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256" r:id="rId2"/>
    <p:sldId id="277" r:id="rId3"/>
    <p:sldId id="279" r:id="rId4"/>
    <p:sldId id="282" r:id="rId5"/>
    <p:sldId id="284" r:id="rId6"/>
    <p:sldId id="285" r:id="rId7"/>
    <p:sldId id="286" r:id="rId8"/>
    <p:sldId id="283" r:id="rId9"/>
    <p:sldId id="259" r:id="rId10"/>
    <p:sldId id="260" r:id="rId11"/>
    <p:sldId id="265" r:id="rId12"/>
    <p:sldId id="287" r:id="rId13"/>
    <p:sldId id="258" r:id="rId14"/>
    <p:sldId id="262" r:id="rId15"/>
    <p:sldId id="278" r:id="rId16"/>
    <p:sldId id="263" r:id="rId17"/>
    <p:sldId id="289" r:id="rId18"/>
    <p:sldId id="290" r:id="rId19"/>
    <p:sldId id="292" r:id="rId20"/>
    <p:sldId id="291" r:id="rId21"/>
    <p:sldId id="267" r:id="rId22"/>
    <p:sldId id="268" r:id="rId23"/>
    <p:sldId id="269" r:id="rId24"/>
    <p:sldId id="270" r:id="rId25"/>
    <p:sldId id="272" r:id="rId26"/>
    <p:sldId id="274" r:id="rId27"/>
    <p:sldId id="275" r:id="rId28"/>
    <p:sldId id="276" r:id="rId29"/>
    <p:sldId id="280" r:id="rId30"/>
    <p:sldId id="264" r:id="rId31"/>
    <p:sldId id="257" r:id="rId32"/>
    <p:sldId id="273" r:id="rId33"/>
    <p:sldId id="288" r:id="rId3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derico Miani" initials="FM" lastIdx="1" clrIdx="0">
    <p:extLst>
      <p:ext uri="{19B8F6BF-5375-455C-9EA6-DF929625EA0E}">
        <p15:presenceInfo xmlns:p15="http://schemas.microsoft.com/office/powerpoint/2012/main" userId="fb7326d10974ab8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E3136"/>
    <a:srgbClr val="03A297"/>
    <a:srgbClr val="5687B7"/>
    <a:srgbClr val="5B9C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74"/>
    <p:restoredTop sz="94674"/>
  </p:normalViewPr>
  <p:slideViewPr>
    <p:cSldViewPr snapToGrid="0">
      <p:cViewPr varScale="1">
        <p:scale>
          <a:sx n="124" d="100"/>
          <a:sy n="124" d="100"/>
        </p:scale>
        <p:origin x="1272"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20" d="100"/>
          <a:sy n="120" d="100"/>
        </p:scale>
        <p:origin x="5576"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Foglio_di_lavoro_di_Microsoft_Excel.xlsx"/></Relationships>
</file>

<file path=ppt/charts/_rels/chartEx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Foglio1!$A$2:$A$34</cx:f>
        <cx:lvl ptCount="33">
          <cx:pt idx="0">Stati Uniti</cx:pt>
          <cx:pt idx="1">Messico</cx:pt>
          <cx:pt idx="2">Brasile</cx:pt>
          <cx:pt idx="3">Argentina</cx:pt>
          <cx:pt idx="4">Indonesia</cx:pt>
          <cx:pt idx="5">Russia</cx:pt>
          <cx:pt idx="6">India</cx:pt>
          <cx:pt idx="7">Svezia</cx:pt>
          <cx:pt idx="8">Francia</cx:pt>
          <cx:pt idx="9">Kuwait</cx:pt>
          <cx:pt idx="10">Kenya</cx:pt>
          <cx:pt idx="11">Ucraina</cx:pt>
          <cx:pt idx="12">Italia</cx:pt>
          <cx:pt idx="13">Algeria</cx:pt>
          <cx:pt idx="14">Israele</cx:pt>
          <cx:pt idx="15">Repubblica Ceca</cx:pt>
          <cx:pt idx="16">Poland</cx:pt>
          <cx:pt idx="17">Romania</cx:pt>
          <cx:pt idx="18">Turchia</cx:pt>
          <cx:pt idx="19">Cipro</cx:pt>
          <cx:pt idx="20">Belgio</cx:pt>
          <cx:pt idx="21">Albania</cx:pt>
          <cx:pt idx="22">Spagna</cx:pt>
          <cx:pt idx="23">Irlanda</cx:pt>
          <cx:pt idx="24">Uzbekistan</cx:pt>
          <cx:pt idx="25">Egitto</cx:pt>
        </cx:lvl>
      </cx:strDim>
      <cx:numDim type="colorVal">
        <cx:f>Foglio1!$B$2:$B$34</cx:f>
        <cx:nf>Foglio1!$B$1</cx:nf>
        <cx:lvl ptCount="33" formatCode="Standard" name="Serie1">
          <cx:pt idx="0">8</cx:pt>
          <cx:pt idx="1">8</cx:pt>
          <cx:pt idx="2">8</cx:pt>
          <cx:pt idx="3">8</cx:pt>
          <cx:pt idx="4">8</cx:pt>
          <cx:pt idx="5">8</cx:pt>
          <cx:pt idx="6">8</cx:pt>
          <cx:pt idx="7">8</cx:pt>
          <cx:pt idx="8">8</cx:pt>
          <cx:pt idx="9">8</cx:pt>
          <cx:pt idx="10">8</cx:pt>
          <cx:pt idx="11">8</cx:pt>
          <cx:pt idx="12">8</cx:pt>
          <cx:pt idx="13">8</cx:pt>
          <cx:pt idx="14">8</cx:pt>
          <cx:pt idx="15">8</cx:pt>
          <cx:pt idx="16">8</cx:pt>
          <cx:pt idx="17">8</cx:pt>
          <cx:pt idx="18">8</cx:pt>
          <cx:pt idx="19">8</cx:pt>
          <cx:pt idx="20">8</cx:pt>
          <cx:pt idx="21">8</cx:pt>
          <cx:pt idx="22">8</cx:pt>
          <cx:pt idx="23">8</cx:pt>
          <cx:pt idx="24">8</cx:pt>
          <cx:pt idx="25">8</cx:pt>
        </cx:lvl>
      </cx:numDim>
    </cx:data>
  </cx:chartData>
  <cx:chart>
    <cx:title pos="t" align="ctr" overlay="0">
      <cx:tx>
        <cx:rich>
          <a:bodyPr spcFirstLastPara="1" vertOverflow="ellipsis" horzOverflow="overflow" wrap="square" lIns="0" tIns="0" rIns="0" bIns="0" anchor="ctr" anchorCtr="1"/>
          <a:lstStyle/>
          <a:p>
            <a:pPr marL="0" algn="l" rtl="0" eaLnBrk="1" latinLnBrk="0" hangingPunct="1">
              <a:spcBef>
                <a:spcPts val="0"/>
              </a:spcBef>
              <a:spcAft>
                <a:spcPts val="0"/>
              </a:spcAft>
              <a:defRPr>
                <a:solidFill>
                  <a:srgbClr val="5687B7"/>
                </a:solidFill>
              </a:defRPr>
            </a:pPr>
            <a:r>
              <a:rPr lang="it-IT" sz="2400" kern="1200" dirty="0">
                <a:solidFill>
                  <a:srgbClr val="5687B7"/>
                </a:solidFill>
                <a:effectLst/>
                <a:latin typeface="NEOTERIQUE" panose="02000500000000090000" pitchFamily="2" charset="77"/>
                <a:ea typeface="+mn-ea"/>
                <a:cs typeface="+mn-cs"/>
              </a:rPr>
              <a:t>VibroCast in the World</a:t>
            </a:r>
            <a:endParaRPr lang="it-IT" sz="2400" dirty="0">
              <a:solidFill>
                <a:srgbClr val="5687B7"/>
              </a:solidFill>
              <a:effectLst/>
            </a:endParaRPr>
          </a:p>
        </cx:rich>
      </cx:tx>
    </cx:title>
    <cx:plotArea>
      <cx:plotAreaRegion>
        <cx:series layoutId="regionMap" uniqueId="{3DE6F5E6-0AB1-B241-9A00-20E82FC4E487}">
          <cx:dataPt idx="5"/>
          <cx:dataId val="0"/>
          <cx:layoutPr>
            <cx:geography cultureLanguage="it-IT" cultureRegion="IT" attribution="Con tecnologia Bing">
              <cx:geoCache provider="{E9337A44-BEBE-4D9F-B70C-5C5E7DAFC167}">
                <cx:binary>7HxZb9vItvVfCfJyXz66q1gDWQenD9DFQbNH2U7yQii2zHme+evvVjxEZpQo/bWB5AJHDXS3SZWq
atUe197kv++6f91F203xroujpPzXXffne6+qsn/98Ud5523jTXkS+3dFWqYP1cldGv+RPjz4d9s/
7otN6yfuHyrC9I87b1NU2+79f/4Nv+Zu02V6t6n8NLmot0V/uS3rqCp/cO/grXd3aZ1Uu+Eu/NKf
768q+Ml314kP/77/n7/ibeHfbd6/2yaVX/XrPtv++f7ViPfv/hj/7jdreBfBb1b1PYwl4oQhwjjX
iPjy0d6/i9LEfbqtCHGCsE6QKvDjff489+kmhvF/e3lfFre5vy+2Zfnu6b/f/ZlXO/vut/wyNR5B
M9Ldnq6vvoDwx+tD+c+/RxcAltGVvXMbY3js1vjYjO2d57/hOVFxAiekEv35nPRX54TZCSFYE9ro
eI4v4/B5PI8bHcDz5THixqdfj7gFMlulz9L5zzVD5aAZqkp1jaMvH/wKcVWc6BrFWNcf7yL1eepH
xTi+nMPIP48bIf98eYy8Nfn1yF8Pn7ehX1ab5BmCf44+xSdEJRpBVDuEPicngqk60gnowaMtfIT9
59ZyGPr9sSP492+Nj+D6NxD+WRFtkvs3tDeMnGBN01Um1IN+QT/BVBeEUPR4W4Df2D+Hn1jQ4UN4
GTg6gZfrY/hn1q/XgKts4yZviD5FJ0QgjPiT0xWvrb1CThijhGvoSTkQ2KZ99I+v5zD4z+NG2D9f
HkNv/QaO9q/o8yZ5U0+LTzDEQpSNQFfRCeIMaVx/0gjxGvOfWMhh0F8GjlB/uT6G/a/lr5d4uY0g
Pn1G4J/be4ZOONgSxnXtkL2hJ5xjVWcv3pY8T/1o9o8v5zD2z+NG0D9fHiMvfwdb8zUheMbgn8P/
3zTgcPr2RWr+xq1v0gA/K95QSwg9EbpKEOHqY1QEarCXrRFw2pRhgvDXkHXfLRjHVnNYSZ6GjXTk
6epYRYyPv944XabxG/sEdqITSK408ApfPq+zZHV3LJRxpo3M0k8s5DDkLwNHoL9cH8N+efbrYT9P
d0Ho2xklpp5glXINiyduAjzunrRjcUIRoirXR0kvrCM9EhIcRv1l4Aj1l+tj1M9/A0/8V+QCJ/SG
waeqn+yMi8r5U2j/Gnb1ZHcZKKG92/tG5ifWcxj9l4Ej9F+uj9E3f4PEa10Xb0v0gCdGDEPsD2b8
ywd4hT2h33kAsP9E6KOQ/ycWchj2l4Ej2F+uj2FfX/56U3N9V2z8N824djwnQkwQMCb7eAMPIbgg
OhnxOz+xgsN4vwwc4f1yfYz39V+/Hu/LbVZ//hwB9fwOOMA3NDb/5TXH0eU4hJxVm+gtzTsF8kBl
jCEdvOfuA4ZkT+AxON1dkKPr4uX2vnk/vpzDYv88biT1z5fHQj9b/3qh/6twdzt/SzOj7Oy34BTM
9xNx9jqSVDjc5xpkus8h/Cii/Kk1HT6BvaGjQ9i7Mz6Hv34DY39Zl+VbagDHwCZoEOCw1751V+sS
OuMUs4Oif3wdh4F/HjdC/fnyGPLL618v+ott0r+hlccnlGKQa/GUPonXISXRTygB0o3Tr+TPvs05
uprDuD8NG8H+dHWM+uI3oHYWdbvxq7dLoKBGpWoQKzJ2MIGi2gkVmqBAaT5G+iMO//hyvoP70zbG
wD9d/gb5218v71fNdnhLE8PECZAFQlPZE1n8msDHFHwwAjpTe1aI50N/qqofXc5h5J+3MUL++fIY
+avfQOZnyf1bAq+qJwTCG4woexXWaOKEcMLBukOUv/vA7X0Tc3QZhwF/GjbC++nqGO7Z6a8XdFha
mmzf1J0q6ATKVC8NJF9MySvsMYg7gnBHE+q3qB9fzXeRfx76LfrPd745AfM3OIGy2Gyj7bP4vQF3
j0504MlUxp9Cyte2BiJOnYGRf+5TQKOIcnZ8Pd85geeBY/yfr3+D/m/AltnFJrl7S4ND+QmHJhHE
KH1xonvplHpCmU40ip4ruRD57Nudn1jPYfRfBo7Qf7k+Rt/+DSJ5WWxK/y1lX8FQKf/y2fXf7OGu
QAPDY43kuX0H7u8D/xNLOQz8y8AR8C/Xx8DL3wD4Fwb7EYJ/bnT+y80f6vkcczcraHL0796wAKhC
3xMhTEBL5qO1eW3rQR1U6FoDwhL+eS3vP7GUw/L+MnAk7y/Xx/K++vAWTvb7rZkv7azmptpYX/pg
97ozf3z3yxaBcRsNfbIMB9XiUWNm93++V3de9sveHjtLdz/yyqbMyjTavlv59+2mf0Z/b+B2U1Z/
vlegr2rX26YyjVKuAs0GJ9Vuv94SnEEFF8q4u8rX+3dJWlQeTK6fqCo0oEAMBZ0pmO7i2zKtn27h
LzkehV+EBlGIbZ/3CXrfu2nyAsrT3++SOj5P/aQqdz/8/l32+LXdWik0+nKsQesRAxoKOvB2hYbs
bnMJXc/wbfz/MPWFp2HufnRhfiMI3TvYx2xoyIJEfOaRyzbnM8xbYtZaeso7OtcHbOjuZa72V3qN
rTTLTh2MbK6wWZkp00JvPnXacIez1haNb+dJbA9ZbSfY2bCqqSwq0GPo8Ij7gU1gwPCbTegcaRrE
+5wIOtpEOzBeeriBTUTIkwilN02gTJEXm65bnoZ5tKixfqYIuJm3mlmJZt7GDpFqe6uo6ioK+U0h
ivm+pD8t6xHruzTrC9/1nhrAX/78z+q5q/xL8/HX6ztz8vWv735rpxYvX4OpntRkJ4qv/vhGL54l
YiT5j13q37n5k2rBQEpfms6/UYqrTZy+UElftGH3/Rdd2NVXwJhhTYX8TN0J24suqCc6ogiIIU2F
RjcCt550QcEECCMB6gEuHhOqasBcPCmDsks2NA63dVAw6NXCf0cZMHolR1wg4Kx0ne90jlABa3mt
DCj0017hvFs3NA5kV6ZWXTTTIMcrh7aBUXTVx5LftK0uZOrq13tAHZJiemT23f09VexIg/MBs24t
ymmgfUQBs2jhzllwrYWV0aXVUqGDbJ1KJigwC1p/KPzASMNwcmQhO3X5ahO+hQGMz/5CaidTVb+l
3ZqctZZqRXaAZDOvTWqjaa/JI7PtQH01mw6NpWAmkQphtfql1Lk/m1+gJA+aoV8HM32OTSyDq2qq
rIihytjOVuX0yHzfwDyaD4z8/nxl5tWqqsJ8DHaHTbHAMp30H+kdtVWJFs5pvvjxjDu4frTBkVQR
L0g4o+2wHtxB6kktA+WKBarx41m+COePphmJj4rcNgqdpl+3xmArklqJJ+mMSjbpzfKsvcWzfzjh
SEygYzCL/QEm5Ktm2VwFZmxUkkv2UBmF4ZrBsQ2+tvIglqOD293f048ciRqyMm8nKNWstHqLG+XE
mXEzks4ZNohFp+3COTLro9L/CFewPvvT9noXp9Aq1K3jTr8rClUzRUgyu2jEMnUVw6XeAjVeLRuk
VFYWdFcE4w12GJZqwawIiXNcdgukFqd5occyr1IhfS85b4rK6sNk2yfMQI1+4WnJFB5RsHBe+kZK
lUYqbrkgrnbG3JjIPIgudZ5Mgrq+jZXyuucsl0Wtewb30IS0IpokfXHXJMUNiumMI2botf4pyYtp
gYeNLwYu8zz7nDnlMtXSD6laIUstucXcjsq4LO+dOPBMNQwuY5598JS4tlmpZVPUK+Eq7oRriK4H
V+/daRqexyRflTW9TokzTxJ+rsbZqcjZ0utVs4qGVaqID1HlfyAi9mQZO60sPTSjJb7VtfheuM6d
1kWd7JRyE5TOA8dObHPu9kYdQNjhtgbvmSrbMGA29zpk6V552mZqYmg0S6SeRjNfIY5RJlksE9+b
1VwDODrdhMAmszIs7vK28CaFS5gkYTrlRaEbha42Zp9HvtTbsDX6pnJkF+fXAfciWaloqSbddd1T
W8Q1MUTWTqOqn6iZNgsG15dK4M36LP+kJspFUGXZtFDytd4WF4NCFJmXxYXvsSWrfWxForA0RQ1k
TbyPnRjsNhD3dZxdBU21irT2DjafyiLN5yLQPYA/O/NysvRdFBkd7SLpV2Sap/1VrTbLjAwycNJt
738anAUcROW5W79SzooKvNOgTTPRzylXjDiKTV+JmGwHxSa9M8s6euW2/crz9VSyQT0LcQuG1U9q
M3KyUy9pBpkP3TbEXiudnLuTvGYPbayXYKTqQGqeh65Fr1VS67XmVilIbTos8o0k1HQZDZXJKPJn
mpvyGdOUcNLitjSdrgZ5zWrFLlBaS1bnSA6lHpl60Kdm4CaZLFEX2XnMPel0KJm3Ip4EIrwgST91
UP5RaYPc8HL1LC3EgpP0RsfaMtL4RPfQrTtokYRYLpVtIozBUWZJTlo5NO3tUII5T5JeRihuQBz8
mUO1VZnX2szNVF1SdfClxirVCImybFhcGKnmNVZX5JOY6FeMBzMSlqarpNk0YbXJQodKIebI8Qcj
8NXPCqJnjic66bXKWeCU5XJQ+TWDo7W8QOSm47pnuR7d1K7LjT7m9zzFVo2ElXXtZ8FT13D7Asuy
9ma6NiwVllsEBdNSa5iRoUHyqM4lTiiVEcNbFQ1Lr2inJFMHo3U1K1N0JlXXVWxOM91irExNhwwg
1Uq+yXpyHmnkPidoWXMWmm6RxkasC8NL4w89areNcDOZKtEHEeRsdxw3QdXEZqFpxIpZdVMilZpV
TbasQpFMRBYaOnbOWne4gUcW16Lh/rRo4kH2Wi8yOITwU6nUGyUfbktHiWTYMmWBu+Y0L8Nrp/MG
W3MfOsWN7Zx5TPISOSYq/OR0UL3U9tuuPYsQWw2ExRLFYXV1xEUd8/W77GfPZaQi0iNd3bmMZWMq
UtzmhmJQqV/ls8IITTHzjsROB329ijHREYS3EES+njCMK3+o27ZbZ7T0JHT2rtpIX5ZhfSzl+SZU
3TlDsssMBYVSKiOvJ/J7TVOGoOjWuHIXXbtA7WcCwtU1rtTceMLR0uHxpGeFeQTSXXj0jTvcm3gU
ZtRhGIC189G6n2O7nbjzSkKiN1FlBj7/mPdVd3j9aLZRjMG7Xg+qFKN1aRWzxAzs5pzPkxnfuKeq
4RmRma6i0giNyspn/YyrsrgsTquNa4S2a9bz+Da/PbL/Y8CPopCwUVGHK1hRMOutUuJpMWUTbKGF
dgzpb8Lw0RGPA48+4QUUAYY1mhPbM9KtP9EmYl4Y/ZQ+Fp++m0EfFFtN5ZBBw+PBkAG9lqayxL5W
xCC2PLqt+XkJ4Qx2Lo8gtxPJb85S51TFjGAEMf/rSRzEYlR2fbemE0grjMx2ZoXVWBgCfTBVZn0s
sTgkqZwAI0yJBvkhGW2qCrzCaXPUrZlszMEsDdcKJ9QUk9Tsp+RYNHxIUvdnG8kFwuFAwNHBbGeN
yefBR3qjTSOzmeLLXEBY3Jup3d76WBaTaHJMVtRDUrk/+0hWuBKkvR6Jbh0t+byUvqWdRh+LNZbg
Rk2+1i6G3HBke4YWrYwrqa5+fLaH7Cx00uwSeEa4wKOjLYUfVagJ8DosfVk1vlH2x6TnkDbsT7E7
7T1T7pHMLUI/xLDDZpnPu0VmxWvVRNI3j6F5bDcj20qarC7cIu/XuGSpDMUQy9h1jR9DdlBe9iAb
2VGnVnV3SHy8jtUhsUIXlSZrtBkum3LiqaohWi2WaUcCWSlqbf948hFj9phLcWAdgTPRoDlBHcnL
4GMI7Ti8c6C04lNuRDZtDXebWcoFsdA0MIAUm6CFd31k2oOHuDftyB/rmY/aesgQ5KitRY3S6BbO
VEwSK5kox7Z4yNzsb3F3AHsCg/W+1Hwc7+YiEMzb/kUj75JIYqOQziKb6EcO9DWT+g2kZKeie/M1
rdM7Wh7hNc3LzKiyZEbc+Bar9Sxq2ly6VXPW8+zix4gem3SkeK2rJ0qswDlqOTEQCiBtOs/ZKSsi
o6quizr6/3FKe6juGqX3d0m8LHXQ0PdrZ9VBRIUX7qq1vWlm+LZj/XhveGegxw5jf66RHmau1/RJ
AFals7FNLUiezHClgcsgQDB482iqzI6SGgd1/6uEkpFaeoJmWothzuoOctEbbgzSMQdXojMuqT2s
XFs5FsodPkOo2VMVuG+KRlPSLKVsiAjwKJGpuKY+oVY3BZvjzpKFblLZmjkYcCDfwNSln49gvFP0
bzH+OvnISRZVW1UamANwkvkNBPYQXZm+RVxZQESVPGADmWCdroA+Ov/xzKq684g/mnrkMZum14eO
DHjtif4BebiVyVC5Rl9KKkywirpUCFZk6fqZrDu+4lrLJ1Hj14ansCs2YCtPuli2VRbIUFV6Y2g1
/d5VyLLr/E81i1e95809vZjqTJm2OZkhL0KS83rRq85GJ9k6ztp5kUXgppuwnyReTWXhBFdd5jLb
E05rdU3BZroaIyPzVWFGVexNMqyURjMwx3KbLJdeotwRVStmosK6iTyXyp5y3YyxSx78GhGziIrT
Mk0XYUSpoYZJ2Zl15buTxEnEqRfhiyROlyziN6WqfOB6bFZJdBq1DniDWlArxH1pq1GKzhq/Sla4
iUA2oiadhR64JwIZeo2C865QOqnwgNuMhxcO6ZDsUxfya137jPpBMUkDdETYa6EJhMpW66tQxl1T
SV3TmDFoZWV6fvehr/tsUtV5ZLIeh2YoSjpzA9ZZhY/CCYjvveJQH86jTGTPHGz1mhJL3uDbNI0+
4rRYusngWgEVnq2VgWq2ScVk4qqpDPpyHvbESIMhkVkSGXoUn0WRtmodXsg2KnNZ8Sg3Ooe386as
yZxWrTDDZCBm5UehGbCitHQXx0aQVr1Ua7GuSlU1e8QmWloMBhvgCyEBvr5y+E0WZw+iV25wrkay
Y7i+T2rgRoAwCMy+ymrLZUBmtYwnU7+rAkNpRGk2XXXWaVAXot2948SelTDnvmnwvOzJqqrwID23
NPrE92UferdZkUxZjZcVkH+yrcNc5jhUpOsN1Wnj+1PFTR0ZqSqW3HUSCWRg1g0q/FG7MifMLMEP
y7gBVsIpIWH3uvzMY0k90dUeAyOVALvnREJWddlaTQ65f5M7/HQI+x4OL8RG7iHfgmSdGRrusJXQ
sJZJiTIJXEAx9bwsOc2KDridVElsjmpryKva8EngXmVODQxFWzcGaQpPKgrQOjgHTi5ri042BJhJ
R6lMXvmnWqT2UgOOUWq1E0xUAhHtAOBIxYcEvmouCre9C/W8MgVKsKnUoTAikp6HDC39wjkPIWxT
e39VasPHnPuhLOIUm77erBNPH6Q6ZLAlgmQY+uci0QGatMjlj+3NQX4cKp1QjIW+QKaLkaVTh6Kt
lK5HEEBim5jDtJGBJjsDG7t8IJ86mx9PeMi+QT1DA7oXciqG9VGM5UUOKjIPJkxSmRiB4flSzDKT
X/QQ+qRz39LNyPRMD4Glb6zilE2GCbKpXRmedSykxTu/PDK2FAI9eBhhV96C5xHg/l50ovOsRYnW
Edg9RF7WMA2NGtJ210BSOUrVH3Ci+5N9WczeZIUbM9GIXF0XKpe+wo0WH/NbB/cDDIggjGGV6aPT
1PHgqClnw7owe6MzqZEbw5TPWpvbdKHNvhzlUzn1/BGnNynlnmXb5KoqtttqtcnGRd/fspwL0cj3
y7m7HofNu9tNuH3V4cBg0GNNF3PoiIMnoTnRBTzEghk48ceS7u4O9Dsjumvzh9IuB4l7qujCs7wE
69BCByU/UEZt12fxVNCFWyo8avqlT12ougaZ5HO5+tUxQVfH09/73Q3woNMrsYfnbpAKvXqccQHd
F7vHnF6LvYfLINVahnZZuV12Zx5wDZfUYNPAjKKV4xWmRhO7HIC8qj+xMjRi3pwGUTdx2sTEw03g
IiBiwbMAA86bWUYrswqE2XLNThMinQLCw66Sla9IP70dyOc0vK+7tZZZzLO9XbZfZKaT90Y1rETc
S6EsebtwlbnPLBZbOLZUxW6CKQrBkwczHMnhkwB9CQ1yLSKZcZvHdtDP8DDXMjsiCzSYQ7PKF+Qs
AXPiyUDIrpb6ihZ2AgZNmceXXWl6ziQ4T2ZeI8ObLjIiasXhfKiNTlmB5/Bv+CdlASMDdsmtfNr7
Z7HCzYxKvPXrWQB7y8ApGaw1+8iO85VIz3G6iNCUQKlNzHrfpGgZzdmsNSIAVIJ/+ZyaumcB/2Y4
rlQaI5h4khnNTTVpKyhTnUWQb+mZET/oVrSNwkl+ldtQk3DApThWu+RTys66TtIEuCBt1mkT/olO
0ARCoK0+FfPW1JOzcinmPJFBCihBzGPD/+uZCXClfAW/9iGy2mk/cQxlxkKL4YWXATKBjVzLka6h
LnY1Sa+Y4lXtzEl2WivrHrhDfhOb4VliDM20v+gNbA+VBe6u1BZoTj/V2cS1W0/23mkL9KLuX/qf
QigbI/QJSj6GMyu1WbRpivshvurU+Xkpy8HwdV1qYlZP0kkE1fpFvIQ4upGpnXu7hdhlu+C1kZ8D
XBOEJDLjdfvBkZWB2alvl9NMkYUZzZpIl7V1r5w7EMVNHBlnMszOhDrzqoUamO6kNFvIDy7Be3dT
TZgsMcWq9KxwqQ3gwGc8p9JVLiNsxMEkZeDnzaqfJcG0IGe1086G6qHx13Fz0fOlhjdikFSzImfh
aJYorsI+NkLX3pED/hbKUwGwSg5M2tvE0O1gkOGy/NjNe9MDnmKWGokKFhgXRvAAxAUr5TCv7/Qz
iBnIQ3n/sStkoZnM4uS0DiwlNcPQ1M1mB0Ytlbm4To32GupHdqtKqJ4EMqemks5RMPGZ6fcXWefK
NhukgiTxzdBKJ9W0BWeJAFX9Q7xMbmHVyiWEcWoD4Mq2vdJdi14Ft7yVBBvOecIKI29WsbuNy08l
veq1ZbgLgKBma6ed5VueGRqlGXigInbxkFnNNLTaU7xoWwhZpQZcc9lKFfLeZFJEkl/pyzo4DyCU
oA9dd+XyhdIuQHCchxIi+GV2nhRWUFjic7otQSdKxZOtT81UX1J2KgJq1SEE/xeQ6InICn2JC1nl
BsR80sseKDqF2lZHgMGftb0vS/6JdKWRtRd59MFtb6jjW2UKjVj6miYzLTjXYmYnBuXzNpkVDQQc
6YY0jdTDlZ6YKaQq4orHDxAXQRHYgOLoqbC1Rd7BzqYJqIlvg2FRywryGgP6wKJ0VmEjEOvenTvr
cFlHqRQAQqlf9+xOmTAoniQrds+1Uzed5WLduXMqPkbetFGm/rDMFMh8Tp24sjSxpT1YiOGzoO6K
aMs2m8cJcDAVrNHxZOh+7FEloYFOqmllMIol1tmMaFapENtPuMHU1M5qJPW6gxLbeZ/OnSQ0RL2K
gglXp0EwgaIiqTOjbO/pKT0tXbnn8g54EXg27ZAXgQY9IJERvGxl9/qzV8GTcNwugg4WYMvyGyGR
a+e+Qa3A9OFdlf4UtTMf0i3mLWPlRuNnrXJD+jsfajPNNqS6MUCFy9XMpj5nwdrzbdCPOEvMBkyx
3s2hucb7jHtJPnFn2iWzTKyH+EM8gZwuohpozUWFJuCBeskh8UKmBlUeb6qYrWfH4RT59pDa0BNE
A4NCJAnm0eiREfZ3uQ6IgsULH/AVNC+VipF0k6KfQLYH5V9I8sBuVlcauL7Oe9CHS3UwNW4Eme2D
tmiyyi5TSLyLbOnjz0EoQYQbKjtquo4k+a0wgtiCBjvBFiUtwVvMPH9Wmr25i15FN9frhyG0i2Q3
Ke2ncTrXcrOBnghIJM7IGsUyKGZVYDV3mS81ZZ6K07I8pxFUH2UYWxEU61JDgIUYrEJibvgm99e1
8mFIPkJN1DW17PGU/1aM938veoNw6/vR2+0mivzy3fadXVf11webH9vyYORLWx7fvXoFXnoAhRkC
IRmQiC9tefDqPx2D6GN45ESDJ09egrhdWx40JgNlRTXCNGjgAq3Ya8uD2ibePQUKVIcKLaZ/J4yj
35BU0JfHka7CO8NUeGh3XJ7qhrgMWVR6N05I1rhFC6r0wQWuC930XH7rImjsVEtQOh0CNt2IhwpY
pE+8iO7rugHf7w6n8ILJT00cALP1MUBFLPXSM8ucTFvuzdS0MfKuMlCXPAwBdBJRZnT5HfNFLmvR
XCLmQ2k7QUbjKBb2yCoYolUDhqcR+rTw+MzP7nqMz6qQzgMXX3YVFdKr/TMUeaaitmcBPVY9gL7W
VzYJ6OYdJjvwVWh8RfCWkNc2iehdqNUi8W4iPf+s55M0BxAgEbWqPN6mQyq1JiJSr/qVUyGw3g6b
d11oa7y14xhaJ+p1o0L5NgI2LVukJQSDFT+LXHVSxENhINHddpqygQTsktbQWsMYEBUBtHQ4ikPM
BkE0MKjAMV/pgzIFLOwiq5dqHFwPbTWJ3X5R9tUgXZFOU4/ZOWTaqfCmVFMsJ3nQOXQbfEwSoDiS
1k40iADCMz3yFhBizTJeuQB7eellEC4FfjFx1c7OBt/WwWlSxNY6y2EZ0G+EMZMgfbZXY2hbIJkc
MHAs+sc+yS8ikW5UDYM9aSZBpEnmRgte+otGRxOdQ2cw9BO5HvjFwQxJchbndBlH/rnWQieIABut
NtBmU5uVE1m149plQyc4Z9NUr880EhrcFZN8IKtyQOdO2caGl1TQOhLEpsIgzml0KDRA25LGVSum
Dvi77Bht/Dq1eRIAeOJ092QpgrLqKLXxEQ/aRiPeTWm1FvRKdWv12rViozFaU3vI73ugZ44X5A8U
GuEZJ2hMB1sA8jee1eFZ0wd0qK5dt/gibhHvP9By1/TF73qCrpL+3lNS4J/K00JJJqHqTLUstgqq
zL0AGtuACHRLDL0u1RKc4jL3cnvPxh1w1wfJh68rZKM6TEGr2i1aUV2Xol9EwCY3qDxS7sQHKHtA
AV4fs3sjKoXmo9fKV+td4fUdq679m10dq98Sk02hvGyUH7xT8FgGWqhmaCom/vjjzX1z6NCYvD/x
bmF7zArwuw10TvHqWgFmxfVCC7qnZESaI7WsQ/XkV/OMhCsNlEKQAebxFX/htqsgue/AmDX4uo3a
JbgFq8DeLZDIc+rYTZROFNHbTtqZghSrvgpMxRMT5EPfWqxcRFwAv/Dixw6c8aH6Jbynh0MBE16Q
B2/A2+G0h4PwnSEUdVNdp4V0N+6UTHkg0XVwpVhUNg/lDPrOoosWKpk/nvgA/q/m3VnlvXkTRY21
LlFBuNSPbR0b+v9S9x3LkSPZsl+Ea9BicxcRkKmYgnoDI1ksiIDWwNc/B3usmQ2yiLkzq7drq7Yq
RAIRR/hx9xDPrb/CFxa0b7bwP56y2F5+pYTtmOOQNQra1VwmYpSMROj2obZvk8YECYfmlUp5ub2B
vuKhj9K9n1UUFMuXUL9nUePWNb/T0soaDQklc29xAVpNg/O4ukZDbNBRSG9qwNKSUXmcmNAw5a2o
PDOM8/iAVpxGWJe/5eVO0TKiap09GPE51Ie91JQ2l97p4XTIm4HKE7eZkqdMC7ejzHsNlzosE4kW
3Qg8euEgIEyQMF54LgruyElmoOpb8GDndICCtRyIVtVO1Tx1UW9m7QFDFsOSx8geW1DK4rdU6EgK
QJiFI2YXY0Ny1M9FrVupUD1VhQ8O5cTMRGMCOvSxB3YNUmsabCQ9vkkG3swVXjZHzJOkjufNUPap
UFeOik6eZdlLlsWEk9lLnZ8yFM3yiJK61akftVY8JMeAm0ibJWYsSLsJE9VY85/zVrTUqUYt3u9D
0dgLfrQVYu4u6zAGFXlT8WuryQKSldohY4Kj6CjQa+0+EGJIZJ55NDJGzWrCpYjYyIhJV290waAq
xklyVB2EeCNPohWWTUpzoD5A/ylqEBrJleOX7A4Raa/7kVtL6BikjM480652ZeTseJTMUsZsCEOp
AkS7JAi9Tshv9dFVxEvUcXZpgO84KCRt+3euSr1Gjr08LK1y9DdqPex4vnJGkW37+tjIGW25XTUW
NPY3FRQPqQQib3MBxrcJwpt2jA4iupaoCP/SzfyRi7S2+RchTmCyzJR4RIbJAtsPY1rWtz8f4q86
Dx0kFThlzJoDAJAfrLOrUxw1Sc00qDnukl3lsU1oGnQeYqOZdH5+kvh9vPj7SUtSwMC3w9RiunTX
PVYeGqaQdDONDUgDf1PSaMOQrnUyWeAGuZXN7OR9BDPxP0Lkr3/xXOJfxy0tDTKwWhBRsunB0E5C
vBaQ53JzMV/4xwPQKFw/YEAeTzIU0XfBPQ7PMaSx6Zso5Hp7NBMrPv3Xb3ZR/4Z6EgPbxQNlx2hp
5wmYaLxxp8xViUQZwBv10poSja3IrF1UtTsAp+XHHGblE38pxP+5mZaMAU0BUx2stuZuppkF22ij
HBqC1h89uDWYM0cxNJNthLBwDyzkxnAacCWmnhZmZEsr5cEsGfz6GdDFCXNhAr3UIm+LXdV1tSzW
dyojreCMCYl/dV5i41sQjFYlB0CT0ZmSI9upDbAgBIj78/v4pjRSjc8VfJy9q7OVqFJiZD5W0Aki
CZOCSlqziWrFBaQ1JYM5CN1Kwff9cb565GJzg8EtIVYI9Z0cJW4+PAm+ZGPUTgYwvqkPZH3iNVor
wum/+6WLLV/6zB/HfKzv4rH0av1RlA9Jc24wTm5Sq8lXfuW3keTqRy72e5TxSTkOen1nZOAwQNUw
JQ/KuFbffLuZr54yr+Lq64WCBN4/8ttdC/UQK6BDkPytHJamWq9x0L55FAztZWBqmMqChLb4anrL
C7kQtfUdLzxVVUdqf/IGweVyYaWe+mZH/uNBi+/UhRXYbkINyUyyQXdgJh3biPFr1qXW2NSkaeS1
YPj9E3XIfVV4RXyZOqWAC40MldZHSBDvxYGmpT0zMQ0qHVQiUFYQubdBmmL0ssZQ/maj4Of+/XBj
0f9MXVLnPX7YXcMPKBEimsoBGQC1/rz71x6z+HwBF//rN3JDScbW0sEwHePVqf38zyzyyj9+zeLj
saBRsrDHr+kbiXAtoMncf+bBdyWF35xrVbeGlJm8D2WV3AMvkJTh7ecf+gV8gi76+n0uDl5Yx2OY
CdinBS9bQQEm7+gI6hY3yZASbJaPh/2fUMg/yoGv1cD/+/8dVjnXPn/3eF+Ew7c5e09e2n+Mmee/
8TdGiYsadOCNuqFDFA8k8gqjhAsCtKMgeOsQ717L6Dn9fxTwPWCPAH099PLwzPnEKGEoDWI4b0D1
jv8lAK38v2CUH+HqeqMK8K7GiFnjZ+87A0jqPyMnWPUGxGrtcBmVbSeaNUHel10MxWJTUva6KT0r
J6Gyw4m2u4Zm6iFHTpZI/Spkf+2hPxbQC00/Hr5YylxhXwVxwIKjPILNf+kp+keu3sTKe9xArjGB
2teDuMWFApkqu7NCzIYMN0GNJEYK4bJjFP7qYtSkAEHBsSwrR04e+X4NulrGx+UC59hytcB4MnKt
ZRiaYYECjAVMI4TuV3lQQHVSuTNHB2CtlHM0tIdhQAJtw+duvyYu+cIvXS5jzlBXy+B1jo28hGXE
XngEDGhlOgnjGzQDby04lyJBfzsEbs+vfaBllbZ88KK/NwQuy/zk4/e3xkXgbIPIVHBTWscQM5py
tu0hbk3sCSP82BX412Grmk0IYA/AdGF3OVr4o9Td/BvU9zk7/LSN50939U58HnqpUcbS6gQzllOq
2vrkQres+HBLMHmo0PaAgUCbqhO78B94biOhlFRMuSR5ambghbUOD+4Gg2YltVhvQbPGLqzYj8FZ
c9oIFAF4QtS0idySw05cl318QcaXb3dRA3NKX/dFjJM4A6MMk87AAhyeYdZsYEAKMfulHCxRfBbY
ucrsSX2RVUwPSB25cnjh89c8Dkk4TQ4gGMJOSr2NNBzidC8jAakbXSIV8IjKxaCci6m/U/M9xzYQ
2gXgOwy0E239HGQHUAsAhud31R3Q8+Zu1J7BYCzUhxZUEr8/Ysy/FXfsFsyK6KLkkPfTLsCwjJY3
/jbtNiic09gGHWLKTL6xqo2gUmDJ/lbh3YAWgwdWQkqGPUbGsWbG54ZKzEobKm+bO38b3fLNvhit
vDIFGtDUDk9adAyZo3BeX1MlJmv6l8WM9EvQURdlR5ZIqi/K03BpjD0fP4QQnwRbJY3A5DTD5iIq
R/BTagHxZ4uZJAaJlu5IZjptCoERNdxwYHUOoOiQ2MTQ36BV7Cb8HvrdPXgyfWmG4X7IHS246cqt
MXhZ8CAP95G+Ag18AT4Xm0ddlDW1Ko+JLiF2joMFHS2G9B50CkTKvdgUp0dJv40bUprYQGbEbjhg
vP49K8zV9nblHKqLumfQudzgB5zDBkPmrUwrycxMrv/dNrNOlCiQTUm0hdlJR8dwxz3pHAw+fyc0
06yrNHz86+hfc6i+8CY/3shHRwmjGNTpi8SmxVPdC6wbLsalt0KJSK9oQMDvfIGcFjxeR4/Bbfz5
mR/SrC9R6OqZiwwWMCHV0cnOCUKId1Xlxhh/R7HLZJvjTFaBEOBIkgUkVLclT3YaTyD5vsN7AYeF
pDTbjt22Vkdi5dJBH4+Gdhjy+4mKM0UJUr2Vnled38FP610ktIHXgwp88uGSxLvUpyw1RysEJTE0
s4c+s1lEldJViGBzGJT0jgHi7gTtO+0iM1M90DCM0fRjtObieSy3II9LMBbAOAHSXlu0ufAUZJBD
7wwPnW0BOKHAUI8o+iGPdwn6CYt3NWxHMDwIX+2zfIt/Lbnh00cxpcPkzWlDB8eid/XcLZx+rUL+
UAv99PMXibSpysAQmnK4tBXRU0sdaZS+4/u0lmRn4Rb+O8qDD7oPlO4S70QCaGW0BRuNeWHitZVZ
Y1qZmOC8QwfEor8uP/ljOfSF+rrcwItsG0K233JpNVzC3awilVzuIBxSEG6syokdbaW4+VDA/PQy
FhmUG6aqm1Ts3ZF3qsiRSrPnrBRMsNotQXLItkCFw9YJzn5iDqgTA9UMbdUEtabtsXn94KXMYsy1
T4lvGYaJv25CgxG5mYMB58/n7AtFeflqFqmSr1jMw9pmjjLArgSvis4Qo2ce0j7jrUx1AsugxUjz
2hUmr8i3RW1rOPsE0cfytQ3oHYGbMad1Vxa2cqCWuKlWhjUQHCxMmJcWnTMf/HOKSUKf/i5ArIs2
vllVJLnxzfj3QPsBg3YBFLn8ia3qkD4i3A9fdAmehkE4CuqIxWjVY5g8x7e9AmsMSFgVGH7w5qwp
z3Kzsor75MXI3zXmVfHDRGU7Lmaqzaouao5+P61nkRvUsQmMEqYil1hnpKzuWUAkF1QZ2jCXsZ0w
PYNs92+AyN8nx8+wLC1SQZVFWR1qeBElEBSVJ0XtiQMq9+zCHL2hGnhHwyYIrIFO6rZgrhw4PAbD
b5nTspUR7PdNztVaFilC1RK56udTjSrSR53gKCKdqfU9yvdiG9IIEHCdvkS7VN2VKDa6bdSYoDmM
j2pLwbOdNYdZtht7n3QcETX75x08U6J//EiLlNBIaTmoMqpQTrLAvIPCSghfCp8Udk87kxXbWPml
wTHE7fpjG+/lzFEFDxkje2xjAMjJfWdl1hg/TZITdq8Fd2Hcy+jfFAnG+qo5Qc1bF2SO+xAbGqwj
hXxG31BLViZ4mQVrGfVtEDbTuG8FO8mO8QjdnE90lwcGDo7D6tRy9YMskgBYHHqSiEgCseqqvQnJ
enozpr5ZOtxBVPFdSDRsk/pVl2iJ0wylTLMdeXOsTV73IAJPUciA/Kv0YLCJTUqmS9Csxbu1k7NI
BXndFWNiNHNrUNTuBLcOW5PuVeUxlkJaIa74ZkTBNGYxgrHTWEG1V9HhUMZsdTrg3TpyvbImwAw/
b5RFvphBUAZ1xnAZ7PBobAOrg9kWAOXL+hToI2z+FDkW8b6F3aTfVXjWPKvowCVuKReeM0gdR0u8
l3aZrXeYCnrYNky2AGOL4k602dtwKGj/kMnHKLPLX7DOuATQe77/fGS+30EzIgMgRwS7abE6pQnl
yW+z4SI7kq2+DMGRWaHdYKOfuoLqkRmzPcjMQkp8gYD+7ZMyI5kTGtAhmars+DkaHsJA1NGs/2CW
95EsP5enLTocOVa0QKvx8irk7aqjLQqukUKTFSWbECSQFxD0MevpCLBWpTnqmS2gEIKTWeag0klt
Qb4YZvD680v7woRYrmrRsIhVMHFxjHIjTa12tMCd1Cqz+cUs7gA3GtlSKzfSneRFhXlbuvZw8bu9
e/VK5v9/hRYMiRRJuZ/O58l3Mju0K39bm9ypw34JzCRaQfLFtectEhCkY+HMv0BQdaMXrXRRCMuD
1YMhCoOMyOKsztimzE77jZ5Q+TJtMG07V452rHry83v/vii4+umL/DOItZanBn76fJSyDr9+mMxR
OaryUelhy35WSwXs2V+jWRHQzEDETVuIv+DFBE5EIz+U466QzZ8XJXwb364WtUg6XMA6JYo/tmjI
HyF7rDF+/KgMNHPCONBMzTll/PzULyYtyy24iPzhpPZhiHn63K3ZDKYXUX7mp0dfLEHDp4J2iv1b
qEHj09QHJmupBsF/ZIs8uNNeLrpgrKjx7QB+PMu8JHBZAbdD+HSsFOarL2cR/CdWJ7AxQ5MGDY8O
85aSB5hmDi545sZojWYkmUJOQfWTnZUX9G01e/VZFiFeCcS01mZAdrCb8CUP911ocYivsHjDF4qe
wdXYoiVqrAh6JM3sGVpeuwLX1IqBSe7WwIXvgc+r9SwCLa/JU6QlWI/sANrrIiJCEMjRylLnuCqa
4oPqRuaaQYLybab7fKy+CKBlKzVKCTnqRboUXm5QBWhgYOts06U2h9pE33XaJpqgxKU9BycyeBsd
5emxkl3mBJwnl3uustPxKKROawqWysAKlwtLKGxoowyzgKyz20JLTapmI1UWx9tDu9f620zYZuzA
FLdxUB/JyS5CC967GH+vHYUv8/fFUZjHFNcBUR7rVDR6FBiAsjKn5q0aw/Z0X3Zoz4lhKQ6noW8B
KwHmXVliiY1XAPVbBVBW17EIzHnMokH2/5VKa8NKWhSEJEGE1sFMlRQop+Q3naD2PY1u6J9jgHHs
NQKf6uetv3bo9EXErpshksJmRkZUN/EgMZCpMUMBQmdiFIIiNjIxBoVqYe3MfVt/X222ZXyWjRxv
gM17XPyd1CakDbacnovqAtlzBsF4a0NSBPEf7MDIYW6YIHoQFFpHdhwfNO4XBzbZAL0P7bcJ/fmt
fA+YXC1uEacrvvCHqcHnYb+z+SSMkBE+R7kp7j+cis61w1ksoSqKHEA34FsXVjPSOLM0yHPMChK5
GDq3TnMqYaVvkb8FHq+WtgjmWt7pU9R/oOf5REP1vote9DImgXSaZPCxefDmp2c5HEgC0RPYp1x0
hxqS5zc5xBvyQYqcyvQd6Hbqh9B8i2a9P9jePomUCCxynYyRj2I/pkFa0K6AWK4XyFDBNqi+l13g
Qms7cA5mX2reqx+0CPsND5OJSEBfIiZmip80WhFvSS6kOzgWqTWxzVDt+tZSYavroTEZTLFypmir
qdbKV1+Lf4s0EGocHD3n7kOBxoWzdOaViTt1TmM4beyqDm8lMKxG9MvfEOKE4qAWT756jhUUEPra
YuYt9tNrWeQAZZIx/Jqr2cbUSJja4wTvGBKcO92BawN3I6N4IDpqF8yhOCp6nGy30k5jDzLU41b3
bHCr0fN7fOHzUy2pC00/jYKUf+SlaUBVz3Yy5SfoDofXjkiJlXr9G2RyaMU06dRQBA5tEw/Qmv78
ob7QuxdRHK7S/4jiip5NcqsidhiY1HrVsa0/rAOzHElSizz5rfTCrXAXWuVDYBqrVe58xH74NMYi
eKu9Oqnw95iTiO/kJ8St2DJ4iwHfZu1JGM5acxzim764g2NDZQsprMVkbTPF20jdYDxV7PXIDYZd
O57hiLJS7clrq1tG9C5QMq3DLm7M/D5KNzksv0LtXIwXmMnDc+RYFseK2YoEH9BdWW+7dh/V26p1
E80abPSZ79AUtp6fvjBh65fP3LjLxNc6cXwZzXf7OGeFodsNxVbxLxwCTAqUq6nux+lSC9BsHEsB
I8TVYfBKvjAW+cLP1TzVR8S0cDfZip2ewp3qiBYG5NQ325bIktlD+dpQ5IUqcH/ecfLa0xcJoc1Y
yfwJQWpupNoJmbrOzg3/ykvbrjsI/INQ3QZ5RKTqkQ0MAutTmbmVWcF1RHcyRQTpF+JyxGfFnnMH
ejBQDfxDmI8kbzZj5cHwxoe+Jj0L2lNXXBo4mxf4Z+6U4JE1t4FqcdrRrxzOM1TIWmE5/OvnX7hW
c843VlxXRgqU9JGhol/CSNIuIiu1YltLUNfZswXHjMZN/HbqrNX4P5+Wn07TIv6nlT8ptfgR6Hqr
OkYb2cO8BZaNhdOuZnZtJcYbixjf8+qQKM1HCGu8weYiK+bsWodFxQTh/O8ipRFIse8diEwSaUhr
ijDRgrA3JO1zFFAJOZPBoVQbn9sdIGQ4xTrRNvyl2dW0g0D9GMOc2EGe3Mvngmr3pdc4c2+pCcS3
Bic7RJhwwZ2+I+2t/1phnJAiTE834ytAG1x44ArwALqv9qlOoB5OurWs8v3LBq8GWlncALn0eBTy
VujB7B8u6h4ZNUH2KJ1qMrOLpJHyUb9l6HVYB40GuLmYWsmCFbTHsVvF7P+w3T4XsoihBkvEoC6D
fyFdu3kYF4FUgRB0Au3FTZ4zZkEyOzz9R9v887mL6Ni1fNFpMVIHpnltQsT7loE4gb2OThhGSAqg
CholVNItUSP9mlT5DwDJ5+MXUSzPVZ5LJvzsnhowKaAcmVUYTtO9c4ZIK99MKbRws3A+thQ0n8gt
yW0W36f+FsLxtTmu9n3t9bmcRVhLFZZr2ghwqrZAQOrM4palLp8HJBQPWnPSgl1Z7bR2gD+Rk4t7
9AbgRYi2DAmCYZW+TgZ2V6joXjzF8ORoPxYHQfWS1hEBIau/dc5CM83DbhLFPabis/38GDhT4lZw
b4hI2W1SzYlaBy7SmuIEGKJNGJN0Fi+as4r6MrZbXtn58dkQbmLuMOCoqI8i8CNIRG4myLp9U3kq
R/g+QOIF/ovfPUJuo/iHg6xYMJk111u3P3TJn+9sESjjcBphnY1UMHskDvCi0M2Jh11Rpd+WhZ3D
xxieQaE1QkH9HJgSmfEn3uIe4sLk5Qc5lsjY732Fjke4ZDtqBwOep1KkuMElKY5psIWzNlw3eFPe
cmZCIckudZrhtgCk7NaqJ7NXPDb8llQKSuVallXWNsQiGMOxDGzOCKOr8rfvNKUrPcLxrgypfvKd
8XkCBQruWTHMkaB10m2YXEhoGCDhwx0y8HjQzxWUva0J/T8m67BhiQnYarAZguwXOiPCww3iFW5w
4BcZ4UbvNk3qCqrdpGab2Br833GjRO/6qVdvKmgGcgJLJmiDWGernZ1El4x+hMuVkLAWExcpIS60
pi3KGXeaZ4b83IbDLSDnCGbQowlZccKIspJuv0im/yphP3fRorwfYxjzwFsMLVpCON1pRWfm2EGi
2l54/cinB0F/U6u3uPZq45Aj+QIzhhALLw7dqO9m/T0vbhN4oNXPk+qJAhxoUFkwJ8XEAIqZ8iCS
kjPL+qLK6FOHmvCqE8JoFgw2ScktKT2KzWkzpRvRXbvBQ5o3ydeM/vdvWyo89VyBmDdCkok9xc5f
1NEsLfjQwE3MhOVHY3KSl8DpZfIyzNFEmM9ZskZbq+Uw9AEO0L/Hdg0lnKpRqOpytKUB/LhmDzCY
sk3yQc/cNLS77Aw52MpWmKP/TytfNBYQvDay0CA7pAnRcqK/C2hsIBMe30o0ODCRjnFfR7by1NX3
tciFqVKm8NJHPzFHlOpYGHYOChsvPOsdlpE89+KpKG9HK/OdsrRjs0QEpEqCMe7Q7CTmZtFAmgSj
5TNXbHnDFYptangNg3ANRKhwi6NWUUM6+PptMJkrr2wlYix5tZ2Y6Xo1cT2aIUhtZ0FNbMJAo+QI
bkiYQsA3E50JMPEdqhkNtz4JWAr5eRFraVVZpFUJTocRfMjnPMaJOz3fKtw+blxfdBT4C7Gt1GMT
7WFLRKNfbDhIgqdPvzkMfcxOxSBkrab9A+L+eQIWebWBraAqT6gyW/R77e+2pMBxS3zN9jfM5goR
IAvlHoaHlBYuzHBqXKXT0RAqKCBIUKG9TBVpQYk8Vxtxyz8YK8HnD3385/IWKUwf/K4oclQhED2F
pg8VJI4TSR1tIsLESESb3zCUPMuwibLScVcm+7XK40OB/dNJWySaOAuNCheXoBAdseklMChbDDNt
o3Qm3dYYkSaX7xzw93josMxQB2nJxEUJ/+W+WYT+yOfUzI+iuVeODjPZJzEFxeHp7F2PWX91KdoD
9J0ftikNs9D+qOmjpllrefcPePDnF1mkg7bxJ5WBcv0xrWKuNPwexce0O4vQS6M45agQeQrsCuCN
Dmp6B7QhsnHBw8rrmL/7Dx9lyRHlplqUovmKHDid2QKYAaC9te+hOQxvhuTiDg4OF714s4HBh8FQ
7yX5Tq62UrtHXkZEt9oHGMesLOr71vvvV7NkfDZlMwXGiEWBvCZxtoaxneqM2UWpbvXpWZJ/DWYU
74PRw/IoOjZcJQFeFmyotNqSpXslfxsoTLAq2ovwooIV2tom+h6R/VzgInwnei6HrEXnrOO+HHsK
nAKOFpyTlrtJdSbZ45RNFFt16cmDPVgoZtX6IWHbtLoM8RY38v38vv4wcP5czpcOR+SrTMH7mm5k
OLLpXpLaMoavqRN44XQj4Y/f4FUG84O1Q/0HgsDnoxdh2E9CNS8lYDT55BayBTszOORu6+wiZ+/+
AFclYT/fK4AhR2sJ6nMI3zZ8HNnW+0OhXUrlvkkfJhVyelxWgVpv5UP9ATb8XN4iKgtyB2XkhJpr
BnHmeUM1c3/M+XqIwklKgmuIhOQVbGHVElFCkbW08D1VV/tcwCLuBsDpS5bh08y3YzW3YKWDzYFW
e7Lgd5IRcDbWPsn35MqrRy7iLK5SnBJfxCNnsnRyTGFdHT/gyhync4yYrKHWfxgnff7CRUBlTdDy
7TxOQlgXbDhYGVarW4FKNSucaa9lQQIRsIlVGiuFyB8gus9HL0IoLH19XPWDYzjTjYMCBgwvhXIT
xAcmXio4nujSA/yMJe4u5h84BaOlHrcM4eodXFIWOYrx0Fl6FtMpw+TplZNOCfttiYoFXhboGUN9
7sOzaMPpDNtyNnTkn9Lhxohwuc9ekC6K+NC1Na3kixzs1r3y/0Bm+Pu3LaktFS4dCjne7y/cpYMn
sZeiJbwtD+Meln+QpODJMCI2QJSz4PFbAf+HtBf/SZTOitl2FX9fKfA/QLYrWokU6wUEzkib8z4O
nwQXHgXwQethfC0TiFIHUON6FxeU9TxaftkZ4pWkIK1kKm0Rc+G0xvtciaPcA7nD1BAeJ3tcOAVV
bwGmbP0C0I7E9ghZCByjYNY4j+3mynRoBS/SrTg3ATXNR6/1YKlQbBQ0m20IR3lhLnhWj4U2h5Yf
Mqu2CMqswL1UTMUHLPU5OPoDYAFFfUvazSDtxvzAj7v4brbKjWvwHE5te5aNSzg9yLSTwEaM3nmu
NPNooyWnRHsu45ikiQZy766BK2TWHYb6YRBeOfmGH04T/BRf1W7fhr7Z9b/l8g5cVBKrFRX7fR7h
dUxvWu7K6SvkMnhFHR16M0QT/wqNmRI6CYw4TAaDUJ2oADR6Twxhx1oHkG7bDSoDnZaBE0qbEJ2x
NeqnohpNaD26nMbJUdYCG37kpFdSWEyhfdfh3rqDMzt8T2OiiCfenOlp3eAwDpNl6AO4cBOZcLEx
JoeBJaDD0LM5qxgjiSb436g822xbvMGqcAwduT/C7wKccND8YKSJm9aAtf8Fr7KRGmgtMW2yUjjL
8+dRAbXyCDUG9dWNWlgxXpcFAazfPGoQ3QLSzDFYA9ddsCCRCAW3BTUXjUo04pI82k+7pIZZZPPY
tRHtwVkghUZ1nLRzLxEEFi7ZD69i+BaiUhy2JUj/0gmuJSbDw/vf4DpUbbey67/XMH4G8w9fmqtz
11a8Wjcz65o/sXshcAx/rzxWv+pT/57eRbh6Ibw38l8zetSRDOojhN1jveVXLiNa3cyLPNqoXFLK
wYQycYalQIdsQGNrXkKJygVi+2bUaY972m4K/3mQCG6ffIwUG8aCg2jm6IQ4C3bqU0fkO2jYy7tm
OxSUbxwM0EV4oPcbkXNguplJ7ti5YrCpmWVoJNrHPgV1mW/JENIiewd3r8MeeWQoFvAHW7Byx6P4
1OFuvwfOsIyCTgkpfQe7NAxPMfMUIMxPuuFIL2JkSvBDHWgJhweEiBqXGlJQFNe5oyvNsbZI+FEH
t4WGQ3M8YbKGSCXhGMG8B3ieN0hebUNp/msuP3DV2TFCpzqZxZo+aC0vzjaA14MdwShkOdRRAYCJ
F/DgVcWqVYODbXfVQwAT2PR+FPbVeMm1bYRznvau3LqTsImbXW/Wt7kpGydd34jVJoMPSkzimobw
DoW1qtmDPI+ZYCM8dTiL1QyUJeOmqZ59i+N+Fbint7uZvdLTcEUzstZga4s6IxuiqajVDxxd3tQ1
5hiR1US2PGwmDL6rYZf2JykG33N6TUsSPyiOHxH1rTjwjGZQHeZum7mtvO/kgxIAEuPOa1Sj1Zy9
qEeEUgo5uca3h74xyp0WLESO+tnOj2DCBRKvhvtDCbgVvd3d+wQuyYG6r7izPp7x6rj3CuDxagU8
p5kvaUiH/NjQNF2CFPqfeyEX+X8NUeXnuRrEFZYy4azKEn5DTnzijmsv4fuS++qBizzNV1qmpin6
2hpeKz74KjRNRUinxM4NxhNshnVTJiXcwODEdwjEcy5aJRj/Ky3Rt8fwahWL7DsJUZxkgtF/dNea
SGrpKS2OUkRmqx/Ve0sEJ+a9SX8UXuBb8G/wvb5n7VytYNEZcWmJC6tSbIaxM3HRJpAyeJyD2gg+
+eDxkQstZha9xMNDBi61iRsoMjsGiqahppmNj0vcihaB0tCd/XLPQEoTPJbf5IancJdx3GbSbZBS
+No5iRODvj+cc2XF9en73HP1C5ZBv0xLLQHSeFHrXabhHtuOTNMFN3II5aZ0Bn/L6ARBVX6EtwaJ
pU2d7BJ92xjQrkvDRvLdfFyp+L/HkK6WtIiuqPfrPJrRm3rkQHGoyQinbfh6VSqMvSdckMnd9+Am
JDo0FZ0EA+eD2B/neMTBe/fnLbb6ehZRNi5Yl/UVomxnwxcY10QgCxVenziR6GqpndhwiZu973qU
oDtOQGu+F9tLgHsunbVq80Pm89MpXwRHzHibhqUfwRE6/dprqtucO6JtEAjICgl/Zsmh4N+Frez1
uHxnOqb1KR7dKt8+SLjnNXVCkGqs2oP9mQiLhE7H5SMEPtKRYbew3eacn9/dH76jDjfQ2WYGzkj/
jEpy5wd1EKM4Bt84FTcilVJb68CMLnG5b37Hg/Iq7DoeemMUd4Dhim5fx7f/3SKWvkiZACs1Sdd6
iLa8UULGo/OdFXnoAv7CQMqEsbg638dRo2s0i97L85Xt/P3sTf/7NXwIUa6quwi8oo75WEFtKf4e
DhGzkTXU5QzDQWilRFuoLopx0iaZBrM9Nc9MOd/Bojxrj3l0n8uHCKmswHW24XGAfhPeq/odV7yD
sTahxB5ASYz3moExbztRToF02pVzqzCIzwifP6iA6/8faefZ5Kh2ru1fRBUi6ysgkFDoNDMdvqi6
J5BzFL/+vWif90w3W25cx1Uue9vee0CLtZ71hDvQiY1uzyGOB1B/NgziChGIczkihK3r+MDcF6sn
f/idQI99w0GXVLwslro014rLSch7ctvSZHFeKuWxH0aFFIgPjYNSWee2IMxQL/Dvxj3IhJLZ/J/g
Xrb81WMyHMOHRfbedDrmp+fj82ehul7r1aroYnEirl0s1NhTpgYZ06nClDE4lSlnE/tyo7qKADFe
oBw3/wNO47Wm4se3mIVbrLyDtZ7yFhNmv4R5hlSntlnX2wt9aUvdD1t5bQ/TpBgwg7muaU1UPX3p
VF2IbFdb0x/fZBZlg1UeJ0Ma8j1s9adkWCHzaVfeSjQazpZi17biZB7IsuSkWpGn91bwf6ESGpO9
vCEhposSzOf4wLgiG8WLNjJNaQ4k60eAKx1a9MgTQ2PLK2u1aw7UOmtH7DaN/9ylv5gjVugBPPD/
9VucF8JTUr7IK2expTclMP/YLR/ebfr/PxxaoSsTIRn0kdRidIrb/nfuhpZ+p4EPM317yb74aof1
41LMMpm+7/pEDHPxQQ9fEMRMMdZBKuYtKB9lQJA6+h8aZPaGC/luaisqe1RH1/reQBRzBVNrIr0K
/WY8VybTeeWoh/JCML9Ktf/4hrPjExpyrA0Nbwjv6lRvkwMjykM/IoS5VSEwRN9k8BDTfEWJbzsa
DkZ+aEovcFBMDQ857P/cXD0ye5U2+jvWCneQAslw6OAIZcAna0ebwQcxqnkJNh19kMDS24loJhq4
M/XfwOujQhW+5Ssv8Zo/xgE1Rav9NmkNNi6wrEV+4LWc+uMPnp3UTmwVf8jWI+dDtFDUxZmtturu
eTKrEFwUeihAlvjXV/Pqjw+dHcrwInZxEQsj4SElIDA8tCTCMZXF9tLvikkCY32x8GHnwhLtSN5H
Goodm4U7c/qWX23+WdIj4l8udSKbf+oDYhgGpff8jFV4aA2oX0Rm8kI/7etnGtMv++qZs+Sm6KpV
XQjq9MwwOI52W1lcZ23slfGR1yhOYf1zTDIszF4KDTR+7G/U7pRX+UnO0UIV2vK2lv1bZQ0KM+wP
+Xi2RFV3pKK+q9eHRK6fNP4ROhx2h7ysqtOtcofsNta3QfdddOTqVoh/FWpxE42u0LzoyamXW6ep
BZBNL4H/eEYotu+aTe/Dh/fxJoTu6z80EWpSEqD6ADTTjTb+0NHqSDZc+aZxfoaCHTog/5LkVsit
ItWBBd7p+m0qfEsDA8WKytYk+Cn9c6Ci/UQSZVZRuMFvl/6aZp4LOI1I5gYNNhNOMrqZa2Cd8vXC
X0XsfdxysyytrdJL3OfnkUF/oAKUQXZlvQnOz4bdPqEcdDar9YbqOlHtcik1Wtruc7kBoc3wJIwI
Kkps1qCERkv8kW4m8YP18VAfUECQnsaNAWJqcYCycLzn4gI+rCi1Kd+Pd4c5DNLxk3LYxHpFC8t3
sYYJzFBcunQXTtbcxlVIzxqYCq7/4Qb/jeKbzOGiXGSeYsa7caPtg5elWv1qw+LDB56rB/jxGj/A
iA9c2RnzXw39D0v5XTxM4lYX5HdVT4WEvZGeVA+U13b9a3jmhy91F6+OkD6+xuwCafIxMsqUb93Y
Gbn3TwYw+9o9F+Z6APHiFybchl34+N/t7nfFmw/3eCCtGrmMDQJqgr7RDpVqNKDfAmlT95h0IcfN
3RkkW7Vxov5ZXJQUX/res3iOeOJlRGZ6fFDA5V5+TOiDSD0Ctye7qlxcdnLynoVNJi09dBa+B7Fr
tKpIOVWXXbJrjK2ubmrfGWiQnKA9om8THjJIsiOSW1ihmStofVwmYLWi1xxRmF0zmZr8r6bg7b/C
+Ccxo6VXmkV3vdHPF63mM2jHYqe8Tvzy2EIRmyBnlugvo6DzX5/wWWBbNetJnJa1x/9MdpobGcdJ
S8wsJntWekseJzXmopDrUjh97xh92HB6HKtxeOGEG3DU3a56N7jCqW5jhGbEvYW8Ha2KSWxhYYmv
NcM+nK95D1AbREmu0oQUstt39rpFnhlNEArNiuMuuDA7FZSZRVvO7Dpw2xa3hAgj1O3CayzEVWWW
OMujlCihzqrjk9fZuiPv6ToIZ4vsFe0syYTq2zcLk4urA/iPv316qQ+LLqqadgkEKokJlBtuJ9l8
mGZkK9MEvor3a1tbEhNcfOYsnmUDsMXLlLKvbla5efkBFtpW75M/k9zH5SHy/o8rq0iIZhqSjIvj
5x/py+v1aiyR0Ut2ws90W7uM+Ez9mH+77HB2W/6S1zOyv8+blWfntBQLPaNg76Mt1DTZiVOzQj2d
vEm3GA8xXUTvil1tKo+r54VtNP3h/0wH/z58to3iLOyjUuIYKW5+yr1uu3In//HMw6h7IfX8NzfT
32fNdk+l8jvZtlNNHp7KV9T8QRzVdn7wb5lVIuizeCVPEfirXzffO9zGxQVB6Qcx+6Ucs92wy10V
9HX8M1cfNdzzAjNn6DLgGmcBpvWZho9HEtBEA2vBPEa/1amSz8kxBwEsM1LIF9rCi2syu7jEftWC
z/KJJiVZAx3+Lqa9n0duj8zQRgsR35gmsKmZLFYfU2H11eLMrq+uvvhYTPHpsUZPTONPAhICvanh
nr4M7gsXe3wJ8dfeVEvog6ugGmP9dyPMbqlzX4dNcOazKHeJumlAnp0ZY/StpeASai1Lm1zFdH18
4OyKQvUzjdOcBzZ06+4MT0FBH3e7Y/K4egzRwVn90V/ZB9ISX+WqWNrfB6viLJbEYaavtSlFYGfR
c0s8je5h6fq4mV5uC99FJhIuYZI4ojXaBpM2W7AMpFeKu4u+U4L7AkWVgcZ32e/TxmsL7rdxg2zs
csdsYY1UcRYJ0LhrS1GbshlXqHb1KwAvpksNPimThSlrRCczQWpkkSx+tVX3v7tBFWdhwT9f+mxM
qYIVN8LMDMJD4Rgy89AaWa0fneY14bci22fNQXGkszPk93HDmoS3Z6Zw8d1iWS5/HZBxUPl8AWiB
oAaGz42DnF5lqzLsNRuagXZPR/VH8hxvyu8GM08fnqQp3yn0Ri5oWjhs3hpqODanhZWAD0u+J7SN
jc35KGy1LXIx1texe/E9pwP+4TaGI7Ty9amqA22vnWBEJZC/k+c63rXb1kITVrwXzZDngqHmPIPG
cGElTjQaW7P9wO59VxjMgAHmXsHIaBIsCLb+E/6GNPqWjsLCoVffZW0/vO0YNYm/ljmD0t3ooI7r
ppa4k13NmRRzlyL/O5313wc3VZwFN+2yIjefIn8YMUXy8WW0piPWf8cO16f2nmpQXGnoup6BP412
hVeEM2JjC0c9js2A/3oDP9Z6qa3yKPam0aNFsOljEzgYjvYAZVXVbI/8tQFgLEaD9rWvzAuyxrGX
FfwRm9DFb5gGb1TvYTIPhpMqvVn2IsQIL714vRLZVYv6cvA7Gg/tYBU0BKwc3JxqxutDjnWpj/1u
FFmJgHhLVWJC+TPYoEBw6fBfLb/r45OEkb0q/M4E/uS8SE/NSNlRTlDvxVrn65tUFWchu5IGVRLi
aa+J7uBUZCUPNbRLBhuGpXYuLCsLbpO18oL9ee2eMzM33NTYiSszeYXd9dL9Zo65DB5e3FWzyJ5I
maooU4BNnuCIMrNsHtKjQAsTYeCMJcNt+OtTd72f/zdczQddgSjlSRWwEoDQICa0b9pmlDl4zMLZ
UXlCNoz3PKQImkvUnrhwL5z7q/QDjMdVel+Tvc+cyq1XydjKGgkqbZvKzF8xjT2FuPwkb802aMzO
Eh16mXfCc3GCOo+91VIZMF0F88P18QVmgUepYl0952QORBkHHU07/V3tJ6/j3Ikf5NuFBb8Wjj8+
bZYiqUahaBeBnxsdNO9cYoJo+d9XWMYi2W1GG546MRxyy7j/+sHytKe/+pmzGBKdxaANRh48YX8l
ydXXnN+Q8Klu8pNU/gpxZgz2Eynrkt2D7BkmXVhUuN1a/TX0991JAXHHqB8vWfNS2IDf4gq1U4RA
gvvmYpbfMPgWtwOe1Md0QUnsqsLwx0WbnVf/XI51pxP/9AfNQxH7sduvDvUPv7QMlIZP4mbSGI3x
1DInTSTcvXHb26DEeih3yUZ9nYqrintMzfj7d+KBe2QxRmtL22h2dkNJ7tRMmd7xpnrSb6CQ2/kr
28lptsBgf2SVues3PsBKBxE63NKJ35cj5ZgDLdYlSF+wwtvWNjrNnSliC/69S0nSMRo2WmSeFAca
wZ3vtIZZ78Fq157knqdeQf2nQF8SjjCW5BNSfm2Ld/Cr3K93z9UGxd8vgK0yu+vDfRe0WIqmMq0Y
KgjFw6ZVJ7P36BDZ59YVPGKDxaVMVvH1cyXtWqj++OBZPVkI1f9ctLgNhycBij2/HDtqw/VPU5rg
nwpb+CYdjaP/prk6khWBdTY29ffqIbrRHf0x3VY3q30UO7Gn/cBWaifDs2rN6LnRNuJm3JX3GaM6
hQKuPRo/+u8r57K2ULup73ngNuNyb26ab+tHCoqVGdiXU4wsMSCz7paPi9w4JNHX2u0QTQaDaIcA
LXmHtXM5ygeQ58wj7rpv+iPkwe27XCU1OL7h3JvWxQl3Ecmwfb5JajPmRvFgfjmNZZDrfKM430X7
GOZzZjbe4DE8QkALsQ3UJrEUelRW1uUZEdnNMBHZRgIIlKgtyLtDhXAVzs6uH7wnb1FuyZzYs3U+
xW/1W/jQ6Cam6ztA7yP6EuhcpahGpnZx/D7ZTK1t+RZf2rFnYLnCK4ZA8Fa8yRS0LxdndCch8/Wx
2OjHkb/KvGnTiY+6m2wjL3eiO2mLjZ9zscUnSh9z+K3t9dcBJsxJe8ud+oH2ePbdwOHmBjit5g43
2gl30c07SrzbrjkFzoS6zR9lM/9RIJufb3ynOp7vCS4p81uY1BgAs1gmIxfnfBi2xcag9f6EdfuU
1Vvo0OuW1hBJse16qSx8s88nwemR8V+4uK4CVZj1iitD1PXJteTzkRBEWaulmJ5V9TShOct7Cu8C
M0CMQsBjgSYnhY7BVzOT21ByhEv31vWb5O/zp4D04Uj6glrrvaJMsy+5ZRuOHXaBxJCYNqFOTsWN
krZEBC7vM4r05tcn89/E5L+PnxU6kQoSIIpXRITGqgZE7wO2WYfM7bAzfEdVfl3EXQFnPNhjup5r
cMBxxxBWniF4wgoPYbraqVWVTkpX/WyPuC45sW8r4sNYO9jPInY20drqt6Xv9g6z/edF+PfFZwWR
HvfDcNba8QEme18DHki490dbRNWPafH3yzH3VsGptMZt0Jo99sOOEDnh6CL4QTbMm7O7boT7cdse
G/wcJVNNLQTxMI9Z43h5h7DlyT8CwWitJvPGu6EyVQ8Yzk2uufVNe4tI0316u/rOzkTQIWVfOxfU
mBEHibbQLYsXdED00tQVM1DNdWyjetA3Vt8+0rQ57xMP7+WTan/9Ma/Cgj/u5VkOVMhl3VyynoGH
6Lb4E9vCelebZWz6za+2Wu/QvU+crnN6qBQv7VP6MoD6qWib1j8k5hPtd75gfWoRZLuchtTWHMwt
gg16wujrC/sKi0vmdE+DJdpChwZ3XVr92cklelJO4T+GTgwkd+l8Xr+Q/37nWabVSudzP/hMsNbb
CyCVdHN+BhiOIEuyWT//10+bpVejEGdDUhENYkyGJ4VG49uAWaRop062+NuMpd82S4jyIs8NDFCn
on4FdLvY+hHKeTmqJaBFwyw29fQOl0MzyEHTh3dC+qJzM6mXH37krWjth9VBG90o7HAA8Jjt9Nva
9/oEZ1lGPOxgDH0ujvaN9s5rc5s8+EfjrmemL+8ND0NuF/t1uEa2vs/dbK+f4gM1wp9gNzrxvmBD
czPRjdpLNxND1hpJckczvlnjvdeKt3kOrwWAZr6TOYRmiErU+a6LBnM8c2etfg7SvriwYvHj13v8
6tj44x6fJWj5oMdp0w10ZrJfNb9pi7PuTXXDTKnbRuO23BEtk9htMluvfzZQV5VMtwOPSfzCi/yz
VYmVqaro6Cbj/CaLs8MmSCW1fNqMD+eXlaNsVvvUQq8qap3xbhJ5zJ3E7aEgLmH/r0z4Pj93diBq
IRGVSp9aU0fNjQ5IUX3Tnfb7xNJfbTVb3AkU+CrvoDjKQXDz59D27cWJ7tKvnx2UJrqgBB/y62XU
KBzgbPetqwlmTgMB2MrPKcEgYSj5z93Cuk8f+HPg//z7Z4cmNijyxqTiwgxonwyIeTwkdh3bufCn
BhCMKL6LVt6p5Tag/N0k/RZb9EVK7pWL8/NrzPYhYMJYbWTGTvIDOp7OsEvvyS3xh9pMDUpSqQeF
ImwN1fyCnYhymKBKU14v7Awr2tVb1cp38DCc7rgMcLiiPvHp5eb9AAktyUDWAdSgiPSOS49v/BCH
6PF2Kmiq5JnGTrjaJeqvEi276gbMHdnqJkadw66RzFZfovqkaNvKBx0AzNooby4PdP3T6D5a7Wgs
tQBUvFT8uV7s6lypUT6/+ywhS8Qkr9S4/BcAKXqKCEqlKdxXj7K0RYOcSdAmelkPbtn9WNhZU8rw
xc567+t8SMW6NE/1orzwZAS/BMcAKuybQk0TCdEbtPRRpi9ru4j/E0fbf868Pv/qWR5W+WmU9yK7
2viOGGQzGRY72qRWJhxrQGjV5kz2gEEaNtfRXWb54U5oN+HN0jxMWjjX77OhD2uAorReJEYxrT5R
TfZGSbe/wbJSkLc4lYOT7pD9EcEPuBryPoOdSMcpR1BB/A2QLIAJZb/lJXe9K0H/8+rMYm1XFnXh
x/UIRBKg/bvRT363emtGO3qrY0evqFUMXMsdYacD6e0XxX2v9Lc+v8Es6q7LdVuEEm8wIQKN1I7S
AwAW22i3nTq1KUIywvIBMcDsBzHvh7RFaqyVlihS/xxLfH6LWdQVMiXqtIq36BxQDecaSglTqsIE
PIZcok5l9UeH/LzLdTdKXA0lckv0YWhaypLXhvTP3OXzq8zCcOinl0G4cAFcwl2Yn9BT7eFZarjo
Rbg/WwV3oF1w/1fof23XuAxFu7OBW4yCxZ9urfqdqC/dyO9Tma8O8CwmJ1pQ1eHI1ThpTHmTu6C/
aSl9sf9QsClBH/rVaJwRTMQG0c5DYmMj1zv5XbMyV2/SwKhx7UQ32YO+n1qn49vK8ffKq76FsEgn
IHe1X2eHAPCabRDuskj1qeA7t3/UvdymU7WfulXY5QSm/6C8/AL+hzwNSmLuZD/bnaQ9EKtDtJe2
U0tybefcBbGNir0rbjP08WKahu2uvIEx+zu9HY7BXtr7D2sv4U9eOudXJmufPt/7fv9wzqOhXGuR
zFJJd/DmNqJFczozQ08+DXe9w894TZBGUu4XQuxCeJFmwV2L1pGhdAT3yW4ic+hStsc8e9URh0yw
yUJaGapur0HGWNoc0378Ym+87+cPP7iqRKFVYvYr4OKp0NdQ3XLGrYzpiWiB6wx6O98V96UzKPhb
xI/hEr/xCmjk85LPQnyaqMUoqhzevrCqAxIwCAPSkUngz5EJIAl+XJxqL4Wt92Tyw6+G+HBuFAFS
VyFQzN+LzcFoD5mITWSR72rhl3rB2W1bi7d9eey1e5RrUb8HGTTeX7D0kBcK1He6yz8/giFJE4wF
B+rZEhjnc9QnVU55lbzPpUIvtWiQTuYE1e/Fbuf1EPX3abMWQVX1pVHE3GWSytOmGxXE4Xi3xiAJ
5fFlpb13yOpXP292TcH2GQ0cmicokpjSlsw9cHcMQsGC7Vp3pO8o7eS3wEm5Snur1jcd6gS2/qd0
zqMNoKMxQy78rSqbfINiSSj032zAv+sxu8PyTmxqcc3qTxputbV6VHqr2vbO1P1j1/t2Iyyduusp
1d9Hzi4s3WiquFrxyBrrSQWdmHNPYVlTvueOf5MyJFEX6oMrTPbpmP195OxiGsKul6QLH2FVbQd7
LQGHEwAwEfhV8XSJCXah5Klr1Fl62qHCm9zu0+SnH58QYCLlXcF3l6qnLNTw5t2n8qH1WxOUaIYA
W0TDudxfQpu+CF+IBdM3Woue70bPv8XGqUFmV6cM/F4ZJoV6WjuxlCFB43aq9e4LHNS7+G18iRE1
Esz1D7VkVt+EKL6b512xQVqhSc7IvWPNRF4lXO7i2u4RF0OamSde8t3ZN9slMabFbTG7NYtez2Kj
Y8EE1sbfToYFjFLfuSaNu7ZXCx/oCpVRX8mqrmM5JK4NZY5Jvhir/qywGR8a9a16UrngMAdzQF5Z
wr1PepVZ9WsXveAcH+D/5MSboX4YHqEgnGFPKxsxu0H8iX/KTFG0X1l9BZqxgDeHxthCvLqW5Hx6
1VkEyRKjkcO2B+c38ZKiwM1oaYobEDuDjfxM69bM1t0EU7z8dp15ta27Gm5EyQavEfro7te35xWm
0OeVm8UXtVNWtbSu38EVJHX1H80bD+NuVcAgg0zX7attKSOCYzb0qqlC812yBbQCD12CyVviuEsR
qu2XlbyvFZyfFmoWWox1kDbquWD66l3SDQKn+V5041PxnN8zhBkCswd4AFWePv5qW4F7/yULFi+d
f5eAEFLUNfet4UXb8tCdH3QkUczBzc+OusZMeIuwwzLt6grK7fNizkJTrWatGlcs5jTwEUw0Kgdz
Yh9M0tjnfUXTdJmrf+VG+rRMs9gkpllbFEo5NfxAxSAbfzNJT/fO2jvTzVvcv+/36exC+vS82dFu
RmHoSgNcQL5J6BQhCk3zDzCH+HvYwcc6e9WzQQ33k8FlfdS3UWGmW9UwV980L/Kwhgt0k65v/aZt
L7QXUd5FQtnLgRU/KzQBBlOB2QLaRDMH3ESAiYH5MYU/K08DTclCKo4YmOs//S5lV26RPYRhAYVO
tdIbkmSGTT5Vpd3v1O9YRG9kVAoXl0BdWPI5Jvtcq1oZSdW05OmpOIxgnp7U2PFPOZoldnNLTGfe
Etxc8sMKv9bYUkXGBZg6niaRUnKTPTAcebSHvY7iHHNJw0LpW3IAOeDrBC1tcNd4c74OL/w0ca+y
KPvwqQJw8cTPK50QCKmyuJOuiGV82r1zxLdQB2fVn0LB5GwYbtW90W8DR7z1vdgji48tYWUZuKk8
4pv8I/Nh1kXe+lbaq795Nf+hRL4cSKexzGK7cuN/3HJzDPhYhJXfpc0E2fO3si2xQ7DQBkqJAjSI
NCu4myRsFu4U7Upd8emps8RSKHNxFEKWI8LvpjaBLgmdk2VOfYyTjX8HmCrDNQVESrdXbsHrebqr
e4Jq1kg19yaFMjruDIPvoRdqVosFAaMb4HTmxcNjzRaU3UW1023jdPQe8HzrnWSgQW8mx2lahmNE
umkqV23MlWim3tqpDoLDJV8dawHv4Q3mEHQqFm6Da9nmp988u5w6cpwI6xjuUadmXyIP1Jl95TSH
Ca5A26wvDgHTrNDJXwL7d2eN2PmZzJn1lK9i5kA9TbKK8gzVtzj2+yV41uqKPfnnPTq7rnopBJek
cHv6iuNL3wAtno+iAZP1CHX34ugrG4Wui1fRIK15VeZQZ1fyptH/BbBZ4tanqDe7A3ii4SCAOsZK
HsUmJAzsbqKzBEAXmr0OwCjewTBF7Qp66Kk8ZImJtpMU2Jw/Gb0giHQrOztV0HxQmDp0r9G2P4Bi
ngT7hz3A4qQkt6JEjyqLSv5Q/xSqaXLSWi0CwfwPHQTpXbMf99mNP4BNcYKb9sidFvRecUieLgzC
MaKFibpFBuLP5dsEG1d30aHBIPXdGmJ005PxZ9zFnhKZ0m9VsFdbbkP6mswasWq9yY/N/uzEB79f
27XgFeXvzpWL19TBYzG3t3jHY5QUZ4BG5B0ihqWwXyRkv2Mdv7gr3j1IPpSKTd2MHRcUX+uSIboO
9zGNSHq64JUvIjpn9Vsiv0EFts5gEXpYLJU+bmq6OH32KBYQmljoes3LJXudyaoIkpG6S8rlhywb
nfVZ9fyu2k/cwtI1OkyyuQKYWBWrFfWQZhtwkALy4uROsMjEO0uXnrPGydBAlvn1Mppgq8FtjdHs
4k3XbRI8mnbK5SDELplNZmm4IKI6KW177SinYCL7U8DfVGPZsfIBMp4iq2F/4VvWOfnFzdaOgRwl
Hkt3/X1yGyHzJWyG841f/aDjCS3+R13facBOdbsEGho7bYkt3EZtbcQiEB9ZR26RWyF2f6vckfu7
ePgdDHfNxdWMb2cRb2InI/UJnRJFdfFb/qOqd+nr+gHXeq//NbxWr2y6cTOi4wDDYFKqhf9utK/a
Mb9pD7myUfyN7ImH+iYgObFH6CXBlilc/oAjp1XZYXFSJkVkp4dXcxI96UcVbFahm6wwrDcBT0Ce
Vv0/QYrTn4ksl5lX9lq4zZCeYNKNxVawqSpku743rkQXM37qkm2i5uY6PHby/mL8ysrfvXhY+Q8i
cZQ6Jb/8WGEGVG59+Xur/8TvEPlaBrJ2l+6U1e+1jn4X+KwUMf/S7CiSzs6qtRNXEJZIq0tJuTJL
3Hxx0LJBJqmRXIUcE3eB29wj4kM8T71x299HDpROt8YvSP3OdLqXN9UxWhAwuDJr/xzcZqlc1Db5
Re95C02zz7jtmGCbM9lEhsW/a1D57x1RZtZuNb9wXz91h3CL0spxJAP6PVk7cYOMG5+o0jr1Tt7w
uda3gZd5/W7trX9IHTSilnyCI/LU7yrNVnonLT2w7gsOjdc6RJ9ukVmKWJddr7bYHHFfl7WDOdYk
iCE2doFTOvjk3eV2NE5EwIsNLu0ldLT4KKBnmC7c4FeAjZ/Wcy4wf8nFtZRPFFHjSG3FqOrAagY/
xQlb+cg6qo+558u0Z7s990ds1+W/EM+uvBHUR9aqexl/Dy/MqCfBFN/UDJMcvmPezX68DxK3cJfK
w2ujqo9r924r8SFk9mVS5qpPbtkBFutkW95ibLafSgiIKgSqV98KvEVl9Gu920+PnVLeD489R/8/
pX1PsWKreq6P671ECUj50mwUp65drYQWtgiPuNJE/fTkWZrV1rFStSXJXc/o1d+L6FHQ2Oonu6Yp
vxDt7v5CJeCBh0F7d2m9r81cPz1+lvHkoh6fBZEsr0Ftq7sF2DKp1UnO2cNqEuMXbzio27VvQpti
FqK1m6QxB/T4+CCSg5ApBhtrYG37yMtclOvbfbl2zlwHD8uWIu8J+BfXqTpLfi5ScG7pHTCcXpvZ
Ibjtod+OWxXBQ/DxImYsltLvFLQ4j+JzeVwV9qU45Naom6gxbcbX/lAeKDD2yBkGnmpsSDalvSQh
nGletv5NTIdodDvNYpmTxV75VK1/9e6zal6NauHyTs0vngaHcU6vPzYieldrxK4GbN3BIcJ1eaJA
XN5jS00OdRbeSWi7CnUE8SHYXYCwAzBzcRRF54Ql+j7sJ0V3A1lSR9+APdn4P4GkwHUpHWUL0ur8
lgrWIrZ8oaZ5953/cOBUtc6iLmbfVQz/qC+sTgEGOgm45Q5YdtoqmbWUPr8XSl99hFlgDiMppZKi
paI/SF6DvcDFyhBeWTupVxX2ObK5S9Zsl/ROeCuZChfmVLDuG+MYPF2w25i0SghDtRkhiLz3BZcE
y9jCtV975CTlJl+ZKjp90n12VG/Pr1+3qpa2vzZDGmdS1Ia5wvbvnBUYBO+CBF8LxTLHL0F1xp8X
1PKwBeNX7Kmc+tJEQRMaUB25HZ8ahzXFbvj3XWhNwzM01UdUP93V7zTkHgpXk+J0Bj2POOOd80WS
5lKkmaNCV2mbXVZrAl2EZw1WP7Ida/bQkeQ4JfhvA+koZOkEExH4JrxpIqucuBWQzJ+FQAMDie03
SrQ5Vpf+/XrbqJYswFpsnsdn7ZT8XuJ/SwsH9h3V/mGDNmXUnosJta4C0XtXIly3D03lrbNjpd2E
sqfo9qp6vgxHXFjBp2yqzAWg0/wKQcxIriDvW+qgXAGGn+/iRQuWK+CGj3H7XV/ow+tdGEHpTTSt
5g4cNoWTPaFiNGf4vRx4l8pibXZJqImijmFNj22FcH+1mVraPZJmjlg46Xoj+z/k8452FfuOkmv0
htqhFux/VbThkYfwGmWPiEvZTDLEEQbH0OaEpZxraT1md4OhXZShA+7xEAoHXGCa4J45Uddaa/gG
0iaSLDqRmB+aLa72fcMgAFhbER3HADjKohrK4lGdRfsgqptilP91qXvZ2kQMjNeJt6l3Bnw+tKc+
csPCumhW6cncYDZ/JUSWtjtv053utTttq2wLRJo9+bf25t+gCd3uhd5CdJ/gWMEXr135d+PvhOel
MfZSLfDOO/iwszRpNUpjxruTZFOlUwxgG4o6uE5Hh1qLSTzUcckeuxu/d4rvytbYhreGUxyX7gh1
Sn2+CNfarB6IOyk2zlNr1/ie7M54XROnR4g5jNbFPaVu2O2xxNpr39fbAfAGQn/4WURP46F3UbQ1
y6NGcuK8d2BXrHo2tcszVBqphLFQMez+ABC9IXoedBqq2pbSkYbj8KL+bvmVpZ3eLLYEFlqn2uwG
0uXYr3pGhg/Jgd6NYvX3dOxpkl7AsxXOaj/Sy92gHALmgSZa6gB5xnnKf8FZdPv1dXKFUvepOtBn
10napHiYZLzK/7Q732XEphBSPvwHVj9TivHFt5xr4bdnMY31C+FUcatd0O6w764ORW6mJ5EIcubL
ghgRf8fe+mzBJ0QDfdOv7BZky/062MXNQ4Lh5Fr5DyxTpaVXm+X+spCEIH/fSw5DZQolbYY13n12
fZy+xh7qy7E8cnOqb2f750QCDqRt4tFy1baSumuF/8AZSVnY+vOpfijGwqAIlG6KS3h/QNtR17jG
LZipE6JG+oPt2gYxryM7/mJs0rupb+cfB8+nF+FdDkNmrygeDuMLWlOh3daWsh3yjYJ25U5Doua2
ntTFBSc0Fs0t3gEn//jUmiHiwyBzR70Ptj4EkFg3wlD02ViTPU7smyTpoll/jykyERP7GZ2M7URI
edeCuC33LSbm9td7+4pGE3v7wyvMIsdwjgx5bPmkk4AJOsDVJvgpP9JFuD3/WRfwjNBfO+Grt4nu
g234s09ufP7l0MJfeJGr5/3Di8zO++hX50STCWFkEXSK0SFM4mdBwnnnri/3w/iDWc9FvV1b2R/R
GVA5Kz3UBZwYNLl2XD6G7zJcX3yb+egmqtfVWq0J7k1xF5S0Bbpd5nSPUNYOYN6QWIus/HdxCPX3
jEcXIcS7eXIbq3bsZvQCf46bVnPXsnPpn4rgYeq0fb1i1xsAf1fs/Wr9sHtCvW6lSufToSsK1BYg
MJpexi9uGy990kzdY4DGtHWz8Nir9ciHx86CwMrXsjYyeCzU/ruJ6xorpvFt8nCaFJU4ZG+LHqvX
x6X6SkFmXFRX67mgb6JlnSBN6mUCav1tT15yn8a73rDIW2CB6YGtbGit0r8d1JumQGoprbaSWJg1
wpSrnoYB/VBuLI6g2ajHUXlBU3P1jJatJP/Kzg+yf+yEx8vwOBS3HWjkdIRTlpVMF7NjaK/QfbAI
A9rPbDx11Z142dFQJkPaBKCWGrdUXAoNlP/vL6ub8HzKBjeaxrrl3Vl5anEA25Utl1N3Mt4oG5T/
x9x5NbnNZGn6r0z0zV6hF95szPQFAHqyvNUNolQqwXuPX78PKH2tKqpa7Nm52QhFhUCARAJIZOY5
5zWPPaUazGjhO8a3/m19OaPzBFfYIyJtXHU3JcPqoUP7zib1ni+iBE6c9zTK4BbXpX7oR1cDAT06
VH8qgUogWQfV7VSXxWSqLfRl0nwp5F2aXveQY1CyR5Zhda7+Y36ajPn1RE5B3qIhW+OkzwFidjkt
B+nCg2FN6jPyrst4l8sMVr0tF/uRRJpHerTc4wPspDmVONmVqU4ZbvVoAQwI9om1bbG4GSBs4LfR
RwvPAlQBl7G3Mx41zir9N7w2ioOPZBlS5+FlHDgDfMzhWtP3sboKUG40dtJIwl/dFDJQpwVWpiid
6ygHVA+x9YRjrBATy2u1Y8renaAXkNvwUo+2WnYVhl8E6XkYLyX/kNZr37/K5EsB/tRAYSZKLqT4
wVcTO8cYZVTXo79P/Ns2WgbDxlsQpdn/L+/Xuzt7glIUx75SA5kJrd/CAnLEQ3/IndTx9jUk3fRZ
/2rd/fmMn69j353x5I1udbFWcwMZIuQ9lO/jwsPCuGs2VblGFMI1ZPQ3UY0HGwQRkaeKlXEmdGT4
nRDfIjBjf8Hw//fr8H/8t/zqxzBb/+M/2X7Ni7EK/aA52fzHZfGWESW+vTWHl+I/56/+89B/fNzk
mz9/2X1pXj5sLLImbMbr9q0ab97qNmmO56QN85H/7s7/eDv+yt1YvP3X317zNmvmX/PDPPvbz12b
b//1N3nGG/5Tmm7+/Z87L15Svnf7kjX/a5G8zQJ2P37vn196e6mb//qboP7dlDRNtUz0VXTF1A0e
Q/923CWpf9cMGYKopKMGY4lziJ3lVRPwNePvuirqqmVYmqbIsqwTQdV5e9ynin/XTH2mCWmSRsHr
b39d/odH8OuRvFfSM+e48N2EqMmmNgtoS5JpWSY62qcT9JAOYZoHW/CVUG3E9DbVixYdLtmDOT3/
GVo5dVOL4OK4edxhxJGBJMa8u5LDu7oPAbkZDVmXQuv8fep7P3aWpcJxmSj+/C28C4tl3GSTPVni
a26EvWP6fXNlmOXsmpilN8pIiBc2enin5Rrx3pSEDxOrGfxNMypKYgFvQ9GgQqIsHpT9SJpKuOor
3fuWyePaK7Xat/O4cAq/prwbhI6cyDAtsvx7oqlENX0qIHHgC2+iGB3G3Bxeu7Z9NEokCnWkSgBd
NcFzUSWi3dZ4FseZ/jLEoXGtyRkl5KLFklrTWCSwZL4xjKFgoGqM63D+MzWu2iIPezy+1owIbfb+
cNw6HqQkvr5GWY4FaqUZPw5La6ldNEYmuD9+VpQiqKfzaY5fSbTx3ILsyCF7/8DnfqhammXOBGVZ
tk6GBVkplUzQw60pm/mF7uUPKtq3D75n9stRi4ttk8TRVWZkBSIPdfzNu44b1XyNNKioU5eql0UV
jds4LsulISj1g1FGd8cDS+bxbEy7hz6IimViKdNWqRKG3LxpHT+3tNfxu9QaGNkoSe5YqZlchYKQ
bpWRYn0iFtb9kGoPxyMSL7weBEl4SKMQE0Cv97Z1HxSXsmVOqI322as5rQfLjL7pWRVhJSSPV4oZ
WxshrnUCW7+9z1Pl+disZtAuCr3vHlNt0gi0umLnh5pxMfSjxnSlSF+r8q8LIAVtRI3PSsBjLVBq
4WoYYu8uiY2vx7N5nbLvikHAnbsaF2UbirvGl7uLIikEZ0qT+GsEUf14CZPBLBUFXnMdVyn4gtQr
V6U5dXdqI7wdj+gkZZs1SvekhjmC12Ik7JIQd6IeqXC35rW4F5WsWDU61ieiPO39Gv2cym+mfTH/
+bV5/N/xkNR605W43R2P+vXx8X/REDetfTxMkYerpJDK9c/PNGXec/x7/GY9SQhNWLKKKAXnPDn7
yWfx0OHhLUH++rXj/e8ePzV7K14KeVn8PM2PA06uYxwFDbsd6/SEx8N+XdLxf0ZR+/vWg0z2160I
AvU5wMCFLG8OESPu9xC+vAtj/mOOgnVx3JSC9NLT8LCXigRI9HFHBV/fbSwNdufHg3VFznZaBi/2
ePCPv5MX3/hG5m9//ejxa4WP6xROtb57PNFx73GHKjfSLpb89ckXjptFPdx3Yz1tTk6NTGKOSrKn
Oscdv36yiZRobzTwkz629fhrmRQ+T1qYbfphUpfv5rWfE8f7iYKh4eNMoUuaymQzT0eqrMnMWex/
F5jIujzGpjV7cQcGymwylUpXbiN46J6BplPYpR0mA4q2l0Qj+fnfvGnY9qCaqUK9zXlj8otIi7Xl
EJCHjA1f39fyJJtgi/ji8WgvbHy8WAQToPN8iuOHaeQBCBR5FqnfXzZKM14OvZjcm6JIFN8L5j7U
s+Q+lBscXpSk3x73JpEcuwNTAVE/BwtCOC1oQb88bsrxVKxMv7Hc42ZlJsUm1RMkM+aDR8Xsdz7u
Zfbxlz3G8Yt8FJ+PW7xKxpUQFpvjFgst67YmRzdlcu+UCM90k5XeHvfJMRjAKU2vjltm338r47Q7
HLe6oVBt0e/83XFTbT0SX9hVQXniWno/zinR9eZSj/rgYoqFfF+pki1nsXVnTArBWQFDrc6Dm+NH
FjJxlpHJh+M+0W/Je6iJvz1uKgG6ipFlkjmZvx51pbzKo7p3j5tDrFvbYpYGF+e9QiBqF21r3By/
WmVqcdtRmgDOLQKhkcRFKVsi/iI0AR2916GbqsPxdyQR8GYSCvLmRxuMrliEkiEvj5uzw+iKl610
J6O37qy2ynZWIYy2WiMPeKa3HsXr3k1zOosaWiHqpiqLEpDwk97qW2liGZ3S2pJRACDtYBGWEeNv
B07o0AjJ1+OW6SvxHaJxx4183p8ryuPYFOrhx9FGDuPd77L1cWdQm9rK+udv1T4WgkNafdWmtLuz
xDK+A3KmZBBknH/+jhdlt7KEWoWadpskK7KVimT3XZ4W36e+y75Ng7RRZcF4EksTosxg1PtWnvqD
kSmdGzVV98X3WRzNh+omGMLU6uLbrEzCtVjKw3oYhupGNwHOHg/RspL5cKpfmEMTVnF9ctEVvr6r
dUyp+16r0b+H6Q9TC5zsmFuvkjHu1CYPnhpfkxaCWpW7dAzDy2zsMAWquh7kmm1Vmvmad0HjJLk+
XQ6damzFRBYWWqRVj4laX/Tzb9Vp9cq6R7oDoV+vgjEmAeZ73rWW4wxz/I0oBu1oyu0XpfcJGCXc
B7EJvAp9rlrUrJwke1PcF5lXXbCofDpuBWPTX4VasZNjvbg3+0m70Sdye/MWUtj5/XU7gp46dqD/
VqxyCF+rvM6/Nx8Dk48Bzj94Uvz74yH/8oc+xD//fwQ8kkUE8K8Dnk2dJ2//cXip6uAlSd4HPccv
/gh6eKX/LhnI30iIC6sSgcxfMY+ki38n22NJsmaxApqDl79CHqIhgiOiIaYZdPcMk3b8jHiOcZL5
/nv/nZBHUj/mumZRHk2XFCSPTUnVLOu0CFH6XquD7iVJs+j2erLp413gFghLY6+3mshnt+DOZw+u
orb1ff4WPeOgIuXPM3EEVUUghalTSvBmSNBka9Vf69EVNiWi9iiQoejH5yx5aasLEA5wduKHpCKd
Iy9l5CsEpx+3XVYtRv1K07DdmLZiR/IIiQPkuXonP6QOgPCmJ28MCwSd656pzb+d8o1mXks5KHhb
7whOxi2Tgu0JG91YGMqaPWgtiiQz5Rls7oF/7BYVQlBvMhJUmDzgK4Gxdn4A+Ir4qLbUADoAMnbj
fGn4UMJ1dHBlZF0c07MnaJoQjW7xcbCDCGXHeCUJNrjIyosWpjlrHrbO2lJu+/5N656HtsIrd6sN
h8ZyKmfSH0s9md0TEaIqGR/7dZ+vcUpaJ61qe/2DNK3aaouGOhqRYnSZFPu6vWh6lkDoLjwBBlql
4tcBZbbpxzv9If3wcQnzYQXz87lbc6KRzklQfTInREabtmkEABG5GrACmTuIFPNmY0GAHogBb969
GZ8tmT4WMX4/32kVVGkR9E4532zONGtxTl9N/F4AkqM043nOudzxCcTg9xOe4FyKYmAdmHDCZDNb
5yTtTrKuYcUMa1Gxa1iDZQiLeThM5JTtOwkRHnnZZE8yaiz4JZDrVcULSV+OpL1fh0qw42lfqhtt
3Fo8q6C/LqwHiAfnmn2il/VXszVF1XRDY5if7+O7laVVj50pNjL2J/1uAlENeHQNxadcxcMWnUd4
lqWDbY+6LEs3hiS1zPozYfEJrvz3JsxDxrsmtKZUGrXFnRuWiTyLAWgO0AyhXIC+1yNeDLyRoBaT
2eQp1nuKlp13GEb0jCNgxKAv4RMtehWX09i6RP4Qa2t/qYQQsJVuMYLuiW0QlyiKkG6ECZurqzN9
7WMR7/cLOOnb1mTBPBo1WOLX+QPIwbvZGyKAKjNb4YoIWTnTw5x+hRDandVSmJNEvxZbv5/8pKNb
Ip1FjVQ4IIvZQRubnDcFXTWUOqnn74P1UTyusMU9IgfnMXySee7iT/p9LHRCLSl0INDhRuVO5NaL
y8nVvI003o4yJZRoKZPeopwgrUpAhoB9YldR1ym8ZAXd570EtNPaTCGKiyJyc+EylHeD+lKYiEpm
2os/LPhMRHKvvAs2JOoL9P3EYSbxSCFGHLOOfeBeoYnXpbZ1I+s24F37rvFc8aEDGNJgxIPKbY38
LcpPWJDPGgpIFuItWiynx6S19REtELzIjdxFYDfrFhzjPzav0iXwpmrDCL4cFXuwyUzr7bpHzu86
eg1DR8MzyEXV6Rb5XQkf5+BtRiRGtog8Wrpr4SNFT+iTCQV63LYEtcjOvl4pdMJXnCbBzVButi7H
a+PbXH1YyQtth4jjUnlNZHJl9khvf5WjOz+z+3JFHl57zu4JoMDkh5ce6gcQF7KlpK+wuyFd5vcL
Qz3QxSfpvkp3UOAZ65k/NqGBv+5RGFAIt4l2Xeqb1ruO0isZZtiw0aSneAAwT2l26atfA+OxHh+y
lRXuMNSowZsZwdukX+n91aQ9GuPTmXfn0/WA9Wv8OamWpkKWm6OozC+/vi1qN3iaha7Cvfo6oCoo
xe55DtmJ/Mjvr8z8Sr0bcJKiDSsvo8tWzaqVVnLnJhsVWzYog47JnM9UzgAeb2tIJVCebGZY0mrn
Cj5HMMu/fnN/V+8cPd0YJN5c6uzyCv6nutVI5VQgdpYW5IvZg3eAhXRV7IQbcBpwnTbStXUtbKmk
VPcoTiyGp2STL4Qr7W3Au5RCAunW15FFiEHdC/EObRHcTAt4B3tTWSg3DSZFUDZR4j7aTSC7jiSl
k1/Ka3OZ36ER6fq35o2MF6sjKpuwWPz5YZ+w3E5vvC6eFGISnABypHZZU12i7ydvy8xt03WHcpL+
OF/guoK8uRCw8IzdQHN1hEEJokc7vxO2pB6Is75UL8UFaKalefPntp3Ufn9v25yCedcpGrmOazml
bfJ1vRAui7sUuh/jRuyQLallu7LxHf1ythN8rPr9ftqT+VepG4JTldPqX9pFzNu2Tkve/W5BYa3M
mNLonHOux62aHVMK2svTHVTPjJErcHXMyk3ouYtCXfZuz1AfYr/qU1KTL1lPqq0zeltWvzA47Ggl
XofTZpS34Quh7JAhNOdY0hoxU6RC4KCUD7K+it12naFH9MS4a637aVnZsUvSOcCa0LIN7CMpsS7b
f4Nd9sdpTD8VxE+rqPKj+WVoXJwiZu12wdEW8xCmOKkbM+D9+XkfF5ynb5+Mm4ymaBbRkHUyb5GG
6QRT0n2QIi1FQSQPN/IaRiwV04oJJnGFi1nlOkHVwyAgwam+QunxPED60+XP+4acjIBhOmAbMV+5
SWrKxsYOJ2bHoOQaO8oNBi3U/5tL8bnZXkFhw9Es3pTAV7bJF38pX4TeotgbT+hwrxJHxRJrVa4B
RjzHt9E9oHLrDNTxhKvwo7u+b+zJ0JkrtUpJgqVO+V3jDR5tGZq/rYMjZ7iKWM9L03rCBTJW7/2l
ek5cdX4H//UzM071jpHz0qtxfmbZvtr0B2+DjNVSpI8yRrvnIIDSCZLn58VKdA9JQ06Wks3HISGq
W4Hch8mTqfeeAHS9Bq5vCt/NYRU0V2Suew2r5v0UrEYEf6Kbdlpk8K67Fagjm9COyFFnhXOv28jV
I0f6RQbidqnbPh8Oa3jT8V1ZIdW2Q20/QWEXHSEo1+Ve0ZYRZWKQ776LimSOnTJMOtHNEAYgWoVH
gG7ad+DK3Vd8NdMRTGIJrNqzkY2CoIKXKn4zEAqg1NkVZh6zf2LCCkON12GKkqjFMo1hTXOyca8H
aOLO8WcE+2IvbtRmBjKCA0xt8GY5woe1q2UrFEUAscqL7qD6+8wHINJe+m4uESneKM2SnXkBYgIX
0GKLpSL8J7yK9emr4H0XgIf1d21z4QV3onjmNT5Ru/jxjExR0STciFWSHycdUvBDNZRqb17+9osS
e6EcQHS4l5xq5gudRzGdaPP/dsIjXvn9PIEovZ8nFvNE5/bfZ1Gq4LZ4JIWQgVvPF497Y5W7zf21
jpgFGrznLHU+7ZTvLviIsnp3fqlrGyXrjxfM61cO7ohtEHAlZn40uu4M8LwIS19GL8Fkk+ZTN4Yr
f5HRs68PEW9J+fXP4+ini6n37TmZN+vCNwPNpz0k8xRbhya1FFSWvujs4RcQoJTlNNFG0DFaTeAw
nUW1fhb/mDx4hnDF0kg4f3xJRbWYwinNgltx27Y3Wc0DgRseosMDUveW6Avt4lXeQxzCitYpdiM2
7850L7iqb8ee69dwKZxshSet7xpE4oV95gbN0d/poPW+gSc3yJKKIoAJF9zWWyYa+NrLcLCLr4Bj
Rns/a/UILpV1rMT/fN7POoohWnMe3rBUSTFOJjjYVYZg9oZ/G0xX7SIFW6rbk088dhSDjaSFj0gt
LFuXdkisd0sHdrUIibrYFE5gLoTQNa0zsf5nr+uHRp1MdlIrYfzaMaSK21kwLD/QWb0904bDImbl
XbTnUJAnUOPj+/rhjCcDhNRFkT6FnBGvyo3wVCyHNbpMm3LTXWPe5/75pp/A6n47m3kCbO5bL6Go
wE3HfYU013jQvlo3IRkAhG1uARpt/qfXZ570f1i+aTiOnFFqMV52sNqeIUaYLUAn6l2wuMXq7Mz4
Scz//p6aJ106KxtZiBrOyZpQ/F5ezEr7ypeZtQRezbzFNuOpvKLoNa8m/3yDlXOnPlkvj1Mcp+J8
ucg0At66kFxjcvVuoV5VzynechB4n4OnEkdte8IiFdF9ckdUbpC59p/722DhaQdk9y1/DWDQhFUI
lm/LTFGVdo/t33BWy+KzAfLDzTpJb/WB+fM9TL//YJsRVdxh8oRzwbpZz5m/sVloD7AJ1mdhnnPy
52Ts+XDueWx6N1lQtUmKQeFuDUsNIajnbJkgJeJoX+Z3rltID2BqnI4i4ebPj+kIVjw9sSTKKgZs
DD/GaQmwj6KmVeQwuPUOrNTuTVZqk1Nf/RteOZ91iPdnOsl/GWPVSkYXB7cV6gBAUyUXg8NZGSc9
dJ5TJwhKsSJNBlec85cuGKUzl/pJBoPC669LPRlnRV1LYzPhUnt8WEOU6erZYJxCgQfLbG+tYK+U
zIvnX4VPJpYPJz4ZS/tg0vWgTYLbzl+A8ylNMt2DZ3sVxQkUyOpXr/ieGQSvynLOkOEamkEgLJyU
jJIyGz4CpZaGHAFyuLbJUlAQw/Tslwx3KmBgO/JEqYpnSSyfeYdPZAN/DJLv79jJkNyMdWw0OY+s
Xgwg5JMls+HTbGQEHODqz0/n01nw3blOeehKl2ZFPwQB8fXoVBiDNEtzupMo6LTL4Hu+gV1eOQMK
GN3cV5ghF9RFMVMd/HXYX3lY6p3pL2dbdDJg64ox9ElMiwQETEHEOR6yieMqdaQvAPEx6ADF7KFI
4eKPVnsolsyDqbw2nsf1uenq09FUEjUqfrMTqXScrt+ND5Mimq01D+Til/ghhjKH+99tchncojjj
CgsQVSWWJ8ViKldV7QTyPSoggOFNMkjL6lE7IJ+BfDRADQwGs5se8zNQDqOrIFvU4eJ31uHthEPw
V9f51eCTwVQSBh/F8HlAs2zZQSYDPYiQGa+8VxEtNwCZuTEKV921ievBskUsSV8jZ9xtim2IqcEa
vZGIke9Nn5kpIwRPNKLOpuQ/G3Xf39WTUddMC883OhoJnj9dwDbyvpNpXktkbAafWk88LRHJ6hfj
Wlie6e5z5/l93LUUgP3gU9XT1UCTFPI46ETIpuFod5gyb4urzM3awe3RE/jioVg5bU0bw+we3FBB
cidUX7x8W0RnVkKf1cMYnX615GSNIPVDE+pzS9RVs8FTieQ3gBD1sso3Y3+dtFdGcqDkiRLEqt0n
iwG1DIeSq6Mi7OuvA8vpLxWVguuymO8V8jJ2Km37r+Vt8AWXizNeVp+uEt+39mRZUUiqEpUBj2zW
YBjjuRM1Nrl2GOGQB3xXX/wPH9RJR85jEguGye3pXqeln7n9inpI116Mz9IXYvkRk1IQKZQph1dc
dtAVlpeBvDTPrcc/iZ4+PKWTrho1KDD4CdedoJi0lKC7ePBr4QkElLiVjkKJc7TnnOOU6EtbSM6k
XmTlfaifcak9sn/+1HNP5vFam6xc6rkhSK3WJs45xRUaq8Y1skSUqi887ztGV3avS3Zc+G46kexE
LcgZQ5iiZFhk8PzoM5E4rpX7OKbivwePBe1MGLcKl9Thu9Q9W6ACBuBC5oNc91gAPXagoJVLKzz3
eD8dAoBg4EGJN6upnkxxvTb5ZVbNQd8iCV5ClKKYcBd9jnc32MKNhND6TaIjNbma5LUaulX0mOsI
DC1mtzBqljMjAHwCjIvzNqwnlhM/B9FfjTudE43EjMWwpXFds+KeVm732g074jHFjgC5tcQPseri
WzLdCG/mbYscOspJpJnc8bZaVVQWz3XDM7dLO5kTqzoRFTWnReL16MQ8zUWMYY++IYzR7eiivUq+
ZP9dk8Pf78PJEBUYOCNnJWdtlqPTS4ewuKr1HfwmtAwWM1PXmjbYLJhPvI6RvsMTq2GRcq4E8GlM
LL17HCdjT1Z3aq8I8+NY4oo77ZGaJRJZenfk5w03aZbN+XN+ump+d86T4aercjEy5y4gkfWIl82w
K8kTsnR2yjdkqeRb34PO6abBivwfau8rP3n68wj4aVwkSbpkMgsoinxEJrxbe0RJIohyApFvIodZ
L6VnacOkDoJz1hUe1qGwLl99vIjjdXFDaXJp3J1pwPx4fxtx3jXgZP1sIO1cFzr3QF31ia1SftbR
mUrvFAaRf8NK9/Nb/ut6T4YEzfL7tuhreps7GOvAu9e927i6MkDRmsmFUR/aF63edNYmcPJw2yPO
Ei8U2sOqHWnVQ9riPrqppHVeuljoKq4HtFdSrwPo6S3uGXjUpCh64t2aXQjKmcz7JwtFQ2YyJxeu
S4al/JZ1bPKoy6cmYTwLdUQWmyXyAYi/krEuhS9JIjlNuvMokBvdm4IaeoSDHsWTRT1ryvTKujaf
AxTbjg7P+rj33cItiju5xaGLia53MHSprD0yPsWXM095fns+PmVj9jCd3QoVS1VP5Ykrs9fDLOgS
QmBvFcLf3KLU11OpoGSOgIq4ls7drE+SQB9PefJyBZ481U3MKbulv0bzUFofIW3wHamMVFuMIB2M
WP58nZ8+offXeTKT617Y663JSdFqrZbyNmKdmSH3dyEhtlePz2l10ScPnWlr0s2QHnSGOdbKxoMl
3kslK5DnYZHU37LiO56R2Mugi+ItxORJle97+V5VX4Rij/ebOmGFaPV358px2ucrMNmycF6CYcWs
+TFVEVhFWrcVlSX5IG696+TKIxvZLOEZooMD2CL3D9kGavIBmr5hJ7fjQcK6+PWo9+r4VJxK2/vm
3UXfJc3WAodJY6MMdn0lI7Wzn5EENrpxF5in8r5lpguB8t7f5NF9whIncOHnxdfdo37VKrZ2gfU2
FMFV7BiHYt3Bgc9XodM/vTZfqeegx6wSXPDXVVYY+mmrYtesyXyhYnTLi2AKG0XZNPpWKFYIr4XR
VYoyfOT0hJp5eAUjirIMMEcT6SpzUTpAk3K72uVvUnfVz6qv6gZbOwrO6GQCaBExZfNt4MmNtLCy
tVRgRQnCKLCpCXVrL7zg14C+69EF4VmuzuaQuyhcRuXCBDiuoPybFqtRfSxQcIzzlyF5SvN9730v
W7pC+UilGcJVtSPOGwqMTYfXxtvF3UZAi89cAL+qBbvl5wGkrVJGrtytlHVRrgbD1uHoVA7mc03h
SMUqSGOUHp0RyMIiRFZyL0cLCyNIN9uplyKhxrCNo91QrrARyWCNIv2wzrydftWhWPiMY5nhAHpU
v2F6rpl3YnjVRot+fOqoBL/o32iAv4lKx9+A8gFgiXPHq2A5DB+UrPAEVXHCJc/K+fYNl9G5cbSo
0QYReMbc84VVIzhqh8VBSUa7TXxHUk1X9F7r7jbAu1v3TYwjVkbYuO1rVLwmKgJHNcufIt0oh2o6
mOZlV7yWI+Od9NA/dUCGkmWo3lQotALZMKJ+NdOc/fKgaE8pcNYBUdYam0GputH059F8YxjXuFGG
A+rJxN3UsEf9PgouayhtjXJZTV+z9qoOvs2rb3FC/qm9EhC61ZFRSoYHLxpXmnXHvTHwCEe/Y8DP
0R+u6/bS6w5W8BzM+H/6zGS1ZHQiyoLAzR88iNME9EirlasEsq/uZChmOvlETErOnyJ3uABLlW7H
t/p+thkvQie8MyDxratyNWJe0B2VuXK3GGwvXOrFNoKwGBa2QMFQtO7yCZ6MvwZbmg/41/QHKDsx
Sspa+G0wiX1RpcpvjPK+nnD7nUAUqS/yV0PeTfFFb11r0Lj7+hbeYXypBLdIouGogvibgcmZee0r
L3kUuIpyq6iPjXCTSou6XXbcadxcFQzt0l3dvGTDRdYXtq8ewvFGqBPXuhMhpQs9T3MxIp1ZLbt6
Ied400vPSme4LYApCY9XzJFWNaqfsEFJlWcOtFq7Ul8TnxV4DyueNFmY7Zo6cMuCsrql2OUaxJB4
wdo8WinfrJz4Ot3pFgaV6QLfynS4lGQgHPomT1xd3hTWW4SalXqjXxTRTrkqNCccGYdqDEMitwfN
G3WbvAsxJJWYUgmUaRBFimyfx9dFBPHAmU04gR0HqNJbb6oe7VveMrn7FtSzHyUSIcQ19dfgehq3
Pv8T7QSo0ICQyVsdX7fyfaubyy5sebPo/4RzpXao8pe2nGCLXkUhoxlIT9Tlbwaku7w3FbEfCZa5
9CKZwTLrDoljkL8Ubjr1URMIsuxa+9J2D4BJIkTzh21e3TaglFXyinb+FRXZrpvT60p4UYUPgfem
w19JX6reyZJ60Zwz7TuGUR8nd7o78zqGfYamyae8qFFENWGMhjm7h+Rr5xbWWrIRlwNHGrEimi4D
9BNNcG6z3lcP6C60xVkffuCZTgtJ2cOjgNeopMuiXagvpeH4FuYPQG5WxnCTtMvBAU2KcC7+38pV
qizy8lIYQ6eolwq5Xum736/CZM9gPSu/CmdWqCe0r58Bijan5gDMK6ySP86JWdJ1fadOwW1qOkXC
6LqkPua91N8ZaawQnKMJLghBRM2RQeaA+aLzSduMpCoqAGvLVc5lUz9NL71r0MnKBoppbCm5FFB9
6VyEm6figF4EqhHhiwh+Th02uQOXOSgXJOVSkEjfhXwlM5a8nZOK+jx80A0D7psBZeG4HnoXPgh+
F5Zdoc0RtrTMu30+xy9IJliFW5Vbf9EBfRCugcBod2aLS9BZafTPn45BCAM/m3Tbke37rgVajnzm
hFUCN6NHyQn9COS6S9gxg6shbRNfpMhTLlLpTdCf5+UmOtWCk1OfB3WB1qK/1L6dWQN+9ngU2OSi
JUlQK07BEKk65Xo+CPM9KTYjzWC1AwogXUm4RFs2XlnLjrRfstD9DekmM4ZI62aUv1HEQbBfXqNx
spIWOstVUB7yJpVuYga5+Cz28UQV8kfPftfSUxRF39ZamegeQ762a3VUjezemMvNqFGYutu54Fl0
yogPDG9p5WTRMosv6Vg5GV4ccIWtpYN5YV34reEK93X+9G/Ucn+PHDRDmTEFcPRlNH1OCjtxYQxy
oKXhbfigblWHbNSaFeEXLPPWmNW6+ZkcpDK/PKeD2fvzncSj0lRqfdNxvlmN1VuB8qOeSwKZl7+3
do2KfhzqLHjDroRXyTUHTGfcyC3Er2bj1iwmMxJHWxVAkTMwvReEXa6QPDI2rQIymOdewBOF35+P
UJ/ZHAbwXfE01dyC+UiVgO6P4ipmur3rr2dPpvbZe5Yym2IwiW9xRk3198jJIg0g+LbcPVf90u8P
QbkCP1X4B8lRm0WtYMircNnCk9A5pbLugm9FvxatlGxYcn+u7HGiuvV7008SP5qYZG1f+OHtw6Fz
aWaOmIk9Ei20bvilaS+UfBvKt910EJk543sjR7tGxry9XafhZrIOScy8MKyEq/9xy05GfEPSAzX1
uKk98NhqWhr1oq73+rAYWsczXKFZjKCB0QJdmdFOB3P0gGafdNCUrZStJHSyfYd0ebYwd+ehT59B
JuGUyYAzJcMA0nLyQgRJ5w/ICszDS7WpbtX7EGccUMOrHmwFq5dww60x3Bzpcgdjy2o1KusU+GLk
TADVifNDEj0I8Z8peiifZQ/ft+vkxfH0MJennKnAQMs9ecstl4zwytu294HrhW5mudZ4CLP7tgHh
8+hjsBG7yH7W49YEwua2rlRciUgtgbmekyioHYOjjkU7RwCh3AUtDNt1GSyRi/jzeP3pKPi+4Scx
r9harS5YxzkMuXFgeSxEoLt5yrUagYm2c38paetA4bbNAK90ESx1F1OWp/I5S7cSakpdgm/7QQbF
R4vdczp9nybl3zXQPIGzJDlUWTnmiZeL+qEhTLUOSrUpzPsOb6xoYSCgUW89b9E+GAnivi0S+08D
AQErSkoIILp1fHyRcVqjV98nToev+0MH1Qkpf0oeuCqhDTCxc2Ndj/tUmmWGztzjT0fV95dwmlrW
tCxrNO7xsDTh4opfRigR2W2RiyQaQfeCfiyYrJezn0mFGpywm5GQlzI5gPCbkGNSIYG3XKrZjbfH
HYDXS4ehpx+s58bY/1/SznTHbSzrsk9EgPPwlyKpWTEoFIP/EBFhm4M4z+TT92IU+quwrLYa3UAh
q+DMSkoUee+55+y99nhLz/hV0l1uAqpqqYaOT1O1LieyamwhIRqpaCfEv8VhdE31gZJWN+ACYYvk
vGTBiGaOlsfwdJ2xXCNsK88UqvU63ojUqepaz9ZV4QXWwxltIGN8CxF3YQMLNCkRBYIK6h9CdKND
KF+rPb5/8IvS0M/pMzQVH7z6nH1IIS09p8bDyeOcL+ul4M5Gx1xzkaUmBG52C/VMnxXNTaU6/36t
rraSMJcapiqqiIQvO8udJZWDoNFpnWOZdGK0Z6PNl/UPGOzZhid644JXF6BvF7xYgKogMUstacMj
nne1QpjkaqE7IGyAOeiUmps2mz6y2/XsxZJu1ORf3+avJ4aviblSh0r09cN8K0MNrcmySufG5+Wn
uRQQAWfdIXTG3v6sVTftaHOScVGQ8rQYV/0t/dlVOcN8l//35S/20rzVwxLzI5dHH43qjMy8qOIA
6MoUuJNXYF7ATWXy88vJwm8XE2uu6GXjCfwV3lyPA7h8a0e4Wpp//1AX2yh7OziEiB+ELSd6D32b
QIesW4QxQR9ec7RqhkwLunjhs+jFK1VfRq90L8pmL297urP/fjyuL/OGoskIMWVFvWxtjkzqi1Hu
6fwzVCE9199LBH2sDE4qcWEnkacZKAStbBmp5KxT7n4ZLflUZOOpa6Kn6rV8Z6HBbvYc8qkFb3y+
a4MQFQ0vFCrkon95czO9FMMp4CeMElu5UzdmsgK9mMDVeQlkj2Zgb6xHRxIOhg4WNpg7En288n9h
UWVNv4WrV259nPlt+/ZAT1IbRKLezYpeNkPZjdzQSQo3OD9H9Cwz7U6fXtGwVo3NX9H25ee5J8tf
+ZP2l+BmK43IeLqYTiaj6glUDvoa/aCneKE8/fvWXWn1cxr+dusuSiLAXqIQFPNP65wP5i+aKXsi
QRzMOD+bZUZe802Fx7VTwvcrXqw1id/JUVZxxWRN200/6MoTTcL2hx+sR3LfaJdqRA6MqMB3Kmai
xtUJhyodpb1r/GeDWIXI2BiYhs6HW9rMuVq5WIiAS2gY2XRJ17XL02dTD1NUjNnsqKlmsueq9YTl
XDT/+55/Eb//cZ3LsyM9w8iqzXRW9M7Wbka1zWGQT9LHmC+6l+iU0oBgYPsiWM75NE1OQTjagRiJ
bnLSJSmt51NIv/EX4bGktoqCXX0lCMlvdOYh7EBUJ96M6qVGG7qKNtVxth7XTtvZ4QoPBpLRVbY5
e6HbEvKqHswOjVZPg57j2EpLJgJiX7s508r4euxuLiZXxojf7/JfkzjwNpUYcZfnbz8P4YYXup1B
sJ7a+zL90ETQgouwWkYnlbz5lwpJl+6MnkTGdZo8iJHmGMIvWdsP8Rb36r9/mms77x8f7mIzCMss
BePDh5tlNPWi5uTH/d5NRAdWS7QW/77ctWXeVHUoEhhANJEB5Z8rxRg2QmP2mvCoqI9SuyTJk6i/
DQaZVP1E6IjTptrniYeiDq23aFDeu2LlBSLEUqJqb/000rWt2OTdlHUT2evMDvzz85STIQZaB8yy
X8zqb4YcmJK1JfljPFg8dnjVFXseET0ZxJQV1AV35KByyvWTj+AUf6Rg0Sq7puOus3a84OEtgfsd
og6A/ZtkQC9d+KTogIPmMVN5Frd96yrFshCX2ZZJSE3CObkQtuGKmBbTprOF4bHVFqr1qLdPQFsF
tI2zAFhSPR9V0U5bKovcS/Zi6FlvyUMEXz9jlxFfysbm6cjQ1FVb6Th8TpKNd0fAHaE+lnikP6n+
RcvpFFzLBgTf3PExWg/aAoM78Nw+dfU9UtsGSyoipt10Z0i2f2q89MV8aKlAvXpjkbGew4k9FuOy
yb1hJMDR+v3vJ+SatuKPX+SyEJhqMRd9fpHouXU1HAfEiz3OrkLVI7lrld7YSq+/AN+egHn1/rZ3
Md1sRCVmbUKxRhVMW5/Ny19R8LiEh/3/Xu1i5iv1sSn5E9+ucswl4TEei9YstJZctLS89zfOUl98
wsuVFwS0aar0FyFrXuzMzWi0U+f7wiNBB2emJp2xbIvPnMeSGNF8qaZLMyU4lwOfEydA5PG9Qy2y
MxVFgqMzjW6WxHTmylM0AWNZqMrSqu/MH3Llaa+yO49cg1OjP+gMLud6PSmfp3GVm0tDdJPzigGa
LizR7QJrIXjyuXdCaOLAFepdRBy6cSgNEMHRyiRdwXir1GVtzTlpUB3FwQukHWJV5P9ztN+hsVU0
fTYs36rG10sUX0sgH6RwCME//bPtP1hecV5k90q0HAsX8WFWrcJ4yayDGcdN+dOVPR1G6X/v60UV
AULK1+SI+xriRZ0h8HBjGMotDRQTqFE+0+MtC8c1Dg+XnGk8+IMo+S6WzrpRxI5TpfCYA6xwoIip
JLzuhK2+lHUbBVb/HGzPD8bjeC9P9/wEZ9kxX8PflURnX+RO9U75NOuCwLgfiO8zP6y3ciVuohXT
l+44gyDmxEGaauDn1jCab3XKtPnN/ftZ/J8v8FcijSJiQ9FM1v5j8iTtpCP4IIfMWxa3Bpi//sCO
nH60C3UpMvZEFW8rDnhcaREt5aMueLF5zNfSvjPd+t7axy808O90j3XafKuIbDJtLI978YPe0Y7p
FZIXpPAGqd0M8uH53Cp6r7Ukv/8e+kWbwkg0wdQGi0eADM1FouxGCJA2JpGStuSD8Wpt4SM7BkBn
5u67gKloYjcPHU6yeWCrEAQdDrYouTcNVNf8yaamAh+k4WepyDP+XNImocqtNpaFR96LBinawEh0
JRE/uGDizBTVcidOJiHGstBDPGGf3wWLYcjMOjo/yu60IhtycQ6W53ROZpnDNA181Wnw4es/m1kR
A+309l58rUz6/qkvliq1Vkdp8EXhUYzWYeJpKtin7Rz2CuZjEWtg8fajBRXDtxnF3M6Su3LmM6S5
L86pD+ewaV2U6UIbEIGnBSl7Z/Sche5EkJytvkt2ZdqF5QGIU1WCcybDLglId8YK4JVnZGAsif4I
PFNccNgyhkW/2gaNfWNX/PvmoObCKzt3wukxXbYMGrHRqsTqk2OkbTN/39Ur2ZVhAgS7eB6d5ekd
hm7lqTdXHIljl+hW7Ybc98rr++dHuCiVptJSgkBFriQbi8TfKCUxNI6ZbjNzaSauDEhHRAMKcis/
QeVQOcuVDkEq/Z7QAqvYDMSW9At8zmpJT3e2xfvHUJ9fBrAFA1ZGPI1Lfed7vfWIPIXxQ9Ah6Jy3
xngjdKC77Da+U+vtmWDdj/KlZ1xxozr98jj9uUL9oZm7PA8FgB34Tztr5sxZUyr/SoqVwPvb7eNo
2WETb7Cxx5/+gNx8J06nDgZr8Xge9urwkAOZj33aSfkuxRSuPMxytdQbJ6cUIejoIZ2CniiusXnJ
9KOm4WyLO8yb+YoTSpZs8cPTchLHWxX+38vuH1/qr8NX1w1qKfG7oQVqqXFC8DYo6tR1Q/9UJAUP
kcmNAx+M02trPX0Tk+VekfXLRJIiKHyhmirhsUwRb+VknvmNk+hn25Tmt4n0KaFk03qVgLb23Xuj
/FI+tXahiPeSGtpaYtqKulDR0kNPCPZncTUoO8RxZg+uaKGffI4KpPHk5c9kBHJRPMTReyTtvzzM
Z+RhtH2ljUU+sfxcQ+a33HluRRcb0hGSm89Q421po0WV/67Lp3z0RgfKdlOzXEoPZKw+iMaaUCZ7
+gKyVPKSf0/g75NonYwuKDy76GL8+pzWTXNfxdQZK9NfBfJOyYgXJvTb34rhZ6/dC2hMVGHV1DTY
jzrRajqRRKGTmjt91pEUiwa7Y7wMCMVFWxIFsFz11E449Q0bM3tM9H2ivAvGQ17+MMoXYfwQkJGa
oUFx89KJH5K6FqWtHP4Uhk9l3J2D31n/q/DlRTMjJOttyEsi+CbWNsRyZ7s1UQ5B1+qfwZTbivXU
j8uCqeMZ+lTEF+q8ynrTuvtw8DA4YQPP87uyceT0PdLu9ZSQmLNlF/FTou1LGnMjvquwBjr03Mdk
2uOlU37MtazuFcvWaDGR35/1HyYGc8l/rKStSvSw9Waab4VMRM0HSZZOxqFHosOBiNBsZFtv7+l6
pl5aOLr50CnHM9l6+XteHwda6YoqIa7DfpmtuvOyMHdK8CvGVio8xuKr6ZNxM/wGyV0iQ8I7VB/j
YifViJnIytq2/U/L/2nK0aJtfg/Rpx4/5egPyVEI9B9Vz8/3JIiv2FgM9RBIH6b1pKp3DRSV9GNK
PhLCK9FtnMkI3me4U++k+HOm700WgIn7XltmPqwF6RT7N14kY96q/1yRkFayjbP2K6IoXupJRtWK
O0Juhcd+M3mY9Feq9bsgPTA6GNqmjJ0894Cpy28dxTCRsai1+kWgHMVsYbXPivQ+SAmP1AY50qxk
ZO/q30pCOxg9Md0TlL2QbQSoJO1aI7Mdg2EKvck6f6D/FVMbrE2OBU9hEIwEcVNjOqrvBKhfJHv0
9sgTXYULg9PiU9I+yeIpUw56uuZRIRaGsjw6cCC12hUzJ3A1xDUTe4GFMTtJ+k57upWjq14ZZ5g6
RY8o07NlC7+ox6qp0PxzO3eQjbW4GBiunFM7WFWgx1xtZVCiBy9MOApjo6Hw0hbQlEfl5zl05fBk
SU+QO1QLD49sZ6egvZcA4ve0Vv1ti/24XGJv0ggdWc7gDe38XCK7z5Du3PT3XJvKIKZFHYXKyTKZ
2f5ZvOlhrrVakc6jkDPno63EGJuJAKKQWe5+z3l/fJkYMvFR2TZKu3hMOBbfkjZcPYZ//xgX1ZDk
t0Ibx1hVg/dqDRjkTdd2UFH2c3/QWBOzXN8YR13DOf3xxS/ON4Y+5JMp8MX7cJHJjtAuRMOpD8rK
oh812wqsg+RKvyLnlpJZnmeif71k/73lX3//WwtgNOuxF7L4PxqpGQXpa4cB9Y9xB6kOiwHEGqcJ
172P68LGedrBHbs9c7j1KS6e336oIqDR3HFxc6bTyWEMTYjhRDod0wJ6EB6fCJUPh+CyKmDG7WVb
Pb/xBNyKDr0m1Pr+S1w2xZrGt4Kx5n7oD/U7BcLJePHf9J/CnmlHt/kP/HRcIVJPifm9xSu6uuJ9
+zEu+j/RIJu9NHDx+WiqTbvmflrpTPyb5+LgbxMoSnrk3RqbX+0D0gOk+W8okLC/hBTfHoGkErWz
LofhsdUIkZrHzKFXkxD4aLmjp3pIacm39Rgwe7eOxdcUkeb3S1+ce8ostjq8AMyPmbZJSynB1UWK
x17L31T91ceTED0KJr3YrRYewn7bzc7vrRT/kOoV6rmAlx+ATpFuh6F2aaMnqierj6b8PGS/EnRF
52rFH8XDj7JaG6o3Ia/dn+u9hIJY3cmRU9+R+GaTULSnPNOOtA//fXbRrtWC37/gxYpGYp7cWSb3
tvvUhhdxWmVPzbE8TZZX3VnINx5itHfowwtbOaSvbLvoyo7ysSqg4zqjcSoDN4P5d2ecispuXyk0
Ujx35SIFvvuuMPoP0X3YaH8547NZmaUXvWSvdKQm6bl4zeZOqIJc6cPKduLjv7/b9aWDdVqngyxq
SAD+XK2tdshlX7GCY1rvFCDHAt4Z+kHR+BUEFda7sHtvCzI4DcopMJQL4T+nZ6M27X9/lGuaGhOi
DmdE0m5U6fLw0liDH0nzSHuWV7bdTpQfxPOmKwlxHhzFkVYpy5a5Q4xO1eLE0l46c1hc9zJpAKsz
uNsx+qzLE5MTUhkIdU8sF4i+Jm5D9QWKbGju4m51lt///bGvWRu/f+zL48mcPOOb0NKPeUU24cLP
3ISU358dom2dbC9H6WBV/QLZLCq8iudu2SqVHRrUtGvdC2IPzULh+iRPI+/690e7viP9945eDm5k
7ZzXqsEdbRxfsyVz3cnokmcGCONfcs+VXb/+v1kSvk5HlxvSlwxC1JmR8Hv++VT552RQtbxivEsP
fEjIsax+4j1L/YMi70pxnYsrtKv0aa21+aLJ+yhwamCysVupbkW+WCSuTPlBOu9MaW9prpQuMv13
VPxOpTWMxHwTOz57Cd4MuHSxyZFqFTfebBRCA5jSQTQ/wnY3GcTseAk65pQwCZs9py22ZeZq5pLt
2arXY7mtx33DZI7gMtvItkLzqAV7C6fP+KIoTybNI2GQF3FbwXuxpRxlupvcmmBdRC9/SQPN7zfr
Yv30hxQrWYIpEJxIlLmim9fvJYCMzGLPZDBI5wqlPPUxNIRNHDyM7QYpE1Ko2G5kL8OeEm7UHN62
E4Y3eQ1XnyEmS6qmkudArtXF4ueL45h0KecbJvUZOzZgNjdxmlX/OdIchBz6NBH0JtwUe17d0b5f
+KKAEyQzMRQsJ0dyBWimw4R2u7t0AMYur8kjZwpZLhr8I+g1g9vNvL+bDhAfvn3ti2KuTrtSGEq8
4fq8+jBYQ/1oy2+zOH/6kTzcTmu/JnX8fsXL7vKoTXXSVnxf/QSo3hlkZBpOI9zdQdrlGW1MD6KZ
lNLUXPSyA145WKYFGrzkh4USfxH9nnBF5N6NJeTa3vftPlzuD6qUmCPKJugXXkC8Fgc4w9Ueeqf6
DxLV/fflrr8L/73tc0ba92FWmQt5Xw7c9lntr9Yed6HWPFCCyPpDcNoL+RS5Vrz4DH8P5KyuQtH1
maxs/deGwoGGyMwKvSnou1bSfb8JFyVdKZh+q2kgC2rXX/qqXWcwVPpg4Zd0+PPG82Ew05Dq3YRd
h1fW13fRIg0fI2h4oZu5ubbuZ3U7IYcA8nA66Qt8LYmANB7/nRc5t2qya8hAOlcynStx9qhcMtaj
SdHaTgdwLgVuZZ0i4Z4nqlvSwtPu+t6OVFSU3mgtI7KhBae01upuRhXdPIVdGzN9/xwXw8ksbkU9
J4GNOycuSI0Cze2kvyrCFBzLXChMKFnFbtX/6rw0/LX9fPv2F9vPIOWyPipjcLTKdT/LE7Karq20
VPV0EcenCPu3oH8U4mGukwHx0IbAwmq6ObhfSG0IkBax6jXNbuQZfJLrZTY3jZck3XQ+jlrBcHxj
3ahe1LhB88ScSgnvBvUu7bdWvNbmWo6sTGDwfbHJ04cy2d+a+3+tun99Q9wW+HQsjcrt4om08ikK
Rrn5gtLUZrGQRTCh1YefMe4o141DmAufLeNV2fVn2Z5UN04XSHqHwh5QpOlu2Lu+qzQLFlcr3KLd
NN3qteef+tFwYIIBC1y1dejutmv0W2ieXqMJIgaOiI2qfyQjNOU5kOJhyg+DW9YPhLlNBd0/t62W
vYI1DQjoLNxqb1SJ1/ejb9/84omKkvqskEQHtGOjef2vTpxpbILbci5g+vMqAoEUneh464x9TXZF
JgkZIgpykysxz31OoFlboB2QnMYJ7+WF8BF63YJSviMr0MEVcnvznTfXv3/m/170Yg9MhKJMzbyE
Pgsz6+xJM+UyzTacB15MIAqUl/eEL2oLdMwxTru7m1C1q8v/t299sQ2qRpapupCzjnySy+CAcoNi
9CWumfaCw8D/xvp/4wt/qcO/HWMLK1ONQecug5iNgyV5gCmRxJrdcgLgtWJsTB4JqnNYkYvpYJwS
cT24/c/pXbRoE/LeFepWg1H6dBuacU3W/f0J+OrffftsXVvqwxBWgBbTZdo+RqnTj+4obZSUdwzP
4V2X3ekz7HbkaOKErZ33KDHKYTOcX5ETmCru4WOiPJ3NtWzZExOjH0K8OgsEbzpqzC7A23ILFXe1
G/ftsf2ac3z70OMUiFKoIo+S4CaeV8Pr2T82zHFcPNT3NYtA7snrfOePRyF1qSzDjP7gmRf31pKF
lvzKw2zJ4jwFRKuEoePPvd3MM7Mb+hhTbbwZ42Ppu7lBRK0j7xNrf668kLCSzvFB++qnFHJ4uhY0
6svhbKf9Dq/HWlq1wa/MLzyfcl3CdDxVszOdyn94mhHmgbLNtDVr9MStV+0qkQ4K72Yxj/IKxdEG
+n9J6aUZBmS9XpEsaSc0Tfs7xbgrowejWdXLZsUA1MmGxK7LO0Va68GhYkDu+umPsLrPknWYHw3m
35jWAq/BTUyIGiRqXO9eotlW5qZIMWsnilz071rjxSlDGBurRwSUYWJWaIa2TpvbhyJUANGNVE4e
w8lIj0GyGycvIwmbQ63sf5TdRpPuDHkfK0ud84rmcdgxNC8PlyTvhOLSPL9bJEsgjPCxPJBNuWLE
OL4MhDWQef04ZYuwX4T6yuCFMKEvxnuJGn4ynmMGwv9+b68W6zA6oJebhIzS+P3zt9VSlViXqca1
C39CI4xxYVhs7V6+tFA2jI5iuX3hiPwxZ8Gb5Y55rcz4dnnrwjQihGNG8hyXV5cKERVwmRZ03gZS
HaRXMVwVs0lnq1cTQ7Nj3TmNcVe8hZGTvKWPzEmHXS26cbUZye4YuvC5CX/UeEsJdlJcjaIoIRbG
affTi4CtqPPQ53ik5pxZ8E1SlZ0k2pyRmvVeZRyiBGrEcyNuKu1BmJbWsDKm9zaKHQmOj7qxhINs
recQQ1j4uatynrKWUOzuJugAyX2BnZhcpeKxAfGsOUX+Dt8OaXZXeDrWJssT+lWkrRTOq85NRdC1
E8/3e3jRCZLELDWAiAiPJHBvrNeiRUhmsa+qr7MeKH74f4EQmd8vOO8935emoE4FNWPEipnVnTGA
P9HVLhhagk31OxahW3X81ZnA9yteVE1VIwEnrXlMZiFrdx+XmAd1uBwjSjHb4sm82Rz9P1wSVjRK
fN6Ny+NzH42RbCr9/GTq5mIm/iBdXLcObLVVvL2tArl5wYuSgZiRUivqQXgcSGsRqHfhJHoWphCB
HC6XpUtGVXTj7b+6siv//ZIXb39gDPjKfL4kUTKe/1w/KCtavAcmTrThmhOzJuggixsXvaJ30Xh+
/ueqlwfmuqylIVH4prPyty0+JgFxqJN8dneco21F+mRpnZ5i3RVPJFtMNWppzL73VBBgjkSCy1to
8wMS/iMsF7VzM1YnYxO323HajOE6NBC98qo2GSgPPbHT1Edi+BbVv5vsSdaPYGDa+FcZE2yqvBbz
PzyQCUcyQbQS/IcRCwzZcfqSNQUAAzHsKdtNOsK33wklMSSf7Z6JNstJf8qTZZ5sxWkTJ3fsVcYL
RPUA0dvMLsoeGrBMKMyq01n56JphUQkdIcm1LRQJgdVPQkZnyGg9i5jlATNhdWZPbNb5vHWSIPRO
k1ncDQdrAjxhqzQbuUvUinX/KvXMQgOitu+DemmEm7zcZHXGcsckmflMsRP6dTjshfM2izbN1Ds1
W1okPDWIIEq3mZbGtNGSAwJH98ZPe03Tas3aRKT9pITh8fpzaRCytrXMiMH47EueB1py4TWx10PJ
UrblKTgTWAOQJ+W/H8z7/FfwwI9XQRmWEU9EnqwvcLo0iDYDi3HIQBKTaypeangmjm7ZckXQFKJr
TJ4g3FnSfTu8xzL7gP6YCfu0uC/MleFN2wR58UpCqJQehGRxJjwmdRWsBvoDsAcFJTwJUYZ3xhL3
Trb2ssCsuFaJVKp/QTP1HcTP2eQMoGZoV/4UpWP4rKleqizUO2OZjltDRCleox4BoNNszGFblAe9
AY7+HGY6PJmdKT9W5xGL8FGoTinm+gypdAaHpy9dTXNKlUDcRyH62RXvDdblM8UkRovuNmJ87kBe
HENmg7+JF1gCLXhZuYmjHLWDH84aezrIBKgCLwuotlfK1l8TrC3e0XukDEvRBN6abJlX9qU/Ln6x
oCVxXJiTGM0thDl7em0+6HvRWKDuTtHHDHfdZxLZRr+FtlJvKsG2Vpa8YPhv7Pz9yOEBOIgbrqW1
pvC3quhUoMuLV9JRPEQcHD3zwV8GW5xj6kliAQBnYs62jfMvoEAxEV2/s4rUeVc5aI8BLgdsXMNy
gkHExGm4i62Demw2kH6GR/muyO9hvfi120LWfW4OKjWXxzDnZ5Mt86dxl7nS6ZQAh721AF+TcnKP
IOrywkAn+ZK+fdtKo96X4sZCyjnMRfG6nmv8wW7lDal25rsgLXTNgQaLYcQeA1AMtJhJ4VqWzYZZ
WjEttIVeugUiON41F4narX7U16Th7yfovx/w4tQ+tmqRVciDZoiuQdK4WZCLt45VBBVuybistoF6
ZPdCZ1uWhylXZDzyKPmLwHAhIREuNizmzvx5zVm3dUN5heyqFZ1pcJKHW+IvWIB/Pe+MwzQSsEWN
OFFw2n8uP36gnWX57J+PfunV5Ovlz0W5D87rrN3I8rKSDpmBn+VNL4GfcOhWF/ovVIK8m7GX7gWG
U7A58O44oM/iO3ONFWpjsFjrLtye8Ul5pt8mdnbGnV6UR1gx6V2xV1f+Npq2ungoJ88015Jwb/kv
AhilTHqz1Ndz/tSLz0GC/lx/i3WajMYzkzsnETkDjN1Cr2DNNAc5ew+BZ1nSCeWN61uIW/TeG1La
590aaJfU/6wENuX2PkdlY+xE0Dy67IHmWmbavqtIPqVBNJhPYzjHU+O2NrX7UfgVtWiGejsB81T6
IbVssgixkyio/7r6KAe/6/Pn6LOGEhDcbCPQ9+FGUNdmvy60u6Q+ivmwsJI9WS+ysA7ykxI/nJUX
RZunYmgqs98TqIvcDn8r2SbtbatzCEYNITkotshvDplRWOXWM3OlhQEsV9B+ROJrB+tJ0oKdWelk
fuP9IBBlSF/1eCsGKwDSskp0zQqilf9TjZb6rBvaWsqaf1uBdkruntphU2fvfCfr/ay6Iv8UDqXF
8FCZR/Foxa/5qyp4DG2r0WG+PsuOkCchval7u37rP9FEW8bM18phMJXY0sf7YuSu2VHsyvpKf9L2
8uf4iWCU7nQD/U4/8b9RgdGZtQPzVA5H4DnWhCZrow8vvnUnq7NbWTMXJIYopOkgxmciBE8ut8VC
WZgWw2JXMpyidxRxOZavQfrWdttY25AYTTMvt5Uzm7u1ybKf/Xivl2tN2/bxLjdWJXop8xhFJ61L
0Vox4O3eU3nmkDnWqZNXLGM/8MsKxmIMnEZe5RJNpeyQwB0z/c9AdcJhl76ex0MJ7555Q79oBdSQ
HA6au778IYVerO0FHh69W0lDvyowg+lwI3xOWCKawqA45dHoDeKEaNDADfHLF36nSPeKlrStAehc
Ysx5idKAfnLIV75Ej7huFm38k4y0RdVgq+M0X53vEg74EM0XVoowLMHeJAIsltmBjtb4Mys340gw
oZGsigQtL3nWGZbXgl9/ojtDfzfXkWnOI5UR/HFBVbPN9GWbc2hcCbS3QCEvWLR5mwM+qKPneFE3
9flO5v8J/eBUlNuIUHPNkatlKxB8tIW071cvaJ54NRcq7lGGvvK2qTJHnT7Zq4lET9ttlX2E+ktz
PgTZqxX6nOu2tTpHQoQRqwqsvdcUXXjtPxHF+1QUC/NjbjIYmCF20WS6xM8Xxv1o/ND9p/P5LvI6
8VXDO5zuZbwGY3efhb/NblqejT0od2l8EssNn6JIcrdOnsp8TQYKise1CnlYrVOKwIPKk51Mr5G2
hLwlq/s8fuqNhxJquexZ4Mb80MVgaKpLNIJd/+APO8l6Voxd4PWdh+O/L19K48EStwNigCa6V1mW
s40VPKftaei2ef1bMoZlQoRk+dFXhp2zO/ntexG8S9DqunO8KLuT1Sx98xjGP6qAlg189LFz5AlQ
nSNHLBTPEwayydynCpY1ddOn29G6H60XMduKND+VTeZ/xOGyDx6qet2wu4wonP13pXywrHeTdnjU
nYRyPQXuCOc0yO4rIp2z8V5Vt3m/K9K7RvmMlHXR26V5OEdrXX/zKeKV7ISpSGr3VbcCFFoWm6ll
LB3ftRz1w4lR8nYimEojemuVnQ9FuInAf2jQPn+oI7777pDSG1ACkFQrflXikYdWtbMftD+U6uCX
kA9ZtY7R8KyQb5t7kg/sjbMB0Ca5IBTyUVT2lgnaZF2bh/x8FOONAdEgeQyaQxawQGt4mc4PFtvE
ShAgfrpGT1+gsSXZQ2sczkkCzfB2brcWHPhhlSgI/2hbBA4rwsJvthPVq0BO9I4WUoOSGfyxsM3R
g04YxckvpSuFS57oaQbnUHTgQ8c4PxVeNv9Xrv6Q5BeheQMdYVeyBt7AkWH1swEh84U/KUARdolq
z7qnCYRHfpacmpIqwy2CVQ9uKz027UdAe6afzfgmBmJsiTQC4sPUiUhSdVswdrWwTam9NX41m/Ez
uxpYPgmQO2Ld4gXeWz18tsaDT8yy0dplztAGs7ZcvhjdGgdVKG0r4edoeui8UDsTxCSskXmmxpvY
1Gilqdaje7lnLHdM+JZWtDSU+xgeuXk0+fbtQ6ItrPCHkT9UZKIps6tQFm8dYv8+Oc+Vhko6OmpJ
mcHCn5VGLas0nbowOUrHlgkZxl7AuixFDuSAd2NaxEy3WYpu1WNXpih/XveiHpNbtRERRyZHdS+z
ybrJT+Szg40nk8w49hfON7QRbx7alVvf96KymsQQa5gacd3l6FpojQ41Xi4gL0vhlVqV+g/IYvKm
iI6OxD69R/edHX3DLffa1lwry+BNSOwYp0q3kwlUgD1k/dLh6DDQYyHd3LxPf88//rxPF9qMkAx0
s5l/H5xIrRusijs6KrwSI10qJmMrPHw3zr5/n7X+vOJFl1yMx162tIDD7YgEmim4vEAGbEnoHni/
pGWAqVDE648P7unGpf8em/556YuTljrpUZIpfFlZd1TETIC0DG3tm+4U0dxe4mrEq0DiG4p31Gqv
MazlyLvZh/y7l/vnp7g4+weKoZ8TkU/RUJFh4yZim22I8x6yr94T61U8khYjjrtbdf+VoTlXhiJg
UvNb2D4uvr/Sin3o6/EXz/hA7vNT7WZrzdNW51O+l03XX8/RhqXolff/F+OlL333n2ekPy9/8cWb
pCeVvDizFnxGL1Qnm+Ax/lmwEOhuJd/DQbTPOfot8VhJL1FBKe/PCnfqLTaU6r5tPwNZcVXOJEP1
pmnPEV2JGodJiOEU5Vfsb6DWkrK2UqeVr3lK2DsNUUE9uNSOSm+kZw0gN/ePhbAZGZjn/sE/T+BP
AVj3J9E6jJ2xyConoAEC7JjEI2WhyM++Bgoy2OPMEYM9/q5mOI7Nowm4t5ffxoEGefuoTAdzGbZY
R3A6HBqOnNW+RjYU944ZAHc2lI1vbOXyf3F2nj2uYlnb/kVI5PDVgHGu4MpfUIVTYHI28Oufixq9
01U+fsutkUataen0AcNm77XudYddo260CYipb0Jdt+Phvi7/1MUaS1YbJtjwEBlMWzlHOr+6lVvq
eRQvifqnLT4axvoxOdIvagEtKvRtSd5oR5IdPL2+jYy3KtqI5l4ZrhV9IUr5TD48at3+kO3y0JpZ
2qYMr44Y40J9pLqdRM1HaU1bX2jrEqWAwXlNScmBDiRoV49YTZGod/hTQjQEo0tngtev5CVm5HDt
1slb+zzeYLUuO/mGXOeBhQwmORevxnEp72tgOcr/P5XvFIvsIcI7E5BhFr3RFFRv4dvxHYVN89kO
84b5ojCPDXLNbUXtZrL8EEFnMAfGixpKe//R546sYZZ+lM8hBvbtjNqAd4cHBzQhq5qrpmfFK9Fc
Gtqs+Jx2Dqt36EUr5Kn5lRrd1wMHeWWX/n0CT7tdIc/Jr3tPpXzHTS1ZHDfE0EY+yEGy6sRFN7o9
1JZn6d5EtrqOnw3BZZTWj25Lw/IaYj78gBko8WLxweksQmWR/1u2GDoyTJ4aNcWmDfFtXgjUrP7M
4r9WP63imtmtHHj8mRDzZn3WvcoERctEVnhkMcehlzVzLXXMcZcfbg/xRkJShb7nlfDhapfkayu/
Nigs4Qb61aLI10EWkaa96KQbUXWhigH72TgIE7V9fzDfqnydhdvauhdLZnQIjYg+iZZ0tGjMcmGl
GwtEovIBkua6Q+BHuSuzRGZUy9Gj/Iw5H3YK1/1t9Yn8b0ydCtGxmM+AY6HDxR9iMzX3x3qRJauh
34ci3l8dTeyH4O8aYa9UD0gGi3jpE7TRLAticuqlVM/hUGj1HFiwalEzVY6krMbMheI0JiuYQ8GU
0xGCavUzGUT5Th33GubTphPL1zWVSmB8CqRwKQSI+9ZCAZWO2BpK8SFl4NgWKX7BG933Kv4Mg00N
J1nZn01KiN/PkC+S7s9NDJAQgbeuWEAn5Nj+LGisPmi1sGzSPYIiOXVEl3FbpZEIb2uHudnddNkq
Gxet5uadJ8IU1+eY3l3hKmnXoX3oHcAgUiAVvAjDeZLYaYW27KJg4kym8M+7PBk9jVIuSq1Yp/t6
IJ1vpsxjDTzKYx6OAr6yx9QtdGgVgEx6utVQ4Du/P6aLN3BS9yl5Wg3HqEv37WCPWKXMS4wJKGDn
IMaTKfiAn6FkOvSXiHPB+y/UnfL0Gn57TSf133GoS/GYt+keiHy0q6UZLmvk5gSVPU11BvocsXIa
be4bi86EEVAw7qYTXFV0f4+/P4uL93JSEx7EUtWHniWjgNtGC3S5rZtw5unYJtiKRFSaI2KVjGrE
4QscHFTKgrHm3MM5B+Lj73dzZpKNihpzAhUPZAMr1pM3E6Vlkclhlu6FRbYR3g98cgtpTYrVh3gl
Y4k1LPP5WM6s6/Tt9yuf4Zf8vPLJO8nDARFFnXLldfBA1LW5DYU5cg6tn3dPh9fgNvxolsG6QdJD
6OQyAaoDAE/m4ElyvxP3hcHWsAmWpFPv5IVwTTel32KK8fttnmkdft7myesah4PaNRoPaKLpdx/D
H6J7bGubvVpkIU3Cegw3L7G+8AU7s2C/v5aTQnz082QMkjyd9OOj+BBaW9VqneA/IYQJZZG8wQGm
CrwRWKEwl0fRo5AQ1dbNiQs4qk/UP4K4wdjWHJYhHWVezw/YKnb+qxXeikemaxMkocJpuzZxEpV8
n8FRijcTjDplk3S4oXtJXJMK9ohct0wJjVHbCQpYJIPoiT2sgsP7iN5qXAjBvSaic+PglVZttmvd
GJV9yOQE8QSUxBwHqLLGfm2YJ9biocT8HY6xMZfY7MYrv7lt472Cd1zLkKHVCBdGuZqjXNWtbOY3
+34Q5wgb8ERPu4DZ3x1CfthE9aTuR3KgMpzpzEWjSbaWX+UchsVkEM9k3Vz25CTQ6OVoaFIVG8SP
o3AtDrAC4bJmH1PeheSo3GSnfBoSRg/CFe96liqx2xuYfydY144vctw5QXsbtSsl3kSHW5/HJXev
Xfgq57uQYsdQ/lTpS1TU9oFE+UN4ByNDwz+UdMfCq+28v2u63SEgRYE5Sdp6eaciSGYS2cgzET8p
EiX1ySce5cSIWdEh36AY9f05xNuAQLfi2rAe83xmBoCgdvtRI04vFimmR/6D0G3xoj9C+RQdZpOH
eXhvbBQSOSHuiq8lSbWT6f46EK8i8TqVPNF3ddwAhOXBnOugn8Zxm/W2mS1iLBvz45+aPE94SoXb
HvAQppTW7VZ2rQa6QPJgWjdW+Bl2jkJ6W0XIlunVCb4u8SZVpjInh04le1GyasTlaKxD2vn2dhxf
GAcZ46LqnerzIO4Gc2GNi36AWMqPZqstNoF+G1AJ2xU2CFK7UBO8K+D3YNNCzaI8aOI2ZVmmOlZP
8rN+xC8Wh9bA9c1llB9meeuZBsJur9yMcEDBHj3Z3zY4oR4pnevmKYhuO1w0qCskL1f/UJSGmTfi
68tcdZD3MZCUiKcys2lB4IOIJ+DpT1A/xYQfUidpoOCBh32EIq8MWgqzdtK+hJ0+8dRJaFAw3bRA
Sl0ldfLKHQ4iK5clgiJcWjcC0+Rn4figH7difN0ld7jcZgucYMgggtGu3R6tlWTlszT+EPRVgw2u
tLf4EAYV1gykXIJDy62KubgbabOoXEfSomAiLTZeZe2j8eqofB5wPBAioO5bZGPDRK+LanzhBA08
1gmQMYWTO0PzH8MVgiRTm2kARn5EkWro+rELttXQUcw9ehC/2EoN9RpZXME29bcGjripp2ZXjXw3
Qe1+diea3nOa2D0318r2SAi4jjThOE+tZNZjWTQMum1W/IXDG58DJpnUbYQz45J9D6bWYzGOu9uw
l2JPJkvEmF/Yr//up3/u1yeAghDAkquQurNfszOYD9k8gGZDq3jYEMc7gSYM+w3396t+Ma5OCwyU
iKZEiMBXIt3POrDDoks6hAfMSMqnI1tgncxa0FjtYFLCKk6Zf7Tjkom5dNwHRAs0wlyOKAuf2EvD
2lXZEIlRx7Fk3HISip8qhggbDDxXxdqHi+XAeqVRJVYlcKSb4Yn/p1or4V7Jr1tSOvmB8SxkkLOi
js9n/ad63EfRI23T9GYKA/PCWfKJHgmqY2oXD6OXvRH6s+p3wuq4ITwPzDKZRw+jYR+wndahlGL+
1JdvBwVRdelk4XwQmCc5ODxbJARi9zb5rArtopYXgS9fqhb/BmZ4hYouM9hV8MvUTl6hKYyWlTYc
fj2rfDp2Nc6Syj6MOKeQxWPkLmY3vSuqDFu+jOY4yv5cLO2nq/z9Sv+5ixN4pDCivJakMgV/cLTW
Q8AVFy7YcQshYUHaC0EwOVHzKjOTcNUV+FcvkPRn+CngSxlgfDMM6yN6g4kA2Llitvh9yZ2v3L49
pRP85NhUlpBOJULtIlXpAeqOrA87YF7GXJHRGSW1PrPvAQ1zuIjVhcLojC3tj7ekn5AQ25qzT9K5
ftbaLUTt40iongwsyYQTpqljCrOuspGk0f1oxMCS3YD5cwpVSbNJbFheajLOEG5/3tBJLyZYh3Y0
5Cr9EtMQzjU08yBcyuGKybSEs968YYo0kE/tAghkbmGuo2QtGG4A2E8/W6FBmk+zK87xSyjfGfLW
z3s76cDyQ1m2UslimpYzGWlJuNFKnJI6Brvhe50hAH2sMk+loBOuR1ctcE9MbC3d4MWA7QZKTybg
dmXdQiPWKjfsLjWy0w38stq/OALfKBVa3stWmNMiBhjC5i4MBfXoSJgJO5QQJYMdRLtHN1edArW/
Os8g9yVzsuXAOyanU+Fy03i2t4biQfqBjKSSTLyfe6qSD0YmCzQIGAzonNigRGBE+ZUClzFx4Lip
Kl4orLQ88qBMFMW+TxAOOiSQSRhQAR+5UvgnzR2Y1kG25Lud+u4LX+HZQv3bTZ50MQBSrY46Zeos
48l1sZd2lF1TFDDZTFN2BD57ONlITHmwEHVaNk/Z1TA6u7Bpnm0rvz+tkz4lGWMtUpUwRcxJfV3u
OIFx0tgaNfZBbomRKQGbRGWxK6Aa8Jj5dUhgmA1ebin/hvRZ698eyUnvchSVEK5izJ0gVlwWWCMU
HIBEwEEwC2Fk46uUPstfU0Izv4g1nJF4/7z8yekxHvU0RViRkpoB8KnJk7gbU7CYiYL+kbOibWYq
jMnTZ3FRvik5TZxP5M/v6+L86/jmTnZyF5Ywpr4sCsleC1CY5zrbCvNVnArErTQDoYPS3xlz/Efz
pY8cDavQ96FZ45NjGO6ldvKMQIy4RPp7pEuaxOjtZG0M8nDQ/HFM9uO7NG8+mDJJ69Q226XlYyrn
DwB3EGevRtkVdK/SrirN697icpnS+NuN7tSOrtjalEFuMDgukOq6YunmyUtCnRNXS201ZSNY1NWb
EqGsvNDjrd7sFnW7iwzXz5xYYWZ74dM7o0T/+atO1pmZC4naHHrmN1sF2d97GN3nSNwypEqoqmfD
O3hlAIr4SUZQTC22Gpb0U0SCf5ABuLrEtv6SlpzsoD8e8skbH6RsbC1xSPYRwDZ1HmF0PUyVTX3Y
NuNabR7EsLIteSHJh60kwFwZ6RnMwKsrt3kZ1ibkolmy1A9LydyYcCb6bYAZbGlcte2KbVaSllHm
AKRmGs0A1RAomWF4R4rCah613ez3BXyGk8rTNXVFN4g6+jv4qzCE4yjj9YSYnmn+3XGa0k5Nw+h2
L1U5u8jpO3MAydgAGZNWBpd09WSNGlVdHqJpjTZUMByDjqWSLOXWdsKWSVUxPx5n42HJHFucM9C2
xhViAUECUrDFWbG9dD9nTFUw7fx2PyerSyvHxEwTcZqOpaAGHIThEYG6QpzCFNHtUSN3MdEQS8YJ
rH1HWg7K1e/v4Iwx5M97OFlSpaAnaalMS2p5WPAQSpwgO89QF6MWzhBkDf0GB2pyPxaHcs05TSE6
alszs2kPpdRhEoFAB/u9YcOkQhW2inFkREPLAGfL2EY7GFZrsBdhUUd3TU8DoV34Rs0zZwFP0dAs
i/AGlJsnNVmWSlJkmF+/oLc8FFkVYx1G/I7+0L7UL2GDQ46trRWHTeSKk6sxrwpcnbq90M+V7Jne
qMbioJ1nuP0Sz6LN8mhhXB12+AUoVNairYVOX97JbENMhmhoYRcqc6nbWYdnK3eyx/rp2NoMKkbB
7XVoEOxdtvGZ7MyrqRvsbkwGCJXjh87RxBqiXUWjXZO/wuBKuYUPW8+13hXu05ZqHvR+JnxawVyI
HZgjMlOSVQE/klYKayd8ji48vHMVviwrRM4itpZI2jip8HWVSTwfJ/aG2RpE2Ja6FXCSXbU7wYZ+
p/xnI9A4x7Vd4l0Cqs/Mh1l9ioHFjibxD/Nk9VXZqJhmIE8hu6LNUQoGOH0Gk8xJJnfDwwEPCA6l
op02ti9ginCoLz2CM938j3s4acIUwyi7PlSmrzBHzpfOGcXOZWk+aG+ah5ugC0HGt9VLITHniggy
5yTcRVXEtwQg/qw9QyxwhKxRkz3wfGWCUy5BRTPtoRxX5bQBHEFOAreFlbhMurdMhKPrkZDr/Avr
4jPd8I9bOakwu9aXrFrUE6wZtrWrVBymK7nd1HRbFnTb3uu1VYffqwlAmTCRm6zvLu6GZ7/jb8/j
ZHcuYYZYWsFNEPjCMH2ci+niqMwtY5V7Sb/xzat8qWNVMfMhKh6KhZHNf98Lz42QfjyGk/046ww/
1n0t2WN+Dnco3KbqKkM3IiqzybaashJWt7ZoEJ55l872s4fhFEGIPa+uG9pXL/ytOzqmRZjkE1dB
30IRXoIQ2porbCf/vX8hTTu76DHGI3MRlhQIxM/FF42yVRV6Oh29sNNwAnwZF5OZGJCCA88dPPfq
f/uF36558nilLq1jUeGaLDEQyhmqE8/wcIShgHKta+uSbdi0eZxWSwA8//2NJ5tLbhRSlpWQT5Jl
sRRmaEP+qKTyLuVrHJhxfXTGB/VRTUHFF9APf19LZ/QD7GzfLn66q2gaAVAWnBursZNlTnp4nW/y
Gqww/2PZOt2CvDKFdwxBZcD2zhUOS4qwA02xPJMx4DRWXb8UqY7ZfdLjHNL5hW7u7NY/YV8W8LFh
WsbJ4zHMetSzwISIlWDBs4EWxfnle5nTQJcllLp2cDY9mEsBkwcvTe7kfHERADszNJW/38PJU4pT
eRyMg0HXcDXOU6gH6TyCvWjXrvVOaze4FS5dONMSq6vEK9gx6SSnvjxkP1uKfb+Rk3OwC6TQj2pu
BFaapePbuuqdOl3BQbdTrw/n7/rsoH3o6peTOyyhS2/jbKfx7QZOQ9oa5RCbZYq1Ww68quNLqzMJ
WwvZTUw2xCpVdwWEecxpYttcxujYmgeUUggsNWmhbnLE5YRZWu3/ANl8fz+ntVWUlDpjdWs6G1vJ
06iZu1UWOGni9eoCIYClrWI+JGgHbXyfopEDMsYnfA6C5OPhskqtS6v23Mb1/TlNNf63bbJpxFGR
Q1ZtsoSe8pzgKQKJGDfy1knvqtkRRnbhjh+/f81nDPmMH8/h5KzOYlXKw4Krwh2uJoLQV5sdXCmL
Y7c4hIsGIIBwo8ZpSBHfGetxg2IqNFyCYiNbIjYhtKV5dR1DjWAENZ94gOA3Y7r1HUV9OVLtODKc
hWwNKaX+AMExlPmhxg1+IcJeCOZoiWBDX94E5HOHrmKhpdWVaTh/2hLVCWOvzgdb0qHyTO760l14
fYQomtN7ry0fz0OrwvpdJy0yoBYrmewwqYLVRCUiExJ6nN3AUo77S5u3dvZFf7uzk9Mi1GWj0kLQ
jeI9Rj/InE2PF0G3qc110a5b5DC9DRN9nMfhTS6OZIK9DuRAdFDMZGUlZlMnkJc7X3mOxv2AQVr6
mLRPhIh3Tl5ed0wUdaafhCSMfPJi+dBiHp0Q85FdE/lePvjZ+oCivHlSeXWgOTpMqLi5LcOteLDj
ZGXoLtK95IVYsmAxWd6E4kxJbpovb3+UrXM1glREmY/WY4bpTWcr8cKSVsf8yogW6BIzc9et5OQl
NtwjtSZCphuSX3Vr+zwWO7NaytCWU9SWHlIzyE+Wl/ZrkTgorHfvKYRRZUYLbB9zzcGGbXICFSag
sv086BvT2DTWndmvdGHZYSCJPTQQqxfGS8kVF0Xkmdo9SgTYTDFYK+4zXlJtEGFYRIZhvA5bSnQC
iQHyFSnEkNZVdXmQ9n1wl8WAe9WDCgnCWMNQO+4xDiFugtXZX4f+k1Z8Zm45brL7CLlOuf/9Kzx/
Yn1bEicnltkfqD4PLNbmiZgc4ksZF9G1G7cpMea2PG8Q8ZMJxO5z4cLT531aSXz/Sk6OKTM+Bm2R
AHzKngwqbfMdX1uv6ju+z3wG+K2G3oUrXlr9J+fRWB1iSTryU0t40U8+uTDRfMjnwuvkydPg/Dvj
1QoXipYzSne2uX8esHYyb0nao1JiGDZVaBNrM3EEmKoe+lkA3eY+ur+UfXOOoMMFNaKZFTSWxld/
+G03l5NePxCElu5ZWC2weu5UlZOEXmQtWmEXECG8DjlV4AN0K4KucUIGIhLQMzB3ZJFC0STEOSbW
HUqkGxIMH5lP6PkgMSqJZ4lXgHH/ApA//3L+e9dfnd23ux76Y6BL4jQ8lCZnWBwI8NpWEHAdgNsk
l7DMdNaiULn0ei5d9wTpqKG3JUUwjePQz8mz/m64z72DVzHaZfUrbvdvArHO9qnf3tGp9W/Q+LWY
KsU0V4LYwpyUEEpYM0s85SOGbQID+9lXGa8uTEi4n9W7hBT1EQb0//RNWIplyoB3f7l5K3GVtXUH
q43ZA4ScOxC7fWrnU/IGuA+ujjPLQU7z+1XPjfxYov9cVf5ZcFAjl+ox/H9X9fFEfUBMpfGiUUrO
cyaSoP00yv5y9ET85/CiK7wOU8PiFqkd1unPF2vF84f2P7d0Uo10YSEniskgDfWXULs42NcvveZZ
VIGaO6L2IAsXMb8DN0JKUM92Nsm8yQYzv/gpx7gFUTnkqGIuIGe1f39cZ3toVcSAg4hphX72ZOOq
muAYpyGTGW1C2YrllNWiX487BK6LyeZqfCjnw/rwduGyU796ukN/u+zpzqUlmpjlMZdNlj0NpYuU
vWccRBi0Y6ESJaIU1r72fGk29xWW9fd1qUVEYCyW5MmRBH6WpoH/9XFg8Uvau5RfyaMr9wtUk1Vy
FZGjVTkEvpO04WQfBGdDdFJ7uwTOSbGkPwgzDdGYY3UPzVRfQW2CMh4qXj3g4n241eVrrd30spdW
qzT0YLRoJbscUXLrA0Sf4eYQX+nJHYTqi7IZ46/txlThB5oE88mMu3Tr5LfFbW2Z/qGM/3saHA4f
OfhYfHRH7SpHeM0ik20sIwrZbY9LxYC179vtn0b34NQboKqRq0bMJOE3EAqw0KW5HKyq7pOQI1hl
iKEKRzp+kkfmZWm0EBCXluUrXbMX1+CQqr4jE9xuGkyKh+ckeZaDq3ZkFrELCmNxTFeIMVJlFeNQ
K1N2vGpXwYO17yivPxN/dhztsHsq1TuEHDdy66AuYItOHoeCsY2P+QTufeQXR6/Q6lP1gThjqWQH
d3QVOZI76vOxWOsaOj39I+sxBAm9hCviuz7ODk+o4uxSXaBeba9gfUPoHfijfX8fqc8dUqasfzX4
zFpNd7UaOPVg+/UdJn49alLLQF/ixZzn4i0xnnKxqoADMibIJYYKcXRVqbsxWFjRuhtWUvfc1uvE
elBRlo95Ozt2f3zqnef4+BCp2ixL3pygdM3jn8QkJNTBUSUV1oAa6dvk2QV35k3ftW9FvKu1q+bo
4lresTbRgMGgyh3hecS2Hng88kjHCF96hnQvUDkp63XRtj7CPwSBXtgitL+a/mld4YutivwPOvDJ
upI6vY7jQEWCuYKuaCVXRsgHYT0pwqsWvFVo5aqRnbxa+B3piEsy3kUkujuhJ5YKhMIRbL1dBsXN
UZFmfbOL/LVWX8fae+U/UnI7fnIvGjVucHO4icXtwDwYaZXsR4Sd3OJKlPbzBlML+HUH5X5MHtro
WcyXWB9gixZedPq4+GtPascMoaIVxmJMC92RXWAE15l1mCUZxljcUtqRwXczNotDMK9RaVDu67cI
juR0xUZev4Z3Pbs6hNlNsMjmaIpxRN9mw8wYl3HjHll0Iu2Lz6wmGB9LlQ3FRgtRtitRc1mVlbnu
pcXIR8MUpEAx4rZowUOFrX96x79vwvL5F2tNnueSCqh/Aip2uXk8+n43bRjGk5i4kb8sLXGGmPgr
Td6M1sTwqB72rAJJdcRMQ7CClTjY+f6yO94XYPpja/5aZv/czUkDecAaryU4IN6TRsVO6xQ+yhNl
uqu3IHeVqWfPipWK6NVRgq2PoTUkI//N1PAdKl4lfwN1gdb24gl5bltVJMVSNFOj6j2dlGcl2S7J
UeApwbYEzfYEc4afSPXW2QfmTeMctmfiHhf6eOH9/H0280S+X/nkiSiKxAi0MWMOSXZHE1FRhu3D
MindKltMye5tCL5VjDei9AbB9+KJMi310zfy/fonH37ZJ4mkCEa8z91xrs3l1/YGjGMfI484OgYE
TyewI/ewbxea8/vS/LvROPnpJ1+hHhVWmfn8dJL5xmYVGGjpbgQ65wy0u0tgl0lsGCJu4Ohmrfty
iqyGfLQcuhtUWzi6xgsRH5HmSTogppNvqvYtRYkkbePDbTo+avZILMoU+Pb7fZ/5pDTQWVHF54VU
eOV0sYi9YHV9PcA7QriKn4vlQe1sESQyoejZRWaHe/1OeYEMzMzxZuhmqbVI/aW8yLz40sr9qvR/
vr+fN3OyfiLLjMdWHovJuNynvExt4R3i4lp5BCN4Fj/Czxy8GmUHnjgQCOrkCvIyDPALL/NvsJYP
5/tDOVlHkhGrfRL1xV5rZ3A+5NWEp8Wrww2MEg84cElsE16gTEz/RfP39yKeLk6XTIVL9ubp2K4u
UyNpKq3g9KqWU3A1ziySv0boNKk2cI15Fz4re1gXJEwl24tDlKl+/vsd/HP5aXf51nv6mdiTmaYU
e6gcGEaJmRsQZj24DKlHLg6LDr+N54M94JO5Uhgvl41Ly3YjXjrG/+4Lv97CP3dysts3ck+MuSoV
zG6juxFtXzcrX8PQqTbjBt+zPd2H7qRLcdhXOwN3DI+v7MKO9rX8f3saJysy7I5hFDM13AvW9ija
2LBKc1FZGUBleGGLcxWRlReqGxFjYxSvuQl3fLSTO1AGbdyJmI8J2/h2yNdmcDPJVxAAsXL1W6lx
s4NXJuugus8otTF1q7qd0F4LlS3vQxNV1caAf3o3KDsCPzZB+1wCQgzUb63diVcgd1riWMGVBiZh
hXeWRAiJSOaA+Hogyd4WBNwxvyb6WXRNEArzHpQv6uMYrTXQPEZT+FsKnwf/+UA928o9yltki/Gs
P151OXGdT+P4Kox3AmSua5K0ft91lL8Pcta4qQLKKKrOCXXygVGPEX1p6sU0vOrn1TJ7LrQ/Yro6
7oY//Vs78e2RgA4JLkiubs2El07ylB04AJDsteLmxMfUjw0J7qTLEdYUOfHjhTs89xVC+cAalSA0
mB/Kz89A9ZNDGBXcoYw7cP3aRbdMS1QGNrcKuUyzVrfJjE/6j6ibq9fKLYRcCOqIHcjzQp4akhH7
KkpO90lwCP0h+yYkDfb/hdW6hg9EuhtrfEW6pRR55aV7P/cJf7/3k084ZoAgix33HuL0NpcUQlRs
+MHUtZNTp17hKlLyL61H3uGwQy69NZ+1XT2vqhkSFLgmyg3OSZJ3dPBMXSAWH58Dyc4JxTVhzjlM
bi+sB3q+v3YdBtOgIBZCVNOST9tclq+ltU0S7YcbZXa0NcPrg1s9DJ8sH+R7i+/KBx4+ITlCRFpU
0iz+pGYthrn5gpoFDxiam6HedO+ZtMGZWNNxZa1XpnjTH9ei9JxZV6DsolTNq/KuJfqxRNRagyxf
p80GhQWFsajP0soOhRujWAAE9t21eNxiU57RM+rHZZxcw61pjFlFTRVxf5OlNX+OOIFJwVySOQ2d
EDu0465N3AJ5hqM8yTaN5VbA2mcd3zdHsgNnGKY8pgvqcyLi+CcZd69TJjcos5O84bczYsn0aOxg
KuNVacmzUvYUeSqjdKLiWewtIhZXoTEs5j0NmjWHQpxgqmZyP7DxnKC/06YcY+GzbEmhGEnVxpUJ
8x8XjUurMGO0IfhjiqWTpFXOcgqjYEFa/EFzhtiVZDcYbxr+ssA2D4RnDCsfE84QfyYNc6/PrliK
SK1gVGKFRoLTzVVULDuiaeUQH3mdiQj+SPjP43N+Z3TzMr8tgz9t5LURpl6OhkFjta4iTKCW3AE8
DwXHoDseKnGArD2/R228bqasULsobf9dD6cWAxG9hBruU1ih7TXX5VV+hVuwrW9Ngnof0JxQ5iqU
V9cYTkEF9u0pXlhu58Gnom8KfdPi5ekPTt8tiIIJdbRkXiive3mNCZCl7IVgEe+hW9wiNJIlu5sy
F6cBecMsiqBIUoqHZbED+2Qg4ui3rbHS+RA4iMuZri5r8b2W3Yqu1toYwKQufC30C45pCy1OW3Zi
l2sGIQ5WoIUT9Qv+evqwCIgMKVENi0yaNffWtUY4yRr5PlxAXPj/JC8DtkCRC12seT5oSzS10FKk
cDEs2kdhU4KT2soy28JhRKlmg5rg/rWmpJyoDmyNZJHPzWEyZDJ3wUMVrDI7dSDYYQ4z3Ahz2vgw
xoxuxhVLc6aK70N8VV9VXrso3eMai7sCMhbeFdn2y1LGWO4VFx9PkgG6p4hya1ioj+aa1IBm1mwV
Alb+xIQCUy6+9MqaCWkBEqg2oEjquruxPhG4DWCZHiG1d+W1vKgX/Vx41/bC5rgo94VHdmPh5fPj
UhznHa3pPF5i18i8CydjVDrJom/mTEF4tTCoED1shHn4J/lTrOR58TmgMA5XyrV/G18RdN2/4JSq
xUuz427yuZ9sqJUm4ulkayAOa5EADdXOUfdHGwZcuLNgtwgFJ1/5D6RM2uK1j8Xwrl5mbkyuLncO
GsYHBX9qidXYDZ858rmNxV9WMrs/eEwCQjtcIF905NvEK7zeq5ecWVG8GEmFlW5w+n4pyNGc6LJc
CNQquyKOFYIIZ0P22rxKyElnlRe+NDd86o78FL7iI77rFyWdw1qCC3CPQdgeNUy81J3S8513KkKb
984IbdW5lRssA697416CSekWI5sFMtNmE+B3rZYLcgxdq7eV7CH2Nwn2ySZHVFe+TS7fI6aoG9+p
75GML6PPuvH61EPuT3gYtV0As1Ca/CeRV+nYENDUY0RXzsw7gysMM7lawEoW8c3PCUZPr8numFuZ
U76H2ZpxLp4ex8ApHto7DBAq3QneCy/xhAthb39TG+i9DFOSZcL08C84xXt6JI95LjURhSJ+JN1K
vFeIdmGidUXbogKbC1vOYDV0q9v2A7rkm+g7DPH5CrdkwF44y87UNj/v5qQTrMakz8agjvacTCPR
XcTw4Ht3R4CpeQ/TmYFw37iAE+oftcSaZMZGqYQUOsjbyC0OMboov7DDZH64S0hQCxwo18vWuvDU
vo7Un6Xtz/s8AdLp1XEly3lqSoA6ziERV19lyqwcvaM8nyySib/r3YSmk/WjeOLjJULe1+z/lzs4
TY7A06UN5J4nVZEs4+GOs8fA3CFukSUSvxbvSeMoz8ZdMz8azuh0H2q/ZCyf8pFj/mrjAA1LWN/g
6Ri5+RM+R1VpSzgjZC7qTxlECNcTZ3jjOGZD1hxE4hde9f/nEZoSmoRpGqGfPMKo9H25rfIIPApv
t0+CjbBlu+nIIwh3jO3t7oUdxo5Wl57c34L+rxX/3wsbJ3NUITkEx1RLI4AWHBDNWbuV1oKrOsoN
syIsYCrbH50hvdANnemLpyXzz2VP5oNpp5SFX2dTlRa/TtYG2iZfSYvSw8l7l2+Uz2FD1dBshWf5
9vd6/AxO8fPS8s96/KBKfSbLPOpsk79m19qGjyfGfPLKfy4W2k10295ZfyK3fYxu1PXh/V/4ip0t
Ub/9+NOOIBylpBh55vhvkKh2w4c8Mv6ZQTQMsNe+Hm/ZLSlPMd8hU8IqZ1QjW+ECbUWffuff38w/
r+CkticQUswV0ihYcuO8zKjK1syjjslKgTF0dFJcSaWVOCz81+DLCZCtzrpu3wDsEWL019qyfycS
jnZVUSYbEXyY42qdf1pX/TIzX6gm4x6/0sX0i44zNiXjXnuhsJGQQSHdT5ig469MlnpBU9N4DYg5
ZW/ZP9YmO9WaD++QzdnpMXpLXtr1JYToLMz2fQWeYAJiMORjlbECp7yk4mNiUgd4Rgx3x5fhvv1T
bmVQ+GhGJGldu7myEVATY2z01G3DF22pb49Ejlz1zzwOjBnkwss2hiNe9E5Wp7fw21s6gQ1awwyH
ERf6Lxmn+GC0dnGNaokB94082MGD2DnWJiqJfY62ynW2McmdnV7L19Q5cdUcA6opPb3khCD4GoEi
pOh81oFDgd3+H2nntRu5tmXZLyJAb16DJrwi5M0LIaVS9N7z62tQ3V1XGSmkGlXAxUXi4OQhg2Zz
7bXmHDMig9mWWTQ/9NatdBcAlLr5/8ht+u5ZM9mfS5JhGcSNXlzsMZiMYNLK6PNXLDn30uPSgIJL
6ubH5ofv0d/eI9a0xatjASOiIalfHC1rJJNUU7aA8ZYx59zyeNLv8T8Kw1abnNj0aNVNTCfB829S
4QBfmb22UHuiA02CCPel+DeJc1tywiXkhL6jxQ79EoLnl2e/1WyoQOp8KGi8QhIuXcggeWFT5P+0
PH+7WH39KRe3Xy//30+ZP5uqWOPBrty1J//Borl6Y7yFjGQfp9P4QcWuFeu5O8QU3mKw+mHV/PYO
frmmF32WYjD7JGq4pnQpIEQyJ3RVvEaJE8NI0ta6sJmiB+RifeP5/RquqFZ4WnQemn0GQ3chBfbP
/z6lvyVAF7f5ojzKyyo0lZxTyp+QhfX2sCZP1U73M/00WzqG7k8dzW/nNF/vxsVX2g/kQRE6jjh6
I/o7ilggRST/sSkGdQKjpXbpmS1lvUN8g01YD4wBklxspUeLdxKGH3NU/jZF/XkRLr/fGLwbQ544
pWVmJ/eQSh1K1sCNKXNgz5qQfOOTHmwLtqjju94/q+pVMa2jgrKRCqkBDv02E5S6qOkziE/Y+O8k
YVtPT5Gwj4qtEuyM4U4rhVXJzrwbf88aNOcfk92+adH+8c4aFwWBklV1NUn8jtmC4OdweRNsbWTE
wvek4QToQL2Dk5cUJzItiOVbLbtuIsncn/p1379yhqjxsDMalC9Hg3GRg9ItPq/oQNKCm018z3bw
DKJha0IY3wviukJe7EqpW6+R56vrLN9Wwp7EjML0fnjIlxf8cv0nIPa/z+ZiAaAV3FhJytmk2xr/
3+vskDuhFA48YZxgOz6mO/9x2VFPP87AvitTMF3QStNMU9Mua1ItEuVRk5Ll0RpcCVBN68YSiZxk
XI6TIyW7IVjjwFxiSpaZKKVM2J1K1fn3FZCXleXvK/Dfp3H5hBthPppt8Hk/RKgXbIe9hPSkmUFK
bsIu9ozSleEOM0q2F1oHdbtlJ+8aHjTg5sO6pWskQX1eQ+r+cX3+7vP85RpdPrYwThq9k7lGjdse
aJep5hN65EG76tlWI7MeV91zKD+bS9DTshakgNe3RuzQbi78O7o9/6OxD6/Sf+6bsSzlX+YubZQo
tShwTiG8hBhvBJ7rYGtJbhDsEsFDtJCAl8ppQhXFDh0jBOYC+sL63/dN+f7J/c99u6hyuybI8hrO
N5fGiA+BuTcB36yy8ibMn6r8phvuJiib6os/ntPppuzBfnuicApBYUXHxUkU06TRE+TLm7pyTHJ8
on3qU09exxHFYQUWwg0pI72fhnZ/6+iWNRVvExkQTL2NS7tJI/ddmWhCBJdZ+aV52XUv7CTZgdtl
AxAg1Y8AAIcGNhiayQvWHX8mg3rVFvbMVOFnqsK3V/LL+Vx86DKwIlqThsuVRPjOhh+KwdKFr8WV
T068jd3Zz2y4dJ/efeunvem3z/iXw1989YI4z1u8YNFCMKCSyklDs26WGTxgTzQe9POax5/GZX/b
LbkHFqobHmQDme/nx//LQ5xKpd9ZuRHdAiOhYc1enfnMPh+8SviNxe6XkDoG/d2PdEcghd/sO9Tm
abD9KYDm7+TPi/NYLs6X88jrkceBLHCY1c1rTneN98YWtyp94c/IUXqOCFuu/v3ufPs1/PrrLyrY
qJ/mRVYasTnJXvXGC0dv0c037Qm4lerByUdRE9ENhle2pFFX9P8Gmyb9D+fx3Sfg63lcfH16PQga
qeU8luqCBN/QRgI4DG47wNZvT6J8W5gPATq1ylz3mpezn3B1TpF3IBHXTU/bu3ppk3Uc77Fmt+tG
26XCJvwpRf2bu4Q2CxEnsd2qaiqf3/Qvd0lPO61NTbX8PM8epS3sJpcijA0dvVIbZDUUElijP+w0
vilBOa4hSoqo85D+xWYaDDIqJIURdwBtV0NkW79rj3we2SMTPpR6/Tpgyf/3TfmmV/TnQS+WA1mq
y6lp+LHwMvMtesLEcsJfn7XvqibwXnAjNqrWWj0s7SpD9H44/vLw/flB/vP4F+tBnAth2Ejyp9Cj
gBJKftk6YIzQe5DrDXwg9wFiL7rt6wQFlbz93x1ev+hYkf1Ri1PBz8cNr3kCJDeUBI6C8L9zSpnA
l+1QPstOvg7Uk5S9/nD0v9+IP368flGnmsBTJzPnjo9eV9E59CAfm/h9XDhKYNr5MnQgrZ3I2igf
wFYoQTRhq//Idfv2HmBDZ3OLH54UgT+XpTYIrElv0Lck08o3HFCg87pYlxXb6o7tx3w1vo4vtK6E
td+c/30JlO+ObSmSDt9DRz19OdCuejAG49QUbAUHd3ooDC831tO8HstNzQUQCbFHEkDD/jw9wd4b
5V3LlUJiijeoX1eRo/2Gf8VIq03OvrKp2F6fa89g+PCIklP2F7Vn3bv/Pmvrm7PGsY2FFKshkoG/
JMJz04xK2Za35hEAg16crWEfBcdOK0GN0wBcNXtA926+Nm12d059h4wq3FSJwyjT2Ku5ExH46XTT
SkB2gSyLQciTAtZ61Z7SU4Ycmjgnw43uFTW1JTNy2uzIWNQnDoi9sLpVQVsqkHayp/HNfFbaq7lw
/Duow5AE6IqT0HQoHP2txZBAgovyWz2Yb2h25chTpl2bOOpjfT03K33T3quRxzSMoMHsYcmV7ZkG
n6R7MJ3prjk1nSuTij0yi3vMfgVPjCDJYvpxv6Ys1dvFIvDH5bxYhBLDLyoz7cuFYSzWK+2X+jGi
AsVugNzrpaKwNb0YzuFz8at7agAJQx+sr1vWJpQCHvrYT/DRp19chtFxVVPBR16GJ+353zde+rt6
0hVNFE3RRIShyJ+/5Mu3ofBnvfGjmoy24xKQfgCIs1L24759gwt55KGkgvGG/U+io79d8qauqrKp
yfAS0F9ZF5WDKBYWLxDHBb3o9r3N3mkRTpDH5Y4FO8efCu7vD8jraCmk9FnKJ0Hsyw/N/U73GbKP
hH+ivAu1Qw6XonJGN0pugPDZP/3Cb3Zm/ML/HFC5WIn1bpC13uCAQGH0p7B9GhDRDWQf70t9GxXr
jkczu+sR28jFwWDcGB4Gg5GGygOjEmqu+1steUTMuiKkfrqmlOo+LKn6oYj5ptP752leLNl9LfZ1
ZXEjRHqjw3F8q0lg4wyWNlazMnW7WC894AGeCYU8u9sKkw7aedxZyzYEcqqj0aFnODy7ebGGilpS
dBk/SZm+GWJxnqheTYucRYm64s81PRrL2QwELmeh0ZldWafJFfCMVq8TC/l0UGme67hmYlguyXXX
nZIAFUgnr1Jk+SCq+00w4DbCYBUXeAH8NbuBEg+2j6ODT7EH4Z4QnXc6RIozKld18FvAeCIvWGEy
0FB0xb3bFFtNXaXajxvlb+p5fpylLFMFhZDCS3XokPmxkjfleFOp3lR7LYKMft3QQHSx+KyAss42
etDEIkxyUUPCJP75gZW+f0W+nMVFPauOXZF0abu8k/B0ydk0jlNwaxC1Io0P6NyDGqmi9NRPLOvV
LtOv4CUW6INMH4BkhI0Es0cA5X/KbBGfLAwEFO+WF6TTJkZQ2uVv+lisguqQ5YYt96deRJ1SgKoi
UOMmsY49BNsy2RAVp/VwzelTpi7yEGLRe+uhSSu7L+8z6W2o3KZis0n42fR76r2U1lsbbWY+DnV9
T7ya+ZjrzpA/jeN2Ie2AkSSZavGIHAz4N0gAhWDXFA6hg8znFXf+bN19COVNgtUvg2E6bokKU/VT
FPS2pj+qqeqa/dWA4n64898iT4tdbgH9CQX5ACAXcxVipeHtLrYpagE3GhanUFYBt962jHcYQOBR
8X5sxv3ddtZRE7OOEggrMjy4aCKQniQofkYkVjUf43YHaUVeT6lb2Zp1p4ZkHAx3gbTPDTjpZNpL
x6Z70kixtJzU+p2pR3BLCG9+qEDlZcH489v350ldrOxG3sSpoPMULasda4hdTWs0S/ndsGbgjvaG
NDuQsZ2jQl8h6EpYdEsn5Yc6TPo/WrY/T0Rld4aVyzQNyrHLTfIc5UI8jiljlX5fG1tl9MItEG/r
loSH5qOUnEDbd+hBkTceTGDXMItyAowq/IciwrCUfgITITPa1oE7no1zHW7CY/ThR1tF/o1xMae4
RooqHidtRQKZeSxe25bnC72S1xVXkWlnLKLxkrxS06rdFOJKfdHqjWogWwtLO0YeSD6JdD2kHwUH
DIUXfwLvd56ZppnQIxLrVjO2MYFwM7zoIAtvhvR30t0nM7Q97LXGRiwe4rBzpNl8saQHobjTpENQ
opARn6Vqm4b3Qfrb4M2FioULIIVf2v7Ww0c1+ail32Vqt/I7ZPF17e/MbC1nIVgAN31SzgEcD1Jk
47vgNZtOXJziwy9tiYmesE8Pce10H1hXqQzn25bMSqDR5mkC8lxtl24nWnH4zqAl3e7a1MGEq+ZK
83dRq2BweUokgplXmJoylgans8P5zFH9a8rFAAjfdOIeBYK2EqonvwJWa2zF+LHDUpA1LPzqqlBU
suoB+zOQbPNnDe5w1xzMBvSggKuedPQPpTiGJnTEe3E+9uRCmleddKeZp5Ex0HyW6z2TSWRmHVFm
dkWrmvUO8zGheqKVeYpE18jYmruSHFuGrXZ9m5TsoZYvX3pFWmVXHi3UR922cfxNtp7uxXHlB3ZF
7wulNFqX7fwRwPZAFFPuBQwpqI0qFw/KFYPr1HK63LYsV3eYjNEp0bcwN+mcY5rozki8b4WX6VwQ
nbeBI0HtFdzKq9fBI5KI3WNChIuEfe5Gof9Pt3KubyonqDe5tqoOku6IXkwcbME4wgXgPD3x5UCi
lMdkCK11fgGMbTJ3wRSc5LtG3Pc7EiwZDZE7h8iZZ9PTb8lEIYgT/PpddLY++isWR+2jfEgfqicm
OmnBvQGKbwOGU4oH/SCf4YUACVnNG3WrkeU7VlcZboxr9Y0RF2Vt6iXNthYekbtOv5pf44i9+5VR
EE8ebfLabp5NYo7yqwBqfQQigzKwWy9Xkpk3GsU4JiN2vlH1DaKd3HL01s5gIaCDSv0zxdKwt7p7
85TdGdf9alxZfC03XKvyo3dlh8iFW5Tg6eqZjkxBIikvHVS7/LlubkafPo1DJoyUrft5ww6MyRgK
Ogbv8vP4pp/p21B7We2r1hwGaxVK11ZZbSwBVdZQkpMckxVINABz/Q3nnoYnq39Z5qX3YrVNxqdG
s/M36WqmB5vETjGdmwqXLl1eA109Q5PoMSFEDwPItS8dKoPgqFWL2O1ZM705ttmiyuNW6+7T16J1
M6SZ1tVQb8HwR/GLED2igccax9FNaTUABm1cRvE8VdztVPMa2P/1U4IW7gGtq1Q4CiqsZplvlxOy
0u0gOSIqNxm8hU22EYPucVoRQJrFL0R/rRpJvNO5kmH5K5w3ACcMiLqCS09PpKtAfGT3mmIcQc5U
42Xxiqfyg0aSyOfacNqHpHHCG6qxJn9ONcNNTKLcr/UDskDzIJ7qDwkg1rjXHWNNUJUX3NGGsjJ3
4gqTSFGhlgBRP+b7EtVp/QS6XxLXSnPg1ZmIfGgA7DW/DMvupjPPChtI5WaRJvFaMrfnfo0GeHQ8
h14nEeZEOv0zSbnF6OntsS/XZvArUK6ASgIxN1xxFDchX4ARQYMQEqzwkCfXZb4VlduIGLfr4Ci8
Zlh6WbXZSorZDYoH1HYk3Faxk4O0E8gl7t0ZtgKIDg2X9Pir50oKDRp/kNaAySHxI7uE0OGmaM/4
X3ulxe0x8FFUoWenWoYdFSmPlnISx7WQE1R57M3nICJRFR9CzbbI9BO7ElJXs8hnVx51WorDtTlA
YKS06bdVvLb4EiXEyeYs3f2DnN0o+rUgUjodDf2aR0wcdoTYRsR1kndQ+f3Z6FmI5jekaSRJ4i0v
nCl2NHA7/EzTp2Pb8fm4VXP8ynBaN2QW2TOySjO60qNzo15JmBwiSuLykUQC9o+2rCz3m2T5dTeu
uYJK/z702yiUgbt0jt4QBH0MkVlK8xvsyFVDFFcJHLosXfHZ6n6bOYUljqPO4++aHeqztcwV5ntJ
Om1sixhiegwpVU8GtrYrxl2OIJb/zgQsCdFe6HVcbGsfmx7XpFVPiFOMbMsGu2z2c0dTfJMm1+mj
uFWuhZ7ixymsD25cY7hxd9bf/d6uUC3UdjEA2l3BRKfkL6J91zpGvWd1LKMT6cw0cyWVzIojP21Q
bmsSTtMlvfOJy2VOT360N4VtFf1iXuP7m3g8kGA/ci3QZ/YPBCvrFoVXd676Iy94DB8VQDas8XKd
IZl2U9CE5WqIHdiageRlqsO/LnSeEp26flMJKyGnJndN+arTD5pxVyVvc7GruagZg3Pzus1zO9Cu
+Om8F+m0KEXHAOcDtlgk9Sjan31GXcTYVcCmBxvz9hQ/yPG5jU9a9iSJN2O7l2bHfE8f/XdTdUAa
cQd9/jpqVm1bqVdGfOcXr8OCXsv7nVG3dsOHYGhI49NuLb0mI0w+q6hpLKzg/Vnpr2BcrCJ4Hs16
mHeheCBhKwlJ4sqfAnYAxbyeibJMGQaaLR1B46TXZ0M99OE6U5/Nct8QTyH06166atuNQiJCEnjV
agzXo+IKFI6Wl3TOhG8APnTK/tNmH2IKu0bga4Q+j6aKnjd2xiKnhcegIbraRE4f2mRm2AKSEUmn
56azyVUeEuncB0+yeJWUOFnb7STchyIkYAeVGesr/z8zQsUPIThG57Tjxgg3c7gZh22gH2FvQi1y
VN+JEJ/rdqADeorv1PFQ4RBiPJ+tClYLyb+pkmsGMhWBNYH1LJEb3RHpZrfT2jS9VriZhRudRy9N
rkRhP0+7Dnk8UbMSyx1knPJFDa74/CxoLNTSfUjnsNsu4blDcpezK8XiRE+O4O9xSAln3tTAmgH9
C/6NBGSDkwyD32b3gSVJK++X06VzRjRsQzyMsMjkc/4Fe5yfyp62W3ySOc0G/nPFIC2Z6SWjPe7f
LerioNxZ49qI98X0q8i3zXSjaLZaIaZYNTgP2pgmhl3KxPH09txfpy0l5L7uMq8crivxrTTd5k3q
r5G1G/nNzGimpp7AS0pLJkfXfNBZWGTSzXHOJkHuIkKnPEJoqe/4l6XW0flQLv2/6W2RW2hHtlw5
FUw9rFRM/eJ9LCCao/qC2wUpQH5M8o2abadAY2X73WqTLUgKbpeBvVse78N4ScGFK3BgPF8Gm6nY
Tf37aEyEwGNL3HCMeVi1erPmGY+m1qlyCCH9e082ol+uw4qeHqtjVziInfgrCsutejaym6TYxfE6
NQ5xR/kIF5WKCxtqcp0pG00/VO2HcEjxjAXNfjKua6ugI70iTzCj+Rud0wD3iSv3D1VKmvtbNjsW
6ykgMr90kQ8prBGK5NbmQ90Tm/SGuMJUB69VHd1YMdIfh5Usulp3JxzwZ2SslqH1YN4U842ungCH
q/3D3JV2E5GqdBXJC3OgRMePWK6VPKV1tH7bq45ssPkYyFpkoSLSnMUxdhPOleLIYqQIeIvIH0Kk
ouxolPcEJCjjui48miXiVdycLOOh7DdZsUEkyZMxkSPSnJSYd6pEFMSX1t8X1Tqq1iKCcULlJmeI
TlXp+ij0ROO5U7bzuI5NFx1h0Xm4Z1PlCkRZyuEz03Q0EeWjJuAUm6m/K3T2yknloRGx/bbxFQRC
TtrPVppmD/17m7GIkqSbQfeXk6cgJQ0cXcaGweDI72XxRbRY7+XmQ46P/26zKn/v1NmLGtQAIkNz
9S8Fc9u2rIXi56CU6B1SrLfMJ+3aJ+jqoORsG7oj3VkXB0A1ewS7wz+ATkV/TWFGyEPqkmvQGXQS
nEZdy8qpNR/C8h5rqsjA/4cRmvp3T5iTBfwCzGkBel9qfKSqbqLalKLbnpl2Vp716cSlgZsuNTv2
wsioNiSAL8oe3zUtV20JJ3WK0B6TF4vuqv9r9GbiZGxtXkSjFklTTPtErEn43pSzKT5oobeOqV7U
G93atfPWsK4yg1AxAmU6Nq8O/pK49FgTm/793zfiO5Ha8pMsTZR0y/yLk5yrGVoejnKrnDoX4L8g
QYRzBRKbgPfZAhkkK3nATE4S6p7yQnXmZAOpUveokaLnYIYC98Pl/m6cbQEPR0uhKmC7tItpVSAK
YjPKeXRLMhSQiDIn/YTWSYbkAypZ4tIwqUhIwvRUm05y5zOtLU4/T06/adzAL8aGuWQTAf+/HN4J
UiQrcZFFt4nBWI6gLCIq0vRQtJ4f0Xpz0vgUtetEOAolniTjnCseXhm6OPb0o2fhm7nEnyezvFBf
2vW0xek26pzM8nVYQn34qBO33CPusFuLHPUdhHs1pNkc4JeZIXX90Mf6VE5dto8Ug/GhCNEMx/5F
wzmLyh5YIbeFM8j3vbWdS3aYwTlQnrDV2sYQoB9sVwoVGAKrvuQfdQ8JRfZEOCZasDUFLs4jQB5q
fTL0Oz5h8T1vwTonrDrYzN2JyvYlQFcbu6Cv9qRNPDUb+VozDmF+A4rPZ0W3e31j9g/QYRQStj9d
uAD9MMhZKN1Wqn4tESaqauukckTG6fUxQPjiEkCGYKjme8w+z9Ei598v0Tft6qVZDU1LlkSI159P
0pebkxXC0KcWN4f4TfGIPxcAoZuXPKROVDuM64iEnZxg4BSoffigUXNRkv9wGvJ369TX07h4RkbO
MG+WBzYGdtEtAg86UiCLlrkjn8owcGA0xQ6ozgkZyC9Fg+Ao02WCAs3oh4gPzFJIzIx3ZF7/vkLf
EBYwSC0eDnr5svlXZ3asRQntWxDdCnQvSC71MnNvYKkP9gNzNVq1JI04on4u8ptS2qnjYzLdTgg2
P8g0xEIW+M80qP99TvoydLx8oL+ek/rnK1W0zWCRPAaWY3LbxOtzu3aKB2p1kjt9eBrPmv8qvdfG
hpTrIjwW80nAYNsS+kxsgF0FRz3/CEQ8wrY4urmKwvec1R7XbmChoADqRcBZBCUjxemVTcImKT7r
uacPuwhgmMmyspGFa5XOkV5tDeGcm/uF0TTcKw1b5kNSU5Dt61ekCpoLXZOKQ3PG+kxIs0KLElst
O1y8if++Kt/cKQaQLL2aIRqK8peOM9ZCazYtq7jNMWyuhQBnLgFVKBZeiKDB1Gemtv8+kujsCOo+
22bvKv5OwhTYoac/jeG/WfX+OJlLNWc450VRa5xM45+xD8OE0J2Z1OaFwJAwlB0dckTB924s1LTa
j8FA5jIw+PMR+fP4F8NALZqzKgyN4paig952atwMwclvCFPn/QrK4qgU461sCi5SsxnjacXLdt8b
1wJ+1qvEZcgDmsvHmclegr1rQy8hZFzyYtxobnf0t6tfOC6xcT4oVxgcybUJXy36nsl9uUQ6r7P3
AYnssimo9lPvJL5jBDux/6DILCtQjJY33EbPwG0GgKoqEPfypbvTQyf/WOK7QbVmR4XtkMpWPhdk
tMm/84x1YEJtkRFSzviqwmo7bhdukiMs0rB/P0zfKq3UxVmviCoQzEuHpBjMZFCxGbg1ghKYB+50
aSUWC7yvW/CbFknxFHPHn8fb36yF3LkvR75QHGQlgv9kXJ4c14rZ5o6PsXVKiHWrVmhA7xg+KXeT
OzZHy7quG+Jm3CntMVZ9jPpRAFxb1ddpyqdkWJJ7fhq+68vS8tdz9eXsFt3Qlw/GnELEF4OwvAWE
1tHo8Y+UldUrKfZSv56kjR5eD9ETuCyNJt7DkG5D4oM2JlVytOuqmbHBVfbibzHv72kLJ8NKEe2e
u4qS5gYjPZ72cOUrbssCswrWtVs+YFcmrMk65y91sg9gI5EBg/hZ0WiX7+T8OqXZ4mMHj3Ki+nD0
21PooHbotgWf4wAD97+fjO8UIQpZNTqzKG0BPl4UeXErZJocx+UtylxKzHnb4W37AIgQP7MtDQzP
eMQLBhXQ7SpnQphmEUIJaJ4OBWmYzSefljSRAzth2CexQfN5NTxapMe+//tMv3+SvpzpxRS4zNso
LeXPMyVCuG93jbzDnR++JxtYW3uLwcmLMrlxhiRlNUireSftjJ32u/KsHfuUTXiIxB/eq2+cxzzd
X87poharo2YMzZFz6p9ERP3AtsBz1w4wiGXZAUuyntchjeV4J/6aP/wnNhobLlD4Qu9COhs/mAP/
TuiDmPP1dC5eNoaOCDRKTofdsVAvTQb9npq9SjaZ4PLat9th3dzrz8YNqjO6Kqd2rx/6elUQzzru
mYcQKSY7NB/W6g/a2E9J/eWbponsYUS+ZyQkXTxnTTP7Q7JcqUVG4FmHCY7A3bV2W9Lx7XnO9s1r
pns6cTCH6ZjHXn1b7RQ8tMZquLd6DwEvAwD6ayW26rtmtPlnBW+IZ/W0hUkbVk/5W76XraMsPvTi
TmmuosFODoPqqrfT+6geF+kzmVMALdg6uR0GccmuomeVFOhxuJbl14roYkylDZHB7UCLA8zLhpo2
+QVtc1mrfih7tL+rRESALMkgT0wEbp9IlC9rT2F1hpD1GYJQBE7Eqs31ncrYh45j3h79iLtVbrUK
FRmOZgj0e42vkLmOX2N8P9Q29wo8S3uCPtKDM/TyRacEmzE/yFAGyE7Wbvt3sOGgSxhlkZpHosmK
AjQ4aNMumx9mHkw6UzuNTiE95Ibqaepb2PF7ix6F7b8NEDV/+Mnf+If/+MnWhfQo8wdDthJ+Mrtz
tu2jk5DuxMePhoPjH6b3KnAbbKyev2fq2diMaH9a7348hYtKYlRjq22SdNEcJwIIemIYmJGmzvgm
xUhaIh8KKlgEmU6MjVOwoPP805L7txDhz6twsT0wGtMooy7hSWbO/oK3nf1bEaFk8qDM69M6KQ+J
eUCMCxmFWBipcMmuY9/C4I5s6GN2mxm7oL3195I7yY4E2N2W9z9J6JW/q3LOklIBJybudv7w56cR
2YIw91VRLiw9yZmYmSOy5NF7n7Bl7spTc2xIUFPv8+REaT0/ssF8NHNvvtFeTJoF9C6WvRYNVKrS
Nyu5KrQtK199LGiQD0dLt1EaCE61+fdXQvvui45q7xMqqy8c54vT1lQ9NaayhCmAboLvQys7xuSV
qaepbgJ0NVybr9N9ehrWwY30i+SnxhGmj5CpOU1l2gmbTia4/CbQzuFtsTZbh010K66So7idvO5A
I5pcPiN4BI+drrX5dRwIX10LdMb4+EHBND0mGLxBJVWwsP1pW/Dt93pRRCqyKIo6kaJ//j6rGlKr
iFFwPkFjpjEziYuHe+aDyEzIGfqbiG1QDsUUfrXcrJSDtCJz5M4aV8UTQ8yupidJU3sbZbTyCFJe
FXeyp90vVs9/3wnlu8ccMw7uYZOOlnop3UXtONR1NyyVH2xMqDRgdX7XiqveW28K1lvl3ujIRBY+
WlIgmJYsC7SwhqxOrKZcMpXyJoDf6XU9bLP6sWAuNYG0UTaFvlPV9b9PlkBArtuf3yecg+DICHgT
1f8r2vmyGodlXehDMPU3NVCdPHCfQnNbSueqjXmIWP8ZsSbSi5rhn5GSh4G8cZGJzSQd9czJ4ASr
tP3FCUxv+VGo12aX8G5YTts9lv4vkZquIM8kzzQ7kF9G65fh1259Vmr/TslfRCRlqYqWuNxHE1HH
bxYWncgiBY6jaXCgUlNyir7daPythgA3HfxSJmR2aMrEtjeurpPGrY486udOe5bZFIaVshvh0uYG
w5XkRpJHr2ko+2VQTQ3NeU2ymcPSgzFY6CfC/8AoRdY+a9/lgum7/qzPr5F+Nwf3BI8W+p0I3mDe
T/U5xco3hm9C/yTovzMEUxbi35l+e29tgN5uJKFb06P1pii9lurriYF3Cz9EZ7Ilw5XW2p2BPTuc
Q4za5yndG/5zLjqp9lo24RZXoK8wx/LowRqlrU0uGgPBvFqwnbXNxEkYn6GQWdNOxrXgIt8qD5no
lKNt0OdltDDazcFfTYRGMJBzYYqI/nNs0A30GpFO3HWbuiEw5ypch8VaH/eR8Fob+4mXBHzHWT71
BOf5KzRN8UN1NDyyXzbaOjsX6sOIJ8WLnpaOmA7AB6Um1oUqfeFjWyG8OItocq6yLZDXtfo2gmUw
H6fWZDJ3jhgXS0nuqY2rETDUugatNCikllO5rbltCftEQvARHhF8wy8Z75sKEdC9ksP1EenuFqf+
ZnyVyVy2Edgf/TeyQlA1aK+zsqNzpKGw2fa86OnVPK6C9+X8A9vSV7lMX2Q1N15Jh2BC6I6QoAHM
3O6A09XjfUmuT7/qgWtLJNqnlPcuLCiDuN97GlFB7Fm/AU8brSelgKkZtriavG+vhRcZcdSi9tyJ
q3xdPGa3gJ/K6/FDdCYfCPpVJ4boujZDixYRlatdkgNvG+a+kx138FfqpoNVYD62r6OLGqMI3Vq4
mnRX7NHoIzaC9VScc8MZHwBot8waqjdmdK/j5KY0nm/xEWe/JQ596k/p+xKe1q/0k2LAhkwPbbZJ
cdTisWLz3WG5Swkj3eDg5I9dfBP4v2b1ugPTW3SbxYa8D5M9IGgkYaOj29N9bnnawapdxmo5+03u
abnnpwjVR5wS10YVRviPY7zmD+3CXepv0h6FtB2nTo/mGJ8d0kYf/tknB6y9l4SSLWW5zIH1lcHT
8F6dGDrco+6PQrwANtaA/lVc9fdcKY18R5fWpG4C4VsZOHRAFgirYt6HqFlguxMVVRw5GltjN/E9
NpiYv00soDpzCUeSjiKyYcQ0M80LbHew3NON2DhiZiutR8YfQ2VkFC1BszDvyH/r14yV0auJ/ooK
IoMHx6QDhKaM9Sp5GskFfQnO0BTuu9swA1QVNVRF7PE4keCOh58eGtRnxArruLYVcy9FG1+w/fhG
ZHEwHumNzZrDDdetTdXvWv6Wv41JVkDIlbWYQ7068IhVr9M1thtToOBzIJeQRofOEYEW7i8NrJ65
4+wz3jKk+DT3VjwmogoB061pxVQnuJ+ElczGPmk3SYfYyBYIS4L58IlW1gkIXmbuu5jHEFh14CGn
Q16k/uI/Z4DuSw4YjiuHmJsMXbP2noZPOhu5Sn1gzlA+C+FxLtkOCFeFufznOTJBOgVOtTODblju
SeblI2+LcJTQPgbu9MtSvWHYM0GayxaNyFPZ/Q4SgqpJQB9ho6eZDpo/2vb8WSDtVFGMVa+eFpXM
aIGzYcrun0PmyJ210P1i7ZSnRxkVD3pjH3fahPoZ7xLABJkQnWDb954sbfVxFbkJDjqhcFjfYryO
3XPNjDFkG9yypbnuxTcxfhjgY8RMvbSb4FpbOOdLHh8XyLL57jEtYbKFLlpmog3KGxI9sLNpj5zi
v0g7s93GsWXbfhEB9qRexU6dJVvu/UI4M53se7H9+jvoC+xtKwXr4JyHQqEqgRRFkWvFiphzTG3d
gXsPXwfhg4FqCnZGpIMOs75yFPU5RdHuszaFKC2qxxDogEDGb4TO8CPs13FwPyM6EVIr76H40har
cfGQjps8jhEn7COet3neK/gffecaFRmhEuP36Mms7k3cYu1T2UIkTCxG9BD60FiCrhuTu4ZhuMZf
4rXlJo23hr47MUL9uSq40DYDJkannEJLoUt0bkIZqi7U40jvsEpMbk+i0jK+jzy0bPMCCK7lmePB
1VTBufw/r0S+fuhc4X6pRMq61vzO1LrjHFqsWynxQ/6qc3R3Tj0brsmR/62X+YpzkqAIK1xVzmeq
kTrkdS1F/VHjHNlB1m29YTU/Frzm8qdl4uoRbD45/PMFv3zkWSOnKtU2kvOkP4br9knZzfpUwzK8
0zvKXSh/Vz9vLol/+ryzkjk1h8xUM77iTESg0FE3ps6Zk7bWcM9iiXy2c0LpgPTLupY/KM0n2p8+
+6wjY2oTqpOA7ypu8ltle1rNvhR5d73RemH29f2HPDv4FGJy6mI57I/jnCy4TDYJK4a+RNhJNyrs
NqXbrSjTPpH+rJ2h03K0dX5+YT5Hwv98XRxbC7T/jHTOzTB5M5m10XbdMUcaQl3I9g4TmdveRth5
UTgc8viQqqtOOwAxrWN39r+WoVsEm65k4m6rdqMsZ81xyhpDTJqD8kS7NTTAbi/UeTVhuZFVAH2i
YwFxwGvmUgE5I6ZNNH3udFv87Wzs7ioJBq/JLcv8jJv8+VteoK/pWGJ0nSEjjsR/eqZhVuhZhZgS
P0r6gLt8OIF5rTyTjHlqmqfkt0AQztVmtXrpvTFhzaF/QKnxj4OzqcZU62Rp/tjRmU7rNl2BlO7J
ky5WiMYODF5D0rApohBNS7agWGgXos72sYGj/sGGGEDjX3b5zLpBTjxZw1OIFJANQ12LTN0csqM5
0Cbr7PfpAzBB9WskQwEM7vrnG3jprPX1i5ytcE1cKkXkj/1R9Yp9DgRf8cr9TB/9+WOUS8Yh5esH
nTUdIy3LxIh0pWPhO2TeircdHdrp0HAUTUXcKJTkKVhG7aVo383pxsfnU/j3jfAsydj11Y+BNrJf
3gblR6S8IshXiAcsepK0IwcslndiZCiniDvru0Cge8SNHvDUdBEpKsnab4/FCbmu+dIuQG7XuSdg
zskwJaDM8k4VteHwvPA3I/WdhpC71+d5MPCf2Q3WnNZJmx36JkV11y1HgYilxuDA3wKpzXk7GNoU
BKDDWQiG0ZNIwWlpBQrKR1Z+aA1Cd+l28SLK+bIj2BBEodXLnh+8VAWqcq5z5MBSI8WcD2USnVCz
eQKrBu8fWV6Q4IzFkqzdIESfcgcPnUxGMenIVNK2qK7r8miKv4V6QhxrLuthbXLUXAQPJAxG9StZ
RUK6ycMXTExFQjuSwpYiKh8fsxhRHYfSbLPg+HV64aSpOCF/gZ0qdyOiiWa2FkDFNSvmDDYsUsND
alnseDgZpKBLTxKvfZT/Kvc4DSj9Z25UR1jJdNoZwk4wLYPFAILUeFs+sY50v5Qt5gxAoKW9cMjx
mmZ1d/AKjvdDRS8tLkuEc3zAaRPj6xXtxPzVy09V4mZwOw1bKtC0sjtFs+a/Cm29RVs4687Tir1D
vBOjt0VznHPWjXUFD792O/6gOoH+Qw7J/xcEaMIFCgP/eRCwWBavJzT8xT5jWCFhw3ml7k/oT+VO
a2J2sVLwA9EjVvwWq/LpJTAZD71V4XswPuekRyYUedIStSeTxtTfK40rSd6YHM1hG0cUvrPOVAZ4
K9wLdARk2Z5N3KNjIj/YpqITl3td4YdofiUxScGIEs21GRxzbD9G8dFJdx2hpzz+nLsazWEggO5J
4pQSDug3b3I+UPJkaPfZRg08P94lhHQ2HHkFGM3hkc9iOC76mxpSjeCWp2PYPRKZyNG0ewTTxl8+
mqS6umX0UCM3zY+SemiNHfa36LFQ/oYrXfcibn2wC+jIL8WSYyL1nUwxi+FiEw4bv7iyX0kXl1SZ
cHpVAnPHrP17rRXKfh2nsdkfJQTTjavWLsyoN5kFU6PGy3meAchdXckv1pUmvbFZhUF7zJgv60uJ
F+aSlOpa2x2Tp/ohWwH4sTggbuYwbhqHFm6SK1/0c8B7vjF//cSzJVcxqyiPMzZmxkJ67Y44kuiO
LhtrWi2Mh1oBk4WcjP7MdkQ23T2EMfOUFmRJuIUMUm6q+9iT7tH7xUgrIQ+3rIvOH7xbyOgN2a24
7H5d/fp5AVcvVW6mromyZFKg0oX+fp9qYQhyteM++Ui6KoAxuwQ/3KZ+HZm6J15DNCHOxvQOXlrD
TAfVdxVuWvVeT7YmI8uYt5aTMIlnVgLQNmVw/1RCOud5XbJKcbYchhsZxUB6mwivAyOXcnwt1Pew
fw2a51G76WJP05A7vKTJb0l9vjoPmfeff3+V/36/s0kASnBjXCT8KjOo5UTeYIDyAIWoNXPCJkAx
qA0X9nD4+bZerl++3Nazx28a464t58cPdelvWduW69xFes9jD94AwZY7gm9j1EYH++dP1i+Vw6aB
V3o+c1A7nb1vhja2dZjyybG+Wgx7Nd/2BHMDwiAFG3B8sq+gsWt7dqJw2pW1kxJ7dutPL8nwStxT
1rioJiwNBcWnBgbDIRLw6KOd7kLBA0M6eqQHk5RjIV42Wzp2ZbpuTqshcFXI3yQ40vduXlXCz+gk
nvD85sRbRH9i6C/oNrzGcP1jHd6ceP1tw1avQVAuaHooHL98/bPTwJhFJz3t+L2zCcL5urNVC91g
5OYohQ8R21kmrAX1Bm2NRZtXDrZIrkDRR+xErnlt8bswLf5+NWcnhilt4vCUczUJC0LjYl0GQaq4
7DAWXQkOu37iKcF2dtqPKpE7IDKqNa2icmFJjxL6f9wF4pruJPmoV/FZlzAFX++VeTYrFPW0z/uI
qzPfEjpdzum2INUPAe6fORNnjgCarOBPLq5iVBYH6IKHdgsE5DfEjid2dffaZOnyok0eyCzQnZ3N
Z4uRVPn5KfC5IBgIBLvUJE8GgAxx7gPH6LslA4JPRP7Pr8yFMTG/0pePPVsjlNgPFtHAYIdhTzQ6
uHyxxEZP0p/W6Z+qk1tmu1p3egkN7B8x25dwMbYlLSnDlU3bAGiJR4r5xbTsbpu74q37VT77K+Ou
fA+bZUxHlSIMijHTMmYJBFL91v6mCo299UJ9Rcmq4xFVd21eWieaZ0/0yhalW2AuZPIUM0e6skBo
8xvwz4powk005qk47IHvK74yKJORpUN3NGj9Fnu2LFyNj6OxlQjsJW7PpiDTh40s00lX3xIrlGcf
Ctp5WrMpYTYj3eDcEokQKI/EjvnJPu9ujem3Ak+hLwWPtHEroIVImvo2xXllK0VK+MUj2VyLYJ1m
9B3xp/vd3zJtMTusMNh6YMgl/ykce7j5gLUN4hzJUZykFzZCmBKmY+dXg5IvHZEWIshdZrCS+M+Y
L0rrxaRNjKNwtUipJVqTTZqnShCrBUvRvDPt3tU015A9jYEZaE9WiGuNkwvmAF3hJI8YnftJAunZ
8SltW61Pm2nenhYHxVV2J9lS34Vf5t28DDdezYhKt5reMdeEg3nFn2BwjWIr08shcQC3bUGaBWZu
1EwS7lq7uDpjvNQrW8D7I9kZCAcyiu+PS4z7rpaw4bGTwVHl5hTlrom9XNj6xW6hvA/Ctu1vUjVd
qniPV8ypHTHCEuCEg82UpvamzimYnkQI7IMNcY0iM5rZlWdrkiv9+flV5of79+lWWThUKOKGbqjy
2Q0FiGkGiTkNR/+R1CVEVmx80arNNsPpAYO4pO50DLQj+CLOrY5IES+qhSeWf3sSgdWOEDSTUwD/
jNJbecI26aqWqC4xy56YVhz0ZB8QA9LfKcVmohMRHUwYTeZdYe4SnItYdjFracynpeyeut74mFUt
VFQ4/DD+6chpVilFEHgMXVwiT4sCOxQQQ6QOYSAkwFr4LGjB++RVlWspYyKlOJx3BSQSCik847Jf
3BW1Q36EbyXr/x+2R7aHaUmL5Ugrs18lz4sea0+ARw5xWbarMG2HwYNS/eW0op1+N4OEt7Jcqfpf
Zmx+/Rpqdws6n0SnkL18Eq+Q4C71q1RxAaFCF4l60s7hO605FL4vKDMLZ872fiXxubTr5+DNIKVH
2s3ylAf4M88FRhOrPYSOcOtb/ts0bCfOKHsk9ubokY6hcFghqCFNX0qOqGN9SMx1EXgZAPK/UNK7
1bgGnYLxnBXXMJ/odKeD14+/xe5jIblRu190d7XwNyfWgMb6leL/AnpOV+lVSaIqSqSBnrexpXIc
mkU4f0vD0r2hfigVG+sjxupGWDfFYaJZgb/L1Qg/pxjDC9c9lf3mytN/oZj/dhVnR5Cs7yf5dJJn
iosxSwKQUqYIYDaYxcJoTWMKEfwSXUhpDcp93+7/z7fh7O2TWx97UccFiJsx3WS8/jopnWI+MTw/
jPBpUxcvvooi1WHZ4ucMsrvq+cpduLCwf7sL581vWdUWucJFqHPQYk0tMzA8tCRtFWuryImr+y7Z
CPLG9D3NtMPN4P+tNYQy1yTBl+ordA4ELyNflA3z/Gwl5SVJi4I0P/qkf/TJaui8XKHi5ifx8VAH
qpNrG9SUzIcYmL5Gr52OLQGxe0HNGu992kMlNbaK0xSest4sf75Tl4rlbxd4VvioXX6ahvkCB/ck
M9O1IJcHXJ61oBBt4n1aD8u8dREbBZ2FIckmnUwr3tXQYPT7urDr2Jnur1zTpQX86007Ozm1pdJo
Rc6vR9IMyQL01i20nyGT6x3+LSSKD9XJkyVITXdA6ZJl162U6aU47ZX4yQzdn6/mk0V2Vix9u0Nn
b1QtpS3Zddyh6UCUQxBhSLegCGVAwgNLrIC/UCkL8WECYUdywtKkvCnmPC+dgp6Mujnope5uQ35D
A+cswsdeTOlbJqsoucXRpPfkxwKuIFRF7x/kFvC/5oEIxOUONYHOKa/Ni/7C9DldYAD1BLIJ7uoP
7I0LfOPhn+yEAAUjOc7vFWM6MqJjdqL+Q44fcHWSAp17qA7qD9T4XedUW3GvrRe34zM/ZEAeUnKb
kcIW80r6BGWJR0XemlzN/L3eTo2+aolmM+dDSXOviC+C/1SgEA3u/ZZn04MUc/vz7b7gh2MZVRTC
ynldSBo6Wz/8oIBEE32+uh2qBezekxu2q3FGrGT9Q1Qcu/TFUN5kwDGhF+lrgFApsK60o0nb3frX
lvX55z3/+b+i6s4exqFrA0GIIY81jo9E47FrPEanC9SCqssgvL1N6+P/YNB0oeZSv8Kdzm7DKC76
qjPhKM3zSdWSltFdvaU97aUOlrdrLYOLywD2VJFwWlEFaX5W4pWj0qhd1lIzxRuaJJmVayCxlyWs
ldSRCYRgJ4ZLwsnA9OSXyUE4z9hfRkJmB/4dwAvlysJ0wQwDSOq/V3SuYiXgydDDGSQVr6MVTSXW
HnUvxA+LnMFp58xwHIj8tI8GPHDX1u1Lx9Bvn352DM3qSVcEjU8337LwRkToBFNaYA9DS6NYEWoP
BxVISh/syjjlgnT2+/c+W5B9NasaNeKXUN90GBmoc+hZhLb8Jx/t1p2T0YvX6Sl1BGBjmEWvvH3/
ygnnT1cABc+7lXzeqg1KxRCzkU+nUVUvdcM+aQ7fvllArdnJCPxn8pKjmJbuahU56+BIEwG4EtVr
uxKvolwvdU++Xc9ZL6fWlL6twm44GveLlyi7xz+nkdEHWi6wIwRKC7jLvlugVP8NLaonFiGxsNyI
hsVBqLqdTG0VdtiYlWbl14kbRR+SupLL93FBsTzHW/HvjGXNyl6iBwYiJqyRWaEMCggnmiVjYARs
IvGhrkYDmbMu/vrUyn4xgLST5IDuNtygAHqI2QKcSYYYNzz0scsGjgBD6A5Nt1ce2wfsKB8s0eav
AZcNyhoKbVxtFgd8JWGldZHszGQ2lXArpEZL8X4OfPs90/4YKjAG2cdHIDfpUeWsjB3eP2r4MXj/
ItBpBub+N7Q8MnMJNxKlJaKgHuEpmViL3QKI0nu4KqNNjoKOcBlAFhmCNzRStnHtpf2s5M8XS0OV
pIU2gz3/6d5Up6BLDGHk5xJc0o9K0+slD+1k19IdTgm41G9N7bmUH1uR7JPl4i0F0MTXoMgQSrcM
1shW3A5nSV1uGcDN/szoSm14cYP5eo1nL1ghFHWdL7hGzN+YInKWMcGhmBDtDj9HvhacjuRMJobI
lR7ow1lqd9uetkAComtn/6vXcra5iGpsmmHFUZVbVNvsL+heZsN80b6iIhg5+/k87dksBLTq0g3c
ElFja7fylVXn83Dy0w93VuRMaieldcFNAYynAehDlvSg4t6/r9dF86hVEm8GxYyAa9ZCPZo1Tk8c
IW4zD7WWAZaNkQai4WKtJwcT04hCXTZvznHAs9av4BVRRvy8Vn3Wzv9es4qeWJINKvqz3mXTGWkc
+POBa8OxUjHXU2gLL6W07xdW2NNnI4qErFlLzUkggo+yrGkEQDFRHXpT1U51U0wttrEpj8zqV8JD
tu2XJQ53O/lNnytR7OmmOnAUzZbwE8PB+/nyL3XpVYjs/7n8sy0mXXQpGH8KnUpb1oslYew0yaon
3bQ0lBqgk2VHJqGaruxgV6LFgiethjmochZuIJRdIqGurcmBssbstLGrnfGoeYojblmJYX15aHR/
V78X3gnjQvYLp5vbkZcn0d38zaR1ltmf0lW/Tjdz+yi89vXmAuWfX4dlQFQgcS8Yv31vGtVVOmaL
VhyOQXJPZ6IHTrajXQr6NknXmfYaHIl2S5H5poxWFy+5tmsIJ3ETOo8IPWghGZvMLr3Th/IuugzB
UzI/8+dBfa3Byyx7dHkP9Xuyq2i2oELxhj06++JAcarfo4VVLAUtzF141CzzWftIdrCkqXdnLaiq
OTJtgiPrNzKA/025aGgY5GF9YPY7B4AXWnLyBV8dmHUuNUw3T3OiV3wwYMou6bLUS8lRV9ekHpdm
TaqhQ7skRFunWj0r36TolJWpxKugetqwXYj3eJJIP/Ctsd+O5jq4xZwtW9W8I62u1Y4XGx9fPvy8
UpPTaRDNmK/cE0gCwxg2gTtLhsfYG8SNnrphZOkQ+GyARv4essy1K7g0wfz69Rdnr5Iva+WUNFxB
y0OxOGDUAnFX7VrCZCHz1CSqDZKlA1QrbAhxNfTYJxymhSuhw/7AZ57SpEfWUd7OmEKFmDPAdihF
l9G7DOnuL/nywMhe8RewZ7E7g7oDQZS6uezN+wMdQ1Jkwv/F/PDblzrbp4aQ1wp50nCsbdp6xGer
d0np9YkXdKCW99L0lrBKAQwesF2D97myvF57ps6tSYDiT8bY8Pn06Cn6pfWYerOQrwWnUyFOzycH
BQzpxQFsymuv0bw6/LN6mHPepzk3x89tLTIL49SU/KIp7jvYjF5kbLOUfpppt/3GVCBP6zRC1ydq
KPxtV8UD8qVC2EA5AMVfUmA4nD1SZRRMtd5p8xtViKuWJxtq14puLagk93czo6QXo4MKg1O/voVD
ki8p7a4TCi4pDum5//dCzh6DQjDaTDG4E6puw2IOO88AUKag4Fj7MEYx08l2m7oANwiIzggpHXfm
+MRmEV/5TS6ywr9eyVmxUmaF2mcqt0RYQbQIEMEsOSLGGS8AU58nXKWSXdHShUUphx9Ml0uYHAAA
DOz4zmg+Tqrn71QGikyVEAws0UKYO9W8E4S/ZlTRur3mAbykTPt2786qmi6XDb1SuHf+TfnA5u/5
awjeqM7RVuB4+HlDv3iG/np/5h3xi96klqaoBDbB0p8TiUy3ALJYrj42yVZUn8dgU+k7+CjldGDp
KI8iHf0w3pbQDsRfU7COCeuyf76iq8/OWRu0LYqgLQuuaJYd4xnqq702PZnZr6SHD1jdGwwt7yRS
aSAOtduhOwh2Dd8xBuJ25VIuV7pfHuOzciDqB0Bi2nxzjLVUr0Lhhk4oGL/IGbuVDqibYpwZW+ux
eQevRm9T/tMqCwEzL6tr8W3a/NKcLy/wYfSZz8Jm/alY+vJTdWmSg5fT5w4jPVk/3eiWcGq9EZ+f
mqG4bx7V4ldsV8VO+JBZ5ACfjvuy/rxEvDXhQJSDBQdWF3/V6W+BZJOcOoT1ODg9x7In28GAgawk
Z3yOJhJnIm+1pmGSUQtXK7DDjSuuOH5BJD5xxvE5s155Wy/e8K9f8ezZD0hNLjrd5CgmLU/+DfFw
ijfFLqZvDW6PasOfBA2u4MkFU+36yNcQqIybfvwzB9b9/CBePBd+vZizV6PtVeThskHORLODna0s
NtzRgAQUsMsY7iI7mthHs7uiPSjapo13MWnxhNZsyRGE3YCpmoGiFoDSuO0VW6bv1zyLwut8536+
0gv5qDohSQp2cUad9MPOntNUr9FvnfzhON6Zb8aBDCFrQGFo+Vw1NhwWtN/KM3zYutmGkML/5AhN
DTt9irpl7ajkjy/9B7ROTrqJESqI9nDDWR804415TIFEAlLr0aFaaK2zX9d6pxcCL79f/Fm3RA2M
dNQqLn5wR2fhqu9j4Rkv3PBg5WJsog5q8Y3E0y5MAAhviSdVe4uvEVDRSF5ebCvZrm4LNB4tNELD
GbobgUgqnRXehfNHTyE5FPwYdXFVw3/xBPr1xp+VsM1UK2moL9hdAOCRJ9GsJhhNzGVFWLfGjR9u
IAyVOicVY2MQa9aRkkOEhtNjx/UIergbV3m3ioONbLoCLXgF+lNKs7T2hPBOJX5n4kh0bYW9/Jb9
93H5/PMvC4naTFWlJ1w1HaeA3GD8SvJGRGHsdFgOXcIN4FxH6HrXvfELAbC5mtW9gXw1f/ViFf7l
/n0WNF+vJAqz4AQPjILFQOQLf2ENkpP2nDXWLwq1A2uWR5U791Ty+m1qryw4l35AUl0IBzRUUfvX
iTyG8JUWs5iiAV5nFSt1bvnYPkjb9jbunwhLWjLDHT1o1CemHnb4hA/04XTU5eWjsrAy3zNABCTM
yYvwwG7IVGfRIgZHI/z080v+qQA4W/5NXN0i8jiDA+qnjvPLvSoXTT7mA/qXiPYTeEJ6ywMppUdU
mVoFbX7d1fdqv0l6i+LuoLoZSSNOEWHSdPzgLQp2QvdgnG4m0dXzK50YY14Kf7q2s3e4wfJaCx1K
pKih98/YEism6HuIdxPyQRssrcPqLQofPcCaSLn3Z5pydMjNhzYyLAVCR3d70g6t+KKgxRbqetmi
NqhZSkF04QRJKpo1Nq70QyP+rVHCY6CNi+2kbQNzlytryMiC+l72TxLgEkcuDtq8fZGz8ksj/5sc
eHmbiL/i4ijFt23CoS7ioDt1btv/oejrN322zSl05HeBMivexvQexl0bP3TxLaTYnq0+E7aZfm3u
fWHiS8ocYEe6DcRhiGf1eswgKVPKYHY7tOj6hDu6wERtwc4NHKoJ1g2MBR8D8kf2QMArZj6zeq9W
nPOuevbrfbuMs2o9FBKjyUIBZRWvoCs6rUe0g/8Hmb+XHufxafh2Da90SV797TPP6vLYH4u+4Jk5
Vmj0CIzPnXkiSfvNyqb9zBcMscl7V16hC+ejbx96Vl4oZoOS97ToqKBa2qfEe+e8sTPadKBJbifk
sDuS5ooZfXNLXEl4YqmxWrthHrq66ua7eNtnoqdJqLnyD7O0KkVpNGdbFolbJWAryq5hxY6MyoHA
ACpc2l/XSoWL951pmaSbdLp1Kv/v9X5Rnqow09rZKTQrxxqrmRGip2VwizoQcd/12Kz5lzx/ur5+
4lk9Hzd6ITanbv7E6EhP0opdc62u6Ryuhz3L0+vPP/KlKdiMJvnPNzwrhuJgSoxi+PyG2gvybqfD
tHqLg9hqcKmUFnXANfnWpVJxAXoeriSfDIj07DOr1pjyRY2bCNg6hl+7eStfa2GDjKMxlpTWmF7Q
1ZDirUkO0PLQZTI/O8IYi2s6V7TDfxxX8XLWcAV2daIb+vNd+YzuOv8VVNhKc98Z/eR5idjIgRr5
VTpPJnnAo40ZYOl1esjnIu2R3/rB+Ns/mLDrw3Lm2kP0alWnq2C0zOFmCkg2e1Ke1eZ2CDZC74XD
zZwJ+vNFyvOj8M9FciNVfYECXDzf4gRmy31VN/P8OG5WZEE+4wAVSJ63OZizNKKoCF3UaR7pvE5+
A8w8peXN+QXVMQKsP2W8/PmKLh3GF3Ss/nNFZxtbVdRhXBRc0WwQZb6AIy3y1OXCY0BwVfSvXvv+
Z+WkqYW6pM6Bb8iQnsb8mSwtIqrAY0MaOe1rwlaWrfaLfAyqTHitrmlDbj1BoGHFMLx53pLSUCGe
sLByj4McNNeTNeU0owJ92ZKmMhL85I7i8i88DiHGSGN3qed3c9/9SmV1qb359c6pZ4MOPzPlVNHq
4YjxEBAmja+5kUEkB+yzVHYmfdODcrfMP+S5qA+QMroH/MztLTETGd7vwWLmaRhL7VfrzSl7VM5o
GZCB6SBMAPYD4xeK+bv22k3a3aAqET6FPkTBqAcwe+K1Z/PS3vHlSTgXRY3akC6Sgd+mc4OVRjY8
0/UghJpxpzIO3YCEXM+a3/ZXy9go5YdYYVGNKKXtnx/JCzhofaGRezm3GSUI3Wc759SZUasFJ1qs
i2VXLmfHp/rU7zmzu0O2HIkbkVepsMUymEa8LKM7I0ViJKCmG3yKC3++nkst12/Xc7apciTlpJxy
Y1TP3Oh4+2M3WqG9DhDAi79ZTSyJmYd7dWhxoebkcw00s7pMoP25wFdt8vrUa5xiekLkLWnOLGWK
TBSCR5j9NLOnMcVlJwKjXEm58iNcEnp8/fBPOe+XYjxrCULPag4u4kZs3GRwJujb3O1Qe8lO3sxU
k3fiqoz3QrTHDvrzLb+4mENP0uZOEArsc7+Bn8vtSdTJ3ptzDW5lzL6mTZDgxL7Kgc5qRk8+IXJb
kagSmH/nLp6xQx6Qunriqg8j/JAYh6mFXr/t9ioitTi51ettSWv25yu91JFefL3Ss9Iy0HKj7otq
vk+huO/0Y5JA0wJIJNd7iaMV8GkaJ1rzDuHC8NTpuS7w8pBtKcrvWfTw89Wo82p9vr98vZqzVyeN
k3ooAtYkNHrvc/Ejda4qbeFgwxAdEivS7VPv0UMjpCNLve40LB8KRjL6vUEOruS7SvxJXDd1Z2IS
O63y3NHEFRSjINzFiPoixp4YVys1IVFtFbinbp3EmwDvJvDSesv6i22HxRbiya+fv9sFKBvLAm3B
efBAeNy5PUI2mzAvGkQnebxbABaq4Ezpw7sxu1nVO2kVQuIdyWQJC2RZwTMtNZ+0NRdB9wu76Ixk
6X8JWHBR09vDHJvV3MZOVTkhD/i2qe6FB/DOjb5BeGeIqwYwI6vd1ZngXCj9+wuZ0CYoVnQ0yfz5
l/dKMxdCYCx4svuNdq9nHvEspTtpB6zJFqEmaE7b6DjawwIllUhZcDV4/OIFkMGMpVBGznc+Cs0H
BsB6jLhh7j6zXZWqtZh4TWwtmcVUOOFlN443WF5qZaNeBQhc0t4utC+ff7aaloE/VKBD50cUAmEH
6q+KCRuDQYwrsxZdLgNVWcdclvI9XzV2+T7k9xpbae1p7WEa1kH+GPQvCrL4Igd0H+AEdn9+1j7L
2e+/EhHpMidWWWLp/efk0g5Y1Yyyr49iRZwx+3CwuB9hGxlAck+7NnNMNkJ9W5NqRlYvHuebbHqb
DFJlKb5LuD9/OXWBGxYka2LU0j/pyt7vPVztYb7NplvCzWoTosNGrddasd9FC4obGO3BAvKREdwR
DAMMAnQSiYLBTaNSFQSe4Tuhviwlj1C0QLEhe9FJoPYxZ0H9FP8y1SvH9ws6LzpG/FYKQQjsxZ+n
gi8Pq1x1UZJytjsOLzRkzL/FO62Z5klr1gNHKT13cEvNfjTlJrTHR3ztdrE2dLdHyFHfGe0xOK0j
fUZhXe/xXYAdfru2zy3ky7XFRoDE4eSLR+1gToh2IZuTPWjgxb7tIqc6NvgX0h2vV0TWfEXOOsZI
KOrzith8yHDuwAOxIAJ8KTif2PL9+BIew9NTIN7P4K/JixEeGTisduPLAL42eqlvUL5S0D33igOq
T/gL9conzm9Nj0V+07fXheooa/9ZLviWbIDsgipNsfNayJeyk1+poXgM4tWCXK/MC/bwHKfiMCS7
RfKotzv99FtmgVNT8LuLeJkDsTeqGJEcimGkdatYsMfC6uacdUhPxBS5IPWQC5JHFYzuIl5jhjvt
/eektDN1jSMCiyOObPFQ0afUhOdOvJEaBu5pZw36Q4dZQRvX8bRevKHMU7Ktpm4Dw6mEaMma4hW3
A8m9oaeiZfFCzlCV2+x0eW74jFAls7uRxLFnDmC9MDdh8+RGAwQ2roVm2RLqILmpuJxEGjPwaj0m
yR7Yyr8og4y3fh71c4ATb5mxknUWkXtrK8qhf4Wqlf8NK2vSlmpkK3fKRtwtvMo+bVU7WVeho+L0
ZxVxatpnxLogR1wOCztvg2XLd5B8kiJsGQp1acHTwlYLFS12OnBf4Lq8Bc0DxYO3dGz5ivTAWaY4
87KDr+XfEuEGYHYDp6CLagXEIPmrntDiY/Wi3HHeFd77aN+H6GJgfYRPam1sWtBqul3Fbx1yEB3J
EJBDuhNIBet3kiB3FYxA6Z0FUL6vSOIkjVTgUASx1QuivXigicvdX8YEvlmaYVX6Cg3LYLif9PAZ
hNC/+LojjXbMKYpY5ndkFOXTeFgqZP2U5Ia4xp0vQEic8yVL36pNMmT2CuTZwq0/qkO4NV/mgai2
jOO7Aq5KR34PEKaSgQnQLjP4gxQzLDaLcdXF69KAsMWyaJnCypcIOXz2pW2qPI4xHRcR6q5wbJii
VuwqiaNLL2b6NGiP8qThpHgvsttg4XSkcvLcBFajLjklRR/5SrrLn8yXwQvvoPLK5Jf20C7Qky+F
v1O4XnAsCtYjLvG3LnAHT/roOR8TWiYCSdsgOboXd5pAfgze2HLP41xh0cXCFR95riOso1jHgn3/
4D8r5a4j2yF+ykiRbg8ychQy4JGR9jiTf+OLTm8W6m1yYkW5LYeNaj4Mqh2c9tnpdipuYvA3ifiq
N9hJGdxGe190pMUxBtiVxWDgDj2/Tw+hNIx2Sbwi8RR4Vr5XREKeaJLYbXggh3GA+1s8lYsbVXyo
mltJ2p2kv0L4KBNZYlD435inx1h60ioyptgxXFlbZjw0SmSLyQuxUPDkzdjKH4fHql2C6kvoatJ7
zt9zuEIC4dXr+nRY9BsZYB46Ohqxuh0YD0Wzb8eVnG35z5PgZfGqanZdxE9z0xdPcvqh1+SrLTa5
+FfQdln/W40eBnrbc+JYl1BF0eBu6vtxIePZQ/xgnwgUI77KX8lHQ96bJyJxmqvM8X/7BwDJkLBq
QMkAV5wrqurO9Culb8SjSGamp+tL9aMFD0iMlNVyRNHWcn8jkswXOAKTHwQQtsZwF3kd1YylmY6A
M7KDk/jgOwQo/Fw0fHaYvhcNnFZmRxF0JHO21H0v7RQ1PdUa7K9jkNnai+iMxq32XG9PTvGgTu5Q
WcJmdosrM7qGAJafP13797T4/dPnW/dlP9TUqfCnbJKPjTY/UzpIE4TLbMfyMscvgLcSUfbLif+c
pnsZkxVqRrVx05wZgTPicYTyaipbbH2FR7xi9EZbyhksVBFJ9RppHyFap51sTwWu4GwLIXpR7yeA
e0VK56p6hXCJMhYJek35w+xvQZZItpQ+FoIDTJN4jqttAvPSw/D1fp/1JCe/iKKkUmQqSSSZAbyh
Klnr4joQ0GX+0YFzah8j4QWxghVh7obb4f8j7cx2G2eyLf1EBDgPtyKpWZYleb4hMp1pzuI8Pn1/
dDe6bFlIVZ9GVQEHp+qHwmQwYu+115C+lSbxwdQmIxrFg57fx7ggN6ZdPY0v2kuFZxC0g0Y5WLFo
n+Ht+OUfWXwbxDdBC2atgWBcWsUV8icGaneieqhly5HlNyMhLo1YBFGcmbDLx7WIfV23OyOi+wsl
KIyfxuDVh50FdfiPqG85HRvvIyLLmaC6InyyPOxbpbkAMU6QcZQcjhoJuUP8u4PkoJGNzGiVq6Il
ratTZpnxZMl7uXngYtIOYrNiKiZaf0PSTrG2cUreZk/kH/9M6IBzWsixuLHaweYNlUTSkkkMXAFr
iRvLW2TDxjRXfNoxmQt48/y1umXU7RV5rkALesu6BWagpuy27T4fYbrZIh6F24Kr1A2sVSwuCwlE
N15W2R+P7LGSWB0bctoYbnvuZ3pgoojLdes7qXmKYHRzLzfLAgNNjqPeIy77WYex4Qo4WPrLul+g
GEv7rdc8ges15SZRHQL7fALcpUe/WHDihcnOeEiZP0czVVkRkNcTjscgtfU+OmqjFvSqXVUhpc0m
YbBeqaspPNEsFgMjrvFdZFRey5uGm5jM6w4zyyj8W0Wvpr7Huah7wJFI+iWaxwGjK9trFxmel2Kt
2FXg4oQZmRvVWgiHbKu55n08Ceo9J/89LnXior338xFxF7xOAuiX8l2+nix3sQES3qS7HsBmQvBe
yf3dCy4t9X17N/3vQCrJSUm9lSdg5rrBotZMxZmxowTIHnHu/EBrzD/HoZEvsvHZbxfwg0ZJx4Pr
qGa4LHkGNfYhOPMZi7YyvuX9I9nKdAmRtOw8zCrf8TUj4WB0m3so1X8ICVwNx2B96wy61i9oxBwo
sqprVzTegmc2msTocbKJwKC/l9liboxnMEcL3p/jQeju++Gpihe5Nbfu2L4H2Vg2SL0DF6/W2t9L
kIF1agiO8wBXr12DmOQGSHIF2jJZJWJgUcfz8UcOlBEUra8khQS4JGMBpGx1jmaCc+a6YzKOVR4U
QuePNDqoqG5rT39CNN9//aL/lTNuNk8ppWMLk/WpHu+qEp5ozVe0k1Qsehx0nigSoxeMdWGT/6Zs
dyRScpPTmKxxem1/WclzEx/xkQVHwt2lvHGTSFd4WCwRBjx0G2woJP1iahvw6CwPyQraSvjviBD9
/E56D5+CloW6AmlDCHF6OLzSAn2EhCpRqtdTNFH8RqR8P2CSscBoKTF+B7C3NNB38nZrE5kj9l9Y
ZUWUJNrM4AEYM4zpYm4iT8SAKX6r6kleyb2NA00gzRk7EXqK9HZCQgKXh5VaWA6iNZLFnYIMThoI
cP5lCviwbjB/b0wHxyOZ1ADBX0QkV68LYq3Pz+peVGzV2w/+ohYRLS5gg5XyAm0n3R2sVfW1sfio
1h0Uja5+EaPHplkIsIFyeT3a2Abk8sNEyGps8DAhddPs1aOVOo/s112nvSPnqarVhN8HR5W/0yo5
IjX+cZ6Tkd9LxItxIWIifVDwP8aOapZFWw+HwkBeF9mrbC5yz0XvBJWtsBNkXNYukZdBdOje9ZdO
tU1ydiUCENpFyISAjJVih4eAdMg3BmYDTPTvmKtxPuFgFsOjJ3vc25knySXhelFSVd+wDrjCYPy+
QS5Az9bK5Pgcj9LEYhtfeIVSNoP77EySuJqERAateyLPLZq3YUlIKp7St1y9rkCdrIGNOFl0sCE/
iS9f6x09ksa2i+Vj/S5S4UMFQ5Jp+JOOwQh/FeLesFZZHjsmct3Axz6ze5F7J2olx6qcsSoYxpvR
TCGRF68vYVG8jvhs4VkQL2uoFdbBYyblDxu13I3NEQNlC82Mviqk90YhPd6aKyM31S7VHytj1+lu
dLiF/1/hw/AXmgwJ4e9gwXtJnsjiWLCssJA/R3OeuLSCRZxuguQ4arhNn9J8IRr3VLrQYTxhjhnh
LCqPXrFuz3gxFhuvcDV81e9vFV6fRlWXdS4aUAbsCtjYD3CME554ca/kyTuERqTzhHYZ9dMx0V3y
MVLLthDEOOJf1P36L2WcD5YL3gI5rd+mj+WevoZ20VYeSDKi+NI+VIwLQWta7llVbvAOPOFHjLCd
LyWF4E1zkc80/z6q8HuZq6arT2augzWLxFUGXJHinSjrriEuSDHDxb7OFom18cePpNwm4UExnk1/
2/nb+L3hRBsOvrX+1CdLMzBeiBjhWmCXEK4mWW6dPumQcW7Pcn4O13iXFop1UdFNoJyLWjWOjboz
il4GdbX22Btsgj0xzLb/ehthvcKA+P5bFyPdRtJSynx+C/AQ+SLBNzASQDHcoVqKmOz9F3Ptn6Dy
95+8QLXLVGpELx/k41QR4yjjtiR+bX0QQT5M0yXkjaDF4Y2wi3Zz39ri3Ehm2iRJ+e1h65/O6yd1
LjKBV27p1qeBx+VenRQ4BjZ6fEuXQ4NQG0dTNTklzu/s1knEheENn4x2put1SMLBbobJLIT9luKM
Cau5VPMlrFbc7m+FPV4hbuDuJEvsXklDEPTZQH45spJmqKy0TqcP2lvoHEBtsfCZ+jvDfBpt1wSn
4xgz3uhL5Wt90tefvdgPbViILR+XfIylReMKIBXOGSKOuZWBRTMnjZ3eJNfbFvuHdIGpBIMPTcUD
x807t+5tLFotvL5iu8tu4cvTPfHj7eBuSJGhKJAULzpmM8jytC896Vjjve824kqrll2B6R1cKeU3
kXn1rHDUd7F0LIxGka06VIlytRDrze3K7HNg/3M1bAdRAmhFKvu9g4aaqsidmchHr+U8WGAxTAFL
3mMFwGqe9EVh2dWMPCrwwoiNTMAYR4gyQ5Lf2Gl/gk2pw/DlVfYLcUkyyGnMH+VuW3mruEMUSKwD
vnYznqjgjOigRRIWbrxq5doxgzbm//4JF8XlGArCKBmfO6x3ZAxNLOMQQ7Y6P2c91O6ZvM7SZXTe
8SHiJqsvJdTkwoQKNyp5tgB8qKjqI8HdKKvP+r2ervz+iWBN4yYv9dqJ8XWlF68+0YQ2bquIQ+p9
SqCIXstuXr0hDRV3/sZcGy8lCSoj8zCbW7slWtK8n8zSY+0+TWz8aUn56EwGQLPmPYHjBUcmxBrW
kXF8K2CE3g3nl048lu3y3zDLlck037AlKmhU8KH+4fLdyNG5YLImHS0sFYnXxjmOAiPMP+IRm6px
32NzLs3SNQQVkPN11y2QgDfkXAUAruNbUNyVI2TbeVi7iVs/UiSC7PeNC/OxGZwbi726HSxsbqAP
AJp93hRfDpyy6Itz0LYsltQReGl4DPnkNrgAi4G166ZE6+yuP7UrbaP8tpTlCHkLMEVAmmCHmo10
fSSSgmq7xfX0RYbCtwuZ1f0XscHXuiIoooZiSRYH5GU1J5R+Z/iRKB9HgZgqR4/XUBUJgyGCSFWZ
3jMbnd4wIXA4K3N55GdOJwBumAHzcI7X+hJXdYxzl+SHTFaE9S1XOu3as6TcJAocABIX8um///Is
/UEw+hzfoCOIZ+34yqGulgnGH0C4o/JUCPfdh8TELiXhRvmTnjdMqYmvR4DCY24d/QMXBMitzAaS
5q5Go+LNNeteRaCG7/M6udOt35G6tsa1qT6l+rGvj8hhDdc4kIdk5feIpEebLjlEvPRrovlxRd24
Kz/buovzbxJKqfgiybyIy9PYYMdbvhiqx/gj5Q8i3oLYHawRy3yvJ2tGVFRI0UweHkd1W/45K1D/
iCpywsTF+RmvlxpvJGU/RBNEJde2v5OUFb7wwowMEKOdkim1yWFpTi/Wg8qmCIvtmhy4uZiv2kNP
jovpaESrMD2EVAOBo0BpBAFqMEHhOYhn+uggfIgF2y+mFKRzgwJ71kJcuwXlKj+vTJiO2NxrBmUu
PsUXV4EQN7qU5Ql885gwcScll6Q4tLhPgGi8WArjHPwljLf6WVzxZiqEmA2fymYkw0bkix9mwV16
Xy+GJXUEQcGy7Oo48EmzDj/yv7Lkeso+kDZ+fa/cIu4Y0xH//S1+X/rFFTDUQRXpwrk8jWSkmfsS
M/wSq3dSiBZFQqYT+7XjLBL0d6BSEwMVxPcDh89BQ6QtIQGQ8Cyqnq3+6az+SkBh/IMgAXUpRzy+
8XkaFFtaS9zE1kyg5D5gw62tk2Pgz2byC7Zq02ztmD9PaBdJNZ51qMYnL8eKZiHwPtN23ejuWVqd
+0e53MnWis7Vqre5tCswA1FdhoVz0pxPXnmScTLEXAv+tIwM+P+9h52eEw54MDEgmpkX37MUR6MU
GEV50qttVZC6je79oRn5SLkb7fPvwgnrFyn9MKTX0U7/ZPNkARrx7wP6Sov3fRFTgfTlUMk9uRiL
pixP4poW1niPx5Uk3hfktxckePcgrHb1JrhA89CHRka1xfugL0NSfODFOUDEsG10KIXujXX9LJun
dRmMM3B8nShY39c1pKka5WlYngqLzGvo68hmnA537BTNwoyKAjOs1nPOLWNXWHDE7EyzFqH9XdpG
vCgR3FTt07/XdKV6RhEIv1eGOGOSlXnRQimMmuoUQdKJ6YZfzS0ah3yuwN9xVH3bzfGuq4lNgy9L
VMy/f/oK1vD9py8raMvT9MIQyxN4h+A7avRchjOznAkwoMngHmeW5nryoie4YKP/zd7OJwLj/jZv
FS1FOCceIcu2kYScZR0bbhTZypuHgAbRyNY4nH81q2Le/zXVlUrBsmNKJeUMUn9H53c/nsubM2N0
+UYk7Wcte3lKIJDidOMqQ3Fz8TCjpD6necZH1s8T7U8+GcH4lkPDlgcLA2QLWo7Rn1J5kZBa5u+L
7NQVfypl7RHv5jHoI5pBe6qHTXS2k2pVI+OduEOGCxytPjHXtqmVEzuiTusbouses7wiUumuslZi
/qqby9AMZ8I6x04f5DdCLcYMRnKn3vQWXHFFO2h9spvJkWda9IPwVEciXkUiRmkqB/Nzel5Yw3wk
OxQpG0RBWIJeL9sdWQM0PUbRkmy3zEgyq4s9dWVyBxzApJ+Bp1345ES4sVLYHvh2qT6o8eDmysEr
dlL3GJYHYgOqahnWS9XbNfpRQVh6u9e+4lDC32NAbpnqJK7qi4NLtRIjwviuOk0EroAcCx2lO+Fw
8sKs5lUECca/L3qHv7LKGMXFKyy7KJm2o3gXinvMT8hFAWUt9gzqRj4Z1Puh3aMLCRZD/rdJn9uc
KRaFeHDgZc+lO2bjfWib5Mh5jP2MGCtq/26oHnJIdOfqCSdFJ5D4Bry7UsP1jRWE0THAxGSc5+VT
6v2O8o0ILInI7baIFXb/lQtPNSbdmGYYP2fCdSoSU9Up1alZn1cARz3VCalzJQO7oadExKVVU5+w
qe6XI1BRu8VDupmsXPpNm+9znFgmK9lR+9UJd15+J9BOyDCtvGNCzl5wHLy7oiG4o17H6Sqv3DPe
fzrptL0BZI8vJBf8mcBRsMQO27VRrAgAxLGovc/i96ROHdxnGwxGOpxFGZ0bj1jDvsLLKOMplXm8
TwiBLsV9pzyl1YtavhgQSQLYvthcZRBDhgdgSY2QlE+RsnwsEs0J1d8wxybn0JNm3vfagRlPtzoD
oWX+Rut4t+fnUj4YJGgmEkaD8mLwFtAZ8Nai0ftToDRkOD5uKKPJw4FL4rfrc7Iq+19++5LrsL2l
ZXv4H0U/sHNNiGQTi1PE0OziVsl8qcjDeNq5HRbJG0y6J1K3xUUHqcX0NxLe/0CD/z69r8x7vv/s
RUVUcpuwP/jZKWmgyD8SIElGYQs8b2z+WMMxYl7sXPc38vKmIuva7kTVodAxosGEzv39b65FFfFy
ZFWn+GOcY1r9LKKWKWe9o23rfTTJ0E+9PQ5kJ+4bGXgA5wyLfoa+599P4YoPgsWkR5K41DGmoMD/
vhBZqjPKQhaCg8okjIK6p9CPzPJ72GEiSmJbPqGZxl+LKF9nEqgNCAHmI1IF70ZfekWfO61F1fmY
+TdI2Pe1GF4l9YLHWgi2YGjdvvjVjP4IC+s366gcY3+RITB4ktbVA8y8ZWziSnFrWHm1nvi6iIva
Kw2CjvqHRRjYo7uynS4RDTkE3JERTDRi5JrHWwaGVzjM3//wi5fQFZWhjiq/Sb1p5Nh2cVxy1q66
2JjB+xqKZTm8n9u7JnZKTODlFY/ENl9hbv0B7a7krYG6ySYtLLNTyWa6EY8Ow24l26YthvHTCQuv
0UsO9JWasLx1l372PZdlAxZyU5MOAmJc2oDGsjkIicD6kbola8DUhYDlZgRxlehVIrpvX99XIC0e
2ZefnFq1LyXyGIVxV6bedH0LBqYQTjfaqINGXJtN10M6BI6Jb0IDF8CF8aMNjtrguCdupx65yJZt
6xCAKW84OH3E98Rw/832wCE3asQrQoDv67z40CuQlkwrWWftWKob/rIkgu1tqCLdGyon0CDIFi1g
AMPUafAA/oP1GRfiLQGkOe2hH++IATfPjBsREcf3B5ZplqwqfGIn5Pb4lOXNwqIW6Tf1+KzVayzj
ipmVOXWxFglYKUm5ifeI93NtIRuuqt3nhLkZPNg7Xd+eYT+OK6hDJl4aqK5IToZUFy0bbSNONGfp
AebtAoaynt+lbrJPKftoJ/mfiXcpbDyu+7nlwll+imRbcAtHWxvpWhKXCbXWJ9wuFrusOCQf0D99
bP0yca5oznmBZ4DmkQpN7+czQpCiRS2AXsqP6jNG9RUWJAPOdeSm3tRzXD2vvzy9i8vCsAyz9yye
Xk4GAr7s+JjNs1/9Ft85soryieGEtU/NR+uyz+iEMQ4LUMd7f2+c1z+Zv+ynLwvRvr9GbayEslBZ
iMQHPe5Gf0EYm0EKCDPomdrNaihVx2APD+sXXXldTOnN2hN20NHH5OWTuNaqgmShOuk+elT+3Fjd
1ceEUcvkakYtql3s9i5P0diK0wlOIAdpy7aiL6bo9dIZCVYmUyf9Czc1nFHzw/AoR3C5pWYbjcPs
m9vtf+BMxdP6sp6LDq2RVZ/0Y9aDsPKh0WctgQg7YzlNR3NGbsAWOJeojDlgf/++dZVcUazhow9K
ZFJ+ok655MmLWlTXoeHhX14uDSgAkJ+cgEhB11ROTFHR+2+gYVGZQ+PpmvtOrmcESsfGos02il2g
V7lJj9Ou7R+iVJHqqgozJ/1i/5hF1VaDaRYT54q9nAeOUjri03DX/ZXMQ06JO4avWgk4qUhQkwHV
W3k2qKeawIhqoeBx0Ayz8K7ceov+ITtkj/p9kDlqbfcDuR9TPi4+hYhn8XIdBEfxMd4BwHOJTigD
Gqh1lzwY+a84xdv/qcUcESeuAldBp4ET196bkJsKWC7dIWndOnj3bw3brtYYFlRMMms0QIxLuEBM
BM1vOUSo+qbbvWJEU8/HvrO1gK4WlFKJd6QfezuGTUiXA2xlKQI78+ChI7IU5bYy/do3Q2AHwyVI
C5hyXFY9ojEI1VkpT8lWXxjzYlEux/WUFDGZf9zck9NBdXENyKIO6m9JzJx/DBs7L0p8wQDCIXQC
K5xxXmSbsnoph5M275R58RY5MK7Aq7fjed1PFzhtgJzOe3GlJtPlOfcr+9+nxrWSSxaxZZ+8AKSf
E7bQ66Lem2ClMX09r4y50v8NnIK8RWM1nVlWsFJxL0fQceNyvvnDF6d6XZQtV6JfcjycCaMGsUj2
tPFOJvmzScuY6m46L6CbKav/yZ+MTtiUp8YH2Or7MR4NelwVMtsQnjWWP/C2kAdr+SdrI4GUahMs
dPPj16+9fElk5K3SbJmw8b7/alIJWRXm/Kq68JcczSoWDz45kutKHdwQn/y62ZzjV3HQaHyXUZ05
er9K4WngbyvY8l+LjBMgNf5/iRsQEy5yBf9C0gSbw1gqyPvp2Wx4zB+MNOk+PZjCoCaoUdMt1DQv
j5ggPxSkXw6qjUiLaMNO3PbKxksPY/i3q2v33MHRCl1L62bJm0KQSO7gKUZWjnaf7G7V3dcOaCJA
/vM8LorIqBWMfBAsDkPOQOZgnG5A34BWOBD97lpXLKGGo0BDNJLoM+EvWRiK3f1JRcdDXUXCHuqH
f2+Ma62ALHN7ThMX0nsu8We/0hShFIyprjVeBM1NyF0P0ClAnaEPUWYWaSRA97b2No5OLpBq64qM
xT2g4OlKC7M9XGIYHtFKho9azkdkkGSndQ8YU4vm/JzNuxxtcASj98agSL62u74ufTrovpTkspwL
QZmaVJjVlszyBIUK+Z6LGDqa71rvGONUxAJAd0bmg9UL0VFwOaHWydyEWDPSWuW4Xt/4xq8V4ER5
AyxYOi4VyiW60NatKpc9D3Q68M+qTZjpISLvkIxUJkqPMTSpKfAdz2FXDef9420GgTF9Vpdn7tcl
XBwzQyr0fSOxhAmaq1cqMafL8x6yBQlNPcjGm4dm8NM1o/dm5hM+RSRRM5efdyNJorPuTUD8JDOt
gS/XrdLOxUcg0nd+fFfXzI5+8bmGKD6mDKTpz0qDI3omkZKe1FDrGbLh+IGjBdD8uozsKdo7v/M2
uOv47+e3ToXVzS6b0TJmyS5LXlRFmRWADtGwzhsHLyUF48NuWfCkcP3Wnds0qGvN3Ld3dHEu5Ubz
f95R4aLUWWUHNvmD0MwwcohB5T6C++DV/IUGodgZd3AurFn8QLNEaJX4YtYLn+yMWTHH1X0FfUK9
AYpfKxkIhTFECFocm+yh7/u6zvskyyydff0B78BLT6O3r0I6qEnkGCF9cLA47QRUR7sUjzwYlzMt
um/jezwnbt7fV9q4b4u53EthX3ZhwF6qPhAGzEqMgrFQibc7ACRWJGd2MNfFDfkDSAe8vdrPw3s8
YLNVHiakqFq3BotX5BZEoZniZM1Ic4l0+fvT0ap6UmCzoGAb3lkvpJrnZPakcwvt0x/JXAvFmuy9
CSXOJuMuxd+eT9gsmflWJxYK1JkaESaWnetvMAykO6ak4zGNNoh8FZR14l7L7kNjiQi6/0CzNjyo
OQwLGlD08g9gyWK10l+GubzC6rX8ra+ODREtRHhnS4OJCqBszpBsZkAuEx08qneVstTwqCifg7++
iMGUXaMvhHX9JAPeCpjMu7XynDDFMYaXvHtQtPshsWYWpGviAyx0a56j39phV+bK357hxcnp5U0S
NSnPsJ1DZkaNETq5uCVChaCzGUTdbD8xjp+jP/lcgB6vz+onBU0apj5tfDcF6iAFvHERXZGYUiaL
iibquFQjSL/Y9VIbBz3RZ9UJUQGROLYpElHvBmQT4836gY5lnGTMvstU39Bm4Dy/MHssGHi968XK
w3KB7K+peqsJMZeKlXnLe02eesnLU/XrAi++BMU3pbAXWeA5nCWyI1O4EQGYPp/n2WO7ZGyKFrtZ
TPkJxX549N16JktbA09vQqYD13cUMg2danDiW/ZmV8sKSmsFHb1ITOWPir4KLTNMGMXIiUP/i2kP
lbO8VoB3ehe+KnlontP36ENxZu5kJ/XvGyPktDtCryJoi4jnwPr778LiigiD9/llURd7TPJzSVIM
FlW5Os4zdlvb5/gxqanluJDnTbMXOhrzajOET/CmrPgEw1509A3WOmLQzIT0pNlEnDLnDHHFxKas
bF7b8Mb8/eph+3WZF9suHga5kwPeajtnvpySpDA+oyHujukaTPEVVW0KWkWXWcIOTbDToUmS+vXN
NJMr9pzT86I2p0zGfuFyFCr2ciH2ZludfPAyPL1VkuEI2Z2Jb/lKdQNArfFonmRllu6mwaa3JVOd
GcxMjTZii779nrl4DRG/QR13fiMPQg1eh3yZKrMG0vFL6Fg3KdhXWGjf13wBd0hm5anjtOYp/kiq
DxZIVbLHiTt+qhF2dYTvVOpzkc1b0HNvnVsnQXqAs+FArXBCjkR5nuhb6D6ER/zNNGMWgSjBt2ie
b95j07Vw+fUajBzQksBlh1j5/dog60Vu03M5LRUv32kEw7QVzwZz7ceOgKSXkIRQc5vhzk85ufHi
Epea4abNXLlld3wlxccik+I/a7k4Sca8HUQUpFN9lplUiQh/AhJr3DBYjsQ2TnOP0ulKdHDuRCIr
a/CB7b8/T+naafZ1DRclUF+NkigO9bTvFe7zeaQte2IiFvzJ286JQ0cud8zpok9wWC1O//75q58d
gB25uhxaWPNd9KNWFYRRkHw+gsZNahfQDsY+bRnuGtUmxd3zfO8Ppw7m65bUcQmfLTHBJ0GwbxXs
15/Ef5ZyaTFUyH2R85+pYJfmY+2qHIm2qmxgBrg4HPV4e23jyvE1Qnj8bBXcAg2vfkUGamKsUekN
pcsv35PEVk2TvDp9xmtRYAVoEghp0AinzB5DAgcSfDlTTsBAXaj1wjhvcswsmvhxaPDrQI9ne3d5
s8J01Ao2hTpOM5dCfqyj30HyP6Bxs3k1CQYMvvcs+AJyDXrPUOIh4hpsyDxdaPlhsNM7Yy799rYG
PLjJJS1VkexSMEUz7cMiNIeex0c3NWX2QK6Hdm7f2E7TF/Pj6/6yqIuDSItxuTxnLMr7WxFzy0ya
HrUJlrX8e/LYxuSBqUJs59MJ72B5Yu7NxibTB3c98kYICNDPtzrr61v8y5outngsj6lpiQmFKopf
bG9xk0WeNGPC5wraomt3KC/gwM5SvjXm8HSEevVfNDtXQScICeg9AIVNwOHvJ5/sJ2bWeKyjggfI
xFd2c5GwSTesyUlArR5iUPJfTMyuNsJff/cS7LCSrCrPKSdMns882NB7wL871c0WGumIrx40LiwP
19RtSNlG18Qd03JFar/Fzen39Kh/bg+TTWtKmHFezqKUARBqSIPqNMXFVQtMfe/j9XkOpFSASEMa
nbW/VbqW85bMgT1lSVw+mPspdbdbquKvmmhjw5WgggLbOv/eulfornxPOlMDbC1ltstFP5NbXe7V
oz+tDSNG+usFZqm5ucsl/HwewhivShJuSFjaafrawEMsQZXKUUXcmyHbmrbGQBqpWxrOCsx6Gi41
t7P2teFo2iaGLUJjzeRLfINdj2fKOftIGPqLezLH+AxplKyTnL+r8UmTPiJoJThtDKIblhvslSVh
pUQoZIjzM2ZWtc8HfCvVuy7aE45z8yVduaE/T0CqIGQy1uWDKOSw0KsGJuQEnJjQiLCd1BdV8Zi1
r6G8wRM6ZYY3DVDSZqMR+2thVu+KHlES7YNf3+hHrtE1vi3non41MppEtkx5asq5j5/qfJqBd9FC
OS9zlxqmBqplAGistFuaws8G/2K7kkEmqgrKNiL1PumaX4AtfPnTLBdLbC3sMDnJ4T53iM5R5r75
rHe/PX+u5I4Ga9VN5hp6fgVx+tJ0mCLMa2XBLCSrV1Y5791Mvjf9e09ECH5ONyL8+XuE7f/ev9c+
cwbwmFPJIknpP27yckCFKNO/ns6+2yK2hl0yHbnkmVqOgZrfneaEf3qboRch2ZRVzMMJu7vVP147
5r6u4/Ia95Vznta9Xp6yxKmt2edow87+houpEOWkgdV3G+G+1np9+9WLr7cATchh9YLoW/sCmOG8
gpuKr3P/BD1cdcwpyPfTVZMvc7RL4c6SVmGzNhMbsxPHWoXVjd7++r79z/v45Kl92Txha0gl1mol
hZ2/bPHIY9uSLcE3DO7o22QJTuN+pZuNf/7/dsIlW73JE9kIZQ22Ol/tU58cYzSWwV7M8Uj536Jc
RSQXx9FAGfuZL1DbkeTleYvbJ74kTjf+j28I38bPApOx00WZguH9GMpRX54qdiN2NfVRircCtgxI
g7mMA9vbxXfm6DlJ6CSNCzHRGjZpPrpdh1ImSKHQ3ZFhAxauYg9Xrc7CToSoLtyXSArxsMgDNy3g
l573afScfQRc7cZMPggneSDg3SW4Ypkecphd8aLD2atclOmO+DJJKXGCnhOXKvhzHDEKY8UBFtf4
t8Gfg5CwrvFpsCwXRyt8m+TzYx4+UPZ5HgrzyZnvjAsmjIfRDcq/ZbKiT6mY/3OH13NC2qGzirqP
e0QYtQu/2g0CkcMdJjVl5QzCr2Z8TqTlUC9N1Vb6VacvJAAB6XdhgsBu6kemIdqrilGZBKYHI4NA
C/i0yq30qE+22Y+XoxOEPlW8E5D3vSRJkzqSpVSF162I+Lc9oVebQqyy0A6XKfPqeGdka3FVvBvj
rLsPnoyDtahwsvsT3TVzHgt33xP682aODRKCyRWOJncMGpb6o3krKuUnVmyJ4FJQlAEdTSYkF2Vc
3bYR/vFGQeOYIuOXMdknNvRk3nMJZ7+Uh/xlMuKXWmhspQnVc+EBjoX3BjF1UGys88LAW348TLdt
IhDk7Eg3Y91/VL/fl3h59BnVoDVWzhLNlrFSucrnGQxGFPD01mAFq+YhxYFtXt764c8QxW/v8eKH
L04/gflLUJwVfpjEjaA/VaEKPLwL4nbW5x0EMGorMP50AwbEa5sU1HGKR4w5C/U5BhM4fUb1Em8U
2wrnkSP3C0vkU8TIAQ6Za8IJOCTJc312EdA6AiMmZRsKO1P+qM8fHaSbVLwPzd9JqtoNBJ7qhczJ
wVF+gdA7uXqjUPtJOrv4Yy8KguGcdGeivouTvguP7TS3XXkP/AFPoMaKO2BC6/77QKWbujzEpp+U
0D2w8fg/Lg8xTLEFtSv74gQinGRo2u/wfKSRICCpSNai8Bym6lLBRyJrZ+aQzvCf8j7C40sgO+qH
gYhV8+aTCr6xS82tzaUu7fCpkrbatmgdou/OqCuRjhFY3c2pKlcq8gmEUY2dyY73AscI9wQf6eNw
sqRFbziZPCuM1PGRB8BE30GmIA0ce6JhBYl3AD3BxKReD4HzC++XwVxKph2XDnROKVxlzarNnjNx
E5HOjJeclK3LhAMKqLxx9Pn5rT4Eg1PLqybdYl0megf9zFcTvFEs1DjX+d6m9aYo6ey5IGL7wbiB
iPwcJ04Pm38hwzEMdNEXH3qSKWXeVbACzEcL8YY61xQ7nyJg583ijL5DXZ5PMfkaOP6y8zANMG0j
Wao0m4MjQzBbxR8Ygt3SgP2UTX9f1uc3+OU+74eBw7ITipNUvvT6svBobNV574yIkB1y5gO8YgSn
BQ7v1yV+hf6MyyB1ouOZ8bq0lCsY2OsA5vzkmq0f/71Ff4LiF6u7OAEiGVKBApZ1slB3Ab5XK9B6
WzgqDnsxnwfmTBU3sely87fEZ82sBdo0CRchwzkfCeCZ2B21sPSRS96iefycKFys7eKDtao2x7ga
tkXGdY1dnLESib0RXDELZhKmLd4+CumFTwWSKjDA8+qsLMFXifQCjw63quR0BPj1XOevXvMyNC8t
5OQZM8pbrY803Xc/ztH/bL3L/jSuNKMeJN4xppbeWpwoARSxz/Us7jZxYqvvky4fUy/DW/77/f2E
Ij+fkUVAha5JKM4vyqQ8K7PRM+NJpneU2k3j5vBhwnUV3QXlQkRU8N5+aB/GUx3apUhI7E307fOz
+vm3/2cFF9BNOfbpuRLROIYejuowKtv3YeRg8Xd1L81079RhTOTLr0ry5vHixhCVfsOZQipn+tby
gZrGpkAj0sLWXAjDSRH2Awof/yDW7x7JZWrx4aOXx7ij3vXNWqpXovYqaUtfnwuMdA3bi93i0T/0
k2VkgZi7QDN43kn+W5691NYh2+ETVfVruJan6HeFz+MBVLKW91SyFv+siW/UlAuAz7MjvfV2QSYz
5Rp220+EH9r+A4ZYOIJg+yl3z5r3zE1JzOAvvhU7OGh4yqPcevAJX4uem4XvjvHh3XibBln6JnAL
iok+/BPE9Yxq6Sy+9M1ef4b0JjrlwnAKFwfWIHY8+XHMt5r4vzg7r+XGsWxNPxEi4M0tAQK0MqRs
3iCUyhQ8CO+efj7oTJyWKE6yYyI6qruqugqbMHuv9a/fvJA+lOe/x9NLfK/etAKGk4zdVaQXNUrl
k2NR905oZFp8J1HsVKZDIs3ipB+wBjIn1zJwNmVD+eVTNkbF7ewQjKMqBpL8s+HmOlPhZ9M2v36K
hVuhZigKfInvhWBaqUNdSHS68r5xisxOTGfcz3kL2uwsRPQ5ftjXva9+wEFnV53rqS9bat4IYlHF
XLV4/wwfNjDUnY2fPwYVjuSeWq76ZE2EMCjX07Zb4Glb+3trYwX3EWG15XBkmAb9dljhH1dJL/8F
b+7HiPZsjWclch4GgZFMrHEeVQD/eHNbPaz8xCk3vLdQlpbqoiETGk8CmyMKuc2ScTMdyYb/4t24
slHMG8GPz/TLkzpD82oURbU6PynmJzt0a0X0Vpd3yAbm/hLXnA3Gbhqme/W6Ng+fkT7/XsDP+djZ
DTnbqWpBUeVkZAGqNwgbREUiONc8N0hwjzRXZbbSnjvzXmrvUun3icCInjd76jxx8Cp4bpU9RGTy
Li27itb4dwJP17Mp4D7kXJKTB6Nbi+m9qK4FaTtnN4b+new7EQDPtTs5v9P/upNnG16XaL4uIPXl
TmKGQBqHgw++re3zko9+zoC6usf+6IXnWwcAPMcYUFyfs6QjTSwTPYd2hozcuFUx5NE9cOBHipYc
8wAHCa9tlTZG+ljhULkv/v3ofoIk8/XhgCrE9Yo/ObC60DeZBccXeXGfL6GQN6mLQq6Y3HpwapRq
iGfjjlSHniMX6ba/NIRlXNy1UC3yBcb40jLvHv69qJ8g29mizh5DUVdlWPNHcFdKlZO6MYQNaJtP
HFizo8ebJwiIDSwy05qtQNJL1hNJA89w2MYi6CxIvvCLgtUOMJfOpEUx3Kv6nvBPP0ZXhpsPQY5X
p5gXd64vd/KsRhXxr5E1Ytv4COQPDrhxtAlA1v5MThDDLQ71Cm6LF2zgpMywF6LMwSV1UiIKPoYN
/UCkKBnwAIcI9QZ8riC+komkXHvgFzev/12m8dnXfNlg20EN81BlmZ+RIYm4TnR2BpcmhJl2hDnX
jbD4pE3Ah6HRa+sVTnhCvKpJrMbz3Ma8PaEx+S/kZxc/vi8rO6tXm2Hy+y7mqYO4GKuGQHJhMzmV
4mToc4LdBHgS617mxT7svMOgb5tsmRdP5fqEEt6kKyXUOLWvTv8vV/lf1nVWq2ZDTKTFvLvhxww3
EaIZOm7zUfSPsIRD2yArY6ZJd5VrBPvSWlvxpmofKUVJn7bTcJ2XjJIX/tXELfXCo+SVgr1rYYhC
iXp2Dum9WQltxw2bDVMdTXlKAdMoZ1I3kL2IMSTsToa21jIQXEPcl9WaUIG2cvz3qXZhAWZ/swgQ
bN3n+BY4Rb0aa5euhd7/GftNAjuKhyq4V7FbgRSpJ7tZjVRTxXiNfqf6joWf95W2+nPJZxvwt590
dpQp8x6pM5s6Znw71qLWt1rrydSbOmqfDYKDwUktbnqorVLfqXAkbz1dO2RsUpi8+SqDYQ9T4cru
Z/z/2vGg/jwevq3u7Jzz86AbrXq+4a66CRA8P80nLMmIJDUhb1lkTuR212xlfqL4s5fQTNFmPsbQ
4dxrMxW1UKxkrppLMz5aVNAj2JlhwiCkSZbxMXi0bNwChmxZwuvDJhLfFDueGZvy1V3uQq3xbTFn
HwMuxF07aixmngShHYP6JcHZDRyODr4LcyJsDqMXQd+AGKXbZrQTpG49knl3NMHencbLZbeWZtOU
x5TQgdd/nx0/R7tnd+u8bI1PfmeKLJAghEFbVnfUGmHk1AvlOXQ9+Q/oW7LiJANPwVsefjQGqXl3
5T3+iaKerWJ+k77ssnAGAhmBXUUhYRi/m/oegJpcHBIMwo0fM28oHNysdLFYxCTqqGs4YKE75hz1
R1zz+8TVSRfwZwa9sAxkaCY71Y35J+cM4nsM6mVkjsk6UBp8HTGkXor9FcjlUvmvgGvBdjJnD6tz
VcKodllVJc3/PGjUlOx7YJePuFKjp1zrBPcygL2W4HNpr/161U8+xpf7NhqTlUcBV7WaTxoQU6pT
80gaspW6VutVD4CYdngkYesXLAEF7bqgbxXyTnSI7XgRuU24aVRHbq4R2i/utf+5HZ9Q9JeFqbEe
qIXKA03BlKXq3jAOp/agVhCP9xpuEZjd2NpvIkuXCf5u8muVHBmHSjc1zg8EFHgGfl6YIz1dk65f
qpW+3bGzD9IMrUSSQu6YtihNbNK0cdslACT7NtrnqAKmxanbq4QFiYyLO9tvygVjCubS2iFcEeIT
30yaQ9kRckrVczBkaO60k+iEoy3165EJCH/52jby0x52/j6+3M6zr9Qs1eyUCNzOBnNFPHq3pbwP
g626TO5DJ+LzwI5+p0BXJ0SM3XwoH6txcxXbuXDcSNgNMOK3cN0UGW1//0wnzvVOnXTxKI77xtob
6rtUPDTNRkRfSt9SbJtm3fjvcX+TZISHlZRHtB3C+NTH0UKOx4Uw/e1gImoPQbxX3+T8CM2ulAm3
co3KKUubP8rKfQ1/v6A5lfR3/N+wi0jjwygcGaRP0o0crrv2WJmbSXoP6Kz58wZbw9kPKkeK9MxO
0GQLsSQIZXXy32bD4BTAfsTsW4sQvyIT8Dcypw8pQaXwy6h3IMMhHsbaEkq0MFGCPBdgs8mAtm0v
FLvK3HWx0+O2ApszIZbDbvTnsd1GgjcQgoBUs9oj8cJ4GD+udESlMQ+3Othwp0UKl3ZiP/fK3uvS
bW4AVvwazG2VPwvpc65sZPhioScmbxkyFF14RLBVla4VrHHmOmUvbXWslGOkb5S6sKFvkFaZDxsl
wkL9+d8Hwc9hqyWZhoGbC7lEmH+cw2dVXCq5MKr5sZmLoobnBQCP13rxZ3zMODGTdYbGqNtl7tUE
r5+bxfdLn/UvbT/KYzIpOfgYKg+5PQjhUgOIAMCBrbKI1mLgWco9OW/g/Iwsr5w+F3+6iSsTCjpC
RH8IO5s0sMpqtPKjSkQLYtt6JduWOxeqkrGoRuQfJs5xwIY2CVn16t83/kJLKeGV9Z+rn9VweprJ
4jQa+TEgciG4l+t3qbzVtLUUuXLqTcktZIRFDzS+FLzYsAcGSgzhwmzF+25m9vCLtV2p3H5KqXgZ
yAWxJElSCKs6n2rqUWORKFMhN9Cgp1fIAqabkpcPI0HD1cQF4hlkwDl/zXK75oMI7Tq6a7E5A1jM
BbQDuq3Xtynxjn5jx81dObeb0wcR8TiwJB4aD8sZcU7MCVRWE7IxmrtReFE6w02Arf99g9WfZej8
Y3i3FZH//NCFqQraPd065UfRk16S1bQVkTQ/V4glGXfp0jGInqLoXfcPstwzuE0WqmN58zZqnjAY
tZVyoeSORRcMmVWct/fpdapSR7w38XFbxI3Xj3s1WyW/S5G3A+Fd74Tilrw/YSG4//4txnw8fS/4
v/+Ws+NLEzurUbQ8p1CSXGxN3CoChkj3kvxmrhum/ATfVj5JZvIyUWNHKTb41O6F8NUX/g6UQ6ag
kRdB4f1/HUn0+DYyFwbzX3CTVxVzh6n00B1Pj+PxBGv3sbxtC4d8IBxD0nvpEf56cZ//YpSQtxrR
RcwXVlpzK/zpcdQ4VC/1h3UrJivcjLwkn3jcH2Gw0fDdkbu/KytYhZhvMNaJFEd4uMY/uzDWlGeP
NXAZ4CH6u7N+o5fS8KSm+enoQ40Dj6Lwp+rPEdC7PZaDfNb+f5GbduFw5rJo9mUVxyTpR8MRA/2O
yqk+gQkJFFnijWpn0SpXV7qwIjKEFEJho423MO+VJbA/GRzDrji9kSD075fjp6kaTDNgKXGONuV0
PhdoN33bS0lZlcdIdXPaUAMXFNzwkSzgBY3bHewKxR6f4heRVA4VWcLCLxYL+W66CVJXACZ4t/Yy
SGLldJtTbjM9MktnlBZh60pwKKhlEdrC+hDeQBBckQlq5PR/OBPH01rollP8VMVermIV6v37l13o
UmRplnlLko7Thiaete5pVgQx1Cx+2Ye8IQdoT8tNYabctPFS/pPOqUQ2U+RV/zz1tpxz853xyhou
Puavazjbp03x1FqZlpXHQNgVyt/cWKF0UoGqgnvTUfxd3z2Pwr0let0SXQojSi/GcNB8+v+6FfgQ
KOjQVYxHzmqw1DgpfRJD4hB6ZAl3HWFpiFfpeD7UJQFVGR0AmTJu0rMdy/i6l+X9JO/FlYgb7bWh
26ce5/t+ND+Y/6zmrHGrqDnboQjLYxWREOZmFubXmxMQfou5/8BMxin1rY8AHqdc0wD9D7JV6xmm
SxU1Q0DkRTDnwoxD5CGOL7no4R7HZkE8zV3aZgt8ETQcQdmMS/l3QhtcVl7G2ODqJOUCOYZfgo6e
twuIiIDG7/dVS6Rx0BqjOEZP6UN6NwV3I0Aq1c64FaW9mS4MIpxPj23slRBjZp8By4vIsUnhT9nC
HvrmzlR+Gyf81+nbyZdj5mhHz/9++vpP0O/7Ks9KJdNKdeQoWnHMX0RtIfTP4rQ6ifsxWyZktJt2
0y2sF8XRnuvWOekolRaCNUtrtNNKwhxCW3eI0UHmX06ECmxBvn5l+wiNNgaYmMj2/pt1ujGJI0ld
TDaitTUtEAi9tLtcd6M/GOcq6WIZbtUtVf1dF98J8VZN9yafoZ3hByFs69/Wn+j3tT73s/j88Zp9
eThnYHHZ5lNi5Dwcjj3K67fZcp55ohRbZJ06DMB5aSSAC4OvjrQiuQmvFBGXd6D/rODT6vxLQ5sX
ShjrEyvo4axhf4EzCymIM1Dtlt1y5rsNt1jqEt5CBxbptxJKQ5tIz6tN2PyE/3ErzhVypL3PWd9W
cSQADzI3ii6uGTqSM5N6P71ZUnEv6qvhQ3cHnH+uKhQ+j9GfKyCSDXCRYff5Zqz2SjwKTV8ciWm3
GsxqNoTSxCFE5wdfpnmD5938TjVSoAIvqt7VcG9ktiSTvOfFyP+hDNZbGB4d5L6WPYD+EKmynUxo
tt3qxhiIAATVWZAZ1MP0DsQ7WVDtsVrHKbIaeYHrnhbuG2Pb76RlSpcr3WrvAfEWZIziVnXUD1GI
9LO5qWJnPPz7+7tAEpExPxFFbrKOwPNcexWGeEUOrVwcVXV76p1i3URO03k1aVvqW9HcsE0w+7fs
Xr2pxidFHBd19GQat+xjufw6LVV/rRv7hMAsv++pDki1iZfJlZf14ueioT4FjqKC/0H0S0Uhs6qp
LY6nDwiTBLMsUqR+OOxj/x/rW7DseTxH0C17MGna1yyfLjRU81363+ufs/iyrkobX63mz3WkqVlN
wx17pz2+Ipy3Hkn8mWf+PUm+HfL5K73LBSSOi6PHtESmhPh1nNUKWjSLb+ukoJ+6CYS7ABP5ZbA0
1xaXyxaGTnEPBYCX9Fob+XOiNV+YOELdBKzBz+37CVKZbRiW2si7ce/flzc1cRSIM+xqK66jtYo+
ZQ4ETTf9ql4FV86FC00kjkQSLHsqFHio5917VyBfDJOeFtZLiJS3oVJV1XOp3wXDvRnfScnD6XSI
uj1WuVRuTkmSE4ZC0asUP6nT+/zBNOK2Da+0KxfYQCwLR2iyQngcP3Kvcq2dTgzP5tJY/5DLLUow
+Y2vAxcC3HF4B8eJzWujCBxiVz6Ci6UJzjizIhadDIT+74+jbwujUcwmP578ZQLUVy/rZJUdpAc0
MrXw14w9sXzU/NccTWl3q4ebMcCfzC6UpfAbrdoj0VgykdlMFz8FjKEE6e+DpLrRX0Qv5m9zcjpz
CUtB6FZD8TjKj0WwSvLVabj2OV88ezAIlBWa2Dnn5Oz0SzUxbqO8xzHYFm0iHEqL2Oq9mDSwJvbZ
+AJhArIHQnISlSpvOlHX+9tK3uI0SQzglR3wQgVCyjlbC8791OLnn1eudGDd5HIewzVceOzr/WA/
RMucIdo2ibYtvouzQvvWbzxcV6un2Ywptw3JlS23HOHTw/ZZX1mT/PNMBJDEE0glNMck3/n7oxbl
k2ApEWsqBmig75b60am7Ot9M026m4m4gY5vUBaQuY6UODybfntZ65kI0Ir40V4++rV4jW19qF76u
SZsJsV8KhsmorDbPWVNMLuaLjm/uqQRnPAjLaVxFw5ZiSs5f5yjlaGHB+h43ffchwApfdNdYC5c+
hW9rOcNtZWPI424eE6jeeNr2II/BNlE2A8pMRI5yb/Pqw//SyHW8y53Mq5AvQ9RhJjtbUM850tvW
hzW2aMhbcdDekXeIVMfmDTQrOyRnLb4prCXns4YC7+m6Z+WlE+3bL5jfgC93sysbRYxifkG9rIbt
uOwZaZD3EWCSGGO7euAgK56M018QG5Wj9elq2SX+RJFkmWNf0XUTawfNPOsP5JMihWZXfDqWqxKy
F640W3aKSNuNFyL6Ev53/1gWd0Rt0HePbA1K46XqkoRiQKIKOZH0PPQbvdpO44uFH+roFfUvKOJx
cAzEQ2GnK+lp2heYNSmLySUZoazsmdrS/Za24lLeDPQau4E58w18Wd94qTlIaZuStSn+Sl8ZmtHs
JY5iusaNcYOWzv8DGpRiDYd7fDkixzaXY+ypr1Lo5tMBQclULMX6Ngfk9D9VGtZCZYhMlQ9MgeyH
MiFflvgwl8kuig6mDkuXMIIyRvviowUl0DF5JOQvbNlBN/0fbPeEwg1ur/GZL39L1FuqrhsyVrtn
W3mBlI8YIRPyOCa21aqDQI8IAXyNierIIVI86v5fXV/O3nPDm9pu6uahMWycA/DRu3Ku/D8Wo+M/
BhHpZ9hlo3VKVtWwPLORyFlGIbd5eMC60/wL/cnYpPqmPe2M+i5vdrJrMKdBkoqDVE9K4pWl/HQg
xj9G1P+zlLPuWzjFU5LIUF7JqBU/TNWdynVFovAcDIY4DY0OU5hkmRIp7uATFQvLVNmcQq/9A6rs
nK6NqS7Mh2RKj9kmFXQCgtZZBZSfpCjrxWI2Sat95jUPqXZoC1xZyH60HoKCcGuUfOvY0Xs7CzZl
tWoIByzupuUg3YbyKjcZbHVO+uva53uBFICZCBg7040ZQzr3BtMDwLGpBDWZpKeisdh660VT3OLD
Ws5DhoV+NAjIOd2EmeQ12kJc64ty3TZ2q619jlP73wfWBXyd5Rjw8ylMLMwkzzaTJi+CHEu5uUCu
MzQ3TQ8t4yg8+9ZOrW7k4JjN4nPyDJDsl+8+ZGXC9HonUnYTBypbce4BNwOLtHbpb2M/ZzJVLprT
ARuwWDumzOkJFfIUOn0otcs8v/IDLlX4337AGQ5BqTKcfJMfkDz5BHE6in5rPCPdtQ0RMqfG6C24
OUHvyMJX7VrS1QU2/Hz3NOgdGkxbsN7vh0GrWRm0Er+Y5SuMt0lOlRz1nnijuwa7i6P8F3CTnN+7
wIO3My4gZOXUvnOJlELdwYl6Ts/2lx1weH6l+/jpE8gnqVJ0EoI7D9HOvX8mTR7ToQMnKDFJlRZj
veuhgNcJlJPh1tAxPij29I4+yacqm3c8bLb0X+kuektIZc1okvF+Ct9zEUjRyWRXZ5MLViJ7sRqD
fD02p5U17EqfOFfigigI1yd8Ez7a12Kl5jvEKL1rbMJtFe0H/MgtclIZfmbjM4ZCWNqNaG8Np67u
4VGTUt0pD+M6upVi8lDs6Hd4lYtzoSUijI5gecytkev/YEXIYqkkolocBQAjaSfeiwdjh/PDxt9E
his/9vv20SD8zZ1+q3hJ7eiT3ulOJ55qtoEGgMXhvgZE2V9t5C8d519Wds6cSPvImNSYlfH6YFce
jEuLY7e19Q//w0Ceg5G7i0FytdL2SoabIcRIW/jQeEabiKHPJveuGVteUO3g5EbP+ong/CQuxV2v
SE3RFQz5NdMTM0plt11G5Z2C2rh2QhTUCArJiIltaPen7dS9ybjd10hn6Odzhdiua4PAi3XX1zWd
1V1lqZaxb7Am+Es9B4tFYlns5uQ4L8t4ScrF6aZOdgF+IobqhN36dM2rSp9h9TO06dtdOTtTJEPq
glIGyxBWpqfa2uo02dEJm8tHIExZc0ps/YKPpnuqW0z4E8XpOGer7L4hJUrEcGQ2JFXyGwSEffUr
aggJDZrNkDw3yxjzjBTydJDao7yjsysV/j/3tHw4X+lsslRFjPJ0d/aUiO1wZx6ibHkCtK5Kp6rL
hZ8QuUk2x0TstvGk4CVdxw8M6/Pwj9A9NMJfIUbjxeYbR4SuGfdXz9v57p/fGzK3yUJAHGyRovd9
I8xSej363PnpCEQEK4WNy1Kx1u1Rc4rxyc8ZYRfWK3L64kHbdANWTLtUd3z/EZGQ01471i6eCjrE
XVEmlEJnVd/XU8RiUvfiqTgOWDXXKGEjMruI+PUiZqh7vBv8G8Qi/UHBTvLvtXf1E6H/cTe+XP1s
QKOkaRxLccaxYEDicMrhUTUQaqVEXeUFE5I3I9qN8RqTIvz+um1UHEDEDJJ5vFghecQBGdOrTV7f
RDHazI3Zb3UF9oeTGR6TcBM295QRSwLY3Nj+rP2/Sk6a+7B//YKzsiCMBKXPrXjeAU7FnwJW7zp8
R0PsSQP4vq0GuEZQ42rDLbApxnDIhqGdLmafOAWbAB+eccSpC3A6skssT1ccxj6rpLP1zca7Fm7L
VFI/Mo600J+jSDRQJszQrbckvDeGrdz9NrRbtV9JmU1COBKk4d6ttZuCk0rzTtrzhCWsRWkKRHpr
hK4puSdjiQPINO6CblXLjKrWSg4VhhzphRg7AdHSmpdBWX+IS09Wlkbl4lpUZYQ03FT6NogOajkb
R+blc2rc8251GlykWxyOoHC+mO4Av5Sxh7mUBQRNgu4I6mgPiAGyapvE7N7MDbVfuf8E+nSy3Ga8
tyg86339Z8xJzcB53m/YNIS/VnD1LaVA//mQLQMLaURqTJt+GL3rbW3ovjhARygYsdp1hmEyPnyK
6bXjkngcIYN2tmfFFaxxwZ1ZaqYH1G4EjhY9msnRjFdp8CbXO1/0rIGAohVusILhqRJxS90zdEmL
bc9A8L9gSMn41+Jv62xcqJgdXLp8qET1IcElpjo9SLz36hLGT/uWvyb3ar+oSH8UF0RsTTcJmVy+
K1NokAoRbXs06lBQsS4E1CHRKLfz2fAZHvdCPc1/lNn3nDR4zTEKVBdZ4RoAi1Jyb5I+2NGor07v
YkvVcsRfn9Q7y6Mi65ykd0vMC4YNSfSZP0OzM9OgOZwi5yQ8TpOtvqhUtNLiVDlF8ixp82xKQhqE
5w9zL8WeQjQnPhECvUvBdIsUzIa8N1Qu84XhkKNWZ0hjLczbaJ29TBu8Cvh8UN1gkQ2tFSXwtBme
omqvm9DQ1ZrCkOKLRLTZM+uUHUwi7F/q1250YnEx4ugKaK+steiWHx2rqyzclMlWG3fSgNsOfLHs
Phps6i8Cvx5RWtKVHTJrcdrNvh3yKn0kUnMFE/5Q3Mg7/1lKlrIIRQ3j0wX/yufgBddn7S3WUX8T
54geOXE29Z32qKR3Vr9XMfc7OSUhJdjnMXLzkUtg17FXpWXR3I4niBkaMSfXSEoXCjmszSADWVgO
zVDz9509owg4yXE38054Sf+YJ7v+a6T7ZF88N1hTo8+F6MpORFELB8bcEw3iZEflL+rjG+muJ63K
M16vnX8XJJ/kj31Z1Vl1MiVdmIY1q+ptNNYb/Wncj6N3+mW+wpPqHcTMSG5kaH6OjOj+4d9N3CW6
ybern1UmuR9G+hDX+ZEPFRGBbKv2LCXgg1yO7uxW0S2gDGrX0LxLzeO36551/X45GonZtvnROFIL
NcCLi5BOFQeSyG1+w9pQpkWTr6JHjkG3m30U8SZpPGvdbpoEF/rUlj2ej1vy6tqC6x/I/SP04mS3
WNIxH7gGU1wqC74t+KwsIDx9QgPIgpOn2bPLIsZ3YRzEtQ/KZPvvczJQzOwU4PjtyiOa/83nB9bX
F+SsJMiNPqkqjSsHT/FddwtU6P8haYzTJnwiaXaF/8DGeNWVX1eue6Fo/faLzw7ytlSsJDe5LiSx
lCkhVHBmsx0AkW9rS/VW8/7HkUtqr3yoJBFc+clnnbnRKkaQiIw9rPntMH81AUI0W54WcmVL2FMT
pBPvqGc35UrGWSlaRCvyaRw65nX4Jq4J4Vb27QtiJlDC8HdT2Hnrtq5136pL41G5mT91cYFScydt
jI18qxywCMbHi92OrT3tnZrQJWPZChS+AlbFi1FYy6+mZkO6k4OVflcwnYdROW+GzCoY0ULyCDY9
NE/MFBhP7i1zx9x8OhGU5RDapZm3+YvRzkOzo/Ya3luO6KUP2M8uBTyBFvm79ZA+qgc/XWJBPP0B
4txem+xdwtmA+zB5Aa3R4Qaf1dl6H+lpNdMhO5fg4SdpoeFIUjxOIUG7C0v1WjIbPwwYb7YJHcjR
BI/WAIuHKF9bqKCuwH4XHIEIRCH+AJ6uhq8WpcT33TifDElQ9YxQzPHONOyZ69YfRf/O1F4606v8
DXPPRBcXxJ624t6fVuyNtkyUyFFLEJzMqD6tm53xCZAwpc0Cu0Z1q3Epv/h0kk/Co/qnI242YC/Z
4HmBxxF7SrJr6cCQrthQ9Zn73Oq3SD23zW9Ch5fmy/gOwVt1EK/06l11clrlGBKGEncYDfQfYFqT
5ZqjZwA9bqwYb1AQGc/c9uuYDqu4MfRtftM+KAkpli2D6pu6XTZ45uyKt3I3C4JhkqvbYrpPOCeZ
bna3SeH4kBWVlRRtsfkRgvdMfDuNTOAOVz7nC33Wt/t9to0EEWpQ2ed+U0a6oOAV5i+scxntBC+I
/hvTp4sbyJcnfLaBTKYYRtp8RYDS3CvFVW3OMVM1yd0MbPik5xDxFrjNdCxzCZp1BeBTLi3AElWV
vnIeZ597kwtaiLREtDJQ7lsopuq9Dm2T6GJHhWNDWTgux7cOiv4709WRP1kqDqoTO6zcFF9c0xvS
RfvAFMIeXyTgCvn9pC61DO8yZu/La62fOW9q5/v819WeFQJWqsphouIvD45z+rBM6OKEAOBtvZBA
B3fFi/839zdTf5ymYTGcHqiczZHccFtoCee8N7qtPO6z6Jkfp6YeHDMa+d7fSs1+hAmfaVh67Jjk
YCG8MKx9FK+DNlmOBAYYfIDxqvdvNChgGK7aaQnOz9/Go8prqE/hJQnPKXGXmBQgRciSXX66UyqS
QFwsDEAuH2TlMAT7Xai+hNGDIb6ZzC6yrdTTxOSbut7oiRtVL13+pzaShYythG8R+LWR8j9+uBMg
blleRwNYqm73GY1tXvVJvXSkWCLaAAasUBzOtz+rKrIwFo3saAQHJb8tmo0zNoc+eY6tteSUv7qt
4mFfHqcrU/ljne6qcZGCMg7P8yZ/HZS6uB1/WY9xNlpNJrzZaF9w1Z41PKhxZTtZ4Zgv2KfCTRkF
klq8jMyVJW16p7zzn4V18yqGLpqUvL+yGWuXSgwy7BWdAEj5Z7B5p1oT1qhtdoSP189zSdO0IeLN
XEzB1rvOLcbfcvaW97sTJmR+/zI0N13oVmx2LUjwnTbsBP2+5ovW8WEkEgFfWStv8Y92VAS7WF1G
jmjmC7n9i/tUlG8ztvOBw25dR7fI30M737ObUm6qno72C7oJCY+WU0qboVua+nUZ0Kfv3o+v7ctP
PitA01gcldHkJ1vq73DXILRvGT0WxqOV3abli9y8ic1jp++gITfpoVIOuXRMCl5evDY7NabZQbYj
btL6tm7/KNFdPOBMM97kvN9CtaqFZ5mS9lSOjJsh6Jd/ErS5I3l44LLaHx3HkPZgqX/F4q+BQ+FQ
vNbibdhvJNmJtrO2WDwidlbrVa3sjPIpJYtYCzmH5HuB0DRtqXe29RFlv9LplvFlwHiTuJdQeTUV
rGogr2LD8p6fPOJgNGadwWHqfxnTYyQ9jYZnVYcsepTGfcRuVr+dlHfdRFOor2vpqBSErw6HrN60
ykJUltlId8uMMM7WhrwqEDQXHqpFPbqRDngulfCk4W3g3OuJE1khjiJvCZnIH/99dl2YySlwwJhc
awaKjh+1SxsOklimVUbnlpYPorCD/a+4SN36j3TcNe1daT0FkkuXHuOqUsBfX+GAhat55+qUaf5T
09yawx8dAPTqeOAnCP9tbecfcja2WZOcyoxTTnI71dZhDzyU/RJ8wcckNt1XyYOYHeTwpll2EL9p
ere6iuskemq7iu8Mok4rzdba9b9vmvHzo55BTCLF8BU3IdKfHb/DKKEby8T2aJl7nBQ683eGrbHM
WLxX1cVL1T+bXrBtveF3j0XUQnwc8EyzS+NGJy49D5BhvAxO3C4oFOKHYJU6DDnAqcQ32KsK4SxA
FoDpRG2sNOi5zS1WOVr44EdPeuzF3U23AjDIiOVAa1L8Det3arRIeVKkjVXvkv655aXLjGWD1zA2
1K6lPGsYz/fjriIBply1M2Wf4c9T278E7fYkqjiGbInL+fdduqA+/YR65yReKGc/VEKxQVhDFert
sQGBzBmabILxV2N6Wf+IgRZbIQOLATgN3ESBSfVAGGtNSFrkgbeE+7T8iNpVMmtqwo2Z7P+9uAtj
+u+LO6vZ4MhPYlUq7XEEAE7lnaR+4M1cLs1ubdRbXXRpQ0RCZwwYJPWCQmGwR2VZeYn5msX3/17M
5zTp+475fTFn7xPT3lM7lFp7nKKdXrrAegzrc5wgp2VeM8IhLpttKkWs77bdCkqzNcusNpqEynEj
2To5CLPjOPE4vXDLusl0WaXXFZ4XaITf13nWPOaBFihFxU0L6kOZ/Q3yJTNMWdgB2R7w7OTLXIbt
XdQtMbtTg6dePcAnQAQiOEPnjJWHS9OVl0y5sEfM84T/fcnOeq+2SceAcFNeMmf+2uWFOuFlsBmG
Z1BOrXQ+Ezl44W/F3B5mkeQWt952cPHbBKycQCJtognxuaM9JT5TomBgwZ2HJokFx7I74ep2jXx4
+dNQ5jxmBhI6CZbfO7TInJRCkaz22OWvQr3Kml06ktXmIRlppJuqXBm/OTJj17JrazPgk4rgH15s
HNmlsMGxEJNA6dCRwRu5EXL3Kzf1Z6IJcYvif5annVVQQmD2J7U12iN0h3gOXG/fJhfbUvzc8zXu
sqodlitS0kwAi+U0/J7qA45IEoYS1RInvkJzR15H/RmNduP06T4olv/+Yi5/vl9WeAY49n5y0muV
vWXqtyVzrQSUDavAsN4PpMAsGRDE9fY03Ehsq71bQWrS8deqUcBV/ZW7dUEz/v1unXUXol4UQ6yY
7VGS5YVc0/vj1PSkoA0J7lRwZMTNORiF9Bj6W7Va0ulMUMAaJ7x9H2xkUhWbtOKo1T2y4APnSD85
yHtLwysnfYHdydTf413z7xt4gfHyfdHK9zcwNPtMlgQecb3sAcPRWRvMbe+ZCKByxqY044wNVmg1
h6XfHf3woMOD8cJiF1j3/x8EzXkxpqiSs2DAvjnb/wIzTwYxFFoO+pFsY+mhoH3FQKd4TR1/PTKg
qI2dZN1Zj7OPf1I/JMFNgJbDVP8PZ+/V2ziXRdv+IgLM4VUMSpYc5FCuF8Jlu5hz1q8/g3Uvum2V
TvGg0S9fo7+GaIa9115rzjFvz+zvC9v7lUn798u5WOYwhIaCNfkkU2xDacYg8zTYJJgAoNmWY1Ls
h+kO0pDcrvXJA7zXbGXZDnesE3j3yJKrpEWP//W1l5VCshiuMUW7eGBiPYptoXCPxPxOpG7EzKA3
Xmfa+oCRMVdW0NFDJ4vXgvQ0MtA2b8mpC2DOVg8akCGnVFnlNkvNpsXLuij2hygI8k4K+5MgOknz
0LJaKP7b6KguVqIKYNt66rZmtzGiW84+J7U6gJNLCFdnRspIZFYGOAuv9rx4/rWbfrlTc/X2RQza
Gno5GVPQn1j+2/LxzHu9at7wjZ/D9bm+l1Tb6j1ChiwsGivC0EbT44l6I9Hdw4wF+OPNKdr9GB/6
gDUMX+qS4Oz6+vXlGi/KDz/Tu0KduG3ju1Vv0GmRKG0xm5+9CP1q+lAjR2czZUjuTNuEnnzya+Eu
Xa1hTdmQcPMbf6fLGVk3poMW9Wycg1sxuk6x44zOnwn4zDAnAxHYHbRp5ejD0SVPwxV1l5gqAx4N
xxayWKr+rihfFq5r/tb/enpfrutiNR1hwCa1nPQn6RY8TzG5kvSMNshvbsxpBTJCbCgtbH9a9yAX
ECITncaiygnYPI1o97zoB+0/X+Ks5mTp3JZakpte4fOxPHy5wosvURAUQZ7atD/RdnF+oMjqns/K
cwZ2ktXpXZ+2MaHU+qZ7xhyvM+c8UN4SD1niLjFsTS7+HAhRYsVrP14bR/W2fmvvO438DbpCTkBm
VO8Zr8odsMqFlU2Zb96/bu7l11qfy8RsuLk5flCa+6HG7UUga+d8r9V9RMw0Cp4tiJJT+mLROgbO
WW3D8LZIZip7/pzVB7Hd+Z0NjZAZnnInxhtFtuXO+/droC69BhcfcVJICTyeuD8pq/BRCl0l9SJQ
eQitxp/9LPEee7S+LrJIcr/989oUjj3VuuwMdJ6gQ25UA+tvX9r8FaW2BwPU1D/UEzKTW1xjU0jm
JwCRFYze4aT/8klBhu5l3QRl6eJor6n7Ejf8LDb//rOuGMS+vzsX332c0zeZEt6d+AbTSVS9n3sL
a+KueEua1XgK36snRCkRSuvECyavs8BYe2ZN8wy03aqz1oNqi49o3sISA7ebLXx9V9xR8/UR0sI+
LEl/eUm6yU8NOK+sCsoDx9B536vsXlvLzS3tCH0/2xdb/I2LVqD5D//7zfzPD1+e9ROhmkwrzHpG
cSjtym1Gg4xNNps76e2GACE0bH2yQpKxtBb/X161//70RS0pZ3UYDhk/HZePRf7pn7fm+XYeew0c
ZJJfSYldUN+Q+0k7jin/GXLvU/zDCJ5NLIbWzgCEkIWH5vnssAtrki2N9IzKt2A8xI4Z7XXtJgmd
Lnqg01sQ3dzeSyPkl10hrTq64pSrzqRulf7QjDeZ+LTwwv0tJ/n2QP8QI75shvIgd4Ku8cfhjKCm
ktbaeFLqbaCvkgfZlZP9IHm88vGT362j5IbMz5D3z7GcRV3u0rt1aY5UE01ospB3C7WKktLSUZ+J
jgAihjAtTVf6j3pXrqV49e87cH2rRXKLIJgm7F+ezEztBMMf6v5UTdveA3mnjnxxG2UiNaRZC66c
3RTFDbFn2PJ7ctd+lesQI5y7cBnzW/TXC/7lMi6W3tYSRiNqqv6kk8hN9tG4H+70H5pd3C4zdZWl
H7tYPePWLCyWsh6lfbDByFG5ZeSo4kbBkBWi9QGmrjCkWTFAVe/NHW3x2/CW0RFnF4kYBc4dXbWJ
pKN/PlnJVoycKWHQi2Rq4aZcLdW+3JSL5XAIq/Ys6G1/Ms3TmTwdcdxCmZMcJuHqpkx/MI5sfljd
A+oVirNDG7uAq5L/rYkAm9lSMfBoqnqxAmSCZSRtcp5fkZW/VhzlVwc8R1oXZBCA92ItIuSZCKLO
NviG6FHJryUnk+JnYcG8eRGecqTa3QP0jIxKuygdpd+SdTv5tOZXy4/3+vn8y/Ve1EgK47femgbO
ZfVDIgBDWkvSjULs5OjRZtfX0eaMypvYX+lk5Ls63zAYxIOsya7UeyNPOdsWxKJipE7o2mZOvs4W
7+nfMzcWni/XeFElDWqUpanU96cIQZTcP2H6Jqnb5jIaG9NRX9Pt3nfDL3zp9DRJMBefO97IhtOx
LTAgIZERPhjhsvi3JEpNd3ilRcPgzJEUb5DedTkGaPnWt54VIrfOgZNH7ee/38//y3f03xfj4qNN
08CXfX3kj9A8mSxeLHoQ33Q8IM9zKKlK2Ltcf/riYThjOxreEMxQO1FQ/Wy7zyA+tsi05sZ04hur
pDhoipeJp+b8MWy0x39f6tWDGE1WMmZwXVp/paudz0qU0smnC3GrvEeosByjvI3pAbOwAdNek9nc
SJ5mrFTGCoqdOW240Y0HAOl6v6ZBu1DpXKHdQ+hF1z/HPF5xYfRmFSjVuZobDP66A8qi5mQR7PL6
NrH2oXwUrE2i7gbM0M/9CV0aWKJS34nRvnktIlI7XkxeD3+DMdJK7mufUnQ1aqumcWN8Z4NDEgqF
IM0d/1Vv9jUtEgKMao4pQ/ZDCaYVQCJJdVBr9sO2K7Y5wz2CV+yFm36tSsVrgolYkwgw1y/W2VAu
41aUpB4Dc3Z2y56WjR1Ia/XQxDY6lK1wa3QIvf4/ic8hQYXwWZjrSN+UvymrlbWQbI3f6mbp5l/t
YHy9rot1tevTslLOLGh14MgkkiS7c71RzwcIizTJ7Got2JPoxaGnVGtEmkJOWe1pNfFh6yYizLvF
crjYq702a4KC9N+7Nd/NL7VIqSvj+RzL/WkCsdneaHqzGhgDiPWzH+K8+iVX+aqXxZXfOEgyfWIJ
Y8MbOPDJ2gYZg1HeGABhVh1bg3qKp91S5+CKqoF39ssFXjR+9GgSiilQ5sd5ZqHPXXTi03RrFPe9
fFTFdUhDY5RXmXLPSBlz99Y3n9vxhhCrkBF+2jyk1pH8qtznf9tVTlU71v34ljnFrSy7vvVYd7cx
BGM7W2ooX4GYfb/yeaP9cmtVXW2atBLnMi865uqNrO/J0MnrDQkqSHzBPKDzpbYz5dXY73rFRe6j
GKuBjwpHVrSGGj+9yo8qHeWapKkV3my4h+ptfIRV7XtZDBp4Zh7K6a1ebptqU5C2vG1uZlLDUkF+
Rbc5w71pBdILZHL+p+H65Y9JhyzUk1HtieoglOEFhcsQv5i7FlmN229KyzmPDMDlXZJ5ih1SPN5H
Tvi08Glf27++XsTF0t+GWiUGOhfROi2JLXq0NSYvO2+pA5AsTdVdnHNgvB8RE89D5TvhM5hRpnYS
PkvZJ816fFdgP6obUXgty1/LgSJXD/Nfr/Bi8WnHKIhUhbcVjLDL1m+RuPUeorItVqgKU6zj2an0
1zTtmQa1R+YJ00++K6Xet/lO5QzslA9svFwqguniA4IBtZ68EpJ9zea2/vf9vDoz/Xq1F0vSEJpK
fq70ueMVPVh8xbkjdTvDX6moocFualTg4mxYnjSack8dq1bO4eTeL+7KcU9wct5uCmzRlfLol3eC
/qHUj0nOMYUYRDcaNy3qVJLRpD3yQkPe5tbeAqkR/4TgPNItFbdYcVSJjNEDOazlc3QnPVu033VX
iezyiPyG3SV+Zg0k1ynobbnfdbAJIwKQyh8VY95oraIdR6UZbmPkFDG89I3or4ViDfJrea2cy6PL
48LX23WxVnax1WWGoPWn4R5lZMrG54lYvOKXvN316PEYdEEXYhJoq9Wm6rZZ+IDnC1DpjM2oZHfp
+V2dcny9oIu1MTrnfj92vG3xtnykLYDVq5z2krmJUgAXt3p2aiEfVTaY1pgcYrc5MnVzosPwDurh
nDp6vRngqa75l4LnsfJ0E+DqSefzWZSgXB2vwcPFUqiKumkoFzcv6OpSKEaL7e+9dZrsJKBphvMy
C+VE3Qtha9PakHjzUaqiz8ACBhStNPHEblUvec/TtWp5yw/1zxzjr4f65bou7uFodrJ1DrkubUXU
oFl+9CSuAGbczkm9YKq0Fd6CLr8Vhdug+384OFw9C3+9MRfbhEQgu57NNyaf5nzIgV1rcnPaFSZQ
mJQ0mhn797sX7sZ4q9jjsQHrSGds6Uh+rdnz5TLUy/miXrdZbM73QX0gyM+t61uyK73Cf5gDOoZ2
o40barvyZ+AszjavtUC//vbFWW8MgiRtJ2ZawbNKBy5AyLymdqueOZisy+nGpyMIyfR+DuAtHwbx
piq30mfyupw0o16/DSrSYWZfjL4uFvA8JoegzIR50y4E1xJp8LFYDacBrbtibjL4v6wu1T4weRYg
esb79gx5/fyhj4++6Z5bO9cPSbglS8nnzDR70NDf+tNdoHxa8n1YMSSL3exM/SlvZzrtvXWO7bh6
KE6NfqvnB7/ExnYs9eD/RYZ3rfOE4o3jiCwrHAEuDoBT4pdSIgXDKUFtBwWD2YoFEWZVN6gCIYts
hM92ui3rB7VFbCzBBknKbaUuzlq0a82QrxdysZPXZaxNwsiFQPuXHcs66P3PUXquhNOIy1O5CUlE
bTcVa1Qcv3bja0Fgmj3b/sT7ePrFANkcd3L1FkzUzf0LHuqMYLfUScI3I/ucIEk/W2jF6g2TyUeF
RoXw2lXrGhNZehiEvd6GdqA8hTAefPifln5slf2w6ZfkNlecsApl0/wf9IZ/+4OjvItJoOLPVBRX
sQ5B+9Bxyzu7+z2iLT3baG56olzLO5XxvLxLFcIHN9CggKHa0ib4NKG8Qn99HMiiAqCHdI7wuPS+
VCmA2n2YkQ52LGHaYqkbHitpX/cfvbIVGqZVneTMfpqQ2K1TrKiOqLmJ9avU4a2l+sqv74ViP4vF
n/L70G0APtoibN0a+22VbyftZ6feqtBnpXFdxs6/645rvRIOxaJF/8+AI/1nEP61mDSm8zjGKghK
hb7DWq0/zs3BDDxDekhFBwtipt+1GBHVY4I/Wb8Z401G4z1gUcDR6Za6A5m7T4+F+NApTwJkqAJ+
yFFdjDOeX8OLzUHHQsAwjhxM9S8wWSAXVtf3ncjm0BH6AEn5vFFnF9ss/tTs8ycIvYXzq7n0mxdF
WWhGTR3Mv+kfeDdytAjySolWGiJHfSX8iH08gSv2dYOxlh0+EkOh7HDBn9/5pvuCZuG6eKtgpc+9
JJjY6nmXMurdDE/dU3FA33qD0BdmDAaCqNNWoX+afsRYUhW3Jb21fJEtmlH5pif7CAPdzg9cKT9K
zHaecWa5pov5XniUX8hM1IAV91tZXcOEK3rkUdtuzkl1umbfGjdoW7OzYxDn8No14KVXxitxHUW+
mvZnEiqeljjL1zbyb8/qosDogrET9YH7BmLRiQgaFjdzGiSwzNlamAVrfBJoxj4Z1AC3WvrUr/V6
wABAUkGESFjv5QHJ6kUMXlrMz3sp7+xq9MR1vj2zqlaH7CkXV2q56pncWLtg27ssrM4Aigkl8Yc4
LX1fVwyryreLmd+xLx9Y3qbKqCqpiHijjgD42WgcARvGfPwU0KEDlkiRVoWGzWPVd4fzsKKgiIk6
4b+ReuhKqZ1xEoUyBOL+SZFuKvMI6b3BMxDMDp/wpnoZXwXBMVPiVN2SQPFqK1XbhNEB2a7anqkl
L5f5cwptkZiF9kAK5gD9lOqOHRXb6XpWtTQ7rAodDl5Fd/nXzhZS/bcq3gq0tgOlmCHIlY8jncQJ
u2Ymath7K7oRR1epd2a2UVq7ijf0h8GcG/xd4JP0Ry3c6xhUseDWSHR50Lfn6nC2bksm0tL0oqNT
7pUb9nFfcFUCt5Fz3St00luMQD+zaSdN74KyDdFA3gif4m05reCREEOrFb/5h2H0aMz0w3tEXCNo
wPRQCQ8SFDMau7zqoo2QOKx++TRsBlu/GziHAouM4LrZ+HT1R36TVl/ITJ/IZtNpypUR3GvPjKv6
hxAci7HWnuN9XB99eh0KDt4VFBSWaXwj5zdOg7Wx90luazZR5vU5jaFVQEpCLT9a/p3U3IzSLuaO
+ocGX2y9Ra5AayvFw2FSbzv0cVUYCKpBj2tVIS4+b3HMslFI2r6WSEZmhdlU2AtzjhFOWRurUXd0
ENSTW92Y4OwVEavqaqIMHm/T8wHCPTuvQTgoIwuAzvRUPUFZTckjqTxBsfRWXynNsKpjZ8DQgCzp
0tNwTopWDc6MP8LpiIZ+dHTbeJl0Z2wPaPQ0DNS2TnuRz9+O3+Qa44pPOU0aD0Hqnym+wY36IsSL
2hb9SlcCTqKqyRC8JcKSL4qqJhMqP6mV80n+2dWA4f58aZnNeyl5401PaugMnEZVq5s3SuQNKoEX
dxiR8VunOR9DuGrZxDB5srnLJHxFJW2/U9gdR2VjPWTxPpDwwDshjIbSjusVT6JEZSQh9KAplG6l
1mv0OU4dD54V76vskMP1oyrwH4Z8q8D8qHgNVgSflIegchVCPV8LtwycpjnmqY0jL+maFZpKU92N
wRIK8c/B7mIPNQFsQnTURUTt1sW63CblMDZpN7Euw53l+50TJTXpYeyPWugSGaTTbXwyDPzJ0jYR
bweFGa1f/+TDKmpedBviaLrxV0m0DuvSkRUyW9pt3z+09rBXPmSgK8rPjhNr7BhTv7AbS3O9/9fV
Q5DDRyjLGn/B95W0V6W6LMoJ4jUKFr6XYj2n42bDvSKuZ/s0zTvyoicBYOK4ZFS5Qk1Cyv7lxy9m
SoUuRxxOe36cPCw3gEV7/lmWPycmNttoo1SKQ5pAd5egK883erDTNZvJNgoKBee6mD+W6wRByaQ9
hYzIhy19kXr9v8wLTVmlow6Lm/Suy88yGP1cqyNpOpUAD97ZOVoCv7f1HTP5DHBH7Jof78ASw4OC
qWMbedpAht2/C8o/YNC/npKholWUlblXfHGGDpJsHIM2PnOcYLBR2/QEkxHAcuwJrt7IxwTJPkyO
kHmLo3qm6AjPc5hSRtcJ2LL+xD8A3bJh5KQnsfLyhFWiJXRPVTZLDe2rezMTGEicEveNfsj3NyoO
RX2s0uh8CuKtgT2RYfCr/tSDFJtTFIFoMGXDWYRYiUtV0jXsAXfhdl05BmJ7MqnBCb5iFnTxSZqR
VJVtFUynCM2BJd/I0i5A6My0DGAZrX03L7YT2VfBbhRfz5y2fOHdMh8x14wPiGfxU9qZTsTLTfnT
0slKsIGZdPd40fOlo8K1JjoQKjBUc1jD316tsxCKVS8JIz5eQDm1hzcf4tPa8KS9cOQ8R9P5Reju
auvV7F4NThSxxSJ4n5jPRa2uxOKpckRPQ9JIbHMESN13tICT40vLziWz6WvEAYbqXfQ8/DYP/hMA
+Bg5XYz1fnEwdeXMCypKMUTTnMMeLj+U8KwogjWwlIwFecMD9svSOGRrCy7IKkW2NrlGT8FKwpb1
5/A9aVTi66XwmitWMMXURXUeqshMgy8ffuA3o1TJ43SSzINOsO9EUDq1xG4e45YlDu+lNuW12cG3
X7xosQVmGSiTxjLGe0btF1ZY2oFlOs29qh3ZBQ23cZobQKV9RV5daS9pma8u4l//5IvlQWj03GRi
PJ0qN31U34TYm57glYEdqV1lFzA20TbtU7jkZ7lykvv6d5sXLbWKxx0o898t7LGjEvriaDcS+m2R
xB1GES0H76XV5dop6NtvXuxXzEOzPlXYbdU1dDFjRZVvwxtevwNIsXm8MRM6FWFpQltqoYV4bVT3
7bcvtqum4SH7vOEnzecMJLqGvx1J0GQ5mdNU4bI4sJ1s1uLYAXE5GS9zN5qAR1K50JLh94PRNjmE
3DoQ5ueeubXVn0zcM8sfwVyTXW4YX94I86Jm68/q/1+UmOQ+YIXOWfpcfzvczUGg8YSOffHJXKsk
vv7kxZksFNupQJc9nSzk/JBwIxTZ58c5XlN9TFeJ5rItJYs4uKvbjc7mTEgWQivCbr5vN+fBKFRJ
aKYTJkdX8ZK9tNFfJ/MOrcwcKTQdCe9b+domdn0Uu7v2c/Hzv1a3f72Ciz98DDRLiFquoPcUj805
cQU3NL2Q/Dcn1/Zzn7EntLtJf2Tqwif4p5P013P+8tdfbLaZBglPqdv5cyBUPfkI4SjQ5yC5fCun
NwzWfqcuJAh2/haLpf9cCw9LD/5qZ+Dr33/R0On0MtR1kb8fZJSaQVOhKrFVlPnEq9hEKPPyQS4c
N8Ndy6pQ5870AyKNsV5+B68NjBCS/vdluNj42y5VCDbjdnCYTyRWiCylMGKARgAhbKeB6sgRs+d5
vTLRXGn9EZGKBY1GQmV18BlQpEwj52UreQ6wwy3P+68/MVyc7JEWNYp4sVYnlVjqalHwtggetALZ
Dug7JHd+8Wypz6pdI91yanBODHXZKdZ5fdP3t+TqRD7k4MXJxLVKyQQbPG+Ziokd9/vXE7KG53Ks
5+ThptmM4aJzUgHse+yOoT2XIDryUt+Wt9paq2yx3SYf7f8CSwcZYlAzAmlVTObH369CK0meEHR1
RktQJpg/hNQbijs/3mpes47WCj0mLIhsYw7AVDH+CSSrR0JGFwjk3VIdc62A+HY1F9+zVQYyQwRt
vicqop59sIMSdiPZ3TYn5WcpMPlPWXTxCX/7uYtHMA6Nqg0hP1f/aKAUyOTIko9O32MVGfbwQFxY
/KEnm5gAuGI/m3Xfy2IVvJWh2z3HhJFsJLhKJWtPtvqEYgfM/ReNgjkva0t7JddXZKsyiPntdysY
BAoOpwfZX0NLQQWEn0d1QT2QDo4Mg/q3LxxsGeKtcBDuIapBjjHt+F6sdoA2ml+R6RnRnqTaVNj+
u2S/ptP5dhcuFhF0Q20eNdwFeBcMEIjDQzXS2XFml48mPG8VA+A8wFHWpby2Bk4vd65VAVZIV6Y3
bTD8QxNvX/99VdqVpf3bVV2uJ5EyWrnCi5n8ZmwpqTeVcs/opkC+cL6FCk7UnouqVQFekzgaLFJC
Y1jtZKBVK7wXXeMmwXpG1wGsLzHKrsYX4yEhxV5Z9SvtIB1jzRv1fiVat03uET4VpzvQ2CNENUq3
6cfgCNXsCZXRopn3g/k6dHdNeu+PHxWPMx9XliMsuPT+DEL/eh9pRM2MFQOy/EWFRZBCI/U+TwJz
UOeKLgcIdXCnwm00hlePne5J3b6pvNF/GlHtZMJzp+zJ9CApvf0cSwisJURLqrFz6lbKU5ms6diQ
UIvnWaUjXDq5TFdw2kHAdKzxIJkonrbxuKj+uP4dQySiYw0hTrtU2JoGPX6hNsFO4XrfNj+Tz5ZW
n43jdka+CFtDcf79ulwbdc8plf/5xYsCMY/bKEpNcjNxzYO9+DUz0F1jE5+itfyu3wZ3TNsb4yk8
IgjYLcF6zSvnr2+/frGKmnGuhrnKrw+8hGsF7QNLOCRBULw+Pn+aaVzP4CbH0WEOx+Ex/F2kez1x
RnAen9WD/taehAA9hyMWD6l5X5dui6SQSX1MFr2XaU6DCUpYdeCUuk2c0qcEWE4uMs6oY0zoV2oH
5JOudWT1nDlqQCf9qk43MUtQ5jIlzutVuZ+8eIPvGPJX7pmWq9W3Z2Gt5Tc1mSXxfkges+7O0u6s
4uYse0JyTJqX+GeevovJLf2/pbBx8+oXTlMTByhUIUSV37eeqAn6pvLZAAm7oHzsHoCA3ETH+tFP
N2f9swfdpe9LjECUMRNcTg+yFa0ypuVSbtNqtISZkghBchdikVmnH+pbcT+BtioeaDWe/b0fu4qP
iOZYjYBc95rkiiCyc7sX7YL/r/RmTA7G8Opd1N7Vehs/wO4RnTxbUSiBGG16Oxc5M4LLvlc3gROu
GTFV2hZlq3W2kSvHo5Mz6S5uR4YuJZraqSHZuz9MBNoJ2yAkhtmGWrHcF7tS72MM/e+du3jZgzYZ
877jdZtAZ4sJSr1VngJfVNbhpsVgooL7LDxNXdygrymkie9h3KySsPJ3tkrQh02ehzyzwcZ/b9U0
ehEJrjTZKX4HzQqweQdPcwYBnVF86wc/viv755ASmb6T9TQ027b2gtAtxZ/dh7jpTA8yjAaxHl7v
aqk8/mOSvVxPv1ztpbE9lIY69UfW0xQjmbyeJVSS9GtEI+1CTvf7TZ39kKcdfCZyoHCNraUDVCpZ
uGdHCOU3Bi5yfgOqrrYcv8N2TlzpNiZPVfLe03p26MO8IwBFTA5t+qvtD4PpKau42Sn+ZkB5Tx+o
672zfBzyZ614So2bFPRz4r8unYPkeTP86w+ViV/jS5IU6w+W6MtQTvV7TfUjOZ/J6pwAQ1d8696i
Df2XArFHd+sPO8z7SJRjinG/3iT92opsqfozdpWnbW4+23n+ANFksUEyl2z/urSL6iIs2142Ey4N
tZOj/1bt4rwOOBdoa/9HHnikU74s1Q7StZVF/nI7LmoH1RiEKR34zd6z3ulUEDR1drqeisDVkIzP
7QqKfCdCeuOJ5XphK1p6GBc9KXbxwIp9fl09sP3NiN01jpvEbqVZhd2Kr9UMu433NA5tU1m32dvC
BSzd8otzjhie80as5wtYJ0g+ASExq35KaFBruxr/6ozhWtIWXDv/EXbwn1dQv+hINSLBoGNIvTb3
HwfT6Qg3GO8gIwjGNpz2qHnPVCw4QtYlCnRlG1U/fZhIibkx4yeFIPWnqPuhV/fwhGmpWuht7FjY
QEBqus/WcMVsoexV5kXy8sVURLpWCo1yYAQXd0mw5K5vDHG+S8K7EXtddRdGLmuY4o2RVzPksjPN
tkj24xSv3Cbx85hiA8Qd6MCGEp3oh7hJSiwMt2p31wt4yoWSA8Qm7YhQWC8dF69BY6wvl3u5lmUT
j1Q1z/PRyF9H8eE22UcurtcgcQfZS61XIuMt7LuOLKxXKZNgObkxW0ivCVp0W/mQtuTdqwQ7EEXa
f4qLepYro0oiwCxCMUV1LmAvSqBJk32jtgBZhwhF7DOu/4B9Gu7yOuQrpGa1ZWMTfMxH/IRIMPKq
4/3Sge76TfpyERfnR6XGV6rw+vNMG52zwS7/yL0aNEiPld0Nn7P42FduMG4EXjM0avPAORS3CYk0
jHlnKe2vjpNfY+fZA1DwqEyY4Vib/+H7/HqrLo6dRtC2SSxzq+ZPpXuoQ9AvycGy02mlvzP324Q7
PF7//tFrzY9vz+diHTYzeGvSecpP8tpEGWun9S5s1rQmo+R45nCZb6bcy7Ba1/ei05xomkHqNqgT
BYQbt0ujgqs7FvMKQpwYWRgsDt+Lv7zSCjkzhxx9ce8o+JbIBxgBDkCkJWhMcjUyZOnmATJeVT9U
hHQh2QwjcVj5JwicMykmZ2fk30yO1cv/cqdMES2jKYkE7F48HlMVpjySuLRwi4iMapB39rXaheSH
q1vY9STpTi2c8tVoziFdT8FAEXNXh7vysLR7XhvTWqhF/3MtF08NV48wFhPXoj9BkOkBCTbDq9G8
BOzs5Q0wo24bPkNgkjpPnS3jIm6egKYbaT+cHE7UJFbxZvQHvXTzBHHSUsfmSgdSZQ2FPTsrFHie
82b4pfIYz0mtDmk70xfnhHXK8/BkZta2nvD4jfcZDJV4bQJvlV4x2c/+8mY9lY4kT66Z4oWPnyWQ
wIQ99e6/H6Px95mMK8MDrIO6u4LFzdIgT5KGW9e4IVkEW3GN6Igh7r3UbGMFzz+8fU+qdiz9Wbgl
Izi9je4N8PCCTROw7I/VJ7kwq8l6TjpHMTJOFI+eGYYsGPyl5Qgt/kGMPpTGbiuXfPeWLBZI1qFn
HOgXwcvoJFv8pfWuRVdRhtwPtRCbBkMqhZSEox+Rpk4TFEvNIYAB2B+L/Edm/DzPzqdspSSETp+6
jkNE85L2t7xbC0fmKxvgfIMsQ5QM0hvQl31/dIp4HtLBZxmKmfgTFaf2hxqIS7KyEJf9ChFGJQMC
cWoYguO61sE5hsTHOnYeLGBYqZh24fZvEgoLdTsp4DQxb+oAw7Xxvkze9eWIkytFBpds8ET/LB3y
ZQc3ZIM5iwmLWLydnnMY68PWaPcxZfiw8cubYdgWzFpwiXgk02F4Cm95PP7dPPRkj3RzWiJ70aS5
vM7EhzNRj8qmD3eD/CtwFp3of+7f9wIDOwI5Yxgief8U/WKJi3rkBI0Oz1Cctqm5nn4b7ygHSPgy
d5lbIc6GW7EVu1u94pwgPA9JwmaOdSE9SsYhws2SE+kJQBZaWQfr+GPkdLxvfkY7kojYLKhjpbcJ
BpYXl8e88RT/mGJBLoUTOEuVA3tGz0CP3s7VRxA/5ONbWLgwR866HRp3g/gQWZ4kbIL8D8h38Jr8
UNLU4nwC0q1diQ9ywRyNzImfg2H7sHzFPborSb1bDPW50rvhRnGnDOobxAuXTzVo9CTSmiFDsTDx
R3kcL3Vpq1SvAw4hzmYDFmZGd/JKVp8748GsXpXxkK6LpRrrio9yvhDNEi0R78tf4gU/lwfL8hUI
lPFOX1vAPzUGu36Ppvm5sm7S1g527817Xh7r80ZIdiaf6ba123TfSogbz/ti+gwWbadXjjNclqET
tIBjnf3y4kWiU2gopWRmpyp+qYy92Xo1OJPZh9buUIOiRhduc4ZfPgkbm2X/+ZWIAVUkng7u81wn
i5elXebHWhMEc72SeJQsuUtISYlmz/Ks0hkAp3hpAb5UwAcpvEB3aPV7Fn0kFckGQTCiRlVxTOyd
hRfe+4CgXIgfgcNRNVI5hq5Jyi3x7RQ7nxCwpeTVKzvo94u/KAlDyZ90OWfJIMDDGbcMpYbXyLpR
UMRVwakv3aq/94UN8OxsW6G0uk/f6BNttOhZCjZFf9cBFhwDcgk92fTiYSvKT0sr8dVNFInR3FZB
ZCRfFkNNmJhCN0ciFL8lb8odo9oRjI6zjcOzo0sI0W4r5aPG1Ja7Muz7DG0NUtVQ4ABy0ixk/ANJ
QPYS7Uv9+4jEvftyXRd9pnRqhGjqybSYJ/4yQ4nTUK28KNx2CYrPlVU4xoP6iMpz+qjaV0XeItsU
mWLB6W1304+ASBW0COg+hDvtTjymkmNExLS6pmVbihOVrgH+dlzjnDAAJC0GK16pebn+edKHNGbO
p7/4cCK+9Lr2i7kPMGX7nnFWA5S74Rh6JyZH0xGeuFTljQB5Fhdrl0ecPWfO0dKNvCJT+X4hFzdS
lEt5jKQ6x60/cAWiuupFCOljtT4jd41fBscS3OpkoNryjSNsteXz2d9Nge+XcLHbJ1UhWnlWzYcO
f63OWkN5ZhoUfNAOuO4OYIhkk9WrL9RhVyr97z988QEOXaAXfs9D0OOd0K7BWOMHcVMPQgFE0dlB
36xipFf31q9RdgvbovjpvMhWjS3JkSGUbEwkxSGuKNNWi52zv6ew36/uotjXLVGpJ6Oc21Ng2aDF
2GrE2M+Bk2NEj7zjMzU8UBgv7eA2OiQj1uFdGK/1pazIq+8ImDHFIg9KA8h08YCKXC1My8g5oN3T
7i7Eja54gQaidHV+YRTnyl6MgoUxNc0cazt8LGP+rwg61Jl09p9LuHhUptV1wySTM8BaWaxCmoSK
3TQMJ+2ORCXp/5D2XjuOY1m07RcRoDevopG3YTNeiDAZ9Fb0X38Gs3GBLEWhdHEO0Oiu7uosURS5
915rzTnm2/VT/Az5tfiFkJbsVIzQq357bxv+F3LQPy/j5jepC6EjV5Y7AazSDeGRZos/SgIbYwyN
9+0cV3dXUTXf3tvT2t/f/abSUrK2FugczJ1t8uh+WeaiWiLgdwY3yu3y7X7p9C/SsX9+zZvSyYJp
GgY+n1gj0CxPGHEshsaUCIuOUylftsaMvL5vA/rXg+nfX/WmQZn0IwednA8GTc1sNaestEVi1qTL
Vd5eCyyD7lwFNG7X2eEr6Rxy/NGULi6T8AWf9lrOvIYuSWtfn9RqIVukvCGQNuBbMW1amqR1kGLe
noT51XZgYInlHKuXywQCOKm2VNfdZgawubLsmPGOgKvyeY70YHC2iHcNkTGyuBR8j+A+3d8F097v
j5JPoOkKB1BdeAPnX61fyVeb3sS9vfhfD1smmzDV7CyjlW72jLGySqkdYm6OAYN/Z060gxbFW+Ba
brYDGkXRf9XwNyxIt8KRfadN869b7t8ff7NTWAIS3rbi4w0CTkZax9LV8ZnrqjZrJGt2wUzqgZTx
KXnzmwusaK1bso7HnmSyZs7xZ8RYerGCI/FczrlmXWWnVB3D1jf3MzJ8WpGAK1orBW2mO8Q0w3Z+
c4gTN7pHqfiXqSgP+F+38mZF64bSz+Q25D3eGA/1zuDzIvRggOXg4iN5tydeL4XYdEfEVCYvIhP3
0BtFE48LSz1ec/8g+Hu92ArCpgwOwIT8wu6f+P2hKbb9ObYeY34dqgqeQuWkVIz3/cuovMiSJ/vS
PjeJDbIT5pkzz5XDvN2Grq7shOwhFR5mBwzW38Bupk0QBXZH8aFylwv5o8rO4VsPY8Boj8lRorJs
tlfxYkofpgBGlPpLO5EVOOiMexf9S3bdquoxz5klakv4oe3HvT6LdPfBuFmbC1GU8/4azaVvJi/H
6S2Q0I7s4MKG9b5odr5wqpqdKp0lIYXqwfsr0V2Ucxcri74k6m+pX9+E+DGv3LHy2t9R96vC4AEC
z/Hz5STsS2vVLrNgLdi9+a0sJXElpF9VcBjwnBmrFkUCr/FWKNzBOGv+/L7Hr4oy+02xxK0l2DeZ
bbaX5rryGgUhmiwgf7Goopajz15yyZN1h3Ijc+v3iQc63RC3yhh7+DA4e32awf5qbPm1xWcB/9/V
Ucpfk8PyMpc5BuJOOtpMD/NsU4EjJYfTGpze+BSCfa8/9cbailYdFsrC0ZKzhRKCkBlhwaIV8ac2
YMDj6SNtvYTzB7fFXEO+sSo8exncoHk7keNHkddFhZlrMIlMlPdJqxa1+KoM2KPw0UQWpYtuuZa/
moZNJ762C//eEeCHeRX8CTHW2FZZd/CF3krC/LCOU0it4oNhrMmQm8BxkuTxjeMNu1lDHDQ5TY/U
WxT9diIQXLaF2CrTRasAdJLmln0lv6Amms2c2HB/xHNbDtxe3s0W2eVqoqgml6cuxXwJCVXyF0O+
EHFQz8hD3WSjWIrkaD/G3/qxWqer4lg/kcoEIFmqngrpIwl2vfoUHfvVdSv9ip+6gQyhu+eH+Tr+
3sr/XKeGpt9A/Ejv5WbdicdmDNVhFGfsQQT5UFlq9R5tkCfYgbidZyOatJdyJ7SI8r2rVf6hp6JZ
K+pEy6PInV1bf1xLf7VExZjUsEyVzQcJpO8OXMeL6eI1vEKuodF2ZfpZNwedkXfpIvsyWO2ekYrp
XvSpfowkJ27v+Vd/2Mj+d0W0NRAbkhF3Sx4IrDwYo6gzH5RjvpOORk7EeHXon3OSs75Kbc2RIxjm
GDPsZFT1DEfGAdjAGkVtmT3W/amuQc6hZbHrq91W+PJejMibNAhJLlKinLRLUuM0nI4L4qiz6zxl
TQ/hVoOO15Cp/V0Euwoy3GJ4it/0F5/14K1lnaFH9UCCR0987kMrLjT1werWMD8lYTFydT6GtOnS
YQy+p929LYb+3BA6KvxL+5cWf1DScR+rxHrIX8fRtsZDhBaBxwKX+jE4j9gtD+nWKrEfOwkyZhaG
18pfyBmQewJJUZ1Y0ba7h6407l3VzfvVd6VfDV1oIetI1wkdLzAd65Rl9Fj1iA6WnMlVIllSDqgE
TCXy0g/Jho2+A5oqEzg8Oyf8i5zdFjQx9llOkk6JIZc5INnWw1MFSc1LifJblERNNSyytqk5k2CH
IMw32pbMaDvdSufhQp5DY8wqur5y4ORExCe3ywLlzIQq1GekcBr9d7H4JYeXJlk1qFOd9qEqZ/BV
YhcPyQNL5Z0y8s8g4Z8v9f+aYP/fT3ZzWr7qdTIWcmA9tMIuUs4GjQVzhe5kYDX8gnUpS8tynWx1
2tIEJuDlg5nrCr9lwYsxgKwqEw1+udVg0yxUfx9WNmAIhn/+iVhbqXc4JmmCm/zKvLYhKW8hfAk7
MsO0cqEfrh/BA8mhW0jTwjp7aZlk2sQZTpw+h6VyR/j4o/qZ5cCiRrMCDw2UuT+ilr+Wj8RPJLPs
RAAgLrEy2OtpCy3r1Xi87uIV3C4S3y7/PSoBN3C7Yt585u3houxlRYgM8nWWxkNyRdtZkLnIdGaH
4hM60uBa5I5Zh5QFfXgwhzf9DDlczJxrZAufyTt8ADh4EYFVw/bK6Bl1a90uyShuMaHx/6LnbUGy
X/KCAYIK81kcJ0L1+x6OWr8QkTkmi5JU3HgdToeg2XW1QzUekTFvgfxeTCahSd9krwFyJQPLKB/z
/Ij/O0tWWfck1auuXSr99grIQLYelOk0mUstoNa4LkJzjWa3JKAJ0pXXFqemXisp4tviFCSrMdlI
/sZI7ULeQBo1Ftk3zGk0Z7189vFnC+ElbBAOftev8TpGiCYXp4Jzg2nn40s7HaGA6/FaInhK17dT
sAxPgjVrZ4PgNWp3uvIIFQVEoaNBdKnX5XUlBcs+3EN7iSPHD/fDuM2EjFX1bMBB7bBxY8KubP07
VO0yWKqGAwh74NsD6zHRrR00aw3SSPLX6XVpcmbH693+rh/SgXaKp133feVd39OvdsmkptjA3dK2
JJ2RwygslhQHQblXmq9OZENcwAdZZsfwKaFxuEKktkJRGrTL/43DFQPLdb0heQSgYsoxV3AS4Syl
68paGd0lRt3hmx+WvCnDfV1/Snjygavky1m9UXjdU9Z7DW/i5nrsO7uT9yBCAmupc6PX4cp6rpi2
JbDkREeqnjnAyFcM9DO1q0LX+x4/G0/j63U97KmwuqX5yoyDlFRX7Vba5fpLwSe+686IWvGedtMC
y2DkL7UrM+xlJ3JnvAje2Cc0FHd0Kkc7zGnEbbSYXBSZFVEqTPrhCYRutIby9StQF/4jByvmy37m
pZQT1qJ7jlcFl5+uBGqCkFhrbPyo3slr6Z104ltMI8X5o+hVX8kjejbtbCyHZ4sI1dA2AamURKaQ
qOFcrYWwZ4pI/NqFZtKSSBCvWCMyEwMXLRBJVsPGX8UGVBUap9Hj9Dy9y+A1NDJNPGAgLF+yBE3B
Fj1xB+T1PQTh1G2vr/V39JiLqzRlis8P7JZsBe2C96718SssEn75iAhXNX66FgvlrUcg2i7T/ikH
Cqd5Ga/3uFLO6mcN2T1YGuQRZK7OMYBQQpoQ79N7cBpZ6D4DICHP9HyE4JweRsErn7PH6yk5ZdTu
8o5bxf6Q6atkXT5be+ktWY9c/S9zeFErKqnqLKfMQR1tz48s1ARyc3nyK2wB6ZuIT544K36xpnXM
uyZbRyB/1njcdd9G8lIMWwHIxm50mvP0ZFClLXUvduGAzFaA8Pe9RdC6FbDcrrs3XSdVFvSp4od+
ZDj4nCY73tmmhiqyNAZWj3rNady87ubOO7r86D0ClAyhdgqh1KKsCflP6jLAO2xOV0u0dbig0rJJ
3mJGkdr1FYd33C7Z1enzlF/VRlo1yVmOtrzlOIb01fxciJ/QTtFAldTsz9jVvevahNovL9P3lNcf
qUi6UUcP49+i0bwaq0zohu88lcSKN9/5O9797rnK3krYGiETqQKJ/OQSWtIKYBs+KH5JV21R93/r
n323KEInKY4+ge/mmt63TBqeZ3zzxDOqwbSsl5uCWerXf2828o8qgr1G4mTOIEmVdOZt7EV/7W+K
WShmWnfpY+NVz9YML1yEn3Qz4oXpBPvwW50fxfibUBPEy0wPCJ54GZO9cU8l+AMbN//gkqlo5PSY
FlyVm05PpwmBH4pt+qgn37XH4q++pbt652+SbfmAiyCxh4soLSbDprhMWJKyY7Ke3NS11h2rxtLo
l9Odm/Ojyv9zTSg+AL0AxCT75Z83ZwwMqYkNronjC+R2nXy+baUt1H1uHfE9FAUMtWFRXD9LfR3j
YSDkPHrIhV8wwbC/KsqbBW4hQ8EQ7GcSTN45HYyKKi3ZAs/Jda9Zbmnt+nSnoYnE4gDuulv2tYtn
0/qVCdt7fQvztq16+4Vufu0yy6MMJFP62IubwTpO3YskesIW+bB4uvbQ+ELdtmTBURTNKSPX7CMn
6D+S6ndQ8NoAdQl5Xi3jnLH2606KNuHQWS+1/5ITJS9CrROusnNtzgDQYuvBXPikThe2uHhg6xjT
vdBvcusifzA4y4LLKO/+dFWdDmqASayBq82RNGTWtl8C/h1tK183rJfCEgSKvFUp++NF7KY03cqn
4T0H/OzgIkbaQWconVtrVv18rc+gplwMFjkv/ft/vy0/TLf/u38GfAhM9XOq6D8fCEVLDa3uJe6f
PcQ7GgBIkloIG9tI8WICw/Q5PrvolgmHh1mLzJn1v6/gh+bi9gpuzoaSZkVaa03p45gfepc+T2ot
IUGpTGPqyTNxHkZNZGfyhkNbmdnFPEMBjmOiHsOFmc09jEMx4UhHs0FJgsTmhR+rEfdMdzQIpPL/
D0fsDyHg7UXfvEdYQo0yqMU/t41r2CTFMggfAxqimhehleCnFawnpsKKspMrm9pP5X46cUQ2UEW7
Un4Ug2Wpe8r1SyS2Me0IdcDafP0dJ9vKuHOLf9Y2rESsQ6ahoaKSaZn+80e+CkOZJDkGDEijfn5Q
OS3gv1J/19PBMla1eDL115EsmV0ola4EgocRUe1MTQ+0eGlulN1YkR1s1yshg43tRI8tyoWlse8B
7HwDrPE3aUWUsW1ZBzbbCIQH6pGCCO+RTdYs6XOteIuG8lBOdsUmkS8HzF0ZWz9a6U1+AXTzdM8z
88cd/I+CDnuXoer8u6j+W6a0JEyaokjRRd/n6+Iw003JgiR4yJYIXgyce0E++o+laP5ADTwhMBHL
/NEFiWI1LMPGiC7p2nqNRLd7bN+zZxxvnP+l6YBgFDq1IC8KaYV21ZA+m+F09XcRC9EkCEdLrRdB
vpkYmhBGE+K0Z62NZ9JOQmN4LUsrxfcKEFVPwVv9Um7lB/VoHjk8DlTmarjU6EAPKXRA2At0RNP+
IganxP8cp20ZvWpQhIz6pE6c//kjwGblU4R3Tb86pXQcDvVdZPuP6bh5cz9uluZQ9ztlKrkfytE8
YwkCdaXi8+NA8q26ETIqPfeg6NZAuMgFfCZ90jW39wOcf0xcbq/jprLvp7wUtZDrkLH98hiiauzw
TNfr7oj1NN9BShX35gL0f+Ldm7f8XF/nmzCfQkAGzjicm/WVPMkplOIwBpG1sppNAiGoRXrk5paX
4Yb0ZJKQiMRbJADBWrcrP0hrAnLw32vsj9nvn1vw11XcLACDlk1J0ETxpavWIjBKV+PDHURtSCyk
A0itUSWvl5EgKDGqpoRBvXIPM/djHnl7ETdrZtCmRS3o3Ap4aBx2Ma3pz3+azbQDGX/h215wGm1A
jNn3pm5oiVjifqwGBh1K09T/RXqVlFY2ldc0unDaiZKHhoZHsqkmnCrvGWD1wZxWjTQ5oSzYk57t
Y4nsBX3NiBDqUzx6fvyiSxs8YnLOhBj/QB0y+tldy9K7Fl8ammKgcBWPMalnAjE/G5L0wusKCNRV
3hCpl1UxKy8JaDS5Mv9QtBdhIs7hU8tF16Sqem3ximXiOkzNRR5dzKF0dP/FLDgx+I0HfqLmGlRP
ZTeE81NTN/tUCoq0aAKSUO36M0YAOK2b4ijSKKgeI2k/ddWigII2+mje+GtN/W2amT1YHOKlU9B9
yMNTGi6hWDWRU4g2ev8Rkw7aemZVzGcJUci1Y/kynLXi1Asb6YokeEEifCYtIp1PcxCgToVXgo5N
lkLvWumasoCSeNpq5VZRNiG+sQhOWDA9dMqvDgpduDfFU09xUD2m/qHVLhM9n/QhLr6IGFxP++uj
MELZ3mUVrNQFqXXmY/QE6sHJD8qSZmEH6fgci/vyXU12lKFC+ez7G5XbETCVioutqIMdpU9SfiX8
D23qqfIugoqcL0N6Cfk3hz2fX5u/1Wzig/Y9WPhGkJEN2dwjANgsDy+tseIfTEzVq6G9ItqieArP
9KxMcVFuqnCpMAGhi+dGkYOTmqjLAc3nUiAenj5N2L9nJppKlBxP1Jf+J3Hf1OdI1ShGZ5wbg22H
s92Yerg86pEQrkVEA4n6FNcvseUNixQ6BN+le4jtEm+lkTrDd3no3khrJ+tJoB1KiSe4vjkulOz7
qn1m6yB+KuSdj7G4QrH6VGZLpihfzVbIaDVHNoxy0Zu1R9FDbZseJsSDf6SVAMLXsjlCIQEdNqNH
PrDuVERQdth7bf47vcxX/Tikjqqv/8TSVP5eOdfarMKKv41xLyivdAwS4mS/aUsY+/I5oT/wWNeL
aE0wGtPCwk12wLoTCrFjBHxJ5ligpa6/Ms4FisvAZSyW4YApHFVY5t2XKWA7fWmLp6FwMFUm+77w
aMx0NImVaskUuqtoVG9qVLbpXgFRl6ZniSHt4DsJHeWkXynpfk5SqZB2GuhIQuWp1zpPZOYHrdlG
tOonbvYmocF+kF2jIIaWVG0b0Fd66HfKcwpL1LKLX6xFgwv2k3kesDTpqa52Se3W4VrvvRkojXKO
ziHWcesAu9CUHPMV8qGq2mN1zMqFENmhuh2q3bUhQXuh0lb1nUp57xj/9Xyv+kEwn8V8JRluqC6S
B6UCWLuYM5dfhK+eqbKyHuemUvNr9AcWy0cdzl5N/rif42iy2SPIBx1b0ty2XeOk4ysd454jZHT4
773j5/l83sFMiVmGQeTVD3VoGIWW0tasnFn5HDPNEgbVm6X4NdtVtQnQaqsdvlnwbSeD5glN/1Pp
8lYOLnejXBWsogrv6rKn2wx5n9GscrbUR9E/k1SW7i16/97/4yXPm8FfLYCij6YkUrPoUjth9Viu
m36ZBC+57vb5EtJs5KSCg2FseEyFfc3zSssYIrZNAz+2fcnxUSn/QVFkLFwg5yNXAXKtwAKyHikp
qfn++3r/fXu2THxNzPV+QoW7ugY0rMbxBSypSvagi3mgLEHhH5J42bAiI9Jf96lHGIONQbjBcGn7
8h3D2g8l65/9+a+ruLlr4zANhqpxFR1RZgHimOyjmNwm9QRziQ13TJjjLa+GTUNZL72hwIG8Mp0w
W+Mr4nivaY+99hXmG7FyBfH1ap3NfC0Sx35HwvKvd8vEAqZDOkd1adyc57Jo1AIVDN2FBVuxI+lo
hU4jHkrPErbcuoD5NH1ig2aZtovrXQnpIr2X0qzNh9fb88TfF3GjcTJjX4WmkLBVW67OqdYpqlPB
Wpe9iFSBNS1dylHzMCYr3gknP6lk/WI4MiF88oS1w6Fv92kXLORip/bnDE6pqj6ENDeJm2yqDb79
K5qgzBae5sUzujSCe21t9plUeEmrw3h9ZCdLjoV1HmGemnpG+FpMAYlDQn4vuBFwNNN9ePd7zyfF
//reN67GulN1Lcx4tcpXerqyQ9Y9QwzKxF59VLE3W+urtOLEEdA7hoE1OLLsZdlH3xyt0cH2zKOs
uYrdU9wPENqdwth3MJULOxCcrFlPCP6KX4r1ApIA4EZ0yrW9Vq4p3VpnImbBzg9szRb6gEdrWNd/
uP7XDgv/iNBmpd7NkZzPpD++LrZnA9uzrIu3Ct9JTY1c1nnWYOUwRkBU0jsFzqM5KsOdQM6VB4Vz
WLIQ79IW/7VuwYNP9SqacJn/lBZ/rWJBl+ujGXGrlSNfz/js1hJGPoWN8jTnGrRr7bl5i8/33q+f
vQ0W/L8/9+bRnkZTagyD78wT/K3jZ863jerGu8mbHBJzXoAfBBh6qsXv/ENHef+l/1KdUPN05igU
9ScgwDMp23BBt9/romOQ+7df5K+7cvMAhn4o+HnCXcm+WxJ8mTzvc81WN2Rf/g59Z0r3HS78zuv8
X1lywro64F2Tyx3hOmgQ8/TYaetq2FftW2IwrIlW2jYlY0n5gDaumJuB7wWFbjXItvIBpvGi7E06
78MLTQvOc7W+oGuT8xob2yKjHF9Mc9V+ZGakWnMVZWymd0FeapnDYYexB3MctN+dPo9OehpYWOBF
kiFpV4FDqlzz+pAcWzK+c52j0ZPCbIujy1isRrN2zI50VLDOeuFV9TLdD73NuIW8O/WhEAgDZMTe
7zmYDr/qVzm0k2fpmHxAhvAh5oCZOt2Lm1XmjvWPt2GOUcIlRZ7rrX5IaMXYjNsyYocIT9CFVoHq
ZBKbp4jjFUyv+NKHq9yPXALWsEhhFQTR6/X1MgeveRiKHWFAaf3ECwvQB7uGcDJdVbmzP/zsu/P8
WiLXyKkF7McttbcvE3mWZUSX3mak22XegGpgFAtXZPYWboT6QT713baoV1PvhMZW4leyI/hhTACD
U6gfpOBBo+TAmWmnT8X2vzf7P2aL25v49+XdvF5ZN8YpRMf59RqAugciJDMCl2ixZdnLYH1o/jGt
11n73orLZlbuXp2p2iAuUt/I7+3GnTGQK7yXGC3babnNxm1AaD0aRrzGRb339d/C9TmGyOfHl6CC
EhvQapg+O+2gxe54r7Wg/NQTWDKqshkzpmrS3OfgoflrmbLiUuna0EwuFUDQCv7GOpA3IK0mYYN+
hFWz7Lddy1puD5MXaxqY7kPIENb/0I1xFVi+9xYakm2K/UEclEXGZFWpVi19WzXgf55aO5RCJ9bn
jKAe0x2OCqDnnc/hl4XIij8E8VBfH634IqU70W0e5W+ELd1ueLRelIacRDtaml/il3Kevqnxkkft
W6blD7jx6l01rPer/pdaHzXjIHfbuH3Kr7pzJecsQkMQGeuRhiXFSw85gF0NqxbOIqpB1xgXLHfl
pTlnnIWxi0XKsbpS0y7QA5jNZfrkLzMUtSI2/0XOzPcTyW2OJRynZ0wwOtO+hfRgtECgFvpbD+/D
35fmsv5UIUpxDrUcgQGLueMwyneXMwDTC61bZ+NOIMdBc0SLxD0m94cS8zvzAcb84lGXHfajP0NQ
vDKQBQa7YmZLu/ZdizbktlzxQJPZB1ZfdmTrKQqXYW3LV8dSNg3ObV6a6UVnbkccNvNvQPqUPMoe
xDVfy7Wyz6pfoowcugt/uzCWVe5F0bKdtq3xFatnjSkfQ41qJfLnu13KyYcegIb6GvT5ysBdlGMj
Rp5ZI3fyte9ShHJDtXXtljW9AbDv4UUh0nwqPqfmqWen6SPaoaODBRnTpf/FmGaQnrroOMbLoT3l
kh1Nr7qx05AMkqNaeIluVyyl1QIhODkcQauhIr+ecZT1yUL6II6HBd4HUvgEcB15WdbvtRcl9tAZ
KkQFdnvAz03JWP6UlPbUH4y2XuTmXtLIrF+NCjPzY2+eBIQg7/LVE9CwEHf5wIXKbILCnoqNmJKu
3NZ4GcTDFTiGeUGBHte/JeEwSW8Gvb5xHUUfIhQ3bWf5JmqpyUHvfpXtiWmRso3KWXtuqA6PSTVd
VF/xRKBWBJATaiAsSpF/+FFsfmtmZSeEr5J1k9tjSUrLt5K9q+jGxPg1+Bi7z7Bk9x7Rv9m64Vnt
OrhXaRm3Q20L/xb8bM2QkBPNGRL/fPlHv0nNYBKSS/1afTNUqNFgN6wyGz/bqNOTWCxVgGrcQsFr
mHvxFjAWIM1BWKTBhRmnJeNutNtNUrrlp/FQyRvhU3wnvIXo9WEdvqayjemW/PWYI1Dd9rDscMgA
V6wmgMNTuIqSj2IgX+tb9VcwsukRmeBH4HWfRw9hx2p8SM9psux0W+jXvvyRmWhpsPYnywzYUmRg
xIGZvJW6vS+5KengdcCOjSfZDEdbaY5BxAGCp8MOXv57H1BuK4jbW3fTk7WkIJVjOUovyoP2eUUy
p1ZzflR7jjqnzoHaL1BCTlykHXolBggixDalSy+pcgq72ITOZ7I2ieI5VdquaZ61wNboIxzbl+Ij
u7dn/Th1sWFpFkNs+JuqRAjazSKvpVIYipo4XaRu2wie0SxTej7qF6lfxP70nMtRcVHaN4h5XJqJ
Mkp5nYR1u/odbSwDv57T+Pb4VbtMfOY+lGM4yERhXwIUiFfvkz3rPHZasgkonap9sW4xvlIEraxj
8mzsYFqfSctlVrUyCWZ9Rw0z2kXqjaSBvClEAlxP+ECF8WMqNqOgOT6ye40F2f9Oq5eOZ6ePXeF6
gHtW0GhRlLXpaM23Ib1f8UEC7lEXDFqaF74fSUzRnFkwGAsRNMXHrGJcT0u1PPOJfeAULYAub0Kx
NuHUZ95ny7/EtZW64Yf8MNTeeAJoH0neRKMtXwjxAxpcFCqINNSuRNvx22i+rArxp08ayaa1Nosw
WvuMC8/Cd5PiWLTFDl0YYBjAIoSXLJOG5IF1TlUZhe6UuSnPZb6R1H0ZPwrDbhK2srxtkmNcbZJk
WYxL0FMG9WAQbozSRQd8ZUHAGFNg7jqV+iYtEFHFn4KPlzt7xZqaEoBakErASJq+ZB44nfzUiHRy
P+mzSdHj2LGc7yUJkfFvIfSoxMbk0ESePo/MN1MFZnUmaqiMd1izwnIRizDPotaWsoUguUnp6cWl
at5adREED3rPb0GbbgYn8ilRD/2zsyczcqK3EgUSRMSBHxdvjE0fFK5cEyzgHrTdLwaJ8mOF+C3z
kOjHB/Ph6ole4eUAfYoLPc6FTy/xmu4D3fSMchF8VLWnPBiPqm8XXJbGOpGvwwST+dzGZhvTO5vX
Rg63CEsnp1CPV3GRUpYKtCOpIdy6o8nrxWwpSLzUfUDLW98MLMHkQQDgK4mXXgu4t9h5EKujVYIJ
7fGEJraORALhQeOo8gotr5mcQzhg+n5SnSBfpyRTdeuZ5hUvOsM1MfsMREGsaPuBdGt626SJIT+Z
xSrC7TS9KsKKTzIIK6WTGHTfPVQ5QVgUx/bUMA4P3UbeWyatyoVOj9p0i8QWs7OUuDqtHOLDVUfH
ugK8vJdcPqkZX7V2L+i7HOEeKOVm67MoHqIXE1dH+MSkKsD6I9Zey6nC1eEbqJ8poC9GmR32fg4p
SfbbutKwlHaN/IXmQhhOlbxqxOfA36axi9qyzb5aihApe1cE0i6E1665Mlk4IDXgodAW1qNc1Ghf
3K58opdpXiQ2u/zVhIcfb4v2+9o9i7RC+piqW90Xsx+BFsGM5at83mzHFJ/ukkp/VNyscrooky6n
QRrRxR+KnbY3x6upTpcRKX2zllunFmeZDkKWTeg+mK4CGZSV6793Aum2pP3zsYqoi5AnAHPeCvrT
XIiq4srH0lue69glBKilhHsEmfBdxN6P9tntp93UH5Y5GpiF+TSFZO8BCGy6I3hiiePGnaPBInvk
QXZzd07MuvNFf2553N9ZDwWdSJdhJP/ztJBIempm1TRdgH20y0kCqj66V1JTbSKPs3XvMZuaAw/6
6X7X8LZxNX9tScV6qhomZMHbTk6iKBSGDeepOWfDMDmFbLRsjZaO0zrzHP/KzFNXl612p7mLqPqm
ar795Ju+qtoHAmqBcqIexW4HfrliNICExVwPF4XMnGoB8UdT1zndvy7b02DZq48jcrUTGXrp9Fm0
yOhsiJI5RQlQxOuJ1fWRjMljOCwYVCATov3AeglellW+dqONTOWg7SHS6cFXETMgOFndl8ifm0Bg
HMdfLbTd+DFQD+x9XEJnzdtdsJ4XV6DMkF5HMGSNoz8GVD6v+btg2r1HQ4dmfXwg2w4oGH/dKgzT
NlO5FPXd1JyGZK/R48PbbLgxOKX85CtwQt0ZbThJ7rW3wxc6FwR57cUTvBsoaMZFPDHTs87Kt3CO
CQzn4Mcy/qsAnaLZNcuhPe4Z0jvTd00MGBrPp/yDm6HE9mQskidBW0ZM48jDEBbBcoI+Z/N7xuAz
3B6kc8/+jNIiWlpfFiNMW50JeQwl3Ii6kBHLN0rsws33VWNPT2yXp+Bbv7AHVCuCMLEMfo4beZ98
WMoiVVH1AxV4uL5I+U5tvdiCjbtuE0ZN52rYsTuw7gleUmzSbpUbuyQ5t80pjw7l4EWspDpMOqcc
XxnWJl27AE8gtCvYgKLowj8RKHZLW3/jSIQ7kf2k0OZkM7YuEl1AiTpBcs7JNwwLT17OXL922Ent
PmFJLXZBPTgCp6s6PjRXnP/3BvfKbRP09gG+OeQnZi5F8sSrg1yOTvfkKObiURJsKEcqKgLbCpbm
b1xaofe5jkgMFzYZVFXtoP/qZrUNku3glRYMinTfroit6PckmrCTqqL9f7HA/P2S35ypr7qQ613H
lc68/mEtfHCgh4yI1IQAgTM9nQuWPHZnzgf5vaHTvbs0//2/+iBa16lBweqG/CdCe2uPv8NXfxNi
WtwovDziIoNBq84Pq3HwPYTZbnnoH0eAmtXieqxO0cl6K+ald2a9zllkTJwjrxU/7u4395bCeZn+
60ozRctry+JKexsYDoOJYMQA0tn6IjvhyLKtdVHdacr9EH/cPkM3QxuhmSQ5Medf5nPy8sdoNcMh
TCd7JT3jXVimOOWud6qWH0rgP59J3xyZK8mGlnLz3A6WNUhhlkwXKFcybuvqMI9VziC9KxW4mjfR
iTmoxyiAYYgmuTvUb/K4y4lT0o7BQ7W683DOH/d34+/2cm4eTkGQcj8t0//D2XntOI5lWfSLBNCb
V1Ek5RVSKOwLESaDTvSeXz+L2ZiZTEUgNZhuoNFVWShRFHnvuefsvfb0cDJfiyxx7ttVuGft5jDx
mBPD1cTP//7Mb47P68+8eiizQsokBGbjSTjSAgf7Me87R6AQ3HdvMBRl1a5by3wHgvESPRn3hmIP
IqfPO6NYyIjOCW79mAS+Hmbc2TIIH29c3k9PoqIjSSTPCfrP9SivM4ckLbRoehIDiI79ovysXjkK
t7yxZJQS6/hZmwvlnifz7Fuyje04YJ4EP7HBerbUV+Lq31f0Yy3GwEVHIC2pBjGvf78bteQNHTbZ
ke6s6uikz1n4c/eTAqBEubFJP/79ed/YR9MP9OfnXb2LY6UWUpPweRMChxClC7Iwj4aleldqb8rI
9LD/NB4uK8XCLFm5PLrwtG0vQmiMUJe9PiByl7mY5hREg2XOqD/Fjkl5/DajsUzLqp53zY2f7duE
6Pqir17mElaUEERcdDvsR0ew/YQJHXg6ZTd0R0xMxiJ8K1fqtuB6hwO6x4DXS4ocHKpWsGzuqfCw
nwlbpKA31hnpp2Lrz/t5Vd0KAgPKoeDS1NjRXJ74iz1Fqw3Y1KeAstiiDWxBN0uhlYt21znD/299
/fMarpolaWEmXnbhGiaoothvFI6s+36ZNr9afDYq+aDvxBzegpMClv1hgcGUrJoS7m4G5FfldS2p
apOFfG79PB1fKtc8AQ1Ux5NZbVrzHBPQOFQYITriF7e5cKqYGCfBsnDT+CDEj4xJFsrABGydKxyS
x21y2VT9UtHvvI60FAB28oyeR1fT3dmpwsLIHS9+TKqHGCtfbawFfyX5Ky938nKtZBbzCdOJcTOM
W2U45hJRpO1C7JCx0cU84y/zwi9BoDTUbC35UIZsHoZLf+qtVk5QLE04r3KzyfOVPm5H8TSCJKP5
6ms0+Jz+M+9cJk781QVPZbE11ZWOdK1OzuLwNXKcrTOFfol+qioTYAX4RdQxIS138il3teeips1b
i652RyYz8hWnNFcSrPXUVgeny38RA3FRyX/oiZE9Ra3LX9R0xROkY45IojGK/JWE5e9AFE6g2UCQ
SUIjz4N+XbYzUqTSHnmo/Jl4pn8hCZsU+1lie+YuK1desbh8tWh15vQfXGRStIzL0MqgAAE1I94V
hRoiL+TR/E2kwJLrf0bp9PcQHxpEtdPPT+7Clj+c6549O9ZvIFMeGv1DTgjFEw5jDz4U5CzNaA/r
I2eHBaKMgQl7slWkO4Pw9IsCYKDbz4bjLLaV7Lmr3OJFeQI60RS2qN/Bksw0t48+m5i0h8dR3tTh
V0AHQMCRdY/HTe7o0dDWy9kkunF0O7/Y+ZcDq1ACADqP4q8q2PpMfwANIss7JEhKf0n1kqFrqL4N
kSOQxxrpkAWhwSBoq2IaR/6TqDEcourHOq5geSiEj3j20hdvKYMMfyuVrhq7Y/oeVq6oPWmVRTAz
eQLdRuDAFOrr1nsMUNDjq67EGEyFK89OWraQ6C8r/BN99Jgoq+zp1lDvm7lrWhEJ1BDg6DF5xO/z
97YhmfElLi6tcFJ2zCOSBVEhYYLredpqXZ3/m+xxxjtl4NJjg1LSANRASSCslAD/2kvKw48ZfYc7
yIWXsg4+k31I49fDmrqUUpdEGIwFU2pOhHd11Zpzf08uMoiE8q7ZGdJGZZJhiwv8G/W5PavLzJX3
s8ekdlFXJ8rJLLeX/F5WnvXmIZE/E+HOK85C4pTJshVsphTIGREx0ElrsJn0awZvl1ext5Jgm77S
+6O1iit1djAImlgxiiFTXFxoHzyHFWnenJQe+gfqajqLwq0Rw7f54tWtNa/A38RQVlmTQ0chLhXN
MLRpsCPQS8HzIDfonyZY6KUHWmI3+vHfu/M3SdR/Phv+IaJhDS3CVTVQDFIjjfqF1UdELb0gq1eP
Eb9Nkp5x+ERZ2Cf8Sgxg1PUEEBk9yEQLFSNhIzB41VWaiMe0mAuaGxKL1cwl1aVr+O+L/F0kXdeV
E0dMxL8DH/saR5GHo5fnNF5OBEkHdF1nDs7j8CvFjvsmfyjCKtVOJTaUbkEIdvwmgFPy7RBMhPKY
ny+MLrfhk7RrvtKzMNp4rtO77lT1c+PNN59B/QcvyhugbThdZsJkqqCtiwAVN/ui2uGMtSYSx4wn
vrZVeCxGuzSq56pKCM/bDoEOKuiM5i8cNqJ8Fin29+Kuub8sy311Z2wur8L7WL7CWi7oOZiL4eaJ
UJg2/O93R8b6ggkGKf7VphjUqViGWSCeujWNTe+VaasuYjYmcHujo0esVjpu1VhYiY2LULsQUYsN
T2qIqCrbd9JL3W9EfRn4buHvBnE9JG4QnNi2SPCOXEK5n5oNA9u8g6Y0waN8YpHBTnzQm91EWwYP
xHmbF8BvajgnvztSH1rIXyy50YeordMYWMKwlXya4Pde/B7jjGWEaGa2dm8eZ7SSyYOaVKYL+uOB
vPLDTanf++Rct5sgdTV9eZFcOEMRatCPhBixwRV53LyVHhzDekfucGx+aP6mTxf0OAzaHxyGN716
FhB++5sSAxK8h3lte2fPkQ6zY77nXyUsixtHsW+EkOlF0hHryQLRnea3LGJDHOugqUThRA5Zt2Ys
3j8LX8rXSAhwxWF52/sMgBdCQEvYWBVoZVhtp456/ZFukRB46J+cYp22e/TdNImKj3rc4eBMaEUH
i25gDuSwGMls319miswDv7eJEo+OgxM8IrhjjjI8C/V69qq+yi4x5sv4WWGDpSlhDNRo65LTKIFI
qDvJ+S0O4YFmP2VE8X7rhCFdEwH/cyt0JF2KJBAOcFU8x60hNFo5CJwwyrOUPOpAyIEKz2g0t1bz
nK26lfiQvua0/JqNX9rtQ3j7LPrTwQtV2/9cxFWZbIi+n6cCF0Hj0L1w3Jt7/TlwdIvBmuuhS+Iy
NrcaD+r01a7fRdKoJ/iEjA3tWj+UiN4lEdKaT9Vd4bLIcX0kL2HPtm5J7uhoXyCeGBVhMUXc6F6a
tfIoceID0Z47EZzPyIHPld8XD0JIe7TLUNxb8a/mRURxSWaywQnSUbU5yh3aKslheI/WCDxOqD6i
eKnDouqeLm/BUn5Iw7ViMN+zeFd9YQGAAG1V//LvhfnHswhOW3rNGhMFFh9uxx99liHU/WQmQYL2
J7/iSohgY7KlS3R/4eIDe29mGOyQaETiDtPChZhVu+zphLAe3jLKflNFTY8dUL4pLgsDIInXf1+M
z+ih8YgkpvtgcETD6G01LYIWcCat6saZA4phBLBKjI4bN8+Rh/ZdZgZBx0QkpKCGnQcjvDmCgv33
bfqpP44xR5oSApGXg4P9+8p6WRGEwGe2XE4hzg0GymAHy6PBk4ieFumMC/mC5B/myxMAvLUFBraM
/JDd71DR6b4DzoCV8XcohWIZnSP7x8gmNL5Z/vtSf/pF/7xU9aoWKRXPxFU4TEMEgF7BZMKvAb5q
YGG2DMHpaYHJtsAtXED/zLXZWuPQWa8SB63eTXb/DwvJFBo+ca35z7edTcnk0VAzCEbygXSDfCNg
pIm3pbea1KkMav3MqUhVdDD9jAU2nYVcOY0KuOsWEOuH22JOGhBkqhpeAf26AvEMj3C0lmdrOKof
RU+byamMxYU5Ngy3ZO3bGkP1OXiAUZtDn2jKs2xPqOZbZfgPXca/L+TqIS/0pBwrwRdOSLJBJVzq
5aA6REmKS4luuiULu1Fy8WqbcOcXN2/D9x/k70+/qhZjTv1qm8+mXk6XfQXVTq5Wsveg5geySqMF
03EFoA3nwHvJYIGrVkl5jjI3xVgAHeDGo/rjxUzTNnjjosZ//36rujxSSlENBVprEG44zwLJgYag
WExVfZu9klagxRoYuOOjOsz7t6nzO/u8cRXTp/y94nNL/riKq9lXoVYJ+nSuYpIPp0ie9li4QTQ2
b/3n5cCJmqZzoM053bJM4xlYUQEEr7c2nh9mnn9fxlUnOOmjZPTziOOZG/rPVbwKIUTXtsn5xQoW
yicwFzNeNRS3NN8t4enWBfzQMfv7Aq4ezFmfNGatXaZfA+iH6NThZRJLdtmG8cllWzEO9BbdnRSs
EVhYo0JIKkDzynMJrg2mRkdtA3RuN3SJgaGa9qSf+fdP9VsW+6+f6urplZW4iWZtKjCc9Y7RCqdP
mVqo73KgOoSXkveHdap6FOmPQNQYHaLQJZeXPWU4H+Z0P/QPTgbQxWltd6Y9aPvuQvDtW8KJp5Yf
BpguCQFG45ZYGLXZxMadX5wM8hIS4lDV+7g5ROk8/kUoISDFElQSprA5At2NdwjxuxnWbB1+0EEc
3HZYl/0q4hhIzNdlr3Fk3U0TvWAej49yv4KXXxlr7HqFZLdk7szOA8U4jYdBXZXhOhlRtS/D9Dxe
3CLYpLJrpveCvyciCkq1jrO64Z9xVAr3tU+/4/YMXpp+7n/d66uubyLEyaUQ4uleR5Arlp7/fAEJ
wdc8B+KexL1wjewAjSYiV2v8EoNdbSwM5THxXINcL8++VZX+cMqeHlCdDGVVRud1LZoeCj9Oo4Je
YbRirchrOw2ncOfFjDGvY2rPozZFqaEuv/HY/T5Cf78V//vBV5VokrZDJkYyzdKdVCI/cofuraV3
iacHxyDQr62ywiyIjPnsZYfojWdBcKYlUz0bintrSCNPC9K/LueqGOnqZCijUBtPnkbXiPFdZSna
hkN0OwGJjj7ULToqtJAx8c3lpSeTHVFIRAgLLCfcJnhJ9Tb+jD9NbIXNuocap3KacTD2+c549+93
VvphxMXPxsYrob2WRUm7emmHemJVXhrmO+ljr4HeJRSLAC/TrlOHGBmFLzGpy5CS4FUhuPYZB34D
jMa8z1LRnqEnJ01r9kR/iTeaIyo07ATpWG5Vp8vL7LnHwof0kNfslbm9n74I2lLz1mJ8D5cLVJV8
9Lf50qS8xkFJjIe2xCyB5aGhHpkb95Od6Uzz1JZqqAdWfN+76pfKAXywcIiKGsyONfbRfBkc9CV0
lq5fJOt6iR/WyM7aIVj2O+Hp0i0TQEX1l3GPpkySbSR6YHMG1AXElBQfUCKXglPaKOxmb1G2qGQG
6KgC0RUI960+Rzc8hK6O0WCObADuDurCdbev0BVcnoa7zkFoFy+iDRergr0AyWInzwisUkSXGF6I
P0O5pZAo8SKQ4BWQe96udMQTDE3VfhvXB/72JVsG1Ht3WTQZIFtqr13yIJMKgNlTyN5gZ6CwG0l3
Kmw1Wwod1QmiXDMhFnrdGXbJAn+ceimtHSW4vcgwOLdH1MDNfUJb84PgnAIyGH6nlTEuzMhV5CXy
MuDBKSHnPpaLHmWhgzbJ+E27TFqHrpMWWUMG3BnEUGQbIVqM7lOC4gODdtDyFd7TWQhO9UMGotZv
jeCQ9m5Ht3o0HnPVAkD/qYzzvDogX7/x2E7L27eXjAxlCKaGBjT0ajsmPd2rDMgIJzOYezv9Ob8T
dtkR3faQsQ3Sl/fsNrHTU0GMEvsxq/YiX4lbPOrzC0Z2BhG3mmjqj+/9H5d0tUGbMxWZjsIliYRk
zO7r7EWViWKiQTTiZsUOP8O1Z4f4tPNwbnA6n4f5nTauSvkrTAGZowcnfAqnbrw2T9oWzpmXHgBC
a7XbVheOAk6CoedAVCUCHnmuZ3vBeGiV2El4bqUSNse81xcTptx3tJFJC8ctxzvpq1trxs8rPY0w
U1MwtH0TucldJYD149hgLi+r2VQMSSiGjEVFANPet7rD/wHBMa2a33/w//3MqzKQhy9qq9CcjirU
D5CjQTCu9E01bXTlsnomvaW/R/pv4VChm3oX3BgL/k6H/HYBQFk4LwnQr37DYv44isddlo/DrCCU
6dA+qx86gW+MMjBzvZCW3DBS5tmjgwvxiF1HQ5PkJvE8Ys0eXHkjPBQ7lreT784e6HIeGdev9ccC
abZ5TNf6utgS27KElLM3V8qyWcG2oSVtR+tuU8pzg7BJ4akhZ12kzbho8gXa5PigMYy7xVL6QcBo
ihJ5W8p00ifG6qrjIHRj5A8RDRaF3uCUpJMu+FpIqpAmo3NdhIrFSGuKIJn6fzde65uffrWV61Iq
qzO9pMXwAUXTAB7w0DwE6AqDx/5LtCK0bs/hIr2ZNPbNUgV5+K+vfbVpV2HQhNWFEUGFEnaiRneI
BdSDES8a9ibcfd7Rq18B43VQkIUpQlidvN6RHRf9ZHPuIpn50wbviBRNFPfffutidqAHKRnzpn+s
VcEOtZ2vv3rYBEptj0GjhUzc9i/N+NkthdO/V8gfDyx//JDGdLr743ntM09Io55bqe1mSNzZv1H8
gjabewt5r0xl8ZLF3JuzPRT3/s1u0W8i1PX7QrVBYBA3FuP/VV3Rek1mph53lLHhF8NPT3Vig3nf
5JPJ3HoJO0JF1e//Knh3cFL90k+Xp3GffqFcf2FSSwydt6kOHGIqq0Rura8jlpbuV21sb438v8V7
/f71ZUlDs6FIZLRf/fpeV1WlHzb0lhlaDBZDZmNZ39X3hYUr0WqgayHnDSAeIm7ldmmwSibu7r9/
MeWnkp5mzH9fxfWYapSD2vArXr3Kzlfpp+H2jrkk6E790tt58Jzjf97WeOKDdSueNH8lli5V0+hZ
KaLKj+YDGZAEBJImlo2G22qAPRRzJWG4x0IioE7Xdxq8Fe/R97ex5qqM2R9uv0o/tnL+/BpXbQMa
t+IYTD98sPL3yjBX6coz7Nn4RzgOC+0AEZJuKxkdjubgccX0uYPhsP33zfzxfER7nKQaqgONodbf
j7+W+knfeYxTg3KhEdRraQ/MZbxfCmhWBp3FA5jB6qThApsLn54jHstH/ZEYTRsi8C2H4w8Ne1aX
Py7mqjTIm0AWwoLnKxuXbbVULk87RHPzZI3m5ZNnW6H5OAfY0mJXMAFKMjc36TbdOCj9uG//eRlX
r2TXGVXcy1yG9NpTi08JS1zCdFI2dYstB57u0SBC8UbP8wdF1N9f/+qsKs9EMRVHPveyHWY2Yxh3
qhVUldFRiWb6VqP6xx7en9/zag/rLr5UXGR++z49dPpCdhIC4CjgezsQmdwUZ5WhTYgY/9/P3M3P
vdq9ijgUirLkcwt0CeWK0Z244KMPTJnpJ1zo24AObs7tQ/F045N/Kodl7GASscZTk/5qse/k3AyG
aSLEmdPsCWc4YXDtVIwAbUQyi6NKZ9ymvmUYa7Fb4Z6+Ga79U5vuzyu4euv9mKmBOvZT3cAYVFLW
fnkn6h9KTuLgThe2o3YQzWODgEjFhtbtQh595WRU69mwkkBpkRQpA6npLS+3E/VQtocIvIPfJwuB
MgMT661FX/+pvUm+JfGrE7eSkufvFWImsW/lRYXOi1zYYo8hs3uQyIM9XmTbfIqPXmsbUH/ExJyr
7wRnN9RcyeDI9SZ3mj0+u+rYeucZByXNhQugbqtTIi5n83cagmAvJXExe50d6QTFoxMP98knIOjM
5+ehanQr8WQoD2JDGAiq9ztFWQl6SYvbKUgqwFAlObnkDOoO3E/J6Y5GzpO2x8niv6dujY+Gecq/
H6EfzISmOJ2lmOzQgxd/L+t/1AuJZNSgW+rx5EcEeEfncZGYmzqwhan8IdxKP4vKw8gfyQ5jMHtA
+MukRLkHJ2XJWTQn35OmY4uUYmZuqQ+RmrfLymSVQ9VXzG89cMr0Ml3XFwqahSnWF0vG9QKfG2Ia
Fl1Pu4k4P/jCHyozWrsn3he9/n3/TIcl3BtHYKT+Xn/G9WxH9+V7UG0ItVD8X+PlaGKRAuHDcdWl
l5B/NQ3qqGW1HZgFtVjN7e5sgnLAc4bVS3RmUCi7uXmX/zJfYtG+uWP99IWwRSITUUkaNX5r6P/4
AdrY95Rh4B0mjv5SHsvWFVBBdujq9k1014cvRkCbUn2tzbsqRRKJHpIwHUvWoUZcxHnRf8bJzlcm
71i5jvFGWg0e4Ft7yPRWXN/2P6/yai1vsljPI4OrVFweDtRIMck6i4sjRAjUQP5tunHChDm6vxaR
8lmjfKNM+rHd9+cVXL23slRUaRaNrO5OO1vDwZQENKrby7jhQcU60i7J/hwXTCy0pao4vr4sVm1K
G0BuFhg3ChDv4YfvKP+fgvvP67pa/cFFFOkYcl3eBWcGajYHJP6q2/vrtsScw3EG8AdrMJ2iX8RL
6ngJb2pVph38+tfRMddSdcuQFPSrqqfKzHymdVyDPxG2lC8M/k5Sk3mxn9lYJC0Igf7Cv5xvTRLV
nzYg3cR5xolRB0B19cFCXo19lZASHSduerEM3SoMK5Rc9JENxZ+/z5K5SIgRk+rOSfBzzpayvMSV
qeXz4aWjRfuJi4hsaxGuT9zZMj8gcJLIEl7E1+4DBYt2UF/xa247wPowkWnZt1CUldWFFhas9Xdz
hWETQJph0P3ARLpWg69LZ2NevFi34mp+7w3X95kMJJ0oJL4to9O/9w4p06PU09nt9JaW4kmyu4fA
oZTMlZXUrmIyaVxl3Hu+C9QKrZQjBId/L9c/XQE2Q82gaStB3LpugLU1ckF5KETewxlgR8p9A3Pk
nKarM/W9cd5OYrMV4k2Sxde3Ns+fSsm/Pv6qor14uTGIJnl8QTgNdmbNHLcT68Aicbs7OcF7iKzv
sr41Pv/pVAsrBJYRScwycsmrMmOUs7LBJCNyRiIsBpHuQn+WrGQpbto5w/15/SWrwAlLt7qZUfRT
j+Cvz5b+/tEzKe8jY5LyVTARwEiac7F7Koc9yi4fMQSVrQQm02peCSjkpkPZAeyDaINGHlBSVH70
/HOMuQuDyIRn2YU12K9zrHeUhcZUHGoyignsuiyfhmch4RACR21uVKnSDyv4X1/j6lUN+6Jp0y4S
Tx6Ezi+CYtqPFkgMS8Vidpo86+ZJeBmXyWu7xNO+mr3iDgTiRhfVX8SiRaP35gFJ/MFlgnyDNwrl
OU+0ev1CqZo+k6JoEE+0RYFACPoiEYgJsmDrmeokjjbgH2HxJAekZEkpnHZ8TEgKEoJVNHOZF+aI
05BrXDY6zyRjR6V+zWPFNqv7BmLQ8CkDcQiKRSghcnhv8Qg3dwHzbFL6RGIhUdF4S8yCebYYtO00
eRAeB/lOkywjOUTJr7BcpToZxgupAZUx4TgVQlfMtbZMDgRDLQ0L5nKEnE+eS+vijUiZx162EEnr
qKHuRgih5ryw9cYuRUdcZYNVQNWU9ya2pWivF6/Ya1IyA8NhG1+OHSmUyzx5b+MP2dgS5yeAJ9N2
ATEhCLvgvIH3aNX7qNgK2TPVVbGV/VUzfIrxxjTsmb+q+6WpPfV09MHF0K2X3QuHrtBG0pQGK3l0
oZ1e+rn+Ej7dWJV+2H/gIoF2AuajQ8q9ej2lpJCCWZigdmXRrdfkx6OcwKQEPQbkGeDke2FBg1ag
pfnvT1Z+qOY5/VA4YdNCHXg9fdSlQFbzRpnkaO0ieIH6AXzLIjsYzmjNzgsWqHCyfq79Cl4Q2RQT
osXDJS3X86i41+FsXyx9sMdwV4xOFm8vvoNLIf+NmShUotO1o6fBIt2KkESbpZQj0LhRW/1uM13t
KjpbKMqqSeP4rQIkWUFg1kLwvXYULtBzS6v33k3vISLDOirnpsPJQtuZsMg7ZsoDQbtMxWrRUlLV
8Sc9W0S+ZrdrqtcgCBgxYnHlrCU78swSRuRqdoYEnoyXy3NAWEw6B32KjZnI7OBXFpMfzIiPrsDc
E+ciasm1/BaEy46uMy1NnhhG4Vm98SOn6Jyi2RRtP5fbg0arTlDpOj1qgkcf/L3Nt6X6BD+AufnU
+vzs37rGJQ7H7Z7UsyeuBbd4iiRnbIm4ejCVp4Tie2g0R9HWrHqheRYz2Lzn6PVWkaL/UKSYkLSx
t4iTh/x61CkLddZ1l7Y/EZiu+jbrzOyDiSVlNmLjyFzHGEu8rl4KtSMxRbxrII8BfEsRl8w5LPj1
wfjMdfq8jvmmaqQN69gzviAx0llQJKuCS4Fv2XghgTIWHXAoqBbIwHgYPj3ZFprJ0lzwNBKY+Cxs
4fXMQhKjiOK53LUxE6nLh68djIaTKL/xqRHt1PtlhBps840cwzxYtWjAPSvgKFxg250tVRaTzCn9
tZyeZHnu33ybvx1JWIrRrZuAeQx6uddgrjTIxGrmZRJ0RtlW/cfSeGvlk2zuJE7M3l1ursNx50NG
KgHNGGSyhY0Mh/zd057pQigu5ugS+JgAcdmbMrZIKq7udO+oCt1mhI+U3KmsuCaID19ksEqVWmDy
bV8VAUoWEzrcc0bvliwmCSEDhCJY+lRWjMSSb3RaKoROJwvR7nfJCrYIm6jXBVY14SMkxYIDre+g
idFhSsdzAIaC1Az516R9GJHgDy+y/xz3G6TvliZbwWATZjR165cjSQyq1dJtVh5pRgvlqit3IeoV
tovgbTz9ruOH9CXvxrlSPpcKDBKZwCk2BQm+Iv8On3Hvok3c3tvwpoEMRrfNYDJwRH/OcXK29l+J
sDMoTp223+bKMuqCdR8dZsVT4G1Mb2sMhJoyo7RmRyYwD0jB7zXlLa8Zxkh2nZ0UWFPhEguLKqE1
uatnv7rmDln8eK8CBz/OqENWimTD2Q5sxualhjVEYQS8kMmJrg+RyHW2q38vwd+HN7+fFpNEXRH0
hapfddEzTYkF36h5Wux+UVfnFg4uXr4p1pKXJb3TwYY8TJOjVr3RvJCmmuWvlXP6aN3UEYpx/Pi+
73hZnZN5KZ304MGvnMsZKFS4mGY4QBn2+TvgT5YpJJeAx8hbvfdACDxKy8htHzr27Rs34tsueHU1
V4Vi6UmNOotG6dTjBCDRa4uiyZ6lS/QAGMXWgjTXOCJY0Y4J/r8/Wvo9JPh2J5hSTmZY9pFrQEZm
lrngpbI0acPzA7a6ZI/PjHBhS/4wnyd56djSLDGwDlHWoSFEPAH6zEfbxCCZEDgI3MH2orxPf+FH
cMfZF2LMUIwSNEbrY8LGREyHc1kJVn2H1S/iLbvs1XoeQGlS6WQp02I2/Orb2o7lZ7EhX85/aoxt
hsVGzB2ZSK3La+S/j8mW+ZpmWh4BvOG9ltozsGnv+Z0S7gZwdPK6BDOuPXo8NW29vMRvvnKU86mW
2EW6G3cHdnUZJJ6AaiwBzpaXYE7fjGbbmAKoC3khNNt2IVECBYlD4qndD+Kchajkf5VFqbkBHnmd
LkXzLpLk50MDzJSzAGYWd54kKfC1XdqC+P0k/HXUpPmnOVkvsPRJi+bN3zTExvlO45oM1Fq78Tf6
+NoNCNGsfCTqjMGGxuteHFRvj2cSBB2pdp8yrKdgJzX9skwwLYO2Tsu7PM/3sQ+FIj8Utf2mxvjN
zfeSP2xqUtLkZl7H6F1kpp/Me6b18JdAGFoBJrxtmfe3bloiei/gan2IZITAervgBibGrRt+lUhe
tJL+ZseWnd6jGFApYVfDDO9busg78y0rn6eGklm+ddpJWKzjYpFaRetglWtgcV6WQriIne4d+gJP
Q+lkyD7n9QMtqPkUhCLRH3WC0cU/IlDgnUSX5DgKAPYsWhGAJ4ejJtlmZimFXaW7OHDDT+Fc73sS
k32btDkLN5/Z260t2q30nLvqQiJUK14Pl8Xw1Olr1P2O8IHGxUpfkZMncyreAvXfYrYKvK0pLPEt
4QQerNk9IdO/Awba08yd+F/dvH2pDiRm4Geb9OgUzG4/mxwqiIuYbVuRiWRz2LSdRanv/vt9/D76
mJaCP17Hq6VglvViKTe8jhMogbL0pXtolyXkhpE5j3tr0vJ96CrS+SFAlxLSNAUW4r+PqLO+0RpT
LWS6AmFyX6K4kkFCqiRbP1yGTW2s4uYUE6RgPvTCHemkFRuTyJQa+aVVFzZsr65YQSmTAJcEduUd
ZCO3pPLYkeUhzN4upJl6/zEL5e6t1qLxQ7UBa9UQTb4E/3vdga6yYDCTVJC5V50tCK8l6yQzAQji
AsKYYMBs9Ksr9vg5FBbxxj/K9Tpt1nhrCRwyuodCcwrMwumzR4EE1DLdKeClY/WIPVetj93wFqvY
aedZ7EbaajRfKet0YG8RZuZhXefrQXTgzUBSkxxgbMAeCf48QRzpumA1kvXVnS6FU8eUD4hQ12Ob
QlJcp6SGVb/81Al8AsUXxWeDa7qwhnLNuEMleAKTfbANoudez9xisnQq27A+5nTGdGaO8jqhjS7u
eVsnuynNqjG88RB+r3u5oRr7skJ+E/6I67NRI+RaE/qRwsYc3EWBW3rsfDLnpHGhvc3eodrXNSfT
O5XaqnmSKfcj+LaQPIKNf/p9hguEDkzm2lQOOY5s+qiou0obKyKuI0wgbmkp7/RWoxG0JwkTeIPX
Grb+Z4OcD/6xeIc3jyxtIH9Tzz1a1scBxUOmL6Rjli8nPYxPQ9QyDhOTyEfDg24r41xdn+pH1Zr1
Vj/cfFl+gxiutkq8tgg/kPMAzr9uoXVJU/Fcd8rpEk7arPqlIgJ7M6GgWXxfC2bT/YJ5VRvYCtX3
HKcctCH5WL9znixfCJjP9UPxUPScb3Vbxby+KdUzYOcptqDd4ag+JwlKPvTWK8TNAk9LxWp5a4n5
7jDl1yWgCiCWTiPwmxpL7TJFvMipghI4psM0W8vJq44DKNyxuxbaE9xH1mwrAlwaRPDUn7LB0cdl
lrxKMNYXHMWQCVSHErQ8Nh3AyxyVW7ym838vhd8HTNN1qqYs0d0x9W8iC1GpaVozfuI6BatdhSJE
ipny4DGKDtQVuvUcxkDI5Kxx/Dsmw69Ce9cPa2rYKj7gJhNRtk02qweiqUbLm2cL8nTxPy6Kw+0Z
svbtrCgyWaIVNa3dk/3hqpiVO7GqwjGVTrMCyuK8IczAVR1WjyBfddFjBhYI+NdMPijNzsu29I4U
+X72zjQ9OsvGuTXOs6fMjS3pHtgUMVXUWF6TOGN8NoxHviZZFyPnb7KCCAjK1pNwU3OMeq60Fqkw
OuiBxSW6GyWnBTLbH4f6ThAz6yI8ewpl43sQfSTGeVSeTOS3FYc/BfUgeSjl/WOjAARwPOFGh8X8
oaqltlZ1OvymxMD06o4YsyHVslksnXJ9xfZAXU+L0DiiZU0msAvJwI2dKoYjNXZAbI2Oop54DpyW
yr3PtHCp24PTZm6HmuZ94L0x7ASumOpyWjKtcOa08psOmdiilEL9Jm9khZFN+DLSHhhHCMbdssm3
lxlNGXhVJN64OD6CaX5QwISl8uTloobz5mkztbkOk8QJK8YRuZgV6ufLZHrYAsWiveIpb6U5WPnF
lYJkSiX3VVeol7zwCxleI7KkXL2jN9eFIHFDadHSVxkZvqnYAoPumKFwNVVzETTUQFNvSdnrwV2f
3pCwqD8capDgkbkFG1fmbDP9+R8DwVnuyVnuccMFY68oz1gAJwZJwVAcCAlZPxkKGqTWAqMVgJea
8GzKD0UN2sI45iDi4k1WwJ0XKitx9dLSuh19jhdt7n0Ej0IzoUnDXzVvkmi1e6bspCG2zsW/F6HX
XmggZsA7IFETsCDrIkfabZudouKhax/H/lm7FR3ye7p5tRj/9WWvBgptX0hVIkX/OTwawoFtalDW
6n8xdl47bmPbFv0iAowi+cokKlVQ5XoRbJfNnDO//g76PHSVSrAucNA4aKMtiWHvtdeac8zGzxLW
CS23WjLwcMxroA/ifEP0ToYEL3Vyea2eLO23NLiryu3AVEAh5e6pd2p7U/MjdOioBwWdC0fhdN1d
WdX+9oy+fe8lrW+hAgKJWt6aTzdJk9I6nuqUm7TVvErxmnkLhITFbXqffnDp0WBg2UIhqt/JytqA
UdLod+ED/JjnqnHF9CjAfRNgUpaNa2Q/u2ovNxTipUvAjMFDWueATxKOObB7DlXzZEYeBB8oi8CN
Kg5SNwM9SgY/4rxnKjInrqQ5S18gH+577eUEZjyJS3bhdU6vwdjr+fEEsriPnxPU6gphHzFbXB5S
EPx7uf/e0WcBRYwik7AC1l39O035dGGyuC7rQq6Wyhc93b7sHgplHQDtllSyoPN7A34KBybNTfVb
CHx0VYm1wn6tm6+p9qa0ph2adxqPeYq7xnCG4lVwzCsdV3Mpv8/vnkHG7/KG8WXP1zQhV5upC4bl
qZtcTUW0scnoRNqMGrI8gXSFuqF4bYPnNthVxc/U3KbZvpIPMmBomk2bVt3LJpdXFrDFARxBXpms
UfootHSkGzzqJfEAmM493IQixxMkXiWdm90qQ/pmrA5NBV98R1wawGjwS3uEcSTozWgmUH20zEgt
ot2BZ63l8ihAhKvoVCGeMap9Af7HIdgnIKDIKSVXau44Vsxur3DGjKxx/rGqVC+M/6BoY6QUHzLx
5gRu+LEcGUwrMysYWl7/JLyJ4U2b7JhKXdkwLjVleCUkFA0ifm3KrK+vhtTHjTwp8nJxQfeQzHIi
u3wN1rsNd2NPZtcWfiUGwra6G8NNJKyLbC8Udv27AIyQbyefK3vloby0pH7+SmerjBB2QdOn0vKV
Upn8RjYmFOTU5jDaF5MKjrFlCvSy2ovw/Vxa3ABNWFKjmj1tq8cuN+zfX0n5NrhY3hMdTJjM8qEZ
fx3vn94TI8NYOCaJeiT+r0TP0P4Mhh9qcQfv/1m/hYl0SB2cIRYYTMoGQ9vL+qYhmK1+xvNdLbNu
42QZEq1Lsp3W5l1yDZ+iXrhoiPyBgyyZGMwgzpY4PYnTOc5D5VgK3tIz19e6/Cw0WwwVDkF9y0o1
/yTL5h5Ml/nU8YS6kc/mjCkg3NBDB+P0mBrbSAdNDybGi+dnxF85SN91x2mT4aLWehIbtP5DJPC7
Lj1Ymdf0Qt/FebzhwHWY1huGrH3jzAerIinknkbtYp6kWW9n6U11vwAL2BLBz7CABl54+Pfd/at7
OFtgGFIjC5EMkW7cuZy+HIIgyVbp8qkiJA+KW9Ls5XXe+AIvpm4p2qYvNlBay/6mBYzUvCQ50Omn
LHxQsAMtU8Qp4kQFdPL3QnfQQpvqA4dQxRRP49WfC6IU7qTWEhMiMZ36kcSMwUVzC3LFYrNooHOZ
roaqiEQDganjsQee4WiGPdbPCkd8zyhfEaSdUrIh1R/pvF1NH+CVTkTDLUoZmD5iQx+lfZCMfcRa
FW7B9ECd/veF0i5UlwZrwaI/o8hE0/B1sTiVpjbkWqIcMfxYHSf+jyrbkvgqu9LPnMQS9Z3ga1N4
GbrNqD9AjconX1F/c2zTfBWJuBrtNLxdpMIu8UbE5P1Wwa4Q0zvpiARWkxvGtANvTi7OGX0zUEWI
+q/VHoroiQJyq6+2BVnFjoxHkUFr4CmS6AeQlszynePyv3/spaIBiY6uoLNTlhics5WxbM2yVMRY
YVg5uDOqCWX1XjMmUFd38cz42SOxQAWwxtqob+llzrt2CRzAhHobJ7d1wQLwAOBQjnec1RvdrfoH
88m4Xb3KuLJnm44Cfux2eDq9Vm/NAzZWkgoSkzPITapJ1sikOVSJEYFW/gKnM+nuKmYEpMfQs3wR
f+JPWJDidr2vGsTSzGCyTUbyYFzyL/99Jb6LEZZ999OVOFuQK6kZ5FzmSkzbgkyPfePqfGRO8owl
w1NBbG/8PRKMLq3pBIg2k8kA1XAAJox7YxkMzZliXqkLvqtrzr7W2ZIXSGAuphVfC8fV/Wk7bzj4
8ZKaLvpUC3UdLyI6rnSNxVm4UvavLtQkrFEckVecklXlvA1m4NlI64TPDgMSV/aDtisgvZnkvblh
9SavlnklF4icEY5KjCelw6ndcr9XhGuDONbfc21mwPDTiIhovVfjjzjYY0Css/te/lmlhElHb23d
un03QlxE/ghPV3cEaR30hq0KWyz0iUgo5NrIDjMxEoXb/UmaXQV0xJ36P1N0q5VP2tg5lfhTCXwC
p6aRNGRjn512ZXQF+3Opu2EopgHf0zCReZ7X18IYBr0eB8urcpLepKVv1bkL/4R9O3CNk8/EMZo8
9dGI6ccwkCMHzq10IpnpERQW9JES5v2JmBN6wXPvXx32LE/o+Qr/+QueCSL7kx6t6tNpqXNFe3aA
zg3+IrYbnOQjd+N7Q7fU47/fmmUt/NdH6l/XyhQSQD0HwjLjCXzcgu5fB+rVztJ32M7yFny69meK
xmls2kjL2PgTCYqAJS3GjfseBQUioE2aPtYPoUdC6ztRwsTMeplnxngPsZWCQmcYW0+uqMDuPsB8
rALijS2pvclUZzyRxNOg1aNwxbPoKj9yGImbGVMxkUVd7NQPS0cNhwgnIA9agaS81Po+jneKgoc/
Rh1FqC/Nk14ZrOIabf27tI1fTXlAq1SRVUU7f//MU8ZMSFhu6BYlCUhByXrsfifrYQm3dSfcGbfX
ZG3yhW4TDzj9WQbTTNzPn/K8FXrRTAz5WKMPcEoDXyX5eOtFEkS02CO6FUVdJ4I1n9xhD/8kBOMQ
OIrFIIVzxPSMN/z/4bm8tBJ9/lZnj7Yy1HojnUx6YH7ybLAb68pmuu2clSf78Lev0Y6+i/uWK//p
Kpw912Wjy0qbceXxeKKFsIBuylbzY5EXn5yTryQ+yizM37ObUlpa146sl+/8p88/e96LvM4nIeS9
Yh7qN3StGRtL7zSfXYqCBZku2qcf/36VL+406qJHWUkmurdzyIpRFVmmRtz53pP/EGfghrb+Ql9r
YXkgNrKj3AbmbSLmvlJxXSzrP3/ycvc/HzyiZpaVTJf/9mOXgpi6QqofTsOjWvxghoxe+qalKEHY
yy4MVpwwGiq/6CWXVQAKdGhXjmp6qn4I5Dt98MEWdpt62J6qh0LGRlW0NwnZ1xQZgI5In0Jj1z8j
GVnJfhHdRmj2r63FF+sqbYFQyIhDNe28aZv3CNNXlcbgHdFZ+Qvc4wCBD7+Xhj3XOm2rLZMafhGp
AECz5A3p2CGOLBRJsKlaxkDvavuWjFtTuY2h/D9WjgkaILqrnwm4R7dDkqh7Er2IqID9bJdW7mLc
BAF+F8dr+SbcN3+Yl0BwQHBMjtBTRZTUy8Rhf+HxVzBNYg49sBGo1qXSCoUrd/TiXvnp5+tnLqBZ
1aK+a9Tlji5UdrKNeqQpuBcaFIiG7nb9oTBqqzO345Zei4ui6A12XZP7DeEKrRUAOIiDTaRuYlsQ
Hawop2YnqXdXHvlLpT7L6mLN0+A9nZ+JqjROqypZ5BG3NdZtaptqk2MhRy7viOgu680ypQWrd6XY
VJbp5/m++fmDz95vKRkF2HGc/hM2zpO7fCZrbHTbg+BsCU9TGARF3boi0VwuD8sNXiaF9+Ufw1p8
5em6zPdFhvUFZI2tAIl7EwniMALjSmD2dybHogBE4swTjKb+2/BBOA2JEpSiSvk5QqGyYhhg5h77
pzFsUurxGEEltR+cfzLcBnvRuMcfxGxzjL2+DVx4rAjCNJmDAKhVmcueFcP1mEh9DWPtKL5Pds5J
tCEN0lohvsdiAWqcsSVZXbElMAMjr/Xkjyj/nSUIgHvY947GDKDwtcKGmsUkHy7mtZX74gVDb6qZ
i/AUdfjZ6TGTa10IcnWZcOoKkYc+CbswdAcCBOm/WsMbwSeEL5KIqpzQBFudI2GzTIQlz90CGjpd
OUAoy1b19VFTYVDgolKYlKyMcyKdyBVbrRJdPcqpI8n71bSZ27VibABbC8GeqeNyT/PiXi82oryb
s1duq6StOxU9DAaI8nEE/rpWUVHUv2fDJV9uFl8HJvQsR4ibJ9S0gzdGf+b2o1S8wLuG2/xb5fzj
B2hna0ms9Yaa1SuVvbAEY40qhD487bAKvFQRrWt4FtXA8QNkKWYjM96J5Taotu3I5ZSP/14xLj6B
JqJi1WTMyRt8VhhMbVTo8mCox9HkKOsCzTBWu2bFwYOunSr4cu9PSE162nNWtugwg44UF4AyiF3X
hZPEXte8DKWv/qxTd1J93plre8/fafH3C/bfdzxbXJJTAJSzMJfxZpCv4/IWbLuYbSXoNBgEI1yX
upv0D0q8FSQy7y01X6tuAVUmareIbmWwXuC8jVfFLmQ7QgUay7Zm7EvEVCMTL6Icr2wXF8otnlFd
QwcrM9j7drRiIn5KUoFvLPgdYtitktr5hgmGHWwHBoqtjR5CtxfH6gm5F6Hi8ZW35PJ9NZgpKhJy
Fe3vn38qQYpiFvKTjA90Ndm0/ZW9MhIUHVppuwkxFW4Gc98tUNG2/+hxuHD/Q84Dtny3FCA4pdFn
TyByVDA0v+MBIl9llaUHZv7fz5968W3+73v+7eF++p5dMGnKaArq31lGcUyGJ+Rdcv5ncvE3Kjjb
sXsQTNS9IqDGw5QTkKE5BNqQT/eoGrZMlx7VlD0ceWDHnxq2lfAWWVw63YqSE99MECg5L4L1zw9G
bKegz2CYnZqXZZwV32qbf/+cC61Qbvynn3OmEjoZfd7kGT8HoWbgjF6xslr2OldwtXzbeQ3tIxtz
Vfz72kty9ZPlrzVnqRRSKbeBxksyuGhhOCd6E3NiYNL6YdlluwcaCddkUdBLLi3HBooogp3l7woY
MRLCrB9D7QgwdiDx6DZCLAsxqHpuUBm2riQ7KjuttMkdAnaQe8SNn8zWzKOY2Gm1zeTXTnuok9sh
ZOTcH0TBjzFlMIkR/FW/GUV0PoOMXtmOZ1sB78VwNXdUhrWhs9oso+g29fPEz+eNyTEXNSK6c6DR
CrTSwBm6t9XJbwsQOhMqDKBU0DqgY2GYMJh2QmF2m3CrcMwmb3Ezd14KH9o+IY85MfR8DYQjKmP1
EW8rex1pfByY1PWk2Ux5guhu5HCYPkvvhg7T2R5+RTO6wNdZcAf+fqi9gZXt8vCjfi9t1OR94pIJ
pRY+WnTaOn2/11M/GLZKGVjjicc72TA4JEdr/oPc/y5xQLqiUChctduJ/iqw0KHHG2YE4kxryGrA
HVWzQBQRB5poY8AszPcENxlYGQDcw7zGrSrSWSKjhbdleCml/ZBvhZ0Uwh1/ojQdO79IXoHrknDV
6B6ZiuS3iOajwJwa9i4D+5QY69VjkrJUjdvRpR+1q3L/3+/MhRP68s789wSdLe8NeUfTqo40lgBJ
dSvhTuhsqNMTpsVbxVsEvkzXj7W2sCUOrR8/d5prtNtVxSUrdovrM7++53wvaL9+qbOyxySJtJwz
HmuudyRvjfm2Qmt019iwoPXWao6hHRooJyDPOPK0jVQmfQc9v2H2Lz+CW0dp0tqa5ghLULTEmL8e
uZsPgSddSwC7IA7/n698BWKemui8iDTAGFdKikoJGCSSFQk9rSvwBJUegCQuHQNeRli9sVNWi2/5
2spzaavB104xxiwSfvi5XbytxTjMjFo96sWhDUu7H3eK9ks1U0efPGjimDVoh24XMkiZbwR5U03k
vYz4ZMBj9MVWTDyi4RT7lDNXf6BwJLGTo1N3d/WbLk/SWSHBNzWWEyyZyN86AgObdV1E8lJIVCnW
NLfOPKZGiySZ7JHZC8mZt9WOFrkjf8jDTifXw47TF1S1TBB2xPVkOJcaDM+t+oAV98op6jtZReJO
GlRhK1UVFRBDX9fwCo8zR2/UhGR5Agd2lPFhVhfqvyBb2ESiYBOnh5mT/+S97UO82HADn4qQZ+st
W/FOWNdfBHIKvl00jbsqI9mi+meOelYhyqUuzGioaaCdtsZkZ/EmVD/MlKDg4obzuBr7YQHq7l3V
mJAQfiHqqNJ5/g/C6SDTSi6htVWPantM49Iex10+PmBm4PgCb9TJg93Q/uxjgr2w7fj5sIueBxcA
GEOBCelTTjg1ozs3hvcmQcWN8Ny+ZrrTZr0db/TKTwgkH3ViBt8Nir5l0Gy2Hgnlmf4UC24JGiLa
ELNLmiItFd3Xmj2teCn/Y+qkuEt7Ybo1+K+72okD1T6h4oUHyV12mYdNGYw+gXDZwJ1zuoCKPbTb
vvgD1V/rf3Snwyo6ZvETtgCvE7axtA4RjBTVRqGAJwumzxxdQI9KGFa2UASBQ2lLUC907OewEOwe
WRneoy7/0VckCsNkmtYIBDuveNRBZDcModeEXxZW6hLtMEVeO/i0MBWmTEuACTysWDhWnJiN5xoz
tjfXNGPWHcHLVnTa1SNxkzbNhxXC42uN3AuHwq/PxNmSrXV63+si7qVOJYd2dmokuThDerLovYA8
XFIhyclFWeSeOCyCW1tlh274g4RNP4FQ9AiU+PcmsvpeR1Lqso0swwyUuObZen1qTiX4ARyqMWen
WUawT1yPSZ4EEu3SvDVOgR1Gx9mL1LcCH+N0I0VPPHCm1dys7OWsIEw2Z0MzHACIPA/yb+2Qpn+S
4MekkNT+UMLIjJ1uWIhVanbMhI3wux9vp86Sak/onRXi5txrmfiRu3xTBVs1duabYjPe9AfB0d5G
NIgQZPUBbfMhqnf9yf+QtS1pwhrLDab6wDfi+39fE+17abaU/woLyWL//WbKU4dVkUlxtMxP4pCX
LTN247AhDxrZL92F+EUhgWhV7VodZv8mz2+FOsZwAvZhbtyi2WfCHdMn1U7lGxwdSrOb253Bz+pO
W32BLua75XxBGuJc/SoAj4r36rAbjB+T9NwlPWU5oa2TJzREfQ0d2XCPslc4keAMfokO3Q7k+8q4
vzpg/N4D+/qrz1rrc6iO8RjybDYuHRWRzrYr8CvhjOCx0dmTLWV8wnO91q/yM77vL18/+mypLIoy
G/M8WxRr0TwDtNth06PQIi4ioP9mq+u5RhmeDusg+UA87DK7US2YiqwWVHMJKd2KQPtT1Vy59Bvl
x9W40AuNeL4iO8sSF2/K3yTN5N2NaiaeFpc/KAj8Y7TiJ6eSGNdDsKBc0T5y6eHfD+IFffLXDz07
mxhJP3ShzodW2brW7FFyJg0AtPAiEqw0VXe4GEfhwIPmsSUDu32PAcacaj+hN5iCecaAOzCxLZ6b
8ab9Q5wVc5LJP81WJFo0V2tGtTaI1Vi9coq+cKj6+sWVrxty1pHH3s7B8izBIcgJmv4IieRcZIIR
SQwsKG5NhX2tELhgNeNzTY0hNXOy1TfLtUBilSALKqvZZpl7VmDL7JErVuxVJLeChbspBfCBc6Cy
dBER9F4uEfogz03RnJZuEX60hL4PBNy4CYf34Xk1NnYb6k7U3abIZTRCfRak5u3QvC8SYA256kA0
ERx+vBXY2ABMlLdteFjm1yimKmxX9tT4IJSN0GkgixhWg4Zi2p7SA2bZgl1m3PenP0NBo2pbcF/M
t6HcdvjRacsjqGj/qDFeGIdDEfZuvQVtDJAVCUnfb+a38S5CL1RveUmqzqs4xTAHM38bK1hHxnPL
C3z89zN5+UX4dInPtrBeM6aoalcL5SMgIgiiTOiEoYcK4VfuijuwoO/lcKXb8Z2GSBADXkkwRFhx
sKGfPU9yNLXdkGh8KD0XwtsfpuyhX20YqYQ+K/QJGdJsJ3cmJQobP2XnYFDTXQNSactm+LUO/vo1
lo3jU9NF6ZPQbHtZOo7IXZEy6v6MDm6e705URZrqriYr/4CMOLxTrvmq/Ccneyl/Ig81qd4nGJck
9iRd6jT6nqRng3hjUfiQyLGubSPa6TRcqA6d9HcveUNgEWpft7emtBORwjxBm2yGP+Zblb6WgU+o
d+CVh/Z3dFvW76CgtMCPu1taNQOMt65DKnjtHiyLzbcfDwpywesaTAPOKoWuXJ26hZvHO31aL3v/
0LII/29JidfNtUPHxV1Y/e/zpLN27xQGRUjElXScqNVqaBKOJFn/G5CYN0P4XA33snBscGjXD92K
l30obRVBWHEcVgSpjdakOSY4nOhtmEGHa7cy3nXhvnHi+lcsH0J4R+o9PiijfZhXdgYyDLeE8TwS
Z800bAXojEkMNyubj4mBfbLwNM6oP9tpXZQOYAdUwzedsLumUdWWZ/nbdVagFjGL0rjQZ7MNXYnl
2IwIh6TrrtevMgSI2sk1d1agZFodLYkHjNvZoX5RDviYWteYPKoGPAkJxkIs36NAF0ddmxwY+4eJ
bM4WXQIHwzeNk4G2WzbyP4WX2/rbSeIfDAJpryS5H0FuyI/Jz6r7kOnT8BYrzOhuEmFX/WTDMLvH
fy8lF5RWqA/xC5MitOgQzw/ASRuuIqMaoaO0W5XGZfZWbthaHTz0088298XuMNA1QPT1S91EvQv0
d/2Ecx2PnGAVjClKd8kbP+3y9soGdqG3wpmcsa0isouspPM2sFqaEefJWjmmBM/xcqfVvRLD6g58
LLuAz9Hl/mYwQnswehU0b6ab2qcUzzetDxjG6jaEpjlXCyXpwrPx+Wudd33jWA6NWmkUDuLC7fSj
W487ntt1BVQp+SVcjc+4+nnnB2taFKk6tuhsf0U3kT+WPnM17UaivdW3Hom3jX3t+f+rwj97/r/8
xmUd+rTIqokmpKtowDCa35z4bdlaQaP7pyj+wM8L2FnbVxKK+uiHxs9vfFm5D/t1h7QK2tRj9i64
0g0q0QYX+TjBQFwcPx+jiTiTA+qpo18yvwsSjcC1VO3G+gPf5oh7nOa2/e/H+9JOiVxOVKDPGCuF
89XXH9KU7ZxHmBGWqtbv1gUnKUd9BPe/KBUW5BrTi2u4m79Nq/OrZ0jLsoH1DtXq2fZ80rLKiIZF
U4zyOjj2zlDZ9DpvZPzL4YZanngyAtn68kZ0Vo2DgDN/E1qvZ2qWg3Gg3g6n139fiO/xEzCUEDjD
s9Rps4GT+XohDHEYT0SnyQvL2FRdyeuJDMaOOTGw9upyO7AWZbs4Q97XWcuh0Lp5G7AjEAe9CCs5
cZS4fiwlWeNP6EnJJLwzfDbam2v148XXnj4S3Rp0L9h9zw4i2clU4jpHrREry34unbbxakWleCeI
d4Q/eQig2RAMVxy3PXn2lTfBnXkdyV99LpS92NzXKN9MD/U5h94rG/B3nhAoCUgxCDDRp3I+Pfty
lSLR/Ct6iRH85FL0Oyu0bdsSCmO8jrXbqLDl0x8zeBtUZ2KrE1EfexIJ8OLa5DGQ6Onb9Atlp4XR
7GiqAz2SivLEbiGqaw7VKWBWdLUwrnzO14VOLshdcs1ccKHr+vVXnD2gkj7ErTQMLPorv0MSvEcV
gunQ7YCXNSibMaIvzGMBbKeT1+WVl/KCqevrx5+9lKWpzpmpcxGXKsb4Ebmnuyj7Wce3U38gtJKT
JDIb1BYzHuoMKgJvxgIQRXr+M2Tn7xnb7la5T1xDeCgFi0ot/Z1qy+VUcFav7otrCKYLnpWVKFNw
q0velUGL5uvbI2JYifICkMgiwNP6G2O4F9tbotAUDjA8jOjkfwip07uVN/jSJq7eM/NtfJPMI5Se
eNpeW6CVpcr9usQQOkqBsni3kWGcP4dK2klyGLWLJq3dsCX04BiadeoQAFoanip6Q/cYMG4qEtzn
5N65E2gKZR9KbymEhQzcMUHTNN5yFEFcX/pyOKrUu6j7oxYvg4YbiaGVaF7Z0vXv9SvJHIoiYbaR
NOL3zq4jZItwyAYO0xhriOQDtaEdQ+UPI+ZA5NZ7QQv7Y6vwkpBVmhL+XTuV4MrxRjRvYKWpxoP0
miQbUQQv9CB5/F+TqC8fl/1tKFr1C04GTpWMW8UHFoZY2hom+XjZ7zELYY/YhoKACIKUcSPRMYNF
C9MgqzcRIJREBeJv/tDnzdTRlrRhcspO9ZAmnPHd4YVtIpkS9KjOqFinkj4bwSe3J9lXoVKs3Oja
E3fpBsPdRbSCuUaBgXdWgfZCMrXTtBKPbXFvVq+jSsvD9IzkLn+owq1YetOwyXG1Ll0Qu3FOGEJQ
xQtraMtWOdJ6Fp8CLDdYUxdX4ELUnrJDI1JwI/Vajrjyj5m15sous5wHzh5LEBPwdyWRhuY3WnAx
Z4tcO4H3OVPKpjQYcU8wzqYyo6O1CAnocxNky6inGx7Ted8sp5Ydzf/aQznKyA4AR/0mGhvgz9tR
uKHn5nTh29VG27Ldff+iC6JTBKqG3pE//1TggITrknDUl9i0arUj6IYTNACa91lajxjKr7dFLghB
VtLf7Rf4vPHd0NUHuVbzkC1n9lI4tLU/GhvJeMrK57BxFem3nLpszS3uM41k9uQtTx5L9RZdtEg8
1uiN4WNJ8IaTtBh3YnT/vi1J8NX8E1pE/MdgTq7cy0uXiBMB5BBO/ZyDlj//dInCuGm7uhIW7Fzp
ZC+1Vw3vZQAPIeme1cqbK9TIZCA66DCmIwPEVrnlvDB9dL9QeCtb3qdqn+xPvGS1RT74toUIc3U/
Xu7T+X38/CWXdfLTlxzp4OYI88DJTLeJ9Haqf4W2sRowEdYiyUO816k/y45gpfDRHKxUCrmemleT
Lj3tdAUUxxGndn8EDEboRWU+VczTmN+CpmNS9pertgGZ0huuOWxGZgQOjLPkWpl68eFgZVzGZyaU
k3MUx6JNKMR+Eo/MjpiBCr/I/iT7Is7sYfY7Ol+VzUV3k/EtdAbtbooZT06sTH7OIGk7rFwh/gg8
pkLZDk9Govqhel99cDZ4Ea8BG74TtpfQx0/f9ax4qOqgHrEDEsbiVT9S9KtahDhhZ64Oxuk5bl6q
8XHFkzxFoAk09IhSe5Rbe7TVlNLN0bJ1NeDTN4lCwY9FPjF97X7CcA52ouLqcmZjKsFSYejMUW/U
9BbtQY6c8k2feTGQPEu0YfvYpVXXgmT0h+gKRPeC/XfZ5pGEqMw0KfPOnvyxmRVDqEfxmMPJIoPe
6x+MDkzTLWHBcJLZ8kerobEResgbWUSL4UGTXMy9EvZBiBquXriYT1a62wgfQbBp2DW0NUYHkG7h
ycmNGSkfw9nupq7hcbrD+GBSfxntui12Rutmi9OR0368U6t7PVsvri0QWy3nTBFjpGQXsB/8IDuw
baqZ1a98U35pCgaJI/j4H03tIr1zhByL3t2gbLr4lT5kE94GvTesnPY3TgHlScTzMpm7YnaE2Jpe
RmKTEG7CSACR9quDULe9tuiqF3b/L9f17GVdFWXQ1QLXtXGTdKsIbOKWtG8wev7NMfdkHhY8/Bjb
1PUvoroWUdzkD+B3SGewFBhbdviwxBfChVEs4qRPJB09FRlo1JK8Q8UTNqenprJp2qw6D1es/e8l
Ub60vXF4Wsbbq4U1fFb9N3OnGaMJXTnnWeZ/yLoXfQDymXm7aHoU6cdfdEIGLWhNAGqVear//5hr
L2XS+ar3+Xucv4Jil+pp31FAT8yiUspoDrdAFGGBUkw7IM6U+RA/ZwRayOiBUdlvYN/++2L8PYd9
+xI0Bxf/rwbn4KxCGSKNZIk0pxHrTWTeAwfiUiBBwKQbr6P1Ct0GkrEGIhtsP+XqvGq51ucfDzdG
ZamhRcRR++vKT+xWGgQDD5O6BLxPbtf9GrKtCt6/cDP5bTbXveEL8bEB8mSFXoV/prWgK6fb2ngd
hG2tHHqNSuPX0KzLp6sr+oVHBdSeShYarA5coWdXp87kvBiKTmTcujeydTrdYUwr/IQOyJqaNUTV
nv4WHsZHymxGRGPDg61r9zBTEjAesybCiIY7h7MRw4trJI8SQWJXg9MvNJdWX77m2cBRAyLRmRLZ
JMtRTALbv1tkCMQcuFnkdh8sElfKikuL65dPPLtv6aS10mwSZyQjVCeQIals9Ua0aIrAPowcwRPv
i2eMze1jtMvc6D58KF/Ge/0+BKYnLO/YT+Hn3NoSHIz0rlF2ybxNNWqmJWmtGpn+ZIeMCwqNalBv
EqINcRCQA9naWUGJfBeXjt7YZuWau/FR8tUTiFRiRQhI7T+E8Tic/KKdqO2hHjXWqXbn+YD2nxD1
cnS00Yknv2rWdXonaTdp6NfybopvWYm1eMeQwNDvqatBR1iqEnhRru5jrBYx9ztXJQtwQ6H4ob5P
B3vVXOlM6BceuIV1yeKEnGn17Ygq6cocdBEgN1rwwQ/+fuUhhuzQOOYvdTu+Cvv6kL/zIlqkeKIs
2OA2f6SGaHMb0WozWU3hEIlUL+RH1rPK4gyxQve0PA4M22zRkeGfjTeyF3FQokRBQQ9U9Kl5GwhC
WTkFUhdwfC3YcrsxLfNY4St3K6hXhtc+yX5D8MyjZg/grpI1vsuXK6vRBbAIJv7/fv95TFaTJ42W
Nxm/P/YHaGwrxvZy9yT0D6doA6mZ+B+rHx7SYadxJh5vE22XdbMlT4eqXMfIrAVL6lwFoC1TXKAr
/C3QxmdXP1lx7GXYDQ2vEfzSL7S7leqgZ+qzdidWT8Py+lq1H+zzwul/8hqjG8roCNhit9aozyZe
7IVLQ3p7QMB8sMXCnDDTx4vwFt0b1D8V7R8G2ERQDo8mB8+c+WRhD7Ur1HyWrSCubDbiuFtJADdh
be56XhJjPQw7+bQtJzeVtvLogRIOx5hVxiukXUIrBZ/7QhDh5OsatT8ETmk6ZuU1py32JrxN9PwQ
HWs/JdGS7+D02wWAeYeBxBBRgRArvq4Mb55eK0aLuCvnNynbK50/d2Bved2o94BgYO9y/30vlQvb
G3TEFX021nflmwJ9mk+pXpyC7qhZ0Q08sGP5etIsybRW7+kaLxKYidvZyUuLAFJ/ATXExzm0QS0z
k4SqL1nibfdrwdUR+/Axr/vFEHOYGMAcmVzurkXqXWoOffm6Z2volNV6KFHaHE+H/0k+24eAjukt
neXfKRHWNFxfcMOMLyffXIPmiLyAyDPRGkhdu7orL1v/2bb45cucLa/mJFbJKYx5DWzyzarBkeky
u5To6M/cVt0I7fO42oU7+J3mMyBh4ahd4xhcsBDyKhr4XAD+GtL3mVK0KJ26qjvWv0ySKr18LzWu
oCzJmG1my7ONfTar7fxDfaKuBmoQ0c2lrsdWOVtdyiDADw6rN90Osr/Fbrk2Zm+4zQu7KGHrDy9Q
6iWibACH5lb0toh+XtQrZqsLk4OvP+KsWA2MIBxwpHW4TllHiWdD+L3kVgcH+ZF+2onuEMk/V/GD
fx0032/gfxfvrHAgHTFLZH25ePDw8tkjQVmHTruG0qmYa4IkShCq8OGQjkAzRkaM2SEhVNQNe48Z
dvtSvnEmd5QjvitFcpF1FZyVANqkCMwZszhGsE4rFmMRNEy+qcBLVjg8RwAi4OAdheQOH+Jf+RuI
AUGW8rXz46XO1pen4+x1CYe5S4KKH1i+mrcCjMXCijV3CO4hKnZHSHoeut/OJyrFrezeT9o1o6E1
HaytKlsVKZzk2lvZL/ml+8lzEHMawM5DpNC/FyF5eVH+dR/OXqR0HqcQlcXyItV74RXRetyjhLey
yC7RR982TydHyqzhjvCOmBrtmWCoTT66U+TK/jIGbLbXTXcXRD1fn8qzyl+N5VUbJmn31+NfbVF4
ii6yaDbp6nXB5GoD3tPiCm1Bu9Bl+XLLztq2c5qVaiWWQGKBl6tu+DiBkaZr1Sz5xASuVKIfzRa2
Js2wkvfqPXjnYfw/zs5rt3Ut27ZfRIA5vDIqWbbluPxC2Cswi0mMX38bVz3sZVmwDu5BAWejUFWm
GOacY4zeW69Mu1C2YeZZoZv9pkxWDqb8YrRLP4jWYPcTtwA66yP/iJ37FycDrC2YnCzgz6HdJl7N
DBoqN0CcRcKcAmg/aU4TuVP6mJj+94/7yueOvOJzOXFSi6xsKh73ye1Mp6BsgDPizsHJq97zg2xn
/rWT8AXtOc/SkilhcFlRxJz1IJOJzD6p508uISFBZsfgyac9DhAr93PCypkGtgHdUsg1RHnCcmoM
N4QGVW5bmaE3o8KnDAXEsI74JNjt0iC8dqq84I39fI1LSf9Pf03qk0Sdl2ukMUVTxniAqz3FKLxZ
y6eReYunsKhwmR3bCzpgFSzrO6BrPfLU1ivAuoHphUW2bQhpRxGtmV4OBerpWm/hwtTw84We9WxU
Ot2JpXOhlcLVVapjwc+dHGXyxdaPl+BzV4RnzAkLJwqeAglOok0YX6J5Qr7RAEjPv7MIk4w9yn40
Xxl8/C2Gv6wm1kIxZgb9tcEnlm3cz8WR18vahKMXqr6R7trJS1UPUQ3dixhY6CIdQR7ndjmwG0nb
zaDtTjZ8wI7UZ9nj1AljHd6MAcZZ8q3kPhMC49DRg1oAUJq+TY1tenQV021GL89Qnb+br+yh7WPK
IA9c6fffzKU5Hi/wfz/qbDEarHmAN82yMDjyJr/TdsfeaSq77F1z8NijeB+GHyZNyhcDvb9hj8Ba
MDcWDkkRD8XjsObIa3qg1DgJgY7qOUejPE6JoLWRGSUv8jUO/qVy99MVny1kxUiVpGRcMTf88bRu
bqNN4Uy/clvb4FMFpLf6/hZdEBLhPqabiGSLSR3t3c/fT98aJzEfwtNBFR9TBlpl44u5+3p67d0Q
IqC9KCTnlXzHPzER89vBhuPVnlw6YFC3IeeP+MmQ5BubKduXOWB61ktrfE7LdW/nJLmkq45VuCLH
QKC1wKA0Z85yJ8KHMj0tc4cMmeIm3nTGRscchUfY+jH3j1cxsLL4db80ADaJeOlEGSHBedO0yiWA
0lEVPZjJqhBxMDN//NPON0om2n24aZHFqWQPt+WvqGhhSnV0ikx7yoia1l6r4UE5Ebe4EnX3OLwc
rRslfipmBN3uSad4V9xT8la3+whTAsDiKf+jhX6kiraWwOUjwqZt960AJrAGT7DK6CkQLkmv+f0o
bS2sWaj8snIV12+VEPRGkHIczfzwuFWaJZMvRH+i6L+StPdIKbLpIYnKRscBKNwKHON1oiD5t3vj
gB+QpNqqved0CF7zPcy3ZBjLtSPr2DCcKibNT94q0w5RXMWY+oTXY0mrSwUHb57uLmRsDT64BJRf
3al81nJ2yOI7lVow+2n1H5K2aD/4nzRm5G0JZoBNS6w95nSdZJVlntYQD468LE9/HJP1mK7y9CHh
hAIca3KjJ6ZL+mostrOF/IwE1WIXyntY0/AyRcDi6eYkgyHetxKpC/vJOoxikHfPc/Jo0gRW423Y
bvhLKhmlhZcXQdX5yovg/Cx6exZv5uN2hjplPMHXzwOjwZhMwvRMeYOjrIBKQ9MfPkJY2zlvdnEK
VOHNkO7JI+hc0dcfSoGptJORh1I9ivouE37p/aNJQ39iShkKeHk9GZCr16Svp2klqa/EwBYL1jVB
Teo2NFhhCys2WWmzGw+rUHsTk9sZM3L2EWEhGhcaCi7l7g797fef8YWVjpdbVfiAIfYhSDs7lA9h
V0fdaEQPyq0eTF6/JhMC+Lx18iA9THCJt+nPk+hKlr/AmyEuUmw+TM+6A6LtxUIdJvrZz+JXusVo
DrbKJg6BY06lk55w9Vjxtcv++VrPztdTWMxtPITRA3G+wSxzOU/zo/ik57b+fhTZ8NyOVEIaZUhd
aV2oAAe0+1heXb+UC1byz5dydobW9MoYjrIVPaRrrGojRqUfFlBF2MGYVpmjo1juIbidah9Yr5IH
wMWu9BIuCHa4BE1FQggE/atiVhyz0RqEKH7A+oq5KL5fEH+baAASzagVg4j5pyOlr75T+EfTFWZf
KPwjiDQ3STZQ7RPZN9q9+kh/JWVwDqnFF4Lkp8C0OiH/gAbadLOc+kmzMO8ki4y+aw/0QsH06Sec
i3ArplGloKQxd3GqHe0V/WNhd/f5z5pJFLUSZfOuJcLrrb89/shwa9nDzVGx6zzIH6IaqeDfZYcq
qTBvIkwI9Jtqlxv+f7jUr4XCcqnM06n7YVMbZycCNTdCHkYePzDh0WmpBiXNh/T1SLO23lkVjmhf
tRykZwVWywz95vCjWlI77L9eb0ZmflQ88mUY5UdLMnTc2oLJN3LtrdAufiP/XOfZOeDYjYrSFseY
b4QkHqo6ZicMo+Tfykerwj22SajJ6HDSeR9upv0tGTXH1u1/KYKT6BEyRy+BEg46ecsQ0s5uFOIP
FvI7YZOTL7tG5aupH9aeiuZCDxrFPxXPwPtsJyNHZ1zFzGSE+6heJfWKYNP/Q50oLufdzwdOw8B7
waFYRj0in780yqQo01SauOzEANjIEY28jJN72OKmEjAkljnHcS8Z3vMIasdjKdzpLO+SS8Mmn/da
s25ynyCGSLePJ6/sdqHgcYN4444np8bVcm8d8pc5mOcVB5IcxYRuJ3e0OuPqrv9TkHiJ35idlTIA
nO68L+hmIFGhf0lb3uswXSJmYHzZsVlMeLd8INCRh8ejsrYyZ3AAiiLZcos6xGVzlB/ocvJvQoGj
hdr1fHm2mjxHNRaLdpsIv8fsPn5R7sk8dPINpE6zJsWm2sX6nWJ4w3F1SvecsItxl+ibtNzNCflY
v+d0O5IOc1zR7GyuDqiWPeH8CdB1l5cZkCl/2TOmOCmq3NIFBlS01eU/5lv03uyACJjPypa7r9p4
O9OXvz2EEk3sRvchuaih21LMY7a+1tH4OxH7ckHEB8LqhyH5RXxV9HOzyFWFQw/AFYluFLSF29eP
eXUb3p/W1nYAkjG7yZO4Xsgjd/quV/1Mozvtjwf956IhGlbo7z6am2kdgbna5wS03+F9wRsBJupp
DmCpMPZTPAAC800TZKiwiTBnIvmxIndyuB2hKm/o9N19vz9fUNwahvTfTzt/26s51fu65qe1GwIV
AuKNMEdk22QK1MFR9ovGFk7fPiHZi12vgdBlqTYABaKSWmeE4Z9fo25dGHZzSRYlPENASSYy4vPJ
3yg4y1knLolIztwvJoajdLpqjr4MTKtXMvrcxMPYZCi5rUZgHyKWQ+LucgOtipMartTYfFQGfqds
Az5iwfsxwXg73YgfUPbC42qrZjfSr/JjPh40Eq+OV1oil2/qP7/grAOaxZ0wlBEvcItcGNcupb6t
kctXBypGUcL5fsOvhxeWv7XbaSU84gOdXiTBDo3lroLkfPz+KZNWdOGTQqwNEG9xAH6Z+batlRVd
L/IGn4IpJZPAG80ASAwnecmA++sZECI7W5PAHDhlTP/YhV6gEFHF0vdgvpXpmtJAsOyBfANrbRER
NG9b0rMMP5TWxAANc9COq2JcqQjskVwoK9Z0hBvzRgjIFymj/TBvC6AYiejmtCUHWggeAl58GtFt
eQumXEGSb5EcuJsxJDZ+z+iFCo+5gxuvxt/IKlb1bp68UnVKjvGbsnGteZ3KjzlyYlAVz5K0mV7V
hthCIB1QXp1WdflQXdwlg6+9RbEr3w53xrhrNBtFPZPRnKMkJDlkERIamtgj9bEkzMKwqVvSaFVW
gJHsafSE8u3K81h28/MF5d/Hcbbb1yZ9/ridBappUqwQQ7d7hf+f0n5m8LRITMc3cYWtFqnJlT99
7U0428BPihExWuVPI2gxgwXYlidw7TxzFz0u4uUuczqWpNOVloe2HJ7PfrKFG4VFFL/2V+SUpsdD
ZKjyvHhSJFz7+QN0jWJ6ivUT1cBa6enTY5VGeZEjItUNZDl0sZMlmiPDoVjXb0w54uNq6EEj7GIC
NiL+o6q4xn9rT43xYKZvpm3N9JAVRJLEN3YKJovb6fgqqQ+F8qTCEUL1s2qIFD3dFvJqTGCn+FG5
n+LbRJwdY37lhFEiqenEjxM5Mx/f3/oLrSwgxDAoRFB9+CrUs5aGNKSDpCfGfDAWNJ4/hB6RgQlh
c06YBQ2hUbXEQJjE0p1obC1rVaX+EmGMT8SJhzvt9IDB3WyfMoQqYbiqpz2v+ljR5Ge1k/1QW4/W
TpywNYIVS4BtH0gQXXXddop2ICeJlNKCHBz/lSd7QRP/+WctR8Z/Op1Fp4yT0GrzoYudMQpU3W0E
alr3+Gj4OHzklZS8SMPTAngm4yX4/qZeaF8uZOdlU2ZuRp1yVmB2eTrRZ7Bmpj6JuFarfcygDCTQ
+yJNZfhjZ+GmJy6Hz/iI58DGHAeenpOo7FXOELoCIJmgv+b5vMBK+HxZZ7UkHNCi07Nw5gvHeBuH
y8JJE6oP/WxYWXCESofuQy259bq/759oyCipe0QdBwBU9lrxuqHn0gf47406KylTIT5NlcmNWlBR
guzK2QblwToBd5zmTPP9QUbtDKY+IhHx+4f0t4V1/vEb/J9kmGSDcLD7/IrotXzSjubfuzFg/phu
2n18V4l3sum0+/lR6rbUXlK7HIban7QsOA4LvMQv3CV0+ea6Z46FKh0BBVzUjteZQ0oTXNeHXdq5
F0g4rU5jQTOei8fHhDR3/STO7NyLln7dIpsjAFraRtV7IfxRw98TrTCDdBK8o0oCVlPX30R9c4Tb
fbrttX1iAbs4WMVBwETz/V28/KpbNAgh2UDv+3tM/edDy5tO6OIqWqTXaHER3rTuHCOXsFsnB247
/ADWQD4OUZymmwOCJlwS3mrpp3LntvOOo+WouXP4TClz5QHDq7mwvBPMAGMd1Sdl09lnmCpHWMx5
jOqet+t0l1HI1k8kGjM9zxfNBkTBCPadTop2b4vp745Gag0QTf7QMy/vtu30Q6xobxzvpTDo16Yc
DEfS6T3ekJBjShAfHZlUU9J/jL3c/SRLzD7K0C2ksnKWEEUa5BitXLMgPU5eG5DvomcpOVRALMS9
Em6ybscs48TJwSX7aJnz9qWLvg3Tc42GFjp+oGq+ItsWk3NbSG9DVxMdcCsmNuHRI4JPm9+mAVmu
Qmxo8dI3d8XxLUe5I8CxNZJXCvh3ca7tXvSUpcdZr+Wssrvp+ag/zPV7UlnwvoVNN9yp5v2svJQw
kOviJrPup4xE5atP5PID0VCM6SJx0+f21LGY4zyWeJPzxq2WGlxoHTHbJ9GKgz3A3kXShywpAC08
k0EKXvjlqqbiwqAOH99SRpMPogM3Onsr1HY0BblDstZ6LTYzFp0On5e4QtVg4uqqyC1ylmm5o902
/0PFCYd83Km0k4GXOKB72oaO5xJ9aytSZ4c0NK/2NBA9Xnp5lSUrg9YLuTpnS+MwZYbQHVFEJqHX
ecJPc/YkuydaNfLJ9aU3LToU577ooNq/1Xbj7egLryWirRsSpxSIhG5OsG77wzR6pyUfmLxfmobl
UXY6hc7vU0tQY9rclpFFavT9NKl08ijVkSUf1ybQYDAWQZ3tGnEl84QCzJ5L+EzJOeiElA5LRe4j
PVFUP4L/UKRvqearHGvDjnAnFzhUPx+OxU2PhKc1t3J837SPk3iLBMuqXViEkHrAfMeumq8VSkuS
IRY3MskD3Hz0w14V+dFj8SRA5uO7QAEq/ZDavSV6KKwr4hYHV83ekNw0e6PYiFGQiXcSOI9b8gyA
lRzgmBz5htoCLaL1QHmb/SI9F06WTjqoZXfUFQnBHwqTWmUFGZZhgTzujuEhvYnn1wTKhKHvEpNE
3nInd3dxdxspTwqUZaFgNtO+ZeHjiWgv/inGCC6osN8yvyakcHSI2zrVNvm0ArCbyOmo/+8WnIly
F1oQOFfitTnYxQ0Chr+mY8LC4P7FDdq0TVFNlAmgHhfI6LsoB+MujoOGM6dXH5ANDkHqQxZ662dQ
pB7+atW38k3ZveJxx5Rz7Uu/YCtYcioZIEkKpR3S+8+bKxTm3Dzqlchxz5nbFXjuRcmNYki2tVdS
mYzOOfaBXv8Oo/tQAxU374FRMy9aXnXeaF9BiF9609GTBQ+KqmWBAsLTyjqIW8JL/3SYb72s24zy
5jjQDE+f5KOIaMGkrr7XO+JYC/Kx3kxrvSSAX9n0Lq5jmoIpSuaMR5jN519nqfEYyyFyYIs+srUe
UIdKq6nkA/UhakqOKTt8Cgqe7k7xmntQNu7kqJCYUOxQgG4xpPzNN7l6qLmgaV9Myv9d2VkRl5DR
lvUGV9Z62it3bMIiN9sk5LYEGy6Ke1czaF/4vWfQhCC2etOSQXl/DcapLOfr88PVv9dxdriKJ6mP
K2q6Q7NMDgOcdmpmy5vTI+H28WpKt220Vod1Ot7xOCs6lyDQ3BKBPfZzAonFjYKeUl+dGr/KNhrh
au5yUE8RotKxBBT1/QO9oH7ntukMdSVpkSqaZ69rJnbYREb2hIGCF9FhUHFMZ9AtOimMO+XAhugu
Bssq9Tqaple5DV9fKDogOAQpRflovhQMkjo2mZmPAsZ2FvGIn+7kqc/ZwzCAgBrOuJluOaCXqZ1v
T95yLeaL9nt8yoRl2t6V7vyQBpTIxVWa2dcHyZXJbNng+KAyn5+SE9TXhll3C98NG7Oda57UOdFe
R/Mh/c7v0W1tlXX/iidw8CRX2yZvwFPLjE7kRuiBKIU+nnSChQ3tBhXRgIdVxg90r3a3gvKkHV8j
447omql6Z85KJbScbJZWA5nLWeOR2TecHiP1Iy/2/bzR4g3j7+PgmaUbzQcKpOEjru2JL33YlNaV
o+2Fedenn/5X2/fv0baqj2kd8tPzHYryrLUN2Z5uwvE+gmSr38aHlLIW84hH7EzzO7+59hFdSDrg
AkwDdxYoy6/r+jiEZiq1UXiopXulWfcNONs38+jxr+kNHAtjlw8VfQsmc/xHJ6ebNlriZ5FTT5uc
aby0pafUJYw2wGhYN7QfN+aKSJ9XnaHXye012zL8momtsY5rp3mXe1sjs7IK5hFXnH1yRDsPRtzD
J5RKvvYDuc9xXM+MS0wcxnT870MTCHJQGxvevbJ1FNLXaXhe675eUFF+vhFL/+ifJ2Fkpzk81oJ1
EHsXeRWjP4IYUW9mN/FHcQPDUxmfKcuk3pdCJDWkT9vKTf6cPTaTTaTkTbtLnOym6Nzot564keTi
Q28YUWJdXcRr6TH4GyPvd/ZE4vnxHnl7L3BzniMyLJptHK4q+eX7JecCiezzbzo7hmbZ8sGnoXWg
v1ntFttRuUFZgKP2F/37neoMwWR6UeXTpG3g6hJHcQqW4z/d2tZOG19+lWOX9KPFAOzGmt0RhsqR
2ZjQIRTrCKjutR7yhS4412wp2BIsVZLpnJ09h0kVzWYyrUMz+pBAneJ5xCPEZO0GpkP1EJ4QqvYG
0ygkCo9FtCE/d0Rnbz0TAmwwS0Mb9IA6YH5HpkqmuPiSOmThCNvmd7XJfBXcFrHGxVpW1iJr3DUE
zYXR66fL/zJXGOv0OA+6dRjgh4g/pDvzhpm6qz4lG+1QPvWsu7/ATD20B20b3umPpwZan6sUAP3h
5EROHyR3CulZTovWqQkGnCvX1pzlDn7eNz9f4tlGJLVlE/Ytlzg/LAlYqhfdZx6Z42tl1a+qCgEj
NpUANoL8Qsf78ft38vKKt/QBdQt3MxPfz89X7rSj3BRZiIrFUQAChrslBiPhlkBxYHYUIROMPPyd
i68aM7dvXPn9f9ELX3//f1dwdn4REzMde3pUjNkUqNoIqRS3Utw+DKKDdiu9MnDLlwbjCuVBzgyX
oyXLGgLTN4l98Hd7rx69WvT0LCjvs4T+BydDu9qWyGV6t7U2abjVSWbt19ULBFVPc0L+hlit69Q/
PtUv8Fxuk/fkD+wOZNQ5GVewwV2NTjTy4Myen5O1vKYIhEd9yFfDK7aQ+hV8iBc9qv74FqF3Bs+b
OoTW6ScmZBZxzmukRL9Pqh3D+SkdOHX5/RIscuXRLUvgdzfu7NPsBFGrhykND6LhJO/4KdzyiWGD
/ItVHoPP0ugkoiO7Rja4vDT/98qYZ0rbsS+OHLqT8IDYccQkg9vo/YT5zFrn6Ox7ggudYSCH1TPH
TQNzvGIQYlNasoCR89TehJvjI60iF5d3p9gCFw/xSYP4oAX89/ew59RX1Sco9gOk1qDdtMpKjv0W
WR2FerYtBrIC3PYFv8/3N/RCUWXK6N/wIDH44Ix/tj732hDPVUNFODjZu5pRt0BePAZiukbZjtIE
cI1Y0vznfHbcnpL1ACq4vpuTG1lbkL3Kn8UDdL1teUEz/vm6zpq4nP2bWe6K8GDeVJ2T0s+eP+bQ
0YlIdxfXz7jXdEdYXzsiXzjRf/67Z2vD1A9VL8fcjxpXmRgwjFPf9H38pHsDRzKc+bZ1u6BnWgha
rKTpc7+RVqctxADReBoA4Gw0ok7QMzrH3xzajCuJin+1l2cfgCyq5IeIGqSNL3yxoY4zecRo9Ndp
ESFLad32rX4iP/EOkBuyhj5nCOHKWLq9xXfEKBFnX/dxrfQ1vzZu6C7hoOXAzKhYPu+Idr1ezzPs
nYOV/yhRvLGPMb/sMcKbt43yk4Iorh4VQqYz/xSuouMvWBEiJdKOFruDN0u9sd5FMnQ6P45v0z+i
CBwE+R+tv6f4tE8ZYiprBBNtErAtNeHL8IOPCjK0rnt5uNjVWiA6zWHkm5Lpjzhmf99U0hKVQqoG
9QT/a/qjcj/dNoWdwZywOUNEP/KjC8M7rNw592RtlRoOfCiRxnvmwMzkiB0ShDnbmkCoEsLrj7RZ
WRjb1JvTj+8/vIsvOJA4zGJ0CSmvz1604yQ1hhCP1mG6j96TQ7vH6pK5lBAMYnm/+8QBV0HHLrry
xUvyhTUUsasCU0sFD2Sdt9w60ZxaoCfWoTNo7D7P7abt3i0BtkHxR6oepfkO7Y1ygsMSyKEXK47Q
2UzLKrJDadL2J8kuJrTytvRDz2zpJ5qpEtTgD1pzP2ef4PjMLlZVc1P/5TwfP9po1Z+22e/8o/7Z
AiEF0y+4rYS1dQWdlJ4VJje88WuEwUod6OvOb/5Y7w3P5Okk0kx50nIvTZlEbuoB2Il5+9dLI77m
hScIuwlSjLU4bPB2hhzlF2k6dD9zj+oTpTxCVLFZg/odGKnHt4O0bYz76rgKeyffNoUnK96x2ebJ
7aDsTc7/j4hONU4DNa4uGLBeKdntLcqomiuFovMydb7OmWCyC6J4sfAATwoBoD/i/niNy6fv35G/
39D5x67ItJB5QRQq5rPFeWwTQ+uK3jrE0x2s/87w2fZOr9Xa8OVnBGCIm44PcOoWgtdTiTx3Iwcc
1sDydhvagjLmL9g146pNPZV/9V6KxAEBVIUoj30MSANDdmT2rFPe8FMirg+VP5jUxF0IkZITr3Jy
TWChw0N5H2/mztWALNaBWAXf/9ILdkTURv/80rPlXp9ySR9OHeLev2YC+nvhRlvlDZPpZTgFOjz2
l2hUfUUsLKa8ZwPszM0SzMdgxcEJ21/LsZQutAQ+XdLZB9pW02k8nQbrcPL/Bw/FAgBDk/5wvKqC
4ZrF7O8R4svDBi/FjcCE+GVEXRvzUgnX1kEFZGfuOzFAfzO/HiMPnHoW3vGsgYdFS3NkmbMCtJ1S
2gF7zVijJ4hLe/Y5P++0VbRiglPYzSuC5nkHVuFDVd2cbHXBTmuvw8R7qODx3B5pW0QHtBtzupF5
1UvbemoaP2k3IpUNASt+j4B8MxGTrm3N0e8pFyI+L9+s3R7dxNHJlIf4wwjv8kO6pWYAyJ++cFak
kbUhohnxuiL5Laehl+g2Eq+sYxdGcubSlkS/T+ITUqWz51OXpjxpKr2ydAd1HnzGYo440i9dSZWL
Oxi+AsnalGmvIHNPG3xIi/2omgOpczNYU703/0o+5OLKdV0YuHJdjFoZEspAw87b1KdjMwvhnCw9
vGcs3JTyqwj59zOztR0l+aYEe++z1kxD0BnPIwnkmfJSNejQ8QjcNn+gkRMKa6c5RuiIwJlD3f3m
uK0hA1PviuHn91/e3wPe+Wv37+Uuu8U/TYdCzCstHQXzUJIiaN72yU7RPas7Ok1x28d3vRCYzba2
XAolENJYQWZf9HIyYlhLT6Ro/6pHv1BeutJXsN6ndzlzx27d1S4jjk5YDekzu3I4BKCeJd2lqKJr
HUZBGQdqzOpDXO7vHqjs/4cK4PNjOFs7e8y8stHH1kHY4g4tt8M97pT16Zf1kWkwPXfRE1tCCQGX
bD/RNsbAGhzShcSV8Ov7O2wsf+nLHVaIPsRZDLjivOuadyH17mCYB4NTtMa4dRVpr1q9ioX1VBI6
8ayJiOs5seHpt0KfZjvbLt9ueAz02etFP68XPYqlBbHsiXfFbv5TSWvO3ydxjUt+LDzRCJrjXsVi
mlU3OdpGKuiJYHi/B+vT3iURudJ9wSnpJbXuZ3V1wp8HBF/Y9tUGG7MZL0aeKcd4tsz9jiKxmX8g
jSo4VlMvqb06v4llf9ICs1xhaKYuN/pH48Qy5UvAf3XGTNcgWfpXNASwSrrFDNx1YgfPPyNZU6NW
GhXzoE83Wv8g6GsSUOpsFd8tfYL0MbOHbbVJCzvfCGvTW6K0FZ8G4WJhZyNj+XnTCjst3WKwjzA5
MGkZdgs/wLJDM8gJFyeFpOK4TL6CQRdJuxFKUujpqLH/8x+aXpeFvkcgDar8N8edBkOISXwbcE/4
k+5RuLIHXhDzfP7FZ1/ioNehIGeyeQifFqJaG7Avn7b6WmSUv9hkxVUIeuhaSa1d2OcUuDysVpoC
dOzLDCuSh9OpksyDdFtLQVdQ1Mx3cBL+prsgJiyRdBXV+zz80SPALhtJWdfCYYQzDiegt9M/vDUn
8lSmJSnT2Bj5pk53wlO2Dn/2cpBbDkl2RUKVmA34wjcWcRzWI6MuYRV2fgQ6n3vJUNRCfueqpddi
GuKZXPkIL9VNCu8RnDK6/GgozhoHbZoJitWb5tJx8Xtr1dI9YWo5OgJFJeMOCW21J+Wu/POEL5pJ
V8fCJM48/uF+qgPAVt+vCpdO4f9e0Dn6o57zueg7LsgUWWHt+BWlnTC5uOeUaoM6oqJj90t4GufR
6ZrVMiwwV2xb8W/IqmH/s0s3dG2ma0PWr/N49i7w4aDQFJ034rw3Fk/ppGZd0hysxquMdVmc3PzI
U1b/aLlAw2kttY8oRSwg2jGsw608brQqUI3AmJDXbmTm2soDGvHhpxlBTQx+HPPN1Kyq3B3llRZu
Rz1xjgKkDy8c+kClORKR11O65o7e/l5ZevH3MdJQdFKmNw+r04hLe3JKYsgQnUvjDaKx6Hg/d7dI
Rufwj8TMtSoPyLVL+Wku3hXp4fsH9fWzlFV5aQKLUGrYzc+J3jPuqlgPtXrpCJCvJc8rprijq1M5
OjAMJAz1nkxOmu4nJ1hA1wrtr7POv39fRdkjIslGBP95g8bNb6rD1DV0aJJ9jhdN863Wmzy9DOh+
ZfvC0bpfPcgxmMdGvStqFw7tkRGf//2N+DsD+7SP/b0QpGQKQ0TMSWc7qlj0x1odhoYOZaM8k+c1
/zSP25LvHZvU/7zLNWGDAd1II7+3TD80PFwyTblpS9+og9TyG+uRuYV00G6O2GifT5vjdAh/tb4V
iDvEUjQLAL7S+0TTz9kn0QNB3sbMYgxIar+bG+HOGpEa2Zr7/U/7Wn4sP41kWw25DPyW80JrKKXS
TI9ic8hCb+kFayf0x14c7yeFIb2WPWp0AZKgc01znQibkTAqP1TXWeg3+Z26ZRyRPH9/SV87jlwS
k3cy3vgOcZWetciHREysPpcbiIWTZ6B8yrsXq98bOhCwldG9Ts3+FH7g/8r2OYKW8F5XHzRjI4qC
VyJx6h9zGrSF+ivCqlz03oJ4W0pvhCqiO5jMITA5lN0+RB5yTD/EEH3ubaOSw4YuRn6K2gfYkTn9
ZZZ2rX6iMZxETFxqaH9X3quvek0ZXg6hKyK9ePir58I/sbRkPTzxgRXpS+dN0b2ETt3XKq8wie6a
P+owtlWRl5td0Oxf6d9UM0FOj6Cp1PRm1nfTeABa/P39/zorP7uqs4o0nYZSHUu1PmRSMBdOBwFy
dVRuo2mzmMQ9EFUBd1NbN8KqAIGQ+HPqXbmEZcM/++A+3ZizL380pTCKMi6BJl581wUQkA8yXBRb
p4sCuE53LDf6uPJHv8zoedk4poKAMzS+8XPAA5HNitjLfOWCuIvJj5j8heMJ/oZbUAaZup9OiLKa
25ZDGDNa/zQ6kW9NvfP9dXxtTMtIQbkUsO9Q1SVt6T/+U5eIE0LRNGuaA+FziU4d5EVl0Ddul60R
hhGYjJ9QWpEyOgQ/M+0QgqCIQxDJq8nXnmEZ1kEd/YhVBG7fX5i+PPizpwJXBBiuyktLOuDZSUI3
Tj2heG1zKP9wSB/d4V0riBe4Z2OTHqGJrOaa75UpSnZbd2+yvj+ix4aYfogJQT7ZycjIwAeDE4He
7rw03pb30svMN2wwC5janYz0qogechUE51au38ivyGh1Amw5bnVwUrFb656IDbX8UEV4tdVazW4n
Efhd+6KDGppoEmiGPaS3tX5j6XciptF4JoyIpgrWszR6GSuf/RX6xlVL05V7Y5yNSWZREicTvzd7
FeANJqdQjv7uD7lwgzqeDNrUT+eDFL8sGX9OaDciBi2010L5PumBhIkcY6EyXH1qX4OAKBigUtNL
+xvQfN4tkK0pTLB5IsGOaI7DDYwdiS5IxPrJ4u0fT9tueIxAjGNZapodBkh5hMhZedcE2Rf2Gq5E
ZpMBSAuv9fyEpZKXpgx5sch1yTnVk7XEy3GPIgfGQnzHSAsXEMXWuCFugVqFHZSkvGPiJI+ym26K
64nz5tentlwRCkwcEhd0/KNeTpY0IyCWA+O2bP1SvK2j+1jcV9NDO9+KwgveAgUdmrDHdlfWvyT3
9FDMMF5sTq5sIOEmqoLEo1PFQS65s0Kn1e+axBf7FRqFBpqg4GgE/uaPUQb1G5uko4HCR9DyYmyp
bk/VKoK1Kxjuss4P6QLm62g6S274EP2qUHY1d0cIgSSH41+KFjkkHxjGpV7fN/HDiNqzBSNFhoKg
kZX12pHEXLmJClPPnvBOTpsGzX+0q2+nbfyEYFGm4h9WiXvNo3th1+BW0shktMt45ouB7tRFnW5m
mQjqKNxA3M0svOv2jJAEhf1qgcDWd4TUNrhqUKq+Xf37X9s5uoRxFigzMYSIas43UyFVkt4I6+m+
h6BfBKW0SVG+IqOIGiZUWB3GrUnvEhVaTmjZijHRcV0l5M3f6/09SZJo0jogL9UPY3gi87dtsact
FbGouCLqEY/0z/onrUHGE4iF+jUU9Ofplkc2+AXjliOEL/BOkk3tAsfaGe6Sx+oP3cWufIooqRui
5JeYNA1LDBrH2JmYO6aeYjhqsm+YtcsPc7nwAqfh/5F2XjuOY1u2/SIC9OZVNPKhCCn8CxGZkUEn
es+v78FooE+mlDeFvv1wCqcqCyWKIvdee605x9yE5736DVGgsx8taWsgoG7ooSikd0ohswDlcM43
nfiEbZFe6N2U7AvTQxbOLFitD7qC2Sy7G4E4kftGXfOkY6okbgGKif+ZxsuyWWZbEtGQmSECZ37c
nsLzFq2P2txDDNTHHyNck65b6RLbDsFopaGgxQyRAfNe1vJC5WJCI1r2sW30+H4pUulFB+zKOmlK
ctWvZDpKRBKPuZec9835aIT3vbqv1NBTi5fIeARGw38NOzEJRTdq2usB0/eTYM7IX5qjVxtoNUpW
Ejbt+DC3RquV5O8hnDuYFJpVZd7R/IcPSsLqaVwp0a1WxlXlcvHZ85//tnn3ehqILZLhh8E8CP5G
BOS2VtKH2KtCLwW0FH7EuRujdpQBZP17f74+r1189sUxRYiE3rdKPrt2kdN21VryZIADNhxBxqUh
UpyN8nE+I+tgn7nVtrreZ+ZP5+XXsfYyHr3U/qOzKJPOr0a6jdOcC92+g9zAZh+iGSpIpySb1hW9
zHTgG3PuJf58J3j/vgPXrYWLa7i4+7GeWNVkNPMdyOW3eniPyR8DrFdvfG2LtArN+fSQDnvFdzpx
tq2biZe3jMWAnowGU1BSNpLmFP+6ufdd9Zq4MtTSc2VpfucM/flcqGx+jZok85WpzKBwn4AtXWI6
UtYGMkp1NVieSb+8Q8W2L4kH3AvpJmi3Mi4Rv3/2pY+kuiWKvXVN8+7427Oq9bERqhnX5L+PX81a
Wgl2tgJuOrk0G25Kl693iItbcFHU17kgGWnxfQuiI/nge8O38/iTtYsAm9xJtDXGA0bl5RIuzM1F
YS5O/yhe509nuqQh/wV8dNkGO+tZ00g9j2fnqcAMTCe01tCAKsVtke7M8J+KXIdl3S3T1qWfTBtM
Z6g+/X+0Nf68ksv+lxLVapopbFQMKhEO4G+WgEMhop0o64uteECxmH3FP3ACL0RP9JdauQDv/vnv
d+XanX1xGRfH7JTA7KFouCGNk36ITCYISreLl5+NK4YuLqec7uD/+Wew5mfyt2cu0lIzLM58Kic7
8yHUaLLbUb3I7qMVZ+93485f6ScQzhbaGlqnCDZXt0qFa1bkxTe/PGC1UT+GAj9AMd6JtvFK5OeA
5twedW+GAR2SB1Clb4yfcFdQE+P6JTaN0UCLZTu9z73+RyItfCJGhxsal2t93sWVXaxfSl6KjRlz
ZcSQd5ywmk8D/ecnLp6l7jDuOGOEx21i6Zw885V+vPFI3HhHrIsNZChaPe3nj8dBgxacTUT/avn6
bjDa40eyCZ6IqWdIItYrKHypF3ji8ub86u/rxH/eVOtiWcrbUReMhqtQl/15M5AaoC5U0KFO86Md
FqhjgfOCiyCF0sVa6BsPN4MD5kf/eq2AhCtqFLVXvsL8LFZJahbjg0x+NwKLel0COkNjUeyo5y03
kL7iZEVej52I2Jw8wALksWfAfDj9Eb9d3Th5/z+ei/9c0MUtyZTaVDqDC2Kgl63jyGk4RWNRDX6l
gkdTBBY0Wsk7fIG4QRwCN248GPN//+qGQHLQ8dGivbrc24OcuLpA5/NjBKIj8j5YDYvuUD78N0XS
iQnl6ZZoED0IgTeX7vmx+9enX7wVod62fT3ObwWq1dqdNN4DwAV6bk8rgGng0WhOE65U7sxsja77
31/+mm89v5TqnN3FX3XMpn8uWVnZll0aYAvAZSotz92ywsZiw6zL1xDuRZq2/XOdfQy+E4DLFHZi
/9g3hzMub+sxdPBsoAsYXQxr8HBxuz3ArdQt74xOVLeN8GelnKLuWY/nONaf9VaIXcLS/v0V/r7W
/+crXHYnJCOTUjEQhge8L+qX5Ii/lHw1LJhVzwez6oiWVdc36g0o87UTkztHHhFBjqION/XySEYp
xFRBMIcH8wwdWbaL0kGHUTP6IDgkotThtBsJ69pYBcK+zffEIgHAcnz6Q47mZQyiUPehhW8dsmYL
+uIaAOIi2jbqDSLNX4tXXUPNh6FtDrC/2Awlix/Z6vThoQDEALc1WVXAMUlNVfdor+Dr0PTT3v8n
uPxtIltG9rKbbuv5Ub581OcCGjcIPRKSXv981sbRzFK1lYaHKL9DbD9s5S+6Eef6Qa4WJqElyo8e
13B2FLqvYvqZLAFKKvUPqeAm9Tup34tARcZdzVHtxhN01RzVOdrTp2ZdNgwJt9CfFyYaqYp0nX0b
TWrvGsVBfTo71Q+WQ8FGfSYtg9DFrZmsq2WEWwTV2suNK7i+NXNzAYMSBi4c/d/n/98qBzEtJUX2
v8tHHEqKRLNlIYOlWEuz88CfTrWCh4xu9M3V73r9+fOTL1Zf6azHmSLyydJJR7mypVQIdKf+Vbzg
vG3tqH2VFwXOx+0tH+JftkKZNNT54MCEmkPVRcnsBxY5hk041wPnbpFKhEBMzrhvUb3K67mNkLlt
amMQob1z68hyvWgAnmIwxDusYpy7SowpWrXpG0k+n+Qli5yWPGkySHUQYU6HZGqWnM/7za1z5HUy
xMXHXtxtMwgyPc+V80l/UN+DZ7CabDd05aSzB+qz+yS7BtA4quN9d6oiN8M9rDuw6MS7rKa3lOLi
2tTBNnlTVzcNW1f74Pe1MSWb4ZJzd+HPt0BNJUtoamBsUFM1YL8tffBc40ZYbAJ23j6dhaUSPdXN
kYBEldMEc4JkwzChCtxxWp3bZZ/fSQxOh1Mp7kNl12mQtInj2bb6YqDR9Cz8nOPqv4zKmbmmCYq3
hXnve+KrJi3H5lXqn/pyH2agm40fOhLZ3jNDmLj8v1L5RDK5CKb7imZMAdwjGl4IkhiHlxASavtY
H/Asjz/yH0qBn+5W4+OqduTWsIDO1ntgM1dr/ThMalgOEHbEDZQI8rdRZfbP4+iy8D+Hr+OvwNXc
7COdvEw4hfClb5IXr9+W70vQZTIoVChel4MTPy+lsVeS9NTbWrWKTDsHrsCNdFuSvw1bRPhnOCQI
pXbzEN1Ofv77HfjPx1+UKV2u+Z0gCudTvfkWy6d3EoFK79NL8ETPcMcbg0J9epb2+Ul88e9ujWeM
W59/Ub23ZdtZpUr8HZRcf2NiAC9hZqFTcDtz2WKUQ4GWrqTwiRQsEgqUhqpV3Nfyw+QpzaZgkN8h
srEnjjz3+N31wuuP1SmaxUTpkyIuCpSFAFvVmXDe9rYpesbZVQHzksMJVYggiGFhHCOdxDecMLQV
6YN224mcg2Ax3tN/1IZd3T9YrTcdGWz6h/Nx+ghRfZS7OL0zCUA7n58FWIzDvYQXi4H4ocCfW/yA
06nXe6VcZETR/HtXuXbpXTwzF6vNeC71bqzP6Sn96lN33CTJhhjodKE3T2fDnZhNURA8D4/FQXoZ
6M8KzNo4sG4Ia61xsyLiq2bgb0GA5iMdYiPbWkt4P3boIipbm5Z7y6fx96dcRmUpw6km0OtiJ86D
vo5yiae8eFWXoi26pgrclhwttgTtASQTIP83fpWjthZvFXRXO+F8t3777IvT+2SxC45n7lbD0fAp
eZH3rSt+WRF8U1zfOdM1+UnCdIFQAWxpD0Zike8gHc+EH8ncqSxoibi4VRqo87L7R9V0cVkXy3Jb
1EJaitwSdQlBLcVDsQD0S/a5+UU65+zbV21dOIlfYgXZ0f8qjRl+VXK56sFU7xu8r2SrSBsRuhVA
Tcvpus8OWJ7qpR7nqaiG83XQzrmL6j0j0yPJ1731MPy67f65Fj/MX4WUNI1MA4sh8MVLzDS0juU+
ZA3DTRBHT2p9HMdDUHmYbiukQzSU8R/8HJwSZLUdxwtuafsOV9ZXgMnzheO38r0kkyEAWbQSsP/6
K0PdCLO2zBNCu1iYpFTCtIbxgY6y2EoZto+74F4ieAZ5eQ+4elFglETKojrhL2n97xfur9s7TEu+
Gcdrqot5FfutjBu1uBiSxD+fWm0hM1pnkLzL3uTAFvKV0UCyWSRMwXi1BCo5JLOLACOKYU92uzvj
jAxKN+cEHNAVygy3tRz/498XeK0KZPxPwIPF/J1oXKxhf15gryh9N0jx+ZTt+mcBOUz8Kxy8oXks
kVYXBp7i4DDmy9oCWfjagpZJwFOMxZ0UfugNw2+Qpz/q6t7PT835rfVf2Q0Tt1u12F/t1lzpiM11
cZ1Uj6V4B0UuG9eR8ZUIDzwXrk5CZc1PJDptxeRO4Wd4qbJNKb1IyHHSZ7Vwwvdw/+9vfN01NwwO
G7MCyOBERo77n984zhN5GqswPmXU9hok4nm4mYSvVmLrz9Orvsk3CT3SyRFEV3rXFw0AKtpS1S/Y
OtpTeqp/kIhw45rmleTPV3q+JpOJHnw+jVz5P69pCg1z9IssZjObLbyZI23DU2bS/gmW9OWAzqa7
djcDFNsXZT0+aI/GJ4kEN67iut778you1ru0ns6WVQFtxw8NeZdImR7t2SN3qHzmOKr+YnAALdBw
Ry9e5Y+8PVa4Z4pgvoqvKWXGBxSQ5a1TgTJ/93/dm4vfKxA5bU99EZ9KNiiHjPMP40QhKnnRqjtl
nr8WSWcAtn8XYix66M0l2vNzvp021tNEzyp2N+FeLz2MPNhFcX7duGnXdYihS/xoks4ahvj74gUS
z2mmw2qJTyLMZDv9itSlEJGw6gbJasKoMXooWWi0ErPFxJA5Jg5HlKDyV5NsVBJSqsWigi2o2pXu
yD+st/JGN0SdT02X94+GFdQwXUf3e2kTt6JWNbQMIqmJCc5Y+cHex1bcOMKwNcYTdFpXpbszncgU
YIpNV5z0WGYzA6UKoo1xHZqI+rYUPzK2v2ndAVWuvSLdCAO6lp1WzKGwcnloy8MUPFTpyQD33xyT
+8CGOep0wmeUrYWB/cfl1qCp/vf9/5Yt/+vrXbw6YZpaUen33P9oTaJYijkSsYxpq8mKB1j/AIbf
Jq4ITVldV3g23fwj2hovkNOcwh1Hb/yJd2QcPNN4Uk8KFFa327T5Qn+Fu8T6ltuiADuBRCp/hiiE
+PZuSaCUKwk8KxLELA70OictbC5/vv1V7BeWMUowY0+NsU41j64DPaThlTcvI93nywgc60ClitQA
gClNiGcQvKhwG5LjK8S4n91msq3NcIfux7zT3X/f4mtl6sX1zd2S3zYxLe61sRzk+DQXuW7eOyI0
xXgtvPZ7/16+v78nU6eFa2ghFoM865B5dttLr1z1ZC6u4vJFs4RAiU3u0nkd3itEcx3gQWnDiZJ1
+ik/WPQdF4GHkxQTADgtCtVDeaetkicQnmX41Acu2YKGSMNmpcFjw9Fk7ScIccFMvS5c4rpMGOI3
po5/3W1++20vDeVnoQ0qPeXeNZIzAJzB41zu+69A2QQIaxz2yq28lo11ky47Hl02Vt0hr3fd74pN
tTzvIUfc+DX/tp7+fkUXL0zcjnMiDFcUr8tnf4+nQyofJHNNYeKl+2CZQinnJEn3JXWaZ+kZUeZ3
ZNj/8TIuNhtD7y0DkHJ88vewYB7JCI5s9Wt8trxgE0EkhswWtBuw7A5mrr1+FNa35ud/afnw3hmK
qqK9hQV0Kb3VaUXpmcadYPSiecnkgiki301dFCYpkwuhWtSP6spY//ubY/G7XpFperLfM5clQ/JS
haxUQgwcSYpOQ+UO0k6ujoX5gRE3yh1pVrm6wF39aeEjHqLhctSfO0B0z+dDs8UFje6l8O2wfIm6
BxbojIcG/QtZPMWSBx0lmU4SFkri91Firmo1HkKcISXxfIlAhvDjM9LEHf5cyk3+gXIshQXMBxAF
n/yLNaLtdxbDyFpUkOebO9MkgAW20ToYll2+0Q0UO9ZzzNn4R+5v0G6lu/hDIt4SfspSFR0lcVBk
hYkjkL3ZL0ngLIZNYbip+Gi0bm1tm2zXapu2eDENNmwHVxEhrz4H4h54pkPZb1UHPXMGYWlxxcJy
Um6sZn+rJ/64+xdnYEXumqSutejUeCwgqH4rjSSH6a5WNhwwQokEI3JdjI3/zOFYssl+RL4EgBJ1
npY6MaFxwPQQ5RILV4luWHqc6DmF+jCW7291Oa7VsTPR9bdH5WJrGE2xyePWiE61SQy7PZDh89yQ
3Bod6Yy2uyFcgkX0ydjJUJEuhHfY3nX51k6eLN75ozcZjrCk6lmJ/o2FTftLsfjHlV1sCn42jEYk
K9GpL3gIAV7ACV2ogouGOsDd0/xMRTtAoAVH64WWiFSf2vwY5mtLwhFiB7/k+/4t2ed7kuHLXyrx
yE/yOvsCId59gTGqInDjcI4yT5w8vVuO4TYkCbew00PB0ISzWrJo4JAGTgIjcSEC0+ifxQIr5cpC
2/C/n4rNvwOmKeAZMy3oEhVkdYk0pbUZnQjgbfUZ5lORbOWQ4m1ZT5Z41wt3nckhk4k12lfm5f0q
YdhEwNXH2cHx1xLCjONfReIAs1AxX7HhI4h9j0c7qfdBMm9Yj7Flx1tkqm+3+j5/OWcbhiwS9m3q
VIBX2DNzVDsxrqvo1KHY08HXeua4Op+9WNkVZ69qNuTXmrpjWXufo7PhlPCaifHr8G060iNYk84l
MTH6pbK90l7M7sixlSrEREsC/+RqfSaM41ECUKnMI4IYhg2eYx5XzZtoMwVH43taGu8t5SR8hsMG
2/K/F9Vr0wo/0G/f8PsO/FajZEXclLHQRidUcIWCI3Xnq1sVxZ++4rvlqtdrryOTtm5Lw2uQkMTY
JKcGmZOwNuZzn6+J7c4iv9HVd4Xv9sW+iFfaeTkGP7VsI8jvkXkIssPQepo7iwnxueGWVxf+C1kg
FeI/YcXfjfnaEBaz8PIWrepvVRiqZiZSyPYVYtsuloLJ1xK16rOISC2EjfdQw2jK2cPKZNselrW4
pZPws3UmN/W6xI0LT0BzKC7M6catlq77T9zq3y7k8s2vDT0/ZwVrEu4k1eawA27brp3ZdgIqlPfv
lkTh5kde1H6FogeSOX8k4YJQ6rx8CQ9gEz3OlHHibm92l69N5/Pj9J/v+P1j/PY4NQR2h4WWRyd+
VaYtmx7g5EvwbjrCx7SaHBhhTAKzL19x4zkaT7GJuKRMIcnFiHFC2fqNXqRy46ZfdgjUyRenPE6j
U0wvgtkQ64YKMre15/K3QvXqoqmyfmhkV8EeJpSzuUubgwIKdjjCZifiBkwmDcrypwiRmCdVebJk
TwaYqS+DGEHY7TyCa2XqxU28KPFEK8P5FPGr9Xa2ru7DnyDu7M4evlSPtW+Jz+um3OzvTwq9HVCm
iDOvbC3nZgrNxMwRi3uKp0TO+DStZhcPjstfxjwwvaXXuNZXzd/yt0+8+JZVqolKGBchvRt/qdoo
5gPv3NnNJzDuip1APDC6tcyF/jzupReorhg3aI953Z6A6ESrMM2itT4EN2eLqP3+UmhiLxOxvM2u
t8v5eiQIGTTzdg7nSnQvbFw8NqTOoCwIKVbKlXYA1UfrV4rI/MgW7dxXfSgiVxNfBric+OOo6xhy
WHZJ2VkCU4SbJhPA40aA/lOnD0mQWiSMSaenwlrlytJIvR4RV6sjzN8G85+5pP1N6u7s/yiP5i8m
LAn08O2Ebkdd+ePGf1PXwZoel8gZUnMr8V2DRNY8TpF9Ft3ROA7pptI99pPhvJmSVYakniIXlUnT
PikkMKLPeS3X0/OwL5ODQQpNjLZbg4JYeqP0UyXUwbgn7yo1lmXmtdO2Gj96LjK4PzfPjbnNy4Nu
rsx6ZYYkwi5v03WvSVPz8wHzEqftfMy/7HGLjZ81RWaEp7O5VNhVOId+xTK3zC6R6ld2vBM3GaQX
Dbk238tFhzG9QN1txIX6WL8KD/2sAHKtqeX0vScpcc46Alht/3sH/QaFXzRSMALLkO8JzuBiL/ps
xdjCGplEnuPXIXAbtIib6RV3T1GvYvWZX9sK3Ux4irbVYfqRi68gzuR75d140IgkJjAy2WFeDIkq
e5tYoqeZTlUUyOLpHnr9StglrffvK/5rcSzTXef14wVUxYs3T0+rUZDJCzvpeyp5A4AR0RiTW27O
B+ZDFO6QteWf8VGWF9WzedAZbz1om9xh9YsHO8XSQCH6498X9ZcRG9dj0mqDu2uix7+4jdYoS2Wi
R9FJOdEp0WnS0EySlqn8MH5Fz9DxOczlDbBxl+oQrGkHAuRg3I0HCidoBRgKtPMG0B4ZeFFn59a6
qxc1hViwDE2n+PjviI//vTGWh5THU1RIIYQ2dnkUNjutln1LjeDoQ5xYKD+tnyXOwEWaOBUxsPCy
VuGH8lU27vSRr1NeV+iXhS2uglMk3TihXXM5uRiVhipWXQVYwWVQn5hGgxEaYnQaN+amesvQhCPS
ppln2SMGj/ZHK65E7IHP6lO7T58qpg0FNmN8Zx/ZnRLak7SpaEy/juNdjHjls/mSARuusRQP6wqb
fU0itWsiRb+XMMzOxpRb79Jfeq7kDMp4BzV8rigZ/+yYmdqg100yRif9PX9O70pCZX6xrmbRckT2
jL8r2PI2iU/BQ7OVHzMSKK1FGK85lvuMgNCbEgnFOOhsq6/WxvT0lyxZEoI64EFNX8+/Svw9mT3c
kIVdS//m+27RdtFnZyhxon9etdR1qa7GPUXPQABD4MQElqHJII4Yga61iJiOGK/5sTvU7+cDBuXM
8vqEenobka1TbBTTC9u7Jj7o9+aj+BkTfvLRelG1J8Z6JCFBX6gSq/HLcE4WnfqSxg83Xr2/dAgN
sgUIF5k91eblIU2QpVRQVSE8AdW1TjLRVe2sBFAIJ4f3cchCWJrr7J6SgKiDZhFijCa8J/PACpfR
vazZ0vF+WvILwJ5K0nexWwj6IqC+ekoKB2AMFEx5dc5BAyz+feXfd/Zy7TUsDUEeY26GQBe1fYc7
u22qJjox2qi5MrZdajydM9livEs2ydN4j9cKHtO8SJDoe/YMw2nxKr+au5mhSkKRtKWG+1ZGudWN
hfZvIwQ0aFCYRJFHGqXexYNRaEMhSFZ4+k7aEYx1DHJdIgrcCXk4YqfLdulWXma75I7eyeQgMM+K
NULmCRDuwJPtRb3rx64VIobIvkLfFekccVD8sEZKI7synfazPckvhAVpv4zSzv3FRNuPRCWaoP3q
Vs12jc7lSbcIzUDCQ9vv6v3sy7wXfakMT+IyMRxSNrUT8DsaULA26k30vG+/0o82X/aNJ+iHtncV
9SBom2YTPhOQc05WZb2OmnUZuTJcRqZzILPRbLvzwWt/a4Lz19r/96u9kNr4g5gYWsnVBjzM7TxH
HnsnA1NGlNh7gcefnAGkBu+jcqrorhDnay0E1UO0zfLHg0I0ghlxIp2XyOEj3opbPWCsedRETyaU
gMSoW8pO/W/dIepNbjGUEbLILpYSHN11IRpkmBL3kaZuRYJOkqx6uDzneNfXxwFRzruKfMTf5KZN
goLoAgZmTLPI9xV+XLJ/FC+t7FkoVu/FwalNBy6uJoBidkJ1FWrLHgo73+chf2U8WvA6EPREqalv
J3J5gDsAB2IgIDs97TIS4OmBBuioKXE5MJJmg4C7vEOPg7s00FYKsnayVY8Wq64Xu8I6v1EXXNvV
vh+5/7kj30Og306U9TSNZtGmc/qsv6yCrbGaj5DnrbXPd8m99mz8Inxyqd1qNs87zZ8rC3gsNGII
ucmIvqKUJWMVBZ0mQH1f64RkfRoryiXHPBgpzrRqad0WholXH2nOQmh2EBNDAUTDiwFDmhTCUE6V
fkxnUYfyJaPEQsIXykRv1V4s3Z/bTS6cJP0o+ydcF6pOk88Va490IBkgpqMXR6GaU70t1BHrAFht
tbYohopEdaeMH1t4m3CzSTjNexBXOf8TUQIF61B4EwqnNEmf45UklnAfPbErdQuDN4QjoIyYxUFT
EcFZw9SS1Ev/JRF3EG0coOOQujEVrw3tFPIYKNHrMKyTaBn3hwY0oElP+k7VdhXNaQWdyTwnsZbU
8SI9YRIOzy/zIbPP92c4sdZrGO2n/kmRl6hpF3KE/3SgR9a9BtJ9ZW6NaCP296W/PsOcTe/j6DO7
JfK+lgnNP4PBdJzC2DSvhPzBUJadKU76ESZ5ez6FSxZvkkVsaZu4HEejLcDp8S59kHt4xaU97Exp
2VnL8xst5IdA8aL35ockr4wHknUCXlfIqf0iTFfjqfRqf1l2dvfg/+jDJd6x2/rC6/7yfPnIgWm7
coC+enDTKCyM3uch6W0RoQ/TaUA4ZHGFne3vz6prRbsJewaRb9DxRWfoiHAlu6bUX6R0P9ETHqad
H661coP9MYmfgbefcUW+Znfgv7aU50/NXp1YB7whWQJ46Qovyva1uen6Qzw9VvIr4TewibTuYExL
3V+e1Y2vL9NiHbLtwZq9GZKkXh3Xv78yhQt7E5yaS0KXkRqBIfk6X3ljoE3hhShtOgnFWn+Qo7UZ
2iknchbBbFFkCzW307ODNKcgxghWJj2EYMF5C4QJI+KJPCCPFbJyhaW6FdsXuSOlDy4E/Be7eB9P
3XF0fCpMrzqKQBKXN0MDr4ZcF1/m4nAWnaO0xxyqH2uX6Q6UMBKEdWoxZ8oPTG+zzDN0fGZYAVct
cT531lfePIwYyKtNH3uhgdZggUNi+e9KCxPP5YJocq7AokF3Dw7NVSt8NBExnfNc+34t3FoALutJ
gqdRW6EDu2tfQMDG+0BcNAbkQi9gGwmcuvuItaMJT0L1FAKjizvEtmd/H2ed3UZ0yiF20mmeDtra
eLMe/Sf0H6J/H7MVpeDV/X06vqt0LkR9m4XgLxyzdTrZNZI552KCm3AC3dqpHGMW4cdbkazEasVh
PxReGvC09z4iNhz8ELXGRaEtzAOgIqz6LQM+pArlT/id0125Fp3mgQCp0bUqb8fiCaqLCR3RGBN8
cS9Zqz+FHpO6y5BFDHB9EoxIRQBrJH4GU26as2B4kMgCEU9JvsiSFeRmYiZJ2Hk1dXd60Bjn/GzX
2rDAMUq3n/0V4m5ontCtjbN9ZSEBiFgAK+mW3LOVvM0T20IJ+ybfaIdqV6X+n7/iZbu/yqK4m4Sz
dkR7PEbr4ZVpOtsB4JE6suntFy3B5nYJOjhcKI8Af5eKM+3yjzneAXXamyi/iOnHqNwhaqFLAE54
YMIHw7NxfhahV8Bl2wLJc4o7dQu+YRZ5upriIP/I1BlGO4It/tl+JqjXVujkWicPZ7R+ItnFLVmW
8Zf9FDCZqSvId5TrYGFp9I0aVJt2BMM8y0L4ST/ImBIYCvOUdU+ozhXjianUiIMVKSHMS56E3IOA
Qn/YjzdsoqRb+DF85uVgMAFeNvJny9iOH4rWsWmLjadmJzxA/Xt8IuCr53d1JtQ/XxMiJTzcgaOU
HulFir8bRGJeV8Jz+NVq9njgCQ+546hUgmVEwPGcL3TKQ9g0eNEBNpt4J18m7bEwt4RXATDD9uQf
bx1dpWtL0/xAoOZjpA7l9MqzZ9WTaFSCrh6DL9ougYRkuSR4+L2OXzoVSIP0ZvHQ+siZQmgEG3AB
ebIpwWaeqnKvwq8pmALX8psSfnSqPTW29oOtfGvR38rXsGLyHc1GcJHyqX2j5iRaFsUziy5ndyld
tkQFSA7RQAkYPWSe3DK0KQ/CXKAAiYC/C6nWNjWyj9DgLhCdZpM9TXZdryL6ANF9QI6IMvykmoY1
1XnT1lTvZGPXtN7ICas6BbotK8SKMWEjXzF6AeUroZS0Nj5MKp6FccFySTpXrrMfPBvxfROygGwM
7aVo6EJVJODA8tYWzZtsLIz6EIYr/N6CukDayGmyfT0/04eieWdLT9mvhqSFYpn8IJKIo7/Q3jqo
X7VH+LH4ldBXmLpJm+SiQszMLk9apq1HbLfwZpPn4Bhs40eeR63a6A89USGyi+1HtzVtz52ok/sk
OFXjDnwjKGtdcQMgVdjIk1WneR3Jb+GSVWlCw2x6FvQ89S6RMLXrm+IWb/ZaMHtx7Rf7mm5lSV6R
Dn5kx2A3o6EXsC5PXqpujJoAG0K2t6iU4eNlzYngjnKAIxgjSvNqIhc/wufm63zk17a+JNOZvobe
qdf6C8lXeenyi6mATE8YwXvY3MY2IXHzeSoX0lOCQk1e1OtiQ8/NEXY1SVrsG+W6vjVKvQYXzd9Q
poPJwVjkzDCXKb+dVCy/GnQdgwvgotBaJtIqxvsAAuh5ekltVAaR6ozRroMcW9kzXMOOqmUOt/Y5
4+8P6o2lXvoebf1xhJmvh0bqjNCnQXmpsCwzXcfpYulH8sMA0J45DaTZlshSq9wb091IVtBIxf9K
MZduOtAncA4yEKRLrV4p8k7IDwYxuLaVHKlBOKtrjkze6ApS3gaLSlaDl3Rq7VSJu05keF+8hjJL
rXOW4gUNcaTZ1UKF1TUxqxc5gatD6qWl4ZK6ohVz/h2uCMjHohdO64bE9SF5DXqXO6XeS9JHYKWr
NNrhZi9LZaVkiOtPkq3AvMPOJiwKyup5SAv0e2naxn2/HZnSEJcc2/T7NYa6XTiHNpblixbfieNO
yI4l8jFxBP6VLpriCXbcIpXJ6SufNPzSsel2sQumrhFA1n3WnKxUBUWQQHQWJljKiIFoKXN4zrsz
TySit/Oj6j9qFLfBttdVV3pmubwt470ezM2/ItHEOn1mkCnfu9zvT5XZFNYkmHM96C+RMXqyisIa
RQTCEZfFpvOUW8hbeX4Xr56c3z7zonEiBHqgyCVPzricqcGY56AKZetR6gk6WBACpLniT+uYUCYP
Llm4bgI93XiUKCpQLt2oPP+26DGskEk+Q23PZv7na5XOe3spcgN6W/IkJwapjNJpLvmGGZBGePh5
P3BJitMMm/SGXEe/0JhKUE01ktEt7v0MfP2e/vx2+82oPZMpIpyPovqqq0ixaMW0AE2nfRrsE/kN
7ka3CBnmw5CPlr5P2GO1kLdi7YYQbBhZgmgk3T1fScapYR4uoHOIl5buCJXXwZxSWZxogi2Dk48Q
1E4owc6elB7SyjMqtxNWTUJ94HCQHNpjPItG3JZkt18R2eqTrXPEX2IQz7qVQTsxuvHtLzto87cn
SAUuNxJbCZ3txb3vFTVvhbg6H9FAt/l9q/H5tpE/9vGLAh86ATyYsCFDD4o93elf9cGrNbsUVvBr
lbPbTKuy3EPPaUYHTN+Z6GwN3Nk6LL6aAP0XOWU3GzfXEgReGIaGHJFYh62rZe+slE2pJaJO54b2
F2fchak5HPkU6ac4LKTvBsinFlG51icpPsTt3RnbToYehGBFcjFtSttJ+iBnMfadNvw0g08zf0qt
51y7FwF6dV91v6Ypm6hOYrjn+BGWViBue+SfpKp2mPVBwy/N+m2CjpVyziBLQ36s4jWTWjJBveYp
D91R+RzzR7U7hdmdKN+pxbuOZq9YmuZSouNWYLdLTkRnLiSsnWoVuymdE7xHJTFS36axxZlGmKJ5
pvg2kXxXIsoZyV7Kige5/FHGidNwMvLrj4g/yCwgwh6ZLTo0/zji0Fu++tNDTBKG4Yo9Mt+IsLxe
tYXx1SBwXfov0s5jOXIsS9Ov0lZ71ECLse5euDtc00k6NTcwkkFCa42nnw/M7EwG6Eav6lmkWUUx
GBfi4twjfqE8CIwru62uD7NoyGYWtiD9Fl5oeVUCU1NmXrNIB0Ak1lKX7KRelMZWdRZG+zQg++uu
29xO2rV2Zs7yXd9ifLPMtlSskMVxP/4eCaSgrAPdiGmQxdSCe+P2D98JrBvAXxIPEK9iEmQ+Olig
jJXUOdLxyVj89QImcdGQUj00JS5Avm4W/jpfYdSHsJvJaDnA0egc/OyztzmNw9APJGBLiGWRnv9+
w143NGIq0BGsonkoXA3aWyTEF76ezT0Y3uWcVsa8KHYChWmomnPz1kV6felfmZo7c2kJG5fW/fCC
ImbmYpcqbPMrPEGW0pn38t2ZgxoLkBzqtKaKOvBUO1Iow8jvQl07KjqToX1AZKiEJS0Je0BqXlrL
wUoYFnlrkwKQzGNXvq9E7NTopc+NYh3d1uHaD4oRVZbkizzf19myby4SZ4E6IsCcG91cOYCdX3C1
J15yI5686lWqtzkfLeU8ZWhqrHMk2QH831nX2YG+PeW060BhXpSUU8IK3yRnqVx3gNZ9MvmlgWAq
EFVS+6O8C2EgejMDRe2LjpYqM/cZgqXloZNvnPqXYRSzCpPqf/9gGzUSGMKPIZYH+PvbrTn3k6Hu
Vdxe4dRa1EG2+AKsEytcNC3vXTCrY8WD7zt+ce9n+Vzj5plsLpLDUTIA3zZmU5PhlNXmmiI4nXrs
8rVP90LfmcKBbLxE4WheI2fBbBVAXzPPVRtzkO5lSBa+uAAyikX2wqrPdNynZ42IaDbXY6jUqJw6
1vTrBluhJNLA9Yirfuu+dHR9j8VVRZe0lDa0KDC6WWdIftmVDcoVugRWayokeXAST003L97LX+Et
5H4FcVsJMml9BbIsn6XnvHBPlcy/XegkCjS90OaRzIXKzwilMP+q7705Fia9u/G1B4rVURVRoyTj
HF84Mjw9Ek1brQ5WefnzFvo+j+OZGTR50SqD6PtNaUA2+hIRglqj5MBL77EPbaPexuajKW4cVZ3V
wpXkgT9ZZOyvm3refI6L8vfmgfdL5+vRQDQUuW7amHxyKGmlvi0NdlrYmrwzcRE7s+WnCIUxn6Ai
gUSoYCNsfJs0y07aWE3V4Jro2oW8R0zPM9eR9i5HDx4FiGiX4rzRVynKkI3d0QVBJufCAwrTyktv
gSYlcCqw/BEMC75X3rRR7V3rVfiI1Ou23DTiperhZI58qV5/KOoiNvC/MG2nmDsvdf4QnMM365N+
2p83pMISo+Aj4Zh8RLpb5dWQRBFix/CPjHKdABGTpYuh2g7Ik4X7KH/yle1A47vS3s3yLdPfZeaz
dXkvDfkipPcs6NjXXAk+vchmhmhIGBWzBg5jXszL+CCXMxkGY7cgbhrDQgze/PpSx68oWSuQD4AH
KMjHz7AAiCBfUBLXPKCbBPAcDZa5ykRfRoZfftOao1Eth2fDexx4iAY+XjXgnyTOtyoBMda9WRO3
fOshPLZ3RKzW/jlLh+lx9ufDAnCEStIIM5wUyEKuW13eltEx/KCTtEEZo3utoMs1i5jDU1rm7UZ0
N2V0GPCCxaBk1S6dWbCWsPmoGUIceOWOuXXj2+BuUFDUmKnKRXZWx+VUyq+Co8HtEUeD0Y3797hc
5XIvBk4bkvIvO0pQayurjwPuX0SnmZhe6cOF5r6osa10DwO+ojHdTb40ZWzpCWOHTECOp7j28tvQ
OSgcU9oReRSN6ju+0WhpkzDzRcoA7lKk6xlKU1jb5tZKn3Laky3pX1KLmLMhX1YfgQriFRdZrynT
9iYC5fcsqffpYDO+6dA4LxfMO3DqiCnSSvTw5gZTOzoi9nCsEbUoN4domLnKQvfsVt0bxqMGW/no
zrtVdl8cYVGKl6P/aXWtzH0yhk30AYMnyXYa08PYG1N6maJTXBsAcJL6VcE/UGfiN2KWo+KtKt4S
6aL1XtC+k4Vo5mK/Ch7HvfKO9NGF60GmnYdYUoOqhDhcue3OxGS6R8PBWBjFUc03brWtduolJlrA
zJi/h4BHHBsqN5NpwIr9k6nYJSnP3F8J6YEMGCkzEPLVFpDHTJsL102ysJD0r1CL8hll+Xag3iYk
OuU9OjTRlY9CZd+eUeCb1hh/7GRmIQzoVQnE1WSLmEgyGZZgskWusXjgKHpRvJmU2xpdiedmh1E0
z8IiaVlzxYU5r7mrD7C7cyBKjE3wI8CnE+uYM/XalDX3eV0jhpf5Hzmy/nnGfqlWSSecwcik6KiM
JD+aHdVbtgmcDaMvQ7bTlXqbvgG2X3i7wFxocyQj42gv7yEf7bRNegaPNh3d/3E1KEJ9subwL5ik
r3Qxk6wK9OgoMecI1jAMyo9hmV1Zr93r2DtQ4g/rmvnx8hxVTD0VlikW/lp50mxUoGS7Q6xFx9w2
V9BMdMwgYGOYu9xYws2W460CmIzCHflmnKeVPfqFMWKfIgpRqIstYDPF+lWGDSYW88ke72cE4uMO
OTftFVFYOg8yaPD+JjS3snbpo9sb/grV19AqZyHJW2x8SPJz3/wLsNhp9vHHQyVhG9EJow/eJIga
kuCVRm5G9IO8q5FqPi4JpMXO5Z0kzoQ5Q5alYkv63MRPJF+G2vo8eFsbc5wvyeO3q5jmro7biGVn
RbhvSI8hOq3DWmwhurjX5V36bL3WyB8W46gl+IUB8Ih9i/LFwHePTS0YXfNKfkKw4QVrUnSLwCni
boNfxCrJZ+WDy9OcUUKWyUx48r1ZayL5cmiQos8WtYVT/Sy8TOCd6PN/QQd/0vr6dmOTA92P6sxS
YyM6+h/uS7aJ7eCS3AT1voO+DpfnpKKmnbY/lwM3SGbEBGba3WsqMajlyomwXTK3MQYaI14TwAex
BOFC1OBjdHLm4b6h2aPMQZ50VEwc3dqm353Lzqbl7R8XYyqKItPx0eFr/X7wyZVeVFZAryvYxEcy
E2AobjfTn4y5sUJCbADwca7EPbfmlGVf6JWWujoPQNx68bI+iPmscRbwpYS7dJPYhXaTXJyTduUr
ObF9UYtAiIpBCsqdk7es5Z1QaaUX4xKMdxJ9b2sdSpeIcI9aOeEamgqzg2O4R+ukXOK4Djzgos1m
zq8chEzS/eriC0l6RfnCqtaCMicR6OMF0PwMEY9SBR61dSO7yfCAXOHKUV2Fdnjhz3l39bF+s7St
Ku2OhXmtu6OitEM+ABuyvFHpQ8vsdtcDQfdODZ+GysyUGSIstPgxA3uS8vbnBTUr2sTMvy676sqt
LuPmwkw0/OdYofsQVsG2wLhXR5o2InVyrIWpXmIZNFCAJ4+50mwkwJll+aBm+rwRoQxH8txX7yQx
m8Xtx1A9Yx3tOlxvv+16hMFTDDr43tyPxFv3cjiTzdl5BspU8mXcfRr/wRfkfYEwmOw+N2gTQbai
+PipNSxdWCoONymyKBodXzhb/aG9wFoV5HEfcrJfpI/9o6LPEBsoVGqsfV1eh9o7DlnOxs82qAKf
zV9PxIavV/iZ3345XYNWMr1ITuOjANn1rSGn79sXWYQBrmEEvmiqdfTm4cOnrzBxUszbsn7SfWxW
1g5DdERJAWzOIo39s/ZMaRZ1cMgXUlUjErw0UZDOR7jtzwXiFBrz+VBplCFVg0Mus/DJaVGLEr5u
nhseMerOYmSgrFeGgmgaJZ/o9EbETWJlSGgVMd+Y5eRsBhXhTNLwMt5gq4LNqQHbEesyO3oAvl7d
t80sB/d5Peo1+UvIAOwxPWWCQ/0IHeoKMravXNbSHdZomMetS+tMEfmJmp2cPbg3kHeB0NPH0vf3
MFUYcYR/iBkcLZjat9KCQhe0OhVCvsITm6JizhluO+liCHcYrJ7lTE75E3881C8XMGkAiKXuChUi
PEeR8hkFKXC3sZ1tsqW3BEdaqJcBSsjOLaVDb/cRgH8UEJ/YpH67DElatbmMbzOz5LOGSOPb/OnJ
TN62FhiBaQRcGNBtC3QS7BicPty1AlzzJd/kdItnMA3dxTnU0rQR8e2RTPKBxEnVqlR4J4yjmBcF
zDZAfUMXQOA2F8K56L+J5WVkYNqJUPM4G3GEWfIQ7oOjwQwBrdthMeA4y1DOyW9UQCVu/zrO3XHT
7W2HcVtWAG1+YUb38xcyJdt9u/LJUSCZeYiQM8+svWZ8FR+6TfnuaHNsZYj8NvyJ5/wmuzgHaz1V
C2uSKol03sbWwfSsZRDaBqGms4mRItnLc2OZXkfpRrGevPa+SgHf7arqUPO1KcdYBUliG2Bzo5l4
6zgLB5fJ+oLhUBbsVPMpALOiXckWwWQuypufH9CpFGUE2It432A09m0AqbR1pys4nx1HiZgNm8nE
kXzrAFUJOb5CWEyBulKZE+NKOWoZafOhWxvtps62MXNnooLkjTOzc9c1gfd8vriv1zX5Ck2tCZMM
b97jcDk8AicYqf3Z0ngVhB1tuE4HKTpymSTEemfFC9oqPUJVpJ7M5PRkA1TjnIfmycCEO+QojGFQ
FE7h/m5YGYVf8hE4z62dH5Q1gaGxwYkqh8oGV74FaMT8un+g5Fj+/JamLLTPpwFzSgHxhC0s3Jnf
g6JejildkMdH/x7qBjOe8FD8goWuJ2gurgVwRmC+aYpDnwd8b9lStsYZzytWzqKQ10JyyLubItwO
wyYUrzJ5FfCrwhzGV1JfeulnJoFkcNNi/Xomnk9xE98ufSzmvhyrRWc1g6Rx6c5zsxDQwo6x/wJ8
D8bP9p60PepZWOsxphopBC+tcAm2r0LnIJvriGfdWYtzD1M6GeG/Ps1JLlKoZVLHThZT38tbYGJ7
DReOdhaiIYLg8y8fH1TEOr2NZS2pFmsq+2rNB4GGgW/Hd8AGGYGMoKdbzbt0ActR8DPAuRjgIdIY
elFvBWfnNegg2sAUQOFmSE+wWcE6zBOHkepMdJeeYg/u3nx3u7WuLfp86TYLfCiCdqbeA2aiNY7Y
ZMrKiOMsgRHGMrM6fKEAHglUrDawRyBMLpz+dtULK8/ZlUzQQ+S077wapaHW9hjfQdu/yhubv+bS
X7L9W3x0dzGjJRgo6rrw1mR+qQjjD8vReSaspWZTFjdJcsTzAuvyQuFy6isGgcE1JpSUbMkcRcBs
FPUU3iXkKsqdC2RcKJ4t5aGGT9YJxxb40tBeV80mTc9sppPfINNq5giqpoDCmSQHlaL3de2Qo2nw
RQGurYqr5oZOy1zfVMVsVFj40Glwbcch6jnBp1O1+Tgq/2vxSUhqTcUJ2pLFg02xaVfKrns1grm7
TW4ElN1n+EiPCnA4IuA4VC+KYAVt5kwcOJWjfr2ESQrgxNbgel0SH4E7etZli2NLSdMCa2KlWYrt
Jve2srd1tYfW3PfI5DlHwXksuyWnN3kdYnVvCirOyIXAdg70qyC4UiFO4SWrV4cmPtatNf/5itUT
tRgPDUQxgPsTQnBq2cm+FMfxEYzQwj8MC2WhMbNP97Jy4w1vbnYsKKRMu4Y629ge8mM4UiFmbYy9
NdxzgUpC9fT9BWOC9GkAGEP7s4XzN+vpoAfzFPJq9tw4R8O3K23uNWvaxj/fgzxG12ni9eUejPEe
v4Sw3mstx7GC+Gjy3YPC8+bhNhMA/m9CeVerB1FDDm3jog5XzDXww+nsUN278+Sa//Mmwza6furB
Kfb1su3/d1/EX8/XmHThIq+qPmVPj9kb9aWBuBfoaDzLqeh21p1fLGB+tli/wZNEfIgj6syzOdGL
+/p+jXHHfnk2lZVrXhhS16kXrB+/tIegngVUnOEiUDcyGV/kPrU5on/zyJmLN8q1cK0v1QeP5iTR
ytmJ/mXWXOBsO5DnBKv44cwFjsF8+vI4tA0YN6Pv0vTYFkqv1LzKjxmiNQvzg76V7K27fNuod4Ns
a/GFkdkSDugBeAg76+fAc2t15MEU7jxyNwayLMJOeAq0hxSkWLrsulVRLbpzs75TX/aI5AODj8TG
N61LHQmTukq4zA6bv6Vs9wzJtAWHh+wuIQ6qNdzHa/xH1WREuNOyok+gCuCPTNroC71cG9iAzBEE
TlBAaa/NdJGaS+FXjn8urLZzTDbps7v77bFq4zCXFJfKc5KRWIKkOn7N9SI9uTaMbeJci97GKa5S
+YIoMng72FyDdm9+SCBJxK0THXJ1Ry/TEEk9bkaZ2o7ZHznIHIfQtrlsGZ2sBuvagqhujrc2uiB2
K4BFlrNnkhmTK0NribayDC91BkWy0JZuv8SAj6OKnnfhHBB20oVlnF1HuTLzS7uVZj3AHbh+HdTW
D7DbLV7rnNb6Mr0x3iNjHmtrV9tYHba2a0Szt8E1jqWPaBZZ7bxr1/mwYE/K2spnDzTrBiGZAPzF
M2hyPUK86JDrkMBxLw1w9Qu6a6V9aqCtpUu+ta5aSMLq59188gD8ClibHICSGSZd0tNQQ6dsge/j
OM3X1DXRH4GTqJrlC0DnmPWh6YHFZnB1rot4sl74egGTQzA0rTwM2vEC6pk5Zk0APYCG1ys1jWco
glfGtSy8W3a9kGEMeq3NQ2rxJXRvcuGpSufAR39+JKcSTFBsMLQtCH2Maic7EU6c4ufhEI0VjJbd
Bt1NIJILyAufHtcmWgQ3OLoB8fgw+ucqeW+TS9SX9NJW5vqajnQ0R7X/zCWdCIq/XdIk53Ws1jTb
UqTNTN9Q2UOSUfvnsKJ3X1MjD5RZCQNvrAMkHAnnjvOW42liMepCOwD8KaZkuu1FK/R+nYrh11oj
QX4Qbn++ylN76ber/JYGu4pDsjF2p10gfQt5uBuEOW59DlaBNQ7PsW9nOkoHW6Hf/gvW7idC3pf1
4eT9fnTkQe3lVcX6IHER9Owpf+38uUeiafSlwT1zOQoIAdnvoAgBpHykl/mi4lt6dg9N1e/GIkUH
c2bSnTRHudHJZ2UWXV47fU1vPHlSyJMC59Js78p6H0ZQIdd1uhOrvfhSX3gL7ZAjQKDa6F4NB2TC
ZflQVyt9uIqDO0TRE/8CSnFYbDH09RdAO19/fmunPkBks1UVpAXV+reZghrSCURZOzjm2qzM7pNu
h2ctlAt4KsEjcEJowGIAp3kHTsUFJIV6TIfVIjIum6jHg4J52OzPPv//eev+r/ueXv0R98v//k/+
/JZmIznWqyZ//O8L/61Iy/Sj+s/x1/76a7//0n9fZu/JTVW8v1cXL9n0b/72i/z7f66/eKlefvsD
Srk+/o31e9Ef38s6qj4X4UrHv/mv/vA/3j//lds+e/+vf7yldYLN3fHd9dPkH3/+aPPrv/4BzfLL
+xn//T9/eHiJ+b2rl+il/vb331/Kil9V1H9+qmUxx5MpVsYxcvv+x0+kf47QMGKVAUBL1PkykrSo
vP/6h/lPDH/oMuCfK4KiGREpZVqPP5H/SWwz6Z0DxONXTU37x//c9m8v6O8X9h9UsVepn1QlFzPB
h0EbMMBAIAXFoBFOsjnJG0FHOIlUN8POqd0HObNWbQng31Be+hTmKMSaSqru5IzRdqDo92nqXH15
Tn9e0G8XMPn6uQDuEEzhqOOomvJnkf4lccwtqU20LlB3xhDO1bxYZZnc0vnHWAhIjYSGWCWHy9xy
b6y03wgiJDZHdfXZmcv4/hxMyNh4ekkWSc6306PUU9H160zdodtuixwFhuzd4WG8zAdlayUWLLBy
oSJSnaA14wjS+uf1x4LtSxqloC2DHg7ofyAFIOCn816AoZ5TxXW+i5AvDYoYmlVrF+XZWD8pw1iH
ISQFGIJA6K/QQfo91qoucAbJgiDShjCBk3Kh1Kh0evkiU9WrIXQuWiffGKKXzdL6337GRPmRuYtZ
zoioYNP/vnjfDCNRrxp2ctCXWApUi8Shpb5LH3UJsn/RHqKRRgYwzaFM+DcfMDN0kUA5PmC+nGme
mrkAVIiWxV6XRMilwJBIEmOwE/9/y0xOfL/GZ77OWKayXn1wsB4IoM44A0z5tlkm9zI5sK1KLtvO
DIt9q+0KTAgGCVGs7ky1O53Z0l/kidFipMUCLeAb6rBSurSrDCfbtyAKMa+ZhdfmwmdCTXd13a/T
M1+ANEUb/LEgwlBsEgQZ1GmFlkBKFkNHzPe5794NNYRuELlxAf0Z/wcz0AHK0bH33mNSzSpqrrvk
sRFKSm78IHJt6eMpHInCZa94h3SI5jJttKyGlUE/HVS8Frd43PQtZIxMWmlA77QYkFasMwOoBmAq
nKCKH11qaYfdvLpUweTpjMe9fJXUkCXpillwYgIfbELI4Kw1lkLhrPysfS5N6ONyNhuGY4rReiT1
AKncvVxj42eCDB1EtNlgGGSzRrqQ2midlgJNPi47q9Yy9jq++KHJPaJH+b7HfNYTXwoRd8FS+sjd
4cMJsmtHyl66QroQaTC5hfM4oB8b4rhdM/QhWvG1bhTvWoleOpeum+euFFiuFv+7h0KdaPel8JSr
IA75Fb/GSgLZ+qhGySOmj+Gk+y75VY2ex3W3McA4JbK3cOHFBoqyIzDNYBms4iG/EJtgPQTDgwc2
3ZLuCiPbWl6bznylxYi+C+8T0dxFilLMfIh9YZmnC6xYLsUIHrmRPfQ1git8FEpXPPZBiG85lcqA
Rp0X1pel9do3xq1pxit3dM0iR5Gf/O4tHb2bpI+BtmZTm/OErCuvH0XX2jYdRjKVhotMOdfrO6cZ
/TmCZSo8h0iuJ+Jd2pqbRO/tTIw2P3/mU/mIz72qEEgUkakrEi6TUCZGEnlkrmT7qKTNF+u1aoeS
i0nzvWrZlSUs6/iQyt5jW4P3QxFJrOuNKlBjvrca41cpfCurR42yQ2WAnSfh0vBpOTCfzRnP99BO
M6irGuKAXtKuwgpBOx1OTtlhOkvLLq9vEte1G3fgJZvocvTHWBk2RNO5pCgHVw52et+hlTvUN3Ip
HH++eWms7X47rIgMCopHCkQ1+ABTwkJX8DG0upbtR+a478C0dpc+YMTCRmcEYTZPmMX4ekPX+nnh
E+taHFsmoUPTTPQrfz8/siCXGrPFViGgD09Lfcj/Xe7H+F5/W2Iy4UT3KI18iSVGqDVBD/JF8wCV
FsxkuqApcOZRjsfB5Emi3yF+HklEvKkSWhxpLbCYkOUQOw7WYXGn6ogfh4uG3pLllGfaBuOu/Gm5
SdGuh5Wp9ihm73tWSTeND/esKGce0+IguP/5ZU3RN5+P8uu9Td6W0epl3qhxvc9hXdaWcwsDCtm6
eRcgvxE9JfD1BToxPUjUMyufOB95qsznQP2A3pzuTzh+bezoeb1PgbOWRrOytHpeMMKpdG2elDKU
0fwQMjlRjY3KqRBpEh3SJxF59qIuf525mlO79uvVyL/v2lY0/SaSi3o/Ds398l3bB0sy3RkH6Ytf
PnUX5ylM0277n8/+7ycwqWMzJ4O7EFRIoBvtPEAgsYpQs/ee/e4KD1aqP2Gdth5vBGVtJE7LDjUR
hW0ht3sNoldRwRZWYMkm28p/bxqkP3qk7bM7tzf3cIAIQu0M3/LLOAaUE5rr1DJWIudJjoyVDnHX
TIO51NazhggWgPbvwO/EHfDvfpfX4uuZJ3xyW3/CvAhIQIomwbgvSZbjOqn36sp6w1lWWMQrzZac
OdLTdg8CNlwKG5EDHzOpM1jc6TDojyf9Ze1JwueEueYONbs8/UhcG0mN9H6kQ0XJrFqPfrrWtVrY
tC31N3ERLq2Ftvj55k/u9S/rf8sFi6wNw7TeSwCVTNRRy/5BrLwz2fMY9r4Fjr9WwYL09z2sS0lZ
gdyq9/CJ0NZ5DdHT819KbCl/vpspTmPyOIFN/L5QIQiankk8To0Jy6gkLXHGw6rAGssGU7KoVtEq
gPFz7mg5le2iMAjaiKYJXZXpwqEcDxa7tt6bF7hsvAZAMoFQL5sX0IlzsHX2zzcqfyvEOGi+rjeJ
CllptdbQCBVRIYjRwEEkxy5u0CY6kBONWXZ+iwSRCmxxATL00pmvz/G/tTEIfHupX255EiS8vqTy
Nz0OH7Wdx6OfF4lbprwD0LPlZKcHv0L3MXHqteLjda7I60a10Mm7LjifKibgQNkk2VmnTgJYDOJ0
1YQrr4Oa1SHCY6RLS3oZU+ChQLWjwSkshRIBAttppFkLSbjNH8LOt0sjm2WWMvcKf2YGUBhab6lh
fKGWMI+h87XdIXMfAvFQYr8iXAbZ1i0S0vZqnpP3ZiSzfXyu9DkZsr88mfHnX3oSoavmktSxGTBr
3ZtbfLUW7rW6GbnYzYGpwupc3nFuwclZKSZ53saqX+9jFIw1GY5ydP3zhjsZJ77c0iSx8WSjY/zK
LXklovDDvlWreRCeUaM4GSa+LDIJxCTLZRN43EaZ4EMfg4eMHvwIErV25g2du5tJ1LVaxy9jhYV6
NLcrQHBijVLR/6LO/u0bncRWYciERqGe33siXqmtxyToRca74uc3czIH/PuhfeZRXzabmTUW9spj
JEigwSA3JAsojzVrKNIzOXsKZGf784K0sk9++fRD5FEc+pv4XWD0RgdPC1adm+/9An0FH+cuML+R
g9pNKS8aaA8dcUhwyJtw28GpTHpvwjcYxmBHXzu/xATjPsf80Lty3MfC3BRg2BJE3M2bWvjoPPOX
093q2n2sHXTHsB1/n0GVDx9E7SCi0e+V/TXeLTOfBE0Fy6R99C6a3nA4+vzQFhaWdEcjbpYtCgxu
JiGNigAZ9JbO60ljKtLxWkPGSMBJ5dbgWHelHLX+O4eTv6jXRvLR5w5EfWmZJu3Gs7JZQWlVt86q
bB88H8lSdaa1+3pIrxQ3n/nZRW/iLYi1e9cq/LeNECtqtKuUsXXTMh2U3Atqkrlr4B1ad7cmthgl
My2luGkawNu4SMijkGF472N7EUWvlnPotCslQJduUFdOeCFjrac72DbrlW1oDm7E6wb0kF7tAv/o
9SFD3tEV9c1JxYus37TJVWw0D0LYL4uK1qvYrZIEaGeOir5P8jiauAFibGvSOBdlpW2a5NyfMBO0
YJP5MZ5BzC1FEJntteHtavx0Gzj9pZIsy+o9lg4RCml6jZoAslyacK0Y3U4zh6WDnlLdlh9h3Nt6
mFzEzI9FnDMiN5zXxj6F4mN4mS1XxcqrGNXQuyjCj1yQdwomS7Hz4CsSEMHrqPRmQgISusMgV0V7
yKtmphpu8gQgbQsTrurgdor7AsevOCqXrtKupeJaLD9qx0DX91x8PR0v/trwU+RGIySq0w5atdc5
cVrpl2Y+qs7Tz5/V6RgONx4XGeZHyiT4DW6rVJ1q8h0jQBExe82y488rKKfj699LTMJepulpJY3f
ramhYVaQZqbPQX6tio+l8ChxOAK3bav7MtLs1OlXNIV0KKM5cBW/xBevElZSnq0841EKcOUVMWrR
g0WSvukNO4a8X21uPU8BuGwtZfQfOvnRS46x0EIqVO4GPMmjlI8hFR9+vq/TWR8eDP/z6CaBVvX0
IaCjU+2ZxkIRzK5KZJ3NX+1bu+hE1IQX8gwM9nk7jDOv7LOM+hJ6s9Z0rLyDXYz97HbE8yC64iyS
NcjD+x6nHNbsz7zDc0tOEtxOLTNflYj2IieXrDxk9Tko0Om9/tfD/GRnf7mptlXV0pOcal+14NO7
J9poHlSGM6/sdPL49yqT5DH1/T6XdO7Ducg20kJ8jy8siCntojl078J5UY7TR9bf643P9ctdqWoY
aIPP1zXCd8bGjLNBlmWGIqudrM5pSp97hOPPvyzWSmHgJSI3Z0Ww+v21zmiqPptlnnuEk5QsG7zE
1TVuSZsNS9dd4m7hLfQrZRVq4IgVNMEJhfOf39u5O5sEKSGs5TarxtdW3udI83TFld6fG4JI517W
JE7hgJTlYckqpWN3wFPirWursL4XiAUuqotz/LrTRfjf8ePT/urL+5L9TrD0jC2vXbpHotQNBixA
bQ0fCyhKYh/qyAIZKShcc81d5oXtbfMzjYAzoXkquVlLGLG73RjCnPKQy49SIx9DTEmT5OXnN3j6
4SoSPEJoMfS5JptTVqDv9Q09w9Iu77NltxY3eIGjTejZAjToM6udjFdfVptsUlUJ+hRLQArym2FJ
1ZdgxMgcCJCr/IgKJs1DOKBL7fbMsid30JdlJ/s0ymupjqRo7AMMy9Hy2UO4xR4g5CY2qnpnju5T
HW1L+7LcZMO67tAi085y6qq+9w+YEK+bGdDJD3PWbuR/wa/15Hb5suDkxCNR6KvWYMHAEJaCqa51
+VfQPKFKcO4Fnmw0/L3StLxIdMmX24IXOI7x3F15oW+UVb3BqXt95p2dW2lytEVO1uR1PG4VMGnS
HmOGVbgpDqSKZ6q/c5/A58+/fO+J6GiVH9IlapYFYWVeqwg7Y1KP4HjaLv+F02e89G+tki8PcQzl
XxYU0zpMOAToZdvIHM6lhbYzjuGm38eXZzWYT4boL2tNTjoFI0JXibm5EY5VzsNnKpRP9f+rFl+s
YqWky+TiHJ7v7COdRJUqkYMoGLcJ/gmwH6I39zmew8YSmOUBsx7pZOdO2XNf3aeywJenqimp31g9
ayb7YvRRd9eob+yI1s2cTlT4C/3FZH5OX2z8sn56lZPI4iumheLa596B5bQe5Uc8ON9nX+OZwPkp
c/bl5krgOLXb/vk1BFcotkJ+P2JfTAyT7LCaA1Vf/PwF0us+c3OTsGLkQ+opHmGlRcM+dtu97FYr
xXz1olfJf3GzdJ7RkY+CY6JIF0ID56ZlDhSL8V4WynXLeBjoJOU0WPxKVpcDVGcx/IUCphhskZw/
NKPEjDwbSvxdewyA1ZsCJFmQe+u49nGe2KUSQnW/GDLZQXhMEgNq32Nfp69tkuzbkI0E8l3xETum
zBd/oRzYp8nGD+uVErabFCG6NjKXDqZJgaFS2UNwxCi01EUYVTu1p+iRrizHXwxShRxYsdNbkOTI
hKVl8yxDkE5kVPoM4cm1nCWIQjhqqI+DR/e9S1FXHpIyupHaam60xTbLNaxNoDnr7sLJGFmI5S6O
/V3qYCrlGqiYob6e/jK1WxmyThuggcwcJKhuvfJxAB8Q4fELRrLvXvx8k8U5ZX22arA0iMNhV3bh
XdpdSA2C1F1iK8Oug4Fd9s8+IIAcxooX9hdCTs8qeJSFe0zoZnX9qwye8uIYCQBTzGBL/2Mex5T0
Ub7UatIoCn8zSWE3JPtUB+vN5M4ClCj1YKh7aZ23wPwqTJPV1t202vBrfK1aGOeQzw2wuW+WcUz1
R1O+qwF5VjRGnMpnPp9d9VgyWlSEZiJt/bGLYOTVrJWaeR+nkOQRnenhZntqPA8xpHAr6dLMhr3b
hVSJw3uXjkYU+jKC3KkprxZ4w1SFXVagcOYhYKnfdTEGCVpvC2ghuUq9tPIMSpGJduyd2klLH2S6
FlsXpI3PVe58hNgW6AOikal0EermLoaZ7sXtQ5ZDZO8YZmmZiF1JkC10pdxLzcgET+0kl+ENpBib
uouGloXrtssOdpYEIzV0tAs31dcybAPZw/G5yWaq2i48bBpko/p/pH1Xc+Q40u0vYgQ9yFfacir5
knlhqCU1Deg9+eu/Q83dqVo0p3Bj9mVjYzpCWQAzE0DmyXP8ehr9BHTUo/4+Y9AZIk/QdJj8tFcn
VIUWohpwBIXgRo/rfVFkuzyZSkuAhl6/dIqVete17x3Q3maQv4PR5ySG97lCsShg3gs9euhKOHGL
kf90S2vQ2WTQOJw12+hB86jpbqaVdgyu8RCoYLPc9OZ3VaEMBwrtenxJosEpjRiktRvMWUvAmc/6
U5vdl3g7xtU+B72PjrtK8V5F0U1alrZC8NdrFbUXyTOVwJ3wuBfU6bbvNH8aFH9BfI3SsMlwf8x+
CSa8jP6aZmDpMyN1TUjJlGWzryokCABZJPIiVk+y+El0AsABdA5HlPJxCAb4+OiwQfZJJNtR1HZp
fBcAGFOEmjNO0CjuUz8zCYi5NPS/BL/rpk2jfBjFi57eGjlGeI55ukGFLEnANJ5aZf1lzqKnop7R
EHXbD4Zv1MMmQiUU+jigDppPmDVwkqh8HkxwGFX3GECdmsguFKByoKOUAtg1lr8NBWzf9eCKcHwp
9cXkHiRHrpq+CBrwIdJ9DpYGOQHX70Mb382oU6O7cSznRatIwPBdfts3IOvvIDZs9pY8ReB21+5U
81kgEmBErv5QHvLPaj4kauEHydtUHJP2c0r6Y5vOOyKmN7XQv6odOONMAUQz3XRQhArc/6rxmEI/
JQN/fjKDcFMF8Rqqrj19zcF4RWuwLYA5pYlSuAW1Y2G4Lc1ym5v5W9+MxxFTFGpaP5vSQ7zQOeWp
P1dfAal2VVH/Ih1o9xvDniaU2kAxWmH4L6P3efN7wH8d09EiQQY94sqqwC9RoQOgl1DMKs29kElQ
zibbLoKg+YgLIuqqqd6e+ggg+vl+JKItVLMrI5CltrgrAX5MiIGqaNDt5aK0tSZ7H0MTRBLhoWgL
UOoUPhKhHUbHBnR0FGXYltCXGTOqdeVnYfmEWRLfRCtogPAQBT5/eqI9um0mOEvz5LbUJ0RptM8r
SHlloFoA4W2evWTSQwp4U6gjZ9WQMgitGZXyiLYoa4p2DC+Y40eqoMl7n4J9Cimok/yq+63qNxrQ
pAN0qAxzFxITDPEPTfFQCNt0/g2SZ4igBRttulVwzwmn8I4OT63mddoxGQqwUCaOUlNXaIOtIn4E
BqK5x2w9VOUpNOAA7TEJim/A/4DTrlN/5eG2JR9aGntVYVhyDlnlsrIr+TNunrrsPhEgD9BhpGUL
mrZABa/EdKOBYjaqoZbcIB1Cwimpaq8rBZdICOS02XaiN6kfaR/YgFpA7gTSDL+k5JNAAYQk1B2L
m6kBqTswm4i+FrJ9H4Vs4vtvAwDcgBzHlCl0taf3ahq3XfBW5odY3yZt7yf1dsapDz0hzHZbrfTV
qEg+KcTCwQejl6cugDQ6jr8u2VfTKRQBItdOQiy7dRHuoYSh5IGbGyJUOkFzi/k7Ano0JUYKxZ7G
RvOuKaD5zAZvFrVXpS2dUJbsJjqMAkhuCdnIGfjqxKc4x0OyKbwmrd6VQMUcs+JDjHuXRqACa/b1
ELpStBWgGzBPGA+sAziuYtPwe0GpNti2dtxKeXhMG+1JWDCl5qcC7ybyQRbBIzkg3VNIIUl3WQBS
DvUmVz6UunAkFXBAPCjBIzaBFrOGoOrS0+xKR9JLJ6XbviQIyQZcdeCCq58AOwK/Yn7QO7DzjEci
7Asx2AH0Xxm7fOoXAS+/pd813FoGEZsATUaao8uRHUOKU6P+UCGBVCTo/ufQRyLoa6ioroLAKftQ
ElxBhtEBOs+dkcG0MDwIJSh5EOVJDCkJA9KCzehE8d3YQW68w09uJlA4wl+U8MaE8pIe6rsZlwE0
ty1ZqP2+N6yovBnrz2jIvQkg3yFsXBqLm7rUdoJgbI3mEUePYMqgqi+hCgAxgDj2lQT37QmM6KgZ
KqVd4kSIkhTM+yCu745jMW3GtPXSgT60BCoXmMKIOqTYdAf+eUR6BPaT7BFiHF4JHFrVQQBABLcr
me57YPC0yNwWebhJyuQZmqV7xRCgWhVjKEE+SBJUyzDLXDeBrainvpDddIw+odp0SHRogJqvRUMh
cj/fApKH7gfYLrOO+H2kYphQh24wujWjQR57JbAHbbSmOd20Mh6C9XgXY9lhL2xlOQCmeQCNuY6B
H/DgF8QfcNWRk7cQXa580DzMCRyUCc0OEO1BL8MToXwukuY+aMDUlL4QZBpj/h0DBZHGL9Abt8VF
8MTYTejZmuhYz/m7gdFoI3nsZhUZkWKUB0pE2Bw5LVAx8emINj/kNOtB5L3ylwfolVfND9zg4rUx
GQHVTchGQC03BsOZrWzGDYh10KJBQVa06mfu+4bz1JCZ177WdoCZj7AIsgA3fWv8zF8wTdlddcuf
EfqH5ym+OHiSAXVki9oVLrlzIqEVCzHQj9LL/PkI8Uen8kp72POKXusv8LMx5rUf0WZSKYUxHV07
Q22cUENXK+KWZpan5p8f7WyHeenXgYx7/LKo4AYBbosgsgmcuTsaDpTYniDC5pTPGN/DTET6ziPP
+4fH99k4++BPNdLJCoxD4isCzbW0URMHCu4T8N0wDbY+vAp4XsPbWaaa2GMYhHYp+vZqC6SUuBva
22YcvevPYO7SmCf+lHZThpYt0G+f3Ye2mS36jRvVITqqHujdHlGG5hR/V2sKmGwA2HCZwGZpXiiA
AkpQAlyRbOcDdftNvF2ExbgVttWYO9tha3lKZKjjQGEHOoz+UhVFkO8hGQ91hmmvbDnbuLYqTOMt
8xqGgfIos41mNsrqZETNIdfDX8hd6LAfRwir1SCbLwtoNPQnDWDn9gPlMbA31zcdxejM8gKZWm9U
qDvMOf6/Aux3x6kArvkRwYCbCT1uQP7YGnhk9rKgpWqNR2j5QsPbbDS+ex78g2Wi/wGjXVphvFWd
9RnEfVqNShxIVfC6za1sqca1pS08Q6/Xq5F82psAnPSVZTr55/UPgBHqlQRBJKIqBExX6CgzX0CX
e52GfdkccP5Z5vgqUc1OjMwiGa59plvjngw0+HIwNcgcBZQMpOprYWKNmpMoodkR5/g+i1qx6M1p
Z1glaCvbSpzw3MRTRA5sCTDqAhcFI8DXwpcCBUtpGrhX4RSvIdfTN9jer2qSLaERjy2q8AJ90boJ
JE+iHyjjTslFyEB+oDixmSjdSmPr9/SYx3hqYNQ32IrS7xAvvBnD1wN+I3jVAAiT7ug8+3hE35Gi
eJOT0wCC4EHWQXmE3aWPbRoeElRyxx5veSl7UPoJ6oLdgVSgcI+a2QPo3Qf5rl4bzxTjmGBUqEHT
p870QQ1farxPwvC1rHFCizh4oaGXL6DXToCoxqeZPovDZA0zmFNx8MctxArFEs8n3Y8aDHXLIO7C
fUIo8ptWRAug+W5LadNIILHWMrxqH2oMO7clbtVN6qoggRkwRGSUb4JMbkagP6LoCw852xg+we/r
BiBrmgGe0NWjkoJGFBcQDYjfYKdAmkJC0WqA8IOp3hChgFLbN8ILeFriJ1DN1VAHSsvZDmJI+Ji1
m6M0AICuDUCxA7IpPEH2aYuCWbyvwHwdgjWfgn8fTIiOpLyaVLbFcT/qGPLMUXCUoCMTUmtUfmtq
7OnYmgIC61qc7UPMtKngFBgA18WGOBSsGkWHGw9JXRlvgQz+pvSmRYDs60Rlm4uvySQAvfEBMWyP
CPIrWK6VqNmX9HVOnwLtaVCol0GjOKOF06nFUa0X7i9l14OdTkpPTajahhGDGy30Q/hjlyS4gg6o
Vci49UIFCvBDrek50LRVgOdlLDEtHkxXqqhzIZbwlvDyO7LH/IT12Tn0q7jlI7BXz6BLc0wl1kjn
WAfYosH1SN4FoNtHR2lPD4uIRIZBAmgS8K6Aa4cDAb8oZgghhAZqaySTiyugKQuDQVG6OUC12xVd
ML2/K0fQ+mwLL3nnCbCsJuALY2xqrDEyKk5VcxCDYxVmrgQomMKb2VsroV+uiEl/gyIocdjmzaHM
EqcJdEjn3F9PsavIk0sTjFf0FNP4oYhNU/3sAxKwYGiLd/IdQtnOj8028wbuoBtvVYxnpIk5txig
bg56uQ/IbR9+c9a0em6fvw3big4qtY0Ggm/TuJLXzdZ4aO+Q5mNoxvW/xLds2zwVDthL3hW65/sh
xzM05l0wqoJQTDl2VByeO3mfGaOrBRXnire4F3tzvvhs2hILF76eCG0lIGXiajIfu4VvbQT8Tdsq
gs6LqvXlEIQTdIZ0SHT9tyUcNknQd/ISVZPd99bgIzO3FsVjB4wkoF+xlG++vu+6j5ytMusjc0Fb
tZ2bQyQkG6KAVxwHMsdN1vfwbIN55QSRAV0QIjUATTQniBKAzRJDXHbpJsfAAof24wy+TWhW8d4A
vLUt/37x7eR0UgvFmJoDaLQsAQWxOuQBXNdT4Xlpy0e9MJFgeEyuY3w0EH+Dlnq6WXI9TtDj8MiH
SKyuRwFhxKJ4oRos+ARYTDJrVdscJnUnQo9njHh5cP3sOptgI7qcUjMQsmY5TJaptNzDexSbtzCU
//BpU7/jNPNXnePCIuP2RlL2U6dgUTk9xASUEqBsackR6pH/xgsvDDGe3osUmGINhlqPouhqJZ5g
i7ehn0HXQnJbP/aim/CWe1iu3qwvzDLOr89akJMGO6pIGPdFU9JENTGDolcL0dpAlmxdjlylEJ66
jhN3PwzHf+SuC9OM/0c6BDL7tF+cE4QcsdPYwzeo5TfhDioT0H0G9sS0dck6gAZtg0LmJr2ZHvIb
QET2NVDIzr+BhJGL38MEiymFcU1NHBd65ovCKel/A/vJS6PLfl5b9OJvFxEpyWqs5R0WveiVax6Q
liCysmPbsCBctsvRHuM4MMtq89fj7WJZzOVBzHTSkXBYtll7HT0R1M3lbfwu2Pk+O6THEGIYAEy9
8XBgrDjDH3aZGwVafkmfj3BovT5o8YemUUcRRieTU6cBhWNTfunt+4Rikmj2B6E6kVxGe05w2z63
Qky19BLeBppFhDsKSc0GD6OuhotQ0Z9JxNkkTurSmKtIVlRjH6v18lu/OvMkZLwZI46BHxGWi8/e
J2KZzj02Iy4e0QeNNF764Blg8lREAkltpCV94O628GDJnRP8sBRgFHkvvghvXJDFdU9eOFsuPbmO
pUigSy5WIX7egJw6Gt7L8SON7ws5tTjZcfX2cXZinUlTYomZAd3A8qItNHQf2rvyNrmNb/RD+lEe
a9BbEsyKcPaUZ5PJT11skjgPEKqGts8ohrK0hz47XV8Y77MxOaeO8aJExwM2ugeN3svG+/W/z1sD
k27CVh2FOlzSTTRacvgYFrcmbw28U1lnMoyJZk4R6fg4EBB/rd+Wy5MKjXdcBJzqtnzmOR5vz5jE
IlAKdA/tcGQJH7R4nsaQ4208A0w2mJKxVeTlo0wBCBXQ6VWqgHf4LXty5RxgBzG6hMghbbCI1gEl
XGF1D2DwgOatC1krd3LBYwc9s+8CeGHUTG4X9sx6p0D59Cg+QY679AP3uqNIS4K49oOYBBJmbUg6
jLzgAajvhuNfHxGj2aeWe6dabWJcnLSESR1SQtUqyJE6oHDiLmC3eaPfxbayMyDewgNJckKA5c9v
Rak1QgXG0LTEZM4pL0K0pF+vb9/ic3/ungoS7IWETGYpWyh05ZV4xDtF0WuQb3zJwRdAUfdD1zh6
IO/NyeR8ryVwrxlkgiDBt0pqc2wOHX0x6t8S6pUtlMIlKFBfX9n69p1XxgSDXrdGkcswNBW/BbTz
TDqBFmZ73cgqRwLI2/6zf2zbLhX7Ku8J9g9tu03uQC5vM3m6J28aTodivdBxYYnx81rXTIpR8eaQ
bpsPNMONHaAjfuQQV/Mhp5g9VW8gGeF8rWWTrnytHw67i+Nf04YkFaef4AKU1V+wlguClfei/Ie7
3nkbmWOyQqUVsB98LAEk4i8jhPKceQspycQxsTxoxs47gP+jfeZE7/LD9W+4njXPtpd/v1ijEmeB
YMZ4zsrFgLr750T+3SXqbGFx1QsLiVIA1lXjMOuI7OQoosYBbz7uH86ysw32wKx7Oddj7GDjitAP
ST1DsEIfjGfeMnqFMUiVs22cQP7hWr5YlCZ34zhO2LZkDPZdWGF6F63qptw3xtP1D7Q6ao8WFjhr
wOwGEASzf5lR95E5ZsvaMHYFFXNMhSzz/cqx8cRX3HCQ7kGHXr1Um8Dl3abW3eNsnN1YaJx0VKeo
smCGFnONSdzx3lbrqepsgrmHKIU2t8BhIVXtIJ97N1pP4B07/aUlBXTRPV+H4B8C7mySScNtAZqc
IkqxqscJzMPY0MoGOVZvh09gizqC/WdrA8jGW+n6YX02yyTlKaukIOqxUtXXvJsloQAu5P00qzk+
sxzFf2auvy2ZS/3gwj3DpAqNBiWXg34DrsEet2DMB4ICzZVwdM8OxBI9jKPs1M4G/RVy2rG542PI
1y9L5x/B5Ow8H4pG1fAjSHELscxWezWByM/KbQCm3esLXvUhFSBEUwT/BZq9/73eeqAySUW4aRSg
7SbfKvPkSiXnVr4a8xdGmFSp10JRg4YHMW9AQLIfrM44CKnpQ77Iub6c9WvdhSkm5qMMNE/C4qCk
3UUjtC8TujUTyB8ID1mJufMRUqvybQvStrqWeOXH1e92YZyJebVI1KqB/ushOiif4WyVX+a++s6+
9W35O8CltriTnlHygBwOJ6nyviKTCULS91pIYFgSj2O76Mt9Q+qLs7WroXGxOjb2+wAo1xlbO+eJ
104gLIAMWRL8MuVnPI7tBJIEU3rIoecKkNxWB6kv5wcsvvhHbF78ACYL1BCY7oQIq4QE6YN0iN2F
JHi0gcJaIDOhw3t4sQqXf5V0zgbZKkbbqanZ4c1/UO9r9Bic/Law428RLdhDexJ88Ek9R+UhsM3N
9ZVy4kVn4r83xUQTJ+y0YjyP4+8p+8gANhUVDuf8esnqYn3LF79IdmI3SZWqYn3TLrpTPgFckz7D
B9UuPXqfPZcb4Jpv2g8gpX0ZHCjNtt4B5hY6vA+7OM6V78oWO5IgBgHp0qGVc9VO1fQUDL5egLUA
usGiObtxwln4epP2YuFMQirikRjN4knja/cBDu778cVwpltcr5ZrKhrfwhuvccpbJJOYdIWafbIc
1ob+OpS5Fw9vZnEKko/MhLz4/K94jaC2/p/ErjO5CFzCTaMv949p13zkX6kTedB+e4q/ZEe0wFPJ
SbzrGQhMtqDSlkFbzMSmJCZGR1qYM0vJBtmyIwxgwc4lTg5gpXv+X0j+bYc9n4Ggn2q0u5c7XXRX
P5E9RS35t/Y54mievpcx6sAjPpg1X6FvP9vmDjAMFRgGCyUzzpLXn1bq+bcwYRpIkSRLKT7pMo2o
HSC8aEkYD8z34EZDu398LgQukG7djc42mZAdaDwbchahlLAMyY2SFQen2hSdejjo0KQbPq9non9I
gWd7S06+SBGzEctGksQ4Tx8Ht7yTrNA18kOXgBnRsEQncWuMGYkW5nK41FxLEP6ZFs6mmSCtMQUM
0B0+dQGAUN7flYARcVbHM8EE5awA4hsuiVb2ZzRgcLHsHHIcd5It7PL3/Fk9Zrz3OM8kE5dBUXUh
qeA0S5NedpEIQKCJ4YojSGvtbvP/4abrx+Z5H5nLwUzNlArLbbIBh/2UH8okgsgo2noauCChspvm
bgg1Gwl8N2SGxvhbiqml6xu9uuifRroJyvE/SJhFTZhTMUT1T4gf5OTLAHLuuoFVJgCMBaJV/5eF
JW4u/DQNjbzJVWR0E+16w2+30ORAQC7oB0iguaJn3qcPEOne5WCfdFRO6Xy9nnNhnkl/UUJDsS5w
w13aEcuwdYySB0RGbnnw3fVH7dkSeydpZor5Z1wz8RQyUXzG6BDqe0XvJBiCQv8QVY/YjkLof2DQ
YqaW8iFpTuzxXvHrdYOLn8HkPlNMQTj+g6ryAh+q2+9QX3qZj/Sp8tTWSr65jVuOC7HtF7GJ21Gp
ljdEbOm4jpn78L5LfNOOt6Nb3VWPQC3Pb9e9imeTSX5gVIkybcFySSa1UK6zUpGnOrueYC82cvkN
F44LOjYxyWfY6D3zNQfp3xt1s++/5pOxsC9dtQEVHH7xTq/VA/vCLpP6BAzx6QRBg1bktkEtRIT0
cVwpzvUd5Flhsl3dpmLTFmgthPKCJvw2wQeaw9J1K7zwYzsyE14FURT+bGJyB4atjXIPDj87dgQO
AzvPI5g00+kiCaMAXqh0iRPNkyV0msdZzGq+vvgyTC4J6lEh0wgbM4ZYMUxkp07bWsox3g6OuYtf
RS6+nLMqtjlTSbRqxAotgzlEe2kPzqfrS+J4AatRhvHOAYUjeEFLoIMoP0KJwaoAqr1uZf1Wf944
ts2SyPLYZwmWAT1SN/Bll7xEYNyNoWWT3YGYbLB4dW7exjEJAlDroR1w0T5I+i8aVTZkg/9HbyDL
T7jID8psUjDCwRuq38XROMnPlb30uYmfhijRQhZvy9lFjvsRJjHgRiRpUgmDC2/IMnMDblK73cV3
siNDe4e3hbwESJgUQURN68olpKCq+GS+FLNVvY+/kl/Vp3ZfgYOluG2/49oH3p2z0OUP/3G/vHAX
5l5US8YQzS3auENpAzbvAgcHJUeIWCWWeQPtgMDq74lqifvQUe6u22b1XP96xlzYZvKIlkPGOTFh
GxRGrjr5bXlqoMoqgw6gyO2WfpiJZhWJYEeybsmt9hHWOFUhjiGBnaAxHmlVnhYWwGiYnSz6HaX7
UoleI3Bxad8tMOKK0bhz+ZkGmF/AnrgK5PgopmD1XHerZWpPOfVy6l9fFS/MmcQVBzQLDQFZ2Jg3
NNSdQncxAWhfN7L8kStfzWAKtABhVIKw3AOmDJNTuWAbimaNELgrZ0hCaqfYgLg0Ji6vW+V5KQsH
1WjakXSpsDXoVmuZXb/Vj/FOsAm61fGd9DHfpPcRGDE4W8q7Z/0wel6E/yC0tZove4rZ0RNgu2gV
LmiDZToA+Ck+fn39G2pgBwU3vaL+vL8v7MUm1HTLGBkN78tN3bY2ZvK9mfJKPv+wn2c7TNRr4CWH
njICQPVBMQHCZ+ihzZinKTaC3TigBD2WI5gWXBBS/Mur5Nk2G/h11xp5gONIw5tWsNQcNL/AYWFT
MWEiW/XNsOfa5O0rE/CmXkeEQlQLWXX2KBjznmKQvrVW6/YY33eGR2iiYiSCl+PWk/l5qUxIznHe
F6CnRKHrE/MYtrbpqIsaJqqmILgILFm0uB67fib+bfJHGv3Cg0DFERujBg8aPZlu5k88xTzBxaME
TViQA9vDU8lvBK+v01gKTyoEZFg9hQZd0l4IcZtNthD53MkudaNbfavfTofxmQ8jXV/j2RxzKNdt
DILdADB0MZk2QSM5avnCSTi8FTHHcJr1gTkujahh16VWpVtL66neq501OPkx2af3//LLnVfFxCR4
MOIiVrAq1QeiTbYHn0h2/4vYxWFwsrfpEXwSLa9QuR4YZ6NMMCooinZKgS8Xzrpfl5XVQ8sO6g7u
9f1c4uvPY+Nshom/aqKtNg0wEwT6dsA5q0m5N+OoL+ISNC8QDsbF47pJnpMwsRdAgS2ADExzoIJp
JdK7PnxdN7B2gTFEnWBIkBA4PuMiYtGQUM0qcDpKILctPpT0sQbRjQkagOuGViudl5YYzzA7GXqv
dY7y0Q4XimyGPHnmjhsQ9Ne/IXTgTY81qpE+r8rAWyDjG+Gkmr3YwmxcJ1ZNoIPTvfYJOlyn/3F9
jHcUoJbqBQpDCzR7OPbhAXQpumCBVlcKMUAwujgIwZ2evfLQWquPlsutZbykoYVSRxpMLwe8/jO/
LyU2QHCW7GGAC2KcGPt0OOuVV6IBUoKYFdJwCf1D4kskJdhDBniOAgqmSDqIIGSR0OyW5BONQNVw
akEjNg73CZ7rcczrviy1ITYWL60z2VNSE7nWh6YFcUzylg6KbRTdBix01gyG8FrCiQzK6rQFxxY4
HaTgm7P4tcx6aZ4JGwCfK0gSYPFdhJGDMYGQVvkGsUS/nAenKXaBeCDaa5XfpPNdmA9W3XA2YDFw
bf1MNPWQRtSkoADLbPjQa+iUPkSE88BYrYhgclhfRNw0DbLX+A0Xp3BjmuOYljEWOYIdjDTl4wBB
MC1+Sqh40GPTTSKyoZrqtTrv5Fpu4H8u72x6cb4L03HWijVR0xbHyHDq/HGz3KwgMrvhzaqs7+PZ
0PKhLwwVGGw2coOCzV5GTi/ArxS+hhOn4rMeoBc7yXhrUOVzn4GJ5qDNkS0EH7HxJAJcLIVQnx41
V1DLvRJ+U6jJGcFDWzfHEFz6ccnDFqx7LRGhVmmaKv7nvxerVrQSc2h9YlcnV/iVeoVN/R6lDcUO
fsWPkf+vouRve+zokUaydIK+YHuYdekQqs1GrZ9Trd0YwTNte1ea6abp8WKWQS1IXgVwSAw8yuz1
73v+CYwPk7gf1E7MECfttukGh9R3JA05uZBnhPFWiZQtpNwQjEIs2nPwVmDkGXJRnBN0+Tp/xsR5
KYyrgigp16BE2R6kMd9jiNeRYigvBUDaQXQc/eZkom4wzt71j7jaLIDi/X+cRmN8twLpoyAaCMWl
2QTRnvJOicFOZy9dg2dQW3v5EbRNU2ZP3uSk7rDvNrp7/Tfw9nf594sgHVNjIjkkfA9iD8GEOYHa
tWCbBS9Kl6vAtQ1mcuoUjKYSmcsxCu6nVBrsEtXTXjxUZm0tCjMVBc2olG1EDfRn0lZJUyvHXbZq
flcByj+mAi0s3m/ihCyrFaipGIIPCH5THnwI4iGTIHXq9GC1WppuhWtKT2WGcXjSWab52hiUs/O8
LWEuNXKIYb5YQPgAvm2TrL2JRsNK29OYw99g+Pp3XkVeXfoak6CKDBq78gBzg665Zj2A72w4KdJG
z/aVsdABvigdVDSMz1Hgfv3Fj698fbYpRsxgHAcJticc6cUIVjLle9QlL+01u0wDpwSCZkgt6GXZ
zVS8QLtyA3FGvx+K7fVdWP0hMpxIVwGL/0PKtB+pqTex2h7qqrAgSgnBNO5QKM8G812VODHluJCR
sTb1oX+CAKUbgJliszyuq68BbJNcFn6eSebbKq0gFTTCsqLqVu8fxejt+ratH7LnfWPx8HUMtkwh
l9oD8PwZeBwd0W18o3fVN2iE3A0gtbSTe8q7qfz4xR9+c2GWPWE6k4a0RFscLCKP8XSjU/CdlNRO
NMHWI8Avn00N/Gr9joAQU/sueowEEFsESQfB+EoOgs1mBjMG0OciXq15pboD6HBb5VGRBXtUTh24
jDXiQ4LJGgzJGsvJUlNQmlDDyfrSiWgFdpJnMUH2ERvH1FOnrCtbSkF7q/ZernebFH+7BAlMoO8E
XNIbE2jUMXTDzNxGkYzaleYl6riNQcc6KCDNVC2TAIBbSfYoxPssyl0ZiTDrWrtN8d9wcanAKajO
KSTqG4BHoMGaoaQ4HGbojpIc/f+Ogn4UPeUGd39DejTw6AevrCbvivSz1b8DObTF6Q6rCZoQSCaU
IYdjMqvbQYXsS0PtLMAfaFR7FvL7Qj+lwguUp608BhazGYCoBecluR+N5GWuPFFRoCd0LOjG6G6L
yaE9RGuV+6FC7U8SvRRD4hn4EoumsscG9K0g4hGBkwB9nzlgU9qyeJZJ5laYNDAqASxajZUqs9Pg
plajyi0UbiWAB7OARBHUWuP+KUkmSyxKP9d+CYC7kaayNO2xgPStVr2U0juE9FpLah5l5a2MFQuM
c6B4yW7ysLbkHgRHRekNYuQ2CzA4Ve3OvB+M8JeobgPQpw6j7EvSLzkGDWZSONdDZBX5ZCiiIauK
qRKNBc6PVdz12QBfrab0ica7qL1V8sROFLB3pbpVK7WfG5/ZgDExCs32rwwK1BJiKZpnb4gSkONB
ATmFJxXzXWC0NyT4VsC93YNEFvOg4ICZC96RsHoAXvxkJlOFYCwVaYVMFdw06Y5utL0ArkkbFJqD
bGVf0jPKPdwq1nLS/xHTF0aZXGV2hjTQ8sfo5Eb2U+WbXupkN6U7edVT7z/nIDzkXO/W89fZKFv0
HCJpqsscRieUd/WTugyjam7niADbZbfD17Th1Ua4JpncpasJzc0JJsvOLrfDTd1Z8Y6C7tiiUBDU
QPZsg490c90LuVaZ63KliPqEmZsWyElndlAe2Uj7zCZutjW88ZnPwL96fbzY2MXFLq6PeT7XejFi
lQSck7H0GmiyBWoO3vfjeKqyHIAXZlKVtIm5mFEep99ou0OX1yr8OgPRgmRPmNnecPueq2fqxcqY
i7HWG0YVx9jJylU+FQ8Un3vhKB3hMz/AofCWW/VZPOKPyFChUAWeIF0Gf9p/L3IWxLIIQRLzM4Op
HJZRGBBL7yoPwhq8+sPq6i5ssaGfTqY25LAl440YOdAYVzzQ1u5VR5g39QR1VuiJeNwlrt55L8wy
wa9XsdSpNfS+pM/+gLhHg0e36a64QT/5oLjUMR08PwQ+VJyzt2wCAJtQ2+sJ1htOlr7L3KVpHuGs
8dplSoVzFqzXYy/uLUwUlnpY4lPiulQ70FN7KpcEZ8egpkmO0ab1Mbh15HawVrf2wiYTifUsK6Dz
xvkzgAHZzR6M7xDB8UIKh9pLhQfsqpFf2+1NiNJhyQnQVXe6ML78+0V8xvrcQJMPC5arCOOYmpWX
MmdTVzPNhQkmHtOG0ibQEI8B+G9rubXSerLmRuWshPvtmJdqUheYVkvhKY3bF8g01K0KG1zVpEEz
MD9CGsCOIDiqci/x6wtUoGypqkQk7DicSKkgtQNE5Ei7JURyQxUXPMgHXj8h1t3kbIVZXi9UYtAW
SwSCsVePtmmOgGhKm6SfI5dJlbckJqMZWpJGk4olFWJukQnsGQZxTcpJZjwrTC5DiSiLtAZWTPmE
u3aSf5Pw8fquLX/ij9Qsn3eNyVsTlCTnoIEgXdJsQk2xhQmAXBmIVRB/g2xbDWL3usH1gPrbIIuj
j6UyJEMFg2p519cvmckZ+VqdeTfOKzKZ68k0pWWK8cvFzSd36TyHO3CGQqond8VfvErwKkzi0hqT
ECnYD7U2wSeq3IUDb0FVty+hX2xDG+SC8A1OsuBtH5MMw3aWW9lYtq8CryEADLgq/G8faPkFFxlv
ikTDKBYLjQE6/e5Wx9vmugWOW5vLv19YQK8Uj6ISezYV3wp9EvKTQAnHxj9ku7OfMelgLqEP2osw
EouClRi5W5m5o+vKdibJvlE/x3ZCuZV4FHRMcfBQoBYKoZ6NHgZeVvL4nddvrxdOyeSLtFdAlCjh
mtc6kjduQdGe3rRWA+ZvqzxCXsmHPsgUef/bPjPpI9bUkAQyMmI2/FLUFBCuZwJRmOtGeA7JJJB6
JrVZaTCiokChK5Gd80RIOZ/SEJe+z4W/dJKYd22HTyn+H2nf1Ry3rnT7i1jFTOCVcaJGWZZfWAo2
c8789XdR53xbI4h74OvjcpVfXNME0Gh0XKtu7SgNzQn8FUXTmR1SBB2G7RvV9waxNnMQGCdDZuXz
BgPKLkVfjzz8b9pLWN72pqx1vc2xYHAk7FX0rcpojISn+TfbuuAgqyA/Bc7b1zVXEgbxanlAGW1+
zkDRMZP+r7TjUwJzz9s+kNGkBwll3diJiNSleJSyiLOOD9/++wPzKYa57PPYAcBu6qH57mSpAJ0Y
QzMOzR6AZ7GpYGZpwV8D/fxOdWMn9Yp9f2zua4/ak2fYPnw8Xs/2uvX5/CDGMDRNGWuFPuL8yK8h
AnZ2l5j1yGtJ/Jcb/ymGufGF0vopugiQudyKu9GO9kuj2TI1WgH4EK4WH7J+vejyGdixAPkgly5k
YwnsagB/mRI1RSu+HrcLEix5NpzqzbgpfoRXszMCZPcUuMFfzRScp4qY19A3DGOOW3xBkT+lqivM
73OvmSKGOAUgzQHzdwqeejQ5VMYJXGW4x6BtKINN5L/RXn+8fIPWzcbZdjBXSC6FUYsDfEwD3Go7
Ep0MPCOSm/xaaB0nG9nCgYKiBlyLvNLTapPh+T4wd6soQqBbzBDduwpmraTcpODVO4rb1kGq/Lq1
CLz8yvRvecHSqnKfrZm5bVVc1mm9pOjV6m3GfFXatkBN317eWZ4Q5gahBVgeCgohAejcQuNUZgsL
C6dXQV2t5n9G1ArjxxVtE8pkCYtyebbjWNnRlhxHObrx0/BpABx2VaMxvAuuKIiTa62zjOQlDVor
iA59iNFLUDY+ynXxBPBPwPmW96H8W4xDJxryTeI/+9pmkH77gewMIqg5tGujfRXn1qzaFD+EdwMZ
c6kpr4j4IFedB/aPDfi/0CT9nlf5X/kqZ0tlr40qoo0wwwPXOMHt5MgoQYCE6DU1hRvwdyB5kHva
8+UzVHl5A+Z2lOi8acCehajaMkx/p+37zXQsPATYe3zFRvdAi+ZknrGZN4KZovt3ifJBgbIQLt9q
VnHqHZixG1weU7LIpvQALvCUW7xG0g+j9e39ONsb5iqFeU7aWoYakAd1J93PZnZMLMCovMUnIKyD
4x7icyc/5iAiR2KneeJ9wSLg+wfA61BlXaFooP/6EueaKvfAFUL0CnbfPv+dciEF1zX9UwJz/K1Y
gqR7wIsUb4Hb7fWbFFmNbvsHsEWr0Z76KYk5dB31aaPqIEnYgy3oA7aov9f2NcaF70C+6ehvSWwa
lUXcdCf8Hfs5ORPPnKXRGH00lhCPGep7sutP5Sl0VUz4Vwfthbz+AZDCqqk6k8jYQ1EoxUYfIdG4
CyLLvwGPN5LVhZdYb0OH9i88xeqeO8nCUxnGQKp5k9RzD5UBmVG6ne0O4xMbYIYBHN1APtLqcW14
geH6c3e2VMbhoIOg9En0sbnZDMTTxhPArWfKKpq9R0tHgxuSyb7kdLyAcVnNpQvChBlD1E2yX0Fw
rL3r0u90isykvB8Fzb5sslbZMc7Vhwk1pl4suxaDT0ut4wcoG/F677bl3bgZbwwN3DxOvCeN1XrC
lre5y95dWCI7p9a2qRL6YosoH4XBXOisqTh1/n1AH2KEH5eXqS3X/ZswTVJVEYlN9Ngyy9RrTc9n
GSnHQcrtiuKJrR06T2gteCcj2BXB5SdG942ewpVEvCNOdg6sGUOb3pNgX5fhU59OEspy/Y6oyPKB
jlzU4g0Fh1cbIu9XD/Y8viTETdIEBbzSJmLhSIJsGgVQlzNp15b39QgnVTl+cKZN4BOoJrOsJlsI
H8racMDTWgr3sXSgM/g/hN/5qJlVet/l+1q6NTAhK1Xe5T1Zd6g+94TNcnf+0JNkCYeaCTlg1crA
HoQ89+98v9jKAC9A7CC5zsv+rqd3zuQyxh8cF1lQD5CbbuXfMB438Z1gfbyBjdmAxYGbKFgs8IXD
V5i3wCCC5PcFDn/aEW/cVhZmNXYFAD5lAEngiXUub+zq3T1bH/MggDkyVwRo9gF9K4B4sPK0dvzo
IA08VLJ183QmibH9kz5CdQzEQ91ushAPbQzUDmK73eAtd0vTeAT8CWdx6zHYmUzG+s8UpXajXOzw
ASt0hwB93JAIwE8YYSRu/X0PHu+ny1u6/OilE2SMvzQWYle3OMG4k0x9mJxSOaZIuF+Wst71pKmg
05IlCQRQjLmXwkDX06pa/LcBF6KxKCDzbOoVrrDlHd76kj5lMRa+pjqJ/a6EK66+Nd3PgN52YsRZ
0OqbebYexuoVsSLlUoP1zAlQFHrJCTuen31ZhMTmkTQlmyKh/BChYUbwRUOLy+VTWd0oYGuCtQG8
XERhrlNJcnVQS5y9Ro9d+lbQhyLhxEWrSHjkTAZzkXQjDcfSnxcnCgfyrB2iXfAL+O0IFuJNemM8
58Dz4LNsLPv/Ta3PxDJ3KQgBm5gLECvuFLeDk1o7xq71eDAT6xZX1yS8TYoigTQT33GW7FOjsvLD
AcHlgtsuW6EV7XwbyMC72kSL1JY3V7/6sp+JY+ytn9F5MHqEF8oYOuL4rJStJek/tMA3q7q1LqvH
+tkZmkpR7lN1hWURi0utSArw+y0piS2mnJ6aK2OT3oX2eKN5YFgA2qYTud0G3YOXJcuL5n07vjPJ
jFVqiiRVQxSTQOQ2ONWtT8CLfWz1U/pOHqsjsRtb8GaUdBtTe6CJA4oRIKkh5HX/IAxYfXTOvoUx
XQYmBBrYFECm3I2ymfZW+b7A+wyG09hoxQIt+AYZKjCURy4vP7L+JJzJZkxZnC+5gVFexiEHB0yt
RMMjRD8mP1HuCN5atJLwhK5ahTOZjGkLRqmOI4K919E6JvnPEUju9eHX5RNevzifUj4GM84uDtor
elpoynLCvS1bOQjXzcyLYBgwS3dbPvAGiFat6Zk85qL606zVyrxo1PBEe6iOVHKUlieBuZvlEBL0
FRoAOcAoUiAvPKwvnE1bfuLCtfjY1LNNK2WhbfIJF3JRBxlDI4LTW9JO8DAzuvu7YuHZljGmO8u7
TJVEbJl8M9qqVe1iG1Ty3oicivawEGD+j6tjbHZXyJ3cptjAeFtcRXsAhyAWXAjIwNJqcqVx1PzD
hz/bS7DA50ZZ4lq3dm9HOVLemFTH0DiiF49E5nDv78sjD0591X5jBlHGZCZRdRZ0XJqqMZhngqHf
/smvJG8qVFsuu01bZI44+5z3/V/M6Kc45gRjoZDqYIK4ZV4POB97sovv+/vpVxFYxU8kyVDIQPyr
WerG8CQndYxkL9g8yo9/sWKfn8EcbD1iQJ5Qf8H71D2iLSnmjX/fxDhcbTLHRyR+C4sXBK/XF1Ds
1lVwdCriR0rx7IDHbpSMIoSFGd34WgTJKci4YaevpofYRROqS9G2sgs3KcAXLPBTlqJV8n36VS07
+wjGKEyGkeRRDQOePNbb7kr/tYyzN+681FWmQ2bXD92elwLkyVwe17OFi77U6Th5mDo6HqsShN2F
eNBKHvqm8tEJ880cnS2OUS8ZK2uUAIvLAt+pqVaaiV67BiplWRV6qahbaQKk09LfF4JmtWCkT5R4
14ZeJu59AHTQTDT1XgOfS7SbNB28kv6mNQYz6iIQaxamAcoXHbhchVR4ovwzD1XTn7Qb6LRFS9mV
0boM1mOX0CG35BnKPOtuhU6kJAcY0AgZpDLRqWyrNAbP6m2rvcOJswz6IHY/SxjMJPMI2auC6IpG
YWp9Z9M2dPwJTNQicN8lEBvLRz2+ijXAWIAIvE2dKnzQxcPQDJaghWaLBq5Jma24Gdw2qSyhn0BE
rpjUBxDRBOj96GasBmuMCycCYHhXX2WNbGohALX90Ol6tI8bAtm0U2H7zXRSlEccHjrTvY4M2EMk
cDWM42ReLuFqkmFDw9gZJNma6xwTZQGaBQD0nISgTn8e5uvW/9EKrZu1pyS6SZTGJg3xJPlHNJdm
MxHUnQWzrmqnb3SwYtYoTE+TkyyQhMlkTZi30mDigR/TYHXoEDSTIkVzV2pqtN0kqnabh40XKYEV
lidVxDCQEGMUtaJmqdbINAvbIJd+Al/gOIEeqen2TRtZA9oW1DaxZ4zAtS2AQIoHUGzqCoCw+x/F
sEMH+7aP8r02v4KRFAUPUxt6R5bwgdl1q7ebgr7KlNpK+Wuhs1d8XOPwJap+1nTA8EBkleQoRqDT
1AZTN+B7R60X5N02KPRDqyW72dBNQg71GDtxg/6QarTQver5EvkRFgA8KvtTlFKXzP62q+dHRZgt
kuRWVOIVKI5JnG/lRHcidXTmwgAyOpJTSFbRUvBKXbRLqXaTpr4OBDdDU1Ur7ruoNungjCXekBBD
VacgfzSEE9XRdxzWV51suEWU2loh22lTOGTAWHGNqY1ZQrPnscFVGCfgmGGoWUMfdpNvQ4FuGz92
pz51tWIvI+kxw80tqzcyTZYvKnBIb2vYtTTUTEH3ygqVJZQNjQKD5lrlVgGqqmhfb5KbWdNuE3IV
5IVdEdmsxmIwfQzzRRV1+w4EG6UXUaDsCCcCRSdyCyht1DNALy+iQY1sdPDdUaKZAXmIJd2LAX2v
ZY+kzPdK6ZtiWHhxrZhxcBJk/KfkuZVzOMZIzUW4DXP90NJbIbA00Xcr5TUoTxLyeBUgIabKGshP
GmhOQ17j4ViCVl6d7mgu7URQyCIhvkOrqlXgbs2YHmkSYqXzqVLALKRt5zADovL1BJGVuJvIi5K8
JdJjPqrbOnflrnBCQMcWgqmJgCeqAaACRz334Wc2xOxVXClNBykNxfA4RStZ6Z/qEiFNUMOQyOje
AGAQjVVMpZwSPVzmg4G+Qm0wglmZBFbX2R5KlI4N149yRGA7bagsUX/xsdCYxE7Qo2U4n3YLP7Cs
His/cDUa7HqjsWP1LegmGyTcuDZmMFb3KW5rFPjXGRmOxoySuygdpfxWFZ6igpqFjHhyAiFMK1sK
fZxSguxnZgLEaGPUta01uT3FkjVPmm1kWYzLnm+g/W4dlsdORpTQ3k5ztpFj4nHcttVQ++wVYF53
VZ90JMrwChh3PSwj7JUpHiOHXEtP1MHW2Q0mGJJTdp3hxPjosqs+8Zl4JlTMyzSeAxGv3dLbqPWD
FTSIkzDIkY9Lr+MvXXeyHmnC9Bj6L4oW8bzW1VD1TD4THqqTVknq9N8QbckASPsQXcaV/dHC98TL
Eq7Pt5zJY0JCvUwDoVMhr/m9zG2A8Ape+ewZr+mpBte5ceXDfhUWxciz6ib2Mpb0KhNXfm2AZ8wF
B1vffc2glMKsqCyzu+a3UUvnjxQBjM4mtYfBeuvs/LZGhbXjhabL2r47HP9IY4PGoQVs3RQgQhhx
J6mh2HV+3wHGo5aeBfVZnjJOR+t6lEo+BbJRYzN1jR5ieeRI33DZvchJHrpn/6Q4/UP+i5tPX40h
z+Qx7mIVzZMkJJAn7mTwmAQYd0BBBFGXpQuutoNSz177ixfpKbx9ZTxGv2myevSxr2niWyn9Gcmw
77PsVEpkNUF1pbaCGRHR7DEHFkXdtu2VWyUHIHjyMwafdpO+pcqwVRTBM4rWSY3WnDBHDJiKzRgF
2zlBqza6EaQQJwUEfEweeJEG7KqqcmRykoNfmnSTiRleC83Nq9LWZ8kBALB52VCtu8WfZ8l4q36R
AddmyWtM8uRlylEEikai5M5lKeuZ7rMjZMxhDyiRAl3Q0NEE2NYi4nOj83QJQ6jqKxHeOvIatSXc
rjfkDTkrXEezOJPN2MI4zcSoaaE+Iz2phooyV2oOYAzLASJZdyhBDhiz0mWTRDzR64/A5+YyVlAJ
xSHplsxEUSB2FkoLuGnumOeWJNyJmGIjUrdLmrvLey2vpubO1svYQsCjFHknY69T9C63s4os/LAP
GmrJwm8R7xCBFvaY9RwJaIjHu0rI7a4Vd5KgXBkj0OuHY5o9UziFefHQz08alLQBilRoYGKjCOxQ
La2x4yU3eR+9bOVZeJbjUgnKiI82DE+Rr3MVzW/xNodndXl31sPuz91hh4XjVjTqRkcArHqYX9Wt
6qdvi88G2spMZE+PAI5LPS4aOeeWsV19YxoqYjLilikxbvvwQ+kBVGnw2Md4J88yZ9FUCaQU9+yQ
pGDBLX6M6FjTh/skfJqk50LpTA0DVUInOUqI7k3jQUEYmSAcrJTe7cXQBZK3OQuYwQ/MKrjtaIyA
Y5n/XWZ5nUytjokvuZzz4FjZj2zN2cGXRKnFcsA3x4fZ1VwAg1iz5rVPhpOao4M+i2P+U7MyWzdM
4f6ybN6pMLZPUeQ6DGaogjK6FEhU5bHnjWZwLMCH33K2uiht2kBZnsreBQwJqIdq0PPym4J4K2FM
3NzM+TiVi4nLRUegbj0VjqpyEq2cK8pOAGa00as0w3uoZtSi6Wmgj33+Phal/TfHQmUgGQGtBt0T
X01BiIZeIRMCdN36p1x5jYt541PleFnI+sF8CmGMJLjZKz+uAHHUKM9+2bljh+h6ALwHsis5ej2V
CDk4o+ZYn0Wjvrtqn1IZKzfHgjBVmQCCbCR2aPegQNrlda1rwj8SWITT1KjLWQkgIU1+EnUwZX/n
q7z263/xAD+lMB5gLtJc10D4iTrFfwp8mIhHVKMD9rbcxTtemWJ9Hgip0v+qBAtk2hhliAGFEA3o
/lGfW9cPW3D2Bh7tAU5S/g6SxPLxYqTVW5C8SAgZL2/qvzwan/IZVzCUhkyuYsjPD4MzUKu+016X
iiZyY7WpYf7DalWTDzIsX1YXwhioyI/TNhexzY3zMYoK1DzqjEtlww1snjXk3Ah2wq8Z1CpvxiUf
LY7IcRCnHN+nrrJLAV4EslYGSJIF5M8uby1PXxnLFYGERsslXPa+OgrDdQkHJNB45fbV5swz9WEs
SiH3QVcMOL6YDJZEZ7ND/1U7/6qAXFABnT/GEFY8la6Q8UaYll++cOEJY2ZaTQkHZcZ1FJGDjPob
Fd2uWfKa4fqXIW9OY1UYlcFkBU0l2LivhrMjaST4QMY9zMAYCYKTGgZORgFIgughITyEylV9OZPG
nBzRAPY99ZAWtjLgoZKrlDwngIkoktsu1h0d2UIdOFWX1WXVgJ4JZU6SqlKFvrYY41A1aCq6Y60G
1mUJqwp5JoE5McUIxbmKsCygek0a0of5VUO57IuLgfymF2dSmIeAtIMo1BM0UvWCjQggCxgTKGHv
hHtxk8ecS7a+a2BXQpHNQKMEY746H0yj0oiXu+x3snQH6805lvUHgX5KWL7gzM8ZNdp3Q4GamnJa
qqKpXXjBcQYVzkKuBjebQ5nCWxCj6WlAs0nIIa5VwPKltJY6PF5WA+6KGPVWmiJO4hLmMG8rcxAz
wI6BxkM7JfROUzcUKUq0fFs0f8+zZmcU4NAcB4fzDYuM71ryuauMtitRQ9NBxTfIhoW53hD8yL+W
lvml2Kw8JpjfB67drnAx98hNuqxr6Kds5h7Uuir4PsaKPyrBIMPZqFvNA+izKW6azeV18k6TvQxZ
kGoTKMdAIS6ZGvorpoQXia/XPT8VlA376BQNYedDRnrowQdloQZ0p6KPZoEqzsHNhypQuUE3jYPc
B4C8/X3Eh3lYNy3/bCkbBRpppye6vBynB7QxyZVs5RWIQdmA3u76UXVBNJbvEpebHOXsLxsWzlkw
lbmA66+J7VYdbupupwhvNQK/ZojM0n+DeQCo3Luv/+jbkww4uxIFLamChS1rU56b68qQnXgwkD+v
N3J9FLIMqGF35dRz7MgHEc8FjWejwY7WShZX2KIZeQsBFTi5fhdGjNw1mlX7mqnWutkZpVUYkSVU
hZto/WaWwFRU93ZBwCXZJnetn5t1UDrBEGyGRnQ1pD76SbTGCXWV+TCDMjgLWk8mL+ph+c2auDE4
kPLhLiuekkqwkinYa6gEYttMddqVtEWh601GzrFtIoBY69dSF1iKlJpRnXsx0ilZGrtz/jpEt+MM
XEQJ8Jr1rdLKZleBNzidzaJFWwoVT838u0WQXQaJNQFW6/I9Wn+RP/WLMcJoWI2RKsXmqV69zV2y
XXhu5Q0XJImnx4z1HcJGVvpFn8Yfo13UVvcgXOnbdJ/0pvQ4XqGGi0LvdcGxEv9ikammKsQANSFh
go6+K/RB6OBLlehNweDaJtuR57dkK7vRjz8AZVm7NVTUVXA/S1RC1+TXJ22QKhJ2S6KogvPd9taC
WT3eLJA+yTM63m74LQqrYc65SMbmBhkoHnvpozkjFY5L5ziY6rXb3hLRHtE5fK7g1T09l8iY3jEa
oyTuIRHYknZ1i3f7ASitJx8zNe1DeuSVKlbzwNhMA1MRKsDHWROodyrJ0/6jv2hwosDU9onXuf1L
/TO3eE/Y2ut5LmuJrs58EjnxVbUsIIv2d0PxqgaFE6C/R6Sca8eTw3hXPkBZtHhaUpeiZMtyZ5bN
taIbDhl5Y+s8ScwFV4N4UocQF48CHsXIdMxJlqavIbfMG9b4SEyxhvgj3gX8M1FUFn40DQo1z0QU
1FrD2KbCs4QsTKtXu7B6moPODFXfNBR1q1YGauEwyiX6Dky1qk3fePSDg9ajOKOoliIqm0Ior8Rs
suoRDe7DCx32UiZuoQicx2NFudAProCtXSQYuSE6Y5fGNikVmsU9ept8L9uFrtJc9dboLNgMacSp
gn0/CwjTDVweDej59ONmnWlX34AeB9Rr/UFoAL/T3Yk+Rf8KSLDeLxv172boqxzmzI0yboNYgBxt
upt7DBJl3GzOqggigVtRxWjWfzqazpYi1EBfjaa5P9ijK6Zm6Y6bHl1oM3wjUwTh4TuPxnK5eV+V
C2s6E7js7ZlA2QdxQ5+PPawOPdXbxkL482vhPS1v2yPPu1yxcV+lMYbcSAIA+1BIm/x+Bw4jUzUO
RVe6VVG4mZLuGul1SH0L86mmOAzmTIDsW8725WNcaRv/+hWMbY/CgIxGha9YIG3qIP2g5FBuK1t2
xeQWlDyY7Yvs7v0PpgrXt1sTia5qRDdYHAqiJXIoJzjfhZQLDXdo/C9BarlITOy/3O5PaYzCosVT
mxph6g+iByd7mWpBLf6+duJbH2CR9h90Ui4H+F2dPiUy937OEyNtI6yvtVskcrzeVSeMQ+dgjiHg
ctt2rmRpiN/wpP3Pq2VUuSuSLBqKj71FJ+VVaC3TXtSp7GKrHoQtD0Lxu+sFfC+iYqAQVKX0G8NS
gOxHgPi+O2jKYyPcCsibFbeXNXXNsEnwrnQNnbjGNzacOQ66KCNad5jEe7naSw3gYPJ3NL//zY04
F8QoSpf5YdKWEDRYamhNjm51xjU1zKW2jx7n6D6E32xnBNxGB7QIcecCl99n1eZcPqM2QT+APFOF
/PyQY8B3AgspuOowilhsq/vxmAO75PLOrqSRl9P73FpGWQrSKVIbQeIyOpK9hKLbWGgL8LfFWyeb
euZmrjBY4QNH7LrSfIplDCAZs2Isan0RW/agy/oQGttgeltWm18pDpB3/4QpZG2HZUnTNUUFlwS0
6audTwYNA4NVMBzaHzO8Aye7Cd0c7TjETN7Ra33HH9NYifMXDnGqoM9FowSwO19FknkYallIh4OR
uHDbt9Xvj+6jTVEcoFrUQoBvpc60H1+Gd+Rv+GjXq17I2Rd8a8eJa6OrOkDppttoMzws7fojVtxc
i5uC95B+T9JgtWBVUxEO4Q87qyYXeTmj33LAQzoXpuwAw9Xqd9VBOvLTF2tahIZxSogBPCNFZA8z
8iV/SPrhUGoHIdvQ6Nhk28uauqYv4I4TERqIcOLYCC9EUyu6JaT+kCtOVGdW0PWcK7gmQYVrCC8H
a9DYp7CqBGAMot4HKoXrNr0b1afLK1g2gbUpqiqrsrHYTvHDrT7zbEhfVpUU9d2hQgU+pJGdURWl
qdFustnuudD1S2jxXRwedcWQgC/FMpdNJNbpMFQdXr5AB5yWWe0k2BMbESNgmz0ZhSleLe57kkES
AcYvGZKuLOrAqEGrp6STlbDDPEqw+U9Fu/kTmIvVk8JAiKyoqAKL7FBIRfJ6ioOxO4yn0YX3e0h2
/av4PHuiqzh1Aj+CNyGwenZnEpcvOju7MpKiRshnPHxqb2qYdimR/erpXYtnPVV4wcrq0Z1JY16f
uYrVWhGn7oBkPO7ucAWY87v+SfopEeCGZG6MogAnUF19f4Au8c+eMu9PmSKo02SscH4bHMnuT82I
mT10+GJTQa6rg6FV4qEjr4zbQGFAII9q/hL1sxMnUST895mvf8T3stXdzIklIXFUKmax6/doh7cL
1RIM2Egf/iGRLHkfvQlc2tSV7MrXD1nc5LPzxTyFIhspXt/4oO9KNztGluLRj0sS8IcU15zu82Uz
WQHZqOQuEyHN/7m4NtWR3sI2w7cYPbTtc8zaCoP917UxumuMsZBECaQRUGRvJTBiTlfSJvMaNwKb
vN6htwkzADZ9z5Fo4erVErswZgj2QAFQmqiBEIwtHUsBuoy1wpgOdSo7C5cKWGfLbS5jNlNDy7VZ
gCpPUl5oFW0aJXRlDBZVrY4MxvxLL+eTnNXgNxm2oTEcci5b6Mq7JRmyiLQo4H8oZVNOTTaSYG4n
fJz0exJESwwmpxM5dC0rtuOLEEa35DEUlVqfp8Pcyo4aC94k/dTq6bHNcZvBCXH5lVlTZTCvAVPQ
QA1R+/bM0KaYxSZWpoMKIoi+yI/SMO5JVu6DIUdNIzXjFABLgAeqKFqd07E5GvnL5W9YOXOIlkBt
RiXV0FlKqVpr/MmopeEgyphHSqK9ouRmmoKGtD1SMESEHa84sLbqc5Esq5SgxYovSvJwoCG43Zqu
tcPQsAuxdsCWaJFM/pVj4iFAb50ayV6L8TlS8HLsK9qkgD6BKjKoFJCFZvzLEbWqqBGF6aDTzpnR
Gikkd2IQcO7zSgyGLLeCn0ceS5NYne1VcEsbcV0fSKTahtCD8HyjyjX6R3kYFKuSqGIsdWFMBLIO
iziQPo7rtj500wy2CsMB44NpSKU5cOd0FxvEWAmwT3yKYl+fuZnEPsGi1Jv4XTks+GjtZsFhAa5R
vIlBR149XdbRj31iRYLuDPO4mgH/iIXhSRufxnE/1Iemfe1Bim3kgBfXyA+/ec2ER9AaOXFXtOYC
2N0I/rUmIl0AFTLmwIkxklmSykkIgE78DnP9PVqxBQ+8eBzbsZagAlAQZoolTdUUnXWp0khS/Cqd
8JXOEoh2nr+VPGm34MVENh8vZgWDCcBEEuBGDA2dIkhgfn0IVTLWZCzzRR5Gvrelq1sYpwHC8gIg
0Fo1vIHa3OWJ2fDilZXbA8n4q6gUziMbr6CoPgWpWNYfwP549DGjAFy6whqX+ToQZQK6FA3+btZw
iwHymvadi2ZeSAmD7iGZsOi4qQ/RMDsG7W9FX9+gacIqY8EkwnydlqE5lJh8jY9JiFboOnITAzgG
pThs1Lxw0BlikQ7TYcFjCNSlTr8NmvYYCcm7EWTOZeVd6Vtfdupzs5hjyoxwjOSyqg+jAlAQEN4k
pfo6zvUuMka3IWDbUQTUy5fZSKRMLgtf8fKXMAYFmqUBS2Mjd0o1oe/HDncVpcQFzm5wBY9fSlx5
RL6IYZKiXdbEUS319WGYJ0/AEOE872blliTAqir0nxEmGy+vawXCCDt6tjDGfosaMM2CFhLr4AO/
LrdjF34ZcNW6jzBdd1uPXo+cYgFP7AdQ5pnv2YYGDYMA+4kR2Q5NmU6Ja1dYAgjGbADK1eb8UqCn
jxfScPaX9b37KPWjIIJYWROve0l1yVLU73vk2BBBDe3DTDhXnKM4KuMI+bpR+12H96QBb54Qd1ep
0B7rIbHrRH2dQt/q1X3LxexZlwrAngWrV6HfMFnUuUnLABZUp5Mt5nfZ3GDYNrCy6r4MbjLUqKqa
01S4KlKB70UVRV/KxF+NKDClFcOn2FpBea3q9p5Ewc86Dqw5AolcLl+rufA64cm+rL+rVuxMKrO9
QyW2CipC9SHo0BJUBI46v16WsOZlqeqZCCZwQc0rEMoZIoY6soJM2+lz/BroFbWIDvI/jBe4AMd6
pENpTxEG7XJlO/m+zfmKlczWl69gzHVMjRjstDDVZQ62ME1ot1lwkwjagxGqDxj8bskVqXVnihov
T/SEYyZW7w1SRMhcikg+sFlEUZ3KZDYITK/gO3FQ33eIYiIdY/JGbg+ReuzLB86C1xwx+Hz/J5JN
G9I20AHwI9SHfJC9Jlc3tR/fyrNvtcVvBZNJCqZ8w+w9yUpPHEaTghltBFVYYOChRqan//0336NK
FA41QWTHduHHVZ5Ax/E9aITHyDs9YdAvt1O7AlWM8KBTM3jXMOOP4VXe4N2qjp9JZh6F0VeiQskC
tGotY0vvIeVh0qylaFW8q/+sjXkEkOihlS5gbWI8bSNZtufmJGQ3le67QfK7C6mTkcdIbF46DPJz
9nW5od9cUo2i/ClpMqJRJn8mTEZhzIYPP2Sr/h7fpb0RmBEgxYE4orsBXkBe69v623MmkdlPXa6n
GkAjy9szw8P0l6EnK1HN3kTHfr0l5rCNnUbkpptWnT2kfTQFoffyz1cLGQSC2rf1DA2idxhDrwE0
PZUbznbyhDB2wgeNc+BTWP4OtU1gWEeZmbqgM8KgL6AwRwdUcXhXuRmP5du/neLZ2hjfzAiAD1BG
WNvoVi/iS+r69iISbfKxCahnfopl9VKcCWSCJyEKGtnXIbBxfE9+aU+Rk1nh01I3FpY6fQ74EI6q
8kQymtpguJ5IFUSW8xWJA0Bpz3/zmiHChfehEllng2mMnBYxME5rYEJUZg2GSln7/x7zgbv3KYFl
qpFTVU71CRLSOAeZ4WhP/mR3wfRagII6FYD1kJNtoNLQuayXq2p5JpfxDvpEq6ZQRuAZFXeDIZlq
htFsrtuzLgVsbEvNC0Euc0JTmKbyPEP559GwUZsBpeQWaFEcPVg3IMCo/D8xjAFpEbn6eA/hRd5I
d5FuTo5yQJBqgy0ptSUr3pAfrcftMlw1lGdS/x9nX9Yct5Fs/Vccfsdc7CjcuDMPWHrj0uAqUS8I
iqKw74X113+n6Bm7WY2va+QJhx2aFpldW1ZW5slzOCct0UqbBgtWrQdM467ZSqAML19Zjlic+///
jBFVddTVWaaaO9BJlRQN+k/b65jpdzkGiE2zyVEleMkIjboOI3xutxaI1r3LO2WtYokt+pdl7mRH
S6TqDbVwsme3AzE7dBHhxnC6wXX9khgeMD/soRBdA2SFjPVyACGT4Byu76O/vgK3j6JhasciQ7hj
1S+5fpSTe8t+vjzMtdrDp2Fym8iiEyI6AzZAzvN18UAtdgegxCt0lR+hCQuUERSuL5sUjYrbQLlq
aEtRwuIAxplpVyVPjSlwL+upm78Wj+c0jqndFkYFG8sbEMTBfIPEpydDY8Abno2n+LC8XB6TaBp5
RYWhgXK0isZENJRWpgNytA5AZBepKbdqbqAK0jmpH/rauBXYZctzduGdDJSd1pMHrLqUTd50GOik
OIDZqJ5sgMRZ9heAVAcA53sP+L88O6gbchX7f9MZ/LlD+cQROGUhsanB/OgCE/7BKAqFUijPQ9B3
GwsGu3rxnYyVfX4y1j7T6kmOETCVEQiOc+IPeE4K5nP1fXNig/M3WTYXCghUWXjdbigULheUTkCt
75hlclUXD/Vk+XrXbOoJaPw62lw2LzgaGudzqiInINKxsW3R+C7lIHO2Clenk+DmYL/m0qbh/Aok
SvvcTGEmWex9Cph+BiYNLQPZ1ijiD9DZ77pki/MveqfPISBNuKQKbaMBx5drhdeHmqvhTERy48eW
5Vbzq0KyQ2lCE+S1l7NdQg8L7R0lq7x2VL0m6Q59MTmT/lL1dyDx2arhdW+Nu5B9CAawJZq25iR5
kF1ywjxxG7BSDeVNDrHoep7cvoh3UWXs+uGHNBNXrm7t5l42zKOstsh1QvV7Kq77cWBK9u2wu7yo
om3L+bt6SRQzrOAasi52NOObHraCu0rgBPgs1iilRjmhxfhaTw9ps4vT3NeR5lnQUZlqhV9X0/7y
kET+lc+yzAWIpsCJipcaGMBQss69BYQ9mjNvqkcmqgLUktDXCA4Hn8LSwGtrWzOOv7Sb3QjFJOhp
7iIfaj9ASymvJsAVOyJU/RGsnq59djpDKim1msKqRWJXM9JjS/qvl2dzvRzyl9PROcdWL+pkjjpm
M9+PC5yoXrlL4UJx2vxQh9F/dECjNhtot8fOBGRYsZNRgfhbgOPTWIBvVNWXuC8SFgtUrQOSPXkH
hmg/TH3SQtUJQQ51NXRWe+CBuzwBopXl3J6yyMOgqfARfX4wdDT9g2VOyUTJI9FKcl5vGOc+BW1Z
C2mF1omsp17zLw9jPUV3so6cr7OJBGTUDAusE2byTLd8qK9APu3rICoVvXVFw+HcigHComFRcOib
4qG3bdR4c9FlKLgn+MLu0lKjqBbsS/UGCHR/vk035ks4+vEm3PRe9GPEje9HtScinhXF3gb/TItV
lo3BRKZ7RojeoyQpk6sGJLCDM26a/Rhf5X4CtenDcCP9HaEIvE6JBk1tRDbnUNvWyJBEIDCvb7VN
Apnbxq+2jKMsvzU3s7mNM0c05PWHDnoj8NrWIYTESyElxkAjJTRYJDX69aO1K97L74Ob32rurgVj
4lYYsq6euhOLXOg4o1o+dBYshrVrULfc6z4oyftNMzrDF91bXNkzQboB1XvBOVndVieGOZfa9ggJ
KhWGhzpySfvad7XDqEoTUVC+GsydGOL8Kih3NKMbdJzHaxabQqrPezO2CE1vhL2cbLLOwpwTU2yy
T2JTJKtBmRB9LJ+yQaM1EpZ+bGwN9Uma3qgDxbMZxdvwqt2iM1qV3VDby/RKqUDmupHvBX5ING7O
nyZ6uwBP+fFlBm+5RjMXer77fXknToCthnfIxAPCA2kGZE4/jzs1c7RwlHDdg/49bHYlJX5OZN/M
HnIQrgrGxTbG2ST/ZYx/1XW0k4jew1h4I7uM4E6RHf2FQRUWH5Sx824R1QdXneyJRc4RqZLZy0YG
J9v5yiY0HcZv8sIEj7vH5iXx7NER026vB1cnRrmDaUdAS1GwgEGWTem+RjvjOvdA4/JYqy+LPx5j
X7R7Vz3BiUHuQFLg77QqxSgX5Cwt5DbAaecahrEVrJ/IDncelz6airjF+rVe+hhuLTDFjoA5ji+k
Rwgne8lX8JxW1kEUOq7ZhfyJrpjIOZpnIumJ3AxjvIyIL/rwWkFpN4NKQNsrd39jfKd2uHNnTkVK
kgR2mBJxqjmlB+LAGDAsL34ePVBw9E5ueI04pb8KHTm1zMU2kbzoRZzCsnpTXi8e/ZF7muxQ4vyh
i5o8poWTvdQH7J3I0USvAdH8cnFPa5C0k8wBaMFiO7sNOrmeMz+EIuuAWPYryBDQ64fkoChFt3pQ
TkfNOZ8MXeQzegpwUG5Gf34tkePBVN+Sr4zdQly1X3MGBh7/BnD9gNjxhZNUAvFDaU04JqYCdS9G
+y2kXVu1YRqGjS5MhZh8vtPsU1o0FVy3ii4tybGvDEgLSG64Icd0Z36JHkSTKDLI7dllMhSkynBH
ajpInPvRMcovl4/F2nVvQpTlg/5GPWM50eS8leNy7q6l+hEtaI6qNY5J7iGoJ4pX1/bhqSXOvygm
AbduCktDfytlj3I5+kM4BWb9fQjBQjW/SSASsL8pxXs301u0U92gEgaYm395wB8oHP6eOv0e7Hue
BAMLmRcrthfW4fxFUV9LvOMyvNsWEBuG6c/JLJzYRqORqvqR/iyDEpY2IXjvi1sLvZ1R06Bwv5Wr
zK2B9TLaK1LF3lhs8+xFmTO06uZeCIUAc1ocPPr9aX5MJtULB9WJQKtdLHsClnTLfAJZuzOCS/Py
4FYP3enguA1jNYaUdRSTXIxeeEchtZN6A5qHynIrIyL/L8Jxdt9dmk7OuRVg6GyXQgZ/wp3809o0
2wKAbQuvcZxycT/N6ivudICcNyvz0JqWGuboJn6MrpIDUnAOmOUjt/0vRre+Z4G/B3uCbKs8XtdG
LFzY6oS9UuGRM+0ziqqU/U2waGsRoan+aYV/yQHypxMqwwq4abzFqzfpQ7vTDmSXHYWtl4IR8Y+3
sm6NRmW29C20/d76p+lKAsN0dc1Yh4abqXGijfAKWgsNTwfIxUxRj+x7FrGjv4l/6K6xSz3zxfpm
4/GNbtrYUURvC9EouZhpYXSlFfNqarFVNupzuami/R8KN6B/37SI1IC7fhKRJ3xcAOeH4a+V5Hxc
Sk3FjhLMrlKj9lVcm+URdFjbSu+drrjvG9mrbG8wjxFwwwlpoc29L3PWQX2dqc2WlKDwqa1ok9CX
RjO8QoaqA62uykze1yTZZ7F5+Nh6//M2/W/0XgV/fLXuX/+HP79V9dwmUUy5P/7rJnlrq676Sf+P
/diff+3zD/3rWL+XD7R9f6c3rzX/Nz/9IH7/v+17r/T10x/8Ehze813/3s7376C/pR9G8E3Z3/xv
P/zt/eO3PM71+z9/f6v6krLfFiVV+fu/P9r/+Ofvio25/5/T3//vD29fC/xc8Fr3r7/d9tXw+tu2
T8r317Mffn/tKH6PYf8DqmVANBmWDFk27LTx/eMDXf4HC1qB0UAFziYsL1hWLY3/+bsk/8NCkGDh
4aWoqvzxc7//1lX9x4eK8g8TGmg20PAGWsIM9P7852t+WrC/FvA3yCMFVVLS7p+/c+lJBCMm8Odo
/dPxH91GP/fn68zqNDo06VIH4wHUTB1xC2OjzSCFRVFt0zCyK1Be5bfoXX+DXMXgK74MchvtFxuD
//M9bN0iQDiAG4C7eYC5HdJCw/doszHz276/LpiseGigu6FsFcOpJwBvEwvcj3OS4dK1pl6+1yeT
HMdOGo7ZUtlQJpFH0StR/nRB/fHFALoCRvzjHWxwceg4hqrcGX0dWHbkk3lwbaDwnLl4hMz6bjJt
b6KHCGDHYbEEsM7PXujMssm+2UmkEatyRQt1rAPDznovZgmVOp1bR45AY32ye/+9LU63Abtl/3I8
56a4p3A5z6PWANsWVOrs5dl8a3SPIVW+VAmYBGoB9p7N2LkxAvS9bajY+5w7j4t6ViArUQdKhr7W
3mWljLxqDnave2mtXlsj2mpbfXt5iNwz6t9jRC+EhrYpCwKJnHOt0sWc5yWqA+qNKKJ27gCYwVXh
Ny5QFUAtgY182jZ7phcrQtetruSJafb5yUqGKDPEoKuqg8a+LXNpA7jnrjDm+8sjZAM4m9cTK9wR
oiGJIqji1IFmRJDXoU6ZCmEpIhtcuJZpczoMdoxJjACn1v3KRbwGgeTatXEft8Bh9VdZvLk8sLXp
Q8MT3CiQ8Qboaz5PX2on2awnpAoyeh/Kw7Xd4PEUi/p/RFa4/QF6sWHI0rAKJgW6NLG5m6LE00dR
oovLf3/sQw10OWhWZl1kKu/pcimt5inN6oClnerBbYPqTrpVjyBi/cJYM9CkD2GYp+xBup6efvWh
e26eW0E05/RZ0iR1EIGVpW+JY2SG/8vr9WmE3J0yynWhkgibxJ6+lOUdXXIXYIK/YQQqH7gdGa2V
arPlPDlTsZGaSdQbVdBLgH5ED3gNefHce5eHsrLftVMr3JnKbcAQ7BibIopsRxsjL5lEjonNBnds
P5ngFoSEozzlMna32gYLHd0ivYlyaVuatQOEsDuPyPRcHhT70pcscuszqzYptFKqgsQaHDnTPVI9
LXXlyraoRXN1+hDkgP8GqNuznkmSZXlDcq0KRuNummanS0Xi9qsWQE9nKdgI5y3rdTaicT6Xq6Cw
HuboRzmLgvJVAxYoGEwEJZBLZJ+f7LNuaccmJkMVyBAigyKpm/WTd3k9Vl0CVDD+tMHtZT1tQOjR
9FWQ7o0NCsTN5ICiBBXw5h3inRAuUj39u81E7Bz5Sv6uf291YQl+dVMwlgk0P8poTOS+A07TbGho
Fgs67S5GozAxghg9+dPcCsIakSHuSMV90w5S32D3UepQ+1uoG/ukekmILQjdVuIMDfHknyPiD9bY
9niV0ypgpCDKLtmyaq2YSXX1/J6Y4U4TGDEbsL3XuJ0GPMU6C+2Nt5oKfaxw8mwJUM1F5JQ4QNof
PtxAW65qIvENcgEuXJtAqW3UZo618gGedNtjcsfYe6K9vS0Bo3dyIRaazRXvMk4tcjGbXtHKtuOi
CurB9sgYuql1ZddPS6ehaVVUzOfqpf8Zn22bKt5GmmJyMbdJlCwxFZw5xsEew70Dhrlh2kPFXjs0
j+N+fkg2osrlByXr+Rj/tGpx8bbe4pmhTyOzGm6zHdQawVI7PE6qSwPzHe9rdI0BK/pqPJud1z8M
E2Q6RRlbdsrOvoMGT0Z0eEyDR/tYpUZpbbI9qwMQizh/GfoPlrTLHmfVjAkTqmKbJuETU5JmlpCv
yqoApU1IlT0X0l2Peb5s5GwZbVzMzOuDtQT9LCi3f3addQTmJXnQ5kDf6gf5FSIjV8MucY27/lr1
1Kv5KheiarkMJp7TFuvoVbBnCF4WZ0cjqxPdsNNlDtStdAy39YbJnNY+mD19eicGavDngjfHnQu5
mdTWrvXmWPZy1+7QGqQgA7eMzeKlY6TTbRnVbb1vw7Fv/0i+fMq9nL7Z+DVkprF2GjqlVLAR8U0t
LV1oMg5hDbFO2rqNrh+MWb8diNptLq8j7+A+DKFtGdB6ABjOSiN4+86TLhv1MW6Ri1oIIO+oP7tk
ooaTSuj8T1TprRtpLrgWuWTtx1qqiBlMeHC0yZ+1KsQSWgpzyaiODDbBSO26xoGaot/s80MvLrSd
5UIwUJQykKUBzZuMIg23Xy20+UWZVc9BUxQESpUmNaH4qjX3FuQfcSXXWWa4xE5rvP+XcSg8A5To
7XYpdLBNGGU4h85ilcvXopMraJFpKRgTetMOb4pBMnO/Gnut35h5mxUu6XKwK/dZDY3Pboppu728
Zitzhw4BtP6r6CPDWeDbFIp5Uqt4Kcsgb9LbvJ+2MbmZsn4bD9Kh182rWEkfkl7fd6m00SQbOpez
4Pjz1y9rdQcFGRiSDIJU1lnH+5JVajvkZYBn97Yt8wMopg94+Xp5Qj0IQfbgME2vkSMTDZ3P2HwY
Blsxa/ayzDMX0HQSBIDLtAy6Ln+UFnQLVdJTFSVXUjQeykrxK3SZGZHCVFR/+aggc4dGThPQInTY
8IiJiaALtaKkCEYIdlU13Y3RvqnSmxo6mDqA47p5d3md+WCKjRUHRCFo6FFQyWf+6SQ61aG9mhSW
VgQ1CGD07D2TFbeq7oxEQP6/YsckbB8hOWcjacPdjRbcV9QvSh4wwiZvWLJDBO4GAKmetQYY3MuD
4i8OUwYgEG2gcOTgkECSiIu5QX84l1LRQTpum9wrtsPyNcYOYiVgS1hmJwrazqm3ogCA/dbTu5cd
fzTef3QoMsOcLwcJ9GLQppyCrmkgnlnN3VWXVrXAbasr7hR7A4gMFXxriHC4wS0g8urMahgDu0jA
PKhoxkC2A66ywyhlcrkpi1r6mmcxVe7ScOwsdGm0WWr8IHkVIU9lKzL1ujaEjAq1+/wr1fqebMpF
zTpXmkfZ3vRlDroECPCpnYcUUPTcqNUCvDVtANzBwYA4dkJwMpCzLjwwdTRA99o1PbZhDIoFo0tF
CkwrlySOMVICFrLN5OxAmnqkLhrklINOuZOWB5PlVeTnmBAn7ajgBK7cigTvFM0ygQdBUZgLjTUF
wtmhbPXBYDzL2Xd5OIzz2+XtuWYCtNIWUm2MjEdhZ+XkzKGAb6UG5P6CSb0vbGhvx3vdEJImsKQW
txsJMM8q8pVoSoB2/GcrYV6CucVKe7wJtc1AXRZ/JpFvoBCLawVtUZ6V+L8+sFOTbOAnA9PCUm3b
JO8DDRlmzdX7kb6DwWN4MvO8EuHauYZg8+yQc9Z6w2DuEoc83dP9JvOzrbZVN66Y8IJbL94Qjyyb
AUwyZLCMBMYoo63dtiAAqhFvbGzBy1bkt/hGoTJUGgk9qnFgPTAeTOtq7D3ykn63b4yD6invUuoZ
gS1Ip68Nj8BfmYhZ0ByqcW7L1quok8OcHHV1vrLDxAPnUCCNxv3lzXF+nTPCbR388TJuArRSf94c
fRUVUtV0FPuRvabbHfXNTbYRVZhXnPAnM9xo5n6uWpR6aUAb6Vj12eNENMGE8TsPK2xC4Q4gYPBF
aCqe0J+HUsG1Ds3c0ACELg+L1N+N9XSntvJ+AmmbLqffZFKbjlZ3jt6YPugIBBHK+Q0AnBqgx7KN
yjyYrbipbMKyHSiRuqAZ08OQ3tdZvK+rZVOnqEV0ENZpddGQz+9v0KZji4ADH/Am3OOfhzw3YWZO
ttxh9QZkDHIvyry0cyED4ANeude/pDcQqyqF77GPZpHPbgyG8VLBUwVMIQhTPhuO5iI3TQtyJp1p
HYxy9hWz3RmkeF2K8SiFJgS6Oh+CAbf2RL/2XeoQol5DWRnsjKXlyymE3qg03eGq9CO6XFFD3kkz
fZwgpG6DlB9Udj9BNr6J0ghuEaT8SeF29be4U1zQpNGxcPosfI4GybOHt7J+GqXErav5GoDXIEFO
2o6K68oShaDckfzYYDaR8QQ1APVClfbzoHuDTAMFgg2DTl21kL15APaqEJzIjxceN7cEpVsUJyGy
g3c2N7dZ3GV22eZdENKqG/22UQ2/NUKCeNPOLHA6Znb3OGdzuB/NGE1neTSnD2RSws6REgoBgyCe
88aRhspZmuZGq3O/pkwL+bLnWJkNXP/oNkc8rKHxijtuQzKrEQG5SVArGgTJZ1Xd2AqiEGO0E4EH
5kx9uPpTX8g+P7nBkrFv4iwc4yAhSJkiS+YvRvUjUVtRMx8X0vxhiJ0mFaBTBMXcmJJFkeesVaAZ
rdT93kpK08vH3H4sEmzAuliKTWw1soD+ZnV0J0a5YB8xh92BeC0OlDSFcq6yHCa1yT2k7UV1vrXh
obUTdQkNBPZnb7ehxC3QpjNwibJ2SCmIWLDNFce0Y2Ddc2s/Neg8/aVd8jGjpya5zdxEs9JaahMH
qVTucdHsJMgFDHL7aw8ZZgbACgvcGCDwVc56zvVKngHmV60j0h1OpXXPORB7aqk/hUKNkpXl+mSK
GxHUK2dq1zmWKwP7ZRQd+qbZQPv79ZcnDtEoglGFgL/5rLmkTrJG75bMOupookxz3Q/r2g1HUZGC
u0H+mLgTM9yOz+qyMsoqjYNc1TdjO+3NpD6UvbKbxkYkqvyRGzjxbB/GkDuQGXJOQ8sMl4mBsO6Y
lZYZBbi9pfAmrcup3ecoJFoO7ZMYKgdEp4Ofx91TkY5ZeF0CHF4frdyCIFzRDDWoOSRzplu69LMp
uaWspz/CObZfcjVfqJtQcwT9uiQ3mmNPYdk4E0Aw6KFW6q75QrJpqrZjoQBrmeZlAzhMlJJyi459
HdjnWK2hImZLFn1upjk8LpB8bjxLtrIfhd32iVO1LdSsbYzvW9Xpeb8HUXtytCajkS20xSqW5Jp1
akoHUOJU46ZI6fSlV9AB6Uw2ynLONClZCOaMenmKTamKjukYj7OfGWOy3CYlUIRXVUxSGVLRuVVr
ezWJCdoz+jqd3uQYkoBOs0iT7RVaiFbDIoQiz0at7OqnGYJ/zMnHIglveoXUYQxOWClOn40uXshu
osinXNt9v+je5T3KNsfn9cRjHufNxBsQtNI292RK5CS0LSm2j3CmbhjV7pIJPD/H3MeeE/j1oJKw
TJDQI+vD7U/VLtWk0sFsS3vpKCkNWGlMn5rgFVQqoOKsa9V8qmkeSKmIH2wl7Idpy0bOHvE3GI64
g46+wDhJw3Q5Ar9EHX2sfElCKjC6nyLVV/PobYiQGi5f0uF7iMxJk0GDoM3cUXoDtZogd3LudFi9
BPVw5EyZp+NOjq53alKO03zUlclVzdkZ7T2lgovo3BegOMGYScDwi/PJA9lHWjZJrgzzMZLajd0r
jjLot2Aov5dzEXfTynhgCrRjiFpRQubZ1pUmr/qox3gmbOvU6t0Eb+HIFGBoV/Ynmy9k7BhDJqKV
z3FDOORAP9Z4cUxV5cn6faQs/uUTsDYOJJch7KQyiBu/LvKcltYSltJRs7dNXXqV+bNvTcEdyr3R
2BlgaD5w7OMmBYkayymchD/2BPKWjCjTMba+59L3RWn9Ouq8Rv9igFBFIp2fl7/Wf/Nx7lAyBg0g
yvwQguKnLq1IDBl0VT0i3AnR12uDklitBEmzldnD8TZQmMb04d/cwGRVklSVFsoxM696oBHpfZIJ
9jQ7pJyLYrPHqHJR68DsfZ47s1sKAvo342gOyaZPiI/E+s0CHlJdm8CFlx9pLHIcK6OyGGgBQ2P6
C3wZl1a9qXV9shwb9UbSv8njbawI3OL5xgYw/K+LlM9pLl0nmzkN8ZQuxl29dN/UOBIl+s+9AWzg
Qf2xtVEI5w5P2uT1xKhCjrHyM0ZeLwGvFH1uh/3lE/SRV/u8Qp/tcB7eonFtFqkuHRmFrvlq4Amx
DAEE0YarxpM3UBiBiIx1k+BezEF07gnMr0wlAWRRBjMfcrdneduWxAQ1ozQKJmurzLfl3tqkG+LR
8RtTLN6m0H0Yv4jQJ+cnGm8LXJn4l2IB/c1t/LzHXdcP1nTMwbeYGfYeBFfbNqpAG/04xrO3LHeq
kOr8fF8CA6JD38JEgIxnJXcUknhsSWgN+tFYvpA4d8M2cpN+FNxU59tGY7AtVlREZwTERz4fOBJi
MTOwsBzz5ibNj2OrHBobpGqmqDVx5WR/MsTtmyVEfCyFeXiUKUrO6IZ0KlXeyu2xHUzPBq2OLU3f
L2+WFZOokzJvgseTepYsi7WwU2vc/MEio3rRfQP7MziOU68bAsleXDW/u2zvfG+yYgkQ3DBqWWdi
AJAGUYsRodGxzNr3BgkAvaAC2qXzTfFRj7GRYUTC4UzFZUAxEe2doFWx7dCxx85p9cpBe4vgClsd
yUmkyG148M0XRtNG1rFclk2bDEclQXvj5dlaGQp0EpF8U/A/1EvY5yfXZJUQdJMM9nwsgZUBaIxY
b9Hy9us2MFWKbaGCBUA7ZyPOO5T/ckk+1mbq9DVwnJCfV6kA4sRjVtiNz4DUJmOiQ42AB3KoTWNn
RliUxwIZex+Jlm4nyw342qLEvgcPl7FXwlTzQlqqhbO0lrm3lulxQiTihO14gDbPS0OX5wh1om05
VI2DfjR1U4CO86DlserNEPTcJ0lpO8jbibIMK2vNtA8ZegHIfGzez+uQxwadBkMrjlo5XdG0eaq7
7uWXlwE5OBxErIHJoBKfTdTIh4dVlxXHXAM1caeN4D/TEwkFgLHwLptauZ9whzOviWcrIJR8VFzh
jdD3BWzRN1wO1Ic0kOlWW4DaQaCnPaOCkuL/2cw7U6RRer6hYZm5Gki+YA/wZecmiaVayiuoegCN
Uc2Fa0mNg2qewGOvmAFRH5w1EifI5fFmVA1X4BilbYB0stO2D1MVgohJWPk6d55YKVx4EGFAR8rZ
64LQeJjtsUwDkj7oeQ0ulwKNq8C45HrsLzHI8/XkplB/FJTcxO30jRLlXU8HXL+xLgM12W0B2dxS
pXe7Xz/Vn78a945VcIoay8jTALLdljx5I7U8aGDsBDvpPP3GzOCZoCio/509eqw5j9tcjtNABdVV
3MhYT0Alq6/FHLlWtoBGNhveJKrN3kjQEMaU6nMazN0XqO/ubDPUPDJllSNJopaU8xP7+Yuxz088
Z0GGCWXyLA2GWnHUKPfMtBIco1UTkBBGvxSqn2fprDhWp4IB8YOBphhG6hWLCHG9Or0nJtTPo+iK
sqPWgOldtBg6ssgVtEPj5aR8qwkqJIlgOc+PDSbtxBx3pdkVoTncdBrUPdTf89iNaeHHqVDbccWO
DtwE/A/ODUPefR5WXKpaaMpRGoAsiLZ7+SdTHaxA4RmGm3qG+KjsqegLESKHRXbZeT7ZFLYR5aE0
SQl6sZOdYVLfMoYDiURscyur9ml4nCu3qKHOTYbhRVZ+RbR515pbyLg8L0rkd338yzECnuos9EZv
Hqjm+YsjCsuFRnLVBhGUUsoIimEz2HItgZWVzQ6YoiGzlA0CBR5KkBSqHCdl0gZIXr2mQ2Q4uZQ8
X/YmK/MGJCQ0YICIQF7gLPdWZvPU93ITJNpcPzWFPOKKmIZtTxflaml16VbuCnV/2ejawJgtFGNQ
cUTF+fOeqEplrNLEbAI7HclPbdBDtCOhMd/0L9tZ2XtMCRqkKVBjPH9ESN2shYY1oJI1bGOtciOM
blASwWhWMnyMuukvM5zHsPVGresKBbPRTW61DRK4zXao/TFAjk1zp1e0xkMzyEt+sfMJ4R3sIheh
gCwCEesH2vXkaJGpHLUqqzA87Zr00TZX5euloKLNzo7O55c1zDA7JhpOIVbMXWvzYNRDCCaVYMoK
xUdncTi6UxdqoBhspVJHNGmqP7oqepWWBHcNSYevl5fx/C2IA6DjfYtwGbhLPoMa0iST4yxtgqJW
gkKJH4xu3GQk3pa2SL9xZcdgsyAVB0Qp2l15HAPtchCnF2MdzHXo1NLVCO8xixJxa0bYcNDfCLHy
M80dUCjHZaUPdSDhZKlgZy1vR6MU7cq1WTu1wg7hye6IIjCmVjmsyIfyMXqFzPVt4YPFeGv4Zu6C
bmLcQ2Pl+68xCrGMH9CNGBQDHeIf/p7poG1rhFZZ44behZRs4/JHqUeCOh27NLgtiUQcy6ZDMtQ+
e27OJaCNtoUuuWXSnzKrfDYy+cuSLptljB47BYQbVbG5vAn5too/BnZik59P9HFATg6tcQNkbJme
X/Uu3duueUQp3Um/GdAoF4QGPBTlwyTEIRUFATwq5CZ3d8p9IiVhqqC7SJ23dqFfy2UP4YfWTL00
gaYoCPhktAKVpXGbWnYGLISIwWVtq55+A+YbTjYRyPg0JYvQoiUrpTdN4a4sqQfKY//y5K7tVYKH
HhoO8M9ZL0CSqUYOkgw0kORQHsvuVWt24vZ5LkUzunLd4a1nocILySFcCVxaSZ2MEYklGJreMJNq
jtqEY+ziI5orU3TIyJv5enxMvtaZEx1FxZeVWw+YD91gQrQqAlju1rNDtRkygh6qug6b1BvrCNS7
nZyKtAjXJtNWCO50NJLi31ykRzLICpUkRVvdIjmZ8tWAane3lH4DdZDLy8Ypif5x2FFLQrKbPclw
lXPbY2knBUqDVdB68SNBg+89UzxOdtKb7Gd+5ON4PCzEtbGa4L8bd+YGhQYha+PaJgV8CTzbhDUB
80/ryKISSECiKtAooOTtLgMEEuRRgsGuLd+pFTbtJ0dhIckgFyGsEPUgF4CIv1+ezLWtefr7uWWT
i7KMjRhzqaOwnI1QhJpHl5p3tbpt0uH+srHzKQMiSEWyDshhwP951E2c9mghkiR02ef5oY6U23JA
M2lfCNKC53P22Qy3P4geosV5JGg6V3MoPNd9tyGVVgtc8/nMMSu4anQGIT4LJ4ux7G2w2+I2CMvB
LWaluM6XtnDCwaIeQDDpNlQnOxFE5yveGUE5gnMAK1jhicehD3kyx52KFoYMTCqlnrtDVB2RiXBI
M3shyZxZXq6qWjvkc+0i63p5Bc9POXsSKKyRCXHRWT6p1LNqyCOrCDpwsU7JS5ZNbpwDIdeIANrn
i8joSWz0LVjofTH4ZGVmKkulp0Q52kMF/lfER16UN7+c8GfN+wAzE1SkCO51bqugewGifS2Zj3P9
M8Yt0CeH0aB+n75cnrezzcLsYCxofmEbny8sVOmYT1IeL8dS+6nhhFloHyxLYAPRSQBeCP+ytbNz
xlnjnwZ4li61Ns9HywbORIKMxGRf06Z6/xtm0BSBVALTP+NfAglJpJCMNergjZ5tJbKku1kz00Cr
x1IworN9hxEhNY5SOJqq8TLl3JQ0d3JSEHCqSDKUGcOvSw3AqPxtTEQNgmtTh2o7q1fIMnBm3FVd
qNZCSR6Nx2aI9iGNt7MUP9FYEVR2z19vrIsUlB/Ye3hJnfUfDBpJ+mksyZGq5b5Ej6fb57ETV8t1
p7wsub6JZ2kjp1/G6VZqyG3VTUdTLmK3KYHfznTB1zl7bH18GxRl4crAOMhjm9K6oVWBMv0xm0wv
y7ubebiqwy3FDs2M4Rq9Pj7tRXTP51ON7h00CWJh0ZWFGOXz1UblHNRzEzGOeQYlzTh26uxLropo
q1etaBZ7siJxgiP42Yo0EDuOwen/AT7RKDohczxGrFlwT6+YgV9kFM6MQ+NMqbdkDVE1xnlM0dwV
QshdncH5n4siSbb9Pj1BdGxNdB7iYYqi9lkLHZmjOmnKQTlipF+Vxng0/x9p59XkNhJs6V+ECHjz
CoCmLSmpW2ZeECPNCN57/Pr9oN24Q4JYIqSr145QsgpVmVmZJ88pzL0ME1AXifuY6FOTw6JDMu6Z
YDwMhrER9G7fI4sfsHgclEUd54qWSKeZsYbpf3c4xgf/pdmZM1/di/ZN2LD4a0BhsWRzBlHxsCON
vUFrt+E4gn0bUm5k4Qaapx2aJkYK2WjHk153O6EM3SmO95UG/YtvEoti1FuDVjxHlvh1NNKd0Ksf
jDbcA6H/Coq+sxWZEeMukfZJjNx9XgX7pgh2ip98HMdon9XZLoy9t7oe3DwLH2CMcARka37/xJhk
jzzFTY1vuayB6VpelaOcTqc+mwCEIYCD0my/1WheOZdgwIBgGjQV6QItnlIxc7iTHqviaRArO6JF
6ukf2ZbfDQQzVgTxojlYY2pxkymOK7KQxtOJ87mjPeLmXIIi3uK5vA0CmOHQM71JQYjn6fVVVtRm
0tCFn065+iHzKTAoig2yDOHzcQPbM5/i6zN3bWkRBbrInzpzonmVKP+Y4dcKbszc/1hIL1EU2l5c
biV1WytbBOycRmpBU3I8aUAEXdkRQrtllP87YmXZF50JArt49aCGEmCZbTbZf27PCKulUT8PdQEz
WiKZYr0zBSFIUkYbm4f8MXw09v6j+Sae1Aee+051rAxb+avZeVzx2DU/xoSho/gEm5OwNay6/lO4
6IzCkI4tw68EY46hjMYIqCq3u85jkLw7eN7w23dvXvF/Zhb7nZpp2esV6Mgy/0ezBJvpJBV9rfu3
YsVXYgXEBXBEvNdNvV5pi6AQhRb4ZykeaVGdmIV5UOEDEpXySaPhkg7tUwl+WAggVRBRLmy0fZoF
7wZSGPd/y002rfJTePzjBcCq0ci6vjqACyIllsg/E+kcQI4h1FsSwysZzbWJRWQApFGb/YQ/syrD
zfzyMABUS6xi3yqqLUzCseGBDN4Q19zu4zg7p116LOtvdaqgbSY+3F/wcth8dnVXK144PnEIx16w
wN4KlfmxFDJXaZuHLOqcMTYcBn9cqs67OBEPTc2cnxc4QrxFErq66aZCeYDUAwD/4ieg7glR31iT
9Oed3Za+O2aWu7HMlQsDbTNoVHIBKkvLxDiwerkrUmzAROh9kPbhMabcKn8znH4/ohR7HF6Cxy1h
rNvXjDULxhNPmL6joqxcn6awI18UEva24skEZ4fjV+0unwJ3KhI77f69v8abJVISpxwJrIQnlAqv
1rU1auNR2lo4Y19Fhk8cbVnL+Ipvf2Bl7vDyugX8uHxvTkpcip3ecENgjW4+Nd17nGxk2asLMSgK
zDV+XdcX2zZ6dSXoajadxrG1xUFzZi3fVFE3nNvN1+G/lyEIU3g080xffh0QNplVRdp4slTBkQ0g
JghPkoK4It3rSpY35viWTFE6CGLS918259nxZb1Y7aIkSbV+JCXMHurX3ncS/TDlRyASBkxRwiHZ
mZEjnMtT+sOEESiAJ9ZWN2rz8126itjzj7DmDNwCbXYzKK8C5E8kocT7iLrjW/GeIYkH5kPcLP5q
Ncre85u93mYbic+tl1mYXXxSbZIKL0rE8RQ86I/GcTg29qydJLozU/TWU+b2w16vcfY3F7XAOq0m
udbB5o6y52ZV+iJ0iW3W07HHs3rKFhTq1qMvFjef5wt7iRFLbTT606n+qfGgQXTyyXP5zJWt/FRD
O7KbQ7jXvokbn/LGbf4yOzdpoT1Ag3NOli7Mpn0XAHmXkxMUdygcUZH8dv+qr+/jfwbmv18Y6M0w
81NrGk9RFX1sW+FzY3albdU/dJamTd5GMrmcify/F8T6z94iMiJNzBieT/CtXG902s/eY+DkH/J3
6yOEao/yVyBYzUf1KXTz7/cX+v/5gv9ZXkSgzowgMh0qjudz+DoLKrXvUWCnjvwAWe2h+YjQT/DX
Fvp+y+qS/JvZyl6f5g+oHkTTkerjRPPP8XfVUfgwtB8j6Jac7vAHFflfBwdiF+o3MJ4sMZSEyGqs
eUWdRMVg1gmMTjAUX6rO3CrC3jpyqiQgWmZKLIvm9OLWD0JVtUxoiSc5/FKHIU2jH+204VbXbsEs
h2zw5EU4e5kJh8k0BMjtJlRHap+KfPE5MVVhd/+A3Lw72DGixUyDQe5AinJ9E3TPV3yx0HlIwwsT
B8FRC9QXdRKcsUZD+76t1QVhaIblwzS6bBA1Uwl9eW/EpymIUA6tU8OO1KDYGC5Y/TRzRmRRwmP+
c+E8IoMKUtgl1CQV7YgCm5sXwq6PfrseOW8cIzMzxQEJ/rJ2lceloaeahAspP0x6+VT14zEbEerp
3+7v2up6LgzNf7/wVZNkMtsaSclJE6N9p1SZHfbBPgmaf+7bWT0JvAEpRjIVz9DRtR1mtQuLXtN4
QpLT7TWEwChHSmFll2ng3jc1u7tlqEYIi+E0yu5Mxi1uj2LWgdSPTXoq5OYvj4LMLg+qx77M92Na
vgKyPLYKWd59o6v7CDABSBPQFdqh1+uj6ZT1coknjKcG4UZzLOx8Zgmki7JxAlfdH6MK/2Nq4e47
ManxDYRpACuuSwfIQFKlsztHeUy/ZY/HbVGsrcUt3HyWzo6+4wEvjdE5Mi3y/l5/F5otmswNO0v2
b7GuAE351Hm86S+t/uTrH3VjY+rttr8136y5Wjp7cHoLiw9VlpkJCUKbnNqilZ0uF2Rbb78ZiBzn
Q37Upr/b6XucmQG0Zr6jJPr7H5yTC/OLj5eUghdGI5UBVSn957IfOlf0zeqQhTwX/3emFl8NQHDS
ypWXnGg5PARBex619jhJwfG+mbVsB/IvA9QutB6w812f/GyIUYksyHYa7+8mnkOJtDNGw+Ga7Px+
w42snhD8O4R11MEhp702NqmM8EZml50GMqoE8ovODxzf2MJjq2suhHlaVkXL4qYS2OZ6IJWpF58K
T47sqfYeMgOa4vsbt2aEMoIG3gdkkbFsb7WBnkH6wdPaSKDSN+THoPQ2Ut217dJnznnGFM3bmRwe
aWbotQoTJeo/kh85SlXAtVtuLGT+wkuHS7kfkIIBiS4TVNcfRdR6BT6uZDg1evil04J3BCi+9GOQ
fqrk2LSlvtXf5KHYaBWvnTsGZIH9gvGcBxCurU46+mBq0Q0nPxI/yfDegfPtPpqCflYEbWdVo76x
zNXH2Fxo0Sm4cIWXUJeQeSpZVLIRxys60bf2RfvYfzVtAMZO8a5+vH861gLmfPoMUwIjxcjb9fIg
z8y7VGFgR5DiQwOzF0OTX3NVfBzq7g9OyaWphUucFPjtJmMgFRTPBeLcTILSwojc+wtaO+6XVhZ+
oi80xVcqiTLL+B43ol104sYHWjvt1ELp55Nw3jIoJGYw5sqo96hjpLpdU6d8KGGkcSIryA73F7Nq
ChYl0DkixEZLQrssqqoK7cbupOfmozVOe0kXnqL6N1nlf73sgEJw6GZiV3kZEHO98PSiT/pTgkbV
EfS2ZncDSpyW4ev7+yta+zy0cFiPQWHnpsqiCXrseZXUncL2e1qhX5grGynSLV0BYYKsll2D6RdY
09JPSNGUllUZn/wufIoM8UnwyvxhDKAYHrLCDfPuQz7pe8MfTp7nf7q/vpUvhnHq5AqQGkYtFglo
xLCQmE5BfArRMYLJ1M2Uwjb1LYq3lW0kqeC+wpVH+22ZfJqZX/VpklCLj1vN1vXs36kLqo1vtbqW
CyPzj7hI2msjG0qyL9aSmN/GvP1Yg6h3BWGLbnfFB80VS0gVaArfNp3l3IypcxfxKYn+Vot211n6
V0Gt/xEi2b3/dVa37cLS4uvUns4YWW90J+hlf9J7pssKX+PuvpG15QBrYugOCDQl0sW2TSATGDfw
+TZjaneQjpjwYsgSY6pms5EUrZqCKJFSoU5kX4aKSaxNyQqM6NTKHyDCKPv4pUp/TKG1YWftJKCq
CNoNgAMhaXGltKEXsmYao1PK2LTdmFnphCMzUkIe/nt/81ZuLwCEGWA0Oz1i/aI72hhVqRlFV5zU
sSRpnSDhsgdU3iGAl8X4S+SN5WObV+q7qfmlSM+Jqkwha79J2IhLhIeJV+Q82zEPUS+CVdsr0+Tn
1nDuu+dOe6yTZy/6cH+pt5tKl1lGtppBU/IzdRGppL5WPcQG81MdAfaEvKLrR9cf+o1vt1K3w44y
M8UxXmzduKTJbBRou/WcOpZ/lHOowpVwn7cnr7djxLmZSd0L0SFOXz4VwXFLn+f2hAJYUZiAwB9q
JLnKtQ+BWqIm72QIfag/6E0QO3H31GrFU9pbX+5v54olcCvQv8LRAT7mV33/wluFjEb1UlvTfG7i
Q5d91ZRvuvYetFs0qLc+hEITuRKFs5kvY0kxOJRigGAmDUK9b9+apnmH4fXh/lLWTLAWYtiM6VaW
TZwoGaZKqoTx1AqBgf6tUY+WqyWKvzUEs24IVArtL7p7y6/T52qeRX1Oqulpp9FrHKsYN+oIt6fc
JAiDqwDvpls3iCJaC2UYVSm120775kvBDwiUPqRgUu5v2UrWjB2FMiN1U3rUy9fBUPRDHZvReDIr
HjvMDgGYtaMyrA2nEouo+Rlbflz0diTDVQW9U55q6a7mckx7y0vzHkHQTvU/JhlQro3ftnIyGVum
6ce7Baa+JXglTJhtlf1iOud9eEwCxZHDv5RJ2Rft1iDf6mZDCChBXTjL2C3erX7VSIPfiNNpEuKT
J1Ju84YHQW2/3t/slQWx1RwZ5kjQ9F0WddUqVsJJVKZTXEwvYt4/evH4ounjUQ6kjfrxuimND/uL
VXQ5LMh0xhTFCun8aHW2AIKka74LwcPQiRtp49pV4IGHmALAtFueItUKS2QF5OE0eX1vC0P0T1Zu
TVCsfZ7ZaTBfwGjiDYOymvoZCRDpfFNWZ7mrn6eq3yd+t5GDru3ZpZllliMKwiSlWney0m+CF9mS
4blV+ZMM//cPNqFrfgNR4qe6sAiSTVVLKaTmEW+t0An7L7H62HSho8Mldf/Azf/R9dOf+HFhaBEq
fV9rW+h1yERjVLJH0VGDyA6KH331rRa3Aqa8Yg3sLN/IhHUJcrXFLSq8YiQu69FJCTyHXuYTSLwc
NGQjQTfX6gdZRFssNcrPaV278cg0GIwXtpKW3/vKam3fmj7LdfFDFKy3SqRP3AT1Ma/D5DCG07mB
d1Exm52UZftKVPdy15mOhzLbTlfSjdA/b8ti22juMKHKmBfed6mH1gkebfq8FEliwn08hq6neI99
E+zi3HPKHMXc0dr4UivXiFITihK/pux5S17H+7arUGCrswn5k09d//cUbRQRVs42FTmyJYk5oJWn
ag4IsDXk+DQwquTbtJG7FPLMrHo1x15F2lj20mB3//StXNtfIGdedCBgGNa5XlMu1dbYmQCfuiHK
AjcbE2E8KP0oN6cxH7po46vdLpHkl6kEEu4Zva3NP+cikVEnVUoH3/Je5ba1Hgz4A9/Gtg2HfVYG
cgAw0Sje7y/QXDGJQ1Jh02GOjLxjsUKOQlLJ6RCfVGgYZWfEF3+QyraGxBBEK6w05JcBeEjfa7yd
V3Z5+KzXhlw546BDbzIpWai4vWrmTMU3Kg8Shydw3kKEUgqt20yKPz1LMH11h3CsOlr8WU/F7bsK
1Eo+jGkfmnt1DILQ8TUvHO2yTjihNkwZTIrbUxkMP3KjEueZVVOe3KBXpC9mWJlOlKlCutMbAVEQ
LfchZNNhZouPkeBb4qtXqG1zNDLDSF78cBoBT6VTnOyGiGrfTh9KCV5/sWhKuzfKKXmPQqHsduko
iIZbBE3bfo7lcYr3fql5Fi/F2Eh26kRDyDb0phdspdRDHieQ+VnuFBid4XpJM5T7QZHnjrTug3zM
GcB98op60h8ssev8l35M2yTbQyySMAYgSGGzl0xoYFO7aHPXr62sf0smM85TJiqavw2ra/ZqrDX+
CzOU7XewPYnwKR2zouudBKQdBMP8J9lXKy5M+UENRrV5i/2OqWonjhqt/NpUXWrsainP+m/KkNTA
i0OrH+zJzK12J3gxo5FeJXbphie4vTUEOSrOACB5CTNadH2MxyGtw76fOFNt+lWcxpdcbI+WFX+8
f3ZXEj/szBeFpyn/lIXHCRp6X40xosiNtlRp7OtDfBhoUqn7SneL9z+ABVzbWwS9uE9SqEN/2WOW
Va7txP2YY7PZja6eIdMpPGzZvOUiglPXYiyR/JFYexORJKuMkyCipDV+4E28i58k2+931g8V5HpA
U04Pd4MjOZnpztDW9ig1Thbvtnja5rh3HU4Q79HnESNKhLO41fUX9YEhSo2Ykll6Q8ekqZWdcq8z
n3zVT1Gz86OHslSEQ2iIe67iVkt8y/oiKksZLJaRn/GdTc3RovZD5fe2lCm2yaRm5tHi1f8heT/c
P14rp5hMDU46IBLgX5cN1zYwBKursgj6yv6z2GT/4ELeJCna8MDrZkgJSacB0y/5xtu4pZqoRNGp
Aw+6Zwik2ueMzriW0f024eOMKVWgi4U0fpZ/WuxjpYVSk/mxf9Kb56F9FYcn6jr3N+3mU12b+FXj
uYhgXmRW6lhnPixg/iEKq+co0FytI0dqfhiD/kqBeO+H5UY2erOHC6uLIlUeFGj0ZnD6qubXNISp
MHzZRpPdREoqQ1TJycfYQnpCi/JULEnhFOqD9+oL/psVpnaYIcA2BrsA2MRv7+KVqcV66haJT16r
3uswhMLe7CHY8kz5E4rSj2Uw7VK9PQq1lDiaNW48IG7yxnmRPKEpCMwvaWtxRLwuy7w2ab3XJGpS
RG8+BZ3Yvne4hr04hdlOMIr2mSLc8Lu1giu7IHMXDqaC/0DPe+9VkjKTrM4XnDYUHy1p/Pf+1t7W
xOYCHxQLCmkq12CZGbdWNw5IJ3ivM7jhF5nP+Oi5YvQaOs1OdCsnjJ3MUZsnD0bB3X3jK7fjyvYi
gEQMBvRF23ivupIXpB7exygWnmuv/DCO3mOdIfgs+sgyVlq2cUNuY+W87BkbY8HSPo/rXG9wlWaR
VOUsG8rL4qHY+7tIO8w6qOWDDsu1uxW45rzxKmL8skfVWAKzf6tt1SVyVxZG6r3WjHuE1UMV/3N/
L2+eagsDiwU1kplNZlB4rzltUzfrm10mAizyI++Ru/KExvvX+wbX7j9kC3SXmOvA+OJtnbdtnY4I
X7ziogun9uVj4Ne7Osy+y16zxQq3agyGQ+BFEE4D97n+XFRFWl+BrOJVjr5I8Yk61c6XP5bZZst5
vliL74SqG6p2UABL9K6Ua0O6H7dmIHvmq3oYnpVjd1TtyYHi5LB1IJZS8TPf05Wl+cRchAY1h+rH
l7CUPI8fux8NRR27doK9+C189/Zqaycw+lWzTnd73KQEmT/OcpkwXZNMIRAGeeHitHQ9iFxOo/la
7/xj7cRIu4aH5rF1g2NxULaKcStfj54qVR7mYnkkLYXdKvolg6eY3mtV1taxhDjD9SK/2AcenBKB
EP42ITHSQTx6Z8pHiLB5y11vrVajrI7Og/dKc/BZSnKnH7sNB3IbYqktzsBURsxB5i+xJIoygCXh
if3qc93trKXYo42h72hatTVWK926yWtbi5MigxMd+w5bNKNdY688Wd+bDPQUamu2F7mC0znyPnfl
9KUYGDq0hW9bh3W2cH1c+AWMG9LGA1FwIwMaKp45yeHkvVp1/cXIjqUuvt/3JrcwMfB1jDUakFWT
Vt9Q8rWBUnUerKJcvO6hfU8dNARsyUmOwYff5hYi5WMVGo6fjgL9i+vjMZSxWUEP5b2G6Bsou7BN
JcVpVS+JKAVF1VYbfuWozAwZ4Fc5KNQVFi6FhLZtgjznNDK7aRdj/zim1mukGF/ub+GqnXleeUbZ
Q3i6iKZjYCa1MWXea2PKRwsmUK367KtbshkrCcP/G4v+f2YWb5/eE2LEG+dItpP2ksuzr4EPkvrB
KyNKrv8PkRwW2mCXSw6DRFsvr9VFEgJk6AlEHl6LhKw1FS8pNcV7LcwHSAx2QUJ+0G4xYm9YsRYn
JFHCtktVlWBqyS5Dva8ykzZSkf/JF6Pnac0Tw0gcLLaybSLUFYkBr74mwLqtM8zmt4m3K8fc2qgW
3naTdVqCjEGBBaGTi4TF9aFvqjBoyIe0V7qGypNcV2Z+MCO5bWwwT6a3U6vOaPaFl+giJatA7w69
UFflTlD9cgu7e+tOKCiD2OANrVBq+6XMchH6FCVCdFcQtVMs6i9Zqn6C4vThdy8DJmAWotqCU7kB
q5lTJ5ZJ2WknK/LKAwl+fGI+0HNVOdqaTLxZDVztMqUITKlg7pfQJK/VGosOKCP7o9Q8e1ZsPbS1
LP3ugmYrbNWsKDT3W+cYe7FnGZ271hD64jwovAWY9mwT0W6qn7+5bQsri1My+AizjvlUnPsgS50+
qen3x75d9N6/v2+IVhY8XaxHRiBvsZwwH8JqiIozlFKqY05osVVFULuC523kqWufB5JIUkRmkGE4
XOSplC0nhvKF/JwFxRHKt78lLd3AON/kN+wa3QULwm/m5lBdvV6MFjTRKDZWfvY776Oa9J88GWC4
ZvxER+vw+/uGYBbTgL9YzpaVJ8/TaAKaRn6OI+Ffv0eegIQLKZ6ud+8bmn3PVchnTZeGFo62b4Re
lFoMBa3lUpXZT4ryOAnfJpo8ZZ88mmK+UStZ+1Ck3QDtafTfSjzochJQSEuLcxzHbqV+taaNz7Rm
QKMtTreE6H/DdSTk3dQygJOf9eaHZnzwR3mjTnETNtgzsKrz9M08776MwEae610AWIyjZuxHMH1e
Iu9pom7Uk9eOGzLJaHpQCkMsfeEKVITRJa2Az8+ohkMbfJjSYi94n/J6Izyt7delnYUz6LKGQmfK
EbD0Lj4bONRHWlHF7v5BW7OCa0OjZJ7iuFG501CeEGuV1eh6/ZjL3cGvuw/3Tax9l0sT898vfOcU
Z2Op9EN+rgWo64cMpqs0ZVQv0L7fN7S6lpmWfRbBnAHa14b0UvHzXGtYizaMeyViBkDw/XRj/nDL
ysKjdUE2aqNQ4m58YXJTYXiK227rgTN/3OX9JxeXcR+0bW7g0LXsA0XsCozklhMayUMkv9EnsXVU
p4RxC3Nwm55wdXipUSCZ839msK53Dt64SPKDFL/WySgCeJGxl+KgfQKDJzhBEMVPacXAfYFQ2s7P
rOSsWfH0+75VA2pHsjCLbFHXvP4NbcPotjagcz5lAgS1imPA22pFoXv/kKycRsxghYepPsvmXJuJ
8wwhhAT99lRCOhSJWHS0J7DtU6D/Ly0tzn0w1WbexVJ6Rt7BCYpqZwl0SZoNt7rmjoC0oVGJY73N
YiHMn+SRF845yLJ/GexPoTWZEsdUcoqkWr11MFe2j0rlzOUFzJE31SJplsK+U3JPzs56/14Hj5L4
Qgfq/hdau2CXJhaxrwQ56A+Jkp29DHEzaC52FSTJG178tgA0H3k6WNQhaWbdQNqruIm5kX0GE2yE
2olMl5NNe9JDR2Is23KqnfEohJ/K5qH6K3QTR954Eqyv8j/7i9PR6WkpGXWXnbWwF+1aHY6S3/64
v5NrXgTUBS9GeH5oHy12sk+LKezzBhtS95k++XuZWc9i7z0pQnOQ0nrDM64dRdrlDCTI88DociRV
n5qhNbUiOzfeaGtl7rbwJzaFbKtbHBbzD1+6x0tLi1PYC3HqhVOaneU+tkFp2Gmt2sAEdmH5Scy+
shmOjKDJ/d1cO/qXRhe7mcpxLwtilp0Lv33qYF7JzMIupC0izNVdhEWRY85kwk2xtTCGeALIkJ3D
4SQYvTPq8k6USyfvft5fz9oJ5FAAIKX5BsnawuFWIezPYgr15RBrL+GguKFsbAwtbZmY/34R+s0g
SsU8xsQ4VSbcHHDfIa+x8V1WjFC8milDmXSETnOxDtRCZXTv8OhlGzp5+XWcNtpBK1/kysBiFZ0A
KnVstPSsiJ9LNX0sqsI1vHaXdvv7X+R21hU0IygF0hfEV+YIdb1fGlKmjTrq8IEmbu9knd1/1p32
YD5MQFV3wl/Ja7bLDtK3+2ZXDvaV1UX07woQnC0F6XPAIUjb7gDprNvnwobLXf9OcBnP+oW8ARb3
xx+sIAoqNT1rAZQJVK5S3/2DhTAows2hUHqjajYqZLIgM+bYbuyyMHkOMu9D7xcbAWptv/CoDNRS
7YM2ebFfYTEoxdQT2MOhsaOgsFU6LnGz9Z5Z269LM4tzrVu953NJ07M1PXX9BDH4FvHCWt43x4b/
WcniZBd+LvcqwmJnIQ7fkeRxEVd/jBV570OSUGiazQCbHVFejIZ2d/9brV0qStkwEfF6v6W+jcxc
S4KsT89+eRaMytWVECCTgHBFvOEfVqLgzNLFuxCfOosbXV8qQP85EwFBitJwn0jvaTVm4nM8liEs
fopeZZ8nU2++V43ajd7vmybZtOjrUhYGdr04KYmmhtDbiekZ2MyHoEaPLtV/qMHwII3Jq1rKW5u6
cjLpIoPZQ0sQVuElk4bOsHcmZsO8qZ+z6qDnb6Xyfv+7rZqYixOztyUPXLioJmvkAUKk9Jzrb1VU
HVtxn4vNRibxy2cvAvz836s85nCEOMPrb9bqckSRm8yl+Kr9gAL3mL7ID9UufJOc8lwctura8393
aw5KdyR1aFwt6zr1PHTbNMTcrM6JhVJTPSKgHJ5aMIoPYjpIdmuCMqwGSUHtN/gDKRqD0gis52Ac
ZhaUxRHV66auikFI0fUB4Vc3so8q9STSnVOEPziSxHzcL7NNTPYuUicUJcYYFaH0jBT0bqJ14pZJ
9dRK/Ztn+j9bpiL+wCAPFNpXMuMq9AWvPyUYH5MpfC46tdk9fUfZ9vIBjzJKj52mPady07j3j+i8
W8uveWlxcetURLRbU+IWCEZ60PXhoDbDxqtr7RaYtG4Zj2ZJlE+uF9VGmjzUISYmFBuqCm7yz521
MXJwS3g4j5FcGFmcCsX0ey1EyvusHpR9Lp+S1s5fTHdwxj2tHicvvspPW3NSq3v3a/Zgrm/RbLxe
mAo35wRglJM4ZCL8nHH5ljC4cfztLzTPLSlzyZ6y8BL7lfjw3jZZjBPpWmp13Iy/Csq7G3nNylp4
pVISNql0zw3w67XAI69XQFiT85Cjx2dU4yNCihsZ7spBmDGIfCaRtxzX6toGGkiN0Zg6FRFJeC6S
IQeIFSVcXLjE7u/ZmiV63rQ5YMGcS9ALS6MWCUmLpcAkdYImiehiD8To+2bWNo1mM6AEQLPo8y1O
dlRHXjNCJn2u639Hw9xl2hY+btUCw6JzlgtSQJkXevEooDqfGr1GEanLQQ3XWXwscuXzH6ziwsac
fVzYELxqSARNYxVD8JdvemfBTDau59oywN4xoDGD1G4UOspEDhJjCNJzQ66E2pbTh1thaSVz0ZGH
oibGd6dtvvgWUM53caL7PDyKb3L5Hvb10Uc8SYMpNtU23h5ry2F2hqgOLobS2Pz3ix1LxbDuyGqT
c5596cvC0RiAvv9NVoIs9bb/LCy/O7ekUhlaOCvTPxQbHaGFy8T3gPJlTmB+o7z12IjtH9zPS6OL
gzCWfZUNfpecdeNT2T2Pyrn0z/fXtb5zVAYA2NAiXOYqWtgqrQLFztkcIcdOYGStNmpFa+kQ023U
VZgCniVv5oNy8XF8/lREXZWcw59FaOd/G/vE9R5GhQEAd3LqB/RVt4Lomru5NLnIE6ZGjww5xyS1
vmZ6CtJ/q27jHbUW4K6WtXBptG3ptKKDeQ5y2/qEeuI+cKsvxW5sAZHzAHGETdLHX+2ZRXJwYfOm
WyhAJhV5E18r/AlhQeKaB3U3o3isAUop9D8m2PQqx980vHpKSBhmdjiYmJZjCE2mZUJislYoUHbh
+GDV4UZQXV8aRXw6+ybYjCWHSteV9cBlSs7qi/w4uNJzbZcH4bU4hg+SQ6yFRTN52QJrzOfgZj8v
jC6OZgIMmcIbRodCy2yEWh6lbPzsS/XowJqV2cEYdG4nWPrh/q1bPzwXhhcHNI7rLuhaDPdO8Fa9
Vad5+EH/1H2u7GwXu+DKN/zX+i28sLg4rkqWaEWczvtLPtacor18tv6aHOGR8X8qxPWWiPXakeFj
goacdXJvCBhjyYvFVPXis155btPznqM6vbGLa58PlzVPkFO3vckqzHFSzFI143P00DwwvfFUnaTn
zJ1r4MMH7aA9KrvhBYIcPXK2KK7XohsUxLAL0nXm1C/69mbUVrqZCfFZ0wLbzPODOJl23n3zhk+6
sJWwz35+eUx5GpOuQyEOGcUilIrAN8xMo5EKtqdWuv0o6kice45B4L6/pWuOE5gIL2Tqt2RSi3PZ
JshiGkEdn4sSsggrjtWZXaiyZW/c8J/rlhh3nRkxKDIs1mSlQ2KMOpaMePSf8ySzfHvsvBEWW7Up
vvzBsmZ4IC8rgtCv0uVFCBLGyZdNRgHOeVH8G3gJWuN18W5pW2nV6qIu7CwCtqB2fi/IYXwWQaZS
hrT86i9vmirdHpJO+W3iSfI2sMbQJ4qwhiEXeR1YDY9qSoPc83lKI9/ug8Sp5kmGTLfbZjO1Xjnw
WGOqG3VFtBWXhKojFAuTZnAGQUU5gIwOeSrYqpc7Y2g8mZsQ8bXq3pW9xVYqsTgqZjvFdFTh2Mii
9Oi18XGK/L2XgLGPGuS0g+fBqplE3JK9XfEr2AYlMZP/UdFYvL38KmiAYVTxr16QV7Z2X+ifSwMK
ex9cde9z2bfUXFauOE6EZ8X/vXvL7ZUiHZxsm8RMGSvoPhiOUJtPYVzsAqrp9y/DqinS5LlANVf2
FqszOsufupFDGlbSLm3RJ38TJP2QNBs3fCVlNhkwNua0kmblssxQmR4Y6HiKzkH9LfKHfUdTjdr6
cyUmzDB9zg3h6zDpG9nmyg3kwc2MGVVE8DTLrqFvmtU0dV10NooPfY/+QGxrv82iSMn3woax8P0E
PW+IZGzUzQ+A8E4zfu+nL7FlIEq7FUZXPtaVrcXHUozKwylia5CqnRwPu1iHa1uFk2sL2ryWIVyZ
WlSeoqnO5arBVPQwyHb7Spbuohp8qD1o80Tbd7di6C0eeLGRixigegHtX2a/z9XX4A1FBrd0uu+Z
5yRkC4UNysYJjub3HvmIeKf9c/8WrB4UTqaBMwN0vOz3epAgqgMPkzOjSWNRN4d+Gp5UpO139+2s
5EE8SP+zs4iols+jsitLdjVrIdycwuiB+d0tkoK1hBLQGHVYpizF23JRZUE/18stz5DE0Q9W5Upv
yR7BN88ZFacIHRkOesRN/uCRT/VInqkE4Oi6Rfe3DFn1ImbjnKGC1FN+WJ72o7aEZzXqES0Tg2oj
Q1ndzwuLi/2EZM+0/KSOzn3/fdKfTO/t/vdaiXMAgyjsocmA6MwyqAIpFrMUjrYz9aPUVvNp1/vT
a1iK35BXfzbFcOONv9Y2hdibAgEui1i+9PwqBLN+HGsBWA7vEP0onTR31MhWMyfOGeSpGOSp/lW9
J32LOHXtBlwaXkTYqfVp7ORycNaBtjqqJ42HTKlfIQTdUmldPZ2XpuZNv8i/OiDjVVeqwTn+DAu8
95Payc7aZT+ZZv0/nH3HcuM6tO0XsYo5TJkkS7bl0I4TlNt2E2AESYAA+fV3sQfvtmWV9c6tM+qT
IJIAdlphfg9j89Lckv+sMInLBShh9GgRVfEl1430z5qGESlg9maK8KNjasKS2eUdgpA4B8o6dUWj
XsUyiKdgmR3dYk5laOI7ZXFjQyddOjAgh2ph7UNMdZk2P2/O70utJuhgn8AGE1X4N7SwHrgIKZpA
bQfRamrL5rJnar4kQbPkUzG+/7zc97MAdNeqqQuWUuihd/v1FRI1lxDyGIzD6JefJlVdXHC+A/Wq
SmdTyVgv8uLnFb/vydXSCxwb1HNIUI5VQoLCpE7ENDnYGoAB7l5bmmUBRH7+L8vACwGUl/XiOiqG
YYEkVlFGcqD0rtU3JQbUhfX75zW+J5ErZRPq82ibwFL0mKExKFWwehjJoSLR766q4smrsqZkf2zn
90CCNHLGM7vjRA8FSyJH98BvQUg7rhMDZFjIZ1tykInM5owCfQHkCk2rlY+bNzdoLRzqq/4MwuQ7
IRZUqH+XPTppAMQWMwmxrLvp3yL4ha38q5n9dQj7/2iCfY8AWM61oU2/JuiQRPu6Kyu09uwBs+mD
cxAYu+fVLkyRm2sz+SvfAIyJhhdccWa0cPop/1n2KD1aoB4T+hgwwNrGyv2EZf4N21ibJfFzvrHO
Mb/+KuB9rfm/PuXRraJMatUhx3IqgUAGfJxQis8iDeyLILj2xljlS2Zv5VOEZ71jkIu24qXfIv/s
uvTnjXwiTfv6U46+by3cxSzsv0+Oxlxap8Wncyf8lKlkTMGhT42UXs1FTItMtGfC/YkbDwMKTNlW
jJf1Df+gjFnzTlfkoAnJAhZlWjR7rZw4goDVz8/53V0S+xitpHUShmvtWwvS7btulDqKDpNhmP4e
yi+lTkZIvtAspASmZa0oYdWL+8+IgS9ZKojrzPaTP0Sl2DpgaZdxyyKwcX2lXJHRqhxM+Lp5oEIV
Iwr4rK2lpHdGi/wjLdTQO4lBgMh/mazWmlI0X8s+a0ajL7KGOotOesbweakonN+qm7h7VYvRnRNm
ztatcnG/xBRyhucss09uPXDKoNmOITucGY4SA3uZPM7EGB382somp9qLgvyiy0dJSCyqOe0MtJsr
nXvukJDyFfAr0HH7P06k4mmoNhzymKbzAUZmGiq6M+BnO6nw3HE8tTEwG10/GK7wb0hDQ7rGRKsl
hJpqLECjvZmv2wO7hYRMrBMP5xKtvxoV+9U5Qd/vZS1QWC42ybowOEFHsUPAkQjuGGV4IO1NDwrh
xEnSsC7x6QMhfDNLK1kcdeZxT9x5EZpkoMxjBOV/g591EYsgTexEB6eGnPkEF/PJcUn+8wH4HnxB
x19BTZhurz3Ao4u16zqDTIzjuxPI0A+Chx3kdqlVJkXTkvufFzvR4EGnH3UXDOuAQQDw9us13pCx
HGu3Cw5Wa8aTQ2KzOVSOTD0Hrs7NY98/+1UbS6/9z+gH5BeIHQCrAC+D3uPXdf1QWgjMkQ+d/SUt
hs+2R8Vk/ne8LXDEINigOYcS89v0U9jQ2a/90j9UwNliEhq71RTX/X+fq2OsBh0VdKGBhfs2vgP2
p2a9YXlQ2aP5SJy0L93MiYwzIeDEzsBTQLZodd2LvqW4auWaDkJ4h9GpU9ZjdN/d2211Jn/5nm6u
M0JUy6D1wfnjuCT3tI8WGHe8g4z6mIe3vf+74QflPmC/n7nrTy2FVBroNrCqsRecr5vACtqlnwGL
PQjjdV5XKyGjP13Loc/nqv/v5wrlHR4I7HTkgscFwtSOkTcHWKzuwqSY59QrisPkjQ9nTtT3S+Kv
8Pz/W+coTrsSjk10GvGVMl+l7pK0UChemzgxohbuQ502aZHLc93SExUs1oVuNrJOYBGhCvH1Zfqs
cIdmHLyDfoesm7i0EzuztiRdrtW7TNtr+VHl45mk89SO/HfNo9uj45B9oQJr9v1jP7+YJhyNz7FT
Tr1P4EhgbAmuMQSRj+LgAJULSqYahwugBel9usvvn7/YqV347wLrP/+nRDVZaNjQ+PMOQ0STcTCD
yxnw7DhUUGLwB/1cL/+HYTxqR/S8MANBswhYuq9L1gEbjWYh7l/PbhdZLLmIrgU2iLFp8vqhO/OZ
TjQVv653tDfgdFtZqojcA3mdUra1tlE27ZwNav60zIr0HMf17HpH+wIgIwtRGM8XbZe8wHrtU+8l
xWW0WcHnJhwEz2bq6yv7mql/fcSju8QkkHcE5dI9qJ3KoKKWr7Z6VxSuGfLavfAAZI0hw7g1bpDL
DV4SOLH52zhT0J7osHz9EUdnPxxLWUwDnnvM+IV3WWU4fndiK3MrsePylqAuOPdp10/303OvR/Sf
3WuIBRJXuGEPrQcrT3eyxkPZjAjmjkHp29AtXeIV5iFtlrL8dI05elHu1J8ZMtjr2/3pVxwdUukZ
yOSpsW7oKXWTMZHzRv8mTuzyOMjApEwaAAfMPV6+yMvNvG1ymo1mfFYX58SNtN6Ba1RB1xAIwa+v
o6h8uxrbef0C/g5CWJsxcbY0FVue4RJEBzZmuX338wVyoihFFoN4jIVXAM8xtob61DZbEvioElcJ
rjqPygRqPNmSCYirJudcR0+UBl/XO+q+mqOp9No6PZQX/Be0M414LU8rlEYxPDpv7Bv7l39vPxs7
cWvvq3vIGcRnnvjUa/73iY/SN2FWPKjhMXSoL5o7cdmOW7btN2Jb/mlruOHE0c4rICFydjry87rf
oDdDP4QLEKH+wSnS4RL+magtDuRi2Kr34VFdjjfdQe3PrXoiQMC/AREV4sOODyjd1z1FAyiimoPy
D0W7uE4WzrQtk8qEeXfuQh943oYO76dtOIR0uvj5Ra/n5uhcrb5J8G5YhQ/sY8hPR7SGctBsH2Ak
1l7ScqL7XpI6q4eWZWMEK/af1zt1gwHcgDALN2mw4I+zv2nUzogyw/vb8NAXuEbRtwoSP4YiaM6v
orOgplNf1Mb8cxXFWIExRzdHVFbDPJSRdyjB3mDYTuQTKrln9uuJHAIl4v8uchTipT00Ugk8FZ/h
MIimwbW1Wlf//O6+txoBRIW8ErCc6P6hb/p1m0x4PmFNpn9oTfOucMOnrml2MuKXZgO0f88WHhuO
Q7KfVz2xOaGMAZ0U0Hcx5T0upEpWFrWlBnThjNa8WMrIyNuwEr/7yvH3sPuiu8hf7LefF/320db6
1IddD84FfAGPpyUzMeCc3ZlwHeJRYjbT1qpJarTnZiPfdj+WgeoSKsS1RoWI+dc3OlRDZcOfXh9Y
oINPjpM57tyoYU3uTEZZZ3Dsrq0zNcn33AVkIqgTYVYODQBMgo4WNeai8VXb6oNZAPyfBo4S/ZMo
qfDjmlvaS5njV8UF8yJqx2K0OM9qkION/aiZZ2+rYqzBtvRZZ737Pg/9M6H2xDtxoXyI1tg68kPZ
+fWdtOD1N01JpoPdWRu3FTGwvHthX1XyHL/526EBRQeXgAN+M8BO3zhqxoI2kltGEp66qJgb20Ns
r5m1/c9byUU1C+IKnOm+p/cz5E1d2roSkoDSC5Kg7bjMCzFIiD7L1mjS/7ocxGIxCcZIBfBx+9i6
Hnp6oagrZh0qAHpJZT2Mnr4kbDhzKr+/u6/LHH0lDQ5LKDtiHqap668cFsotiD/n3Kb+Xv9fwsPf
vQqFB/Th8X883gyzz7movFAfWpR78hpdnBwlzGu/ibLAymIjc+MWf9lQAa2rtHqZNjxRe745FyFP
3Ac4M//7O46uvsqAoJdPI32w+WPbPDvF89TlP3+4v3L7Pz3r+hv+SXRh2M0LDhsjzDcmO6aJ8bRs
vTs/KXPzwXoaNyT1MvvZe6wzekfiLm9oDM+cXQRbg5g+/Pxjvjfj/754tMswpYa6xnGTTgA06hFo
vB6WIvM3HrDUNNVNjPmS2BZ2jKFAzG5Wz3koXpw7l98r/aPF7a9vAoA9IkuJxSscy98i18i4+1cY
wUN/8gUgt8x7ZO1ZkMGpbwxxOsCjVrnJb150lWotHi6mOhBKE4vwXAU0mfnZ+/f70QGZE7QlcMtW
H9HjqSD32SxglaXwnYeVvdzfrS83gr1TWGxWTfA2Cc/c+SfuVGeVkV09pVbO9NH2Vc08Ko/jTrUs
zMJDYTsXPOrwfi3aXknLq85kdSceEdcP2jWrBN4aa75+QEu23UCNFraL2oCWzTT3owVNJlGcOTMn
ngs2qUDWABMCu6JvLGMb5t4dCBEHaL7UieQ9EA11RcMtdMHMFMKX+syC30UgETOgUuetckCYHh83
2XpZhePi9vKwKl1OF942vFC5m/v7NjmHGj+xH78sdfTR7A5THgZnpIMFBHXJM7++nCzzXD68XtRH
t86XVY5unUKTSsH0Th6KR3tXbIN99xDewOuY3vUv0PTYsN8/3yzf0jm8QHwttKwxrgYh5Ohsy2ZR
yOEicTCoHGIM5aB5wDt4VUsnC+rAju0pcNOf1zyxTaDagxgM3N8Ja87JqHkRqQYhuBhuIC+QllV9
BSmvjWecQyqd+Gh/O14mhDshO3z8eFWDZVrRykPph5e9B6dxVtRuTMvlXMp/4kWCh4TRGRSOV+jJ
UdEG0l7g8xovkgX9xqrYZvCCd/DUPzuuLlRonXmHJ440bkWMbNDnAF7pmFo3h1D1iAxfHIL5Jhhv
ZxiN/PyRToWcf1f4O8n5J/5ZYT9oEmGF1Ut3Sa24zP2L7nZ5IinJMQeL1YX7FL1057oNJ58Mc1/U
NTDoBCbr62VFmapLHQUwiBnLePZIrI1zdsgndgWyF+BQQbGHA/2xSdwEXiUFstk9DN2VqcftYL+C
z3fmKJ94ji+LrKfgn/fnsUqO1mC7hxA21THmQnvI+Z+52L9jP2Cr8++THL0stJInDTKXezC2/R/j
3bqUG4zj96aXyBedRJv5gr9CVLU7c2t8H+P9XRdNAvQ4kUQfCxQ0Ooi4AbsdNMlDA0KM0s7H2tma
QuzMUVxpgjF5VzfXTWT80pSdqUlOvVoopqH0XRN4OBZ+fbW1qY2hmjv30E88COFi4cJ9cWnkmarz
xJEGqh8jX2wUAJSONcStevZGPmCZovt0WOrAoMryZdzLJzTZ/3tKEKDxAmImjANWoeivjwTB+qVu
nM6BWYaZmOGDsGrYzDiJIOcuqjXYH0WYLysddSxHcxq00tw5mEOxpKZNy3yJlhDic8TIBzucX6Wc
w196McMz0frUsVtlJUCiXcWW/lbC/5wIm4XUaUuJZ/T8uCJ9QmFMt0R/zlxcJ0IoUHlA8EO3Fj4F
xx2K1iaui1DtoCW76g2Pt8t+2K+w4jll7/P+XBN+3WzH7xPoEfev+xOUXI6OIGkGjyxF6RyYCfx+
CFJV+dpUd80ksp8fDLqTazQ+XgulHOSa0SkDRu9o4zdDqPQCI+qD79ZhavfGhx+Nd04wi4R4fZOj
YUjToug+3EY+KjKUKZfmY2Naj3yhl37tNUlYyZcaII3RWe7MwZwTmHJ/GFy9urz5Yy/aTRzdedh3
RQDpaTtz+3LfQ/rXkPyZ+dMehl53oy8f/Na5tN3xni/kCaqTQUJrUWxrZTA4zNEukRO10iJqNk0r
LmkU7Bs43Seyr3+7qnz11CxTNrNH5gOcVuAPBaxvAov9akUHUzjeA+vT8QvbFVsyec+DJHNSlOrK
rTDUkNQcMmrrlAIQmWCUhq9rhbsC5joxapUhr4IxawoDxlqt9xk2Nsm41HPaFOHOgssVmMITkgC+
ysovgxFT0GniRYxLXPH6om6bpxlAmx0cHy5HSV8dZ32/pT9mvWxC/OylfQwJN9OAE1rEZKqCFFdS
tO87Gj4YtZgvK5hoAylVi7wTRfDUqSZMGDqdKmlgfXxvjtR5oN34YUaKPqPvRa68xpiWbQANA5LL
Ct5dTeWVd9ILt5XBndjxYQNqmSKeSFvEJq1UYthqC0N1Fffhcit4v+NOP8auAddOxVI7mO7c0Eih
nw5bvS5diExac8lGH5VjHSVT9QvZ7MbgQ2wVgBvrKqV+c992y6YsaGJWQQL5481MvM0kXyk4vK4j
gGS0UwtX7miKZCqilBjv3oKaU38642fBi7Tzwg+i/cwfbgdo2ZoQY+wopHKiIC2c+ZpTfx84Y9wR
uZc+4iJlBcdeuVK2+Yq6aKsLeNyo4PdYG9eOJ/M5MuPSM3J/KTcBfG8sqncEAwhkybcOpJJ6El3W
soUOlLmxZ1zOwkgCKOA1+vdUGTEJX5kVbTl0qRavSqfC2XrNdFs5VY4BXlJ6T2C+XXfKQ5fWqRIY
j21bJuKu/1XCz6ziAuzo8lfkQdJYF9YVt+w5VoTkvTcUKTS2aNLUJRiAbzDd3iCZhiFZkBuC51oO
+zrYT3YLSkNt/iEBS1B7ZUXhpLPHd6oUGS8WL/bsMg3pcDDK6mqcdeL3fFNE0XbyL6H6Htc24PsU
sEOngemJ2urQ4ik3r036ovBv484OryJv6KJ0oGX50VfwgRgtirw6ZONjqQVaFbQaFbABRvDYwKn+
fqCjdUer3oVYvsV82BhVw5Is2D11jKtzfBSqs4rYHaNwSzXHeZugspst3FhAAfbElTF2vEvZuCDI
s8ow+tVLCoBEH/JE3lRTqGOU3T4qBHujisOkzTda0O4s+7qCdnNemKp+FgQglpRz660AAgPknbSx
6LZvwWt26TXjZu4zOweddKtNF9Z07R0PozqhM+wD9XgB7MEd1+XOhz+b7MZdL8QbD80bqyz2Ibqo
A3eyzp+T3h+uJx1cOjW2uuvkpHNFrARg/Z730apqTEA6eDBa/gRKyp9AsSs5TteRWGCKt1jQMR74
/aIKGUeOHNK26OEUJoA/rcO2fnTN3sCwsy82lSvsRI0muMM9ps3QSHl0uV/EnSRVxqupA3JwukAj
X4LT5sLnbCZd7DXmO1CEbAuOID3U7Qx08ERvnJo5CS3rJmMCThQlkX7a+OO0ofXcJk1l3rrWoGIS
wRcGfqlv7mzXceU2WRnom9qxVNzo8EO1xccMNmeioqHYOBzgPa+zPhjtbo0OszLZiF+65dD+kMH9
ONhvvllC8hOuiapyg7iJ1C+MLO4dUt4HFOeYqmALau/bYLavnuH/UUHQxMqeDKRESwDpn5DESyCm
ZEY1mWNeR2LHwuuNRse8igYGSxLS6qS2B5r0ThfESP4b4HW9KCbNQvGY8AF1qfdu1Y3KI9a+6rp6
9CegJX3qdzdLbw23BVEm7PiGOjUlfNrcCVA/PUFf2veG9w465HE7OX7sLfO7RCSMx4JtRzFclypq
Y+XWU24pZqWeoa/g3jDHpS9FKoFk3iwBE/j77UutXeCCWu0hSDZDKnFdBjHA8JNIRiSdTzZrvAun
YbCWnpUHMdayza2i5eh/+tHV4pEunXFHwemytBErSZWQFthVWlC2qwgM1ztBl7Rvock+YyKQupRE
+9WoJmst3cEaZ7Ky0Z5eJ0m7jECm/J1HvbchkTnmAWvsxIiWbgNZFZG3hc3SYA7KtO51c9kGpbif
tbZzmBrSnNfkaYQFYj6Mqt2FtdXExLeexDqq9y0oosYS4eHXKCZYHzJWb6NF/MGA7sEaSHUlvbo6
VNT4tGDYl+hWG7GvgzpmQfuA7jVLSimfah/oNhNyOKkn+8+FYzcNkyUzYGTFTaT7JfZqeDWHxjwl
bKqLpGllEztl8MgH7OBAw2w68FHhjW5Qru5DXurUc5Oa646OSFQ86HYJthyoujGe3UjOsSwEgA6w
2Gy6kceRYULDSBRY31afvrLELx/xFUgrn9wvLnuzAu7uWclpFlXmkOhBVmmnOnuPpoi+UGXjpg2m
u3guNKyuo1qjwaItK7cZtW9tb/LyvrGfhxnhQRiA5wxFH8UzJMZyVqlmwyziX9s++HnW4tALexjw
75h8EV1CIjliLO2U3WGpgS2DZAoEW6GHZ1+6Ba7bIFJvtkNxbZhjWT8pGQX5EHUMF8U8ATYY3EkG
gCs0zT5cR7ZxQ4WXly72a6Qse7e4wZgyJO8xsJ0vGI5DfmIerb0dUnlpzQXylUWRuPBHJGCTfoAF
8Hg/2UZ9v9heHy/DhP6ch3TCbgT2A+qf52YaXovJDzPcb28gtPQ70xM0np0ZcO+aWFtu1PgMnU8S
RjF66/rySTF32TXhNMATAsF5sCAFxkjf7Vkz3vYOQij1dbHrejeC4qDDbtyCvYcYjSas7tvLWiBs
tKUH9Eo0qy1oFU+sHpGLObAlver7sX8oLFhRjsRttrWA81bd9hoD/wBOwg2ewygQ2CsRDTETBRTP
zDnEFvWmu8GgKm/8AOTCooOHimnWOV8AtC5mt9+5TmvBDgdGadj0QzJaasrgXWFfEIpbbTXqgRBE
INKqwyWC8RxsLiTyEEXU3hiY+UAX0j1jVGWmlmHjP1BFd7mw8LWF9loS2cMj6t/7pneapK/aIHOp
0WzU6OsMNrtjomG2EU8QpEsEBFoxHdbWG1soT8qQYXd5QIAF/ZhYyuuSAlKhaTAxODeoZtoMrgAt
GV0NBKbFhBxN4KWA2pabJWz5liITvujJjKZQF916bVPFzUAefFWY8cItGZttgHw/wJBLhh0MMNFn
TMpI2JvGDwERnOsPyck7930Vu6wCmkQj6QiL30O5uhWREOIt6DInXVROG39kZUa0FcWqGKvYqOmr
Nw1vDcEp1VYJd79yfDE7pmKlyiWvuFVnvk2sDFZL3taQrL8LG9+P+4qKWBR1ncxyDB7nrlHoQ44M
3s8adG/TKT5NEgXPg3aqX56YcLxN01hJScwpt4OY6xRDclwivUOW10EuiC2LP0IOSI5k1Lu6GPq9
0zcAYynhLDGDwWy5n13vrh9mQNQ/BTgUZiV6+MkNbXXNAtnkntPRX54zknQK23aPPrbA2/Lr/QSx
4NhDBIWUwFhf64l6V07TLjvWlX2Tuq1Br5wp8lt8+aDm6eKW/FraC3PiXvsTiqwJ6g1R29FUNj7P
p8A2NqEPMRkFQ/DM1wNUhkanRSgLRg0p3Y4TZ6esJUoIHEMSt7P8T96qfo+6vXrk/ZpCVq2a8xmx
DB9EMLOKS23OSAmWLheG07xxxceHpvLn12BQfWIxG3cEK0jmLA7MxyON4zNMb07TVRfSq3jemHOR
4zqpr7wOOd7AbA1x4m5Bdu16+dAKuMW6CjZ/dJquvBFf3GQYRdV6cOPSbKfcm5E1utqbUtgAs13Z
y2jHBwfDwMjAaHCp+9juB+cSnNaPwiAX6MYVF72YhtRZrA+3c15tA7xVynuRYiz84DnSja3an1C2
lLhKPAOgOlnIG1Eu84UFJhc8gJnn3HS2rV8gPUR51sFMObUGTpCUMcRMOUjj2QdbNmfAeOalXrpb
VXpg9bjUuq5q4me1ZuSClKbaEeQCe9mCbjRGE94PKT2M29jcsQMQqHPimXWVVM1EbkresFS0A03R
+LhwpvIQ8I5eNJQ6ibLtrW+hIJtadVOOy7sPgbfEVuivt3Z9D1T/neW1ecCnzLaQqHdzWoZ9Mkzj
W++UB7+K7pnZPlZyeLC97oU7DqpNO9CwP2nveTe2ie+xreP3LG6ke+0w74VHZKddsln8rk8qTa50
Jy/RwPvVl6zPWGRfjiPmdrWH7rvCZ+XGhIJB8nsQ61/q1nB3oVY9IvIAHYLi3Z+Hh7pw29io5juo
CrbxOPig/PbzlU/NjbbkA2UOjzvOXnwVYhLZmNvZ0ihKvfAwEgoqzGC+1o0PhhhkRq7K0ZAxM6PL
0mqg6+AtaSQ9oNdMW8fICC/Gef6oHPJr8iGTHTbORUDsDUUFnqqwRTPH8f7oYGFxWNjI7o3hurWD
N9mGKDO5uCkMo9wASGKnS+XivqH2nAYFOKf9mGEFb+8KmGNTkCqStrUvGr8PYqIR99wx1fP4GVYO
SC5w0QTAJdN29WY49bVtGs9DU8a9wX6hjfvaB4DzrHoYo91ktW/vhefm3OfXAa3fLZwt6nYsaYdu
R/vairnh33RudTO0Jk19YtuwrB/tRDCCakXkQDJuMJ+zYjRynyWSMaLrj9YNtox7VxXnI7xUitdO
yE+1YIxhR+9OUX9W1P4dwXI7Ib7Go1lzHze+eTAm42ks51xHDezEw/JhDvwe9tsh9DS6X5U13HM9
vgZgeOaTWKy4BpQQ6n9GisJ25/ZTGC+19ewuYzavxkFwPqkDGP0F3XPjLmGCneOk4wS1Fs+m/k1b
WZ8hOpexCINLbtuPEDO+XAi/1FCNSoZSwXl16eKZm1PMibdrdPk+uvSiL6O3uhU76gg0OJ3yI/Cn
K1Sb2PRArvc2LruybOFUbPYAssM5PV4AWUuWWm16SvtUrmwbr+qvGgO4XmtEuoJJfVyXc5EK7SgE
ZBGCsaWuwmW5oQ2/Ddvwfa7pFrntHYsgdogzium561x0EmQNSi5METJEMufD0svH0LXvdCkvodc0
pV4ZvIB4WCaTy0OQ0YbXfmyMeGnt11b0D4vrPKPfueQyGitEZP8WsKwe+YgK8yKobtp2OvhWVyfd
bO5xv8D3zKC3nckPoHbgD6RUqUFrK2XlFGVLYDVpHyCJl7MxZUuFarI0WvQ19PzoDXrnjCh35oEd
+gi16NRMReY0UdpGKJ+Kdt52S/2rXaI97ZrLsR+fZj0g2QirMg9F+0Ja8y0Az5ZaSDIEMmgPvu0o
RNurRpWHSlkspyxw46Ybgozb00Vfq123FJhhRFejMP046MNnuaB6AcS7upzr5nOe2G/ETxrXmPcl
up5vRQcXeKs3akRJik5B63ViZ4eqQKcJ9nJB1FibesIWx/TbcjF0lFZWuIiBpNHOdlh6lfjGFCRc
+Xs2lpmsVJGUxXjZ2aJPHSKvqCxyUGF/9aP3XC4mTfhaWQjwFZNBMtSxrr6NWoFIiN5RCs5ctUE7
xM5puericmhgK26ESdUbKhFT1ySBW7mp7kuof4HrVu94BZWgrp2sne0OJCeBNy53blCBGtgsfrTB
NJoki6f5oS9mOMMop5jA4uO8fJlmCWShQobRZNXs8jYxsHsveCmC62AKNYeskqt3s55dP4kCYt1U
xNNPy6zExUylMWSl4uQAqlbxruEOg8mo8p8aPpZTCkCmgqWOj69eS4bOU9CVK10qLLSVRB5eHPRX
zUQEY5N4EoOYqne8l2pu2sTmYPo7XmNtJXzqYjb54lNaU3crZk1vW8iT94lhldSJoQsQ7kZb0gFZ
Y83ROeM6eNBEYYI6a3+7QIjqziwYHFXbsrqNTMruAPxzTGQRhnEHsybnCT3QAi0zalab1pMU8oxI
foaisbu4EwgIkYgsvRkhVtxte9YYV1q3KkhrXQxdVpt2VSeYodabgaMXSQDXyiA2ZmJBXT/VfTF5
CdcWOqxilJ90MGwflWfboxClBTa00+vuziZM5IOSoAqLwv8TDszJ+l4bFRLSZdy1tjGPUM9bkEoI
uATWSdT7PURPmql9HTpHAtFOOAWBGxQNL1a+ju4lkKpuXLEeJ07Ptn0Y9aSg2wCVlhdteBiF4pCZ
UWrZy3hwuEzNhipzZ7pa+njuQgJX4ruDSJxAQre+Kynw6bJCd3ms1JQC8z1fBu0wZoIasDaLqGs+
yBqyGipwyaOxGKiAyP9wdB7LcSNLFP0iRMAXsIVp3zRNzw1CHEpAFbw3X/9Ov9lJw6DaFCozr0vT
HT+FPyxPme9m396IrEPT+UHfq9wTjoDqkOdLd2q9Rdtl3ogtYdJnslfN1gI4qUdh7rvEHA5VphWP
lTs0F9tXGrVy0VZgdHLvGIgMvYsa39X2uaGcOxK/sjqgNuLZ7L2QZ9NjMLZVtMpOD3KdILTOYIsd
q8bG8+yCckALdldjrIs49xf/5As1Xds5deMS5vWqxmwIu6oro6Rx2LmBpvSpm1aU5TXg/Lx1ElyB
aIqPwYFI90w+9ouyE+dPgdXgdfOMtCBTxatAeFTZ7hBF9ocmLQBu1UaoUdCUi7mfHKs91LLq6ebZ
mROwJmjq9nmD5Aggz/O+a7OWL7Tqy6keUwYKFKZz1LNQ2gu0e/vAIKhVr8hs2SDejMNe18eJ/KKN
mJzcEOVxaDGctovhxkz0SgWeP26/5uzXP+yqwxLtF1xxGxnBgaMK6zFbsusIRhP2HXs+Fmcsma/0
7QRoIC5gLkuYNosdSZ+GWROWelBL0b6k9pJ1DP5r3UQTS0KOTWGIipZfLinnfJgvZdUSdKdp3r/G
GIqoM+vx2ZTN9tqVd8e0obotTrmZPrV1cI8e8bvLp7VNqR5aeuudGWUBEdr6T2UlIrB0NvcBYi7D
d52u9bFOU/N9Hb3pgfYp3ZfFku1FhWRjArgM+ZexAKhFNg96Yjqsskiybt9YW7UeTU09FrZxoabm
4YKOgBkxoSdmbPJ2tlG2VzcflkAvyKsNeLnfo7Xlz8vqD/t08+Xjls+AahbitnaeRTAwrsdJsSzE
ITlzOOliC1Zly11P+tLVJ0du31fwQ62TfRbEaePI0ZJ/ZJ2IwFttb+8sJOf5mf7KViO4aod8HGgh
/qqejKDKeet5Q188Fcz5+sILU3OJuLHMtrPHDqlA89bzuIGmcNEB0neLC5rUA1P1tCBj5f9dC/lf
IxmAiNkSF1d4KuhzO8OQQq0u8zEk2/cPZt7tIUdAEohEcSQ9Ue1AmfpIl4sKVZmUD4kxte+8AZeZ
3gL70uwjlxiDT1G0cSvMZ2uU/7FmK6fVphEj0csPm3UwI4F4NUh789Jm5X+O3k+8LAwx6zY/lLa1
hUvmgbUazrKva/NPm6ibp+fqbVik2CfSgDnC1843k8goYSwNzGIRIHaaPEgLuMda8nVvu10a2i1j
QDK0Kl5L24mQF51qo7cjla7zRevTGQiEQK5QdJ4JnWIM5W7c2uqh0eRfX2h3aXp22sR20evyTXmN
c2yw+kdJ4c97BwjuUHeuPIyjIZ/tdbXPo+bof9w5s77aAhy38bc0pEAgQC2X/pJaWXVETtISwugL
BqvZJoyxcOcw92r6ptw9aoPI7qE+8/zgpB1B7v7iOSpAm5dRoT07rjXmzDWbvSibzMduzptoLMb8
KLaGgccYtVPTbHXE4GeHVU7kEWZ+I1jWbDihHczDrWMKL8kPYPHE3OysZrDghHKuaKpBvFLP+A6X
KlhTmYSzy9mbujkTFDawLtkXfSg96pzTl/pzLYUZK2+gP3WnDglMnybpHg2IjB23c0OdfILnSlD0
wkakYx+YjpNW8dSXBBeN/TZbcHdt+eWT0NZG/jKoPmApB5FCHuB0YHjK8g7+zFIsEYwzLtU9wsh8
+h2y2fxa8ir7mZOWTaFOJSX7dZqxVJGu0s176bXU0y+wlo5xzPNaS2EBG6cHrNObXcUbx+rHZDcQ
jDtO+XOBXlM+J2Bwb4VNOuIJkXQzgPvr/eMKTRKqRoodBQobzUL4QTbORHnWoIOB6iXP/TgSygTr
WKb/cYun376RumdbawY6dxi5x7mR+UNes2USvqkqpuzYGJVsAkzRxvWu1DqUItkeC6te/1NV4oZY
fvWYlPP2e50X5jnbTB9V61mfNBjF0R9b51wJBwhXlfSZS9tmUb1V1eummc6TslY9KEXmnGwpptjX
ixI4zqBN0GnmAdfzqaF4j+lJp/I/wcGZN3tpk9A1e/9ktYyrDjE3MuD9e2GWLsCuC+Ovp5dOR7bb
NjWBGhVSP80RkhAGvT27bbE+jMWyXW0NI3GzLPaD2TUrTSqT61/2RdU7Xa75aSWNIfYntcUSviVy
06kDwhAjbZWxHug56sip0/5nWpehB5nbRoLf7fSGg27jwUcZ+263af66FK7149TCutizmRw8cBSp
/61tMc746hryGBqqRqLVedhOjnpg8k2fFJiwjPRq6wHiFf9FGVqCr6w2vH/+xnmNO8fLWAqEOq4O
i8xUL6VwOj8wDRegGjFp+d/app0W9baE9kqtbnn1Ze9yZyXmmh/KIdHW00ROR7iYTfG8ZklOCrIn
xU352XqHnIV5GaQxf9eOX+ahm6zqiYfafmZHt90CtgN+wRYYVZjWeuGwp1YZTJplpjlBrVK1Bq1v
JNNu1Py63q1maSxPALrSidKpv081Kssf4FanZF91Lea+elUvSVN2+VkH8476jQG8cfNmYkpNWYSb
mVNT7eisi/pIwj4w8oS7g86qFsCdo1+vn1uSuH/ZmksewcYayDHsnKIH8Owr7tKNDKZr4bfTE4V6
OBbbbERVSwd2QfgBaO5NYL87uOKyedHYI78FhU3nVgVWXRhJ2NIMVuFc5QK0QbUaiNFEsv1TlSxj
GkhvSkEtS/1f76aFFSoYvBvoL40CxFQ3R4VbpXVI8lz+X67NbhlUhWRF95o6JTkgRgfou7jpcvDH
gSgvm67gmK568yHMsn/p+6bZt5Mpbi1cDKsgUxOKQQAxd1G+COvZU07zJhvc41ySBVqBhCngOfU1
792S2yR3TlNk6dlMJu6ZeqnNyM4b/5Z7pGUGntBVc2LfdJ0/LQwi41+K6wDUVJJVgDTDt7t9y3cO
SNi05b8aBiZSU0p2p03vVs3XfGnlo19b1BBp1ASv6NaZl2G/WkM+xfbU3lrmw2dBBM1BzpUXkYcl
46oZtd2dhJsfrMlVZM2LbLz5SH8irDvpriFmOdjW4j+32t6TnA54U/2NgKSOZLeyco7JlDono9S1
OLFh4xeIusC0F4q3yK2GUmrlJlllRgpLpg3lYzGBUrgZepMgH4d5l1u9FbAC3gXQ8no/j1SdUVD6
qYy7ZH6bFjWGQzE/k0tCzRqGwXijoFoGYgjVhgUa1JyTC5lR5W/zDHiPBraAlu7QU1RNe04SflMu
1ePgVY+1u9EgiCpufUL7m654aHRGB1vsMscd4qV1D3Tnr1VmEIXPMvdy81+gPvdEM/9h6l9YHYli
xSh+oel5+KZvpj+gpVYmgBlMZa7OidTbMp48HdjPRpFb9ua3azO6L8mEg9gt7FBPMuOIf46IZ81j
4aGzye7csR+jhkfLygjhlLVL+2ZiH6FexpnTtl/EiOjRsBXFtW9lQTOg16/jmDCkcO0Gy7KcG8XY
7W1ey6JOq41BU9OgSIriMJSpHbSV89QuZOmS53vs/Py1LYc4V+ajvkI06L5hRtxz8MIJOI2vzw+p
NV63gt+dpC2nHI2QK9rsZinD/VkFLDhbkQ9CSKqCSQbemghmqPkBkovCIfpDLmU8GOVe0VU4znAb
DH+fuObFpJVvOnp0031xpDgho49nkpNDLZ93QkB3EK5tlLRWSx8V0xp5BchCymCq9QMXqfjtGvfS
shFNleK5Sdu4S7MrWPVZ97cLTdfZI7J+27TLdh8fxvZgWMlT4iY3rVM5U7D+tJboeZLW++m3/qJv
a1SZ/lvdkcguhoe56HZJkkRuSwZO2YQwGlfNSGNj7L7d1Ixbq9rZC8Ulm1BR+DNf6UeWMiKso15F
aLJ5Jy5U9bg83oExY9quRVbsFh0E1DBnYu4xZ0k177V1BX6X1oPdmOe5rETos8PWNddrma1HKxnO
U+fwDdbsKWWAzZ0RSY4W5n3H9+oMf9bCOnmgl6holuNYsJDM0rOXXmKvq6Zh5A2U+WlyincApjhd
ZOi6ZSjnZJfn5J86ooUW6o95QkkvMhj9291+2K/zSfBHAMvrIt4hk3cLkbBtVvx4s3ewLX9PV/BJ
CmikGcUcdQkD76rGNnId3kHTIT6oJKlJba2rMMnXc5Kt+3x1Q1e4T4kc7/zBVXM+TfHpqA5EmS93
mPOXrhVPul2SuuUYYecNxzvNsGHFA3R5slrx6gkaW665zmy5AQ9N2R83XK7dJl7NtgybSY27hdOe
r1ektbzhdJ+xdISF7VOEUX+fA+AFwpteN5kfc2midVAXnoiPxvQPov9be8w0UDkUrVn7IyZrCjP0
K0FOkDDoyrXy2qfe757Fmh3yXj55CfxCl7eIO+byqGq+3a0+ZM1HbvBQ+iIARUlq87BUL6Oadvm8
HDzgGqpy1eAY0T7vfFmL53kR/PIii4ENnjNztzbjVSyM1qn1yVKgeNW4AfT62EqCFwr4BUOrwe4m
Co8f+wkUX9IHFX8u2m0/qv7ZK+URNQxo1x2rBiI8lBnnyMpAz5gWRFV9VKoC6Ft+tMFAPJMGWoMZ
LOvOnt/vMkbTwJJTXK1aBxhE3A9/oXfmAZwt9oZxVybaO6PeKYMRcUuQGzixk0q899qoPofWuI6D
/1Rxb0f4HT2GNfp35DZIB5DDdHykqtrCvAOXYnnONFmRqWUHR3mPc5k+l3n6r5gXxDGd11IhemZj
eTH6Npi27EDbdOlJH1IQA4HX+U6sZysCLRqbwGxARAuv2CVb8cA0GFW5Bj281d9+6sTdgoBVJeZ/
cwV40qS73B0/PKKIo7SvbD4B+x3i/qv05BIs8KsBxuQn0+r2S1sdHI3QbGklbwtCQiCsL2npb40v
XzkYD9RY1JbJ0EQdeFTIlusnx5pSOB7zv9F2PxeayGCQxJlbVf6ZCO28ZfMzKOeDWW/ImOT2b3J9
amLO6rZmHbu93ixjaM0jn1Jr3igxCj1Rc67SNAvGslOnqizfcwn/xzryW6mmWMo+Kgf5QYd+Hae5
u5iFcaBJ/wCC3stte9Fr951shU/S+GNLuVFhl29+ZQDPmH8cT70muh5R/wER/KiZ/TfL1U+OgQrG
7qQC88+iMqdut/6io/LzK+C2u8qpL2M43v1GMNxWVBGvfj9X2V6a+q1S3g45TmxagO3V8u1h2F51
+5bdc7Fkta+a8iEHqzH8/JptxO319OVdujyuqnkvGxtKUdTkA/afLHU608OxdaH9lmbyrTJ1IU8w
Ej2KsU4tCCP6DX5x+Muebiu0+vrobPqZkL+fJms+6dV+k3T7M9fN2e68M6AmHGvfhJ37C0T5YyA1
DPrG/dvPOdtVvJDhE879GwPfAy1hpIthB7R56byryvjM1YbEyEAypEM0N936YKz6e17la9hsL6M3
x+lWvphgCtb8nRnOgWEXhK3eu0nxqbR5b6k/rn3OWbNYM7bmA1BH00TGWDyuWnPIqxcM0m8Qou9i
uLXQ3av5tOjOTvgy1r0OkeAbyMtH0Rl7q/DiJP2TNi5Evv4x59+OR/fX80lpFbrHm7G4t7XWY7HI
CCllqK3HqsRQed8YkKvpZwO9aa2nsSEOm99j8SiaLF9uX+6CmAZJkRr/+au93+yzR4xZmj0gLDuz
2DEcjWyXL97V8//Ugn4kU/UbyMuBVaAHS2vGgJnzVfTuhSNuBf3U/UeuCXIVQ9PJAVYvup8CtTD8
HkU2waHo/oNI5a/lpS1SqNwKkq560WftfWjNV9NMh0hmWzy52oXA8ItAaBoYNRoPImoraT6uxD6E
PSx92MOg7GGE02gr52dcbfg3B8+LUW13CIutU++a2LGcf+gvXh09kXsTaOZBLCNWFnd71ZSxz+Vw
WJfx6E1tHnpL9ik10GC36Z2QzlaPB+hcf/zjN4etysLcTkNieiJ9ukr/j1Zz3/cn4TxrjRZ6/jvj
e1hO9rFHrZM4n4haLlLm0WJMjGywSd4lHXG5Gj13Nbto/mrdIaOJ1bevzbkVzbGwEOMNaYyCwxRa
0Krj1FfAy0uQLn86s/oofPvqrRDDqDu0dmf1Fcy0ecP9HTrckgIGrnarB1PVsQ5arpgSWzFda4vH
pEtfKudXV5+VdtuWYVfObrRWpzHVT2ON1nR+HJD56IwAqVvcNFvBWNMoFv8WqEyTjy1Zz3P9tpLP
4M4f94uu8CNZ3boNlEr9Z+mv3pI+Sts+1vpfu6gvQmuCvOt3sip2bfuDdiOGOQ7LxQ2wjCK3xYBr
WudBJx0EiFGiPMlOHe8ucfu9Ufzr6n8T4f6r0E+elu810YemhzqEr2ZIr+tMBB5aD63azcVu2tJb
M390tN2dAZCBsOXLdsRvsxUSJY21wW0vD5Y98OKImzNaNzZSDtiY0jo6O232s2CrlxMK5V3ijYxK
VWzN8sl12gjlT+ih9CmXmpHntYdAhHW5ssPivFjri6jbFzWJZ9QWcc1PTenO6Z0jGOQdqg1N8VJj
LDBNWpySylax6rdGMOZboQb8BwEYNEW5sVluC2eSOsW8RClwYzjDqduQpsSnhHdl0dY2B9csEPzh
0RbtMTF0BmIZtdqEkFGc2ho5WR23HunN1WOVNtzbJZKmCX1JiQRpCrzcD0qDpM+yC8biisgltGCi
PbwKTvLjoEIjmd9BW6DVL+noxZbXAy1CoK3/yfQ+Ag4BGtus/CcL7WOs//8o7GDUYh/lysLH2dLS
j5X75XvJm78650GkZyGySJnrHDWO/phZYjcqwKh82lWO2rVoBTd/2fHt6ZJf9cG+2Ng2f5dm3g+V
ugCkv3R8oO6dbFg+a6UuqiMQCbprbbPQTNtnUcoQBVCseXeeFZXxonaVGp6WdIkY4BGez00eKsEC
00quUUJmfn8vR52l77HxYAtJbzD9P106j0hCplPu9xSxnLtpgwtvgQcOq/thmdpt7PxPOJZzsi6P
gzHuEkNFLultGqOF17Ot5ydpcGSY7aXt/6xgViZCuSR91vT2Cud3Svr1umRLbNMBFKwUGoosYuiR
7q82/U3bl07ckcX6VW7X2ltBam+iSZ/05LkzCAoq0yv73XeanZ7YfZ5X2m7WC/wL7PhOUe2/F95/
lvnO5jBERD1o4nBbm7/O/fstRUASwlmsJnpHG4k3SOe4XBsgPOVp8FEseLXB9rtDswmUc/LqMPz0
WAvKwTtJfQuMbtxrqM+GDoxMR1kj3UgMaKfcf8LcmevRrb6Ud14Q9o0w+hpPUyoUuth8X6jisXSh
vt0uZLFMQJz0rr03RY049rMfm11B27crtV9fPLvVdCX0mgLP2mV3PabTFha9eVCwkhIqt4bBImsu
8kV+qce/I4V16U850Nc0LWSplFdDfE2LQ/H5K/xs1w5QE0AMcrrNKyC2qd7QnqG70d79Yjp087Qb
JJjDqD8nEyvfIdEzBPkl4XXz+iBt469m9odFmuCZ9oG1ILdGb05oOrGcLZ+VSydWp+ehZD3oUpzx
NbHRxXvufeS9rnOxVLczViesU+eKsYFA0oQ0XevTrr6z3vn2Mv8yTTgL/ORNgw4YS2unT+RTlXUw
ZTqoQB5QwcIllRHpNNdyG1nhMk2ICutsr6x7uzzG6i5s0n1GZm+GOsHFMy3oP8cyP7qpc7BbZD0K
H3ZFgCPsR45gRH/fxvqpajIKaqMDW2govG2fE+rMTHcyL/ODKccnlbKihvD/n9RYke6Zqx3UffnP
L7CopCyQi5o6LZ66xHpDaCA4Z3di3LN+fSthZiPTqhM9JhxvYshBdDLI7SRUFreOE5cc1QV9qJ0P
dxUUUGP2UKVZtC3ZsbJbmjrj6DnbScsRpYLOBEtSHTeRqqDzByIvq8OUZY+mM0ZUmeNWaqEmJu5O
i+ulZveZ/l8+/0zND/q4D7/4wub5lrQynjTvqNXaftW5soneBjuT41eSJlGJcGeekYyyUnxBaRlo
XfapOeokkKiuOf8jM543ys+WM+7lDXldc0zUynNjYKaqLQcZabsEfcvtY1sPg1iQsggNyokkbCAK
JtrZNYA/iKZ6hD2xd76gEJa2+U3/rgIlWcaFi804qMrtIFkc7bxO0/rYFcuLhmp8r/t8VqaTfau1
/Ek07WskTJ+Aq+cVRr4d9bNTQQfMeoBH/lTq9tmni8wS42TMa9APaM+66rBgHl91/6RkFtmAC4hj
D5XzNo71Y4/Jp4ds0ohhbSlIjr9GGTqdrdLOZedfdVS1Fma8JM0PTstshKCgYnWzyY6jnp5+3cwX
MnjZyuscWqsL3Sr5SNDvbXP+OI33B127LMD1jGw3nQju0cxVkE9sinA8LDbJfnSh5HhEM/pVSU4R
T15eYixqJxCklXI22Ir1TZDrxWQccA1f0dscmeJPftM+DRmc4GR/lDUp1tbMVojU+LfKIRQWtVIW
u9VowrVFMJ+7gV0acVW+jYigOHqvNDo0kxVQ5a8q7LdiWujOqnDS8O0ZWbCMfmSNImZ1MlfFfZi4
S8rNr6omUbaHarLvwtp6p5nj1+QujO4pUZgkjgQlzZzvq6dEmwPkfx4Dy3opS0SoUhW7wlr+MuHu
8hLKMoM1n8WjDoVuyy4EZQ3zpAmmxsN79tzO4zmZaQpmIxZJyrkuzjbdv5nl/9qtPi4rgSoVyBE4
f+mttBoiagqagqZ/xnGFdvAHrei1FEukzy4LtecDO0FPftHfiBW5qrUDxapO2aAOE2saEKfLsGyy
d9O18WkgrVNcwInaEyjzZI9j2Aw6q26aqKg8fIrENHba3sEIO6wlh9370gl4spuN2xlzEinFc62h
IK4DEyFXZo5hn5jfiT2eDDjTRleRkWeHVEdfXHdxX5J/CCYuzPx4V+7acxZOeDuxqYSu3TxrVPwR
JD+HKagKItbc8X0q1kORqNPcpI+Lmbw2vU9pzjnretin67mULxa0ZVnQkEh/5zjV66jrB8vSomlu
oyZdn+pu3ruaE62AE930JCVjtzwb28cI1y97VK1cDZb0L/NaHCtRhGVPxZj/3f2Jme5cNTF8GZkH
79Cf/I6JguS0cXxTfr8XxTvdKxvMN6SyeuTkQHsggx7IYr75AWlSKKvgbT38LApEid3uRvOfyamW
TRYhmcZovIF4NTu/w9Egu92kq3Pu3JpBvSD7iNYZn1auwDYAv2tHYdrg6cW/dFa5uPYGN5NmDo+D
3u7poeAmNlIJUvNg0+URjnzsMyy3C8dbM5pDr+5qMwsCHDAC1vRva6zVDp/rUy9Z87IBf7rQes2G
Jjnx73Yos971mvsy+luc+d7wgMAdfA2W5rGcyuyt5UqATEElZ3stXFUvdm1poPaG1zpIflGY3l14
/QIUM6XNht2pibVVpmAQmor13DnNyXiRW4/oxYNTRoTeHRH9TlgwKQee2ibU8V4ZO1YhjpOZ6gew
pmznGdYHRuL3rcJQRVNihx7TREh0HhSeIz601pdBayAdTbuxRu2xvTaizg+9TW+fO5v2iAD+E5jX
+gtJTfHNeYV+mf6mQx3XifXal+3j4ha/g5X8k2Uew0ZEs2vykjDblK4ZE2JFkBLrxIGQT0L8cfLa
iHKrOFTlyN/bt77HzwfkzBW071cUmETRn802/TMk7le6WVZY+Sj8h/R1m+bIaVFuGRpDb7ofFmIS
8vrZS6q3lktzZKlz1gxHrogdWWfUC/6Fonm03YkcMlTr5rRvXXms9Hek5M/Llr2s6RJ0DgxlhycE
UENpYk9UZOyI3gky/OIsTUmvMC3kompPZTNT0hgLpuaapNOTX9OgdMDU3CQROYHPgzeGdrXESdLh
zvKwOHEZaH6wTWOL50Y+j8yjYFoR6p5TiwrXcrpwQrcUmFXRosbP7h8FIWPOA9EqE4Rl8cx+oRci
S3aej0Wtai/sidqvc3+aN/+DqLXD0lW/i98+euN4oUrGc1fvReLwRFP8Zg8HMvx9NhjvRpJh4ckW
3Ej535IzZyv9E5IC87R721JOMD8RpYwM6N+ox7UBbVGFqL927MiM/CYJqr4IK9XKkIv7GScHqAaq
t9SEn1rbA1zysfLwRZQV1r8tTsr1j7dUr/04f0xu86RZ3k5fxAnVy9Hc1B9PQ2GbuM5+bHgUWsTH
JWLvDTG33vQHp0guzQyD7yyejJsVcEeWv50xmvi3ElL1+m7XEnQZaLr2Ds5+2zbKf1n6j9m4rQiU
6AXqa2LhC1k3LTAl1LE4klODLHb4WtJvUb9lgkFw3rQ98ObeXOsQnjJiLfBHA2Hg1jJyrfpnkLAJ
Vnvy8FhjHfhyFgvzDpmwOpcD+xPHtkRxp73LaeYsfaxCHhYWZ+vDwWhoAvTiv3p1zGBlJLDy6bYZ
7u3+9Wers5Opc7k/GgNkW0rBIugyVl1xdtjJiKJE/LNG48cfSKFxsweH/GFji0eDyTHHx2VUiP+W
p8nzlnAcrg6QSDdo+5GvWyzdEU/wTln2T+KTPDSYJ0vO6NZ9BBrFnujEk5Upnqz3AcU+yTTYGeDw
M9znGLTvfONQ76pWO2yypxPuAnNbdymYogOgVEzHzAN6zDRwti1eVfog8zcb2kOH52TnRDwkv/1M
2lHOtDO/zC4Mxd3/koHVmw8rk21X07Fre0S7BC53jxX939T0ISkuYVP8k7MRdPpw8Xhd2+STUbzu
SmSdgZE3XVxu2kfXGk/c0J8bw2RdVk9eo2G+01/rZXsuHO/nbqr2/OFW6zhhh+plpoIh9dwtglGf
ZLbfbKCrQPhVecY1xZtmz1UXd6VOAQen8HV5UYKi3/o7Q6+OY9kcB/0vNprILoBIigPu99CYxsPW
CdrPJ9/GbGUkQqA2TC4zYs7Cx16ujQ/9Qoa6Nh2VgxuybPOLpjc8IfKUOShgsjJhln3r5+ScTdtv
Mbrr3s97FTr1VIHxeeLesSW7YS5gaPS2JQiAXWJug4OlSP3yUTfYiyWqpKeba7jY1UBQfJnE9Jb0
jJYPs7Dux6R6FzJ90WX9hp7psSvrN3frv6VC5ufrj+Qwn1LKMgTRn255VBuHHdOvwy4xAzygr1EK
ECADOtw3Vwi261iWv0VrMvAsoTAWbBiqrqJSbF+TI4+qaPKoL+jjVGUar6bSX0Esb/o2ggCh1HlI
RXPMWLvxNA8l+d6rXsXZMJoHh+S21pqmM+rJw7xV21uBiFuf6luhj3+1ultCuXX/zTKbyEo2b0aZ
mEHv8By6rL4Icrc6kLnAZS/r/8a+2Dv6eFlqC4Vert9WZ2Mpbqsl4Wit/xW1ju6h/FeS/QD8iA2T
RHpgGvdk1fJoqR67mvx1sjyNUjTb7HG5e/zaPt0ZxnpmUe1JAJd2hfgfR+ex5LgRBNEvQgS8uZIE
QO/GzwUxbuFtAw3z9XrUUQppZ4dsNKoqM199InstAXwdn9iNXzRJFdqauOGFwF86R2rY2AybsTWz
T2XGtKMlX5X0CCAS6S3dLY73o9GLjYSxlpeKLyz7QuN1H5vkRdFKKEDCPUFw+GqbZk30cK6tzYQN
itdNeXx45IWW3hth+NJqj4qTnEq3Zzib/ypthoMBfTY39yh4HyrgjGgRp9HFN6Gq38QW1mMucS+/
6TTUHY4dkoF0ynPA7pu1nPFCPdrGCBU6OdQGL5ak2LTqX4JZYdUk70TYfVScUPNaZDsWFGb1GXHp
KEhretN50jCz8NWvjd4LxLCsMNHx0NOhC8e68zSEQHXDCFMVjh1eNjVu/xQQwdRyaoj3OmYcDJr5
kcUlWyS028CjUDJZma2vsdXYoLyzrLWx2OukLJ7SRMOlszHdo9WHTscUnD5ZoUC2/D57ZpdhOuFZ
i7AcjHRbXXeYrBM6S04w307+xdQX8XhL0uSqL+Rsqu7Zk+5NTss5iogFJVRV6d4j67WyK94BqQnq
gg4mlgPoBV6wiP62jHx7uMbxWXXTsGneiuxdWu9V9a8xs47uU1vRAWywuFMWWfNZjxKC73TD8bIr
6pKj2nDzVVsUHu5e5kv5v54MmbEofucOpz6T27SGvNJjn1lZHb6KfITzkIv9Yr3oZXRy46fM2tOl
WuJWMZdiTK5DIVrb4qTODD8AI+KwJJe+xkVKkZcfYoJ8afM32Y/vjKM7JXts6KtBH7C1fhUUjBHO
7vHkWF440d6S6FmVzBQ71/bFdMqxqsSYyodV4XA92FfEElclAD4ZAZ7PsSbLVNp+Vn9HJFSA465R
5/QeLaFaWYl7zTtI6+OrB1LF0szAZHTUWN+F020xsZBupMj1xpMX0em9pGl7VtzugwbrOPXGO5bt
rZmDR56d+NqZ82eqYA6UNw2ERPyel9NKIxHV5y+TmgVFPZ9FLE8sxN7p9CJmZYRj8ifrd/CjqHqv
tg76hObXVLKNpdpM055U42KBEtPkDWBLWz3hxK/o/fAUmMQ/sFgsZn5XrCHEZbFVeG4VeqBW5LtE
w5efGge0nVMdpcQOzHXDwNJq4wtRDlgLDY9qGThzHQqM/CbUi5RRJNyoezzYz7KCMiHN8SxH1i+1
CvZYnOc6njk4LZd+qRXAfsUpnpWwjm6enl6yTFu7Y6aH5LxurWX8U+L+PcMj1yEIx66+blvtW7ZN
gDeOtpcIa6qlzDpUX6Y1X4XR/2WtSc42M7d4WjvAWNW3osCji34cIMqmobzXrQ1oZWaB7aLue1d7
lkS+lGiGHdrtDdxjKS/OscPM4XQk0Qr3MsvsWVOmiyuhEFVGs0un9LtK44vav1eCXPHSaUHWzjyV
+RKkS+Y+a1KiY+nyY/bYE51E7jEyDbmPckv6ataVQem0b6SOHZgN9hJa1vgCrPdT5v09I+0IYI5o
kmQvDNVZ/ptqxoZPIBQKb7IiX75o8La65mxl12/5Q7Z1qZJVdYOSoD7rDp5t0nQM4hjloF3MWHaP
RDTgtauboY9upocOmhXZvzHW6z2JoWS7oLey3BrWkM8uTnFX3JT1vh7eu9Wke9F1TPLfWndmoHEq
1n/qTzNS6Av6/tTmNEWek4aM4lYxX/BijiLoHaX9NzcTy/cqE7ueEat3k7GPWj+MOEwEWuTgUb5p
BaRzSOE+oSVfj4xPjXwjL+jR71X1TKqGWIXILnrGd8NxVvLsNMXuGaDF1i0bbO8Rta9+t6rhA3fM
bq7aMMrTPSo55yXbPCL4EX9W/nCrV7CJ1Kfa0J+zST8vyXBKU2ufN8mOsO651b11b+afNqUz+43Y
rNalu3HAgFt0hJ7n8hLhGCMITfZE/YjV/Kt65C6sKFsZywjdDpITXh5/7H8jbBLTuJtNnUnnscPE
4FQx4oPzUurpwRI6GT+51eeH1QSbBbnalOuXoMgtKvKbENVzQUQvh0CR2Tjl1HJdOw3rjpQj4fWz
1DB2tvFzOlvU7Npzzwspau0zWvyeUf8/fGsYNapwSfSNMOgFcdqnPSwRiq1B+VGomxulvWCIvrBJ
k3vP4m42ijArtGC0SfdZZfbbyCHZ8vRhaeYcpOIXDMi8zlnIRUw0ebLmHqpwihWGxR6eYG9LkW0m
I6Hx6C85PyzyxL620icbqoNiNDz6rooSRQ3ZtaEy/pWIC402BfMigpLFblR4Vp7RmMWnuK1OwgZ1
NHehQxWf5OXTiEyQlo94LrPrBuL63A3b3jJ2nVmHvWbgfOXF5FD/zw0imphRpwdulpMZF5+T0flK
zACBPlEt+lVr0+/Pr4MJ1t8hEr1AZi2sTdfFgWcccrd9i/jrJCTs4AoofqlZPhiFzaDNYZ0kaAm4
EJA8G9s6tdndFgpOA42CxNhM6XZGfxFlhCZkLKFiliRp83DyVHoZ51RL5fkhCVvAkXCgbdo0iGX2
+E1h0XzVysNaDzDWq2/lxFJyTD/cViQeE0aAPNnMKWgEWOBcfNbex/CQ0idkWeYHD+vxpsv+pabt
K9lf6Yid246PpENA0gobSL1qOwsfswjBFOIb0An3Ivhmf6JH2YkSEw39o9XEzyLV3+6BXXuzXASu
DA18IdpqD/ciZRivWFrHC7ANoO6v48do1XNftdH8agdrpYhk32dvSfsxdfXOFPdCSd7aPvpM8Aer
PIMFbpc50gP6tS2cgGNkcMWScrjTEK3VR/oQiSRfNf0vK8Te4jq5TyKHVLMtEudot+WfU3fvMwog
U8jXJjH+bwCxwWOnmriaXidTC/IHuY2UbmwlzGlMco9efVrMbj/DRCjEhM5ebGaeieUxA7KulPur
GNeoR25oWBbSDqjS2NYTYjcjV1uFD8ua5yt84XUGXCjmpaaWsEqmZi3RcEqGKFbbHB7fud4zyamU
c8PwVhfmIY6a90SNd9Bjjub0yFn1vJOKcl0m5bY2XtSerP9YHT3W9qVa9tzE7obk8v8UkRU4rDdt
sbB4Ks8EgS7CNLcZo6w0na86Bn0NZCLKY8xsPTuNkfPeqMgJFDVqiZKFYg7ZAnLLi96YoVGRQ+4d
f7HKdKXwYegPHbGaKHOcMZSAD/uYpg8TUo4vU1fibN0z+RQ0bnJWPusHZd+wJj404odt1fyRMfL1
pDsC3vELqyL2mPFLWVtVu8a6npJIPBaO9s9jiGQU6PWxdoTYgZsf18yI/2J0ZiBc1gf0oy86RX8c
+0/gvrgno1OccqORcX5tHfezjMYdMCpG7NeuICI4/0Qcoqa9pBlB+dE9do+I0Dwdc819xU9orU1X
36dtexP91W7ba6+zxZKhs5aTwMolrKE0Gn4UZieeAs3G8/Csogg1S37X5Yua9odhwPNey0uksUip
UE7wwI+giInBe2vPU7a1JZ5EqT0lKcZwhYQ1QqimYnVVvavVfBEQ01b5iObcQTJZs2CAWYpi3Biv
yiAjvsQHCGimy4mrwIf7cgTFeOdJzwWEokbHCs/asbBM55JakxMsrngrXTXgU2fGpmWXqn7rJd7A
eL6lHW/PRVX3Dzdc1137x0qPlL8ntAQEXbBZGNDS/M1r3BUoOyCD0x0IzBH1YMcoe1qNM/U5SY19
54pbp7ofXg65gTQ8HJox+lSq/hdPcrgYwzWZp3cZy2Mfx0dpix9mwXKVmsprO2Z4D+tAW7zLgFFX
wIuaJjrRho4pmdKLpiYUB/KnUjkNbr7U/iAoa6ETu1hR2L7VKyf8w3AJh0/Ud6yYPGlk2AjgPoI+
9TuZ0YcJhXifIx+hezrmvK3AOzL3UBe0rJqJQRZ6KdplkmB2i9AxRucczR7Sn5t8pX11Ue0EjF0K
b7JU67OB/y7XvLclnp+MfNqBSCZOGm0SI7nnxp2US9hT6tpET/VZXKwYO/VCDsx293oj7wjzL6nZ
PFy+bYCf+BWjBIP0S0uxDbzA5+QyROJGgQsTmrmBXjj8RegTyojLuPvCv7lN4/zKLHNrF8PBg38m
hQB/QM+qaOa+xEKnofnAFBlvRouxLV0eYpOt7WxS49OIiGpO02VyGJGqU//qieo7j/ON3YGYKr4E
DWqLU3MaPW2V2MMNT8yN6dahE0lQV+51rIpbZ+DINM08sEga4VRsr16v7VWU25asnst0xePf9dzn
dtytGcBtChUKTp0Nh2bOrzNWvlJDmXYZVuIMvJZO6jDCXFamhYFxKddYx4EkcUZnIwql3eF+E+a4
Kxk1p4O2Ty3kdbN4Vs0CHxwr4DK8dy3VOEM6B0f/MDYgTIat6vwUrrZVBxhicwdwLjowEuEvWr5K
Kz5rBZPvXle2bAQIc6MELeY9JRbUGcLSF9NJD9wsW+Ldr7aT/yXuEsYD0bYyvUjxU+GLfEzedNzs
RF4DRRohBc3WGRDAmJGwoEs8onmJ1FEiZ/MfoJ9nr2xIGFBnSct7nWL+I4dAh44uFy31ux2RtPRK
uTMMYxfHw97LJssfZfdaT4J5pzwXET5oMYXYvXY4Yy/Z3G9dUxy9vPwwCgpWQDnzqpcUi0X9nevD
fRzwPvYFmlLcj6+dbp0QfksqdIPk2nRCmdsWqnZrIueqi/i+PHycNDos2TuonXlqlJoxIdQX7CBO
xHymNslTFAOW2cF95XvDR2Rp1AU98sSCB8FsVeFT5TChGRieuvaKa/0TXyk+ZBtXmZe4oBo6ytJB
NDolME0S7pxqzHaZ4sUFf00wHR6T6zvF93u3zPp2TKU2UcVk1JoZE1YiyPHnjOawa2XX+QRTbrLk
U58GC4W+ENh32SOJgbEoUXOZdvum6S1/5eiw4CIW0bdQcW8GggZlnRiaupHcsiyNIbsoBeOP5X1q
k21ll2dem/BZ8ubggZ55ZDikOWBynwdfRAuzrSXb0extOoy1JGAlM5/qRA4gcGq6ykZvX+qJwbnT
8rhIVl7A6CKznw72D2p9QHALDUR+NhrGWjHqb/jBv1LhBeYC+dCKGE8v8U4YKCOeysp1vFEd16ZR
pM9dEmHWYVWHmw6cJQYTFnXPkHZ7ZnriPk+FE5odxWgbt29ZYp4n8AJbO+q2hjrEZyCY6UZR8n2m
oMTKQj/RuJyMnjh/YnW4ex/mN2iKt3hIgU3SnGJ3C7IhZ8o1dhoRvyb0Cpw8kXebO+B4rVLhzknI
J2mas+GpeVOnT7XnO+i7r0dUrhRchDVD675vrgbP2qpDvolrXNOOI36rhtAYG02fUZleQRIWG4B9
z4lYvlFxCH7L7ol0XBjVtYtKpPiOB6ogSY9irB3UolnnDTh+EJ5SgqXu8VjmTH3mrCQa1iSk2XVu
SU951fLipZGMHlZEwzTCQ/wgm2Z1BaK15FQuj5pDQnaa7/D8d+pg7vBxkQjJoqAsGQbFJkGPGsxT
oFj6u9br1kFfsNkaE+3PQth3BX8AmJkYO3/kIBClQW60xujZbjj3eDfeK1Ki2Ep0G4hsbK5r2IvI
SxCn7L/Bku/s+SLWQq/IeXYRq5Yh9nsvJtvxVdPf2/ZLbXpDMOa8aTUl6kK7asnCwYapXLp0WTt+
OzvjXgcuF4wVbxq8tOTLVRMTEINHh93WZmV9UFVvYxm/O4V8KWvlUk4xUjslnaL585IGLvazjqlY
qstAr7N7ZSQ3a5BBRLZsJZKfcqwvMKvxmWRvEfQDgjWfYBr2hkNEXscYUylvTo9zwlCPi62/pwpP
fL9surzag6FAN+CKY0CTzM9ANCC6gMmwI/pypyYxoVdBztPhFqZYAbU8dj1rAWct2qi9d48N62R3
/w9TiUKU71Hx2k4dSQFoX2OHkbH+cB35atHtNbGxU2HeUUGAA2KS7zTXEcOR6hqnaFHPnFse4gQ5
hUsIyv5OzMaxbiMfOsl9SOQ9jha/M+InEB8Qd7v1QG9vRPQ1+vyvNZlS9Llwt9wQr/EovxYtfq1c
sFlVDXO2DlvFWsuHGcYZdmAC1hqmYjFSCcQUwYzZm6TelEyTc2tlx8u3SSmtAtEalP6pJdza2MzW
xiJ0kCWyOT1MS/SkKNaTBtV5HAfSFdNOR+UXDEYFV58HxXPsnJO6LECzBh/250ZZgEOIJ2+wX2y6
3GVMwkYd6BHEU573h4I8I2IjtXU2ejdGTSbcH+RRPKg7VwUhqTQPy/wHWHAE/0RcJ1nurfLRnqJ4
qHG2V6PiYtu4rMGfonfjjZAUVzXzrurQE5jNY2Rtbdxkza9efGuPAHTpiwGIrovq2zL8wxPvFXcq
2Gy1DK62snmpLFTy6lAfB/2fx9NgOvrGbhRIGsgsKljOyGS5TLUxh8nv03ZrWsuxco27lyR+6uCL
BEs2pBMXWfamOMOn0bK7vqlgf3ktovuE4Vsc9Wjgg6ipASB9w8MvW9ytMCr2jlkCJlZmPsDyXbfq
vV1PSIliS2B1k8v0wynzcLQYDEtll6XkYvDKIaEy1FUj95oseGhrq3pXC+1JSwZAp+gxNZrxppcU
VBpB1imt/c7Ep+9AC1awimTKCdtN+LAlVXN/yJxD3Bp3mz6xIWMzM3YeR4YhKHfOItZx7q76lmcj
TW/eQlQTU57hkARi5AAdOwAa6jtxsbMd3LWUGkX2aFZFH2qxF9puvqNchPDiLM9JwcGxczyADwdX
qTkUevB3MPPgs1tLpto6la/FPD9TAMya9ckjcDeK5Gh4Hc8kgHA7Kz9I4FJ6dXKLpwZAexrGLo5s
aK3kyT/jMt26sxYok31uJhk8MlBsYjvmxfhOIHCjQeK29ZEXeCH8tKE5MsvbACSjady3qv5nWS91
7HAmPfL0rnVRC/XZNppXQlP9ajL654RWrlagKUoClj0qaCmfYDltJlVb42m9E132cy6ifonfu8eL
2+bpESk8V7zRENPDHFPywnoO97tQ+6CpXkF/BZ73VtQdlhc4SzplPG7XeZiJqil+A8PYUXNsMNqN
+ixgaBn2+suozCHD2XU3vrooE54AytAc84XZikO7a5DC8TDX5+oqSgaMDWrYld1WyM+S8WdFGE8a
+IK5t4i2bJHWvzCE/pvdhElGFRiYqsjCvjtKdG8Bu7aOvVNjZVOXfz1nOMfbR+p6F/VuqE+MlXDY
su0udLv5opTQtyv5S8v73bnaYZx1POD69E9689nmaps9/DSqqgcpY9a8weOr4ZnTGRyUZLOL6Xtw
m1/TdK+A35AmGo/TJjdZWwexvjznSRmKol/3j/0jBcosWUc31cKyadFEaEW8EjWkC3UBaKpLdg9N
IM+VLVvUL8IGxBXPW9FOT7ai3eY820K2Po+iPI8Ka1gH6zQSWLPSNFxGb+PydLs6BEw+8WRmkqKK
gxuBauJ9RrOMNDH6uknXDh+TcKE/pJytbPowY5cOw2SS/uKxfNQasqDpbN9yB+ggOsmyYZ0s7i5W
TA7/R1EABOMfAcLv6lQ7RAyauyrezmI54u7aEzw5kNs91bSv+lQ+8SczzHU3M73yjO++xJhmc+cA
PjtFefxcCXXbNwJnh8BzhWfkieDiTatLQrvOejEdvx7jw0BmK5CZerB777I4LiHBKBDSeB80kKJO
F9TMVJOm2etoCMgjo/E31FZgx1kw2btCb07c5OA5QA96FoEvAnPldM2sJMSss2fH5G+UCB9bIvBo
IDOSs1h1VdAvpd8U9pFc+KGtuvPSjD9AQm4Z2ObG7g4JpuXqYfOMjetECt6NUCEt9AF9Ipqc+Wad
B50Wb51KW8eIRN7iHizLpUJkuVv2p2rDYZF5KA1rLRhiRH1y4scdjGS+9F7+mtAVdGQTLBLN1uCV
16WxrDMF2byhmDARJxn99K4dqgLdEoj+5yz4vxyEzDQe/xi5rV0BOpKhTFIzHS+Xj0oZvntJeQsV
D6LHUagCakGDfiaj90VRfHZjPheGspfR7EeYLPJ8ftWp6iYL5Alz3bDWomxnkkSxy1iuOgOakmgw
GRIWWnnN+ByVhm/PhKncvDRWEtm3gG4TOeSQk8HaILNROkQP6XLjpJ+6ufheYxPYUc/ykd421SSQ
RhSMVHZVnIVVhf5DdzKY4qyCt3YSc1ss6tXK5YNGuHNYvWo3N2nw6sQXXvXy3UFbXEQVFmV2c4v+
mopPdclhS1WsMzDkv7ysOeX1eTI4XC3DGZZC/GVR/E5/emTqgevI0L70vv8Gxv6jafqLIcg+4NCB
V8ZXveqJ3K9y6nIz4WrOLDZQlI+T1K6bcnlyFZNuZwqyYgo5JGHszFewFZuYXx8SUvRZ830MsoQ0
muhvjjcfLM37thdG02q93J1OP/L+Q+fGrMsSrY3bfouYPL5SBDnk4QWmRV8YH5hg3zVvWNeKTe27
kCPvQqUlzYxZofCyZ1acwsiojG2ZNpu57y+DmX10rb3JLND5aj76MAPOo2ncLVIGdRlvBJVQppf/
ZGO5PGwYXXI92Rt6/m5iBzbzMsR1vyMbEMLHIuW5bHXF+c5VbxXjYGGAC46RZROeY+RwGZNDjPDd
LN67KOanoq7fEnKAE5BvhvIEIyoMZcax4m1CdXC1c9d/WP1gOIezkfj9+DNAJ3Rn76Uois/SrLYL
cBdHKuuRpjtTmkBj+gtkdW9FAiMjWQxMAubyo5afufjKYDEi2UHoLukk4dIO94E6jRGEn3Qz6OFH
erRg3nqnH91YZrOXE1cnFEpqlH0+1j8kTQ8Fried1s41nBDezMZIzLBO9ZDYxS5pjR2AGnoewkNY
E6Ro18OY7gbN4TbiRwncu6Aj2dx+hIt+macyULrx6Dg6scKBzSflQziBARJg0NjONXU6uFGoFv6i
aTsrh0w9/Y/fqr+8jPvcraKV6vYfc8ZoJeGt14OFXtBpQclN6bgtSMS6QscO5VypVI9F1PuAk/ey
ZEiHxtZTD2s9Go/nbCYP4UWoD4W8DPq8fKSDzj0xAgXoBL8Fp1sH7mDJo4GTUriPIiE6wYH7tHsD
fhL7DrwPTOMvS8KsOWeIR8q/Wp6npmSgDpc8tn8KOE0AsA/KNN+BheFuwmJPqChWkXVnQvkawELp
YARTbclRBSXY2oSYo5/ehNxblAfTyIKsNwIFS6HWRpemFWelz16aWjlEU+LXRvaugEMseAxo+B4h
yiHI3PIFKYtCplm5UN3mxfSzaX5LTR10Rb4ejRbHfHHB1rKxNVJs+kzqdE5D0zL28YPoBpqastTF
1FMHdmNuWuvqOj8TIOfYUwNJnLRMGZMSN0vT6pgxmXKg6FB3gvY+Nt0LDxq2zj/ZSgIgeJIAJ5gx
Qlz7agD5ezgsmeO5xFBnljdHJT5nJwnGbiIUDXhNZw9IjvABQ3IrMcxYaXFdJhUjYLnGp5Gs+O6L
tW58IeKSxuAdWeM4lBjVysZGbsHjnlGdIQ2O7S4bAYs5euh5uMkeSz4Upk2Z9aKWJ8wDJNz0Hyba
6zwptsLOLgo20L5ZtcknhQXwxf7MvmDOwxSqbFupYZNJkmyCBTMECdloQsuEKnlgUOA+50WB/XxW
3vUC9QXgAU6M0wwYdIgi3K0WP5wpyY2r41W1O0yy3m9mGEFV9RBWNLjcmneYaU4oGreubF+K3Nva
6hLOzXgAhluu5qKALGLxabjcQIP9UBIZtkmITbpZsK/e2aFBcU9OGL6a5TA2GC+A5tQb1ayfzJJb
CbvFJc2rXcPzmZdo35nxTae+1YtkxyKwADIn1jgsQBppI7fdK6yHBR1s7wy2ogAeIxe5HMuFscLS
bL1I2ejCegOHyAJMvTpFvI0Vgjz4y25KywYY9WMcQc4ZQyAEvuiUtHvEmVjKbV+n4ShhS6FOWcwE
kg79FSPSsrAxgQNguTQkXgGEI2YZzvKhgEa2mv7CVgzghiVivePb1uegxvtx0i9eMWwem2s0A9Jp
oq+RkPBeFAeyZaGwZGBadWioP5Vr78ek87VCuTbGeLJtdzVL8zZ43hEpj2VEVThnDsEFnu04MNRl
11fQLMkpzHq0cWxbcIvc2Nzg11p61ZQ5cIj6JzODr9Zm0lFyVxjEwm36Hw3uCnrwkVgHwq6cUUf6
TdsdmFZtrHT2e7qKJOE6JgZiRPMdb+0hM3j11WtVZOcoJuuc52BZRtZ4YCOyLJMFRum0XmbrnOjV
LWkf79g6cO3ihCv5mgFVj8E7zVV5qbNlV1Ga5PHH2GMo17u1zmIZgJ8rlZz+aObwbQCkVRvRHbsy
CqzpqbcAtCgSBZkHvKh2HGqIs9UzrVGg5bRWx6xlu0QbbbFh+mq1F/H0VBfLQSGuOA+MFW24sRgz
VLwgol1eMSjtupSRitSuE2iq/pE6HsaTQXOdRXubiflCLk2MyxYZ/z72kIlmeSnppEjSXAZ912c2
hKTPHqV9GEDkjkzo0/Z3oJYWjcYJdI8e2yHQnulGxrDBN6xhTauJeY41LBLkqMgot5HJcjTM22hQ
vo4NObPfKi1hqsgpn6LdkOCW6x4lHBWGeUrUwi/pJaJWct7+0v7sOAyPzUNBYq1vDjG5g5QqOqdZ
0wz2l3AcC3CcD8t3H/ZYqHRgkEv8UXBXuICw4rnw58kMrWH8VHFpSV6YLXb9f5VkUKIReCinrV7d
lfbeV2cv9tZFZZziJd6yhTqwiF01LebeYdr/v8Jo4TgNNwvkbmP+A2DCmDf/Aqi415P2O2EI3ZU6
hACuBjI/ghwK61aPMXykmOkOCdyNJoDO8yJ6APmNMaf7NLag3/nemFd0hRqMtfrbqu1nMdpEyxj9
MsmUQZPrF4ag4DRi5VfNCiDSoGg0M6OJlq8APsG2LhoraNLmnorxk5PCwNfoI38yBl8fOshL4i32
9B/dng/Czs+oV6/ofy6mfMEke+FlVNBAkM1qTCcURE5Np9gQvOIz7h7AF0yBpUaal4tosd2wKMhl
OVP+RMT/zej0P6Qj3jcNkgZ6885K7BeG+m/9nHl0msNGabGyS1ZrLEyIMFviQe0SwKBpbt9bB0nf
0OhSzRs2Bb+KzjEIrsaj+RnohBc46jPKfnpxeFZAxB3SlgUJWItD1Uz/1SRNDaP9mNExOV/NM4EF
uC3mxOcR5RXpSRw/ai/QbbuFvYDUc0YbweCZCVBx/3zk3gJ/gR1WTFW4R+FNEgCEemI74o0v9hSV
yYdkqxsC1Ahc3FKKsF6W5MMbaGklqyq3ErSvD8I6ArbFxK1x2ExZt6N1ZEhbvrPbA1esJFdd1tLd
Z7LuYa3xfsnqxWHSEb2LiL0AWiVeEwUXHM0mixXIbULwLs1tnGb9nk1L8Cwply+FI5SGWZUzn1ib
8Hj+tWrA+DOoxhaq70H07KeoyfJXzGxziwkzuwmgxu7lSA8jy+wls4ktZtmX0QPcNQbvaD5u0aZh
4tHx+CD9vCdpTzqQ3g45mRnxonJAdHbPLY/VbbmTqhsALb9GBSl2LM0nI8nrwIyB3c3GiP996lCZ
+2g8a5o6beeOxWx15uZP9UJhaNsqBjtb2UzlhP0B44xnLZhzXCu+jax/34LYWLU9rw1DfkQlaInS
eAg0yIpDMrDuo/Mei4Tju8eD1qcVoQuGvdhnEpO0PajxEcJiqUUHF+RprJT7tIEKWzExaeut2TcQ
VlltQ6YvV90bA2E8aTq2HHyn+NDI7Svsxmv1lqbeKqNNXXF9miWInMhud2QEOeUKxTPCZ0Wn6aTA
LgnCOhIvrRlFtwLqmDqnJ2gkARu4N4Mt0HfbPUOAn3QpKQyTNiBNKDaTqVA66NSKcsB9504sFgHk
zaSmc3Z82MPKTNRTWT4mrI2HJbj5wRR30JLSQBuLym0yDk9pyhCysBWMg+WdDYjXhDFMmqDj25Il
RIhevXWXqvFUsKcYr4h8mesR9b+6zrp7UtvylDXNVYqUpHgPy6KfQtnR6sbpk6XLI8BzMoGY4Cfj
UqrliwZypiEuhquYoMQ8MduuY+2sMkhrHXPtLESkCXYNjnnS55b3ovKIdpQ9o3ninLCheEFH9rvV
UhDRP+kt1OGStQsOBIjK9P40Bea4Z1hwBrU88znv9nZig8sGlO6E5wXPqtdRSJF6XrGnMmdtn3RC
PZ28107D3riAUvttzQIz9Oha89awNe1WlUXA1e750Wj8cp/CxIHsgSBzs/LuHA10trJmqk5eHFE2
itdWl5LUl6PNrj5M2EYWlpFb4gGDK1QWjHtiTeX3gk+t9hWo0pgXthGKuTioReMvHv6oCu/flvgh
rMN5io9WjTSCTyp0euFsSslCnSE5OPlwg8mMY4d9Hg5zHcPF9KySlIQU5iIBRXx/duFbZvUc14Kp
E4RyCCsFCK3uP9LOazdyLUvTr1Ko6yGG3jSm+yIiGFYS5aXMG0Lp6L3n08/HU2hUiIoJos/URdZB
nUKu2JvbrL3Wb0TqeCBl+Aqa9qwg9lyVgraj6BhsAGnS/eOJssqH9kcCTAwhHxZXWb0ZKOvApc0g
yeTAVa0JnNjkvKj7H+KYPChjg29Y5YqrUvOOcm3pMH+UjaEhCBJE7a6DuVch9pkn5W3tmfc1viOV
JdBzNMgoBKo/pSg8NbL6w5C8b0UkwBYD4CgrCg1EsBCFtzXjAmBe+upF0l1SCeg2UR5NpI9SrH+r
FaJd8kSyAc79QIUaKs1wFxbpJlTrbZWALqzTE9Jje1S2wA2J5S3loDXSQXDnM/mdatte7JgY00+P
NWbfIar/296L6BHJFUymoHmw2PKbml6ELbiBum/zRtqaivpttODFUrdCNTcUUbaAURqzRo5YK4Ds
UZDmgmjbHcDhNscYszjQxqp8QrRhAJQmNdornVKTzHD8HkzvyVFOkN6NS5NWQXYE7nKLg9Gpwgap
i9NdaKZwJ8ifUkxUUVamLIQizY+h9BG9jrnOhWx4aEU8erHxQBRu2DYTyDC07lB/Dkj5knv6uTDu
YYuVZnsjm2W70TtMVjOyPibMW5dF/NQWIqAoc/pLW8BLXaFPO1GuHGGS2Pby4FcjoHGoAwFrR3Ny
MXkd9PpHQS1l3Rmg52gHN1b9K4yUdVlV+lZV65t4oG3Ba/otblOg8MA/fT09ACE9gJw190jk0ij1
lRuDY7FvOqgtE9xRLKHQGGq1tYbqWZIRUeXifEl14yOyunsztX62ovGEbtHWELOb2pw8WusfET6e
aNnA2tRaALIU5ldtwJrJYITmPPKbEkI+mg/PvaK/YBZ1K1V/AhmWhq+1T3KNwkGKuApQrh6WR7W3
MFyzfIQkhS4+wKXuMOiEiC3r70LuP7fwOzGVBsRoGD5A+wQgFkIkCs6iFeWpBvBxxYOw65H10o8x
c2PpwQ62ya6vVWpl7V1dYg4Q69q0PYd3PRtupc7EbrSlUDAGWOWodq7iFAlvcDWi96Aq2Kh4BiQm
PcreIl0SaF0Cmqe7tCUJuAdsvNUHZO2k5EDFdhenOoe68FC3Et0JmJAh3bakPjQhDnQdL7G2GI5e
kUvAyLA91UW0ldVWp9ltYJGXec0v0+h/FRZVVK06UKaG4N+DQlcaupBZoOH5gyguDQmUZGjChmTU
q0YVfucBzQEMGsbVSP0J3QTjJKIwvQHAiZhVjpQms7DGww16Xtd0tqAjrIyx1KFpEPxq0mpVZiXY
B+/d462mjAGy3VmKTa6V/VAb/85UdCRLNVpvvDRxONPLjmpwKNmupOc7DugaTwDwCcAXJx2VcZRt
qU/qNwGL4w+S1O404iWqusjMw/vU02eX7/87UyrtEZu68ARYsqVUYHCVQxlrjrXf6iCYMoiYRVD/
rqNOfc+NSS+mgWq06mJeozWSIZt04FVXjllla1rrPZdlo4Frh6OjT2wtvm/rd7d4jlJZTCBxSVJ0
wvPyECOZUKDNIIYql1N27CRUo4boRRSDXSwCeOsLysDGgQbU0QubEoUe65ABvuQ9d/JGzM7LKP4A
vPdsYLKKKjgF9wQWERYI2TBADfG4JqUp7Qe1sRMl4UesGPiU55Ldtv2zYoUiuBvUUCVVYsfRLRo7
9btgAiVVsqlWl8pY1oz36GL8wr/+wazbH8PU79AA4Zkypm/SGCCI1GBB0/r3epa9AzwGa1enzxry
COuiEgpIgK4AlhrftSKF+yqEPLgCKLwAdiNAs7jRCOqf2Mtsv8BJquqNm7qygHFP12XuyOawBYa+
Nz3kwuqaKqOuFsdYV3+JcvaEt9lrD91oXaA0aqht+2AUkGCkRMaxQP8NHmtSEAeBqGoUHYZ+GDGZ
wl9Wk8CRyIMeretUQnexrn+zHe41uXxUM+GGuwsJCLx+V5Q1tnWMWESCOUhAy7hT4xelcQVcoBN9
K2X1IUeHCM5FklE8q56zVPhplfyGQS6BLCO/ohakZl7mHSvDewAacCMJ8rMq5JjZeNtK01GTG8rb
3lIe4qQCIO8bXOcebgujCQgl6yROhvSdFu+49iUePGF6pCb7DAfyNIz9RhaVUx/nx8qyGlvSB2/X
5eBCQoleDVgJGUeIOHHLG/jf7iqWTMdrQK/64MI7TMTC7tRK4vNIno1ti0U5VM7R6EYHvdcAQpDg
fuhWCI7YpC+OUmiKT0TwI7IoJxst5d5iAOsfiGCehgTRgXLQEL/FBWLDYy+3mxFlBgozD5hPPxtR
3yEB5NtV169xVd2G0LJana6Fu5YzGUnX9Jir4nEUczuWydyoDaExFrr3qkqLt/f2fiTc1JH3ZECl
y1EFS8VJBx+uWYqcBK7nMC9hfaibsi83qkF2xUqrKbSOfrvP6uRNo7jTDf4x8qF1NU8NN3+ieZuh
TDeSgfybTI0XSH0oDJsKIrMLLnVFnwh7sfQR2e/x1FrZu6C+BGW98X0mZKjko0mDpcSFgPnoH3hL
b0SSHwyFdmqSbdhimwZUvbJLyVYyNMDQZuIsfMUA4JTjqUir6mbiDnZ4RmVji+ZsjiKhC+tMphUK
9CLRfpqJhgYF8qE8oyzIoKEs3ooN1V8yjlErKDKXTgDvj6TOlgq0kFqMXqXkNHSnTB1uB6nY56p7
kKU/eJLbbIct9pXc/lTA0AUwfLSjYaUIyQdtsm2F1HSDpldgPuPzset1Gm1g042wf6XNe6O3PYmP
TOYffwszSoyNareeuqlwlwv99gklqju941Y31IOa/ix8FaaHe6s2js/UaAFkWn1T4GKWGckpL/yt
ThZc59pDR6fWj4FF6Ln3Tc9w2/GLj6Zwb0wTHKwYopBoNffF+FHL5p0EULYMn3zxtWu8Q5T3mJPx
bjendjNOtwGvsGoyEcFJm0Wfw9bK3f4GRbltC6RO/NZ4/UmocAVEjyUwzXWTqvfR+II+Oyd7QbRm
Z9E00WjXYR8io1U2cmxDbN9K3b1Y/JZluiraNxfzpbJI3uT8Ryj4B7mPbOBNvQywyv8l1AdJGLfl
cN8hRCCOGJZTyaFstp1gz371XYVXIEnvAytPVtRblMMfurI+eTjReNk3iLurNHvK0DY28mLrATOi
UCB0xjob0arWwptevNWr20Tvv7e4EuoDEi0mrUxTOAQQW3ITauMoPgH125GybpGaQRGSWi/LVcm1
N/iiQ/YcNj8KcE35kH7zMVJS8WFMNXTT6j+B8Cwp5sHiGqDjwnP35EWQ7ONb3Xzijb2Kkalp+btQ
SMX8I9zLrfmc9hS+xOYJw0wcvJMD2TcU4vzWUqGJaFRu298h6OZJAqOVxb0kVZtSig+VCcesiiDG
e9QWkfaXADtz51M48lEvRHsbhn+NgAPOlObwisXV3nd9RI+TtSu86PGIJTVE//S9R4kACm1Jm1MH
8NFB/cno2PnRh9fd4xbyHGUYcCUxbFQXGaDwUapu8cG281A/lDpsFCuK6SaOaz2nRzG5wkM2G0UN
SbBxhV82cFJWrQaam/ZuECIYwZsuMLQnBCi+exOX3mno7LqA1fQUXU/IZXmFbDySiTSHeclD3Yf9
2pMJZVWJkJhxyxt8kzX4JmYUS0vFmYT+2hThQYXcVSsg+6B2V0fyW+onP4tSrwGMRa+mVuxyiW4Z
dQvYOKKG0kvyp6rN+4xPjcLHTsLTwtL0W1n8XQ/NFtA3dQrURUKEyAyPcze6R2zqmLfcXeaQvHNa
r1SrtjtKD0Npvqpmayv4QUbBaN23g3sXVDniO4L6qxrFg4DtRYupiy55m9j/ZcjisYX/1RtAypIW
Ee5qi/0mP8a9L3sEArR2JcTkOD4gCgkisOfu+zrk0affG7W182nnjV1mS0qwMWleRSQMNRVBTSQp
qJGw4cpHjKGIC+C71ATMiPp0UabvpZV9hzBEQfxRLixgOKLlaFF8Z05TIpe8lQEPgB6o5NA2QhB5
Atj0VKWEDqWs2TdKcK9hEW8KyanpxMMoFhtBCR+6FDvlFJ11NzwpVU+ZC3VxvBBBR4rmwZRAuEjZ
XZeFDz6O8vGIqLmPRKdXPUS47MQWNW9NvQf1ftMH2slHs/yQTKIwbQTgsRv+KCHS4ZM5wM4Pa8zk
XdLmLjOp/vs5iG4Yy5n75AXRM+jYgpjd0yCptykYllgujm3k3iCO8B0684vZT0zEHiHuUnd/Vx0Z
YCqH6cloKIX1WZmh0FEeKGqCU63ABeSAYRs6iaJZ/MoMrD2F8cRpv/Exg+c+P5G5StRUWtq25s0A
QriphRsxkBW7ar0/WQvIIFXMXZm6v9y+fEHo7DZTVZCPsuDIiUdOVYzsNP/DyGlMJ5MOntFpH5AD
QTxOGFgRGXTKh3daKt7D2n03rPGxxeUB4CCUV5PUhJ9prfC45PfnwZGnw0cjEyXJfoQFXpxiBgkk
GayDj1ES+PUYixsTEJBvvESQUdY6GDG7xIR17ZXFXQqMxUD401SjX2ZufgSIjFNCC7bdQEvM5QmD
cJHVgvXw8zW4hp0RDr9LwBw9AjoYqoEHiFR370vKR9Upb2gZYJpW+0ekPilyCGjX1dobHx5LwaZ8
TRp9T+/rMFTqwQM6kvsciACLuWQT7UPylDc5wHdW4VKG1+at0Ufajgbi7CxeR8qKQ4xfuJoNxtqj
H6IMyremSNHXbpw8yY/lONKV8cqHPk6eFAH5A5/Wp5H0WwuHisQbE6QoqU3l6rjv+sY2dGGbonGL
VgcW86314rWyU+cenqZIhKtm801ReyrOmvWsTuiRHM0VWQke5EZ81LGVbbzRjjpwlXIOwDrQNR73
Sv5D7FNHAycNTJ8qaJJ8MIuO7w6omRrPwOJs4MA/Jd//DQriRs3830gw7FypgSSZ8cg3UQ0UaBIB
u0SMgMZ2X8Y3IFWEdWyiYxiKP3RVzw8mYlVAgtAypDb8IaroQKALBLUWc/bcTLsVrszBCoqehpVD
xllrmrASRfwmrWMWu2Ci/BYsm2rLsvqnbrKTOOaAbXX5KODs1XoDn0J9bpE+Qtwf4bQWdZxgcjr4
HmSvXirVt4Vb/AlzCrAS1vZQSZuAAkgNb4nnRYE8Y1rIW11qfgak+F4R3GWR94InxFuho8QskvNi
gfuu10xIqYA1DuJapzLnH0R4NwgJGvBP/eS72alHoiHjQR8irJIIRZrsQY1hJQ0aeIF//uN//9f/
+dn/h/c7u8dowsvSf2AxeY+fXF395z8l/Z//yP/1Px9+/ec/KZkbomFamqijeaBYimzx739+PAap
N/2//xcO1WBGI6B7w0PyEewxMr3Ffwk5XsToN8Ku38l78aSyhtL1QmT5a2RL5Omsmaqim9I8cjhQ
2UURWXKsJ3MHHXyH6JTtPVOAWgcbY7MQTboeTRE/j7ORW6XKaqJBI86jaI8pNReGzzIJHbN/DzAP
KHHXiJAcDSh5LkQ3F6JPv+5sltMistQ69WQn+GM+DH+km+Ih+m49Ch/RDRn8Ln9sH+vff5p9uDTJ
Fz6vJUm8vFXZQM9GMT4HpqczNhpITCd/Vx8sJ7lrD7UDicJ7UA/jURSOwwGE9L10uD5g7cJ4z8NO
83E2XvTesFYdXckhCeV9Df7nUUFc43qQS5MqqxR3NAUeCrnL5yAjqg1gu1vJ8aV7pQYnZzwL1c+h
eNKbpzQ4XQ8mXVpA59FmM2mWoySnRSk5MRfXDpm2o4VJ53rY1GtUjheGJqkXJvA82mwC89BS1A5y
joNC0ZpznUbDQbAhs2wylKPXyGBs8Qu/PsRLH+085uwoMHwDUUCxkRyemU4Yoa5Jbc4s365HmeZp
duBYsmqaqiSbGobXs60giqWiuGIqOd4YP2c+hsSIErkQW/3sUBnfrwe7PI3/DjadQWfrUOQxn1hi
JpGF/xRd7jhrYaEvBVA+B/BrlqesFpIj5N8MC8di1N6vD2FpvqZfcDaENBGg+8FIc2ouNSS9Mwto
Z0XJzpnunOux/pr8Lx/H4KtY4vSnPi2Rs2AqFhXmiJqEk/IGOuB4ZvMUTbcgojArfXD33gs98J28
VffNKcptyFSBuMr213/FtM6u/YjZvk4glXu1xo8ID5R7t7wODgLXULUQRpo+/pc4pq4rukVbnj9n
gxVcoQozxMIUx9yp63jrHXM7/yhXFCI3zdLUXjqtNKwNLRU1CUtXZ9G8sO0DjFdFp1t3NroR6dZ/
Il8JVtaWYqL3EO2CY7BrqEOvgLHtcIa4A/1FP+yI7ygbPthaz9fn+eIEYHQGE0Dn+WHMD1AV+64w
FSXRaUlIG+TpUeXEHCEHSDHCxADA6IbrqoXJiG/lcB/l6c31X3Bp9+iipUv0Ak2V//78BVw/GqsG
RwZHLv7ESA42/rB0kF461M5DTIvgbEUj9EFbviIEegZHoP7rcJPsLE7SZlPeQZC047W2uT6qSzmV
dR5zdijoxEtKGMWOSedm1YB1XiMZfFfukUG87X4CUi62VOJyW1k4jS4OVlJETdUkWqPzlCpWzQ45
gUp0hOIQVPc5bcAWYd2F4U0/f75vWDCkhhysqjT/ai1vOE/QPdGpbIxo18pp3MPxXaur4tDu8hf9
biHepVEZoqyYJDCyaFqzm5d2i1k1eGs59dZ90LbKyd8GtyMmWqfWpqWxiqFbIg21sGG/Zk6SSHIs
KrBx6agas48IRLHpQsPknsJlzx+/e9FrFU70ktvrw1uKMzvfVTqdNKt0bnpUb60MHB1Wq1hsIsdv
//9Fmub5bCu0OEIrWmRwGYZvCEzI4K6q8XVAKu96nK8n3TRzCgeKKPI0U2e7WoP5bcksG8c0nnK9
OGGQvZInpLPy002Ne073hRX59YokIHh2U7bIcg11PrDQyNkLCrdWeciMO0Wqaf1OdDcJJaql5f/1
zJIkDZa5ZZnscVWcneNDFxm1Vxsi7nAj7Wp9JZv/4zzsUwRp/lSJQ9e1Ild0RpqIN76Htj+1Pm9f
mEO2cFRdHAzNEkMyRVOX5jMXd7I0Vrg9OdPDM3qlnrqwFi4HYCUYfB1OpdkuqnngwWcVREBAIFgh
mvnGwseXLnx9abq9/jvE9BPOlrXQS5ZW14TIoU8cExtcJtoqHXawtrKj/bPGF/C3ccjeYJv299eX
+tLwZitv5HgU4Ndx0lP/KCIaBNnj9QgXR6epCutaESV5njbgTO93JQmzExTxfTYEgFnaW8GPdviD
0nVOxpfr8aZf/PlwZ/GRp0iawdGn/zXbZ7NZBRWab73C4e6XqzCHT6wogHTFzfUwlyZOp7AhgWky
dGOee1V+DYg7M8m91N9W6yJDlSytC/nCSOgVTYtb5nCYLz0xFEX8/8Tp5m9s0fanm39N+2OHDPBO
+Bt7VifVN6bEWUSA4vMiVBtJNDGEFB0ESjcN5heu9stSnq5P2oVXoSSdRdFmJwPN6txUhlFEkGUT
fAw2cqBH8x6vnF2PQNd9f4vepb0Q8+I0/ntk2uw071sZs9CRmNqq3bSH4ujZuMqtQHvc1bfGQgJz
4ZX9eYTTrzlbfjEo97wXiTYc60N0RFN/PR71bbn2Nv5uYWSXlrrF91JN1ohimdO/P4uluL0Xxq4+
kseACaVUscZpZBft5Ce6fujZgLS2w6OwkPPKlybUslSJshdVL0WbHYkV5WXqFsYUVtrWBygygGHo
SVPKJgMIvpMonkq7tVHPpMX5HdSnQSXu3jos1sSm5TLb67KoWpJmWTopjjo7OWvERYpEYgJiqxqD
VaMhOCsZtfLiZ2idW3Th7NT3ABOEAcVYIADHRKftd/0zXPgKn37E7CvgayPGcFZGR0kddP2RaL5p
i6XX14XjRuYby9SJDAvlr9nGiXp6Y14pjU5qIlsrJ81dMCIB9jdGwgNP03TWlGzOzgAs1VwZgbCR
TO6HhPeBknvAs96vB7nwaOMW0FQOGdPQFH3+RK+S1HXFSBmc5oiqy77YTaul2WARwqt1qQ51Yd44
OHkcG7KE2fr8WOsMWL8evlJOYYEFbERSHtP9sTCiC/nieZD5qYY6UydB3MB/aztuRRvfKEDb3rp+
g1SxGraoZawwL33BbiV+WTreLmTfBnUoatA8LDgLZpvRFCoMOwe8v1L5puvaHT4j2w4qCkyghdXx
130z221UYRUeMqLKpWdNP+XsuBkMDUk2WUNHHXOOupLtYHwpseypGhgZHlx3JXpSUJ9xQbFPjZ2+
V09lJC1st0snLD/DMi007SRKp9PxdPYzmiChG4dkowOqd9UO6bupPvaptNV4f9O7Wuf04j3vfaC3
L2FOtPCtL6QzBk8CmYRNttC8m+2RpPZj8Hlh78Q3uHLbWP0cQCxu0Vy1iwM9d5vreRNsl466C4cM
5Q0DpS1LVbUv6zj1ixYpA1ya9Owu6L6VDepw3reFsS0Ema/jIdAbL40VPBd/4m54tE4kHLegFP6q
NawqJwcYvDMX0pyloLPr2dC0IYsjRuai3jMAs2j0X1qkLH23pTCzVVMgT6mWCWFAaqNa4u4AFTyg
aIhc0B6dpfX4kva8wpdGdynjOf9w88sy9GkHD8LYOUCHx/f2pvyFkdUu2Pl3SG+LG3m1fOZdelB8
ijm7FqFz11kRiB219+yV/oX7p9lJb6DKwh/+K3zxO+O1falf4pfFgtyl0+hsmWrTVzjbm5HbD0Pj
sYK6Y3bXOtqeMtwedS18CUny1qOdbFJSvLt28ftejEwrkFKoRCl0nvbnau0ng9t3jviAB1183+yw
McT6Ye3di/cIpj72OxQaHe15Yc9M62Z2KJoUmlVToznFW2A24hBPszJRi85pt8q2dkJgY3vcaTfT
UH1MQHL7esAL58+neLNDWMHJWJV7pOPRtIf8LAnOX2IsAoRoKwcpr8l4gl0PeeEO/RRy+klnHxUg
oOb7LUNMTOs9j7X7gJbj/zzE9OlkFaCjSkr3OYQyhEOU5VbreJk1eb2fQqlcuDcuLBDTVExdVWUq
OjRvPoeAjWqpPoB0Z1T9D7zcblCLBXEh3Jl1slARuzRh56Fmd3I0uokeQ0BxWqTOrOoxbxa6QhfH
QsZLkdYUqeNMCcnZF0HvsBr10SAAsjVu0a+1sPquqN4ultqFbP/SeptSQh1AuanDQvgcyu9SjKVT
iS8Tr0LgQp1vPgmgo7vaPPgumKTrC+FrOFmcHu7/qoaY5uw28OK+9HJLR6ReVO6aYTig+HVjltCl
a0B+oaYu3AvT9vy8fWUR+DvwAUnkASXO8uo2LU2QN1bnoKLfr2uAEZCAMu0oq1m/sI0uhaJMJcmU
c2TTEKd/f/bR3E7NPWvQO0eFfCggwdHotc3bfyGM9DUblSVR4u+XKEvwxWbbVR8QrjUNiVtczxGb
GEvAC7AKG2j+uJRI5rYTJAP+rGlkwmOhidZ7XbofQu4exgB9fHRzSsnfweHM4IZjS93to6gbCkj/
eGr2rY+yCTKr5cP1D3/hopRZYBo1FZ1aKBChz9OjySK2bcDpHdpmMvczGOWTfhBeh2KTHIC+rdIX
zLmuB/26UT/HnE1VVbWo72lR4+gKwrQgKCSQotdDXPjqLC50GE2axaosz796IwVp48WlA8bK7iLz
3orNoyT0P66H+XoiyLylFN4BGhuV/vbn2VODHlI5/W+naIs/MB2eTLd8AWhuC+jr/I0h8W6jBAD9
X6SG/DkW+oix2cH3caTEd1JE2wB3gvktPq4P6cJDUZZk9qWooSQj0l77HMcoC+ihKGM6So8T7FG2
w62nrgxbi5BGs0n0d0tZ9oX1ICmKrqEnpyqqNS8V1bAt5KYhol8G1qlAVuHgqeHCRbQURP48LIDq
cYA4f+cIbo2Sd6m1a7FLFy7UC+tBpnmhc9rQ4DLE2Q0hZonuK33Y4FuHjkAf4SMRayBmsSx81qNY
WTi2L3QMZZkitqJZIr0e5Fk/D4omHfxqRBsdxOrzm/bG2EdHtVsLuQ0fZZUdRFD/e2Amtvh4fZVc
mM3zwHNYVKnG2EeZEfm1+tvDjNCl1X89wqUD9VOI2d4qMOGOAmgljn/Q6b920IOera3wWJ7Sfbet
biQboYtTAqUf8u63heBTrjC7oJhZnVuKnqhB4+bzxMKPrFkiWUexDTnldbotflt2tZmeLJmT/o1y
gsx/LPB0VP5FfX5cxYkG3UwwEY233rCowDS4UW/cpRPkwhVFN9RkZ8vc9Np8UFo/iIrUiy1Waeh/
h5YdUkHHFvskavuGxpcn/bw+jRdOYc5HzdAooPEP5uyaRzO+ga4gg8Wf7A2QfP/jZzrWKKq4ux7o
0nI8DzRfK2LWFUGnts4Q/5SHt9p8vf73XzoUqT1MxU5OXkYzuybbNC37TCBT7tbtZtwkNrLom3yv
7ViFi6th2rXzxXcebHY/GqRGuem77V9AlmpXA53x9+J+qYYlXfo8JMwUN80pdZk35KU8yKREbBoe
UZ2dPU4YB3fDmU+RfoKnFU66XgIWXvpQ5yFnp7AUqmKHenbjiPJ3RMURxl64JRcHNdu5USWAFOvb
xoG6q+7qG22fvPAy3HrPzabj4Y9Y1CJI59Kxfz6qadRnOWYupEhDRKCro/HQxD9xsFp1/b2F4+j1
Zbg0e7OsxovifsCTo3G8+kdfyhSkl/KmS0fE+Uhm6xyTFn80Gr6Pj6mCCzcqhbsMg60a0cYSVLsS
lvri8tLkzVZ7hyothTdCqjuY5vrOeNIRp12DaMfYQrxFvYiXfbs2dsKuAxCQbJVjdKPtkM8fadKi
rLi5PslLu2J2hwt6H5pyzO9RLGo4w4On4liqLxxYf5VL53v8fKJnN7fUlqXRjkRBau5RuynW1E2O
5jfDlh31HTUZEJSHnzvk0XawSdb5aoIcWRv5FiH2DfJipt07+PIipHl98JeOHnJZKp6g8CVr3l+t
s3RAW+Ovj+HtK5pa3VbdlrtwYfgXF/K/wxizi2FIvCqJlbpxUlQPKjQavejh+kAuP2zOQsyuhCqH
o97DFuEGnxqe9DvMLfaXtrI2T+LeXWN/slilvrh0zmLOTre40arSMIgZ/VEfcmrUyibmSMUCWlql
r/8qUS/CEae5+rKSzoLODjxXUMNESfhk4cHdaft2X9rYLtP6WPpoFy/Bs8VhzI65ANqoB5Niui/g
W2/7PU9bCn3Tmeptlm6KpbmcnXVCo5tNFjKXlvboNzD2f/XCr4U1cnHqzh6/sxhlrkZjX/IQNc32
aLn5L00qfg+04le6FrypvBnXITrdSZ88C0GycM5IF/aabiqUGkADAWQ0ZgdfE7neKJZV7og7EE47
C3lNbmAMAvRNtdFX0to9wae6hSnuLBMbLkwvKaAFdAf8zsTg+Hxl+YNn4VfhN/RwcYZt6hMiFiel
EQ/Xp/jC4f4pzGzJuFIqWWHp8RUL/2QZ/QPCNKveD7aJEr9cDzX9VbN98CnU7GOKUeUbuhuwDzR/
bajv6bh0pFxYLp8izC7HcPC9TPXjxikS5VbysLgssPQeI9sSO+xsShhEIiTT0XwizV04mC+dZ3QX
ZB7lJhn1l2QtDPCY71Bfd9QH9RjfF3fBKbL9bbqXdtGzpq/q22rhxXyhoYHywlnI2XGmGmphuppb
OxhdH9obaYOF7hHIpp3bwm1vizdI2u2bfbm9/iEvLs2zsLOlOZhp3KgyH9L1EOh7tARsQN1iYfdN
m+vLajkLMluYwoDHfVmy/kvY6/Dmt40b7PSy3+k16rzWUnlwaUyzxUmGiHVTxtfrE+1ZrIxjFvj7
IV0iRy2NarZC66iXkOEgzKDh5DK0NqZ/h2IstgNEWtlqFybx8qgoSE2tfsBLsxMs1IK0Ys/VnNEB
ELZfefAqxR9/YzVMaHsyEpk/ZzGaXrBSDRaUExYPzaT2h/x3heLS9SiXDmOYbNRuJkiL+qVMPChi
lRWxPm2vfjPeIDh0lLaqjdYQEGVpN5ar+M7fe+vsKb9dgl9fKuNQM55YbZA+DGmedU0lahQn8L4s
N8O6v+l2yn5iUKD3vOs2GAms/WOz1xaO5kvn5VnQeQ7WSFXgtUKP0Colaq346QfHvzGnEz9QB3st
g4eeLXrdpeQdJV3t6LfjT6pSNyi23oi32W1vbt1f/pv71L+2j/nDsA9v1XHhi14aHh0Nlb6ornwt
Y0qG0qmBltaOH+frKvk2eAvdoAuICNk4izDv2xcyPnqtgVItcP0NcmVH/cBE7kCd3S4+1aejdn5c
nceaZbNxnqquglYRxTDcXFa5k6ytdbeV7PS4zDm5ePCfR5sd/KIIuAV5shpEQkxS6Z1QKrHNe/PG
/1Nthk37kH/3nGa/1LX/q6s1HyV9NcpgIH5pR872Oj8paXI/Ju42PqQHGQZbsY5ujT0yDBjb2MKr
cNvchPtwH22tjfcDif0NZt/r6+v2wqlGMd+iI8r3pa4/5W1nr/nRHdCghGXqmDVaLOZz5d2rQb6w
PC8GUQB86TQnKC3N9oY3AI2gn145oXhvthX+BruE9+7fGMlZkNl1ECn1WNAtrBwDQO6Afk/h/qBH
thDlr+rk7LNRRII4YkBP0r8A9y38br1A6aqpCq3vzKO+7m6zx/Eg7YU7dZP+Gdc8R1a+TTWchPZ1
2I42faUHuuYL99GFPf/ph8zWrafGuAp0/BDJeAz6J1ddKO/L0zb7OlIL/BHNCsY7W6BDMWaijoka
L6D8gBui0/2ZIC3VLtwiIbI3dt639k45YhsHAtTaLDHcLhW3GOC/489qE6baQghGfYYNYjj6sT0k
D5HKxlB2xY121FBsXsU79fH6Krp0N36KOtsQhZQhZIkZn5Pe9BjRrnnTfhv3/SqAVjpsjNfUFk/h
LTJLD8tn0YV9gvwm061L4K++NPJCw3LVttFLR8B4TUUPWUK4ZkSdeWGMFwpf9IdBW+uWTNY7b9+a
dZy0VjAUOKrUu6QY1x5wOkzHkAfw1gZOoiPSOJ51EjTAS6iQDvGfbpS3HgpnYu2u1Sx/SnHxXczB
v/4uhbb8xF+iNSYbc7Cx3lojjgha5uBcvC4PCI/gglOtM7ho4SueJ+848tnDvnkrfkj3C3MybZfP
q53YlgIBg4OQ7sQsEfe43xScMzNKKICq7QKLOPBE3Uayxb0W2pjdLQSc/sJrAaf9fXbyVgYgEbwD
p4BTzSbcxJhQcc1hk7zxH4yD9ut6wOn8+xrPkCnpa5Kk6LN4eY9+tVsSzy8LtJqih877hRvZ92jx
JL6wcyf4JhcbK3kiF8z2UC7RKq5MN3eGnVFsGtvbo4A4lfeCg7uPk834qlPiL/bXB3gBPKrIgGTp
KYHNkr4882ms550pyNlf7FF1jd7Q3jwYNuYX0BniW2VpyXzdrp/jzWZUCiW8z0IlczQnu1PXKERv
8aQGFa8dJ2hWsIkXKRQXsufPMWdXqVsMuSspjHECxrtIpOzjTbY2N7oTPft79abcuXb3tpQl/D/C
0h+UeTegRzFLyYAYZmmeiJkjIqhlm8f0W+0op+gF+usuO6CI5a1oQjjF0qv8wiaRSacBU9FR48Kd
3UFJLdZ1XGC82G6Nn8Z2QjVqNkaTbMt6l+4W6Q7TJ5ttEuLpoHQgh6pgRT5vykjDcRFnvCkey7Za
AUBGwqDZojU1wQEScrDFdHfaDV9iwr2ZND4UWAaz3UKLqMZZIuOTHgX//5J2XjuOI8vWfiIC9OaW
oqSy7Gpvbog20/Te8+n/L/sAZ0oUIf49BxvofTFAhTIZGRkZsWItN7tHNc7Nj+kDLG/3KA4az+m9
fBKMH9VBQ6/u8+1Ts+nEoLqZM+LpAL/J5YrjPsgKozGLNw1CncmbuXnbqXtfcSOuM/Tzr43VQcla
S07sEBtG5Go0AWhx+0ASjEfkr/z5jf2++zR9h0M1P8Wn6K+BcpqGx3Kvmjb/W8ciq54WtMHV4s2s
WIcOuZoa7Z3bW7jxONI0xkIt/mGVprHy0gZy9q7NyoKuTnjnfI7oK6b3yV1BirB7EjfuKUY0QKsw
Iq8o+nqAgtt5VEfwmNSp1N/pXfjAJfUFzZ2DQdNE+rCzso3zp4FfMsT0O0wHa++wBz1SOSs5UHTz
HL2IUQr0ng8Q0B/qX+lp7yyIjbo4CjyfmTIAj2Oq1AfWiwsJplVZaI0/Kej3zWb1W8qs53oaP4xJ
/23Jpk+313flmH/sMV4Ex48m5kUunX+RllkDAdj4WhYm7lxMMFKZ7b2ywI8lZfO9WtqRay7qTmp9
deb+mAUTqFLcJOVYRRmdyfdFGZfGV8N8dBUrfzeg1QSNr5nsZBmblgRvAIB+vtM6bjdqv2iVNLDA
ZkwQh0O0IkBd9M4a4+L+P+ylwaAIb1nbhiXpci8nE0r0SW8aP0ZLPUf0YUYTDyXQYpKEvieTzTs1
iU1neWVwFbnseOwYxiob35nzT/Crps8dCptzirSrWWaDJ1XSu9tLvEqhxHezdPwEPKPAgV8usUjl
1KrqvvHbxXhT2+1PSbYQa4E0c+jsH7dtbX45BoKJyrpC62K1uspJaZcoVeMz72W4Vgzr8AGsGgM+
Vh2QFN+2trmXNsA0VWOo1VhjubJSmeKpRQlRgnLKjSfzKUjCd3a4vCy6gVS69PXv7YEs5rEjEjUO
wuVOqslsy0oTNqD0FQQtn7QZHQghHjS8abW9N/vWKX9tbLWVJggJuXLixk+n0JNhMHMtefjRBcPv
qWm+JP30KayDndOwtaEIfbKdJKOA41ZHXEZ1FrFhq/a7MlCOEBp7TjhN7hwZqttp/YfAkHYoIK5S
F5zTEVwTALhoseliF169J9TOLKxxNGq/ra2PuRae52LeYy3YtmHZYpJcN531uLCSS2qYQJ7rNyht
ufGS3HXRX2MX/6zjXxurZKEdunzIB7320yFBPABFmpOSW+1OvXZzJY4YemYcAKz0yko0ZGWS0vPx
qyD10mQ66NXdbRffOsAMivyvhZUHtPT9w35UxfeIKJpKNXqpMD08dAT9HWfbiEuCgAP6bSafDe6V
y0+PymFhw+FU+4FdaYjOSC8ROrJjVhqQIXV7ZEsbW8dQHCgqWOkodq9n9PKgCxV1sWvfseX6hzk3
xgvqMnuDoltrgh1NZP4KN4q8OrRNXjMwUCu1r1AQOarLXL+lgZ2/lwv9WzsM6U6auGmOciC4ZuoP
UHNcbqEywdSvaz1fqw2e+0F5VzqAgePyZy0hq3jbMzZtkcSJgUpGetbBL4rnLFh0eDatBEkctYz0
xyF09O+2GnYnaDSVvSxgIxhBIsD1z+tCIC5XoSGqkzBBh7T2jRyi28xJ1Q92nMYI/OSx7iHEATJt
XLrw/e11/iHhuEznqKSQF8PtqmvMa6+OAJiX1payOPfNlBpTrJyKCoVxe3xGNu+ulzLUupbnSnEQ
o9/jabveY1vUs0kPuM6or6/cR50cKS/spfa1yin8SbL+gUq3vJMdVN7yUv3rA4g1XscizSIB0lbW
WrWZlzQea3+YEfhCPXJyeyc2/aFq9SNKK3sd1usjiD0eMyIRMShZrZ7jaZHLc2TXtT/NrWtQLdJ3
ahtbBkg9ZC4TJiYYx708Dkk+2soQOJU/h2/yEvUnlLNuO8d1eLThgWBkgQAMc9Aan2talakjzlb5
gm9cWd6ZDbChUT7ctnKNJKC18dqMWOirW7EL1JaKkVb5KE3c2yXIMzorB+kbus1AgF3Hc572CvN7
K1t5PVTISQY0qvJH5LEXqYcDGYn0PSjUthXGiqjJMLC7fioZYUUToiGImHX/IeuS1K2G4Clp4p+3
d3DrIDkkMZA70azFuy83cIwDyK7tvPYTmvgSOgQxWqtqWHgdc7S3TW0u6ZUp59LUMit5VcQlIb8x
v6qa9LbKlXOVdH/9+sIl/jWzhvNHsdLAcpqJqz/5ghjnbz2cnlM1PN1ezc7GaaszmuVTnM4hCtxo
5d3lgvdwRgHB1bT0ez1W6o6j7+zd+vVVJOoUDV3BnbIEjw1qGnGtPA+9qux8o42Yzu6JuQ8Ku3Ty
rm7/Xi7QY09rf561z5naU+KANzLSq1MxdS99YtybbfBmyY2nbtm7pLei0mvbq0t6MfQ66FJsW8X0
mC/mo4lk6u2vdn1VXi5v5e5oSoWzlWEiDV4MI0Qc7p0xp2gtzBDU782GbX40qpt0G+hzwXd46fCa
FqLxW/DRNGY/7ixAGUeEu1B2bp3ob2csRRykiKMxN0O8Ww/P5G0ZpnaCMDgA1EPlfKMHczBb2CJa
lPCCaccbtz/U/1q7OmJZm4+ofdd+OP1gjA/FvNtfSXyFy8SC1ZA4kaspMCWs79uogV++TzjCU/K9
1d5LaDIl09OsON4Q/iyTr7etba6GWQiiBtUpHqaXn0meW9j8evZOj+O7eEZHKc++3Dax6QkU9cir
SZPU9X1bygjD187CbSj1xnmeE9uj8tXfK1XnHG+b2vTwV6ZWTpcPoYqk+1j5gYL8rNaYtZei7CC5
LTJ8Qj5mkk/ZlBjn22avAbVUhWhpUlNnfAtmXrEFr27ingJ4ZvZt5Sf3lBEPLcqvDF64opQfPSi6
N+x8teuexcqgCNCvDIaykXRK0lW+aFmkaGoc47f5ocm8Jj+a/8MgenBews5d+p0tvi4Ir0yvAlWq
ykNdS03liy4Nvb3TjKIUPGuqV52bcSckb7inrdIVgpyVIVAeZpfrLMw8jyQSe79qQjRk71ut2bFw
3RRnPbwvqQvxAVV5TQ2kV1mQG6pU+s6Cdi588rraaG5GR0h6iKNQQc4sC1StvZuyTtOPeUKQkcdW
PvQjCvCMBoanxpz6GsGFXIHau49FXVXpSSGKcbQZxmlRF6M20zX5KUPDIX67432ikruKGOSxMk0k
xTSIGatKr8xQVhPpYYUqVICWSiJhs4EQv6yn5yYMT5Y9zqg6hv/EQ/XLHhhquf0DNk4d9nmNCMwG
p0+7/EhNh2p5YAalb2XNj9ZBpmZAgv7OWOIfWtE+UQ+bvdsWr7uwfDQaoYaobRMo11UBs2nVAUbw
0lfez7Bx58clizw9Rp2L4T4HuXEXwYZM9xDi3kPPb+Q+jH/zDqKZz7Wzjs9zgzIClOslOr2fwhji
UatCryU6cNntrHIjcGIJqRRYLUW7eZUz1mEVDdC3l75ZKWdlcA6S/C0C/HN7Lzet0EZiTMSCz3L9
3kI9ZS4LvSh9dJLvQaYdZ0ASWrJHlL3lJPRWbSrLdCOu3kSSDFVhhwCWPwSzO5rvEaL1rK51lwoI
0aDd/fWiaFbB7sAwLbu3LkOU8igvxqAUfjJ21KZsFdVFcCCxFr/7L4Z0kBUkjfSsVmfPnO1azZwA
Q/nUebOFRozRttoBnrF055bZ+FAkiHBV0dMRvepVzM/sOWl6umO+qrcEdmX4DqDmQZ2WvZameh1P
KO9SwaGCzTt87RHhTILsFCV6NgfB71t4048UJi75VDAjudcG34jwF8bEj3l1kyHLgKkA95uCN5X6
XSl+3P5AW6/kCwOr6DQu6MFZAY7XHiFjdtzuBbi9Z3q9Fw48lJtDcdgrgl2jNcA+klKJYEgCLK8b
s1UYByo3SOnPTJnid+0ZATh3PJX3GPwm/YfOKQYJSoL8Q9Sj/uDdXu2igmIPAnNSQT5QPZXM9EDV
9yV4oxzEuBmihTt7uuUhr82tPtqIDCmz/nbhh98FilXANNSvYoZ2ev7/aAtvZMQwP4tRNlCW1ANW
ZywsRw21nEpYq6CeJL+iMOCG37rH6ggqPnD1L8k7+Wl5bp6Nr3uwietwz0g+2nQOjKimekUSb+uz
2ff2kvuokXrh3EJJ9MVG2m6oP97e1OvjfWFoDeMey6WaI12moGjH1rHJDeQQx8w4wl6Zn26b2loT
jyUuMBs2laugNSt2MjRJkPt9gaiz0c6IiGfll2Dqn/ts3GusbC2MkXGVGXz4KK5yuClu8t4pjdyv
2x/59BV2Wa+K9kpu19cLZXSIqwxqhnAUGSuPVGtkJG0Ew305GmQegcsHA6qGRbJfskr7aXY7T+mt
NcGEJKNb84cfQvz3V+etXLQy7xMz97v2IQ0/2AG8a+X97a90HRkdWATg6YPPhTfFmp0TNUaEWDs1
9+mJKa7dlI8aPdmdo7zlCuwWiF+CumDXuVzIZNiBZhZa7ieRce7zCU/Qh5c6b6Fj4I17e0Wbuyb4
MQFbcJTWHymOmdEDGpGjxjbf121y7gzwHU2/kxBvrumVmVXEH4YxruNGwcxo8Rzq2zu7Nbn8W/Oz
tsw7zZUtx6MaTyeAVFTgOy43MJB7qR6kNvfLUH2Xz+iCNo3xpCRMtiS60IItkj2cjMj7LvN95vxE
rg2CGLvrbuiAtLUqdXLsa4hdMwD1tqw+jcOPpXoo1A9KmaPXW+64yYZJlmZTWqTVAoXqakurZK7C
ep5jX6CAAMed03sFZPRebr1xWTs6+EpuMvjjBRD9cjejKHb01C7iP49LOXWVxWvRhYoPA+rP4q7W
0Uv09ojxN+7rS7PiBnp1nDvVCEMlL2MynvFYfEVkV0wLoWuqHSJGFJJnY29sYNfkKrk3on5ZqC6K
laJV+hbm3+FOd+MPMj30P6oU5rLzDTdO3+u9XV+jg5HXda9WsW+N0TGMH7KZwsTuc2LLU4CpwsJP
bIRQdbWuygCOIGl57PftUj87S9ikR6M05R9yq6GEadnIYHkZcgC/cqYQFFcvWs08/HWcoW4GrTEE
KbDWrhvghdZZzlhKkd/Vi+EGqT6787i8Dcv+5e8NQZ8M2xbk8zR0RQh/5TdIglNfrILMN7rml601
z4uxlAc4ZOO/v7HJQLhxBNsLr4BVlLGiOZ5iBUN5m7ip8d5pITBFnNgOnb/3EgGm4i0vc/tcQZ1k
rdElWt65P5mMbQZGVhzr4E4B0/Xjr/cOZi9qZarA65vm6szZyhh1WsSSpkJO78Yo+W7Z7Vv0ZveI
4P+8yFfxUtSFGQagqU9XbvWV1Kbr8lqOQ7LxjFkkMcs/PQp6lPShfte6pHVHBxUT7Uddu7YXHxyk
hhH7PvIwQCn7bD7C2FAcup/NWygbdlx14/q4+G2rRKJhF+LMTkM/zdPk4Iw1ZHM2krBv+7Sb7hZ2
DrHSKk8+//XmOzp6D5CQwb4J7+el43amjMot3N5+FJ1T+mt1/UatdmxshbgLI6svrGdKZ6gl+25/
hNf5E8M1EPBXd13m9vcAsXZJfq/Hzhyxnn9XtYo9SCEaXcETmSTwsHgOjyDFZwKgZfisg2yqfs55
xoaqNzDpMt8F6G6+F2B2hM7vb2/vRkFY/BKOj1BuUIDTXe5v1EWK2s+B9Gy+hVn5SSwcLgLX+F2e
9glrNwL7hbHVx5zlaJ5H05GeO5p+Uz7+MwXdz3Yw3u8sSlzyt87RalHQVpuSYfE99fP4ybgr4ebX
3tqoVYmZsPC0l+ZsFPlE8+jfc7tal4L0ZzxPnI35oYld9XcyHKpT/WwlsMhQb+6OlI9Ut9olNdnK
Qi4Mrxy3lGFUWMIk9M23wbl+KA/i67We9Hb2GOE9BofK+z9u7cpzJzNKBw0h+z95T34XH6EB/6C/
GT6Jrc3Oxc8de2LrbnxKZ/Wkps/YKnrKCtvZnTz1SAx8QAGNd3x3p8wHUadQXR09Ik9+t2NabN4t
06urjGqMMU66MH2UD4oH2/uxeGr9CGaX/KycJ1JaQK53eNT+2N3WsiHKENcO7yqmdy6PJbCMNBkW
AoT9bfCYb/y+RG4+udNjcwep7YfhU6C6KLsijezGO9ed+ILrZb82vVr2FGXJ6FhhiCpsJ1ne3E1R
+wEB22L4pyv7Nr7rS6gM3dSZouAjN6YaHVSjVdPjzvZvHeLXMXJ14QzdwkxGyCEOnu3GFbUbcRcy
C2i62gGKZ29vGHjzNL22uAobs1nkzmix6cub6RRV3LfxUU089UWnpFi/hL073+2WqMQfvdpubnzy
QEGMsmasm5IsnnJblZ7LzPpojjHM+oHHM11356XbOb2b8feVrdWnNZVA62gdSc8Vg/juGGbflDr5
Vdntr9vfbtMOFRsBgmWG4M99+yrbRPE7zbUJFwocXwOk3T2kyt7pFLnQ1b69siH++ysbPerESpVg
44/ay5N6bM/DY+0Z58DN7oQw7179dztLeGVx5ZDG1CaNKWNRfosuoke322s+Z1DXVX72UBz2CkUb
rVOu5lf2Vu44AYyda957/nyuZxdN6OIlOqThIX4Gq0U71cveFQ/ti3y3WxUW0eV6b8ng6ZIh5bTO
Q4dp0VMrxU8im6fXUtBItCM7d3t1ftvJgHSysnoBrP4cQVPWONZ/eACycoDUtOo2FCiHqXEaO9Cl
51GfT9bImTcKd9oTyt30IAd4onimmNp60HVA4k2JG06e0r3tpp/dsofn3/6CryysvqCEvrwV1Zr0
bH80z+oBqr63iRd/LARdff5BjKjrPyRv2KNU2zx+r8yu0hHLLuqyMxXpOa0fpzI9RMWnfNorre8Z
WaUeQT0GqhSyNqN7GJKvU+WH+sfbYWTrEkTzlAILPsio1SrXiB0kAMsME8NkLI96oSUHZRyG+yoy
qgclT2XGWSR7J+PYWhe4d108K3nArhu2oSlxJLoZrzDm7hC2ysfcUX4E5fLXADgmLlgUbg4Zw1U5
jsMX9nY7SM9Belc235Lxu979c3v/tq4WtLRBU6MYc91bNDtrmrW6Y/8AggFNJ2EZQF9ORXicnFE+
3ra2dZzYGhrdkPkx27zyuqTJmW4qS4nSAhUptaC/v1cD3jYBU7lpM/hwNSDTF3raB33D+yEd3EYu
D02z43JbX9+W/7WwcrlSMnrDblvpOR65+8fwpSuzj3JPAeP2Zm3bgYONxgay9utnVxF1uTpUBZul
JndaZnyuKIqm0ZC6/8EO1VcTqBbEH+sOaTxqyeK0Iy4Qfk86KIW61LWNHVdefxaoXAEpQ8okxuhg
L1l9+aCGTn/IzckvIlgz68it4l+3l7H25D8W+OSMIViMtK+XQfWxDodQmegw/FTyD8XYu1H9qO2p
/K6/ijAj2k1UBAW31LpxnVMHWIKmnXhsxEfLzNx0Ge9z/f72Yq4Sif8xQ65H2xXlA3OVhkVNsSSS
WU5+nLk63CXlt/BhfJke6sFNGMkPDt3X2xa31/WvQfUyV1JGQ+KirSfflL8SU91C/WovO3HzCp7E
qiyaZ+gQMHwIhG51dMyio9UcGQNjo275W37QStSEMy9DcdK1n8afVX2wGje6G85Chb7ylJ1t3Vgk
s3M4IqPjAKWvrvNusrIhLQYwsYvbDkIKoXKtPUDbtRWgogwEisIjw5xrJLbVlGodmk3nwxWeIzvp
OK4D2yDDlcH3v/1oovMkA6jBIekxrC7YvMgYgJV1Hpxa1/SHbsgYhpFUBX0MMyQT9W6bW1+2dDIE
yT/EajTzuJfEc+xVPp2aTTrqnQY2NfwStt/Kn21SwCmcuPHn24aud5DqsCCg5KJg8GYNFtKLrplN
ta8YBIwNZBOLJc29JlMDBMaAZCt/GWmZWxIM5xAmEAWpqa4Om9FOYzjR1qXy/bC03UFuKjcp91Ku
qzoaZkRpnQF3PhluuDYTTdFYzlrh62+Xk+BIsI7OswJ5ewoFxW7BSfy11wn62trqQFd2EIbFKKyd
zYcK4XkhwyjySWydb38ucWzXpnQIYVDrofiNANKlX5QME09V3APYqDQlfZh1bVJfUGiMqjftkpvm
wwR51+SqcCfYR6NWteY+7p1AO93+Gdc3ABtLdKHWz//BkXD5M9I50adIj1Alb+s381DEXhHDd1EH
entA36Ha8ZrrVTNnQbMUDiCmB6/03gtOZVyQ5TAy+MYKBhJ1KX4oJlgoqsqdK6TFhuW8RNqeRvCW
XYaNQZHAnCIodi+XKUqMaRy1ynMM3zblnTiGqEE1vSh7H8YUXaLwOZH3OFs2jYL/wXEFMnIdOVt9
0XIjG1gsZAYyTKmzTRuqPRh95aXS7FaZdh/Fn25/UOU64DC9jQYB/4oR5PW0c9DZ01Cas/Ws19rJ
lvr7VnIgqIyPRWF4iiT/UkvlXZVlJ3spv6lKfd9pplcTkFo9/YmE3Qs/+a5HX/j277oOTzy5+V1A
VLlFrhpYTc22y1ZoPuMAbmWUB92CgX/Y6/Vc50zAhSmOABamfXyljDDHuRLJcmk+62XAZus8Zfae
8VsrgfYH2CkTeNdDIlNqh6PZK8az3kZflEi7c6acM9vuZH8b35G8kucFTrtxVCo7cVqjtIznwYzU
/mjKc56c5zi0osd0gHb7bqjnnmkvGYKTnex2bZoKE+kGvRQggEw2rtFrBuM9hjnUgFuWNlJcYwy7
4mHSw4jCu6m375cm/jR3QbtH+b8ORn/sAuMhLBIRmfi9PKW50lgoTSS5D4KkPw6KU0WwdnXdweyz
yQ0qkNr/YaXcYzCFiXoFScHKYmgtM/XozFfrgClAqR+0xQvLMPlYKk6huFVrVB87+hA/b5+GtZuK
kO8w3AZSiRv7Cq7HAPA4QYyb+mhxvouN+ldiF29vm7j+iKRSRB4YXfmI8INeLk3PtWjCeMQYZaZ6
RWOKD+noX8zFdB6SQJUPsRVR7r5t9Wo6QHxDQUUNeyBgIoaoLs1mWSSHXaJlvtMpP5dEV+/HpXfu
rb5NHkqngPSfoPUk2YGVgwUoszOR0fwCksD6fPuXXK+fHyIIS1mkyvzq6oc0iTrm2SRnvi5pFmVu
yei+VJ1lfzFCG3a9eNLjwLUSe66P/8GwQM/y5oEpzFnd7JPuxAoPHHZgSOUvQdYZD1nR2vdDU8+P
djROPjoMxo/bRreODvPAyLmCiof6TuzGqzSzsWLkOEop87M5157kvm0/zKHuPFRF3nx0YF7eoRhw
VP7g6/xFfGdkow1m2Mk30SS/NAgszZ4cuL/9KLbLu2SpLa9R9Q+6hXyjpLVeEzrdgXzlIY3D1F2c
OHeZp+tPE4A6VxkgH5TtBamEEoBPI71JzbE/O03bug1gTBeoyj9L65wmTblPnTh1WyUfDynkMq4R
muYpKKVvVSa/berGPORGXPLXnNANkEHhr1jVMbSN2g3o452SuZ6fHaPvD4o9HMei+e0o+W+t6c5V
Oj+Zg/KRSo9HfvRPlhXScZKn9FzJweSVZhZ66O++hKbzqIfD2ygwX7TI8LO0eTtWqEcqdTq6bSSd
pjyckMtOy+OYN/19accfFOZAXHCKUJoMTfVBT3pI26B6gHPQro+6Ef4T2d2nqJ3l82CMtpuX8kS4
sbI73S6LU7uUthvL1XgCnflzSbPPi5QdU5mNbXQv79EqT83+V12E/aEsq4ecd3sDLbQxM3Gsh/Kn
RlGyYwf9684BF8dm/d3/YMI5pxtwWEeOtH5wzMzv0x6R9Fz61Mvyxyia9nAo6zahcDBkmwDXiJuA
GHbpYHErDZnRLByjmO/WtOFwDpnC+VXkmnRwlDh+qCpK5ko8hPd/f5agC9OZpbGYi1iHsFpWUjnX
WaKRoDdnxfDEl5FT3RfIOH4IORan2/auxk7FUgWEiEeOkFJcU2wNMJTVfd1nfqcxIuxGhlwWj4Uu
LiDLCqtPypBPkdeU+pLewYPyKWgaL8j6qtuZo9z6trC68D7Wid9AZS63XAsYyMNjMr/Q7Pxj2Jhq
7ZrdoNoHiq3tDsPRVsRie6loEEJE1Lo0Nmfp0MhTlvnNKOsfBMfZczT15fsubIP7sZLnHcddZ+N/
NhmnBR3PaxWtykt7nVTLYVMmGfOoUX+cx0I6JSqyWaXdOr8U8hyCyozQWtkED5U1zL13+ytfX/l8
ZMjGbCiBBAvRar1aaY2Z2bLeelw4LCUlj49WNU172Ler7sifhb4ytCpwmPYYkTBiSD/Hd/l0DK33
gudvOkBGZHtofofGwf6cyt78uHz9D2ukIAC+V5RW1mc2n40aDTv2WBqKYyyBHJPbnc+4da1TSYbt
A9EdMHerl9zQSgH5IybkGkqnwzCbiKoGURecomBexgMt3uJDxITE3zZ5AcoLgQ2KcEzJIvax8h+z
j8uBwBDBWQXhXqUzq+1KeRt6Uxn3O5jiLV95vchVClHaY9wklZT6jFfPR2Q34jMVumYnzm0dd8qk
8MEAXaZmuvLIRW+p61hW6ieUveYD1JBD5mp1Wr0rlabeo7/bOu/cpBTMQZvhIasPZ+spQ8BFSjy3
7UR2VW1pPDQHzLMcIyQ8Lm3y/rYzbi6P20MovvOc0FabGChJ5jiVmvoldMD5Ab3W7mtf9RCO1Wlb
7InAbF1XDB4odGgAZ5N1XoaXCKbZ0p7I6EtJ6rwoD16Cdn4XJcHnsg7UgxlyE3dq++n2Gjc3FcYq
wSNqgc9eOSVvQrUz4iD1C6nI00PVzKpztHM7A0A0xjS1YSS391qUV0U5EWGAgpP+AXmFKWtltej1
aFoGLfXtWlGh9o0t+jrO+DWLiugucrL8qcxKEDxlhPSNk7Z3I9N/z4re9gdb7jLv7/eAXh+PVYYx
IflcuXGkxqAmc3Z+LloHdj6a6yjw2FNXePnI/ek5aqftiVpufW5Ho84gWhpEo1WQVTM9i8BQpf7Q
ZvEjahDmWatjUlje6YfO7pmE6izu8iY394gitvyaJh03p4WjXWlMzPnURmmRpv5U1V+zNnjRyk7y
xjbeEwW5aqiI7/zK0noiSUoVO3a6LP0DSgvQNPopgLLmG9iyD73k7QsZbt3RzKFyXgnslAlXnzJz
4IeypySlg1OEj5OWuJMxmKdakUdPj6Kqd/ulTx5kpYFqGZjF6T940ivzq49aA6hOYGlJ/UWJu3uG
K0c3zqX8VIlfI6tTf3fbnogJ61xaKIPbkPIKzZLVOcpMM84DPUr9VJHcUlXdBt792yY2/fSVCRFA
Xr0Ll9mYOtRxUt+pM8WL547HClnvyaqr4gBbIOOCVGwPSpkMO/WHrdAkiAkVagEKvOOrgGiwc5Y2
V6k/VlGUuvGQ5ZIr5vxfkAZH30zNpZ3Pt7mdlKsQA0Ir5GosxlApb9RBmPo0VY9T68vpHg3o5tF7
ZUH476vdrEPebIy3p34TSelj7YzOSbWj8l2+2NXx9oe7Ar9y+ETRmLFHGsAbiP95SKI4kVNfSGgo
pZu+c07xQ/BLa93ekz00tx/lz8bLbasbC6RqA5cwx09MxKw8klFWqzHMJfVr+BJeHMG85HR1e4q0
oj//30ytPLPtYfaLDS4Rqc+Lz2pq2Me5IZq6di7vlWQ2fJGWsJhAJIcDubFallL3w5QNNfmUrD0G
A5Avwzjl6TsFDv7bq9qIYCAPSPKFIBxIl1WWA28Qyk1SkDA9oXjGSLvWKrmWM5fr4qBAtDMav4ey
P9y2uuH5DGsDrwD1ArhmPUqh2FkvlzLrS+De9eEnSp6ydtJ2slJVvY5XF2ZW7k+zSJ7TtMQMLCdM
8RTjhL6eN+tu8kY6CoR0/aSfugOFiuSUaSezeNaWs8OcBcLVt1e85aiUGQnWNked0fvLk6jPKuLc
cBn5ZQSFptyfoik91dXy9yEFtlGejLpK85Hu0aWZSsoitYukxO/04smQtHOnx/d/vxIgeTSmDFAL
EJFdmrBLrY6iSDxoLGoL7qza0+Slk1N+7RjEC3ae+Bv3gQBG2YzXwfjAOb+0hihPQ/QkYbSlKH0X
zIWq33XF0uqnwIK52XPGRfsqlYHZuoOWWB9vr1WsZXXhwVcH+wPqCZyR9RvACdRmiPKBcziA3IJG
sJqAXlIbS9wlj8f01Ne61bs0RyVrp2C5sXAa8NB88w+503qA0ay1JQsi7vbZDimiKUqbod9QxYo7
h614/RRt+8NQkhYFn9L5fXvdm8bFnBOEgJAOrlNUtS+k1Mm5C9UmTT4sod2obpnM3WMda8vJrILg
Z4XWMNdKuTNxex2PYKYgECFGRiPyiiO7phZvp2mc+AHsvJGL6rD8EMTG8iRDqXqUErM9mqEpo44C
lOVF1qvl/e2lXx9U8QN4JIAUgDJ4vfRoaKxwniUmK418PujjPLqmNMyg2GBF/g+mgH5CHP9nYFr8
lFe3czX1Sq31Y8zlNTXnQQUFsVTtdLZDe6+ffB1waf0J+k9gvKgnrhFNajanYcFUma+F2qh4wbLM
+sluOtvYiezXngOMlkcsOSJPG9z3ck0oF+v53M6kiOnkZcF4KnjONcnXWn0/jupxbJadI3r9vajd
gGyjeww1PlCqS4NJq3ZSFTJ0nllzEx3VWZljV+ILMwNnDuouGntrgaJVLaCazDSvZ5mleUpkc2EK
sPGmE2nhaRye0mN+rr34g3aW3wjJqaE+FQ/xG+fDbX+5zgoMyjn/ml5dZ7meWEGdYnrgmei4WjAO
v+PWSs5lo0zv4KbsPv2tQdH1g2eKVzMFLEN41SsHLXj7RlLQEHzTyW1H+2y1MFtan9manXtro6R8
aWrlNznXNMxCvE/jQT2kxreBw1ClP8vinHf0363hu2ZOhynZk/zcyBHY1D/YS+oCYPBW1xnPmcRK
MzqqyX133xl3ankAZB4fpYMOtF7zEVTx7Pgku43bPpXeYB60GiH3PezFtVtR0gKd9Cfo0hdb/Qzd
ivV+CLrMT8NGPcF/MLy34OuFULZoKAvEqtvXOS3IhKbNzle+PkGY5u0q6C5oKturE1Q5iRm0k0lp
wIjyU07h0PH0bm7eaZnJAPRtl9o0Bm0TEV6w5l5RY45lmpkhNbxmojzpamnn/O5buT3PDp/fu23s
+sDQo+A1gh2QbMgRXfpvoEaFDW1I4sdKBsRydBaBHEEbwSu7vBufwzneK+5srY8+Ezcn/EowCK79
uC610jGGxFdG/XfhjNmDZkhoEti5nu9VeK+DOo0tBQ5peA5oPa3bMFM3tCUUnIlf9NUweJY5JF+U
pkn22G037WhCp0pw9fBUuNxGHazXqJsRdmSzum/tqDmGRbaXrW9agcVUQA2o1OkimX8VbHol7FXQ
IrGfG5H0YEvj8G6Cf34n0GxZAXTIWQcNg7jbug2M/gwoeS2mDjZIvSs3pfwpLvJ2b2xty/UImILM
i7cpvbLL1QxpjGSsDuUF7/uDujiBr2shVxLKDo+RnAXn256+5Xb4HCky2TDVi9UZju08XZJCF8ui
VHyEh66tQS2NsKJYQ6lrx9vmrvNiZHF1BrrELQ9BzipazXAbReOYMRJpJsYBH4zuBwocZ7BchbC4
WK5StcXOY/96T20mkSDPcyBJgEdk5SGF3Jid1jE2vCzRfNDgEjNKZmqDsL+rCJE775xNa7S9bC5c
BJnWjZukMyRJzhg+ygqr0t0pGOZHM9e6b62WKS90vsedb3jtmtzu1E/In7iGqCj+P9K+s0duGMv2
FwlQDl8lVeyu0NHd/kLYbVtZonL49XvYs7uuovSKr70eYAYYA75Firy86ZxzfWRKjJ3YOTWjY9o4
feTreO/HDVgHahFH5fzrIXBBMoMxHnDbwXlcG0qrsdeiHnFnWMWPTtduFF2aXHUwA7d3xt0wDSKL
8+MJi6jS4Am38N+814dGSlZaRRNBqqIf7hCISr7a28VqyCZNEIAu7SKGb1AIRuFEAwfW9eLUMq5L
kxG/TE5bP4RKn0Su4Uy9oLawZEbFwWAiD5+PzLWZBuzOQVu00RHS7K9ooWTu4Kgft2/Zog0VoRdK
g2zWi7tlKQ2HWidVdKSQad4nyHIPgQ3gzm0rS6cB0KD/tcK5jiAnATonsDJF31XahO5YVHetijGJ
krp0kASuY2lRCF/Q9lBRuJsRHcrl0NJBs8JjmVS03spqbpOTNU5y+GVPj545hrqQioBrDqWK6y8U
Q6dkDCv0PyWpro82DUCf0MqdIWIaWloQAiiAavAWwz1p13aKwhz6QtMwt9ZCudeUFPUdA9GFgONw
7o1YNxcZHCI1RBZ8p1oKAAnuYiM8qngdXUeyV70cbistAmtTqwoO96IxOFpdxnuMJ59ztJ3mWFLV
TuFRidvJM+ogOcUo4q1GQwNVazIN0fPtM7hgkIHg2CGHVYenqG4ma9CSsQ2PLTGh3YjMxtVbCfKn
YUf9YQhETmLBHzFfy8hngRBBBf76m42R3Y4y7heE77rABVvJusyh/oEmuYg2aeF0wPUBuwFqKPYy
c3FAgSJRYFkZTkfegWG5CuKTgYLu158OkO1gOEVh08ozxjoNrCylPRIg1s0mXlUoH9gqBiZuf6TF
pVwY4U4FjbOSSpMToDJi5t2pj/q6W/dS34tAcUuGUPtCNg9wH0b9OReeDA3YGpswPBZ2Ymd+W0aJ
unYgQCSY6Fk6BXAMLPsB9yqeputTkJhh31HHDI5BgRp071aWDP6ut9u7tmgETwRj+4O4hcq96kUX
24NctcERBbMHu1JeQ6taW0735dgI48/s/jDQFaoh3J4RB52zzi6D49AkLcpIQArFRDaBu6qbqnWD
Zuxf/2FhFxa5OxRqGdDhXRUctbjdgwLNd6xm3OB9F5E/znYQ9UDMxoPIjam9oRB8/ZlyEzA5swB2
0YD6sQ4tmV1sjodi6FPBLZp5IQSzGErQELWjgwWmomtDNfB4gQza3YMlp3sQA6trzCo8mUUS+JMB
7tXb+8fen6vaMpJ8ZPzoieN/MZ/DLatrGaNt2FsQhjBkH2Xm976m+0rr98ToZDdIUZsL5EFwiRc2
E0z9YBmGFBb6A/wAxtAFU17LQFt0U1YeZBNSEb3qlOuiSEQP47IpeHTg5ADY5LczkmJaGtFgHYI6
9Tqyhi6nGwyCevHMV7BdZOzM/22Ec0qonMpxR2AklhtvnAKPGu+3v5NoGdx3wn2rgzaAhal+hlhj
ND1NX+5iYhGozCJkhaIBtJo5E1nQZEo3wYQaNVtTI35T277WNtuvr+TSDNvLiwy7ybM26luYGcfW
VVLqaspzIZyoX9qvSyvs7y+sZH1npU7M9qsN7+2WvmJQOPWQNAlWM58b/Nw1vKzATkM5nT9fXW3K
TRvhKPee8UGflftUcctDdJg2rd/7xI1at1T+P1i7lhf41y535ACRUvQihF01d7wgBtFTBHXr6cuV
pM/lYRgBE2gQCuOzNMRlaPeg0nuoHCdGCqOdTAChiDqKSvaL68H1RM8FRV6Uy64/2FT2SlTbtXVA
DnxnAac70tXYxgLHo8z9HcNEMvyliW4eaknXZsawJxCdAC9A4zOS7mzfSV5nnFLjRHoP8w/7cFs+
dcmqzh4S6veNa4tkyOa+4voXsF94cTKnUWuQBOAX0BR0SZrm2RMRHMpFE4CRMAAHXhEezCYBAN+b
JJUOmUJ/t0ZycnIREHPBBGtH4pUHpxIYJ7nsnaAHKkW2QQ5F0h9jJfwWTsaP245CYMLggtaUUj0G
ATI5xNYHmJfdtv/1DwZsdMEhaIYeG4+SHRo6RGVLIO4XBtu+grhfNq5vm5ifarzlSJfY44p+F9/H
i1AdMGljkkOXAyidNy5tGzfOhLOF7NheP+PXdvhDpdSSphc2OUxD4/gBNe6CbmDwDmmdjlbh9lW6
axRyp1vNm6bTZzOP7k1IC5qS6jvOqVHqbThYr42TfXx9A8BdgtlVEAzMZXmSvlALeCpykEckjGbq
meMxJrr7f7PCjtLFnSoBPsD8uwp0qi27RverkXrfsIb/oxXuTYHebkSR65ODUz8Q7ckIHpxQcCTn
w4MooF/u1yyejdVSb3HopVL9BWTPeiAytIuNDfi/PTUNdn1jbMrJ9qwh34dFv21oCKWS7h/O7eXP
4N2kRKM8lbChypRti4SsTbM8EClb3f5u81j3erX8sR2DDskqdpQML2Vbr4ruYCa620SjwCMu+f2r
feX8lQItT1NrNXIY9+0Pkrr9Eax9G/1dOUa7YUUjD6iiu2Tt+PZL/1WiGMAkYRutC/wHpSCehVai
eZ/nk0QOaTKdAzvYZm0t+F7/j/X9tcGFA4Pq2M2oBdLB2VqnwHRLehfc5X7pDVtnBcLiP1O+qdET
PtrfJCFX3ZKnRlYJKDwaXAzIeH39YsyGDMaAQ2vExoDhacUP1Uk0p7B8NYDLZHVIBKj8EM6kGr1W
TzJBpCV7/QRCWhCVUIz1SZvCh7xm7olYZpfX9dcit6kTOChKMsLi2PzqqoTB0AUuZT6vyM6GzjYP
hWkE3ty5JNqQDFraYuugSKV0blC7wO9tjaPupq/aH+VAf2dra3f72rFrxb8WF0b5l7UvOjoRu4Mj
Iz9Gglme+Ml0KGhKcjduwnMlqYLjuXjP/67S4HLaHhXkVJWxSoilP9ptvk/VEpgT7SGoewEAfMab
+HnbLmxxH63Omo4CsMCOybhi5JzDnbnrwHHG+C/SB8e3BMNhosVxeROJ0MrtMxiUndgrQ6gChncY
rgcrsYjCbfE8XiyN/f3lM5f1kGKLB3JoEA5pGZ51TehIRDa4uzwSXQUCtiGH6gPjs5Kr3Stb67Fx
rQOA680RtL/vImoAkUm2wRfLipVeCWwTx3FozHNraic5agWFKfar5yceM0e4YoiL+VahCsTlNCQw
oRSB58j3FKLHpv1++1qJjHCvWYueWhBMPTlEk+ZOE4BO2LKpF8lgL9/ev2vhXEYDrHKLP9guLXT1
4mcZFmBgfMjJUbW/N5GIimfZHBpnaCGjJ853MEhEJTRRK3LQ08zZVlGNeYk6vy/zds/4FMICZLAU
wEBBSWXxVrFRGCSemHHiqxENYmopIlDe7h3pLqw3xLg3xmBntKLYcSl0/py5+W9D3KXKqlQG5gjr
a5rQj0rAhKGeoBhPYwMcgyGKBT518WYn8WJd3P3q5UgzTVLifvnGqSvAzzzUfhG4uYZxH/wAb1zb
6RpNFcuT9tof2de3IvcvWjF337pRxTTKhCse1K9KQlcxpOcyskvrwu0S3b99KebUBuyFu1gwF0o6
oR5hvhPW0uQe5T0vSX6GGd5uCi3fp76r3Nz8aJsINe9yc9v0ol+5sMzdxxrFJb3pcYRigruYPGQi
cmLh2ririBFJsw8mWGC0r8WjdRf6IPfe1M/FSfTRliO8v6vhZzkqqZSIpeDad2/TWn3NAhC0R3u7
d4dvidd+9MA6/GoAUc1/24EbiJzO8pkByhrlGRAw8WWuXlNqEN/nyEusyC2gD1dD++h7MT2BGEwU
E4lscS94B4Cx2ljoMysn6cl6G3b0lBxAZGC6wOIe00dIZnqIZreZoLu5HDqgXvI/i+Re8gIMLVJe
YZHqpgWnbrZK9mSXbCKv95Oz6kdPzvPtE7oc/l1Y5JwP5kPDTFEylCD26Y7uWLgCojP9DCzgLtxm
a3nr7ISyLYvv1IVRzgUlQdSgxYBlKqf6D9nIq9CLVsSn2/JtfMuP5brfTv/y/l6Y5FzOhJ6QQlVK
DhnAHIn65qS/A+cffevf78e5GoLs3KQOdrNctatgq3tZ4qKJIR+kN2ud7K0VPFymuuiAeikEnPtd
uilWt7/oss/5+xM4nxPHQxLJGc5u07xJ5D6dBAP5on+f8zh1LqsSVfHvS0XhtrXuqnHp317CQkkb
U02YSkNJDMNVMyIjaxwtuR2xjfXKeEvPIANZm+doA8Y6b/SHjXpHD72Y5nnpVGqYnmasl3jx+ZFm
p26S3IEiKiqznc9kKFIfDCb/EYAY/fZJ/fZ1CQiWK1za5HazKWk1QSiXJXiNS6pjFqwiQ9RIFiyM
z7amAZpFtIuRbal0o7X2j96pnuMBuILb320pYrpYDJ9kFfJka7GZkkMI6cRc7z1Lnrwg61wCCtzb
phb9FgTK2VAB+vwzWohY1puiTnTnoOHhyx7R24194msbax+cp5UJ8afAl/4hz7q0yfkQ2iV1UEaq
c0jVI+RR3EIb3NR8UsydYHGLG3mxOM6NdLXcSEwhCW6E7ob7bCvBNW6cVbArVTyy4y5dpQ+09UUN
uMUKx+UKOeeRpiQdIkDVDi0qHINfu/1vFlCw1HU4yluR3MrnPCYfi2KCEX+A8cOrzr131DYrxWwn
5yCz924t4/C79msT3pNpY0ee/lKRdZ/g00qe+tyvTYDUemOnvCRvcQadu+9U9hwoc25EP2zxxlz8
Lu5VjDUyKBOIkg5R0a41KCtWHVKcmAgc3ZIvvVw++xkXeaed2wpRwZd2kNPCm8w7sPr+0z25WAl3
ZivTGcrGwg43fr/KHttj+1BupFW1MvbFr3RbrMetaE56+W5e2OSOr5lEOuhnRucQ7tLd5FdnDPH/
zF4cj33BPkdpEO1IEbKQeUr+KLExDA1YUEB8Pt+Uy73UiE2R7qLlZEzJXQKWsMcmt+R7uTGct8Gu
Tkqq40jF4Kp5r1vADATOb/4t0c9DegrKyM9RKu5bEhXEZXlbgKqym1zavXbl622vsGyAtSZZxwv6
GNeHJahrGgQBDDhQt1LDl7ETJLzzqBeTEGDcwNMHbtgZorErFVKgzS8fyCT7SvrdjC2vNysXFVd/
FNVD5i6OIRl14C0Yq/yMX3cI2qpRCiofrBLZZ2TfYfJsrZXKFlAFEev3fOeubbG/vzgaUTu2lJaF
fBiyYQuk9EOtxILIfb53mOhFhwncnRinwyzVtYkMnAD6GKpYTiY5huu0GehJeyc0id8CtROtKIVY
IXjrhkw0Wjc3DTwtK1CgrQzyGZ79KTTzdpjGADccw53Tg9OPRbfTggmwYgrkUv1k6pKR3WO2tRZx
Fi1sLEAloOxEL/tzbuN61ZAFHWuniNnG6kAGpVnqWq1o5HN+sWEDJ4XpASIo5Mfdi4wNFdrydEjl
6lEuSORSs9nbBXjFGjVxKzRvYgWjkWauf/m9B56EsZMA0G8yUrPr5XWxMyZWZ/aHBJPxd4MiT/vQ
LtEdSigEd8tAF1zA+auDcAbwfQzRgmsH/A3X9iKnSp08TbsD+EWTVZIWxmNOzOY80qx6u+1MPuuN
nLu0TcyLYCYTC5xPO0Tg3A/iwkGRGura9Z9gC73OVRttgGWGzhtEO9NVdpLOtFuJ+B7my8TUMwa+
MHIIDhYIhV0vE2yA6EX3o33QtfduTFzdeE3Mh9vrW7gUDCMIohdkXAw6fG1Dh1JV32Gc45BHm0QP
77Kxgn7dOSxB4q0OAmPzawCadRXkUozJB0OHXNTUVnoZGcS2DlpyD3FtV9JFwIG5t7y2wKUJOSPL
MahlHeQO8P3quevtZ7PZSrm2ub1vC+fiytInQPHSVypJFgJxhykYxNXBXbm3Grf4bT3Sb0wHD6OA
aOL59FDkrrC+NL/oMA3MvoFBR0SDfHut16NYHyvdOqSFa5ycEzjK1+pL+b1+6baR1/okXOU/QMkA
Ym8/3wgLTPNjiQccQAZAAFScTZ49d8J8d1Fao3LQghco2Jo0d2u6u729izYY3TtcFkNesWN7sbsy
KSNJLXrlUBmP4ASGJ3nSTNFh4Y8jZngZVx6mAYEfQ37JGZmMmLYTiY1j0zYgrxyl4K6Ns1TQ5uKX
wqyAEMDRmID9PEfvaGR2jkL0Y2uN7wZIldykNb6lQZl+MbD6jyHIMYKGH8yO/HLQaqDUoTAEbjJX
kk85+f21j8IMsL6CycrEQDpxbteWA9kaAe07Dl2XvHQZjc5DZEY/VTyYgu+/9GlQ5f9MWBk5DPv7
i+8PcHqVDGlBjpC62zoTWuQhqFpuL4e/Rmw5lzbYh7uwkcTgFevBL3UcnBAAgk6O0DYbMT2Hak1e
JGtMU9Fo1Rh6UaOPQrLzUBBZsM5ZCsD/CH5PNaeoMwMLDVXX3oSe4ma/UST2KVQnm1eIP3qSL1r4
jN+MN8odfDMhSTj2MMoKONGdto02/VraAHgPa1+dP2PGQCaOAWlwBWuzuUS5CQLLCC3nCNq0JE3W
xdRvb3/IpRt2YYHHaKIl0fc94qKj5kQoJILxoT+HigjfN8v5sRBcK/YOQ7EBboOdp4vzYkqYuwys
lAD5bbwhO/RCn7n6CZyCK7ZxomYr/5Z92vuELuqMPfWTofjCHmr4YFkGmfURxP+YKOpkyQdLS/vc
AfkKclypf/ryNoK8nrlEGcgADLVfr6801crKTcc84ln2Mucuz6EqHQtGBZd20QRoHWJPwGWC9paz
0k5jmUNbyD4qYB//yHfqasIIs1t8DH9qiObmnqhEsbCNICMAxQDGk4CpmQUdWUHJENgWAH5K92IE
VvYeRn1130kSRYGqlN+/uo02Aiogr5jw84IEZ5qOdtvF5inJgIaPTWfVN3XmalokCkEWnCQmO3Gz
GH0+c2bXHyyr0zgp28Y6yq22DibDSyHVRc0/chJVriIpD6mkbUPQ5gFu6JnGBJ6EoHGbSttgJ9a3
Vz3ryICVDLALCMEAjYoZQn5clyjpqDgJe33c4rV4TFY08abCHzzJQCWOqbzKdNUGAh8+v/rMKpOm
xIcFqx4XIiuknzoHmdexa3aTeqqibdML6vizIjtbGYM7KlBcx4wuTzQv573T6gWSmPwePJdefooS
f/iZedOjdGBV9jTwSODqmSsL0pxlyxZeXAMDmYz78foDIyEuCgZ/O1Yf2NMfbExMAnf40UrcIvQV
L0bfKfKN9zb7h23FV2Rq4nAHSAyuDfcGabW8TjR0DxVX6f+0ALvlceTdPjPsmblMrbCxqKCAoBVA
ReSNPOMsNeqcNiCBRjzhqMmmMxyqfAdBU2t6g+3UjleB2dTxks4UUiHMnQIs6iCgg04gxtR4wrQI
qvZYO5WPNX2dyn3c/kCGUOqCGzq/oMwKbgQSR8SXPCcTcNnjqAe5fDTVB8s4hZPImSoLOwjxNAjb
YB3QtOCeJEcZh6YsrekYSMh/3WCU2/cqyel3I5dLd5RlIrlqFXfGroZewj2YuNBgAPFmWfmVHDki
Ctz5bWSuD/mkiRdrLgqeEyqhchaYp1KV3CT+TtSXOBNcx/mXu7bBxS41NUfHgd7eiYRh9yhn2wCY
v31qGuN7j2l9AbJ1/gXBpc2ISGWQPUPrk3OxTWcAi2dAi7aYWjerURFORIPncxMoLKAaBl0Xds35
UDeOQlPLC206TlXrFxmwKLEhuM7zPYMJXGZ2BCEWwUcSI+2M0YKi3zHM20lxO9KGoDeR9cRwI1sJ
w1UXNXDXt2/3wksPpiXYBcDQgJPiyxeYjquc1BzG4/RRICNekdbXcSy8KcR4X/Eu2xA98IRizPMr
AZoOTGmiK4TiyQyU50yJpNJoHBHb0l2WufTUbPu1te9/qVvjfHuJcwdmMQpLlDOBQkapmf2Wiwit
lECNUKh5fHa6b0n4YGWla/dviv6QCdnd51cLw60qpLSQ3qFSw5tKir4DeLIIzxHkvMug8kubuJMU
Csqz85OCEiI8P3pbgDojaLpeURZKU4oAJgQ1puVDA8MjUr629HwTftk1whCaD4zJdIHmnGhGX9tN
GZ5jTFFlxTcAzV5uf5z5vWIW8HSy4hYoDjnfCD76wJaSPDwjfLjXRwjStSIWqoWPAmIiSA2j2oqH
jAdHYkpYdtAxDs9TP2yrIDvkcvKYQ17s9koWPsqVGfb3F8cssiCYS1PslV7Gbmf+sCAbJI/nBlXk
24ZE6+F8azrktdSAQvEcJi9Kh+Ft/d5IhIxoouVwPrVoiTVpJqwYrvZR/9D8ckN/NrZLdpFnn8pn
dL2KU+QTWeCQFlenIGtHWwjYSV6RLs4S2qkkDc91BxYRUumHfpAeaKpPq9vbuHDygN6G0gWcHjR0
ebZSMBEkHRiPg3PZ634adz9tqj/fNrHgeYDZlmUwDoJYE6auj8QwqKmNqnFwlqjxOiaASqDt4nZ6
YXmNGlK/quAibpucbx92DaGwBYYstA75YLQDXVw6jvJ0HEpynrrsRLVgM7StwAMtFCfQtWNsPexK
AcjIhfQoMJWyQwbtaIFZfSUPGoR1nO5PVoBKs5bk3EVHYFiZCYjX5MR6GlKl81pLJruiby3BhVj8
khfbzN28ONNTI0rM4JyE4ffCnl6MNBcULxYSJ4zNIoTAqB7KCqB9uP6USRxjqlORg7N2St+S1/FV
+pa8VFv7aQQuf2Vv6UZUWFjY4muT3A2kedOH2QCT+oZsxlV/6LZ0Zbr0WHlQhd/dPjdLRxUJKnqY
aJkineD2UE6ygDZxE5xJSv2uJ1uY9wIrWEeS5IZBs7ltbiFp+kyI/9cet58FCpeD0rRscdoawM2J
orO4zru1vEtdZ0PuoEiSq+ua+gF8juDqL/k2hXGuyMhq0GXk3s/KzLIKk2X4mFPuZcN7HcRu3qXe
pH29eI1lopWJDE1FscHmUjQjQrfWVJPgHKvQG0+j+N2cYkF8s7gakMegcocCFPjcro9mXVbggkjS
4KzGkLIiWoxqQnDf0+K+UgWnZMkUqBpAkITBBJTK1WtTxmTLgPBM0ikaspVGJj8LCeDYhg9OI4GH
mTsyOH8b3HRsYQgRuAPZ2uHYml0RnEE1miCWAl22kqqPuR0IkoclQxqKTgi4EYrOJCHbwImn1Mb2
TfQhtg5ODsEsU5AOLd0uNAdRocCEHA4Ct29jOJl1FGc47Un7C0WY3CsCpdqHkItAA8lew5VOgnd0
ySmCjJsxNLCKC79/iTTUBCi9AEKafbnphhgiGGUpQpkzH3RdHLBR2QFc2fmPWBMXvtVdgmLxZMNK
0e+CFFNNVukG+aNq1eAap2u9E2Wv7F+8YZEvIw/ygEhLx7OtS7KnyMmTMhbbSqK+SjaSGvuR3Pm9
FP257a/mHxCjIowXDxwbKJ/xgT11KsMJDUM62SS9GyJICAD4goVmbqDEqqsU+a/bBmfUqTLCUkTF
eHIY4RkoRa6vmh1YFsjTG1gcyDqrR7e1Szck7etY555JpDVIOPx0wjQuFYmrzW858iV4R9YLYPkF
O1oXkexomqHU9dQ5RaDq2RrWtBoKLXAdDazJhSWqxC5ZY94RgTlKPeAwvLaWyjTOZclwTkSmqIZA
m5UqJF9XpNo1TpwK3MrCh8SSZLCHoayEdJ7bVqvQlLRka7MqpIG0ds1Bdu0g82rnJylKwSVcWhs2
8FNFFPeer9DFmK4kNEydUz9VyHTDKvPRxFo5IwjZjCgQkb7N2t04NAq6ihBP+Jww4R+2FDrbpj2Y
9gmkjffdOfUzTBl3T9M2vev2o294MsDP6NK51vPt4zp3oteGOQfXF9A2amoYrvSPCBMYkpH6StP7
t62wg8fdfSwPZWR8PUTT/OyMVJMajEjEPllZFPnjUDjPst6n3//BCqOmRzEZVGn83EqXoFMaG4lz
srumXespVXehaosoS5d2DONiFlIdHEWdLyg1gz2aYSbbp0KqO68rc/2jHqMGSkVDI6osLe0b9APQ
x4EM1QJdWVEYll2O9ol08m+raL9lsST4NIvLYQ81aqkQm+cdpFwFaW9OJUzouW+kzj5r802riOhh
FlcCYC+ae4aJ4IBzFrVKqjpvcvsUaGN8GkKqrcqMDu+3T8DiYlCXQCsUw1ozItSwjRsC3jr71Bo5
HpRs7UzKVjVE9fsl78CUz6BGbWFI6jMBuPCzgLYGVO0ncmpL47duSvAQtVH5hfRYqY1IQ2Khh83I
OuFf8a0x3cazdUZO3tW6FpFTAv1TzDu8Fon1UsnKgdjtoevv2/D70EMtIwEUVgFoBor3KydWTmlo
+2349cAYvwb3C7/EwLgZT+Shg6mvGAP2a6Qn3apcI/l6VnhtgUuf8jRMjVCWnNMYycc0JKsBnL23
z8niB2REwJgvhVvi77CiTpLZ5TChN2hp5fEq7Iw7HbK+zrC5bWkh6gHX5V9L7MReHBVHCkqTosRw
ckb5rjJ/qsauaH9mtFglPYFXV5/KXIRbWboFcLQ4nBhwm5cSxqHN7NjC6uLxKQEzfdQ8RPLP2+ta
PpUXRrgLrcTUaQoFRrI/IN7fhx+hXwf7ztXd8DF6zxgPgZ25feDetrsQBqCOj3wJ7h0e8ROIeLGf
NkVXrQH3/ckY0BKs++IF5JEH5IpQx5GOnVnGggLCguPCiBSY6CyomcHfs7+/MDjUdqWrOfwjiDNa
tyEEWAhii9BMCwcSa0LRDG06tNP54aI80qUROnjWiUATgvwMQpCj1rGvG4IncgaeRKAB3UtUoFnl
lglbXy+nNqMAmgzEOlVreo/axCq6yx5AS5h40cbYmOsWYKpd4ue/09IVFUaWtvLSNvu2F1vZNYVT
jNjo09jqjkt76Vgn9OP2+ViyAdAUZufwOmMInnMexigVeTDECKQqTJBCyggTuoojOIRLXwtJJyA/
EGNAXsjForo+SpmD4cSTWv3sut7FPPxKsqyVpIlouhaXg4YfugagzUVecb1lCgJddbBK65QGxiG3
00MzFj9u79iCt2BBPKuOQV9mxtBs9KE11LVtnKDK6Eqh/K0xbC9r9N1tMwsruTLDHTw9IbUUscZi
DaJpB4O2co4++20bn31lLs5ktDLQQUIhjCW419sVWVpHm8AxTmbZa0PummmdDd4E1WndLXs1LDaO
DZXeh0alhblridIQDwpKyiGW8sjMPTkYByiH0FwNt6be1L/7HAWAdYoi5TNmdjP5nNIijg/YMaV0
W6PNAMlRjGj0i8lhM72ZQ/D/lEagbII86p3OLVszDgXP18JeouWHRhxaf2iO8TXNCGPmdIoU52TI
H+H4U2n/IV5HAQIzy+jygfiVH32B0NJo1mrrnJRG7Ru3zTP7I24SW/C9FnqYNp5fjAig2IbQkG8i
EeyNPBhI6vRNv5p8bZtt2rW1GX3ZTfxU3L1k14U7H5f2eARiTyQNczSwBwz1ptu1L6HveMYGapsv
kR8LvpKy8PZfWeOqlWFcaQ3m5ZxTvXI+oExnVusucu297hl307a6A8Vn+sOwfGd088f2hNlAwS9Y
8FNXP4D3HjlinDwoMcKc1ABCJl7smBtJaV3dFkHIFrwIvIdqoidsM9wRt1a1SCZNT5B7dT2+Y/RQ
haXbA3Z5+4IvHHwIazDqeqRDmHbUru93h7jbaerURvBJ9mUY+E3lvN02sbCQKxOcCwHtrVoWZYIA
Q881L8vsyjXJhE4tJQKPuBDKwBJiC/gqADz4PpZqFWo2RZJ16vTJN6pupRnlByb4Cw8VIwx+6/T9
9tIWjoMJfiXVQkMVdIU8k0hBg67N65a9vz+k+qGHwDbCAU/RBINVC+cevQhMQmiYGTOAZL7+SkWY
x3qFGAchU6f5Y5Ec6n58U5LxzpClpzhp10qIfgEVgS2WToeGvhYKb5j4mFdOM01LaYLsr2rMbh/Y
RviQyJ30dHsXZ1wXeI1BlQjgG/p1eGz4fMwuM0ltIrz+gKz4qgey0S29szbaKlqHghL3QvcKthhf
GtyjhdIJd4PlOA1LENEj0mjQI/CYsEjpkr7UiedE3biPHApouJTrrpz0yarr8xDSbIombXU7C3Iv
CSX126gVurLRk3wQ9WPm3SALshUQ+kIqzNTFHO62NCzXSFQrg4uDa3MA0t3ma0ycnmu4cUDMrNQt
fHUrBqzPvjXal1ABt9Ey/STy5sKJdEj7uLDU5oTp9czLlSDd5lD4fbz9rRet4LoAjI8Hd9Y2sXpL
6+2wa04tyGV7H7MI3XOhhWkkSDJmNxPxCuov8Jx4BZHdcJ+5LGMnyQ2tPlUgUlnlRX2E4PdeQw89
RqwscKIzv8OCI6TvaORCEw7Tj9fX06lJYlZmVJ/ADR64g5Q/hgXZ1n30TQP9n2O0/pc3EdNz6M9A
iInxTjF3cRH2F07djlIDe3mRH+RQ+maCs+62CeZRrt71z3gPMvQsL8Qu8h7HGi1iWU11KswAUiYR
0OoWsDMZNHDSMAPxcBuBP6gW8aR8kr1c20VsxP6wVJs5u+ulYfhw6HONhqduHZ/blf09OIZn7b5N
XOjuhL6505+yXfKcPybv5bobADcWDmTNnC3KMJc/gbsIIalIVqJWfRr33X27StDbcM1Vc5/c1RuQ
OBzknR748jpfVZtgLYRYs4N5awO4lM5JlMhEgSOEL+zBMacAIm/7xsraFOtore1uf+W5N2RrBUwQ
6BuN0aVzz38K2U/k3kV4qnx7M/mmBwrz5hSuWQwX3tnUj9aiEGrezOdsch7ODLt2hIgYWyFjNmo3
3VbbMAXzbiP5IvD23A+wBRpoHuF2oi7FRVEtVBVsPavCU+scE7SNMlU7syda7ajgZZnRb7FBE8Qy
iEAwJAY9U+7LlZBgSKyBfTkQ7pgbuksmd/BlCLlu2o302MSe8j18JR+j7hXUfcLAkODOzn3r9Q/g
7qw5lHKpsYPb1NRVKRA5hgAaNu+qcGvkPM9YNFqAVCk8qRt7Uz2XbuF4OVorkVfcy+N6WGX+Pgpd
8mgIXN4siPw0zCavoT03r8C1Y2r0aYZDo1vUDbXCK8zHCEKYgvuwdFzwnf7XDHf3A9vpDanC+vRN
eA7ujK3xM3qwjsYh25mRW67BUXi2NLiDf7GLVhXAgxDGwgDqtdsLWrQ3szpgbk8Gb1J/ZGAdxixp
vtGVjLuR+MlJ1D9evP0Mi/E/VrlHMgppoExjGJ6cp2DbnKDxNCrrFtI07uTJfrIOxz1KgoNgSGPx
mF5Y5XwOLXXJyXSstUSpncjSOiE/b2/n52Qc70QvF8a5GENPAoQuUYggCiRUL8l2At4VUH1AXYF6
3gPsuoqe610Jl9pu0TO/B4fGt0IQgiw6OmA5MIWGGXNzxoGSWX2rV3ISnoDDWB1AwbeONtZG9Y/0
y7Qmn74HQSNktCAUAMKC6/NDq2JssxGmQAjiOpXqjeMvtJxE14MdiNm+/jVjcTM8mQ0ARDXF4Uk7
5TtrHe1134QgrIHjmXuih2Lxyl8Y4+5Erndmr0ow1jn7uljlyRs1v5pXMa9yYYK7AL1TZLSvYELf
2Pt6wwav9bW6FSEK51UZJo2EeTKwEWKsHAfi+vOogy3XkYMjr27Qt3hT/BrkyTngRf9F2nVsSY4j
yS/ie9TiShEyIyKzUpS48GV2ZVGCAtT8+jXU7E5HgHyBre7DXLp70gOgw+FwNzfbONt2W1Z+/fX+
CVg5Y46FTireUyBNXuglxRKbaE9odIkgMiVLsVdNL/ctrHk3xl0RKgHoQpudx3NFOphiFdCGX5QE
o5Kg7qOVguPVlc8Zmd1QS0D4+2GogNDJ/RkMUkdADQQIhhUPwcMUDX4sBsh9Hu41YgO6sUqjC9Qg
3bKFrL1Kodcucnv2dTivhxk8F3H54HFmc9FELYxyIqUjnQfNdtMq9QzjYinVppkBd5EjwS2+7AOx
zBf9QAayAcSST4GduqWJhYHX/80ASYDSRbk1/c4HJNFlg2koIIrg7St3AZrVTAKePYyR8XNRuct7
NaeygQ5CoAHFikMNxmagIzzpB0a3RuLj7Um3+WslEhhYptswDHsolrNZTl5ALAT+sU2cTjqb5EiA
QgH17CGx531kTy4atfu2xEyEaQgYQJagInxNBSOI0PkEuhoEtLdHEgQqqtHHtXQmNAnmdgCK+z1W
B/S3JZS0dV9OO9/ODH9IRCwZawvGgxR87YAN4qHBuRMpLLDHzGZ4juZph1esp6adp0s/Csf2k6J0
tVHbTlW+uX9elw867C7AyXinMh1mvsNSod+dNlIpnSV19ufW9pIqelCaaB9BIhiiSRulbARZzfLc
sLofxB0BH0Gg5atWcZZMUZplIGiSLV8aiwcwwx46Jdn2abuFTongvl3mbjAH1iG8wMH2gGf/7Rcd
bB0SnHFCL2Cr2SdR7qFd4PVxH6j9Hw9wo0jC2FVwWhg/D09ZqpZjFKvtUF96aZN2RwPF3yGsBF9s
Gd1MTJ8DQAJ4KTaQ72AOchq1SdqDoTSO9g7UNLQCGlOpiJZ7eVWwEiYj4EGJD4eBO/izQ1uIZxTV
pUwBZDWjQA3bp/u+t7YSHDa4Aupuy4n6Nm3oPANVfVGVbwMdfEl5MZtaACxdMYLDwgZ6GczY4WcX
wfHbdXOml4D5g6O2cpVC2hTxKHgBrRwjfA/AizUAcpm62a2TOWbcQEixLy/TYB/kZvS61vASCQT+
Be528qtShPfB0q9RE1Wge4ceLCbn+TEQpw4jYoWIF4OnfEPd3DomQb8rPrSnYQPi+bcq8qBP8EVY
B2HJ3O21d2uXbfhVlUlr7FqxpTA85w7x+7D0O4W44fxNaqbHRi59q1AeZ8vaqIMgNi+/JDOM4wU+
YGjV8eWtQrNLCYlNeAaRLB7sne90ratLneiiZZ69WCAQRxCVdnAV8DO1UWi0o5MbIeRn6eiCTs52
80QJilH1jcgO7KQNokHZS6qzi6rOG0JnUxOymbJWUDpYXTCcF0kMngkLGfcJ9HXAPs3hWZm6BhCM
jrp5m37kYdoKMvhVX7qyxCW8mtTGCQp+4bkuw290Lo5FzMjki3hbJ7F//9Sv28LAD7CzbBaVCyzS
2BVqF47hmWbES3GVOvOTpL1YsSi9XkYw+AuI0nDBIV5CEOjWUXuVFM6sw1AyYfirmfFSryIRL+na
N2KcrhB0whFEqnRrZETfWx6gJHC2G2UXT+Vpmh+KphL4pMgKl5XMyRyjQgArGVFrF7CInVxb4EnQ
839wxq6XwzmCHUYz6mbgkpEGyw9BFp/DTCWJ8NPLFIDNeqMmBvVCll0yH7mKIYVlZooKsOq5cdqv
tCReXJHCtYvIcSMt/K7V4z/ZwCuDnC8MEItRhpQZLCPVx7R1CrbPi12PpeAiWHn/sLsZEBKG+Ueb
lltaNNpdpNpZeCaACqY1xq27QfbBHrONIuOpStIvBbCm3tAm+2oe92ptHoq0F+Q8q/7CJIVBTcBu
cS6XrI08QkeCwCtH0y9LGrl2bG/HRBfUbFbtIHUEFp51OWzuLI+DhcHhMELckKXPpDFfND1/SSTR
fLLIDLecylClviAw02kVnpBnvX3qHZFPioywf3/lk2omJYR0MdZCxi8Zjf0BcnaNJkrf1qISow1l
aA8oZ/O8MU5Hk44Azncuoyc7f1ekX/fD68oLhvXQgJVC6x6Xpcq5ep3l4BVQEuQFUO0E69M5aouj
lmFoJ+/S0tPn4gWozxTlIGh6leBlF9wla/t4bZ+lSlf7iLl1ubJnfCxd+Y5xOW9Qv871n7fWbhfJ
FbZIQpFczyk8oh2+SaOKEuUU7uamPuomZq4akXzsMr+7sccLdYNyJy3tHpxJhaNDtgiiknhCEB/6
7W+pA6Y6MKHpYymCWQm2UuPCvhNFGWRO2PEqSk+yle08/IibLrjvMSIrXMzHOIFUlR08slZfUkaz
PDxrSOnuG1mL+IDIoOaJ1I2V0m+9oq6lFqQOtnOmQ+1b2lwHo1biwSm9Sk03uu08/ql0EWB2GMID
iQ9juF1So2R5YxkdHgRn6rwq5OesPd9f0apLXP19LtBjktYpCzVk21b44Fbf5mriKed4uFTG4A46
FVxha4Hjej3cuZZiU2nlGevBfNcxlprGVWfl/f6a2G/mU99rG/zZLbKpmSvY0IbWSy3qUXUXGq/j
rO3uG1pdzO/rH6A0ZIFcRNfJWKsjiMjOZHKe7Ch7jMNJsBaRCeb2V3FInR2okg7wOL3+q4NASR6+
/bs1cA6QD0XTUNDsnSV6MswnJf68//dXumrw4KtN4r743EEwbUAP4Ux+AcX5Vm20D4xi5V8tr8rd
eq8+VIf2VfKdF2V/3/Lq1tmMrpnVwhYoiZIOalqNIKIbTbpLW0jxjvM/SDSBY/uvCS5zyIg+g65V
x+m0U3fuY9epP5vuz9MTQFQBXYGHgYLzd6525QJ5Nw6Qgrftc6iW1ZHMle5PPYY18i5p/7jmjFo3
E6LH4x8cmXzNeZrBRVfnmn0GAYinkAY6pyG6oJYgCKzggBiXpA4KTga8Rdnk1quLPsTAqNnZ5+ht
9NExfsp26AlerACP/oA803PrgWpdZHVZm7y1yh1XWraAN8mwqm+TXbdVZNchbpqfstfUdslrtNUO
SlBu8ieUoLX+qTG2IqrkhXIAwvnNwrnjDDh2V6sqfgKkO7fqD/0w/HKeR3986LbxRvnSnOzHauec
okclkHd4t4ZuuIFio9d6slsIqQdW7kwQ82BKAUW438RYt5+h6VKpkU1qn4uYPnaVtjUHpB6RIQiT
aAYtIzLThUCFDC0GbAAXkSMDZf+QfW/8jLY+ZGHRgZJOARPgJcrGIkHTYZSBmoo0+TD0M0ZDJynP
8ZRKO+2Qj46Vb+io9OS5tmLVxD8vQGvVEAW0qp0JlnBpsmrbs1sgh3wrj+NuF3WW1Lgg+pZkH78o
US6Tk2mTO8S2ZAYNtDbb3M1kc2ofkgx8Fdsi7zvQe0qJPnlgIqGbQq+lwivapO83ipoOepBWNlSt
TTtXiw3prbjxoHlEo6e81BsFF6eSB62MsTWwhvZarPmhBQmDjdPZUvTLSFGPoJNZkB30tcp0H1oR
plGp1qflbjBIoz2k6AHVYEJQpOEvO7eo41Vt0UuPpW3kZKNXmkFOFY3m7GTpjTlu5iHSlQfHKBRj
F/VJl3ugJBvUADo3ZutpY9V8r0s1BtmTPEqTZzAhgB0EFydnUxEj+57Egxwwgo+PMa1DxWvtTh83
6hhZPUBRdZRuKzubsp0y5L3sSROl0EE1JFV9bIEi2ppmUljPphSFn9Wkd9HOxD+et8BtDs+qGmHg
jNCWOJuejPSiZZVMNyBP7sOjTVITijht3La+HiqSeiJOkalQOS7KclfHetviOxRx/1SUfYxK92TI
EGSIZAeUFTPecRjQ64u8VN/UiWLcPSey1nlpW5W91zahPn8Z9WIuA73CLI4PXmGr3w5TpMe7Itcs
CBgVo26kgZ5MFKMFeMdYG1nLoTiEPhjmy2klhaiVNQ6N3SHXwTBWTfnceJ3cWOw5ZSX52SmZhmBm
UEffg/Nl+BictOo9PL1AcdFmszR4FXXGHr9KrfFN57rSA2WK8IfDJMrM3TRJmXNIQTQ0+/UARvMD
NOnr5ggINsR7hixSDd+IqW14Y2dRxEinmWZXCVO7d4Fo1afAsAilZyMsM8WLaZmO2z6Xyy/jNLfq
i5xQkE5O1tjLpjvlChlzVyqNOoMSi4zB5AIejsJBDCKLQ4GenLTFp+q77TwXOnkwlS7+IHalOo9N
32jlexzRxPRSaBzUEL3L6mIzmf1Id6TFywu9lhDiUL1cJuizZGOD1nmcAoVkUtr+0E21A/C1pqQ6
aYXWTW5OVJkGJZgYZs8sgXoPUlDFAVWPafAkKMciVbdE7rXcU20Mm25SBbHhcS6bXHsEW3niA5Of
e3oxDfNj30ED9qkJY7ncp7pNf+FWQR4bz9jNDZgYVMuPwYksegasAPkAGQYKCsRmqJlBduI2cGpQ
+kzMJrPP0m7cmL/UQDkCX1JvGw+E9F4KhFkDdV25DcoX1U+DfJv9OX7g9hdwWVUe6bKVVZF9rqdk
A+/exkMU6Abd3s+hVm6Im4VygVtJVCMuLSzUMEq/LRxXGUNfzqvgvhl1JWW/scO9hLVWmeROZ3Zc
+dCAW7M5OfaT5JkPyYkG2mEO6g3dOo/Jr9Rz/DyY3/sTPSXPze5PhchwQ4Pbk1F2y+gYAV5w+2mh
/9I2o5TaZxoVzlsTFfOn3s2i8vzKhYiS1m9iAmQ/QDLcWjHiSpqmIbTOqSUf5qR4RmAXpI1rSRZs
6EAwgPYPlzz37sa7JMesFqh20YDd1m/lufEgHuwTCRAoxCEX7GW1K/kiMNvq0oBOxgiaBag3D52Y
aqiwa51pnR3lUZJb1xlEdWSVveW5Bx5KQn+b4FaG68bAjQ4T5o/+m/Ktf9Bfpa8lJkgfTb/2yb55
aX7qYBlkkILSr7b1UdSOXTsX17+AqzbMqPrW0Niwzjba3IVivrf5+Dg7zRfBuWDH+N5KuURZM2a0
3iCDgfaY7LUvqme55GgH6Y/I7zwgiA/D2S4hZwnwsC9fjK39DWlN+RIf6wv+C0H1Q/Rl2b+/eogk
8zQhpuPH2AP1B/UNOJx/aYFt+5WFTlHj1sqwraF9THvUeysRU8cKAIUBT/72He7k9UOdafIEE2XQ
f2sGP9ySIK6D9ij/lCO/2ReH0oGcvehUsEC5/JBAgYBZFPxivw/r1coinEa1aC3snVMNPnRvercn
+q6To91QWW9DWMpu1Il4oNfCKvr4Oi4DphLBD8wZdJYw3oHFRsa3wtq2mAZJlVM3i2Auq8cBLCuA
d4J0RechYBiz7qVSV62zNYJAsMsepWTYxVIsuCZWlwMoFKDzqD2DH+TWPfQBZKJUmxE153Od/9U5
v8LyW55/3D906y5yZYbzQgkIyxZvbusc79E7GnJ3fsgOyYl8S9/VjXSY9pBR9WrB03vVQa6Mcn6J
Z03fjBRr081pq0zOdu7VoNUspPZN6oL95HsTjqIR67XwguoI06VFl2fBWT6bVp9nI060bpUfmdM/
aIPztU3qF2IUB7Xq3u7v7Ko5jJKztyAEz/jeN6GmVEc5KNIhHRl7qVb8iJTph9WZO61znlRdRGm9
5pbAIf2fPZ5Dqg8z4D+YPeLIj3JYSG4kmc9GmgrWtWoHPIxgq0EtyOaxQCSNZnVQS9y0UZf6xJkg
QVCalqfbINm4v4UrMRhFE0z+o12lAVPGtvgqjoCfxh47jH+fHZBTFeUvqxLJCK9aMAEcBdSIEdpx
3o930qBrxDah39A99FOzVwoS/INFXJngfL1ItWikiWGe4XJ4l0AXTkj8sHaIATUEhdBv8oKFrxkh
RozQiYWcDBQEdWQ+zSvZ2j4NWDlFddOgeFUFgNu1nTPh26hogfoN2SP3bULJLqpOM8ArUcluXFbV
A5CQucDZVgIFm2ID/BMkleD454Jg3dVg1rQH45xT8tE043egPL5GYf4cO9krCgYngsEnQelsxcEx
cYodA+Uxwi5/j0xGqXV4bBvnKnm3k0el+9KL2A1XNw8DkhbuZsaUxL00kjmiSg1enLMmdwlUJdHy
TetGxHWyagVcrGAtR+t4MfM5VYpdWrGMheRh69ah9CtUNBFdzOpuYdoQOkYGRtn4iU9FydOmRC3s
rBXm1zAcj0ROT3Lbbe+fojUzAAYDI8zIdWDo1t3MMs1pGhH9LDUHPQGfUMaUf0UEPiIr6q0VyU5n
LS1gRZEuIH6t6JspxCCzg8ElRxgEBwAMHwTPaR5+Esdy0yeAt53T1kiQBgFAkeJSMEwJF5Ip+jxr
veUbc9zGpXHazbMKCYly3uvDqTbiyzx+sfOHeTrl9SsO2K4jxT84Qtdr5PaxnseiNqpYPzfpXh+f
5voj0UVkzivfCsEHo9qA8QD1y4OSFEzUm1nXqOcQpIUEvq2/WSL+j+UJAsUDe1FaqNah9cF+w9UF
NBUgtptI3F5GMuytcHxULNEE6DJNcCAEjvFl4ByRtfIqeHICgcTaGuhlyqozdO8uTpO8pEb6EMbJ
W1yHf96gxocB0AVNXSDzsIG3Sypz0x7QiaQXowMItUUZypUjzQoqTOFs7p/Zpac7oJqxwAODLguY
dbj3nJRnja2FHb3YmXqwIX+zjbUaCzPIRxnJL/eNLfsdQFRiNBDLYi8OPmrbRj3lVAvrS9XGQUl/
2oRiYdWDFPd+nuBGdChY5WtBhrJ0QraFoBdmlHq4fpkDXTlIHaZyPdCaXvBeTN7mUba+RFn4vZBH
RXCkVlBKMIUbCUSdaI6BX+zWlOKEbS6PhGLypN1LH1HgeCAVfop38i5/FUFG1z7dtTHOS7QWxHsl
M2ZN6RkP4VPUyKBataE2nfw5ZhIS8qjdYF4Ok/KLPhymn3WtLVU84sGyF5G/Okn3NFUkwbqSI8HM
fybiITAA1Pft/g1KZ2Hcsa4vhtsFSeO2qm9hHL930ZB5kgEKVV0dZbfxz++UW7tsq69cJFWbVE1r
2C1Rpdak77gU3ER/ve/9K/WvWytcqkyUUInKBFbmi73FsPHOsdwWmoKuEfSBjCJihYkP0DGJ+s6/
u5e319mtYS6Vqe06ofIMwyz1NDb5Jgoyr8FY3hy0224nmnNeicg3X5GrnZoVehVdWNUXNqcUdeBW
pc+CrVzmnDcr4oFDDKM1mOhkYJSsV/32ZdjW2+w0W6790AbqRvXpE31NX5VP8aDcwjTgr+AABbcx
3qgoZXBnPFMwUilraXkJq2SXmv2emtEGz6Ag1Guv7NHdqs0/jWDAPiKq4AmECM3Yom/dc9abWFFL
wODl6FREP6hRulUnQFgupzg5I5yT5Aptuo4MJaY4FQiHNgF5azFJ2RZu/1x7xFO+zGyU04sDa5+6
YXhSPOz8aTgK2+LszrlxV+6XcP5TmBq4qurfvwRqDOdxnwXz12zb+BNwBp58FLGULPz1xp7GZ3tg
P9M6K4O93KCuoz5pUHoU+OsiVjMTjGgEg//ATvGJ0Fw34WB1XXmJH9K9sgGD0q77RGMt24YPPYUe
bHiE8nP94Qhu3OWY/G/DeMCgvOGg7MZdEmDmkEb0ZUpQDtRv6U/NV47Rrn6f/WKDAVmvDSoTg9bT
jjA1WLoVEqwsLl9mHyMiKPcpTIuCyy8Sa8xbPZKKC1X8LsC887n7MaDot7GgYtkrJ8xa/z+Km8uI
x5nl7nwtCjUlKZ3iEu9lj8mygWT5kV3Ggz+8tLAvePosMkTYQ+rJIHGssslPEaqExEluT8VltkKA
rgo8foj23A2TEoRauE3Bki9yKXXllDCD7MUlsyGc26BQtqjZhjO+rPOsAIQKAZugP1ZB9Vb+1D4T
Xzi+vkjesEQTqHLI1eJrLiAyjmSaREuGAoOSlqt6OrAG7vwRtn74opyBoUQVg/jpYfrafXUqF5ig
+0do7ZBem+e+aFmUs0LavrgUuL4SBPpUlASsWkB9BtyL6FgvCjRmos9oYdbFZdLNh6LPfAdB8P4i
1vySqRegiwepFBW8K7cfDWSzxjA7GrmEp+6NpTam33vNwxxE3m9xVVFCyv4eF0rxJMI8PJqH4ADl
n+SNHafmYCsEH032sl1+yTzdtbYgG9rWu/trWwlxGNICDRhTd8Nrj1uaVY1S0lsVuVBbOlfVNvqp
Ab8yWqHgqC1p6WxoOYI9CSBTuORCdiLJtFoCoQm5RO/6ATNL80bdqqfJy0BuMkJAzOl9anv1XnnX
j/8PVrwVN7kxzzmiMo96qBUw32WH7A0iYkG4118ghmpfctPVvBTUf0KeGpFRLjEuqoQkegujGOsM
Xfnd/mQEB1UAnMMYaAFgHOlBZFRkkwswkZq2g8T2uYm+9vShnEJBCFvzGAiHMIEsUDUC73V7GHRq
VG07mPllbpvtrIHiT6MgcO+f+/rLfd9cuYVA3Pq3Je4WwiWkzVSHpaGZ3pQGXUqj9UpD5JkiM5xr
RFmTdeD3zcErkuUHWQoQJoPmZO5Lx8UMsPFLbvziqRDyQq59qevlcd6h9M4IDiMLyxsSD1An13EE
uNLlywyH7toE5wxWajSpImEH8UAav5kHxW+fm1OLHuFWOmXzRsPjJQxEBewlV91vs0zBCqU41HfY
vXv1MJsLaG7k4PRHng881ydoahG/Bl97V48i3Zf1TfzbFJf/KlqDccEcKyybn0b4GKXf7/vgWiqG
LfzbAJfWyuYYAzcHA9kvE7JK6vuwLZ7TZ7RA69Kju87XvOgv9SiBfLoD4EwoGL0kHbjdTL6Mpekk
SY0ZbqI+KU0wU58gYkJY1ZsHP2t2M+iExARf62fiv6vmr4UIxTNQa2LVqNeDWLN7GAz6Aq6/j/u7
u3xcc4vjgklbmL0NoRTmKdrGqnzd9GaXpbjAm/meVLvmrn0lEJUUXHui9XGhBdlEpds1NlWTMWun
kfHXNKTH2REKV7EF8Fc5EyVCRZBJDfO0d00rD3noYIHtRqYuYF0gUJFGt/Px3TbDUaSLvXocrsxx
Bx4c1UOH+zy/OGhPeLFT2+7YDbEgQRFZ4c53M8VAIVB4B5iu3HQugTDV3fueITLBnWvANnvgrGEi
JpYvV72LPElgYnmRoUUAMm38PyGatOAztirTSuRUyy4t2quV1aV/5UO7mVWSnQGYEVXJlh4HGgQM
IZoOmBzAO8zFEUzD2rWtt9nFKOhrnoevYEN6bxTydn/ffhfbbh3uxg5PP1RFtdTlUZehIKBt6sad
98ZO+RriofGje3U2ip/7/zlfzpb8fO3PBHxdtuLV+k4Umpd1VZv9FKjTKmz2CHp4t9cA1CraCLMz
2GC/9xmfT+k5X3TfAU3fdBTRFC0dBlZkZJcyWEOWXCVoBJh2YsjpRZLaZ0rax9Zs/Pt7u/YJAejD
MCGoAKEbzK0nDJPJMMc2xWOm8dTqCyrKbpt+/jsj3AnuVWvKnKxLLzSrvDju3VabNokmGnJfWwvi
EiN3Ybyy/BNjzK16hkp3AlqgjwmMtRSZuBDPs5J/oAuLLBHgQShhLYBDKhOAi1JJOlN//Eu6gA8a
+F9wNfYHmkOxod6DFWsjevMupyNAuXRllefbbq2EYMQFVptg9Ivv5Eu0Y6yGT+nF+eK2rtm56nd7
320GX3UJOOPig4MpPDcDk7qEG1yEd1up0d3+Hu6NRaAPYxphKGFgJJxcEpDth0kwr2Idw73llXuK
ISYHTL4sl8iD5JmedBuIShFKR/Q1+MwdgtR5qrCvwdKyauOAIcmPXr8mewkEW3HmhqCuENwUS+UH
7ltwF61eQuss6mATdDM7WFQ+IpCFxjtwPbrsjteCGQSl3zIf5BwxZhEEMX7l2Xm79yxsXKWiNRCt
fVnD/uAV+zkO8gZ0muYnfR53rI4GdkRlcpt997OpXOOTbkXOKPwBXNBoG0eNTOf3x9c2GdDdP+pX
JI/dq+T1nnYYHuKdvcsP5CLtlT4Q7f9K+nq7fi6cQF6pBKca1j+Be56YeAX8cOCC8Qa6A1O/M4LB
p271BAimvMOwcCRkg18pnuAXgOACDBfgNwKD1e0XsPsK7LstNiA8TUDQJAE5OYHE6tCufOx2IkT7
2q1zY49bsUGbHoUO2APLX7TLN2RbHQvDnTbmptra50lY0lu5edA21MAOBIYscENzLm7EHSYfJ/aF
h+atCX+YIwQuwVcHtUOX2E9p8qHJ33TAatlIhhp5jbExuuzl/rWx/BEauulQtEeblhEVsTz0ys+h
pmVmzdBKZ7WYM8y9mPt6DkU5zKoRKHmqGPFBF4WfVyilEEWUEIo3IPcB8waKRNQaZ0HIEBnhkktt
KDula7ESo/4OkhEX4s7+P9grTAzi1gPZIMYHb/fKbBLqEAnLQI58IGkXNJCduW+COdltFgbtX6QI
IIwCLdVCyBXYvr7qIxm8A0r6MyukI4Deey3BKJ4t0p5Z3uTMFDoUCnYDcAr+fIFarKqGAcQ40ZH2
b0W11TVBl2ltNSgSMtQxwzzxdXKTQN5bNkDjYUyjm4Z/2dEEZE3mjrYo7Wdbz+/btSXu8HZR0dom
AbUAiSRvjEcPaiYuEAIegACdaFkrnoYqlgYECuSP0ALg3hiZ2hAoV2JZ2VA/x9H0HXP5ojxrbUEQ
LGMS2zIs8dMTtJFGCbNasGGp9VNi2PEBohX9F7QeWhBO1tSflWgUgIDXFgaFVQDt8D/gX7hdlIDK
ALMLCCEwBRZtTKdMNxEJRXnNytUGHjkmZQZHR6OIzyEbEONWvYyhf0aMbb9DkGCnzMjuRk8B3SmK
nKy8lHqYtWowRiAM9GteiWIyk975PfzCxd2miNosHzA1rW5ZTbndD1ttN+4y1A4g9ORsh726k8RF
XfZneRe9Nss2/yrSQnaUDIMyO8gohkDxay8yfAmDWuiybqFI6jyK8rY1F7o2yB1w0xrp0LYy1jm+
Rxq7P0y3qToMiUuYTO3/PPziLFgQ1AbtK6QVuEY5meuscnQwgZvZqO5VeyS7Sm/m4H58XPFQXJSg
oUIvHvyofGdVygujwYgGINy59Gzp6SXXEkHlbiUu3pjgvlNU0kzNldw655rpARCAAcaHViS0t1Kd
Q3NfR3rjAD9pLS5/WyPmTHtY0bdyQCW/qMHD67HcbgwMzwF1JPiOMFq5vb9/v0uonBciauG9C4Ab
IDd8XGnNElOQNGITPcpG+mbPXlq5+QZTdfv5YBy60NXeyw1Fo/+PAUxMyg0cXyAqhLTWUjSuHdKi
TEPzrEqdr6d/2fEP7LQb9j8FS2Thd7FEUH+CQoAR6PIw/z4BZVkCpD22tt1Pr+SHIoFplbjGF/W5
DRQP+kkno/xSqUdbCRJjW369/wOWPspIgdGjRe8UvA82F1/StNYzVVIxZA9khaK8S5UA6L082Dpa
wMCGgL8PnRQeWIcRt6Zte4yzD7LxLe5Mr62SwEyhXuKU70ZR7u+vZyUTRyXmN9qfUW07fLyeJzmu
21izzkpqPZmAhJHQcWel/qws0wOs1jVMMCc2bwVQaclgYJb9GGqiodeVXUWhBmgx5F9gFORFR0xl
wAR9hRkfHXoZat7jFaL8cfLFKk5/m+A+XJbESkdqrLNULiokOFI9dycJz7yqEPBprtSvb01xQcYc
iakjX8VqTvPGPGh+dYme8BLYN373oD7ou+oUnkU33/JgwCgiM+AhuPgWTNlEStJioMQ6q3JPz1bS
F8chHkvEnmZww8oqtmM6ge7KJCLaneWV+5sEBV0/RB28eLirqM10KbGn2MJogpp8Qp9Sf59hKsAs
fesVdQUyZIHPrrkL4gyWyTjIIVl1e9tWJlXmcKDWWT4kuyZ+1hqvP9Z+j+CaNdv8KY28qvSEABj2
XLqNPVjo32b5KqpNpJoUM8ym+8x0GTe+6Q+b6t05MG5pYZFg2fC/NcdViOqyxMhEAnNgUPygxc+y
Q9+/oI+tZPpKSt0CHDfOcCBh7reTJXDiFXfCKwhXMWvVIRBxxstCRl2oxkeNixJ6A4A3Dd8nSry6
qCK3KWc/t9I/vv7hPVcm2fZf5VBsoNCZ7cQ6T5kOuVFQdGTf7jvO8vZnFjBIiK+IRxj/xrP7NG3k
EpdHFUdenFyU6JKouSBXWt+5v42wf3+1DAksEkYUYoqqp9+oqnvh8NKR76Eeu834SLre/3dr4s6C
AhIvW2rYmnq8HeLBtcyvcSqC7KzcSgxzjS4FAJGayT/2ytHQekycwIrWzV6faZ8OBWhIaToVk2L5
KwkbgTzs6rcCSx74YyxQBvHJoAkW87CDYAMKKD9A3rI3h37jNLXA55bXH6t0I6mFV7BZRV57JlVa
YJTBYA+YMphJoKCWGH7m9dQbPRtPlWkXK4J32LIRzpnkHEQx0MEaZh1Cqqh+Fs/Ea1GH0oKMSQYJ
MsJFoGQQHrQYQdMLKBQa77e+iDRUU5NKMi9VjuJxHoNHSlAFWHym3xaY1iI4ZJfpQ5EOLXDquQVk
ielSR/KGGYDA6fUPnZxZYaA8DDZg4piffoOBTKcSpJbHPDp1ZHwLm+SNFH889cSZYafg6ujG8mzn
gzTaF5UkLqEzqGBmLxOL5SwiO+xAQh3YewyqMvDxrZ2o180KEF0LkEa6n36keCrq0Fepf4oVNNa+
D9JyDKHAyZfVuUxXaJLqiXUhqBIFY5ykT47SKZtoNu3NH38km0UI1BsZa/EiNbfrqlZBLoNRl/Fs
tjUmXYz2WS7NSRBhlz0L7J8F1T3ItCIVV3l3oIZO87bQoKBSxUrutamax15TQLAekmNO9HNMM/LV
kovkEGpaMvpZZSTfw7obwYjdTBOUNZSMkBPourSjJs0hCHgUSS7/weG7/pWcN4EgJ8tA5WQCZzNE
e3so26CPJ/np/q4vs01sBvbdQc4Hh0K1+daZTKtycipN5gWCCBNkIHUEseyTfp+PDnC5Ub+Fjgka
R6J8c82xUNkGxRrS6uUAUJGOLSV1b16IpruN/lS2eVCAPV6wOlZZuMm52OqAOmbzobCzGMvPJgvw
WGpeQr3r3HiKP+Xm87Mxs4ewlrdJSg0XBbvPZLBFisCLexwcIwrimv0booFG5e2+6hr0gME0BelQ
s97IGHqDa+3AMHkELZI3q50nz+Tl/mpXwjV03TX8UcQ6SKKzPb+KP1aaxpFVjNZFzh+p9RKCp+jf
GeBqgNB8rJV6niC7Gmsb2qO1N4ikZJetFrZvTJ8Dc3y4T/nMcQCfeGWGjXWpA3trevVWLjywCm7s
TXXSz9OX+yta/UpX1rikcaJRlOsNrCWJ45mK5KIiE2jt7CbGe4gBHCP6ed/gsrjDuGcQTSGFDmkJ
m/eLkGIAOx6gg94dQLG3RRhJzv8p7MRBFLvpKd6iuHnfKAsV3Cm4scmdcSOuExBJV9YlU9Ajl5PQ
z3LgYefybZ7lbUxzQVBZOdxQTkalD+9lSJfzWL1WLU09VWrzMmmHeMp3FEIrSJMEh3vxcMROOjpY
fNClYuUydhyu3J30AIkrNDUvZvw/nH1pb+O6su0vEqB5+CrJjp1BztzJ/iKkO2mRmmeJ+vVvMe+c
e21a10T2BhrYQANdplgsFqtWrfWWMHBbdVGZdH4hJYaVGRLOVRM7U0WUDLR+ZLlRrOlJG9uQtfEO
NfifB30+/8tZQfkhEI+wYShq1nbEPqS9EqTNoz78vewKa+njiQXhDIPTb3Yx0Q4L++KR3oATAgnk
EBafplx+a83vjlcjXGGEdMxqGWxNwbLNUfB6K0pAdug/8WdyOwfk0UAvxicJBI5kz9/VPeO68o7B
W6hi6moqU5I4cwzBqAykiSCoI5CaICnIKtVMcrq4nwmnC+hzE4GXC16e0QNUqVnO3aRYh5aqB1sh
25SWP0+TMa3K+czR98OKhES8ydTetUbPOtSDE/b2BMVwddtL+TVWoiFmc/COQeMFMB6x4YtHb1x7
6WgdvAJUXOVcmS85plcCm6hgy2Ja2r33lVHfOeBz+CXxSx5pxa94bFtYYtYCAL6wBekfXlJdVEBq
RT1oAYaRduWdrN68dsucrFSIHflsjrE7wlq6r5/r7bjjZwCsXBDUkw8KfGs8XVqbEEAWXXUxsA1r
3cbe1BWUHYEbeR6u8hCQlWd0eza8EmQEzdZALagN1C3ZoRqFWdAkSDeJFLWz5rHIhczvHBg1MOFc
ppZbd47TWYdCVbd6wwJlZBJplf/jCwOVCDYYzJSLkcw1k2kaM6Tz3QYkJ8BM4SMDHkUAUkULDXUG
ySlc9V3Q1XEOK9w9Yt5gNCZGghrVOlRAID+gELRwjkzXfMHFER/ciaS5XySY2fS1JrfJ5rL7rlvH
DDZuI5ShRV4Na6JGlmj4oraR4YQyrwrS0Qmp6X3VinkoGVRh1cqVFDlW9xE6B3iaYx707F1rFYY9
dEthHUrX+Cfruxcv7Z4uL2zlKkeajhEbsDBhnE0cmR/NKbZSGyZIjOZyMTItNLTBCrQ+k+GKVk3h
XYv946ATkXjQLjKDk0RYB5BH+qxnn3laXg/9JCmgrJpBc40re6GB/u24R2lDrhRoF+gERz9zd+AY
CJPcPYx9JTGzcgEB0vm/ZoR4Bo6wtmlqah0mAO8KHeKFdRva9ZsVS1LYtfWg5wP5LfzhBdDTNEhr
CjolbLIOM51e7NR4sMw5mPNScr7WfO3YDD8BR5+t6RxNrzPEMKfkyMb8A4UvJsnoVpeCjUFJDdzP
1pkk2mBNIFaBB4yKe2stqOHmVX9vl7oMpr1qCFkWWHAAvfXECooDbmSa9ZBpttQZXUbXh6CMr466
ZD1rPgD6B04Ih3bcGYBqmbPSInNsHkC+1Pi0And3ln2kTWX7jmb/GIIEGM2xNcHjyhnszEAnmQe1
6UNwN4TErXeXo8FqVDfBD4RCLlJvzC2eeoE+NZaXQvEPUX3m8OsrQB6vTAAjqlB5l+VwvPYsXpvH
xoTaNKA0feZ2MGa41/MMIvJC3StxsiEJVMMUGphoM2oOvbq8xjXfQCMaRX48PjEszROVI0cfm9yD
9KVuHnJi3hWz92i0EDdgsYzN9fsGFJf3rZkIHCOUmkSMX2vhhlj61sQYR/EKlu9tGgIDPo9b+gW2
QlSQzT/Vn2rPc5L0K1N9s/ObXfMb045h8fvna8YQAc43rk/EX6FY4dVubhizax/c2QzbMnnCw+rR
Tby/l82sxRAHIlHAlEGg5EwqkFVwqM5InYOyWDtS0ft0qO4vm1g7cmDQAuEjkli02oVoOA0Lhm9w
wJD3b/vKghrhElpL5Zu9TLFmzU+wBMBagN8HywVf7JGf1CkzpylBQFQ6UvhZVWS+3XZXMe1KSRhZ
+2xIWjDgChJGTlN/asmhM2AiCtLywUXXGQwQjZ8vpbG5/OXWehlglOBqpWCYgNaicLaHGe9Oy+6R
/Seqed2YKXjcugECtJlGHie1c8My7gBDZUu9XToL2ofFFEOgcAHheqXWIcayB8mw4crKUZg0uPQ8
HOYMrtENJcroS4443YwYbCeQsnMlx33NBAYJoMwKOAbqhMI2YgrbcRA3kaO5+lfvaV+TWciQmyuu
gtY6WoYumuuY0hc2UM+nOR6paR5qJ/myG/3ZqNAbKpX3yzu4uhQMYGCwlE/JfJd6jzyyswaw3y65
eWCV/gjCgah0ZQ+n1ZW4IGAEWIcrsPLjd2QCPaDZ7ezUPKC2+dIb6b3O1NxPaSHZ+PPQjx3HHAm+
Fmd7FBFjOWTfktGtjEOiV59FazpBmVk3FTIQHzT/75ZDdiBovLYN5e3yNzyPH5hn46LWgFXC686e
LZqC6GI3xqGmt2pzM8fp7UTJJjNkKQgPRKfRH/86p2OEhjcOttju6D0FV5lS6IeyebBtBHkrYup9
Wv5qmSqJH6umHOwW6o2giBBLjt00NUtlU+NggJ9sKSZfz3+T5g8Zfpe0lGQI5z6IZR3ZEkqNse4t
U2fAltkvn3Nrb2eyPF/eojUTuKzACoWOJCCFQp6TN7FVKtQwDh77q9LfZqGFlw2sREKuMwMvwDsE
h1akSuk8yHdo3AJIyG6BrN81d/o7xTyNHtJD/+LsL9tbWxDyKQu9Al5FEl8kY+yAuwuN88My1lfa
XDh+m6WVZFHnJ9fjKuNg7IBvo4otJFM16Ypm6Rrz4KTV3vVY1NfpVUwGyf27shbIIQK3ywlOz2cG
aLIYiacz49AoeTiXn173+uOPBQOchI/XR8/6KoNVYiSvHY1DUS1pkOvVl+vEEide+VYnNgQnbipA
gLsK2HDMoIR2849GIexi5RIr7nkEgBVgjQHxRNFNDDWzU+kjSGyNQwpmSX1yfbUA87aOeiyhPoaJ
4QW5JBKsRLcTk0L4huYKXm6AYhxcfZz9iuZosi7uG3Q/UIO1ZIymq5+Rz6YaeDFwzp/TywK6lX2f
OIilg3YXZxSQmbvElhFLrjmcpjsWyF85naB4t5Yq0HLUZPohz4l+S2iV/mk1gD0ue91K2ZxHHEza
Ah2HYoso4261RM29adQPoxbW+3qLVCRwm3AKe0wbympZKx8OU71YE/IRjEiI4xd2V/eY1xzxBDE/
qVr4GPULDCmRA886hBvI4BrBCDkIomed329lHUXB+8N7avcc5V4Ew1bdJsF4JyfoX1kSOpLouAMM
g7AgiqpnVtbko+suh3leyE0+LDTUckO7nVIn/XmkQ/6DbA4gai7qLJzeodY6jVVsPrRkGYGedjIo
IDUoKfgDhFF+XrNArxLGTKBDEbrF/vmgMjcb1Ho+NHOyKSFGvwxtUDqVxAFX7nCUd0BAzGsj5/NF
XmUPGNbJ9EMK2XGNvQIr4Tf1QU3fe1MSwle26sQUj1tHOV5MZ41ZRo4TZdzT/srId2R6vnycVlcD
NTc+wqLxZuipCTWbuqzGTXhQqslo/KlNjDJYaq3+nO0ekt8YnNGGYDGTmErKcmfhAjU/LilmgOYd
Gf/31X+0OKdqFS8uM/MwGp8N3bXOj5MtbgDNOyThfELH5T/gyMDQ5Zqq6Lhn58q56krMo7Z4fdqP
+mz7Y61JcJZne/VtDRSqGsQ4cS0KL4tGrac4rmuUSDwL9FGebQftMpWY47BksNmVu4MzLWK6jcsL
nTl6Qwgm4JNZO2ipvk9ZhoImR818OPqP9wgT9wh+4DJDBxf+IaQqxCZW7ToDLA3untX6xsxNyXE6
+27cxDeBIgDjwMkKV1OhpdNUAM0AljbVu/PwYKL+At7PmwRKyL8vO/vKPe854L3n2hqoAYpkK2Q0
0inNO+2Q5gaqwYA8OhVKmwlN7mwjf3Uc8pa3pmxIbHWFyI/xjAHaCS/CUz8ENYSRtFOrHWqvrpHE
TNQfXaMPrJhIjpTOP5ZwkfC6ERCxGPKB1oDghN4waOVsxOphzrrGCmc9gbqtMua5ihQGZGDbAepp
NKBg/V22YzOZdeDSpiT3JRjPy2vmNDpIcLLBqj6J1pn9VaaYw5MOzmjwt7jFvFzb0AO8xYutUG/c
sawYMFvatOxonFTe5LcQYB42rCktO7i8dWcfEceLIwtMuDsKYyJu1WR2bGoZEsFkelzUh9TZzlQy
sLFmAkTsBugf0Nc9I+8rl851O/DiHFxaaOAV1/Rgyq34Ji6dzr+8mrUTjKsKQ4mYDsGkqnCu6hYr
7AnOlZO+eHgGlsY/cfFPxmTa0at2OPgc2ZiKJqNwuAyzgRZi1WuHshyuExL7nhLfTt4cWmb80/iH
cwwONsRarAlC7PzrHkXbyaobTErgbLlN4g/zdWM/5pnsKK0lfydW+IKPrLgzFMv7GFZ4bzrbdV8c
M+FclRA7kkFuz74d6PksDFvzR4HqQVj11BRiVtYodaOC0D6NN3MVQ2BTzd4ZiJz9KoWq82WX4Ft+
cnS5OU7HjsCOaSSxzsKSfGjjtFQP6TgkvlM6d6wD1oqN3q4p2gfqJh8YSa6u+zx5vGx5baE4XSpe
B3h0mI7gjCllJKOGxQ5xUf0xTXaXqvkuxjMpoHoticArlz4s/Y8tsbyd4XB78eCxQ9a6N8wovxA2
f+qI+JDIJiChhLcIJubF5dT5MHiTxg7qclDJ59K92s728hdbEQcA6SY63Lzhi+KH6BtgLGIZSVXY
qO+H3MFo1Wer/jGmzo89TCMVyDfah1yRPePWdurYrHDGcgOQtTZd2GGJi/Q3sylAx1OmbGavKHE1
N5UEPfZdoxedEqU/rrXBqZTEdyMzq6pqJsbA8aMG5f2McqkPjqEtvUr2mRZOb3Xnq352yL8SWZVk
zVOOTQvHL6u7ZoxnfOJqoUGcvljVv3BFDB+iC4Ljdg4W6myw53VOwdCfyPJHrSu9NwvyJb8uu8ra
lmEmASebo/DOEM4OoRpdbIyqjXPxaiTGrorbj6omu5nJFBFkpniqfxQbVTf2kn6EqZx8lN7imxAs
zoad5f69vKS1nUFWqMItgH5Hcnhqx/aariYDxHI5Ly3UHYp835SJsr1sZeU25gpQHh6qeJ6cCRPm
VlGa2ULg6/rse/OrQ0igGh8/NvL/u2x4huB5L76Fm44kYzvb88EsXjEqooDEO9UlHnD2wsJr+7uT
9x8bQvpXak27aHk8H6BHRstk0w5fFuQ4AYkLqCmBoay4AJ+wQe8IvNbGufZZaZklTbCexfCuoVcb
0t5+pgt9UdWfi35iWTaG6Dx07fHu5j/lyNsIzbJ2KUsG3Y3KuO3ydrlZnJY9ESeRmVq5GvnrFNO0
aD/wfsepqXExUyUeE1wa+mA9gmiN3DIvV64mtaF7QudyYznx12Tp5ZVS2v3rZR9ZcXc8HlFrQr0e
Kxabw1pdmRDiNWcAitJArRXUgPL9ZRMrvn5iQoh1tUoHV1WsGaBCqDQnxrZ2oBrhtZvLZmQrEb6j
PueYeszgHS41fzHWbZV8knSLzic6uLcffS3BLTK3rTolxdfisASItl8nWVhBUmsOWIipThARjVJK
sPV1oWAPnj8Q0ZnC5zMzPL2ZBwmYfpnfrLS/nkkhSSrWbnykEtB7RefGsPDEP/VBdYo75NnufJhV
fRPb5DBQcpfm9Vtjzn/i0msDZzbfBpaEtpf+q4/K0YG4rTTItAppfJ8ZLmol8I9uo/4FgrYJlt6P
n60HTrNUEB+9nS96kNU+zyEmfC+PzArfNUl62+tz+MsUuBjSH75I2PsTEJHzl7wsuRYm0exGPxNL
hMyOYEyptKUdChirF6MIG5oqvte52a7QSwxQJLF97VV1+3T5RJzHS5BEgn8AdS/MVmFA9nRXOXyB
oRGtHTJShLVzDQ0LiHpDIqbpJHt4fsRPLemnlhIChfiRwRJBIbQx1F2RQM2hkrjpynpQ34cgHypD
qKmI7bJCbRSvVhX1kJXT1VC5T466bCqznjDBVUuKDWe2cJ+hhwUCGrTSITEnfLu2TAuS4F6IGu+X
0z0ornVtt2XQNTI+0rOqDTfEwRCoZ2CfxMfymHog1ccDLWodQMOsyc9s5T0BNbXS3INKYU4MSWZ4
5oqnBsXxcDMrC0occGDk9ftMnLDQtNbH+/q2qpcr9CmvLjvhWfgSzAkfsioWongqyD50a9rEjfWo
xT9WlPo2gQY+nlcY6hGHYy2zGSCNDi1FNVOfMsPy60W5soY8SFsWXl7NqltgZkhFJRR39Vms6lKa
Og1MGe2wa2OoaTbeNmmvk+bXZUOrnw0ZNUZJUXHAnXN6onKzcVCumTGeTU2/dDDDnPwrC8Ak8r4Z
DHA/OUpxYm2o644OdgRN42B2n6C86l9ew7lINTYGj1TQ8+P5DbYQ4UpW7UTJ9XiEq+2rx2lT3WDw
qNtNAR9hRk33Lq9DziLpXNnb4c25wuy5nJ9g5UPy8WzeXcdPOXswx3M3U3XUjMhMQHudvuIClBTv
+Ic6eUa6+PfBLIZSP57McI7TD2k3RWF3VmNE1CuClIK5xt6kRhtkjnOlsY/L33TNGJrSmDQBjw1K
eUKkBanMqNMqN6Ka0eLQ12yq/Iz1ejRNbrvJaVo/GbPFJskaV/zexswsnJ5HXpyz0zVWZanYBXH1
CMLAQUH/ENv0i/TJU14vL29lt47tiCpLVaxnZaxYepSUhl/kt04ha02f53AuL2pg6g/ZNsA/4slS
Oy8FVVoM5hoIVIz78mn+Zd+ze7pPIz5In6D+1fuyMdTzcTzAixDnTTiKjpKoaHVgZp2jHAf2EVCt
TI+QKwWxvAMWzzJq7slD+iW1eO4pQAPD4cG1Ahgt/jvdMsg7oplTfUs4L9t2r29AMXaz3LQ77aq6
TR/tbb5hN/GjVPpr1S5o1fByctHzEIc+2jzOAWIEqxR4OTZ4ecbsd5H1t2lp35Gx/et5TNsSM99N
PaB200eVNcFQTjj6WY/Bf7NPfcgDBonaS0L3WY4CehBMG30rxvI6OHfxo3in6Hm12NBxiYCX9xfa
hHll+Kn982hwakb47ErBmkz3wEiCQcTb0XIxgQI0+6Ya6sdhmfNthwmny2fm/GwCXA5+Q4Q3cCOd
gRdrz+3zudMgTwou8MzZlmm6bU3FZ/PnZUPnqQpAPaiKoGQB1LItQiAK2wNGsurMqJ7Se63RwD1f
RCR+qpLyRm3SQCeyEfqztzGM4VkKHhQ4K7xJ2DO3YpTMWaNHhdLuTXP5o8E/ArdOHrvO3VlFBxyz
7QIYqJcvl9d6/iTiptHqweWLIvkZ3mOZcrroTNFA5ekRP9a13WCUd0u1/B6y7h1vo20/053L6ONU
L7IOyuq6j4wLT6KhBUtZNad6VI3Ki64Vm2bKMA2RKtTv23KfuNZ7YmtbGrfLlWTd/J8+vc2wbqS8
CJHoCuiGkHhkfcrsZXG1iAyeHnhp+2Ar7KOA6nHSVI/Gkt5XObl2iXllO+ODibTLj7McfJpj8yT5
KeeXATIHsIKAKwrJHbCzpyfWsgbDJqmhgaORBWxDwL+bXHsBJ1+OfXdXSwWFvtM3cfHHFoXFO1M6
FgvgItE8quCiyK0vTDSDX4MqWaBObVRMuR7WtC78ckSgYiNVg7k3xk1atH/LTJFtBl/h2e9B9AZq
mGO/RZ24qhgVXatMLUoW8570LL5C85iF8TdHimZ/5QByoEeJETTINOxzrZDR9pzHFmwBalLAjkLL
BmTrp1vAeshUqsWiRYqq4NxRP1XN3RLf9srX5c0+vzVODXFfOIrOHajIQMswY6+L4veojjsQYvg0
e1Dzf0gvY/9cdSwk77gYwRd51s1TJs0tGVaGLIMdND2/SQayv7ye89sG6zkyIUQufUSnnw1Ujzzv
RXdbv7XjwGjU7WUrq1/tyAr/+6Ovlpt0GrKZ6JEB4uSMjT6c99YgO6wuLBMZg5psTUKtt80cs1ly
rIkyPTASJ3St10EZgstrWo28oNoGbyJw3+dDIgVJoYJe21pkNsWtrmcRyKe3DeJ0sBjMBb/gcj15
+aZp2du8QH7osvlV3/iuxeKRx7lvTj8peNOsNldiLVpq90Pp6RYQnF+XTaweKoD7MOeIqQ4c61MT
WV5ZbMC0R6SPHy4SBGWZAx0adjKA1ap3HNkRolnGMkjU4BEbdTYKu1VbvRTD8FQQ7blI2ru+jCUQ
g/P8AD5/ZE94m2hta1qc7jNCBnKPh8rgJz39rKjKZ2GdV1WZi6Aa8tfLX3PdKpB40LrEZJEleGXK
nMmuMXIRJaO1aUzrBhyDjp816rWx1F80nUu/NnRJweu8eoj0wMGD779WxQdR3xW4I7CHFnMfhz67
140pMubho9LMxFfj4TpzWRNQr78uhmTiB3M7D1Yqyf3WjiRIAVA5AoeDjuv61JXitvLipNRxWy/T
nlbzvlL0exRUny9/47VDcWyG//1RnKGQVHdbhnuxLJu922TPFCyPkqWs20Aei+8KgI8IJIrHpswS
BV+Usv52cvPrckneLi9jRVEAySsAlP+1IewaozotKr4OYrZumMTanQHmoXnUALMocUbA9s8Cy5oB
UTCqDdGzcLaaf5J8zIKEDu9Vnv1WF9PPLPDsgEHv2lOH67Go5yCb80wSiNaixNFvFaME2LBczI/j
eyQg5aUA6zf2rh6qoPH+zXXIBT3RhsKU6hk0SAedvN2bmOPRqHmtjhCVit0fU6PxZwOq+5h4BLkE
MNSnHuRMdFAafr97S/mc5JUdqBm0mgdD+by8x2tB79iQEA4gE64S1mlaNOKweT1YpRyy6b1IA7LK
lKnqyIwJ/rRAfbIea6RHzkhCN2sDo/vwyiw0nbuFSZx31RZY2HmV4HuCQ/iCmke0keBapGmBrBN9
mLaEJkhlLKGSMYS+QvYWWLfIIcc6iA5QeT+16Hm1Pak6/KJzlo+2c+4xaHwNJr3QauPc1+Lyx9BP
7iR8eOg/BvkPOgozLBn6bjEmDWKeRjArOqhhHws8LAmJw8tewr1ATKx58Ia4vI7HhViOoUSlIBGG
JVC03UEIakchL5+4dD8N7S0dgHCpvfd/Y5KP3mioo+FVe7o4tUSyTkAYHC2zYyHSqJ2vs/hRXbyP
BOyEPtE9KKwQU3I9roYRLPC/ZoUkgJSW1qgVzDpx8gcaCLeZnf+JFWdXmcPj5RWu+gviB+AMgOTh
cjxd4TKPC/NIr0UpWOZ9JZ23OcPV104Aw2eKcgDJXP1vguSRSeEAdpmRm73V4lDoi+E7wP+pc/oc
t/qun2Xs8qt3rcdBV6hFoE0qHIe4K5wubTstKkBIoDnPef3Vl5JPuLpbRzaEEwBZUkWZPKyn4tS5
9bi8tqP3SymMu2lIZ8mNK1uQsF/z3HVNavIF9cbGrdB+bZ41TbZFMivCFulanrptjSUxBZnJje0d
chm75/pXQxmej9eeE1U25oQbrCsQ8wkLMdTy7Iz0T6W1EO4sUkljcM3J+R2JXjzQQWeMw6WpL5yJ
CU6OxkwCEIqpfw5u6g9L47NEEjPWvt2xMf30RGUq6zJ3qrWop8yGesn4Zc7d81jMErdbt4OsC4h7
PEjE8r4LZThgqqgWxZl1b7P8oEz9bawlkqx51QyqOUicUbI8A9y1gJKxXMW3mweILurDvE8HI1Jr
JAKXI9GqIYxzc3D/SlO1sdt5bNsUPldAmlZ5hw5dOEIb+rKVFbcDoQK4v9DSd1RUzU53R3HTZsIh
UiNK0R3W2jdvmG6HUnue4np/2dTKgpAzASiGLho6CSLz/OQ5c9+QWo3MChT4RvKXad4WicLuspnV
FR2ZEZ4T06CWykR6NQJQKagn+3c7G0iIZ83y89j5fdmYbE3Co4LVWTaOpFXR4sR10dr0bmDtY17X
z5ftrFX1OPaYvw9BFAj3O92nuAeaxewbFe9t+871lI3n9Pe0bZ1tEgNybFZXVFN2E2elBkHpO5kc
24eb7i0vlyAYVpd89EuEiNuMelupc6VGdfynz9806BC5YKa7vN7VTTwyIgbcxlNGTS3VaNAeRucO
rLr+Yr0BNbS5bEeyGBHTDaJTrMTDYvrxzWDMn9nHgIfUZSPfSaaQqR1vnigW0rGcTXmG1ehXJjSg
NXTdw2zazLvkzrtjGIusiM/qa6/2bcn6pKb1U7/JFa8yYrTQIrKfK79+LnbFA7h6QzNU/yxQkXrs
A7q18TCTXDErwoMYwfvfHRQHGxrSDIpBsOZuo20nSCYXV3rqFy/tId2CLXdrwfiuOLj1BsvW7i9/
cX7sLn1w4VhSr/6P8cW6LfRfmVSEfaUXero87lhHaT4glU4D4n4VAgXtXvEdNRzu3H2/weiQTf32
oXgqv6RwL8mpMPnfHxntWK1Zs4dv2m8HgPeWsH2C4kP/awRQdU8eY78K04f0pZLRTa99Tk5OaqPx
CIkzsQ076mA2AxkmLgkAmH2GwSMfpNCSULr6SfkDHmNzmIw6G5oj6BNp6EMtUR8OblCou2Sn7Uho
+rYCb9ko1/kmeZJ5ykoAALIcvWxM+eDSEGcRdAyTaRYUwSK854J0grKT0m90XRYCVnbu2Mx3vfho
51BwdquMFkukmZ8tOmBWq2waO/bpVF5ddv3VBQGTzYHfnIlccMxkSolKCrJECzgZsrbaJBocsos1
iZ217XKQnkBUFhx+58hse5pa1SsTFoEWHLGs4IT+GzfswkIP80gNAdYOZbR3K9cgEI9A+qrgm8IY
nQj4aQttUbsW22XES6hN3bZWFzBE14HC4q2W1K90fnVZcaia8aYmqd+VUzh5/6K8f/ozhDtwHJSy
B6/5EhGvCGMKtp8SbJQGGiXlToUei4V5LsveukDRXN7dlXh+alm4GPMk8UCUhg+gXzk+fXS26f10
Fe/rG9vv/5aRu0XN8c6QZG4rwfzEqvjut7NeT80JVsGcV/nu32KXgcEp9cvf3guJ+uvk2YSMNaZM
7EBLfefz8qLPXfrUuvD8h5CHNdQtvjbt+rBLzBCMhKineJLEcc0MilIo70GG5Zw4lip1B4B5xqKp
/vScwbfzl8SSUH3KbAgXk4tWEwpdsOHZLxXSNMv1858rcQMKh1kW0KQBBQ1Q6+kt0bTGCBxPzSI3
rnctYzt1/PEgJgbujk0IOzLbhCxxX7KIM9LbeetrPQ0V8+Hyvp9fO6dWhNwFV1FpWh2sKGkJfb96
3OUjBA4vGzl/C58aEZ4L2mTPbjNWLBrR8zBTY9OD0sptnqeWbbRB1iA4vwdgzQLCkyulW2fw36zo
F1Ia2H+LvPT9HXXJbjCd0Mr+XF7V6qc7siN8uiTr8sWENFSU1VnoWHngprokFK24Mp/zxUgicJHn
bXUbQ5cLxUsgcpG9jvpLQQbI7T5fXseKke9JabB7gCEAKIpTX24tbSqyuZqioX3FuIWv0Tdm/pQw
GpQyHCGNYh+G9oHWOLWRpW1VQqlojJbmvesr3+5/zVSSkK7suw56LrAJAXqI/+PrPLr/l9Yt0cZX
x2jQn1Pnrxl/mWDMl2uCrnwvUEFAS4pvCy+DnNqZlwb8Lo47ojpxPWbPvX5HFUlmv+JaBtJA8MBB
igIT0sJLtNd0pem9DkvpiF90uHqTXpJbrJrAM5fTjQKnLKJRW06Kn3p0jDzrk8xz0OuW/2O/MuBQ
/7UgNqZUlSmWQtIxcsoi8BTjlhg34A2RNJPXdgN8CS7qK5zNRUwuMcBTL2WqDZFHP+zhkDevaSrr
nvIdPX3qoMH/rWIBwNM5WYxV2NWSJ9MQlcObBhjo8I+efOQ9iLH9zg6J9vbzDwdJBgxCGxitPaP7
KtB112N1HiKSLH5cKn6t48/wY0UQwNWA+4SsBU4+WJGEBMucy2YpSTtG3BF8WnQojLvdgarKtYVa
rL+oWoFetK4Gl5e3ck7RgOZcOB5oAc/OKZBgRjObHl9eGU1DHi461JyaP+YgK1yv3DsIBhyJjIIl
AILCCjsvLmanxr5hbuMQlzUGhZQCwgxWdYOn5Q10ix3J2lZOFZCPwD3qAHhzgNxpbFCmxhzzjg2Q
3R5umsV5w3tScu2sODyXe+MsA7gR8DY4NRFXC4TX3W6Icsg9Fo7mF00Xqo4s/+bfRvD5EzPCSjD5
oWcYxh+ixEyvocB20y0j2yrpstHscvYdm35BtPDxsmt8vy0uWeW+cxTDSxW3qpsOQ1Qsau0GqVoY
6T+20bm/Ej3Wf7d2EpvXHvTM0/0AUJN2VStlZQXN4o1euKQx5EOoQUCezJR6MIJxznNo1MYxEK8g
Qk/dhzwHiYsk0K05NJrViNSYN4XSr5CpJQYkPoyBDpFbt1tH/cib+5lWgUX+zZ6AvwLcYhpau2fq
bqNjTh36aX0EPEfgqkDJ9Ic6/sVmyyfLQzN9SnaDZzDibkBrDfxEQPPysujpbgzFMqTU7Xo8SbIl
SHb5NrvSHhSCKcYCugSy2ss3zbVgD0P2ILwE2SEISMQbvMwaVnpKakTgpdnQ3bJTta1O7xV1s0T5
a7Ofr9Sb7rfdXBl7+L3qBMZzATGo7eVlr2znya8QfNCMXWKBJ9uICu++eiXFoTFJILm1ViKTjRkp
RApQOoJyTzjE1QxOyrqNdQgMt46PIv3t0G/BR1z7cU4OdS2jMDqnDMHI2LFB4ThTexyp23g6amn9
Xr3jUwVzsAT9Y3slowxZCVAIfZgO5XIOgKQKpkqXWbU2YW2zmhh+zuo7neWaP7eyatbKRzwxJGyU
oraTWsTfhkgZ5viSwZDF750Cosyl+l2X+t8fe8ZJTOQ/6Cg6FRXgD6XSD5GFCGNmX2AKCvIq82Np
bX71HjkK8sLNBWViu1n0cYhGvdzXNLnJU1kCuLJNYKjB7AValDhsYo7pGY3Nyjkbonrp72aj3Ba2
gtl/6Nz9/KMd2xGWktG8VFlSDlHM9l7/kBW/Y/OrA3H0ZTNrX+zYjJiVezmKj2o+RKBnvvKy6klJ
NMkjZiUwgJ0QdBwQhIAewFl/qDJswL3TIerJY9ImKEIPwVyQQDF/XV7L6tZgZ5AlAaoIJOSpn1Fv
NqZehaGy+setuIY1DZShknyxleoi9L6ODqrgzmlf5xhR/I4J3QfU1ccnirCQ/5qDKYx136wR46XV
RdmhFdzBosQtjUnRI+3PQn0jzA/6uwIcHdDzQd0EFgRmTMevX9wA/MDvl7/rSk7joqXAeXptPBlE
hlN9KrTaLTCdNrY1xM2AUld+5XPqU5f6eQOCe1dGYr6ykycWhRC1GEPh9ZONsGspW7uPr037qiUy
ztG1dTm4qHFjonuA1uWpv6CBPWWZhvGXxEmoP8/lddbmSZAryk7PmoMWM3TDZLna2tKOjIptPbxK
3a5tYdSL6bMO0KHrFZErnSjUVh5fwHohSPE5F8w4CKUDrWQ0qc1Ej8ht8tphhufe2RabNIxDe1/u
5msSja9kh3r4dSJVhVw58YBEAe6AsWvcZyKUpyggbjuMwM3bNAvMoVRDDYIEqUIexz6TzU6urRSk
rgDQ8fiCgVj+xY+ulzlJ5ibpgKPrw2kDgiEM8gRFFfS/rcTX98meogLcBjiTUZvsjPu5lDxeVnYU
o1MYMsdbCS93cSKvbsE1M1TJ/+PsunYj14HlFwlQDq+SJtoj5/gieNe7VE5U/vpb9L0Xx0MJQ3iB
fToHcA+pZrPZXV0FJKl6rMzRbad6Y0giXWyRFS4AYGwoVVpVkoMR4EArf9etYjMnIjULkRXuSIAJ
Y8hnZqWK7ie1ciO5c+fw+XI8WYllYJ6EbguYZDGBzTN/gzHUkiqw2AUE9BMhIXiKBXKeBLbyCzC7
/WVjK77oQGyNsaYDHL9g6bH1FhcppjiDKo+u7OmxdlJfcqat0z3+3BBjTgC1EZwevadzN3QaU8tj
o5cDAHEfUKNw6TS6VWhtIJx32dLaR8KjCUVHFCLQ4OKy4BjSLUlhJLBEMEubzl3sDmF979RNKrjr
VrID8PGZqKeBWQ7PC25NRInRy+gztqYbld6kQnrLlSiF2iNY2h3Gu7vAwMo6Sds2M2bMNBSnDhmb
a5ZkS1Tt0+rUW4gfSEB+2a+Trf4YKgJeVxRwMIP4xf3CHafMiZqmgiBekEr0SGWrAqurhqcEqQXR
YWUg+twSv4d6nyg5JXJQ/tWP00bz0w1eoT7dqr/JLXqRu3AjeootPxtMgoee1b8hwsXDmXpZw5uw
nOagn0PXsK+M9NdlDxQZ4C6XorCLWRrVGR4o75pyhCbjWPYC51u6OVaBThEOJ7QjFmNkfYYhkMEe
0P+ubd8xnytdubUmXVAzXrWCogBL6UEY9tXV/HZ7JFZpgcOgngO7LTdKbv6um+aprmtBlX1logWr
wRsdCDP081GkPA8Pmhrl9tyW8HQ27qBbWbyZJ9JsVdrJp6S0Hy21oSclH8ctbci8CxUwrtYTnvLl
FCWC9tUiKOK4AcygI4agnwgWm/MfQ1DALJVJJjfgOnQ757l1IfriUpGKwLInDjuogzAKTIxKQsf1
3E5akG6GZC0B91B7rT+3NxF0SpnIeUTc+SRuwi8+Juh4UOJhmsOYLsYZOLcX2U4lId2wgnlunnSp
CLRyeG1iReAzy3obuvxwTGAFET3QBOCeAHk4zH3nUAet7jSog+YTOMhhNzzlu2pTHsZn1JiSK/Ja
nETYpbWDB358pDmoEqBLx/7/N2+tHWPU+lQCsmFIQh8Pq85VU+Pv5dO92EVQF+GyBJsnivbLJ26V
pGCXrXAkpvK5bW5kUmDS7OXHNiDcDkYsdCBwLfPU4WgS0aEY9CmYsvA0TNLfoex8JaxeL5tZphqM
Qh5qq4Cc4AozOIegUF+37GhC47yZHs1Gznx1IKCRzzBgQWw8mDQiiPcrX+jMIjt6375QHGazksf9
FBQ1uN31Snkaq+7n4ReyZjKSa/gh4jx3eRk0D5OaoL85tDi/GHf8k9bW78s7t1JVBAvKF+CJ9YkW
/YYYEkTaiEmDoN6YO7rpffuoQ2Y99kwInU6DW/9p98YmP4AQ3djNm6z3pUO0u/wj2ELOK5tA0jh4
neE9byzR4ElYpVkvST0mw53mdVRkKGsMqQKEqfHeKlN96sw8ATJSFo2Gr3xF9AlQYfxSVljQ2tQl
lNlLA+6pFNng13o+7PMoDwWQi5XcAK9PpnGGqXi8HvhuolVbTh3HUhtk187N6FdvtRf51qbdjB/G
l4qtmCptebiZOhg4JfEuxNgmX78ico5/udoGE8NFoTUxPVrW8+XPtm4DKh6IVMiG+cNtZkmJyfa5
DVLZdjUorlhq54IXRhSGV+xoOlo54I9AKw497POzpodF0WBUkoL1ZdzG92TfHuZDsY22HZwC1fao
3EgHESxvmbJiFhoHgk2qQBeUz4mBXK5NmcY0kI8MBZjuNPAricvBy8jlQH8HOiVA8jOKWS6ORCS3
DF3KmmBW6u2sbWJ0jwgYIkzZrcNh/+MPBn9AOoDnM8BrfOWsVOcoL3OjBmAu8ebol1MPW3TjLhtZ
ywaYaqAB7hqmV8JnHVkIoKGS2jEoAZWttUVb5Kl6afGl8D7fSShhCULxInrA/8AahVcSGC7wLGNb
/C0Ua8CkolCbxxi3MFyjptuCBk7heET/rYXFTiyuurpCZKsY0EL9A8eZs6gXCUi/nSyGPEq2qVT9
oDmhWwzWKcvaQ9RH3lB8gMN3X8aFLxkUEgIRdbXySbDRLJc8C5tYOFMYl8F9h164w/sOiu1O7PTR
TQqJzRYd8WGsDtYIfaIkQoKimi99hCplobgR0lAwbxzb6FPwG5gN7jegHIM73oEIJ1PgPN98pWsN
Z8xkM4ifJSZMc51tyV34ON/PxyToDuFVdKQvssjFFnGbQTIw5QgZAzQVQPl3btXunBTZcmkHdBg9
FCDeihHt0EI/RRUYTpJhaxQYZCvaT+yKN1TJdqz/SnIPjKa8ubwBi9iEFwtmIZDzo02AK4xbv1NE
Vani7Rq06vUwvY3W2zyJJmSWqz23wa0W06qjPtWTjVjeurpxLxWi9sDy2cKWgYcyIDvMp/loZ+a0
dmzwLH0V19RN5ifI4OUDY82XDobokbSyIIVxSEEQDPxhiwmmAtO5+azh8xWxq2xlcNLMV4wuHPLm
W8ND8/Tn9K+4OTT2JGPSrYz58txh+lCtbCOJ7CCUnE1aXE+jSM93GYVgAQ8SxncJ1gm+/ZFU42yZ
kmSB0/BVLatD3KeuhHabNrwY3e9aqEi4PHjn9tjv+Rb1ppHMNjgRbHR0qr0EKdpUpW4yaFtZyKO0
4uPIy1TgNcDzAiIbPs6YJnTOytYK2jQDX5IWQWBp1wPgXG4nu5bI9vKRWnZegMEHR54JnCLjDuVz
F2TURg81ZDuo/OzQXGe3ipv4Eh6URuRpcA/p55VsWISuAZjNWCEdmubnmzmE5qQ04A8N5P5jmu8K
BdDx+GjbIojCyk4Ce4eWNrAQQKzzLXwZ7KROTGFHzfKD0aV+jPFHqj1d3sAV10BCxlQxoW+wBGQR
Qh0kzIMZFOHgYTe9ov0LBIPbJYkgoVgkSYj8SJMYNBLERgtqymkEe5UsUTPIu3tJKXZD1x3aCEP8
cXiVKaafFcBlR7ko/LOgen7poJmD7UMxhxU2+KDbq6U00LIxMdlTHYAoIb5xpe3bPeYmtmW3V/dU
lIKuRKwzi3wILiSZGtBSBUAg/NvHrrMND6av7cjndK1sviKWIKtZ4uzxZsA8CGOtQsDCKPi5TxI9
DVMtVQ3crMqrfYSQyVNSuOptuA1v0tvpmknZJcA+CzZ3xUW/mzU47HYWD1NMoRAYSCnqY7mbt4pr
kmxz2UVXSisAnqGMDhF0NIsXOX3fdDo17doI9LvquvuI986WQuNw5ySe41F/8tEx610V6YvwLlik
3NhYNuWDBAKjPou0qRlKLS6y1Aj6pHd160pOMnSvfoHjdA9ubkERf81xvhvjUsUYuUPryIkRNEnu
VtnfechFjrJMA8/Xw98EhpnUSp0bgQGMui7VXm5TZH3kNk81d0jrXQg4QVpInqJjLiyFspQiEhr+
Srj4E/l9mZyzlrnUlkTDMrUb2dM9JfWayJWRlUJo2ktuwlvd7zdNEBjES1K3e8je7dwdT5WXnUTP
gfUdRyaGTi9Ojcld9WafAQmmRUYQVlegtvamyPEvO+8XH9Bytf+Z4Iq8g2TotGljI7BP9k7dKFdl
7SrVJt6N+xTOOyMgpD7xi6N6le1Cb7ga37Ldv60TaTD4s1HY5lM2dO9I35fsR2h3mnUXT8S9vMzl
RqKvgHouRqbxtFqw1tW0bygUT5RgwGPUql6a+PXnBkDIB/gpxsSWb4duDqdIbmTMl4MST1f+tOX9
ZQPLWMbYWf8zwFb4LUeChhLkpRLGu1e8haD47cITBazispGV1+C5FfYrvlmhciVHVIIVepw87RUv
Xtttc7fzpV17F/vkxhYFz7UvozKaAaSbKA/y6UrZ6kWU6SVo/l6dm+it2I57+W28U2/Sx8RNNgO6
hS+CRbIgcu7yuGlNdDaAyMN0En+qinKYScPGlMNT/UGu9A+S+SD93fcuVH4O4yZ0qzul9MCYN+1r
QZax8joBcymrxGuQ5mOvzfMdnvHGMpQcXTznYdjooK9EfdBLH4nXeGJUw4rTqKA8YKR1kHtB/eLc
GOinaUUMzHqhpezq9UdV/q7xpBfsJwsR3H6yDBAcKHgrQA2Xi1I9MdXW7lF5TBCTDzFUYws33xnv
sxe6KfGrnQg+uuamAEtBrQBbCbo6nkY8lcwyx+jJgCpaeCSgIoBGhZ/BTTVAtFA+8BxfVENT2V5x
q2ShA3MgKAPpC0gutdpuTqQcxeUG3G1b+ldFWdl4SbZWgDHFm86v7sNXEOf38B8VtOUYgBLs8zJD
xfwG+n2473X8AL4+4TStVhld2AfkOXxXtopf7zAuYPya/oTQBLZ2+S3xQG/VB5UnnlpcJuJI9lGj
AOoYFbeFXhtA2XasFpi5sUNzT+b5pWZ0WlEV3rfEfLq80jVbjKDdBOkjkzXjzogJvJoOwrwuqEvz
0IxZBXh4FXS68ZbpikgMe+WMsFoHcyQ80BZnROnGohnBzBnUnWNthh4isBpR6mezoCLu1GXgQcCB
DXQHoKuDJtL5cRwKpzDqDLXzIp8dstVoGh4kaTLGHZFiVT4kxWQYjy2qnektVZNZ1OhZ4o7gPQwV
geIi3AfP+/MfgITJIRDBNJD61x+6Fylu+WTdy7eg+Mme+42KgKcclAEdC5dsp70QEriMFOf22Yf/
dr1AIlueCxX2mVoO2RfbuHYtb0KppN11L5GgV7G8Ws6tcflq3xRUdSRYI6nlxQCVGbngSIossA/+
bT2ZgkZPO8JCj6KpPdteicmTy2dhSX7KfTMuHU2iklRxyGyAs73aJn7vdlvr2O6sg8ASi9PnEQ7V
R3TZcbjxnFjoP6hlm6SpXelBbLSYtn4CN9gO4/V+mI5eQ2N/Lh4yOd9CU9PTRaIgyyOP69+QoY2L
8syy7T5VjTlTqFwHYOxyW8ho1OrvGPIPU9kIvtnKITyzxHz02zdzAP+UjW5WQeda+3I0+mXfnNLx
YYywwjIC96Pgyl++0ZDRMholzDuj18EzJktqFEeh1epBTpwdFN78KnttMKqcG+YmFKZwaxupg1UR
PRGAyFBXO19eUyuppBGQKNVoT/S6sqHJdZ5ofjT/eBiGRZBvlrhoprbRpCeUasFMHywS+Vr+UL+h
X7MRuOUyQJ/b4YJWVZWFEpethgNAgq/pFLpLd1CeisEQQg/ZMX6wfBE1wKpRAzQdqNzpyEq52DGG
qkUHvK4DJ6q82MCpy1GSxKzP5cWtmsFzBAOgsLRIRTGTLZXgv9SCqf4dyTWQT4mndYXA5VeqkNjC
b2Y4n5+mqpeGCltY+b0/+qZXjl7ot0iYJj/Zt7voTlR6WXXDbxY5N+xBlNMOoKLEqHHqasVH1Q9e
qeEdHT5e3sGVEHy2NM4LlbDTaFfBEKZDPUiSSSL087oBkJQiNqEzx+ur9MnU9bmWa0GSfWT2a6MK
6nHrO/Xf3+d2qutjs0ox/QbdhJvYKt8Stdnqveo61fxTACE7sJiN+P+VcFvVRGErdwVbiXlopdJt
o4c2/7j8OdaC3Xcb3GGdxzKxkho2lCS0N46ZTF6nzsUmlp3upjU1+5cUxqWgzreyhWDEB7KUAUxQ
vuWeOVKijn1lWphe61Exom16jQH01O9LLfmVJ7kIhL9qDiPuTEQFIqe8PqNSFUmt0roLIIvwooXG
p9bnN2EN1sSmESEK144uegcQ90H/HqBfnpdUkdIGv0JvkTJprw7m6T0Z/yTX9JsMoget53S+NXii
VE1dWaSCNzKSVXQSGI3Q+T0iQSp0GIBOCnRHeqzUapNWndvUEPJsZlyZ5KkKR5+2GuiubtPQAYXJ
rZNnJ5t8Zhl+lorn7NgGvVRgarry1fARArAeIe82Xig6kT0wn0EmS0RQu3pYGZGOgklgNv9x/qtz
UoFDcID7WWW1L0h1KKRRcJ2vbAz6ioyoB9V6UDZwr93QgY4uaFrVACiwvn3Iw0+7O2aaiLNt7WbA
G0hDYx6eDeD0+UoqaJug+RdrgdpObpHd1WgYhY3o7b5q5as7hTknjNRz11zexgU1JQtjD72560zL
10fFdaBOcDkqLClvEHqAcWQTFnCoxT3XZGrZOBQjJA2unyFoDtm1vYu8bkeOxZVxyj6kXbKv7opT
9HTZ8ppD4NFsQmOJ0afxC5Si0WobuVGDOnyV06fe/imBJRYGVWWMspo4nAtvmB0Nc3txpQZp53gO
zbZ5e4dpO4GVtVVgRhB1B0YUAGHAc2fAH8S4SAJNL6k4ZQOYglpDkIiseDX8DDAXlDdQXOAtSHQw
7RItqoAalWeDg6ZWFBRvBr+nIlMrPsceGPA2jOwj2ecOEHufohWESSmtfpzDt0h6iPO7y199pYaP
gwNSZTR6FQhP8cwdVldPraRRFRgA1PBrT/+rHhvM2qibepd7/eTP3rV8re0w/uaC2sF264fYF4/A
se/Cvai+/wxeWVHNZQMfDj+DbppDaLrVw+jmXnqI9vRm+BRL262dMxhkLygomWHQgjvP86B0CRng
jvpu2kxglTLdboea/s70TUi4uuRtDMqH6cpCbXVn+Jd3fa28cGaduzNmpQ2jgWC5rJfAdNOl+/ax
8AmIzIBt23YHiI6eiGdfFf/QQWAfHDoBqL7rSAa4cFk2llk7MkyPSDITPcE3rv4hiJ3ZYGfo28ux
DxvJynVsbrlRd+O2QvtU/WDLk9AoaZ+T2Uvu0RPaOAdh1XglrTozzX1XJ0Hw1mIEgMaPGh94oOFo
3rFEnmFbstAzMJqsevK2ACAEgor/9F3/21zuu4bKXLVRjc0dwE2Hjphr2tflybinvy1I8vYB5irR
Ihpv6ZVCjsJiL4sHy0P0n3WuAEIydQBVC6zrO+c135NN7wL87/Uf+l5YAlkJtN/3mWcWVOxSklQT
1wX5YHMvLeakN/MORMv30VW6jW/Ce1G7cS3BOzPJhcPI0boIam0YVd3mgQ7eP7QYD9YGTJ47RtGY
3oQbwedcC8CojjOsK5KLRazvRqUczLZkG0r2zi90N/OneNdjFlj27X35EL13e+nnNxjAKP/ZZBv/
7ewohVUb2gSbGWhZatDeOYWourqCMtDObHAxAE+boYROGqgWdtlB+j1ey7Fn7Mcrx6s2+m+l2LCn
LnkQIb6Fdrm4oJTRrMn1/+1niP5DBKR5irmK/JDdW8/1g/qSnZRb0eDjiq9CtYTJKqJlClQ9lxRk
oCbIq35EUqDVB0uaXyrifF52lVUTgDaAmUpl+pjcjqqDTsNJgQlby7eqGXlNRfzLJljs4E43YBPs
4QZeFZYhnjuGIxWD2Rs9MtDJuMoKC1XGz7ocXE0vN7qZufIk4nhaWxQQYKzOCZMgcjm3WNi1pRQj
Ptc4an+iECIvVU5uL69q5YihVIBCPXuLIP3g4nUyjWU7z9CMqsIJdOOPcpp7ivFw2cjqQr4Z4Rbi
6CVonUDzGqCD7yspREbi7WULK1nh2TK40BuTpCKhDQvDCACUcq912oYkv7KiEHjB2n5B5hW0sBh+
Ya2f82+ihLo8thIMyUryOUdG7bUmfeociNxcXpHIELcirWmBJClgyHAmN8x/D3HhTrpoCHXNqdEp
ZFMSmJNAu+V8OaDyC0FNCQUqay52eflLme5HjRxU/b2uC09vBCWkNUfAVCicGXXfJb/XCJkUMs7o
2hNH/zAa46WIZNF7dDn4gQfvdyPczqngd8PQIwRSisybf49+eKTvtuSOd9I7eIIwnSRvy610kEQi
GyvN3jPD/J2cERMtKxWrY/K85T2qpGSTgqIZXLSfqY/tvL/sIoLd/CLY+XZVZbra9CETP5Lzo1oX
rjGJ4C6rTgiQO3vOoYLEN8wpNK0SzPlC06P6Q8vMHdvYKyURQ9maFcDY2RASJuPwquKcEOpAmF2A
EhitFDBpx249Gf7YvV/erXUrqJHDFODP/MMxxJmmVgx1pYQ+jta7idZh0r/9gw2Uv5A/oCS/eDGW
3WD0CSjsAygmQ7UO0/cpNK6bWhAbVl2cDY+DVJLBCvjvYsYgLcxqyJ9E6p+ebuiz8ru6Lfzkprpy
5lONl4UKYl7JF4Fg1jwOVJlQjoOsEmaPuKNF6qTXxhgFRJqboP/X3ch4+fEOonqINjdIuaFCyV/k
SVzo0A7LlQDaqm6kP+mQUzISUXBdy2XPzHCZUDglpmRLGRayCXcFkKzj3j6QHfUV0L2A2NQ5OD/P
K/HQhZfj2ceqsVykJVQpKUT04H76swkxeTsTPftWYjkSZdQrGAEo+vdccbnJZGeQTQCUlOFFCh9l
Sb7RnWhrO4fUNG/UsRPcuSsH6swelxB1sVRnWg+Fl7q6jZpsawBVI1ZRWLUCEAmwCBjZWtxQpUFD
jJVg32j2gvcV2B8x7mYoghO14tgOiO4he4rHxhJpZel1UtEQPCNac0dH6g2K7v2DY7O5NkCaAaPm
kYODgsu8AbdF0OjXMQg0teyqVIUjJSt5EMbC4QRsOAnnkwulyli1XQHweJBcSzfhsbhp9/pn67bH
acveFLGfnfKrcv8PS0MhB+U+MFEtMIukjyG8NxhyUFi/sx7dxxrvCv3n4RtxFW1clnqD85T5ybfL
Ds2zATTaMJLO/dEJG0/ptVMfi5q4a44AGBqOqoHYuhiDqIuEzvI8ykE9nTTtnZQ/56zA9oOBlo0C
Yl5vEbvjlsZ9FWtQc/DtnfzsXClX+q1dbLtteZCvq1Oo77RbUcVruaxzo+r57k1VPuoNkNlBql8V
8pttzoIDtDymzABuPIxZ2Gg7cDdDqExSHmbgnTET1a0x/qrRX5P58y40rOhwAcQ4tDj5dFWVSdxK
KKsF85SMvk4tx6vrCsNFthRvfurUzBRYuRiPDgbtuOhWK22rjfoM8ZZ0dOf0rpVvClN0ka/u2pc6
Enh50LHldk1RcxKlJXwh06+t+mWsrsLk8fI6VkD/WAiq1IBA4MmyeOGlhZapXTUxyZJ4T7Wr9Dhe
2YfeM13Nq9/qWwUU3m725HxW/mXL64v7zzD3VNLaCaA7E4btWXLn4i4Z3yNw6lw2sgx4WB1meMEa
jGFek5+uDeM5a1Eiwmei97R/j2foVevH3BR0pNfOD3I6XKwAP0Azi631W/RpTHVqKPwbfKrFNnRG
35hFufbaSjBewwh7EBjQPTk3IcUmXK40IbYwvEJ9F5SwtfKSq/9yhFCGQQ4Cho0ly0VXFZOW2cYU
ZFO0SQ3Nk2dYa0U0OWsf/7sZbjVqG7cJJpIx5B8VbtNXbjJP+46ags+/UtLCQBJ6qKw9g1fsF4r5
24dxMiXumkLr8eYafRVFySr17HST7yxQiU6+8Se700N/2Iu+1go8+twwl8+1bds7JIXh4tqeXHUz
763N9NpviFcd462oy72SsKK3iocznBy0ISC/PfcOI08aaTSNITDcyUtuWwDssi+IXe0PvolC805U
TGex57zedW6Ri012hYmvtNAHPKNBiAVWSTuX3AS4anVvlHS+px3IpVzgtcFDAD6CMXdDuerSzeXz
vTx4oNIB1R3kTpE2ofN3vu6pS43UJjUNMAYKPhaw9ZhFI3hzLE8es8FmmgHrwMHgLkcC8ekyzxMa
5JOyt/IE76a4O4Wqfj1mlggmKTLG+c0YFyU62RkNSJO4mXFoU+Km5V2uPF3euOUBxKLYMwAQfgYy
4O4vwykgmdIwO2pcx56uMyqivqe5G5dKTQXncPn2QIsUOTqjJbQs3DfnnynWzWIK026AVssvA1BB
24huGnlf15iJclxNCnc/XR3UhB02KiBrTP6Zy3NVo82rMi+BMHfICCo95LxuWGKMwO/0KXv4uTEF
8gpfuBZrkdvU9hD1spNCKSLpfL1NnmNHP9HEFBTHlp4BR8ecANrzcMLFRW1mo9FMctQHcjycckjS
eLEMeUkwCSleWEIL/vKqVooI5/a4kBLqc6M4OYGiw5F8SDf2cQioN7vOJgRz4EN239zLexHSeX2N
YJwBdxpIq/h7NFTyLp8yuwsUs3W1vNo0scZkSFXJigTrW0YOLA/cWA5GkbCrfK4od7mBIpAKNYmq
dFVMcQpJN5ZHjNF6ICEAYZTNtE7PnR7BbhoAfMHdY5gDQBWtpX2qbdUW/kTbZhQ8INfWA5gn+Hch
C4qUh7NmgG9pzhxoI5gFCCfkaVdKIpdYWRAe2aByhKsj5vJgBFIpM+kioKE0Jet8qFjPPtJ6x23K
WlQ8WLk/mdoteA8MgMXYc+t889JkUMyahoxfpvdB4OFlkSuh/6Ud0aa90wXAu5U8AebYEA44I8As
w6fzcSFD7hS0IOj49z7IOsZDBTpm1/b1m+IDkPit+VI9EV8oocXC+fktem6Xu1tC26jSqjBxf91U
B32jvKBLNN4pR81rPdRU90Rwl60AK84NcvfLMNI5B/E0DebWAXNgF2j0GbR7bhH32w5xX6p1N5lq
b9YbtK6SBzQaIB1qucQGE3CanhKN+JktHQGLFH0DduVc2gvuLpdobUI70cInp3et2uwrW/Ly5iNW
bU/XIG3qlFd4G7s6TXzbrO4E4W4ZetjGMNEAVP7wsuOujFp2mqSdVRoUr2rktb07ABKRPDibqdmY
LvCY+tbcY7xEd0tBYF95gsE0wybi5OJs8VHPSEguYdycBtRMX9Jc21Ilv2kbY+84O6hW+E1LrnNr
3hLpWXdSb2o1vyfzsStwqQ0OyE7/WHW3ubwfy7N+/pu4cNLrtB9DBQeiMyPU7hQ592k5Qf4sEpY8
lpHr3BS38yNx2gb4fxo0kI2bPp3q1+WlrB9uNqwECDyUVfjBBQf0+roKKg6mSRhaX88AstH7fS+7
1UuNIejifh69sfOJ7QpRH6t+9c0459UkUiKzIiM2snHDO6iHXWe+cmXdo6W/q3u3gNRq6meeiK3w
K4FbnKZvdrkAWg/y1HfDxALoXLqK5msPzXW+12Q31NwZ9OUpJvzmTXJVgY+aqc0yZcbux5cs+7T/
7TznRXbWQcpSweIHZW8rn1Eset8z37i0Ss53TLMJJVoONGjn0tcgL2Pm91XYbsv+aKofl/1o5Ujg
CYmxRTSIcP8teg+Qm+utCm6UaX/65K2oUzdORFV6kRFux7RakfRchREwoNfN09je/0NeAgjpt3Vw
e1aWBPQfIc6bIzfoQMVeBq3dgogqCSuOf2aGyx9nkNZUUw0zRl25uHQ2Y5b6YWZ4sojrdHXPAI3F
uBWaQosGIc07ayZEx4LmW73CcHDkttL95Y+/0r3Frn0zwi2HFETvKgVGkqb9q1ix7wyqFwGK2KQG
WLTf59pxcwcyQylGHlR5q6nWUcVwwuWfIVoq9+rO66yxUxYraY8EOavdtnhIKlG1diUi474BGA1D
AagC8bUmvVObfExgJTOyTRk5r2ociU7umntAzQNvTzA/KMhczxO8xjEbCqYBGkxFZrlGLj/G+SC7
Gp2h3ZQJrti1bfv+2lU5YwoyHvS+EAyj8CHW7c+2L69QURDiw1fyubNnNZdepRLyOWKlCHiepPhW
6UZsONV+azO/KjZR7ja77I/+T98LiFHMkQOOjAzmfHm1PJhmb2F5TmE778MI2t9jmdajSN13bRsZ
eTEj70Y9mn8zVQmx+yGGHegzuHX7bneWX4LO47KPr3nfdyvcjZlGelc7PfbQVKjuz5bW70KSWdvL
VlZuDiDQkemxmgRYBbgCSFmhydz0oCUEXbcXzulGm0xXkdp7tK8d7eeVfPPMGueAia6lWivBmhy+
0Oivozzak4j0YlmRYzYAFmdEfHg0cXGd5AqhrUngew0KOhVgQdnvQjuoUefXQNNG4bMqKnOuOsQ3
k1xQtAzIlJkmSmNhEblISWneu47ocbZqhPGdAFzHqOq5dVFMNTZmaTcB+OmvdTISt8nT2p3y0txd
9gn2c7lsAvKF/1nillNJudZTyWmCRJPf0mp+hLffamZ1G2NgTh6lB7nNp3+I6KDMhrIgBiOWSHer
VMK5NsImkKSnygbo2fyQ++fL61rdQVRVUNPH6hSePqNJwMoDlsEm0HMIJBqppnhWochbUOa0gsO7
agrtMBRjmYAqf6waqywAX8XHqnX1NJbhQxKa/tTY/5CLAXeEHcNgBKM5P494YEZEjLDMJhjr/JcV
l5jOA9XZDLik4POwP7RwiW+GOJcg2tCZSQND8UjvsjQH7Z3RvWkKJE4K5TYbZxEadm0DTaQaoKsH
Zd+Cl7hSU/xHW2+CsCRupDWeVl9lg3Acb9UMhFRR7EAMXMz7DGNUacDENkH2Om7JPnmVQj/BUJyH
ws4znv7DJtqUVDiOt2YWBkEJziCrC3kEZLd1PpYdznJSNhtSGLfpMHx22Vz7l11+7RLB5DgT0gRg
AyOv5w6SSzSWaIf1zSmkUL2kq/N5K0lEJ4LW36JOCrQnIyxTUKoCdgcMz+eWsraPo2EscrReej96
yw7GNj3Gp3KXesM22tu2i20VrI73SsRB5E0AQgFOgX4gL8Y3QrgjwexIGgwOnW+LudH3tknM3WyP
8psVzvYdZr2a3eUtXdQpmKIF6uoq+3TYUh5QqBR6MRAQR53aSdK9EnKbm34E4eToqPvUKI+lHL0q
Gl6bFRgBzEp5HjqC2lnYP3dSf0c6c/bVorfdVE4cTwPTjuBKX3TB2A8EzAQpK74JnJrLHMAV3tep
XhsntSo9K2rus8G2PHVKrjHVVnkAOWCi03TGvUqbozmZ27qfD6ZK692kAoUn0TbeX96z5YfCLwLn
I0Oc4idZXJbRFbEx61VinKy4wQM7sv4CgTW7stLfAJLZegXVRReKyCSXagyV0kUp5HBOdhte24V6
KoZxr1EJxAa2nXkVBO0FMZI/1F/b/m2RXNLb9lJpWhUs6tjkrKtcw3wdikzg84uSMDODajrTEUUR
ZyEjW0doi9DE1k9Z+EuakvfGULep06muomA0mpSd6ant8KeoQPaq9E9GV8su0StBmZJ/t3z9CnBp
o0FhsHyLW+xMAYO1G3R4oF+27RO0OC34ePdK05+y18ISsCUgBcf5Btn513H81rtucAx7R2mMU0Kz
jSrPbtU2LnJiX+7qq2q23K6dBe8kPgH6X5MAtbCYCXUD9qW/mVTNEj21aTBOtEpcSj+bLNknkbkZ
9eo4gVAPd97Tjw8Iu8FBgYXCJ1bKHZBqyoAgRtsVJHA3vfRrVod9jGQ1UTK/iTJBcsJfClgeioBg
qADSBXhe/jTaFqRyOlS4T5E2G9QrJsk0MSVcyT8Eo4F7lY0Js2sVeTgGas+3sQTMW+6A7TpNJDq2
SvzpjICNpvPb5b1bnDuYAUaDfSdM8WNR52YmWbaaCIWeU2j0p14CQ1ljbw1JEMIWmwYrmP4AxhJM
zThinE+YHW7nrgvlU5tFfybThKJyLbhDF2cKiGsm7Y1iIa5Q5CTnC1HNJB1UYPtOZhko8i+oe29y
MI/ichE4wPKGYJYYmwxKMOgQ8+lpFmnFZBJYSp/DfBPNIB/LtnbllpmnviqeYm5VzACKSEQWxSM4
BGBBTJ0M1zVWyX0paWo7haiTfkquLYhNRInbpW47+3mGWUfcSe+dunFE9A78e/DLKCOTAJoQfS2e
8CNXR5L2MtVPjjTdGUrkx456XXcnqbK3k5G9jfH+f0j7sh1JdW3bL7JkeniFaDODyq4yK6teULVg
wPRg4OvPcJ6ruyMcKLi5r7b20tIqqWbYTNuzGXOMSKzN8ly9PnKlaKHJPQYYRW1Dup1WNm4Ho2Ns
vSZpf2hy924sxT6rkk2d6CvOuWQOcEJUkACWRONGCb4owYCK4IMZzuM3DZDpAqR2ffHdzurNaK7M
Qn3EN+e5gNzQM2PqAEcU213P9A5r20lUeAr0bP+eHMAktRlXjvaSo17YUjxmMLO4hLahGXYgGtCD
bJtsaIo17eOTnI5lD8WwZe5KALW4m5L2EwhaC3elEjoYgMdRq4NRVBAOUOvZlbTdTUO6LQU4DqY1
zPN16Cw3FPyVUBGRutLqC5fZQrdj6aESZl/fpUAqYSh2DLqD2BmBOOqHONqUv27fmgv3GVDcqBJj
fbgLVA91Rsedir7BIu3KZ+h+jmto2qsmq3SUcxNyn8+e0bg2ZsY6mJip99poxU87L7eVkNTi5QkU
U4E+isznUbtrsr/m6D31ffrdGautY0zBmFrbVHKVWuY2MZPnz68ebwWYVoBmws4rfpVOXmWWEZ7A
bO72nSV2Mf9s6iVXf25C8aJ6qqK+dSoz1KoomArXd6c/txdxxSUnTYCcFjNpUocJbb3LDR4YoV7r
CjN0hwZjaHwT17E/tQisvSkY4mFLbBrM4FxN1qfn5c9XbwGkrsAVWRZYwFVdK4TWpZtRXDnyZPZf
2FZOOTt7yLn+EP6ngX0fKz2zJp/OM1dqzBkSGtOHNRrQbesD8RkdgSZ50k9s198Pr2vAvus0T27u
mUnFezuLzqbBsbn8n7s3oUnjazzAdbcB7SADrWz5iCqIkftNUIVrSuxX1AvqemWEerZePlXCSnoY
T0fkz5oeuIQeei72DM29gZ3qDOrV85MgmMXJ0MsdWozs5WHmJIGjTSGAX0fLJRukW4iG1qY7P3Bj
t7698txUGapmhvS7ditn3JsX5gVJwH9A7nY4tmDkaA7TDk3VbfFqBe4vA+JcTVA+WD8rkOLylWD9
OiG6/FDqRE/epE0rQDwc6ngJEr2BNNjDSKejbpGXMaJbq/yZsyciAGfJjpiWP66cQpnq3NgNNZjq
HCuOLePDN4tjzH3vm+Q0MPb6rvGtEWWPtdOwdHWj4IEJFmj/XYMW89FsS1eDQa5FQWp91421rtRV
AiS3FDBSBO+AjF91UmLQsPV6hQ+codBbZ/2ugNuRudlXJN/r3q8pJSvkngtBPDB9CEfxArrIrpTb
sooaVJdShIaD8S+ty00Klik8t/7tb7UQYV9YUbJWU49aI3PxskdT9cyL2U8d7TCMzcZgazPDC6bA
R43yJd4XKAyqCmSoeDAESTCV5g577fEOvzUt9X6XRpU+kWnwVoKWhU92kZ8oN+TM9JLyLNZCZrmP
XYujmBrgEklR47bIlzhqj1nfv97ezgVHxLy6zCGAGLtmaTGF4UK2SzfCDi10LXovkpfbBhY2ES16
/NXQaTQcIBUvr8EsQ6FxEhhhasA+ZzpTUKJ05bW/Qby7sn0L/qej/yqnjvB/wHMvLZVDlgE5Do8n
6bNL/tj5KRr+3l7MQlgp6zVA30PeTBLLX5ooMOFqDRrCIbv8oyUnu6IbSz8mbrEpy3lz29bCxl3Y
UpaDCpRr5h5Cyok+DVYdxn2x1Zhz6HRjJZdc3LgPEmsUYWUd/XJVUVc5DWZ4EQc4eyfOT4WtPbYR
f/78eqBba0OFTkrkeoojIDGe8xp/EkYYgy4PLWYKflvayIifZaDSgXxFTNd6HksnCkxtOiJztHBQ
6L1cWdehSltbtR4CI3vnFlAAbqbGN2coQieoyXSD81ZAunflyy3FHairoR9hoXoLcm7ljkrmMiWG
U+ohvWOHfMNf28DY1OD3hBg6O2pARAIU3HegBVobvl1wGliG5An6wRIRryzYm0WZ5S0sJ3nnHIQh
qV0a5zGtuwBDZn9uf9Gl4BWjXPiWcjBJUrNebi/Gr3vQaEQo2/Tg7ECUGfu5Q3xTJxtuNAcPfBs+
Zjn+OnMUNE0mVvx26e6COgVI9zBu7F018fVx7usIfxg2uh0YUe9H2lp7YtEEqvCYt5IH5ApwZwCj
2aPQE47zY2e/2SA+/y/2EG1uHHUNeoaoCV/uYSKZT5x2NMJCA42lzxGuPqGk5+20mTPw3NYORk9s
1gV0rFjoTZoRoMS/xkO+cAUgjcILhicAHJoqImycidlm0BIMRf1bGzCoYTOfr6GbFpzzwohye0JZ
3nbaWRoBrikqAd5j2UZLSwhZf729qwuf7cKScqPlo12Tomzw2aLXIb2rnJUCytJKPvj+MeaO4oaj
rIT1nOoCBBhhF1cvnaE/FRnky/sGOrIug8DC7dUsWoOYA+YIQPd/pS5uuJjHK2yhhYhV7rQO3KJJ
pjf7TodaOtH5GoHiwuah/wfdQfzTc6967FpbUzYknhZmOXV8rjUjcNP5/vaaFhxONhmhSQqvt6/U
XTVwp8xg4tBCs/KCKXobMVZVjmtTc4tWwOKAKXHoemAs9PJw2UbfFm3namFuvGmAL7H64LYrviB9
SckdICSHkXpo76JYoCpptUmVmnmia6Ez07u5hypRgYC7f68YCaxmpR6/8KCdG1P1s2ZNj7UUVa+Q
x2FipztvFEHTJ35pAyk4GnumbT//neTlioafjtdMvQApzb1+pD18j5uBQUBSTR9jYw0otfSdMOIE
oUsQsptw9MvvlBRJo3dlroWVcKfAHWYQak7ZzyTXV47Skm+jBYAMAmBeKWF3aSjuatdxepeGXPDm
iA4qmL1NIcjLp3cNNAEoWIOfE60glZHWyft6FtFEQ92Mj1NBd1ncb7V++vzHwWgRVLUlnxVAfnK1
ZyWGLLZIaZCShnbb/h4sVDqH4kelWyvp8cL9g+sAdmRxE2ykyqaZfTORZmYUdcbxYWjrQCNgsCf8
G5L2NejXUsXxg7YGs/WyN6/GTjOZIjetEqwphHTbGzvUQbrL9uXf5jCA3MH6h4GSPX+xn9eKAPpC
OQztQmkW9BiIFpWordFpnvJWn5HuBVGYH+le1sXMYHotHkDX+ag9i0d2il68H5I7xf6WZP5n2d1Q
M8JPQHyM0Qm0HWzlg44icXgLKE5YFdYpj9HpSAA9WQk5Fs7AhRF5GM+8pvIK1lX9PIcG+r1elu9y
Pd3c9v8FE1KTBjciplVl4H1pwiyHsog8ZLKcGEFZQi1GrBQbFnzyPxYQeSqhJ5tbo8pdWKhTaEax
7oubYrbHZOW/wSo+CwDHZ7kwpjwjdY1ZnsEjNEyicJ7eKGZqZvuliv7d3rWFW/DCjFJAmbR0QEjP
tLBMhs2ksa09dYGw6t1tM0uVyQs7iqOXGSgZmZ5oofUyBdYOHa3sfvgVVf7v3NeCOBhR8ss2tA1M
7sfF6iCJ/PjKgwnzkI0HhA+4JrWbRydutRgeoqFWR5iLtKLUR3z73KbWsU9NdOfbv1Wdtb5I1pg9
FzfYNqXOmJxRUhnUBVB4YpAFlppUPzMobOsse8dmPN3e4EXflNUB9ElBca02zVltRj2QHzRsExLQ
hG6NcQBKNt9BFGHlobmaCPpwzTNbymFOHUAn9BmbSfcOEqBABNXR2MyHaBNh3tQfoSA0/l2XtF08
4PiCyBZwWYEB7PKAg/u1ccbBwhK7ameN5pdo4Ctx1dLHkq16+fKAal9tpVstJsx6iAOGEWDNZEzk
cHVgiM+/bUC7QZsXaSSaSVR521iv5cTiLQ0xe/A4Cu0vmvegiBzvRr4G3V/aMzC/4YXB7BZAIsql
mA1d5oLckIa9R/bNkO71el452ksmUOpAOCoxKPZHnf3sahdFg6IREXNoJc19w8zfs4YZ59vevQQB
AML3owKGqPcq7Y4TjyZal8+h/WPa2oFmvJZQVeV9QPYllCmT+nWNH3dhWbLBBzkwSEmgHalcWKmo
XLeKrCmE/Kbfsr/6sJb/LhzZCwvyF5xtXG1lGkq7sBBBls+JjjXTAy1KA4evJXNra1FODhv6PHJi
WIqt75CU1z89d4Ub4WIpcqlnSzEiT4+sFAao/Z5jCNeev+nlCsxl4Wxe2FDy6xojQh5mwaewhrJE
ysbAYvO2atcmwa+/CpoY4EBCeQngMZRcL5fSNTXtUg1LSaZvvcFOudneacV8stI/t336ej3SkAdI
FeZlMW+grMdkaUtIYaDrRv+Qzgw8aNtq8RqMZaEu+FGWA5wEmFfUj5UbYLanLPaaaAoF+5abI8aS
zT2k9fxy7o8luhnDi4NkuzZABV9PO5qLrREDY2Ogatg3uwbCu838fnvlCw/IxW/6EFk8cxdCRw/K
LC5+UzBsmqO+Nf/Nm3afbmbuQz2c+eVjE+hasNYf/ai9XoYBMIykHC0B9MCgAH/5ccmozVnTyiNH
bO0BTPHzto67+bmchYOGbDv1f6beir9zq3OjzQhKrFOZ0RqdaSe39xFKrPu5b5vHPjbzR0o8flfO
k/NOYlIyP+l59aR7dekG8dT3L9wW479kpvxrTcboizaiZJ/XaWfuMfWjeb5XjumX2RNiZ9KOJb7T
Zbq7ScG2DIGwRsvar107J99BiY6AqKC1tUmAmPuTdi2gk3wgKSBeFrtP3VHcdUQr7yDeYAs/Z7H9
VAkgi+0ohbrfMFIMptvx+MvC+r9CGqDfRRPP3s3JM0q/HUmWbXVhOu3G9Yb+DQAP674zbWSpdufy
n8KhKdqRQJp86URkfp8FFQcdMKi3PvOyh5YSLfV53nMP84lex0Ld5WCFBSDjXmjzNAV5l/T4J4ri
XxyzJrZP8CQdjMSpjcemIZZ+P4MXDtT1YOx6mKzKTHeRM8TlDkM/FPpecen0Ad7+wjqabjc8W/Ps
/MytiD5jdqZ779rGCZnNIuFrg8W/QCYvcfzSbfO1Zs8CrAjug9YpuGxQOYUQx6X7WJARj7DCKezA
eGE220Z/9sBz0EZfyumuq+0dt/4Jse/GI0bhN5a3L5K/K0dHxgZXHvyfn6CiqOYJ4BDUwOXR8R5q
24+fs8PsjwcMoOYdVBSHbX80D/k+Fj4F98AKz+aVTjQKgkBNIlsEgAPYSLVyXNkjp8SFeeYG/ZZu
QbB3ABtrlm6bbX2MTtlRStgmPxzQxhwhgxTvzBP1/x80JJeu6fMforw4dpo0zMvwKXr9qc2hhJA8
sPFf1r1x7Xtchkl3Z/cP2eD43VQ+DUYbNAN4nLwUE6afZRJX90S5yActshpvwJ4kqXEvotYv+3y3
8tmvC36X+66EjFM2mGOWYLnt5NM3M2BbUAB9cHocZP6k674uZZJ/6Yc1QMt17AC1HilnL9NqvIhK
0kubLNdbm48hGlj2toew9X2cROlKar20PiiSAcBKQXHpqu1AIQYMjnX1GGLCrwaNki2+DvODCb6I
GLiZlc2UP1k9Q+AAwuSsa8mkT3nia6+IaE3zEWeIBmiWPUjcibEFO+R2xdKSl55bUt4bICTytphg
SU634IkLhHsarT3P7t1Ns5V5L39p+g00vdflOuQqbq1SCWCNaQBEw/g/toej9k0KZsh1Zi9r7+qi
j5xtqPzzs/ccSFliailMDczb9KINaNmtOMhC3w9+eGZDhlNnNuAcfLS6dAyLuDhCBaX1q1oEepo+
uhnqPZTd53FzZxLrabLzTyfXKMaA5cix4C+SRerSNmHARRTCFaE+QiYgLwKk21szwWC++Xn436Up
5aBneTyRnpswFdu+zo19BaWX21659LXA4q5/INIl0dflajJWQ919yOZwgCSS3YNIHZMRt00sxLbA
7iNXR8kFwtyqKMWQDp4z0XEKXTajKGD5JBdgo1njQVw4XtgtsEk4UFjQgSi5XInV58TJc6QEaUJf
TRDgvxOn27FUE3u7TtbAEQv7hr4bonUwsUKrU60ST+UI9harn0JSf42jxm+LNXb9pfVITW9JjuuC
X0s5srrTN3OSZRPgF06AUSyfQp2FuFunjfe3P5CMVJTLARQcyD9AcIY6uzp2N2akgNAv3hPJW8ru
2N7a27tqvyaKsuQHcANMqICFCvMPyk1bah2PR2KNYZ8Cp99/q0twVbZ/bq9lAcknWUVQ90J3RQ5A
KGeGFxbEwZHb4JYVW8yhG4fufoDSFNmzd3pYo2lfWtO5NSUITPreJpijG0OD4b7RCMCMnRG0maMH
K+taiPXkyJbk5MVIsK6Gm7FbZ9yVHwksXqf0j3Fy7gkSNwAl9aOx5zyovhhb86B3fvrKv902vuCK
yIEBncGLj+E79cpjIifG5MUoGUR4tZJvffOjrAGhZ83KKhe2Uybb4DeEjiKg8/KHnN3ryRBFBTW8
MWwdznzqkJepIy9Vr609+4srwny6HDQFd7daAhYzdBRNgu9W9fq+6vIXzHvv0mh+Scv6/fbmqWvC
VYQBN2T1WBAayqrCu9ZZpDEdMQBQO7YbZGFR0GqjsUF4Va5c5gumMM4HrRT0MKXAtHKZJ3YR9XzU
hxBQksBoxk0O8QB7/vXpBcEK5jABdkPhV51sK1DRs+NcG0JX2xfzW23+i+nzbRMfkwPnVxI2DRVK
zCfioZXjX3KlZ46QUqP0eA0bhEzevku49jiPkwgyJtKt203ZXdQ1zX0x8fhY5Tn0H/CLTT+3s8oH
GBAydxrnbGt0s/3bplkVdIBD7ZLW5PuC0Hpn1w3fsQa1r4xk+vvERvN7MfbAjCb217mq86ARMGyy
ODpGcg53sEvqj3NDgt4t2g0xOpDPEjP27bKjT21VaacGD8XKVl+NdXzsA9IsUH2iJwhw4eU+EEGd
oW/xRcFASB4Qb+z4B6l0vI+P3p7cNT/WJ6KXvAgO8n9tyqfvbO+RMpdGJ2ATju17w5urNb6OstDt
T6w+oB8rk+UXeQAlmPHSCpesIXU7DOGYROMumxxyivuuO962Iv+WKz+SqSE6KyYax8r9XANvWOis
gxVhbSJTP8Wm/d5pcszBrPIABCwr+IjFZf3HoKdkSAxMbwRI1iHUuEcDp+n/kt79ZGPiY+uQrkC8
A6u6gku6MaZ9yrrGjaIjym7JUStRdSndeiXBVy/JDzuIPFD4RhRypTeLQiFq0jHs6PPsA3uCgYkn
0jAf8+ifvPelJVlYB9oZHbmriyt3BxDkNU4fzqTFLECWatskaQ2Mt8eflR34MIXXBTULD+GVClC0
KsYsc4ApVsr+OZ+4byVro3tLXmCDcgJqyVJmVo1Fh8EgdmsZfei0JAtiy5p/tbldrXVClk4qOi2g
I0HJGFGocjs4bgzOgApr6QhKPa37K9WN3Yg48fYhWvKDczPKhaCh1JmNDGZ4N1rbGeoD2wqEWX9F
ObV3MXebh9v2FpeFoTnZ4QE/h3o1aEVDUlPH7iHDG6EfGd9jVqEExUq0Brm4SiSlNzhnppRoEdQn
qUCLqQ9jnmV7m89hFEG4Y9Qq35mmvxHGaZ+GLoo3qC7RIHFJsb291iVPAc8spjwxRwuXkXtxdtka
sVfMaTf1YT33P92h/j1oa/RManj/v2sEzTFwbkB1qKlK1kCcfMxoH5aWV58EGLjv9dYAX53jgL+g
ZMQD2VVtYoSta35GDi7K20tcuoOxMPRP0EBD4Krc9G2a0xynuw8T9Bu3ogLTVToPbAPYMs6e183b
LE3EitFFHzozqnzYjrZ5WYsWN0pkkWMT5eV+qOtp47ZdtGLqqhIsZzTAwiI7uLiMrzaY6wMZdBHB
Xzf2tNUD/WcbxFsK8E4SxCagOvMr23XditmrbVWsmpeeQzLU8oeC9GE/YYBMAK4w/tSLeANwe9C0
zcpDerWfkkUHcRgIgsCwBKKUS2sticsRlLFd6MRZeRJlO+yr1ptPQ23mv2/7y4IpZDmImOE0EBtQ
QRIgHBgTdMXbcEotsYWOGFJRQqASnhL7cNvUVSsZnw5pIuTsATs2UKVQctJsLNOBg94mzE/zztjx
bfrCA/ri7Oud/guDUSvv3NVNCjsytTERg0oOLv1yF0mdFjUA5TVKIbk5BBYnAgPCcVIFzElAcad7
A11LdRa2E6G0lNNE0RbNAuWR0AcqegOCAWHXgvwZpXqrGdHoKva3t/Ijsb4ItWAEFRGECQYeIwQn
l2vrSQPynLmqPka6U1Abb5LNsPH87L4OrS/uI0M7QpzKnTgkp/xvDw3qgKNbH++0lyjwjmsDbgtb
DQAxrjzUM/ACq6XqoYxEm0ZZFTqNg+GzpHAm0y8sCxMzCZhHn3RTlGvzAFfFBxlVQBoDlS5JOHIl
BVDZceRoo1liD7LnCqhBenR9FDsCegCk7/POhJkDKQz2v0TbypF0SeTVEAqA6rJRo/rpzalBDiQr
M+a3iZv+jsbRGbe3v/LCpYP2NBxYzvRJ9o/Lj1zNHapsRJQhm9LjmGFiZ2TPc6odIiP+w3qyFhhe
f0VNapfLqQBJs6o6lUgwjzYWlgizlm/nTgR9mYYzlCWjelUrWO7XpQPDFlzXRNQGmIeK92ExhMPK
ohdh/Nac+i/5pgxAWu5bd9UbmFb9dQzTwpFBMQw25ZnBsVexzc1I6jLNYZHcj7h9+n202cf76I9D
8TV97yfHE4Im+GNUBEL41a96IwWg8xFKyUHr+JC10MixS95uf+Or0VyMgiDwggy0ZBWT/DyXH1lU
Re92GeGhx5w/xdCfUseFVEGJHCPJf46U9H6qc0zWTEVYgrEeIzbpc8ndO7uNnqy86DfN2O5xH93z
qtXRZHMenAaJ+RDnh94uHgonf07MaPzeDE35EBuc+hAK+yHEpK9cSlfggv9dCsDxEs2LC1C5/OrY
sbtmwFKq9/jZDIZHaDEb36p7MLP/1NAs+9kEeeYnf9fYmq8T9489/I9h5XBaeV9ETINhBzyEW/NO
ANDQUF98N37YvtjEGGUGB/4awOP6rseXAx8ZcPLyeKrNrCppLVD42jykGAHIGgzSu1VgV95nc3cs
Tsfr9TGFeK0Qx6reapMk4uGkO2+DY91lUbSSA1wfRpTWAbvBP3Air+bIxDgWqTfERWhyMG/yoDbX
BgsWLRgoMwJJpqH+La+6s8hb6J2XDI7LwzY3A0dUd1G/1vK7vr1kfwChPVDVJgJE5UnU3Fabyexw
TGtmdJuICofbcp65bab7uM7WPstVoC+xLJhfwGNnI59WAS1ZTREwmSYPmyrpjkB+lJtB04+cOI8D
Y5rPC3SJ0a0Ce67H1hrfS2s9N66cNMds41JgXDjU+q4NypH+qDiYr4wpK7ajtwZ9WPp4CNww4IiZ
SkwOK9byKjPQ6xk5ZlDoV8Aw9KAHiue/cHN4N5JrFDuRjSqfz6CpNhLUnlH/qMZjLqoxwND12ojo
0lIweQKKSlT4ML+jlKiainagHmxx29LpXwHdZn9E9HT7Sl+x4ShVqWoWrHbGhodxzf1WDEFTZSuh
9LUJ+VLA88D/i7dD9XXbqhya1SkPWdsVGNgqtfJYCJY9316JfHsuH+lLM9INz09tRRunThhObT/7
iTcgkq2Bujd8W8dIH6MH3n27bfH6VCHlQW3KkqyDqFYqKUJKy0ngvGTh5H0z9NEXHqrBYBXQOd3o
XXFMLf2U5NMKwPE60AIgDVc5TMqLVh3E6NMJgCfkC2HXx/PJfSsGTN2BOP17HMdRUA66u/ZUqkAI
tIDBACMzIZfiX9QhG6+qOyvOaBLWelQ+pi6g/3nimrth1pr9jN+66ZLR21dmom2rJIOuyZSYn3Yi
EG8jVfkodoNfVznWfSriuCkThoFa4yEZUs23XHtNe+d6ay+NSE8+cyHg4Kvc02BEj6jYdKyPfTL0
r7k7bcAP4/ithv9y24euvRb5EF4BiRrQJaf0pUlgIpidxyxBl932TW/w61bfutG/zDjVdNfqa6rL
1z4LexKZhvI6gmeV1CfWzKE0+yoJhYbZrxGj2IPPCpcHduLa29rJrU2toTmKPOHdtOaVJOE6CpHW
QRgLTlz0YNWBxBp8ZY3HsyR0SHxIDBpkyU+tXwkQFozIuTZgZhHjoQSquIqnD8Kio5uEWtZXdyiG
OBuMopYbHfDLFXaY66tNikXK4WgYcsF5d/n1JqgiAnxkJSGAUQeI1vpQW1wpta+Z0C9NOInhRRGD
iRQwYL+PnLu8mfrgthcuOD767yDOkzJuiBKU9ywieZpYkZGEIy0Cwsqv1ZwcQe/jkyoDHabx87a5
xS8EmgU8arjCrkgIxMQ64APnJGQ63+LR2XvWtGtZ8/k7A/zYaBUivsJIzUckfnacTW8uEoDSsKp5
Gg9NzDGt13XWSs9l4QRfWFHeHejQYZKswgfCdPKxioeHticI4ijdYS4gpF5Z7EW1vb2BC+UEOJ4L
mCkauuAUcRUfB9RocnKhJ8iyos1EraBl9KizFlfHw1RPT2N/mCfNF/rrgIH2Kl9Z86K/nJlXLsoy
RZAJWHAS0vRu0iEuWmRHfX60akztMWtlsQtX1sVaFeec6lFPwRKWhEk5/mpiMge2U3yJOrvfkJbv
pjKZ/aF3dkbTOZvb+7x4+KBLCRdCBRD8n5eHT/MKTDxacFToyj1m5fDE6VomsHQWMEoq+Q3wP0Ao
L00QUwzEKjuchdh51ZzqCc3/t9RdG4tYWsm5GWUTeeM0Nsv6JNQnz3t2BqO4I3YCfZPbG7a2GuUw
RKJKWEubJGzt+GtWlj8rot3Hqyd76cyB8hUkJgBaI/xSvgsxp14YANOGiBSsjUWdTWW+ltquomyb
2jlGE2uyvb2yJZdHPRiVO8wzow8p//zsMtGTWO+TWuDhrH43TX7H2QuY1Y96Nfh28X7b1uIuohyM
Ih7ACaAHuLSV6aU2QB8uCSdQpsYRePeNeVPQNRmkRZ9wkSJhvgyGVAqaFDHCVFuIBVAJ+TGO9VvH
mmjFIa6TP6CtzmwozxeF1iTLGRyigEKvp9e7dOi2ela82sbr7U1bXA0qHB/7BoCIEkkRQ0QRIXkS
dpX+xajn71AlZSvv5IoNlQyu6JLMwYgqDqvT7U0rP6VavPLtF/3sP8tQkwq0ypgZQ10p1Fjhz+Ld
ch1fljcjznddvAarWlgQzhCefjQAkcZ6ynnlBZBNNio2IRtjO6ADL3fRPLe7T3+aCyvK2RkqLmpm
R3FYa9Ef00u20Pb9/LZ9BLZg4JXMIOqR6VnqoqLoJSGh5abh/I+p/UC9wSfJgLR52t9e0IJXS9IT
xJeILxBLKwdUK1KMZbXIiApw9ItKRwIERcui8+fo+balhasAlvDUmuggyoL+5VXQO0MLvDueh6ln
O2OY931X3Lu8+m8WhIIX+LqR3+EIXZoxpjYlyOaS0BB14PZz0BPu5zPxO742479wd4OVGz08SWXg
XBXu67qJxABmNxAGFUE1YS4GTHkFhqrnLvPb+EfsrFlc3EPU81yMV8vuhLKHYKbTxjhtcTOUzi6Z
ODJVc+PS/HD7Uy2UlC000SGWgt4k+l1qdlO2nYXaLgIVqBBWOohPwJeP0Zd6D3GWnaffOf+8yZfz
60WwhjZd3FTMjoOGB2R54N++/H42maO+q3GVR+MDQPabqKl+VS4HZ5P5Q2vb47QqhLR0c6CSDIyW
HBhEKeLSYm1x27ASXLdk/mfZPwCK29zezqUlSf5wSZcHGlhVETy1mZ0kkP0IC9RyvNnDzIwBuXWz
ZUGfiW8YETuh2KStfMQlXwE3imR8R7h0VZh17Mxs28SLQ+G8tM2Xgv+xxUrwvHR5YKQD7TnU9HB/
KE9iPZhuY4DnPcyapg10BrocxBt+FA+Ptt6sEUTIk3tZFkNsjHoooCTwSwBaLr8TzdLJJrLAEGnz
z5ZMG9Tpap+57VfU5bCVdbYmn7dkUcJZAQTFBuIgXFrMQQvhuIUVh1UFZJjwTMxgDOYXIJTLYKib
967nK+/LNVgHFP2y2ouiOhLKayAJJjD7UuCBIcJ99mqQhQOIhvc/7FxjO2bNXp+TzQQ176kwVtz0
irAc+euFbWWDa8eMe2OM5ecM6GT9nLxh12rFmwHaWqiuBl5uAZdq74TLnzOwB90+JQtLl1wOaCxL
STLQfSmXG69TSifUlU6VyTB/Wmxqi+6gvHfIa913abOt8N9ipu+nuPl627b8qy9dC8hJIJNAkuVC
PFq9dAgHy39tViWYYp2vFsudfVY00DiN/Rr4lianG9cpez/XMIl62/L1EcJdjrvnY5rDBBZEcbFW
NDRrIzQZwUhixMGUQ7gDUPC+X+v9Xt8HmEmAYjHkMQCjg2b6paWKQLWucCgH+ivWvkZz1EaYUuHG
qwmAsbXyMReWhZoV0hmcU+ScKjjQqyu7naaSh2Do6A+scpudHtXjfppnCrYVyCre3sbrxQECgfdC
XgxAwKrRX97qZY/ADK++NnxvXErAE5ewTa5ra/NK1yu7tKTEF60DHk/Ul5OwMU45fzKTN8LuSPT3
/289ylEshZu5oNFCwWd8KTCtVE2Sy3LtrV1cC4gXcdtg6OHqrZ1He7JaTOBggtk2t23sfC0EPYKh
yg4A0lkp/y0Yk1BHuDp67igQK/4H6qABXQ1kHFHvQUZFzwu/bKYfRVfE/sixvts7KHfo4khDIw9+
LvlwEUtgeYq7D2SCtkTlngCX1/5RZlvvmeX2X9Fv0L5NiOnuWemkbwYf7ZW2hvybVcsgYJXsUrhQ
dVUxAAKvWl22kXOqhFaC3Cfn5K/ZFHTFzJXLY4FIq1FoQUwByJPiiHwE879pwUwGgY62Ib5bdTsv
TVaAsaoZmRxIwTJL9u1Qe5R/flYtyCfoUVfGPIY1NOzo76z+ak+fxfiqNqTrnNlIwBaACH0awygd
NuAO8F1LBDPj29suoT7nH2ZQZQSECw8MLvtLM92cJlnRwYyHiMznbBSbIeFDgHJI55vceSxTvdv9
NzbRpwZNF/r8qhvWRTnp/dCMwMrTvUirU5RmoR1ZBzGR57FZi1gWv9ZHYxyzvhKKernEqm7HshIw
x2vxA3HEDyudWnDx9t9vL2vJjsT46R+lW8yIXtrpOggd6n0xol2Q34uuOWpZhDerX7kzlr4YXmVk
PGDbcRw1F86bnDEGuumw4qXfZaHJ8mAaXnjfbtJoTYtSPbfSPSAPAUS25N25aukw6szDXHoCXohu
WXea6O/Pb5qLRENCGAyE5Yr/6S1IaUjjYDWmC1Wyr05LTxitW6nsLH2acyvKvWCO6eyUg4STIb1u
zEC2xHq6RiEof+v5JSc3C7Au5EuA5IMPXFkLBkAI1PowAU15mvp5kv0xkI5Opf60BgFcXA++iSQg
Rn1HHWPzUnQvRcnGMLdIGMUYCISKz1abP9vKwYoAlEUWj1QLWLWPnPjsEppB+NQSvRxDJNhGEHV1
s0mnPt3oqGJtPucIIDcHO5VEkEI5A6SfytsUtSbU6fSMf6mzxsv9tHSd7+VMQWExQVHt7+eNofCP
OV7AO6BHpITVdYWi5djZ+ZeBGfHgOwPvIHJYVuMrEEld/T/MfcmS3LiS7a+01Z63OQ9tfe+CQ0yZ
Ys4pVW1oGlIkQIDgAI5f/w6z61ZFMOIFO7Vqs1qULJVyYnI43I+fs71u7ezanTXTcFhxySOjbaiL
fSHcsdcyPeMx66zJCHKwr9CdUhYqdFenqqRfW3f06j3azRocMsOgbvfRe3F+PkCFHNUkxJ1QVjt1
TYU0jcQyRR6rjb1t+ulLXXrEbwEF/GiEMRuygc/BtOL1u3yvoGnabB3C85jbHjUC3QAAJchIi8p6
hsF1ahXlZmvroegGADeuz/PyVGALIcDGwx4pQrCFLlHWVZEBuJowFiuVNiQhgC+6GY7E7adAsbGX
V5zK2QNpNjdD42EQCa+lv/eYmUJlY8jjJgfgieIl7ruZaqGMW7iSBknTFndT5dAXqTToJDT1aWVV
l/5mHi+OJ5r4Z+0uEP6drmqHibSSSc9jUdamHnGgkEkA3SNPiQBa4s5GEmlbf1yf5EubGdkvgGXB
B4wLaLGZ7d5GuJ/RPO4QSpqhxTKJ5B5tKP2cEa9KAh0F7S/os3W0G2tS+3Kl/n9p1oGQwT5GhwD0
ixavAF2rVcxuNcbo4kx8BNXPgGY9mHiKQ/MOmhxi8i1S36UOKzbXR35putHpgQ4kUC4jibQYudan
mi54P8TMoOkd0zxw7aRtZXu7AYk4eWDOxNfwpMv7d17iY5uLiyurSOo1rB3iTgjfsVrQbq8J+l06
NYC54QGCV/55F4tdGtQrBrOPR9v0yx4ad10f1m66//jsoVFmDjWRycG1dbpZVXT22mU+9TE3MUsZ
Hl9+r4gn2+pcCNmW+crhvDBxwP1CSQjPHODSlnFtN0waWobVPtbG7ls+8ckX1FirXa8ZWazOwIqU
4Yru46yznktpaKFhg/3ywxN3MpLFhm8cIGqSUuvjobxDdtGvbfdn35nPpBK765be79jjAAa7bW71
f+/JBKZzWXhFNVzFxVj37zrMRYKD5KdA8UTZBqnEsJeRBiG9D3MpwCrIquf3Nnh/cB8vBjhkXGDa
XBkL5tGosQAgzCaPP/W6WOv7uXCEoTkDKwidAFVc9sSwMa+VvrFkLJnY4FLaqFl/hz3ka+gJvT6Z
81cv5tJFkgecDXDRSGctQgwEmwrcxSBjZczvjNL+XFTTQwVuViryV8/obmx7jcx8xeR7MvEoWusb
xSpFM8pY78Zd59WfVZkEtvA2TVo/OOQT7Z6vj/GC6zge43vy9MhgA/wNdClhsJrLV/2IPgElMse1
cV1ataOpXN7rAzULpzJhJmuyDQc9cFpw3xjkC8oXK0fgwolG7ge0sqi0zNrnixMNwvFaozVMafC3
1ZR9JXJambTLJnBfo/sDffBnqBORQr7QkRiNx/1x/FKRNVzL+XyhGQlgShW7DsH08kB1uaNktdfX
sU4GctuIRAkb6I37g8KzFu2fypBurm+EC55jVj9CwIezjPrsEpc9QWcW6EpWx93GPaD58sa+Nw3f
icbNzCiTPBqKvya1cY6Swk1ybHOe6KPdh5SG2lklbJpbY1Nskn13k34aDipMjjuIF14f4vnhQmA5
Z26REgeObhntOXqZNIKRKrYU8wXixJ+8pPye2v3vSh2TNJVBO1RrAe35Vjm1uQjw6JBQe+jSKu6r
FMKMeJhMjfBWBjZv6VNHNRuBWIAO5AtKY4stL0XjFEWZV3GS9creADQ0zJC3SUMnNW9Bl6J+yd1U
H1fco3lhk87odzAIItWPls/F6hVWRdGP55UxZD7eHHMKkl7fgnM1ZGO660CwoZVkV6LuOJHqztC/
wm8DRNg/NAl7cEfwCgrnLicQGk7VODHyxxr1H5YDTWF/H2qyl5URjubwrOf5PY7hT9aZ2wTgW8Vl
2w6MIbSHPJIKynFgnvti7B7R2Zr4jHU/UBK4U5t8SyCs5Y02P3Cj6+IKRLMbYKNdP6vwYLSax+vb
6+JS4/mLln4k4vBKXGxm12CFXtplXBGOIgunCPUSaYbXrZw77Pl19LeVxaQ7ciRUSKuM+WREYgRt
kKke6rpecQeXBoMtAkNzFhbO9HQwSVfLwa3bMlYy9TFrnNEHSOnHx4eCZDIgpmCiQQFnMZRBs6Vi
QBYJlx2FviBTig2rsipMBvej2RaUHC08tJDbQTEKof9iOGLqWA4C0jJ28crxc2l8ypXkc14kr9eH
dGna0BAIgl7kEFESWJzERE1pb8msjFWz+KaOReYXRFvbAheNzJkPHHpI7C5jvIqhPxmgWhFXA5At
hlZBOBjJrJUk5aXTPZejUUbB2daWCFZHH1sjrU0R13za2+hnrJJkRywlcJPfr0/apS19bGmxDxTe
Ij+ZwZJTeu6mQ3tahA7ZZmPoaFC8burSoOZ80YzbA13aEgHiOk3lFqMlYju1isB2i5g1Luhek5u2
7L7/gi3kURCrom/gLGOjT2Of29Ug4iS3JYPMujbUAQCr5VODzIkZaJVU7JVFO39aw/3D1nytOqhL
LXyQU/MuQ5dZESMp691jVumLGGr3jQraxGh1eVQqEwy9Vu8SNBmm6tPHhwyqgXeyLNxFy+klamon
qqIWsZkaL/WokkBNyaFM9Ni1pzVM/IW1RJMhOiYB8EeSYPkSGNBjY3NnKmIrscjGqmtxSIk0XpPE
0tHes+pDLoQPJ/YW23TIvATSJBhcw7M/2sl9qHrccWY+vLhqsTcymfqAy6/pTlw47LAKEap5Rc9l
XZKyw0XeDEVMKMpmgcYddE8JmZJVyPqapfmYHgVjtWYleMW2Raw+OHf1Lb23dkoEBfkaDbdjyKJ0
s0Yvco6NmNmH5y4XoFFmZoXFC4slVSUJ5QWSuLmISCuKqBCNeqAm+gFmYN8BwXzhJ0jAIzSYWHdg
nZ2vlALPxo2EJ9RuITkDgckZZHk6bhd0A6aTpjTuC+t+4HRXDuzzB88FgAlItAOGAtgA7qHF9dPl
vKpwExYxPsH4gbJ+5qtt+m2E2sMOBLbK83VzF0aESwjd6e8DOmuxRAIsB/99wuLasccAlGvPrl2t
DOnMaYOoEXhHVE5n4BKIEk9nTaOppdYebBS6/paDlqn4lkwl7R4nvAO/Xh/PRVsmCrYacpYzmcCp
rQzUF11hDizOJ4hfToX2ZEjnFmoIaywQZ+4Tg5oBUehcRj8BWqBODTVUH8rapSxGfn80fN7rFvOl
bmUQGU8NowuF6VajX2dajj7Jktp6UOVd/uE05elnGIvtUk0I8RKXY265NYVlpzqIpXMPDfBp1RZ/
TKlZDR+9GEGggMcmXlwo3swsGKcj12xSMNut83hUtEdN78Eln1u9HDedWw0aWjRr7/76op5JCSED
DBJ/tGaBMBpV62VvVlmkdYV9SuI6dD8N4P6tgtLbWunW2rCNEjhBD/AGSKSsTf3VmNXEg2alO+yd
jurk4bT4BP101CxvTaM08AnZvvlZZyE4FyvkxyISyZ15R7KIKZEKbv293Jbbjwp2vY8f/evgSERy
6YwrK3UzTlRNkLit0lBPBp9m3v76HJ9dkfP4jkzMV9qRS2/K2lPcHCYI033i1RvFYgEfm62JvXzd
1Plbft5BM2J45v2GHN/ikI5o68vyUaHIlhkqYoyyzZ40tWp+51Wqk8AdxgykFzr0twNbeszYJLUn
vuTNlHzp7FSDCqtDijV1+AueEEASlDjwcUhNmosFVsoOhUHLpbGUWYikx2viKWvghAtOA28+AJdn
gTswdS0GXhC0oLNM4XE92KoSKFojrGCQLutRzVc4j1p70DI8Os36h3TKLvU54rIVF3m+0hoIuvAG
R+wH77E8TGlPxlLwmseEFDSP0L03tpumqe3BZzlHIpilTF1jUj73y9hegK7OFzgutmX/Xq2Zo51N
jMSgClD82oVQwDA3d0/mtNbQP/ufxUlFBxaq82CWhVrmkpxRUVK7bNG3F8tGoL14ENDCoKUpg2yw
C883gEHofc+eVkplF9cWuQ3Ui1D9xc19eoA0KbIELUc85pVX+0ZNu11fVsAzZlO5b6GjsfXQtXpb
Fqadg2eRKyuxiX5pXXGu5vwzklZAbJ9+QE5ydIIpkMMAQFB8xvkjQWX36YsKFVmfNRWIkifld/RQ
cn+Q6QF9fiIgupv7dFDjurB/OnpNA8tOHzXmDmE+ZSjh1nnuo5H0wDwHaUURQvcHAu6ZwffunJdp
6IB5NZW1xOzFwwhKkDlvrwPLsTiMBZZXsEoDPoBB/mCwmeJrKn1OCLA8ltDqzYhH1KFNleRg124F
5RivDKWSHpJJ2fXVtG91Byrcxvd6gmSpzvlnJSnCKWOHQU98MVjNJtdANIsJCuWo3mW59aJr+abJ
+ddO1w4onWxVtFOFupXscdcdQCPil60Xd+go75V+46XKBgrYe512ewFyzrTQDqxSYy9v1WDgw4p3
vjAfENyCp5wTIEj3Lh5rrVFSBswojTncRzQ0xuCbSb7WEnV+cpC/mcmfkWHREWXPX3F0B2Qd2EwL
ipNDQSCmCzXsRn5jm9+KorkHf+FKbffimI6sLfarA2Ip4IQwpszmyOm09K5uRy28ftdcOJWIpNF9
h2e8Dl34hZFe0BGiryyPoYdltH6LnqPfHacqkTJsW3AVWdmdMqnTE9CJWeQ43Hy4bv/c76E3GiHv
+zsXPb4L+w7n6Art0zyuRpbA3blQAAvd0c1/tBPR16C573CwU98HcxCym5NXKJcv61Bqk6mjAT7L
GGqw5teqr5kF1Gyq3iQFm3q/6zLH8dXJnvJAUeksBuCMIBXMNI3vDCU3fW3URxaqqaMrK2Hj2ZsY
bycEGOBiRQZ4foWfbi5kbWu7lCONWap3sZrZzVNe8PLWHh3yaLojvbX6hOw5gs4Vz3hpo6EuAoQo
RMehyLhYg7YBj0znGjTWpKFE3VQ/TcYqtHLNyOydj85OPUIzxaIqjZFYoVnUaDmyJ21B1TV0z6V5
RIQCHWPkdiFpvRiNAr8IJhSdxuCppm0kEtQ5wfbXNd9FPenfu4TZ9+AC7Z+Hgmtrdc5L2xkQTg3i
yeh5OYNSNbY7aBWDh0AEAVHewatSsafCVF/GIuftCuTlsjVcpw4QLzi7i5hUB6NqjcNFY3caSCgM
QAkaLQEJXg/umevndG35Fo8aVY68KS3MKgOXhm808p5Oxo/rNi65V3TSoLkCXQgY0uIEVHA5FtiG
aJyM8lVOg/ChplWEBpK0vmVOIhpAgxddt3lxXGALQ7chnI+1TACPYqw6T3bYlp1Of1LQpEYtMdhK
LvFC6AEhn/nGQMJgZsE63fysVEqd2LCiKW21EbTsQwAZk1ticvUVYi0suD6q82zQ7ExQ0kd/48xc
vYTFlibgUAVofWM4WIEARM2ATbK1UDNkGraGlAFIflT00Az4o165dwUh+q/szplKcE42IIm+OIiA
JdX16AoIupm6b+fO7VBq216qv7KCR2YWjmWkM21iXyLnVA6RhDIlz5XwV6YT1BqIzAHHPKPLNkUm
UMDmNG7UVN7ZY2oEaH9SfMtqPZw7rznYZQ16RKcCGyEcXRc45eh+u/4VF4/H0UcsYj7FbCtV6RiN
PW/s632h9VMM6ktV83VE8V4In4i2oCy1Uda+bvm82xPbaW7Rn1cRbZfLRm2wn0ubgAksrlANhpQR
iDimonSiPCvysOPa6Js1heYab51Y6VFt9oir3jLkA/Aaz9FlI4c0bsCCQuaQYm4Xdd6uf+K8mZYX
O8pEf63QIgD0lBrej2CzCeWzIx+GZCbMWMM4XnQWqEciwwnmWtQiTo8xSOM0oy0VEo+D5j1J3vGD
Lof68fpQ3rUez8aCFgQH/SGIaJcJJLQSstaWFIFf3Zd7xq3+vta6Pi5AP7Av7Nr0nRbQpySXTef3
wCkBeeeQyYqEOaJPS3cm5UbYWgr4I15jzLc7wmOVTuo33SraPKhtPY3h5VQkHFmxdgVemqTjvbLY
psJoktQz4MU9p+19WfRPdcZXiiOXVtvAiTPxXobn9uZvOAom0jEb8h4NhvHUeD2erMTm7pbqijoF
ugn60u0vrAgUdnEK0ONiOMu3q6eWYu49wJMZUvTGbcafyfhAq4OVQIsx6FTfeUR2P0oDSg5efk+t
p9Tesn6frUh+XRz30Xcs7pFR7buKOriFFUse6jG5o6p5yNjwCy8P4NxnOQJwPVnLi9hRWDnZhaSx
rtMcRJ01wAlBAW6ANSzTpfGgCeuvnb4IYFhBChBQEoyHsCcEqI+N7dwJbkfX1++S50Rsi3gM5G4O
/NjpdkGmyBg0hrKEWlRsV6r9EHhVJ8KCieGucEFn51nE/ZU9iiZKlEfRK6Dbi3tJcbUJFS6JNLDN
xI+0VywrMmRSvZlNndkrN9SliUT1B4k5FT0KZ+34dMT9rQmTxhbkRcFRxAhgBkOrVp/ynKCL/Pp8
Xno0zgET0kegywOTwul8jrw0Fc/zEGLLMY0yu+8PdQmtTyoTucXfHx8KTszIqaVFfSlpu5JKujTa
uTIKBBKShPjv1L7orRLxPKKbvJ6+QSDMH4dh0zfjyrtozcximJ1HMZsOzCTuFKsW27t585Yp1cps
nrPkwq8cD2f+jiNvphI9FeMAOy3ZQxa2gPov29i/g/xYf6LMR5uJFsjgFyRuZrsGdNVQ3p7f4Mtp
LPP2f271vu7ULHAVpWRh00PmlxiFudZKeukQzuEv4AkOzHmLsy60fCy4jjitlDjgbt6SJ8fA3gHq
T7oPitYb4DtEbv36Vr0UeZszLBOp65njfnFlF6qW96KrcTCEHKEerOt7m8JLMzYVodu1evYLJxHv
PpS9gLTG7bRYTJePSAk6iNJImgWTW/jpXKFU1rIFF/fmkZmFd6lrF8QoBSJSUue+ojLQ53C/89Yo
G9fMzIt6tDVbbpeqCnruOFcQYHYybKfELxxvc32VLprBbYO2S2TdcbJPzaBHoqu53eDCEakhIPme
GrekYXpsd6m2Jmd+KUGA9DOyvMi0o+9psSWgM8B1zvAYc6kHBC3L0BZjKkrA247dqTzVHgD9aIJM
0ddQk5eGiXoOMNDI2kIKZDFMo6EVQjQc9LI1c+ZniZuPQVNO7POU4lN/YSfOjHmzpCGKNvoiEIPs
rmXjZJOY69Wuqgf0+GUbKtawIxdzasBn2Qj6ZnGMZVQ8UDEB34bKX/lFhjN/O7LCv3eBjNpbEY67
NYXLS5N4ZG5ZvmiMRLaA88KcSAOQpQd5bt2mzi/kJY+tLCItEx1q6M2GFRS4X/Q6BaMGD1WRrlwx
F19WmDkIYuAwQ+pjsSV4gcBAgwBzLIeNvXU25MCVnRAbLZ4Oyra5E3fFJ50Gym3zC6/zY8MLdzy1
xei4LMMjQ+1YCIm3NKqKxgnqLF/T+5jvyeV7BlBBDBGFH0SVi7nklRiQlYKvGkbePzp2RYOqNNrd
x30IEjggBAKC1cEj9dSHDCDJgRQjPH0tjJC2+cHWi7uxa1YulIu39bGdxYr1YgY2QLQeQOt0Bzpx
VAWfQFsNtW/Xr33zhkPrgvu/NIezlhYAd/MbfDGHA3FrdSosEufONPpT1dyQUn/7hRk8srFwGM0o
MLeuQyDdrt0MarsBn04I7slfOFpo4/prKIuwo5xomQ0UZuD4Nh2v/KRLA89aywtd8hOWC7QqUC7o
g1ziVNNqLISJ1uO45Fm3yVG7OHhtZ/laMeT7X5g4kIrMuw4p9KU+B2VmYSt5QuJGH7/nivbTdlMO
nTjl83U7Fw/SkZ3FFu+rRFFl4cGONzw6bf1jGugaSO7S7TgzayGFPadDlz0fbs6GSjITG20cbxLD
gKhv570ys31V7MLy7UreCGmssVFfGhn6M8A9ClF39Gks9kRDrKrjqU1irRTuruHJZwNSQCsX4pqR
+edHwQx0KIqis3CGDBOqA3jN3uCF8fLxJToeyLwrj2xUTjZ26uQCiTNZlc+TgfqV+itJ62Mji32A
vC5oa1SsEYIcGsimipjqshVHd+n8AKQ494YhYgdA7XQkKqtAkKMbJB6GZCuSzjcZDRik9a5P2OUb
8MjOwrM5KmkEVNMI/Kni+YwHlvChIw71BAjPNOGYRVkRNfvkJt+sPUkubogj0wuHB361Sql6mE5r
/cZx4LYBJ+Yrz7s1I4utDZIZsGh6MIKXZKDV3wvy4cYYvONsVDNnpDLgT0ulQFFNgAWrKok96dlh
49mfRVp/mEB1YWQRL5iN4xG9H3A5QA3wM8vNMSKqtfbkvjxZfw9lEZu36mAQZDCAIjM4VqXei3z8
MHB9HgmuUaS3PPTCLusSiqp2XePBRp2ilIW6Kxrxx6hAXxiwENHK7r54iiBpiFoM+nzP8KPdlNUU
GA0MqA4VENySYNB9LcyjGQ/c6QcFUI1QBkr44TaN91H+bXjh7CpwNemJhQBWo+WO9IcpCyA2FF4f
3sXlOhrdwtt1StayBiqG8eTJn8poPmWcr8SpayYWvg7SI1QTJSZw6DW/IabfrDX6ri3RIqAbqtaw
awuDMFkWQNEr0DPmM/DIXJ+rczPQDkeGbsY/QSJkmf9AKl5X8LhFwA0V8Z8Nbz33i9qYHbkx0M+2
xgd/wRpK+gBjI3sLtPSyPV9OrgRQBleE6Ca9DohLEjwyhfE4doqzJnUwz9BpgA+o90zZNYMrgK5Y
zKBWJFIHl0ceQweWfOGe23yiVsK2WUvNW47TddMz8G2sXFCzL1hanfuXgbNFlyWm7/SCAr+r3Slu
m8fFhBpYn0y9jjIxWlQDvbdMgLiStvICiieiuvV6dej2SdEBY3J9Wef9t/gKlNhQY5zVzeFYFh5L
aDJ1PKC1YyGyR8/r0BLXs68OA31xoowfTszPvARIkiCtDEKRJXyFytbNenD7ozuxTn5IF8DxV5E7
Fnt5H9R/fh/+K30T9//z/c2//ht//i7KsUYuSi7++K+78q14kvXbm/z0tfzv+Vf/+qunv/ivT+R7
LRrxUy7/1skv4d//0374VX49+UNUgHtjfGjf6vHxrWmZfDeAL53/5v/2h//x9v6vPI/l2z9/+y5a
kN7hX0uJKH7780f7H//8DSt1tL7zv//nD+OvHL8Xf23r9uzvv31tJH7Vtv+BCBX5fCBLcHE4OHP9
218/Qa8vctFI5GLfYSsWopbZP39T1H+ge9pC0RDNS+BHQVUdv9aI9t8/RIyNiwj8LJaOEtJv/x75
yRr9vWb/UbT8XpBCNv/8DTH66V58Z+TFtp9TCXgBn8XuoGDhws6K5D73cz/9akfeXVsS3zS2IpeR
8Wzclb2v3EhyY8ea5mtPQHxVO8/woa1w0z/olp++tsCaqW6sTp9ycW83j4qzryVY2em+BmH2BCD5
tEHctBM/Gy0AiU0fcOVz11Wbwkj90vpR5y9as8+zB4J6sO6Dg9R+4ywansj0ULtQlMcnTOoT08Ji
72ze78E05OPeemqjoQsY2kmzMAu8bzT0HjMdjNPsgeosMq16I/yyVCOwOPp6Z/jSfnSVe15rEVgd
Qerst2h+du+VfNh4jR04uRmBmw50Rm+qRSGLMkVS9aX3DO0g2LBC0T+zRPGFuG3w3CV3FuDMPHkj
5NXmt0nhW/xG49RPkx3DU9iIO6j9dHxPsldTTSG9uGuVTQmuG6W4ydzSh1AJU3c2kvVFBFlAHw0c
QFpoQcmf7AmwmU+1huLIAc0r37WWIWf7ySJd2ABJWhpqOAfXjQkoZv6HVrNPOjTSvtTpQ5nvDfAt
ZlEq9/h3Cy9oxhu3PRDjBw+k72wJZC5vE+EfUuoXD95r90rroHvkd+lmzDbm1vzZBqW24Ruhxdoj
Oj6C4dV7RVbppdvKx1E+ix/cDNKgetLDbls9SX1PnK0HoFvx3dPKoLmTn9Jh0/xo981ts5liuUt2
vfBVBC18Q8JB8atIPwioGQd4xlP7ydWjyQrH5Lms8EVd7vd5ANpSD6h0EaTTj4RshqFEGHQj0aCs
gITdnQBARrfCTjd21n17A2lH8pTZgUufoZkM0elNXb6MzY2hbXS0w/nZg4nO5mFrtxv8j6c8mln7
0N4gqxTJUNVe+Mqz+70p5sjH/3muDLCS47qBBsPifkPWdoLAC7oAHc13D81Wflb3bahvxn25/fOR
+iHX+/91qCdO+KqD/r/oeh3Edv/5bwd35npfvxbtV3nqfOff+NP5Ouo/IMQJIQx4SvBazvfs3873
PVGBtBjUS5Ds+dv5asY/cDEDIIC8IFiwAAf82/fq+AcRtMzk1DOtLyiVP+J8l1lweG+UFJDZx7WA
+wHx3Wk0Mip63tZVN7z0gbYxoPubmv73IdA3cqvs6adsezQ3fzr/Y2f/3n56vCff7SGYhDV0h57R
QJcqYI0lb4aXQkGuSeb6N9MY9m0DimvHGyJddHuVZXuoOkeKkd8CP/IqeugelOX0c2yaSOPNneK5
r7WplH7V9due5a95Wf3BlLFEaaLfdar+IAr+xcjcPhCmaDa8VTLf1gbkHCqXhCNtv3ZC25a27AKV
9An6YEVMcvJWKE5/qFQv9x1X/nA1wn1QM5tbAI3lFsSxZQAs9RcMF5lnNc18TerVlinmU+LZ36eK
gi9Mm6zAashuooMIdKjp+ToYDPxpArRRT9U20KZ0CETeeEFJGAfZGC82vTk0SCe2r2Oe3BtjguKp
q0W1BX87dC3YjAVyw3pZ7NGEFarMjSxncIMRSmg+JH0hnpD3bYAc1X3Pp9wXjhh8uITXRMtCtBx/
zwxxz5py5WGwBOvNWwd3NdAlSLfYKIItMgQtNQDgGq3+hXj6q8aNYGjLQDhjCJwwnKGCKe9+99he
yjVAE7b/cfD6bhnBJPY+SqTnfdW2Q6tSY0r30rKdSInvavdDtVKsX/ZdwAia0mDFxPsHEEh74T3N
BNDH1CXdS9PYdYDWWBEIL9d9nBbmAw12a9T973qjvom621ne+NPo86dUdRqfm85DMxY/hTdYIWWe
i8aMMgsUd0D7IMVtmZXmN2oYIkQRzdxUI252WxnucwQE1mh+uX7klm1ZM1fEO9QW7yYkluFpTo+4
V6O51VCE/lzcylszGnbpbQvUj+7P+t1redhlT9+f1lwLWVgAwgHmPLXGtYGzuuf6c7ep9/kuI9vx
VUCsAoRrkHh8Mm7c+2aT3ifZVsXtDp7YfENXnMzibXP2CYu3d4PKua03pf6cMdzvk0RjhfOmD/S5
EeLpg5M7R78IlOGmwTUEmu7FcGlKwBhZkupl+N5HqP4e8iDdj5vxNg3+umRPnjfH3vPCnpx5JVQU
LeH6AXJaeOtiSJUyzV3xMuYatNcTPKvQRpyRgKQItkB6vq/K5GB2U9TqSKmVZhKmLgVZpB5mouSh
JtLHvK32SsYPg6tuus6DALRMH7yxFvtEyb7Lwckia2BfOsV0H2rEeJDXddZ6uRbZEZwtjAOIaQOP
z5liZOE6aoFqSpeP4sXUDlrBNlC0j1YWxjp3EjNtuoOVAaphVnQ/3YiecLnGS1m9cAKy0zq3EXMP
pm+bzU5r6L1MEys0e9t3xvJJz2sSeIPzCOW9585r+R7Cv32kmBRg+Ml5S3SuBuqENA6RScQ6DWyJ
lRkllXevu32kZvIxbbQHoehgAK2ML0BQtTs2QVFAJoeqdBu/Jmi9rMqbrK5+QkFi35QpBCt7yEgD
QOCPbvHNBBPkpzTHVZV21o2eELEjY6EhTrfCNilHXCTkASwczwpldygUAkmJ1oRtQqUXSYdCCNAw
a5/U1aep0FV0NrU6YlQi9sxEW0xvPuMqGz9NOgf73GDxQGXeNkurLeRIb9Er8ziA/gIsai/WQB+h
GkLwpimfjITVIckwO3o1vJrCeZF8YIHZJrWPU/Ym+kmGTECYNpugBJ6U7t5KAe8sBrxoTBvNnVbp
t6S3djW1DqNio8sMqgNBaYhv6GRLdpklOHAMFBpxZACfqmX6eu85AZPsU5tYnZ8ilbZRDAHkMFJc
tL6xOD6iU+1AenrxCE2pWG+Vh7Gs4sZRf6cj+2y1abVjWBctUSKvEPqGSXu8AT2d9VY13bfMJK+p
54ZJWoSeMfwApud10MevdjFpfg1JkbqZbhtoUpqq8mVSJbvvwfVaCflKaPddQY5kYyH5FkKFk0eq
Rm8syKyGdTU8J3qpbt0KKkPgMPjcpPxVS8xXBD1mUGuZtbcr+6EGy43fl6QN8BLPfPSav+W6koe9
DYx7QrwivH4SZp9wGnGh9xXyDzOfqju3DJyeA6JOlprbk3ihe7nnh27Hb5u9uqMrGM8LkeQc0AEg
hRY9Y+bzObUD8eqplXlVIJJ0t/yx36ZoodafEcvs+QbMfPbj9XEt6cpmJ3JicOHmwRqhUqWEQX1b
345RHmlgq9DvARz2IQYbQZtrTQgQvGvnk4nAHCmTGRIADMXiLu2J0LymtfOXiTvqpyl1laAAfPtb
J6WNUISDw7nv8htXgsTITdt9kdAvSTPQqDTQH6umQgtlIQJvSnmQc/dNUP6HPSFPMNUp+QNQUOjJ
Wfc1B1U8moolxDCpAqqrFEFV3oCMTR+UGg1VeHWPHU5Yb8ZpUX/pNHnTmuyFN+xZZNmhsJyQ6PWT
ytFqPaSIIIu6zzfILzqBMShooXSr1Acp6QM1k9J3eq04dKUrX6aO3rC0mTY5GiT/aLTsySPj7zZT
22dDGo9iML8yPYvliNeCkLfYB5FmsNchwZZ2bUTSCfRWQw9EDYHa08rPdMl8IR3P78hU+ypT1V1B
9EeSJqBKMTN75wlpbj21+jwKBVkEgBBod1tkw3ZCa0AFbbo7u6v2fQHcUad6901T/D/Krqw5Tl3d
/iKqGASCV6Ye3J7i9vhCxUnMDAIhCfTrzyK37i2n3eW+J7XfdioCWtI3reEohraMyNCQ0BHVoVdm
Fxqz/zBKr7q1dJZCLOGxoQ0PgQA7WDbbc/iyqbpUYcYNP5TM24x80qmiPqQxCD/ghldbiO8iSEIU
KGa900WOUnNoVfN9Z5N7Aq37kDZolE6aJnlrPLSuUYZBZfwwjX5r5DbcPSUz7wxTjCmpFg1k+7JE
8HRHEVB1R+2OPMalm9IcgKagJc8QhU1bGDQzNuCmdZtu2zVjG3oafIQB6drWrUgZOVZnp3VBphfN
od1emy2LJt/XMDOjw13h+u+V3X80PnvJ1+AytM2Pqhm9e8gpTbvFsXVsk/JhqHArVZn1JBmdw7qt
rXAl3UNva4F4Jlx5ImsyKaxZciMPtVicaODtjc2gi/T9kT0Z0q8ndrVtWpuKmCnhDP17RTS12+SW
CMrHqeoPlZ8lAzpSTNGwgsIY3DJEcMmF5ksPZF0S8s6wFVvb7V8yjb4RZtMrWj4uezsC2zisYrJT
UBfEDXgh7TyF2OD1cMVirORABR3d0VMqpIT/dWXURv64QmzUm3hsH8tr867c6WS+8bb2Vlz1/YXb
/cy1+8+ipxj/NssnNQxZ/ggJsE2b9Jt6E0QidTerZiPfmpeQX+v8/HM4WXvFa7cCrQykb19kBiZv
6ip3aZ0jOEX3uW1um9GKJTIcSV685ffk9e+tPhjQzv5+75yGsb/rgvyKPBtgqS+NCsPlcy146RyV
XT93Fe4b9SPoBhScdaiNOWI5u7ahh/79ql8+77oswgwAxzDE+4qR0Vop2BUS61j7kYz9fZOiPbnL
UsjoRlCGGTeXdhHIIF+/MGyeMRiCiByYcKdAT1OLxuVQLT/2NWyaSP3BrN6B5hpcgtvRSGcG+kYr
GKwCFtzsrF72vZ2BGIeXZ3x+knTZ+Ia7dwOxN7q2iKA9kTLhR2NH4UzTOAcHvZJoQqMZnvQmUt4G
vQhV7DNVbp2gqlOzYdnGg5VvKAUfwroJcGfJZkkmyJ8nTS/uGtBDDaNMweWJUe8l6DtcA95WJBLx
InEN+6Wqm74J3a7v79t62MKYFzhfUhgxaYM8EaKeQjmUNVwFweShDXmdJ5l2ZXZldPWGA7zIYFAf
eR3EqDLa7AAkuAtAZvbhg9nm8GCHJNaD5RhW5Gj3qXG6MhxFu3WJhKPfhIGu1xZhIBx0l6HeC5rR
GMKa/ufQoOiGPMZGTnW392qkhhP8x9ZOxXWjLHT5fbIpObopEw+mK2YuWybcblvANPp6sBnyOhs+
Txazu+3IkfCa6AqFgo6/CnSbdhWz7+ZRRAGFzTOkKGBHYPbPbeWNqa65E/qQV406i9hR7xC1Cbh/
pyGpHOppkInpjBHnFmaBUJfwzax8zhsKxQmjxNd35nFTOl4ejq34VRWU/xBD9zTPxRwijcbGcDM/
HUkZwN7S/NPqpULYba9rOty0CGqg2oHxN/fZshcM5URbL/CAaN8GIoLQnqwjaXRqGoF7mLJsYxfe
Q47a4s7LnavOMytUKjkSCWwNYxJzPAurhH1h128ZRGp/Z24l97bJYbeq/D4ireWHTPSPdufBCGay
I0uZ/BF3Rrura/wilVJkw4Q8YEu/W5APSYCZDkLVKeSJmXqBHrcZLpV3UxHvJ2PdsO/gTIq/rWTU
W91PYfnHpUa7f5yrnxh+79TUNPAnyF/ssTRDaD/AKjUIonpRBxS4P6wSLJ3ALPvbZc6upwY1XV6V
KO74hup1D1uRgKhTCEMJ9Pcdbt7USruQeMoOkvQEd3a+d2T34s5uHhkV4j3kBa9bgt978K5dYmDA
b6/ZncZhY6IEhtjk25mVG1uU7NYWwc5Qzhb4jSaE7AtOhYve0OD9NJb2oWWlFQFa+ooe1O3MXYwV
GxWCgrhrMtQENf+QrZnAlQSzixITBkKGQ8fZbsj2JrkpMMdxjOK+amXsecIMC28QIYNQRdQCaL9z
Bz+Pp4DD9d7211hPWGiSQscldy9pUp69tiD9DRctoNPRFPw3uJNca5D0O1xbgoaNRGJsBylA3o/l
9Cww175wMV9q8pzkEm6H9mM9Y7kpttJsP/8WblykdWT/yoBnHW57UBggvxpf6mCfti7WbtoK9wMM
Hiw+yKz/+5q1Wde2zX3raBouihoL0zeIE2wvvN35VTAXAAMZyvendkdWNrW5VJ6FLpqTyjsOhaiw
jRjQuvXRiQDOGxJ+Yc3TfglebLXrBhwC/CiAKE/qt0YiJfU4Il3WN9tOfdgCMzVxidhymgKernJS
tOUoPIxVt/IIcdEoGEvMz/yUQgzGldf99EOTSxDNM/sE2DJYyqKYw+48RXFLUKwN09HWcYA0Lw71
cKVk54eda20hEn6hCD77DT8ttpaPn2CU6NlZhp9Z1pF3Dnr73bLpSvNgVv6P7/fH2XXgS7JW2tAc
OEXuytFUAXxXreNiv3KHAQ1WRJUxXjhjf6vZk1wPpH8I1BAXGitfADKQW6pqjqLt6CsJRtxC3z2U
lSEkHeR+qYM+1OjUDMsMzXiaPUwLuUWKllb1QiKzxTB5cbsrpJDxAGXoxVkiWsxtOKgecj6DmWDg
IS7JuZ37MEjVYL4IvcyvujCzJ+pe54E+mnszGWVoJuKPH+dvXuxujL2DivTK3PoXcuIzqSlwpqA8
Q90RnZZT6Y6cOv1Ce18fq5Hj1mlGKOWy6kG5bgu2c9nFVDAEyOp66usLG+7M0mClWSDx2qhxvhAo
SyIX0gD3fiSbEc0df9cfSDpuLsrknbmP4IiFrBv7DXyP0zFhNcIioHEa66jHjO19reDgTb02dGtx
YE0PI64OKDQVQG2H21AKNir3UeULSuiCHCZP4Dfw5Z//+hDA6QTgFGTnEKc4bb3XZiOAH8UhqI2D
ZdyKANnGhV/WPhPUsAZaZ+j5wF3llL9QEu32s12v97A5hmLv3jW74tWL9DbfYKIfmRGECyEXaG2h
Wu+Gej99MDjw7cy4SkwzNC4IcpzZ3pCVBuAcoszYbKeoLY2eeq86qY9sfCkyEfZ+heLnQiD4MtjD
HY1VYJ0AO24KDND6FJ9uMUhT2AqJqz7mvnNTdIB7ULgE4Uj7wM3AGjyEfoITlhnSd0WbDz9gF5Ub
zu039AoQ+EAgw8Y7SSZo27u5q/3lSO6XhIdlAmabEc339UFHqzOAuzZzLlx3X3oF63t/XvTk9q4L
JOWQHVsXHXdiU18PL1C0D9u4jIPj93v3FD6+zqiQPti4wtd84gv4WVtmnUEcejkWJagkVDUPIEes
TUsDfSs6AMZjYYKQQ0FeWkXKTbgS19LRCSSIbzB4/MBWyFL0zp5cg12YfJ7b858fbQ3hn35+cDQn
ixp0OaplRptxBOLo2Yagg6RRbmy+/w5n1wLLfC3sMUo+7acGg8P8pVtAce3nKxB+bzF1OlSCXisr
+0DFcCltPLPeSm4FeAKOzOBRnuyrorekNyi5IP2w7BAmaEc6LOgas+kNzNo5Njm9ZFt4JgGBYBeg
j6up4Gqx++/nzBtrnFlnL0f44Pmx4i1Ux1uDpy7L97BRuwQvPfeGiAhA5iF0r/pk/y5nCN1xzI6W
I7L+Kzh6peglAD9lLDQGg+gdiNZLXihnYtAKA0QbCuxhJI4nAwbw2oYph9UpYtC069Jpq9I1Bl0i
yn3p9+Ok/LPOemd82pdN0He0QGf8mFG0YtDffCwT0C7GCAU0jmn/2qCTsPt+f567E/Al1525WhtB
6vjfRbUPY3bXoPMRNunJknjR8KfctDsvtd8vrXUu2EBl3wQuFxEdfZ/1Q396wWCBBu/E3PkokCXH
RQGnsGoGLm6oJlx3hbXpvGLDLPMRBfQSNTO5hlfoR7ZqFli4F1CAVu+6bfIkb/oNSMtVlItiSed6
mmDAARnEjohjybMKvRA9w2RBwPFd2FdSGPWzXXKy+f7jndv5DmQeV0tIG9Hz5LBxO9e5VbnmERs/
wbTmqRnNI/zV8rDy8ufv1zr7QyEbXiXEPfw5zVCoNMEvGmzz2I2ZGfZ588fpcoYhA3f3PpVFbNDg
NwAAaecRjdYZtCxG6j5eeIozAdoHsMla/S+RCa5Y288/oZTS6oKJm0coSAHaUHm3Vs7zq8rShY/i
fyqiQQRmLNDjCU2pIdA6SyuCYh+QPoEjw8LvBhaB+1DcMzu7ZIx09ghBbAMzOgB2vioBqdIpeFe7
+sgT50XHXVy+tZF6nSPyMgIOAirJJT3tS0ue8p7HrlW5hCLFUSFZ6ucYQNztLxJOfmQBv1nH5vsl
etRf15CTsmWVFPnftzwt+Yre9Ps6o/ooG1/c5dgwYZUJQNsm+UyYeLbnwg07wL9SHyLEo8kN+E7k
K7vX+COg5HbF1exFQP28ouu8X9hy3Y9KhaMN7RVPOneGP/DY0J6KWG0+OCR/67D1QkwEHEhEmY/V
MB2XCnqepTZjV7ZoAzodTSVv7gcaXCpwz6RKeFtkfjZ8mFek9r9bbrSznBjc0sfF2i7yeQaA4PtN
/fdfOPmeOL84U+sUBajvkwueFsLnrNXzsWU1jUWtVCS4oL/zeekjrqctPA1FAjNWA6gIIVNSO49a
9/WjX2F6WVBM0rrRC8KcG2JjVsEBdMMh0lKZ144nfvZEpJ3q+E7PBUuNpaQhriYZOZ194ZI4/VQA
ucM9Ff/B9hstjtMLSY80B5qimo9D2YPmQCGQebFzsyaJnz/W6RonSWRb8bLv52Y+5q73qCEWCVDB
zkBvmnHQrHu0qIYZNfNzHtTRABO7sVMXqEdrSPryBKtFrIXMGZrQJ2EEnH38H2moY+aUtzAbh8Su
CU9DBn3SKulRrH+/PfDdziyI2Qg0mVf65heEQW9LQSplqyP37etJAv7hFOBEtgLzXYUCLXEYfWfc
KfEUGArYtPb3UE+G9CPcczc5ypB9lgkSFovxCKsS64aMGQbLQYtZKsD7bjncudI2Y2rnzmYBYeZh
BrEmsixILQoa3ID6C3U3nzYRqMY3XQn1niEo2c7Mhu4axkhV4mW5H5WQ/gmd3K4S5SGqskD8Mu1i
Vwl5JZT3CyHjFmAcAtlBniVsMOgNcycr7B18MgyhZVj7zU6085NA7yU0uP84ONJOAtfwMNpou1ta
Wk+TB1yqV1sTgJ5QJ6bLk1ONRahdo40rqVqgzadtY0szyobqA1LWy7ZzMmPH/PqFVHDY1XS4ZY7d
hjkACJE/jD/NMf8N+m/qwiB8cZkX06C199BifVcMNAl3bB9sraEm1Ey4qexVr8kJXuAg8GTKhb30
HRpEgcd46JnNn8ox9oZjvYJGrMMx4O92A8SmHJvNpMoqzAxY39YSW9XA6CeCONOUBnPtxyWdP9TI
XiHKkdAJ/phdsTygIPEAavDeXJItkWMYB80XhC9vup5NNGC1r14dhcxkrNkh72H6p1khI+WgMzu1
bInqYooX3ndR79p7Umt0FtzfXWC+WqVTrkgEtvWCtkzNrnieXAtWPWLcVRMHiSBYrokoXyAF+dHB
IzTxxwqGDNWymzp9Qw1gdDxjmcIypy6UTIu8Cwm8FCJT8p30AaylSzOEi0E+HDn9+f5EnCYBuAIC
IPQw4/5LrTlNwcum0MVQ+PKYCy8H1te+BpeJr6O8398vdOY+Q7Ljw58L+HKY1p+cdD5VxawmLY92
sZc19HrM/sLU9dQfAQj1FZ4Hn3p0QeDKfIrqUegCWzxwpiNUTleVOpVFqvWui4zgkDke5muGId+X
9WelOisTiklJCHAaJPRsq0+Ji+n+jLFcmJe1umuwRUGUXi4pv30Z04L1j1685YKniNbfF02oOZ9h
qySl+JtlOCnS9Ki9pokXIvlLi719oS902sVelwMFFzkGRXL7ZQjuTi7PMCTnR8Nzrlri9RGkDW+l
Awl4Phr3UqGAL0p24WI/+5YrpHYtEmyImK03/6cCoaZC9HbucxQj3sY68M068JCRjhBGNhA6ir/f
XqeKjvjxYYnzab2TTgAfca1AGYsfO997J6x+BScYvbacR21h0bCcmXdtjUrGzLKmpKbl+2ShC51X
TF5ltEd89dW0Z541xbSCb5icSfHYS2eJh0r9LF1aXNqu5BSegEe2IPcBgIBHQTo8VVRfwJAyIaEx
HoNKic3sINEYmwJwTdIf3KGCBjD6xqnZzy9E0CrlHgohf5icqDWzHdJFWB0RBV1Qf35ExjOExjD/
LAOjvp2onXJXAfpn1hCXR9fNrJHE6kJ89JATBV0o+0FnCeUR13tyh/y6W9+TDb4b09pje1QjWTRk
+qPPZky6YdMYmZZwH1lXVltOidzmNXv0hHLDxgMxgNrlx9I1HZC85fgIt88h7LN8D5IJzN958+Fk
HYvNLHsBkdkKpWG9COW/SjhSXU98AevKh/VvMN870MMwAPpKtMhLZGpWD2qYJ+NmRbPOrYVsLMtY
UmsbtUk3UlDmZnwI9gya+a6wkcZWEzh5rXGX1TX01N0rX+oPFxsxHAT5AO2zjpYBxh5eZV/DYPMZ
02modoIut/jm0QPYNstucT77EBnCc8BmDL9LddvkcGEcCmA6SebZ0GGdvdDq+YsjwWAwg6zd+NVY
JnaQL9Ec0CEhTIpkMWYrURnDyNjxftfMeC6LHkzBtnVwvU5l2JAR1hc2bMc46p+wYvNt5SAGIq5F
nZd1m1IsVdoErb+rfKCf3C44iAAXhT8a+O6GE3Y5crZygBxORd1YAQITajYCVTAonQ4ddEktvT4w
PvgcKLDf8myT1zVkqhDQ98LP/F8mN82dDdWBS5nW10QLMx/MYTBiWC+g046348wk05ByxcwT4OSQ
pVXq7dwk2PSper90+tfg8W8aicUQXlBWeDb6sCfVewVQnMnw51jtsr21Hbfuxkr+H6ipcy+Fyxs0
UwJa0BfVTszkuZ+Rhv29uu0Iu3BjJCtH0I5h3HBpQLTWKqdv9Wm1U3mdurAVAziE4QqVcfDiRTBo
BB7t73Ig+hngA35/iX4pgHEjwaTx/97vL/v106XNZMdrUXUM7TH1tFbd0Nebwi6LSSwTcYRRaFWH
l7h/5368z4uuH/3Tonblt5kBmD3mYPnW2U5XK+Rt2lxqWX3pupy+3Pq5P63TidK3BcXL+dcAaKd6
u9If6B7ksYvR6Au87n/Wwp4Eug4eN6fRz21nn4kRGyUQSHpjfaz3HYLQEeAombjRGImtPYVNNL9e
+AWD00bWujJIesBkgbUGtaSTErsoWJEbemTH0nSMuHGqN2FJN1IeewDM/qWaweKt0WiKQUgDxMou
XiyzHUN4olcgmJnBtvXsKZpaOLMEQt/LsX9wDK2TAGgi9OgMgF3tOmwyWUajrXZl5m+a2d2Yc76b
O3I0KBDv49KGuszoVtrzg2fVxqaaxl8EDR2wNMihVvTRFhnMu5Y/zYD+dt+TUJUUtUbxSHKECLsK
7tgCPK6WxYdn149LoO+mzob0tH2YjeolqOXTNBMYTtMfgKbeBtbyogKATUmW/S6XPqWGd0sqj4Ys
I9fZWDnboui6tJDZPSHeDyXsgyoWAH4D8pLVctsZ5n4YxymcTAb4Dn3Ki/kVbKofzNI7gMU/PG95
YsPE0Q0qD6Tzq4TWHSyiRA6ydak/qjLbzDMS2x54Q0dZDyD7XQvNb5YFGnqgFFte83NR4A8y90py
MDyc+b0c+1+zV26rEuwr3labIEchpW37t89yKHiq2dhOVmvB53yGrAlz5mhizl1fNF449yDsjTMH
1UsiTagDRD3e3wgFBjNdn9rnABGYnfPYVPbvMSvA452NW2KyD8rzVXLYuG3UBK1qm3tJA/uN0KKI
s0Z/VUzgFFR0TBYbScIykQ2aJkifrYaGOUbLydJ6r93SwQaBq/txtrdZCTa3bOWbjf+V1CSA1mnj
Plaz+wNP+ORI/MPIPWVUcH3dEXJvygGvUC3vU8CMuAerEUgvC/Di3G7Tsc2beAgEf5DUEDHnwAw2
WW9fA4AxhMygT9YcTHEAI4hoGnNEd6VnaPEaT7MDQqTfdyivHVC20TVtksoqukc8OgsbBNQo8/ol
Al+u2LVBncVspEHS+0CwlVP7BzrDYzQTO086xJuUdayLNLyItsQe69QDOj6kg09/SW++CjoPXkWy
GfdktuWFYfmZYwwdfFwgyJEo2LUnl1XFeFEB1zYcyVQEoWvqnyRoN2UADW4zuDhN/FqcIZgBCAWo
ECAUX+KntHzlU/ATjjoj234EOtvqDqW5sTkFVrF/GEiWZjKLgB784XDYjg91favK4clxL/lSnysc
KOjg8ATGONfCQ/17TQOUX1jTlLPjospkdIzIGk30M6GRYGQgA7A4h1FsCBhlKLgdsm7fkSrWrP/5
/U169gf49ElOolLGuNJgMA1Hp66vStE8LyYqcbTGQakiFyL9mQj4z+c/+bH1zBZZ0nE4suW5UUXk
6iESsOUAshbk2K0aSYqRf/r9C34Z6yJS/LPquik+xcOhMwar7IbhWPfsbtD1cTHET1fUO5e85QSD
h76Gijfkw290JSI1wcXKdKASMXVvjFhvpUWfYAJ2ATVw6bOfhC/Yh1XCN/FQgVqinIH8HODEblrn
v5N5WctFF0CYAOqFEOn5EqBLURa+S7vhCEmp7WLQq0K7999/4L8t2pP8zUVhh7nmioH4wrecZG/W
vqoHTDBUAt6s3qliOwJ1c4/KJbaenL04rvKt2U0fg8hYhWQK3d33D3Fua31+hvV7f/qRmUR60lvV
cATvD1WRt8t8vw+NOtgXgZkSwwWtXIh7Yg4Xzs/Xzq4LZDiMgFfGPmDp64N9WriwDMCMTI8dRzN4
YgRmZ7R6h0Q22lySIrhfEkz/2sj6Z73TZLkRlY+mXoDUnAMIiOTntzlOuwDONuH3X/QLRxlbx4NL
JVo3a1sDfeR/36wKJNRk13PjcCcaA7V1OYRGpgrtXoyMRIEGax4uQJH2k3Ho5pVKfEkB+8uY4+8z
QFcN3S4AWP3T6sqjapCdkbFjrUewjUYJ3r9zcHPzVvqrUnWpYgMsd9bRe7hr7ZQx3ghLfDSaXS0S
UjM5IGajulnQIsaUT+1IXqfMEzsIBUIs3Ej7ktwWI4W6S/f0/ec7sy8wogbnBCk/sFmn0FvFRttG
vGHHphBQ+8XpNpvNHLADnjHK/0vhsfWY/7PayS0uhWs1bYldsRhBUljPuNbS3vz9/SudubMwbPJA
dYbMgPOlKuwBHAZvbMLWYyWQ3C3aqEDBYPBkBxcKtAsrnW7yoR+K3h1QVOcwweHN7wBEMYFu/wCj
1O/f6WwYBmUR5Qvkv6CtdHp+bUh5wv6mP44LuMcFAR+UxbIfk2xmaGvUm1J70IY2YgZ9nBJSPVVd
hWZvXXiOM2+88rCgroY7BBfZSWgMBlXkdA4aHOt+Uw08csRTyfVu4RcuyjP3B8ATAaTzodKwMrH/
PdVdZk35ZPbtsZfToXN4ApfKUCH1vvBdvyDWADeHe8TqDIpbxEcj4d+F+rFVqtdtBQQmyA4OtxpM
1/tEmPvS7lJrhEbGmLfvXAKa2bjo4ZS9g5rRaMdDj15a22k/nAaIPLcFTFG0728x9cFPYIADs7QT
kCX01yz6LO0yTV55Wf2CRK8b1x4IF7Lq/I0sYF+8TMGdW7osMuoiRrd6b0tx245mDVGnwo/9ksJs
EmIZaak41I6I3HSGvqkLTGwds3ycWXadE70tDRv9Spix1Ms4h+i27TRuK0wuwABsKXmzVZvHpouj
7dWTDN0Z7Os5g7jRPGYSzJFJP7h23e6Y0dZQmxrsuDImkNXRso86KvJfIBIMIFqi4LpdW2gwBA0i
+L79cLTZ7KypAkyCqFuUgS7UoboZYy6xt1v3oCZI8gmm09JCEVvAGYvMz5aV3RA5jMnoZSMKDJtF
TgWbn6bVbmqX5h/0kZ68QIOHkqf55DgYImD8g/35VjDzx9znejM1RR35KrulTnYVeIfKPgyo+koe
yWmD0dmyLRl/A7K3DHU/32Pe99qS+v37XfT1EoU9MGTucTBwLtDX/3cP5RUdnEAE9TEY79cSzTWn
cJQ/oROA0nlMvl8Mk3n8cyeJDJTFYTG2komBOzxZDtLL0NCopv5oKjg4Kq7RfHLttzxbrmyzVZEe
6mu+LA/F3BwqS77x2vqp5gWOmg3/OdHgsZnhiVQxDCDb9kF7wYSbItdRaag2bMv+funHl044CJ3Z
4MVwQe1RTMLIe277u2xUB/AnIB7WygoC6tNPDyVbbNeAQ0gY64qMgIfvALJtVchoKj8NDAM0rzUN
IG756y8HNWshbGOVEDKQrrizq+K+XTDzmvwPO1cPrdBolU6quWq4r2JGTVi8iumnXoYrxx+LDf5l
GsEv8n1wQJlRrgb/c5Y/agTnQ8cGuFd6dQC8xYCiNLAppLbtPILhwUcmGeR8Av8WHcWwsaDThRHU
bqpHby/l4sMjpxIx1FsewAoD9CIbMOsdQFtCWDdDtej3Imt3MPXdFm53O6oZggu2326h/bMkVsNe
lFH40WBC5MdjBBpp1RaHq0569PFC3toA7pirlFBf7M0BlDfCVXboifHTKMgYSmcw0mUOIhNAv1T0
UHLrc7CxwCc2gRDBZpo1tBNYNgM+zEiZsF798dwczGY6JVMDIP9q64e/WYbCcm4yW/wY4DqZmlP5
Tiunx2w9e+1qZwoDc4T0DygPqXIIkCmc/JkkvR8a04km3fCtXbttUrfBY+ZpwHxq67k0FxlhbF7s
Hcfwd03ObhdRtDsp4a+Q2dbRNWW5ySCHE/qj86Y49RB8mzt3hnm2XIYgcQPoHo1NdTuAc5CqheYx
7CjyZMW0hUOvZAHq1giIMKvtLeZkfgR42h/wvpLWLQaYFJrNVaesKSS280rlgCF0BcCAprkO5eCr
kIiKhr6mN2XFRAzi3g/tLR0IirYfcRdtNMnrrdfUWzi53eUTGtNt/0xoCY7bOD53k371PMwmYWPc
ARAnD2ZW/ILB22NPevCpFWQXhkFhRD9Qf1tNDejejLWRM5T7xZmzMMD4JlQQqg+DsgG4ujDhjNcF
d9Wob1gHaby+fQA6OYFxHDA+tR3BXWSO5qzWYeWyW2ogKkjMKAxYp2RmtStKb4gcIucbxdGFAqq2
LoYsWg0iZ5s8LAUo16PR+ekAq8gQTO/N2Pu/8iXfcmDWTMkt8L/Hm6L2b4iLjAFGvmYYODhbLWn1
nVRuDoVruGmBwj5Lr98Nrg/xQD3PoQCIDCMymeL3/qMxW2nhOgYOIsw7IMQBo+7O/NVCiHtg8m1G
wQVMQ91kKScMHRxjugtIa4dTP7npWJRLrFzoo/Zel0ezNu/gsJS4Bdh8k6cwUBmgc40ueFhZYFOi
HQqBrLoku5ZmvwPV5JHO8Rkkq0ncZ0idOY8Llc+HiRvjXnL6hh7iwXHzxMmKA9L8V3ccrW1dt7xF
g81BvNaFmzTzsptnI7iuM4OATLK8lsaya4z63jBxphz4QMfWvLjbQMFSNNDc3kCnxNjQCo4HAozA
KuBJV6q7PGAJhoh/KJpm4GZcmdKdoUUOxELjjJA+7Hj14oGAv1GUGVGzqHsvH5FbTADSttVTBomI
sMWUZztOY5P0JsBhxeQ0z+Uapkcn1XOwtwS4ICCyakg+OU5aQ5snX3BfOeStC7pHF2/fc400wDY2
AQTxo85wujTre/sjd/w2rslgxehIXzE3eG0xuwuZNgpgyuS9qEARdDAp2xBP3MLZmf3sQZOIOuQc
MAfSNIZApEyANJT3ZLT+tAVjISnVA5oeO9m0fey2RRAttgK4Jlh4BKGHJiqb/BV3Frp8UKcImZXb
MXY1YDZBvisIwDV2Yx18UCyTUnfPUgQ4cUPrxlCuxSEeMcdgAXbTIu2HzGA3A0Vf14CNZ2xxtu8d
OkQQN9kPc3N0RrDZmChw362crMxndw5f3k1OfptWa0RLCw1KgogY1mj5x92QPwa6ycMsk1YM+neA
3xYzaGBTetzzaJIGBPD4tvTefVMk7eJmSRa44CmZ2kmMofASe/SdpLHBoAbLt43betw3GvwMSsVL
0SD0VsF/SDuP5ci1K12/SseZQxfedLQ0AJCOnkz6CYLFYsF7j6e/H0pqHTIzg5DUEynqJMmd2Nhm
md+0oStU5as16NJaM9MbNa49N8tDtn5U3TS6tvG1dDvG9TXGDY0dN7kMmqWJVmlbgZaRjSdPkrf+
hJqNlF+Off1ch3jaRnqz1AaUT1QWv4QOB235ng0rBkqd3ysBnECvXicFwKGY1HII1fOiMS6jJLxt
w3SPwoyD1/vcWthIJauAavZ6KsHpoRk15JvU1Pm675zVThxOd1lEXdRQ1GswRQs5x6kMny8NggQ+
BzjuQ5JU2aZ0RMsypw0mvFNolH6oL5YTwuTu7Ep3WHYLpaJTjTcDpUSsP2YJCNU6jLBwutc6jRQy
6oJVFAEo9GkPKfVaSlDt67xVo3DaIr/BOrFn3aUhEObCvUMis/k+3DsBoyG4nOHJJOkSUosH3yUB
EkRtv0goGaEhaBvvxT2AICe+7Ij67DK0Jc1WzpRVsUkc5f77wY/BKnNgC2IEAD2q04eRZg5tuAr6
gHRPUm3L/+ErBkzgWzUlxzXvfK9ffz/eyWzs84AH6zMzBZzhJj+5jwecbH5YenNW4tMjcETQmUcU
gFPYn1BmGxei6uN882sIP3/+qT6GSnZc4fgV3/ug1CAqkBsNzlTVC8OcfpufUoU5wf40ztj6cYn0
WAyOVLf1EKyw+iLGN56mrbFAXZkdvvR98NMotXGVBmQ8aDyNMmJWaWmdA06xkwFNQLF2v5/4U49v
yFA15xKNoh5iX5Ac9KaaUOQeijIKU6ObFjkiCN1Sun2MsdFpaCCogqAUHMvDboIGajExFS2+l/ps
1UzjTmkT2lKDIwCaSW5lEBxj9CQm3UJN6ET9hIF1PF7Q3JvHng/GT/M+FVNsNTjy3WujqNqFzp3I
ti6jcZMSclZD9xSlMYogwU6Xyl0cwtGTu6dELLbfT/SpHWUALzdEqoTWUWunHxEE0eWc6r4hFbaA
uDMe0RSNSH0R2EqC11aVl06Q+dm+5ougzRDPQcuLmtjRacY1lnYqred7aaxWUoPWSxe6ki+6ftm9
ImL/IkVoxQ39xdB4F4hXvk1WdutPGpCddmn9z3Wbo+9CGD1XSpXZKPTre9ClTrAmqY/uPS/f+VpH
UjKkl33fr/JKI9TK30GmEjgEWyFXbKN9+X76T5zsOsUe3dSBc9M9PKx3emnfCIbfx/fBrnPxwHD9
Myu14Qc6po0M6UPysMQpOM7Wv454UPNMfLEBBtjF3F7Nrt7ou2YVbP8FMIx5YmmpMuUH04R1ilPp
QSUr8xWpikf2ljb6ezMdbo0qvks7A5twY2eh1WtbSQJUVn3DGgF4I9RgKtPlRm+9VdVYZwmALa1G
TbaUzzEleR3iAtFuz3tHPswJ+uJM17KfIXAxKuoo56RGuo7aOgCZnm8zFWqa2v6S4/hXHM7i14F3
U8vTBVjzXSpg16Mp142EkBdcWe1c6fpuNerVbSnnL6k5obVgmq+g+vadWG/UjsOnpMCYSdpT2pmb
oEHOppPj67zofsV9fVlNybYzwteSNNiGTBOg/oGkTiqE/brKqYAKqDKukerY1yNBlJplW3mq+c9D
eIek3mSbg0BWZAQ3A4gyuxXM6x77eCRush+DTOSKClth91H1y8osz2mQ36XIp1L1RPRy6pGZ8dDl
K9PyXpDT2yJqn7WkvbXk9Ak3nbtBQaINpZltGgcYttY/s9h8VYX0pQwlgaJtbt6aSbpHlEZzuyxJ
Vn450Nceycx60oo8BHJR6tlPWuP3dFHKrZZoOdWV4EoNrNdKqveD1P2yggJ6/PMQam+VHmtOnoNK
nnKld8qpFtepla61EvmoKbmYRqV6VmXUf/V+4iI3w3MxEHZti+1HMCWaU1RmvVWE8TwO6V30ljye
57AR1p5gkqnElbcSrOA9i5Feq2Cl2GGKvbZAWQjIAIw2U3oO+7Air4pU1NDMyDGQOHcLNfkVR8Ke
MHJ0qFm39ogjcZdJr9MUXfT4czPF6eUYQH5BIfOK5O+9buKdPgyXSmOAwbOkaEcB8w0GvLkWIyRL
xwCRIM17UM1qqyo9PdA+/4Vn03MSNCXnRjWsQ2M6x19Jd31ZeZZ1EsdOE+K1ImjXgeVfRSOFxV6/
rmTrPTMHJN0bExsNQ/k5JKq1cOGd2vx4X+JFxLV6rOuVjOhL+E345+b/F5FwJ45V6oTQu2FS0AI7
JG6ENdJA2FVHwPtmfiMUma216tfSKr9eIlOeeiQOTjoRs4zhEay7TQmZQyGIOEFn3BYMiHW9axbF
rE5cWtySMkh4LM+hJh2GvWLNqs4saw/519YrEvcl9tMJVBgulHO3jqYKQcnhpFUieFzYPsF9s57W
8qrcVE+UVGYNXnU9g8JCN7pEJWfhBjqeP0M20IFBWZkIiFf29QaMEeZrisaz9pU8aCC7gEIlY72W
a5lEJuv2alIS5WGtF8jQu0uxuI58NMuMoTFXtUQdXyyoeKtELkmYKVt1JquVKB7iX7xkqXP8VWcx
DLrG2qyCexSsaJnehbMTwF7Q0aOIIyIWdSTh6xV2YgYgbK7n7DUfnJaIPe/STB0Hi8h0yxgQaFxm
CtIgX2fKr6wSh+bA3DdCfBGX0+DojfliCl1AaTZBdCp7q41Ks1UxvVLCcQkyfzw8kr06CgI6hFfj
qOU2aEU9ak1p7AOvexmlYo2fszMg2qPQjjLTFIboXNqom7NsuF9YJL+FEr7GSQBu/o64QT/iaEOn
sYKKWuJpe1WOIpfF+xgrgK3wby9QwPWvJSO4yJPoPKuHrSeFyZUQqd1VOKk19dPJQsPTUB21IpFJ
B18jw69mMcjEjmpuEGMuonrZVU/Y7/qWtx17/THvB9MtZPEcY/VxlUw90lPpOXiJO3OKdRD7Fg1h
wd+VRn7RRBJi8aryaine+1AWq0LuZLTUZafR5dIVuW8cODmCO5ZiZxeKkm6tIepIoamjgNr72dC+
ciVgym5djYCaRO81TCl4d/J4N8SUrwRPvyqM4iyda5+16X+oKCpTJ/WlVSQW2NZF5ptEO8uG5KLY
cPNqB06NYk+68Qi/6AElimuLhMaNsrpxxNJ89tJmVWN6PBAEoyW58b252a51OhZl5Xoq5ORhSPxX
yWQxIeKr1cixG6F+oU/dexZ5yqquope2R2lzDMSrWbNFLYqn1BI3TWQh5CnKyJzp91mfvxmjcgOx
Egy8xIrhOqdCpwXuKDb0QDKEVRdWy3H2NosSzEBhzDrgWx40S+d+QT5amod3uoNUTnlbX1Ej3jZg
XIrHzB5WuSuf/1zsSR9fOgyLpgs9WjqolCa+7s96aP0AwQfkeyzOA1OlGWXiUeAWlhKv0YeDtiwX
H5BYM3uUzW2aGRFENutu4elPfw2DG53YF9fng6efeJEtinnePruIbor1cE6p1RkeAaM5SwqLJyca
MiuZKxfgUS3GxBcoQxzN28d9sS6LH1YyrVJFXXifS6McFEFEo0pSUU69fS0pu7aUzqcwuW2bJX71
fIN+PWJ4fZ8e5uAi0mYlJZ3O8R6i/UYzwrsUp1cU4CrT7hPphYN+Ifc9vtK/DPibgPMpBy/0kvK1
lnn7sv45ja+58vD9SliYt8PiAlIafY5Psbenx+PKlPX1fi9BJfq/jSJ/XfXQcoiMo8rbJ+aPAhC2
iJz6hJTj96Ocuno5sGgHACsiXz5Y1GVggPZoCH9Eubv0NXUfmh0qyNg/0Tf7EauQEnu9uTKNRRWQ
EykyvDQNRJAF4Zmq40HkVUcF3ROdcoGx12+9TeYK2a78sFbKpndF14pXbb24sY5xJcbMTZmdnqkJ
0NX+OqlplYPsksPofqBX6phasJUGfQcUqqGQ3vsLk3vyEYGXcGQgMaJjsPN1uKodxrCrh/C+n8a1
r0VUPjRXUcX7zkSH0SsLW+r7bdpmUEKt20HydwqgfJo7N367BKn57dr3dR/iN6vRzQecp3BbHRyj
RBhpDe3cR+VFAPPhr4w8v9KloblLDaXcGX5drYN+uitqsTv3dQPunuCVSG0q2bapVBnObpltBgpH
biDo9UufdM2bZloA0UzUCsZGyy/MIozOhrrInUYp0itjKvNVHgjt89DRn47lrL0CHFBettFsg+Ol
4nMh1dqzxjpcslU9ftXz45LlA2eSjuFZgtAUcpkEwX1sDDuCm9il+vZu5Nmw6ggP/u2zlNF0idXD
PQW//GAxS4Ph9YHI5Mr0xm3QbtshkEFcNouV3eNw8etIB6c2sOeRBzb9e+/SPNOezF24Ayf85LtL
ClfHx9w8kAa3HTw6ki/z55+O0TQNm0EnErsXiKFk/L3F5l7MFs7qpUEO6tQKlZIBqwb/vhxGN6dx
ryeCq8tv359yJ8qyX5/l4PVk0xRL/egH98nOpFl8gyizY6yQiX8ssFL4FwxeTjSTvo548JpkLxqU
tGBBzPKYhmnHVLKcxh7JlQW8+f5dV1rq6YwH8Brg8kwDOmyhSN1gFCMt0ftGvunziyrPnQ77kIV5
PL5aSZYVg2yZrPxY1VGwokCe+sy/lyYlBDzRMJVGcj9hMOBq9CMBH3SV05jDYyhk01k3hlTxuEXO
TRprsCTTwFXLagkXe2qrG5CdMUOiKMlV8nWl+kqfD0YS+fe5HmK5Vfu4NHqN72jtsOukRQXH+aA8
PEgR0BHnCqhhHIXBup93kVUZwr4nCoYy40QobqO7fDH7DYvn5QJN4MivaH61n8c7iAS0vm3NDErM
vltPzzBIM5S93XBF73fbutYZ1JdmNa6nlXhRnY3bpeF/my9997gH90aVhTGhiCnsI3bqhZBYFLoU
0AhqQ1NU8VFfk/LIANrRPVWVd5O3LVKWJhGL2fb55dQpH41RZU464nDpj8FNhXGzrfqWspaxQtnK
LDifci1yGWPd5o1dSum4i5r4Uq/NK2RCXAxoV2JVpq6Vo42d6FX17OehsLS2T66iT691XvufzrtR
DLyApgbT/G5uVMc6n7ageYXM7ZzssbCbK76AYOPwkq++31VLAx8ctELXSA0sRdYTIpkoMdDspxqT
KspCOHJiHCAjEBMoNMzR3sE2GS0xC6vCE/Z+Gr/Vbf0YamKKwkaw7YT6/vtnOg76TcZCjIywBxbA
Yc1Lr4O0TKiH7vs8AgOo4pmXl/fm2CC5mo77fLAWdsmJi0QijBTBY1umYh52JZrR6uLOGIR9YMY2
9kMqpe7Ae/z+qU4EdGR+1FJVMhpDQ9P06xpp86lNIgt3DcxZ35Q1wLzITblJmhX0CpAyD2DNFiKL
UzcJYmsIojAeqISj0y3rNXQAfGGvXcuOCjbVhhE2M0kc1FCKjbDw5k6tEurIc39k/p/Dalit1bgH
TTq5Z1hcSRkIzikPQsqBwsWo1NLCrps31cHhIn0ebf42nzYdbHVEiARyeyUJEMQen0Pp35XD5vhk
CCR3LdWc39rBO/Nr1a/lUvHQghku1MJY57G+9I5OThr4QQqJChY45kFeMYaToPby6O3H2/qXv03P
qMKgYYcLK4J/m+B83FoXIGevl7zoT07fn+MeSpd5SAD1TC+5dafe642I0auw5MN9amdBfPnfZzvU
KktHxUutiboHSHBvuB2bZ9G8/Q/21ecxDq44o5+02M9YBgAvAJDKDpeqS7nA0rEBBFTeQHtPwWMs
vbf53R8tv0/PdrA2RDCQsufx3mZHqFmugCDFzs4np7CHTbFZomUtTeX8Oj+t9q6Y85Sa4QT6iT7I
XSVzJe/u+8k8sRYxX5VNWiY0/8Ftfx2kTlproEvl7WF0rpX2fFIKKoSeM+Bx9J+MNJtvs7OAcxxc
XJNf5llbMdKQZaAgofLYRsVlrgbimRQsaRad6KOYAISQs6CtL9IpOLi/ijHi2MI9cO9dBhf6RlzV
NtIIApgOCnH+jbSK15jdLejoHBdIIGtQ8sTOcG55H1YpJFgHijF27OwyeO6H/AMwp0//Wr9WJiFa
4ab50Qa0j0MI4d/P7onFgqAnqSQWuogGHR7EZaj6htaE3t7Q3gf5IVFe1EWtiZNjUMnF9H7GrBwq
6oe536MaQ/lnoGnqDLI9yxJhyRo5MVAFEfn01VTay7kl2mvHO09Gax7xtxklgzbg11Wa6oU5TXQZ
9xardQXNm7g2zn+humO4gmU9UYZWHfghWKE3bbAu62Q4LzNpl6BpY88ieciptRm997hztBgR4kTy
XW2MwVZLd9GkUTWP4o3Z6f0KcdtqDWKgXBV4U14Oqczt3afBKrbGc1EXHioEykGfNqtMie+iOvvV
tYrnjFnwyn18U/vJua70z+ao/iyg2w9Bdj0iWTNG5XlixI4WAtyvRxwd8uCxa+SLFN5LOpor1cPh
S8nqazWkY4DIWQn8QD+vx+HZmkrZCUXoU3UOBS657ZXQIVxSHdahgszLMJyZQiFcKiO8PnGQXhtx
uPA941c4iMFOQzcUiV45difVvzSqrnPLjJaM33fyC41v/0fKObMBJAzwBCWhtyKqMfUI1LcxManF
ZGDtS0RW8c/SHsy8R9hOHt4aLRjtqkbNQbQKW27QJIoG4SftQ3+VJKBVNTXf+rkGXT8Ldk3Yr/QK
NGYG52+Tq12HP3AtrDo/eBcr8SGM1JvCQxIi9Y2LjNaag9YlUkeFflZn0W/75DpGk6v2uSZTiw7R
JJZng1T49tAbGy8pSNB1ZNxGicNSmOSfVlkGZy3uO5cy1m27PLBoCmtyeoO97WtVlmdCQ9bBqYff
hZKBgKjLF1oGQL7HGuqtNkyOFCJAJ/tt7pr4YK2nynybGnx4JDOmlKuO+ENKdbDK8qTfIY+mbFpx
+MnXxOjFuqyDvLlNuvAKHOPLUCVgvkeTSlp6JonBpjEK6BZtQxuJ3OZlzEu36pJ9l4f3gK5xQYJK
7SBEP9pAgF2rqn4MA+DbHrE7c3yIp8lfV+V0p0DWtIMBzENdSu/QEyCVDvL1pA84b0YvUoU5Zqnz
DtJ8KLY9AuRrPccZzVSop3dlnq6SmklPWmQitHG8MMCdYUVHSy4rRwDOlSbZvhgBPZ76jyCuVNvw
NAlmod7auFin50E2L2UUDddBWlwNCXukpviX1A11mahckwBm60HSID9Fng+wJVJsJWwMD60kMT0D
fxFf9kP300N7yc7MrLXVuOs2aQOo0BrNYVNqkbYO2PV2002BmwHjQaQ/3QRa7L35el/dhFU9rKwE
zbKgTKR1o7DIrWiMtiCKdVtWS+sM+hetaFhHdioBBlGHEZ97RWnstKMX6Xk4TVWDVm/7QCI/zgfP
dFB2HDapBUQa4Hq7rSO5dOjI9quWZucut7LJ1QPGFHoGUcpAe55EL3OTEYtaXK/r61YMozU+pD89
waKWQwcAdb5KZiZlWl8h1sm4W9auN/LVjN6XAcjkHXKrqIXmqslKVwbF7kX9weqlj0gMX+XJzxzV
H0lY0AZ2vEGGRSJ15m4Cfr6GJSMC5q8xHZwCJA/15mGEHWL30iMWfI9h6z8kEmIpA7CUNUIfGAyl
5pXotfskDN9ypVkLFlikwTIDN+yb185DSArSnl313ptZ4nfKtDiC5X0MGfbRFZogYwXbU/eC+zpo
0XKZxBbcjt5AkorOYF4B9UDdZUyrRygXgANiGBPmAH4uMPJu1ai0SUcF6ECFa6oaCbTyPW1chxwg
rgwE4rJrEsx0++JDRKj2MhbbaRuZWvniC81oJ2FtbiSEsR4Cy9r5NCVulHSwHvTeCtFGCW6iEWtK
SYgxUzQwtHiXLL1FJMHvd3hgP0QzoaK2gDLocJHsKGNq5ai9yQJhXWnhtdii7+Wb/T04jQ4ptDTf
iH5SPlog1la9FSEFU501raDfGKMXX41pbN6phYxwi5pX66QegG6VAoRJNThjKedvQmlQ50ipNbWe
R7FDQMJaFEbrEiWWqUPEoBu2fQZbZYzzxCk7P3xSIyPdlKKCP5Vap6u6V2EzGZOtYHxsjwCDAbuh
slLyUvsEV3IvAv4QNI9tXKqYp8MtDOIegL/AmYpxxSD0/S2U+nUtCjdWZbZAtFmYEmWaNT0wnYax
eN74YuwaWYWWW1Ys8axPhmTQ0WeYCZRWgrOvt3jim9x8smDukzkgc8RHeVVvojXIfcS/3Vk8+V9I
iE+FDp8HPYiiS0vPm2JkUPU2ftPP2o3nVufZvtviYI5Bmt1dZhvhQn1ash86IZ0xh9V/Pu1BzIIh
rzaRcpn7ehW/iTOoc6VnzoCiFC/MrezpYTzHgGJJ5uxU1QF0yBwnQcQ0j4C1dG5CowNqRpbSrwAH
bLotx/btsKpsNA9c42ap9H+i5oAIC/hOeNGgvY7cewqhDry6zqn5ma22QfpFcC2/Gl5wCOYuRrcI
QNEI+3gYMVKOG2iEMAjX2jTqRFb6z+8D4ROrjLya3iShMM1CvJK+rjJxxMdZD1tjX89e9oH+LEEK
dUa1f6yK9mfRYfMTWZ61SaWxuAiDGPH9FuRp5sNFjfXM2stgyd4ByCpL+eNx/g2UXaLkDiIOKcfD
2oKRmgEk+M7Y97fZLqNQ6OaX0LE4BpG8zN3hgbfjfj8bS0POn3/KIQ10jDBfbIz9pIwXEKG2oxou
5DzHWcHXpzpY55h7UGnzRwNQECXtQqfz122B7W6+f5IT63oeB9QVUu+oXR8iKno8WvoG1PC+DRxw
roEDgJcQxc2fQcw0KwSeBBdw6NJLO+6gfR32oNhghm3b9lJt7BuFCwzJpZlZhujkWKD/XPvTTSLI
yLU0w9uoaDdKoz98/9zHCTrjy7ghQU1gPx9CDke1aCqSAWOv9RaRlp0iwdvr02yFvrBWTr5IHTck
yqKgQw+LomKplqXM4b1vzB8Jl0lt3A3T8/dPc+otyuSOs6gHFhtHfWVdMCu9jhNjT1C/9ZV1vsEy
7dW77i/gYT6M2/oJxbDvxzzxXOg9MnPAZSVqAQcLNCkVcZwqRd9jNoTQnuDUUEPHZcDTib02p/2U
HPBFAVt7UEoZJiUwJ6mR9ynH+2/xQAHj2gIoardScPmRz/99uULKddSVqTXMafkRHhVhenEos1Ha
z+qPYNfs/ANG6k5ZheulSu/xKS9LPBpSRfy/CRHt4Fw1w1rNNW1S9qNUFU434L8I8QzND3MilhKE
J2lcRQJeoBx//fnQGuNOrCPVFY3m5vsXerQl+Aao+CoWnXoqHYetCTBQyDVPGbxMz7zBKORaTWRI
AZa2ViaAoP/JYKbJfpBP9CZ8GujmMGTKvuwuIhqGSQzg0V/DFl844E4/1T8HUuaD6NNRPZY5GuZd
quy9Irn0u+Y+jhAZF7rrwUyXwHlHdap5Bg3KhwgNAO84lAYyqyGtQPMq+1mCCXPLYVPj3oMPMubp
pVS7fgDgRTIgVCbd/ffzebRLGBrwOQtp7r0cFRxVNUYkQunlvap79PTibdMtmcgpp6YSYAzCXewM
VsrBToS0jZ2GEMl7vZvQQDQduejpd2ISuhU96gNNajRItNeNrSuhh4yEYmyG4K1Lo9HR6+nnpA3g
/o0fgtiNlLSSzpbD9qFMht2kREiKdND2LS/AVbdUf/S69zjmnu56ffrWtQmOuSlpU5VBNpdBahdZ
pq1qsfG3Op41l4KarjyF4mcPx/X7qT066OapnY2SkLiF6n1IEIWYHslpl8h7dDj3faO8h1KDaCaK
m9+PIx05ksBWUlQYFJwEEmjLw6tiKlohLktF5ixAbLiB6ewAMvjZ98qAJTzC6lNZaquqMwXbqPtd
NzeG4Lj/qLAtsbsk27W9omNe2d0KZjEzqhSqb2OAuUSGGZKV1fdSLifboG/OpXjYVoH0FHjZQ5+N
pjt01WTntf8Abi92iiLwALL6+BDX5ZURSJjN9q3iiGK97i1Vd4Bt8QO+fiN7I1qj+YNRhjs9i5H1
FHTGKqxbhUrKlCXmjqpIbaPpiF1vqb1DTsMoIRB7hFuE8yweXtMJ7aI0RuYbsPLgdGJ5YcQqpg16
+mLxiJXePUpJeNNHxW1Zd2d1Kz+hqh44pdz+MPJec+pSvChUaxOrxV3W9h+aAPghUbdeom+7fkQC
TvfiddWPmy5B2sEUzbtALdbyVPyKsubCM4RdWuYPUVI/a174TjXDnRS52IaZRNM8G998sXsxfQu5
OlHDoiBdN6V1Q7K8baaUhFl5LI32ZrRmASH8kaI+uOmbbNfrhbSeEpjlfUiBq6rKvV9pKYI/hk+e
KGwljgyA7oY7eMWzRbY9kXy4rYDGQ4MDQ6SiDDqpxlUAP+AylvIY54Uy345JId5MSGXabRhpZ4NI
AYpCbo/pSklFFTdC6gJq52aS6TSNfNZOTbdaWqycm1+6NjDrNFXHZR0cG7X5g3sLx+7cTMd8Ig+r
dta59mNg2+9KV9gkCHjaQ2kvpn5zTPjdkAcx41jqGFUPDIkjz0Zy4VCiaLdRbtW1uh2fjJ8LTzg/
wXfDKV9vDpR+MI40GI5fevSrB7F871EYm5qbDBh7GhhOPJDgqONaiZbMdE4c519md/78062ll1hK
+x5j+/JlNVzr/eP3D3cMKJGxYVPR7YNBREZ72McR4jhsUJue9pjDK45ChRffE6cRfP/OC8OfdT1U
aHYYFxL6tqagTNDR62Iz6EAofXFdpEpod5aPBoqo525Tgd1M+rPBVIWdGYaX2aB3F21jcZ7jz7jp
swlD1carHJzN9Y3ceL+gooePImIgl0NMmVgJ8oX86cQM4rBFuIjHna4c2c152L5m2CNLe7FpncK4
TcIlgYUTI8xI+Dl1Al16lHf6olaIfWKJeymFsqhEoo+kMRrC37+pU6MQXyvARQzgXof7LI9Ma9A8
XdzHxaOoUaL7DyIH+vJ/DnCwq0oYG4bUMUAxaTu1Dtbm5C0ADJee4WAnIaUuegXB/T4Z4QFGItSN
TMn+jxM1f4lPW2ZCFMnodE/cG+GbFloOzjQLI5wIBL7M1EHGk/dRg6QnM6X3/UUdy1Bthuw8JEld
iDh+5zQHRw8jYbCNPg7MsUMFT9nTAjwfNZHD1dxM+2An/1KdxA3c4gnZHusN1a11vg4Gx1s41k+E
eJ8HPlQ5DHMdKgBcuf04rsQxfe385Ilg0BGnBbHZE6GySouGnE6mwHVkHltGZhPiLQSjLHioG2Wd
hh+i39hEiRkNu3E6b5r19xvpxKQqGghFuJmgUCC4HYSvU9b7klrn7V4v+gsZPk9blh00o6FB1SQx
3A6nVSIJI4K/RPtlzAfMlCg/X3glHVADCToC3nyNSlR7ZmhRs678PHG//5Ly8QtA+JEAXsLFkmLu
IWYLMkgX91Rk9oLR3uYG2nYx3GlH7ITztrMqgNwwsMqueBWr3IMQ1WyssBxsOdN2gS/fSkn0I6+j
bR60F+OU/kDjzOeK8rwtYlxnZjE9ADY/C/32psStDaAvIoe0ghbpfMc7XsUVmHISgHsgqod4qabJ
zcGc0mYfhtqPSqzRPyz8VamVqBuhyTNGmEKHUnpLu2VPbV+ia0Cnso7wkmqVi9TTfn4/rye/D+sM
sjwn6REyN49QlG4wyNx7Wboaypu2Txfe3DFCVOaRPw1xADb2gkxvc7IwEKKA0u6j58TNN/Wrv7Ic
PEuc6S1b4f+CmthZtlkqp/2Gtn89MBgcgDhYWDi0yON+PfwSAt+ys8R6H424xya1EW0wZnkqQjqQ
qST4GxMpP18pcHkIuy3NVKeTo2Yjzo1WSahnA0zpUSsahQpO8Khp9aWSbIpU3VJ8QUCyqNAiI+px
hlaWHGwTAzcuyqshFz/UuLiW8wZzYkn9wM88h9jqbwK96Oy6EPbWGKfO4IuVK8vesC3GJSe940NZ
nTVGqNKo5E7y4UrTU1GiJ1vW+9Izz5ExXQGq3EzxcPf9AjqusPF6P49zcE0KfpxIU8Y4s0Fldi+5
M0ZDcLy1dGac4RG8te6/H/H3Vj98p59HPLg1zTaIIjEoai6BcRVvk+trOP9ryY1XhJuBC62Thoe2
mpsu02280TZIIp8V8Sp4TeHoboQbc+H+O3GCfp2DeZd9umLTzu/ENGUOZmMZdaOfiW8ZlxIOha5w
C4bCRZngOtssVduP7wqGBUFooQwFRfgQTDVOXlCUU1TvvTCyVtOkPwkBclB0TYE5DYlgj70SYUiE
hE0eYTL//Xv43T84eg/UioHtgkA6gjzlaGiNU2xWRC9BcRkhAktrA8e/evTD3RD6YC4wcnJoHa5G
sXjJPUAAbMe9WeRnHTrESuxfBFmytoIosRNTfOdovOZ6ehTiWlt5naJstL6XzzUvqzYQLa+6qgpt
OuUY4lFB0ZLiSk2bxG1Fcw0c4paefOj4dX8ndsrZmAuXcd5ukbW91Fp/Z03WhSpFN1LUPKqp8YMJ
DWwtGa+TShrWaVW9Tz3Em6LiLJLTZtqqY6bsxLDdKoUXUAY3/IX5O7VzKA+jrsXuM5G1OjibGjMT
m9KTKhhmBjZUdgxqPuRMDO7iG/GiA+K3tGBODol+FkcCUGSKuQfJqYpybUfsX+3FTb1qLrASnskm
lqPaKJO2Oxp263+M+f/eh//2P/Kbvy+I+m//w7/fc4z4Qj9oDv75t8vwvcrr/FfzP/Ov/fPHvv7S
366Lj2zfVB8fzeVbcfiTX36Rv/+P8d235u3LP1ZZA0zmtv2oxruPuk2a34PwTeef/Fc//K+P33/l
fiw+/vrHe95mzfzX/DDP/vjHR7uff/2DFOrTjpn//j8+vHpL+b2rsP04+vGPt7r56x8CketfuJCo
SHLvosY0SzH1H//8CGgZ7wiqzNxS5L7McpTm5l8z/4JMK8hJXOUoR+sihy2B2d8/s/4izS8WTB78
OfDt2h//++hfXtKfL+2/shb4UZg19V//gOjImfVpd1t0ZTAuRKJprmWIR4mw0SBdlGDAgSQVtAgr
IapGxFQvajo10XQJREH9vR0RG5H18b5VBdvK/Bh2gFa4BVKjtpxkhJTKuMIBV6C9M26ESV3LAI1B
lmZmUgCF76+D/v+zd15briPJen6Vs3TPERxhbmnK7KqiJwjwBgsESXgQ3j29PnSfkbq3tGZ07nSh
NdV7qmiARGRmRGSY/wd8ppqrP3Uy7kuY2b9TgaOw+loDM+nmRrIEJX6Rxur7LCw+jaDyl83wk83y
L0Vrl23GKVv+1mbA1WTNMqjBT/XxzE+5Fnu5OHzWqllK0VdYgClTQ3wEe8ns2QuXBBU1JG8dgaQK
FlB/ZlZB95N2ykdcOG+lPHyGBqpU8b9fOdCl8+0EEeNwtCkM7S3zjbcIgiB46Xe9przLWbcQZ1ch
Fp8RtBBZA1zpeMJwQuj5oaB+OfuvYDw4Gy9qp2ZR99WobbKoJlDOBnxpqrATgG8U6aH31MTGue0E
dj/a2ngTZunF8K1W+zUThreoepIm0yiIjLNtTRU3WflFPd5C/Ix5savyc5Bc5v5rZTSHIv6CQ7hz
IMh6sc/zM0D7mXA24FajOGvm7AA5lAg4wE7n7/Ro50xVUiCPGsJedQD3aVfxLH9/jfIqKm70X56L
MV8z/8tSTmHS0YHW3vivbyPfNM5+ZlwUUDUdGi5zqDFmP5ECmHYOgraR7voZFKmt/JY4wkqff88z
DNamzA+JvjHG06vaauOveXclVgmoyib1zXn000rpVofzUJCy9Uw9dZQGNrmthFtNtoZGWotYNqzN
91wObaeO3w1YwALiwk3RQq76+hKF4r1gimrtO5CAmpSPdedGM3XjqJ9JZWrBXe78dSkkuyw/RqAl
ORQCsRwpGlnU/UfUEdO6q82wzCUNpCRlHdOzFQqc+IJbHVtGcsm0Uz20/UKIg68+P9JhuZSCL3Gc
nWW9/dFHZZ311dqZvbR15efxQm5KeoyiFrS1mBC/8ypdiA+faORPQXsvhkcI13y/10mFGPNND/vh
KH2pEsVwbcNKK68ONFVq/JkEIpRE/ilTu4NkzMwgqt5hWCRwKjRPMYHab2a9kiB8z2p1U9X9nyfh
/6/P/xv69F/p8x+3KUOaBf+m06ev/KnTVfkfgEQCOSZQAw7SkYpu/lOlz9V/kEinTlpEkdICqXK2
/Z8aXfjHFEYCmo60Eb0ZKs7sPzW6JPwDZU8fOCcYal3AdfivaHRlOmf9L4U+OYiUMwANAXm3SCZF
/c1JfXUFjXGJ1i/FrjDDuttxHDwoBBgBHK7e/DHUqO6CvSrLjWgB5s2nnBV7tSiS91cJdLc0i56G
+q42MnpPumk6GQmDYjYxCNY1wIkQdSuUcQGMJeX61ndccSg+/LT/UWuwoUt5FeBB6Xp6yKuWNvJe
EuATCtwoGOOlGhQrIvR4gS1oJY2aUAvb6qumVqAACeJ1X6kfFY3sa7kAhaWRRtD45WLx6pzFX2b0
P83gX83eb5mmP4Wk0j4qQzEBAqTwW1Y0mb3mfRSQl+vfhlJUSSskBHRJdmRFt80ApA3Al3pRI9vM
m1Uw+l+NqG5ENDaIaOJn2URf8hD+DHPptZnrzo+QlZ+VQilsWhzDsVdXapa/I2qfIr/+6EAdB8qR
8ysMaSNxtOw7D1Uwl8MNaDNemsDNF1T/Ltozncf+ugxw/ehGpUVswuJicU2Blr+cVRwqwgsZvsiV
7+iX0Kg2GjMhhCq9i9pCph4vKZs3uXZucla/50F67HrvXwv5N9ZDWhYgquQ0Tq4UH2aOo/H3IcDk
qvdQaOQrKORIqCcflaN/zHPVfUivaglS+YcstdQQl2tJr/4Nidlvp8c/b05KTScjbSAI7bfnz0Tg
9kIZXOTIUd+CUVwI4Y8wXqUEGFIN8NrhnDqUnGcFXG46FEnlcpwVgPOUb1XyNqYBjJMTOAOFrzDa
UmK50PL8bd4dtGKA65yCS/F1nOomYzLBsLiBFf+vpfdHYv63CQTb8A/ILnYzsFR/l54/qFElVD4I
Q5VXimBgxEO38RXK3rR2Pi5jH6w8aaDZZXwfyMc0lafnMKVhSLJa/6LOdyFRNetADJRRSTS+/F++
95rrptC9dbPuV1ONu5c2VakCT7oYAMocpSNcgGZBg+m/fpTfkG6ZCzowJ8QHJoPNRmDs74+SOfM8
HKgGX0Hn8CNps3NW08Qbzi+1L1LfJH3MGsFtNP9Zqcq/Cb3/Vl8y3Rs4LTQrbjhOEr1Nf783UIgv
UWx9qt2TeL6QBNkOYmH5kkmhl9OhFLzx5O1bC7p34C8K8naz9t8cAEmRc4+/TSVj+JOQlu1AdcRv
J8AxmPUKGg1tEooAO7XZEyW9xlZ4Rvz20iQAxWV71rTdou3UnVHg8FHnnS+bmTHVq8srw5GmqnIQ
RKUctHmRLGcz+4Z0+a2Zl4Q9Ukh4chlykTFDWaveKDtUkdXRzRedFkAsKK9mIVeFEv4D6pR5jRMT
wOCzzEpWdBekCzmJv8SqeOv6a0QXjKD/pNJ0ZUH1FCPKl4NeLWfSSCdF0hxo/KjoLVgQSx2XrfHW
z3F3y2a+nreKDa72zO9/hlS+TNijYht+Edj8Sl+SXQ/KRyXLHyT2b2jOYNzUrf4zy0W7UqtvBWKA
l1EfwtbwOK5c9Fr1IiM8gVnyi3Y1vZIvvdMefN9vllVTfMiJH5E4dil9fFb5WC1pzIUxVs929exd
bculkXZmwYXzktwsRU22o1XfsoTLLMmu1sVfM79ZlwRMwK56Gx2JGlN9XMIEiknK1FUN/IkxzD0/
Nz7JcsLM/Jq5RQzzTDmBRDOTSlkf2nn2KcNJkQN3u0jn+rHI7wHR9KyAXw2AUiAsvgDlOAcQe/iJ
v47L+U8r0E31UulbUHe0ANh9Mv/wfdlOHEge2a80z1BdLV+MSkmWqY/g/OLWjoeo5H0V3MpFPEmz
Wvb4gF2bwgmhUuopvKLFXAif+hjqdCgM606ON6WunaNmfqliDgRK8xVrJeMU+E7SpvesPqlOfShj
9kZa1BhtH5acUIbYh7OH0FCuPs/jj1AU7UZbN7nyKwck47PI9XdfbXfgdSOF1H+2cwxKD88BcCo2
sL82zRQ6qXuoyEjxbLLZMkrRNa0EWv0YyO5A5LSi3YpKAUqWpfag6cCbVWG2CANu+sczkmJYQcL4
pefS+1wNv9KATrsGPg5Fj095P79AZrR7qRsW/MVRo88qF97UWPylNkINqCkSqZu5F1XdMk6pPijw
2hMa6IB5Za9LwGlSYPxEsz/1XrRHVah5Vg4IcteCN/RqsRFS8NRJOQKbSrb9JUy02cdQ4lqwb+v0
smTbV5F+xUMNr2x08f2PeZM3awpXPwH/bFdlBgKcMybrmQzx2dyHj+XVv779YLbQI4PopQLymvih
pGzETlTyJe07i7oW3J5AG00PdF9tE8FZyVX+SQ5meniCfTPVSRay05+IpJUaeHdBB0FrIsdQndAj
reSSqzeMvsqTX13Z0B9CJHUZyO9+ohWUueTOO8w5K3glXhT2/6IdpoTnKfiqhVmycHzj3PkQ7A4a
MG/9Ps5Vr1fq71f4whJ2wjvsta6q1z8A6nwwEjrAh65d+GDkhorxSw7ica2lxGdlsDOXqbKMgn6l
ivU1EPqG0lrFdcqQCqZI2LSyTWr5XEn9AzaBd5lmh4WivFqK55NIhqLdL1ep0ydLMo2bl/OuJpqH
jaC0vtLOZacDAknx+7z8dqJoX7uSmM4W2Vw795Xivpr4fWyFfegodpGw0ShWyCp6XXvW/TgLv7LS
A1jmUIwIqw/eyJfhDykeBMYTc0/zkUwkVDB7s6Cb+sA4j0RxWlAywx8KzzcqCR1fUHfBXIBaBn5F
XUpBYIsCdHakrovOKRYvXfl0ALGPhfKQlzLJj/pbbbB7MwUSW22llrMfklBLGmCeoj9b1lHow9OQ
VG+OFF1pYQGyOmUr5IDXSsqPPOEbAZBfLruQIiOHwLfIOPXZMu3dNq+XXTJ+q5m+nNdTRQxoL7mk
eEb5GgFSLIop23RLdB7fcaIUymOxXuR0s0LVI9tpqth+KzurKinudXqY13YniZ9ccQvoFoVKXQfH
y2x+IWL18xJPatp8S1q2LWL93IcIKaqly1ztvwYa59veOIj0LS7kFFLJqqSWZw5lkNKK8spPAD0v
Xo5lTDZHexnnrGJI8rw5KlH0lslQC3Rl3cO38VqVUfZaiPRWrjQIavqxpugticxQM45KnuxgSFnp
sbFzpGwrxvlKmoDdmuO/cV3+nl75w33AdwZxkFQ0ZRR/AFH/xY2GBK4xUlqcVhMzQAn9BcC/CsZX
essAL5da9QfOll0ksNONfhsp4wY2q89YiU4J6jTQZPdfD0ianObffAkgdpU/zphQNvzRH/KXAQ1x
E+apQ58PxTkQngy048gfmoFrB5QjjRGjI9I5jnYcQdvXcz1ZSMYi1QF4dJxMXjoj8xkPGQH4bDIb
hPGThBwZbY3/zutTJ7fmb0PlBDqh7kG5qFIvafzmwapzirCCRjFWHQ1u9EaaidiuJTn6VSuMO9Tf
OHlB/tKFH+mQHpvZ8KPFPkjT0jat8osIIhnhIDy0aKOUBhVhobye5wpEUdE2egVrTW7Ru7U519u1
4gs/wav8JXXjuoz1FQRLS6MT1oWe0lQGhXYksjDLw9D5tPf1Z0k+KUE1LNom+NZezS+ho/urreb2
GGHVjPcZiDHzHmUU2A3YF4s5FYiB3G8a2ViIOdlc/Vc9uw1lgLz3PpDapZOusBlfDpiZAWdtJ+fY
3Ojrl+p/lVL/bEle+BKFYbGq2rM8vOZSmq5rnbLRLFgqvX9sg8ZL2uxNMLJVqIefba0sQSeNgGsC
VWRldP4nTS/OYiI86g3xqytYY2XxYdSETznRiLG6VQp6iGvjXCXD26zXl13jGQ5UA+rsGw6u77w7
C4q8VfMEe6Iv0vpU1+GbkQN1Hmf7psgOCuDajaL8NKKILRBW8nhGJ384M7cq26Wj9W/FS1hpqUgM
Tf2EESt7CpkEInn0rc5nP4I8gCJORHCU5e8mWao0pdV6TBSsnNPeifGPWh0U86rfRJ24lwtwFkrm
n5AJTSq6/yNjaQt6EZsa1vpyWCYpaNrG/FOP75IPMUs6NIvRGIqFFDc3Xc5/FfX43r4oSVOg9ByH
xWzW/PRF9G309abq5jY9rXspxV1AS4lFCezwYGgLp2s/50X3n0Sw/6WY2WniaUx/T2v8LR3yf5cm
eX+8pgRD9ful/l/MkMiozf/+zzTE/5Yh+YTowv2Pe/gfG3Inyd+TJdM3/wyskcr4B9UwNImQjOCf
qSTvz8Da9A59szRITUlQgAN55y+BNbhiSHMBDSJzSJ76tv4ZWBMJrFF7AVUufVFkL8nj/HOMuz/1
1J8JrP9zqmQKDv1NoamE54inSVOjCZCCrMnfznFUB9bxvJTED0Fb+m5GMPnab5Vra/s38Vh7jls9
4a92latwTU1hz0FK2PQ77S5sjBMoR+Out6QDn/kJzebJu3TfHKt8mXm9NW5np9ZrrTmIGQuqb1ip
wyG+jFZrzbzUDM3uYty107gVnpUbutrRd4V9vwUz4HVLzREvZ0GJwXtmCYfhOR5TVzzyUm3JR/2s
zhfGqbfgmb8IB4gxD82zm4h6F73H95vL9AxzT3g2ruRqWxjquUV/6tzkrj4VU7MC2FXP1T50Y/2L
wg67Pg4uARHFbXf9vT9BZogDZComcNHFIbo3h5mlPodHe6uu0ll4FHtwO43L/FY95tQc8SuOsJyv
HLO6ihcuduUqKNJTdeWD1aM7B9SODGdfW9ZHquVv7TawFY7mx8AKPN2VzIpnxNS1J0bWfirmsIns
zG4O7Y4PH6tDIq/6U6quyM0Ya17etifBnFmE4wTTQP2Y+mOkhMAKYU+807hXHSjnZPTZXQx5kmrP
3ebfxqU/DZv6Tryz2YQfka27igkA+Y5bFIv22Fx1E/M6bF7X2aXa10fpXNqRJ/GwFq3u+jMAB+IN
Tz6/hxgFW3/qs3Vw1zlnpr8SW0K+OcKK7BlW+1SexHBNdH+6Z7stp6c5Sm5BuP+kxiuQ+2aIqj1V
h84dzkhlEjGpJLPZMyGniTNiS/QWqTTP6b3ILo8UWddbUumaFZvgEUQ24zJ5QukpPKO7Wi7Si7Bv
YYehTx0fHqSFe3IX2wVVDdSFQZkKhoEVV5BXwp03yYff83t1qO/NPghh310oT+6ZPnD2+qPynO6M
eMuazlTN41uMRnkOpmhpZMPw5TxjWpTxRdo713gTbxLu93Lpn+WL5VEBSeLkmFRkpdlaeMTXBnnP
b/FD3PcHALExts1eMAW3gy3hXrisYeNE4X9oxjqbxXedJ3dnpFH6hl0JnAWievJ8qdu4wlNUlvUu
5Wk80CxSN/GqB/XT9S2ADKVedMDPX7Xb6ypfKCeLr9BV6LZzUqGkvMEZWm+bq3YRzuWRUXSP7pFe
M06J5+Fs5KvZhXUrnLtzAkVDvNYuBsuBpM2ZOTypZneWb+2tP1XlctiwVTJEyMo819vqIJmsvOw+
/x42wpmkZrFnkbKldtU18rCDPbw0C/bFodkrpm7GOQTPC3bSNWAq6zuHdVYgPCZclk+clXO6nn80
j+HMTiuXcruoT5o195h/DravBRdvtyzkcuEM3HZmSZMmKFzZQzAzK6P/kQmZeZU7s9APhmVY6rBA
Xiw1AAk0jxel+Rstrch93MpceOq8KFetF98UlF7J8akkgIDBJy66QJ+dqif1qARPDuyEysUF4I9p
R1f72a05G7ceoRd7BoP3M91KMkljMjz6TFzWDQ8X2AiJluNsDb6HaLFQWa7TvGYwuZG7XVNrZRxr
lj4HWLQn14BTlbsQa7BSd5z2wOxLGEiQwnqC1ptJS86GZo92HHezO4Gh67iLXdRB59anaXtw3cBO
UCqSm9ntCQ6h8aQ/2Mb1DlHXu3ZL1jiCIsAM7u23/OY8h37Fis/St2le4IatXNBOhulCyrQGKze6
c9JBBjwiQ0UI00+5mnkKQVwrTH8hbU+9TrJLFkwsmOvPer6e9Ab0KE9ZAuGCD1au4TF/oKcgrkRa
vXB4JRyaVSV8puwl9i2PLmI3uJKvrfisbyI3mI6gT7O008w2iNlcAiB13MINbOGZXrqLcggRVGg6
Z1bKuKutzNKOTIEJfbHnm6+nb45b3yR2RNeFcyVaMxyKi/QzHGYn58prGqezh28ap+5ZnwI7dtMb
1scet6KHMfJiBJvZ3YbtGZp8PHu8jpqtHOYn7gu7namaTOTsq7hEPOX0hLLFAzJwLVjPPGZWABIa
1lamVKOS8lZadIywuHoP6WqnYT96ykHY+xf9WtzQdq9LbFYqK43dyTbVLNnTPp0loyGFdWeZgHRv
pfTM76fZ8F7omsRmMhHSi10zRKvyMt7YbTKWSzkFwUI6cVAqDiwmYTMehY0Gvsqqu7WeAvY8K8xf
qLZjFw8UQ30BkkG++djAtF+0Nzgt/DNaRv8OC17f+T/5TbXjh3zR7fBhsCvZBkZKn6UmLLV00Vj+
ubyJAi/0t8RZcjXe5VL+FUug21Q1lhdeEW/dAwWBThp28cO/oojF6dbVvjpgVTB0pgZr7GSgU7c/
VtfkNmylbWT2x2JP0r57b96jCvzwVeyOzJpx1Kz2VNrQIQs/ud3fjUt3cEyMfYM6Ex7lsXqQuWuP
r2uPWLVbesWWD49pQwhnLtjs+Swc1Fe4PVz6YQV9VQfv3L44ZPfg3jzraW3yDxMpQiS0xIka8W9G
/bN7qsO0n9nMLAh52rh2b5X36pHYrITgDom3ctbdzsViK2Z87Sa706LfIls5z6zG1c36SLYNP6be
oW5s6TlZqgiWWxPtu+//UBoYPjTmoT7NLsat2mNs4TKYbJ5zej3yo1TwDOWxPqLLEevrilJuHh0U
u4i6e/BXekXA8XV+m9+4f3iFKDlgSniRiedkgkXsrt2Z917L8cICqnAPEE3It6g5ODYghRGm5sw9
ra042dCudZkCNNfiIRZrvgDUMf/yib5YT4Uu5+o6bDRa+j3HRIN3h0nGWATVDOI3rIp05s3+KJyz
u+SKRJLg77QVM70W/A8lC1Yqq228SRTonZtpBXF51nLOVxIbg1/vsFm3hnEQp1LOEtZj8mh6PJrX
VX8t46txG1zp6TzrnfoQ8fiE5zjZBjazj93oXP2JaT6H/H8mM7bA64/NJGMLXyJnklSmhFUQ3KXJ
cevckutM9lQxiwPT8AixriftIp2JvfbHGj+umWYXP+v1iM9+t44fSFn+AYkIk6yDeXbWo4UEH8ui
2yUXh67WlXCM3PwCENx+fh22BcgQD/knfFTW7Gxc1WN4p4vOxJcA2d1Sv8cn8UWOy8KuYUA79dhZ
ikdEWrvWLM194AreuBn3yml8jodqen1g30jbxKWBTj5UXsSKkX/yy3goTejpH/pRPOheYApefxB/
pZ/CMZUWgWtcZ2fBUo6DJRxLc60fx0ODc3Lhhp5gjYfZVfL6JzDdzilw5R8gvo6qrfmLyD3op8SU
TspxQrOLGIB0lHY5Ju6kHueH6CJfo1tyE0mjrHicvVovs9vrodryHure78GSD0iHn5xKIcSofnd2
dtMO5Bb8BzpmvM0nFUKNz6d+184USNUXkOXYUhfFVk4TIBKwT+f+IuxUT0b/7ghcQB+H+QMA18zM
YRe44qGxxM1g6dboDkfDTG1IXn+R5U7c3PXtF7qFHW2qlvMFDFi/qa+GOeetwu5NYITqg3+P7Tha
dKdqlx/CZh3yd3Uq7O4IZa87mq05PzenAbfccyyCJfWB6leSILcGoIsDnzrWrGXcr3w1d+fPkmsz
iSFWF4lXFoEXN7W7bXVUbznt5W59EAHHWTg3p15Il/5cPsYzGX9hWbu6JTDNT9I4BFRcZkTnx+tw
QaZX5KfujcviW/IUD0y6yKxN6RiZkTtsxwNLjvwx4tpJAAah63M68zgjCOz6NQu1v8wPSA+xZCxe
dHR8LaQ3XXxTwDjDxdyHDzVaV5Z0FLzcLS/yoTdJ/RFM3EssiA5Jx3fHks3+3FOK4VZW7ULDLJvx
fX4ejgArXGF0822dR7eabbNt/WV7Hh+hXR9iD97qbt2eU3Z8sehuIW4mWgW9dpoVS2bMZY5ks7uP
5/lEmrMYTViEQUx+dMeBafBtjR3xUx4mkKUR7vcFNWz+3fHKQ/0IrtUuMeUfcZ8/mVDdK11mqXer
e7dVvpvdaNYusydZ1P4GZlWvFSt5Rm5rTlh7LotnL1g9uGBu4sqbwMzd/tk/QTVTvBZPDVfJdSzf
VizVS1z9KHlsVjDyVItZYiwMZHzqvMlsNcEaVmHHowyvNf27Niz4Ycs/+QojoJ82TYF/W7CXiRNF
KrBWMAetMleyshmsq2ve4wkUq7O4WuCiBnRP3rd4Vtgbq3zqFbzsXHF2ZdBHeT944v6Fi0kpnBna
+QEpZiafQMUwa6gOi2dsuFzJ2XzONozcka1Sfb8+GYzkjU+KcUlxomlkHDqUSGYmbjd9S7L6g2Bx
X96opEWPXLpdY2XTLozMYYsusOQfwdK93IwY0Ljh9yP3Fnbtc3ZOnsM2xX2HgfAYl+RfVjzJj2IR
iKu5Qevqnmr5d5a5Wc7WtYuuLChe9IZypZFwxtHyBpSSevS/dyosxwv1WFgyF2VEPIzuNRb3QhWx
DoclSKLnfl8/eQcWHoZhZ252S0wFPUXZ2mVSPMY1uEiehho2roPHN+un+Bz3mase5Z/poXFLTrkb
Xaa7NhaaU9yj7u6qN9iD5eNdmYz5lLh8iueVrM4zzgiHkecmxvm9QBY1V2QLC1vdiliSkYuocDcO
koWqegbP+pldmDIvuHVWdlOPCFpFB08rQDmx1oQjG1vcx+wGFCazealQ3OqR120Jk1FZ6rE1WaQs
UWErHPU7qntYUlseLNGs54AxDvakGMeDX6Aihh1uGbshWc1M9EiPHvdood+J+8hl5YTTSqWc1BK2
ihfdSHGflJN07EtWTcmz0M0vbcU9i2Y7O+tHhZsP6OLsMm4wVjbD+Z4f5EmhO/f6kl/QJPwoNnpb
6qYffsFaoo1uGJQX2X7cTecU8nd0C26ZsCjHVX+DUHI77Pjs9HMYdpD0bhXLuccPgMxwVbA95Pr9
s3Pikv432h8zIB+4ZHJz8oV+B5L37pzq22QhpGlyy0tiCjsf86t+6/fJTiQX/S4cs1t5m6yXeGBY
L3xc5YjeLJkKVsdd1hbqt7ADk/BWPOpbfulswVa/WXVYcGGbsX/0U8o6l3/kw2CNG2TMEo1WXNrz
z8zyVtg2/KbmC37dzQ9krcR9dsGT3uP/7Pt8CduWdEIDyD+DjQv+7Z8BsLsxfEwKQ61vf3gXvI2J
BEPuotr1HwJoLzi+J1S3o6xUO0VbT3q8BAwfruwjuXQS1/q6voHi0U/CbiensJl9lGTZcG/GDSlR
fJP7YOPs66f8UijYcUVZ4RUawhL3sUCQxlk5+Q9hp58kDgdV++lwoFDwSychEqxIvhx7duZS3Q5b
op3Hi4BLMBmUDf7Ng1i87dy5ATK2hx3bYfMCA+qinPguXsChwgngKML6xGMab5j86TRxKm9Ku8YV
wIXNp4MFJD86Mw0IMT7wZbodSRcyvTdn8nJx+Cmn4IEHBZ8Vn7lY97daX6j25MGSEO3ODE6+UDkc
T6cD/FhD4OBCV4jarOojkbceJyNYcIjBG+bkLxHS09C8Zn/XLsV+Kg08y1OQsGS99rfwjFTjB/+k
jxrTyPOy2m+1gJQR3x8rkYcWduKhvemnnpXj2Kzs+JHcZptgxdzymPwrHgR7gHyUh59kJiwxypNt
RgL8x/UzTmxMxVk+hOfOxhnb9ftpjah3Gf2GQWDzTRbHsXqTvySvNCtphTIP7yKmuHQhn8CTuYeo
VnygsuKN+bM6hZiw+O7bZNxiqzvmBwNPdDQpwtHM5jg3nXRZ3LuTZgonGW8nJrbmUu48eTvUNNcH
zezIpKcfoY09PsV2eRBOvPWHEc+ufMlsduXBuVVH3+pOSbpo9+M1v7YHAUHvNbO+4u/cYku9lfv+
IfYL+Vwc82vD8eIRWjDUXdv3cqnfdER6Vi7lOXtkD+Ei3WZ32FCia3kmvQnJaQVrLGcLUrjM3kPF
fRrt9gzanGEPl/yhnbpbVGBpAXrhJU753aXf5cS8+Yhye92yR2tHD+J/P4adP2btenbSSCYvhEP0
KC7Zw0kXUU8/JpEE7lM+qBK6cCsqH1R4ztCoV2okfpxby/Bjrz47F+dGxXV9LR/OBRgQHq5/4AjJ
j+JYXuVHt9XrBX87jHT6DTzhM3+Kjxph4QCVB/mcRovCls/jGcpF59JtHau8Nlvl1iDdY48Hinj2
+b7ajW56n4HlZsv4FPgAm/bp4Kypx/KpeJmLjyI/ixN2UUVdoe1znBw8yPaQGMtJVI6nW8ZzNJbx
XcdxdHxcD3wHxwrv6b0GTH/yfHe9W+JIxyiPY2qH9RLPZbA4VHA9fVUeql27l88VnrYaLsiJ4Q3Z
vqfexnNr4qW74k/IOit2vtdscQZ5vzspN+0EHEXpChYORwvgKk5i70q3kOg54VgCRvjNoa1cZjZC
Fm7NcfxpdrKpW4w/f7YmLhU6M8fxYNVHpmJhmXy7zNalS20DXkTGfwPQCOVK3pPWu1LefuIQYU8G
BwUt4T4InmQ5VoA7lxG/2/sWDqndMgH5oYlWtdtzSMDI4pbMU/4UXQOnk8uHVn7tH+2eR/Hvk4tG
KNErcSEla/II0dmX8pJeFbYr23rygRyuA0/fbc4B6uUJtnZ2UGFe8uysGDg3poQJw6n5w1nj9+RN
94rT5LJOU8TeIs4wzeIfE2jVZv8UJ0dSJT+g418yI/LTvwcj2qB0GVG/DncGr+AYC/N1aLOte3N8
ChaF/xRfcMThctwvcDPmqOZYNLle43P+BMwmcxVvbey77SSB0q2NpW+3kxfDcfXJrKuWEVC2i3/O
moWG2SYHTfph3W+qk+gWzFJ3lN3myOGmOQ7CirY24RJnBPhKdlKzKh/DjZaJ4RZ06+DxIdtytyhu
BOsMeya+qcSFLhQOSeQnzhX78nUTeZ9jy40CHTu+TJs3JGukHmorvMGZ0u3jG1nyXUfyqbXSi3wi
/ndWyINp937b7efHzJKSVe+NXkHEoD3JHgE5t7eGp0brJrmA3koJHgSsa5IIC/1cPOdH0Su0VfWU
veKZmsRNZa+fQqZE1fgjZx3/6FeNqHRFMOrlEhwkVDtahUscWBgIU9d8hKTV/2DuvJYjx5Ys+yv3
B9AGLR4nAiGoSQTJIOMFRgmtNb6+Fzjdc4Mgm2E18zJ2y65lZWXy4Ch3P+7b9yZFLUx/0+DhJqzQ
pnzqZVsh3pfJKo+kTvnz5qfxphBY8w/2lWh9yopOqVGq6trK/BQ5duz+V/p6+JSovvE71Ytfr4oX
koMWmUxS5vyKcTrGHJ+yF4+UefRI4rJ/m/o43tyDsuuf+TP6YXxrmB9p2/NH0qRX6VOx7+6gyZGe
Su4W6XHzQXb6Z9nBkj5/mcIpI7aTryRWH0sYGYv6uXodd8Bo+hvrvti7D2wHzvpx2i/9oB6M5+51
vHUPqgPaTrrV3vlrsuM+GO9sLz8teLTempceKN+Le5hKkSTrH5kDEyD3eiveiddUCQ/d3eBUr1hq
96K+G16b1zyGF3gRfwCMM561XfM5JWENe+hsY5d9uvwFiL5YeEd/SD79h/FGFpcSNQH5Knmpn8ad
dj/ewq/Cl3TUC0jUBnu8w/jM8128q5+mTx9JLRu76DH+GJ9xG+MN6fnh7iuXHz1G++K1VhfVa7Kv
n7y99Hal3TND1UncKfctkVn2Hqm7Ou2DcE9Oe7xVHfLCFJlGFqq/GZxOXEjPwrvxXvIqcAAl3gev
yjOrIrxTAmD+pmGzd/dYRF7G1a65nVCBxHUfSL3zTDbelfdkWhL8WbW3nqt6od2zLc/lB7/DLTOa
6cJxv/IP8unxR1pw04Bq47HEV+sZJ/oaHviZ0gu/UzLEa/zRkBqgprPnDvKPiwol4RY+cN9ML3P/
Y6pHGPcZV2+ad7Iv9owF2LTirpVv3V2DI4UpQrkXneBz5HZNdYY79wWinKcc4/bENhkUgAG6PGqU
nrs72eF2kXDlxGWf4h0cVVwpaUcBhGuMl5ZJIVJrlg/Zp/J18oz3wVHvLqgCdp+cZrZ2cPx+EX54
++azfQLmKdxPV7K/8V6SvezwdXgs7dm6t951jmfwONy1oY2OEoBGJqk6PeVtju0DZ5T6s/XOJn52
d0x7atW+tp6lZ9FRdu3TZEiKvXBfPtVvFgbF5M5Iu2m0Qbflq/42ISYZw1XHbmj3k/GZquTiwXvE
MH3KV+4LR9bnNFEJ4LRLu+6OKhB38xB/sI/Gffvs8slJuGSpSInfxh/yHqP4HOy1+/Cj23PVwlU/
XSDZyfb+BweOn++wRNG0PfVH/FF+GM8F2zLdSsRxP/Mn6dl/8F47ftC7dZ/BCzb5WIIZmJrejPtk
MhjCm/5p4KrJlhx8qk3AAri28qvqLsOP/k286+4MSvXeY/MqkQZeCM+sqPrKsea4+gfKaITw04/1
D4RG/AZZo+lMgIIhOQ9Rx3Ov2uEBH8CFILTJP7pXjiL408EWMC+NuBBQlH9tP7I9Z7F9yO+aXf9Q
P9S8WG6omHwFdYR2DGtc8tNroq/mhmzdhyRfyJMPods8/+CP1x/JTWSLe85z/cDhFu/7A/FF+9E+
BE/BG6EaC6WKAAvSQyUT+7REZd5biZPTBdvcF88F0StzbLkQ/IqU3uv4CPiUq8QVOpR3pSOYy+pe
nUIjHJ7xODAtcy9Nya8pNCEGG5fKIwEw91R6EAiedt2uPah7UVgOu2768S8AyZ/6j/xApPtRULjh
Rk8B8GHge4qd/Gru3T0t9dOysiBpv8gPfLf4OuXVaEX6YGbBEyFlDzH/itwZ0ycSPtR3xfP4YL6i
naA8lNPl1olH6drLbUKuPf8e8bciSNZvEGPux4VMYrJ6b24J2GB2Ga/UfXyoDxKZwykEaMBfQ/y4
aG40byld1Q5hD/1/DcspPXS77iY/jA/1HcGH9Ijrv63vxp4fjdHjW7IdH2u+diQA8/4rNJ82gh2M
P+KD+So91Af+hQPCkTH3za69kx4acqH9g76fgmXWRN8rlN0frAaA4yJ6G/gz+mvqLUkoTnMZeFuw
nB/hR8vOGJjvl5I/MHIJxg+/tV0GcV+73I4/GElmaY3H4pnDBPQzP1SvU/jBRZBf/UM6/Ylsj+2L
yRrya3W0S0DQ/KfstXvlE6sbhud2YBb6W/6Wdc+a9w/t3dc0sld/Ey7dg3GPgd26zoBf8A/BHvv+
LF6bB+4Jl5408OT2rHcKmfRCvHPHHER7uMZTrXfc9TeiYzxPZqW7C6ZapHWPa+N18cxY0vMXzOkf
4cH+V1PV5UscvKT/WjTlx0vzr+zzX7v6pQ6qOnj7ge76BhQDAlbl/MmX+F9foKrVe/Cjtf7/SzgY
3Y3/MxzsIiiDV2b1rcFyUoL976Z5TfwPCaExFB7h1kNvjA7H/wKC0U4PxAswKWr1svYFEfsvIJj6
H/TVIK9FtzodZxpd80c4MOk/VJVuOMtAs0cFySv/ExyYzJcdwVp1NIYkw4SKDE1sYMHinKVSVxuv
7Cs6/eohWkK1tM6sAibwnKaLSoT324xTYV2A41+mCTT7YenvS4+3px7WH2KjvER9fGOCOjEsoFax
V6zFdJA3QdXFqyJNQ3uoxdSuxyhdwU6jnh0t9X+h2o47H2f44enrZU1WJGjVRZXmsjlfzFC6ilXF
UrgrRdQT0vwqs8CMZ5ZxqLz+ObMCcuOjeK1jlsyqvG0y+pt1Zdn2Am9X9BLbnhd06feAioPh1mrU
Gy/RwZA+/P2d6gQO/jd4ePpO8HoyxDbQQaF0N1czi5BIriRDFBwzQlipL7ZRGizzsQallBfvvszj
cmp3aBqqoGOmrwOPLnAkt/edGEdrTY+Ha0XMdpIWXEtWCi9rIB5SgRqh1tXXg0rhBfbmRafjIS1p
5eoC+fvaXLeFPz4EcfVZ61m+KRMRsRF9+MibxFwPcpMvSyN4FXpNWRR9dC74UrJEcqXMdoHgIt1B
aJGdZEOTf1kL1MQhiWAhuBdzhQMIPL1Rt2rT8VLwgyNRwDiomwrtoUXb9ZexlwsXQrBtCmQkjCIS
FoEiLwe5vOg8jTejlQXv4ai/pNmjqAJCaegKoU2gQVbZbFa6566bDE4mpK/TkA6HcTxTuiCyqyI4
T9zEKcP2Qrb0LWRKMGm89Xp8rnTDMjMJdkVUWA66f5HE8UVM0akL4Rbpr/xyF8qi3Zb7pvE3mS6e
+QkUrtZoi8DYjEtdwgsY6brIb7P2U5aHhVCGN2Z4NdSUr0eoHzL5KvbEhUbjVAdCUnXS6d0B60xi
3vvFsNbDYiNorERIl5DWSxdeY5zpen7uJokjpe0WTTVIK9NL10JkKW6iYdmZxjaOXKDLqrkZymij
FNJNach2TjpjGO+DZCOiEaqp4koUy9uqFYWF534kcXGIsgfXCzeVVV5XhnmXBcW5Wh3UUT+Pu+5c
tzihZrkNh+zWiqrzMM5uRb/fmFlvywqtYDI83YZ/GUf8oN0gn+WcGqHmVTqmPPHjQQI9HSa3f98g
aLR/XCHVlCWQ9xDAKKI2J7QOlFR3u6CwHFnJl0Y5ZUALUmAKkrH5aFKdtNZeTANBnm78pgUDAstw
ZFak4YW4Xhqdla31OiaiKtUXQesPQ8ixikJVWLRmshI98aAb5Z0iE1yBEoPOzV9HY2HwvAEeG5Aj
zg4dbAshIehIH1KH2NGAuhSSIuuE5J8KQWET9M+dyfII+cENyHBFjtbivv29yL8pKSkDQ7uKk4MO
wlEG6pKEyjo1z9qAHDR8y41N7+u1ng5vZQ3iVRZWhrlvu4FCV21sw7i9t4bmsdDiS6FKD12iQiOo
orUC8cdCkQ6iIS/ykYygFq28LoRtuCBnqtpJzQMBVgXB48uRmEKydFFL1PuD6tZIsmsYBAY7muhA
NMrPQgHKxQxWulA5kTXetSpNB0lyKdY8RGsSVkHBcHXeFLYiJvoCo1wuM+FiEKO1VwS36ai8h1J1
EardsybSlE67BjEcmAgtuvHU5rx1xVVbdf6u1arcjpBpXccSCIQqWYbmqyqOVyNZrN6jVKiMzYVe
p5e6ldwFSkI7RQAAvoiRU8PaadVNB+VJrPpnVUnEq2ifJw7dd/aByWxPFHD0uMB4owGRBo593HZe
ZJJm+kpGUsDsHXyNHYidHfPe6mEPoyvCwTmRnxkgQZlkcgbtOU+DrQi+QNV0lDGLpRXTU9q7IEv8
1f/jx816gSsYC+DbSWQnL6RF4eVXQ4ywFiGlK1z0Srw0KGdZXrru6l0mquzTuKAxBHhosZDiiwIa
gkwrN75sbk582E8Dr3FJxYk3ghX8QbGVak2gGrkvO56pvbjmdYcmRCV0NifrkMDXEtWVXXXJuywE
thZJ60I7Rd0u/Yxq6I6GUMicNGVlWZ5tnInGgOzFkum069aO39vbYCUs38iJPwEG+D90UYSvv6Pp
pZ9TVk3g9MwXXUFRFqee6aM+Ji0ihopj03CqlX9vnlfwU6WvlQ3NjQML2Iku8OnjvwcT3waTZkwE
BoB+pGQsw8myz7iWF5p8pZSHvzfxl7hQQ1IaBg9YBwxD+Vrhoxk1Y1aqLQwYjlZ1i9B7b6DCKdpi
iULZyh/cLYztZ67I00e59vTK1rz4LYRJfIyEsyi+hXt9k+sGPG5adK6GAECTXDlvBO1ciYMVXTyn
LsPPNfn+ubOm/EZWEvj1CoUNT+8bRylWE1VjvdIMW1nG2/iQkpno7v5epK/2tO87waj00UnoWSLX
9MUiebRIcZIhZmmwSBONIFlc3+qWjXimraUtXVtrsZ/IjEJxq5pbeducOgbTBf9j9K/g+Gj0BItb
+0KuOKMC8oW4RhNidd22xkZpqv1Y7HwveRIrbS0byXld1C+aoa9KmjRlL9UXUhU99epVlJB1NuNz
qxffoAPcaaJL+lBY5RI4bL11aKR8E4ddrigLK5TWFi5WI94RQbUIQbqmVXitmk2/1Yp7nfyFHgb3
qqycBeYzLHdrGXNoVZCKT26pF67F1DpYarnWJOzoWGyy6LIYpZdcrPexUoO+6BC78vM7S1DXELue
ULT+IXs02fOj/ZKnGONoxSJ48Dt6UhUnpKyRROVibOplGRk3DUVhr5NXiuiuO2CPrXQRIJXRwKPi
D9m1WIoXYXmKDPrk50xW5ehztLKuUqmdjk+yCtKL9ExdIdBnK3B06lsJRvyzdJVvLFtY/31ufzs4
qFGJlqFJMmd3Zq3CLNbkQldkR8zfC+XJkp4l/8nKTpAC/3Ylj0aZm6lOoxXcQODGEcKEnsBzv7oK
yLj/PRV11sX0v130v+cizbc0aGWUOUXZ6SjWIza2RCFvAXsNFBGuh/Kgf96q4TKFlDgeW9tEgXOs
AFzGvePXKJTA1t+pkt30EKTzElMqBfWnfBVJwiZt0muvlRylFxaq0aE2qHNAk2d/HFZxtxPL84r/
rzvbb1GHjGkFaikZxNVbWxMHh755mxbiQQhOidv/4Kb9ikqOpjw7NoOeigN94bKjSe9JBn8cOTuy
RJUcO6kMGNcD5WFYYDAz4zKMjbUUwS5dmdeRTI5Klh8SP1gGdb5Jg+DG5ZH39478eqqP933yzUen
Oiwhc0EFR3bCM5XaEu+V22QV2oCeywsetZts3Wk3nh0tTow7mfi5OSSBYekTQRAmeTqPR+Na2iAE
jdjITmp28F5QhyCAzpoLLbW7ztwEvC9zPV2pRraODHSAwuLJ6/S1garEiS/59X7xVMFvTow9Xwwq
R19SKmqTiCVf4j7Q8EmV16k23sq812/aVbhFGtvObH8FG/Tf454YVpvFBW5dGmkdMmyW3OaNo6Lo
28ROpuensi6/hsX/np82u3Na2A9CajFQEvW3aSxRTw+uMg2uWAlXiwZr0jZ2As6tll1qIu3GQ71N
aA/I4y18kc6VKFrW3fiaa+K66f3LyuS5ltAXlt4GiKZaIE7azM46gN1hktsoffxfhAvfQtTZFRpN
La08NZKdstsEXbL2VANmV+NWitNVnfq3epleD2JI8CPYqfHhGuKZS5IlroObWhdOrOdvF/rb18xu
TJzqWia6BMzKwLNG4RHWdJdwHTbSW1W+Gq1ya9LMNLol7M6Xrp7dDGp4SNEzrS7NUoLZGevVlxBM
aDd/n6hfrhRsASqyErSeQr41axFVoMMtaniVnKymvV48NP3n3wP8EqjzVjgaYTpqR1elRjhICHRd
csTz5qVziqWwUhfClbXpr+UF9ZV/qCOB6fw23MzzRaoUkYdjQoVBf9hLSsRyYkLT2Z9ZoeMR5jRh
nq6NiddoklN61aqQ+6VCAaDu5Z1BjcUTEpATwbZvDXgltSvr5FH6xQZ8G352Nd20gKjYdAGPoaoy
2sN1fx/A0FtzPuCXllaJnez8wykvfGob9dl98jPECMeedRW24ifMJfa4NVbaXWeH2xKekZPjnVrl
2Y2J6F3OrYJj49fGW1yuIrrMEvoXaDjKSmGrglGRzWYZRTuB7MmJLf4lsPm2xvO3RhwlRioyeG0n
L/7luKYVyInXwjJY6uqK4pa2FLfaKSNxamdn7m0sRqH0S0tyhnNzU3FT0FVeRt3CzBfKprOhZNlI
+ULiAXJivr9Y+2/TnT7s6Io2pj92ULtITiLll0oDHVC7Tca9FT1JskBXT3yC7O7UeDOjE+WYI+hz
JCfXHEt/gVuY/qpHV60W9cAzHm67v/fz1/HQ59BVTfrqrv8+P7UfDSRxREyQyGOlj3dVn2wb+hhl
iFQHWbLLwNr+PeSvdvVoyNkJysbW16pSAjnst2dkm89bwB1/D3FqVrPjolluERiUnxx91B1X92wj
Qmo7TDYrccx3Evrhf4837cp3u6drKkUkEQ5mHfXWmeEJisrU6nbgeNbNTd3oqyy/lyS0001hEwnd
+u/R5J+3AW8kQa0gT1JuVFW+b1o7dpDjWaXkjAbMZKW0GgxYeYJ4yXlcd7m8q9LxbMpyK0O/6Sm/
9imU9jINcDfGIC+NXHaG5MYvSRjrUPBHtKJYPVwnnZ2Mb5nYQ34GCDABFfD3h0/fNV+mo++ex2jB
GEmG7zYYrlZ5ai0bCuXzpqFhp0sWRc2DVGpWSqL/Y7f3bbXmAVs4hpBSeYwahP4yMi1A/IH998R+
2//jicnfN0TTmp5EaCc5mvhoyNlNXfi2bGRPsEsug/wEnaT083QzIVmSJAqWuGttZv/rSJL7qkpw
c/RWd/7eylpg6n6xzsXH0tMnFRQUwana1zzbtH3fF8nCBdJotsZSVfIrK2+v1N6w/eiUcsjPq/39
y2ZXOw3CyBvikA0etevOHTcW+L2/l/rXM3Q0+dnV9gWPEpoUSNAI0D7iAta3Itv1QHTE/W3vZStD
v47Jz/w96tdL+sfRpVpMHGiy7PMCTCyozZAaHpENVERi5q1bWd5ItK3kyoPnXnWlsEI2HZpHQtVS
ePx79F8qvayrJotEcCLq0Pps0kpLvN6ILsC3oVjqUXU21GylZVzkGm18VotmJHIznroooIdUjDtf
f4hdAEBVj3Gt10bxGrjDsoCUUYwfu7o/ccN+3ZOjz5s5ydpE1TGNTLDfY/1Ux+G6T+EEJx8mkZ8d
is+oRepRCO9OrMp0zn/sydGwM185pLGfByRxnU7Nz4eYWCsReOX6G1999cJi1eXeVSUr52ENMXqY
3hpSsklQG0zJj7rKVlCvfSNeS6i6Wb3BhobrofkcBAG1yBMub9qfn1+Kqo0OoygK6DP/0KZeWZMg
ER2zv1F0sI2Fton9+IRf+CUQnY7Jv4eZmSFDjXmXCpLouF22Gf03KUvLRUafQ9dctdT6RgHqwLCh
aOTZelfZKaQleXniqvxqA44+Ymad8pKkwCCPojMWLVxOop3Jp6o/v/o/XVZUmWyqgav7bm71SO0V
0WeItqG3sbtVqvAyDGnqDb0Thl36bTZoNqOrMCkL6vOb1/dDmkGvLFLb4I0pL+VVsXHtdtnjO53B
5sydFBT/7bAcDzm7TVIWi6Iit4CbpE8xkS+qPl2hCrj6+/b8kqnClB3NbHZ7FCrqDXSdHBZQ7+MS
SYR1aoe2RWOlnXQLkKUvygpQ2qkCzm/G4njcybsdRdR62SZp61aiU9Y59Ms3hgA8pYPTLaEFEy9V
dBslfvl7sr95zOMxZwcmDsukSSPmGobhMpPM89AI9uWo2l5YOWrbwKTbnjo5vx3SozF/6M+lQtnr
IA+c0QLRXt4Kr9nVJHUUXZKGBSD4Ia/lRfTf4i3/czXu1LgzW9PUsaaYHeNWq+haszbBBdS6C8AC
S8kBEL/MGd1i4HDz9xp/pbTnRu54wjPrIza1m6hiD8K2bi/U8b4WBEAEHWWPtT8osPI+yZWwGrPB
OTHwrzMGAUWV2tKAc81mXFBJEKqsxBxU6V7Nq4tALUlaX+fw1naNdpYK2qZvvSs1jvdS1mwkgyw5
uYK18pW7pu9MOJWN/N1uHH3TfDGQxjYNtG0dpMmojEc9UmacM3cIz7iWlF6eGo+6B/0yZQXXd5pv
MxEJjfgEcuRX8zXBRiQkaECJzQ5+4FeBB6EphxDOwFAatul49/fqnxhhHtPLRiTreRjDRtbdhD3g
93z/9wC/msN/T2EevkMzTM6KlLLT+QgYB/l1VA9wr5zSnfvVRBwNM9uwtI5cuclC0enBEYvwCeoe
JdQ4Xw+g3rM6Wjb1qWj510AeOff/3p15IG/JQNHgH2ZqS08+z/DVHA04j/wl4KiNavf1hKTedbLt
3dLKsPTsU+mNycj/uLNHXzDt7pExHhozFlOdWctFQMUWrmhnBA9oVPqm006UxE6dlGmjj8aShFbw
E5ONRB1omee3Xi4t/j4qvwZAxws6c52KFnQ9pd3J9oX3xrrfBhuCH3tcoWlmUwQ/kTyRT01p5kOL
0lTqUApEp86FrdW1t5WHHGHvIRpOI5z8LqmXMXBu2R8Wuaucp5FlLeICgs/BS+2iQTiWA70U6KVR
AvVKG8bLIWnfYlmjMaaBJasR7bJpxvWJZZrO8s9d10XFIKYxTWn22dTyewuGbj4bgEh9jx26023D
WBob2Ra3ENKeGO9XA23pvF5gYgTuOzPQujJEo+JroyPdiMvRTpvFhEgBqe0vx6W7AGdoK7cUmTd/
j/ur5TgadnalhzCBiBXSYifRTUgAzo0EXFZ66sz9UoTVNYjJYcjlZaYiAvv9XCeWXku9xzBFdKbC
KCPQKig0vj1CfJyVvEzduF8JVMICDyiQrGzrwV0VkZasZFVYeUl8ngAnS2uSExZ1OzE89zWkJwU0
KVVrm6PYHcHjYGoVBdkacZVXo37QS3CHWf3oJ5Rti/RSdeE+aVEvR3xr6Icr8KNrLznTAUJGxYVe
5cki98K1Lii0c+jXqgfCGcFGFE5MW64LBY2+PqWrNrsYLehYSprU4CiQAPL4Ncmz4U622lUV9kut
gm06QP5ygEO7CTqim2rZqyZogfRdDHaVNqCMhe6S9KF26W1DB3NZlgt5LLaxeOtDn1OOy44OUGtI
VlXwZhgfEMjbbSFuI7qZh0E9HyDHagQ0rLKeDz1zU3cRBsV7DEQv1YdxFeTteYxOWGL02yKDU4Z+
5Na46wv5IkjiVWmqSGS02w5qA8qeG7X0b8o63liSIC6jhtIw5SiY4Cm9gEmFyTsmrwzIZ7yWq+rJ
FUr6C9ykt4eiv25bnWstXAQtpQO/skMNlgpplKq1kMBIJknw+5F3plbmQTU4dgC9uzYKlqoQ7vJW
3ntt82wKPawAvbdFLsG1TbXd111D0+bYvLaldsIi/QTlTAkhBODQlgSRYxizq92lRYB+nFY6RlQt
Y4OnOFweDTlckWJeZvp2qh9qWJAtbauWlGgc3PfSVBGB80QwTOI/vYLT51gEHyD9LR2Q2Pe7MaKI
norCUDolMkVigCixry3bXD5xCX+8KWbDzNyYFiZ6MIpj6Zhet/OUaoWyJ0lMbSHE2l3bPvdZfmHl
44lRfwLfZsPOPNpg5EruKx293Ct300GyIFNtapewUtl9ZA+Izqz+oUWbDTjzb2AGVTdtWM7RaxZN
PaCHjA4ktAx/D/PlAL45iNk4s1OEZIZR5aVSOr72qertdT7Eq7F87ljRodY4Q/IID87ec9sruXTt
buKGGOAiULWVAkg2V4LtUPxTVXQ0cXWRdg0yPpJu0Pvw/SypIHUDzwtHR2+UhY4BU9oTxZff3sTo
u8hg/5BQlIw5igLSdQGQbTk42sQ4GTjetnzWLiBhay/KVb8itZTcyttTL+LfHgvfhp1tawg00PJJ
xzslYrTBNgdBB3lXQkmtAcBnQSi3U87+3mL1l9DF1C1FpoQgUryYt75ksS6Gvas3TuBn2kJUGiQr
9Itx7NfqKO4q+CN0uAQHHZIYKKKQi0B1hV5q/brMwp3W8fuxuw6KZiGq3YOutuuhQr9Dde3c7bZD
SGs9mpFoZgl8/z7K2nXsqVtImYpevOi6CEktCC2H2yQAmQ9PIFT4276LrguvQgmhXg2BtLAs916y
hB3u5SYR9FNRiSH/DINYAp3aF28j8juzsIQ+ikgbI61xMuHaa+pNqYhO7tOhLwbtqm9GouGKlplW
XOmphJ6NyQW3UIUQVHrisnDBu7KFiUrBDQ0J4h1+6lRGulOT8lNyA3FFVfhOKSnNCIM3LEXLvKnV
ALKd1vEVbz0k8rOiv2vurVyyBlO+VtPyM6ERFlpSSdeWMdBIHyHvVVaDu7Zq/1xSrkyPzkaejuly
GCxnKM9UuYOzcngc2sDbtKO2VBM6mPT0LFTeXOmmG8t16SPQgAj9qOeXOvyCaYOOinXWurJthtEq
J3ZV+7dBeymFtzQq7M6tzkXrvcoAoQfGsKOHYBF33qM4whYXBrdD5F1rMfjGzF01ySsiNneKel5Z
PLCRtjG3fZYuxSbrl346INJo0S2yClroelx6VRrlotWk+2hUzwL8UAb1jBaDdqgyVGFM1D1fY73f
1K16JQfARlNajvXUzn11UYb92Uinvynmb5pUv7Q1PdpCbr6Oenafpt59o46rOmsoviWfmUb9ox9W
lhgCEesuaEC7L4b+IMUGCuGFuOrASLWtuUG3zSUYgacFFhq0w/amDikgAUojGSiMWzXQOX/Zm9l5
oEOIEyXXfZydTXLDTSTd11wKFS37Kvl04+YyNF+GVL+QaMrpEZ4szBANBNNcSVZYL+UCapBI9x+s
qLTQgxyslVZGyloKxhc1JjBtC5oy8N3XRRFay16mCyrwlAuhV6qFYha7BAxZmirXY5tf0AaDdvap
0qz2I2SeGf5Zcg590tEfcwl1hQIZFV+6zzTEYqgwauinZkEgoOAZIZpZbwKdl04TrDJyLQGMC2lc
27VE+SV7Mz2EZdXBnvbckLxlOVzrIV3APZzE7hkCpqM0bkRa2CX9yg8giikPhVGsEqTYy7Ky84ZV
ax1UOCEEhr17kg4x4asTsuUwyYb2JqJF8XrQ2rN4MNahlC9F7SLz201mCOsQq6On8Luuvei1MseL
UGlPvJ9+PGdYJAwHXYMAg1Q6B787oi5vK9+SjdLph+HS1NG9q7Pzzu+XsnbCIU1+du6HTTC7tIuR
2f/RLSZaVCOqnrgGWQq5lTYu6Y9Ra3d5460b+fVvl/D13d9GsyRZnNrSZCrZtBDMgjVDico8rrPu
zrN8HiBlfSfTVEjDzDmtmA9FbMJbMZrmIiRXEMXZuVJAKGW48kM50EITtzwIvOJaUPKNYkZ23ob7
tvacQEVkytNPFEFn6RoLhKOBGiC1BEmbFElmwQD3htpAJw03XrDPKYNKGj0wsbUoFB+ubNAh3uff
qzPb9B8DTv/9KHuRJNRzo5wBQ7iQs6eSw2x0yiIfmhN+aRbL/hhoFntJCnXGNhOh/ZN6dIige1Rg
9hobu0euTSw7IFTwZevuiWFnCwqUWP/mDCdneTS/WhSLQdRwhoWhrVEevZ8UziR8YNAulU69Vcdi
/feK/nyrMKQhKhqSD/KUvJ3NNGnNMdYHCXZZZZlfQicOjqlaImtkqwv5CWxxc1kvhfNycyox8Fvs
Q0MTSNkJ3GfOG1JzNSwD1VcboOc6nu2za/RT77Afy4mNIIY0wYPQofvjfMZKmhSRUlVOEPcLNb2M
wo8xfOib50x4nDJsqreL9ffYg0xo6K/NgvRR6aIwBmNBVp55onHVd6dSnL+G9SqejsvDDVfmdbMo
jWQyP3nlEP/uBsSLq+EhUT0eZo2x9JvcXRpatUq7txRcVSYYgAtaGyT5Q2P0ny5hTyE1D+Jg/OPI
fvI6dA+JbIhBf/fsIKhCFBHnUIoxrb1iUb0+BRr4/aV2NMLMr1mFHCUdffyOuoEgiE4DsqvZpbQM
t+IC+aETd2mmWErr3DQhfTrSnC+M6sxDWEpfKa3kVY41Drdi4C87chqR7K5zUiMAN3yFYqx6nUXw
GgzhFZ0sC5BmV3IHhWJUrvwGSkPxxSvqjaKpay+DQ4JAxA2vLbSw3VZdJwVKklF/l/jZeeO9V6e0
qX5zPMcTmFkDIk4hHzS3dLSeHKUurMLQ2NH7Zcel91j74eKEKZgW5JvrmS3YzPX4vGXBVgk84FP5
nJN2LpN/EgOXd/STBaFeo9l+2tuFlzzqfbU5MfqPNoppdK6FRQPb1M40y+AJlUUeSdB5x0vWWan4
Fyn9J7KVg0SGYG2ArgMdJMzjQ0jwfWLsmS2yRFrnSB2qKpfS5H+zs5/3haIWwLBueVeQOuzzVa3G
j3kFjacJp5WYN4HtKZeRID50grQvSA0OeuXexaS4/pO089qtG1na9hURYA6nDCspeinY8gnhyJwz
r/5/6JkNS1yCuPf/HQxmIA3UZLO7urrqDXgRbhQY1k28P6ePRE2Y8pFFnFi0F14fAxOezjOwLOGu
wLYmsnogjupO49rT9viy5QX5VeH1ZeBa2nj4eCrWKJd/Tr7lJsZ5jjGPuTrTizTWNT0M57s8+DZZ
0CQ09KXz2kmnYi/h7h5EbtGIrjUN+L1KDxLZJnRL11C+dgNmIP13q8XesMXA02/OWgEc5uMHXH+q
PznHq+dbpQATIJchzv3pTvUf5lhCNcraGGENhv93ChTiLxoBHByrfaAOtTJLvsYQin6DGaoVpW6n
7AycL83xOfJDV58+F/WDWH4ahsbxYWupY2P3yrHQPX/8OZt4dOftRhr6bkoCpfQ/T7VMzKvcQIFs
m8WVOt2VdbhT8896at34CMm20SKA/82gutxa1kYQ3Rp0tRrKNJxiK7HI8JLRqyWuwdZAp5ZiBG2d
adwVdexk3bCxCNcnxcUXWH1kAaRxY2kM23iTFzqRZ6AZdkOVDfx4jdP3VqKwfNFXke9ivNX+90XR
bE30Q+5aV9qFTurqgq27ozO5eGv+8j15A6v1/iL++y1XJ2GvjoKUd8Z0p6vRMY1/x+NWArtOMy5e
aRVOYx1QkSQwhBz/7ELFrUPlnqXiTJVqt+GhG/YNBrKwyq9iBBrT+NA0n0NEm62GIlT8S4vKjaW0
7guun2jNS4BhkipRx7Ya4fMGMR6r1p2OvkscFp6K2F8h5nZshJ8UBUtuMPMcja44bK6tjW+9BhG2
sxmACCaA1C4WM27kKUgC2hCzbVzCblJq8FvxZHWyXby4/HbnthWA27xjdfnocBeT7LZWY2uVej37
IDE6xxKnQ0AYE81Np/DlT3+wsPVVKKv9nPxeYugFWaQcwp3Od3eXZS3axn3WbdwmNta1vvz+VYyK
wj4XYPYSo6RzTAYbGRs7ddn4H73PKh5JYmcMRqNMd4oa76JEuPK5l4lx5wpNtNEp3wpC+ioImZ0U
l+T/050Gc8WPoZlRcuTaJ8oUuhZed4hnKPIj/mkew69pUG9M5roifbFuVlEJD87JEGc+3qTuACSo
zkLqFxy/2VPVOyte5IIq30qb1eWvXkzx30u9tgocVaUm2ZhME8lHh9Fa0jqqkdyWfu2amv5VrNFp
rfACg/vtYM+KTHfnSXKEUC+KY4YifyUbvk1LPDjr2PU5HrQGmZouVHet1LhGb3iy2FGHzp1W+N23
P0TszTqqpomOEoQgeJaALnXeoK/ya0DkTUNUs//pa3eQJO8CtDxCE0gBPSyuyqe5/B3NeL73mAHr
9ogyxv9HrvF3KtYRy5DKvNIDmdOvfO7T3JFBOv/fRlhlerrWY+7dMdm1ji1M+ckPtnQJ/nRkPvie
a2JU0ZtyEWfkDVP7Y1Bid3EqFstbscrdpMYoe77LhmNoXEcCyu8Vu0mIKTnQAx8/L87GMb1zqfIR
h/lZh78z/1ck3Qbpp7r8IarlxrH4buL7uqC0Clddlc44w1J2UZC2oaYXytO1NefeHBj7pAjQ7C5v
RqN3iqbYSDmWE/ejWVpFrrbsfUnp+dRR+jtMx52iho4ZBq7AJVylqliV7VaW/25sfrW6VkmAnkah
ITZ8+8ZTSDryu2lwgGM4wr7eI95qboTOJTR+9IarfW2pc0mbhTcUx0dfvq3631W1/3g1v5stQunn
/qYsHJxVdK7QT0iwrOWgG78O+GigWSoYcA5VjhvDcvL0Vq6Gjdd698h5NeYqSiuzEJOs90RpNGyb
pt0NyVZIXCOM/gnEr8ZYBWKzkRsgTYxBvn0Yks81X8r0PSl+EdHW9V9G/RD1M0oj2B91tHimc5Tc
5MghdjL2ujlC7+ZdIo77xBfYbFiXGIgEYIZs5ht3hPe/8d8PsFpSZVBqYRqOTIb0XUdzqTFuLD3c
iIrvbRVlKRjSrZORt1lt0kat5TTUm+lu6CR8XmpvuI+SrxMfm7PAifWNc1i5WFUaNHYkArmiUyC4
uJEagSz3Id3oOyuN77EOx5zQjA+akfdOK/r3k+g3h2C07kwxvU/NFLWn8EpLQuTjDAO3e7E81AbM
77z9Gi924zXKupGOLBX1nrkuDm2vPcB92ie5/lnrUqRm8qg66FJZ70Y0YJtaRJbN53bXXXEvP03R
wLnW4Rnpl8/GEE67aIDOFXUgdtp6TjeW9x9D9Dfbls1E5wF1QVlWwDWt1l7VBNRPowh3v7hxkrBy
zKa4tSzhWwtIzRhS1UNNRLanmO5w12W+F4qNxcILkczC0ibSbgOpQ5IBuwizxzFTO1r1SZxxbBSQ
IxNSV1yUjFPxaFa6Xffirspir8joy2GrZQ3aofefBROvBBglSHk5hlTsxGJ+TlCWWxQd4BZLWoV8
BRCr0v/kG93zLNO5n5PbTujOZpl9RjKO6YuupBiJD2HGxxsZjCDxan90uAeQgKP1ZU2/8lI6Fons
9GF78kEvjONnK5f2ddd/iTTJiXRwezrOB5Bamjzao10YOoI1IwZEN5sfzjrigfHsSGp2GmT0xxPc
Owf91i+TYxIHd1UecY3UwNWbjb6r9aq1BTFMHDQUas9Egu3jaHiRSNESkVHJhCdgIPuxhv0GnRGE
s28pZ9on14EFHXqW9xBL6Rw/hMm0oSyjXKTGb4dbY4CDxhLEIk3Vs+XP5zifNYQdCUh1E2UkTf2R
atO3IMyQA8SrKpNsGJL7PpKvQgl1TDE9GPl81TfzIe3mK0sy7TGJvmZINbbVUIKc6x973byZJCww
pGoClPtCY+5gZA3gE023O6vllM6Ze+WhFduCG/QYeoMAdreQKNN8PLUXIWF5V01dGGgWy39doaEh
rAV5KKCig4xGMEz7qP6lqL43We2NZlyp7Ys8CBtx6CK2rsZcZQidUs1TFobqecKRsGRCg/YlaPsN
vYM/jITVfn/zaqsz1Aym1kwHRTm3TYwD6s8cuwY/fCrh8fVmjTlRJ9la2OZOESB0jNKFXhknulGP
k8hm9aXfwyAe+tpwxrH/ko84L0n19FlqpRuUZ9j74w7BwYMqKE5nGig6fDNLw+ZHTtxOeEviZajz
v83y7dTNOMk9VJHmCj5ete2Vpv5SAB7FcbLzgRTKIqwC7stRgcalbNc68uZzuAskRAZ78v72+xCq
V7H8UtPGhpTlRYg6IVzoanJwjMezH52zRW0iajzgTddqeq6yENGO3115pwmoJ9eKGw7pxul1Wd1b
fcdVwiDlvh6JfqSiTxAcBAAK8zXN6aG89uUdMpffgEKcgMdpboSatXClL0oxW5jlrbW0CupRHPlV
ujyDofxMiuZTzcGUJuYG7+DdiPBql6yyAbGEuhXPgXqORIwsgltD9I+0E45U2v+Pe2OVWwpmX84l
uNazLMNpsabjJARXfp5sDLOGhgHwfbPv1xeyvFOkGMFQ8PHBjJ6PONh6guueOVz1iJGYhjfWt3Wk
g4+rrmKrO2agRoIk6ZzZkPZZvykJuuqYXDzP6vomzkKaimgNnoVKcUbhZZhj7PQ6p5/Em8nXd/1c
OlbAr7TSIZ4+fBwFN1bR+mbXJ+FgTTkRSdWmmzE+xXK2o2G4kYG8e4yhy6aSg5HzrYEWfSREpthz
jFEidWtTxxOtdlplPAZds9PNx4/faa3N+++U/h1uuTW9KiEZmSkg6Gwo57LE/KntPKHb65Z8ohTi
mXnt1SptujTCkVx0MyEAy9Q7aqS7usJJUKGSj1mePO1yyTogP+Z1uitIoyeW2Uaq/f7m+vucqyxY
6EOlBrylnHPiWELcTFL2mepofnT8eEouC1F/Vv3foVYnT+X7QjNkrPqpQTxTQCA11A6JoiP2h6yW
0GPHhepyHO99HRVYYdgbleVtPMP7K/3vM6yOpTYdxUYdVMzB8rsO7lxSnZTgd51bt5IGAE34qcLi
HYP+2FXl/uOxt2Z6FbCDqlAyy2foBbs+W1cGhJw4SNH/3up2rLlA/yw+S1O519AGvOjNF/NcqzoI
NVQKyHPq0t9blvo0GiVJdtk99mX/vQAU3yWI6cjanTzN864Ny9tKb49JYD2mfs7pXCb3ijHcaX28
tRfXNAce0EKT3QQdy4UZJtnq4KjQOykMXa7v5nS6RlyictsGI4QuD/emKAHexFIo040ntRL2RW5e
GaJ4FYa9ddsKeeJGWn0jNdIx69Un4CB08DLA6b4lXPdlcytO2m+/Mu5GJshLW0WyIwEPoSZyR11A
SzM+okkHGpaKKxg0V0ytU2e0plcNzQDyDM32gLu4M4TtVaGUP3srRowOMsPHq+Ey9bO4dPLqcAyJ
9MpqBvo8klNF6cuzmBlPY2Xspqq4Aouf2xpaH9mUuUJC8jCow8YyfGdgRTSA6eo04cBarQbOVL0Y
c0lpz3Om7UMJON2o/OymxgVlCtPiZ5YjrJ62G/ngO5vfejPs6hBnNSTg20f/TAoHo6XZmzAowmJy
LD1FCtXgBqSeOvTmUCXf9flw31tbTO8/r/Y2J4XAI5Fu65JiWea6Nd9UicxPs+IsdUbt5la5r7A2
nc2hs2VZjt2UAIVid2pg2NVdxc1wqMfkG2rLTzXCW3B9dTCiVp16QhrdJUitfbwklpn/+3goQWii
tQCJIIbTteZK8PbI8Ju8aoNEKCFRR1f5ZDpSe6+hZpIVX4Wk3lgG8BrfDMcGBK6sASlRgOmJhr5e
CLIaJLGAph3ydtW+8uGVCNHVOGufM1GPPMTKW0fv51+SAVC/Cnxrh37zw9BOPxGMOhkCVhzFYBHD
S8jsHF6y5nN1RVIcJGybkZFCseET5FcGtTptsA5cMiuvHLW7ASNJYZC8xgThXWkJLOL8IRStL8k0
X2mT6koVWJcvMG6docVeqFbdcn6kw3QXFOODbqZPQhyxiTM8cD7PNehNjOE7w7oTmqMJyVw2NHuY
+Pt43C+MOSoeTUtrrJr36P1ygYxPnaQ5+gysk874GH0fChoAs+LEHHykBF4/CIeYVnhRirfppHoW
DCxEL6+TAtuXSmxOvYEfLoLww6B5foQddQiCNhA/qUj4yXnuWVN4QDRRckQZYkWNEchiE6MyS7p8
krLCkw2MMqP+h5IIaMzjI2cKB00vDguxpPbxHNgpZndq2/k6Uu7jMbiNs/hZT5AJGTPcY2iSRxO2
Zilk+6i9LYL4JseULx1ejJowLiFYnQC+HmMxtjt/OJVih1Y1uOGyK3ep6DtJlO0mZGEL/ziKLwWm
nCNP5uv3ofKrIS0pse0LQQ/lUk5FkqtTmN10El3OoqF93Sb3VT83bp1WT1MNCbzJuYGE2HUhBMC/
yw5jO/lZNZr9UswQcv9QVeMNs3XwGzwl8wjVyPyEbOvNmMp7swn39MMoYX0Lq+FGUYL71Fh8LvTg
Vp+CxhVjSd+ZPj45KdcMrxNRF+prc4AWU0M8SqtnQQ1jV0+gYYFM3NiX7xynb3fKKnaNVaeLVsRO
EU+oz89fZIcH2anUz+CzQavgVnICMjo/qd/zm3Broy5p0d+w8M8+1UVdxtuEwCWuAYaa0TY+MmzV
uaSjDa5xz7L1dFchV8RjkGDkqgdjI1e77LYsXIa/g1pLL/hV+irMddeYeVid0+vwHlj5dXKW3PJh
ugnv0NC3kyN6yC/pne/6O6DKO55icPx+R4fB2rgsXaRNgCvRA1eXoA21ZF0jSfu8n3HfqHBvGOwS
46synBxt7ryg2lIbuTgaV0OtElS4rZFIAbAC2BccFPi+2JLvthGjK2wSgZ6EB6ERlbozJibAFN9O
rtHKVoeETXE2jJ8ihtxDaR2bcvZqpbsGlOTUPiZG6rzv5ATToxSbCuXFJ7Joo//op7/7sLAF86ks
rnuSZj3f8oLR3lbGL59vtd6R6xxy1eSclFPjNmvDe60F1xD1o2RDjANSCUioNdH+mupd3CNlVyue
aQnO4FNWBtWPY42kYpdSlEcx6N2lypP6N0oF7EVSndxkkegGav+Co1M4ofxJxk8c1GoD4wQRKkjr
yqikFPpTOWhOWj53gSun1/PwqTI+5e13wcD+cKw7cjgTWx0ViRrplrudPQT3FUU6qTzLXXADCO9U
tc9lFDu4oSR1AfrJvxFE6xQnG9ncKrX4z9ltLoj3RUTNXF2jmlIJYUGzdHq8Gcbxd6FPxPLwaRrC
Q9soZ3WkTYK5TyaZOKrJwXWpQnft7/RgsBO/PQTDj3je9A94u3eWp1r+geZG8V3maFllFHk1KrGS
TnCzAy+DEoy9wqm7Hb4Gp/wAtj2mYj4fmHD3fxbyvxhbWUWQsIvVTIAicA4L9bknxQi73DOMkjZa
ugua2yw5h74Fjueuz7CCHdStuHnx8ssuA9cvo3KlKNAF3+4yzRrSCKYSq5gyfuZIuPSV2MTcUwRk
UQYLadybPT+n/38Ku83a2AonxASsxl/d9zJDBi1gMT7Naa+75YaCXr8HGw2pJAfLNMHdwn9tvfEq
rqAs34911BVnLcoOei26Ad7Zy1VW36jIva3Y/OfVdIQBoQVL4F3fTm0DsDKzsp4Aln8Z85OfYpy9
UZd4NwZhAfGfIVaz18ttYBY+71LiIZOhBVJmT1qO9DkGh1HrFc2WgMafg+TvOfvvS3ElhcSI1sqF
vIkoSXALlvUy9JjNvACI+dXhgClYd2kPPBGvFKnCyYg8BaEGoKEAV6abDEGsMcA34FsYIXY/0ZjJ
9pGPU26WOgFJn55h+TcaXg6PycynUyUGgyf10oMUPGcQ/I0eVzyasgcl0RylHo5N33a2IWew3u4E
jLAxExt1yZlV/Eesm9JKD3Ot72nRsYa+JyMQNCvUrwJB6q5Fv95joIbrUKeojjRbPz++oLzNRP6Z
IQTgEeM2JOSr1h3TskaZrqmt/DyjhW+r/qlv2mGjJfLutkHbDOcP3URvbU2khPo/CmPFIGJq7gi3
S9p5X1jfrEY6CJEFc6/+YqGIXZrn2jjWIbI70eZV7DKes3ktuv/IdCkKd6fVVuqnuParxMzP6s38
JUD347nc0YnzHb5y+rlxR8+MEFHhtsE33mrUr+rD/070q9FXB/Aojg2uK4zewuEtzsg9KO54SJx6
0bgwTtV97DGsuAFbMZeQvNoBSHjAiWbX6ZedPvQotDEa1eLcdgqCe+FDmyFpZ/yUlF96/xyGGOIW
9oh8QQLpPtRqnFyhcmsKaz5z48XTDmAmxhTTbqKh5YQtDd2obB/L2Mj2gx7QXm0K2Y2l02C0wz4Z
EvFgxal0FIwY/VuxgrMByVMyj1GDNmGfSl8rtD5sOZBnT1EaB/cUgavPKAWeJrWllwmIVCS7GV5g
C21PAz0lTHS12u9qd5Om8OdjgXp5e4PdmF0NEYhFgAzBE8yJ26QOO1s1hxqwZoeCXoXCujkJmaNJ
4TeaiTfxAvqeKx5YqVhvqMC6Rj0fcW5CjhPzsDACTR9LQ9vYoOvag9+KoVPoWHsGIsZaQpR4GpBQ
pB++fLwNV7XlP8vDXADd5JAyNZyLm7umzAvkm+WBX4Ef4JrFPIuIdKaAz8TWePD1nG0jljb3Pkwj
zFMbCbeRrB2CjlRsznaNNp8kPf40CeK3vul9OwATza7z0jD+/fHT/okKb1YVMpOUIiHjKIg2XDKj
WymRWzyEzhkI7wH9IR+Kbpo+GuV8rGGjqKiCpIPpDRCgc+E5Kh8sRXBqEmOnS1IsTuPmypr84aqb
OQbGQOhAEcrNTp58Ff0MFJUiGc9k2sOt+rObfVusE7TycSPT8G0de9vIX4zepLVr4PKuo5CDwECl
u1L5e3FiSyoTEdvrSCyv26B8nLJ+D4QD3t+yelTy2pJqGLZ+Zm1Xc3yr+PEpKmXuqrggyK3+KWq6
T/RHnuWGq9EA4HqkqHSAWPmnP01VEqcCA238SqOVSMLVKs+5yP1YK20TMmuY118wUHM5AhBgmDaa
HhcZwdsEUFk1dpIMFa0xIAEE12OXdb6fIvHeTP0rUdW3KnxbY606HooWhpo2kPApD/QhPcnNTotZ
A+Rjp3gM7gOnRL98qwN5kSYsL4hYDhYRJpfwtQViqOaKglse0mjZrtVkx8yA2s/Zp0b1b33fxPrA
2pjSFbOV4ZYhiZOWSUJ9yccasrYaK2EgqXY7nDkJgB4tHgircrAzDsGp9MRdIu4EFPibnRp6feQs
7y5s6m29va5ePshqwqGt6tpkclHKTYy2kUMolMce/Q5ZCGzNnE45SWaKr+PH+/lyxhf/VZWmkw4W
5ILfpJdKhtdqhh3GLOAi/Uix76T1so2S+z7M8gN9pOePR1zp5S4v+mbIP3DLV8WIYUokkkGGXDJp
+bnb94dFGEV5lg9bbM7L2LqMxVstB//CHFqltnXY9mIvEK2qQv3Onm48A11Fcz5YU38U9KG0heQx
yayDQvx0Q+BCOZCArC1TT6y44LVF5EpTdFWX0l6UqhvQvIj5JnwJ08L+OFGKDfLyqlTzz+xQz4cW
SoFksU57m4zT7RwjLRrTM5mjrSWxI6vFXtRfpLjDooXghR94fEqFp0ou7UE+jTm0zGIXtf5tYKDl
AyNGw/jYau1JK+6iCvmoBhqBqLk0aWhRdd1Gceni9sAUv37gVXajTb4viemQni1g1ZHwS9FRVPNf
NhbNsvrXx46BMRN5O2V1TVx9SMQdlUAbZ6bFa5DLOswH87FxZ2f2ck/cXDcXqfHyTgQFTV98Drlv
vv0IgpFZ3QTN7azFplNA88nUbxsvtDXE8vvXu6DIq8Ci3E11StmZwV0ouKGbONk1uahvd91VQKdr
U0D2MhNevdlqHsVEFmDcV7yZTR8MX8wSsAKKv4fsl+Hhs+nSsjLkq5FuGrW5/ZZKkfLOd+ROxnUD
gy0JxbfV8lbjUB1Ks0zOkTxdjd2XYaQAbaQYuy5epYhM2GPXBHusdBw6rJi+oBwgUY1MshfVB+ze
BfmLqH9GydjFxLSzzarZN4q6NCfu69BykGUg4aixDZXE6BTJ2J6LkWJLGB5nfrI3zZ99p5JHyBsl
I3lZEqsFqpClqaKGaA72RquzObcW/ujUJWdzvpmUGFJkf9fPaFRI0rde7X/qM8WSRs9OffyS1yMy
W0OZu5bag3LvHDHrMN/CLm4oJbcVjNTVMrX1RBOSn5iXe7UyEntKwo1Y/F58/EPes6hGgwlc3wHV
QYsrNM7+bKtndd+dwn3rlscMl0Ccc8/VYM/IJI5e4bZPsfdfCSUuX3w1cW8eYbUR1FiIMj8GZzXo
XzINj+Bi+lT4oYPF8ic1AkZgliBMP08VBnsTBDg1sY1gxLcAuKbUPszRsO9KWNACxrcdUjtgZcE3
HrWyPxRK962o1GOd6S6exiqYsI938WWSJPLstN3ofi/09NVHNyK5ErtMT89JhdFr9xIbsptMqOVl
pffxSJdVZlRa4QCzdSDDE5xWG9cakAWcfT07Uwy4p6Fs6+ycVhxupMHyQutKLxRARZE7dC/SfNdl
RwH5nGwIYePIrhBPXm8297N5P/WBXSTm08ePd3nHXT3eMlOvwlky83eF1MzOIBx77WiOP6r02Blo
QFVXgYxOBBIB6M1ihU6aUdzF0a0iPAAK2XiMd8LL8jlEwAh4ljBbbx+jl0IrMwM1O5cWYk2TYQHd
rfHYDKAHx7clCn+ZXnulQVVZ+zRRAQ/GLan199YEMAXFQoUcbZY13UDQDG2WCz7ULN7zn84QxPbQ
Y7bZ/88FQub89UirObcQ1lfbyMpIbq5ACHBDMrwWbJkybFTv3tmitLL/lsNXW7Shvz2rI00bRT2P
zeI2HNsyFdh+MmzUGTZS0vfOqDfDrZZ6WySjIS8tMnVffeO0N74ktYN1s4d36L31CTro8Dg+VT//
C6Hqd6K49edeC0RakoFIv10/SuePSWqp5Z/cFIaETZ5xVO1pRzvHKfdbsJFVL/JPtsd4ps5FWsRS
ds2pD0cDcSQZkIBu9Ce/VF7yRcMz3SUKB8QYI+iiAjyX7zs/shVu1ZlVnHS5xatEtqWQ4omaZZ+p
d+3ISXcbe+nyQiIC5lEp3ZmwnwxzNRe56A/i3BYlKZf1A1T2F4xknNakFe2CW8NjCVFYqqb4nNZ7
yiTbWhnLslqdDG8eYJVZokCsIMbCA8hj5wxi4PTS1hbaGmKZg1dhqy017DKUtDynhQhLBrxIM2+c
ERtDrHuvYmdGc2/kvAUFExOafjhMG0O8F30JNYs2gq5S4VxLHhmlbxR5Zy7NifBxZNk2jtKiEvhH
2t1Bpu0q2G1xQN65qUgmziNLI0pjzDXqS8viYBKQdTpHWnmKjMcBKVjhXpUPIEbsHJFEXa+8Oa8P
aD66adKKAPqf5qZ4iLPmqlODG1QkHXU+UWnyFCF0haL4rPoy9Tg4JJasP0f5xlVlBVtattvyyKQ6
6mLEqa7z+iQptKAtCGRj6DuzhHKIOH4N+59dBy1qyL+mnWirMEY7UbH9IUFLNjxs7KrLWMojcCoY
2Eer2KevTqgkQpKqCJm1wu/JvjO3UqmqJM1oByBQFLQDLfNFrpD8I411ch3EX1jMNzIXOE0pD+BW
9s2gPKlG9L8vIsQ9yFx1WebOY1qrvcBtv0CGmycDb+PRYlNc3JN/Wd9601Ec84rCmZNgoLoBCFhJ
Pf3zTf4Oa4mrzqLRFGrlx4TAOHsZivhnAhdFlbFoCR6X3SLIgCQaik2W2BMC270wn6L8V4yWaN0c
w6jdOH2Ww+Vt0Hk9CyyTtxFhksdET2pmIZkRARAeY+UlE5qNQVaU0suXXvKYV3EnLxTTGAS/RNQm
stOe+7sBwTJ/HOkJRFl4JdfgMqphFwvpRoHhMhy9fb/V1VYbh7BultZ203z3pa+6/L/nxG8HWB7g
1aslFZCu1OfV9LI9qPB0MyuyBVl2i2lj6Wy9yipPiMfeEuSclSNM1U2epre9qjgb2/WiiULEeL06
VzmWIAjtXA6MMY3F3pcwYdVLLmKlK2o/pvSqtcBcdfs2KLa6NxvLcHX40ojU21mwODX8yjbpXNa5
gH1sCtYdcNf4MgebShjLmrtY+VD6Fu8c8ELr4NjmGHThdlSeNeumVhHcThsEWh98gGk8CG25yql0
6bkQPmHs8Ki288YV+p1TjLmmV8v9hgxeXG89RZDmoS9Ymoj16YbLslHhE/1RFzBDXGco489e87Pd
FH1baRr8ux1fjbzajnqXTHqcM3InnerMqU6V4wN0sfP4GP5eqiIVwKFm6063+cKrvbjUo/OsZ3GF
Wv6Yd7do61FxPCWh8NgLqqukwU4J59MkB7Zc9bbcd86YISSdBYcYLdCNpf5u5Hs1CauNGw5VZgTD
Ehk8EwpjulvSCKCEobuIDbdwMQlV4NNYCxsjX2bdfHhU3hYsL59/XRSqpULF/4WQUYKeep4BFbnh
LgLQoYkHKFyYW2w1Gt5911cjrlJLM+4CqVWZebX+oQ83Vt7Y5pZf5zv3mLevtTpQE24YSVyzoXCB
Hk1zV49Xmk8mG5y65KkoQneIImeYBreapb2lJ3tuPbch5Y4oEl8Gdb7qxK3T9g/75mKT/33xP1D+
V9G561qUuhXiSiYAn6GnKk33SSF+tjrFMUZCDKIeAobgU+6VZnuYLW0nJPOTFkenhRwbRPTnk+FO
mANkTRUvDUSomebRQvcike5QPbWD/HMDvF//hlgZIMKoRn4LJmbCEhqQEqwjxojdQP4ygr+wxn1Z
CMccEVC9OsIVdarA2EHZtIvwBSiUneiHmKRMn5K9oLxEkQJ61EcaB3l8s2KAqXv2pVut+RaK2Ggv
/m6drQ/yUh05UiB42lipG+tmXfDJ6hSOZ8e6iXGzlVzR0U1cK9CVrZ4sz7gRZ4heTm3LV+bW7nw3
Or/6cKsQhWxgXSstHy4+CrWruMEpcqYdNPp/3F+2NsiKkPhvSHw13io2JXOUiL7PeNQVOicUTnF9
09PtxU23cend4wZWw2zds5bsvnpWnMyNHjahE5fFlDdb6I9U+avlCq00UaYlQspfBwdhJNmOocKj
TW0H1z3uxgiE2xSxKRDaW6XqZXd+tFOWpfBqaNg9SYgMOrsXK/FAsq6b6nc6zU4TFTsDVXsTXaRA
0L7/H1fYKuEAXdmbavTnjYEHT15zVg5WZqdXyzHU/y5vmWckbdyPh32nDfp2olf5hthavhYafO4Q
NGUyxMcM2yFtLHZt99UyHmSQ53JD2yXIj0qQ3kjUpEfj9ziWbjn413oLmkb4hmr37VSOrsgDa/75
40e8hBItqdirFbmO2aiqiqXBB6ndTtuJCGZ7hbPooXW4oj8jVXrYmpXNIVcRvE0HNK0LZiVQG48+
wo1g9EDk75PkaRJSZwbl64fivk8jexR+p1F64J6/8drvXRhfvfaaQT9ZQ50kLa89TcgrqjSe/VtR
WkQnbzoZ9Xs0FdB7cEXjYQp/ZZygfRa4Y3aa27tAABUabqHJ/xzH651hgRPEtgNM5oXhaTD6UR0o
PJE0XkXQLvtgdIQhgE9aXbXdzgi7nSB+DifrKobcXUQGfJxiL493US1+SqP8cZ6h3kihf58KvdP3
qjMCyx4x/Y0mNOqBQ+Ngg6DESSvQEzyOFSjLAtEW/bbN/a+BAmxJnNRHLZ4N26qa+1YrNib9vTD/
+g3lt3t/1MUkTZaw07X6PqLTYCXiQ6LvP/6073RfmMNXE7mKsVQoaL4seU969Gtb/I2QReiEkl2c
ATMhbuGFWIZMO2p/xHkqfugjZPfm4b+oe648H/4J9wiTg5MDBApcZLX/W6uYY22mMpKU5i4r6UpN
yQ/dRMK66v1fc6ncRWaEoEGyi0rdBpeBqo2262Pldy36O7P6WjfCrpWB5wTqrkd7EvAqyNhnfIhd
Ufitm/xEOwlI2SdN64Qgqmb1UKBZgHiBPUfIh4ccovMnQWW14F6basmPekT7AcxrNe5kc/5uFgYM
rpC/3NlTISAXZH7qjQg2X3eIMstp8HNpChcJZ6efs/uQm22pwNZJv2vq4AYJirHqdSn/P9LOozdy
Y13Dv4gAc9gydJDUCq0wM9oQmmDmnPnr78PZWKIa4jn3LAwbHtjVVazwhTfIttL6977l78RY/V1Y
6l2yBNhVn+1SNdmpTbYTiTCkdLgXY/HU9NV+Hl8FeG3y9CyjwjwVBykpnVr9lko/wuKnGLfocYLO
yIJ8X6s9D3L3hwbBjVzGiLpMFHCHYxlbtpJbXpLgkfAsWtKOMq4bBvF1oySIeMt0CeZU+z0Ct7Ni
/zqbGgzQs5MmgYJTggBzxglroEHUjgUsKgUPFqeppgeri98qwvUgkdghN1l0N+SNwFeAV1SXdwJL
afI3tbHzID2KAMcK7sostAVhtIsYtljpdWXz1gntfThKz72WU6Q0dwVQ1E42gNpdJQq8mOAhRhtx
Eo0jTvCD04vtnzr4/fV5+HzqFFOHRCYBw1n+vtqDVjIQW6Vdvbhl6UWyK4Kfhi9svHRbg6xeESQu
Ra3P2/o8VK3d04fNywFKk+x8PZcL8dPHyayeDrkusn42GCd4yW/QycMv5p44sbxb/M1myON26fWe
vIMhhp/JdMi+bfyAZbU+3tLLDzBgo0rg9T5J9o9YkmWa1NRn8aHzxhtUK/RT+mgioD47GtRQGw/3
7DE9lfutZ3Nr5FUiOSR9IUBB/WuC4IjSQJ7RQCXBaA2VqYQ4YWOmy238aabkyigxySC+13WDIOca
rUvGa7zBU9zFqlbwyoNyNe7z5y0C1/Lj14OBlzYpIRvUkdesU2NEHNSkaX6miegEKcDuTazL56CX
6t+/Q6wBUlqYRErpl5wDLz8Ob+2jXDhL86vb+Y/jS3ytX8dXXHKbIf/WuKvSZzQX6Ri1TM14jOki
jMfyblGdhdXp4m1WPIXX7Wm63lKAuxBkfZzu6rHFfrtpDbNePh/WarfTHx8ann+ngOtR6VtsYcIu
XQDvV3f16DaVpNIpYXW77jxGgAXEuzTa6mFuDbI6AtgH5bPPrjyP9VMTYgxXA3Hf8qTa2Ip/y0vv
MpROaEohlPlefiFwWd/j0bNxspYv/sVm/1u7fzfCXFfokYl/d4R+pRziO+hgjmlLQPW2nK4uAByW
bYDrA11Qyu5rqJ4ZaLHfyEV9Vvy3OKVk0Fa445TmdZiqT8gvQiAVZ2+Q6cnWk4TcZ32tiRTEkh68
sfxtgBqcD8FtTjwsB+JPffBnB+fE6vj1mvxtAX9ckyVa+peFtUrQfPhdJiQs8QwFy9yjtQ9/Mrm3
zoaj29a+c4lfg311Y+7gRrnGTfFPuJ8OKl4Cp+YucS1Xc7/+QRd6yB9/0PrZJMCMo4UWJr/ihzP8
E/HW34cOzZt9g9MjkAtHf2x+9Z7iASSqtx66zxXyj8OvHtRC17NEqXFcr9PXqP8jDJU7WaKXza2D
4IJnakcJDUSNfO3reV/sPyLLjz3IgroCPc/mfbc5g1ZLxiZKlnqlPh+knXI3mM70JnHa4PPKXgSE
SXuVsM5FmvPJtxAY826frwh9NqlavDWfTgqvD6VLC+kNFdfe1UdolVJv65bdK1TSz1GzroQsfgIG
FCJdLeSHVovtts0kJ5WQhCNHfpAHP4TewwJFveB0I2RJP/JRkomUK2WY2NfZQykUdlfREqzq5DDW
frnvi7S70ki/noUWbxDMJgCz6CpUyeKlicsaEUfhIYzSH02W7KQuqjGZst7A5ST7YcB8sMjdbLol
Tz9XYr/zTTqzKHJ5xdC8cNife6vOD0IHNj7PXUFJQXw3guLRA16SMvE2j9H00+q7MmidNFf/iX0i
VTPCcBCNrL5DVojaRJn3h6hUAB0ZlGaS4d7EprbvB1cYT+VoZIjCyIc0r/D7DB8zyScU7QWi+uFZ
iqyTPkVnpLgke/HVasbpWIvNbykaNU/u4xlmvSbauaK/pHUYO6aC6SdMy1/DeN+2+W9VKg6BWv3J
Kwl7mDw/hKXqO6aVJk+IEhVuDg5wV1fzmzz195Vm4KHcdj+hHSoeKk69FyTDvA8qkmgBZIQ9pHmG
RuFwJamQhtSu34u++VtHXMluVXQ9y+apAHalWzyTM0x/ZJgR8tZsA0iWUEaR9/WOv3DS8aEAikGT
VAcN9vclfbfjR7WNkxENddr8gU7WZMtvlTPDJGIX3Vl7zcl25QsOIHfbfsZ/RbI/Xnsfx169aFNN
Q4qd1p11k9oD+lZZp78OQXsbKso5wT201rK9VXXCDuObX8kweTysfdvc+3LyU8yTY1VAjeskCATo
O8hzyAq9Da203OjOnJ1jpT72OTyl/JTNo21M1UGgAVoi79TMwkkKk70MI6du0RQxkkOHxsM4j0fc
lX/r/nzfy/7POJHeChmTwGKAmWFVO1lQvcnvTvpofPOz4abSOh1CUnoXg9Er+saBis9fPsiSxryH
mf8DfsUPMYieRLX7PSB+HIvTvWm2BhZjyOFHW7HI5xecu/Md+WAVi/i6n1C76XEW139NgFjFsLe/
3jNbI6w+G8ukV7kFvUEIf2rC9zndTHQ+hzof57D8+btNGU2KNSb1KCKnsDDbgsCd0d2r9kumYdrG
VXE/JDAmZIy99/7WidgafPUYh5US5UrH9NS9tsM8WhwdSfiBoLw7wYOuAZdYN+2fdL+VBVxCknw4
iqtZV0VUjPLIUcxvitt85x9/jU56BjLtbJ+9CxGyhCLz8soh22kafx+fd0ssoBDaZRJuWFhperoT
XcFLCp7z62knESSbZ6Qwv941y9O5PuzvB1yF5CFJjgS3rztnzTmpf+cxdjNpq15PvuYhmBPpP8vg
8PWQFwDUHye5OgtUUSq507XlcivsV8iDe99R7HkHAO4eB2VKjXt6wNN39fvs9Q8+umqbFJyLX/X9
vNenJRhSw6/5Deo+f4IHsl+akMPN4kvwH4z2efN+nPFqDyGDklV5z2gL4AYVEseSHMFTbQo+TsGn
hZX5sFUW2PqyqwMzpMkYjKGCl5sk2LV45U9HI9GgfmKqPb/qTYx7Y7IRqV1eVjSXKEZobOO1kZEV
13mCbymHZfjW4EigRq81tqc6vsCBHD4qk2hD33TEajgo821YbYmOmJ8rBKw0mCsJcxNt+evjHVWN
DbozudWduzK8F3FTK9KSKNAvENxoi4e+17K3oMTuzG/jNwIyWx7Tu0EDSVcQI5gy4olZDg0kNgri
EF29McToRsz1q2HK3gbBGvDmSv6AGzpILc8/VjC+FjuzjI6oku164oVc/N5V1i7SHy2EkONkcEM0
RyNl77fRoSheBhQmeF+vclN8zobsGCr5Ls2OuarvKov9oSM2oRHCmuJezmAL43hzMCcMgUXFzXT+
b/RXy0I5aLKM/C29InPYjdAqTTgTjSa/UvuVnKIA4Zg2sy0Vf+RJOcj5vkheOuB6XQjn0gD6P/42
p/F7IAQ3mkWsqOFVjdKSXVZoRo78G/jCnqUo918f/s+vFN9HR0MFxhOKXuu2apdqrS8goITHLgVv
jXpYuon9uxShvx9jdafFSQ7AMGYMdW9eVVcIdaJ8MzvFfbvf6pBcvrDfzWd1l3VDl08pVsE0a7ER
NCebnvbB8JZcRHY1J/Ysd0sIeHPM1d1lDT4aFgFjFpPdecRXi4uMfkyQ1HUrylRufCU8ff3ZLl5g
76a5OlaYnQZJV4U9tdSGRIXKdbqocXT7r4e5GPeSW6HYgy8jdeFVclXl2lwaJebIRtG4sUX8GDT+
EbbiNAeOQGsyItgz5Rcjum+k+1AfQTeknkHRKovlo2z+0NCz6pUtcNjnXcuhoQxoKoBJweKvEtBE
s8hqA8gzIhX8ru0BHwQbbf+NIdbgYaNqa1maxBTw8IHSOOpp2tblrH9O4D9MY41B94s6G1A9S2GW
oIwRisVrh2qzGxUNQmZpCFm6m/Kr0oqyuzRJ6gdJhuyMmmlsi0GNgkPuI2CFKqU3j+CzMVyhmVKH
T1FZ5WBa80ejzd5amh2BAlIg8ltP8qccRraJRPpdkWPqmclPtSZfz+NwiIq7TBPvqkB4mfB+3BXh
ryQonmvxWRSh4ZIZ3RZW/lAYYuakMp4uCGeFovpTTQ2XNpIbV4Hb9sl51oxd1P/0gcgHVn2ao7Na
AOMaT/L4qDTdjRmPNkQup7IQBBgRGwNXkFmiHY9PZbKQj+A6pYY3Y/ddtvuGAv7UflMz+Oah6S51
JwmGGipujto1dps3e19JnzOq6mmcOAMYQb0ZX8VccU0z3zWxdDuU5ilE7V3W70IaWOJ0krOCq7vD
kmiKroCVoKdQYyTeTa3kjCpCGLHon6pQOxWDeeJVo3mQzz9LrZ5sJDPD16qUmyuQdPNt5teyk6Q0
VQ0R1nTddzEM9Gq/iOXnjbqT43IR04fb9zOy7vE/Ako22v3gv/nl4EoNkg95/VDx72JQ9lpwkqeX
kNJoOtzlfoqf33QwgOHiqudgQeuK8/XUZli0f9MnHUTPo4BONqSE5T+BScCnTZHNg7xH3J+jDmDW
KpxVtFRK6SEy1GexSw5hUx9i4ftgRMdKb73ev5ELEzh4Y5y/vjy2TtDq2icLh1kdsrsNjBtDlJCh
F24coaXC9TFa/niAVrd9OHWBLuZyeq5LahM0r9Daymgp5sMdao37ON2C3m/Nafnzd/mAVARjloXc
Ci1PyyA9GuUGFPPzxf5xRquL3UjTTg5yBoAU5GT1n6mUd1qyca0vt/ZXy7YKRc0wRjZ1ofQGkenJ
81EPDkMcXk/Cj4Bz9PUuuDghDZloeP4q4lGrF0RHa1GvNK7qWKqAkmt200Z7ffL/x2FWtVC5RhmT
NCY9h/N9CVSuzmdHNjYQ3Mu6fFq3d3NZPTtSOI9VrjII6rY7Q8quU67dRnrzk82YaWOov0/Hu42G
5FUdpKqSnoFA35UU0GoEGfz0phGfku5nIHfUZlTbRxwhUgZnbl7E6BWFbDsOx/uGC/5/+ohrj7w4
hR1uDOzKQbjPMXYJKDVHevq/fcO1fnnVSmbVigsltlAPfpIhoY3vF2rtX08GGbnP39GEMYwqkqHK
Fs3aj6c4Ss1AECIRRbMQzl5A/6D+3RdPYIHIBvX5myrDgebOhbIIJHjcS+mb0AC/Na867aqbuJcR
Ha/Ff6LYcHtE/BBWQs0klUdby58F5L91WECUPSk8k8mYRkMMlEipnYZLfdOEkzP/zCfdjoo/OG2/
KVJ4h9W3UxfxSVdHHTXd7M5sKeHqKFP28WuFmHswYGRixbZfG3Yj/SzAskrJ+JQFiFFbuEJrfX0j
DN/lqLTbuH7RiyzAskP9k1MbNlDizZf+TeDTzFHYMEUfY64YyzfG1N0Yg2QjsbAvl+dCGya7sJpz
CsxhLgr+J7gj2OkY3ITNtzEAXqa/CPLbgA2xpLspRy3RwAbKGNHoj2H9y6/OE7A9vf4uJD8SMQc9
8d3UjP0CQCnZz23wOC0ICiM/6MNtqf3KguLJGEVH00enjwpHLMFIzIkO8g6IZytUu1xJ9kHwrdcP
DcXgaE7spngQg++VOH6XO/FJb6iLIrQtt/kplYgcjCsVBJ+mJ6jC116HUmAW/ZGQOTWnmzC6C9Q/
JuwIIM5h3jqdWuzkoLhukvEu9tPbCpBtE/9STbQ6U3k3d8E/uAi9smA3WTDtG4vIIhI8UHrg8ZJj
CfLGFKOHuK4iJyK3JTK9lvLw7Au/MgRMBB6Jiv6U3tszL3hIKdbP+ttO1p51pLhso0lvlVh3o1LG
QWN0fSu3x8K39ejFAP5ZJs0xoYzv6kVx0+rtOQzExwDDlR7pPSF57LI3w7gmGYDI9TjIdAnVuHSn
ND7n6jB4GYXxDrhBYPxqdP8ll4YT8t4oqIVQHGvKh+jxPCGp86jI3/Uuh6WvbFwdny+yj0XK1f2v
SjXo84AiJRRyJwj2Oe0WPfs5GZvtsCWe+Hg7LyNBiKMLBDFu3ZXSEW6qpbYVz4bAyfPPKZh+bCHt
UW9tE5APvqpmcxfLJ8O3PGXaIjTKn2cqL2a8+DLp6K6hcvfxVgFSXgAfnwu6YsKdDJ4MLxqoI0VH
GHeK9Ht6TVRHG5c2AUCjvfUjthdVVEs4E782yCltsivkC/ERP2mxsNaRSGfLfvxJMsmBqs38JEmo
gLSaFLr1wci9ND1URms4yA6mWLTAkbRnOAZ9pHtTZr411p9af1HC26KJ7Kodr/wOh/RJQjxZ/90h
7J5E8k2aKLsMpScv9oPCTqTqmzClxa4skq134QJEbllZuP5QLC84J6mV3EtVHwEKxFxyGCuvwr29
Tujs9v4VkMhD5tP9ypPin2Ci3xQSBYt6TVcagUOZunsAfr0GmU5INVtoJzWyU0SVl2TmkwCHSExu
8QvCVcud09bLqgez+B41ppdQiVKCx7JAR34QXAkJLJzHPFE2nbAHqDUHgOtrJBSBZ/H3tph2gWi4
5nz++sG6QNRj/nxBknBeLH0tzhS0tVGZ7VScx93otk+ZdFdiTWM4lPl/KY5kumFtj7gEbjVJLrBz
GNhYTtRSH1LX2qOFptdVUyMe2Xj1EX+02I2z7+H8l5ai75K7Uv2mNkhobAQCfyU7Ph5l+qf02XAN
RHTms59TJqVZbNBgth6Dw+JyGp1qLzz0+23xpwslUjrZi5y9BSt10f75eEaQ/O6VMimrc72bd7Ob
XMdu5nQ/lKtqFz6EG3z+S+A0A8UKoFIyUjqfKhdqOsn0KRnNqqA5eUrmZBlkn/hRd5Oj+Qu3hl1b
sTttJM/Zbnbx2GxkGJd/AvBh4H7L71jvJlWPgAVEdbWocB9y0xZPynXgqffBHvTwvt0P35CCI6c8
xF6639JGvFAsY7nfjb7KoMZC6wPC1grVr95VQZIvVgUAOIT9dEzc7nr88fXh+XwFIhOiLWAFalhw
3FZXoGJFXeqrwAMmBKWEJn2mq3ydlD358Ys4lSdf23rxLi2waSjcu6heotW3RiREUWfk1OJAB51G
N0R8zxVHG714dHZ4DBIwiMAPXRrtOlWTDNkVh3hR36Kmf068FDh9qDNBtqFyt47ZNb0qcilLmrMW
Ipomhrt8eh2l+Pj18i4pz+qkfhhleZTf5SkTR6oq/Lg5W4sJ/FA4YVk5jZA+quF59Isdvgm4wcgb
N+JFyBKqaYuWu8w3XQsyG37mZ80Y0SNL7eQWJi8imuQjVFvGo3U9HwTuRllx5F/y9xY+Fdk0kkpb
aMtLWwuhKgBTHGjV1Jcv8G7uMKf7hMC4QW0z2MO7dSRxOECkphz2R5YSp8sfvl7sz3kLn/TdgKu8
Bcm4pJ/6sDmPCFKkkuzMyZYq3QVmJGMYOvsFOWKem9V12JnUT0pEGs+z2pJg9vop0HqsFvB5m6ud
yGuaD2jl5j+RJ/WGOnoza9FOIhCDXf1ryLXDfz1llHIl0VgUFnRt/aGnIjM0qMDwQ+E0x3p+ELdU
2i89AIsYL+ghTVfRqlt9RmiAbT003BCNV5HagJO142/k1zcYVyQ7E9TMRgJ64WTSTaYjJlI7RFVo
tcR9TqKVh0F9lmWYdrNdCM9D/fj1un0ORhejyX/HWF2zjTw0UZowRiuBNg8lB1MeT0K5FUTC7uuh
Pl8BprgEmaZuUIw31u8J124VxFk30yOvj0tg0u2q43Zr5/OMPg6zmtHQ+lpmIdd8DorZMQvpqDTt
lZzTlhj/6z33caTVhrDq0B8ntWckMTwo42vHQF8vmfG5JfZxiNVJzuKwD3JcYc7lNJeglgp/h8/6
szIMiYdfLcyqdkbJrBjimy5TpIM/VZIrlFT+0wnAD0YkcwgftCjPVp+dLAQtZoi0BlmOUZZP89g9
WeltZ0AXuJf92xBcmTmnUDD6g4r2a1PcoDGzJwXvgu7aatRDJI1vjVBHnqjoj4LYUJJXEkfoCXX7
SZiPRSbVjp5FlLsi67UCZujo4ujv+2zk92Z22IlenAjfkCp+gKbHDTh5LSJxunlsdIKaRHSl4Zyp
su2bZy0Yz/EUIK8GhkqOHN0v0eGTznLRP3Xqn1GtqHx8t2Babaz6p7fq46KvU9FoYFXzdj63JIij
LOwwS3A6MTnmcbfrqq3m++dj/nG45fl49zyoslEkFBPms4pcbVF1OGn+UsAgfj2pz2/Cx1GW0/lu
lLHSBaMROH0SCk3+tzR/+/r/f4FLzT2FcwgeVzr/sO4Qj3FlSoj1TCQfSPdSkvlLEndxPaaq5eXN
TnRRaXe1e2vYJEeisXnhm2kksLqoQD5CG+Xj9NrS6rCwTqezrgtPU5w+IFXJc5PsUGu/x8TsKaQv
l2W36rQQmnJK/0GGYkIsn9MKQk3VmNeRJP2jXolUFmlwI+oyCv43HRXqvdgoO198LQcUZrMnK7xd
3IRr6EZzlGOFdtdBprTCZ3H6kzWaQcIpe2E7T6STGv3rEVVoA38MTMc6O5je0lDwBmSxgzR5TlVE
HpOjqsAwr2V8VCdqTSnWwvqo31V+dRBTCLRG4KriC8CePr9pgnMaaQeLXlShx28Cgsq18BwpxS7L
WwRpa9sALBdl3UMzcKEbKvVn8uAg2Q1j5w4yyZkipraukeGbJ0vMcVxGkwyWqFokp6pJDou5iB/I
eHegroVH7Bw8BHV30Es6MyhlHQJcYUd+lYW6avvqC7mnKSi9tGjCJOOhrKkG9Mp1qV7penoVFd3t
aPY0puRThYqk3Vr9Ke5fePAedSRczUTwBIv6CxbRrtxfV0botKNyo1M4NZMGIrrlSGWEMvQfre+v
NcvclyNA/eDOLx+sSrnt6vZYczfkRe32Ur3r6CFm3GcyUDOhN13kTin420OlHzoDDtVbhW5XLDde
lqvIOAZw6Bu8A2pHw9mpyOkndrfxCO9mFhFQo/invlG32JXd4LT6k2Wcm7B0Z9IxLXvBxO5hltU7
uErHOXo08UiwjVa/qdPxWbFiV/MTNOsTxRsS7AEs9HC+PnKXXrp3hay/lsDvjnRj6XNR+rV4RnZy
T8JoB0VxFQgPeb8RT24NtLxS7wbqIs2CHNSITL62w4Fi89TROblKpl9fz+hCQv+hNmes0oRGiWXc
birxHMgpevXRrgkelO4+FR8UMAzlc9Brdgm3uMOd5/8xNFck5QsV/N4n2lAZi3NSJ7F0VpLoqqb5
pAza0S8Rz2utJxF5k9Bon8s5Ex1D/5ammwH15ya/iaTKgkggwARBsXp1pLBpg6kspHM/fjMnjC3+
tgI0RQO7nbJPZ2iLRLiJHejA5bN+2Hj1Ln1kqiiUUYDsy6TBHz/yBMrcasdhOhfSqTFxiAlfBfk0
5bq3sdCXXiLdQrUXCSu4YOuBMkUYZE3tGai89muQ4WK67+LwqtakhcVLe30fm28VipCRKqNyG8zH
wLT2zUj69vVPufTyvv8lq93GR4AD1zHlDNI+ZZQ4VR2x2Hrflw/3MfUFT/1uvsvT9e70tEriE/ky
ihXcysNDEbwlU+dlouoVQbtRtLm8tlSoNLB0xGDrZ1CR+iIe5uncwHadstewfP56yS4ULTihqqgv
oCIMJtcqpzqO7lbag+cF+XBrqsACubztHUg5ijO4xDW2dZUdUR0EPufqnnL8evxLu/T98Mufv1tM
cuxhHgOG1/vclcsfBv2SRn4ro/8a77ZME9V1JH6gO2mrjzaGU1PFHVfeDBwG1R9X7DeAQ5c2n7H4
q5kmsr7aJ8hwQ6XAQMDxHJKbpETkEQ1DY9iisF9esH+HWe3xXFFLDO/pdmiYAQ5yv8v0kaG+VVtb
b2s+qxXTNITqwZCDlEd3tNCectwDs2ajLnqhoLN8l3+ns8ruwtpUtGkEj4+QcLPQu4xdvLOcBPrq
78RpTslef5R3JOducAfPYHDwpPh6By5HaH2c3/+CZR3e7cC0npMgWn5BkrvIKor1wmD3xP5bkIno
re77/Pz1gBdKLR/nvNrzc4kZu1CzUyqEJP4JZXt0BXt4XgSYVNVDYgfcKI5iW+WHv5jbr2a6epGC
TJjkVmGmQ/4b25bEcKVf/l53ir1FIHwtHxc6nfirce+TE9W7XfiGmLHi1Fgv/D+Yrx/XYJUkWbWU
YVZMe7CqbYLmsbD7G2uX7qzbYP9L2zfCVcDAwa7b+NoXFCA+Dry6UZWgUbSqWRbB6d3sOjyq+9Fl
07n9YSkgGl5x/BbtgU/JtubUe/K2rfLhhcLTh5+w7q5k+iyUWARCH9y3N8ZucbzIjqb9nxl8XIBy
Mto79uRqf/u1nmQljfZzWdh4OcPoaczH+TvJAESmYJ+mdi9edfEN7rNTYcvudOi35MYuXSWoCwC4
UPEp/kQ0RbPGxLGgl8658dsE8239pW5tNYL/Kmmt9zf2XJJCyghla/1YagOY+tSfpHMnTIemaQ9Z
2tauv/SB+3LWbLWab/T6Vqf80NCsR4jxuQxqd5ho9ynYKCoPYhs/yuBCjFQ7FFPgjfnotCRGVdy/
VvpNqbT7Lo9dcahv1Sp7gWf0J2nS0Q7VECOnGAP03nT+droNZMPBKQr04lFOuWnl9HvdlS94I7tf
3yaXrq93k14nDdkwYbbRD9K5iNR9HIt7H/xt9Uea/Tu/A5BcGmiQb5qMXQpu34+6Ci7VrkynxGSp
+x1CBwfKS3ZuC1cYI23U5C5sHYycDfpzi8wuboQfb+e5DcJeHSlzTHrxI5layEaVG8zC8etVvBBn
vR9mfSRjrVeoHVAi0gPpMFf3upXtN0a48KE+DLFaslyfRbkRm5kivnZjpSU0UMVRch3wSSXBslSC
g1oV8qnvo/u5EX9VbV9TVJgk8J7zC6hbbVeqVuwgNMJdUb9qY2o4Vv0CmsMGgMfWw0F41g6yNnmZ
f/Kxzxrw/azn207AGRrzVykSH8SMjok142oTD8isFOn30O++1w36P7hn6zdpbMaeoAmTF9bTbkil
XRi0OE5BzOl7zzLeJt06BpaMzbi+sZMvfQMs3bEFWhQ0qPp8/NSDoHVDO2vTOWqyY6M2O7K3jdv/
QkedptG7MVbPjha2WdSb8sS+DQ4dXtSJGz8urG2Yuq721j6kV9MhpdWxkYxdaH+a+NEZIFQwmpE+
uakU6ijlDe5sZ4o/JAsyz27+GPHO7eAKNG6e2P8Bi+3Slns/6CrQEMNsmLXKn84dhRTpgf0GLzyY
vVFG5xO+76H0fMDZtCobb/bvxR3dX28LTHDps77/EavPCoHZqvKKmadaszMG0TWoVX19ti6I+35c
3fVnnRO1i9FOOhv+sUm8sUNMNYzke0x0DePHQNes141r3ze2gMgXJ7fYquCBYFl0fz/u2aIQoBBp
wdKciGxrfg62+mCX7j/l3QDLD3gXnY59J0HkFiYES4XTPE57CcHHAgr31yu4Nczy5++GibUqM2Mx
nM95jH/H89RQS5Wf/7cxVrtRFVWtSsFonWO0tvTqNTa/x+rj12Msm2kVAkjvl2u12ZRUNLI0Yh6Z
MN+k6GYJ4mTPxUuJidMigfb1aJdPNZriyuJdIFnrnC+QqkzVwnjGD4Iq4gxbrAK6kcpXaYClUNAG
yLj0r0gY7CuOfG6Zo6voCaCwLSlxLpGPM1e1RWBdljBXkxFzstZtf79Aux8Rm/oOa6ifSm8B65Qx
DJ5i/0aUhH3YmKc6yx8klAadVhmifVn2WCyr6IrBgXhJhQxL6Egm+9e1K6h7fwSziR2hrimjFHD+
ZTnmPwbDqhTJr6ii+q4KwMrqQPg16hVGSo16De7+j0wzwREKWOd+M/CU+Fl1aGX5VQd/gfmg4eZm
uZuy5jArvEF1coUhzreuDsKD2ndei6VzFCX/DMgrOGGjlrZVVBT3FdAyhWE99CG+poFyGxbV9Rxg
bitMtAFmTfKsGUH3uM3xqrZ6PNy6whNq43csUsiWO+1u8Zstk+lRkYQHUROuVEE/ofRw0gSAlm2M
rqk0mnaaTA9x8SLP8m3fw6J/xBICIaAcmvyojbU9dwhhNqEsEUfnFqAHLhqjNAIPLQQEe9R+9Mq4
E9wRLwBdRzWtjjBtSOu3IChOermI+vi4IQ1tqeJ9lmbgFQtcpzTWQxytl8bXf/q95QZ+/IrbSmb3
enA2Dci4aj1Lj83Y9u6Q00PoorswFz1AsGMyIiPb79PMeJAD2dGVFjtGy5aUYysDplWGP1Wd8l/J
XovTqCQPaGcD/ROU6wSAW93Ps2fI03HUhYcGu8i6r3ajEj2IfnRX6+rLINGZTPxTkwTXoii6NARd
3DV2ndZjNSC7TVnaot66Ixr6Wc8qRd5cZKepK72qhF1bNleWWDsTbUspKRxYof+MdAVLAuWx6w7z
2OzwH3qMk96e/IhW9Z04RGdl8BFcsDz4ybbQvQ4x+rSm+DNNeziReDZF7Y01mTZlbK9KczcpdG+x
p8Ra0O301inV8sesLh6iBY3vU2bCd0mUYwG4T5R+B+0TYGI37lglkoRm6Oyyxt5HpvqFCwANG08t
e6hfChwkQBeBtdNNXsg+3evit2mu0aqoab5CVy7bU9v+blRjLxXRD6FCe3cAftr0nKNCEZ2ujI5z
g7xSz3ZOr5ctpGQ/20p1tbD3TD7MbPqejzKchlU87Cag/b0Na9OWpviqjk/UmWiK4pQR3NRltbNy
1YEp4shq4taj5GjT8NMqwOixS+V0vCaK3VsT20qg9mpqe4pECNvFiDpoO1P9h6ALtwX2vTA7HXLI
hfizzPBkpqgSWJZTaXdhMTgAsfd+8G2Uj3D7TBk3KnrM7Ke8R9xE+FOkfKLJSbPE7lEqT2a+Yilc
++LjLD81Mbq0C9CY0212V0J+xRkTfMnJumu5CYkow1MRYShlRo+TD4tBwk0u2s06BrHKAbnKg88a
SWVwnaqyO0ip29CUDs3o2/9R9529kSNpmn+lMd9Zy2AwaA47AxzJJJmZSiep5L4QckVvggzaX38P
1dXTElWt3L7DAbvAoDHdqcygCfOax/QBWpCNYRlxvykEPLvIZGe6SyAYMqGfK9WXab7lXeS00y03
L+v2UNSZXaql09Cromxg1kM9MLBs0xQ7SPPhJN1zdVxXRbUFxBPWSMahzyoLfqbrAbpH4FlcxGbi
x8EldkGblJKNmsVpYBehDOh9jT42zTa0xZYpupuO6vbUdftSLdYo9jsiRiZN0VGB3XS0LiNQ0dT7
Njupw9MI+nnw2gS9DVQKQCAq7j5wpVZ9qjXhTemJNtfC7DdQae6Zui6y+NCAIT42s+egacn597Ed
4P8SrExgyUJINk8UxoU18Iv9qYOZopqanqD7IN6Qdi0PcJiLUd3J4CjGd0ydVlo2gTl4FDPLwpTs
YvSTEaKbUm3FYJEk/ErOEnscN4EGBeD+Hu1rIplWnku+FklbmJcDUg1MPBIYfiEAm03MwBrbh0Fn
blKpXk1LD4QHW4Vk46TfEoGCmpp4Y/UwtaA8dlep0G7MnDpjdEwlY523yD0mxYkw86v4BXxH+LTZ
QxigSQtsgwBKEquN7XKygdW0xcbHgGHZGo+t2Vh8XIfxaYhuRtKvESrBSvkWNdcgk1ZRpHpxLq9q
CFQ32QPL29sCPCQ+m8h297KeuWrJHWSeViCHV0ravORdcW1O1TaOezRD64cCoP3amK7aepWYj0Hi
slD3S2yAZVX5TDyM7TEqFTdQYqcMcJpNtSOFNVrI0iY2upuUDlfo01tKnK/iTPOnFvA0GSQ/eK3V
YD+WEr1MsmpV8+RkYuOp4ThXpY99dx/NKncRMEkD2YUZJHp4d2DohBpJcBhItk7yyzIRYH72Hofk
pSpO8ky9FdPeKGfdsyBIrA4Eb7BGoPyttztl1h6oMVOYZiXmTVvN25EBpdjqNMIiBoWfUge6eHbs
MlpPF+lWEbAWVgrha53mtAaojXUH9EQ/rVncgGjwEkfQgg1bt65DN8DMAqJ6FYoRi0TFqib7mNTh
rkvh5FGYNdDKEzDwGoM/8LhvQ/XAM+mW5PCmZwYp8SaIbjOWA4fCN71QA4gvUWh7FTLeZoC+dbet
IpztwwjXoJgbE2DzCa7iYEbPXb2rMGcNKHG1OHza0unDzg67xIOOuhVnysmEU4/TDBT1zTrBTVRZ
u9NbE5FNMb4AGXKrhakEx0nEiqNBA1+MHLRCaAJCdno2gognzWJSOvp1lz9D9kDGAtD2BD7cSY1M
OhwwX9Mor1ySAnOJNBuXkknxqksiOIYmoPSnEJk6lpoOL26R/4CtMHUUpc38qmnpkfTZzA+5RhAk
eyyIDefrMHXOft4FxW+hIYQg0PpAHxTAy7mY8y64L0yKXr8o2gPaWrtWG900PnaBcMNR36Sy2AZt
8/D1iIvE89OIi1pHDa3UqGSBOKhe6OcbY9275kbenkstl5X038cBnFmfY37lk0xLpNUCIiYYp3P1
g3mYnMrN4CjvhGsc0ooLS1k4SpyXbVR+9UDfDTt//u6BIqtWw0iXxCFZ12vJajyxhTMggOopyvZn
b3KRY366yUWOaSh1VVDw6Q8zchr4EGUVboTVAPdqF3tsm6vk9Vx5fpEO/hySIY+Q4Tf+Ca1OytEI
89EUB6q+iFqzU1rY4lyutsyelqMsqfaTKQBHHfH2hOgh+lXYOq39WXjNgP6FOpu81AMkSqDTDGE5
haNOfTCk4MziWFbjP13FYq4irJ8IyoztAXmVYzaDq2LScL4PA+7U0EGMT+WAU5eAgYGttYUy6Ndr
5VfPGnuGCd/bWWrh7Sm9m0xMj810oLw9GDFSi9oP4IVSnUmLz42xqCIEPIhA54naQxdfEOj4V8I2
YA359Y0si2tvT/L9ncxX8e5ODDVqtCFA4JVAFZHxxGYS+joY25nyZt0hvhAwaA86YeeZaulsWBsT
YBgZuIbKLmNXYRieaZ//coqBEqahNgMIG6o0i0uSaa6QSrSHFCHcMHK3qzcGdORrCD3XKXgfpb6L
5IMsJmgfz/K87VaFHPjXD+ZXu6EJhUKK3By0GjZ//u659Ekhmd04tgdIt3uR9FSJfhPmd2H6wPht
HDyDXXWmav6rLePdiEsWcdUY9QACWHuACs+mqSMoQQznburTXQGqgkQPPXXA8ZmuL+5qhG1jUpdh
etSl5q4FsdJR4yZcwZc6tGHe8JSqnboXus5sRWGHWqURcub2WaFw0SYRSpBT0N2WwYtqBBuB1AtG
J4hvoe85YvEjDq/D15wUkPm7rguISpoy2E7yugL6PeWFHYFhpwNDTfLay/qtFgMYJ90WTeiEZguR
wZjelKLYqoUM9QvZR8fP0WFjiRqtXWo3hXyvFcybOAJXSdhmTlYiQEkYhNiJEG8Iw5UsPbUKtWbT
8WjI7cbEj07PSllYcUe9OBz3SXzo2stwzJ9HLXtJxmqrEcVXJnLdEQiNV1WLjBdUsRCTXIT5fqgh
5FMiOaM1lkJZids0C0+6BjpZZiIHZb3YKWXvd/p4YEXqZXL3kkxQCjKVVR3Q/SAb1jiYk89nvXEp
S6irRHEKafTmmCbR9xTRO1ioxZkW/ae9Y37Ps40fZi8iCHXxnpO+zkCvCZKj4Kdpei3AkQ7bM9iJ
JeEMLLMPgyxDFN4GrBsjKTlK0CP0tJtmB5uVp+hGeTasxJf91m/Pkc30MzfGFhu/NICZikWSHnsl
3naD8FhZOkYBvU3lFpEwqmQc0w3QV5n7qVCPU3ZNFGVjRNUm0ckxbxFURgw6bSWUUabKfE0qsid9
6U6w482T1JLZrMwXIB8IbiC0+BqjNWF30rDXSpBmhG7+KKASX6fFrtfLk9mrByQRAX/SwHbkOSRC
arIZO/U06Sci33YB1PXjGxSR7FnogPX3MzNQSyNHNHvFfOLwKpBU4vRlc8qH4rUXBxmWjxWqPE5e
dOKIAArbvma8Bml30XfGXSwneyXB75TdGvomB1TQLokuoDmgT5nNaYbeZZm9lqqh2+ScucgS+fHp
lS+CKBJLNNcJ5hUb4cCHwgmLTKeLuAsuKAMV3R97SIco6KnWs/LJCzNf2Yg8aWNGp1reisJTSep0
qNPk4vT1hn1uZiwiLkZA6g5Qgzvm5p4BmEcT2LAG52SE9U8l28WkX5zKudKoE4GL9lFjdC0p1GkU
2ZWE6mXNbY/NKpd1V0LLwmR1bSnqM8vBGwPPfwwLO2ZG6E10rO2y7sK1kWm6lbUox9CJPPKGqBeG
kdyqxbWCokQip7uG5h6cklcRh/5MXm2l5I4CUyaCHwXKASPss/PwqSs3E0eBMEOeApHaOpq8nmdP
KSbODC3OlcpO0DvTdzmEfyuD7YRqOGWv76SRMEsoLYxs4mOiBvBWK287PVpVoXokzfhYsvQeILfV
OPZ+pkTbOgE6eQArb1T8hBpruEM4nSG2odGCPM2cQh33GYDEjTFZ/QBoaoZq1WB6X7/oJRrk0yRc
xAdKGmtdwkxsbq7myaty0w82eECoj9pQbwbPypJ2AeiYMbQP+w3fqtvCPgdJ+cVsg4csKG36m0nq
Eig6BroAAA4HaUBOaMbCdze1Q0RoZ251nrQfskD4xrwfZtEj6weF1TDvwHZnE9DzrNlx3tx39mRr
NiBXe+4QO7CKzQz2kb1+pQWgzp3VTFs0aOYH/uEqFqeJGUxV306Q7+5tDk0HP3ODez54OOUcbJQW
PO9VCxJPXnI6hyRYYpGXQxuLNDhIG9IESpIeTTgxrBsvOqD2Qj2gy3wpWZ1LoT6FYB9v1FicLpPZ
TF1rYjQSbIyxcVJIUX/9Rj9nLm9DgLAHwIuC+HYxeQFzzAao+6VH4aT7Wc2yKe18B/SKByJO65zV
2FuAPn5/gFAcRgsdsbS2jASq3gxxMmjpUekUO05QfAzG0GcT6oWlM+i50+sPFT8RPpy5018+yz8H
XkYHqtmjIFcb6bFsn3U4P6XsHHZoyXZZ3tsyGBiDaYrUAvcGsEPtErdwDqGl9icT/3Qm2PEqBgIB
S2BnOssn/VzGmF/ku/tbHIVynWhTR3Q8WC+7BhAy8Cp3uIX6JeBZVnjUuZ1tzpcxfrnvvBt13jDe
pSUhGcZAiudRo2GVDalD+I8ko2fyhHOjLA45KVNDtJTmUXhipe1JC7dR6X69En5xkH54fouFkA3D
UCcR5kdGX+oGT/BYFD9y9v3rUT4nk4vXNF/GuweWpmox5jpuRfWiwJJXoBKgk5ECLEg3agfRPujc
/13W/qeJuehojwrVc4AX0mOzSh8R3+f2+L20MS3RsYq/c8xNUIQGKziMTnMFAn9gnll8Z2fn4uAI
wqJtoESOp7sWaxWJ2iq2B3vAP6FMZAO16En/75NzcU4wyLBqAAqlx5jfRN0ekj5yfn3mfZ7ZVpZZ
cpPJFNK7mDazPmlBV43d+cMJYn/ZHlPVQYMzRddx9fWo84V/OoZ1E9VDSKNBhmHxPrtMjfQBJZ9j
sBNr4oe73tVcuFeeGWYJifk5b/4cZ/HWIh0CUKGOcXRo0qB95yvHWbw6PZyrT567ocWbipDoltzE
QHOtl/jCZx6GOQsEXOJYlzf0lk+8W30Zeqe5AotILATioqNcrGfULiQ7yu+xXd1kyBING4Y2klXt
tP+L/BQ7zL+f5hLokYqYtKGMweUNkCTQHNjo28jtqpWw6pXpJVvUDM9Krf96fv456OJYgCdfOkB/
AAsvs6v1bA6PXK97gYEfjEVGnwfb/vYcSPwvVvufgy5OhRF9Tlkv3vab8pFdZMBFp3ZyE7jQ8QdE
uXgI3fD26yVxbq4qizMixARqZBVPN7+ZhTPiTXGLhvoqP5wLYegcdX1cfaoObYOZt86gzLlEyRA9
j4auFN2RGOgt9np1EXXVVWLwnZnwZ60JoBgFDwIpX1egtdI4vo7H7gIm3J0ly70MIWb0jxk7ojR0
pBLkWmGuVViEZ0CkmHY39K4SQweiAdC4gNNZZIR7VX6qY2QxGS2xY0O/YjWqaf/7cv+P5+F/ha/l
8fdbaP71n/j357ICaiSMxOJf/7WLn+uyKX+I/5y/9u8/+/ilfx2q1+JK1K+vYvdYLf/ywxfx+z/H
dx7F44d/WRUiFuOpfa3Hy9emzcTbILjS+S//qx/+9vr2K9dj9frPfzyXLWiV+LUwLot//Pxo/fLP
fxAFO+R/vP/9nx/uH3N873+LMsvK3zYlWDXiF998fWzEP/8hgfPzTYWukIlY+U2wALtU//rvj8A0
hpcMgWwKSFaYM2CXighja9/gFQEhFdSPMW3ePmrK9o+PiEJlA+CvmTtlKv/44xo/vK0/395vRZsf
y7gQzT//QT9uolA0nlUodBmmcainzopPH0OLoOWDpGsxvVb5kxlVfjLtS6AXeJsgJypkB+l22Tt9
PjhJN1VOK0q/ZFuzTO+04bqXGz+XlHWN/U+X3LTAAqJoTaIZXrqUvyoB+kZTA7TS3kgjpPJhZE/A
hJXRuCdGutJlD5mKT4h2A5cZCfaQKF419Zla/ELN6/M9Lk4kVUJxUYdz0bXMXaZdDjVKehT6gSPk
P4AZqRuXRRBFAGUbXGRI6qo6ismACWTBoSf9RbHmffmUdwwbfDxxKzXEpSJXj8ADXXGoEFS+iXJJ
8ZKBV9yVymWlGlejCVgmiCaVnQvyDJFDQKfEWIOqrN2i+dVvOwP8B+jgXXBwclZtCx+UyBwKh7Mf
5VQ/d4BpvZudP9/8+ze92Ot+PgUDYnGYiVDPfOPjvTvGqkikEbxt6HWWZ84ATrdaQ1yBQs0b3ovl
0wQ0d11fFPCR/Xpgyj5sfZ8GXp6fgEyxoCERvQ4Sv+DrYJOaqwK0bDmJfVPyu2nT+BAeJIObwXXc
3JfxTsj7Kliz5DJn9oiCHE4eiOtin1z30poUWyRNbkUfNO0C7XN016FZGJqeAnwE+t5fX/7HEP/n
1QP3NBMhDUjqL5L3ZFSaCotcuU5aDnVnYHyhiVEw09e03nsb6v/DXvqXO+5/x31U/nIfXTdl9vib
D5+ex+Llw/47f++PXVTXvqGHgZ0KHR/ozMxKrX/sovNHCtVmQSS8JMLwAn/uovI38GAg2AQmtMY0
kCMN/OLPbVT+hs2VMgAHUcEw8HdU+zv7qPlxH8X+jSANYFwZNaZZNGjJ44BazVgDWWVcdkBVphtg
MkNpFVZHCfIi5lpg9TtQLyLrHoKb1VZoKwmNPyiwBl7ITnl8mrQVEJ3qYEewKZScLgAW8qnsnHHa
RP0+LuBKESNRyOGC1+1pcC3UR3LbDic9hfr6Raodxw5Ar7VgO/AksE8dzHI1cqerXR36ETl4jesQ
brftZhqcbhVY/bXx1ETYgZyU+Tq5K3toK0JY76Qoq7l52ibcpYOt8tXYuxNztBTAbAHt2tuSfR+v
RArM7lVFEztGF2mMYcmt+oJh33OhEtwrqxnmyGAYvuonJ3/K6QHyn/Kl8V3a/gzi/taq+R8XW8jY
JP86tvBfH+uX315/2z07ZfGYLZYFvvr7stDpN5i+zjCJt8gCvbI/VgU+wXIwMSlBXALyZt7sfy4K
iSnf0O+HLMDMmQd6HF/6uSYkRr8RfIYfhSkjQeP4b60JOt/U+6AXhcF5JGg5aujSytg9PwYXIjQ1
KRBhis73xcSh/JebFYROeORWOj81RU2hZykBrwkxEdhbhpahxtRJQ3mnhzPwUILmvCZAWOrRtjcJ
dOZzGZ1SkVyMFc8c0HVip6hzn0/JJjCnEcXHXrcSCVFE0mQS8ONqu4KFAXzIWg2+yaYHEfp+lU3o
ltYtbMk6gnUVQBIvNmRo9zIc2gG+kmmZBl49zGEaTS5XIobwB44HeCOzDCbUrDuYRVl66LZugQhL
7VimzAnGMoK4rQKzgqKjFgORWBruUwkKpe14LSndRuqh/mz25lo1auDeIoBuVXNsXZpv5TysN5D8
WDfCKOw6zwOb90EAYzszA2602xt5FG47uo5lgNWTAsiYEZogRdajYRLSpwT29b4qQVijikATHFTT
Ar/YVziKNeUYqDAjcXFnhRN01SHppQp46CKAGOAJ8Vm0qvsQcLGhd/BKN8xAcMAJPATBWLWI1pu7
shCv08grK6uQh9XNBdGAHo+KfcGn3gl4p0KYpfd6hdz3UjhaTYHOpBYCIStJuIKmxb4FnPwqNvO9
QQRkREM0qFXANwcZba6yUh7Rc2KezLMJHvMwMqlD+Qn+iznEUvo7qSs2Mew2Z3m/4DrJIx82xw36
+rBeWWVhvSsj7us0hVIB45BD1eDc3Qm0qlUENb3ZX6tR7o7jdqgaS9UiWyUQWtMmOxwuWhEC2Kq5
LS6lqm6SBADPYPIKRu4UbgBSGcvPMb0t4cOI+pOaNZoDPzBAr+ZbinR43keZHWcIo+oBJTK9QMs+
MWKb0tBNc6jA5AXInHAkAXw6qbEbSqumke9TPbVlbVrLotvzWvI6lQMVr3plgCB4FNBQBG7YVOiV
0e4LEA/HHDzH5mIaJY9ktwapCyeuNVCpM3mVKRL4dOpzWOG7cgVeAm3TVVOBHtoY2iYA+0qBPg0g
076i6/4MxCxad2DTXU/F3ghQPSTTnTnghsK2SleJGiO9zI09hQ38yPodwKenwuTQsQXkOKtLBlN3
GAzB3KjnYs/bXsXW3rFQAc8he84gowU27J5mkpeagODmUFSFFHg7NW6ri60k53gqkqfrBWijiWNq
K7O5T1ljwznTSYfRTuiwZhI0g4lLwKjoSh2I7tCKYFwUa8kVL8Jt01aQ1O0zbgE+4I4FtDaAPAdE
YiJPAq9Vr5vvDPZlYTrt0nyCWUUAMYG2iVtb6q0KmjxVZXaO3ALNodaKr06TZ0JSvYyY30gqoJVK
B5R58gLL8COZksdAppB6FGhcAhCn2Mlwwj02DocyCUAlOQp2yK+TDh8pcKHU5QuYO+J4Feimj0Uu
2XLDNyzFPlcZAI9MRRiDodB5zJx+NPwn6e9vHYl/GSJ+SNGvyxz/W2bjH/7kL3/ov2GsOVM3//pY
9drH/H2EOf/17ycpwEQ4FDWciJC7hET/fF7+Hl/On2jIzxVIEs+2r/Kf4SWh3zSGdpRJmYrTVp5z
5z+SdJy/VIXUrYL8GtU74+/ElsvKGLILUwNOD3JohqpDyhbjvC//d2MtmXmX5QfynO6Zy736NtuK
bbadNrBERVRpB/ZwfPdkfpEuaovKAGQi51HRt1U0nUAaeVkvrmgFhuFoZofO0NyhVN0U62vqjYse
/AhsrFDSQyIkyfedUq3Csobse+jgWfkDNVZldt2ZlVcC8h43mi/BG4AMzZoDKw1p7YORV+uQGTCp
hdACjDNQonI6yEGpxmurynCG6+1GKRwVIBNYCEiWClNl4JydnNc2rYrjUIaHOV6QAT5oStQMBt3G
UejGLF3VkBdLJew9MqTXUIj2G0TVA3tUNAStnMluVxbrZiReQVD/Bnui5u2OxYxDF1cDAh9iubXA
5gNsAr1sIz/Um1Xf3L057gJwDlvdMVdWKkofCshZ1AzWQxDdQ4wJSC6oOQ+JnXGEwwn4MPhvSPZ3
g1LYpdm5KRMHbtbogcPPtR2JLwcdMFX0u9IZ9zQ/hZFxPdL7jkh2NZi2qT0OON5DcZcSwwthx1FG
VxBT9/W8XJtCP4VGtq2kGjfYeVXZH3ps6zyujuCK2QNORzORHCWY1rFRQlU0XA9UP4yqtM37EKJM
vZ2w0ZLL9naE8kdaZi5hylqSa99o+n2W1vs8ARKfN9FxFotSc0DWAmztER43U65NrrhcZ1YOjpgA
6YHoh4heBnv+owfvIsv7S8gxOXA4Qp1BuTSLYlcIHUQQn1VeLu2TpPGwF2vaqkDpo5YuSzjnsSz3
BTguI+oxdtWA/ZSTYydF62JSL9sCQDDtlpJhIyoQl7UcpzOVwKNjPqgzG8OoNpgv1/IQ20bbrkXT
XTTctNtxdIVe2H3aulkGzRqerYOM+4ak+XFbelJ3G4MTUcnCDhWkXXDSS5XaxbIHMdA8pBrcV9QB
fBs07wFHAZ7diwRg/gpOphGUBzW0KIKhMFMOMdOALI1tvWagUgFWU72kY+yADnlVQym4S0YH9tmo
jDV2AJNqVY/hIUFg1xask76wR7iQjJlpZ7HAucbk0c57dtKTh9EEQay7TcbxQpImp1U7u5/tiik7
xlV5GHRnrFBjOg3J5EB2P/Wk1yqwkz2ihfQ6/M5DWHCMl3U02uDu+42Wn4hnlrK+CoPGU8rprhaa
28QoQANwB4PB2RrKTKdLpWpTD/xKsEYAqgcqR73WArHOe0wuGE4/S8mo2uHIuc1NGNOUWIEgiMJ2
QgZXQpG3pUatjsfbGpNfqMTXptyhaeXkg4FbI/COCYEk1OMZbOOKZFixRr4oRWSnE0AhWmWz4AIR
Qxmaq7JqDrro3US9rRBnJahF9lViN8PrhGlqAfm2yUC/kSrdEv19NDwaTbGFpQ14sMZLyOmJZHBs
7bkfI7tOKXmO6wS0M7FP+vZy5pN2E0N/+Enn5grcCCsL+W3UJBiBKxDk7yasdO6XmelTXlzUwVBi
QunPY1QjoNVOAkCLvJDcUY02E4nBRyk3nUSA982htqaBzGmlJtayymEwBusFRX0qB5dH616ss47c
5YH5oEITDjXXahWV4BNwGL6EjUUlABPzBiEcbQqrKPSHoS79FEiSrntJFeaoBSiYhvrSgE8B1dPL
tOG7TuEAVaE9ABpmHMML+XscbnKJn+RKWnGQL6HG4yDUBroNMBiGBL4C0S5mV+Dtu7lKQC2kK9Hp
KzD4Via8m8PeSoFOUHKEN+wu02GEnROnERx6uMkLZEBuxUx9lXM/48Mhpfh12qPqgQCnDFYUEhA1
IjQ23sjS4Cb6Y9hwa0ieRSn2qSJgv/YSQPKxZM+yMl1ScwN0743aQ8GRGLYCcCPa7I4Bn5IUFLBC
Ixay2F2UqFCANewaGLVsfDDYsFPhkQUhuLtAcqImwzd0O4KsV6pBR7P8Aa0A8MEeQGWTnRZbEKiJ
VxmbkzAj9/VmVwN4JKkQ+sC2ONGbKh28bjr0yt0ofW+QDcEpd8WGdEXUtZQivekhbSvsQaJe0ec2
YvIVV/lGi7AvBNUOCcIdB9EzEuTUGByqF4j2uxNVmmMt7VPwj/pKtlXYtoXFg6HmuzSQqJWota0r
l5jpthw8ZpD3zud6EDsVbHRGQIJhoIqSerIlUIVJmXEtpF6zQbJ6TPTvQwz5SmJYYZiA7Ay7PqRA
iHg248SuevnR1Fwy3r3RkVViIaBwFXglqoC0UKSA5TBaCqx+CG8g/is2NSEQoZzadaZtdUNyYoCJ
1WCTt25FElupQY7TCYQ8ReRFerIxtO+0SC6K5lVTC4q6kYY8jqwo1mUE/IVJZNh9oyj1KMgD8O+r
EYZWLbZ0akJ2uOPKlsmDHRQdhNWL9rYNYIBMhpdE72y5elFwxhTG+FgMUEka+00f6JCyr8Ggyrag
WOGBJ6CHx+CKF8wOWWRj+Tmgml/UI7aDelfDGrABhNCUfqAGfii6B9CswzD34y7ZqHphUWROmQE3
gC5x4zb3K4lbQWCsdC4cgjy5TIMriWIR4FiO8UBz5QKh0bYCnbZQpI1RVnbXiFuWkct4aO8l8Iy7
CQzpJ4ELSCiF7HF3GeJFw/5QBcBSGS8CeorRFOiH0JdboBngspdr1bEvtMaSKeVWDZnRDFS3IgVQ
zGC2Lp0q7bUS3B2rySWTboUExrEatjMoLE894MMSsybkqQYU4b+OBpcw6U/B4KKFUhLaxDxAMNjD
7haTygFlsnwI1rrdOzpQShz3/18QvP9YfP8cg85V13c9i0SKNFkuDMSg/ZXcCSuMfhREdaT2cOb+
fj2QqUHeYKbCLOkaXS2DMadI8/31K0RxqwjFKqiTDTaWk635lRe7+pqszww7X/+7rvDPx/rnsPNl
vbu/loYJbQYMK5+EI9vyTQJq4FExbZxFbvIEDDgBicGafqT3wRMcZ851+t+6F58uAK4n0L5B7w8Y
yY8X0HC5TySNZYcJJK/4Mob3CejBVD0YTmcr7riegAOzYYntmhcNBIEe2N+Eaf3+CN5dgfrxCuRO
5mMZariC5LseY7vXXqr6nCbqr56zDg0cQ1ZmaeklYDGIcbSKqckOnMNbMzRQXkuQJuT9UxtvhZph
+kaItAJyZl7Ny2L5eOfOKkA3GloDS4XSiKbpONEoP2h5702aR4obpl43AXSTG08f776eToty69uj
fD/aotw6u8C0JA3wKCvkEmt1VhI8A1BfgmHmMVBtNmFxRxCBqkvvgoBOclUjFMF0IS4IM9V6yO6V
zWx6rBwb7bt8UA8tJI0kFZIW1jnIzy+e54fRF+sFmMFAFaEoDnVyCdV8R4Gda68fVVmxSPE8ne1d
LqG7n253kXqnpDfaGjZvB3gher2XuCUow4AMQ9LDGwbvb7+/+dFinswVfehPflwKCG4YREem4jA0
ldWQm4Hvp/YMqWZeTosZCR3SuU2Fnj/USBc3FKdyLjdhmR8GBRL9OP+b8eLruzg3wuKoSBHxNvCj
yQ8S2kasSJDVnVPT+sVy/nAT8+fvtk0O2GpuyLiJGfk1i8BRL/Lr897e84L5/LBUGXA5lITMt/7G
u3HSpJIRIrU5ToXOmQ3WskMNwTliz5gv7n/93H6xerFNgCqIsvbcmFzcFOR8VBmqTvkhRQoI6Is3
YiceICzw9TBLMOk8pbF8DV01NbQ90Rb9+PBCJeQk1cwcUzrdEydzc6QyECW3UH6BUVxsuunt10P+
4nB9P+KSbhtrLGp0YsxzDjJE001p/Ohm53LjjMnFEpe+vLWlvXVjpJ0ayLg1ZnVOtwajY/Bjm3lo
DAFegbrFuVf2yzujaD9Dx1Vh0An8+CyhV5/E8jjkh9KEjKW8F2NxjZLahDRuWg8qBa92LNye3YvW
T/UDhQdmDQdVfYI+4gTNhCK1o2jbFHujP9ZBaEnhEzV2KloiAe0crTNdo02eahTDkzizgqS+Klm+
VlvYq9ABVXeRI8QdVu1UuCRJ3Do41V1vxSAAgm/hdDBfVup6HcEw0wYADYSxHD6jKvhM8bruDl12
lQBcuEW9wQ8o3EM71t1pkrSrMy/rrt8mwd+qSX/Zpv0fW3Se+Rx/XXS+Eo8i/s19fXmt5//zEv/2
VlAvXpv48X0xev6Vn8VojX5Dw1AD5xGgBk02scP+LEZT/Rsq0TpkKaFdDBgv9tY/EGPyN3DmFdRs
ZY0qFKaQfxajv83afzPUAVB/uHP9va4u4BEfd0XIqepk9mrSDN3EcbVkYwQZZeZQSvFJZzBXZ7Sz
iqFI/CiR/Em+SuHUgjLOaINFd1EakLPA9ind8lmbJS44TLPh5pjcoZ30SEodTb0Y9aB8ujJVZIuJ
eWqjCyV8JGaF6gxAkdpoixg1widdh1JWlF8RKC5xeJvJ/EebHbNgq8gHLWzt2oytPnwZVBhgFs80
e2ga5f+Qdl7LjWtJun4iRMCbW4IAjUQVJZVM1Q2iVLsK3ns8/fmgnp6mIIYwM+dit4nuUHItLJMr
8zf0ZKdN2SELpvK6EoutMgpuDveWq3FTKxTrMMH1ccnohj8pvu8W/6COFIS/WnBeTQQN0DoF8T8a
GiEogWBpJDwqDfTyMXmcpPIkqXh++gyxMn9ZHs9bSTpkfbe1Kh0vB35+kuU8y2AWZT1PvWj4EwoB
LU31JJvjXwWLD1lWfsae/0ZvTpP2CXXIZLzvpJMlPRkVUimmo9aJLcDd9aOnKvyWlSiFSFjs3Goe
TVIgwX7/yPuozw7hlCFR81io5wIMCoX6o2lwTGiIp5fwOtrZssy79WrBiXMNb8pCdCSUjSyUPfMk
2iqm4cwYZ+VPDaKjy6ydJvt2PpR2pFOhpD2e4xYwqsNJk/LTILZ2U0U7EW1fVUrcgmqo36LrnMZb
o3+Qoavo00s9qE+AAFCVbsOd0T37lPlCmTqYV/7oEGPMyrnoYJTHDukzrfntIVxmWagFV/FjLUf7
wdPTrRxDXM/5X5r0LVel13IK7gfDE+ywUu9iQWs2Vh9/8+r2xjK7v6YWOL3iVO0hNp6CqDwr4Yvh
dX8GJbfL0tsXXn+jdcWr4SFFCdCx7pASyjeeVmxo6buKWNsqaB2rwCDPU0EeYObWvqqYt6q+bqtm
si0FiJAIxfP7jIR3RKHYAcpqhZy4Wt7tqQNtugCbBTSMWu2kVXeymNhNUh2t9CGkOpvSaZCivVcF
Nw2lixijTzl4K5K6hIAn0xZu9FcN/5CxU04JCkUXh8/5X8nLJQxwkTq9b14VTNT8KAEUtbyxwkH3
tXJUw3s/exGNxjU7b6vIIy404w2JtdP658RfM7FfpDafgs4p40UepcZZ0IgyghYaRckIRZ2Snnm5
dvtfO5cuh7ZInwuIOD2E2fDea0a3MyN0l8fUER59+j81l18wSZs+6zC/esNgaBfo3/Xsp9chBzVK
LMU3HKLAT63h2q+OfTbkmP1wObtnYPjF2C1tkLsqlsL7tn7rmkcJ1aTIWGnWLcsz/5rgiyCLlx8E
evIMSQZGJuG0bIM0u1NuvG2vbISf8uvkZA7yAe1K9rNIfj4FXSQ/ugC8B1RteK9TKYm+qeYJUTzR
+FfewG1/HaG8zFffw+BqIANRRm4H/t/HCawmjDXgG0f3c1KHeDh2Jra3tSAbss3hBdD8/HqLLN+4
nyIuluuIdtpUd0Q0I2kHXmZE/7FBhY0tvzVoS7ap5lQhlcB+dCi9Qm1PjhYto1CcxcpMx8LunTuh
3OS0VVZ+2xz74kny6bctF3k1lkpDi/O+cVvoKJqr+7Zy0+31R2tHDwdBwZO5xkG5toQvv8C8EC6W
sJDFptF5xPT+5KVtvfYPiRvvKExrJx38hY02oxvRO1r7DmRAX4518VbVEl+2hDnu4OrHdpdiFzsz
hded/tYGOJ8sFwNEqjw1kKuL7mP5e2Vx/x6t4mHlw13bLZeTuHh21QZqBoFBjNLJN1R1fxhvqa0e
NL5adM9KZiHbaxLt107Ei5hL+moSaYWpN0N0H/TDsaPDWNSxbSL7ICj7YLofOQxXRjkfNF8szyWb
NYp7fczpdt2ru44L9l0warCpTSs2Rhqrbg7XbrPLAS7OvbIyRNpD7+H8feY2+96dHc7Xyk4r62NZ
Je3R75dLjzD4dWzk6J+IppKvrbmOL6nA/7W3yat5/0vwgBZLpPPNUvRkMbqPDgW+YI/ZId3n97Qm
Ztqj7GLV8Co9d/exu7ZOlgiTZeR37sDFBlAbENRGR2R5BwP5LH3Xuo12IzzMrraiS3UtSrbCj7Xq
87x/F4tFFhHyMREnxwV1yYnym14fLEEP79OEBdK/GsofDWf3UK4csy12K0vzykeUsRkCng3lxvxU
iy3AyVaqWET3lPj/Si74Q0yS33l8wma6U0ZH3Pq/Udob1vKSK0f2h8CLRaqEiTkOWh5hpzaee73w
bTLCzTD8if3p6OsKtWfPyUMvP6SU2JMhOgGV2bfC/VjXa/tz7bcsLlMcIbxeDZkE/5kpQCFxO8Gy
o2eUYLlEZ9IW31YX15VT6MP4F9dpRAt2VBLGP9dQZ9li4wgacYMm+xPT4GBHmLu+a45bAD3jy2r4
eUifVhnPVCypefB8UkrPtKiQLYDF7+FDZF2RFabald/CPdc2JqnEdtVz/Mq5BLBHm2ldOKHJSwvL
Qp5IZdKR1KhIbETUXYnOhgBtW8hzHG9+JjmN4dK7F3PlIE6vmcy7B8m5KSmOflK+qSrv0PhF8RVQ
Eb+/3gfyp/l455zpeAHI+C1LywrwqJhVNaryzBhAoDrv7ZQu5gQKswwypGQV/QUpygNwNEcYizee
nsck4SUd6rO48T7Py8MkjFupkfbhCOMwVt08HG5CH4fzStB2fiKs5TxzivzhC86/GH+3+VAEQLYs
wxbeqPm84nUkEnrH3yfb/L8uznVhx09rdRFqkeroSVXJWq3q535Kv4nKqcfu22DFwNykf42nN4jo
r7/H57N3EXKR5WR6GYXhPLqhfTXxqkumwMnyX2WQHoyu+RXpKHYmEe4q3lHp4zd5gqahSvYQqYfe
MJ9Xfs2nCaD7wNqgLmzAc0cgjW9xcRMY1cQxCZnx7MV/kSC7D2XhZ5yhhtxGf7Phn174pybjRekM
LVuAD9bfodP2UjThW1qBWAPQ1KYYYUpI4K78sk/rdvHLFp/GMJFOFgdFOYuCeW+k1bE0x5t+6u4M
XENLEYy0+W00zYOSSPe6We0RW4Wql619rk8nKFZC1LzQWqU+Z33ycwNLb2IRbipnyTj07e/aiB80
dRbmnlloqMPiTQxsHfNU6rATalEpqgVC+JqHq94Tny402J8q7WoeRXQ0P7VyijzKMiVu+jNGNa7q
4zXaBPSQu7e6g++jI8SbCqCmtei2CIbNgMBG22q3UYvj0DDZQbzKMPx0ny9+0Ly2LtYOFpeCrA8A
pue2jPZS3oc3M4u78zcYqm3HLdrfuZvs5AdzTUVlbSoWmVMFNDzyvLI/m9prOyDMDzRMG9Z6n58/
/YcJV+f3ysX4+kRUh1j+9/igfTgC9M6tQn/BA5KGVpPnDJWzsu4/nX4fZ3V5l8D+iVCIIap4DPfj
n1kEg1eXbT0Hx7WTdm2Ai0wlU9p2CFumsR8m+Axv5lr7eN6jH07yxVjmPX4xg7UggQo26v7c5ufC
86nUAY6Lv0lBuTZrKyvinRN8EUmUtBAiLLNWO6Oj57sEwYZSeBd7KkMnuClsG5bzmvbS1fHRCSKh
pn/7qWHYN1I4xGrEDsCzEFyBk9fCtuxfW8NYOYeuju8i0uI07KrIACGd9GdZgxoVUfbR/ikpea0s
vs/XAUv+IszicjJyI/BiXnXIlLXgYpozAK15V2O7YScb9XV8lez2wEvvbU0x4XMVZl4rF6EXp0nW
TckESG0+Tbwm3Kqqf4zUv2oRbmQncc1zaIcI0ZE2enl4NLpfweSghROvyiBf3RQXv2NxtgT1FNbt
/E3jobIT8ZcKhXNllud99WlbIM8Kyxi8Pevy47bQAz0Os+D9YBF+F653wLd7o/yVNxhJrL6Z32EE
X0WbB3yxNboaJXQVQMq504FNKI0DV3AXDFwRInDmCvsJLGS8GUUd5XtMZtxWC13FmI6dhp8EBt9j
/yNDa92H9qIOj4nCl5igqplv4/gkUFMXVZSyRvFmsvLntFUAs9eOQGlcbNNxk+tcWCkdhXZ0w2l1
1Vw9LS+mct43F4Mbm3/fQXPLvvmOlDMNe8DkD6j9rWUka59tsQdLlBviSMvnMwaZBMMN7+f3MqKR
s4PkeLP2krm+5f+zShZ7MQObGuQiGyKFZeS3+vcmTmwjXL3G14a12HhV3uv5JHILJIdwb6poEppb
ms5utJFU7rjVMt/auBYbrO+0RpFi1iNe9rJdPtT3+U8MRR5qGkEz+mw4IYIYbKQf/3+7binLl0xg
UD0vmz8f7mSaGx67TYMjOfabEa7Dq2XllaW5FOZDZgZtc5PvN8tZtSdyNHuWbscT5H8tFA/Kfj48
/3utmPM3vtgGSadNhYyO6rlz4Zr8qw6nw9NmOuPt/yDe2tgWJ5gpBomutu+HteSCOt7rB0ieKOiu
F+Pm5fDF8WUujq/I73oz9Fgupi4/dzoGV+OGZ/ZGwPmj6osXU5j5p7X79WpZWaRLgGhaYvJp8lo+
C7F0qlp9W+g4wlgrUT43chbfbXGktAIFrOF9jfDVjljpyM6wt5x4xmFqdsMZfRK2q5Jdn59WH1fL
4mTxgkyFd8CUln/TuxSTQNc/qRv9tT2Lc0XmLK31q+Y/+NU3XBwxiq5U9ZBz4VXbYZucrWCr26Wd
280ea5hmM8IKcSQgdpbkrqVo1zIaTUSqQaEAAjN+MdbCDOW2aBFiihGtlgt5U4bKZqjcdMBqw2K8
FKu/XjrkfleGqxFSQxnTUAn7cTfyWg6FbJK6c5Yqdhl4ANJnQNJY2vJoPBfNixDpTqw+FDwe46g+
J6V8gLOy84D8mjmMP5osvV7tJzCrTfQc5N9msJEu3tKmosk57mWh+G5h2NlZIq5DUrEt9c6O0hBo
Qi2dWlWhQU8TpYrdKa72evWggeb3SaVMwO9BJbsRJ+BUw2agwI289EbuMUDLnHJAtRzqscmkdIOx
CYc/tfwYdW+egBtLuBNC5UZCPRp+fI972ABtXh0LuwJr3xfSzoeNHwRAlPznHtqxX4kQ8KBalamd
TwFsmnGXWtD9QAYI4Q4cMNSFxE5qLN40CPKjCPv7wesAOXQyZPcm3lFq2zTWn1aH8WhY21Rtn9rm
r5krp7CWHAEZ0BaJYnH8PqHCiMzQJo59D54RfnBxv1MaHSn4h25A6xsJLXjmh6IynQL+tN7dypN3
kLDt8XK01VTBMZIflZed8lb+GRuhLVow4/h3eDw2MwrzobarKXsAJ0sUyuZIMooEylOLlF+/zxJ9
N0T6NjGwNypUeyhGG94NICvd6aEFDGKPjY1oTy0XXd2GWxF1ZRr/W1EP9gOW5H4Q0az5KaTy3pdB
pXsFz8zi0Oo/Agh+cqo4Qvk4DeKLn3enJH6g5BLgBNwr7XbkUTAaPd54sACV8KxQpdzAVPgW+epe
HIO7IhRdLOMRRvA3NXOKKcMmhZCI2UWdPqewp/MydVDxwzPod9nfD+rkql5wh38edsP1Rpfib7Cn
Tk1quoKvvwZzhcr4JY2tLba41cnNLkHDGF5OZoy7Gk82Iel3lfy71aQNTH18bL6bCe6EgrhPje62
8qUtyATHKls8UOnDg4wrlB+p0H/LDNWl3GSnGgZf6DOVOJoVqQ6mBzJ/+OrDS2w9cyMZ+IeZ1S7v
YOrED34r3SRatcuQl6giqNja4O3yJIT2BPUccn4/VH+qKjsCXdoEwlMsPOh4H6nGsw6ZR4TCVdct
Nl/FTgykg65EWwmJAAEqnWBGh2RGGylZ8yMLBAj22vOEGIOqAEveJ9P9ID215m/kjewxiU/guH77
bQsbRztUiuR24bBDoBGDsGNqdbdSJtwOkrFBP/81DZ+HrD0nouTCvoKoqNmFXj8HRvtHHlF1EUbK
gnyINHISyXBTRTpMRvZHrLJdo9anfuwPMpYhKrKcVaPurTHbeeANKiHkbzmWduy1FzPAk6nZJHis
+38k9U8Q/bAC6uACTB8EaQpD2XhduZNNDifYKl7n7+KSJDCsXuR+BFIA3KUTbr1QELYpS01FhQDx
1ld9fOtg8iu/pdrf5TkGaF6Dgx3q1bLhKEaClEaCsgziA8ovNMM2qTG5g3rf0AopsnyrJeXWyiTe
dBTnO3NbwXOy7MksvnfdKQp6QJQZBNvghh8eBMeoNhwzvpUC3C8zlBlalA+0BzM/5BhM1TEPmArq
cNvVe3O6Q1GdIq4HzEy0o+wfQT9nvJSDvNla2nTS1W+l26c//c5txT9NIR4qul8lLl1CdEKWQW8P
+nDWzWedCvdkpU5n9IBYeJH2R0kZdukA+59l65mxK/f3aXH2q6dGcL3BdBvlm1je6hg+gdD0w38G
69fg34XRXRT/lDygU9lzlvxqAMt7OE628muIfPIEcVH9Y4m3hvRLN58q73uMNGjd41QPxVTMD6EP
wbZsbLk1H1pOF7PGGaHQ2UjPng4+IhPtHk1Yg4QIxSRc7trHmC2Xpvk2U75b/g/VO0WIStSjm6GE
EDf4GHoqxB6d4zlxkGTZymLLodWASLpVUQVPYJLlRAzbxNbzmezmuZkMwznHVVe4L4Xvhsmbtc/3
EobuuHHaGfYA6vjoRVClheSO/ONgyPGLBDa2ZHrzEsmN0UAjpHUCqpS9dcwqJOBgRFm58jypJUym
p2GEW6V0B6PFGJaewyjf+KNpT0GHgmINcizYy+avDI2L/NkbXlOTBsv0u09zTCpuk+acjMGmtiKw
WI4X+D+VBA4iF51aP3tx+VpX49YfYS+X9U6KfsTlTyut6b01z3p5mxUK+0yajS42RvuQDuJu6ptn
y0CPkTMzrLHIVn/2Ckq0uX6n9uoPS1Oc1uTdHt3n48vU4uXDW1o22sdUqrdhoN1mooCPWbKbMCIp
2sDWy2wrxvDCCwyRR+vgScpRNJtjohw0PJa8srDlPnBGw/9WlQ8CHOcuRpQiefWnxxZwXlFyRvgh
dV5OpgwHMmbPEJM7gUKXGZ0Sg+ozTt20eKrSdJXRcC3xFAQ+Kjqlm8Oxb3yobfJJGbALvPEzHLmL
TakerPqIJUTBlWHJKDreFVDzNEBxAuDD3rrPfWVrkGzUhWWninKYuvsBF9UsbDeBiK9XxpQ8qLgE
RFKO0eO2R+alk2WELlnSdYQvT3vbxqwva6KnAjpbl2wEPDYqSjjcyjr8Xxz/JvhzlXhUMw29uIFz
Sd4HGjjJzi4m9SCC7VZAfQqg70asGmhsbpN82syaOlaIv9vLGNfooLxNk7kRBbS1a+0gx9/SnOJK
GT+bBQ+jAafW8dhH5aao8RIVVBwF9BMamE7QejvdB3ca/BNQzBCTCn7705CLToy/jPQgt2wXgUZU
CxbQSFlR1LiLcZP6N1LxpAvDNvdvNXD8oWkcWhn8H797dl1Fi2CjotSFYLqf3aZq8ORVMgI04VGQ
X4cBJ9tWdWoqKsgv7OPAt436TQ0SSOrBQ9U+awo91DB/qgN934bCwaPt0RqTk3vYJ8qTq3WRg0Pn
sUvf2hfldyux+xFUiZPU9a1+J/avE7xxGRkcgfUzyvewaW5aI8a2MDn0XfXm08kx5ciNxd9qnzgd
Kcng5ceZVdrjvY4+zL6rvLuZaVrJO5VjVGv8XcHtl2ixnSNtkoR/CotkQsXb8VFD/CdJW4o+D576
VGbTjpRi10x/ROEW0+eNMRp3dFmcsp/4L765bfPfftC6gRHc1vJ4lHT+33pwN6AHEBtveWns9La5
A3P7kiom1E5lL5b1zexZoZJ6ZbhSpH58CEfsLQNji4u8EyKko2XZJhGrzSCnbmLS+51JkpwNcpbh
nVk4GYqEXlbPPrVOEfycgNRPincco2Yrj8U2FID+9s2+KjTeRnulMg+C8ibQ61IC1e1KjWMSwSdS
xqTz3YwTY+p/tnR8DQ6BNINfqyCRH33TSLLy8Y8p/pKER3NCRTg4jSoYIEVjYaIRgRAVyXzY3oil
QmWH5F+ubC+QN4FyLqeTL0Ybzruh5POhkpHBLvb84a5XKa/p/kkDdJ31x6R767vnADV333/0gtOA
GlZj/qMru1p8xPQXw1zB9ktrI4Q3+BxtYgMxAJEybm7sI6M4gVB2wfbZYt/v1KY9hEgsdoC9TEwK
LY3zJ/hdMiFB9zQGvyrjLkfBcjOJ4YFyLZeg+TcsAlvGHaXCZTfG6spqTDv2/RezlHmgmI7fqvtZ
bqMWCzspYjsLKEmgntMUKN0XGBjJiAZ5zWw05GRDzt1UwNjvX/m7W0l5qad649XqbY7XoslQ5CHe
dYkBVFkg1+WoGbHHnRTH1B7bbMC/9kXvyeaU/qjI3yf0iaxfYvM9Q6WqUnM3T/9wTOH++G1IxcOE
10qcNVtfO0bIS6Q08sY02EwNb3FYTI0hu+SvWbjyHr5WXKB/Z1gy0BT+WbxJQRumVVEY3bkGgJ77
f9oMJaloDV90rZCNFxlETxOS0Sfor1hrQRu0Iq9QKOoeM9Zl/yU89L8Aa1K/uIyxKM6kQ41EUkWM
9tg61aH7NktHc19OO+3IZMO0Xpm6JefnvdJ1GXGe24tKV5A0aatORIQstYUNtsWjcN9sgrvqGH5T
Dl8/5a9HQ2QSvUmQRJ/QvHoTtsNo0A+pgRCpdvFtdkRst3236Xbr8LZ33NWyTgJG47/DLcp4Vqx7
flNSVgsOQPhpDPgHHHZ3wnbNCka+ujguIi0KeKWsB95QE2nGWMhOeYLqH9qcnf1O2geP/sk6xd8R
L9O3M/9NgRKM9SyuQPoqaPHqLwF+gBoxyAhgNB8/qFqWaW3JWXcWItofsEuiVVH1uVH7aVr/E2IJ
dxtjq8m8uurOhsbriNfMpDV25u0FXOJzqQH5D/SOaoBParCygK6Wgi5Cz4XUi+XKx/SB1ORsdSf5
Xib7BtWIZ8WFcO4ij7YVdhoi6z7yNupR3q8W+q7V3dBQpfIFu0jXlkpSQTsmYlTX3Vk/zXTv6jw+
YaaNHONe/F3eok7jND+RVHyyvn897KsHnKXDGub8mVfZx1GXpmcJQTz051HBJ8//22kiXaRwbXKv
VaF1CdiKyCHKpllMrllJeRYkXX+OAg+SjraNEGBu4Q/pUkvx20D4LXeMcNiKafLorzpmXBslY4QI
KHO6orz5cZRmVU8t3Ju5oTBsVTtzI7cEFs2OEV2Eg47JT5rBL1/P7FwQXi7li5hL3dkE+yovmmc2
kCy3SSxUpkn5ea7Vxo+vI10dHVxYlg8UM0hgH0c3ZkNDUUDtZ+CLpN1KxqM3/Pk6xDt7fDkaNr6q
KygCmMhcfIyRKVXTVhKjEcmdBRMJnDb/pmCG0Y28EfN/pBqLoUrjhT9s8hjx7uoWp7S+UQ+81ZzU
QwEKCFrXyy7KJe6Yn5C94j0wHq04xywdpzAPiKNhbUpEPXSppGaDYahSOPpU34TUHZFEPfZGB9oV
8anwtptzOSvZogapU26SdUCj6q9AfkzivSY8l8qjP94Is6wmkoEoZfEFUE8YKTWgfCQim7+vQhlL
bn2T9KiLtI8hQFpdGXh3jE5qKps4q75ZazoAV7sI+OtoKLfxr5/ULJROUqMAgtU5J3fss2A3JE+S
oh4iPAHrSLrJuqPVVu4YP9QYusuysC189H/GrFnbkdcWzeUvWfQzmknIZ5AkgA/VLREXiqTIBSL+
G+kSBJJFiFDNTU1akAzCE8A7Nx3NW6NU955mbHJP2n+9vq5dLQjmIpQrzphjc7FBY80KBn4QSzgp
7EL60aXPXwe4mh+QxiEygRmDLC2PgNECWqkPbX8epFvKvXZ5jOieet1NdKfZ670w5eqIyLgQLZkF
ApeZY9iloxL3IuAEqdlNo3kIqNSjF7sV9Flzkgfy9Cx3v5RyH/jTVpUNjkFK+bODB97GQYa/cHQM
LXHX5PAYpW6W5rR2I20KP2fHZNVWDMT95Pv7SoffxpOX58I2GtKDXmeHCNhT1uQ3UW85KxN5bWCm
iK63DBDRkJcngRUnjZSgTnJWf2Ix5jQsEXSwbO/7jISffsFj6G/WWkOfoZhkr5dB5x91cTl3eYlc
VTb2Z82MD0qmO2Hw0NbKIaA8EGFDKIgNFhvJRgEFY6K7lUEWlXgeRRJIlHTcrszBtbP98ufMm+vi
50iVJwMbn4Bj2ShF8cS1jRvpprsR7Pg2uJsdkMD8QaldAxqsxV1s2kD0srylPnSuyu8pDNliDE96
rBxzPMC/HuLnSNCYgbzMjTEd7YvFnVIghxsB0CbX45ivb3w9dQq12dWFbn8d6HPaNQciDJteNPhP
H6cyLKteMzSSSpHCLWQypPy2E7S/ttI2lXxI+IBfB/y8fj8GXMxhlCfcbzUBvRajLPBZudqvnGbz
5Hy8LAkBMOn9PaeK4iLbKVVxQiiaEJoe8eeFjdGhQly1dhgnjias+S6/G0R8isc3UmcnG7Dti3iy
76GLKFntjNPonbBxaSsYv4etdIvDB3gwFY2trfJTobFmS6S07lr6+vkyYcCWAjMG5QoAuIvjWxNk
05vMgAGX93VMk076aUgrZiGQ4a/M6n+CLN8GxWSEIs+8DuQEpsCwRfONRSInABbcWE8T/DPEo6XY
sbaralCfnyXz+EBfzy8f+VN2Lim+Ufma3p4VgzKLMj34ee0YpbiVumZfh9kmNyrYySb6W/9bgS+e
0UiPSKKiixpcH26SjxtE10ZdoE7SnSHtb07CRttre6gKfFS6iD/WwVPXFu9FvCU1zWpnf77O59le
xKg7v40FBHMLFTY/tqlKuV/vxmsrRzHYKapIMQ14/MfRVSU89kKQ2rOZ0w16DIVjt0bwu7ZuLkMs
nup6Zwqd4BFCGG4sq7hr0l2YUfEY1tiY829dbkMVIgvUDbaAMqsOX94KrRdlMEDN7ozEgo0mnpvu
JETBN+mW5ubKbrh2il3Gmo/VixtIb60+z1tiyVA+vDJCpHflVSHNKf1Xw1ksvKxvkELqCSHej/aE
Cde0yU8CIBBy5gcV/+2vV8L85z6FM3kBwwiSZ+ujjyNqEiRNPQ/kibqrDgqmcb07SwetYgOvLQcM
STBAkCVymCXMRExpOlvTOzaQtvJcm8IZ48UC14ngPIJ5f8cDtWibU+zr8V09vy4DLz6ZYNSjrHWw
AkhV0GioD5Ws2w2us2i5f9M3YPQRRf49IxT/B9DSayfYZfDFx4zLKfkXkNU7DTC1qWogeC5tZmgP
GYw9Kq7/Tr4amQtSJg7T4kjDNoR658pu/kMZZhD93erJOg/681e3sLuQKGXDIvr41cdEUlGKoLoF
NoHcmLo9TXHQRhOetfcoc8zfYheg3bsxfgXOKsLx2mGHHce/wy8FkNSiinpjDPtzhvyD4JhH5QbR
VeGhSzf9b9SJnckZ7mj2vRUn0V9bEFdXPKt9fgwqvEoWqU8xmVPrzXg5igMj65DRC9t/IbhlCd6f
ZJsu3kmb0KUnt74mri/Ii/jzTrk4Q4rMn4IGeepzf4zj/azLpLwY+5k7QeVUvp0tBQEcJbt8Zadf
P1kuAi+2ujGgLp7j+nxGtKM6pDOQzu6O2c1gC7vh9D9g0V79zBcBF1tvEvOmaVsCojWrbLHnU+/J
jraR623BUXX6VnqACeiUj+v129XBLlZ4U/hapZbMsvINaNG2OsNyPMk/tF1/i0YCThBrs3vtSsVZ
5t/LSp+PgovPCsvKk7yEwdIzo726s26s39o+3c10tR+VI+xSf7ueAl55YJN/XoRd3ORF00/G0BF2
5nXITujwunan48z69mxjRcru/ZRenhuQOZDGpBYlUfT6OEhLgtFIr3O+Lfx9uyMlOllOemveWvcI
Hh2NbXJLZ3U7PvwfDnHud9FURFFH7WkxykYkOaxj4qI/jIQ0R6eh2vqfzqRWO/7oXeUvWA0Q+cVu
9aya85RPQyZNIscnMFaVH4esoWHrtXHRnU01vxc0dWeY4O+ybD/hI5522rae8YBG5uJmse873bWA
r60M/1ragXcReimgJZH8WAxfGIcyjby4O1Mtph63AyCCJ3X7Q32cH71YvtwL2+n/wKcj2kXUeWYu
VnTct5FcGkQt6e2UD/lP9CV/BC/B80xxmZ7iLaoe9Pn/P8e6WGJF3fuqnBO1tzUkmw9thXwWfsDB
X3CG4rY6euJGiGCWfR33Wn5yOdj5E1wMdqqlOhU9Xt59ApIFxIlq7FoR6WHAFV9HWvuYiwXVas2Y
GFTlz5Jy2wzPQvvz679/pdr58bstLph88uMGvcS5pdLcmn+VLcoFIAo2gBLm5ZL9FH7E4spnWxvU
4m7BvshDsZ+YuvVI6o+kz9pyvPqBqFPOpHX0CpaPXV/3BTNNS/aAditUOhjHp6C4VaiVrkzfvKw/
bXiNxx9cUkWUlj2hNAnB+439PH2wju/aXfhEsXx2np/+JPb/oV/L17oIt7gkPQSRulgmnHdCgWDv
H/3b9CDZjY1u10ZfWeXz2vpqbItbcYz6QtCLeWxhtbHKN81y6ny7MoHXkt6LES15JG3vyULXEaRz
zWONTM1wFHYzG1Rb2UlXL3nsgylf4/xq4sX1cdN2jSTEhUr77l/6lsXjXHYZbMmO4DOGq/WWpfrt
e1HgMt5iZwn+1Nd5wV2gp2cFtEmlnI1G2sT5jV4+iRQ+M11zBfFnS66zMqnXv9x/hrrYYJmsCZI4
vA9V3+nJpv2JZblj2ZUzbsVb6zneFqt6r/L1PfefoIu1aQhF2SYjfWHvZwnz6AacuGgrbnjXuZI7
MxSGF+uh2Rin0VUcYJHcfPJrcZc4xZO/1dbW1doULBZv1aW6DIS5o/mPU5WDN+wu+Fa8YOroSHZ1
BJ33Y83152p6dfHFl2WZ0a/MUMfe5L2F2R2y7SyQ0hzLW9Mdb9bOgquHqM5zDEgKac77cr+4g4xa
siJV7Hj6F3/7CDiX97Cyiq4VF9CV+e8I8y+4iGAiuZ/0eKxx2Ay3up3ex9ikPHR2eZBOIBgoNb18
HfHaE2AmedB8xvbwU0EbzUatVjKxOSMgqNp1A98xOCZFcoe2RYFgv7eyTz6LcVK3uwy4WLJSE0QZ
yWtzlv14W9Y072VIF2weQMkqZotjU98MI+jDWLKcaADLyGN7wkYprMf7qcn2UtafEguRj3DoNvKg
RgjIhc/JdFTS4T5PhhuMh25DGjwDSHpNEHfo3TqRtbbary12mi/olEJa46G6SIOkplQLQewZx9Da
Zd1vMd0oVMX++vPMW2Z5H1xGWayHTheUadCG5qyHCIx6cbXpu4PmY2skTeKdVtwVuPml+bRSRrsW
1sC0G5QzuARpmVOjflx4vP/bcx8AKkt48EbKnR4Ph6DE6wbnEU07ydTyVxbH1Yo9ObyianiIoyu9
mFSrxcPLV5Pm3HBqR7ADxNyYfTjwd1QE6S310Qml0R743a9ewqBF8OVvWu87Ux26Y0htKsXcyAxA
L0vxVkgMp/KM+6+/yLw+l18Eu1HczsGGGJ8gG0NryLmm1s15lIMTGiO9+Fc3sGRRobl5b0Eor6yA
a0f8ZTz544mAnDcquWnbnMvidxuRIeJ6q0OGUlBf/npk1063y0iLyTfb0Ev+H2nf1Rs3k3T9iwiQ
zXzLMEnScBQsybohZFtizpm//jutffF4pslvGraxC+yFF6qp7qpidYVzjBKamdpDNryI88P1v78W
atDMxgabiGLwYtqkKpMY08/QxEiAnuWPFrDeNqSrHSXGEDTBsP91eWseCjRfFE3hn4bEGlNbTjGm
Mub2pPYYzm8eDf8Qlz+uy1gZeDNQpUeLDnrRaSHmmxeWkgJUyaY7tdGbVsfWGLSPFZaSxlRCh9X3
Wvkmbpudbo68fHtpiJCsmcBT+eqAsIVhsGUGAHTqu1Ogx7avESfJJI9EGFtHGb+L651gGD+va7u0
xUuRTOxWKwGjWH2HrsSMGsKIQXVwyY7T+9D+ec8AknSQ/X5NPWBC6dLqG2Bw6V05Yp/zYL522+Su
RYJfPeUH/szi0kwuRTE5YzV1fqTOEFVLpxaIV9IEBlqs51w/upVE5VIMkx8C572PjApihMf0qbHw
Yr4x7WFT7LsTEmFO0ODpxFzU3I/1qOhDd2qA5hvdJMqt2n2/rhBPBGP4o69GaSxDBIG5TdhkEDHE
YUYGx4lXHssX58bOi4nNXGPQGOc23Ne3s4KkqNhqT4BJwoB9tsG+GUbIXV43ZNW3fpufzNRzxKlX
wJMK5XJT3ypRYJHU30RALlDAhNJV6pbI0sffnCeoDmgVi6KwXVp8hb3ORFNa6AnskCT50P3GNmuO
kGWIx2GirC8Cnwzou+xUQS+WcjGMEDKOnylY3c3n60rw/j7jS3qbx/EUI0D4XQpq4xdS8QA7V2/m
TAPGjSJxNOcIFBenqDrVWGYqs9zuo5eueDMFLHGh93xdo5URm8sjY1zJmHOZgOGrO2GybkL65SLr
wWpR6sw3gGE/AA2xmzflPbiGOT680oe4lMx4WBAH/gjEa+rEWACxxo3/CUZtDwR4DnmC3Kx1gXPp
BtzZ6vVY9fuQdaZUHk6dZEYRdI73jWaZmZ0dsq3ypG4bf4tEfDNyYsnqIYPMCVaJsRATycGl8fem
lMSmX3Yn8K/aPsF8elVivac/RiTcSdPHhDJmPgOCUABsDh0RFIC0L6MlpY8J6sohD1KECW6Y1cBI
HIq5KGirK37SEFEAUJuuHtEDs5VkBrv0W84DNuQJYZwFvH+ZmQWGepzH3A7TAGMEj5PPg+PiSWGO
VsZod04xRo+TBCDo5ieg8ewUzfHrbsI4/uLAGC8JU9EPcZ7qkWDLSegVDDG//LkECdCrhoZL0VQ2
m2skqVdCcIUfyy7GGpvpJEbH8bi1ozoXQZU8e3wHojhh+HNWj638rGPrpP9mDJ//pgX9CWciIlPB
QH0BEWL0GKcvVXe6/vfZoPF1Eec6MEbVq9qgTpWoHruDcpid8XEqbMl3aO8SwfIdkzHWaLgyFoI5
h8dmwgvJjKFNalEYpiCpR7016WY7MPpF33+VhsmSB/VgpOq3FMQGlj8YHw0IY64rzrs7xgBRl84T
0Liqx0B6IulJkzHqlXCy0jUjPz9bJiBHoPwceqAnHMPKC82nuuAtPLHtu68zhH0TA26iSDpr5LMv
ykWjm+oRD331UX0FCf0WzAw/gluQv3Y/pQOgIazsEX2djvv2JjC9s4ftQjZj/SRVAMc2+eoRUciu
9/kmdOqb7nVyMid0eROba0d5rijjBwOG0+M2grAsecHjysqw4X/dINja80IfxhOiIBdj0KeoR4Bd
ubW5Q+Hivv/C1sr6LUbxzRNvJ4mnFOMBNebbMfaMgK61GNOAVlOzva4UTwJj5aJgtiImCnFsQQ3v
iiwh5IA/01O5ZgWMjRdZq5Wpj4tRJi8IKyttNbcPMdqkmbxe9ZrL/rYBQ2SyDANztp1MqCiQ7log
SrCBzpvvQfJMrABjFiLsros2Xbe5fog8uUym3Weymosg4T6aCSCDs3iTheD+E0T338RQfzsL9eFU
9EAMgi+rSBt9AIY3kmrlcfsXge/8FOVLMb2ko+9d4BRjAyRcaQf69adu5NzVut1hexBJlYGVEubI
Ws03Bj8JtWPTFnZCPsL6/fphUbNamt1vAcxhNW2O74QZaEcdWOpYi7GnVttBG7cJU4eMvVNnMfip
Oe60buy/pTJn5+ulkg4NpDbFCU8y4AiCfpqAWjuIdtf1o65/TT96wGfGMMgqKc0cByj26n1U3vdi
4s5B7wTI7TvCIfFk38z/F/p+68VE10bM1bQ0Ia12gD6RZxu0RTZgR0YfIXRJ7RAnfwOIOK+vTY+L
VVLHhCcFLsewIpvFV7XfxJmM4xQka3JBdr1BcT5IrGArov0UCOBT4IVc9uXwpeq5TCYihjVMpyKQ
qeJpZhi24iZgchIszSGv4YNvAbdF3QPllnPEa/Z6LpYJk1ENSI82hdhqeFdKc5cD7SbEXSZpfgyH
yIk6xYmMZn/dilYvFt11DU1vEcM9rB/OY10JAeCLoG1wrOsnEH7RwTjF8b28fkaYuREc3qd6zXTP
ZTKuqReBgq4XwmWBXoDUU26s72GdgOwd/URA4l5XcRGcMR+MiXJgVqPoB14JxiWrMZ+yOewqLwYn
dNGNv6pRsWVd5DQ4VsXooqhTckkNIe3SH7HdKYRKr1ZeW4s3hXGT9tGDRFqOlVDju3AIqsyZFObo
gFmQ6kBjqjyljpxBfq3kzEJBwRKApdL1ymcvCZzj40lkjq8VDBWApnPl9bX2WBQfkjbb+dw6gqQ9
dCYwqEDmeP3Clh7IKMmENtCb58ADIJUn5IEdSpjJzMJhJ/SyHUnYwaZ4PSE2PJNwq/igPNXIQy6N
dh5I+6odtyNgPa7/oEVQ//o9ICQhQH1XQbF5ebUDmnKNXGmVJwqnVq2tUgeWhe51Ma8Av25D/wli
qyTdnBkFFrArbw7DXTDtAUPkzuHrdW3WL/S3EMZQxy4GXtgAbUiBuG2K1ghgpLz91IbYlcBd3GvW
dYE8rRibrZQi6OIYWpmAZlGig1yVG736dl3I8pl6eUksgPCUN3o3mvSSDkayA0PTbEkvyTc6RF/P
Ntqo2OfD/qE97OSn66J5+jHmWk1oOQgR9NNQ2jGSI3AO7UDhpDP0jywd//et0R9x9rmPJ3VQQAEI
x++NQ1n5jpjn7nU9lm9F5gipH5zJCOo+qBtqfggmimH7k5X/qk8dKJ8FIF1HvSVnTky2MrBh/Qce
Nuzio8AIp/9+JtwcKiwPK/T+KLNQWNlTA9MMAQlTAjuHk1jwroz6yJmwKohHglUjXFkM4O5oV7a6
Ffj318+TpxETNggWikE9DI3wJsHwijjcy+Rek6EZj9iHow47fhX5Si8EVJ2mDDZF/zanyg4ADhw/
5pggC94bx50g1CK9oR7WALgcQfh5/cQ4gZaF7AUqY4HNZ0iozPJQpa3lAzhJI5IjF/2fvkovzc1g
PmuFFseqGuLIjAF4Hlj91gGFpQTHYeARDtFrvuK5BhMemmrqI4WGB6UFNBPBm0CSnDD97pNfGG+0
RUCY1ryrYpHjJeVLva9hC4wULIgxkECWAOMbIBT0E84w2yPWXwRAwFnkV+uCpvcA8DAbqEr3Ah8K
ed1QfgtnvGtW86RuZQgf43dpBPTSUHK+yOspgknX2XR0FTBOeenAA4YjEkB0VpgN932g8ic3zdZw
gHoBMlVAQiFJx14wMNE4cWPFQFFVkMAjjI1+IrHjWlWgJbUWIP2qIzzwa2TnAVq7TjU+X3eEldCB
Tg1AJtD+B52xyQRDQFcLZtTAESK5cocI7OTZdwEQiqFwUqWec5gr0eNCGHNdqTI3QUggTKnhBvlO
BahdDEu5rtK6FBQgoZOOVifjcEqSjoCxVRByp7cEmGh6DJhq3uNt7X7Q5f9PCONrRpT5ek6/khGw
+4cGhJ/jC5k/AoMT2nnKMOYXNmgYJiGS/aoFpXr+YwC6ao54df3IVvwIF/NbG6rt2VdKlroA0MeQ
opiPw3gXtCVHAE8NxsziaNDFIsJxteJL3h0b9Rcu6B9lsNZlFKEw9jL9rotAysP6nV9acvBx/aiW
71gZS3dnZ8V8bAcwdBhKCDGtM6GpmTVWKAEsQX3Q33q3zB0ACCc2r6nPOT+FqTeC5DQWsahSeTnI
D+r0voY1aCJvwJEnhUnYJRXroZUOz4kQwIvR1uqnGrNO1w+QJ4Rc2lprFhkRMWbkRYW0lfMBFNuh
jbVO59/EMFGg8E0jSgfoIhjbXNeBqgf08fLl34QwUUDoM1OpK1yLCcDDJImtOaotPfpHk2O/QUbd
SRh5h5gaxDDGp3lDyS+6TfpONrXdf/zVdxXNY2zUEjzL5MUKtzrPxQT4ZFQyMMNb9Y/FzPnsLNMG
ug5MlySBjSXKINS6tALZzJJkbOPGG2Z4a9FrD2mu/5CECSgDoZsqPhjyasASqvGvOawwUKlshtl0
SDvsh2y6jTJgApUg3Br2sR5tr9/qIhrit2HmDsTd2H3DMCe14LNo2BXBQIygajwRI8XAd0Fze3av
i1imFVSGQjWne1+LceyoEOTUjCAD0GDH5pjsxp1/K70oTueon9nP3A6ckReEV/VSZJ3i4gPChk2r
1WRokzyFzAAtOqH8afCSCZ4AxrWrHEMBFVWKVJ8DOjxponMyCJ4ExmyKBpTysgYJcVkAivm7AZCl
6zfDk0D//ezyh272c6ODhD5/UievDT7/7e8zxjX6Ux+PPb0EPHiTH6ku/aMCzLe8GZQ8qwm9hDFy
awxONECt+QsdVNgQqp1EkQ1Gh86Y6yY2IcIE/YeQftQSz1QJ/dRcvGWof9B8FA0bLJF//fvZNWhi
3WZDXDdegxaeM96+kU+1wzp5fgLSm2P80r8BMCxzqmkDjmobAyjAPtf/Rs2z30AuTaEHdUE+1PgN
M0Z2xBzow4nKEbHs9DJ6MgY9TVGc6WFD9fS32JRP3H7XZlbtpg8xGKmqmbvYRC9nebIA5wCsjExn
5C+18oe5krEk3njZ/GYkmK/8pfJKZKs+RPE//ieCXcEH/QVOSoFSuoRZgOxDKB7+wgDPBDCJCqgX
R1WTIWAOZivDvH2T8tyIpW6VMHqNTyAA0+hcF1BwGCPPjGCsiT+3npEk73g/ncQuPPl9cyMkqVe2
LTY9egd8ZftAal3R750M8GogW7EnvXXKKvkAt+grxpe+RfPwLJIUXYccOIWgyWhmE4DDPa94vHj+
0x+M7UWAMWJNZdF+GPw+9/tZxg9WgLPXBUAcHzdVLh1Q53JJ/maEyZ4IIeeBspydgViMBuCuaShY
8KnpaVWNklq3HlYJdFQY2v3UihsDdWVZHp+DJAZTaemg2pe4CrCgrhsCDWasMQPFFws9GM2nnZdL
YyZzUWeyj+bHLKSW1sBNNWOn1MFNqXJSvTWbBgMpiJ6wIapi0u9Skll0/izMRetJYmsHxrxXJt6a
MEcEi4YUaLEyam3Vekp5I9THbPx1/bB4f585rAkDimaj5K0nNHsliK0JINPXJbDTl19Oc3ZKX/9+
FrbjqlWmNMcpoQ0+36abudhVsQt0SGfYp9ia6NA15qQE6ybw38WwlRI0G3WsWsH+zD63O5nWPU+D
3mHJiBeseedH//1MOUFMI5LlJRwMLcSqa+zRMDkHuBacTRygbIAy2lwsL+V5DfpYDLJ46nSTtsNu
Tp7lmov3x5PCpAiFX5uar0BKDSwJ1JXyjWR+N90W656BXT36IEZPXCxZZ5zO5eoBnmnHVAG6QZIx
W5e0Xg7+BSDEggCDYwyEPoQXAeFMBFMEMMdAAFsFRCj31fv03m3HH1nsmCi6WxU2Wx4aR0IxEptO
AHwXKO0SmH+4mH7rbnD2K5hgoSZRPJU+fsV0IHYIghDLd+gQ4+TU95HH63JzjpWNG02ujmDKhV9r
8pNcYMVK4KXda58WE7ztMEigxS7Q6FRiFJWvxa03FmZnZ2PqVFnxPFVg0dBeBrBOGUr1ocgl59uy
4tpYEkJVmcKqokrJ2ItmDnnRmG3tVXpmE7P+Lqivhb5tffXb9bgl09DHmM2FJMZshswkrRn1tacM
AfDx63obZYNvB01cWyFJfwILDyvJqiqeZJJ/JoQ8T9lLLkYFqhfKHTFExSW64eZR+Qzi7IcuRx4w
TAJYZPLkPQVvk19n45aST2n96xy1O1HKnDxTUwvsLihUEVcFIG7phxx/WHtnAtNEIUSXZJmgPn8Z
s0S/SNIA8NteDdGHqMScGp2n1SzjFQSFvqXdgO/RKTiOviaWTnlg/RIvfKDdMskT9i9B/iEhyWxf
u/foPT4Vh+StBFL8p2ZaoBdD5g6iG/Cq/3n8vJDLRLZS7sHaoUMuKU6jupf6b33C040eGWMrFzIY
qzTrIRXMBjLi/XibOqC7CMGepN5T/AvjJeBuGKx4gY69Q1FHJwCbgCzMreZHREYdu/bCTrJ8oBE2
wUNefWKcknN4K3EEU3IAudSRT0mL6YOWSEk6+1BM0V/NbKfpd9e9bNUqzgSwUwdBo4dz2UEAhVSI
dupNkTiBm7+AsGyLuVZgLia26UxbjljqvOyFnYtl8p4WmNaV0UJs40ob9TZxo48CjIDKDoDhJpIT
skldf7rFpmVuuJ3VcBqAK1/b82PVyaUL+l1ZZrIA8VFwN/ZYD76Vhz1HxVUZ2OUmoDU20Khi/U2M
lcHI/qfia71PwBoduPpRsXLsoMPNY7f+xkP3W3u7Ihn+LZRxNqJUIPaY8ArrN+1e1OzYy+z5SBG/
6kPiiJLLm9Nf1xK9OECaYMKWnbxoASwiByoEGv5JUx9NGVx+PPT8dSOlDb//E8JkebmP/U1FwKtf
9ygNRHEX3e3Jifyi4JySGx4KA1CC169v1fHORDK31wllIzQp9Cr9e3PayaCZui6ABReheTmu6rdS
zFUlw2CiKQYJqpXug10DjEDzOB8oIS4PrGwtXBHJwH+wMwNYBsbboogk+LChOFShC12oFBro1gxe
mzLnnNqyE0P7e2eSGMcqgjjN1RI3NYTgnwa6NijY0HrBTrYFQlULA2oRaBu5Q4WrFnIul/mmFnEX
t60MuYD/HZ1kh326H/Ius+ubGdlCA0Te+CAPXJ7hNes/F8sYZoHUVlZ1Wo7yD112qsYX0EZz7IQn
g7HEdJ6zRp8ggy4eFDkQQkFP9TE+6FtMk6D9jOaj7dvt9+ti1+yf5iYaNlTAl8MW+/woVYMUNMJe
BQ4UEt0aPEwIngDGUvxQrWdfgQDRv5WFwfI1Xj94LeUHcvpvHRij0JQx6lO/pAX93ilP3R3lQh+c
Cqy+0YbXDuTpw5hCFvURmTUIG6sCoyuFNfDmlpZTbtS5zvRhLKFFrqoEE9y434AnSbAicDl8owA1
CnAsgCXagsPgJyZDX3ivmVUTPBPMhKpYjWrRbKCbCH66onifFMk2c+59rYapMzFMFqdkhZKntBlC
h68lJ3HH0FFBDTM2tngaNhNBpm6NBaydC3TI05B5bAixAMTyFqLBIetj2jzDrODdDKT50m1AsbHD
+9RJt7yPDE8q8yYVyroW0gI+MASVFQkPZd8CQ5y3BsaRwq68gw+8U2OhaLwEyc4I9N3iM+Xtsi3H
By9t8+s1d1aIqcAQ2wwGVIk+Qc4rP6lWuc9Af4ZXdgMIR7Rgt9KnAsoNO+cyJnHsRmZCyaS14J6T
YJ55ADCw6acQvygRSAnlmvN5450kE1BkQRxjv8NJhtKzmd/1yivhJeRkVQbmjIiBF6q+KDdFWqpH
aUAaTxva7ZBM30giiiAUNu6aAfvhZfugaJNtguuujeRD2HW27oOUMJRAqoxmt5w6TYJwUBVua8w/
+jS4LUn6oA+Z51e+bfrJR6xnoxVks3P9i7F6C2gcgxoMiSCguS9z6rTwtb4XjcaTkFy0O/xCq9N+
ahmvC7B6QL/lsKUVNRjbVs0hp5oJVo9lV04PsthzXig8KUzKNId62qYxpIy5AZbBn2rwCrJvTg7I
E8IYblIrRp4C6dTLmwA8peDJbr7L+cP1e1nPjcBXpBO8WCly6uXF1HJSNZpvIjfC0F+8xwTxr9Cu
thq6J2jmWxlx0sYybsSdwllwXVfvt2AmqE4tuJm0GIInFByMU1z95LoLTwRjdP7cVaFZQ4QBYCck
niCzONQmrwS8btr/KcKO2EpN02KVFVISbBaO0wA26cJVwX+Z+uPTv90Wm6tjwWGs0SSEeQOm4b3+
RXurYECObuPn0VWBEimAHRIL0bz1g7WmEUCUfivJGGOkNF2L+SV0wavEIk3lasm0LcH0EstAJBvV
p0x4UrTiRtTK/XWd14oBMppVEvbw0cJmQY/AjxmYVSbUntGVt1kY3hVAPMrwGclAm40OybNec3E4
VqqLgGP4TyYL9DckXeB3UwjbzJ+Lutq1/YgPo+GaWntbBenNDI7YoS6AeRvvSinkFKyoy7HlD7A/
AByfUrJgNfvSJf1WacOZJPhaSuJe7N814VlsVADWR3ZYvFw/3TXjPZfFemFSotMpYawnbfBdCAEz
OtyIwDAueUnUqlJglxDRc0SLnt02T8aG1HVKak8q1ds2uFVM7JWnjW2YDTgMeQMPa+NKuoy9djqx
A2Hs8pqOOQBN6UxYzTcFRKq2bGlb8CfkgKkskCP+Cj+nzdC66gdBPZWXEa+aLLCZAWqHaeDFjG7T
VkCV0OXaixJyCPV6O0Ww0mGTYoVuNF+ziTcDwxPI3KIoNKqIom7tNUgJAvCyDBNwkVPBDsfEFarZ
zco/XixASocy8X86MrG1iuJOSxLoWPeVo4PPvJGBUoulyOv2uRbCQRaIlAfL7MvBtnbqZH30pcbr
UmVbVW/9KG+wcrq5LoX+WNbjUJ4SsTCA5ARlkEuPA2l7ZRRxTfsWr1qWvusk36Rh+Sxo8UEtdDvW
J9tv9d11qWsucS6V+uZZVjyaglabNbolofAWgVe3lBU3AJE9gAYPRf83F3YujYkqTQD6+L5CxyQy
4oNU69iyH9E25BQk1u4LG+KKaUiyhiELNjNChTGNw7n2hHk8dCaqikZrD/3H9ZPjSWG+RjkQHJJC
G2sviX03nG/RgwcIHu8BtvpswVooumWAm0ehljmyeDKmtsxwZJnqT1h5IkE9u11SmaTZFJgLIUUf
gv9rUGc3oDy7bojeTf/YmkEKdPKo3gjYoQNeMZwkGSf8n0DkPbtVpsqDFQKL8E8PBVheOHIYMHiK
AMh/aU5BOBvmUJvxaZY+u+q2NkA0FfOS0qXNXgphChmaOE81mePkJIgA/E2+xx1ISQLF6tOf2ti7
1zWif+zSLS+FUTM4cxBJoBM9BYSpAL2M4rcs4EANrKQ1lxIYF0wHUwp7MUhOiho9SnH4qA2da/oq
iK0LOEi79VFlkH3zrqwjnuylEV/KZqxLitR2yLUoAQ+lDehZ+ba47yqr31UOKMEVLz229giMcS4J
zuoVwkUxU6rrMnjlLk9VQe1aaDM5Bo0osObA4JUJia2psQN4zJ3IQ3NY0xKVeTSnJNoWlhktxaZu
+hhfilMfgWgkKKwgSrHnNPyFqVAkOxEdTBNpBmMqpWzEZT9mySlpTFsB/cFoFH/8kcDAEk1BRcqQ
tJiAroeom4QOmtTmhGkSrJ/hzIqm2PuFbONfnTzS7Im7K7hmo4A4wOwfvk7Inb5qAmdeEM/dOCu5
EJ0kWh8p9dzGtHdipVO+awEH7A/d1o+UDfpJn60vv153weX7UAVdrwGiVHQkcLDshnMNApBhqNTo
FN6KYKBq7G60M1vuNpTZ2/ysgYk4VVv913Wxi4QGUjFtjUKHCVxRiW1H54MpRprph6cua09JUTox
+Hm0LnUHVTwMBFQ18Y/rEpeKYlwB1WyCxAxLYyZb0+5JosuCjkw4aGRL7QerkDHkneTu2H6kWuC0
IvatWnk34HHVlAQMRfBMX8C+0hjiYe6bHHNbOM7X76HYC9hfAQIk46atHyZDoKJm5k+CJabPYTZZ
ivbn37hLMcvRT7WLmwhVq2mAJhmKm710MnxxR0LfMYzuLtCNOyMr7RofrSbBhJjcOMWk7ytZ2Wal
4hZaibbNt+u3sao8IPwxowgACqAzXMaoWRNMAzQnaJ2khZWMd3r7bnKBABevPKgO8GeAq4sKchW2
OwnMJrXqsUznpbGCS0ytdka/JDHmUzPKTi16tSGB1Vh4mAWyJwWXgmkpn8joi+IxBD7c5RsFRC6T
4Dd+5xWDucfcsmNMiasG4HRPC2fyR0erBK+sh9s6ErbGlHLSz2XHQEO/gKJSYLdARC7PhOYpUzK/
1vXOK8NvtR5aUlS53TDdjAY215pvea7dpamwMZLKBVATsGqfZB1koBifmO70kNv1X3zt6c/BGAM8
Hz1qRLzLO8ewgUbG0OjQysLnsJw3od2GVnDQiK1MGEgMXoFCAFRUTh1qxfEhFw4PoFKM/JhsBUxt
4qIZ0773xkiIbTw4NoGOnngHjrZAfMuVyJljchD7/qEUTgCHt+AhVo6fSJrenov365a/DPf0GM5+
Dg2NZ+E+KpNRaJKh93QFIKBDaleFaRvo5nT9i5ppVhhhUU7K7CDhFnnWDFLVMTamAeQEg8nMDQyN
mKSS1vVeC+TZCvtX4EjGak/tNN1kqWLiDOm7rKeeXIn7ofvgKE6T9otsD4prmOBG/EWyAJzrS8XT
WZNbAWjrXvBubE1ioZm5oQQeAQBQA/TkeK/0ZQcQ1IOYhYaeGLRaDkKXhdTLYZb0Xldr21yV7Gmi
BpdNoz0oE8bBQndUSkeO1dbCLs59MoVbLpkVzcovtZYx4gytob25pDVVpVgcfFWrMZxUPuXfU6e4
U495amFTzCpHK/3GY31ZduHxPkNdCS935BMinjWX5xzp6gwCERS3KN/eMwXfM/Z9aYfPE0Ti2O9S
O3jh3O1iyhMydWSBKh1tkxZZhDwCGx2z+aBzx9MpB1WmWKVbUqAXVKSbpEFLDxW2ov8MCK98uHja
gz0DSJ4IK1jKBvoOtfkzd9IKoYm6EoXLOcm35pjteqlyzBY038B30KqnAPz2odFuryu8jGWQClwq
zHCotOnBSA0CIRvCQa+9svqu1W8Tgvp1ASvGq4jooyBdwUoPXe251EuMSK0Xhoyuq16EltmpqdOW
5jGJZrsbBjcQ1dzqi/ptluQ9hmPu5LDcyxFnUmqRpuFwvyYVvz7SizRtluMJQJxj4wlxb6mmdkMq
VISFm3SID62gu0X6xFGbGuelu0AiEjQFJCKSTtggkYhKipvGvEMvjlanH8cy3OhKWthqb2DzkdSb
QT+RFJguMTAFSQo0okyxo7RxAtLu9fzPs0b8HgX8UNgzMGXgLV5eQ6GE/ZxnKdKncDgmIb4ImYrX
MMGrUQ3cLkSFXPEHoD6JD2baP0lkPmSkOqq6sOuAgWmJJY/Oc/WEUDaGg0v0v8xXXRqlvsu6BgPV
Gegp0pPkY3yi4S0F07+yuAek5tgkMfAoYt9bYj50ZqFgwDgArog+f6oVlizMZJ+kDyUGY6/f+po3
kTNhzCu9boopVasIGwOKhirMsBtlg+Owy4ErasrYH4UuGgg32GQw6TCo2ZsYsTdKEAbP46Y1CKAi
JacgjaUVvp1WEq3O3YJYMBW5DNNrnoRk0ESFjoC/is3Foi6Z/apSW0+ko5azU27AJJU4KK7Y6WT5
IEVxZjR4wGLTWrJs5X9zxOfymayjHuVMH2QFR1wF9iD90sSf1+9wzSzPBTDxak6iVgV6ZOv16SYt
Kztvn7uYEx3WjBLoJnBDIIyoi1eDZqSpEU44xDJA8KO+iKWZMf8A4QJwiQNeCF5VCS9jHfACgLZm
F86iDJibeqFBpU3+FIhuY2Oiod/1tvLTsKT3APsYm2CjcMFz1z5pMkiTKWQdQeuSiTld3OVigJq/
V7mNW/Zg4QJMkVdUlmAbt/FnS5MHQMhbyi5yTCfiDXWufnooVy4CMcCDF5x4g5JoHbahW08PaKau
b6LR9sHmHbrlA3BjXMxrFVyhazGALkErKNCjDMEG/rbr58ro8b1DAp7v5wxVByveTCUqMTY+OlgS
cYpH1Gh5NUgaW9hAh+oVWLJQHkCayBw25vFFM2sCxIUC5E9AYS5myU7MQ/bno/CIQJgXB1kePqTI
lpj6LbqrfgSuI3zaJGBpU0RrE+A8CW9MZVnVpnKAE/A/rufFpm5jNOWY4o0BgBxSW1i5OSLptM0H
+UG/65zkNB5FC6tfpiNwKhr/H8moUKMnBvJStqQRJkYtCmrbet0BMLXpk3HoGsu8yR/rH6gmvWZP
XW91T+1b+cHb1Fu1WWxYEjBRfGnPXGODb3Sn6lgFMx9n0HzdhY8IrKnl/yRW4qgxF6F81Www7CLT
7JMsEORFMSqNCLCdnoL35BSHlgoWmwi8PMNfpUR0FgjdeVTNFkPW5QAY5TAbsCW4M+6lGkNxslN9
1DeK1X62z8NteJO/6fvr0Xzl0Yxj1IGeCSpcAE6w6SdQnABDVEC/4eB/hPt8TxFYtf14bzwplrgR
b8Ud7w7Xwi3qJKgJfsE6sWsVyejLFV1H8CLluyKkrjQC9DrROLnGihTsr4u0Yk1rQ2yc0Rqln+R0
7LxxBIotWKrFj9r/45ERCjmqEREj12jyL55DwAgtVTUxcHpAbhr6wopyryRvIncmbTnyTyVhLhR7
xqj3L2pcmqoZciz6kGRP9vSs3wSHBEgkwQmUHk54z5slXz09g2CDCeMLGCZiks+uztISY16tR8rI
avFxSJJvlcKbWVxJliQwtuHcME2AXWImUtbd2KlhIXaeHxKrVltbDU4Zhm46omyiHkWZmgPutfLx
gX+ZeKRTtmuUDS+zfEnOoZYvwfSC0RrMypZCHgjWyrMcN3Umg8nAME0m5NEMGcp9cgRqgjNbGPgs
ftLZXf293GqYl+BkMCtB6kIkk5OhDqMP2qB0XohydiVHO5RLD6NWbLt84My0rBkG5SwDigm6Tovi
XlelcqQJYQd0nx+KgG025Vej8Dg11qISHvqoo4AYGN9sdshEmqYeiHIZLSGqP0dHsZMDLkxz9LvB
AZ2OV2+7H7zMZM02YIOiSlveACxnDlFrJN+YCMqWUj/ZKd5cTcbpFK6ktSiKop+Odh3aLay5j13S
k0EWOg9zCvuxMgHTorldW22iKbSxtbe9HttXxQFOB/DrOMVFfpAPzZzHEepwESqNqv6h9YNrVprV
gm886HgjrWuGAQIcYkoUz46wVd+2TeVuANybl8wYODQ3IqhOFYFjfauGAaoLjAKh/CQtVvKaaq5b
cYSUflO9E7uxUG9z/F8IhY5vdSettfhw4cs0nZo6npMgIzagHxOlKr0qI0zbyl6eN1t/KraoT23i
KTwk8kNQpI+KPG6akXB8ehkbL6VScz2vd9UkKgNAmHpx/V1U4gOpUM3MAA3m3ylKtemS1L1uLiuB
C0YvEmwrGfgfNGwuJRaZmmVz7steuqe708m9rzrjjQZgJMDBTugPCoLF26dYznfhG0lBLMBXCnwk
wr69RmFsx8SEUGUb7BI3fhQyy7SlXV0eTLt1lU29rcqD6oi7QeKOlK90Ti6l08B6dshyC5ZuX4f0
wR5cr6IgMOUBHtPuZrBbmx9+vxHVO3PPK1mvmdS51sx3qEBXVPWN/9Na2iVbqinZGbwrXX4YoB9y
E1C3SYDpYBEZs1mXcyMU5K/dGDD12ur/4+w6diTHgewXCZAoR11l02e5LtMXoaurW95LlMSv38da
YKdKmUjtzGEwh8FUJCmaYMQzENamXuF0paPZeNx68qaNdsN/ndovoRfrVw81nc9iamEnAJpHgvar
3U1B2QahvGfO6Bp+fwTdopRQwV3ZO1eOie/jFofVl+8aS9ChDGcERwvKVdzc7/VjGP7u3MmrfMhD
h5tyOFaVu5pOE/zh769MBFZRkgfKVUMZZFEvBoErrAEHU8/F39mJNqVfBGZ3Zx5lv/TGDcgLK3v2
6kL6Ek/8ni8D1aFxS2iNeLO8S3WPMVvrHlAghnWD5SQ1rsvwVUNl3txODvfopg7WRJ2vHRtC+gaF
UxzHMl0W5sWeVnKFkzPVm59hoe+HKHfwww5azbdcSoOihypOGN+HZF9FexqOjgE58rZfp4JdXuEU
lXSgR0C5F6Zfi8/OU4OFVt8pZ3pUfOLxTZcGRLszHWElwcEyDhJ1K69Zw1x5k34PuzhFOmlg5WC2
Ck4RxdecHKVqu94LOm7hG+Z/eJKKcJbQyZNBGl9uaj5rZljERDmnRHe74l1TkPRJ71m99oS6UktF
pE8IoKLj2XG5miNSaMZEPo9HcXwUR1g4+xWqYatN9Cs7h0DyTwAkUIK/qAsNcOwee6Mn57bzRC+r
cmDUrdhq7ZhB6ZUB9CpX9s61iEghCNBb19qGcjPzcc40cua/2213378MfnIX2qWX/RcSmIEK25dg
i+OwzqHaZuaUnK0+CYbKtCX0wju2Jt92bQcge0WFS4Mj6AVsM5IMXkZNSM4dl2ySSrtu4ve35+0y
rRQj+SfE4siBZG2NxD9CYkI+ZnPfqKnLzNEl2o8ZldLbsa4d5ETUXdDfBUYZtIXv55sU1bIUjo16
VjN/Ntz+wLYmFBuZhvXgSrFj3XMv9ZLzWjv3EyW0OMgRGEbCopSHtb84Sgh8kdWUZSqKMXnrtta2
n8G1bx+h4uG1XnZndN5QONWB/q5nXKTC8Cy9/y/397dfsThZTG2KqBLlIj+JUVJrnLQ4lLDyrL0I
v8AtOxsWAZGws10lPV9dSV8mYDHzAKEaYcQR2oDgJzhnMsnWPq5InG/N8eKlLGVmVUYUc9y72uyB
HB8IhZTswP5WT5HTBqvJ5pV0CBczkDqCd4c33uKjlmmkV5mckbMaeRbUaeMgdhKPuvQg1ImSxO3C
o6inFOfV0NcOG/CrUSSSKWSMl48IFdk8MSrcEaItlG1Sv39PTI85igOm/LaoVhq6V9AnsAMEb0IF
JElwJxaPljmS5lCCfivULqmbhGmQ8cKvlW5LhhpcH9T2SOOwdtjGNPZvb1oxi8vPqgL4g9IRcDgQ
Cvi+ZxP4NfYsRGhFDrdy8zNqW0+FPvPtKNeOoa9RFsdQRLu2oWOtnLGG/DiKvZm9pGBJdMV9As7W
7WBXb0LNQIUP1QE8PpfoyQTSg0XdAEo2TBNK3S1zetzso5EEVQTOPu/cwZA8LdUdU6vPfGYrc3r1
e375AUsFFz4SNkP7UD5zCmdZ2ZKecIHA0wUYorJ1sia969P0MEXmtrbWuBsXSSaEGDUoEmPxahQ7
Z/FBtYHE0TCAlVIbs52b8x0zyn2SpQGDULDSWAHgcT6Dmc3KpF+cDyIusjgK4D5aqRfgC1LX+MBA
cupnkVfJf/i75BDoxGyFzInkJmuKdlcH+iXgYk3FtNHhrgQgYWTWtpZGtlEbG6pJG7htOKFaueMM
khPtnm4PlFwcDhgoBoj5RbYMhPXirNWJPKZNZoC7mZXHFLpGRvNbRw/FkBrbivrGbq3pV6rM9wWh
QFIqI0Bc9Knpk0Oh1xswo53RNDetZO7kqAl6efjQVUCtNPnBZFW+svEuLobFj12e2iyG1aOC9pap
P0RRZI/yx+3puHyVLyKIz/TlUZOMRVorodad1TM7oGuf+5IXBcB1hjb/1W1zL/JTp3f520pcsY6/
HVwiLjY3cE3oGVwkG1xtOR7MIzAgEMyqB+JB9DoAIfQ95bS34eRuD2W8kePwMVWVh3AYVjKry02O
HwDdXXi1ilwHHdnvAx+UppE4g55cLRuPWmhtuFm5RX+QmewP4MrAgnd0LcqDqum924NH9ezK6EEe
VgSCFAnx8tjmGlOGCvII5y4efKhV2uFc2hC/T9HqUgJGPtLsYyy2leRwubU7rfej4ncR95vI0uw5
3LN2WzAkJHiMWE9Kcy9ldVCXRy7fDfHGErBUdbbZ9AJ9VJk6c+voPZbr2TI3oTQ4UrovTLuU7+b3
Nr6vx00e+Upa2TVa78OpL3bWh6J/FJD0y+6gMamnuc2td8JdqFrZTeulkq3UfjS+p+1rVm6n6Fer
+NMw2tD2dAipgk4B9nR8z2niDlPh5HhYkHLfyI4GBzKN2gwA2fe8fZfaPTEeJKy6+MCw/5RfchN0
5Lki/gS0Q2P39UnO7HnapWVQVy4JjyTfQ5hPnndWDcr+z2x8Cief15vK9HJhUlpviswn47GDiF12
P6IaEft569DSLRKHZy4AoGZ94jWMTDcR+WuiUCIFtblr5RaSeO7Y74zsQXts4ida/FWKt1HGnwLl
65T2jRuSrVI/ddWmlAKjzkA6+wXfONr/qIx9h43S75Q6dWsGlg+oMF1PfRW+PiN9lUgcmIN5iENA
UrjmthDCUOH23eZeCx3bPAMiDeNElhvntY2yv6OZJ9r9TKRjQiV3NjKg66EH/65angWPOq38W9J7
2CXYg3QerEMh/db5kbCdFkGDUSp8vQR7OzUB6aoes1rF73lBhaaXdyG7L8mbqqp+BkbGxH7WI7VN
86O1yoAPqi3JtS3PfNvqeMJHowOhOU/WPgC3tLuQ2CadnYI+3N4Pl4967EVYmBgKOBOg7i6roSYU
tksllCENpWaHqU5RctXJy9DKfwsae0WzVUbg6lXlAAjsM+vRG6uTv7d/w0W6Kn4Cqhl4FQM7D1jz
9+OAgYMyoIUJqESfOEYU+XoW2soMeD/ITbdD6dd2/yc7BML7yNyWT31rpLMFvjKGW57LXn+uOcQ8
wg+5OTGlBTqP+HPyh3VQKlXQTICLOosnR4PrT0vkQ9y+t9MPxtjRittNMx8npbc1njpaFFs2MJQc
Mh3EmQG3YuxHxdsdKdTXmhtQs9SOKgX0xWodrigbE5a3U1E+clLaETE3iVGC1mSoNi2GP6Pyo+ob
Ry4gN5tJxzTNUIZ/SbT+zppogKapMyjvt+flMy9f3glf52WREphtzBrO8Q1yQ/LNdmskk5eqxSbM
RshS/BxN6kgKtaOq8oGg3OhN9Vzov1Z+xEWuK+6FL0fz4kfMshllNMW9oNvZrxrV+cJLXYjJCJ2j
yGEBtVVHBmBnrQsM16NrlwJWHliTKO4B0P99CUomLUYlxlU84dCoGvlVHYs/pVVgXz514huZEBlR
X+XUtHtotVvmYPfag5ndR8Ze0o+tmR6baXbVqNuwnj8k4aM+GA5voiPRug84mgVKY/rFBMOLovDl
SPWNSnZLgpJTA2h8aLqV9htuxS4oaaBUHCO+M1A00eRXRT1w+ljhSKhU9A2Amkqa9ihNP3PpTSHb
RPZRUYAKaLMry/QtKTrHHCsvkRKnGROwNh+KvvbCZvwDwe6fFT0NMzyE3jKOpE/K7zPzreS5i86E
q2QynJgzR89P6mz6db1X+tEdZQ3IffpTbjtHLYA2V1OPzg8we7eLMv4rSbNbjdDPtxRbnyMvkXtM
zOtQ3nOgfEON23r7ziwvnZ4m7UEbT2T8MdLfqbb6cLh4jYm1o6qQoBO4SHQ3v3/BJuUT4RbSNdHi
6LzZk9DlmPaWowbTc4/SQeSudVLFn1zumS8hDbGovuRvYQhY3xgjnZV3CR71WTD6SNmDf19sF0OD
0B10mw1TU5ePMonNekcGQO47r4+C8gmGxdBYNQ46msToDAar5ZhrD5IvAZePsHo0aMMGvcVcAuvB
XdNXgXdKbfJaPkD1/Ri5+koufPXr/TNEUxzbX6ayG8LCaKMQZO/8sQ6fTHqKm7XT5drRj06+LGzW
gEFfNr71PjcpHpf/K8j16agOlJMnqq71n7UpvPZ4QJsPRERBB7zgNueV0szhAP7A1L+akmL3MM5e
OSyvDUfUPgRchghM/fcp0xnjOUoQ3blv6IYbfFPF9X0mDS5hyYYyZa91ptuX+V8lzNCogDDO7R9w
ZYgKUARAHwM3A5TE4pOxfjALPcaqlOFYm04/lXaFmn9lewkWBC5qDW4DFzVeEusGw5EjAtA7VTD6
EuNXM9TepN7PRuVoWusYZbEyrCsr8VvUxR0Eh3MKI7G0PZMstusU8qYSHHT0ze3J+3ziLM4OdCrx
BkEaIiuA4n//eoxAgQ5vk/acH2B0bvjWKzrRXhHohR3jCP3LnhPYgw+2/I4exBq64Mo9C3yoSIBw
XAKDt1g6MydTlKbYbfgJQABHym+GEVrJk6L96OLfoXIMx1fDkDY9hapSmlaBzprH1KTnMiVuYyXg
YVN5BTXyv0j/5ZyAvKtAnR6cqotUdK7zMWvyAVM/616TKPdEy38m3MCzgZlnFn4UOSwnOxIk3Dww
GGLkFRhBrCrxSkv/5vnks1T2q8i0Mx280KxA5t4aPmgLIH0SP9VTWDzRd8NqNsyaHd3MH/Vesruk
9LCQ0cBqC1+rP2Cz4bTQH2na2B7qX2oKoWKA20M8i9XsSPo/fbOLLN0x8IUU6Y9U36tz5g4SspOu
sQ2rgN9niIZv9lutYJOp7dIJvo4a287JoQ0Hm1qZw2rDM6Vkw1Nrj+4xmJxvWvND4fVuAJy0Rh0A
lDWIjm0jljoye+hmZpv9M+vUuxbO6amU+DSHkFpZgvhX72IyPKDCfIiaJgIzNEbxJnajkNuqBYur
cHY6a/QVPXLNsAtI2exLXO3VaGxl7UepPpngyJlo5iUq0Haq5YTRLx3Wq+hnSpb6IWE+tFralJPm
NjIunGrfj78rSH3LpHwwGuECqx3mrN5XsCM36YY2H01/GsGANiU4v5ulW7fyNm8zr7dyd2LgYFth
i9UNkRI4YjNNdnW8mzr1PcvBiYmZU+uQ+hjDk1Wg8nZ75322Ui5WGUAYn81rwYH5vvNU3nQWU5v2
XEHhhiS7xiA/xu6OZ0AAZqm5KcrfbcWcQdsRsMzg27KFUruTSbMH5+JNoRpuTDGCtHZ6SBKMmTcb
ys+Swqx2tDm0rEL9lEz7HAozUoNSjv6ctMiRhsnPKbcTHW5+0ezEiA07cD+NIOqdQAd+OuH5YOfs
UJjEAz/HZWPkSUXts/zYp5MNrzlIBNQ2H7HoQLAe5QyKtyzCUo/dWrKOpUTcjtGNWcivND1Ct9Of
VSlQOThrxviDdJMnV3dmluC7N7tw5g7XOluOdNuoKz9JLd+M9cOklE9WrAZGWm5DiOXcnvtPVsjF
3INSJ/S/0fD5LAx9ueZbKS5rBtGPc9G2TscrB1SZs4GF0uq5n9RsC4rFgG6PGsMovUBFxnrROGj8
HcZY/+pJ7EiN7kzmhiQfjXYPlRIw3uUdS4YgStCd0p/nCskJTH2L4sGqkbLKD2mylSFSM+ihneD5
pMf0B5+Sk0VDZ6hARUBVsR2Gl7CW7nWeHxs8APik45X2V+P7HEikqpWgOmgAcZBCO4+5Kc4MUwaI
pgtMXdr3xNzp1p/bM3XtWQ6yI5CHqqDjXfRRgBVW5haa4kjBDCCGzPfIY3a2hS7io7SayF5aEYHA
rCqfGCE8MC7wouBv12TuAMlmvnQeW5v+wDfRdioQJTFgZ+FhfkM9WvfQqNbBfcRjrHXmTX6U55Xb
V7l26SOnocA1AM0D0Oz33RkaSllBhBvVOegDp29dANXH4c5y0HgYdkIwboAerG6nAgBi/3/wPFdy
X6Aq/u8HLPUFyrmaw1L8AOZPUZBsmqBwBELXVxzZRTU+XTfz+GxSLbcFmljQcwKZGTTMRT2UF+WQ
ZAp8eUCudUzlIOvnToqQs0GVs9CfYkV1Ucz1E6PxprC32+jJkHD1VWq6K9JjPRk+RSGvxEpmsek2
SbdNmvexeiDNR6JHjoFyygjn+ImGNoRNA52yMyh+RrKPsT3m6jUd/QZ4P8gt+nKtbQ2DP1Jruq/C
u1ov/wKFYafWD9V6I3O1z9CNoOldgR06gX3comZadGC36CBSFsZDVJ8tK3EV1j2G9VONOmIkpU9d
3HhllruUcbuVn1sDNscQa5Qait310cDXsgkbh0zZOXZni6CgMh2Hdt/Vex6/hXVox/HbMKSubrxl
aWFHxg4d+bnfjtHvUoJpR/RsQD6lVQ+1dh5r0Dk5Bs3cdnrIIatJzEPevo0oC7KIOj2rgrhDgTW5
zxQ/UY5VBuVNdTxMrLB7a4a6d/Lc8cku20Nl4P6cNPjBacVuhn8AJ6c+rTyuZndd9tQr+D/kX1Pj
0/7PUKdOUzxE6S5m76zEdCBjqDPJK3Ef046DavhEUeltinpjlLWHlvw+Jsyh7bFToaf1xEfUNtoP
VhquqH/HKAa3oQwlTbbtVf5aQ8hEVAkpBEaiFbz4lQoc+Wx5GSjEQbhlsevSpEuBOE2ggoWEV0GV
QK8MW4Z/OAP24PbJdmWDiwYQyv8WKv+owX/f4MrUmENKlfncEvjiaOmmjLCvBuuhjNH8gn9Tk9fe
yNvgP4TFIwnyQUAKg8jwPawaT3Xeh3w+FxCN16XSz1LdJuFjO4C9CORDB3qu1f24HfRaowMwaOiz
CbclEHkWUZXR4EnZgc2g9ukTN6qdVhoQ/ppOnaV5c9MgRzM8vQhdHmtrJ+mVkhbkd9BfQf0HWcry
uatWY1ZYcTEAdTB64a7a0e20mw/l/Wp94uqRCSNFHJo6+EPLuaVDVKt9rYALujP9AbLuc8BesqD1
hO9Fp21i4LE/VmZWw/daHpngnYEfJfq1F+o3JZ6GlCZWf4aKGs+d8hMKSO+SyqeNa6B1SvbKuA6k
FavzIiyAj1C6BBvmgl2nS6ES9i3s4JBLjx5xxtNwTN3yvdzArl37jYNW25SBrq59zGtTDI4d2nbi
ekax/PvyxfVtlaMK+rKobtUgW8SP5UvnIuU5GC/gF688va89EJFz4M9CWgNAAPFzvuRpApDOCSSb
z73ulXLvlrHkspg/jPPfhqyaul2bVEiZAHYO7UuwiRdHQpvBUDQ0e+i6wGixLi17TAtHSVaWzNUo
wF7D4AaI8wvzmRyIhjzMOkDqceBASMbOFETS+pVPdW1hAj5vYMNpqEIuASk9bVLNyoHcD/F8RAt1
nP78h6UPH0aIgECGQ4jPfP84XVXXrJsgg4MqZ7YhjuUrG2YDUJT7aO/9qtzE/9eqq1gJX0Iuk6I+
oZkyaeCMtMRyYxMvxeQQIxsp6LgCALlyE32LtDgxjVHJLBjSDWcZzJTGjBw1fjOMOijafCXStfWA
TayhCQ7chbw8m9uBdKBZgEykhtwxp3ETVczmrFi5766GsQwAPJDNo+i42LntkCeVpnBMHWtttXyO
+b0CFvDKmhBVqeW5BK7X/0VZgBUmjZhWp4NhJu+gGut0hiP84MJHOOUEA+yvX27Hu3KJo1WI0x4X
G8qpyy5aazZq2BHspREyoLpc/FBTwFUy4iojgMdG+bcZwHou5ZVPdq1LhbjIHFC9EvzAxdKPm1HV
oQQoaDHlU6vYykZ/QHOosvtTu4Ow235cJc1f289fQi6frHACaEBJQchxB5UfMArgbBP9AWX9t+Kg
trQpqL3ajrp22uPph0cyNOxANloMU21Lggc4/BugS3IE89MpLLR4GMzc0grqv7q+ywris5g+Mzrb
8MM8tFm7RzK1cpZdW7v4GSKLABQM++T7SUO4OqD5CK01ApMFgAFY+yeNVhB8V+f3SwxxIHy5alol
kSkajejbAFcOq8QcVPnbi/XaKIA3EoqEUBm55KnntMmLApK8RfWnkHdZUtrtfH87xiU7QFzBMGQE
HhANzAscbaeWzIoJEoPkefTgFvTIqR37ZAtnk/t4U/SO9LZGrrmGHwJAHgoDwFOhlrxMCro+hGZr
kWDTB9zvre0MtkFtV4F1ArBlCLhnPo8oNUaO5K6yIa6c099iLw6cKux7GlLwI3tXdppTg8a9Y72I
vhRDTeUJ0vVOkfogqq9FvrJeEBgpGD4kGOTL1IRA9FSLwaE955nspHhmTaviT1eyn28hxE/4siSt
Aqq0OTSWPmsvYdCYTn4HuoOfBY0rmxurcHPPcqc75ayuMXrEtC3OcaxRqAUBlyVDxGGReMVqDqsu
VW/ODaycYRBtq73hZtkBKB6VeSx7vr1sr2wNAi0gFd0VdMbokjxuqvHcgfPdwHbzrRnfevWJT2s7
49psChEME7pDRLBcv88m+oiKVXVmg6Y+8Eo4QA1bdfnGcMMIgHrgkQkSltDRUSy21e3t8V3S7tDP
/xp80c1hI8AXSoTg1WxzX9U99cAO6J/6hkuMDfvbHeCl5XX7TnKix7X+8JUNCvcQ4e8NaXywL5Zv
XTW3YkvKRuPU1sRT9HQDh4eniSSZ30XpvsNpUcGVoOLF20SiHabvMQlHYjcUHJ54yDcZg1QqJSvn
4Wdn8PsiA08WP8gE2hS+LMvMp267GFp9mnWq8egtleYIN7ptaaIB1Yy+nPQQr6tgxJKjgp0MhypH
/T4ncPek6WGGq6YixZsM7ThzRlkuCp06BmwKmP2ufsubNrElo3SN6bnrupUs53Il4XcL1B52Bhas
Kv77l31ZEKNUOJ6EJ9H36dvHcgZMNoGvI2yA8mStSXa5Fb9HW5xwQ4SKKWA7iKZVPzl8Kspc97Xk
2KFmwzToHU2Txwtj31eQdmihfUTb2eNyucnA4Kyy5H4w0NhRGX1PonZze11f7lvx21AsBE5bRgd4
cTGHhZTLdWlYJ1nLPNQYtmFdOKVqrszB9Qn/J8zibu5lPamiAWGMwXTorNod9LkVGWSzuIKu45qw
5bVwgrSAF5ro0C+zuzCeGJf6PDorpQpPdyj1mKajSfpLQkX3BBXoKp3OCeS6WNpvZt3wGv6czaXf
VlOghe1eH4a/OltzNb+86kBwpHiVAFyiQoVmMdn1nLVSDfTkuUkN34g/MooLALjRpFozHbpSLxKh
KJY4KhqXtKY8TilnA4nOswb0Tx8zFBbzTUeTbcW0YzvMkZ1m6TYnT5pUrJ2Vl28IIYSB57cC1SLU
GhbjhOg1hPg0mZ/RllN2gpsWupnDC7hB2LpDNs3K6rq8yT+FNwQpTWRMy0eE2UaalrcDP2dFZ2s1
PLakh3+7Tb5HWJz+qSHXrdZ2/Bzq887I1aCv7nq0Fm9HuSRvoQiFC1vU+aDDclEtKalRkkEvZJhx
H2WHbdHH14CUcyyIgWZ39X2V+JC0W4t6uSxFVHwvKIjhibC8VzOlnydlRFTmM1dzUBJyrYdqF+2Q
goF2TNyhtOcXsrZJ18Iu5tTiKoOmNcIqZyMYToAylhuSBvNbtpXdFI4CNoXMzV6rPeVjZZ5F8vP9
3sKIoYEKnJeJjGVJCB1TKk2mWnEUPpTBIWhDfaKulKAnO+L3zrrk6rUlKvQqEQua1hcYl2rsoZQh
h/OZoy6ez2iBsZWT/EqjTwzqnxCL+ZzUOe+5bM0Qeiq3pt8E7Sb+xeH0nMJZVHdvT+HlCfs9mJjh
LzeoXKACNrcxP7dGtZFDwB2kYTtVmm+y7AdT9Nfb4chlDRrxKAp7KLqjAL480fWO81rrjBnKb/w1
eTHPgGV4ELwXvG3qdm56KhOnzW2cMIKP9v/obF77BYLpIv4RjefFiKM4lrQQoOozt+yuDBTjt9B8
gBx9AQqe/BsoiDsYhls/+/ioqY7iaXvLXVO4vJIHIrn+8iPEMvsy7YrUYRHVCj/j2pxzW3HJHxU6
Xl7stpvuFd3qljo5KhiZD3TT7U+wGntxqhty16PKMPFzhb5XD7SFC1htgVei5jIvMTdVTZ0YjtEO
TCH9NUbVlcNCBaUaCDXxLgbO6fvA9SYmYTpF/Jy3up2gipdCJGg4mPpKvfoKnAoQ9C+BFslazcCe
hcz+DFXi9AOJpynQqqiJsr/Z3bytg/hH/iB8UiEv+HJ7gsX8LQ4lRIb0FtIDpC1LrmWiRVJmVAk/
a2gfZvrTMCtuXKwpSF07JhDGtCDdioV0UcQIFThCGiauMrSlE3sMUhz3wIl5sLpPoQi3WoK6sm80
C0L24h9yedZ2EUQ2iB6O5ykubCpJXpZTIB9OvQw/CbTQMgp0D31VemttwV6Z0G+RF5vFyOSBlr00
nuOt+duEKtdjdZ/gUpvP0tHcRa8TkNiPq7epeIUuPuO3qIttEkum2Stw7j0TWfdkVp86Sd6YkurX
ceGqxuyFCuTECUqpswV+TRbcXkWiovc1POyuICkBuWesIZT0ly20JDV0PAOBuNUJhM8GYH1Cw85z
3R0SfGEjoUdDmX72qvF2O+4F/1sEtlDCxTMVlSSUG7/v0KJSpQnmIQJbrPjNrr5jzLZ8uCjcZ4Hl
hdCHUXfWLt2Tjf6GYpK0XZv55RW7+AFL6zpRtlOmET+gp4XN560Ef9zbY7yoGn+GgLg1yuNQbIIu
5vcxanM5xa0FMC6QLUIvo9hFIEP3NvDqsk/cOujX1GnFcbP4nAK5CoUhJPHo1i0iMk2SmRFC9XmG
S0KkZHdhCg1+OeG2NRY+0g2gANXjyjCXhy2GiaDg7eJ5TKA2vbjq4DUDqcwM1Bagtt1kX8MOwk4f
s8oBclsNpEAghe38z8hd9eN26OWWXUZebNkm7XABhJ0wW8ztcbzn+Uuo8LXPKDKhy0n9Z3yLLQpm
jBy2FcZnQeVwV/uF4cAVrPXgNbER8H55rX5zdUJxzImrWwjmLipXFvBZbalgWBX3skL3Y36s1B5c
wbU6+5U9ABW4fwItcsAxlEjTi/mrMtOJi7s8/Hv7A105XkCExJENlhfKSMtKsd5VFp3FeizyBD62
xW6EiE4FXUCVV/cxgM4F6IKpHK08FsQyX3wxVYd0K1hdoHZdOFXIc8tAs4OpIaiW7xy4zlyFgEQy
Pw7mX55L9u1BXryesQxxOUJrFwY8KM4smZ2sYk2e9EDE5wXfVkq0a3mM1rVsM97fg/C8z1gD1hWH
+FX/53ZscmVxCptjHJVAq4NItVgrYZ13fR/NIJXF9Cgn4wZeLEDuJuoJkkFeUpV6oOoA/XDZjcDz
c/AkhkMnEMLcgb3F46SPZkAHGVowfDiBwuAYMdQwTPVVq4qX6d/fsiJfEfJ8eHmINvKyLRmOejdY
kTydSpXCW1lO7KYanvrYeGnoAJTZNqPmHRhrf0wtdEiogT7a3iVtD3hQnPukWDPAvFyhFKAg6HeJ
F7QwucdS+pIiw32gGqOo0k9UL5w6ihw6VdBQ2lTwXuAhQ+6OF0O3Jj535WqAzp2K2jQOaviILKch
LRp1jJthOKV5eZx5emjb4Q4nrJeESDPmxjcGQNVgxD1qoOAC4WWY9RFP4BXs++V9ATlBAzBy1DUt
vDQXtzCONjon2TScjCaCYRFq1Sr3oETlkkKH+kD3Y+D/tpgKYUZAvoTfA1gA0PxdnKY9z4ZmmEN+
GsLu1Kuu0j8AxAQG8p2Um97t3bE8SA30MMHhgA+Z8MW8OH4mErZzqCXDiSYv84xW6gQVr4FDlnpN
IfSiD/cZCpJAgjZiXgq6tlXb0Qx30UkGlxQqAZrd5dpmHCsIWcxbvXtoKhKgY3rPCX1hreqNDITt
V7Kqer4808UP0VHEg3+I8Fu4wIFIPC6sMutPucRcrJ6gCGv39rQu98xnCN0AQFikNfjX9z3T5rqc
pBHvTxXQifUgwKLGbuxGjGnyM2adoEF1F1Xl9nZYsTK+nur/GxbWBcKn1rgAtcnRgKYtpKlBkuYv
kQzXgSlxs/7ldpTllkAUpKOoDQo/3EtQUGKFEousuAdhUfcj1rropth6agVdVJ6GxLgPuzXS1pWB
ASsHmV70w/CaWxZAm2mM5LzXu9MElH4UGUGV9D7J7m8P7KIoAmEe1Hbx3TToml0yruO2nyqowyen
CEpPcobNLpevXB+ei1raVwqcsdXpUM4QPVbw/JqII8uPmaE+x512LxV9UBrFocb1MViJXSbD6ED5
8F+eR58/ETkb9pEOTapl479nTSVLsAg8RaV54hnzSXyyJkDuc1/nxSEqXlfm5GLqxZx8CShOkC/H
v8IBkk1zBOzdLrejHEYgLrgjQost8oyt8qAeO8tODvQuCgZfqAxCxOgl9Zq3Mljtq4u75tsCx4WA
S0i41cCUBKj47z8m4SBD0yGLTlajQxQaMN04qh2tA+e3edFLsBZa9jgV7JeVW4EMzajbk3Gxrb+H
/0xzvsyFUcrjFNdldIoj0295A0RsDsJQ63ELz1GDAZjc3UHUzb8d9qLEgI+OYSPZhRCxiVrN8tHS
FToziyo6ZbrsTom6UU0oQQAB7iM79dOs3iaD+VvTYshzzf0+oeiL68baa+3i3MSvQLcU7X1hbAgm
2PfJr2u5qbuBQnxBgUhDCLxzGNwe6LX5RXcdSqFoIqJ/Jtbil/kl6qTlMM6LThTGWRZPXvKYZ/ao
NDbn6klrgzrtDlMzrpzWF7mGmN+vcRdr3ErMKZErxO0tG7Cd2td7QER6GcX6uLMrF6IWI3QAV1bT
xTn6GRVdcOxl4GWXBVAl12ptHLGYmxls+iF50Qd4/VZNkJLOi6CsSCH5cHuCxSda7h98OJyhOExR
PFrkcqEysrZKoug0t75Fe1dBxapoX0vYXkRTtoIfunJyCKMuaBFDXh3vjMVmzbJ4MlNNko6UvBka
yA6V5aZMW+lViW9zMaR/oiz35Nz8D2nftR07cmX5K730PFAHPNCrpQe4NMykJ5PkCxYvDVzARgAI
4Otng7ekYiJzCElTL1UsmsjwJ87ZBqMbCbTSyzdGVziW8tnXVxJfIEidPGG+1si3dmZDZ8X9IAhH
O1JnO6NuuFGcXChh/pzU1k4Yum+QCKtGYqsOb4Wfp22pj9MT59u+4GRANb9F2zLq1jF0+LLkpavf
8+LfVhn73UtAcZGyhUj4PPZMkwZYfJ1I+7aLLyOoycCWJhiBM4bht1swI2h01Wd66dk9D9o2v/+5
o2fXJ8qcJvDxWKHzlC10mBUpLzVpP+jRVut/yQIiQBBWIEhSy/LSgXZ2gX5rbbbt29IIcx4p0p4g
Ad9W0a1WaOCGSEvHyzQ9J0v0Wzuzg1MAEq9XoSrt6YZvsnoHYx9w7DxpBU3rFHglq1nYE0vDOJ08
39aLBm1nwqDzvgfQxFE1sMZwRddwGI/r6yRd2hnnh9GC1xVOFShHzYJd2MHHmQSf1b0lldel0cbg
UpJrqd7b6TPAVK5Wcsj/Ct/Mx70K4mPM+S5KB89M8LRlC4mNpQ8zXWLfut4LhSWNokv7rLyrmotB
uW6zpXTeaRQywcBkhIkwokMyYzafFpVDlUGJ7lKfODkyeIeQJ6rpTlZKt5Ku5AzSTaXiViOiIQjP
/LxFTt9RYKbDLgWWxrgp1ROKuNFnDFUrtK7ckK0aFB7CsOdmne3sFXStUFiOF/p7upoQa6KMjcMP
mNeT99JIC1UTaV1f9pPyUW8j24ZitgA/eACWOOJLT//TKOC4vdkUYhSTyDRZfZnqSIhqzXYYUZBL
I7coare2IjgJiNsRHOSfB/ZMN+FVCpIfAizwoOZBlmWGVZIbaBbvYXB7Cx9uhB4nuW/GADGF/e2/
2xzWDgAlYOUgr4Lc9/FCtbs+UUUkIXqO4E4b3lhhCDx4tsuZ8MY8W+jc6bY4bm12g/TZQCqpRGuV
uMj7TWrfpUuQjtPxw1sXtpxIyk4Viy9s27edFw61DWcJXd1zHfSeGlFTrDtgJcF7VHVKO/J/Hr+T
VQKggakC4w5sPUxm5zdVlXSgh5ul2FPZ9sAgTIFqNwc3iaVVUSMq51Lpx1Ukg5O5cOBN6+/oOJ+1
PL82AG0NdThf7XNIqKmFFLDYWKianlz4UxNA0WKbAzN+cg9GWtpT6GoIjOVHKHCGR3RtV/DlXIqe
TsOaWUuzzuCgGfVOQUsyxJMSPHNFTQMmfxTDE+/rVcHajQXUg7T+efbOtgsrCyQWIZ5zaqZK+wG4
6ZCKfd+Dsl+PQWt95GCqFmSrNY8J63wKRNvYL8zduYEFixLpC2uS+J4f3Wlf9mBXTc2Oo5P3MLaK
haPJDyL9/E86ONW1kD1E8W6Ohq6JVCthm4h9o362HcI2BfCtYaeOAS1ZYFJ5HaZQhBLJQjHmhDGO
Ox2YCjD+vtBqKCkcHyylWdh6w1RjD7LTSzgWcJcHvzYVKYrTNHuMtJvBJCs9iq6IMSKeM12FmVf6
kF8Rq1rR9qNFWKJL6oHVT4k1elHWrQBm9ErEndzsNz+P08nBBOMvnBiox03mxSeuUozXOahKRNkT
fFKSfOj2XaQuHLVn25i4MJh1oOfmr55MMBmhq6rs22gfFw99dd+rv37uxum6sg0Vpx7GHUXbEz7G
mDMph0aIsjfDB0BTvVCiQdtdqpXm/NzQyaMRaXjkPrCqQHSEuvLs2ijlrOyKotH2PVN9rWzgUqU5
QEE4OcDvBdzhAJhaaPLkYJ+anAzuJ9PjiaZ7vKDiNhKAJrbaPqLMgULHWpAdZ4CdWspaXjoYzvUP
72KkomFEB8DlrH8ZqaHcZOGi6oENBChGbvW7QeIbWcuC2LY2TY636s9DejJ36N/3JpXj/uV5axh5
Hml7Qu9Y8pHbDyJ7wp5ZeAacbQZaAsA6AXJ1ouQA9byMjx2Ky1Vzz2V+ycroWjYBsNeH5P+zqVn8
b5Y0TWOgZvdRn1xEbPBEeWhrJbDUhWP8pLgG7xxQzeB8jkBUAZBodth0QN8C7Wvi0gfpVtwHBnXa
S+aKNdtr19DLnQQpisyJbyC+6U7Uk/RmUdj87MAiMMVNAg22E79du9DTsgNAeM986aq6lxxx13/E
d+qtvLJX/b35Efs2dEEWxvg0aYSug+eGNQqNc7DmZ8+eXurjQi2gHmnxxG+hnQoxiA/5PjXilaqF
+04dLzFyTqbcWn28tbtJM4ff/7x0T4IgfAZUVQHjMqZy4TyFRAjLSMyptjdgTW1yePzW9R0b6juQ
6vdwEgt6xGEQWlgiKpw7ElA/QVEQd/iptWFaG0ZSAFu2l7nqGgoPRKysOMr+5XgXlmAc/tzNkwMc
3ZyyERhsgot7fmtHk41iqVrKvkzKzgsZ3elt8tG08hIh7dzpA3UrgicW5E5BYjo+Cuoyt0TelOo+
tSnGjjnJSBwjRKJMEbAGLNxBbZbW0bnlC/S6iooKvL9PbqdQEVoUiSluhkjjpfUJCa/YhaWYx571
HLL1bnwLFSqXrBdPpBN49LR7J0+miU0OR8L5uGaGNtBwxDRWxuvQVjua0lUf1bcddG9he946Cqmc
HmVvRa4vbHCcqMEzR8jNpimHbbpUaT592s4+z+zcQgZNHpsGn4dsi2tznW0zzVGea2+y3Bv3WYAE
/5Jcwbmlhc2D6AMInUla/3jGC8ZGCud3dS9l0prxBxtmBQziQ//+AgYlAlktYBAmw8njVrq2rGsU
dZV9L91VyLmOZuekdfEfbBOwFJBpRf7u1BlxkBpDUJTi9+ZQuPnwnBpYPObSLJ1brxay1njraXBs
nd/QpI4h6V5EuMd4j2LQO4A3fl3cVEvImPPt4O2D1zgcK+aVd5uBzQGpNnUvk8KNKwhMpYe+2DfF
0umiYfCP3nNYdSB2/KOhOc6tYhVTUoElkJZXnN+VxufPk7/QkS/h428P4yJRpcjIqLpX0kOKTaWx
MHMghHMJNaOF+/h8U+AcqNO74wRPl9e1liS4lvY9kZwhbTw7zP2SpEHJu4Wr5+yooSAF8hxOLgBD
jpe0lbQ4JeRc3U9GpiJF0bNYaOG0HDtNjAGZLRyPk2HKbNfIxiBHpCi1fQhK213ry7thH63VdbLK
8OiGBQFMzbSArNNVE2SWIxXuEkr6hKU4nZATUhBisoi2jTk8SzIqyaQMsSHzDZxBocOcHnI0Mkj8
RHWGtw7eN7Jw4KlqOpAN/g/ovF+fAM0jUzrJL87fkTw3mRa1FQYhvoG8nReH1XtTcF8f5E1aUqCR
hsCsuiuIgWxTAu3NCo4guQ5jWa2VoddBYFkwLEFDv26G+Z7BXTWxkoBePGEkEV5qXa0j8AhfTPjr
QakH2gbyL4CTXBZAov8drjL/gn/Oufv5e7PT+v+2lcJM0yF2kiHeUZK3RjUgPWms+kH14r4KKgsS
XV2y+Xn3/j+6aqKPeMyju7OFnnVJSCnBEpDvuidzCNQA4vd7axPjRHqoHtPbeA2n3UN/sWhyfr63
f7Y8bcFvvU3F2NY2C1U8TKCCtDImzbMJ/vvRrKGL33wm9+2OPBGv+Rdo5OciSxhiTmlfBNUnmiy2
Tk2oGOAJMQAYGCLYytIACTefF6ljDOnLMH4kvFk4Kc9dxt8anasbg31YSjpq6Xthae4AgeO0y6FO
9uvnGT3bCoBVBm4xKAPMq8yjGadhHCvqvgQXwbI/E4rExhLv4czxaABRhSSTitfBSfEzr3jTEFCy
9jbUUPGEdlCnXLjuF5qYVz5pLWe9Znbq3qirABqZKyEv1JFOMOg4fNALWM9PrrOn2gmhklixGjN1
38F6rNy2D/FVdhN7iSu9EDzoMg/GR77iwHTCq7zwtl64zs7M1FHzs+3OJUWUI6Bg+6LoggjwKaFB
rU5a4l4tNTOL+stcyGkOcv9+LJgrl8Jp4ifLXCrcnHkzgUyJdQcMJYrvc0yYLmtqb1kIA8Yu9nKI
UAiirStDd8OqdtDThbE7c3hAiwXkAfCycXnNqeT9QKjcEjxlyia+7fljyhoHOVYlTja9UkC59uPn
XXXi3gJ7wek+0KcaESAGc2QSK/QC74eY72vwFbpNvaoO9gscmHFBh0sQSeV07U8QSUTUICMDJTvv
XZmOUVVYBcPChOBk40k75aZ+nKTD8322CncmSvEeX0sPo6slTnWreMUNuSjcpYvw9Jg8/hzK8RHd
97kqpTk+B7B3gdHAD0u8Q1TYiXXdjfLQzVB01TlZ2vnkXP8R4YFyBMQxgrBZmoxakCeQTbXZ42ry
Va32NEqvc22tQQ4Tl7/fROyXRfOtoiLzYW4yexeWiaOUv6z6TaNvKTLCOX/hAE/J+iYCawjvBLfT
30dUwFUKTizE3o2rZriEwxmOruKmFnsYojt5/KhF/TqphFO3IDGM10X0SIqJ6Jmugd0Bag7Hgxid
rD2Qka8LJQ2GGB5GFnGs0vD0Co4N4zuHuGwE2Zq2+1XoyD3bAZhLjtX8gmuLwSIHbVfmQ1y0Xlnd
QnieQaA4umzGVcsHAHH0zWDSVcpuunKXRtOHMx0xQgYEoVijElcdbmX5zSj3eap5GpRIJPXBqO80
5U2HmGVh0ADg4iC1UniJwdxFraE1Cwi8GEDwUVdqaa85lC3zWtyRiqzbTn0gTeeUPYQ/Sih6dVDE
SDL0A7CW3M0U3W9DusnkFn4lo1Pot3F3QQf8AULcBgF/j9BRlX5pA2hLSMfzJIDiod/j2RR/Kv3B
jqE6PB7gz+dJFI7IQw490QsB7x5p5C7tnsd2W9ixZ/WQ3k3wGo4q3+SFp1oPaX8dQnLY4umDVLzX
xJ8UjFMAsmUzdTr9AKncmjGn6pIVaWFaARJIa71E4OsD8eeWBnHM/sUGkNqCoHnLNYSKn8KCcKlK
LmNWvPQ8WZdG4xL7ToOImSkBep3dmbCJQLyb46TMYHk0QLHbxvss76CJbL6OKQwu2vw6jxRfiq95
hCEZBkfOySqreoy0DYHNwhHwHBqsz6br/F4f11DuZgYPVJQgJKAKYxCAuldJjYOQ1H5Mn20Kr8ss
8wmD6ijyMqW00km1k+tDa8MesoGCqR7tWknfqmkcSHgOAMFyD5F6mIDQwEb3kOvAczXa6nDSgBfM
rsU0Gi31dQiLqm3pU7vaMmDJUfR3qjEJ0qpeI/nnCOlZh61orEJvlNONXW4o7IwUWMa0dXMnyYU7
9vGDqXVrAhlS1sGyHMdO2LoZexP5jRU1jgFNQmgQuaEF0GRoeDSTvDY2NvBLA70eosrIVXJ4PF30
1Iu60QkNDYrf8g12g16AXwe+QpkOgd7rfhbCwqqPnT7vHDh17aXqg3IQ0kBxZFlzQ5WnZIqb1OeY
TH8D2tQcWYBGNS8zu3vuzQ77J+U3paZ6LXmo0ty3awhOi9wP+QXXoOPby/4A5zFi7yUyYmnVnmm2
XpvC5i3OA3k0HVPkTg0ofKWsuxaeJDYPuGasOpr7lSWtAHZx0lhyk1qGFB20ZEEjlqNDbiiOPZBN
Ghl+Uj2H2WtdglGNU0TYryEcUWDq5hbRZ0SgTJtkT0gJuJlab2zhWcamkl/K5qlp6HVCdCcq2L1O
L1idQEY7CRLzRdTXdvdhw24K3f1yQQxth/dAmuvvA1awlks7CsSWrILpAa/A7K3tL/TqIeMwLzWv
a65v5KR3uuyC55um+VDGN5N9KMlzM+4NSP8T+3PEKVMW9/n01IMMkCW8Lr3sW8krzW2JGFKKQF6m
+vUAMd/a+OgamC9koQ9hapy1qxrqiVYfXtjSZ69C4lDTVmF9Z+rlyrTu4oy7ctS4SbjkBXEmTQ0j
XmRPATSYWGjzaxly+plkDZCy1a/GwAzGNVa/10LcB/l4vBuWmFmL7c1iNj0xshpmSJDORRigue1K
PmApuCUEsnGO/Fqkw569Cb/1bxa86UkUEqSiG1QgOg82ZJflNtzAh8krLrWdsY79xcT/abh4PKJT
5PXtWQY/G9UeVLQ4KX7qgY6MBL3i60ncNHTECkym/mJpWJd6OUuFmArtAW1Cm41WBwS6QHypPHVC
R5/it28L5eTxZYMGJiRMXLoxtsmFfcEeQk/z4E7ghg5dF9v0xt4s9UudAqTjRMJxq7NAJmJhQqpp
eU6Dqe6Gbe/LiOKsrbwTk5q4G2/hleLBXMvPfByXkD1ZGTiSgHUaYAKBF3C6zoJ+vejEcRo/44Mh
bAbABIUHJMmPZ1myaBVzQO332kp/glOtaq0b7mfrZJu5qGslTnkPHssQ+6ntxhd02y7E7+Dgnw6N
roEKNvFHJrGGaR1+W2dNnORUSwgqaeTGbnUn16prW31k8M/Tx2AUYFaqG9FuCRLxLYDhgI8jKTE6
eChdjsYv0xp9FSrfufQ+xg8t6z1IHbiWFDuC7UX/QXC6U8QjVmR64FI9yMavil7W7aMCSgc1G7fR
hJMabSCADBlE6UzyU8YUELDOKzQAs0mSrIaU+mNprqebBHcYPAt/md1eprDvK1M4LkwhRqjtM64G
VssdPdFXStrAFeulMm8amzkjyH9FtzHUYa9Lo4v6PEkvOajttXHdTy4dqG9X1U3CX0ztOqQXZQoS
rfxRSdkO5s37jA0TN9NRhgep2U2UQgsOVp0mbiTWpbhd+9s6JmtWK35DHhIMo93wVdhqfg0bSLN7
7dIUtXMIXzQfkfjgxlM+PFEOKfda8u24d5iZe2H1UCf3uQwwKszXCjh0RX0RpEr4WQAYweXBK4Bg
iciKD9yNBfj34Itl8iYEl1NW2ItVXqrg5RFY/xgG3cb2XUaxskWgVPeZif1lbqUyOkhNustl8pxw
sMtlqK7D8EDixV0vUceAZRAZYs8oin3cVBd2g+sd7DfwF9063amy5uXaO0XFKAs7v05ReE0Lr+kg
6AY1fiLvWg6xSvKrRjxqFRsZ91Whyg4ciVyYPgx5eEEjw824cm0DdxOlBysJ/RQozYaG2ymgL+jD
mAk3BAO+l+8V/a0bTIDGD0DnB8xcy8ZlZq07C9R8iLaXpuVnA7ziIExcPxWmjrBP8wu8V6TxIoFv
LoqyZg8989Qf8NBmLV/Ann/RA2fnCsrS0w6GrdQEljjePG3OzKIabaz0Aiq8QxwkcbdJOaBigMQO
w1tT207YBm0ZYrKuoVDhivJFi++jfDuZZqqfyOs41tqWDtE7LFNScQCiI4PfSpGC9mF1d0PEV1TF
gseIadxn9a5or2R6KMR9ZH/K4r7h8UrpYVPJ6us4BmWphtQksONGKfyOum0POQz5BsiEVau3PjZ7
ULT9A5AqcAXN/CjKtpD3vyjhmmGTgjplJPvj+GymqifBSsoQE6A+epPw2GOlvmvLalKjchLrZhwf
KB2hPmpMcrMvasmvi4TB1TKBQS8JDJbBfAOisIj3zLu4vmBNuEqBQ+qiYqtG0UZpWGDAQcXuGbQV
NLeTcKkZsADuqPd/WA6N+KhM+V4v/VDicOqI3WIJBTIFCSezN2GYUGRCAmP+vLVrkQw9G9g+5CaI
+QJzlPsxy52ievg5bXHmMtfhbfnPlmYP+DREJaXU0ZJRDE7bvLcwui30JemMpf7MLhOZWaWGhxBa
kWAWIUle3uzLSHV75Cl+7s+5axwdAmAHQoIARKizC1W14tpKoAy7xxFswZ9kCsBySBfVXrKxV0Dz
rQHyWi1dl2fikynxA7CiDZTQCYyrrNsxq8eQ7ZsIk1QeCvnp536pZ+7jaTsDOmPZSKjOgU+6FLdp
H1K+jym7pzz1BOhdVcTvTPEm6zu5lD2zt72seaV08HnKQFAuL5hkuclYgV2PUz4Wj2qTPuupDMLy
4LbGJwWqCFT4gMqKp4iPsg63HKLMQpP8UNHWjAQCFkFJ+Naph6hjAU3LoO5gC0aSVSLhZf1zJ89M
HhDlYH5/XfsQ9p0Fs+qAx0+B2sYeL/6dgIKrGuDYvMP7Q2zjyxApFJgKhr73c7OnmUm0CvgaVGyg
jo5s4fFZKcl5HRXxmKA6DQ9L+Eb2ZPBlBvdinDlRq61+bu7ME+G4vWkxfQtsmGwDMC+jl/WnscV9
Eq3lNV/Tx2KEkYviLBfRTjf51OCk0I+C9alYmDqCSt8qeoJCCl/3OcgXPblgxuPP/TptBcKICqr7
OLSIfSJyoI1Gl+mhmuxjuFMbuJ8z6XUQSxzEMyCJ42ZmJxYOzJw0Jpoh2/qVw12BehAWdk2XBHnl
dKvlJOfp5p4MQXBGQtpSl09QMVnXcZWkXQZUTLUioCCZJF9Y+ae7G02A2YsSD4qsJ8ljAApgiV4X
2b5mSMgpld+qNvIrlcOEjITfwz/Uw//7TfxP9AGaCR1An2Z//198/VZWQ5NEMZ99+fer6qO4483H
B9+/Vv87/eo/f/T4F/++RzWxZOUnn//U0S/h7//RvvfKX4++8Aue8OGm/WiG2w/WUv7VAD7p9JP/
6jf/6+Prr9wP1cff/vJWtgWf/lqEEO8vf3xr8/63v5gY2//+/uf/+N7la45fC5Iomf/0xyvjf/uL
BMjIX4GiA4QO3usojVn4Q/3H9C3ZNP4KZSswsrDAoU2hYYUUJQKY6beUv+L+BFIdZXKCV8r0wmNl
+/U9Rf4rasT4Q0BAAyqH6vo/PtfRBP05Yf9VIDFYJgVnf/vLF07iz6AAVxpsL6AujX9wSAH8Ojum
xqrPuSCZcrCg4AP8uA8qQrmSOBQaXHgE51vJZKIBvQH/mStRM/p2EuZbiCjl+frb//3hZ3//VFLY
2tvv//z6W39+DWMTVF5//4E/2/3d2O9f+LPdiOndH5/m63P8/vr3R1IFvMu/fkGMouF35z/o/Ge/
tf67SbNeAlMen2HTGJvWpJcOTYgvHe/ZBRTDzIFlWdofuDl6Ya3ftsimNooSfFtzf8zt0VweXzlf
7UDZClBpCLNBV3Zev6GhpNu8lrqDoajpZaioAcMN5FDSbsehgEC7rvhD0TVOylXmEiAaizbaUi7f
5UI0rki0oOmax6FoiJNxslJbWGBbI1KMcpE/EFXct2G/jWX+WKtx7+LyW0sq2alZgpC/2doS0v8c
/jRRdrBCrrl5wxJXac0b0LlWjZB/KZl8F0XtSxHCU4PGzQvrrbfBNC5hPbhuRu2NhiZxolw66HKz
6gc8/KQwMRHd98+NQlaynT9UmdiAxrGrJPkZoctTKSHrujCQR4Hy73GEUAGgWCiCWTibj69SqC5D
WycS3YH1lZeB/92wcBcBYfZzM9MZ8i0gn9qBcg/COnCVoKSHrMhxO1WKirwypPzQlWBERxH1Jdt8
Tfs0dKWMfcCY891I9XfJJMyRcopMnBFvIEwDnRS701a5qX1mBemcboBHDbIt0DXCsmeDvcsN5KuN
MVe2Ya4AwDqgjNKZJXfTEFWBTLMdYaTCUyrUELohDYHl7SLYD9KrLCpKP4tjC+ng8iKpmvfeaPd9
zjS3lrUXsBrSzVjHT8UgrlMB0xLBGVyAJFWGeXsNcHAPSWwFIaUHlAtzDLO5GeXyLYGWjarQi0oy
nsN42HPaQJCMiIB1eEo3JNkJLYQ0ZQeeIzd+6ZJ9WRLjZszrO9F2WyTGr7o4hONkll/FkfJJu1e9
hhq/QDkgLAa/rrMnu0Q1xhqTR7iBPhR6+/nzdH0dhUdH5aToiPoo5DLw+FXN2SMgZCoqsbkSPtpK
rK0Gabivu7JymibuvWRMbuyhju5DxRB4uoX2yqryHnvDuIg1a91HzSOhCXGIPt6LVvWtcmzAwoXk
XUaVlVFpfhuLVYYsUKNrgUyVxpEotuow9io8RQ1PNrtLy6jhVJruzGoYvUSJujWVs2Jh9R8HJliV
6CYQlVDoQaIMKpazrOjAkxoF9CF8lER7nebNCqrYC+THmfbC18qHFQ1wENqXodW8jbKyCymRR3Yg
20mfdDzk7pu6VX1gHjaLqeXjcvIfjeFfEKoCHgA9O95mkJKszSEm7NBvqeJAfyBx+d24RuklmDAX
KJVtci+55kBe2MuuFVPkeLRqJiXQP1ufAyFT7KwyLmV2KHaIK9eTKxkJJkPJxKPukkTOzE/yd18n
C7Qp7Qx9pbmznegASs4yOg1s/6ru1LXh1i4/IMnYrJMN6ncb7QJF3m0YOea1cfvv7hD09Vvr82w3
MTpDKTha713hEb/aGK61qm/bFV8nfujBxNLRnuodiiSrxuEQW6xXkyyu8FVf2qDEFyANt+LeuGQe
bp1OwkTtBQH1CxJ+IjjF6l5W4XNJD0o+Il+qQ/5XbZniDklarPKYEKcZuisgwx5oOiIvE9Yoc9WP
UglBzioirRt21kUaVpEzGokOW8T8V1FLuY8EHFKxcbfSZeWlMU0v0+R1kdtI9xJlWyi55Meo8fo9
MW5Tc1CgXRPDhatXFbfl2LmmyHjQEyG2iohNp0v6GjtexoNApndDbOrBWEBZu0xrCYcKZIPrXLxj
FQBxAiiI1N00CgaLS2bvgdi41TJLhwMzZhu6pX5hKZdjXqUOnFVfx77UJwIa+tPEeyiOIf3Mxtua
JR7k8jKXSBBy5ZVhuRlAzlLeDUFp8MFPaK95egMOFLg2t6jqe6au3aJ4eQcfnZfGGvlFOoLQ1sSK
BIPkGjPbtPcsl1GIhsjgu2y3i+DB6f493lKwuQBEAzCwSb99nshKQznWGG2zA1JpK8NN/OaCBkgs
P3Q+6mGraslbUDtWh512FSijSP5MiGmEVXODoghV8CwiZnpoR3utxZgHanfSqtYy2EHQ+DNCAtEt
pfAe6r87HWQy14I8P4fDXQBXwru4Q0aqaiTIo6d2uKcxdGaiLruqmtCno0j8KM5Tt7ds3AHyk6JW
n0me4dUps4vctCH5DxafaNgvQwf5x8TRb9TpzdhVr7jDt23dDSumK8wdzfEmy/IHS6omV83M/Xl3
H6fbMAi4FzAGiDAnJvkJOoiFMotrQw8frSJ9Rmb1oTCFCRRjobuWumijcrJjp8sWEGVgQyH3fiLY
R7veHNs2DB8hZA29fDzI7+zbqUQFATPxUqyWMEcnsdjX5a5BT3SC35/GzhoUvpRKDh9hqKA4NIdK
davKD4pBEo+ryoNVS+uw50s0wHODCnbBP5udhuFb1kaJcojhKSR8pHrzaDSAY/ARAsR6+JyTcEm5
/+RmxzL+shlG+nXy05jFm7UyROhhmR66JnU5RrVCuevfXCSzJqZh/tafkJa13Rl5eqBZ6lrQzhpH
sZEruIUYS9kN7WSJICkKiiGeO1D7QRJz1p0ur3uR0DY+JJm6IzFJfcsa1U0npxDy0oEKyFXlWTFr
CGMLDgnwKLTdjlZZ82Qw2RlscHRD0V4MqZr4ZV5Wl71UqEiMw/slEvh/UcmBNYsr8YA8yjYaJiJj
LLYiHoWfQQr3qstgTd/Z1MFxBUtV1t1Ylo4DPI+u1Qz59Q4SpY6B43jdmpnqNTwHvolKBjzso8RN
QQLcJvZU/hGKWAriToMeHI9QvVTw+MTlM096VnWTAd+O+pfCdbqm1Vj5NM5GrwyjLZMm25opPK9M
MeDF32UOEL2FY0TNS0HkyRBHE0FdGz20v5ARHojVwiw+xqMxLXGPI2EsZTz0BhkQIZvEMA7WGtQl
pS7Qmh5KPiPUOhLdljyBZ2rQw5hZs8PSG4yxdNBj2GrX4DzJlGJHj6VPeDv4VabBL8kGOAuWH0ip
4pCV43gLeicIjppy2RdYShLp4TNZDbIApEiDybBoS7dW5YWn9MlO+YqBIehEkN1E7my2tKJRzqtB
7cLH1hQbPISudG3ptT5LS/8+T5H6g6gDKgtgqc1embU+EtDEWPjIvfx1eCyhhxHkyDh2PkyTXpVg
QgBH3hIv59w5Z4HdqGvIOqqg5R1vUPjbSL1hifBxAK4y7RnId61TWHTFx5di3DbxYu3k3FjaYOhO
AiAgXMxv676tOkIr9HPCrphr6sldUP1qQTKB45OXKkF4uQSAmKVzf4/t9zZnxyrODQja8WZqE14Z
rhlAw2pcS3hWgzxLPPUDxaIl/Khx0lHg3k345oDGBWl+TOrx0OpZYWCBk/gQ6SF8pSiCvQOqs4BC
lp5awvjYlG6zyjyMEDJMOYO2HVYysht2ra4qxHxIrnjt0OPJDhm+DhnbrnKL/DUSzU1t5RtRt9i0
3bXoV7DoXstRGgWJHr4kHVg62Wddwk9dpm5CS+gtQVxKEtEaOrzBMMRvUmxtcaFuLFiO21b5yMz4
MdTMD6uDPLikbKWB+mGy1nG1O6EIbxjJPb3MwAqFh3L4bhtPeNIGqtFcgKHrhlLkM6MPGqn0iqbZ
6kW4Go327uer5NwkTpzRiZNvnNElVCnVWn0gEiYxjF3FRWVo8pgNoA3UemyDFwSgkpK7BH76escf
hZfInX1rd04BiERB7CpBu6YdOpLJt7QIXa1pMTKwG5RDV5iw/5Or6zI0XJhaBnZWBzlsslpY542V
4QpZXI7JNDaGW4liT5nlsjoCywgc1Fz1Itq7SlpeswS2FA1cxSDInspwtEc8roRezvqbAUlYaDZu
FKsAGrFGqmUMLIOlWBT2jTZVC3JAGMNiX2mNQ9IsqGNMnR6aKGebW2KYG8KUEV4j0TYk4iWOWeYw
lkFhqN9LCXlRzfgK1aIAsaJnQ0ZObqkL5IeX6q03cOMgQMvNG6Aligy2o6IMFNS+TdJ6kkycHPCU
n+f6JEOK8xZUCMjzmhAQQSnmeOvwUC40A48SbB3cBpnu58OFni15nJ0LtpDVwNMB0DaUdGYnbgim
l14yTKytZ3gEwoQFRpXN/+XszJobx7Ug/YsYwRUkX7mI2ixbXmRXvTC8lMEFIAiCC4hfP6k7MXG7
3Y52zI1+7qIsEcs5J/PLHgeN+4PH47sn4eCFve16i/0Hh0j1M1Xu5ONJoj1oqpBpWG0pt/MR4/7/
/6/ur4/6stVNyzVzT+JRPuQWAnwu9CyJ+fgfHgLRAODJ7nWc9OX3cYYJ2VWxhdux0YUNNrwg3j7C
jvHvjwmvv8CXpYd263/Pii+/UB0HEBEZnLsMUR2JiVi5gxto44twAkIcPTF/dqvECywYMRcdZbSf
n104Q0AqXX5FUk/Y4eXJlk13S5voTkp9DgkFuJSWBfBCbxND44OBRVs59QX5pQdAgXYtDTazIm9I
znkTgm19f0m5Qy6i7SjUNOrBBCLY1qUFKpi2msSW5aeMcHsKevMu7f6FkhKidxYf0FzfINuCgVg4
33ACwiWKxYdZqTtkxr9w3h5RtZW5tSDkwqqbSw9JD3TJEgjHVtUJ6s8qZTy+W2QEca0cd6VATGPU
nFFg7UZM2OmgPmlJP9DepbsyDl71CCUX2hmbCYDWJOLyICZz+fdf5bvF+dcf5Xru/eVOLwc+dB4I
hhfP+uXNED6RXekN6b8/5J8tQWwBOD/xbtnXCKX/dLb+8hS9MuZYnkG5i8yeFZmy058ye183yKD7
Wd/6dxXgf+4HLmbJiAGBDgZtyC9HdbUiTozXbnRpLYn9s5IVTAj0WBPIpHso/mYLV3WtcB9qg4Py
kfvVLl3xw1/8j/sCgLt//RDXTeQvfzEAu7bVYr53YTs/Sq+EjTrnf1D+TZn5RKuphagl/WkW9d2p
CmMxuhkOjrl/gme4ojaAbCK6VFJvPKZwafB1anwH5K0Hd2jvMe7fBJA0VSo6jJb/AdlgsdjPFf1h
sX/zWsH8e+0AwycOB9eXdjptGLr8niSXUZ6X9VxHbzb/oc/sfrMP/+0ZXzfHyQ+lCUZy0RYHeTPe
Yi6YNqNMbfMSN1XOYzsJIOfsUHaUnnikgSnQ+k5kayUlHGVKVch/F+9B2KcqdoEYgD6+BhbfalHd
wvDlLFtWxTcSao/8h9fjm3cUnx27LfIdsC6+1iAE3q+17Cdy8QuydzIH3qvgdF0P4vbHK88/GlyY
GEIZE0AW+5/wii/7O6o9p0SmdHwBqW8Z2aMPtwEUT7mCnLXz1Ub16I4je3Ow9b6HlNSef4PWmg/q
ZVge7asEFS5uK9AJas50cGlSIk+ATO+u8Y6heo4RTgX5VL4s6obbr1SuyYL5chhC9oiYwqr0N23t
AcimsrqGaYI+zQLXqqhJXWEnI0aJoWfSoDIHAn9JhVRD6YJMt96VLW4mAQT3jN9F6wMN6js4U05x
Nd0vDX4mxVNvhKKJV4XAzj32qEjJmsJVtGG8zTGLPfoArPBOXoJR/3JBnRZXvd/wE2v9m7IrRFA2
JopY0GjLfykomQGKmAYte8aMuihrFMDrgxkgweu9BEixjeu0yb+/P98sL0wWfTDrQdRBi+nL8jID
iTrLWtpn3j73UqUBpKcBf/sfHgLfpQ+q3pVg/2Ufrc1aK+yM7XMc3xpyM7qP7fwDte+7Ohl9wP8+
48s2SajvkHHAM6I2kZf6EB70c3jqDgoEE0SjFl6ObLnbn/bJb74+TIsw/w3RakYD8svX17YuErGi
snn2B2/Xhi0YpPHO1fFPh8C3Kw86D5B5AXqCjfXvh0AsHAshWXN8GQavxh5T0RQ09gUJw82R9sFj
sAYfjQeduAyLfmn/hz34qjL5f0//crQPJevY4q3XeQW9Cwe8i6Blx63zg3D4+nZ/udb513CK60QR
G/1X0X0z2FOF5RFe1rU5BovZNrRNq4Cm2kBhpcUPf9U3Bys6X4C644qPUebXxqCIFBWWo4MLWbcV
ol7Mj8qqb94OFHZQWaCFglnbVyG06jgYTq0KLjPMoi52MXUe5e9/X1vfndSYPHjXwRVwju7XSwqP
ZyxuE/oXhB/Ye53pnSquEYqRk/BduJ8La/cTHeGbv+tvb/2X89I3bBW9DyZMV/fwGyIEFAjQsFl/
2Jv+U0J/eSEiTOMI8uwJGMdffyHGZoZ1jdWl0RrChs7jdPJkmFiCvS0kbhLN0GxsvWWHU/BSwnGY
//DlfrMhow2GLFm8Kfjv65frCDYYbYn22UeeNmaVVaqf3SXpnsfEwJoz3qN8LxjMOfXDTwPpL3y3
/9w+gfzDM8GTAVXoKyuBUttbtYqa5zJajiKoHkkEmc5IgmPTLAvqCyT3duIDoWrPztjfrCXKHeXy
nQOVeEIqOGRM1L7wDncScbW3ytvJhnxDubAwhkJtl8h7+uHr+mZJYY+AEO16GQGz4Mv5xaMKeULV
9QcDPaqGB0QMn069G/iS6O61895GJG3p1j0TZt3NXbsNqzKj3Q8L+7sl8bePcf1V/3JlhiQOHSpz
3ZVv4tvuscJwG17hFMxrdCYKkdWbn36s746fvz3yy9VoFRZSumHffa7XpHpE2zlv95DJPNVp92kB
oA6fkr0N7vQPx943N1fwRiEejkBsxDbw5QsPB5tXqo5BZ8LBx+6g34NiEw2wMP5pLX635qHVR6Qn
IRh0fj2BvH5phl46eBtv3D1uWocrJs1uEpmhfwTpK3/ALvrDxfy71wnrIEKbFLvbP1SH8bQSfy7x
Oy6KgZSK4+6njtIXPfT/XWR/fcSXo80OnWnQ11cFkIttux2rhOZg/IvEKsihPPVPP+2d1xfh656G
YTS6+VcJxD8miF1nbEY9D+8mkDLOoS74zs3aTbD7YSl+c5iibELwG6aGMAZ83T3ioG5qgD6xFDfc
AHKdeEf94L3xFCAAbAJZc8/4dvzdF3Tz08H67WL467O/3MXWXrX1VGIQDpvKzVwnGPPYr8EzKpN7
9omAq0fnNXzltz8JS75dDH/5k78shqWVxNAJa7CDBZ1NAk6PYd8HZ9h9flgN376YUHhhxg3CzD9u
zXU02zFEFM1zBe8ykyPsd/0Pl6HvOh2o68CAwfpGFnb05crHooUJK+4ayBfUpd9cdebLBlGvaQ9N
0I+jkG9fF6hfcI29iom/qp/MsMZtjSHes/s7OgP0dQg3dW7xxL8DMPlM79h2vrEPwZ3303v67b7y
3wd/FT4Rtg6ajrp5HrJ+p+c03Ha3ogDKCnof2PHNDUAtP4cZYan9cx1ehZtQTUMChWn+9XP95YwI
GLRRTlP6l2YMeaqG2i2cZdII18FIurHKbTwKaxtOEFVU0rlIo+E3G4Ios4Lu4IuPK01DI3EA1+bN
bHf5NEBiM/Ssx4Ry+BBiSWkHXr7oDNqGxnolOOTRuoOFH2CdCRMbuPRXR+xMCNNhGH+4tXG31ISP
rquXtFFm5zcAViOL7zBTWF2lCwFL4PK9EdBsdI4G6HiSKAM6H1yL0NpIL9yQddyvV1w/b4FmCZvq
rYqbQziNL/bYzql0zYOm+s3uUPUajpEtoBcACMxomVYBUtJYmaG5qtDUgCSXaualxoEGF7evX3JB
UI4Fs6lTg14RM5KtLjLLZ3c+TDaq7rkrMEfc9IjNHGhvkmpFhax99EE8mvkLOQ92UPRtGaYEWWJz
GWVhJJ+GSW8JKbM+cjbEntDUZxIdgWDO57AOc+msXjJC1ot72Fa6/XF0640K4BxqvfGWCQ7yhZ7e
Giii0ikCE2O95qMY/9qPWOUvNTKOxg1/a0p3gvCUTTlh3dvoxTpRkCKl9QysA7X8q9irz9S1S4yW
RuVEm5b3v/0O3O5Qq1/LEL4hk3JIOqLBXRr0bdcvF4cgM69xs6bryp23jIdKWpkbQkklVQRbMC79
kHflGhrGtFd9Tr3xvW8GAUoJtVPaNg+OomhGuM5xCCYgWDDnxWzGpNBYobtX1b9ZMLHMsPqTNxFE
ABCfbaAT+DWHzptdRocZSPVNL6O3JQwA+fC7g4mjk4+ubzHQRR+Q/P2LCkyDZhNkHVV9YgvtIzWi
xLSRqy71e5el3ez6ia6CGKKSKD5QCM42mPCF98PkykdWRzpZPPvGa+KX0BkFuAr+axQ2sJoRgAbA
c9CDOJnrnx1PAvoJu96IQRRLte68kogkZNFj7E1lNo313Up9uhld52buQpQNi6XRxumeu8q74Hsq
c0TApYONlbRO9DYS6s1usAE6wS97Zhg/efOIkRg+OakUKeQyh0dYbjGYBI4Ibl8Gqshgs6eG2lkr
AxcaTv/XSkqTL9xpEnfSOXI0+sRbpjqxjSk63r3Ktbkq+N5YBIoXIPyjALuITIcqUPelsf6wMBpO
CLzNBrVuRqB6FItTi9BNxNfdUqMhDwjIlHjz8lS1tgDRHlmd0zDg4470MbDFb+Los8FwPw3i5ckV
8bEX6s5XUEXD0YAQKFA/4MXPB09tSxLtQz3mYewUnejOVRiiw6tjrE/iPtO6v1SwZ+IHEXkj0Ph3
OwIpSsDAEALewm+PQzyAflJVn71NH8J1fV296iSBwXDwzlVr/xBT1A6y8QF2iW7E0hdCDXInO7El
FnvqyZJ1BiYtVZ59Nlzn/v6+1OFj6Hd7sFaqxPXaOPGc7tGr401jV6aAEtkp3M5397PCgvQrT27K
cngQC3/Fp/kUMz8OoJjId2chietSmBuGh5DpPaCPaLJByBRdVCnAyKJn6uGG4ouCCg/KEn1aCIGT
3Fb5PMGsHE8ulmr7xilyQaAxufTW8AxFTa6UX0QmyOXYQzQbD0XTeznrdbY0cEpLxHuYOkU4TLoQ
uBfpe20/mvIPsM6ZdPmjbwUpiGBpLDDBBaCnhgd9xc7TwfQ9T/QXcNLg1v3poz7zS5ZgzoQQAZnP
hOWVE6L1i903npO+vAmVnfr0ZRym3SKqpAFsByjnwpMBBJsfYMKkyLx+H3iTINf8Hm0U2P1bQGes
MoUC/xZ6lmNgvccQWUYTkuVFlZOgTz0hM0tMSW93Z2z1MAq6mD9hbVlVv+cw8gdaFsMK9zO7CUb2
XrX6PpoR3qLlnnp+oW1xLx1yJFWVCd1+jPhfg3WGkr85dvYnqJZla26moHyTc3OYR+xVrvvUYMoR
1zCW97e1OgXObT0Nt6L6PTYV4iZniBEOQ0w2tusd4cfZYnvaxZSns1r3VrdeutjKWwhJw0neajCr
1npIRfnRh/OWTlDm1e1DyXwkvTg4qMQJzKWENC+j0+UCwxbIYZKO1lkoapj1w30wghQU0Id5uoGs
fmOWIcPGglUcrAdorwqreh3IuFNC5N2iChHemT5KWWUXNi3vMC/OpgiiYSvYebXcxxHUWMBReaAa
TXGzw2a4EfVQQCO1gZM2gcLzTrevlou+/dxmflQd1NpCWzQmnRvMiek6eCFuBwvCLiAKAF8K5ziD
snIrJlj3OZipQXlXtf0t68K89sCmGVmBMB/YK9aUDl3a0nA7+O8hiTPe9Lm7VrsG+8bSxnmkun0w
gTfV2WBgA+s5yX0Uvle0SRre5HxAcHkYna64sNp2s5AMCeu7jAzxfo7GxB0+IuWfh+l5jJ9szW4r
Uuauiw2js3YYz6brCAV7Xe6rWt51UElgv8292MCkPgBY4dyuPs8DQLIooKoGAWAB9qaILywJAKui
g78tyxiMBLyW6xsdGvDO1nPov2iBVQeIURPr3YohiFP9WYmLUSw8//Fr1Lx6kB7ElbdttL/zxdsS
qX2k90vQZaOKtm0L7oMdF6GYb3uOYt1vNpUti2lYj7pt4D7/iAKRhg5iF6LxBb9ihmRS0JXcogRd
alqKq1UlHOLT5Jap6J3NQPWmIk3qzX/K2MZXoNPQ6k8hZgM9XmFgedHxB52gUWRv4Z8R4GT4Hrtj
eCMRdYAzzXrpm7aobH6vl6GomJe1qsoxm03sbtwwMuWqlnmpW2xZGC5P4f1cOYnEi9ePzs63EW8y
9Xmlm1ve8DegAm6cHjmZ+L15XT/U9Z1X8syR0wGsx18tLi2tX92UzrptCNmUhB2mOXoIGnrTd4gs
s9aEU2zuHmivNT5maR/XFSw5kNpm6ygoNNu9g65LgCCXX7jy3lVxmSIbPiX6PqxFTsbLNZazUWio
TlsLkW6mOcT9ma7YGsnWYhebh/gJncRaxMtid0kbHelYXy06WWXjtKSnHkw95nSHnopnBy23Err0
61zHBSJmvfD2xgnQlRMqHWZ7b8X3AiLowOo2Yz2ls5FphSUbeejG+9OWCH7gFjsi7/IEi8mbT+5g
MQI1cZYE6p1PS0DTC4FJgz/Q9+QWt8qU809bWkijkBvpozwALyV15FxUFYOOxmsSrJKz70+viCfC
KffR1G0xO+UWnBeetASrCv/bHtzxlNSfpJrSnm+icErIQgrUPyCfMHaGw4at8X7xS1BuqFPwuEZY
DWrJhTqZpZptXCPEBdpCveiiCiHKxbEWnv0GdAfNfy3iYeQ0rYN2Y/P1duxfhqvpqu/mp4gsT6Vd
/WbCzgN7fWUOfxpNRFPs7jRFzqiDFQLUguEOEoFcfmOp2koIG//4ZLg3cfuHEWjsywme3IVGr7Xk
Nz0DQSVuIfAppx5RmbWNHdOC0rRepiUj0wJomL3QDyNww8N7tNjsrWP6Dkr112aK9mUwHmzoD8JR
buG1yUMoB8CWox+0984MMDvIg6Y33eqccWC1dB0ee1QHCwgmtQvmC5kga4rIZu6DQ4OrZ9uv6eid
YWvayNYuwkXfIbhu01JvW3p4lKMPHlkLqKDOqDf2nt1lGirPCQLUTC0ynYxbuAAb++xgIX0sGZoo
l+0yZcBfAjzQbkmP9S1JuvRdPmrzVi4NmAMf3diftHLvJ+ZuJMQV0eDiprk++Yt36Gb40iZdhJLc
WxNC40o71eOYud5HDQjaAC3v2vfbCsGKtYP0UaglKqBOVzbsAmvYlfBgzMtyDC3c9ocyC1tzEJp+
1B2u95FJvO6BkTsLUknkGx1ActoDMnh0e5lVwQ0zVbWhYnFgfjDPeHtl0XbgkQhErKQg87UbCwz0
xId9PRkNbHhz7/7mbXTD0CedlbcJ7VjiEfRQzn6+yPqyumwt3BKxXg2OwDSiUPeF4yFawgM6CRDp
cue+jOjv2ml/gcTzi3ka+TGVBEURDSCogJOZgpdSBVnF5W0Ydfet1eSlTVUyw59RLIBe72rbeeYr
QHaurd+5DbTJCm327JutLOu3kAUC7hHYo6b1Rdr2GScnrmhB5rbRsFkxTk8xnkKEDGLdAeP03kov
hL1lxn3GoxeubbBDcUuLR5Qdfglfnx1zOzVBd69qZwTSp/6Ues3Qrbit4vpmjjjNhFxeAVba1uv0
rIf5hEr07LT1zpuGewFsS6/Eb4SRvnRxdI8UxrNZ2K6pmnPgd2fPq45d5xwXeKxSFYYQnmPB1RE7
TXZ5H3ryKezDNxOFf3QfnFoTPMSxLghCOAdV1QWz1w0ysN9sgUwwJEADvxe+EbtCkEx5dXrAuBf9
Glp6z1EDA1DEgKlz6w/Zz0hFA5kjruyxiFn10I6ok7ivby3affgrLE+xfxM06hatzirppk9Yai7S
x3ogkdgtzXRPSXR2jH6PFQbQKvxco+C1tjD26GDEPgVxWax2TJMJlL9xgSSG9EM6TkubNFM7ZUuM
4yAkXBfdyp3cnst7PUQ4Cyx2b1XzxTjV9AQMtZ34Jey8bufuK+3SNGibrSYohJCulHHZX1wU55yj
cORgw2KxzN2mgrEl7Yn/SVZ1qOPuqdXBnSugAEROUHkD7wf2tYbdNlCPgzEJXeoAWevsVc8Yir1q
jCBwvVzvBG8eojK476vZ3iL5PExk6dyMvsSVs9wubXeUPUPWIySWKTiKSzoGA86kQM+J2wMfOlJx
BALqLeYu8rK8eyog24trXDYwip62vgMwACoq30gUwk2wazy9mUHRSSa2/PYiAFXJCtOGA8dXp9qi
DVFFMFS/AbvgdIfOcY1J4tncRb3ZfkaVGPJOLx9zMN+NQbdbWxB8hoGDbiXmGnpEC9+4LyH1Wg2x
Yd0ybbqENgHM6VrJEHh8DI8xgfEASaxkgABrYuNVTmoHv5ra1tpFcwNrlNNr+By2o2QZeEad8AWg
RNAdI3Uf0vXSNPqF1915GIZcRtPZHfS7jwtpbC+F7+kqsS25b0QU7eoomvN4wc2kiSeZspq8lq33
QkZrKwI0NajRjxGPDpMB3bHio951s7NjJnhZmJ1FwvsD4gUOzKbaBrzfe04Po6AHwCJvi9F2L8zH
ibAIK4kjwH4hZUwcZRdmQAHmAMvlLsBHQ4KPHXuMcZ+r6RnK11czT0/KjvZKTqdVwlrg1h2qXOGA
XEXLg8+xxVnYxrEXHYgOgcaFggAKnLlYZP9JnemD1OLUI9QBqg9wvtmsP6MGvasFsNRGQIdrd7XB
LTREtsSgEu66L244H4moVnievbNq1FOtrWPFgwOV3Y0X4fivbPs5Bl/MmvQZdK2z7thBB/jhOtLv
WyMA2vXADV1gaLAaFGJa2H3qAtTW4p6vunKPufapnYY/voXrOVlgVIYlyEkQp7BZjFP0MB+DfAZq
aDtbgFwN3cYe+KZHf6pYa1zA3cG+t+36t93hiOe4X2AjPxldvrVzWHQxkutWOM3XUgHyBs9GCkFs
k4FGvuPo/UGiBlZt7UXYsPrXFoTgcoRlzEBLlwhc+zj39pVBRVx5zW4KUQxWJJtcpItZMB26wE5k
qoasXGglkxAin0m2j3SWL2SKo7ShBpc/Ku742j04ZQX7Wu3gjwzRFVD1vEEiUlHXvZuUIYKC3PZG
6fLZnlcEGAf8iUkfMklGH+DNKNOghBJKYPvPmEJd72n2ZxlaknQcZb894MN4+rd26wdkN70j4TpM
zGqdZnC/lOLvhknY2WkpEjOhsWZCAnuKwjXcseVjJ8mdhBm9m+Ghc9mto3FphliiTpzSVlnZebAc
ISUX6bHlK9qImzK0nkoT4XVj1yg3HwuuW27g23xwVYSmRK29rFzLO2AFjpapHuKqfUb+wX6u/Dun
7pHWU64ewsNbuNxbD4Y89EBTGIo2mnduOldg0Hl1k3ncBdFZA/61sievr+EAClRQxNEis5hY/UYB
jKfkcjEeyvNp4DwB8DXMjLcewqDfzaBuECLP3FfqIAKxN04JPyMkn93oP/fz3Odg5X7a0Ggkbly+
gbx628b+Z1yi5ujbdsrp0L6wVnTJZEJ4B8L+3jMSHaplxK0OzJdOl24SVNa+NuFtvFq5PyI3mZbY
mzh9cOf1pR3WJfE7AG9bfzyCR3cbgGZIStyhJEASqC0EIGc+zJ5llE7u2qFlsfwe0CkASIFDHW+s
1Lku3aa9swCDSHuIytEoMXdQqmoA9yI3qSdOczw9dXHcZC1iRtNAW8UQe7gzCPkm7GDaB1UrE1i7
yiubjexGy7wxF0oRCb2tXpZU1sGSlcsEoS2WRIK8N5RxKucBc2/14D23Y/em+gCKxfgoWId71dQx
HHB4zY0z1AUkh0imLsWmhHshsVBZmskcWhUu98bxTpXpOXaUCvpcy30cO9wfocNYEtFPOzKtPHWZ
n+IA3mO64d0bD3kVjtOtKa7qKFUpK7hxTmSoz+USorKrvPvZjzex04ATADwuSoJU9WwFixf/slyh
sFB+sAt1ddNScKkp2mqJI+uT5DYMH65JEN+0xTFLkWcd7JbOP6DD+Sz49JvGgUlsjb2hGrEPWa0H
GQpmFjlUDXFCvfmmbhVOUgeYSq5QGfumyU3nzjlwXe/dPL/MjXcpFQfNVyHUZOqmOCVTLTbwpFnZ
sOCwFVBh7PBj3/vKfMre+21HGt1j/uIgKDjuHZIIpzuzUb2g4fdrRa25RiCk+Qw3kob7jyyE4rJq
X+NGbmrb3DWzeql1cOMz/95pMKoIery06xrZRR+Nj2Vf3SJxEaTH2bPSSClru9i4XtZuzKHRA/Na
tCoXpuYpw1G7qdCcaIjTFA3k9hlxWJuU3hwm2KqfZBzTfVvF29DY93M3bkHfhmsDHdmwX4JMBprA
/U1OodVA6WI5iLEMbnAWzFjFzWMT0Kep9DJpoXZoy5saScW10pegojKp6vpTkGYnIqAyVQeApeiv
C9sr+9ybIaYaVkVyB12yIBLHVsidI8OHaXZfljU8zyJ+lRzrtW72oiPZ0sFbKM1TKeWtFbin2eev
1gisftQe0L1Gbww5F4G0H6NwLtOKA8xOBPY+XGYWc1hacvKwDLeUogXZrd17aMK4mMvwuWb8xubT
nhKdRyE9rArs84ndmBGtc22O2pMHfZ3KKLGMCQ+hkyzr5qzt+EOGZtPPIsr7sPWPc+D+QvwRjjcC
IwqwULiNUZPZfoeJiqWfKCKXkrUb50Iw3kHJuXgbarDLRbifxzXbVoqVKWguQbII8A/cASb1dTr5
M2Cmy7Lc9zPJeo6GFJfun9WFnLM0r5UAyBmGBPRs5TEOsNDkBDoGLCQ4YrvwRlUrtNpXY3qs8c+H
IK4emasgQYWLPXXm9YjovAtcIPhly1ePznFKI4zEmwnn2MyRxjqCI9lQCcvn4L2sPcmjdTzLpQww
5qFbiw5PTUn7xAiBbSEEBR7W/bFci5Bhrwyo2dXKOnnUvuu7oJCTswuClWIkM5xU3P+ypT6Mg/VS
mQh+7cjCHE4fBmJ/MvgNEroq4LIJWs091nZt0QevNA3A4G6Ihtj65NXecw3MdNItEwoR0J1SChbH
VhiBRIQOVk3cJTBUa93MavsmZbYRKWwFOKl8N0OApMlMjI4NNlmaeApNrhoPQTeiijeWxE3A8ya0
5wj9Sbb8zdQX6lZoTgNEwYDx8UUuA4a4Bw/Rwp6nHmUPVK0txqv2/PnvIogfnvJ1thzCpuGjBmPP
q+tnTLSFFGDOoxD598egBvnnMBniSOgIXajFIMX+OkyeuqFFSQT1j6I0hVP4aaLqjhF1Qll1F6Lc
SNZwVPkYAscqRuWk/ZW6gM5u4jf+b4SDPzEub0ZHvLQg3RTuRC9V45OkR91qFvKu1vnZ9weJPhMF
kNZuYvQwR29rM+uJ2Ve6qQdHAG8HJ4lUmbVR2SXLbKa8AzHiet6LNJKVSJWJ6ixC34/WXVb5M/jG
bIPovFtc/rMwoHe8C4fCK5tCxW2L65W15q1ZACddoHCYtSSZVrEFVeayx47/JEn51PXeU4DbqR1o
J61VOaZ119U5QyxvrkpAujvI5HnjHaEO2089/UR2yq1u19MEOwviywRG3iFL1+V6o7TNyUKFo6r4
jEbni8vFgxvqWzpw9P01hs4t5ncVjhTMDJzrW+wnc+l9yirmyWK5aJQsGFuEwsYr3vQbb9HZ4PIP
2lhuMjXTc2m5R8Lgqy47fVutzX2peUGuNxoWWjeI1r2roP4mLsjEbrw8TCDVy5bf2b461dIUjjfk
1hydas15TqSB/5GzP7FWxbROqOyH7gVwGZy+TUEVQfMqRBu1XDTDZcU71Ev0FkqH5jRs36sqyJc1
ejBekFekuh2rFtEQBruHboddbJZHBTefCBgu8oAaGmkobt8SeTVmfLW65TiX9YVwTHCbHoXD1FbH
kkZVNtXNmMXiWsxAA4S/Uz06QXsOkS3OHO/dHg3mRz0/2bqGT9EujzNDd9LBwC0d0V1hjWzRk9ZX
IjTMLUP8Wvmot/1l2vSmy7GpBbnbYowcKxTwuo+O2GJRBfsnXMdAgXJ0XvWG4AJLQAUbp7NxMZXE
UMti8GS14/8h7TyaG2eyKPuLEAFvtjB0okRZSqoNQqYK3nv8+jmoWbTE4ojRPev+ulIAMxOZ7917
7rA2Ejb9piG+i75uliaRS3/5JlRqlMzgqsxS22iq/5hqoNb18VAPWMX7KLxTrVJZQS+7jnuIoqNo
HNSqI3gJC6RkLsYv4cpq+cbUI0XRSPyQ0/zDTFDDiZawbcduj4z4tk4m/LHg9bBDqbeyNu+BTSP/
zSa3nNLXUC4oBzZwtsbJqhxfnB9kIb4bDP0KRhqR81H/NDfdetBZhm2SZm68tBGmvKTyQi8sFa6I
6bzjq/2caBhPc0qmYD2tG0uZB6rYQbT12+KxKhteecllIZBCL7fSJT2tswDFLHfKzHouBWGdTcqB
8+ldFTQkIUj0Te6TudnkJN6YDbdpXIqc9P8WlHTlUyl9Xuj8KljFIc+FvSVR7knBcYvhrgjaNz1r
PshadpWx/qPJ1qbR/SuFxtQUh4otq3SvUtMdS3YmFT5101j7AIGvPsur2pS8cmoOgWH4XpnTUCgD
4UYAD2B3nTrxeMmDOYcbU59uZyHxYKLxMoSN2kZPBVubXagEr5fCOm/N17wOXCngxpH3wdYqqbFM
+XuVJrcc31ekdHpSPOMzyoTBlYryuh/ml3pS9jXpIbZmZGu/jznFFCM9TeuuU/K1kfvPXWfNDvLM
36I+PCq+utONeNPq0h11jocYNs4qrMORDSGvsMNNk5cvEoO5M31Hrxq0KtBLr0w9+VRgDRR2U7Ug
yXQCm6zqtgmGjLKzTvw29R8XxES+TXrOd31ep54p48BOM6JjxIQiG5bbxK0FmtNSVS/Vm/l+zOho
z1bwLKnBBwb/Z0sdQeuV9AytvuJtVWKwg3RVbISl2drKGo0tMQx2qlipq7iKqOT4eBqQbt1gxn9R
AuGp7hlhocnYGVfLVSD1tIwpAiZydCsIwWGmMt7NpbHN0BZwHQ8nT6DBYiSiaXdN9jgl9aOmd/2F
7+A5yRoOLQRxwBAQxxknkjUUCb5h8fV7Nn/1Ls3YdbKeDtjUvNy7LLk983FH1ogtAfaxSIDoidov
bqVQKkSuOVwYD7JWX4VtsU4tZf/zx/2MXtMigI3nWh4Jzt93nVhboV8i5gIF+NxAJ06hA2OdDBv/
dubbFAnikibkx06lU9/4eegzEjVLkbB7LLYu+Z8MTi1vskqNw/QZmfcuK8wP0LnPPw9xTqq5cF8X
n58ha+QQf3+8Ej1Ml8lZiv613Jq/Iy9Zz/ewt9AZ4p1aK1tyYdaX1IZ/D14nIlhOSSKiXglxv3yK
E431QIiC0k8wEMQ0+FrWm5oU71aCBaNJDRoECmHe3T7UuHJmA83RKn0zu/EADfIuTgccX1qH1qgg
zVWR9A+1UTbouWJUHL5gq23+mUEGsqNYI3/dlH8pZULLfRY4Q4i3zVguwdLxS2WptYe35U4p0Cmk
I/ZYRbozW+Pa1wz2afoicVw5wkyyVNsHEv+68sAl7TmXhV9VXpE9ZarUmpXgvjGw4wrSSqYdkhTC
+4Vf6YwNwVpyzsHyKAaJ4ycLC7pBTtACkzDcB2+g6d6oO+NFKO50gYOF3bzEN+Pb8CA+M0UvIY/O
rbOvY58opDull9japOSZa8B7GyAClc3E6ergghn+7Dj0spjnIHAJEPg+E2f0ctDB6+S5khsvqNpP
albrppzGC6vq/DiqQktepAPwVxH+Rfg5zm1YJhlYMDnwNxKVirnBNyENq59/s7OL10S6viTk6cA7
vz+OlBWCPFVN8iyoHyXG4Zwq6c8jnNuZ8J7pBiYRckJPIX5JQ72nNqvkOW7im6CdPiIiAeBf3/px
vav4eIQt3XMpvmTTOvcC4dEsJAY49+xN359sFEepQtrKC8SLvc9NHYVQrezaWn35+QHPzXrsP/gS
4R/jozp5hUQ/Qa2uo+SZSnWUfKqV5kioEPKnIdzH/evPg537vb4OdqJZxz0o9WHJUzWwvxbNaU5J
s3v6XwYxyVmF9gAs7mQdUzgqo1SzMFEADmtQS1q5cWFWnP91/jPEyXKdNTEaywJDg2mWzkyTc8D8
GrWz+z88CV96DXcWhpBTFAes6HY2YlK1BaN/rUfreVSKt5+H+LsST78SoLuWVYpTAg7R94mWUV+h
nqSy86ykFdqbnRaTcKzb1SOA1I3w2VyQ3J+bAtCIsZrTUDAJ2P0+XoFgSG80JXkeAIAO0l7JLrh1
/h9PxAa3GHyJ+Tspe3TigB0rGHgiArOUPbE9V6FLPRV/0HBon/57dyoHJO6bBjw+XL6n/sOE5ggm
hS5+7iqVmMPrAOdHpF2C0/0748ATsBVgCuITBZ/h+2sbDGMuYQn4R77qN+0Y3RKPtAur9MJu8K+7
4/sw8vdhglpPEv4L/5jgBu1LYZ/rhRfwaaaPcGEN/T31fJ95/EsAB2QsbEsK+snOMwRCq0bmDHRr
TPAcaovSqIBeaerXY2kc0gQsjhK9aFm3yWRrO9VcDSHy4YOylB2lSQqlOhrzFEmm1Ju/FaFqKWqq
D5wzPCvPoJjlRXkQg/BamKwPqxT3ejyVbh3pSEcHVCMR7dWueu7G9rE3OP1PtFAmnWiabH5sF5OB
2VOxG8pha8hUzqIMEEQR4k7ASJhS1ow/zNFIXAJznmV5Rl2Q3Uq+XJDGw4XNkKKMyoR+TwnpNZdb
wbXmauJaholRid7Cftp1YX/gnPQWqfUhjJPHn1f2vwtN4vuBK0kDFsDH/mQZlDHm3sKHuzWLn6Xl
KumlKXlurvB5xzcKl22hUX6fK2x7ZZiBnjti47fj5D6G4hf6z6OhOD8/yZkVDe1SgqRrQi0DG3sy
kjTwLKk2WMdcybfIodcyqZxzYV4jmt7UmSTR5iieC1IwbJXZUpMZi1ZjJN0rCC/dv+R/y5D8Mcsi
xAdMloB2soHRwS5GPS2so39d77nHvqWfyQ0seUfY5HukVhvEcE5+VFeWJ93d+g/Vvn2TrstfwWU/
0b/fbkBuJFeLoG1l9R/jrOyTTEp9zDwOu3Kv7tAf31e78mHctDa1Ozjka8h9482SYn0pufrMNfT7
2Cef8qxAcVUkjF27aPQeG7jC1N+8cFM9CO4lgMJJHLK+nIS+PenJcchIAkvWi8k8dpOAqpkQ1MzE
Xldk/vWoRpNrLLUDERWRM2QUN5Vc+qytaH4tjaHAHtT+UfS435tKQLqZFDxNYQCgSa3mg1GjWqWD
RR4fVA5gK4Gw0UOFVqQpXPian3sIi8sFZ2Kc5FiRTl5Z00ZU+YpOgDLYu32yz29j/d7fzcEayVvn
UTFxY2ZNZ1GEoSP9KiRbxXRycPRLELl7qaJ+Zv1ieP5rfls87aefFAEpjCj6OrSq5IE+za6BwuUX
k0Pl/cJWf2Yr+jbSyVclBBmfprosHEW/vWfpHAotW1/YI858IMGVmYQnYeLmY3IyQ+rGSK2OZXvs
VxgR1tk6fRY/s728KtxhozxUm2kdXhrzzBv8NuayPr/ccuDld5E/Mma9wnq1zVfIVkTNmW6zLaJp
dFl2uhbv42vd+/lhT2Lr/+9y+PqwJxui2Q9iI6W6AY9GWWW76tq6UW8xHXnBE8hsD6GEPV3Rfj4I
LnLd6WJa59nV/+UP0BeUxpcntxBvjQkXeHhJwADt9EBGAPZzx1rL7rTJ4wsPfOHHPS2gxOlcJpQc
jeMc3CzKWeQs66CUthde67J1n5xIqAGh65fQftHQPNna6yRSo6iYlzkU3gZvqGwMJlPmDUfrqlqT
mpfa+dtAqhmwk/ZatsNN60wYzn/+M/7Sln76M5bl9OXl5lJaIy3mz2hd0Vl2hWAnbo11tZo2l7bx
My/WMkUCURZOPfPqdCJ1lt4pSRg8DyZuurCWfgd1t6P5evPzM535Un0dRzmZL3USFmoiL1BBqye7
dpofOoOGvdbfT7LyWwvy1TSrF44NZ1YnaGWahZQUCbE/5fxQEANphYfpOSuaK2RHnhgIWzRdK7Hq
//v5yVDQjzXFWAoRJxNHioV+rBNDOKaU0kKaXWH9NKbz/7CNfh3lZF5YAGJGsRaEI0aHQzB3GwoE
F36nczv11yGW+fJl6um5DG4z50EU7uV2M8t34yBu/oe5oIiiwiKjMqmeXGUSNVAlqrnCUctZSgH8
0jZwdeU4YaAD9uZ03aWHOrOuqQb8Z8ST709vDVqbDzyVaMI4aMEmIw79NICriT76hy7Gu6/n22ws
33VywFcKGFY9Alg1B2nkqNqM5DnZFIqynesMA4kit66E/J942eS33GshoSuho1XtRxrkkRshx/Dk
ipCYwEw33BtpEEfilRrqd4NIvRXQmUi0QUhfjDy8VaRKW2HEwSPplFsBY862KvewBcs7PSLbxyiC
l59/gWVVn2ww397HyXTlo1/MEhDFo7jDM7CL1gMoM3Fz6WZ87txumeTpqFz0oP+c/tJwLsK4rjhh
9I2n75bTjT84gtc7s4NEC3/e5YbF2UWvUsqnjmuI/5RMTNhMTVpJHGpkdmxwQBna3jo3SMwx/pd5
TBYBj6af6Y1ocpwqjTkIxxqzUCJWG20QnL417I7LIse8rTy///y7nV2dXw6QJ6vTCjCgjvlygOQb
Yce+dV1X1oWP4BJn9s/kINwPwz6oX+isJ58Efyiaua95g6T9PQGuxiIoB08mEsO2T7Yw4VDMEDPl
dpMv7zsxfoqIo9QG8aaYxlUSys9TY+JxsFL8dOOunpOnDEd70wWeaYZ7a9QNp5jbnYYLBbkpyrtc
RWarmPe0Nz1D7FFx9BkKceFJtfI///0L/PJsp6EoSpXL5M9yEA07ogTRGiDgQIj08yDnvqkWnSRR
pXIn66f1xxY1gq+YPczi1Kpc9JUNdOT+odAujvSXPHO6kLn4cPdbckn/yQwtW21SAOcKRyHGweqj
wtLkDGZAhQFPvdZ54W4AnXQSxQkZOrbeWQVZMDYADmLxgNn+Y8b8weHqau6Uh59fw7/5NxBsKFEC
1mDKsiBPJpIuKWHQColwTOjiF7Yi2/J6XkluulLI2d4j+neJ1v4DS8nJXi/H2J/bCb4Mb54cOTri
EjujToXjNLxFZuZMxlGZ4/UQVxc+y/8OBDyU8qmuWdQBKaF//2YOsZJmct5Rx2If0OR7pIh2HOcr
f5ydn1/pvzPr+0gnX05zUoYa/KN/XDKeRfQ1ofEwXgoM/neTYRBw+1ylFA7CpwXhvq5SUSFl7agh
XTG1TRxf+ByffV9fBjg5xhAsFoSSRmEKG4JjTFeo+0m/0HCSX6htnxtIAXRPtxwL1D8LMZSzAH4e
Bna1T68VI6ltKRvtLMVElWmXCHHnBlN5WzKQKOb8acOmwnSi1VXFa7PxEq0Ksv7cwEMZusV4aZsf
rZMdDIyh/8OU0C1Z1eksq3QtTz4JfaVERm5SGovl5FAF+nUly4ltTr3789Rbrs/fdxpaBF/GWR7/
y8GwTIC0yOVoHQ1odAs8PRXfFet2nnHrJ/Hq58H+vS0sg0Hag81j0pk6OZ/MYY3WxOpQ7w7JGo4I
dph5O8vpXTD2Ddb/3ikR3l5Yxme69MuobBn8VFigTk8rAQ22Pu0q67gozj9gAG8pN1FDXAVPGPQs
jmd2dZifEOheApudf7n/GXn5JH95ubpekhrV19ax7J8nksuFarQhjq1UAYzUpVyyc5vI18c8ebmT
rOWBJPOYWfG7zV5y3ixCl59/wHOLgdMXJ2idmfnPKSxtwfNoRWod+7rHzdrFLv0nL59UzWWuXlgC
8rLBns5NfjEIvdzyZO6y319fWbHNW3JsHaFw3WgHaaU6ylUyrfUtklCU+c1qQfWGu4DkeZpbz/Gv
Swy1s8/75S9YJvSXHzBJSiFG4ss77WqHSxSOimTvV7vOUC4sjXNT5euznnxUzUFups5KoAMHAu7n
h8DovVrfDeG7LhTez7/imfM7fP7/PNbfF//lscQRjZuuhdZxcObVEg6obKIdwzrjH32VHObXn8e7
8Bb/Vr2+DNe2s99XAsMlxe8gw2gV947ePkpifGEzO7vUvz7YyYKTgtDv+paREHEemtqmiOYR7Vbs
U3uuV72nOdVh2si0jqMLQ59bfV9HPll9ik/7ScRBdixqeBW9butJ6ejB/+ebPPnEBlU9BDkw7CNR
P041vEfh71AJtvp/3y5cVGEQgUmx0kT1tIQcIM3o58gyj9Z8JbfXfWrtlCjYoTm9sKGce23Iz4gj
UDm1Auz4vsAoTHXIMkHYGHL/hOzoTs8ygXvIJfT9ueVF/RhUM0B6DdHU93GspLZMv+pNfp6Vmt7M
XXyV4p2pBKIHL0XZnXsmCzbuQtnX1X+UZ5E21hKVNvPYtoY7tNMu0My3BhPj//DuvoxjnZxPwawN
dVHUjENB2jIfB/QK8XShpCCdeRoMHKRjL2fGf2l9suonIy0669g50dv0J9iQUX1dXZslVeHRUzNW
lH9/6fRz5gJEi/PLqCcLOcwDzIzLqOYv0cHFv5k3/S2SYpeIrWN6k96nXnkdHKoLMqoz9e/v457M
kyQQdB9YknUUKrfeZl7gqdtoHzwWfzmT/z2x/PtoJ8s5zUcO/ZbPxugnhARH+UbsF4u72a7FeQm6
KYbbqgnff96Oz/yirG7iddFXoRU7vQgQiyRVqZ6ZRynRSMUNXNRW2wDH7M/DnFlyZLMsmjSFewcd
nO9LDq0xQKYJtHApCe4svSvydUcaQF/ag/X481Dn9n1KGgo9ccImlvSU72Mps9FmWqhoRzIiB66f
W9mrfm3pJwx3lmesIVWRPsv5i27uzyOfOdGqqo4aRYfURMrFyUMmSyhzIejycUCLlI3CLzHs7hDX
emPp46Qw9Xujq9Y/j7nMipNjEeUHDdUautql5/j9YYdZmEU5V5SjWt7oC4ADf/nPI5Bv//MQJxOz
iK2yGipJOUYzSKOcQmilZ1gNOuGmIbsaiXQFDBB/+pBvC7l5QDM147eqN/VIUEyndwC0i19G3s72
oMnHyRweLvyFy4v95yWgLgGYrDKHT88UgjKgYcUIxRFGdORjtDNutLXk4ZS73I6/NNbJZjS34xiO
JWNpDyWHahsSj6u6vYdxTd0Y25+f7Myyoc2J/IC0RWSJpy0xE6MehLOeX3feKKaCaLr1Rulu6K7S
4JJm60wph84GJ2tkgkjRyEz4PpUigBmiBbrpGFuQroWiyl05hXUpVcGnKQibWjLuclHeJXBhXENP
DDhP2achB69CLPbghtr7IenuEhzCU+v/CcviniZKcWk6nvsBFFTxC6dZRi9w8mfyTjSN0KHlxx48
1cldaaNus625Cu8uXdnOnY1p9lAeXeqx/6pf/vYPkQEqx2AI7/VWuvJH664dQJCUsr+hNUzflQQ6
pxqFGmBRRMhkNXtlm2UumUPJBVXdmb2ax14o7hhqibhcZsuXo/OczCSy4y8/dt2+a3O7bww7gT3z
85w795FnwlHi4ICEDOC0XTiE8SxXkcA2RvzTrnw0Vo0Tu6YrrWsq7Y8E79KjvPSqzz4bcUTLyY9i
or7871+eLZRA3uSyKdO9ufpb9w5wlt9eeLJzm6W2fOngOFMhPm0WCqAryQCa5COphN5MwktOGYWw
ndfak1cZKt/cDlzl0qjnHg3wy7KA0Q6iovr+aJYxdRJZWLxPdqd+Cz0k24UryxkdXqWbe7jILr/P
c4/KtF0EQ5xy//kuyGNdzRE/5HGSptcuoLkVGxdW4pmbnMb9fyn9Ak1H8PL9uaYpk5GVMgRMnkNm
jM9qLP4pNGuHc8Dyfv7pzm2EKCKxjWgiJYfTpr2QDkNA4JZ8lOTBIXFMiCW7pGsRla/B8PnzWOd+
L0wi6IrVRY15KjIRmnIk1b4DxzJlvzOxeZ+l9mNMyz8/D0Od/MyPpKNDEEWTwxFkt5MDgykHYq1R
Fjr2EXAg2ssfiTKqjsoubzXKB+7ubaT7b1auP9WA0ixtOAAH3dTt/JJ07W+wCy3WbGmBdD2rAiAu
ctUrQ3kWWnkPjPYK/dRKBw6VSkA8OEPamByvSnXYDLX0S/cN0naH7pAl4q0iZHcmWFkcxNUVVJUV
Xcp3yBqebtHFL/vroVA8PwnWopm8Tl2ZAkyUfI8t7w3QH+Ilo/IyvzXtMeo3agOMM7eaRyZP4aWw
dZ0IaZfdZPVDUFbHvovT+xh7vacpoUQRR/O9Tid1qeMfkInQWidKBgx0IBg3lto1vomtVg4Dg5eP
BPtltt73o03f+V0lwB1y8rxeoHK43rGkBPssTmZP1Cp5P06NCqx0fE878Ump+2rth+nKqIN1amo3
owHuNQbH1/ULIiaenpsgfDRLQnIn0BR9V6X0e9UrdbBWSptvRxAHnrxcsddwVVRvLKwJflqwjmYw
1Ia1I32JHcTvwGTU00oz6BuHwtMcR0/a0HxISXAdKvkeBw7PZdAZRf1/nyqEnvkagVlhbetF+ewr
ybWZZVu9zx5JTbsPBOshHowbvk8kNE2Y2EJ5lynpvRaa98JUvWU+ptXMqEZnosMM3qUT7Gpg854q
85ZpV+C7CZ+5Gz6ViOnpVaGfm/FQmk3LPSNE3C6GErqeTDfdoivQFnXE/IjZk0F2sadaxHONbUCU
jLkyxxjbXHBQArhogTC6RD+/57U/LbC8mBas7LVt8qgY7dsoY4NVZ/U1J+rZnoP2ZQABlSvjCFI7
fNW7cFdDySl8RfbMKoUIXWMGw53qTKJEWJREfjOnvVUUxAQjlGbipUH9Piah21p54jZx67WS/lC1
8X6idjQxYaF5gBmTGs3V48Jya32eriKdE0xatxsJB2c0jvh5xcQWIzFw/BDrNYRUIN2Bb2zDpuSk
Xkm4wLE8K1IGNzTSoCQ3IwtGLSEiR5hj5UDDYsouZGkl2NNWOzZqCFvT3xPhibGpEz5gF79qDTBZ
WMl3slnFXlkGn1NSza5ZzboDtvxGyJeQdZF/Iuf/jx1ZChwc5tpKEVEbN6gnPKWnMBUAGYTMoq6L
yryLQZ+AvZ1NO6+mG/Dpv5LOeAxlkZKksI4Fa4CNSDZqKkFvyvQA96uq7fj+8CsqoSuMeuAE0sSY
GG7X6aw8TZMKzzXLJ1cgQ7zTiF3DD/YnxfRMLzMvbDmoHuIGInfZHBSlx/0bkBOpZRI31PkQxzOY
V6EgqC1gTyiEEESXnoPohZUdgqG0+mbfjtl7V6wrTUT20Ye4uCOAvpVoXKV6Fdrkrq2rzCSFVb+v
LFANUh0e87LbFdx8S91vgXFO8mYqtR39Vs5arXxVJ8I11NHMkYrkI+nNV37h0DFK/MdkANhKX7DI
CWfhHTwbQSQ6VoeJbQoMFLOL+iQsSy6A6eT0ybwVjPiAi+6TqEvIRpN2I0/igwi9BUuwbLrqFKwr
A/9Pa7WI/vtB8EiRtqmnOzLXSzRriVObybpTrT0U6g1sk9sukbbwYrZ91O9HqXnoxtRVtfZXNmar
grujU4f6raBOJeobY3KHGZporYg7OVANt4q7Q6IZq06U9kwBct30+iG2Asg/pm/zax9UmeDNXGl6
YIbzk2BCe8q5igi6ODkZjmm4ytGVZJm/E2NhN8+/9DE7iK3UAZ3lz9ciLXTTTIRdPpOQOQUWAAvk
DNIUyY5gILKVZrHei1UXeZ3fPUQqjnfB7NKNUJfPBAmlNnim0VWC9taf9fUsyL1ryd0rcfC35ahK
rqJDrJvV6FrlJg63a8aPH8nAhmqwuqPAVhEU5kuX5JktiKPs+E3zZEzWuxVnN3JLaxXhLwRZ/6oi
ScAz0+TeMKYPM8aHPMQbHMxAFYMtz/spCdanEpdPelzeT1b4WnftbWv0hgsieGfNWIpr5QWg1L1Q
xU4RsgSjHMeyOEhXPdqYfuZWBZMl83JtWFd+5lmjeA0GC5KWFh75cN4EpnpMWVS+Sck/lNRoLc3m
Y8YG7uXRhG9C29YqVo3MWHLp6zczVD/HBQVjaFBAQZODPy+9YhQPcRkdcU67YzH9yReDphywP7Q4
to0WvG+YvsDF5kOkAkH3e7ayOTInG+vZnRQlB6EtIhdg8L3aCsFmAnPihXIlrLvWOJSlBamM8sse
S/RrVfVvuDJbGxDznSUDRm9bjawzzOG2gHyatOops2NzvqL4Dqzccn3+mBTIGfeBPTj5l1QftrNv
7UplcsJw3dfd2ve766FnbsXG9CL64q0G3dns+xsSl3Rcf7Cduh2M6XWgBCtsHBTZQ4Egw76/t7r6
auxZyA0sBruv7lqBE0NhvseG9mgY4Vvvl+RT9OWapfiizangQSC2VrLUHMGJOVmQwkT2N6Fguj6I
m1oN9mzKoLWzlWFxgm8hKJvzDqHunWQFKw1PuQAeREYdrza/Cqiu2FevKm61fAF2gxlu55iYA2W6
iQPhg/AFYC3VXhmfdUhQmqJfGY3ihDr87D7aGNlTI8Uu685VunoFoPvGt1S7xAhRwt5NpYpMhdGN
Rewt5ET7xB3qBOxY077u4RmB4Ew40pUCX8ZDWNz01R9TOWTDy1gB3C23iJxdMhxWmEy8iT/Y4Mbc
i48JSJIqmDapPnt6Ab6kH2GuALXRZaeLVToY911crwK1frUoCIQ3WlQRaN1XZOH2T1VBHUT91Ovu
OkZ7R5gBXLLWhhK3momgz8t20wl3pXVENHqV5MKGfITtAC5Wi+NNYsCSg/AO1yF1lD4mEVjbKO2v
ll27xiMbm8MqktFzNNhlrPo+Dbd1g94nDzeEt9gSyQKTke5NAz9K/SgIV2l00CzacpXgiGQCzTtB
pBKGUdnyN7IFa66CiIESMYUtVI+1k0XsqIGJRfE1ZhEP+3YKbjn+2PH4lgGUrSHVtipnqWkzpYMX
Nc2qnSLe75KZYNl+uMADYzIxm5cuf2kFkogU3y7NYiHq2wZReKpCzIAkuhGuZwk0WboquydDdCXt
pfNXY/HccATqlqMsur5WfCdTPEDaUlkbYaGhxaXbZpIDhwzQ6D4PJceKPydNutGTKwM8OHGbpQZ7
uHEV8zmA3r0Ac6GSGuRq9D5g9xahACw9VUXLUxFmknRONWmrUR7/tE15jVMebvbe6v40Rua2XLsH
EFpmOhHIMXt+WR5G5FQymcVBqh2zXHPm/thZwJpMwxEALJlReMXu7BIztUmswcnN9hC3tQMbfZ61
WwnUmlrXV9yzPCLZHnrdelbJQ5fUbJ8K4iZh/7YnP1tL+QwKT9x3Me5vNbqy0DqB9F8vFEsEeJQ8
eNIy36hp547QgA2VzNESSCDbwXJbMKK1gfQIV5LKWcKERwvbxWuNO21h8aedI4qflXat5Mjr2vVS
7p6pEnbSrcVWVS1XITg0wvg4z45c3qfGXbUgQWP82nzL6vZGKK7G8dGHJRwDUhfLjSDtxvmtDX8p
7U5Xb1jdnUwGRLGeRkJwFN9p8we9RATNtt8oilfzJ9X1wPqE6Ri8VOE28H8rcKnL26Rf1eN1W/yR
mk9OV123U7QreczssdoM0UvcQKrKJVeVwg2w7dmgCRJHRmDXw6okPCysAy+sjT/WFLlpa3h9/6h1
R2XSV8jby6AnUsnyerh+KleZujbvKv0+MP/IunKbd9rBYt3wCzo+6NhKHY+t4d9IZrXpJ9Uuqnt5
ILHOf+fMusv85CBl06ouftfmu9IKq7yrd36ReV0a7Srk0Hldu1PP0S8E8henAEtCr503tX5TJVjl
gsEWgpdmBkA+Nrx1WBicjvyCgqZgrH1cz+LEDGf1q7Qys6JfaXO1kvhv1R6jXpjjYQ87DhQ6xyyO
Bv5TQBiA2FZXZroL9V/+dNsZL3U6r7PxgcoPu1Rsa218VZTjakAm1giFK1bhvsk727Iesrm3J2He
GnrxBLVgXeblbT3LbppylJBXgpQ6hfkm84v5Ywd8Zy3U+XPTJp5VAxeHzC+FN5livcGXviu9OFC4
HABF5ZIST2QGFbkT6U+j8EeQnqSJSrUEKZFSAu/SHuanKf4w2n3KmtMQlcbijTJjtWpGuv0cCNFt
QHpe8ilCHcpt/azEAF6jj0b4KETdm4tPQ2KTzq+qeiUlolPGT2IbrRItt0Ujdokb9WowUqP2ZyZ7
oYsaT/MHW+a80vd7IX6Vxl9K2K1rjsT+h6VzNlGYrKl+VeS70roSokyxJwlGrdLfDuKtCXamsIQ3
GSQ4UWGcAFc6B+wBVI6i36TCTQE5f4RVUqjPav8AvOs6F9ObTNuODfgs0/cidXYqHC1ts6Sj3Klq
74w1pH1WXCy9S/N1MhoQz9xMOQztbszvO/1Q9I3bWRzQdC7X5uB17KpNQ55Nezf2qzRnF4cR2PpO
R5hwQR7PyHFDBF0vI8EGwyiRM9zr0RW1D8fvlzBhXrSf3qkJf8dMZMD8aVa/29L0iLWxER06YUJa
A+oOrqJZLTqmiqKz8+b+JrXWnf+bO/k61peUg9+RLNi10LtYWR2iNT/UeKY0T2YbH6w+YtOs1F2w
8IOFsV4XEbCh1nLMEfyhyipW2CBrqdrVNV+EvHF0mOJilrgah8I+ZZaSnaGZbORp9hoV/kotqvU4
V54Fe20yhRXgx0coqTtwsyvOtWgofD7PuTObOedJul0CNCzJlD2KnSst7RJYkrDB1MxWlBwZ0Hw9
69J66IAqKZZv152yU8EMWmQl+ONTT+azPEXcV9t2xZl8Pcc+7OX0oUlEouiD68QPSWccDJdiAIEB
OuCyP+R42MB8t0oS7ylRbaQJvO5IDVLUNmMkeXXBuogGoiiI2CYQ2qbLfJCDel+XxdqcRk+XyJ0G
swVUrgJ1m2+BGztBC82LykUnSc7Um+yAt0NxX6qmzb1pFWqvter/H9LOazdyJVvTT0SA3twm08u7
VEk3hFSG3ns+/Xysg+mWmERyTs1dA7VbK4MMRizzm7WUWFdyW9zEVfBSqeJ1XmgUGap50oLhJQ/1
axfzgZbHk0X4QPghYtLxQ4EO7CqI6p1U6jexoqyHosGuRsleM7FEELjfKLGKHQly1VF073TixkSn
x/CHU68n94PRbkoKkNApTpVXIUmFhVevGqhbmi9CSs1i9q8S5i5K0I+aXFDyJG+dm9izCT8ihFVH
QX1DinBWRubI7K21pOCYIxaoY4lrkSutjp5lPccjlBaYjLioGt4lRnDoUuG6Kq51P1qH5CQZCryB
BFUqjG7MAYRXr20StLZG6x0dieS67tETowGdYKyjfsqpsxM64IR1RiVeRXY28JkwRciQ2la0DxW1
Vw33LwW1QlFU6Ub9jpvbSv5IenlEj10VQvDbI6Xq6TqY8p3m/WBCYnfWW149l8GnHqE4Hf7UwNNl
QvXLdTo0GUXvDggoaCnzYNbKrunTXaMi8pyJ8bH3s3eh8n74Jo5cA5LcR8fRj0OFgK7fH5Cm9g5y
kVUbL8W6ta8+8cfhi6KdVKugwDhKcIvQ9Rur0DZa957qEZW2x9eQ3sou1lx+/Uuqa+dguMUmDihf
rfEf0W0U0LhvbruexDe+EvJwVRqSrYY8EBCe7CE7bOSNILrrHgQFZCRkgw+K+uFlJ9rcItVKKEVv
Ufsr9q6RpDtq1bCzPGnb8aXFxQ9P72zsNFZNxOF59OuH3DNJ5DXMWkS6BjppHZm8atW7IY+eK8+4
RrS6xVwE64ZAB9mgquvW+RCUQ86uKaRTCjalpxqRUmmjOs4mQS4VpDvY562ZyQcfMFqioJ/8EhjP
7uihYRxKlJPb6N2IBLtq2n1stjZFnS152QuAnrXn9Q9yku2VEsqMGa5rAwsenNx7rdn5Le5QWra3
dEgr4R+hDa4Vwbxr/egud66k4DHhP5aLYl9mKXpy7j7tAlsFyli7V6l8FWKwVDbuKokazvabIUre
6HnuyxTsS3uH/O5BdMVjWlrbmpw40/s13nXbRnkIRecPtie7JMBjaTj8hfxVyLDnv016nlwgAb23
DuWuUPot04IWfFxzOet156kS3iTjMwZ91XgPPXJokugcdWEt8Pn01VPpPjg8iMRPVhqmYVqTX2mi
tsP5rAZOjwCywC0onJxaPcjIB5hmhNEcXWopjq6oAh9bTVs7iABHPR3rHIK93yI4+hK3xrZQ7sNa
xxfsCiOFdVu8Z8aYYGNVlfIN1n218xxaKwbdOl657l3rVbOpVPUH3QZacUFqS7VoY0iy1tFhzyV/
q4X5ofT1dak9ZHg8hcOtnoiHqrzJMiqaG8ghKBJXXD98nUWm7HrP5EoXdkL6HoTNTdHre61xXyox
3jRyfhfm6REpWsfJ31xdQUER/fM8LjR0o1G1k6mtFRvBVjpEOz39ZfUyeHMyteZWq+W1Mx6SOP0Z
CcJ1iYmE2tFDCzUq/Hs1DvcR5UGLkVHN2/UQrmuvPU+3ack/tkq1L3tgkggXGAmWF7BnnM55sIpD
Ex+rGr3Z+j6HnyHSZSxQ581KYRvIuMP5iAIKrLe/A9V2ZfrNLqSTaqmY30SvlhAck8LcpcmPUnzC
AQSrMHGLa9rWD7WNw9PMyKgUpqde1/8yi+fafwnBtoeVtvKRb/Qt9LIyZJqlwvblZ0zU0NqMrHvf
01dafeO0HgmogDSsty29bKdj2sSZ3WaaHZGHhmH+aDkmJ/8DYwJKBVZfFr9wRfaK19pt1yXiw0i6
rpjPbSB0kJZxEQ1kni5J8m1W9Js8+chUFA8tLAp1LrF91j0jvb2JkcXMa/IH113n+a/U+OWGoJ38
61J+Z8CLKeW6d58HrEvUgosEScQMFzLUCbdR8zRYnHW69xG5xlU/1gBet45Q/aOvjksTo4mSNhvj
bDtqkn0yhLcNEmnjvfFmprDEmE/9ctXxvxIf+djtJvKvhDb7jZ0kisO6/JI4/l0o429jvfm0i2Lm
FagW2LkqYmWX7KpefaQV9pkGxiEcVOQ7dXpxN1V07+PhY5Bm+7G+imT9qQ+EW6nCMK8aKHv9o29g
z1PVtOpIVQZ17+rJOsQjygxesviGOacdBmj9kukZSb1FB3MfO1BmuxaeByrDK9eLPysOQ8J1v6MY
6yL4dUCDX2J3nw+vnnqnxC8F9CZgasDV0spWAor/OEw+xErbGc3vPHyP6veOviiidTj0vMpCvZcz
/XlIpXXvPHWVvul08UNCv1VBv7Q1tUPbFw+dlj3nyr3EFRG1JycJ7mME3qHqAzQ6hQr5lBjfjAMd
zKBtdFc3dfgzx82uU7U7gXZuoYSIdg8rIaFN1mH8nT4K2anP9U2U/zS930qLAiPzKL15KuUCM4g7
F6b7AOxOvtGGGmcOyd9o2lNJD8+12hsdFVK5kdHUrDYCWp+NW6AlpPBrKEUEda8GPxz6pKMuYUBn
TqX/lAy2GNF7Qn9NEqNdiTIZbMkuftJJ66U+wyIFmRvzZ40uLqr6bZauNSciSSz3GdMFAUEkiAQr
tPbsAYezVI42KvgMTMLXaHRV0QYXHNsvTDtEEUyRlZWGcZAakOBpJwjECM8yO4nSjdwwr8Ewp47z
z2YINwaGYQWzDhPBpWbMhe91E57lA5n0Td4U1zm613EV8kvblxZtFlK64SR74xgoqPprsaFB2nk9
YAKr8jeulj0hIIzffLV1sTDEVgE7RUAk3bazKgwnh6pEcbKIeFyIk8YeHjgocrzFYc0flBnVWzQ0
V4rqP4mS5R+RS13HdXpNUfJslS1+J9xrpuj/alKlxc4AfxpkaFaVVtrYKI6yoA6VVAEbtU5+i2H9
7HKMymZwrblM5pjyIJFVxfwfkJM5KnLo4jxEuqj7wU2uxkdZiT4KYKq65oT2YKi3XdvfKGWyhw0p
rvD6ZFvHGLLVVG2ehvtGKmG9UucZY9xYenGr7CNoXeQr5dHOK8vsOtOvzKR+zTHMWKmtXD0y6Hlx
lRrV4OgehZ17OdAMSlcsQrgKPY/zD6kJ7kgvs8YG+o1c4h9GvlbaYoKPW9Ekz1BKfuQpnJEasoGR
Fb/CGg/Lsg7tMGFWh11LY1fIu3DESYgWy/7eUti4AQWz3Vi5T96agCPF84HyVYXtUiNaTs+QMWjG
/E5nDiJipxSU4kb3cmQ3GoVqMabwoQosdrXVMqLJ9Sdca8Mrreg+ZdB3itrgIaDI92hXE8aHOdbX
srGudJxvE0F87hDYWftdjuMpGfqobYr8rxR8UMut07BuNlGnjVgoxp5q1u4zys+F0fwMBACmDXQi
1RxZRVO4YtV2VaDGvg6qjuLE1nfGFtqd/+68Odf6U/KR8tjeGcUtICqWwk6QItKgJ4VlENZEJBNN
szp/jpwlSaa/VLUJWm4EfCKkp8BnRzz8O24Dzz+zT5HEBZJsrXXaPj6mDF0yYL/E0ElhCl2ilsx6
Zd1dgHEsxp5wKGLHiUu1U5QTOgFrM2xvMN/BkMD3butOIVc2r1SsZ6sQx5DUf1x4q+Pjmyx8VDKC
jW7qENOnwFAhTPjWSyCIXSnjyyg9YeR2FBGbLXL86WOE+92N472Zw6ucc+cwP7z8A2aAlGg0KbAI
/2JYpjBFTUTcvIsDgECKshvCU8RIpGlvuUavGI4iO2Eu0Z1mACaWYqKQBjtT07W/kL8vqCqlg2kh
aa50gpIOUu0zixZofnMvlDYUwl6QI5F2narXiUPcO50vM4EuHm8C/c9Az0oLOZL5qGmoecJ1qe4v
P8Y5VB6lHcJXHEY6rNPxM/qyKqdVTexQY/FUbvDsqrbJttkXGwmrkjVOY1fLwN65xwjuDtQ7vRkL
GdnvAdshkJm/OMNJgH/nCJjDddrHwqLmNoc58gqRJEEIcMpvctBD7wTdHE6ZYksQaINtc1XgtQBo
Z62v3Ht9m9NDfHVRfaFjtnDwzEHsra/Rp98liA3VF4wBdpUE3A+vPxLDYhNszbUGPGZFzosm9IoU
or36h1PvW+wJjiw3Fc+oJVZuDdwUivaIVdd9A+/88hOegZChhwCPYORQ82emYTyzYyrtiye93+MC
J+XPxoCeXAvmo19fDjW7X/4baiqcI4OuSQ3XFU++JB56Jr4mzef/vxCTLamUlallmPWcDAZNfYWV
Bybdl0PMAb+/PrEpcFFj4j+0Bsv4+53d4oQX4VlA6o+l8qo6IkG08Y7iLX5dmbZe3pTzL8yCoiMa
JnC8yRLDHjJgH/HCkk4A9ZG+NniGtY+iYsLxbpYWO/616eVAQQV+X9RktGYn20PJDfqFPg/ULbYJ
lAH3qNzmEsBuJNt3S2jX8Y9dCDZl64AOi2q/5sl6Ws4sWlwNgr6Tu3CjYBDgUnyJUFETEqOFNzq7
Mf+7SGvySBW9a7U+ZJG4+nx4v3Dk+e0c8nULYGNlHTGRsuulw3ruuQImVrhxObQRg/l+dmaJVGuR
oYqnXpDfuhBrLzUfQQ4y82zDvJFRuXGQjzDy7CMZlJ9SZP68vOgZmCrCZ//9AWNW8OW2kGkQZFbC
D/CGSFrJHRp+Qv/LsgTsKOrd5Vhz7/VrLOV7LLWKa6NFx+9UNaj9h9UNTR0QeTlC92Xz1pnSH+Zd
V766hGyeSRzhuUjkNgqSKNBBvscNYwX37KAXT8Xg71LH24Zq+u5qS2HOl6fQXUZGisEwddRUAcmo
s8JqLGs4peIDSSPjMnWlMbzIMKiocqT641u9+X35kZ6/vjEm1bilIgxJuvp9aVFQd5IbczPJecHU
neEWFXTBuD8Ils5U6XyvEou7Fz6soYCxn7y+KtR0EX7HAFIb78zb8DjKHQ62t5evFmVzzl/Z91jj
p/plW5YJwyxVI1a1bjfCqt0N2s5ciwcNYUlzJRzFPd42XbVwM83kTmNYDH5heujnRKzW9xI5azsR
VaAKSlu09tahHa2Mnbqllb28zNkt8yXe9OuLtTJKTOKpO/MIW+OOtrYNzNdv0ccv1+I23bbqvvyU
rwEzbBe5DOcHHssl42fnoN9D8v39KUv1AOJW8sQTjm1sTpsq+SVYOzB2jIcAEB9EgH25wBucoap/
Dzp5tW7eBiK60SLbCE/4+/Tob7JtfhPbZnzH9PQZodAdcAU78FfFD7mwtV+XP5m5RSMnDisfxXTt
TKjMEvIyqC15OJkdtp3KR+WICxfJbAQAMqSMGoLSU+B6m3d5LhRsXiuzbp1U/S32zcIiZmgofILw
T1APlvnypx++nkpOPggcNtoKja2r8IgC4brZW+hKSba+z5/a/WIaPL+u/8Q0zli0tUHyRsz2OBI+
vW20raQNijp2P5IGk5XJzfX6D2+Ls42enIwgy1SRouI8SoWhGU6+8xoLGCK3N5cDzB5raDghs0Gx
D4VicoTSVU2rNq0GxGylbbbt9uU2ui1W/y9yo7MP8L+h/paLX061tvdBbsSE8qwXRljYWC5IsMwd
mzDU2BhQ1CCeTG66xpByTzJKMhgkUwcV9Jd7jZOeffmRjX/le37G3rPGfEUZZV6mvDuZMyMdGmk4
5Qwn/fgkSS+m8tOzGIdU4j/EkiGZEY0bVZ2+naxp+hzZEy4C+q6mfAPpHVZXsurqT29JLGduXZSv
aLXRFuB0mByHVaobQ5CEfLdUDAEI5t7M1zo0Cx3YpAhI4fJjlOa2w9d4479/2Q6ZEfhFZ7A2jTHD
Stp6zs7jDHY3+nUH3H0nMAHaLhGp5zKGr0HHLfQlaBMGTl973nAaQM8q2LIP1TqmU5li2HZ5fXOP
k4RLF+FOwyabbpNgqLseyr90ypvazpJorTsANzTqZBCbIspKl8PNLQzqtEZ9AisJYuL3hbltULa1
kUqnUgS3kJWbcmBiBXVCD61/CIWOrqSy92e0Lrset0IX6NdJj+Qra6D8j7IClokS3Fch7d/LC5s9
63XaHuxJtObOVOITDTS1q2tjpSnaDLxAq24Fe0wP4nvcorf1VfTjX7YJSgZwkLAFIuWbfAtxlDMX
6yvxJCvtfV9k17S/nww9OFq+sru8vrl9Muo/QDlU/x7E319cIeROyZcmwvOqryxD/FUK2nUXO9dY
3V0HA5Z9l+Od95KUkeIo4cIxWrNMa9k40zKtqUTxhFPhuxk4H24p3SuFVWzLtruiyaVBbfhzOeaM
WgIYKgOC3ignpmrT7moSYQia+vpwSrRhH4clNp99ZAEX10ebxMfUqG89B8IaFSguua60FUMGs8ZS
12LmyPn2MyZHTqwPeNMqChcEnm4l8vACY/5/WCofvaaOR7Z4tlQHo18t9Y3u1Px0dqPipfGoXw+2
sEvRRZYW+KNzC8K7AwIp5jQauiXfN08nK4LrtX5/ivXSg2yj9baL6N3d5TXN5Ok4CGCxo9CfZiow
KdN9Sfcr0vgOrIWBQTySgpBTcudFcf7oOlOhK7nUlx7jzF1O/oiYE8qa2IFNd4zZqkUsOE57kn6C
073VrgJrK8Ur99q6qa/1vURTC3qQY4uPl9c68zly0Y6VMiIRY+TvT9RU4qzSO7c5mUYG2wJ8gvkH
b7C4bGyGw5djzayRWPR0OUk1XZ2SZCXMGPsKEs2pDPaadkpK8PnSj/+vGNoka5ULo/UL1axPQSOt
3ASPCwSKXfCpl8P8zX4nWRG7g9YYyapIT2Xy3BLPwCE3FepTLQMiNIKsXYHhuMJEo2bQH98XJczH
OI3fTbG+EuXwPnbVfdh5h1wXdlaV3Q1BvcXL0Bb6es/foeCUlA0l6aHX46Pv939UTbvSGOKaRQCg
wgIsGWc4k4Mf+R3L5hHv+G4/+OVrmVrJystxXkXkbx0oLXamZfgwhD5HLNC7bmCGWxXJXVYk3ob2
4htckKvSdx/62GXeJHsH0Td+KYpy3TnMmgythss6vIpOc2hMcHjMz54HkfgVBCsVFyjXM+9Jbn/0
Tv80tMMtFDu4UrqGCpkT4AWoQ5yJwDbXXQ27yJIwOhTeQCkuvOoZewF+1Nh6UXHJoDCa5PImTpUM
rXkH5nt2ABkB5kmBP2b3HyRWCOKHtvVer9Wt+5Ohz4/mQ9IBdzMzcNfCQj99Jhv5+kumPUyljAQz
FtnZdZ4yTj6FIuS6BK2r4OHyvps5AL8Fmmw7JtVhWhoE8oRPPKdb5uP/EIBqQtQZ72jQy7+fB1Jo
VMyxjPpU4dPQOODTl+Zwc4mwwoHznxDjjf0lJ42lbCjKlhDKk/5i7tQN7jX07X8NtnaU1wj5L+oy
z74etikc9rEFMD1cWyvHwVUSWZTwnkjBppMPamdh2Lo01ZwLRFYqIdyFWMSZ6g1VUsApkENAqaCm
DTbi2XZcoyoqfVx+TXNH6ddA8vdniP4qzr01gSK5Ay74i7zVzuSlJFsZT8vpKYcVCSpk4qj0OR3E
+UasMfWAUANZ5Y9z9G4wxN0Bg9p4O4g0UBNoYOFIGtvVSv0p7bB5vc2v62doTLsKIdBut6yx/bcu
O/tNpOLIGckoNp999YOEd66RNfBHanwJa9KoRoaBFCagQBwjwh7d1F8lzftIu/h5FMTdWaaQ2KjU
iviY9yibSbGHVwVMCxoED2XVIjrR9btCaZ/1HAMwiVlH0hYbvOR3juA+6EX/HBi1rSTdL0TVr6QU
+k/UGOpajYI7wXIgfJTWr6FBCl1QOQFRez82lrQVUBVAR/rDr4NnsfM+czwOgTX517KKuxS0vj8C
1EVgNYjWlU7xFPoWQCzMSe2g1O8k7KJAo7UvzgAhrBmqa8kB4JdG+ZOYaNc57ClubPUNU5OrThlE
wMcKJFOzsrVI/JUI7n3ZqbsKNBmgV/m3FFQPiS+8O9RUKx7N73po7yyj+llGxR0kKcCwgrOrgggG
cn4X+9UV5t9PdQHR8PLePTvDSBMlFHrwKsPsT1XHj+jL9y92Abn62IJpi1Pov0vCn8t/Xz77OCYB
JmdYpyX5UOoFHYtGAj/bFRve3A8YF8MmQuRhC4+PrnIuKjbDmKMfdh9yR3OrCoBUS9Epi/W/1GJg
kbHwaDHP9xMVE2b/2FqY7BZtwWYy/asurI990HXQg7BQv7yGuYNE48BSxbEvjePU92ck6V2SWU1B
WuYlmLT+CeRPzwF03baby4FmyiPla6DxZX15GbDDMyOUy+ZU1p+SD/nZfMzARYdY48jatdkk/3BT
fo03vrsv8TIFHYHWJF4OwhVkPEDObJPr6dp1l0Qvz7YBDauvoSb7LFFkzRc1QunVNaaxq7QZJQEW
54hLT3Cy25QhjNSircYzcuxwR2vp1Vk72/xlPBXrbb92sU7Bqc0SFk1UZ2SqxiViHambiM7iw/H9
aUYokCE4wTWg7ooDUIV8hU/ng2x3T+7GuA0cphn5IV1H4dpq98L6f2+oRHhaFSo/wOIkniwdIy5y
M4nwIuIqFIErCYCY4T856kLlMPs5fAk0SRk6x3ElsSMQ/nirprhzInGdD7eF5y98DrN7htH3WKAw
PJ82oBUxF5pEgJzYuLeB/OIGj4bz+/IXN6PJRwo3tj6YwaBSp01emh4nbR/XlFwJE8yVFYJ8CoN0
IwgDnuF5+aNoqidE3J4RNfW2mdub62RQPQh25oMllRi9CQNMAx8LZTN9XPht4xubXq5ff9vkOMiH
EBWjwm9OwUHZ+pCmkL9eYRC4AeV88P74sV3eF1DQaJgvTgHHdZ/HpggGFGYCsJzktkrT5pY3BBxF
G7qjNpSsz+HBe3SZxLf7fO8t7Kmza4jjgST3P+EmKRTDdhifGeFC9TlOX7JFJ93ZAHyWyqifhFLP
pDwJ26Iqy5jyBPTmMQ6yu9LrF/ohcyNMehT/iTEtPErB9BU9IUYAMRzFYn9f70SBcm9lIfJ74lUd
l1AM8tzH+DXm5D15RqH5vkOJTXcJR5NcPjZ6BHsxzrGvz1JjrXoj9TluoIrAUgJdfEd5upMyYH1S
BxemNPGGEYONElHGpgmm7jXbOgRRZ/eB8jsYSMgMMboqc4+8khOIylN+VR3EYy5vd2X8qWdbjkko
Qr4W04bpNQv0s/BQg2lOXlyibiLAtMCn59A2wZsbym9ZEb7zAj9Q2t/GpMmbXFV/abJxVB1/G0ON
w9jD/1TU9sZyw49QU+/UnmIb8aoXradyLmpqGe9aSbscyz3vNkTIFF2bYhMBH1y3rYWAUaVLLFZc
WNn8IYMOwN8igQ7F5GjuhrTEuEGpT/4JAOtjiNAJyMDQTn92trytdiHSM4/6Z/55+Yn+HSKfPdEv
cScntWp20NSdgQ15cHaqDapehm7CeK09WJvuKDyU993vDOrZe3QTvMfbETjs/7HelqZWcwf5KFP4
f9c/+fj6Qcs9bsf6JFi6C3HHOVQFR2qpPywseK5EwjcGLjr6/WA/Jw/acFBBif1+rGY7lHHzYxxC
3IVDsKpv0JsHjCnszCtQ5kW/wzIZodVu4RCYPbO//ILJI2fnDpULEfoUZGazNeHhrrJ42KpN8lgg
Yb13TCS5Lq96pkOqjMqLIAfR1AMG8z3vSIWuK9Suo98BbH8wHgPIOQ5GisD6hwppLPRsvXqhKzv7
RnHoMEa8K/jdybXpxmVo+EJbn7BUNEnnpb0o7y8v6ywEhQP6cyotXwWl0enNXHhSkVYZYIVKw1AG
/yRslbd1I2z/IQxYPhAJBmPV6cWgyG5T1iPAFBDRKixq0iZMt+qFbXE+6v5bBqFTTjfCYOQyeWCO
Ct84HlE1432q0Jk3E7u/67fKpt/r1vryms7HVpOiaxKt0ztzGDyquhGi4O+jtfjSAVBAe9bWt+Ud
YNmVtVBLnN9+k5iTbCVwmRUXLgNw4644QGtNdwzKfhSUxQfI8Wtxn3S7hWWOy/h2vk1CjlvoS/3C
yZb7bcsyy014G++llXBrPtfbboNo0ae7XVzi2cc9iTf5uA1oJa7h1iM0CsYoFB2PUcR7uhPffnLJ
1/4qvx9+q6/+nbteBAydXfRjbJU+IOUFWOHpND7MW+hLIWgMIynjQ5C6vy03cdeuFxysRD6aCpov
jYK0TlLfG57xIIXyo8NtX4XhSxXlj3pePgdyb19+BWdpFb+KZhQGzJie0dGbnD2VmEZihBLfKYzl
VW2h97GA45975OAHRR0Iygysomsyx/AipT95SBfV6aYAVayJb4Z57y59o7OhMFUGWkyz1VInuykR
evg9kcZajBCHbP++MOvPqBzza9VU7c5YygvmTjjmvP8JOL7yL9u3auEj9Q4Pz9XyTVE9OcqwdmNv
4TCYfUUGTUOLI45wk1eEW2Pr51CKT54T3wQh3iSl8fPyLjgnW7ANRk1zCk9QnqY5eXSI6em6C7nr
VBjAWV1F21SS8urmKkepXOz73mewi4YYokLOC8rgysIa538AF4XBq0NadgoA9d2u9skru1Obefch
DsorL21+VWK3F7oBmTEvhyoQgQTVQqTammbJE3f88qcnEeBTWmiSahhwWr6/ShRhDOaSZXeKdPM6
jnE4G6InQ4MaiP2Mtnal1s41DozLz33u1ZJTWePL1UBPT15toTmCnxt9d3LNfl9p/V1pZkuvdu6M
hclKo5OL3qKT/n1lrth7TTnk4/ZRaM/1NOu67LkWoGqG9ENXqPRsncyFyaiZd5XanlzJevMcuncQ
Av9huRbqqaYFhPBsPMqsZZCGIe5OSf7sV+9a8fvy3z/P08dt/CXApAodwlwUlJAAoyBydI+ax9ra
jkZa/i48CMVKs4sdBO2l9Hh283wJO76CL+eAE9edp6Vhd+oqB13AzHkOU+WzSeMdMvbvcRSb8MHL
zeXFzt0nX9c67q0vQWXa2FGpR90pyMsP34DU18nVZxiJCBRES72p2SfLAEvnsKORczZtDlO988LB
H59su5HW/saHoe+uhsCmBOriNfpP22gX9nan2ZfXOfeNfIk8nUF7TaapSkLkSrytrLcoDBY+wrnE
x6CBDt+Lbx9o66S60QSUKYGYtGQhGLc/tzsETdHQFrf1c3SMdkuspJkX9zXctMvQiVXouBbhhOg9
hRzd9rd5hbTxEgpi/LAnRxqwJx3RfV7Zuatw5Sud4OgN7tMtXsJe0/wkT+/sOszCpSc4flfTUBaI
FcTsNRGDiuk5VtVuWgZJS7r6P05P+U248+0xOxZfl+BV51UxdeHXaJOvPPPlJh7Sv9HQ5LnVnkR7
WJcP3Wv57m5Cm6HMz+hPuy5WyG+tseyK3oXDEs9mZleOVcD4gEft8Cn6wq98q5bluD0xPET/rHQh
gGjqEtxqJqP5GmW695GvduRSIIrvDz8Lus5Ag249t0ZYuUx+wG9bIivNLgvddRn3IiBI0xGl0ri1
pbYhjcqifYYJ9gtf7YWEcK6Sgk5CGkynTQPiNPncCi3JJKw92Jd1+ewNxZ7nvC607lUE1NH0xu8e
/dx9nWE9DwYDxUid8d7lM+XvOs427H9/gzr2Ib4cnmFQ5kUm+S2NFbbOqn1RO/t/lPNRnwxW0e3o
Qx9/LhOxz2r9ce9+CTz5UkDwewa1N/vmUB2SbbiTdt4+OpYLtfdSmMknEhUGlHeZ9fVHfy/tiyss
eLbZbinM/HOE0UJuIQN1nCYw+iAIqaUSp4Q5i4KO9VO32q3cx4c0l3I7FlWk4/Lw2GsZXfb+Bv0F
lBh15I5rF1PVoKsr2wuQSxaFmia4H/y5/KJnzkB6AmR1uCPMAMFqH4KP0dTNyRffO+M5LW76JetO
ZTYGGvsWXXaNI3D89y97yVRYD12j5iQ1/keQ5dSumSusURm6axOG6nQ123WXBRvMwZBY9Ou7oAsP
md7fDWmAgJ+A0IvePYqD/1aYQmCjkeQiIYt2gkXNaPda0W6islE3boz2n4hh1Urgj9tqafVbJssp
EgbpKY2Shx7hJCBFH14ZqJu2ZVDVxzl+5ApyPf/b50raihkR1Qid2jPulJaZteyrgnbSxZuyY46B
Bmnj+kuf6XnuChKJgoQIJOXq39n0l0crC3pQeEP/Pw6CqMrUO+EWjfl1fB/sk2NiLyVy5yPAEfr0
JeCkoguQokHikIDlJju0pq179jgK9DemQvt9Za6ro7lSbA3ZwsaWV+F2yZfnfDN9/wHjjfBlxR4S
/FKOOhy668FBFtq3REYUtF4Kcw4bmix0TGm/xAlhxUlCPVinZqse0RUCAfHXbii9rk79AWXu7T/c
mCZzG4nCXAUCM+04dnnsIj/IEN4RbjPtxkSq+/KenMvjvkWYZMQgCWAgGMw1W9hJw4BorK4i/Ycq
+MpU0l9C5V55Rfxel/0fvxHu8lZ4DeUROOjqC346MykeozCgmRTVhgHq9fvTrVtvkKtxwlqNOkM9
DnR2GsPU7nS01kL54fLCZw57otGFkEZrsjO7FEMTxAi4THPS0ju0Qm9qM/mMxP6AjPJBD4xtm0UK
EgZLeKa5i5y4jHUNBrwU55O9iq5M3wh4p8AaSH+aJXe2px7Sqtx3lvkSeuVvLwPhYSEr6TdPYu4/
X172XHzWO0I6RqOTM66YkdZVq4tu9bfaK2/LXbMnvV3Xh+ioHS7HmqnwvoWa3KeO2UpVazrlqezv
lGwPxgMpEW3ltE+Z2dtaJf7DXv4WcFJS4rGDFHgSVqcM+wS7qFtMUoIgRvw2YS4Il6CiBdLivmso
yDGKjoqAX6L7qHhbD+agxNvL61981pNvS6tVDe8VoTxF1/rR2rrHaqWvqlO6XcZBzNWa9Ai4SpmF
mCpX9/evJ1SRwadIqU7yTtrCrNyxk5LVc3hTbFrwH6hVIL2Z2IuujDPJLygqct9RWJ5ScPLMpciQ
a9nyK3Iz/U9M0z1Yo6gNKxA0l7wu7GUhgr9trUkeSki6P7rFoXhOoKv9wrEGsyQPVY/NM7KC4V65
qu5jmMjP+bsKpdRcI5y70bfRUdkkH96wyt9E1Eg+pGO/ll4QD1wDZ19OVM9ZFzA9vvy0KeEu6BrL
DFN+2jiCyO61fbNXdunBtQsbBvH/Op8gGO6sIx9bgxk3efS66bhF5bK98iLcOHmPG1GuYNzRLsGY
Zi4+IsGkBwvGaXlWqsZ1Unmmz7LGFpG/D7bxLtg6awSwtN3omtXu5SUj5Nl99SXk5PAQvdxq1YjF
VQZ+LMgZS8HCdOo8gqpziUCbhSJD7Tb5Yqw4DmqqNuHUoUzvStlT6cgL3OP5EJzzKjIWdPMnWa4b
hVgWCLVwytF8rAUFtdhkc/mQmQuBe/E4yYOYfzZlN6JSsDy3ExgYAgOEcZAXr5cjzMzVVIR9IE1g
mQU/Y9pmblW1Fx0rFk5QB0jK13hSv5pv6qrfZoONnjPoGHcR2DW3LkOFJg7G1oAbMnl0g1JIqDIL
zikQNQyHAHXpSwhH5fyCgraq8/GwOG7kqbUe6u+uB9TKOTVpJ9MJbJSVjtWFLZhifFuK0nvlBvee
JHso/7XPkYrzRyv8RHju3VVN5D09B2E8l//VuOZ10yjWqo0AVEh59iK4HYLRUfsgpyDEzELeeW3/
f0j7ruXIdWzZL2IEDeheaYplpZajpH5hqI3oPWi//iS0z5yuQvEWZ/cdH9MRvQogsLBMrkx9A44/
xFUj0WxClY9cBEF7FJq5S9MIImp4ism0VeFOrTozMS05gQFWISARBj30fdwqin370y5uMrokDDaA
CRL+y87KJPV9TQMMjp/APm1JwprS7OLhgY8GmgRNClSwWRx2FjM3oOAYNS0LkBxMhh1uQWtdQgLL
bR0gucBf/lTi/9iEq+qv19EkYTqROjrP6KRdTd1LEKbsAI8NQBLly7kOQmlwLw4QfEAB9vYmXhPz
YKIIzRfkdfgvA07lcokMi9/nUxgAAhnOVgFNFlAatG/5UfUYmYvokG3x0h4qp/DWci/2V18+hZem
udSrBqltNo9R4M9AJabyPYXSw5j+Wlngwl7q6HgaLGLFdeEZvqS5aKooN01ffsg/wIX1BhbW8QdU
d46SrX/2jxXgeGCiWqufr5nlFlfJJQkhvGBikCpx1bq1cZRAcCKD9Hn+m2+IWgwGT1H5ZQ29y28I
IuacjkGh45j2sTXpB30zbzvFkh6i2IZuroE2SOpAh8PYRm5mp2s+dmmtmNbEPCqm0zCXwp2hrtC0
FH5DZ2doixTrgbwbR4DV9iAC8dof4h05/BeZO3vi+ONzbpXb4ZomSEdmrDo5Bl48OclPkCvnL6kt
P7WgdbbN32B4SU696vwXxpeXDN5DiRCVDdtfbvlEekwV4Gr6Gtn0mByzwSrh1r91ENNaPf6lbkSn
AvFKZsurn5tFD/zCMbTN6DIw74j/vrSda41mVODIRtSafWOEdXTPat8sSvsvRIqXthkNYrxl4EkA
gQbnA7UAidAUxIbP5G824JKHaNCj+lra2g6M0ki/GkeZrPIbwFmrFYSF2I1AZwYpARpRwEib3FKh
ryfmVZoaX00owWqt9iV0wXYOFg3Frh7izRqqdWG1iEUAXsaDaiJw4FZrlAGGuQscqkaRjilEB8Sk
3Q3a9LsURDDuQklpxT0tvGLnBvmgux/UpMkUGBwwdmLLtuxCgxgCcVhh+aza429EJysP50Kgj1Do
zyK/Ur+zZ82YUxA8TbCpADv5ExwRNbHEX6Dcl2zxGWJ7o7UGTl7cVsRgEG1ntVk+2i/NTByiLMIq
dfkUE+UYd/nvIPLSvHMEWVpziMzhcTcERWAZeqiI99G85L4ilq5iCMnQvjKZ8FDbpRd7rDdFT2t5
zOLKwJ8gMoVj1Jw53xtqNVS7yKj5QYPxGIhUqRPUxWr1Leol15yz3e3zsuB3DIBqGOkoshnC38YK
LgEqb4PmEzJLdpaCkT0U7yalbB0A7qq1k7JkDkQDrOKLKEjlOY/Cts+HLKGmr95Dofy5KIC1g1ap
A+U9BM+Z2/1AAEmBlnDGvyjuoTB6ZpvdnLNTKtBqruIOtqH/5Wn2cIJYjnnX273b7Yan4gRlzdt7
u1BOBEcvnlGEXnhHr5KqMlMAhGGSBARliNlpQDAFHRNvRJZQP61nCUvh5YU9FuKfrdAUZ2hjCKnp
zz+1F80rQyhNOpqdgK8CM0RKsuvmjcHmbdcir1XL3AWp28bMTYTpPgncwU1+MdwE1CFDT1EtCEeY
NpJ+L7hba4Szv5a/l2cbrHFNuGLspN7IYZaNRyioLwwbwZP//bwqSt1s2hLZMWYcr2LaFBIodCiw
r0H3IwW1WyrUttij7Wf+RZR3YYmLQaRAJ+D+gCUBfKNdFWzAfbAFTcGLDD2OldO5EC5f2GKe6Oy0
ZDE1QrOJcR921bMIdS17fO02gJ9ULpSLvsmvyu9ha7Rrl2LxmzHiX0Y6guPKPcFi3GZEUAL2BINw
QHgDpcpD9zv8Ln5Lj+ZDDcUqW3QSNzWswcpsurbDSyEAsvY/9rktrvV8nIopwhaHzuATG8781Cc2
1BHAXI9zWn2vfqc/VvZ6ye+dG+X2uk/EWisSGIWicedC12Le1V76AiXaSXKyA+hKURSj0AzH3MXr
bduLn5moaJZDYxOOiHtQIikYhmmE6VHIoDSQgrJ3EjqrNuOVAZ7lnQWTl0RUgEGvaILNsZ0BzJMN
f7wfN0lvk/38PP8wAeIQ5D3LGMAhtfagLK7OQCRHgPdHt4Tb2LLIlDKuc3xNKDtO1vChH+rf1X2I
rbRnCHN4EA1rAVhz1hArS3EWSo0AvWKpeEI5j4faugHlaVP3U8zVDLJqwde7t7/c0k1RgXoH1xGQ
/Vdv84Cp6naciY4OG911ngH+xXa3PsG9GL6d2eHhRHXQmQJBWo9nKt7Kv9kjJe3TX7JVoUY+rxQa
2QfhXTYAL7j8iN5QROX2TQ1bMesTzfBFVD4UAWRRHYg6UYpOP4pIdm7v4NeM2rU1oDJldLWkq4H5
QjICoQZ1O5yNcA8RBld+kH5Km9xNH6C1FBzV3It7a3SNbQWUlvwdzfa1ruXSCWVjL6xgDHgYX/aU
SCWIgj7hVkAhuSorr84wkxqvBeFL5/HcDOfWBnxBtaOzASUqvxCfm/jX7a1c/PvRKgOfuswq7Jwb
SdNyQJezMcB0sTcmyAWusiPJ8tLRODPB/vzsQQrHUoaIc/tPcga3CBnK7+le31a/IKqJ3jJrGKEQ
aBwYmZH8qve7qXRWqx8LdVCs789CuUwcWF0hncfO8KEZBkkvYkHPyCsFqEFTtF7DB7RmV57ExRNy
ZpFt/dm6JQnHI8tq5N9EuusKwasS6PVma6nhNXsEwhig+RRQY8JpQc3y0k5Sa20K+UzD7yJ0LtRN
B4p6NGWATgj36SH/DvVttz2GIHmV7MAy7vNvYAO1M4+1Q6Hvtluv2C0eqrNfxB3aGezqRhqLht+M
0FbX3pJuhZJRWnQ3Zxa490Gjo5DWGdac7eYj3RgeBGu88TCGlvE0HEM8SokHWSdHXXFzi05VQ18O
c7Ng4btqQU6Q3DbnMDHgvGdQ5ivbcK/eIS3eFG7+pKxYW9zHM2Nc4A/x+DxX68rwwdEokbcJAcbt
2794RM8McF47ycmMufrSABJUg1we5OVlCCaTNVTdkhnwbRsmoOYYkOKT3xrDNaDhRnlGzQovUxE6
VN1bEgjvt1ezdCjOzXCORmzTMcxzZqZTrUjMn6v2TtQ+IrU/NmsEWEufRsewDgjKEKVczV7EZZoo
YybofoVyuEAhumX6t1ezFCYYjB8Ikx3wzvyU3BgJNNGVUff1KD1MIiq0SbHra9VLKfkNUK1bhPJ9
r8S722aXvtW5Wc5r5a0k10U7o7IFNdBcx1WSQwi71c5tMwu9fIjcnC2P81ooLY0p1HVYdJI+An3c
PGtouUVPkDZ6gPRyielOi0h2RCx5BWe6+CChHwqMKegB4Da5U18pUouWSosq035wC1DSxw+YI0V8
tAdZ10u8Z411caP4IMcFa4xXeUZgr4UPix7s7Efw0dkkK51BBvwIYcscCeqzUInaT8RKT9UB2/HB
2HJrcwPJ67W0fuHsogiFGi3K4iJeDs55ptGUSX1hQHoLGrJ9rrkhXWOlX0iMLkxwnkurRKFG6KT6
dQu5brYGaV/JLURU1+o/C5feVICvFIEJQcTOv36mmtNImyfVp3EO+dQi/FYYBVSD50NWzx/tUOTu
7ZO7uHtf8GQAm1Dq4gKJLDEEuQIDlq9jfl5Ovsf6SsK1ZoD9+VncYNJglotyVn2oT39U1eA1qfx8
ew1Lpw+7xjDW/yyCu30GRFTDGE09BNAV2iLZr34HUkkn2oTeuKcgZ9+PXrZHgPT6/2mYCw2iJC+g
8A7DNeitmh2xU7f0gp1pg712M7sU+XLk/hdDlsz3cxkDFmwqOpuMAaMgF+cSCDQLaopNFff9Tj3U
GOVgYwjapv/9X0BkFpyo+UVqCfwOJJB4InF0uoe2FUbV7wj51o7ZXWaM6IhU/cc4ogKa9qJvhELj
NCA4CIn6ngagJ0gq+j4YpQN+q9ALM6Dcb+/9NaME2uiQL0IziH13VKEvD5YsggN2JqX6Ve7un+W9
Av4PyGRSq/2oNgxQJJwEn7VM6PcaQZSIKYnuEN4rw+pg1FIcdfFbOAdB63KI6UCxQ3vDk44Q03vW
0MuALuU+dtac7ZI3wggrG15A+xH/ebnwRgH9hGQUqh+2jQPt1qm5nye3adci/iWUMCrRfwxxp7uZ
pDiYQ+wwFPYcPfQwJQm5gw21Il/cmSegPfX9sCPbZB9uhGd17VYvHXKgxVCMAY4WMlXcOkM2r6sG
WGcCOktL3Uhbw6mdrMYXTdx1qYPFbcXgMmuaK8Ducp5wrCRIlE6Z6gd4IJsWhcZmdKsQSoFBsVIQ
WsjegA4G5wesADbLX1+jas1skFPVBxnmZLFZVAyHPxVh7c8CZGQD6qttbaxcmKWnBTYlAnpazPfz
90UrhaBqo0j1I6T4vXLsjU2d9rZePFX1WkKz5PRhB7hgNMYJihqXRzQOp7RQg1j1jRNgOsV7bYNa
CvUaiEk/iHAdTrSf1zQHl2xqjN0PO4sn1OTuYJbMo66DTsXXcuroimrn+cNtl7PUKvlCGgC2BX0T
TeNczihJRaBmhPiNg2uO6cDAmd5Z05K1/M3dGkfHAhr1H2TDf+xxS4JWjNLJuUa+RMWin/G+2rJ+
Hgbb1r388vbhXEBdB3AGhf352TtdELnoB0zv+tApttuqsiqQA97ev2vuVbhsNLVN6DRg9hh2Lm2o
QPZi1mEkvp5n1NMK7SOrzZexKx+znjxEKmm2EhhynCKrfxQ1PfZz4pSQTZcw2eeSsadAIPW51aax
bhtmLVro3icAvcuQ1B4eIynHPAkEM5tC8aVurY2z9Aqe/3jmrs42qFPCCnPS+PHioNsiBLurBpns
WsV2yQshkAX5LeQz8W/O6c2BIhZxnOBVA/Gc2A8Paa5vtEZGf8W//TUW18MEM9gkiHjV9BeBHtNL
VSA+iET2mQZCpiaCUDZ1b5tZ8nWYnMIcNLDOjOH0ctvSok4DWQqxoBBo8iLLP4qWHDHb+NhJ6C90
/WtRT9KKg12MCKGyhLOMk4zXkLOKFnEbZ4lJfKLbWmWj8s04YxMH3Jrhb90WAjc75Lv4PXcq0EY5
t5e8uLNnxrl3s5eooOgDjNf1zxkUoLH0LWz+ogqBSSygnwAlBfEZn1Dn6kA7FJOxQugXyIFm5+Nr
pgnb20tZSNtNg4EtIdoIyCofa8T6nIvlgGpt3xpovMtbRdRAVaQgxi0i0NQ2td2q9ZuajNPKJl4/
V0wiC+4ILySwgHyVJY3yWgXxqu7XIbVB/2tNJrjQNhkEt5v65fYqFxz7pTHubreTrsVdDGPEUyHw
AjamvLTpoXbkzbRDYBWVtvl82+b1zrK1scVhzPyaXtiYpkhuRIiAa7UvqYGbaAhP05cCg7xJpliC
vpPHX7dNEly1y6wBgrXoQDEZTpU1wC6vYqBkfZ0JMNkP3d2sGSDnluS1YbaFegQG1b/oX1C9QveU
eyRVtYj7KcSjBQah0ooghTmEe1YJAUrXi98ix8T/Cqz2W+p028ZJBMtIVoWAl77oxa/gns50nOcS
ukrsV4wOe6ppv2GGBY96IDBvxdUkYGFe+3LhXCFmmspWzQssnHwvfdku3nPX2M0P5V0OKkSyg6Yc
qMUNZ8RgHySh96ZmhxA7WfnGC6kI+xUaMgP0cTC2xH3kvJpnqZ8U/ArAEk0s02kBUrPFNzYYW5XH
tfLLwjkGFhDytZCYZAgS7nPXY0wTuVcVvzJ3Ujs6GUYMjK45yPD21TA4QW6+m8DL/OujfGGV+7xN
HBC9FjXFp61612fBfbHKerNwWy5McJ9TzctYMPGi+UYWvIWG6KSQO1xZxoKTgw1EyODaMoyrcg8G
Y+uAoXj9pJ1sqvl6NVrgn3Ml6V5rhpVH8Tq0QOsZ7DqoW0Oe76rUM3SzYYxQw/BbpRodpe88CNI7
+iAllkrJ6+0PtHQsoLSDgWm4NzC/cMcwJHoqKDkCsQHYokOUU2Cs8/wk4byACSLrnCqtEquthdqq
dXlwbltfWipg3UAzyXgcAWq89HR4MnKM9eYKGFnnygppvyVTsRPM9KXSy81tW2wlnFcleCJR/GXk
9yhAXtpSCjE2jYzZqpqHVkk+J0iSkh4Vkr+wYxLki0xl9Qrel1eMyK5KcR4juiddswOIPrFqiD/c
trN07jGi9B87PBlDBAwRFYdMgfoTRiRaEG221QpBzpKTYr4C7XrsF6Yaue/TVTSL+jKSfdAizA4k
TZWt6bbSsXNQKmfZoSB4t1e1ZpKHnAbQdjPyVJDgF3ORsSHYSYRB5/oNtG+qm2/WRscXQlD1fI08
3nTQ8rkBK7aM5C2YXKMA632IuUanmdwcWjeh3X+v7OQF/PPZ9zXk6QLPFIxjbyG8AaGLKwBDLfdJ
aigwHoi4ZuBkfwe45/cwa5/9ID9JRQMND01vHS3CYMDUt0+3d3vh/qkawNOMyhlM5DzuRK50DaIm
E75vitaHEVlkzDxlOBJtXDlKC7cPlkwEqGya42qYqpezIuvDUfaH5mOWHjR1G5GVvuWiCWBBQXGP
sZsrYF2YlIlREpjIsydJjyxdB6NDvbKOhVunAmz+f0bYjp5ll60iZXMcDrLfqKWjmK0tgBjh338U
CBSBqRJpgXJ16WhRzXkb5zJzip9V1R/iOH5SqXjEW7qymoXSIcrxf2zxty0ZY1w4GbYC8Pl+RpGr
bFKkX6ld/0xeG7fc5d9mm0H4ZCtytZWW2OLVM4G41gEmQ1dK52ISmlBNDrJERvAHffs7qLwoW4bM
yI+daTGABsNfhqlNdGvtRV/6jpholtGJw5nU+Ri761H76roYC4/eNG2HXH7lKy5Ftl/KZP+xwJ8U
XQTiaoKFGgydMhTmpcTWnv8hPsG0i7ozV3LApfMPBLuIRw7Ff9zny6OJ1FOMBDHFFdOIZco/BvSj
wda7sq4ll4HkhJHv4h8Asl5aAYlTPeu5AW2+OXRlICplqd5J2pM0rg30L34i/GhEBmyon+dvFvQK
NC2BKfkKpoypqltzm27+4qqdmWA/4ew2m0qOdgkAeX6sUG+s5q0Wxi8oSGwToq5cNZmFulz8oaJt
j4iAdfCvhMfSuQYpGxYK7heDQLc62WnBDIp4DUOQaph6BklES2sJ8uagnOxGrHZ90u+kVDtCpdPO
C1S7p9wJy3IzCuZ9GUAkBcP+TTlv0LHfBTHFCEodlVYn6oC9p8KekgpSsgqmV9W2iv/1AC48BxJj
wFEwsXAlDxDTeqoiBKV+pvcuyDRtYxhWjtpCbAoTGIrDeA2yYT5iawEvpRBBlXy60fZoVR86ALKp
t/YIL94bzCtgihJaBxgnvjwEJDKrVo1wUcPs0CWZpcmfWbDGKLl4bQwUow1UDDGJplwaqdUgSkcV
ri6kmS2Mn4BUWc38Lv/NO2vCo4sIPLVrjYNYHkwtrXFpihJt/CobG8xg6Jql9PKanuvCvqGmhd4B
m1zXr4bkjTilM9qbMJW8JNWuHZ+SeIW4ZAEFzKadELeDcweCCnyRYmiDNsp6WfJzABM+QFHlKKgR
ENUeFIx4MLmCwpvfbzuFBb/D1BsAf0GiAIgl9ypNWVKRMB4l30QQYWg/WmXthb8WzlawLMB9oV2J
0Vb0hy9PgwG5l14YMsmPFNt4GUO3Ao2F6LNmOEZ3dav8qet2eYweA4TZQM4K61jnpVUiokdFEthZ
eCPuJ0hTm1Ti3Mu+/oRRadkuRRdUB45uJ7mDmZLBQtjrqSs5y8ItgMwq8kzw/yHb47NNANskMCgh
RIPohyWPpwjJc2huwWLl3v6GS4bwBRFEGaARvgKbjEaljhDIQywYalZhbtHq2JsCxkjgLW9b+sIY
c34dVZw/prgSh65TIUgNJCxtWu2gO/k6DuWxmqUTlNZaKwmM57K6hxCPW03mj0HO/bTxFGpCSEG1
yKQ7tAJ+XoYOpYIwoUeliRyhaiVmUJYWMPv20ObUNczOluZmV5JPiKjuaPeYznsQ2lltots1hZJI
2bhy1Fr9qDuo6qEsmm5ExYF+nttLGAonYD6cdMuAXFbc/xbSxhFbaht6Hq0EIQs3FpyVbBQTXxg4
cL7ePWp5TeO4hSgf1MSI3X9rvdILTy3GtSEwbhPRWpOhv/ZD6CBgAgQ+CGLBV+RfcW4KkyZ0kl+i
hNd8Sn0HBFmzUpRZNIK0wjCB4MLIPfvzs0ghA22blAY1bmxp2EM82KP4oWmVd/swLYAloLfzpZ8H
wIh8FV0FFU5aLgoiKkzNMVbCXWwqmVWWkU1lAGb6EPKQZbwp9EF71FqA1cLQCNyOjK/UEL8Nep04
EBF8ymVzH8ZD4EJtPoOYjh7v0s7cy+J0MMUwgW5ZMDrCLKJ7mI73ZRat+e3r+8fGYlTI2SMyuN6u
WYJ6K3htOj/8mDe0spBTPwg2+aU8oKj6LlvZA2S2Qkt/vr1/11+JmUUPBBozkKrmX9nIZN9pNiAj
UAcnosY7GVIRFsATq4NH7L2+vPWXlvjIEVWrNjf1ztdO2r7/xngJKjf7mBzZmqzpsDaasrQw0FCj
S4ZKDOBE3PErTLVKVBVCFMkoWWJ60OIXMV0LuL+6RJeLwulDfYxhHfBPvkYMNDfaR6MCmAMg3eFB
P2RP8SkoMLduugTtcx1H8VvuCIDKCFvD7cFYQjz5bjhEK/fg643lfgnIr1Ehh/9mpH5c4QmY41aa
UvwSdS6e00B/FeLmIZ/q1ykfQPQEoWvbgGg8geCyRWopgDyeoThpFH9ToKraEcNtO/MktMpDlpkb
kte5jR4kVO31YaNK9ARaMHcoiSV1cmHhb3oOVdOSe9wiNAGkFGhX4U7M5JOhZaUdFNO3VtXcDBVi
a27SCP+PeazF9NTK0l3MCMEFvfS1RvwFpe23uaCgBA/uM61/VBoDQF0NCQx6ZL1dVsAEqK0YuYPU
enPfVE7Vm70lNhT5N0A8ttIoK2/uQqMHXpHhLpFXoC7Cf9WgoYLepRKI1GOrOY6OfjAPsg/RaEht
7b7oC9+ZmuU+2d/Ru9B+qtZhp9fBBn4C5nQh0Y3U9Kp+nsdVp8SCKPoTEEoyBKThAYBQ6jaMNaox
7Wy7Pom0bFPF848A6xoxKWltMCcBBP60IXaU/FC0a06AHcKrQ0rAogMwC+bheG8Tjo2pZ9Eo+pgq
tY0ZZO2qmlljkm/zqPkpde2OVKQAeYi5UrZbAJxgH+HkUP4FqcZV23yQ0O3N6NT7U7KjORwPhJmU
vnoSqtQOAg1MRcMuqLGnebDppW4l9VsY0IUiHXoUhgiWJ7RGuds5Z9CyTASx880nMlnBJ6uYCpCj
g2KFDkVr1SbbdYrjhcjiwurXRMrZEwyQP0h1TFhlnN/NM4UaX2mHJ4w/2sLnF9ZmrWf2/zAJHg3Q
VsMP8VeHIjEMu0jqgN+UbfDypq6oYLi83DUIy2UwBFv6e70SQX1VUC6PFZ5N8HMBdobtvYqgpniM
mzjv2DqlDWFkn4nXIYbrN+kJeHyMQJdO/ERt+RV4jOx7XFjlOlp74cG5+BH8+yZr5qgRivdNFdy+
/TFCqKvu1m7QQgWQrZXJfRAEO1dK20YH3Imkt51faRii73wp6GwKpt5MBlwxUrc5OqNkAtOq8lBF
giMk0HbNqBONoLCf6m/yYNxhqtG9HUWw1Of6AwBBBgI4kMrySP0gAsm1JOWdrxSh3UZ42cV3kuDD
pyPQDdLKW7eQDCLNRCoGB8LaAHydS28UFLnUDLLPu/Cxc5WdvGfj/QRcG6wLPZVfXDX1UXLZ07sq
BCMvrPbcPPelq7bK8jbBahs85w3C9dTT7gXMMeGR2q6VXRcYnS4XywUyWtgM2gjqKr9/yz9G8AnE
bu6Ztu71VvzARDV1TwS3oYa2z8o+L9S6L02zmPXMf6QCQrZogOnWpbvwLt7Wo8VIr+kr0zJiymkt
FH+8epPss5Oy0pxYPOnn28wO3Zl1IZ7Byl7COnVA37Az9hGWLtyZNgH+eXSZpFHkIuP79xQgSIIR
mCgocjPqaa7wJCstJl5CDRtemlYmempw7Jq9gNHOYBWIfF3ivLTFHyWhzko5gq3ge3SSvcmN7GQ3
ueDMPPXb+mcv2q0jePnGJKtg64W+IbPNtCWBpwBvI1eXRsYvgz4Ots0n0AC485axgLS9lYB66G9Q
mLCGwJRhkJHk8oUMiHt2Up3iYaBJZ83pkwAd5ttOaHlBZya44ypLTapS/X+fO5lNLLwAMu+YGFcV
HO3xtrUFdw8UF/SgVLhhVPW43aNKjTIDRb6mgzmbdkhiFM2WwrW54sUDcmaG+aKzSxDRQZpqA1lT
KbehO3ahF8niC1X7bTkkta0mOuJRcVzpM11HgvhYZ1a5KyBqeWJII0tGaQmubHBEZCvDM0u+BSZQ
p0SqgqxF5/ZPl9u4QKMViowfwrb04226R7r7XHsB2lkd5EimXfoMRDDoHKeVT7fQaGLL+2Ob21Rl
6EgdjbDdwLMMdxIcaQ+iBPSAvMztu1Ut1+Xt/GOP284MHetALEnng5jcaufSqY33vzmNhozcD0jx
q3HXeEi7NsEV83VaQ7R636CIJ4q/bhtZeOWxbX+MsLN6dhbLoOsB+MO2SdKRQiZn/uwxeFeDvEdU
VgKKpSf+whYXMKeZEIVqDFvAt06IXvVNVViiS49wkI7ggvS7/ak0lrZJ2eQdRh9l0VrlE75OV9g5
+b8F8yITel0rwURk9gI1sYX815VdGlmILG35Xr8Lj4w4RIwsptvZbdeoGkCCjQ3lwioASVBcQCFf
wR9zT3836XQmTD1USVTGmRyAHqXCQ19rxjcIvz1mcn0XZCbavWo9buc885DNUgsFv03STU+0ap56
JaudJurfDQKKDr0UTmYQ1XYTtY2tVmjfaNUPE2oPtBru1TpzaKrtqSDGFh5HoPgkS5FrICwKEFNL
8Ys+Rsds7A6NOr8YaXeflqabkeFAilaxW6oQTEKKyNdjObDNodjNUbwpTeNJlIZ9J2gv7dDKlqaB
GymQ7jtNcdM5mA5NH2AGJk63oaFnGwDdP8VofGhN/c2kxVEJ4ju5Ij+U1LiD9sbPMgmo3YMCE3W7
sLPCqDoMavY6KW1sq1F+L1R65LbhrDp07n6h4fdsxkZpoXEPbtTWxER9BH7KMulCuzTLbVdG9yTP
SwjuTjO4TcOfXdL6qPk9yp2xk6Upt4VmqDZmlezGMd8pc/U4ZIZkhdOE31GYMwaxY+z+NDhaotCt
CaoyW+o6YCKr8jnRxtGqpnpTt+JnGXWqm9ax4SaGtu3NclNOQgnIhT7at6/qlcdhiA6M/CDXNgG9
+MqYzq7qNJqxolZh9xKo42PRBPcSWYsOrx5AmEAZH0USNLOUq85EaiQC4LwmfSmld2pG3jylbobi
+u2FXPtqmAGCEBVkNF0wisa9Ez2YU0G5SdqXqcstdE/BUds7ITHAx4+jBFCVnj6qyUNNAHxKPupx
wCD0v1bxYQ1vNokL4WrpGl4sR4TWmWG2L1FBHuWm341t/K0N1cdaVlF3Jr//7ZpZb+Ts3nOBDKia
p06iiJXAU+uCrfZEtxAOdamngt648tZQ/UspBuxhyhrpJHjM+bKMIpi0iWQkkwOKTQYEZ6As951p
9Yqb9+KOUQcVeIYfpLUIn7171/7tj112is9OqQJe5aDX4N9Eb3xTNurWGCAPiHQdKBZIcwiOnFt/
tbVQPWAtCYaS4Eyif4PSF7J0+sULMZzAMkytxmXTlP0p+71WEFkq66PX8n/2uFDDLMwayiiwJyWD
o9L2s5uy0io1XbDEhK6Vma6u/dfB+WONCzRAxUY1QYQ10TMe1M1wmkF4afU23JbdPIBj526tzH59
P7/6eGiygJsRg3E84BG6wYUp9qhHEG+O3PgQ7jEjfA/G1tHFaf3OKt+3P+HiGhl/GCxCFJEv7Etd
3ai0xqHp4srpyZ7Ua7prV98MLofNEgKyBlEOkW9nF5EiJ6Rpu5dy3hVAnqBGCKBh6hK6Zum6Lvhl
CgVeVCXRN+crGXNSyhojhXlBheY5DC3y0p5yTz2Fz5Idv2tb8mo65gqu5vq6M6OAH8gQdMUEI+9S
h2nQaDUG9KV1yV6VWdcR2d+k2lphW+QZcoBu80i9wk5BRLMS2F3lM5xt7j6Mc5EkpYRXI5xn6/s4
P5LyXlOPauqZkIW4fVIWdxcoUfTTGOjiill3NHuQB0Hc8UV7aI5RbydfbTW3OkDoqLDwdkgfzUPy
IKxs8NL5OTfLue9SqudMKGBWJ+OTkEbuFAivZhoe5a5YaRt+YZYvXCj289wWVyRBjJKlw5h0L1mD
WIvUwnESgH0fRu0kdsFxzkAYI0fJ/YzpUofICiQe4/4olg21ldaIISY4Pxljprht3Ki2aUC0gbTV
YFG9wlPQ9hBWEMzHIpg/krIq7dhsHgpRADWz+CRPYWuj2Wo4OR1CBFhjY+fAuLiQYwQx/6xjlnmW
H0w67tskfdUJ/Sya6Rg06U85KU9hF9tNLmsg1If+hWLEmZ1rOtAbRvaAG35oJkHbAumOfKYpP26f
jCsfwh504EnYrCZmO/h6ZT7OfdDmavuiq59R8VmUj7f//usTcPH386QhZjoWpOnx92t9vZWgfpcG
vVvkCPk+bxvi6+3wThoKrmh9E5Ss0ADn3jNA54t2Qhj42mTxvlVnYHipk4SGrYbPwpw6o9L/ahrB
LgcwSs+lq8/mA9XHn7RSnlZ+CjN1dhT/+SkgzcXMDPh2rvjy8lLu0pwa0quktps4LOyiIptxos6o
Rt7QH2ilHpKAWIpZPvd6sVas5DzLl3lsAMJEZGysFH35sjdiWMRoPs6vUtqdFKP43uC02YmRIGcz
zMICAySCiiQOnQzEI11K3oZSHOx86GPbzCPqFCMBfISWIP4kpUsrAyRdSrB2YRc26c+vRAfm8lci
9p/GJBGmVwMBtF0lIPka9Zc56te+Bhdb/bMdTHMA9XE0d/lncggbZG5FML0yuXvApDZk9EYdlLC6
BxkaD9CZka68zItf4Mwk5/fwM5RaFtP5teohZAQGgFMcZIdZLUtLDIRTlUhbJchWNpQrSlytk3OA
vTph+ga7+poq6kcgq5gJqKGbJ9BBdoW27m0zLfKVOIsHnfyvUYbKAhxEvCoRgy4uSEneT6/j2/BJ
Ppv7eDtv6z3j6a82jMEdHba74K10Gg9B5Z36ouxlRwYA4PaV4+oTVz+Dubmz+FlIezCOVvgZ4j7w
OqhndZvhuM6/y7+j/9jRgI80ZfzvKxpHiI2Umax30yvxxmNzX9+xJoTgkntzH9yLTltYprO2x3zx
48ooV23Sp74AappOr8muAv0m21QM0Wyotyqlt3huz5bHeY5UhPROTLG8wQ4eyq0GmkELNC+YamTf
Mf2mfJ9A/59ugsd/mR3wa/yqgp19wBKjsUEwso0dg+MYhU6URH5MMPo/1fPf3M4/q+Rfig4CllFd
TtNrpUY+Sk7fYyhAj6K5HUbipj19GtZE9Bav5plFPtajJp3jGF+QSkivMqhkTo1VGECXaKcWdbTb
l4Ev/19tJpf8hI2pZZM8wJwjgnm/tWd0A6HXuSvg79bwNqvWuLuX6qbU9ULLjicbw802AkFXrncl
F0zbuRWvDv5z9Zar5bE/PzsruRLFJCI4K5OteTOEj/Cqs1r5sEEveyudUie4WytBrtnkPHqcKv9D
2nf1uI1s3f4iAoxF8pVRUudgqe0Xwm7bLOYcf/1d1fPdY6maRzUz56lhGNBmpZ33WkluDuxlmEDY
ncvAHNAcp4kMBx9Eflobp8S1Qh2qvJrZ0Y3ecA+EtdD21XfFbZ3URxpA4J7x3SCQZ2KEFrYRxRvg
uPBBKzpgGnixWn2KLaXaD8M0366m+aMnxnvNGosAkjM6pTwQb7QxRVAm1eCgtUNgoz/vLr4CYQn6
PoEOi26JyxPVkXqMpwWMR2X8QwG7Y4/Wl2YQlHL4MipY0cGXhvBSA/MGeqj5joyWIMeCWkdxio8q
cPSIO9yZAeMKNXzyAgQ/4AAQgEeJVBs/NP5JLqe/ZdLWZalMxUmrlM5BnP0yEF11l3T40efIgTTN
l4XsMEwS+0am3pgS6Ee6gt6rEt2PLTIyUXFA6d+rNMMzsvTF6tpwAs5hXvS3crq23ioTUdr086vm
NoszBRoqv33dY7NYP1/6s/DnXeMRZ/6eoqdcOEj56QIwaaB+AW42YlRULi8vgIIMbbrQpoCPpr2t
ns3gGZrGKdwMLJjAVJRd+i26F6ouLjr562TOxHJ6GbO+SDl0XXFqfpu2kxo/451xQz29dmSQC7Ve
M4RG66x+646AENkL1LRo0ZyaxoAmGNQQHmPRs9fv82D+Uf6IDwn6CVDIcSLZsWtH6E18Ck64rebU
9Tq16ZrTujhFd6qLRoJDFvaOdrACeiD+/7hCtgNnmlpKh7KoY+wvO1ZjDxpgSMxfMLBEWWXznVGT
i0jZ+R6oT4fKqeoFKX+rZ4dqOOsbukzd6Ut/IscOrOgZGs0mz3wyDu2zDCz26qachV0TbAMvoj9u
gzkVjhTCYqcG7nKLBqskdzoqarbloUg/LZHTKE2vDaukQkT/jgEMZd97UVgHVVj+0PSg2bMqf+Qm
gUiTiS4spxPMUrV7K+mL04D7YoKe7mZRH/63K/PhDJ9dGZ2soyGnbYGAokhcxVtm8EFQTy3d99k1
ALodVKD3+yEiJ/hseC9P7cNQnsnF6NM6jh3kTgdQQbXIFGOipTyxpyi/NmixEfJjf/brOZGc9knQ
IleX4AxA0GIE2aHfSXd6wK6lqI1XcG4faz9bW9k2y6LKEJSrrRPFu076PmSCg9uWASWOkVzQO/AA
koUUoY8lq/DUG1ZP/VqAT2KYRCZcIMXkHIVMifSOxbkfni3edKicmOe3BMNtf5/71Df3Is/vc2Lp
45j+szK+P0MHPjPJxrw4jUG8A1nPE609HRwhKhC0S1BGnoBT+PqvXsEfmdzVsJpksO0aSloPrcNw
HzVOHkSPiRu9YPbJqZ80kFI7oiB62+aDz/z/zpCvflmjPaWFnTF1zTqvlF19inaDR8FJkIfJD8Ea
tw3RH2mcITL6eGm6FjdGRp2tfKHee7FPdzXTW+F1UUwvfdbIfySxW3V2/wlCyCVHb/XJijF8I0XO
PFMXs02OTDGcYD7lk+bEokf3OVfA3RvODsVTbepRj/Xlg2Q5rR3/Nrv+bWiqp1iuSncidFfN016W
o9s+nS2vrhtQ0ZIIpFODukuG5ZlEfede3wrRA+KMU2nSyexnXGbEA45WvRVwrczp63UhhF3PaxvO
2aeYyJ2lkqI8Ydw73VnAcgzGIZrcltRBqY33ADdFBlKXdmVBY6SE89si1w+LiiYEpfVNmnroa/Ux
Su4aVfyixPkTmeVQW5WXTJ++xEmzA/aTt2pzYE7ZQR/r3G8kVN3HBiRsPS2cbC0r9GPYN6PePXS9
ubPndQ+Y4gOgpHU3lbrudtCih7hYj6pWaPA1m1cAhh5TBls+j83TMkeyW9jghR3HtHXyVHlrUiNz
DfxulxivxZwUu3StgfxGCBhF6dh6pQ0Ys2lN68NYI6i3jfbFsKLMWzqUCSy01l/f5a2jBGgaur0J
QKDQt3h5q5V8zMt0SEqA671Oq+xmJRi15EggZctFPpfCvZ0uLppoUpPilFpf4vZ5tWevXCrfrlSB
oE0LfC6Jey95nWiqNtLiVOWOdSBIWhR35Y0SsshseKBPssiYbN3Sc4HcW0gnoJYg7ZRDAQ3fe3Ci
jc774I3fuwcxPTrf5ffhsp0L454EjUDDsBg4rQmMGg6WmD7aQe6NvdOEaKzJnAgY7mhl/j6HKLJa
piPCtuSLnZ++gPPe1IRIJYbVmU2Z/GRHX7P76hmkUy7xzG8JZLfO8kJv/kZXBQtkeHVwtnbep8v7
Porn8sNqj552a+wwqhz+BWZdf/vn5Jr8SnlfTk7taqkX7DWzLM2ThpDOduU3ZIQBjs9cYxFAP7sp
1xbIbtqZgVkHI+t7WcpPZbI6g4KpiuFB1X6nUCa2kNBD8O55b24w43SKVVoi/aW9AyKqdLQf/Q3Y
C33tKL+WaBQdboSXR3SEnLLRSvBMxQq2FBVVAL3UjxPaso276nXZt2HsCWNj9nvXdpRTO0k3F3U/
Qx55isIO3WUOADY+2EMx9aWi1cmP/F5gtkQyOQXUTlJtRFEMq1U0X6UkfRiLVaBzNoPT86fA6RwF
7La0tHBTQEe4OBIFRhX1tPvomDyBxOGgHMYjEg5olHOj+2HfYnpf1NT/OeUHv+T8EzhNZJI+TWSV
Xdb43kgnRx9zR58sp7hr2n1JHhvys0Xo1Ue/r9ur7fzbmXvJKSBJBjI1LkFxUp/WQEWANe+isAQm
A9K3AVBg3OaxhAtfiCAT/ku4/B//z+Kihlwy6NLmEMwIN9E2+17E2PWGkfwygsHWHVBRuZEeRQ06
Wy9V+bNgfq7A0MAjUYPgBc6WdrBrAB+zErAwVbf1Ns/FcNpnXM1+Kky47Wy4bbqve4zUYSgF3Mn6
iOax2BJGCvxc6P8lIP7sKPukM4VXGwOp6AiNzmqq8nHd51ALk4/2eCd7ivatj3jsiTo4U9Q/mwdU
ml3BZWJnxiuI80VzCsnsC9RfATUMa4Zbi0pjspfCFPj/oveypRXOBXGaqIyrkYILqDiVOrARkvsp
F0TOIgGc2tGkZSZlwW6n+Z6X93n+eH2rPmC9r20Vp3OiRJ4inYV1tZzZrpokNBxTRXEiE+6r2beg
7Cjwr6XLnIpGjVtW5S0Z0BqdoH9UL+OfKhCxS00ZPOiFcDB6a4dW1MKJiPnY9/3JsNFvEyv3pNXe
GtP2QYFMHUWRgD07z7veXp+A8fNOVmNvoDTlFFF2UIY8lBNTVI3e8ujOz4pTbWnRqjqNcC1jzNKi
KRbZzRyUhUAX98oHGhCMxM2/2+/qbfFQHlBB/RstpKI3zym5rCSpMYPe7GQqaNjeW9XrqgmWKVKk
fFMNhv3T3EKoflLhyanHMsiy0HxObtHQgGTVegeOW3faFan7rxLmf2zHp3lDGaivdTvCLI/BmGB6
F5PgKIMNXuYX7gimtuQx0QBL5WKwVJiduO5kgSP6UudMGViFgcvA1BxD5mf5XO3e/PGh61Cbnr9B
j++6g7BExk6Mfz7na+YUwGLZRUmBVQ1dR1on/o0JAHCKNt+JyzhZUBhf3DW0AGDkEpVxAopJjbc0
xPkXcBoibqTYXnsDGWXkeRO05YQFuPGAuwtcPeoV3iTBTxAlezet5rlUTm30PcVMXoR1T656AOPV
4iQ7ZSf5bM6yRIjmlM+IVYQ92FsP6Fws94blabEHncTFKcv26qg7tDuq06/rKnEzp3cuhHulwLGo
TWtG6DcGbJrSQJ839drdO6bQWYJN+ipCF9nMrf2RCMz6y9ubUz1Riorkp3w/EIw+OdWhCBtPDhQS
MJimf2O2zuVxFbVMKWdtqPFSO0Pbz3a9n/Nod30Xr19LTIheLqms8zI2F7s4LaqkOMY6fG9SWdDU
JNw3ztOIAWpiDkB6/HBu6FfqspMir9EDCejsiJpyBUv6iOLP/BpT69Fqg6TVCdBQjAxWODm2mRU8
Oxe+1L2wmXXKNKj6RF/L1/7VDliRX98Dssvy0l37N2zSpsE4F8pdhqGjpl6NiGwABkTCOXKQEKsc
BhmWhLICGqXeYf0a0uyWT6JQThTyfPiSZ3sK0C5ZRQqM6RFkPvK9EhDM6LsrMh6sqyh/Vl9YNkB6
Wjzo8F+mV4rAAIWbzl2iuRxG5AgRMqMOyYqtZtAD7MKbba/8rRwMcEL3iAh0pM+c60+Eaeb/bjuA
6Xz5RGxamZMxsRTTUvhJAiSZ/q3TQ++6FMGt/cDmOdthsJequVlCZeYGdRKaOWonoqIQieBMkNkp
tbHmcDmmOnYqDQi50vP1RVzX+0BeudyqKR3IIKu4o1Nzs0S/1X4PwmTBcQj0PlCTL4VkZinlZZ+V
iASj1tFLnzSOITtFOD0Onubmdbii50Vo03gATz4jxaOeAKXCqIsJFzDd2xTVRQfAPelru0cGcD1Z
eyVErBaoARgwgjWUH2d3dUmQH3CUY4iKCFJW/9Nm83goKu2beLGx2V2R3FH4+3qlHcxYiMgtOFSN
UzzGKi80KbFu1MHNdwWpP8Zyn56UMHopXtHj8AO5o5/X1ya4qhpnllZgJ0WViddgl2yfOweNJ6J7
xH7jyrvmicSSvMO0QYt3Xd4W9zoSGdYtcdB95pR/gwxOpL543qYmU8uZpjgteju+Tb7s0/d1194w
/KX0ufiJpnphyUyUjdfYyZ7pFFo2ad1rODk11N6ym3XHyD2K/XTbAm0CAGyCCyl6mRqnYJoK3NPo
DmJednekrwU6a6cv6w4J1Dvjd7s6GNnyr98TkWHikTQTavaYWsUSp0ODfHzraYozAN/DONHc7cJ2
B7wvCzRxzlA5SZg7be5ECfZaGNkIrITGaSXM7MiGlCMj1/ltDOgL0/D172VQ/NK9efIW1bFXf3js
v+SusEPnelAFpI/LY657PZZMPNGTdVejIEg95RXpazCeo/MK5/2K3KB2bA+YDBB3U3/4OldeET9V
TmgzRsmIA2DtQdnq0EeEdWEEJ+GRIoe1oocFkMRAQCDIY2FMB4btBxXALwj2Xuc0VI4pBLlMEVut
zYDmiDTGhJul+aB//jnltBBcc4Fu0jndZPStiTFovOSMPlHMlJN4+R8laJcHOjapltSArThZKn1E
Bn236iIgns0tQ5IBU46APzcJd127vkowWckcOgwuYabViyz51bS+K/mP6y9003qcCeIup5RXraJP
KCPPwxzY5Rtq127e/L4uZDvC+COF7ynpO2lICEv7N/7ifiDOhJUrP8L5v6UHUXfaZtMPwGb+/+bx
3SRWCV/AqrAmJSq8vgVcAgAkyPjDzEtf06IAOAs7Pa4cG3yYgoVuJjLORHOXbzKlrh9snFvjW2F2
Q99jkLU9AivKQX3MB4vD4KE4rjryDaoBiRg2eFPXnMnnruZaRnUxShFT8c3q9nvANzXOStHfNZ+S
EBwdDiAG5Ncuc3eGiDlyOwQ6E85e5rk9G2elXiqc8hzQRx3E1fWLfd+w8YYZRibZT16ROpIF0lHh
kQvei8mZ0rrSmjK3IFp6UV3VNwCNSQenCgn6aRcP2BGeNiPqEyXrRGLZ/5+tuB4jhbFEFSfFym7r
NnlcLMwBJJJjJrZAiW57KGe7yznvVW+aqxoxP+84fVdxo+IPQC40tL0BXxNj891J5MJueyhnMjk1
1GZAJYlTXGfzxQrTr6yQpjyTFwBQu91LGUqB4PkwS/DJWp3J47QRXdDMSWas0XCAu3DDwM6moNuD
dFrId77tDf2RxVes2kQZMQCDtdVv5X5+VdCD78W+um/wSGGmXbQofBW5YAJty1er+jKRhljTkWVM
gZE+vugy7GEvbPNgWubKNlqcFspT0rVajG1cDv0ezXRgta7QS4d+IG9yKkGqfLP3/kzdWpzOMdN+
IAQN9Cdyh3J5kIDeuHa0hzUAWhqgxapQa4F2tGJuRD8lb9Xj8oaq6z+lCfgr/Ds7Tk759EpMUwvp
spPSPKXG97bYF5KIXEOgXXlYsaG1gbvVQIZZ3NnA+hoeqxgohM+g2RA8BNEJcoplxjiJKS04wR5F
P90dwvSh32G8MJzvy1DEoSjQYhanWaYs1uRegbB6Sf11OhLzJ8HwVJ3ngmVtumZnZ8SpkxEwCKO2
whEs6ylzlAV9FZKUPV/fu81DAmsT4FN0BY1bnCnI5T5ZRttCN1UH509Zgrk+wA8M7BzNANPrdWHb
GvJMGndQQB3vdb1FgpahmcwjqpeujTZScPIYCFalxM0CUcl7s88JWHrAC/5gkv8Ius6sjgIYv4UC
lhJwVaAVA15f56suuv5Yvq32k9eYhsO+zgGW2LvI79ge+XJ91Vtq7PwD2O09+4BmpFJV6np0TNvl
fq2tHhgj7e2YoPX5uqBNo3cuidMtWdbmaaKVI8oyVliwSlgyO7kCuGvpbgEbffotswIxOPFm3Hou
l9MmYzJrEwCCqpO92oCJKfOXSrdqAPRX6EQeZnkHhfgua9lRnvXJt+ZOArASgKkBTg1ivrKcQ9oZ
yo29tqPfysrsjeqoOHKsTiFiwdJRtO59KCprd32/tu7++Wdzdz8uc9lMZhMtPVY8Oy3NHzCvnTuJ
ih4Uu0QRc6LCxO9nmw1EcoaxqKtAWf7E61V1MVrfpeKv6sFwb9z0Ox0TIO1zG4qoBD7rj0tR3GNT
V1C9tlMK/C1g9/TU9tRECMP2uenhUganDKNZ6QszyvJT0eauZv5Ks69AMnKnFkMK+Ze2uNHX90I+
XT+3jULgpVROM7aSpk+LkucnJa5e5wYcI2SRd0vKIAO6Z3MqXH2YMTWB6c8o35Feh5MiodZeaW9J
l7+oa5ZC2cT+9c8S7TfnjqnxXCx5jK+K7PsM9YSxFCFOfkR+l64KWzgb9QbtHAiruAcetRGpKrSE
HVMl3Zl2S8FUXkuOoVWa1zTSe8pwd0rgKzeJjMJK/zgMJthYZb33snl6KjTg2PT12rhNrb9PNPup
a9lPrW1MPFpKvJr0/qDraP1Mh9oHKE6JTBP5Jan2a4tqm49hycfBRG+S3FW3mOB4jGq9c8ulDeu4
34Pr4Ze91LWT98WtpU+pOxfquzai53BVksfIUidQ4JY/YW9Apz7VrpXqb7LUY56brLM71hZavlo2
arh0D4MC/LxevzXVZhcV6vdYwqeBFCTo1vxpkRIg7K7Rw2gMmCem4+RlpZI7CC4s1xrprQxP1cGQ
I8490sFMonffql4URn12BC4Pg9N6SrqCCKXHU06W9KuWeKQlr/Jq3SVExNO3EaNfiuI0lY3+FYB+
4pml+3hXHRjKoRbSXXkQ1cY2LPSlJE5pYDxgHBUdkqI7K4xvWG0zA9Ct+qZ+jPuKavqfMwCX4jj9
AYJaAtAtKzvlfZL6IHeiu3GdvhOpnZ01hRaxKuWHkcRf0Kr8z6fSGTvE2Wvi1MjcJ12dRjCX5uBM
fnyTPph+Z0MbKz6a1DyR48h+7tPjJQzpnrEHfOJJkttYrzHokJ8AKCkH/aDsAEp4q8ftHtD4szso
yWtqS/vrSmlTV1qKDNwVkGCwWeZL70NaCttoWg3RDTKYOyQzPel7+hB5w1fWyM7gqWN0O7qtCPL3
o5LIL/dcMLe76qItEdjQ4P7XjSfNA3G1af6V5oDLpHKBdhyjXUJq2KlnqgD7n1IvBhAP6A1mEnlK
RZ5pZNwoGVLecml7M11/2HrnZ1Czh2g0UN1XGa3p10wTdvJ9dtjAMHG2ZZwit/LEGNoYW1Z2B2vx
V68EvYPt0qNE3UFzygW1afSFHkT5/y0DAghDFQxPIAf4xEQAHm8FIdmYn+KSOvVqh2Qpg391Hf4j
g6+zJYCob3qrzZFyA3mFi2AJqZA6sLyhhvpEr0nvzsStRz8S86NvpNfZxv4RzqW27dga5h4Hdhrf
lcB4q4FE50nIJIDr3iN7++4Dmk71lMaRWuQUdqkvGryytpT2+SdwzjjoCIArp3X5qQLliasl8pdI
qULgigJDQQ11bWeURjj21bNKkpvWVkPLpi/zaiEuMl4AW+TaeQ/eBHkXGZOra9KeqPSoTJjgyn+B
QcddsaiCVDuk7ff9avpyWnsFKJMjjMtbWuGBNxSAT81XeU72tb3AMUsBbKKtD1Oh3NljhsZnEB3F
iluCy1nOyWlMiWfPaYA7+RDnXdDPQIXLgCvbmeiIDhW7/J5Fg7cOslMXR4L+t6wBM1UBYNrVSa3k
0OjToVfNm0HuDxEYUONH3V7cepWCUknv5sW6zenPHPx61hA5mnnqyva7aWWODSKalKpuBIqvddHc
yXrVhswxCwwbasZumqQnUj2SpBa4UVsm4fyEOB9nUWs8vmxmlUwj0G5YTktH5flfTPhfXkbOfFdd
1WRtW7PG9x5b7bN8FjIIPwwfvDvHwrP300F6FTw/9vGfleKfF8AZ8jiXk1Xv8QKk1tqpfee0euLE
JcLuaQ4Bh+FTNEvLgLwtcwynZT/A+OQvoMG8/hkCRcOXNnPDmtQ0HfLTWg2H1apu+lSQ5hJJ4KyO
FWk56JB6qDJgAA/pjdW0oj6srUjq/J5w9iVO89401oZ1zJGD5kX7LjAOrHFNnP0UrYYzCH02ggxI
xX6R3HZtGW05Ip6UjZrPxW3kK4/9CFQs3YTunzHTm/nxoVb8EZg1mr/slNRXBG6BYEV8kVGifWwP
M8QN8YPRYXIXquv6Hdv0Wc/Oh68s9tAd+ljgfPSw33ehhPpt75MAce5OIEmg03VOY+hUUfsIzxCd
AayVqwktPOXMXZ9GyJN3ppffiqEHNqbXLk+MbfF5Wkdb57RcYUko2mVAbdNkXg3citWzXgl6Ued7
pI8VFxodTIaG24bCKyN4ADqnS6KkRuquwq38SGy9dsDhYonj6lHdicKCbWcOLEmArwdrG5zJy8US
SrVWiuG7Kg+jh0499Td1WaFKuwcCS+7QB+M+BYFR7+gAl532VTDtzFv5b/CeMPv8SYH++RDef+ln
8A5XEYLs/m30jKAL4y8a/FgdrfPiub2ti8WA1VAbBbIaYFkuVy1pMLYNMeAIFvSXSVYgaar9e5Za
oVV0b4JbvLEyQPUy3hxF08B6yx1nsfRjgbg6/ciNKrfAm2EMMkugehi/RFX2n9uAC3Fs7WfXt02m
fralMj0Zelk4A8kzMF4twr6kDUVzIYbbwrRM86SyC7YqK1xvG1Anss6VyWsCYBCHouYJkTjOKChz
o6jxik1Mujiw8tRLcQkFB7Vhwy+WxL2Feu2JVpbYOYzue8rt8it9MX0znPbtL/1GbHw2srrAH/pz
MT4U7dlJDUhHavWENfUeaMM9+AxTQAMTHXlQL9+QTpZvYk90PbbU94VUzleXirRPgIGcIuUwogGJ
td8YgKfUTyKXfGP873J97GGcrU9aG81uFUhieizZMVkfwAvp0/8sirMUbZqCELKBKEYYoX9ZbySf
zRlrfoVMl8AssffKaSpsIDCcEUpCY/JFdr1r7XFl12QwME7dg9iU3jf9L8Fl3L7wf6Rwz9hcERNI
Spmdolp+a0YGVWY294lUP6s5ICVsYHGBi4ak1QHs0LtVLnU3ouPsppURSIMmCbSKaNHcc0fQEucV
bTKEsKsb6WOw6B1wb6vg+rI3xv1wZxj7PEPYBUsqdztVotsSlXK8wbHQHmLgGzvpmrwWbYN+WSCY
JQOwV/TRI0v6lhBgHyxK0JLp3kBZywC7oTcY0496Td9NzXrPzRoBQC/BjDT5FynKH1atF7ElbO0M
OMwtG7ifyO/w1rqZzITMxZydGr0+aQQAKpPSHpNaebm+NR+cxPy9s4CeR1iRAXkE9iFnzymdFlIi
HUtP5TzsUGv40kj6o4WoUddPrfpYSOMhA8eTdIyqkzTIN+bUuIWKGZrJeCXlz3JZ/CV+Gkn9JMlg
cx7BSIdph4Nq+4bxVA0UkHBD0M7aPsUMdFfIzqo9JFnhAEZjR/WHsm6cCCwe0XrK+ntzPQwgX9JN
kIKRFQ3OVhYW2vgFJxba62uHbrPejEeH2qo/07dkGG/iCbRlFBQhwCi5vjUb5lwFja8FpitW6eQR
3RcMOcwo9NPTMGBWkD5ZY+PaFT61+/0vBLGKKpADMVjDF1UjQG6Y7Wpox7pOPeTxXSOPUVHSXR3k
htdFbV0rQN2apsn42D4xhSVqR6JVoslp6dOvpWm7FiZhwyKtiUCdbW3euSBOS7N8mEmyPEGNL0q8
sgYYyVwiH9bYi7N2k7D4/VkekqSKTthhgUiQ9ziXvFAGsFBgYbS3D0WVImOEiTOUHsabsWuwlbXs
VWtkALY02iFncNuXmtdTjP5FNqYqM+0t79udMZPX3ux2vWrpjllqtdtPzYMaFQ/dYt/GFiZ2Ohp8
ZJnronbTsrmZbfoF0TG9m0n1pTIlsBcpVh8kEjXCzLSUQ9nn5m0iAcK6m8dHtAKMIV36BxIT5aD1
Cb4RwxWHJR5Sl5DxayXnv6KWBNcP/rPix/4QRgSGbAsyu5wX0gxj0hFFo6eeWnd2IeWO3YroCLbO
wLCIDIBKILLrPAiirI8abQnOfM6l0zyTp6kv92q2PnXd7F1fzkYNGetRgTUJ9iKE0HxpazYbjACo
BkW42NyDhmPXexUa2ae7uYcjzDrLNde6yb9DGzn6SUyCxzzDS7V5KZ/t95na7JYaFKbA3z2trbSH
yUAC9NGSTzZerkkPuTkLlNFGxH8pkNPTSjIWRAf++ofbM9yj3BxiwitcbmW0Oop4DzacyEtp7KjP
ltcUI9Hq1KKn4vdHT+lxCKMUaVcdSUb4kXaOJvok6EzRKreu0Pmxcg7BuGJuu7R1epL1+jZDKcBJ
UuLaPT3GVhIqWhIoCqBQlBrFn/KgpcNdabbBKgM1kIL2JR4eqnT+ef2usadx7ai5IKFsljUH5w5F
5ghoJTuWYUS7107obYrWzj3RFQQ6idVAjvVNe5891W8OYOmcT2QP4oTjcEsCIrnLToTz9dkkXBw1
n0qCz9dbwyjTUxQj39zeKOPgarDk1zdRJIXzwHrQFU2VgYOt5m9W86igKkLS4LoMwQbyKaRlWlYE
5itkRNINNaeDYeNvN/nL0An0z/ZywO0Ek60yF+HyfWhRL49JvFDAu1Sm4qjDi6UKLOh/eYN/ZHAm
dCB9H2f19NeL7/f0XfkBpHZPfgB0VQMq+iQYdpEtcBC29dofoVzII0dRKq2Alzst4+roHcrleeFn
/Wtedk7XYKYC41/XT41pys/P649ETpNO/VTVawyJ6yK5a4dJTpQwrosQnRb7/zNtVqRzB4g87GSG
VfQ5DLGF/OL867qUjaZX9pL+rITdzzMxLQrQA3x2uNJgpTtqyC1+MGE6y1v8yNrFgO4oWJjwjnD6
sm6tepDZHTFfUgOlRzZePOIPsLjkwET5x80P006UQhUdGacRyagtba1goTQHVFTzlPxzSBEEImee
BHf156rOO9Cb2UfUdoDe/S36F1jalxK4ez7PdtMWZZWcxmHqPMTEyFugt9GTy3h2MXe5HxMrdmNt
eKxRhNkleqcc1hXciFViSqE82PMNMHozIDAiXB+I+lXqe4E627q155vAPQzZBLNqLCXRUZK0Z8uk
QTe3/oiBJsG1ZXeEf4AGegaAXA2IQJNHPjXXCCxqapogyxGFYHVZiANEARnWHhXPu9GPdVfzV2Rr
CTikKpGW21I4RAZ4u0bQcwAy8MtHoycEEOJNY4EhT0aCDMLrYEY3bn700UWCC5x56V3uTo7IIm10
eiJisGERwD5mI2bg3o5eTkjvgLzl2L5lzuLmj4VPg/rGSp3sG1u7DvSf8rl+qtD9IARZ3oi7oSsY
K5kO0HgCAKXLdbemDZL5KLKOKPk+GlPl1ZinAcLUYW3BAKCjPbiq6bOxlGG1gjpwynZ0WfY4KI+s
5IUm9lOU47DsXgoio3xKTNnXCjD1NOULUUGICU2HOC+UtMEH7FmQq+l9O4XK0h/sCIPqa7KrVc3V
ynlPMnSUK5qfEOs5Vn4MxugBzX4XabOfrtnzUJDDmKl+mdt3gJ1wR/WYgY4IdJpOuzzJMmb9ptgr
V+17EYnOaOMJYHOQsgH0PXI0Bqe4uy5Nx1GNpSM1M8D52M46vHe09K+/gC0pCIfB3oeAGA+AO4py
ANlQvC72ca6Hu2jVD2mrvY6qKiAT26iKqCDO1nHjECBZKo83YaVDOthVBxpI2XopF3SyESnZZ5Fy
u8opgBunAuj6Rm5iPp3cl0vmTrEShSMd92DVvNXoEABB9BcIl3bmQIKpSe8Ai7RgLD+PPbDn1O7c
zbO36jrSvfU4C3Zpo9cLn08M3FVULy2Mzl3e2NKis5zmRQRuyQ+kLHfQnRYv1ThUgSo7uVsLrNuG
mTEYARSy2QTmgI9Z7dHM5coY7GOsfLXBfpgC0+L6yW/ZT/ywhnXZjLPvox3qzGTPRKctPFPrSOz6
1zhWt3E5P1nxsqtI49k5ptgNtLd0E0hjtSMQf58UDWMYzOPLqTNTQZH64z5zqhgJJziVgETVGJfg
5RbPRYc+CaOSjmhGDRNL2YE6OczU5CEZtMCMmspT0JXqwEa9lpb2rEF5olVXfZPV3+r4uqbd7zUy
byYTQ68pdQsdHNXxsDpN9UvPDSeuDoZC/cz6UqOtBG/L6UqQnMS525ZI6MmNo2BwrrR+jRMmFJqm
DZpcCnWbBrTrD5iYuCOKdZuUqTcZMVxP9OR32hdDHl5zIu+RpAyWSv2pdUviKxraQtsZbM52BqQt
qZ41JO2Kr6QF74PgDD83FasEOXObEZ4CJIR/Vnm5AC4CNcCjNnXhoMRf2kHaFYNUOTXN3HoCBI8U
EL2+A2agwHpthIYXojnNAWrGQSmiGi669C3VAcU/f5W0wiEUeDhwjbr069iNgju7oa0u7gjnfGVl
vMy5PivHfpi/r709O3Y8Bmom0oobhvlCDvfcaw0jJEk8Ksdknn7HcXHbaMA1NpI1XCdAHE7TiCFz
tujrx7kRxJ2L5bHBhqkp0iiF2GaK/UV7NVGP6OMHULwIBG20l0Gp2BZcDxCrgVqZOzypIOPQAp8Z
4/MD8IAdVMqos94g5maoWLoDzpr7Za8Hym/DBQHiQyuqfmyUJVRky5DhN5Dpx5NgR32mfQqpTrIk
1ayjuZaao+f0lbYT2h3tL+A7Q0pcRy13/hnNaPohKXnrE/0QDUAKW7TbSTXDaEIqMqFf9bG5myPz
2DYzYIzq/0falTXHimPpv9JR7/SwCpiY7ohhydVpZ9rp9LVfCG9X7AIECPj183GruiuNc5LumZeO
rvC1BUg6OjrnW+LYrTnuHwB3X5+aC/EYx/BYnhkvORBZ//q4aaXKbQH2z0mXhZ+p+7SkMyNcSEW/
jDBZ28IONXCm8UHU9DMCpBDR2U3gJK6r90n7ef1tLp1nXwabLPDeaAO9t5GBjQ4xEnLesnTa0UL4
RF1IRCy75+sD6jNv92tBnk13EhV1lWqxfYrUVaXeFP2hHLSbKvhZAN8q6ZnTQiFASX4MBFKiTXyK
rY8GcoYlbuAWRN/N8C6EcBuBMd6QZG7VsIWRCKTryF5tetsBaI/l43Z15puJvZSzoxTciwBayXrq
oK7kslD22kS4Q37TKatmPMHsECXvdqkRCMLp8D0Qd6Rvj6mCq49k+xpW5fVv8GuNTE64848+pVfZ
hc2NlKvWCYIqPby9YNDGXYmtxoS7+An5MitylF16iHUISKszNN+ZBfxrP55NQNXC2ZwZkX3SkORX
Vehqsyt4bohJUCElV8uEKdYpgwWUyd9Y/3H9C/7SEbr2BccnOHsJoSRVz7XQPtm9zQ6hqcFiLu7v
hdKhwYGvViqOklpb3mQr0onnCAenk4VC8RTRPmlFtxIJOaDDGztqC7zkQLdDGT6ahbopafVaDsFD
ZEa3ch6sRdt+xIHlW33+cv0lLpVKviyDSeTrlA4qnhVeol3IL7WXEUfzlFW74s/6uxw5FXSuZ+ur
Kj7M9w9HiGWAigIL+Ml+b+K4bApG7VN6096MmjeFn90o7miKbs+LBYx/7cpo03MsVpOgUi2MNmoe
wpwJLa/iyLkjlsOWLtMTu2FHvpdRUl/EfrGbg3tdijXnSdFklQQ0hQcNBECeIo05WkNBYLI9SmPH
IPEGBJf19Qm9cGp/SYQm8zlEPMzkgdMn2xhwF4lvJVNb9nF7k+BOen0o5X9ZPP+cSHtSMigKyRxK
gW1coC0cVRI0w4ykOGVZb+31hMOaNmlcPTLErhjy1AsqiPkysY4iBTjZ4UXPCbJdVXmSowAoZvkW
0JXoLjPbB150oQdAAO7esbwPSJA4YGhBFEnXUo+nEazDSPPGQjgxQ1bkaIf2Li3JGs1D4kim/Mhh
rel2HXIiSFMtdLgeeKbdrtDv1EDiTNZ6lb+FpmU7udLtRFP86Lr4E7tPANbeoxtuvMmJWGGZrQpd
LJqsK7yIyPeJUd2pBbBrNF+RFL7OSiBlEH/Tn3MrQ2HEkh/h6Bc5RVV5HdBiLgmDEzyL3+K436FC
qDlthFmR9Relwgmg2WvS2tj5BrRVal/YEK0xi1dpYAtLKZFJtneyVYCYmWrwZpJrT4I7WwzGlNfj
mu5ww3gvE33JS21RU2queKiVK9UoH81MPeaV8iPM4jchUr/Syh5rr8kduZLvIpI89F39ihuy8gMe
38wt6uIVIHfiB1SBdj8BbdmyAujnlUbvBjZ84Wm1RHHgJPPuKRHk9fpCutRDRBD6cx2NAeMskrZK
Y8StNR4HD/ZdvRB+sIHhxlr9LJf0ky+Kk7QEjWkDy0sVmmpod83cHi7vUV23wDS2DXVaAtKkrhcg
fSKf6slaoJ7SZ/0CnZIlvNVXQzNnlf3d65Z8vShN9g3E9RjrzcI8lbrps6x/JPKzQeVFEd90FDrX
FsRYA8n4qfD0tuzKrcYfQFjziRm/tIn1nATdThLMaTPL5dkBaMBFGkH9ZGA7TUTroIXQlP2Stsfr
03SBkoTHRltf1XErtswp0nGoAruqaEyf5GWDGmFxbCDSDXOr2lEgupLfaq8MvZA5ds3F9PB82Ek1
H0xJWYkTFCazk/Cr/S+RGeisSAfq1svImz2exhA5PTDOxxtXy9lqpMBmdGhsWqcUJGef/BRLwE1M
p942z6YBnZX2PrOgF0r4TEp2MXSffd5Jzt1HKcxceUrR8SFeKH+WgAiGUgE6wen6RM4NNDl/7SAJ
ho6HqLfGqaeW6pbQ5IccHMJ6RpD8UlXnfMVMIZCyzG0ljPApB9vpgeACzwa2ruOtTk0Wg0s/qCse
0uUcE+ziDKKRSWRLwzqdQvhMrYfxeFxgoSq7hj5oOCqMmQz2UlYBa/h/DjFZlLqctRx8IPqkxS8d
ij82lCxDs3It63MYVR/UZwiG+Nfn7fJOOBt0sjJ7uddwVYooRCeLtQZQbgDNE5jZbRSAK+Zh1Bc0
T7Dhz8abrEjaZpIagr37BLMX1yprLxLRosyHJwjsQfqheqQs3uRD5/dF2Dokk1WX2OXtIOSbjEur
EgJMkN19qTW6LOvaoRE8IsLwBQYyvqjoTqMzZbvLEersgScr20pV2KOmFQXKHEew8AE0d3kHhSTr
2LrqDx36Cgv9yd7PSQj9gq9/ixl/DjyV2UGqawXgyNGnrGga6JbnP+MU4jpa/chTBjhn9tmXylbA
kgt1iBdIW/ipDZ1vU9QbE10t0HpWXdksWNitC1wULUF8rC+XdtVNaECeuMtGWjhEpczizQy1tyLK
NiZnEN4IrE06SA8zK21mB01xmnVMm77qsLxHumHvc3QzATtJPoOjuStv2B7dEc3p5uowF8DLXxbc
VNInB3rMoDbiRVA3bmPLjmCdq8LjKJQ1UNpjr5EX3WD7kPaeSWbHNPzaBE6vi2aoRKbA2ZaSwI+V
zKlteya+X7xyn20na3IVkG2JmYmJ7Ws1j0icnbgeFtyCcVGnf5oWJU4qIGPRFT+jlC0SzhZ6iTtf
Fi8Y4JYmYGNOk2lbVqVzgk2X8h94LaoKen9IgqYgCoMpikginLCR+SNkwUOYHcMGpAmFbanRztxQ
Li0tOPNiIOB/CWzHvh6vjZ41umTG1olpzyn7Icc3EDOY+dS/MrbpdJ4NMpXii02livqiM09FnLmg
PjqhntzFMQOSQn/I5NyT6QM6Gb4am4HLh95DrR9KBjlcLDLHUPulwuqV1Ucut9NFSd9S4z0N0e1J
3TzYs/6ZoyQqmo1qQAQqRl4fgAHsdnED7DR3C/aQh3OIrF8CmtdeaZI0ZqlhkDrPcWoT5hpG6Wmg
GxJla4X36GSVJd+UdbaqIe/ZPip5fZeD75bBZNugew1gWbi47zoOvVX0U5LUk5pVLt8r9l3f3vEy
X1KNe4nYD9z2g9xy0/6YNrdddWpEsZPFo2EEmzBWvcE46KRweBr+/1aFObkCFLY2ULUxUDtVywWV
DUeG64dg5cw2v3hlPV8Yk32OdSnzMmDWCQ3ApdaWXh3AjiCMYTAPtg4OCGGFp1jWIJ14y3DTQvPQ
t1rDb3VlZo1eijjnTzKJBq2aA+KgItahF+lEpHIssbgexWd22jQNqvug0tM6tU51cQw11FPrNy6/
XR/j8gdVVRi14tOhaTv5oGEOE8NaxQdlvrrpfc3TVrhQPuFivwRO7ilfzklPXDzkAfb654iTD1dq
Rhaz8bXkJTnQVb6ot90bZJP32hLCyat6WbgqWrczzNiLydf5sOPXPrsWyFHf44THsPkNfzWQfElu
4ae32U3nMw9mUzMf9uKl+Hy8SYbJCeWykWC/p+sh9OPIx22LnFCGThfS/UgxrW4bw4cppuoIYOHB
7XMUMFw99f76DP8SDf4WeM6+9yTrVDuqqd14/yJF7FBDclhCXKncxQO/I13jRbnq5DakL61gIVDv
UNEvb3d9rbmDWThmWztF8lZlYDgSKJaj9C1s6tD+ULO7jpgrs29cGHF6Zr+W0PUEYlkxqEeLF0Le
87S8SYAnTRCxc/TVC2QdVitmrv+za3iS58bonpkpH0Mrcp3umHoJddutjUtmue6Psc9hoP5x/ate
anpBvO3PVTw5BnmWDBkbx4zX9RrennYNG4P3bpOtjdtuNOFzBz/Y5i8xmsEfEUTP/OsPcPHM/3P8
acZqaHmoD2MgVJpNi/pSy2/K6COqDrzVl9eHusAUU8/fdZpNKtD8N3E4WSd6W60NVJffB/jsoIjn
zhFeL11tz77qNIEkRcajCtZ4Jz7sCCrsXHi2/SPp+pngfQkF/uWVJmFPhBJPIbyLktFhJBEDX3iL
ZQ/FA/6AksTMqXUxkJ/N1STiBX1I5Yrgwt4UP/s4RRVvk4XP1ydpboxJeAvzwmDQoUMcN02/amOn
5AW0mmagNxcrAucTNIlqEJRSyxYituj1VZGTHqGWMarbSGAKANCBtpO90Vf/glfhOB9XgtgU0GFG
MjKzFtvNuAuWw7qDCj2BHIy0pOg6zJM/59bhJKIAzoaTvdPIqdbJvtVD16LGAsXXbR1GM0vxgivb
1901jSRVKWs1wyfVd9Ht4AEmAyzokt2qS2k7asVIjrZSFkChbMIF8u134fF1tFcO/Eb1wo11W/pi
NbxiN84y/Md1eeWjT1svWVqFklAoYkywHor3js4E0Zk1O+0/wLNY1Fksk1Mow2QO1nNmMUCPaeYk
njv5bfXryU9D3hmQ1kIeBcUKyZF3o840uZEXml+gn+PN3V7mgsuU8FYWokltDYDIX+RrYIlHyr6+
7hfQlnicK37P5VNTOzQ2yJBt4QhlaEgvGO770SrZjBz2DHyHAcdQNTqpz4S0i7Wls0BgT+KNWcpW
STk+ahw54VFD8gK0J3kud9DGQY0QwkYLRAPlFGyNF9DCIE5QL4PbsPWvh72ZjWpP4lESG1JArTGO
Q8qu4Qh7YEqa3RuJjJl9OrcZJmlU0yQWsyMcuHaWHQhsgrKMzOSov8h13zcc0WygeDXbmmJ4o5rp
4O1g4dSeulHd0BW78lOLF3nuRKDRbePQaXYU8N7QiWHWRBToTgTwGHbscEN/UK98g8xHsCjgmT2r
oHn5/f98tskuKngjYqXAs6mGk90rsIxiqIw50omt1RbJa7wBeHJWzexyiPhz1Mk5naoSxNrTgaC/
3XmC46Ll7Oq18Bl3WIaPEHiQY8JBUO6hYmi6jVdCofADbabkXxGuv3gKEV2xTKCNFZCKv0aSTqlw
FoToRY86umG2yFbRZhxUMkZVBYSSOdzuxeX954DTCBzBOfYPjEJgflgQnwwL241raHVJ79c30sXp
PRtpUp5IYT0qgqCWTsL6wcU2JjOGxxcnEtgsAqYmIOJTXqkdKV1XqJV5GoyPJH9PsJ6zWY/6i0nx
n4NMVUoYOlyFpGGQ2kBU0vU1uJVeqrduIr213RzwbZzt6W6FSgn66sSWNVC/v64GC3lxaZUytNlJ
qboGV4g30KF15BHWTYPhHl2o0usKXKvQTPD+/fk6H3ycz7PrLLOpWrIArxqHA5rLyxrt9esjmGOS
8+39dKDGdcOwR2jf1yG6qk2GHMpmT5YNRg6yPT2kEMyCxHdhD67EEwJzChn1Ns16qUftUE0Ffn0E
sRuhBV/DQH+IdLN3mkEDHCxM16E9DI7ZsztNozdmHq66YdCfOq2CEIqoj0NrPLOuOVZ4FCeqlRL1
UvmV23zbZfCBkCmKV1aee4oCxY8+CzzB0OJjqJE4NG6PjYzwaA2BvQKuD+pegXErSP+iQH3Vo0KY
jhwrT9AQaR1W5bchJ4/A+fYOtdgqy/AuEkBlDqsb/silnDWGg/vynVL1UNsxOBR+aNp5Vd0u1QD4
+bgJgJYwyQ1Ya4bTMTNfln1yjFVlIwViL1XJM02Hw5BXd5UqZa7WmDvILwZuGpYLCG8mK04jqlqO
XgGRiL/QqkU2B3H63tb4xU9XZHR8dWJ9Y6kzC2p6g5QHp9AIkq1dwHKSl77BByhjZMDVDiloIgDS
eTkhW1uj70aab5kBCWvaVt0y7nIUtZF5bxoz3NZ2vtC4sbFE/aKXEHrNNYjXhBZ7JSn2Vj/An0jT
i8FTBqSoqrYpeHQjg/cPtYJZXu23tWlCVhPhCupABkCUU7UFUlelZpZd9KQHNWDUhbD9VLXCdYb6
txcEIPjkpV2vLQlqVLIRbYo6pDuj4rAXGSRpIyAV4VgxfA4TVh1lBkQLGYrKqaLCXs9sozFyXttG
k50agn3E9RRdOH3QZRfUeWWh6HF6L7hmAIvI0kWMA87XSVzvGw7d4MoQklc1xcrqahR7dRNYctl4
ZAIe22F0qiKK9j20FD1ebYN+nZBGWdYdoElwlFlpLS1QbyEBkCYK7E00/AnwW/JtkST7VBtOKdXv
wI24hR9bCFSO+gQ9C8PPWIv7lGYjm9ClZpNIovPqRFYWVozLN+4n1BFQMi5apHu21N3kAK1nVNrU
PUGvJUfBheRwUYTzs3AjrXkSRGqXxAqgM5ENNXCnsb0U4GGuhgR1a3h2062omeXWQ49aTag3S1uP
xZIbrL8tEsV0oE4LAW1Z98NObbA2K1+tACslbVr9+Hcn6NeRpEMpXTcg5jAtbwAU08aq2bZPRkSe
TK29L2qIGveRLHvSgNiEUkHsVioPUP2KBI7gtHOkrEcOJpt0Q0kteYRXC9Gzj5KwbcI7pGs03ial
9Kpk/V0EJUGfB+gN0Th7J7XylGRV4TQts5aqkjIv06rWjTvoKQjOb8uAoM8e9zeW2R4qBak1CcRL
0GaQXAjSPQBKB6K3h1Jpl0NAoWobjw3JE2cIroA6H4xCYH+qcCgu4nsumxvaGKewEFtuls95Ci0H
KS0U9PND1W9oILumKhCXeAUly3bYpQ3f6KXx3OrGD7nQhFdHFO0HadhaRnYqK8AxK0PXvZBT2SuZ
furTuTz4W66AsKUAU67ZUKFAsJ+k2m0NJBY1mHESIFyxgTmmJW3lmswccN/rWuM40JYHNwZMIkjS
fz3gdAS5oAbvAJqdRuObbfgIzGnjSGr8qor4Vs3YHl9lH9lQnc2guoIS2Bxp8DuX6eszTCEWojWs
ZohQ2OhIe4qDbsFqbVXYiqtA1CUz2NGCRVAE4HpfGR6EmhFZbb+qK1fthJM3hUf5QU0O8tD6EUDM
gH3vTNQ7tREcN0blgs0kHhcPFcWEIp0FMtHIuvv61bhO41zIifoEPmC4ywJQjR86s6sG//r/4qxv
/vEvz3/rf/v/v/+185+WEGqbG+WPZwCABHTrKCjbXpm5cn4vN49ThuNH0Q3bNr+pwSd1r3VMVbA8
3eAgo7nOXPi5HnWoDwbwfZQ8bX89Ql1eqGcjTo4Qog6M5SUYrMEuuy83qMYsc1AqoCH97xuCTl5u
3JtneWUJtSRdtL11KpTQ67GC7PpdS+a6od9rMpNhJvf2Km81raMquEYPja//5C48wHCRk0AKA2dg
vgT7vSYzGXASU4SW87QaMGn6zjqMFZLoMXFtw0F5ZEm9uW7Tt6vBZLRJ/bAJeNYkAqMRUO0gne9K
UE4AXB+uIOCd9rgoslspf5tZJuMV/EumMY6K+wiIOMAC2N/KB8ChZwEDgSV6Ha2N2dL0rQfh/QHM
ntkG3/Hzk9HGpzlbKRzOqg2FqPUpMClw8BEUTfB+zUesxkhnuUfyAYpW1QsbModFK40nfltBabeG
EvNAlxSyPzTLIT8F8dAcGwhAVlVq/QFfiQ8L8GN2QZq5WRhAJWVOVeniCTPea0CGNPCpJpG/yare
KG1qnAKOwjXwXyYVrpF8XJ+Q66No8sTqXU54r+qp2TypPfPziHljTd7q5i5q4+7/Pu3/eBltCv/o
+jyriwjTngflbWdjIpLgdP1Nvpf7MNng3GpgWJkyVtgk6Ae5KNpQDZqncC1OOjI21F7aN/Bl4fBG
3VFaMlsztIQEVObvQYFeIC3sxhqMPFd5/FYSwZPoyp93msmys4ngctZ3aGcqx5qB29JEHkAHvsrl
uRV+aT9B5wliWCAZAwM2qYn0aZjAoJHrJ56Zpa9b7NBmCfe63Oje+gTvFobokI5ud1LeCEfYWr4I
U6NyDEs55IFdu4qpb7V2jGpRWKzT0Ablt1TTvdSTlUzbjyIn3a1imNSZma8LawJAIFXGTOngY09L
61EpgLrXdPPUU2OTN5Kn1P0tRymiDyQ3DaTHAtW7Mhy7Nq2nN72jtNlKTTtfL8SCSZ9EkjcwZF1Q
Ya0IYQ8is51aLVZImBwqPjRzpvR56UD48sCTaY37MglNHgcn6KJUQN5vjBVbBjeF4XAPlowf8ebf
BwqbuESefaPJmkZaTzShRWhvaNGhatuFHe9aqMXlcT3GaD+yHhvVXAw6ihYQoNaj3Jct4BBliAon
c5o7F2IFHgaJMy6zMuTFJidG2WU6pgSwqka31zxcQbgDF63eu74uLmweaOwYJtAeYM8DrPc1Zjcm
THr6oYFGkRR6JZr/Ju9cBlk+bbY6dilpAdYc5xEWIMrZ04pfoJKQyVmhnnDR6RyDR48phGHLQHZI
xO8g5PAkUr7Mm3Av58SXYXpz/V0vbYGRkgrfMxRriT058SMyDLk1gBoFMjX8mvcI+e71Eb6VG7GA
zkeYzBnaIzkxe1k76djcrVXd9RrK0q15CDrLDZTX66Nd+KAWNA2tXysWYg7T471kvdQSu5KAYBl7
oLEnuXxRroOtNJsF6t8/3texJtsRfrRRWJbEPmVRCbXBIUGHF2UhOTpINlRcWgNE8L2wyG7owXXQ
5MVY8au6zDMUfG2oHy2tVF4rLFwrmZ74OSqHsgqltTIQzgA5AsdmhQf+sqOPqhkFUHemGWzaal+b
0AswdRcWMq4sPSthscGdtu7lhQ4ClmUWXgF5UxbUiyooH2vtFiIeXVdvsyZdXP/e32f36yeYhIem
A49o9Ew7ERFtNRaCAf8zjAMUJR/L6g8Puf947/6TfrL978c1//t/4b/fWdGjRhPWk//8+13xmT/U
1ednvXst/mv81X/+06+/+Pdd9F7BKOFnPf1XX34Jf/+P8b3X+vXLf/h5HdX9ofms+vtP3qT1rwHw
pOO//Fd/+JfPX3/l2Beff/vtnTV5Pf41GrH8tz9+tP7422/jjfY/zv/8Hz+7fc3waw+vGXv9y39n
n1X0/pp/Tn/x85XXf/tNgpjvX6G3qI7hGkVvYmGnic/ff2Qqf5Wh7gpjLig96IaGkJazqg7HX8OP
UB0DKwhVHaRfY4Wbs+b3n+l/hUzrqEaq6mS8yJHf/vGQX2brz9n7S95kexblNf/bbxeSYeDZoObx
S6UdF+PJYonsXpKaBgoO5CVf5zcCQLp4YW75bnQwH0k2hZ8sIfGxTG9HMlS9lJ7F2h61rDZzWlbf
2fDm+Cx4BojxEGJPu1QpgcWogBvJsf4RLInL4Jvj6e4Am2WwdWugNdpVtfqFe9t3jxCwVFf0bu4h
LgSrLw8x7VyZUT4MtoaHCHa/q2nB0Xk9Sj7ns/7G30EpX194muwEXYGbPinqY/fD8BqfbGBG4HZb
8x7X5JO6yLzqczZ5GCf0a9L99f0mARJXE6VltEC3wlMW42TDSKn+1Y6FIv4dKkn3Z9vijxV3vsK+
3yi/jjdZYHIxVK0V43uOeLPRcrjy+fpfEE8cn/vae40Hw9mtLiPc7qwhb46AlfjxB4MrqaO8MJwy
0Z26na3jz73WmBadDWfItEctXqmPqG0vzFV53+8AbnalT9SvutMIzExd0wvX9nEe5DMez9dedUyW
zsYeUA020jioj+quhzupYTKvtfO7vixvU1L6nTJHM/l+onydw0lGkoytbKho1EeEkTWSbi/J7huz
9nsQXbX2cH3BXMiov442yU5sEdCAhPa4YpJ73eUufbF9aTc6LGMiZzk0FyosqKSinGoRAv0fa0ov
VK1yMHkYZUd9qVsu8uaVDeeRKHB+N4mYIz1cfL/z8SbTJ/VGnUgg2R1H2Ql0nZz0Llwk7jtb535y
N9e//g7TQpCBJLKJK7BqyuoUKN0oUNduNDM7BjrcHDOeHk25fuBC710rMl5NPXiAEJlfBblPZdXL
SssLclwkAraxibZQQ9DKsoLGrhxl3YI32oMuFbJj9IEjigMx7kjaOkmrLvL2YdCoa0vaug3aG1OD
FC5w/W5fwI+J43XbYE3CbqY/f6Gs+/X9Jhtfobj987zLjrn5lkiWC5EN8BeNeFfnrVunwgMss/Bi
Pfa7vvSgm7Yoi+ZdyutdH78NOd/FuCA7BkS2apvvBwhnSHa7TNp4J9jwaOf1E5b6xqDsoNWmnwT0
1GXli5qFSOIG5/+w9s8naxJWVCuDR1GEyeJ+vAfGHMY00i1ZFz5bp37N3Lnj4DtyZ7I6JosxsyVI
YcdWdkzhFPlCEg/olGyjPdnb4iG3HMl91zaaH/wgK3OJMAOntb0uO/ln4jV3D7EP4or3f/kECJ2E
GMh+0Cr9Gt0aKUNLeVyvtf1ogWbS3RslxK5qNxjsm8AyPIvvuCxWlVniRg+y26wuzDTcoT4OSVeI
tAE7gCutOQl3VlurTd635kNnqHvU8Bqv0MptD5M1nvYrkaueWmkPxAz9IOlBULPVH0XQbhSS+Z2U
3kHihcM/wFyFUCy+/nHG2ZhEfrjNoe2naVBMtKfXYJqjn0ppIj2Qji2lGgzDyPDT2l4CjnB9pO/X
+lGZEM6TKMqCmkUm66JIyryFcLv00BTUCVEqo3wN8YyZyQaZ/fsbAaQBX0dEJuSyyuRbazq1VJ43
QEGYUJ8EEKKKwJpKUdlM1IMaQoIJ1YtO3DIVMoM9CneZk9jQClBzNCXXFRTowsJyFZr4JFvmMIc0
0A5tEZDkB5UlSw7RpBQUvuYntQK3kCGJAqMHa8/zZQXqQN5KXotGI5E9nXZ+pDyafbeLOPjlyiGi
khuWqPDLz4m9lcACzFrm6nnnaelLSn+25lsYohEvCs/UHvvhzWImelcfhOieiDF+rXsU3isNVSGC
9sKxiUR6T+FUmoQ7yXyhNKq8uvuZp/dG8Fo31IffiOSIRPW43i77gDpNrkKKud4Z0asCDiem38mU
+0A+9sFpyF6Mfs3NvTSsmxKOpFBUHuptbT4GbKmItYCLYFzdG022aMsfph46mvESyUezheUf0xaS
BYeWvnfjdq+zD9z6Vqx+UCCIAjIEU5NtpHV4G+jJVKZXVAw9h4cW9FDDLjM8aLU3a7aoiLm0UfiC
5iGuuA9pSpctWvGqWS9KXL/z/qEp7+Eb5DAohcsA+ANR7FdJ+GAMYHVW1lup3UfGA+X1TcpTXzek
ZdGmvqofGRwdqRKuKhasq6DYCStzhX0jqeB8DFt1kP1GeolotYkEjKotxoEtlBYVes3ZwL3Cgmio
JNxwkFayUO/QyWdBfJKptpNLcp8Hq0i+qXCrUFA3cwJczhmAB8xQ/DSx1wOwDC24NvlnqmoryAQt
IyASKDwNm0gd7Si8Qa6XRH40DZAp+ZE02PjpjVXptx2hz6zet4D2tEDiqK39xrpi2wLWlcJPmeau
XRx7XVsIu3BtOGmwVlkzYrg2jWAmYKHfUiKZs264lRyM/jMkxAmoveyTcJ+QfqkasqP3YhknCehh
8TKmkV/CjQT2gE7bgS6rBCuLGU6pa5uwtbzMImDYa37TvBXmq1Y9F/I2IXyDRBkYqMjRW+UuKIo1
T7J1CrEBM6r2kj2yQjI3h+C5pXkhgWvRcBIt2QVgMMd3aQu9Sk0+dqBZh10qe+iEPwacb7RC8pUm
dCM73IniocGVUXsJmOoPcuM0gHdI6VqU8obpbIMyIYAHwDyCTCglx7pAC6bPbuDD7HagRjaK5AfB
RlJUt+91SI9qiza3V6INF7psLjMIVRSsdDBjq4QMixiGmvqwCcijSu1VPzw2wWtSbiS1cIM2XSbF
c2w990hO4G7rQwvatQGPEKBlWiFMHIP3usIWVe8HXnl5Aq/YynQ4e4WK07I1PisYjcRa5EJDxQ8r
a6FAgrVQlbvSNm4KW1+1dESMiEPTBx6BllZYRi6jJwWfn9SYZWPYJhiKdYAtpG9VTz0pth1TUnwA
YhwxhGuGD0dY4ci1DJ/OFw7pVl28AbW7VFWEqw7E7ER4rdov7BL05x4sloD4Eo8WNCi9KoDgoGps
w5je5vmBF1jRWe/LENiqxathLGPovfKhc9JQ99u826XZOgYmpYZ3bgwNsCoD3KZ9kFOo0GGbW+Sm
LODfElqOnCerjIlNG+c7W4tvS9GubNKu8iAEfaGFdJEinE4d3G7A/RjZUF2ajopqex40fmUL+B7a
jtpF+xp+xYqSuiE9oKRxn0CGqLd3A3zmYdPsFlTxaAmRySR3DfJDwf1Fj+QlorUriwOvd3p2l6JB
oyYvrSH8GnitFDpn0AZ1KIKlZN4W8sZKX0NbXpYQvzPRFoh561UVRwI6Ku/UKN3eaPyDpq3L5I+Q
FvhB5Q71ZwdkoBQ5g7rLh2oRofvTAF+m88pptMrJOsRgrNASTLheNW96cMKUDjJpKt2gTu0AdeFG
EOEVANUlYerSBDJqBKqBolvo0bPaP8nAGw1kU9UfomE413RIpPzsWggCtMX/MPdlzZHyaNa/iA4k
NnEL5J5O73bZN4RrYxVICATi13+HeufrtrM8lVNzNTcdHV3RVgLSo2c5C74kX8PSJgkxzIOuz4p0
N47HotFq47l6cMi1CTZytGPi7KQ59EugfqHly8DvAuMncnxYQC0GOOsS2nE5sZ8rESZzPsbQuV2X
BHggb9c3+wJwNwVvc0aXj349TvnKzStsyPs8hVwRwOcUu2PmV6NLoO8OtZ6Rxa750vc/UuiqDOWK
FVWkGWBXOP1o8+casg8BhBFlkeQlzGF1f2izdmMCfJH2AY8VafpmmRZutfjDvZ/YGDMxy4f2+kuB
pe1GRw5HuNE0bq3vE91X023Q3zmzwQU3R5N9rVsYzNkQRpqg1yEfJr0rDGBXVpbUMMhJ+32NQ1pW
8P2R0NTSmMkWd3n9haMktYafmGDGog7iaQziegBTkl2VPuSN3CPEcWMbyHOoAO9sVUIFHpOaoI7t
Hr6ucLRVJaS8McPoZxbl5S21j8aH3h5APAIve6Jbr6oiP3Cu+5Gv5uG7mmRkJlgiVTDF9ryY9PQw
E/e+D8m+7fK1VcKfsw0hRUphJWPHBiY4oeh2RD6gMIszEqDJHEQFpPXDTQlb2fEgpjQ2NAT47NG4
mPFrCyDO8Gq0WGKqGqruJlmMRSFtGQELdTBQeh1yjhwQXexZx11NY+qVB7fMkQ2pWBuxcmv8eehB
DvWLncNpkUBORl+lDrrCMw5Ku9a1iIfRRMLDrrbwZeYvDd5hmIkkxysdzE+Mo7GDcsBjd2UDfcL+
i+N4V41nNqirYfH7lJu9OwLZD30JL3fWTs5X0MCLkbBGNeNH6KIAZkwT1kKLBX+rgUoX7qk0kf0z
638ClukBngoIJiUFgny7mjF18Wd3y3iP7we6rS2SqQWAyP/pFJCHqyvIg3Y4LccckslwWIzC6e9H
F+hFLHZsGKSCZHw+C3LcIdCWj/R0MSUdr3K0ymo0y/qTvb0k2PZ5+xMj6gUdinYwPSt8NMCoLu9t
/UA38mkCXPF6EaTK4/kwYGH4PnypdvJY3rE1JAW2JYRXLvV5PkEI4XHf/YSz5iAXDR+rGj/B9SK2
1w9NMh34LVT5kmADnCUwIZeBO58vCg8fGN2zwMNbPiv4Qh2KosGiXQJywgth0eLGOsXy6K6dH+W+
SC7VmJ+UUR7UxP+94lmHSYaDkJZH9EPu/bQnOxryp6rFzeD22z9XUZ92Cd8tdAbX8HJIWdCaDL+2
T7GHgMjaX1cXdcR+V7JfGsn/Wcc7A2ygZwNkJICVDz1eoQYmBWRtlliveldB0r6IrSt1TCMGl/E4
PV3qhf7amGdV6YfVzzbuZPWu3TtY3extEwXX7UFcDVsGqkl7Anr7q9zzfXWVbof51Jz0qbuo7PhJ
sfrhB5xt21IWXldM2EEInrI7uXOHzHv950/5WaH6/hWf9bHHSZR2ubziAJrWRXETkN2fF/j8I3oQ
14XnA3oP56WwXQYT0vtw6cybuIDAErJJHP5wBfu8N7NGWYX+p7xOox6EnUtH4vNT+G71szPRpgoV
2NgskU4f+124/qWXdUjXwQasnRYu2Zeize9ydMuufbfk2ekgcFVLDdf9g6PZ0bWsA+d1VPo/W37w
2U1YNbtOWGsbQ1UvFWsLsJx8GI+jmJf57CYzpxEulfnRHTc1PUA4cRU05ZsIv1dWDw5fA1VB50K/
4tJbOlfwZVVX6NHGgQ6uJ/Aji1fvsOjQOXt9KpLsf2IK9elc4z8v6fxWIG4YjCRQy9GeMA1rwF+D
b3PS7trEPLPVhT346S5/t9rZLkc+qUrBMv2QPTU72H5sSSLjPCGnxTwW/dz/jczex13wC2j8bppR
tmqGHV01oOUJptyJ3/Zb68qJkXyDJXxZo+3T9vu7XXfOwJhMpsayUv8MwNCjWE8Hf+cn0HtaY7q5
+3vBhbPnO+uk0VBAQVSWw0NzbB4ClLG4WRdqdH0PSuSqj3qQwdlhAovhrgR0J/IuxZVL3/TsfrWJ
VUs54ZuC4XBqICO9xk2Eia6CAO0/I45LJ/viMTkLJimsvuZ5wDc1++44JxgzopFdYI7MwLOfr6yL
SgW/u6svb/ndHPvsDurg5Jr6AWZioD9tup27ginga762X9yHKV6gpC7kQPbN1XC4aGBjLy/wt/vv
3dpn108FpqOQU8MfutyLaUGgwgx/2OyB60eUo5E9Z6sQDamhemr8nyUrv6RsbGKRkwdYUMasxG01
q71diJNl5usy3EF2cjuLt5n2MZ3DG124txY4s1ZePoWWtXPD8hvHVRfwdlfNiNAiPzhOK2Jp6tfQ
A/Uk69H7awCx8fO7app2xpq+F5Lfp3YKUN1XwW4leFFgvTrtZqwO6ABFI20XJdngG0O6G5G+SkDq
BdcxzF4KdzrMdnU7NeJbOoQJAf2rJ2qXuXdZ5UQ8+5oTa9M45DDz/Car5IrRH45Q61zcgy8kjbMd
B7TUCETOuywBZSfKujohQDGD0CbEV9CKk4zbh274YdSPyiExQ5HYhwBxO3xdsWwdaPcm5M0AjYE5
slW2ndAAhpXo9ZynSRZYgJzlkFCaXq0OzfeR+32sm9aKoJwbd7mzkYWJf4XKvwK+/Ldwlg8QmD/C
Y/4PAl+Qgby7NRZgzQfky9OP5sc8/KhRSv2Do1nAMr/+P/8FevHCf2GI6tkBQCohypiFnvJfoJfA
+ZeD/CaAXU2A/gjS/X+DXgj9FwmBKgfKD2bHmP78G/Ji/8uHvFO4TAcwkQBWBnCYv4C8fAyHECuD
YJTnw+uKwQ96GfB8LDdKmjY8TTsPvcs+/WJVmKdEtdbd5t1Lufnn+L/HPXzMST0PaF+PgWyyrLCM
as5uUi0IxBTmHh6+FvhbyViz8UW6UzOsLKubL8ipL/H0PxFoWYx5QPvCwsjGk/nsbDGAtmAUxgMM
wzCpus2EdxLc3sC7PJ4k5ry9Valomi/5Gfz+iMzDvHzBKIUO5IuXf393c+tGzKwpuBcXgdPtApWW
I3D0Xn+f580lWarlq5w/oc8AoFos0kkYnMV3iLeAjDhUbjzRHIxdrwSl3gQ5hh/ExEAY6guV26fP
BnY0ASbAw5pnu4S2gxgmB6mnjxZIF+deAAObllo5AzvH1N//vFk+e7oAxs8Atzo+sLRnN0g2wPpD
WdIDlJ9h7NPOYfcGY4rqToQlhT5EHlzYnUtqff46YVUO7iCOFAx0z15no4OQwfIN+aRVf03tLGHU
Klft7GFK1PhonxYKFkKEQrhQeBfW/uzVBhixhlDg9136C5L2btv0s5raMu89tMIIpDZ06Yz3Yiqy
vTMPwz9R+gM68f0p/Hg1LwcjhDzcEnMQWvzAW4LB+7W6xteyJOjaDinPD16dohfaYh4JiWU5sGHV
M52qNQZzBeLdv+GA/5PzD44noH02ToiPWi5YvsC7lQmcw9FkwP3eCAopVkQlDt3VziM/SJ8Hl/QW
fntORFwGM7t/7OS88+ecU4O+ZYloI/tS3ZoSHXU4iufHPPTUzmuqYPE1vCQc/duHZAsWO/QBJV4W
P4+ko2Gwz7Zw/gM79BJQUeFHXJTqqDpDL3zH35fChBj8DTTGgMsGlePj2/QnaywsguPvuiRzDiUY
PO0GLGOYKvQephHR3368ZTmgr6H7ANTMuSXuIGDDKzGFh/Ewrx+LIgTjFYxLOj4WApI8Fx7u/OP9
sq9eFKOJD4j7b1N93RPPFEHrxga+c0mvlXhCNOCQ13QpkrymvB+tyn788yOeh5zzRc9CDixDbUgG
UxaXEvlVPdSgA7oICOEsGEyFIHb75/XOvyDW83wHNy4cJiFAcq724wWYh5YaOxToinFdNkO6UcKW
R8368S8DzK+lGBD0bGllAsb/cbO0s1QBh9MkNAvCYMuUna44Y8MNy9tu/b94Klhngn7t2wto5ONS
2p2gr+EWbmzRGkqEgd8W+yod53k7TZTv/rzYJ58MbsO2A/1aYDJwCX5cjGOuKqzWBtGwyCH73bre
tBF0Rpd/dN03i41/J04MXAa+GXBjS0N6MakMz8q4rq0zyYXrxKbNXXnTYzAwJgGT6SVq6iebA2hn
MAQWHiCSw7PXaMO4qu5a7mD8N9Ro6buhf9P2nnlzTZddYOx8thbaawwEIzBWMCT5+BYBZ+DZNPig
6oiCXeVN/sZJMKw87pMLWu2fnGu2KMbgDqCwezzX75qzoppA1cERw2tcUdIDzFW22Wsz1Nmr4KTC
cJRBXPvPu+QMz/jrqwFrjtzERzixES4/PmDjuyk6iRpdM1Bmjn3oWK9gx9q3AgF27bCsjY3fhYAK
0DwBEbu8KhBOt9Vc5y20NOklyuwnuxY/B8RjEOMZ/ttZqiEzBl+YAR6yTemYa8w2FWQnLYzKqaFf
HWb8C1J/n3xfhFBQd6DXA8IQObsqcAZxh7S2G3fTHPSJbacIciNIyLAvSUuMh//8un9bDpcSARD/
FyrLhWLJx7c9cFfTodde3Kctfy4g3nEcOzF+D4K8uJCTLjvzXdKGAAM5G+RLwP6D0giZrbOlUlXC
lRJTTZ801b5kQ9dmSWHpanjuSZ6lxwqjTjND8ELM024o0Hb6u4f97RecJTWeZop0LWxjZ29A2YS5
KYBHfpY3W9U7l2iMZ28Wi/kMxZNrwxsPT35+fLzCM7XboqhpCzDPVv0IeYtVIMbxW4cJ/48/f8bl
3f3n3eLyBWwkBD52qT+Rt50Ta0XPRzlSmsaSTrk6BWOKIbzUZVddCOIfP+KyEFlCAmiZzION3nkQ
t2YIXuZ9msZ5Pj5afvMlz9xXBVGhWDUePIf7vIcDZ3Dz58f7GIr+/6qglC3q57gUl3f9LhvNPC5N
V1tp3BSigcg76aD7qkwAWG9o/OkWsgB9kRQM3qMXUqllS3x8sSRwoDOFNBGn0TmHLC7eQFnt5FYM
iK59pShVOwdeMxtrzJpEETVu2tryr12fh0kxe+3q7x/cRxkA3QPMF39DP2djDZ2lubYw3zetlXh1
W714ne+ggwTGMdhb1dT2sWsb9/5vF0ZBDO1UpCHYuu65d23Nq2KEuw+IxiGKc9RZ0+CsWisoyscJ
tj/+KmAKCLWi7UP/4c9Lf4y4y8delobEPcRBHMg9nOUJZoYGDVyNIKvn1BNQZLbTrVuoxYDW3Jvi
lHWOfSHm/n56KCodhkvHQamD5s7H7VVpJ8tZCO8sMXlzmsyGwJNQOyO7FIB+hdOP2wmwVJQTeLVo
PvyWKws+hE4xlzwJpaycxRcZ8DwzkEbEZi6dJikA+36xZQlln9KZfPQaGwGfrm1OF+RlLwgfr7MZ
wlkxpx1r14QRQL95JpxXqut5/j6PAogfAmkd9EPhsJke6eC3wzrjJTS8nHZwyoNseNsl2cCcC5/u
Y8xbPh1SG9xdaDkgP8Es/uOLLLXpi84Vi7lXODsJI0ONdjKy2dcsdZoLoej3feIB1OAyEE0ZuNa/
6EnvgoKZRtHaFjqxzNXCB5rf8qxECAdYl1mJ6tmqUjlfsEr5/QE9NHBwgTkIBqCCnmVfdVlS7Mqc
J5hpNTJquGkfRClA8iCWWv/5HHy2FhoNyAEAK110Xz6+TJuaapYQQkrCNhgByAxqshHtxERUjWn9
8ufFfj8CSAFw6mDqjhsE8PWPi6GHIuF0THii+hr4LJ/nb7bsiguPhNL6s4UYnI6XjByT4l9T1Xdf
bVQZs0ZFdQzP8Kq+KtF3Axcv4DPEWseCP4XlCKAgt+YyAB52cKYtMCzVl4HraTpVcwsUatW/lmUH
nsY44z9XOdSx3grh1CYabTnOUCAcjNwXQqVWQqWnXmrAGOBobOvBvU5HWupD5QTANDoojXHOWADv
B5uqLI2tnvXFyilHx+xLNFqaNfSjgTDTDuCSD8L0h3l2ZL7hqmLzLq90CifTxpIa60FVj+wh+yYF
oKRhOu2DcJbl1lRiECsVTLDfy4Q9w/kiUOKbaQT8Lms2xJRWPVRbK7TJYj47SsLEgXfOuuUE3jaq
6iWIII2C1iE8JCQkuhpG6iTH1HmReJsae1PVBfyNAbaizWZWPpeb0VIAg/ltB4R4GAjvwQx2Pn6z
LQ/zkqqu6nTftkOoQScOnBncXtrNR65n6SfOFKKMF9DqaKOiI4tMn/L98SgwR4FmGPw04KczIJhC
REzCG1sJkg6HoSeY+UuG+LmzUR2Lw+SRpWWE6I0OazYD+S7s3IbejIBo/HFUBJYhgYR0ShK4zRAk
xmnHL8MY1izy9SjlSqmSAHyV+bnVvdSWG/5E0ubnL4Y0gX0CLVo396HsV0HqjduGWDbZOyqTwLnX
JXV3TYiAeCVomnnJCJdRJ9ZuFTRxkyEvioWFsW1EU13iaw2lB03Fru7zpzmbYBo7ukw0D7oH5DDp
+6IMoRpTTv0uyEvHB2wUZcibZw/NAxOSYSRZIlYDesi6e+CE7Q5IWGENV31rea+ZsKDfryDrNW7c
itQZEIsS6VKRZb5JKJ3rB6OnsomLPBwqOOPKenwkYY/fm4W0MAcFb0i27ZpJ3VtkLrvdnFq6iYcA
igYPjufC8Chqx8zYELTwuHWA+qBhSYNC/HGUitoJartGwhxVe300Scol4HWG1BurhqD4zgZD6mqS
onrw6sIFLl0pdQMn1fQ05bpKgXOcZiDt8zZ/9J20B1pUu9QGKsfyoFDXz8bcl7iOIESLztLzjJq8
2U6oM/SWmBw4SdVV2RiFvvLvCzhWq7hCEAWkbij6OKNuIa5x/twrN5Bdfi+62ep3me3X9qqANoW3
CeoRZgZ4JCDt+inL+u0oHbve9jMJ/F0p8V7WTQ119w3XNXwtW+xAL+aK+3UMlxn+JZAFw0ccqS1i
ZwwI+Tl0TQfsLcaPDLJejknHdecgp7lte9wyMVpckFgP3CKs7UNTNEU/bUzXlJgOOLKwrnhPxCM6
GeU3uxH8JgfpfpWx2YNzsTdCdtMuXP9eNNXwwwXutllBhQ5kjHRKsw001aQ6Mlho8igchf3WUQDl
0UjWANem0H+6ylE6+RG15+JO2tO8ErwGNpZ4vjgxVYHLQhTTXTRDQlNFAiJd2NVtG351fRBQABGe
WiCZS71EDATfR3vMy3BdGjp0kQsld7rXIjD5sVFE99/dgYRyHRa91gBHeN13Hz1XsYLyGfzfHelQ
tF3J1ACC6unBxGMBClOkLIzMIklCUyYEl5Eb593oyo1BLW/fKZUygE+zPOySodEIeRWpJneNvyh5
TEYpHrsiBYq94NLPV5bt6Rfut87WQP1tz3UnT8oqrJeZ09paWyqbv2XMwIFTtg1MaF05wNWqMnPh
b63lWLhNNzQxhT4MDD6CMINasx8a6ArxQTwGkJf7SStvGm6oPXoqgXMqGCkosYHyr0gffrdmSQha
3LpBmJzCar7FNmzlLfgdvb9yWpzLaoUynQ4Ra+byBhYq0saPqQNPf4W7NEa8RGf2t1m49g3GDaxM
KuMbeTfw3nPv5UzhfQ0eiBPspe+l4d53ehdbFR0bnEVjIL6hUntSK6jkUhj9Va557sN+HDYd5IWs
hIkJfomNK93gmGll3oyo8w7YeIGgSiaVwa9U8m+5JWkYzZKFXVw7Pb0BE1KNuxYi3ToJMqq8CMKQ
9t4pddauB4fhhWrikJvZYhCtdgpB9G7KR91uA+HWUGMJszmqLJ3t6EyhEg9rTQghLrhhyHfhf8qS
vvMVMJ3VPLm7iXeltR0KKbdpaaDL6s6FrpK6YNWwyokzBQfey9xsgK1lmwHX894MCqktBB7t8uAU
1KJwKe0sGsnMWdRgIQtZPEPFN6TX+ahgbOuI9kcrGkhRzBAKuDHaFwwLBPw0UdE/BFLNw0/A2qF5
ZULtPE0pg9hqjR/D7QhMptTbdwyGXeugGmCj4rVFl50cNbT+NStHM+845jD1fghDuLMZK8AcHl/G
yRSYkyBArUVKwBdSnPiA+HATiKu8z5RaialubEiSQ78glmPggceFESY5FSM0JxUYRKpVx8yGlGOc
WoxxJxJ1qZtkdMvuDUbY1jU6fCgz+oLw2K108ahwAdwVrvZu4RPcUaiz5dgL3lrzoZxBAMkcAneY
SRJxKHwRWKeZKhAGoArZdHurLYZuC/i/wldN0YEEbWdwsxtuTYg3Ea/ayqyLrAJFxg1hKL2rqxFU
sc5Nw2wnUASld/DrgZl6habIl8DWAnh7K+OgUM32WNyZMW1PpXDsu7wIhh+Z09pAYZhydMcn/NNU
J3U3MPPqiobqnyyr6gxOZQi4wJAjcGxh1GYgH6xmF9B6XMf4mi7N0ejOVBVVQY3NPgYFLeK6bBu2
QndXgQbjzHOwsQul/biTg+udGkNsK7KQZAJePJSQBHWb3n7mo+OI9YRKI4hD9Hra59Brnflo2Smn
7X4shtRSyFps2vkxtzOrWtu+YlZMSsi+Rg7VUHhVcCcBt0Bp79Q5mufXth/O4QN3+FjUK0tPm7yW
mN5kNdHy0Qxd7YE4Eeo+ahv/1CIygdJgftCcVhEwf8DNhCC+Om5+o6yySTCPWusc3DQB4kLslzW4
AALWx6TFwaTFYk/s70FreZx8d9c6dIcuUrZRrb3NON2542ivC8rgbtjjUpaIKKHqQCIc0g5o9Xol
Qg7wuYWTuWDY0cnbUgY6Tt1UMLsl3mEYyTNSazeqlPvMbZ/HpZhuJHEXMRh766vm1FrZD+guAbxd
okvfNeZuhPdzrAP9OqWlWOuyJRFYIxsPXlzYd9ZBKdHhtEAd3manqQzmiBcaeYKdbVMPVzvTa0/K
/STDnanIlT3L2zFonmajD9QTXqza7i7UuNpbBt+iqnkKJ3thGVZXmM89Bn1606DY3QxO+iZ19qAw
3UWW6j17tgGV0vJ3AE7+8Lz6LpiLa5Hxt6GE3jD3ZRRq9/vYTC+mGbpVX3dgzDGy1wAXUB8WW2b+
jn7+xu2KYt2TLikGCiVJv8kig4sz9qdi543qbbbsr9giPQzginI1NwUUYXPcmUGrh4MaOQiADSSd
yvaHWwDSibJtE6Y5jBksXURFSDDrz63XviVvroIVReg6uCHbn1nHngIBuT2kzhFEqYdVFkLstid6
r2qwQmYwNHIPVbQuH9H9wAFBsyAamb2Fg85brSdQt6a1pt0aSdCrxGgfkRXMTLlDqgpu2wiVbR9c
kLhig7+B6vJDOVfjc28YBQmPdGCD8CKpW9+GiHAn701luaespN/qoL8eOZyx4SFF45TCJ7tOr2oY
VEFG6Gmc+q3bybXfTjDUJm5U1uAj8Qk8SscpCWiajf1o6ibL4y6lqKncnJA2Cg1xxohy34CWDXiW
GIr9xPw2jH1uiTcQNypc70gwiOrklrnWTdWB4ecUTb/KA/zjiDsALdteofU47TBOBfGO7kgKaHgL
87JSJYMDlJ52T6qpr7CftnXrbZCVbIQ1KSiHA0EI8SSn4LfNOI+RAqkrz9maCv84yWDPBdibPQGd
kl4rKP5GA7w2EmziE8BqyO2s7x2bX0k9HyzCvtp29hMD3BiK0letmB+gXX6LTvY1QwyUsObqkHS6
JE0Yr27Hyv45zexopmpISgcDWOQec5TlJYADFYoD2h/qFmRR3FJIicE9pQ9e2x1H1q6YtL6m2rly
mgI0r7TYAye/2HtGqD9dJJGA/wvMdyFpAT0Lu1rZc72ebdjKuqD5DRluhh74cmSQcCLn6ZfOHnfO
1G16Wq36oH3UKr2uUmuMkG9BRrxsniWRd7UeahBnoVgcTIc05SCQBisMLa5QKW/BHbzinn9v9+6p
s7rD2CJbqWBKWYZXapZb3XebDsy7cSQHh6ut12kYkNvlNWz7UJRDU0ROm8wFut4JVlpNp7CsD0aK
XSOsBnUBLLHHJo9sAeIEYG9tFhQQs84BcmA7Go7XMlDrIC0OqFwhs+1DBJ4mLZSyohTGq4kPcibt
xvuGQoLGI9dBmz7nFEzo0kBJwX2xjDog9SwWF4Q3p12KLPD62nbv2vVxtIGCttl66OkWGs+Hijbg
8+jmtsxqC85O7j4k3TYz8wZ4hR0b2sPgLwzEDnkJJmUN4nS2twPzo+78G6oHGnnzCDXCyfuK/PUG
CWset9y/KS0CRSDunzoS7pinuog62R3InGj/yVNoQ4Ba5Tj+4LeqPp6yvAayFm9LeZB/17w+liO4
t7XrHu3WvLZVtic1UI9tZUHdO1v3pgYRrm8A2wjDZgVvrzvdo4mK/vJilB5nAHNF3uigwZIJXAsN
yDg2taI6UDsZNDvLRQRrNMuiyUEfwrXVld2AA5amRMJowH7suQMlsWJQcR1a7rr17ILGEjfRkQu/
hZwsd/pnYdUbBLW9CyQ8kmj0XhzsV/nVYA9iJ0/3xpUP2RzMj5VdiatygE5pU7zUIMJN9cwTCkph
1PT9dOpmv9nqxi4eGqBy90PbtM8iDMyRDN5m0PhGtdVz0yeDi8Hz1hkq6b3Ab1lB9kkRi32B5EAB
rSXeuvxOuIUZsQ8pQcWeKamfADFKUbeREA5oP/NiotM3r0Wte4fBYll+g4pjV8H4k0jnMPIiDV8Y
a/tjJ302rSwWps5W6Sx7yYgOKARNRY/koFcGipw20CyoTgbPfytTUdGbHD0dcdQWTasTd0uZ3xDw
T4EuBs29hh+hr0nkgkddR42VyhffbvhViy0rtr2TQmccugFNl7Q9XtQpdI0BcVvMyAd5LjwvKdwR
HlaGCGiboJZxs8jlOWQmGKQw+Qa99vYRLFYPTg5SlWPiOkyaVTm0k/U1YL3KEEC71FrZaSdLJI6F
aW661CxlGq/nx2bmCDZViGEwaOB2Y+2c1nL3M0GV9AJkGW+fvSmz7I3lUv+Vub27xevT4JsNmr0I
oxFzeZeW67lHQCgLp7vtIbYSA3SbpglHPxVHmOFLRq5DqlOHj1atHc6nA4XY4ZBA6Y4JyHNLb0fA
nIc6rf0FvYnmCfLgaiNBInpgaF7ukOIEbzqc6DX+gIKgY0bfSkjgn4K0nO+RXqIiKABjSdAV9yHC
nounSUu+nYbS2YKJKna56Lpj0XL1NpAa5GMxahc+o2FTmKijTvVGW92SpJmR3UNMIe9Ab2us3CRF
inIYPx6p2fBCA5Da5xKC8DV2bZiIPPcbIBxdUIV7zcmXnPjNUQ5cbDqe2/EgHX+TFV79IJHRvyro
Ui6vqa6L3TwFPezriCUOGWw8EQJ0BRNsnb9UHBXP3KFzOHUBWOaAkxQ/UUUv3pB+d2uAErpNDdqr
satDuWsbeIvgwQnBSKfow93QqfaUN47zpFz5xZ5tXsdS5dVXzSAWQSQlSeprekTqXDwWGRBLV7Vm
Jl2RDhw7g/br8sqCMK4Uh2AD3OPdVd25/VVZd9Dtz6BmvXZ5moNgarG8vJqqtO62BCaAuwqXxtU4
tvl9mtbWXcqc6acYKFDWGHDaK4rDvKHoYiRQGSOPvd9/MwFDqtNuFfjdXQWybienUz2SlUTqKpje
Bpl1AwTZU8VzyMDo5gYFwl2NssnpFQIXa+LKkD2BVBCQV8/KD78R7dHdnPmrAVnQlOfHoiInOmS7
GU3BqJu9FaqOb24/P2J+dA+9ehg/FdpPFHOOqjC4C7JnO1dePGLn3leWnegC5ni2XpFeQHsY41+0
uA7wSIEex7iVwNWtcam0kYbcT+dhsuYZ684P+FMqfJwCBik86TVQzihXUnQkorUTRFkzWlFgCNqW
1AHMPs0QY/2GHEJudqa0b1wRruyab6uh/2kp9+Ra7dbvqmd0hVC6ld3Bg4p9PXIS6zKc7mGBbsXo
pjG0VXp8MMeTscrUT8IAvtcQfc0mcP675zwtb/LlMobeAoWgAiiwnQHZVnZPfgqjetnVqxnEYSeQ
T45fIvmYjnRG9x4z4oMsxfeZwzO55cV1HQSwth0nZD3YclGhxa014hGbZs8Y+4m+3noq57WxjIho
Pk2QEakeS7eBzIFP5Gsxt/WVN88peMg9PHAAtIvqPkiyCnhWp1a3voFXILr5B5wHuuno/2PvPJYk
N7Y0/SpjvQcNyiG2AYSOyEitNrCszCpowKHFm/V6Xmy+KN5hV0Zdq7S77w2NxiIJEQ73c/7zC8m9
O3hPCJX0EdHTben2nTa8j0OGY0i6s3KQa/CbRZqD3+LH425m20x9y85q3+7kuIhw9I/HBo6LqCvP
xrEGEARFp1HdVqG5D133WCbZwc4nrxH5Ru2mhwkVeK+Wd2UsSX42N7ZafpwhoSZIGSoG/UpPEOeT
6bHJVLRBlrkL8+pRuMG9cwa6+VqOaumcCru5YtB5iCXtcFoH61ghO7rq9cSfu9byNErG3nKDZdqZ
PH6WhIR4GCy00WD+36abxCFcItC6RR7YtzofTWPNb1lae8iP1/loHmWdHAy9WGkiuYob2nBH1keI
3gQqZ67uNZNJPk8vX40m6VaBNd1EBNkSX2GutQHQl2qLCaOg9FOL17BilYaKdqub4/cyKH2t0K9r
Nb/nXHuq6SRKgssXItAf2SawuDHuUvyuFk4jjr1VXnUWMpKofw8c5ykYBFxhfMerBsuBArTTdhhW
lvU2TVwvc4zEq7LpEYghX1RxryyTQkdIXyQPECKenJqYHzWa523t2sRQzRY+EwBR64Kuy/ARt9Cl
lrinL6TjmGy3Lh+3RX1lDclD0ch132ibSi33dTDeBOf4C5wagGXTFLF5RpNc0eYkITBKAwH32DbK
gyKYY6EXUBYafmvoTdYCYXuWpVhOV9gnDKgg7fzWzDiiCQR6iOvg2GWxARZLTQ5y4A/hhzm+NtVM
E2B7MVy1qFUBn4f7LHOemVH4ZMpsZoEMBzuJmRZMifSj2eOV07yrqK6C6E2nOSJphqjIfM1GdwMx
YB/2yPSh2gFqPowdIHHtLB2+vh7XIMY2XiLKlUKxGg7QDC1zodup39TloUjiVZXmx7wJeqJKjENs
xJtxmJjWyZVjPLQ4RQi38UwqQaesHkZjnpaseeyM0l6Qh4ezSTqIE+ilvEIv8b11aNRcM96IoVym
lrmGW39TiXwZuMTLaPUjYx9G3G+F2viQxWlSUhBCZWXJ90o2lC7qjaqoK5dJQskaN1KE/hGuaApO
JY28m4fhlOU3mqV73WgvOnH2BCkWcho2thh/ZOldGE8rNTgZiXV0MSaIXfUxUNOzFdZBH6oj+7io
CaecEtq4ZKOox7G4JkhybYaWH0f3zFEwFBgXepUc6iJcY7x2PTTP9nDtDE/VOB0MN/GK9KbOm/th
cFZR0O7tAkSK2eD5sL9X4h5a8S3bKQwyjm4j2olh2KdImcK+wxkl2FS0Xho2/E5PsUag+2ZmqKGO
saf2ztot0jvTSYGXIumngaDr5afTKsyj7rLEXNGjL5pY5VhSMX9Jfd1ObiGtLMH3dvpY+qpenkSZ
XWUlERmq8iyteac1LTDP2q2GtSHXiqi2QxZuctGeDPVdqfZ6N6zCcZ2548GNcaA7OynMApOhu7Sh
BFOixyhF2xsVi8QttpYzLefxTc4JYhFrnQe4CEfTptcAR6Lutqur05iqa4CaK/gOKyrHfRiExyqT
O7yENzHW7rQw64hSMQmLZdLTJCviKsHKoQ6FF2SRV3ViKevA71HX5/2wY9K1ThrK7YrlEg3Ie41K
OVjDuLCxFGMXKHazfsin+j6zGTiecVBNmVdibE+mMH2LH6xrlPWQV9rS0KXtmZ3SryZQrZu+TsWu
MYOdOrvPoi8OlgqkFjCJXudK6Kqg5akBdMsMbNGRj7vOQzqJyqpS366kvs0z7ToNzGcjpnin+f45
ReGArfi5m1msIvC1l1w4+a5L9Qc1m7oVnUW+y/o09G17zFdlkpeqBypdQ2SAOL7WyniEX4XuYpdK
0jQ40eVwbSP9Z3g9lgS1qe0Q7LtoZHxbM2d+1WZdNf1mDKrSGyINJxNyxeUuVqf+xmIxrTJoVD3+
Lwq4ZWBEwZb6fRJLQ3OKaT3KMnCWmdMwnDasapU7ta/Exl4OVXpN3JK5DaZq2qSpUqz1cSCrqDmr
mqkADD9Na2V75mavzYKiN0vaCmC0Os1Z8+C2gXNquzK6aWtH2Yz1mN+Gc8fWyQ9BsRDH01G4Z/Fg
a7hLXanqY2jT08OsBS+VDsvNCssnNBAbyhjNILEKY+td69q6csJ2QwX+mcBLH9VZ57yRTKfwfoom
/MI3lWvl0x2b8Gh56hAMpi/UPL+yZyXLjX0OoswXMGo0PbeuEUhYBY6K9Qwgf8kqzbJVT0uxIHgA
lqlppuopHZMpZpDAHzJ5EeY6dvr0enZlux5w67+N2tLoPAughZEgffwHX792LGuDIT9+Qy+zaALJ
hMKd9jVmlPu+y8cXrpG/VJE6H4U10ZY3JX2rRQVTL5hEJsu+reaNTT5cv7CDUNn2IA9LqQZWsbDS
0T5ATchOMyvg3p2DzNeVct4LqbQfzA6r93iaZ+YQhWPcJfa55Y20trurmdtuQHjZWoIuFLHXhTYV
5NCm15jL8EnJZIxfM2xNfVuVxUaB/oPaF5z2AxoAsPps40mZ4FAJYpkpa4tZyRmZqvIdUxG5Vokw
3wxM1095pc/3VRSmK0spziKB/kcswpd21K6dltNexzp+ocRm4kfCGpgxBiFuV06wIp8g2oEfOgdn
6FNgKrgbkJCrpaUrhIi32rsRDsy40lLQ3IzfgpxPL3e7yE+cVF9ancoGVpxTXMccuKbp3mEU15uO
Ssrrw2rcyQAb87iNlHWkjoiLI3ubNb3NPiueOwdfJ8chXlErstgPGtHwzUOvbOBbLDHSLM2KL2nq
iBMsGWvfmBzf+EdYTRofCUgELdcDZ/QwFD0Zo/biRtNdhErJq2neWDoMmd0ckyBTAeOMMcureb2z
Hf7Q8vTklriktXm9k73ZeZPSXBWtez9GzA3kSD0UaxAQNZV23Qruot4tV8PMd17TxM6gpzatjtB/
ZsQYtEg5HSXzSXwvY3gkSji+WGTU+ThVVStD7xRSX1JsDIvwmDSM4axW+6jp3n3UP6nnDFgQRjOD
kgCQcYGPnL3l0jhm6Lqnpj19smzGzWjYL6YaTEcrbLfkyj8okcSXDgX5E3VjzQSLgTbl1kHSLC9s
jVJTBLRVlju+joby4iBqWc6J+90MlUOW0rI4pHt6oodW4bqc7VWAtVGcu29FIoO961bmkmZT2Zt6
ENEeWhauh6QpRvGx64OKXmGmOBHM8JJW/nDj/DDblMaiTzBKs/VvI/kqUNS6l8ApmSOxpdMgDPeG
PBuIpYHD0B8X5skyMPdR4pVao7O3AffDKjwqrbazRP+KVxm/QJ+8U8zYpLPF/eisHSejBqoVVVpY
UGajuZ90xcLZy2X6l9+BKh21nghfDT7EwozH9dynp47gSx/2dwu6AAiTdBNCYhAHox6+JbK6y6QR
IoSqAtiCi05Oce+Fha4TRtgw0p6w84xEGDxpzSQe44rxRDGV9KRm9dqBUJyKJnWfs3Egws6AD5FM
BEx6RZ7hH8WUfhlVlu0leRVT5DnlCBhdu3jHTdbahcHjq0ypma8qI/iUWhXBlmFcutL7SlmKeEoa
r5v69s7oA3WZZVG3C2OMuJqhFdgVIg4Met25Y6xXPzpmbt3oZkRgDXutx/TQfRPOpK2hiwVYaFlm
QgTIMHIx1Ioj6aB9QK5aHEm6HIu4ROBqreQXsV224xLTkQdpps7OcbPhKTYVQfBLpViQZixowSb8
d045lZqV8iCkGKgqIfdqbODqBD7/GukznV0WTQrePdIAkMT0wPBLAF7cscJWU18rBQGez8CHQTVG
zMSfqnH1rZX4o7Fyw2KfibkC4E+Q0DulkrwZrqJtbVPiilkPypuVVsOubpX2Rkf2edRS1cwIVZ7m
5yQGY+edaSs3CsFg4xk3x3p2nkawGz/HP2PBq2ieRAUvyS6x7yQIIFnP0asAb3yHymDRAhns01oP
IWXB2y8fCjeOoy2kcYazvAR/NNviio1+vk7nlujYUI4aJ0Gdq6sO6eauydWaZNgkXUsmNwDlRXCl
x7mNBZ7eKhgnRtn3RNrBHju9gOlFHh1URvAn4rX0t9gewP9ycz1Rx6wl5IStBF8LF/BO2NNaIzPW
aPtoovtc4QsrcYAyzBgnlGryExWv5bwa3CPS+Optmgf7uRAzDVwwZGKjZo1xSgpRfTTsRhS3lvoR
ziWy/Uavg2WM6p9op76LvckZdeTCcFw7B6tbZhrNrkz1/IcjDeNj1IpgP9LKcr5Qm9KbznTUAjLI
mXjoykm7bVJd3+QjA7eSKeoxZ3r0cj7LUk9qDrN8TUkw2pwdK69BXc1uH/TOuLUh6TrOnW4lzqit
EqN0GGOpzXCoqGstmGyW3OZO10J2GsN28icZBKhSbWXaEp8uCSJoovquMmqw1WmGzr0Yus650huD
1SrmNF+1cZ8d9DRxTiMirVc3KECN2tFVbiuGdLgt9iqTttFw7idMCz5Cx8ITNHU7HPMQv7rf87YG
FU4bvtiV5FulJ+2T7k41jeYlKGwl9kWaRMcebreykIULvpJKGe4pwpJ4CRtBnFrqYXNt502beJEz
4HAbyMr8VuhOc1332tAslJIR/jJWa4k1XYnSalXqSQNcPIOwnQ9OxhNnen2xLuaS3R7fXIaeZp8l
0OkMAdaoClO9Q4gTzCvYbJnyJsspce+rQcEWLQrQinyz7L6miByScCWmKJ+XgXQAGqqO2WJFgWi1
/SZNciddRYYijC0E6QQbp6pRy5eIurP4Bpdz6Fdm2TTqSpkCVV0JJlGF3wY6pz2xl+G8TNy+wdgy
s1NRlgu9c5VsNdi9jDY6YbbioCdIDn1j6CvtNtLtqV3WbsPopkznXLxBcwLlrTiBzc3U93bTQKkx
gEnjuMuP1tQbT2WM3Ojs+4ttRBqj9qOXTzvquFEgXxAKXhlIYXKM7SanzAIs/qDGHUYN7Yy60Gp6
3Y20mN4s44iB9z6HOmf6xaDN8UZ2CSNnK5wlYxvL7jJ/aAsA+kVcZmP9LFOZQyqCp2LAm5nY7Jty
EhpMc+AYiI4AMKtRExFNdG7DR4M1msC6Tci6ttd1OaLF72WqPmcA8MHWjKqwWJtRA4XIyuPkrscI
h8o17XqbvgHY7KiFyVo1B5sTOlDbV45pUe5iRZnC6wRG7/QFI/x3mQjUZVjMJl7MNhTtCx6/E5B5
M9aQY6GZGLdd1DyiUoFkqcLdq8OKBRpbxReM8N8FMZ+vecHSdsygUVMimf0YEjdjfOwsdTnHKwGj
DqqkKDcDeWV7Fw7dV3br//bSpASjmdOArC4DdAMkQXancWltyKwb07Rpf5nA+lk1yRWZwhiaNsyZ
zcgSmz+zxf8NNd0EOKR3RUFt8s4/s8Xnup7MyDEzX2VzWrXgVEs24pLevzGWf77Ubyx/CPcqC9Ix
zgIYrMU+XyrXWgMJ2yShysZTuwmNETGigMZs7/WobjRcMPHduvnzRX9T/aC3x63Dhj6raTpqp88X
degPC5mpto/mV/NmpnYURFIs3XKK2SDi10IYa9VwX3TRvf/50tr5gT5JRH5eG9kL/Qw6Cut8b78Q
5LtYwutiBswkARbUYoabO/oKoBqcF2Xa971j+ond2eAvTfA+2ql6D2uWLThV59Of7+VnfM6v9+KS
+0MKnwp+zOo1L5P4WqZJRlmDDQLRrkNnOCHumxZ6gpmEyAuWuxnd1SmyswyuD6tlPYb1lpL3roG6
DdRP+axO2IrbRbnvYQUvTK18jEbzuc/NvZhKTLJDA+W2rOQXuq3fXiOyVQeuJziHgbyO/K7PrxGK
aB7HWZz7ajJah9qqtD38COnjraPuRDSqd06CYreb9XjZsoW9j/BVl1aVtF/cyeW3wo2ARRjnjYkF
xWv8fCMF3z08uIx4rdjoS2p/G9YOVKTSXM3w4Vr/z7/Zb5ejmjXwUuEYcF0ud7F0YwtinTrXnT8G
OUaooV45L7NGHbVOajkpXwg6frva+eGcs4GKpmOHI4zPD6cBhRsSmhzs2SL1GNanB1jsxToAtnz4
84Ndbu7u5we71AAihkX9kZmjn7lmfUi7KdnLEYNqULsC1I0ctKoZguWfL/rTTu3TF8BVEa0jZzhr
toyf5lm/fI0lxuoDWXcjh0i+itR+lc3TFfPFW8tM35JqwnQ6/YFZrt9gb8sXBDZHqJpjDjs1gofc
Bu5HMeQkMCSHWCTXBm5TDrKsBSTqk63Soutj8Ubq+05t9S82scud8/zCfrl1/UKVHvXanCctDODA
SROfHOtun8PpCFURbEe7/EpJfLln/n05G32yidkRSs3PS8GcFWvGIIF4AQWEwXSDszOwEe9C+8Gi
O/QcC6JDPkFjSptC+Q8PpIuLOxeqaVamFsElHvwi0vSlbQzJyjRL/OmLtvuiyPh9Zzm/V8NRz8Gs
Gp/1WeH0y5KA0wKPC7QPaWQ2Qm3sm/x60o3pORqMfF/pJq6sWHr+YDVO13ohcJgemJ+ddUKN9v3P
6/OnHPy39Wm7hopSnOV1GXRB+dr0USbxNTAB+COZQBOUQm08K9TZ53K38q20KZ+p/Bm6KVbtp1Hc
f7HnXGq6ePs2ybAqmj8deOZnhs8vb6RTWgmhux0AipjK2ao9vVZwov/Tk5HLuJyI7OpcQxX2RSkQ
IbktNFSpYHyW7fMDITWe4nVET9hKHdsPEkQ9K76GSnqISuu+gTH/xZNeuBOw0Z3vwYZG5Fiqa7uX
5hwKVCG7TqrBlwi8wfejEGjW7fmg1UzS12n0n1YUfDNEXB40w9yVtvxGkwWUUcz/mc+Lw1CXO8Eo
gBtBiy0uV71imw20pxCrXJDTYyuJDRgYW9wmGKJ/UQpcbCZcCnsLkBL+4lIJnE3RPi16VxZdpSeO
r0et9lLOIy2SCOaIkCX+oUM40xfuE79dEIczRLLwcTWsO6ilPl9QDdI60VTMtntM8t9qEI01Q83Y
l8B/q8J0y69e5sUixkvt7EJm27oFKw4M+2J1qVqBrGyAL0GyX3YMGgVJiGnHXyjZL6/CmzNVzbB0
G+Gq4V5uyrFuxw34Y+c7qeZsBrRRb1EdhH9vh//r7vdfmkNd8I+R1W/uftff6//73786+/389//l
7EeaJV5WLoHSloOuFne0f5z9HO0vYi51FT+ov9MsOSz/f5yl+herT+cTo5bBbYxF8o+3H0zfv3Al
0MD8MHUi1Jz25D/w9vtb0/s/2zmad4ed7Xxoo7un87iU3bed4Hie8n6ZKkpgZ0vV6MrpGJmDod/p
CTQHpiSKkuT7YCyq4aNxsWF5H4j4OFPxTXCqnTk1UD1gvhSjegU+a8nQy3RXuB6KTtfEDBe3y3DL
AARCyULgoaAsnVoM1gdpM8DQTKjRj/Rn20+qfD2a+iclKF0GFEU01H40SQogjVIMsimIEZpJT4sb
IwSwq4nuW8CZlCFShnoiLWCwmsz+GBqVtGe3LsvqmGvEOTDw1cpO3A51mbiPoOEp3vmgqFX6lhcy
mn7kosydZ2dCRFwsDIkbINB8aJnNt8YpajZaJqBlhSfn0CTpzWAgw8mvx6RTR+PR0WOpjktXixT5
XCbA3u+IVXLk8JhsOhU0pCwK8gdtUNPkNozCRDsyKKTQA5SKa2Ef5waDsyszQWV9F+gyRW9XIgVN
t2mpOAUKOPTe2eirA1vvs1BUc3oIs8GwnorI1PLyOA2Mtn+UTd8W110WaM2dBjN98qj7c/2hzPUx
D0+wEme4EmoWWxzZcxTpxjkawB2nk6oiUETdh5/kcHDg4tavVqwFqos+zB2T56lNoeX8NJ1/EBbk
rRfGw2We+lFAr7aHVRq7V3MqzWY9Ab+hDqlQ2G4nZ2i6H5qdGuWtOcSl2FvTpNunrnaijLkb0VxV
s8q4PeuIyysekySWzDBhF20xzuI2jeGCrNKiUiFaKIrxvbAcidgvUsIheIpH0Dq56Nq6DzHtaaKo
XmjS0fS1iFuZVCvRlXFarcMAXfC+qNtAeSGdeKqXMyhldEjSMdb92WXmfOxxkMkYS8gUGrpTZOBk
kHz0G6lUo75g8KiA+bZF3DE+0LG/iAso0o9qhG/QKu00CIkwn+pSP85mDsmAYXM8ba1WyVv2dtuc
/Mp1oeCpVh9Ou3CGWu81bnSu0ItWiHul6yNtI9Aaum9N3jfxk6PLcXg4c3+ILZmjWFBipO1ZqCOh
iozoHvSxO8xmLwcgr2xUoUR1URxquOKCre2dnAkk37I96F4fJK3Yh0xi6+1oySxD5ZMpysnUFRti
V5YIOLGq2iLCyhNRiWUJoZecCwdWCdQvAYOS1W8N4WnQGL2uGlM1zVPbT2Z6MMYsiq5ZHq0O4aXQ
7NcqBTTeZkGbtrt54HB/h7uMoayR2GmwLaokg2Q+TgogZGI5nXnjaDLD/GKWRSIOQ4Xj3wNJFS3M
KCRzwN32zBsiU0pNrnId7RC2LzYDNKcqbd2rXbfWX9H0aMZ1I3meG8YrenAbSG2yvxkuWnxAGztR
jiM3nR+amVEJJPQ0kd7stm2061lL6PiZrwb9aSq1nvyESe+HawpupiNVNc/Dy1yPtWUvkFnY9rOG
AHLw9AlYfF1PcL3guwdNykhNOrP6iCNAmXqDtGeNLBMRGMfYdKf8qDRSHwavKCWIJjC96daPI2/0
zR5iZLLlAMXWWRaOCpbHqm6TKSeWxprYWDA1kOsZevpgLNTBOIsjzdDtFimUOmZ7VpmkL05Za8GH
NQSF+E7SKlkmx1Y36cYOVsh0JfIbEAgrvTatsa6hPMdzbdOzK13ZQHBSNGkzwSXra4CN5Tbi1gb2
jv0GVWnESCdS3eiHDvCi4MRN12WECyrvmjNAt6OAybIVxmdecD+nyMWqNi6PsrGleqslnUNymMwt
hIoxPuI3UClnRC+QdeCdsg91WlNCHiysNFyQd8HOgi7PVUqaX01RCgaxzAiZoWZzY5wvpNgOFshB
bjyIfKydUzBquXNVk/0MZ9EC24vu83ayGJPx9XbVDjpzHDhHx7RlfTckZ1/UY4EIP6yZEbtIKjd1
zBlwJMi4K69hc05DvdSgclhg8e1U5K+Bk0fKBg28Hd05GU01CVyGM5A0MAgbAjgTVpjco89ihIuz
DhHWitl3C2NCrlMPvSAFhTwZW70ZZEDYIRFWzPD9uOoSBtlQVMPoxNbN42F/MM9MpGEfOMvRlRXh
Wx0GB4zeTWjIU1/n+XdiT7IzEYQJIV2XnZkGdo5NHhfpvCgq0pFRRKG9wvbBKgigg+GYs+8Zi3qA
xpEtxgbl0hrOw4b2hoERUWFj0i9yxW1RakCfH5iwQ9mJhh+1Rou9TRCnhA9qp5a2z0+Wpo7fNHol
9ry20H7KYFpEaCNDKZ2OG8C93dmaEsP417m0TAQoMVmhkuOjwXySYl5at2nkTDq8DjOZmHRDD3lD
zzvMcEm1dDhgwtMN91hxQHDPs8mk9qAeqkIPNWAvH2NRDBOCuYhY8ADGnJqa3zl74/6ebUO1IO9k
UwF7fsxtUufiMkLCDZMMosFanezZsddC7yZ0cXjLMSBcp3Zn1R4neHfUhjSYsu3UYseh+KQ4ZtF7
m1CMSD8MprEUy8kSLXr5ztAnaJNZwAjzA1jMtQ9ahWIV1NaykrBdMqadk3LJfddEsv1SYF7/XZz9
n18yyC+DL85ukHSlmD5Q/VmOrZ4xsl+63zYaqJ5KV11GqX2tlf0tIA+LVY9UZIBM07TEjneJ5sJw
7raOIj0ZWM1KS5twESQ2GeFZzUSnNG1/0MJ+L9NpE2fyGkL/Vzarn3sq5pCYUOOKaBnCJgsEaPvz
nbpWW5umUuGtEKrNHq4XlB4tyF6UMDs7yoo8vPnzu/mM2Vn4nxFDaptnD+Jz23jpmhk1cN2tJhmX
/YjSSauHCKd2VylCz+xyd53Lub1CNMGn9ufrXjwodl0C4BrwHoteJhTi4ifRO9HLLmwwzEJpsCQN
tb6uHG2+VhH3LJW5/2pecPGcv13vfD+/LIF5lK7iiFbxlTbSbxnrA5IjaEkgxE7ZQTattpLdpH4B
ev3bpzx7ywHAota/nFJUhExiomChbHXI0kOZqK3aUZhQRyPkTGFafAGG/punZMyk4vd9RkKxPfj8
lHnWRAVOgtUSYXB9A7xegDwErnkqqwjhRRLmJmo8u4y++MLOv9YvTdH57bJ0WbhYbJqwHC9+TTQk
JpJO5stFiai/j8bkdkKORXph5az/vHB+i9fQNA0XRCAASGznlXMBaOsTpgBFipraQLTjIXHb4p3q
2/j64zN3b9SdJ2ZK+SL3lQGGrxX13xj5UzBNhLD9vJf/beL/C9euX36W35v4twxq7tunNv78X/yr
jWey8RdGhwYuhJjjmniO/dPGn/9IA2HBMutfffw/bbz4Cwz/PM7CsxBJCVKWf7p4/ojmXZzjmvnJ
NbxV/5Mm/gKS5X/DZBRFmmZjiG6w5V7g7iGuqZklZXRDAhpJGvTE+LQJch2NexEeUZslX2SIn6Gw
//k+fr/gxZpFVoxdxsQF7epGK09MZKHvMqIQtE+GSa/2xe564WL3+wV5lb9ud6kbSHeC+XgDDT1K
DxIRRrREIKMRHylWuD61eHvcQkZ3b5ARoCGDUxQgr282XQfHm3/PD0iYFMvwq8NYP08Z/vQuLvaK
RheNLgMoxrX5kRmPKP5R7qIqfyU6U4+3stmWAUbxng4J2fhhdW/t9BRVGzIS0VnBVre5axVvlXwp
yWRU88fW9WJ9Wcqv9tLzWfunG704MooeeqijZNHNfIeLATZmMFX0xbF9jp8U39zUD9EB/T7WEAAT
8+xPyRIZUrlF04HDZvYjfGivCZQ061WhLBKvnLCv8FXlCo5Uu4LvM6/rW9goM9zTBbltKSGPi8lc
vJNyauTf1bt+6SySPa5Td+7HRPAuYqBHd/k+PrU76925L4/iaDzkZGlWa5WCN/Tk918+6eu/n/RT
2fRzcv/7GyD3gZrEZtR+cZxE+LHY8HeiG1mcnFeIrE3m12TzymM9QdZcljAxX9x3FRrFdwQm6Q/Y
W9DcxAbFiP2hPyUPLR5PPaaIC7ihJHVO9gLcAAaS0eMB9xHU8XJKd20PdZD/XphX3R0y8aHyVe1H
Gw5eGq174h8bCrPGU4srvXyvirXb7pwaqMUjnBN3mlR6euYnB2jcWr8Y6cpVT6mfx+KlIUBTLkTr
Z9M6TrAsuZq+RcR35ic8irpd8mATPTt4sKXi1MtGeBgLN/dpdSErmTbPU41+ECFA90YUK8QMDyvI
BlA1cQ0LyI4580dw8hiHA5YWdvcRmc91aC1qbVljmaKtRfuWZBv0DuvOvC3mV5CbBcIgwCngD8tj
AOHDPhFkwqb9i9ucFR8NBkmTS91/quOnGeJ90iHWIGt26pYjrFi3XHewsMhHJkp5Ac0TEEhOdz3S
YNXTy2WX7/l7RAhe68C/5TWLawcaQHaTkUGozp69nZGCd9qbi68PMi8DbnV4ZxO5+sU84ueU7U+r
57wR/FJyCdEL4Mc0usngRSPom7aqeiycNbYTAad0pLS+rnVLsJDloB4HwqpQN6k4WdwkZbKwgo9h
6Bf19C3V/PEHdssoRodTj/BrgbWM1S+DbQNBDY/AatE8Y48yDJCoFgZaOZybdrJYKxOcbX40pEj4
JCx01PaQRQljUQ5pu2yvUC95WEt58XP0Bh2dDHpDXzYv4Aj06RZLyavrdTUuQE7d78639grTrfqL
j8w4nzV/eksXU5Rx0keHOKboRqSrGCepO/cpvEJW2E0+YJwpodB5Jfmy40bWt7n7MeYlBGBrFUWr
6j5914alY2xEvG77fVRvCjDUe/T98DY1CG/6Rg21L84W84s7ti4muUqsAcXH3HF12yp7FjCkS4u4
5tFTO3Y/sIAlRkJSXQckq9e3TvPiTkcsAKxn8ZgrnkvvK/zgjU9Yi5btO0GsVbBsxlNNLjQCIn1l
xz5mkNAeCRp2hVfuBQji7OMVktlf+Mr+zNO7fP2MsSgpNEoBRnSfF2lrtqDZQxjdOK/pG5zIDXyU
/K1lU0eTHC6dH0q4gEZDhi/KvzzilvzMglq/KB7+vNsyQfg3K+HXW7k4b9DVj7hbKeHN7B7H5Fuz
jNzFlPn5QHTVstE3yHgDY+UQmev320wjbduriReGmOl6DFr7fcLu+jacaG20eFso3miC3N+34qOr
V4iY3GuR+JxFsbZOjZ3AfGB4RLDMemrtxfmLe7GRbuLEZyxrrJrn5QB1YxnFEPpZjuPGmh5s++yU
w96GlYm2ixG4PnbUL20sPWs6VsGVW904sN1I8HY9Xe5yY5kOK6f2unZlhwf5kU37UffbeV/LndB2
0r2Gy7korGPs+h0OUxL7TiLj5pM7U64s1XY7dZyUkOj1kA03e9dBa8L01X5V5i2Jeu/2dIJI6Kbb
cddEyzQiiIGTFMZ4uWycV/paDJRqkhTTnfP/2DuTJcetNEu/S60TMowXgFlXL0iCM+n0OTw2MI8I
DwwX48WMp+8PnlK2lJmdqlzUosx6IZNJHk73IAHcfzjnO/qp+S6SZ/hWyKEHeiSG0OYqehbIk1fZ
R/aBiwQLh+tvSqyfaD55WOgbhMw+eHe1ITagclbknvTrLt2MrE7cvcHOBnrfc/zBS4SgGrvANZ9N
qErJ1WDc0MJFXOEgGOat+RRb+wWdQEQ2jomPuMFDg590xVFBd612DYELYJuSoMzWcAat4cWd9p6x
mY21W+27+gzUj499B8ylR6ntbqw8qOW2yAN+6YX4yWnkNHccDJS/K5mQddw/8kmYddAZmMcx/Kzt
P0uM+KePr99ftH9XIoxRmVlKJtw/lzlbe5fqicgNPU5WhAyRExu19qoev9RRYE0AujdKDwQuhAZ3
5x7/ruDBXF56Dk9tD6sahVDmnZPtKK8kTLWYFiIS3f+kV/3UOvyrW/7vzqU+MUYtbOP4Xr4o4pe8
DVYQK9poJIWfUA+9HdQJs6qZnDN4hzhx7G386ly8jLnguoWvamwRbnOA4Q2aAvexwltcUiOs0sAB
6Pwnv+2yuvyH84GNpsNS2neFWFqpP5yiWpqU9ehF9yBRxkNxZ9SB9G5Z+4R8jsd8uHG6ZgeZkMUh
Roizj8MOS2HTPLg13mUmWSc5rKt7qKaqf24mRDcPTvHDwmkM+lGPCctbdZSjpM/jIA2aeGe7+wEj
88zmMSAyBlesaA6gxSd2CKjra4jiKxSse52QRf+c5i86z/Txr13+f0Nn/f+MyFt+1veymhThZG3z
v//Xrz976WX/8B9B0SbtdN99qOnho+my9rf18PIn/6tf/DWp7mmqPv7zP76XXdEurxZh9PhDj7wc
L/9iNf6u3qPuffqHb/kt987+ZQEyo51mZ85K2+Vk/jX3jq5a2IgoF2D5oo5YVAu/bccN/xeUf4wT
wUaTlE4P/be+WjPdX6julx4YKeKSlvVvJd8th+X/vbMEkyVeirkeKicUFNbfI6onCdl2EJEMrCh7
LAyzW8HLI5XeSf3N796Yf9Kb/MlP+mwyf1dbVoOWjB5rqcDPYvC0kbnCCPhgpd6fjEcZhP7x78R7
jcxYN9HWGEh6ESX88f4L86bW/MaKg2LqHGfts8HT2JprhYKQCiIy6krLCATw2HcvSUVHOnZSDUE9
1SMu6dFziVaWmWLhrle+tcoca4wDIbKy3YCaL8NNkYBrwe9TOVsk+WF2R6xITQtVGMl40vp5ymDz
YSbbg441qmuclk4TqNDt9QcdeuWwa+O5zbc+u2udvqrsq4UM0ai1ZcOKBcKKv2A7If9Rex+DF4N3
hcFwC9dMiKB3EWxBceyq6axYndj41Cqj3RPZNPEcYK8HzULXFAbrVPHLgk5q6NGabqwZJLiIST2T
EJjNWEdipLNQ07z1lnVaUHd61ByKXMt+TqQHcaZVTdJuohjq1oGFld58jGaCMd2ch6iCCdDU7kM2
MXAOzMFPike2iUrdMpGAwhQNO/hzKXVIZaASdVDLJH3WA3o6Fkn2xRurqidPtCu1bwUWs2xr9T0B
UBiWPKSujpdEqy5HqvAAiXOwb1Jy9a6iKdN/iAJhwbbr+34KKrz/wAvyYrTPwugoEGwvd7pjrKsQ
Xpc5u+62kHnXMlSVCEhFUlEQici76ThoMWFXYYB/bdLXhNKkUZBVthbvwtH3p51bVZ0BxiMyxcZz
p+4p6UtwJiDCtSwoVJo8eN7c5KtlfzMcYwdY59FIWvHVz6K+3rGQ6rqL52Eboisx0Iay3E+HZ2sW
KnquEllSVGARJpY0G9opgOZPNc5VqmtfU1g4Hi20Gx9DYDbUGYCLtHsmYFX7gPBtqk86VNgZWFtd
2yd3nvTiIGd8eGuwNgLFihujBs8mLS9uJNz5w0X1DjadyEtKBJ1h17nAxszYWvFByRfUM0Coi9RT
PtszgMpb1an6pzvbhgSSy7/2HTQ8a+XNUgDIiuxlZcqmAWWqUeZjwDpTg8OKq1xfN3Pm0JBBwto7
mcT+Z9Xe2sigXJbkUR7SIhOYuEvJum8QJm4WMmOyp9ky56dSk+JLr+sNfAes4ACWZaLcVarGJt95
TW3Di8b/k3DwOcaXTMUCE2ICoCRwMMI6+zYE1sT6thRtYHq1X22x9tY/IYkQIAtCVEYHg4RKg312
XGO/1TPUdpDbXf3JJ2EKwyvJsvT/I+ybqyUr3XhMiV6AgYK9aQoGJTvBy89oDuzGaRW6ly5Jj+BE
NQEedS6jNTgAwtEdFerrCThBuB7KZLjkuC2ig64SBwxHqzLAHEproGHUo149Dgp41SZEmhcfOhdn
xHYycDyuNfZVVPnKLRZfrcOysJkXy54+2+l409pIq4JoaKFdNWQoFJuixPXZUj3rbem+pK4za/Mt
05t0ms56jtLU+1k0k7UgEB0cnTdUBtPUXXS7xvO8sWJhq0MXW6Yz1Cu9NIsJbUesyU3k110TeO5A
bwdYbgavqJzQvrUu8QJrLsrkTq/4lPHmlNFDW4TmrTFHe9iWLsmGgcxtiD26pXSLgN7BJk3ANcqP
omr85FoDtG6v5CTY5nruB6Zt8wzncUTe25+VCQCeKg5AaNYfIKzb5YGd/vABRibJD2FRmMbaj0f/
e9tpHTJRXVT9tkerDFfTEMkTYRljtp2yHKWu7NMJf0CLxqVqLPNLMVTyaiDhfkBvFI7MbVp5ckhT
w/UbEqy69mTCrTfb9hzdEshO4wqzdFi8llpcWpsIBlO9S3TQOUExjnVysueRcZmBeNTa2L0NFUf1
Y5QiEZ5FFdSpSytX8GL1kctR/jDzsv6pTLBUK5G5U3khPbaw2HbCbUGxRPpFcvKEwn/Mk42nNLtu
R+xTrWUU5g0DLMeuLir3aJfA27mWG9NfY+NvsVd3FYKwVTxaRhY0ftRn6wUQty+cwn9N/RR2cFfl
1XTJE1zh61Rq+ROfBaIWctDEtffIP3ns83HSgzmvsHA7coFaMP8f+xVsxQSDc2tiqh3zBnmwtHMA
1WGWs9InEcUHhkcYggAK1jE4zLKseI9UHJ2VHkPzSaz4W+hX/VfkGihlQhgNuK8Vihhrq5lspPHj
TYpUa09epFIhzUccgcaxbexm69QLK2hS+KtH0And5APxoYTZ4trDluW3pBRuJzvV1Laf0BRhUE7z
ddcjyEJXTLDEylNN63PwCGAbbmFiHncgkL0TC1EN8F1NXj23Df3VreBtM65Dq76zUQqVWz2yqjbI
w3YQOyH08qq6WpobYhMbCUXG5frIe2eZJiquotXAlkWu4pKQilWcqqZGABQ5OUTBajIhVCYzFsI4
h0jZZmPCze43wkNiPvQD7Tm6MPgixLUFZaezHev8bh53FqvPGu4KLJc1blGe6nU5nFAGMJOP8jDH
iuMh2djpXWPNdAQ9YLgEdRSc/1LM2INjQMvB6A6zfsogOgFoduIu2fd6A2SDRSPqp3vTmFgsVyof
FBTEGRIgxiSgl1+LUq+0i8a50dUr4ijTL5YVF87G6cE2Xv4yaTbQDZMR0YCqmasmSXU33bSNYRXn
iiIYNQEO/eLdSZnRr1L0Fki/Oh102F9COfBZVjRvcaJXw7VLK/9udKSRvhaNOUW7v8hcpo2wVIxX
zKDtHloVJZspnkJtNfD7o6usU6v9k2ZuqRV/Vx97uqXrRDWxs1zkCOy4/lhL9mlEkmOayGCm5Lzr
kRQx867kxbIrCoty4mRIQMr861L5M2XnH37qZ9aPjVz1H7ZdaCPqppQ+XOTEWg9T1e3RWnpvPAwX
l351ydLuatjZqSgzh782pVK/lD5TPOxEiRhCLXLCsLabf6+GX94NQ2cHt5hB2e597rB+V8PbvRSG
hogzkO40XatOd265NMagG1Dsf74H/w3t5P+0LHXU97+7HP5hUfvYqaR4zz/+2FLyLb+1lNYvPkHp
AkkciT8WDs6/tZSO94u+fCwuTxaDrnH50q8tpfiFT47UsWVHi33P0Ok2m7Jr4//8D+MXlA7Mf2kn
8X8sGv3f2ulfuzo6cRrz6KP8J10ea6Y/3DGOwGOJb4JVv8sviPxy6c5+d41EJiD4FE3PasT3V+Ig
r7rtQNgNDxHNTxH2Fdicy9QK7+VcQdPEywHWyNLZOWl1uyaGp7ortYEEChCnTBBj3R3PhllAc5O1
OAHBANme1t2d4wB7H62s3wyjPR7gJER7mc3uNxuf5Es9p/2bHYLjnHM/unqt2bKlDMOfus92wswm
eTKQ1W0bD3RophqWYHlqe2ip6wqreTVftHoY4FWY3n3ax7kD+8ZxtuGiQFn3XjWf3K6rji5S468m
A40E0hh180p2Czg1gqmcxqJeV2g/YOH73fgQK9sMoiRnakNaCQpRvJGrIeMmtYAogF5tsrM1u/Gi
MOvdV5gAkMwKezhNY2xUG52jeZ/2NlNOZ4JdNI/CVSs5tj8Q7fKWjbBaE6rfE+Q4dSVSQ/M3aQmW
GtbugCc0UclCDY+fMbK0jIwx/pMXRUI8USSesr95fT+25AjMsbHthJDVIWrcTlv1OkcOWUnFLO/t
kOMVzjpq+sCO2pD1jol0xalhnK473S0fLaMhgBaF73cQLKDEUHQCRXWLYEgxzVk5cOhiNoZ9qmzg
822rs0MAJKT3yJca7Ofs/eA3tMhtj4NuRfddGic7HfD5KxJ1Yqv5WHGdW/MLofL2t6TvgGEYXSVY
SjbDSa9s50LjUwdxSoSE70XWq2XnxQFy0kAXkYExw+g4wfzFKOKWI9j0eEiPNRaoTWFF+T4batYv
Zk/PFqOduSDEo2kH+wNdNOKAWpfamBMX7s3asXWlxieg6XDTaMBALKbedU5lvitNElW9cVoSVatu
U2Qgo+LMKo5NLouvqg7rn8Mo2I9p43SkSJvv/TSS98aw+HbN1LrovT1QDcsExbagIqoHOyFrt2zv
sdrAnfVstQ5daLB5AaMeaeRYBGbCkF7HrHYA3GbdW0YrX0jsAPCulWCjtVa3vi6iZQoKdrllqyfH
Lpf+NiNt+RxbuXiMSlkdpVnbKx1CQ7GJXGO6Ab1IznY1i7PtzeMPXLfzetTUFOQthqhGGsWhRXl9
IPfI3YO1YqQhxoZVhp+2B7tLsy8ZHe+GjQ37JDToLJahdYL4n3wm/bI5O6Ro3BXEMp8IKyFVRfl5
ftRcN7ogF4eX6upZiOO5mE5zJ+zXWhT1D7MYswet8JuDysb5sRnq8lsqgfj5qWeScSga4ja60GJZ
i3nObF2xM9yigjuXGfvJH9jFmIPhbBs3nNiHEERxDnN9eklgLz2G2pjexbXhMp714YFS9evGV8Pp
85tKPHxxQ+RewjgZxoBEqhKOfUMkh1YsoM7ckdwV1BPuRjN6sNBDzfOlp2i8c0aFu7bw7ZztgQ6V
IhEZxSKQPFZxHsEdp8meHRoKLbrCH6UvxsviUEx1vpcykk/LQwNj4y2K9PaOEkze8XDKU2SpKNZT
P8bOIclIg7KLHHHlyto1t56MxLEC+LSlUs9AKuvCPTeGTN7aro12Q0nKl05OHYxFVXYebCsNemRf
2E+abdQKymrYyT0GRTc6Tuju5iNXsbjHG1Npj1FWVdq2F5l/X7uVf2/qynvTmy4xNhHydy3QiIDc
gP8omg0y+fK5S/z8KwkpFLtVK1XDjMBlS2j2RGV8H1sYZUU2M4Nal2Ls1GNu+to27NW9LmKgOXmd
v5l2zkhf+XX1aKOnFitbOLkAJjPHT9WQaO907tFOl024nr2M63gC/Fj5X2vgMswozHeYhA9DCHi1
b+LwtS8MC81tY1WBXgjzwG+iPkqdODdWZt0pHkO2zF4wZSG/5HybhNy1qZGehqzfAjazSHYQl1jT
4LqApJkg2ku4mwlWCqG1xTr18wet1ULog+27WQufzcTU7JNUe0mj9I3eFAP7nKbbCeYCmhNSWMOm
GO61Qqr9yPP9IScX6NS3cDcAUQfKKOwzbhiydiopAONUrKbmAkvfuqhNDWeSNu24fOJrReoHZHC7
RNcyl6rekTIVxStjnoYbTsqvApL0WtiDDDLfSIBrQEPXAAVv6Ce+S91ilJNDXhWRGnbKj4brbHMd
jMrU14Yd9/jDEVaEJd0dOZLcvbgIz77hZnvgwchBHM86tHLclrPaZ+MINDF/me3wYswlO/5EItiP
N6Shr2ZmL2dnNp6tKbvAHbpEnAQPxqQ474TXAqmT7RlY1j7smktW9uMh9uM94Tknd3LOXRfv+8m9
TFpxS+qKq4FQjm3itadIlldXifhkJAq9DUc1wgWoqho447VfSmhQ2m5kCn0CwHaLTfUzj4cbYffw
nYBl9cY4gV/oyYepzk6kdsBCja9o7rUN0VvdyiZdg10zbzWQ/0KZL3aZufBiMnNEHj3SOJ6M1shf
+6TVi2AOIdntMrOOok3TM2taVXCodkkWZz139+wBfihmcIxGRye3ltIh5gZoeVTsE2r7s5KwR6j7
yQ5ej2PvElWES+Qbs8v+iZSzSWyGooGONM4Dtx5a6uZaO1qC6VIU3pckRxOG88RjW8vJjwUqK2oQ
UZIBQWrRK9KnQmuggzNWIu3T22A0A04PhuGKrtyAWQflyA+8OdXuxtbBvBCJzrug/bdXQ+yPDz00
n5r8zNkidmKcnyB7F/fg7WGEd8zLXx0IU+vCRQK3IkCGH8iYaRslrRkwfc3PXVvGZ0uq8WaoKHol
fykksDKTtyp1VbTL8CEcLTNxjmVrlfFGq9rmNhIffODym99EaVo7wqbSjyor/BGPn56+zXMNOBwW
pdzUgJoE/D+eUEtoNL+NY8bNCpEUrDqu5SQKJjwND9LPQZ624FnLbwb5dVFg4Kw5uzIRP0MdZO4a
Wx3VhZVo3hP0sbSETsARx70dEtqVO7rEWdjOCZvkSkj/KZZDmXPLurWxItwq/TrH0Zw+FG1JzISI
irFcm0qf7qJOztoGURLSCdLe6nPY2sN3yUP7dazrEckFp5VG/lEj7yZw3IfQ5JreDDzWirWwcv11
iPH6rajPytcGBsG1MDuCJRpCeV8tJPo4ULq0vSM1Jt97JJIfZtHxsqGFt4SJbRRdzdREzaM72tfZ
aP1zH/bxO2YoKF1JE7Wk9oaFf6nLmQyfir/zkz3Y0c50u2bjtUJcbSI/LhYBd+/0/uOmU10LhsEl
FjLCwMDlE/b+bdQgLyrMxgdG5gOmDkuLD1abARbA1bLDE8WhFlXuHq0K355k5Ws7lnoH/YeGOxgc
ELKrEpzy68w8/GCrJVGILF9510yZMIk9i0t8bNgwgljl/gsnbrOJeLxXzH34DFEhmHdzOUXfzcwt
D7llLLt8vC4NHJjliqiicH4t4HEVqJChlb0T1WSaQZ9ZmdjV7RyrVWIN82uf+dU76V1LhKDo46e5
0aZzi9weAu5QAM4ziZGrBvODB0C5jqs4+tHo3nhnWA5OJZsmBjXbVD1oXa0dpdPMG8tW4JEps/cw
6tpgZAW4ExLHI9kHS6WGY/NYJcoMbIucBnLFtG1kzO7j7M/S//9tN6viww/aXP1ftt27bnov3v/Q
dC/f8FvTLX6xETmTlC6W2g3l0d+aboHLeWm5dVgNLk5oB6Xwr02394uz+JiZDPFFiE42L/i3pps+
mf+t65aH4BoX9L/TdfOdfyc6YCVMzOYirjdZGoNR+LtBFaTYunahs64tvW4vho422nYK8whdaUCu
0ctt21YZzJ5I7BtZ2gyJ6qY9QU7PMbVNcX3Kcg3s+GzYz2ryxL70a3kuPD9N1lZvFWtgtWhvCKrq
H21vao7pwFMIqrgdgMF171XUFdcm9pJblxrZsyktqLCkdlk/WGzKjVO1/i0yuUG6aYLkndih+Qgg
G59uq8HORM008nzomoZW1eqjh6QZ60utO/IFrHq7JrxbW9e4z6/+PNkbTHOSI8aR10IiVOTjQQk4
9lpKYnWt1rFMqpsfRf3NF366UbY73FVzUQ7McyuA+PhVQUVm0iBJppkj/TECeIOGQjZXM0yjL43e
4aGJGcJuRnwoQRiO8Y/Gc9K7itpzy5Iov9La9t/cxo2/ALLOecfdcNioqDCesWGrG6nQBMzOSKXM
UXffld1F9x6PhVXdmkO8yssxOuC/I31rcKIbaZRsiyFjb8t4iu7MUkKxqTWjXXm15dwMQqTPYTG0
uykVPkzIwvnawCPdaN4yY4k8PTzFmuO/MetXV7+cHQa7vTmfbNH4x2gk3clL4/5MM+p81WAynFKQ
tQ+hy16aFxtfXOkNLwAqxcFkWPRQZTmLtake+neoR+XzXBjdgZMge605OA8mqVB7ry86BhvIgAQW
qzeibrrLAMmZxThtzGa2quyh7aFGFk3nf2fw6wVGPzVLmGgttpNDEBtLnW5Pbd8ceQwiGhZd9kBq
sX7HotW/TlpZ73JG7Cfcx+6mxs/mcqq1aN3NemHXT5nWH+iNtFsfiuR7g5dwE6k8Q/6Hvw57b6K5
3zG1UcbUUxREzdBYaxxsEClZp4IUdSAV5225L6y5v0EuRMuIrpD1VGrDJPctQrCySNrXllC/wKZ/
S1ZLROvFz+uJyZORdytcsX58oElyb54HzpyLIn6KP0+HWR+rL4PdT1/V5+lhz2bh7ti70BviNOSE
aXU7Psy2XELgltMnypaDKP08lJIJnnvQ0mPBZl7OLrzP4qdtV7i9iuVsS+eCE7AwS5eqZTn7SKji
HIylEx/czh7ps5eDsoxZWI2fp2f6eZKOLmuTlbccsLWv2rt0OXTNmkQcfPjxxaXID2wQ8HexOaDa
hYSTHFgjyztjOcbjzxO9YCJSLFZq4PbLkQ/xm+zmpQyYZp4FZF4350zV8kl9Fg1mIv1h07tRQngP
K4h3fSkzkOJE79ZSehhdTSAcpSUhz5+1SYOo4GAtBUvB6v7O/qxiCBL2Xl1coqx8qJ6IhaTgGT9r
n7pyePf0kV9K+6yOJlfEKO/a8tVUXoGK/bOS4r3MXw0tU686uIFHBeqXlc9n/cVucrpzP6syQMwe
sOik658ZAanqUizVGxcfhRy50cAecTu5MJjbKU2OgjFovR4GM8My9lkQdnmH5DyicvoxKFM4l9w0
bfqmIeVzbhVoloAXTOavkQwpzv76EZuflWjFU6/ECdt9VlqTXOzoGcrz2DLGR31c4qQ039QedTeR
b35Iux9UvlJvkQOJbRgL/UZCoHNnEiHI8q2KlixsCme70WbmdYBt2HEqtlrJWI9PXqgTC8cMl6pO
b6NXOBXNk4yM7lgvZbkWU6CzL9T2QAz8fWO009XEc/9oOnX1mkYa5f0gwuLe0X1qfseXZzm7PGLJ
6VLfxqy0A4PB6YbdMteio8nxRwIzGFxdkiJtdN2RUZ5WjVjEvZjBacP9ccKoy9eIU8msTV6ltCsE
wLNO1Gd3Y7t5+tHYDpygoinsu1khRtlAXegQ83uK1qevpQOqgt4oc2OP++SvLVPnMGpgo2KIE0Wr
/RHjniwIJqpyjcMKhNAadZjdkWjRzd33qtREuwX9aS/XWR+lzOHsqWOMXL83S/pI5y6nlqhVna3R
l/QWIS6zOxDl3KBuF+aQ1GeXOapHfueUNdVNlD2QUa1JeIh4BVvGVoA6P82ZZmhr1aVLYRvPoFsp
VuEllDrNFD0f9FxQ84gAC2kmG+jX4XBJ3dF37iJSkZ8MLLweRgivz459400l2N0hcxcssW8c3Rl6
20+PZlUP3DFTmCmy7lAbeeo/lIyBrRUZgBYGdHfU3EcbwzW6ymiQpCTVozNtFZn0483tRzRNa68C
QMFyFp7RK3j68MlP3P5Q+Ty/g2bq9GfmDNwy8Kq1fT4XmsJygl6KMXloOG8OQcErE3WSeqEHbLOP
xk8JR0zDVDkBOep9tR5J9cnWPCTIh0oH9CJwqd36vaut+pbYkl7LGhbeqCQweh2FcXPnkA6OY6UY
zR9A+esfBTiMhOGsxnhdCK97BGMpNlFLfHKULhmJRkrKhN3jaO6yhmW/7zXNuIJAg6iaYNbqiwbY
ipTkrMy+ATnNtlC+1M0ajfnFGGuibbw54VMvU20b55m+b1k5ojYGfUucZF3cMMZqJ+szSpvRc8rE
ORd7qA1+oNG0MKROsX3MUVp9rVmub/ue7fbs5Ma11WV9mKa+RmKlh29FT1w3LUB6LJYIb/rv/o0J
RPhcpCRI4h3x8V5IUicrZ6o3hjmMP2LHL59dARZgNS4G6dxtp1tVtMWXvjb1rdWE2ouF+x6KmTeJ
Q8iBeyD0o3lWn8HiJZDgN9AB6Ta0R/eJ6N10CgziW+9iVFXPZSbERbOhHA7S7o+IKLyLQ/LxGqSY
R+5xXm1DBtG+W1ydijhsqrXXyMiJWZ1JKltlyAvfyAcsDuAk3B1SJOJYZ8PNv+j5ADxPm2FQDZXa
e1Nh3gnhxgeebu5a1i1JuSKv0cBh+D+Q6OvvGSwvoYLS6+iKu+otEsyLXVRZArlKP36JY0gfayNu
1WOqQ2sh6dREJu+RdyADhkro4COIKfma6bcP6bAj6ojjcCZdHdUNn4/oOBtb+udH9EX9gyuK/JuS
trO1e6t6igo9+zCzokF5VI1vDGPxo3QwfUgOwyT8I+8145skWPp+WdFcQEn0BCSTUZWa0RBU7LTP
U2N1D3Nf+/djP1TXLC/D+4idT8DKFvm+7nj7NHbJTbBkTLRVK7Z565OSgjhtIxswC0wc+cP0scFg
QawBVOFtQhZ/GwLhyEwunGxf9BjS0MvpG8Il3bsUnOmxdWAPCAJe8TkZ86Oba/oeTlG37RISk/oi
L3bs19u93vXWXmcgsNbr2Q5w4JOCg6pi403JT1Jo8cPNRECEnees+F/zsSFYhbCOrGO8wmKB9R5o
0sI1m281qOZnshHHbVOTWGZDVbjPQH2/ak4oTiQTmpeiad0dMztI45WdbwYlkHnEmXHvDo1vrFzi
DC5eNNanBIjtubIqFn6ZxiwqD7NbUmnp96SvsucOZtqVTYT2xkSUk8uU/lWloB7yWorn0TCiiw4w
mKCsvHrLh7o7Em2aMPbwYhzXZPaNO2EnfkZqRF6FLy2t3COO5BqRNeanDEz/3pJOfjK8bt7NnPI/
ZZlPPx1QzVvV5CpbN5i7CedR+rOXV8UhG8yQpOuYDigcJ4LOEfc0wvmhFXr5UjMlRrfXp3u9txhZ
CMKq0qEVd1YlGmM1hv78rbMN82B5GeN9kekluraGvUrYRv53ZTGyyk1DOxShB2DeJkgFO6rR15Ak
6oFTkKg9xlQhgp0htNJNTwf4AeIaTVbki0dBmN4dS6PwYhsNGcJwVCKSS2sgMTvVI2shrJfRbQ6X
hRGnZp5almpwcUncC5EQ4ulMTfPJ9OP+qeeoKnd0DQ2pKlDAH42Kw4pAl6ohEqiLdjyZFWV9PJ76
CdF9Wkzce6k5dIeu0fTboPtqmzIig4PiyIOOL+GASwnhY85jdirjPmgtoV61esZv6NgmMWRpzeBF
Gbn72LPSyFdxkY3HSbb2WnNGY18wuwo0meCgmOf23qjL9NbwJ4OaZcJV6mxVIkhC+7E25lejhAZh
TMu4nwT5K0QpdE2WynZEgbSbRicCmKLbXzPgnN49Hhw7t/a7O1QQKFnMISS6zA9FUCpdXFmYGoew
SeyrWyurXeUOG8HOL4otNYL1NIS4ICVn7pYodbSJrGCHdcYMb2e2reIstbOtbzGA92ISBTZ2Tmbl
Sviq+kEuHPmGXkyHxIAYu8qIUObqUetvyoGVTkOk3Zape3mskDluIcI4G8nym8JSvCbUU0ci3E3M
EA4wV9WMR2OKvWM7wjFnDodlLp+K/exP9pfU9artzGeIPWXIDguXY8s/4kirSV6WGRqHvtdJQKbb
OmjKD89cRu56aCLjFLuYMRTSryAS5HY7cW7to7Zkxafo1BrBQL8xsmId0/K+wMTgeGjN8qJVVnKD
ceDuCUCTBNrb0zeGBJS1UOX3sdN1bEuS6cirI8EZQx0i/PIMrgZB8Ewe6teyWrzIvLNr2C/6a9mO
w2MlXXIyYfavKxStH0Jyn08ttkGXTTj+Urs5jE7qcvDndfRdTAx3QWuN33g8yABWgvFFr1xWysjV
1nkiFSlvDcoxepl2V2tt80Q7PhxLqDsIsiD40OLL/oW5TH6rUILbq1A43R1r6WzTO371EIOu2WZp
nZFnPmIrhXR6AgYhgrEvjb0VIQ5MwojLSdpzvYwGMm54Ve5snyWUZbjuroActY5YfDNzVP3W0FuD
sLckPyWjS08AG+oyeeQF4Jgc1bs2pfmTHZs5Gt+WW6HtIqSq4WgSi4QANWiVZT/4IVygyK/ku+2O
/SMsNnpaZTQnizyMkpABhvRDnmvLp2dhwpWNvCdEmydUJQf9MLuYL5vMm75GnU8goWu31zGJ8dlo
cxYd/g9737HdOBIs+yv3B3APvNnCk6K85waH6m7Be4+vv1EaI6iEx5rp2b7NLEanmSiXlZUZGdHH
ElKXaOEL7WhaUge8m9Vz2kL2JdeJ+AhUOvcTgOImVtxREcOjqCEv2kGstcxDHUUFXxfiqgug1MfR
CZSxv1kgB3eNED1xJhAJoZE7G33ImEqvCw6OWwIw9wCRGJS9Ul3GbYaK9c2IWj3UUdpwQXoX6qZm
UOaKBTog5aYvgMGtMlC1gOYJSpHoxFULJ0B97lpCrHoFdUwoTbQVSjESnlio6zWLcYfHAnh5yhAK
3wMIRCwJD4d3Xo3RFFYPUFWWhr7Yl4UYPRccvK6uQcfdLuqu2PMAI1tN1I4uIuoydMB7F18AOBnd
IoeDtEfDJTdg2dd3sTCjAzaY5zsxC8IrAYHrAyoHgz+BKsoBudnwEzVI3uu0cL4AkRra0mfgUEcI
fd9yNT/+GgGKuNCryLiSjCl6Tiv02WvgDnxJycHqBxHnO4B3waMkXqxhmVA41vSYQ111nubRkqDT
8pqUHAocMhIseqM2Lyjhji4yXPHFx7jwXEQRtJlnxBlSV98DpRI9Q7Wzvh+LwCAQOWm4UQshdVCo
V9/1JMH/G6PxssR+ujcqzdj9f7TYn2lrHfnk/3cD0lVfDqf/Of7KTsXPr9lr8u/+IvfQwMYhIoz/
YNxGIhvJ4T+6kAQVfyGJbVFU0SojEh6mv5qQRDQhgQIH+ENZQbH1A2j2Z/YaGpz/q6IdVucFANEU
wMeUf5W+xqetUZZIl6BXB3lyIGrgCGSaV56bqhnv6aU44RXtgNnC5qDQYU2WtIeO7D1Ub3gGu8fX
bDn6rjReAhmNZkBuAVz2NO95FNctyMmX/IQ6oSC8Qr9+tQgbMDi62Yn+faoxWIwFKGBFY37iynHX
K9lVNFU1nra8e94OqTvQM4fPByU9OkRFVBNQYVij7TRBFUWxxkDIzMlWa4b7zod+qlc4hVczRiVs
TtvKGvmaFbYv63glDsMpP0n3AhDnXuWWFocirxl7YCnZ9dco5DEgpx8daCss7B9LhaI1tqgAcVOJ
6uZqC1TZg7ImIwQJA2gETngJgezhZwaJTjMwQyt4ixyIuU4MVuHt0WqEwljAZkDJ5OtowXoJeM3Y
52CEcIdD7wW7XQ5uwNsRoBcHLc8elMAmxoJuzvDKJr1xumqAMJeUn4TQSxEy63psMbYMafb/NqE6
4eZBQYrAQb8Oi0O3yzzmGZnQwY79eC/v8h1g7F7rMyxtbs6VJXLsV9sFTCzJXCdNfgJa5jA9pKCj
s6qL/CC6A+5nW2Et2IYbAeEwyLtVQVDgUSiaA9XgILiE3PGpiM3B1lyUDyzZTJ7Qjm/lNnjZWHtz
c7VWBqnTh5cDEOAdplL2Rkd0EndorcEELeOT6so+RKBuwufzc8qySC0eHngjQI3EcQHwPgr3esOg
CN/2KGihBPO5CudOk7FLjVT0AznjrWP8kOzF1w+Kp5uymziQMWZskc3hrIxRh9uoIRgVz+gml2fw
bPavevNwfr7Iefm22VcGqLLojHhPBikj5CAa3ZKgTSajoV9D89ogMq4UmuXsD0e1MkWA0avdXixG
XBdDl58aO7yT7Noz7vrXAXcYUrhWeN+M5vmhbd4xn/YUareXg65ys97CHsgFoF0IAXjZjTXvvJVt
/7syQ+1x4FUkiBViWLhh3kVLsAs7KczBb/HyNCUr8xOHu8ms0mHY3TzMK7vUTgc6s+OyoSJ3DVg9
5L3soE/+sbjocsfwmn3sRr+38z9aPgQerOHUSEEziCckBNFP4167jv3MVUFRke8kC63KdsBww9ur
92mMGl4bj8OSd4gQ0hr1mPoq7Q1zYGlIbF5h6NkAChKBFXD/1J5EDFIJWs/nJ8iIX4sWpBDt8jI4
TBa0VtzICd2cESJsnTdJRGgoABMhAirx9RAshFpVzPL8ZMwKKY9w0JmOI1BsBC7ASwzvQb6ePtwI
4xQBRWcwNSII/XLiwlYJZrnE/VIcoJTkd77kRT5g5QwzH/fGdztgS4T6mayjT+KrHVQk8A5ucCkn
u9hvLztf8VSXN2NX/51NLynoOQJ7hKAptE4VcIJBCE7x/FQ2LneN6qsFwJtF2o2f0IJtA170O+v1
aVCjnAjP9aDWSLFeuZRbHA+q2BQhjrBL6o4R2WxeLHhE6BqEx9C4QodTSaKgE7Vus5PRm6MDKlsb
svZW4EKiXHvCXP7GAVuboyIpPqyhAgqF5BPfLpe9mu1CtEKD/58xgZRyzR9PibUdesdrOq6wsshP
M2iA4TTQaoeCamZGfuVlnvg7TmptjrrQAOgORSmqs5N2z+le4IGhxuGe4sYGqfBj5bF25OZ5Xi0a
5UBEY9K7RcDoQoDwAfOIQZvXtvdZyFL02jSkSnhwKtAmQZz/9YzpqgbeCYAjTqkEcmjN1KMblTAD
TIxbU9hyvNLKEAlJVte0nLZ8BKbk/BRn5mxBrBRpQHsw3Mgm9GHgimrQyGFWj6xgkTVAylnlYlNB
WQKxYgZiPRWlgWHpUSt/beLKPn91bgVV6xFSO9/QKjyZEsSIbX5fDw+oVJ3//e0tv5pCassnQgQa
ggz+sDh0u9Qh/GxvQIy6qds/SyzROYrv688DhsIfyJV1YOZoOp3GyOpiDkiM6Ol7XCceVgwxiA2w
h3Q3WJOjWJFj7AA3K5wGugUmK0jd9v+rL6CWDmK/4PrRBfKO6Z8kG6APQthhCg7vCwXDbW2GkdLK
GLV6BfTLsj5C/D248V3lxk4hWONr+ABeKzdRrcCa784v5/aB+JxfajWhhcHJhYYDAZ2lBwglEH2U
26KX7s+b2d6Vn2YoxzUlk1iKELA/GcFkczyy0tnbeQvb0Q5odkBeAAQk2Je+Hm20cNeobcPli7fK
D8mV/OlC/4n2uv1wxZso7lksebbNMUF/UBSQtdLAxf3VYKflyNZ2SX6awou4eIznhOWtSMz5LfT4
tKBT93PNJRCvqGEBT1reKVxoKIPxzOS83A3tnDGBmy5qZYwKgIUgTsGNAxeF/zwAhek1wfKjiefX
DtBQ1si25w6JHUBn8WCXqUM1hrEMPH6VnYYXdQ/CTBM4zTfigqV95GdObNfP57fH5j43eISKEjph
0af6dbFmFLb6sSyzkyA9TfxbEACUoTLICbdvF7B+aYhLBRWh3FcjPT8bta5HeC1FlvZDRcIKEnX3
6WVsgdUAPUwuF1qFp7LenpuTuTJL/r661CAT0/ZtSDYiwkZw51mZO/malR+UParYlmGzcjvbk/k5
Tmr1pHDgc26UEYYM8eTzIGJwIe427eo6yNzz67a1KxF2CwBe6yJ0wqgjINdAoE7hkp26djQn3m27
1xGEzN3xv5mhNr8S1GKXtHx2mqLhto8DO5AhYFHxLvhAGPLGW5MHAW6CKFclNABTphLo9SQqh0h4
SsXJQxtq5agJQFdQosm886Pa2hhrU+LXjVFDMFOqRJiS5X3SvYUxgzKWeDjaP8mgIcPTEhqCgPx8
/X0ePa4EmZ7hafRHLBruOK/zlN35YZDL4ZsZWYRqMckICHQSuBZHyLd0eKYAEvOKB4sV6Nxe5WIP
Uuo/ByG44qqGYXJr26HW+7dJ6r5KeWDlJlHEZZL6UMFEEwx0ebjXUYnt82PbvLbWlqg5RA+cGjU8
+IjB9njb7CIrsdVXMz7o14uTOaO/3Pw3gzJ1okZlGGIjwtA6O74i3gISUrIpiD5YTB3d5XYct1t+
MowSz3dmCUkvxNpFTXMXyEUck7wiGFk08Hfakx+48otUI8HS4a3Eup0/PPo5k9Tmn8V2ScQGj5fW
yUD26XHPArigd52TXaEBFlGkOSB4TF0VnKws45sH73P7yNRFMIBTpqvI9iHq1sWo+bIhsp6e5PvP
jY98w8rrh0kwcyknGMfJhe4MydWCE9sEgodkHMH1aJ1fQtaQKJ+PajGk2iIpO+mpL0GnM05Ysf62
BUXTUKJUwLhCWZj1GlRSDa5oEOCH+ZMxZYyoY9PzghHwLwPk0K9mLOuqttOVAjHAXDzwPJCnENYA
WPz+/ExtH2lFBDkj0R4U6c2+dEm2DFzIH0fwvHoJsLWWcBHY0XMsIk2L4hw4tWzFPm91c/bQ+wPV
etRrEQF/HdwgodEONwqOtXSQ07dAePtPv0+XV8YZBDkjp2N11F9qvdOFu//2+5SHgGBpOwxACZ2S
5UJq7tGJ+Tur/zlBHxmq1ep3SgABqqDlj1UaXcupZvHj5NYTS7978wlHCDX/XIiPv6/sVClXJHyM
hQifxD15hwT2fCNeg8nVBeujzaw8kImh/QCK8Lh+UbAXEVJ/XXi5lXtQ8WHiioPg5k64BzzHAvbf
BA0jK9IUN23hhaUj62oACfnVVhL1XauDrP6E9G7s117zDJY4dODacKS2nkM1gOF1hK27H+V6GQkA
DO9bGXbsAuAEIf94ymeA8O/6SbMG8dHgLkcwKYh9bDVt4ol8D90GkCUMpakbiz83lxK605t48PV2
BkOZwQistjzJ+qsoT9JP4GVrAnxV1oOY8NhK7/3COG+beZa1DerFAjU7dG7FknHsUak1TDySfPkG
ZCM+70eM4WxmZzUEVuCzkWVgOyjnkSY8sJ/dMh/Vy9FRQUxp5V7gKp5o56ByZ2Znt8f2aY92JkLV
AocM2pRjJJqS+5FEwmoKeNlmTgBdF4Zv3HyYaYIGXhdCgYQb4Ou+naIUgkgA9R5lL7mB/GB8USO3
noF2ewe27qfc/tl20Pw479G2ZxXdPeChBYoMyc2vVtuyUZRRFY1j6/Dvf1zQkiftP6oH7HL01tnU
VtbIBbHyO6UIWDfYCIi1weZeKjf3ioveDsz5PnZZMyqSb6e9ztoa5XVAbiFEvAhr1ctgL/YCxjhH
PbW3gOZ53XNyrdvAubql2xx12Zoul6Mmm2x8yNalp4ka7lqgJiBERPmjZeSrLADl7jEzrgvxjdd+
MpZw86BLULIGTkpTZTptgK74Zc67YD4qoJ+9kuHPRSdDthgcpMce7ZsH3ub9hHEcN33eyij1+BDQ
5B1pFTy6Ir1PaNCS0DIbGL8As7MB4iQi6YxRbi7myiB1/Bu9y8F0g0c276VXKc4GiOAfOzMFbfoT
yJvwwmccjc11+zT4kfVd7dUg6wcjKDHCBS0Y0YPwW2AQDTB5KEYhDSPQmZgA7SOEbspACDbZotXC
eZYe+sXMclfa/DPrhbq5TWQZ1hB4CYpI78O0iwzAJxF8hTei/qTLT3r3fn6RWCbI8V9NGRgT6gKq
u3jLV+iCAuS8Awsj2iTOW9mMXrTVSCifFQFTmg0zJm5wP8B4LucYVuAvluw2nmGz9Dy2feTKHuW1
Aj3rkrLCTaqYvSO5hhvstEtwmFoJ4hdmkX9zo6+sUV6r76agnUBviDdTs8v38R65OW+5UzySzS95
Uwz/63xSkUI8ir02AQt+Mu4B0XMWP3iooaD1PruBWbrjBSSAzq/g5tH6TJjp1FlWgw79kWhVwtG6
F5EmSW/P//723a0I4EFQFDTo0UV+bpA0jptwdjt7cUNf8IMduJSv+120Z8Wbm3teIVA1FKnVbyV+
tN+GEK6e8ObQe5BiDP4YDR4UthmL9MFc+e0yW9mhFqmI5hoMWA1C9qB3jOAhRcuPeCdJ7/nyQJhy
0GVpZsNkVw14lwbQVwdEJku3w9gLhJ/J5I/oRBuhKmGAtLruQPIsNuC8CZA2YhHpb4cyq2+lQpmY
E3lBJaHnaKGzUjrUHsgeSsWCyglB5DS3sd2+ZaCjZrjsbc8ADPEH/SS4QKmzE8+CyoF6bkGMWO1S
P78l6E8RXMcmjqtTeaLMuAbJrH9blZVBalVArJByncgtx1i/D6VjBdVp1QZRG2P1yYSdM0NNaKnx
3KQCQXUUqtc4fpJndC7w+4A/iBFL7nPzbIIfEwScBKdIl7kzIdTrbkS4MhfV7cjjah8i6e38+WTZ
oBwq+uhDzqhgg6+gIRzeVcLLeQObh3I1CGofKEEhgjFyWY5Jc1sZr0J9Fcq7/2aCWnnIP8txVYn8
sSn0U9MqP1QNEoNB/TspAfC+/b0e1NIbChoUoQiwHI1BuGw0yYnUxpWniVUXEre2GIlPAWIGlpl+
XsmjIhVT2s9/RiORtQC3ASSiBzIAX2NM3vaV+mmNflzx0IuTZV5d8BCAooILDKc9X+OhgytOveJY
aUiSLv52fFbW6NBHD2p0jWFssoceZ/LKUQ/dk3DJBs1te6CVKTLNqxAITeD1DNTqcpSuoxvRqT3O
Ug+gGUMQjoyay7pJmfaoWCgbInB3yN18FL3yRDwtWl/94BrCDW5jjT7rTbV1sAAJBCpbUGWAzajd
mA9zoENdSzgaerEPGmFf69IedIy/cX7XZqjXRSmM4GScA+FYBSdVP+TBfuQezp/fLR+0NkHFIG2c
9ElDnttacClB/y8DZcJ5C4y5oivjeWgsgyKCXSUruJ0oByDlA6Fk83zeCi1E/oHqRTpVUcCojMNL
l6nnkK/jXsr4IzgMoAsw2YarXNSX3YX4kB/aHbrFLHBtAAab7SHX7DOsk6NDH621dcoNLlU7GQDA
8MfO5q3qpvXiy9GN/OK2ABDkvC2y6OdMUXsvKIOCb9A1f6yz+x5cpFpiidMrj366JhHBDMjKVm+v
3+fEUptQFqtYmg0cLaCYnQKOvWnfS6N1z49qex9+WqH2IUSfUE8AW+9R5XdtBzVdiQXDFrdc+2qN
aBw22p8l6HFgI0q9qe14dAIkNwTPgAI8b8k/IdX1JFyB6Ek1Zzt3R1+4RwshWE7OD5QM5MzygcX7
i2cMi6yauVoVjqDnb11J7mq3R3UIigbqVRA2l13TuXIX78EMuTBMb0LE1zNAZmjllfUxbXhhgtsq
DhB9cKddYofm3Y/Wzq6qK/KKYyNvNq84eEmoS/NQugVL/lebuFBBj1GGeN63pYMkW20Zxfjah9BT
lZPe4hbUqNLqqivll4DrHhSlf2l5wTk/6Zu76/Mj6KXPmjkPOZXTj1XxqiD4NnRW3LDpAFYWqGXV
Ahn8XyKG+ULexgB7Wr+IA4D2IMPVbB5HkQfAAuyuhMX963yqWjkUcwRDXPKoBinUid0FnOvn52uz
LqavrFCHXouWOZliJNPkS5AqTjYpi3EOGNXHzIp841cKVNOgMDzb5iqtjFJbpYRcE98A5nYEq/a+
zVtoOqbx740M/XaEY1/8BvwJUg1EJ702I+QCBeYV1I1d8LoalmoKVmNOj/E1z0zabW4O8dMmGfjq
3I1JUkkBiNWOwSXouP3JL/wanVz/pPa7fQ+ubJH9s7JVxpM8arwx4ybiQAFfmiVyoaAlvZx4c0HZ
53pwwF0GTVl77ECCZPI+C4q8uUPx9gTMDs2OSOF//QJRjPAW1FTsHan2+wDiUeCsK4gAEWOTbrrS
lSFqk/IJV0IOCZ3tBNNSw1ejUCAcwAhkaY4KyADEmDpHAGihBw5FM0EAxfgA4i+/+fLVB1Abtkgh
OxcvGKl0P1uB13uA5VvV+2z/o0oMY15VCg0yg65oblWsbOsAY7tYoGZwZVtHkEsKiNI7MgoeK7+9
7b4/h6hSfq0LG7RcQtvpKIBUzal2vTf5dWHxP/5IMjJLpIwpVcnfV9s3Aas6iDQwyOYFjM5u6w1+
ZxYgrnE6ICVYsdTmu0FfDY96N6SZqheg4yPvhsVFQ7MLDnhzue3tf5hD3XqCre1RnkCKxLnPATw8
Gvdkv3BXoP228puOuXCMs0E3ThthBpWzRSJvvW4n+LE3ugT3zbqNmBNIBb5TNWptP2AC+dvoQXPz
fWRrTpKZpM6MxNol6+XFNEh5l3rpS3UE/QP822CTFnSVMyH9C++N3tHr0DZ+Mg755q202iK0l4lF
cFuIxJ15EfQNUFOC8O81CNAkj8AE+jfeZ54C8ptnHAuN1hMKIYvRuzV/JL/BFTsjHy2YoL0OUB0x
HMlTX5Zjtq8uIajsM8ZLJvCMbbrTKOcXcEPUH+Ptds3ozpfBbpbM1l7eA7OzxOfql25xPviDDBas
aDNjqquyoaKjSkLmg/I2RqUOqvxH9oW7zpAnhSY2vJwOwjQLSXhbfpvAu+6yvNymZ12ZpZwOKHHV
ZomUBczxrgbaUN3mIlbyhRyEb9O6skF5GrAmZvwYiQhubpsDqLwtdCHdLpAVB6fZntR+4cTvk0eI
KpxfT9bYKI/TgXu1rUA0dxSA36uTxAStjjWkP85b2Twkq9GRr1i57VQZgQErkVoqpdd03M388/nf
3zwQKB4D9A4+x2+AM/BwQ0wUnDLHmefA9VtAq5Qfc9D6I/NrmJIkaf44xokzgNQwcs7b3nY5K+OU
j5uVqUu1ssazCVJvJ/AbdWbnQ4/uFJg6uq0LEEZ4DJOb7htVGx31UJU0SXydTyFJA7DDCUgMgmDp
cYbaySvYeerLNgL/VCNBPMOuoBPnSamYH9XJyB+g/BZGIKVpNauNhfJnpkvgwuFlbQ/hiOQOXDNa
DP5QgKXBgpRkdptO+onx1RuXtwztQwnYDQPU14TZ5Msu6MWl0pQuPVVF2b4KnII+TIiyuUZVh34B
zuXrPhczB8gg8U7UC2EPYlreEguxsGt50VlP7a1XjKIZ6IojcHRASqi7YlZzEB3FpGJ5XZ4UV/A5
yAo+yGYeo00e5SlzfJOYPmwj2P9ilLov6k4K8oFwDYB7ETyyoAO7kEEWaRq9GjxpTYLozeiKH30a
xO8yJ0jm0jaaNQlTsWMsx+bR/9xEdHYZuhfoc48rkssGrDa9gyLE8swhOJ4iS37JWjO3Cy98Q23j
vOFNV7eyS3nxudOTvldnEc6gOvRpBkkehANBfk3Ejs+b2lpiCRjUvw7KR/y6cjxtWUhKrZYY4z4C
FMIfPeEN8b/Vg6DNEc3K+t2Uxsomvc3BwpODsAeQqF3yEPuLDw43E/IbDSaUjebddj8rc5QHh35H
CAJBvFhrJ9k1wKVCrWoP1gKEAQEesbElXjD9z9ZJBtGPKKIJGD5XooYItWkjUiDLcdIvhRdSOeas
2GpLhOGwz4QobSWmQHHyaY4aoh7xLR+gaghoAYEoRVZpBaNl8CZ0hMVdby+OfpFNph5YCquPb+OQ
AHwiqmCQBSbzGzGPGHQ6N8gqKI2Ao4tSa5TBULNUFmOfkgmjrv8vZqgQI4VmbQ++SjJCMHIGXmRB
Oys0R8AEZ2hrmiABYgRyrIFRS9hFyQK5OyxhEF3y0z7L9nn6wBjV5jZB0R8YAwD2wD/11eErSs1B
m3dOTyikx1foOLZKL7xcwEFyBer4C2ZsuhFmyGCM+dsedRMnGQR2xClLT/CfUIVxcaWB7kcD/Tpe
APVgglk3tavL3zsOCribJEhAAEpBebQE0MCiTUOgrvYLYJB2uNfAomoaXmhV1vzGyqBsvbplgn6E
UoTKQ4GAmtd04iFKmC7pKTpMOH4FYGzYmQYeOWh1YmM8tzYnAIAEKAxIwrei5yCP4lTIXHrSarsB
LnffXeMwHJDrU5BkAIqV3cy6hU0BU9TfNr9dTlKsVpyUpqdUs0ntMwR4SQydxSGXEquG8XHT08cP
LGKwB3Cy9i1rKshpWEGsFRsH0eIP0SJ9yVoODldQWludw9uEdkjGLnozbIlxSrYOIvqhRZwRyHbi
G6hDokLlOTeG9DRV4PovHkflrpcYd/1GfCyvbEhUbiiIKqXOh6g8VaV4igbVQTbaG2TNQXYKGhIh
EN85w6VtncW1SepMaL2QLsAoF6dB/pWAvFmQGRD2TQOraJIyEE9600HfEbsSCwMpdtMAHdB5B7a5
NCsTlFeuRkPN+ZIvTrIANsg7sfcajuGGt960MtlxQOKjzUSmCyBSFhXDOMAGYX6bDpLdRGZ3ASZl
V3LkN5KIjZkdQJsX6sooXfAQeqC2hQVGoXv1BMZ6cGwByRC5UBh7yg8kV9IdOZu1Czen83OodG2r
75OyX+a5OC3BCQKATjChd8uIfmPRdHBPoKlBE9EgTJ2nuBwaqEfhEhB1HToJNyUadltItZzfGuRX
KI9BqORQtBFlXflWt4rLSoaERVaegkkAF3FUcy7U6n/xS5A8qWqS+XE4p4dBBlWVmvQaw/rG3gdS
WgXJIrrk0cRBXQB9NHRgMNbQwlXzmi/hUjqAnpjZ2032Nz1IAG9FOH4DHGIfoecqeu6yICk0Cd3B
jQ0i4vZK8Bu/21dPEnDgnM281jbuGTzhP82RUa/McXIrzeKCBkr9sXfaU2tldudrKZI7sqteFB4z
vbuxIRUJ0tzIJRH2SLoJJs8bri1ypTilMxSF7KHZoaPAQHP+cscBoIb0IedIoJz7B1H71tQShkwN
Is5wk/QLXpeNGbLwcI/9XvcUQHuCB8JaQjr+Zp/Zv7CRV8ZA/7ZG36ZZIwSouQQF2nubHWFYmvaQ
XLVmk3XEt0KTL5Yor1wvi8ppEdawdQRXRjY0kXciWjVJmNDGbszC/DENkolebZpQEkDlPHz0o1Y7
FV5MSCzjlO/InW0k5szsY9pcORW+GgAl8KbSWYNS7oxRiscCI0QfM0YYSGb0XB4SQlnVmcrDeUez
9b5DkufTHpUwgHJJJlca7EnXg20PKMrHePQUOIQkKGGdiS3PsrZGec8mKdpIzbAvlfqSj47B8MQY
zuZW/BwO3TCALjAtq0nqil+uBx4SzH1i5SAwm1Orrzw+eIgNcEewgoXtbYLOdgOBMwgdaFx/WCOe
BmU1xmWmJ5KlDx3Owrtg/GjmS1lpVaY9altqkJ+ZuACrZkCxym9BIsidRjd/6G8qK7QFRny36chW
o6Mecwk/K0EAaCLuPEjkoMkEsbUpFqN5fvFYZigHjYLRKEFiDZceOvWlXVBdtzojY7O5/1YjoW42
Xq7UXIHC1qnv3kBhYmYxK6gjj0D6UsOFDSAYr6CZi747oZCG7loNHkpoxtJp+0n1q6CR7GCAEGqT
dJL97ycN3LMgbVaBtUZI8tVBxUO4iDl4509aNe31pLTwlLowkowRb28NC5AFPCIU0DfA2lczc1dD
5xLcCqe8B4O/dMqn0JLby5rZY8QwRPN48FBYbcoIBEBqq5l5fWGATWx8ziVW9LFlRwX3oK4ZaPv5
Fsf1dcwPog7OQxAUQqB+Mm55WTk0hXjHS/nNv18jFaksxItA9aIc8HXy8jmr8qYC1Va8FFDyuAqk
u0ljvFe2Iv2PNgvSoCgJPI0ZDxNFSaHGQvghJAPUeRGamWqLl20oOswSLn8oQ0P5xVR559+PDqzS
ElGUJCTf1J0MOaaFKxWQp4r1YYmup8Fm9rhuHdu1CcrdqZwKKeQ+R4BRN2YpPJUSi15jy/dgfUBH
CdpBAfSNX5doAUq0rzhQh4QQWxeayyaWLVFmHKKttAPZBX9ZoTe3ilLYMEolyFhfRAzkTvJFaFG+
QP1WdUVmeyBjTAa1MBCs4CEBgDFlkTfHF7rilCWDo2bj5Y8MLbY2obZC5ZQy0aPjcAx0DGjMKreq
F7vokisjhDxRPD+VYfGIpgnGdtu8+9B5hpiaQG0hivp1qZQllPspx8md94ROOXYCWz+o1wTuFlis
vrPNOVRQVyJ0UCpYob4ay5NWSmOdHF3xoYEyCeRhpP7h/AHa3hYrI9T2NvJCDXJAGI/IAuseobDV
7Sx3kitEmUzQBGtE1IWxjCgFDzPoTiQoJi1C5E1tfhiVihEzkFWg70FU4wQdbbeYPfqdDERljVgd
LNt1V9nhcIiTAlxJP6CsknMv5+dvy5TOi3iooulI+pDW/RKji22ktaAnJSQqVtcF5lR6QaiYinE/
xSw3S9aCHpch4VkHIQIJjO/U7qumAqc4RQQ7Wni0krIeiF5TlGNJ20R/waLd2xqbgY2Hop6AJn+6
mSob5N4AA3BxgphOmHVWpPgRWu2n5jBF9+encfNgrW2RK3P11oEeaxHIHXkKmLyFdLqJ/l5PcTSv
BO07q0CwVTtDT97nyKiJRCippJWCfQjGfh3Nt9MuvYVOUWJGJyjk3kHnC7K2v+OA10ap105VGBBg
qcDRGBHu927XesHPsDRzNL003vA7Ae3aGnWpSLE8zaixJieovmkA/o6GN/xOFnE9j/TjGxKhfK/J
bXGCxk03vDfRZCIR9huh+WokHx5stTUgNINMkAjpDU6F0HvjiKNgJQkT0rgVlK3NUI5QWjJo+KrE
2z71mh0Cf3ORudVzbEWtOynAxksWVNMfoRnJCtu3Nz+y2CoSsvAkdMYk5wP0JzUIMQhkDaRTz+OI
uippZ0Y3lGYyQVZbIY3xaY9etmyJ8jgmlI0fghW8o/j5r9SSH/T7yJ+8yOmf4+fz55vstm+eC9Vh
5PQAPf7WNrRMndjglklOsdpaVXpXD691e83jZVyNu6q8GFIWj9LmGFcWqdOmzlWj1TFeW13kafEt
F/84P6LN39dAWw5uTbC+0M37ul5AJA5CjScpyMy6PDXz6byB7V2xskC+YLXvtVgq00TBKmUHEmvU
XnqZWvx9cA1e9L3KAr5vbv/VW44KNmrwJRoKUcIIOdQXm4eqksyML8wyYOHByCX/bS+sLFEHTSz0
hZvBWHEKHtGmXF71XlxaUBktLgx4+9kPTgEzs4WHyIbVVUxAg/tQgq5GuRqQoa8MGxocpljr9qTI
l3Uk29B7MsMKsYL0IGmoOkL3y2w+hAqzyOL72km54LIDqAWZVkjUpfsQhD5AKTp5qbjVqD8Uc+0M
agTQS+RIeALpEOidRs2OZPFlCW+SQn5Vuodo0u9muYAOdnrIOWHfFpOtD4rTlpypAf/WR42FWPdJ
CKCxPTwrkugPTQMaZsPri+MAAd1qni/COHzE9vNDtX7JIHtfhXcGMoPBWF8g98R1ymWvjzaAGm6f
xZYUVX4DITmhmcwMeqy6rntNp1iG+NJU0IGIZVfhG1Pjn5I8dRv0g9eaYdbqRTeDH5yrUvAlAZWQ
Q4K4wLOki8woMdBLDn7hVMEvoYZfFWbIhf48TUhtoLQ/dL0VhQ9tvjwWBZR3ogtVBx6oulnwPRC5
t6tIMWv+XgkObahDrRgs00IGRTHBQmPlRRlp9qzzZjQPVppjoYbS0kLRb4v6Whkrsxb1m3n5xQ2D
FVa6O+qqpwS/xAiiiwGaH2tQENXQcIaMusmlmqvNT0mLd9VUX47tU5xKu6gvD62EvyaDX2OLaxnE
1yCsWM4g9R7l/SzVaOR9GUTVDJTaMaACXeWpNXTJPubqJ6WHbK/6nqGlPZ4Kp20HE7S6jtKJEFuD
VEI45od+mqzKgJjBnLyoY/oU54IjVqrZd6VV840dZ6mZ54EjlIWZQ9B1llrIPc9OoqqoPCt7Tg/e
Sj6/rbXlHrl89LmFNjfUpgLN4lB8zvjwNOTQkUULXM1XR70HiltobA1Cp9AlNWd9sVMBHSzFC9e2
oA4E5fR4kywVdj/6UBvRnMfGreQr8MDWpqiUFWTi77t68LL6IED6uGmH3VKMLvC/0H7o0gs1ADRU
aS1Om6FHLts9ILpBlXlQd4WKfWc3Cy6RBS1GP5NUB8wshMIgkF/RaHFjag9qbkVQsq37bMePUGCM
Sy/pboRk39V3vdpfdgpwedUuAVfWKHBOroPLAH9NouymDMJrUM3cxlDsTBP0UN5BenOH6gNmJTtO
8jN+1KlyiOqJ5bsolU6Q9laKc7sg+ZDOD/nIORAsuC7xTVz1EkGyCBJvVswtO7V414oCLIEaZBiP
ag/15CF38ja+4JvFVvrkHTqzPnQi7jI53uOycZTgB5dDyyTdBULm13rmpaNqtwFv1opu8pyvq8M+
0H/lmexpTfOmQGCuFG7H4b1NFk+JNFNe2ltDz+0SyoIpzn4I0egK9S00uqZta3Lj8NgWzymf2J0S
gcMbEoc9GBMb3u4h1WeWrehBNcCrNQXeK7fzSTf1uPPHBgjNfjGL4hbM7VYEofpISC3knsGJ/ygh
8gNJ+X2kvPbF4rWKP+e1r2aKYwwqRKv+j7Mva25cR5r9RYzgDuCVi3bJm7zILwy3201wB3eQv/4m
e+JO67A15nwzEfPkE10CCBRqycqEVHYlT6nOnYIeoNOKuw2oR/xcgz/RQvLUhdpRtUAlJFsvj1on
SRsHeNQ1lAU8W/uhJvWxrXZUACkVgLLSZr6pl/uOMK+ayqn3g+GnJNqQDjNUJPEFbneT3I85ZMBo
6Qn9bDQU971+LJP8STO3ZhW5NnDWJcnXVGnuFPwObQQiKlDdrpbvCg6DLjPwIsZuCpHspstXibhA
od5pQ9XtyW7o5U6Hzq+h5r6q5h4XnWPkwmnJm+x/FooAQq5rHqFL+alH5oPoiEuy8CMZy70V0dUg
ysto4OuEoW9QiK0HzcPIgo1SgyFKgWyIljt1gzaQvtMzqJaLl8rkKwB4HDWDNurws7XDc16GLohA
/KEN/HxCrwIva3SBw/X7zIBYYaZ5mH10S+3E7e6eQ6RX8MQRoOkozNQThub3/eikFR77FMq6dG8g
YbZbZ1TBPak/5iD3iI19bykrVBBcVSpOXu50IrfMtu9Z0K66onoelfxAu8gBhIdRyJ6aEAHOHRNO
C6LGTs2tbYgPGkAqN23vaJqvifjVF/1nNZw1ZTjErF2n4XM2xDvBS0d2GIRrXBoSZ1TudbNwO+O+
Q/JCA+GRmu4hEHlIWbb6bQTKlVBkd8OQw8lTT3SDy7Ia+s5yz/h9kelOHkyXEsFNUyPS6HaVAPqd
Y9EJ39OigAgxdOX1ahMnkKYEd5+lpqCoTvdt80LrX23+SaAMrKtvvI7vMV/ippC5hJDd3u4zXy1A
FM8jnzTZnuVIz9NeruuK7qlerUhovMnB9pO28oyYIQKQjgK2Pt48ZzoUuzPT6cMU7849qe2VEZUe
a7OzaspNp0DiFFBsa4w3QIL4HWgGob/pQzj6AWTKW9EXH2rdeESpXC6aVRmMDsPwt0hfeqiXQLvF
E7jZLTRG8khfZTJwIOAKwWDAIUbVy/vSaeVnqBXQqRVelxQrNY7h+dXoxHV4a8im7yuzPVqFeq9W
YN0rxaqsx7Wakl+NZm/SLsAILVlXpboiun0CD/g2FwRDrvDpgttuVwUeM/gqgMsuavrMOD9DBm3T
Utm7YdueWRS/ZIX6FCrFfUwMN+HZOq1Gp1VLzYVUj5t3aOlmyj1G7t5K2q4yLdCdUuhPGDG8U9Uy
g+S4AtAi60+YS/ebasR+J2clhguJK6XyVKk/j3VWrup22EQjZJzVwkuj5oto2k9w5D0aVvBSynLT
kOStD+xHmSSJU3X9FKaZa5bHuywmxywkm3Hkn31iv3eFvTdafUsY982kKJ1BN3+MRvseN8gtgFPY
0YicMgV+QB/b17ZsAIXGWEumGU5ZQ7FexLswb/y4Hw6pgluhxodyVH0tgmwDqTU3w2QohFbJz7YZ
X3CjVmYioJJse3ETHZIm3pKS7LIafYmsTd08kvuqx1QVmLNDG/ejoD7ky9dWar9wTazhu7+kjv8m
BD1b3xhgQaHCK63i3pLUVbHz4K/NIWSbQDie9F4ERhasHd3mSDwZrfxIwN7T2sl9mRc4qhQTKTLV
RgfkoZA9bAeArsN7ZcSxzGt/YOYRKIjC4fYvq1Nih+SqA6TFo54gmdUiXOwo4mdqRhteJp96p60D
BZLTYeeFBJKy0jjFGDlYhUF34nH9wPtip1vhCk/BvkR6HEXFF6nr15AyRwl0r69BC93XhxFa2gLc
OPoIYlGJYqkEQ4oEYqpJeuBcg35tC5x+pd5jy3yIgwE5r0FgFxrPUQSY9uBHubYSaeEbRemVmMBv
VXGAVuumNOtdolufVdA+JF31Chf7c+jFZUhVV9bmEZD6U2fH52DgudtWlXSTqN2GDJrdifGkN9Ve
0SBVW0YXYg53KJP4QWMjSE4ohnu1DY3xEsOzGWjfBl39UxXKabC13Vjo+9CyVkmD09PVsV9mkSeZ
gXZUvOajWIV1c9Izc3AxhIYIGcF1Qo1NFeOUULaDpNaqEtYuGOotiSN4p/RsNXjxoLGMCQIouxhg
lLVltS8H/dm00+ew4g92IH/WdXtuGIaeB9qCl3qwDjXuAbh6NjjMv0rIP+ZpuBqa/pQW9aEadE/V
8l0KeWsHzDJehh8RZMZao/EmZYmHsdwdoVCLaqg/KPlTnGu/gWYeV4aNrYcr2QjoxseIdNL+nYXq
NpThjld44/MBfMGdV46B3yT6jku8wCFfNzrYH2wMXowB39RFdm4i6yHlqSsN/V6OimdpuGO95Spm
/1zrka+lwXNtWj+yoX4BqYM7jPxFB6SbF5lHS82nTHnCpziUQQ0EfQBgAESSzND2hiaEMk0rAe0q
OPfKWHkNjfpnV0WKl1jIkWuIz0dsG5h15omy8fKw/0hAq024uoqN4FzQLnB7WeuOldGvvMbYOj4p
heKx0gOylWiYGKgg8WAhgO3H+FfAi02g8ruyAHsHsiuc9qPM9FUqm11j87sGJV8zis5GMGqQzUl3
XIDMoLN2miJ8A2t1epuPe2DEPENLkChowT3Jm2PcjVuzCxSPRFBhiITWOgj591BDhr5Juh9G+RmM
snYgGt84dRdvoV58GEEniyQFHxiEDpjqAHEJdLgvWZJ8qpZ0MWO+04PwHA/JXmnwVmNaL4rTl4aw
PUS9d12qr/O4vfQSRHKZknlVA98zZsEriJMvNFDXqJ37SQn4QEDrk1lm2yIERAovdtV2fpGarjWK
PWjnn0M9woANeegwooPXqXmIlehoJcVmTNNtpzQQmFfYhhcapq9p9MsKqA96wF0Y6CcoRGNmOe92
TA+QY6X6uY6HyIE6yro1xc62gh2PUARoO8KRcYCVWlhbJbB+JiU/jWW7EVpxaJvEcINYOiqEz2XG
8J27M6YV91JRT5QV70TY61rXn7KaeEou1g3D94uMbWh1IXYv9vC2rcNKOfSB9NNCHMygfM4yvUVW
FvzodFAUJ8GpNqvDgJ2zDGH7tK6ee6QGWg49MIjIJ3Fhe30e7YtAeywZZM+58SABsKINe05NjTs9
0dwxHi5hjwS6iz1EEPs0VFfQyHJLC6GrNqjrfLR2w6g86AFbpaT11MxwhRp/oO65Gsbqq7aKI+p5
G9OsvlifvSd4KaFMMkyZK8Qf8nNflO/EijoXTEBPY8ePQ4Wsj9griUsR5QlEgPJNTCWmxHtME2Rj
B+5HFL2D1FoTljaePqYbm9fNWtM6N1X4c6yEd4yhHDFY93rZbTu72Ei4/FEnns6ac1MAEATFu4Ps
3tKSFvDiaesGQh4rpXg20xY8ljXmU1UcIh79iDvrrWqSS6fzraHjNqNo/NPsoFTUFF5YVoe6RGFw
jPmaI+HsRAOXGka5p1F+VvXBlzTcKG33qEhAkiAej5DfSv16yB90dOfLKDhVdRFCi5afWpk/ooWH
koaCFKtiw109MG80UDGuc+vIx+yuY8oulphISGKA2KMBQVjo9611FIrcghbtMKBg4XChbpuY/NKg
Xz80/KfC623MNd3prCD1Iou/JGP/XOpp6JZ659c8CxyidV95XEVeaiNsYFX+GAGB4ehReTdqcofs
zvBr6JG4cRtcoE5+CvOYO3rVI1fOqTPmLfrkQDO7Jlcs1xyVd61HBUizspeEsAMaF53DOrC196X1
rgQZdXqzPzQdf06Lfj9MnpiHxX3VNl92mEP1fMBIRx8j6orOo64+Nzjq1jg+GlQRTpIN4CLRes3p
inKVF+mGtQxhWI5flKvHYjS+iEze+xb+Bzitn7UYPZWOK9rUT3WVryHb8ZrI+N5GwUZLs8GD4P1u
VEug9ft4R2LtqarYa8bEc1xDvVfyT2MI3gdigawQkVxvp0e1RJxotdreKKqjxIG14thXh2GtctVJ
rfyBFcW77KxT3/MPq6CnsIm8zEZt0uTtMZX1eyv0g55VNYbJzL1E+G8IoOOSNHcwvXjXl4A5sg8a
Vr4oEUIqCUVOGDedw7sY/i6G6yjrvdn1G8TLL8xKLjWSeqzsqFlI2Et9Y00eUoNwaTWm21hTjihm
+yl6lhSvFiuSH1EQV6shHu9VOz7UqulXYbEjkGdRq+YE9FLhylFdgyZpZzfKTgR4Wvr2DeGXr3cS
GWFQl07WZA99oj31Wh7iXVPx+0x114zGvcbrB2Do34wgWHdt6RGo63pSQy1JjzIMYsQDWkgt5IsL
SI1MhTVCAbM2zPyYU+2g5pBODiiIffKS4HT2hwExGrUglRcStNrw0UqR7INxEmfV5WelhE8I4JGU
pfE9dE7WnYVaQWA/05pslQhV535M/NQuD5MyktPq5h5XRPGtmt8TkXzyIDrWg/IVjeGvEtMxhGIr
FPnEITaB22nea+EIxj8Zak6fGOsxDHzB9N3YRG6U2p9q27zJXB+8vqh2Sq2ixlkgdEPlohrtFXDB
91U0ulU8/iDaEHngXXzMWeFavXwd4vQ1yfDcaYV4T2M+OIkljhB+2ciweNdCq3IisI2ij4u8BoQA
vUrdss9Dtxf9uS/5J2v4M0K4T6rm+6rK8F7jcw9yB0n4/WCkd8SWh2aA7GrLC7w5/TFFWh9K+hUy
/qWXVXvfZHblDYweqxSpddyQT07IxhrtOwx3o/ZXgHhTT8W2JFBno2G54bK+C9LoQjvV42nt0QBE
rxh2iRN5skKFONYAdPdIbGjIFckLaepyBQZv1AlGvVkBKW07OWPg9+ANLqWNF4bDb5W4Npo5fFaa
1flk7H61lOyjWq4bkz/QQitd0x5/GTLfhb1VOqApqpyhlhujTk6UZseYDfu8oeIYEEjIRbzAbxlw
RKmKik7/VCnxpwislUHk46BIAYjj6ObB8BjbcqUj5NHazLobB7EbCkZR9i1tPLsYarM0/UUJR0/2
KAqLwcycwIz9XqfHUe/vRZ+cYxVnFJXznERrFmQ7WdG1zdk5KA22KxPUBQOMc2qCbErEqJqab3Qk
TSNl246Fa7Abu1nA3FSzHjOR2ygzN8UaKtSY/B6196TIUMsx5SfNigGtDda4AsKvDiZUv2IUWCii
q1xSj7fpnYoyq10G6ygHq3DeeJlSQEFQEZuyx6uD0Feo4RaR0qMt4s3AUT9v6mI70vKnVfUPsWbe
KTrbUpk+jH2x7YT+OGjaGyqzF4raeJzkG9HFP7NUCkcwZIVwy9wNUWgzYvnYiLD0elvmjmUG6rYb
zXJNR/tNDbVnKXRzw+PM1xQ9vdMbeEroXbYrQ1jjUzpKN6sqr0U5aM0N82Gwil1TdBAZCOklY6i4
KdpxLORHGkeXjKfbIeO/wDa8I6BXQHS/LnMVpU/rhWe6Z2FqHnRdwjGq5o7hZ7NWf4WjWKEG9pbo
WuXCy9teoyW5F6JUY1d0QHVWfSzaTa2092Mx/ECe6Y+Ddg5j9UkP0N1oSwVMbW2vexpiBact43sZ
pie9SvdVmlIHPJgvNMiwLZ1AJGkkX1nLnlseo0SAcgCr7chVI/sl7Mm6R1POHYP61KG3bRjjMdOD
p4Arr1nVYPZVHc7daEC/kp1pZz+Vbb0KbLj0mHp5K1HGS8i5AzM3avzwhlaYHRIpd1bSYV1yK8vp
ew4CyU22L3DHtPYhtl8ViWoBJW7KVbeFEwtH667EjK9ZFYBsaX7DoESOumAccL8a5b5jI16n44h4
nRnvaVJcMO3s6elzJaMtCowQtEWQlAYrm36W6og8F+WppJ4SnH49WKOrIb+y884fCnA7kn4lhmSl
KSoKkoASd5g5rFW/KyzfhNFQBGuCtk8t1bUVxQeStj/zQXkPzeGetflTyIqHLiJ+og2rBgPhGDBq
W+l36MJSA3eJvA5m88xipNkB4OX6uC8QPwBJgLwUjUDCvVZCArpVHSMEJXr6mFWlC93LC2lNBwHW
g03aQ1G0HsdAEUfN0Sjk/SjGPVR51h0C/BrpFDpN3RO1yhfGURVlOU4zXwem7qoodGbhj7b7ibye
qR0cp/GaaPgXib2rVCSsKoj/UI1EaVumn8pA3tq+3FrDgPCoxijKY9F/MQssLGPtjzHQTDrmjkjr
ylKuBNe9MmnhDn1mcr80GXPCHAWRDMPLGAOvxODkcYNjh45ZrDhC7FPxWqqa26CmTNrHkn6MCC7Q
x3YYIjutATVJ/akW2r6rbDy8qqe36i7JrW3UPGh1Abi36uRVukrBxRSJAlXWD9K/DfygJqi2pCae
29Gj1suA8DCDihAYzXYYZXNy5B8k/xU1d5Sh9ZKZWzWpntPqg6RviAmRLcUuVYnXovBZJKarVij9
IinFwSHKuMEZQKamPCPERQdT95ByeWBhXwkrPMsRT+WI4ioqxbRSXatt0L+J/VpqmJJ70MZjYEQu
/u9EloEunuHkSr6pLWT5duwXDFEnMojRCB8C4weq4P4wNi4oi9y0fC9I5dZdvxNNAiZqxW+tn0X4
U8f7ygL9WOa2a0vFbU3AKNr36TfHGXoCHHU6ooDsyPoxRSB5CGlikbrqgPZC+EzwmlvJV5O/ROg3
6HaMmhVQ9ePriKqxSLc8BEehojBUemN057p1mCt+l/4wirNEcCJItzO7+2JoN3mEfxRhcDrRGaPq
5yZK6Ns49w2eiVo1vMxqvLTB1LUmnSQqkGJsVTN1dIbqxmifUjY4DUfgooMHCim5gt3T0EhqqeLA
JXiYNkZxCWhrGzpKyOM7KPdGSb+WYeyiRnxIgzMdQq/v7bUdtJ5i4slNKsScerK1a+UphMcfbJgW
dEsTy0u5tep61bGj8CgTbR0NKJgfMrHtI77tk0Li3eeXJtAfoCd6b6rJyuihm669FuUnBnLWhYXm
L65QjXssq/akhcABFXJtp2+F9YtwpEIcVJBsif9gju9jOuIngGgwUAW2Rf03TvgKsqBVHcv6yqQX
YT2S+onGh7FbkPObg9L+ZQJzRZi8hgzMb9TElQliCiVpa5goUUWxQscG9bkSaGuwoaBoqSxgj35D
Ya7BCnNzE5jhypxQur61uUjBJNFj2gG1vM00V6FvliTc5/iLuaEZ2qMSQuiR6DAbpheOTPi2Ejjv
1RNlofc9sGTJ0vQRr5ZEeT/qZWDBUod+t1LhCnVu2f5q4q/vDf3FOzpf0/RLriwZJEljrTXoZdq8
ibFq/BFZnuInfgQOpZPwIcSIMfLYdAIMh8XvUItIv5a0ruZAnfmPmGH9Ihsz9WURig+D/qihFmIu
ig0sWZhBjYZB5mpfmwmIufh5eBGr+E4B1b14YTvdKZ5CbwkR9xc0CGuyVBV4fozJg+LFnlm0mEQG
QFR6AQzAw4QrSKbDA3vQINrGvP+z8NLc2gxKiBi3DQLMZVxQqdoSDPSF4FT7LX/h/xdrm8ODZtbm
QJ2G10XTpD27oJm+RrcU0aVvn9W3aXRX+0K1dOE6LG0mmSGfGiYzEeclu/xLTQSdZH0VrmsQ4UHB
mK2WZkFvXL/rb0dm8CfVyFlECp1eooS5SfIVCQpdsLPyf54Lm2/kzHWlIRmKxMa6rDsGZS4AEdzw
CCgB3BfUuY7f3/Ubd+Afq5r+fnXVk6RHUolX4UJB6UGiox6dvzfwF2Z3vpyZ21Lz1kqbAcuxj62f
3md+iaDHTVzrCAHcVWc67LI0Mfj7vZp5f6wKTT28N2DWnsP9K4PlBQmxqsaTYGdJvUrZT3wwcjeB
MydhzugutBfmGv7DgfxjdXa7NSqo0YJqCm5zsjoxNrATQGoQZWSXxeN/+779sTa73ZqVtgWVuN3m
GkgZtOLd7Etkjn2HovgmQdTs0gUc++2z8v8tYoP/eVbQb+SlxiHL0KBHVkP+BY397w/LHG76r7Py
x8LsSgfaAEZdCQvmeppQTNZofQFkvciOMv07//l8WOrsLjcEIKUQEfAl3krPdDF+vJ+4j83Nf+EX
5wDG+Zpm17kqMmEWychwKlAVwXhV4Q69g+pxd19+Ua9dNS+qZz3rP6welNru9xt6I7C7ugiWOrve
hi010IlZqCKgPgnKcidCmQpFsIXvtnD0/2K705MWhwO0BBckTacGQ88xOG31c3qC7MXD/+gh/xyT
WXxitglC5whVmYm7fqJG+Q2DBrlN6gNh+/j9Fv417Tx9wEkgHDNeUODCvNo/j31n66RSo45eZOoO
rr3LIX6H9iS696tJkBpdTWWBm/vWU3Ntcba+qBnSnI0huwz2sNaLIzUfSvDXIyNY+G43gvJ/LG0W
Y7W1ltuqObCLUIAaSnwlT1wCoMhoP/O49Bc28pb/uF7WzD/WggkTzhpZhtf66ktz0CFZBRUA6aan
eJ94ymXpzb55LnUbrET430SXNTM5prmqJegKXVrUSn2xKiCzwSE+d9BXYLCd4tf/ZY1XBmdeuSPQ
Hy4LQS95iObXVvWnMKhD1ovzQskG3szl/tJbcPO8/DE6H2BnWTL0SWI1H2mIwrSqfHHNwBx5HJ6B
rLl8v8JbHuVqR+eTm7ndJRjfw3M+EGhfC4T/1YksDqjcfMGvzcw8dCnz0s6lXmDUIdN3zDmCdB+6
Njb6/LqnPJgrc8PuF0d9bi8OoxyIwQlu+uyFMzNBBCcjYrzAR5/BxDgsv0v3Y+qxI+Avk8yuCrth
s3APb35AojEKJTKwWc03FUSQw2gEevOBSWbVzTlvN5wAraH0QetSCTqc/+Ejwq+BZFKFPjybORh0
RkUwDIhlp3NSjoC8HrTs5Xsbtz/hNGFuUmi/knnALMDSAsQJpZfuTXqKAyHWdwvlyPfoSz6i5I/n
ds/7o1w4nzedzJXV2XNbAPIQmXFALwqKDL0BwF5y/n5hNz/WlYXZmwoqALPPDNJ8IPtwxr7ZVRiH
SPI3AVj195ZuPz1XpmZPT1p2IcRTTNyCHfk0Fb8/lcfO6dwcWBvgS7xlYuG/5kp/v3YMqAQVHELo
FM4cmEhpEIY1vpp1V201R9skR7x0nn74L8Kw6RLPwzD9j605P7wZaJpZVpWNBNxem+AXTj2+yjfZ
Fiq2G2thoH5pZfO548bKRmtgCC4pdIindHi4N3a/ZQU2S+/qX5oGs12ck8LncQAWLYYXfNIxjDaY
ql/b8dqEbi1m4DbtqvhsPcMtVi1Qy56IvYVzcyu+vd7Y2SUoFUrtTCJkUXc02SSb8AEc8acECDT1
vyCjvn3l/n1k7NmFKEmTYpxwunLZWZY/WL9EXXL7xv0xMLsGfS9VobOOXXTjAlZgrzc/zZB5Qb1w
RG66/6vzOHOLBaRmGrshKM8A4qxGnzJ4MgH1+f7jLO3WLObS6k4NUrBzXAbrHOvPGaB+3xtYWsUs
5gmF7FoNWiIXLl9r/hbqv7i+UMxdMjFzEgBjREXbw0m0rHcCYIZYrK3HpdrEwmefV5RkDCpgMcWL
tbWPc5xgekG3IgYQ6vsNu+kZDFVn6iQ5ivHsWdrZoc3dGaoUCDZ6f9LCQhProd42a6ARlwLE6erN
fd61rcknXhdcdMJoHzdTOojC9J67ueIGCA6hAopRI4DgnUV245vPyLXNmTtISqMGJE3Uv9eHaSdv
EiivNhO71+Rpl5RVb0bdiGQw8E4AY6DzuVgSy1ZaMewB6no23eqOe8yXLllbL5AXWphLvHUWr4z9
NRTb602OWKP5aEI0yNsk8cCkc+DWIi3i7S/371X9PkVXX07mQBXx2C4+tLtCW5vYQxQOpmAGQF0N
bW5v+YW8lZ9dr212WEwmLfRLK3aJMOJAky1UAzE2iMkb8HL09dP312C6tH+fzD/rm50S1ke6HvFq
KihVGHJP1pUPRrbl4svSPs6ei7ELqo6mxVSc01YQvvMTkBxtam/wUHXPHWD+Ftz6X9yS02tsqKgG
UgJqaJXOLOpC7Y1KTA/UpnfF1vBS3Y2+xKbzA8BlHe7Hzw8/v9/M26fyj8np71eHJerYYMQWKT7S
QO2BBCD1Og4T2zOMqFuKEm+9KNfLmz1beZcNmZLgtW+8MkWaa6LIlD0TF4T/mMJ0VCf0lqid/oNL
+bO+2SumAEwluhIBjvXUvkBi5wcbPFBaDKuJ0iJ7hR7aImPg7XPzx+TsXau0Th+iDvFb6aN84Oer
4ohKxcl2fldhlmVUpsv19334Y2/2yGlqRiuZ4ZEDAX6fgmsS7a/SUV7s0I8wS+ODLZosvEQ3v6Q+
MXiCSZNZ5uxL9rZWxFWHdy5EJZCHmHQY/peKoHFlYvbh0ta2McKEsnFbnmSwz7WtFi/UiW8fjisb
sy/V0TiKCNQWcCCVu2J0kLk/GmtwhLh03xzz9dLRuHnZruzNvlQHBMgAQCWaGMO7NbX/G81RjcL9
/krfftb+mJlXB8YC/PKVhq8zCbGZLmS7qC9QOEYxYs+AHVqwt7CqOTdtrwpgNbWUXlKgnQGBXkVK
4iR54S0s66bfB1sRwNUU5DvGzFV1ipo1UVGir+xjGBX83VhbvlJ8qTr1M3g5ESV0j/kOGE73vyDS
v3nkbZg3jQmDQKdbf+UoYxU4vj7vmg9IE4ynajtphBGASlfx6Cq/2crDRbLhmzt7ZXP6TVc22yIZ
9EQm1Ucq6FuksBMprX2qt28LO3vz+b6yM9vZhOttDx6K4gO46AflCTsMzzzFQpDRfAD+d/AmCcvU
XUo/b6+PQg/aAKOwMT+oKQbKVC1q6QUyli6x7wBmBA/or4XV3UoywcXzbyuzqLkZgYDB9F6BIZ31
JLNGt8pznEH54L/Rklta0iwSGmkWlkEIOBXTXoJx1wE5ZuRLqJHbZ/HPimZnseAakkw2oNySvBKg
hqslx7hkYHbwIs6UUFj973L0CDSyD/kBlzZe/QYMtVeshEsUZ8mP3A5/wFKj20gCbDBr/fO4a0nY
cplx8SFXgOEOvnYuXOX0iZLmFtN7K3ECP876f6lJI5P6t9H5U6abWSlaYr13LHAMUPApsnV67VGj
L9+fw5t7emVo9qDVss+6WAzkUgLfpxunSFlIdm+nh1cWZs9ZiMyxHkHVikKm8skQdmgn+7NyxuOy
O7y1GBOysxRtF02FTsw/P1WVhxYr0P//QG7laOmvzlh9v1u37tG1gdlTGeQDqD8y8HU11s+2e7XH
lZ1tvzexsIY5YWEqy56MkGT7CIoXFYwCoCX43sBf2ghTPH+1iDlJIUaNpMB0ETwP0NeAsv6SICG2
9pBdO7OPrgLrAkAgkH3xwqfFFsHUAphHhde2Z46o6MaGaBK5be3ze7GSm3oVP4KXAwLN369yuiDf
GZo5o0AwElsdIZdA/CzhLCS7z6IPXR8XwoylzzX9/eoxtIOgUY0Wn6uD4AIHnja2nr5fyW0LDAS/
kOqgxJxtWZkFmlqkufhoOgkUfoJvZq6/N3Ez5AQB179tzHarbgUrE4xtXCqPrifI2u+umz+1aLPV
subgrZjp2txs0wpVZv3IGkA9iHAKFrp1iUyWHzUKfohqcENLB5nK0iKXNnLmyHnHwxjxe4FYCcJu
AdAE1itqYpCOGkd3Ou/9Ik/77VP4Z1+nv1+dDiDBhbCVEJ0iiqF4O3QYGJMm5gmM2y98wsm3/X3g
/5iaOfJE5rXexjX67ODVca23+nE4Fs/tc7EL/Woz3KWA7zpAMIQemGqWICE314nXikGeAWBYMjOu
CTAlaQqeKzoxhAznnDxUxS+I1S3ctpuPiXllaObhjTTN7LLQCaAn0abYTUiofiV9sOyv4wVs180O
3LWtmbOvqBjLpJpOqQuGWhxJo/Z1Bcqc6arZdADMb60WvivxFiuAC9tJJy96dWwS1HhqrbGm9m3n
GdBtx7jVDqOljvTJi3oA3QqgNouBzs378Wdv56JHoAIfbSOwrPfww95pXg3l38RNDtqO7RqolgTu
krbAksGZZ+OJYnFGscF0sD0bggLlElHyTfjc1Tec50cJtFisosLBjLd0Z+8mJafGaVcYXYEaC4ZO
F+n2b6a51xZnvk2vglyaRjpVwydKTw4B12TdOGQN/e/johzvtEV/3fqrbzbzab3aAVLAcVKqN/S7
He7Gnn2pV+1BHnN3sfp+8/W+sjZzZyk6nl0zDOUHwHp+pIU7O0mOvZZuMw4cD2mHc4h5nzIgoPDQ
4yUBotuv1JX5mZeJrFaGNabjLu2OnyeEGwje6lXj/z/Svms7clxZ9ou4Fg3oXunKyNvu0gtXqdVN
7z2//gSq925REG9BV3teZ6ZSABOJRGZkRH5NVbI6bh+S/t65zWWCjZG3mJf3EVIl1FjpnIQuO30o
Wbn02hQiJ7Stxm9ZARsmpDRl+bT4xZkP+7RspRFZmeHL0qUUYnZqAnmYo4zjHz0m3Qb4M9Me/YHr
Q6vHcGGZ8dhSCsWqKXz9IN9l1y1EuCUIHO4wrD3bkBj/ggr3aha9MMg4ra4lVZ7lIAzqhQKDJrkX
o31TQTqCcyXy7DDuWmeF30A5iJbk28vgXvgJEWlEtCtlU173vVPef6Gbu/pcJChAitDxQabLXoUg
659jP0fEUR7yHYgNHlA3t9Gd2keXVPkbVSCnuqh5ZKrrS323yrgqyY1m0OiNkSp/mvIe3BJp88TZ
TpoEfjoOi5Ux9yE0TtOiH3AcKndEtEm280Vm+x6+HXWTiA9RX3fMf4tir8EoEDXI3eJ+aL3Zm3J3
fChAj6xdZrsJRHJOccOX8Vk1CXkl0TRE9bPwn6533ZQbSNh8/3mod7r/+/wmrn6nxe8zV15f5qEs
duDj1KNLrX81+8zCoNV5G+txcmGEyeZHGQ34eKYU8Tb0WGebjkokduOVqAnuaRmSezGsJiwLi0wI
AWkTgXgb0VHbJfvZ6Tag0CmAYS2gRAtGX6iIblXdDUCW5pxf66phougG9NYUjJoyV0IpTCF4KWIN
tHXGpVk3nii27iR32z4vOJ3StaEozF6922LO2KCCPi4vRg25J6XqjvZkRzXdMFWwOb+o9cxzYYk5
aY0qzWYalRouOuOqdyYUuiobuvfEOjWlKAjyGzK3p7rAu1UWBxkC9++HRpkde1DoWf2OisASC8OX
/8MtsDDHFEDBw9ZJ+mjqh1AEpVpq11Vjjd9qphDoxklA0OmibtADubhW27rDGUtx4LSrSIP+Ay0Z
ZliW2EAEEpfbjueRqxFkYZC5dCQ5K2IjVNSXCMQoXQtqsILz1Ft9PS8sMD4fFv6YxoOsvkx7jOZd
UJg/8dI97023HkYWdhh/96UZ2iM5wggIflCd/tkgufSdxivweO425Z4ffdeT54VJxvGjpEjHoNdU
SB/Th09jYwjqULp01CW64UEfeAtkS23CaGrdHOBTAWjhW8B57THjYge3+T2Vef2CSuNqtv6+PLby
Bg2ISeprNTuSOyo6MW9NW7pT9irOM4huvfNRZDV7XRhjrppkkOcCIrbAUqvPgnLTBdG+VW91Kdk0
Ca/Gy3F6k7lxlCzpqozEFDHnbxQnuaZYcRNgIyu4VdzYDR54b8fVi3SxOubGKcs4loMS3y6WMBWi
g43HsDTMVZ/fw3UXAcWtqqDjSuV2PoaPIgdBCWo34Izb1YBQ7WgDCkSt4DiycrwfobX6jdgPESvw
URNkIIAAMVspKoMsmEpHNROhtwJNocg1BrtF5Jf+KDYekbZwy4tZa+fug1FmN8eiy8dGwtU22JIH
HgDAOw2HPlrxSH7ijhWsJJIfrDExeai0SKpCkMjHO8mr7vMb4T6zpZfwGmxDm8znv8lXnOWDQeYr
VnHj95lZaECwTHYPDlj45UnjXHW1dtM5mCD1plfzkeM8K8f9g1kmUHc5KC0w1UOlE8EoIR6Lu+hJ
i9zWJRifKEDt4PyPBpmInc6S3sdaquHBkyNH6TbZFfQL8dqpEc++Ez41VPuA9Efu9VnxMpgTUsxC
DafZG5vgIr1JwItryW/x0bdqEIdave6eXyB1Q+YFsrTIgtWSDHp10tRqB0O4rYeXon74zu+bEKYH
RSyQjMz1U0ODFoTqk4bxk2u9QzoycYtsK21fSM9rokY0iBwAIf4xoARVBV5gAZcqBtzbyw4DNdFG
Tx3wKrpgi9x9Yz0LY4zft2Dc76WkQsYqtFadQFSGBPZ5E2sR8sOCGCeXzCmQe7znj6Cc3OW3oLM7
1bvCa/rWBUndK8fe6qFarInxcTNqWn3QkfGj7/tM63mlq25AWIIn6Bdqouufy8QU4EnLma0fzmVg
zm0CjxM3ZE9R7/IuvKaargI/Sq2GRaIpOlC0YHg4oeIXqWpQ9bkkh/Q82S8/m2uKISQIwcSL9x1w
fZx9XI2J9M0E4UR4OjupYNb6XBiBr2Ifpz+gsw/xxBCus5/xtWSDNOvpKzCEFWfB1YbRYvwDNqZP
UqtSM0R+HgbSIc4Kzx9MUFfH8d0UQg6rGV6MJrkvpEi0Nb2/wUvcCgLjOkurW9WUOZFk5TFHQ7ME
JDeYOz4/HNNGMPMhlNMjzVg6QJYxUlABs8yLkp+3+aMdxl17LQjTEfzdR9WAusX4LMwZWGh+cD7m
58D40QoTuMoZtcNZh5W/RWfJij3Q9kylpd8NDi3eg/eQL5zLWRv7YBwHWWoHVUqPwbHegR8Pog7x
rXKtbuiDMQzs+Sl0VeELhleWi29HRLzpiEaxfh+DaKtVYMn0zeQYXpJ9cFFmNh2Z1Zz0GT0u/yd6
Mp7Pc5jPpxP+ImMUC1M16MSy8y9GXqs+oTaLP9H19IyP6dAUCbSLE4SJv/UWApWMrChUGhGzbSwM
PAHrT0SEYsIBDR9HNBJo7klpBD3NS194/fKVLZWxp7j36GsZCe/HLe27Iq8NUodHTL4IO1mpBBsc
nSPvtvgcvTUZ/0CoRlJw7Ngek5TPjYi8KDzml8V9tY+d/iT5FBxyPCd5QK6VOooGWByUl2TR0KDn
Rr/pIqICphbUYB5qsYU9YHmhnb1Qob8KI5DohdrokATcVuhKLg2jEHNHnBOpSCxzIQpG2ZiG3LYo
k2ob2ZbAYxA62iNtAIV3vOcC/bGPGREAclQBFGA1SovCFFHALw9iYord9FNQJkJpoZ9f2+x359+Z
NbHOR5mV4/7BFv22i90MNIytDC1tZpePuXIcAFiWGpXnIZ97TB9XxHyzYQbWAaSO7VGrhd+BHl8O
onadhNNeCdLNQHpwwbWvUhWXFsTsefJZax/vwxrpMVmsEcryCdirQoq9HYAEh179K3FGu9mBFMXT
H89v6Jp/frDGHLpA6aVJ6YAdBefmW9qexuowQg62r0t1n92CphX4xg2XAIBuIes0IKoyJBEK8hhT
ZDxUmZJywJC1jiFF4YZGltQz78lj5/jW9BDuuYVTmmaes8fcgXmVNSakr+gcZnQk+/jtP5UkJ71u
/wB6caIU4b0y6Y+eM8rcEVkolk1BpPYICIalgiWo/xFgKD9UeqT1hVVHHc9zOdvKXodTYSh+HKGg
qd31wQbyRbR8heF1N61sw6o14Jy5U5k8m8z5V8c+ETuxKI/T2JK91E2jJ02dZGtNDxkdpSg3itqp
W7/ESLYRQx5AyUFh3Od6aQsRMSB5E1Uzrxq0EuRRvPjnXyeCrMUhyjqh1IYa/lXjEI2P9N6Sd9lO
cclFuuEGefohz3xoVo5bHOp8VDFAfQCWjYKvEzd7qnML3Qd8afsHiH/HPWVRSsD1bLe8xtsKwgAv
g8VimYgR6nKViKg+o/VhINwrl7EDxj/Pv0GxBsc3t7ndAd43Z6KGAFh7W6s4TiB4NK0SmO/qt+CK
O2WTPdbX9YaXGqxl7R+WyDwjoZ5cpy26+lhi8yxhgSESH+MBVVlUo4btN8oYH7eUiU/QrFCggIYB
COhq/wp7u30AZV8GkK9kF62dP3Ef5TyHZQJU1FVTBZ7bBvrG6LVY0kX72hz8B3QZnRwyfc43wj7y
H4xLEhAWfFLP1UMJSIYRLeJw1ztQdBh7EFVhbFK0wGh6k1MIeAI4xYG7zrUbfGmY8VW8ncdSp1Bm
sjFUzwQ1KSIUQAV2fsyvobAQ2Mrv0OWBPnlWGX/NtBC46sRQX3TzWOnQg4rA/crpeZ6C66cosNhT
xkdzKHGoSeurL1IETXmP7H3wJAc3IAEGohGqsyij0sotmsdik4MN7Cugbbp95/4Gxm8lJSdNl2B7
m7TedHMF3cTf511nfSshBwTFVDyj2XQv6zN/NIccdfbstu9uSb0bCHc4bfU0SO9GmDyviwYdvcAR
kHB3sidXg48Yt9BMg0xl9MA77Kt7BmlUILJlRVRl5ppOZ4irJTNVTDdz4c4X5tFTFCHhYPnW0mTj
3YrCAOqM1ISqizrmRyOeDSheAWsiQXhACtNtY0qbYY6evvGhFgaZe5lUfZ2l5YS2I5ij/CyzmvRl
5oEJ1gPzwgrzpYw0qKMeGgQopAPiLNvDpn9trdQCeNzqHnKIs59f1VrVhCz3kV5Ni5tdFQtBmNpG
R4G5v6RMThRK51st/87hfTEmVAWZEiX5WOkH0BUrnuLM6Eb8oJxw2i0F0oBJF+pJVgQdEIubUXB8
kh3pgoKaIVYSJhZKR9xDX5K2wg0nSWk/q3dpsyDs+PDL1WO3+JhMBJtNBZWHodZRTid72Y32moOy
mEOLjd+CKZ4KmihEQ+QcrXHmS4bTSAA0Q9n21BcnmK0CS/J1CnFGqEFippebRKyGLlDX/tcg80Hr
pDWgHQNdX7zFwU5NJwCdcUty+xclsCJgJkKuxNV8Xs2VFlbpX7VwWKHLCoKCQ3aUr0YwiQBqhnp7
+gx1MaQukcO76lZfOgtzzDfURj8MMJAH8CeExSZofxmCmgE2uCl4/c/Vt6OxMMVcNnItyVoWoIkm
PSTQgAMdtgvY/l63m/FBfoMm0qmjwKVzW/VSZIMExJBE1RTGbwatR1dZz2kueBo/3/sH3wO2fNNv
hh+8l+pqEMBcI0p9Jq4HjbkclCHQ5LrMtIPeQORAuZZQQlEcf76NwczOCW2rnvJui6XLCARDzgsF
/gkS69FprrsnDeOFtnzTXWI+4SZxoNzwP5pkLgkjEpS2CHPtYD7QBtoMvE2wwzSCS7u8XzjzK0sE
LBGEe6i8mSKadh8PQz2HNPNEG7T36FMFRN1bHL7+mc7f8Kkb11IymDN1+u1kU2KfgVoOCSYC7bKD
OnqYAA+2mq1jfq6xMF+/gQYq8okWxKy7orMnFKn5xG5rb7MPfwGzYDESMBMeRtmxdLS7treG6+YK
A6Q2NEeg7rWlUDhujk0/GpMEaiLArUSVTLT42Nq0nolpqbQ4l+Suvoy21SbYlFj8qWXETdVWgiqM
aaimIoqjlsMckBzZhZ4T2nz7FV3Pjgnobvua5Tb0K6BNYIMS5aKBilrpnvfclSf30izLPBW1WU7G
MaF95nqXe/022gkbSFVvz5tZy28+2GEOSKtN4YyGbHbs7HTXPKsnymcorIGVwRFx+XM/3srNj9FB
UMnpIt4Sn6rgrVYXRqY22iGxBhcfz5ag/WyP9//herlQ0F/hvFx4Jpkrowwh5OZLQYZpPA0CUTfR
IDicbVwpqYJ5Uwd/qYm2Gzzl47mfJ12OIwVhVN5oe9rrCvC52g24h+zzllbiNTYN7UTQNIK85vQ9
F7dtFfWJOasIMGLhD5di2iobZQr0TVhH0bar/RZCzWnG2cBVL5FESsWHWv/nblA+z7IGkR8NtOCD
m+HEIXCjrbCvIovy85i7QORF7rWPtjDJIsdGvcdtYeKQD3bn4hH21IOVTEIYqy15+5XZnLXQvTTI
nIRBzMwaKusZaj5Qar9GqzazMrtyZhuZ/i2EI3jQgZVMRlsapHnA4lNGSQp5ygAQ1Dq4R4XailF5
qf3SiiB+fN5p1h4VaHejtWYQJNafOmtqG2ny0KDH3ntQyj2N6Oy1n/PVF3pqa8F5aYpZVTsLUzBA
yQGBqznS8VMIr/80QccfusUPzrLob7EXwdIWc/mAbgWCJZmgoorVO/mtngAZgVfEDvrW8lcw2Ly1
UZ9dfLHBMCej75BNUDgOcaHFslPAxE/bXNw4ybPFpNWzLAVFGOHhmWIMT2lsEWJT6PtqnvxDja2G
R+yyfsQXLsIEySZqU7Dxw/1p1pm5seerdg5JCkrHjxLkq8abxuFaZNLrOpNkCEoR7TDlF2oHtS+r
2fgOpCaTfdZbvlW98dkj167VpccwZciqSNUkmSOEzz3EYTbtljqLuOX1DLkHjskaMhVD5SDG+uuZ
0YW0pUB2DTAT7qNvNWy9fzf25ikSv+jEASvSEqtzUR131Nfkt3YpB8D0Kq6wg0Yl59itpUSLTWTZ
6HwxQVN0OrkKuKp6K3N94DU1q7RA8LuVLQrcuePYXLv3ljaZsKKU1ZSpAd4OeV/t8mIXpi/KLEHq
OXX06gIieZbZPukz9AFv02DYDtAU8kkA6fct0WergqQp5w/i7TsTe8ig1ZJQI/UGyt1uKOgdYKIR
XajusQYt33cqJssQrjOxBxLpQVJAEgqxDhJBHhTXURtq99L+Ly1Hd8G1uBqBFBMiIArKFyJLzV7K
iZAg21HRY6KUXVDNuwjQNKU4cW7/cvW2JwrBoxc900/P0CCJIIA5TulxvqFkysN1cocRAgf5hWQb
3pdaIKse9W6SPTj+OLTV0JUUnVU8gxvvEN2DVgj8rhQITBAFwaBlvAYYJeN4zuq+Eg2ja5jjNnSF
iQ15q+R6G4bqIb/8i4vCuCw0GCiAlBsdVm0ZQLwB77Yym6EoWamFRaPiNh4vG0Ah8ULzZhcKjVwo
yGpUWJhiLpBEiaa4qY30OM63RvRbayEjxkNhrYbvhQ3myoj1IcmTuKXLCbbqtt8qG4xb8RkAedvG
XBNKZ4xD3dTqaQY+O83A0yGrdBtzq3arnr9YEuMNTSYOaiEk+XHoArdBbTBpHr/jcO8m2FR6aEQJ
oFg4QX6peCXekq3VUoWkjcl1gvVLfWGL7uwiRTLMvi+lBjA5OqYGPXu3guTw42iPLiQVfyNzMTmj
OutX7cIiczPMmegbgtQWx042Ifk0GtllapoRtIsV6IkLnXijZgWQwBWwHgXE4TxdCSrOA4nzEVkU
FFEwUlAGMvyl3SlA7wwF77rheKRJ/4LFvsY1SYY0JdTz0WrbhBCCmjfkl+JO25IrlrEaGhdbyuSe
uQoNZFOH+2O6UbbSN4AdnQBzas8V1Ki92U5utYsSOaEkeeobx1np5/qU0y9sM2EkHSo5iSJc9OFl
9RxcVFeCjWTmZwAuamHHKyavkF1QVOe/+MgiyVItmDIiaPQSAD/eLwALXPkGem8XkWdyVsaJjyYT
U9D/1gNM0qgHKoOddmBDSZ8ClQMM4RlhoomRiG0liLN6qOaXRvai9icEqM9/oXUTeFhJJmrGElvi
lKQ5nTQtRTTxbwRyIxc3Jq8ovTLhTT/Luw3G2w3fz2K58DGdU1vaXttEWxCCXIz3wy/jhlK+Bo7q
6LfcN9dqTrcwy/h9A+FVVfQjHLK79pK40R0m47Ya6Dk0TM2AfkEpOcearuOTs2MPRVRywDDINptr
iDZHgLySw5yLUE1/lTIudTTPBBMei1kshlFLsKYXqjM4BYAKBU/Eiq+rt35T2v41N3Fc3UaTmKg1
GCBsZOuzQ5kopkDDR+vUl8Q2LwDOEqxg07vC3ngVuT2MNUghQB7/DLIXXDhIIvQhO3g9ZhqprlUG
VD8mUFH/9lIIgTrnT8BaY+iDPeaSS6VhigUfl1wBe9V1aIu/oxdolbuY5gIkaUQt84LrnKuBcbFI
5kMqYRwV2SDRdHx0JAdgC08GIAlQFtzjOu9WXXeb9y1lnzeBHCemCeB5CPzTJR2SG55SAZVaHxLZ
KAnIwL498NbIM0r//eKS63ySSKADwhKTy8QPLWwz58BxXYU54vUkRhBtmWguJKHnDfV1gAe2lKI3
84ZX5cDxFM5RYHVMIr8kmWRiRQoe5yVkp1KH0iv8HWoP+NX11eC8cBImQSbjgPKbgqPXe/6GjBak
24EExUsx2MUa6DyHB0h551e8E8Ezy95teRrE4HJRD5qq2mpQgNc5cTEnxzt4vDPAXG/1YChKS7ez
dXSLMv8kOHa93bsYovzNK+LQH/scnP97BExWTW7Q9cAX1FE9QDJ1p2wNHDbaguGZOWGBz9lhosks
DXVSa7izW4glu7pk9Y6MaYvut7FrrbiyK5O2Y8KtvAWWfr7leOj5M2eySnO6Is5+m+JAxDvFg3/e
dPeSFUKnEtOwNkFxJ7SqHxyb508FcPUfz7nYKpWpawguKLVjfu0+7KzCNq8bZ/wj49l/kV+Re47J
1fz538FAJ+OjyTgZBxG6HzSlHZ1gm9/Qya/BGXYgFt2dt7Va1wdPMHQSNJlgevOjKYMIulZoQEKl
lWKbghNKDWZgtwlPuHL9y73bYQ5dp9dRqhi4EAb0YKhwNeE+BNbP27sJ9rxJem7KvZIelRtoJbjz
he9RvVQVXHBfaJ5zFsT2PINa1LoI3avjRLzOHTO7fWs2gpv9HA27nIEKEk+lxfNf6/9x/P6tkZ06
Ko2R+J2KMlfjFhZYvgoruaejR8nGfDFd3EDKptmNUEz3lG/eRu+26f4vLjylgth5GRjqYcKIHEEZ
lb7MzY1s4XXFbR2uv83fHVNjjh2kYUHiQR87jQvGOwyzbFuUAug5Ny5wzANPsTh7u37Q39fHnLpI
MCI5BY/G6dTNDn1H+reUG4RKjg6vvGto7eRhcAw+byjg9ZWZy73ssqELiQKorSlvQ/E+CDNbBWV4
AJEyzsrWTsbSFPNMbaumTRsVaXX1p0c8kbbBFbnRrNmlhMW8da29x5fGmIgyywpGpjspP1aE3AZG
9TA2wT6c+40czZWFiYiX86vj7SMTWYJIH4xyQjW2FSYrrGo31UUrnUUo3T2dt7SajwE3LKv4aqB/
+FQ5yeZQxAEk/wE75WgYlltiVTs89x3h8X+0xvijZrQiqUo88Gj7p449M7blDoDDwO5fSrvrveD1
vMW1xGi5PMYjs7zNgpQGUC3dB4VgZd3eFJJvOSMm0zCGBzY0DKt9DCN1XhNdmGRyUJE7UOKk/3JL
AMy15w1HrDqHjDEtSdNNGQnXR2OpoQphk8lA30xXgQqS4dHTTFDJSN96RwLX9M8S87VUM239SZgI
oqPkEVt+Ul+1W0hb7yQ7+1X//sbcO6gPFvaYjzUW2EXNHMlBv6FvgxFy5JALoXMt3xw+/WCNiSCh
0YKEdNZppRQN123qlBKoVjUrvS48rfgGjdfHxbExRNT6Iejx2eK0wxgjHB+Q6SwH2Xoc8fyR5yJM
/JiBhTGjERspbMNH2k3OBvD0RW5/ge4uJoXM/XBjxt8hdvm4RiZdKYQI/KoitpRCOMBT/5MOCv0C
SOsPyocOisNXvBfrevx69xnCAH+qGFA0pcTRq6Gjl+ArBm7+o/P0PSWbkAPehcrZWcKc9CRLp0TL
EC6pOJd0iXcJLlVILoJGdgBOHBjf/snkAqfpQWNfKIuDwfJj94EqxF2FRSZ5HzkdUrRNGAXBw/lY
yd1LJrLUgaQPQ2LSvVR/Zm6wTzA3kz1SCYpvAiwAmlTQbZQ1U2WRr6YiTEIgU4AF2nC0mSruqh1l
pfoCKGb1An+3xfYaKx0PZMkHY23jgiItf6TaLOFNCZboGxNkNZMT4iz+qqAtteN6KD1snz/ev3Wy
3fosUXw9Lej4R4EaxOxEmdW94DCCsuQHyNQNIC3c7g22pYGLYll3nHfbNIta5Le9UPnSOGKPRx+U
2cG1n/zk+AzPAuMzM7R+h4bOZwh4Q97LNgRc6RhS6Xa1k7ztYyu7kbmo4hOu9tyeMjeTkhty6Ysz
oP11JmzyhgiXtSQKdj2O2r1K2mTnj5n5pyjzyUY+ihkKPQ9tORbixyyUfxdjbIKqsYDieVB1dpzp
oReXg+rJlRRsoahauHnZmQ4hfvUIQl5tW/mZ6GiQCbNkqQSeIWszO9HSwoEgcGHnhVbapCQGJunK
HLojLXqinS94U6/4l75SGz1ggUS8BhDyd9OO5Y++DzAboDSyMwSt6GTzWHlBXZnbMi2lDBzq0Hpv
azlyIaLXA5VWgIJ7VqNN3YNOs5eL1EojASiEogCMc9hl44+4+aPhKaGMB/CHtxepnnnqbJS76GJs
a+JkxdYcLtKfadLnlmIWkjWNxoRfIZNdFkPmTkRG2agGaVPomf2Y3A6DKF2VJipoVhaYqIjMPkoj
6VzctbM4XIuYKnIVJVH3E95QVtgo6bbTQ303B37wAkk69SZWU7A1+1PhdlNquOPQgVIs10MnQf3B
HZLasIqoVLeKmhvYr7TbBmmT7AAENKw5aRBa+yK1Q009+qDIsHyhHmyzyUsnrQwsVTWbXVr53V1d
k2ob1XPghEYQWEbTzZHV5a1/mQlju5P9qL8pWmVwpAnV6LFqJLfxlWAzFpmO/7DRZ+f8qVirXKky
BOHBAQMQOtvVmjXQVCk6bolILH0rqCfdqiJjMxij5wfSjT82m1krLzoi8q7+tUC3tMzc/ObYaIMs
guByQmhpe2Dj8s2gvuXhb4nXO1l9zi5tMbd9MgMeHSdNdpx/QVHhMnMj13eGWwxq71ogG7m9wrUn
37s9ja0HEkFWaqkk9KkS3FP0H3HUDeV++Qot0lpcWxpjLvoWKVQawkGOWngXFYdyuDvvImsPk+Xv
M5EZbA9pp5Y6OeTG7KRC/JCbFR2l4YFd1hIWFZBoOncI8KnMRMo+DEe/H4r82OzFfRDZFKAG3N2P
8R4yKMoe2EKL/Ih/c289GvfZCL20y+TynT5IVQ4hbHys0VHQLcnAz+tvKYAy8VK7P5zfztVGMopE
KKBIBIMJ7JClaE5yhRcTQX9e8SodPJ69ZeSW9lN6anxuMr8KeliYY6ctmzhMEewCckh3mKSx4wcd
FF2KW25UXn2YOtqnjXxfGPu2JGETlCIpaMZJCV6Ac3vyt7R8E9xoLmcTabJ8zhbjlLOaQ00XInbA
vAJHcVGfPhdNyLhUQ7xVMWmDGM51n2AAEehyjCNtKekYueldFU89bg+IZ4s5AqA1aoohxQ7S1/l4
Ei5Ndt2OFjO5vYRVt198LcbtTVHVpjkgGHV4lrwULCCBm6DcJiuo2SbOcMELiqthamGPecS2kzZm
6Qy3F8pdL6eWWo42xyl4S2Ierv0czZEk53h8WBctOiPEjvAwMOHvsiNe8EptvAUxF1gRNHUwaSk5
GP41ia7r+un8clYvSFQmkRODcwpzRR8z4rwam7GVB+VQJfvS7KwsfQuHyJoGySoLbXve2PoVubDG
fJ6mLFuM3GnKAQlb/tiAjGD8Ie9E89QZjx4Cbt+Y/vmfTvDCIPOxIqNsJwJJwUM5AcU5t3apbNrw
F2dZqx9pYYX5SOIcJxUIdpS/r2AHLbKrIHEFBfjb0aWEEkPn9ePmvFXe0ph0o2oLkxT5BK5mzRXk
yCnH3Tz2PG9fuy8Xr1Kd8Q+QZDQ9yKezY+UqplVkD5Dg2xhAxSs10NX5n97AYHb1Vm64k2Br6c3S
MuMrBsLhlIk9OYxefJsrVuoUdvwKBG59j8ehkXFl/3hLZXwlU/EolwRM1jUT9A16yQrKY6wcTJk3
M7WK1wA1OfIB8HhBwpPZ1BAKI3OkYJhOkU5kFZotNHiBY4hJfqTtDxXS3HbOVRhc85ilWWZHfblG
njADIq61R6W/DqtN57+ed8q1k7A0we4hBpZ8tQRQKjNKK+sf+pTj9asDnksLzFkLKt3sZhVNo8yS
N7NHpUsEO4LUAXTEnNjtLnhfa+3xsjTInLNS9KcxTDE60XsU6ZhsBujXfgHju5ZsLOywoKEpCMQp
HcFyKu7rx/+OMAQH8FPyovDqyXp3P5aTXIgj0ukSKjDkqidAgdDpGtCSQx8J4P0vrGztxlTAfAsp
TUUnIssAGCoC8XWC9rq4qTDRSZMA3Q2Pfyd5BH4yuubnS3tM2iajFEBmCaATM7dUS/9F5b3D0DqR
eEOcCYiokhIB8kIlb5n03y+KS0JkhqmZAIXVOv7deAmmrcilvFCoI4Bq/hca7xyKkzXPXK6THsaF
waiMwqAuAU2l6PNs3yI9hYojfyZ3LWFc2mHCVe1D5FAoMJlA7fQ3f1O4wREv0z2PO3U1Q1jaYmKU
WEtkRLUFQXhv3tDHGT3e/b58Bv2H+wV+fhqQ2ARhaY8JWKES1bpC8eHhrrjOHQzNXKS3lFpUoF3h
ibK4WQoge4LFS1VXb4GlaSaSjbE8yn4FN413uHAQyGg3+o0OLiW3f/sDwQ33Hbp2yS2NMtEsCkdZ
jCGyDKOD6z+TEx7LIbElbeJrBTTA04NUWfy7Z/WFuDDMhrcUjNHqAPwSnEj11C2V8VM3HbCz3PDG
OYdseNNLUkjKhH1VLUqJDsVTyLa0SDHpBHm54c4KrdrDzQl4jaEiujEupIwlSf0eLhQ8h76lezmK
2YYT2b7kqLZ28QWUOM8i4zkg5FBzJQbkuXE7w/b/0GEvwdaflLuoBZPEtO25yAn6k+w5UWWimwjh
mvmJQDLGaNJc6Q19dicgdKT6QsbOzy2w0/qCBRimJ/+kHPAl+AVRwImd83nFKipmaZ9Z8qBDt1uV
8BTvQtu8mVSrvhTAKkEbatlPAzrGv0RKZvYVDY+162RpmjkynQYYdhGihphpoqWpldX0qqUa30G4
Lsx84pJs2xyFXpQPjav6UkstivlB42ALbocG2oWZ50OOkVdNWUsFlkZp6F9cIXJAZLMHW+cxvmwv
KQMRDXvw5BN3BTf4rPnt0hpzMeP9OQvzhJ1sf3bP/jN6TmDmaN0is2OLsgFzr+S1dPS9qgi2jI/L
E3y/1uNGJYc4QiyILobKmmJXfJvvMOG2bx5Am5mCFZPnrGsX5tIsc4kFiRSaYYnDQgkiKf7bP0yY
4iiA7+C+WlZvzKUxJvwkRV6QXK3poLSxEcF4HO19vCJGBILE4+vbrp+Gf7V8VnDb90UI6pYgWAnj
S7G8l+RDO+zOH3beV2MOXDuKRq7UWJEq/qjGH0F0OP/79P//HMv+LeHTVdQko2EocEM6uxTtaelG
cusND5iy2j9efJlPF9GU6HEyaLSoVyDvTT1gu7tD7TYgndcPM2dV6yXfRZeFOV0FZr6yKYY5SmQs
XhW/gxNrWr43D9X2/A5yl0ZP+iJuSGHQ6q2GYEXL2Sfwv2Nc/n0Y+a6041hbS1qWG0kdZmFNVoZe
zyZEKXIlQqzcRjHWqa5KKusaX+PW2cseQj937JLjhyYTPZJpjgwxF6At31VeTDKb+E+cla3H33dX
ZCKFocWGPyS41novvCUuwGZwxsmJ8UL5QrLLxF+Mv4DKD3QbGPMFVgpz1B/30R86ccobSXqTN4Mr
Q9R43OZgD1QBKK036ZN4f351TKj4ZI75bNEo9KWWK9Jb0OKJ2dV7IM+elKn9/5sx+48ZFXQwBoHU
BKHHfeEdsVzPAqlm6S0t71IoUUmXE/coMx7I2lDp431hI1XGsG1L2KA4F8WjDwUDYGD6FAJVuAxl
qOhGve15PcX1Hfy3NJW5njFBXfazNsGsdCcOoA54yrl5x7pTvNtgwoZJxigXYlF6G72xdvRTPUV+
zCLMF4OU7CXwuAkzcz3+3UxwLYFLA+16hcX9YgJF00ajl97C3exRhRVxp24CO3O+gOFmDtgnW4wP
imaeG0rbwVYyPEoTivVJ/hBkiYeRMA8MSV5eRbcEUAlB0p8EcegtJQfg4PxBYALJpz+CCST50ApE
yhrpLQrLfUiG2wk9eI6Nk8rs4lY7GVHxBAHBsKmBWpUxkg0Ngn8uS2+gKbsofGNXTuK2Ciqr6EY3
jcaLuSaXkzF5waDtRz3wMPL/Z57jq7ntn0tTDCyxUV1AM3w3TECYW2jGvifBMdRAj1cnGiDvkx2J
wV5OzMYp+mC0tcy4qvpwPyjCdowip01mTxqApzDa10nu3dIsd12jBZYaklsjn35mgehUYMCzIZOE
nfZFR67JhTwKWw2T+tZYzFdxMe5KbdpIURRYfTcA3tEDypm342OMxRh6cwd4xlUaAWOW+z9Sf3yK
a98SDPWqGme7Q41fJu110sYXI/zMSqHfrpbRNg5Bmm10jiwK+7Csd4Rk26kdtlWoX6N0ZYMq7xhL
vmCf//TsrfzpszARXsnjVq5aRI4JYuQEQ3K+J9yBzQz0e9x0d83Zly7ApIJqH8p90J1s0apegcmu
8VTv+j/Svqs5chzp9hcxgt680pWTl1rS6IVRJU3TgN6Tv/47UO/dZqF4C9OzGzE7EasNpQAmEonM
k+cQHC1uTFwLTktrzJMMJC9SYomwNt4D015Bue57nMzBiEL3Dpq//IlizyXOk2XtLKFbZaCaqGLe
lw0eFZGMRggRPPB/sFvJq7SGc5LYjPrXJ1uYYGKGJrRz2BPEDCCJ95Rgrzx1Gt5FlF1P3Mqlx+vW
89bEHF2zNoU0RMvtyyy+cIBTwqEDWP1SiwUxPliVijnC16Wvdnhryh/z8CNXXY6fr92QQPZAugb0
stBXYm5h1UqGPpD/c0N2e4zaolgOEnfpyfoh7UEY7JB79P04iejayoCgBS2pplhQ6mUymrwGvMca
ifRVGhOkiFQX3CJ2U3NP8dolubTDuIRZllVdjbn0FdwGGx2oAwiHbrKbaFv5xLXckrObaw6BWS2o
xqFcTtk7z9ONWVAiuUqxrNYkdircNP3m+uda3TcZA+2yAkp6ncXt5oZa5ZMiiF9aK/tdWt+WQeJm
Q8/J3FfNKBhZxJcBveL3nbVIm9QsBb0OdDa/ZLW3G9NwBeG17zhlcJ4RJg7J6Vg2gwAjxCyeElGx
M3P2lCz+wwINwoJlgQ7IUgF0sSD3wyRjSpdCDl0xcuSAY+dUM54hlCQacYEAN5RsqV4M7+lzearO
bdKIv9jAMEn0QEtgU8KsQVzbWv6atIpdaRx/YB90F4tjPE7uGxLCHfOvFIUgmpNB+nRjbJItSDe5
HRreqpjTJJKk7NXBzL9a+UvJCluyUieXwl0ZcL7Z5Tk63z7qOovtS4UwrEoTq6ox+ih1hhMR7/pB
kqh3naddFrQCVQ0cUaYCET/mztWnoAzyUsq/Gg/ijpGjDAcMh3j0ZRD4cWHr9zW4klW/+tYT4uXS
l75/bp3x/aavJK2f5fwLxOmO1Hqm9NUIx+tLpCu4tkImsqOq1jVagBW2objpzHtFvSdB7zb6V1Tx
BKfWPGOxm2wRdIA0gNClWI+sNJ5lpJtp+KwBhB85jkH/5itrYs+y2DehPKZT/tWJ+o3eoCGpZHY8
QQcxeFZTJE1Kv68kieMsa+4INlbEdDC7gwOL9RWAyUCY2uRfmPmyZ/N50jnHePVTLQww7qBEQtST
ocf2Zc2tmoHrAilxQMzdMKIuz3vfsz2d76CxXA/jGVWlpyEhXf4VGM3WFJv9WMUfQfgqqo0vt7Ut
CKrdW14RR+51l1x1+9/r1JnnuGHMYRPN2MieEsxm7612IAanrMD259jVsYO4dWOCTz/F6jTbfKQa
19Ipb0HZZBu3PYqr4rYFFezpDzW8L6wyEV+M9LYHxj3/QlPJxlhlZt1XkMPMa1eMFc42cvyRzaXz
icx9XbVwl3G2SQRGJR5IafU8Lz4U/QsWATiboZhHAuxhMkturUVOAVLUrlU9I+BxHq8G4oUp6jML
U4IcdAlIqeCM1mCXcemU+j6IcrsLPov5buy3111wNYIszNGVL8xBxm02B7p3EQkSu+624uw3SmG3
TeAZer0L6mybzafrRln0y4V3MBFkkoWozWJ4h3TfgT1H2kqlp2JqALTHJWhXpOdkz8Vw0sN0ESsX
K2WCSkyLNXqMlaqksa3hb3We/EEI7ahMnbT4Wwv3WgX2i7jgREuWdelisUx4McxCUOoJp1wgfgmQ
e2OTLaS+NhVY2zbaay/tJ/dHYotbnpDcRTZkQcsRbDK40dGuAnM+s82JqhalPKjBSd6AMQgP6QAP
adPGocfYPQ/iyXoSa4zZ33rIim5Q5eD0i9ejPfzi9eD1xdm7AWYscPOD6lyRaEbOpK9F3alBXrTB
acyjxtZT4rW57mtdskvE+FmIC56+AhtdWINMJCtNmSiSBoNK+NSDmGviYPnZS4D9/UzKaoaF1k1K
GZyG+pSMvlDiqTTurh843hqY+DVZalQoFtZQzZ3d5ntD4DzNeQaYqFXGSh3hEoOB4WjNhRMWlXN9
CRflDHafmEhlJFk0VnSfpHvyZL5Wm/5N/pItsO/QN7kOsZKv6xa/n6fLiMFaZI5P2I6QKJSxqAzS
XE5fG645DRs81ju3lPuPXI9kjxhT9AIyUGihZabkGaGRveThrp+lEyF6g4JePxBHSRNdtqXMsH4A
vUigdJR2UFYyNdUxjal0orqVHbHtIy+rZgHzDUSRoakGBq6bIB6CHWKIgWLnFOxi0Gf6Q4mXm1YP
GuqOeuhoRjsihmn1yUQ9FcRSsVVuML0O7YFMnz9LoRCPvVybXin2/bbWc2hIyUroJYo+PdRTYTyn
ckVVj2VxtEUcsB1RJcOtshIKdlP7t4nHwa5p52Aj6JlhK1FjgMW9kx5jScBcXdQn+6ZUik03NTGx
rVmP7GIyw1cIdUsHIgN4anSi4ZQR+UtN5XojdzMIJAYiuWZMEl9rhhmEIH3HOVhr4Q+MNIh9CmIF
+NmZ70eiRjfkOBRO8z1g9A+QdwfvvPSztukQMRcVQOPAhbegBKFAOFelG31+k+apGYKUVsI5Bou5
7IEr4KZxB2BnIi/kTk2tnjcdtAQIgRAIZvkdtL4YoyGbg9NUfrUtIB2cYgTv99OfL9ICKHOmfY0v
flKsowVXVIof1w/XatQzwJwPdhS08tirSQiMJFcxTHlSOwyWNrETmqc4+FceYJrQGAYTIHSNmcvC
nM3GSNIkONHcF5U8SEXFPzq/2f0Tjv6VCxC9u9/GmItC1oJAjksYo9oiEEUEiy7FMfISmbVPg1cX
9LxlSb9Uac6L0Oj0RrVOfeuME7FrRbOvf5vVUAuxDTRYqaELqSRKfZ6RQrSwksmDdJnfFL4MHWgK
XozQ9bireK2ldZOYZINcuGZJmGs7d7iksgqlJ7J1ol1/2omHYsMvEh1okd5bLpffdnUbFwaZ6yQ2
oqlJZawx2eUv2jvZhgANtfZYg74q9/KPmNvXWPMPyTRM0HGjrgz55PMlNogccmPN1kncx9t4T1kw
dH/iZ33sY4VeWxJASAYeJbqBZvK5nQ73k2rEAxzE70ExnvvhExWMoMEPBLpoonniW8iNf6v7iVXh
80FUFht3blWZlXEcxtE65cKxTd/77JPjlPTPZuMrzfv+Y+D7Fb8ISVUrtYZZYfuSXfpAtWBUdPwp
3TKf728tOC1NMTs4x2IWTtCrPOnTvRz9XRmfY8Gp3Fw8y399pd/LYaIF0YygFyIsh7JGTWBPg1Lg
FjAym0rnQePTKW+57wHqYde2kPFAQspinmasi15RktvdIlG7LT39nrJd0v6me/2bre+jidFNS4PG
DVs3t5S8SJIyt05xqz/pQv+oNs1Gw2j/dTMXBZxfe/nbDvP0aPWWjJJZWSfwfe0zwE+kTfqUoOLL
i73fBbXzHTREWVRxbQGoia4G4xmaGfQBatn0q7WRJ76WfrH5Vmj1SxCMUbwhReSbn0VgU/ALn1/j
8pid/wGs22RFIoiFhU8YvEnGS8iDRF1+svPfz7iI0GhS0adYYEtu1HAfKLEdDDyCNt4i6M8XR1lL
9XmwLBiZhmOjPhk8LuWL+oKF4IeRYQOySsBloDVzbiAzzGA0Q+xS7Zsf5LW9sUBEYnjN+3d4l13+
63d13xQwRYlINRRFpT9fLEkwhBpM/TjOQUtQKcy3Ujv4YWLxrmb6fS8cUNEQYjF3Balb5vtEQSsG
FZmsU/hKjuGWEvmJz+Y94iBV5vE4B+syYGAfF9aYDyVOGJgPKwSMis7XbOcDZcSJXo1voOGc2Nxa
yfo2/l4es41NpXXtWLQI8oVtbWkHovh7vhNuW2+EtvQ/YQRYtQj1LQOyxEBesbCroY+FWBQafDgd
8xmV8ZSMtWM0mX99K6nHXXy332ZY5NXczGWYDjV2UutRfXIqCeKhFjhWoxFtlbfrxtb9f2GNCVOG
mIS1pcBah0DfPFWA1ccYNHeo6BZAG1vQONTOdZtrZxqvLOQe4OaEAgfz5TJdGjDQnGEfVX0DRodt
kxqcOL9qQqPidjjR6sWjJ4oNAxAYyTqZyh4lbc8KJ85XWrmVDVFZmGAdXhlJD10H6/SOPLRyxNcK
U166K+0zvFgdFRv39Xh931ixSYXGKuiIaKKE/8hovZ1HDk0imVTgBj2NPuXKr27BN0qc4nH8Gm4p
GQbwa5BraezhjVKzN7LH4yJYc83lH8BcKVlXqlURIBOeseLW+qto/ch6gySIXSicavNKmo/FosUI
lKOCvj07pz0Kg1ILRofzjc4RQHPSobflXetVu8AuQAfHwxLRm589dkt7TJZfiV2iJTLsYcTYzsjf
VfVokHci34jSXWzyqPUuM2+szsTyTFqiBCvA+aesRaj2BlNqnQwjee9qlHtFq7ajuvDg0X8IIPp2
GwvWELQs/QL6YJnENNo0hNuUL5aMuWKMBl73zLXIqCwsMH6RN20LAcYIqYAk+Jr1GSjZp1LzYK/r
R25hhrnRwiIuhiilZvwZ3ArdJvHrAGLZVOoxOWBWRT6Efs9LQVZD5HJ1zEkPZMWCwgndP1AEQPUJ
Mt01nhRUoJvypwAFwVVxWdtQVQdgVFdEXKssNVpApDzsUEE4KUhDAAOP8JLhNfLXHH5hg6VEM4qy
nIYENurqVtbedEg/TaVtGHdJDbWA9+seshaQl8aY0FUPeCgNqmWekulgKO9a/Hn991+gEqiTLw0w
LliVoC6RUc48SZYdzLs2cltMoW7wpAUugYD17aF5GScvzsAmKYNplxc+eAtkfLMATrWtNDjJnCGr
F7I7CFfzQuJa0FDp3BcQTKhSsUFjTsUpEipsYv2ZvRIq4WzYpf8UevMGXP0glRhcmrDycrvVpS3M
MpExbLI6QuZnntpO9SYR8nLGv/EOKJmJwDeKQAowmxebhaSD1wkLS4VHra2egIV1rzvI6olamKCL
XGTdkz5lw9TCRN+B5yDZZ0q9rXCSr1u5AL+i6qBh0ICqw0rIDtiBAyttEG2h9XTU7keXTtWSTb4V
ffpZTE4j5dLlGVvMklI5VfvMKKqj8UyJX6Dmmz5IGMEG34yb3dDR9swnO1pY5JYH6HE9uyxhmr5s
wRGvoazMDrgXQk3GKoBp9ZEqU2Da3NVfEAy9aM8Vgacnl7GFAiPGTMFQrFEeq/MvJ8RhnfZJUWJ4
qTnSJ3uMCbr+Fcwm0A/n0UpfuIlqQGkPVWbkWEDqsdVyRdcxK1zO1VEhIHVSQEaUAkGPoeHrfnJx
kmGGPjdNxHA0J1mBlohYYto1rfhRDs/ozczqu2wRRzC5SpErH8qA4CxmDyBuo1yAVJVQiYU6roqj
JGTASmn+GKC9IqlvE/Ruq0Dz2rZFLx2AWVuPTN1rLWhHXF/rZSZHF/v7b2CpsoayGYPSiotjstN8
ZVv6ia/cTQ9hbANud5gORedft7i6uwuDzGWj9nWH/pUA/v9SF9207z5TUTukkbxvrXh/3daawywX
x9w7Zl2pg5RHBUb3HrQuskdw4kyn/80GEx4x2201A2mKo6C8BkrwUk/qfZM9XjdykQ7gK6nItSUU
hAFxYo+ZPKpEQZEYDKnqX30DrkwwFjVUgdls7I4ormLm/+IQgB1RtSSUnlHmZg52Y6XBDOm96piU
L0X0MwV2alQOc8OD2F1297C0pSHmAmsSsetUcOAdLVDuS265owAHyzHiHb0wI493YV4mqtQglKVl
/Av3AHufaUaVjXqID5be0GFBgiEIKKxHBiQNehBMUxGTNKs8HuBhfaELu8yNoCd5LdZVnR/NH/N7
vaOlb0ys66D50xyRy/a85voasM6GRZuLQPidB2Zt1sS0mrQcGmHjAzGVx7JMMbwd8UoUaxcARR/j
pgGI40KuszWr1CjDQfyIX2dzA8zphqA5t8nFW2GDKb6/hT8uuNPP99sgSyktAmNRkhQGe592AmMQ
QOGZ4cYbqn+Oyu0tQHAcm/TLsJfc0iQTshKzSnSxgUlwQG1UIvuW/i9OGzA+6LkokHYBfPf8a0VK
pjZxaJXHvJvdflC9puy8KRe30jR510PJqh8ubTF+OLRBhzm0qDrmKI4EG8rtE72NDs2DoPbicqxd
VCXwuZbWmDiCV1QuAYeJnAv0fu0L6gUx1IArp2+gloXHvPg+e7KtnsTW5rG3rNw0JqpLgEpoIOPH
BXu+qUmSjJ0RpNVRsoittQ/N/Dj3sUOmgHOJrpw1U9fB+CBaqiRd3ON6Wkf5oOrlMRAehIbKSiWu
3hPOZbbihSZOs4XEB7JDFxFZSoEMiUStPNYgxhvB0Nu/cr7VSj5i4XDJKHtjKtdkoQ/GKMYiqWsk
c7XihbV0QK/zAcnLfjSVLbh8PbUnp16w7DqR/ZpoPM9cs49wpWATwV9ysY9xGY1t30OghCauOpwk
c/SXbKdgbotXLLv8ZJicwNiWRa+2y7JLpRi9Ho4J3HIODQccjZobd4npW2In/PF3OzfFJCFdXgSD
IuMEqM2pFV8mlfPyvPSL89/PuHmnNJk692V5RD1un2vagzVANorjGhdNb6TBy/1igkbRBNVYm6P4
Md+375Tf+kUCtX52qz1Nfxl34Ub4MRUgPNGRMXZv5HTdOu9j0Z8vnodDC97JecQOmsJgj4k/Ynwn
tzjexzPC5CHtOGHwWIDztw1u4yzZCk1zG5Y1x8xlPDzfSPrzxVr6bjBTdZpBwzzGnprOz6jZeu0I
ofZRld+VgFdfvCyQMV+OppYLg0mcTEoTIgpmBiAZsjPvJHsEixXkagEgBUdd8MTFUK26JF6h6MTo
hoQa/7lNPVFx7gatAtVETwWjUJY7ydCMcsIdLcwVnZ103DGelacMblDgJYAGoe07tluYW6TvYlWp
jjXUan+xQMyZDYELSpCXbrhavPRgnacF5/aYnTU7EkCPsay/Cc9SlwAzFyBgDf7kylQYTpW8jIeE
ugyR5zYZeIZUCFDbGMBgS4mULQxGhcpbD1pP2RV2mfnX9XO3kirDGkIxBrjR37ho/IdDIKl9CmuN
F6A/DibR2qGcg4BsEAiV1GBYCn2BhwNYizVLq8y+TkM+Y1YaAW3oMYDdAds9xPLPUhaexqY/QDjl
EbT++B9b/Xh9vWtnU6POg2cByADYHuLUx20V5HDbyNgYwqfe3TRF7jYB1M0ybgd47YwsjLGdxKGI
oTyOlg2+pHA/u0j5HOGut1VInKl+/P4PiAh5FqlvLSKBPqn6CI79Gqcyvmt3wyZ1zQfizN8khAgE
w2HgKrKsnRFgA/H+QN0NkB/mcmroPGnU4Uy2bpPaIV6sHoYgQNAlO4Nb29KIz2jHnPtipdBnWkur
zG0FhYUBaLiexh8RnOpY4FYFqQMYwLnanpebigQCq/huhKH5zBxI0qKLH2dhfSyq6MXMhhdlKDmj
P5duaYGuUoNQliahAMbiX8OuScq2SepjTKzHcQRVQVtC+Tmqh5vUQJPbMHiJIE1JziMb1YKUdBny
L4AnsoAfZEx1FY7Yv8oDd88R3F/P6Zv1WD8R3wz5nFEr5kBXjOlfSwQWR2F5sZqpEyJ5gLnW1Tf1
g7Ttt58VGqb1k7jVn66f8ZVbAp4oW4amqxCYQtPt/BQMVW+SucEhDz7KXZrY7XOw0296J3xQXkEW
0bzxuomsRRXk/gowvliiAWDkxW2olaC0SDqiHXViUzUr0C48By+qbT5r+wL0eDzsjyzSCLn4ft8W
AZrBFLoE6o0LEJ8UtcFsZZF2lFqLHExLJw+xXKYbMwkUp9XgPJmpll5WCMNjGKbkvp7N8TmrpcSu
CMmcvNS1GOR5GW4wibROl6rDDzOYaw8EUtaHEDfDc5aaqStFKRBn0xy8q1ooQNvWslovRhlMc9u5
FzZzNpU+4KCfGEqd/cGq64eKxGAWBhmxCPWZeQpdqemUO01LQ0dIFe3WGNq+dVvLfEkz1HGcMEcd
ylF0IrpqLAyOmmm1k/Yg1gD0TraLss+ggi6Owl9hpYaPLd4Xu9zqhq3UEOuzDfErhLCWH0gH5tM6
EtR3fei0n2Ncdg+FMJqvrRrCreesQyUtIx+zHI+fiJVQOcss8tR3QbxpKnDUO1qvgZxLMjHhJOXC
TwCI4pc4b5+gBoh8VBoy7NMc7ogQhNvRQudYKeSbeqgsSAtPSroRxlQFCitu3LQwQscSCSghxUT1
ezUQDk0cp34Gji4vEdTWVTpSQkyqERLoZyP3TZ1WRwm4GXTxwdJAMVhl/bsIARtnKrv2iwCy7PaC
rN2mA2godHkeHMPEBEM8ojtqa6I2Pwizif5yXZC3IVPVOyuGu7dVFm2BQzI9zZh026hHzStGqXtO
xAHcimaq2PMsgv4pKsr7DiMCt6Oog/mv0w27KeXpOTdajLf35eji2dHeSAKmskYFdZIw1XtXhCyj
O4yx6WV1iibEnMXeJGGUsAwR+qMgnvHRhxHUpoMI3pY6vUfUFn2Mf0MqEvMFT0JHjG1dHUpXM4GB
baIgs6dSGz2xUb6kySgPY5Z/EGzGAVQ6QMcEfo3Z/62ELByMzz2U9+rBwCVjSvYczAAjz6HgznGt
n8y+G287QlLXSlXBLnNoC5dd07h6GGZOoJqSk89QQSzEBCILatM+ErP9HNMS1busgSZiWbdOnuuf
pLRqzPgZY3aTaF3vodc4bobRGB1LLrObGYpkfjbGsqeGVgJ+MCBsPFQLBF8VU+0QlUH9KaRpcJdZ
wckqlcGOrDi4ESRBfRKKqY7szqxEb0gETJRgplAH64wYuQpKwpsQY3/gkOmHTZ3lmD+x5GEbkoR4
la6BydDIa7sczHo7TXmp+H8WSb+jDDAS9KmObslFfUWtZKVvmkL5zidmFFJDTwltoJNxsVf3oa/y
empMMnFhkLnWO4oFDAsYrN/1DcQ27PmAWHUowcZLR0G4jTSePfYZ05cSqPRhr/cHT3VQKXbbg+qO
juwDruwWb5wNZXKJX+vDE4bOxCF6sMACMdODpMEIzjG4hci1RyA+CCDxhDmH9nY7cAejvhHkzDUB
eiawBcCXAWNgIUvRgCo46MTVo0hkzDipeRz5OSZ4eidNwYBkaxDg9UotS3M77YLSLUTB2qa4Te5i
PQ9v6rAf78KiRzkqFofUcGq9EDc6sSpfEpJ+n4bF5JfpoNzESNee1GoYAc9oobahJMP0LCtj4zVm
H3qRqqSers6jbVZ5v9eg2+w0dandtJgDfIiLSYEeInDNIH19bAd1/CxLq7eBbJrvZUmsny2tuMcv
jl3FiDLOBA37BqIfBcI8mki7+kDjsxMuvTYS1ZpFGZyk6E04xT71Y9knP3JEFb++Q9ocuBI4OHjq
0kw94pddNCEt3VAx8sJWL8UqaYtMnOVjLG5H8pjqfprwXpMrDgcqFA2tR/RVL2HQpSm0A5SNZJzg
Adp3kZPf1xgSepo3eKb/nHbTQRU59Y+1bOjMJk0GF6+QrMEFr2rfNvEi6G9KP3gQd6ldgYHLI4Dr
8EbY2QrIf3by9yqZN8g09FGaYgLwKD8K9xChvDcmN32bN70Hwi87/zsTUVSyr59l3s4yoYo0mpJO
YAM6BqWviXs15D3NV2LT2TYysSlroJbXNliU9Kw9U+BTdjuBa4YSQ4FSHpV88Q8btxfbyBTIwmSC
XloEh+yyCbOJCAyzPRkB9O6q/3HzmBrZNNSZbkxYm9b/LKydyMM7cT2CqTDEeTdljTjJR6N1oIxI
i82h177Nlot3fudOmBwCcT2Pb2PNLJ7BmOCmuTnEbZh11XJCxGoylGP6XrzS8ajcj/xOsBs/egoO
4pY/AbPihmcWmYWmbZRWYmHiBiteRtkJcT9f9/P1NRmAvOLFCBwe+8BH9o18Do/jo/I8oquZQ+FV
f+hygJTp+Ev6IXAVo1YCI15RNBij4QguPOYBN04o3ifSoBxFcas292Lk5fkTZ1UMyQD19aUNFhUR
1nUwVWOvHA2UZkAT8aM8hA9ULppbnl05x2eWmKJM0Ssj0l6sZnCkdxFTepELKO3L6Hwz9LgVL8dY
tQfiVdQ/TOhTs8hdtH5URYcq71G/nRxKHZr4mRO9Uc35AsGXa49Ghcscw1CAzNdpksH4fJXkQNOM
lXrMU4wP2+RO9eaD4FQKKP6tR2NDu3/ETbnaqmuOqUoayhc6cinwZDGGY6spySBYyrH1mwnyTmCi
hgBivgUJUnUjg8BccLm1BXllsUubzHErBUmJzYEe8BjdTtEjoGWr3js32oJN1OcJwq0cBHTcAcsD
0Z2OOURmhUZchuAIgrXSukfihEfebTS/Xz8JKwHkzAazItC+aYGAWvuxaG765F4q/00Kgr8R442A
ziPtZe6xggCOiQF26v/mBuQ2b+2h9vTPwDb9DEByY1fzni10W1iPXFpk7rEogrMkpYaIdR8izXkf
Rld9pReA4EgfIJqFEGnsdJnTP/LHi9a9crFc5pvFBKAvoYdxcW/UrvWO4O+MW93tAQCDoJWbPSPP
/dMh2e+re7lk5iuKclUhi8YmpzfRg+VTRKDlNa60Ef0Ws8AQvvOuu81qlre0yARpqQgxbkbgN40X
PTRPXWUD24tJWWvf3ZNnPsJ37SxgoM/ApQrEHlz2PKvsSWNGbTTgadgYbg4YbAVa2XbkDj6snXCA
XeDxoJ8DJQETrusmLgpjbum6qHJ7sclLj9yIPoYedmpop7xXAIvW+P50QDBAkAgzJajHMucDJA99
ARybcrSeg03kkI/49rOjEj6hE+01HsPz6ndbvgiY74bpXBIZaYNc+ZuTu9rof42hHTu9R2eckx8g
wOV4ylqEwV0EkAhGjvABGYtdngdBWGdIZD+LOyh/Y3xW3fXgiZ1fqYDGP9B+WbkCkTr/1yKLre8l
Nc9LI5WP5WfnxdtiD7TGDlCUFu8BqlGg7a4vkbNCVmJcV8MOaVIuH0XhLZlvzXpz/fevP1EXC6JO
u3hSjbI5jhhZkY/VT1IcJk+wId7jC156EEonoRJuxdc/ENJaO3PIF/BuRE6LM8G4ZjNrNWlSmNVQ
37S1gv538aSgt6x5OkhBOrR65x/xn5JmfB8JDDrhztAwP4ZU8Hy5iVD3YtGZ8rEIo1s9SzeR2vLe
b2wL6ZcRHTV7sKp9V2TOjZhpMM1dhwccZpFBsSodApcyCX/XYoA+5nzBVRdZWKM/X3xB0EWjOTLC
WuNNqDQNtxifgZaM4cQvipd+BHe8iYjVi0gxULZDtxz/sG2QOImAt1dx0DsNkxilX1ae9RTeBj6i
GdRJPOKagUN4EPxVl/ltlW16VrXagxOnlo/h/KGFNyZovtVe5oWUtSCNl4ihqjIgnhfvrC5TOxlg
Ovo2psS/HQCC01+dXwBJxO+2rEbopTXmchVILpByREGDXgkRhBPJDwOv8GanYuCJe5Wv5dNLa0y4
RB9hNNQY3016zneCLXvZvpttBWl8/APkg68pyLRoWd/+U/zqrxPxe1dZlkOTKF2UJlhn74vO96sI
SAA6P1H4fHzW6oFYGGPuWbR2ojie4CiWfDMSiGkYMi8PXL0GQBFtorRnYT6aCV/SBBxAqOEaUB/z
neEn973dO8YjfbZSEmUeicLqiVNB5YG2KmaxL17KSpAMGC2Hvcoz7qlqCPESF7z4B4q9jA7FM/eL
ra1waZGJKkYbBJlWIUCnN7MvexVQuXZ0wrDyN18k0hVu2Ws1bC5NMpvaZZJJ4gGLpBXF+oGCRWJM
uZgHjNjwgib1ATaRV+nzR6aISDwvz4OmPs9dlIfjf0MYyOxvhk86YE64rHiridHSGHPH6mY0daSF
MXVD87DyPtjVhxRzhvld5YfPxgvnRliLlEt79NsuboSugMTMKMBe490qPnorNpiovqQ7mhnR8h4R
ba7Ny0NnWSAYhHQcZDAMzNmc27TyoI4CE7UBOXUTiH2hqjhu28xGt7GdbPXd9BNwYMmcts7lSs+s
sukYxMZBbTgjwzXj0TbG2K4NE+xjvNSWszg2C7MMdNIkA82cSIHiZvKU9Yl3/ZvxFsK4iNoGoZmB
2+6YZYGtWp4ZmfY4/vW/GWH8okHbbwTTJx4gs2CL0d4aBZsYH9eNrNxp+CbgY7fggigTsc8pVQxJ
FnbYrOy1usOslR/eijhZCk7WsOWC2i7j1Lk15gbN50CEDBD8juZaktvc0gxSu5X2ui9um8PIwdNw
V8f4eRvmqC6qGfpsH8kLFGChID3dQyKCoiFRFeK4xUrgP1seyyKdiFMzxCX1PBQXfv7KR+QH61hO
/9FwEA0uZQ/LVoqoSI0aOkjlLPzDThRoUyl2YRnhVN0awV5InRLMB36F7lW/be2oAgz+jTzgqvN5
5Dr/n/X+Ns1cO4pizdC7FHAHALoAqaXMmW9yELfMGz11LLIfPQ0kJ9xJg8us73zF9HguIqYZhnGt
VgG9z4VP7aa4NW9AXQpdcCfZQ1bvz2ZCvvcXQALMxEKonnJlnFubEtMa9ArdEK1sD6KFrE8sOa3H
tYi1NMEUqvKwhqxNgCsgnj/m7ojJEM4pXzcAoJz0zRXPXqDDCDV1IdTxEHZBFR8hLCLih57laKmb
4jigqhF5vO+0ahScPpgrA8oSOM/zjeuhwtP2FjZOztMt2MH9KCs532YtEGNU7v+ZYKv3atkBstej
Zavmkhd2GCzX4AQNd3aSZ4dJQJChaqEcSmjyfQDIAmAGJn0jiIDOCYDOyTFWHUDK7v8BkpMGxPPM
B5iLxQKZm0ZJZBWsF7J8rDFWnm0sye4wSTPZ3yUpFPeityh4y1KfamYRH2TovNRrLWLj2Yiqug6q
mAsKhAjVDNWc8cIaO0DaSmBJ4TZejdLlrbbPvX+g0rW6178tsllCPIyFnot4EBSaTfuPtTu8Ki60
dN2p2Ye9Xewoa9c/UDG6fHDRUZT/LvUibwjpsJQKw5B9qlI7G93xudpkAGYIj+mr3MGyGtvTLt8U
p+vnc/WkLCwzX1kuhQEoPTy4zDhyhOBtrHjF97WQiea/gnQPdY6LDsIkCf1oWZF8FCQQa4ZbaAX/
kJ5w9GW/32TPPHur33Bhjrnny6xROrkLcTFMoyMkaLta0S7SOBnSd3JycToWZpgIo9WAu9RGIB3H
zx59mBu8iJ0ODmruaq+60X6a7yLi2j+QoFr7YCqSJqBFvmfHmdysVkBS06IJhMIi1ZITIWkoFK78
FxQ3HlW/fJxOvLt2zTmXFulftLjz4lqoxVCFxby8LfUvUMqBc/imUzkZ0+rCQKeEhEICYRML0A2b
ocm6OMaHC3cV1VXg5Ztr8QS/GNI/GKMD1S+zc2OtDGCqJwDZ7CaPqjnj9QFcONQMZ0/fpn/zjtbK
cw4Z3sIgu3FDrglJ+f34B0QQ7ytgUs2XGPO/xr7dDG9cOdQ1318apD9ffKkSSTshViIfs59Ixvqb
HEzxI1o/yRvVb8if2tmuOjvjFgHWP93vnWWSiFbIWhILsFsGt2b2JPOK26vJ9HJhTDW2q0yxEhPs
pHSf7iiTHW2yJq/gt0D7jttXWotYYJJBwMKtI4E293wbBWWam1GGJ4I05gndAlB4FO8AWu4zHyWb
l+sBeKWaAS9BIgvSSw31BRbcQGarSqrSkKAQ3bvat/Ra8Axbbr7hvhJWV7awxXhkGA51DqiGdKzR
3dlHTvOjxRPfE27L/yPtunrr6JHlLxpgcnidcJKyLMmSXwbHsjWcnOOvv0V515rDwxVt34WBxQcB
apHTbDa7q6uuDY9SN4tK3FzPWBlkPNKSDEsqiKMcNfh+1nzX/qHCdrp9jO9VKUUDx7Cgb6v94vdb
oCfd6AHNd5/S8gpZB7lbCJEEDK+iKIQRs1PnsE0UDdEtU36132P4onlb7IZgvOy8+UJIJMDdwA9z
bJqJ9qektNQ7hmfwkv8APSrYXSSAmbfLMfdnNzE9kU1uvF+ZZDJO0AfkkQkE6VEvn/KauEVzURsA
wYt4w7nPR6jz/ncrNbrVq3ClFO2Sg+FNwVApqGuqh/aeInskD4LA4OB2hyOKbL5zK3occN+Oa7vM
RRBbjdQqqq7gfNO2SxzkV2HhgSRqb8JrKs9OPOEpF31H5uSp+mBHVU9PHkpeGDtGzXKwMIg1+hol
gv0ZetmzILAIPFVjzp5s1sUERUnlSPZ6DuUUAMF89daYvdmnQzaiNEG0QuYgFgRaeAhxMLcAZj8o
lxAo3gmWJLLB3AORNMREHahrbqfL1hsfp539UOzeFT/9bqsl/l+qLb4/wde+wqST/ZBWoZnBYjEU
3ugYnjIsbmhP/ucrOztz4A4A/tZC2V6mTWPmzElOQ+zECFG+UZpd13+dG8hvKwXwxw+fGzq/Sqkl
TOvoqgx82xm4wKKk6ilF63WbHpO6YKjyUTu5d7YqLpy/v7gZa8wRl4ZxskkDa33ma88q5g+h0Lpv
9YC2B8RMEGcJEGOOOdlDDy3YEYRLxxyKgWV6LY+Oq4gc/TyvY6xQL13FrdIoetAkAPVFLosSGKzF
BzJ2W3wtwUN7p4ABS1QHEn405ihDSqMlzoB1hVdo3YIBq9jNYCL5hWr7+/yHWR9zkuM26ppSg7XG
70AKj3ajD9Q85fQHdpoIClD/Y206RApk9MDxBj7dTRli3J3dAcUD2o7Bp8ldt5NvzC864HOOLyIT
o+f15N1G14aOtO7gfwDIMjvZDqVSmbWOkuX0GFWT19STj9FKdKG/WKQMiKEGggNHj+5nFpndVPRw
AAWupiFm2QeaudL52xFwPUhVC+IjDX9npixURaBfYYBLj4ki9mIZ0Vi0cMzmedCCoppc6LS4/XDb
y6UnWNfZ9UJ3EpO1qgEKZsAXmLOWj0uq5XUMUN1BbZBN0jYc+FWAfNwbXiMmeRHZY07dMkYpPIjQ
QRkNqCiyIa1nPeYwRgIo+kBs5vMF0t/HbCY424HtpK6inbUnYslSk4k2qhb9Uhsvp+r4+e8/T0Mw
dLE2wFwtizJkUknwtdRvbWCCi57cVBejgvIW7b6RA9kuPwQm6Tf5bE3MWUvD0ElzqGccp8ivLhew
ayR+uFeuFQOFWFqnF+WSvFi5XiTbl4iyqAZtDSxKuxE4KAjfv8w372lPABYPNxRsKucehTkTxKno
1irQ6cQGrEJzomECtSHoumDA0iXtbkGihUG5RGl9wVby3ePD0tmxhpIQ0eD++pUKjQ5ouFykXpIA
lAG8ZwBluspdBDS+50/Fd4/5sMmkP4WjT2OCySVsJpUNQq/9QgH/bOP9vUQR8FbwTjB0o1aCOAl2
pdOdNKKqS1WlACgXDAxQVs+3yfcM8DWMpaGxIoIRcCLX2ppDsfKr7yYXo5LkdoNLQBs9LarcalYh
Fxpi9jF1iUg+mb+RmgX2SoRKqt19am424iwZSIJAuTcPlCTttfXVTeRhGFYQkqnDnZ04ypVJK5/Y
ReaTqQCSVRMdtzOktMfAp5z482LVdPRz2XzuklxTVDsDXwvavOwwVw9qIVL36E3FmGN2M7CQdxMo
pXO9+IcrDYmxhaYtun6qzCpbhJUaxQXwekcjr5R9IXdK7Xb23Phge1dvlaXBMH8+2dfqbDTBPESq
N1nG7Gq5JOIM4q6ZUvvhN9sU4H36IUczI0M3aGhSaHXoJYoS+Ra0ejw5dTLBl+SHMgsEXPjHGXgv
QN+HhAIdH7QcrWc6qjl1rl65k1ccyW76WfwUtkC4QebDJKtjYzlknjF/her8Izpn+kFyM7yQU0++
GdD2xEkkB+HrmHPPotr7e5nvZ2d1FKlEMMpfmFui0kPad7LJkyAt0YGg2aadu2O1/dxv+adxZZH+
RSuLiaTajdFhY9U7eztuw1sMmXUHiqSLb/S/1B74FddAbwYmQQu6GCywE/WiIgpn9NN6tHeiZvYS
kSQW9w5aWWDu9REHoS8H4CyT2I+K3AXBzJzc5L3gMuf6xsoME6Axs96btQYzwHP7sY7RE1uQmnMP
14cFmwnK0CFN2okO46m96Ruk9EfrtbQfBF+fm5MgYNkyAKK4a+hfsfr6XQwxxMSAlfHQBzJlWtw3
u3BDBdGa7bhT7wX2uP69ssdc3Bg3zgd8d4TJNwOjQuM2f7QfgGEmuwZysrIAeMSPGitzzAWQpUkk
aSmcuw0oEyjO76HBfDflAG220Y0iyhF4y8OECwAZtDiJQaHT7azCKtPCFHmJgakyxItN6WkQRfml
5SG0xvP1tTXqpOuPp7aKWaiwJl2AsC2/VnzQ7PpxCZYO97ULlqC4U6HwKOw48PKFtV3GaSiNHiQH
qV0Dapqzn5LHxoKuwZWGgrbAYXgOurbFOEwJjOi0LBHN9MY3+j7NPcdT7sj1EqDGvBESm4nsMR4j
ZxIJ9Zhmlnf6u/obiD92+eUARAuFxokaptx3CEYr6WMERAtnT2LSNIvWYAbyaKDF/w4Nbx+lAKLf
+heMqV5SWjMhhpMXWhS8+Wn2ADo1NoNAwxmkJlkHjHa618qD1l1Ko4AS8XxiARmsYlhgeXFkKAOw
GnpzajVVEsMGRFPDymtil9wivnjh7Xg7GW4F4a/rAYpwwjSdu7iVYeZQoDlrqBI1DAFdEzDtgwoQ
LvEn2QNVhvUt3yuBvLN87ce/OCpNToCVUGhee3oYpyjGRw7Rt7K+KL1X3KYH2x88yXDN5/m9U/Zv
rrqyyFx1RexgWAklWQx6Um1uKEx51Y6yKv3H3vb/uULmzmtyiDmrBCvUrzIVXfcePdzUM75Zd7Mv
HcT1RL4PfSyQfb7OhjwuVoLOJoSqAcAIyItzkW3sPeg8jxhhkB+aP0GZUQdhHw2guv/vh2QHwIah
DJuKfkiCUTrJ1XbllQXN8wUtSPpIFwsy8opw+toivVVWcbwn9mA4CT6k/Zjs6aiGvVfBHlW+l3KE
BUZuhANcUKOj1SgjMVl7BphsZC3oTIxhoC3X0UWBQSL1Fuzfw7G6LlGIlh4EnsM7k3RUA3UcjF6e
VXOmPMZcSIMF5hAreBvfFr8F1aCEqeQY8KZnBzz01VUpwr7wFrq2ypyPISocqZ7gPt1zHwz7GLKh
4wtIuYAC7bbOrXDghnf5r+0x5yMnqTSDTgjjEw4kk3Sv8Kfv+o+8RHXH3qSbWRgABAbZ81FndRZr
gIodIUaivM5Pxi70ww2ESOxnQKW2wtI79Qz2ZKwWyHqOqYSQqJlpwLkDWw6Ek7tDdEtH+P6gAsI7
hZj+kjETiVoqKoCnZwIKDS0hM9qTfeO+VxxB3h4mbvK99e1XKKO5zsso3FCux6yMMgdxlEy9SQrg
ipJ9s6cyn+EPdd9v6GhktbWvNRFinXv7r1dJ/6DVybcWPCEGC+ge5wulqDAuom9S0LkV+I6QAXz/
A+JW7lFcLZHu+8piqOYmWE1p2/cLyNwxFdMCTZii66u+Kl6CLPwP4NFcP13ZpH/TyqZUVlmWQnQd
cZxy41GFWxrd3oc/IcL5ebAROQ6TMIaahFYf+D+PJiZZzQbIQVFqw/cSAJlA+AfpPrY4p6PH1UQF
AqhxUz7FOwXjkKnXPteXVPFFnCLyv9hvc2x1rlDRnVRqDbuHQkDUPBHrJVQa9/Nd+x+e+GGFOW+W
1eph2qPVOmyoQEOGdjVGZjG5RCn3kzvnVtTb/R8WIb4GZQEbKT6TMNWy1YEjDdErfpsJZHVbMIcq
F9FP9Ysd+c0TFbOpJNEy+d/uwyhzJ3RRpjnEAAxNf8+ZlB2aNLkLpqf2udyD8utGFtIh8V5pgE/9
XidzLVQYqotADwkIJkGLrbxGeQ75qPwiV2646wIqCFrUbuiJqvGiDWbH+VI7VTODrlVD1QoSpJqP
yieEFDTLkzMvvy3uwkD5IfAjwQaziHM5mpVYoqulL24TzcvwhXamyksqhGS9WAIgOPeFv9pdkwnZ
NWgu5X4BOE29Mm4SyE1HQe7R7Cl9oIm+sKfOvQM/vqZJ17+KZaMz/Wd99tUAsdppV+2s94lCEojS
Jn4k++04JhOqox4o1IGOE0raDyO9GYX1W27iud48JjB3bTM4FgVl0v6QCgitdJ9e1qg1Vl62FbKk
cq8BVMY1aHRxBiq6dIDOpArXyC5lTKq0IORQX4ZDcV1unL2w0sT9UCtrzD0glT2gaQqsRcCSo4Wy
7HDQtTuQ4AC1mAiKddxPBcYIcOs4nJGHjkhyWya4VasQI7odyO2Wei84Wdztsyh1NZ7T53Q3YWxI
8qQuuNjuZFR7dtHBCpYDuc92GeQT/qn6DWWP3+aYSFkpTYMe/oxrR3UbdM099ZHGLctTHRczN4ZX
3ziQORUskhs+VlaZYFlkYaLM0HU9pm/DM30KkY3jkTfpm7rJMHQg6tkr9PedpbS/7aFUcXqcizzP
B1ClUmRY/qS+kcodr+cn9QnS0NvUAxkA4Nalm4EH7aE5dFeizhu3+g7ZJyhxaOALOxuzAKWhlDV4
N2EMbwwQoLfKdXakpSbHF4InuXv7YYsdsDDqyDRDG7YwC6DObnarIjzXoCNH0aBaPDvH69YSeC33
8lvZZNIKAmGd3okUHAxAUFOyeGM/uJM9bxrr31KYlS3mKrDKQu9LCbbkg41mTQNZXCRmE2jKpMO8
T/3CEz4xued+ZZK5DeK+q5KsxpbSd/viWzuKa0++Qg4QMzLJXf/13w4I8GOg2kK4ORvosApNqmN1
QhS4WjYUsNxdKPfdIbyhbW9jH339/EDyFmiAb8fCqBVlDGduCNUMu4qUg3KMwspNUFIrQ///Z4GJ
08o0OXZr9spRJUBgR6Y7ZQIfPB8XQS1yvQgm03RiZ5YjgkXIyqFtNmAzjYAsxxEHGUYY+cOhGf0q
3f3q5f/Le2RtnImjdm1aY5PAeDbUfts8d82PzzdQuDwmZqaKlUfEwA6a7eXSe+TH8pBtQuhlQbx2
CtLW1xU/uf61OqE/8m6l1fJYvo9+mmc8kmBc2v0aDpCCcLMcluCPanO8t9DaGhNOOrIUnaI2ChgW
wCV2298pF+mV/mB+ySFLDUnKR6fzRUsU2WTCSl1IciOFsJmNX6umcecB/fZY1DniHjRUxiDHp2Iw
n8Wg6pKEc2aVOAZb/c5ywzeANZGtI3OO/7ScIzLJLMw207CQAcmjJRa7cdPCpwhwJzC/pIMLerTG
XR7/oNrJu4aAfP29UiZmWvagUlEVfMM3OpFGQXkYkXmk/ap8Y414CX1+PlTROunPVyn73NjyYMhY
pwOW4730TJ6Hh0aF4Ka3vLZP2V711EC7sP3Yi1S0s0Aqjtn+x+4eyJ69qPrKdabV4pl4CgHt1G5K
/C1KPmzSMUjDYzbHghWLjDAhtUsik8wldriSpqAcFi+z1Ss0KwVmuM+H9Zdk4moYaXqYmTUCzzcL
MCXKCyXfmjfgtfyD8RleJoHs+r29YgH5yOzc3EBCKW6Q/g4TFE3swiXJFxmsqrqIr4zrLitDzO5l
qjI4UYoUVKnGV0u2gt7QRCUkkQ1m5xYQf7RJicWoW4olSzb2i3Wv7pVDv2+unD25EnXCuS4BvXsD
qCsqesscOjI06PdluIUa+/scHaYShB/T9vODxn2LGysjzEGTsiTsDBDMvVPDWLGrESBmpgvlGnBp
qM2BeUF0tkXLYp0iXpY2WWAxtyvXHPedrru1aIqe+7FWy2IcQi2MrBjnFhMrcuHW+qslCgr8g7Sy
wLhDrOhRa5awkL9BNt08UC4F/UEzcH3TsWMi+FC8R8/6OzEpyUTauqhimNO30S49QGhwQ/EXIjP8
ZYEY1rah+Ed1nU8D76ImcjcmiA/5G+U27Lf5dr4pMnf2cVVvRff0/zCHt7GOV6uBBZ6ai8wwwthN
SvN/WmZWdtb9eEu1lrqrfyw8YWTwv9bY15Q2h2aaFYjkyWV0HR4U9F46sMdZd7JPUx+hj9CXKPtS
XdtjNtNc6lGduwLDfLKUv5hTX++KSLuvksIIMkfqd7MTf6XsXVAcASIQonOpKN5TE5/9CUzCALrz
rhwN3CszyimXxY0TJG8OXe/hD+iYqM9/ZoyJWKkiJx3RMtQfFN/pPLzOofL0rnT+wzkOs0fZamgf
qBB2ELh9Z8DqFVMG9wGlYjt1pKrLUhPbp4BZZQLHb3kYIE7yTplPdsqVLrvzrt9VviB6cmPZyipz
KtFdn+u0xoK7TXzEZa2V4H77xWicPPW9p7wlu/xGJJMpXCxzaihZX9INOa2A0IZQvqtRlzOuNQgE
tPsiyL9Y4koEN6J+LJVV+M2BDbYKaA+hgxLfYxgcFtNttG8vQ7fepKjP/T01G30CriwypyfSSUSq
BRaL2O0VkMaA8zuG2kfsjZrXpbsloGTAQgA+14lXZpkT07a2NoQJzEIYigygYYx31tfSM/fLNre3
0tXoRx5cGHWlQXMF/sS1DSA+wMIGkDgs1rJIprowQ7rJ7oXloNwDlqf3ns54C8AdOJDxRJvd/iIV
BuLzOOFgvA2oH5BLKdoZM9Hcl0g2ljxHoTein3ebfDUAKBy24rB47kmnpujPV7k97pwKkp5lfpST
r3Z2nwklcM7D7qkBJsOISS73Wl7kR8sY7hN5WlyQvV6VTXQ/NNqmM2xPM5AiTgbk2q1ewMpwnvPC
uIMheCiUvFPhn65uaUgGFoMsP5Lh2SbXsb6vqtsyFAEluJu4MsN4aV/VgxXNUY54VzxYkJw0rucf
zuO8oWyaEHa6ELKEngvTQE5vvTImui94BU2tGefHyVg2U2pepLW2McPwMGP+EhpZARgWg8Ge7kwF
6jhdvgHN/JdRA/FlONW7pQl3Wu/4Y2Pu4sE8lGX0StsjJQTJLBLdSVq+J7laBplRPhaGQtwUJey+
HSVfSYrvRZ144zxvx7H6oaqFv3TtTu0JtNtUqEFmZg6y7vEw2P1zP5lQT4S8luBs0h09vdwg+gJG
XZqMAxunMW6rGJFVF0UORd8vFEkRH+T9+C5uXv1BYnR+sVCFGVAoUi1kIPKY62zJBgnFr7A8WhAW
G5409U4X6ohyF7SywV5eUEoblgQ26HAMRU5Uu963QWEtu/E/VGROF8RcWQWmnSHX1pXHGtuWPMXZ
ZVYK+ornwfPEBHtDDbUUQn0orY5GDVymarvhEpAR/EttHIjSKv7eQRkRBM/4TixUsiidyulJB1Fu
KL62XvEl+tm5xlbaquBFEYGG+c7wYYzxvBJkR3md9tXRBrmAHqm+Mz9YmIv53MFFVpioqXfmMs52
Wx0H7XIeAf9U9mDfEJ0iTtyCY3+shXmYKcoSqWYGVfZhYx/qFH31avGXe/mZ1jrL1LNul5dJUKjj
hGQkhcB+AM8CUjX2kdFVqjaXebh8cxoo781Bj0FdY1Ni2PPzHeQ8pjH99WGIfV+kQ4xGo+MsGE+k
pMNxYEB62O8C8Acc1B25EsIFBCtjabAmNNKjWnZSkCppN7hQoVRS1q7tyzfyc/cE2SGo14iTbc43
PLkIGH+0nRwYRQtX3NQ+ZOOjJVLA4njiye9nPHEJFadKuiQ/gpLOHcjDbNwrosKHaA2sHxplm8j0
mh7776m0cbJ/uaCRReIpAuITOvd1mgf0mLk0jEbKAKCKj5nqd3uAfQN5H2ZeHEIpQHVn9+87d+hr
rWwyiyryWK3NxMyOSw45S0ALK91tlm+xfvx7Rz8xxFxPEgQ7i77H4kA75bwTFJJNtO1f9Zv3GatA
BGPk+PmJPeaqislSD2UVZkcp30DO043t/VgHWWsLTjDP89YbyNxSZYVJ/gX0FccZAqLj4MbN3QSt
dMHu8XJtTIDDJxSI75xNA8bVXPY9oiAqieE2B7Zu2db7BACOQiy4Q3eGyVoo7dlvW+qpG6aakepZ
rWfovrRPw6UNSQA0IAHjfVO2A/4DKq2QkMi86SZ5FD0qeGcMZSQIGYJeG0PhTMI4y52VD7qSHdOC
PBudtRtUkWNwP9jKBBOKiiyRkOupwJZDR9aGJh/+bxENMoqMMEe5qs1wcDIjO2Y22eeyfpHK5XOp
OFuBX9BvcfatVothjq/T1YsTW1gM2Us3KtAvFCzyi+/mD9C63DOFEVADgsS2jPHvU88oO2lwckvO
gGBvAH5+zq8pxDuBmGaDmcXXtoegJkWpCAU1uctcGWYOcwtq/sWp4BbJ5VK68S7bQMD3Cmd7S3sQ
ojIC9+OtrDFHerR72aoHbOqg5X5oulkH5sZCcKQ/N6KwkJSwWHAHECwpi441MJAg4CTjw+fuwbMB
QKIMCIEMLBb7JHBSJcGF0uF7jeF9FEMjz5pe6oQEn5vhZNHy2gzzdZZsmos0hZkRr6yuVrw+kj27
ucshQ1/IoluS54Rra8zX6TsykUyBNX1bRFs67xcf8PQrr9R9Fyje/CWEXsmTvhOBeHhh0cH8pKVq
wLGeCfiEg1bp9dxkR0uFEssyXTlDvA2l3O1J7lpht1EHe/f5xvKX+mGSOd2YcQ0ti8CkURbbNgkD
PfwmG9U2C0UDePxP+GGJOdlWqsRyPtY4YNqrJd1YybfcHtHZyXaF/fXzRfFC/HofGW/pUSmb5LjF
hUkmt8Irv9BFTy3ebbk2wbhIoc7RFM5Vhn6RB0As7i51D8pqOksoBpfxD9nvrWPnx4veKcfRxtaF
85WsH5r2Xg83n2/ZOYsb6iirBb3jy1b1L5Sn+lhJYEO9CzFVl20oQ1FxA/SHp+tB8jQ/q5vmQA7C
yia9b9n7ZW2YyQWGMe7rvMDHGg/pNT4UqKyA1Os3xtZ2JdtThchbzm6uSyYs9d8UllI/16gwFPWd
OdxYKI8npuBxJ7DB8v1BtoYC1rIKPO73tXqRpbsqE40kc1xwvQ6N/nz1xRbEkDKJUfqxr+xtChSn
fdlAByv1IyGXJudAnZhivtFSoS0kGSgsONB+thUwAM+h4LISmWDSsqWY5ljtS9Qu+vsqvE2tv++U
nz6DmTVYJJ6IPtn0GQyuqIvWG3YVOCYXTwd3eQz1QBFHFaeNeGqRWVIaaiHRe5R+qMBJ9eJ0brin
PLXSNn1NQMUluCM58K1Te3SLVw7RpKSEel9YH5dXaIJ76Ew8dMBShL7uahiSxfwY1MFRFhS2Z3ne
vq4w0J+vDMutls8tKPbw4M+vx8VVf6K99gWsvPIeqc11fyvZgQRRcl8Qs+gnY0LHSWWDubymKLPl
brCWb+rdLwij5BU72iBoQCYlssa5KU1QjgH3ACopA2Mmp4tMAIGR1NFBRhj1ftPc6Enh163hdqj0
fr4u3lFYW2KWNXdT2i7EJEdN6lyzdVxdSCrJCbpgl0GOg5E4GWKIzPUVl9kYypKV4rFX52C+A4PU
F8lbtgSEBgcwoGKu+fM18atQHxZZeF8Rq1JuLQSJonSZXlPtgNxL8M6r/bL3kusMDQIiGtLh+uXK
JhMhM3XMnbRqydGKMa25bIvU8apQCBemm8W4oQV+aA0aBZBexEv91DOUuJbKQW+bY9zfq9W9ZeV+
N/7UMsC9i0t5fqzkxzaK3HaSt90ASjAJ9Hvl5GkAgPRXulRtaxudrUZ0P3BOB/4sFIIdzM9jkJz5
xqlkNnEXGTT8hHfVjyL14isg0f3+cvqGEozo0cvJ78B7CTFk4DMM3AFMtKvDSV+sqmqOUX29TMQ1
48E15sFtjFcl+iLwJt7a1sboEVpFHDs2AQNPnBoZerOfU/BjWNhgzR03+W12B+bXpfA+N8n7yEiR
DPBtgtrz7PiHddjH5VI3sEiLZt1O25pgNhE9Abi7uDLDnn1L7tvEKZrjaOigw1B8Er5CIuxNT9sH
iRBh1Ye7kejt0log2gZnzEvy2BG9jmpAXbo9BF++zoVHpao0jDyBjm/4ayZpyDrj32979O9ZfbgK
+1sYdgkvkXNoEhWuI739y4f6sMD4oWVHjpxXUYMVRRip7HAhoEEtnGHmBOmThTAemKUT6fXero4y
sOwRBiqrVJBD8vKHExPMjaN2CZmAiELr6Cba9dv4Skczp93TRljm9QL/Fq2HcbyhJfOSxXAEUu1j
cxcNgs/CGSI8/fLM+y+dQKCml638TbsB5iYAFd2jdV9d/BJ/179nV0L9Q55vWzLKjFAwB9WXzATA
UWmKUifwNfOOahCCIfcx2ibXNjQIw2tRWZH7tVbW2EeaEXXxQmTEv9bJN5UNsLWc7UsAqHRofmT2
S5jLrjLfTk7tD8s3guL7537PuewAlfi9WvYBVzclujy1Xh218aIbrm3tx6CJwi7PSdY2mNM7JcvY
akZd40ppLuUn9A4iiDU7x/l18WjFVg897eH/tyzmONfLovVdjY/YF28TcNcdwRi/VrufW+GAl3BT
rnaPrnwVl8aknBI7xNeriQcFoOUZZUdX+Z5ujUCv9/UlhmK8UcwLz3dRDOHoJlUnZKE1RO30oS+w
OgyBAiBWQORRf5i8/rLcZFvRiCunvETBNL+NMWURI9IiwFxwt8jFz57chAtyWG2r5t9aIXka97Rb
Cu0kADNEOTxP97Ot4tRxkvfkw3Gv0nuojvr5NrvQDtmuetyJko9372ZzsLU9Jnxpy1KYcZ/XiJV0
2C865KP7XqYOim0hyit5ySzmmHQo7RrgzT2bscjNWDbTFP3i5cZ4pZMH9q19OXnVE/QKNsmjcOCV
Ovn56lAPt9GwgM4eE8nIDLrvog9pKhddU7ZvoPn29mX8gM3EgK1oop57zCF2+h9zbK6ejZGVdilC
NaqfYy65eiwi1+NHy5UJJmeWE0MH/bpUHTsfEFuMD3aLb/v0bdxtM/BX7AXnm3vQVvaYyOWMtWXn
GnawgT3K34YpQpR2YQ/YiEfhOJ/IHBO1Et3SB9LBQUYvGVyKXOsuOtcBP++7bPjfK4Igp8Ips5B+
Q4XkjA5ebZdElUY8/YvL8po279pNun9HR0PnSlho4K5Ow+iErumYyWIJF9JZsysQDtZo33XvUSsK
9JcqcLZZkP0UXay8ew0E1Zql0GkXTBGfRhIz7VttnrrmOOWhV0tv+TJ7Onn53D94affaCOMeuRQr
ka5XONDl/KyU6RXmo3eKNBaurnbPeTkKWgy8E7a2x/gHyS2jimUsqtTuCuiYxpic+nxFvBgFsT50
OsEihlc+2+q3J5COtPRVqm+lVxN39fDd8Vo/urWeUr/6KWLI5dpTHRtEw4BsohrEfKc+ijLw9CsV
yO3T+/qJ+jw4vQK592Rf34n1fTh+YRu4NqENiJB4Nr+K1qeOeh6y42SpAmR6fjroV0PaCZCTvEgF
7mQqdIvYS4U2Tv1vBJ3J0LVwdsTeBbV++vbrkp0J8vciGHexaBKFa9BR8IzGG0Y3zx/ShExSKcNg
gWnL2G2fUH5HRTwOD/LmT9QWuF9ubZDJfWooqto2XeF81wdUc5SSirzOm9mvkdMJK0F0w5jLDDqY
H+tjUgNn6aoKDOY14OnhnQ76a3UfPYAaJhBjguitf24KU5AYcYZwPRs7LBld+Nmy8KjJv1XG7dTc
1DGAkaJSPM8VMREF2kUb48Fnj+hOCgHuy+TqaM4ZtD5GUMyZkwvCFBHcU2SICVOd0pYh6RDmwTrn
qUrlaqoVyI7qCWIHJzzZ6wUx4WnUGmkxUthBwm29ql53WxDXuHeOpjujinybb8avIjwhLwWHUSCT
bJxoFCWZJEdeQIluvfuFP48+XhcA8yMluMekrIZ/XhHMX0G3+PD5WvlL/W2Vfbb1MvoCsoKlogfl
ytngLSLFOq4FR7UMHTyZ9lmOP+hTqSglbZ5URPYqSZV2VjIPm8/Xwd++lRkmuzdnGwzatgpfxzCL
1zzQB2/zXWo81CYmr34AasInpdeMoouGOt3ZIVsZZr9b2eQVBBZogJzeS8nLRbcbvHJfb4orUWrK
i44g19DA74IEHKeaCcfDjAeT0tuwdnh/MYHXI/legfwoB6YQOvWf7yrn251YYw7c7HRzFtIDZ3XT
RpHboHCCzy3wXkonJpizBmSoXeo5Gl9IpTw6miRDCwxdVxNwPOUog+vCFcmo0y/CfDFgXTEgLtMM
7gxnAByHZSZaQq9qep8NF9qWquKJgH/vZ+fcDi5OE6kb0JfM0jJ9JnW1FKiRobgIQotN56b7d8UU
QTrFiYtY0Ich+hlXr/eu0dpF1tCAatq9UX9Nh63yL7WPExv0b1jZKICd7KsILd020Buw2Ng/QQI9
ueaeMpsNtl9jJvxfeEFA27RaGfOuxXs+LzK6MsMFc6n9VkDy3L6tgskGOeu8p9qkItl4/hFb2WQq
dVlTdGEs47NNr+UTraHm2/EWRHF0rB5SqALGI05VAhMckAyicwXKmdpNpgxzaQNKccys9FIi8SXI
L30llV8bDMsNZX8jRYmoF8xJQWDTNg1doVB5tuxipqPRaDNWWL/JHsV6FV+XX+sDW86/+ObKFhOX
46nX1KJHclDpud9rQDs65Oc4Lv9SlKAEMhQnBTpWVCdOHZRIhUyy5b3dXD7pXr5L/GE3/8Bku4s5
UuKKykmc5OrEHuOaUVTHuTwPCFxZf6jkH6D0td2GDEEUtW+fB0luGF4tjfHIcNChPlyN1TG1ku1k
RQ/9mD1+boIbQjDsq9JBGmRxTKwqmlxra8csj6aVe3N5GaFAMHTfPjfCQ9lgzz6sMIEKNMTS2Bp4
Z8ZPfbOhakGLK3n6D/0hu7AgQfZG51ycF0nzPzcsWh3jG5AxSOxUxyEz010/vDjyvmy+fG6C/41s
ENbLVP2XvZilqiaDvOjlUa5upfgmF81L8Jfw8fuZq7jt5jHvh7E8LvYWVW5ZJ26UPHy+Bt5TCN/n
wwjjBQkoYwq1WkrgdlxoMdDHkBToD93BdO1XSmra/0t0WBlkHGKSQS4HBEN5TPQ3OySQbt0bYmw3
/bPPLmIwXqBMqKFFzdYPmyLtwACF6mjnv/Nfj9t3DuPKHQBnXB7jjfTj843kOoNj4EaWMTRxzmEO
uVAz15TiaCUQkHxU4rvPfz//jloZYKKqVYx9OlpDiaRzDGg9b7qgApK0/hpei8protUwGW5f5Brp
SVkeK6N1O6l2SbURrId7I32sh2VgtotoggwVTKRPzb48TN+73IUQIX3xzxdVEgjMcXJ2wP1QzkBd
A3xcrMCWXpeRSpB2ojikbDS/3C6Wqz4YW0i+eS2IB4WPBL4HfhhkLovK0KUi7oj6bfTg3hQxmQFb
CAVctJpBAAjss7Dky9/SD5PMpVErYxfrrVQcw8ynHPNSIB2RxUxBBv4QW4C24Ean1YYy/hgWuTJD
ALE6KvKtLUee0SRuN4lonjllypPPxjhiCaRHn5AkPYbjjapED2l9jTHNq6FTHwdCBG8f3itBkR08
WB1ZA9ExY2wy40p3lrgGJR1VnR2AeKCvLOErgecagKdQ2RhDdkBgeJq3yKSxzHmM6QNo8Jt9GsTf
staTHoeg38s7xQpEx5n75FJUjaoBomBpsNSyZTQTEADhxVoHGJr1HPAGEKiD15BzUTz7QtqLWD25
4Ypy5NPpeYRfFnOqaFHdW2A4QriqnxCuNorlKneLR5EJzq0wg+f5ycocCz+Vxqiaw6WQv2UQI6eP
cmOHhx74ubsL8r3fjH76UhzE9Pwis/RErp5IkzQZtUSHNYFbkC8WVQqfw6mQDw30JTdxCkCUbv8L
Wg5MZ7+3lpWf1vs2BA2NhLzAATGkcQsROsFB4GYFCqVIhI482pnskAOxRqMLG6Q27yfBT+8syy0u
oKri2/S+iVxNdNB5/UyU7amwHcas8UxnttIaw6UcVeQFseVTwpthB6KqzE2upYMsnDvgL3Bljcmt
5AHXqTqW1D3Ht2Ff+Aq0K3/okCfPdrIrh//UQjpZH5No6X3dNlVa0CM4ewv4naNDBHyLtS0w3GMK
gjP/wK/Wx2RZmYXxefAD0GzBeF38PKihDu7KtxnInesNHtGgY9oJrlhuWFvZZMJaN9kmJplwGOQc
+uQ9yOmiKyDU+syzcM3SLD8tfYFN3rUOMQ4FjUBwPUA98/QAgt5Akguagw+A7/8faVe2G7mOLL9I
gETtr1pq9dZe2/Ui2O5j7ftKff0N+uDeVrF0zekeYIAzQAGdJpVMJjMjI766xB7ZzwcFD/fAFVWR
1q68hTG+ciorparVk1y+tdro5PmrSQ+FZgvO3lrqtTTCn4MiiE25gWda9k1d947di6akvlIrPjle
muCcvw2CNghJg+QYwTK+TyqnnF0gRTMcdNsF/zfxmpv6VW7wHzYPOe5ELc7VZ+HyT+BOQ6RFJOwq
rLLxzA9GHVy7rH9WQqEqcwYMD7xBs9kDhFoI3V710t8e83VyFiHbkAcayhSWAS0cP5u9vivd6gV+
mu7ZoF3zVzhRG7c9xt41C8QufO2lsCdoliYoh+f5QU8oqBJHZ1IPdTY6qTy7ghOxvr7f1ri8bJbz
qc2LhGnzBtvWqW4LC5Po7Qbs3RvywujyfYHF9TP42yJ3BiP0tjDVH5fQA6Yuk1Kr3eFYFq7+Q9vI
u0FU9mGJ86X3Io8BpS706fiqTzvWZJRkmMvQdQWtHKkxXQ0Ouw44s+9Xtnq7o+jOZK6B8v26RBau
0jDG1KSNySlQdJ9GmRuUt+1MgGo4JNnz97ZWY8vCFhew57CVDDvDZwviMHbQXtsCwg3N1aIQ0HOs
xheTzQJDUpJcoAskmueqOWJRmeSZ+S+pFIWXNQMAREMXUwHFIwbvz0PyIAUqiAOK9C1OEkdVdm0n
uNzWHICg8Y4+vwW8Nw/zhuhLrJcW7jbQ2YRG6UhUc2t7dLuk+4tYTEDEhExdRu+AL+enKLKHOdXS
N61A5gr2MvUvJh9stCSYErlFoO3JRXuEjVayQ1BVFFXlhLHsBOmPP3csRuvHpNUNaNVzp7ObdXPq
ZwtTHLPqRcm8UcbMsapccFZWM46FHf5yRCk0zWepLoFHGyGp1t3W7vSi3ocDGpmMQnw8YnXfL201
i4OSg8Y0dGXUXNgBXhzQtIoqfQY/J6MmC6gDXaX3+J8qB2hYcfPKgcph5FityOqqgy+schG278iU
kXjM3ibFiR4JxKpCv+kArgL+H8R6XuplQobGtfCwXCn3FcMsqhsCeVZQuLaOOvmNepSSd8F2ChbG
66aSBEG3h/7ym2a6jOLXg4aAJ/lqw0RPpK12FXvBjRAdIbLKHYFcqgcrjCeMQ7rRI3t3gzoFE/c6
4Caqm3vZP5k7vApWunZJMmQLmIoIIghfHsxUXWoDGTHKfEju9N18zDEKVF7NPss6xDpEa61q9IsV
9LXQE8TUAfu8C0c12g4j43kXvVU/teuyRteT3uDFAUFV5zUPtxRyfP+BCvMKARv670AmATZELMLX
GZqq6Up001AD/9HtU8i3jhttUxxCTwjXXA3JC0vs98X6xjqwg4hxPoXPKfATEnEwX+VVL9s7u3Jn
d3rL/F4Wj8Otug5G09g8F/7HlzVyCZylZYnBVjtypo3FYLB+d1TvM6f5ZJWb0LMfv/ectXOI9jG2
E1VlWeYxZsAuyXPaoXTTR4FPzPhgxNHOlsb992ZWIxsqUGjMwFksTeUu0RESLF2t411TXDX7YlNf
k3JjXDGEYwOqdnXaikBYa1sJzJDKSKnBRMGHUtyAUWzFILfSm31g3CVEhCpjEYpP21TVNtEn0WUV
lJLnLoKrfDCn+AsEBcEcP8Xss3VIj4knuR+G0zwzkkMC2jz5KKq3rS4NGRxqCsBuXsDL7KGj5pAC
mW1N46Yl004d6wfB92JB6mJ1wHiBfVMH6IX3C4KWQNSB9uqkM6Gqe/3F2rOxTOUJSZYnsLW6noUt
7rANaBWjbQewsra1uqt4N+8A2j+lnW+gttzdJCj2qoLJnFW3X5jkLtoQc6ByYXfJ29jkoLXqzXRr
hVTzCloJYZVrWTfD9AIAC3wvgGznjmJWpWXTQU3fpM7tD4buAGImX89Hyc+O9glHO/coCLJRtxez
sbCr+/Iz/rbNtn4Rx9JIr7pSxQvfKDtnoJ9Ubb27nkwO1fFAFLECr3/I39a4I6HnU25ihIaclE53
4vEFyfL3rrL+2X4b4DxFUoogDHTkr2l5p44buT1k5uZ7E6t1u+Xn4lzDKKJEazsrZZU0ij5Hu02v
68TJnlkNhogKB+srAlzONmX9krMpK+S6JlkRvdnWjnS34XxMDRFWgqw6wW8b7PeFE2hVnmXAbbCa
0lenbRPXELKewOmbbsajEOK4mjmjUfl/a+IcPgzxkoqkMmO9ysZjO9i9zPcQVmGdosYdXzJXJLm8
7nm/TXJ+PhtyTOO2xRmrjWOOZiWYFdK/yZOX6+LcWwFSO5HTInuLI7f158ZTr9pr+z52VWR2FAkl
u6D/LlL9Xhnn8nKbVv00dXh9pi9xbDpyvwXFjGhpay6CdyGuSwPaPhdUhq0Z5Z0RZMxFlI25Sf3g
Vfs1bma/20qvs2iEdDUbwLAUQEO4moGS5s5Yn+hhnugIia2P2eIrPDugOwoe5EcM5LpgcvAEZ3rN
PZb2uBdOq0VyoEuw9xMUVD6EnL3wQPb5fgZtuLQ3/F8Ce2u3JwYdsEAGcrwYNR402isNQF+gQE1v
mCxo8pLu2dr+AzA2O018iIdkNLIQRoh2AbodCJklKeiR+itOjtZzBQlnw6OZqyP9KMFlIxweEVjk
X8ZyMJBeonDJxtM/9E22ke5tcCGj4MjmqZN/TNF2rnrn7yV+hexFABuIWmCcCQYZ8Yd6lfopFKp/
9J62yQ5q4gn17taC8mJLv3qBC3syMaLJ6L/sBRg8LbzYlwLoh2H+B92N6DQ9/ZUkIgbDFovkombR
Fn1njiGAK9APY8q46rWBrIAJMIZ/Q4IOawRPKNBhEIzBcSdwzOs2s6c0Q97vmh8G2PSnF21fUEf+
qbjAEGzHowj+s5YwL01yhzAd7KENsiH9EkgD35LfbkzQl4rm79eDy2Jp7O9YfD1Jo1TNQ3y98cDk
MzI8pbRb2+38aEd2BdmQyhfd4qvl/8Xa+EpDYCaRqTV1iisvvE9zp3UVPMGZ4pxhO+jEeWzkG4JG
f1X91wjap1DVAEPn12YsFqtAwFkaTDz8MccITvncz1JIqWtO+CXGDRoF0btq9XZfWmSxdmFx6qg0
lVUMGpDrIXYmD/MfLpALfeLQTQWPRcEhuxbd7//PR/29Tu7uDZIwVjsrZ1kZKE/cdJcRyFN1TgYd
W2e8pS/V6H4fxNdS5+U6+Ys30NrSqlHiGKsPI4WUhgQ4YU7B3Y95KIr/P4pelKu3xuJbcmcynaha
6ibWmECHCkPM7+j2O/UV8bQXIbRmNYYvbHGHcQ7qtm4SfMXmJxo4rcNajbkLpIbizX7ii6frV2Oq
CpZiIHZRteUrVEWcAa3bg50s76BQH2w7+4WGf/GqwzAv2hs6mz7hMRplMlikapX6jQR3lu7F0JeU
ylmUK60lEwsrPDRDzY3B7NGceavo5t+2sH5TGhgnA1udx2RIzDuhcvSaTQzKITcDngetN841oGcT
6Xmk128quUfD1mlo733v7qsAl6UJziNiu6Sz1muMe4ohquuthPuu/U8fpuz08FnL0hoXpMEkESmt
zeav7czRaOvG44FWkDkxH/9mXVC5AmaX6V/wdZpooGZvqfhcoyujBNw6uMx902c4BXr8q9wIiryy
jp4QWkW8C9ZjVEZNil0c3RbPfB+ZtIdgQT/+vVVDTxYNuKx+OItpa0A4FgAs3iRtgjgwC5jsvDqD
Toyy0/b5leJOfgcSLeGc/porgtsKpSENQPWLp0IhDWFTxEnzpj6AH9wrcxRGp5dgg8YIJRBeJDsj
dEQX7JcKAu8vC6s8BXpLgY0t1BjMB/K+TTNHrS3XSG666H5KFOjy3pDkIx2zK6t91ttwXwfPnfWR
64mfIacp6FOY3OZG5DQB0AHPquWHM+4OO0Ke3GyLaN42882ovZWl5JY16rt54TX0B1VeB+le4I9r
kReoWnAOYJYLT0buKKdGNw0JEORvzUe11/zo1tJdqAwCGMSQ45icF71+1iIvqruaxjCAGGHjEsux
rpt6mHEAlEhzMjnaqtX9jJb9n64L5BsKnjwotaLDfCFdQDQaUgwQADq2p5+siJe72VG7ZQi51Otf
hCX6Cz/k7LHfF3mIHickq9mwBGrlo1vB9VBXlm7U2Wm96TM6kl1/zAQ5Afs2Z16IHAscLCb47/G0
s3iesCLTlGEwsuiNlB92HbrD+FkHpziBqgEJBbYuEy0Yw5yB/iUvcPlI7lIpBvE/0gFoNFd7w+3T
LWA6hqciY/8sPbpD5SYIhO5ymWpxdrmLINDMTE2sENzX0E6z8bzTXkE8BsUiB3EMWyrK7dY2dblO
7irI1LoIw7hKAbPKczcfspvAjg8dTba5NG1ncHn9hasud5ZX9GhC1ZZogBXiiDfY2wJtFuCEFGSw
o1d6YubByxh9vqd8W7xQ56ZLU5qi/cGGldJ/OhtUGWz+nO4mvBleBIeRrDiqDkY7RnUIXAl/5sss
iYM4n1MMnUFJGZf4TroZ3PpK2ta30v6PIwxbHWIaYMYGOv98bhdGSYtRxQzJ+XTqS1+VHy19J1jR
RXIMGwbEp5HdGRY4cNjvi+NejFEvFa2EGgC4bVHkKF34SubKm3IjeaI3JHNx/pxDRwH7p6lo8PCT
MFkQTnGZaMVboX0k7WNVoBcBBCfqwa25BbfcVrC4tSNgsKXJyJDZJX6+OEuVqimRUXNWb0GDqYDg
5H8V7oA2qFwVQrRX/6reS6Jy90VPle3rwjT3zOmTBn3I+qvcPXgDpmXSbbxHb1zYtVpdI7DaOm49
JA48GL1tI5KmtQkBK7N1TOREmvLSTE+j/SOC0OX3G3px5WFRwKEzrj80HS/v2LEbpcgOijd1tvJN
U40oiBn64JmSLBTkENniwuXYzZKe12HEKinqxzXjLgJN0ksCXwGUZ/uAFMQ1hejiiywCkGIUGPHi
R/UGEDy224vjMDUzbSZlLNDAgtxuC3HV+B/6StINA8APGHKaYoGTXmTszKKNHjHLbCExwaURUEBQ
wJGJEoeBqkI8b3UkmzQtHGiHfv/xVi72M0PcxQ5GkHZSJNSJtGYTjI/Tn2OJuZVwpy2rzbg3RhSI
ht6BGl64m/aYPnqXXIAmFQTMt3IDdk1y//2yVvzkbFncQZtJE9aTCZ/U9WnwaVEOO8MMAtDTqJIg
WF5U2rBABZwqAHmh1X7xWkyGUtcrUN98ESiC2gqCYu1eXGlbOdEGcHHAKiPzA+kDt4/oh9CB6tDT
oSV1aqN2xuRJrR+sGYLCvWDGeGX3IMGJ0IjbDFwuhAv/Y1ehQ9zCliSdgnQrK8+l8IpZ8fAzG+xS
XZwpE3dcMpfQ7rGuq725KwHZ719J5bQbeZPtKEDDzUZ/7f68G2Ji3pLJsmGsBLAWPjJ2JsbT9Ayo
L+vatp0u/5dA/aZ91VrfAIQ3B4eRwBlXztjSpM1uhcVSh6YyhyKT5dOUZ15bvqZB/uchmAmAYPgB
T2/UJjnnCIJqiEKQFLylyjVtTmXzaJdPf3yizkxwJ0qW2pwoc1+8TbLiouvoZGSbhaLu6dpWLRfC
RVpDkQzDTGUMQqJNdaehTjbtyKt5Ch8Vt2OF8p2oUL7mh0uL3I2Sx4qaTTZGL+fgWpE/isryW7BL
ZdOf13zgeRiHsWzoVeBb8bdIAH4zCZgj3CJusZ/Q6AgPyr16YFSJmZBkfO0IL41xyzIh/gbOuLl4
6xEuBoqLakzA7Gd733vFZQOfWxT3nlDKqIyLEZ73RUwH2dz4qThS9DLJjorqEuxv5hLF5QbydX8w
BgVj0cIFG3CzN+RJNo9DdFvYD3N+r6bCSLGSBJ+Z46JgOZRoqQJG/aaCfPu+2AT7+aYFm8XXzGwu
GGxeewieWePiYanFQVSNmFVswfJ9qFgnJfBktE0VNzqCoP2H6B2x9kw6s8jlGGFcV0llQ2EVauT3
wBReSzeZYzgRZnbRFhbxVggXyGcazdiDyFnFBRZBisZRY6jroJplh47pRuhqgG2tcui7cJkrydvZ
MrnYmKh6FAU5NpbxeievmRfdqjfJG8TbvOTHf0A+uRrCfh9ziwuUKlR4p0yi7JjnOXtc+Mh3oFD+
ivkwwJGIUwIH0glVhwUH3uIiZ0WbusyRIMDs3LvUR5HXt+/HCl/U+BkAzRz5/buy//74i9bKRRkj
UKQAWhcQ4EMWrj5Zlug+YF7/3ZHnwkuUBdlMJ4QxE6zRQPdW7yAqZfLNFqjWEpDxCy7SS6zteTzj
7+peB9WglcFbEDYD6nb7cVu73XtxrKifGf+rq3odvn+/kWv1J7yBNTAJgXcNGRf3+RpzNkmpQ5d3
2ACy6WXgmnU+YhAQRmBRyP6RPFHAWft0S4Pcp4NuQ20WAfKgPHvQwl9D9CBY0dq5WxrgPl1M8yyo
dCR40NH8OXn2JnlQq23rmeAXT3zUmTrdFZhc85aFSZ4VoMpQG8F0FjOJMQXNDw/BxrpVUBQFEnwr
Qi6snbilNe5+IHkUFtEAa2N/ReKbavbrRrCJlx+JcVESABUA49V1Pq+Lk1yTJB3pUNc1zgAweyC8
wFdNQIiMAPVEwHDFhUfJHiI7aRPMw2zAXweiJr1GywbMw6jVgcVjV201vEBfvv9Sl1unGESFZhfK
rXhZ8yhNyEWHmMLpijfb3GtUdiodZN+xiKP9Ml84t8KWvsi7dSWU03ZEYQmAUIeM15r5bKE8l0+/
FHBGF7vv17RyhM/NcTuZW3bZgFarwH3K5tgQ9Xcj5ooQgIHVd8pbuLwkGMda30dUAk2UA02dH2bK
tLTGDOmUvym94owV8uWY+ur8JFjZ5VFmK/s/M3w/aNR0+EgCM+UnyGSAvo48xo0KIG0IiGHoiWAP
LDScR33YAxSaVT8wZcEHQ5o0ii2xk5XtGREa0yQwNpVQk2AlA8JrGmNHGsBcaBDxZc6wjCI0GUp6
SoACGu5KTPyD0NBtH7Xd6IgWdfmtCMiSAKcFiYiN8i3b5IU3WnFs1HKs01MXoLGsOlX+UId/Uao6
t8L5fFoQSLkR0zrhNbNhwCbDY/oUgaO7FSDPosaQaFHs98WiEiggGAbFouzgrUxUJ8fAFNFENFCX
cf18UVxKZYBvOCEprIRvDHWjvBheejUc6ivmFY1oRFS5jBvn5ri7mBrzMFaxbQEin93ljnYN0AZw
tfl18GsGEI56xo4pQ9GdIoBUrISQc8vcpWxXdSEFs2GB9iX4AX77zfRu3rAvOHqh20aAT2qCcUih
Se6abuch1aKI7e0zI4hEu+tlhkjBzCZvGCN25M8isM/lCLmJZYLDRGXdkkvqUrDbgA9+xDLB10uR
qwJ+Y6N9n2FgrNkREPrb2w49IpzEvfUe+cKnCPuA5/HlzD6PqUxpVmRjDfvG9bwB5HAzoSuVbIp3
ttHGZvAZr0+EWaS9IJCKDHMpg6SGX4JA9DT87NBOmXfRneEq0Dkb76ZkH72jazSA81x2JE90VVze
8+drZmdscVLlJlWAFdLoqSwepuBFzgQ1w/VT8/ujfr3/FgY0ItltEsKRRrd8zqEGAfF0VuPoQKca
7KwPYPrd4UaGTHEvQmWsRiGM6DDKWBndKu7A2kUajpmMteGrgofs09J+lbNocnPdaxdWuMM5TxCt
ygOVnvpDspfd6UoJ0Ako3bB0Lc+8DjUA7hMQhKFHsI3+wbn5i+iAW56ps0AN+jJVi1pSg1mlVU5x
41jX5GBvSvDka/vSduhPFgoDVxaFh8vyGKaPFja50Cu3c9dMBmyGzygT4AWWb8M9uTMKF9LTGHhs
nuy9cicasbxMAGAVGCLEBsxEmfxoXtflJGtIqZ5UCYnGAC6QsXNmJd0M5k9Du5YgzWvnL98fzpUD
cmbz8oBUTdU1KpTWLWeY3ieRArXIAJcAVElMCrUn82msj519lNXM+e9WwN39BLqt+hDX6qlB27bP
b/VA5A0r8etsj7jrPosyClqiVj11nnaAkJNxAFHLHSTW3fAxv658EL673SneiIo4q1648AfOC3vd
hNoqkefTpKa3Xaq6UjS8dyPooKxE4AaiJbLfF2GsUpKU2GaonqZi2pr9IQ8TJ5ZKd2hTJ+xEVb/L
hvC5o3MxhQxmO/RND6czOowu0/suzVI8heTrPImu2jKB3LUM8bQ89ztKBEtVLo8ZEI4Gg3CiHYKM
lFtrL0+mWowjBdsH+G9mSOy5rZMecqj49F74Gkd+u/9if2ud6RT5ogf05YEAnywoIiGpCCAdHqDn
W90kCroKFsUo4tijMIbQnQneRyIL/JlWBrO2p0k+tWWE3t8/iYiI8KsVxqUSZyeCS596ANiqqUak
yq60g+yat1rltp9ag3QGpGw32p48QIY9BnNkTgD2BakAqIX+q2PPv85oLQdZaONQylPupMpnk4ou
HsGZMLkP1VpKNucUoVFVnOKqi50Zr9v5BTD/xpF+MF0YC4AlbVdsa8EBufyAZ+fD5D7gqJNoGAMF
B5+GD0mY38RK5H2/fSvJw/IL8u8yzSKYkAIf9imTy1utkT4tqbqW9GL735lhK13ElaJV46mD7tIp
01NkDuONok8urSKBM6wUMIH4AJ0FcN8gULngNyFZVRQ0rcmJ4NVyw8a/8Vj3rdhrQPouX6VesTX3
Qpp5dnedHwMMsyGKgB1akYFa4O62udUw89Uio0axbwM+tGN0C9wvxkCqm24bemLyjkvHgEGw0DAi
O5sNA55vpx20Sp7mMKhthyuGp6ej0x16ZO/FAUQTLsTfBZffylE/N8l9wb5IEi1nJodNuDMghfwS
+9mjiYcDpFk/ZUyfx3edm/3oX/IH+QhmbP9PPejcPnf5Fi2xw84akMHnnyjSzUXjArIoyCEuT8O5
Ee6mJUrXNxWx5ZNevOYtUpXrPv/x/Touo8m5Ce7WqWpJsvSSrYMWzqA9qdHjrB41eqcH999bEi2G
u11tZdCMQkXGDpS/S5rSJ3mzr+mfP61Y6x34NRl4K7xduTug0qZ+1CMcuVzrPQDAHBUTCn+8EqgT
4WAZGBwFAye3Z0Y15L2ON87Jsm5Kson0o1GJei2X2QCWAZY91GOBjUBp9vxI6V0ig8q+kk8QOUYl
mLBmri+5AJANbnRTPyYO8oGd/fBMhEj+ldOM8jPQfzJBxJJtbnkTlYe0zlMgJCD+qKinQgQcW/GE
MwOcJ6A3BrvlAN4q81q1JzfHmG3aiZ6Il2kqdnCxDM4RtGjGgwYclae0joCLbiEQq8+Tq5vlFXSg
BLnNSvVyaQ1h9/x7VcWUN8kQy6fG6zGqieLvoTumLt0ofnctLF18v4MKj8ZW01IJIxDcorCY3ufw
jHJLXskv8zrf13fysXfwqtdF5cx1vzAJKwejxm1wUV6djMQu1QZ+0cio3YP2Jhn870/W5TShybbx
tw0urGd1neR2DNdI9pDYPUwecavbMHVAND8dpK1xhKSCsMK9vpu/jbLfF9nA0KpjJxUwmmZAepvX
VjY4lZBdgWVH3K18tjQumCsYAg1yJZy/eEWGPaQwIJQS3aD17UQH0f3IjtB3xrgzHM2SItPGmk9a
WiUYOku3QTzd12rw2tDqSqVgK80VQcxaDVmLb8cda0MbC6vrCbaRXJvhU9FOnt5dteOzod5prVcF
nwJnEe0od8IVqZu1SUagYrqIA8iXQYTs9j8ZXDi4FxIvs7ya39IvniBMDYOukB82Kg05N0J2wuOQ
OLTwQ3DiRVCx7K6C5B14XCdTQSn4bo6D+/0619xzYZifuqsotWOokeLc0Rs08Zw0vBs1QcGQ+QO/
ONU2UOMB5zZyVu5RoYHBMu9HaPtqkIUxpX2JivP0bqmfaeB9v5q1KIJ+tgz2TKjbg1oQf8nisMVZ
jfCS9MpJtd5CKXb6cv+9gbXtQh7KEm9k3hc8fHpP7cxObOU0Ge9EPaQQjRpDQbhfKT9CewWjZ8B+
ElQA+RRgGJVuTks4g/UUJDtgJjeAePxgc4OgjghBdmzqjn7NRCWLrfZSuCL01douMqJB1pDDIBpf
k8OcdxUWJpVPNik+67HYF7OQBHjN4QHLxCVpAp1/QeUAQejGiBoFx0udM8kPUMiq/SYB+7Ejk9lO
3dFo1Ds7HKIrxbDyG9DyT24iz5YTIc0TpMIriCXWoEBigP4grld+0kKSx0QlHZKu1u8zJwezBH2N
MT8GASPW9zQTh1CBq361HvhTYYOaBm1J1GUA6Dz3VUWFkqzcZTgVW+Jq7r+C7IzpQTR1seazS0Ps
cy8ORdGrud62NURrW8vNweg8q4+dKXDatYRoaYQ7eXJsUbA6oyKptXOvuxFmKv2iz9WfsoRr1zGz
Vn35/iiKLHJXXl/UoESCssrJImDonR4rs3UT22tswdNi5TSANA4fiY3i6BdDJOMoJXlYteQUDvSp
oNq2Tv5c/Qb8pxiIkZEmAPh90Z7W02GWI9rTU+33nzHYeLvd9BAfTLf39E+LOOlV+EsynFRYbl1L
LZmyAPgG8R5QAQM/dw47M2xS2rDMxni7xw7nCx1/htyhmE7zRKFl5aMxQlbQcKN/A8A55/RtlE5S
2uFF2KRPc2h78oDuKhIvY/u9c6ysC2rQGjoKYCNDv59/Z6R5ItlBg3Vp2/7NPLKxpgFTTf1jtxUH
zFVr6GEAuwPuZhu0eOe7OPZWL1kGlqVti8dxO+0+MpTLGMtI7LWCQtlXLnAeODBvvTDGpUI0zsFo
EsAYo20ZsisU6HbNa1s7DIlSupLLept2DV5l6ukuCM59su1etSt7dslP2cs9yftzaDX6uECkMzU7
YH14dMrYWbQ3tUo51aBC8ozctlwbE5ZK/6GkxvP3n/bShc5s8UVQu7bmvmtn62SPylVlhk5Ua9uy
m7Z9KSJeW7kXzm1xmcuYTFJYDBP7rtNVbkI4Mjw1O9Yub36UEiq8ovNxGWxgELFRBcQHX5lHjoeN
OoaS3AKnYn3E+q9eKIYpMsA5zxxKUpjpMDCCWBHIXMRM5LWaUzzrB2MDfxWHmMv7B2syEEGBvVnR
hCdK0UdajqPIhiarO9ty4kOKSrK9BdEDiE0UTLhAv/R7L1lBOzCrTCcCQRuxgAtshtnU5tDDKtgP
0MG6Sg+S2/jGHjWbg+r2t//BQtk/yR9MhncAnAm6y/iG51Fg7tsIE4cwaT6Q2WGscONN/U9QO2Be
/PdQHsynGVxAjzUkuoS+8wXg+84+922zmIRKlcJ+7UMxzYtczKhueh8iJ8fpqLAxBHCRyPvegxiU
Zz0oz2Sn3xWpI0o4lMvkDusHjBGMy+DevpCRmRKpknUJf0iytz6ZRAdauu7wlnuVK+JNWIsGyNrA
fwIWCsxKcXtuUDw/J8XACQ1eFH03FHiQ1s9j9ylwpxUnZuVu0AkCO6lf0JIWI6bbojKf0Q8dP4MD
yMec+kkPHeMBTETaJvUegsQVytWw65D7ohB+ZKA/jKtjgolbXarohS63yD3mD/tW37Rb2w+R7Gxm
SIfnm+RaNLa6tkqQjGP6kb0JL14evZ42c0DRISlk5Wq2kl0c2U9SPwuSxbX7Ev3A33Y4T42ztqoy
E7lb6+c30Fzzg1/R54CpLBC57UMR//fqqkCpTGSsCxKQXBQvra4A+AmZto33O2gNInVb9KLZ2JVX
G3qc0DLGLCeenxeeGBdlOnQFasMhi6uJ5kCkc6MBuhGfgsqZ7u0f5G46fMG7btE+exdypKyE9rM/
gNtUKcoNA68owlzU1zdQUHzvdjXYIRmMrXkKhHJRq/uK5yFinYIXMU9mq8yxHitKAlL68DgWvaNP
+0D6KTh49kpUBQvLbyssAiyeL8k4V2E4QrJJG/F+SaXmRwtqW7+inVub6qG1htgrEfju7EnZV2R8
pZb1kihpsJ9MUjwOUnFXmdphyMd9pRr7uesnp1UN2em6iW5li+4yqBk7dFb9ME03NWaPHLuyJK8G
YHTTdNEn0BbSbWu37a4uVNz6VNuUxVg5cVM/qGPWu1IWukUkXSlzWHmTYr/2xMq2kl1jzCUFrRDN
rOeOQsina2vXDqEdkvdG5CVSUjpFBh0H3Sx+ybO0C6ryCdwDd4OFvHjooKZEpYRs6FRELiHJLpWs
X/NQHWoybMNCT9xQMjInJJpL2+4hyMNdHRPfbFE9imPtNu7tKzXN950pzY6sQzmvV8hm1tCwU8Y7
bZq3ajse5rLE+5v6lpZ9pFL3SUl6RaFQcsSwTb8tcvuYIOl1pFEHMjHtTpkyZY4+hk/mOF3VmvYZ
0OiWDNJDKAPF14eJR5r2LU3aO9rZj8CpICTHCdQi03bbB4CN0krRXHmUXKgAQdXIyhSvnypla5Wm
ZxnNi0LifWwaH701u6AI84Jm2llG4kc1yIv1wjrUqozLTQ73mLI/mFp6PSdz5VRadqhD6T4JioNl
Zvspqv1oDrZh3N+BCtlGXyj5R8JMvh9k5imYzPRO7QsbjCM9JufDrntP5gZKUgWmRfWiCL3MJPG2
M2v0ioNPm9DJo3Wl7vJQx8Rb0Tl604Lgwhy3XWReTxm9raLxRjMy3ZnbGdiOKr6d6/xZ73sw1dsq
oDN2+Ej76Ucz24+9hBnpSjIrbKyyDeTmHjnsVdXFYOzM561Szi/NKP8s5fA6l3tQJM5pf9Ts8LOu
pH1aJPsmsXfzlN8WqrydjHHypmH+2UgS4ptidcc6KDMX8ye7Jh3v1MzAXJLW7GfDvjXa5tYO69QZ
U3LXjcm9PrbUUaT4KYkVMPIO08f3Z3gtTuDhDO0FvAwwDcndYpUaERLHiPZa8Y8uP4V42tYvf24C
DxAFEr8yYjCfBtQ22C1qePkpCwavtYttFFV3WWAJKplrDwKAWX/b4WKsGsbow7BCUXA9IcGqoc4l
+R3UucZ9zPrtgix2JbsBOwce5iDGwfXPl4XnrhtVKILJp7xVtKNF29RFhmPs0l4y/FIST0KyT8En
HF9SB1ApARcV/z6nitIWoR0op7wrp5vSNHPV0e0QskC0pq49zZrboUG67cdEeW7BWXLQ0dt90e1G
co2+Tty0n1+jtsVTNMcEXiIdmthQBP60tiu4axkEATVKjBKe3wgmaOKSBqLOJxQuom0YqD/Rb0Sn
zzScsQ8EtcG1W1WDapgK6jGUKflPIGGge7ZnEzuCymA6Tc4UieZP184HwCfgPkIhBnLw3HrKhhQE
IWE+0bzz5jY6pNavOJQEviSywt2jUxy3QWvACogXu/6o4MVHH//8FC4Xwh10u7dons7omUTJ1VTu
TesmNwV9oNXPsdgr7gAWoTQlc4t+hda+N8aPsdp/v4S1fx/SG9B/Bf4Xgh/cEnQ5IBYID+kpT3Z2
fSimp+///dXUd2mAW4CtD/YYZl+louhu9szdtPuq7HtR6Ig1RFeXo6kAfKMrglkTrt4WjRJVzJEq
J6O/GuyjkQvTs7WAsTDA/oBFdhbWUTmic8UqJBZYYYdde68fQz94DHZf7+y7MXLsPdT9fFuIRVrz
aHNhmzs3hloOQ4Ib4dRMD3rwg7aSN2C84PsPthZsTHSUgIRBDnoxyw9JEZT8BrSUGtzihB6S+XZK
ftajCFGwGnnB7o5uBgSxLh4peZsOchHAsdu6GW6yotxZGcV0wjDGnjHqTqaLmGfWfAPNOPawBBsa
UrjzTzdUUzzl0QQMg+HN5gP9H9K+q0luXGn2FzGC3rzSthtvNOoXxoy0oveev/4mZs+3YmNwG3t0
XnYfFDHVAAuFQlVWJmhnr28d6/sgT8Rb8lNZhkZu6UIGaRKpl845NCXV4lGLMWkIUdDrVhg4OPA7
azqWgYoPqi7UkTWttM8tfZDPA6Cz0CLcJzvFTd0iKI9ra4f94d+NrjHgBJd2qZMsJDGqoVGCXqCf
PKpOCyUrs/JNF2LlKhSjiSjRFCIr83hlAeaH2yyY+nCzVC64G4FENdTXEh34mDcqxPLFzY7S9Avl
qIUK+OMUlHMzP1LvG8wcDsldJM12FXPoeZlO8nsxNDQ4nypxySOgJaXmWU5eNdSlEp4+G+sMb9cj
X3p6YRblOM3YsF4v3AxFcAUDvJGj908cVyThlE6ftoaocDtVRpIMEkDeZJyR0KnNKH0pDxIRMUDx
S/nOsUd++DV7VPSVplntK4i1fYIUdCf35wq4jwGCWHgAPvW8cS6eX1ABl4zmLUoDv5hKDDUt4uxb
IP2ziyrxaszvu5kgfVxfIc87qKQlTaNFbwx9Paf68DDOjY5ZckG1k0b+67ohzpmiSRXUXu4aeDsA
aeJ9k96LMafkxVsIFSzqrLZ6OdMxsdHuiu69j4Bi+fa/LYEKC5qk9wnioHLW5edmvh2j/fW/zzlF
NGFCFlm1nicoDgpxaUv6L9FAoUT9XtXedTucrbKocp1aVV0/5KOCmUEUSjrBXprUDdX361ZYRert
tWFRQSHJo0kHhQecGZ1PsGigKxGeFh+6fHfc0hxvSVRcUPQxW+NMWM7CbvYVwIlyXFASYHSkzwoU
H8TkfIvjcbzPRcWGSVX7Bq9V5TzmoyPIKWQjtWDqn/SJY4i3OPLvmxSwnZZwxH/WM6D1bhYP4I+s
7LF54Xwv3nqoUIBIN+QTpqrO5hnVHz3IVjtGQy50VVe+a07GQTIdQlrJG3zmBD36RYBTBeI3q8eY
EBCrMciO81Z3sjn3VDGxreT1+jIZ2POLrMKiAoWgh6k1SjD3N6+27kC1orWb2+GmGdwMrBqzp2SA
/5ABrMovUXjkAkY4sfCzIrv5oAZG5ecqxU9okreyvs94sPDrDoPSxqXDhHnZVGbV4/0u7SpxdMLm
sCg8ePv1RaCacWlErsWpNTJFOVtV1p4WQ8SgtdTyxrp4S6GCSNNheFxcMZETTomX1Z0nWINXRal3
3SvYuSbyW2hhgzgGffbL1XShFHfgWcEZ89ohUB1j50MR7xaiFIstv9WvmjO/CIrNI2ZmbuLGLLU8
tVaFcCxbDOWU8V2RZUd1VTm3CrOkZm5sULFRU7pVGsVsPYtoXKTPqByBhFaCIhN0d/Yq8FALb4yK
GUk2FqnIKEQDCrVKhU7NIuNh1WinISlrW+yzUzbNnJIh00M2xsi/bw7TGrZFqSulfNbmo6EN4CTx
h4pz8/NsUKFRytOwQX8DbbvmQaxeMivoeKgTZt1i+5lImNysQ9dHzCoDFIvUlpDoZmfwkGPemwjZ
1gGvnMt1CioK1mM9qKBJwq7dyQei+J4E8l2yJ6znZK5c4GBquPao3ClF25NA7EXAIkQ0d5sg9g1v
ePu7z2q5PDYtBvgPUf63V9Cw2zkUOhA7wyvSwkQno0EnQDnHq3xjNqIPvKQrValXD/H9Emk2J5aQ
Q/vl0QA1MuhcgnQFquWXX3I2rGEOWyQjhMgvdnK3BOMiPqXqyzvwVfLQ4iznBIAOQQuoCLzSqa3F
27woMwvV2lSfHCVVb5DUn9R+dq8vi3gEvaqNGXpHrbmSzSlD/URP6thFMf2xN/WXMssfwsQIlEbd
SfW4u26TlRpgB0EtbemYXKCra4XQCeM8Tet5TPAMWlCuqfTotg6XjwVYBCU1nOv2mG6zNUhFrhbI
k2lZgKSWA6LBBJwZ2DOCHnN+1w0xv9lmYZSLLN2I7cxw2CVjr6uHytjL038/ZAdd5Y0NKmg1zdy2
wMCibHPo34y7+B5CA/sBGDWw6GXB4NfH1jMMd7FwDRANwOROeL6+StY9sP0FVEjLe0uQqwUN8zHM
nSzV7W45TNUcyBmnxkE+yxfflEygA0DxDBQJdXurVluN09Dgs82RsreEuX9Acl48XV8OM0RDrsTA
0B3KokA+XR7sXMiyXJRQ0Os/UT+lm8a2An564iHLB1friBVHLKhiEzU+nG0api6EciqEAmbKexet
ke4Wg0JO6Nev1f2/gpHxzFFXgpJo2RwXnyPswyvhOyoBxJN9zckAaOQNrDMPAOg3VBDHoydDDxLM
a6VWyzggaC33k3Kjpq9lz0Wd84xQJ8DMhinRTBiRkBb8Ihqi2nE8Al+YOp3/yRX/mvk8wBTTFzcr
o5w+Wi1VbyIk3xjyAhStHnQHAJk/eBJaGyPUtwqjTMPwDNk+sDfNp7I6Rhonr2LEe0JEj86ehTFJ
dOcunX1uI00PDTh7CqLRqp69RByBJiQdbLnQvuUGxKlFmbMu1hEjwtciwWsr+D91xDprbBIRHajz
8jB45oHI7fUH7YGM+0MRkhPuyc1IhY0LY+REbFIuuViUzCqQlKR7wkpF+MbJHf0HHnFhhtrJeGnH
vkF38mzWrw1IWmfx7XpgYvj5hQHq1koHTASMKQxMoEwAkM8eoV+raRzuApnh2RdmqEsrMeowBEpi
Pa/IGUOQej5gYhxEV10wHvudeJ/tTbDYpYfeER7CJ6IpRnjSeAheVip58TOoU90XkPFbio481cCi
46Z3qGKpLlH5bnFPA+DGG53kOiV1pDPQ3qlNC3ybsLPusl1zk4DEpLDXAzFZjVy/5BqkjjfU02t1
JEucADEVUIbJn0Zw+xKWoOyOhybleQ+VP3ZFhxlyOUEuQuogbeyr7WM2xvZ1H2Xhhbef7TP12hw2
DVNqYzaUK9IR447QH6mpJz9LAEWDldWBxiSPcImRfcCgpQF5BHwBZo8uT/eiJwt6HzX8ZEwcQH96
bXUGTXH75CdnaeQA03EE401g/QSvKCQmqIOBWeVQjHuMoJKEH5qkoJLSbnuv2iuQyTG4KjmssIVM
XMMcFVR6kRhfLgwQs1wXxkVGS/hTpBqcjtA+PPCKqqzjjhWhYYrWNiblqHNW9ZWphVoIJwTjyzQC
YS3w8P+MOwbzdyIGkslkmPUZcTY+ERdhYylxhDl5uX8Ni95TZuvFyKwHwyqfjDA5TjoPf8AKHxc2
qY/V60Oahd2AN4U/+yAGxEQHAghRMmvA0EOEQThvX8b5ujBI7WOpVkPYSzjMtbHYWSPYllmDEo9j
hfG1LqxQMUrEEHQ8x6R8kDxmybkbONGfcZou/j4VkoBdBAPsKEhnsyoMrzdlAykHyIbiUoJ2pBU2
nOcLb9eo09upZQ9xIcCCgBc9KMoAuJ/eB33Gm3tmMTdtF0a/a8NpEeNQASKrdSFYFj9rfuKhcYCS
iICJJvVHGzsnE0yCbdCIXH1AzioV6ijLAMv2eY33ppGKtjKlttY/NryZFPLpqfB0sUIqzQnHBC+n
ER4faaY9143dtk9reW+a0KQFrIwTDBnR6cIale002hzGZQFr2p1wLPerWxyi4/LaOZFXH40zhG8n
t73Nd6k37HiNe46TfqoxbuLJ0Cq92nYYVmi6H6XyoWLMtRQLRzZLzm0mkz27tqdUFMkkudWjFMdh
csygeIXARmvPJ2VHpG8VZD/aTXMK7RbvDNHX/fjQ7HgDoaxGBjYaAomKrpvgC6JOSJYPVZSQEyk/
pKfoVnTCTxGn9ZvpQhIOcpMuwcITyloFEhKCm33jfGninF/34J8fQPcrQ7HMKrU1QcHpr5/CX8lB
eTTAL5zd8VJoFgZlu1i6ZxnLcxcpA24KMcDYWwUGe/QTH6Kb5DRCw+cE+rpg4r7A2afz9wKpg5NG
pZ41E/K+ekDFclJ+yDG3WMjbROq4jMswYD4bVIa9Kzr1vbLLgskfTgAYHHhkrczTAYwlYb0B1Iqu
S5aV9B9TWt+esuJeN97rFdz/o3vdMVjbplpA0yqgEP1KRjfnePl2JSqFcZa7Q6L5oyna6/wHnByA
hm3sUJ+nDk25iSAtgjyI8KiEexGqnYSRI3GtPa+nwcrJFaR3SChN1fw6uiM1SqNlEz5U6xKGGMlO
fcHTkOSB1m/Pq/2wbvOtMeq2nSWxmxMZvdileV3Ln2HIyRZYQRp4BYySAnr3dWIHvS6lF0mJ+v9Q
hcm+IUpbHDMsDABoCfHktFAwIwpYCCGbgFyLRpUKGUjnypOCgZl510HoTXHAb8cXeGdk4ahSALWs
QG8L5EfUXar3WYxysYHE7m10/xaCjnCWJvfvkVwedJz5iTbmKO8TkzSZ8GNwz80E+qnv48bwrh8k
ngkqNqTROM+jhca/Kd2sOLLd0/W/z4yqZOJeJ9K35DNdfp5xABtKL2rknTl5n3SE4QF1ELfzS2Cx
n0nVZTpyH/CskLe1Spa9cQpMioVZUcBq6xrgP4yB8Q/9BaRvdcDjfWGFoq0p8u8bU/2oG2seKuCA
EEtbTgPd+Fin/fVd5Nmg8nsJ1bDCbNGkmIbMG7R4B+WC20pRd/+bGSrBj9NcMtsK8HJVuK+WYDBf
5pST47P8TQevFvpfkg40M3WC1igOIe+nYiUT+JvAcag/Xl8DzwB1ZurFTNMRYzTnKDzV4ncVEtjX
DTCTou0SKI+O9FlDE1iVzvFJrJ0ac4In/dA85mDPLlGkMs7mYPd27zWQgwKFtl06PJlGljtsfwHl
3TlE0Ba9hnfnVTag4DCILgZb7VT+kztia4jy7Q7TmHWVwLfl+udi3sV5cH0vmS9lCCUicINJwtTp
4I1aiZJWnS5hFicMlhsgftHGlA5W0EIsPeIW9pgbJ0HLhNxK2pe2KVR0khnC7es51lJ7UA5j+pSt
nJyVNUSK4QNQ5oNFAoMtdLNUR53GkDLc4vqN9dTKbvwsQ+ve3JMh/flx8KVDDNjTreiuNwmEbnjx
iPna3NinX5uSBh6UJoX9zgOmOd1PeBglnvo9Coxz8pw+tofu1O1Jx4XfmWDwyuOt8Hvx9GvTMiNJ
zAbcxmIAvoXByUCJHICH/Ebeiz+i/fyQneJH4zW7i7j9Hlb5D/cyuIlBz4ciGd3KncYqi8BbQjYe
mBDjjUi/jjvDqb2sxbw84UbmMd4yPzahuiOzVsbXuThVSbuyVRFu1Bur2YcPsgM2Bhf8HZDhCYwb
cW881F51kkAjkj50Rx5AkJkygpELKEiwYmLqgApGuSrEqhbO2G9AHhLP/A5RzujZBCWDsG92UNK5
fmBZ0RXYJbTLTTDbf2G2BA9Stc4q6oJSeVfNb7LOGQ1ipgtbA1RWGvdWqJr1SgqPkq+dkkNneCl6
aS7ZwQy0JOADc4tvFufmYwb1rV0qi1xbFPxjkNPh0BBB+QzsC2Ew3dZPVmFbjhZ0+9TucV5Fu70t
D8I9L/dnRSbkyVAPBv0MSNqo7yh3qZ5YAzjTNcwTR8dO+5gb5/q3Y/sKiInAgCDjA9KPs6gXcgz5
4XonyAPVK4LMUYJqT3ooFjfUcq1ROYsgFaVRGTgZRLbj7zab6pavEGT8F71e4hZ0nQBsFf8sjcpc
8l6uhSHF0iQrs9v5Xij2rXQooAZZn02Lk40xA83WGuWkZhlq4FaDkwLZ5Ai2dCwaO7kBkO+dFELq
wLyduBkt8+RtVkg5aJ1oS2sJOHnxCTQSn92Nyskc42V26lfRlUG6cN1d2AY/B3FJnkaPkXZ5jRnv
IQXTtqrb8tg4+vTzugUWIhK9398myE/YpM6QrE/WtcE+gtBBu+teYzx5owMYOTLN6b53oD0gOhnd
h87VUSNZ4Bd/IRrQEHiHAC/9kAuFJMfEQyyiz2g9RbvCs26jAHkbWFX8yOddyczDvbFG5aRZmib9
vKKyVCvCzTKicToM761R+df3kzj510WB0NAAT+PXSeMO1YM5jfDFxHFwVvEnmtyObGS2NeeOBIqT
69bYIdP6xxydZyjmaqx6itcpNCz96ld7kqEg07wYH82N4IhPoPp7tDBTnd2bx8RX7nl8VcThr6yW
zjSSroX6r4i3uHjQfAWJtxakuz9h3lOhpfZ7ldS300dMpC8lHshl+aaHPib5iuFPGpcXRqjovwjN
Uk7krOmZnZ+IahvJIbQbsDl3rgXgVIQNvP752D75e13U2bPSErOSNUz207exe9bAvFdpHMwUxyEV
8hs259ucIn0tLDSMuqHyuqk7tVH0TTXygziqe8UUH68viQWtu9hG6sqZKzAYmkNEXAJn+mDue2/2
wNh7+KPYSAhikOsCw0rPE1Sh1itmiUxzUs3MyfDoPNZRrvCSIZaLY/4eI+WgK0VWQLmFGpc9TMHF
J0fy/6OpKnjLffokf9fO2YgyV4HCv7XPPnqfx5PO7D9srVMeAmrsQoWSCyH4yW7lwDp1QMuoQPbF
rgZEmvlU78L94FfPlZ+45m3s8V6fLBfd/gDKfXoI9GV9geUven5chcQDDclJalrORcfbZcpr4lRN
p2gxAbnT52EfDkLzPVMVAVwkc4cnRCfWtlT2q68k7ZshSdIfdCFRHgNlAJAElvYl80M+qCjFhPG4
+Tgrd3nnZ7waKSs72pqgvmSTARrf9TCxpudczhyr+QjVndwHhfWXIcyci4H52TYLoj5bClHDedSR
+Jn1vWShaF741dK71886+cl09McLBGRJmIrXv3SmWg3IzzGJsSRTsUNzD9QQZxnM7GRjgu49CYo6
t0mdkC6+5IPWBdIRWSDgOeA17nAS3TqzMQidBv+9EKqqmJAXNkCpC8kMmgcll5u11WS834HlIqQ9
5fBXts52ooKP4T2ceDvJdP+NOSqZBebEyOMY2IFWze1kJxSSq06gLC6gFFp/hMKNUVven3y83ysk
P2lzL+ihNeSpifrVmrzo0pPaBv/T39fFy79fZkluaVKLOxv950T5sUTn6wbYsfH3ptH5o1Qakwau
Guls3PX73h2/q0G77xwy+JLdyPfKQ3cSIM6E/iwktl6E+zyQvl//CcxHyMZNdCoxAV1W1eoyfsLy
MPvtM5mji14sR0WDSgCtdHIXc3aV+TbfWqSuI72sk3Fp0foeDvWpfC52ww3qZ3/Vx94TXaWx+wfx
yO3Kkj/69aD/4ys6FbuKqoqHrkEOQRjRBDvzwD/e71oPKs62CAorm3frkHD/xaBBeALBQqR8aWEK
Qi4BN4xbZ7A6p8mPqXZeQf4mSW/XPyAzKG/sUNdOKQ2t3q4IkyV45uIlcrR+t3Spk85o6gMOlWbc
0QNWPgadoX+WRv59e+5AkN1Bt4REtNXv94WX+pE9fgtPjYuKkRPbn8MjscfrYzFvhI1dKsSk4DlQ
yghbmhsfovGtNKBYWvGSP6ajbIxQQUWKOnDcZeikV79QcUQx3vCSl8Zt9mOQ3Vn8aiN7UQqo/sHu
+JVmSRRmK7Ya0slwyn3lmcFEWgCe7uJ2QM6eRnbN5ZJif8DfNqnDIFhJGFfQpTqLbeKX8W2sG47a
4YPFu9n6dd0/2ecApVS08ZHh0iEOjA6DLgiwtcqC0/X+3KJpZ+6MiZflsj/cb0NUIJOUWglzDe/I
HqRzIEAGV92d8RiWdkKip3q07suJc7cz7zwTPSioO2PGgi7R97MYrfmcyedwTKOboaont0vi8a3N
zdjN9L4FmdsCLcuq1TwytMkxz0xefpunX84L9Ka7udbxLkLr3fpmlvvrn459N2wMUF22JDdiM06B
bCOo88xrXoTb+tuP2Vm9Pkj/WnY8EgvegqhPqMhNUQwWLvSmOxkYqRZkrswz55PRb6F2iMdSjqHa
oDwRYtw0iEHOUUDXRnd7CB+SOn+0F/3eyXweSpV5EsjkD46B+JVPymirCNVw0Jt0IGpZo1Ot6+6o
H7Nx8K9/N2ZI2Rii4qSUzI1VkyomoNKYCRaKb3FVH9XqjzL0jR0qVIapGbcY6V7Pilh7aX+s09VT
4+/XF8P2if/bNSCJLy8bVU9nJV9hpK3uwLkUR8/X/z47PzdBtQ9ctAq8DNnNzW0WlhN4S3tcoHgd
v4UB6fZkCPggtgO3LsEVCK7h8th1mXATc2OVOMvGqqCq06rJcPXZJ8hDZQdNX7tEV4BP/MV2h98L
pK7rthZAkZcgTDR95M3mj16AnHnE06H9nPH6kvCAGUvGNWZ+5Rer2lyWY1RqzuFL72pv02v+U38d
n6KDDHxfoXnKa3kYntND6HE+IIkK1wwTD9psZaZZtRwN2MrOU97INNh0PwO5iSPshrc8CgjmZm5W
SXlLIfZJBRw/vhtav3H3lDdg05B5S2LeZRsrlHcktdIVPYHaaRIq2sOrAKcsbgxvXiA1LYNsnpda
MTvo5sYi5STQZAUAqsPbHnp5KITmvn5fHzWPpOTwyHuJUzZkZq0bc1SIavt1mAFYxKlWyMBgNvp1
rt8WYhrgIemrVqdCES7bcTyFGUs2VqmAJSZj1WUyjvroL79Wdwb3CiD1N603ufJJOOBSC65b5BhU
qeA1NEs6oiCHo6cpe70oA01vOEkA81YBq71OSvXAwlB3tKklXR/HuFXAugRyXbesv0XtM5Do11fC
7MgjQv5jh7qbMyGCQIiMDnHzy/pBsqvGyW6kj4RgQPf6neqPL3OQepa7clyFvYe/DZOzsjnek5jl
5UBumU4d3iVzBhan5Jw39jt8szgqhLRKa4BigFzNUDKdbhdP+VG9x45yLHbRQXWFmykKoOcrOdNz
65SO6Wl3xs/rG8zMyTc/gQosVmIZ4MVFLRiDjO6oprtUiIK+BRtv/itaeMOL5K99jZm/N5UKMPIq
LE2fYsGtW56y2/Q7OmZehv44AIJgkXZEIFN5M4y8FVIhRrLAm18naIFgYCKDcJV1U7Sr3ZV5IPby
ftJDzljo/yem/V4kFWTMWDCHtILnDAcdRCl4hgcWsjtQAEDIiT8ozGxVb48IFV5GQw+7qccCWz9N
7BZpZfGSBJKGdiBhI+KBRnj26Dm1Sm16M27wEYvX7jU5JocRbZ44cTR8Pv40IyfQfGY0m3M4h9Bt
ihXsphRBtmMw7LJs7ULUnZiXKJN9uuKcn+veWFL1RUXPArffZzUMmhETRqDbYOBdB+zE4R//oEEv
bRgL6xzhOmhd3KsudE8f8bkCoics7rjSA7z9o2JM13ZLlLXIj1pQUcpgUhCPS/W9W16vx5H/j1cY
kDBDLot3KeWFSp6I8qLhOympmVh2g97dXV1bg5NUs/iAEyj4otmD835OwJxea40zL234uuJ9epNM
QswBVrMiDQHXE7SzZSq0EoqqaaUqVhHe/0jP8BqX48c85bE6MmuKWyvUUU/TMIwEBSjxzhOd1e2c
/K6CQgYRGwnt8Ji4007ZX99o1vfcmqT2uV+raMacB/Jd6TCOt+a6eFN3U5mRf90O6zRs7NA5BJCu
al6OaFGoQb/vgixQAnIaeM0d5gW/tUMlEqMctjK0Qwmsx8jRileBXkqf2g8V6bsAfR7c8LetAyr8
gKsAyFsilVtggDhvwx4V4b+JzmInvsseBCiq7FuvBIUwuZjAdQZIjDbuQO9/fYOZL8DtyqkMwzIk
pRuVz5UDakimxGMXcDEflRusvDotbu6J33hRjpXXoDZMOpPAroBG4DKvUeMl18IS8cDMv+Xix7Dy
aISZ5ZutBSrigHIlm0JIOyCnn/3FK7zooH83PNUmVdrqbtnxyGKZRwIzGpD8gVwkAsvlkqLWGFOI
1MNVhypQIIllfmSj6ifhH9CkK6BrgaYTGE5QaqbOHuh1IqlIsTLdTP8ajRzseyDOsGIeqw8rmBJE
pqGB+wO0+7R0lJzUJfi00LyenBnlIlKZRaEP11HqTceKcyExPAKT2ZDHAnrPMjDscLl91QqclFUg
oiihn+dv5cxTv2GFyQsL5ANubtZmrVbREizob91hDs5bd0ljRzfxr8XH1CgS2+kIiWwunoIEX+o+
v7BKJX6qUBZQ+AzJ8R4xj0SQrZAzAS+4H7+Kfgnp0vVecLvdEvAG/z6xiNdMU/eCpQp6Jui4F4Br
fVTceZftUjdT7RU3Q4NSQb8DRXPr4YTvZL8PzNABNLTGgPVOPpaqza1VMG7Di62gHDfWQqNMU/we
MsZCRrOKDJJghPV9dYxDeYgP4eMfBJqtTboBvVrRoDYdtj/P7grjdclL578PoBjKwTkh7N4QWaM+
cKQXWlzLcKvloZlcQnaMBsY+P5bfkr3wUL7GuxbQ0IVL9814UcAurMqgMIP+AxVCBWmVsxhgnc/d
zO9VlHH7He4N4zY6yRamW0niPe1KxDxucGUkjxe2qeBqtXEt5EBSoja+wqnJ2EYS6Aityz7FDC1n
h0nkpP14u1IqNER5+Z8dJvjs7CGBZh4woqB2xrwuJ2FjxTyiyqkRqQuEIRpJYnS5ILWNQR7Dxg+y
p0Sxbv0VOfW/UAFlxLwLY9Q2Fusq5Z0GnQg8SW0rHB09f7u+dywymAsT1N4JYmV0wHOB8+LN9DoP
Oto3/V7aKYZN1A4tT/GJHJ7gEE7B8rZeMQsNGsOeO0HPWyoVfMtQj6uqxBBo08uOqTRunr1eXyqr
BoulYgSGQOu/coPWs7WC/xE3yOzPbnerAFmlQrUFwhIJ6GIJ9j0/LLt44XYUWTfLhWUqhdOlSbV6
cneFZz1YvObQBOG+POqomaw3E8RHAWf2OKtlb+jv1VLHvzCQ8Xdkqnb2o91sogWt7mXgFhZ32cvH
+K/myJtkZ0EDL5ZJuSuO/JyoEGs+91q7k8PsTUpzkHgSBR5tBy13J7Oqe0VagipWOTUbRnKFWSAw
NYKVC6Mi9IyTKS8D4GQgT1zH0hHq/YLacJK8CCavosh6CWwt0RfGkGHwaNWBp05PJEtogjV00rvs
pZoc9Xvjjp7mpF6znAwXmuczB+zJylovrFNJ5KLXaqOEQKgT6crPrPUhuQFv0g8FZQ30qPd/wvh5
YZHy3UWa0MaSYRH8SAGhzi9uwmfVzva4t4LQ07gPDkZCBIMaJFCRIyuY1L5Mw+JyNnI1xIOj9fO9
9iadhpvIUydbf15vrTOZ6YKe+1/dh1HbXA9m3FsXtqmMyMwqoRojUQZD1OCJmCgL91BCfSK0ipbL
exDwFkqlO1E3GYlewFhU7KX0foLaHGYcDCgzpdk30ZSC6xGBkV1t10YDtoRpbQaLjMyp+S+h6x3A
9nEgeYwarLoiBCQhYYaBKWQ8NGy3r9XCQN0NI+8P5V71lF3ltMf14TPAYhgOtHPXlyWTQEbd/jAI
eSuiCvWVXBSvgkoZoN9ztp70w9A6439gWuthSuwForY+qdfGAUS0gcAhYb52Qk95vv4zmImBDHfF
4CMm8b9Ik1fNhKHABfwzJN5mXnWDhCfGhCrBiU07YeSklazwvjVHHUvDSEE4La/SGdgtW5deBdn/
HxdEXSAL6GxytR3QZoMcsWB3duNUAeYbA8VLfB6nBavlq2/XQ90dJTRiEo1A0MJYfIr69q3vhYMy
hHsrXW8iBbYb3Vbj+GOOzZtF7/bXV8tqclzYp/IgKDfO6rpiSLZ1+9jNT+izObWf30WeeB/t11sl
6F+L+wpDAuDt98sAeHCOI7POJ2gaFbylVROyqFTcK6Y5rCCshhKycNbnXVV+N3rON2VFHNQfoCcL
uBGh6roMrWPYR+bawARoHpypSuwiea17RLn4VcVsh/Tt+qYyfZSIDJKm91fi06HQJXUpgd4Sl8HG
nHjTetcNsMZwdXljgYrXQ1bIRjRjQb1PUqt6L78qbuOsH5azBhNK1Sne0MN+fOGT/zM+F5g7SWVM
wvDAlzhnDVm+zGYkvee6bouYCDXK1cunB84KGdHtwgy1QkOVc6MQE+mdcBZGO2lXOImjPBBVAwK+
4I7AMW7AC3v0pSQtQq2RZZGajuwUXnxnoSjWnUpv4U/WXl8dNvPSIdtcrbR5iqX3Bq1FiFH5tXaT
3BhEmQf1zLY68RqJrFR8sz6Inl1aNItuNOcG6xsOg1dYju5Iu/Eo7+PcHr3y1tzl58iVeY/x685i
iVS0xuRksmog1HnvzfeofxVmVIoh93rdV3hGqIAtF81UTnkmvafF9zy6lfTvccuZo2Dd7hfbR4Xp
tVRisfv7g02g7STF4P5Y7jqMfvdB+Mibj2Hlu6TmBwAolN6kL5KPSd+Udb7C/XtfPMAhMRlDqie6
O/imXT+KO/Xx+iYS/95mEybQijCmA5aMYs0XXUPRGsu4TUEyj3QXHCpZ0OIG53PJ0t/q0oxGu2Gn
dQpGLhbtvQhFf9YTGwzfpzTm4RLoCEyAyOB9BPbBAtk16sGX3p70olAMIuQw1KB7Xd0MuAQiMp++
kvpI+PEv6JW+LIyySDlIF61KOYqop9U/stelIQoIHqDkBZqvpoLHJ8oHzrDjTXZ/+WqY6jYlE2Vh
jJvibiO/alO61dowLZohl886iiSY1ffTbLBLzFpMBojdzN6Jx8TTeaN3X04DtvfCLHVlG6C5TOeo
1d7Vs3yAWNEdmcmE5vPhU9OOz7hDh8tPe7IsY3odiDWQpF8usynMeso1QGp7twYRk/nXp6yPrdvZ
z/GxDHi7yl7fxh69rXK3DmmN9fVvs6v52q5x6o/Rkd+6feGCnevn9bP35bRjfaApUfBf6C0SvoXL
9RnVUs01Kv3nDCx8SKOnG7Bum/ekEgXwMAzvoifuIukbjzZKfcQ2HqfcbCXlXQ2sN0I/RsrNs6ci
oEVckSTG8cCzFl0TxZAhJ0nXKUJBEosqzfVzn482KEztRu4gki6513eSY4YuUvRg0jB7M9XPlrWP
0qPc7eT0+boJ9sf6vRTaGdW2qcalWpV3a7c46kH2yrvxAyh23wCFs2y3Dca2OCYZ/r/dPYsKLlO6
WJUQicr7iElNDAIZH8lL/DpMeGaR+0cc/YKTwjI3Etx0pgWOe9SYKeeIOlxKaVFpZ62CBpmRQAy8
mFwl1L9fXxrPDpV2CVLf1FYxKO/TkqNsJDfuYkbHtM5/Xbfz5Z1FvJ0wxhGBcYSRzyLpJlL2ltYN
CM8SXnV6IMDf590aFM/SDT+XZK1pa4paE1qdxbLGrfKeWW91qLvFfF/KKcfTv7y7yYJMRQPzmYE6
FCqAlzGjN3oIxkEf4D84ldydj+VxhuBB7ln3PFjDl3I5bY2KwFYn6ULSLjKCRbRrDn1sD+fsSKaJ
7jDU4PRolimH9VDeym57A4UatzxIlWNNdvzC+ZCssAXQiITmOE6zTnd5V3FIlxn/jkZEGAA42cjg
MSRcoZqjDO7UocbBscg6fRuLNMZpTKo4zsxRxtMgfV4gLYEOqRMR4J/51qOEnXz8iUFCKU26vsj9
qMM3rGrVGADhnJXBBvtX7jVOiMmfqHCin6ZfniPuPDbrxoOMxW+TlM+i6dO0QlHL752nt7aK8i65
fAa3f1WAmP4XbIdkDRf5JqYdcEgIVRbwSF/kjOsGENgSweUMSaMb0dEUJ//ZDkA0Q5NEd2dHv8vR
Jig97S9hz3vs0UVzOPPWtkLt75hrQ9Sby/puNN/M+EEZXyZtNyz/bWHjbzMgbye0jgYaZ5cnNF2W
cCjMRAc7eHJUqs5fi/xWi9f/9m1C26G+XR8CQYk+6/re/0ADPRiC0FUW98fgruDNVTH05/zX/gks
P5GZAxOIoWFo5XJhWmLleEaoM0LPlNv1zxwiiya+WQ+ssdM/LEceSPRrRCXoBxkYEgNcwTJdv1kt
bTTTosjPsbmf+ydrfB9STofhqz8SEyagcQgreP5QAW7WwyLRyjE919ZHK012mb8Mqmabsejh5uCF
lK9B7NIadaHn3bQkAFalQCAsGDwdZbBL9ztrwetkDlTRRo3/+jcjf/DyuF0apHxxqopabDoxO2f1
sZu+r4CiXjfAuGAvLZBDt7lgjXqepQVpM55c8c8hyG6UILonFNK1o3HA31+KGaZxaYs6wFpXYXCy
0qAx90q4bNfSVr5VjrofnRnNWsVrI8f6zkuY/x9p37UbN9J1+0QEmMMtUydlyZbcN4W2ZDHnzKc/
qzTn/8yuJrrGnosBZuCBd1dx1857rbUrRKkU+aQKKnGddbj9FEd9NZvxcWo6YGYTU/SK1uCW9i69
jazrQB4AiqUKlf+y1It7NOs6NoPJylBPN2vAi5b3wlPm1B4eV7jN/OmV29q/NIfnEhlltJIZ1BKi
CmUEHYrkBwcsDGDVfENBTVFJ3OeRUz+W33id2rVHvTwoo5Io4iddB+7Zo1G8ycC0SoufesIDEuIJ
YbRSigO1GjqcbR4qu1PvhKKxy4BXbliRYmAqQtJpjRkhCaOPaZEOlKZ8RIRQYvCDophEt5o3OhLG
rlEf8lrubs6aSAUlIsrYgXIyq41jZah0IiM5Cs0+D26a8VkYecdaUUWUsMEYBjQa2N4LvrDAMjOp
73vUhMgm28a+Vr2qLrmnHItycyhaW37iWJGVR3YmkhrOhfZLVTgJSl+3x/ldxcZR5I2v7TbA9DXo
rm4Sn9zxXjX1VYxhxO4lsDAAKoJoi01M1VxqZbmBgkx76jpNgM4Ye37da+WNYY8bHwuIyysuU5rC
RguaJj5mc+CWRHUbvfeiHlNJROdY4hVPthSlMbVlMyJCV5UwxKMOkvf6Vxc/VKK81UYn0Qef873o
92CuD6E4KjMKZhSNC4BsgQBvw5zrACpivI0vzQbLuYMElNXySd5a8Z+3G2H6lwLZDN8cwjAwy6I5
ac8CwNUaBDv5oU7tyc3c0OMFHitx8bk4JsvKigAkHmrenJR7gHI3Nh0KMl1lAzJAcFmjFvSfJTIv
IEc3LAqzJjjGst3fdBQUJnw1jvl3Sk5VO+mvljept/LmcKUwI0iNkVOy6UYghsMUWkV76vvKb7p+
q6UyJ7piG3D/fLXfIphuDnynOUsxEX4Qy/LGYC8Ah08QVFsMSnjvxg6m9+uKuWIez87EhKgjhuMF
S0SANUfWHRmDu1SeUBwV3etiLp81hrRhIoHOilAYr+DcXNWGOiKmbMhxqN+7vrXLfEeE3I96HijY
5aM+F0TPu7CLYt2SupRn+dQ3k9OBhA0c2XZpaM6cPDQ8uuAVrUfCp37NNGFmW2MTpEoMjHLqRe1Y
uvOb5kuYRRV3uo1p+3/VfLu0wefimI9lEZMk5VDLp3hHNtq2BwJLftdyacu/kBfOjZUB8gPgyGpQ
dVTNma8ld71qhkorHAWjLbZDVraSC1LABDRo1SSVB5J35GmQdeEmitRac3Q1rIjfKAU2p2KMkauB
pd/NnYThTi3LtiZRfOyjPpdiSV5GMRoPQVdbhxLoC34ZNq5RYdW5yg1bmudsU0SJtk+KSLtVMQ9w
W5qZYItxGL5d18hLxTcAUIytTygkxl5kJhQpp4SkU5BpJyvFgrXw0QgYfTNfrgu5tBjnF8loY6Z2
2VDPmXLK8Y6tAgOnOifEX5GArVVQNwJpGfxaXxnAQt9lE7NQs2kIR9Po35QakWllyRxH+cUAxujD
mRDGKlmgmzIbvZVPY5A/9ENpyzoiHQEMOMkTaOU8gr10DC8T4khVapuwUz156YDbJmNXCbZFaJ71
qfblrjtEgrqZg8LJ1J9E1x0r/zXWiRuXw5/2xU0DrJLwt5i3AYWaYjLfN+mbLAukTgBUK9DhzT3N
9lt7ep/3wN9w+B5w9UP8lsf6WxXfuQrHSj6Z4bBRU3NrkafryrSisRSsX6fH0jECwrjYHo2BTjGj
4NSXKAKBwMyMGieJeDv6ly4IF7cQQw+60CiQWJoYgo3kU5bqrQ00jK0yPYmTIdnd9A7MVGeIeUn3
Sp6KegVyAoR8wASDPWVkJmlaISfGXEvq/cOtpxQ2RoocsIc7pMQIbIGghVewXHFKS6lfsOKLk1aA
dcz0rJJOs2piIlOXHAswefMo+nGjc+feVhSEvk8kq6BIQXeHMd4gwCuntm0JenPkEThlduxaT6od
yegmYRUUtKfSxx8rzFIi63T7EC+gyCLl1Jmu0cUHdcx3mSCerktZ8bgobhl4YVjFAlUtY+PqnpTl
2MEHRkL/aaaIWaRqZzbK1mwi4nSmyJnkXbnHM3mMrkgmUh+xN7UTVgiKt7BHoGTMPY9YfuWxnbkH
5lSVGloDGgoExDzW+6TJN3UBrowgnzmPekUHKdk6poRktKbRQDrXfCvOmjpFAe2IDFVH1XP+MURP
c99zTPjF6DXM4ZkcRvtyM9PFqm/UU7qjaNnVpj7QpURxy0Nuu5h/ppJA8QgKAAlTlxd6rtdEidJ5
RkfMDu7mm9DJBvRME6fz5XfhNH6adosB6Glr6R6WFq7r4sW8FyOcxSOuxMgiNVEVlOcD7AT5xiso
XKNv5Xa6N+9pWCba0za9tT7y2/iRZ09WdMYC6DPaTFitky420IxSpmOfOHkXASky/QjnziYdDzdo
paFlnIlhVCYmcmeGWaKctHu6BZVjXYjcRDfWpvDjX7wa9qV+ggMLCJ/o4yIUBAPduX5iR2hW1Umd
Tn0geKIUPhTRuAUJwo1o8iA3L68PiD6ootDFGdQOWf8GZEPNMEtVOCZi7ZOGOAXiyTB45qiIjF98
Hsyci2H8W9IrSh0TpYeKmJsgw35Hv8XkgALARoprMPJgzlaOBQ4STAsZoFaVL5hI1Dav9d6UoBU6
aA2wIdhHuS9JgXP9XJe5ARKo32JYODMpCwDG2sbCcVK12bcGMXdDUiWTbVRmcW/EWD+ItVJ0GtR2
wMI7lNvr8ldyofMfwCQNkzF0QBQ1m1NZ2OZGcmdA8d/XjfOefk6RPSZ2qLnc7eNLZ3AulPmYg5hG
phVCqNHtBVLYYW/yTMqlvliYNEEHjtazEZwwltNUgnk0a1n7wr5MMZDhjIcIG93dLsAKyd/UNc7k
GUxZqq/7rkbupIFFwabYRY2T/ZLuJvCbdQ/xlg+stjKncS6QiSubRJGngCoolEV5M3U7gr02vPJ7
4yZg2XOL+9zhISZdBg3nMumlL0Ivqe3CbiwU7WjN4U1ulu+iUv2ItQQTl7FjRrxm+OUbPBPHmhZD
Jmo1dn1zKub7Ob0t5ccx5nUXeTKYI2l1Bxwto2tQ27ZSJ9Dtfpcc5YfqfXrvChTBwD0D3JaHgrNw
yBPLPLsSihvrKo42Fvda8ihJm4g3xsYTwTwyRJBlFBKIEJTPToIPDe+aP4ffx3CegoABWBeUvOii
nxNV2aw0xahhc6n5roXedLIOkYflKQQOb0NviyW4TXl6uJJ5nEulZ18qYpaRRDPS5tSgv1jYQGN1
y59h6EQRwnIZODROfTvQNuPMSdxXJaOYiJlVHBwD4syza4W5I1qI8wIe8qn80e763A5BvUVRdce7
gXYEI5dHOHBpLzHnuRDKaIuKRGsCbkJz0glOFWAovft53Q9cSEC8AOInETEQsjnjYiBqDMdRDXu4
O1S4M+VDSXnjApcBECOCschDpMthpJfVCQarQSv9C1gAxN6SXX6f3HbDqyletmypQBnRGyBhaGjH
RFy6Hkgj4DU1uge/nX6FruXQjl+JSXBem2X1+haimLOh0BKHQ5lXp87qt6aZvYdqy0nYLg3+13HA
imbSYbkLmiPAZsQC6SeCySDrXc7cuf8q11NqdKxDjY3fPfAx8i6MCCOUeWiF1mhq1YX4aEF5a+jt
NinALCXpnAL6qhgFKIqY0UY5gaU2VFC8qFWh1o65pX6ThWhH4viFDPO361p+4b/oaRZimHeEcCoo
CDYhTl2bfDel4XHMq31jVp2N4Tk7TXgMoevHwlayDix6nI3RQJWEepnmtXXMjaayZyuJnMYqN30C
jrXrJ7so/3yd7H+SWMRhVU2lYkxIeRInxS402Z/L9yK9mYqP2JLsyYq86/LWToYNGYT9AFCEbWJu
Usx7Y6zK3DpGU2aj7OxFwcEIdPe6lEtri2MtxdCfsbDzQ92nYxhq5UkWK2LrMXgD0l67y+R4l2r9
hznH26Ed74Ku+Y6quDeqwfc817/FWj/ajSK4bRNsOD+JnuwsEaE/CUZFxsI5ZtLZjqquYDDD0HNY
SmdyjDfBRib3mIGLvveqD35Vf/Wif4tjC5QZKWJzGjBIFhqx8Tyk9bxrTTM8WPLEI6JfM2KLk1mM
a1PHpIxkejJkju8o0AZ2pPEW8laN8lIIE2+VtSxpmQAhFPYowuKT6b5r2D0EVxUvtbnIrc6/FDu2
EIzlmE1jW2LMvceYOyVYokQDlVPdqU7s94cO0bkSOUaAwvKfhyiMdPpiF6o7jmWvKmlTYqS0wYDj
d+xMuBF6W7axkV1hn3qPiM8/OMpJs4wrymkxfkiOSKdM+ZfQ/ibz+m2ww5oLNsj/fGb77Hggfz8/
nm5lcRr0uNzMKDZiORl2ESfoEMrSvRYVGwHc4qFZ7Ouq2UuacJu3016o47tenP4U8RCIwiLYTNBM
waIZmPlYIxsUohCmGCdVNxS8Xjr0+j6Cp6crwTVYeDe8XaKL4gojkPmyMkmBN1EBIbwKe1ApjIjH
EjWJ3EQS0UrROt6G9wVWF3NC1riLo9zW2DAoUPuInvIb6atnGbpYMwBaD8ZV6k31wAfMXwnYzi6W
ZcnoSDm2kTAXJxkbmPOOEsxCgd3yjq5a817rpZ2jwjSMj6AiraPicq5Pc1SKHRbnMQkQ/CzkVxWw
b3++2vD14X7LYKpiaZwMiZCK6tdsteGTPd1i6rfpQdvofh8A541Xh7s0QeenYt6jgB6XrIJc9Wuu
nK6dDaje1lzI3csC6vnJ2DJSWWN8RcogBzwA+/BH/kPU4ZdCnwJXpE8aFrTEm9kbXmgd9Y/rp1+y
MV2tmCrAwtiFkQy7FIXVlvIRn9bW+1szzO1YqDkBzqVzojf5Wwr984U5lRM5EvJAkY6RdK8Dv0oB
uw/HeFLXc248z0UwKjhGRA2KMtCgHqM73aFiZOdbCuaieMk9t+C+rhq/D8QoY2mISa4SiR5o2ght
74U98YFZ5ZbFK+ZMD3NiuOGkOlPcuKlcuqP5PATHYXxKCt0pCZhxk8ItLbKTZR764mUwubgILDEy
wZ3eN30uCE1xKhTD0+J7IBXaQnivj8BgEWVn4DHXrr/9/38VkMd8WyuemiwdIU/NPuV5D+kenVG+
/nmvKhCEMF/XVAUBlBRVcUrkwbZkEagDjX9dBO8czCftsiDWhAznEIEUq2E0PWz9NPi4LmT1HNhZ
sizktgp4hM8fQtNn/ZyH0FJivknTvdrzKhyXMQS+/kIAfSaLlxbJE/g9CgigaXN+j9DWBpCJpx54
T4B3EkbNVEnPKwtgI8dI/9FEp9j805YjNUyLgzDGVwRSWV+hOHXKmthumjch4RQPOQdga75amRWA
l2iLk0ASGivbU8f7GJfZxtkZDOZrx0VSYaanLk556iR3FppGmMLQb6qITku7k9298lzWSs5l0N0j
JHVIxCm3/Pn3V6fWUojRqlh/SEyn3uW+jnJ2bOfA0nygwIUd5tns4ScvYl57PQu5bPqRN6mcWsOY
n4RCzzejGVrfxGIw7VgNuUncmqnHUJuBZicFlmJjRrEdA2yHwmc13uSNzxQCJcIULrGnZ3HLnUDn
SWNutAIfUGtadX4q30iIG1W2gqfcinRvugBIL68YtXqROBeCYkq+yjrkIZ7Lpo8n/SjqB9W4ieW9
qP5xvQY6shBBX8bCRrRCW5aFkunHrr3p9NcKc1JKwMnfLos15zIYg230rRzGcq8ehaTt7SJp7+ao
xkiWfpPG5RM+7vfrhvWyFQZ7sTwU85lMZY6MOMFnkp57EIlvc588fM0Ffk5ujgSV+9JW9eJ/tyiz
OdQU6Uo2U4EDtgnt9gERx1Z8Vj7DAzCH7/+zOMaWmHIygCMe4oTt6NPUW3AImH+BqOjxW0XU17HB
lGFiuA3jFpjjZ5eo0gk06oPYKMdmvtW157x+Lcz7wIpczkdbvcPfcjTmUHJWN1YzZDkibB11Zcsp
HpNfZNt6aoccOweJgX1d4trropUfDZyyEv5h0s26qsfOBJXp0dL10Y1EAdFEIZVObQq9d13UqkYu
ZTGZZhcoJUIKomIoQ94rPji+0fXufHJPB1UnW3j5b/LYrYu4za1UG+bsNKh+Y7gitt/87Nd8l5uO
Eu+oUOAk/bf7VOkHXpiSGEvLaVRBZqNpTmpsAtLatfXGOdmampjQQqAeIMG8AJ6uo7YdswQGi7J6
5QC7UzVHujM2Et51BWQA3tD55TAupCwFMhZS7oaiy6RKPqbNDiM+d/lY2VL2qBatr9UvmnyXt88a
gR8FeyEpsLzQ/9RBu5F2KObn7qyPtgRUXllH16KCBw5Ps9E7hJRu1H1T29FVhNEnQRfYovFsCibn
Wa0q+eK6GNs7FlKsI6XTjmb3jZiaqxt7sfu4/k3oDbAWYnlDjHJPbd2BEnjITpmIBbf+XcwerwtY
M0FLAYw9x8REFU+Y/zopmfGYJzDhVXyTR6WHhUteVZiaGeYwkmiiUEMDTkxQMWbISBWjJybagrLR
bkZB95sAG80t1Cvv7vKYvPQWaE0iTN1asvUT1AS762ell3VNPhNLR5MSlpKFV9QCSsFJmgC0LSjd
2LNEtkMy6/bQpe1mzkjD85orbloS0QdQsRpGm8GMPTSbetCDrkU+cqu9YQJOpohyoS/8ApAPkue7
GVtihV+rdvqNV4hbaYlhkXAhm1GhXG+KsicDLf0FWxMolveZaguoxQ/usGtHW5Qc/krVmlVeSmWt
pGRNtLEjZqfSsqOTvjcOreSUmQ0Q5uCGvHf3E3Gzn9e/7+V8HsafFkdlzeSgqcXQzhAK3g4Hhtl4
n10UO7fErbHGOwDWN8UCg+QlAuDDuMnz6k2j543usKRgx4t156OadAYwQ1G238/IC0BfG3hgXvG1
yUleNBAHNuIfYwfjNVFsqP+TyW56JWlS90DW144YQtdEpHDhkXOpK17hTALzavUG3lxqMQSb7ojp
5G507LfWLQWGSmL7b2Z2mBMxZjULgYw2BhN8nWcA+kACpl3xrUaNCfp6X2KMjVumX7GBZyekf77w
rlYoN/0gjNS7YhDcAzrNP1j0ggPu8gDOBTEFELUpDv7fxJtnshnLkJqp2uUVTovRsuEz2GJreqPc
ks6evXLPb1WvGSIoJ5rjmGRAdYS5XFMf9Bkr2uRIVD+JQjtt39JE91qwyRoB4TjIy8lc+ikX0piL
ncH8LVjKpB37TnPT+IH0gRc3BwwoZlFrh11rG+HrlL1wNHbNzyzFMncaq9ieNjI0yrX78abZjNve
VjbWvt/8Bc4Lc0LGuBaKpKZ1j7lYRYRBRzCSgiikEjmGbSUKOLtHxkmTtI7FstTIseun/DWItOgW
lV5e8W+thbIUw7ZR0fnvgfFC7Rfajv0N4AF/aq+0IUfru+JLiXxL3nLJllaqN2dSma8VEVlXmrTJ
Tv27/InN0Y20TTboFCOchk/8Fyke5zYt5psJjaF0cdVmJ/mxvtFPtOdowTHEJxwSGG31LdfArJrQ
3++A7Tg2USfkfY0jCtv6BtgxwFyU9qYNl+Ba3HbKWkvqfxcKCAE2YzZBPKwbKT0fdvnhAP0gscUd
kFxu+k33yoUpXAmDz8Qx/qEuQ4Fkc4cQ9RMsmwC9a76FLvkIX3sKCPRrsq3Y5pXBqMKzkdz/vXB6
RHrhC4vdzPEYhyiIn/IburHdH6LdcCNvef22dY+O7BzTXjrYJNiINTLTSkT4pB2L2r4lm9IfbUzI
3iZ4EcHHl0fnjDxyJTInQxVHS9QU81itW4doyFPQU0yrTBC2Q7+IqkyFQIqXiq1e6OKgTGgsG6D+
7krMTY0+2v9f0I8UaYJ3oavuZyGGPs3FdxsGQQf6nWUdzWQfZ8qj0cyuJJZPVaW4Yf503Q/whDFW
UxyaNJ1zLT0NQuA04ZtFpzwxR53vCx421teY3IVC/j7YlydcHKxrsWwvTGp6EiQbQ+iC3RJ/tkFv
BAaXvTTZ2YOCUOIjc/PR7n7yipmr0ba0EM+8wbjK47xvcFT1VnmPtsoh+qbctl7yAEpYFE95z29l
QAWOfSGP0dLICiazynBcdaP4MrgyArt5g/m8UQ/dK7eatGKwUZAANsNXleyieVrkgFKLtF46ZtXD
OHwvps/rirJiwc7+fkYr20IvMV/VAb5cSVyj/czi2EsmjjbyDsFEXplaVl0rAr9Sa26b4ZA1z9cP
sZLcnh2C0fZaxigP6AqikxA2jqXeKMpxLCpHa74FnWRbFs9iXL00zMQysy1BM+JEGeQpqWqjKqNX
pT1F3PXJq9cGMYxmGyhpDzo9Vv82oA0ROhVgkixHfTYwjlCDl4oLvkB1l3nKMt1CAgcDkLsvgFyU
IhFzKwKeKnCZvrdgt6BZYwOYK7cA9nnCzQBWL3Ihj/lwYjPlbTorEYbrBy//UZ0EW8HYr/GkP5N3
HX1FfzjInKbcSsajqIDPo3vVWGxk6xFWrsgDSFnko4Rd22B6HMPAV8JfUmN517VyzTCeSWKCraKS
yhjhlgzHMnwvS6x8BPup8BOgNGl78AI/ovyA/3QDlxuYrPRol6LZEoRhZFNE6iiCkYq2wCf7MQe2
+j7tpq1YO5xjrgSxZ7IYg5jPuRHUFWTJmwKDc92GDgLJLyB9cgHh7/OK0Cvfz9BAqYVWDFYKAC9/
7keN2sg0bTKlo5xsDbzyJGhta/YUK9pwDrbiRM8kMYEBUWRpINIYAnZ0xqrTx9C51p2469zgAzXZ
g1Hb/+B7kbu6cjmyV14ikAHRn8PyhAmgR+ZlFKmeJNqIGTIK8xg63e24lRHH0m1ApI5cJ7piQZfi
vpzewoeXhTDOaY+jqht0miQ321NlpRiIrRf/HIAJVADuJSP8TY31gwJjA1wBwJBiFwuaNorlVsJB
KQ/ejJQ128Cm2inwcwJXsTnXumJScc7f0pgnmcpBPuYJlEexEa0MngzivfnVBKw4EG3+HbrHWr/8
TCbzKWcxDTN1wAnjHWWXqB6LW9PVsYeSbilqJ9jtPN7O5VpQtJRpMqprNHGtT2QI0TkcI5sg9gLI
vgXD0+bo55WPw/ZvbPmZSHr1CxWqsiibFImKBINA/ZGdwBkKf6WWNojSHAoecRxeudHYqjX4/UHZ
ok7Uh4YZJVBc5T66U3xjKwCL8Ye8y3Y0nwVhiWajMfuN15Ra/ag6NmEUFYxiGoCtzk+bhIFiVqSR
jqiaS9hnsky3H1OvF1qvKgN3SH7Kyi85QdYpfwbtc1x+GNPkRZ3Ksb4rHtRY/g56P4tbT9vGlNpB
VI5ZY9hjbWyyeH4Up4xjC3liGB1OarXsE+x5nKK6qg6l2gyvrSZmn0ktBbxVhbU3ujgSm0+MWPTu
erHHJ+1KT6rRqc15k+xr85C0Qyth6QLgcQB+Pb+2zMrkQapo2Gu1QDZ5rfKPWpNtyYy9SPQETOzm
A9YiANGkJwCym3Jb6hHvl+EmTyJbk8CYR2Jn1h8sk9c/XlMtINigW6RIWO7Hv53/NguMMEOftgqa
ut1nMzuqYwCAPUTcALqFbhNuY09webNWa/2DM6mMFxetSBZqgIudptoe9MM8vaahG78E2/K+Pxhg
IERTAQB43zvQ83wxxfMMyIq3RVlWAnQxqhrY8qF/vtDkSFcDfaoq9M1B5dYMHfZF3wsVOFll7cQ9
Zz5l/biYkAOyBVbSLXaceMA2LhZkW2qU213bOqAc1VWU+2oAGczfYwww445LzBbZWCkBawfn2a4Z
aJz2t3zm3SYZiaVmxGkLb4K9RNH9NqmQMZu5DcBxAAyqnX/d91GVZmL7M4nM/QYmKcEHDrWivTCK
9CdBlTBqzBm3X3m9Z2IYDxvNcpSaWq6fSnOXhUCM6yaeE1+x+WcimMc7S3M81BZE0KyBblInAfhc
KkfwSm/8HHaJ236L3JJXI+aIZWeosTZBelRVsIqvTRtREWxJ9MhY+UXNnTSm7vnKt7rAuzD6zBpC
UfjicE0Cu6U7pGinuZNb/aixn8h7fDx9VJjnT5SsbabpS6KEORJK+RD60UbZh1tM82+4EGv077t2
QiZA6UMpFsUa8uId1f7uFvBiGCNtdpS0TeekfCvea6kwChOazE0MT96DX2tU0EqbBs+MRKcLuOnz
mgkDVRdgNYB3ga1S5omlMF9jPaP6QL5VJ7QQEify8Kq7HwCv/SdVCND03pdOesuL4Nee3VI08+zk
LK/FAlhHx470dqB95OHndfOxKkDFUBZNm/EPE/BEkWAkA4AAj6l8p+f3JPxx/e9fK90j0fktgLk8
khVyNcl1iN5n+NChcwUG6q8dnRK9R+6nok6U1T8AxAG8UFYAes3u/qqoGoI9YFbQr5bhYSvse6k7
uuYhHnhAv2sVQ3Mpi7FXQQhAQaWXrKORWy/V3FSunDYpIlVhtiOMMe5nAcC/Talkj4JKklvLNKYN
whf9119csYm9dEyg0GF6dikzTKveGNDQwKHTl2yb3Yo4suTkXuKmG56LW/M3S2HMozOkbhTMRFZQ
S9L8ZG95gx9uxe3fNJhwu78PxShm1RElTvtagl+rd9pN7AqoWen3tEn/d89sKYz5lDGAiuKo7bDW
2r5PzVtZckbS1yzV4u9nyTrrsgJeAuhOjnm7V+vcTuWN1vNe2rru/+/G2A2BQqnboIxxiN6XfNlR
tu1h3De7epNidJujcmtmg0KIAagD+nYxLD4SNR+woKqANrcMXdGrHqljyRzrm9w5sqv/FLi79quK
91skOycu5RO2KqfC+gp0ct+Ejv+bnaqVk1k0fAT5KCAnQRwGC7OIV0NTz0KhhbFPkAkk8THPeP2w
lSgAOJboCsmYkpUB0XwugWDfPA8SPNfGa76j/7ZF7deWHNWnrON/wVGE6SwZQ1qUT0XCqBqTd4hG
EBL8L1g4Is9Rd5+2P+XkkaMOK24fmqBqKPRQCHl29DwUBEWpUsgQN+ZGcWcUtWaHIvsmmEriIUqs
PKYzYYwFImNuxvMgQlg5O6gz+UTU3ABbUdcPtaYIClUARVbAIsdiE9SS0JAs6MF8m4B+EpwvsbK5
LmEtJbQULO/LyIswt89uWkZznJmkUyXwXY60Fin1doh3i9jCwFq5IHjmtvw3/YCVgOZMLhOlKWNc
YTwIS3W0NSrZzTehtxNPkIBhbIcnYVP5pVM0TiM4gOPlRW0r8bYFCkDUei0QiVpsjj4gDjGHAhOy
kSjuYnW05bT157kFJDQPYG5NlIndRBDAAMTxArRlTsxx6AQBqo900HqXzEcd2zp1avDM4dqTxiIy
8OKQ56KjwwQ5eRRiqQSeHrZJwTIfwCKTb03uDL6CZeRetVFNMBuO0Et7aAL4EyMDALEHYRArU5gH
wxwG3GPvtzvpAMJXhDn8dfrLO6RiQNkAjBiK+MnoiklAEDmGs3icGsWW2tccRRMr3RfqifMYLt2X
Keo4DkJswLYAnP/cLGZNmnepoIhIjqI72hYL9ukrXZrPnrnBxeXbhizKlwXWLAsQ1IwJzjUlaFIt
mI9CaJc3sjNi2wkjgHfmc3Zj7av74cAL5FemIPCdgD6NUgjFJ2OPV+Wkl+cBHlN5rm9kj7ZT0Es3
vLmG7Q8ccUtHxzgm7AsT9TwcPhfKxDV1ZdRzEbXwmcQr3Q4Un/W9YgHwTXGTxwxkSKNmC7Vf9XaH
9AILIYDI4XzXlavGw8N0M8ZYkT6x+qOE6hBXKgjEe+VGAA5VGPOIUldm8kC9txBBf8LCZVtwpnGd
gNOe3Cr+sCG7d92On1T+7Mxl++1cEKM2ui7osRLBzWn9QUjAW5VGTik+R0Xm14KJ6b9bQSptK8s4
T/0S0tk8F0wf6eKEklmLpWXE0jFM9GprBDHeR2zksi13em2bpY4ldkWLt6aY5TsANufYK6i1H2oT
WPugnwbHmIsJZVCZ2JIhTI45BACUUoija6OdvqnSZG5AEyRvFHEYHMAn3TdGNG60Opy2dT4W2+tv
nacTzFOXBilpAGqINTzdtLN6sDXeiuZljHB+YUzeXOB8Qlur8jGOn/RKtSvyKHUv/+0UzOPqZaM3
xAhNpzo6EUxjqzovrLp0K2enYNOGMU6mAPORMkxiKtv5Q+MUjuBoqJ7biOsd8cAzGLynxOYQoEqY
sJODe6Ms8f0ufv6HIb7c8BjiOSpwEfoYKriAcxmFDfCWj3kLheUxhqyEV+fXx7guOQGuBJgMwD+K
lmCHic8XYCXGduYYjraxPi1QDWB6kFuDuAyGz8Uy5kgqZB0cNrhDOqwoufhohVMDtLTaFf7QcMEZ
vxw9Y+Thn7G0S/ebaPp3bhzMHuy4zQjjIG4COE7FzcCo8Yylwtf80HuiW+7Fn9NLeav9uK7/K6Ud
HHQhmF7EwiphHUkUIiOEVdq1NzTq7+3Sa25oGhNx07911VxIY74mWLhDojYwvsQQsTD2C9UBuzQ/
YrHy+uYw9JKdh62DH8QxvtxjMt9TBRD+SH06ovS4t+cbil3U7zEm8O8ayysB19mtMk4mQicqVowa
HMRZBEANmGMBtgWb5kry/a8+IPCfcXkITdjCpjWNQTH38M2q6lcnWi4ju+K9NSj9tzPxZ+xWH738
Wx5jlSvwkBFgBiGlAoZWvQMaU+tIYKFwhgc4JWFfb4zYnsfNfzwmY6gDcCDOMc2A1U2S7Cw/vi+3
7eAGFC41u09veaNIq87n9zFZs90QSevznmqq+GPKn3MSOJXF8w2rVmYhhHn1smW1WgXWP2iludFP
Y2sHt3TCgtjdfYg5Fo9ziavfzlIRiAC6RrlgRyyUthy0Blm3epxVL35QvSSx0VftfOClyr6GlwfS
UC6Y45pYYB8C4wmk8UCSZ169Rgo1biSkyOU7Ck1yij2W2A191e4/CxU0waCF5VLirWwNAOZtIZR5
8bEEBNXGGuVjSAS/Kg07HUrPEAenKpEbFM9DkmzrVLwJEVTlBCl6dNSGH2bdOzHayCkWQTiXv/ax
LRPFIgOLjUgjmIApj0gYYD9UPM73gErHImvolwftcXJT9Ix5qQp9Dqw/sYBaCEgtXcMYBKNZ9TiP
Yy2GM3o4mv8H4EVr0c1SDj30wn0E4A7Lxx5yxntqDbCduxkUQFvBUQPaKnCT1+u3uKpKi3MxqlTM
Bfgx1UQ81krrDNJ3Rf2LN4nCIWWtx5KppnwFJIsTkWBS0lobpaMUeJluYzHR7bdZ6mCL1xuPCZct
b6XdjWkCVPbxLEEDYirMkdqsnSSrFWjOTIDCTomDY+Qhru6qNoiLPQoBF70ZnzS/5MaKK/epSLIJ
1kggaQAXlxGeC7iAGPMWR+m5dVWkFxjxrEU7PYA2ubApxSJ54jY0V4WCfgRFOUBQwhidK03TC+mk
h6J4jICo4eY7mCK/bm31RfgWvASotgg7LroeVXjmQWBm47dMJvvqOzUigJ3E6+vsckc55c0XisA2
o5/PLU2svIozYcxTj6u4HpqoFlEdVvcAMJe21hOYqE3s633Vh31Fc/74XZxJZLyyFgpDUfSYWZii
X5KyN7nVYd79Mf63A3uVJkkZrVR130FRfogc5bHa4Tgb+ek/nYVt5jfoseSKCIAXLf5WDaI9yNwx
hdUPZKKkiFFj2mdkTiOSpk+kFI0pmiKRz+5rshE8Rfg8zXPgczV+xfYD0IVW+ShXpa4zGi+Q/P+R
dmXLceNA8osYwft45dW3Wocl2f3CkDU27/vm129CszNmo7GCx/vgJ0W4GiBQVajKzCrnKs0WjJQm
bhLkv8NgCxeMJCZzkThhnuH7r4xRR72Sh6oZkBRegKL5Ni816KrOYJ2a6Bswu60HkdVpr9aRyOnk
s3Js2IUKC94TEEShHZmUFGrZz9UCjhDGIXxVXECqz8pPoFP9gP9iYjqRlTXy95Wfht5gX0VZDGt+
XDtS48pe7OWn8V61w/s490ECdnk8IQY2Db56ZZT6jgWUeRJJLcVLdoyObWZrYJYRol7w1/RKdGTV
zOneio943jzzkOO8FVPfVRiapoamrHgR63ejvY9rTkWH+QHx9SCygdSJQHGvt9QQI4w9R56NLe1K
W/HRfdwuG2DTMcAy5sKLyc+lPfLaGvUBVXWaMdy3Ei81htKYEfx//q0Rz/ofgBahGw0JdtLZMuQb
1d8olnMDGBoR+g6to0oYAZpx2oHMpfyyQDNUwwYTJOQhAGJNbuxB+auuj2PRupLM5Z2wHBf6jqjh
6zKmBdIVaCjzaFMzIv+Z/OE4PSmvZueiHSKcTMw7ULfj90rirI15KoAsAf0NIpEG8qLrU1F0EZT3
jGlEMDNsGURKEN+dYkvk2Au+8C/rkBPKggZ5L3QjaQWzsOjSTqyRUAqF3UPGxinuc69Elbt+N83N
5JFkueUtkfX9FPTvCJmSqH1TB7+zRL1RGrhnEg6WwbaJgzbd0R9enMAugAoC3n33eZRjwLqQ662M
UucfNX0rF8f/NQp4xAENJ8Ajere5I0Arru9ixSCi9o2QhyYXcDXX33FU+1JtF9gbfCJH1J6G7/FR
9ktfuDfuueAC1kFdW6MeBuocpJ1RwJp6CsE8sfx4T+jTIvzKbw3qZKbRa4PUN5w6sUjShBycbf1m
AJAHt2y6ebdpJGe+r1HRwoRaKIt3duaUmo1Bfp9/T+bBXW0v9TmtssgrS4Xz7KGq3swX3fI/N8A+
MB/hlbwUQEilPmDZ5Kj1lOMHmkZyE9fIIXJKNFpktzsFnvaFY5CV82FOBuL53wapbwgNtx7I1GG8
6KePsVfn8JnwBSBxxq0RkMBJB4O1KerrVcsQh6CcwcmY2aFURW9ezCMUjDllJNZHQuMaUxggNaFh
kNH1Fg4Qv9MmUZkvkvKjAcbKiG3OnrHO/coCHQqWaRQFxcSeTb7xPrnLLn8OfBD1oILnVhtrx0st
WRuHHrwho5qDIZX0WypP61DMGsAA5uwp157E4lsXcmHvLNdhoddqiETF94Z7aArhkC9WQU6eAi32
5ZAhc91bD4pHuo0RVzuNlcEiWKOeiSoqJpNRn2mqxRKtsGiGjKX+MHpSC7GVaRsetc5ONxAqfzHt
DLOnvRATOV/DM/dVzNzUX/YNikTahga4iVFKQp7it3bmjo8YsggFbWMjQiUJCPTQn75xTg4rCK0W
TcuFKqacRCBrj5c8s8EHH+4RD061G91Zdx3qKWQYlfrK5+wxIJCmAtgiJqXLJPrdgKXKbqirKJ+R
00rovGLW3JEIa2B4kqc/ctYoMhe5Mkb+vsraMbBSD8cWyUQyK/IJ2Jxgp6VN7GF+oaLapZpF74pe
SXapJLJTT1lwMbJI8OU2r+9GZdQ8EZJzLmR0ocilwB3uIWwyb0tkLrY2dMpza4XVftIXc6stTe4C
QZAcplFJtmKqDvtOkIVdFybRQ5ks4UEtk8gfzQl6EGCa7oMwLPAylwrfCKHKZGWJ4BuonpyT0si+
GkVkOWZj5rsJ2on2NJSxDxkZzRmXtL3XpdE6WAMyy3geYrfoCn1nWFGC5CxvdvoSoZ2S5cNByeXq
buyLxq5LPdsB2NVuoYcjvk+6lhwD02x3eZkVGzPNNLsLR8uTWzE+9WEgHMQKeyItTe1YdUVUcVPD
L+cs3cu9NrkS2sq7PDMmr14CYVcsqui2EVgxihWq+yHKks1SgRCvNWXnjkEXOt3UmJtmTAzHUOvF
Nma5/qZ3YSTahTz3fiqEi1ckYeyFo2K9dhiM7vagL3las+DBleXypiuWEJgntbXLsMB7DzMMngyM
rT6qQqzZgdxmG2syNFtSC8ErFx0DIDUZUmZlAfKVUeXHqhp6Vw0hIsw5aAyPpYoIkhhtKKt4dFOx
Ml2aqmu6ZMENlvwF+KhpcZtt6wob/dDoDlfNjNRXqPgF6SJEMEs1MM6ApkoqmTgFwoDiLrFX7nWw
60JQUrt7qIHHx+ZFBkVTwYVWtqrk6Xd1zQlsrOQATxdSViZB4KaBuEDjKwffjFQ0ptbrXyw/863H
FnN1gV+aNr/RCGI4SZSx4TsMoGEw+pnaYjVurWDOUVGbwQ4ND5mfP0PoKxB9PHycGuzwJdj2fFYh
68sS+A1R8CRjtajYIDZNbow93v3Le/bF8BciRHKuXgjxKXn4k0gAPBgqo5ZoAIBGv7fyKWmjsW7/
/q46OAMdejQbaU8GKcTuQ7/tOCeX/Hz6IEmIsmDAAbQIosK1g+z0fhmiFnnz34X7YUug2fypAzwz
lB8OJBF1Z0jYI6J3u3rTEdFVjKblVUKZZ0RDokWSE6QP1GoWSPD0fRyjaij/NK0Xq+shtsdD1rDu
Hh6M/xqh1rIg31JnEXdPGhWnHspD2Xw1FN/qZndYDLtLuBRe5hlcWaTqu8IsiSMaPSIExFBMrvzE
LVpHUDatK/oFBu3K2v5zf8bIW8mb+N8lUuXdVFcSrU9y1ErS+058ljOebAbDwFUSQK3IyMRC0ORg
ulRibPfCSZ7++nwFLITDlQVqCbOcjAbCxXyRH8LX5hgeWoiAOMrd5IyYgPbydpd4I18QnfGlrqxS
3qKBfHwdy9n8wdZS0cvBzIXdhMGzud8fGv/zNTIu1dqYSaWNqSLpWdxHJE0O9umeoDklL9tzX/Ks
WyXK6E2h3/0hsXjtI4wQUUiX2vmS4FuBW2f3d3+jiganyF2ZjL6EcoXP1UJnHBLgz3/ZJZu9St7w
+MyTIg/HC5KA2ZO9zC8xPtSRd+mu/WLFAIqH7nL/+Z6yAECo0qPcpUFNGeg2yoXkUVYOE3kZYkr9
125nbMnExvflzsaQShQvCpWLuGTGUhHwZoRxExP76MiWaHiKKno5Yy5m72mxbb7g3LjLY4FZh9C7
nflBjflFVxapncXaR6Mau/nSzrb8M9gXfnrKnggYoIFc6E/zkD+FLg/iwKrsqet1Uo9u+BspL0J8
z+QoOrKT7zH7yZn2wkbdxvweCG+N5HStTk8WCklbNwWu4h6TbpwBfnP6DkJQ4gRPkkcqzCZx1jbn
/DAe5FeLpM4PZICW3ixwfsY9ECue7kyi3W3RvdoXXv4U3PEqX6xlrl015XGivM+zEa+US6TqeytV
X5Sxulfn1OWsi22HjFIF1Br1WerjQdsu1vTSIpmJuVGdCjKrdifaC7RsX6QHZS+6kReVTj/9ZxoU
EPI6hq3LpgpvR5eDUbfNgkjUl4uUl3YfZY5h4O3Fne3L+mwrM7TSgDyGeQL8K0KsssDNHKr0udOg
gJq/lslGm5+DYCdUd8l4P6s/BKj3cnaX5erW5qnkFgoCsjk26LXEP+PYmVoXvaUf5pcBoENhdIc7
E23JVx5og4UvX+/tx4VdXZE4aYXAjGFV3UT3E6TnkMQLHhj+dvdmTG4NJ8CjAn74z5uE89f3/HCG
K5smmO56n4XojmxqaMbvFLcAo9nX3cYb7NgWwcDUtgDrQFsnsIe7boO39Gv1EDxqvBPN23Py99Uv
Ka1ST/soQGZ/ro540Lrz87JFW8jOSF82dfmAfp5Fyje0raGIoZZh7SUAV0HvIgxxVsW8pgZ6J8BW
4LLSzK2oUPqwVcz5siz3+vRlbLay9Mg5rIw6LTTBUJKSyVPsBtbVSIHUTSVqjibqtJiB7QUuBkDO
76ovb0VewZEZNVbWaGlnTPVMp8nsSXFM8smTyDJsSFgpkCwQt5YrJd7/b3kadRfrNq9MQYVBoilA
JJAhmbURSePC5U0t5y6OCsQqhO07cRCJrcEVwOSKPXR3/XKnYHgOr+HKyBfX343ut0ZRMxmNnpB8
EewfyMvGO7KHPP0Q5hE00TDAP+OW2JTXfVxFGo6Hpb6PWWan1rO+8M4g2ZgbNwIIKiqIBMREi/0A
4t4LkkEyGFJwcTMfKKKUiINusr2W2DrvUDCvLm7VBweIEPyuncXUyUjR5nRGvUPo0ZaU3MWGirNo
v09Oe8ST+Qe3xsPcx5VJyj8ZZlhqYmxBKwlno7rP9wtQWoZnbI7ASXk/gUPfck4+yyKQFJjmpJlQ
VKPbFWUZdbLYoOOjnOef01F1UMd6jcE0zaGH48xHojajcmAcTJtQuNHJlBTzphdqxWY1hBKAr0Vd
TI5R6Q9dHoMIao1PnNWxQjweyf9aovbTrOqqmws8apWn3htfCkDPUjR629I29jIk3P+kGLG2R1a+
ii9VUgnhaKDmoY+qW8kQM4/E+ZtRlJwdZNUjUIczILWvSSjiUBlgZtblHGXSfAnKn/L8KPX7yvoy
9WjWFa9BzFPLYV2ElTUaLTWmcRFgtuNyMZ8Rv4PNeAduOhLBpPmYzZ55vWnHBf+RxLrwa7uUVw6G
uDZVTOQGYyEa7G5H5I6Lw8fHQ4/+nsvIIFUc2sGs7VGe2aiCIQlJ+5qM/ZJUR0FKRkA3sdN5oeqg
oI76lR7wpfAZhDFVVkxcPzyr0eClSiMFRvKiqT7iEgIcQERsm4+Zown/Xc/cUpXggwE9VQBevj6g
Ql5I6qihOYIC/UegIzIvlQcX6gk7gVOsYCabOKHo+pAKuUw/IFIlM3pg0lBF2Cm+tp12yzaBSI9T
vCkf0F3oO9V/kDxANhFSUmgjSoSvQC1RiZBUV6IYgW4yeoYf7osDptJCP5q01HjWbl0ZSrYQyYYj
Qx8RN/J6P80JqA7MKaxRNXvF1jpR37gGd74Gy4r2MWzPUoC2pkvEddyp7VwO1WUGES6ZjhgaZqe8
a84wooPqqqMZiq4GgLrXSxHiUBC7TE0ug6imm9pMocoj6KJdTeHy3z0KGfolQ98ArHZgYqjQmk5J
k/dVkFzGJnOK4BLn+zmabTU17RIIiik6i90jhsnYpt6iDyaC/Vf6pvTMCQ+3twE/A3I2Mh63RFGU
cjBLrMddACLbZd6DVq964V58WhzZl13xUDjctxfZwWv/ArFbFLdQ6IdG0A2deDEssNji5YNOPGYA
Qqs/MAYbEvzWqR8/+q+kgY+ZhvxnCKPgdG2bqmAbSaQPQ643yCxUCDwBeEeazeq5eVlQGIHamfv5
3t7GDNhTwQ0A5xztDfoWBhkKzaNoNJdIua/NH20/Op8bYFTtwP8GIg5CxSYmKtEltKnKi06alAgd
fABsoZJaYiCv/7GdD+0OPMhL9sxr1jBWZWAIJUDluCHqDZA+Tzt9EHUtuqThKVMhTi/zVCvYFqC5
r3yQKmgEDnAWYFtkUnTRysTtC8XpxUfOxjGOIRbxywQV5pQ8jlWziLuL8VR9CWcXI5lIDQBirz/l
r8nj9FbfN0536lE633FM30ZYCwxsPO1MjLY2boawGGXYx3Ock2+WfElzu1JRa42dcofpW3c5Ssr9
6/KjOPE+220gwrMBD1eY1KH9fBOITIzVsRIp70jrUnG6BsMhWkfqbKAnLcxH+ipk9vCcObxC3S3w
gdgFywOKWRJml9OBfYqjqlxqfYBdEK5hM9jNZwvBFoACXiZ/c3IoW1T3w6iGpAhLwMKU8wff4TxD
x9CwrdPkle681dActtHT53zRGxdKWaUy0aCUW73OWhTs96SwQ3SKCVyMFFNQbeXd+Zt8/tqaSrU/
ikntM/QBe9C8Rsd6/3ip78Qnwg32IPjPZc7cPJ9hDwI80MC3AE1CVfI6JuZ5r3dyA3skgSEQfmlD
lKW4rzDWLq7tUFdSmiqpFhbY+bv+INkJhIsqz9qUbvjEc823FYiPVVnQ4AFND/eQivThoIRRIuFU
Dv7gzl7hTq+Gh7rjHkV5lwvIYa/tlzXqXPZ5OlaJZg7I4htSkN8SQKEJiBNpIPHyMfYH+2WMOo5q
aY29WMEYRnbt430DDLHk8fNojhm6DYeB60aSTDj1k2/u/xkaInN720y/hWc5kn/gyuEzqeUsoBR3
VWD2l/xndQQUZ5+46s446ecFA3sAjHviekpyoq9yFHI2IBYDSSNUFPG2pE58Japdl1jkxJMHl+At
GyLQlAAKxyNt3iSclCni0FaPZdytIs7zZLjo/VulL7Y4H2ZeUsveQU0CHlnTARGgcdcj8tgwhXwx
as+6ZhNeDHTINKezy6OwafaYpOtzh/ExT8fKJrWwZu5FaEpIOITH7kjU2+s7CPe67xNk8ALfeGw8
5Cdb4z5KubftJsCSPV2ZJnu+2tMe8ji6MNW4bHiIQPjKLvBOLnMn4FbjmJYMCZBNgIK0m5GWS5RW
mR7ioIDo69d3lY/B4wlUSvt3+V0ebHJgTM94AlL584jDCnPIndFOQGMIbDtqhRhvpgV6Oi6XfAhc
HWqKS8SJpEwLgKDinQXoHVKl6z1Elbs2W1EdLi0siEZghwuHDcA6+dbKAuXuq7DUw7nqxkuRdLsy
0fyhwfCviEs0ZYVLC4k2gaiBU0Q3XpqykVO5FImjVwBRK56ADkTDd3RRuHnAcCquZh3D1wP6/8FC
A64IjfzrrcvNRLXSKhou/X7BDGmCnAp8bUPE2PkEZNbdVkSwbQggDVww+m6naWhW0iJOWF5+pxzb
59zR7sJjdEegpdGDDlaa9/nhu4WYWOA2rExSV7ssNWsIQiywcScXbsuP8VpdXNK2g1IAJvDay7O1
gwLWWeQd/P9juUApgNSKEg794OkVIZ7A/h6QanXHxTW2PUjQ0IZypP3opu85qB1OyTmpt6+sjwX/
Mkod1SGNWrmQkJnUoOacLPD8CBnNQrow+4qH/i9HQJqVnGCHfxmkApAcLG1nmCS0fg23ADmmNsQ0
NqQ7kj9ZO26GzriKV+aoD5oKnbFIOTZ1IBp3GcS4ux3GOpW1XbyOfg7b0PB1MTaBBzph3E0YtnTT
QntdvAEZzoIlGJmFkzQ6gMh+aSFB2x2gV+ChsfAg8FNn5tUEopGICBJyDp30LUuGymNIAmF3JBjs
6kNglyTqvyEozdzWlTUq6RuF3OqVdO5xT7rYHmSbzHMD7LdWIHLn9jGmwxDSed3ZCveO3lRTyZEl
z2fEJQR9OkKU4ZgUNTmyJip+23Qf/FWBRrkv/djnVTgZoeLKFFVVSTMAeWJF6S+hgLq7iIU+cRwO
Ix+7skB9NgH0mKhqcEzUhwndQhwT17izTtE223OvHvNIovqsom6qEnzotfeWUbGqE5L7yRuiAp7v
QYk4VNv2WLol9E94uTr7qq/sUbsnokYEsQVktypGB4mh8yFOEjvRY+gYpTN/j18/30zm11rZo/YS
VJxCtlIknJO5tfrE1sAI/dzCbZmNnL2VCercB4aay7kw9qiv6xGcieVLH3NEJc1WfhImtszTHWIu
CqqtBP+Kcjf9mBvEPKhGHZvYBJs6P8vy2x8sCUA1oG40kAl1Gl4w5WGFijDkm0an2A3AuSdu813F
ULDAnp7Rsf6TiLO2R0WcqJfEQNSN/iLUbrYjgh+Etail9uRkEMgQbSL6wY0DLPe4tkqFHXTZBtAS
YLXDmxiMHKfcVK8fL3Df+satYzCSZ/LGwvwRyMXLNzz2YIrAhLCyDiff3OPkQ6vGBQzlLJ57F/Up
Z/wuHixX+evzT0kOH/W2Q5YEYpEJIsHt1Joomsa0bnFUWgA4BwDNxecUXBaxekgVDGqMjM3n9pir
XNmj7rcSLlNh6RMS6cYPo6dQRPUteJkEHiOO3Ft6XaqIJ7IKBhOA7ZTfaiFtYrTljMQoqO3O+KGX
UIqtX4r2GdV4zg2/1crEDV8boxaVpYmG8dHTdNEfzMZe3Pig9XbvVffKNnHle7HHZ0QFzKvP1myP
O3HLA5AwV4spKVgquuc3PBA5G4K6biXEnNAa7vMOGWg8Kul2rDVQuOpMdMEe4iJkWLEBD71/rVKO
bZRGFdRTLLtzyxfZ0w45gJzhkSitN5viJH37/Ogwk10IRePZjjbPLQcDz6NaqfKpv2hP5kawc699
Tk8DpqOQNDt8/40EiZWyrCzSXe6kWXpxEHBa0ZIqf1ZfCrfcB/fiPeTVgvfu5e8JDjzgDPNBoerI
d1EWxywiOi3rKgwmNwxYlST0fmcMzaoKTNrtIATYu4TS0x5JqgSyNs/PsgLH2jL1RcVe6zJrRqiq
3iefYPDaUxRB9TAxQBCv7uBlnzSuuADLBUEOHgkvylm34xfbbgqVRM+RzmzaF9ErfOAqVdfYaKhU
AMuzaTzpZ5SjNFg4kubMovcnx2pln1p0XMX5lM5LfyliIHqgrLGxoG6qgP7YuyI0KCxIaKp3f5Tp
rJdN1fGaTqkWQ41Jsg+uKVAokRueSNu92IO/tuUskhXL0JxClwoDDG8pMbHZzF0nZv+giNpNgLpM
ulN9HUGFh+5k39SVNcoh5lBYUKJlGOAZoi/zW3shAyDTI4gy5ZfOKTZLYnNfpUxvtLJJZXKTHnZ5
08Kmco7uDb/eTHaH+Wc2kahIPMv9kzx/vaPUsenaLu+XMIU98UmM33rT//yTkT26iWCr9VDnQ5CE
QWokVClzeT9DLRjqYbYAsSBL5lwAlpPDLFlSPpDxRFKpjev7Xkx7sB0usfolUp6DHCDjgZNmMJPg
tRFqtyBFmw+G3pNYIZwXN4VqTlrbwMNvrE17Fl/lx893j9VmUzCzFrBUAD/0G92JtimjuNeSDgVX
8khK0ci3vGUPZswDD+HFtgWGugipQbgwuiUkaGlY9HJMCuSiFwEt913dQTh4l3ly4HKtsQ46EB//
WiNXfVXP1XMramc9nWAt2ICBHMFJOsNe9AN7jOwsRMuSW8Tj2SR/X9nUiiCexSgizaiptOvHzC0d
MnsiiR0NFMjfqBawQhF6s9BLwAsGQ++o49+n9aAozTJc4pc5R292vJtLZ8BoPtDEF8zZswvDqX7w
NpeVSK2s0vj/FpK/VSDiS/ZTiGFlUJyBTuNklHaybMf84fMzyjRGVC4gb66hEUxdPEG2pqaWgS3L
5PRYGBoUbiLdnRpLtmdxae1o87m9W3FK5KmY5UEAQyBG4lF6/RXzchqURgfdjjT5mr+k2gs9w0ve
ApTmUz97ni4gYf/Zm35tlooGDUTF+yFTJ3BnMe7Ui85EcGZEsLV/5+QwDg7QwOAiQ64IVDW6WzXn
U5OZCXn8ZtoJaJGduIBMxdlJRji9MkJ+xOo+1Ik1CPIIdN7gYwR7aC+H6UAEDIJ3rbajffr9c3uM
k6ICh4seJiZcAC9EXYbUioMl19A9EgqgE5b0e2dqmFQNbCfaOVo9up+bY0SEtTk67Y2nIY2zZOgu
Tft1sr4My7YfebVORni7skF1VDJFamJ56lF7nJH/iG/A6mBcH+Cj8fOEOnJ6P2zmV+ueW0pgVALh
UgwJV0CDYgIt8pElRKHU1LtLK4S9UwYaJMaEKvZMXAwXQx8w/QjTBB2zTrQDvvB8kOIo5yyetb+a
ZOCUYnoOQASUNxUw2KyvFnjT3MRE8yDyuvlN1hvOV2SFJQAtEZTwYgJ1nQ5L1tiqU6GmHQJFDjEk
ZWvcqfbsi0c0v3kvB0ZN8soWFZTCNsyqrDI6BAh5T1At0Vm6a4+FF/vcMjnrhq/XRW2f0TejkRVC
C/TAgoYAKAyn6ZEAclUA4pMfXFVb5ucCPIk0lZAh0dUuKNuYvQVVoss4h644fDNjCKVGu8/vHHNR
KyPUBlbKgn5WWneXDvoawxgeK4PLvGREcUCJNRmAJ1Tu0P+79lqtsihDqpf/QEpSbxExRmRyrI1G
iE7feaB+VtZ3ZZBalCUXUV6LDS6bFz7G2/lE3gHBcXLC++Ex2nNnSDK/FEQTRIwIQhflpvuni4sR
lzjx8oO8sSS3geQqIe4mP/OjjEYOUE8FFwDIvmcQrMLgYKC6FLoJF1T93CkjKncEEeSDPGfuRp+w
oHjZCXN5BpwGqlpo4NJhIMzKrO1U4jekc5l9t8xDKz9/fgz/j8X8a4P2/aYayrJUR0ACnosvBtq1
gtNDkK4//0azlrMehTqPqVrqQhPM3WV+0Dd4envpvlpcC+o49/lO8tSt4CrCdvrvM9+Rp8P/YwAd
ip7Ih6jES4XUct2lAd4G0+DJsXgCOtedReg69/1RbaEBWMThk6BDuievH2VriZ2xtuy4jPwyF98/
33HmJgBzDJoe3uaobF1fSjPpMHtaaYFD7Ddimdtmferrxv7cCOtFjkLWLyvU+6vDLOdJnGS4l3cV
OjFQzJb96tV41m1M8JG8aK9iWHjHiUCsGL82SqUtKpDNcSPBqIZZ0dLXNjnOaNoOf1DbUIHX1iEu
LzIERCEUrhSw1KH8SoQiBRFE0mKLE+TgZYkXg/f5XrI+GLJ1BAIoVwFbQ/6+yv3MpMAs7iDsL0b8
1mgnQUFA4IHhiWOkHv9IC37ZoFJmDCxslKiH9BmoA61HGqWQZDrrvUNEUQX+sF9W+MaARKD8JUi6
3XSe1SBMhLocO8xBkvx8ixYfCGYBJtMWXGYLc/t+maIdzFB1XQFVDnjLaNOPGFsXfLUiDheK1UZU
V+uhPYvRDSmoTzh5BAhePmIw3mlyasC75C1fDI8Z5tbWqDCXtpVoNZrQAeJSHeNtizK48tjhmQpx
1EMMGeLPDyArVVibo/IfNerMwsqk7pLHka3Hd4OmcCwwvxE8JJwjSpQyraksllooaKD3XuoIWLX5
lIWFh5DEeY+S639zyFdWyDpXFykZ40DRgLbAMyM9TNa076Jgk0Maw64r9ZSnqQ/Vtpe5AA/j8w3k
LY+6wbpedFopwXCA/Bs6YM6k+4ERc7wf0+caq/VRlzhUM8GcxYogzAuUauTaLjfKIzgti1O9EUX2
8Xs/84yyfO7aKBVOwlmeoD6Dk08Ia92XBu/FVzL6CeN1Shv6iXcAGKJDxYVFs1cL6gw0dOGEb4Yz
htIyLXNJIgyuXLqdX8hcPHQsYgycQs3XCe54ZWbm+YEX/hgFiSmN1FLzQStFpWy6S6pCYa5Rer+M
25dExOBJs/OUXL2zFuB22in+8vn5YSGg4MF+WaaiadG38iCVuB94/oMyh0kCbnCfoh5GhqgsJzT5
+PO1mCFhZZMKpih09JWg4DQRmp4EaUrhUUPujnk7mNL7R5n7aoU0qt5qi7JZMotYU/foToBEU33v
7A79idwPHgXOjqosV/BrcfRTNY5mMRgtBc3v8pBPXzrj9fMvxvv/KQ8dC1aiLSMOpzg9t+r9lPz1
+f/P9Cir30+55GguMCw0w+tNNZ+CBe37t0bxPzfBzMwJSQfsERW5Il2900p5To0WVRlxvxwxnhwk
8L+H/yZ7bguS/N4b12xogPJakiHdyLyEKd64xYSrhfzDnlwiN/93/Vz30QTkQvSZ8RrzhTG0WyLk
MPqJbdZavUg9KpPyJtio3nLAhMTN8FPCmAw82zjlF+ZOrq3Rp6Ho86AB5fUiaJjCk6l2VezM5DkF
hTltTp26s8qXvPd05Fucb8i6xGvL1DlZeksMm9qcLvOmB7UebTgytsbYzG6D9zAvU2UmJmtz5Fqs
Iqxq1s2iLwbpugyNS0byQF78XnzHOu9LV7j/kyYc+tWA1oPJqd2SE6RQy8euMYaLCWyO30JMBhhG
y7NOcuYTBW6+nj/z6IBBpqA0g5T5hp2QVWKoFlH8S6djerUcUtMgSh1c5gorUV5bo3Y0EuVu6FIR
nMl97xE0s/KY7wiWOeSmeaxIvjZFZSlZUUCTdoQccNR+yYV9HSt22JzHjjcNmHlK1oaoPEXM2iyY
K7lBnrL4RH0EVZoT6cCDgeeMW96pZK8LnD+QfVVA0alAVmHysKr19XiJB8MGhMcWtBfws88FX0+J
Y+pGFnvRa10KIDWGtpUbbiMn84Nde0Lv21kcqDb69XnechU7WM4T6/pngfS4+XSZsymEgCecWbWL
nOop9ARPOS1OY6vb6lnjuTNGcEOTDLMmoFhH4HjUhs4FJgxVMc5k+tN8CDb9hgiqCT8mcChlN9tb
3ILo7UBFqATg4Yvhf/g+wPZTmddEwtAcYoXmqdp152CnnIaXDhktLy9g3W5YwlHBbCyJ4CivPZgp
D0omEIcy7pN7MigSDbIPNCiBg3AxGYwvd2WNugmqDrm4edJgzZF80esfY8gpWg4pRo2FPW65Bhnx
4MogtZFRr6rlUGB52nnE+M1lW4GdZkKYAKMN+a98njUqbZXMOkKnGtbUTSMjHCxE/MexMFvjvnPw
TvU40Y59MH99POpglqmAWQw5mEcjhjaSWCDEGD+XfcdbZGduUzczPYl3GRiZ2HpH6Q5u0C/NuMwf
V35EHg7lvfyhdGoBMDHJyb8hyGKlXIocw9FA7oHgGklBCCXF62Naa2OcIwpB03AXb/vn9qH+MWz1
yG5d9YMSYbmlN/6GXeaB/WWXXm0+WFEqW7BLgLgyRKoIUgxIXAIZVTDR7cHi6PAxP6kKuS9ot+to
WVMHNp3B9cl7fNKywxRhIHC16L+r4BHvsrJBHdPaMhs5UaE/FJwIHqvfpBeCVsrhzeRDtf+Ni8GI
6lcWqc+HAeuBBh0pclBBTSBhPTj274MneanPJ+0wP9qv9dFM0a7ui7AIYW34CpU/UveWtsUrstAa
MWk8FxtuOs+8FEQiC8UTwClo5YUuNNU2D9E/rr3ZSf5qbelg3VVeeSTISZRLvez5D4pUmoiRTgpE
ssDcoZsiCnCEmaAAPN1Pb333rRK4JW1yDKg3ypUFKovPxqaulQQAusEX3mPL1ffauX0bN/E+x1TY
yUnvZTd5lLut+sqjqTKvO0YFGdDlBzSFLi+GwQIl5jYkzet5tk3oWrsqRtR6iTXFnmwFKs+Tioy1
IquGNCo5Nzfg8G6US3OUZOK5h11xFkBWVfYJ9FJ1TuWUtbK1ISq/1ao0RpgAGLOErAw09Z1hOmvx
zxbjUznBgRWMoKUO1KeKdh1UZq5dZqqUdYtXBLlzorO40OE6N9v4i+6nLrwlrz/NXNeH/g9G72HU
GLmTq5dQqQ5a1ZSwpp2tY3qnoxtePEX+8MEgGKHpK0NmpeZUHVjXTloZpTYT18LADCsBnQI0l2wp
GO+00NjKsfkHTnlth/yO1eL0LLDaFgC7C+SxHHFOnUR94nwt5lJwjRXIi5loc1IeUgu1rqy6oAfR
UG9sOUdJYD4BKetMD2brpZWdu7Nt3fMCK8csHd+KpJTKdlQR3xIIIyYtyt2PtX75/y3uo16w2r+0
jq1MzEGomht79oj6oonZcC40kNEYN/adk6APwtVcYYUBUO/+2dKP1HdltcQXjfQUHnL6WmGg9fRU
n4ZDABXUR/2QTNhMbrbJ3E0Mt4FcJ8CeQJZfn5NUqXqtmEHmEvda78heIdl9CeqmAdpf95Y0znTC
wBBkLZzbx0oayFCd/7VLa3dKQl0NTaqgKqBlyrkbVfOVzFJ5/Pwz8qxQDkXSBKPGNGhw/LSDUb+m
EeeWMd8i62VQASeRaqsIZRwTgtjWMJEo3BOcp7WZNr+BcmEej9WmUR5rapLMnBYcD2Hbo5SfA6tn
7jLQQetd7o9bLtOP6Y9X9ihnZXayNi0lcHPZcYEWIkTSmoM12XUMbnjhFSexcT7/XjLbItq2FqTZ
UPOjcslmLlsjthBFW2/0mr8Iv6rd5KcKpJkcAS48dZjSPZ7l7/02ftK9bMPTHmLfB/BtoR1AEFLk
76sb2E+NLKNlMV0acAvHDgoFSFc0Hg6LfS5/WSGhaWVF0rVBqKZqurS6VHqVMr8XeVLan28mM75h
vN4/S6H2sopRcsiKaHgLet1tu8wVUb80HrXwx+d2eFtG5eaLMS/LmIfD2zLU9hSKbpHnmxL+/3Mz
vD2jPFWrSfMCVpd8GWNjm2mGZ4J9/d9NyNCKILAuhoBeZVSgiKkQXDAi49CIyq6aeDhKVmUNaKtf
NqjdKtv+f0j7ruXIdSXIL2IEvXmlays7sv3C0OjM0HvPr9+Ezu4VG43bmDv7rAhVAywUClVZmV0I
8g0y+vkvtSKKobc6LpZ6V/oQd+RRL7G+ztoetW1mpmbiQl4WkECBUNXbPP2wuFTMLFf7NgJq33N/
LsWiTcPBxHhSu2st46DX71n9WqQTBwShsuKDAVQVBhPxrMYw67mhrpNEEPwWxQn6XPaUHcdZsIdu
cLJmtOc+slXLy5F5J/W0VfP7IYrtsDXsuMJkKCTa5EyG7KLppnODaR6vnXaWPLt929tjcUyHbmcF
0n4yAELIod91E6afcISt1UHsc15soTnM5meWPA3hmzB8WiVEqcIcwlTgJk/e0m5xr3sj68tBHxBD
HKAFM5EZnq/VRHKYTRXmc4oxctH9sSME3tB8uG6F7Bj9ZDJB/oHSJCQ1LqppbdxbZihkJAHodgBF
gPqZQCISDmED4/TijQI2EyJ7C4wMFYy60eqaIGuwGA2wXvW1yCfO4WWdLAO3hoixdKJjr1InqyjD
Susl0DSSbnOvg4PiK2kzvN7tj/lnAxQ2Z1GML3RmkfJGQQ4XQwwV5RSk+yLVIBMLVwjfr38gVmcZ
7RPUjvHYkwnz67kf9GMwCJrRprgTlbc2duYUs9X5Zrklb/XmdknturBDl0cxeKljCojb2i51SRW9
hB7p3Jh4TAOp8JGTjrZbaw7JgsHqAbKnBlqfXWJnJ56wDCOenJmmvAWl/z5IwjY7BcFoD8NmFD4t
ENePW87WMsKJAfoHERLGloWbksoPm1wwwr4pU4xzg7K4uZcAbayBNkTRpUFNkDvQTf4fddjO7JHf
s7r3hSbPl6Qdk6+2ikVI3ZEuEu4x8cADhrLAF2e2qGSx0cLZQvBPvqadNB88AwQX3R2qnJB2B29E
bpc3lMDKh8+MkjCwWqDVx6KgGkN6qsGXiK5t6MXPSuMQKqtuA3nfp+sfkHUA19+POhryHHdJGOD7
WQloKJW3IHpUQp6TsI3grgEFLGGkpE65GBdi2sxFchJE13jLv1JR6zkYnWb7L0lSLdnVhlspZ/im
Cbpg6GAiloG1iDoDepcMbSRLMYDLiw95uUMKwE59JC3TkNu+YawRqyOEOqD0RV+F2sjWSmqzUuCY
c/QgKbsArEFc3S3G6wXDyxKh8rVIck/tY9jmXWBWOXgFPMLD2t5AwS5FW5bQQGan4oanUs+6EABV
UMC0jjeMjBrZuTPK5iiO8iIpp+xtdqJ7wcY01UZ7LH63R9kVdjwRBZlxxxHSUjDngLcXNMHUBSQV
+lgXcdSezGAU94LUTnZWxMpWDGcIthp1988iZdJrGanjTqmn3F5MMCxIGLF2DStH7te170mTZa4S
adM/dbKId7WlZ5suAL9yO5qBM6adWtlSKpSPXSMrdrxMqpsaYsl5hxHfouIUivmAlSM0qmDPpT7V
kImiWckC2oepOAHtZ/wwG3E/1YYHhNMbBNrd6+eYtXMre/SX6rJJUEXdQgu9fllSjJfPn/+7gfWn
oRbUKLUcWmqtnlJhcPRRdzQu5Jjp3t9f/4sRYhX66rkQmwxDs8DHzJ76IepOAM5mwnIq3Qx/0pok
v5n+SKs10aMbUTeEaZSj/hYnCUDiWh/2jzoyxgT57ih81LIW3YfZMOyGWXrQqyLiSAFKrB+w/mrU
7QmSY7lOa/wAMCYew23mg5nH3AX+AkpZFVqHTYX52s4Dc7QvJJsmUnbJzV80n9aeqlM3ahgnatMA
CHiSJ1cRP0azsK97DiMynhkgn331WeOsbeqglZpTCSWr6EVofZl3i/G8n/x9ZUIXFJyyYq5Pef5j
jj+16Pf1JbDYI87WQEV3kDxiIroM21MW229ETaZ5j1HVQ4+JqHo2HyWUlV7kbQAidU4gYSRylgkl
WjJlgDuMTvuXbJwLTFU0pzZqMJ24hWSPLeqtrbYy5zuxQhauF7xicGtKskKdcLGEtFqZQIpQHRbd
acz0t7Ukbz2mW+0SqjOeGPOGzpgWVSieQcIdzL9f18/qswWzGui1YDanSX4R5NmWTHMfLr+lCuit
qOJESJYbEnV1PAeJkgedqYqVEGjZiAiZqc2voqu2cprHzqCKnGyHaYcIKwK2C01HOtlB86oTx0ys
T6kOGhXpp9aDaSv+57pDcozQxV85DNEZS6bm1Ih4mJf5jVSNmzatNtfNyLyQTAWHKRrUPA2W6eNf
7EZ3Px2bO8I+OjjhYGeHL8DPXexGG3FfgG47wjOKRxnFWus6SlPxQ9KS0MxVTIINwmmp78AC59UG
zwg71VldPlQI6RdDXrQZ9xupQxNqAyia6jvCNtnY/R3q99bT9b1lZfoAWeNJDygOBMXomeqggyTC
oI89OvKKX4NxOAfWmbDlyttxy10fcxdX1qj1AeY6VjWxNvjmpgXPz3Qk8y+jn44AIH9xNx9iiRO8
WEZBngREAwYZUFag7re0jIZlFDBUiplnq+wcqTqEAxfaQJyQvsaR5hNNNsMAnImEmVUYgeS9MRqY
h0dabDS76QjJBdBmNvIezCiY6+G1z1jvQpj6tkdlqWYvF21rooTWuWmNPqvsgQgDnKRPE+i263tp
wmOGa5S3SCo6G1kVicJUFUgVBlcEfdGCr9ehmZZt5y2vhs8C81rIF8HljACGFwe9pUk3KlE+TR/J
rgTlMPHN3i9uC7TseAMHLNzbmS1qO8u5GtQkmacPYavvSZ9w2EobNAi5GlysqxRCqDhxuAZwm1KL
6r74dKMKWrCmXjpdqkmOmWMuMR7kyEGJ6H+vbWFm49sctS4BrfF5lPL51ItxaXdKchOkamKDFolX
02X4/9oQ5Rqo8CxWHA14FkqbKa7tGmXcv4hVeMtosgFmDTw/qYPcJW0TLTU0a8ybJXJlrwYYcnDa
yAvQo/4D7BCJRvSRRjEJ8i1EeOSCOT8ZcgyYRBKpRNYvsqMdM8D4whtjBnk+YVItNj2vkcuKVTqo
HSHdi3fbRSVrQlt8SNquOAnWXtDugul2CH9c30aWA65NULcpGEajQoxRlFsGy+7DxlmmrQAlVGt+
u26IebcANyeDYlTH7LRI+Z4MKQyt1pQcTymwgziIT56FyRaiiIEqPjc4kX9Hfy70exQCKBVRb6Gu
6MLIm6isSaVsN8k2HhJo43qm278tjh7bhgQSitrNnxQnENEc54KfmREZ+RaotyFli24ydbKzXMzk
TvkiShi95N34qjDVsE7gyBjC56o8s5yFDHYSaCKs0uehDJIu1ssWC57RfdJT18yam0LoOQ7DqlyD
e/3bDuUxhpIMwqygckZmooDn8aM7o3BVqHBk2wqhuLclyTYfr3sPa3EoluP0aRj9RXJyfp/WSaYP
s4F4kqVoGZe/zH5nzJynL9OGDoJMCahHDIxTASUuNZAzjFJ96oyf87iVrY+23F1fBnPzzJUNavN0
VZn6oAdAD8O+nw1usE0S2cNhcKJb0c8xqxF04PvjYfT+y1sRlX8CCCE8jufbJ4nCnGsdMq3RCTQ7
Qj4JmC6gXhVg8kUJlPwgfZErpm76gzcGwDwJq4oCnVTm0N9RVaLr3n32XpDZmZu42qOBImF22++q
hz8QAyfbSB/+tUkqs0Tu1WjDgMf3v5iz1mlVm2DpwnvzMP/kgs6IZ1wzRzxrle3JaGCrxowpbjHT
DkI7/Iib/Fimyk5XofWwSGjwLQ+LpXwaXfs8dgYPYUG8/5p9EuRX9rMUSjV5D0iHMhlurpZPmPB+
LKTpYYnkyJbLeHA5fszbYOo8RsBBh5o8owSAsq+JUq/gSBD0c61NYyu/YpUbT1n31PqLUreHoE9l
ro2TegqH1E/b4RAHoBgM1Hs8ornZOzkO9H7i8fP/3su0JHBiJIORC3iXa7a+IUz05XPR2dZH3mPc
qPDGrV5wYg/zkKxNUoEh0o1oMoUCpYBdd5Tc8TnYGU5+JPorJZhAhXseVpjlM+jcYgZPBcPBhaKu
mJpZZ839fMp689gMkh2ZT+rSOYYEjR5uDGD5C16UXzPmqKFrlL9MwRhFQVoQgMQASGGLZudwUF0R
oPnihtdovMzU8KwDJTDZTwnkDVTyaQySGtULWZpY7HqMQ3ejyTsAly5yZoMGLGbZbIV5g2oHtHO/
kITBfbUtwBQr20RrcuGNO1yGmHN71OVURzViByjPINxWPMnev3Qt1Yt65EfPy6N2bopyxUydCx2o
n/oUJMk/MrjxkmrwFiXfN2nMAQwyShywBTod3UCeBhZhKnLGnRmVZdmS+1DxE7zkwI4q7kj7aHjo
pj+YjblMC2EQSDTMvGLO6KLvt3RGBJRi2p7GKJS8uKxuE31+mGdolE7xI8ZFlZ0stb/+53B5ZpWu
jYF8LM9SDS9lUslRX8AO/7M6ZLb6NmwsgZv7XiYy59YoXymnsDEHUlZEy8dL6m0+TL41bzhrYnok
oRszJCLjSXcXVWHCDRM1JKcQHbCmgxuv2BobIsXGw5Wy3WRli7rgqjjM4Tt5gZyz/lhAzqxA9gX3
ee+OR9xwHcCSP68vjxlDVhbpgBXPTZ6qEBxfhrZwrULYx4Du2NeNXMZgfKiVEepSy828UWdNhOpi
nxzrtvbDUnURj/3YTJxc5PV2mH6xMkfFxWjB0LmxiMPHVLTCITHiyEWZI3aKOek473/Ga48sTSOg
HQxKgYTsPCXRzXqMsxIFsPxlcqFetqm+iHpCQDD4b3P2wkxMKIp4l1zwnYVLkC9gS5lPeSV5EP8I
E9UWjci5/rV4Vqi4OLRjGFcWikKx9mQMiR0q7qzwOKvYfve9FCpTz6Io7zBwWZ+EybJD6U0T/2I2
nXyabxPkJ6yyxTTU5llocZhaT/L7R2SnnryT9uIRNYwbHmKFtx7KDzIDYBU9rOeTECoA7g3a2L0N
wsAbEuKZoQKEGUv6DA6q+TT2mMxRc/UxlPWFc1z/i1N/7xwVFLq4q8DgNdRI0kKw/6Q3vQAGOAET
6ON2KRw+swzztoJcHBFsAFyQRlcYsQIGJUgpoNcxuO1t7hl34TYZ8cUMEKF49S4cwd1UPTZOtfmr
L/dtm56pxgyB0LQiSASlqPZLAc22Wvpx/UQxsl64IuppAPjJACrSaWE21WI1KQOehkgLo8omMpuQ
5ytB5v0v536Q27zHMNNVVjapoFsmwEXqGShdte7QlK9DLnDchGeACrN1CpGGKkDTUqvj5yYKX5tE
5oQipifKgBHh+iXi6jLl7/WY90IixIDMkvcJ+Jldc/CUR+Ek+7mfhbuOJ7nMCn4gXgDbrqIqmPaj
cgqlDqUywDjjKUFhupnBPz2Dfrp6u+4QrK1bW6FDbD1KY6ViWamS1/uqL03X6EseMIXRSoC/QYMF
POh446HGfh4BocTdmHMbkQjYHYMX0CY9hkdlX3hIJHi5C/na52/Jc1tkyatoayqjWlgmxLfrKraF
aHDEId+hrG3X8stsLE4+J17Taf71jWRmTGDmIHVAHXAfkVriEKdqJBdWckozu/tiBAGxD3S/Jmc8
YoCf3wxipYNrg9Q6EzXJhy4TSHm3J2VBF4ISxVbZ12Dn4CVn3NVRt4q2hNJYyEryBcuRvcw3EogN
krURZbEgtJUnzn4ylwdKHlkWEa4u5gotM1jwjgFLPxh/doU7lo48AnqOh4ps6z/NiPf9mCcBDSGc
NcK+QBcjJ7PSy2CGi5akuQYRtXpfhg7orzpbOE2ZrQf2bId33LI5OWEX7rqyS53AqauLulxgt3OL
XQtehPjmszyavvqabXgNYNYaicCZquGRjvcY9RUxMZF1A+rJJ8AWbK1r7dL8n/td4JIAeATdE0z+
gLT1/PBpi9GKeDWjQylL7mQVtr40nlAa3nXvINGW3rS1GepKibpEG8VYzE+SYDlW9ZYEcEXtUW10
TtxnKBBhQYDw4Q0LLDV69ecLAq3DUrdFkyByNUfxIYRwVAoFIsh/7TVImqPrG7jyTlQcNfTmGPwS
CV8qjnUVQGwJLRVUcggI6Pw3THo6NIkBfK64Ufey1/wIdineYt3e2iRbpPf3+ev17WX6ybdB+vVc
YfBmLnMYNFNUV/rWhjQy585mFOaxsSsb1P3Wq1GKSkTVnILnzlfB56KgXYTWqHnfZk4b28k22htu
wcsVmJ6zMksdt2YSTEUcRgDR+mnXln4paVu1FPAQ5BQYvwZLLnx0ZYm6EJZybCUpWFp4zizvMTMz
mo5CUI3xIdhokPxLXP0ezYednjmY4U/fKt0ONdClA2xCwMm83iZz5ZYMthcJmR/IA869KI3QbJFD
fNQgeVXUZz2UHbF77QaT92VZkVtZGSLetbqAh2CQZh2HBvOV3VH1iEp9eK+Bw+ZvYEFwopUpKqBZ
sRiCBWUsTrVQWzdq3eakIT3GGzWteY1b5h0IPAQKZyK4gKDlfr6uMIorSc4KzGl4U2ybGfQhIx+K
jZhyeClRhAkeU845ZH2ytUXy99VO9tqYaHMiSydRAKQRqg4jpkUaKMEmsnv9xDPzWxX1A9BLQhrH
0qnFKYGo5lNdJqdop/QOlAehJtzZc+t9afzc8xCN7M1Eawy2NHTJaBaLOW+lMonyr3Ec8OIu2/iX
flTt5kXBFIfxT8jZSa496txLg1AbbQXvjyNH3Stu4qfPuQMiGQFQSnAUzNuKF2pYURQi6JgdxSIB
nKcinDxHKRqPxXzStaRyLG10J7n5C44xwvVAWu7wS7xL6A8nF9kYT8jgCVmHFHsVGKqcYpt8ZNA5
0SDuNUvOX8DWzo1Sjjk2QRNA72E5qTcd6L+UbbcNQT5P1BT5XDxkBXQghcon9hBSSupld0GP4JwG
WNS65TUcbszgThxfOO5Pgt8VG3R3QVYhDN4tfUGkyrojEbkakPgt0ByEDA+6QS63QcPyDrCOQOoT
c4mgzqC+m5bkmlBqgEsMfvGECoO0VVGYBvovCG5ml1CPJqGn/XN9nazyho4RU/CrQLD3gmTICGuj
EDXAKOsohqhRKR5DU9xKVfRk5QliS9bdj2HHyQlZDzJIcgAzBM0hSHNQOaFQJJM+ZFIEhosGs5Ed
wNKE67TfXl/bF1Kf/oZQbwKUmLDPo8x7Hi31JjJQhxcj3DvhI1peTgAAvWaLDqEdkgzbeobAkenM
d6RmXm1GwzY6LlCVMXsPpA0eulCHhZ4MSgXnvyIBH4OQdHOEW8KyIONky3vZae7NGcQGMejqxvvm
NwRAs8WWLbv8BD/EbbTPHJUXGFj+RRCKMvCeiAq0pMGci0ExTwOG5CTJiQokVsvf9JJWJmjC8b6W
K3WsYYLIVKKyualBAPjZu9PLcgNaYk4qzgzha3PU95UKQWmTVk5O6kkNPOsTcr92sMvfctXLbuN3
ccvlpCSXAuVRUDIA3zne9QqQkFTiHaHarreCRpruYK/6igqhDYUlN9p2IGvldYhZ1TlcwbgpDPCD
Gwjo576T1nIKlSW1OQmRnTxNUA6XtuAxHZzyKMd27Xc3ocvr3bK2VVJB3KOaQE0YCLHnRqMxxMR+
loUn6UeF+ZN+g65LItryj96tn+Qt6Ddn9/pJZa5zbZK6jMtiypYqK8LTWDndGwE1tQ9ZBeHhUPja
XrHFfczVMGHE+LOFUgmwZkIJRgnSkNQwfuch0rdu8KFKXbvaXvGkeYPaJxdEyzSKWW0NDLyo7dJJ
YxJrWqzEZKkEAISgVGM2HPp8R9nPtuprrvELQ4z7EsO4sikSj4VdyovyrA4ztbaEdygBxy/tC5HA
DDVwqhD2ViHd6p+im/oC52ph1fjOzFI5QR+3SVVOhvBOKqSglttI4AVsoERWOFyfZR1MXJ6QeCNM
aBfFmrbtIyXKtOg03QUP5j7dg4Z9C+H52c282OUmq4xYCjIR4CgtTUJgt6g4sFhNqDaG8n9jen0L
QhXH8IqX5WFG6ph47Ssv2JHNoiPPt0WZpoJo2yQtiwR3JiSHQcuQ+boOuTxTghAhryfKSv2RiMvY
SVBgY4KbGvAslFGDPrZMVif5BGWrv2cH6OGisF384p1C1laaErQwISkCg19etHrSRGlgWpUkpSep
j1ytRQmq5nVCeSao6DLlUV2I4xKfMCAyuIQdE+zMu2BL4G+q30AXnlvEI1tEfy4T4xsQgAJbrG5R
R06u0UYsdDPC68nct2BmHrbKZj7m/MY8c3EYokaKA7FZCByeR+u26MxJL0BW33wKd1r5Rc+QO5DR
eVMa6AH80eoYMUxG0QAWkUrgBFA3hN4CYjwMZfth3swv1TtkmNzYCe6Sx9rP7/7gomcEsDN71AfU
GyMexT4PgQarjouruMLPwNW8eDd4jZ0cmk37yiuOsK4kGbAKXBCWDGgF/QXBky73idKE6O+oJqgj
WyBjhp/5iOEKxWt+NQ9/IN9I9o3yGhn3PcDDkFHHOBr1LeNJ77WlK0M8AcrbfjNgEL53hU23sbhp
KeuQr23RuVrQ6E2fCJrwHh2hexNuCz/ARywMNwaZI7+XyfqEKMwgomCiDy83ammRVleYQEY5QZpa
yc4TdAiCJZ09XZP868kE+U/nm4gKiWSRRBfFtgt8URkmgBCZwCAkO/QJvg5eveMrhDHSpDM7dE10
UaRgagKIWaP+m7UeSGG9BAdBmncL+CIrpIM8ZALbJEIKxiIVVOzocn2TzUFhNaBFQ0EGuYPutOC+
JVLlklPtY59Hqsi1R93gSihAboGw9WF5kG/xpsOEV9Np9nWfEMxnNwuPjYprknotRXOoaHELqtEO
VH3LLnxIHQN83tB4cwlDOveYXyYO+IqrLb1oHFTmYhjwli9cGGYihNzGDKNd7oaN8M7jMrgM1ufW
qFNQRShrtCZgwpHxmaNg2KMhct37eRtIX959Lkm5VYEIq/X0PeHqEbzAlzaLE8EnM0d7um6PuSI0
kMA/BJ3NC3yEZg3j3I462Nzq+6i8H+f/nQoQW/ZtgF6PiElBVUjAYU/0pRaicuAO28Avd0TwkqtZ
enmznVujbjZDKZdElGeMXz530DRsNyUUn5Ep7FGB+YNKFmP3kPGAKxjwdMiB0SMyVZMn8tiBsE5X
97350ozc2jvPAvn7Kr3q8xh0gERREy3oT2g+ebXTvTbe8hs6GKjAZze8RPUy0GN6Y7UkKvOpMyFV
qzGbT8p8P4KCP98U4e66zzHu5nMbVFyqpiFIxhna0Z0rOv2H5MYPeoJambTHZenIAIrzGT0vE/Bz
m1RgapTGKFKykZJlm7+LHZm7iTHUic2MCm92TZId13bmcF+M7E9IWMQAQwLpCuWTYgZK4lCCkgmB
eeamSzoo2gI63fmLLVL79Qd6kYywiK/4bZPKuNK4z00rwbhK50tvxdO0Ww7LbfiU30+bP0AuMFcI
dgGM6QJNAz2HcydN41mtzBw5bOt9SSCh8afkKLcSFHJj1z8sd3m/7kKMZhw+J0Egm0hKYJaKxEER
pG3YYw6zc4W7bpf5nWjHTgnZP/8XXgduvBP90p9BnR+CUH7yAaF0MRWa+ty6L3Orv38JHeASEWO1
mlFAIu00euizHCxIzBcfipOCt1Bzr6+bdT2s100rZkQB5MoroR2Bmp/AWKFsUTBz+rd/H+axy1Po
YEaD1eIoP0r6cqyrCNssFwcUlsAZ8SEqnPcd03tWNqgyjtqqVg0eFozU9j/78tmIeNMo5GhTGeXZ
npEfsIqhkpLpidoBI4eRuxrIj6YWHEMYbSF8gHiy9//5hagA2vejuIhIvMhrtQDKkSTmrQYdd+th
8ZqNIti8JIj9kUyo+aLoh6SZsqhrVR1XnT6dpPpGaSGjUr+0U2D/1bq+rVBBO+onyH1rkIKafMXH
PNTyEwLFfvV7eJFteTsJW26Vhn2yvi1SIRvvc0UcdWgUkyGiGdPxNRiYw6O0N/1iwx1BY7vhtzUq
kzT6Sg/aTphOBYqmqTe9GiABSPCmgvCtq79mPYYKrcG5vquX/RsSxr6NUmFsUtIcGgfYVHmJHkfV
Oo5m/ZnqIC6WYheh5baruBMjzJvw2yb9ciytELVGGdsalfbstB/aca5tCaXSbbxp3cVTj/pP6SV7
4Bb5WDsMgJuiYM2Ey5j6nqOVJqrSSYQZXQFcYv4V68jOCL9CYA83XQnhQ97RkFhnX9bRqcLlZKCZ
RF1NpjaLxTIiQxv8JdyIHlB1rvEIRqbcEe8BoibiVygTL5OTPHONsxx4bZyKnpqERKeosODgGdV/
F3zbiV1FWG9x2znNjcF9YLI+LRB2oO3HTNClsmQ0mEU45t10Sl+ixS8/SNkjgQbC9DCjjTO8oPev
2fyGLvNWWtk1qIrjAiCCOBbYZXVDFBf7zYS5fqIcFdjqwXrn5aiM4gfS7e91GtRXBf5MGa0a6xx8
ycfUPUDP8l2NYhkZn/6rOLS2Rn1GqLjgVdaDcTZ+IWzmhA0z8IO7P1RpYzxhsFsEIAmlZnxH6pQ0
gyGnlQinIYh11VFcCWKo8WZyKnve/QEhJstn1vaouBcPXQHMQ0PiXnSvOrnXDD4R6PRMW3aLh+4G
SnTvvAIr68paG6XinjormJ3U4DCG8ktNb4f5FFWP10Mr0wRG+b/UvkDeSKUVQbJ0KR4zC1hoOzdJ
URgz013Y82DdTN8HyvQ/dqjsIm2SKp57lRRZJF/2Yg8w4QNAYHa0bTYBVwyBFdDW5qjLfqmNEhM8
0XKKpfcgPeQRxmjGV+iBKuXz9Q1kPtPWpqgbP0gVZYnxlIA6G3m6554EZsqNamdIbgkPrJZwUxkG
ihCxAr1SUHqZuCnoOuNU10EntuYIlHC7V/cYp03c6dC/58fJa/bTc/NYbbgpPPPIfRulb0QltlIp
HME0of0YG1uw7MVNPcym9HbdoG2SefwQxvTOlUkqgg19ky11YGLCNmkOY5A8hEMEjkcuip15uld2
qNg1q0VowfkBEAk8EXCN+JC5pSOOznKr2sqI6x5d6GfL/YvhRvIhVShiqzqwUvRlb0rhpGqhSOpY
wt20qzfhs/Uc3RKdUqngZFHMW35tjIphtZAbZq2TWu5GAYhAOagvEAy9txz5bvg9H1GAr5Cjhq7M
iTHMi2htmIpjcaIIKTTuyUU0O2CjEH7mz+Ex+5hdMbLnn7yw+dVNo58y3/YuGOW1ulflqYQ9QBbd
+FDfVAeC0qr24pZX62SvDWASaA7hOgJZ5PmzqQqGOR/BFXtSwbRLBqaTV+GZQOvA6ussP/4m2ADF
Do1qtBKB0Di3ViqRKk4C/GV0wltU7pzFTp8BnvoB6jRMMYe+7nEsEte/2MuVRSq8ZXWm9uh14A76
sbg67EV32SHfAY3pWTvul2MexJU16lofGnGq5DHpiN4rsCeg7zmAd9cJwapBOgBm5lh7KANtuYaZ
kQaE+ejEqKD7/bq/Vq9fpRSXQMwzlJ8eEtnuCQH8so383PBGxQbGFnWvxvRqkR/LmVfVyjJ1M8ql
XorzgPnm7Di4aG02TwLecDfpDRJSx9h0t0IP4A25Sf4qQQQjw38WTXmTFA1FHiq4lHvMWsU2kfqM
SHsMDHkeAaTyRv3YWcDKIOVMYiVN2qTDYHIk8oKGD7Tau/Cs7FWfFJ6V9+vOS+LKpe9+r4/ypqVN
IC8vka3ddahy6ztoNqK4wFNvY6cA6ArgOYG5nQu16VkalDENkQKQ6j2hp0690lEeZ392EwJF3fI2
kumtQBCjpoc7A5i78zCQGlNRDFbQnfTsh1g/S8ud/BdyUriaVjao2yI2oyQoO607yTfZ7ksFFgjb
br/sJ68DmICXXjC/1cocdUegA5eoU1wt4EvstYfUMDo7qythXwnD4mEmULaN0MrcOa5LN1y4LLec
HaUJmPVMqZdY6tGR+8wNt7NQlFKhWWDeQ+kzVshkRv2PfghdLgUgM6v6XjeNMuhULUr0gHzKm+Kp
8sMHZI+gY4GAHDwnwx1y/Ugwo83KHJXpKGlvpb0qzKems3y1WES37pChpssSY79rIG16boOVeYWs
bFJX5GxoamOpZocyuybgKTpuIj/cqII/oWaEMTrv+hKZVzIhf8OJxPsXHfLz0wHceJPkeDqh6m0g
Sz1KB93Nj9JvcEn/gWA4a0dX1ui0WJrB/tH0KOvroXQqU/E+GPSbrJt3aqXshEiaOF+QmcatDVJJ
8dSYYV3MWJ7+AOLg7J00C7tD/qwqdrUlME29BDtMHdlB4vDFRlnlKRVYagheKIBq0purpa2ZRDoK
t3ngmRvjix9TM/zmZ4OnsIYxFLSleINZrMO5sklv8VQsvYpvitr3qP5QI+kgx9GhUWWOViXPDLWx
dRRlVq3KMyrgqj2POzyF7Vp9vu6dPCPUAUy7KIqSCI2QKPqwlsdQe+zSl+smWKF0vV3UeTPSpY+q
FJV8dRPsY9Co/3vt/VWlEng2ZH/AIqK5RN1CUlIreSDOC8714oc5iIMX0B066q6aofECzNkmVbkp
IqsWvDZKXUtW0elz0IDJNKjGwO7Mfjtrlht1+jZRskOVpg+DJPIYGZg7ulopFVFmK2mSwUS7t7cC
Jwo6oGh7xQ2k9GkYslslj4+IQm5lgS3h+qdkx7L/WMaE7nksi6axaEs9BTP5Jr8t3PRBHDzhF8Gm
RPsm3POKsczTvTJHHQE9kLNazEoM71Q/w3bymzj1OSsi3kcnZd8fEAzQ5ysaE+giT0veIQdsX1Rn
+BHVHuQsWrd7Cd+qG7XyeHceMz+zMHCiQ4cFRXU6XcqWJTdLAXM7mg1gpOwUbuxtBE91DbCsCffR
hrPES1wkCumYbRFVFWOrF4IoaVYK6qwq5KOhIWNjuHmjbXS/2vzNETyzRCXUUj30creUpKdMRG9T
b3glWi8T+OPmHbq6PlekhxG/zixSh76BElIP2SogH0Bz2tiy090nbvmcOq1iZ5ltfkreAp6+DW8o
kPV2ODNMHfx+GlWhmHDwhW35QerLOUoJNuEDJbN6yS9uQZtxFs4MUoc+juasjGeRTHvhcbS44gcI
MOIQElbSZjAB1kI7pAElBs97ODtMt8qrupbLdMEOt56J/g9Y34xym4lu+SveFKiZtLIz6gS1z23u
MY7mesV029zKsjTqyqlD8zK/FXH5IbMgpRMLz6a5sP+g8cSzSAUDsOnouR4iecIAGunUk7Jb8I/4
STr1Igoa5c/rR5O3t/TVOMngwVLQRR+M5yD5PRe9XXa86XlW/UkGMyAgR4pJxBopzxl16IK1vbqc
IowGHpHUe8ZtB+W6HcaBufw57IPxbY32F9S2Y3HK6w41oaJxu12P0Na/azfRrbCpHgSXK43EPBgr
g9QloZVqPFgZAJOCRAjZX0gVqttqD2JvJ7fQ276D1tDD9e/GugfXW2pRjhIL2Wgm1jyihCg6ope5
ZL6aaOUOgKDyDgLTS1YLpLwkEFQz1+YO5WDtMFa+KkQOZpKd60tiGwHlNsbmMLpHzweGvabXc7Ig
e4o/OozGzW3rTurrdSPsT/VthAqakzhPdZzhfIXLQ7EAvvjj+v/nLYLy9FnsszzXdfQEgmfDfDCy
11x5vm7iv/j3f9ZA6zupg7qEHQi94N//zhIlruAQ0VNC6S3s/qbiCVf7tke5t6gjAs+pMp76BtqF
42bA83H+lBrcNDkmiLj3DPEmKiE6s0e5Nqpws6jruMNngndenOqHeT+AdUty4sQOfvL12jhOoVPu
bVb1BLJFpEO1MOzruXltqvDx+kcj3/3amshPWJVTzVHC2PncLafJGl6ksL4v1H6v9/IxaZZneQ7v
MDbyjxhl79fNst3RQJ5H4BMXGJ+s7+XAFJb5VCVHaTka+a+44ZwoiaRUl0v7tkGlXNokLKMmABjS
N3a0s56Uf0tFfiHaoAYyHO1hdBVvPtS8gPFfYuC3ZSr1MnqwE0sYhYHa6oSe9/wcQSOMPPj7+z8o
ahI3v1ingnNgQjf0kgq90ZSG6CJ1EA2KweBtDg9NhyG+KdyJ9f8h7Tq2HMeV7BfxHHqzpZFXKpVZ
aTc8WSZBkARAC5D8+rmsN6dbpdIUe/ptetPdQgIEAoGIa4YT9OleVIlaw9RBVh/hC/Cczb/4mBd/
wFXskvAOn9wMremC/+hBPeV3tr+gVnL7Y16McRW/THjlZS7kgfAyQNFkNxyCl3QLEIj12W9NYED6
cDG83Nyjfw0JCvyvR6OqU7uYhrk6hddVWNxpaDWQsx/rpykS8Ang4Dgsbp2bMeZi0KuYhh61VIaJ
koB/rL5093P7HfXVUDsbkfX0D8ZbmuRVTEuF6qlVy+59gj3yGNqfc2qXxQ2kcANov6iYREMNzn+0
1Mi5QYefQUz2f7BMFiR7rpbXqA3SjrPsHnITa+VGHUiSVZznK4Z6KkQMzSSAI4MvQp6UBRSv9oyd
aRX7gHZ9//MGnjfo7yfo7z/lKlKYLHc9pJvju7DbO4MTVOSof2cZNcqCNtByFgwigGNZqhncXvu/
h70KE8TyS8PQ8MAOzGe3P3VtETpy++ep3b6UIW2nA3oDiNF123OghhLOZAHLdDY/bZiiBAmcy85+
2G87MFgWn/A3L5SL8a4ulLQuaJ25wPsYJxOMPx3I9Gk7TtF04DEEgV+0I5xA81DrHkjEgB9bTLNv
hv2LP+BqX1GIbGVejj4ocE5RYHWha75YTRFOjhX9eW1vf7+/l/Zq22S9ajp7wFSlpyIWADLKulUv
l8Dhi5/wap/wAT1muB8OKMRMqwnm5iBw4qwkfIrAlP4n7lFLa3gV0VnngtwboHvthCpJPweF6jG0
r4KP+RUPya0h7O/1sCQRRCr+vKa3707glEHnhJIRZE5/DQuaHVTABM1VeqRZw4GvfCscv6tvcwWI
r8dF6cc5wP129i/Gu/qIanC4MdnurDg639VtxI4zbnSGydDVEv785rpeDHb1JamvKrOD9d57UaUh
jvwwPHCRhpwu6YHe3Jqz2g48eJ1ZwOjXVUyNALpMkEt5r/HzjXccLYD8/H+hHIwYfjHM1WE3S0+v
pUBGnB5nsNi0kWGV5Hc/3Y8Wb4yf1b/rTzULIMJhEszN39yPioHaTHiagXoLALdlJOiOJJUeOg0w
ByBVwiiFQQIcVqzQ21gtXVg3d+bl8FdXJe09WAi4A3Dpp7nnOO1nF3H6BZTf5B+QjG/tS0BjIIfr
44b4jVyp01ntSuELBo+DDItd8SShBKHinIUNXtJL0ou3Sq8QWv17vKtz4MAsSGMt2ptwvD74O3Ee
8DGNs9jCoA72ROW/Qqj/MuLVYQgKVMzrgKn36RHEqTHUIVYoN+KV7+co0zwUq6Uq7K1TcTnHq7Dm
UjiVdmOO9r/70EAjTXgPVv785wB2c4yZxwN/Ln3G/P168gzHmyqT6qi5wBt4ssuQ5ixyKF2Kk7cS
RetinKujV1RNJ7thkvhe5C79tGAnxV/ck7Ob9aBgBbnYrF2a2PzvL16KfWHZQ8DwzJh5X/RBAtNk
bICfjF0Uk/KNuaGPi0du3gLXJ36WgZ4xlHCxuuaacTuQ9ljoqIp8Bo/ubnaad7ct8hcCT3H9kdyr
L0006qHLFuE+8/r9aeir0+6TEc6DDAUTObwQ1M/14cefN8rNE3c5uaud4ht5CQUNY+5+430x60AU
ADKUM88MdN9zA2/BRRDDrQvocsyrXWO3aaU1Ixa0/hxi9QG3qXgAd6BBsRqx5Q7QuyIEvc2JFuZ6
a7cCdgcME/SDAIe5Ouu1UbAsTe1uVg6yd80956GyketHCo6N4JbBZqoalt6Mt7o7SCMAzJ57Sb9V
d1HyynpDoR417joIBs4vKbWaXUSXzsbNvQJB2Vkv8IZ8NBRDuJnKoX5vnG/O8GBZq3+zfBcDXH22
EgYmStqYSZtIPEU3ZAdH3Xe2NSBoN1P7jaVXw82DdzHg1WGXshCDHDFgB28+egcBJOScXuK/dah3
zSQTDflfEbsLjf2bBXmIsOkOWpsQI7rWJITVTNaUbj/7dKlkvDNAyoIA0gGmQGhyLOmD3bpibXQa
YV7n3ZBw9k2WWpyr4T2zoZeA4LJjEQ/Qa3Qi94VHi2/7W/sRCa0DzXQkz7+pAlk88KZMTfU77/qj
1tEilHmfDNAG7mp5bxZmERJO4FvcVeitmt7mz7vo1i69HP4qohkic1jboTc+WNa+VdWJdO79vxhi
TjchLDfLK19VL3S79yrh45i38utQ7Ea+INV38yn0M5/93wGu5kAnKmhZp8Z7ZsQzqGXaNJtsir2f
ohPOE6RXFjbJrVsP5p6mBYbZDVVanbFgtAlSBsnlQToo35X1gaT+wgm/dd4gwwmKDNpQ0Di9io+k
wmN1UqA9aLTf1Ya75jk/pD7d8l5tFIVj3J8/1M3L53LAq1QInhUQPVR4Zs00jwDKf80EDz6KdZzt
KJs1mxbR5TeXEoACCxcAminXmwO+DopRV+G+Ix+U/iA+ygILydet6w2WiX8NcbU9/Kbp63LAELD8
CntLhU6N6hmyIa96X1jA+aeu8wNvpmxDmsrCBrkqSPZkasyAw/pjXkAXajyGNytyQtdCgCA+PiwM
d+sC/ak1j8Tyloxq7pQZ9wikGd5JG2ph9jptfFzaHCRcaJj9A6D1rXBxOeK81hf53sjSgFlZPryn
ZZwCdgxpTLmfHtpYsll4b3Y1W5YBWprm1TkAHMPldTOCQLpG9/C5X5NEg6vz/AppT/+y/Am7YDBv
A7yzUCP7dZIZCis9mlbzVwREb0z4ysB7koVB5KXJbKue7rOd9aaWDBpvBrLLga92qpVPCphhbJ//
GFjh5fNVQ3XFAMVweCIxCB4LG+jmfr2Y6bzyF59TFEXK8hY+QhN0N6YvM/fYB1LgcUgEoJ1FG/2b
8eBHAt89qEfBQ/XX8RraeEbbGTO2jaF0znbBnVrB3i+y93y9dLXeCi2QcP1rsKvVJFMpZUu06l1T
jzI/pdN9s2QGezNiXo5xtYCNOY2WTm3Q7l9HCH+l4azblq2CqIDKGYmrO7le1jxamthV4uflgz85
TVC983SbOUev3Jje+c9f6lbMvJzX/CdcbIwcntI9NTBEVn/RzAdqPQQiC/v6/+/IZAPj+/c3uoon
Qws2r4K05rvXqa0SwSG12cJl/X98owBEAqThKE1dBeVUT3sV5KR+99+NFXRYEliBSiixwH2BhkDi
JWUk3/68fLcofpjXX2NeSzOLJkX5pkHy3ybiQ0xg72p31caFtQvO8swqKI/NoovWze7J5ahXx4v0
hU5cb1C4D+brZ9qk3+V98Z6tPNCUYUB1sOBD0v3UYoGc6DJz62agvpj11YkznL736IhdY6/dXQoc
WWySjboXhwoGpfzM+9MS3OrmfXQx4tX5A8a55dk44fz1r0Nw79RPCx/yZoS8GODqrLlscnnbZu27
2lnfyMaAEjTE1/tYj2F3cFoKWUt79ee+ujh3RtoLoLhM9Q4N5mk1UpSe8RXjLEWn2NiBSvEjFVB5
WZjkze+GbMWHzIwDf62rCxbq2rK0CMQ1oDPvkWRa1XcKl6wbi+A0JDPsaWnIOZP8LVFyYHyOTCnQ
f3P07AolW3DThneHlHHtWuuO3E02xG1VGU7dfTWlC3NcGvAq0OhmzgbmYUCvWwvzXed3ho76SvAI
Ecyo05c+5M0QfTG/qxXtU2JZqBVV70Odx2367NqgSroff/5uNzf/xSBX6XoxGMqw2lmtxHqu+YPP
Fy6BpUlcBU5pmmnTElW9W2YbFgWN2xEuw8MSu/zGNKAaNRfzAFWYaR9Xd42uVxauNHTx+zpUFphs
Sx//FlDgcohrkB10sSZhZEGHwBS8tp8WZL9FhIxOfOOf0CW88/dV1KIpuBQ95s98tc0hPmrDDQ0d
FzxB5hW+OM5TpjW1DCjGBTMJ9Tzy4h799dwT0VUIHLqCe8y3HpoOSNW3f94ct5LJX8a+2vGe4IBK
8maeM+JWyIrQx5iADZR3MG6JsyIOlnTwbmQNvwx5tespb1oK+22canQIZ0dsknQv+o9ZDc+Os4d8
DxpYvkxtvxGjfxn26hwwFXjSou0MfFXJLCdYIpCEMsk2+c4l4WIdbL5G//RVrzZsT2u7kBqmKVf5
PUvSbZXoq9niC5voXyQvl3O7TiRg8GU1GcNYOvQJKuh3AojxaN0FZ2BT5yrf8hW08BF/VuMu9qyV
SdZ3AiJyPuQF3SakQTRtix2MHrpwlrlUXdJ+/ymNsFAnuhFufpnqVfYwCT3XK4WBMWjhnAn9qNTS
oVga4ypf0AcqG9ZlqAU8ztDs+j0HGNFLWhUWeE2aYT6ELqT5nGi52n0zzP0dC35e/RfrSiD1JHK/
BIjniYuQPsyVfTDpjj2J5zvW30M9fmn33LjY4aMAhXOoA8Fi9/q95RWehhsfhurDSs5KanEdoXGx
hpfEgc7py3oh5txcXpAmADuz3AC1/V/jXdMJQOtKuIEyyJonduSbKy0haxdSpUBDds8ziwLZ9pIm
0Pyzvx3Iv4e9PiTwG7KmARIFPx1Xi598jVmDYXF6t5fzr+ldHw2mQD/XZrEue93DkzGhZ39rrd1X
KAAdIBl/XASX3ow0FxO7OhKmTpqyMBHD4c84IokI2ZFFwbv8YH34D6wcbg7nIQPU58c5Gmy/fj5X
GGaV6mBCj9AY+qLWkHJS9xDlebZX4rR4Qd3cLBejzQfm4kAUwLAOmQ6c9ghIEHQNIYaQsHURSSck
GfCz+mGALg/orenHwja9eRQ9H4cC7nS/azlyYqqCclwYgEbODyVjX6VQTozBCHnGqyXJzkOeTN//
y1GvPmZj2FbJXVSNVeR8m8XBejuUX9OVG9Zb58kGdCZahCvevBovZnr1RYnm00ymCDpql92bibEJ
oiahX/6ZwfbtlONitKsvmpZFP3gKwo3dq4H5oUS4de9p5IZG1J+q9aL1yM3ZBSjCu+gqwE1p3s8X
O0jC90zPLCBNmld6N6sQagnf1Hg5AY5EF6HeN3dNMKtaOzCi+61zaFM9AHnQBPXNf5/qu4AvpE83
z8Pfv3+dpJJWNi2zcB5o6u3awj9aSLkDVywMc+uNCc2hv+ZxzROyoSBnK4J+zLib6yH1bO1heVAW
1Y7Zxt5AHIDBATNc2P0304qLUa92/6SoJfxpmnHyHljdY5GUb/xRREGkglCHBFFcnAItlKAJvP15
6KV1vToDUg6o80qAWDrrWYwQdKwkkhh3aYK3N+Pfy3q1+fvarDm4IjMUovgYP6C8KyLkFf5j+dCt
Uy9crKYuzWv+9xe73zU7afYCK1pVb2bw7MkPrn3+d0s3f9SLIXjaVqVTzcgA+UDdOgyyJvTtxbr3
0kyu3g2WwSYO6+h56WQf1Xf9+8pqI936Ka4LXGjz0B1Bh1+Epd76ZLNI/ayiEqCzfDVuKUyq0h4N
Nv84reB0BbOZdsW2/4mOS6PdCh+Xg129UpRROWnGEaxq/jkGD9a0gGy4/fuAG9hw8PpdIVXXusDX
RhDJ7Oau47ueLnYL0Ha8lSFAteSvQa42xERHT2+gEP9hVQxmHpNTssS2KTz7fFHYK90sg27jell3
zADaPBuMlTEvS+2Vtn6d6H3bx2PeBFboBUAgh7rGlBFm2iA0gH+Z8ZQ5qvmaE4KXVFUhZT2krB2f
uN5pd3SoUNL0e7jndEQ95bZJPjxoNxShSfOqCumoaSIE1nnicV57RQEfNcnqFXz/8NiG7JIDQJ5j
AwzYYpSXiZvQI3KdlDuRM5XTEIMPD8y5lFoMg2qzDBlvJj8mngfQMnOdL0FpBOuuhHlEWFRuDz0l
qIJ9OAPr3rp6yo5T6QBohXLXqmaNVSd86ILNKNBiDwdilNa6JcxwIlm1aNbBmhovOsrKhNdD8Gp3
wts1GiqoYe7VxRC2+EeCVIztqQnnzKh1SPDISdt9LR2aeaEAcXkdkNKBv7SWtZvObMc3GNUILJGT
vTUQEXixJiEApsZVcuJB7eWwg2bFczEETRMavM+PlCt2JpAU6UNTkvbDMBriA2/vyIi1uaVCm1GC
aiezaxF2XebBhrKXvImKwBzQBtN8Pxoyv0oqYZqbQE+dDHafsi3irkhNBiym9OsomLqAhaaXIs/r
rd4IO+aBcJyjA6s1Zn606uEpMEsgxtoRq15p9RPCDmzEaqaFLfMeq4AUq0aZOlZ3IqepyYI3D0yM
PppENfURqL5WUslsKu6nKRUboCSBDlGm+Q1rMTZrWZtlsfUNeaQj9GCbTI+HjKVxVcBPUJht1xyL
tGyzDdFkoa9AVizrH1NZjP3GbAOgxOmYy5NnjjIRrObnPB+ybSPgxjU5AhtaTVWc+noawgiAybC1
uZsMXRrsxrF1HsdSz1+rQlNvegnrEtht0ad8MF07cUjRnN02zb4CwJq/DV3lHPlkd07UmS44kr3l
/ahAm16ZRTkmA2nICtCD/kk3ZzZCg9ISztYowxEcwU1q0HTfT60J2m+jO4+20afN2gXl+km2fZOH
pSarsxIj3chypOscJI9tjTwHyD2nsE6a8qY34Y7GznJBLHOhoIv1HT2/iBswIFduZ6RaVDiMn5Gm
lPdBVYwB8oRJ23a1R78MZeOu0Ggv9ikz62cHmOZEaV4DhhNPzXVpaIZI+ooIPeKazVnsmZTAjLoU
uPcV6F7IyN3D4Lh8ozQTGLCgHCOz9UQsxim9d13JQWoOzLXlNKD6MBPawXBoHKBw7XRPGpXlvsT2
FmERuDl+zO3WtqPlG9qMyAhZUQWRYFm1RRbetKEnm+mkVRXwnswz5drVUuuh8lpvx3QZxNTKxnuw
uOGZXevZ165ytc8us7oNM2q10UhGDhba0ntZuj54TVTi7ysnFlYet+96oxY24oZerzje/K91E5h0
EwxWezTLro4IE/x76WvgwKdBszcB/z4NnKaIbo0cHokx5ohjWF7ctQr/SazTdlzrQ12eC0v0p3KC
+XKZO/I4wNs36oaKaBsr41ri5b58ISOCHqRQxD24l226zaXm4xy5Rfk5tYN2zmE4uSrF5NEVtTp2
AKLf37KC+ytHOBSP2gpqTqGe+dqhHirJ0bOSNczfVJbeEdSFoOSGxipaWjBdeso47UnU2cpdecQw
v6AUYUVkmIrEGrw8slinEngBsy1z82oNz/LpubG1TuDkyOZcBpV9z3We1VE7VWlkaamX2Kpxedho
QiHoWTSpfUNFbiuhjsfc4RuOXePshLKyrR58eCktHkcxaFU4lK4dDQU3Eyfn7UMWSIGjmWmhKTS2
1XUPvP/CUHt3ggxlOClIVXSalu0Lt2fPuZkOCSxpJ/QCGJzKq9qKqC/1hHRjv6poADhpipDf1Fm+
pln1Dey2McrNMc6UjKGrHatmKMLcNMukMhr09ybZJlNVO2FZ8CzEPhEJKXUw5IOAQ2ql5t20gV0U
9OZLP7fux0Krtm2WWseq8V/V4FsPU8NLts4aoxk/3BxqXxAjzUZ7RU0jLVdoEtFgkyL/+7TTcXrE
KvYrR9I2LLmjP48SJswhAUskqUri35t+69Ow13UTHIMWmcir1+WqWEkn7apIIjmKWy7svZZO6qFx
NPuODwhrA6EysoCuSsygd9cG9CqijrTfdFrnR+mL4GkQVh9aElLeKeXiyQc3bm3grRv7uEoPwhLQ
ARRWEDrEGk4VLsOVtD08+MugSZyhBrEZ6KbQSImbULsHL9JTsJSFBPxK52UWOimu1ag0nDHUeuqf
ASbTdzoN3H0HlkNi2ZaZDHWnfxOOpoeWW9SJYeC6GbwOypjcZgA0kDxydQ7BzCCfElzqbWhbjh0Z
1mC8N5KolWodvvIGI4jS2tbXCtIRoST4T7QqU6up4FDlGOHqTrFaazXBlxTNJBQK2iDY+zmCb+X3
MvTNtIiNfiqe29aAF6an+nuhfD/RwH2KbA1MOqWR8lhiTU9GlQ/R0DvACxRFtYKzNESrWTuECt3G
JHNyWOJI9SocF0DctjS+2xorN03qkEgfxjTua8kSqXX2hrfKWqdNNiC6uuKFcGqHBZ6v+9YmcF9S
uPHqTJgv+jSmoab7Zph69afL2uDo5dSIO56ps+WK/os/OtZhnIQdknQYnlTqZ0eiJMe14nlnCq7x
fd27YuXJLFtBR+Rs+rKIfHhkhVypxzItzFMrq2c2q7wBhp4/FsJXWyfFHaKaUnssR/1Li/j2ZIwE
3GXPz9am8FiwccbJ+2zdge99mziPORpy0GrUDPOU2q3+jG46jowauzueOV4C3r1IWFnh++hNGo++
hlqfR/imJxo9BulYJaxo23UjfJlA2w/oYkt/JV73ZdAylrRe5WFPetqZZe0rbawRXvdMuwcIs9zj
2s4Stx709yYHaaQkU7UpKtIfa2dwIw3EvJgxzjfjAFE52HNDvMiTOirjaQmKNJKS2OMWIp8o+xyW
51kGHSqIGGf+h63n35u28lep9NJdWsLo1/Jpd+hbxT6IQJ6lucF3382/ByqrIjFmZeKn3mNaGnyv
ecSClC0p73E7IC92Jbtz6ASF1EzluwH3e9LmakqyIHXfdFGgvOSVbmzpPEhUV7/Wo25t09If4oIz
uar0popS0aDcTSv1Vegu8k6HbrJgeLC534ajjjUSbXoqg3Ir7B6X3ADFJJGAx5dI00Yr0Hk0OyeZ
MuiySm1NSpOHKPY9uTmJtdz6YjEe22rc2IQegBre66k4TS5657KSc4wKdpalUdwzciepfSdpcE5d
59VBkhw6nN8R7XMonC2d4Ifs6Wtd9IlbCScaUkTvdqyd2MiHPbZaUhdWYvG8QU4MBoKmhtAvph/U
1KKZ+RjSxti0AkwEVa88AxaRjrNhlVgNjdhoQd9FjGYbz2m2Y9ayOBvZ2vX4J8KHESOJ/l5RlTAz
nyJEsk1gZaBjOt15qvU2wj2WCA9cWG3c+zWB7UX2TSubr7ZGV4ZdHEfDe8gq9chZ1yOR7e+asXjL
RfbIy7keUPcRdQYcIFYnad/GWSO2kCQKncI9C4kd7zdKj0beRTarM9BGEGy07I2b9hq2eD94Mz4w
l6/mv9aUgND7tbVpK5SFA/LNHNm3StH3qaA/nEZZcHWAIEvhrO0O5gep9sUDvTccJuRPZSrXVo15
0dH5YnTVh+bZd4Bu7UZVbvnYHzTImId2N0Cotk3PRZ6GpQnCYVEVO9Z+ENfcmn2zrgTo5GkWZ21z
ZlWfNF669jz0imq4EuZOIn2y6bRxl0rks2WWMDWsAHCNp7SCT2i7Ikj3iFFtdO7trM5+VRm9Vxny
vbwp1hY1V07h7UoNq+H0RRapFsoeNM8iy1Nr3L0xy9SnRpSIbFPbN/54Vzn2k2DDs5biKTikuK6L
XgJJ0T+iArbxe7ULGh3UtEqL+9Se1hncL6YiRZ/eEeeqR3pht7tAzxLRk50U+lZvpYCHhL7rIbCO
fD7W8L/neJp4LkFAGf2vulNtGzR3Bj3bIwrtfcelsWoZ+z4qNp0tO023ZUaM+06MOLoUJaH5foD3
Zxfa/XAsB7b2O+Aqs67+7PSiW6keFtzIDLQig0749yJ3DqwrxnU7FbHZop/jMSvqtfTsWBDDsSt4
srdSj2rKQiSEeBr31Xs96etalt9GbjyjBz8ne7JPAhbA5nuSb60wHs3C2Wu9t+tLmHJmboJXhJOU
eHdFea2NYe/Vr0Cub1x7SohoohIm4coVeKx5Q0KmfmMwVBuyctq7BjJwr0sTN/UP5ohnPRBZu4zo
GxZ4q9Iz8kSXEI8dA1yQuKuHpsEztiXroR0iquP8jHbotkgpWEMiWdjYePmTLcw7uzNjW5MPJTOi
cche7dp4SCt+dEt2yisEn5b22wCpL3Al294Ue52g1FeKNQn0WNMq+DS4WtRy9dIRPWyqLFE9i0pa
RYOjdg0eJKCexdwYwJJqxtNkQETQ7wpURosP6ZJDr9FvGcuRB9VupIzyC9Ak97poTlYOSyLb3bSd
f28Fbb3KJo1BCYTGg8+C0EAvo/PbnampLWGK4BXCADsL6H7MhxMdxL6k3iZPccF5duh0Yh0ME5DW
5mbCLapP1ntZWXEzTKGNv89CEqaP9GBY6uC53Ubm8IYqg3uths5TWx5t4T72nnOQLWiPhvbZ9tN2
ymuQqtH/B0Ti0ahQkRGOs4ZlyKcxdS/SHVfA/SdOBWya4aRveKjtKl2Lx9Y+O8w4+vgIbWZu+jmK
uDClSc09+NRblCm+1J3/iNx7DI3ABeWqfECx4VBo2i7vzU2ZGm7U+zzBjl5n/nQKBvhO5vbRJxCL
ovkKWVLxwLXyxeDG2yCDF4A0vmsE+N4AVlbYnr5M10ZlhY7r4+1ivqZOEzpGEDtw3nLcDJYmLtJb
T+z7AbsurQ5eWSLGB2doej+V8zL6/vvodXgjjgqRQgSI+sHX0sx3Fm6Czqs/bL/FCyQ7FK5D44aD
wWnkD4PP31vB467VE9PPE99tN9g5URtozwOygjadotzSj4x9dMTWY6vyx6TRiiYiCIFbqCTPcmpW
Vq3QZ1Mh71sZFaY3rQuteed1gChpNfUOTplWqPkqfZt0Qs605XKt65M6SgOPZ1PDLQgZT++UAVqC
kp7OYkF1E79ZMRFq3DBQlLFSepz8DNhMpMtbe1RaNFn2c5DW5coItM/J5iLq57POUVq17fql5Pm2
p9qzZzAe9QRHbZrG715Tr80632apfSp9/wMfM+ZedzSt+mEMyqehg1QT6U9jh2JzLiF243uPZZvz
sKvG2C6zB9OcdlTM1RLHw0UpNwRVfepqb71uoNfVmFunxPVh9vduAeqc5XSr0ejrla3UJjNx9ZnA
nFHzbmZWJFXhtGGekxXHPWqRnEZGZjurqoFo3GTpP6huHwxRf+Sq3WQKenKiOwuBYkMjtec0Ne5Q
I0sgPbSViPctwTVBxb3uNI8+peCZ+a9MzAcEz3jTOAxs2hnV8NDaXSKnPK7JsDKy9tR37veycKrQ
T5FSUzhE1ORFh8AwbRykYGPiT24StM3eGNDJEOmbJfAW8Er2ypl9V6Y4ZAI+BAGO7dTvlWDbvMBR
tsqkYcUagXVdoBIZmU6+hm7bWpF8Ndj2sTIHFPVUCj0moDVlHgUpiFYTbFk0BBcH3r5IUatGbTXy
KitUG7VpJ1p5b7X1UbPptnGDb0ZLdtgn0LGu6Gqw/H2n+n02Qyr4MMRl8+qP5gH2yLFBqp2Lhrzs
hyQwmvPQdQerTe84r55q1/1APe0rxBMekfefXNXQmKf1B8gISW/hWWuM9uM0BC9eJh/1ib6YXpZY
JduOrnUvjHqNjPG1nLTvRssO3ZCfWte8N/LiQBs9hJTkEWHvg4EQpEln5Xt+0k2EhE0qYMBmP+qt
I3EXsLUh/QdqTImvO5vRIgdhFB+9GrcjNzdc5e+Wa0VeKU4qN+87JOORkOXK5NkqzbKTKr0aoTNH
iS8/y3HEHmMrhzRfaM4RH5q73k/XomE/EJE2zB8+7NJb6xVUTjwvBAPoq9frsRGkyJq8CCLXySCG
fec1U2iO/tYLyDGQ/tEd0qQrkF50+kr3nQSGA2FtoKSQqkR3IBJTKrzHilVX4sEPLtSal/12knni
EtcISQ85S4sdMxMPJTw7XWta+3W+yeHq0pjWJhNdXPdo1NnmZixLG4WH3oGzeovQAnKCqUFl35eo
tJkQuW7EXTtWr6pL9wFvCWrP5E2rg/vM7w7Ch7Cw1vonYMjbMHP7HMkDdBz08i7o8pObYkzTbSOL
ON84889NkOXRyMD/bFJSx1bQvKFw+sNJNQ2FN12L/KDZtEMGo7mqxTMO9nmR2+GRN2lnmzm7zp6O
KDd3G2u0X5nNYI9bN3VIoKET1YEehNY4fu/x3VAPhyWP2zcvtGBtwnx+yv6Ho/NaalzZwvATqUo5
3Co5YBubzL5RwQBqqZWz9PTn87mbXcWeAdPda60/LZsLnxfeAZjuip/gpezLHzH0hPsb+rPLhLqz
C/3aeMPOaQA1F+PbMpcL+8DvYAN4AXEH/LDgRqNrXztN23xi9th+qY8c0k5+911fBX3L+hVjk1+e
ZFoWjUZogD70F2l74q9k681j5fQI4NPtCrx4aiv9CzQaCGwJVLde/CGR324p9KPmVv8yg22I0qHS
VuOrJtLHCT+rMlWDb7RefqxlUz87U7Yz7CJaOR1Oaxe+hWT9Y8r7mHj6yJGuFsl0HJ7cwp4DZ9la
HyBeC6x8U4LS2dxz27PSc+gMses0D03mkv22Xr0zwAHRE6JiTCxAqOSOpW+Zyz9kusD7NajKNDhN
tPUNtka1oqjPCZl1XfOfBta9W9Tts3KcnVN3ij9vFIuNoIHIXfMvIqb2nTJ/FGWPhqgv7Div0y/8
b8+KWDTAmvpSq8UpG6a4o3eW5QAdlM/XTRoPrude07G9NKr71is8aIVYb3o67t26+061OiaC96bX
y17dCgqrQJJvuT1BY/W/bAUBZZaq9lpa7FnAeShFBZ6rPsvRfGzXbefow+vq1M4u9/o5JuH3DGtx
MhaSTAejAMxh98TQ0+w1u8VtfjbdOYi7uGxwYzcz9wj5AkW/8w6b7yXeWzlXi6/r5tfgWP/YOBg0
9vTt6S1m6FnDWl419z1E6i+IwrXLq5unyxPLoMEYvIY0hsb97c18ZUGnVz5KZbrVJpRp5nFfERNw
QxoauMmzHkFtftVNj8213yfVspPewBg2lI/mxh8yxyqCjL05gCraw5YIyeW2b6bd3LZ7X2HNE8Gp
qbcrM2uKXS3bSawNaxcg3Au7Yb4kHOs8/XOXMrIn1hd1XWiI7DEXS6gp2HRX0FZQrtzgCBRtrEoZ
rEP1YCGCdjTHnwzpJ64TdRp4fqk/ar0erSJ7LkFWy8UN59xlaaDTfCgeL6SKWXUy9U9FdwNNayO2
KQExKIExpGGV2mFrVR+etP+WvgjycTyoVXlpNXyanRU4Q8HyoTUa3XlnFFo4jU91zWwj04tjriHJ
0AGzZ7DojV8Z2LSNP8pdpJoWZqza9dXejIjxjVYvPRZb87m5ykPfPDWo5ufGDI1VDfWpPMwzP+fi
PQ6lvpunJjAA9+Z22JWi3q2gbp3Qfa/LnpRkPOBuCwVm+5yIVs+2IgaO2FhFOM9lkCbAkdWw7mpH
3UvgGk2sj8XkvLba+DL0MxzjWPwYAzVSOuxbTzz5QY/61AxuEqR9/8nXFlE7p5qfq8ujkw5oKdPF
QbBSvjCA6iHRYqTq9ysajE4iTs5IA1Xlf603f/Mq8nJZ6SG1EGUR4Btzyh66vD/jn8/9SRqN3wzK
A/jw9+aMD6rRSthVa/FVb4t6OXV+sXSxJ9LbRPEWdXZb0+oGdfvfmpVMeYy6k/Mj0uSSLOq+YlCX
mXU2RvMh0yTY61C91b0z+TzWjDCbd5NdeW1N/YW1C+/6oLf+lK0bpBSrehYjHIW7gwxPaUv7UOud
SwvbuywLDTKgmuvBNxpxvXhUsua4MUcXUu7GWo+TShS+4xa3zTN2jZvHk1Di1LGjvFQDFgYcPckM
KhVGdSVuTPn/47AWTFD1wLdeRGlp+PWSHehE00DLiSlZf+pteivGJ0Bmf0TplXNoRngKgc6z15rd
UFbPLIANt8oJ9DkFEb1llurTtMRbhnGmnaKGzY3u+KD3X83wrah52GFK9GFEY2sTvhjMyJVaaHZq
YM4ixEEedM10Kaw1Gtr2wS4EqP2VxEOfnS1H1uL9sI7LV4f1rNfdkd3Jx0JXwyljDxD5NYatg122
x3Q1f8X8H+zr2QZB14G1vbH9K0vk1RuM0NBFEGRBtTjBtKEL7MwTQHHTOy+zWhDM3YUKMop+zc9m
uh0MRjJYlN3Wd6E6u6AXBk38v1R+NrnYW73zoItir7XIits0KpwtNkbVT9WXoVD25sZQDS2YN19J
+VcuXeAVYFrDdmIL7K5N3jMYoMxxjlXNZr3ZCu7YfZWyYMBs40S10ddq3OhiizLde0q94by2dSxq
VlJ2UJk14vQyC5K5DUsG8FbNYzNp3vW+AYAkB3fGqyXGs6bkO7m9Vc1zAcCRCI1mTosHh81t0g1W
Zl5t/q1wlLiyeJor45OOdw2nJTt3beNL1/JNs9+56Rxodr5fgJKXDu2t/ttDPCQjzhenDUX2mjgK
Aiz7UOhfuZY81dV4SStWsprMcmyPr2b7eV2Vh7mRQbVaXIdkn4LWwkC8kHENH5EGvXsr3WfGvChj
KtELnIF9H5MLdkyM/uSMyZu1Ns9J4iGK+DEdWItMRaTwWpn09+nVYQaSQn3qnIZSNYcTZu+y4Phy
yobCPburw1lgyUFOeTOGYOtbX2/WwzzJyzi0kXCQXLjDzuqSnQfK1tKvFR6Qrl1GQ6Zdyt5cmfvu
51HpqEzmZ5VBPeXIDUb3qW7Hfdv1+y0vD41lRGDdXqDC3K+F3M+NfVmmqxiqx608q0ZKUhXIHqs3
9eXmTVWI6DD2Gi3qVT7j9Vt43jV1tdPoludmgL1sgsyhe14qP5WzXypavDWgF55yWNct8qZip/Wf
jmtcTdQSOjOAXE6JyE+T+8sUcCRC81kF4h+mdWfX7S6/jwluRYZl3/EIaWFd5EGlui9uPp7MvA1X
UcZLLsPRXfxtBWVc+sCic7pzFiM/lLMa0Sh/vBJwIo0neRv44hbZUU7fa43Lccu92BAqwlQSGHgY
EvNFq1jn3vHdJjVWcs6TYvlCr+JOzoexxRqmSkIKL4rI99tKp5bnezlpO77FaCtlUJIElIpDq9s/
bWKFYqTRatnmNsB7W9TB8VLMf72SPq6uFxjJFKUWcwppSMq0x7B0qDX11U72g/tTsC1B0fezmKLM
utoqoOr4qxXJUV0/1MJ5yOhi1edKe1W2f6ua8xF/9HZ3miE05MCZh4+5kCssZoB5tn+UCqxUezX7
MtDUfSq/O3UJWoP5QuGeDUG1fZuMSOKRLRUBNGEwj4lvgXf3yGYGvGPDHFvm/G47cZYw5HNx+379
aGWstd4OUGvlF2CVB/ar+yJvUV9coWqixHSDNH0UChS6JN1D+ViK90QqfrVml8629qY2/RpFrGZN
73vKxFCd+JtbnjZHDywGa40wwTK1AuQZflP+0UFMJHEuw0GohV8jyhg179WdPAqkE2RSRaTx3gyk
oA1lOGnrvjXdqLEgGsW7PqFHrOYwc7rQtYHlYMxq5ihDrXcVbJxqAn7o2WVVXH+ydU7ofHDK+dow
IN3VMp38+n8Xm4A6UxtIoolok6EPtLCTNKLTK/WDLV3NbYSj0iQutKFDRkPyvrSurXdL9eU4U7Rk
6wvnu1jfJpGE8NBBs/U3TzvMUvna5KU3AM617wa6sDdfs+Wl0aqQ0blgtjJHNUDGgQVZ7JPxg5ii
bdvOU23vvfmrACwraWpU2/DFmh9g63w0Kr7WPVW9y2/7IWkcwJE20G14advvUnDgZd27Vh9J46PT
9ePmaJE9kERhTAfH5K7n/c7TGKK+OrrQdDOiUl3jJPtFa/SA6Iaaa4e4+H2ix322lp03OFJfWS4L
zpmkA7X2ACm1Pz0l7LNxw2Fd5shgJvAbs2EnyF5N+gdlIry/u5IXwZKCIsyqD7W0UPHYH7hO91XL
dKl9D8VhK/+0htZSdX76qdoznX4KF0V5PR4KXllyVMvyPzkdciMJWWu6T+fhWCvaTi7vK3g/4ei+
3lVB45qBrgAFp0kw5YUvRsWHBg5HDkG2gICXbcgU4idS8+nOw7oTQUXlbtTQ3LrArPe6O0Qa6YQV
H4CrLEg9pji7U77awR1cv3GfGn4H1SbjNGNxVE7yutKEncAVll3vVLsUl9l8rynwLs90mby2y8Vs
3hZxscfPQnkx2x/hjfx9zCRk4DafQ6IHU0MejzNCT1MPzY5aMATqNB3hES5e/U4qUsSZDdgeRmZj
HZG25qcWNEf9WS6WP25NlGnvInuxmlvdpT5uAaj3a7JV/qRdEile8jEH6MhenRlcr2+hTyrOrrNz
JzL3qi3uVm/fIqDYei1aNBFuK6klEyM7Yjebp7Y8LOXHJKqd0Fk6BGK4dWU4aH+t3rF0HZPDcELu
FmQ069ryXaSXsuuCDa97qcTd/e9ljYNp3WptC2Sbxm0GgoG6rSzrhlmuu9arcqHXesw7ZQ8f8bSk
4rQVRpgWyQXQYSfhxlwj2iYrSHWPC+uFsjNvg9uEBGqGlqbs1kYnd8H7LAnxpPbwx5osCIP8EHdA
2IuwapZfaTn9ZTmqD4c8TO6JnV318dV1WY2SiIuZ/fTKGi5Jt9fEdrXvai2TebCzEYJsLEOUO312
XxqdbEkQAEeSLOHOwcDEk+fl2W1ANkvENrNxnqrPMlOvg8Fkw/STrOK29u9ugZZou2NNLmUpebBX
OrLK8WcPEKWKGxhao3uAAuYZQPLQAjbpRqD0Y0DdfczH3i/FcNUq9UEfPvOxjGR+3TotBz0hhTW7
GqtxUMePvHBDQINY8bajmOYzXsqvlK9qqstYjWF57w49tIU0+47rfM3AKJPZxMNcHRa43Gr8Kz30
TOlc+Vb+5Jhftn4reg6ZdzEhJRa9hp1gHBXfVfusKI+TWu4S2bMl6kOtX51EXsTgXNyJ3qvSfH3o
96S/oWv4zKn56wDrCM+lGUPY90rIUjwW+fCutVmcTiKsSU4azSe1f2k8gNRijTOPXrxfbncso0C5
UCugdvPF1LWXok9jNJM0D97jtp6Rd0YTs3YhnVOevk+l+pVDArRwekh2QlPkkSZg/vMfEzkeJD7N
2rmsqHh6uqtGl2tPTI/7Nm9I/dZTnusny/yWY/u4OlcISYToPJzLp9Zz5lbC8mT7stUJ+TQKGQVM
pQublvUkxhLur+kYsPrSd7LHWf3P6J8b1idl9AqQvg+W+NL17DHDTSrs4eCqv3eqS4yLP20F9eul
XrSgTgao4jVK4LRYCxqWKm88iinL9mInY+PY9tY3yaGkEKLk2i90AGXeREXuhl3j3ohlDhyUJfW0
xU36o/SSwzbRtvEuZWL2J1Ec8+5YjbfhLp1K+e7ZRS9HBoX0c3Eeefr4btpgcAeWVL85xh/oSNiW
YzCMG3y+9ejUSKd4ngujDrPyochfelRdyJP82fnUOqYDhZVU9Dr6iI2sWsNiEeds5rYIK2qzFBIi
D0yB0438FLH4jYrEgVVgjZkwXOhxVdn8vRGSFd+bWAi82seKLgIF7eMiTBSBuxybs27TypSBPT8V
CeLLvwLn1abA8ZspqOir5xy3dg4hH7l63e7Olk/FyfGwutXup+4kQZPEmvzo+yoSE9vxZuMgFwcQ
lvWu2NzXpI/6/i7C/TCraKnyF3NurinEsp4tV5lph2r+dZrtUHjLudSmZ0j/rq0/+xaoAbtQ0fqj
IGZte6Yr8oXqHtdhgc+LiqTik+SwunNsZxWa0CUQc+03xkdKVjcCD4Z89+i0vT/kiEH1Y7c570Lv
w7ZDwMbqERdOnwofWg3J+Pl+TA4Wv5lUkgKgjDGN8tkzqpOcPq3q11kSpuV/wqz2hbzq4t+U3ng1
/Nb71gu2rRrOw0x97xTyetL0eZjhUFAfMYb6uvhMs+xgDTAitrNvBEtENTNe+c+0vG6ZFelQFn0x
hFMOdp7Id0kj401PScVaGT7oETZk0Gnjm/k/J03P9mAd9fmWJMurhI7K9QfFVA+t6cUgt9FAD28q
L63yMZP4v4hrn32ZGxo4OT3euR4HFqBXwaNWaINhitQ6CToGBG05D8mna73m+UGSM5cpSpj3+n5A
5ecqf3WZh7S+zBLXVn57WbKfgU21u2AQ2seV3qW2D3Wy+Gnu0t+toLzXbX4sx/VsOexpXoxgRZaw
kdY8IPrSMaK1iPrs6jxjDZAy3DKQPubWngop1IODO43nYdhII6IF5u3BwI1sZAAmIsfApPx1Pcno
HeeymvzFoEIqX45ehDlDazJqcT+cc16rfM2PCAOIeWAitduwGNeg3GjN8/6k6Decxr6iiYthvWCT
pYepwdqyoCmn/TpnO3Wjaxoqarh7WTInbiFzc2dHghDX9jnpDL9lh8i4wkmYZ2WseYsZ+jxGxE6P
4F/DhBrVSmULgOo5bhy/sSp3fW1EusGnpNcA4p5+15+ueUPNEtc105KwV2B25uUijOXJ6/M9etOD
w3JGXzJ3dW72DgNwbNlSwQlBwZ7o607JrE/LrJAl1NtZrEmgSGWfozbaxBCORhuP/V7pfw2ldQNU
23mwFPqf3q4vqpd/tOoUkDoY68iMAyLy7AA9IXDSZmjMclSyzu5/iWs+9YgB7DJ50OXwYAzeo2kq
V+nyVq1dtBjzfnGY/pEovKVSPLZ1F9krnc2UbWD2xudd0+frqdH5bZP8uJX+HzM6U/UwhgUch9RV
xNyVyx6y+T5caFofg1np9wYaG/9QiN1M9dWAVbN5jkYlPW7VvX6UEvekkJ9rbYvdXePkO3h4+mE1
D1s3VP5SGfsEnjVg6SVFsT702nwZ4ApQxL+JibY4T+vQYEwy77gklPxdMV/d6kKffKOhAKoi5yx5
aODcxtqN4tRZ36rza6SZrw2O75RMDeoSopSJ5PrlVk+Ct6wZFXbynPTi0zXePLGy8Kjwpw7a/8Je
872FhkEWJpAhGv3tCTjbT2pUVsa+nnERqNan1k68XmqwVJgJhybsUXY3A5r68TRsxHSn/8ij9Zsx
3SuV5G5+dOkDLDefHB9BBsOp1EtcunmwbcQqzsCBuKODql92SzG/tHoeJe5lNJqwce0HhIn4wV2A
1cq2LL/HRFIv58Yh8twlpAJGJ7ALwICOiVMUp0ZsR2f8re2Lp3d+5V7UUjvUOn5yLuDi/evceBie
VsqmKy41MSfuRkcjYB88nCRemOTvCxZfPTChFlfjOTNQyXUXswOlq7RIuJShwRfWKWEpQ1Gid5HX
Tjpxoz+ZeWR1WbR4iDRMNmxeB/WS8BqT/sDdHoNSjihh3jSoM11eGuNxhFiZx/oo5n/AqYHsRLxQ
pBLzKVkfZue1TyFQRq59W/qaUoR9Tp51HtfKrgBRHvNi9Q22pcBBptQTi7fQ8gjItNKTMP+zaMuk
B51VH4RD5IUK6oTqTkM5kWl+Y+90pPgSTlR6gAypjUiZO1yfrfqY5NV1ysXNpNGoFBUhxWMG5tyL
4ThpXAzOdp55rI3kCCw0RgAEFk9HNbJEtd1paGFwgYT5eKY7CmwY/gKHgVGQyLV6ftPelFH11yaL
6mTau0gsajU99s1ryhO/fC0ugDINt4rvrGF+NnsLLTyyZgLmWYowjXEFMj7QsroZewcLCDIvR4SY
Bamlfqem/ZgkdDsWHso7l6FOlw6hfWqK3aRzou00QbALJbYjCv5uuKyB2IBInMF5mCpGS/awXJxC
OVhpdrRMse/mtfZ7RdxmFCadjvi31wq/B7CsR/vSNRZQETqWun0i9elv2IyzxY9jqu5lJkOYCbaY
Ef6OKCaL4VyOdgp+UO+xTj1tyXqqx3EIjcy4bkr7nczab510p8Yuvu2te0ZOk+/IpI/nJjdQcIFO
6uMBM4cdlNW0wvXmnE+A2znJVNh2UwtQaf/TRf9rbvNnXzi3wZxP7eZShgYHI5AsoMqXJynMv3xr
f6W2vHlKQbcJk7tmN2HY2p6v/nOtCapTQ/nznOjPEHaRJ4dzxlNlGrCLa3XUK+9rMhF7Nq9jchzV
jxbpkZfQzKOl3dw+sLU1UFD3kVzDcSh3JoswjfHJ7oZAn/YexhoBIyatIJFvLd5TtIzBXZG+gEwg
G7LdCtLK5fm6bMVtLtU/s1bjTW2RtO1U+3Utv+1MDzf9BT7fd5QW1fHoL70dqrodQE7mw7oHKudf
IFkMvrmFJbZwpBSGj4jWb5fQXr+xnQWLOkSKoV8z0+Ruw4xOGjr4+QERcdAJspCHLFDM1F/buOaR
WTm8qjLvEZH6CNNCoWOoSHKyf/l8y59KLIfEsB/XzkbolYfegoIMItawTlnyu8DabJMe5fOZcFuo
TE4oMDFO+KBRnXi6Ny+WTXOk7XWvWK6lPgW6qQP4vjdLHmt2s1tZR7keq+K/rgORkHGb4+Hx5KNd
FX6OgqTgKZjVxQcZqvh31/UVkara/LOT9FWaj+b6WJcPSe4dJ9u+mmXBOPEo++Ih4RHPJDiDqiNy
6FFEJId1mXZDrn26qwq5Ukfa1rPifvGThrU7oA9DmkRrmsXMEL5nf9r9ywC9wNLoyNy8J/wm8DPa
w1qDKlqATlX9W0sCdQ0DmEG/GwkOTVMhGaVI59nrPBWBZ36z25eOYwldSFh1/sqFgWvG2LEyE5sg
JoGiipJ0hd6Sp2Fyd+hVjqoOo1UYaOv7YKWZWapbCu/vJ3wmWj/xS7D3AjefsJtgUIsXu5iCouzG
QO0H9IFafWkU72Ai9h8K4kKdkg7fjYHckZByGABkC5XfDGZlx1JjqSm+i9JsQRngrhNCdBuSLYlS
w3xwq19FWHFp/6uZknualWXWkVcXdWh1Hzlusw4YeVGGQ6qaV1bdok5uwlJ3gN9oyyY9KGR6mHvz
UntDWBTTXpbloUh73j+cfS2SUhPGBEUpEI5YEVUZVmzZXdRUFa24Exha9V5WrENebnlPulY/fqqi
v6l2d93Sy9JbeyGmi73S5HJZRxifRigvI3q1FJUL4i4cgt4Z0UeUt+bFqMszPVE8L+Q0kZ2FZyeA
UwgsBH7WIIMsWZn7O3/YtmPphT3vpzoQxWOz+8RM3u7nRqfthPMKUM1HtjHu8LeF3djHnZgflDm/
0NbdtmyJ7S2LDGxZ4k74mwROzOWpwtfQd2W8DtN+4r5lFNoBXC+1t8fEolc33FOTFztV1pGCAeqO
AvWte0L1HY/wW4sTwtVHzUy2g/smiiqsjfy4MYjp67XRB7+W7yVZGyhrP7pk8+9UQtEUO4UELLUZ
6c4rROxa2Nfed9+4r4pDz42RY0Sj3BXV3iiAxomo2XhGNlPuPfEjlvfZTHdZrsWm14dbmR2brDwI
dBDrBr/q3p0w+nlFiyHYPgrVE7j92wZgnRaolvsRT1JLjKu9z6qf3K1ifEso27OgAN6VQ35qc++s
Fp9dhUxP4UpsVVB2NRD1HC1WGtZtxhDxItE0GcqHTaORzM1+KvkfjXxn1fPD3SDluV8OeL87bHym
2m1qiKRSjWOKGF2z0dhr5a7ZGuJO5p1KEaPygy5aQTslUGA/hU7uUIsuk0tij17Up+tpHt7w3Ozo
/Z9mNLuO18b5nADgFaHBgDbVhMRyqYstfV6dB5O2dexYacVAM5viqRt/x9XA+vSK3hxdaXsYNSXS
7SpwKjWQeRu5mn5NVfU4GKpfo7jKkyzYUHuNcjukSxYbSnVkrTqfxbzLJ3kc0J+lKVqdvDm1c/Lc
V+rNGrSgXcoY+Serksd15ypXLWl+ivTaEXsCF2mg8xnoW2lUAr35LToFKBmJ9HJFNBCuYxFOgBMI
GslfG2c/U+WRNQF+tYhoW0Frxm7gxeV8ddgvam7CIF/T+WppMN002g4KIgcXWK85EWbRw70rxMC5
W1YGhc1FUGAfGlzGBkDIlFl7vNdBK88acvpxoD0txaF3/rOMOdQwmJWp62frc7dqt0QBDrLwDLva
2YT5wNm7twfg1io55036YuZaWCErNbf2gEvtEzXPjzepY0TRPGVVdcgXzwtSNbvA4j7LzbnVYIiW
Ul3ypvJ479v9lMAIW0ryOSsidNpyjzn7V2nGi7RshknTe8xW7BSaUPatA6kIufisNGAcDgPzoni/
tgnUp6YKknfx5mBs9ZsNsLIcDMGzL/eaun5Bf+f8n4iFatu4qxzsPR30qV9sJJSjh91XGax93sz/
FHMjoc7pZaCL0Q7NytiYaNuWeT476TVLzNfmnR8Vi+YwXc1UrmGCqCEgDXAOhbVdysLeFxOjuCd1
5mWBN8zdjAOS8lBigIzqaX2VnjwVBSua7fFMaPxHgo16yYqorjJUj1YkTCLjHCsEtHJTkO98OhRI
L2WX0biU6ZOzbT7rbbE9XJYOzrXVQ9czQ1VJd4pWRWVdIxCTUNNvOGNAIGbc0R+TYoZrhmY5r4+K
9WsjZ3aXdDd19mM143PKzFhX513j4bAkf6hDLdHN7l4mbZhvzt6V6kHREjx4SlCMvxaH0SB516H1
bnErgAN9Eorqb6K2g8piy4O5bZGNhCXobZTInY0AxJwPSVmebfoZHCg7lVKkrhSd3jMv93djbIl4
0929xg+1uqNJn+hc1Tx7YxllJKplX7bOWd8wsU6sJB77NLD69n3rEopNk4Zy3UiRyJnrkB+Rw7Bc
hW19p14Su2N5McCPdSofmrAUx1CyrybP5rUYmwC5zxvbWG+9t3yCBO7mzHpe7OK0oN4yViCm2aLL
c7eJX5mxYV3D7O6bHbiRt9p4Ccd71mRRG6FiG3KXzHNcW5AV2tC/QH/ecnV99EZkepWbEaWdO6d6
2x7ZMlec6O6GZ89Bzuj11MyscTPG4Q1Gv1U5bvVF3sdJkh8Cu92QV2GVXjYdCgQSzesbtmjU5Zve
j6dpdi6FIHIspUBkEy2JhRaxdHzbdV6qbR2iNR8Cp1wQAnn7Iq9e5IbHifRcPewLDnGbtY81Qpd+
URHC11GlNM/oqIrIXMzf3MRxWyFCSbEUNO1dyAgkhy8Z67zGUivIKwW/v6s6F0soN0twjvPxYA7F
eaCzcSc+NAXt7DSoc7jkXM8tA4VomleZzJav1IMCdCVee2G/ill8luipkGMkD7kEzhfAW2gYaeEV
xufqcUWp0q78mXVJfpM5XyzzQmO8gAaSqwpJ/q9asYtPBpF9jupifRsYDlwF4eg2PKHD/1kRBQRJ
0vb7Ciftn+jmvWawFqU8dogSwPBjUwCzsYLQ45pUZk4ByvadQ1a+XlwWPAvI7MPZ5dGxkICgGuuQ
Z06chWF+0RB7O92E/uhpdB8QrhYn02FfCII44y8z3btw067gv+leiDK4k4u8SMzw9N+FeVKSNFqW
K4BxsPRutBIBAIK/9DwJXpnsaL5tjm7xZpRpXLbKYcvKE2cclZ8ufzTmwFS3LjXjrj+UFhvQbR2Y
Vwx/esK7WhNW38ibg1qWYIjQMpuw1bpT2+NmdJyoac1vHUuwlOljlx9qfsu6Q1+usI3yfxydyZKr
yBJEvwizZEzYlhCah5qra4PdugPzTALJ17+jt+tFd5tKgsyIcPcT8YgZy2L6PYSFwX/nMu1Vqdxg
kaQQ1jcW825MZBwl/Y07+s826YGNIs3nD988QkiWkXCINK/480aKncoaX/0y5sKysHH+TseXCYe8
sfyzucSFOe9q7FdtyRCh7JDW6q1nli8ed5Ow+2tXFehZzTY13pf1t4rX/RAHJ+n8rYV5xlC+15nc
BIrqs+wvK5/Q4MSWzJYSxHkXd+HgB6G5XhFumjE/rT3w98bduUGDXY3uhimaU/+dUT58k8JgYZQU
N8cAnCAdRc0+1eGczfWX1w5h1R4LtjjGeEC4mS+9yMh2PFSV4qUt4iiv+rta/4N+wJi7w6bZney4
DUfQIGZrFk+p+dn5+oQg8E/m46uNuZd8ZLjQMbq5vsYtOXLpIk7ESNdmf3vMhqBIESazOGX8TdX8
+El9MzCc5SzLTKQI23RiOuY/OeV6rsigjGu1g5IdMYqi8dBRkOLg89GvC/y5/OWIuc9W79xijLV1
jihfGmRL/asbTxcZu9vZbOhcjLOR/dF03ZyIJ3Pm/F+KmYoAzRGdRS/qpAvcyZJ/lxHqUWMEKgo3
ciqco4z+PZSzJju3HTVOUQa3PlXtq8hXZpcJQWzs6vXyMZrNqa2LiKzERtnrFv7Rzc6mi1nzanTW
pY+HXTNNb4lhYsdKw2V+8Sx1aoN3T7pUBNNt8cR5SJZ3QBuEfvJ/WctExxEU3lMwvLqrprhu9nFf
vDUAnLIa/ce2/qmEFFSeG2+PFHDeMfL07Z1M35dpYrbd9EzCZ9SpPM+OUjL4y2G+dkKk+2rRL2XJ
pnXN8K8M9hPZozyuQwMazVoJrkNGmpn3OzPwhDDk67FGZ30f1Z31Ssz/PU/jY5vweZpjZetDbk7M
x+VHzLtU0EdMORXabDynQXINsDZLEncEkDeO778mE4n1lipd+2H66CXzClaB00mBKoRtp7Djr3lm
+NybfvM1J/rQ+8afqS/oPUjhGRaaUMdIzeryJ7XUiMrtjW/w4qQJNbURHIO4v2eje3U65+gY/duI
zS810b+SaddW2d52JYXbtF2bieQSkn9h3Xv+xnh6PBJpVKVMRsx4nzomJcJKsFZHCXG5lcGD7DlV
mMQZaxfGvR961HAjpgy7bREe6bP2mcHJWmIF3Zg+h9aQ3/IEG6pLCiORzBOmbt7FGr+Uw0s9Pqq+
oTwaTfVpPAK/nVBHsi87bU09cjPnsmf8UnbzVlC+Mo5/BGPT9br41tsypG8zg1zJfDouq/tcmMee
aI3ylvOy1ow1hk9P0MU1k3luLRhS7fpHgkldGveCYwsfJLocXmntmm8c3lHXej2uAp9uC5vvmDkI
tQ0LqNzyt6qkJqTY49jnf8l8uNm23nIwcVf2w2Md3th/rMb0LWNoH5bRU5w6jDiNauNk9C/9giPD
o1duMoxc5pwcjQodWgefvc2PIxxPbsY0K3dr4BhPGv1Y0jtxszGV7jg3DL9D2pou9uSGjuZ7M+uP
dFDBE4YnBmr1bQa28oTXpNnOhf8e03aEZpH8qRTlszIKi1GL+a/EmmYUvDCu02E4Y9BJZjiV7Su3
2g1Iwi1u/A9t5sfKkVfMbrtaVtvcNPl1q/IVaMPBGdaNbH2mtVPxxhg7J5CORlpAD9pI6UdFnd8L
mf90NQ6r1RQ1U5UEzsFDqeuMeA7hv7wU5GNZpBgtNRdR5vphNVBz6TjbL9BHIp3zXAMXNDdpkr4H
dbWcWi94FwxkI17kvw5WnyZdGaa4+HYTYjh83zFNZe/tess5uQ+9os2TQ1f2h67KYTZljHmN8o+R
J9wQ9KlN7d27HpeahR+9qZp/dmzWHPLNde7F+9zEd1AuNOCpeqOcW3BOEj+uEgrrce5OxTxeF3Ba
blvmxMyGP2aTgfWZDn6bbXxp0DiO6qyr0t9kI8PBjIm96goMkh37WLuGKDFXRl/c6qo4uWty9mgD
xrx7XzO8egul36i8U25SJDv2UTTG9+AFVBqjdxiZOfYMztZOIatZ7Jcc8CJRDZvGuPFS80zC/+4b
khJp2tdtH02PwYgRfIIZeTbtNCJu99Gpdj/mzp5mqX9aJ4mYsuxZrLoVLYfAaEJoNFr83eqofGe/
Og1qwniKGSZbOfdvshzWNHsZ8LyRESZN90Qq6WPuiHNWCj3lEWhbmbj7veSIi7elmXKGq+ZXtpq/
GisNWxrkgYVZRT4fVogATmr/8jQguxwRss3sgzmZ287tPlUw8wy40eyU76nV70enfiNM8uSXw1dg
uXtjRMsu1iwayc08mcqDZmRHEN6ffDkd8fdjP803ZNc28dD9sVAh17l6HZrhkyXo58CYr948v80w
RmYyQWYcnDkt3jrb/dUFy00YeXzTwCzynKghdwxCBnVI7tZYmhGsGb/f105crLm8jQYtNBz5AXes
5oiqnXazmvJsGkwgLJV0b5xncivjpNoUGWi0uGrvFtH/eKX7oSod7BeRlM8iyzYVM9xeuSgZuHF9
vitTf/hZfAGm82JLunyNE9M02PzUklWXHmGRFdklOclZb6caET4nylXzzPdlcrEqRfxxuRD53w8Z
kYM1oMpJkSGThdGy9aSCh+Y0PKm25jd3nwIn3VhBeiQEcx5qh45jwNFBMtstdgEuDvQ+agpt+09B
XtD0mr95OejtGDUV0uSDELnJsv4+0TBUXhuZMn4a1vxWTV6Ir+PkKUSaerz7Q3r0J4P8tbVpLPK9
Lpta5yIk2sEB/WPabMWY2NLSomHSCBpDdlVtcF0x86rZR0VvNrNVxEiR481jSUniJeCBsnPmFwcn
dS5r/dAnnIsqxVXTFmcOVudGnrph/CmW/Lt246gT3VW2ebytXPUU839utQyh5h0eKZ8hrXYNX3HH
eRO7eSh6fhzQTccapk5i+s+jMo4zcSHCXYcgCxg5mEfPIHKnVAcuYTzp0vqmXznVSxXGSb6fR5zs
43PhBk+LiTTjNps8ILlezJsGb/LqrJH/iLWaVGBCYGVJ5T9nWXGkMPBHCc+pAIokIRTPuWsOu9y0
QtWMUe6TWXQyOAN5cpk8eactPQG0xUK4/Mkzf6tw4qX8hqb2iRvmmLTQqsfuP0swOs/13jXcb06n
93Totj39CqahyPAks4FvneQ86dRFvD0WFslSJJFj27fFBuie9QSVk5c8wZRZyx0xuqPvs+zQXC96
LEO5uuemTe9V7e3aFOp7U7/keg7HAQfQ6h8V1Ayn/THrlLhvsckn60yEluyf8+ZTAliNicfe3hmz
EQ7cvEA50BCnyKWvilcofFjjpMWA3+43ANMOCpNFilPbqXiCiTOtQ/3hTDBIDJx1xrBvR+s8L3Ri
64y8YrLQZgiGsxoL/Hz4iROFpZuHVWh1cHP+OYCYpZA5DZNez/NS2lfrK3faw2qPxx4UMwrVbslw
SaEw+Om8WVGiMHtFluHsZpSGBeweFxEe21cu+PtcOi/pWP0tGE5kGbbNIE1DmFo3sCN/C2x8T0bZ
fE7rvyKvXvNh+BnIwYgVkohr7YxhOCc9NReuUJ/DvgtK4AT1tjNomDtiHGW2VRwExN447YgGYEMq
m/KqjH4vDe+pgKYu8PXEgt8yyHaNUe7mvI4aEH3CZY1J1WF7R1eeKUwsShs1ETMSKppjZFfLDgPs
f+WoMON4+8UwMtQ6H+um5+8SDAqekn9AXcSb3Hwxe+x74Bsvbve3ShGppvmCs5Lh1Lp3JrUXhXGq
rWErZ/9ZPSa5znJZKkK/K5KJkZwxGYIqUtTMfGT5x/CHPWSmbR+Ia1sNxCiBRS2sKyjGa4NE17fp
JnPt49iWEdkp3oY4FGI+i/TVdJqPhlG2hSgbq/pcF/ysKfSsyo4ykikFo/NMvGXMZTN0dobur5Nb
H53q15Kuu65KwsF1jnNCUSLN0BrVdp4D5G1rQ1SdfAI3ngEAJcHJ4xtkvOmJnB+sZMd0SSgaWqJw
01PTd0BW2si24PlWMZkQnNgz1nIsH+xkn7oXwy4uIO8odzl+gapZa8oDzyuI6jw3HnpSGwU6Pq9e
euL6fXKY7PkNuZ6Z3/AR1wha7GnUIiSr/Ay/cZH+0CgdPOy7XltexCwi0oYXN3+sS+v3mXS3xfw7
prdSDQI8HkasbS0igCa8Y7+YQu3TXGxzg4Bwu2BPBRvHxtdOvPgcu2uuSewOr2PncCUzxO6Hi2Wo
vcygPwU/rV1+lw8KU5PIsJvnK3uqb3C0dnoZw9r1+M5+1Wh4wlV/ShIAq9lzYjRfTkvCCZ0YLuw+
qVUE2WCljoPg4ifPtY5f+0YiIqv3uR9elwBfWhA8TK/3R2XCAPLLz8ezlxiRWHLEA39HFnpbz18Z
bq85oOJ3jXe9Zoc4tq8T7CFLVfyU9ltCFZO5NdksY9ukJtLXxC+xkJN/mHKbEIfkJo95jO38xi7Q
Y0xuZmDck1Do5XV29h0rZK37Dqrok7MwaHQ5N0h+5yqLasbRU/rm4Dd2F/uQ1cj3gXmyu3ZXWc1T
jQGk6FbGrpphb/8D0qTQbGQyf9ctY9JcEpSbIzjJH9OqoiENANR4Wy2rUCMww/W61dr4g+/+Ca9T
BJlql/NiOvwhuWo2I8+nU+RPHfo3wKutr7EJGBLxysInX21n69PFIOYH4tQV+PcCGc4AvFh1ekgz
sZ9q+0x1jq/Se9J0NJOtT0M/0aGN6BPeeUrl94QcXY4wNqzgYlGMtUl9aqw1rIgLZAbD1fkRjqOi
2ZbovAUTmaoMvrxl/CKBfuSWPRujdQe0us9irqge3q9XnExbkkoS+7LTV6NY3gqCjpW77jKQcKK0
v3AX3kZ3DhM/OFggNyZmr3KyLm4pzqbJBi0M+4nD3WME30nSANnBmcOoe7ax3Vn+K+8NtQrbsIPg
b6KSyMg/TZSOYJS7tHgQghqQVcnNT6ZXavzo8cBUnBTk09/0oE6xZ507E5SdvQJXxJlPRARg64/j
C/ZwSiNcJuSnUg+wd40b0dbvrHov8C8XuRPxnpPdsHf0PNsMTMXQA69kcFWCElgRYJdqJiGXX2VF
3qwyvxtsOirpPwyJmSFz3x+HJH338XGmY/TJsB8En4KgvuPbL47JUq8RlEBNDJ0uD6ZOoUlwDf8W
a/2aBI7w1GH0LB/DBUcCiMy6qCD87RkkqKjoIWYe637+7TgY0WYwU4N5GaQN6t9foM05UaLdS668
OzOeUOr1lA71oRbetkmaZ2fu9tZa/xDHzqie+sNaYnxalos32/sOZ6shh+dpZbVTz+f2G4BXfReR
5f9xB8aPWSeimndt9uNvRaoQg5Z1GREw3JlSyu1/l1OxI1//OazLPlclXDDs88bifYOR1rAaup12
irDK3Q9pWOXG1Oq9oWXjW37Ryj9rwXYwULmgodRPPc6XYBn/W5f5ODKdHrlm+2Ak+Y7waVfbNh+3
Sd1HLmRSpTumY0QKF/Mw9O62d+ajZLAPemEftOqMaeM+DNnJxJde9ulv5iA8ER4TlU1XIxhrzGuD
J25gEtlq1Z8CTWfCIXX2AMXoqtrWlSQv3u6rYjkyN3nrfckE3uOxIaPPFG4x3d9F7d5ayYctzbdO
j1w6BWw3eCdYH7ZDUG58nxtU90yjVCi9fJMFzkvVOPeuxXdZLO/a7E6dJFTWr592AEo1Ea8JxQK4
yY3IYLLhxs2bb0Ve3BAc6m19F3RJuZiOtnwgJOyN35V3C9CvNiQzIsL5BRY6e2iOXcNj5IvnDqfj
FFdfyQhuD4naCEwMYmk0uxZkrrYDLzmC0m2drUnjVGlnY9NRdRgjOhxJXBxbS2VM5jGW1IK1mm0U
K2Kwrg4f5EK3d/aF2e/qAIJtjkjaInqBT1A1XT0HckVJuZAJauv+ZPrTLZXuLdXuj1+oMBvrc2lL
5i/jxYiXtwTkDACyl0SPO/WwC+JwPfUY9eJU7cgeXddqOPc19LW6HX9hCYQ6Wv8bYmChU0JumJB0
oMOexGtqVv+JwnkjRrrVvb8J5vwfpE96mIniDgKk6I6rqTGIJlet3avQ6XER1Zlx/L1sjNB3xTUb
xi032R6F74qO/dxhBezSSzfhHffmXTaW1wphvB3ct/qBO0lGKhbPccLCOqUxZdGkT7CZTkWw7oBH
/E2m4kVBDcWEyUjeAOpFsVHTq4PvywzWYSZPqa929gxxxWl3BbjochbvNjmeBPskgMi80QibUzRh
LvaROAbvp524Vtf62vTzWxpQveNN8lfKIjzNXc5D5wfY6Fn/CsjKTMa9D/XyyQ1gL2XtHkn2MOXq
PpUz4b0pVDnzWw8tJ1Mj7puGDFP/n6vE3jGsa/LQB8kJqny4WQsOHS++xIEgrGH9GqcWNkEF1IrN
CK117tP0I7DGg4uVT9bzU1ADL8g7b8smheeHq7/p5RZc79YlNqXi+DjW07MxWDtYd6hqCogNi8bs
KcG45rymZQeH178w/0OUbJ7dhqHj5I3b1iJc5js+clF3cpNqX9YGu9cS7+CVwdkEoiDsdbOKjIuN
+T2uGU1uNCFWygn84lUFEfx4eNUB0z+HSIk9nGgZkUOdY+oyhlY0nL1RfzaVOMtOvqwB48nFOjnM
+FzD2GXkhe304X0fLmCiN3VBIhZRVyPyDBodplNPk8T5x3VAEpI6/uHwljVhaMwXplUcDctEt7Ou
XJB7qzcPFrbglkADCInTguDT++At5tQ8grwMx8w9Jf4UVeBU8nZCC0iimD+q1N3jtXztbeMwIQgb
rN54uME3adNu2cq9N/LhiEhwyrL2Sv6DCQJAxcR+k/CQTDaZ4yB4Sp3loH2BI856WUg0cGJR9saX
3ujAkszhMI2RaWL7x/wH7pyADmuTsW7GPWapxcV7p3fuokJVcHvk4qUsuj3AFvIb/m72adUYI2dE
I3jMP3IvoOV+7WeW17il/PCkFWlt/h6J56pGnZOh28GF3piI5FoUz63MyG6L81xh3ui4ezz31og6
chXuSjIjOSayyVNbX1qY4fxNg0zu1s1rwjmmOxHGlCNDtdD64OO3q+B5kMXNHw3IDcY9sD2wwQZD
MNIAlHyN479D6eJHxMbhy2PuEg50vXk7Wu6PKoNXakZ+CspPKEVolyQQq6+2FZehpx3O2+bmN9Nv
TR41Fw5+MeNQGvQewtxyjxPap21BPwU3eShJ3okMyiRmR8vuQvgX0YjTY5BkWTt7KxMHPwpVBNvs
v0sQ7Ije57iu6KuZy0/NYSkBFQTN2Z3I7aZgJElQH5ee5ywJDOApX7FsDz59CvhXHvtsz0A6FOMQ
Pty1CbJds6qPqsWqNhBqxZoxe+VvH1eEqs0XzJRbvTj/GqwSNUetAXzTy6utdqdnaXvvQQFnHAew
1haGzGnnWN0BJPgGEO9Th4dottHQzNU4T3HMrcC+MBjDaM5nl0ERJe2vlmAgWQYyVQKbRxaOgsGF
Q+qRAFHOMHHGCC3iibeOUDX0UovIhjTJ0AT5a4CJCjmnjhIgdG1fXrsHo0dl/ad2cQfUGHQydaq6
7jYsxpfZO5eECWrRetEM43WpsGbKGtuj81kRklmz5prlnELl+gH6GADN1OGMGwA0ip0/ZKRIsLV5
iUWkgsaw7UM0v2jW3ivOhVuXY/N/8GEgoV0FO+51R2ad7o5058Mv5rHXHHl1pkFTC1cAuPakCs7O
3LAUYO0PMapdw9+aZTmXvH2pk2XXpfpVWuZWSh2tdhM5/YSQUKDs9dE4e0xYHA7o6o428HBjaDxO
Qaja8VJbBo4HfAeme2iWkbIJavCDndInu3hC7qOb9aFV5NJ8WjW0ego+NhF8GdAZyjlnkxXCf5w3
Nw1RvPeWuyGcA9lgKgoMNU79nnbjxS6x9Fu4T8cpYa+D/iWS6Z4BYccAwXyCtRVzV3y0oHHEQDLH
Ai5bNcFF8bTMBcUPRMMSf0zDAwKC72DalbXR2XhyiQEZMdlX9O9RIg5a/WVkO4FMiufJX3iB+tDD
3KYduXEL/677Add9QwgbCIzrYGBft0a1npnqbibOAg7ETa/Lo49K2i3uWefoek5e3svO/lU5AvkH
qRsGLktNS2STJRs4UL2rYSZRa4Mc7B9ZV0R6tMEkicOSyWvb57tyys+iG49s8eAJrs45ez1WtsH2
dfbfOtBsCi5Z7sBPmXohk+ldGXA5POIfRoUXjPm5FjszBsSwsGIV+nfcFS9VXF3s4EuYAyGBzNnF
drzp+vISVP0Gh/0ucaa9CPDoShZyEs/kyee0SDBJxsMVu8vTGoi9dua33qkiQqChg++uTIddh8Nn
mfANF076Td39iyVX0AqxmJmlT1YXytVUb1ugh0PgHwK83gOOGdX0r8M4QpJxLoU7nydmClavn9d4
OTmZu+mnmTigdN4RmJGsQIo2RfLuVWyuKyrnUUiRf/0eiGrBrj8tRbnPoH0+UGdDPF9RWtmEIr9B
p25zmR4VA9UuKymmfLb/4BVZYmi63aFockD75XGySY1rwiQgUM9caX8fgFOoSX+IWJzzrCQDt5BB
ls28syROKzs4uCAUHGh7xsw5N5LHDBiOP8Iy1rqBxn9h/zMDr+bqNGQmCiIvwsDSaqMG5wb81OxF
13T5ZPPjetitsDZYGnjrMzBJSxCVq3fihf7o3HXjk1azC7lZPOvDttpNSg1D7fLawS+ozfnWg/PT
OBazvPw7LPO5Mt27dkmogFbHYAcjcN2NnhU2lsTSBChdY8crRH2rfGBrj+CFOTwtc7XPJXeHkb2V
DZZzWEPQZ96nIH7Jx+KoA4e/Fv4CuZ04cL68lXd5XvNn/ITMtsYjAsXeHbyoWAnsO4/Xcl0zKOTj
3amXKFfLuezaY0Lloogy8DtGGn40TpfNou3jg82wYvWb0564wBDC/vpVKKC+E2sq/AQ9wb7Ojy4N
x/IU6E/s4AQVQT/wPc4oYaJfQWjORESG364Qh8ZIOd+Sw7A0BKbaI2932MyQO7QkoUWETSyITRpp
GVu2ZaW3XEARl/+QBSIk2/cKi7GF7jFo8y8bE7gf6Ln69nN17RtjH2i5OKRQYWq25Iy8lck6XaqJ
XZIT0/ok4GSyarFDfgUnFPDYPMwgOsohT4vOh6nW/U29jHijOnlufVC8+8kitgHon4Bo7zo2r0tj
PiPZUFOVT7EJ7W8gcNn0G69WXJUBDATrvazUvShISvQKfia21I4TWNb+nc0AYeGryMqhToicArIB
XiyZULLXvbIPzB7gApWUFL/8KTsszddayh9NRJC1OzhBy++Acsqw+dh28mGxtnUkUkH4YzfpfIf2
fa4TRk0w8MWA7W+NccPq8uXh8/DaCrteccaK+ZyJ5WxyD+ZpExm888XchLO0jyZ4qTleo8kf+SqD
R6oM/mvjbwFl7ddmjUTnvmFg3RHoeFqr+pA16XeNTD+u4294ojitIaL1LbqWt22d8Rwr2YZeQ5i4
huyXLt1yxkz3CAI8L4UZNVl7C8aR1ByMQyLTWDveB1YmNEN2zAfSRz5rdTz4kTqI8kKG0BXeWsM+
Yq0Np6GO1h67K3YDnIIe3S0penisrBM+97HxUeceKAnOD591PibD/XJc9mp0byNOgjq3jzH0PU5c
wsIOQVksh9gQyY5hhsO4uMXlinxsXSZM53WnwI65f2N/fDOLLnRj4MaK728tcLMg21Jm2ZMAL8sI
0fLaY15Mn0YmKdQ6FqSoXVmtoW07OOuDQ1LCwnaqbWN73AMkVyotSby1jPOGLZtq0HmMTWcG+95x
tilOHYPmsBQaL0EASAJYI+eFQFJNIeTCpT9jfgn57x9jd9A5mbXxkDJZHHFIdXVHQ7ngh91gnwiF
jbMoWFuMV0O/69xhz+wgVEBhkta+GIPm4PB3I9wvk+lvrIwwG2ZSz1OICNA8BfCXlDQOTf543Krn
kd0UdWLfs8z5KhebjolHsRn341BtH2S2tM/fGuwRwGQwUAx0BXUYSG6RuuIX1ZeYBQCT173KwbgA
SGJfhTx08/DbVkQrF2lh9FT2P1EyfB14/Se3YJ+AScnU7hxkTVYekFqAiKo6ckbyKJmVG04coXtG
4NcuYBueFqwVTbUc6ib+N5ryoMuEXH1OwafkUyW6S4bbNCUyYyViYwID1n4VdUNP4WwdXY82ruem
S3N9V6LfIrZ8MNWkvcB7SJqOLVd3Zudf3eg968aEsgpXXcf7STkREAFU0nTr+rTsIJ5Ke9jL0boK
gqbgd/Ot5PQ0jP6lH7wthdHNx9Bc19VlpqgT+BSaTnz42GDmlZBFNtzNUdwIZ5zHvsdkaz0/Xkvf
NYgauYAW8A2qPiy5eaCDvVo4MhPgQryyuC5hOBFrpqzF1EkiqGZYLUbeGhq5ss2fK4uV2+uEaBYz
8HLkLzKa5SM7vRNYhTHM4TVpdlwl16Vjgdhgx58szwh7KTZEJ7ZLMYHagFPESNlGSxfsVyD9cC/z
5dq5zoZ+7YAec7eowTuKV9c9mJbPSJyVt+SXpL3cIShzLM/IOXCCkBgsvVDmpQegfJ9TS8I3WF5L
iHgSzFdmczn4K4FzMwowjK+DvTPH5IAf5c6xDG1OLyF+oxAeOK0JXt1eEMlMP2KrVZE/FNzjzP1T
g8U/FYZbdxDsDxpP69JeWlP86tr0rzG7H45wv/UjHJOv63/5Otx440grTW1DjHw8amBnA8wSULj7
ptLIW+azyT02NHCMiGewIuqYmusXJ+tvQxmXcVou68xaX3D2+EDJQFnqFfP+Z+BmkYCwjO2AQq1U
P0vr/K774jwb0z+ZWM9u6R8MXZGRb74yQYWAM+11VtMprcaLs04n08sqbJWsG/PZ9zYHPD6ufRI+
UxDglLDzHx4Wo1ePLLMmZd/67NkxLl2OBltNd2PI35eZQYDM5xMKq/c0Oxk+AJpgRs72mmwNpr7G
VF3GzH7WWN4KWCx2pe9jgQ8mKf27LJr/vLblHlrBGzEjWaz52LH+QgRgVEzm7GAkDqJn48A8XEtv
4QEBi6ysh2e9XIhnN1vfwtA5Lcju7H7LkJda+3m2CM2AdX6CO3OZmJ1nHUZy4e/jVjOvD+oTDFjW
k7gX+FUHCfxfmUuBMZpudOkJQQ7ed+eoHCnxTOTLbtaj7WugEVwrWdKH7Ih4J2W670xkbweTiJ8a
P2PGBArsCGrkK33AFizObcwSRoBUO5nzCB0GfKLG3A3En5zZQRotzZOBCqArmv8VLwhblb7MBo6x
t4Bcds8l0AhnFV99p/cAf73jLFIGQ6vxLub4r6OSz94COJ371kddBe+1XP7W3nyY6vlUD+KlrVml
MFt5hDHiFhRiZ1kFfAlIaPN8MHtWD+STQEhqXlJG+QMSGhJemV4Vz9JZYdPlLEfPtjIUDWuigs0y
lumgk6ubtOPkADjIYlK/eGGbkSMfq+TUq5J6lp0wqvb+/d9KN2CgkkF9iwOAfbN61/Nwygz9mqDH
qBJCwQhsr1qaPyaCqimA7cf6UMQPNorYW11xhRwdpiA9LRJi1YzUCJITylmh3ua8j7QwIqWn/9hQ
8iutXMK+xQGO70kLuJsUhl1qH7qmwtHi3mnHsBRgLinqq4v7FmhnfqhZWzGuNKyLxSqkx0YlxnLx
YWim85AOdyWTP37nZU9tG2wDz/8dZ/hy5EIbDtELC+6HkCQbTTfFHdvc7Lz7sB2A90P32kmfKFz8
lVnL2zLPGTdm/7oU4pK1ghEpuHwxWm24AixDSGpPy+S8JYRe3Gz5TioYQERxkGl8st7efsbtselG
s9pI4W3ApKehniYWOrFgYClxK9d9D97sweRZzmPQ/CtLCCbDclRJdkoFfjddR5orORiNXwutYDOs
A1bl4VtRdeIXSP5xhL3N2jpWrYV1mPV13CSqYgY+2+/tAj/bsH/MGHO7B3ikL8y9nJOvYDIE0y3r
hoXwvJTZs9GY21Ex+7QU03P9kkItYZnUru/Ha0aGgrTGkRDlu3bljjkHbULFcNg0gwNGU7CoBkMn
cSjcYusJGggwsDh09etINtVn98oTDHbmo0X6H8OXSzfYN5/o1zThkOz4BOW6/sEt+GayrzVFCGEz
1V+vMq/+bNxUP0ayTn91RHH/x9F5LEmKbEH0izCDIAhgW6l1lhYbbEo0Wsvg69/hzXame7KyIOIK
9+MhG3M7AmiCqPNO4t9LIBhXFUCNOOksTH09ahkWXL/0UZTiNWtLJ7lmuv8qFUaR0uF04XoDd4Dl
N0rX6PwWQOUpbtUdAc0duiTKFvBWpDCsa8U1bdMxhpZG+zPynMdEI8aI/51mG7j2Y96TDTAjAkjc
6lXLrEJahiYG4ulDOgynMRtus63OJLke8YN/Vkp+eX1zBLmKkBD4TIQtOWDI6nXh1Q6LN7+G2tRj
KBMiO9kKcqSP3quZ6xeR9ttgAj4Zp28uFU3gmlhzOvDBncsgyrmOA7rfCIOAaY/fQWfmD7bN8UlN
s0XIfsvlvBIW60Oeu16Y29Fr7ulk/0IXO1pm+eR43Ssi36XXhJycTSBoys2s671RKqjS3Wufp+8O
PrMsZRY/x+a5bLwQOlshuHLrRdGaXMI2fYb/fpmMfMss+c1x/AVGRt4CgmCVmn9qmr9DYBCgPn5L
jVOzx0jgwZkVxhrBKP78NH2bR6h4M5oNFEt3BvxbRp9rq0ZJkg6sbnv3H/Di+aGT8kNY9c6LKaUr
xoQYpjjJe5CWC0Grs5ufqSrf40puJ6jlzLwPerCORTLtm5QCLSPzzQMGOoH3YBfh/qfyJc+ESbmc
X+beeFULSAOq2I1kS0ZlxikAwIrYdptJQk/A32LNpTAMSGcnUyQPxZPgRCOvKl1r3f/zR/sUyZqb
yP1syAlcVWHzjTicWVjhvrpFe2wdJK0tNIiUZTFtS7HzBRLgsUaqwIY7oZg49xWjbCE03Jg43g4Z
1ge1TEBYPL0RLPqcl/pk5+odL/Wn17YXLECAmwkgGVMaWGEFzzovN0OnsJIW6bfZkwarMrJPrIl6
MPUZz+iGviVH6JU9BgUiQiv3PpgNvCNGl3hODPSPLHMm+xQOwals0GcU0bXIi1MQ4ungEkN+q47l
XB6AQO3niBpUZSeyS9F3ty36Q4k2YcqmR0wmp7pWPZk449Ul7082CDrG6gMdz1lgauzl/NGn7ttU
mJcmZGVmmNT0+bju8+wSMSUXSiP8c9K1S72I0k/sk3AGVuCrj7jvL3OUsVpvnd9GKwAU4BXUUP6n
4/Kfrm1AjdRKmg8ClY0INaDfIHd2povv1wd8maSYGKa5RxCW/FSqP/RzdsZtvWKfdLd18DXI4m3o
u1PSVc+FT/gdfMvVHOU5QR0G+BM5cGuZT4HhsutTL2WfvY2DvZ5Jq3moUvFWu/Zb7zPZj+w1otrn
ioF7nSgkORhkMCVKD1eBWjOM+1LCfCd47xO6bHZCkvOux+5RRtbrWLsrPdTsQ+U1TMNLzbGN5SP+
jR3Q4cLVu1FUeE0txEX2/Fs1Qf1QlTlRUTUxD+OhS7LvCnldGUdgQ52Xgde9hZCBnSQDODB1/zGX
vRoIqJjy7BNjvHvFwPtCYKTbxx+9lzJ1oBmms5Gohoy8vNuG4gzEtDB1LjE9gietzEos3lCJopkt
6Rg9C8GgVOr4te+Sr9kkXZUxy5dv2AiH2bLgTfnXTZo9FV7f0PklhotoXDntMbA8prX1KP34UHGI
B616ytxMYMXHqysEPzMb9l2EwUh5EY7jei1beAGx8J6ssgLZ3/X/egfxbe/sIbkypGyrd1PAPJdU
0bm2r3bKRxM188CUPuQL4rX+DEUjbnHZNieRqe4cZjJfQfCatthS+VNzfIWJy43DcsCQS0DF9G34
+dGS4lBW5U9GKsQDs+LvGjjNisBA6sZEPZWjdRQjMMdGXCjIEN277Xdfmu+NE96tGhjCSPhJFVj8
NhB76HqZ5lAZAEM9MPNtH+bE+q/A1dUAZn+IVfDaIK+79EAs+8FHzIC2qSXILGzR4w/BTcz2gvWB
AsffaPndI5ovWpoy3shCozKfV2gpLuWQfIyz85wGzH8tbNwWTkL2ObyBCQukDjxvTx6smtpPJeNb
j5jYmIwDmMF1a9iHrG9uEmN/KaNTmBCsXPd6/395c+2T70Po7jGwpve5y61tbXknYCVAh6A9cI/2
F2JE2T1X1RsQyz8zDj+mYXqFSvxIehKknnzpGqz6DxnRB/iWeEeWpn0SVuw+m6ObXSxhXlFeHNze
M96rPlvS+xYifBl/Tz7jGWTRwcNYTSceZCyuKpJH7eK6kCPnTO3cPME9ZiX62LS8XHzZnNJebBqX
fqznDa3mcDbK8tIM1iGMvX9ZxXSLpK1NPwA41hO6oADQ8zhPJ3onAsvYAAcJK3LHTJ+MFJ0KujyF
wQ08/YeW5t5zO4ALxY4J9+tc47Bp+pMn5F8eM/1kXEqwR0zgV02famrsLxGMQ7/ElDS58T3zsAC6
pXi2F3VrmhUsxsYRWp91tIb0LVBIKHV91rrAFFaxXOikimgUjUvbI+noaQ2Zr+3ypvsP8ubOlfZm
rM1T3gWPFkhSc2SekBtnz8VRAuwhkDEmSnubtQFNE27XcGwfrJxhKCqDSQ0HXNW/rcJfkg/1zrFC
sFhhjuQ2dttViTPamY2Taq0jixXQLBMVhcdyhEqhc7CthU65L0SMg7xYzz5Dw3aiXEi/levts2p+
Yp13RvyOhi2g7sQWVQ3FrmrlIR1ZYMQBawIfTXCpzyGZChJieO5WexwA2OSA0zYUsXjJki5+n6mN
ee3VlpMG0eZwZi1yn0Z9sGnM4sQ/+AY0FjRBuTw4DrAatq7octQhTMiERHt3Jz/vRowbBjBRfCbC
uBGuXK2ckLSoefjUwn0xdAMuhJ1dj/QuNcV+YROkRvi3pGVKZ3zt+2gtid3TNhAFw2hxa47rsfSu
Hii+IxBM6spAbE3b9dY0/X/pVBuo9ZoWUZ+3q4jyRPHyLwQlHQl5kU5ZAEuhYWVCgMiZQb3nO8kf
8i5/l2SFffBB+94mD5Nu4tdy5fILA9DkIworzr1yswfTc4joKa6TNr+HAAVTpq3NaOd/WWkdbEAH
ucPwRQT/pQ1k8wqALI82SnvfeaED5WRjojm5w3eTNDzv8fyUZOyDww7flayQ6Y4TMhfPgiETGXgM
CByHjJZ1L6UYSAIcKeObhDwAF9YfUzvGHbKKTqPseGdqfDzLmHcIa7jSBfSBtE6JMYqhM+TqGS7x
tcEvrjSzGR0v43sTwy7bllWPswGrBYg8VGuXSQwX08x/LEORuaTkKW+pu3DlOXVy7YW8lU70MfM/
UkAekK7ABe7wAHmd6Z6hcuAcQGe4dhYEbJM/I89my8oSLYYtWnnzqXRCYjPCBFMIlCHzRZGI8+vM
gm0vNWH93HpoWUjameqzAQWBTAd2FQjzjFWs/eJQgop5cwL9XFS4ihMpjY0ZqW/fqoFNeFHxUEsA
W/VUO9hmM0rDAf5sWJpvfmyA4ndQO7sF2x6ErX3GXq8NTbXwTOKdrwWyrJSJTmVAqqEt7daqz6u1
O+KgHU3MDklnfRIXDOOVSvygkUmkoORGKDJGUlwABTKcmYPg3qYIJSAu2QDdvPJYGIlghdU2OCQR
rY2F9BHzNn+FJZmISG88NNRkq9qD2AuRzzwWcorfigBWgGEnxiHlgNnlI793CbX3YE0V8uqWhW/m
qfmC2j8i8BLJXTNXtHIJ+53+/y1O3hA6xB7AEyQRqLisDxibo60M+xYBBp4kPwXJ2OsuWRtVTgqd
Y7OnJJiNcIyS5cmkc+z2lRe9mk44rQgZWrJaKFT6Bv1EnYA7J3M8WEsrT2CP59DyJYQ7B8Q34BnV
7JqK2tD3MObR2ohtAwv2uaq9djdqqnwirjA3NZl7VXZyL6pH7Zcleylj9G+T35o8SLTmsZMb7/40
Zu8iqIxbjD/0amVmf64dI9/30SJ9H8iISespeQ76yHwDwtqtAP8m+Nv7DGQSFzqYIB9AaZVyVoQJ
IRu5xk5i6ID5R+q46l46CORLwyc4mkr42Ehohg9IEfU/VsGsBX2Ttq2HTXxtWWWfvZx/kBx0WXyx
rWoeXbSpjRjh0mXzo2mgA7GLLyscH5uScAcRUUxs4tZkYaSJftm1LAHMhpIIcTOJbXUwdcx3HP+S
yEye2I0LhANJ+SwdPb0kGb7UsSzhklTVT98iwLOGMtgA1mF6bsF+jk2UxQikhv0kS5CQAYV1k0ze
g5YDzW5b+p/8H/cqdRhIgXzxIzPFaB3GX1ZqpOQYju5+rHHG2CQHbRrOI1QQ6btXSo48N/xoYhTH
7YgHSOdGsjGq+D+DDJIpRhRiVPvQHhD60u+QfTMCfK19xKezdaFhZxKeg0/vhLx3HqVDjSmxw5v7
oKgx15GEDtKjxHUh0tWMtXLklok0t8oTdycLn23JfkOwe7Ry+4h85hXgxl+twwZFkLcREZF4SLs+
ISEyXi8KAF9j8oz+6sDs5DrlxrUfrI+58e6Vmtu1yrJL7yS3uV6UHWZFLqgB1ymbcR9HNwv2jc9T
hBbT2w8mVwRN0rNjtyQhW/yJOHaPzG1PMVi+lY5gGPZQYdjPoxbiBgQz2hM4RSIDqRwxyGHjVjiI
x6OCyXSmvy3NEmXw4eo38/jX9ETvpHO4UI2in4bptY/IngocH8+isfEiEA6Jy4rBtdGi5EN/88gs
o+EI7hwM1G7GrcTfBwy43viF+2O51W8kTXdV53yUHkW5rzizCx6dOklvw1jtg1zpB+GZRwhXS8Qp
YlgjA6OGVKyPWDgpuSOcflHzX1sL2wVaVELbnAugE5rtHJBqE5evJdHCa9NzL3WZwS0oHcQjEtuI
HeCgJ5Pb6FFJ9q2xhxpypYGqWXfO68Gt0ITHin22kOfBLtAzQiArFVlWjm3/p7WmDYQGBbiZVRSD
S35YMSlr6ahuuUslG2DqtA3uohzbRtN9OulYPZRacQlZmbuRvJ2bXEIvyMX0JQFK1Djq3Lh5q8Al
4RPSSJII0ujG5SPukRjQfC4nhWSaVEj1MvtY1Pp0qcganB5mjIEEWcdDZDePwody2c44Cy1zPfre
SxYF6Q+DGgDUGIuQBpN7j3A5JHcNygLQ7pd5rrkaY2LjEhk+u4P9r+/Mc8CaclMa0rqgOSEQNJ5P
Xs6jRsr0UaI3VQNngjsUX3bqvc+sFWavX/OundG+gneVIWt+RYQUBl+jz35mvz303fTYzPEtgEg3
+oAXignkGfMVIoJvluBowiGCj85oHrvIf02Jn3tQlvuMk+0whNTmLHF8TD7OVoCPcU2amy75YKz3
qiYMxcx7R0rm8FfX9Sbvq4+UOEskOeElM5u9LgnDlvqlcdhj6eAzK72lB0XJb4cgRq0KoWbpvnsI
Xng3J+JYRyyMEX4D8j7BdfnrMU/+iyJM281UfoWmwN+aMyPyfmyULngXnccktC4iMxflK9AihP2J
LTYIEdAjul8+x34zNWCnZP7SBhM57rSODzZxHQoEgDu1X7GVb/wROrgK0CHnRf1YcJdsqrB8U373
rj3yyydUphEarmQJaMapfIqL9g7jgKD0zj8Sg/E6VROR96H7PVTL0R8iw+lLCg768g9b09fm6QKw
bq6uHX6Zg3muS/CcNLkP4+SBEGt+vWQ4mU77VBvVU9E6X4S87rIEcYRpcgUnszpMKKdGkpdit96p
iGyxJmrIGcpydzPiS0iHiEjC5KOsmh93hP5MkvUQ+c/EO3IqlfdwyO5wsPZOps95DxsbIxbZtsEv
WjP20cg+2W9HqzJnKjIO7+XovmQCTFJetqg8pLj7kf83ebxCyDswAA0GO/2mXlVl/da1gpMp9x7y
HMSp6ooXapMV2moAIY1P0hzT0rHF3DS234OZ3uoZYPgIG2xtuM6JJ5iBN0FMXvEK4INvbeQiQLm7
bXT7Dz1le6jqYmPO46VyuwU2TgkRA3ZrLOdZMl1UPdIaMeo3l3qWNE1MW8m7X1tv5ei9W3r8G7z5
3tdsxPLquQTvxBKSzfbs0u2YTEjDsUcQbDg8FIyzQKUYTGLRi1suCW9cb//ZTvfbtMPXGHlXqx6v
/IGzTYBD5skjrFRGyunWJ1g3K3gP09Y45EVwL4zoria1RViFczIgAtBG/eQ28mUkS8pr1DkylvAP
xYCt1rDoM9ZnCLbOoR0dgtY4Ds3wHaM9sCd6wM7DK+nhaXeUkbAo6S4Qy5FbyPmrwvpeG/VhIBlj
lHnCHesiZKbscoiWTyJOzAKlzNpJFnuJvRhGCB/Ji4xJd87vUy8Z09hdjDy9FKnH9ZcRQxvL/JUU
vk2tk2vNPNnohutssAl0InUubHPYEevosjcS7xwC7FbH2aQXDZkOj989A61OOY9a4dqMsToxeeXS
aPrxI+SundrgLU7Fs9fWKy/zL7k/TpvE5MwLfZ/kDdjXOVAHC6FXgCawidJyX5aFBAM6c9wuxtTi
0/dpt2tz7NaJn35VdgiYrmIFznXP7rtvzwGSI5Ap18QELyUtB82dne1aVIcrZQIDcBuWmPMi+jRR
V8aiOujF0eFJQJNuSM+u+ca4KcunNGe1ZjXMCIoyC/dDlO6cnLsgHxBmF35DALf+UWV0SrOUMHL3
PNX5mThSMCl29zQQcW51oEfKEeZhNH60OJRFDsEacPeRtTNQETf95oK+qGBmNdKHIGHycosM6CfJ
k5BgCN9DMQMZfpzSablS/6tzmLS5+V5qlFlu8+X5xq/bOAj83UfREYQ75W+Gah4rouseSrsG6Wov
qzttXzQjCzun6wq6D2dRcjpz6m+8JidXQe3Qtrz7QsJ0gOOhF9FSh/+Kenwten+jEgfzRw9EaCIZ
u3N4HUsBOn0+1L1/ywBmkvqHDYvq/CFpkXkSWevHbF+G2kBGFIf5og5dO8BmWoftIVJ/1DstV4Ik
/CId0z0otN04Rx9xl97tZj7hb1Ordir+YvwHRk3OkI3ALiFf14ok6lDzKRxsgnNLPLntwGXLNnmU
DGzaWVxFjaYSs8LFbtrHoiCGtBxjTo9G3cyazsaIj8zmrgHTy2kJ1QLnrj3SzwIxMuyW3pcRmJ+N
n5+a0iChmdQ9ts0lDRbj0ralrhFkbGk9nHEcb2egN25H3K2VO/ayxnlLq/CWCVLTxoid09jQnfbO
H578l6Kpxr1ryk1NOyBj9S4HNl2eFx+HSL85U3i3MVWzcgI0b7WvKhr3jqV/cbF85DHEOV/ZPxMN
FgGwHjBizRNb0VllLqdtL0a0L41Jpim92Vrk9p1oFUI4XHIrAmueHnB+Hi2dPtr2OD9EU/W5zOin
Pn0D+0n6rD7VrPDXGeNMMfjA/Jgv1h4mGSHZjEz+BUm/++6ih3A9qm+/Mc+qdR8qQiIGl80+W55H
2xnfyGf/YGO290ZQOmL0csDpFvo6062/c9U/qTF+GWanASnqWsTPsQ97idIKsvKAdbP2XbkzQjQt
AbKY2TnZFtp46pBw34HDrFp3o/gb8AMQD8wtv6p4i4YHc5BX3sk1u1QTER3zlalfDWii6iDsjLWy
ZoGgtI7y92lO2n+WsRAg0n0exTQmaByfJlC61WASL2iwSe9WrXRgHw2mTdJO4ITXECjnv5gn+QGo
5as/kn5YCw95U+5/ujod3uaU7WrH2u0yT265bRXLAqMU1VZKPkoLfxGlHLoNrb1PYUy0E1Qs1Af0
dACB4iTaljmGavtd5D60Ss4N+9+Y4SDInH0LnqlMstWyWDe97Ege+mUx7PSkezmI2wNnuquwO0fz
vA8CAfw9mtLD1CGU61KU13Z0oji6ZMF8MuxgSUra2/Zb21L2IbOib8cVoUfUT/Vz5EtqMLzo9J+H
UhJ0ljrHKJh/8DMelQpfLKtdd8A1qJU2rkaNMNgodheoE8HKLq6PEPKZRP/ZcxgEUM8I98MrBcrS
DTmvDYCbpDBnyclmtIltf2v69l1hwpLIIABar7NSnHPyBianhu9Z7oRTXAyr+gxBRIBWOgnAuVlO
GEUvP/zaXmIzHuBh/o6JcQd2cZyMdiuL7CRRBCIZOc0toJ/E8Aj2mkk5QVtaEWIPw8KcfL7hAfBS
tmVOgpgs3sB5PnkwiDyHtHBMyBSZ/xnc9w7qqbhWT3WfH6MmPiJZ3sxQehVBQPXQrEfFgzPZFWMq
7NJVue8JETJSMshUDIefRz7p5Rr3x9Hz45eu8Pl+keQA8emr/quOnF0FvlyCh898bAfZwWEb14zB
YRjFhmXcXvYvaZKdPUB5gLy3TuYcWlLAfCM9Ny7JAx3z2xG5gJd3T8SSrtker83U45nRM1+juGTk
1XoYpmaFmUSDs6OURRv0b7LV1k8sWF/M2/OYKLW2Y0sS3YhXxQdg/pdF4UX4Dung/nfqBK+JJ/8L
BmA4PA2oJKuTEt2l6RQBmemTN/rOyrOD4DM06KY7LJlrxcRpPVRGvcHlCvg+n42dCZlghcA3u9rS
bS9RakIhr8SHPXR/dQwq31o+Z6zQdsUjEhhWsGNXrMcUXxmKML8vrsOQEQshLogzJNMNnrN41xEq
Lq17SrRqblDzp0P75NlguCIH/EBirYogLG+uxZ4uj2uGJmYJj8T5xT+LJFTzFCOE+kdAxhbNz921
yH8VIYoyazvFpN967WszBzxVi9893JrDCCBF7J2uPdhFCFUkVPsZyzok5l1SipMI3R0550DDuo/l
GyOm7DUww5PfT9s0bUiwKcCrItcgGC48a3fYM21mMkUPykqc7VKJ547wT5FchtBjvEiEdYPLqLGQ
OAdkB0dsDYf2ivAQtWm+r2nxOt+71CbLm9Gu3lSsGJioT/b3F2ecl0mK90sbtk0b9GhhCHdSlRU4
UHnrwuqrl+06ohVdDZl8VBKxSYW/kFCs8j/LyCUXOL4OaBSk+mg4n1aM+L7MqrdODv+QfGFN5Rmy
g/zLCe0bU6yXumGXXTKSt9J1q4tDWA979CNIKYn8ye1XX8LibpFYANHaZ0tyUJcaR92DV+hzem++
Hgr+ERlgOt68kZC5IN4CYoL3JUhVSJJ71nYMr5rpqZ2r/YiXblUHKdDLFFJM/z52091t3ENX+2SO
GM/mLMkx++qTGSNCfXPd+k3WzlEVmFl74skqmxQ0e4clfnzIQuJHlbjjA0B1S/PDjmcu7JsdpYde
grVSfoArOso3fRecaIGIgjE3+C+OMTHHXWN8NYs7F0cTL+1PZQ7rTLTwg1E/klLU3h3tPfmpBwul
8177qQlRzqXPDG/QOS78QS6bQ1Ev2Azzn5dDnVPlKWQuz5yj5liE/3Rus3QzNPktNOnBdY7UJLoO
4J5M2HSJLtkeFeuFgslv/S/xK/AfEAwKdWqDmvbJ+zPq5quso28VsTJFRRROFm/rcC952NoAa7I/
7vN2/oaHvwOrD8tBUcbj3cz9+mqZWHmLlgQ48B35p6qR55CxbkCL4V4nLUIiFLU2sXa3TZW8Txqg
to0cN8rWvWPwpXX7yshIsxXPogx4tuh3kglHTu4fGupgZwgOzUCAocja12EmoteLTqoIf6OIwIkG
u0QEEbSLzzatkQK8M0HciAWpQu0IC6b8q8kiwxOOdSdJYTGGggkhOhOiIDc2uojKGTcWk/ugn1eU
+6wdeuoEKptW/SAbPYS+PoqMgnOuvlNNxAj+4dQkHrByjw50PdPSO87Gj05iPwrbndNGB4PIW4no
Jh7i76KHXA/fpwdZqLxhl8L3YKe3GgYOQrfZUmyg8IZd7TQMaodHRa2Qo2Fhzr1SRk+OyfBSpdEO
ftaign3J3cIgw5rdSWBvJ9bwpkkvYiTbSRdPbusc8GftAkK4WkF6Q2g/97P7YnfOq/bagxya45AM
98yiQ08EVFUAI3Z4RflVrdCHIQuyzyTELUl/D9pTmsMHIHUXvRgZ6AsL5a+ex73A1R0q/FiWPQNu
qJpvRzQ7FCsnlmUrYxFGw4uw06eImF81d3de9q1XZFddJ7chCM/zzFg6m1IIFRk63wFecPHby/Sx
5XhM0niXpeJnTNSuyMqzBWzdwtTtxgFOMLu4hb71L4+qTQRTPJv9F2VFO7Mdv5Oxfh/S/kV63Z8j
B9ZoyQ2qG4zFsPwZEnsrANlz/G16wuazENWGr7Z6IiwH5B4r+uKR2EQEoB0ER+St6ZBtdBG9ZrML
uYXQB1IuR5O2A6yIFRYLF419atzE/7U2quQ2Ny6WM9Ek0GRrI7Ggz6RrIeUpbL0YFzcpo8MvB+hO
qRIyAsAwAprknD9Z3PsoJm6JlWEPbtZWUf43+FDMXO1xcYdXxm+XCVSWx0Z+in18x7gChn4D0uCW
ZnwL2pk+I0qEoa0FA0rqy56uua0YEhgsIuLE3aDxJOwCqb4n1cfIQELBnWeyAOkr6m+1T2s3qiOg
gJUDHixhbjqV8asXfc7K35sxyQZFe7NTex3bxS6umUjbcI2z8tm29DG0xiPl5Ovs2q8lqQ9BXx9C
o9nY2IvcTF0WQl1ufwyex9Is3bRFQOyJ3HuZczUGtSVJ5A8e8qpsk5m0cMaDyu+/dadOyEVAo6ft
uTTlK7DvfxaxWDJqKUxt890Gct7Y+SP73muaWAihcpCcTlXdQ+LzjKG/xJpcoRxxZ4vVNdS7EppW
ElgXkvy2ZTBfpZcAEQ0/ct5yYhfYJ1IL27RWriQuSLqbVrW7sDJXfaVpn6Yj+OKTJ+0PViHH0lPf
dUg4SEWiXgnDwfD8Nzlme0O37zKKHmdV3/2q1AznDZhF3KhqJGp5LpxDxXgbtP2P6ZLk6AgU3slX
C8nIMJIzqGuEJj6KSPk7Q1RuFvVKALXCIbjPzt+8xWAWRPvWDy8GcVJtNULp0HkMTJSrWMj6xSXs
riaFO7fSF/Z4RCTLj8iw1npXxAj2MhovtrPIIUBAgZ20YwI9u0uN5RIl2MFLyeOJcgbXvKWhBxhq
tH5KM331oxmdqbi2/oCJqDuzcw4eGpWva5dtgqdurm8/J13wH96PB+qUQ4coZWz+hfkyEiL82dWY
qBj1148J9kfNOdznXyUMSIWgoWaXa2Ir8+ZmhwRjpVqMhCgAgYIzQtb7dJSfvV5838PKrn8J+t0J
CQoZ18RQt0e/aw6Vq69NhxVJy/xhZpE0TDyxHujBOkEbBEg7yTDKtGRdKoG5lm+h1hdUxFRuMOtI
rQx66Bca22j3HGKTDfvukBXW1mVxa6QOw1fzInN7LVpQeeSjVRMcTyL0KnMz56e0FMjnmYsmh3l6
ceWHYzPThk8bV/yXT4nXr4oOqga647il7+kR/zn0zJZYGSEerQy1pM8MNGgOInfXHv+epeuu7HE7
+sAKegBvcjug97Abb8Ng4eymydY0+mMT06cXS4xpwswnxMIK5AdIsd6qJWkRCJBiJ9QtFidDvJlm
v9Kwc5wOibNbfnVEpPn9sCHIHaoM0wqyb6PwH5tq0C5vA+0c9/j6/0bGCSOYkHuRJIjGyNchPyAj
hLUTBXCKalsyo1dD8mD33gpZ4IXF9orGeDVYmBl9a9/Am/T1CfDKtihZTyf2Ws1vScXILLa405yt
EZU76YSwk5pDy1GA9QK7wLyOmMdlrf08wBgI4LqMQBUctGY2n6Am3Qwh9Xaw0pPy01NgdZCxtn7u
c/6ZRJTBQsIVHhWs+cCRTZ69B+60TXBdJeGmnG5RrNkEpFcxYXyX2MfwI5d3evJH6saFpYrSxWHL
Dp6wACwRsrMti7UmxMx0SH0YSCEqDg1XikH7mmDOxXqdktZZfJVYjlsUghNpEzo/+152aufTADHC
5DHywLAzLPosZkWrgHQDOCIjS44EEuNn8l6QZFnrSBNNFQDu3M5Ck8YTyp7a1vEIKPVIAO1HccrY
kKNrd1g7qQ7QnkUhCbjUQfQUgO1Fu4epi61A1rBZDAOC3Hw7R+XHToWJSm0eMQOPG8+Gr+HojClM
M1qn3tTWbhiZTHhWVxyNcczhsWF8wyUezz9BJIiNE8DQyKCNliMxZKxlEO4Tmj6jjwkwgku0Dr8Z
QbbXZP8UHss+NjcnN4z5efsL3tU986Ql+gbFSfSGEodutL1J0A8LDzNsaD7Mck3aPZGIES/T8sQ5
pyLZjhUh8JG7SVoPtrD50rfVaxzYmM1brMHpLkFqOlXg8WV2iKNpQ0F3bkmbGVUAkwwGJxo9aPlm
tvBXEO4JWLIUFZU28SNIbgNI5rCvUxk/epU44JR9YIItkOhOKMgG9Do8Hjt2iyt8N1vL2Hf1Sbs9
NOi3QcMuBSJQENzU2+G/ksCqnioGxuhbg2iX6gKoPqwg1EyiaLA0EhzrdU9KOms/a7exvqDhWZnE
TZZt/d0gtgvzcG/BTYMMEDzVgpcsr5CJEpaJ+HqNx/3oxMNjm/6p2bmHLTI6zLcMncNNFdl7JfDt
YVINIwoW9B24Yk6ug1mh4zwYyCGFyiwT+ExJtZFi/nSI9qpT9wkx3HpqvuC+rg36FDtstnVd7305
/o7UvSx8iZ7DBq4hKzIsSpGISTM5JQC3fDO7CeY9LmJGhYLSM9tTG6NNAHjID3XwMw+iS7NB/7Uy
o/rJ0sQMZ+Njhh0nxclpVn+4P9dUs5sUf+40e5jKn3NSMAjgZq53cXxuiLg+VZm9GyN/F7f/4+g8
lltHsiD6RYiAKbgtvadIGUraIOQebMEW7Nf3QW+nZ6YlikDdypt5cqTqooKt0d5Lz8A6QJn2kF4M
q351QVjxQC7C+QcgTcsGboPbFA6bAbOa39+tFw6VYqHUkVqzfZbKI+fkvzAVC52yUAEBT8NxBTry
JKgQUWayHYaPhCLhIiZBXeX3hCgMG7qtFgnWj9WyabtvAZ0mgpgdsYUUdomTCCQKi4QWydum81Py
f6+U/pTWw8nUiiOYiwVXmY3SofIjZ7bckV0AwJxwy1TJU5T0GEbntVS54LK67P3xxyvrzyHsEPdL
0Aak5wJcVLrHbiBdWvlzTaebAnQ5cP1O45oq0XCXmNEX6sJKVfmxRxUzOafcBKGLRklefgJ2SW1/
xM6/ggkYV87e4PHAcjAXkmGUf1T5J00ei5gqVWuOU4Tl2uG+YFL+RIaBmq+EvgCOcV75ILY3WXLz
Bk7xFE9CnF99z7wEVnQDabKLJ7ULq2wZIt7xZXmPmhOM052KUIo0+RzTF9VyPvssIWpqpSILfFRi
obZOiwwGA7hW9FGbhgV4bom+ByLyb/RhKGowaCfe+9O4Bym6UNGH2d9zoKHtFP7ZECeEwhKK/DOk
fJKQJfhlUpA+X8HwZDvlozEAFcXeKoiN++RduBubOR4wpfY6TSCaaz6U31NJArlMALgGftiA2uuF
e6XH64LUtLNitnW9eh1EtLJKtVZ2vdBi1Kpt0kK0s6azYwVPPjLSCKEw7fvrkHdnHixqdviutf0W
Jut1xFtWMT/qvHGS/lTQ1jlOw8qih9yvT8oBqUEyAZCT0NpzSGmbAW1JaXPhsU1ufB46yre6LA+G
8jZRsdPNAJrVcFAYAHwLrWs+0GhbxVwEDkNfB5gMp54/3fiRGu1lsNyLECzfPRCalnhuHfPPS8Jt
yCYHk8Cy4GzCErCU2bhuWSP5TgNLkNbrfh/Xlwhftl6/tP8z9ulqnKcmTgOLwMJIKBwq5r4OqLRO
nlre8JMbXLrAuEmG3Z6eGDFBi0h/o5j+QLCPfVyu2dCsR4ohmcso5/or9dPIz2tNQGJoZmvIR7jw
Qi3Kets5XWIB+bVLyfAZxNuyhn9XNuYHi3rgU4FHkZ8TQ5hNpFoC0zQxoxCCpH+u2rgcmci/ZX8D
pBQc45aJSDR+fTVEx8oEVfnNVJa2tgFJza8Ffd9IjzUIXVlcyRyshn5cXVuKVD60dkS1CT9HAwDO
ZNZE13sEAv6FNHUTr91AF+S7LnyNpXdKh0gm+xqCh8YJo/yKgzukSCNXZDscrcII49EhEOGOow9G
aTbl71hqHQMKyR+0mKMPTmPsfruQCUCVR7vic3SeZw8UBsHtpJm/hZPSZNOsvLj/48RcVfWjDubo
pAC0G69oGHoArAQbLW5S+39qwTo97tBQCLgOW0nNpqDpRXfrQ8I40/ewKwTfxvyHPTw5yt+KZjQu
BIHe8KchmR6mbxzOiRg3see+R/TBZ5AFXShbAyL8zADKmC9GPB8hobB4XA36gSgb1G1/GybmigGI
y8FL4LOm0bOlKoJtVkWHRqp9Vw3cuOd26UOJQJQAVajqP6N0z6bxllQfRBHWIoTi3WabjJdbUITs
6aCzNwufoUh1FCC3XwaN5w2OabQlJA86Xrg6mt2rC2bOdZ0PH6qj6dPj1kwre96hudCDEwwd1bEg
8Z/M857Mjspw2cLxt8JJW1moALUJn1WuG4yDbY2ZnnpBza8fTnXJDXMnlX+LnQ9l/FM1IW0cHqDS
oth68cjwuopTiAoYh1puNJUu9YkJnzzzp7XyV1wKa9ek7oqi91WpvSU5s4pFS/AwK7GMOGW3LUDt
Oil8MVhkspBPQxNuwukNzXEf5DzGHtw2/xV646ZwoQ4W6ktI0uhNiXhpBxi1KVDBrmdz8x94Rqaq
4a6B18ytV41ZfA/QSxu9XNEispJdt+4AjyJ8OGx64SotdVpAHVuuCt2ep27WVt2hTN5DlVxgMe56
ejTMMV9zcf6e8uE2ZeGbPubXsvpyjY/S/GyaZpNzuGMEwvzZ3LIgwlB37XgIbIA6WdX98w3/1qtq
08ceWhghvnJZ2/aHXwWvVF4tUkafvCe7orwV2PIb8okrKAprja2WJHRcNy+1Fpx4sGmvogKeausU
B7hwAmeN7ffWDuG+Q3epnOKNJ/DZ46tBTPo+6N5bj2iP6HQ0EHhaQatEnG/MMH1HWntyJmz8JDAc
FwKfZj47/XjUaPaVVsmdzyHtrn9Div/QJ+a8aPrGh7wUAcvWqtmDErvwLnnoen6K5XAhiXrtzIdT
qBN+1guEwLXqnK3e1qexrXeBn5xTYC+0Pn60kNNNIJkhC0sHsM4Q/MZM/iL3Nr71OvjpOuit9RRG
m4TFZTEv4wTvXyjxnvVKy8ZKg9aozfs5r4RfOaBx8p748imzK1lVTezTvejdMNUqZRfAVQA3aLSK
HDo/YqxGZDiIDXcjTYSie/UCYxMZ7Ror/aYCgSFhMQxYvTt7RqezCSsJuhCenMbsXsGhjnvUe/ac
Hn4zWbgvCeqTh34/aG9DOr3ZkhrnSdvxd7pplvNia965IcYCVIgs830qTORqDEWYHCh2xmiIUlU7
f57/YtY/VfdJ3bFSrz6/t4uiEAJfd1FeyMqQnZ0WuU7SqenbFUrvtiyPuvltc53oJPB8kgc+c2jA
cQV+ZiPiem3UtMV58l+Zn2yixLFy/l9pZoN7qIZ7kWJdDwR+2BD9QjehbOgnZTebSmp3wkTXGrbm
RIBTwkZy+UaEP5PBZOtm+4ghJovMbRZXuMPQ6CZnCS/UD+2tYsXQGvo+qPW1UBeHul5lcf4hG7sj
jze8ErsrD4XeYud2iA4OhzGhzFFLoX9z/SATYRfJypwr7Am88BRux4JldxLtU/HAyLQf/1fzrU0E
OxK3OEws/uXK+HU47lnLLMqk3tUTaAk7W6d5cbRn8B2vvXzax26GS8D7N1foRbUQS+6AK9N6RMmD
CPF6JP0bCaiVmOqY6U+TRuN2HN3dAlcvlitN3GoruWUOJjSIwIT5ltiUlqPsObr6vT6WvyHxXj8Z
Tm5OXpWb4SpLntC/9oUljxP3Iq8mxlo3d9J0676O3woQ7T19CCN31OZk5nvcxgW1E3LwQTFeq+EY
ms2WPcuhrEraUvQd0BpaJzT1AYX/YKfcWNq1r2xCkNAkcUefauLY8l+Vs+MWzyPvxXE8ucmh7j5Z
Y3UT2BxInahZMY6oGb8//Ew1162ifbL1Zo2mT+Ym2k71L53bmwwTU2K7x35GHfVUMjd4TbqL0p7q
7sNvqFLFYupPp6jNqZuqoZv2VKZOe8+CyW1u0dIrdpjaiW4JxadZ9qx5jGQ1thHfjl3rn1Ia4gVM
nTgqMR5nH5ZztNK3Lh1OfuCs/LLelma/7coLjFTiXQZeO31LOBRo5KEjlQKepJHvwlfLkSnakIxZ
xOaGX+Lmxz516A+IYEiHtzAbd6MX7L3KeCS4Oxz61pXLuwNonghOXfiXR2iR8/Ho4gXf6l28ziax
9K1iEQyvHo+0fu1IwrnId3GyjdGa0DBWlsc46l2y9McEc4ePfsVSdkHMfpvXJ107lfaq9871xGwi
Dy6fmf8kQfUZv8BWhHmdkt/RuofqQUJ4XbKHiVjxZ9OzBTRMM519gVnZDugLe7XFW1u82MZLOmir
3Pi1o2uJJ6z0d0b9Hc/OQNFR/0ywLvgnQSzWNuBoPOOa2k4TOxx+KnKDy8GjtcN58nFZinGkrxox
g0vULF6Izl/6tOmxfl1E4YnBe2Ho30n9njf/YucJS2dd7cYO/2vxUnTIreVZVvfchKPPTzW+DfGP
DIyjR7VLXJDcaqJzVlRPuN5ekqF9k6W/kgEbuPCvmvdeQb+1uDilRXvJ9a/IutWUb7LuJHxFH6v+
bBXaoTQM4HYjk57ftvmGKSV9SvoS7+FkvzkuIjdXNGCt/CelSu+mHl0wODuLmk5NKXntqJLqg8KB
blaiRDn0ua+soYBWVEMeIHyGlz7NQyYnWpQlmTRSJz8O5bfrSLpQlUot2GB31NYezbaXvEC09HRG
CSkza4+PSC6qTOqbWDrRtq5QAgtQc5vJGQmpebIgikEEtvop4imelcHAftI6M/0Zsv4PZ07+U5RY
g+lncr5gWdlABiAM+/R1ajEDJ7Gs8ofbEsVfPjBJL9e+hyErwWUBtrUAt8HAn9JNPrgE3T5672Dr
Ry+jrnMAoQgH2GRBZg4Z/Tr2qoGF3/MrR97TkIYrh6DbFPM3wjAp5WvOn8sSl7mVBr8x/aHpQZje
nGxcJ4ycOnioevYxjM02TT1ycNp1Ft2a9NoY3tnAt2Zpgs6cOxlIyskQsQhrp0Z+6go6btKMeBoz
MxmdRl6txtvk2m+BPFGjGzT2tf//vnKsxs+x+8SKtOzgweYDCytC3qpGH07xvgzpHMigxzf4LVDM
HObonumAsmWO51VJz1CDGAjIlfrqlZhINvAlU9TNB/pvpd5LRN4RdqgLuInYxKYBGlOH/7AFrOvK
P6mUSGEOBVDqDFgDvDGOtWAG7vKMDbwm3dbcFiJAOUB+TtHg6yi+RMB/pw7dzsJyMQ6byaNKlqZq
jUbqgTB2URDfbdAg8dhFo3oCTcbp6JVbTY5n+p328ch0zuXS9oYtm7K9RPN/mTpLnqnDvCp/+Mb7
PR08TcB7rX+csLpGIPHYj+40Xe8WZiL3dk0tRAEqXYiMP6q487H9CYcKL2NUe9k1amG71UVhIUlF
wStdmttmkO9D7LxZA6UhZQCghxBsZbzHDW+41PTJz9qv02ARN6HlJAoPiTMc9MY5mFAnOWq8k+Xh
e1YTy9/C+MroCGh0seutam24Ffx9bgJD+hPX9NN0LlPJNH0n0jvZwv/XmgPg1xyHBowfnFsjiRFB
f4fYCcv6dYocxifOERZJZvesN4TgsM3KWGeWnHEeIqaMufhGergamrabwKrgjf9T+ogI1USPiTu6
1k9bQWqhafVNVxWzu5b2j+5n9BKi+929ZBdM0nsZWwZOtuCBM2UzIFzpcf8gjP5txQBHE8aPooeS
MrFnNOo3x+YZVPQc487+FiK8KVO7c21c2bY6F2O48YT+hPJm8u0D8RoJrrGlcN/LzIVD7h31mrwd
FyMUNrAi2XGyjENlNJ/eYHHrNHderl4ZeDc2ufeEFo8x2ZGkvNSCCkmberguvshigsWNo8XAu80n
BK4qGsGkAgCysGwn+jKjKaSci/4ASW+0HtRg+2568KbCYV3q9SUc+AxdB/WEI5+PzjY1KCzR2unf
XAf9ULNeO6QfBdEha4pjT7tKNb5ELbWVMzTawB03i60GpQ8q4v0sfe7YmLoqmqdr46x58WaaiDIy
FmU6JOkImh7rbmpjdsKjl5ecOrvyuaJ1p4RktCuWQ5ieKxNhrtQIJojK+5vncI/4iTPWuyIPN/C5
n5U55y7ei3z6S+BOFQGNgHj5SpG/j7zoxVTh6i7J5FeM7OEm6UyaB4lOVdxvDeRI3OvIlodON97D
kfy/NO6qD06uaDfSD56TituBzXHOBX/oPyzLO8ahdfSB0Ulh4BIb/aOpxLbSk3VSOc9qstkVISmV
7CgMufdEz2Z2mI5xSTm0QlsuTOJl02rKwRDYSX0twBD6k8vBMixwUe1MupaAl+Hsp+jAbUAgGyvG
bbwh9J0pcKhdfTah9QyFzQXOXc4j4thAZ23gpgdNseV4WUsTSbEPnWPAKomXYfgTRclRaj9KjixV
2idF9YiPZmqM33pjnKMugIzSnXvxYMNFSqrfjir6ik3r6AXmZ9dkW26x3Ckw9ze/HXjiDYyn9WSK
T9HHdwv0rEattqNPBNlAHUkj24QtPduRLF5GK3sfiaT3as7IUMpdFeWKrRH1Zi5lnTQopqzPqg7G
AA7fevYwDv1OMbaRJnibYkhx8OR7mxML2YaKFgq5Uuy944pLMGx1Y21RLNOV/kaY9EVGQLLCh04N
E7t1hI3u2+dxd638yEtin+B50VPozUb0avLk2kZztuiZ4RRBJV20NGjqoPIAohxaKlrcNANqzD3D
nAfj/lZqtJYE2bp0wiNOkLPwnvqwONMVvbLS6s3RvEPe0WGkuVxKS9TbAd6StleWsQl0sO3QpzHQ
hnh32l0xcUX2plNiRb/tRIupbB4DhgVSt4vJMKhvql/h8xC3Dv9Jx95TW0igUKA6J+uwCm8ka+5k
P+5TlXwF1GiV4JGH8S9GuyCnCjo2OYQhehLcbdyG4Knlsm1ZsWa/jUHNFg5sA1UEgZDcoH0D5gO7
gKdLsnwTDRxcesa1wd2GdniIepYNQFeovPz1Yvc7dxn0EwJXHS4L9LFgGcvsYuvPHqWiHgDvslNr
l99J9FTNWgBf8/EoTa4SbrMPrWxnWN3VcrS14PjNlLeLsg9tAratFbxvRtxF5lJ4NnU/w45SmH3r
SCQl93vufBhBWsNuIQvlAfeMz9ALfiKsBwL8TWkFh2lOA1Rau4Rpc0RpBNJu7qPcRmj8Z9FikTKD
uCgXOEB56UzTyrP9H9PsHpHx0gzpTotejLxHBlKr2vCvAOXvosp/ex84BeoGhYPldyzM41iPuykc
jrLo/6QXfP+vVBrqOTO0Vd3bO3w/ZDd96ogYcjK0+VC8yoy9BHfLoEN71MGhhnOqPocN0D9cNutl
4mCrx8+gPCQFRamE6a9HYJ+eiunwRLuPvH3u5LvOocyjYyYX4LmUcR+x1xWMJn0a3YRNWBDXVINH
1sd8O2j6LVPBZ0BHbeXrTxb9AUMTsZRt2zU4Q4ZmceGTperGnhHwi1AjyOOwl4kV5jtENoPqsjDH
b5QSUmizORlJS82/NKt/NR1SVqKOpaY2VY1BNKRHwuIbHBAqJzGya2hR1Yj2Uja2GqxiF3Kxa0vJ
T8mio0sO3XCDyXXoQWgRGbcI7+IbWseUHuLTXlFsf62pEolp3jJNysSj7BRTt6Qg6FiyGhd1RVLH
i5ZhCPJ19G58obZWQWWX02zon1rjEH+tDAv9P8SXPgP1ST0G6N3SxJPE63Puk6FTIJnaF9bvPNzm
shzj146FCL0xuxjGhE4qKOGEGxWoEWHTK8R1j5WsBSuozbV9big8EU+p02KWEuF1yNQhzKolBtJz
WIi11zXXFPE2zdxNTsGEYj3ZJPFlYKZtyQY5WsTIOB0DptRZ/qcz6zmjt7juw7eiJaOeduOpN1OQ
K9rFyrs1jRYNOI2k4ZtBtoQ3vOa+6A1zPDi+W5rA8vITfoXxMBFcDSNnV3fTB/hPOoWis+0SyABv
q1xx7vHcJ+jRRmHdAg7uwA+2/UxS7S5+RDkCIQQtEWtVPLUa4GODfK0+O7qgxYx185eG3Tnx0RIU
5yCME27AARg4GmYzoqZRfrOFdphAcS20mXQIu5CBCDQfwuzcIhzTVzbiKE3pzZRfbql2kWEfAnA9
iWSNMhEELecKCxt4c3DtCJmlE3ErI1F7X2Qr4U3naNS2vSmvFe0uftwjJdNRZIFLS/BwB5N1Ja3y
ktX0txnFpRz+uSpb6+IWVYCJiC56AqW8w6TgfqVKnCIufglW9kKnTbKmtbjq9lLaGwlieUx/3IEY
WqRvslG8xR64OLhT2PxYBHPDSLQHvsDngH2QF9svloXfzNJe1RBtXL+8dLZx1R2CpN4H9sZLP3Uo
PpHN+AXZiQjauOobTr6pfo4TaovHmFMNHR5naBTzwnPxgDhd/QglK78RK+uy5QWNbhae8zgGrzY3
zUVnHALLQOOqQs1XQWF5UQZAC41b1eenkeT+KBrehW/1iHiNdZWOKoz2LHIInepZsPTMeWDncMDP
oSFs8Fpj6b0brV8zHpeSD6u1WS7ahPfmDahN/sxiAwGwa9HJZGO63cHo7VOlTydAs1sr8y8DgWfH
sxluHL4ngwBp6uqIN2It4cyBmTmA9N8ORK0xJGIsq6gR6g+pm2+aMl7Xevywy+FNL0EO2nwOFLNx
FTZ4NsO7oi291W918mH3bI39R4iwOTr1sUiMe6lswQLEeQ6MknSDEXz1NYwdd1JvKfp4gDvFlMAr
JkyP2yiTxRvUIRQaR383u/jJJLC3wNH12/hRjMpLvXmaq0smgp2ENMBAfpqa+ixGxwfVp6+Loj/K
ib0aCaqFHr1yPWdrQI6Ym7jnYPRsynssrH0poMEgV+muDg2fL3fmvpD7x7yDhtCK8uxm2t3z6drF
maWDG2uy8HV0jaNlBmvTIXE90hurZbzZ6UNP+c94aQ0qP3pjtnPAsQdlW7HRhFlXWPO2OtmUHnGP
2cRfhtndZWE+FObZY9nblV8jK35ZT4ACaJusZwcuspgY1+xwdpFgCjSNs0qss0WLOciSlyIgKm+0
DqCeJl30BFIKxzgV/KzhOG2cTIGe5k0QzF9ljrGqqTBvDZuSGaSkRlrDv+wY4gjM5Z7xgDh+9poF
LZMaUpN0GT6GYdOn4ypt2q1bTZuGlUglBc+A3PXYRrAPH8J43IaT8d3qfNz6WC91+WVH4cM2vb/G
HG9BTPy3TldAqa8ggi7kT49REr0EUQh9XcPYWyJwEMEv1FPjIzqGv2HIrbKNH66vc1Dpd8sjORLw
Xw03rkfUe2DXTOeTndUj8YcQ/cI904Kw90t2m1F3awDmVWG292og17WRf4dt9BWOYO9oNFlMlUE/
dQ67AgBDRoc9xr44N7/A8nyLods0pv/ayfFYG3gerAqauw4X3Na+BPA/zBrRR1/kr7FrHknSA0P4
koAKHcYLcB4s9fwd6bE9PBCkbfJ3PKgiEJuAU156LUaZeWff6q9t2Kxty7x0HmhH3NmNhvmZ6a3p
i6dOyWs9Jxv69FnEFSa1YanFcjv0d3Z1A2DvONvUGbdN4oMOvn7oylpWw/N3uQgCV8di79K4gAeD
YafIkmuj5W9Nj6fbdGfkdRXDzStYEzO34Gq6tk5yw7hFZgQ/beroIMHK7uQDIAA6dqf48ujx1woc
47ehPq3B52urYOFEEKc7ltyxlXY7om0monD/1WrdR6zab2o0D6OonuuIKbpTbG6Nno4AYGsGZNrC
pXFD7xjwrOA4GBm1g7ZLSYpzsUaWOe1gfUK9gYmRnop5QQQT6csr8NBGJVJmVCHFhPM3TpjwVSxN
o2AAEGIYxjhrQ+8jAtTJP2NvOK/f7DmFO2H/wihMrY+tSHIUzXfi0NA7t8gJVPsUoljYcIXW+vJl
wnLOZyU+MzeqVx4BU3ya5mthyOvYpp+R0hHZsc0tMnj6U4j9rIdlFdYfgeeDSQ/qT7v2/aVr2itN
KjwbcbfAXCt4YgyAIQTSwPwcAaC/Y/ulBSkEWkJdlr/16amAvGgewqbnaPahAVp+cm2L8OT72lF5
2m8PaWgV5tN3bgKCbVnq24380/ziuQnsvxEQyMQqfgjhbQghP4fWoWFOQveWNqs8WyNMa0h4zdLm
Jm3L4WSNzWdpQybHGd4uJeDsgflucMXT4JQ3zZM9Zw20eqJntPbMGXGti2JSfQo8O2/aXRbbcwCi
qg69btH7RznjLBOsy7jYQc6y2Hkns8kEOy/EI0Dx0neLVZzCe8OyXitulXl4h8YCJzjvnX1GXwZG
efyQweA+RqHRKVjz0dQ3N+qz966tmZYbI7yXLX+CoUpee089WooaRdfYH2BDjB00kb+A16iEuoeX
siC9iyA+YeS3pfFk0W4LevPk22D/Wl+9Q9uMmUjNnNhEg5Hb3kLa3EE0OGoawoQjzRhPGxQtr05e
RI7Jpw26cVsHiufbwd+uGS1S6CRBKioGH8/k+0eP4D0RxRYs6Zlt5VdbdrMOIcA02t5XHiCGTM2/
ElICv3ce/Vis6w0dubrkpcsXk598jjDkDfisNmR32VfahyJPMw2s5326ZHWwOBkL1kVruzgvOChx
6uGfYo0O3p5X8iO3Ku62aKX/4Pok6LMN/qm55GhwaM5tKnGqEh7hURvLd380xtVkezXe1Jg1V4pi
qQJxyg3/t/ShhVrtc6lRqCgFFwOTrJIWNBGVIfhGJsie7thta5/IS9jVR+R1hJ7cOwalwliDhyYB
Ndjl9nsAthRj6GdYA1XXi5c213eGCenRIU2yRO+CY+H/5rHzObgVOGZrrqHKEknBd0cAtnkdx+re
kg5yiE4v0qbZA62GcdolR3ozUm65ghAzPailc7JKG1hmdeThP04t5Gk8zLWAzT1UF38aT5MfcugL
WsYz7cnWBgzl5dbxQv5eybmJ1DEWZGPbpDi4cQKJNdskVrdv8xY7RLOnlnE1hUQ9DBFvpMRyLOKj
Qd8V/AAG8GgzaOmqSznOJNiVJUSxS+kHT+yviCy5z0U6bMifk43oqHFrAb6VKnvXbf2rzaYf3pAL
ZIG1lfLzTgoiDC4mMgzYlYz+w8F9EUcOSixHWpPgyiLiBuipJYxVC9Q173vA/7IzOGeSAMQ1XNTC
qU/pyOo46JaTnm+HRiwHWH/gN46NaX7mU/zuB+FLwMSUEbgMNPiSDt9O1joxul7zGkb0a9jeby+I
6Wv1O7/zTae8BNmWeHDqiiWZ+iWQZ5IrNGjDfT7bUnwjs21FNOBx1uJ7HLvvFqkBo8RUoTtENe3y
VfrzNMk73agPHkUtRmxx9k8kB0bzl2LH6TjrKh1l80z+s/+HxZ6bmVi4HOtNRvlXYnRsmXDTEEQB
Bv8SUfjh+jgm2J/TmpYfHeXdgqlc0VdsLowk/c4ln0oePDMpfAeFfYLzv7YVNdECxwn3YFHJTazI
WA/QMaboRPqgXEzl9MhdqnQwygJyXXeV6S6nzA7XXsTqMmkeTnlWen2YmvZlhB45Wv4bf/fvIa7f
lYwh5HDjHUtKWMH5aTn3eZ+vJtZQPLrUs0zzHRJ2hAQqu9AD+QgDHiN/SkB9tLvabi52yxkVix7d
rNo2VGA2jfOmG/l6tLtjWvEezNxd2/IWMSKTA4PNflR6zBDZRdnOvuWtMabjuyTSR0ToqqT91bjt
q0iBw+vmj0Qukjl+S60+00D5SU/nc4llx1TdT28HvKPMA4bVJxmMN13vv8rO+bKGEjSS8tc1T5Tj
Yvt3ajboJVSoZCSJyiM9N9DRE6mZDCR6T5EP2I8uFcdqmC76YJ87zX1PWkrBpLtsxnJtR9zG6aGj
qBL5kaBMTpCtYb/b5tYObNhHFpSkNweGajfJT6WfPnoqNBKzXldpcq9T2FMNObKVN8RyGQBBW3pA
Fxq+QUuFF37RZex+m+YApYVbAN9CDGdbN53+IHUBElJMJ0MUXHSDgh4tPUP62Ya+7jI4++QHJ6Bt
ce4fJqenh9Hfu2TduHiYu5z35F9aRd1O+fG7l5bBtkgC901r/GJp6zXREKPBUz8VTyowTi6sEBH5
rN+GmF8N5ktt7yorP9hi2g9De8GYe7V9UGwCJYgeGtSQ/sUY2g8d8Jfg+8UbdqaZHC2Pho9A3rLI
5tQcNrQurqepfCV2dEt9bVM4+qNNe75UNbD8ONS44LlbVYUvaevi/a4m6Enj1xiNZPrGa26QLyn4
IqnkQOPGpop5RbkNNi1lP/GHAKtyV6l5Qw85j/NjP1BDNcqj3o43/refqmxfhlKuIwQgvhAPa8xX
tnJOpQsrTmvFMqPRASosGGLSgqpwfrvEf9Hz6hnkPSFP5HSzbi9FXq5z7mbxqH21kEsXlZN+oDNX
xJy8axmlvG/AfYSO+uq7+tVkWIZ7cKGLieFyiM8hDVTDrPcn9j6bDxadnUVA8XhNHFho/qJiox71
+ZPv4IyWCZyXgDDrggTEPzsoaZ2tnU1TEHkdo+LUmBHXVKB8Hi2mC5CZR5LT3pvWBTR61WrYioKH
lRsJDtWRRkkz4FzsSp2Mg068zniI3ME5Ff7Y+vSZSbiK5gQeLTee3Slel31ydIvxSrvgtXYsqGqY
Ay3ucz5OpQ73g2PAeaDd+anSxbeX6iabVro082KOybt7RwFGTmHEYvmJymZvVUTSXc7gtsNp6s7X
Ama7+Qv0kRbR0+ANwKWJlXkEiQsyyfm8Awj68UW2AGtDZ+vZ2BokQEu956Yre2qdsc/WjXeiCe9i
NhXb1AAjnvy/RYt4LdptsFOJ/WynqGJ29IVzHt+F8s9FPLKx9BzMDvM/q8Pp0kKrLiGlRE330vPE
Z12xi7SSKZXMNVuLZV74w7J0/WuTDLe4xa0dCJMxMwgx9bj6zSb8m2skJ+vkK63Ki5N5H7AhDsx3
hyhxrYWGH7/twm1ilCuT1ZaL3UgmzbvgfgDHlatB/BoBvyPDRMkkm/gZV64UJ4udYqqWEzf75OqE
NG3ZnEiShbDZrIVfLxMn3vpYSYuYDKatCHDARLe87INg373L4fCEOFaDWa4bFOY2N3xuKYzmwCOR
yGQAucdnGGs4BUNzWJuUfEYuFo8pOROMXwcg020nWnvVeOrocLTR3FMifCQ19pWHFl/11xJoImfe
60huRpvGteU5G+y3u2Zov5jXNhXnZ0qKcES6sb3macijF11pDOzxg3v+powcTg9c4ZVvnNJcHgJi
7FZuHjQNnDCgCNcY1xNsv6gq8T6xJIFixKtcpFcrSDa13hz+I+3MmuRWkiv9V2T9LNhgX2SjeUgg
19qLZLGYL7Aq8hL7vuPXzwdKI2aBUEJzu637oZt96RkBDw8P9+PnxGb/yZpmOwBElkq7IxuHkMTf
c/3TcqruaCl+dV0VElVvan9ASM6I3ahBnm40L/Dr3TEmcBvVyKhp2c7iY4nxuA1k+pIJxN6MaEBA
A+Gk+uxJ4Zs39Qj04R7thaMQwc7MP9eCObK47cSCuR81ZW6PaYgOWCZT4zpyJczP3/U6snwIO8od
V5NQ7BgyhQODXD0Ps50OH3iVjUiPwzUCM/VpCMo7L253VKrs2AKtLKMCHIy3Rf0i84IqpH5rNQU+
39/mavTIswZMsVe/1hCdx24Ggusvy0w+jSPsl0mcOcZowHxIEybMX4rO3DJuzqsv/paihUlGhqwc
6rBQCo8uz8KImr2g74SmehE8/cGitdYm5kEsUyeD+Cg2kEaBVyJU1IdhusdaYpihJfcKqPEKJlfe
1xACqDkdy5L5K93iydPufV+E9sTkm+b7OqdTGkHc1QrS94qQ78bu3gjlx5xrrgzCQxcXb75Zv7cF
1LmQkm4meB6350MmEW0A64dGeOx1HznkGAvC1hrjRyGxKluxqjuVNiv1l0PAVLIRWKLtwRgCylPZ
h64KFzKfIIPIBQMnD9xtWTG8lvEyN+ISvFH56lvtORcVoq4EcqOBVhDCGAFkKO3SO+5mKAbDRyVD
AMwVqNfCuvPELA7c1nXDRE3F20H6YSYMhMD7iGCfQ032RZY4xoyoGaBf1RgKYRcMTAwcrNHiz3Ll
PQYS1ZuIQkEV/NQYed8EIKmh27xLNOD+NHL6pAK7qe5U9O0TS9i3k6gEIkhDT53bN7ckmaeQacVN
K7sMPDCAEnXti9BzTqGsY0TgWfIK8tiRIwQzstQC3HK7+KWFBoaiHn3Q+kVshc9jIDxGSChYnvmc
ad1zOKifULYkcy8PEuxi9FZ7BusHfkJUgT7IGAyEsV+hn1O8pPwXvbB2cS23jmEIz/AH3vZ0Yjew
0pSOJwz3suFPnbxHtGJonCL3Icf3BsbIVKr7kjalJKME3fVS8CmSkOEtgFrK2oswePVLBv/LRgIV
XGgg8WrDfe5B9LIUWN3QVxaMID1qqZs4SVrtElEUiD3hrzEsqDFrj2KVmh4MxdqGZfM5B/kO+EYw
HoYg+Gnh6qZsMas6mCefp64TKchYNeFPpZMY7FKqWybOIW9K6CgKQcms5GhrcMwT1tRHqhEIpPL1
svBIlnkrmxBDWv0bX3Q7Nt6rKVUG6hWBaNce/3gxfmISEx4RnlO7SoOse4QXqbTec9D1rQ9VqCBV
W69EIDUr+vaTJxfy114zRltUY/nZChIak4XQg06QPqXSQOmm9buvkqc+qtVAB8J9joLiXkE8SvM0
vIFOOyMITXS0vC74lEj169A3T5o3McK6EU0g0zEzojKqJi08EK0fw1ekh9vE1N4TwWAvlaPaSaCd
TZFK8ST3lEDamIbJFxWpd5lxEJzTE2glerAfG8PwEBXQjSG2hgSxKg/Htm3cXZKOxVvet/qXSEwj
p5DKH1Bq7n1uAngjhuClLQrhcTTHcx2YW1NXz70UPlqw4leD9gVmHLSCEr/4ocDz8MPtB7D8qdmN
j2lcMwhMV1L8GlEz5xHV1UDSpNqvdsi+KNpmqgbBuJtq/feoaMizM8DLNZ2UCPCXqVVQHZp58iwY
nQBW0Wy95jhEPeNg7qg/NgOKHlUoMDBkIJtFE7/rCTHl2MCbI3YvRRF5EPFYES9QM4oRrIRlNklP
WYmY5qbSNBfuO7VWf3ZFDCaj1WsLJbK8RFE4C+Ee+zxVK/6ChhIISx7UirvzlWlGwbDK5oduDlJ5
w0OUZk5LJ6iw2zG3eK2j4hw4Yedpw5uReLl+U+cqusxDXZrxHjdN4Q31efaMihGdRJmi+V1XZ6J+
YurDJK4ksUQnznRhpUuFAaZxi/abI9SK1Wwl1RgFXmxK8NjGGdV0WEDSH64uZ58MvaneM03qvvtJ
0nyFCVyk1iSgKNlZBUTWWjpu6dbLr2HH7EroWcjnpH6zk2De+WI2bghIXY9ORj0yYVKMbnbXSDCo
bXqxlx/CieYnKNG0NYJB3roVglxyC/4nD4tmW04JoNdmdLI6HrFQSETx10Tt473X6QCeU2A1fhDn
OpiZvN8Vetvem5S73/QOgW3qFq5205hjTYMGnntmZcVtSluWMwBVrjIy7In03+uoaD79PsND7gUF
LvzGuulkg168y8Ra33oMRspw3/BALKnGCTIfDQ6frahj3kCqlDkZAjsIJxFSREr9O72FAyxJhO4v
GOXoh3qSmjyMdc+YeSSi+wCqyYO/HCU49QjbFMB2Nzen0cYg/WLAaSTvzWEAv6AbOlI0EeIC0uAp
0Q3kdpOcoNHChw4LybdwaOT7Uh9RQE685iwzUwQCRQPVUysRR3CsAUD+q+iXjR75fn6Gz4gBIqqe
9OQ1BGnq8RtKVIxjsXO25rqt86/hkKYp1GTFm158qdBscXXIcunOjm+GppxhlH+QSaV8kI+O6THo
xLP/TSiDm9xEWAQml3/8y//6P//7e/9v3l/ZYxYPXpb+S9okjxkj/dW//0PW/vEv+X/8z8cf//4P
XTUtcH2ipUuiihCbZCn8+fe3Zwqz/L+lfyWqxZ2pVP252ko71U62EGOIdvRcbUInu4vu4k8ITu1h
Gtjme2iks6OyNU6JQ5Hq/fovkeSVX6J+/CWqFwciCO7hbJ6jZ3WbfVE/mw8Uwe3I6b669j9pbdqX
i3UzGVGkqdL0Z20z7rxDs28PjNduSQcOBNiVXZamXfxjl5krh/zaEIH3znYZyjsrR5qxP6e3CVTx
0C86MCPcGMCMN8G3xAl22dp2rpmcbWeRq2Mf99n0YdVy491IB8GmVQibroPajoPQwNqWLlvEpWSV
f0E0/nFLAYoLStW2xVk4CA/aTjlEjSM9G3fVEZruR0XYhCsWpyX8uav/ZVARPxosfKUqYGgbzonX
lRBCFf7BgBlwxYq0eERkRdFUxZIlXZ+5Cvgdz6e8OrlKt22Pxmu6C7aonXEQwpfiKG+oEa+dS2n6
7X+sTUEMSQfCAHZV+rg2CHjKrsi17syk0qn54juRbeybIyDV/cpJWLM0ncuLkwBGzvIGX+/wTe/Q
3ZlHWmA2lImHNUu/vPzPNSm6LiuSQmydOQjjA4mUwjN+bhohOTEE6QHSKaqbVmhDMDIm9VnD6yjT
J825itANGemS3oxRP5xEWDVuMzOG2BD4wQuN3/QgC+Beiw6MckQhdeeOMI4pmZQxoxR1E4sVqoiF
zARNpEEUbgjqYxOrBjUyoDZIY1RHZmKAewghuAIRNQXdhLqHtl1+MwYowZCZWQ8RzT0YmHvzVu9N
EBywkH8Jx/LgpRI5M6TP7YQwUcTG2iW52tyaQzg8uJ47Ht0Yfm9yl3BnFm5oSzX0BUJtfteTHjQQ
JOHBFwgYf/aG1Ty1BbKdIrJmVLlE+YhqdLmz5F59EE2Yo5pwqJzrH33x5CgcBlOGh5sZ3Y/fHM43
PfGQeDn7MLSMmU/de9WDF4/NhQ3zo42oNBG+huT97N9KyIXZ4bfsRIHPdwwb0jSS1Btq49/MtdM6
HYw/nez30mZOVtW89WnCV2egBEjdC2H8AGKeljXUF0y+h/0pUyzrFrhe8RLyQt0BRO2PtSoi4Xt9
kxc2QBUVSdI1UZQZ7Vc+bgBVW7ST46A9m0AquhCiXwIxNb/rVqSFb/nBzPTnF+e3Z4ixqQ2tOYdH
WkjVRoSMe0OueUKOymG+vIZDMtmsRXv9z23GqqqLomXoCgDBj1bjJvB8YZC7czi6yLKDUk6T1zQP
9mok/70V/rY1i1BGpRYIFI3dmTzVEV+SrXfO9gAaHe0EzBiY/8b4fH1Tlz/db4uzT2eCNcpRLezo
VEJlmTaU8P5K45UrevnD/TYy+3ChDAkZmRkfTn2JGiR06n5zfRlrFmY3ly/qpdcSYM5j9i2L3uG9
v/73L+c1v8+4OruBRU2W2tJw83Nn6hCrjk/SpCgRuT81ygiNmR68SvymeMhNpNF9wgBQ3saHIpNf
/8nfMfPGLmWk3xetHA8x97D6OBqA3Q0A3K0Mx7Qd74fn6xYXdlZRLhY+c0kTUTnDStz+bML41MqU
UwfnuoXlfPjCxMwH5Vr3hx50E2uSdhCb72GSOfU2bG87y5FX1rP6JWfO6BoJ4TrljDWDPRlEMeWv
bA8XJq2JN2TcD9XKqZZXArU6c846H0KzE63+bE3Hy9afvJ/BjtEHBs336jZ0Eqi8wWjZ/gvUD6hu
enZpe6up+dqHnOLcRfRMGfIuEczrz2HFBJR8bKT8+E9+yNllCxdPD+ke2KFqSz3fYeSYGaIn7iYW
FP7VpivXzuqnND8uicHECKVxDoMS20x/qbZ4B2tTk2+KZg+vsA1hJYT2t9dXOV2rV65ddXbtDmZG
b9WXunN8rI/Bydoqe/8g3vhr2erK99JmEafPCyUfGSg7dyegNIkD/ZotPINh0TaSjRLGHa2FlaUt
XAaKAgG+osq6pGjizFE12TeQSxFymK3K5wz+x1qUmDZCau5vbOGFnZkrjkJmKXrJgY+P3qHa1wdt
L23L/VoavracmTvWUlimHVkuhMvG9062AKtm75oibq+vZs3MzAsR8VChOsFMr/2VJG8SVABKsbJj
S7nPh08z8zprqNDbQxfjLD4Fz7KN/sMUN5odpWSIwxyfabHVV+fywhSL3r+CsMg8rUOmlNpwrfdn
0fP3oRUfWqO9Y1xlLf4vvst4cv4/O/OIrBuND3tdefaP5XGqT4BcduD+3BtrAWrxTF1YmlZ8EQPr
yohUqDTzc+n4MnqK2xp7SC3Dsgdu8HN5gn6i2xhrC5w84I+QoRpwG8uiJcrzFDLvycjFdEoebBlh
GyDnL9GpPqCbGvAoscsNL2vHctBKcRirXrvw5BXr059fLJpOs5TImtafIUhy9/nu1wubDhv1EZl6
zOpq1+zNrnNLN6oW3nDc5hQcXNSSvpSHHojRBg0UenU3a/frf3M2fm/vzH/kos7CXsYguhX5Md95
28iWnkxlC+CNiXNhH2+R5dBWguWiL2kiY/ESb0tdnJ3IslBRHjAmyAKYlLpWYFL5O4Hlt4VflZOL
DycwCIpaN946UU2G/WjHwkvSrmS2i4dcUxEIkzRdt4xZkGxcTxJbnZgfaFSe60lw9tXMv14Pkcsp
3oWVWYysIubhQVpOFbPoHgb9Bya3q2/yK1CtXdo4az447f0fB+7C3OzbdKhsccx59av7+lj85wUj
HsyVDyRNm3PFjjm7oytZa7Nh5PWE/NIuMh1k2A+6k912kD5s+21thyd5BxkkxfrNyo6ufDdz9hDQ
Bk1hqIUdzb9TW3F8O31wnXHvi5vglqrDrr6Dd2W15rB4tn9vrDmLJWZdKH6n4C3wRuinfBc69WF4
8F9ABW/Tu3/yM5qzSFKIrY/QHamWeJpSrWAP0fAuX80T/hvvhHxDpXJN9jPt9cVBC6O0RPKBANK+
dls4WQ+QWDzmL7IT7Rhl+1uXkPbb2iz7iQSdYUHmI3EaRIpb4SRsgpvCdo/xV9AsFYpALYFyLUou
H4nfVmfnHCG52K8jLtnwqFCxRmJgJ+zLfXNY8cvlsPjbzuykGwaQf3GykzvNVtmlTrGPik1kMwM4
PWyeBMf68U+anJ32LKGmp/iYrLbpEaj+YSpae7eAFDb5dKMf10pCi2cP1lmivmHK4vzsFZZqBpYu
c+GIICa7vIKATGNC3lXKZu2Ns3jiLmzNTpzbwDkfyk1/pvvrhN9A3OwBoW+FfX+X7tf6DNLke38E
tAtrsxPngTSX3CYbzq0SZK+6aEavblVGJylGcwOOMh3aH4qIQ+t+EgD8b+sCtgU1yYG6VAYswXAL
7vRpar2CweDFUlrvbuVjLz6mL37h/LJPSUun3zDFhM/V3nfgkdrBE3dHR3tt76fVXtuNWVzo4Y33
Naguzt5beSyeSJz25VbcoTa7K+3pCb+ytsVE+GJts8jAPIsf61AdnsPyGA7hcwI+aXTNzC6q8Yh+
whO99Zsxi4B2bFdML7uZSRuGUpZIU+tjCPT6JOkF1//VRDupdroT7hE7PzZHqo52cbNibTFI6P9l
bf62tZRcT4Z8nKxBzvq5gvcPwJOt8rKFCOWLK9ys1z+W08QLo7MbE0hCk0suCRsqTagJnNRt8GQ9
my2oPpuxLNHRoca115xoMVYYpGnU2i1DMmc+pGtFEbsK5WPFkDcRJVC42RFE2azs6OL3uzAzc50g
KSSr0uhtAau30SehWOA7OQ9rLrGHtXt5ufBimArDgIaiadosTICfLA2xifqz9FC8AGIl5YaIAr3i
jX8obXCfaydjMdG6MDg79XGTxQaEW90ZlsZ0j/bVPQhfID1Ovutv3F105yEhkG7NG9CFa7anxfwR
BS5sz74gKjMaA0oG5cmdusdtbFTU3rmlnXZb/Uh2a4/UxbNxYW72JcHQI6GJ0NZZzIYjmJA7L4n2
K96yZmOWDDR14EMyzpKqLZoPXgDdxqa783cwWW1HuPkcCW6z9TxrbSdnuYHqwxKngWPk+Y0u6o/4
u7edWvVI3u4DuKZ37kpUWzp7lLLAfXBRy8a8npWiZuir9VCfy14i0coQsP9iym8rm7l09C6tzD6Y
JxFVErltzohH2GAKncr2d+VNdNR35d1aTWsxV720Nvt0KYCgSIoDGja8dY0bWAvCDVh0pzqSzDHC
/fh3VgeWQ7Vg0EBSffqmF7lxH7dyWSVujavUt0w97FxH/yHtp+J8fCd9W7E27dX8rKkX1mbnvOpL
TVNVfbI2yXe/UAzfok5kWQ6QdP8NnWrQObCCFqMj/VixvfgdL2zPzrkYDSPs3tNKT/FR3io36dfe
nm77hKrM3wqhlyudeU1s1G0bWEl9jl7qz75d7PsDxFdYg3HVXn9KLfvNxepmflPkhuiZUA5QDN3W
n5VDcgcYOJsAEM90kL6sRbHFK+JyfbOzDrkoYE2gWmf1TnvNd+knfzc8jKepT6XeWI+r+7kU0i7t
zRIYuREjWQmU+izuB56mqg1DMhVS93P64h/Md+9h7RGw5KqGacgS3OWi9MejMfYkhKQYcT3HcccD
P8gn2ZEvXZijQdZ2wsoFvxTKLq3N3IXEkHq8UZAxSdX9BNv1S4PJk2YlYq4tauYldQEBXyezi7Fk
gH53J0JLyT0pMhQTuWwkDytnbinjvVzW3EsKJVMTf5zOe340/3K/9c/aKd2Wur1aq1lwEMBFQIxA
gXAhKLNABgxUF/UIkMKUc+aMAwFbJEcCSw3PsROktgYhzl5zrq9QXogqdDokw6RSqGkADz/GT1/s
yyA2/fas3+n74ADR2o739w2EAJGtbRsHgYiNuJvqYM1BdGDictZ+wtLR/1V6Nk1DN3ixzgKbFCPX
SY1PphrmHVDbinemAxT5YXxB3hfg9dfrS558ZBbDP5ibuSosqEbkhWV19urnJmY+TnnqJmQq3Kcg
d+3rxhbOxQdjM4f1US3rjJxsSYBLscrftQo+3SJZOX1Lb4cPZmZ+KknymJZpoJyhCcqPsGnceXfW
s7TvXjsHdrKn7matTLS2sFk880JdE9RpYYEERCr0HkDW32vIK/2TS7NmNUxPj+EdtYgs7S66H53U
gTAYgXA8pDjCbfRuPK6CRBePIr2Q/3RIa3YmYBPUhT4RW3IYadcAY2B2ML6buj6IEjsD4h/MTaw4
ytontKaDepHImC3CG70Oeqh2ADciSbH1X5V3aM/s7BjWu/aZAsL+n3LOOeS4rEWB2SpOQpLejNa3
Ubpj6OO6iaV79tIzrWmvL5aVabkmDyas24wkHOU35RA8JTa0x7QFlX4j3qytSZoc78rxtmbRZGxN
F+weBhEj+qlWu+gwHrRnRDiOFfmLqmzUTbtF9QwyqR0MYqsX/RSnr9mfhZceqhPAjeNkH1rtbbCV
8i2MSjbRxQYgBd/o+8oWL1yKH7Z4FmPUJusKM1fV6QGYbOGNqd50O9jC0AaP9SZ8K+8Brv9ch5Gu
7fQs6Ix578t6pTdvJQhDShS9DGccihmtI+TVeDBr3Ts2RQyFdxAxjAQG08iOK2ufTsW13Z6FISQX
UjFP8vYsAltlFCUoDoi0FPtO06DAl2r9WewynvxWJD0XpJ/bAHDqiwzblJ1LGSC9679HXkgYLr4F
JNgf3R3lNei7hKL65X1oYN2IwwYMgT0ycU0psN6Ir8IeVRb3pn0jMN9lK6WrxbBsyIql6yYy5+Zs
PzJVLuDUVJtzCd+yCPgj/+TyeL6+SmkKgH/s+m8r85g8yn06thVwNvVOPiGA+AlBk3tIg7bdag9r
ZUHzWKx6A4OqUdzCDF5sWsi/QvlzhUtdX9FCTmCwWQAodVmSjTkMVxkbHc4WoX8zU2gN3Fs1/Ynq
Afy+xbZtD9dtLdwuJpQFVKZM3QRTPkv03LYSAVx56bmqaclJoQ53AGNsn69bWdi3D1ZmcTc2UylS
Qj89x+4bTW5VP5jd/XUTS4mbKckgcsDFy5Khz+7JKm39rFfHqWfj7pni+QpdQETBRNylW4ivVkP7
wlcyJRUEBHmqJllz2Lqv+yZ9lKg9Z9tmG422sUPl2Im/9uK+on0jO+IBppgfQE3WovriNzMkUnMV
5qA/qgxZbcI7WaKpF8JENMQpKlC1c30310zMPhg0GZmkBJJyzgvkuZhlbbO3v2HBNHULpI4mMsT0
MTZJWtVKeWDW59x/r/pPkfv5+t+/cB8wt8T5sRSJPfqFM7y46gW/aEJF8rszCgLIQUPs6UsPUIwQ
hKpNkqN7pPsHmBRXNm7ZDS/sTnfEhd1e7wSjqbT2DFvGNjgU+2DvHadSxdQEWc3Tpr9tFvvoqYEq
VWRJlbX58dU8U7CqRkH3d5vKDkVz1Ga3lo08o7HvKlqy/t9oKX2wOPMMv0HzMdFhGouPqNfZ0sGl
FzFB0uLTWllk6YSBAWIODWnuaRjt41aWlZvLtSsn52IIHsZI3fVdDGWJ/hW926PXW4/XPWYhc2Fl
v83NvlxVIyqa8sLmEZGiCPdjYrSSYbRgbGQlwC86yRTaVU3SGa6bz0QFQumjtYiyK5T3t8jS0oDI
bPExOQon/6StpCVLwVcmQEmGxCYyZ/ZxG/NArTLNg/Ut6t97BhlHrbWLMllz/OnD/+GK8gQJEE1F
pYz80Uwb0PuUBHGioNuQbQYb3s5O+1VWNugCD2TY9V74Jq9E/cW1XRideaOcxxVl6xRxbjjDTRcG
s0Tcxsnzdc+YcsdrS5vtYGFYcVBmjHqqxXCAsgOVQsjf9WT8Ihuj03RkAK645v1r+zlL3TM0BphW
VZQzyn62Ur6M2VqZbNnCNOwpaoZszofJUApFbDVhFCcpvO2A0HVe7K5v3NKRUiyQIhp/O6Xo2WNA
jL20zdoxOY9agND7ZzXrIGuF6R0tnP9/SyqBXlQ0gq/6K0m8CLtd0nVtJKTRuYQgKGZaDIobrXuA
oea6nSUUE2Mtvw3NokToRnpWl310tnizvcl28Vy0TBa4x8KRTt63pnTye+QxPsWr2fRSoktqw8ih
pemwQM3RZ4FRGkre/gq9wcF692BmtJU7F561o3+KpZVvt+QdXCmGgZNZZDozp896XxMziR1F6MET
9I1m/by+lUtn99LA5DwXn6x14fAcDYmbRPiSBExnG6ieKmuhdgo787MLQp8JW9Xk3/OSYlLIw+DJ
hCVExRBB3VaoKDjdI8SNR2h1bOFb9H59WYv7ZpLRUOdCWHIeB6uwcYsyVMszpFJF85TqKyFv2QMv
DEw/4GLfJKtMPP5Tn/tXuOHVJ4af7Ogm2+fvsBxVrzU9wlvKpDzuV9ONhaeWqVqSqFkiIMg/BgS7
KhsGXR/7N3lPf2ub7dGwvIcY3EnttY7BondcmJq95/1Mh89EsbpzUe3a5mfZ3Br96/UvtVTlMhGd
B1phKab4ByoVqr8wGKKuIcE4wBa2m8avsw4aekd3kmP2o7/ryOFXjC7tIThVWSErJY7MT3FtQqMu
SHRAxdN080uMPqJntdN3wa5aeX8vIZRY4G9bs02kOR5mYBCbs/VpspVTlIA/wFGdYTdgtd3CH3Yw
+9s1R1n6eMQNXQbATeiYg+HTUE0qV7JUanmPRYzY1/dB21/fx6VjdmlidgoCs6wD+GDhfjGog4bf
ZV1fuVLWFjH9+cU5U9wxbRNJ6t9SyPjrEY02sGveJC/ir/jE4losBkkm2LvCdNxHSzW1n1ZGju0s
6O+qgJBE/O36Zi0shb+eh5BIR1j+Y2w8g1Ck7+o6OnsJM617ZPjEcs3XFgLtBxvyx0XIVVOjVUqp
sSk3E/CDbjRM23ZwhAtO4/XT3Kx52VI594PJ6SddfCHYySK5HmT9rKOQAgvvrwEx2N2Kg/cI99eu
uVmLSqsmZ27nq+hR+Hocn7WH6UR1w16wYRSD2tTRvogQUrhrL8rpjM4usA+LnLth2QgdcPP4DHPj
r3nhSlc3Efx+UvvWIJ6Cosp1Z1nKMz5YnF/MEByavtlFvE6qFzBDB+SpHsFjOd3fmZr5YGqWIIYi
eFCv6OJzjTRCJKGO/N1yg5XjNX9uUWQAjUGZQVdEJnO0X23HCz8hvQmzjqbjO2NvJ4MwbzK3stX2
VOE/eZ+MlVmH2WGbrMmaOfVNJeguzPl7C9JauSl5jL2jrWvn8vsodI7frX2k6ThduMUfVmYfqWny
gppUIL1P/AzTHCgaCfZ3hJTv1+HQ0swH/zA2+0xm1yt91WDMP2qK/asxiy76rqK40cIudMx2qJRK
22gnfO5Wj/mskvOH8dklZmSJ68UaxmMmntJde1D21XEdSrb22aafcekkipg3SetJ77n6faI4DW9M
dSXjnb7JlW9mzOrxiAs1YaXXEnJFyi7QqhtDAccpCEjGyWu93jVbsztFgskhkINQeofjM32EcAGG
Kr0wKX1RVGa4dVy5j1e+kjEL/6YH6a7mJdJ7r6bPYTIpreMiSn4jGbTzEa8tcsiZlLUX5tLZvjxt
81TD9RQfCZTJO27LYwU0qD1UpDcqoONhs1b9WvERYxb9K0mow9jrMBbndpwdG823S/+0En9n6cDc
4Y3pV1x4YsMkpi8WlfQuPeS3w0t9OzXQuGb2TFmgUv0/mHdYdhYV7hUq6Px7dpHmEwFtNejie2De
u81t0sPOfBuox+sLW9w9QrEBQE4FUzKLIigtiF0Cb9a7qN9YFQKq/dEznq7bWFzJhY1ZsKj60Uws
aRDfBd3cqsFrqxm25oPEH1vnuqXl1UwAGS4VmnWzr1QAO+0qqR3e++5TDl1cilJK5Odrd9esh/cf
zvALh/MfZqYFXziDUSJSITBM8F4Nwz4sP8d1YsvVsEkb96ArwT5PIocqlD0CTL2+wPlD8w/Ts++l
p2UZxjEqheFU6n0ZEAHfJNv+xrCLW2S+D0K5CVGrBhWzmmYt3m4Xq559Rr0wugTiqJELpwIzDdk8
MzEpTcr/yVNzTuX0x0Jnod/sa/SQhWhaqBDvlMa2IL27CXc+6LSf0k/BtME1QoD2dQ1zO3+Bzi3P
pxYHqPyETnXHd+Ew2MpO3UKvYJdf29OISfUQI6B7uP5VF4PL752dF8oSZIKaLmKtGqJsqXqW4mjF
ZdcszG4CSK1RO6nD4b0xbkz5vi6+XF/B5HZ/3KIXK5gFq9YUqVwq/P0jLFvhj5B1iN6wccdiF+ar
z/Xpb7tmbVrtxflLugTJdT+efCN5jrbS+2Bs3UPjqDt4YzWgrtVqQ/tX72tuU2e0jqa5xUKt2QpV
1RUYygxJHccWPtwsVdrbAa2Z106GGrEw1PIxlN0x3FuR5Z4YsJIPnpVHJyVrlR3tGZ5flRft5GFM
brU4lg8wWfc5ysCucYZpKwyQPSknjcNC2WRhl+2aoe5vMsOEbLEIQsdvoXBXlGxbg0t6SfSq3qIv
lyDb0A470fOQ8bQQ5XqqxSI98cfdQ2Kp6KhB/QzLtJFvoqCsnJJekW2A271RqtF4KjQLuasiqxE8
MfsK+bd2UG+ayC/3zPipgOt0ufzRBnH2rapq48cI3TgE4nHmWptyLMTOdlUBOcPALP4adMN6yqiB
wWPdUOzNetgdJTdKvluGK+4FFJMJF4liekdSHQhmBGHUeVfDwnmjukr2FGReto/dUnvM3UT/Jkft
TSaP5bElub8NgwIKcqmQaVQzcZhKCFzmSSqfPXXi2XZTIX6voyCQnIghFgNkhwZRKyouqAoIEMtH
YzthTtsMgrtcDZ8GCZ5HU4x0G1IC80nze4hKOxXSzT0BFjXfihR3G8C3iC63VW28sOkfjM4IDjps
8UerUtBKlaJeO4V1Uh9zKUBHsnbDx7pFo8wQa+PWNcSOsYC22Yy19w7fbfxSumXwhqaxd1u4TdVt
9L6pD7GCwhmdUelUduhEt2kubmhsCHdDCpuxGrv1rkyk7wiN1fuM+QOn88e73pAYSExKY2uKmWgb
cWp8yqNWwBUlHbHQMfVybaOZQfyaVjns33rUI/xdAfgQ/OExT9B9PKrVt0T0tZco6tMfLQKVB3EU
EPA0WmVbW0gZoBfTPJhVSilxQAo6q0UN3litczqjd3d6iQ719TiydIGbXN0SJ21q48+ivpUxAyQg
2vPu95/M/LZBw8Ibwr8RDC+M6LOUPwvkqM+8fHzXhcdEQOJeWCse/boj5tHi0sQs01f6QuHFWY/v
7W4qyiZ792Ccpjnq1Vi4FNkvLc0juybC3RZhaUQx5ImpAthA0WnrGTaYoOoIfqzbXIr2lzZnsVDy
W3lAPHN8R09zZ+0AqsMk0+37G+9Wfu1eB6dGG8+2nGSlnrW4VoNei2jB0vZH+wMNVFn2ArV5z81q
kw7nMn++7n6Ldz+N+/+yMMvsIpVezy8LOmJJn6Xb4k67Hx7MTfgcfZ54VWNbXDG5tqZZQpcaPlKu
ktK8x8VBbO5Qslrx9sVM6nJNs7ytL1orGmp2zUQJ2nS5Hwe6fZWISkBnI/O6QccOXsYvujQifY5m
lfSld1/zPN6Pyfv1/V1b7Ox4N2mKQIAgN++w4g+oBPYv1//+eSnwV+52sdb5XGZc91lH2anhmWZq
Gx6fE1ms07y6D/S6gZ+twX4WTsLErGdRwNUkXlGzkxDFIM9SvRjfy1ardymthU2aRoKdKVniVHml
HvWmq1YeowtB8oPRaZcv0p/Qd0taGPH47ub0GX1lawqMEgo9o4XXt3Ph4fbB0Ow5FUCsx/QEqyuQ
3rKhQ7abXv0aUD2AH7pZOQiTG85CJtgp4GKyIos8emdb6Y+xogmtJr+H9cFClbVAVsAjQwKri66m
eNsw93N9eUun/YPJ2UaiFCqXY9yM7wZ6BuVG3mo3oYMs70OLbu5L56TAFSNj5TzKC4cANiINAI2o
yOYfEJqm0kFZGS5Zq63v08/tzr8Nj/pp/MwAI4qJP4Jj5wgn/Wt1xGtP1THkV8T2sL+++LVfIX90
otzTjSJKDek9K6NNWav2gCzddRNzpPV0Gj+sdPZJZU/qhUSaVnoyT7XD1MqOewoVuQcJqMbG3CCZ
dRB2GnLe98N7tvKqWjoml/s8+7phFMNzIKhU9rSdYHzLFNSZVkzMh2P+WOHshJRx7TWwdVNXpsHy
ZD5NZV/AXvf/l7Qr220cWZZfRID78spNiyXv7bb0Qljdbe77zq+/UfKdMVUmVD0+D2dwAAOdqmJW
ZlZWZIT8LN3Ee/l5sMh4BVg4Vo2FaUr8P9YoOmuVVMYqM0z3RmBDQy/iOddBt/vkRa+M70i+E300
5ztJ5aiu65I0BC72JOLFvtqk28BWHsNdvJmcxMH8zX9P83AbAyzOPK8CRUdlCanI2y7Du9Up0iOI
lPv8YwPcKGNNy/v2rxGakRoyq3Kchol4Ct+z3BxfwpvY6dbAhAOhByrzFW8DHMjksiI//etOflql
6kIgL+uyVwPxRCaZCHFcj64oz+RvXj7cn2aow62pEaQsMjSatewua3xT4R4Z28eyQB3tLNbCfoRO
7SkzTMwTrcs95O5QqU8rdGCfOwyiJSvl+bpR1iejDjTESktofKG7N47ShvcxJ+UZDlSGGGFrKafP
3E+izjTECKsc4jYISHJqyXKxDSBa6QUvFXjxNOf6kpYKlrmvS9TxRftfw70fX4pwjYVOd9J30gNh
Q8Vlwe0iU2RgRVmLo45yr5b5NKTE7XvRNqY/unwaOTvX35T6x/WlLeXz+TaSv8+qFOjVJFOpkG3M
1WOWZ3chD1k5ve7WhZdACR0g7DpWfl43ynJLKnR0SLgS9CpgVIsqiHKmpZkp4eZ/MkJT6eZ6MGGo
VuZPIuRKFC51Y/ntugWGp9N8ezzkBAXOR7PJ16GUI4IELgWFCiPMLhghAENQIxIclnxuNc8+kKwn
UaVreNKIGyg7+oWt1hLEwUZGpF02A5whwIa6+mV4s02TqTeaTDwFMrTdoFuGty7POPznDcNaPo1Q
x0gqmqYWY4U/lVCCT+u7jM/A4c34Kkv14oUV6vCIHhRMG/KuNfyCEsVNu8Js/++YM7N3/RfkYzYh
9OKZgAqSEqiUQfA6hmaAYRiga9qlO3T8cS+dTo3bO5MdO80p3BmgBORsjhFglwq2uS16bCfhJ4iK
BjmPFv9wp5gxFP3MwKohLqJGpnDkf4ku/4xhqQfjnpX0Fx8NZ+uk53hA1cR3Rq9PJ+VOCE3DzVfC
Lf8qAEgJkMNada47zEKgwEo/G03Up8QcJSk/0MIIMPw0YnWxwhgNX/T7mQUq/vGRHEDlPMfVcHjK
0gcMWVlSw3D75fpTxCwXxiog5kE/ElbQw/QTzRBO6n54Bfuoi/He8X0Cg0dyp9v8b+U2zM3hXXf7
3BRAXxbbPpsJYumaqMx+BJWXISzeIhuj0PZfso1oSbAOxrQczYbQBjkRCmAAH6HV5eYsEsGFrwho
1ufyyTeYhbAQYxhoYMCyZ/ysmj/QELruJQvf8OLfp8LK0GAcHl4pnMrkVwmBZwN6cTqL+n0prFxY
oXyxqcHPI/nna5K6BbPdrfKoQFnXESzJ4TbehNtR5V5f2KLjgEpKB+MEnn7Vs9jQbOcwmtBBTJfj
T+l7tiNxBZrqD2pggdiJkLKne/6OexB3SmVywHFVNjh63WwlMfZ3CcQizX8GtcG1DGZQDADh9uL0
TnFoYxtXYM7Sdwa0aIQ9cVfIXXD3iVNYKquGXbrWzI1T+w6lrraDlhaq5CfB1aAUk1vtAfAgU7TF
G8jQr67v+VIjDouVkUI0AEANg6qZDbFOxwqDEycBHAl3oNxzlHVdQjXc5O+Ct9AzoR+8ak8yC5y8
dD7ndqnzCYU7KQsGtTtBMCoRUa6TxAVKWzTICks6QvrHIh+36U2ZNTbJXDN1QnuhVNC4Qa3UW0S0
KnaGUyYAFSU+5bsBU9Yj2o2O94ex0+R+Q+XMi52m3Ersg9iLO6yYSGVJtu8oEAndpRvRHtdoNbAc
iTjKNXOUI4VtJ3BlkfVIXYTINHa8gyybwRPwIQ/Gw2gnTo/h7hLob5FheilAzT8tlWSkSFMbFZNt
pxyycvVzAWHLIGb5D2t5VAXSTJkocb3WndSHYgNEtlv9xJ1S0s3c0u9ldMoEC/f0ZuXl246R4Bbv
RyqYmzCVqAEka1Bb6wVer4lQO0CCw9Q4ipHIVu+FFUakSVJho+mXMsrcHrWh6ZRXYi+ht4opsE3+
SJgdmhvtODg4nfsCgFlWH47Gg59bSHOL1O76kEFsBSUlFvMXaHCaGUhpuVvPJROrntlY4onNCbfo
N/9uq0BPoUOOXOLalB9PRiuYSvKaG3dadmKcwut7KdCzTJIeCn4LTcST8AThiA/mbigAbsRnULbd
K+AWZnLkLB782brI32dpTYpUvu0qmCwdcUviK+QUmrW/KTegocMEIcs9F4+GgWEFyMWp+A8V3nCz
gapz6BOsyPTLW7WEztOzVFvbexmaSIRBOXBkDLoOpsGAtC4VzJI6s00FOYOf2j6ovJHUfm64TsCL
Lt36zzwYSHxXsRkfczGJzKxRBxEv9iQKcONJPnJPyquAh8YUaj6O9KDsvSfSKw8cDg8E5nW7X82q
gOzyKP41XIG0L226ptAaXq9x+8FBDFLocnZWHuZur6ar65a+euulJao110ykzSnjsaNR/kDDXNQY
nZeFg35pgPJNzNmpkSrjtaHHzUpDwcVhMji3OGt44O9KySpDs95g+slmgZ9ZK6PqjrSTekBTsId+
+JpKL0XLuOl8PQSXCyP2Z4duUIKmnAbsnKLKzqSFlqA9yxHUmFPQWKQG4/WLxMN5stWQCVTZAA5H
UkFgTFeukOQFZkEbomMvPKdo8ihGaIn5c9G4XOgMkAYLAXu57hpfUHeagRcp3EABrcHY2pe3KZnL
Q7kIS+0wyq9+IYJw9d1oBrvOpY0Yr6URfXD5QZbu/Q64u7Zzy66zJXF0AszXGm4HuW/GD6IRiPQP
ora8EoG7UbtCOyhmZ2OifU+oxSWHv2FG1C/bTZauQRrNMDCmwtNdIhGyfzwnV9oBquH3hBA7BrPm
vbD2V5WOQDeC+aux3qAhi6vKxAqv5EhcfGvKOJ2NjUxP5RHG+QoUt12xkmvPisTY1NSHum+cgTy7
VI/ZeBCNnzrUnq9vM+3Y2GUUHcBqSZiehgAfFd0JU40MSW/pICcAc4at6YP7ttYGc0yISg9rBJ1O
yrQ5KqArXMxhvimUDxg19bZJYnhWxg/BuvXyeHN9ZTQNDSSveEMBxTfmSFUFE+/ks8/PrCr5KpR9
pUNv9U57K27zdx5DBIQIl4MqS7fWQJ6HeczutthmK9bT3JfcpRk4STqmqgQMZfAq3dQa6i5MuTZq
DmDh7Z8mxas2qtFD3znKYyvnZPnXZCiIiYGOSdcuL6PjqJTCnQoGXSijGmLHaO199fKL30M3vnqp
lHQInjcHDGKtY2gi9ZDRZStpsdZNN7kkyEjHdeY3B+WJ3xJ4QmA3pgqEGKA6f8HRSUf+j22GWLiG
qEkmyi+/Mj/Jka8ZSo0wMeLrJi4HtWBCLk9ohgDHXw3MyLS8k58mqSPLRZEXRLFaI140IZiNpg2w
i3b9p7rhN52TPksOLvXudC/svwFRptdLeXXbZK2aq1N9CHbqCrxeN8WayFhUJmFAZZUmC1mBOM2/
S6VxZFHu85OSYakjpGic0SN0H+kLJANcbwOc4lPsrxJ+Q7TDQptJKE23haml0kQckpzq2gAh9wO/
mlzFDbf6DrPuaPCxLwvkk11GYRCqY1pbRhDEfCyNqoe8tqyOeV0fhuJObP/gUd2qpW3Zo6EZt3cA
aTNeDL5c+sja5gapQBgpeiXI4Mg66EKzqorMinVgQLI7Ptigfin52uJH0dQhdT29BYHnCD4LYvM1
8l/+AurgqKHXG0aU1QdVfxrzpzydzGkKzckoTFAara4H469x/9IYdWQCvRaUCjC+Q4LBrZQL7FRr
LD16vm7lS3Of3lXqcHAFpw5h09cHNPpGU3GNxhwHMy9Nw5lWo9u9cXvPrEzAQQDIbUzP+c+XeeoX
0Mj6DKLhnmFgoeSxU4HOdWCHwIEIFun0JSsmkp/xFWlcPQdQdluDiQRRfQTp1JvxWhxKAMY9TFsH
t9WLNppQXe0zs1ixpiWWIu/Mhc+JYJZfIz3gOxGDIgc5H81JvOv+60MuvZdUUa91ilIaIJs6RNwb
X7ZmUCKD5OuoSMzQU22G75B/7UoIOLewZ8uR/TSSOB3WgP/Y5bfQdd02prQaXsgIKptoYDFPzreP
qryUTMoqORhI4uqAG1It4YaDTOiIrJw8sFhdllLW3BgVbgTPL4I6a4ib+OC3jVFKE1AGs5RmbSIV
VPSxrtrcy2vUXJMEmWVlJ6x1u7YVzSZoE3bgPheo1z4bFVly0CRxIYcDwAmmtqt2osO9ajcoBOx8
X0NLjTNjBwzCdrmD8gFmwtON/xvjLU+QsmZxszGC3Dk6zTxI45QMxTaSyJj/Uf3IzLXfAwuOtXzo
DBS3sibif+TvMxu50mVGJxf1oQTlSzBCynl6YRyErzcSEqs/TVCOmWhIe6qe1If4pXcIc6iBaXoi
bhzbbP2W5cT7aYxyTLxQcoEo4/MZcW3JvmBNxS2PEQOo23DgWC9/XF/c8if6NEf5ZwtCdy4ia6ub
HafcdRmGkfqH6za+PHZ9xK1PI5RLJrqiBVqC3E5YrPPUhCtaxU2Dxy5jO6wCx9jorP718vn+NEkl
vgjBBCQ2MFnZVWiCcSbyTAk6vcg/T+qm26qAd/MpNHHyzd8Mci7WiTOf0al5g6mdpCjn4ZZo/LQA
P6xAv7zSNwlvgp8IejHtrnVFNwLtB4uXRmR4EM20A+xu2ufkRHQgKpad2AHLavLU3GDI48GzQ/yS
yDWcfMe7aMc6Hnp4ykt5F8ROtEdK2QwHxtenQiBorWSg0nhI9Ci8gD4K5WIjVLT10MsIN179guMD
opXpdsKTm2I1e7Z2DV1JfrFHeRuyiCgoEQiTakdDh61xUyR/jBDidUY1k8cosRM2F+QyWcNslZTD
Nag6RmOMI9Be6tsMZA3CiswORiYA6BvGjlKHll4hDUZKJh+TOWEaHdEKUUy8/xCIiP8QIT1DYP7X
aItm+lRiQsr6jmGVhzKJDB6HL5qgQ5caRtGgDwfDWWv171AssCJX8TFEZsl3Q2KOGyAb4UfXDVNB
/mPBqqQZKgRXiczvZZD3M6UV0zQLj3m493AHqTTmHZa6W32YwKs42FchJAWSiksTWq3nqqeI4ZEv
yKul422Cn/oTxmn+Rm108UjMjFFBXhiaQhezKAK0tneqZ3CIoAJJTJBhPZd3mOn51nfTZADUwD0D
mTtqcemUAa8s9hFZXOCBfQuv/Sv+ULvRI9S78ZSHio49p7TopjOr1CqjSATRjo8+Th6p5jCe0uln
zwK00VXjx3cjuZ8HhSMSDfmus/zPR2WYG5MSQHG6A8GNK6w5y1tP7x8KKMydJL95Vl2dzYF2Dnto
oL2C54lLc7UCNtbBKPVjBLqoleaWx/CBs4q1anIP4b1+U+1zEN6wAGFf/R+hE5JAmo4hd4D3KP+v
SgivcG3hH8t443t4h0USvX7CFvbx0gRVR/lVWnP5IHIoVCH3TvbRcAAD0e9UlMVsMpGv+wgqGEGU
wQ2LDsMX1W6uxqxpBSaCox9tcvJmEPKmoNu5xCIkpNEI+GKgFpNA84Vyn4ch6ouhw13H0jAFOGsQ
z7iF5ijeWo1HtOBMaSs5+RNb12Xpc4FsS8XAB54Hv9BudQC4F00C3TTUv46KRkWrNowXkYUsh2UB
xgO4LelI0XBRXed6CTSq4XFcgd/2UVvnluab5JkVZ3rl34F+8bqHiGSjLl0fFgG41DVkdEjuURlO
MBTPHzATe9TuRAuBfxVAKBN3CogAhZDg6tb+Q39QzeZl3JWkAwY8uLHT9z7e74/fOPbkx0DHDSzT
YG+jw3WmcIEkxnqAJI/iTnRKTCc5/m569y3oUj+VhXN99YvnAydE4CUQgSPzUW7klSDv8lMvOEa7
CS+v07ozPbfceWbk/EWnb8mDUC8JkKkDJPELbKgew9oXAyQIDk9qNlEkzZ4Atm8gfdSLYHv4K7Wl
r1kJx2NmlAoBvTToA4S6EkiuFPWG0MamfzLUF3jffskBjzLuBYWRmb6miEuTVGJShyjoo9BPoBAE
sfZnrnmc5PvrX464Je2281VRWYjvQG7VFCEpzJqNsA73hJSGLTHBWgnlH1Mg1dEYoDQqp7VfuLEA
MiH/9/WlLDvh7AtRpa1f5YJeaV54VH9IgB6gkn8ynEIH3jK3IWD4LZ+fmaNOfDNqXM3XXXQUV+AR
jtf+tkMVrUC84Mz/wcpy9AT1OVT/+6kAUKEuTVHZxUFZooYmepD+TXwWT/4bRuvF44WRQxGgPEFD
3+Ayiwu1DNBPWsfHNkHMHF9zmQHUWIqVioL+OVjVZYLivjQAdrpKbmQtOOrhYKr5D5BbOlP16Muj
2QSsNsviambGKK9I4xRvL0IUHn20CyQvsWsW1J6+wX98mZkJasNq6C6qXZ1Hx1SzZdnVVwWw2hGg
7xxYpdPATiaAlgKHhbU5V29fDu+nXfqmk/dxl/RR05wLZe6OB4V142RuuiIZR70zHiCiuwq2Ku7S
RD38W7dJRKjZL6DqSzkdCHMtNrcBvSspnH0HT/vGW/RCBA0wK8rExy5GkplF0o6aVbSeElT8gP8e
K1d7IsnNqh/xPPlY+WYVWK0drcUbLrKZp/3rDehypVSR6TdS18YQ7EX4D363K2/T/8IT//klizUT
vli9zHeVSjWGgsMxYagG6RtTsACPN+gFWbLZ70j5bEQmc3WLyW22q1SmybQuS5W0hLTfSqtsDjKs
ZuCGEKVuJzdZRxDyZD3XLSaemUUq8chCWcl+D7JPNcxXXmJYYxubfFmYelqYmV/iJeZd84JvBe2Z
WSr0dCrmHHIBhUpjy4DDhWj2es/qnQieHN/+r2gNOjDIVOxRwy4YqszA9QuYguo+xmVIs4wHonjv
PbJuX0uXBkBSdB0ABgMUrVQUyoY0jzM1xtLyVHWCJHvtImEj8PVWLTpGBF8IquSuBbEeFbos4Me+
PIUyWFDKJhGCY1yf5Ogl7l7/ey6HAQMQVwWgDFxeLw0MUptm9QAD5DsJNt7pLX6j3pFXCM9iwcGW
AviFNSqoaGmkTZmSwpq+Mn6BMQevOQB9lPZg5Z2pvVQWUPc/GUtciCgXRqmIEo+hPkQtf44o94br
b2u3IgJHsMWsHRbOtyTggkfm2lQDCJ7L7awCscvaCXFa3qeJqbQW6XxWjWm8xRVkvnIXIZPFBLEU
xiRoSuqkSNflL/dyzKEWRsahEaf/QH63tbVgqr3ZbPnXyUnt8El+ZOwo+UxUPrwwSMVNJQr7Iu/R
pfqA1gP8dpOtB4tbQYnx5r8idsjhvrBGnQGuBq30lE7hUd+HjwWAJIWjrTA4YPNmyN5MCt92tob2
lAo5d/TgUJZdfkGhMZJBEeCiJJQMm2ldrQl6v9qzcgH52fQmzg1RMatuUEUbHQx5za7FM2qY7JqQ
RTi0VKuDefZzOZRDdg2GbrlEqpFwJkxB8HsC+yQXuOkNEx/rbziGhC6HjCYYFDNp98ctJ4rHLiFH
LXuOIb1gcw5/V+N+Kv0I2VrqS36IBjCaGyjTUUXTJzsTdS0QouatgzBo6oTb1Aot7YHAizBsxgjF
i8fsTErCAxFM6PwvPaMsqyFTJFgrBcVp8odKvG8BDgSAwvSlWwWpVVAOAmiZueimhrJekzHO3UIq
RyEPzpf//wFkO2YlmapCa2SsQ1z+yR3yplmPrrHl16xpoaWcc54Kw80En1GldpUTE6MKRiM7jum7
IgPiyjO9ctH3VQJoNdAU+0JEEvm+0fah7h8D0I+k63xLuPbjPcjg0MFUzkrVELNqWe3FxZVhlPWs
2EGS9+UGRk0cyaKHI9fl+xw0XyUr1bAMUGdalqN6BL4wOH6AYxO3+9lkJvilwbF3K7vNKhq3zPC/
bFSCNgdawRAuoOIjctEgJTwOnYdBFfCBktcQPK1LZo/GumQpmPPas2oglk2qqlTLOq0LyY+PKZds
dK1YRdmwYQSTpbwN+Cvg1sQJvwBFcfD5KouxLhDfbmQneMrW8fM5b7vfWs6nKZqKuaz9TC/ROznG
zS6OIrPrjozFLIaqmQUqeBRt1Eo++Uid2+1QZ8Hbp8cavJGp6z8x5+5Y1qhIEYyIz7wCa4SmMrOl
n81J3Q1W9SI48s+OJQ+3eJpna6MChlHlemW08HpoXJiN+JYYrxk4EBk7yHAHGmKRKgkY8yZYAVB2
sGVUjsNjnFqKJd9k+//ZGnWouDFvtZLsoAxtE8FOH7TbeAM19J9/UTQufi0AvnGCwf8GsOxlWIrD
AE9m5EIRbIhoAXRUbgg0DYA4y2e6+nJFMLNGHV2uEvrc97Gy3iLCDJk9CSgJZDN9zhwRleoz47uR
r0/XOWDMg2SbgtlTPLVcrk4W/KAdxIDcMLINEUmObDB5Er3RejesxoaJ9yFR/ItBEdUwml6YTleo
7ZwixEO1j/JjbyS2mrwU2kOn8laePDZ4tPrO6iCCg2Jfx7MfnSzH1PNyFR3KM1xMcgML/a+VCplJ
CZx9fyFysXQKIF3Ay3iAg4wqncKagMuzQK19CO6JFlGK82zF4V0yXsqqA+hJ7XMprMiKpAGnr2LK
jN7IWlagc4aCh6ucyh0tfZs/kNlhaCZg4iu0ovOIv6Xnpgi2hI8bFevNndigP+b8N1DemsU6Nj2q
62PlT2bXo51t8KbKpipcqq3wyoGJVsIEp9BTCXqjDJxAoktlZ4HTGQCo4arhA6HagRKnfh4AtLah
bfQaPeJcrljN06X3QWlmn85AcstLTdLmOCW/GpsMuZXWBOiE3VXQo06fMTttBbE5cCz/XYo9c7vU
6WwNfzSUFNGgsePyLOLQrKP3FrBA7yZ0WbXKUtkwt0Z+zayCbUcVcoMBiarFTZjvivKNcRwX3QUE
d4DK4UkSOk6XBrgh8NBKIakoxtyBB+FXNyYcqM/cSwquLfD64WEu+dGzKksaafVxVmaGqXsW3/V6
oadx8zYNcBswYZwnhl35kIxWpFvyrzduBfoS5+lbdy70bv5ZMt2cTnKjKvsQe5rs1HfEHyfet8CT
YX734S+eBJf95dMa5S9e2g6RJmODMTOMBgdEP0jDSFpp2waKpkwcNcsc5TCB2Pp6Cy3fY/qiv8vO
sP4lm8D3ROu/0k9dSlXzraQKGb/rpa7LogACWejxQx1u1fyUbgcruR1ugbJ8Yp16hrfK5LjMjsOE
8aKMU3Dog6E3u0i1puaIhwZW5bR46jBwhSFIiGNAk/PSDAg7Q3nSOf843U3uYCe/0AO4lfZQT7V1
N3CCP6ygvdjng97XvxapqN2HxjRCMTjGM3UT7cj8db5SHKiNpuh44wTi4Zg5r8s0St3uNDkHyzRk
Mo+FXeRmsyNsIppmanisCMjDUIGmwDdXCmJ26JqDDYamYU2LuiqnICMP8spr/xgBUxpbArgXyDIx
EnNghdCl50mJKD7+Y5FyGiHz8iQPzl0AD5wt8Qps2rhZ/sXalgqpuSXKbziBL5syKIJjCYoU/i0Q
zPxWsCNXx+SYVlhAbQPe5Daxk1ji4/VAThzkS9qfLZJyIL1qE4Bnu+yYV7rtG5EVhxrSv47Gyo/r
lhYPh44GoygSWXoalEaIQiMx9bIj0HyYG371dSYl92JYQbsB3XVVFkDhf3n+dE7TvFZpyTNTE9gE
6A+IUYKc4JkEJcLm5liAgYJEamaR2r5AyJKR02Gxc2MwSUSuvGkqiEAT1pOC2c1Z3MKZNergTX4V
NBGpIfwXdTXZhgtxoZtwLz8FjyDk3id7lmoF2bAv3jEzSGV5sMc1SlGjMM2L97w/NPprXv+87haL
3b75FlIJfUz6Vva6sHmTVbvYkD1sfho/pMocwSpF3g6YoWQx132uip4Elaew8/IRqdXb9463jbe+
bKoBuBxkt1uFbibb/9sSDSqXR2GLqXFiMH4vX+rb4slHW9MOEpOQR+SgHi/Z2F3yb175dAaV0PFK
N3IQsyAdstbBm7JFJiUhiA61MCav22IQmW0olc711oCQbIB7dbuNnrP7+KZFKywwvd/JTW2rr+Er
xE4SMC/dsDRPGP5pUCEaQhqxIpGLU1OVtuHVJidqjshNJuMDLh08dHIUYEgwwQIM42VgGYOwnCoP
V+sBWAjRGo+hQ6Z6qhfP1F08JtvMBueSj84tUisr1Eyf8PBDWhXVjijxaM60JTxr5OXuO125uTEq
biYTtJWboqyPAbdN45d2YGCyFlshcwNUmJTrwK+TEM6Y7CbR1PA0CH13M94kt/0zG8i0dMUEjQPe
WiGgzCv0U2sxdZLMt/haaCkRCNiKTHpXq+8Ex7kZ6oRpg5ZCfrwMjuo4gTbuAST8Zp0ILN9b9ITZ
aijfC2ShUngP1RZ5JzsD8NHSlG0CRwnd4Md3PH1mjfI7yLWkZZHjRBWAaowQkyfTY4aF+XXjbbBk
d3z6C73cxeM1M0r5X1lJU94ZWKL+A6/j7xnqSc7x3AKzmyZooMAzzELdsFyEcsjC0HJZ57DM2tG3
f0/SvBSfVBEwbhSROnBnVG6LRr5ttRGi1ES8NoieR/+W6zuWhyxv3z9WJBpHl4VV3AMc6x+rX34K
mLriEpIitBo1DBmQbqOXMiX5lo/0v0vDu/9lSEz0OIizzie1Vv5muNMN0ckjzanAyazyO++dKOlw
qQIFJg/BvEtr0EQLPT/AEmun0zFxI6Gyq1JTEFbBGo19Oz9dPweLH04GWhCcrODWlCh7QeeNTeLD
Xi9tB+mOwyh1+HLdxGLhA50ipBXg4oFioLy+H6RY5RTNP8oPRg0wzfQzttSdxu0qzNXYuWtsOmYP
Y6lCntuk/D4RBU7jhkxHF4q766Euv473HW9JeOY/VyKqxtSaXezYzG1SVSvIcqSk41X/OD4MLgYC
38hY3nTSNz6EtMxhq2EoMLZzjwkSWTrkmoKhDaSCBbkJKFR3Ipdz4ZFotUrrZk0eFv6ipbi4qTM7
VMyU46YxMGEcHbNX7il/VE489GChgNBjAtjNbV8HJ7LDcJ6lMz9fG+U89eRPtRYAGlwG1mBPNo58
+KdUrPEXxtAAUWdD4olr0AWlpugydhLjUmDWvTyCgtjFvgZl82PUl67HPWnlT9B9b6HlxVjaUuU6
N0QS4qxZw3VeMOqTitGsbQHxb8zWFY5+Nzj887hmXvKXsuvcGJVdubFMyjTQwmOAyVHI3JLKJLmB
shGaz+A7ZM7ysexRvqJV0ADUFYxmkWxOWpfTmnOApViJdrBljk0se8nnN6O9RAMz51DiBCToDYEk
cysewFqC9yAPdCnjTWJNv69/PPIPXnMSKr74PkTPOk+Nj11XmlUJjgtBhVSraP1vZqiQIkH5oK4S
PTy2ZWQq/Yuq/uL1h+s2luPzzOG/XH7TUPYNBajxLXr2oVVIhFdnRSaJksxJMZWxZ7njwhmTJcz5
iKqmgRCTTqp1I0N0jg/zY+l5lqKulBKvdvVvnwn1WvhOF4aoM1bKWTEGXIrcc8S8dNOBjDt+MJxs
7Qe2ho6+e3aQ08QaAFlwyAu71HETOj/NJVXGRGmYHDl/csqsYVF6sWyQv8/ih8FlUSb3TX5UZHnv
Fe1abyab4RsLx/hiHdTBio3Sq0BYRopy3iJEiZHdQa+9BZ65Xxus6mchwVxYo05V0sdjFOSZjwSj
mMDxOMA2PpLZL2WbOaBsZkRg1gZSp8sLYy4ZRRnOUb0oPkR8+u90si5WRJ2tVjGATx0VH5CTj0tN
x1mppTlGAT5UxUrvULLGp+sfbXlZCDjiWQuBvhbmaE0WXI4XZF8RzB4DO2ggMvxi+fx+mqCOlagH
WQmkYQ7Y7dqPJXO6VaGIMDUFI/4tteCxf5+GqHMUiUE6QHcyOypPULUSOtBMEla32s6fwYvB27Hb
m8w2z6IbCphyxFVGFEHKfnmwBgHMQmU/4Zq2b188Hy9g6T44efqKTKDHdvRHHBn7ubzOT5M0N6hY
y9DHJnEKTPOKCRFMV1oT/S4Z06PwlL96nFo82zObVKEDpexczMrIB6YHFYFd/4ghyGCmO8jLrVpl
xYr5i6EYwnIAHBL+SRpoMKalHrWRxx0SEIQPG2XMzCT8fd31l/rUmAX/NEKdt67tvZjXR9Tg249h
Hm+tgEqMPA8xX8EW6rcLW5SblHkKlr0uQLTanZETK7ycWNKWaCuyhOFJJKLKjZkpwDUvPVLh/Fjx
BxzpAfqn7fjcB5HZSmjITe9Fxzx017+UQWdnvi7LvFRhrYeqG5gMyRiqXJgQXd0pRPZr01hscMjS
RftijVRMSVuDzxsRVkerQ6GPihG04xh+vc+woUx5kOsfz+CpwNJqflhIZEcJ0lcF2YOcWbU7AvfC
40Hje8f7H7c0ePny+00Q/fr4fr3V2M2GPKpD2NRKTLwkrjHA4jJ7/8sx7NMilbhLgGQj3oBzKuDz
I23x8gepv+NnEkyy/cRIpUtF5MXXo1J3UagFL6ehjwcitOHP82Rofe4+AImGLbDsLQevz/VRubvp
E6EuG69GY2tEtzBzu5MBYIsCZdpiz4ScLXoLCEYBDRc0ladPRBVnSqmN/UdvsrhHI+1m2uIV5W+I
Hxe/3MwWfQ44MKBEKuJkZJj+bbPpnsAleirWWuqMtrr22ah3lkXqLMQhF0aQTOYO9btBOFe23qZZ
E8r28p5fs1kflk86+oQQUDIEGcTfl6dBSgNeCbOieVP3ZWk1oA6NMfiYgNhyhdsak6xsadoSoPB/
7dFQKAWy2kLi6dwBZXJgpTVkI4bABiIKXCGP2r4FDGvad+9cZ7d28ZiShlRvMRLT8h5//gYq2eI6
oIZa55PEBNVBp/yhQxCtN4Vb9S64CR7UCHJVDJskqHxJGrNlU46k5T3mOMbBP0r8Lqsem0Y2/8dF
UY5TS1KKZyl8yMZOOnPaEQKs2OosiJT7Fp4Y2cM0i8d+tiYqkGpl2E5lTdb0T1jbx6vOMlY5OMv0
R8b6WNaoIJq0gKRoU0msdTaRw8DUoeuds0SxYjUxFrp4F15KRVAjAk1JO8JYWP7yowAatbdR8zMo
n8pOMEGrYw0jg2xjMc/PNpOKoaLfDTE3GdxBGO/bxCGz/V7Coopn7SFVkamK2GDEDKGzAk18gksP
+F2zm+BNNz0U0y5rCGq5kp4tigouOmBzcaxgUXqC0XQ7xoBX4Ir3w2OZWKiliS5N9oNV2y7XnZ9W
aV40dQQ5YRRz3CHYEJalYZ2tCVlIYfXsF2/GjtINylxGQz3sscLhdQD6ubTSPSEeq8+85cwhJZY1
8vdZlyHQA23MRwQuQpre3adH4/aD6FT5kWcm661xsdCd7SMVUcKGC+tpnKJjqHE3g9RtovpR7lQr
r31Lqhj+T9PIEozl/MjpVDRRRrA7+1HlE6zqG16uJMnEA/4G9EdW/kPmgCn33DA0IXfWbgjWkuWs
xPevRGgaxxMoQj3JDYq0UsggDv2O24vV9KtmAnCIG7dhxxIBY6VenQoyFe8Z4+jz/rGtAJcguq2c
09/X4O1TwGzDgiMugZAvNpiKMJyWJXkIXjdUoba4JfpFhGVSs0pbOhM8e4+sWxkjpulUuOHHPIgH
DoejGhA7t7z8i4te/re0QDO+6wUvRWmDJBRsOpsHb8PAm/rvyiHjqplsMjESjERO43g8LVZCrzof
QW81/E5A/ehm6N2XiuOD6rBdD4X5HQqb+aejsTx1LUh4QKvBcdRIbh83d2pf2p3ObRibSTzuyhmg
8TtTo5cAo6A44wKTH0FmSerd4ed5xFlFyAbqMXKKP4lqMYM2I7TRaJdBiHw8MiPj9pb0yn/MVUv7
D/Sj/BcPhIv2ZAWT/pi5JIiKy1BaCIlYGWXjH3NnxGOWAEGmdCVulBWhFWCVE8tH/dMazVA9cRU4
UyQEt86N7sXahIqJ/Mztexs80chLa0Uyr3/KRTedGaRK3EqIk0LFfMcR1HUWoDZmCbWg6yYWnQU0
hgYhcJcx3nS5g13F92mutdGxLe7L5NfU5I7ntSYgS4zaefk+O7NExZHJANahxLs1OOnRGS6ewQcJ
pIHndqn9QcHHClzLu/e5NMo5NHB4oB0B5yjqwSy7VTt9A0RGaO//2Ty6RvGlJAO1KyZ9pBDfP5tM
ucBSPNYECGMhdHmSQGo67AMF3SPpMHadGWgKwwuWq63ZSshBm9UkVehzPa8lzdu4ldwCtDkTSEkJ
9rWwmMdosSKZ2aIqElz628Aj36VxJxeNDXe4GXtrhAKeA64Txfk/0r61t22d2foXCdCVkr5KsmU7
zq1J2zhfBLe71f1+169/F91zdmWab9ju8xQPsIEAmZAaDocza9bqPftg3UWbeD7i2v7Y3UVeyCYo
C0Tw4gK5DyIUJhQxWqfIkJTsIDlGAXKZLuSTEX085sVTj82oDiY6MCEINLPlnhg7wZK4pZTVfjIZ
SNsulpGk2E/jpTI2+meM7pluvpeB5v/P1ZSVOSZiGFKZhqlNU7zao5p0mHDzqw5K2k4I0q9tDj1e
UW2Km4KsTDKhI+gsc+7pR8NUmFsvvbeA4kiLYu/jnRQ5JhMwNKM1qQRC8q4tyW6UH5ul8+bytUOn
mJS2yBPpkbq5pn8vis1BqnKqUmnWJbDmF/v5AcNkO3Vv+pJvuPKdMOMROAmbfGhKAvHmENG3xk0Z
+JhjgZi8SVWhvgpzVNHK6M9XwcRMrTFMIVlxln31QBGoAJR5cEhoz4lp7LnnC1UDQgDwUrTLgV8Z
U6Qp12OoP4Fn9SmNv7ejqNDE9YqVAfoHrAxYQ2Y0cY2G7aIdB6vayhbaZmnkzJZ8rKRY4BZcV19Z
Y8KFrixFChAbKmvKa5Ddlfa5qQUsGdSNbxxvZYKJF3iuLImiwfGyffnQ+ug+HyQ/O/wXwAqYbn5/
GSZQzOrch0oDothfU8WgF/9UgYKGqpOHL8b+47PLT85W1pgY0Q+9as4EudLoFvv/qSx52Z3pW+AJ
E95h3ONEiGGilwrUwQW5tnIKrdS12Yz+5w1P78tfhDf0vhSu7NbDqXg3cH6gl5NV6BxeO2Afg4bD
LKBbJD8nr9bP8lB+lkdo5AYvMTo5QBolnpB2jWvTRC0Onw9s7CrjhqUkWWVRhhZqFIkKoabWB3U3
vZqpXu3sAcHy14IsqB1gnTbkvlRArw2VlSvP68HIQNdlv5tgl39FDwLDfYFnHdUnSnhNttkzFcJK
hROvtykwxNvA1GpRRhUbbRxmfyGwrcjlQt77qdsaQKgls7uYd7VyFrgodcHrg2eBWRjzy2BVwYwf
+1qZFKmbygaGyHMDeNpFWZvSsctPi996xTlqwYqu3kH/ea8IjsdtWLGg1wZOdPirTD/p9RonVIHS
IIB6w7KkbgspKoLyZ6h//niFIitMZOkl1RjnBRomejq+dWkHObGyGJxyyD99bIiTr9poSit49tkm
3i1s+2iMwSCQLzMBmfevZhxV/h23+ZMYrH9T/0RzWAGsCn0qAG5BhMOcv0G1QZlpDMo5zJxO3ySv
tPkX7OenDH2dRw1Sw9I+v/t4gexOUpuUEQ2hHv2cG2C2SUgX60Ygnxfzm6SnoO7vNh2QhR9b4S5t
bYaGuVUYU5XWiCYpVM6qr5SA7E97PKB/aJ9Amfk2vVe+eRI9yngL+yXRSXXlb5j5Kgj3UMjtfI7I
I5H9DC25pC68/7AuYkG+nbI+g/maeWKAM3Gsl8CYz8H7CC6EZLs4ZnpfbYYNinJu+Nh/1fvtxzbZ
iIkvhqoKuN4pKNtEBLveysg2iqwh+nxWdYhmtdu4//kfDEBiDaRnOlgz2DHWICFTK2O055wD95aH
qaOJtLzZQHhZwsoCXeLKGyrTjuQiiaezGt5XTbgrskPYfo1nW1QKuN0rhcr2Aq+IPSPQar021A2y
lstZO5/HQ3GktGDQYA8d+anZWI7sFQd0008fb95NegDMBfrMkDPUVLDJq2yQD21lmcepns8NhBQU
8Ijmn/X9AD48chc8SAJf4FhDwAAtBziRABHWNCZkaHMHiXmlzc/zc4sRB1zY++7n7BmoeJtPf41M
ALmeZcmaAeQRdvRmxGGR8z7FvN6Fkf+cR270hA7NS3a3BKAdKYHWFc380xtxfZExBtn2r4VrGuNL
WnBK9sO+9rud4SsQqBE9JG7d5GpdJhOdhsFKyqgaC4hRPBTZm66LLuRbh6cGoK9u6iad1WA+U54t
5pxUHUrb21+MHvJn4COBHwQcTt1GO/kVFJsPou/FXZaiQdAAs/4GqOmvvb9P9LSxoFV7mgnZd5px
0EehnDT9HTdfCOTzuPR1DDGwOWMyVlIeaXL+XkvdVqlyNy8Tb55a11BiKMFV/mi2uyxvNqMamI48
ql6fyhtdKJLLXSto/wgoB+VbsZRl7IKymjGiG2unwXpoif/X5xqfUAPxvU01vUw20ptzQAm6kwDI
qgazGi2FFrrTp+RhgqqAiFXz9vK6NkZXuwqQMZTeKykD/njWLceYWmeUMaQxfvl4TSIrzE3S1aAX
1OY0OA32odWei7h2pPrz/80GPRmrlQQoiWJAW7JPiu3HEJVMjOcCMpYfG7lpVl3ixOrjMOdLVru0
Kiw7xzglOQDPoLpL5KTQljJSpzzOnn4cLaf6+94xa5d5C4KVriN9QOzT0l8EtYJ99q1Fg0zBCLPw
Kch18dUimedDqueDEcsxPtebdVigwpBsAxQXQyfey1v9OKT+NDkjYKCCFJGTvF1540XFefUNo6Kr
G/BnBadpGz0pXu8nXkyAFslAg6RlDvixC0epBN+U65xgCEO4hMQSCLyuHWdadGnSIjin0r9pdeOA
lUEaXgV+w43LKyPMOTPKfoHWHLYUmHXDUUGZg24uelg7+I2ZeXRasPTqCNPTqu0JbHMjJ6HcDDJY
WTW2hSWV2aDEvdSCsBT46DjEoE3/OUCqYGVu1gLqh2foX2p76xd/Xdlk1ltnQaJW5myfGvubVmLs
RTtZeSlYGf0lN1cCgfwhtMfwamJB7DFAI6mWKfapJXdD+3VYBCHl5k32axW/DajXrhGESyRNA75a
dKz2yEAejU30qUFF5A/UlbkesloM44YxgFhN0qr2aazrdzRodpXZfzFVQOus8UXKu2NYK4d6Un0p
6Z8ImXPHGLS7fqx/1HV1F8b53iJm6Ap8h8azmy0Gwh3RwALEnk0yc2NJErlYsMWbwG8gDOy09/Zm
wozW/GoDxUX1/BLI6AVCtDuFK99athXUh/A8uJkIVUN9GOxYtU7zIQOY0nrKj/q2OIRCgSn+VwbM
EJMQ8CHCvrzx2jJmjGVZFza9aV9jesDe0IZrI+QQ4d4fNthSQYUIPUDQE1571BITadRjxHFyP5UO
LeqVz/kP4il+uU+fkrvGF9Om8jxrZZNt8iY9mHWTPA9OTQTgbfqtk2pIQr7UwkEqXqCxVciREVQt
IUrGXI7zUmQgLIKh0c3PwUHZdZ0zTEfKhYRaF1q+27/XJqJH1MajG+8EAzOgLM6ibEp1sSfFOnXb
+We6q8EMBpmWBiRBf6Iwe0m+GK9EFIWKHJRTMEzLxtK0TOq+tS3qK9bzL15JyxufgLPYd769L0U3
IudyurLHxNF5wQFvQMCOijPk5adtvgBp32GM5o4imVVrb7jWNzFlHu+5d2WX/l2rm3i2KiWV5bI9
S3cdpujzDR6X/wwX6HTs2f98HGU4cfzKGJO6NYtcSxI96lV/aNWv8/z9//b7Gb9sEjQTW7xqT8Wy
xQi0o4aiHIK/X3AKqHKhRnMD/pYKOVb6RKEoVzrDFW9QzSh2lLEh3xqjcI6c6xYrc+zFFLdEHlvd
OrXN97pTPT2S3ak3Nx/vm8gKcyU1YQ4vsBfrlGdfy3Q4hBFyhlbUjeJaAdGnboAHC0Ug5uuU8jRE
ei2ZJ3u5K5Kv2oT50tePF8L/PCsbTPrcQWV+mcrIQmTKXin0ssOkSvagOmBRF47a89JYxNvfK2KC
vBIFdS01sAbSYPQZEgWzssBx95WjPy4urSssyd0gAgLw9lEBPStKdoSoN8Sp7diEBJoazbloMOmZ
O6EeOu3YCrJl3g2GusJvM8xhLcmUDZY9mdhK6aXZg+Mlegk86QcG/PVt6GaHcZe5kZA2ihcjUGED
/yyivYwC1HVAalWr1q1+LDAP0JQOnU7PfeUT5F9dgnH4bCN5om4fdz9p3dOyAMm/IWcFKqrVoqGp
z8s+7UApZrxGcex+7Jj8Vf1rgy07yU0ORyKm8Z6gqUDMs2o/f2zgsi/shYXbSlfwxWyU8Jh9mwIL
WMc6LM7hNPtWZG2GovIXBRPcGWRXJxAP6VBAjRtPMSJHB76u7b71c+z1IwiWJu3YzvctVHY1Qjaj
9CVr7gpFjpwC042zrN2lAfG0KNiDd+pgtzZECEKHaOOhHwZPySpvHhrI/iiCXeMesPWi6Laubqcg
UpsAsly0GJmfQ6r4UPq52x0wMUvPV+NbuTDkcj/VaiOpu6xsxlLYKbkOmzlG+jwg9Ba3DFvR25uT
b+MZClUVyiYDAm6mQNiochZKppWf6844RKheO1IBmY7SKnGJlHrtWsXw7WMX4QbHtU3mMsnl3CzI
WJFTFjvJE6V3Tn9o99hIN/4uCbW2OJVWG/zYKFnj/5juZ1ZYp1Um9Zi0OckH0DDscp/SuKrCSqvC
tiaRGEIdFOht9LIJlVq9/l5aZHdtnWmU1ag5IgzfS4AyQ/9020GiQN8mh8SPnwhGl0QEYry4gXK8
iW4A5DrQUb82PPRQDplHYp2iMJGOoLmO3iTbeJvJIJqwvmHlvKxRQ7opK5YCMgTGlJ2NNpG00kbV
mkbE4U7x6726E0NSuD6CyTbbwMsTNzWrORpqVj/VbYETd8izA73VJPr6G70CtOMeJCZ8gVNSN2Dj
1togc80YgWaHcprkZ+U7mpMQiaaytemebMtH60Fgi7oCa0sHkx0eyKi43nSxJQNF80oK23OzzXpX
x1gNcL5QmfMCbaO+NQ/qTjTCwHtzolb+r0n2TdaQKZybPGrP1v2ypYAi5SF5uHTyPKGqAC9yrW0x
J27K86XuFMzHUwizUaL8o90Fp+9p7FTEKTYAh38TNee5p29tk4kpSYakXh2V4NQfjMekfAyeKZMy
ntaHbgdOjQBZA9mO4CX9MzVN+utvvyiYVS0Tau3oWzFncG4ApC7t4BS8o+RVbesf1S49gsMZI2f3
fz9QQM+hjtLl/5pjnFVP9FqezCI4ldCLjmJHT49R+l3gpdzPCMEVDbUuGQLAzGcsU9NOtAmvaxC6
9r5lepeR65N9Bh9dU7tR6Cy18/cEGJe1abiU8D/IorDqSk0nmXFboSYrGWfFvIum54/XxbsP9N+/
32DG1lVpljNpSot3BSSdW1Vtc3fMJ9WVC5AcRCUB56lRGq6dkccwG+MfH1vnbaqBawj8MpaFj8g4
SloWakYI6luDNjlV8pKlorScm6ysTTDOIRnB1IUhCnum4oTQhS4dqsQS7JOvU+5nxOmB8AhfhIML
9C9nj8DaLPOsUiY1HXAGbTxCyMGkmo8Apz8sn5TnMnbKJ3AAexo6TKLlijaUeWmReI7CDqJRp5S8
qerXRAT1+/9sJ201Am5xi47sYynt64IgWIPvvpnv1HPxCApZp36LXy2nGY7qnfAy4oUTZCsEqBXK
cMwevWaplaZtJlRDdsRXNwoEsI1NCoHQBPx+ovyBu4MrY0zolMKhKYgOKeo06DdWgqHfXBRKeBce
faFitBqUoDc0G0NjqeOsVu0ZTCK+7la4fzo8ian+S3AHIgUBPJNTNbtgtExkKZaN1i3ji+BmS0wI
SpqomgEfD60oiPftQl+6T3a0li5UIrpdH+wBYIiaNZZ4g2+SlaaCrgayFfl5zNCjIy7NV6zjNCNZ
GXxpLzxttx4CiwbacIDnyNC1ZILzoOBtmFKLduT8KpglXupGULDdGpAoENrjrpBOJgI3RdAjZnY0
GAMJpJ34gtWb/tx+IVSw3O8OEgjSPapGLDJ4m00DVAXMGOX9NeAwjD09m4NArVGiSwHVyaaj3jwp
8T4xjhlmAGxN2He4PQQUxAXmcsDJoeNz8w6S8zSDuJ0J6g06EZhs0TKGVqebH4eN6lW+doq/fXwT
KDQOXwfMa5PMueujQgbIwCjPlQdRCzAbl6GjoCO3CTzwKT8vPzGXPP3BtxQtlX7q1cMS4IlFgzSS
dQqyn632lcyiGjLPV/DiklEAkMECzPYcSJtXYd5hYeZLKG3MHhxdlFN2eVCWvbqN3/5gppN3HHAW
kC/QSxX1ImZNY6tMmlUSFIkos1/rZpaT48EAAlEfFJDCFJceL/bbre3RPV7toRYUSdJQe3QWYN5A
7ulFuy/3tCwkfC2I1sakDGMm57kpwRalDQ136SG9T910377KzrwTQqV5XolnLHDEwEOBoIIJLGQs
pyZaEnKaegexDMUOdXKSxxTVDvUNCu5jDH7Uxm3+RP+b55lr28yJIDLI2gmB7c4bvLR18h3myF31
VTkAL33XuP030d3HvSnwLFI0tJEAX2anncGCNvVxB5gZ+mNbkKi4VDm03RbnX2LcorAmtMckZ3YG
CeQMk7q4CQdI9ZzBgeOaFBcOYOw5RcIm5BfnPKU1SFz+XiIbSuVh6eK5zFGYSB/yXbAPdh0A6BRo
b+9F4FSu+6yMMelYVeVQeFrs/JyG91L70siZW3ZfA5Dsfxw9b7PN60UxJe8gqAtFjRpyAqmnn4ex
W6sYyCeisSnOuxlKMgpUqWX0/EFqzhyHVKvbUldScmrAtYE7CHnL5I7evG/E9KS8uAlhHgQwzI4g
6WM+VGChGpcsMVqZ98Zbr9IJox1YiUEBMFJtF3I3fxOBOm8fQ1geJGwh8C1r6HkzJg3E6l4uYVL3
pyPSzJ3m93taqvr4a3EKR3hFEjx6MBygoVfLxLBisGsJZDcGBmamY4/5/g4sU+C734qK6DxvRxmT
pimYxSXQf7yOzIEizVIIPDhereb36Z88xTWu7uc36WDqjuQJWZg4Hw05LTCj4AxCvsledlEfq7ne
YQdHPBld+43C52ipKlU9qkstLo1xPF+RgV/TgYzVrZvKWNqp2jhJXXY2u+dp/tZGvgHVGMH34hzj
KyNMmAr7IJvjacxQLkpRs0FcTLzJkUFFcU+8YaO5EuKkZ55EwE6eXby08A+nAM11xh9JNsymrgfG
acosNJXaJ3nIDlU2brVx3gjWyLlXUS9FaQPHGweO7VT0ea9bs5rR45ajr/NKVQbNTbfJJmS0qUdE
VT/O7QbYtA1ki4x7Fc3Ua880tTBHzywiJ7QpXGVLk6LyMx2cxVzfMcXMp/DU8VxlbZENxk1RTRhM
r/F0HTzVtbcNQEW/SHQp55ryWSyddoHMMZnR1SqZwDxbqmTV0uUOVw85gLEHlYqMIas95btkS/aU
b9k2XRWP2V26tfF4cf/Dh4U+PF5k2GpMRDEhICLVkOiJql/wNXTSJHvMwe4Bt93E4roHLwBoJgIN
xdhgVIK5IYLOiEPTxEus3SjbAE9aZPCprzvRQ//aF864E66Pa9GSkeZaICG9Aatjg40iSHEnQSH7
uFz4byMPfTE/f5Ix3CWqHfO8SPttju0Z2uOk5OqM/LMyv6nwUuW0GIKzITLB7OHSksYujRhJZ7Cv
UGAJvxpCTg/6O1jHXC+DSS71cS4COR3IKQVL17CPD2RfHhU3ceQ7EYqGc6sCnP7vB2IjS4vp/NCw
sBzdrzEemqLl1KNNIjzfvCXpqJLSiRY6V8WctSgYF0Xu8WVUvwJ/2y+CJ5rXiYlFeYF5ZYp1gmie
W8OManLKMcptAWFS9ycD/9lHwhSZF5fXphhnyHDE4kDKCW7wJHf1zXKHoXhv+SkfUUMUVjZ4rre2
xrhF0kkgDk6xhxP5BMi4M3Tb0fhbXWxEfNzV6PSY+IeaBhP6yzJXywk9fzxsgmd5E+E2tZ7Gp+pc
QxdbSHvJ3cCVNSbsq1FpDmoJT/+lwp1sm3Knvhr+sskORe1Yorkt7hau7DFuCAbBLM1V9HO15UE3
j9l47noBYxvv7kQhSFGwf0jeWFio3C7DXKt6di7nc5L/VAeRxDHPv6HZCvJ3KMnj8mC+kFEVPVlm
vTjnGmYEB5Jh3I2UD71ufBlr9Z+PbyjuajC7h8k6lEkwYHKdCWiT0ZsROsmnytrLVe+EwqER3idB
uRW+hh4jdo3+fFWfiMFRCi7LRD/p8U+AZ5x4emg7EZCKm2sTHYug9x46mcw60HlKtKVDrt15ISjt
Sj/Ymj64XMFH/QewWe6aoHerYe5Hh0UmLnT5skjhjDXR8XRaY1WcGkSL4Bt5bPfUJhLS148/FM8k
xn8w9It9xE4yCwSCv5hDaNKeMrBHWjG4jRUMIpT7j61wWgx0yA2CN3jTornO1lyUUEvBBVrKJ/Lc
g8TCKw81LUN0h1J1lo3xGUtLHGHRmhcmMLOFsjxmgNGyZFw+bQZ5IoGiXqotOnYzTsHjgqmHPdmN
4koL1xySMYCpUDm7ycqWlJRA8U4qXtLBRXe6/BH6PYbE5v28U06CLRVZYx4wOhgkrWJWVeRI9lv/
jPojEu3yiFGdt+ggKgfSnWJTC8obixcgXi030I+2yzQriDP1ZEX7GHrvGrhc9Htbvm8zzRMsjBc7
1rboz1cnu65w6ELgnpHcgpN6nwE0hUqn7kC36FKyegnc8Ov/0SYTTeQ0XKYhsWScPIDIpTcJ8AgU
rZSHHrVdaBdVvh6IqcxFK2U+odl1ZEnHWgF9ZfHaIXffWJJjHbMvozfErvYj9eyn5a+1fehVbdrA
MwKJR2sxzKmYhiWUO3WWMRIEdeT2U+ZFktuPeD/QQVBr8Qg+ri9ktOS60Mosc2cHZRc2S9Mi0qC/
Qh+I8wYE4KhX5M73BFoTjaO/BQBPRJvuP0Adr5fM3N/SoqhltiD8hGeAVd3hKX3GTrcJlEiUL4mB
xi3aIqIDyrtw0bkCSwUBXuLm2dTYIeZP+gUpkQ3Sx3hXv1flXjdAczOBQLA6dD9UOp1EAjHFHi+q
r03T2LE6QhAoSZGsTTLYQDqPcnVp+h5Y8A1VeKwmB2Upr/qcds7Hp4juIhsk1laZu0QL2yFeQmr1
ALn2Q+x3G337B1VE7sZCYxH/UL2HWtT16kDGL4d9irJGtyX+5G1bBwQZ4PQzN+Ux2iWA34DZ3f14
bdxMwMLwKCXm0OjY2bVRgLVHc8glDRFCdimhVfsZ+Eg40LiPnoXvnttRHZBEgwQEpRsUFW+oVSRj
jFojVkHlBlZ+yqzS3Rk+1NLFqDDeNYLKOTqs4B3Bk445Go099NVYdrQ+OhzzzYCmdevVe5C3uH+Q
4QissSAtySwhLCZhXbSUQOtD6b117EDh2fjjTvRM4PnjammXyvfqFFhJ0NchwEx4pNItpI9U6o+i
6gEHmaXRfsD/buHFdVZ25HDqkpouygBfNWbd3RrzMsca+Fn9NQfPg9tsaqBFwMKTVFtibj/2TN4l
gpIb+CQIRi0JiyaqWzzu5mDQ8Lx7jNOjbD7/n34/iybqMr0opqXPz6YdQGb3KVZFogK8R/5qBQaT
9sZVLecQINKQyRSvJto3dJQgfbLuxI98XneK5teg1gFiBjGZOcZJHy6o9WgqXo7N4GhHoLyAKiBO
HDhg//X/WzF7bZC99opKtkpjNk6lgrpy9lwBK2R0QjIT7sFarYs5xuYkLa2WVypiL6UsbB4DLAsy
Nu7w8AfNDv4X+3cX2aniYrZjc6xgbT4k/9TP+f0AlHiFwdc/2EDRJ2OBIKERRbKRmdmZHi8dmcLd
BLRQvLd9ze1fkKl4Hzs8N9SvPplK93p1nqWsKI1GndVTuek3Ru9XW+Wr/Ul5r6DMBgJD5J8Cg/wj
/Hs7mYvTqOM5DhOscG4ov/6mB8PEUuxRFHLq/fjYTG7fOaqgIslr/K2Pgkr/qtUyS1kb4iqzs3Nh
Q5oBQoh30bcUyS/mq2whgEi0RObObgpjXowsRZSyHnt0c4L4JNhEukls9rH+akwy3fbov0Upyc4R
NOa+09de+yP+TCFYcukYIJMVk5GJjgETTBQJXenQrmh/hUJqoCS5oxShSNvFqvKiDWTiSGwtQ6zb
o3oyO0gROUaPqUXU/QvH3sior4Q+npkv0pOIxYWXSSJOonCEop4MqNK1k4Rqseh9qasn0p+L6ThH
n9ra/y9fDiUIG88RGZVeJv6bddo2+LIqoCa/aHcSr4FYLVBQfnEAplLkKfw1/bbHnG8l6ZQ5iPFO
pwGFdk+G1AWXeFNtCHKRHEDORndUZZMJBYm4DrNaKbObqC8P0iBf3uy/OFGlzXcD/JrpVohyES2S
Od2ka9J2qC+1D7xo9Z+6i9Kv0bqpb9wjG0GwTr83bvXDeP34a3L9dLVE5qC3SZZNc43L3JyCaNMS
I3X7wEoE1VJ+jF6ZYU77UFn1aDQImRQORRNJyu1WbWzIeRc++fTxmjgTesjwVtaYgy5H0ZyCjpha
W3q3Ay01FFf8EmK4cuwETgfUari1RRhPeqRvItrKKnPkk2HWAzLCavVdjfDqgJS4AyLkrxJa8OGG
eAagiaUznJX7CuPnglPJ9x9g/TGnB/AEOwWu56VuJ7SXm9YPy3QMw4f47yez6K7+a4Ilt02XeKms
CU2kJl22xqewyd3ZnB0wL++6SPYE35DvmL+tMVFGjeJ8KSpEmXajH9QvRoEu5oBrdQ8Iq4bnOIG6
eOEIkwnuI2S1SCbYJJkcJgtGS08RcMGGU3+hNxPION32ZMv+XDmWhmt+3pKt/nX8mqEi4ny8cO6H
tIB8sVGZRDGUOZBSZnVEDRbtJFdPo/EkW98GXZDBi0wwh7FqMIFmqDBRF09p9SlOkCr9vQmiAb+G
siqgBRp7Rxi5vUjLQrRzZu4W4Pvz2LEwpfHxVvGiypUV5mPJizXJut5r5yZzQ0wG+nSwudoZyU7e
AjEhlM3hbBzBGx+QXACTwMTFxJV4HqBmOJjJWamRy7Zfagydd8VXwapEVpg4soCc0s4zY0IZPAr9
OcaNR0exmk2yuOFJ/06Z9TGzLQgg9KMz0etqbcyLZIkLYiawepbmhxlyLkoe7TMwLqRClgzB+tjX
iGV1c2Uv2MUhOPRJ4oRLDUyZiH+HEz/W62E9MG0WvcLoTnguyschvw+WF8Fn4howcFKRAWHYnG3F
VBFp5hLkjSctwEP++wRNE0sDIZv5JZuGjV4BaWGqjqUEG818sHIUb2dHLxXRn8HJUdBX+/1n0D9z
9SwoJMkIi6mTMWemH/RNeLCO7VFDUit+G3NXDKzcpfkEokcmJDdajKndqlBOEmTZSPKuDoKoQc/P
jQ+uDDDn2cylcLR1aiAznxsocHTpS2Nn2zrrH6qg2gm+IE3fbszRgUeKldFvulyWqVR6nUW0i6C8
zUjPWz/ysm8o5R+sbQSQ8X84Yug2YQodcxlAozNHTI7apCjtEP2DOdqUA1oV1kGvWq+Nx41gabyd
XJm6uatlBF8SoHo/un3mpIsDaZNsK7kmMIHecqA6WMNzcw/Kib0oD+J5ydo06yWKHccS2JcxCti8
LHL50ihjIYj8IhuMo2B0XKqKBMszlyczHZ0Io5wf7yDXgormPuYnFXBI0w1eHSuznqxKUkf5lPeR
H3ZouhDr8WMTvEoJhN1+22AC/RxUwzT08D+Kg06+I9uP72N3LJGi4k0D0aIfoiKCaFWMBxZBGxc1
iQGYymU3kc9SXnkfL4oX3HE3Uug6KNBu6u5Vl4/tgszmpIVfrPZRy7/LpUiQTOac27UNZt8GTZ3G
Jk4y1MAtyJ8Puwlk9wCaecJSMS9CrC0x+wXGdDOsQlhqf6qusZW+hT/URwsztCCqg8ioGCnINYjG
rY0d1NEuYQyW49haQBrNcIkOeskFOF8pu9L81sAl4sdGlG1eUhY2BlompsQo1TGqBozBWiuKah7L
GY/5foP+Ip3EJt50oPXI1sN0+0YCfbn4LqG/98YuYBN0rXgzsfCWbixCe+yWGYXdX9Km6Z4yOYpC
Li8OIrD/a4ZxFb1vLM1O6/kE8g8PHFl2fSzHU1V8b9tBEHN5Z2ttitlJPdcSjGXK6TmSrMa1ctV4
lEcj/Ofj88XLecFGjQYlwJ2GCZzddWAKpnac8ipdIMRRHY1t6+v7ajNvZYzA/IGSKMcfr6zRn6/C
IPrO2tQ3WgsiTEq6TeH/MfojtDGZbWKx/3M2EatC+QrsERgot2l4Wdlb1LrJdWXo0AO6b16hGQcA
yHAAMSvIISHnJuzpc9wQk8+GBXpywKCBmr22N6aNPfbNSO2FO2WXXnqguRCxyqtIXNlh/FBuFaNU
1alDlvZrfhZtdKNBxd/CY7aEiAqtm7UiITDebhJg1AABAUZJM5ndrIKwUOKBrs56SVLFk7XSFbgj
14QJEBQE2y6sy9cbaCZxJGlLIZ9bwD8O1V7zwmfqkd1GfaSvZPDN7wUmeT4JRqB/TTJ7OdjyVCyQ
6ELo0LYKHJKihHQUjgNneB50J7sXzRDR38gEK/CM/7bIHO0yC9vZNpflPA2THxeHLFOdOvtCaQQn
EDmMRHTDccLW2iDbxLPbuLS7Qm4vfVf9s/YtJa68N++Th+ohf6VyhlCm+ydOXNGNd3kWfbBUtrln
JqOmda3ansYDXtSyT6Ub88P4kG5K33aNd3k/fs/3FxUxSnUlvhh4kzlXa2cCHNJH9ICzoT91+bs5
vpLcj1oCPep9ld1P095annoiEuXjhYHVB2bL5oFihF2gB+0lDGgIA5QgR4yP5ryxr5ZGD9MqutW5
Ukfa3MtnvIG8rBzcYPg09tOhskpB+sq9JghwbcAJQITvZmAfQuVAYldLexkT0zEcHb2QfQ1wm74L
t6ISPSfpM9fGmE9m133VZqUynrV4ftAwCPDZSPrdEpH5x385+6tlMfdRBNETqzOK7pRijr7Z9z5g
JG6/pbp2He4/ETk4r+lmYtYb3RSAEm9hvkWYlAlIIFvapz1KXxPPvnRpx9fyUZSq8DaRziaDxhdy
BmDzvXaOES/DDnURSNYYz2EMjqbmVWpEauc88AMmoE0L4AMCtC/LItdNmOFYJkSW/hB+MrfF4wLd
hOBUfat2Dcrxspd61b1+h9JqJOoB8ILa2jTj/ePUtGFeQ68m2afn+qF6KZ4KL30mUMrRnnMQG03+
8LnEbLSoc8q7MNaGmWtwmKoiy2TsrO5rW6gD3oUHI3coagHSdlt7dIWTVdTh2Si6tshUWFtd6YnU
YZfRgNjSHQY/x121KfeA129F5BK8mA3OQ1AEGxAHsMD2de057aiNVVpAOEfaFXuA+RNnKTHhlG9A
yz7ibkS+FgO2C77iA2iiHxrImgqxu5w3GeXgAh+sBnjyDd9QnIBjFCT35rthDtBIxxt2yY9owbhZ
mnoa2Fe60diM+VbqXz8OCZxjYwFwBdiVirgAmNz14utInYpAndpTOQMdKVH2vaMUxt7HVqhvMh8U
k02Uj07VkJyyM1VVUyj5Avr5d1V5LbMHHVSBHxvgZYhXFtgYWg5Vb6i1BRHo6FUDSA51mh3F0RIn
/Ac0nbv/wqEK4PpqUUwwrRe9rnK1sd4j+7PRJNtpqXcyqimClfH2zgRvEuXigUE2x5YL0lkKhtXe
i+P4kyINKQ+C9RjvqTAMOnFe5Asscq5zSllOkX9g2EOf+ton5KqpsgwdlnfZz8/TMcVklb3pKn/C
2H70gIR72+9mPz2Xm1x24q8C65zDf2WdOfwNpFvGtDZt6KUrW4Lp2zFB6tR7/T46oECci+zxTsB6
tcwJKNtorGjAh66bgmBTeBCrHe4ksCNbSImL5yh1+p1IlJ23xfhqIMNTUX6+AQHkjWlMuoWLESN/
e2UXXzKmPwDr8ZwHVEd4u6h4wdz0NTPbXuZURWxrNxcAsqdeFBHozC9NQtVvke50wsY/J1ED4QTQ
qrS2r2A09tqB+oXoWRvFJj5hfs7+KbblveTK/xjPEFUESDYBq4bxJMI/8r7j2ijzrmk0Ize7qibv
BfmS9U8t+Lga+6fAOTl3IWUkAaAOHw/FF8ZIYDdgjwLF7PvwZn+XnNGH1PwGiejjdA5deSfsp/Lu
hbU95ukUWVrVpwkOAyVorA8gSvXLV4pWFXWnFa5H/rsyItO/ZJVc27UK/poaK2u8ZdsNDq4D2rul
X256rr7Mj6aPut1jsZGd6LOo6M1LFC3KxoDUDW/tG8lSWavDbMoHeuPLdAriMfYpgT6dO/oPGB/M
oaNYZ6E4TZk9rxead7EZgtYTN94EXL6kbqIuc/MxF1x5PDqgKzvMjWSgGdNJZd9ecDfTXj/QWBbf
Z3dj4miYqlKd7nOEF7CIQI03fXRlmLmXcghwS6YGw7QuXj+kd3QQvgPRMdAb1pZSGAghfbyYDdVB
1CIxoYYOL+OmdrlI82Q05F1+Jv+PtO9qjtxWt/1FrALB/MrUzU7KI2leUNJohpkgATD++rM4vuds
TavL7e1bLj/ZJTRJ4MMXVviNPmahfsqTVUqK7K8diksxDZm+a2OTgsN1LvGSMuqNtYG9UqnHQn8C
GPnKlXshksAbDX9fhxUBrJTOXuA0VI0x0fXQOcnCYpk/6dfi/+8+41lG9Mca60N+Om6zpIqqqZ/f
IMuTn7Tel9+W0NlSsGL0AmmLAXanvW39Pvcx+CdxF6+aXFdlNi98uD9+xtlV35TMIrCjmkB2X4G0
VaiW353r1Y2ggLH09kr8XA/X3z322eU+WrRRw9hNb1M8HFYJ7mYcjyKaIh7DI9vWrxVNF/bKH893
dhNJiMosyyymtzkACrM96b/Z9WSIkFFHNHYHKAdfawJdCmZQUNfB5ncB3viCUTeU0tloQzMHDmo/
EMxiUqyCpWtLpDqW/yJ/+bzaebNLVvDKSVeBBlb6eg8L9+5+FSHSojywgZv6AZZw1Fw3lLq0cz49
5HmnC+DsysscLDsG0kXI1ldLa7/LQiNYad3XeoiXOjJ/POb6ez4dmF42mFkunQ0rHe0m32IaG1X7
9HFFc2jJNQLghdXgiQEiE5hjuJQwLfhztWLOJZpD4KzjpdLdX2rxLHZ7f4rQKLlKWr+23vlHbKwU
FajCeurlfwOoeyAvfynOXAs+F66mP57u/NtxL6skcQC1E/Ec0HJrwkRmUr6Z0Mf6oP/iodgQjOlu
rn7Er+nTujDUDYGywwT/HAGkZjo5+dIAA+cBjErgZlz/bN7LpDkJyCFVxyq4Em8uLog+Dbgiugku
+Nn5t6H25EmjRBkDGcBuBx+y1p/ujJ0RZTs1/gN1rq8BB0/4acGzBNHkVlYVgKe9dk6sMfQRWnXt
ma4tcbY3K65lrc4o5NY9UEaNlykkR/iF9CF5wBy/fBw/8thqrq26vqk/I/f6YKuo/Ar1+MLRmmjv
YuAKEQIVr19ulTzw2kh7Xs0FIf70YuxWtlEx765Rf7/exn8ufHZl8NrMcl2HwlrZSF/Vd/A+9qvx
2kVxeaP85/HONkrDu7Tz0tF+dZ8gagvxjYpv3UMf6oHwqzub/5uc6c/nOtsp9kzLWbjYmuZGJUO7
3rzzq4jYC0F6T62jkVw5C18j9p8Lnu0bgJNdu0whsaYgfbYARKydzNAG7Fxtqs3V1a68UOOsnhgp
4QMr8ELBtINFeQ38aQYdzDopmnCVNIEss3/lAb8mF388oHGW2ctGcTo4kP6AFh+SGVhjPamdPDSY
9lwrWK5sSuPsNiq4VU4UgxXYKRZRW3hhpupD79Brk6xrb3H9759uvZqULiMT3uJ4NwcSaNpVprXa
kx80xkvcXLv3Lj0W8iWMkNduAXQg/lyuqbTFcktskcz+4azoU2it5ddwO5f2IdrkGFPDwQEuqGeL
GH1NwV6BWsaq+6DAeF/2+QZs9x3cZbfZ05VNcekNfl7t7Jh11jgYGcXNutyMv1YDBxZCfObOBtfI
QsV+rbq8UH2ZYHX85+nOTlnbAwxFNdyt7pOgvm5FA0QG7dYXs+9W8LeBCev38flaTXQpOgP0AmIm
RUPpi0pey0qbihZPiWkLzGx37vg8THd6nWTV+5UXevHzoWMMgc3Vr/ocuCkxXBlQOiO7fanfVnA+
ZMGDZqt+rSSLqwiUCygvvM9Py50VSiAhU+hdQmpHvxGA9FQ9XC9roChgITj76m6+2nO5eAY+Lbj+
909HzraK2UwxLHidnDaq3clHbyI2JrL5+/d4bZmza43lRAyaxMmGrSc8Wjw/pcLXnee/X+ViYvn5
9Z0dNrt1y17OyLgUaGLwgwQGxYoAYpyggpxFJfH/zXoWZAAgrnlBf5XpjuBqdv9iqkBcIdCfnchE
2lzsyfba6OZC1x+b49NqZy+xaxzSE8FMjOPGAB0rEpHSh9n89F5unCPYWza8spqf107b5bf6ad2z
t8qWaebUA0t4vWnyrbHPwsFfdi2mqOL4308214f04C7iQdLzCynN0EiuWsDa3lLx3rRbx3gpqmsz
vktX5+c1zk5Z62RaS2prFbQaQpV033kAuMKG3/KHqwCUS/nr57XODlih7GrkkoD/iTttRiap+/DZ
iJfdWltB6+zfUFz/fINn20TpwsxMbv71dCYIAf1P7dSFPHH37c+rg9qLJ9vG7IQiGn/t7TOoP80L
zOoQsVZdo7W4WkPkys0spA/x8X+S+1y85j4tukbtT1FLFRIiW4a0fg8Ucl88ZPEq16BDstT8B34+
6xs7rwa8T8ud5SVNYeRkMrHc4DVwiiuyY1ssodWnT3kpf12JKZefzQbODDj9r0MMbRae6obcAhgD
pcc38ymN1oQhe9M209P1u/Ty9/u/5c7B3w0uN0OahQU/wV/j8KhU4YuyuhIoLx4C+z+LnOWqJRvN
vuVYxHSeNX6qlx9XXtqaZ3z5QnB/xxqQscSk6c8NMWrcHboSoZFu1jFavQNVRG6qhwwYjCngBwc1
MABIr7L5Bw6GF1/hp8XPwknuzpU26gNyBPPDqV4YuW3La6r01x7wLIwwbekG2SsOMdQxIg3kdfj3
8mezheLAclqVIFd9wTbI4UL2cN2x53Je8ukRz2LKkOqeUBIX3V9s6PKuYeEQOHfMN6L6oSP+Narp
1RXPLp02l6YH0TQTFZW7myDgTnzjXuImV8H8Pj15r/T+yh5ag8bf7aGz3FnvlqHMPdBO1+6wE8ug
/pkeZaht7P0/8CS9fKt+eqXnqbPS8nnsiIlLaIlNCMKtMjcMZDQaaq9X7/CLUeX/Vvsy8LIr6TWp
gqrsX9UiegstonQOaQcjcDq0MK81Mi5nKyBE4B/E4i8QJZexTCqO55NRh6p/lbwrwsKLa/BKJvhg
z2DWIn259hUvPihQ4lDFBFXnC2ZJ9q5YFoHDCKG2u+Kj3/CfLraqHswYQuFuuFZEXgxtn9Y7O/yN
ciWZh96EHeC0sXo7UV7/3wtwmpgzrcNlKHshyJ1tFcZtSLKa7XqjT3Fzu2qlKt855mCzt0H3fuUc
XHiiz6udi6V6U4cmFKFIanf8ze4CvtNw6cHsEGCI7kME9L3fXu1mXDh8fyx6dkPkqbcIRtRaJq+3
nrhR+x9lsrxBtDC8Svm+sEf+WGz9MZ/Sh0lYoGm0KHqqhJ8Y+NUh9ODcw3oW9J+88dnp6szwQgrx
x5JnF5TQFg+MfXRKrYchXA5L5rcP3ZMNYcSPCangtIHYsvrpQqMt+P/8nGcblMDuGwgsiNeLkL91
92WUxTI2Up9tnZ3YIT1rfHLtEK7B+SyU6hgZAlQDl0U0Vs6CN6PUqGHnyOF/mC8gle3cJXh8R4DD
0IS8dAczv2/v15bOv4lzf6x8FsRnaGvpw2SttYp2Ix7xcVcPvfrQnNTiF2AhaI9X3u+lzfT5Wc8O
Z615rEstE+5JuxWJ1UMU/Qdqs7iCPjj0pq98zgt5AGB7K3LBXOFz5/pookgtLVfG2kf9C9H6D/1A
L+3Xz+ucXfhIqDJrmH6v0/tgse9WHQZAP6MGld+InuYq+X71612KAisoEaxpC6p+v5OCTwezF7Bz
SCe4xhoP2Yf+OD2z2PRgCsVRvbP0qkntpSTjNwjyf9c7Oxs2WTG7DW5F72Gt3qtw2AvYkJPfXIRx
f+3jXWqX/bHeWRanGMmqfNDXpGYtlrKgilnSxysHF7bCkJa5Fncub5f/vNCzz6hak44LRRZVJBAv
29jJWiSR61re19Y5O/CmA6rg7GC7yF/zryGBIwFu+9hF6xHKC4G1E5GzszaQSTv+g2HpxRP4adec
nfk8U6WeW675Om/sTXP727ovoI8rZnB1NybX1JavbpuzI1/mBuN9Ma6pG4Hg7bqggvpKwGLy4sbz
Xl3V9bzyiOc0eNmpshdrNrxKoixhFjQP3mkIhsiNxc9/MFz4isT6Cx38/w4GPbuOHQg6UT4ieSM7
DQ6o3dFMnA2K+eNV+MCVnXNOUbOLtq9L9/cOhYxmYEDT/laD6CPf5BvBotWtow69BKo9SvPt1P9X
mYcBo8JV/HHF666v/lPMSXvwZ3Qrb8CRW9XNAdPofPoBlb8djwEKuXYiv2ZXlgMkFijdQNNCfOns
zVpayc1Uy/W3BgoU5oPnXqkUL/994Jtt2Nx9lZ2wWFbLwrHJW+s+9e4v2t/+1/ed5azKLmA6Y0Cq
n99AqWc5wjNT/c16cGHyYylfPHvYiXpgwJGjOV6d33+9FP5c8CyG9YOude2AN1Ykf8kBDXv7sE40
1CaNr5Gev957fy52FsiWDi72TQbWDVzmfDdNcuuddzej+/r3b/FrywBQLgwusAMoFMjPFeGdtJiZ
lnHx1nSPGNjcpV256eA29fer2IR+DRxrRwR6iBS6D1/NmrmRj6PVlP1bPtXlc9uZaSiKptq0Y93G
+SQMn84pjVPF1XaA9UlYjxNNOpO7R3125s6vVIPuqDdWIXBoS9KYi3205tFLHPj/hTUKv0BP6zRc
rHz+UFNj37qTTCPdzNMA7iYVPFv15qErXYCZ07mNGDPBHC6ccQhGk2txLnm2A2l0Ah5f0tCpK/zV
prA3LUk73yjNKQFAGwAKWQ/HujSsR66VxV6rSR8b9oThf9sMSGINbet53NlobS92KpXqXY2D/WAZ
2nBYSo7p4dTDqYwNwF5N5fvgKBpOPavDUuTGUZuGdj+qEt3twqxvDJYVESHC/hC86g7KKcuIAIW3
yZQ+veSQ+o8qzDS+9T2n2xry5D9K8HE20hOi9jUgO6O5La3tYi1WwOoZ8wDupBHlRAaGkDmEdCwW
AaxZJYUBpaARzfVAy4BnohpTsdeXls85aXamO4CNoSzAxvhsFUCvoDrJ60G9uFCVGX2WWTy909vJ
TlKtTQ1f9HmfAfYsrHk7gR+OdLtaGOALqkogkET8YszeXLcvYppV5l4ObhWYVbE8iDYn8Wz23dEz
ZpVMJUhF+oK/mxmKYELPWjvoh84uQ2X1zoHl1viE6Tog4w51/aHNdrxtvCFCTVD4VWZIf9b6LO4H
CblPlLahMvR6B7spBFUrtQq/M6raR+P4ZA9Ffpd70OWuKmvwvX6mO4tVTcArqw2LgWmBzppvU4ZC
pfA86TeLkyWaZuKr98Wh0OYx1ln60bP8aalzEQCbeTdmXEZUoeYvIHAHrZVaO03GtARcl89GblbR
zHoZMcPK3rN6Lo5G6Vi+WBwwbYlwIkYBhLcVZFpoJ28pT7/BY5b4Xu6xoJozvMfGGW4XE3NO3jjP
ZMzdpOMChWTeG34+lm2Yw0wITymc3E/HsYETlSR+N1KM89zm59gtXux53YvNzAUCMBQBrWnfGG/e
Z4ZvPgAeuIUJ7F06Y8KT5jAih3ISvkG/QDam74aPkSHNoHS2fOLO36kkamszAUdrUt+XHrvXJ11P
mq5/V6auEsspYTIgnR96uoy+M40na2IygMHS3tWqzMeIYt5S3qo7Iah4XDKqdz6c3sdtquDBPOtF
Geu5C6aZmnRfG9v9oI/11krzCmrx5gnsCjssQHX4TlyBsIFgBOWyGv3ByYblXJs+w/zgV2ow6PIh
mgeA3ID248qtDXxyiP7is1XaMNzjT7AXTAO8z3ddEN2nHnwLuomxOHV4HYqy576a0jyC3XHvs6G6
de2F3fC+ealE5QXz4JgbjXf7VGhd2OWk3fZjhe3Xu33gKOhycK9xfa5cK2JgQ/jGUJqRaBa4+trp
jppzf1rSBbreQ+NLoWGITfI7Lct/FKU0gpk2yG4LTQWaVqfH3q13eaW3kRjrJgT1aD+49YurGbO/
EKfwR2PaOiZ/rwquh5qpbq3B3nfOcpO2w9vkeL1P6/ahntXNXGdLXHhzF7Isv5kxwYmGaYLZT0X7
A7O0JwiMiO0Is4w9fuLPwfb29jyKrWjS+qS6igek1Pbz4uXAMDiNb4HQualNAVmG1M2jvjV/YgSr
h32fZluXLt/ZUD5Zva58o8h1v+rZjbZAPnxOyeATyhe/49pTJdMD7+anppQ/xsyw/H4WTyZ3HgtJ
YaCe1a8CsrclZ0hFZ6pCz9CM0JwKEdYOnQ+VxVW06OZ3DwOpsM9KYN9Sp3jWkc3eyCz9zryqe2kd
6d5RUlW+bbJ3T9i33WjSHTWKLpSeU+NvlxrZem4GzVaVmklO9MWvFSX7nuKhnbzIX0qDDneubI/A
28JJeOyyDXQggQ5wO7hnGRxN1iz76Gz6Y5pV6XvlKGK3KawNJi3adp4GelwWU3vUpe42/mR0xV1a
seE2n1Kys5mn+9mI8OYuBdtqhln7BdoboZsPLNBNod8LgbAcdIzKqMXFETAC49HaplUA2dKbGp17
f8qmDcvH7K61JauTSrMaKyqgdc53ujX1bVi3uoCm0NKO9Mkxlf0wOlUnNi3OEz05Yp6SNC+HXZ5m
EHTVpbctrMrYNko6QaUZVYSSusTRrr0MiLhMTlvdqoX2xsyC0KTUzRakDehx2v6YKnMG8Y9hDHqs
s1KiD4SAJiMhNTUmkroNtqunET2ocy4B5nXmuosKw60hOzM7kKxICyXEgbTaQkMDo53QdXOJdCAP
3Hb5Vs1m3Hf7bvxGB/Gg8XdvcgJneIXXWNx6HQ6HjQsdRpT1QYwm/NYLEFmbrVY/LtPkTxNAdtDw
E252rAYYNZWIqN+05lV3TRAWsZu12dcoCWQ1xHZdH7N02cilARxw1GLifLgO8yeMeqZF+MqExlsp
IWewofhDhX079ywko76B6tYDG60DwTHMNRmMED3oteVRSLHv9RM3j+PghthnPvxX/UbpxymHvn+p
J1U23TmVimeyBB0hmd85diKxvREVeEhK/thT1L2aeWyN1tda+E10SzDq7pa548lxR3/Js0CURZBm
Raz6jvrDqEVlaYVZS54Q/8NsZUYWDT6sQOBH80WloSWQ1XsgwjKc0/LVaZ7gsx42yzcjnbZzN8ad
SYM0HzepniasoOBcaCqB5dW21VCashQBiU9gWIrqVvMOWU7uEaxfpGfeao6Iy2kIu27Y05IsSBIN
fwQc2PIaEZk5cCiN+NaMTrTI6kdlux9SE8fU0U4yX6AE2gdaM9xRTcXmiKa7ASYiye5d8gqBQj9r
s7tmjSgZe50dGhgzWMRcBPWcbpdK81nVfkNw/K4Pe6O8nYfiltmYH8OsRtZzsHhlzGZ+nHvqy/Qb
nTQf9Bm/nyjSoSaiPXwruRXM2nsDqyCUXYFr9L6VimBhIOyNaEW0kMWroSpIHXvbGWozW/QXwanp
DMeH81NAB7wZt3r0KjPMdWjTKuHPsozKiW2Nsmf4H8F9zkBBLHlgUu5DkC6UbRV07muVotPhNQhz
20VPfWeRgQVXc1IVh2xujs5YHPMe4WpMYQT+kvbLseuUn5ZwHSFtiHYl9gLdmLl8neHcJTsnmnoE
MLe6M0QfN9y+0yeEDNgQpjL1CfnWmXPkGpCe13Tf5TUEJWjI0Byr62lTz32QmekWhmsPXp7uRcF2
ZWr/0r33wvgQro0rrchwqZR33SgPYwtgjEMPKRufHOQ6c93uMokMjdxLE+e6M33eK9+bDroApcbD
JxzcG2UUkYU3jzwRyeisvgmBjEKpmPZOwMp2Xw5OoJiTjO24GSorHFh54CWSYMmSsh+28GferQJ3
Zdk9del8X+RdUtZTZHiQi5mcrUOhjt2rOBW4qLNfHjfRJp9kHbjKPXR2djPZzk1qjgfcyHFmTfGU
sW+NexSuumsXPRHOr7IVYTEVUac7gUW0YztXh6nI0fdGOpFWXYzsbGuOzX6cMryxYmN0Vsx1PWJC
hB6HlIWtTpmexZWktwVDM9kRG2vkB6tf7helkpmBDzprfur2oVNMyUTITWm738pKPs9D5kv8LLOF
LJJH4fcyxH2hh1Oe+b1ebOYRNyVzsUlKEc0e3UtJP0pVnKgCXVBBbdZNH3PoVlDkT2ZfbEakdJyS
Q6Xz+9IcY21JN/XibvPahelIcwLlMbIcAz82jxXu0MKQu7HVj2C4xbXuBR5+qCzSoJnz2BPdQ8pq
fyB9yPo5IKoO58kLMqeKKy6fZIofh7iJbCtw0+Zhau1v3H6aGUJukft87hBynVAjZihyer/U061G
IKVuktBs+x2qm33VQcawMyI1uiFRkB7X3GAmxW1HmOPPFHovjb6hUtxaC6xR84+i1l+qGX7gJmr6
HO9/gc/6WL1X3bB1Wg+1JJDJWbEpuwek6XfNNJyUvCF9GXVIXThxUA1UD1oFURcJDjlbAisnt0UD
7rp9v0yP4I8dd7uq/DVXdTyo75SbZTh5Rubja8MPEASom97qmoQtnXajlalzZFZmHBa7y5OM4KKF
hRgE+DrpRazTUBMgNgXLUpkxfDyt79ivfGvYpDzkTJ+30nRGf+7SPiBOlm5FpuW7kRTDretaKQoQ
m2ytpUhjN62cpwHekQmMrIwAYhV5QCsUkFKn5f2CImljLboWEpuAuENgotW1OsSQSx0FjYQntVNS
6APlhu6LvJxu7Km2b2ljojYdhgE7j+swOGzrneENAhcLHUJdjd1u1pSzm7mDPvc8GZjrGdgGgD66
b+PkOntu2Ppe2mP93FGabVhnbVDABcSowSKy2zirvKjVkT6krZHwgsUeFAm73sGPENHCJcS985sK
gTsboWLO7pfMo7gCHjLwSSpVBlbG7zM2hTLT9ktzq8QN4BO3lXCQlJdxUzzn5KUa3jiUehYwxWZr
RiWYBwpuim3RBeagb4UGxl3tRr2x17wmrKFsj5oCJS0LIC/iz8yNmuVtWAVJJQWq8ac7fCyq2c7G
LwDZdtqagij5lNv2Q+6N8PFIT41IQ0lFRBAxJ8kOiqFXzmmSu3piD+KJG8V33uBBW7FtqnZv1EgQ
Xt0FN+RoRCK13lo1J6NVhK1W3KvcuFkG5P5zescKK9IHCFfXAHGqequZ5NH04GBuGImpqiMR0h9M
G8Kfykd58NzY5qnT3ZAPkJvIoSAATAeSvdAT7gtQGDApaBCuUhVDJGFbTv2jgL+Fbap94zyQBTRg
kqXIerjvQU0U/24MPdtl6KtKDe9jerXa+QRiStQu6WEk7k/T7h5cg2zRdDjYGYlsk27tZRx96dZh
jX6DObFA6/u7jLSH2uk30MZQs3Zn69omN/FRx7b2Qd2NqADReSjDLFO3TdbeSfzW0u1ujAX4dERv
Wn63VR0Ie96ivPbTzglgkhOpmTy504trgotX82Tum4hZZmRQfmQINF2D19hVWxOJaQG3hMoj2LfS
Tw3vVOTOdpZVZJetP5r2ridd3ORjDHOYaOygb2p9ZP1wXDQnnAu6KXU0d8f5xV4qXBtG0qE6U9IO
CYfiamEtvmcOCZP8xuuHRLPYTecir2gBJbKGLDIXeSx6aHXT5gGwrZ+o6ZKSpwEaX4HmbcXo+YYN
QfTmY26crZvJJKNsW47zmrbed+hU5cOw4wtkDYrujrdibzF9J4V570x50KRVMC52zADDNSHILUa+
yXTDR0tuIypk1LC+JFO2x2M/DqKc/Zl3MeGQ30W2kOo81HGpNDouzrUgl6UvR2ff51VskSX1jcy7
Q0/6WZ+mCHz1ndJveg07JHuwsvbJQGEtnWw7pvkuc9Ae4KTeV0YWO+az0S0+d8xj5wFcl70b5ZBk
OX/Na3A4IbKqGSgQ1wA5pVut6B/EDKp9U28BKt6PdZmguvdtDXB3ZoZzNoaiFjdOmb/AzSGyU31n
Ky/UeRl2HkwYC/FYuRBcaN17O28P6GodrXoIuQNT03GKqtxM/UGQMENe57raUdPh29bOfgYsy0Tc
cJqLgJOHimc+JsD+xHE4CyTBM1KYJbsVneG3RGx0S9uXXbfRGTl1DkkaQwTK+VXXVjwR5rsCTvJZ
FXkcXkmCJ/3CwnR8G4DFXgzhy4Z9Jx6DYFGGU2ZFRDIomgOO5SjItC5hgfxb99yAG9Ox1+yHEmn4
ZGg+xRgqN8jOm98amGbqzRBODo8bAUKMRwKBlLM1jzqKF+bFWV6F1HYDjU4BGk0v0Fq/KSkaQko8
GQD9WmOH4nJYe2enRfaPecZyf8aC0vMd3YxdceodcizSsClm/G5P3xRAB88k3XF75dzWqPjxW3iP
2A4GjuhP2ZgFBsDZKU8PMHSMmly8OOUSTOV4lDKL3BytTLe/M4fq0Cho+2XDwyzhPibNSOu72CuL
rTEBjDz9LKSEfj04qIzuytnYWFQLrLT2OTO2rJRxMeKIc+3ENX5HF5Kk6HlmCrhwNjzJyYro/KoK
K5Gqu1dqDvOyCVqs0PF2rxlDlNtqqyMVyRzcDIO7r6W3q7z7nkxBUXxonbEFXtm3SsiwD9rTgJam
Xj41bHhzaIP6XqK2TMOS5LGG7FlCpwmzpVm5sDKA50b+Xa/HTc3dWB9uOlxTOjV2FCT2ZmoDNA3Q
ipv2i9TjulEnLZXgqHgEWeOpcK3nseFPszHesjWZ0cy3xoKYriHcys+9CvtuQYqkvjW5K3Ax9zes
vJmBI0W25nvjmOhARHXVs+wwZev0wLSr7w1aiLTEV1maOgsGWrUBEtLiBHwTzAKaqQ8aLa82XkO7
uHK1Jtbbvn/wLIaaFczxbacEeZwrY7xHmkAOI0PjKs2GTG01dwL6SlPKyqLWNCstpq1VhWZq8Nga
WbXJlnTeejYo07EwBy4TQHSKR1Yr/GKtAv+H1rrB0SUo7cdFGlAmRvruosixVzVrNB+NLLKJpglM
AUqpAgvOyM1JR3zZQDFfiy1oDWJDk9FDsdjnrLFQKI/0oUoXtWuyrNtJ0hgnpdoKhZpaFZAtgWQO
hAzVBbO3fh6Y+eyM2ctQuisW9JmpBZ45GZHsUz1yaoMmzlyOkTZb9i5XDbLe1DDEY5u3qRsUfT4l
OUztt+6ilXXY6xyXX6fmG2HaLUM2WuOCm2uY3BUNeWgt1zvovLeSzFUkAqQG8v6dC8lTvUXVNNbr
kfLSpEvL4aZQxqD5TZnJ74OhM+i/unx4qPXlUC3euHdNqJSENrhHR4bWBcZs/FS66QvkR0GJh3w4
yqHKiQyN1jeuWwzfLdr+yEoKpdA2re4WXZ+S1hmIXxMXTSfOTWxeoziBcA4di3Zs/XLohrDthL0D
Q7M55lYLX1Y3/Q6PFnSeyvSjFCBNNgDuRZqLyAlp67BiYG6LVG9PDDnHnhMF6qEjb9HSTBNUmrDe
IdJO2ol4H6Mi7hE2Sl2ItlS36WXKXrwKQZfZXRWB6+dgJmDoST/Ymu/MLoJ0kRqRJS2j9r1i6O+7
2mh+sCV3QqEhoa3rUkfBrgWaVe4dTKxQuvGNYeR4C06ijyJsa/nk8eYjw5jhZVzKNsps+wRsU+RI
jCEaMzE7Inz8ahtBS7HYzuAF6TnoNY/FltYKNcvwrExtYzha0hpAIXrd85CN9x3uFAv1rtmohHI7
4sX06jblobNUpGvObZMu97msPuosawOX67dAx52MiiZQBH/MdYi76N5D22r4Ifm+ZeSxnJs7AZiO
b5nIrwGN3FNRvtkMHdmmfxzQJ+odtIv757pg/8PRdSxJigPRLyICJwFXoLzpMu0vRJtphBBCAgSC
r99Xe9nLxMx2V0nKzOfyXQTdrQ6wMhcHxew67YIFKlSVilqsAlntKgP8HYCmj1FwzuvATAfbSpX7
0ta7qTMK6EgXXRMWJLuZ2+pFzzC7zGLtC34Yg/GjKLuvZLTYR+nOJ0umn2oM3Szy7OdES1RUFt+G
sF/PNnxqHwdIqnFOPeGfeDhfRNjDBt4w5IKH5B8t5CoZQHUM6q3r9bWqo5tSwWVk9isMsKKZtmKr
o/jiVL6XjgXgWGAJDlG/yYiizawEeRbjlFTtS51Ux8qD17QCpp7Wg38Ca7ITMySwU3XAT4Ysq6hd
eTNCISCWz+K+W7LQtq9e3+0wEh1GZ7l1VOzriG3w2pVpNzRrcFt9Gso2B9VwKcrq6hN5YUN0Xoox
lcYcEqS7pejb837wd2wI98A6P43DninAyAosqKL0qSSUpUjEWy3VuLFOctads7d2zuRoJjTW/HOc
4HgrQdTYdrr0HTIZazeUWRKRnWO8LUmKA1bqbqqyWIG9PCkPqGVb/tLOlxlLgt0UFydTqqe5Ba1l
ZvcZLsH9PEqAWfFyGtDiwwe5WcrqOXbGJ1MmW8M6YIkIN6I6vvFl2c7+eIyS4VWA1cVoL2526H8q
bIEQ8XIsOvhQlynEzmfPQXmJN2UYHIwsczqRHJDwGw3MRgPp8AUe9LDcxFNkwTqyAwnoM8LjruNc
7qa2y/s4XkvPfUaS4tdShH/a6Q+i6Z9qZ3oXPPoNQ0QeOd4+SsRVSPeZJfxTtKhxGE9PQy924wgi
x0NQUeUON5yBt6quwSHRaINIpZ/aB7XcYYkXwhMvHeaamJAXbJwHi6MwAmqeg0u6BppFaeJHS7qI
AONqmXxxSnRKu2IddOS5UnTtD/XLONNnM86bIvSfgIhdiqA+xy50+fGwDz000WOkPppCzFuN5xAW
+vPkWGRBenpbjHGfyXZaVYFj8YJW99LEeeksmElQ0GMcRhboM4KDZNrYpk/ZnCCyT8VPnVve6eKR
FJz+R+zrTVU0PpJMkp0XtxlBq1rHLVYQ0v9XIaCmt+2M/kXiSizWnBwgd1jRjbbRHMd5XPeByWWP
htALwg24GJaGUwRgp6szvxd7VvWnQKudv0iSJ7p8CWY9H0aJxAZNn/A0bMOk/piU+0cs38ilegc1
jPdkGf98p5tyZLp/ConflRfKSxeOtVjW/5Ox+E3myslLOaJnp9Et0vZPcXaD5Wy1PMqGsxzhTNnP
0r+3JXFTv/BeW2KPYBKPM3ZqOS3mmCi8el650t1jd5kPDIi9zZP/pxyy573eNrVCC0reaBmhCZLD
uwjjtWt1kcVcdCkLkaosxbtjgn1HvB+zkOPciLOpm0vNm3WDnr0w8pUN9KaE+XF7csNbeme1uJRu
/+oO+HIesQuYfyDgGehzYfi9ghOJEIjgZmAl5RKLY0C6F510e+lER12X2zY0d8qWb0nJL/fmHUWV
SbG/CDB0JZ76qPuQDT0wjrVM/eCA5aMHJ4aYQWHDigD7WrQnVyBHitXwxRXlp5TJJVHx8xDbT1EX
R154m0JN377y21zOzYa0gGh8gopp+Ij5KOiw9nAa/nji3sGN6lS7FUWPrz4K6bwTLa6dIJ+lJPel
JyBWAjAchfMcNxAw0+bY0hpqU1Y8hYlFvhM1x14Paw+cLmTV647GAOawGcyVjytTTltfOLukUOuw
nnDUmxIItBt5KZFgntxgXS7jBxr8LDb+l5rNk+dORYZ3sExLahCxW4lV7GLT8ZjseFzdqYsWF4TA
OVzcO03QylFPbCYu9i7414GgxXf0R6m7bQV6A03UpSiaIxetAmMPuq1ZEEMpWyD0PZl5HhqxK2K1
Kbm3t8u4acEalTq+8hoGiWC5+KLfq4XsF4+ueKM/Cy84QOzhp1FEv8bZAH3tAbfzpH0Fwn8JnBgQ
P3QnWdjBLwxQ7j7wETBFVabT2KLv9BXPay+CcGIIQtAj3RGrkD9rAVihbkCGwCD7MiUIfhGLi+EJ
C9977JcmLoL9gTSuXZfu6qg6tlGSU382edMpdIk0p5heCTC00psPqoz2Nf6TIfq9TXtd5ZWQWIiF
txA1BMIQIcp3GKWOzTA+Sz6BC0du5EjKPVfq2LMwzBuO0t+A25379TT3d59blltkz+F9R6vFwT43
4LGkM65mTx28yrkvQ7zBbHFG7OVZa/OFMvnRRewzrtWjPBSZ24oAhRosTCP8nxbcqdTsqEZxdx36
pavux1dqM7XVmc+YSb3iho75RLB4IPWn4JkMyc6NVZACPzjNY7kP4mXFCX/CRgc5F/dkcC6wLh1E
gWNoeHicSYOalKhgJaHoBB/Vw9rmyT8k1V+MaEsgSe6zqbsccbZnvTivTSl4Csn3l6hBM2Bi/TXK
7gMIKfB+AVTnagKy7x4jVuEjjMp1N4PKjuJ/MuLHwW/emhEP7rC4P1MImocX8butoPChdF3V8aal
7trS5dTja4opFDSiae6N31+nKdqpWZ9bMKkAi9UpKEy1mSUMlb1Zgw85UR2dIcbOVes8FUEfpXD5
50U3HGopz0FVrP1KvWvJLmoIn9C3paoyOyzFwUqyCQmTDS6qdNk2EfYCiT62GxX7kKORCGUBssk7
+bL8bKhEuG6r3tng7nu/uNnWBzYp3pzHq0FGLbOma0oUUww3M5QwdUCfYCG58tA9WJe/zH64naX9
pkuyhVLqWyTqjmfteRym7zhWBGSc3gQYgNDf4SR2uj8Z13x1zCCnSuh7L9nz4Mmj64wgHQtZprPS
fyHXMA74EjCTRqXWLUHqU7jTkwe/hrCvLdNVxuPhHSGsMIFilDzIhOCbruW75tO1EKhug5gOFC9q
PtblIZDg3aRN0Ab7qI2+LW+sbQCbJVdrEp4aQk+L7VmGUJOcUwfZBlXyEoG7zMkD750NPTWqQo/X
NNsCZ2sVQIEB1AXLOLDONnOm8ZObcYOkuENCzDvc3OUKEt5tvYSQXU/+rzvL96KYUCBiiqz0Hh5W
Jp4Soi8j8LBNPOot0gB+E4e/U7fs1k7kPKlO/MOxWGGJyUsR0wl6teoFEu8NcdD/NgoL30YZ5+gs
AmTc4qXrZobZbrj6cfXPi5p/hU2OITaFZYEBmdbNAWQ+c3RuS+gjhgcsP/VfvMVdjYWHVHcYJx0p
PhwywsDFxLTtLO1TjZuP83ZxhyVOwaVPecgfu3SbAa8QzpynmM56Uk5rpBImqRdOq9i4qJ/DxzTM
x9AUPJvJCMIX8h1DGwdIjFNvRjfoD9AUPttwOZFFtyvIOPiGN8PLDI1QFga0wYu4DKmI7ZgWZfkv
kWyTDHWUCh8/roOFPlkSECQlqBFNP9qR1Jv8qw+8bA2Gs0vxNJwMWz5EJ4sdBaddcEfmk+IHE1Lg
Um2nIVlAqzGDmMYl1m+WeWAsKnrwlXNGh4rNbcsQZEsYh6kD9UQyR1cN0UaKOdZsepD/XultIHYU
WUuou7JDF+S6Zzj4Az3NkffmN8E25MnKD4s3LWqZ86h7ir3ubuoBElAXTU0iqZ86Icwko9K/PjSE
WTEIkc+182HH+llF3ICp1K+MYEAKpf6Qc/1l2XIyCfsVXrkvomQTC9BqgAM/57l/M4ouKeDvrRmb
1xBFDXoPLG/RE/rFkr2NnX6tazAcg5PPE30WLdi62RyQKqzxkRZfTlm/aZ18DB55qhPoG+wA6UXU
21w2y2oZ2/EsGvmJEf1DQb2JdXB4WyPbenu5OPniu2d/VOu613zNbT1D+ND/QiOdE5flpnMvQvAJ
0cz8nQHxyYQaPfQbnQCUqS643Ao3y4NmEbvn0kDRf1D/7CtXPs803vaLBW5dqpPQoKjLkGx0XOij
p5s4hUznVDrmUNCxzafY33Vt8uyV9W5e3L8OXVBqJRYlj9wTmarVhWhsNi1n8KB9y9eTEa9zBV2V
6Wxexo+zg1x80S/P+JtoqHvxz6O2g+YPzVU946UImmjJmnDZsSJEMe/sndFqX3r952DDAEkUEi1Q
0EAoVhRQ8sHniaUsV8xMb7XXvXXJ+DX7UJwBAVOp5Mt2qKFbcCv9ysXwFSzlzRmnD4f5r5Fwz5ho
VjQgb13TouIE/HssojuOGOi+AVFHVf2LREl8NwRqm/K5L9xP1bRBClnl0RrI4ZiD4zxy/9Wb6IWz
OKeQkiL9SS9XyD/QMqL2j2pEH+G67+6M560Kl/ca22NSYFCbfrQguzAdZG5RbQ0EQXKpj0ha2NGh
FhlT9AyVDxQiCXp/q1pkEyHOytavmF63xjT40mSSxyEcFCXEuzMcB6lSFXBZiylJDTAdgNgA0FWk
kLRizcpAVk2N2d1LyhzDQZj5AFgHz1x8ips4F3TFpu5OBoZiih8WPfdee/NVgIf3TLgy8bSmVYQm
wH2IkUjr5I6ZqqzQGH6jMtcRuTBUlA12znZZr8s98NgIryrYeBL1677Afg0e7a0e8dl13KaeQ95r
9L4trBLpZGeSKTCuYU1gKvSji4qifeIUu64Bov+o3Mwd/klKW6iZkDbJCPQT/CBDwGBhMd0n0IEM
v0WqlsGuiwn7UKpiBBgBfU+h5UPyRPd1MtfAffQPwmrAPiQzBI24HaaM4ELX0Uvc9a9lCM1KQYt3
yyaQV4PCSkbZrnwJDrdg0SnG9p9BKPDtoI7TsvPREYbzk+31azDjXFeSHYS/gKwocGQhwMzaucHy
kgCBoMnP1EyvWIFxWiZEZy4F0tQV76+OnV+qgK6cbjC7KaEjWi0CjXnsHZoIGHhlzBcV7klNFpUC
u+3SFmAUWkxAaMQBc8wUx4L5bnil6MSgtpOfSwEbdhF1dk9wzfddqaCFjQCVhQv+dlm5eV+YCCJQ
MCVuCbxtrNAUkVBuEZ648svpYFiSYx0gBhQZQqpZLZ8eZacB7dgcNa+A20Day7d2Yp+2ZlDWYvpc
mSm4RQMk4wpyjmYhoBJCAXFViE9ZV86LG4VfQ+IdbeefNRsODu3NKo58/IGoAHCT54TEu3lwftgC
DIZWm9qK1dibeyyBH3n9eRq6G8NZweuw8b1l5YHIZ2JeL1AKlSo61bN6Xlyts2Ugn0FvzkHnn/Dd
iVRooGqNM26FH8cQ5Mg/zgvQZtI+REfYCFub8NsLvVOrCxTX8DNEyjLOBkUKiHG9FavjrZs8Pvsi
+VIBxvm4AOw1GP4LANfNpkFf6rLflYE+BpG9x0Tu50muh6Q8zI44GA3QMxbbyiVmLZTEILD414gm
0OOQ5RIYuq3R0DlOEmU99f4CUHRgyp0fG3C2axl+WQNAoaI8XpWQMU999KSU6NOOFN8MNAl0Svw5
VPQ5oe3F4wVU6OB/3XCLn0bipx5fSr+aU2ucVI31V8L6F15jVOj6A6QCEqdl2ci+2aEP34C32nO0
lniXz4iuJ9u+TYq0qpazv7CjI5aPOvQHlFmka0btqQv99QxOTUYQ0oBXxdYNUOrNRkuUItKQg8cC
UEPh2yNbIo0KBt2aOKrBfhKg0ShWgQuUyDGbrg1M1j0qPEXnvurJ2OyqfoIwNuTv0p9fOQlggFBj
mUdT84wcxx/beDsmQ8xCtXcTQ/JqKxQBQPph5tpuE/fw0EURy+oGPgV/4VXG0HmNPrRucTlunBiq
UEeoYsUi8CTx3KBdwKtJFYMwSqrvECy6bbo7bGuY3NEKN634kahFCqLvIKFzJsrEZt4il20vgyt1
+r+wQs8XqqVBQvw4bVtrwnNvBrDq9cEFHQ+29SgJ5CJ8MjEwpxJiaWhaUgTqLAdTs3NjcJ7HeXkG
7IOnfIEitTPdKeTzZ2VgvwCItCmS6anoGprRoIGQEc2HE4Zn63hN6nfQWY361QTlLojEJywGP4Qo
7HfunxuHrRg0cGiW94E7Hm3Pz7Vkvwtou4yV+tQnJbodpEqFmPkCPgmwK+gSSbkoADXzznr0xyQV
cE+IcirVztjQSws8oCHO9UjAKSv2rmzorCA+DaDPE0fR6RViN3DtKkxUyKAcLiKGRNaJ5AC9RBFD
ORJ+84J89xZS7gYmnI2L5XytH1kMPdVf2UwOxkHx1jSIih7NQLKkAT8mXefqOtHHMkRXBTLCb6oq
w06HczlCdswxjb9PeLpTgCvPcFcimo6BZIb06igxEPpFl1a0AoeuCGSX5Fs45TON5Wv9qM4VATEy
jAx9YAvgJgg/QbmeWojG0iSxP6Gxbqab+iWq0YR7LjzhipZzFiIvFZi1/AhaEIqKhHU6DuGtEv19
FvMT9qOVmY9VUwmdQKWPAAzB68GWQ44Mkzr0McMmCXueweb2PnmyyWoP+8QANpcQhITHVtRfM4j0
jJewiNryyJnaciEhbp353k5oe1y1eoxkiMh94os2+CFtsPcQ1QSoRbyFffwKNKrPOtw3H0esxebX
vLPyUPUEJsy+/2q7/lzMkKEG03RRAZTZwqkOc7Dch7Z/F2UDgCXYQRH1XIPCn5bu0MzVziXyO/Gg
zppDMO/MHuMEba9fQHka/5EiPo1hfXSt52VyKFG4cB/qwWBHKnaqUwXNCYSv6PRivV/KcIaebXii
iT13wvmpeucO1QxiEyMOjWCssG1EbYPR/Z3QmYEGx44yUG9hKnXtQLU2vSjLHGB0/IWXXrNGG/1P
LAFYFsh5Sd9eYxNAGNB9MDArgHrR4ES03WEF+rabYzwtwYgq2tHUcRya+wK9C1YuraB0v+CnxThn
6ZaJBdSpbOGagG6xCc2loc5tpBB9FTrz2uVHDyUqDnDhdCKQVszQeuMojDTvR30qpwWUtH7yabSm
ZXJlQXyM7fztOi3kVhX5CQvcN96j6hCLl3QMgOuKbcwJXfXhqNNYzbkgHJw+2Y4jyglxBTKPGkzo
9dFn0UvtGZ7CxrWNovJFBsvTHA8bf6gOUJdFuRB1knZTdeun6Ttg9i5duLxsyf/+h4vrOtksfXtL
+gUk4rIhVQnnbIgwV98/Bca/xoInqfbrKyI8tkNAD007/Y1ETqAhgSm6HeoFTfrvpRAa6pP2ZMOB
r9VYrKKmLtNwMZsphOx7qJ1f32t/FjJffXAAoXJekAX6Ajt9hyY/ODGwAhmNpw0PxxWR/c8gEsjk
y3cspjnPow810YLs+iTSGWeQSVgcV8kQ1bU84FMS3BDABYVkiFvOpg8PGF4ez+7JanYZlm4XuMN3
tSQ8p1HxozEcpgkoqxLtFm7y+I2imNVRvV4cGEi68R53WAiNlxduke5PBfiCnb78XqS5qgZych4F
sKdhsaamm0Q4mLYxmKZFjU7eS6IeghR6ZY1Lc2cpXn3ZnEmtPmVROGuvZyyPE7YfWwlNL68zC6jY
BwgJ2gEfGE+iz4R2N24QG2f8dQ1XRmPpM+71ZjKcZCjON18zk3Yt7Ht8lHgwjX8bEvYUVc4+mciw
BmjHU8TlgpuKJ5Z6xbjpUVFRottnGBUOwFy3MfbjQqXjKAwz0JQHtoG2DteQabZCu32cgZhlAQ1P
poG8mDCbgvPcetOYOxV67WC8zgkeNeC4wPsmvNY2Di5gdl/7h2uv0Jgy+wUt6wD0DFzNNercV4Bu
DoDVcaPm+uTZBfsFux5LtYf+LMGIF5GEmnmOLdjoosu6uPsj3nCKTVdt+hhCbtK7P1FStVBqNEgY
N/4bRHlPFSj2FZYN/tCCLeDP5cV1JGiZrgaM3Nf4/SMCDwZ3wA7peo1jfiIcVrLIQkKJ8eXu9/I1
GoJdIJwzGqwGQv8E2PkYvIuW/AxtsUIyNkujvn1xFhw7ZtgzMINLSZtXJ/E/piJBR8N3xC83fr3A
2yLxeWhHgHwCidtrkIRyIiAZ4m5tFvE6OB4yjJp5J1z/OFXwAk5OeQ+LUWWFJVFaJ8EZkrAkn7Xd
LYHTZiPh8PY0uGOttiDuB8BnrevcIgolTY+9PA0wWzgBb7GMMHX2mHMNvBf93L2pxLnRkO7MFH3B
Y/Jk43KfjDizngFXYaIv/KsHbslT4usnVhqxhrRoTjmQCjaHuVbTofX5pSn1SxwUH+5Y7KYab2Kh
Te70/bkK65tH1dUru391Ab+GJ4JT2XVPgetDpCuvo1+tZO84mRgB+HB+kQpc3mK7h9Vi+Gus28E9
l4Av5lsoSzcD6/9KjdIBc9IZwTtQTlbLmmIRNTM8s0WzF5P6daBz8oPi2vsQEZIKXAFzsxa9IbwJ
H4xU29p7NCQJVHIU4IW2t8niMywWCUQeXiEb+/ciZFsxFr8Qlv7R3otytx9AkfvB8CXL6lQ40zkI
mjvMU09UE7wuXglHEnrddsEhVKZ9JlCjHbiusEkVWSaeSggEZd4/7pgq89xFHytwR348bIN5ijIP
U8uo/Jv0yksdDr8yQb0YWNKvBAkPiKpVG9Ilb4kB1B5rjPVkh6t8kQPCi2UZu5hMwWVyoCZN56Ff
1A8txLy3ytwIxx9jMd2+qyqboSl84xboMNz1YWYnONAiQiMEVHI/7wHtoAVZ1SS8REW/cXR0JJD1
o7ICOJK4Ge1SbgdYQxHm9Gk8nPh4JBn6mGYVtPiOGHRy86jOmnsHBbYmTcZmwHuzgDBKFgz3kMAD
h9wSCglWMNzKGbe5iuuThmIq7Tz97fHFW+FhX3EGrGAIctW7eTAtv8yNNxXF6+zguXC7QGeIIYCi
0PPeeQVA0xP46iILz2PT+5A2NP5roiE1UYK9Rb0x2zD0IBOCSkDb/hh30a+s+M6pgwWke/E6whaW
BXU/ZuGCah704DyIBNDObZdBHveJGPeXGCA6MMZ5F5TLCT39GW1MDg//MxPFRZPqNQqxdaprgg80
qHt8rkflkQPkueAhJW1XrhWg4Bz/w9MRphCm9bquSv6ogcFdTLgydgR/ARID5tnKKjB8fEMLRHCX
j76e76JwhAYU0vewOMDMvENf99pAlDNadJBl4j3F0F3P5kdEy9ssq3u1ELVOSIhThF3x0YPPiiBS
rKGEmQhSfqq23rg1HPrjiE++vpQOWp7CbaF4jKARJ725zLG7C2l7a5U5g6bHNz4nwEU7MOvNcYTp
G9ET6I3xh62+DMXwkugZYqZI7Z143nOKJmO25VlwkPcKUtctp9jUDEiiQJUeIKyZsLhcpK0/gUBr
iWj2vl4uS9FeBRSDToK7u8BnvRGq6q59oh8iYIG0q1E8s2WWu7kGv1YIDsfN1P0Gs/0oOtfNJG7y
1mn9PhcT2xDMAnOx3Ibi2Vn6FWNAyQE39c7Osd2xb8D0QztxDOHAcNm0c1V0cF0OKcxVlGDOhyKf
uodpZ6l2PqJ94brJcFPPLnfX/Yydwm69aQlcLo3cMkWuU3dbHo4cUiKAbxpeFZqOVUgKSOMA2ELd
89VZRJzFTbZ0AWacIYvtPw9qgQyO2XVXmp2mXV6P7DeQzj/G7WpamAt4BNihrOG26poZgtjxNbHh
uuQGZJVF3k+37Mo5+JyHZ5twjOLOd1U/leiL8sCCzXANhFhoZob6VQFpg+DsVhT60gwItHoo2J0v
I76bODj0il9YVf9zISFMsJ1VMs4zLppdkqClVvyGhP9c+wG86HCv2WTF4BDB3vPM6W+hA/0DbBoj
LU5K8i1yDsaUPxYFwgUQYbwYoWitYywDmIFPGTzRXhTBTa/XYczWbpvcxwBDQ1muoIA+OpSvwFOu
YugpqSU2LUdwqDqAPnH6LtrhKEOyNnALhbWnM2xv2Y0RW1cuEAi7RHuwXKBf2Rb+4S1zoR2wMQYy
Jda0hV1sLrMoKdfQj8DUV92Axe7gKToHgL7zsavyEVzZjBZyhE+nQhfYxgCVGCB7IdYLjgQr2KZP
4m0D+S+Y+dVI23PJUFKBzfq+c/G8eWMqJHjF1RaZc19hOI1pT4MV6HYBmg0MjmOaNGzkdapMNgJ+
mxL+Nolo7ZdAL1Wz1r48FLV9qUtnF2HrouNNa9NiiTs85BTSLJhvoBdvK2flA9agWJiG4pwlFGqR
iqTQuMCr+tKRbmtm8xWUU+7Jd5/Y39lxts34ULzhB+DB3+ixrd8VuQ9IfwyQqwazug2btTtH28IG
6wSu9giG1KlrgRT3F46ioBk/ATEA21q9WVLnRs37oZIbmbyrXgHNGa9QT+6xXpltEVABKZDvqKwZ
m3vUuBvaiQPob4A2EI1flwgNQGfBHSeddPZL6H4vDOaEbnCQ0oxHJoKup6w16jrBrxbhkb6jmU9r
PNDyMWRDU9WN9cWM0THy3+dBn6B+/ElC867r4DbOp8oGT2qGHCb+W+Q9EuN3OeBdeLigu8sooaoB
mu+EmK96LKNT3yCRsnqEdrsAsK9iOFWwlwd9TeM4j6ZvpCs86PdSJnB2+ACqPW8TL/qDo0BJuI8S
zK8CYg0re6jKepSjEjoDDHllm1JpcwajQFIgLn8oNnaBPzLGx9HN6KDL3DMAFf1/3QKeEVLuxR3y
roNar4BOzgR/qkacMxDiAR4ELcRJ+/wL3PibiIsPb0AvnNhA41fo3ooRxseywFqRgI+7OC6Bw4KA
xRCZNPAUSXtXLX2fveW7MXYno0huvRqiK1OdpxmYqP/aajcvAcQGDLFQD9ulArJQu7lgbN0SnaPE
r3jkXWj15rcNnOjwR8JkwWqd1v13rNq717151YsMv4XCNfM6PMdwPwxY6tDIjQtlER9hnzy5BWBy
eg+KX+LM2VgBmarEvmHdDdTuytNlBuN36oaDSZPGXMCJPPZthLsiGk7COzstNJD/f0SwmI0w+43J
tZ7Fys6wzJECDCmi3qIpSxyVd3G/qhjQnT5aeYYcY6IPcbJsmtKsWorPpzKnoOlWNa2Oup3xaDWZ
x6YthHKwZ0BDjf918JiQagppp4X0x+BUY4vSw6AAGDOcowxqSWgV5q8H3BfA6tf14VpUCBlnCsvr
6FNDgg3vsGUK7zfCnzM0XTcJ/D+umr8OC72gf1/1DfI5vBhOens1rXtJApQFhCE47kcVzv/81lu1
IrwLkqSNO2fW+2dl/D7gxBjsdfGhrArct0TQDBzQSuCiRhyKSPwDEp5EI/GJaJJAqzgArojgdARa
Z6hMJ2kz4/kbp35oFREHOMjMunY3kP9IO7PexpkmS/+VRt8Tk8mdg+65kCiJWrzvviHsKhf3feev
70cvuoGybFiY/lCoqwIqlclcIk6cc6L1VFwKBNpSS7xHpdwc02o4wotR6S+TWn0IYnXXQ+Q0S2iz
2lNiFW41KJDjwnVsTZsA7aJjPWROdWdVzYfww1sMBS5yzQbame4Tgdoo6t3OttyohsWkPfnFS9ta
a/q74MoBTQLDCaRBw8LO7DVifc9uQ+ri1Z3D6JAq2n2AdhhNNq4ulCXnsbjPypqPZsP+oDFSo3iV
b6w0oa97xL5tMG0Qz7Ohxn0Xt0eBqevnlIbRWDQA5obdLMaUGsWES4DfwUaHmjliA06EH7SXkJXX
g2YuoVctJPFxYU03Rd0uNc3e+Iq2wJ92kYV05U7rLaYduxiiT5JngKOPEA/XQqIoHa7z7hFdT673
aDVnT5eta5PB53h8KKTu07xMM+JDxyJ8S8hJmhjAslIe4+Y5Qsylw87VI+tyKkK3jet9ZRynUBGc
0JGt1rxCUS8UI/UMo6YfKkfMDwglsp2Mks2IM4gc2Mt0vG9BZbopXgd55+Jas0xRqo8GbPNQ3WKU
6TnK6E6Fvzb0YVmOVBpM8Oi+Ndbq2O6joDpQU0OsBSNFmHcZwtm4QQmkKcuqGmGe/A6l5dlOu0Gu
BaL2Z1Ay16jMG61vXTMydjk3ZWCWl7U2INhOQCgm6hXQICqw0JTPBLnw0HcKbCF1NSNMxrpgvG/n
5vh4tV6aTsvWUd9EEz7ju7Hosk4siuG9sHhBp2zliNnz4wZaLLBcql35XM6OOi8DtKdJ+WaXd0Ib
DnkT7GWprmuBlAyVXxPW60G5CzjKOtFSj6FMAuJmSUEEgl16TWejtIM2CeBFqT0tTHJlfaWr5PZT
9tgOyaVR2TtJqDOY9VurxKB5+C9MKNJLYrJe4jvEi2FO18GgLhB+r4TWP1qI+3J0fLS+Bde30Mu8
aQpQyKR+6PJWYopQSXRzo/ZUKffTHK/1Eo6UkULagvYDR87Q3GyGN+r8ybFxGAdKIeYzdwD7Z35u
EumV7bx1ELmbVrKZFXPTBvKg4wEo0j+oYAiKXUjWPC/VqhiMu1DWh6h5U83ZEwA2DTMgOKLpBMav
DENou5rswS1iHjRndAdDsMbWyrLxjYh1N6miXS/3WlfexTTWkkbjmgFIkRO+q9O4LFVoeprqFSAB
GkzD0U5RH89wiko77TFoIKm0lW3YdJspbn/rRfJB8Xw98zZ2oIIT3hP0PF+EyK+zOr9TYAUSJy1N
X71lAbfBoB0qGRzd6Jq1DJ21KbvXY+Ls6AjEj/Kx9l3I5kFVHZQ7vee37VUs+iudy0eaCmXscdlq
4QUGHU+Jqnjz8KCD0DkBnkoQKcB7qoOi1ZveqnuvsJ0JDXPReBAPLTRuwjm0NdB6EPRcyDSAf4Ko
2u8Hw9nneaTCBUue80hk21n1Hbd2cFgAyU4alLNBsqot3fTaIdW9Os24RaO6f9Vkn2FWVRXekOY8
yamBJ5UtIneAaruZaptiKjVJYCYKOFF+DX43eVpGQYiM8PeEAxNiNFt42Szig9rg+Jofm8h12UgN
GGQwz5rqtwk1Ouj4fMkvTXlVs3LZKa1HEyFXrQHYMNnpkm5lVQrlDOXS8HH74qO3kBLFjE4whgMy
ZiUJeQt9U4N0L+GP1yjrZdLufWBkuKnJezArK5HlF4HBadYJN2ftWAJbiu4xNKdVJ4Zf1Ao3djQs
U7I42oqtff8IdTmaZ/tUGaVxUZDL2k5xGP9xfnBuc67dGNShmJ0rKnpHRbJXxWxKO7jpIp5MHBBM
ujiQ7gePRitIxfAwICw20n4A9RIVkCEVwaDzssqgbCo8a8DsC0zMWoTOjTZCuCY1CfN8N8ItmIO3
steX7YiWo7zNQfTGBpi5QT6WBaiW0cS5FayhaMK5Rr0uzYHbl2ghuaur5GB0EUZQ/aYmINMjdW12
O3wLgJJytIb2mqrSvoEL0VjIyGTl2gBgk2zXZaFtBvwPgmBaK6p5AIKH+Utz6Knwmv49i+Rr6/jX
TWBBFR0G1U0Gkr+S52aI3kmwKJNmoLQxeJP0GgLoFOmyDzPUsPT7POkvEmo+on9W8vkqjCkZSaA0
cwcFfdGk+aqX1kNcAy11UK6jaFUk0MT7jyEFu3UKZG5YvxcdDunppK3lzEVnjgm+HCNA0xBQZ+rm
G4TsBylYoL511ukQVctAaMmdmvwWkXpvBc0B1styxMulLaonPHfgrKGqI6qk1w2n4y4ib+yHeEG3
o0VNqQbtC4z/x1Adn7vyAQOUe6gfzxHEHi2iU8gkpdvkv0VwtHwhhx3852E0X+dy3AFDwCfsnqax
JhqoO64OmApNt+zs4qKIq90Y9Y+wp/AokeDsZfaMK1rO4zxtW7xMOkfdNmW2quPYK3yxqoqc6Bai
f2SsgvZehM4OQdGhaVo06LBcpOHpSUAui1ijugwgmASUr8YBSk2cdKon9OKBPrZcJlozQ0MZBacu
6A4YwrttIh8YY91B87nxu27Nu8ZD6JfE28bKUpvbMOFBRQ1TuuW0H5P52Rk77IAc5KZJ8DymwfUQ
EM1myGVSCe8jGkwdBg/0VVCdXL+bag1cKi4ihPEJCsDbMTSMj053KovnmBufpFVZhQSTe5Aiwp0s
H7c0QQrB1azo95ySOVcThimK/lBUJYhD6NV9+TJH+TrKg/uCAzgAZDjEcGnTwt6alyG+KTP1TaEG
VPv++EiKp8q4EIVKoAb1HbxdthNeMtqqCvTnHj6KpHYZz+2l7Ke9lUUry+pfsXwAh68gOxK/irgj
rrCo+dzgt3hLvWXpdL6no92yG+wNYCMnkJEbS4ElYqFHHLC7iihgj7czpTYrVPcmtaaox+WntjcV
tLuZukGErmqkGs8Vt8qAP3pYjFP+FkFYdwKKSrBhZtSvjaiwv9lLfFAiKzvqnBYZdHZ7+ojGXwmy
/lx/mJv3oAGlkuJZtu0ugQVaQ9AqgwGfRxI5fYBLZrXps6M75aJIh2RZhsWN74+7qoX7CY0YzaTW
oX2KM3cuMRHIenM9zDDsZFvWi8ovPvSm8YaeID0N6l+ZcJ4G3flVVcB8cbme8uzVsdpdNxDrzIG4
GYd0lTbDxgzg+k393m+rm3wuXrt5PNSwInEq6zadnqGIMx7mVm4rZ7zqg2wVlQ536qBtKgdOvmX9
7vv6KZSwTaoJ1gU5aG5qaOnEXaiA56fc2QC3WQR0YBG+6EdOOvob3H26EnrL+Bh12Qp9BkSZellO
LyDp2zK32Q4NbB+xaUZ7qYK0VTFOhwm+zOVjCvANUojLRTFfT8LkVQBBbQ3PLpRljTVHkHQbxLar
vHoW3JXhnF/RIebC7HEpiv29iVTXwoMIbSa8VWerZKanKxXGOY/FTBgoDHdOaBJomy9lZm0xINvM
OnaHiXKBrGfPY7UwiwLCDF1msctTCvs6g/3cOebKTPNDwmNSTkAgmQwOZhMczax+J0jM41h6VcYC
zPayApW09CpfFYX/IOFJKZb/jrQzu7KEnSwLJXqa+KoLG0qRlZamG+rGm6XGO3r6Yldm9Bdml2wi
mfwyAkL6epxAgiaI7GokNlk3rRwtfSwawJSpbG97aGXUPuZxVTET2Lb+rWmgTk26Jy47dyypyacj
YJfT3PR5uZlHwA9DKs8q7w1uczlsQwFtAxbQm2Rmrapd9rm+GQUXzNxEVOpSwB28Qbm7jV2bi0Oh
t+tmhhqZ98aMS2TkAHJrT+1YQ5SElydS4cJtIX4vhwfEepeOLG/1QrmHt7oOS4SBKbCHTLPXMXTu
sbLZx0I+B6D1A/4VuMY9zAGO57mxVEptT/mOuk69DJVwR+XVQxWyFgo8ixrdfq0C7Do0axsg4Pkp
cGE+FJ5QS7ie/U2U6ViNpct5wie6syqwBfxAa7ULD4qwu71IpmRXV3m3mkuMkBrNzDd6iqsPN6cP
LXys171OjXQI4uymIK94doYKv8Z6SK7zHo2pRpXsOpOTuAVs4yUnMA2ovbe8DIoqtq3gYu/mHIew
7mDN2kCCJC+lqqz4za9xapIN+PNDWkEzBvmBPiXiHVq/i1liomLK3rPxLFDGBP+v0SRdxiYQlZlY
2yAA6Tw9DCZamKmWkPnUQ5ok6iZOKITaMumxteN4NVJcGYpA6FsCLRSqglpj7v0HP1MgCKvG7N/4
sq8uZ8yRt33WJZch8mi0cFLDiLf00wQrkCFCtw33tPjVWhAinAkPr0BcdNrMW8mMoHtgA1HT8BGf
yg55EyTw8jBAtUI/UNmIVDJtKXSsXeaWW1PRfHWD7BPjjmEeN05SJvHGqQV+EcVIiEB1y3fRrudU
WCyzXkVdzu3i5KN8CMsqjd0jCavxeFhGsfZrLWzhrBY1bhJcTZ462M7KyWF7LkPyydsQQ39M3lMT
wac5zuGtUTfD25zbFToqjBPgUwbrRAnx4hinEcyvHx+yTucopZk2vEfU7vZynt5z3Vee1DKpaMOZ
i2IHf7V/tGES3xP3qMwKw9d3O7KHG1kdPQiFlmJVJdrIX6XTIA6izrBfrc0mudS6CBunvLCRD856
Q/wewueuMTnckgpPb12hpcMS2ss8XDatP1BciuOA1smVNoT7MGjCeZ/ZCj9xMpSRpL7moUUunFAh
pz51fLryblRufSOBKZCXdo0HwYDrE0QE3b/KGxw7D10ZVXiop4Z1HUm909ZT2AXvkJei7EjW800O
XN1W6ylJCX7jGqbd2Kbxx9wFwUUkfAQUpjr0b7EV9bu4DKg9ybisYTb2wqvCIbsew9BcjAHhe6YB
ShVp+AJtu+yOXAJjh29sfUkuJO9Eo4h1YAJBuskkCa66gpo6fr5qnJERUMVdCXUqmw0haQgbboR5
vZJDhEGdauUopVoHEg9VUAMYNrUTXujeDnkPCvXodRsrYt/HWAkSCA7UZBQKaZHtuIY1DFeW6re/
5zFwnlOgVAzWMIPBUr4Kiiso5S34ySx2s5FN6C4yq71FoIPLcjnmkBuTxDIe41YBaI3LidpwNI76
6+D3hrHEm7W9xoRjejPpdgD3QklqVJqm/iRF281EHH3tydmcDuEwxPRWMuLifvAH+8GRWblPLcfZ
NBSSPL8witsxriYN9zkTR1U5l+nvzjBw4Rxku/N1Cfwv5mx6VtVy6Qwlub2lWhAjnKaHTj4o9wLS
LqXqurjrh8m5b5zeXulTFFyaVYBKdfKlN/rRnwlyRUGsZI2ovzAhQOtPWBtaRcWCqMnOn+Jgo8By
hu6ZiXUWjfU2DKJiQ5NG7TJGgAKVQHfM+9qxiketc5KPQPbJqo368gLDue5DqxH7IBQzb7UCl5i+
SGx3KJ36boiH/nKMJLTREBl9pYfTNlEhVCJLwzY0G6Ae67gG/8p4ch6qzAo/urBPX/IZ6wbqEcec
uUDCYgJJZNhlZeq+hayuu71tDQS2Q3V8BKYQsxsc1klzC0oZQa/SA4L2CRTtM2wZbGUa98IO59se
4hAZplqFW3y48xX6jZbCAQQZvfEjBJ+x8UEQXx66irSfN1emR69MqznUXJ84lmlkcQo0i8jQoydf
q/wStEgbIUg37QrlA077cUVBVR0EQhMzRkVmDuafoI+GneUo3UcxoHibM4kV7RwpTe52Y0YpvwgT
12gGQX9xJ0if5BQYry2h1DrKTEDAEHUMsJyYNjnOIEcL1OaKkDHGSNGgmRB4gOFlqjpfALNwsvUw
+B1XFN4Uuyk2eUWPM8oYK0fhzuqyFNpdOEiST0dFXtLVSf3hKFPiGX3ZLacGWSh6x0ALl46MWFQF
piz1a58SlgmeN5Z+43UhOgPTn9QDGbTq9dM4re0sio/ls2JGe47TPZQ+OXpF3BR3GLFmL1pWBrGL
RB4zpA4r03awzceyAQJTbRRdC+hE8W1fFsDZCnT/e6cDj5Ok+Zuxi7ilUhnD12hwTYTpMSygaUSQ
nPJ2U2FEtSsUQHJvDvrgKRWD3HUw/CkVazWcTC4jcYACqt6GMhtv+g4e3Dj2bbUINeoBJtXla1UH
pOkssEKtQXicDxXeNEqPk6vEhWzpd8Z4EcZWfxkkJvzmTlMiL+RiJkKKlbtB2uYTyqojvURRYQHN
NCLIZAl3N6/TtVX51UVY4pSQyVg9xDLTHq0ooOTTBTQuIfo8Gh6J6kVlmJVFJZ7XnHtFdSS1bMP/
oCpAdcWn9PKShoKcN1Bb2kLOmXrosT1fBCRUmOGaOB81DqZahlKyomXfYh4ydn+mGLvWeJqM58FX
s3sFsuN7zAwWQ+akz63QaHuVV2Pgqn6jroe4w9lcDpyupdbL4E80W80fe5jlXeRTS6ok9wTucpXE
KqzMhgV82vK20kx7q/hdtS0NZV7LQkLSwZwO9UycPxiyGdEbOfmhhaFycEJIoKa0+mnVi4QHz8Ka
56A6ow3Kp8t9Bb7OoVSdIPP0CQ2/bRfT1ki78dfcaeETBCxDcNd1vyaZQDgg3t/qmAxv/K5+baNQ
o5AmzYMusRXggjTewAUKUB7SW2AtOs0PkJzhXGl7PXQiEFr9yAPVlXbXZlF/ZaY6xrpkcNvWLuMD
BiYQV31oQL8cbFS8Pm0fCAOZuFX1H6kOpl+YNoU+RwtcP0mtu7zxKd+b4A36sTJU6ECgWtD9SbPE
3EjoNjea7cPQVAboKGEgc2+2EnsHg1hJoBxUA2lCWm37CRc1fQwSr8Pw9cIcLLHIq1lbHrV/hD1C
Ne/CsFcWXVpTHqn7+Unxnaha97EBQc+P/ZvANxNYlGN10QwTpNI6s6EfNbTW3neYt3EUVfByzZi1
x8pwik0sxmTTaHkFItHqkDb0KaGWZsX2HzjseP/rbRlRbijnJ0eY1VORQ79FH0xMGtnwRpcSOh4v
sdVwi2gBcG9czNkRNZzh+vRzoQHMhZGn9ih8UBiZEp15UdTgAZbILrPIdyzwyCogzdJy+y4DPcKp
wum0VaLV8b066fKJ97ZYKllSwV+qwQfqabZfTb8xn82uPxaGxhpLSsPUBb1cNOujMrSJEjcHXsWp
edEMfbNtlMD2rDKi4Bf2cxk9yqqzNwZ8gmIZFq322AgkE04dp9tBG7Q1TgPF+6T3lqdhlLRJiWr1
gG7I9SAXudndYlZFxo0L04UeqLZbxTGePU2XAI8b6Z1RW/4SWez73E0tNtyO4YXR5LtKMMiXCEbz
pgsoVdYW5ItjA4qKRBmhIL0ASZyc+hmlE/Wbcsad0fLnBTbhOJZVFCdHCjtAvXVxkcRNhF2xdjSh
ABJcFFp515e+8k7jkeZVqUtgZ8Ps5rtSMf5IBzduqjg+jEBF5a3SIAhEAwlPDf/5ZULD8adEMXYz
KGiISz/E69+A2wHKBuR4wHvOhGgiww2EguJJHdPkqhuUWNny88Rdo9u2N0HRu8abTMI0xm2UjB1P
6NZR1qYFT8SQsnqgj+/vftDL69jInGsH831PdmOztDFnWhlTS+1OgTOIO5Hczcin9wqcpmXJE7Py
k9neDPz2eJlofQbZL+BB49LEp8goKtexc6w+UwVcEPoJ7TUm4o9I5p03qID9td9QmYgzEku1nKIb
3QnKx8xCH2GFiX97tDdwwRqmZ4ItjCSlnoe4hQ+IdvFYT67jKhZXqo1dHzRy/FOcJCtf4sxK2cZN
kmO+r1vpUtHMcYcOuu/RQ8AFyfGbWPSwTn47NQomjbrOLlHRSyeJ31zBlLRfk96cLh28LtH5SQcD
aZLLTVD0vww7kFQpe3Uvg87EblAl06hoCdFmhr+OuKvgHCT6Bt5fuSjVlj4axVwtDS6bdRMo2S/Y
3mIjyhrqG/fS2ihqGuEaY/fL8IthL7oyuzTrUvNMMrIVYSeAfCr691DPhTs11bSbSDAXshhwSQuY
3WpsLLmgJJQWpBjNISzy6tYmYmdPQCEw8Ch0xMsU9eprnGf0UY0i2J6xfhkHpdiFek2BXyaqBzJe
bfNUzdedrQpiXAeTDBAOcjaVnL910yyapgsaslj9jeLb7X1Q6QWcjKSxgWvhJSk9Sw5vOwcoThTp
VmMdep0NUKPUPUbXuCwt4moYPwRuX1eQTou1PZfabhZOA+15bi5DpbAuRsc33FHBrpD2JpB2conf
3DEGmOwleduEDUYXjPdxqWAdZxvOyzyrGKEcexJJEGpfxVe70VI360C5LxOEZSGOZqX/WMs0BMZM
/KsswO93gVi8ulFyiZFIZ2CEAGV44ccdonqKTm7a1dZFZgQmpin9R9QgSC8tCKy07Bl2Gq+9a9Xm
Nam2tkF2XGybDtmZNXCtdVlkBtAMIM8CzmCzV1GqSywCRDpK07JhtsuLfJz192DMQeD8yJ5f6aoA
68PMoFoHhVK9qlVMVTzs7JE6pQOsJ4b0qoJR5EVDra5xhEj2Tm2RFMEyyVdR5tSeGWbmRhRNfTPw
LWmiPo13cG77XWj6FBdSevFk1ZDdV5Qg0Wx0QD4UeLChx2mj7ukUFUPd9N0WJvq1xl0IGdCh3lq2
vrazLeCRyQ/7rYElA6VDLd6OigkQO0RceVHU3Q2JYzyWdklD23Hu1vbQ5A9ZoZioBBvKT+1UUCAa
glFPUcaZ6ozDnI9WuddHgxuccHNBaovg5wiyK/FUXA8NXvhmOVMnErg9J5lv3pGI54sc3v5KiRh5
ocexgwsZzST02dBxHKYYLG3gC6ol2dEqH6eim9rJB+/f/+3//L//+DX+3+CDfujpFBT5v+Vddl1E
edv8579/0/IOQNwy/6cBkTx2GvurvZYGM6caqDC9VqvWhQhFy7tgpazKFaXaRbyfPGP784jq1xZO
n0c86bBlVZy3qaG3UuToNHahjcGLduwIkNa4aBZEJxS8rGmlR3m50OGYoSbuuJ/t/HmuceGpa/ms
BGGwQqcSuU4WZyuct6K9XmGBjSlXx+ECjrB9ZIeG1na7VFKAsPF/3Y40oUCsOGRn+jh903Du85RO
GpYqqiHLDGH8G/0Odu02WSmXteevx6W6ptJmLc41KTu3hCc90eCE+J0+5dprUhYk7EgJsw+DqDEo
nMXPX+ubRliftsdJB8YUYSbdxMb6DUUm7MHJpAlFV0m3FHnq/jzU16aknxfxpPliPcLSaNFvvpVl
D8f46qhSARdGjk7Dou7MJ/unb93nFqifRzvpWtb29WxGkl2IB0J7wDTJVbfOZUpj6dmz75OHbn1s
ZV1jkrDoL4SLV7k33/08YXlsfPjTbzhpZmY3nTEQR2mvrYsVCu0m47Wyqj5KubRWxgZTxH2xBl7c
hBeIA8+MfdwiJ2M70sQU05S8wKZ5stqdndiQpZP6TV75N9Za7o/tEbWbwQ2WyN/d8OLn8b7ZR44E
TjJtPOOIk08OfVrhSN60x+FCvNRucNY0/N8/D/FNx27z0xgnpzDUIcbTa7J+sy9GV1kQelzP9VK5
QH24UrZxe2a/fjueqgq6BULM0AzjuMR/XZ1HNCZVyVne9E18jdh5ZW7zP3ggruuNv0yezszumzPv
/D3ayUlMNBqEhA2jpdAdHuv7bhPTq1vd8iRC09o4O5ppuOGH//bzuMf/9tM+ARUyLEHNWmiaJu2T
fQLKkSjWjEVlUP0xcHrmV5xZxy9b42SE05PYOY1pplH9Nmp/BEBiXeE2QfO0n+chv1wvJ8OcHDYn
juuwd8Txa/kbcZv9obi9dPahi00KuCuqMxrZ0vP85lwLzXMreNL+1DYLx1RiVjCnQO7TPMuuzl0k
X/bGydxOGp6O3MYiLP3qrfxlLEL6c1ZLGteyO+71O7G+LNbIEy9/Xs8zs3JO4gZpRrTpSJTqDRbt
e6A5OySGq39tiJM7QyYWHaCUsH6Lu13c/mkxofvXBji5MFJF12zEIvUbRglHUkmlXf08wDdbW5pC
6ja0XV0zTg+PFiakDYVZvGUKuKGMU7cyoCU2VPXPTOWbHfBppJNDBLMnyWTaVG/IR2/8ybiwi/BA
Fd4LA8hwP8/q68UnVU2qOnCZ6hAdaCdHSSDi6see7YZn75X9hkjiKVtaS+emuS6SpXUmYPy6iIzG
H8GQQPHWyTVrO0Ze4W5QvRlZ4wrIXt1IpdV6/XlSXxdQsxz+d5gHqrBU7WQUlUIMXFluobqdlqp5
XQMiNulVV+x+Hkced+3nC1Wz5fHRkKoQX/cEzjN6ZwAhv007Z6Evj82JacmzNdcI/s6s3Jf4QjKU
VCWGcpZOTe9kTlQKer0JZYXWEyDeqsDetKVirhE1lekvDTXlz3P7Zg1tk6dCtWAsmTSh/fwgWi3l
78LhS6XJgexvkeRrMdxRgfzfjKNaBh2BaV4vT+cF8ydWZ5slpESwEGB/0SVfdZFCfPl5Ql+3nmZD
Q7HJuC2pqsbphCaYelGsccklmPF7VvuQF2fe128OEwv1z+YWhom/zMndfWwTiXsFHWyb1ehiV7+G
h4Qp52pe1VQHF/RM+HlO32xAx3BoEgMLnqMLpPv5K9lKp8tibM0XscOlzx332bL4JXfaqtyU577U
cYE+b/bPY50soEPuFahmb74YOCJRpXiGGBm6uto/YoaAGlp+/Dy5rx/s83gnb+04+ZiMGJH5AgC0
rajYYZuwPcL3Pw/z9fH7PMzJN5NEznj8dOaLjN7G+SWkw8rPA5z7SNrJ82q0QTumfmz+01C8vI52
rZcsgS/W5YO/+nmsr7cEk9FRYKu2KjXLPHlm9blKVS0JzRdTiRB+07Axg3vKiz7Rh6XDJ0oXw5ls
4CvqwG3095jq5z2IMsGyzTI1X8arYKZFOy3MP2CGQDm761ehF6+wNTvXqPrr7fR5zJPbsMYkcELZ
Yb4482U6NgszvJW4AUePPy/nVzDgZG7HzfNXWjDgUKcPU22+ZI+l26y0teZlG7EVv2YSSvx/Nv/i
eMcz8dd4jUE78DpiLadldKmtu41z+Qs5Pu3gaQPpWu6Z4Y6f5suR/mu7nF4fLZRWww8s7iu57u+o
Gl5iTr6YXO0h38hz3czPjXZygWSGSpdLhY92HK27rDZoSpeE6tBMN+lyfPl5csdz+9PcTq6PIB1N
2yiTDByn3TabZDOs9TWQ8pkT9+1ONDX0miaMBzw9P3+x2g7NLquZlJlTJCsQE2FMkf6JUUP+PJ+v
e1El2zYMg/oPGar1Dwry194wjFLtZ8X3X5Ashff0mvJCFxHFlXIRXKvu+YjjywKejHdyxnptlgWd
R6GzbhDCeP+zgP//e/44jmk4uMfZvGP/JHt/zQvxRZ9Zw+izLXB0qG5xGFmFT9h7LZTdtBXe/25A
PBOkQWhjOOrJzlBFkk9OmfovSDMPzWW3ASRdtrt5qS21B/pqbX/+cF/eMdXARVw9/qV3gna6Q9RE
i0QgxhL/FzQpJD60BHb9Yj5zmL+8Y/8MY+gURQ3H/BLIdzWUfNBo5QVG3EVtDSuZRmf2+j8A8qcz
dRzDppW8wMpS6KefKtM0wt3CdF7irVzry4SXTNtMB9U7l2d/s9k/j3Tyjfp+TFMYqc4LziqrwEtW
owe131jh6bTJqBIuzoZS336mv+Z2cpCnSISUL9Xj3MxddTs9jMBo+iLbms/CxS9qZV8q6593xnef
TDPp76DqKvnQP4vw185vOipNimibtyH3oQWhbzubFn8NSflkf49x/A1/jYF7A0VLRx6nFXjNEsbu
u9gWB5pf7rp3nD3+tRkdF/mv0YpxiOJcZ4NYNnYj4k8lbn8e4Ox8Tp6sAFplQHHN4VbyN/oyWjnx
svQ6V1+be0wezj5aXyKq4/qRGwtBQCVJWj/PaEo0ozRH3eay8KlbrjFeK91kn7patcnYH8ZG0gJz
ScNIDne/PvtEf0kxGV8XGtAkTmMmzoufxx8TFMQ56jWCR7E84srYNXrWRltF62Z/Zm3PjXV8wP/6
eiG2PTOqq+aNhgzlFkrvyrmFsFZsUVW52svPo3133nRVaLZN6oz78snEjDpPhbAd5SVQb45+Pcaz
mtz/PMS3t4hOpEjUREBMfvl5QlT08zjqkuPTMvM0u+h38luHr6aum9+14Xbv58H44yKd3pGGMFUS
MgbkNv48Zt7bSR6H2fF1oQmom7qhWz5162rbbgbv7HE4zuDLaJpmWYbUhW7oJwdOtgU6/UlviHKG
FX75ywAN34rQYI3fc7aCqb/Em3hjRXtclc+s7rcz/Wvsk6OYpscETR+dF/sizZbdpfSgtrgRdFXS
Xef6XKHsazxiiOOLfcR1bKnaJxsG91Q0yZZmc/K5yf47oIOutTkzre9OgaHrgkacpoTGevIQtCMl
1KBSG8DlwBsuQpcK1oYNusuXZx+dYwz15fOBfdALzNZ06xT9kGHTQk3iNjMWIFWc7vTOd39ZG5xs
vGB9brjv3hsI+UKYNnUbqkWft6aQdh9YY5K+4gnsKTWuMaI5symsbzfFX2Mc//2vO6QKFWwB9IDV
w3p9b9B+bZnYo7/tI5zP88RGjkFPJo8GqTaOSlgka7SMw03HbtczBYp1L430FQ9be1VH2XiAj+zQ
yPq/SLuu5shtZvuLWMUcXhlnRllaaXf0wpoNZs6Zv/4eyNcWBwMPPq+rHGur1ALYaDS6T5/TW4fQ
fEnUvbVgdCqq1ekGGOrXBc0cD5IN7eOwqu0D0KZh2BoziDL19E5ToO+pGFF5MEJjHsE4irwLD0fL
r6Ua8KlJsVyAlqa3YhJBUQCwogXMY9MGK2QVbgtl7b6q2gIOVdU6dYZZvBqxBB7ECGwqdd9DEm2Q
QEjaL+NL0UNHUAdn5q5cDMED1xxeawLIQuYJs1KVZGE4D/Rsuw6Mgzug4zDe0E/hrdork9fWmPNa
IjlyxE7KHnNQ5no13tPuFCm9DYVDcBKAIRGU+ZEQ1KDVtpvesDiJiMQIxiqeLxLSOpCzovV2/tU0
sei0BaCDE4ZkrDszqP0UvZSqdCoClLZXD5ALdE15DimREEH5P+zqeM+YKAwjozy3uyTQnwGzV3dq
XQyXORAbcxrQgMpeiEiytO7wBQ3Ml/lR+fcNPxmp8sbyhZ/Kay9jwAz3qnxo7msfCeauPpUexDa4
D23GwTszRj2lhGQw5ryci3d9fAUfrg0FMc6541kgf745dhiPsMQS5AfHVPtphROYFV44YZFUqa59
KuqmiS0tFkFpSDYMAmc7zFDdrAfJ6++4uT8jhJztFnWvyAo4EkFxJRy7PyZP80FBYIM0K7dJ5x41
F+f6whjXypk1KkfQQbCGYTvhz3AP1jwP2ClP/p1X57nDUS8a3RhlNZW18Bi+x4+yh9pw6i4/MYet
HMCH7mJWPOLdmMxTjXCPlgEKE6A9OHeKFDIX89CsqBgoKmD99xWQOcXydn3/mJ63MUJ5XmVMepFa
XXiss/IuL0H1IDT76yZYeRxy38+FUL6nKVasQr41PC4HkuWId9A6edZvQY2514E3tk2OT/A2jvJA
oJEiC7eCADlpjEsOEGPqd4U1cM4sO+pulkW5HkbAVGi04dCChXzCKxdiY4C/2dPkgA4MVbhMgai3
bTxyDTNSnLP9pHyxsVI9VcCHcMRw4h6AkZ15Gz4QsEjp8B4wvK2ksqlWk9UmG5f03VJ+JtOTibnq
AqwSHAfhOKFMldgxVCXBQSThuL4si93uS7xd1EcC2EUCTO4ufu7GXpiigX3eIH9TC0vGAdSQ7ZC+
R8nqdeB67YrK7sNnzso4ZkxqZcustUmf4HiJhzAQbsDRtI+dJLPrG9A9r47uAzHp8T4aMyZqf6+N
TrVHwGJXSNZ1J73u7EoHPVb5fYaIBUTMdAkgVQmMgFDd5CyVEfdF9NXxykYlEEkq2YrNHZYQcYtY
QzLcecKD6AEUE9vrPXnCTC/CMebk+YyNRR4saWgRoxB4UZYD9B+yNK1pHiVwQtYQ07Kg7TWur9cX
xbFiUJ8PI10ZBg1D8ygLhW8RmQ8Iwihg2fj3ZoBL0DF2IInSRd8Hapy5XmAM8DhA525W3zC2bKt5
ybHCisMiRKQMPNcNtB3pNzsonqUMFHF/9jcJSgrztt9zm7hhfBBurd31VV22llD8wNMdZQ9RJpgl
KkAOGK3F/oG2F6Iy7ryHiCru5wQwMJTLgJAqf/Ecn1le2lqkImM/9QZg4quJLEfyyYMMY+YAZpGC
y3Lzr3sHwJLKYKlWFAt/IYacO3yEmS2jNGTzCPlVICFedYhXgagYyiD/fh9RFcZcBp6zumTK1Mlq
mqaf5hFPWgOSD+grlT44UNXH1uvfqsfWyV744ZHlK+jmIzRauOFwnKnUPh1UTTPzmBTO6n1nT3cF
+NxvQR/xLXIw0wW2h++cVZJ0hspQYU+TDNPCWUCN+nw7i7IpsypM+lPnRYmjOoUXHTIM0D+gQocg
CewuL09gXDsKGjF4vYAOXRTpUsFgLDiMAMADCXkrT7WdtAInE2HlCFsTGhVAxETo28GIeryQLNVb
PAR/D+NCA0DqHtjII6fH0rr1d54sZ3apzxdhaqhXi6l8n/K3WYicRuBCjxix8cwEuQ828d40ILwT
rkb4UdqMf0ouIr6L+eGg94zD+p65wp5XzuV8MLreMk8ZUCAiVpXnr9nwpIPX6LoTsg2QNi3qOSbq
m+drmjC6YtS1Gh6jVLcxC+ZK5sJzCbIvF34OAMtfNqhPI/dAzykQCDhCCwySYJiV8WI3/NK3frfv
71B7d6+v6R988NMg9aH6Xs4F0KmSg4UNM01whrvlI2h8XMObviXSoxD0DigaeXYZaSocxJIVxA9T
B3TnfDNBZ4WzpcP3l4PkQ3t9vwbGAbwOLqibON+NvUYgaXDRkPaqTG1qFVdissboXGRvk+mEBwC4
3eJOcJT3VQowAWILjxgn/3l9ZxnlDxCIAsyFYjGqbxZ125SzKYR1VIVHK3uVta9GCzXHYjdpPIQ8
61pTUAtTJVE3gMagL4AyNiuU4q3uJOxIYT9+QHXF/zMzxhQkby8Z303VAH9SZKwJtU3quwnhCG7p
cezw3ep9QVp3vnYgUR8qVZzDwIghZ6aol5oszipGG8v0HeLMvejroBNuRp23IMbNcmaFuqjNVJiy
uU2id+NBxsXSYTjc7ZH2iL7itXfWnreqy2kCUp0i1W482gHYVihvbEu5j7IQD15IQHggvriZ99UJ
tDKB8Ky8z055j7kX6a4GbKLngasZEQwIeMypGxYSY0uhfNKqrVgGhRrehlCxLIzMtsrn615/CYgi
q9uYoC5qjL9puYkJ12PrlnvUZP3iFYp76DIN33nVHZbnw+//rmzSiNMQIaSNQavyUToQUXZJUF8E
JA/F1Kf8TvvCWRrLH7fmyO5u7jTBXEelXNPiPb6Fkt8JE77g2IfQYACJMWf4glG92Q7vuSeO5aBb
s9SJA6lqAkGHGAlefZc8CzZI0sEHeYMJN/mgOKRsxnNR3kKpgyfMVZtG0F45lWA3M0bQCf/KQIHD
2U7euqiDF0PLPZFTJFjrQ+9iAnyH0ia4/zEm8aO1WzxGuU9frsNQ/i8J4Ks2ZBSGe390VxfkC07x
Ku6hcO8nfvzKWSDztG3ckzoKEwQKk6HGQRcgFto401uGJj3B9eR/6O1u9io34aZ2rGfV9kzQNYWo
THW5WnH+sj8gJlPdK+hSCvf1rvyjuIW6hp896JwJA96u0hWFHpD8oao+QD71XnYgB+XrR8MxgGxT
Qdi8u76tnF015fNTmM0dOMU7pHlCDVgnOYG8WTpmheTzu5nEcTfnfIWCXtovAEfF+/FW2fU3rTfd
9gFvIf/QIPk7fJlUPOnTJEZjCf4hgQoyUHwyDhI3Xgom95f8DTRbP9GXAe+NXfEiJ+eAXyRf5OEN
JSjUxYUJPFVgEwOV1Qym/+ufivVOPHNGKpBIYO2ashQ9+hj0Hzbp7M43quGBqhP/B1yF/DXntXgZ
adeZSSqqgCYmXkAUEB4hsycur5EC1uLivcl5TsKzQ4USZeowph8O5ftsQa0F/dwcoNEIk8k+Zw+J
P1MvgrMFUVEE5GlGW5BLznppUSUxHzEzgnZJisInPznhOAY9LbTm6xznMo5y1P6hC3tVeB3Tx+sL
Ym7cpv5Ind9RCKtQaWPUfcDhBDoMYMvb/nutvlw3w/Y9XSTTIhjquQBg1agKTuVIOk1evVcdTI6i
PhKAvQgdT0g8TtxhX2Zg2hikjvNaqCWkE/B06+bTKj2pPa+Gyty5jQHy8TZxCSSpodK1QngEdTyU
or+QoRRUQZx59lQgKkUXU3GH5IVXyWL6xMYs+bU2ZpchlMpGh4xYmgseWCLBqwTi5Wjh5APkYF74
+cYMdXCVKq/nATrq75ZQnBpJ3YkrwBmKeJpnAV1+wf2P/kEd4KQbkmHWCuIf0GGbXeW2cubd/Lyg
0u+AItXl7SP7ntyskDrJaZ8AuJrUAlJjwbKH+3VneBBeiW6NALzxABlwdpTjkHS9oh3EVG413JQW
hKGgReSMfAgiqXlc+Wr00xri0ELckTakGvTozIw7SOEEUA5zm9+59j83j0ZIQ+IHWYaK4ougYvoA
naZGOXE8ghlpNyaoe1/QwDLZL0h7J3Ts6p8N4Hj1zeBawfACBDYnDHJOlUxFi2gRwNYMmr/3Mgqk
Xrcz/FcYczyAnQ1ulkSFDGVGjyKdETKs0BfRXgKkElpGYB+9B1P2k3QC4+R36wtnH1klArAg/hV5
6cGlEQieRlngE3JgBupHiUD5KBHwG/zcBVJRQwdIDvquEnlMI1zUt7MLHbMH3cXA2SDb0MbE80jh
fLp/uFows4dBMEzj0Alvtkol8GpA6+e30K12IKYJAldcLs2t7o+v0w0vXWM/qjGG8JdB4rmbECxH
cYLmmkUe1WQaunTjB7AgIL/Gq4Uz8sO+ZAx0L3SoEONf56Yyy5oKNavRjs9AxBbv6nQ3obMgt7z7
mX0APg1RaxqKxliA7wwBj2sTu3jWHTCbIZ/Hi/MOsKQWXaD4AGUg+fm6ezLtAlOpQa/eQDWQOuWS
1UbdAu0ASEa/d2sA0aKgLITgvxmhTjc4p8BkiDTn1NS1uAMDNRSZDLR/BGX+et0S+wRs1kMdcQO0
12tiodKuBvoh/6GhDQkdIGQEBtDLYmxDHAzYaYN3yMkKLgK/iVkBDbhl0JFRfpILhRpmqU4+n/Qj
DHQHmja/BEfz4vvmUf/OPwTMV9nGIOUvgOZVo9iYxbvZjZAC0tSH9YNsOMFoaQ1dxBzUvPbYpLkH
gsLF4+wy+en0ck1MNhOcj2ZcdEfjAhMnsQDUiBqoh9XtH5oAInl+82V44NdfmN90a41a61yqBWCS
I9lcEIabAbCjrnnMb3CHN67oQ2vppjDs60tk7e/WJnUuTNAUqsqA1F8N2j10q3dAWBzyA29KXOLZ
oY5G1OYQ1gHHE4rxo6v5XTBMX6DZ1zU2dORzpOeqP7z0v0QNY9Z6E1TfpZ/XF8rMw7YrpU6MaFSQ
kmvK7lS8gbAbFViwLAKTIzwpXv6e8K8LVsTZ2qMS6BaVtGGK0eqAphJEom5y37pfoOFspyfFMXco
nYOHZOZBuNlWAabGGJSiXvTXxXmsc1WB1aJ9VOX7Nf8qK5xZfNbMENAcnzaoHFoaFkMGVBZPg32L
ObxxB5JhB+OT/FoJK9xsLVG5c0XozGrSKpVe5MkNDyU6RuVuycDdpPqFC558tKyc647C2UGV5L6b
W7cG9m2ELhAKlNE9ijKNcpsKz9dNMFOJzbpokCxkgyGoWpNUAqVc9FPAzXcHyQTpfT2QiUaUZYrv
/9EkFVyyHmy+mGgDMu1uzv34J+mGZcF4AMPa6hVozPL28R8O3N9uolKhRV6KdMhmIJABs0P/K9oR
qIfwqy3cxS384Tuvfv0P8fPTIBVj0k6G3jwpY4jB/E3xwTz20mI0CnU80CZVL7gPuSZ5zkL+fOMs
TbO01QJazWMTO/Ut5F/wVLbBMVcEoyP/QNvK3KG3+VugFtXEQIoqA+d0OSQCiYRJBnKXPFpERwSE
oHklkBaCpwUlJs9dWan91hoVynrg5aN2VroP6ibAFQ4mxnzBOOsDp8ApdzBP/GZhVGa/9LUMIT+S
19SxXQ6/0HWyOSeBePrFpb4xQYWvIdEW8HcirQZzMigW/CJIUiROENgEyQdQLNyJHp5BKopFM1hs
TBNOIgaTB1zHLmxeUVMJ0B97WrqXgfNmZvrk5/pofAn4Ars8lkPCaKSZ950M6ccWGs9HsZqk33g2
mApJBTHvdTnAE88Y7AH/Mtr5oHevIrBoWjc95B4h5sD7asxVbUyRTd6ctKKAprXZYcQXEqLpI4YK
HPNojo4W+6AFrk8EDtT1dpM61vg7FwLpeYMPBqhrg8p5O2VSZ72Iw6OxgIWtAWnpMss7WU9jjiFm
awDUDX9botaotlEoaS0K51AZy+3FgyQSovS407z1UOxDO0UwiVxeTeJjxvfiQGzMUoF6ToWmb00A
JaAy+gCFNi8MpqBySKaLeX5vPsxeuqvvuGAQ8nOv2aXitbrEiVEC6I4rafDIRD+mL/fRnuQSqTft
uPZYj9zt9lLBeomhvgKeCQzO3uJKQlKGRjWkc+3CKXch2KkBErFRYL+z3IIT1dgp02aLqQhat2IB
eCoxjZRpCIpgPggBKeZzE21mANXQ6oewJRjh6Bea3qVyYizwVhQ433qUfqpf0BYFrgFFiqC9S9zf
QMxhyv/TIOW0pRUtnQpdk5O57LrmVlXfOPGatyLKPStFWpsCTOFH9akf7TDQwAEpYOIzk11bwRiT
sOctiZ1J4BwCdgh+Boke8BcHUZpTE54p3Jh3oKD8E/OiPOetLbxXe/SN3YbzoicX28Vh+DRJw4pr
SSnHBMzKJyHThGet0GXXKKTkRVaT5WDo3bzT21F0OXvLPIIbq1RsS0NcSyHa8YB0Wg8YzAHsTDyu
AZQ0QW8ZueuRY48ZxTf2KGfpUT9UFWAAjuEdUsLVtb6GR8iDuoMrxm5rdw+g9frKy0TJhX5taykH
wgU1JzUoFo75Wvwy9BnyhdDr0IXcGwTJLXpM5UH8imeVt1QquoWzkadDaFrHGMK+i/IjGw/F+nx9
P5mvaksFEQVAWShqUdlSb45VkvcRGSVIdskhCSAG5Wb+7wWVjR0qZSokPTbXTrCO0ov0AzwRs42o
QogZobMs37agZczveLk1e/8+10ZnTYOszosImyaI7kP5pW1+FKl/ff84Nui33qAJEIsk7iiB1FvI
vugQTJ/RpbluhXnvfO4e/dobNaWGMmfVnebKbprItbKD2rZQIeZkY+zVABQILQXgC2iQnmRBj6Cf
xuI9zF7CGEhiTbeV5dv1xfCMUDdZq9WrplRleMTogh1DM06InkY8ra5bYcZ8EP79tRTKsSPMy+qC
qrYnDU2s1nw3xYYT+tgf5dMC5dICJG4GqOpizN7oWlsfUqgpRObiKb0CYQYgI5z/tiLKncEUMyaz
rmFgVHwXqp+VwEkxWDsGSgvTMkwTtHE0Ks6oijSdijR/FyCMra8Y/Vp/XV8B68tvLVABLVPxgCgL
o3iHoE6whsPzoADZKiicM8n6MFsz5NfYJPp5A2q1WkQrogSRZBET4ZbQ1tp7i0cFxl4PamQgegIY
WaXuohpSU/NiItsewA8D/hTxVwqN0t/Zs08b1NVjGdASiVe8WrriDz1sIajwS+xerttgZQ6W+GmD
+i5K2WeFZSLjg35R5YYN3kOgrZ4fpmKt76CiLTuy0LX760ZZ6GrVwsQQJstNcGN8NK82n6meIVUA
lXITIB9IuqOiqjvlA/phFjSlPDThFLBUZC6/IcDMzbaGqc8mxKsgDgsME84x9TWGlFRsh+7oTK6K
OWyvfcVYiPrMWS75UHQOsbVKfcgqqVsVOjTmMe12tRVEk/E1r6b7parc9Jf2A8JiswiFACjOLP48
cGIVK4HZGqe+cJJb1mgoc31S8/qrsNY/1HD2Wkvyim65bRPjfmpB6sJZMfmhFyvGGCRYL8FjIdKz
N7Ok/D+KS7NlqC7bhk+aH6EvvI+eDq4hPgs5s2JoSei1YOBHBrqdOvpiDZEGyM9hXDB2+lttF7pQ
r2xrR/ymYJ46euEi4piFWGiJWOB1Ibw19LhPvZSaJCxA0et3yx9l4Sto6mYOmCXWPeZwnpIX3iOU
Gd0+DdLFGcz6GUZfkLf2chftIHYzjKCj4EQEZmTbGKGy+qnumxxFG+s4rCtmBwvHMqGCfeQ4CDlo
Fw6ysUIdxCyq8xHCFxaqFasve5kHeEbiEFUFeQeqytvr5pjuuLFGHcBGqAUZvIbQYSG6vcktFJc5
p4znDBp1zDJ9EcUiQ1G18SYvfBMbu7pLguiLgjFqSIbkr7ycgBm5N2ui/N0IJagYz6t1TBbBXoA7
hQxgnbhtDgmi+O2/7R9xzE28HmXoYuIlYh0b5VDJXyWBl7LxnI5K2cYxXZNeG/L3BbNlII2HeGnk
KRZvVopnhsrbJsMcuwXNr6OkZiIUgCr5bjJj0THDQueRQfM8nMrZCrOoJaMiiHj0mKE9kRwgR+Xp
Pwj+/n8AcXOWplOdJ1nLoW4u4xOBfQmI6uSmeofUJYazb6VgcjWnQkUcQj7edcfguT3NIZR2WqVW
kDA8QjwLL5RoR8Dj5l7cj5O7Erj6Ay8I8hZKRQ4j7ceyGGFRXfcFKg3Ga8klN+EEWp2KF6KxznIV
k3jxABCyhMgONW50SSZcYUYw7AsX+nCN6GK3nesbyl6dqZgaJrMw60t5aF0PUySQ4lEf104vrU63
RFC9WfzrZpg1RVBd/m2H8k7c2xPYvOEumg2qiZvkgM4oppcSP+W8K5lApI0lGh+8YLwyVQpE+uWg
HxS3u0te8++t1+3LJ7HiRWFmsqODpBwsirqIiaXzQFUmy5Aa/dSdwjtMa2gelNUIM2XjNLpjoWGv
Kk6cOCPkMu3yfbjhlR2Y98zGPOWbHeqno9g11hGa8tBBss3ut2bPrI0JyjUL1VgwIwITw0E91MfG
CV1omx7Mb3/SWvzXFVHXWiznVQMZJ7CsVX8Y5Zs8c24WdgABbAx8hiiYYuzx/ItB16AIe6FuSKO3
3Vt+34BFQHzMT8mRjHaWkIoOrvs++yN9WqQ+kjHOWkok1o462sgSlBR4wy08A9Qngo56MegNIlTr
9y60bR+HAGKbjvgQPpAGfRLbvJjIjFebTaS+Ui+iLRmXOM1Fvh/HP7rkfUQ/zex/Xd859un63DkS
vDZpwBB1KSSN0/K9zV4j8bVJ7tYRlSLQCNX1jQB8ynVzzAxHBy+dgeFAgrs7N1cVi5LkJsxJvYU0
sYWBum1fY61+BYcptAOV35qcADfS3ybJRm9W2FZavwBTaaEmOpwIDvXH7LRvZDIWlEw8TChvfVTS
00OEV1drxPr4Vn1qZVyehdc48017U3xbn4o94SnoHuInHtUm+8xhxBg9HuyrqFEbK2dlaSk9mBpJ
8IcAvN28As2BNk/pxd7E5bVgXzaQK/+gPEZ1iVpopXaTVBL2XvFgHrJDFiR7KCmh6co72uxH4MYS
dX1CYHtUDQEvpHhf7xV3BpORbv/5+fg0bszjsDFG3aHdMpol6C6Q++jTbsj7XbymD2rdeJYWvUJ2
933NDF78Z8aWT5t00RmSvSOqtwYARjNIouQ3cfh6/dAxQ4mpYPQdfQFJuqgDm2O4VgVOQG8kT7UB
fcIhhsAv5CifLeHfZztg+sb4OeI+dHTA6XJ+3JRaxWMTYnDHOLqXZRApxk8tH9F++Z2AS4amDchC
cc2YJvWdhEoXugItT7w1ISkbP0KJA2yGUKB+67/jfNe2jooT6k38Bzuj3gTTSEVkUSWKHDJlWmwh
WK2JmQaEpFShZbzuh9fIg+K9X59AWgNO89+YxD0zSctLxMk6d6PU5Kcegu2orY+mqyQ/rjsJI4Kc
G6FubbEr2jHKVxhxs/vOBrbVCVNAiKv9sm+y/4Fei3Gyzy1St3asQ/54hQL1EUqyA0AGRNavvolz
8OUReRNtz1khiYHnBYpze9Qlrk2QyS6jXkKlkMyCZV4BBwHphEsQYb1jIC+ZPGSXPLvk516zS13l
iSRWlQCQB95x7V6KISFEypPlqb6X7cWOXnhH8B9cFFy6hAsILDlUcG5EZcpWFf6STa7+njwT9AbU
T+qg+QYRVy/LnOl30HZkdz+NUnFayqdO7NGKOC61o/0gRMXzbpqD6sf4B9So3TYwjv3kcD4pe2s/
jVKHUagKrUqbNgfuDcVWwiTZfjXQs3Pyk+KVdyKGhDipIDPygPcFVUKwp4Fj7zy+jbo2WUJZice0
3TdSYVvZ3aC+9oLpFvltnWkeZ4XkEFw6z6c9Kn0pjQzTmPUiItyA8P8W9M8ZKNOqveKJdvFSfb9u
7gMOcmFOk/C6Az2yCSzX+fL0dEbTsMbyyCjy8LTedM/gALuTdtM7xpJ9VPN90R2fFORQrxi+3nPH
oZnr1cG4pCsK+EroxCJZFaUUJxyW7kBkAbogetW83lvcFN+TV3BjhyDcV5AQA7Ea0qfz5Rolrpek
xUmZwT5AIlD22mEWGtwRhd/0fAkCpr9u7FFfU69DEJ/KnYgRnjAwGxtsUii8Yf4kSI6oQPyCKt/v
RQNM2EABDh8WjaHzNWZiBQa2tYfH7mfMi1r+fGOvz4StYtmjbsWt5jCoTRAJDNDDQKQIEnB0p8DI
IKQXqklxgoyZQyj8OyeDZiPxXY9QsxejXX1B/fSQv86Tfd2B2bHv0/hH4rpJ92tojUG+oi5wjU1e
eSR0/gQyV3yr9qWnQ1yUCxAnMYY+MoYE7jqAg0C/Q+cilRDqSVwvBdjE270CFZXWU/0+4ME4mb66
sUNXXWq5rrIs0rEyv78tvArdl9azghbvGD7DD2dRNF20EI+9lk+KgjhAMP3AxO4x0RnwkCTkJrqy
dxaJBpuvpdaD1MfzVJzkDDqi2gKJwgJT9HHkCyaaIU3573ny4JqfH8uiDoPZoMU7Qs8HF4akOOD1
HFabiPoZnv4wJc/dvvAjn9erYOZWW6tUBiDnszzHkQEXeepvLX+9MUEMbDx9cBw+5I728/ohuHxR
YJGYBIQMowk1PJrYIc71rC70SjmKBHoOTe0o4R0zkg1efLiNCSqQqY2uhUk3kmMmA2tEGE3KGw2s
9tkDryDNunG3q6GymRF0lIaktsVJMguAisHhXWSO2FruAPrLopWcZCg5lX72BqKbjTIFuP/o6UBl
FtU8Cxt8L8BBGwEHrXi7/onYpxncWX+ZoFzCKNNVzJpJQTLajnay2p1TBSq5e1ZvLl2+4A5vTdRV
BzXdKipHPJmGdrCX5auGMjhnTTwTlFOkiZDqamnJR3O2e9dsbTIMXgTlbsUE20n2/xeAK/m1Lx3x
cx8p76glNSzDepaPOtoheTPbafSlzr9zVkbi0DUrVHKrVUsrtEasfJRXIFbt4sW3VzEUXrkCt2HA
DBdEDAa4LcOCdhaV1WpNbIb6OIlH/SkMOht6YzEUaZxwF9+Lrpk5KEbzCnPMexOMmjIKBLIOskvK
PcJkFRNRG0S8qAkpUoeWnSPcG87oRc4426SL8O8L0TpkKj5NUu6y6PE8aBISk0h+kMenNueOdpCf
QH+2rQXKObIMKvVxXcJC/32M7ztQc3XRbOfKZPfKmzFYN7MIctTKtBvMjbclmDab+xa07an12Gcd
J6qwvyuADDLuAoZqLciIhTacP/aYKP0gaKJjiVo/YHmO9RZHDjebZp1IAp34yyIVZVR1NvPSwBYP
IDNYPCRiM0arE2d1FncOEtd65NWtL290SLyKAJ4ZRGYCU4H4JJsbPTNba8Y0TXaSugM47mxZ3OfD
H934bSkzh3MqL7Ppc1vk1G5sAaM7i00eZh+5HhHiKQLj3nIGl0AONC6f9GVORMyBORIyTTpqT9Sx
lBA/9a5Us9NolSBakZTptkuAwvbGtRecKQL0qGqNTLLlzFTfs2nKdtcXfBnr8AsgeYFggaRKkkm5
89guQwPYQ3aapuoICcJBHHbaxButufSZcytUrMtDaWmLWslOURuJrlZ1ymsz1pj+v74YRsQhdgyZ
3IAfce78603aXCSpZq3H/lv6BdxoNwsU3b8mTl64khM5Q+1GJXf4ir24T6OUy4RRMcZ1FYtHablJ
lVMc8ehWGEC482VRGWY15VBCiRPxKOxGt92P+9ytMJsEvjd78SGE+fQ/vLiYB2GzldQxL9W1kGuQ
XgG2jyKB2zhpG5huh/vpAyWQVo7Agd8whoTOl0ndF3UlRGE8YZnye49qJAaoh8ZGcT61x8Im03MK
viFS+tcRqsg8wV32Qfj8itTN0cRpVSQzjJuNYYsN0qXadATkaRwX5dmhDpyxTlNeFdjX8G7x1tAu
XbwUAEHDxABGnBWne5FF20KV1OUYvkyvz3eXOoNTtVSD2sBNxfaXWIC+oXkwzKcOxcM4Vj2puikq
6LjrlT3Khs+xzTsiVJgzSrnOerLozqtOkqvsDC2wnpdj5zb75iGxfPVr8/26zct7GsuFkDse0Rjp
g/7keSgY2tq0ihwJjxoWD0VfxvYURrsBUt5T3jxdt8W4hc+M0e/oGTztjWziTpz9tHB6iC2gQ7db
fkKPXHPGu4iL8WN6kQyeV/RELFQMKS9azKrM2rGSAFVTHUXWnQisYJLMAXyz9/DTCuUyBJRroAso
HYXMr4YHM/zZVl7J7eAyvQNWSG4KkPRFbVnrhCgXU+lYQgwjmu+MiYeRZl8MKrTSNDiFepGKJko1
AUyI042n0d7UED4FB+1TnDftJCITLfhD/uxVfZqkAsqYKosUDliVJki3eZt4c9EH1/2OaQKzYx+p
GJAsVGKkhUUhLKaA0p9h7LVUvpF6k2OCONJ5ugvP3pigLjc9TnQNqYh4DLv6bVBKvLpKwY8gzTIb
AHO1lrC/vibmp0IqpAATjFLtxcAROJDMfBFWhdQzn2YIOCSH+vv6JLVgoouAiote1JWXN7CO09Ym
5ei6MaSYOknzU90HckDUbRJPcAzLSXNbu1vBBNEGlmtwLjyeVSpEtcaoCaNpZqcG1JUKsiGMI9hy
2Hv/bUfpbnAkDDMEtNE/BW3WIdTcSEN1SnAgtj6AJyEpHaiLxGBJ4lx1LO/cbCo9kxSNQh4DQYNC
eLc8Wo1800a1e31pTBO6BG0RGRJ8ELQ8D/KqVUdSTLLXOFzAPobOF2/giRUCAZn52wLlGXkuRmM4
4xu1naetP0TkWutu5A2kkC9NnzL0uEUJDQMg+mhUuoZwvuYpXh2h0DiyZtoJJk/XKfeLutwP/R0k
GAEkPF3fPPbSwGAJkVr0vD8utc1TR54kSe9GGBVx6etN4gpSEQhS67eqwHFBmZVN4mX+ty3yITe2
QqmblHIRMiIG4JLOuhU6FsijlH2bAgsvIRADxeXEd6UjorOX+Gph95JffE2+Xl80o0hmSCjXEu0N
Ew8u+jGpr2amhbG2fOS1oD/yjQIK0bND9OSHG+40KsEm0F/WxJQvgAs6UQelzvhgRvk45vXyUeXJ
MEAZBYsvu+IND9TC+pobQ/QhH8DJmCwmDC31fdo0Tp6BpKv6JuqTz9lBVtjaWqJuHQyEh2pewBIZ
/5bczJvMW8EZjq1HOsFD54SSgwS24iQjDOoCfDYoCaHlBAZACDCd+1Cz9pBkKtUF5SThRfgBTn1o
WICYHfreD6Yd2tND+cQH0DMfX0C6kNF5TQXalooxUW+0WpF2eKL7kAOe3Ua+gz7YDvQr6AljCmmJ
buZ3CH1zoifzHkTHFNmKhX9Aqfd8ufKUW+MU1uTI4C0LDnrCITBVfo+orULpdRR2/756RhhtP02S
L785pWOaDq1Uw+QsDYlThl2KHlsSh9xSPyscfMjNA8upgtWDOhV9r6R608jEhYp71dFuUj95JbiQ
0gOxd8RFu7CelkSqAuzAYBGByAT1ERWhNytok5GyzmK4JASVL0LtWV7nJo/FsXbaX/muRSeP9+xi
3FBA9UAgFa1nhnpuluW9AmFg3FCJ8lQs4q61luD6gWSZkBR0mj86NJDYOv9q5rTks1QK8qmsZH+S
jGDJG06CxDjyEDL/NEH5YpYoZl1qcnQaB2Ffxqu/JpKfxfLT9ZWw3lFndigHjGX0YrRViE7m64Cx
bxQXoWyIPEW3RR9cGnflK68TxAibsIiWMtjM8J6iJxPKDOAdMMynp9Aq/HYs/bXPMaq/k8I3ztrY
n+nTEpVJa0m/Qiq9jE/LEx7ahB2rgR5l4gzflAWyjenNwqcjIT+Tun1k5BQgz9FJ/ZR+WaWG1ijQ
+Rwg2UjmpxJwOoN8L1CgqiLwFVwYp/rMGpUr9bElVU0fxaf2W3MiHNLrV93NMPiKvP1/aSiz3WWz
PCqMDJDfmXqgPhAiF08onC5IR8THRMZtgGqfafcRX32YhIqLPYXSCdAdoPK/gD4aw1johjUlJ9Sq
XtQiEnbCJL00pekXkRYocuk2kE+1k7RKbamTfCieZzaC0hHh4WXsrQAyN74y5EFi8GBhTBfb/GrE
2TfxO6v1dpgxO38SChST+4dZ5WqGMCPBxgQVSA1QEkGmHqsno7FEVgwMi+YIrGLvSVAVK17aX8rI
3XSeVcqzBOSqYZz38SkrdlXxbHR+tX7nnE+SPtDfFZgdGZK3aA1fYC6GUljSRWxlYC7qL+0DqOuc
ZD+/qTfTby1nY4ouF02qMuVQH41OiuBb3ddEiO121DgJBMsZtkaodKlLajWdZKxnAYNGLn8pOs69
w/ooRIEKzyNEmAt9QCnvhL4Y2viUFiXEJFCylCVvDnktLvJtL77Lxgzl1Dm+VLvKc3IapENfQDtS
iLx+OoJnN1J/AFLC2TbWAwHgc+hU4lUEAUL6OlWkAoqbpjUc0eiDxPwxmUWn1mcb0dWVjVM7LW6X
v4/jkzoepvwbxwtZMXRrnbppWyj3EfjTgOdJ+QEoRZu23Y3/R9qXdLeOI1n/lTq5ZzVHkOzTVQsO
Gm15erafveGRnTbnmQSHX98Xzqx+EsTP+LJqkYs8elYIQEQgEMO9qK2hlMcagYUvlOVj/LVe9vmp
05B0sHzpOEZGXqnDooPbGl1V+rb1pLW+L/AqEuJcL+rmyR5zZ5rqJB30OOhfYkC1Mri6sve0e4rK
sObWPUg6rcMomKNgX3mhRuDdxVgGsLWRFT5fZh3OlBoqhbZKIAXH3dCbW6V5GsUtC8uSTCRU8OYD
EjR3KyV9HY1JMERHAy3I5SFyzX17TZ8nlDHc+RPcX+4kO5a4jXRxUwEh/Kdcvk0+pfqoNsEcHUeq
eUbnq0m5+l47RRI4l2Jq4ZCEMYmO6MgPnFiJtxnRqCDWXLT3k2VwcZI9zVFoSHJ0zLNnQ/phGrMz
JY+S7EkgUBjiH98v6QsO/0IvwOAHHj0bnOd8cyhgxzDnRSCO3A1PPZBmZ4desbZxG9U1cNQWiJjs
df078FJvWAowW0drMRzYos6c/AruguuDEqGaHIVHo0sOVWq7Xf8x2BSpuvjf8m8nojj1BNOYKelJ
TfGMHkCL3rq57lCU1xgrepD/G2yn6BT4JY7PS8SmhN5mFSvrAiT2Ax/hg//9ES5q5YkETitnq2Oc
YpAAnmHXGFJnxIjx9yIWfeSJCE4n61gvrNKAiFy/i4zrMgGHUhWJTmZB89Fex7h9QWONVmluIY0S
jeimSjWoorLFyMR9BdqLaqOstYPuGfeMO5Dg4W8Mjqi7b2F9Z5K59dGxB7x5OdIXGt0XJtoXSzxJ
ALz0l3fxTArngiUJFEC9hLtNCeuVPUyOgfac2YoEXmpxMTqwyvCfrl4AyPdDUitRSoJXmcYA7NSd
JMq92BC1fbI94RyHhmISCA9ttKRcxIuNmakmWD16ZNX1ne7Pm2BDEQMnYJgLPVEunRnlN8L4iHGO
VCsIdSN4TbYMT5ZutDWSbTtREnFx636tiW/RTYpYy3SKraPUdtrEdLr490QRMYIvGOzpzi106Fpl
a6r9S55/tkPj0EQwULEUw0GCjXkuy2Cpe7bOk5imNqUuNjKcDV3lB2ZFwYZlCEH84Iv7mpeSS2fS
mHM/kTbnhWymmCkHfRL1ZNB/Z3hrJw90b/rxNjnMuy+rfUmfvzenpecvnqFATQU4H7J2/Gnh0gja
wuo6ZNFkAB2mfuk2z6wpRF2VK8x0iVKSC5cUI/hE+yCQ5lBZ53Z1jG1popWEdZpI1084OKV0ZTP2
jLT1v1/bwiMbLzFAPxmYF8GDjHtmKlZQD2Y205ewJWtb7g+6OnsRSTdpjBb8QiRuaWUaEiUWSgNI
1fHdzXghSSFo0INXvdS9sf9QpN6xMeg3toKS3wLOAaJ7rEdBnKaCNZjzgUDmqS2jsTo0wYcb9TFC
HS7dylfFnXiIYMnMIAvzWshbY/yFO66o7GiAOyUESDMef90qLonglBbt7FQEp/k2xvK7duq1Y7Lt
j9omWTHQVHll7+obsZ0t6YQGfmzbBNEymHW5rUObWj3oMnygXSTeEG1zXXeG/i7Ri81oiGyLbQ7v
cNGljVIDwM9BRcAJK8ygawodSVV9nQK2z8TsOqZB5W3vkZ/ly/SQemnh2LciP78s1gJYFCDjtAtU
WENNpdIeDPpig05p0pK7Vk+9ETQB35vXwjwN1BDYs3/K4d8KU2nOxaBSlhjU3stjf1Qfzef4Dtgz
m3CbHXGNbei1HbryRkhWxnbucmd/ieainERWrSxs4f2TrfbTBNAu8TK0+c8YY2dgbsIRzSUzYAkd
vObhtkCXce6d5dBAjTgt2j/H2BHvjs64R7IQfCdf5QYxwMeSXehA2QJvNgNKvOhY1TMttNuka7HG
/lihXx15V687MvANsV0IpXHR2xThVdanVYeInuXkUp9uig1oRzBwFq6EONMLvvJsbZxlDEk5ZWFF
W3gwkKw4yn7G+ClSrV8UHe1WuVb33SNJhO0ESwUxHW3HBmGD0uhM5B4ucVtJYZok7LoDUw4GQGO3
vWODr8AQz9zRr0YfuLTe95ayYJC4DwjG+NA5hH4yTnuqGq+CUc7no9Soth+rReorQUC9rB1t93tR
i+d4Kos7R1PuzbweoKnZVXL7R604c3KQCDPkeSHjwkL8erYy7hytKZOniUAaK8kzjuvEa57blbRG
DVc8prhghWfS2OcnMVIS1aZSJwp5HTLqA/vaTYi8EezfwvvpTAY7yxMZMRgsZSo37Yt20/uqW70k
6N6OH5V7jXrjjll7sbYrJwR46b2ol0e0Pu4mzIxRBbsZ9CSLe0fX78kgyF8tlb9RKjVVFYO0soyL
6Xx1VTRJpgRUytfGYxlq4qJZaN7oHrEd7VXBePu0id/srZDVZWllwKdQ0JkHV4aC7blcq8M0K1BL
7ddxZXi9z4iVug2uQQBqg2TFk8RM0wuaiUQM+iXQo4HRET5Vl4c5Cjs0IHjsDJ8oxYHNUr4ZPGnH
4nfRfbQQVZwJ4xQzb5Gs0+cGwkA+OgLjocfDkaBbFOmeVHDtLmzlmSxOQcsxHKqm7wggP3pky+/M
+ON7E1jwVmcCOC00pAGjK1pFXk35iearWHpXsvX3Ihb6IfCsRlYMw+qaYV+czqxkGRDyshkjC056
wPV2y3h+ogfbHQ2ns1wEg37/LKKFu7x18KAHBwgaFFAnuyjgt3Gk5fHUKEfF+FSiygGhq1NOHzoN
nO/Xd3lG54K4TJwcaW0MBkH52AYP43A1zaIXwOUZQQDBHpo6mGUuer2kgCYtNTMFWZ5ydoNdu7Z+
JMC2ddqrdtuhwdG+bTel//2qFt6K51I5zZAMSw9AIiSDX8daVy+gbndRKAWP+1Z16gfbE5UiL30x
Xm8ojzLYUwMEQheXdW+TlqBnTcmnQ2Akg6MkwCrKgTmY2XuST75aiiZ/Fy7QM6F8VCtX5aTGmE0/
mg/6bliHO3WLEVxUTkCQJBz0X9JIMGei6wJGcFkHLkHgBZZ42IGa7Zr8J+1bxyAPGoo03x/dkr6c
yuFOrmmMpsuB2HCsjHc1/l1OWjemohGT5eP6tRjmJU+uTpIWVU4pri9N1R+zpMowuVa4RWUB9gbT
AQB3u65JJHAlS6aGpkDbllmZBHfbudBUk9S4rgv5GGvpta3mftqT1febt6j3NosKMFisg8qUkzFN
fYlyPJmO48/yUHgakqiBq2pO9tn5wLvY0GTfCQED2JV4/sRBERnjaug30iz2Wj1f2Chp5tSE9XRU
7xCpXikbyTf89EpeAU4ZIblwJE8kj12oJ6fXDnIT6D3kkccWoDfVKlo1G3kbb5EI8oq14X2/qQsa
iVExA+1GKsM05/e0p0Wo6zPEtcNjMb/Pxs+kFLVks3O52EIM/QHtSdXR08SdW0e0OYy1oTn2HXjd
5N6V0FbQBT8x8mDYIud4GXDgvE6EcT5/MGMaoIO4Oc7vZKf69brZwDVSXwbRhXUv7KFYPK4TcZxv
zJsh0tOp1F5bgAADCXVlA/PlQDBcxYD/rMQV1lsXT+yXRL4Ik6iTnQK0Q3tlL0Q21Rh58ZruO9w6
its46t68FbVrLouEdSNfo+oYyDvXyVqSBtXIM9ArqB9tj0M7zKXgKl3wwDi2XyKYfzlR+6JMtLBK
SuiIRa/TKPPnovBp3e2GvN5+r/IL0TdTkV+y2HJPZFVGFRWqXjTHaTf5tgPABSdZYZoawHHaTtol
SMVP9yJq8gVK03OpnO/PQbMEDo68OY6rydc/apfuGUNltAK1Nx4001bfxLjakDlZieL+ZQP8tWDO
AEdCKkIibK4RmStpfg+tm5S0DjrunUk9Cnb3skv6fJ2cAQY0B5Ecxe5S4OvnBTQS6EBN5M0l1HOf
NCt13hM7FNj9gorCQSM6QU7bYnnF8zOlUxEOKTruj23UOJF1RxL0njaj4P5m1sx5sjMp3NqqQh3V
dEyaY96jNAlCdlt+6TAz3cp3oKId48dcSLm0cLGi+IFeB8wVsxQUZ3uxFlVGNEcKkpcqOIWDFPNO
pulIT5mT/gDYIAJ0xa3+nWuPAAuIzVehenlRH2gne6Qki+Wj9jCBcxTdeDe2H671B0al2qzlv54s
xSJP5HHWUXWKCjrsVj7q9VMOLqmmcsxWVOZbsAMiI/5CFhhvYLDenCtJq1PbGCUEEMEjQx5inQG1
ecVguqUGyW5Wkp1rjE+AabefBBftUvRyJpzzcFln2V3UmtMx/+xAacxaRiUfsyDaut1mviQGG124
ms4Ecm4uTNrMJhkEAolwBT741fysF6DCHbzGyT3khSZbsMaFyPNMIneIqlnJ4Wxgf2XWttm/jZji
6arMJ8CLDRR1LduiOrtIImf2GQySTk0zH1tEt3UF1CogFnfgUcdIlP6ejrr7vXdbcDMEvHwoLqEg
iXiQ06DKSPsOcPLTsYQ1aM+V6drR+/ciFhXlVAanKF01lkZfQ8a4CtbRz3AXKvugR08Hg6RNPiwZ
iBSCg1tKBGBdGA9En5MuA0f73DLCemxTC5T3KP5UW8atGNwauSPfpoCkZe/Yaa+bjhA2eckeT6Ty
YFwgHTUoLSCV0dIC8MLJVvQ5v7MPQ4Imlt6rfzTobW5btxAhA7I95Bw5AR89XuyI6kFXwtmGmeQh
BRr6dFSko5ljeIluvj9FkQDOFGpp1uc+wdK0vr4us/GmaSeBO1u4jLAGdGsiv4YOZl4XU6UxSz3D
GjL0EbBEnrFmrln4IlmIqJG+Q9Yc0zq4XHnd0KKpTBT5S055YGSU8x1zIQkSeLYnlLbktU6kXehE
WBVpFRgUFCvVFUtQEsnpGeEuMqR+5mPscBDdPUtO5FQk98SLjchWe+RkjxP5idKLE1d7cMn5io5a
vLHJrKfvVWOhbgwkuF8b+pX6OIk/7Vkbklkz+2PGRmbYCy915wAgo2xYTlT0WNSSE2GcxzLzICSV
EozQkm5br+P1AGrPVPhuXdJ3gJ8wfidZQ6st54jHusfjz6q01znaExOtp5WIb2XJ9Z5KYKd4smut
rkkpMfHuQVtD48gDAfR59hDlIqqqCznAlUS1GP3CqNsaF+outf2ghnWVv0x569RB4Q5W7ESKYAJO
IIVX81mZ5BYoFfmLNa817QbjA5368L2eLYpAByniNyznItqxOypnVZ3lwBUw19Ec39dVtTHTSvBy
u1RntmEncphqnB5MlKha1ELO4Gqaa66UzfRiymtjh6hmaxXe96u60GcmDY1gFsq/aEbkUXboPDdV
bWDjJE2OVhVmF1e0r2o3lvrOTWDKbgeEUq/HN+wwqREIbucLPf8Sz+qWoLrClD6n50qhGUDeh3YU
/S4O7vXm+fvlLR6a+ev7OS3vw0JDCyTTvnHbguxJkn/aIiom0Rq4y34IUZkMgI37MlmHMB8xG98I
3knsdju7XtkuWXg8WMgXXHbGSImhjlUgZS9ltlGkTVWsgvo1tF+/36vLHDEnhtM8aADAYFOIsR7B
07LOgd4PJnHQca0LXxJCV10WrTlx7OxOFN0MqDGhNzVHJxqjFAdAtKtrzh+JF7QDpE64Gu4ES1w8
q5Od5OKIIK6ynpSQ2frRrepqXlM4wRb1GUwR6JEjO8ApWn8vc1kkykE6OGFQs+Ouwyw1AN5Vp/lL
iMCo7mWnmn78ZxJYxHGykdVYxbE5Q4Jkpk4LEtUpE3HQLLoJ5In/tQju2kvDWhnsOM5fGDUSAktP
8lvkjBnC7Ij+gmyTrgLkBFl8KQonlpQfU+msjIBBRLS9na8Orem9iu667CUHw3V1MNvnvKocvRV4
CuZpeBs7FcNpRjGWfRY3c/YiGfdz5k7Zpk8OSfUpE4E+LOo9sQAphiF7S74YgjCIEZdotcugg+1T
9Xvmjc/y7ejCa6hOc8emATWBglxiDMDUTkTy1Z8R4TOgG40Mpla9I7G6ig8yKOPivQKWP+mptzFH
gJFtY6ex5wnwPKR9ajkiSxCt3ORMAePSQWBI+Bl/9NfnGFKPIucLbiPdsuXHN6Pp/3XjOF06ZxxW
FqhTkpPsxY6RNKM3w5QKvPPSHXMqgbONpMX4bxLiPAnA99D2qeh3dBAhRi4Z4KkQ5mVObHw2rdhG
w2f20tQAqUzK69rQc5+OgLiPh4eyN97RjuOWZSEKR9j+XNjFL201OfOTUwowlhSrAxX7O6mdGWyf
6gMDHKtBrL35y4200FTWF4b2dIS+Nt/dGufdNEo9zHAyMdeMngqCXnXN0+nP79XiMi3ACeIig0yx
Q8salewljECgyAYKisLpZGe4bb1u9nMv8jXRIQqFcqFCpll1IEcyM33ZRTxcrUKfOrntKEgDliuM
sEkC5Vy6fU7202Lp5RO9kYhcJUWJZZb9/UheAlF+mm0Trx6n38+ZtFRXjV1JWBHJAmcuiN+1e9pd
pfnbaFvOnIkSAZeplfNzszh7Nm29mVoCgfq6PE6Hdi2HG8NXfwaraRUgEQdcBmQ4SOMK9GXpGjpd
KGflVCk6Ja2hmPqagBDwaQyAIZx4tk/dpF1ZD5qJYjooiB40Ea6qaIs505esPlSQ6ITzbmovy64M
ZDmzdHat8IFQy80M0TCKSGc4k6+avKiMXmWm8TnIH5EkqpKK9pK7a/MRSSrSQSm1+VbK7mwNc2yx
V2eF6NCWXLOJ+ROgsSG7iP6fc+1vDDNAqWZkF06xlY9I175VpScj6658NvdofVjXuaMKc9NLPvNU
LHdiVT1W0mRALEhFvQkXLeAMDtq1jf5B++UvI5N8GcSvNfKnpY2SUUZQj5TSvTWTW6mVVwLlF+0j
d2CTrQJ4zh6ylwLTPEh+I9u+Dra65pWlw9D3A9dyh2dRrmXxQXK6jyxmO3FeoGrCoE3Bju9OBvch
nj1bIAcwjtvOLa6F4i5KbdxOcldCKEe0CSh2Es11PmCnN90GXDVX6kYUCIm2k7sGugAIb4UGQXEx
o5OkwDRl1O4zIHwIvL9AkMp5fyVCLwa8efYy4nGj0NWEGbZMkHr5f1xq/6eA/ANHrUYpswecEoND
1d3cVzrEdPQLZ7m9CUEP7gvUcdlB/ZLI3QGlastDxSTaWNVPFH/e67XtxgaKTgB38GgKRDAxm4jA
qr+C7BNtVJpolGxmBCy9rgCzO62B7syeP+VqeBMVuJfeIye6/zWceyKtlvJpNk1Io1Ptpu1TEL2z
4ddBOUSqqDzJ7SfSgIxYDv2KNjrvyEVHGoYOigzE38D/NBNXHV7QECHyxEsi0KGIXCVu6EuimTSj
XQfEhApVmPrIAM+TVeQlz5kT/6D3KNSvRUPtfKDwtShWe0FHJkazgHl87jxmswiiytZB2/4qPYxe
i2lzRXYiT77VQ8/6IpIcy5Xotcq/cS7Eck5Eq41YHiYLe+lCNanDOkCbZ+o2GK1XEZ8U63YvHDxg
UdZJFHYhlHMoRkYyCyFCfaw86qkucetr7cDoaNMbUVMwb+5fskBsZ+A6VWwbvQHn+4o+6D7u1IIt
EMxlh2KVfgCh1wZPPLxy4/bPmuYJ7J1d0/zyTkTyI54E0wcNGcv6mF0NPuvHD7bz/TvDd052mSvq
p11cIcp3BI9zAyl4Hp0RTTuWVFhWBg5cC5fO/Ca5BitoWw5DwgMcZPj21xeI6Q00jiHHx6pPXJyi
k5pKZZ2UwOCqn8gTwGNCN1zLN+FtCPbztBbyPC6YIwQi5QugHtkE7MP5ITa1hR4ICXhELSbFAvJY
TVvBkjhvydTkVAKfcqhn3Qz0SckZANHnuP2j4XRCoUvfYAZYlFNZ0JAzadwzRB1HTKFrdnGk7w3j
AW3XoJqWnqze0T7pOvWAKVElzn+4RLYFJy56Bncruv87RkU0+PYqW6FoDi25UfxmnV0L4Rm5y/xi
RzklyaWyn/pYy7HG+P4LneBxPgQPLy+skA3sV2E8tKQk6JMBNjB4rAwwhJ2vr1TVqgsKrG8wnEJ1
rF3uA/rnA+B+kdtSlgEA+8xfbQFky7SA2otryAR4jsHPMilhhhbAwiwAlaVGLlUdholJ9+SqRqdj
A6n6vhWEMEzbOf9i4XJiA7yo2F9MMqUWUSew3hUo18t+sbK2f5R+ha5zwU1Djo6+AATMqEpwVmdQ
pVe7BmxZdFUC2y9bdZvsE8HsOvTyZ4FyLljEqSze/pKg7oMJVYmj8mDdARDSzW4iz3Tz2DExLILm
TUFQtqAskGeBYwCk4ZhA5a5bLTISXH1Ym6QRxyhTp9EEp7Tkl89EcFdr0AzAnDXMDC4lvAfso9eG
G/uLXCPCK24T+IUI8Yh7qDJdBIIBgiPU49AXwGejzC6y5gYP1SO1tlZ/o1TPSX7Iqsfvz4ptDad+
aBNBrx3CFVNFtffczop2bKNcDubXdCocvb4Na8O1jcAN0JFWiZb0FfdcSAPeLNw/AC1xjZ9LU+VU
6eLInF7JXXjfbAOCbH7ghShkD1faY3RgcEogMRYi7i0YGQMxx3AtEFLRLsqtMlFjm9oxqlb6mnXE
2P6wYv0VoqtgwUva4OFiTkQGDTXvPsaMTHEckemVVjed8mjRXTSuvz+vJa3AoA3cBSqnaC1iP+HE
7xOaN2qsg0atzz4lus5q+ChpNxbH78Xwz19oHzB4ZTZRisoRABs4OW0zdsYc0elVHn2yZsDb3QZ0
m6BsZTi5YhNeFAgbtnE8YDMF0sr5woY+1II8bafX4a4HaStjk+oZRxYDry0eRanehQgd0c6JOC6r
MMsES0yxvtJXg1s2faP7IcDFpY/6Z0H2bISuWIsC9Es/BaEWyHLALIMIlvfBUmyi+JJI2qscjwqa
TuvPNhgE1EMCGbzvpYE6DEreYx9VfV/JdD+1w0agHJf+HbSorDcE+JyoyvFBahoMFVVryACs47a9
A+mJx1ouh6sGKCuFsE+e+dYTrwEkDYyJA3ICNKw6LkjCWa8FvvjQGA3lDWN6bk8VP+pHBw1nG6Xr
HCNPnQywjYIlcqb8JROQP2zaX7cvPUYxdSVyy53yFlRu+2RhHGwaEGCV29oj6F7CPAA6b0T3GGfc
F0K5oI6meWql86y8tXgLt8DxV8ur2ppANa0K4kfR8rjwqiqJ0YbdpLylyp2lH9RxVc0CRRSJYIp6
4qnAmdS33SgxESAk0HLkgDKn6EW4ZIti2Cw/KMg1HZi+52JoPOVNPRfKW0x716YHlJGdYv7xvToI
hBhcLmsgVt0qIYQkwXoeAgeMYY5ai6aiRFI4PddVaWxaI8Pxl7dpvY+a1SwKzZZMSf21WwanYXoh
G0PQQ63rNPUoeqfRg0ANvFSMlzK6qUED/v3G8XHTHyp9IpBTNCMncjNjrPKNrkzbiRGeoQ9Q8vsV
aHwUjLM5+Uo4b8i5pwuZnOblk9ZVipEqb4Xt/OHXbX+8Z4VDffVF+inwh6JzY5+faLqZqlakYpzu
rdAiJ4x3FDBdUfTvmNPJRnIXlpYlRkuiWX7rI6VZK2peb0YpTbbFkESCjotFN3QiiovS9DKpQjMc
5TepjtcteVbHgwTjGkUU1KJ9Y8p6sm9D1NtTRGPlbSpu+9KXtOtK3X6vf6KlcN4hj9uhUqOGOaFr
S9rMwW2X+a36nykA4dzDbIZtYKmJ8pYFN+mwjarfpVgwoy7YK/4OLFSJZmMHEaS9KuKXPr6XRY02
7Fj5a/bENxDON5TJ0PRoV1DechQ6TMAPNurjZGdOqWDAaWjd70+GH93irZRwniGKhkqPR3gGJNLb
Jz1DtjLe4ZkImLvQMSYXGcvOBW+hp1/XorqVKtALwrmIGkmvIqkhXJ+IdqBE6xxlLtMHaa7J1aDa
85VKpkp2WlOp3DqOCm+2jRKhDcxwJw295U5Fa9xmStYxCpB0OBRVKv2QKpAsjJbRfxR2Z/ogfMjR
xhbUmy61svUcaLLbVmlwLSsjuc5kagsUcdndYuwZ85lgLQTC1LlJdWab4ULs4SV2ZB1v6vWgewij
wyvqk9W0Nwy3EVX5FzXzRCTn/eSqmrsODapvtdmtrD5BwWBwpEHgk0RSOPcn6bGa1Yk0vk2t5gzT
jwhA9AYVNJyw3bmwAOTsgSsDysWLAeFYynOzT+HII+uNGIj0ZBGYjEjvuM2Kor5o7RI2ZrPHjXwX
k1udqM7Y/kVozAvr4vYrMrVmNqQQEUtGwWtcOZU5eOb48r0RL57Kr5uC8DcFiZMmbmFGSOQ5dfbW
y41jSx/fCxHtGXdNVKkch02MPTPbxNeSCKmXzKu0a1mUfGdfdHH8J6vhLosyBk8vLiTsGdj34j72
JmXwDH0/xdEmsnSn7UNBeLSscL/MlfOBqjSQiYK04U2tweHwOPwLVva/3sf/Dj/K2z9+ffvP/8H/
v5fV1MTgKuD+95831Ufx0DUfH931sfof9qf/90/P//Cf1/F7U7blZ8f/q7M/wvf/Kd87dsez//GL
Lu6mu/6jme4xPpx1XwLwS9m//P/98G8fX9/yY6o+/vHbe9kXHfu2MC6L3/78aPv7P34zoSb/dfr1
f352OOb4s3V/nI7F8W+r5li8f7TQuD++9F9/+XFsu3/8JhnK30HCYKIKgVFo0wTpyW9/Gz7++Ej/
O7DGAWsF3idMiX19VJRNF/3jN+PvyIoADRZQAnggomcMgXpb9uwj9e/oFbU1wMAhkaGpgBL87V+/
8eywfh3e34o+vy3jomv/8Rvh/LkFkDu0+yM7bKF/BL/F5nQfoM6m3Q7UcIJR1T7Ssiq8pizLXWJa
8vU40fojmwIqOcSc9MRp1RojG5ncrCLM6O2HNg52pRKVbtR31KsR/a9Gey7XUmf3n0UfW9uuHkGO
0LTo+2zH6ppqUvTekajeRnk/XIeguvHHaTIHZ+gwqTa2AOqm85TfhrMu7zEGaaxGJbBvdSusfL3o
sn0W6Li357qUgShSpltW892HqtxctcYMoPQ+y/ZN3pD3WurblW3M2irSOmWdIhJYo9koWVfRUO4x
N4DZaRIOXhbZ0m0dytq2GMf0h6aVxQ6Il+abHqTai91J2lWrFfNhKJroukwBPE/hvYt+1v22TeWt
ZFSTi2+L7uZBkV41ALa6RT5Om3xO9E0b2/YeL8du2/VZvhvBZQQSlVYlmE7qpN7FJZEdCmqQ6yKM
poNV2Pm6lax6G5aJ7jYpLnTUeWcXuc55U5NBWdVhEe5nI9Gfy9IwftR2nGcr9EiPjZNGqXRHo8Za
m6HUEddS+u7KkkeQJVlSquwMO7Z+l6iG5GSTTE+21NZbK9Ayf7QHcxeRttxKZUV3nSzpm67TZS8K
6751igQtmBjaScHMOipkN7S0HUGum9Y31oCDcmMwBW4j0xi9vFXHXZ009YrmYXHV05lc0VzuCreM
wtkDxFP+0NlDcqVGVe+HRW09dHpTbUO1Uu5I3aHdhvblD7WfQsDH2LMfWUUNoDkUwapNXlEMi5a1
Ee5pYsTtVq3n6WBm+bhSydz9VHMz8+Q4k1fEzsiaYvJ6ZeWaBDx/paKroTVRXQXMbeSXdLDeUq0Z
b5NqtHexCQSBUi/KVRxZ6Vqrzey17XXtKe0pudLlWv3UUwlodz1pU98ag3mltV3joxEqslZDAChK
qYtM4AGoLdEpeGvN+IfWK8rsjn1XIy1RhqbszENuPxWRhMytmRsHe1DzxyBt0t1QzqCFDQZAXbXR
/TiE+qbpkW++00wpStwp13pQ30Z01Bwr6aX6OkVSHUxpTTo36zjTsxsLU0J3HQUmDdBO699zObKJ
A5i3GaQcKUh9cYZRMboAji1uA2C8PMXpOH6Aj2l6tMqyxaBAapQH4MiXj3Oj5KY7qRXqHMPc1G4Q
WKRys7FuJnfq2vTRkOdycNJ+CIx1YBvpDdFqpVsVMEOAksmalXpNqwMlXgPzu62rgwcNkN0gMcPJ
6zNVdVW9KkdnqoOn2QjM62400EmTtGsTYE+IJ4v21aSj8jNqAdqfEmB7F0lJdk0Rf5qaemeTsHmX
LDv2GuzMDvGg4dOh7F1gBRK/TBs7dUqrBmpnMM6eYufaDSsFOuDGIFt8sV/lQ+cpVaqve52WHoGm
EnuSD5gLsl2rmMcbTQ5lZ2yK21krrqVMu8EhrzOzqD6qHi27MtAQAZXTGNvCxmPGConhFzm2ORrq
G2S+eqdL0DgQRLXhGL3ZuwlVq1slBYKgFA4qfo59n5Z6De9mGtdWMoPxWG1AyO3lnVEQJ82r1kd6
3nLjunzUx+hGrsuPeUJ8rRrpXROnD3VsPQd2FO/avo0cPBPsnZnPodPCXfiS1FWumtl+bo/DhwQe
VKc0ih1I8DZzqBwZ7OG1bFuNH5cBXTVZBua9bs6v6swyfTuLUGauzNKRigjIgEGWOp0do3tmrrtN
Gsg3XWWG6xYv6z2sgBjOSPq4XilRHF9D+zqnjUz9tguHZwVkD1tdkeRdo8vTjVRNaebHwUhckrRX
k5QcY+ioW+pt9zMqetNprLI/1O04u3HUmNcyAUquhsdPNI7bzOwkN5kADDOSQFsPoVm5w2Q8mVNg
OBUiOFepstTLs9rwMqKknlH0YKnrO9nXwTq21mUlcMjYfpRlZL7astzd6gGt1iMA/Fy9N+btHJde
albpiuhd7mdUDT8pAUyck48lOczxfJ/1yo+sKt/DSL4rSsl0yyYNfY3MN0nT5iu7h9HU0/COUaNH
WqbGQzXTAY6bAM9Ox4z5ehgn4yUHEljl2Rqd9k1syXemROONXhd38E3zLoz7Zl+hmuTjtTOuB8vM
DlAdKBGwCjy9bcLfA90m67lNJdBH22kIe0vsYHQijO3dZ6UMaKOibvp4XVR6VLnjHGu3Oc48Xdc2
bp81UahJXEo1lBn7kd7nM9puYzg8uoLHG7qVEUsaLCE1521eTMVn1M440Bp8lC4tpvyOtmTwzaib
AavYhONbqfeB5Ic1KaCAZtsd87KJ7tG0CTrXnFh3ZRSX0soAWfJwX4z69FrXwzDvBjkj4U6e7aZc
N+oUh0CcItoPak3NE4K2znJA8xnQTUSrCv3PUowWzf9l7kqW44aV5BfhBcCdV5K9d2uXbOvCkGyL
BEECJACSAL9+Ui9ezBYxEzG3udqW3M0FVZWZlanEwPapaJKzw4anKG23kN8SibhT0YVjflJ6Nk0R
cWYOqhuGDkZWQtxTUWtaOTRkc+GWKGp3omua7tBS0tyNcdoe6i4Pr5YsSVMmaiVxEYBHUkVu+wgG
gQSDNk039WuZpnZfsyWGqRQskqpZbLDxSZXOVbWavvmpw9E77EKFc3cweEZveFHpHxovwwNEf+yd
LHn0pRvFD3Mu6lfbsPx5DRuYIHAOB5TRRUBmh76TO9a383sWOP8WwTx678dMsCKmPcMnkeN1Tnh6
6LyUZ71mPULLa4pE7VrmqIsgk5+mNRr/hLWJfmxe+suoGos9bDNrU9Rp2tzIVPfnjVgJh5B55jBa
Wcd7zxJ9tatHQt5CyBlu6j3MEmS6VGjYkkqlTPz0eWdPy6TyEr9y/htol8Cbu6eHoAEaMC1QjwcJ
ej/0SqZqU7h2J1EbViIcEbycbe7P6sfkms2SXyM2+YdtRlREJWogQiQZ4JrlFvUiMrte5ynP9tJS
fo7IthTjPLSVoNl47EyW72TWdCfcGWC/2H3vi64nwSOVaYe1EbtdhraBv513NUKfU10XWO4HeYSa
W8I63jwmq+UP3TA1MLZZ4PWckQ2bO1sc3JzYTOki2j2yYdoeG+Jg/tOZ+mhbF75kiEt9b/oQp2ld
+8tkxYy51+dlIGm0SzYBxw4Yc98NMltLx1i9G+OQ+MKpbb2MxIFOWmMIetAkrohIi+RKn1g45bdw
yedyWKcGAWoi7o9hQ5OXwbX8NtJk+0y6RdzcGjBV1FgSOw+LTmTBJSePDbiQSiS6uXre2yOsud29
ijtwmywCvc/gnStrD8mvdbbACMrmEh10tK/RtNyBy2uechO5O7ut6gy7vu3kvWFB2XsZXoVqGaJZ
A7V9sV6RB50BSR1yTct8cvJ+a7uwzADBH1qt/F2HgfP5n3PV/2nC/B/nxv8ya/6vc+j/wwkzxlj3
P0+YperV8Mk//vNk+f0T/5osk+QfWEkOKJjLbyUt1u3+fbLM2D/QBX1H/8GxP4W8A5PsvyZLFv4D
Lvfw5vq2tPlWqwKC+NdkSaJ/wGMWkyXUC98b4DRL/i+jJWCNb3DhP+AOBDDAeo99/2/Q/CFU67/7
LKViAXSTc1GFUzvd82GBMuPctSHvh0eaNyEWH4uZpFbuRrHO6bMZlxUCOjGqGPWO4FlNmwW6lOkL
arRTmC5fnXUNeXRx3vCSehf6qjUJ/8pcc8i7timY7p/zkN1HK9bc99go690TUMwmKUN4YMqTaKQM
0EzyIOj3G6NjXBDTCL/DJrVdXmTbYUYJejq5tyFbe6PRszIXQCGjVF9OIreqjDtk65aj+15NmeIR
4+a8YV7Em8ga/aTbpTEntwXtVgRyqcPPRdF5/FqM5MshDrmAeX0rUrdHqfFwg80XmN7UuAzyaRm7
DQGlsrNPVNDJlL3Npx6D07DGexoSyCOGPh0gEFJUjOjN0VQeWD5TQNsbXPtKWB6qqBACy2cVRrBE
lZHoHDnXa4Ndd3y0pD+1kUTyMQpqPe7qvlGwL3JTqwrRpLPm5bBIqtMCzA8fdn7cgrEyFs3luevX
DjujFjlNb6r9hsx+UzPk76nUsiu6JdE5eo6BPMYYz+Av6lRGCgL/9Q84dPT4k1lJAPFhSxek3pE+
zd6btluB6gWIu33XY80lOm6cQ34/G1l3PyGw5P1t0sjfOdkoAjwgF7WNZWRCPhz7qDVB1eYRQV58
hsP1h07Cju18MqMSJ9ISsH85mdQGv35q0LnViuExCSzdXuaVTr94g/6TFSZkAnbGtEPbQyI5Bt8P
ABrvPLYpLmkPs5uHVsApsMSymSZvZMJL5IttgoD4JDynX0QIfL8pW7v0kK86zyuFOCdynvqlj3aD
ZVhrVwPlHS0I84Zf0ZEKjmaEx8MVz2i9lCFTDONC1+WHJc235DgTROydQDK6tRg6v5LCE87iKll6
+MsjprSJ29OEeBgO86JVhR+hXBXc/YLUIwHMzUI9Oc42vgstYrWu6AK1OOE1DZHY2I0jVlvksokE
G/AoHnEV60a3+HsAWeUilrw9xMpg1WbqNWc7Pud8/RQ+TLf3kPa0LnlI4vCU4bu1+yGDT/pxxRrl
gocyp037mmed3HZbky7prg639kdeI/nwY+K6zz9qa7rlxW9Cu886bRu6n63mT8asAcyD1jxHBHED
/Py0mm2NQSmoOa08yRWPi81PbisMSGa7S8J+6x9F1vbtSVpZxw9kc4Rfa8Pxb6akzrsDTSaZBxXB
1QdCPQ8d1LKZTLFjbQPmkwq2QihndHM5PXXzPKgRw8ucJebIUdzXq50RlP4k4HYEv0bo85LzbBBR
so960kVVoNzU/QBu4y9GjHAyGaKlf2tG/89ARNnB5EKmMz8ZliJdFt4b2l9EyOFmHH7/JBpIK5YT
2ENgNyFAor8Zimt0bRGs2Ffb2A+1Bi6WaXnMZl/jGQtyMcCfg3U+2tFwCeP9ovCZfwVIZRkhf+w9
uunUZfQ0oTnHZozrRlYtwzTwSxMz9HuRaJQplBzHaceh2ZsAqYeueRmszsZycVFmJiTQD3JFeCTi
oDVmg3E0v1OdZS+0C/qxxCJkc2mYYyHOwjH+UfcLbOWaEZmoJyMT4ys29flWrL1e4fmeUJLujIoy
nLXjSH6JNsplQTXwqTWwGFrokHaHRcQTuhCLNTm91Z0t46hRFmMt1UvRJEuAdo706w7nluYVE0Zc
ZiBm2DIdl+wCoFRea+sCif44xOQGQcCfNor8Z+w0haVnMi7XCO2brjpi1mcdNcHOL7V7MNDbzZja
0R0DVly72lRjVCdYVp1FWN+mHjZsFYlGC48fEYh6lyA52Hz0S5TJErkBwBd0FBmk4gXKiGOKWQYj
9hKZNAG9Sf166JoEOWVFOPucF7quQ7/LSAqULVl5L49YGoc5/hAEzXWAI0nfHPHc6enLTpz4V4OH
wA4lGmkYInZbi9PEvmZBXTZB/oCdricwtheXJ1NJ5XrGIIxgLRW8uCl7mtJoLdMFxx/gXxj7Ryvf
uxgTqzBDUiRmpEcaEX5sVDKd62GxOwp4tEDx/Wll/GDG7CCNfexUMBUcEBHsRbalWustwf0I0W1L
eyMRwzYsn4rUh+spa+R9qtibFu1zzDyGN9//Xbl7nDaDuEfkSONGmL+NIx9Nktx3ISrT4NeyhZ7i
zIyBjTjAqytddfQDebphISRbzroXR7m07SULNzjFTCHKSp9BZjFBML2aqS1h9vO8jvkl6wC9MSvg
NIAHfBc72/ykcTOXGe7J2Eh7iEWdnvtxyA8MkdOPFq8o9PpgVhHZuMrhfmVJC7fe2kYHCpK9iQeJ
3FEHeAVvx24RyQcnorm2oNN2KV5h/OZcVO08oI7RLcqKbLT3vsXe/9DLO+8wCAIe4E+K82Sf9fEd
Dnv7gdbmJ8GgVXZdeF4H8UI4TExX3OsDXlgAYXH7kauJ3beDAx6qVthv8mgo4OGV72msg7+2c+J+
4+tX6l27z6nvyrlPz2Ron4JtyG+JWx6XgLaFUDI8iNn5g1ZjXdpx/ABoHj0hO6R9Q4kZzraNx0o5
Ef/0loiL3FR8INJGxxDwRsmZ/IRnninScb5uZEorwwZw1SGrS2NJU0hNxadZ6K3H8m7GBgwRODbl
pLr9Uo+wLVRxsst99tHCZqNI5NIVwabz0ofDJW02mHWZsJpCrkqb9+oIaGAfzPwBl269Rnim1GrR
JE7j3wFvQrGy8ahldrS6f9Nb8Kna6dhN0VoEBjsJ8XYG1RJXuTDXbQJuKgLdnYCn7btePogWeGCT
/o6sORm6gBXImwKgyX51bt8G7SFARCFSQoU+rm3zR6ToDaQbYiA2ZsCcnf+ECxzBM80O6bphTyZU
B7d0hyyFpHimQSnWbEUBVk/oxZ/jJrjU23g1Te0LVWtR+MxcXNeU0BICmusasrMQZpe2XWAvQgQ9
EhLiFV7GZCuaaEgOTNJpP+ZN/hIBl3pWbWd+0ChYnpvQ0r+5bOtn7iX4cBfq5LR0ANgLVnt7zkfJ
xOs8WnRJUN/uIbeAxg99TnvJQxdda48WddHz/DEvo3tNeSae8E/6B2Q+IH4WHqK31uoQWlw37tGC
Z3/HlPJjiCbrKH0+3s3AGX8utvZ3wgtb1kwmX3AxEw9WzrZK/DSpO/SiArp8YOBYndeLxcQ5m58K
ZEt7VD3y225uGWHM0fS1H3CcbcqUa+c3ve91nc8niT76cyDoSssoF7BpzBLS9LtI++U59i3Hyb/Y
1J/wGi62WuY+4Yd44bI7h8ns4nfVY3vl2lmWdDglIvWLe5KgwvYUqMmkeskAVXhwKWOZK00SyCFh
mlBgCaB55Eh5IeAZGiwUBEJkruDecQQHrTN9nOmsbzLV9M1zbVEJxuhM/SR9ISYMx/gSdkNIRmrq
oNhGxpeC95iOqi0aNABuA6as1HrGZYiafsKaBFrS/OjQ12ALZa7ZpyLJjy5jyCgKXFpA5Dt3mFLm
+5Ug7DyxbbGFsK9aMFVUeGXd6+C0uPSr/EZFrMG5KFCB15HsEaiRlOD8tkKJMD+ttaJF3HXsjAPh
pU8jMA1OTw+y8eEFzTDSZjztTnqhJzXTn5IlAMymgJcc7qCFAhtidfwe9WNyH6TqeVAZe2+DUZ/R
26I8W60AfEwrTJzIX2ADyf3Glg+1pZ8r2KLdsAp/7qBeL9uEyvvYDvYCPgdsF17ZGxpZg3La8hI7
qCs2tjz61E3xPTqM4WvLe7/HIb6V3cDbPZ7L/nuSmNnjuHXx0UZzu+siTZ4wUdAd8lP7imN+Qus4
QDicjwIAnUdTh7GHkrNp0FIW2I4YUCIMOSUuBNU5gX2QALrKqIluUIIA9UrT5RqktS4HnTFRRFS1
L7mk6hLPY125COHFCA/6qFfLrllST6g9658J7NbOZ647cFm7Uy6HrFShfcPp0OLLZfv+u2TUbr4b
ovhPOuXwhcqPcQ1a0fesmBh/asLwL/PRLxkvzzODv2XAVVei9YMoecl/WdBN8B3kWKxWc74D2g1B
6hD8CsIYtZ7krIi0Oicpzpq1XbCDnWDO3urkSHhy58bwThP7hv7PFwhBqbRrXrvRHGuDzeLZJjeS
iI85MD8jidaho+wehOs1xx9atpwkzQ4rA/lTM6+OsGbuz7gE5TT2KC5BRAoD/dI+g1zJefEil/kP
vOuAZ63jDd3XTXtqbylHIxCCXC0SEX3livAiWxOoVQS9BUFyElhNKAaxhbsl1BOiRcJL3ISgbc2E
HOD4pGv6YhvAp4BpiySCvw+0UPaAFCAE2kbqd8u2CSMFoPwapaRME8yJSC/O913Cw4IDWoMADB+a
gPEuvHXvoUsqnXpUy5XLko76lTfJqzWmQ9QI70ur5pfaYl1A5FgMo3Y8SJcuJ9vm0B3jmD2Na/9o
N1dpYftSoELsmK73I0jLgpPuLl+kQt3IXamXDsCqJE05Dv6t6+YrtRrG8zkB70O+CcKgKzAkvWg7
PWKDgB6UAg/lVxnsYjr9BrZhijULH7cGLg+OvkRd/oCJ8By05h7ReWUrO1etkjePow7HfbdKewww
vIJAJYAuzIQVctaLB1D1WLIzWoCHCaAU6ocZEcedgQ0+SBwY7yf+qngCdiGWG2KzW7B3PQeTm+GP
WrqVM6F3W5zeR96cQgdmkWU6Kr/d7oqVZpdcxXsQPqDMPB9OGjMz2Kj2VPeDrzaWvsVTDgA0RNxi
luRPKl2vS9PfPKD9AnPFEQbvb3Hkd5QELcTW4h3Qwc3E/ke/mFcvpnXXbkRVyJQDtTpkR5x74zHT
nO7Sue4x4bq1NHIjJVvRqXocMYXDtSimqG5wpNpV3kYP4ED09cuiXA9CUL4yMl4HoFKPEVP1yc/4
lVMf+D2MU3U1N7m6UkrGE3q56QDHsAhFJ53f0LGGUOjpbkAzmOmTNstoSjZF8MTNqQv38bYIsKd2
MEPZ5SPUAduq68/Jjxj9hGXNHgKChWMgHesPOws37yB22OIjDWNUxliKhe7ydnKuWATj+5zXyxPp
6uASbQa5b8CWUZMm98IzvEQ1918EN+3gKXjOJoz8/ZBE9X4mi8mBNnnAz3yM5j08nbBwoxZzjBM7
fPWMxGebQHhgKQg80GdwvA5mvH8BB31Q2AaIPn4Iw1oxY0AtxwW3GZB5i5jObIEDb19THDO0HuJz
vuVdeMGygblBcz7/HEAqqEMnQGgUQWoGdsqhtj/wnOcXADhrfoPOsTnJfkU+EsjbWp/kUNsy2UJz
T01A77cAIpAWm0/8aeycARdot/C68ajtcYGlPjusLR0maIrvOoau5kBW3sgilFHPKgG0C2iBZ0WC
oe6CNsLtNLfuq61TucNoxY5iU5Bi2XALqiy2BMdBGhSEdI8x2fyVs+FlCuFFPwZx89YDt6/qqOP3
jabmmekGgT5Yg+HZa6CNPqkALatPdLSXvH5pu22P+41pOgk/fLcG+4kkvIhcg1XTjL2CoXqsm+lu
tiEvw9k8RDODDUicnVwX3EVu2AsV7lRKp0Ni4j/IaDkzzAeLJu+Di5vCOn3e2p7uukT90EN3PzKp
dlnGfcmAmlXJYGQZTMOMkc+Bxw3AOdAk2Tdhu+sxjVZBOtM9GtQb5Dro85Pul174VaCRLIE1Inpd
zMfEq1si8jNJ4x3RLiuWbPGgjYEqDnWuHqMYXoqzWkTFGkpRKeHZn6kaRiMZZgcQqCu0Cml4FgHj
9zmmg/tYBl2H/mhUhfWS49CL8OmQaToCu1PYFM9n7MO3MSbegYKYpxHoZ7HclhyzGmnhEinUEEPx
Qg5Jr65z1B6zbXkORbdrmvFRB7UEtkzgvB/1x3ZawRNycglq8xqONirZJsSuTtJ8lxCLQzCCWmFM
vndI6vq0JmMESps85Hb7YdYpL0BpvXQh6m8U2J9Ek/tOYDNoBNJSmgjMpKTBoeNyRatn72YQagnY
rO/B4h7w7Kda8Dyn9V3aDo+dC3YsiA+N90/9GsVIPRhhkpXiXJ8FObE5+CQkuAAubootIR8sz94Z
D7ZTxztVaYJ5WImH2qdXn/ibbehpa7Mfid92YcRfTR8cAZpWOjCnqN0OclubIqBy12X6uBnVnWro
tpAJsN581H7BRP88bO7Wd9OjieNHHDugopvXJp2+4rg/K+AADQyIIUfw91MgsLC2YTrxqf5awM+V
ILDfcG+rXGco7RkW3bB9AwT5h8+6x8nX2BiX5BT1c1Fv7cNi1Z9RLTviQrx+Zh+v09HA1K3IcW/h
vV3B47ZaHPaiTdyg49BPAYGMqLa7zYWnACB+1KmHNYieex5j1T42CPURycMqyR3Quls6LB386Ybf
AkaofdLeCz8dZ5OjUMevOPNNZZSZys1ZixCE7Mc466LPLIythoUemzxN7hlGPEwkHhRbTcLC1CI4
2JqemgUaItGiwI4sHd+MBeTOlAFbq9EwTuMrruB91i3neQO1lrljp+glX769Wmp37hJsz0cjXAen
HQJ0sN7FMl5tk2hL5ylkPCH/MdA8Lho5Nvu8ieYC7PkJCCOYQvVh+HpAU/naZOFh69Rn7/UdYLFr
08+/ubcxHsr+RYDt05CkaTdCiRDeTz1vUfhcBZCwgnTpiv70vUu6x76ry34DAjPYj3SNSUFjqGWi
oP1u4MwhXDckcWCW6pfp3rbtj3TkL1DU8MLJqTkiGOSvWppvDRRCzPTCqnHgMO7th5K7/NOZ+tOK
eD817Uto8g980e6SNO4Oircj++6UaH1t6/k6MFq6gYzQu0fhLmhJu4uD8UUGwL+dVB/REOfneeAa
fmfoWQJsHCJITD46Yeoq5yN+Onbtbtnmh7QGBBIE6oGvfi8JyUsowPZBPb4gt+QtUtAGBWra9pBc
/knHhBxmM0TlqGO1j0jzBATotyTZbSWMYHZLvxvO7cJrdtMZhGfrMj7GQIxKP81Hy1Zc1Hh+nEEE
F0Y1L3ZdfuJVbY98zA/ZFLxkvD/B4U8V2pF136bbku3hCLaeIcPsPhsb+FuwWax0Z8LyoIIgQuCW
DOFtrkezx2UJzmBUAAuANkI/RKdSgkH7HS0LKxeMyj+zhsQnj/WjCD30Fl0TQMzP4Gy2p0j57Rb2
Mzh3kwBwiOpsfiZ8ZidgWe76vSj1G4yDtOU6jdGI7gTSn3qm7pfth+Y4Yfi/5Jtjv7SO9Aeglc8F
ShYU7G/gZWnrXRvFqOIth4/gMmCD2/MH3QcwvDbkJVtCeZCoxiqN4VoS8l2zzvMtW6f0iGH0Ph4p
cPvZB+VG2VbkQzztJr5WjKRAh7uUF02At7SmOAYg3iuw/gzfKCTmFRgJHiMRnVmon8ED4jFNM79P
pAgfeIi1CmCjFMzT1Fe4XC3uU+IK0cupQJqfwIKjeSJqzArVT1W+ZT/8kGhcfPGedOmnQn9czq2I
y3BcpmNQ1z/Ag1Q9cuoHzD7uExKLn77NyM/YQNU6Kb2j0XYcLH2qGfvUU/inTeFummykCqFdK6JF
/PDOQbSZeFgATYEqxhqtNos3eoq/B1FHMKNrjtvnlvDUz9tL2pIEeKH9aQW5pk1wbxZ2Zyc4tzWD
SY4NONRSNsxUCYp6oaENKQg3vEgwaTE5XtKcHxXpcNBP20/gF/dDqj96Sp95PGHXZVafWwJtG9ML
JEjRMyRxDfAEoPcu7E9tmJxCPHTOT1HROvQwQ031MQZYsZsjG1Q8HnkFIY8/pJBJFcBLHiKvptI7
JAJB+xe/Uyh80Kam0X4Khvivmri8ZhA/FrNbp1PfBO1zOK782UGMeI4DvPRQAbn7zNY9EN8xCv4m
eJArMILdfQO8EN6DOlEx2MxcAiBuu+dlCpo7NhN1MbnBvGdoQHCARlP/d9AtlcUK7ctnrrGJkE05
OEA8rWXWT+tD0rcxYOw52IXD0Lw1UMJdbda2J7aFeOaTwY0QEzGT3MVAZk8EKQkPm02iCuokiGkL
JwbM2r2jeJ26tQfKjo8XhNtUGUind32bwR84gEwLqcR2fgTx5gDUQyY34owI0xEIIjCPApG77OS4
BtQ5YYIaXN596ZyjiIeQWEyhkU+9k/IaLio9h0gzPOY5Gb4C6IIuC/PTY42MkbhoOXSfu57JaLz5
BetmcdRmUMo07iQ2OZ3ysF3PrJ4QOmdz+grwLLQVTkD2MxQzLftRY9PezPLOBoocIGJaj3WozIFF
Wl8UA19mGpl+h70MYVWPY7IfUt89ED/iIO5iG9gSV2l+HUIVviXfMxeiVHBBlxDDgtwsAAQS8zsY
xEanCAFuuzVLvnVFaDBXBkaqGMJl3Gcb2l4BS/tTvDLkIrVT0FWLylDTeSpgbznW/akmDXblg2yA
HxlURZfJt+HXEDcqgAG0DaHXszkimaExTMAs9Ll6Yr3xyHHCC1RgXXf9RnxeGTibrFyalb+zhbZv
4GXhxA3yYayiCYdwKtbtT5MRRJGLMH4PiW4qLFvha/LV/ej6SaER7eitG5xBL5tl6FGi+D7o0vVB
J1u3VdACdsmOAv3a+9k1O2FijaMvi5+8vicZcBIEhgQGEUVrnsGdl4h0PQcW5h7M2aOs+00UtQRm
V1goDasWfGT/FE9wrd/XVnTtjjSL/MvqkP2pTb6e53DeftG6DyII8WrzXgOJePN2ICAgltD5Atse
2W3sw5YV/bR170wK9y5bquId2hkbXxIP3fc+goTHDYXp8C7jA2BoKJY1MQvQogGNuB/12qC/0wx1
Il3CejdtEF+/Q6IHckMkLdcPTdriQNAgvxA347tpKqDoSjCetDisTi3AFr/H29i+ZpjTVeWRjg49
BTT8w25WtSEH1vg82adz8C0+lCu6qNVacejn2Ye7MYTyrupzAICFiSX8gLmWIS1EvqIF1R4MX4Hd
AoVxGuJ1mCKZJlvAnQX1J+3QIVQDMyBo4kWhsYp7Q95rwLewZIsb0pb12Du9t0ETZuctNekjnb8H
wAWzTs7kRo8ptAHQDEymt6gNM/OYux2676Dv0+BxCMNNCkAakv1RkoCohKkWDtskmWe3b+COEJdx
E2GaxV9CwhEmEGOWab2hqZzrUETfgSGJroyco2TX0UwO2MaOdAa2KR6mW7I0Gb8pBzj4A6rNPr5B
3ezczYhY/jLdvELJPQY9KBKGj+aLBilqZQ3FxjA5q8C31PnfQPr4q07QVhQbgEJzwRcYHrN2IUNp
gBeVnYYUoiSZ2gCbQDSCJW1js/EQQ62/VKZuBKwrVsBIpzmn9m9EAjAddKOeYmdie61XqCDibASb
CsUxDg0r+O/BRfO4G7H+kQNEkCFEIUOe+ydm0VNTZYf50nOOvlUB9YbEN51dNdc1dDg0IRndQzBq
ThMdB11sYHfL3JCJ3vBkzrpqcg6QADrnATHskPBgUuzXkRfETwTG4kk932Kw2NPVB1C0HDcoWAQG
sS4YKjzkgKgp5p6lTLtIIi1JKI7W+zvi2t2wB7GlzyogUbOLY67vk3lLCWThtotLxiHseEg77CXt
MMWhfMVNE9gDLkQKviydGoy+WBxEjw9C/dqlEExaMi4bUm+BED6D+ebLLZgbyMa7jcDBfkhqPJmg
4aDq+JYCQp3k6Aj7W2AFYwGVFIFqOcpxJrMELcOOLTIc9ktKmANzPw1QPnaG/G5HSsMrDCoFMBC2
AFhS9dT9cVvawkAgUdDlxZ3fr5PKHuHA1kcVdDsJlvUC0YYlwpQBSAqeg2SCP8+/sXdeyZFb2bqe
yo3zDgW8eYVLT5c0Rb4gyGIR3ntM6A7kTux+qJZarJSOGP3eER0KdakykXB7r/W7ZSFvmcfpjFCo
DWnA5uQBpaZs3s7hmL0l2tIuu9GIovo+RwYh+Z0u0NiLbVhhzqB8Cx4zXZ7ykxS1MaISvoUAkiLq
2a2nQGkpiIYifzaEtRhSGYyQUI+3pmSL5IW2T4PQJWyu5hgZYNZJoztGFkWPVL2KibkwqsNbvZCX
95Hcp8XNZawCXON4+dbORpgcA3MYUcb2jSXAM9SjeFKSZvheR/RqAZif4QioMVvWqrD6Iaa1IDvU
vh0mB0ObB8SNMU21rSoxnXLJCRibSk6YI1Uz2mDEab8MFDhW22SbUDbMJwsmxtp3OJZ0L1OHQnBy
05CT9Y72VE0MMK14rTBf2CT5aK2DfSIw+L1qS+hGNekRmLReSzasHIoZZMZB4qF0ycFdQxOtfSw1
gnEzAngHx8DqWGjQfZehF+dRrLmR3g+3jcj1tCGurLewEoWTHgrLeW7Aarh+MCFOORly6Chdbgl2
DVi0ahykq0HRh2mjzIG5i3vLcNB0UWGLyVTS4JgK+9UUlou2rwTNEr1uYHO7ghYTbxItK6ZtXRbq
jIymAOhp43rKICrbhTcza6XJE0f4gOcGs9U1Uo0stnlbWAVmHrE7cZBQFmWLPqieysa28jwRoSAq
70VwZsQmvJC0qL2xDWQVLpfEFEquVFE0YNXQmmcXOiqIdlpqLt1hFFhZnHoJMI0PVsLfgfRe7VJW
vUhODH6T38pIGo4Ge8beyueUJO2hq14LqRiZwsHyXdmSBIXha2EixQ9ZHjMssVA7seM64IjazU02
sZ6YC5B/P3Xxs6IJsXqgQy9uM2Zc5zyWRgMrtXTl7PX4nKq1bYYymeRmDmy2nUX0zUbsIrcrlDbb
CFKvPsgySztcS8GGkg28e54Qz+lMMS8GE09Qbs60SbynJICUKcqTXI9MZxpManYySKTGIRmHOBU5
NIKNaVIOg0i0S7tXpna0PElRcNjUjNipdmpM1W7n/WSgQVn0ktZoRP3tilx3ICA83AhRTFKaDl0U
h9I+KgHnHFXOq1hd9evT/FCNTdJupzzoGfxSttK8R4s1pdSz48gkS7VSBVQwCZnaleIsQ5TNX9hX
f3Xmmqqir0JVVWU6BmP0lEsXPRVV3isB0FDY5fJbSgExOBNDXGxmFRW3LSXz4nzS2P7ukPzsiPzV
cMwRDYY+yhqco6LicVcukhYAziJcNqnidnWx+FIcDVuD4sZTxWj6wna8un3/lMf+61DrsC2usaVj
EV1P/lM6hQRgB/DPoVQjF+8ME0xTqWsVvqZsfUDvAEOVOrupRHs1as3yVRjhr3EM6/EVjQtsmIw3
0iTjMh+BXi2IO6XX3ICZ5naZDD/Qg4guutRvEc5x9rXsi9v514tLwBKDfsCyOGnpMr6sQcyu1sOo
ubAEhUt5tNgK9RSStaHb/PN9vJg0tZ6dKoraam8lzUzTldUZ/enqhlgSxwFcl0JmRtHJoeaw9iSs
QUEtiMekb0HX0oYiazYwO4Hz2z2Bu188Tn95gBkYyNF15tNrqsLL9OuvUAaUYBiQUPhKSf0tmsxk
v/SqhGGM/rrMLGH7z6f9q9+bs+ZgOI1lXhnTWp+rX4/Hm18lWlhQLJu1knjkqyANm0Dcvso3+5sD
GWQGkrNnmXhUf+ZffLq81sSKh8YXCr0Rh3OzVNHVpKL2/OfTuQgcXs/HRI2OSxopHR4O9cL/36OW
TaZQTTDXaYrP5Gd5k+KjcsaYvbQBUHHCxlxsfsQjU32ZixeAJ6dqwRZrRmuRPEHbGsFXtvpfjfx/
/VkXt7VIA0520BJvLiJkESn0/NIzASmshNTRFq07pZiLbrLAkr94rv/yCpkmiwURlJIsy0j/L45M
NhSMc1QpriQ32ZUsApwJiFtdPGDm3T9f/L/cYovsNexWQO/shcrPe/PpFlcEIfNI49fLIqU4lsFs
3aB2Nr44ofUOfl4FyVhex/dYGiN6yGATVxPBp6Mgi4+EIo9kwDJ8qTaogkShqTS+2hMqkUR1up3r
L455eREvjnkZPy4CUmQwaxKEPbKIxoyxyyQAaGYSRO5/dhE1E/5XxaKhyTpXS7l4IRsFWXtopAlY
s0TVtOgpWdnRRFjGF6/K5TnxImKyYO9iUil5dpcRQa2I7KWt+8iXplluTlo5JHeqPomoehCaDP86
rf+acv5nXcn+d1MOMHE8/OrJWT/wR9qD8ZtKpq9lSZJKHJe8bjq/pz3o1m/EGOrGuhtQrfP6/tuT
I/CfeAEUi5pa1RhasCYZ/WHKkeXfWGFlHXgPdb64fu4/yHvQ1PV5+/N10wlGZW4vmjH2YDIkeDh/
fd3McWhAFQ3RG3qUP0APhlnoThAFek8CQSyP9wJicnFvZCNYhRiVOgLnUlqV1HOnvsGtBsZLJzF3
0GstXMZAGzoqvs4qOn3Ck8PMTSjm/I3SfOp8sarSPsILbcFUi4IIygTKOAlX+IxxWi9TNa6Lt6LV
x6pNGgO8JlTN5rbn/7xXoAPlNhhgahSvjmLVaByRWby5T5xsaLxEzCu1tpUK8Y7fU2xjIogwn4fM
CRHU3J8FQQehzguNGsBEBeqIOrmS2yFrgfozpbMUlIFh0DTHSAlb/SEwUtoDOmcsi7JtyaEmviOS
YEAM1acmOF0/BYV8hXdxlE5d1wvxqRCR7+6GlrA05Nlg13NP72skluoqg2TOECCdGuk3mDIss/QS
qjrI/bCvUROCgQydlmxROLaWfBOpoTDiRRw7UYr3LXtb4ZYt7ssNIR7oZDtCNKwbsxQlZCtpL1uH
ZolKmlctTipHSrjZMGTwbE7a8fw5SrygytfjbujtPkyNtvVQAGdC+6ik89C6ch+EGAEUXKT7NEjS
2p4yGOId0lEZ/yzqmbBjDl4tTMtWHGtZs02ro+YP+G48io2vzPopioO6PaK9Luprwie0ZZUazhaJ
W3WwlQYJCrqZ+zG/IWVk1fEbplI5BqgvclQ1N1XGGeG5Su651L3lpIrc4sMcx8CyxUnXKg8hmbkJ
e0VaPzuTfdab/LcRlh89XioRdBE2Q4OJckbO7aUwzADxVtPnm5C0g/u2Tqt5E0xjKjhyOFAE9ZhA
EePPtWLVT0IAZbMTIiEUgT35zh2kpiI4U60u+WYUBrktGfNETxbXnkJjOsIToTytM9otvUoiR9WW
BB1bymTJ+BkHBF63vKcI28iWmMxIi2q5soMxqiKyK/o0PSxlED2VcV8Lm3auDKZQlrNae3qhN891
PqI0rwZpeNHGBNWmPmEftTG4qSemSRa9rbWB8FzhXYg9y5IhmEar0O/aTkb5mxeFYR4arYOZHFRF
ZjbPFDPF10qzaZON6+SXohmWiMHqSolph9gXnayutqywREzzW0Q/khCpUiytzV+epBWHDV6WQJjL
W8MIzIe56sPmleGwjXC0cqF/jfGKd5tqZtgl986cMAxMY/QjqeL0Du03U32NQO9Ee2gm2fDMQFLF
TWJo4+sitkWS2TUZoTECVVhB21hy6UMRlGCEWcpZSvKce+RgN9AsH9mNBlqozyZrSRBnjd9jcb1v
CzFTN4bW9bKDmW4ZjklASn6r1gnYSDZZBuT2pBtuUfIQEoeLQMlcRONabBRGxkzd3FgEBcCI2CMh
UGjQ8gwJMKr7UHGC3DK7TR+NS+artLbvIAXr4AIVKz/KjAbJkyROKHdnoY3OuUg6G+onqX01q8pK
z3ok66iUZpNIp1LSutilFZCCzcSk7+YjwbQz4+VCA+ANumEKsLxTSoC5UbSmm4eh1j7UdZfMKObx
hGC9ACZwwO0xRXCfiauzxlAzNpOI9wDrEEvofsjVevEstdZkMh7EIvTAj1g4ZF7ewI7S0cBirmlI
DRFTCamfDDm+bSOZA6TniAtjhxmpVuFUCMsrX9CiGaF2k1E7B6UqnNtC1kG+AiwiZtBOpmvos/4R
SClBE0E8ZDCskqaH12kapBFaY8pxe54sNC3TorbqBtka97Aa56Txm4Tsu32gyZjEtBpPoa8g1Ykd
Rv8NDEBSiNpxw2Ao3no55A0ktpZmTQYoIYihN8xgDy1BbMc4Jalu4zEtc1to8jzGoSCa0SEcR7W+
0iEaak8zpOy9nvulO9VqJQt7LvoYkwQCTYz3wtT7fTenUbmmC/DgHcJpgHgiud9EarLAI2xA7Jpm
p4pFwQKrQ2NB+NXAzsbQQ9EyczVAKt6H40eIGjayB7kbMk8y5jHwFua0DG5XRVLsSZXOpUwTbKyb
wOhW7UpeWI1dR+0wYX6vp+spXuT7kBQed2ia8jovpeFO43lPPAs74DFuKee8SiLyxBmChnGyQjEN
4vdSDoXEMZtw7QWKuU1+oAsLMydWq/C9RCeOnMyASNsu1YL9AO9syhYidwKJI+yckJmG5M5zQ8xn
nJNtaidSNBf3YlWwWCPnigqH7WYkMBEZKtBLnstwxygCUJtEMZeUSAItPk6VzIXt8iBvj1NnBv2P
jF+UPlSFLFYHzRql1mmUqcvPQtXn5lE1oGRfWy7vbBsTq5IdzL023acxxrFX5gMV8SFhma7cJprg
6kjjGG9lSSQlSVGDMnPDqhoyRxaCKvRCVas6LyFUsryeO1ns9ihGpB+Nno+5W846WRpTVLQ1Qhqp
7FFYikG7nOg5rWg8q2lamdnVosaGeBMnhojloJyC3lV7bMG3RR2z/8BgzxiVdWOEv4XeaA5CNy6m
wyql5juhYVMiEKMyDDfJ+6I4x4h6QQOZMKk0Lvyb8kqSXRZxEQcRq15XlOLtVBo9ALBMl2BnhFAA
lrIHTCc20njax8pQpCchacTkgAkj/+jUxWCgSa5NZ1R/gnows7LosJkVqe43pSBI2CPInQRALOYM
QRnLNt0/FiDdRzHGK6oIOA7AA6hgYCoN0XxARWd1p67H9+obuB+JjRhC4ynCOBScJw3JoI99YYmc
TKrD+BtSF6v3lzBNGINV9KHqiB2UxL0UJkK0SbpiCsFRxqxiXH3czKlxTCyIdydSMdqIsU6iRxfK
BBxnyGhy0e5ETDN3YU4S0LalnJO/mxVKfD/GKIYUOlqCwvQxuw/TqWLcXXg2B9lAa4REEBpSpqSm
JDRacjPqcmCZQ25sMpZLMEn/NaahXx6jxZCsj0JBLYXSqsxb06/J9Gm+NaM6fUhjMIA8W9BkfrvU
jX5VYimI7tpRFUe3zSqRGYhaBi2h8g8VTULXMDatBc45jEur9htE0/E3nm5U0oFCAHVSS5nhRJIa
DX4hTmn2HVQ5x2utFEXgIklTO6SR6KBwh7RiL32TDWuQ/CLDUHljzuV68n2RtZmTIQLPrip1mjQv
oGHs4DvnVNpiaNVSZyEdj2lBbZdiOrb0LjgwVEsN3nUEZrWTh5YauOoYFIOtqiPBH2aIz+DRws0+
byUTlYXXjjGTq2BjRs3aLd3Ud98MDCwiWmc1VrayFJm9l4yMtPcn9sWcaC1M4vXj2KDw5tdjEpPw
zYUgm49lbuTsqAjhF3RpmdifRXRbsV/1cXqIuKcL4ikNdXcSwBntMB7ryDSCOh1srLXYE4dRlxNf
VmXlaRT4gKMjlOHdYOGSN5nYSbAHRhhiE2tRbvwOTP63nf0fBqr/Uz97jovu/3g9gTxd3LefoyZ+
fvCPrAn5Nwv3AMNPQGrY+z73tcpvsIwSixyYLmiRCMr9R9aE8Rugh6isuemaQt/5Z1sr0SgDzRqm
jtELnFax/pOuFpDjl67WZKyNprFacXjCVWXrElg2+q6y0AhKLnFbY/Ikztuh32bxVYfy1HCCl4EW
AW0pKoyi3TIAm7JaQi9pIeHdjh7eitSPGlfbpZmN786tG1vDLCr4c+ZCQya37RYdzb72wqta3CDQ
X/8yDqTQNaxTklFK2ajCRP0Qmq6gQHUSykvYQ78fm0ed/Uc68U9UxzMNV3Csnss7EG+IMafEKHaF
7HH9MkKG3nPdrd5n4zBkR9z2tqVf4xkeC49BQSihqxb8yBNreMwtCgAF59M5fxHTx55hn40X8H0F
ZlQ7pREfbUJyRazck9c95S/m5AyJz0SDefTq3sW8QHYGnCnDSYP76U3ZKkcujkio3/Xw1pwJDGS3
MO60Q3SNms6Jj8KLClzWOnzV82L4xYecObD2zehGTwGev8GbArfONplbnhaqIAG57L4ckIbaaF3g
ijPRbpKtdFU1tn7Pe5xcF2c13oeTZ7wh61BXCRApDB7puxHy+fxaftd38MmIDXHYdo5UfhNaRxa/
DdqmiX2ou3je8z2RfrKWO8wWImUKgTu9XxLMMUrnaTnpzc4STzUavIhgHVsjuEbyTXaacF9NmGrv
qvHd6n8I8Yi9zeYcEvVaL49xuikjdNbbnD0xeo4rP9fczrylYVJHmuHn+cHYNhqxAS/ogAUKYmZ7
GFCRwU7jtjcnWl3L3LITUnIL31hjxcKdGLuJ5WaTktfnTfewm4kf/kBKr75G9ygL3OI6dyzH2KTH
rOZLHMGbttZbdhNeTS4eBi9wiSZwo6t62HHDyh1phAW5Crb1FLKxwfTdLbv4NndSbHzIHnwBSg/T
9of5nSehytyceb7Yl/fheMi0b2gG0TN0M4nlTmW5+XzTD55h+iISDx4iLIrWpuv3/GI7c7C/ZGjz
f84EFpzvPZINBi0VnumSwibZ3RulMb7l+qG8Urb04U6a2gPBLe5gEbq4juDZ6WfMOPiiRBuxwtZ8
JFxOv7WI5OaHOc1T4BPZf9K2Rew1R2ZHpx/5a975Zem1REDylyCsd8uVTDqAp+0pmjKgIh6/bblJ
Rw/DRlj5FYonDF01kmGbcMQx3AXPxdNyq0WOkEGK2ogCZcFH4s4hDA9hYPlAGEz5QlDJhJO5wx5i
w3mVnVd/16+b1/S9o3zKtpLuLz/y76SjCKhVzssjTo0lPw/StpQI57CNhumHbsK2vsVKEqZ30vQg
mW7jVCkIGoJ4J/2em/u0dkP+t7ynMkLj5zm419ZqDujBR2QlbcTmFrMSIaw3ygnVww5fad55PU8P
b//oCpNXoxhiqcmdkgtQkHTpCtJmIcSLTns1tfl1tVUQMsS2Yh7W/MG2c5bXxklGD6OCpzGaTm6e
Vldy8izqp3y4IYRhQki8evXNGwrxAnuZ4olHKBZE5oxKsnZkhMiMw9W2ybTVzGOAhp1/H6716bFI
b0zhwFT4Bg1xtMXfvgynCLEM0QjBj2E4EaOK++Z5ROQWx5SNjWNREcpEme0D9VpWd5pjvuHTs26N
8BxcNXxT5cc4ip+MHxTMLOaMUZJtBrJUzrwtt7FLLvobIXSyS8YhOl5/fkvxxx3kNz4llzsLC/iy
pxAMvw/TVm/Jq7T72kur3SLjXqKoeauT69G4lcpjgT0lBeHyRJlwnHGnEEL7lNU2SCEgBKovW70t
M1veVN/NNVbd0wbC5/iX7Tz4ancVK0RrHarEDY37or2mbZMZ292TAXgfJrd6e6XKO0NLbaZchU8W
UW3yGW3Up936b+jqnyTMn3ju7zsfuSwS2L8sadIFX90bRcqfsjbnH+v6knoJTpft5CRXtATOePj3
9Iv/1krUSpBP/zv27/TN6//7v6/lr1USH/mjSjJ/Y7Amc8eYG2ooorpOX/oT/ef2AOIznWkdCiVS
Cv1RJcm/reWLSRFEXWX+HET4O/gvSb+B2oL6c3MNXYNu/U+qpMtHhfLeNEQywfghWAdhb3+F/qt6
bHSlKxiuFU3gbdW5y6iwy2L4FpfjDb4WHzG/i/3ZDhnTkqW6O6KuprJRPrRBiL7QAnDSvxZtP38P
0daKSjA2SWTaygx+Yv5MqwZQW3TZHWLlVsdlyaqFlLEsv1u59ZCYqpcK3VEKu2/g34KdxAe6dDsv
Azdv6j3gG407iSIhUu8Sneu0alQm9OpIUZTKM+p2UwfmZhKHI45bv8vw4RKTohQQphGRLod2EVHM
xRtEVLo/CgkQHZyBlyWgOEJfnmUVuB3hs9bOOeYsvxvjm4H23FZonDwTezod7fCiKPHLIBh3Yp36
5ZoSOY07oRf2CFiPJurxUj0JzUOYdAdBr22rn70k+QgpVUzxe5oiQqhu4+CYxGuyIdjz9BHi7BZz
lL13FtJxFLFeB+zSqB+V+krONxdirxhX0qA4bY0g33weRIUE55uoPOW0jR3Wh3A1V4ukvLBGThaA
mOoF6eyARfjYUMnIIRlMe2ozAMqJhIPGr0QAWm3XRxlbPQcTQsQnj3XwlBX3S45TcUQ3qEO5z/u8
vioF8sJEIqkSiqr5KYj3ASadQiOmmgiRFvPHELwuoEQa+yu6QLshJErxpzhwg7DwppCsBAE/Az5o
qQy/oYd0JCyGAN6y0xDk2MbhHq3TdRvP24J4Tn3elWkI+QDqoJXvgvk+JsJGWPIZ5b92bIrIttrb
hvgtqX6Ul1trWi9abkVeaE0DdT+yTiHZ0VaClc6Ojt8iAh9Z4kdEoLjzZ8IpAsBR+TZiM4sCtg2N
zXmj14T/RA31hNVUd5WaPRFPO4LDyphNFuW1VMKTWIMHV2p7Q6N+S1jYcyyACq2yZa8ZMDZ2cXq0
ECh75Cgx3pPU7hoNHao5zUlaHqZ0pAYc5ancInteXCVJz4hYG55litJGfFnIKvbkMPCXJrsfxSv+
zOFaFoyAjbP+utIWl8RPexGWPYYfknkbJkV+1P1zp+m2Wt4bvFdRX5NTqlyhaCaR2EkRdK414dhT
veU7EkJtwXztKQLG8U2Zv0faHQyPTettI/5Eojn7U1C5IwE9i9jBUE2HAbH+nCmbALd1TzyzluA0
Wfysp5oUMscyX7v2ROzPzaR1btUtPn4DIcX21T7mOTBe/l0N1F2fBk5eYdOlpJrkzaRbbszFxyhy
naI388e+I3Am0o+lJZ3aZjvgD/WieDfGr6laI0Q8Y+LgYX0bM66p0b6FeAYLad8Ge9OMrg3cN6qK
cdMiXBYHfh85YZ5CXJn3+cxLcR9YZ/KXt6n+vWjvZ+tkdLcGsC2gMw/BjaoQqFxtlvWj+kfMU17X
94v4ZLTWoZej91E+CsFGVUtcOIT2SC9k5t4kvfwiFlBiTFHvlhPUhme1MRCkecKMvE3XHIRdQD6v
SqKToEt0Q/z+jMpoKoB1lZ/2pvOgqNiggod4EN4SzPWVSV6bIrqzTgFm3sHU0L89iKGCuS7Yd6ri
q4lK3nDriXSBQXXW+/a+kYeXblUS8uYsieJ3+fRsVWuBVnsyRGW+XJmzRi4N0WbNY7poYNcDdzfY
ZGnJrZaGK1OoK9q27k1bZi8YQOutiD7tDcfHuVQkZO9J9AAB/B7NHyFRZkTtulMwbtbFKTdfNaL+
NOPd0h+SyMLJAASYPoWqH+WM8aY9yBgp0CysJeRxGNI7RNtO7uIrNRF9y2rJz2kwYxKY0BWu1r6W
6lvO9ZJEXj71PQBAa2LlVChXKHN3A/FWNvilg9rar/T+gDD9gB2HC13FL/LqNKtMQPt0uW8llVgP
Zt8N0jUMEEnL8aGAkSxht1CA78TCcqcMahWZhhPHy4rTHRd8pvgiMv2K7ZXZPMVj3wL+9cZebsKD
WDev6NE8cwzwDwrFKRpxlBrVmzlaOzGNNn1cyE5uzVtYqlNrTneTGh1wBr2ZxWRPsXibNdZxmbsf
ONzJvpw3JQGPFZOYeJTy2lUL0VFwRcdkMzXvALfHSmQ9j0V1F46ABuqE55gAvm2TpLcM++VQ22G6
xifk6jWvaiypYCFcZAOeA29woI6uzpOuhdWd1QcPJs95BYfFqq7uULvuM7M6yLluW8u7OfbE+JCR
ryRuK+6r5l4FNUDo5GX5fTD2BFDj0sSZJvSkcIcz+Mj3TG3ZTGOnCu5Kxpy0BEG0pBHVZAQLKhHs
3V1sTEctKXyxrp2qC30T0nSp7+L6TUT345RWunqChdbLNPwp0eInILpFm9AMdOPd3EPwDSQwIABb
97f8IYNnm+vUrdAdB6iZJbVEKTr6ihE5Zts7UNxeRnmRy5U/wc+GskMkIuBn7QtNfztN5758rZLe
JRjFzeIeR6zhig1MzvKgEudndeA6Yw+eksApZbahHZeG5EBcz9nAWIinZtR2k9r6NT1hPddrqos7
DsKxjjsoPlI9LBaj6S5gLYp7pyjrHdIxuH3+CFqxI9snEkSHVwlLwi6i75i6NzLJv1lGaEfNLRFC
P4b2Tia4sSR1GufGBsGoPSAgT3hdZuTzWkT6He8kicHOMD3rYBNV3++Rk8Jan6N2Z8qveH7IspYf
5vg5XoJrCZsd6nB8VM95FaJcww+vlK6V0EAJb12Zbaw1gy73JfEa98gmgUsSzZ2uzldFyGrPU9nw
biro2rsPMucsYgA0+aRXDGhqn3ITNRLXKs5JilYFV5ZeMgThOugAY2wdvSEYhihALd90+WOaEC2Z
2BL8J7GOuLAY96k9aMOTgt64rYnrQ0KSMUoyiI8d5HgV40kariHOPbPCm7pQsoLsCWQiAhbel1Pz
ULI4ZSM555SE1cTqKQi7lCUH/4HXYqCWw4dezIE3jPTbNG0F+dhLd0Qc5xPJBKEwO1r1INQ35fCw
Rl8EBDI8zOGzXIpPJDcVXKHJERJxFxvvSwlqTpoMrtWtFt/MukjuDXWMzlsZavww4SNR3+WwsqMq
dlJdILevZINZE8gW1e9HIg1pQnWmki39PpS6rZheWw0ci+wv7KeV0lw14eJPI3fEeBriCVE6xQv6
2THchMR+s7PuDMnY9H1nQzFtg8zYVoPghzL9uow/OSPeiL2Vst7XqWqaAa6iDunL5RsmmNj9kF4x
/YdikAcIVr4B36vTAu4FkME4FSPrWiyfsD6469Vvl4d6vjYFwW4GnsboMAnZdWPSikeGGzM+gLef
moxIpIr9HPeBob/h5dkMFACdIcGmTNdkkfnkdqIrwfRSKtgwauIpJ1uPY4/0R5vccwIrzRQLtFm4
9WI5dSwfW/VFZEVKs+d63lrCtUBLnvdvbX0OQn/lrzMx84uF3Ho+KCKUrKQRJzEQmYQ5jikUBfVo
Td6KSVbCFCurA/qk5uTb4NTTJexkBMCnw9ko3nTle6oUvjYikeg7v48553YTy486Aow8b/d4490E
wCXX3pUlId1tn5J/I4ohWRicejbthiXZlJMAmmZtrVW2IWDMDjKiqGqCT5lWKvpyRhbR0hU7Te1P
eSTuZSAsudKdIoH/D9G14LDbWgP8/xy7eoMQo509S87vaiF/D4QX8ko+zEo6p1p3ExSEy+WtIlPo
1udOG4Iv2ra/iNZpIhUToSa5YfRsOoHUn5u2VAyreOhk4K5duC38YatshE2z6befOuu/wTUu1Yxr
r4pcUkKGL9K0mheHkVs9FYiaV5iQBgxTnYyJ+zd+cS5fHWRlFT41oEPeBaM+cxClAoBTX608INH5
+p/PRLoUuF6eykXbLXUGeUJFprigWR/mR30bv1hOsGVSCsZEGhJvZhp5v49+GP/RsDlEyhfXcNX3
fjq9SRJCHdGR4k7VbTDfW6wMX5zaeoE+gU//OoJFDhyskCwr4BO/HKFHw9cucai4rTe5hP258AZs
yI6wIfzkSbn54nB/9+yR1v3vw11oFwutFAmIYEbK4LNbOjGcqt21zIauHcY6OvD1frKPNqnLctA6
y1eH/9vH5dPh15/36XrGvS6ok8Hhha1xPXqSW97CGpguAsC95IA6kAnpfjWx+WKO+O938c+jqhcA
nziKSptmXGO8v168TXwisG1oI1dnPrTeHshSIylccL+aYImw9B9v7uUM7pJpNv3YcWD6ApcpOnYC
jG94xqbwmPO4++Lerm/B5aNElP0aSg9Cpl4ezYgJl12yRHGj2J49nJIr2ZQ6sDm7zOt+9Iev3C8/
B8z/0xEv3v4xnAjeznk9Wi+5jzZ4y74Z/vhIiLOnvIUPONiZOF7fKF6/y3fKJrsrvNgN/fLwxZn/
qsj91w3+fOYX64Pc6YNptZw5tS5mKzfYR86AmmqjeeS2yddm5qfPrLBPy/sXR/67O/z5yBcLRDAN
0yD0HFk49J7i95vAla56f3YxwbEm/fPRvjrN9e369PZEFnHkoCKsRuPBpNJFbEre+ZumD1+I+/8W
5/x8Wusv+XSkqqv7TKm4sWS/7qynGqYUiuGIsMzPvDR1sn1iwoX88+l9edSLtRDfQja1646FdkG6
rnZ41mgHcYDSvfAgKY6l2rGP+veL4351Ey8WxUEk/X0wOW7nrmtS6rEG6+6/1mDSfb5cFv5uEcbv
w75Mo4sj52IVVLVURfpMPgTDUjzR053yZBzy2/DW8OAkD9YmdymKNvl53EZf3dnLRQKlAApuCg90
PRTxq9bg851liBq+XhzpbvMNeMVVDtHZ8qxTvVMccRvcfbVE/MVDdnG8S3IlSHsgHYnjseE8Yq7f
UBs76Q0zKtwvj3W5u/w8lqQwhxFBBMaby4qn00bRqvGIM5jMJ0PYj9zqqXj6jonJhorbWIx4+uqZ
vUTgfx5TMSy27lU+If9/6s5jyXE0y9Kv0jbrQRsAQi56A01NJ+mCvoG5hCI0QBB4+vkQNW2V6RVT
Yb0cs6zMyowIpzvwi3vPPeLHZ0LpSbpMxNoee6jV4Gfb1kuPuH057R/KuX/ZHfMn4fCOzFFmngH1
4+9vTtDie09MJrsfqzmrOQM5mV73HgYTP56m2ItHeKKq/e/3xrz0/3rCzx9qInJEcyFp6KZ+bEnC
NJqxDeE6cNABSUH+YL6qN7Sw2CeLgVak//gx/0ejsf/fQmhklVXx/x56Ldvy+vUfT19NRJLQf7xj
i/hWFMlH/PW3Kdj8Nf57CkaMjC4idZFVHNNU/vHPKZjynwYHswZ/R2TehRXRP6dgxn/qM4OIbECG
mf/4pf+eghn/yZ5HHs5Ejd1vqP8jrpCizW/9L6uCYRtaGj5ijlCVdeVXXfCX62HE0qPAv8rEu1ez
9LADmdkNjHnIBri+EMsSwn+9+xridq0migET3XodEsAGI4AZfkuuQQO/Rn/W1FPNXCfGT34lCt96
Lc1u8FYLo89wawYwDbxegVBhZT9oh9RsUJsN2MB+9OZTpewzuCVDFIhx4t67dZGAOdJX3+9PuF+i
sog9VVk2ixJ/Vl9FmXu/jDgDQJC1Mdi1sEPBxgGX6B3er5K6SoRjP64m86HpTlK6xyHTqrECMPCF
F3LTkooXw1Fdrd0XOSgQyVN+3/k5eAeAiWl3GW5CwVBuyq/kqxx98szqLY7smA1063pr7pLX2MMH
BdqJZFeiI02bZi+l3jLeI6fVBAsD9g8oPnxlujU4R6vFNvFJqO2cHlI8qoJHRQjCiG/zC3ENBAYo
tPoTpmjh/P+kdQIiVKnbcmodZYxsvPYdoYqCDj7GYNz53/4Ot+dZATyqjNSOBxlP3q++fVAwl45V
4HGMrdEWKRFmkK/tuKsZFBIY6Y3iwk7ruyNelEF+1ndZB3NexboMOY9efFcYNDExw+gE934huJHG
kPgLIGH8bWCx4iaVvcfNWq5fcRixw6606prcQFvDgLbIIRzcb7YsPqXKFvvMTPBJtK+AsHB2N3aq
eZqzfrDNL6fa1pi3xDVrbags1dCcDOxOix7Hq90rxxp/W+FZNPdX5CtFdyghit8mWLFX63Y1LYDE
ArmNuIIKm0dumW768aTSfxNVweCBPM7E9GVY5e2SUVTUI9Lf1S+ahRHVUXkpXGGZCH7q3kag6saC
d1GVRyO6XNNDFX0ZxJdWbga9shTW4Y2XOBFVlnyKoPMsOFM9CeGTHh7zalUpzxFTyrSE4attq+Jd
7Z1E31bskuQkDQ+ZeZ6yXaQuTcNd1JawJDoIT9XpMOT+IhFw4TtgE3hVP8xwJdNqj/K5qLey+tIo
xx4dVEgYpYPWv0kOQwcV1hnXJt7X8Kryd0Ifipf8OwOCjFxNdPGg4y8iOevJwcufhMFBuIzTRq5g
oTih21AMJdDt3ZKt45Z4r3lQr97MC+Frdn5dwW5anMRiV5uHtngyuscYqhgz2+E0hPDmmmNnfhWg
YznmlwK4+21XmudY3cEGurr6uDKSvSLv8aSVcW7KkuUtXvXBYnFU1HU+vOb6RYVblMKR+cCsT3kd
IJ6rB2msLCH81Itjm+779Hy7nUvxrbs9zPwYcjzUxSHu/Cxd4nk/irSW+a4Kg7J/nKA1trS2tchc
6rO5LeuFm/OcEfZAVSGNmeig9r2+vRXDScy2unKIul3EaGwsnibzKOhP0e1zUF6uwyoGkdde79Uj
+Q0A1NM2Lvey9pBK3qjso+FrbNYiI4moeU6kxxtMwrb3QpZ6VVE/w7AaZyGO4IvBnSRbFIJJN4DF
STZEcUfAN2mMso1WJ4d+yo+StC6Fc8E3SXZoJfh1TBTE4Ku6W6vbDAWXmX0MHDZdhRQBRC6EFJfg
ZjRKDFNSR296F3oAIwLsKO7Hv9xih3+c93/1eeDG+c09QPI1Sg5+DdnXj+KH1pZsnNg0KEmMFfPq
YdpXsZ8PTiNbcUFCMn2oeKXEzWBaPeK+Fvr9AjqbNzkCRHNnMNx0bzjySdgNW66FwuEIvqYXRKAW
TL4G2NnXRwdtVB+5Onrm+qGQfCkNfjkpbpv61CdPfbom+x1thhw/0S2oizemS2wwhp84FhTXTfsU
LydPkX093UCOfECZiBih940omN0TgibgDNHSJ0ENlH5jTMHitu4id7QNMpBuZE/Uozu37/EC50F7
Pj2AKSVLvJ3z/L0xL326K4oAD50itG+Jh90apkQKhE6YUdWRYfn9Zqkcw6tq2vFVUIzZucYyXY8s
IYI1QhIVneQ8uYyyS3xLQwuf8Y7243M6XA13lEAtHxKEfka1zLWn0VyakPleatErpZ2Zn+71kxRt
JcnPLy3misRqPRIVbsHADUebiVoKKxGuHqiwEuQqNRvaq+fUz76HAldiB1J8dn1Y3FcaaVQtHsxe
1FviGctYlyJGt+ZxS/wQs30af4BMBrng2r9GxbbQdsHw3DwwCQiuS7i52gS5861rHKkJzMgRsNLH
maPAmZ+TiVtseJi9ldMKXzwXwLrlCdD1/Bl2+dHj/CpPMKxAxi0R/A6zmmX7l/KkJ1pH7u44zQ02
VGSPGQkjncUuX2LGt88kC8u+P5TJ0m93wl8+8gcOUHfTkC9wYqANYOSHv1Igr6CHIrwisMxWPlWf
z46xaLOku3Nd/ak5MH+0Pv/yI/9oDgpFixY5TChnXCFtmpwysojw9Iw3OKUMwhjtG6/qofswP+qd
YXeO8FGvBdU2P43H8ql/y9b5rviM7fJB5dZ+KCE30TLt4eVttdMIm6m2Zihn8aS7+WMeSAFEZcf0
xbOUuzUmWVZ9JsYadi3TPbdYQ2kWsDTGNM6+bxVINo0zXS0kKzFEyjVGY17p9q7qpcvi1VwK534l
7Ou98gwE5869U+qPq2wvB9CR/9DrL+Yj6Wfp+te18QPZCBVxcVXnF9WTknKeHHOd7scnzU5W+pGq
EfUwobSipXEsA3cwecOAmAAjCONEQ1nDS7jn1l3mTvqK7iv9wzL6JR3/d9/dj3YLxYmYkoACBf6E
P78tPzID6dbqe/SVzQk5VvkVbnC+I8G9xsRx0+4hRyE3HGz5tYc7GURevs7f1T91gZKm/MBI/u8C
g/1miLquasaPBVZjb3EdK456WVqV5eHerm6OzIi28MvRrk28IP0MLZLHyd8CZvD9V2uNABLSmZkk
18yBvbpw611sY9u2jXbqAEHdYoqL9+2D6ZDNcapUV3GxgHN673aO7o4pOWKxTsOVlF+wqBQNr2zX
PZqXnNmOzWy5geeQL7lNxcbiHlVTJ03hXiETcM1AT3y5cifBik63bX++bxMPXPuKNfFStsPV1bkH
3Jc5l4ruIMGFnIegiwlVzoe6AkUno0dm8VZKVaKeNMPGtPU42s2GXwNo/IZhLX5PJ67enbypbPE5
ovcRnN7mxoU8fLOx57nBxcLNKqhcLE4DtLQZ9hXBPdrk92UJNNvFmCtCwrdx2VNkLzwItsFdVy/h
iaNVGCEfYd7tUGlL1zPWWlZsQGZaatlT1z0PBfwWN76tRs2qr0Fb71o4/tnQECnsMY0hijxboGui
/kvvjmbHHpAhucvmSzcbsmIg3Dg1fqPVoTllxXu+mpYLTH6Np1wnHHyJ7C0NMcGjrk+WwID1Q9y5
zFFhKJj9QzYyqCWdC35+uKpzFzpaYsBhXuOIJZAHprhR7CUY4ov+AqdGOCRihjcw/mvuNfP0/X3T
yHZ7NKGIEG1vYFlHT7JceLHdl7ZMyiFRwN8CYb/htrjVVonsPDupWqB0j63kLmikxt2o27O34GJn
tLLV3zemvCMu8K5jf+1NKdFVeIMXnkzKrrDk3H9JV1x1+Bn0VvKkfF8398JGfpLt6h2L9irerRsA
/W1Joak7NfW28RiRUyVtGtox1W4XQYkQJmnWuvSMSXJ6yaBauYyRq2mNyyaCjTMiUGxcewmT4McW
Yjo5Mjg10QMqkke6S5oG+eZGooSVe6wUvGixvPUwMIIxd3u4kz+MabXIzP7QDkuleSzyM+VSPmE4
u40qP5z8Ul9X5lIuUIx7GuHDox36WYCkRHXoxvBnSn2vuq3l5pBBFJhTuVF9SIch3krCijjNO0yt
LDA7X8cOAnEdSjHUYK4UuWHhhN1hke5ybVVER2rM1L9jK51gLurwN+FzsdjB+iqyNVbpvepfKwif
tvyMeRm8eAz5NCwlQ1z0top8KWEjobkRtGOEvDiO3WGkMn5jiM08PZYYwdqMl7AU1syzhnkVfKO7
pV7Cr575E6aBSBwedSfcJnDpWzt5V1SrRMRA62O8GQ2NsqtdiWWwoAsIkEgcsTzIdBBokkxoUZj3
bz9TGwdxdnOkO+pXtL/aKRoWzhdhJYJbcdNl/ab5LBwG7JjGCqwMjoh4SXiiHkOH+DSuJ72/r5TG
y6alnpKsVdmDuUN4eiXrpbTr53jTo4h1xNydYGGIzPndIoTHghvqErYsR5YgrunBM9h5eIBDbCez
8V0k2aDlQkbbSVKRKyfwENcVkZBfidMHtH17np3WWBRQYrYMp6WBN17Q29j7YC86vGvuzbQE04Lb
Rt0Gi2A5ovdRsXGoDmb0ZrQbEzLK4gAXzmKUL64jD4uR7iI/G+uEWgvO41uMguuSNo7h1xpNHVVz
zx5DMkI5Tsu3MK2eIEtHeKEzaWH8kaPudS3zK2b29kcK/ZbVnhx1Dx9vzbs6HBu5nQvU0rxbvOuj
gOgVEnKvXp6SKcFrUqeDaGOlALBv+LzVlMRyX7PR/Vzu/LirygsvOj6XH9wqdmu121JeTS08Mp8e
mG/MEbgiOkeHE3ehfpg3zybmR8mdosUsHiRbssJlBizjosoybi7Ug6eWYv22FmykKFYDk+Fm6a9z
/iJkMDdzY4qbbnCi0Uslnz/XA7+0913WuiSKIQcZb37euzXyFJQ82XIBkYCaCMFPGsgksSc0lutO
YqkQlYjVnSvB/T2mSHHAmxffhPtJhBzdejgYzlVygQkKG3QqQ2iNnTvvFDNh4jJzK3tEENEEg7yb
it1tvNvxjhTaLFp31yBBZo0TdbYhnQtj1an8bETfFDaZaUHrNNAT3aHPTru4ftJzPzP8uHT4nCzz
Ow2/W54P5HQf3V5sCxW6uGlh94XPNoHihT/t3RnlLUusQ62rQin0uEQSRLA2KjY1306LR7Jcx8tN
W9Uo6Vj/xt5A8UfFp2FKGx8XW/mQbMaXa8Mp7hP0yEqEagTNDCKovMQTWnkRYSBy/9RLBUN/wlHe
usqrTy3SYyxCfdVpXjPCbTiXD9xFc6AjzDVuxgzHXQuaySBz0VjDQXg14HaSVumIjhj02hKvSfgh
UYAKzYb9IapEsnkNQVjYtlrqw7RTRVtsL3c09+TJJDtOx5lZxe+Zabk7hFAcw7ctgNA0OrmwnJr1
TXsQG/emWsmZaYgZTE85JgpMpXNo077Ue3R6H/qWKAq1cMUuyEJfUL1S5Dtf1eNOX/jEzNbR6nZ9
UG5blYbd8FAch/hK+DfybgZ/vCALICZXd8r6RUUHmZ5CwSt5b8Qn5zRFNr+7SpfZ0oBufGnW5Dkn
GvadwUJy8bYYvRwh04rkY0ileQ8UOmODEQDrNkMYJMNUX9KawghatA7qe0l248+5/zECg0utXBfR
WlKIHdjDLqUnvTn6C1pw8nXuDBCIbSZyim7hEZaNXX/dTc+46AEkgWWx7kO6Uy3A9wBnuGgTixBX
HZhhBXFTZ3PPtW9lK+1NIEnKvnrJdu4XYkogd1oljzqsLzdrlh1aINpD/t4zzkP3xRuVL2yL/BaI
J7PxEjYy750ljNlI+VSoqLpXWXHEBiDk47p9Q4Yovg+y2xub9iHaRQFSycWmfYShq+sWZEYCnUaB
hC3OnA0DJ/KnQXJrW7Yx+sXh9vmuLGnTdLiW3vxStKD+uJsOnhRyiY09yJafdI8KptoceEEj2WRf
KG63WDX0w7LTgys5CNe5W7BsktzJdD50PB5UtwLteGGz2Epvo3MDsVQ+2pcqIA36ORpcrX4d2wvB
ZI5xSltLfW2+70/au/FCpDVivGRhF28QVuOdjmjEaXbFt9Ivle6iFwEnCHpEgnKKbx6ljScqhcOL
4KIiJH+QaOWgTN2hdxsiTJMPzAtIxptHiTyGyuWEo8gOUKxf0IirRza0Jzua07kj8joqQdSt1ox0
orPESaV3wl17aL5iHwN5Iom9Xrdad3TVc/8OmElpZy9OaWl/TzoJNGs9cQEUF8rBuG9ComMyV8Pl
SfYW4LiJ3bdLgXqgDerWuVJ8UktrflHCrnZg40LjI2E+a51kQfWLAtHtJlQE7l18RfOGe064sKH7
lbGvG3aasUOtaGNcMrv6hupZh5YRZM7AzzW8p69mDd/Q5kjQjvJ2cbi+ErgFjXR6hKUqaJixs5Ex
pnhTQkv61l1Uusf5vJHXV85BCfKcPZwAV5/w1NFQgtHFJJZU2/0Bj622CziFuQbuhLZha0VMxInf
QWaRm3n9O9OwBvnjXueOlRSrRA03OckJ/YQGPa2doRdbYpRLOI3oYZYyyjjxbgsGhdUu7H3hOy5d
QJ828muYE4x+tWPDwQQP6DQ9Mqkoi22DXA/fnqMaPSx4P/yMLS5T9KeDw7LIsO1oPaSHUePo455D
obmuKCchAZvFLhNWguINw7P4KXAdgCvRbP1658OGCc1tVRALxeT7ou2vBN85NQWVNT2g5QTl7yPs
rAkYdO7Y+BNsanix6fWIHVzJvyOT9XjJnMgFWtEY9QJ5JI40x75wmjlD48TTHglLBQwlcc+VL62f
+/HTjaXH/Rqozu2hg2/cOyYJ7SLE43WeQzd2QN+7aAvUN7+NxZEZBmHdmPhCar3Dlz32khcWNpBS
Od8CqxHE4NI/XTec+NyX6IVpfzgDw5vbwf8cHeEJj5tDDVmfs5HyoCF52JV5Z0UgPC5oHhG2F7Bl
qOLIt/XZxh/aB6cUfHgeZmQsxcjljI+mQ93bJrU/Jr9ULQs7Xmf767ZTYEh66sKK2FzdAQMxYiEB
Adfl4AklKqCl0Vn6wDyJVgTZjr0YttXgmk7sh1tpmb5Wry3pGtC+kZg/dLvJZoBjJ476aLbeTdx3
KFb26bFlIBFapVO8okgon2t3cEPyFZNj/qY83Pdi9XzKooMO/VPgYvXHjWn3O/IQHDU531eLVdRu
hWswIFgbhH21eJDCU2bS+NrYSbGQ4reehvtj+r5RC71MR/TvfClzd33mp3ohp4ZA+GVHJ7twDWJH
yTu0lPf+GXGBsFKudrshfnMb8h/XzfHuwy7XxweI59zuHgvDUPBnesEF09JOyZYL3mWgYmnv7QJK
UPt8xTBd97vJ4q9hAXmUA6m8kOkePTbu9G2OFv+RNsomlQClf8UtWNjIFHTZE9iUn8BNDKZbqhLZ
yogX2fDJgG3NEYP2UbFrMum4EIBZfe7Fl+RllrUs7I0oQTC34OoQRMBIa0YlEMECqyP7RpK8MU4E
E8ZwqDR05WEAmb8hrpkG22HdXmVP4Q9VbvoIPqQ93hzte3yI6eWyg869l7r/Hm8HvPwdeGWqs9JR
VuE3/ICHjLsqhH0CCDM7MjSsgYgWl6rZUSb0FA7mRUAaxDwglWJA1lAzcoI1NkZEMIoJoVWJ9bCK
mx2lv1CYe2hVIOIGqTWiJwQ9u8VFukKleK0cfYcXwjK/NCQUMGaQbIY6pps+KZT5Pm5j5tuQOhpV
d+pqDg+ehzuesVlimbegzlRtS8qU6Bxa+IShiQ73zO8YQ2SvM06oWehTkL+ziwnztHiBkyt7MsHW
Du/gltEXETVEBBAqS34zTGhyNdC63V6FAh9yCwAO5GJY/pHQIf8G6IItK+OkauqyidPj38FjXF9g
knVAcAAzmsWU9NyTQH7zSKlXDBeu5FDYJTuxeyvJH8NjnPJguUDWDDpDVsLuD+/c/M07/9v38wNZ
7tuFkd9CkN3O5EnaUuQkhTvRfzyAg6VLaj49dhAAkRuL4C24Kvurus/Cb627xL2n3P0ESTmBv5Uj
Q+5uPHkkjYS1Gn9KDtYcGAJTux5gYc6qt4UzinsEIjS0OlDaO7UlOsPcVXI//DIlgpH9bBH02TYC
UdfyJSAKxgpTvSpCr21sqaXMtEFNUmG74DBZxYdfemrYW4y8Zq34Nv+qwVJ2IHYwAe7L+yl17szk
l3ry3E8HyOlNstSVNd1Qxsd1jgHBvaYl37ftKtMChkBa9poy+hycED+MNj5Okl+fgbb6jwH2ap+6
tcK08mCw7LhK4sB4FyMnR61JBZidynBFRXRhVRG2JEgP92SJDwIzJuQa/RqM8O5PxjbLTil5POYe
bR7fxnr4AnJAkhTIVuKgJXCAxYAWa+Q/qUUPUz2ow2kBFoC5geoRuxumW6aTvbCe7g9Jsb0bh0JZ
x6YD0sO4OEwfMvQSBHJDXybb+yDn1ghi6GU4hiAncX/lf9k1d89s54uJ/1zLCCR9WbhlMcim8Oq2
f1pp/3q4QDrBnWahYYQLN/3vC5/YcFnEI8tw4k2xCX2CsRKn8lTqfKibNQMz2SqAOm9b4dA/K3+Y
JUrybzglOPyKKqx4cSap/ACYm2ihFWEzn21jgB9MziLvcZWCcGRL4lcF5Ni81+QiS2eeenP3VOAS
0MIpqKm7beQWHVl2n1q2vl8fijKYC115LyAc+aZVIUFOkjDv59Si2aLDkz+F0J4kF0IhQPrd0zS3
CUngCnSmvtkOM45JfmfRexFElAHthtfcD/haCqrfnQZ9PfgtDBaEgVzm1UpO/Rtwx5PxoaO4DKk1
RnpWc0W3WdDMRuoh67cSsz8n2qioLMlWJQIFCNURLYCvAgUFws/JAoac52EF5oMrgKGBvviq2TWI
XEn6oQ8UllVBdNuBl9WDN6GgRusoeSbh7TWzNo+cQlQ+leqAW0u3zVVHu2ILCr58TnqHWV2+m2Q+
j3/gwP3yRf4xtfjbq/sxU7ka/SIu52uJDt3p38Djmo2GGQkX87f2ypWk3fOZG6TTcMZkXDhg5yUI
vLDrMdHJtvc1pwkxvTvxlL53YOyN17606QanEfos7DoQGsub+/coeCiKyCugd5WCtHCmR/kdQLcM
oisbI2FEgP3E3ABcacFeauRvcyrdH0ZIkvnbK0Jd4FHMTQw76scVEU4kW/ZDaDjSnvEFjpiSd59P
BPUlfAWRSp4QAQ1vGZFAHUOcK6A25wJX9GwJo9K42qO8Qt6WMJHec54LwM4bzspNfGZQzfW6NyBf
zIBX4wCcgH4dE5pqfFSWtU3Ss685qZfz76lDpEVJMS8BRKNcMxgu3Jb07qRy7e5r0x1hQPJkN4wT
vNQpvOSBJVs+Ko6wzTe4y67UhyZfq6/64yL2tDO0kEOyjN8PwqyptpmIb5F6GZuZYIgVZeXHPoMO
qziaPshM+FFAdBTX/XscxM/mNj+TngONlGYH45PxnC9bZ7GDF4RxjgHmjupuiSzIG58rP92iFfWE
pbxGt+cDogWMSR2VEo9hope6+Ud+SBuOSksMFuhWtv2S0mJZu7Qqvr4Md1ls6YfK1tZDwKLYz/Uw
KfRuvEqxrWXggTsglYldB+PzHym0v6yw/mW965Kkk/UHEe7nfFnobwpEzMgE7EePwggMMAUR3hDa
CefGBagMtTf9mqoeb+ZbHQgXZlXchh1431J2BSJibrRolKcJE6cQHLT2m09Yc+P9URbcisQySGUf
4KHXg/YGW6w66B+cHgNpQJgczkhtsx9QlUNmEHGkAfvvrOgQ2Yz2ASxg2HIk4rD6do/s+tx8hwqh
aHZX+3g65B3h4Rg02KqwEfxpm1Z4FkJACKLLPQ1oBUW8jh2Fk2ouisczRXR2Sd8JfpaAamIXRA7s
9818AwGkjxK6N8CtqHmRRFvQKRDVB/PhtgrPMgGb22lGQSoMiOpVF52U9pnNmr0zaigihOi7yPTM
YSsSUeXo5z/cZr9q4Z8vSWJzYo+GbFj7SXSOw05b6FdmNOkmZc57X3rlTsXWp3zTrqte2kIPuXYr
BS4JTQMaiWKHhrXudoLuhrb4So7uhOEANwuS5Tj6lChRaqAvJ6fiCTGgwmGf7p2HT3MMQUVj5sjE
IA0w/KQYueeMTnZteIzbta74yNax7MPkK39JcqzCudSdRlmWqU9pVtQu7mPQAyG93JacEaj17g4W
ywRdX9+ZB8Z4jLNxIkem9ThxDwOd4TuGKwNyB6vxTQJH8BixGigeMTYWLroAefAQfDXHtPAjtuAa
0IIe50y+Zk+5mDt4Bahv7T65KC+aR7PGRMM865s2KF6xXLpu/8SQkH9Xx0qzpgB3Fx0i8Y/eZTJJ
J9SEK5zRuek4pqYlr5ql/JhyqdrFej5jsuVwwczDofVj5KQ+icEfNTK/m7BDWPrntzETOT7ejiQI
tP/1v6T/TaJhK14NloXsC4wQ3cpLPRPAZsbFiS0NX0uILkClrFvVLbKN9BE9QRianKkLaqr+Drp+
taeFIY3KnSGCV+DI3AbH5+IqZQuXgeFCl4ACUl3P0wCSj6nT8eYC6jTwvMNxq7bbi0Hz+xW9gmsa
OQJzfgciZfMRspjsYFaFbEU5dO/jNvXgg2oIPPn6cFg42tmgLcjDG/NiAAbOEZ4YtUPykR619dWX
0MMxqOksBepOa1c7Y094C1157C4+GRg2eN6ii1+N6Bqw5H5hQtHAP6vdpApUOkEUnEyhKZlAKn79
yXFdnzjnKfPt7m1h/1moKP/Qtczcgr+9kx+V53Woq4qIXBP5TiQGwxtOadq3jq2lDReLeS0l9hFL
z7N2urnmqvSuPn1OIHxj1K69z/PHP5wdv7vfafw0vIRkSccO8e9r5NYLYtR0rJFiM4u2KEb9yL+B
e7C1l38S9ajzV/uXg+ovn/ajelK7Kk8WBZ+m+IjrI6Co2OXox6H5MrdPw/GOX413fZYAv7ha8XtR
rJvfuaVPN81gwbrZgDcUWCtz136B+TgGvBsitrj+Ve6CdW7f7NFbPOWQtzbkrawZ4tuTpy7BcyGx
3C7//vH9toP+6+P7sdObOgqTXkjnHyg/mqf+aTgyXqzOwy7PHFz6CyB/+QQ7aDZle8QmjZqw9mO8
f/9QmOo/xBn/WFhQVrgHTJEYrB8vMk3CdFiMLKzrwh6RhEHgw4ERVfVLqHjVzPtzNObcsblVcJoj
t8BJz/P4EQdGG1h+lE7x1SrwgGFfONV7Nzka+DhF2IfogmTl0VI1rOtF/Mbv0o5QyUNiGJGqO8ye
utDRXVAghgZ2+CFR8dIKfygfk2tigQ7i/D2bl1Aj4G/nShUmeRzrKI9b80HE6tb8w6KWf+pHfj0M
eVaPoBEjT8X4sctqvZNEkq8NB9/nkLsDtCpnETVz0Y7NzwI/3BK+Jt8ZJDWYMSbTWbyrosQmKSfA
rXsmkZihAyGlSDB/Iq18OWQ7cBE6HIDB8qystQ8V5yPwJQ/4AFAsfVs8Xb9hxo+fPE/9tVL96HpQ
rk+AkMpX/MK0c7z6srE2m+2UzHwBpT9m9RMEwnvnEwl0w3zdb7D7TRmFB2r0loEToU/3JP7OoWps
sDs+jHvcmYSFp9ZefQsSW1op1DY7gSgIhjQMDS/6ETbMFymAPHc9pRILwBawa+QtMQ/sXBHZPjct
lh+y37K7KK5bD4MXkUaCKgZa2t1pdEf4Qkv0scAK0/ThkcdFMPREzt398AwvXGMo7zWAhb7C8c00
jVssfhSP18xRz6cq86UrTZE3vSmdK+des8MDUhEdbnZMndyIuZnxGPqVl0HWOafLmwOLFVYl+LSn
+YRS5DNYMEBU/uKKBhnAOkB+D+3ovbcd1IcN+mH5ceKygm4XrsZxK/ZPdb+TymOkvBXZR9ie8GhQ
MRU9M7HGpWWGPvEsE5UgoQepbApqINW7z+WcIbD4w3ZUDOU3Rx2Ymqgv4JChYfqxHyOyNXudwDsH
lgYsYTNy4SANpq1kuM463Q18G/RPK4+qBrsUQk5pRYHCKBLDMOOTgAjgYaBntAnrRH6pmPzh8wLP
W6Rmco1bMN3sVN5pvbjr9Z0Jg/AekBnbLOy6+OwcZsX8Yq5jfCmhLBQanjfDtIoxpBz5Cwk7n9ll
iOFH7HHY0q8dARy3SDCIcCyFI8n2AJmnmhdUIaAgRgHHotUMgCUrbDfSCmgeQiEjIvwZrGquCNxI
cuZB29XF53YJAXS+43RaPJIqrNtr5vHvKwg9AsRv9HfxV30AvWYSjJ+WhLGobgOawhvDqVvEjFzD
Qw0rEPjBy4zSG1yU4VLqYbzOsHIGVsVlhb3bGb1KlK5DAwaw8STEF9A3heO1h3Q8T1LM0cWlCEQJ
1KAGZmAHi7OvJksC10loCoCG2Khhs1ot0/LIAYotkNuLj3hqwRPuvoor6gFUaA9TuZa5qNAfFIew
fkkhz8EGRl2RuinsNVBh4OXoM0L3jNTjaiPO6CQwTAsnUhfG/ghpDtiFERzy9xXpjUIBQcldgPPr
5MsCUHLaMO0RpXXW7016oBD8z8VUVlxYEqMx4L9pO0TMmpYRPUv1GvI8Q3fBH7x9JIJ3Fx9ofVOy
Ghm6W7feq2EilAw+oZCUjkgWMg6d2NwwLXBIlebH1D+x2USyhMlEQ+jplbAbKzf8HoGEP+rLjDua
xdGI57g6DcOqOGW+umUmVBeP0S1otBWhCCMRE9/tRoaII/plvc3qbcWZdDvddG++w+frGfEBrcZN
d3nUNdSJCAIbzLBe2ZfMYmNPKVcqLVLtluo+zLdkCHX0+xDKGPl1FAgQ9GY4ncURZWtDdRadq3Qb
DTqIQs6yA7e7mxgnw7mfp7gKlKP7XhE5UC29Y+d95UQkdE7LnAjWOlGemNQXy5bvDWO01fQVlUsJ
smKyShzIS90XCJc3YMBmMe+HKA/mLBGXDLAgBSq2weH4ak6HTEcuEaQaTHCrcXDASTpvrA9RBIfK
HmbJjtvd/Rnx8mciUvhQfaaxozGqSPHxcJLrg8HdiYnySnyD4sSHxDY0ph7vBavNHUN6wHBJTxx0
KxjfyxAiSofdlDE8yxxw0qsfb1LqxtwFjWEWzExHodJnDKq4A5yKYg0h8/OGtYrkVKANiae9LoDO
0WTgCCcHHdWRZF+vTwIEMRpfiHXJfuYU8sJublsCRCsnYLeBvqku8DSzTXRJolN257FZ4RQFONyO
Dh1yoqNp86b6LYOpRHF+yR2mf1BYJ8jUGTHWuLU9VPcgwsIOmbpwEJsgTXqvpQuCQ9P7EEZplPL/
Q9l59TaOpev6FxFgDvtSzMqybDncCI5MYk4if/1+WOfi9NQUurCBQaNnerpsy+Ra3/fGIyxg6fXT
T6v7XLqPMbjz5InL0OAVtG9cneqJrgzsJgrRYUSsiicZhzaPsWk5VXL899Hu1+T7+6wqk1kiWlgN
AYt/Q75ks7mpsoDRTlLIPwOZXPEN3dB18zvb1bmjcPD8xGCdBDjNId2uaUvkAsssxC5BvuOOvdda
OKokI9g5ABO6nmvy9Qj+X93RzVPaiYVweFq2Qc4aVI0/GogwnN/9Vel/YWL//hMpfxoRWT+W7Ez6
UU3xNwvLXTNLNUmZvgevx6iibdRpBUUinLvH6jFzaw4GBDDDZn7GzYeSfxUt7c/OPNsgYiPM1THz
CLyVvqzj3/YQ4uH/cF8qjK06we80m/2OYcyEI1Jozfx6fUPVz+zK56t164SNvZptQ96iNlUQ+evE
ZsxYckNp3ufEpEMJoqwjwrlZdTy61gqASmlfUoiM/qGJjn38kiIm3y1atNX0fWXwkyS0vsLrIH0m
KqjR/RUN2a151gWW1SHMk2qbdkiyx5Y8w1dLeReKsO8dmSSos6KvAZaaIrTGLQKwmE5cVG8uFDH6
B8nNPfNDftYwWUGlrk33+gBNHq85ZJD9vBZIrpudMD6N9w26u0Fay+w+vZ0PhIo6A3SH6YufFkVe
mdfyygpBtB02t+asakdt+FkgEpibgCixIGHhhaN3YUZRsQO1GZuueMmeYH5jGX5LSw6yBjrGlHEN
xvmFFPOq9yIaX7inm0cT6PJ2BrBSahyfhJaF47ip6zDNCMgLc4GWoiCSN0WDf24rVl5D0jXq5ZLy
7gGJGLFQD6PicUcV9wuiLH30Vfk7RoJuHYlMRzTVcuLdvTImR/SJ3Kty/u5RTfLlffYABjAysiXF
gyEiXP9Iv7aOyL2mpMIh1srgakFVE5OZDmKOtXGVMFHkDq9Lz4WO+vbFwn8I7uxgxUB6uO2D5Ef3
hZ6wZcCIVX8GYpI9nWvhVR48/hjQItrbMIGgzqcFDNq45MjgSkKqwqclkA6H+hFp4rrw9X3lzB5K
sWbbxRf4htvktwhBDuOGo0du1uQkJx68N3dXmj8Y6mQLnIXIJ7ys8wzSzIk4+5zWVxflz7bzTH92
jA21eCS6L0k0qEbX/JXU5ZzLa2UgFTwOW93HjfhTbdFAX0oX+4qHsJtUfqaDsywCVYTwkx+Kgq53
UQ5iT3oZLjAK0DohSg9qqoXd1WPa0PzhPfHN42LEnX1rB1W9ZQhYCBV1gzScLefM0sV/vRtb4zHe
Ggf5p3SLp3gnbIbP+hJvs9JJW3cAkCdOk1EfE+TigLARg+DwvT8ggRR2/ZYTgmlwiXghD9fBL/k9
HHUfGjK0wjisL3eHvrLA8vQ1AhQEwBtu1do2T9IhedDOVbhQAD2+CHymK+1QBm2AlREik+9J+4x3
l84DTNzFXMaL9hspS+ncTt2P9I7erdl8zvbdXWZWGn8m3AwoMpyFlOC71U8xr6vqc9W35iriorHr
HxTS1/o8wr50OJdld2nXnFe3myN/RMh99hPk3/wpjQM9Dckqa3xt8nXLy4/ywkqWrX9TQJiwLOjF
rqseBCDLvx2C0h/PQHZWy4BxWRaH/wRj5KSy5j7m0VT9imR+jrl38707SMEcoHIFq+6gW2x+5VuS
eUFO/rK0KH9ktxSuBn3JpFZpcf3Pb0CwOtPIcwL+SX9vXRWXg+dMdpVtr/JrpKH6tmvUhbyBi4TT
q3Ni2Velgb8SB3sYXfeyTayTlyHxdDFqyFz/yE0X1RxkAXMnw6riqjAz2NMQIMf2jF3Z9I3zjczz
d2iiwvrsoo0+OnM12BImIKJgGYoKVkK88nLzdMNvAogKo02hU8wsZWe9Q6YtICWVTxegw7RZ4S/F
mz0PvA7bNgka0euqQyIF8e19xNjeBQSgGtcPnUks7nYUvyGVtQXiDWdUkm5arZCh367rIsQ569dU
2kPydHYzUI3qpdxNjoldw1PY68UasQe2oHhXRrtFH+9m69zX4mcEVw1nETl5XE5DkGn74evmUFu2
mm9bVbfBsiYOt5cowT9jJYsSU+rcTOaRO1fWarpuDNjwxoNGkRzS7PyMS43PAfvvKv0U93cOEovF
+3T1+RSpUwB9TdMTJJjugcJSyMbCTsRhC6GFbleOycU9IqFctN327KYsbD+yZ2mOhlGH75Os1nsW
ije62RhN0YtPI/c/+YIZgiLdAf7AcsPrL9jTwUCj6EjE6PmQBLc1ipllzkd5tOj58MUL6qNufTb2
BM7q6FDKaOZd5b5rydJZcA6kLRka3H2KV6RljWTYswjGp5HhHhrVJkF+WB6061613u9ATbBwTYXh
BZ/P8Va62bRHMgqYZCdezq/4dkc1HOJU4MfJPihekOlNOZMzkK4HIdCEh8Q4DZWnx69I7gZAk6W6
7TDOlF2Kl0bzoPs6DywKp46KJtjt7PTOgyr0wYzzgvzgkfUIRn0r6QGppQr5xItoG6EDuadV5MXM
ccTNbtXuJRPPquWzVEQNkhDMNY8LGk0EYqK7I3Z/OMByOTXPls9HwIPRuwVKdckt0Bza8uTRzZCM
POqerB+qDCnLuQ8g24A/chwSkMpctSjh3Tjg9DKLkEqCmIzYCPUoirTGj8cQkJOC1kURljhmbscc
saDYGzqR4U0KA8X0co7mxf+LMvm8/w+5C3/wR9NY+6f57R9Hx/LP/0E2WFJultLI0YFTYb8YZG3j
A8KIXRLVy0c9+2nm1Q/qBbdmbIZpAreQeolvMB8J9u0ThtwV3mNUrIiz0WKTNpmgqbZbW4NgeCUF
E7HbVmHUwargLo/7AvSqr1R4EFpIgTkCUeAoZ+ECXXZ2YAblG8aI8UzHkAW3QPvIbkGt0BV2J0wd
PI1o/XqLNxz04oFhDMLMoeGCVLbuZx7tZfmpnN6iYAvFCnZlG5wDJEXb9U5LqRgwCNsHBg2l3y1G
qpBbp+e1WN74hZ8SnCl6bfis/WRGxMpj5BjHv5k8f0lVfl9TFFUXVUtZBuffNVxXTer1zCCDGCCr
/cn2C4ykf3NS46Ax/epI2jYg8G3H6bOJXIDd1FYfSc9Qu0Od7UV507RnYyQWm3NPgiopafvw+ejf
a/gWinZei4+RjK+byy2IVk3sNiP8dLFjU75hZGf/m79LXPrf1GzcUR7lGEJgdK6fCXVc6JJJOlUD
w7rMmINM75YCJh94j3rLibS/yHrkPxheoTD+/2fx2zMYR3Eryi3PIPDg2nyyyNXCfgdUWMBicchu
m/feU/Z4BezxsfH/Fr6n/hLu/Ncvg7waOqVkjZaC3+7PbjZKoTXZGflldA7ZqZHBzA6G5i2xrhjw
GEZy5yq+FqZ7x8mKBtRh+a9isDgbUDTD55rveutU0UNrdx4EttMzTho7NX4pRbvm3GiJsggLpsp2
rRqLhqsgIlohz1fHWOgxrDap23NMYLPyckzSSEdI1siY3pEb+hUeFlvqsQiIPBL5nShhh4o6LEKC
PRquOPCgAxwXu8Rl4WHSQ3ZRy56JiBxonHNyBO5ggZ08g8sC6L/cqqpPnrEjcvcTqJ2IbtyFEfaO
W+wMkQO0Ct2B2Au2DcEzQeVCwDeN5ALkFh2Jh2wTOETe5c2epS0DA1vwQK/VkfmB1MIf59hgXYLh
xWIVIzUFbhnRTctM8gHW2SjaLdNqCqi8QW9R2tjQmgIBKGmxDi0rZIyjtwbyA66Px3dLcPMXCAjJ
bQ+AbvYEk6+Hvdu/xy8ViEOKHZZ3Gt8nNyC4LUxG4ZsFIl+fANpBCMeCZd+ftICs9xG3uI1DEwyI
LGg8grcZy92KMZ3KL1p0ftV4kfqe3QMunG6wC0dX96OG03WXK+uZHcSX47Mcf/OlJY8U/aVbmMJm
F+n2kj4TI/UWthE67WY3IDOK3IY2oRGFOT2pyKqWv02tVy6Gu5Zzdu76/HBLHivpibCGgTx1FP3Y
1EdS10gjidYpSHhmj4qD06BuKCNb59edzBHW2HNyIJaG/Niu91LBpcOx4JmtXFbBe/tsiJ/VtIVQ
0T8EDDIzvx9XmW2zPs3aRph20rhFxDiln3fCryc1HMr1XKzTfMexzk1s0hvkz5QPOdXmbi+i7/Ig
pNg8Ed4Hcrufy612P0m3jTS+Y3+AerWr2wXZm7YWJJ4Id5oIyLAncEx9F3kYHnEJUqE0OVzybRHG
gyuKblc7+t3VEdNQ8gGzzmpeeyyMmrKuhQMjo6y42sOnpbFUY+IFozUDI3u2yn153Q0NqeKuwPJV
4RfdNVgYVGgTgoH9oXaND4N7lHWxXldXCq94eYew927vkitUnjIGpNjEDEq632GJ67e3G0sjXo8u
VK1QxeCMjifytZabxBVIYGLmUm9eTX5L5He3NTLuRW3JhA+GUW21yGu4Gg9x+jl2exrkYIgYBdPW
KQeHEyAzbdPwEtml/yjjnsE3zQvKf7CF2LIS/jtw9EchgWKIVM3/ooh/78vr53tCFQ0sZzshAmKR
3VmHeMf7Qc44BCMT+lJONgL/vS87+fyG3uRZOZmfqlcfcnPVb/62Kil/YpIVFGkiZCfCpN/ROYiV
psemj5npx3gxOd3oHusO0BQQbRf4SgyB8ZWIJxZBYBg8R6MNLIHWPmmdtPMWmwz2Kdg8HCjkQnwI
r80TJ+RIr4a8CF3/dk//Wp3+62r4xzf8292kVN1YCyk5YoBDdhKMO/YR2ETNV1zg9/97QuAvDlQl
rs3QDQ166pdo6B8DGRX1vaXfOgQzTv5efPW+9Gwwv1ySR5GptPg29zVku//vj8ofx8B/ftXfNCdi
MaraqPJVo0u3HUIMzQCKkY/H8gfF53pR+v3lK/4hjoRYNjL7yEAxKb/+jeuVcjEd1IR5givzjTP0
wTiYPtT3OXkDrDhhbYDwjECvV8nhbxszzVi/j72KQbilphJXuHx967evnt97S0obfRk5qEoqWoyH
GN60h8YMk+x8Ff0rMinOaM4L3CR3D0oOgz3IO7eU0J8iPJ5cVF8QHPjeMXo9VB/X1G/KdQ98ht1A
+KrTY4P7NnuRiZnrd0J37EkmIR6JShbVZ0TrCZmc178gOogHGuGpLlm0FXeCDBcx+pJpQgnB8grE
Es5Ru5y8Yq8GAsZ5m2vTfp543mlOyz6ngMoxKhSJA0HAxb+9R1A1Dpuk4eADp2R21i7VW5k9jkHz
VB+sH2jF7EqfT0Cvt9FfiuuGIVlf3fYMoAm8Go3hjgbVIAfKo/qAaDXRtkkXdO2nmHv66NEjfBdW
vY34PCPzCwcrdr3UF+5rNskrSAihFwsd7IAOoBTpry41mZsm89lyihMn4Kj6GPP+/ZmSxf+Sxfz6
tVJCBXoqSbL+G3tbZ5E+y7TIOvIbgxmK194vIaMwqi6ZBbR+3qFrtCB5YD22UTOZcPwpSs01mGjC
GjC6+C8r7H75migQJHgJe3iLHMKZHqxHBYcwYzl6C5q1acK5HojyJaUdjcbc0KG7JsVOT3dKHcQ8
ytG7ivQ2aqHvX2a8STwVmOgmdjsH9L7eA2aSwIWXGt/KMSO9SUMXqyt7hXsc7hfhDEBw7MlhGZZ+
hN+1tOEsl1t49BaNTf5EuzYR9EjezZX8wuIIMIyLZdZWpraFzMzmYyzuhHzftNvWoRmzuzmaSWNm
IEeoCd7u2U8K12YNn8UMMUVGgtNcjDf8vBIfHiYFABbyL/z2yB82M34Lvn7An0ewFyo0Cx3nqyoD
Rzpl8lThtiuPIP4WORnaJ+0OqwSN6BRa1+MwYd6jzApvtNcxlDUheMZkcIUHGWz4avhGwUnfFw4D
AspgndUNxhxtLSs7AxM1KYZXVweDup/pzlErW8m3MkEOcF54DUBXmKFpd+j8a93buPcRj0MCE8Iy
cobiMZXf1Q1qwxak08s/pg+lsJkw0eb/+8NH7vqfzhS6cFWkPLoKDvifq3Sfp0lZj5wpcZi3xLHR
MYn4d5QdMMxsdMbuQwZ2QROPW4A+VjyOlCkc1NuGmMXAfNWd2hlfJg+zX/pD1mIWYSKr3dtIwbQj
oYNY/LsOz9qYh6ALqvJyhYe8dmQDeBWFGYNn4dwAXj/jvoMfsR4r8Dyr3N5G3AZPFJR1WCQPGrRY
scGdSJw6UgSc2WGsuOPN1xltZrSk71O80xObDf+mBspznbM9yt5498Wczs61Oj5XhpNjZ+cMGlm1
oUhi6tDWdRRINJgVLCavcn4uIt/AgyZeOEBvNqwxg/5KKleKh9rcE0kN4IQZPO2jO8i4XJ8tyUVG
vLTblu64u45wwMdW3Zey14BFIz3AL3rf6BfDgjFfDcNXw2gph8QmDvoOOQpewMTXH+mJYSjW1A1u
UFk/qsRGonhCe4yM576G64gNXla7LZ+0E3uJFN4nd6lRHQ8Gr/bdlzvb5PnlqCXrhEdsmlYxR2zD
tGo3Pe2nTK+sd9MldUK+RPzco3nlOTS2Fv9UPPZdvSo2inHC149LL6jNsCdDvtiSeSDfHyG0OKNR
pI++qJCgjwDWyPbZS5XDV6w0KkuTN6AyZd7df2Z38OfJT5loJdzomOmoJL6FOhjslYsSrJZOOarv
JidhY3JkCnxQ9fbkvAR38ivDgWcNKY7SbqX+qU7fCmCtZD/yo2Te4lxiWi+ChGiX2NPYOvmlItoV
doDy+V4oH3qOmfsqNbyuvjQdhuKFbg6B9uYY/9X7iPIQSqUPCdLUbv7UrjXxlCF2kBcD/t2tLKCW
h56UAuAL2Y8+yS/QAKEPJDdR0Gpj6uT7HHHYsiHWbJ3pqtXWHJFiD3zK4h1C+he8417Qxh7nZtdw
/axNy42I6WEVuH7HA3/AmgMiupPaSmUKEXuIxvrBWKW3J1nfWFdP1B+Nq2e2x4ljdToq8DBK/yqO
X8IQKuY2PSkdLj+INYzNVOOhhJMdxMy4XgUkFqEJTU3uUskHhdcByRf3Wclia0/uXaci1TEQfMg2
Gtniq2pPylb/Tu60ErqGviMHBjgsPzdHCrzsAmyt5516vL8MnzNglWjzww7WWvoaJ16A5fL007d7
Yrdm0D9G1ippaMOB10SuUkjORNVcojyVdwBbRNZVHV4pMqP+46/mAf2/xK7corqui/C6xPSa5m+E
c5kJfTGL6ZXCsKD/FR2TX22l2OrGcr4qvTux0gvEYN3OPbiCQYDJNVAOy6G6gmcG1WZyhyOLQwpZ
FcQZFwl1wEz747aoAq5dkcJCc+k6hi6d201OhBTakdqturMen5VFVitmuLTJCggyIpSIYkTO5g5l
gEAcyZ/JNUv/MDDHoIYULxMz5ZkhGUhY5uF5abV1RUKh0NCMtTvFvDWrwdW97tuaFo8d/GaUvhGs
MgF1kFO9hL46qiN6Iwmf9jAHE/PLomb3WgO758p8aVbkJ4BBEya2EqGmrK+OmDH+tpfI7lj0Fby8
tLURxHYB5ibn4kIRlW9sga1l/l0Gx4QoTpgwbcFxu3RDwC23HmJ/RKa9hVzqqKArRvuB02EKcfRH
1N06ikmXTFCzqPGjdAgTYezkLjDAjDY1Ebtc9fSjYSuaTC9RAlJTJ87W6S9Xm/S3B2IZu/6xk+Sq
GHfXEoznDhdtF+QTOHcEJCphTsiDVrcNbnufXu8M/9mKS+nfb1b51835H0vYrwfSwiphirol/55G
b+ptoV4Hvr6640e+U55QbRfOihh8LME48KTzFZI2tcE4id+/wn8BRnkqCX4cik944BZlnTdvR7/b
kkiEaI+bKNkwJK/rd3F9JVDEtQ4azFRM35kHq+80x+uJp49JsfCyAL0fJdTFuXtGuOBBfNskiay1
gNBOsO7UQeA520PYhGSRMGvYCGaQ1ltufFH2WCAe7vZDsh73ycn4oFZxRXuTZ3q94JRnQlLo26iX
vALtVAV5GOH/nhclt99/LOD5HUOLrzxk28/4zGhuqx6BKwg3wcUYa5CheAikcoAJoLJn83gFNAuZ
EZf/RXDHp4T76BAjKiMtQqTjggyZZ83VUO8odulZSxn1gIH21Qwtu3jGzOxDT6/Vw/LHGmvAYYZU
0YlX3ykRinQne+WRogwsUVC0jPK3nUx+5bTfoQ6o/Fd9a+2yENc5ke/cJk7hF1g1vvmOX8VA+OoK
OkwMSk6iQ/ZBYfOeACinOFkhWikYAbbM0psCVBgRsTTUMz/Mr//+LEnWH8FeTFESu6ch0TLw25iW
q9V0k5LBcihELaQtIXAi51rum0lYIFfB0m2Jl6E4DI1D3EwqCk7VBRELmkWJq496KQVnkIV61bcf
c0/Xq3xpelvrfJQvQn0yuM9Gl+R7BvNHjZIq2ZlcIij35YWIE4GoU1xYjkFEMbq5C8MHfEr9BjeO
yosnmxE5BCY8zQ60Nf+Ptx6FwS3agGPeX0bKAH9uAEaIHsTmGaCKoC9QFL4+f1URfAqEHgI2mocZ
TYHQrPme2Cwkx+oWWV16spbI0yvfzjvN65Q52ovIDblWVu9hMU1cjy02BoxbEJbthf0Ny2r7ML0B
5s2UtK9an6xyp8UAaNU7I37I9revZqudZY28sNWwzYOUs5cYhj1NZYOEOYA4i3D0BcTPkavqG3Hd
c3ZR1t1uh4rgReITeGW1i2oGyC8/2g/T1ndCyEd8P5gP6gOo83E+LLG8Egj4FwPY65KwdD+pnyrV
YysE1CJp5E+kfaJTtNGDPDJxo33ScocZNUh9lm1wRrJL8LZgTl3nhzpAakCYdo7MBcGtgwJl4cd/
dGMj/3RfLONXH9rDnZ+ByGIHuzGy8oQjedMdLR1UGKXeKlmbIf3yKfVb783VRwbDbxqNjUUZ4z24
Q47K8F016d5Z62leAkbPGgB51cIafGOYAOln7kGriNbdQQSO4ZJao/55kbFMl+VKg9Fhaii8ksx0
ZHO8IUzwaJDhjvuduejj4yOKfsR96Ahd0rTIb0vCiTEMcxR8EbrtrbXOFqPScU7OzHPuZK4qJDgw
47BgBes46RevePAWbBa1xh4F3FreF3Cm42fR+0PrsnyJIoLI5xKlFr8VEk34rDdMJPDwCh89LsaP
GMbZwyJHVHDrJtcjZLVzP0M1lJTN39dsaZOxiHiuPKvs0rGHrrERAhnzMVH3KB35t+Gd0NMRDP6J
dgdjEwJ0ojYh7JDrOJMjvY96YO0H7CbSurMyFgl0R9Ay5HeaT+MmdWF1SbDGcezevZ6mEGkXSZBX
bBnaCo+rE60xJ51Yr0n6ARWBeUzgKbhPj2wyVDot7y0goodTF12d8tipOqRc6xP1RMhbgVJVseWH
JZxueRds4jG7doNc+FeKFkJlnxUBC/MRqu1I2AVc+4o51r6ddIQpToC9WfTaFvV1i/0FMC/oy9Ao
sRhejOnMT8x19U2qf4X+hhMbzwncV0nwDOIgovptSLrjkliVERVp109meEPOw0/wheP8e+r6JUyq
I6w4DtrynZBq9rl6b31RuOugysCgjREQcRnOJeVMy5xySbCTcX5xo2a3c50FN04qlORLzh1dIZ5p
XUjNtgXYCHNRiM97pqSl98uM/DlhGykI2ai8Fq0zUlRSDIn5c8nrqHlWf4zzEt+wKCCufoHoQYUm
w6wSKiilGpwE00cMO7M4/aj1e0C0nrwx/FR+vrR7IYaFjQED8AxHt45RHXBirLvOv7X8kmZnTALB
XEMwZzgRRiSR4m3D4ohxOPloMWZXF/kjy3fXO4aQdzBTzJs4ZwYFUo9FNL9oAmFJPoWpC1+RVtub
HTO2rEQe2kgOeEwNLOmLzt4eanQeeA6g8ksudd6kgYwxnKmcqlwOg/DUchpidWdUc3WkYM6Mhk3Z
XF84zDD2SriipT1SpAXyp9DSlSsHg1ERymiTPsipg6oCUhqkjQ6k44xEOy5/dFL6EFoj0qi++kEP
kj1L383OQOFQM5SSchl5k98TFsEHP/wIKkKMimSfzfJKDd9z8nml9zz24MgwuCBEYxm2S0oe5Kci
c0nLmsgvwPtdc+M1YYNPei3bjD+egNisXhLEtesp01bpa6mse+EIk9cvvMuqMkK8ePkUZM+34REg
04Zjl411Ij/I0kPCvU9WjsV3uQWDecbpzOyA7n2jF/CJrmjab20e9MNDzC5k2HS/Il9W9KNE5SxL
rOFk6DLZJzgJfO1leuMGJk+zIcvuVxFbo9ApfiQRkJeevPN23A5PwwP1AYC4N+TIPXm98quwhJW3
zsSvySPhsIfMwZKw1cvDqGx/SZeFbC2j70CXkfulsrkHCrKaldFul4mGanSik6I26AqXPJeudK/l
igjBb5RfzELbePCizNfVlXyj9tFDywljieyV35fZ77UoiFNf9NW3BTwOuWM3aShS1Ujl7jIE7GJO
WYoM9stRnu2bx25bHDsy8Xjnpc0QlPhNYVcj5TGhdrH9ntlPFo3isEVgWXDds4L7EY2Uzvx8Dwyk
FAV13/z/EU9277g9fcPFkPMuNDu+mYBo+zXq54mESnMfUyM+niY5XCxkCu2xIvydsMp5NYGe2SQs
HlPswzvpkuOA50Qk4BAMmtQoAHLAyyNuY4nP+LSc7jh9Zs0llW8UsUd7Tewr2DIkflGq3ftiEuTG
c8WGVBLuqXGu7CUPnwtCwuSHLjtsJu1hlnegmYhve/JHPTgwRDoUyiPo4W7Jnu6RT1Lv/Mkna4B/
QEiSqVN7pNXeh0Vkh25LA0vK0KcNJBa4Izxa73I/KPDcgr14wGZqLJAab1rBm8oDQlEmKyT6bsRz
QeQDPUV5OA1hxo/ExUfspps9oMEqnc+7nT6QyAEFn37lgCNB9THJb8l1e1XgwEduiZpfCA/q8CDW
e01DIUeZKjMIPuc1SbMzcVCJvoFJHhUSH9qHgUkMdd4nQqqMmedDo1MTTIxYOn1HxuWFUPRHoms4
DLQwOtxBvSpvuJO6DB92biqC2is0wjhkb37zqffvUfGt4o8btyOyOn4QBGtl6VtA9MjZ6m/ZeLnG
O4aC++sioUFOEwO+kHcNUG/n4guBIRbDOyw8HnpoDlYW5XnG2TAxw2ClIf/lmFeexLSTkIhnD+1G
IHJ89mWEQIukIHFNkhBqNxIuU7qhTiZGL4Uq9J1gAW1kEEXyXH6khzlA/3DjZWDsdG4b+bOjWsBv
X3vHWOtfGbHEDSJAaVmZ4O05YV47Ch9Z0R3g517a4OKnZmx6uWdsWdWNzEalZ9qWnvhgyj09Adzk
FDvz+rTvPSbJ+zMladeBGoBnktksf6ZkApnPxL01OVa9nxKC1UjDsSneWIGWdraQ+XP0rQlg7z9D
tsYjzfcBCK65komw3JbZ8Lp1YREG3FneMGnAMa8xcUW1D6mjkitXC98jm2f5khLeRRoQwznkyXdF
3K+L2XpANwONhZMuLvCQhqT0IaBTqyCZPUphBEaIK2FGU0hvNp8/o+NSN32/9LQjHuk2sSOsLis0
58gBjZSiERIjQzPZ6MaBK02jHYWo2vFym79EpoWWkJ/NzcN00yabe3UuP5OIfQqfnlG8GWZQJG6L
pipxCaiUMPU5KMNJDLtvf3l0UTTD9SFRnOLt9YYA89LJILv7JdCWBUJD0t9tc5xMFXYhWyod6e6S
MJCF2YBQjgwgZbSJJO6KYhEmZFBfipvFzmIFwJtduObNJh4vkTwauTFhkaR0p/tQ3seoNum9YXTD
FQ7FVq6Fq2PxIme2sOd7Z0x4wzzn815KoQ7ib9oTUo1P7EXINInmwy5swjzQfuSaoBO0Ok/hbG3G
a6Clp5mW5np4VItHAbdPR+Yf35HDzp0usYph7htLNhM9kCyiqF+RpRhEHjx3H237tLSBd+z4XKfD
iR6mwiRbz7PsWcRvHQdCuyGsAEAZxgbrUhko2noIqS3lRSYWDHwEvXMzr64QRCCIDF574wE8Chn0
JepdtfEHFAjEIDBN4rV5ySFhcPorW4kPiz50Nh9A/4JGFpD9yetIRyd51NYPi2VncJsOw6VzvznW
fTtrPlVTeGS5F5AEMWzGTB0X5Io0RYOC82GP7ETQx7xacoEM/M73hhWHt+iV9aIs1wmO/OIaMNRg
ptVe1BNZJYgmn4viwTDcsdtk0Eg6h2Jlm8BQt32FA9R8KFHvG+JbKuwLMuS1TUl2BiarFPTbr3kS
MAv3YUIlu8BAGGtvvD1ELO0nQlwiZCp80TR3hatbKo5xOzLCx8OBa7fhtzJ643IL++bgm8KaAqXq
epbk1yJ9vmqkkXi/cLhKelHQ5pMPmmmYEDaowUfpSPoOvFVpi8KarOpL22+M8TXKT6QIzIxEDDrf
i/CCGb2h2j6oFjM4MPw23lqL/VymLAzjZPaWkOAqcuSsrif1FD0zucj7fq2fmAT5zkEA6RaBW+rp
DzvdtbM6ek1N2I/xXQ1bU9zr9EO1wnrQNxmRezqHdScXjtm+TPUJb6Z1Rmij62HT7iOigUlvlpgv
d4afxL4uHpXuQW92qrATmmONazfxqODpy5cKtReSLqA/ohKMIymMJDxR8oV46Q01l0dTQMR5LF8P
PX5dcr4rD3kjfXhg8eMSHo1AyKvJWgZS5DHRvVxiejlFVtghEp8OXesp1f6GiM2yc3bz0r9+Dj/9
YkFJ5j0ps8V1Xyo/1/IVKpl2ral4HaE+Rjq78d2BBpw51kbUrdhMcWFBwwDWunn/IrL+0sWanpjT
6oQXlEnZ/C6s55t4ijIsHelLnvp9tM7HXXp9LFkvBvJ0GeXRW1y1B3N6Vh+Xss8NeWiNHZs0b20t
frrl1xZ0EX/uWTXCrn1Ipcc88+TezeFTR3e6P5r41PCT7IhfBlMFRS35JU/pNkm3VJ6jvV1lgLhI
4LrtwnMQW3HzjOIIyYL3jRxLvfM5JB6LTmX5DbjCDIcHF4kr5dh85pLCzD4CKPvoW8hrI4242JPH
wubCLDV0r6m+1QnkiKSnCvot6JC4lygbV8TOJU7lS8fo2TiLiApu6RvSElSZYGuEeSwelIiFdt2C
m+OhSdc3ZR8jMOD3RQNXvuHxIiUBRK/INzPSeWKQSIaLWCS3GDa0CzsZyrZC+zDK01JxILituJPR
94uI7MilgpMetppHK1tWXTA/Wnzx624Bp/odo7+VvE2Een+ZHdMc0ay4dAzDj96BWG0ZJjp9bsbn
gpDQht/tw7VGp+M2yxkfdtWJhT9CoQCFsmRF4eFKhdXA3TxuhofiAW3JMd0xix+wsePteOJTJ3WX
yZGmEMDbm1e6/Qdz6PwkkcptvtFFtrDft7fEGSu3RCNJPD35jIiwtAzv8OBV42NMAFTyiZekj/4C
Rkvmf2kM8OLB8NJerFJjLIu/sSOJPA/9VcXtQYZYtxaaULqRcOZELarRTaK/3HsbBAHibSwdC2QB
sQY2CUZxg1J6Gh1o31lr5uXONt9/xe0BJlpEEAjrUVuOXp2xWCrmrgWlyUvgDqfCUkZX4M+0dFcJ
CXqNljnp+h5FL1N5JAsU7TjaBuVFdq/CJXILtNeUUqxAUvQDnSyCK0pMfy/amqQxtuVFNBLl2MHI
TzK+zQj1hjdTIcCsRYA3bK7yFWNk4Xbn73tnMZYVDyTnN6ongaujUel3mp983XpUMW7iX1kuxoUu
Zu4uDpnPVzNA313pieWZSIX2ExhF3IvZ9jaj6rYOVOBVmkfGD7ZSmUr0hc4EBcRFiujTLtdA87Jb
n7rnO2458g0KG12SMDsIaYQY67GH22+Q3Uzf8w2LzHFEX5x1XhSncdGxEfuKHZ9daHQKwynQjc5e
gzOXQaz008q3eO2xt6IexzW/xDMuKaw8SjVrL7m/kE7nCau3C3/80Ya5R5Sfp/HTOrPqIBj9dzxa
+ZO5859P0/K0/ZNamfROEO88TZ1T6xudNQzL1eyqlwmc5n+5O48dx7k0Td/KoPYs0BtgehbyUigU
XmE2RGYYeu959fMwUT2pYKhFdPVuUJv6EX/V0Tk85jOv2YcP+VW01w7+Q/yMTJm9z67BHS7Rvoq/
+m5G/jGrnygEAOKW7YUyUSxX9LN7HZFRoNGixnYf4WmsMnD8bACj1dkCqKvyQUZ+Cwb5KXkDpAR6
mYYrb2DwbILdmHtHkjz4JtLv8DXWlqB9sbnJEDBhKe/DawxS6NdAX6WfNxDKNyS+JEiAYeDimeRy
r8mbgjKa+moapOLCg4XtRwEIHXmdLaVHx98WXJ70G2gz3gM1wNIT4qhJPEmT0r3Fe8Hcoitr4Bss
rTEVa9YKb76xa7W11b6r+UEqH6Ri4WqIhfMM40jDOP3GqI/0+IKjP2RKISwpyqMlleVuVlWoSlIq
tUkBtLlqrgVsGNqF/zWQNGnNggH6IxbrAA4FNbuQ5StCS96ZP+V72qAwcOY0YOxkJbdbdrh6I8Yr
wGA3VNsWLQEBtKuavq6/QFSKwji0oWtOjTlDa0H5pIQNukZHpK4hLuIHITmATvmGMq6/UoGWQunn
n9yBY+Sbq4DIsEdqMsath8gcjooDmlV5UcP3NHxNi5KyxluPADXvaHJl1Du+VLKtN0wNhQPufhdh
RpjdS03ZRN4tepUxOCSQAj6apQTMy0pZ9OAVQrpKAwYy9Cn4lP1T4N37wnPlYZVz4PamvAPFjXJ7
4iJBvcxBn8Ag38KPhy3aDLJdob0x4ZrSn6KNXM1SmkLGEgQ4PE3kveu1eEXZqv6MdxidbOM786A+
+5/Ou3qVAo+eA3TK6RRo3tz+LaGbD7Ztnj+REIKwmfUPBEbEkEEKfmY9PBQwt9MDshyQ4+uhKaBQ
ZwClshTdAcnriq8QROClYghBXub/AurL/wFWSvIditGwsjYJ1Ih5/tY9UjsntVAEoHc6Sr/+LOM7
sbM7ynTBXQ6ph5pIM0zEgYBBm4AOtjRXhFURf/kFISQQv3CQfMyJvJ2dC4dDvvKrG1l+qrp96AJ2
puYyT+NFJxDX6SyUMzfVTYziDCoPM1RRohyPDRpLwa1DIJjt0e2WW+IS6QlaES445KpVuh1kfAbx
63WHMQT9lAFHGa3StTkXNpTZL99gxrnmsCYBsVRAGquKPCJPqF6biKqMPwEiJsC7I3If1L6QUGog
Dse0oVL3XkyPUOrJwjxaMFT5CYltbda/Q5slvzUXNU3ND7c8eOQb6qELkEpJVuqtswap1qYkSnMz
dugEyJylrcACDVJf6irZamuqdSVopXWHn0eN/DZ0S2b9pGcLyiFziRtjYOrrV2p6rSPdbDuLaGBv
z7oEFRKCkStJJ/PCY5beGbn32jGVVYmaoOpMoBN/Bg4DOJF4whwskCVRHwUOetTqhRf2A0vTNg6U
nHNr14k7+kDuYO50a3Zz9HnxSrpGCXko8SX80K1x32DfEkMsvA0EXmBitXkLyP8K7ctP4yCiFiLM
/IeBWJXsy817fOz2eFh4W/PFKbZN8WJVvwSiQpJCsH7z7Lp8SNZD5bA+UlC/HlQqgTnBFSaGmysf
+qF6poM/aAIBXkdDwYtvC4gx18Y+JE6ef2DyRHIU79ViQkf652MzrA9dWQs5REuXxusjKn6nGaU2
QK3RuMLpjyYK4fmQb8/cDxoAi3YfvvvwQyC4rIz3QRmvpUOPANomh3Dzq3mK7luCcSQGkdydF+tU
3XbDhiDmJtVMwGuDV5tBUaPSSTy+out0i8nCksoQ/JNDfYfajEIxGuriW/MAU4ymdh/95lj+t9HP
o7mOnv0GSUhNiphrtfMOXBR7k6gkXCrP4E7wF0MqE1obk48hb8Gm1ifW+ifeexhf+Yt/HjXBxbyp
vR6sBePjrJXTZbtC2+rA6pAWRiHnSVl2kBj3ly8L9UdAMRp3hDN3g6C0cgHQHgIQwKk66dE05tTH
Qn1DeSncGqvB9Ujcar/lJb4dUCIRhXyrn82dspGFDa+ncA8VPF9RUZLWmn5HkNqilfzS/qK4i/dn
ZiFUvGh+w/GRPv78+P+/fd8Vbpn/2vf9MYmdX9883od///NXUf7HPwRII/8ExSoaSAhruo5C6T/+
V/P5rz/p/5RBh1korBjsVI0/xUleusP/TPsn/zZseEVEy01RYEz8y+NdkOV/Kho3HzcgKm+qJMr/
+D//+xtZtRj98zdz32GT/oUFoZenodAF2x3TUHIxY8xvKaNOErwwAJOjgutuwXKH2l0ggbxL0V7U
sX7zQW+C4Oz9Xx6HKmivXJnMuDOuM5HrsgHEFFMRVNC9cYRtFobLqN1rZf8QEkoooYe6L6ihEn4z
HKGTdT7HvB2exQs//k9icBL426mnmbbsl8/+ltwOoiuGEzO8vg/Kslwj7zRx4wyEhp/DqQD6TAlv
hjHqJavcShc8hgv3ODVt8ivEuZchWsSXpzUkBJeGGZ1vx/fjAnf08rmmqGxE15l5I0XHy2NIU4OM
yBuCIzm1prnlM1wHou38hhdz4V2jywVTeyYvIqAImTTxfLNtL8xMEodE7uR7GV7VenLCzFJ721TX
YjNZWZgaYRQfmBlUGTvwymfigzWs02yto1k4+LtTtd+5u6H0cnklz2wKDZUkDrlimLr0Z6FP5iTn
tZcYim4dPbHDs81YF6BhNLnfGQatmkhEYbDbReCpLw/LCf25mBpiGdwwiiarqjmaapkHqeVJBfTi
xt0n6BXXWvQk2sLaou0cUahsQeyUbrFwKuimyEWF/VdHgzIz+mspsW/F4tPUqAuDg2rTeBkBlXdk
5TWAcmc5+SETMmJo/OMjA6dsWi/ZL0X/MLI71ffQze1IP6jZ+EiyuP4h71uS1AGRzBus8yjOczt+
0cE1uqW+LNVsnsngJzT/yXONbU89W0HOUM6vfNiEWuFcd4a1LQKPECvAqOixoHsilOk6VaicR/Q4
u+cwyzdy/hYX1yYN/S4EY1S4GLN5iE9Ye92VbrWwuoqQKlCzHrEiwkFUB5n3PDCj2zqOH6QEKK3M
o2YpESIKXvYcVfkusAmmwwKKroHkn9lQpYlrKMtmj2KwuRf8cKNZ3U5Gxi4y36wcs7us3eSed204
1W8zotWs2ECj+njZGWRrZgGz11OOsuUfyqJbWbH+qeYASmQyGhHhjzSXHztU+XIZ+KseobcCkTC4
9Vt0H8FRUHXi//zKd+gxle2bnlXrXHivNAotJf2LwpM3TXjTG9WDFoJbyGFKRxYtYRBXhW/h0Ij1
ph+XN50jEu1rBdXJMETtwwYcfnkLysMOG11Uui5b0M51E2N4fXRRRUFY5HLXWEca9T2yeTBefnV3
8Rbky8K+lQ500u/0FDArOeMS27NbegurSeb5xI8YXWRd74uKbbTWUUS3yFEOjf55eZoj+uKfJ/J0
msbo1io8y3clV7KOA31RhfERfSI/AoAOtYVlszEm4rvJ8UYHW/Qtw1VjBfjz1gWvh3392rs290O3
lzImtbSJ+X1PPn/ObxRHR5IgJoOy+tG8xuSgWw7xY38lUJYM9hQ8vwbwtfs2xR/8k9Ne2D3G8Lif
XJyN69apa3J/uVv7Tp4Dolv6KEit1Vn25lMaSTcFM1Y34ZNAg75zMQOirTrx1krfg+mfkx8elJNf
IYqh2iUtk1fXxa9BtAl68g24RuYMHm7i0j7z6H7bScPfTwZrVT9RNVs1j0kFxA+JRPhLSahPfdCp
YYYPfjJMIAd57sPXPFqbcC+tog00pVX67CFak2xRsqMPrU4kQ1NDjnKhRpaSyPYy65hZBzmE0aZA
uozkzeWtqhPc/rxyVGDHpqigMEvB5PvUzEwsFc3gc4m2H8003fkdu8ipWgU0lgimaZXTrFQigMOE
mwIIG6LA3t1VSL7mjbb3u/ypNoNtCrpQxXY3L65z7GIC7SWjn9WCnfKigy3uiFu3bpP/biii+eZN
YIV4WTaYHRq/Q5A+MpDShK6B3zbY8upvJOJbAyxH0isHScTpAfsFQebidoqnOGs+SBXRM0gzUCI+
AGAjaO49BSSV5wGKtgDmeFCUwgc9fysN8Oi8DvceKKHYxB3XwtxCBsprtf3SoKogS+h5a3W0FlPn
PkTPU7VCZIuhdkQ5tZ5cXocY3dpGjvhFQsE+SHtqnq5BTS4wP8pGlOaRE6No2DbgN4EaesG68Z8D
CZ6b285rqila1R8VDChcNd+YFnjaPn5xwHh3YX4X1w1OA/Vj6QlXue4sXJWGJViVBhnRDMEMQ9Ao
UKabDCxnbrdbmWdHAeKqqSACkIxpaL7oDn2n7igDfOORdGzaNIJMHRAr8OhXifKpECE+U4cPnUPP
MzF3OfgaGdV90v21Z8u3fcdL7vqbwDcX8J/nVuHs9eJFIg3v4+S6oGtpa/I6zcylbPUvGoA4DzcG
RUyWrmJDNYGRVMMrS19jtJG8Tdtfd2m5kr2PIn20VGntKWjpIHIXIyGiI3Ym5I9RjiNjXN4azq2O
7lVVNC+hqd9mnrqpyragkxxuHdweFUdEszdDjdb+qrP8qdMEBHDj9w4R7VCskVttVq6TXiWIlco2
PUPdnOUIFNU0gLVUoQgfL9PAOgqC+uwZ/dZv3HUT2Ssjo3RZR5sCn/LOBIFawUoN6HYrNJ71yHtN
cuctAeLVU39GSg357Qz55GoTFuW9UQHOc+Cg1VBPU6DngXtt58h1gjB3MgwwgDGXMTIxXQOnMt3K
vvERIQ7Vae5DZt3nuMVaUEvxKI9jgZ28dZQPOABgkZ9UTblLq3tbxDKNMDEJf+uut6yL28B8GZzh
A2qLAMXa7ODiD+grQMCVDOZTiinss875svGX5naXXPlQiNFNKyCtTGUCrTQPpQrL93ZqZ7/UpYZm
CwKRAY257tEtX0yjBYG28r1fuYG4B1731t5JPrLBvtS9dpRfEiUQgJQ53O0CYqDZmUfXBbmVmQdd
wXlH3sftssdI3kPIPBnUkxDHsp5jr96omLl31bNovpauvqabjHxucodgcpF8Nu3Rko6+AAEO09n0
OQQVVpI8m5WxKe0nS39Sot+qss+lK4HepnnUw600oL3Qhm8/MtHZWe6t0rz2CNNkAnY5FQc8WKYt
7efCT6+E3lrFJmrkuvraojHUNBrQ9DJ85YZZBgmk815+j+TPQWrH2Krdq6K8OB3amnsPtXENRx2v
pnX+Udi/vKRfmCC0my4/tMp1hzghvQ0X8KCCclRTvpclzlRNs+lBFkg5DWCAa3n0kQiqSe0f6DJo
kxwwg1eYOCyVQOlovuItrCORYhcI8Ea6e9Pl9cHMMHUAkxAHxqecC6twADlSDhUsZIytWQ/gqPhq
5esUBpz55lhw/QB0hvJVEb3ZYEelHqih/dVAe1CjjxB/y/pRl++5QeB0wCqEV5buksy+qsr8mqrK
75JdL5Wgs2DuOiJ6YAGF3q671fWYrAHyBFdq/IeZjTSku/PwF/MNwjapvNI92hbKe5iv++oJ/6wi
2yswevwN8mUJ4X/gYXLjCitD3NTNa1qjTJLeutGxDa5F5UpBL0vZ2Va2qOMrIVsn8rWO0EKJFAfG
RDWBQ9sPRmQ5FVKQr4Pqohrd2VJ1lSOwCdxeAm8lq/uGfmvy2vPnImx3OUwdS0WGKsrwttxrWo5t
94sf74B3KEh9+q8wQ0N0pbooRU/Ioo0K6CBS70m1JKQ9smyl1OaxiOD1mmq/EKNbrf/tK+qzoqLa
7VD6Ttd16N0JknVlmtlDxcdQMY8txezWaHrMQsHORCCTlRgZI58LjDvmthC6DdqwC01U1lZvPpud
l111vE1L6j3CvFfA4/aQXtIAymAWFJuOlF4pYFwnX6EK+wbET4fatmMhBExOl4rqi5vjH1pLD6Yj
Xvl+sCxgTGeCg66gCgnNzl+NEGEbQxLXpnItB/eK5yEhg/23EwXt/Ar2pCEm1q6ynaNZS1ue5VcD
NF3Z1zjotSIYXZJVpbyrO3LgJh4A8rDpqxBwR8LuJmEAoQLa0y1vbItuRmC89kIF84oWCxjPhB5f
w4VVF1ulfe10GI6JfBe5oDFSEGFgt/ALQ5IJZVcbxLd01JAi8hN5keIwQGpXZWCmQ+FK9wW0cmgP
KuvWRV8HvRZHsUFfX4fsP1rCINWDdY5NhYGSbVrQfrSx3EMvMC0k7F8s+7coVeHG7/V2rruqvEgq
/eVyPHU21UCsyxSpUCJ+qYwiRclPCq8V0yG1Abd7BfUEsog1D3/pq8FyIJmITIeEcBzynw43ihIV
xfUbFY2wYxIftfQuGiyKUVW2ATyWMGFkntHLEzyX2pwOOMpQc6vJ+hCvz6Nr5/NVPQi981BPmR6d
DX6p34oydVzVNIa/n8TbLRUg8nCXaVX3EUyqAFvA1v99eSpnv9WgEP2fo4y+lW93oh7HhL4a2m69
DJQX3fQvxHwWdHCDFbJ0t5dHPFNLowb9d8DR4kVC68ZVz7R8Fy9NHbYKOniXhzhXhvw2xih798Ws
MduC3BqYEUS+7kCqshBv0AiHQ44PJapnU4iMM3Wz0yHNUTqPNUoXxXhjMuTQEQG5vFMHyantxNTO
Vkf+Lt+4PlfbhZEXcg1osu0QgFceWslbd165llNE98XrLrEeyzrdanY3D+GtXx5ePpcpnXy9P53U
k00ZlXkxSAfxJiylFSn9fbwi6ldv7dtqjdDZJnhCs5rePgUtcRNeK1t4JFOZ6PkdZIkKZ8IiYRvt
INPTwqh32UGGBLNXf5RCbXV5miNa9b/ydxiq/znEaAMpeicEdY3/BboxUb4SghUbFcIf1j5sJHKY
4AFjWRDh196k/tLl6SnjcrYpxHlX06s+xuGNhSgMIgcTsxv24vjCpA30r9kBDvh+s4StFrZ9ZJhH
LaYgapglcPsc7QskPNvyxYoUrKHreY1XcYiv/MTg53fQ38GHv5/soE4WuzCVYx6HXblHBGgdzeF0
BLdw6BeTGmFTg42qQUllc4VaEQWEpblGo2/dDUTA4RZwd+qhn7ja5KmFHZV9yIDbWtHYmQNhMf8A
Ezqw0MEzrQnCAK+s5dthdJxbYQs9QKKbuB3OPxl/13b0ZDRZGVsiZY6jrL5EbThvkscgKybKTf/F
7fp3lNGTkQqBEyo4iVNJHOwZ5GW/sZYIBcLpoJK4eLibKsaee29P9+vogS9w3BY9xEmOIjKThVnM
bWUnhslKQcvy8u6cOnujq8VIfUOuW8s8RtEB2EqOcPnlAc7XJ0/O3uhmcQvHlLuY7W+H6wE63O8H
fg1dfgntnWTnrtRFvyuX1prWAQ6Li2JDFWRmfFz+GRMbRRq9VmZrl0XmsVFU80U19qXwYOYPl4eY
2ibS6JapdduuIjyZj/VKAdM5sBiL9WA2WieHCDrIS/XRXcEs2EyMO/EN/9RmTy4YUwyjVIyGC4bC
esYDReLNw49fNoTRQaBBmFjMP/Hshfv0T4x1MqJDyt61Gvcp/JVbsILwXiV34CR8IYfxGD76rznV
vW6GJOuv+JXMH5iejEDEhsj/BSqTbwGkmTfwp4stEbmLUedisLSdKhQP5+TH7zzprIy+CFiwxhAL
zlHYaI+u1awtpd7Ixldg1dvwf1i7/YMpOlkUS+9LsyJWODoqmrUGtEq9hrzVLCY+99mA6GRSoyte
ziWhloXGOEpud2hzUG0ySM8s1ZCSzrdJaD0Zsn1vx8aLLlevptNNXIfy2dvp5AcM+/Fkomy3UjOc
knAEqJOPymlbwGrQUKCB8ZiBR+15dDQ0uNBZXvb4ohdOgg97PVRTN2bzVXbywuiexHgfoxHX6EfV
fR3ylsjAXBMtAdGLlxZ4oIl1m/rZo7ciD1wjKSsCf/LsfV/PUFHB4MJAxg6kNXVp0J7uUr+fCt7+
HPtLm3D0ekg+NWDk0YbYvNzGN6DjULvHkg/75ezq8hzP3nInX2b0bniu51p1rXADAcz2UJwSHnPZ
n1rIiVGM0ZshiKKt+TbJRr0K8SFH2wZAbbTED3sv7XK6efcgftdTc5v4fMboHUktQ8hpGMBWEPK9
SZQtwY9r4BaK08SKs2MppKHINtKVHYtwt0lWZlmSW8f0vX03BvsVZRGtcVu/EoPVoCZTPCS3yDos
L3++81vlZNzRydIaWk52z1YxoI+qD3WKEEspd8hGYIwW3VnqXrSqmWmaeKY9TYx9NnI8GXv46ien
2soQKLVFyeCdRjAbrnqYyGsW57cQPajykxu91s4nON8wfLDx6bs8+jCxH2fkZPDxGTEDcPY5E2/z
DZZZSxvNx8sj/HnhLw0xOht6psVKEDMEMNedtLFpjeI3v/F31dR7PLWSo/ORlE5Qpw27h47sut/a
W2ndYRIxJOHTEf/PrYo6mqSrSMeKsIHGqY0bymrc0ZI6+hmubTlQUw+IDoLm3sS0hu//ff2+DzTM
+mR/yGqmQssIqc7oWCioKh7u0VpwJkb5uRG+jzJ63CrBrLoyyM2jnX366TEw3i5vg2HtL81idMIE
JfCdXDWMYxyjZi6UtCPRvtGCK7mpkPLbirIyEQD/jEG+z2h0rspWjFJPj81jbpvL2pO3uVofM2R0
6zR9TrOpTrw89Z1GR6lxFb+vdL5TtxviMmWjw7ISZpBua5Hmw1q6cx7lFbg0kISzTL1OlqD2h7ql
9CrdCIupot7UBx0dO0MONNdT+KD0sUz5o1WfL3/QMwWa7+s7Om2aZNsiXVPqeTNjltwbV7jwBk9g
/oPr9EpGi38ZbKt9vORF2tSfmIVtHSgNUzni1DEcvU6q7Zq5JLe0xooW9BOir4G37zG9FbWJHTyx
n8aZTFoZbqg0nXFsABiiRAfaCceQ6hEUCHDSeiLYm/h845xGc9vAyFpgebEur3tlm1X1auID/qwh
DB/QMnUweACg9NEBCWg1m0ZOdj3UEASkDvbiJ41qFwElVFEXoF/XKHNAcbkN4fIK8+QBE7mpQsKZ
oPb7rxgdG0cRnKJSQV7420FvK2pn/X5wu08faBR11xXiyCsDdxgkScHo83P6J6gxcjmzhJl9wLl4
fXlZzn/mv6sy/P3kuvVF3wg1KzKOJUgCubBRV6wWtWGBAiwOXWvcXx7uTFn8+/xHxyjQykYoBEr8
TqDWaARHW1suYM4ifiGGa9MVruw6WRSIJlt1vMi77KFXhjaPmE3cl2fvL0p0dKYsU0EV7/vEFSdu
GjEQiEOQ7AkS5BBNpL6I1ycmfPYlUBR96NnIGLCPFjhqgsYNY0HnntReoPFZOJs+B2/i0+AMhELC
IddnejwrYUsf/h24HWGlbkoW9uKa8cN8wFfktm6SQj862qulvXiT4dzwUI4futMBRg+dlQkAbYuS
AfAomnv37lxC9URfAOTsFqhHIX04saBTI47OsSZoid12jNi/Ixu1QZIEoY1Z8mLcge4G4GfGUyOe
2SoGSGFLMU1FNPAk/b5VAjAsgaPV+lFSpL0HnV73g4XaKjNHwzEnC1ApuK9MY2ZidKn96hEEzWG6
hZlLo3UCuHXmnuSnWIqhYtCgmX9e5ZPjGruikyVJpKNTWAA27xE2mEokz2xYQ5L5poR6wAjHFIPO
UKMUwJuESbmMzZ26LM032XMgXoYZPmao5Wve9vI3PTskMDAJToMsKWPOrS7JeqcFiXT0VHsli7DJ
EX9NBkUU3772Whuxm2J5ecgzSELdkACmWZRK+G7maBsZYt8VShwDnRKqleikt7rifwpFslPwxmyb
VRhgjaciGYpBKaiHNJ7iQQ8XzOjk4IHFjqJdQI113G2RG7vuilbrmDSekqW/t4FuJ7Vw5aswSTs5
2khGtJO4BSdmfma1LfqeOhhgriRxHMpnXmyqAvnf0dDeC4hPplp9lW7+nOjJyq+/EgnOiAgB3Hlk
OrepMqgGIiCHxp3pLSvRu/ZEaZuU8c3l33XmJeKOkkV1+CAiEPzvpywKgijqDVc8RiAycBn04Ku4
4ZfoPMXKFBnt7Nr/HWuMEa4jL+gSDVCbmpc4OomrCjM+DXhCAvnZcJu9LMhXNfSa/9EUjVGdUPWt
AuY5w7ZdssmEr9rBey34UMV+afLNLw8mnV1Q9hWUJbp5P2xVNENW69rKxGMYoHQjgVlDqQKAy0pw
BNwPu3vbFbeebiN2tc/NF5uymGYPNplOu8rUfCZng75xMnGDTf2qYXee3GBVKjqtXfT9sUs+Wm1j
gWlMqjtlAH9gVf0/XILRnooVtbaDzOuPeqvdyEjdREa6Aht2paEAFIj0kvLnIhBu8lKZeXgW+TDr
LWi6ATLwtf8VoNUopBOB9ZnXBDLs//ssf3pdJwtQREmZ5GnYHx3nrnAeVKEgtpt6Jc+8E9bQw6WR
qxN4jG83og4r9rNU5Fl+LpvbEN3wy0urnr1FTkYYBbJ1UOvwUDzxqKbFddyjRarKM/C8h8TAWtdq
0PF0llWGqLzlHQy9fOkaF7VK0EEu5jKVpy8SoUckBlSiWG38BI1ayOQy5HhfRYecuqybRfPWB5gm
Yb9YI5vVIRmEHIXna1hEhrey4iCjcJ/aL4EjPfZ1OBcyG40vBDw7UB1miC8mNqWD8R/AxXhOf+0t
KlPkNfA117KPWNhcXpOzX/ZkSUZxQqFothTG7DZD/VTtTyvcxcH7f38IVOo1k1gENMDYQqhsbDvO
xIRXC3W5AYXmOLcSqK3Lo5w7o7yMmBXxMEJMHh0bTQn9DEJRd7STD8F/7YCOht6z6iGaO3lGzy3a
8ABTBLVkAtTRoqmiSvDvWjyD/pelvvnxs1uoE/M5kzVbpqzw5slg0Akyvt85rRDYpaXm7ZFOATI+
9DpbQm7F/SR7fry8dGenI6PYDqrRsFjE70PpdqQodWi1xzp4sr1DLN7k/sQNevZip2T8n2OMU3PT
cTw3EGWArXgJFn4GVhZzVtDgpRa/ifiI4wCFAq++kRGrz5wnwQvuPE891uGxQJOgaCv0ViZoMGe3
zMlvGi1x2uht7pZme5RAjPeDqsmrER9sjnQNEP/yGp//nH/nL4/WuHWyzLMDnlEMTMzoucF9ScO5
RKmjibLEz1kNnF11cLaRVDB3o80JCTew/ERHmLB+Ui11FmnNDA8t+gFcNm6wvDyvn3vn+2ijp9GL
A9W1OwGVAg+/Xa6toER1HlfOy8OcCX2/jzPao2qsm63uhN0xQv5MrMnDU63ZNaVJi82sd1kP8yHM
5LkpiAdPQNXfizcSMh3/1s8wsMXTOSrSH9X6k4cwTBCYFGuno5/cr6RFuCif7dUgj4pIw1qagJCc
/5J/Bxs9Vwrq92acsme0CD/57suUPnUVVVZr15jxxP48/x3/jjXaNZYnSEWmG9wB6n3VXkfOvSNM
XDM/X18+oWzKlLKGDOYPRuBk7Zy0t7RSk7gC0vhONLrH3vjw0Jp3ExXKQXUHz29iUj8PHSNSJ0FC
wVRkUJrfDx0aBrXqC2Z99Oz6TTP1RVh3VwKuipE4BTOcGmp0DoS0UtLcEOuj1mI7GHjRvBPRzPF3
viGUUyHiz0jp+7xGh8GyjUD3q7iliyLuBr9DeG30bJAGRZICOwdnslR9/vz9XcoxpDHHB9ltfd4I
icaAj1W7U7+1avnl5fi3CAg1lXRyEvehCYhGW3C9UTZ19n4297/Neox21Mg7o8qHG4G1ErKlNlwW
HGbKAJdeWNjdg4W0Yg7rzYAHOrGRzp6Ok9mPbu/KAL1Sq019FK0Qs4DnXPJ3pn/371wuJ6Mo37er
Jwpm4oV6fRTa+ujLvoM9sHPt6AragLQ2C+Q44cWQaqK6iQJXNnCDqilu6NlL5+RHDHvv5JSmUIAF
R+s4pRh6oXm2bik5zmB0L0LMZ/0sub8864mDM476qzqHEyam7TEI1Llhb8EDz0rnJfFeL49zBoL0
ffuMbtPAluJc17P2KPPxwmQQeBR6+NIK8v6O+Og59iqh91EX6CEJwwXbahj6ifWyqaBAUeBYBKk7
tafPrrZuYXQiU9+A6fx9tfUUwhjsdqI8AGDSArdDxLACTH3x3oLdMhzphbBrHmooq94qCqa23LCl
vhd0WJS/44/lLcBLhIqpM377nm71wcwS8js8g1n6ywEfhQj3fz/LY0S8PE1tiLwsa7S/iijtwE7z
vZ3+UYm6WSO0E4t6ps33fYjhNJ9s4Tqp7cgs7eqIhBF+K3ErzfQMaWeCUAHX+G6bqu3KE8tV4bnX
WvrsG+XKrRV3m7nBjZoIr0Kfb4XOgyFCH6lr9OfeIG8LtOgI0w1X7GPTmyupczehG75c3qbDB//x
QcyBwkvjmv+MNkSlqcBsdYnfXt55SLvMG1dHyRm1awUzxTJ7QHph6TvYgF4e9+xG/DvuuLqkBWnQ
9JpbH+0AnUophgxJiwNXzLQg+WRDXB5OPneZ64qqEAsoFjJKo3nKdhgKstNWCFfjRCdB5ZUhRPqC
sE8KpEi1JEpmRURdvIADJRkW0n+2/GJL7bVU1i+Gj2ELgtnr0PRudDM6yFX8FNMQycvqSxHb98u/
9twddfJjrRFC0lX1PFDksD7qVYpmGj0DLO/y6JBMCk1qw0sy/v46Mh8SkjmoHozr9onageFJjPKY
SPUuEZw3z6qh8+SHXi0Xsdf8SkwR31JpJaZZBr4HQHhn4yooancqdZW5naaH1ESh0BDjXxlqspUZ
X4s5/oJ5CwDCzD8hLF6pvXGdIwrdyN5jnzpPhqSFyzRsdjlswQJ6Uii+lS5PTIsjaWVuBM26qSzz
rWyRkkde1tMhomUQQDs0syXfXSe29SjauAIGYLcy8z710xsHIqBvwnoKMgNJ2O7p8kc5e6GfLtUo
5KJ7JNgwsUAMyPWLgvCcEcQLEFjr2knfnA7zvXpwajLf5bRZFkaMrmKKaliLKjsS7XloXV/+QX8u
6x/fDpWUQVQJuZZxtzbLWkXJqryBjrmrS5JoHKCVe9NDRRNBE1Vq34USZ18IfBGe65inLHr7kHZb
sw7xIvxlDndM8RCW0LdpVqf1q61dKV70kGUfafy7M3kMnLsMbxzz6/Ivl85emToCUZpmDU6C43dI
K4K49zyxOypYq+Voj0NHDqVk1ejmrYKZXKv0SDSrVKvcZY0oslBn21T2N5aNgL+B9UeDYVg1EG79
hU6MVCowEAt8kxtkAZBjLBB873R7H5iIhViQH7382bX8Vddpc0FB/LtDYNqoKtyTlAwtmwb6KNa4
iDLqiG4mcHLz+i1DR19v+31krh0NP74w3VmCssJPIJIGJ9XrrkS1n6KZqt3q8tHxcYlMsDiUrXVL
L6jxRJqm2YNQHxK8Q+383atv8h79xfo+yK5t9VAi8lc1N6V+lYd3Ve0vqqG+iqGySNnPQ6cUIT5c
I0CKxP1T5b0L1r5y0UgELRJA7O8FMFrlreQFuKG7d0b6W+vuA6wkHEG4i8WOdlRrvBeZ9SnVyjIs
PmrcYDNJWpUlzlN5+4auXjvT8xz/4XsD3mH5maDE71X6zBWwp/C6W9/BRYb/7kbKQ1XE+zJI5gF2
oUZzI2My5tbPXoubb+IfqKMvSsTWqK9M7PNzT8XJXhnHDHkYKkKn6NWxRSymxv5bE3/r4lfdP+pZ
P5HqqD8REAZCZP+XtC9rkhTH0v0r1+YdG1YB1+b2A6vv4REe4bG8YJmRkYDYQYDg189HzLVKD8LL
me5+6C4rq6qUS0hHR+d8iwk9MtTB0PmefszFXR6MQ6dIas7OMLglsNiFB72QqXBFAfEV0WzdF4B3
EAY+hZaKaHD2B7OA4jhn/ERM+B/nzZEjSqeK6XG4NpE2s2UTgmKNeJYgnm9Clp3p0aqDfr6eaz96
rV4FBgaCKmrEzJ8mfLXCDHILqrwSpWhXtewFcmo/5LqBlU/cwagj6l9zAcqzKZR/bx/La6+Oy7nP
Ahy+YNpSlfbnmL+p7Q7i/H2/BCm4gv37usCzi5i2kHgqi6Y7J5K5Vqi4Yhz1InCE41x7KEtYHg+C
09XwGBAF9/b8rl6rf77t/E05Kn2pVZ3enkcDLHzil2HpqoFfwFT09kDXdqwuKiJ6dRJRiDqbYyrW
hVCJvDm3EbTQ4dqbK/FDIVf7Uhx/CkK/vj2cen08lB0kFRQb7Nqvm1ZpxSAn6Eme9VH1IA0BV9n+
OUm1rVnXmx7ZJtXyh1Avd4VWxbhrKyfunjL+WlePBYxGuQ5L2RCNAkX0ag6YSZNB7xf62XQkv1Q4
WjDWeoUue2gKnKAFtk412Ay0uRUiEidy5BpcO2REW6mtft+oEbBfUeDHugDTbQABWsjVKmtVIV5C
+U8Jqgr1YO4o3Biitl2bzRIq/9tnhmSZaZg6fBwVHOT56lNJa1lZlwlwUtzR4QKC1ytUfLexthCY
pvPw5f6dBjIVQA2gNghazfRDLmIFM8RsrJMiObetsC1q6KgHR4pqjxTDxg5uRBpeUbe/tHLtiOL8
/PWlZ0fUrHIodIRNcx5iw2sb8y4CmLCsq/e+bL0hiV1F529tMh60QfLqAPZ6JAwwdXxQgUa/C0P2
uiC0S1k4NAnfQ3kGNljZ+FAXyinoYCFtdqBVwSU9q+8AMPVDE7K8TLOHJt/IGtRNwDBbge98GIrq
0BQKsFf10iS/fz8RjQgdIpGAO6DrP63BxbLSSuFRmsbsnMM2E3q4hQBQHaTMBYhG3F7O6e339QNi
JA3tDrwKYP2pTa/Vi5FKKMOA4dmxc2q+jfydkmYhEHzeTbdGmH7BxQhDpKpjr/fsPArjAy+KnSbD
1ryG2bui7nCPslLEJQoZDeStlGzziG3Nfm/kMiygwbIfQNaAFrpA7rPxw4yfR3JSi9chgBiECSH4
dB2B1h/W8CRL4apSgm8OK/Pba/QdjQYQhAwsBIqaOkivny+riynETRgGkBpgZzGBUVTd+xXgWXKE
cmoEbYoAbO3kjYzpRlbbFdxpVM43GhKMhU/1beOjhisZpqoYqFoo5FuIS5O4NvCoPkctVgqdyq6B
0XG4BHpYGGbeeFYDoyH5oDXnJjiNwiuDANsIz56FJf0eOFCQFpH6InlXRUgVfN0VaC7QspKVFFX9
zoH9YG6VJwjUh5B1sKQ3aTNRxaI3aE8jg2yf9cfbw3+7LRC2MC52Gno2RJ+nOHVoZuKQcYQtWJQE
Ejw8IEDefcAn1g0atrR9vp9mjCZDYRTvbshcz0cL26gutLFLzspJeq8f2S/tGczJ8InAPxLeZ2tp
3+3Fn8EDf/0XZnkx7ixSpoqk1HU5JGcSveh16VcJWQc5PDqjdZf2C3Wt65NEvxG3PW7gOTgL92Ef
aGGanCHV42QwJYAkh0eje2OpgGZ8D1nTcv4ZaXbnoEEzioGsF2cogLijelB6cWsggEEQDBlqguJW
rQAVG8JhEB5oOis+nYxlHSpYbN1EsKeWXrmsOayINzXPfa2AQMFQ2iyicJ2TN3JWuSqUQPI89WgG
ARnpURgHK4QtABUdDnHHZoAj0LRloWVfbQ3zFx2CFfrTyBIg1B/ij862EooISRTYyFdOGjR6Crg4
4VS7QPXaQ6fjbVpZA2NuIR9ZJd1Hcu210GuOIEOvlhvWwkpd1lwzPjUmBLg69ZjzzBZ+BfdQQI8P
afmzjWHuBW1KQtUzKYkr4AnZJf2u7k0YTAgoXuc7ZLNWzeHjZTTbeESdfoll+L1JMcs0ZtG90+RO
64qBQpBgcNmxuJ/8D7T7CN5VsBf9pxmUs9Gm2HURiEU9KatYrpNzrfwqGMDPAmohk+iRVO0NmPze
Pj/XtvRlFjXbaJFQRLQrTXpO5A2DiXMNJmBPKlsSIuf2SFdumK8J2ywcRlov6g0MCxAOuVMfzWfY
S0Cy0LAKB/IA4SIV9Tu3a7aSs9jQjHrepnmSnKHN6tcwfEpDaoOw50a1dOI5exLV3wXKXbyjUI9s
4gVwwtIZns23q4qMDWaWoF58FKLnfwGbgvldBonZ/FAziIc0UpJzCH6QiapUrsl2ClZoMjRWvSjM
8f06+zrc/LlDY7SuBz05BwJYA8UL75GURIalU2LxDEbQOJC3t8zVzYmkTQJmTxW/8RTgmABQvsGm
owDjupOCyh9ubosHD7fH+f5anXbKxUCzUwDvAVFoaiM5Syg0AePja1nq+aUG3qj0xvrBiYofOU28
hWFlHOWvaePXYec7BGxeLunTfSKTXR/nHjF6fLjek3UBMCMYuslwZJPQYIbrQQ29QjMOl07lNMat
3zDbREMQypFQ9wW4IIbf/oaPid2+TVo2jSf9hlUhdzUbLvCitdSx+Z6DfZ38bDt1TA571PbSsw6f
KQEKsewj7hcLPbdnN+8/mGFa4uWpIbzhnVs0L3q11OH4m73z2WsDcktVZq8LqHEBG1nGybmBG2Gl
hQ4T+1XUQ/4NBbYgFO2ej+u8SVCUzBc20PUl/DP07GLqy6GcSDTJuQBnIoMUWjNsqbQE1f3Mhr9v
kT/DzG4kjaro5gUq4ui7cKeEfv8wPEGRB8r7T6OtbcpNtoZn1bb7AZ1LYi9rClwLPBd31Bx6VJiD
VFUEca6Fn4s86Ugghabw0IYZagoDsVo53T6Y1yL35YCzM5GhWmJUhU6hJZo6CkXXI/7490aYbX46
NnkTBrgLRzzyWPneoRZ9e4SrsfOiPDJrLum06QNsenrGGXDS8F2oUDXI38NoIQFfWKs5oDBI2hox
BMmRFD8E6kmRFzDC31t6s1t8CqIX+RCrhKHoJQOGN0ANmNCFzFTBEhTJoYzC+6rdD3DslcvOD/V2
W2WvgBKohmHLDTjjDHZNKtxa0+Cga8leLjU/kE1bMJekDr5r2s9+5SwK6JDUCwcR7xClQuJMoN0E
uojUDvte0N4SuLxm6SmBYC5HuUwFx7wXH6LiUZIOMFjDQ5dCQPO9kFvA6SAl2MFrF7xi4HHsOI9f
hQFWayhyJemPvpFdw9zHtF0DzQuUAeTv+xxI37UA4c9YJG5OIxtJD/DGWKm6X93eVd9Vq6Z5XhTD
ZlcW1dKmE/uenmHOU6+bh+gFHsbuJH4S/4Iz2VpepavJa+r2sJ8vq28h6GLY2YkU4MiYRAbieJ/+
rrnp6azd97gU0bJcZ7HIYVAOIe6hg29AW6zypMeboGx+h3jUF8RsLC3Ha0Z4T5oUfobQnQpQ1C/5
S91LZ94P+yo0NyJkeVtVO2XQLg7VNwO4xqY3YUxvWmWQHtoBeaNJHUNFVwZVGRW6xDyP74TevNfo
4FEOs3M0bztl+JF3wVPfwE+bGQsZ0fUk+mIhZoFDgLKi0QRIGXpD2o7hoTG2lZjsTTNbNwOxKQzd
OZQZxxyK4AW8f7UfInbT7a/xva33dRPMUbdBJRVMCXDv6HrwXMfjOkzDLaPQXtE+asjSKkaPWngG
3ebBMyAwO3SQHZYHmH/B81gu1mrIbF7ASD6EBS3nHiWprwCwbtT1L2Ye+0K1OJzcbv/qq5fln5Wb
82ozpiObqsPknIEBkBUtmjkAIOVkYasuDTMPV3KOErIU4bJs2xU65Bs9Ykctyza3Z3M1vF/MZhZv
cB2Dy4G6+5mX5SSK7PTmRwm3hLoX/811myUZ6jjWIhpGyVk1IWCKl0UO/SDaL1wj8tU89GJCsySj
DOCwIki4EbVTdJTe9aM2WazuBle1UQn0AqgaW+WWQ0fOQZvO0w+dnR6IV9uqZOvHZinOfQOSgGk3
tXbALYBVFthpX28daElEY80JBXCF7Qq4uoIS5qZoqnZ1th0SYaVAs13Uf5uQjM8UceHpeGUTfRl9
tuZKmugAqSDKmvrPnuVWU772dGHFl8aYLbhRVaUCfS4kOXnj93CI09E0UtGpu71Rp4A0i9xfpjJt
5IvrO9TEsO5qPMJhAukrK8FtPcFn/pIIg7Q0zuxiIiwSOoGiABnR1oGAJfw5UTdJchizR04Ga5iQ
tHu9/1C55Idx6iSoTaGu44hG8JrDa6Si7Q49Spfm7ypZEgm8clq/LMLs+upZ28tGLsRnlkKSPZOc
IAIZCL7uxrC+vdzXLugvQ03rdLnegtyTQEciImXGWkOlPiDoYoeA3VWBr/GpI1pYY8IcKr2MyVte
PGSw3k0gBpXHwH2yhXC4MHMyS0PDQahb3qAKLQxwrxTIWi7HdRno7hguRERtWsQbO41MR/pi5rEq
SuCxCxSco/gFOGaPdIaVagXaLkH/BNUW36DMlqQRzgghipxN7UIYBJ0WMLRMOVzDr/OOsm6COVhR
Qd6qdLzno7wPtWdD/0F6SL0Xgr4yB0Ci+/qJluQZ4uYWV0wLXSc0QKs7bpgbpZV3XNZ9bQC1CnAz
JA5Q1c7tNtxJsAdP0d4ytQaZrLIu08ERleq5+bQiG/wmhB52fd+ph7KCbn0eARK9FkkAX21IMwia
UySmzReT1yspPLimhkQMQDZhTjnbnSxhRNUyMT4P/Efbn3h4ur0nr+0BgrYS5HJkkcB68OuHKZNi
KMK2jc9Zta1VWJTUKyF8VLjo3x7n2kMVvKk/A81iTY4lKo22wTH7H2uwR3pUNyN04CE5DM1vX32H
77QAc8PqDqayibVERfhOR5r42Rc/YBaEmlYyqZkyrOQmuK8O5VHZBmvjUbUEzYITuEXd4JDchd6S
5MvSCs++YGektVKkmHjTh26DtyQU4+AGvNOCj9tLfO3SuJzgLLowqZJr2OPF5zz8KSitB8KAy3T6
fHuUmUEleitfb9+5sF+GrUR4hKMMXf4OEjMR3OFtoKpNV9vDyvcxAgQQxhpLpfeFO4TMLn0xiRTS
pdOVGJUoFicPXRRC51uyo0GwNAE+EY2w74vRuz3dq/v2Itkg8+t+7IdBEYMY4ksvdXeM5HPQoepG
nzrjlwiTi0rvrAyxS4fVA2vXSvU6iBSo9sIlPHUNmMpWXXcMoBAF8y3n3/xxs9M7pCJEm0JGz8yD
mGhoCS+lx9aRPXx0q/feC4/wKHsIXyuv3qf+kibLdzTmbCfMjrQ2otUdF8g+9VPval4VWpUPN4NX
YhXr/KE7lHb+ZP66PeVrm/zyc8xOsZpJSPAKVPTa7JTyXwI8FOKFIRZ3+OzEtp3BzC5Ghjdqqhe0
T7B7s3T4CcQat40Wwj+AA3fpuMpV5jfZI5X104ArTe/FhQt6abKzEy2IeR6if5icRRQhVOhOM2y2
qv+4vaTXAtTFks7rsIKhB33Ud/RcJ09dXTh6tmahMHWZ3NsDLUznu64AZDnGpKUQ1cn8QntMOu4b
8nFhkGkH3Eg19NkjL+1lmNSpeAArBmT543ZP4O9iBgRF7PCAXvw5rrO3pkMJqhvaVZ1iSVUynZ0y
XTMIeFSd5LVwwskjelS4fqfXoc1VeFMo0T3T5Y0WCI+iJt/LBhp/rVqGwLEzqIkpZ7NBqQgyHYlS
HTQGHkEqNrVjlJmtCsPG0Ibnus68jAk2QcGC1T9Af7dEtFBHcBv7BOpruh80hSPX2Wrg+Q55kqOS
j7rSMDAMjmA6Ltb7Hg3gSANaH/C520t3rZx3mZ/OzdM01OLUqMnxzgPiBRWzTRYZKFYJ4B0Vlska
LwwN14RrS6C+FSI61PTcymDWlC9wPFuTSLTytjbQAwKuv4q1V8Ay0aym9er27zSWPvEsJsdZpUcj
SoxnKIc4TK1dolIYahv3MfCffQ/UDryZBAY8TnxsNOS2Xe5WQYRaRo7qywspj7AXpJ3o5sbPMkRB
T0QdaSSuTmRviENLHAwnkATf6Bs3DQHEI4qttq01mqFXJKGD0tU2y1QA64JfKYGIGkECAT4jHBfx
sBEMwQ5HxS+Kcdep8bHDQ0ev2TYLmRUT+haPBTDPeuApSe+XY2wXOlSI2LgGwNaF9eyPEY/4LjY2
SaQ6ehT7Y6hvYu2YdeO6R9UUjlxbFMBP4tC5YiTtCrH2kzzbA2XIvSyHnqvUWkIFmzHYOXQovcHf
aRTUbV3UXoEWv0TCD1GNXanpoGgp15aZ5Q68TSwhjg61tFQWu3bqgb8Es0WSJmWz2cWt4uh1rM6R
/zQfY4GuMvDNerVQib7S6ZGBXoBcBbyL4eI2B+J3bZ30nArhGbwTd0yFlTG+sZSt5RFivCac2zKq
oQgpww4kW5CZXXrezp06FFnRxGFopuY5YO4v3WP0EoC8b9MTWffe4HR7yZUjix34oV58XF+P3qoK
JJFpysocG9aoOmd9quDMSpUtl9yWu2cVyJ5KCBayjaWRZoGVRnIZpSPKLiGiY5r2TpAGcPAwdlm6
1H/8m9Tiz6xmm2ZMVaVnbHqU40GiqB+RAL+s32BzeWZZrnL9jcOOSibMrtvCh1bLOsrkrRBwX0yX
1OevPhxE5c9vmUWbgjcpqdMKRba9eVJ/851q13fZPYTRfLYpzykk8K3qlD8tPRz+JvX8M/B0si4e
zU2fkaLXUEesncEe0PyNQc+CkY7wNHhAAu9KO3QGH+tg606/MhekEhbnPUvvxhiP70DOKBw8a9li
a9MbgTe+R5Q3dnwTPYz7onJRnvBAxV2I8H+Tgv2Z+izNG1ouq32K+8XY0yPoaaknuJPe4OBUXnyE
46vTLJ3iaft+zxv+DDnL+gJFFnlIseXoenQaK97wn2gHWeNv4g2rcUkHdfrTbo02S+06vPg7A/pO
57DPIIyhPUzqEIqcW+YoogVSObAbXDi/1wLxxT6ekzhgdSelqKjFZ8PIwIz5KFLDMhd77tNpuDGx
ybX+ctPqfRlXMSuwaau7tntNWr5Q8wYqfWGIWSAq8ijo1SBFBXYwnQRg1Bgq84puQwgU/6M28OCw
5NLzdS01L0QJ152unWq5eUxG444zbVcBUyrmtROCMENxbZep9qAV0kaD6ULORCA+08A2Mxhnds1K
N7jXyLlDIflJJSQJyP4j0Ob08L2F9E+sg2WKN28L7lxZorcpvYhFYA3aCQJKVq5EjgZojNAfBr2x
8+wtSlo7KzNfiphVsfeC36VauG/Z3kR7CGJElhkZDnQZLClHflK+wLPdEqQnwLQtlsKuZRDtduy2
vBI8IU09GbRQjR8Z03/G0L1vkTKWRHLz5xxHRTmH5eAS7R1KYsdY1GwC2lMQWsSs94Kar3lQ7IpY
dQ25KiE+BFAgcMU8NtDCx4nv0dEfWbppMmTr3XswvKr9I7z7PEIyu4HUgQhP8i6pnECHO142HnM1
trI4c5iwYzmI43myi8rGQWpgR/CvpgpsEjPmpnHiRhlsFolsKcA9cgK0Xq674BAm7ejLOsPqlZZR
vzPhQdXpVmO/hODEdckqCkjD/JbH37UirgxoGY5ctkv+asAYFvpLgCm+a3QilmYrLWjQ60qtYLoo
at3qQfpt38UMnqxoRErCqungsIEP2dTlgZG9mnKr0RNPNtrKynOQM+DDoLcPZvvBmsoGncLRKYZQ
WuHXGBFoJhEXTua+BE0pScpySxtgQGnGdgUWrYmtUkU2amtOIyu2bAChhOU2Wk8dYS7ZGKuq/8kq
lDOjlRFuAlY9DgncPJkCAhfxmrH36pK5ZEidQIm2egGvPIwAndWgrKxIij1DGuwabcxKgIEmxBcG
qFZxGTmjzt0yh41gqtpgyzlRAuuL4kR1IM+QsAYomoiwgqza3GYmtNWy4FCwzmrLbqVR6ubiM+QP
kfD+Ys1BVSG6lg/eoBxLWryPLV13Y7apm8IOQpwgWescePFtA5FvY3qQp5PAKr+NQbAp8EaCGq9Z
yQ6oqW4R1nuNB7sQ+SugYxuSKDBrf1WKUxUB6P0k1UgpWA+2V+0oGXxzSsk3WgHSQLmrBYZVdYKj
KIWvstylamZLOt6qsBGymime9eqGgNvdChixCNX7omldHUzF4gQmpstNfP423VXYDbytQc3DOiap
sG75r3Ta8L145NmrqerbVjWe+ryxGwJnT5jOd3h20fRcionfED8V6X0A1b9y7MBCpk6KPLvgsKdH
OCnRCerA0utyKPVpMLrLACykFTrXj9JQrGPSbUgfOnxiPqoDhGq0GMGqa36IohlbdQXbZoASCJT2
yvxRH6BzQ3Hrg6JW1vlRgUBCIUKkCJPDEwvaYnnnQX1zFYJoKtXyugGppFUfTfABk1TeQL7STsoU
Shnxjo2n2AjsMehtwmSb8WiVKzDJJLqvt9VeFDWvFvInmgSHSDdsHWVm7SekoSyWD1YSbU2hXWV4
yyqj7uhCdBZrbaMI3NWF9yZ5VYJyU5ls20IyFq6IthS9JaR7MZSkcrGI275IDz10DdIARghBvpZN
sItRanczo/KqUXyUC2Y6Qn0oCShLXeRDIOku4j24mmQKh90WNU0vFnr0q3OQ1JIxsri5C4LJ4ZTc
S5BjC7tXhr+2Agf6RPkNxQa4aEAZ3tLHwmVpuKrVYYOiJaxUtbWc/MQL14YO1F4Kxn0JD1YoZ3pl
xjFqaEuQq06k9EGSIlsODCcEGL8f03s1SdZMg3IBXkkxjX4kmjmRd7yeBo+h1OCpF90lRNgXdLxD
r2MhE1u6uGfJMMyOWyUHy+icjYobw+ex7PFoJOZCtWkp6VJmiS4tkkBtY4zTbspd4OurmFv6Q7cR
PdlhT/kmhBvR7Zf80k0+y3D7SiHwowGeOorbzEKTcFMXnWPA17NBY+D2WH/TffsrwftMKy7S6QJc
p76JkU73ABlZigfknxduZMUCRNYlq2iVOdAluFvS0v5s0dzKiGa5LFDb8SCN6J6rPjw5461mrivD
IbbGLL7SofYBxAqkSfTfbQPfGFtdLf6CaYPc+gWz1HYs1UGtE5TEJrILSl3dHcyZbfUUPYQ2GE8f
S8+36/WZPys9S27jhDQSKTBjav6ciB+xKlkwF7diRIk6W9J0Wzgen3zii+8qlKoSS0GEF/B4YNk+
rGBse769d64hIFAZ+2tGcySdqUAJKQlREs4H4hptbCtGvqnB/GI9JTYHfj1TgEw24TmMT9gpDwKR
HIawCvEupR72Yhk4weTiKbASdzOp4XLbAI8EJJApP5MwWyXmW6CGXosLWlGeF37+wttGnWXMGon7
DAkfPcfn0SNn+SnhwC17qcdX430HSWxnkqSejIAf6aq8p6MlW8uliu/mBJ8Ngz+rOAtkUg/dmSaH
TG8n71h6J1GU2wzAACESzUfNCg3BlyPFDaLSy6tTXQHiXceuICsuK/FqgagCSmmNNuxEWXFQs7Uj
6X+hW7jwglFnYTAHojGE6Tw9R5BDygBE4kPm1PEjA5QtN5p9hCKWOkl2FtSh8C9vyFsod5uoge34
7e/2N5WlPws2i4+mSiN0aMGjnRwpRBfZ4EbeKF5jV3v1COjAffqgnFM3cvXj0hP86ipMkoKTlQok
NmdnOEjSIY17E41hY9uUT4z/01T3aTP8GWD+HM0UputZMD3xpyWWmKVPRgZi+C+F/YtxZg9SJDeU
DyKJzxVSN9oGdgisVDrQFQCHhwC5pRlBhjU2X/K691h0Yi0cnyuANUHNG0LNz+PMXfisV+PxxU+a
HcdKl8F3GLC202ftcA3Besvt4AwpIfpHb0sVrIVPOUfBd5Iy0kRR6VkUNFvXBoBVzYWdejXiX8xo
dmbanCVRxrDIMhcsPIHl4FdCG1sXzimUtG4v39JYs0PRqCotYT6NYJbU2DioxrFj3MQ+slKrg6/6
7dGuoTq/7NNZGUwP5TJtJzi4dirRWq1s4yiuUfz8DJHLFLPpXH27qy9Wcpr9xW2Gw4ArIMDs6Dpe
NXvd1XzDA2p3aQ9eLUBdjDPLCdDeVHW1M6Y9mPzoduG2fzK38b3+kFpu78CMUN51H6GjWEuN/Ou1
3YuRZ5FFNmmUZK2MhgDifjA8ZHKz4uXrpPHOeeX1seKpqLMkKENE2WijooAORXivTFWV+J8nNX+J
QvPkoQsGCIQQbFwgKC01joGD3Wsw6FvYRFcT3T8wHnF28xE2jFwoURXrYbeVwejdoic48qwmS2rJ
DZ7pffsTTRvv9rDXD/5f4CFxdir1gPRyFWClw+pYAVUbLaohXE9uLyY2O4wgm2aiSDGE6A82wzZS
duJT5XcrcOP9iFgw3XTrTXIKHfnh35vc7FxCWDfSUgX3R16+xjBqjUm6EGiWlm9+FHM2CDxEumKg
4QEJB9lceP5Mi/P9rP/5PrMz2Mqt0AYKwF1xhze91DoVSPtKsWThcI0kewkim6s9S2VXFjqX0E15
qXds3e6LffrcoocAWaSTttCAvx5Y/prUHIDey31R6ihRwfuj3As9mt3Bg0Sf5f4ABR2Utfnp9j5Y
WMQ5dryd5B2oBARbj4qKYVROSjO/142Fe2BhM3yu8UVcrvpBpUOPbgiI1DbtR4v0Cwu3NJFZjMh0
PtCWUFw0QDjJ6v3QmlaUP99ereuP/D8H9vOfX8xDkeKKRfBGAXwrJnAQwJUmbcHWEO9wWCNHaizp
I/aWvByvcXAut+DnpXAxbKuOQNQMYwzv2d4q+YFCt4RqylTtalvIY/clBPZjKD285ZluabFuKbDy
ELTcF5PEIVPFzoBjeFdvC4GvWTE+VdXDKD22EXj1pLAZyPJNFbzVRPvQ2LDNOQBXQXegMXcDKHwY
QemFleLItPTNsbC0UAPqGC+fiv0r+PCLBZ7FJVBAai4I2P+6sCmjV2PYLkqrX88R/hyxWWBqg4Ap
ooHbxEApVqpWTD2AjGutG+hRCfCG6MPX27vm8xr8GqnkTwES6HgqpgG07teshECzgXVDGJ25sSfk
cYS3QTx0aznQPtqhcLMsvScG9clAHEkAAbECtSeClux0fdc2Xk5OadQOWG82JS9pjxoPNJPFJLVa
E1dGCPPr5kfbVJ5BRT+MINo82iz7qWoPitxCSm88Ckx/5QK6IkbuSzgYUqpCJO6YCYq7MNVvxxC5
I1xn4EYi6yKYzbOpyqKQl3DH7Z5yFGUzBuQLY7ILq9wHLeMKdHjLNQ3ExzxtPhjkwcxMONZ18zBG
9U6iqMYXSuFB1cbpVG4XypOhnZMY2OFR705JEW3FVNsJYbg1aP9YdPVB7XPDUofxjlcFt1QYF2EH
oUBV7mr45anRe5REqPiD0tk0xxxEHaNFYwB9AzggPUGc0ocUu4FSg+JrWrnkd3d9LVRV0UDynvAV
Xz97lgq5wfuwe+IoyQkRXKwFCP9Fv24v+bfk6HPF/xplDkCTtKyNGeq4T/g/u2myiXQp9Ngb/OP2
QN9i+Gyg2actKi0FwA0DqVVhIyLYTRkvIN2/x9fZGPLXJZMjeEHL05IpovxDVhiwSHjVQV0j4hDf
NB9gYOsZfW4PI0yJYSSoQsAyqNxSy/95bvDsp8wuFORH6GWoQvuU7vQXEUzEdXkHUWfhkK/4ZHvm
JaVVbviZbuVt+REclpgV38LUbPzpc1zE/AFRXFUHnKQy4Cdeg4qI2jVkcTxOYGqPtB5OcD6wbrc/
8tJumvb0xahmoHZt22HURBfXVRMBKBega1c6rbakyj7F2S9RcTbBWagvO4kbTYahNF6gEwaXpOJI
TM2JRB3NoIV89+pZ1PEoU6Buj7/OvmYrjZGug4b6xAfTytP7vi6tMVo4IVe3L9Qx4TmGIaRvJ14f
zIRAY449BVBahEFAbsVBfYpHAG9MRbGDVAeIjHE/MOiqE0vPgLKzlWWSCW3e9r40NOf215Q+GeSz
RZZ0VYQEFsgDRJ4nr3RI0hx64doT79A0TyyCxEsoHVl9ayrTDgco4yCBQIF2JZHhd5PHDkv4Km71
g1iWoN6KVgWb5jagFuSI0LP2R01C7b0CpJd6UvMcheCjqr+y+kfVxXaEqytFGAqAAoC4vT8KW7Gc
ek6PRQl+RwjkXtijL6/edYryEjfcbqBcHqKAqSmAHibHIX7pdb8rJHijaXvo+a1GXV+hnRkPDklH
qLd5QgU1VSN0Szlx6IgH4PALfKDJejdCFySj+yLlNurnmFx4yPJnEDTswfSFDH5ECpI06PDwX5VY
ox0YeJNVvByJjmTwEDpkklUXIP7Hjx2lu47co5hp8YTYkAYcCgP05tpFTdWr9N6uYe4lepT4FfkZ
ptI+EcjPFiKuVWXgFYxeBEmsXERFO2VgYMH0SDV2IwXPmb4lYBlIOXTIen/QfQkMLj629sSkhM6u
O5QorrWyVaRqbsFCuw0gt56vSCvZYBI6g7yW2uadGZWdVNUTXBLXoVpB1Jj0p2po1rAu3MrtjifH
XhqcPoQQdlf7t7fVldCETQXXHrg0g0CjzzOoSmwggjRqT3TN1sqKrTQ/Wv1V8f7Pd/5/w4/i+D/b
tPnHf+Hv34tyqOEvyGZ/+499/F4XTfGb/df0n/31r339j/5xV37kJ1Z/fLD9j3L+b375D/Hn///x
nR/sx5e/cXMWs+G+/aiHh4+mTdnnIPil07/5v/2H/+fj8095HMqP//cf7wVKd9OfFsZF/t/svcdy
3Vi2rvsqFdlHBbxp7A7MsvRGpNRBSJQI7z2e/nxQaleS4LpcUfd0TyOzIUqcwMQ0w/zmrz8/2v/8
n7/42G9mfPn9f3549T3j391/j/L2X1+i/IXf9q9f/9rWv/LvP6Oc4+jvX/+f3/Hre9P+z1+0Q/4t
SYtEGdKZIrZjS9V9+PW/P8LwCN4J5kh4iCCA99e/8qJuw//5S1L+jTUh/0LCnR6KlMZt2xTd7x/J
/9bAgRLHwRA1NKSh//rf2Xj33f75jv/Ku+ym4LkbfvFybf9zCuFjZWAyJaLBJ2P+h8vm6vSthynt
YwEFmlwfUOwXn9qicINZR18b8APG3239pZzUA1hMpLaKLVoBZ5bsCo/35xGWN8IqT+NoXkUvkKQD
nPk6aO6X/UXiPSS4Arsv6rVwObmPmlNvLVfeSmci/1X588+oKiaUxH+mpK1DwBhrOq2jl+cufsSy
p7jRIdtGzrTRNxwbZ4Wh3l+pf4ZbzFt0vC5ZDsst+Ob2Hluraxtzitn39EqD+LqtO6gI4kZNqI8p
5zosy6/78FnfDLe6wTsf5TLSxUVY6KrK8UYteg74cx6H50ZZnTbzoGt5sIxiQIjuK8mxWsD+8bm2
6/vI5+PcrcpJiYzbahrwqQqpsEX6rS1tZVOLQIfX3pvd/Gd/vN0Pp4cyIA1iOKujE/r+M9HGK6c8
BVudRgWXaIi8PES+XD6I4s/PR3p/Uv95KQbgZEBm/YNUolqBLsuWBaFug11DYXHYvDmp3x3Ub19o
Ffh8HGc1eTHua7MoMnmZmF0naHiCx9skyJkYRbkZlOKh7X3Pj8RdMOO2muELaN7qZeTNcAM+f+PT
Z40hGlhQa5qITOT7yfWzfjDKQIxd/1LBcaq5bHfGpeTUdn6bbs+W45dP9WEL0OBDtXix6Ph9ALzZ
cXVsZnFSS7gJFTdYzXiArPbJBXg9IFqjN+zPuz2vOgB/5vrNkKvEQKvjvpsqhlz6X5bm0QXfYWx+
a11We5lwBT/m47lk5P9jVv95z9WsiqlsRmHKoOpW2Zijk2JsnR4RxPC0jgHPzevJdfvmHVcnSwtX
0Up6hlsc1JWduU/2dLd32v7MYllO/c8+3+psAe5FAQDsoysejA1GTSESDKOjONJjcn2OyH/unVZ7
JKxaQzOXpSIegp20S7bDRt1km3N4ldPDkPyZoijrH9wjey1oe1P8/aWCXXZItvNB3YhnYTG/8Uwf
pg4TX0paODfIa5XqbCzkIjQYByeYb4L6y2h1pw2ADpbiXSrrB0tJjmMp7IcIjkH6tW/jo1/434ym
3LUUgdmn+F6hOmklgPHQAx6Nw6S/aAk4okp3BrM6BqFxI0sBykLNtkmwsx2CDUAMB604VIaAxU4P
pXVOFGQFdPqzvUwV1pKliR+FerMmLDo/02I3+tJ5/YNcOeO9tMOVwavgZcl23NjyRbLJL5Mfny/G
32HzekaZRwMzjL+Dr/cnlyRMWhf6zOgk33bw7guRlvuEDus0bkTO0TQMf6CE4nb9rxi0qJ5oZJTJ
NvRB0sBl/SH040Yrs03T1cArLsy+BTk42RLqOSW1Q0F9iYIcWC2Q7UTeF+MPvzMvoqy8kOPiBrwp
h3b50iJNTBHGkVvJltvu2Jud3chfBMV86IbBjVPgEnq1D2vx0vQRRSU1CsbQrWrMFBQFrttEL6m/
NYzwssGCVQ0wSs+R7dGekO3dZEG+1yf2WZF5wSDsA828MLppJ+FlFU4XI1MciNaDaXVbJemZ8dKu
TXTRgughHAG2hrqbAe1fOj7WWcLoigb196d/8wHWzZc2j4SeRRG7c4kDungjBod+TjdGCT9a/2qM
3bUcpy5konN31qlbBDEWWcbmzyBEXQenzdxLKG0vR/oiC5NufIS/bmpPcqCO0Eeezmn7LWfNaqlx
QhgMuTgMautLEv3dvh1aBvTxdIjZY6p5nP1mF1sPCgTtBAfRzxe3fOIVDV1dbCBFSdet9UUpQWTL
jYER5a1w3enQ5WxgwkAx0YMwnpMdfiIX0hYrsd6jaNyhMCHuip81Co2+p5+Jv5Yb8sPbv3mW1Q2a
m+HcxI3CRlM6W/WpfyRn2hinRyBFxpcbOuv6g4qpn8s40xHhyV+mhGZN5Z+Z0FM3MhP6zxBLzvUm
8kgDScqlZQiAkVvVSbzs0t80rnZQd+mlcu6iPP35/hlt+fmb0UpFErRwGQ23IFck5qh+BY+Va9q+
3VwLX89ezCdC5Hdvt/pE5pSmCG8znkkUxxGCqskRoQTqrdY3eRM4iSvskye0WT9fpicSqHfDrsKc
sQzUuBoYdm6xRwo56yj3+H5j93q+zdIz/gvyyWWCLolqLEbPbMf3s5pKbY2BoYHJkncJz2Qj7atj
4/nb4aq4zbb5DhBV9lh60baBu1X8LA/5pXz3+RuvKoS/Dz2sCjgJDIN4GT/x988QIiJHP2x5ZdIr
ITzWaDAAeUfe96FQSFHj5JqE5aAVe13cinNM9e81laZdqtWuHiIqB/dk6PZ9I9619DiqMLaB8Nt9
1TldXnkhmWgcSLbgK1sLVP1EibCC8IFZNzFzf9dqAj9vt2ILWj/qIc+fY14u3+zDbkf5n/OOEN1a
Z/4J5nRpEiyTrN72cotG/XE467tzeju+GWW1HXupTbtWgdeg39Z77Rh48GTsaVNeLUfYOeT3ClH7
vx/tn3dafbSor0txynknvfrSD/jdwkmjZijXrV12PVVek2r6jjne1nG2SQvrUMowsxPFHsPRNWXR
09rvRjDs4hiPjK60Y/3bHO/FjNYChhwjfB1ZfRZT6cz++o0n+OxjrPZ13wZTWkQ8OP1ML8OblwDV
umz2A6Xys1nEigP6cZpW21mW/WIWND5Kp9mYzkd3+c/xPtn1F5kXbzCa90YPPzYxBUZuboaMKtC5
oP9UtmbgSSQa9B1oiK6p1bKW+VLh88L+t8GL0JhzweQ6jdtdzAf/Gl8XyKfnsqcTKx4qt4bcPUYr
8KdXqyPo9dBKuyZxZ2OydQyzA1rbYjQ5nx8dJ9Y8OnLYBGMEgSmmIa/CFqMU9ELF64Qsrd0PiR14
lqPbykHyULMP3HNJ6MfXgqDN8cyL4bj2oWyickxJUkB83KX3tWU4SvrE051ZoR8jo/eDrBaonI+p
JejEgEPY3bUT2UcK3yb5hhkFdX3ghJwgn0/jydeyMMWxEAPnhFrNYquGZRdIjBg2iDkpIDJNui5q
734+DAXhDwchEaZKdx4LKQkYwirZFQNFHqdGpgqrGlsItIe8b+/LLNkZmbKf0DyP+4o2RG/3WuuI
JFkBcNSmTS+r7iFVEnsi2fLTyO4E7VJp59t5EWhMLXfW2r2h3WZjSk1XIUXTXXWsdlWKpM3c7or6
aa5e9fhhLh4m4apoBieuBLfASSwwjI1VNY7m4zzn/1SzL50aeEKUerk8XDbqomU64El3r2JYVhd0
VEwCYjTFcH6AAWnZnWRup9yEM/BrELH788ttMABITi1PSF/LBMOyXDuqVnJsB+vYIDcbScfKNz0f
OQmpHmkFIkeEbJ1m9TuInEDS9a1ofaPdbjdJ5w7mXWXKzqR9n8fHHMcWw/e3Y1O+Itf7YMnqwc8F
Z5J+1Kp0iIPKVtP80kr8n37Wbqay8CagOF2vbdVQ3PrWvFv0yOxSwP9BJ2cDjyn4N4pRbMMwclMh
cf1G2k9N5s6z/sXskWUbTU+bz/mInShLsxI06vEipuwUrVYrIZCH0e8FAuDyeSDfaBgf9ckFQ11z
X4nHc6fgqU0lMxItBYtreB38U4Rs66klp14SK62a0Jv8ARp1E0mqV6qsA7pYZ1b7x0iOkw/svY7j
jgxlbymTvAlY2zkQ4DlzWEDE32aqdi1miRcJd3EbuZGfO6HKbLehWwaVq5QaRNbrLi+3kwJeKn9p
URpLS837/KE+lmaWZ6KIJiqaTqK5eqai8jPLCpj2obsoMSKN56ekvWraCKddkVT6dawePx/xRE3h
7ZCauFIp9OUxx9iMPa+gK21Y8EMreHyitJO5fJv5ZS6uC3khkdAPhZhjAd5FcaZvb4sY6JWmOqaU
QBrJDhJ2uiWc9yp4MhOuzWpy8KRyrQT9fJzDygip++DnTCtbHHxX7IynMr2Te91t4JfOSnBMfdQx
571qlLvIum5L2TGtmRJQ7VbBd4AO940JLMpocB6t7d4Q3WSuvcjPMCaTN9SZDkZnbmaDUKVsn1S1
tfM6tP2sRlIhfRBQOfC7ewpijhIZzphP2xJ8FJk7yr2mo+TZNhRFp4l8LzNQiVS8cNA2kq861M1R
U0o9pZnOHLinjtt/vjal6Pcr0Mjmqq1Vpn6oJrDYHKfnjCVPj0Bgq/8u8H+ILfIgkquc9RTSE4/7
ixDp+M/XzwqhvERQy/r5Z4hVIbabEbSbDF5iMVEIt4q9ZH91vEkOgte44Mwih36znX4Tzl73H1NA
hlYM1PmxOKNPstotYySPzbAkR4UhOmp030bsWO2XKn3//B3PjLMGUOWJkpmDTgJUom+OpKUyoEzV
VRuaJ7vPR0K56MQVvLQCwYTh7yet36nNkLHWoPaDVY7cBQ+RycI2Ryk/GBW7btrnSGgv1AAp9Kpx
6+ZXEUNYNyg6Spo9+M+B9qxQrkDdg1geZpH6nAmC3c+Tk6HlJ1LZm1Wqy0UL1yvbdrXvSu1R0l+S
uEQpFuUrHIXUXNugI2ZnGP3J1Yby7iGIbjv8Yf228eBugc8I8GMlldMQOLAqtxNg0KMr2nU/5jJH
70tzRnGw8Wdw5bF0c+WnKiReojVXXTxspJnrCwWsKgo21eh7koYFjnwfGU+K8dIJzyMkifK+l6b9
aKlYSGArj3ecJdVeOM6uhSqiVFZXAXVEUYHNN96H6VehQeOJHllHg3FsDadULE8UIyDyDR5SmqNq
6Iil/c7o0M5Ke5jtXdA4BX+qWq89VrZKOb/gKHHkobZanqJAKG18LbH5q7t5ar8UcuaGUbFDKg6R
ga/U6LyhHK7GltgZO9umDh3LuojKyA1EIDN+6tB89cJCvBKBG5eq6uqxsZmbDgp4eFPKCqRy6bI2
CxRZEV1VhdxLwujRMNSbtPWvy+oYjc9NMUBZvWvjFjCtbHc4LmuTvu/ixckew2WrcsRGsYNAhdIR
HOrMdCbQJCgWHiBT0gLdKGqzHZmlfCTOGP3uEBo/0+YpmfzKnidk2rP5+fMlfOrIebOA15tFyAap
l6UMBRntecq/m+dA/ScPnLcDrE7NrgsGxYoYwOhszaJGiHiEg5ac2zgoBsWIwW10ZOHuB5cypSu4
5wT5T0Xjb8eX35/aMyi71B8Z38qvG/Mm6BFT7s5UB0+AEZaL4T/HwLoBbIpDZEk5g9QB3RCxcfMR
3Bse1mIp2zrS/nW7l9o7lbBMCpJtVj+Ohu+o3NVWvhllGS2Bc0fT8l7vE3MeybSAgiABBkNoNe9D
Pwxj1fBIqfZLaK71cJ/F8TbLAjdKgOmWbly++uqh4IBsz/pJnRt8NeldpUupZmE9F47yrp0xYTar
q0WQJqim2zJH44eO0SiyR7JwH9W1K7YowSKx2OnTZpCKfR31N72lbsVgvsrxweK5AbURIyBVX1ew
I6twn+e1k1UImo04xw06/gcSxw8k1d7atKrhZJgXjuOPcqcK6hcxI64RESFEpVLq0bGILmU1OpNA
n9pM9JkWfqiqoNSzuuHwPYuSoq0TNwAEzgk/h93/3Qjr7Yq8aMAFzgjoLyLUM/Hfj88PhFP7RVPR
jaPXKJm4kL7fL6kkDygKESDoIOcSNDxSvSSyO8cBO9E/UMDQ/2ccbRXIYttqFgh1LAVhCAiqo34H
t9ipiDk62aHfleRZbrVvr2iIIfYiX5SX7SO65xTf/nugCE/Cy/I0FgDNtehzJ+SYsmt0MhQpQ2nw
e94Uu6ilQqufKw8vdZr1nnw70jr4ivVpDEvSpukwOUGx5W6M8OcAypEc6h9oF5EBK465y780L/pF
6/k2V8E3n6vgnDHGyROLVoZhWDIv96GrLOtNU45NkdCh8kHRb4OjdtHgpYW+3Dfh0r+ev2iOvMu3
1s/Pl9ep+wDwCrkjyjmWAZLl/fpqtLSSEkjjrv5oEby8NpQMhTsiwmmwsTt5HRFRA2y660Qbac9z
JScAjR+/Ac6fi1kCD6AAeXw/vloSoOpDl7iS1Xqm0u5MDcEf/1m3bky93grVA2AsOwmuO6nx9HK0
NVXwJCxUtDLaLnGRj03PGItO1OaHKMmdhISqxFuhLC8tqROIUJoDgSLgqS+SNHqBANuhqw9pI9qi
XFI9aI6+nx77YPIGefbmULUtZXIaOTgIor/1y8DTifvj5qui5Q8t9lxoeNpxu1Un34mS6kmWi5ux
Lw59qR8oXWAKeBwE08nLEi2d2U4Q2xTJwqRG24fxNyN6UTuiO78tNxIaXMaM7lGOJ/RYuXWLTpGu
2YWBILx/gIB+UMUGSaL4skqFx7EIrhQtcxG9cSzVfxUpMcWJvCnkeBsH9a1fT8g5VPpOkpKjCUI6
BH6cKFMDccn4rlX5TS5WP1vaJXQQ2gctkX/Ng/XaCNbej3nltOqOPphhVQapERjldZoqr+GU/sJV
2isR4DKj6Cgxd7J5oxYA5KGEdCS0fvxaqwV4YEy/0Rqd+ON+rJAn0tGrz8jC4Tv9nIMf2hDaAhKk
eBdAvEHuCIWiEOuzUji2wNPREvYCxLljZG2I7m1pYdzgSKMoN4F0PQCuhry0Ny06DFl3KULADXAE
MMDQS0Z5FcrxMUBpDeMYRaFa73+ZZZj0auSG2uMEaNgPX6I+twcUMDpJuUlS0S601vvbbebGKsE+
SL/0btgPnWm3xWAj22qHwKrpWZGzh44p6DeCSrNYv1AH1asXHdneN5wk1O7KvNvMhXVbZObPjMCx
TkjCpQtwq3YUEUolilfAfxnGX7X+LIvQ2LJg07avakynZki/RQkfRVfiq4zlB4JjsG5ENb705YYF
ZJp3AcyjCENKe5ayC1matzoocB2xx6JELK9yE1H4gaXAodf8TbxMWpsXOz2br7Kuv0DuxKHPjrio
6mVzjIocN7UqPteZRJHvdc6oq7WHgcC77e4mFLNw85T7e5G13E6Dm5PQRPCjGu52g2JPKev7lJQi
QHOpDx+U6k7J+p1iamQGXyeKknEceGZ4kZjltqyAF1GITOpntGLdfoz3Y2w5lbZNMKDqc8nNh+9z
jojteBzzCoG8wm6QCrWydivrup1PKEvUgxNFWBCX5kaWgSrVvSMkgq3PP2PuqMD4ohqXBn62iM/F
A4OU3d73h8M0xeiXaFiw3crTF7X7MlFtrpVok2WmnSO5pI9IvOWWExpXrW+49azvgvq+GP1jOFee
XzcbQ6jsQnqco90Ip7JCSKWPX6R5dCILFFP0mpI+FJwRRg1oRHD9eXJjAxFiDaC7fqeExa2QFijQ
v85URPK+sEOKcWVjoIIH16at0PgbN+Zken37vZUrDyldqfqVxkhDG7mrd5xyym1nfPfpY8wvxEre
sfV3WYokl6sOsh3ogpNh4aP5L8YMrfShrq+CQKNMynlqfBGNcmPRdlEnKBGW76LZV8/ksdLsiLQI
655ML3sZlPAy7Hs7iFACzO7koiL5Qi1YexLzYzn0tijdicXXUr6I1e6olBGbF0JA+0yzwGmb3p6m
L8l0P4cvQneh9/eTXnrI3bpRGmxmbtW4f+hZgbKCeN5Xo4j5+s/aRJ1JYDn72CFr2OFS1tKuJTD9
dEntlri89Ye7IIgxLp+cvLlOasVFXHWji1+FMDtWc4RiXL4Hs56jTGiZN6Fi4tam2D54B3l+8YXi
S42ijQVAB16KJ7cRpleyOxrhdSMAkmbNdcVrI2KpgK8bZO0DDZHHMLofYqI5gkUA3c9y1G3Dcgb0
V9um+rNuX8PWv+hzAcJcciaUPNG6UxRyBFGH3CLT81kiwTcV1dpKMCFO8dxrvN5VncxLDsF22khe
cd2dy0ZORJXvxlpFPi198brLGIt0V7ejXbox3fBJQx7vK/y9Tb1tzE1NqXL7ebRxohTEFU9Diy4J
tqnGKphNYlmMkZZjcaaNI/aFoyMirSgPoZScecNTL/hmJHMVzlZzNUK2YSQ9OcxcsYbyoJSPn7/N
yS8m6hTcRbiYlmWuvhgWNbIWDlMCRCRDdGlnXb3MTvHQ3XAU/P9ZHTJ9JYJiw5TldUob6IiHmDn2
Qxolwn5fOTQDUd+QvPry3Fc6UdpX3g61CsnicCzjvmQoClz2WOQAAu9KQXXThPtKOBOEn+qVUBtH
FVs1oY9J6yZnpKMDqCkGFQ+UsTfaptm2u+6l92itok25873076n8f7SXv8C3vVnBH2gvD8iMN9Bd
nO/RS9G847os//AP18WQ/i0uwTiJ1wI8/Z1//eG6GPK/oZiQhuo0WGBbLKnZH66LLP3bouUiWzSq
dQU2HL/wD9eFH4GM18nB4c5Qav7vuC5rTA+dQbrhCLUv0K+FJLUqpPhVNQhK1BqeoAR2Nz8E2Cz2
Xev4ve+kQbOdYAXO9cNc7YYq3eXRwwgHrR5eZhpRugDzVXnoGn8PaXDnJ8ThVuk286+qx7rl3EZa
r+0Pz7qquwgEmqZUNIYnHkS6JQj6JcCf4ytKwhTXzgMyzg6ovL9DmC6tSCsGROX1ZZgddcFhuJ3b
444AFALoqftmBd38nSy/ZSb83p5vcui/X1GjYEuH3QIvtzrSORalPmsGw8MXjFDhtX0OH7D3xKXK
pTflUgLaD9fzIb7yXxZhbCb83Mm4vNMnT7CuXJi9LlaV1RsUpSA8IJeFP4g96A9j86D6u7bV3b66
aBFBlupfRkTNTTxXPDk97axuakzLRbA+w5bEvcavDjmk+qA1SPUkhlPMNMcaQLVF23yhZfA017jP
qtZdol9OU0lremi+fP4xVgf372+B4znoT0nhS69Rp2Ktc67rM1sjFTeVKXpqjiJrHBPaZfYSkn0+
3Lpo8WG8VRQhCrKgTjLjtZt5A+RpN5BZfou246HY91uBW9dF9fgyOHsbrm73vwemOrTUUmlirS/e
qfYDJUw1w1Orn1P2Y9BIQO8/f7ll3a5XFRWR/wyxejchgq9UBLqBo8izVYjbDMFZeJnAwEIvbn6p
MSrTfbr5fNDfpnYfRtXoNmJLS1SxRhbNaKAnc2cYXt13uxS8SlMhHqRM7Tcy2XRxpL1u6m/VDKU1
N2l5iPs8vW7SJ9L+rRwBbSkHu0EytvFLwt4Hf5HEVr8Isya78Coju+lmA3B41+FwjNGX1mQv6gSV
GjXhQVUf+/ZllvwNmbOdQ18e1Y2JKKhI7wjZmr04PbX6E3XsgzSgGp6a5rHuAxltIOVumOobcSYr
k+f+ehaEb6IxXuZC+V0Iw9tBNXcI4XhJhQTxkOy6JLgfgvA10mqUI1Tz+vNZPHkmLW4ehglExKDq
/v4UjIZ2LopKXkS756uhondmfssn8lOz9cIEysTs20OoUmcKr8to8oK62fVDdh1XwT6uVTxkgwcj
am+T2PIq+S4BkhSD+z/zlKdWGL1fhcr0Ag/9vbvexPtxqwegsTirKwoVFTKDAW3HBrkxXaEJCKKs
S26sQJxtv7gqsVZo5VdppjmmvGTUMTLpm1pTpJ9pFpK08hZSOx2adqZ/Ue+zZjymUffYU6PqK38T
qNt66u3P3+DUcQOcXlrIb4ZGYer9NIeWmgiN1Bmen9xLw0+pvdRNHqj2ujQ/d8gvMed6Y7wda7Ud
017NGq1jrP5FPNSQokPXcujHGri6ya646+zgTOFdWn7lekhV4oRZWG7mB5QfpYQEcD+rSOnQ4x22
6nYkLaNN9mtB4SUo9Di1U56NvhdW8IlxF6grEZUGmOz9tFKkHNtQY9xgrDddfF0hgSpHHOKUIbop
2lBBrFF06E1Uh8pHKb6jtHtRq/rBbL7RWfMgWHhRLe16FRWBZroYqD3Mog/HZXhUQsWWhK2RlU40
lW4UWtt5MHc+1Y2mjWmRlnTMM08XH5VZPKJvjpw/Tde8CQVcPo0YXlCx0UP50gSbFo/p6xzBR+Ek
CQvFjjoYnRr1S66ao56VlQvv/kcLGObzdbfGRS7HP3q3uoyXn0LMsd45oTpMVqdIvrdY2swuLr+h
vcCBrS2GH9fhuQxlyRVXC4HhLGJhnXvVWN82VcCZj8g5PAnQGImiI4ZeUJEi4xO1+1h6iMvw1sJC
XtD6c9raJ5b9u6FXy77NFPTI89DyMGw+qFZ6Z8w5gQTOpFbU31rTa5YYX82xffC74qoOi72BukEa
Rnt//E44tFPK3MkTyQY67eIyv4HBfITXtvXTfJfOEZ7kxm7uRaTEtT2SSW4/UYGRD4k1bPrhWkqm
/ZwCdEiBkUlgetTiJ1rNoR2kpSNAvaY2GzgmVlLo0ZeXYa3s/DbYaW1/yOIUz1hWWWqA4avdtL7L
uy+DcK3TUafheGZFnDhLYdpYLAbAq1gvr/aMMoZmVqAMAsiLrgmKuBLlxRGWkzzVTiq3B0FSd2rY
4waGHY5/D7jBlk0BywaROKzwlLqzZVTgRXm8SIqzcpYrWMrvBSuJ+DzAjxflD5xZAdsGq5UVcGB5
4VSBfp1poqNpAUVm5Uqex10FTkytpqvOuKwt8Yx5zImDTH47+moRIZwuK+wXweMGKUYvKb/V4W1+
rsN9aqlKpIYAX2FCy+tEYBrLQh1CfaEhl7eV+WugJfL5Vz71kYHOweZAVgFo5SrzSyicteB7TG/p
0Cl/CJ719r8tjv3+Wm/HWQ7oNxczwBS5D/DP84pFFfzJV7TnRsMpZJhdtdZA+/8Suwpvp31rXYgS
JvRTfyy7lwUj8vkLnwhzOeMw1lVwhv2YWxVWIpWtMFteS/2083+KIVzB6kxN7sQt/naQdfqkRKVa
SDqDhNSlQ9ryWUin13qNou9tf+bkPrVG6O1KFCp0CgHrhrw/jqVJ9YCaTnyX588atvOfz9jv5vD6
rH4zwrohn5UjethhwJS5oiPB1HBANcsz2jX24uSr2oPb3hX79hg55ZfZk3e0AaOfwLFt2sDnkuOT
rwv5h/YmlQ+KIO8XUiUJvVYQgnm9hJ8EyjxFcibUPXkVUlKVib6sBV2y2hNtno0inT3gVA49rkWD
INnq9wOOGE7rnC9DnlqRb4dbbY2uF2e9nxkuSWdnEgQcKpEalrrN55/x1DAc5KTTEIXJhFYTN/U6
TUlwI17HJ0yab43wQzPPqUIjkHLiYn87jPn++3RyWgzRVFtelDcYLV/OwM1oYFhBel8NwW1ldaDm
6YppT1Vfb0YRHEyMRpIKflZP4bMMW02tXIkGawhv1eQ+TQvpspTxIuvQnYqeU40eDS1iYxiOvYaC
h9L6sWMp+VOZiRs9pgEj9sNiq6lht9QiqqlUNLTMF10SHZneoKE/KVJ1HQW+I0jhbA9LJhrSSGxx
9kxHLBxHXH9MTXNEOGB5Ku6tcH5SFl2kUrAlTG/LvnDbxWtRydygDI61hRem/iJOz9NQbDSlXIJF
4d7AXMjUQuhk8nMFGqn1a/xycuTfDGE7daknSAE2L1p06JXU6SPpiranU5Wdl+XKXkj6YzVWtjgJ
1+UYXmmGiUpmcLEY5QiNuuuAVdWFTh0uK66UEce8pNpRUULJeRepvwT/BRi0HWioYI1InNAUKA1e
p033KipUqTHffL6+Tp15mkriAjxf4SRaSkpvTvi6LbGvCyayO7O5jfEjHBpSCZZ0rZd3Xf3flxKW
I4lcFCSx/oHG4+dlwxELpDLEeBGfV/y1EccZfgYl+gu07aynuf/6+QueXNkGppOwEKjXrjE0IQWp
RjRC38uNF5ChY3ofkjN+PsYaOvL7nqSXA9mN9JWS7PIQb2YR9iL11JKbIxJRUxcE7WugjSBiocT3
ApxfnO3F1J3URaAMP9FgekjolUx4RGX6aysdjPxHVCJZFsZnAoU1KezPk1kSdydgGub+/ZPJSgYd
pe8syqDSJjhmu65w5ifBQcIV8YlprzyCb6cr9PmE/Hb5Xl8+qMAtMiUc+B/KUr1ZtRI8TcvzDc0J
KBjlqXXXAI9tCmBFMs1igOQvciXdpBk/yKlcV1UCwHeGNhAcE2mnpMCS4+9CrJGHSZc5IBEreDHp
jGO/YQdoBkhihEeRtos0InvLoqtMO1gZOk8IctuvNS+qyttmkp3ULLaS6F90Q0ulCqpQlD5qVvk6
S5EXddcdf7WPrjO85EzrgBb3Ic+RBG2QUFJzTy3vI04YCky2WN8KZYmjXOS1WXozDmSTmbRXMnVX
tA+NBmQdda5zU8kHWs0klRGq/HBa6Autl1Ym1aig6hrBpPQtrSEIWfVBKOu9Hp2zUF/O+NVI8tJG
UCRybRSDVot4tnBqZ8laXmpgqvbcqwMNa/OYwp1I05cwOGeteCqINQxEspAhWP6/Go+01dTL5egZ
gALIVr6LCuERqykcV5xJV+/GWd8rgnDmCDoViRBFcvygkUXfdXXgAWDqRTVoLG+CLiy27FbACJ+v
/t9IsfVMmtzYOKtxcX9AuOZdHMWNzhi9KmASedtVip0m33p158eAzJunGGZKRjuxSljLaooWQTUL
DXDX4bre93nfOCnixLigRRu9MBVPqujPL1ZXYGWD7oj6tCfUyC93dxK+bz2QG7MeWKDht46wdTAo
b0bn5I5gNJ1YIOQ0S5UZUT5t6ZS9PeWSSq3lqJEsb4zEx1goL6c++TX3PoJfhfZoxcrtMM/tph6b
J8qsFqQf0bwG8QYLJgiPuJn5DghZCuMdfah4MF3Jz7cmZOBR1u+htnqD9a3Ik0fVCq/SoYG0DdxI
BhOiJo2JCxoua0E6e7GJxFmV/wxSADDSsRGL3ssD/b6bb4LB3PumD09hQCwmwpgvuejy9lcjjfdm
S/PHGBBTTTbiKP8fzs5ruXFty7JfhAh480oYelJeSr0gUlImvPf4+hrM6uorUWwxqp/ujTjnaBNu
m7XmHHOZ6oPDKv405mXuVKRKDtLkivFb4a8b4h11/1ZuzZWe4wFEnoUC1J81TxvaQxTPOxJBXcIf
UWWmQ+mqGRTcpFdWhcGvDjPkPBQZBMupBaDAioFcVd/l/euoyE5MVCv6QdY7Q3fkhkTGQHJiNfLk
mchU/IKDMW9SeVjPWrMI2WTNdb2ts84WwxOQW7QNubuflNkVCl6dkYNzkKie0NT7SJDtoTrG2tsA
yTFolG1UVkAe1YU5/45xII68hnJS29acUL1Cx2EOZFXelhF4zmZa+Il6I1cDPqb8IE/iRu8bgAhZ
LSwr1bhRp+ReCKL3bPb9RUv8SwGlzyDXLrbQsaT901Dkt1FZP/t63NmFdRw787mdQziVA32g1MgP
kYzyKMtmrxU60Q6G6UWzfP5PIn9IsfhamBxQ6ll5KzW/cNJOO6gicYOTTlqedErV0yVtW/tshzpJ
f+klGC9y81qmg79qDCpgVX8Uh/ihKlJPb9J0EYIQWLS1diLGAANJqcEUhk9eZtHk9thp+66RbCg3
x8xXPSNs1mlIeTjv79RxemmN8XZWQrIVK8fAz1K15n5I653fWQdRgpgQBasyyT21bjeNHu17XdmN
Ql06nEC2sdJ4hTXeSlJ3i7zkKdSlX9KQ3pCP5zXK2PBKyCQATmNm50q3mRPw40Yae1UbXDkVXZpj
Tzbc0zx0YoKfHR9qvy5VX6Q+GBz+SXm3uGZcdXuNEqBcKgx+Hufs/BBNIwitmnG6kkOmgpJe+Ssl
HXeAFb2KE/qh0H0bSQSz7G+qdm92D3pdPFdN+yzJwbYflbukHe+wfNygP3VU9b4surtksl7n0mKv
GJR3bZYTPpLzRrRpbE+BKi9Ag3tJcZVZc2HPiA4DM6eqcmalL/F1ogtjxSoVcWD+Du9Uv7KH4SAp
V5wZF8c4cXiQA4BRPMflCspUKc2Iaykd4706kF/LTik1rsXiXFjuFImaCSPpaEqMswfTkF2MAAgl
XoZDudPuOM1cWe0udQe+DHG2LOhYrIcMPb7be4qXM7PHXn+UqwWAOqd3MyxutVs/orCM7q91vC+8
3p+HPtc2BVjo0RQMPqthbjf5Y9CTl1rl/a98zB9zzd9oberILYrPn1f4a9d8XoBraysb1YJqtFGt
5BCUkuVBJLTzFakJSep17wTGuO0yXcp3P4985Xma8tdXUysySUlzKn9yr7A07Jru+ecBLtVRvtzT
s5e/rAwjT7OCikNG+p2qu1H6YSoIPZP3xmC6D73B3ETjsO6zQ+YPV+odV4c/3YBPRykg+doop5St
/D1R5tvkNvQSKKYwHtlmXOV2/BMCnG3Vvlzt2SY0KpW0i2veIKmg04tQPTHze8jTTmOKqzq4ieau
WrDbd5WcMoDU0tKjZayp2Taak5uMfYHW+8cIAeekUyNhZSFf61YEAeK3xQsa41t5UI96dJcEhFbK
+ZoE3VXgx0dzSLfS+FxZJsbg5EYdk/cYz7EtdrHIun+vdcFNbaQ7C+4EGQhkJae26vdOXZPvWo32
lad+eqo/3YezyriuCRJMOMV0W3X0cultrsSFqrRuTzxynG6mDowskLUxosnaHFsfL/n/LvcckrCC
qO8/U5V5tlZJakJI0elRJIW0rMuS3bPvZfhIf77UyxMvqq5/Zv1v0hBVakuaJBTuWqGmr79sLH1R
C39/HuR0u77dTqAo1CMlfFffyyomXPZmxDtaSxjA60UF0NtoM3Zw19beS9oTxJBoyjhp4J8+bzc0
nR6Ow8jaK++Ne38J7s6thJWAvAoAqiv9PQms0mUTLK7Vji6PrJ9OUhwaLdU6m4zMrp6igWqsqx39
Je+JE+0lJztotKQTO4IHbAc2tTBAute4Mxfvr3kSvrHEn9bQr7OEIeRj2xW0WOYiP8x0PjBrWv2v
UcqufRinv3T+JCnpiBLwca7yvFBvBiSKVxXn737WnJkPRFH/IEElzKZxB6wiFmmFRtwsOvFZyd4k
68/PL9J/n6p++AHndXxFncy5GRR+AIaAhlPilBkPsyztlNKkIw5nIYeqEWmvQkDXMt1G3eyWnbXT
hOrW1DlwzNKhGfV9OqmPVCC3AWT7GPNA3ipHKR83gTUtBX90dEQzOHmPkR7d67O8l5TkCEjU1pLH
PNGcFoZiyvxP2uQJTYIcX9zSCbbzHnLl3O6E9KGJ5vshag8nUsuJBRQ22vvc56+9dTMl6q2hzHZA
0PMit7BZRqVj1nQjejbBdaQi6y8fLAAOhp5gpkzajyRweasrJ7IKqswZThE9YXhlos6KOh5TAocB
adWRHy+k023fjoeoTl/CVndlYfJ8FehfViqYczTpzddqryJMJJ9rJ+7U+2R6F4Evd9q4r/VmJZeF
M2kcnksb4O2mKUjhzsviIMmtK7Y9DnOVyVtyrPC+I/Mkp33px0tNrHczyEsNWcTQa46axbdSsPbl
zcjVDxZURQLJc7T3QZLdzpZwmEPtHmfjoSyq+6xpT9vl1Bnjm3SYbODkS+Al+6RcGSMthVOsfUiA
jsY/MucNSq+j2E63Pj79luilVgho9UN64aQxcE+xBaxUP1wl1aRQMcPKXFW+2waYaDKZ088uinax
nC2FNrtJm+LeKqaFZf5SJnUdZ9bfusXy2sZunGn3IQaWUpSdSpxuGkwfbTzlZN2PhAc8mnJHo0j1
WCxuTSN4Q++4zU0TdHXotT7ZdVXJrwnn+JgqlbAcJObvojM2jRCLTiuZ9y3ZXJuiMJgKW/ENQgGd
YHAw05uYBS9SNAL66XP4EuvBD/ZZ8pHKf6ZucDt5XEwCjtzEM1JCP2dsCdGNMP2pSM0rCheZOwFm
JDMMHwl8KEQASCG2JUnVRRWvMrwWOlmii4a82rkrloEGE6XELNZAiJF5QrJSnjodzgzHZWjMwwiU
iPnlZtDM32b5UEItCaRkY8SyHRBEoUkRLq+PWqCbVWJx6cNXoVzyYm8z5bmMaZ1Xie0nv6v6FmXg
EtEJGEqEI9qWkCu3kFsnK1SviH9n7OGirNXcHC+IEba/rGA8pG3mCrAPxBCGQCVzGiJQSe/WQnlf
5Nxi9X1I8O0lJd624bmvhD90XB6FcLCZWHYlhHs5tgVZd6wov4Fsusyb3JGz+VFL1HUeBA/UIFxd
a98TpgwhiW8kbmdI2y/tOifW9H0kslSNeuWaqbZslGYxc55uE08YlE1jlrZUoGgpxqOSP4gpyrVO
Lh/DQfQKqVmU8VZVfA8zKSUTTIlm4Cnaw5wOgALqhqxWK1xOo34/avN9HUx30ySQClZg7qsEWF6G
vB19yNZ65CB88TLuY5W8DI30OmnWXsO5PmqUzfP5ZvZ7gt4tG/HNQomtGySS69ZInqs5djlTurIW
b4fJvxXlYMcpjueHtZz8U4c3cNe17a8gxrDl0yUMgxV9SX2RxslLJaTLOoCx5PduEquAHwC5CDO9
UXoISpjfaFF9m1XaRmjpXVhNcWxN9XEU3ocm2WKxzRwlqDbVJD2ndfCskykWC8Gt1ClLMxucPtZu
BhUa29jbYY17XLLuk/ptyvDmiMODngp/+ki5iVXVlZLXgtZYqlM+i3SfqplWLHxj35J4XGjDMlCK
gxbONzQ9vFrvvViRCLPRt4lVfOiptazDZmUZj2PaocLtOZa3grEWupiJ6TWrhncz5SidUA9jg1sq
W8UwnEBRF/Mwr+dTxaZC/DFVw7YKupWO10onInDqxP1MrpQvExUSnaygzSItkF4C1as73MCFvgjH
aUsfoyblVeGI3ifI9qrIUa3aU6bUxSqykOLXsaQAZZkt6sdsnZgPcmDyhXJWHGt6aQDCaL2XMl9W
Xd6LUr5SrRfIplvZPGkU1VshiAl1ec+N+rbNZSxn0lpr3vqsug9zYa2EOLNikFuYw4RYpTwZ/OrT
kx8v1x0jFx2hR8KjdG4gcrZIY9p6IR8jDctRwS/4IbHprXTe+sZ3q0zlNtA1GapfvpLspDF5PBXS
ar/wmvY3XdFN6D/qaesac+VM4uSFvckZdOKDx8+KM7LU7/OY6aMNPcUiXMnwnUBWnjspcbpycppE
XSA9WDOhO9FQ7aP8MSlfmshchDISpMmy27lx04rPYt8HqpNNiiOJJa/SvMkV875Ixj98qXOmYLRU
PD9T7mIDX9bP+5BL505Z5f1Fo3lqcJ2dCv1aKOBZYTjO9AdqdZN+pVF1obaM7+U/f//s2Gc2RWDM
PadOzG5Vi74XsL3vPxlTBh7lmgrp0hHg82Bnhz5BTIF0khnghian2Id6PurX5AjX7tfZeWogTCib
fJRGsfkmdPdNd60c/20AAAXs+QFo4rpCVnFWdbE0YUo6gQE0TaCPXtra1Yypbw2hr0NYZ84xJoZB
LjKG6PsKyqqxDUR1sgXI6wnOkpNBtZMEpx4CV9P5qHVSIjm3l8ErsXeLrKNskMn38C+eVEG4dmC1
vr0wZz/urLHJjlEdVdquTAfFe9zFD5o4pC6+09lphUJYpT3JlbXSPHBCsVu2Q6UxPvqYTJMMMrnk
r7RUWpc+1nh9BlwuInrbiMjYpbjfao1py4ROlrGJahyryPwaZnQARPyg7bEFJpSa/NFyN1faIoJk
mnFOn3/pyaGtSFIMgn0UaqhU74FiLAwJ4y3fdT9ygAc1Y4Kh7bVoUVvNb6uSUe+eKhvKXwVGuTBi
GDfCmGLLQyivm2FzkkqEbeCVCvZjimpt/TSw4ZiHbqVSiKjkG1H/kFPs5JARe5tUkYU/9i4rhzs3
xbIYcCYjzSRASjZKwC5RtY5n2Raa0rHGZEmf7ChaY4uTPyEhC7CQoHpyMx6UsELcryz9ZEQX28Nz
MtywJo1hYhsiie7/cnbB7UY2kGXIiKeNb2oosZpUKY1Ps0tyb2oPE77nnweQvxWoT346HTaqhSjv
e9uvt6aYKHKDz2WBOkhiR7fulsgwChgHdulmuwD+Er4geVcES9EBt+D8H7fd/zO65MIXi1IX/jId
NBGa6dkXSwqL3MSFH3gnoUoqPYzStRjICyOc6g0qSUt0+slh+3oqVkhGkWuVEQyRPnqXb5SidH6+
kRcrnwQr0ZPGXIMF7mxSGLpSiVgb6Ud3j4KQPY6BfrCUdCGAsNF6FaXNQe1jPP7FK1VvEB46lbEa
kTAIojhf4ea49ou+TVPUjT7/orOZIDcr2Ro6StzV3/CBQ52/GZbDPnBxey9aF5DAr2HnHyenXV4L
wLi4jiDCPEXrIP5Qz0YmACO0QoP6h0QMm8F2UKme1eQa/Fa+WIL4NMxZsSMflDojgoYmDrvEe3Mp
usZzv4blaCyKg+oS9GT3dp45xUM+OvWTvGCzerVSeknjwm3+z8We7QCAO+pl5iPh4ziuHenHetLW
4qh3P3VUvhPbWMocITX3BMvyIetfmSLOLcb/yoOfxz+9/J8Kwwb66dKP2SFMm1OR65REM9raBum/
c62kdqmd9eVazzYIeZFKfpIw1uhDLZCMrNpL4/CsFt1DH9yklsxMLu0xD73GyrgupfS1FKUXK0d9
Lw/d4HQGpwqJQDx6A8JcPch1tbaItVkk5LNqerkKtOmxKpp7KWsfSqKk1W5cmL16CJWe0I84vPaN
XHtTz7YjWir2Rj3x8IRVcIBqxNZ3lXu+43vTMdsZf2VmvGtfxzkF+L+fGFoSmO+Yx1AMfH1ive4L
czdwftISyyvm1RyAlbfK7uSfOIZmZLeVvO2ircZCHERbNXgTG/UpwFB1Zc46vZpfSmgqqWif5sWz
JlgSC+ZYtnQu1KW+Ue3+Pj+2K2JdvXZZ/RKuil2/daXOhjub6AutmPRBi0IPzLnbIUNVlioggWue
2gs7oM9X9c9B9+mDkIuApnHCVVlTe5IHEJBUDJ42BbCqRcfKau/Kbbywhn4Z8Gy6a1KlTJWJ5SXq
rKUsDo7JA+3Hcq/P6rLVtKWhRrtWeE+xEPw89Onb/uEBfiv3plonWz2XagaD3cmHxHr7eYB/Bflv
I8gszCAM0Lf8225+upmG0SX6kCahB6reDcJjj5TVqi0vOWlril+zr7hjtstIIyd0lcLj5KVwuf5/
fgQKQmRYHLRIUvz6wQyTVqVWx2UqR9EWFuFLtTwJtclX/5tv/teUc7rbfBafhjvbLoh1h6ohYDiM
qwvNzBF+PIe9dmXrJV16bZDt6xauYDQI+tnEXRUWxTWTYdpe2+UqoOwSYmbRbJsgckX9Pqwr/Ict
+3ZSl36+o5feG8zG+B65TJpLZ1doFUmZC2orIGv+Y0pH/pUrF/evuXL+3micxFCXgrdDY/n1keWN
ZEpGFAQeSxd52IJrtq9g22yJ3YAY93s1IoyiA/nZdzv2RAgTFZaAIm2PfpbOqwTsp9K0y1ZAjY/Q
zkyRHllh61atvy4CTiu+vqisDzE4RMF8R7QHYNppw1Z5jzfO0yhhlvQL4fEsRPF32b8O4e/O/Nu0
2Taoa4hbgA3z5ClJSlcmd9aQAvxHJnioGSYsyexG8Erf74pN7OJdl6WTn5N+FEafr/dkbJWp1pAI
eXHVwuDeqd3Hz4/1+8rCm0u85/+M8O+V+/S1aoPegbJnBJoRGVsgAth/6Q6AIAdQxkJeBUdp/fOQ
3xbQfyMSQgaAA1fyt7WMVJUyHCXODxTJZ0KLBjVZW1V55X363lI7G+dsCsgnqZRmkfdJW8gbI3RF
N3HnbfBoMA/Eh/4JgepzfDusitXP1/e973428NmnkrWWHvR5TLFW0VbtALc+mfZRn667hsp6/kfr
0qUoYHHWcTz4SMWLK9/qtTt8tkhbYRHFkgzKV0UqDaBoEacl3PQ/V67z0uJ8ikn6nwd59nJ2fS0H
gxpyRtL7xzARl5XVemXUOOIJBk4tO2+fem1eyGnv1WJ2J1b5Ou2OkjZQQdDA5sIW5/BvxG9qLVy5
BdcewrkDSQrTvFQmnn7jmsv6wygdMgrswZtdCu7F8eoO7dIWAlkxOlimx1Nw59cvVee6B3GETmV2
SHeK4m8ccUOS7MWYzH01S8uyrlcc14tFnv3N+pdWDpZJNrjUXLdlDuciQdE4JA8/P6OLbwJVABAa
HDBJC/76q6pQDaOm5uuWWgSz6cKPvdT/+/MY3+Epp/f90yBnHxrxEWFi9iOv2zKJbDaFxWJyxwf9
T+oIhwrh0slLDVUI85C4yu+0ejE5KK+vAhwU69v59eyXnH15nTYNXapTZsPxThdQ3oPLeOrq8HVO
Jjep850BFbvq7oZU3AUGPMVxjO8aunxV38JlxrUSj4hR75u5WAk6fvApeA/Ndt9Nd0byZ0BAL06F
bXb63h99Zsyw9wQRTDaMkCyPfuX1jNo16gTbV9Ktjn+lnrI7IwM8NoAA1kSnl09EvmiTSiTZC6Hd
myx1INto9ZZZ5uYY9q1GX3ZC7IWFsWiKxs4rml6Wf5j6zKMeY4sNFXAZ/LRe4tvnX6qEcWU0cKhL
i0TTVj5EprRPawWXEA4R22zFet1Jc+EiL06g2ZjVUpmm+7Rpt2pqtItEJwawSum0BOVHM0Yoc2On
R+zmWIqRQjumQj97ZjQtlYI/WhSB3YyFRUkvDB8MoX2QpPY26xD8zBasgY5Gt2WUT2kc4hu6LVt9
GVblb35Qvphm4g1F33hLTENwsjlfD4VxtNr0UFT9zShMmMalGjt0gQFKX4niuExA5COkWvXBH3w3
bhbKfzQjsFOhPkiWsFFS7pKROdH8VuLCRR/vqCh6C9ifrZDbmAqepVz7FadQ0lMLEwkFOjUuSHlS
a1dBHKvp6S4WA7dgNpZo+lZlsQoy8Y+KeqbpkN35NM/b32UUvRWD7o3QMYRYd8IwfbHqt5MudobH
GMu/YkNaqqn2qpaBY8klhdRs0cQKaNHUKRGed2O177K7jKfd+OMyazts0KZrxhMa6mFNs3dhdtXe
8DW3Tfo9lEBHwqg2yA3Aw/fMIquFn0LcoU2tBCZo4FKkonuq34xFeZ/kiheq0kIbNdR7AhmUI9kw
k2Qt2etDwRTsNCY5Ka3eMn/Ec36vouTTsxdhNBZ+/zH5HW0eYelnSOMFWqQo0XXVXKN3vJGqwi1O
yJlROFIZ3MrhtJfgnC+mMgQuON/oc7PKWqazkBqtJiZekCh3PtpFejL3DT5JsYps35je836mF9qN
DxbeLyQvnohw1dYrwzZach784K8s4bCOhSdVmN/xBP4y6c7UCI11euiA+BwNIqU1bYxKtLOpoZGX
eaUubIdCXskmaPU093B02Kkk0TXdaJadRPHKh2oy1cW9ogi7adCPGoz2MQg9USudySIdg8WoyiKH
pNNFKU/rUpe9UorBEM7Iz+VNFo52m+SrshEoNlYLsZidrN1XA6SAZDzM7ACzTFrC1rQz3pp0+tud
IIjhxAcUchog0TXUtyp91EZ5KJX6weiLl0aBuZnpj9hKXxoruxeqbk30l1dHwHG1bJWyo09Sdr8l
bNOEHgFWmYwosLIpbGaTl6R5kcaIRn3rwEtZp9VAw151IpmjOJx5qRFso2JywDMIUMObFT5YWNly
+7dUP6IyfZJTZQfaaiNSeIf+s9B7ovp4eB1NkLml49iNeMuGRRcVNGPjJavLe2zyqBA8ZFgH5ubO
8C1kMslKDsTFbI1vpCQEjsAdanG/nUJ24ra0fUFyu0Fz4/CPoaSbRKECXqWeOjyGEsnHyPRFCP2T
UNz2Y+32mbm3SnoOUGs1ZDNlddtR6W8DBe2wZSyt3IQmMYeiXaB1iPV6PbT9shfgQwjFpop7r+8n
T46b2zCxjvB49+l4hA9Jc7XS3LlGSqOPhDaZCGmZh/CK3I3I2BZoUHedOCNib6/tRE4r/9m5BtgH
5BiMMv/+9+sa3OK1tFBjnPahvRNsq73pwDZfyg4FevfnpfjCceHLUGflTaXtZKUyOPsZwU0D+MWM
K+fnES6dF74McSoQfTovTMko51XI1fiPJMT6y9Kj7eIKj4J7CmY7hexeKyFe2sh/GfJ01Z+HFNJE
i3oJ8Gc838Zlt+nNP2o0HlQyISoWdklYieX01E/vg5BBEAkAakvGLpbwCxqFO2poXo1rlqtLZ/Ev
v+psa9U1Ux3kLTdi2LSgY2KvJadd2KSb5gpp4epIZ/ursBfSzvJ7DsacVwfZdGr6bq2vjiw76DXY
yzQ1YoUp2qAvuXJYO/3tn17esx1V0WanfhNXqShPIqZAi8cgkRBZsvb8/GZd2Kp+uZ9nhxYRKWkt
k93mgQMkMOIuLz987ara/PLHSDwNkVZIHs81iEmjJqM2ci8bd3KBSj2XKzrka3018E1e+VYuf43/
d6xzuWGkZbyWI19jUd/kMJ19dF8/37MLTwd2IrE0mPSRO5478MYyaamnMMKoIbHAKRUnt7lPKdy/
Mold2lifCs/iiSELuej8Zcf9wtzOw2lgH3eGiHRTeDGlD6OoCJpS9nFtXal8KBev7dOQp3/+6atn
UzpNo3oaMg/gxmRvah7eFMqvoAXvq4v9wQ+wOYvVKql9zwQHHQfCjYAKMQ4UWxT/RGktrFQJ3Uvy
pCvxTSfWHyr24YaQvr5KbzWzccZMeRpE7TDqZBIM+4Gwa79FM+nPBKZ22xZw+Oy3bHnl297QrnB4
Ln3XKowrfL2cGU/+3q9XGFeNb1gxVzjF3UMe5JCsg00QwDAvnuLhPWVP5k9o3+Thyr29dHCHjY8U
F2Pl9xT4xuibspAYOEnW2dzYjb7DljrgiBPlP61+EMRw9fOLeuFT+IeYlQDvEwtwrnnp1dhog9P7
M8G5bsKn6VrV+dLbcmLY/s8AZ2tEHEumkM4zb4puLKUHRX3BDKnn5pVJ6tKd+zzM2XdQxDKShX/T
oZi+C73kCM2+MaNlGz2bXfTcS6U9Slfmf/nSx/d50LMvQRsSzLEB1+aH5eNQCR+1XruTLy3KWvrd
69lmRkk65gZCSCXChBuYhJJYTlu2h5qC6BzEK6XixBMNT/opRKpugUHHN740eZMMdEorboY590jU
gvS/QUy1iaT3n5//9zYgJ/PP13C2jggKSlBr5AUord7t+r9wBZeF0K8i5ZRWOcPsR+A4h2gh84OV
jgvBQDENX8DYyCGxQjBzAv2WjretmU8WGw/NFgaC1sGIDWTkKqSgoxa46ZQE8TNqOPgUUnBtErz2
Ep+tUEOta3QruIYm3nBCt6PBcn6+TRfWwC936ayiNgosWUnNalv4ADSY0lEWF/KVBo18mle+r+n/
WZfOSlVaHKXFGLNqiBvhhdTq19yLXhUyot8ISEiWp4Q4jvj3/ra2p2fR9OS3/PZ6UtyFa9VPLExT
I4UG/MvZr+gAFAZY6GmBhXtBPUJ3Iw7o59v5HdlwykT6NMbZfjhULV9QCrYs6nKSN5NwnzuxR+oM
jYBdXB/axjv1vK+3gy7tkr8MfDa1gyOvUuX0uk96sxmLdK1N+PbivzpJEllovWhTjgGIwN3G/xXK
cCyS4lZU05XIfHLlHlx4a7/8lPOZEZCPmJbMHuiu/Ww5Qqu0pRXdlV1pOFGzjle1PWyv2QkvzFlf
Rj2bKM3c0Iy6YNRqDhxVKHfpZBGWhRq1YgWYpnoJxOgqse3C7o7OERB6AIvsUs7bJUXQi3XQnEZF
iu7M6+KRM+2ywd36VC6vbe/+qYzOvqPPo523TgQtqtLxNJrRcAIIUJVl+TYa1Hf8Ly8Gcn7wP4gi
51vMlahxC4ejfm5qmwQLu6SFG3/TD9Jv2lJ2S70g96eHguxvzrL2mGXHqYp+Y6slqRdU5xjD/hVr
Z2p178r7cfE7/M89+ycW+bTPshpZGUna4zt8IiX3Qf6j527qZUtyzQxosQvSKsJXy1E+rox7oZfJ
3UPQADtC+Y5jCvsybmemf3eOSi5eZ/ZXKFJhRsCSkmmtU6mxdyJB6leDkS5+EjrhzadupvotvLmI
Y8RllhygL/ZXuXEoFMn9+equjXA28UyjgXUflo1nVPBySVW5GkN2YcODSe0/13A2w1Sz0oVRxDUM
U0xEa7sqB8OOS2Ke9Nefr+VSK+XLUGcziFkjNAzpV3j+PvkdraolGY6Ax9H2xW5KvujPw128dQZ8
VGAsqNHOlXeAxuXRJHvWQw2nmc8JwZ4/D3DxheeVO3HAcKH9Kzd8euHzuFA7KVIDDxF/A9SsyV79
5MqsS2nn+yLLn/7PKGebhRia8YTamD22rpVupRtOlRiLXCCXXCX70kpcM+AUL/4uMNqFxvinr+kT
zPO4t8D1nFJlOsOrDJVS/33TC3eCZjla+RiEr0Zi7aGH7EZgyml1iqz5m+IQSPs7SfiIGtPB40cd
80/jR8fAFG/KqQTxGpMiN9hmqXuqMuxSauY2Fu8//LoPP31B1IQtNjqasXU0MmE7F72t1sFqzonb
hM0w580q0H9LtewyNE3zcU/gTegYZZQdBwATzhxlqZOHIf/5URks15x9T4NzpubKQxWDxzdRvSof
fZDiHEu5CcIiKsq1CotlMsLtEMIlk0sQBMKilhGKRG9iuZsqfB1ifdDaZ7FWF0n9O9aI8xaqOzWI
15yv7b7uXaQeB82X/jYkHZfKvOihGiB+H1eKjm0oVtpFo8QvvWDewlNZ+1a4Tq1ERtirxa7va89j
UuD3Ut1kCnQnM1U76MTHqIG6krW/p2KmyqQkr1K9kweJDCP5MDZh4aaW/tJFMdHp/LFf4zz+FZVS
d0O51xd4ZUL6MuYaQcaT0gRHLWq3uSXcDZos2+wLFpH5bsBOLo1+YcHMbc17uR8o9jNo3d0YtXRj
ZJrbIGFL8OUY8bCyxnFdabDfBBOLNBSYE/VmMqvMDQGREH24UrFUx2H128+yN6xIu1FX1nIq347m
Db79V+JxbML4lqrRP5i4UibKnUSxrzSfQtKEmLkHIdNVK1/TDzidnKJuXCFJd1V5Hzf+a0o0c9u/
BeboiAGGWN9aZKLkTcVT0ACR0yi2awac2PLU95iODfSTpNlZydEKYy/nIUxd4xpRv+zG6BSKtk3Z
Qs95uKdZ7dSqyeOntQZbPhjz3TiIt5OJdUSptnrxqGSZPYfpSp3bfmFAG6oI7rKKbTlF67y0HJOj
jDYH9pBGawF/Yjj7B394zvjCyvkuEP3tLO5DdSZI/qYz1KUZHyecMTqIl6H9NaaQHEYoxcVYlkjE
T2ji3m6hBjUgSrTZ3LbBzmrXdcJV5MWeuCen0PEMxqK+b1VaGtpvpXiOJX8pJvXtWEVeGxM2a/jb
ZqoWDa1vtE9bMpCOg5g0i74QpYWi11jowpdIjgni1seVJo1OgzmmxUjT5w9QiNxSS20dbYkmaDd1
F/HWwP3xzRMSQrsRzGSh1vMiy2AUSeU73XXq+CENSA0xJx4/IzwYwhtFc7qMFb0D7bkUxEU+bOL/
Yu88muPI0iz7V9p67zmuhdnMLFyEAgIIAITcuIEg6Vpr//VznFnVCThgjLFe96ayyirJF66e+L57
z6W9VorNy2ThIzTEKwTQjkzDDo/QOGQbVfIvjeChCQR3yk+tpu7r4K3Fhqk1jZPMkQgMHiO9+Lh0
DcS2smuSEPyAgKXhUKi7snsN4sFO2W5GIlBrMqFEWIHUVx7Dgk5kz7cjN80GoaNbDVs5/Ab9oBpv
xSjajwNFTTbPttBcig3Nj7C1ZUv7ngSsNmJ/iLvGkc2SZLkN4BoQSB20auEghNqmTQKmKu6R3k6O
niiuEqP6D0t7sHZqpr8kSgkN6arqRkei8Up42mYGY/PnpeWro9WHWX91gOt7QciHEl1fum/35V5y
u2O40b8FXki0mQf4rNuASnKp6qBfyjbBXefE++7x3NZUXY7Tn7amFnppgGbshNeFwTqQw9yoOPiI
2BJ9ozhyOA50kRDC67kkow3xzSjurCVYNQxdXZIuJppIVWVeFj3Pt/pFWA/duWs1kjadwZuo5PdR
gAm9hnYnlh4TJF0/G1EYzdIbpbwxYuMtrjQdhQHmK8PXkVQXPHW/0B78dGjdseuyQ+G3Hkzsy0qH
99xLkJwgWqlCdRJhnpilafsy4YIkif35sfzWb65uB4jkpVDK6YBtxeo00qEkHhMFGak6WfzMajMP
o263Fatr7V+q8rHrTn3W23UJvVICUxXSRhPN3E3UrnTZyl/Pkya+YYkM3aBGvqMUwVEpRSLDCkdR
70AX7xKKh1q9E8RggY2RXwB+7epWpesWbw0JallpfOs67ajS/LXkcT/AZHbkTMttSRa+TUJoN4OA
OCF/xVFlF/MPk8DExDhkxGygV8D4jKNr1hMI7oboplL8Q5IiMuRYfih3sr6nbb0hFgT8Nmbl9PH3
LfyffCPyjXgb/tf//d9/m08+5xvVUR79eP1BxNG34vtrUHyMOOLP/iviSBf/AttgUOTS/pVi9K+A
I13+S0QxTbKgohmofk22gv8KOJKkv/CxKJxCYIxLFCv+K99IEv8CeGFK8Eqp0f42RPz7J57+frOb
1f9+H6iz1uQSCEStVwIMCL6Iv259MJbGvO+QyloOQfM6mUHVluC+XbfpPdHF7L/xvXf36F8/4P2A
q93verz10RiXNa3vhvHMBuuYZW5i6T4srJ3k//zzQPKXI8mQwSUDUDjnyI9FdN2qpSCCY+ywPcku
8v14Kb6mP6Zj+FxB0bC83pEjmyP5y+CWt5KjXveQPEKv2WH+P3d04eG/n3X/vup3v2W150fvnKk9
3mpM2N+6KsUz/iPxz9n11kWt36OAd4HVwfskk0T98YorOY5KZMYsrS/Km36QPd0haW+vedNb50oP
SGY25/rK8qqw8mnM1ZUlcqggoWLMLnQKr/NkR/aUTfFgvc2XxqbZZg4XPTlxRXvdbvaktLCn3J55
1GvfzPIriKxe6Lqkgum4zz5e+UjJYKzT2HdKjLoawiBlUR4kJtkCdXoMp+bGtKxXVCemXZtSc5Bn
5SpS5F9B2yaXidSB44+6La3BedsWCIH0Wr9JZ71zQ1N+Qqb+UIcTUKLoLp6AE8mLltowFpd3/wKf
OnC6RJDsMB/Zn0zIhFsCcGQrrXjczX0aoCuUGv6yYIFQ0nmM3Taz7ousx8lSsGkWOANaKEGFxjwq
Mj1rS8JvoD2rjX7VF+a+M1v2te33CMa5gw+MgFNilpxMRH7iWwRz9DNba7U17xvASciozAsLCkWe
5lfwzyAgZkrLgVC9oIDCwpYKBKD36q0vJkfcNo80ELb9DPuvbcxrihO/VDH+JWrpRalbz20i3IR+
/YOFmSiDnN5CIBZvhl5tAM1tus7aj6ryyxT9N4Eq5aQGj2HcbA29o2sQOKIu3BHpC5/QHK5hg/Dj
il5gQx8fR4No1Km5kBJeDSk+Ep3+NOTZcxdo2zCsroAibbWMmr4pbBtSum1dyG9kUptnIX6sU5xw
5OewqUtN4m0T4VIzlzqiNDzhbL+wummrliLlPS3N7DovQrdR1Q5NFbq3sFmOWVAY2mbamhPQRlkx
OI6X45UAu8FP4pdcm/YS5Fw7NoND3CtXlUQbpBi2Yya0zhA3B9OYCnKHyVbI659xne19Y/whG0ww
kG7xNV0RX1bboZU+JrCP8jK9lQIig3P5ZvDZnydiDQlXZgvcGumLkpL42ZvlKdbRx9An22TFgAg9
e1TDjITdbK+26i12ZJTtF6meOVI3O8jlA6yyoeKKQ214XTV5BUeCoeX8USUjoTwYY+olxklNIU6l
mzKEyVE2txn2FS9Nm0PKP+VGhHdrBD8Vo3tK+rkkGVVF4kW+hW1U2PkVIXnNdPbsTdp8H6Pum4Qv
IxakH5HYPbDR8OS83YctIbxaAzKwSLIfU0onFQuj5ka6civF7SO53yb0bfZEVi9+C5QEmo6C+57K
xrlG3NrD9vdcQFoLfXy6B5/0tmgvqhxQtM/+2T8szqBgT/vKqbfD7pxl5jeu99328fdYCzAYayQF
10+KdbGqjISalOXIR5zHT1Ntt8/qTXCFr8RRvqPy9OLb2mvtDG25gTTiIG7CnXgRH89Jy1e1sd8/
BAQl1TgCXERtva2fq7rvDWm0HH+4H/y3NojO1Ma+nGLpz4K+gkRFPsRqiuVeK/i+c99pXX1b7+tT
vS9yDzPzjgnmOtmbb9ZBecjJPN6e1fksRdH1bX4/9qpoKs5ZbvoTYzeeaDrkQx9ICzuA6F8ykaaL
c4ektZF5uZsku+giu4O/PdMfl5MgL4G511Dw+83kUdYwt9IlWrNyHzrLsS3yFkO53bmcSz1VuxR3
537BV9sylNNs9Agwwiu13paltK3JKYCWHV/qB93JQ9t8LnfzoX8o3GzTXaAS/vMauq7l/n3N/4z4
aWMmWWMTQQdxsJ4u3s9i2/pORcdPcYrr/Cic0zh88UyJGjF4l4jmWF6rj/eY9bCU1YDxBqd3Z7dh
T9bvQLoS5Zdvz4r+l6L36g16P9pa9G8EU5cLfuI74rZ3Jy/fFPcQHZzs0tq22+Hx7HhfbD6Jb4Ky
/5ug8GlD4lvZVBtBsVxddEVlxz8ku9Qd7rOt4WR7aqj9jb4jXMs98xS/mAc+jLv6Uqja0WCIGJcv
xRG9cpNe63uwKdsloCM8GHvzzAn6qzeVEU0OMcwKXPFq0ym15EL4HdNt40Hj721t5+9hTTnW1vrV
OpGrnGvdfvHifBhwteNEKyKX3d8DSqyTWyjQB3ZsNgHq45X8eG5zKS0XsHp1OKCZNIOWJNhPc3w3
DcoAT5wLZHbv2Ortlvcn3Ghe+TjehK8Ky3xj11e5l5w9La0dFMtXyRGP2AOFbKzPIUSKaCCPGfgS
5Ruh3Yro+rvbsbCFN+3NP9R36rPlWMeychJU/8E2ZutpEOTO1DR72Ybe3P7M+/XFdwSsd7kLsiGj
qVk9baRmxIj0HZCLG5NiwqXqVE62JZtsZios3PM+36/mpQ8jrh63AM9ibiPSdofQCU8UfhkvuCzR
QjHe/8cX9NWX+/4KV/NSl/n6OMWMBy6KmpPwhPkfzIF8qiik/BI30sN8L+y7nXVuQvzi010yOPFy
0wVWP+1bKqvOUeypy6Ljb4vM5nTQsNiUu2SPK+Y2egK2JPw48zy/OJgSJMvhBwozCr61/MrI8r4d
fAXE4CXaSifySIHRn9V9s1mC2ZMNW07tWTs3Sy33cPVJQWQxKG4BtOSAvrxl7xptTSwI7CQM3wke
AmybGP08xrmQLrItJW4q8455bbxwHmd5j85ax7+6ZomPCiOnZfBfVk+4CIc2NWXfd5T0pcbqItZ2
LNz++cZ+OcbiieULNmllr64wqq0ktzrGCLrvVr7XafYKZ9RfX70vGP7/a4jl/393E83EmE0lFhhC
vK6bXwOK3z9fw7kBlmt8N4BmjhgYdK4Bat0maJptJ7/+eYQvvjVj8e7q7Cd1hUv5OILaG5FPtJDg
lJO1ESwSm3vLjYXOm5Jz8UtfXgyefIPmLoW49QZZMWWIywJDtU1wFKzgJRS7uz9fzVcnDxMEOOwu
U5IZaLVF1gVx5IzLE4n3shM6887/l56/PL8l/mIi/jDWaqGXsZh18TLWuFEPkrtsSc0fBuuuuuHE
eP/fWXU/jLd6odWgCyyGW7b/LPMuK87PCGS0sK23gZs9/vlOfvFefBhs9WpPYx7l43JxDU42cbwl
JSql3JLpD38e56vNy4eBVq+4LlHPyWsGgvAK6Cm1g520i45GgsfJC3f1tno8N89/8SJ+GHK59ndf
lT8C8RkihgTATRWiwbT1889X9dUIyzuIRkIxFgPmagTBrIuxCwUykvyTVfdulAXbPw/x1QN6P8Rq
UY5Fo08niSG6znS1TndMDksdcgb8kH8e6euL4ZygSabKFmz1KrRF2ddjlhKmRE4L5QYMHGdULF+d
9swlm+vfQ6xeAmvW66gRY2ahQt7rgYWr3/SKPN2NxMoIdfVrlrXvXe5fhESWkryxUcf+ubZYnFrr
ocZ2VzTlMdXi3TTI+7LIdm3Unrnf6/bhsg80sSXoLNXUGcAtfHymLXgVyRwKpi93+BXsECY6AK9p
mm6zI8lK6ULCv/h9LgVJ3eyr66WUfXYrvExgq3V7YRNKFNXBOCBO//grSrUvpUIsBT4XwxaZ4ppj
zfZE34i7c2f+tbb57ytWF+w1q7SInu3jWFlqNCpuaQFiZXM0KkhM7VjdWKH1ysR7FfXqt1heQobD
bUOn19XT7CJOwHD2pu7pHWQRYw6f1BG5RalngZ1hfxUSHbt5Q/QkSuDR6NJNJQIdVQP13jei60nx
d6kx3YjBOfDiV5tYbtw/F7N6xWptyoqmqvBaXlpvMjQp81K7GdwF43S+fPFVqcYk/I0jgwiX49Pm
Q80rI7YCbp28nTf+L8mlNehpt/GjdCM5aApIaqTP7/i32fc/f6xfnZVMXZUpEeo0cj4BE2dRgvFq
1gQyPZnb/pJYj+gid8ONdFu52rbay25/RImebM6+mssHsH4134285igWpCjqcE0hsgupU0YCxfNp
r4fllSxE22iQbuYMdmpvNnd0V+m5ZtpFk8SekUlvsii+hXFxgmOyD+U5c8/clJWe8feb/P6nrbcF
ltIZY7XclI20Eexu2++U7XDZnt8ULIv+p5ugQY2jbERV8tMmh4lHaYNOcLTfO+rGCW50V7XFTe7B
mD2z//zyC6VCJnMYXMRya9YeyOuMWjmjjUJ1T80XD1iuz84wqyffGiWEQOZzZJY7U893SVYcffzq
YQw5zsj2/P7LthK7rTUND7lg/hLCfNuCuL308+B2NIabScEDPuE8qOf2gerja130P0kFGh0LRPmZ
R7SsV59uHFdgmPh+NPwvHyebWiCIMjN6wQlegbpz86wn2csOGKTN55bTNAdrROEOmNGzbAKaSOvB
1UXtKi1PjP/4lONHEyBT9J5KWNmkkueXhf9YJY3kRSOxFLlPsJJj1Fqw9QPFd7siKzf9ZA6vndK9
qX3dHAdpgm6Lu/6SXgZMI1PADW6V1Jh6cbyYIym3tUTK7KzQVSQuZH3OitI/E+/1YhRGuRN7BGV+
EPZeGkXToSysHCTlfC9VZYabpPbdsjBVN02MzPbBRt6ZOr1L/jVS//xx1/XNYE9BbHlkinVOaOqQ
EqL+bexklkakF1taIViBY7znrdbk3izDIE7MYdtauK16EWh5XYuVmw1kZYWd2Hpmpab7tKiJxgi1
lxorMx42Q72G232fJf1oA2CvbZbLTRQXZG752j6lw4YCrBZ1V+xFyc1pnu3aWr1WgvBZl4PAbWe6
zW3Slte1MNRoWWgYOYmo8rjbKgdvPANxaNuHcgLFIHTja1NBofEL0cFk16BCm2VxX0mlqm10MzUe
FD/dwBctXKuIAYROz6nZT3ZY8IOaqHiN++66zvzLaFYVeyTG9ESkao/4S1QWNzZZjS0YZFTbVkd5
uQVnlEjiBPE7AKOeEGlGSHJLmDm0A8CEFPbx8J4aITIpgNd++M3KkgQ4w0h4gL40eQKwsTS1eOoJ
7iO/J/K0KcSffR/9BNMMhboxRHsyWhjM5oWqzsE+S8bLQlV/FHX8Fujj7Qj8YQtJ74cWkeg6puhV
IhPAf1t1IbpTmp7g84mZCPN7NdS9vo0oG6CZZGFzFKXaNwr9B1UvH2lOYuJXrpBf3llyhdZZEAGv
juWd0YtPCUYePc6vNEFR7QzPlF1WiNIKk6iQrMKepHGMsi11ODVBTzqsfhUoi1PAJ9Wv/55aCNki
teGNpd9XlOYN3Hloe+VotxJZn6MfE2OjKheDPDzIoXEyzeiVLiAB7G38LWpTIpIGGnC8Rlea3C25
c3wf5RhTc6jlu9hSH7NsfB3N8SSrTQeIMTiOYvfKFtS364FUt47eGmXQ2FElYKa++A3Cy96o+Qj6
WJ3tcTIewkInIo6z0YTtPWj1x7LoackWyGyTssV73CaOOYEAEBUVjuRoSd6o4r8ICH1A4qfkpzz/
wRl2ukl5I91OmV/qmBFDIeFL0LhMQKetZymZT4ihBYMqG65DsvFUjc8rnm7zIickB3ugOPpXQ2vd
jiopt5nR7npEkMznvq3k2nUzqc9JSiRCGvf8vco3iyxkNLH9VSEkOzVVE76o+kdBFHE4+RpWfqCM
s3CtqP6Bv+RK8sHZh/5rwttnV/jbski8TALJ0/N8SzkzsXMJeFYSnQp9hPad7Oux3za1dCS84Jeg
JsdIJ6swy5CBpZnwKuM5sGUjezBjpJzEO1YbozVpvKTDXT2VqOVz0gPA2dix1VgH2Q8sW8jUN6Ec
aKUL6mUS5jQqk3oAy1BLtmHNVymVtqOYV5anRDkUkelynKxHaZRvM8W/6wNgJpF/PZSqF6fdt0SS
O0fNysAW+/qQjNWWHPbXOux+1Np4IxrVc6w2qFKH9q4Mir0STRezEA0bRDRwhDofMvDAbDzX+gOp
A6lttslWDAiryurRbafYw+x2h46RVKf4qrbKyyqUd/ocXsp9Qkeb3dyxEMwreZZ2eqpfJrr/KOTU
qBTzMRuM0J7qqDjMOQBmSQAgrFSaQ/N/2uhlT+dWZvpXFrGYLCeKI5C5hCiBV7+fUgAaLQmrffco
tCqNs0LWN1VkbiK5d3MCLuJQ+mVUJrrptnqFzY80Gs81kBMh3pvplB78QM1pH+sKcVzg++KyetWC
Bo9QK974kXidGdZWsZqDn2FBDKrUMfoZnaWudLZUJD26haZy+m5AvFDX96PI4oK+LQ6OCaB43OPF
dxYje67kR98wLutS32baLCN6NndJUyFaHZvncJjQh6deigI+bacfgiFdK6wLKmHKNtEnp6rWvWkW
ib8Uu5QTUr73p3gj1UhxgxaNwQwAo4ui+TBLBrq+gN1YQ4yDGk8nFTR90UQvnaiTQVWMt3UNRV+L
TFTA1j7QKj660HgYzPaQ+ATsykWH9E5Mb4aihsoLgc/1u9SN48IxNKQfsWURNKVKrwFv90VlhblM
OUMrbWIKehv273Csp6A/EuFRI3wfpLtp8Gu3Mcjwm3r1kI+cTyBHZXgYiZXTY+OuUqhJaz6MXfwx
j3KT+9DfYH6a9RhtM7neTfA+ZTX/GZnDj7IODoKUP6RpcoDYse+C7jJRmw3h2NdmM3NjDHDbxVCh
QQi6ptgZE9qDqRbxHpDlSzrFC/kyyoVJwoxHUB/zSQQwTKjH8S4Kp/JYjWCjclFoXStHbSLpzT06
8xO6/emxMBGBiyp1FEvly5fDPvD+vGX7VEKm14SVS+Pr5QnTi/i4Y5vDvAzEDB0ZXf4tCCUka9rh
PH34U/lhGYaYQigdVIvN3wKAd9UaIyWPcqac6HDb7XKWPPza5zafn07VqzFWFaFJxXQSL2Ms8dGc
qbf+ProUtil79nM6tLX9EEP5x+tZ1RGiVEpG6gtoslz6oFeJVzgs605x6dNLj9zoLHjkc1F0NeKq
VETy6sgE+ftBRTvjInQ5nXASDJz4cO5E8vXVocWQAYCJ1ChW9WRMfkhq2GZzdQRxgxzaDfjmt9pW
3si2+jgRplFx3Lf//Cr+bo1/OD0sl0g8GPlcIofFdZRlORC8Uuc6ujtAUwnmBY7Ae60jrwoL/Szh
O5Gaq6GQEK+fiR5dk8L/fp7vhl5VSSJDzkQ25hZ9ZsMuT6nru9VhRlG+gJvlTXyRH6addq4F++nE
srrgVTmjaOYoSEYuGMPEYd4rpp0Ce0lgvHcueUT75o4wg2F3rm/05TdPm0A3gCNQ3Fid0tpeKtgw
c7HqdglaJV0OvPB55u/Xr9G7cVZzi2ImcN1hilE/KR5o9rrVFrYQqliXVN6byLX21e7Pr9Bnserv
O/rPpa0qa6rEzqsEqe+YR/O+JWnaxuEBLnCDQuuEZu8JTCDtBGJkTLdxs33EZtSej+FB2QunszPS
p+Pw6tes3qp4aroqVPg1IKQu2326SY4N0gVweDPmdmdwJU8E7MWiRFzi2dy5T6WcZXSC7VFFw/FH
V/Vxasf3wkNuBcuZqDU6Qwaxy6x2fSi+DkH0PI/mzZ9v/pdz/D/jrbUheV5NcwaxyonzbyHmn9l8
+PMAy+fwaX54N8DqvZVLIWoqhQGClGim6mmsTkNxJtvl0xgUEeg6YaYi5BGC/OoFmlop0eJspD+T
vGT6SR4usvbuz5fx9WTzbs1dXUccCYU+sHt0/NzY4aZidRewa1RketlGVPwi8cibrMxpKrTdQRzs
+ll4nc3oYqiFiLO1zqlSnE+cr88toV9OSO/u8OqLNbqi8vuQHsTSnSIOKH4ev8XMha3dewRr1FfD
vthEZ9XPX9+Rd+Ou7roiz3IvTLyq2J6uo4v0pG26beyGFN10m3iRXRbb5zUKn7sBH78QbfV9Rl2V
DV3M5YIER+ps5z+WbqPuEr7+0HqCk3g6KuuN6laXwXNDzNRdct3g8TkjWfi9sP3pxV6tA+kkU7fR
eLEXlKruNSi/q4NxGVz52/qk7WlukSHtUG9ycwkNpHbV8gYcwHwKW/K0buQfqb3MJd01iD3vzy/r
5+rk73tEZQRxGc6K36Xqdzu3NhcC6v7cI8II9yRW1HuLF2GPoS+66i971cl2YDxD+03FsNw+RIpt
/JIeoIT1rxhG9xhlnXO8rk/f6OonrbZCiRQlkrK8paP53TCOSm9QyTi3kiyv3OdnAosbMQeCLHP1
TKa8CUmKZpBlN1nMpFfoCPMNyS2uQifwoGDeiR2iPiLqHd0OOGxcljfi7lxB/qtJVcLmvDSLcMyv
90Qz6wc5kCGyHWQrVTvYuXnm7ftymX4/xOorSAlIG1tgLqyZKZ7lnY42CHo9X8EAfpILPB9l/Nli
wSN8P+bq7qpGW8VTxwe/3N0Jcyt4N9+l5vjkPwUOAZZ38fHc5uDLLTT64kWAhkftk+gqS2I5wJHn
M8ssUkmSiXby3tjSw9meHetTs2K5wHdjrd7R1FJ8tdYZSzxg6OeFibYTcfZIXPd//kA/98R+j8SR
CrgbQWFrclg5lCFcTSSZ8T48LXpTjpkH/KZ8ePnZPcXXLwtItH+PtjpkmanI6mj+FoDWePBmexGc
Cs5bi6rsipTITXk8q5n4aiMj0RuxgMuSQL+WOWldErdEW/mO9TtQRvWUXbohnI61obTbh/mhdkKv
uEjOnEd+H0rXU8D7cVcfRjxTcBeXcadDdhVkC3N5Q+DCReKRenBFWmsAymfaKA+hh8GDAPVDcko9
4bw29KtJAFIPcwCMJe3T6RkS6BTHAkXKxoMHKdnTw6LHp6C3CPLHlwQqnX2ucfzlJ4qaDbkAEhwa
YatdStqWVRopXP0inW5uh23MnDBvO7fYi65/kbiWe/ar+fpC/xlztf/QG3BakbwI1CE3F7TGibEl
rN53oV6b28ktNqF3bpf+1WlIJRABTROVkE+H3VGos5gKzbIJCHYN93UgwP2/eRpSWUdlUweK8fl0
W5aWCQVskTIPLPD9XrmIjioLt7BVvGWSPbdMflblMDNoAK3o/ctsZ9c+trwre+bCAoEe813fo3aN
Luad4RUFok+c+9zLv3cL/2Ni/U9cpe/m5U8m1rvXvH39j8vuLXr9YF9d/tQ/9lWUHhJqAhmEvUo0
w3/+x78NrNJfIlZyYkstixMbR7Z/DKzqX0tRhG4n+n4IhjqTY1N0bfh//lNS/kLoqtOeszC9sqIZ
/7lyrP7JwYqy4dOOBxm0RjVxkTson44+yRhD1Ymb1NWIFIRQ+KDq9G3UQ/ISm9I+zPDa19lm0NJr
LUcUUwJlNjUvrdF9FhqdMWQhp5acPlnkex3LhfsSPEpw5oJU2syViQc82yvSL7lCDhzOO06t7rCg
5Ok+ABrYiXW70yvhMGOYV+UnWUlwk1MtNAVXKUn4g+zfJ9pej4RNK1tPerJkGYpXSlxtQxXVUfRW
zT8VIAUqByT6Z3bT0xFFTJVLllMhYGn7xrVIDx+n3JEMtjhF4FZxQNdK3aQduKhSdlMDEAIsIRM4
wyBpm6m+MgY2ueapwNMV1I1NS8tOsJzTLrTz/mGeH6os3fZ5f9tm3B6ATr36mlQBvU8oaCoHbQ2X
u0LmiWErEEUqDlIJFPAFsZwmtxUsxfZbOryY+mNiqHdaFtypLK1TBAIasUNQXyUdjMEYvkexBKpP
4LSRDFq0rHQ6FMljBaQhALRe01cm/dcx0pwK2i24xC0dAxDp8ZZcGacujCO/ckkr3Y7Y8GBMXCbJ
aNfaq6W+ZZiv4ll3JKDGchQBN1ZsZaj2tVST1116s144GCKPDVHnbVdDRIwIMga+HiQbIL1uQfhp
qnTHrDz5andRJDAK9GMskC3WAmSBVzH621Z6KPLv2oBzkc5Zop56hYgxMNNl8EDr0TaMt8as6LIn
TsRLJCks89l4MckXFY2xIJP3whTAIcztHkKhYt4IubiIVDwCyHdwUx4qyvwTb4BCN97InGjMiZVp
gIaTWgmpQpA70O/fWPVe/ea54FJ9M4MRBuecbnndTJQUanvQn5OqffMVQKxhcCoF9WRO2TO5tx4p
pzTPh2uhh0bc7qcoIa+3doI4cmcRd2BrbUifve/Q2HdEWYd65ETxE2wgp9ffigjTJbTw1J/tgVjK
lIQfpdhbTX2pR4fE0PYGt2PuzV2aRlsdXkGWvXVWdR1qmZ3H6dGYHzI6S0kIfVz7GVQ44Ro+NSLS
gpr2simTFRrSwVYgGGgXrRDuA1LrI5I5arW6aAD5+1pxCQXipqru69myByN2G20+0v4+tTLGXQM5
HF2klDZ9mFUuQMZtpeS7ApLISGJwgMR8rI+8UbQLFcCQoktUgN3FF2Q4Tx2Y8OJpnq4LekYTXLEM
6mpWnTSaYHr8k7fJNji/Tv33KPi5tMaF9NgoP+K0cpNmcOfwVeD6o+rNJLSq3qGM9GTrNp4mp4pe
6sQ/+WLmZOq4n6qfYhp5UaCd0pB8uKDwxO62aS7yODqE6qsefa96Gqlp7UaVdpsYwtaQ7yTmiKyn
l6RPF8QguXoUOll6KoN610m7rHqZgsZWWnDWYU8T9kC6zaYGZzvzJDapSYJOV3MBgqdTLdRuOtIW
5ikFBD45nTB60pQf8EveV/mjjM+4kHFxh9yD8q0UM7dThdPM6lF8M4KnND2akO6NnjkiO1kxL6b6
K8zGXUbHbZ7486Fbo58KtfkwweNpVVggHh43AIt0GlSFKNTvJaCigDfB7O+1UblRlF0w3UfGfgTq
ozJV1Q3hEAZ5zKmnZNA/o1fBeNZyixahwk2+RSI0V8/hmG31UdxMOI7MBKs31KhRGj3LuMqqkWhX
8DBVhiQ1twVa4Ul/R6zhKUzLPZ1tkjQyGnV3OSqKWfPqid70eOqj0Q2YUTPeS/QXTryQ4KeJuY9n
v9iN54qw9cYhOP6YQyYKzKemB3cUvtK3s2MeQELYaBKBo5fxh6uFbWD7TI8D9ndN2xYqAlHjR2GO
niJlt12eE8Xgt9/i1HAXyN0oS47VgssXVKbYbokARnKiOLryrWBXWcLY1/ZzIDpGN7tl8tQ0NFat
exIxL9su9GT/h090ZT/BimrF3ZAjFJjA7gTERpqD44/KIc0HjOOJK1QHS+vsETIc7Gll8RZGV1ZJ
chcWfvUxpK7Hkd5WgpJ5rt2FgJ5CtLed9GLxtHKr39W+5vBmOKlR2PISse1/V5kGLbPcAJkuitTT
LdJ8HuWsdEyRh922mRv0hP8yfbZi5mntfSd0jlzUxHmETJiji6ITp7bGd6HGmq0q45WUyr/Q4LhS
gpuMRcAP65NYpNdix4JqsdSxjPTl8BKME0hAy54VEkos2YOcbGdygQRItIVFcTOR/yXTACpqrzT0
W72PTqDeXLrXN5Gs7gMkvRQy7VpCtY/uKkH7E9HWLBAE8dCvyeR229p0kz4E8Nq85rJ4akYauZa1
LZvkMExMKVQgZEBsjUQ++UgeuaC4VvqgENIsqi8V8SrFELgc4w+m9lTXkJW7eUsir1fOcNG+46t3
1CnxhJYmUU6RbBYI0Riv8ojwhn7axs3spOO3VMg8UoXf6IM4In4kkecC38tVmtqt2ms1ezAIYKhj
Dno8RHq5NhttT4mBtKflVjIqO1efA3OCVWWdgkk8mlHgzEaPGOQ2zB41sYGz1TglN87XjxIZxomu
Xk2GcFUWPC3ylhsLf3oqAgtd4mUuzBwhmKU5LLj04p/KFB3gSyOGCV+e7mjR3Tw/jUoKxWBTiksC
M1/nXpfnrYi93MSTGFaOSggUEiQn9K2fbfcyQjvTIWyl8lMpIhuglDzJD0F/HQREKrfMUO1z17zU
E1RuKfXqTnN40JCsnuY6d5sAdqt1owjNLqo5Y8r+ZZ8jUWfujMz52vJFZ6ytrThAyIMSHqj+CVTb
TZB2BwgpfD4F+SpXBMU4okJMtNk4vtq6bTt4WljZYmbua3nfWo+hzgrU/D/mzmwpcixb069S1vdK
0zyY9ekLST4P4OAEHtzIcAI0z7Oevj+RWV0BEZWc6r5ps7KsTHBc09bea//rH3wHySAzVkKSNd1G
1dqMarPzrTca8fYgvOlhTS/wLhX7reCR2FJpuJ2Oaxwa3TKUWFH16l6wukPVGg+q6r/42FfBSC2I
pJCWip/ehLlpZ0xPBVep5NrB93GM61VIFtmii+Nd3VBZ1QTRNtZljtPwSBxRR9x7J8Pxuc1Kad0i
w3qTx3FfW80xLsJbtZddHFbdwoJu1gXBSh2jA5s/fLowRK/ZZPmetBh7HzOLSFsmWrE2UhkjTvUa
peEuCMdlUVDiNu0Sm5pV55MA0uknLE7uoipeGgFj1KpdFbORlNmUuxGSvZONIvFB8mNARZoOw2Io
dkknrgK5vlpTdVL02tVrysMkPaes5lGbuTQYtwGpG4nf31osB7kwE26qzTgUh2IE6x8Znzylfvgx
mMKt5+9DVSLbBIKTt5ci1W2UbzJd2HCYlm18SrlPIUtESFZCoL7BSHW8IFnIrAcqsX3YXX0LfcVN
g9GyE7P6PtYypibwqQwD18NVpmurQaxfmvIHqR0O7Dh3xEceEw++1XSCNHVNQVrXCTywqto2Bhkw
YoPtRPHy0wbt9k8c52cHnV81oezGcFBTcOuBN/qLP7JEeBN8oCZxZ8Wt6mRuslFuZxBA2yXEwey8
c7NLoTAC74pLSKuPHfZ5+NOtvsL/fwOqsS+U5pQ37IvInv3UqUumGIwLigRnkj7jbIswv7PhG7+E
5+IITWf1VULgb0DDD0fUZ/jyJ1Q/tCJRksr3I47Y20jrbp2tB0RPzcpyrfPf3+nfABEcTSZScw6e
/hVKEhmdZilJiYubnzuH+Qaudje98wmwaFtKX/XVf8XuPx7vE4wkReTNWi3Hm6GWyU3cBv/Jxune
UKmDesggIvqfyMe/DUz/FaPkkBgMAIySuPiLMTIWCKnhz5vnVBrX6DIdCndHg5lJMgKekcEX2OSM
j3+EJj8c7rPLQN7CgDZqDidC8PPa0W6VNzEQvjjK74eJhhQBchBKhM/2Cdj+jSSkdRxmm93OmCOR
XlvCH8CWScx0/i+GCWGy1BagVph2zRf906AUp1b3Ynx53G4Z3v1pZZBJpHVDiF+B/M1R3X9/xN89
tJ8P+AnMHsOiFbGEB/GQYkeAK9yHieNRcZv6Td16/zlSD8MEQ6n3KAqglnnY/nR9ch5O4oAhkDtu
WYJt5NCvbANU0lHMZQD/1v37q/vt05vTSxRdRVtgfhawdYTXJAoRL0wr5Td5Ua6qx+xxcLJnHZS+
+HKwzIDw5zH58+E+tTwwGBoL4Gu4exsCoOBfzVQWbRWto+1X/gy/G/4/H+rThNlqdVEMIdl5Ya46
CVbvXnSXyw//b/fv8yRZ9oOXYkvI8LBHeq+1zWZla8wmEItgq301OuZz/vX2oeaWVWbKd9O8n0eH
mAtGy2s4Hw209izZ+RMYmohNS7EsH94hcMxKL56dwGdZfWV887s7qmu85xprInP0/Kr8NDZzQTWD
HIdkV5bO3sC+HKALA6Qv7ujvhggiNN5tDEt+tY9Pi9EIVUGfJ+bOHfY4Tu3EW9LEXPVrv4nfXZGl
IN4U3y3IxU/DMfRQvpgxO9QEuPsyN8+NXf4aO2QE2O0eY9an8Msp7J0u+fEh6jhgqgo9Y1gkv0yY
OlkaklflxCV+8w7wWdPnbq8usvvALXbhntJ92IaBy357nyzCZWsngi24XzWuflNPfDiLz6tDW0V1
lPtl+r7+Rd8hUv/5Koa35lJdh/eJ85V/3W/mGg5p4mYBckxUqfypW1QJaltaLeVwggHC5Co7b0My
wJaO4I3vfrlS/ApVfzzapwW+lyJRCzqO5j3NpZuxo7T4HjsE4869G2dcJ9v/Ru9z/tZfHq4J9ZNu
PBbfn2X2NWZjEzaPKW/obLQAtOF2u3k+yBbB6a9e2H/USrkpXrP7pnp9bQ7Pxf+c//QlL6Cm+0Hz
vz7+J0j/X988tyY+/AeZpmEzntrXarx7rduEP/2XE+d/95f/eH3/lvNYvP7X/3jJ26yZv80P8+xD
u0Pklv17p89blEb5P+7Cl48Wn/Mf/bNHov0h08qg14ueif/TePD/7JEYf2CugfRTYQU15l7ov3ok
5h98lJwBzPpFJJOz/+c/eyTGHyZlJ85IBvMOTmb/UY+EDv6HIYBt19wOnTWhyIgZCZ8zVbKw87sk
qlOkVQae3oOdGro75sI2M9HEluVGijGKnONCW8giSCfqYATB0fEzVBdsdJeZXG4AEdZkz29qVFdE
yEaveuvty/YuHced7EG70IEB8RGUC8zUTYPAxXY75roricNCY8eqG53jq1hRlsVKrbCq7ZdtXewD
UV0lfuCCC49xfksHahkohAD1qVOq42JqjE2iEbIZefgPV1trysDM66WfJFtZS4Hr81tdjvd6Lyw8
adh5I/ZD4H69Bm7X4PIXmEejVVd9BgAoW+x/vds47G+a6aA35n5o030fRGfBT27RDm+y2FtktYdg
uF5K/ezJ75ZmdKQk2UfBtPNMddW2GPWe9FY71qD8crQU0fPEE4yv7LZK6JII3SpP3qypWPddfo+d
zLMgG0tlbN3MSPbpELux3Gx5+PssxZRQ6cGf+hv1rg+GI9yuRdaDs6ENiPJuO+PxPw3e2z9f/J83
kJ8ilzQqKp08LCZ505JZOdVPKwxaFyn0pBBxX7jReJQyTbBJC5yYgOqBHYZHUK0mogDhI5bP3jZn
iiruZOChjnNPaHCJZHkmfDyxsrUZFGuh/CGbJw/EfEB6HVb8gUm+N3qoQgDfLEfkd/UXdeJ8mv+a
1ubLMBXOX4f1CIEE67uPS//UB0KTjpm/6EqNrB5TQ62SHPH5eBp8fd/jnzPFX5qifJzBfz3op3qj
tYYpNL3EX5RNcdeql8GY7DKiM2imX24/P3Jx/jwWV0jFPc8F6mcJfNOiWAqa0F9kYolUA6scr99Y
MnhrgvQPn26W4eitLC66LFz/fox8ohi+HxuBmQSPnukHA5tP14lymjDbIhVc06Ozme6DRNzG+aIR
sb8jEoaXbzcVBQ0wdeeF2ir2lK1G7ERXtQ8VGGprRTcVDPxcKM+pfM3Ldh+Ep1Co9inKur8/10+M
j7/OVUNJYkDzUwzxEyig551kFbBTMeXL9wNdNjwMV1EknybNPAcDduRJdc+khIGTuTNq6yKN5kvZ
7JrKOotD/MWt+/3pmKwCOFBSD3/2yAq1SanhS8DEF8Ql/Wrc0MvwGgyZk48VoGYIENouvcS48fzW
TZL0rS6EReOne62N3jq9vP/i/tCT//VVIdKS0o4FAG715wpAyQZBnVSP3lPDsyu/FVp5TFKdvpGv
PTbyg6pHb2nennNtOal67E6Th0pf105+QEFNJ06xPcZZrkS4eD5OxSGP4m+qEr0pYbIvUFbS5KzA
oyfzXJvqKUjFBXJtcgEs5mE1ee0jxTE9ddtIyTWItLPkGycTSwez0K65spCidF+G2smSrKXlX01B
P1btU9YJ38RaPSpZQQ7SdBrctOMUx0Sx86C8agoxjYp0kBtpqQXZsdX1fWUk10wI3tKo2FhS+T0h
axnDdQuNaYWFrHJPTPUPbV4dZKF3y7q6aFO+Hz3lNClEKGdTeG9xrXGoH0lfer+WvKJnlhuZ3fbq
STX8h1Y/DUOy96MuIs4CTn5b76pMOwaJfsyplOM2ObZq/DafOs5tmT1fWS35uyG2G4vpX0kdvdU3
Yir/qAmKKwbppI36RspY5wIeT15ep2Gw9dw4GrW2Ssb02uU5Lesy4x+J972fZCyMgCdDpJrg5tqm
4dzMMl6V0hyRNOYyeDhef1X5aJqEaonIgkO66+B1Zz2yTk0QXIWxuXiBMQGA9nYUtagqqtwk94tR
UXQpWvLUVZR8GdW8UGNPjowcqQcp9n+QS7PvpfiNkCsnk42VWiLI7E3z3E+08WL11GKuIBflDcGz
6DNZMOOmD115Wjdd81RY8b03+XuDBGhR8B2zHUOnJOrJFvu2WYyC/yQWJe1fzCEX+egMPfHT2ZQS
khqRyt08C3lDj2eOIlGoECZN/y56dLuMWNy0g2X+ea6mPCy6vFw1TV47Iy0BwFhxnxrffVXbCmlA
pl3cKXbbyjyfvrzxKccD/0H28sjOyvSqJ8Zx6Mwj9IC9Uho3dfKWFgwjGM+zWBE2LbHUghHQ07Vu
0ojfJDUDJ6waR8jbjcEIlnk1YoUuTTFYJJ4EqWL7pYWEggBx9HM2mCM9KUEXFjLxP2HWudSPR0nj
IffpsLeMfjMIxmBPhnIq4vT9rej7lwFBLt9I9Cjvi1FfCou2X6FY565vqU7Gu7CYn2COFnvwMTfH
SSswhPX8TnlGto8aAym7GnPzZb7cE8I3IoQXSWRITpOMNLm4FkEJru1wZ3n1pStUGIsBV63WUC2G
eSCKMCMKAbn9gBbWNg28ihVrS0z4c6OU3/PQBymqhddpuPcFKV4YNVPgPNeOVHK9n1xxiX4jth59
lNneSYZA/a2dyix5M0PjSC29SQh17TWVy6Al2dAQHXrjh5fzwpWjTpRPl2wEsVsKXrafzxFnWN7t
TnN8KXsi+3lZSSMu4MqJ5eLcBdYRqT9zzSwd5eRLvlfgTpSRtMITdEPBplTRrRU0F+o+RjK+TL01
fM/Nin3Z/OkmDx9U31v4ecRpMcUFyGkV/SAY5p2WIekkfA0ZxHxqlZdclY4sDanZeT75OdZI991s
jf2U4K/MnOKl/BQxvWsg2cBU+Yg/wKkssRaskv1c8yJa37zf8C4RCO2s+o2R5luR2UHwUYq2sD6E
/pQP07OSRiwbmduPxVL3hLPWaqtOMzaibhxNIbsKVuqO5fggTjy+uaT2Cn0zeDwzJTVuS/z9vHQb
+/3c5tNOYhS/WfpwaCudeOxOahboQEcUP3e+QSdd5G6YpAGtDV5yqbyN5P5FtNrGyRpF5rWlV9dT
Shf+1DmjbJ7nB5Mrxn6IjvG80hQyGSsKHCTLCE9FXm2HKaUOrpZSzQnNA1jUwsiRJBaTvCByCS1r
LvHAWr28hDCIiqChma+Fb5JW31tVc8h7zQnE6du8qiqsNtHsdy6op8YXFgOmI3YvJIVjpKxBoSVv
o8ha0++8qS1i5RJLOpVh6NaRdNN5Kn5C3AUhKhUbXfI+a9JrqHrnyfDfJta0otpmRrQT2/LiFXxm
vl0RvBlFyha5Fq3GDi1/LJdOW50tOTlnanVJIi4a3tWCOdaH/hS/aR3vQTLx1ZV+DHpU6c/zv5Wi
dS7a7qXIDpF0tCAqUYwzN3VB+lKWx7ZRT/O9G5hg5ys1O+GcttppftChJzMY2uYQteh0L0U77BpN
3OG4vZS6+a7O04apHxW5ufh4sthKDGetyayjNCqn9zOkcXm1fG7RaPAHYphevQnk2mNllPM9+YwX
QejlhdzxNsl7E0J/R26WI/al7PSN8qNMx62n+5AdMlaB0VIXxFPdd3X7La/rhm0fr+Y4tW4LI6Cy
yl0iJXYghHR8WY+bqLqIfnDNFOnkp+gkIaAijjDPVVjeWkmTkEspnNvITSdM+edfKH7+NkTKk/gQ
FZ5bm9I94uBz2sPfaZ+NIdzNS/dcbmGaShYWai68HjfzQh+l8okRc5w/XzYaCXL+qSA2llSeu0GX
duzMqCv0e5b0V6nyMMKs8aNXT/GprGDszX+Otx+rhcYATawBP9BjGhp25TNQC1Etnak+znvVcR56
MTFkThBRE+WldEfb1k51gYm9xJOnpRCcOBFFEZ16KQolhidq0pLhFFcLvVczV2z8lVFgCEE3jU0O
IU7ykwpdgYkbP59euNdqdgGd369Mn2x3NbhqgrWQe5YOAWcOTZYufcKr1hXJda7OIWG/xpOxk+nt
tHz6feqnAz6mWIJM+ncpY3mfy/q0Y0DB11+EKT38gkz0hUAmnFZhlTwFm5CbMATqySpYJk3DwSDD
mQGBygiundJe8l44Rf4pyVvSU1WqEEPnDgRz+WgGnJySqscpxnDgoBjgEBJV5/t6JJCAQwrbeQit
cyiKbxCOV0mW7ceQ1abshIUwyCevWBLYeqFMRcMvMWjmVTcoeCwCT8RL9U0f+U/lSqgHyEXCeRjj
N1iox8b3EhvnDtrvEhfXMdbjcb7MKn7BVea1rvuQ7i91LtY6ip0O1doI6OKWUoocszIhrEB88CIW
vUpvTp1cvYk9mcRoGjZFoW4MXO3LFplTDHkjDcO3xPJeh0FaZr35zac4KzRlZSbRW1FRDCgZc9Jo
zUROM3c0xlFtDmtPlE9JTIWAfw0taVALArDySsGEtfWvSR9ek0RdDYO14p17JvOB6CzIJPDiII3U
xWny8fbP0iShDLGMRe2NmmMhNuxU7UYi2iw0WNgKHxW+Z8CZmIcsxs1MgwLOQQnGPDq0uaUWnWS4
qWM0LMqir92gI7Ctg1SqlHxWDbQ73zQPfWXEi8xsfxiVit9vljWOJoXyKgyjN60gZghqRkV94K/I
WX9Oa48xHu7VmB2FYkIkaDLtIkvtyjeoYBOPmM805EbgtphWlyCMro34AKH+KA9wbD1Rs+MkV4AP
5MT183bhpwLZgV5dLGkRnbQqYZLJKXJCHD6kfFI2wZwYp1oV3kAMd2vMDXapDbfW8leVLm31Gh8g
3fd28iArNpEpoivwxsLH0Ha6IDl6PqmrqRADWwIeaZjVso77FUrARlG1lXruRT4PubBLB1uEclhC
NlZIg3Ml3aicqIl2aqqc8lFD+TQvhx7+PGOrU3INXu4IGkzULmKsyJPqSnLN6PREqPRlfTQT2Dxm
l90JecKLLeuTTW/6Xpu5rhZEK1VKa1fyknPnG+AzXYHKwPO2iZ71ril29SJPOn4+lMVyKGvflhs1
JgwNkockmMNKqpa+GIEw65blqq32XRykcdPDeoEYxJ4GYOuQ9NZ1hCtid733bKFbtaWghaFZp7dd
pa+NlspWSeDl8JuJkkHK4a3msbpIai71/cfgoYEjVyQrT4sMXlIk8V4lNe9c2CUPVJrnWJdOSskA
TjKNoag7YVjdVZ160j2IXVXL3GUO8dbIy8ptjbZ2C7jJAy1swr5B8mCThSE0ptif11hcGsdMX2Q+
GwbZ4wbtPak3l77UXGTdfNVyv3XSoLW9DlVkHyXXeftWUjzaesGKXE6x6HYmdZ7ChrapSupx76bo
qsv77g0M6sRAPvIDtx+YQbzB+84G5VCLTE5J2r3BLH+fysYJfmtrXeKYmEIOAcv8aDXRtYy0TVxR
iRAWSE7hpabu7zpz60n1pdY4jXk1mEdMqYSPcPcMLbrOpa0gy6skybfmvNEkaWzeXMxwxZj666pn
Np8Ym9M8DbRZ8DbU8VsncBXzCtj7AvFjHrSWHn2c1sDnFbLoagzxN0UlAnnodDdYF/RuCUYpyx96
YK6U4BTm6UsIB6CP6PRA76yrYtWA0HbFBHAsLIIROkknP4ST9yI25jmTSVYcsq1vTSrZf7GbiUyJ
/RPW/reSDte+5qq9aJ035VoMDWy+lE1mxLt4DjWbJhadegjYytTpahJhSdYdZO6OQJIqZKVFYO5j
omKPMfeIkMPRrufqjnDWstaJg4HgUxLlGMw0XbG8w1vGbcXkAUyYyXF8DIvUxWGuWKIOYAXhSXvp
fZr5+zbrnuEhkKu4rH0iVnzUnhBEO1V6BFc4D4G3VZR9z/TrpHHNKUbkrrTij6ADcatw3JF7ClV1
ZH3OI6ctipesYOgbMUVWLJzNjqVEBiy1PV7Nts9vseu6Jh3vQOynJHgaW7/AQ7dn+9Wy4I1FALGY
dTKuwrdIJ9RtdlUzyvaeLv/6fQyKCB1RA1SXUY+v/ugtyw5voaSmxpAL7+R10qayXsPR//YFcvS5
bTBzGnQKEaIwZofwz6pyJaUzkQ1TsCj6CK6y2Lu6IZxnAKAMuo0HG0/QYB5heRNW6z6sZGcKIflH
A3scAab0V6fzy/no7zKPOQJYBJ38jGMhgKhboBSWHaO7IcvHTZ2mCbZhVy3hfCzWEV7YAgZVlllu
46jY5imVJ8BDyisngTNMW1O/ViF9MB02ZsyANZnfIPjqCDUENmUqpX6kkjxUi3d9TfLQxESf1gZp
w/HdvFOTW39vatFNQ7oRXHBnLPdZWy7FaqVHN5LeIwJAbVb7q4YwHFYauL2TI4S8bk9mIrisTRIz
4lwV91FqB17meo34IoTjEUu7e9Ei9NHX3CaKHUPwN4zx3jrXfsXshpI5F3ftiPerFuYwvbVtIABZ
FCkoTOvwDi4hTjBB52wG9b0Ye0tZ7sgraB1PwNFwPp+xXChJeG39kmk1dPtehxrJPkELtnEr7IJ6
LnJBDjBjg0esGrsovcQqI5ellAUvJ49qqLcGubG4cGGWpW3g32zoV597egkQdZd9CFSmhN6iADnR
IvWYMBvCH752knZfJuMy9DJY+FHL6uH1S7+wDnUT31S8omJqiXDGM1rcsKR596etr2j3vrZKRx0+
gcp7VcK5tUb11RKLdakWm6IaD52A2UB5VEjgkeSJgK1hnYN2wSJV96Pk7/HOdUVPObSC/IXpwi8d
CARqkixjOAb5TYcB8bEDkRcGWEuIzkeXgXG6BLozLcKNEXz3tegxKijT5mn5i7dA+8gQAO/msPhF
GhwaQ2T6YR8PK0Phb0qP0ZTNJUYOYQDJ0iI8ksXWEDrJTJeM1HtwvE120M7IKTQDRg1AdmxqyFve
zNjkWDKKUsrKzjOPApvj0SO8bV5TtL65zBvyNuoeS75FmtHgd4iiB0iY34JU7g6Sfh2V+BoLtOlA
OKvBgrlZXaDboi/p3DioL5AcTnFH7ZUa6R78bFMWbNWhEHsBeay9Ul7aST3NSM1gzssYQJSPrdo7
PKPMu5l5D9rOi1rudZeOnbBegRBp9SKerJsZ0hIm/Tjv8OZrFOjCTRTVM1ALi+2iZj9q0DEwFpaO
VMOXousuGQW6QdBmkogQtcvLWBobI9dWvF/nPMsvwO+XeWynqHTSZFHG4VUOy0sjiKeO70xylfFn
nHuac+q01eXiUoP9yj2nPyMF85+/zxl+RZIiLHLbmBtpg5w5SuG/vW+5WYVxHxYjDB95s/w0HVd+
UBAKB3ObQtP3qItJInFqtoFOpamn0WdlE8QzSx8duMS6IbUoXRWKuPFFSjehoYRFjWMhe6DCEUc2
iqMuPAp6s+8s/+Rl+VZueIRhVH1LRvbIHUHiAN7Xik7e2FG6+cLrjIgoXOkMXfp5cTE69ro6gF0O
ppolaeaoIWwijQu1TEiv+RUPvseAguTPWf4/IhAcwpcKPddb85Et8M4A+BeV4Jyn/O9vP/Jvv+gD
KeH/DxaCxvTy70kImzpPXv/h5Hn8M3Nh/pu/OAgEavyhyJJGv87U/mIT/MVBkHTtD1q9uOlYJuJ+
TYHl8lfQqGD+gessNr74RUj6ew7p/yEhCLL0h0UFgDpMhd2AUFP+j5Sa7/7D/+rYooOnQoevTNwI
GzBWhk9kG8WqqjRDZXCv2fLWq+1g32+1Zk5aCdNVSThiDKn34F/hhYc2aibtPFk2m9YmXsoaYk07
fKNMrLX5d95z1jr6gyQskXiMsYSmbIsXXrCxyjUJm8Eg0brE7QsHoa15qlza+qRax+a9KC7wtRxo
lEjKorNIEFywtRxP8WNIOSPZ7TZrYK/b6pN+ivaJvk72yBqT/STZGJ7Wb+MdEdjRNqnWlrIoR+xE
MR/HOtfuT2wAWgRDPhdhrVt16XNVcPB8O6L7aSsvxcWMDgrsKQQDGTaOjrQJRcISFymSvdGVMicD
xE7Yti+AhnfRg7aR8NM6Zd2iXIzbYakfTEf5bh7EVXitIhdIWLDLHaAMgsO1etde0Z3qd9ItazBC
lDZyEoem8W62V1HahSI7piNFC5/emUuin6S4puUK2KUuq2W/ll77NSv9vkJh9b3EIBfbZlQaKb4x
geIUoF6QWXsnxrgtdxv0oXT/uWi2YOE34R6YWz3EkVPxuC70GVKH+jnzttkmuvXvLP+5jTbq1rrB
hLW2zVXlmot6oRquP9neqV2oSExsQlq509aGH1Nz+sWu0xZissbyViHKsXI9GcHNgebDd5mnJ4OY
4S/IiueUiFdbWvLL6axODxTjIqBpa2t0CGuY+yDZP0xcW+tVEtxG3Ih9B+Y9bupkJcSO4n+zIpoJ
9lRsZONRKFzmU7KvbzGIuBbVon/1T9qdbqIEeLLM0MWMkjR20rt72yi2heSU8rI9TJvqJqIhuZ7I
taSx4qq3SoRZrq1cUVh5LtKwVYX5LDsm0gUOlM4qwZ21U8GTsK7WEUWr5DnCMTzx/f627s/RTfTi
bbRrcpMedM3hcJhfK0RvdLu8dYdH6CTNFcdRPl8eAjDKgO3gFYswZT0eeAPc7BGdVnAfD46+Mff6
pttl5WKAxj4e51/7h/QwwVN+MNHOPY7BVjiCvD6Sfc13kO3g3RIu7bkeNkJc+yO3YSH4IG5udFPc
T6ZNmiEtKnXDmeuaO+0gixfgKK1b95sKwVtMwKbDL0EqRhN4AMJ3tIt6IoZDWinOUC7Ck94tmumF
Wpo08vSkhctQ2WFMq8a7zDvL4oUoTHGG/eEcgqEa4l3yflzAz2twY/qb8JTcDDiv+k5yzxeSKaqs
i9vMVUZIPVvBeNKokpbTY7zFft0ZdvA2ThH03gB3hiEgGdQu+qXS2P2D4lbnzM3pO3JhtEVO+UEA
pbfJAHXjQ3afWUttF56snUJKkXFAUrarj+XJKx+wDa9LmytJ0GquzQjCcrxLlp60DOPb9FA9Qil8
8jYo85D3qcSmq64MgYh2jLAS7xlfbmfXK0LgH+PX4rH+DqC1JU90bdylB+tIqlfg6C6ATRja1XOG
ARwYJykPeDsxLSSO+BLL7ohtyiJ8na3h2OajZtFclKhO9a2qaH3P7E3Llm/YcEPXcbWjf6Au8vZD
uui2aeJQ26cX/iGdaEdti0XymCBWnP8CYK3BhBzcqGPWogdDk9C2DjLTWmwdkhrIyNYwv0L/e9Rt
9VKie9pm3q1eLXhTAjR8Ni+Nuizqve7f6a5x5F5jxiQRzOvWxlqStkq0TbHsUiCTIKbNfsAkHkmV
8J+zGktD7xYec4cyKFdD3uc7tR7BrZ8a/1ASyy6qC1aNRICmdEgA++vxsSpe5fBOaa+yde2SdW78
iIIT5GOi0UsUj+oJI3E7Q0z/FjyXqBGPPfT5TeafFfEGNnbYbHrjbvSPkbTOsvswXAgJilzm08mp
5FU/LS3xyZTdDC56vurkFVQxfd7trXMPkNvtkROZGjLhx6TbV+MDYvsOz+3QjUPuiF0c4wv9xVhx
B9OtQsd4pY3KMUf+uINyLi/rmwSNpaPoS31aNrUtnsd0OT31Z/oZdWG3m0hkTi9O+fd+Pz3gVyXb
25ZWymn21KRglNf4Ft/wE+kQPOnqGofZNco5jKtl2nTr2cZ0Fb+gGeD7xMfhYXrInvRdGdjRUxPz
vfKjuQtvSGnG3brBCbe0x11xEjb9ffMwrs1Hn4kb9WFmV8DevO4uRaCtr4kUPmjxwjvK6+xBvqp3
1UP2kAa2hsWueRqib52GIv0uyu4qfrLGJdfL1hVKTlZBbASnW98Ntu0OzADRuTretY/ByWeTHJ+0
H5h2NofZzEnAdY5rXMvFQmVuXdU4eEU7VqjskJ0Qdqzix3Ryc30bvXp8JxK9YmtkzqAeTWXTEwmy
EZbRwUvtHg+I9NIB8rf03+ziwCZzilYt8RjDysiX7U65pbcb2dYt5t0PlrHPs9IRvDfle6lvaRrt
4xvDLRcFpvy26XQv1Qr20V5Obc1u3Hjpu9XSPKoHVIePwQOqZi3AK/gLOAR1zgdaz3s9pavQ31AZ
AkP+As+ERWH4ShOJzMYUDU20LMpN6y0kcXIjU4VloJOaR6o7RvnqSslqF9Nk0CuIf8T1keIEon6i
a2m0q7Z/rgo4PndetvBDh/etDQ4lU8KII3mYbicP3g5WxOq+Sh4kumrtVvFuSuVs6hdB0e1RPZsV
E7S/76GkDP1twfSpjCyQbrxmb06HhQ7usEMvjz8OpvLS0jMdluQdluTFKo+Yea0lTQR1xRYe9Eg+
pd9AeEe8JG4iMq5e9cRWBxf3XcmaK6rsAtwJOz6CHIC3IDPHy4SvMcwgRKKH3pmWo24Du6DqYKjS
Lpn1wk5IUdCZ5T7IDrPMu0ZqOWnN0c9ieqVO0u5Q9uFFjwWzOrBdvDGTb42Atu9c54UrPmjCmc0Q
N6ccFpFCo2IpxoxOF0N3N1YgxiHAxwVMvZ+6ZSAvTO0WS2Ga605pDetEe1J5i+FS4rHjGNkmBsat
7z0vhuJgOFH/5jU3df7sh7Cp/E2Vr4tH/QcifoIbjEUIY0RqX+GLsMsTbDLLV3JO+5/3hxkmCWxI
r2CCjWwsSHJY/m/Szmy5UW1r1k+kCPrmlh7US5Zk+4ZwSyMECCFAPP352P+J+Fe5dizHiXOxalXZ
loVo5hwjM0dmTI2QLa7cFvf8cDmc2S8mN9hb6oj+FOk6+CODDKzut8rT1Sg/b8+8UdzDslnNedlF
wrMQsj8BDwigC5o9zs1iOUKE9WR+8ZoX47bVNJ6X/CnO3Xqj4XsUdsZUoszWa9YNS2dImcETl7vJ
T5/iVzOguJbgSHOHGHOEhUSXyRSUlrggO91JDvEdn3YvRhc8htPHroX3MX8SGjkQrlWIRnlW+xOi
QlAh8YsHIIfbquwXl+50XuiCm36zhYjdW0lWBxxC5YvFd5bs1GxrPHCOz/wZ2qoYi9qM222lLUq6
juwCN0T0NmPqHTubg0mAdWkCMQ/q0j9fPOlyqKD2M2HzktRrU8JwOy894nWsOHHH1BbJiBRwSbsC
hF3qQ63RG6vc/qAkNOF3Fvwb8cDma05+I34y8rtOeoFErKQyV6t2p2jr5rqoL0ehf0aog/iWTPkU
IQV+Eq0pcquKOOhjSSjNu9urcKVPGF2VYgzmELuRlB3x7A+Gm2LvretENsT41XDjJgvxXDspc67U
3tlaOG8hgcnPKmy8I2rVvmGETKHuwCa3L8MLk815lPu9DRV1zoOZcGy6eX5b19UhzTZJd8zTT/Dp
on7NOyxL1pXo3qiPJLisdNORaSPjsKxFRrEslZPOI/7AKAICBk8Ss/fVtZQ2OGIojjK8E3jGp0IX
CuxUMlutg10y8k6Qazy/T7vdHQucqzcKXoJVOw+zPnnEsBh5sRQkuegw1nshDwUwi+KgXBQSRsNQ
JOxY7FfXcVePzxo3ScLM5CbHnQFBaPGuQPRljx3Th56IPKI69Ob/WxjO/yzF+FUBlZsYnfGXPzG5
R1eIjV4Z475Y0PF8dk/QKBIj8KNDzTw7pvBp78mWuo3At9WUG50AaEJoYHQRKbHzeC++RiDXxBp+
Ucf+R9r/o+lm+uB/j2zC1P8xITWSezimrTbucZhPbdROHWNLCcJHD/WCTll8tq+aTUF+V/BpQJJp
3VDJ4Q/jmNg5c/1fBphnu77SgPuPU/7akbji12+qEHIzP/bJi8ZDw+ZxulCc6hZ6qH/gHP9Fr/6f
+cJ/+wQTHvrPT4AAJbsOCp+AkJjqM80Ok/4NQxOU5TfEmT6tQaF/612EAnny9TN3aNNoN2Tb1OcX
yYmvTnX2Luan/npdmN8Y3iyLBwY/FnA8992m2d2eBBp4AAiDBDiXUat1ssGWZ2O8C+/Ke/mFM5NE
7sjpsfv3zyb/qSf/+76Zvv+Pz3YvMim7V+q4VzqiNHax6CezFdtsUnym+UuhRwoyEyoemYn5j96p
V5M/YsIkFBNYY2EPS7Hn+fUeLQyQPXsVPkUVu00Xf47WriYu2cMGsD79+1Gj+OCw/rwkmokoHKCR
0Rbm/n4gOddCNfMiq82d9npByLFPSp/rDlEmRL1rfBmH+gvr16hlr1+SlJdKX/n5tYxJRclYOpcM
WjEtMmfzBuCJzVUlvdBR3MrvuEbPuiZ51ALdqWdRGjNQ4AFiN8oX24fxncGmnL0m1IM6BX2xBHKA
PJ2e0c0XdzcHjKk0r9Nc5FVqsy1Tv65eR8kR6nkPLSAGvHlFceMXtaNUdvMijRhCOOhlY+9xY2JR
OkB9Y8zTdpEsOXjSyJ5CQknn1D1F0k77Tj+kZD2gDEzsuJ4nbeMriY2kd3jKgJphDK1L6TwOjWKD
xWr06Z/ph/refsq4gRkTYiE66js1SbZFp4LqtrlbEpUKpkvXgOkz7GnxutOQWyoW3jYs1+vkFRg5
vk6lxcDKfp8/RltyBcNVCEOCHXUMMlvIFUJiBDJy+6q2QCPiExtBs8fOK79b9J4uKTfQOQ7u+265
fnzPrNoT5xdbwSf5dijUYKhDck0YOm9PBQphzTcLkYb9OO3EMbZOQ8TKoVqYZChWcdReSq5v7sef
4g4jBZxP+BPdILteY3gwEHeU7Z2HjQUyT7ZEc2Q7twScYIjxfB7fQeCll/Y2x0zjxGEX1DHb5j1B
q4xE5vX8ej5I4Vmxhl0XzC6W8dTifYEmIGe406LTFywkT6+PCmAqEHpbXeanek+TJvHjb/nNrp7v
z5fevXbhUIbi6iF6Euogt98Q6SFeLNRL/ArwF2w3nmg3OfSXeGZN1ienD9FHH5KeWBCLeE4y8uw4
W/ZJkJ403TVgynHxt4bKQfVwxXcRZRiksOGpI3wWe6o1Crb0UZiOdMfNxqrwWtMsg0AmI2wxh6Yo
17wbjXkR8bym6GtEq+GeYBcDFMnc9urRoSkXmyb1kq5us8PwajzmONRcNHcmvD7isNwNr6bupBTl
pYPCs6INNkO8T/AoKnHxbPx4Ta9MbouIvRnOcQ/s56yi20mWdmqENYdkWG+PEdjDQ/5Tkflcb7Bp
ov591doQLzX9aHwwa3VH7Uxhb49X73wPZt/Xa9CqjoLrGZJTI6peMJWoLwGiYZJ5pEX1hB3K1RLe
VdO9CN5k6MYMgUObOHnRvOvH9i2x+aAaCBDjUppbvJrk079qnT0bbEyrWpQgJLDaFR5l2KtxekzX
gFwC4F01adgUPhrTMxkVvWQxy09ngTdtgEBAyV8I7GmX/HKEhe/mUTw2A/pmZDq23gfF2ZG7daEg
AnONKsDCKZPcJsXMb9hmdXiTXLrlkukhDq+HLdtX+9ilQ6yu1FoL9eFDZqp2htuXh2RAJUDxK2lO
Wvoiz9BhhKmxiBGxZLQhGhMWV3aRyzQo5edYV6acMBHyNpKfqMXG5SPo4ew5z5LVDP7t4cw22i9b
ivInPciWoolEKqOAnzhJ5j1/bCmPWiwxpVPP+xaDnZdRdDhJn1iqSNbUKblgcltqEh405QsVFS4x
FeK/yakN2YSXHBpXeXgyU1+kFz3dvftiwA7wbrVfRWUrcFkU5oklv9VvJosjUIT5cj2B5cPy/fsm
83fh8uNz/KA5R91IzbiWz/vGw89xcEiN67Id7Q5kJ5ZQPTeY6mbm/DZa9yUmUxkY30ByOA8EauBE
sQGaNOyfgKpwhD+pfruCrLoaYP82cVncMSODBTY2YTm66i28+i+fQPxz7ObvKzHxx//Y3NtR6bWH
Lp33qHu5OyITzZrT1s4N1d28m6sumNJbOscJjEJEYlMEUf7NJVv6uVNPZ1GXp6wcRcSs80fxNFzQ
7GXEwe1v321YbbMv6TNNp/PEYkE0SPZbIfzb+/24+/SzqbWzjveDWukwTSGnY58cH3a+SfHnvhxG
Yp9wnvsYHu5kK92y6RA8U/1yGBMP9meB8uNj/7h5cvinvBr7M+99OeaZJa4Re9iXefuBmZq4l1aM
DtCFe1PrqTn1e+lor+MzVE/4WIpBvtc2MfvjsFADhqUDEJZIjsrjrIUvDW5JBISLrOLjCoawGI76
w8Vf6TPfPgwPt0wqIdjdbH0/Je///kwY02H/UXf9+Fg/7qiuEvKmNjm7yTHRYMVXHdiNsGyfz2+g
Mk3htWjdYLsNkg0B1Ni9PCHiO1jl3bnmLya1v+kOF6+gRDI22BqOtCBtmMItZV9qO9diEI95JWHD
aM/s67NUeeXp2sOjWdw27QCYkgel8Z9n6znG56EDTby+dAfs8iGL8JHExs5BrnGr3Qpw7bZPtROq
T0ENTSCeIWANp40+C95NOGGYVY3eeHw83wgRp2ixJQd/OqSJnr5AiqIjHPjlmZT/6+r4j+dhemb/
8UxeJVlJzO5S7M+CX8GiE2w1KTAf+5IkXpM6xwYjIYuTsvkTuBthZY0Pj/5yJlpCcMfaHhhFpiPl
ZR/Xu121LhHEcUo9hvEeCC3bcHDNsNOc98Lh36/+33jfn1ff/DHoiIDYmBnymQLItKbpZir7lZqC
fcWHGb5dRRxO3U+rRVK5wPDp4Spt1Il+IdLThzlBzSzsbveVAAfF+zu4giWuFKoB2cWp1PRamJ/M
ayg8bxbmoE6cev/+AX442f/fBfF/T775o22QjT42OgaF9qR2RSWcUatbyWI6qtq/iO4v7/bLpTan
peofl7op7oNimJyusWGSDMgR7CxCnnOgGx9Xs+XoynSCvyUfSH/1RhomKGh0RMKgcOc2fqyAV1W9
JvcsFvaw2edzyHRU796IKsU9RJvuG+qdh42EVbpu8X4sNIqZAu+UQwayXmu/rP/SXxixASTxH1si
jEvMvzj3oVTqTK6u0o6hbnwg/a6zaXy62R1kyXoAI92GzjIRDtuTWVHJuBawkpyAZnryDJjol2sy
4SB/LGA/DufHNblxMOV5vEi71sESfnPDLzaxlM2EKkpzWVmVmB36v7znX9vw9J7M/GJQhqXQ5Df9
x31gPmY6yUGptMvDYmO8yaeYfMh5OzqDCIA62KMLSQ6lfYAKqid/eKJw/z8P4ee6nbaEHUyHoPhZ
gPbbkCDPPaELCYF1Z/64REqoBIkX8xzUTqmgVbV+Mx/6uzCczoMqoQExseaWlB8YlZLJmZnO7tIO
ucHgVW+Dc7OFLyxWMPBbJmcX5lqsXYk+nrynJGS+VpK9i7KnjRIf0Fp3WtGLQuW4ufaR7OeVD2gy
Uz31cjKNec58iCORkJeJc5Keu+JNLXfaJWgd/UPY4cf5/15e/fg8P5AtJRsv6Ad7cdd5ddhQ9Rm4
7dvxme6EpAMdvswZGGjWLAbtekp84kj9WfjbaRUF5U9Z6gTiTDZ8CFtkBWcFTvKfN1h3HbV+MKt0
LzKrnzq55CRXO1at+kk6TBbT1uXYLOT1bK1FfYSzDzK0sGacD/++jkWZbF4PGRx2VzgfFp8SA5FH
wtO3xmXKbcnBspxqx+rlx34x/fiA3+gMxz15T/4aE3r4BC1kp4CUlEjBJGb8pnr6GiYBqUDqKj7n
X/Qf/mzfhIJbenSZz+IH6do2DHWQ7YoQn1h8NBJXnnVOT4bxLXhUnw9EGMkbik15XZJ5mSyTXc4E
RRi7nQfYu82CPrjbD7sOL6IvLR92E7Zei4nWg1SfbfWNAubbsFtv+EDb4TB/t8ERme9ue5wvLM08
XeackpC7Pax2TEgM6/t37yrb65zDmecho4PPyGHuyE09Uw8R21RHWD2Ibefy9kyWOjARNJG+qD+U
6E777dxdgCKRCey3dGGSGosqAufqxe2o0Mrgj61a4nOJir/0hcK6rfBq82YeVJERTp8Di0/P8KXo
xlWZYovKDlg8NLR5ERL1MolvojSc/swCNP4arZ3L1Ygkn8dodV6RYoLL8wrWKmJ2zxkJHAadgosg
lXqNNRvjA9lO/0gli0C1PTERi/xJ8cvY0h9edRwJY0Qyc4NDJ7PjAn5yzJ9AuWJrSrx9UgMYnvzZ
NIP2MwegtSb9hsyor40QphkXD21/KZxz4VfIS74o0jB5Pkd3mFqu8MWNNVQ7kHbhVILnwKjReSc6
FISoOLL51Z1SZVKkq7w/wwLWeZls9flsdY3kRRXJ/0lKybxuf/PH4OwnUfWKegDoqfebTxAvv1Lt
8/J+iOV5sVZ6lBiznend0C1Yl9f7Nt/zrZdiXb4jBCEndK4RSHRgK7xCYeQQL252qL6UjfCfBWjA
Qw9jRx4fR4c4wm3coQC3ckgMV4dV8/AtWqEUCc6V/TgAwmghdsz7O8sT74xTtmZjT84w84UJYLve
X79A3MvOa/hKZYvvaHW0zRBmuOKiqJm+BuUHQ0edC4IGCISIFHUNtNgoWOq7fN+UeyBxpgC/dBp5
8qKnehnaDMTCfRzIRa+uIEITa4iJ+nC6vF6CzMV5Vy1DIwlkhqjt8SSSyMjYWrIQIJkrG+sSq0C4
YyevyRxCQEQ279Xq+qE6oro0sB4+O6TPw4lBSyn8f7B3OUTioQ6694p0WwALdDgqEQBKqCohW9k1
P6Yd9OcZmlR2i3HHUOJ3LQfnLpDEuQo100FGgnGdt0Z6pIavjOPIs85FEGZwE1C9EC5JEnH5w4Q5
sZeZjYaDzFociN+5lI9PZsNMxmcd8qbhmSKQMKJkRm0qi/USqwKrrN3rc358bIq39Nj3WJE238kM
pN5rGEIRGAYNlLur7QUCCRaAe99Md99f4OEEIg6nMui2NlGx+Lo/+66JNUQzNWW2TLlmiCwcOAn/
QhQhW5R39fL9xZ9ozcGl0ViINmoF0ETMhWzZJUbdv3aWtOgIiQSu1DhgDcpg0y2B3KYAQ9nmAvdO
exSe1GhKIcuDi8LXHovRnjKIzl5x4FVWu0N8tPsfIgQtlXt+QWIRG++iLaRu30JphmVL8myeYX2C
3SpVxNfjSZKY7mc4z6Wtl3udROrdDduk1Lm0Ydb54rLe0Y36uF4jxvMQbvCRW3s4yIy1FF6Fw7+N
XTDKjUMnYVvZXAINj/rR5gIXkboBFFO/k80jzD7ryq2Z8yT9+Byi279+Mm4ZdaUrv6X4LjG8wvgi
fert6fyByOUII69+d6t6pcyZocCvEpHIXLfvzsOhHsXsmA6ZnLjX4k2PClAvp8IQyiKrDSQPPpM8
CWxPCe3pn0g4rldAjTvTl5w8Gg/naZzK0fCjbCyazPk1VAL6wyJo7AJMzzMK+07KrLTIXTrj/fDW
0vYXWJCp2BKC+g9WUDnVAgGBQzYsp0U7JR/tDqTXTb/gQ68LFDc2k6N3zqKNcOQWXijZJEKY95N6
Btn61eq+ip02r+3ZC9KUx+kR5jr+t/VKm7dYkz98nYQ85J6nykOzv+NuIMHda3cNHulIPVT7sjGC
an97uniTDVu81A4Zi8JOCBKI2GTCjmI3DaVVy3tpDJJe3/GxLpfDsiYXnr9txUOzJMH+SYWy4brH
zoyaepXYZYQIye0Yw/+6rBNuJERXQbZOo+ks8AKnP2XrYZVHBjpPIM2WXVHZXd+7wz0so/bLDEnW
Xmku/peaHetWtcdJ4j7ZdHEMZscpuksuybYptRyOj/C7Z44bF/wWk9yKJLt7xBkej4WbbxHCFDaa
uY8LGNC28JOjHtbLgkUPZOrpvpbm9/n51Czrg7ppln0gH9rDFYsfJmT6gBeLL5e1FuRu9Y6qFIu+
2m4OyGBuUbGsl/nK8MyHX/IW2mu2b6LbGsXD7AVuEFC3Xipz9PBVaTEBe3vq2MBjh/c74TgOFCsx
ggIizeRlEuJyj5vztbaM99lmFuSsr6DYXw9ACQEgmycrYyVm9zu7yAmAdkvJQ68ENf8gY8Dhdh3e
akA9BCMfDALtSx8okI35um6WxmwO0b7tqsUozMf78pdi/y+QZioHJcwECaDCT/E/wOY/+k6MFGTp
UeXpvnEmG0z6PrcNcaFdYo3sTffCtP5Iv0bu4UX5s7ma3tiQSCFGsW3qP/OPRaXKyzPU3K5xZnt5
8HS6fTh/Wl8uONBWwT1lrPot/8RkUdvGS2F7O2q+8gqYZByubyS9rMunwUtDrUFM5/YsjazRUzkG
WvL2IDHnahuvg1eGD2bqgsF7uF0IE+88bP05RUJAwg4IrfqBLRBZMISOsezL9vVb39wh46nXJCqm
OzvfMQ+B4yOBu9nuj3f3fNQidc1o8LYO9fXIoBClCtUi22jsXhARoS9GXPXcPTzDPPFN6MDi5tYN
3vxBTshjE96+OeTrBcWB8qr4d7QvUbIqCdqw+UPey0yyPHfPGq7Ud5eZi53ky2G2ojBiH5wtNJpy
YO7KMgOkF/Fb+pQcmwcaboeQljQcnzlXlOpvLVomNFPVGptM2EhK+CdKfdnEF586X7CTuRFhC+Ch
r3F0j3nnhYqS0h7Dq5XM5VlUX19acGt0INF9hXH9M/c9bu6dBTrhXvlJPrU7xpZwGLzJJPK2JQvg
u9wgXTrv5Nii1GmehDcVcJvmfdUfhcTjH6VTg0DRXQroWnaqN+zlANf21jVB/wBYL0wfWkb0QJ/u
gbzANTLupoJFdFNNjwYm7P2eleljsttx2k/0VmrnU4DetgziMI8NusSP968MkpyxagjHsIrqDfRl
ojnU02dqgYzhIFtullnlwqtS9JabFCMMUhLvyxLCFS0wJOAym2PLZnzLi9ur6rULLMxjr/y8UKtw
wjKDrvS6XEMlu5rsGYbD+D6ULY4Pn8KyoaPS3i5bkgxCksgC7QUHTZ/AlYNOwX223tMNZ+urDbUJ
CDuhuTzW2Liv5OC9XeBw93r3J3EXU6ZUw6JVQfhB98vWsBeJDKed8iUXzwMIjvklmkTmzJK/Q5Jg
WkE1CheMEKoO2oCFy1UiyaWXeo+jmrfjBUvAYi54/kQr4hvQqbynQhgrFbeVopCa4inr96tdUR4X
iIOp4+9voNF47VjFB4X3wMtrL3st1xmD2B8JaZ2U2UgSKmo/6OLKb+eZS4iA077D8p7M4vmCjF7y
Uvbazp201o0tsOPwqwiReCB+WmtdoIuHIvOGSbzFOl3FXyNLUbyr61N99265X4qMx3rN3UvvSPia
eXmbww7NzhaCXSOsOpcsquHEQBNV72wVM+Fqp7WrQl4hy/mEUu10C2cvGq5TPZ8hohZ70iteu8am
5s2QmlVOqkVxH5lvpFkhVDcWQmkzmLegjkwsYZ3TtSc4Y/T7Tp0zpC6U6xhaXMa0Co+7K4I5yKc5
xUvZH4RZlDTL4hwWmgfsmr2IFE0wv4vZdw6bvmKbLkZLFte4KdRYVMSWfCDL57sImNtXjzG/sKZE
ZPMxbfOLygmJ7JdGXlAT1YV7RsiCExMjtpqGBNZ0a3kpoN1uQ0HY92jEWUJ5ZmpmqBiJhwTeMcqr
qC7c5Tn2s8tiRHo2Wq0OFWojB47h3UhZtbUgnUPK5rviCPLjNl+PUKGATtSFoh5n0vLaP8vjQeJX
g74uS8J84Ew1d8QqCNaL43KSNXL1VfeFwdToFq4BzSkFCHhJ4gPpd02HFItJ42fl+O5foO0qh4t/
mdQiL6WbR7OnckkmyqqFQo3t877eKu/ikjIJuW9qSfNxmYG8V3Pi9azqqXIuewPGGLlxVEayO4We
U6dbTOkj3Yvdb+6zBRfXS/3EM7xsbwTTl2v77Q56aBO84qTLhi2miSQP+p+ehWkVAh+ZlLcKEoYs
dnxSUZjCXW0P5YoO0kFh1AfVEweIT7T4glb5lAYS9Z8eHgY/27Oz83qIuo0EtTFbXDYSJSNT5ssm
oqhywDeplfrTLLqh97Qkb4rXBMO8r6EtC9iPefpqHqdZmNoeDxSA2LNZeCoszp62S7fqS7OMT8me
CMWlFLQ+LxquqJriHeUKhaKucn6uYHRMQ1NX5P5+ij+8oSOYzzbwzaWtcorG5WQxP65BafzavjZ+
idL5RJXYUCfj3Ig5j4UELeFD0q2/14fZfc0UytPAo8XvTLdaa3EtF/r0w2thjgZZK8NLOimRdyB3
lLtrqJSFuj5e1/1cdUBOLuv8wOMDVzJ7klYkYdhwU+gt1TDeMak+C1Xn3yuc/yDnf6C4FBqaolNq
aAa5S+YPRFVHuCf1WHzsc4iIxLmy0ateIvmz4jVmfStoSdplHcNGza/qXhV2jzMy0D7Q5UBkPH9g
nUmGqDjj4WRX5aKcN/h62KQZLVU/3SlrhpxHHhW5I+yebzCC0FafCD7PUQXlHPLQR6IPgSH73AwS
LgzOKEZlOed17cMhuF5YXwgSyg7pyArw9pAXxYBWzBrfui32i6rk0TcgkTTJOFHR4i6KatGhJ+87
x2wRrrhxI2ENsmmpIjF56KOSDaO8sxDD7yM29RAkNhd2vBkRMr/A1fJfaCLOrCKRhrKGgFYiBvNP
NLGWr2nSn5V0f4+GjzMOUww/7HSvXzKnUn1pxiJTnRpF0BPihNd0pUeSwxjw8EW0Uzv1t2SO57vm
OEU8P6Z7CQwttn/zXf8fX/c/7oEfh/mD5iirgnwTRU/3kjLvleei3yvGqkPIX+xL+PeB/wBCh7tf
J2g6U7tZtGG7Ps8HdYFJDHx9VX4QgpQ/i5QZyDyYirjuGP/hNmkBogFvLhZj8iTEzbYEFOIAPqdF
I4djTdMh8fTLEeMwu0vm4rwyI/lRd4iSqjalq8wTwWFooI4Y1prmHSrPpBwxnEdYR/FpkOf3zFEh
/3HFQGB1mVDiO/eLcHOZccH7SReexMFFv3zn4ivLFJwDrbW80vmlheE9wKB0K5/Ez3aSMH8yfIoK
k3Pd5gqXYlRe9cC+6Mpveqkqu2L8iqYG8pUBKfW8HIPbFjciY3Q7kv5W1LripImnWESgYcBA6My7
vzSxdwOzPtPgZeOBpOnSWCa61U9Rb26ebKpLT8Sirab+jCXSDDCs8OUToTxusj1jim01AePydcqE
PW0qdDV3OkKqUF4Vc6Z1iMyKPXxRblpwnqG6xyzxeA5vCySTCqrJwpGneA62mvAs0QI4as/WZ8Wi
xakSuLIz5m/kBdawzLcklIc1DkJ+Yz7fZCdG+HrZtl8wKQNtcqUtewbLHyk6nTvixeQ7lzyBmX69
98kHdlSAiib9auhPEtC1qWVNUCwN25QlFQ1WvTiPH8K82vcCB0KN3q6b4h3xTDWASFB1VLjtpcdb
dFZ/me4nc/ZnP/XjFv+xzPVq85AvzZjuKxpzENgKexMipPWms4vSsBqMSdV0tJLzN/x5o4XqjbOO
yK1GfCmeH4wJ0HfE6OGMxKszJLII5DXq+PuAR9boGZlsSUS9XXSGHXOfO4kL0ePHkLJUDdd2kYlX
+9wGDZm3Snw4wyeW5maMnVSAYLDO9oP+yytHVx/R4Vx6xowwkqbIc9hfUL5CCfcOau91+dVQbVYF
0MHdS8aF3K6N2iehqLp7M/Ah2ZfUKFOR3welTrOSrfWNzH5GLDQ1Jbvt+bM3rMQTy8WDUbabD11/
r58aYZmK2wpjPHllDFGcr2aqr1Hs2DFzG37nyc+XXQPLWCGps0wMG12mFEDqzrhFJi7AqXK82b22
oeXQb06PiOqBQ4Z7I/wGFYENM/Z9VRcaUEQRckqbIZTUdXk9JOs7Bl0FZ/cy7hpuDBTo1uz6+rhQ
QliDeTS0rZjPm/Szyz/qO2q6FqiD1q5OEdY/ng0mHNLjv++J/0XsMy3baGywa1dF+edwM+Cqhpu3
kELKpIrdgiZmgXFkfswtADebVdxGGC5Mwxd11NeO3rny578fwo9kqIle//MQfpCrRaYOtVFxCEW2
II9Kvdv0vPC+dKoMBgN52O0tKAT6vzjsNwPpOzjbEGGqUcljCb8BjPKYqfrlqP6CQ34c1Q/aMRaM
vGwUMd3fXPpl7YwZ0uamRKg07bFLLd3tXBRQhhH10tEAwmmRA876owks2dOmVW7uimwXAii9KC7S
fKVIvx3iXwzxj0OctuR/IDbaNddvWcOJ66tP8+ai8qX/OeVO9tWXXiu8d8oaOFyMMiPAodf4wPQ7
/0gijDemIGzBEZWIVkTBt9MTM6wFv/79FKp/lwSIuKZ8IXKokPWJP07hLFPusXZXkPR5KN/ExuEO
S3imWmUhIIgWVqTJ8HRhE7M64+DllSjh6qB5QcJ7B3zlnM5RlX7EANvPw1F7QrMKiRHzDKHEBHtH
l8tgD9gphoP0PUYyr5vPtAHdt6Hc4G4LeIsWbScdyBJpJKjiryy9NN2dfxYUfMh/6BZ/qFsyIZXj
/ibSmgBP3RYKuBDWqa/gSDBpWXDz+zxkiJjv3t67F32Pptnhi53LMNvVGbz4ARy6hS+roRuP/OuB
GdbUFLNDymgcEOSG/evtC309FSsz6EAW3VoOqrf+ODwJRLgSmscc/7XWMSpz8AHNtYN683UeZZCJ
m9Pu2UtvwC8vZEljfl+qgdn4ib6BglErvEQBOE+y4UlJcEcX/N0/Dy5dkukW5kKkybqkxAMc1eQk
YWXQ3GAVUya50nmu7wWEGcmzXn5fh7lhrpUmaMegYDRJFrY97Efzmq9EVDo5oZGhxu4gnyQO0bRw
8VFp2Q4EeRgWAZdTy7IydsOL1Nj/fhOKfz/Hf16fH6uLWaStqV+4Pr0NYHah02PYYmSeeCg4WRYz
QPQsOduULQS/JV79enP8eAKyblZWs0w+70cRebRLFkTD1POU1wTtRovlNKdJ8QQY9X4JmwkRyF0I
DeD3+Or/Rvn/LaqZhFj/uFV/rBed3LXn0hB4HhlGBDvLcKm12hrLJKbFax4uINEHsCI5CYjZph3P
0QlfFYFSnfq3AKv/vjr842h+NAwY+VVJWSEzhZEQCqdqPBZ8VAGzD3DB2bNy7BG1rYGt5rCcRraB
92xOwial64ZogQh5qYMbOaumM1OI3GZTx6CAmhcD33Qaf67Q81npFmh+Yiuof7CVsXq6nxyAwldq
t56Gh4JGI4kTH8Vf7jtD+UvCxNk2sK1Hy8ysiSD/KMP0TJCb+5XVL6+eChPPggVKgsd9IkBdR1fg
+Nsofn10b8Y5ot8wmdoGjdnn8gLcOK6OYjsNoiBLyN6k5iObJiEY+SCfql63DAcZNumq4rPEQBGm
ak+AcmQpgmUqSJ8ZgmfLTJAaP+X5qvViX3YqP0siQfS471Z1WC4YXsMtFgCWTUO84TKxFGunuZa2
IXssMdfVEF6wJmFGo9i377e7c44mO4hyPXsfw2JtzknGMOfiKdkam3p+J+TT9lRPfO9X9Xpiqplr
6GVfeBPJCqvnrF3LO0qQfDH0FqYcg8foo51g4w47i1n4ROPih/TaLTKUC3c7Xc7CeF7DflzelZUE
wiliIZFsswNTXyXjlJUjBlDmjwPagcpODueoJpdkIweZH7+MJ/0kYcr3YUTpi/bWPZktQ8CY/lnq
As+L061a1Jt+CadNzrBNnffe7hk86Q9ZNLlQkJA6Y+j96RwY+jxjOITTmmBeLzkj9Cxnnb4H1cT0
lUnocF9mATDo9VDn62nkfn7bwuQznbFRWWneaZdsTO71d+EwRU1OQl15kcCkvmjRBJ6jZ+2e8bC/
nsPZvmSH1Lxig/7i/IZHGj4jtyPtWYVU3XNmi9ZZmhaAHiw2yU9MrtjUIJrFcfHkmPiOXO1hZJF9
v++kYzd61e6+AqJ077vrqr/aj9LtV+p8nD/cSWLLCoCUI2m921sPIyBuihdTXjDfNFFAoulPMD4a
++GxR5FTXLy0ecIOq4TOrm+Wcg5JkMFAnGjxZ2ayJ9tfhjmtOLy84YRvVHNNBbAI8DoRDogpQJme
yg3zH3NzVUhcy3MEQiynVvmJGj6zFRtikLn9Axy5y4ECMVtDcHWgxBOCaFGG0A3i/jAXQnl399FU
wMIwDiDOOa1M8QXZkT4bvgbxCPayX8MJ8c/2/5D2Zrutctu69hUhUYNPTekqiZ1y5AQlGSOmLmzA
wNXvhyz9/5eQKGytLc0pTWVKA0zvvfVWvIX6x3jWge0iDk6LlbRHMSwd0+falRGFMbbwhCFe1iCR
MLG9arfMjrQ3G8HGNwkNDVLPN4HZL0oBO3pa2l1thzfqy65kKNUymFlFLyBakQFKGDzRwpP9+/ux
q1kfbSxHYIH2eyCLjFB8nXyQKnknPTBov6NRLVEck2I/4eCMGqOd36ub4k/iBujLdFSuqlO9I0oT
osm5Zi5Mbx6vZV9YEdNKhsLUl3bjx4l3idykpg2K6kBeHlKfzmrXQQ8U7PNGz/a9Lz8uxtLOPvY6
cd2ieQi7I7qu/9HNzN7y8z9F8vUQYjOD4PoZAAAoD412PrrH6To7r1rNzQGgCdvzSt0wnAanNVKk
gau1Nyre13REep8Eh+QgeIH6in6vwPwJh9/ER7Dr/NJW1/XlKf8Twj7bXR7wMKbC8Jgr7LK9eYHS
At7oKui9dgVhLEa7w2FKZpVJZV8Ose6ZN5oPkg+2ErIKNkdfl12lRId9S654XGzRWTnu+dvx+XJx
GtktSHnQJPD6KHFGSRuSyghrEMZcl8uf9nyrxNctsSEpX04cjJJwyr9lR4iMcBO/s8WEK0RDsL+A
2xUhe4KcGwoCO+E5cIVde9nGwQ39nex4MDtYNWBFIGtEsh3BTJLX3DzGvrgLjNfgzMswg7PaqxNF
7A0thiO4+0y4l4EGDAwYGAZBWxfP0F0Y85fBbTTkTnMCuH2LnK9bS8hzIKc+9tJfcBswmIM8aQfJ
Y9r/SAMhWCyBgqQwqxFfrIG6c5IAc5hPwlrSKXvNVy1zyMuqtofI6Anl1ZAi/4RU124xmkPxQR19
zPqWzStmn6jBYmA+Lvx1WjzCDMJ2Cr0rZns3BWodNl7C4oBL+HlX74V3alUAgyOOZlQPEUrCEZlE
s201RnvCi/GOmbWngIkAg7Tw9bez6S+uFA8gBUNd3EDg6ADWOvQ36t8FA5zr0ll4SInaF+wcKIpP
gyPRfaPsBF87/tlPmAVug8Af2TLtunWIr25+r10stmB2G96bMF1fsaEbxRwImhuxM/38IeDDK82W
hya2xKnAABnx7TOtDOZg1EQ4moQW1YKa7Wirps9l6DevJ+aTt/FaLnxoqCTK9tmX09IBncDYIUY/
E+ZxMw4CgqscP22kj+NN23EdoP/qw8YiZYYsVovr6C1CTqOlFR5YIX9tbs63Msdv39HSpTP/gnXb
dWSO4N2jdOjSDQOA/lXpvQGYhuYBzqgqRy1tQCIqEjnDBlBLq1NksmIXXghJ4YUtNTOgX2Mub5mA
fqtjKDVp15Awn5CQodVj9e9cQwjdp1xOokWlVXUrDbckmYhp/hExcNmZdgPGKfLocozCTOUmvmZ0
nNjFPy+iI3KxJSej7c7/TF/Fa+iQteqeQ/gn8QbNo7vLLeymRFkyRjjagFdMOu2ML/bna4UdCcL8
eIuCSQ36CVwuH/RgnuhIjKSLOai3+g2NMEnbJqjY7ijVRXPm559oKSFw9p69EMzQZiTLYkDhEBff
ZIsu+odcEyBMNJDUP/1b4BY7UFDkE4F/WYyxvXo6AaK3Vbdb46jE2A45mBUUFQvoDqktlmQ7baaX
8gHSmFajn5LOj6T0U0ugzE4JjvR1csuFFL2wYJSQ0YHRNPwQGlWpx/S9vc4YXwI6Md3ST7aIPLav
SF1dYi+LPfnavI3+Hi+YLizTZ6iIo1EEQEHQK8aaywNCnZO4Rev2r1m9/L1W+5H+hNSfrKBOapBR
T0oCTWvasBIqWF+O6Q0w3DD/Ua1mj6jjMKJKFzL4gss/5AmwapMYKj0zWrHYdcWStrYFgsqm8S7e
wDcmiMR+erGBXMEGBlQCXZWaFME97ygujT904xnkjbUvmS3jRJ/Lc336R+MdViB6E8FpexGtiHQO
Mtjj778TxdMfmgaff+hkCpHgnlEIx1NyG8EnW2nVKsivQGGjSz6iqy8vxiuKoK0At34ZVRjCMbu1
YUKq648ktjpazUFlEoA6OCzkYZsduE5phQFros5ksdH64n5dgF4nlcWeaABiSWRcnv8N2v2FT7FJ
35TH6h7YKLJ/dvhQOxEjCHq5bNnOoUb1oTHhCoHqX4/RJ9PPq/SQ3NG6za5KaojBx/tr2djli/hU
2cc782nc4gkoO3txU9wAy5SdvLnmjuETK4UV98w4CnnZPnQvIVcDMSTfiRcXj41i4fZYI8EcpgRg
djvQk3Yr/glGksj8wTxtgbiJS2X1+yro4276flb+222TAu2UxXo69GVya9zqa9KXMGWesjyrLmdH
BM8zGrXjSyE+GC5psD9qqFX7lsYzoWpdo7/1L3oeqXjJPvhzeiW5UBGwscQ/wd/ATQNL2lfBGj51
QjUKWLB9rx+k0zJpaVnh6yNvxU0p+DpL1G9BdjUmeuhL4U9wMC19B8InsOeoqT8fL1mlGoVTM3Z7
v/YLK1HDN7YvEkZ0Gm5uzGkeIrTuB7eiekxXA2j8irJEfGj/4JNGJ+phuCO9im9Hr9fOqVxjL+xh
xg+UhyjR5DfMV7L0WUKSj/Hnm45GwLBrDbd46uFHgmfVN8fbsFtTIZgwFcErhu6ZUVIJbqk6WwAG
F4EvIf0DsWkmEI7+pN8X99NvnfQ6pCrHMRNc2a2+y7cw3nFTr96GD9IMQ37v963083n+9LRJ4ApN
ozrqOU9jenCy85sFgJcRib1BNRAZI2MvWR/pDdn4iX6ETkLFwH7uLX7c0J/eYhJVzuSRQzPwFid3
oBZPXRGxeYDRir8wliBz1xGXcWNr65FDi+hl8RivPmisYOVn2h/KuJe+Hi5mrwqEHVVHwlX6EFX9
dBGdMTHq64soAZu2AKM1TDp7ANWexqS6fy7ob4btrZo+xEjkkLzGbxFX/DMjSOTOLYlkGIgCoQi7
oWWAvIu4xSwOiAxRQrY0sIEFmCE9ICrOkp6+JwBf33yyc2It1C7HSpJQnklXNSnr2Y3bUcHSMxyF
2hnRR5A4xQWqWTDz1fTvu/brsyf7KJGFSivrXro9R6sqgPsfb/GIWooaycbCZ4CGp20iI9EMPgsX
DaDZeIuMa4obyBH8ypHGUm/pmWvoxGzaI/mdfNmdaX1BxHBVjZbwDrjReQtE3hydR4GtYv2zPZGX
VvJjEz1Hze5Mbzp96o9rNNlBk1iAWUOuhJJb2DDRfYL0UiUAGKhepUMlbsMOkPDvB0r6eREQ7xe1
hYkQ0IRyyec3j8es4kM4FNx0AvpxDB0MdARUbKf5Ifp13flnMkny9Vl/7XGNv+/e/x4/rtOn3Zth
O9G23UUam8aOUQC9WBbrzu9RMgSqz2CTUmDeaFseb5zfHjsJ0Bj8iUaUd9JtbdMmv6sOiL8V3gnU
2mNyjxIqZMfuqgYL+Wx4WCAiCIkSh3V8RX9G8Mli0nv1amYh5l5pchraVK2Ks8aX0G7TOzCM56X+
QpLBYHaB7C8jQmlEjlWVTUGEjNJcHFF/PhH/rcTkRJhH3O1krZDg3pbBElAl3U7Ub88azDGHzyOS
x7VUoHb0DBcwAU0tUNXZErIEwPtQF+tACVo4RdPozG36GXWxkVWnODsjqNlgd+MCu9GNvYoXIQia
bFVo3I67pvLmBp0/zFrH0/3fb5nE53wx9AKDeZa3lj3dM1zakqHb9nZ1tAF6LZbojcqLpWSMoqQp
3uoxmpUoTc4s6dzZGpf80+aOBFEtm4AlxcSEXiudGnpGgQ0ypIkdMC5XI5WEAjVnAADb9PL/+vxJ
gZlXSSplJ3a5CaKj8ehuXq4qj16nZzbLOLAqwzeX2kO8PhF//sz8+Ln9PCnv1DDuhVYtJebdBZvX
TpyIF+gWjYVWLbgCSK2dvAkZdwSRi4AfFfacMtgPc5gv++CjAv+0AKe6CKImYh8YhqcwagG+hSbM
QY59ejrbZj8WawUzj54VsQfzYxAzMjtmPsX3Qp/XYDcapiaLo5r6132Q9GoQK33M0V7SObuig+73
LkOUa2Mm05Z+DKefnjTZ+EaX60URhtItZhc9s7fcy/+cvXHyG+kH4+Ryapnhz827pHEjfQunnx47
2ejtkFRqZ0JpB39vK3D7hgtzUuUxafcK39prDxHwy/z492gAeaLP4s594x8Sw6/feLLXpSYyW+10
HCM6EJXTKkEShqFDiXF8RmnaA9ZCS5pLtnsYEaSSsa2PK+CA9BcSfT0Ib7+v+c9b79MnmWx/vcgU
LVMEkUT16C/oZFlm9gpTugOxdUqfmnZfA+63aK+ptM1Cp0kQEfXHHRrq/u/v8sMA8Mu3mR4DpcEw
8hKT7Bj6fVd70BcQbG8MVwVEfKIgof5gDJMgShUh9ekaoaf/U2V30b0XzKZSL2hsmUhf+MwHEcwK
7tS7ZBun60B9E57D15L53hEx98KOKbKR0lx2V2nqqYEHa93YZ39V+FxoL+XLFoveWn00Md49ruks
MSTMKu/3Xysrv29GY5LRiJlSYWI6fvnFWhz5x0Vu57BE08IXUctHm1fwNQy2Fafp3YFuBt0tOJTN
FZp/Z1w3RibwHFRs7p0maU66OIK9wVH2NjE4H5mD0STyrpU9op3QVK43R2EWMfFDFfp12ceX+hz9
ikAKFhc+RJWsz7S4VZMOTApHJfGzh7ZZN9FeLiDgQALWrjL6Flk30mnbm6N2U9M4dJR3iHPlCnNm
WmpoTr9LvRNmtoS6mOzFzCJRsXTOf7A341f1jmijG+M168pNe6fDMuC8rtkPR+uWjKX2eol/UnUL
fUX3Ym7Rfw6xpixBbBpnwJPfOhiNhIEFESiG1YkRG9MpWAicc//kR4z4miclWS0SX71smEyx5PEz
nbZm5qSZPyZRUKz+v9eYJHFSHitJcOKTa/VIGcdfMLUgcGNQwCMRNAUb6Jg9iBt08EZZQVCPZ4OG
hOaqJ4ofSOo1uac6lgyS7ATA9C7v2BOF2T4yXEIa/R3JEhTvxOGFVoHDmUWyTPuW6jcCvYfSug+1
A/sWWBEMt66ggI+X3PEeAM/Jbruxx20evaR4zhqnlncmrn6gcBF8MFwDGPytacPVWVWr8/Vwwfhi
P9pHt8LhpD2mA3hZ05o5rePd9/3q+O+LTe/GVBk62iXibaMxUY8gaEPske4YNg+IIMJwyRF0p8Ub
XOuw8G1aI4i+7tGj20AZpI/fgdSfU47Qf8xdPi3j5Brtu0poT3j63Irr5sX8V1HIWeKqfWciDiyz
vDHb7Tn1IbaEr0PrqQuLuczx/rgCyrtg4oKgv4XIs4WMfK+/MYbSRNC2MMb97uV4l+wyhzGyyaR5
of3l1zx2vvkXceJBuTPOble86zWsXqgnMscGWCXmJb0BS020Rho++sj1v+rEkAXqm7FU6c/fzazJ
3GGaXOdpUSWGXHCYxqJsQIRJXDEMPwUrRoMMW63WOab3rEPRcZgKJrA+2OrW/v0tfsATjeHrv50x
udHzU5KQNPEWQLcWV3hQ/B1wuWP8TfA+1EvnsaFgh8ztC7k78+gfN+UniZ7JFXJJ4yw6Bzy675yw
wmIwXR+5GZzMOzkK8ylt5PPaGGS7ZredS2WkuadPLgvdNPvUGHh6kkE1AxsAckihgIFZb1U2mtLi
wtOwJaEJj47Y7z9dmVMnmgTS7NhEsRjy8BrCW5/jZoJIpBvSGlFdNCqI8ulVcNPCBTcdOfThOQAd
hMevbHWw4YjFgB8A6YBBZGQrHVZ/lnjeQDuei/jqmEB9Cxyf1mgSarUEtHQ5btKGCxuoHzNtZMlC
hbOFtKJXXIXn1bHYlEevh47ZLhl850gadS3k+/6tj2H3FFgwkqeeU7vDJgL+fLNVhnV1vBIFxM+d
HPBElyJ9tA0HcLKaexFDy3wbiRNQfoD9LJhrovGV1naWr3Ioy2IPJTC/y9q/v6/Kz2fh04+dRMlT
e5YZ2fBjEeGOVx0Jo5Xa2b+EK2ZVG/uxMdXbtPD8EC37uXCofKtjJ0I6k6eXDesia4OEQBKtgbpc
KVgr5VcM4k9Q0THmYYqjP4ZM/jv+mw824W/ZMQOyYsyUgBjAAEscM7kJ7IWlQX2FxoS3x3AtkE0o
yO3T5HuXGfYbwaHBlvb3j/c9IZy8/iSaN7IoxgullQ8owapO3XiiVd9J/ZUkbw2VaGLJL1i30C2m
BMX3dtkrDKX2w+WemT/WwurmPJMmfF/OyRtNA6whYM8noExU22QDTD0HW76vRnkVlcTAAXGACqvg
BcyjX1M06Ga+yPem3+T5k9CKU5tykqJOOmgS0EwAQZABrKPpjOsGyiLOHQxdN71v/FHFmQDzvTCa
PHtSGLUVrrAp9lsHcNSMTtGaBJexihCF7fCpJnUJJBI0cwNfJ0dRaIkBiYcxx2yMn9nU2ngJfsqO
dTM846rOrjhjH/4ohd6oJBMzPRegSz80vAM8Kf0qdAJLqeckAL6F+K8fQZtcMGVeVGZnfkhTwbhu
MIe38fRaZ1a6CVBaA6dKWTA/c//eH5g8d3K1NHGYDsdREkvet08Mns4HJGuUg7EDhRM8NTcjAmQu
Un9Mu75E6slDJ1fKuZB6YRh/LG44YFKKZeKfLRN2qKXQiLIaVCTmGiHGuIO/PXMhGoahk0XI5iRk
aV1YxxUu64dTYxlgG5NHIdkyXceY61oAsm5ssVlNapxgGTzra2IWXAdlh+TRe0+XioB6E69BSyEy
FICFsvXQFmmfASzz0JhaQvIPIR95GL459K3fAFqG++Yvqohjrh9vMf/C5QDFMRixpjugJEjXYRyz
xpa4rk87DdzCHSB9vBpvYhI9zQHABABHthQgO8QfoLRk7o+/R8LvPd5xJT59lUkk1I7m0J5jvkr+
NBD2RNCpwQYG8fhmqYXk3h44MPmFUzwbAN4xC8Ey8+RK4Bm30KJPtZtSA4S71kUcNb/Ly2XxgrdK
OCKX0pczjnzvUJPGVxdmctKPE/Hbgk5CZqgVRnUuFekgrhVEy0AxIluCJlrK1BsAix2hjBJf5fiK
XZzY7TQfdG3WboXiAgPMLRIUo0+3hDpylc6RXkJ61ohH4OgrHxLM+84PJoTQsce+ZCk7QBmQsEfG
pPgki4d8VEkBi/E+SJtE8wHv0y6cmxr/fE4Wo5WitsA4eRoUlIxRcpar0mEB6+V6HIuPigBATdHx
d2rIynN9u+/J3sd++O+Jk3CgKZ2UyVE63oz9BUtWC0jGibxPfBlpITDRBFQFVAFRVg7tZReThaJ1
hIVpsMMjJl3hLGAcb5FCZUi/aH09vpOGp+64zkA7ZLt5Hs63wmTyvpNIMnohtE3eS7wves/4XsVb
Ew2w82iwhsyBFLqImELUJBN1kSAf++q3wIZnrs+Pmdj3vfjfZ5uknv1xUUaZwV5ER7dc9dCJh6WG
f5jXnnUkaUEdHnq8cZY0eWGbJptqAFOrEOg7dLcIsMZaiq+z5KqWnAVF4A4LihrAwspcAnFDsYZe
qfEXdnxoAZKlPSfdRrcIChxP9sJDkYg+CoGiLAhYlzv4WCJ2KrCgcD4RYI4zR1hK9wlQA4TYD2o+
08r6PjqbrMEkstanvAuOR9ZgbGaDzgYcn3T26W+KocSDDvQXMYDQ69wS+3PmQA6gLZTMeVdPS9cK
I2fBUYY7wqj3e3BTfg75/63KJLippao0VcKqXACWyB4iJC4+DB8NkFiwxOMaI8AgcZRHYHPZk3JC
4HTVLBBscwCTjl1A7biusCAiNMPNYPYZohT1AZJDJKcxlshUHV3h4kEt/P3Nv4+rTMUQRVXDnVUy
THwzvqYijVTERR3I0kHdxczu38TSA3JYfdhGILIHWcQ5vS+QOZft5rRSXfCipCXO72/xU5r85S0m
SSFsbfF0uvAWx3dzJ6DOvVrEf2gD15hheQIulPeMqx8M3e0iXxcsk2sDHVIL0VjYboDc7N/f5/tQ
YfJVJomiIp5bQampOmq7Em4yovzpCBslQ41lcwSW7Z3P68YOIXfXuBzaeQnFGo8FXb6f21ryt6L4
66vok1yRJTuJTc+nyUfRctE6IWsh+y2aFU+DfTSuJLR0/qTvxQoGXZ/dV2e7fdYwhrCVPzMf5YfE
8fMiTcf1ahhIkgjsiAjYaAC1UZd+WnRQj7EZKRy12C+8jENYuDEYSiPvaDn+/gbfSc+mhkMvpnK6
pMloSE0266LsGqlRFO3QUahkG1nbYKurmPf0aIzTSi5vAuBGKVqmsqe2WwlZwhTsPDiscltj81El
D+XJK8wtMQTTpbXWBZiJbmRQrwBNBHmlpV68eFTBui2uL9jex+Amr4+NV9cHQ/6j5d4i966QUUme
EG/LEAMvfCXAulC5rLVKOuAyha7sCReMaE4zfvrtJU4oKsGKIfEfE/Wur8f0aAx60BWlip4sQqyq
pd4b1UhG7v7qGr94iX5s6qJQZZ10jCQsyM597vXtvYgyGxkgxmXa6lSugTgnKdxFn0InN2wh+1uc
Vi2KFeft4rgTEp/UKsVA0i671RnR3wUc7GvU1Yj0yh2sfhoyggPpQYpt/KD6yAWFor7O1qjTcDr9
tZNLLu27eNHgZ35I3s3UA59M1RzgtIoOFVpGHqqKtE/yazQaSVkL+7KR54qkb2Xq9BUmV41+ji5H
sPDqoajRhMpwdnoehsFelIDnasRzioezcDOo/0xln2T+if0Y+kV5QEXcSjE2lfBEqTUSPYzJJdAK
nWb4Nd4iVfZ6vPjo1//TVfuiWUB0AAtKiODEugWn438ydcya2/tgs9gL4H4KmvXX4EHOTBQzW4SQ
RXKm7xoE8fGYLEcrJa1ft8CNEaTwzHqTpm9pvxaha0TaNRZsGXOQBDFT8OZOEFwnAg5oTN+M18Lw
k7PTm9eJuGlDtwIZ0ToL2BnJDW0TJXUE6e6Ub+TuKlc9CVPY+CouVhjewjVV8PqJ/CP6mqJtvIau
aucPC4SXpXU7XEfDRiNfH+6U9KHi4DUoTrTH9zpprPqCKhYib3L79ntwkGaXbHIJd8oQnsKIXVOj
ajfiXwc3BiSFRQ2Ge1Q35rrTr/ELls4YLK8DeZN1WOPthfRJVG6LhM8BT9qWcL3mmkNtiGlVeV+B
g463pYpo564/+ghN1wV+PZsSfW66Scm6CnbFaRciiwSbFwYiksWirw8rdYEzjHN609AC69csiKA8
9jgrIjNTewoihReMWKweJxiG5O1OQT6Ikzn4F3Sd7IXqVzhnCZjMeBHpmYn3IJZ0Xh3dmI0rVt4R
osrgCMp+FI9xLhvwpKUlxj4mpQakP3Q1UPtX/RorkTz1ktBTIXZhW4PYKZzI4xZytQB4kYmjzZ9L
RC6dqvAv0CkVrxKXtE4Bi/VgqOdu1jFQfc5fp+dqEsINemHdJeRcpduxc9rvCLBUetquWJk+qo9z
9+fsrpikFotCMWs5+oic6Q00yMSp0BWX/8oI6dVetUKA5aaggQkI52ZmR8791kkWIYbxIpELNiQ1
65PIQqERjObLu7ZOMPe8L71q5pr41mPh6yp4qSxk2Vwg8vjhjfapsSQJC4HxSa4egn+YlHW2sDzd
hm7KEIdSBK526mduWbgzv/OHcP3lqZNSLqmk6pKAxT00yJcZfhtvNWPFmP/ipDclbAn8qgRcSQ2R
ESRCWe0OQMRMHmuM+2ayr768w+SCLLohltB0UQ/q8+h3/17k48NvFM7JY5Q6+QUm4cg8BC4/oAVd
Vuuz6Syqxx71bQEzj9IlNacDKv/VwWiYHoh4Mz30hgeglvZY6krdc4nhhrQ2SitIcZpC+CqofKKE
fNtmiBIsTfj4u2yFlOxm5PpRACKlYThd/mJmqz5b1dlBqi1OKJwKVOhNBUDAuopHNEQletjDnXIr
epXi10zdLZqVeQZfv8r6V0l+jKMZyJ8y970mV+yQFZehkDLuN9S1y32RX3Vu44fQr+F4YtHra9wM
wY2K4qMVNp7kQi4G0yK8CM/mbSiuonrNRD6KDibkTUiTHuMX62ggS3ldvlADb+baaj8d5C8rPLmR
g4s+aEEiq4feahlfI/b6ClYW5p8pbpqnwYr+gN/EFys4BHP6At8QPtNzNblajpcmAdCQqgdExYTK
xopVehIYPcSugCfYMoGWW22Qrciwd0POhRZqZsNjPS6FOdMMbTxMv230SQCtlIUWNwqHjfWhXWZh
HHihDklh4XohrHcN55XRhXUYNeHgjzsS7mVOafh0yl4GW/MRSh9N8bB6l9K9QvakWW1qCyKmtLZ5
2ZR4Ud9zxX2AxtXAyu+NDisdeHV2hWbdKLYMjSu3+sCKY2cmkowR8bcfNwnWfSqXmWTE6kEhB8f5
YrQEEeDHIbcCUlmzLm/hASnB2KXVFyuoi+XPF38RrGZe44fA/WWrTQJ3eUmUXMsS9YCfY4SU87Z0
2430jJiE8RwfWgi36mHmkTPLKk3KvHDo40gv2WFj8oJkCs5OKB/AKxtlraWZH6jO/EBpMgNQCtWo
+5ynUUjV9CHXurgqFG9xBgDuqToqPF17JXY7OdrncHwCZC4Z/loinPAlDu+UTqjlAO1AYo/pn2y3
yMK+K9ZIJ+u9BfAQJllI2CnuYg1tVn/SLOlfiflSKM3dPdO23P+cTG490zTQoZn6W2jnVBqSLORk
rtpt42Ve46KNh8jz3HT62+Bs8qQpki3oFuc8qgXlcDRsFVLuH2RX2ZexHchXbQCebrFH3B1eGaxs
OKEi5Pj/3fH4/3/sFF4mlLqknlJegZyQ0TPStvVN4uh4xTNeRHmb9h/R3EtuRjtO9DBUVDVVm/Lw
f7VZ/3uPcTN/SjPiImskKTuOMQjfPtkZ/IXVuO3DkfE03kzWzON+vqv+e9zkbheTYhHpBj87XI2e
IjZMR0QeFMqot2KFABDTgsLuXjA4Awzy+7N/Dkj/PXpyTV7aeFHGCduL3Huk2DgXN/TnWT0fm+d7
4PvvOZPLTdM6rdFPgUJvhflO0jdWK3Ofnt9O5quAmHqGVyX/h5LQFkRlWQ40APCvJ2xBs/ZVNW2z
s6LFFhP3RX21aP+K4XNyBHGHZJVA/aiGqOtF8fbEQCVGem+MnGcMvp+jI+jD4e9wuct6PwOIII9m
I5D40fPDqsP8178obwVQSf1ZPJjI+evPZbWPHo/yvRSu9dLXEQakqQqz7m8uXPWhhx2n2WyExTbJ
79JwTTEiFjNt4G+0r+lJnNzGcVTJkaKyH0YGxeUFh+h1/+djK8BPmCsgvg2Np0+bXLh6mTVJLbPZ
W8DaeKZYBhIQbHkBvlwDQT7cmbcXG4EhmELpU4dW7VzokcfV/213TK7FQDjrx3Q8AJfAwfdXxBUK
USPkobXQzRAJBflRWhcX2wG3Igl5lR/lt/xdWcNKvkf7v3gN65lz8dF2/O2VJlekKpzkKjM5GAg9
9RY66nyVwfST2j1i6YrnTS4+xI2POtURYftnbHXLZaVZJ5yHJA8FrZH2sEtuu+fkj/6EMoDTkZbg
7+kqiFchC4A8icVY8zZFUKpwipvoJrjunGbV3wlYEkOAdWOEA9agoCBpr7E4vBmp9DRo5nCVc7vN
nNzMYql0phGy/hihYUZzBvU4OncgVTfiv2buM3ncu5PvqkvUboqoG4qhT++zJjydjCzT5P2HQkgU
3LpKAWrS4luq5aYLvCBb17eQoty42LTHnQF7tw+dGgGbcfpRQ/r1UxQ7CBft3e+x8JvYESfh87tN
b8A4lcTkLKjyvgMbmJ230Xl7jtepdohUBl8ooIfwmrmAiCyqX1z8qvM0RrKBkxdrjVy4dEK7ufgi
UClbrGwtWinxrV78yRYeAhIiok+AGDMrf6anmlV+uqcfMKCSNXOf/FT7fPkdk+wnUIXLpRJleS/m
GzO15dMye6cNSq2q4S95cQJY9CNxaMSQ6Tb97AMOy1iaL5GEjd2lFLslpnDwKannI8vwuIK6XX9x
Tylyy/JMpfZt6DX96pPLNknRKM2O7IgREVnyHU0PS4TG+EDPgFFtHEP3aubOvmHlDxmGRMjW5B5K
qFq6MiqkMJb56QFvJy902rmM/dt4Yvp2k7sZv89GrHNF3p/49/GRwv/batAiqI21hnEGQquMZu0Q
LU33spXwtvdLY9SrPt7Ownl/SAW/LOvkrm6arosEIBl79fm0BciDoKm5Pd8jMYga0YGnepXb4MuD
YAUCM/VS+sdXmuvA/JDHf3mJyUV+CTGyUxXOyBgtStUqWZeRQ5/hjnDN0GYmDn/T1Ry/v6xoo7Kn
qS0YD3xNxYJaimpZEOW9YqwY1x59cLJJ6WbP5j+ACB0CKNTl2kgkxDYdjarrJHaTJwyFYJKiRLKZ
e6GfyvQvLzRZhbNxjsMu4wMQwOwqtyU8S+3UDVTeozswULZQm5XSq7FX+nt8+gZenX6Lybdf5GxE
Q+VbIPjSEapRUxstzC0ToTuWABMnpHho0s7qwP10R3z50ZOMpKl0vbmcxq3njeF6sNBuvu585bnk
ssotATv3mYVXftrtnxd+kpYU50xQj2JHMIZPBq2qN6wBvbXimbvhj9hY0X0XWzE+7YhHFs4RlbWb
ZldTUgqM664ufwVj0ydoP6Kzt7Arff/7Wnz4uUzvsc+vN0lZIklpyrNWyXvp9nho2u2zwfIj5v8i
YxT154QPGDglpgiu9BjcxS9UTpUbKjtNvF42Z2LuKPMRFWtcAvLZ8uWHdOrLak1yl4VhDIV6GYhZ
zFOBSlHhoj3yOopD0ZG3qWLNx8VqrkX5U3P282M/Es1PVVOVyKEcXFgx9ZnJBO4gxegSdhgwnxpx
vcn1LMP5h+rlyxMnF504LEL1UrfjIowKP6MoabdCEA/xb8TTCEr7UTDGQB0Ts0psEOJ/c9v0o5Pw
yz746Kx9+tFKfQnUWJbGk0Fsuh6lc8YSauwBz6XJc+f/A2Xw6VlCImAur/KsmnUd7NQ+72LmHOTp
Jn5pi3/s9FXw8vtG/4acmgSdjwD96aFtVFVpLvHQ1gXOq7Sj4Ts8BWopJN/rq8xd2OIcrHh2K00i
XVmUQ6pkxBsZ6oYLdaW+Rs3Zeuugd1gmZdyyf5wDaagzx+Yjdf30Sy+Bkl+qhvCKC690o+7pnCtv
Jo4i7sUB8JYtm38iDjej4uJoXD4epWEHTUYWl8joezrLIYwWJyv937mz1N4LrxcWbOBgiUz3ssUR
8pmxeqWvunuywPla/sfc+lNM+si0Pv0A7VQNoWRyHC7gMpm6uuiY/UvNJYaygfRUIlqeOtX5PhX2
EtKxA9B8uFO5IAHuR4AHAKm6VFtvISMKIc4FzJ/aS1/O6iRgyrVc51JJmkengW5rebV4ylsU9Eg2
N72b3UShV57+bzss46X82ymdRESjrIsuES7yPl5lB/lySPrdZRfao4yN6qoFvxvzldnz+g32Mzk7
H3fcpwXJzN4s257fPHrKjaVVwVRkeYHkD9av7hnZ+kVHS3IpPoyS3JynZXhVn10ZtGe06gunh929
8MAGjMqOCywXVbzMWnA4y2EApUaA0/AWRRsJC0fC7WjXCEOkxk7gD4qk7d1ofqnbA7Ob2NbVO1yY
1uMfsD1tnspqJDoww6YXc4I5Wde7hhJrPeqb5YTsUTxwLceA9jWPcSoSmkdUD5VdUh0Gf3wSzhBa
4sOZ0cwnLV4rp00CWm1kEZnbcRinymy3AEY4iAILGdXcbjctti1Eq8XZzUSXfoshbVAr6E5H8H1n
v1Gvm/oqLu/TvgFaCOmjepxbFXncaL/shQ/g5qdFGTRBL6tirEDX+qjPBY1QSZ8ZBBmCGyKwB1z8
ga/stRb+7XFwlSHn9CbG22N+DeQHhxv6Ta50XuJeiDfeTI73YzX06Qwrk2ooUOu2azMuUSRnlNBW
rf65x07VbQ5II6bDO/uELGc0rtZGmeFRyGUd3Z0e/0c/JXMFwcf+737mEpgJjVMKqKGFWRieySiw
TBiQJlUdIgjoX08A9XvBcde6XNMTnvkYc9fAh13Lp6WKyjhQSoOPgRBaNOqXmA/UWna3R0UHqM7Y
GZ0H8v/UEPscqZTJ5RM3QR1ncj9m+JLbrlK3HefL6zy6G+gGCE61HRyY5kd3H+u+yayEoG662f+m
DfjlPSZJt16fSC1qPno8xg4k4wFfL7DgAdl6oRUym8r81Jr5vPUmGTcY8DSVYh0XQMk2sEq4k+zI
+RAzatFSRwVzYWBpgdj+bAPwG0pzGignl0NNVRnl0cfNBXOfRjSacRR6A/EQWuT/Ie28liNHkiz6
RTCDFq8JkYoiqcULjGRVQSe0/Po94Oxss9Ccwtj2W1tXdyEBBDw83K+fq+1nysKs0+6sC8iVlFHA
xq6V/FZ/xGKT6Bu5l805MOTiyzQ8pfrPNLvnNGkX6BHtRiN/fxlKW56uMEJy9HwngHQkTK18a3PS
+of4tKQfTlJX+lnNAZPW9COniTnxwdPHHTsMU1erfys74yeL8csnZnT6cG5Snvx8nmdoeuZLz7g0
Ujzsx12jwK517SCrrl10EeR0Q06KsK/nRKXOHHN6hZxc46ij7RNCSRF7XXdS1IfUuA7UGya1DeMy
RJJ1RT/o11RdqPwy2EmPkfAQUsNiVFZDbWSlO5hG1RbufBIfJGE3qvvUBg8TwhiSN9YPhVZeewR+
ijBQOa28tbkO8ae3Nv/5l+c41IPUWQXJo7pNGxcdzjwaDtgpQyq6zZHPYqvbraqb1x7k/Odfrpom
XSHIIiGi+Zhrt+ID6G6B4i3QsavspB4RV68sz8/o96cbXUTHoZSaUpe5UQPEgocNI0345NEC1r6f
+dn4czsZeC7E6BRKQfIndvbQXnI6Fn8GrGS4gY5OGxbZviPs8+v/Iu1aeyiLuDlNXQr79LNCo1de
OHlzfQYhAEKGOS33/GdM+TTHXClkru1W6iJ+xllWxklE/Ez3AMmFDwUlDn1DxzBt4/BprLz6Ja1e
cxE4s2FqLe3MQel/i/cbsJrzmZe8kTErWtIva8ekv3mkLWL15/DwlzWXq5OpNVYr32S/mPJFqHKF
EUS4AX+fKg8TgLZfGnqoEwM+gSPtYV+nc25abkr8So38cBZeqN1TxP3sMLTN5Onq/hztgJGdt9Ea
jXXt2LEcRcxTubeGOYVIfs34nLRFe8/Md0Q9gpFzcjy3kvah6Iq7drf2rayVzbRFfSIW5KwT5lBe
I5+155II3AhXVMF2nd3IC9budq1a+imu+fJuOsEf9KZhC4vph96emSvz9WOCNBYzhPmEIdiwx1S8
yfXbmMEHlA9XHdJKzKr8a4YysTB5EK371SWzsqV96t6//CzKt30UzzWELN5bEialN//qNCnv3e6j
dbAyu9bUHaAHf9g2sm0w5bz9CN9g9wPBRoN0gDWKIiP5gGTtZU8roXslXmiLICoq50LNgs8KB5hc
yMAjWDZsTfT70SuugpIEj8m8tUx/rZqjLQKpGXZJlyZcNocCQvCGIBMdEmZ6El5S62D3acB1W83y
VlJ5bREd+1geu/jMZXEsmQuqcT9jlIdd+i5pcw8If7MPOOUSu+TKcxbXHvQiQAp5Gw9tO5+8GOzs
wEhpVrHPtrXbqNB9dyF2oOlhQG0TYS40p3xqfp3pF/UcQdkwsFrrg6OgXs8k6GYXYLy4N57GtwYb
C2CkI7SBzVDvZhzaHALHZwOfkdLWzb2q2OOLhkL4BL+KY1P1QqnGNtz4rY/emvFCwr49siio8Z9y
sJ3c8S7uQGUXju5f4eKgEix8x3CBXUl2weaGoXHPNPdBn12GIfC/UugEpw2PYTcGW6H1mvlvBPSu
OkHI2PObhI0sIz1jrtsmyGoznt0RwlWvnrX94JNb9OVLM3J/moyR3bl2OdSfGZbxva6Y02nTET9k
T2AUM3YFZw1Jt3Zo0hbJM+MwAZ5JvFt1W2ku0wBdgONA6hXIdC/Q8VPaqIoPtX8ajGM90XyE2YPx
w2ZcrR2uFIWXA0XnoI0ncf4leXA5lfe9uC/HBy3EJ+A4m4gwDP8MMFGqvOBMmYWgB+65wnZ6db2v
fGnLeSJfCkVD0chy/Yfqwj9YT9mNf7KAEyb31W1/PUuJ/mka+slm/fL+xSjNGaH81/sPHegcqltf
ImyFZp85NaRUBzfqeO3LXjk56ovkt66pPKYNWQhjrq3bUW4/Vie40/PM/2yAwJerPCKb+C8O699J
/b6ekvVF9FY0QQk6ThQ3wyzU3Q3KLbaK+NJXOPUwPh25RJNStGMOkJaHaygIp4peQeoZv8QLnRb3
DjdATKA3eATuhRRSon3Grgn77AAijvlWvzILhjni0OyTwGvLK6w/i/toJz9oFww3MJ+XeeCSwQEK
DA7mthrYDZNTbwIISlSqbzB8GKuTkhndgndArbs56g5z001biOFYJOBGWA0HRnyTJ+vOz39ChVEf
u7vyMnkYY5IFp02uSmZw+Vo0x49/JMyHqyqUcc9PttV1CarasHO8BnbUSKq95RV3ygVjsaJ03Ut7
k6NPxqZZ2eeT/BZpN6LpdKodip5+iHZ96dXYcB8AjaL3YT7ELXHb3FQX2Ce54Z2245eQSWye86fG
GRzFoduWHPH30XGPCVCWf8TP/qGW9tYzE/f8h7QG4fK3oH2yCwxSDeG6iugPeFlhg743cbJ6zkUb
NIJC+XAzagwXHS3zFrNGhSm0XSddJWcnOt9hRS/j7IQ+wTUHjJb3fXEMuvc+9zG2NygUbqbahiqv
n9QfvfEgxxcj1qoFKURDeb5PH5TuvTY/iNWFaGs/uwHri3vcfTeC9Zw3N0N/2wHRGcNjatipz56X
PQR56lggVnKgNtdtgNmnuZFE3/H99zR6LqqfgWyghUTfM20K65m/V7zPy53YHlUmOP1iV/gX8lPI
Tobh2E39RC6L4H1lD12LKYukQfcNI2IEaI7vdfWBnegu2VIkeYuTfYtU7XEGzq8fqdbySn2RNFij
rufKXLyvXWJ67G978UY5KRs/cz/dtZTuBGR+JgHi1ehqh2EWzMjDzMGfMfwQWNdy62+FGV+qVfoi
mWhGLUm1au42bmnOcPTcjQ9z7gQdx1XewLgdgezBVtDotOzqJ0VbexVzUPv7QdiS5uhjmaK5eCZ5
HHSdNlZ04ymvb0NyFrt8oE5OVXa2fsXP3FvTyvyHbuNf11zcdJKWYZHG5WcTZd9f/itX7GnDiTiO
ryy177O1v661OFrKoi5FVkUZNH1uqAwFR0C/+Ra3wflsiUqeiLJdvcHv1/dfF12kEXlQCoWoUo46
f6Dy6bbzBCvZHiKH1mMccnJhJXKqWacc/ofM6f+ubC1kcG3WtX1bNNzuSL9PhtaNY/Dn6BZyP3Y0
EhbGztbUl6uXXRwRO0vo1REE1I14EJ4h4WHLsA0EaI7m86w2Ft//gULgr5tdFOCCQsiCQSI1iamQ
BdtZHIYiX0JJ0kygErDtnT8b62W1or/yfpdE/SpoLNVPyU+EXQeGkc3ks0V1oqdlbWQv3cWMBDL5
vrKWv+/5/HW/iyQhSJS2LVPqZITNR2GT4/1ADX/TX87ipWgvZYwKEy1UaCeoRej5rlx//i7/ECus
Rdg+j3LdnAuCFVOje387MXARHRiW2xWucCmTg1CzvG6P2lpitva4FzGqD2aB91wf7O0Ud8aNxIYx
HGFhGjT5MPCax3Fhx/7jVb2IUxSIQs0weM06qh2IUwfcFlHre2yJSIzPLnNUbFPYdq0857X7XcQs
Y4iyIAjp8/Z2biKRIC1iZ6Bb8nM+oA0uYE5QO/+Ng+7KC17ELb+sk7FvOVX7mHYfwhZuSsheGNIc
3ca5u66o/w+Nwn8vaUlcxKtMFWS9TdkKxMMEQGjDPqzT1Ac6DkL/2txPGhCO7XmyS/JO6tAz+OR+
tLPS9i8z3wmesRkLnv9xIJWWM5pYN0l5X7TyTeS7zPLPOhWoUCaiRBtzFSD2l8CJd6u1r28iKQvK
kHTD0kTkxeIiplWBPFmiUhsnc9j00hac7tlWdlOJe/J2QqtBFq7BKVxv8//9wPn7hedE4cuZqxnE
OE6T1Di1jH6DzLGKZ02b98rhTK/KRX9R7/vhjtUHuv8JUrcqo1lT9/+PKPf7D1lEOY1mgGgamXGq
phPmhPKL3N7mM8LHyvFi9SJGgcv3Tr5nElO6Ro82Jvd3Y3S98g3+Pdb+/isWsU6wDP+cxjwO/K+Y
oCyOdXnChNR0xn4v5l4oPLcALtqL9qSCEXbz6unc3+iht/Iz/p6+/P4zFqEv8Nusz4fKOAXxjpqE
dIJUkHrjcJhoJLq+uYc8FrsdCtrdn6+smX/ODKXlShTHzBimgE8z3pf6pnyM92oKz2N3ZF7EwY4P
uzUJea4T3IpAoctLtqPIrY6x88oIzOTEz9YTIAhPQJjgcaoC57cxf8luAV8e2dE+fBnuZNPBBI1T
nj+QqUy7+hUnSmU+EXIuPHN4rCMOsONWjx+7J7PYMEijie+MAJvDFkAD+7tb7WgWaS3D4cCmLGk7
MUp9RntiPabjhWHeT2nulFjVkAYl5QarvFGTNql1f45QzHjnFnsH4VbFrjcoAbzBssrfGo2iRvGW
+I+DtlWUNxOOkqS/Ukc7c5Zqr3RxRKd7GkVOi29a/zPr3RJqfw+iELYvFgZK56nic1o/meiq0ICg
zGk1Rw5gceS3HILzB/1Ej+kuvq4KRyLZh/tON4HeIKagPAn8exU29JsoPABW76rtCIxC26LFqkB9
UPoo3UIGGbyBAE1zOUPQMcW2JL2r/YuvXQ3MhfI3PEnvQbKV3n3Mb8GH60+IvYPm1dAvJSBLht/S
qdymCF/0Fx7QWG5a0xUYe6ZBDwapwktqYyn7rNzcFsfQ85m7/tEck9yunjgoNmBdST8+csmZrKdg
eDpvimnPFKEsnuTkwsdPmbGP2knTPXTcBhtzp9sWW0WlBp3iaTvaU+aZ2/qQbrPSbX6q2h4E6HXY
OdjZ7BJ1Lx61fgbCU89khLdyjI/RherRvoY/5lpltr0HveoNDqZrFERnDVDJlhUc0wvruT5EV7MP
W/4INpKJacqzbzLp4eT1BxNTV9ALu3xDiQebDwduyXQ9WRttRu9VEmQq8aBfDsY2wOt48tQrPbaB
+l019oDH2qW2n033YtvaYXbTbGO0i5/5B168vIYrqdywMZ9vRl5LcJHTdsZtaY/Cg5VgMufT3QwP
xYHhNFt4EZuNzhwIpHGIX3AVq62SOOENrhvuOEvt3MCu7wClGQjvdjwH7Gx9guCFwPTZT9/O3fJa
cOR3RhoCaWOdqoO44x8Ep9whfsOMtsntPLFxUx9+Yk0EyYBfmtsYdZItQbHCa8BD8tyQoAf2bBmj
YcfnYC6MVCr82Vtewy/jS4yvTQYUt11ul+Imu04tV8/3w6u8i8OD6jtjcRiP8cH2fQpUnwiseZrx
fCnLbr+XN3LH0kElrPQIoaIYrdVWC3ZN9s5z098FZiVs/5ZRImCWe2OvCLvoemI17kb0Iac0Aez0
WWDEHaKxVaLKz953Bmoj1zx+yBzYpsJr4Z97ESzaphVxcbW73AtmBb1u3mSQUDA50yVbFI5W7LQ1
xSlnfia4No1bf2L8uuYPgZ9rW1O7VDGCzjZ954kYG84PC7fheNxqwuZ8OfR7C8zoRXDNHyYdc+wE
Be1K6NxwsBva1fUxpqQDclseLlJbe5Hi4zm/FRC0Bgf1vG8n2JmDetUVDxqVWowbh+Ih7O9xEbX2
JmO3r6rkQouZOjdLMXt+zphlGy74lzVT3MItP5J/k6t7zAikbieaXtPfD7lH42ULjhjnBTRq9rDF
jpi+R2+zcDVcx/p7/s648BIiHu2g9jRb3IHcffX168G/UCM38yoGE+lrMgrQbkTzIKTHuKPGurq3
z9nLfz5BSOIiyRD0pK+NjIy6eeZjvJpleuHjjLWDruatorD+vnnOUxd/JZeLTKKPKj8tFPJorBxb
ipSe+TP1sHcxr/WNPyM0WUXbYM1eQpr35D/d5CJ1OBdncVA1DsPqZYN9iB3DQdPduZ1DT4zAZ8eo
QwobQtq6KOWb/PH3e14kDHXaZGnecEYz7uSMMS/w/++zqk47QC0FeICF62oP8NvnjKsCqYopKdIS
pSoola9NJufwUTualSdCvgLNH8BLHp0iuMTEkuSdvri2Wr369kT65cqLu01MMRaThCw93BO1D8Up
P0w7fx8Bn1K24W28g/R90x7XTAa/78d/ue7iZHgWI/E8xly383SoG9Hu7MH9RLlauZ1b7hUcxml6
7lcLD99+P1+uuzgZ4tbalnIy6wBGF6C4jikMGboYbRNQ5rZszgFitQO09noXp8JEFAKhqqlmtYYt
ILw9VLMEwJOYJc9w77DQ8G7b97VY8f3R8K97XZayZCE3k3a+VxTGTK+6PkDaAiiwysDQ2L53PZgY
bzIOJcWmGMWOLj8GqpsKT+ezi2v1VJxSxi3V4BTpD4m2H1QwpMWqg9a3WfKXX7mofGnlOLR+yK8U
OyfdQ3FjngEXPGykKcZsRad5LWxz9Viwsu6txSlxTLOoSc68ksYjLT/kt/1W2gUH2slb/bq+wLTV
y+76Y7lyKPg+uny520X8lqVAjiaVL70Bs+ham+CYHExHu5RTu3jTvfhgOcbFykHkm3tlYE7WsGfR
5mHbxRNOcSYqy3wQbyysvjVPuQZfWjcb4RjeD45/yNCCG1fZQ3/ZXQD5ApRB54l0MHR6gRJCfcOw
BwhYnDkiV+oeKwbOAOKdFGZybRkZFcwg1susQY7pqdVghpx6uqpJXRgVdytQqS3ZvhPQvH+Og13w
/ufb+25q/LfbW7zKdgKqaYayeKPPtsCIBLYyWSEHbujmP2hUWSgcOKyM2Ftgv1Q6euCSZouV06P7
5+hpbFDxqh12v3TqvGF1DOs7vcNvP3DxzktDzNMkF8WbCssRaPQbHUGcsO1ER8e28kQDDN+PvLrK
DA/lPfi/9H54xuLLptKuXFiZLakXbcBx4UL/2b9q4kdQzN01HRYQJ4iAL9TOo5sU7xucuM+2BT8Q
MO6b4og/W7KgucyZMGX+TAkMpEJ0xSgw1SA3uKJXcmke6l8i2FzZiSM3aT7iF3YeNLfyQyS/svcm
mMVUOPhxfpAfjSMscw40A/6hQHEvI1dBN4L1dHitUrY1Lao8Gv4EBeTmgaUQw7eP7K7GLJhZ/vmH
aY+BsknqrR55vXZZJjeVdNT83XlVxftNoP/toS9SlzwusyQ3WPTzOPEs3EALcsmx1iO19dawNt+p
IX+72jJjyYtAygVe8dRsgekwbNecIuAd4AvOj/gJSaDRtGsx+5CqA2OKhsDY+gn/0qzbT/FNDHmC
6mh6ARRg0GYT6ZyzALQAhUFjxx8vsoZzdXoj6geh3afC9s9f0HdB6bdfv0gCwihswLfxrPwH+Vdx
Sg7yCwS96kkF8aR6FUxAT802f77o3xwv0A/+dtFFBmBJYiZhmy7eDLi3iT/F3NZpFL4N12PGsZxz
n7Kp3WDHQhcHqrf4MvUvSb/RblPSvieMwJNj+2C+WLZyYxxS65hVh2o66CTo2apzp7K2mhZpg6kP
otWbPCHzoUFG2kKa3KmvQ7xRhkPyBH4yoh89/GgfrNvO2EzFlnJCIXFE34S/DPREksOoqmht1LvZ
71XdcRIZc2c1FH4jsPvtmS4SDbUXGqNJRpHdZaYOpo7vqMWme7LwkkHfBWrY1l6zi8HNaf6jk7Kb
2BFHHBvdP7/cz+1zkcF//SFLhELq+00gKsRkGTO01LoUwMQFCNxC1tUovYjpXe7foUn021tTAgp5
G4mu2dMMCNiPeU6p9XFGtjKT6ix80tL6mHDgCxqnNXbKecuwyzn+RTe/jCB6Aae9Csa7Qn4piscu
Rsa5i4rrXDhgkNaiBqk4Dg9buPVlv1fOuw7CJ8yg7s7UsQUfT4AbivwqMt4VPCmki2oEC+fJP6zS
86nyHLvdp3TlV3yUDszcHDGkty1E8WLjFuGNiUagdfMW+OZz07taDIFyg45DY1sxIwDKMiovHdOw
djdEK9/td73v357yYmOPO11sglQRaWdJ3tTY+q/xrb2dYW2dHV9ZW3biGD44J3TL0e5Dd113/Dnx
s3zRsinKGGMrNMCXJ5e+VsTCT5ABRNOe2Vuy21zzpg/lPtG21i6+F9+YKEN1HzqqALM480k1KQnU
oNbbD028C8SDJn0oU7SJums+sE3Q55vsrHkyxhH8j8rgu3lNRc28FznhB/4vKyKXzR9i6cGUr8r2
Jgsf5P5JYcrfCi9l6i8Z5TGr8+QcSsvGb71z9xKrV/IVXt1u5oqyB5vDjLcxbaEHaLX3GIVFyL5g
clIgYbdq+G8OhnDZ1Xu8a1JQcNCE1X0JjVQ4VtEjUGA8oSr5ThnQP2zCA173YcnEPVLraBODnozu
xMIV+bWm3WPR88OINxQgBtaJujWs2K1QCYEhPavQ5TfW/U6Ajvs+ltvRd0zrvqXKSJ2uZtT9tpCu
kak04TM+TJuWCsOQ7EP1XpNoXvoPknKjBkf8igPKWClOg4645iXz3UHN+PqCF3tDFaHWnMxOvAF/
vw9P5W1xDVrVyHCz26hMEM7+uueb808KT+HDn6PId5M4v117sUX4g1D5+sjiarzkLbmFW4L68v0M
Fiba+rvKrS9GIJTqEwXQ88OaHcY3VQiO47rJwoZXhfP7Yk8XMYMKmmEwTufAlQ+zgQ9GzMXTeAJo
CYZL3uhPyfW6cfY3k9a/X3fxxENrVLq45bqQD13gayAnz+8fjCzAyOvf104HyjeIo9+vt3jKitTl
566YjFN/CN7GX0K+iY7o48/Frqf5gJfho0Ko2/vIgp3oqP7MyTKv6y2wHp26/QPNhMRGC5XYHSCU
/CJjY9FtSziWcbyBQRzmjM6JP8sHFU3g7K7HsOlxIFFEC6c9yfDtGfqxr6WnabzIh030at3i2BA8
+PFmEjf9uB01Z5xdwICDzY4kaFh17P9oCWTkBRJirw2GAQ4y4PKyYjLuadoDOke+kBw7GiBGsBne
2/4ywZ6Es24y0QW4rxCVqTuQf+L5XSNUmC7GBefrmHMA49rMA6vXbDcUyW9ncwX5lDwwf8apNHs1
jnRZPR8eHttqEO70vXiNmc278tQ/xB+K1/6ab9E0L4bscubr4FB4JV5X79xNYRym+o4RCZVSNWAl
+OyFV85NmGYjf4zX8195TB5ospTz4HhwYMpcj7axV1+CF3H0g/+am1fRleL1t9GZJLs80MSg1SEx
YiNukpsw9sTkNIYHK7s0gGpPDi73Og9YcxrfKy/J/tlSq+v6FqJecssw4Ta5zF/PTl1vFIEwNwOv
w/MN/malxib4mjPku+GhdE/Ke3ZT1Fuxd5MburjTLirf/H6fAKDObZmTIcS4nyjukuSD51wy09Od
pubYk3bXMzH2tRafLexf8/3sUG2VDeZEmKHshBFfGAaEDqJ0HAo3DV9YRKYKSOfJp+uDznFDyyjb
Gq74kSovAnuLTrdAs7XyQn+qHoz4o4k/hBfK8GVzlIWjkL9Rfte116TjhAT1EzWWeFslV5ZabpT4
MUa4VAV3Ka4aQ2psQqbf5QB9WMElaVJlxsYIf5Wxtit7T4KhLH6Qi4rGQQWAqtNeOE4wMtVNwGcB
Bg0BMcV/Gj8dhhGOqbxVcrqXEvgE9Fc9k3R1yt5r2bVEpiYBcWP2EBuOaFRbehttdkkdPtOVucSf
3cURkogh36TpY067RKXh8awrD5Tsk+ySaTUuH/V4DrCM+10u3g5MV1seBf4Bf2/0oz2uz4Z85F9Q
3faHC91Nmee4qdZQSJ+TAb9v+b/Hi0UurJqlmTU1HdVJmns+wdV4U4Fjkn/54yb+kUbu2drjeDt/
tM214Uk86X2C8HJwmf4y3hN1M09DYckUBpxO7XN42WSOcaPdNPnjZN7JeK8YG+1SqjbBKTvlJ3Nn
HtNw3+7ZnlkrL+fcPrsgx5U7Be3IbQdXy1nZeP5esPv9Fhd5dFwIpa5UhOD2IB6SW+ZgUazU9i26
XeCEbywA/XZtOmZtv1lSAoxEE+Sunvcb+dE8ENlCZMtAba/j9/q5e5zX/KZ7lVpaSdWwkkp+A734
7Y6X0/DiOY0qrRqNk6o7mn9IqkduGhUjRX+7qDaD8pYYJ1hgRAAFwyoUxkDuOGSELz7umUnyA1OA
WSUH/cw2GWxymHXUlCNtkbzdTCyGWWJUmC4ttPOrke6T6hAXkLpy/XKt8f5NyvL7vSwKQkhjs7OZ
8yDHm+RR+yDY8QWWLvjroNtjtYTfJ8WK3FOxmfH54NdWz7xh/uEDWU7JaypF1yQveZbbeuaEQTLU
7oZ7pg4AVtkfWO1ONqaH5nQR8WWvvMlvtKG/3/2i8KEMcneu4sY4Sddxtyl+JAdCFwMWrU289uTV
3sWcBv3pbhdpUqYaloDOxTgx1FXsG4VN55Wwz4h658blj6G9BdzPC3D8eqWE8E1++PutLjKlYRjN
3AzJXJJfrWmfNRdCNMilZNhb6r7oTv4P/w6z9Mxm0yiDU68gKrzUOrdbrfF9+xD+LTqSraWecVSb
qNQiHkIVOHVwSUMjulRtCHpDvotbjxWoPCY+7tjwwP5/b+DLxRdvvGws4ywo6H2gHHd4XZjHCpMr
3Nc50WzkchdqHuYVAZ1jN2RawF4Jlmv3vlgAVjJBDOi5d7zu8bfbmm+zllOjSYzWjgEHIIMbAK2r
oPS16y7eviGWhlYH3PYMSgd+wgyyC3sxs0cBz3m8LTCUgErUntdq+PNf/LcV/+V5LxLmUCiqcGrY
AHs7bg6meInJTMlIBJc2zo51xrFZSnfa7Jxj4He59ry/DS9fLr/Yf4GN9TrszPnyPScE7Iv12jPg
7ylXH9K0k+xUdPWnjDN/vnbnc6X6T3e+2BfVThQNueqMk8gugajkXnRL9Lu7WvJk+QKFynj5XygJ
/3jDKPqWEkejCCMrR9Gn9E9h/mL416a0S52oeQ3z3aicJnJnJ7HeA/kKSeH4A/MPf+3Ov80I/v3Q
+Q2LUos1GXolGwUfOMdyBohnHLVNGaljvr3iSTDGbjnrzbE/LjUuu1hqQS0B/4B9csorL08Po4tI
i3ydQwrHDKr2mBltFZMSj5rvjXh9SvTvdU8i7JfbXqy1NDNSqzPOxkmWDr102eD/E+zO2iaO93F7
gSpJ4njhlq33T2IK971YaF1TjZYUc9+CsW1Z5MVE3Q2g2/gMhkODHTCUx3mwPB3WoMsrT3wJqDfS
fjQkiY9b3WaUcrvgqNuG5XEm0UTbwsCVfPuqPHtN+XCeDoHTGe7Kva8stc8N/ouOVG+SeGrUfD7/
t80FzkNo5maUQmo5HYWoC3lTi854tIT9P7zwIm8qm3PW6GPLrYvbWryU8xkDi6zO9MZm2+HVvZty
TIMA6Cmr7Zo/BnNF/CyKfLlpSSi7dky4tmjezWUCbC+mi9xWoIShB9ozbrsR0itEVKtb90p0+WyO
fLmyrE5lqLQ8bqK5cPDhnnHw1zmWc+Uh3s0EK2Q9ld0UF5iSrgXztfue//zL1avcKkUpIFfsZ4E8
YdRV9fk0jyOW6iLQ3VDdY0R2K4/OytteW+jzn3+5cjc1Qj2mn8ssEffV/ky1ZpOHB8BGzRaTXreP
XJl3HSZXqxnySlj5zOC/XNvy+3weEzZOUbz30wPz2oItS0eD7igEd3w6Tul2XC1lrj3rRTAbzBoM
W8+zbpyiOeTNe2B4qEJxz0Q8ZQvnUzNdG/kWJESCtdfa8177rBchTTk3kC8K0qSZ5j5GlMGkp2aX
gVGFDIhKF8msJ60a3s739B93bEVcwjiNvhUivyaAq1txujaVezPZRwgt0L95bUfj41EZr0UPd+SE
mKY5JQo+pMmr/hUrq+2zlfHljWejXmt19nn3OO7U084EfIjrsRvodhjbWUNljmnws+XKBSI/XPdW
lvt3L18RkVhpsixp4hJwVIhRF49nljsMPnPv+3eqHQc4WmL3U4pHvz8Ortrgtnth7de/tbWLLyLr
OYlaMdfQERNjKC7a/et8uk8bSKxg5fwNJfRXxIZrw5HfnoS/3vScz3156iy5evBFNPjm4Ebipdi1
Nu+fQl5KXcEbmlOtflSaFxfHHOVLd6ySrY9Sci3Ifffyv/6M+dP48jMEoctKTQ85pyET8b08/yl5
VX1fT4cGgWaYbC4wtKqyO8UOwleJ8uNqwPnu4/v6CxZhNtDx8jDNOZ+oDxNF7R2lT4o4Tu4f0Cnb
omw3CDhXc/VvcAiG+PW6iyBby3I0nidSV2ZCGnCLAqZTk4NmAxxn+7N5AilWZaBxqLzO05ubriSd
qmN73ctkbQkuMsnST4WpGQPjBO4RPY6NcXC7LRNQTKXTK3b0r2CPtPcfP/tF2J3COBfren72+r4L
tpPDlO5UfM4IZ/4uUzg3hKNNBXO1EPTdceXr01+E3FRppLabuOeCGZStygw+4Add/qQimTJfnSjZ
a/WXT7TGMuJ+ueiSNNS1vqwnoqGfJqTe1b5EzkkzwrqSq4/GfA8DVMLItFEBnVXG0JNXtbjKxgc5
2jX9SS28tgo3ZadsChockXHiy4F5iGAaY6L8VOxEPMhyp/WEbUZWoGAdHGI855iMtlQPdf7angtb
C/dW+pg0l1oAVGlgJv1FMo7lWXBT7Hp0OdxEYGFhMdC6C/kGJXgI7mrsWXn4S+iRpEVdM2mfeVXv
nk+4l2hORmPaupHsMUTMOq7GmbVLLsKsFERZqBfxnEyJtpRcGD7jhoI7MPsUvg1uUlE2zsu7lZ3l
u2Tm6wuff9WX6Gaco7HRGq7aODEOD+DnAPZoc/aYbXX9Fh8pLMrWNDtrkWVJKwr7oUwCnY29HVFN
bMVkV/pXcbgVIEBjhWK6RmzDjYgoQ+CZ1hxSVK41Y72HUd3RF/nHz34RYXFj1OpIsuYtrsA3dou7
ZwXzbZvNyfto7qSf467P1o4sK1FtSTHK5CBt6jPP3qze1UOW7brsfjom5BFPAKKrmwoOgowr63/h
1rSypWiLgGq2SlRJHXsrpD/GZ8afbOgUuvCYl70aa65c3Awvf15q3yh6f9tOllifSIgFtRkIaOMN
u4kIxITi8jz3JXA+kWyalJab8Lxpl2Jb6yV32i8KkDMwWLKhZl76OuM7f/5N3xZhvy7/RZDtylQq
J9xcTuf6WY6eCuVXqv2MjCuavufbJD5BgtBwxn1p+gehYhituu7gW3F2P3crq+EbMcpvj2eJ/BkV
QwCkRaMCMadwKaDVSu3GiQREJy1elPKeFUk7F00Rk1vPI7/LFB+n9HJSHiTrPoD6xTwT5TwMqZwA
JFB5wTTIcIj8l0J/ysH6V4y+rdZPvzuAfnmAf5PnhqplifNhaEi8MEQrhsn2pWLti8rNNCZRPBRJ
VX5igle8MrLDZLktMghn5TWufElLYlDsp31SRORo+WjXVFjc1nQYggtDDAiBWbkqbGg8ml2Opt1u
9RmsXX0ZQ6Mus3yZhd3bwnX8Q39Lncx0xZeaWXVW8/RQQ4GNt6vjAGvXXWSmZWBIbWZRS63RvXP4
Rz4rohtA8lVN+8G1zgzrYv3HpNHqA1+JH/r8075sG1OZpv4wl7h6G2APl557a7AANufRrffkBokX
ONVqoWVlj1wiXEJJ0Boh5CA2a8boH7M/SrcVHOmGIVzLSZ5W1tXabS7CZNc0saiNZMC+deobcDvH
SnGVWf5h677H1ybkx9xiOpNaubu2K32e6v6QjOnL3DNLMj0N+/luZ97bxSiCOWKkZ9Z4BDjJA1Bv
6V/SVlZ2KmNuyBhAgzHypuwmlMvtcB+4AS124nqb2lLt5eMxsNPoEHjJO/qANr4N0uu2/x/SzmtJ
bmNL10+ECHhzC1emfZNssnmDoBNswbvC058PNXM2S9g9nQwpQjcSQ8wCkLlymd+8GDHCEWAXpD8g
los+2SbCdvXYLFNGb6yKYGExWVqR+CZtBAarN2iQz/skEG7PN6OSojqKojiGpm87sEM3a11Zsj07
prc6JsBle9chLY/REkFU2rfqwzR9To0fGN0kJ0iDNKHjMBGl02+XsL9/x7Yf2yeRWVs5eU4EzBEj
CFx6YYhguJT4Te8n5Q3elPpfMrjzy7SnE/bJ3gwRVz9g0/nP1OrUSYptPjaXwKjAHfcXMptf/4mL
kD8lGoTEReFXeDO3vFp8k9HakW129Zn9u856gDV1X1fxzhbSELsT8uxOcFpFD7uJw21R93W3js6b
FlXIMtqtUl+UakAksQpDtwyuEritVBgOVVm09CYUqyn+i/bEMNc8H5LqIdMhwY0q4diPjMq1xl3n
FXg7AaJqP7dQOtrm2IAuuMt35V84907ugNqyDCk2wbx1iCOsr77Opy9p8cNGs5udK+2m4rud3aTz
q6yF1RxE6Em2uDRl/YfzeDdChCrul/oAFb2BFBZ7Ix4ucBjilf5+tgLH+VgVP9ooVOvbc75DnjoB
NWQcTvGhMvwlcc+/MvDyrw4OpaQYtLBy5GWN3rVqBCW1nQGL1c2T4xkNS0iGj40NkDX/MY73uXmf
4iF7kxq0ng3+x9Hkf0xDaZh9qW1dB7vVZn7NRz/SQ77JbfokgYilcj99LXFG7Tuvu2s+tQuIMk8F
pLLLHponO0bAyPiwWsSsz7Czfelz1HhK5ZpSYLZu6bhODLjILx6NPQJ3LyvxJ99rN/FRuZnqMOm9
6KCXoXFn7E639q1dYLlyq7Wh9NVizncr3VWqy3tuljAZnxFLk43bPPZn9DiLoF92dn9zxh0NjXRH
/6BGr0l8aHTzwaT556Q/52nfpa9VfzMyx3LqbwVvJWvg6AC8y1NQ25K+X+T8YxrflmnqnvT+GCtz
gHAlNBPkBEGgSqV5W554uQn5LoTcdsn38SR5M4ISo8Zk1JcBCdNlRGZ3Es2JBPHxIut6dX1PepvE
S0OuKcu7nGy7OPKxS19VQ321AKsKkqVDgwypys16rveIIAvJm281d7Wr6LDpLjldj/OpQXSwPzXf
FB81QJhZOu8QzkQZ1pY/JVjTnPfOxxZkIb0OJmje+xHjDRsNcu6r37C535sxRc/I0szHHElhDEGg
2DCHr2GMYAk3hnUdYAqBUHt1o8HoTH6BuVFvV81L4xX8GO+kAYyHrFZxFGrav9l2vPppm8tfaZJJ
Hhc+UXPa5QZUAAztger5w+Bze/7oIEzjb8yk3gnqmYZELRLEfLteu/oFm5tbHqeFoRYxLbEOi+LP
5xCda8Dm489u11IqPpmnD1bhxXuYWwtaMC7QpBQud3MzLY9Mf+glYDj6YuIoOR3sWhTtBbfLdjjQ
d2NTFxrfbvKQh0R7e2ceEG5XXZwiIQ2IsrE3EW5Xe2U7BChteRpkldzzpH7UtVfdk9HGhfdBPaYj
hqn/atSXWgowHKWC353Sj+/v1TeR1dfrb27ToUprdc7JRfXzXs/2VrxDUaXyzmMwQEqzP+WrIAzS
CZ0SCFZ+Mwv+vRHUzb2qqfZp7tc+cJ3eInGMT88poMBBDAepScxbvG7VnYBZIGzDiVbeXKusmZ0M
hdFDIhE475VwUA6WGozYelpPk3VAlAjzp+h2kZ6F2cu6vf8r+7566vXKv46RRanZo0E2Ie1x77L9
GVq3Lz0rN7a/cmqWlwx6+32CVIf6+fxZuLzg/G+NvJSzpJmxzqODztVuZzDUEXprwezW6WEVL1TM
ECkd34bM6Au+tyCZuQSGqycvcnj+UUrKPlJJn2KkqinsNfdHHyjqES7/mWKLnpQVCtZ9s1S4euOb
kJefnS4/leb6yNIP06s/xAFqOl8XpBqsX1jSPr+/3qVIfe8LbwJcaSqW0/KaH+UjuO7sdAsIuWBN
P1Z3KRids1XRvvh1Sva16jnmDmM0/LYVjNX8yfxco4QMBPO1vZFLcugQfSIMrL7F6PL/5CXhO3y2
XBh9EdPJxD/lnxTEaZ19WdySKdnMLgLrE2f3RCfb4jD1QeN8La0Qruv8msrPyQn+7IzCTALWE/7N
dJCk1i12ItHrN/iTf7sDt8hdyUyaxlqz9OzWPDo9j7HawX5coQMLfOi/sukZsRdR9P5vst/fV90U
Jm2W1naksKq6qw/QfFdawgjhwFw9cEVou0tsfudLXxiSVzt6NpvTqJtEMBkod3y3Ss8qdyncvfag
hed7CtLXBIcH6XGUHuX0Nis+GPg4TG67ThSF50sQ1bYQ28quEyU60W1esX8m4u75hbZhzIHpQtua
0W+s2f6i7onwLWyi6XSulliz6ZKpelhnXxObLywRwfNP6visazdQqO3brNkBYq/0wMLVu4aBXjYv
8/BdTm7m8cH8g2gjyAMv7OSrb1Poi67YEb+qLTx8FZChzjFDhnTmoYplk4HTvtO8AcuJVZ6GShUa
7eSJmmmibOfC+L36GVJqlm1U6Wvwqb79D9cHm64P5RRC7TlPHxO1cCcrsOMjqmOFm+yzAgR47EtD
MFl4/RwqOGxAfxZsZA/vBypRG+HilX3122JQqpYVc1h6HxUM3PIQX8Csub5tv581V3fHvxRPYvha
H+F7OL72U7C+IDBrm8BcT2ku2cPlQujbJ9M7rwSf1EP2waweVjctmKOiD/KGtcTfI8QmOvenuFeN
gVEkKjqoNPgWtFBmcPPpwPWLEATCsgv9BFB0otgkyCy35lVK1PVONfK42aE9ecNu+SwheN8X0MlP
PoQZUTB8g4D/t0fdwjviFvfGPmbvNfAPDBdmL0N2OT5MdlCYd9X8RGkO04uqUfcXZaegukH1Tc/K
YaCa+kP1mJP5qX6fkoxpv6LYVX5CboHp3cL4vqtRm2pWFan3t4UlOLn6JiNduqEpzQXaBSqdh+w1
OUg/JyKaBWFOQ48LlTcl3jGwJkH0etxyoPZCn9lpL6V+rAPjJqp2Wr+HtO/P4cleJ/qfwG/5K63m
pbuNPaDgZugUR3hE1lGGtYF7Y+5GfrkvEy9+WonC6o8eUbQMdn31BXIS5bf+K0tuuq/mt8a7+EjV
FOgWPqGf7SToHiD3tB5zZGd4svqzIFF+Q8zj799xkyhXUkTPEaeex+KWro/p3J8D8xtxbPbK7yBu
Ua8Z3eIvk083PJ7CGOk/SIf0bQ12VvyjEBv7CpLIi4fZVeDQKkdayoSNVXK5Ny+rHlRqfKb56Btl
6laHk0LfUS336PuLXVre5FpdVSwX2s7V6mWeS5Wzvg6kW4jpBkbrD+M+PcSU2M3u9DX7OcKRRtqC
3kNYIo82uXx9lMHG1R5Xn7yB/KNy61f5F1QzlP0HX/lr+YZVvQUHK4dQ2u0M5dgjBbi3cChrRq8u
XGlHuvKr7Co3/44MWoEpmztqnolhEARtRXAI3vCr/fs3Xz/B1UPqbVXnysRD9r5kgw8ZnseYDM9f
q4TseYZ2jIx76+JauzY/EZrDdA/O3DralV3ntfBmGn6JSL9UELH1TWMjbxMJpxqO5qoVjUZL5+U0
X1dbZ2JYjLabKKlR3wyaKFApNN1N29hiYJP+nMiNRNDsAsb5itq6JgPTMf86+/Lpsz4F1Y6Wv36T
pAiyhEX5I7aBz/yVtk/nhbCaUj8W7vsB6u3p7tVv2iQ8kZPqdT6Q9nXwp2a/Qy4LDCVOXou+dwKq
dvzmp28A9yyEN4c9kBIVKxXaiqXgBr/ckP+VgF79kk0xaUyzoeYqg4ACKE/2eWTYni0QALvCHUFR
NlXn6s3LnV53cF5nr60yb8SyAYbtATnz8ljSCQvb+MmQPthW4mFW6yALrVn4QASOhZY8edy5+Sgj
qjp/juuHJdCh3kIL/od4uKtH2Wx4G5+hejaBxigW3h6f64IKxmf6Z5YejYh2wGI6ky8GXdbycBrc
etc0n9NEEX3cN7Poq9+x2eKzumhJB8b/UUuxtQ3SPUxhcukDKhh4/wIkWAWrQZL472+qt7ErV+tu
kiHVKapGhlfArTfiwXjbyo9Mm9C7uzvj3o4AEhbBaYh8amPYAbediT7n/cWuKBO8grdjz9VP2aRI
UndqJj2jgNW/yl79cTgqIa2w/nBGJQnyMYTVws/+sg8QoeM783FAQKgI2rsWI6jvBYziWvCD3s7Z
fv+gbU8uTp3ZVgtAyqN6G+3UzpW1mwrnyHtV/TnbnuznYX0+Gvp94UXZneDDvFlSXi2+KSlrXe+j
3KGQwESnDaPuFhoAhz4OHQjzPmwboCTKcV6FVcZyVyoHYIs4oXBDCBk3qujTXMLl1bUgW+WQYRFg
PnZHMrFMfswe1UC7UdWbzHZrcIvoMbbWsScvq4Dur633uXdjFUEMpOxuGvXGQXd8nl6U3gzNMVAs
t/8cjXsgDc2dqcOIc4HNzN9X0QHjPkG0RD9o6C5FL1AH58hHKliGt90le4UMQ7YDJXs4J7DpDjVS
yMgNnHf4zCC7VT/kT+v+QI7gAQWsXAvN5pPVr35qrX2UwZkOfqe79YfzN2r0x2E3LK5zU3/A6uwB
DT7D3E13wyf46TEUadudIbwD2ns0oTygaPbp8zDsdQzJrB2DLTTL8o/WV+MMS9ezPPXB+pQr2FB7
TK7D5sBvvRsO49c6+xXDsc+x3dlrFVqtLrwNbG9sZdVtBUxRf8WHySw+lsVjitPCmSfSAnNvobJk
u6ic1nRXIJLvGvSnCt7WA5q5leTJ1YFBi356SrVAdcJ2IiE0V4aGW04fc14eRA3TW7ME426yEYj2
QZQqcEcaNx3uR8xYL/+RuY7zGusPcv/YdJ6muYsSwqcvTc9c/P4XemwGFcpdlLpJ5/bPM6b0H7Kv
RR5kv/R73HTUuxXZgyAulCeItLmLhh8FHXJ6LypKFJ9XCahf5+/KdEDhVvnV1Bi7dzdcptItSgEM
s08Z2HO3Kt2T7RaYNWn7Zv3j94/T20Xn1XHaJLNDa9rllDBDr6PjEJBEMtLE6m51YDR9ew4V86bP
gX+sSFQwB+KGuyDAX/x8ro5QY821NjhAi+oZ+Ru5v1UY06OEpmReVuDP5OyQfVtlfEX1mCjEb8VT
Cq0ae6MkxKN9jhyTupNPx1K+B/u/ylJRZKjs5dBof5i49npFEWjDrfon3pvrHfZO2rBtAp+t4bSc
uvgyp7Omm3I4GhRHPiZglzndXHtw2fCcX9Y5XT0zp4tExBNH9Bk29+xpkcZcwqfh0fzU9rsU3b3O
HR/G88+8/6oZDOUQFEAt37Uf2/2yixMQo2FmusZTXLnn1z44E2RbRInZroOr3Km3+Q/MJGwK6ufz
Ye0s2p8wxE7DU3loNRf9bSVovk/fqw8OUdx6QMv7fprYXWtidrppsaHNGm6S9V/5j7fq2bv5oB1j
Kqtv2KA9xY/kAmhFpesfyq3714mOSO3Xtz9xO6cWAAi28h3/IDF6s21+dWA2iQG3z+JoCByDqWRa
RydrT9G7+mAuYG68tV9RIubtChsl6y3/3ibZZAHZYNj1uSDzjvQb/cjnAWBjVX4NtPLmjH1EFQxf
bCT6lE9xExBSuu/COY3gJ2x7yKUUF/IogfgeTAThH7LusPgW0o8gW9ad6gSwmk/tQR52k0TDKO/X
vs36if5dzNI2KUCaF+OgV8zoWl8JC80vun27QjHSIEUD2YLUb8OQgW1Ni5Wm+r9+D+rfi0GzXOgd
NZeZ5IxkHivXDzHRIeztPYYttK/AN/h6AbMes14H807RGxBsQm0TtdvI6bTaBNh7bm8J3Fn9inVg
HlRqGOu+bONm8LoETspmdOK9EE67/u3vbMWL7fJVyG4nQ66ZWZmPBfOQQ4xX5Toi8ds2ZDTCBsxD
0ZKWIERu28entJDzUiLlNCGpVA9td8jGnUYomkN9CAdKE/SfqxPmC8UxsnwT0Vh0f+IwVRmoHKt8
Xx8Gmqiz+hzFYR89JN1eCzMt0IGTWOC10M16kaSH2HIpo88ryNG6Hz3d/pSOXjn7avkUSa9a86kj
YynCttqhcFaoT69TvNM8ib6FE/JPa35YFuiYMdVxWCuHDuIOTSJ118XPTn+Led+puTvbB7t5QsGv
YoPWHlL3opvt7SHy7xi17XLPitWrWXwBUGLmvNqqGGteXCJzxAfCOupP5omCxHzbvs6sUm8c50Jd
1L5cABayO/xYPHwQdpOoK/n2POvqETdheEqtoZHW1ZblMW3us2EfnY9qfKysF7gU5LP2oUVOIvlL
mo+WaJr2NqLkavVNMD51SztoJ8N8rNWXVn5Rh1BOPxsfIP9HC1iNnU4pQnnoBLM3Gc9SCqooaKpP
srlPqp9AhCy6RcESNJqv7gvv3D++HyHfJvj8/n3b3jYg/BxGDpeUc25dTaVaPT/K5z2CllgOjxde
E85ttkQT7iaVDicJr5sb01edu0Z+1NVfdnU3SKjKj4+N6aNHNsqfU+umX3mB6qcC6imyWHBWjnH7
xZqwUoBIgFtlu3o/IPHrKfVThPCptmvq42Lem91Thz/efbtb2zJuLuFOcFuNP1tM2XVRgfh/7AzT
NPBWkk3b3t4OVSKpnca3WeIAT0dU+N38mNhhzw09c5RX37RJTN97s02u/l52cyn0dWTSJFw3ZHU3
USPgH8FA2cd03u2Q5N/ZHxXji1I+ci0sgRGTSgvPxNu3wu+fsL0VEBQuFuRV6VlA4ZyCnr5v0A+P
42qhpnkdpiv4TKDTJdYqf/tK+L30ml5eXQnRMCSa0vP0uPTpu/EWTcDYS3ddQQtX9p0Xcd/5/+hC
/F5y02yL2jkrpFEBGWS4qHx7UwrRhD3LkMyrHDez/QxqOOFV1BsS7rBNb6xZUcdGyemK2ltd+oxK
fxh/BdN33pfVo7MzyQd2RiZmYYi22DZHl9tOtixeMgwEjm4gI01F6nXK7/v97EltuOTHlYrQzod6
B7XKuXk/rAhf+Sbo5pUeLUnBgw+ofKyGwoqbrSh51AW98rTm3B7Yxj8oEkU7exNvl0Tv/4ec3Psn
A6OpAamJtV9hnWmb3pwNXHQYRTGvDGsRi030tZ2NtItkNXEpD1RnjLoCB3NuYHDRvJuAkXrSLkJZ
LIQXHTne+y/bEjyzs4lj8jSmqRrJqNgzgO3CE+O3Flr+4qvtr2i+m7JfSvFQdq+mRVfm9DIrnxsv
W9X2HopoHbQ5AyYotDqAOs7Fk3Iub2lLnevnut5XDLV96eyfZ2SfzB8DQBbTdQomLxocLBsFRPgP
GHp1vnpiP9HhTPNXMNUzw455L5n8lDPi27hBoiA4/9KLu6ne67Uv4STUXZBa/E1cfv0LImcudj3f
yzwoEOAcHb6T5DM9f/9lvQ3b+x19nU30tdI4ls3hQpLppMfixB5RQC4zjXG8HGFKwATfVvuZE/Zy
gg8lXHsTdjNZieTTmY6kfUYt/rOWftPie5qONsKXzM8tMwKjHTjKEwxXC1x2+tDkXwTP/3b5/p9g
eCnvr+Jv3KWWJs2cTOYuK0a64dZhn6JNzVTKdJcAC8V/H4OdTQyOm/M5GVc/wRP+RNx1WU1ISDiZ
wItPB0zc6VfsOiSORe9cdDg2IVizif26wfe2dDLrL2O0k2cvCwtG0EykzowJYwqi4dB6jX6Yh4Pg
da+f9L8roN+vexOJqb/icznw3I4WpGWAp2UCnzNEAhSL8T5gp/kZ0CrBU1/KuveW3cTfOEfeOtG5
8opD9nOQAaNQb5anjwpK81QTJZqUJYYHjE5VBtKI+0veD3twC4bnpr9Cvc6Qb+vbNP5aQDPHFs06
as1tkzKnFLbXlPXIvfdjNzHbaAvFWkY6SkAbH7FzWQej0svsETJuokyMt1r/vv97PWcrwVXKcmQW
89qdsO/r7pDu8/G2zR9GYxeVtycs7IZv0pl7Mj3faCWD8EHb70/qt7MQwrvuvfd+yCZwl8lYyrA/
VjrQzsbXJtRG6A5oxUIeyyD2nyS84dTyQp4TwyvfjwSOvImEo6ZWnTKzuqO4aAJ9XHMi9I5PX5S/
IrfyewwTxNNC0aKbELjYTpZ1ER2RfsByDwlqZhJ0kO2S47h4DAQg9CfCIZ0gH3EuriZXUU/VT/9L
AOuxTKH7YPk1YmfQgYhBkrpPl3vAuz097D/ISdT3Y4BzIQtdLV4ZjOQWgxgwQwBt7iIVSz3aLtHD
Qud2HyG1l++G6jaJgMMM7aHAaFB6nNLnuPuoJ7vIgOkLw1jYnHo/MlIBsTuvflZnGUaprMmp4Uof
8DkZfwLC4BaEa/6j/3Y+9LtY2J75PxoO/z8eOvImHuYD7OAqo+YqcAUNQXMgn7E3yQfc02FE8U4W
I6ff7gj9XnITCxWnLdtx5XT3NAE11L9DpLgXfeeMbok4EBtP262Wc3X6IQ47oXWs6JBvopuqTg4S
UbD6Mz3oMZxrV7gcyPHqCBX6fL4fEiouuParZEtFg6y7F1xBgiO3JR3C69FaZwD0A+pBh9e5q0NF
8SL/1O9W4LhUHIsA4NFZ+3d3HziQv28wo7YqxTgDWa+7wDyeET4OEQCxocGhWeQ2A7ZoBcwRX/C8
gvB+uW6u9vWQdWmWKhetjsTZTdlhSA+phPsKvBStd51nlICjY5PfqmtzrQM0BksCdLXgZwiO1xYA
A5PpZNo1t5rS+KtbAxo1mPP6ih3KGCKQP8clVVBhi4Od6AWsG+LqBYwpIh7aQPUX1TzwnVm9SN2X
YXiubOT/quWI062j7/LhYxrdTc3HOHqYhqOJKP7MsDh4/zWo71/uziUyX/0YNZXKpVkpVXH24aQ8
tdGD/JL1h24JNL92nkp8k+wXh0AApKXrj0typ3zrLa/qdtNwD7Y3zykdBemR6Dq4JOpXPyqxLWvo
5MuRsLrACEuUARmkWe46nHFQswkwBQO4ItoToqO4iX7V5EhTHhP9UmpgDKQ81E1oA0KF9ScOPy2n
3F9LxH/7vJsQqEadPbblqiUBpmn11EqZm5bfp1eTghA5DewfvuNNu4ieV3DzXQBZV+/51JppDxMW
sjctrgN0dW56CfZt1eGsgm9PEjBmF75lwcnbok7K02jQYSIAOGjkJD61LaBTL1G98+SlyF4+LkGP
Ll6IxIzoRQs+8AVyf/XApiMnhVUxJD/hE2/vZqZeoekpeE97nb2rDs14dPI/gNsJcmjncgyvFk6d
pm3VnGPWBdnHeK+sosXP9JR9JDb/6VznP1fqJeO5Wo3AVhZxxn6al8dzoKE+pzJTW7AjAjJ3m2B7
FPTU8aJgIsoethCAoSlQjFllmNLCxVfXAxadheldirqJ5+zsMA9zWbCH3wbx/qdh4GyH/2M3pQMW
Af8DnQTPudO+p3R2btEtiBElunfmW0w+6F5iXDE+Z2SvBfKP3+j0L7qviO5UQTaxRQBEs6F15wqu
CNBwtJKkOw3spKfsFQW9+qQD6rYEOQagfuyEwmmRaHdvwlcnd6VmTpeb9TLOlFxtf8qDqb9jiPkF
TX/dlQ5G+4/Aq1dfYBO9NNnudUPiUJXmXrMZJZe+oR+coDhhOY/gGtwqbKUFF9dl8vFOcaaut+zV
Ho81KZ8lVHM5UTWX1hNW0PQNztbtCPJ8cuv5iAa8vtOKsMNxZA9myh4/atgfufUABoROzo1JYA/y
expxqAzkEMhvLaSNyHx2eotP2CHNnrE8crSbYjcK+dSCKLidwU+ys9hSdflYanmj+GhdDDRhJU+B
jr/sZR8ExZmxvP/+hS86o9uZuzKq8jxPlJWr408LN1ied6N3/sLx+Aa8A38RESRF0FdztnSuohnG
WqkIR7x24xwuEFG9/IjcLpCTwe9fNNuDHYE/9kFIyxYciUsj5mqXnKZmcc7oaT8uhUc94zIHgwtj
+n2yAtB/rjIii2Bmp6z7/Z2duZ2qn6akyzOdWN9mtxLU6sAwsFY6OYGFN3gWoGfQLwcggmVAT7Uu
gtIr7duTML0XPfq6Aa8eXelMx1BM0swEYA9Q1/HnSojcw+RIPEz5XhnyJeLpmWjVTdWalVOktWeC
wRzSdwa4SM2KFSqR5ynbp/QUyaelTrSpRatuIp/aqkbcny8DlZYNFnbrqDwOkHjI4D5jttwprv1P
RR9/h74t00o5Fci19Bwm9NmfkFLyyofEH15XCuxyV/4SYodEQWMT9HLjdEqWiqJllWipnuG8wtAJ
0EgHqvAa06yUXqPgJEybBHnidgo91JKTVavWIfJzjBgmtpHhwEopuwuvC5sgRkX/SJtc+/1y9U19
ittg1ZQN2WkMPDg7aEkgM4pk/IAD7U4rbxiEktRAB9iVwrUFTYktV0p3hhQaPRVI2x6MYb/ypFRY
LjCjstAsv0kOqjhm/Yr/B81hRdiWFuxnff0gV2c3lfu5sFvClj6Cg9pXFRYXe+ggzYVLvhR7CYjv
TvsDwwfBDttSkE4RVrqNzo4e8g9c5qc4lND685f0I9lq9RC5tLzkFP5H4Yl9dEWLb0LWaJ1bObYv
wx/gLquZjfoLnw1PWtB8CnCmX7M3xD2FzYB1K21Dtm7puoxopGFa2xZgaslZu6yiwWaNQIa2T3wU
NdFZ9OHsh6JT/GbD8Xq1TYyckUP//wrNhuOusDMNtDSiZMqP/Lwf0T7KIFhDPztNLgnjy2kOq/Kj
cQJ+HkanuximuyCLVt7a79c/aRNAndbpz2dzWuuTaKfgenfUg+EuOkhetLee8o/oAqGpuaJDBIbh
b9b61ytvskd1Maz6FPHNC51RdAn4b0/bD2Q73dYo5nO7Zgj5qvP+EU33euVNMJ1gGzlLTlpCi6F5
WiUbEvhswYhdbo1ywI3tJsVedSuQJzsY/WX4DzKxq/W3jb9hWqREtZlzoCDr3Od7JKASv01CYMLW
Lqpc2kDVrTD/e+uMXa+6iarTGFtqPM/mo2q4WuUaEYO+6q64ySA6Yi+yuNa3ekW+ir7zW3fI9brq
30Nak9SqpNZM37F2xIQZ08cM0t30o4XQBU7ZB5gveL9vBdHrFTdBVJEzR64Ugih01cWT1kFyHMjw
n0/+qoKyirghPCNsqb2ZYV+vu/6uq+Cd9W2UzAmoSh3L1oN6Oq729ll50PVnxrcFEgIBlqxCeVrR
426C57yoWB3Kl+10+taZIfMiwF2e/vF0mIzLJNOUboSy16JVN7GsmNrYPPcc34va/IQiBDdk0nF4
8R2LgHC3DC//Gdng+h1v4pV1LhxTztnFFBF7+ZM9Q5ikQ7hfhyPjAoAdxNAirNkEUfKS+V99Wb1v
hmzI6Jgb9ROacSn4EdNr21093EPeSj6WMgB6w/bMEOSODStl+e5E/6TFcP3om7DVJBH5tSFdGtdz
mAOQbbgtpjFwGEl2ww7gkHaRVDIt8bhecIq3vbt4MAcYoczK1gRUG90OoIhfnsHSgvGHMCDvBzcq
Rfpngpi1bdv1iVYt2iquteJmIhmXM/f0iaupBK6keOXC4xrT/g/GoaKFt0Ers7sWZti6sHkO1ps6
+ZIG1Rj0QdthIRHdwD4KzX9UMV99420DT40nJY/Pa+q7em6x8MxRMtzG62hj+EMeFjJqXTZuHpQ5
//p0bft4EnQap6SX9DhZIJHQBCB22jSlmcrZ7V4J7BsVi8N/v+4mhBmA4ipjbRRc3N2mYIyQzsCz
VUXiEF0hhwG4n+dCGX1RxN527YYiqucWF/XHjjth9lfR1qL2DXBSoH6DfgWBAJjyBPeTaHNtYtjp
PLb5rHAj6gxz/SXeIeYDzLO4izVEtEv5oMP1B1je/YEgsOgcb7KuegU2ZAl34+Sp+VFeYEqlq01x
re/K5aFJg279wPZpL3hmQQTddu0SGiPRWUfg1HDjclf1ITM3231+NtQDGl3egs3AOmw1KDAsoa+a
4KG3LbeiOyXRDOCchCDaleCXg3HfaS42Adi/8pHPaD8Iv7Lgibf9tmhyVKW2eNOtL2Nklj7nFSLA
eBhjpozg5aD/mM0bmxR0ZR/kTjh0N5oZCF77egu/U99sO3COXtjLsgZQwzVQ1jyOj4oLkVUCX59S
3EGxQnRkRTEYpWiXCxKEbQfOqesxs2xCqDKH2RJaBoq6HTgOr5FW5yfUv+n8kSMcmsoXPPVbjbir
KLptxPWOY5yihAMWWfen/IMTHSe0PG/aMkzOL1n2YBbPufMwLI9l8QGX9frG7G+U8TW2Pwp+iOgd
bOLauU+MJgXhQaXRJhj6selRVwlaVGMUfyXcdbknNxQZgnVFG36TnLVxkmRayzViDKD6Vkd1hYxw
eDVad23Ll5+E1YVoxU1MO+MzEvUST1pae+j2gIeyKVTpu+K2E0irwjlweaFs8orcfW97b6IZBzs2
HYu2mPpUQHkeP69gpehLcfy3NaO2Sb5iudCmVOU0d8GpfoyaxzKc6MPVJF/OiiGHFX5rQDQK5vx+
1u6jPqxFu1rwirfNOHOoQQ4WJKGQ9wYeMcSIHjfk8RBZh8GHY9uwvYUqg5c78J13vO3G5elYp9J8
Bi3iPDTGTUWw9lVY6AOw1ORDUh+qT3TZn6cfq2Wi/TD41hmKkrqHxFjm/ggTa0FWv8AV5d9uum2z
rpOHetJsur/ZQaHswX7mV47Y0FrPyh/zD7oIsSO4uLfduaKssrpJFwrLH/LZteBMek4IC//euaO3
np9WORz7pt5VIti+II5sm3OGMk2zXpJ9r/pAlJa0IyeidlDreDjcS/K+9cwe0UGx94lo020iWFxP
zqAxO3/MBq++uJlxbTOrYoKG40uojh4CSX47ivIF0RNvIlhjKg5kVfqwI07tvi4fkDMAkS3tUSQ/
BSP+JyRI7XT4R7PUq7tD3wQyrVMTfCLog45SGNf3kAOCuL41fVm5nenu0wLtE/jbQnDEGkDeO2ab
UNYMtipFLQlSfvql0RYctFfS73Rf5TeSfmeVPxzji1b+tBQUH+WVGZvDezxaKVK6vdDHTpC76Jto
Z0TabJY6b99GxsDeteqjZe6UBV5sRf0XrVE2qW/Sn5XvoDKHW6pX2a+CO0xw2IwNa6MbZX1QOir9
dV6ZvI4P1ScngOxGj8wOzc/lH7UX1rruna9gbJpk2nmMToXOxUkLRwp63UOhvVUQMt9H7koU8Vue
t/X+5aNuqk1DU0ej1UmVmvoFk7j+wOwKEdFleOzKT4WbXrjAyr7qPi90KEdZFF5Er3oNAlftjbZP
TS3RV/7D7Jq7NA4LbDoZO4B8xdNcBROH6H1DBBd1xEVN4K3BVDrP/xte0FsaAh3nOkD/x1XCfp15
NF8m30Yuz2vrW2EDSxDZjE1ks+NToaUZGQvXKaIeqxts42EVCPcAPNDPKaF99W8Ts62V1NRHVZ6t
PrBgXjNQB3cG+WCzSxFFqV8wHEajut3FfiXKRDXRJ96EtVY2nEQxOU360+inqFe96L8QT5++zYei
2aMJMxTB/KGjg4Ze+n78Toc2RAAtgoWIkkeAhuO0H8G0OEwZ3a501dxrSX0aNF4kcTAURP+tBRX4
iLJQKgq2ntQm6J1d1QLAj8+7GA3nCG1jOdkNkoeTjJCHIwh9xib0xWp1jtSEbZGTULSA0N3T1+gF
HtJOxrFnDptD/4yFIr5BDcQRocbkm2S1q/tnay/VSQOKYRa1C/IzvtOCqQG4UHkDutroEfbrPf8H
DRhBxbS1hxpyhgOItXDNF2Exf5gqQJD1I4ieUD8fNaytyG7onA+I73rRgjpV3n1AHurf3r5bgyhd
K05KXnP7Ns5jszycpXsKZrwH0fRJPvVBb92cEOk6ovEjSiYvvcR3Qr+5CYLGfFbqbmVcg//Zq3ht
ZCEWyRP6S5G/3KySmKeD+aUksddCSXIb2bWQI5hcCUc+0YUg2P/m+udXAfk0d1nbJ7R6C0w7D3Pq
GygkMZrM8uOqStl6Ombhf6B4LGgXmJuYWNRxi0zDpamPv54MeC/MY+7APZsOMSFQ6t7/I+3MtiNF
sqz9Kr3qnmrAADP+1VUXzD7JJdccNyyNzBiTMT39v1FmVygIpbxWV11kZaRCbg4YZsfO2efbwzF1
C9j6whbI+34b/IAafPcE1jHfpMWx3i/bUBJALonUW05fsAXrcBk5Zt3LOF3PmJdg8WEG6u8KqpQQ
03nMmUGVzGPrciBv5vRjLpFTGfgm64IGHQTdg67txvLNkNG0fpjiCwnLlzw/f//lz6USjdUCW6jk
zy8vQ2TkpCjfAudRa8jaZk0g+QlE5ec7tM7Nk1XQOKp5obcGFiuCDsnt+LoUurQByYWFmGjnDYTs
iaefLbCdWSON1RpZFiFBsxCGnTRP50ctCxh1VJfeR2/U1kBfmoNSuSpCi7jIU2v/htnvmc2broLD
SFWE0Cii5aUcATN1HDH7oEO6HA29H/W90G1S9z97xHQVHKqAVM5Nh+Y9knnlRnVjuAz7PXpDI2TS
4G4LLzVvPjvqmWdMV8FhbuAwUjc49iuAnfCLZpOhZdypoy2a5MvHyeFOopz+j9aTnzYiuloPDeiW
xyTBWtAhHLFxApNdJUBGJweIwR2WDrjGR9/wuXX43ItEV2sf53qslArGTSeP+eH70v6WIvcPylvr
1siUI1s5Dv/hivvRy/1pxdX0aZ5lCSceUKyFH/oz9Ebw00F6Jw5hkoIjNvdGdTcm/veT6iNH8c2i
R1eLHu0Ii1qAOi/j/dL2217Ud9MiIR6d8cZY8qQLHmiSD4MrtQcVDomvhuoXtbfYy6FbBE44uCuA
fSO9aMPpoiX7yfRdEKa1DKz4vd56oLseIgDSXTL5Z3WWZ5aCD+zPp/vWJiGXeYSUyAdMa5EAp1Uw
Q3aLVzFqg/SkOiiTvqF5op0dsz/32M6tA6sFsK61GG6lmCzz9fywkDqKH03AQNRCVRII+suzO/OZ
OJqulr6KSUk6DEioK+126QxFH0EOd/dYvTVtjAsvpjjQR6DWE3FOXnrmWtlqzSvDnEZKtMhL0bXU
tY4SRG9QK9ktiAYeFA2pBW/B72fnX5zPKCPUJCbKcKuX0TBYlkuLsUuaoDjj1oULHaAGDHQjnzrF
nWChpVrDTVIHYXr8P0aDP0dfhSNVk5VhwyGoUOA7xXcJsJhPDFw/r9hk6emD6FfZfXc8+5S/Dod/
Drx6KYuaMLNbBo66k9NyeFnXr10XlHCrc3TsaLoNAWSD3qRNCah5nxzgvhUk7blz+ddL/8+vsYop
dF1vh+yPpHPotz1oDyBoI+Vc7mKQcFwYjjyDkNSdAbR+qWPW6M9hVy8VBTc6VCXkukV5UefXo+7i
iRMrfRkWXHYCgHa7j7lPATxVIAUFIiDxRunc1Pt6Zfn5LVZvGsvHSksXQlqlwJnWWoonwHUvbH0Y
C4yFU3MgxPGOO4hv8vMllGVb/X1d/tfw67et0aZk1CLM/NED/RxesV4XSLCcc+PA2FWA1JyJfr8U
y3+662vq0cTKRKkWNh+ooxV8jRW/4G7ziK0ewFInBNVD2uqGRSVXxnw83x/w0Wv93RWvAo1BL+a8
WsrSXXwrx6hNAbkr7C52U/joUIuA8w4vv1tzvABRms0BmzclqsetPb70KJ0bOBZBMwl+bn5q2n1f
wZKkPVXSPiSnItnP4MnT25G/pJqvjouXHr02YH0qAGTJoi1AupTdCDEgx0ghCdOSzNJguhP2V1wc
JgNMNgD4S1fGQWxMALFtrfc5vOMZeiZsAzKFfFdIMKvPTfR+GO8yPLbc4UI/MnjzWZJ63ehg6Tc/
esD12p2GHl8pyPubnN8q/WYmVgfBOKiUlSeKh66+jalp6er1JGAe5ZUS+nLvhfxUo1kUQmhpI8rd
mFo83KGbjHDvbJbo603m59xbdoJPm6rak1YnHUouHFJURALxYwEc2VxuoIddzHcArEOg6/T83Bw8
N/BquZdNJotk6VZL0IvvS9ke/i5KgBNFJ7zatHqXiy0c9uxS/MeLPVst9lMDUX3P0YM52BEqOGjP
MwFa3hapA28/BDcmjoPCOccl/Itw8+e9Xq2xpBaZEgmcJPINAiZ0bBUH1GRfKjSe/0G7P7OuaV92
3n5+0VfLqxIVRI+gOr7sHziSu+Y1RIqAvIWNpcBAuAnU+RDvlQ3UGJML40xew63a8DkMCQBEZTa5
1I9EWDG8heUNNEKYjNFTQZ0I0MQfFWoxIGdBtfRDGr2GbZKn+Qg3xG6w8ArXidelfvmmo91ozy7K
zGqfY3+A9JnZws6ewFZzh7fCZXdNaeHsWuKfZEcAxkJr9hW+MIRlwp2aY1W9mNK+Ve7gxqQZt36N
pKkwDyH1ixjvr7itmiVhMEH4KG6XlSCGlYB538HhIbkX9UPd9hatPeUESy4wegHT6wsrluHs9KB0
75x7SrNL0guS2mrvVs/FbQm5FVxXjbIAv3ZKd+CmAk2RIS+W+lrfW4tlRwfg8gsL31N2w/l+SoGx
DoD05Kmfhk4OU3pxEH2A48uET9Hra5N3tihG2yyscXb6XcjuDMmao8detgrQijEkWkSpVXXwV7Kj
ITBPInUMwSxTeEhRN+RJAZsFRG6TWqNsKc/9Lr7GvxAkdCNb0Y4h+lo1CxkUNKFJbrhJYyTv0eje
PY/P2UEpQN/HuBkuQbtAdUVVdhNecwJAuK2UkOQcFbJR+teMuh2aGcHhAZUndSqy0SoreitDrEJX
rDs0xpXMD+ipKid0jNstuUsTW6c7UKHoXfHSXWm75IhCEUf+sN2asaWdyjf1ALxIfJM2m7HeqBex
afFnE0DavQzPU08KIIiZHxWYJEmbQbZF5aLvej7SwY9ra4a9pgyk1cWEG3lTPIdkw4wtIAldFPQ9
hNRHU9r0t+WBuRm1NOTwHiEDRnC8A0YS6kx2InQfAYoNu2ED1G0G1MOwGXbpoenduXNEYEoWuoCB
BqjciHn4r3m/0S/TA9c2AEnDOGeGP3xqw97z0RSucgmYVQt8OHV7+UHsEBEItFzBVsQCtqqGO1jt
g5uXdVY82Ga5r+/N9AIoY/11voQfZ/QetTv9kWPKgCuI3vY83pbg0CLR/czvcb24DRGKQBeg7g3w
qb/HJ5ZvJPUFtVoT5HqrQQbgFWhEUL7Joy5B4mTFlQcn1KK1cY/AJuflJqq2qrkTAUIlUlk8WEp3
48vUXcDshKBx8YCRIpycUIcItIPYDo0V79F/CNYWJwH2xAyU88HXfujX/UNoOHVulfvhKrnHfUJW
cq9dSTvJm/hWPUiAnV/i1ifgb1cvw1ULhzsEEyNUfHaGvGGzxY2IUKcf/PLcUfovuhx+rqirwC3p
27Ee0G+Bwl0HjZHxMuMgbzjFCEfiKfVkW4oX6WqNmXCAN6WiwiT4egiPDVdcuCbBVaZttvDHZOd2
tzPh9G8cOD5qZt/giwH7AHem2RuvlQDAKYY1bfKSDsrKMIROhcj/6cirzJGhp+GstQgmW1cwbOiQ
QSFsWsQj6ROQH4ml3+KCK/f709uHqO6biM5cRXRdpTfdOCCQN247J+8tvQ0Ys8Hf68NDr7xrjWo3
4RaHWCBy2/u232T5c52fwupGZj46JYGVMuJTQ3vUPt1ksdZyt1N+de6c91FO/u57ruKdiMI8NFqy
/m3oRjhZeVIIpwAvlj2N2RIiugQS/h4ezOZeBbjXzsYARtqj3vitfjHzjdof83qrlFdkvpvGTYTO
ITHYMVBNsCO1Qlz3rRxuOL9C9GgijA0fQ8ilDXQLerytbW24kOFt1UCtpF+QbDlOkHPA2b+o6/zr
rVjz3VqliPNkMc3s4Dp9iUAjcRf2YtYe5fiEkM6NFET1SnL3/Rw4d6xYA97mNBJ8hKkisKVOmX/0
ZjoxODcGuZbsaL5cokmdIH8wYn21vx/8QxX+3YM1fg1kw7oeR7aA9Vo3B8m7dEmN47sDRjPg+Iuw
GIICrJaRm3Rb2ZE7+JK71ABX66x+68yJ3lyFeWXTNTSXFoWxTzw5OnawZxjtXsb65HfoCB98kmzy
J21Jo9XlgUonA3t7OZ5RtH+oHr+7I6vgr1RbqkU50n2dM0B8CJ/WyocjReiiIMx85Oj0u4Te6xlw
5Ag6psTnaMoap0MFIYY0/WChPxlHNQVRQZI2zI71k8EvBtVVcoTlCO/Ooh3OLZqr1TxKk3KcQ4Tl
AHc+dRtMIjiH2AsvVOZWc1oI/QgHzsybZT3867ukrElwGc7+vb7Q+TS/flJdJpwCLKQRZV9EBjZN
vNhLbAa38yxQkRqwB8Ov8l1EtxksacWZZfRMEkyR16t3pIRMHfEK8eUxEc8sFlGQW5enAqxcCw30
IJjASWh77v05czhR1ii4upjUmiQfW6maBeEMCW3sIRDsIYFyC9mDxblXntVeLY/0u7u/Wo7zTK61
VEP1kVQHc/LqCn0uSInDFw7GXIhwuotOPU4Mnm5+JNx6cfzUQd3wQuJ/zIP/fhn/X/TGL/8Ys/3n
/+DPL7yaALSOu9Uf/3lIXhre8vfuf5Zf+9df+/WX/nms3srrrnl76w5P1fpv/vKL+Pw/x3eeuqdf
/uCWXdJNV+KtmU5vrci7j0HwTZe/+e/+8L/ePj7lZqre/vG3Fy7Kbvm0KOHl3/780eb1H39TFjnT
f3/+/D9/ePFU4PcOT9DclMnL02+/8/bUdv/4m2TIf2eySWVqABYpK/pSKB/e/viR8ndVBTXQoKam
EaIvO03JUS7GqNrfGWVUNZkqq7qiLfXdlos/f0QYw+/oskZMTYdc/X+/3S/P6edz+69SFJc8KbsW
H7xEFj+nECOMGozqqkpkXacqWxeSkbxLklyKSmfYatskmANQ9v0ekN8lYXc2X/LrGvX7aKttRp/q
iXRxXDqg9r8r+6U0EnoJVOYLS5ndn3fRW3IRq8szYVlPNEORTV1bs2cGVned0kvoPmLA70b3BVdd
DkfpT8/8z7v6y138NQX6cV2/DLO6rroriBkSDFM9TFv6MjzNN21kQy/uhEEGWfUV3c6uuI5/nKek
Le/4d1e42i8zLSriNloeIPAZw53mRlsZnRrMGjYLhOucEOyjEeG78Vb7Iu37CH8dl4pOo61yA/ak
P24kTysseKfiBL+Z4IqZ47RcPUOAujhjolX2IQIWEe4AuqV63Mv95Jr9G5Cu5S7/9tU0OCYyGXNZ
WWtjtGKYTbPFreiWJrTWA6YPhUEETxuYZYFW6Ya7BoU1Hnz/9L8c1pCJSU3V0OT1rmMKbir5hGHL
HM7Bw+xV00ubAFul0TMjrWLTP+aZqaKmQQ1g9claCqfMWEbCZah0w7YCzKQfy/UNXnGzlBUh/pKD
s3v8V6/Q5zHXc3s0DbAW8M5m7Qup7sW0y8yb7+/gl0MYOpzq8fAMus6ol6bRakkFvl9jvKjZLmK3
PH38fohVbPDnrfs0xrIQfkrVtlIxh7GMMcixveMXCzPVdM1DvwXaB6lSOVAeJe/7Mb9Y7UyTMkZx
VVRW1wrlus2olNYYsk+koAUHmJThuZXnq9f/8xir17Hmc1t1FGMMOK2qC6p9gf+iHA0JtLabYMbm
fn9RH9DJ9Vv2ecRVnEkk0yh6gREhH/GQdhaHLmjRI4OKv7rTN9+P9muE8+dT+3kLl83481Nj48QL
MWOwyaiPdIotc3omSMNUjbBAaYCXeYZi6rlAcrlpv10iXmaFKopKsJT8OiqZmdYPUwcZOzpEJgr/
0lazJrBtu0KFxYlHyJmGhS8v89OAq8nZVH0li6FZ3utuU3pIh/ot8LHnpLSrFpHldlJZ1qiOoUxC
Ic3/9cKkPh0U3hXc6T04ZKArgtUgxXS7pf9d3YSbGvqYYV+B9nSUPdWJr3KbBwPSqg7cjVFA+v7h
rqLmP78O1WUma0zT9PULIpmNTPuu4h97F0qXThEHzIFZMU4K3SFHYu6POPWXMPWXjfr3J0sRhMkG
VUwZUdS6R0ZKIB2p6hlPdjA2+mR6pTlaHZh3ugwhVgwXdCSo9QyMOj1Ho2noKB2QJkl8oyemVRgZ
2qjhed2+qGfhAL/vIr9+s9UUMGc1Q7spvpl+nArH8Be/azTqJ/70EN/BKh3Wx3fL1jmeUSucG3d1
htBbqEkrvtwRyMBKiFajuLQGA43qiX5usfo9TFquUVNkvNEqZuJq+hUcB6dQm3CNlv6iXWVPEUgi
4/0i2YwvdAoA4Ac/xj4XtHyAOn59oX8ZeA3yYKFS5lIrYxkhYsMFnFxLYHNgZx4VjxmH184gP05m
IPQf38/wMxf8sZZ+2nSKNDZbdPJidR5+jKgJg6ppazB1F812zLJzt3eZIt9d5WoKUZMzxkc8ysRs
7Wp6kPsfAtmIasnRw7mCV+8tUPkAGcM1D8YpPTv3dv2+j+M2U40ua+YSgS2349PliiExDKMD8n0R
+6WvGraj+tA/V7vxKjyGwubQ3Wn0zC779cNlim6CC0QQha1msGxwXWgDRtVJhnTRLmvQDSEt9q9v
+gg+TVSAHhNabX3Oqnylv/hj/VI+jbwEAJ+uV9HyKCKFiRSZp3jT++Ti9H2ZQ4ABqauGUh4mdGSL
S3ioQgB/Dom04mr+7+hMM6ihKrBfWr1Nc1iMUagay0aMrl30GbWW6jbX6bFwBZ72m7Ir7JflaAWj
WCMA5SMZ8P/5Vg4g2TuzlP8e6uDJs399l3XGPhI0ktFvB9g/Zlg1CJRUzrVVfrl0m1i3l5MyGPCr
yWXUXYVTllYC/F0fNDTj50BBtfWxhDNu3J/yczX2ry5JlXVE6RhN1deN8G3CZzmbMZ7MdmQpH6Lp
//vV4aulF0bHqkHwP5WS1RVFrNW7MmKIrKMrWUbWn8DHOaRbrpxDen95LZ9GWkWJ7ZikFfZatCjU
lybARVl6bm3/aM1fLz4qIQrRVSQ8tPVb2MiVGccmLkbhx9yAORRc2LusApQ5v6GZeUhHgDH4cziL
ncjAO8y6I+OFFSVXiZ5tImWA7XJkSWwvR8WWQ7rSvEX0udfbDZOuiIRn3GY3lc42A/D+CUFBmZxZ
rL98HJ+uYPU2d+NUDGmPt7nuIi+NDSvMJUuUN2PRnomhz420rKOf1o0WAH8yNCFOjP19m6uW4AVg
x9WW8OfvZ9hXC7KqEaSXkEfS9LXoUxKzGU8s5k5Z3Qz9XkLbUgrLku8HWdUR/1iIPo+yml3ylMYi
IhhF9dWtaWVB6eTHGYgyoA8h+2+eEVF0gfAmT/INr/Di5haT4d+gopgf2pNfZyECW4Mw7AOyrJK1
4L1vy7RTCxxWWwXIKglYSVQxGuAPu7EEuX22Ejl0uQSXDKhxZ1GA7gAP3eTWBOAgbt2eoOKLxkG8
Je1RnY8KOkeyurVgQmuxNoE/NIDwQOGLdNog4RYAGuAbGU4lYXwt0dydlG2TiV1ZJZd6DmfS+aGW
UcOZWmui2VMqz3aWKqjnP8szhqUQhWbMq2eUu3SvSiHMZz1MA4dDn8AxJoG7+XhNqtEiIU73xMSX
7k6QZLk9SDO9+pJXxxaDN/E+VCJn0B/DVIcPMCatbAYG/L3xrK1Zf8+kfTPilYOh59BPESK81mJm
6MWg+IfZtJt7wyXZrTBgnpAwl2ell+rKhehQeh6fSjDuJv4WSfL1LF2pKJsb4tgXAuTo3NzWFQ1C
gh5faO/qkNsT1Cy1TC44UB16RRwsAXYxvRKk33qGRnQ0eXSw1Ik3NNPsAp6iEzybYripVrPhyk0e
VDJI46zetaCBQtP6oxnRSEMnT0YEo5UTBBu1m4I9WGPQcbjR2hsphUXZFLqi5zsJrfY91bywSqxc
7hzWlxbRoT0zM7/iNfr26I+URX4lS25J222HRDk4knam1jZOfLBvMSwpCeoq82YKhlEnrMaIrJHC
56nBjEn5PgHlPo4gd0jnHZerk6qhaSSBCnzgDhlzcMRQbhGjw4m27crt2L1m+hiwct7EVHHCQkKj
nnAWgQysxKiEAxcIembK7Fx7N4DVM9CGgTOcNUZ8O0/XDVrLRPfS4gSKbLLbqzCapdHeSID4b3p4
Lqke/Ck2ooB7JIMdfP+6NCWrlHpRFEIIi+5bqDBGRQRyAzdolTt5eNN10/XUApZpgAmloTRA2FOD
SnciNLeMkbIETbC9jcvqbZyLfT42TpvHDp+fGbQTSfEiLbrHEhGsVsFtaOK7KI1tExKgLlc9aTAd
E5zmsgM3LlPsdG4vokJ10yFBbfihaVsnFuBk0vAkCrRFqJcKDDPnUXhDzQ5dBIMZDDjIcHPpg0jE
XkmCPIt3Ah6PPANwf5jhLrvYPxgeKVWvIbUlR6ZP6HFMoRhQ42tSA6ZRBeAoWxp0A72Af2CCzQWt
9wQeeuJ6Xlxy9B5Onbi09BKNDA7pQmDY0CgYFQBMo7+yAYUXdj6eQi/y9EEqQhsuNNaQJFYVQuo3
465OGjz5qE00sSl1UB8lnNOkGrcz35f1s1YiJu0SSP1fetT7ZBiFDLCCK4zYa+vMM8fJ0kjzA9Jt
lyM4laHa0tHJmPHQqfrCKWSod5gK0SVElbSywvqERJkVQ2CSoDxbRO+hhAtCF4003mvAszQQAZnd
YexTR5WhLEvVbZoAvq3ta8q9Vl+kuC3u6FHTH1UpdWuI6ag4yZDqStl1R6+7mMFMEgU7LQ06KNpy
nDur7IYBEm6gjNQsqYEK7oclCvWT1YXdnqHX2jAhRpNe5iq3ayX3YW/uRPEATRaY5qnhE+CyWfMs
sS2KzHt4xzkVTpYzfTWwDBuyaUswckArv0Vi05HG0JfGZz0UMIonqDmDdo1VuxQw0YojdypMH6xo
x2wlDzc4i0JrQHivjKbfN+DJqYOfNFowlI2dAvQQJz/G4aGOOn+oL7TuNtIfZW22cdMhZoONWlpA
M6qfWHud91BRZWAgx/AvzjzAAf1Zfk/D3m1VKDJa1ZsnHbRLtGlR2Rmm0Z3k+7qvcYNLJ6w6J4MT
YBWNdsV8gvaCAQFjhiZMucwtSYOQC8hIFleHtA8DI4cjcZTCoziDoXcSyDX1RaVZdcasKSGWMkFz
E11jZXZyodqKtOMNzF8zJdDB5gmHa7hi76vuJuWPYbUfehldJr0tqxBNNdyVgIpq+GWkQKiYqY4C
xVyKGrpRjU+jrqH5AE5xZQGVlWLnHeRg+r4AScvQRqcrCl+EIE6DlhZqulXoL7p4QwThMxbvtAmA
rUj1iehs3nNbK+AgENYBxbEjY6A509jRiswixWak8XacGpdPUA1Fm7SGZorWG40UHm0fNHWGfBAl
SujUAIi3jHmGPmpSLqQCyBvWYi1sPd5ED6UGkylW3IYFZDdmio5z6NZ6EJWVwyhnFtNi6Jt1p8Vi
BVqmy/q7UFSBFL0kZrGdcBGKmlkZZk/PsCCi5jkmmFVI37F0ssLihDAb1PjEhXMZTcllmslvBdZu
0r4BzyenvqphFewy2zTvC1M+ZhCVR7PsETNAMgGUfnYhwZexYIPFIdkUauLWShpUWMcgkhBZvkH6
CStqbfX1uwiRc6vzA2pPAVWkC1b124hkboguDTTOsgimAzDxrTJhDQRVkgL23lHkw+TZVtHcWhiP
YWu6HZR0khx5NWeW0E71WDu5qTpyCo0StN86fx1UrzOPiT7Bo2Q+RuLZgHgQggpHAhaiA/RGorbE
AE0NUwQM0lZJIO6YCjsvGELxJoikApM/37VZoE+aLVUc1sWnBBpv8DbsyCz9sBDQPAI5IL/RyHhM
lCv45DnF8NyG+S5pG7+g0m42T6XBIIgrHREXvtz0DguvtfYdkHmvDZPAqDYk0RwgA/08ueuNe5lo
wTjAyBLJGRWNBEqhXWjja5h3sHPUPDYnx5iPdl3oDuG3kEoFBOBnnkN6p+ZWi4dQ5in6PdDFqdLA
ULd5iaBGAJMgnquptutctSVF3bUJrEzNJCggwK31R5Qetoaqoa8+tQsT7yBMHesRzmrKcChAwqdG
bpkjC+QQMYSMPgq1PAy9uS+idDfUYcDa0OsniOdw7FXrEQm0Nxomvgo9OGlwefJW8NkL52uhmE7C
Gj8e8DKW85sZPXGtujKUwuVyaU2wj8whgM/Tq3pqg2m8nbPJTtrXOsZa2WR21xSBwJOXDEsmu1KX
7AQGYDl/giFhGu1DZM+ioUevb23pY293IzpMR+G0E7EpKIwl/MFqkAOingR19Gwg2OrHF7PHPJEe
dXx001oKplI85Jd6D7hc+KMY3oYSDW79fQ1Rb17Ri4m9SG2yU3U9GFv9QZDLpnyom35rTHAFZgho
6GCTFgwhNALmmxpymQlWOU2NPD2DJkVo17hX2Eaa4wQd/6SkHm2Ujak+9pBmdvkVgkdHzydEGDl+
Cz3VL1OM/mUCGS4CXN7CQxG+qPmCt5lAHCclWgyIw5LhRKcOW2FobLRI9icTWcyiD7IZrbXYVOQU
it4eEZpxJ6ZbxgYEVCnKB2A2y1bSwTS1gZMeo0GT1xCWSgjxIdtOUEuJ56ceGIWG989Zkm5bRB98
EK4YK2zBbx3E/RGt8AZpoAFG2NHDx7LuLVl+JzOwfUllG/mTCH3RhTbrdceg/AapN3dCcmRKOrvT
YfQiF7uiw1Wp416vVH8sFLBhw1sB4W5EH7IsQjcFzLujlxy6GrxbMKbEyiosnr8a5UKmqKFJN6Vd
jXSmmuLQjYlnhqpd5vEurytPnoYNK9SNrJcXXQc1a1G+GEl+SuULHbjItkMHd4xUHYWfHDkKthvJ
eFRi9PKgfUOpcXfgXB6ZiG7qVy27QMLJT9L0RjZUV5WSbQt1UdvveNz5gukWb8Yt57JbUAj3Ou4n
MfGBJIVn2xRdSio9sCF70JAEKNplV7wOtRKXrF4l2HExuU5NbDzF9RxQGRVltTECNc9gkFvdiXq2
ZiW3M+xWpTKAsiCPsEKbPYQcE3tSRhqkGqRPOLOXWn1fNvU2jqIdzqXY+6CuZRRsSrTE6JQ5lQB8
N6fviTTty3yAT5VWYb9vHI6zHa3zG8CU7iPlJDUYT+ibylB2jKSemo1PFbatUOOOKICHM66mQcFr
BKUczpppCg+DSLkZyqcyvi8FcVU1d4dm6YfZkiSyEuMlgobUCI/6uJf4yVQiN504DI6BCsqPktR5
XR05KnuZKYIijYoLumg8wyHQICaaSeWofevPUYqneTJFBDxdV/lNNO1MebpjWr2nZnuSZYaOblma
7JBD7pMjUq3aZoc7eGIxQpRsPFVDd8/bEqG9DKPeCO3CWiBLOJDOlYogpXw2Mh31bDBekKBRjaJC
LoeMloqLhXsEXkEsOSKfLZP1II1SBE4GEpxGjePOCcku1JXYhHMObKuLR4EvISF2z/sMk68Jcjhp
6Ln6GJvlIca6Y4bT01hTt+iQ5MH5S1Zv2TA6CtSsoh/sXMkuhUHAa0MXWVXhTAUrB8zvrI+snrwX
iebSAeFhlkH41DrCAJGzeJYL5L4RDwPUPom3Dv1RSvJQF0emjW7dvWONe5Z11R45uFh95ggyuz3T
bDrTax0y+qoU2yJkHjGgqg859qBw2yFVwLXseZiS04DzDa1SmIPAeP1B658kVSCARW9BSm2AWWFl
k8CMHro/kx1j2liQaSHPACKY3N+YiAnC4mEQu0wmTgKj4pT07oTjBmwSwux+BNeDImnGLbVLYBZd
WjMEFvI917iVop8B3FdktQMZe6i804cdn57gKMGkm1QciDY7komcL1ogK8yPvpn8mZ/mesPCDAwA
NKHjqcYR8pltA/sa3Cz9QtJzrxeOFIZ2Fd4ppb6fDUS6qu5K9Sst9zKCZUqucGzl4W0iroy8K61C
y+1QYHvpmJ/OOJy3qV+3TyqC23BP0wKbsm6r3W2V32qyPzeXNY41MRIs0a4UaOiSHZYPmBSaM6js
YpSBfJiRpibGzsSmETW1u2ReMlJYU8MjRIClXYeXUhohHUMGN0NusW7hFqW9URji6PwGod59R/cd
hRUmtjzYNkLtdm/w7cBxqNLRdSK8Cl94BK8CtR+/FXuRXrZQu6v4zAhj5J1ikTn04xmJe6xPtAHc
V8rsELsnN+ElOli6QCPMhExQHYO4i05PESUWGpMcYd5MeEpsOzc/GhTv2jCyZ9zeRZRdwkLYKJyY
PESJ7hq5p4exB9S6HfXXuhQ0ce8Y8l5VXIgIMa9HRyIa0joPKju20YI2wePVsH4Z3ehJOHkpKCG1
uZ1wKD/mBG0P4SuYB3C5uImnXclvGZ9gA3ss61NbNzDE7PwoPxTyXTKD92gCkIWphZls8fjS0OE+
JlyqPc5q7TOkI9QIXg5oDhzuccpEQwP0t2GGNz6zTPW2myH8GbYlQ7dMG8w1znO3Ufg4iRwZmfQg
9NpSBfr0riL5VTZOKGoGkoLeGSRzurmDhdtNrmt40wu3IdwZ5x5mTlq36UbulqmxT2tsKu1ycolv
Gwqd9dxsEwSQHWLihjB0HkJZpKDfh6OIgZQWutq3tf5DGQ1owyV0xAivk9GUwg7/n73z2G4c78/0
rfjMHj7IYYvITIpU3uBIKgkAkQMBAlcz27kO39g8qM/2V80qt+xZz6a6u7pKAP7xF96gyUDYzIcx
+dLDp+b6QyODlC+JZ0qVe+nDzRkX+TGOqeiAsG8OVLbaBCddKFQXlsjIdSeE5MxycW8Kz6LOShbW
1sDcp4ONa882PyuOXl7XoQqtllpYOmpup+QYVelrlfZbpCJ9TRwSNsZWxjM3Vw5mjR6EFJHnZ87I
rXnpd/Uke0IlrORR9cwUyQYWYZEdoijaX6lzNRN+bOG07Oh0nAtgVdyJpcwurJ8vmu5pyQUHeSMo
tBa6V+YgiYRTvLK/Qt7RZRxZa9PPLbbr+Q3O6kpphzvjohwNAdkscxvG+rqfBaoJKROjtTPtyZDY
BwzDnPl00ksl1Wga1MiZ6YtpPHsa3cvh/KFHx15dNR1FVQuF3Amt3LHz2ui6aIU2KIU3kaJQh5Q9
LQe7uZ7q6Qx9a1gmWSAMBYWle8pbnmG0fk3NpExDW0bnykzgvRTAdA2IdQn7O4Y8jMdhkVJY1C13
KChuCUsJAoCmPojSo9aaizB/Eukc6ExqZMq+hPS0oaGLnGn8NzFkolPlKT1z6Jbgi7yWzlGhvjUm
RX0k46QGFpSZU6B6y8NP1Qghh8ERC3PyrXwXCy+G8FYAfOhIgbWchOUYjS91W0KrAh2vo1EcRw9R
KqOAVu2aRHCliBotBulZv28kqrGWS7s5HhNnytdZ2SzibHkRUre8gj4qqtN0rkkFNirHepsdhiEC
HC7Z46DTF0hWeHLZWQ216XzsEghPpLk522tsPs6X1rdIlLXzvZwcx+tnVh3qCB0dcy9OT8CQl40m
04kTN0IFY9ZMOE8qp2NVDiX0DBOI2JhTUU6rdWmYWNfGi2vfLik4UBLmhkKWZzhzmW9VI7KNIT4o
Z92py21PJhrV9xfjtbLKZSl+CtYuh/R0br/ykBrmtVyORJF1/5Q0o5tEay1OvAsRfJWVC4yYKDhU
6/68suoz+68+NaMCmLfel6QPfYZepHLZVp2yqlJhPpS28jit+37aWKYHxs4998e0FVw55i5vEPyw
REothjdke3yAXoSsdwR0viYu2wQNtPQy+ed6Wp17+aW9Cq7AKSdzkFn4hAuy7KKMs06aeNmK0yoV
5Pteb7FVQWI7BBCSR6uQoMuKzUPXlk9d3iyHFE5Gka301tqHKV6Jae9KzcVNJkSqxykQJbjfAEZC
xW964a5PUnSFRKl1s+yyilpcSoTQjYpoP+olhGs4LHGdbrN001Bmx2bO1YAMJjpIFCVzhE5YKPQ1
BarqVfvSqJ+y9VgW5FHVYJ/JRUNk/VPE1/vu6nR1fqIwCAWv9YviYYq+5nsMETlgDUQo194ui7uO
+nEMudSaxU/nuIBYD7/2HjqhMU5zrcpFXg6RDso/0jZVQl+g9CHDMTynkpsnn4MSuk1zryk/JIIv
q+NEwH522WPCc1ZPEayRgcptRSG8NpVtwUYvBCLebN8JBX5AiVM3X0nKyVfo3LNewtfldKMg8FYn
C6ariGgj+UONBds0s1gvcdATpnf5PfVQr1c/e+EodxtyUScXW1u4lMuqeggvb6W8ladlTnSHCH1M
JjaRI57ZlbpFDZpLwuzPHHKNi9Wa18wgF2YuF+RVKWa2bKHdWawuZI9yONxxkZDMuYVQ+RoNI7mD
GBi/KsJXmG7YwzIQ15jS1VVcd9rgSN1iqDayhb+4+jaIXimVnhEn9pkag5LImOjtwpIw76DTACos
Grym4uT5tmxgWW6F/n4gMk8szDcL8scrRtq6BZPl4ll9BVTkvMsEzvxBccdufdGeU/1CTEXte8QF
pmg9Ndpk4hKtmxaXmLPWewPKEwnILujCKr3+S4FMJcBwkhKZxBgOWXdGj8RM3cl8KJJAzKSgLA5C
dHHqdnJ69UeGg1dEfmOVCUCokY2dOw2IaTV/NhCyMDhz4uwlLn2D2EowgvPV09VjTNfGGqElo+RS
uxESEORASoz+Z7Sq6rUO/MS6pvfZNL6FRuQrg+lbceWGabYwByIrvOX9CSrxmPeupY12Q700psKl
pPKPIW+XzVV0IGTRwsu8TIu9xqQmhJ1Fw6UVZV/X+PqAFp0vMocogFC8HrksFLcNibinQznXytDj
zM6o+KP6G74L9A8E9hE1nLuy5Q9Wud9nyr0MvLCj/iljndBQihKo1UnFsRZeBEO0L9mdoLzo4Ihb
WmgFJV/1fPFaSgySMNraABuuVihCwgimBDBZzNUZExn4JvpgcP1DDs8IdqLBu8IujmvFrinrVApC
gTSaWHF2hYlY0nR+WQLAio8aRVZL0OzOeB1jIHhx+NSVV7uhvwcDj6GjDN9exruiYmYu0t0gvBZE
FnX0porEn30XH6LexIIDnWXyt2HQ7CqJPD08n65d+1iJGcVh+LfCFnCUoyVfBampmlaeqdRolbTv
/Vm8m9CwKrnGRat3jWyny+KmoXVShz2MiP+kTRz+0aL9FZn3e6dat35FGd+AeCTTGrLSBFbe6MqK
XudSHtdd+50R6gzcvG0P//qUmxZ/Kpy7VB7AT0MOd/seQl10HIhygR5QWjRpt1x9maJYRgZXpNJ3
MjG/f+QMA/5nO/4GsVMpiiq0HY3yGaxLGnSvog9dOsV7ldm4pHhcALH9Hehz/qF//WZDxOEVcXVc
0xTtNyGkSQ4bJQNbqga4hgdpMPiqP+Pg/34CZ7DKb4+RNM2CQ6KIyi32qwDBUZQiFgEqkLMk/Zy4
jc7aqkhwBbHqbyAHfxpIRdYQ5NcMcKM/wd6/ACiQJKmveQ3Nur88l+njSNExFL4DHP2BG8PIgUmH
NqIirGTerMmiNYYwKaJ5ugavO9TzVK0nAFXhelx8Bxa/UZv4B4pC0VjaGI9qQBduQMcXcq9BblpQ
FHfh6EiU/IDPaYZN3rqJNpbXBoJHrjkTKNr3gWaPR9na/Vbe+o9Da6giUEzRlLXb16itrBwSU5ih
yP2y/YRqDIMuAVFOCQixAhSkI5fq6d8vnhvy679/vGGgVC1BebKUm48vVakfqMqBHFyZweTWd/nr
FZH4EBgdeLKdQHHiEHraN8voT1sD2Q9JUkxVsoyf+ORfllFLT08n1Jq/NVwVfhpcV1w3wf9QHuof
X6fKJnAVw7R0vpG988tzxmiImiYBWTTEDs3RRb5KAwUNxJX8jEhLMB2sZRx8M6LzUXa7H3995g0Y
lEXWanXFMyfLbjbpQlljHe/SQSGdwm6V8o77Hcz2T0fAr4+82S+jVjbttQLtql2IBNW5s/ssyKLb
yu9jrn8Dnvt5oPz2gYqsAjOF32XeHjjT0HZVPVxL2D4AS7qlsqASXxD4+rOkHf+K7lj/QCzR1/a3
LOU/fuovD7+BPGlaNw2WCtotUzY1XU8TBRbD2AJ683tTsdtOW7W6/NHUu2vdYiSjr7Iq217PXwa4
jwviDmcyg7+f8T9OuKKxxgzFUKSf0KhfFlmeT2WqXufRN6sgpSdQUaT5+0f88USEdciZCDOCw/5m
hi3qvoplTiWQ04Hg2UtWlqME592sO/3fsI2Y1+hvUzwjMPksGoC3zKoqipVsUoGs5F8q9uH4hizM
TbRsEODugm/ndH75359G2mhpXCkcRn/dpRpfV2sF8pXmdqZG0FNFHBFZGhwMzlgtfXvS/h6M0MTQ
/vm8+ST+ZcIMNRfMUOP00bfN8hJc16nzgcDQ5nvex7wab7+M3EIXOXpget7yWbpECutO5iJDTUMk
Ci0MGXxE5RXlRz6hDFiK3ynT/ekW4XpWDZ2IwOKO/uu3gTFN8lJjocziRrKt+fCgF+XHtJJWyT1h
uGxTSvh+SP8ErPz1sfP//2VIpfOoyteQbam/6nfDl7Cf/TP9zI8xK708F/zrbtzgof7NYfunx+oS
DFNZJdQCAv/Xx+ZDH+JVyvheB5qlT5Kq2HJxRljoW779H9boHPbI0owYJmC+uUkyoZIunZXMBB7Q
5q80VLz8M3sa9+aS9PJVxPEOU/o1vVjgj0jPWYthocXfHAN/+Ny/vMTN1ZJfkvGqVGyUblyHFDLD
5iBTMVeG498fN39CuPMgRVctRdRNLtC/jistM71TW+hKNcaz6RE8TQjptH3jwkbfMFqOpZ3ZUTBr
DPTI/Vl3ut9vU1hDiL79/av8YT3PhBVJV1VLM7Aq+uubpMI1S5Rm4DYddmX0Q4oQcBC/ecYf7hSe
QcjJQ8gRfrO0AEEvwnZjboEbRQLNipLG1aFWc4a2/OZhf/6gfz5M/usHaVdl5GSdAy7an2N1tFTA
WOHL34/azwDq5uD5yyfd3BeqOmT9RSSmxUDXidbZCUaCFkweZalgWHxHQvjT9cT20yxdh0Uqq/rN
4y6qeg6rmu0fL6sl6jNeHlQe9GNbXXxvPfmHEeQoVSDnzzOm3F5Oo2BUSnwhmbtwO50/m/5hyL4b
v5neeDN+f3nGzSzlonZJcwvcfid9GsDDlKp2e4Pa7JQ7UCMdCXHbBFGRLJGdb6buD7fTXx59M5bD
IKpVFYnkc8Hs2BUuL/5lQ6ke7Zv6u7z4DwcK5D8GEfbAfHzfnGqK3BhnMq3KBerq5S2MpYdk8jS/
DXKH2+qxoQegkveM3/JL/0ALRj/VIi+eCZGidMuIVIrSRB4APEbt8eid5uuU2Gvg6q1L8W3YdEfO
0ycqPj+H9/8LZvwvbeZn/WflZxbk+ItghlNm2WfXJX3S/dv//pcfyb+c3gDKC/Ybuhf/9n+yz3z8
VUnj5w/7DyUN+V+ZKVE22dvz5p7Zg8O/K2nI/0rPTbRm6WNDk5jOfyppGP9K+CFShIV2OMtvsI3/
Q0nDQGRDNGEUWZJhzTIY/xMljd8uKwvKG2UWxAckyaRkcHNFXIwpiS/DIBMbd5v0TdvTR0YCot8A
LV6HZxsqFkrArvCqfkgw4YZFfroG/w2HkHlj/npm/HwPixqfLOoMknWzcUW1vSTCpZNd6zRrc9Yk
0ud31RZ9yRNtyA3fBT+/FS5uH3gTN6PPImdDzAPRtlvqTnoHlk0+UOGtTt2TfA8C1nrrPCGgsvE0
qRQP3KizCUrS918W0uEfn/hrCfEfm/XvPn0+sn8J/wo4grKW8SYzNT1ZFz6qpMTV2i5dtRBOUltE
l+fqT+7l7oxNRxnUW92p9tFaWYM9SbxuAUJ9Lngg2a96E7+dbzHW4CQq8HADYL+NYbNYb4KjvVdL
ADLLyQU1trkulbW51LwLMcng0kb8pInhgPR2U3en21c8cWjx+dqq2ZV78BoeDUe32IZHDJNSWztg
bLpo130Qe5pCadq+ahhYJa6+K0/DUxVYS2sFxCsQn4kLPvoH6QWV9sqNPWtJoFM49IsWWFp/ay52
ewXcTuxNNC1WqBqlCsOpBtFxJjemD7OhWP4jW323iNglt/nr/DQEpOYYWlLY4WzvXycPszItEzL2
T+dbeyTkAsVVnsHcIxM8esUBOF44gl5wmv3l6iFeehntaonpyOt0QeQRd+vADPRHaEfXH5S8sUh6
KBMnJS/FEjoOVK/dggtdmdv4FbFLsB0sEr4J9w+2hDvP4PUHfbGqspXna7MsmqU5AnKZlsa9krph
AvU6egL968zTJKHLCvpYswdXm6ew/wSc8qS/R7TPpGfBNc7eBdH5cRV9xK/qu+kbuObG4NaFhSg5
BhoUsHnqNwCXeeWIYB9ddRUCSrIn2VZcWnOK9dEkHsjWcTciZgwSvHTCaqU/GQEDpDsKFGYEbVL7
fA1qb8AcWGaLS/sh+0E/Xmg98/OnFHe9qlfJcV720V0qbSe0BVPr1OZeJfPUdpV/aY2XSl6B7Cwt
SBWMpINEFPixCPmut+JtdClY4JeROgukO6f95NMOcmraZCcAT7b2HGrgHGx+tTrnLPvKp/EV2tZj
46B3geJzHrnVK0U1eAQ2/CJaLOdXEJmBsJe3FIqb1+yhXZX5XeSKR92wrcpGsNNy6Gi+4KHN7I+j
jRQigplLIKtu+waSi1bYW05jxAVZeQTvd0kXwx3djWV3kD7EY4JukblFDGeX+UDPUmcKilP92Pu9
K3rWWv2i3Xx2wGdqvugpiMXqn6wtxIuF3bi7vFF2Df0lLaId4oYN6xCNi+6eddVeHR0RvnijYXo9
2eiuEtWONnhTuidMW3wq/IojNrY1FJh7u/shvAMJ7k7hYxYHOUYPI+1NN68dw1jEUSDJX0X6qg8u
FLEhcxPsjAa05lyV1mhH+oaIT3mo6ln+9byZbVnPTkMH2WOZaIsid4b8JA+uhbicdeqgd3lYkE+I
MqsM9r057gFLdlhR3RXPAy1vaFnjPs0DGCTWD0vylfxd07B8cZvUrV+Mr8YuXod3bZUfdMAUrrxL
BA6WFi1ZPzsoL/UJjCphkHaIUdX2JNmm0y+D8UMuN3bUzL7eRwvhadCda7yJkN9J3dZApgNh5F3T
eICgcgY5ceIP/sgEfBwdYISRa+CJGN9qvuC33iy3meUOIxWG3vgVr0LvvBk8tvEk7q4/hA/zrRrX
tCoZSGCxpswFazxVIPR3AI7datGjend9ikDc/6DjT+Oblr8jAO9ydEBTpAHg8JyrXxxedaho5Acg
vBW/5eRv1hgWUfOhOisG0iKObeXd5Bqb5qzF758uu8Itt8AhgNrPZ+Dgohv8qd3l9/1kjz0EOWSP
7UEGKrxuIWkoX2cBSDGCIYEcuVbs4NOFTqe6FHYpUAq7e4ucsXLP6+I1ejZgvEV2e49I3z1/zoBj
aDj5BR6FPYMmJnfK7i5whK7o0wbd+Wjx91G2mzxwcgDqYgW8LzwYh7MLPQ9t0FGwYGBqQOaQKZz2
E1zck3GkK757u76Vo9/ngXmxDaSgE7u8RxTPBJ3gynoQ59jKLaeZuH45ZBPkF1vIgx7B6n28Oz8O
B/2+w0ahBFK9u/JS5VE0PWVuazryw9liA2ZwtN4AH7vnyzrCxLjFAcBPjqHlApKi0Rlv6nXtXX36
X/CnwJZFS8WwZWAqkQ2iZh5Xa/DQCqQVHtdOGB2RUq8DPkO9pzfL/vsC5l48poldmE5fO2CuMrDr
LYC2jYZK7DFBQ+LLkJftgBuZPb5c1X06eAP4fM1VP7k41C+UD5hujmDFj0a3z50JuIy5PMsuAG9M
ijpUTTObPQUzcLYblNaYVolnl9br1NnqoSZ8MEyfi+ZlSOFV2kxE9gGsQ/3Mj+clHta0boTQ6da1
Kz4jO4hfYWv3KDGixwP+t3ExKnjq3yE8y/R/79EzhqKig//R8GfwRGySePwXvXHxgLT1RcBZEoqb
p76Un8ORRak62hoctFlgott/qVhWYeOM9Y40F8Avb5AP1lXvyBNnDFVacH3sMDy1OeOyl0vwj35O
tkvWVI+CZLYtK7fF4qchcE8v25ztcRMiGe62INnS9Rmgu4EoJC2aJd6LnbiUYqdpfJgP0bYBp+ZU
OqUnRfGHwY9rPzX2FjX41lUStGlBK3i5TPPD0zQbsuNVXOR9MHJt8B+duIxNV+InlF4V+WynynTN
aZeli2sD2m2TTLuIkBodYBCOE6t9Dx5AiJ8qGFv6qgHQrrnnPaxR1n73wzqdDxT+TnJQ3AsZbVbJ
bVFPr+089cbCGSS74qSjkLTQ7xvg6iW0CJCgDsiM4pFtAID4IH8AJL/eXfhQa77F6SA40iO29+Ku
ZQzre2hy1xLykavTTEGA/oLCv6Mg9H11ypf+USrXaIqwcVpkbMLD2K4qcHu9J62HrRjA7OTk9GpQ
qp/JNtrMq9y+BtPnuD8/gmVEeE8o7eG6UvuZQWSjTV6mAXbkJde85WOXAA00ah7zNcq5vQ10rvt4
LogbfAu5YLxIZ/f405h65vKDlekAcNhegonerzMtxMfLVnycT7Rhi+QPbEmaJGt12Wu2+CFxk9yF
C+1uMtzz44X7Pafi4CVpwOjipgK8UIbzOV7vC1Q0q0VMl4fjpwf/Nl863bPgx3fW8mKLd2dk4z+4
FVqUc2P3Y94fbr4dt/2iW7WBeVcfL68TAuys2Y/qYNJ8mxelPtDtTJbWOlmdJfZF/Fg9WliGqMco
3IKYKFqnsO5RPvyIa5Bj8z1S1QsovNlLvWqgYe/ENwXAhWpXP+RphRHicLW1d3h97N+e0MO1dqwG
QF76alCwCRyXOSziFZtPaQCu2gmgw+Qh3ECDTe+R62cPIKxWKtj6BWzJWH+2+EngaWVQkRf01kHb
rrRiYU3Hc+EY7+E5kFAFvxJMOfXn7AjZgCSGhDQQhqgYAuvPHaGT4l5fr5+YBeLWSoyJKj6MI47l
Yl1TqWZ1EACgvm/3lg8zWqxtUX3KLN8SbcIQcERt6sZcYxoiyw4gK7ToOZngegsNKJ5tGCGKjvQ9
y9zpiTBFD0OgaxxIMxh5Vesc9I4lwWH3yEqvmU/guZiPBvWjX2gLbE7pTj3ptYtbWvHFmcxCAGpf
X4i4QTwSBHizVHP4xOY1NHAxc0y801J7yHwIUk2QBRcnhGpuuECZYtlvM/dSLGGHhq2tch1JuBQE
xipyrjWCgfmXcN8NC6F0tKubPp/B1QORTWywusplU0frKw46uB4Yi2kHkTDqPQF5WcOzkL3T/Smf
9zPaTL3HYeUMC+aJ7XQ2kMCGDWPXz6Ifr+Vn+GHnE7EODgKGXX3N4XgkIR8NBttywR4H5xVSw4+g
7Wha2tf9bL4KPAwlprKz0yewfKDYpodkTyhM26L32y85diAAgKVEgR4MqhYtQAPil1KGARkBbMzC
GxZAsSxQAzuuKN2EpmiPghM+IUXA/8YhAnkYgEvvOETqx/Kr3zUB5lDkdPyav0/7zvAk7mliYrSX
T9PMIzlC2MsFJP1x+m3pTEX3Fs4OCxWU+BMMDCxpeK85MkVk8UVdW+jua6vSp2j3NL88Jl8eTGkP
0NhCXIUi4v353lg2W9DLyMdVrrrIXbKZGtl78OGPpJWBvmOTo8hV+tWruTNOw0lcXBamLeJod16J
71ZHLluu55Hh1eNlzjJ1WtQnBbdd4wfa2awJpCgR6uelBXfAHDXfD4vkCTQcqsTw/8lkNRe3EpSf
kFu2uQQgNryo2/RtQgM72V1dgEreuJJ3wiL1Qy/9qheCGwcKsWMFNCAO5FfyQQiBjwWr0Qd4e59z
d5+SR92LfDIHfADPTg2CAKF/FAfmRIy3D0TehcykeKgPFSEJaypelKfJ64LxySB6wDldo1N+WWSb
xCXnckEAmruOVAJwGdSSo4YbAsChcJdttSVrBFzc4Uw6HtlxGhSVD98GQtkFRSDT1k/YowQQvd3+
yjd6GkH/yvBEf+75sQQd+a4BYwU07ph9CvcxJkrnQ2LdtxgLIS1cbyDBVBtjKd8NnYCl1eyclp7i
+pGzxa7k1XSkzLAsZv8/7NVGj8ghXinVKryL6WbO1qjUXYCkBZWxErtNtEi9qT8Y5Ngw3gG3WMo+
VpbCuMAWUvWh+4SnkTHJfQXN72tqGwxXcYftQqU/QaW8EGIzp71nlX5+3seDNyeIyVMEPowFZ2mw
fh5koODpmlIJpxonlSOvYu4St9qkuxpVZu7CgwwlUVkwUJBIjISjKUDW4VnyqlVFFNqBziL4cs/4
S9iA/vwqwDxjdrRfsHMXFfu38etFjQzmPTNpSp6wagLw4iTkMCTjTwxGL6adPku1DYEwLZYcQNOB
SMy6twKCZuJNp3TjlXbgOcb9BPFNtRmTExmwVfn1ffgxf46xhKNIhlo9nIkG0IsMneuhfBqcZjMu
5o4mtZ6BG+0hhbbgn7dCgLjIYi0Sutqs8gAUOmvKXFeBQfqbs67NTbEiJBpseIzAVTGLQj/UhFKA
lzAyHk61YyRcYZX7FeUNgYuCmpByEJbRV/Oa7A361OFxPlIIWJ0ikHO7eCabSt8T8rfzBq5AcmDc
VtaSwjp0A7wnzF28BN4ec7xCTXC+qb/9FyUcA21iS5fA8tyUQIdKEC5VTwlHDYzn/p45j74qA0MC
B1vYJ/DyQeiBzvc1u1jmxwiuCWmYF3rtKny1FtpzueavwDt5n0szskdqdjetNcobsnOhgkMa4NWk
9jOEBl7bSqOn/GGe+mX8kXjXdXJUXFEl5CCp/DzvlchGjtUjHSgDwSEUDWr+Sb8QxVRS2efsZHmk
WZt2Y/zEi3DrLDgMom1pLnqHq9o/c2g/twcdJpXodHcYjX+PcVBu20g/y14m3c1ZAZomxE3NUinN
TKt7ca5ZTn7v6yvcQvBV2BuMFq42YIUUt36l/jgH62xgKKdBtCyXaKn7xqoDQr2eHmbW74ozlhPt
mzn97vVuprQYwQsILfmRdcp+tLOV5ZHyAy01mbGdYR+RK32jSPgbGOx2SG7ANbraw+NuGZILR3mx
lPj+7NQBj9C2szL1tO23RZA+ffOl85fcFo+lXybipv6ItkeexiNfOjjVsvWaZU4duHb6Rb9CBcIF
d8f2Y/N817X8TZTz5+fS5aZtIRqKfivBbbTKoA+iBF58pT+cN/3zAC8PnQmf/LkOQDVf0ed4VeGO
Af4z3mTLvnoK7W6opVhNlwQ930FT/otXAhAn0W6RxZ/mCL8U0q91Il8gesqusIAI41CeO9JkPPSM
SR5A81/q+8umc7JV9kBASExBa9KhVrCcvlkLP7smv83KDM379ze5aS6EsSWmEVgIN3+U/Ol+tvBU
aAaSX1s+8uE+NnGPUOhR2k5X5VYmmxFxck7Y08OH9kUh465ejh/l0vQJu2pb+QEk1RMQrLbc2o9X
8UO2GR3daz3DLTaoHCwTN+OIqU/spe/Ox7lb+3ffcrPVzSkezlKszissvu+Ws6tI9W5tLe659PT/
tnN/Gbmb6n1edk05o0gI7Bg5wqgCYwoOECMYN3P/PePO+PYT501y+4nzQkY0j36actt8KqCWROeC
rZs9p4/CR/MC7Q5bLaomwo6qdiBgWOgaqBMjMuRn6kn5Zr2oNBv/9gVu1kt6EWJknnkB+XUOaM8v
smoXP+IO41cbcQEUwa3nC+rP6dWO7pAo/4ofJ0f7gjn1gRSRf30wP3ooyNxcjrwgP6tPwpwC0K6S
ltWD4f79ofPzRvy78bpZEkWlSZVZz68b9O5ApWVhPIuNPT5Wh9a5PHT7/Dhu208L71rqSRT6DK9c
E+kxnTqaWfvYhVMo2unGfD7vSBvVQ0PnWn7WN1JkK3d8kqttlTvxWfXVRa0ujNJJSEcFm1TKuJs8
8b57wP0qUpZ0FEANpQUFhbV5VNcwQb7FZ8nyn5qTYOBlCZSzJku3TR69qYpc4vddFXI6YFi4UtRC
rgTxSAzdXTfiA5VaKoPNEuoeFc5GtvljlMwViJ44ipLZEKt+oWgl+OUbRbxkN23iwxwTWB1NPzoi
8VI5ZFsYe3AhoG040kcp2rUnr9RtvO22Mypq3hFXrlpwo5qfrCY/AYsyOJBePW2BOInTcZ5tuH3c
ftltZijg+ZQvWgfZnCVeNHPRzClsiYyem3AT7pNNvDP4/W5FbhVo6/KhWVMi20xzbaKkwKK7gjcH
I6ILL85B0IxcInfh6lL0EDzEe0jMyocKS0Nt1+zndmNJzY5Y5X7YDPvCuSzi3WVjrYhP7gxik/mw
pdIZKKveCZchctHW3ZygYdvnmc9zuAlxJFyUVB2o1BAZhx8IC10X0RY5y9K5dlQTF+aPK1Vn1yKq
6p3znDsM8GP8/ERe42ZefjAChF2W0bJ4k/uAQkX5QkH14sIecKj9np0z1oXcPvFGdC98WOGlJ47Y
PiBs7769JtHe/sPWNkBrSKJJpCT/bMD/cik1RtIl7Qh1D85aWM21L3XXevQgYG9TEyVZpdD3FVFS
JCC++rl0T3hJn+R6XdNApJET7XoX+tI91Tuf8ihGBYduSQ8HLD/L54Pwq7dn1FAYpGuk1SBDXaCt
6RSTygYpMGaByrVL9X0K7ZI7uZ9rxf2JZgG1pxS3vZ2wQ0cqe0Qni3Olm68fL1mGeCDMkZsBHGDw
qh58cgu9+FUjq5pGu9wUu/POpOK90ILYpUG3DH0t0AlYM/Ijjxqio6C1xKagBHLxU9bEecHfAPGM
ZMiiX7f+leoHnDpWRmiPy/NuCjjDokBYieueHyAvKNpQyjRRCKGMg6ZdNs81NV2aFmkSxEfpTSF3
IkxOPBXMffeWfyhv3R2G1bvZzyjA1DZ024LsHQ0Er32E9Yxi2VVFbt5tum9OReNPhzgS0eAomG0J
oCMr4ZeZlrQy0pD44VS8i8mzLTs5onxxxFkz3lonk1Qgf02346PWEHCUvY+l37NYOegmjXZ+RJTL
DQ/Nk05q8UID5fyun3T0s5EjSD/PT4IaNLMHJIEVla7xJbM1PDApojzV7+J7sWuO+DOdzPfiUaLq
mzwjnKvyR+mIWSvpbq4uYfPh5N+En8p8Md3eBL98szKPyS/fXEOUaYeab57J4pkNFRJC5Drbc+ag
YGjTv+b4mRP9q9f+kA/ja3W4vI27zE0f9JN1NB60aBu9hO+c4DD4jCSgMvX3l5X6U5/79h3x1sCW
Rteg+Nyqa140vCC0gq71jK+Qjx0y5fCWPaAud6M3HPVAdvagXTbFRvHru+5QIUU8R9AQxjlFayfd
5m/JOk1WFOWJ3aqFtZOeAFw8Ju+0ZO+x1wz0Vb+fYRWtraylZ8M3Xs6UhBQ/g8H2NduZaMQNr/FD
+IY0lfSjfaIdVeznlm+76nzkaShuCzt41ot8XWysvexR902OCEotzGW5g3TBj85X1QGCTUXlv/Ai
0St8ZaI83aGrBLHUnvs3hT//qq1nKf58MVdHUocWOuOvHRvcJJ8hwSIUkJ3oPT/M/Xf0ljzL+xj8
6nEKroBIaL5V1NpqCRQKO55zNtsbO8yNV/wfGhIUszURgxQky3ZoEfiiWz3S+3mj++hzO1Of0DiH
YUg/8g5P6BkyZhTJA31fPBG9JJ+c3tR8Rxgyd/EJzEC6VSu7eTI83TZtY5VsZ/X4fiVsLx/jnqZi
5ZUQP2gugkNquKvoPiku5V7ejVPeIYrgzr/Tzo4dbvrYmb6M174hVFN9pARIpk8N6mOvsk97xxWW
QPIgrP6kA/WUsdf6/spptQL04vf0bUIbair4uXojUPyL/PCzeW1pKyIJyRfU9+AIfcxwpsf5ZRXP
uGt20rYKon1z9vJH7UNY5tT5/i9157Elt5Ws6yfCWfBmmt6VYxVZJCdYNCp47/H059ulPq1MZN5C
Sz26g5YGbDFyY7vYEb9JXvUYL/ttvC9f4ncMvrNTT+UWy+iDqA1S1foFCAPlqR9kB4JVJxpeP2gf
m2wZquG/6g4ZnQWkyjUFwJP/4pwoKFEasZfhnrpLuKZajXoDsYYdGIvx2buP7pvF8DP+rmL0ekTt
TvnhkDKYi+6rKIDZx5HOEMiARfwDL8BvIlX82qLB8UYFaBP+4XPjn/hkP6nIgPkRpbN6qzzBGM8C
2LmMOP3hMvpf+jGEHks1EYeFRbfwD/YnilC/0erdGnt5i4P2kcorDqI2FXUKwnO5p3brwWuDWMMc
SYVC9/7nZydONOZm3SbsZvUO/eH8pJz0u3jv7ESBsWXLYeWzlo7mNthZryh1WQv6Z94BcYJd/NN4
8u56A9mCjSBowfUVQnVHbv/CXSYz8ND34/7q2AG7J9h+0MOm0tKa75qoXri8Rp/zFb6DFIP1Q7vP
1WXVL6xP2r333X0p7qTlCP/6ibv5sSfNs8tn4XfvruUn72HO8+fmOwPl93//psk7w7SDvqpaWu/1
CrQHtWeot+jx8Dxtj6pwKwU2JphI+gMW5C/C6Aof2JX7Un3lubE0MUTKHoKXZi9yNZ26v/csfze+
xXNPzhvvMWhnFt+MExui1ARZO8aKM2ao7vDk5AShckPOsglpyQU44XHGWNtuT6ui/Yzg59I/zK0x
9UbOdhFfPInP1ljbVFC9K+Krw9J/VFbRWloXT8G6PcqgKx4EEy0+tE/+Lnz3qqrnC1hTbDHVlYtf
IF4kZ78glB3JHMv3ifJf/mXoyv2vr2zOr+4BzR2qerY1u72UG9vrIvBkhaRdmUSpGPqfZF/9TV2n
z9kh3Jh77XtHvhwfoq+0cuYe/rf29UXgyZsyad1WswoCo7V7sjaw07x1dlesNFiHCBHTawWlJK8B
lCz1Rw2pKC4qgBhkqOUb3U6HO4KciNYMCCATyY0jmeGd90moCiR/phR/Cwb9/50joMwS+n8DnHc/
eIacY5gV8f//F4bZUv4HrwYLMhscM1xQBIPhXxhmy/gfUMqcxA72Xqbww/k3hlmV/0e2HR2CvAy1
Aagyu/z/MMw2/xVgSpv/EII3/NK/g2EW4c+TUME74YjFGgetRwqR0+OiCGSz7dJQptVW0sp71Kms
cU44AFEof8qvc2t1ukkIiPcgoxLHkw6pUGyis92ZlVEZDdWg0KAbN/aBIuMmu0NySvB7SK8EHAgd
c7pp7ec5XvwUtyxiU6AShB6Q/zr/voytlOiAlg7sCYB3KG4uETmNdsIJaehJtBFg5YWOewqd1GKt
IGxJ9wp9GX7LXNVskvqLH2IpOjVO2WFNXLMqS9uS8hTpq1z9Ige/Gvl0tgAf/7wpz4HR01P4zwAw
5TGOhLqJ3cTlSMeo6rOxrtW1vK1PDWA5pHofi6/1bngkKTzJG1rVdGrNTzqte/PTHLX9xrJigILe
IfN+hy0z+dKFqY92Ql9onX8VGMx4A/QD8fwtr+Nf/wECftKz+HO4lqCSm1Cur6woRjmIwzBqVFHV
5VXfr3Cd3giAZ7NyElaUoLDPlcwFy2GydQQvDIqYDnMUttpkjLjqhG5MbWvdfw0fh7v6lVt17Xvw
8OaIqreGdxbJmbwUaylTqr4nUmVqy6b/6nfk9O7bx2tmbjzONHNQoXN3JVGknWh2C2cbag+P8+TJ
W2eABU+UVEpxbGhAky+n49HpD54qpkvAtdDTprLhfhNdupFeefmdhHglH2eN7G59x7O471WIs7Nn
0LqmMGlyrLun6F4U+bSjz7FToSBMaqCuyB2XzoxKxq2tbsFmhKliwzqZKg6Yfu21vhB11yBpSsaq
wY7i44m7udnPQ0zyDhnVN93rCYGfFc/0ZG0DHtki/EcRkxoO79D0APeAeic74QDxYGaIt85VWsB/
jVF897Pv2pdyItclP0DIZqg/wmbxjoKu6yWWAg/5EdWhvfCqBGeQLa0/iofhPxGyEKvm7NHwfgic
/4pJ+wNd9m7QxGcQsifK7k/ZE3V2tJP08irM5ALr6lC2M8dSKRVCDygUiLdxfWgHnsiO9Pjx1E7p
lFfBJo3RwjKyQhZjErD0YFdtqSxs5T1ylgJsIM/msDcGR0OalUrRR7gET2YyNaPEHtVUX/vlne2/
SR7QHIv/OX/MDEz8RZPJer+X4Pgj62JPD8+h7NSmDQt9ja/Jytp0xSITz7n75CSQWjSZH6Tf2qxr
743NeB51epCWWhB2fZPp6xjTWmfDBllJAGrBaa3DXfXgUVSaGefkTSAm8CLi5FBFwVy1pD7XcSfv
YJ7wRARNCDb1D4kOs0h2zJ84eX+jyzz3Ers5VhI7kkVVU/HHudyUQ0xsHZ3ptawhjh/qK/R69jOj
uzmLWNPCpLQQUZge5FIbmVpht8zic0xKpeyAWxxpORyBxbLj8fhAxnDmtLmOSSeAq14xSVpNUxd/
fnbYZAYyWUOZamvJ+u14vDOtu8G1VzMju94IJmx72g5MIKnx9OsVpWX2polyt5i37JP+Izv4rJUe
vCyYe9In++e8W/aNoLCK4fjzDx2L8MliifpMJypBFe2N1G5bNtYiDO2Vac0R+m98xItIk1e6S5nA
iCsiBeiFGxWa+qmDuuyMv9aNNNCEx482iQaX32QnXM7VOMhSF4gwAt5TeGDU/BVlyz0wTm8pgc+b
mTVxHF6eKsQjteDFRfHjirSf51XrjUYkZs0FwdCvQPXy6K2PrXjhVgASRW8l37r32etM6FtzJ0Sj
RFxD9DAuh4qEeu8j96WtmwOoxYNEpVV7Ra/8NyjmWmA3nrqf/p0+YyN7Yx51mYqeRaXMYa1OLqPB
zccg6QEvSwAMSx3QmLHxbGf78eCujxLhcv1XlMktxEaIHGz+9LWePzqUBGQWzD+IQHGNJ61Mzcqc
jCOOJM322k5fd236rJctZqjKjBTcjQmCZ/hXiMkg4lAqUuxi9LVrHvsKVBmqb7KJbuXLx0OZekRy
5APSV+EtQ0PWEV+ZHFAsz8QbkpKvtQXPhqMrWpXhztxiT0L5Otlq1mbojjq2aFK7+/unPsG5c8Tq
51k/PUJaVx5qVSd4BAvJyOEQWod/Mj6elBQokAvjjLxc6RbceT8r0C8eygV9HlAWp/J3+tAe6ZII
sGt9D9B6AGopi/L4zFK8teBVNjnuibiiUx6+DK6palAY4j6VWmdl+FTyNWnY2nU5s1q0m4FsSi1C
j0TWp/ofVWdYiMXyIeOxkR+56Oq7BM9vHMlC70tu+gi3RxVuYIsKX5xdU4DubaRB7bBRCiSogUo1
Io4uebCKE9WDrdnJo7YLMe4GZRvYEchxN9Tu4kKiCSGXhgnbQuqtVdBJ/QGxS+0xw0wWAfUSmT34
SaVxF3X6wHspTzrIA52H+qbuuwGkGIwS04Wce+oxtnMQtw4tLUcrpZnj9eoYQNoH3S0Ev1CJk43p
EWdiKVKHKWreWS3dF2WC+UlU1TNBbt0Z3O6yoLLb4t6YLC9DU4xRGlODOwO3cdpV7U5/iXkYmht5
hxjqx6v51jSfRxOnxlk2URuV20ZDbKz9Gsi3m68UF0pmPdPQUCZV8fczgWONSh/HAhajk5u9CrxS
z+IC/Cr0QxAna8UCqyrka/JtNZt0zkWb3O5epBvobhMNqMOy3Yvqf75Dv3mVb4uZbOxqTXDYnQ9s
cu05VmN6kZsba6XcGx1kPRhqH8/QXATx52czVFVII0kVEWwYpIERbJ20nBOvun46Xo5isuZsKRqt
rOaDFWsTbB7FokO619fhSphYSlvxAZG0F+hXGpEfD+/GE4+rW5ihsypYidP1PuRNn6bYpr2vd9tb
BjsYyutuE35Kvtk/h+PcDTEbcLLkfU/GK9EioHh6+d+iYwhYRbD8hA481c+58sCNCbwY4OTIVrTU
HFObeHLQfUXT/3ONaMPMNp6LMbncx6gucq0hRg0ZvokfHOft42m6kT2IBAvhQWrHaKpNSlZxquNi
aGXm2m/637jZpUP6FePzg9S3ysxYlJuD+SvWFBiSNWWEnEdushq7dYFOP1IU8U9qVMWLB3MGqjbk
m4+Hp4pJmGTOpK2IG+FpRXF8eq+aeZKmUl+ImBVYlEP8S3BI0w0ueuvqMzAH7yV4QX76R7/WT/oO
i8OjdQo/13cDQhQf/5YpGlwclogN6pTLSDrBpEwWTFhIgRv30p/HV4niAwZaLt3UHoENrJngYmBS
dZwro13fBBiJm3RMqSEzxfLkiFajJuvbMTTWyKwAvoqRgzakL3GZz6Ts1yvpMs7kcG4olOVmJuJI
NbB+N+v3SQHRL0pt2D56N36Z+ZzXh5sIyK/WaSUJxsHlASpR8pCjITLWEPL6rzbM9PtkjWf4HUgp
+6Q/2A+QHA/DvngWa2vuhaKJrXe5skR4mxcEmamuTZ8oep92Vtsw3iOOHqeGii/MxUMPsJs5PeBr
JLQU+j0AyHeAEI5se/T5H81NT4kr+G1QScC9bhE+QeibWWnXi/7yp01Ojaw1tV4r+GldiG6Y8qUx
9VWg0QkajJ1U/vHxPMwFm0yDFflKw4cjr5Ec54BB9wjotEBcwMOEJzHd9JFmzpzh+NVRMknZxJ+f
XZ5K1iHm35n6WsseRvfF9n9+PKipmhaUn8uccHJzNhkpeE0n6P0yadHnW+K4QvkZjrgoUQ67kJL3
z7k77GqvTqKKPXY2rGoo3MTg+IXkipZK56YPueU/ZR4tzI/Hd/X9tIsV8g4KOQskS15iSlgQrn2j
XI8DHOTs72eghLBUnr2mYqCdN/mCNbejWUX4nrhts8RdQIIn7jWvH4/j6oOJcZwFmXwwa6yaXPEJ
omvRRlcAGEECdPN0/3GYG7nFZZzJ0d12edt3FnFKpFo0GBpWCIwOPahtvS2x2kPS5eOINyfobGCT
LdxXUaEXKRMUpV9qzJdUOg//XYTJvm1bO1CHhghm9ha07Vbr5xKkmcl5b8ydL7I6twO95KM5xYuB
MoSF3G35/PEo5mJMbjc7iOMeV0Fx1DmvYV28BnXzZPnuP7nc/pqO98fd2VBK1VIS1yCMD32vf+lQ
iAGmN3Ns37xRzoJol7vf8svB64VT0Oh5d/UQ3NnluB5L54hn9CdNqnssvdSZjrqY5atb7Czm5CBt
C/ZuXvIqRUn4cytLT5lT3TeWe2hR8PC8CkwhOoJol87EvZktnMUV83r2QbVSyxPPJC5vfzi3FtpR
w7qUENLAi++/WyKTM2Is7UbSRxY6NkEwg6t9lUJAsf2ZHXtzJZJp2rpBnme/Q47PRtQCjKhiixH1
OJUbBThz0B+9UcyM5kYZjqPorzjTXdW7ZpPkONuR0WKaSUn4BKK4eaq+C3FgZ5mdMGVU1vauvwsP
c4+6G6eSgCEIkUETKeTpc7+wZSnUO96sQ6xvgzL+FRqzHbQb+cRFDPVyZYRxV+tyRox6JaNZk656
uF50KF6RbDllp/oHFOEn8JkBdPCZDXjjhfIOs/j3+CY70G77uOwiYjcI/iwFVxctGrldI1QRL5U3
ITYPISTuZ0qPc591sglLXKhNRYTNUNaxuFoQuZ5ZnXMhJvtNSdVCH1EFX+cY5dDUfdJKZWYUNzYA
qB+VZI7ulU4N83LiOqPMdES4zXVvUr2sgEPj0VUFMwXMW1EUerg2fR6Z3HsSxdJTS6ni0VwnXr6X
U9D7mn+0c2/mwL+B5XCEmCboBpvi4BVUN/NSebCEu7DxoB66ZboXvXcBLUSJBvKfuRjXAvE6t8Pe
G3CTA/ki7mQtSHmuQhgmrqhxZfcmQGWw7RRqoMNtC9qrOmxvQZ0WasDxrjuVoIBs5MWcU7hEEXAZ
n1AQnK+uXNXeaGgjWgqTxWGCkQa9nN2kTUrM4mxzjQuDtgFEswLar1ELj1GVnauGX63WSbDJGYAD
vFelLcaAGW3lIT6NwRwAQfwNF59ZR7EeHxngACiq0tK4HE5Q9WVWZKG9TihLPIemKyVrc5R7/4vr
l9S8OyvOs60ZSOGp9z37GSNamxlJlLJe6rypAbsbUpTMHUBX2KvJA2Dys6S0VMyk4AGgB8qybYH8
Z+Mp8r74SIUpwzcXvz3X20ZlO7OrrhNcEdgAZ4aLCEt+2vwABB7TKOO9k38tflibFD6mihUZyC+h
4PkfkHrFUXoxAZOAk1s59EqzjkICinVuRCdtNR7xjZRKWH7wivNVvO1nJv0qv5qEnHxcfCu0IUrE
o5G9k7wOzbc4PQT198Z4K4FMfpx13HxB4mBNqwp5V0o/k/yaBhp2XwXNRZh9B64SCE6CMIzYJuUe
4RqAA/3M8rkGLDFCTMuBoAn8rWFNRqi3pZpirEeF96Qe4AB2b4IkpHwVbxb8Rn9qyOSs2mVxivxt
owObSp/+A/Hyq6NC/Ar0iZG5p+NPk/xyb/luAwQhHcXbeaTQFh1MCDT2wj+W2799UExCTU7LoZc8
JS4J1Sh3Pk0UL3Nm5vEqQX6PQHlJ52JDW3ly7tERzKjzyDSHLGo87WsYv1r9tsHotod/2uB3HeM9
NrN2bq1UlfL5/wUVp9dZLjkMlGWLhqDlL+s5x6P3h/5GwRS6N9ZJ5dqrcedDTnFZ7LExQoZlJvzV
8TsZ82QCK60ZWuxv0CmBTKNtBJIRGPPeBHOHOcIXdefPNSpunQbnA57Mo5yXIUcrEe275ks0UhqG
8rWkXgZzjaRrHlordsLV8aP9KQmB79Y0Ww8qr47MWNXXrTS6m67S1Uc1s4ONZ4BnDJsM1bNaqTf/
4MNqAsWhKrQZr1rMkpmlbg2QGyiquRWq8O2rdY/XtsCHiiYMZTPr98cxb80lFRLdlsnNgE1NjqFO
cTC0B0iJ+Kj8XMkIeGpG9vZxDHFWX31MSrBAl5DK4dy5XK6dZ5imR5dhLWMzj0XthkR60VsoB1oz
z8brLipLUzsLNamLhHUXBHniCqRbiQDmWjjbkJEB9DnSRdvMboUbZxnJrA5JFMoCtIVJutmphe/S
6GErqEG0LxTMk8NC7eARYrKzKkPPwR48axSIl5YRb1lU+mM2RtarMXpBvfr4O99YtAxfoKhkoIxX
B6ueuHJpub4oqcGjjsN2a8rSt84wH1pVRrZu9GbaJ7fSAiKKJh6rhxbC9PTrwf/gFSr6u5jEAvOo
YdkAZ4ZHvfW/Y5M9c/JdZfdcXQJhrwETQ/3+HRJ8fvC5fWKYoqjeIQfTuGMJXbE5tkE7awB1Y80S
iWGhmS/MzCZnnDHElpNpIhJcy+6L5K9GNHf9jXMPz/0XsqHqyX3t0Pv6eApvDtCB8g8/AvDFtN+m
O2lttw1PPSmFaIx1vO/QL8+K9cdhbu0ToZmvA1PDL+AKwWhreR50g0d3+c5FvW2hIImHVjE8uSep
FCKzAwoRxvLjqLcGB4aFQ4Ch4Ts1OQcq2edZiArUWvHcY6Wnd1GLMKkyl1rdDGMbiG8Ikok5zaw0
sjggLA3fcHgOMLqT7/V+7py5te8FpVQg24kwzWGiVLVczWOehoO7zTc4gmMaUiKbN0+4uLWrWYOA
WUEMm1ixXZ6eSEEAkEk76lP9q+kNC01R1l3qIPqIIH4xdwXdWvcwCbnyVAo5uDtcRksNI08NZ2Td
H/SDlb/kL8na3fefJOOY/1CIDpAQifilsv/7a8MhIwTECE2Kh/VlXL0f4sbRKFtZKC5U6OUkR6P6
/HGMG2kTPBmqYyw9DFynPChfTnDnkxlb7yTQAxLUDzXvc6gVR0AQW82UMGePEf/9OOqNTN/iOtdN
m9YMfDNjMoGF5I+dXXXWWnu2ns3PfFaIqRL+0BvjrkOxCdOgXT631667yTSTz6NOJlJOy0zS5dai
JcFdeLK+Wh5ZfgHhq116MIxRm/yWbSLU9f7JcElgOKd5PV/xgzisyqRMB2ttf8fe01W2AcIv+3Qj
rYffQbXzyjt/95+Y6L0vzcs0gxGr4LS4hjWDf10uodhLByWwGLG/lw/mgQGunYXN+yoIltU9EpA7
rHCRBHBQRYUihWCqvPJ+CfLLx18AbASRLn8JmBYIaLb4MSRzk4Muxp7NMioWmmuXPqSCwtWXcJel
ratq9bAzjZDd1WTBuAi7omhP9RhGJ6uq5Y1jBPpTZffmts5cEj7O0r05uMMBCz1zZYN5vzfMtlh6
emZvI0tHYTl2uvC+0NvuUyMpOG8UlX2qkOHbS65hn/LBcndN4EA3dOzqFCYjmrytC++o6NqfuKsM
B2lMkNWRa/enGxsoqdaJuzcKLwBeaGkP3ViXhzr3/tCkhkejhfN7YGGvbEdGtapz5yVgqS37Ed/x
ronTB6NyHGQiedj2Ne4dQRf7uzyuq21u9SjvKJ02/k6SeMDOiWrStop980mrusjedOiCfCuqpHzs
gjzHOyHtOHACvOrvrEizECNpjAahUdPJ9mHfOS+SVcRfmjrOP3nKMHyOHZ+jI5PVQ9H41nFMhxBP
9D7QKZy6njZsPaUN7tU2LR5kz1DubTX0d2Qw5rJUY+ebVnr2H6PrYlSadSZkE6tFQnVQG/1OUQr7
yQl7B6EUOYz6eyuT0i+J7qOUqOfR8GKqOG/geNx/1vTcNFaFIlfb0hlceRkODbox1lg2J8vzxLs6
dfWt7Mfpd8ftZfQtzDB58YQZvVLI9qqofHw+kxEmmK3UP92kq1ZhXBp7rY/dn2nZ20e+S79VNArf
UW9XeGTkuvlFspMqxcagM59pCHZYBlSDs6+GSvlsdj7auTJ+xfK6TXAnN4a++Bm3Aap6TS4VRzXG
8iFnpNkiVWukdZsgxEBDNVzzU+rKPaogfei9VJqXIB2NeuBBiU3ts6+M41Ogygg/VH2BFGuRuCcv
KrxNaMdxjkNSGqGu0DgovZqePVBMk7O1UxVWvCiqskuWqmx4h9FjdPbIPDRhXVPPs4KNYmV4oSdd
ttZytV24CXQANcPrANyqtHLkVl1nkc9WD1N1Cc3YOUpZDTont9pPUtM2ayO3lL2dY1uBD4t08oPe
24ZFHvwsxqA8eaWfb2y3Dne6VaOH1TX5yQwMVA0sNJcaSjaH0qoRZi59+TshF11lfaNA9JBRlFoO
o+yuBs8L9qXR6tux6Ox9JH6IqmVosMpxuVFViXqGGlI+KbJ6p/qhsU2KrtyRoqO22kjFRtHwRZAG
10KT3M+emzovV1KHgqtSePYhDGtvhSVagmWA3D0rZL7Y2g9mjpCoNI5b1U3dfQSHGjnwHs2nqEYc
0O0RdJVz9IWjDhRyXbraorR7A1W1Jo1W/Th4T77houxthX5XLotwMLnztEJ6G2Q7WaZNBbopLHGS
gC30pA0JAB1rjL0RIaVxvPMytH41ELbf4FGA6bb8r1oAMD6yGXzX2Za7kjJMFECYIN7iWwupXmdd
ddCCgCl0ltC6dlbnZ19qzHYWkl5h/xwgABu4IFAGLuRNWDjqJqzb5qm1lVxB3moY9pozDiunyVCR
LfsQiScf8Sf9OHCzfpftaNjUDUJYhZTsstZFhcZ32+PYDn2yrQt/eFILVzrKMuYVkYflxsBR+tjG
Tniwsszc57ld3XsN0sZBjyd9GMkZsnT+WB2NsmG/w+jee4MLi6MNIu05KWP/rfYC79hmeBXqYTZ+
SkpYFlnhZxu7H537WuPckFTD+xQNktMurWjMdq0l+VszrxGNscbma9lqCFtZo31MSsf91Pg6Eqie
0W/NLqgXapUNj7aLcLbhpdqXys2bz9rQgT+D6PdzyMu6WQa5H2FKmYZPvuUiEpulzVdDQiedcka6
Uium0+n8dNMOzvBd16AuBKGMcnEW9MdR6p21EsWIrBu5CS9Er+Vlx5W6SP0B/XXdyNBzQ9FC/lRB
Ax4/jVaMKV/fq9GxKiNrHw6t/c2U2wF9F4BWP2PF9hl8Vj4NHC1fSyf1XpNBH1d17bd3bTC29dru
wM8vcAnG3scJZbU/2V1qfIElhl77KGn1g6k06qZXg/A38HD7IWERI1QdRd3PxlKGLfZ1mJJg5qgg
EktpuFzxIA+Vld8UIVcrEPPv9LGcQzu6xi7xAn1thgbiacDCLezBqgrRYjnqdrGJZH6DJoy0cDrP
QSdMVrAsMzsMABN9WCuZ6TzUdYIC1Sh3PI2y6jHuylp5CLWupjc8+BJyu1bWvkpS5Tw7jaHiNqt9
Ri+Buy5H68bzm3yJp3rx2DqO9Lljxy5G0P1PI9f9tqrSbmnXVbDzPAultT5337gb7fsw8pqFF4fG
JxctmG3UcKF4ae995pAeV7pVUW4f1XYjFaDnxrYNuVLaZqdobbrtatAAjVIiP6J7pDaulaNJL6E4
GPrNArx/s7dTBcUYyXA/paFeLjBS/lWkoJYweUYFI0Is2e6H7rtvxfVGjRC0T8vReeydEYsoz9LW
beDXd3YufbI7NBpDpwEWWqrA9P3IiWlqG6n7JQkMDzcXszVPLgoLyAiMusyLsjcbOn6Ob+2LyFHI
CAL7aLlt0S/1okgw/bIzpkpK5U4BRBHAFjBcXcUjpi39J7vBVwC8WIKcpy4h2WRLsflT0lNE6HKr
dJepZuAWNmgcVLCvI8TVI7VF50Uy6heyxfyu0/MYbfGmRZqmA7W3gKKtbznp0NVRGiQO/dBchV1Z
PdqRGp2on2trWZZQJ4rG/leacBFmfVqjJz/E2YsuDXGK9UEko7g0yG28GjS3Hzaj2WTP5thk1aLs
uuqNrV1+Toxa+gq3oP3uumYhrAmCcjMqDcdpHFkrC37xwioSv93JSecOK7t3ld1Yp+QigbtoE/Qq
WeDKk0ffCbIT2FSjQHdKL46G6/JyD2sdl2jP9vxVYrSpvvC0NMR0S85s6b5Pi36X+kVmL9Rabjad
W1S7SNH0N5+rDg3Aykcry07Cpyj16T1Edf894lJbWmkzbIeyb9dhiTCc7OXmqrban5hy5gf6r1QN
fJWbOQzphYeBXO4UIy1WjesFPzV9wCQlj7J9OiKLGsRs/aUSkePqfhZ9JZEM0RgcLQRbgs5DpjPq
jPhZQlB1I3dp3KybWAM2nUjYhNB/W3q2HXzLUwfrlASrMmuoCpdE0sOOKnMKrE3sYdMYebNMqGjs
LLWIqDRGEl5RqbPp8CdTqM25iDqp0ltqmDtFJUWRLPUbJM6XAbkyT+84akmacQOSVPPOrboRic3A
0vOlLhfuhlRdZy1qbvnquDLwzU7J75OO+V24XhffN2NQPBhao698s1SeVU65LXcR9iPmMKx8bzSR
GoziYVnpFRKGqqJv20DFA6y3ynqd5zhKBHHdksoBDV77dkzyo1rVvmt16xhwjBuLqE1NGDOt1qwB
stV7KDzJ58TOC2epGJFhrkrF4SN2mrP1Da16NsKo/l73gYHafJ55WybB3pFXKw8UgeuHLm37x8Gs
0UiMkhxBOy7EE0dNe0jcQv3l5y5eIdHQqW+Rk+FAEvt+9fbxO+maHQIQwLZF+cQEACjbkzd/5obp
6IwUatw7KItIgENYRHJbWdd3c1IS6nXnFOEVDLqpLsgEnTZ0U2ruWckDYq1u81PzRXC33HjBmSQ0
lYEX8VKELVKhNO4t5UX82drP6W6LZ/7kUUjRQdhzUl25VqiScr9BsCgG/6AG3z2VdMhLPW378Te9
8Qg2aSDw6oTFThd++ggOPYDukpzQGn9T33CYLQ6I6y2lX0IAzwZKXp0G9KDRBNWW4yfjrkDSNFxb
EoYD3s+Pf8qNR/D5L5nC+ZM+iVC35Jfwwlp4ww+n/pxhZfTfBZkUoEulrUe5JUiQvDXtKarQmjZf
P45xo5Ry8U21SbvNHeuKq4wg6lb5Zb7x1nqltHBfbbqv3qPz1n5Xj6jKzFTibi6XvybyHQhyVuoO
Nc8uWz8116lcY4rx4sVzLOXrUt/lsCZ1KWPUMk56hmV/FqKU7luKdRnegBEKq/WXjn9gCFK9ztXw
r1FU5mXcSWUqtfq4GzKxMFD+VxA9MhfVtt6Nh/JL9dLelT39vLmazDUs7j3oO0lUVkRp/bI4lPhj
WZQyRBblAbFj0OiJ0JlcdH94oLcK1CW1Jcl+QTvRad4dCGfW0HXtUQz6r/iTxpRehGnujUyniyJJ
uRKinK0wj1uVR9HdCz/hF7s2NymZw90caOj2Tvwr9qQwZmlqHZO2QLVyn5XkRQAPg37mML8ZA1wI
9T4Dha5p3VgLCjI4mfGZ8jdHfQwbe1XOoXJuLtizGOLPz7ZE0St1lA3EAMawlrsn3/MhURz7cg4S
enuJnkWarBbFpUOpFERqf6lvwS56QiXgZMUrIV89YIiibueI9OJvvLodziJO1oen+41qVuL7RaQ5
/lHvw2WaPVrJz8qq5irScx9ysiCGRG3HpHkfnrYB04Pi9Xf/wUTc2mITotiIxUv6B+nJzCYQF/oH
g5xeCbGlS3pkEPddKRAU4E6I/irYTozrcO0/zSHMb/Qn2XV/fVVtcj2MZm7Iofiq8an4ke7VNfo4
1L/xQhNKz/ksPO/mLj+LN7kppFKRh8rlaHNw8sq6t4jsLfmVZS955q7dcq79OjOP0zvCQVKuC00x
j86iOgqtHGtDcac/OgySCgz3Lui/v2/wAP2F7+qIVAr5PMEUv9yJUqZqeRBC1dO39kHYO0Rb/QFD
YbBgWH7NDPPm1iBvAoUhY5s8RRVr1JcTIyJYX7Ll+a5Ju4yib3KJsV0/26257uyJof0VbTKFKIQk
sioTLT0lkACzLQKav8RnFIrgH++HW1e8yWWErosuWwAXLr9ipJW63Km9uQ4rTb2TpHDYdF41F+V6
kVy0RaabLkE2LrOV3lqrypOrHjMe1bW/d5qnjwdzI0siDjRRcLfknXB6L0fTm5EaY2ZDnO24UTb5
Y/07OaDz/FtI5rffccw74mm7m4kqpuPySLmMOpkuq0prJ9dGCzU6NLjo8URLd5OAexIqynNZxPUl
dxlsMmGj6tKNNQiWqviaeR4QzHhJI+LjMV1HYXedLYtJXma7rmJn6cAL2EmWpXcyG/SHhy8fB7m5
9tBIMmzYiRCPJ7PV6nLNbwBHbEXxXm+8rdspz/8gBOKaQttE168YXn6kWINN8r8uffRfzWDPC//H
xyFupnV8rX/HEIv/LCXI20j3h5oYWJslK+AauGk0AIySFRDkvUMmm/aIUS+TbKHZy1zZzWMMr/cX
P+DsJ0xyBWmoKHMF/AQl/F7YX1PzzmxwXPReZ4Z6c8ZAHAB8USz9CnKQSEZe+CNa/+p390lZWa8o
l+/Mlf5g4WTL+eTPetXf6mPyOhc29cD1SV4neUKhu6OKrrD4uvYWvGj8uxVGJAI0KtCqwVY5yl9w
rcapGttNKVgoC7yBW2EnejK8jZzAo1m2P3qgiQ9NspQO9g6Pyt0cyvMajC8m4K/faYjH/9kq0CTZ
DqEEQINHGF/H+xdp7E/YAAsDiq/yc/fV2Zq7cNxK+9lu9/X5cxl6so/iXJGjNuIT9bm21Gv6lXq9
bFGsd/J+kZUP1WDgDRxjUfpSWrssm5OJuL0DzsY+OQATo5I6lgs5wKb6gvPe2kwO+h+4q27bpXIg
BXgvXG0OOAcg9/7xmrx5Up3FnpyHQ+I7La0EHjWJ/2QE5jrv3d++Z84d8nNxJieiX8J9k2OLi3Lf
xQsFL9+V/UZJ/87GwgPdfvoW5ip7nisazYUVf362rFAALCWP7iWdbLQAYcdHxUMYzmQ3ithE/0vd
eWxHrmXp+V00Ry94oyVpACAQlgwy6JKcYGXSwHuPp9eH7JKajKQyurpGmlXdvDdPADhnn21+8/UG
+7qDzkIY6YHW9hUPt0iuYR5xW973LuAv1GuZz9pEsEfZi3C+vsJcwPnXPuBZ7FIaVY1T2uGrTr3X
R59pNxVw2F1Y5bus+PPxXP7803vU2mTO/Jn3CHsBw1Mt3bVxvO1GYwe/cF8O1aFW8wv323ffDhwo
jbCFjULt+3XNsgxHA+qvAYoNIIiAf7J6P4f1hSf7LvZ/XuXs8JVpVvuDGpEQvNYhXtvi45xsk/SS
NMalhzk7Z2U5DrM1soxZTXbcP2o5tlD5PzTKX8f/jlH0zb9vuc/qyd99JoNxAypeACz/kHKbEyZx
0/LKRCbTMAHkpDmVqoaIcmDqGf3lqcWzXI6DG2kI5dL9+1aUl4c4Pweflz875JJStw3oCgM5V3kd
XU8rpvFrvMFOxn45CfkmREveW3xaE5cRG1fJynKjX3//Fd9dsotoOc1i2bD+wBAVaRKbc12A1Urw
8NVFzLSn/0LQNEE/0mZfBCrPO1G1znChr2s+JmQbr2X7O7NhVqteVC5lR39uT9IFCxTrwrUATXO2
b1pgGIoQYUy6kGhS1Vk8Zyonc9AU2TWHBJGJBf90qSf7zZVEmkyltmwk8FjnqGDmp2Jq6TwhJmXN
Lt0Ge+aAeI1tK4RHrRlBQnwVf8iuKFBU/fMIWhb/hLY7e+ZcbtCn9kGBSeN1EKP6YZ1Ky7zwDb/H
9H0qds42K8JrcjW3FDvhdtHdXmTVcV+N1o3Xr8rTuK7u8nW4/vve/DMKfK0+zq6jyOyTrGqoPvxJ
dcfpTet9Vykv7ZlLq5xdRxZEL0GPWGVw0CFTXHV2gtrJsJ3FKN21xofKw3Tk7tLDfbdVP1ePZzdR
3fW9kk0sq1uYRUd3zPhshtl2lNz/a2/x7DLqw3H2lYlyOBzviuQ9Rdsunm7/tTXO8matnuLaKtkd
rf+itLdSXIFXuRCpvn1hKoJ0hBFEAc+JrsUk+cIws8agF+tOqdcYQm7GVgDVIm7//jjfLYVEFwuR
i9DuOfs2hVHXSezzbSyJwfNw2xuObzYAq/5pUi2aqYZmLjJEXNt/LJSBkBr7OrJoIcRMAr1kh0q5
l2AR1+AZtTBgUgff7n/asHRxcEbpE117al4QwudP2MqtNltGaa0m3GPKG2kTrDDhZRL5nxJHlv+4
6b6udrYFAUHE4AUrC2ju6NZv3VW7+Bqux5+LyfClbsI3xRF+CHRk0PGCUgRz9msmFCt+0VkDqzX4
/Rk0Ch8LbEFp2SF+ppTOfNszd1A34HsuzR2+GUZyhS7ipuC5KR//uAiafiZ1kPxVWxVHtT91Ivab
fnVlyL0bS/mNCOwQsMSNINybk7GbRv9RZERqm+qpnvEeHBTJ9UtwLGKBDqIg/Bj8cl+Ukttmu1ES
12Ynv9SV9e/g/n/Kq+Uqeq2Lpvho/8fyn70W5VRHQdj+r//x5f/9/+boYnGy/9+GLuvu59vPtFtu
jPe8jdpp+/Y//9vyn/zD00WX/m1xfYBdxDFF2HghlfzD04U/QtGCc0NGQzWDCuv/9XSR9H/jOl7Y
OhBPFzUs/qv/4+mi/ZupyChDQqCnv4Asxj/l6SJ9PVbA+sk1flt8kbzCLV3C2Kcyo0qBhEhKAHo2
sRdGa4D6k9vuopt8Fb9csjE8BxQsq5FcmcpvrxFEL85WA0wXpVg540GL1QiG1jtAR9i1dzhbLv4b
OLruE/Qo5pW+Ly/bD5/BGf599SVUohkMJeR3UfnpWftErLSu9dFSx3qgJWAl62Tb3Ndr7QIpWvqN
wviUl/9jKfr80LsNEcv7r69VaK168HWrcXM1AWgVYNDJ8DLTn6I6gq0RrWHweEInr9MIWRiEKgE8
rYtE3ZTy6CrkR/i8DtU2DGTHKMf3MCzvhBhgainIim1Y8Q+8KcC9DPdpKm+RJd1UNWJThdTfRb1y
yLRolSrvwNudVsH+tNinGUAN9RAo+ONOH4qve1X5NFQflnnk2rVNrkQTmGIo21qGJyoY8LE4Nc0j
VF1AR/eUTy06jLJ0SNXUjnoUG6zc0Rt8akk5ZuteHbAJnrNVnVP5SEe52wwh0LFqr2SDDf4GeDAs
ggrXk/698o+Bdo0NBagD9NGFjzj8gfCEG2Cz2SQ/Ydi4RoOjYmFuROB14TADkj5YwwvE4BVcRbsQ
K6eO72uhWzXyexqHmBwjfB49gMmyG/9BjKpVNRUgV8WjGrxC1rTb+X6u1kAW7TLGCNRfq2NJsQaK
3bxr1V1ZP5WgyIY2XCBOTly89PHtFD8IODYEyEBY077Uh1WEyfockJeMoF2TfVmqG1kINlZwN2AB
3XaRV1e6XUuqKwXts6wI2764ygJM8PxbrFiC/rrLQETjCZhiRT5t9Qjb2b4+hAHWjN1BXIBu2Uek
vmntdZG+WJrhCCA2yw4CSOMG0hug2KNa7Zog86RhdFqcuQSm4uTUjpYZtuW/+4XqxVaPA21vGyBs
k2AARPo2Fgaz82dBWlvZQct2WnQpDTlLgf/Y8WdHW0WhOKkGDteiWpsxU5BbkDPpz8oTthr/UL0O
8Of8FGq/Kb5/07j+OGZILkvoty0WV0t0+3SiozCVrVEjehmLL2dzojHy1K3p4qUuE9Kl7GVCuio8
PIftztbQn0nQFdPe/gs/QyYBM5jugSw/txmI5ghZ2yWIBj8XRZPZ0347Sja/5QksTJanm+qgOPo+
2S752FKMB+6lxOG8vPr9BRiKQWalfrWwD/v6Mhg/TkbWiQTXeHBmdlgWAH0UfDuG8DI3sjOCT57b
yAuZlksjtpxkClOLtX30ZsXGpc7I72nI+cf5/HuWjO7Tx0mNZjTAwsPEqP11HDerlp5jY1g/Ewsr
VSY1SWJX9UNYIQA0qTtLvpdaZP+n/MS8KLaHHLjk2G/VWdk/N0r6oAl5dGkDnQ+7l5e2ZHjL9Uxd
gH3D1x9ZiGGji3kBK0ct1zU22K2Fx4j/EacPrY9zw5jZOkewKQNPi15FlPBUqAmQpRG5OEjZryoc
nHIUVy3Ba1bMldq9mx0RVRZrV8vrR0n/mMNX1AC3cfhAu8udx2ErzcnRlMsnJMFPRWCuIHh0BNC4
w+W2V3aL9sKgTO4cp64x6I6edEQvbSsZL2k4PmFEgaap2Oy7CSfJisOVAK1Qpk2rgUHoM6dSZtuP
2zWWU4/xrL9Fkfw8JZ7GILPH8dUfYludi5PfqEc9xa12SHkoHUKV5FUwWKolq2zegXeSb0a2ltZu
X+PylwvcPAA6DcOR4J/KebOT9Z4dFgPTBKrZZnYoyE4mVkc5kfZ98tNnsDQlqqvX+LTCwgyM0C0w
05UqwyvkvaYU9jT/yHwTlfCjrl9HUXy0tNSV+muC6b5LHoPqbYr3VfkWK5vOJ08gUg7pY9YXrp6p
bldi+hyrnjBNtiof9Po9gbGgiLuARl8ZXsvCW5b+qpQ3AyNWofk5pGtRz51svA/FbacN9hjUq56H
8OMbuAi2XnS2GmZOCT43gEkAM8hJab5YrbYPOtUjDq0ywXJhZXHVEfJFHCrU95nlTcb+jug3niWE
Vz6zDLHLNoIRuFmCMMFcrmUUUVqqiNHyJKTgw/a1UOpTAMcEmD2uD+N07IEm11m8zgJTchVBYf9b
xzQ0h+0cC/W+1UqXzVyv9K67TYPhDvT+Bvz8C2YSWxAbdpKcwiK4H+XBTpd3cFOaN2Ih/RyCvQE0
ZlIDL0CyFFyAU2Xls9i112rYv6LdttEiZd3zV+RVum2ZWvnzo8HLVSVCxVSvhqkBOy/tilRy/x48
/7w3EDQBYcrAkyYqFezXAwi+ehKmIevcqAjswBc2s2TaRTqf/r7MeVnFQf+6znk93g5NMDWso66D
TQNayB6uqpPEFMRd5t+qPbHV1xhw4MD6odqDu2j0NJIzD07261LR/v1Dk9pLxGlm/2cPnRQSPLeK
H5OXx8h6DM193F+S//gz2+WBkcRXFKjJOjorX19sNI6BIOqsAUfChFOnpc9mYjgtI5mQaDamra2Z
D4Lx9PcXvTTxvkZ9i/uHBJ8JuUoX9WzZAPFDQ0iN1i1Kvmd0mMfnvy9wjoD+/SU/rXAu1ieWiRgE
tYS1LprkuPw60W2+ET28sK8uNdi+fRiNNgDWU0vBcJbGt74WF3JQdi7Tcicob8P2QuqwvI0/3hYE
Z1ZYmr/nYCRNrutSlRC1EAzfHts7CEo2is8OdK8Qgd9+0t1MfrjwApfddb6oLC247uVQaNrZJ0rl
JoYMTLoCKeaVieA6elgaRsLD5C12WsJzuJ4u10TLATtflcoLO1IazYthGH/+KR3opSkKBKvoWFXy
FmWN99izViM4tgVNHbkFlnqw4I6XBt3fvWIFcSQZdTLJ4n99XVfFxkXQAKGQ5hQeXIrrSZvXnS4f
KmNyqODWbel7Vh1e+LLfbR2Nwn7RbTDJCc86SPXM8TaEvIVKxFCkJa7E/+IKyy/49EJbo4LNWSgg
hfpTEO3T/Nff9wmemN98ss/PcPbJajG2ZqHkpPXGNtQsV8rYMULu5ZPqhVZFlpkhnRRqW0FDWa2Q
PSnMXS2wVrQc3vwuO7R+uKvT8WFIPnK1hbAkxxtp4Aqfqo2qYUAIqwfNOLdvHvLsIx5v9bq+k0P1
0M3TNu7uJTIhI8SOLH9T0sGlperko47qxrTidoI8pTjgmLyAWMZ0CuXO9zqK3TSXKPEsN++itV/4
B0s66eDeQmtwprF/D1VlX6UflV23PypoL5IE7xdK52A+BZPh5BXFSkK6EAZXGS4VZvmBPo5NJhL5
w+2k4aTSlW4k8W/CZIF9ZEvaScPbZMJFZx5xgZeQvaPUDRQ9BNLS37SV5ca5dJUO4KU1wdOgolod
dMQGXdpErH/gB7UOY7ivs3k1meZNo7TrSYycEfJLqETXVP4rQVHXxVzOjh/7v8KhgYmG3blSb4uT
qWSVM2Tkrpm1S6v8Af64W9YMj2Z5leWo2pTpozIYV1YwrvM2dDotW6lazguqnFKoN7CVdoUlsX66
QkhmVfOuF6qMnZno45qonCXFXdpfo85lYxjimvkxtW5FbXRCSFOdL64EGY8SlVIfymdQJ6gHpE6l
78MYynGGllAAT7a9hmexFqMfWjt5VbJYDkmOHppPYykcrC65m30spcPpmL8aiq38GKve0ZBZsWaQ
p7LlVNPgqZbg9m3Ek1Ac5POpHxtXhHw+6raIT7AR3ctF/w4d6qqGVjik0k3UJjd9q3skN1tJaPcQ
At2u0Dfz0DrjJPIOe/GACvVakdq7rvqF1cC6jfUNggk3KVN900zXBglVkLLX0l+lGtuCfpdFyHBS
MuX+Q18vBCgaGb3pKpDd2wr9xq7e1/XPAEWhSX8crOwE495L5vjYZNI6R4ugiCNX7+/CyYf7nDR2
IOClGpq7prFgn7KnRPUQJdN2hIyd58dOFHZsSDg3Ajc5BOZZ/TCH+zkwvNbQbU0RXD2mheabJMts
KpoUWczWDloPgu6KuHiSfGQArOY2TmU7JdMbs37bDY0DHGXbMn2vmh95/F60mROmRylDr1BLmfLc
5UK60noS1mJ0RKTgdIXcV1xI5Q9dfBqqky7L7gL0KJR0q3XNXabgJF7R9NBqu9KwD9ehn4nGFRmu
rdCdUozWa/KF7VvaU0XZ3mh2OL2WKHLP84Oc/gx1clS9tlv9UURiuI3pz5QeeghOy1KW+tTXPwbx
FKoWUz1RsmGH34RJ8QzHlVpJtAdB+KW07xWnAIj99TD9VKXwulfwMU7UGwLRtq1wji5fCjV0Aklw
6zZ7UWfdLqtok3cZOE8F7euX3izdFvUtBeTAHFMsTMcpFbfh3H6U1guccdcK6dzBy0uBmkQaQ83u
Jjc0Jyyrj3IeaMp9GM3sipJgZ3NqKwVVSRYZhzYqbLmPDvpwyqVDQYA1fWmVIVCrlNJtlZhbUToh
yeoOarCKBGvVGvKmEpGObOKrVhGOedYcs6B15OlXWYinbIxQP4DW2FKawMfKLczsxegIDXJ2R1Nf
S5FmWxrl3Sg9i6W4NaaMjmPFTr6Va8vrZtnr0vBKtH4UobWOdH0rUpFZ6US/IN/NxWvQJ5uhNe0q
nbdFH6+o4jYtjURYxVl5mNufhrgtyqe2Dm+GssP07QQtzvZR9BMGz0p8JBJ+MbjwdOuHLA121RGw
p9OgCU44ajQyr1oqrra5bjgWaXsTBnjiKQ99pd0lxa/JOqntoxYUrm/80mjshVO06fDHFabOzpWj
ZEROLIaeYdVuHRZu34/uTFssn/MfFghHqlVPMhFhiK7m9GpO+OXtekCrN7f0NXgF+n05NN44tgMZ
kZmcW+FN18tNkEKv6Tl/Ae7GKnWAfjNn9wgX7ML+wRAowLNfXTLZghU4lla7YRKv0u4madhj5a6X
j2nVPTdBcZWXr0Eku3NN3B8h/TPiH8VuJXbjLituq7lyhCi9htW468v8oJilIzaVG+aCU3eGA7F9
VyumzfJRY27wpjs2o2z3MeZgKp61Hc3yWXaCgRZ+HVuOVjX7UkTdHIquEMS7tspWqAUUjjRXGymK
X+VMHBxtmB4bDRTr26j0jlBVkd2Z6fIqaBTQ/h2RL0AWNROk63RGxkLFcVlG3rLuH8sS0waDnnYX
rKrKtBVkEjKii4jqBs4ktmh9qGJsx4XPge7ehVTZVvprpm1RBNyV8ZXVPajaR4bgKuofLvxnWT1p
0yFtfhYl7kLiuMrKfCX44UrV4Tso8Dg5nJjc2zLwYfQ17sfA2qRR7SCobqsj1OaI4N7JhyB8GaJ0
FYh3ZovMSE/FWvriJm3CK1nO0dVB+z2ZNmIvcBcYu8yQDvwVtzNnVk8ZkZaNPS8dH6sDPGw9a90r
BGpXNQ07ozWsxji4LZIxJjNVJF1AMu20MoRAV9xpLb1bsj0ziml1jLtpGuyWBrUv+nZXW4+DNmzU
ZHDnJHJ0MV4N5m2mJmuroqkSD+vZh9RUFyQbW1SCHJhHh3rCBFbqvYLQoEjgSIW1Vdx0xJPKij05
gh0cH+vsSe/yVRi9CbBl4/A9o6cddYJXh/pRr6PbQa9XcRitJlk9QCdfNUFqB5rl1GAvakyyfJ3b
OXpQ6Y/oY7dJ5JbqsLFzPrdezZ7RJmz/ZhvSJ1LLgn/nhN6N3ZZUyCLiMO1HKzzKcuIAvb1eJNdo
Omjxm8gvxAZpI+Wk1uW0nzvh2m9pdBBwWym8t5LhoLbCL+r9k1Si0RF0jhGl+6gYOE0Ig+XCr6x+
7ToUn4JhGxO1dflaDmGq5zvTQislzI6B1cDo9o+50clOYgQ0PQTrfR4mg6e60uh+GOSBZunVZfMs
BMnkTHV7nUMQ0oJrmXGJ1fzQjWE9CBM7ZbJlZOwV1YcLHlSG0yfmPhBHr4QiXRa8AcHc5k1nt9GM
eMmLCq19Cg5Jz04R212FWfXfs+9vOpNAlhdeADhzXZF+uzB9Su9VS+nQSpo7FwGIFsEGdLK32S57
kK41ba98QLXf6Bea+N/VLJ+WPK9G80yNkrKTOzcB5oRSn9Ta/9pDLXPNzzXLoChd2wcWFcUPfdet
o1t06G3zKHtA5a4uy8D9BlufF51gmNHoBIMh42z8dT3dp28WyykWr2PkLXl7pr30ks6uko+9guJl
ml/zj0mM5lWZhJuEdN7vevQV0KZThXUoSXY5XqcWokj57DRyx42o30agHuRycqdk2BY66Ys0OUo3
EQkyO8Luu2jSYydF22yiHAgFuP+xY9JYtBn97fu0fVbRXSktxYnw7wBBuBbA4g7G6HZQz5t0YNJW
bjUjqVeJEjnRqK4vfIflPX99Lzhygli0VIwVFNU4K4pTvHDSwWhoe7uLBqVkz0+cTtzfCy/cXdpW
32zlL6uZZ1BzTnMhRSqrxRg/0wJ/UtAbQot2cckTN5l2dWkw9GfNvxiOSpiTSYAGcer6+tnHfJoM
UZ2b380+5FyAiqgeaJ/N31/jdyMORC1kDbFzyAyIqH5dJ6uwoq1Az7mL+5rh1Vujc9qb7lFyo1Xw
MGIlXDHcs7NteeoTuz2Fq0tY+u+6KiJtRNoqJiiC8ygBIEQtVA3FZPo5+35+U7JtA9BTCqd1a77/
/XG/Cw+f1zqD4Ggd/GqUSjoXO2inthBWvDA3X/oJX3clLUudppQoousCqunr64wyKyiaMKctKoWO
VOZO30UrNb1o9/En6IHQ+ikqnHVOyBOHrEd5wu1aynSKPb0/JuK+lo8490x3JRpFWh26U6S4f3+D
f+7LrwufPaDUTblZNE3nDjtzpyDd0HnW7j/B7fjuS6EsLy84Cwn80tnxjs1aVwpJZB0wrOi7oFmy
Q9jJJpWSnHCTefnV/Pz3R/uuV/RpyXM6SV4r1jAWLFmS3TKtyzCbjcRrQblwR30z5mSz/8ezaWdn
W53HRM97LqnosT2Iq9CBswIuazpKO4S0V+QFF0erF16ndnZrIXOTBtLIknIF1bw0V8F4iTZxaYmz
iyof+kyVA7bk3JpIrqR3RVY9/P0LfXe6Pr04/SwKA65GfK8YO1f3rxX5wQSyIIeXPA++O1qfFzn7
Oi26QXo+sIgl4ynTvKjmXdHMtunzhaTHUP6RJb2d0+UOAZD8/fm+uWawsSZTQoVIJ3r8ZmZ9ypji
sSiQN24bd3ydvfZmMaVsXP+ooU6SuP8JQu93E5bP651NcfwqlfW4IbkIrhfIQ78BXbHOd5fTmAUk
9kdg/LzS2T2jgywTU5o5bnogL9j0m9amrF4vDqzBRWDnd0EKWJoJVAtkGhCzr1HYnzIcUkVeY8+F
pgCSGrC1vUwB/GY7ynTkyXF1gBva7+bz568VCDpqn2XrzkAU6uJ96sRNnkWXRIeXX3t2pyDKq0rc
JzCUMdP5+jR1bBi9sOx6ptiRnWxovTnd84hwBbpU+/wiygxw6HcrYsm6UA55svMsWlCLabGbaUGB
K9dNjQYec/ykoo80xI6gvysRJfJQbHSx2TXm7aj98gvhvTdqG16uizQcbR/MaEr1ru1iL6/IL1sA
LbnaIeyFrv0UOdpM78d8UQrUYa7FDkG/O5PKTU63VVTirW65SPCfaho2UqE4Q3SXYLYozLE9+8eK
oa9624J/EhNkitNd2vRAuAanq3R39qmDwvskfdIjy87HlPYWqsmDdJuO4mObTFdBkt2IeJQvYI5a
1jZNS7pBf84W4swz5tgDsYB5Z2b8zETDAAfhn6wa7AtdvLC+xY3Nnill9MG6SRUoWtq0M/QGjdeX
ptfoUDCOmsaXLLB2SIs6g/aCH6lThdq+FpAmMxmS+TiTxoktVILbJtTxaXzdZhTaXeTm9GmrXOP+
malIVTCwk+40WnTU+QuEUt2bqu/0wodv/AgFaaszcR6tez9U1qbJO6ixR6FnSDOwSdObJqavCnHH
FoXuzVBoEPlKZjNU23b9vEv5CbFMdwIxtCh/b6bXgi88ac3zrCf7IDTejXRcz41eIESGXJIQOHKO
w52YrEv9VZ1TB2cn1YESRE2Q7Eet26flPjPueXJ5Wjq4vAkNLIP5YqLVlkVvaTy5eW56iZEggtTa
taJT0frdrp2Hw2Bg2KkKq6w+zN1HNt/gp+PGNOMjKm6/U9xeVR71UNj747My0o/NjKs4MGiNZfta
fA80bR0PED6rDkHMvLcnX6CPa6Y2cphbCc1dpR8x7Yndov0xURMV4yai+VbI26BBkaxKqh9aIbwa
Y7WT25dJClammHmjKG0B15ul5pmTSu973pqV5uk0uAYdh95xPzXpWvNzm02+lXIN8f9wXfkn9KbB
Umwyur99c6pRnLLiJ5O0zC8bV1CuwiKF86ChlFgfO5SSZPFOsZ475feDVD47xZd3CK3auv6wAE+i
AlngDgVE3WDjKtdCZbpCrdthKB3qDsQ8Irhyn27FdlyjWgoqSr4Wrfmm6qRHBZE8Q7rNouzdT5Dt
U1I3lRAdEEQaBR81wwmlwDhEk7ZjObpZ1gd2aqpPXXUqiqMU1se44Q5aJC0RGk2lzk5pr9XDWxKO
dovdgJijo9gCGRw7L52PvhWuxOm6S+a7Os0doVfvR+0hommKprAdtSmzyx5iXohXnEGDb8IzSyz2
gfoUGscknMDCBHaYAWZKBFcYa0hEvuL40U0vROS7ia1HtUurGWFa5X4alZXUpV7MMETM8OSSM682
bxGEpg/2XtY/NPFOrIp9abZAyQO666UHJwAFtmofqnT9JLSHYUnF6krqYy82WrZE5hj6SdA7jzH9
xs8PAYgWeWImhBKhmIOk7F+t8TFJdPpVL225ogs+1eUhQN+xGE2Qssz19XGl5IULZkahCS2pNS3s
bl+GL7N5q0pvo37M+LqIobnpoB4axh1p8FMROPl1sMpMQmkb2bFRr/z8VzPNdp4s2rE1g9hdVaTg
fEQX+ocdab96Sd22vrnu+pEu5a+SINkF93V8W+ZPSj7ZetMhAvHRq/1WKe8msFLoPSNBHduWWDmp
aWzi+GkoToxZ7CzpmNe9KNNb3/MQ1lPUvAQt3r3JRwQUi3niPK3S5oRpnGMEN5An7ETZzygpJZO5
tUTa6qU7apmtDKiQpKGDxzRaeZIjSCB0RG1bdZXbhqpXggCLc+NaJ0bmeuCVlYKILDrW2LKLBMxS
im0NqT9hZHBVoboVB7cwz9g2r1P9IbVLDzrcFDL7VnmAPHAzTRrmAstfljzIWujGEAqSovZEnmNB
1SrZ2zzzIPTJ1faJGOwaVe4t8oBWUTtYqu/qzFoLPmr+JdEjAEzOpL8KYu4Q3x3Hw5AJN/Kk7OL6
DtLSNWC8I3rCnqjcWQGTPrTxrefQUG0TuV9c734N0USf9CnyNzN/4RC9Nn29U4grU5rZ/gSaWQP0
bDCvtNAXyofWzjWVzv/Prq0APT9Y+X7shV1pJIiL8sFV2PcVmVrYXRHOsGLv3gJFPQ3BIvLYwEOb
BTB09Gjz9JjIGF9z1d7JsbxWtGptdFxNjBkDtYH0+9M0H2Jji26pnQCXg0fi6MZLXKG5WCUHq513
U6R6TVtz/QxuEDwLZbMyJ0RYuys/5yCLHdONgZazat4r5a2QXem9YcPtWSd6vV4uMVmStsLSlT3E
5qNa7Ae/s2PrJJubnOlKUveviTGs0gqh6P6evNfmwlwFIfSf+UcwoI/JRtSIaRHXuhETDgtYOeGe
z+ea5THojasUOLKcrUUDC9nplwzkJMiRJ1A0WqsNnFxCvpkSSMarxDA3AaPYoHuOC8ULZ9RWrQK+
gMksGLp8uVc6ZpIWNjv9o4UWa9fvrfFNnc0NYp/r5fWoRe/EGeDIMnVVBB4zP9nPzbThMkWBQsZ7
KWeK7IXRVs2jZyHaddVTwUR+VPdGdlPVu7FDirvYNGnv0dHbhsNkF0G4GtVTqF2LzT0cGUdF99wI
nwx+iJUGqKzXqJRuEMte0Nfz/GsYQwAMr3Xm2/r8WPxu8T/5IPc6+r8yIPIO63g9vw+E50J6b+a7
kkuWl2d3TI9KJli06jsLBHsVAhT96BuiOSqI1mkyITAm7yIDh1nhxs5uSHjsgHmcpRQrlVHNXJOy
FcGDSZtwnoNVnOnOgB4zxXEwvyxzVmNGI0t9NOdTNe5M5VAkeCtI01XrM9hF4zqy1GtEW9ZBihDa
NLqJhP6bCmjNMh3RbNaJ79tmdShB9YKbR93zPeqGrWncLqPNZvC3iK/asNZRbv6g/WHLSCczGnDk
JHWbqHGbolwjt2QjX+xILZBxayONLwWSjird4CxYg51jQlw/KQGhGBOIyGQ0nt5J0SNKCnbPuMhR
0ImOSx/wR7SR63IjJNbGn0hDjHxrKE+qxrxKAEDgv7Q07OWgPvgd1H1Tsfvhlpsk6q/V8tnn19CA
cWZE7gQ/vjXoN4216nS1utLGqzInCxJfevkuCn5oUQ+xIFtlHW1XLEXbiJ/CXppimVTsNSkq27eu
5KBaFd2wUgxK3yHZzBNKrQMo/u5KEJEzjhuy4Xrra4k3/z7TjVdgQKAb+2A6sXdUhqctiJc6+dkQ
sS0+bAgvoZyeLCJlJEX7BvXrQCmv2jhaNWrltWxXuX+PQY9GCajzPnDTCYFMM7arBdiVr2crYfpY
39SJ7CkWJjJZvp/i5yKRSAdfI188wCf9KVqDFyqnjEFMxRwaPo07IgmixdmqND8uVM/flS2aKOE4
JYFiN887iUYd6xpKKTjE7jS8CjM8iaxbnXbwJWmqc6rzAuDDq+c/VjrrIxqlmXdyAaquWWXXuRvt
gkdsR1eNk+KQuEgfNVtCD9PLy9oN39S2skGvVPvf7J1Hb+RYlrb/ymD2LNCbxbchg+GkkM1Umg0h
ZWbRe89fPw+V1V0hKkbsnll9wACNRlU3Mm/w+nvOe57XUDFKhtHy9jXYZiKC7Qx14vy2TY/dvt/W
h2a3Rli6EJV908wc7Tl723pe4gHY1JqNTtJAYRIjFeEoU7iQY+Rnr4zchdiRDLkU9azMKYTU821r
QzkoDQVHc38OG/kp25Sn7Evy7Nky3jrezbhuXHrx+yhtIrFCGS21aG9bFAbAsGbJCT9s05vmk1ri
FRK6HMpX082k2dlzfNffRt9rwhT+ytcukQfz7KHobUbX8L3UoC4e9Gk8RHU00nbvyMdpI9ilEx6r
q9mmxfumHlRb/Kpu0613Y576K+xkT4H7P5AU0s3Qd0HTzuWhi3hg1re4iSuk5hBZ4yDbMIuwZ1k1
Yrz8qTiiUPmqSvq79EKnZ0oagJUndqHvZtpvy4JpYZzwmAdW59+ZB7LJdnhHAMXJTvIViVFnZXJd
2Bbw2fz7NywWqzZ5ojHNsk11J21Vp95h23AQjutfeyl896alRdAaO6GJaBEt1SRTzKM+k5ruQsfY
Ka768i8E1S4EoM7be43jnC1SbDNKETEdG94uvQnhZQz2wXBc4dRvGuqGMhyAP+7L18jPIhb1psVl
cBThsmAabHyoxmaSKmY72g2So810zdv0qN10WHpS/vAlPM3cAH2LiOIY4jaE4uo6z+z6oF81nzNn
bZAv1FFZxEslFpWhKaRKFz+MdIvYFwpdP0uq/X2xkY/WXbNFWbnvd/muuapccqHgkQoXwL07BwT/
hazFvGssu+f8VyyWVZHHsoidCt1zGl3/KnRTR7xF8GjzON2vf/Vrbev79jBGn/PsMPgWU3uiukUt
RIYjuJ624V58KvCYSp0abtER7dq4qZzke+JMq1akl2Ye1cD/bHgx06UUwrNqzg33j7p0iKaDKFKe
oXxL4k+WltuhkhxF4TYdr9OeZyelR/AHFWX78XRc+/6lkL7IJUH2FH7GyDaGLml6AUT1Z3Yjb4qd
cC1eYx50Sj6PDyvNzt36Qbe/6vvP1l3XFhE3GppNDvWzth22vUsC/jGkGFdyeJdvsEu7QRG+XTuV
L6WOFF6WKlXTMDiJCL89tqLcF4thPjqia5gF10gcHyllFRxy/ZvhqbLVq3BrrY32hbOSTOZsiPjb
83Ex2FqbB3I0UIdhIklL8JZIeP0nKlKc2Efhm6ycjxfn1t/NLQe1RTFCnS2X5mh8aqZmw3vV18LN
x2N44cZBuePMMMXemhzj/CPOhrDMsrRT24BsFZIx1eJau4bhufgZBkR2haNHg+HytgXwgGiP4ftu
xOTYBuGmINzTi9PK6XapFXRjMhcKjIG1ZeEm5jSd3FmUX8jCXcIbezC+WgR2P+6sCyoBzs+zVpZ5
Ii+Po14me5OKhPoCIsH957A4oo119PG2kJ4DTb2JNOGhQSyZxt4R6v4R8/QNyAsE5rGTpt69niBk
CnEJ85JTmX/9+Ce+ljku16QJnmBmQlK0ri1Whpxola4ho9+M0je6aU9I0Y3z3PW5SnY37EC5Cqd2
uJvCwe5TODCdvtEVwS2oec47NgouuZ6e7kY/cVd+mnghpcgU+/u3LS7Tvdh0lZhGzSYYtmZ/HfYh
77TepdC5GOTDmFW2lhmzNrvO7gwBE5rC6TTeZ8VzIvzA18it1MfYIBspPACH30gZCmfozdBECLuJ
u0L6MXSsRN+iYN5AFlwRLaRiQXdi7ICi4ZfZKwezfupS0ZWpDzQzLIYN0OtFdidb6H5CcW+Y93H0
HZE25aMIQXIipMFtD5Tdm9SNoRWOGcgE8x6L4DZGhen4Q3Ct8RDAPsiWiZ8n4SfN+D5m2bYOnppK
IsL8ecRjzAyCKwNcqiQVdingjZuSRVJ69JC/yqHcjNPTmKGIrJ/6/mmkqi+i4lcXwNHh+FHmNTHU
mBGlekEmBG9B7RkJq5V1dkMdqS3jNZJTVop5kS20w5akBHkbdCOKfxPWFS/Y+jAS1Ph4POWLaw6C
F17qmkjV02Kq4SYTW5XccaGke9OwtHU8eLouu1Jr76DX1pehzK7S6fuY/pC7k6GfGpHHoPnVMHjS
dNQYDDzURWxZxvhlmEKeztVONUG8eaKtj9IXj1jWxz/5NXH8fnX8/ZMXM7BrkG21QcwMPGQHxS5f
YNDgyreZ5Xje3vtJqpS4oD28+CceepYzOMax2bVf0qv2ei4jtDZzpra491w8rbbl/uOfd+FNy/r4
+9cttsown8bQMNjE0iF3zXyuTM7JXOwjIuxzmqogiyf25fF/1+pyU2uljsp7BAvRkLlG/2Mi+lig
wSxnigMC7FD7ocblykjMf+lHA7F4++Hu7vehhRAjEJnk+LVoXBHFayVc4UteOt/OuvQVD3R2vhWE
w0ZBnwVCHmtDPlCwufm4+9ZaWNw927RStHqiBaG6H6rAGdhJPm7h8qydGUKQ7HC3WVr6+lInViDH
KV78i5EZ3M1vjnLX3crObPSJglnclL+6vcUjUgJgz6x9CI7iRt5b3+BxfKVa6CZxs8/iKoL60h1w
dtv+67cZ86vzrIPB4zbeiFxj04pHqybBgkYpR9kssScatz5kro874/IBd9bg4oVjNqE4Cg0NDolj
3Grb4Ov8htYQAW+9Q70trgYHZptDBiL4XorAIlbav3ALJDGGzbAEGRTN4GLXM6yEOo6Q9ikjePb3
yqb+TGnHZ2hSu8HFnnAvXwXH5LT2srukHIFeRbRLAkOmvLM3b6uwaQOBw7N2Z6FnTJBGJsO1LQ/q
XvumHFY+c/6MxQJ909xip8QexZ/qrPwtPMMzc+8RkCFUfYCWdfUvPOEudauMzkJRqMtCh7nYEDxF
BpQQS69z/M/vyU/VSTbmHUX5ORXcwd53eEjZ0ec1BOylWAWcy7/bXSxfS6g6q6uIjZun4hA4AemZ
jfCQXCnHzO0Qb2y0tZ6VL/TseYuLZ8RUzHremhbn6AiOBRuuL/4J2McWQ2IcVR8+HsnXcO9yJM/a
W6rFolbEUWukvehaeBw2EkyTGInTcO/vLJ9kiFsDEqZCCcYKkCKsRa6Jubn9vefso19rR9yFff+8
u5fxiRplF95v82EzPtbqQ5zhP8gLve+ePv7qtXFd7plaGvvmQLaNQIh8lJ05qGgSg8JdZ2dejfu1
9XLh6D7/rqUwuq2FhuSKD9jtoG1/S63+FZ3y66NvOZjovE3ONOKV8jJmKgxUgist1/vZemIG5GBq
x8BRPLRyF7lwuVPPG1qsCz30kzHIOKD1jspKpmjbWRtN/veP5zetLNaCQbakq8YQ6qD6FKmQjSgF
+h9MBF6FYMKoXAHBtmiiiXy/rUPxNy4idUkqCQ+Gq9rFk3VMbwMMWO5WWry0wM9aXApo20xNDS8f
yRmcWjfclzuBsiYQSrNQrSeh9r/8wqWOtjQrMpYUNLyWAMQP7S49/SBljwuE+q8E2y7t1OefN3/+
2YnvUSkchR7NlfAi04fyGB+jDVdGVwRP3LnpHeCBTb5fi7leXNHn7S7uqZmo6hXYuY67e+9q29kv
jxzFcV5mntM6q7UOa8O4OJGU1Bp6Iac9UUivu95zA8UDxnaIx18p+T+zjJ1q+i7ixzm25FrRnL3O
o/8DMf6nxZ3tAxBj9SsDxfgGw8gf+BvDqEDEImWDTSf7n8LF5BzDiJsMvremSlZQZ4ZkedUE/+8/
JfmPV2sWaP1QtQhDsZ39A8Mo/THr6hUYbECjNFTH/xaG8f3qgBs2RyUt9hwR0f7b1dErgy/EQhFt
ChB1EJY2URO5qpgfyqBxqqyHnGDYQwfiR0MZ1NX7SA42A7SlQfjiF+1jp48EMoqV3fz9I+Xtr1qs
WTMWUtOq+VWD/mxgWasAVTgbo7vfR9A5Pv3C/XRuAsqqNmcTGYW3H+5V9exQW9HEtrsm7rEFgTQ9
NO68PqdoVdv8Glx+exK+aW+5y4amP466WUabekZ5eRThoqbTGm8fg+mAprOLrVt9KO1QfrHi8NvK
117sUKKZQFcgoQAHfvu1g9ZhSmvQoUaL37HqHzwLI1eEph0sg2T09/jcupVVzoX7+zYBquWFx8kU
gWD4Xz/+LXNT7zqC5xecUdOiDGyxT01Vq8oBxXGbqvhW5y+JcW+19cYwPyELd8y2Bxcobj9u8v3l
gL4/a3JxOagLJTMKr442ynRTBN9y8abJHj5u4kJO420bix4us8C3srFBQ02ydHTjG3+vXbefBddw
2g0eWJqT3657HEnafIy8606T1x1PkddisLcjO4qx6KUm7eIafhQQXteSsh+n5hvqHhzZu2Fn9JTe
DOJOR+oTis9TK9qx/KIX0RXT0B6oeMK0m9DJuK21+6AIYT1Uxk2ZwROstE9DAbdfC09C4SMgrvZ5
VJ8y1QDH8r1Eam4N2VU9vWTRZ7IrqF6pjzch/w/iXREWbiujbK6z+6aT7UD1dqP6OOT1g5aItyLv
b9+4aiwiUyiavOYljk+wS5GfCXPJo90OSMM0NCkDktlBou4L6GdbHUAx3I5l7eYgQtIofDT69GTp
OVo/hEJV/6iZ3DKl2skieS8CGcS2dl+1wXGqCzePtc9JiQpn0txkto5sUA61JRWZKFvFyVa9AMUQ
0sBUuwtVY5811baucGhTph6gxveik4BlADVU5U1EBqVSCQeneI9PmffT6JWbOKdwvLTQlQfmoa6j
vY7BjBhkp1jA5a0qjxGYA08SXV3VrsMgdQMv3IgUg1kFCdi0xMGA8zkGTJOo+wCyHLm8B7UCsVJK
iQNM0DGt6KCWT2abbLBb3lK7icbV2oD9RoxMgj7M9pUsbFPNcH2z3ovDE9Atewp/xXAhMvNLif7M
M7nzlNodYvhN3yZu5Plun8hu3I1fx1L8rMbYnrMpRCJVhXWx7VHEjkW2UlAlv7+xsGQs7rnSXCBL
0eTbqav6fSaENVuimcSb0ky3IXuw0e7lTIbG5x06JvA4GxaZ7VUf5Vf87y5AQ1Cro3CfKa3T1d2+
8s1NVt2HLSY+3vhc+DkiqmjlPLq4uufNE+djg8KKZb7GFIbEQ1gZ8TwLPql/ZncBggRvkyMC2cyJ
Yn2rfE4fEb9+vKtc2rjOm13cIfN2GA2Yr9GmxGg9DZkFneIksbp2GF66BZy3sxiJqTOpsgjYIOX7
4JPomk/ljY4m2kbputEg+zjJzfBZh5yyagBxIT5GrQ9kLhnXF0N+lwkLZN0CddKzf+0amI6hqx+H
LUsdS78Doj1Mtr+YnRtemz/YB0z/qtmtVcBd+nhKtEWc/chBvUtBdSZzauyGaDPqWLyCcVLV+DCU
D5Ay7EnPdh8P6aX9+ry1+aQ+e45UllmkOgU5m0ksXEGb9sKobRMwM9LaC+TSQUuZE1ohc/aYXmql
egnCiiLzPUHF1abAcD4ad20D+hLZMdpRexq55kWfPv6+SzeN81YX3xeDLFDAKrKoAxk3K7IVvftx
C69B8OWRR4GpJkKjhya33DcEojCaIKjhRruNn6fH6FAcBLt41Azb+Dz+kMG07CM7IY9vrHzbhRSS
rMAs13QmC8nn1zff2eCRrhvJuCohuqg5SoMqyWHfNp9QJzu574SfBcfiuFec+lbfVk7gpo2jvsSb
ZDUQeGln4M1gIrojk6UvEwWjJKZDrOr4hHXjKRyDfYhYSTbWkmYXNz646RJJd+SL6PzeTtcuE82e
ggV2hl1wR9nSbEijHuaS3tnqasJ1OnBLWE4rq2S+kS2HWAPWppGIVw223LfNRhSgYeiVcZuqpL1W
f/LTwcFrxI51iRfKQ+SvAXkvvgdmVAOdORfvL5UFeKL5bR/F3PwLAN15cSiwprPaqwpQW1rItmmK
Th5QMzZeeb14soBSfTytlUs7AyRg2Ai6yvNumQqXmNWNYuScMdTCgUr9nppxTUUZZfy6I+SxY5Dp
0tVir0i9U1dAx6ClT8WzWqSHSa53Uv8zlVU3qLE7L7zDkJ0ola+EZC+O2aGLCImVzSkS4Ox2w95K
Kcn2NfMawsAha38kCvA5o3hq5psV6vjRVFa4oBdEhcgd5ip7aaYiWssQJ4/j3sg07jstOzxhClfb
ayIEC3skq2+nD+keI8bbCmSCf1c9I3auKif+Ed3ra1f1S1sU5ZGGqtAmoz2vrbNV3A1CUQojW1Tv
xDfpaCPIdSkdcChzgtyLzGzmQX48uBePufM2Fye5WU55bqTzSe6mzwPi0RiPHuslewy26I+oDz00
T8iPHiLX9CEarzR/abdgj5Bm/TNmT8ZiOZW12cleZoTwDGvbyA+S9yUYV8b3gsiJ8T1rZO72s25N
SAY2YUIj6s76kbIPDjaZpl35Vf06brQn0TaRPH1b69lLpxy8ARH4uDXDKBbvrszqi3gQ6di2VTcZ
fHpK6RxJ0ECfgNIdFPwEDLBzxtohdGmHOmt3KXdqIiNJpGRerYUGzgw4H28vz+vtChpW3V3X8RV1
LI4vHnlU2KaMkVb5xLpw1OxBM4Sdz5NFGuuVTeTi1OZSLSuvplrLe6ogqfEkzm+KGO+BTg+dvrBW
7qRLu3VkUYzzWRuLqWwRGgBsRo9rt979cF3/JQo27ms0B3MwdS2XeLGrzxpc3E5HuOMyhbERxK65
LsXpDcIkEO3aLthiKqFm+kovvjqNL4+f80+cf9HZVO7EQZpGiU80T94un/OXmo3tBRrV0ZWIhd2T
wXaNIxL7G0IlruLIdv7If2+zo+IMu+jY7sd9sLLA1sZ2MdOrQmw0YeRHeSg1ReqCh/Lzyi51cZ/4
u6eXQSpArW2GS2JEaH7amjvCP/vuaj7qkaTezFKS9UzqBQkwDgac8fO9ihDkMh5UTdqItQXbBtWh
z8N1cyeqNjWB9+VJ2XNoaQ8GSmy8BFJ7OgXH+tE6lLfViVpQb2VJX+pfAxyABNMAH77lfRkRmlAV
Hleq2L8Ni89SMa2sHPm9pJ1PPWthsUNaUWnIFTES6hPvY5lqnvh7FZtOqP5o+sEtJsQQdbbLqdCD
DDwNtwPkW1B3cgelfcQ9VaccOrUOZoB9gqSuTPqL6xr6gjirgwkEL3OdmqmPfprz68QjRRUPHpLs
Q3gEXXivVHb607tKH9eydpfbpIQEzLVqiph6vV1oeeOpRttyz9Ns6KCjywNsi5gNTZZNPOQBWwFm
wM+PZzm0c/7W5fI2eBSJuGxpBM4WG0qTek1dYilAfdcpoqyzNG7E4bvQ7KOytyX958i7PjdNOHX6
xhe/x8GtkZmbtHmumv6hia1PMW9RD3NbBbZbS9BCLkoXghcUXu6OLdbWSOKKlsdBOG0iC6glNWeT
yN0MNonu+091TyFV8GSIP7tE2/k9NjX9fO5XlG8WMXeibpfDOZS0H+M0XaWmT27/nqrujCJ2sX1S
S3+LZYzT4lostcVBL6THSEpcCuyhrYckewBTeuluCAYHcd3GsyKHsA4x3u9BFlPoiQY0e8Dy7qRq
AiFgvDtb8aVnmkV9cA2SjrBUnDpmXO0LIdvAvTnkqYFoxwAmljuiAkkFXx+lEzYylF+z+ukPKk/n
H1xFbbm9NuVH0YfBaE1b7l+OPiD+6brUTgztMesp3Bt3coAXu1psc7DGfaI7AA9OINypXvwqoKcz
Vcjk6aOXUrCa7TyDGFTVX+l1f5LN/iT1OAc50QjFkgRsHHyGYeFAd73rcQ2SdW8niuVjTBlzajEe
Tfop9Cy3A/wbGpLraYoLXW2jAsgQRSgm2XhMZraUGbgJsdO+Vw8xOYdWHt1S+h4j/IOm5hal7GIi
add6iscN9d6tcDBVFJ8I3erQ/C5qIKLBDHfJ9wqQpFlpR0UE0SCwfRkvWQXcGFiyVSfHsYjdsdEd
KdavY27AA49Y4yUwsp1uUKWIQLIVvGOaypsk+ZzJ4Hmpj0a5jvBUAI/5RSiSXUF5dDIaWyOykMCm
VxE1jhNV1W0EuCPg/esN7JhgboneTF8gXzvkBhwZwKIqlTswK+w0sIFleJqRsO2ku7ip3Vj/avg/
rUb9pfhXCjjXDtQGYDi7SD4LrWUHU2EXwlMAxkB9hntI1TMZVTnepqTCGyO6JRaBoFLCp2lwrRIe
ZV3u/ACrKC72vClqsXASvXeiqidF/2UenHwy9hUczbavrlq/cU2ExwK+Hol1RURv38qwogfIeCSj
RvFbAE2FHJaTiYEjmN4m8QUoyt9Ly3CFvnMVj3dR3+2ntHb6nhyHsisGKnoo5Pf6mtDq4FCd7xjW
nxmVl2H8KCEiN/1ml7S4Xig/fZG4fXUdx4M7EPOqgFa36l0XjU6sowARKIZMwAYa+IiwY5lTRvmz
1L4E1ITGoX7rS8afCrNECapjk4zHzHymK/XavCrKhyYS71uKC5PWh0f8M8FlpCrhkGriF9qBKzoc
+7L9ITLEXeDvkq7b6tQOp238i/qYTWNObBOtq7fjF0nQXbPPvlXddKfVyv3UxMdeVxxNmT53ZnnU
PP9Pb/Q/yYX6Rcqre2iOdi1ETtp8N/HIHQmYjsRlqlzeV9Xg1h2zQtGnX2Zt2mpnbYdSOEYpjAXM
U0wIKknbHwPZuJaEwlHFhh1Gehby5tSYIQAOtDH6wDxPRZuUz11VA9rDQVOP020vStdpkUMFhsgR
UGta6Q+wMdiLYnPvTeVVLteURMOaAGRrK+So4HVPV0acbVWhvMlGoaaiFlSsFG17s7zrRvOL3qWB
HWXFrzGPvoa1HztxOewpTnVV7v4NzANPj660juLjOP9E3J6V6kHDbszoCFIYUoLsFsn4mV1gw83j
KuleUt59JVS0jhp/av1BLNoSCmGhv20FyBCy+UkTLODijVPADjEjY+NlE8FC+DoTFSTgF+ogh9Vc
OfBXnbFvbwD/3/YjeAjRgqBJrTb1swpxawk/smRGxydQwyss6AgPeUZt40K0FcHEQrpwMQxTRrgV
HtpjCVahd5vD6PB04TlRh6vIa796FohUBXRoXodwwL9kvr4VjcSRy2Qbiv6V3ExYvoF79SNAriaV
mJn4qFpYc8VgWYzvfUn1HuztAKD9wAZbkPxoSAlaSrPNcx1iNAtZ2oaDthF75T4JyUiQCMZcjztB
sm906PJRqI920AE30JgdOEHv/PprxbKPfWurVTUVp3BQyAgNI1jfmEigdtt0ilsXpuNpf6ZZ9TOx
hltjtCZbE/T9kH+x6i+tLB5pYjtqOLFlD+Jsglw/19Eng2WBNbgtj+q+iZ8U84WPtbXaOJYDrknh
1wZ7s3TEfvI5CBCXa1+lNthrVXXwlczWOC4aLM5kYnUSuGFNFNy2LnZw8tnCLJgo2HQxtGH6VMno
2DtwRYyoSZDWFK5zFeGmFLtanTht9wvbs82kEjRQAmivpa1Gw6b2xpNBZ0sAlmQcJkRE/4lSwzxO
7MwaUdsDNbAMJ2k4gwHqRkhrjHgbtyymtrmugw6LnGhbaCsZlotBLd781B0hGZTe1Yu2whRaSQt/
BXebrexK+7nkiAsHz7R/wUn60rXKnENXCk994JeLKEMbDmUfDGiHfD7Sl1CvNSNMYAgZNcuT7EXl
xYeRenQrpygi77dhP+21wjxm7eREVmBzS1zDwl26cpuaQX2hKouiuZS/mhrlCnpPDxi3w7WyT3ds
GIf+QG3P/uNb5XxnXN4pzxtaPBkta5CayKIhVQXZKqvsr6lT9b+y+mUIpcPHjV14qmApIlqEf01Z
JkT39trcy2VYphOHELUZti5eRdla7dClaM55E8pCKB33hH1xu+Jm/ij+OT8Ep6u+d4Iv1I0g/NTB
yn5ZJ9tdSgm+aXURbi4rbKVT9fU9ACDD2Pi3ig1syu0+9ZSBlsJePAyOcgQ2cz2d5P34kjjC9uO+
vTCQb36C/LZvrdhqUqEnhBJoPzLjZ1ZVdtG2jjoD2MOVF+GF9/abthYrRvXDKvcnOjnSfmYgNEbt
V9Ddf/w9l95YbxpZvDoV9oWgLMZoI95n18Udd3FHvZv7scbvNN36j2vxGvnCRqBCipmzaUzOd++r
IjX0qtQZRUqOrnwJ/xQdWqbqgVgist1KWJy8+PxjFX9OuIK13oMRaVeBpLlouLel8GuCXqCnmR2W
X4J6tEvchUPy5bVsRzG/3wsdsfmLZvB/+rX/nLkM/71+7VDnyfN/2M/xr+pcwzb/ob80bCR//lAN
EVE2QXPoZnO47C8N2+v/xS5E+EaVZrtgZvhfGjbxj3nDNYj0886G9kye/58iNvEPLH/RBM9WUK+o
WJIFr27N/q/87veuWi/+/VzM9Wqffrb5vhp+4aVIQg49F2GkxeZblUJXDqmiPKiYulinqdmZwESK
U1u/CPVXkNqjdAoMLl2T63UPxfSkZy+R9FAWoLuu4uJaBabXyYltYRrglXvcKdr2ZCgny7s2phPq
iE4+QqnC3Iea8OFz1+ROfZh5PjlMo12TbmbLrPRRAVQ1gdRxKvG21tzsYTxU3wtt02LzZtrWL+9L
dN9lD9Fc3rNBygska8qu1Rsu9GOco7uKfuuV/605/f+b7fU8uP/9bH34VbQvL0n44/k/NnkaZvxD
9nw+b+c//g/tpfnH7LaMvxkqGequ56TMX/PWkP8gyYczKXE+C4fEORn1D+2l9QflOpoKsRNBAClB
/sJ/aC+NeR3oFAkhmJR0rL3+nVm7zK2q7JEkVmXMr1WVHOu7lKMVCaMYyblbBY24w90FNFKdgrHr
PfD8TMimeM7FKfyWtpLeudXoDTeWEWXbxEDmY6u91u3kVEjjbSXpE6qpPJwAXoJ7XLluzMvnfHnN
P1RGhkp1t0hBzzJz1yA+01szLlwruK6JC3r5jyZUnDQzv/EHT1XavpyN6V8L/HxBL87g1545a3BZ
pSUYYaBbJQ0mwZWa/5kOu476X3O80pqVoPpSpv27KZKtZJv5MBp9e9yXbR7qYUFTGpYuh5mqUr2A
3qK8Jbohor9aqDBfzd71JS50TC/+oy0HveNeXItlUbgDjIts+xvhEq8iB5ik75vhTYEZIqol/uHt
Z+lUbWtdggSPo3hvjemDoUQ7fbUg4v3XoN4hXc1KoqQWHc/bZmJlysPemEpXk6aNkRaA/1onVnmX
YgCUBaNTyB1BqbUEzYWl87bdxSVtFBRD8AuRdvGN3xbb+uRjm33V2T+MXeYCnwvuDYISq3nc993K
M4LUtTRTHGYKz9vvhVKo1qGilG7UYenFkpm+inFTfakUJfv18RpY0qqYmVTOWbwpJCQl8KUXQ1jW
FJzLoVy5NXpSwe5Bz9rVteqAbwf4HN1Mbn2X7KOjv+pcuBQrz00zpoZKJgSr0HfiaGtI5ZwBr111
Z3xV3WHfHK1dtJ+Te2sVbYunzNwUahrV5FYxb9XqYgaVvjnpSd82bi5mEOdGnIbXUMzvt6+3TSwm
Sx57eZg0RLe70ojdJhZh9SUhcbbuKQu8J/zJFBdXh5U0w4WdhZSWhcAflrWBrGwxfjJwysELk9bt
tsGdcl3cDlc8YX5g8+rgguYHPG8+njFL3sNrXyqAfiSR5z72EIu+rI1IMBO5bRk2ZQukb9qbm/AU
uzmv3nqrH9rCnqtNKzuyw9sov1YjZ63edCmRmn8D2TyR9AqaTgJbi98QCUoUCFPeur3j3ZsnOITH
FDM61yIubaOJ/Wa5xnfDSa9jCm/ijQjrJnDbfXZaS+ddWKpvfshi1AlXYSkn8kOsuN34/a0ZiW5Y
rBWGr7WyeMEFZZpN8vy5cPLu1KHS7RalnZxMa0/FC1ve3LEcxRQD0K3LN3+RsYACBU4y5kIwBTfy
uAO2CLsm/kR21IbS1D/G2/7KWAGZLx5zvwfUZEqx3XGSvN69z3Lh1ThW+dg3iNpF6IHbsvmmB7u2
XglVXepH0Hzz7Yqr0DuFSiXqllDCN3MFQd9Yvb5Fl7wt88b9eIlc7EWEgyxIUn/c/BYbuKkMWmDE
I7OC0Ot3/0F0y2P52duAws0hLuHk0B8qPGL31qePW778gf9seKkXmXpkGYI/tG5LFJpkGCjPfa5p
K3CEZcTvdbRmDZmMNxgH1TLe1VLcnpRj0LH8ho1yrbx4B8vJD7O9bjLYa/nbC5u3AfvA0OcKJvK3
i8Xui5lXDUOMk24xuUbdwP7o7Y/77eKInbexWMeqqhUF5I35i/In9dgclGtqkDcz7GJ4QvVOstzp
92sxjAtnhsGzlm7UuRpSpvL2oG/LulWpTehcq4Yy79+VpmaXPYwuVd0OvWoL4kpp6VIH8TpyZMKx
vZ3P+3fHvTxMRi7MMzMCCmbZp9qZqLI6zF7FRoSstHDHbRI6JMKuwMXumxvgN1Qq2d7zSocvQqbv
fsjiMW2NPD+ElB+CIvuQkJDHavIgb4DNHFZaen97RPcxTxteUhTBLYvPgtio/LqASJUR24H0bhd3
qYu+5a660q99Tmgcms09jqfyi3DX7rWV8/LSkjxvfjGzcvIVsVLjBhzjFFtJ3abyTDuaRGflM+cz
4O2V/+1nLs4IP2byWCkeePOa9EH/m3awEeY49AaMjLgPfq3N3mXM7/cYnvXsvHDPNm0f1bQe5TQZ
XINWciWWDFUqlotk4RjsJ6zmNmsn/2qbiyUTwn0PCm/uTnJTG8wbAKtCGgs2ja3DerZRWKzeHteG
cD68zr5T9aW4425JYtQbdxO8dYE8VzbcfzyCl7Y5U4NOKClzHGtZxW5lU9PWotG6Wty7XvBcK97a
LrfWxGLRtX2BFzJsYy772WHYBI78q9N20oMKwqK9tfItac+1AoFLN1Tj/LsWh6EsBIMhNMwS7NHm
k/A+/G652m548h2gwbG9liNZa3CJHdAVKnYag46EfelggUkK7TDxjeVB/FSxi/trvn/LhMLrQjj7
xOUWo8TdnACjX6ND9LP4Ge/Hm3lD06/Lr+YtWr2bY7SXbSiPu/pL5GCj6X48dS6dI+ftL/aYMNTA
v3jz1BkQQXDpD4TTZOq3ZnEyJok8v7oyky6tiPMGF5uN6NdDQIoWi/Pm2BsYCvrPJYYJH3/VWiOL
7WUE9x9mI43Mxhr46AJKc8Lqy8eNXLzLnH/K/CvOFnfTjspU6vSd9z2rTt0naW+50m4gYcpkyR/X
ZufFJYiklyQhscF3NQepmoRxozJVyFbgEoXWJin+J/121sSi30AwK1VABZ4r6A+4jRThKdDuVnrt
4tictbHotaSTWkGpKTDutsIPIbSrTzObxncFZ65Etf7s8GDdrU3zS09PjO3+7rzFRmwmGvbAAq3K
O4gHVFMeZLe6hYZXO9Em/FURsRCIzJSP9af+Z/UQb/9NNPLvhX72Axav7UAbcmUsGD3Dm1y1VHZ9
Z51mq7HMxMrW/NkF1mGM18rI1+bMYttOTB5H+kSroSXOnsPUZ6xcktZaWOzR+JaUadDSsUEElp3U
HUW3H8+YlRZeVatny6zGSkRQPL4By+CNrzWOJTx93MLFKcmrjlQQaSKCrG8Xck5NwqSYmBJLGKVk
0W1s/Cz0lXm/1sZioxXbpDRjgzY88dThGYDxmx2nXz/+kIt3nDlvZcwhFt7Ci1mWy74mgSnsOKb7
3w6AhHFcPIk3wBvdwLXu8v3HTc5/4/LyeN7iYoYFWqUhO+JBZwaUp3RYa8i3cXfIBJP4+8pcW2tr
MdcGM5eHOAw7t5Cv2/GUq/5NjhgvFBWbnNvatfhSYOHsy5agJ8+PUqHEqd3FBymhoHZ+1f0Xe+ex
HElybulXGbvrCVpoYTazCZEKSCATGtiEAWhUaK3j6eeLIjldSICVbO6u2eWm2WxWe4ZwD/f/P+c7
xlU7ucVAqOJPGq9DS6SSiN36Tz6Sfz7G0yKVHklj4Gs8xhSkTvUYdFtBOGud+2bbzxkc5MdSNBFp
RH1+6wXRQPzZab3nYyIY1sFOdWsPBRJHOByBzrmz+HdF20/jncyAOWqU2Q8Zb9pJlMSL9bxWduxt
7POOjJ/FppO38tNYJ7sMi668ErWMtQRNbFA+uaVjoTIqsVKNG/JwOLmBtF7n/IzEUY6cdDyUV/GV
RPUz9mDk/wdv06dftKxyv6xiidZLMzTf3iOuTT3KULQRk/PV81oSbvaADhebdnMrHML730/Qb15j
zq6ocFQQLzIHhM8DN2Rb6gG0O490gCu1N1HDVi4r9mv5l4Mml4/cp7FOLrLglmdlF7bcdnOd3ZDf
Af3NMTz5FmlK9IQUORH/+lT5NOTJdkIroiXhnCH9KrEl6whU1lbG/swo350MPg1zsn8oZD8BJ8Ew
/SrflgfF5cC6h3+JVmu+/zeCJL4+NWwOVBz4D40Ockc+PzWid1KiFHBdcCeP/hox30J973eWBzTw
sn5Y2O/RKjjnz/q6p1VoCGhUORV8u/R3Tj4gRltVcpbWAz2qvtDo4eblWwNV+ELKjMoz+0C7GqcY
+bnVxOF1qco1dp/IV2y5gUIsWUJ4ZuJ8uRH8IBrgi5l6OeGeLoXTMJqTnA4oRQcLnTXSR8p4Y7vS
/yrijo7S55FObvkIIFwWso74qEZEXq5swnRcCQgm+mbk76HBSKlbKfVH1PY3ejG8DqPuimK++v18
/fKRY5LqJhZ1A4SSSbfk85PvW1MPlaKnhI7/3R5Cfc2uZB+o84XeVftCSc/c4K97Boqxi1Vd1k0g
SzzzzwOCB5mECSsGr9rgqU4CwLB/5F1zltDzeh9dV2dKiafaveVOfxrxZDKx+IihPP8cUXRAr9rV
fUMwmttTM/Xt6bZGlX+2mqBrywft00eBYamZwlFAU7a0KT5fKDbxXJradPAETPItiwUoR/Zhtfg2
oUTNCJCkJ5uWpuxaSicj6Wpk4yUvAvVWUIbx2kybYjXn9OYQzI4E//Vk+rbHUgwThDxVeqEHqiBz
uBibcSfpAvFz+FyklRJrOhpyI+qe5aaedHfq+wiJzWAYzwD7sk1rCMaTIajTfR4OBNgNdcy7HqUN
nTFfaB9GxSp3ViL1gFDC4bqpomhDRdja0iVEfWYlI1lKXanIm6ohKqyBpOFY6Erv/Axlee0r5k06
BLroNlOnPCPpGEJ7jKdowMhDyKPDWmP+QTI8OTFJPI8eFrsGJ4AVad5EiRndq59Gqm3k2XQxZ9Nw
aeH0Vne9NljhashSMQPZEBLblSRSHdqFmpv7Vo71qzQnhRNHVzR6shhEryqZZrtRT0x5P8J4+WFR
4MZqgt1nUKpolekGEJlJCAlbTIBceHlkoV43pSYQ9kItS1chYRzQLTOjzYi+wxTTB7P1KrSNsSmC
fExsoANAN4emk96okBNWNarqnGw7+mz7LLQ0/GkTbSi/z4x1rIyoC3sZRwqXdsFNNAgxg6GAaNyY
UfeZ6hCTMMruAAOQ1Qr5zThM8rsQ5yT3dQEpifmkgHUp1Te9JceyQA+OtPqu1QUvystDLGgjpidV
Gy4npSvfEiNrIesIYVi7QxXIN7mVh2viCU1HX9K8ehlhuqkRMVai8bkw5FY5ViRCoQxvZ/1KDAqc
EMks9Q9TMTW6O+QAQVgb272R1+F9bIFmD2eST51Zi0TdG5JYJf+RH+C7aqL7mjuMkkoQmuY3G7Ky
4mwTDsb0I5yaeF3lCfaZhKBgzS5gDXh9SxbDPqpDDP59YoYzDpdBhvQymXthFqd7wYfRuVpKIMHN
GKd+72rSpGQ7Ab42+YEJJskaJ7vtq8pwCRQjvAlw7uPK0s1Vmg3RfdzMyW0qqfNVZGb0gf1MhLAi
F9lyZ/nUVmbRrUJrGFo7LEPRTdVIQB/XJxuz0f1n3e9GR7SmYuNLLd3kBN98iben1gkjVfOwdJu4
rV/DKsGMKbTBfNPXQ4OkzVdAxGuzhBJelnzjIoelsW4JI7hI/Tq6Vc1Z2hSNxG4lHcSC1JEi+KjD
cSRaWCvFl3AqjfXYacUGVV+2RXo0kfoYUpSpc130yryO9/1cTcSRBUCojKZuPX0qia2Zh7TBmKHl
26mNqo1YTOO6yctsNQcTDiJjGLC/TCWb1X7QX+Qm8u0wyK194CvhEsWnqG4Ap2gL9NX4EDMhkp0U
CFpOcyAgVLGWOMEWvvHQ8x29bASruMBW0BE12eTRvJYRTLulVhabUiMDQx38xItFDcbzlId7gmbT
W9GUspcWVcelLxKQB/U+EjbpFAG4jWtauoATniLf1HepVESHsYgQ6YZBukWflAWeXmqoCJPUvMPF
h9CrkyS7y0bpKhbEQnLiuOyO3IwedpaASdvrtSmQPFx65E9rhd6/B3x+Q5xsVZk7KvvIuzYL2TiK
bRIdSPDrNmWBC5EFObwXsjpYN3WY8N1oSYX3x9wks7inKzOOuXU1hU0ZekGQC0/yMOgEDTDvQM4n
YY3na1az+z7XcOVJYo0PUqii+rIP1DJehZ2uuT5rzmrWxUIE2676r5qZxzezNL+3qgTN17Buw5iO
rGJOBFeXw4fPRwdnhXVD/1a2rbxQwHP0OXn1ZnGUhSS8qCchIaYzmVb6EqpQBFgthv4x7RXJ1rO4
uLIkP4Zw2LLFm7lDrBfvUiHeVXr/pJpj+cJCRwJj1tmVbD1MVb83+6ZZh5UmOF0lLRei8hGoitIB
CNbauMMviMki6Tks2uupwPSvyy3502H2EZbVkTBuBs7DGSJ0kFzUEv69IfPztdJLrQ0GpLRBzNS2
UMS08GYSIFuBhbQwY+RLptC6dAMw4BYG8cx9u2/ESLzLRDPcsmkt14Plx04q5he1BY3MnxtxLVQT
0xoNoS3kKX6XpCazb44e6HerqU0YrMEHxZKu+xkfC/AvMibLZQcqhV1zsHx9XIdhOx/CfqhfVMyk
K6tv9R9N1VouVBJ6oAMrNk/sgyCl4NHUBG0fmMPHFDesagNZGI1K98wnm8MuMNS4xRKRoOVEDhcG
Etg2ihf0wThhI0tFWwkjDDuS70p+lDi9WkE6Ga2yRi8GYyWtMjcL+5dMT9lAWNkuGZdKdiMd0HIo
mOGs6rUWxHG25Rm/GQZiwe2y6DbVrMXVk5tXjVhYO0ENd9E0i0RW5zNZW5URpgThiCrEQ8Hcxn3W
H8SSY2nX9JLbaOm7EZhw4Gu53fhIMJwUcQf+OJk7WY0Ho++fqtIwr81ATDe8L/oRS55EOCjx6onY
sHGNVTjUItZWsUonYswHKdwSeps7hR8QFFoLvssnOHbEiZKKZebtMa3QGOtlQjpzkBSHOJATkknz
6qiQCUKSNDWeNh3Ljd53Hw1uwJtCbFuIaJajhI9VJ6w0y7PqW0UNnzJNCV+1ThQvEq2rViKxo1PU
dA41Z+FZyMNkLcTlDEFhqDZN10h38pRRtZS6Qj1GcS1A12uMS1/xSWBUdf9HGU9EoUaFHJNQhrcn
xBlGFDix5mzduyhxZYn4Syx2Y7rSWYBpkJf64FpiWTpB1rGhSdrMyxM8nLFuWLuuhe6nCfMMW04v
a1v0kZk5waT7t+QF5Y7CjnLbLH7AWZhItihblp3JN7bl3JauZpFvaYk1DqbELPCX9foaNk676X2D
NEVRjy4srNgrRSmKrdixdJN5POEdDKsLMZH1lTQamUdJhlbv3N7rOZm4y++Ziqs5nOeXxmgJJjAa
aZcboWUbEQZBQUAbjq+YjfsIYCdQ0IhKMv9UN8AlV+3U2nOHHtZU6+4qiAIMxzJZplVXkqQLXyaa
GxfJB2KFUqQnKqgalehKpUSZt5s6DTU3KFv89qJVY+rXjAPhjbInyhqvsyULrpXFuP6RUNpRiExY
JN8FM3UYr0hXwHXYmLozBbW2HbIk2kmDYuHZbsgmJh+WGB09iohL7SwdILYZxMpKkFp86QOfzVU3
mtblqJiltOzYtNiWU125j2Qj2MlGRh6L3yuh07Yx2/Iq8BOnMyb9hp+XENCdjKIXSBNBq5TQ7g22
vj86iTDxpiuJjkn6iGmtRdVbxxN45VMQ8n+nGrYWk3rY11Mj3QfNZG2bOR/kdZ0N+m0d9HXuGFGt
P4hw6HQs5qPgIKsa15EaTxdFkXTvUcqlyq3UEP4ktW8N+y63Ss3GFSuR26QOaPz1OLsrQ38GbmrI
2QtEU//WSIruKVK6BBYkv4BkbUUT7o1ZljZ17gsVlu6Ax5kQvHywsizcVPEwu5FiGbdanVR3ZiFJ
x5iPNmxsNQ2vx7rqyD0UhvxWIj+i9LJFR7n534MUcwWtADU7Go5mmG9gZ3lZBUggHIXszLHyS9Ue
VeEitcOyi3j5i5AJP62l8M0mrpyM40AGntCfkWSdMouWYyS9MJg0wFqXvM2TypbYVmUV+tPgycch
2eEEhniQ382UZsKV4ajWq3IsqWbaKFS38gXr+Pz8+6P6N9f46QeclLsgckZ5MGKyFYXbRL5NYQ38
foBvagGfBjg5sY5Jpvh5ygBNGJerSpRxE8evWMNRgyktXXC9OqOm+64A9GnIk7N5GQ9MMJOb2gwu
qeX6zziU3knZGVAYPq+Q+FpZO3mKJxWnomJFbwUGHFejm/PZeQuvYV15CLZGJ385T3Q5e4knLQs8
4xiiDUZsXeMdZOeG5WMV3pDj5TLJ3b/+CEG2LHpXSg/89XPRoUzHQosIN/c0tk6OECmhq6V+6LLv
9yS5XJV8js68Nd9OjF/HPLnAkG3WFJWMObMB97Kb0GnWWIErLIosy2y7HIheC0C/WAlb5fkcHE/+
7rX9dfyTEpZWlApRxowvrtX1UuGR72XVVt7SxNEyyPbALHiX2n2xeq29pe6dufQA1uGLcBfkgIx+
/wS+m6W4ZBbdJql82mlJM+m1ak5w+Xk59AhVZ3fanmtMLfPwpLJEc/nPIU5uuKGOohJa4uAFE3AY
5SDA0O6nu99fx1cF3tKpkU2wg5DQkaSdvkpWXKtVs1zIZYvOPttJm7R1As88iM+j0xWk1yhXGiwi
JMtH5TA9altOjOG+O3NDv5myBqcJykioc9Dc/nz/fullpFWQBSGpaXRy6q3+sfTuo21+BfwCtTRH
t7PRxsv9+3x/Pw142gJGsu0XZCuLXriN74Zd5y15TfEtqEecMOoKXaczvUT8jPeKu/A8rKDRrgTq
ZXvFVtfmuQ/PUgn+8nN4ADqIcJVq7cn7PZuVNspTKnkaSufle5Pt+d5gPM49AgHPVUu/Gw15PhCi
nx6gUxFrHNRSnioAdhvPsmwYCT8bkY5/679r99Hq3HT5Znmke4ytgibyT+b+ydWlqZaESWPBb7xO
7wh6QSFXX4jbxbiSv5yDhn2dOSyMJCvKCMYpWZ623rU5VqxWSRWCRMjrA0kxt57Rn9uMfFNxJpR7
AZEuJiqNqNPPq3BUiJPKTk9h6vjreWu8ZR8SdsmtwmyRPMBFqh1/yDe/n7BfO55LtALIMOJAyUjA
y/d5VHIsEV/4bKiX92QJzWFHt9HW+ooD8+b3Y31zHwFGcSdlRPikVZ48tDAcYdn6nYqbILxtNHkV
hcPDlGZnXv2vKzstArTUoCIVAh5O33yhzMLKLyOuqKnstr6Lhj2lOEIdj3p+5oq+LtsMRSYPCwzp
YF+MN2oax+xTM9VT2+xyTmaQKPk5NfoXKTEsU1PlBTRNnW/zKVItJMVRsOJW9ZL2JsJLF71EsKBU
shLnu2RW3EG6wen4H9xDkwYPS6iBa/m0754GFufSQGHQ7rWcSagaLCJFTZAoGOzN59+/F9/dRZOg
2CWogybPqZ/ASmQUjTnY1RL9sBHM3qwL298P8fXVw3CmI+o3Flb6F2tE14VjTzND9cxygvu3MCVD
d65ffj/KNxdiiD/ZjoRi6ObpKijEomw2OaNYAE4KlG+L5P73Q3xtNbLkSSo+FfgXfGFPpquf9I3p
A4T3eus9hdckQOYnXOxS1KUzI313MTT4DA2TJfyTU88KfZkmzQ1f9aRAXCly8GqkILt+fzXfPBbc
lRBHl88Uc/ZE3tG1WSbN6Du9OqDgWr2m0uiU5j/CFP+Sg3sfvddFU/xo/8/yx96JgKypJbQ/DfJ/
/t1/O583x8l/7fP+p7n7k7WbP/FPa7f0N14hWQQfB2gCWRl3f/ho2v/7X4IuYdJessYgMqOr58vw
p7Vb+5uuivhi4BWAnF+sJv90dmvQCmBcL7ZOA9uMafwlZ/fJloI/zugy/za4O0vw4sm7oU+9OanT
ULnRQ3CzZD9FaxF3kSN5ycpyrTMr+c8zzi/7pZ/DAbhhV0GaNBfHffpV+9INWVYK8VS5w3HYwY4z
OifaLKF5fm5Lx0iGfuRAK1icMv/Gce+k7ftl9GUy/rJbjaTOlzIaMuCUexfKm0N08wXTzguuzx32
TvdOy1iWSOWD8G+JjfHpZ5i1xZ+z1EJgs50496Dq2ejE5FWXileu9TP7i5MZ/vfBqMKzewIKLp96
qUy9toaI/YUb0YucGgqaw31hHn95rQ9/f0q/Wt1Plqovg5zcPREHDARCBimq94jlgxr9mYXq77uv
k/eDnR9uVCAIJuawk4U3VkVBnkyeUB+kO9oo26qCZVsmmw4eXA1ZVQlLx5+SVZkodkBFrK3upfmx
Mkqq0sAQb3wpp2cGE834IwljDyyQp4YfsnhY6DgpVWJz9J0SWlrad9DA2ndFDZ47tXoCv+mJ+a6T
LuQyoj4MA1Lyf4zYfaumPTRydmnU1j3VYJKp6QxapRvx3xeEZSqPbhwW+3J8C/PXWPmjbbtda0wH
CdrcoEoHPwIglWZbdYFgBhAQ5+uiNlcUcjazhoOvfNWlvVYek7SyY+GOxF43bV60bTS/miFl3LcZ
AnOogvatr9mroxN+EPSXWcqvFEPcdXK9jSRl1ZrFk9IZa4topjhI4Kc9ab26lcIrTf0w6uupu0yK
m4CeShogeYCZFvQArrJ4Pwep26XrZIZuSPe0iP/oqg9VoSFkSuxFLACdMljHF02MgMvdGu0uoRWU
apJjCNWmyt/GeIFWNi45BHZJB2opjnZoHmqaI/lkSwXayPGplA9h2Diib7h9cxdiCMtEGSYkiSpL
BjfkytiUHtNQeuhE9V3MS1eisGUE/qMlJF6nw1EjkOKiqSpP9M1rKRadvC5sFShcUIL8LW/VxnKa
YB/Hd2mpozptSFvXaDZHydqwRrJ+GFIHXAml3h8w+irUIlHyNGhMqnbXpIEr5BFUR+loCFgfLfqV
PYes4KFMyKKKAzup5Z0ZSetIUN3RUMBLKKtAqx01fpyS1FHBhXaQsvGJ2xnYxG7XTYc8yqhRD24K
7LT5ETeaPQumWyVwhhKIbkXgFVK88VNlHVlvyXAX1ZyAUidKxe3EkIaYOK0sOCSaLdxdJ5khHhdU
lpvAaacEmcIhz6/pLcGlpOxua/7zBKyw1iwnNCM7HEK3jyUe6r0QPUfzwVdup7jch7FGrBUx6USn
DxWQ6KxaxfyeLlbXgvmcaH+QirGSUiyZsraXA1zac+S1k3At4JSKzbeaCr9Ef6wX/0AQRii7fDMh
uCi7fmX0lUv6gN12C83u2CtbObotJoHC/6EKKPfD+jSSy8zU742JB6dnRP+Jdr7cNaGhFfeUFyjh
wRCa5q0Rz5s02eY8iFyl41hd0ORzxfStLZs79kqOyY2VpdBu6vdUvkmVyIm0u8L6kTTKilo6k/4l
TW8axJXafGOx3ldkQyDWaBJYFmlxrJVDq8twN1/KqbIFydpoZQ8YD0Ctrtu0e1ZqUXmdSNxXgLwF
RlQcx44MRdtYZ9k7wHrbUls7GLPlmRfzUS6utOYxzdaycjcuaHnhsdb5yxCBXAw3slq6ovzDiPJV
RxM3bed1VncbRQiOaIxtwhASDqR02e9kCX2DotAqgbQ6CX9MWkkWNihSSbTV7KNprltmpCLu9OZl
aj6mBP51UnvdGK8mEO8qk7TMfdukkZQqiY1k2ibTzIFr58wI6DV5O5NiUBvQe1NMONWOAHcvLqVL
0ffXdSp/IDHYVWpwE6mmq2jLjWUSEWyVDIHXRDS8e9lOWl4y4ama9nVPj218EMaR/tOV2Dz0/YNp
lE7bBfSCSkfH9GapI3KnYKXnr1L/Sut7zg8+AEkhupHRo8ADNWNzSXtwQutRJ3fGgueohxfReBMq
FHvax2lCLgvZXJ1l6muNF0v+XuxTqJUPnRWtF8pvIR7mchOUdxM3q+Y3WoNk59q27Xx6pKUjGcRN
zsNWH2nqUAQI9r4y8AIYdhX80FnL6CDSi9R3MnexpzE+CNuYlzMXHuf5OBuN0zJ7m4Fgzlly5bEF
Dzq7RUJzD3eRRP80Q77hz49NHztDF/PVuGlmmkovRTPbUd07fYWUZw40O1Zru6crqFRrxQx2AaKU
WNtHFouU/2ACqA3FApaTYg+DfxVVUF9NloI2XYelvEELYiNUcDJh9iRudJ1vG94BgXj5tK43uoxp
bTR28gARWrpVer6YJIEF475DWjabdyQ0O8kgOmNOiFH+oY6bMDmO02NnPUQMPQ7vckCGSNGQVxV4
cc7ChuawNjmcojDIp1uRr59e0dQ7hIpq5yV83sJwTdw0lbUbc98xC2tDpcBNVNGTysJVecGGdLZ5
/eyEOdvzUQtZJfL6RvHfrDriXEJgjSyxjL8nYWD71eyJ42MyXLYDqFGxPlrto1X90U/AMtF66ZXE
023XtZg+6ozk5BPLrGx6fGGyGIt+DXxz8MO1Vsuu1KTHaWbvZwAGzIhSTbBDTMhRrIfUvwqnzFEC
w5kKuNbq0uSrygsx7Hnu7EhbXdrIWbdL5Ggnw2+dFAADBfWw5f5p6FFTBe0OuPtUDDfkbdNCNz19
yJBUYYjp2ztxztwmSbdpjAapS++SwEuU/FGvjfdqkh5lQoALId9pcbgWjX2edNeDTHJAMxhr3iha
pDJ30r8qo4l1sECFw0Sun6vxUs+Ty7ibdqzcXI2/DQQ+a7WF6EO9jQ0mk/omWt161op1n7/VlugI
+v2kjZ6UVB75CFsxYhtsPQhmuOkIfbLlYbRDQ7qPI9PLzGEtQu8nl31PMOQPuu+8mrnlBflwXana
RmwlV0yAiTftxK9NID5kfwQhSW1Kuu3rgDVFWYLr6NPmwn4MYpu6+/Oo1MunB5mZMrJ160r1stXC
Dc3m5fNbH9VevesFdify3agALhfCY6Koz92CsI6rfqNyHhfF8pkty66WDccKE7ulJBqwvZJ5T1OD
FlUQQgZWhcIp2fJxny8GeOizgkiqFdWdmgVX8/ykdjxg3RSO/qzyXpbNvTKY16o0bZEE7HlCl72m
kahnJFDEg+Y2mo0PdDHXfjUdhaG4ygZyNJZ0G0n9MDvjpp1N29Qu5KHdBS2CHACA+mC9tFp9m6ft
UZvhewaj2ybqphXjaxlLYtm/+y25Vz4BK7Fyg17y0epUdNRzeaY+83UHT7VJUZZ4V1hIX9zBU9pY
kaXE9dKud6a2srP8DKTqZ/398wb+8xBL/f6XI1bPi0UvNqmJVkkP2vVy8AkPqoc+Ag7C9DR7ybux
F1eLSd93pvXvTyjfHC/JupJJJALQL0qcID6PnnPKjkOjrgkLTwnBmHCxE8t2Ee1CN72Yd6OXbhJI
nWctHcux9fSqfx33pFUqqP0sJUB8OVimJHwt/Npx09vDiozW43n46GkRm6PY5+s8OSYtjAIKzozX
0yntt9UaB8Kh3wG4XiUr/UonF+icUX+J//16jbQBqFVKnDBPD7RJ2Fppa/bLNQ5echGu8/virX8q
t93a3KbXLL0XimgXV3g4V0voCHI9lHO0Ftsr0x1WbFsOS9dYvWE6nbOendbX/35D/vxxpwzYOimx
1ej8OHbO5Rax70X41j2JqyX065x/89sbgV2KBgJa+a+1/BrFVS4PtSv6fJiem/pMofab0gFPl0x1
C8gG/K7TSq05TqaQqwwg4FdSnZLkJXQ1W+Qe1/8GDGGZkV/e3T9HO8W9qE04C70yLc9VpBiDbLt6
KdbRvnfYenCecheTPWKcN4PN6VlmyvKm/m70k/pTF+e9JC43E8hq646RrTr5CtUimpq1tjZeSFO1
012/js5y5/7FbaZmYqkAVAh15Kf9slQFRaUIcywuk8jczdvYXZr/yWEJj/k3fGhfC23LQ/1ztOWf
/zLaPGZsDitGwzJIBN8PKSC0JvL4Oj2GP7Qj32kn3IVXwpGCw11M45a8B+f3y+O3L+4vP+Gk+BbM
k5qKKT/BDGZX6O7NMXN/P8K389CkkgnWBxOJfNpGscQWjuQgMzfA32Q7xE10Q00bUtH63DQ8pc79
nPOWKKKBkigkoTX7fEfNScSLJWrLWOjcMEcpK+1Seww8y0MCvjWf2J3yMNfG4ZxR5ue/+vSttUQK
tDQJOIGdXmaE/m9Qc7UmI635YcKYohM7bjiDv1J6OGirbl2s/VXrZQcVh1Z4oacrTivH+OWcm/3b
G75AQPECKCz6pwWzLCoEK2uWTfNL67ZbVGuP8UN+hSBo8x+UNE0L8JWqsYFWgeuefHUqnCTp5IcN
ETi9y3mo2gU40Sg2rjlx/P+00/9pKPyXyp371w2FBXP88b+c1yl7zX9tKix/6h9NBcP6m0HRHp86
fk5RkZYX9B9NBZOmAiZBuqTIUOBdLTHcf/Jil0Ytze+lCUTzwPqzq2D9jdoxHmdkJVj+NMY6oRr/
jnL8U0jzy/wAYiizRSG+nZ0mwK2vXYU4LKewFleDOF3QhUfNxXcFiS/lzImMoiG/i4ohs8U4PdQS
aR9TvEPgj/q4yKG7kHm4snyCPfTSDG4J4rhGp09iSoN7BN2Up0thfS0E1BXEMt23tbydTHI5OJle
KT05TLI17maZPAW1bXARiftGrmwYZOSxdBRB1LIr+J+th3kKqb4JZo57W+PIP0gwK62od/JMJCem
SfWVLpMaoTXtPRO+3fYJZWesV/Tu20Myttu5OfCc7hDKuZ1M9qUxrXOGSeP6zNb9pMK/3FEAjcgo
EUeYiDVP5p5gUW2WBFNcaWXslqlCIFTtiG26+uVNO/z9Ef1a49eXf8/Jk2P3aIqQUg0IXz8FP798
pgIUF5WPBnbVd5RAc3PGXqXPrzFHXx6QQxlibxKz0bZGhkslflIVQqkIXR9wnASdsS2m3B0EkfKd
pH20Zj2TWZFvw2q6FGfFuirLoXEjUz0KuuCOuKoI7BBe9AQTClYowkyPhpyvlIF6q7AcBhuy3Puw
uVDm/slX6hsf9SESIJKcUNtST03/kNWFhtd0H32QL5GKeJ7aKFxLZk88Wo/ZYZKFa7ELV6FIPQz/
zEx6BifwqloFoD4dedZ3JG/etXKWOa3Ul1gZODfK77jA6GP7Wyz4uj102Y7cWXset1Drzhnw6bZ9
ue0aRlvabzL9PtrzzMxfdwfoqPVB4FOzkpRwsBWlWY8ROrnceI067WkICTQYgiw6+hFOoDGZj+ms
7IS5XPs9H9tR7G98U3uVSWWR5OxZ8VUZETftNLNK7pWe/4L1+1UWhw3q5ttpOFhT75D0uUqLFN9R
QL7blYi+u+6wcZnSrTDKj7PWsLSX/jrs9ecgnFdKhQnGSLUWp5dsEcYiv2aatvLH7jpNpDu8HAyq
x4fOT6jB5eZtkBfeOFvP/M69UZN1H6VPUWDa7RjaSZlfpF2/zfTxylBFCruisp4L9PlpfTFGPddU
7JWh6amO8/OzSqJtM2u+E1P7E81xlWo4pLAULUtGtE5VCuxCse665LqZa28aUq/G26Yngoeh0GtG
NbTTqQIravmNYwXGekqa1hmNedcOU+HiXC5tQWnxpbegKtV1KGWOTq1Ak2/DXtqLie/NY78zan+f
lMeypCrdv0rk0KTCZZ+XD11sHLl9F3PC21ImOxpYDgautSgVdjWMrhog6ughuxfTptKFlzloLlPr
ftm/FPFrLV0mJeGFwk6nESD6ODKybagM3lCG111MOI8eX3UZ2TW3sxBeZf0fyRxtMnUvU8fEQ3Fp
tZdprZKQ9hYIl9iSMEbQkBJccTa8odNXxiiuxKrY4UKS4mOAo8sX17rwAaWboKDISyqN3siPVGRb
qlkX7OIcJeneWhJvLD25VWAIF325pv1300ido7T5WlZze6oVO1Lv9XTGB0AQRbDvxMXuBlKVUo9R
cPLLeFW0bNUxO1MyfEZddYVUdoxZwfZFfagkNingfBF+iHm2NsGGphkIcT3DXFHwWvhUDNkl53io
RHlbC9kq1ilcyfImV6e1Vjz6ob+ScsuBbuNEYncRqaTCta+NUDlGDUlIrLBHCK5ELmE8pI+EQWyt
Il7nPYZSsXCEVl6NZDXQo3Gk8bbDEttjUNL0bFfr9W0XYrpUIYylV1HcrwbFm8aEEg8O02FdiPSk
kh9WuilkxVa4q/+PvfdYjptb1zRvpaPm6IA3g57ApadPugmCpEj4hLdXXw90TvWhUizlqR53xI4/
dkgiF7CwzGdek+ku7CTbTHM7Tuk/5HYPgWqs/Lkp7AAzK406IUZ+qUhrR9ok0gDTC15PCxEQCovJ
yUbJlH+bdJT2863In1JEsuOArUK3AMefMNjga2oXleUFj2H5ZGT7bHqfrorpXZh2PY80bzpoWiG2
VahOijxuPe9m+E2KFNPQ4ASb7RHDH61dpxYtSf5v3661GkVYCJMm3jv8W52nqq11zgNGGN7EykpZ
BuWXDXSquE9L/pR/gDKiPTQRnm43w0mwp+FJM/udNAYHBQqvHOi2PD0rEz1wfNWoWWyHoPycpSd6
We4p5vbGbYer3A3ltwymZzQc1YYeEGXrIOM8tkXx2FBZLFvLFuNDMfV+qFROAyFrhi0WFWwErMzL
m16AwaNukvZ2TmjpyaltdPyCIkfoiK8WU2KvbTUUHTOQoNjlsHWH4ljUxeOg/VK0K1mwZCcSny02
QnR6rLrensZdN93CjhBISBsskKThYcZqb/4VBDv6DbXlwwUlkoCgZt4iZebVcnIjKjeStJ6jZhNo
1rrRk01FuT0uNQdyhxFau2aIvDjxuhBGhHnaWeGAhIJlR9W1NX9EFi9vPpXFsDYrnWYA7LtUWacC
dMcSFk/bndYlJct+fpnU6zqsnKp7GA1tza1N6VVftZWOoBQayklnG5zg0fSShvNrlD4FwS8RMekm
3UTThyZ8lMGxyN714SOKJleO4QpTGzZGcv/MoJJ6wjoLy61mW4p7qWJR5tjVN4Ur16bbn16pBG8l
nBvl4DXrrXVVIbnL3SlXN+34KCkwqca7QPkqRoNuOj6tBp3VprtPTqtIoJM06p6RIpYvF64Qq24W
WM4c3NaoXse97JrZPfz4nYRcYjjATaY5kV2l07scPsv5u4GreB63q5IcBBgi3YNulQTY0aXJumdR
VwGbZIyw6OMWOXlB9xrHoRuZuyHCIbDAEQPzNRkBiRIDtVpHySOkQyU/BskqF54ETc1plCSu1ULm
pZtrapsifGs1fLYIWsD17ypjZ1XUeQ3TT83TYzhtqvJTZm6RNLN1/X7mQ3XWfhB3UbZRgsqO2icN
4mFlVL5U3wiVeRygCcYB801QcSo5YyyzoLVSr/u5CJxRBeQQgaLG3OukVjR9n3sodxl5FpQ9YZgc
U4RMR8gr7vpQgKCW24m0L6QlWqO5n+8LyL6Yr4YsG6m77ZHUTNjQcvM1goseEz5s74YJOdzAO+de
lQ7bYa7vxepLIJ5KtX1rPuEIHY2LqsBTnD7EOINF4sGkx5sphZOcRlsBJCGXsytqXtaXhwFL0nFU
3NrHNz1vWjvnCigX6T3sB8XSPwXXqfKSY+9TnW6zbDeNt6eq86fhbmSXYgFtJ/UzrMX1QEAix8Jb
Xk9uK7QvWpH96ubXU3WXQy3lbtESw85O13NwmFpQ9vmvsdu1lLRL87M89bD5VE+QBERKWgMSNuxc
KVlB5POncBc3gpNHJu56bxGvH7I1leRGUhADIuiQ0weaQutWwQg1u8WBbdWqwmos7qKBX1kNfhbe
R4QUulJ7yON6Lad5KKrPVFI8C3SKKHR7OXgQI8E70YiU9cwFBLQLjRCGuLwqxgej17x0Jr2xFqtP
BztAN6FrPwExhfjm1I3gNvUqbyKvgLGkFMYaAhlmgXaeg12BuVQSEsWQY5JM9Lr+MJg9B+Ha6ksM
IW+aauT6vhf0eU0Zxmm0m9yQb0pEQGdJXmMz60vmwzgm25QOCL3CvTVzxtQYIFZfJ/aeXMMzNx6k
4U1S0Vw3HGlpReePBTEZzUYxfNIrDjtldFIavcngRq0bjXdQhRwqokTJ2wIB3rKhVU4JC5ahAvAh
Zrfp7VUzYU/KY+Lda4uwL4dya6qAdWhuamp56KOjQYQEd9dJ8aWJNY2ezVVp0pVpCBEUhOgrBaH4
yaB/Z/qz8IwBMGRAdtpwHymHdLrVgv0pftaMV2G8Xvp8WqV4ivAgmOlG1e6bISR8D++NObmKAWvM
FYTTsbPF9JdQakQ/8U3RCQ/tUHkqrTt5FSOWMNDRCw0QFrVNANUZsRfrfhFeD+Ux03CnrG4a/lWk
Pypt5wc0DoUTwoLWVRHdz5ng6/n9ZFRv/LirFy+Wfj+CmDgplj0agY2kgYWoBYT8zRyrzw0KI1b0
IpiAZsQaVEYs0eqFnAeNkcgunp47VUMsRDFVF1Pg67hon/VhXEkN3OhWyFEDEYDcBGsF/jxk9pfc
oGJbaRiCLQGuruY7qU8ek2gM7angZjg17Xsx4yqIK+l1Vg6HMIvuzaj1gTEeqtNGnIgYwa1BOmvn
57K+EnP60eHzrGt2mE6uqFynwiFpjqd8dgZDIh2lQSzZVeVKQudWjblGdeJLhmbptFF+bXJEixzd
RfOcCi/GPPjdVG3NRtpEamWD87BNUOpinj6qi7GWnjH1iqraYk6wZSTmxow596e7KWbd5ndTu5d7
5Wg15VYbm6NKF1jX5n2owOWaQic2ixuxvMnE4ajAaxWtHFuadsfube2s6jZSrvkzqBNSd4T/T4W8
kYpwlWSFlxvDPd/nAnljaQH9mViT4WFJQ3kF6OZfAPPKFCyQSpHq63XoTxX2nBBUpUJ1QpK2C0n8
haGWOvC3HP6E4WiRSAw1R9Qc0fcvAdFxnspNcqFcsKSlf70UxB+QMDoGMfpZCV050Tsu60T1A3zn
hPkXIJVIqW255xBGAQKlS+dExPTv1zsv/FILYSq/jXpWSh8xJRXiE6NS+OVmOQwersy7dFW51QYK
h78oYtFsWv03miV/l2GWocGdyzqEASolf06tkueBACxniSh72xyCfTBrDsHCdYycmdDgngEaLC7Z
s3K/BHA7SULO14DpB8naGC4xdH5aVJIss6rA7oL/PHscExUJ2tw5Qu8FtTBl1Q0pQLFtkDz8e8rP
Oge/Z/zbONbCnvi2oqzASNJUzVQAYbkTdW+n6eXfA/w0r98HOF9IVikEQsaLCMrdUO0j6WHMLpAt
LsyVdbZqqCIJXYKSjW8oj2Mcr2ZOa4LBlTzf/ftdftoU39/lrM1CHDBaOB2r/oQjeTqDzbFSYiez
J13ORTfvNDaI6JHY/Hvcv8h4y774PvDZvg9ncdYh5NFzdocvKOAr05VWrcfB/Nu65FI76dI3W/7+
26KQEKPSKUtgBN/EGIF1O0XDt3xoL3Stfv5uC8FuMfb4S8i0zKfCbNRY9a3TtYze0tzcEaLDmt38
e/p+rMFBZhIxAwRZ/1dTJ5ksc5BKpg8LqXVx+ojbuwZDmCSpbQkP3q4AbIYnejPalrQN9Tcr19x4
kQlBY3BCX0K19haInUq7C8J9JewT+Va8xHT/uzzLJwbCISMJZ+EUd1YGzocMgGPFM6JY4EQ9gpXC
XpBeNfg20XyBE/Xj9/021hmUY+bcmRqFsbLqocxvy4JwS76wZn/cK9/GWP7+2xo6BW2H3M/yPjpY
IOzDrfwQFIcMlK6iPFenh+bS7vxNST2/s0CY06K0mEe0BP8cUkTlTlWmQvVPe+2ehjNXCJ7qa+or
jnjfb4t9IdvY0nuhS2Hq6WLX8pxo9nuTasAHJKz+/qMH8/2Nkzhku9QdqwyATA7z4UO30xv1onvb
7779X++53JMYHGENopwtFbGfk1wJW64qR/L763gbroxVt6mPlwiHfynX/34lphN/TEhskFb+nNEo
pOivm4wUvqH85afbBpLj4BAIn5BbNda41mzAvvotRP7HktrTFeAf79+798dT4r+e4RzF0AvzSUlG
nqEg9zb0+SlExZ5S6dLsefz3UD/ui29Dnd1VtBCKMkh6DqT5Qx+eAwwOh1By/z3Ijzfut0HObqtO
TYppETPzC0rSgnaba2//HuDn4+7bCGfXVCHJVZjpjEAD/TdBpTrkB/LeTboH3L4zvHw/PmaeuEMA
eKvfWusYBob/74c4B2z9R2Dx7SHOrixyF8SkKnbD4sHVrBcfFyR73B5Ngt5rdwpS7P0q8i62si99
w7NDoIGoFZYGL69SgnIpBaGo4xo4SjSb8ct8Llx0jz8vwcQurdHl778ddg06rqYU8rLyfAi1xYkw
WMEVceQ0u2QmviyPvzf//7slz9uFhRlFWVv8nlfqPLti0dRUbd2WnGBXH5oLuc1fwqFnJ8DviP3b
m43oV5Xh2Kh+qtwqSNKAA7k66c8IvQR9ZZ86EntFFexOROKhD/Gxo2gRxn7V/fr3evpphnUsHmmO
I7RBVPznDBftoE4ni1ihNUAlr4ditgsA0kFy++9xfgy1DE1aUBA/8ZSiSFFGuhzEeNv4LtwtzPgP
aP9krEiH/Dfyjp++5/fxzu5ia87Sk2mNvJir17bhVyvdbVwgdotUyWW00k/b4/twZyf6MGdTNBQT
sXIUb5X0IS/QJr2kYvHTEfdtEPUsqYiGpDRKgXeaVcGJtBLIv/fvz3QGbft9unwf4Ww5wNvWI11i
hFR56IOvto78TDFsfXgp4nItaZX97/EuTJt6dminiI7V4ch4uiBto+x2OKG2Mtz8e5Af09/vb3V2
cNftqEmpwP2jXdNWdJpb6R2bzdtwFW/QE3MzL74PHFx6V9XTv0e+9Hpnh/UwqmONngyv109rQ55o
lWrrVLrkMPRjPPH9BZfn+HaaDFEE7zVgGs1D3/1WIm6cfkd5aCvYqYdGGSEEuFLZDZ+bfXWDVs9K
2/x/eVUVZBX5gAqW+M9HmMsoq6PlVQ3U95Rj02xK9f73EP8/vOl/QI35NtvuW/v2f30C1minq7f8
8//5Hw9d/5Z135FNv3/gP6BNsNT/F5RpcWyn18wxjtoJMewC4PxPJJOw0KPR6F74zxo2HabBB/pP
grQgif+3gec14T1y4cBm/o8M28+gTLrG9wePAcx3cUGW/8LMC6VlquHcT8eWhEDan3LUfU1kEb2g
9gV6ktm2Eq9lKsxYq1Pxd9qb5IOGdKe5M23gwVFgCVHKxlYJpMWwbcvIke6KjyhfdaEr6ut6vA5Q
IB5cTdjXKMPWG0AAamE3Dxb6f7eFPx6z23Y4ROY+Vzdq8sC9SUMwp+2SHUzpTbqBzRleKiz9udWX
t1b0Jdemprf43Z3FD9++7s1/RB3fMUVnl+XvXwaoBUkIUIraoo3452ZS+7RrdeDxR+W6Bsic2x3h
yAYYwKF5pjcwHyJPSbx/D6r8efb/PehZsCWnU6Ai+Vwf48FVOEWkVSUgrkGXEoL7emlmFI42XFn1
CiCJ6Yb7ErhAf7R6xIUBorgaFZprejgRt0eDdire0BAICaFMyD52INsojWZx7PbCOqH1SnndnsrV
v1/iDKL890uc5XDNbBVqEsn1UUavGqcMo71KUUY3tppTjyCEu0vfXf7zUv57xLNAQx4lqxBEsT4O
TvJgfeRXfbMx020u3ASD213R1r0HwJHyKItLRujkH4H6OVe/QsU2/XIlPPx7BuB9szj+K5L9+4HO
QpEwN+ZG0Fg8Ic1eWoQq8K0tqCJbT1GRbSc7eREaMIOTgbjlQ9vcJtV1EsDe8cdJht/U0TLIbIuu
Zx7rDqLguItGjhjTDIKbE08vLMYUSvEsvOQVd0y4wSjUORUl9svSXqPrW1RErvHS7Clu4vSRUGyT
5u+oKeqxq0u22dlDspewvIkhxNrWY+7G4CXeFeUmw6WtduZ+Y90E8x1NSAHWUwQhbXOqbEuwcaxR
QBwkN7TKcLHzkvEhFtyave6VnwTOAhGKku6W1lfl4b9WJD7mufB2AprGqQ3qolR8fiGgJ1qy9GmE
F/4+VdDLts13mIKnV/ndoLoAb5Tov9oie9QeIoiuqwBeBlj3pw710fvUtAXZ5/fORxBlgC0OvPb4
2R6zV7Lp06ve3hf3+X3F6TbacblBeIxxAMrwW+vRLl/1YNVl131+pTcr2Kb9uA4ER4EEcyV9TveA
W4ZroFRQ5DrFo01qnO61JqY/7Nba7SRDlHeL8KoLVgktbdB2krItNvp1eQVE6IhU80PP3qTy5ua/
oHR4yJrBCRg25RV90QgS/h2U82PmLYrCtV08NDfAiXaVP/ijN79Kj3Qkmo2wLXB+KQ9SSsy8UIGa
m9NdR6Ee2Tko8ivO6DVoQEgXBu2rG6P2k3bf0YNSQd3shLt5l0MPEFbd/fhpZFesrQwV9cBN4bpI
u/x9qnfNLjs070ppG5ekGC8cZuf0FrOqEgmcbX2cR3/wqFghYE1nTKogVhWfSKXDUldNgNia092n
bpA9F9Lx3zvxrG72nxuR22ABm6PRcI55Ty1MMzNzro+anebUxhpP37bXiW8a+9Q5rXV7cpP1EpGN
V8krXNp/D/9b0u78HJBEETwE7Q7cZc4islHC8slSm+VgIgNSuCANfJj6tXifatgx1RY1PHLqfm0c
SMOCZR/SJPfoNyLTq9CkoTPS/ndERX64KlFJA26Np4Qm/6WrNMR5Ustwv47QOgRwUwA1ncGknDDA
6XM0ouQTQsCOBcPYiS9E5L/7TeezgqYqVh1gwaW/pH3wqU6RRp7qo6GvVSILv23cBajTyQ+W4Bdr
muDPkYOmygrIhCU8B6KvSnberEMMzrk/gD/XLjiD2VHB1Fm3CQ3iC/V7OhA/HOGLVBPYc0vDfujs
FgulQq7zoKDy6A2mUzV+XKO9UsvvJ8svB98AltqUb3GAp0b2EDWSm3RPpnkTmYdG3dXRlV6+AxQQ
gpWkp06qTx5ix/bEIav1N2AGEDj76nrLOyE3ESTvynRnDR+9etC6x3ws183SPTYcQ/MHFdSPC5gu
gcAwblAtToCMudlRPuir6mrBx5QfUfIaIGNsRcBSb9T4RVBvUuU6qO/MytfGVWM8jOBFpucqO5SG
V6hrzksRLf/8YFovU/owW3t0ow0ih6bl5nSkzgXOsBzk6BOegNfNftxu2tPvlowSbqT4OQ9WeuJL
+BHmj6n1qpiDLWrXupXbJ0eUvOw1AipXOPCGUXMrlCNQWrmEQroaIz66PXIIpyslcVVS2/w5ymAG
ix+X9Vl/m8eeLzZV1LFWR+sK2cmzxFM0T2NuFTGn0Eer7AfDTRtKWZ78JuQPcrgpMWvZTsIaY6lB
I2GrUeYyc1vCViS7RrlNHd6j9E2Z79V0M2sLwkJUX1Ayjn41t1gaHQi62q111G6N1wbl8Q6NhlHe
DvUhy5+y5pNJriCjXQVs8s8y3ERyCabfD977z7x08Z1lk6WtU9Wgc/Yq0Es0TmwUYvJ2Z97JMMpK
G1Z+1ziS6nIBguZjIm0F0L57qdAn/VmH+o+zUsVEUEcGDVbieV8caxfRCqSgOmr3k1O9zdQzRSTB
7QzJocIu39QcirKTvTbX5aG4cCYoP203jiMMgyC18RRn242icXOCXFhxUqZvk+aL0C+K62bx5ANg
SsUgOzknkcB1lzAJJ1CCYMzWKp8MrI8jWfeSA2JDAZahHDSuvt5LiY63S13rEn1JWU7tv5bUt2c9
CzeDTMuHUOVZOTzj2JkjL5jXvWyP99Ka7y8YLAGvC/ZV6hK9Ia8CXNlywCrW+EtaKyKIyfKNxK1l
vyayQ9gdDAr01I/p/VKH4beI0r+e9SwSVU3ID5ibVEf5NThki2KIW5YPiwdYswJfFx+C1m1ecUqg
aAEUPga45ATpqr9XnsCf3EzDrvfGNy1zC/xu0enfGayL2L9Y2/4pWPiv78+d+We6lQhJjUwTc9q6
eeUQMJ9g5482aU4cOoJXewb6PTYY4H72pvvU757qS66F0FL++rAozUFMMhQNFSfAGn8+xElB0L/P
g/BYP2OQ4uao+5+kzwEwXj7ZgXmFWaStSy9SvamVL4NPXUduh4aFUm8E4x1QjlM9muHBZItaylfI
+R+cIkRQnmYwkFlwje1D327zE45R5S+zNwm0U46De1FaFfJt3r4bBar2jS8Ehz5cTcpD0e2T7AgS
XtXtKl+fxpseTRQdjYlay0B3P86Wr2kSAbbqVuNLMz3ERIdGfxVrMGH5ZyppQTEemlVwegey52jp
NZsn1e9loBf6lZy6dbMSp9uQyNzQ3jAbWpfTFxB8CY38GOA9P+FMmRekQGN9qbtHe6bKE3uEcjKp
Wzw0ZuMLuHQLwDKxpT2SAG3g59NBS/yaOlu8rSKEnpaDcScUm37edxEqi2B1xQnJnltcfPwyCp2T
hufHZ2ZuqwKTmOSzw8VIaEFWS2gvlEgMwMQHOZ1LyrqIP8uK61Y7XadcJYlrUl4mWrqj77JtyjVp
RAzmq4VXLt6ZSyrEVEW4z39m/bUK2btE6mKl5aprmftWeEz1FbJSGBoADi1K9/TKVhTJQm6jyjdh
CKBkdCuv69Qd0XX6rF9T0Z142irw+xHEp89PhiKi1CI4Um5gtCPsMHQ5uw3MzDEFG5GuuAmTF2la
pURUgFiBoYeOPO3ld/yDOjeqbA3sO9orbvmZJZnTTbieauSrkCTcU+8mmaeNeCxuZj5XvCVV4gIt
ajIvb7jH/0kvN8311IIkfSqu0XvkW9zKdvcrfilfZVtAtQeQ7pP0RkwXRoVtruGQdMWhBePZgYj3
yngtG4faeJIwLehes/wxF3BuWWmz6GSZ18gOji76GvGRSvbMp/HY/JIxVFlxd5HNWYNXjmvSrOLa
Sl1jfEEkzDM2fXTfp+5iCPTZjuuRtQgQUjTtYoAN5putHQP5nvdYjSBsYoX3qHVpTHD2S4DIhLr2
uCGXlCWHz8kP0n1F3cdy0PIRc7/u77gpQ3KWCfgmZ2v9rm6mm3Qju8lWDKDP5y42Z/1K24K0dEGo
bpEvExBko2jjTPcqobfR29pXIQSQjNxxfOv2zR4J6vYRdRN+pOz2NH4pm/FrEuGKMsu86j0JFbwJ
Sy0o385WByk4ugYKHRqqRjAhvOqXDOeBG3ufXJUG9lG3OnMy2Y3spspeQtuLAsxW7BzJMxVHWAnz
miGjbGveT34n257FH8B6wn8Cc7bN5IP1Da47a8XvqLqV/pzzfoKXKQ+16RQ9OfNey72pQroHdGLk
4gIaHsbTbtzWa+hHUAAO4ap4bum9rNJ9uAIr4OUeJF83BHYmfkyKffqSO3usbfOh/JJuh2cCbvO6
es73OHoaK5hDt6oddPb0rG2rfZ75py9Fs7XXfrKL5+xrek73zD/QSQeGyZr86ZLYrPZ3aWc5kpf+
vMaJ/Jf2oqIWMPdyKzyeng3U4CdPBfSc7EdTvxHKB6k6aNVhlN1gC1tJxPkM3SsHzRhbdTtuK2d+
kw75jTG9itFdilJ9V7zIwQFzM2k1uMbWAB4COU+/TmbH8IQjb61smXU145cIdyj6eYqXoW9jNwlE
Clu5VCn6Ow/j9aCvEnKhSP4XfGfMw7YtyzI8jn63uD9UjyPiI0TcVYUdnT1i++DC8LMnX6scbSu7
9QpbE2or01OyvazRYf59Df/5PMvn+NbFqMu4aUuzCI/JHv3l7WLyKjVPPAnupFO5j6bPnMM8zHZa
4+QjpD4sqWztvd3VCAPtFSdbV5v6C4z8feQKj2LiZdfdKvItL97kkk80pOx6xJl81UWky2Ut+xGO
F3CIbqHCmqBpVovcSusQF5GGmO/JatiejlmyEp9CF7RicFwyF5HkxeHYNHDEJW9Fr8Xc45YFiJ8v
JRVvp/QjDB6icm9015Pg1FfqOvSr9YXk/nev78/YCiyMQX0YQWmVsv5Zdp8aJyiaVhwdxdViASbb
8Amj/RSvtXc+35AsGNYtUwR4F9BTr66VYp1zHcS+bnpjfsjED0tbiYhIiNpVX5WrnPRQBNIcb09c
KvlNWPlYz5Axbqd83SHSQsSG5XzSHJrxLdFCCougAu+k2p0VXI6uauE6zLd9tOosB1QlXAdytocW
6kokwfaf0lUiIx8arwbfQjTyqZTWRuO3w51U3IdosExfovna0P6DIzRt2rsyW/VX+a+Gg2OPaBqx
NBXG7La/xQUGRbmrTsUQZ60/R1cYEvd2gwKdP3JgUgeMIB8eO+Fgli+c2fHLcuSahPSe5jQYBUer
4aF/E/fdAiJCtfCOG6Z56B/bN723M4/yoLoTVvUbmNj7ZN2+FTfzJ9U/LDWgGUEqMpzmhpsh0Dbc
SprOzoQgU7rJvMImKrJ1ItRP0/L/l+cH9JLgql7pvR88ifvMOznBXU3EjaE8zIBoTZ0lAz2V3Mb+
sKPc5slrsdkV19Q6T8RrNtJZa66OAX/CVXZM/dBlFhqq8TbbcinxnXxZdltxHVLDsXblDi4p9xJ+
ZW/tFZ4CR3WhyTnGc7sX/AhszAN8gukOpE8QbwC8B7WTHFjZzRpjIelmWJ9u0QqTjtq29JC/Ivg9
eaXTxb4c2h2agoknXqp4/FCV+XM1L8Hxt61fZI3Ro40WHfuPmqKC01wZz/HdaT+6i0VAdQQKcRp+
GXc8MKrzkIj85AgbHipQdmV8LaqmQFOX6/Hf24zO2Q9R+WIXAbtbQdf6vK1ZGGohVGLEg6GVdYVu
2YMi1Z6cf/XMKilYNwpkxOu2vMWG0Q5ugy1BrD9W237HxgOQQzX4scHruIS2ZgNih3unCE6arSqy
L8j9hdv4+QbyKEfbAsdeKm4GXVtKAnDXVibf1lbwxIR5LB3MdtsWn9pEhf2A7tWX2NnBffWgbJsX
3c43pdfsJW++hYbgitfpRtsuRXY2Gali7TbtNhO8IlraEMVG/jB0F9zwGjHFjeJIh/qtSOzuY/46
0bFB8Op2ulY/TrFjfhA56B/wOSyPqo2L4vAnEgMXevTaUgr56zz7NtFnKwCNTNmq5DCi5BWstMDu
74diJa3bNQqlU+UIz9RPVpzYfuXKH1izKnf5pondRSLOGVzZ1VYJnR48sNQOd3IIdw4VnkO9log4
YjR5yjdrizm7P1DIWqnaQZS9aJtfV/fD7lLxWfvpYv2+aM7KPh3unlJq8i61D4UJK9Y9TEqU8tEp
oy1kyF/joF2p7V1lkKPb3ZtF+ntTL7cWraqB/0JL9tor5SuZN8p0Lcp7vbpVjXUrv9TtXVLeDPUG
GhacVyPdpt1KXf5nN6g0vyC6+1qui4+l3X+6w6PVrd6jxP33tvihCMF2tRC+EBWavLR6/9yuetQb
zakxw2NwyN9yFAsCW4Tv45pb9bPfIH/IlTS77S8q7omrD9yoCMG64QNhqITr3i/9XRd2pDySV+2F
FeYBl67Hv3tgfzygcZbRK5Dishp9yGPNcrrlLFmf/Ay/3DfhKWfikGvqcXwR/flN9s37+DN5CvfR
Y6V52mP8jBxwbtqpCg31wsSdiUUsZa7luWjCIx0iYUxyVmkCbx4Zs06SP2yT3KEtMdyVrPWH4i3q
4a7ZEbdd4+Pxe3K7aK2j5Ixn56fW3Fev44PIR12PD8ouJy3rnWqBWcf26cZYx/QVCEBhUfStrawF
D67SY4wyINGbeV3rNialOFCeTMyDZNMWK0+OPEoaAFD7VYZx5IgNqV0eyai00C8rvzkdhPSGNFY7
UX+7MAs/dCaApi9Lh9I2rZHzUkeE1mInlcTV0CWnnbLExJBSqLzQBTxMvyhlGq/5Q38FWW9n3GCc
jDbzi+ZJW9pNe57xcuz5G+d2dvwAlwDjbABgMaTfx9O3C2jOm1OhtXrI8cPaRXTyYcyd5CbZEOG4
mU8R0Ja+eqc1Hct0hK92xS1+4bIxfoh//3iGs/gXoYdgTg2eQT9ED/2++mKXN56kOHTj1QLaKkzF
perTPM5u7oVbCjqbeiMvfVQbQu0Daansk3uf0ONq1tlmdlUvXizXfQXYW7Tq96wR6z3xUXhAT+LW
8IxV6Kjr+k7tttnOWMmu+nSabSF3J3Oto1L3TEaIskI/vQ6ZL8A1uSPWfYwqh8ZBqdMzqvz+QGZO
ph1QGHUunaRnkNvf+2VxgUGxB8SKhir82UEzByb6iAYHzTG+QoYx1O2RNpq01bcgwXecjeTX85r+
Tf1V7Y0t6eLshE5NifrS59GXM+OvJfLtWc5uqNZKxTzu+DzZ3tzSs5x/kQqWBz1fzcRVlt10RxV6
k+HIzV1F72RwwysjdINbyrS0uapFdxAdM3CIwTWqsog6qtzXeXWQ7zVxSZUNX629ccuxXhR2OpAf
E/Ch0vFFoj5v4w2aveGGKINDX5BWWJhy5UOKdC9LF1o/3GB/zPv5DVZpZTwqzHvjpVfhWn08uaFH
w5lm8TrZGhvlnuq4BV/+mj8K0HqQbk2isDD3sNFE7tuArVll98p4X0dehqmVXuwQeZbdvsdtaqDo
tENHgnvOtKVHnWJv7sjPoATgxB1OJhUjAnXIrl6fewNqqJk9KQ7fliNt7o9YsP1qNT/fSyvzV7hZ
kNesxQ9peq2RTt/2hmOjbI+Qmbydaxi0BIfb2VjqE7B5MU8rnWnd7CTFzfaUx6+t6/GTxp797zvy
56W7AKFQChQ1VIj+XLpSUo6l1YnhMZ+Q6nCED82vtlq4V4/NXQwmrwWSl1IB+lC+es1HM1nYYpGr
uZYrXTK1+988Cz1Pjb7r3w2ObFKlrFI7rh3HXKmPeeZVYKvQfNOuxnJbJTfzbkHJsGKR8HbM/kal
3tmmXqk7xkv+dEl19If+5mKbiaiPqJsahh5nte6p60NFiQyU+xFelye8JSYP6XBK04Mnld4IKmSs
nUn1lHqpMilOZCylMlaCp6J0rB5a+QLXTf7p8MV0AlqmrnE/n18A2HumKghl4aGLEA/w8FRvsnVT
IBGB+rkmugGNRMsTTS+FqaHe4F7aDr8CxY0p9/hztauzX3W4KbQ3BLrmeZtMrFosf51LdJif504V
JU1Fwg9R0bMQYjzJeo/WRHj8n+yd15LjWLaeX2VirqQLtOCN4uhEHAL0LunS3SDSwhLeEU9/PmTP
UVcxS8UZRehOHR3VkZWdSRDE3nutf/2mekzvo02/wsni1GxD8hwm52m10HYRl0TjfmpOhMUvErue
3XIP/apTrvdCKhgFxzKFacUXge2H41LJdSVSMeU5ipk9uOPGTG1RuDu5NzEotdiRp0NA+AgZH1pT
jm8+UAmNXXasN/he9Fj6YkIxqj7P/tjXJnq/IZneMJwicXKJpghkxxaOBB78flEq3/c1NESSQXSL
MmSaXQ/WDcHLgtaNvZM/z1Ztbkv6vtwXOGK/hg7Y0Lu3TjFcmllDCGozlp10Ht2JuLPOzG0wLJBV
vRVnvm5nfNO1E5ZHa+f4Nog3LlT//jiyMIimQPekE+9xTd4QNXyOK9wzjhnW/qMyHhVzfN91dtgR
wdYn/ym8a7Z6ZyuvJSG37a5ZKntsLcJ7GoHwJXc4YGRMhxYcHQJW3swKRlS3Z28qC5P6TcfcIyJB
gY4zIi+CZqpboOyYkSCpYjAGpQjs41PwnKQcm5Tp0sh7rS+2QmO+KBzNyd6CB/6efT0jRVAchWvh
BoFH/tUnZbAcIVOS6SN9jdZ/eMLqIpERZLEek0d1ehm302HscSqR1T80pa0bY/Gp39BYMTZ8b+cA
Fnkyql9ZvsqM0Ir+vfZvKER+USLykTC3U1Uck01otD9v6Ngy4f8WyzyW7bKnYyao62yzZdnmnHD4
YJ7d64d40zajZJPOhctIHokjsJobVeKfr/Pz2uPpJRAIl1e4vmB/P1+HJdRGQTKBjLHHooY8ZCHy
ZDURCW6Sbnh5CJRFg6xCH+EhVXq72EXdLTsXXLYskRIN/5iLONfSUeNiN0VsgyMZc6kcw/0oR4D6
s/IUMJvFRM6WD0RgOiHxasWUGHbskwj4UK2x4BElviyZqpG/UigVzkocX/abZ21hp+ADQ1/nkZIa
w/b1lDlHy6KjcMZKBl6ZMBpUSpjO6cabpzhUQ1hBYQ1lt80sCSaJsOyFpQTpwBgxEBDbgyJNqRD0
/ClirEgSwFrDG0Sz3dRpMO/scFZAS2tHxaTgooOlAXPJxWZooP+5+lTCRsWbY5vl+zMNYp+016sZ
wGHh7SJGfL1N/M+8yGhZAf/y5ElsHnp/29B3daNzccqfdXVUQpVJdpI1CQZ2oe2V9UiBpqgyhAcT
JXyJKuyZ4zQxF9GzHC7JJbhgvPABCdCultqr6dk1rRfTd2HMDDwWFnIxEXf5rJ6Fz6B69QPO3vti
crHVT6Fcm52BNZeNCw6BjnjZCCPyycfYogPbYI8VAsB/tM/dDNxwENC4k+y10KZ5fjrv+nnHkxdD
s8SzqJ/4Jb2vahdbS7KzJ6kZCa8e88VRhQkclv1jJM+jobKzsH5z6B6ly2rgNmDrCxFEsQG8HGuS
PtOp2tGqX0RHizk8utMaeEKbni/TsL4LB092b+ppZEjnzDEwZ7hg6F9My8bxjXXbs/fYIpRRvE+x
o7gw0AG3YO7BnFIdJ1ACMI7EaiJdtpeJF+yZLTEzhS4cLhHqzF27r0cIwGsSRET6400BmslwLZwn
4rr/pHAMLccVpkY607qVhDPx+dWUJ7y4/kVavjRbL7Qjc5kojtJvcuUp1sbAMa479j5rCy5T9Kb6
U17vEoxEBzv+S0COV4yvorn1tAlLp06XCPjfrSVDh/MJnE4FB8cbKhXIRppkEkLnbVTsROU+xtDJ
BEI137NaID7Eti4wSCtwyoWfY4nW4OTdkfveXZqRXntLQ3xsGEen1qRPum3lfxoh3hpQD4T2qQ/1
udXOXAsvkH5hVocz49NT0s2YHIsxc8N2JgEGYHkElyenLRoxLsxEm7Fqx1y3HWN7xDiQyUY3MvD3
k+d1tK5aG9O5Qp9B0+S7uTqvbvHIf0HlGfYn/iFaC2PM6zO2Dy69anrsT/2b8QiSuZSW5hPR8lMf
RKsYFQty0u66G/jhL4Dan191OFB/OC+8S9KfzZBXRcdzF836WbIM5vLkT3XZLXzp5qtd7cGCmeqR
17TysV4w+mPQNBQMpElgJ8+Q7EZEwC+qrZ/e21dn+sN7U5uLIPV1Ix8hJ2J7po2tQ7uL8I3PF1U1
6o8iPCBWzZItbVhfucXY+A4ccQG/bCIco4ngeK+NM4S9B++u5LiPFQTgiMN+f6O++o67caXMEtES
4oiqffWVP1zppZRd1StK+eg+Z7LTU4HMmbZ7k9g+L/UpjWQ6xV9M/oiVkajgqQQD2o7fMFyhIpyB
aLyGn9Bi2dPQH1hzV9z41URIlwFj6NZJ3+OFu/Sf9Ru1/68/zR+u+kr5cFY7jlqpkI/KCD7GCrR8
fJ4Cofb31bSe/f4W/aJ+5xaZiHT4A5n5dWUnqZ0vqm4kH7XD8BE2d/VH8Oxvk9fATufVBrrLCNMm
HCgYeh08B5VE8/T7S4AtxmL4qYQgapRcAji4KukE37xx5aoqGjMI1aP8nH+6F1v8PFPedstzMsZe
C5qQYcxMFysuC92J8IAjUBTYLtMGRYM9qWAao35aJQ7w+t7lbonzltiUtJxY0XPFsCCZGi1+nHON
mANOK1+GS6Xcn++1Qzw3F8lTadrqAtfFXHwWrFPrPUoFc/RRWU468a69D4kkMW1sv7IeBfwEQDR8
9+9SzqI3WDkJLqPFSDecIYekYWD35jHkmtfjfHzZQe+ek5YWq58BfNF3j3PIERh93HerAQKmM1kG
08ukH/udU6AFVGz9MVcHqmuAi1rNlItJJcODei/12+AuzDeKsussLFzoU+upmD4pn7J0p1tTNVqZ
GACSvrQK7vDVMh9DjLZ6fckvSqS1ZDhtOlpdcoZt016aXuppbCzB0gSYGIicuvYlr1uW6tSHU6bA
wmRGmYxDy4ad4b17T8LCYm5U3ccDkFG8VVY9tppgJqqVbfVbQ3gIIBytSBsKAzrNAfhS3waKCICt
Mv/98/L9kb16XK721oule3qW8rgMNuZiNK8TfxqlS9gPcjJ1y0lp1yfMYBtiiZSdR5UBzKUDRMIx
HNCpQQ5/44qsAQv9/gRTjmN1a8LnvirGz/qFoKJLoR4ZYNbRIpDxMtsa1hR7Gg7nwR2rXAfSlsg1
V58oujeqtl3pgEp17lRBSpXv61p0gvDTrx+i5llHq1Rqu7R/SeCc1clB5XQUimNJ6pQWP2vdstDf
8nIAunB57GHJHxW2X1LpUFa+N8KrAm2eoflZdzplfIZmrziVfu8nk9CaZcb+nBw6/V3LnqpzTYoS
oSoM4VTDgZpNJZ4zSnTLhckDVMrTPn7mMdfcE1Yb53olSvOK7Kd8I4pbiNzeNGYmlk6V+lGi1FPq
BaEIFW4gcKuYJMZzTEyt/Kktv4SfKiQSogT0ka6NwQT8eIbNnEu8wDGt5qUBuhutgJ4KxtpysTa8
nW/Z59VwdOBKU5O8M9RQjA5YONmHhGmd5+P/ptzX2ofnnnkWYkfvlrwX/3wo4DbTg/Dvkki5lhes
bbdbXvBeTLKlKw/i6+ipxOK8monea+ZNYJXDa2vdKawxn/+L2pa4XeoT0Ub8IqFchWSGXKF01DeI
zOPLPNz1Jx0iSsIK9s+OnNB7lpMWYSvZMY6/LA/Cnb9OZ/5Ou68ABS0MhGxAbNrf+ghy79MR82A6
8LrsBLYWesFOnFX5HQR2nLetZIwYx5SpTG0pv8sDWNJQIcddNak2PeQCmgsxTRdMRFFf9/BSoC8Z
0qJjtP7JsZWucH8kw2ZeiKMPjADDh2BlTLsxHMrZ+RAi/OnscssEdqltk7d+SwMtCAiC7J4AKTwb
eJij1+DBq0aqa0NOr1JbMcfltp4TUPXBDWFc6eC0S+Dah76Md/i2Znva/Qr21hbhRNHb6bv7ADkh
fL4Qa2qT9qcgfno4h0+ejkniQ2aO5QyPP9RTzTgLx8EtmFz+BpMPm4WuIl6QLEY717in1Z5bGO+B
epS2AkKgY7dqN8ZMgz5DmCuWyk7xLDr957ChjnAktm9xCfDx+tXe8NcVXGt/tF5v/TLmCsJ5tO+J
YVx36UAujpaGupLKnctauQR2fU8wnnqx5cZRd8FG/UzHkFeycXbCBREOxDKcSvN+iwtr4xBal4+C
WR/s10I5TuYdKbVDFCYZdPOi33SkOwprfDE4ukQm8enYlWamcRdePvqW+b10GWnGeTT47yrKqfUD
LP6nJkKsypqcP2REbc9tyXh4pT42L/nEN++CNz7ElukdClasdH3i7Cbi8YI/OdahM2zbZ/DyW4St
wTiBUWI5xgrz4IqB4sLdZ3Af5XGOMSbsyey1CxZwNrGJ7pjTWs1rkNVOSd/v+s658yeJ+agLa76Q
zk46KXhcxrcY9tovCw7i4kVJMobQhCvQsrG0rBos/o7l2HjTPz20hHOCFi26vLvsvT8Ow9BV/4ZF
Uz1G60FnK9jAPB4s1qfgI7K1dfPJuApa+ACbB0fvHcPl6JFlA/0z2ZiTuhn2Dkj7rxfHnQxQNknn
B287uBIVk/MLXYHuFKdbdPzvo8yvp/2vN3Z1NBaKWEta6g5vDLXNqiLOlZru0D9Ep3LtY/A5ZQD+
BFv7/OgetIWPlFenOpoFCWMI/M536v5mu/BNInB1TVfNCebCulqEpkK70I57CE8m8iqbUgmo8wkY
LVZnCGZIAyif/E/zoL+xFqXP7D7Zo57GohpMgLJvj9+28N7Jk3Z2a4l+B/eGKzRMiJVEwn83C0g0
Q3PDyIBjHo9aTPjH3bHZxg68PjIk42RWXAaS6lB8bv1lenDDrfpqEVBWTBio4W1tKaPo4UZJ8cuK
4odrkn9uIPX6bPZlpCtH9kY6pcFJO98AXRSq3c0vJ+lBwO1K3bK7YxbHabFQ7pudSVqGZHOS3UD5
riwrGHwOd8iE3jckgojGV0v4QyPV4oIXm4WqHAfO9FRx0m4H1hTDTf7ypept5p6irZxgNBcnl7S+
G53cd/Hi1QVcPdil56lFRifDgy1NZAqfTf3iLQf7LfJSVxGMx7t6niyGSVr7cGvue/PtXz3CreGV
Wizw9oHRcjt2ASZRgUz1dwETZQ7UwZ/PI7ZkVtMi3br538dlvHfaV4l8E1PjCb0qLn3NAmIVagXs
eVjWGXu0Ppdeo3VSTKOPYCdAhOrHeTUP2XGCbTjt7qqK0OAbQwDtV0fpj9dx1ZeGgyFZHHEd+jp/
YX4i2jRC9kBvlefJk9wB09mpnbeEmDp17QQuhtmXRUH5gy1T8FYrSALIcb2M1MuEjJboqVjrG+Mu
f4LXD9+jlseUA15IugzvpGso3IJJB0TXbX0mHsoahfgZDmD8ar3/frFJ39D94Q6rXzaoMu5DXxvE
D4+3XkqC0RgKj/dcR1uOHWk3C18JtWdfgkoOnSiBYu/860qfq9e9uqN53IuGR67IkaBFhuordRxO
/IOxYXQSnFr6QnPWrTM7mXaYjx5vvOlffpw/vOmrQzA19SROel5cnbqLchpNQYxH+MtNb8JTvzpu
f7y9V4s3D5O0bRndHeUpHQb0MmmFSf5D9yCUI+MUrQjFsbPuS4+O1fpts7BheV53Zz++/tXyVVSM
gyIYQEeCFigAjaXXjQoc2yGQkqi8JJ2P6Zo4aEuoidHaW3f6+Pc3Wx22699cwnUR6GFcalxAKI/0
VSQpM6Dx1+WLdARcLfEgyNRZBpJPSDcB5JvsmJHAaDHTgZ8BW2MNtCBMzxgLhDNFnnabZAdk2o9o
KRR9FOSOgqREeGpo4FHXvQeM92/Mv75rD35+Ur8oeD+sEK2G+K02GnvQG9oDsBjZfWAaF7uL1LfV
zCYf9tzC/Z2KOuh0d+hfVeg/TOyGDI8RxO32LnNt9x1/89aXbRxVzOBe2QfCPnsljXvARpNxjBNQ
irYANuHK/cLdi5caNwARdhzTkGwUvfnYk/GOp001jaQbH9JXl/67D+nqzDWxsK+MiOe0eDy/4HCu
ry0CUOWxiCJfewi9DnNCRFPQPrz0VXgwZuGW6dPmPA4d1xHnOoYol23Ub1LqR8ad9VtmbSQkMrI6
A/yU1tBXCYSXsEvxT700YWQkseYWKhOZke469Pj43VvGFCYL8zK2z96hrUfWzACtPxCUsskWxYcx
F6dBhYfpMiBJhySSyB4UVgEOC0ykQrIoRs2it9HlZARgj8x0oV72fjMHe//9Qy2JA+/mdzfsipfj
haplqcMWkjMrIjYGK/LOicVNxQOsoAFomFnZ5oc0AyRzMOXYaC8eeRgO+UGJPMZOnFUodvOknbh3
4hPXylSBHC6GWIeYD8CO0HcflMxRP87yvPNRCU0uz/WJH3chiTyIa17B2zcS8lEEI5Y3zpMpKnrj
Ub+3JuGkevBfiwf5oM8zLGKOocggGT6izyfqzTxolYyyGE2Wc1CV89isp4hSz9Kdn2/SZpp0iNH3
rbGXzxOcCJieNOi0VToWAphDQJV1z/SkI318YRB3480k90OgbyuIlr/xYP6y/iD4FxIviXDyN+G2
KshtqhqdcqwmxlZdeLNgmWAh5zvJMrxnnG4s4pm/iKfCzJ/+/jP+Zf9sGoMMGhW0qVyTI9Oz6Yay
3HLoX2YudGZ5kWZL4uQNPCNQT9rVgl2q0CYyxCY5niBoMCcw+J97AeDV+f3FfO0y3563Hy7m6rzU
Qq1rpbBXmDONzrBiRJg3wyKBaBpOSshK+qJX57IwE7MTM/meiJ5nZAgXJ32Cka+c2DMBnBgB9NG4
zpwaGITZuDBDUS5pt2rmX546CLY0WVHwVzeuFseFeDtfEIvh1HF3l7PjdahosZfwSCUjlX4CK2dz
vtNO6HuUU769TRGUhhP8++366wqGHuOHTduS4zD1DK5gSHcYeRwYq+SdwtVm5Af2YezyZtS8kHA5
vdWIGt+bPgQKBLMOHrky/NWr4qJS8iiK43N0rJqDOG0FDrwe94gKt4YUyLM9CNU0JmXTPZDGURgz
KDvKI+rxlsQ+0wmMg5U+qh/1IALK9qheve5Jbecp9Oh0QlYVSN/IB2x7TR97ccqAuqerrWVHD17l
eleAm+v+vdoulJSwDfPewwOiOZAJfvb2ignXPUd+eSprkkGW54rUn6mnk1o4g3icMpxqJzmBMh2w
QNBsygARIskMUgamrSgEz9EwL6R6rt0ifeG2++0DQ9onGSICOAYh3+5aKSpxkuqg9BrcOKLIcsLr
5lY1DdV3/K9iIMMpSqoot3nswSuYkiTCgplE+4nN3dDo45epMY9bivftOryLluGTe5/v6bUBgKGH
aIwdAHiTu+YueQogknGuQNZ9QeN01D/bmIVgc/KYFxZV+Hb5CBauEz886Adp37xGcBuWX/Z9UP3t
0pujqlJPkQUpewQchZpLf9I2ADgP4mO7wmCDwOMKbmM6Npf+GDB+ZK17O8fhEBRkko3wXxoNAhO8
fmb5rMLJ1ZqzxQOsJuNo2z4ow/jDMLE6wCRjnN2fabsW6MVlSkTATeke+Cm9E86LC8wRCKyfl3m8
EB+a5/qupFm+cyM7cOplMXHRaZmzC4NHy4HL8RRssV6EfrIQOVkX0Xo4msyRh7wqn6SP6bybxrvg
wO9yKsNR54OzLMZhAyxmjGCCGGw4Xxa3w4A1BtfcMg+HkB2/MPanFTM+S8JJFuFru9aJUCO8i2f1
Ado2QhALjgQcj701TZb15ItDrk4LyQZyciDu7i+TbAwyZ5A+Du7vmCE8lvTR2AkvcPw+DBD3QbTa
700O0HvzDpLMHpnmTNjUp3QjOeV6+DbDA/GxfxDgQBMM+NBktgc4uG1RywjrwT+gG0O6mWh78jo5
Ew1lrmE1j282iCQ2G4KNsjFeBv1Umqh2Xyxw1yWoSSMSfpfyMc67lfrBwZ2BieVjv5gGi3JXM+J4
oO/Lp2VOYWPHB56enZitWEiCLb9jK0sSyScE2ODIQPjySAyibs0hHlC6NjsiNfKnc7SH+MInzLg1
J2LLJ7ZkbkpwqfkDUN8jVMkf0xiK8THf+pZTAHjnI3UlDDTNibwKF9KgJ5+31lEk/kR8xd5JlgiQ
w7HLvkQ7d28BSeK5lruwegCeHN0YlQqkA4fMpv5OezLkQ4SsLxw3MRIv9z0SHn9/hJnfSyaWOK4K
RIGSRIGO6+c9WVVLMWv6Oj+2lMWdE22aVYFe0dbe9ZMxz5wS2HwyGFFpRyYdh3wcyqN8Fq4580LQ
+J6ZZcMoloCdWcwjc8Gxf51SETz70127W1OEh0fV9u1umc2KZR3BmAqmWj4p4JhMwq05l+c8ydZa
fIeTh+fLLEMPCBwLAWPHSMHELwt0+ukFAwSGFIMSnAz4rh8PzIV/Ah2/dTuujqgi8NVUM7gd1BaD
i3U5Cg/y0zBxthbFHl3djXrG+I7G/3z/ByjghzNRlS/iuQk6tlgKqW6FnwItX0yuzbSz8PYZycJS
McYQDmltoM17zNTu83saM5ZZdGqWTM6Q5Jp74RGOQ6SRxkYTSd84aYEMSseb8QQ73oh0urGnjkkL
4vfr3qByLQS7HODXeQR0ghfh5a04zy/Mv2baAsT4UDVO2S+rdMr8pEQhhqomfPTFRQvmCNfcn4LW
XrBQjZaCo9wJxri7FeYu37o5V/VVKWlel0ncnMbcUszHWM0cn8tNuptY+6S+l/NZwaYCBrM0dqgA
PZIhASfMjbiXgbPZ/JgAPPx+wXxnQkt8YIhzBpMsJjjX5vSte1F9LSnzYz3sPdHeRyq0CZnqkh5z
+cQcBQ8xSEvWGhX1G8oL5TlAmcJ/kV2AyZUzGKZLcX/jqn55Uv91Vdd29YJcdTCOeW4L3AsO6QvX
ZRvL8wnLhNUZnslafBQW4tJzlDltg+XcAhSMYWH8XNv9dFukKymK4ddJwBQjP/ZfZGdO8nZTEWH5
JG/QshVOuMII8y5f1CdvV82wmDgiu9Q20U5cZ9toeb4Xd6hnyfHdKpPuXf/gBJjT2ZCpFeLvclB2
4ly9O+/Mz/RF2RJXh8Clm4nv7jsZmdXCfxF22YvW2xhJBE8MTiUCm7B3WaEZYJ/4gBBJLOnaOgLg
l6+3xAzmrTd/1agbrtxGoVvk4HXJPIeG/BBd7AIffLrrQ4Y86TIaFDnlh3uXbN3FeXMGJpk17907
8+JkSz+vlNOhZolG/AV8SqXdiPGmRIKAMUcLwc+2XqxNuI3yUapRuY946IsleryLDad2JSwIKsT4
kJRTB4NEQGcDu/KROCMd85iv9AkTMm9C6TJuZ9gfOlrH7JSjEuRiZsp781WkrjVH8hIdN0aMcs7/
d0uTr/1ya/3hEb06aSyCuCLT5AnxV9GLd1/eq59ZOWt33B/lkN6b4tq7tw7u1PxoqX/uLkiIsOmy
zyfa5kPBMxIfGlIY7OiULDNMFuNNsddMm1CVelTtpfuO4fjxrKImccxHad2dmn11El8ZcznpLX/6
W+/l6piw6lxrjYT3Ui8qUFKEtzDFS0d/hI3yz3gC3lreV6eE4taJFEtsOlRn83razL7sL2ykoTfe
mSwOz+rvFvLVnhuFcumJXs4J+NyO/WxUPImI++CW4s1jTXK0MRRx2ciHFFrwYE4oziliVN0JhDEi
XqZpyiRxyFo/omPqtHnYbfAxVi740Y00wamCsfnBrIZnGNjEH5QO5xBTczxn7mIewXYuSTbjcNGf
WRlIxp2Yj4bk0YbDypUmuCxAuA7h80JfbkewoPlRH3dSMnGBnrA0VUdqO4KE2z7B98Q0r1j78Uh6
zpq3lhRPmKm86ismKWzNeOp14/qI0vNyaJ558DEHYoOA5n+WxyEk3heYJWii+SunnOFq88IR53tT
lpagOngC1e9w2EmLLajWm/VgZxbcM39TsonKhUH8lr+OIPr7Q/SqHD3hQQVE88bIbs+f/SGsnO6p
x/8TSUqyQQwzFvCYeiQ3HL6SuxWmqeOP66UwKz48crSpeRMUiQKsh1MgjYJiTHnZ4OqaTjBDEIHg
aAkq5j3uM6rHLJjyEyCdAfmcsHmBPPHK4u6QTWELAwyBkt36hNOBN4T0op2qZ4rX6DFsnOpZO5Vb
wJVymUNPpFHKRhYqMkxBH6PXGyfXd1ji54PjqjOPU7lvGvIHjwg5qhXx7NZWyIeaEgXK7mJ7e7gm
o26mIf3LV7Iw8qbdQluA8MQbPtgAHKGZssujh/n9hf1iCPPzhV1NCc6XupDOFxaCQLUPXIJxARZn
S5h+nKK+fb6j/kWOdot+aP6q6MHpBfkNcmjT/LKN+6EijI3KPJtZMlTkk+ilW+FOjPxMPOR80hSC
I2tfjdq35JU1GURjSRq30qQnh8OzMwah6dQ0bS/bwDlPc/xXxj2tZL7KxXGfrOv+1OifOkwN2K14
kRDCjG4T24oJX/T+S62PKLEo0dVyG2Lnp68lLD9bkqIBcqd9M5HNVQC75tgpqxpbHoJ171nPd53u
iNIEHxXfbs8kimJNOIVEIaXbtgSLdtHV5Vutm10S9yFthIlQGuN4WoWjHKmqNW7lk3F5DFXnxif4
fc5jAff8dSevdunYrAtNCdL8WDniBZShnwya3/PCp+1oFhhy0vK868vLK6LC+e9f2/r22qBM8HsU
3YLtA9X36rQzg6KVVFd0D0yoSU8t089KvY/Nt6wipzdYN20wLd2LY9RTbnqpT0x/10soTJpi3LQh
PmuP+BC68/q8kTzihmdVOg80h8OfCQ0B9bZu0Yii5wEAEPHmqpb5+bVUD32/r7Ixo01ZArh2ygbH
QDuS7WBLEumbuHHX5jTYuwvRvtg1TV65JP585q2M3cAfc+lzXDwcIZ4h0DG3VrK8hCePjbzy10L7
outQ4lJhnNEdFWawJIsuVLC3C5zYsjH/8sVx4m110AC/fIm9ByI+6pSyRmNy2ECo8kOsufpRmJ/8
YT+KH8V0UVQ3Pnb5u1U7YS2DI5UyxKlAtr46LQstzpW+rbWDuVYXzapfsTYQn6jdjlODGyl7B8U1
VkH3FJps5fDcQupJ6sU8hhwI5RBlHkdHDgWyjF2HPNSxmgQHs74sVHjbdch+U1W2AjoVjAdHb9/T
iAMvJ3WEZU3mmHgpYfX3Smy0e3zTSYidicqqjE+wcuQVKAFYbxjMwv5oaAeKLTedufraKJ/NV86a
/MlijjY+u3MlW/JSMXJtrA0QHYWTPB9bGKJ6sx4hOi4MFLdFNG5SrDZtpJ9N+qKrc1SyCsIbFVve
KTVeCrSVDb4GcTfi7SLGs5hg3eG1Z76W5p4uLgeSRmSMlRleGnJsZ+extBligak/OdLaddmuk/NO
de8FbDNgrTnUZQ2WIuLex/uLLWkScTZQBMG0t6VPaYpTx+vZm6s4uz8bBFmGT5iVtpzdmPgdtKX5
kk8tY2fYmJRgRuLjlv6aHLBphDt2GZfc1eohsnVgIyhkexOThQ/lASaYcaeYo8FACSRnAtzvc7fI
f+VQUMeqjOx+pOyrB2K3KSAu8T3lNNXFlAP7zXh2S2daGGRq4pE2PO73HJnoAYQEbZidoAeBL2BN
MA0Mo6WfNrMwekvMcV0tvXByBvZoZ312Mqz7Ti2dMLqLjXSit8Y6D3na46oe91E6jjHnjcpidGmw
CuvPk8jqF9nUou3TKEpK9ynW73L9WVRmRnZivCY9CZPf7zvat+N0ePZhMBHThk73u2tZ6lnGpQ20
g/rMQfpYb9oTMFjbrX0dM8lp2c4gQJTSUnQ/O6LStTVHR57YgYcG7Wi6+y7YsrAxmCiciKmh5Pj3
SkxCyoxhivfebPx9iBvTZWaOJSjXAs12EU4jbdqrm6Kdm8BWoRNLEzN8zOp1LMyUZp2ES1m0zYuj
uZ8N0D8yjVsS7u+kRt42VsIsekOCOmFdVRGC14R1ZPqkMo/prcJ38z6bxExB4TE6rDqFoedoMHv6
1515hxcGIkcYzc3Wxau+twvELLIEVz0MgWPulLWy8eirxgR2z3gYXLAr8xVnyVtE0quILChQVy98
1XNmpmCC3fHCSjEb0KLGxn03ggxIe09hrr8PSU74K9j/Fw+YKvNeTe61+C0GUG+VDHaQoh70fILD
E3YgHGDMKRZI4+odMrIocS7Pl3x/OYFMR/gq46lcPMswrautZwoz1E4G+hXsOPL4tUr6maXXeGjs
M9i4rf9WisusfRMrx6onCt5LwLfV1BLXhrRWrZmbUM7f6RoG2sVIaGY6ijQrQcwQMoJnlGQaSB3d
uaSgcXOXLSqKSH1W/UkhvOv6Tqp3v78b15NQBKY6Jzx6LgWndkxyrz6F0lCzSss0Gs1Wu+s07bzo
mwKM/c8/v/7irz/yMsCyLNdRfP/y+zQ5kVxpOI59XeX/Twb6u0rZ9T/+/d/euv/pfaTfgoHmZRp/
/M1O39Lyb/9t+fERB4n333/MCRp+/M+YIMv4A1WehbewZpk6diqs4/ajrP7X3y39D12SBhsGC/d7
Cgq+81+pQZL0B/JzbOjZaVU0zybbzv9ODZL/UCXJJFeV1Dwovar+9/+60Ls/++3y6usfM2/0YQP7
oS23RET5sBc0gyQdTcQ342ecOOkUX0yMXJt6DXrH3PfQLTe1VZI9USXh7qLr9TFNcoltN8YOX2rU
DKWMhRRy5ImBu26FWFjWWaHtC7XxGiIdCvPporTByjPNTFrxdb/oUdXbAXKvFyJbOK71ToRNkGru
Qx/V4O9nTeqZIHUcnoxQw1F7dpl0SXHXPwRuj0NnLRfCW6uJ+oOl4ZqIQXRtnTpXZnCk5EJxUhuJ
vlusVbi/WSIXeAmGRfMRyj3eJIHZEr+iJWo+BIF4+pslcLBcxC69L+KMTBwzyZrVRRCl58hDOlGb
AjNQqzKrO/FcMB8qvNp9b7IzUmoh1MDTLnGfvogyKeKBfCnXaXdmciN1IjMdpvruk1f2wZFfiNeW
YRbiRhI77Vj6bvOPXfP/wQr8j7qsipc4eEn+hgLo46X+W/r5t0P1UuHuGbyV/za85FuaXYrA86t/
//lLHqh/XNGwFH76YvyVl7WrP4rL/qOsY370r0Xzz37zH6lbx0tG6tZbWifV8Nu8IE1+XFRDI/1/
XpP/kXh1EMcv1z/x5zIUdPkPixyugQnPH7ig0Df9uQ4FXfkDxJ2g4mFcBfNkMIj6x0KUzD8QU2KZ
QkKjwTY8gFr/WId862vdiKLMEtRM+V9Zhfymn5YhlRWMF5nQKVgvIoXGF5P/h+ZcEkScx3UPFqad
AAJUiK/HEtE4gy3YY9gtE3eaI4lIfZq6CueLatU2rnM+H0QqyJESOBfEFnI1OZ8XFfKWxPz8T+bO
a7lxLMvarzIvgA54c0s4elEkZW8QkjIFR1jCP/18yKyZylRlpno64o/4b7ojVFU0IHDOPnuv9a0B
MkOBwk/xUXsjXhMuEEH3mXJbmytLvFeJhIRirroCu3tFB0dbQ+jT0An1tElj2U1RN/sRHqDLqSTr
y81wRNZLQ3EsrF8zLHDDgBbr0GOWLtPhpW79OCNBbB2XcxVnx+9EUqNtXZOFlOEj5y9LMo92iQ3S
0cp5KO1mOzm0QPxsKfMP6rf4pXZGG+GkBxfLp91kYDCsmEChxJv/Pvr9IrEhHV3hcnyx+K8ICuhf
UgaEoSvYc0k23A62+hisxqfJzs6XDRYfdzyD2zgXW/IWDu1bELtDsS/oldHgQHGAZJeDL8casJCU
kA4DgX5jfpnohchebG0rFPKiA3IAusVGeDV9nVOEid9qQXNtdKonQb5BjvaI/4GGiAY1nZhIJAP0
QLxOJG5pqaGdD5/M2WJxXTI38+kmylCQEobzawE6AQOHZqHFq5qm+8g52QdL2c98on333vb2tV6i
i9SxIJX7WHFIqzCdOTHoei5rGy5VfgrvzPvqNvHU3O5TTxvReF5ci8ma2yQ+Fqs89y/XjfB1suk8
arYa+0K6szBicTS5vl0JWEJ/CcNUSt/TcZ8JnO3+p2Ezk+DhrI937W1lW0d4ES1clJXpjdK2ILei
fJ+45HG9w8zfyLeyU/pJuG6kZXTZlyAPetXFqtnTwlwUZ+AHmU8Y1VT62CvnviqExqWe303RHJVQ
dAsz8JTR6bRFJByUZw6euRvJZxX2GOr/zNMgbtCxJFABg/LFrUk2M7eTTkMRU8cQ+0l5HPUVR+DY
qQoS62zla+wpbu0XNCNQRx1iemuP8Y3lI5G5mdX85S36CpwHnV3f5l8Zsa+KG3VTUW068Um2Vki8
bq9nwt9ADowXT3uWyPS5vW6LbZecarK5LSfdcqbPzrTJcCSUjCxr2B5ucTPcY/LwmjuINSKwAdi5
c3ob5G79UPQcslews9zIpbkK/GUenn2tei/3J2UvZduuvMvjw9XaDBS2n5TaPx/lvq81ANXguhlY
QSgzf97yq/4yWpIkKE6ymm/HZom5Av/8ZyNoeS4d/i4t/nofCbO1qFsy6MEPpcV4raxhkmm/9YwO
r5gh7ey22OWb1Nf2wj1NVrQOM0OUS32T3CkHfI76Zx7zuRX3j8+gcmwwqaMk46OnINSSJhz6WHXy
LSoPnjSwDq5kP82UmP/7nP+v70xoCoIHGSfDt2HVD+t4aFbZ2BHs6/TrVF4zrYzsBOY1TZZhY74B
Ulx+dpk/2Oj/+ZYfupFa12VTO79lspr0owEFSnVMTj6uRNdk+nfe0VJ+dQvpkNnhDXA6poL8+RYC
9tRUWlKpjurD2MM/FhT7lGWVvOhina8YGOZPuk++8tWJjxxLBo/hjafn7sgTPPWnLHAjwy3Vw+QO
xGbDJEGitmCk+yX5mrjp+XKsvHzd7DpfRAWQ2P26c/ArXXEI0GmdRUOshzzuM4lTEQ/y1YvoMULk
1DdW/KyEd8LleBkfs/5LprxEw7kBK9lZCMQeIg5zGDDCZZK41+LweOnGb3IM6eGqOkQ+skH2zGrS
4mtbfBnqR0m8Fykqze5+ShAPLZraDuqVNOMOi8uNbHkjTVAnUH3NIVMeGlfjhUQe11+0cJPkdgSl
T1ezdYs8oofQqqKZGoonKXkOydbpsptrv9WQFE/5UQjXbCFXE1PvEkEIsD5nhGRLNFzFtthnrhzu
rvACrucUm0YPqE0jKWut65vEWILZc83ct5ItYjm9fs01vPHElMQqQzZmOUV5IHSEHhNS3srWO3Aw
4HGCyAJ2gyRGuhJaQQAUBi/z1qzm3JVr4074XLIdOSYAbUneYvY94pyQc3uudsFxauj2A7/AVXDf
2MPXDBPbM/7Ji9+u0Qxn7wzeI/o609560t3OaQF/1csLwGvR7u2Y35J8mXyvtEyMHxtEjN3GkLxq
wynW64SXjlkADn4G77K6YNdnHwK3skYVWBI3pT5/CZC1FMdQ2KgEVpR25w03us860+O8yRxmYOA6
dcIKHTV9CKJd06yvDQXENFsTHpCtl/f0BI9WuUtFv3EAHFhvqbSEqKYRJRLzp8nT72pnHowKR/lJ
t2nYLeOlhfp7E+06L90LSwh05DdBuf1q2jO1NENHYCmzSzW6rnt32LascJQ+FaBvV0WUBrjrQXMG
D1WNvlbdyo7RGPKsaN7VN5/KM7rH6cRbo1g8S6fotl3MxROxF8Fd1r6KhKxa6wlzuwLo3hfdfidz
UKIvBPb90XgTXWODNx0VrGb6/aZwgfxtg2dKENLVl82b5M2T19GTjzWXR7uugjv4YuDJ8J7j3Xdk
yks0bdB3BO04OfG45AFDHNfthW/xPEIEhNtJomPVb6GAF8wDlkCURoeUKAm+KRv2Wwx0xlUsu2rs
iAYKNpvLSkm3Mb1jLSvo2Syy47hrB6dsXVnc1bg17eSKLwT1curBzVs0j1c0zOiubUpShcXhOD2N
lcs40oFkHB31HS1vbiHC2Z2rfaX3nrwo8pbc1MGRB6fFLje3dojB9SiCZ8ikjsV/vLkIq+tIHtdC
p1n7pSVwAyhLuhw7zo9O8yg+4+6YpMX8E7Cs1GepuglFt5VxZG2u0FeRXXQegbqMNkX83BulvDGF
Bz15GAyfLn8WPnXtUm29ztjS/kVYFEfewBDYhh5rVCseaSyhAXLupxpMMF662YsKYInZLbgVxqzb
GCEmwR/vVeCieAUYhk2Ll0pf83CuIwOKRaY10zl9qd7j43CmBw4ZoWeCK4HpgDebnLM9zl6iWlK4
vk8VyRgzkmnB/cRweKCKutc8kFPppszsMXMr2BLJFgW7kXoKqywXxPCM3E5PAY3YRQoEDL/jKa7s
7q19H8mNmZV7AHFRSIZkVODxEbbJvARwjB9i/A/irs83an7IC6Ihgpc00Rcpa9e0GHVy5b4Qs5Q9
9d3LjDqpvXB0O2WB2cRqb75ZTKvZ9ohEeXG9xeDAwtYTKcdmDZo+hcKw0J8w3/GLgwSzSK16H4BU
inugNpzKEbFMgA5n4Xe9se5o3JM9jpY17/Y4ODNE8qGfnKt7vlSzBWfl6tzz6jKmeY+4KXQ70HLs
KP1Cfk7ZcuwZpeMYG3IcxDXkMs/AEeo1B2yR86w+XZfWDp2CbKv3anYqrwzuGUvywfnhR1e3Ic3X
ybwZ6BzL3RqoiuYm8fEC6wQFKxcu4wruA22nT9sQb7Bbp941vsno8wvCUVH2yiKCmTIeJMIHAI5T
6uv9c+OEMeNF6YaTHrpKM3c5HamGXfSOYxKsDqYAFAl0BIBhNs9WzEgotHkG4LqFbp/YYMmDEUeK
Sk3tqb1j5SijLKSUosM8zhAQxK6n5CY3F/nTJUEEc7xcH/XBNQRffNZQXsXPyWAPz6UdKDz7iu4S
HusbHjpYhGimk11QaZak7JK0pDgmqbDsizAyTXtOoSbmYVWBddlkgGi7x4q4FofcKEl7T2p3UpcR
zEP42nTWabN7eMUw1uQ0UFQXsqDIPglA78sIkg3chODqeObB6GwMx1Jci7IHAXbifwMXvpiXpX7P
LBMFMdiJrYWWxI2eoi+cg+sVY1suT4yDaMUcm0fo8qX0oi/9PjpXYOv30+p6ezmhEH6ySk5cQD3i
aB08RY7mygXjlwWAYA57sDfMhAL/2KRnoVjOB/Nl5XPHjosocAr9oFjnJL0xriez3MJ+zc1jHXIu
2qvCYap2ZnEY6qWcQY7D882u0z4YbA3WGxHCcDkadyTzt493tbViG9EumZ0FexkznQ5UykDjNN5c
tQ3Vg4LIFuxcZxujF1gPQHmy00C3OvMGfCrWyWIanK2B+23Mb34rNM4WzwLLYGey84zP8KDE8gv6
eckxSKIkPRlLm8y4z2Ul0iGGIr9FdgKdtuCZXUSJL0QbJCHXVSY/hTGH85RYSz/rEHr6JWlceC+4
jqnbyDall5ouZZv9EyEvc7V59EmPj8KvsZOe5BHKChxNbjat4v4laX3j4iU67Y+FDjLCQEhQHZmD
ehBm5nYBOr4Vyp3ML11mwAHpucVqOs6ClC1yyJnhTwnASSu6B3K4aj3duWCRWKAJfpoY7Tn1ctjA
Op+lXia/Z/8dTrzvPdkT4J8z10Ec4xDMSOiFBhF5RTzThkOkffFrzHvQ8RA7pt4FuM1Leg7Z7Y4A
lzb9W71UASsP9/XLjDqKZYd5yTwDPnLMOyrz2/HxKAxqu/9CIOS41D15M+fn5Ee0Zca6fxzcxoXl
t6NPw32Ogl3wr47ozVEV8z/oCbJyZE/3KqhNZ+4IrHBkUfrB6boq3znCu2Q7rUbzjlbLnPx0QJbD
Lamg+tdbu3yI7fS6tEY73gbNepLPRvBwwT0HYEXhqHJQxQOUP9PE/nFHQOXMqeB4SutBsYtkS+D4
ZCyi1KaD0rjyHFTF5W4vtpmjCbbHu3AtKL4y4AMg2KW/sLqV5PlFrkjAXc7oVmRUCCTSZHhaYC5Y
FKPXSSSb2drtVX7HIFc7Jjjvt+F1upWvLhJ5mdKzS9edtTeU1JNPlbJPKUIHMuTK9WB5xCyqBLfF
9qVxFc0dL2sKeG6eovHEr5HToe6ajZl6tRqmVQEP6ZazGJMlkvuQLcv60mSKY0cP/Vf6R1eMNqvY
WA0uwatIpXJQMERR305shPRjwI/wMa5bmgbUwyEBTYwun66Oth6WaMjwaRApwZato2vZKGFkw3PH
rDouh+KrWez6En7p3TXYJQRMaBuaL6Vkm9vwghGhPjXN5jK9RfJr81owaZv8RvJjxtb0p2RaZfHR
IK1i9mY3FRBDXJPigHjtTsm/jPlNWy6CnEcf1kbyYHBCEEanYQ/R1sEMoBe2cK9MZzJP0LO2YrUT
oJ6r+UqHmUlkG90WJCz5ckJ8xraApCwjx3I9JOt6vGnYvMUxtzUYOXhayD5rbN1rD/WOmE0PxAVg
XrYI4qpo3bBcDq/W3jwbvL495IdwOAV8Ce5tRVrX97jhZwz4LGLbcjLRqRK7o3mabMQkQk+Szhz7
iNHOBUbGT+gqz1jtNIJadpab0BfZWFhE0KGu01n8POGyjIkimTsIZEqQC0xBzQE7cUuMPUvMN2u6
b3c0przOT52LD/KIeDeKU4b7+kFcFVtjbx76HoDf7NtUHeVYMtNAoaARf+4MCMGIqyAIzO6BwmHs
GRwCeXZW5kysh5yGyIVEfI0KwpTeW+dylOi44Q0VXR4Gpz/FK6r2kqapW6l8KjlwsB2MB7VazsSw
ZB2A7c+fiwclccZiWU2vU7jCu4Euvx7WKI1Lv4wDDxKUTlIor5hxOl5lDyQJtcmRIc08hJ2RwXf1
+5wOMy7jyemJAdQpml05eiHHomZ6i9gCJM6tBE++uFXUc2qgbLN60nDcK4P4FmKcabym4iFg7oIK
w4S9lOBXpT96e1GexuGhVV3xrbtnRWI0qhQu1NCQGkJxDW2Tmqxv+qYsfaOGVcXTvWoNvzOc7t00
VjlEfmmrNojBnJHDTHrKee0I7ciEqBZHxIKBjV2wxM3qTn2D6jgXKMPsnLWSh9DrHxLQbblNd4Ct
V9rQxp5at7fl/OtVugvrB9idKIIiAZk8hgX1HOjHVPuqNa813XEteYhqb7YJR7be+xSD2VfiOges
ENyvBmmTEh0Fm02r4wqTVwU8LLALkgCVlUBgVOXT5LQasDbyoxUv5f7U68sqfJFqbMjWJm7WLa2+
y0ujLS7iMvU5Aq1Hr7knLq/bVA439kpg9VoHb72xVPVX6Vg+9MgLZQl09KJCbCvQUl/Qjs5rT7in
wzyPpskaTDY01iPAFmPoZsJKqLwmnVOH9XZpBK7Z+7VrRXZg+Qn9d8E1G7+Wb4byZMS3Zemm5OA1
Tmx9vRbn0bwJlC9lfbFZ7fqUfQCgLA+zyUAYNCgUU6J8aM7uW8VpzeXcvq0e2OBJmkzD14yoBHMS
13Uob1IeYxVBrFW4U+myec/buXHUbyQ7WciMy1gtTWIQ6axHL+RI2zzOpANpa5xjzYYKCwoCSmZB
AmWLhh7DHO9MmxafOVO5iiTOmPOxCkiTX7/xS55vgwi8+ItSs1T0oM48C3qBscaVzmb5DWTA4U4j
5H39PS1P9yb64Rc640gyaP2+1+MzW19mT3dXZUteT3G26+tWhn6LOpCksQYuwjc/H4UVAkMf5lhC
f2chWmtGMOw9Vu5cbnhOZuUS9DJ8ctSFLKlzQ6TfcPlN7o3OtCGNLemWuGTXBXwwPPxU6E5yd+Uo
clZ8iQY0xGbMLS/MF7pvLjzQZ8vQsc6WY76yo9nCV1atxXz9sUEdhHY74Hsj6UPkvIWDDKUSdUDh
0CXiGSRC3u+tu1kTfjFdotou9BbNFUHNL5IbPJQuEYa2difClnq+0EKZPCVdhuVNHG4Ees18uZAC
sEQZjCINamB4oKstn4mcm4P4jpErHK6hr7Chcaqkd067ZwY2N7ciclAX5SNyYHvs39SL/8PI7q/p
9I/TaHlW0H1s1/7YV/ygsBOUsDeVhjxYlJX2tJVR2c3CUZRwZMPjf/HCW8sdqRLmyMxprXssPDTq
r5DWPmmSfyBBfG+rYuyVmckhloVr9nOLc1L0dupyWpy0L0ebIx0PCf0FHGco+bx2Z2y4DY8m8is+
mgSpIT9wq6Mxt/NnAHcYQuczZH9Ph3QTeq09WyVu6G3QEG1dcy/zx9oHYozxLNkTWueya/Pa/0bK
jv6rRvwPX0Wbh48/NKWjqZpKteWr5JSoa/m2JKl1w+SJs5ZLmbiaNuDaMBhFHupzTKO1D8kb2S3V
FxYonCKr78bR7w2L4aCtwlXnIvGyAwTq89hDvqFVwZcHlHTHPc6zoL/2SwPHNcBQTmCf4uZ+2YD+
+9fRPswWyovQXMz+WwN67ix3S8X/d2YYH9RQ3+8CfMoSY2FEWP+gz5dSfG2HpJ5nGFSafEWngv1j
OnPKHOsAWZMcPj95CH41s/jxPT84JVQxqjpxbq6L63jZhrbVnNBMoGiNCCEo2GYat7tnDMdKyIHB
jj2wGlG0zjnm63yez/LEtZ+F439dA0i8xhwFROblBy2S2ZWtGcYjzf5d9U4/ECuY4hEPwgnqgTqe
u55Ug+g+Z3nCMvyAQxs/bpuzIbBmw2unO/rOqSM8Jy/CrlplHpXBY5PdWCeQHwpbB0hMhgIL0Tfe
YPEtBVxk9OAIhGRy9qydIXgLsk0HqXhglvbZg84g/xeLDpMhBACKBdr/Y6xaUKRFX5iT6lxVjxgS
/Pvl2/DUvcmsdSAJqVLGhQCbaTGnvt8rm8CpnHozs/SUzbCgq5UsutfMsCmHRsd6FS/oNY+IRRPZ
FbKFSsdmK5+rfmEc6Qv0j7JiY50SEfPVDoP3hLzBxZRv8hcOamLLkJoQjyUxUctqh+Z93um1I0r3
65302vsDiO1hm64tVz1p8nLaZ7vsFnK8wGECO0yKh5vtn7PwIdlTX2m3lLKwOPsVxTabwszlA5fo
cqZZictiO7kMilfZq0i1vA+udGIvK0qunvq59rtwnUMk8FgA29EuHYIox9k9SncXz3htd7zbSSBH
LtgLfnDDztmTBgpohL0faSq2dTrALr/h3nCiOyyT+NL7W+0pMxblTthF6D2DWWaQZzciAgDSLSAd
+OFJHZ3p6c/P1Cym+sfG8sNv/DGZLogvadfE/Maq39+Ltu6qt8qKmfBCcIhJef9myaW31rugUmx+
Nfkpuh/QM4Q0EyLGMezV28vdp/feLx91TSb8RlFRiH2kjoxVF16bTIYUQ06ew5jAx4frcFYCIEvA
OASdT1cXA6XLPy/FD+/5YXkxAqmfklYiY4Jn7F53W1qb0are9mvjUCxDEiNOvaswc3pvVvXbfMwI
SxevytzJru3hYvcYJ4+kuqpuj6oBmi6lwdywm0edlwOjfJdObHDuD+Ohl5zyvpgDrwk+G3fdOXlL
n+m0cWI0T809x3zDxUaK9+WGfgL9ODpPHnU0fmNP36oHHp5sl96qB2TEykopnGEjHyymOIfrvvQq
dKkc4ui8+4xm7NYLQXVy2PTzYz4DcKpd74NidKrbAU9jkDjKlt4jjrqWKlzbjU9XLzjpW/1pWhmb
uYcpPWAlf5kFGVcP6/IFxShll+mFB2tYVCHh2Jz66TTpsh2uldeODQ8f023zQL0+7UewoASSaHR7
5mqQjs1uhiUhJp3P46JHuK4vbGnv6m7sIF/2IbO8p/epM4shaBDPsxSXo86h3ajxtzsOBogvHchM
ELxyL1MaTE9EnQtrWpeOzsq7h43h5EhlamvGUhXaIpTgZ8Uejd922wDA1Zg8LvRHgucX4mtDv/sw
CyLwnPMKES3zGyw6fk5aZnav3FjLnsYWDb9dcR/eB7vLuXWB2R1oGGxgVmxVHybPu8b65ZKoUDwQ
SubHN4aD7Gifb3l6CZCaS1ha2btPx9y/um1NjSgYgCEm1cyH0nBKR7GqIpNVmipsNkiEKHGonENm
+QCDnfIzlzgcl188KT++5YcnRZStrGp63rKrH3P8rZc1bSgjWOMXt8B6As8zv9B2GUtvVAhsPwX5
1zq9k8ddPkqO5ElOvE7k2SsViGeuL3tm/BIMqKfKs1E5+poz1x2pLHAFtUUg2nVh94Ujwylwo9Wk
uGnGcQmK7aJ5Aunbu815+CLfK48jR5J4R2+nGOlDL+asKZZm1UeUDODkBHvj/nJTLxkC8Ry2NHwn
uH4bkah4J95wmp5vDpd0PLrMiKzoMBPQGb+CXVCA9jjCVn9u6CXjabSjxlefzd18vRmLEUoSKVvx
vgAV5UDJHh7xZjH6k/7yF8OpXPO0MvVYKuPc4avjFcJLEAcRI0IP0YtI/oBEMn1c4q5jg9iPlQMu
jR2Q50xA+uO2mlsc6n3EikADD7ch/o3xri+41g0hc6q5BLmc7mZPSPLAuaTTHV4XtA2+3ZfJFyy7
N2h57EX1QdB8jnfakt9rle0FSDJnBG1PSJtieM37eaFHDuLH2/yB2BieYGJSAFtfSIKu3Qtmp2DZ
EHSMtQsOtEJP3w62LCvtmwZh+j023PateqP+L+gqsk6RoGPYHE3Q8EHsobmaIXP1+AO0+6xesRIW
j2ONioHtXsczM3O5RZDXTOoWF6TkPpoC+rraO6k8N9FzNyz28O6rdMuJeFbKiF+uOxhsj8xemJxD
ZEEPRvMEdAznvocczSDJQW+STYNKe2FoojNbTF/DvbqOOIXPs9Poa5PSyfIlnK/M/pkSQcMR7Y5P
xKCfNGJ8ok62lT2gELf9MnwY7ufEFwjojsjGfiN6aHU88ygxa6uGbdFzsXNinxwyYBbRodqHnNFC
B7y1bHoJq/yd9WUuKJQbWhnX5AZ7kVquJ9PNLG8Aqu01BBK0JKV+I+XcfOYo+GDX+l63mjoyHB1h
sKJ/lDYXoiQbPThTp2I6LqDO25jv0yOIi7sZdTOssrW5ItBxSRCP3Xuww6nGBgA7nPU98CKUJxal
kvFSnOa8peeKKssBofJNRPBJefLPlUY3VGwPKrQUUUaHykr0wwmtqUsrkxNuneHNhFKJs2E9H8dK
F6meO/k0iir/yET3vXdaGhzF29wbgCZHhVXuMqdf4n5Dy9F5tRP5xqr+jIkqffYBPwh+uiAZkqRC
M6YtxnGhoOycWZoBMIwFA4L5simkIFSvn1ZI8+Hi546AbmL/gxTFhVGlj1zzS0V1VELFdYxTeNQ8
+N5Ot1YfZ+rF5yQx+Wc1/HzL/PRuyoeTcmbG4phlvFvnNStxrR+1lcYRxR5Alsxgsbm4EVyYCTzq
3vAysNGTmsTBx6eOms+5n93EH9Jp/+cTzaJg7gyRS/HznRGnxpiGBuqu6WSdtDehcpIDo8v+nbkz
CtpuDjwV3jpv8pARNCvqdXdY1Z7uM+qnTyF5yoki40iWQXmujrOWJSSpGqXsfetRd1hrxgnIS6e9
TPICikXhNtxm48MsWRPQF4Hbd+c+XcAxH30m3d5Z6niW3LlOmE5YIafFmm6SOE/GToH9GWDt20H+
w+9v4UgiN0XGCPUPAV8a5RPOIPZg8GS0h1eq6ApLZumr3NOyhfYAONQ19tpS21b7+eaonOZ+WEvv
uH/9nHwgFkbF11wTLNTMNrB2zObWDO5WnI5GDpvmnmyV3t4NhA4XD+ApjMWfn239nz2tWf44r0Oi
hqvnY3BcbgxTWunB9xZC5Rpf4vcGTZByGN6CI4GIq2lFzgEx68N2VjmTmLGp/DnFYJ5VgVlp3G/w
dbvYZndY7aWNdpzT1REdU8k9pDtQZR7V7i1jurSkM0lppizybebFjno06D7OoBIawMfwlH1CdVDk
f56dTRP1PHJSIqdmAuDPt6eutnoV6hUD6TVWxW0P3HRr+m3h5860rOkbUkfQJqEIb4+luUy25QoZ
KKHXXrC6+gaNJyQW3vW5PrfLzoN12J2vdxqKobnqDPwR/HXFPGBFx81Vn0MPwdHa3IHGcq/0NRfK
I/gqJzrIayDw7TeykrXpjc2F3ugZ6c5OeaSTENLqD/zKj/3yVDsMvbxwmbkpKJvYzY6hozA8l2/n
s59OtZSsWvFmViO66TqS0cPM4a30+DA08oPY+grBOEIhfkGnrFxzlbk1xd7MmgtEwFb8thl4J9Rc
QNECJ3pS380d843JieY+sp3dp0fqAvfbUsLYaW5eTcv595zPJuXSuMVbf0fpEx7KPePVcB36xqzi
Lh+Ck2THogd+jfb2s+E3oQdCbM4fJdRT9ur1cKtykjDhZvkUGW/zCbJiHSCjlCoMdPZpog1DpB28
/62yK3O32dRu70j3MMhayO9QIC7M2ed98WonjzN5k3Mg20x5bB3JHixbuXowjJ9zos5QWkgIGl+N
u9EjN6n2lZcR0YhtwLi9UEkgZdrM8SE6aiMncNUlJlAYC5aPNmsFcWRDFso8KjM9NIMMN6PlLAQd
X00XXRhpb1uIafHdANkn8pR9cKJKuFBoEfnDqmSCUGRcTtLqc85SxwwBvSspyE6zoURz4kNm+owQ
YlvaGaXHo1ETay7MsU4ZQqPEbpxxSVYQTb3xYe6j/2+H8v+BNeem/Jqfmvrr12b3Uv7svPn/04gz
d1d+78SxC+xF//Xl6+W/9kX95Sc/zvwffjfkEM78L5TnBtphqjPFEtnXvvtxJFn9119pFTDg5yzS
/7XjqMq/RP42g2ElHd3xPD74y46jGP8iRV4y+acYJg3+9//kx/mp6BCoNqjGqMI+bLZ9F8dlHw7h
URjxZTeDSbco6K6fiNLnV/l7S/v71T+cYA09EMVrUAm3RVl7iULDbuj8rGEwgJ/M++GSH76/2o+T
lJ83nb/f40OddpVaU5QV8J8paFhDJ9pIFhHgGHn8+uc3+Llz9fcbfFjwlaZsKMm64PZaQGvWg1ha
5iH00f/s1T+0mpXuetHigI9vykzqTXPcxUGr239+8d9dmw8zA0ubMNUKF8gvghS4bS8UL1nb5m5n
Dsryz2/xcx3599X5UD/2vINAhER47K5Ri329zxYDVOwx1kicibpbLSk++TK/eaePdbFZWukQJmZw
m0qFH8nlMpUArJjSqyUPh1BIP2OR/eam/Yat++Fkcg26ZBrj2Lo1ukJclDrqgUSt7TbDF2RG4n92
236ry394l6YYhinXVfM2NMppxzfTToMWNze6dpXv//zT/O6LzH//4S0uAHGG5pKhHWrbvViK9uVy
WfV6dLoESG7//B6/eTjm9enH94DWkue5phu3Yqg/C5fuwlqpPfz5tb+FfP9i+ZA/PNqpWZetcW27
22tFi6KK3R4xpBms5ObenO4uqjr7+Ny0E5AG4gEwjipusj+/97cv8Kv3/vDUV4V0VSf92t22ASLb
vlkJ2bFPdnoI8015HdB0DQIQI3nVmY8GvNxcVxaXqloH4jaz2P2//1/VoYyQV5kEv4RcwaFPlkLx
rhAX9ueP+WFq97+PH5vAT9dfNOuAaKWuA9oYrRTltYqf1YFTi0KQXO5JNK4zak+hhrwcKmsDNAew
/1WPffLPH+BDWfz3B/iwxFysLBFqecxuxQzZA9qanutlZlj6dC7NZPPte/MxKG+D0JOKOeq4dJMa
S4kK27cMEHJh14CcmXpRf/3kx/v1TfmP5Mu8qLI0q9XskEYX7GlyZ7n6mFefrNiYZH+xqbEr/3zJ
I418jaGTAZeYEPUkuttYrO9bZdgZCaoLPX0rk+sn7/Wbb/LNlfTDI1wWsi7oVZscjKg4xx30izji
yPPn3+53Lz5/wR9ePJhQHvQTsrWh7lGlRy+ggIpPlrffvfa8iP/w2qkqsoZKVXqQEusKh2keWViB
/Mmm8+t9jU7Xz68+ZSXLjRRnaMtUhBD5q6pdsE0yuPzzlfk4Kf2f2xqWwc/vEIRlmrY6hkRRFvzK
6LclWHD9vpchKpsr8cIsE+LOsOIfOQPp2VHzoHMRZbxRYzg5oyo6Vibcjgh0JH2rtIpfYyfur1+U
9MyLXKYKUY0GIojZSNPRh26XjQ6GPBtXXf8wClc7Vei/C6WdMm6azRmpuGgYqtTTYaKJietV0VZF
C9mTfggGYQMMAGQx/jIhoRZ6cZUZXqWA0dSfO13bBETSVZkKJGrHvyPjyDXk2ulKWMFSgJ5evekU
bWs0nhm0r7F0NHT0Z2Ti8sORQWxXSeTmLW9YLaRIhXB2rozmpIWACeVVnY0brX5JshVrsMGwMwA5
OVZkvMno8htPGpAQB7PvYse/Y6Kx4iNoeGlN/l2uowg2KbYeIOr7JVyj8orABO9csE+Cr7pGA0G6
V/T7TizXAWTnNkbCRcBmXpNKLHoWEDm+aohJezRozHeXm0ICDj5UDwFteLKoU+koXVAMcqxuNbxL
GZMUWX/gM4QWU+QI2kqNEkl6rK8YZXLtqZD6ZaH2fgbORxcj0gbQrzU7Wd9eW43MstRrUUiFouTi
9mRxbUmI+EZDsJOKo7TXwsmZEBfy28TK8/wlxX7c5OKV1O8jkdx2lTH1aB/NVN8JmKvECb91/h8+
efMT+cOTF/Vh2luGxrwwgQwmBdpzeP2snpyfr39uiqA6fn7tNItCa8il7NCp1n1mWiOX/QIqb8z5
ajmd9T8/fr9ZYZUPm5pZ1HpNiZocYkn3lStAcgagk8i04Cr6XVt6IqmHf36r361TH7avKq3KNG+v
6UFvI3VlFoGxUAej/+SL/G6d+rBVlO1Aom2QFwctiU5RWDlCWy3TJvskt/s3BZL+sSSuhkHQNDbz
Q87zEA0RbkNm2syyGCrxTPTXwbumt72IJ0fxCmyjUnP/5+v262Jc/1gkX4YmvwwJWS1Vq+pPgXUt
z6Wa9SxPQXVWKP73MN6yz5bj+f76xX33sViurYsg1YMeH0wtFje9pWkI82rTHSf6bga5CnaYVK2t
Bq01LfRaslZTndDGvVj6whgh/MaFZX5yx/zum3/YewxduVzqS5YfxKQodxzLL3shnMTTmKr0f1QE
rO1/E3Zmy3Hj2Bb9IkaAM/macyolpSbLll8Y8kQSnAEQHL7+rqyHG9UdUdUvPci2JCZJ4OCcvdeW
QN3+/WP+hxfuv8vrpHKCaF1k++Qn1S98Uu86GY6KjCWBMPjff8Q/Xc9/rRe18ddGDZV8cnOg5z3L
00bIINzqSWMzJt1r57le9z9Sp/5TzPb/2+pfgXh/W5zi2V2yZK7qp1Eg/A/045TOe7exV5Vytq5Q
R4WAvppsOvz7xf3D6/3f5XESh14T1kv9VE3dR9v2n43wvv/7t/6Hd/svFsDfLsUvlIYbNtZPvWsu
KaI1N7Lfk8j8j8fsH9bAv+rtv337ZXQqIwNPPhk3eMib4LaBnk2dX8MBkt/qfU/bxfyv9+s/e9v/
f1v+ymj82w/rpFZGdG79VK6nbgWsdS5k9sR/9cuDN/0UEcrIwfyPe+L+wxP3Fwnsbz/NzZJurNMA
wZZTxK/hqqOfkWzFH6dNGiJCZNsziWFVo3/gYVaBXY9PguWsTLL+yO/i4e+g0Z7bDtf0hNszm3wg
ktoE5fnf763/T7/i7et/+xWVXuzk9mnxNM70ckM2/Dw/tajJ5/aZ2mfp6VhThanPIKCZTmkWhuc8
RpcSPt3Kr5UOF5u/Xp96mvFyJpFCVke+0rmvJqIRH+Mo6NDqY0mkvuhyUCiUh8RkjHgH66V/MvaX
GL/Z8X/sFP/wsP417Pzb9URNLPpQcj2S7N5+Qy4bjex//6yCKP6Ht/qGLfqPTyvt1JRHWj4VSUNU
uxmqXdIlmIBH7xT5TvwcRBNS+6j6qHw9HpI0RWzvNmLvTjWt/haSloiRmhZpgnY8Ebh3zIxvv0QM
0osuPUteYtLLZ8EowSvSvXFs/tZJrBVOO1IJahKF10J6m1guM+xUwhQC13aILZhcyLAajqYD2AkD
5Ge3hNUF0im+OmBzp7TTP4qJmi3x5vZOTpF3VEr5l4WyYDsHDpMzFz6JDXnWvFV/07K1OMq1dyf5
0y+BnusbAlht6rAIMcnQI4rrnnjMtVDUFB1GepFKlA/pj5pO4j4JHX8jrWJ6KGR+EF5vt0sQIVzx
C+cSxQukQ0vu2+K1FZ+RVD8WK+qXTgTNQ5x6EodrYfNnUXvyJRLZ1zz3MG41kf8uGxwchWtIa16j
9TA7GZa5gnhjdk6M+Bluo3CdnqcWO+jqkNabBf7ZNF2573z/OSxyTg1jhoq+CBD+6yk+6TRvgRs5
MaqzHDoh/ma8CNgoq2EAa1b8qvqJeL8S/UgnMWkO3VxfxWSwniYLRIWmzs+ikbbftP5kr62ozXEy
83iaQ5eU+kTviiXLHgsHe34wOtFdlaEKlU7PHLDOhnfOYDHE7KSPPmWBP2ztY3som7Q8BgaLDjgH
RiiyW/fVMrpXaUR6D/cEa19ENF1mEKjk+brvJ/nVSYYfsSAUKK7ogGnk/Lqpt3XePogY/Ss8Ncye
+OQTe/Js/LrE1XEs5fdpht+6VCxKeU42yFwPr7Ev78ZBIjWKAQd4ltXBJ0cdJG/as/PXw0UUPi5y
TCND1uJDt790XO37GB1hyrmpzE5uE+8TQnJYW2UbHlKTvdhhgUaXPmYLxpHZONuqWH8p1eDrpWhb
M2AUn0JRzcfkDQT+wfdrBFgo5iBqUNll/Gg19Ye5XXZyeGxjuKQ6wv4OBRljUQnhtuBv9lV3FLgb
xfh1ziL8Jx9mDHdGsNDCSo6h6fb2Y1xjnK548FLR4cAKyMKLmBwTfrS4L5M3ELFFvNOALcifTqPf
ZBe/ti+eP5+ilLTX0pbLObc9KV7LFCCvncb7rIhgVYUY1mbvxFUnLpk0jV/cBXkIXOkzkPWHx6s+
9BEADrxfMxa19k1okKmwuoLMIVYz/bSWjGR8w+mCEjMLbp+fxTatQTbc/ioP5LHOcW1A9eAz0ZQw
eXVlZdrUKSHqSh97CtJFwk5SpD641XmQH43bnxtVH9ZQP1TDebLqaUGWqmtw875/6vnX63DXcvRI
CSlxcrxLBZKY+NWgCnd9C+Tm0Gct7ibGpHp95k/C4tXoH6nCBkzrm+swzVeVFBfR/J6dmcE29pPQ
P/Te7yqXWMEjTGPp0Ub6vsVAZs0S3n79UBVEn7mEShYoFv1PFDT7YXlwi2K4/WtvJN5oLQnvabLT
iM085oGaIyTJJYqqmQ+wJo6LLm8Xmafwdsci7yFxbLHxQXLwXHMTmPWW5Hzh0Vsxfwr4X9Ti9Ofi
73ZU96pdxKmu213vBhcytLeyt7T2y+ShCHhavGI4eDxbfq0OJUrBKaqvceKPB9QLG2LKT0sy7cqx
fJgzABbKBQKsNsnIIpoHB4kOvO7qP6aq7vg9e7d6UFkPq4G3fz60uXcuojo7ZrfHkIvu9CUF1+EP
5pl7VHXZHadacrOX8+ylty/FDqyE4ZzJ8CRs379kENng3d27ghCkBXYuAjiSgMykSduZD0mQT7tY
Tr9Mnv3Jg3Y3uXTgfRJMzZMt4kuaq8tUsizwsOUj70/pnAv4PT1EnNpiL5/7XW36E7fuVqXkxN4G
Yvkwg3d0Vbt1yfIuq2tBvhvPzDRPmmYAINNijX9HAekkRBR22Gn9fNnOnnN7AiYVPPfmeVqf4rZn
EZ/u+pnVezl7EeJVPrE8ll8cyghRV/sley39apMGbJih3d3ebJ4tDQ6nXaoNOJJ8GM9TSQYUXaSe
azB4nlJNpOTsbpJmxGTMtjp/zE14mcX0pWUrMT78iUJ83h74gVl8iJEVwafPCluLX3z7gKB578sC
iq1r6OJakkCX88Dzcnvdbr/K7YdUeId5PVqc0AVw7YrD9Bxj2R7Ck26++kkM88biqT2YNfoRIBUY
cSIizMaj9wsmLNKJbiNXmCTsNZa2cC9fxvqtiNbnhieqbr0zVNovt1uUmPjD8ddPz4W6GfYRCu0V
31iRPvssBTIVZAPGPYcJD+9cPZ/GSL46GU21IQDLYpZ9AG67nZzdJEil9tqrcuWhbsAn5MMxi5J5
K71qPk8LqnA3MOSs2rNpg+RRz9p5GWYe0bZqT3E1sbKE685mUEBci613yQQXTX2YuIoYqcK+t+uK
2q5Jg81QAfUZGxZa1x3qtzCnI1Tw/HngbfBOE/xRjt4hL9zj5NrLWke7xCYXLxhflZi/2k6/rL5z
dgd16FekHpLXt8qLJ/CFvOslZ5zgCw2pjzpdvugiv6v5+ghAe2u1Gu/7KPm5NMujyrND07ofydS8
lWxlAI0wMwf9QqlV70PoqAhRs/hxaFmlo8gp90L3L2Gv39k32zc6rqexxCI6pfey9jG2TOw+yxzJ
Q+WL6VJn6Xqkbsp/BlDdAR4Nt4jV3h2ID6+hr6TxzZk5epukxHo/Dot3sFEut6VP+VKbClNg2LNJ
+arH9apJ0lUAUI+5J6GYmdUDDjjF2yxU4V1PcEwOoqGf4eOZ4G6Ku7NVIB38EZ2wPyAj9r6F4OdS
D7W/ws7ZzBF6pzJeX136bs9LXbR3bbr6H1qU/oO7jhSJ7pIiYpYdMPpockENqobUqSnRkMtN3Ly7
tvXvQycAsVdisB2imvRyrsr/nRVB8TWui/Lb1MREa3ROeawaM6Mka+nxGroGj0WRVtnJum10+7zn
6mKYn/BeI5k6C78Jr3XWG3/vBM7Pth3TTZe7HgxBIbIvRmmBUlV30SvP9XxK3QbDUDeUxFesHeOf
tfDo+A2qWV+XFEbgPEzrLx2uM43WugdGY8JZoEqWHeLqJGlc3P6Jw1HFY39/9qM+H4lAns1P6cQQ
AQYVju9jWjVPolLTn145qJV5W7GVW88fnxMObvsgx1q9LweAVGMwTM6Goxki8bClrywn0fACl7A0
u27pNnWlOpQvPItBrJud27XmIQvjdueuSXSO9VJs+XScY9qv7dEulUFnmAizlxLOZmUmMkLaaQRY
P6qdPzeAh4K1+yLKpMUYjcW6igEPzC0t2mZiCfY/jQlw2nZt+HMu2uqsa11/5oVv7qUevV3ssA0s
Udptgw61XZb1iPkzG3ktG3wz/goHB0SVl3svmemqeOOvYUQ7+HaOGEd333hOtF967BdNkJCNPE7i
lBdxui1JGNzNkUAxnsuUSxIRumUuJinTgqhFqU306Gpih0P+53czmfHrNK7TfTPb4eD4g38tVVnJ
g0oG5/UWN/jLC1T+EFTDemmUp+sNhjnU5I4zoQ+kM4Rzl+3CSUEruGXkfnJu8r6PdZhtdTi7900u
QHyoBJlR6LmPUaxI9UoCtPa9EPfzjE1gs2TT9MNGbXYQvozOhbLtcaw6725RfnJxVD6z7vgLKc4j
aBI3zk7Ko3W64RJAdLjsiItx0Cxly/JsgThvaz3h1hvLkeSB2Lnl3jn2nNRGv0dzJg6i6MprLsV3
t5Q/RRNfW5dDIRer7+suWDcsuBQ67jjxN8EXrD50pyaoUUhoLHc2DSXoOQ2QQLOF+LWBFKGh9IfV
i0wstu0BUSCj4WR9Ex6UfB9xeFI4K/xY9ylXUQq7lJ2Ot2hJAYMG3WFcqa/rqH2WYUoN6R2zgaOU
9tSrHAM4HjjjUv+NHOdNWEOL6dfoyRWUHXN60hT3wge7NqQveT0/qBarYp9PzxQw39sAVJTPXwO2
gajNg1kRq+ckQCYfWuo9193mw/poYxIE4VRIAEjZgjxsSotb24cxT2IwMAsM7Z0rfud9QAyE0zEk
mZYnz8lpndivNQtBWokXm5TkJaEiW5rUeRhtZm4P0UtTw4YdKwisfZgchEm4aghISfqeDjXVOvG9
DZAtW8V727KuG4PFr0A0rwL5oNf+6qzFQxK3F9NXb3oCB+SlbO22I+5QwOBLAhM/Li1UNdlG87XL
RXJm4Wd2FWS+AFdY+UcvHG8wnQw7fNuK/s0HHk389jpe65gjw5KCqrfkkODL7zkdeMVjX2WPUVe8
JBHn4cJjfymmi6W5umlD5yGaVwJaTXkRfvKR+OXPtur6fVi6oBba5tcwhtdlLh8qHR6ikva+hw2l
83AeiKB7npp+BJ44nvoke5xNtE2Haj+zF5plfF/4hsqOP6fUxiSYxGojG1oLede0m3Vs/lSW3K66
xRzWZ5T+rYRbOxAoH0wPoVhOXj6dRyiuQVP+9gT/plTqUpJaOvoFT+kAYof7ntRDhY8ho1TqRfKm
0wGfJ5yCTvr24KTxt0lxfRFbysaSGx9EybEqxwNd7xdZtzFBrIHZUyj90SD5vQ7MjxobUrLjz7RK
DrerFl7/3LRggaPuzjQ8v0Ur1EuQRPIuiPvoTyw8eRJFI996lnOSLNtzPjrTOVqSficS85YP4j4M
0zvHqJNTTZ+mtsfEjndRPd8txQrlY+SUR01fHkwG4Aus+XZ281/1OJZk34HK6hwWBIecQO18Jt6A
FRw7SFcVyzs2wOr7qOrkElVxuMtS8Fk6SjZqquEPreW27W8F7CwvDveLsSg28SDoAJqt7r0ShHTl
pvmwjTlXyXBJivVRxsWptOGPuSmObdAefRUiSc3rR67pkI6wL12OxWGE3tbkPxGTjBvXy5yNNzvf
66K7iBwyW7QWmOz7Ft5zgunB9W/tHMT4nOfx/pkqAYcezW89s4aElSDmrLy2+o7kp91g6wshJZ85
/RFdYEdou/yaGE5VYY+MPM7j52QY7+O0va/V8ui72TXpNLUiT1/gzdfGc+9yt31Youxzhr3RrDOz
C5t+yH6gJqqZlo630LdmvFQVFibepueFxs4cubiGknurg2cvD+9EAvfLOPCZnPRbvK7XfhL3QT7/
kW70NsV4iotqvAtGPK/RHN83/fSlI9XKt+FD69dw5kNaQ3Vcn0sPba1Jj6Ia/iQdrU+Rmyf6Nd+X
AsF9EF91PX4Qan+5fRLlkr41MZr0LjxXVJmkHrmW25a/zbm45haKZFWdbAlYbEbWcyyDAY5cB1Fl
XvDk+eo1UvHVUMSTzeM+JFb/CKeKrLI0QNNqAn1qaFUBBBzEtpiZfRQDmRlucWcMhfGcHXmiwadk
MIt00KJ0o1SJHNBN0Rz+8HmPmwjMDCj+go0IHFXSZvm97tLxXI5he+91wbBtzKBenHQO90636NfM
Lng80qjvn7xRtq9lEpJOHchfS4UXfS7J8W3big3A8y5tCZKCq+RZd2a4jGJMCeAZXZd3ZGkfa3/2
PxzTLd8mtxx/RyncJhp16fswud4595Z6p6N+/B43gQT4FhEvvFnGqPgxqana+g3PTx/UU7yhxVUd
5iYLaYMF9m7QbJfRMEOZzl07PnFXh88WlQCjFBEDeU6ki+doaatrCNHkpdLUnrLxBIOzXOxWt12v
Q6TNdgwIExxMFB9kkaxY2b1kJXPUKZ6zKMBm2IxB/o2ywb4mi27pZOIP91iutn6ZfFJexC+jl6tv
YlxRQU2Ji3toUh668l6GA/Kp0MeR5xhAeZxTOP3WMSlBKODYNtU4bYOow1bpthNn7lEXUCYjcTeo
pb/rjUzOU8cQagrr4nEhymXfTh5YaW2rx6EBH+Panvl6GatdI1fxuI59vBWuxVxIX+klXZvkZzmJ
pyJbl2XbJZD8FqdMceyGxoJSTD2AOUoEOMC0WxwTTmwpjd8eWJbNOSqL5b5IRHVy3YwpYwvHXc0T
jgw3JlI8j0BRhdLGp7wayy8q94GbA5vekE9C1uAq0WtXcth5/N9dFy/MugZihTn0uPeVO6PONgFu
MSj/6MPyPP5a6Nz9iIZwgqLaeO/SnwZwWXKunp2YIOtONsPjouYf/jDTxOIK+vtVwAvVU19+TNUA
bsZO47HpM31vQhOeZpS/j0rlzaOxMryTVa3eR+sHX1Rn+vtZl+lG5fAdw2Ds9vkCcTEp2FmEGVCe
V61PczjhBiYB+XhTUr/RuGSBHjK6p3FPLeSN3nsy9ThzgWLft5Nu90l+y60pEaREC0EWOdEiFzEY
7zqptjoMgTb7gFcYNAfVeTMQEFWFatjKJSYaM4g5mkTWJ+tm8AGEhlL9RqKEwG4xGa5JLTh0JF2e
vDt1CLBGt0uJKCab1mvQZAIRjFaYfLxCkUShSjctt6nf9T9ljqPS9VUCQ9gHut815JlXub6TNW3h
WgTgHjvfgjldPLink60+/VFNW9E6jAUUqi6Sj9Q6Q5IMm9dWhfKbiGD3shW5V9U7zKPi4Tb7dWwD
OQWQynFYMQNmBYYLFwRtyAhgF7nQpDIFgLlIgVPReF+hEYdAVFzCzqKKT7SVuDpod9xqI0yjdow5
Xfdzt00jzgBMTdTH4jkYVWUx89MmchD4HMFo9glymxVPRBaH3NNcP8QWGlwaqvIxrWlmOCKJ9r5T
qrshDuON6oD5eK0ffQ8nwkWNFBUeeCpFnyHOU687QAZOvRwaPY3zxl+WnLmRztQu07BRlctunwxR
ezCuC3AswyhfDASJxU4ffzWeY7djjw1e25wrLorxe7Pk89ENlpUjLq6F1qOAsiqaN4Lx+UbQ6CoW
0o2rVVHp19Fvp5H6zl8cStGM0BXd/8k5wpZtQ4CaeolT90EP3lvJOBCMYvXcy/mOI9zDWDZ/VMea
1gzuh19RSdfV1O6GIaeM6AFXTLVsYf16/a6CprLpdAi/LyfEsw7EGwep18VxLrrAj1vP1Y86GTDH
F/ptzTy2jaRwN9nc/ayon7sUABhw2zDyTkLihXNrohXE8tOBk1ml3rFyYZumy7Ud8G3NGf4stuBm
Kk5zHzATQXcU2PVrgoxJyf7EZPycCTqe6laXx+WbqiP4WFX5nmS3vFVDKgU1jqg52ZfW5Zc2xX22
GliYDPA5wGnOUCS19aDAx+Axr/v3Okz+TIN/DpPqaz0JukWZI0CmMDhWKwF47Th/lS0F9WDJohuj
6mG8rcE0EEgp9Ra4S05bcmiMX+04wCfyabpG/fvquo+ooX8s1fS9y+dv47Ke1eSfzEpbcljiF9vK
x1SVf/IZirQN6YyXh1510Zf4tnFQOS9bmZS/B/fGLCgJA6WqpRvJxCShVbFSFujE++LJBj2a880w
RmUUeGqy4eDK7D31yzfpM37JUu/EU8WA1e9BZCPb3jV9nT8I6X2bnfirr+XXIM6n7UDVu+nZ5+nr
3/nKv88snZdyHfJ7ZH7NLu4gtLTxj6XFvF1TmuxmhTn25pnYLwMista5KVUlJcaizUVaTqRNE25t
GH3owsEuLCSWb3c8z9LibGswY43gpCd/zJgCMONJ4DwU5oHv85avxbVh/QBr3up9KOOjHwd/2pT+
PPjduROPc0+zIO2jKyHPgCTW5Ivpyy9Dsoj9UKXjbi3n7zcFYlFOV2vx+okF9UmIqZevbG5jaJVT
MHnjq5NnnGyX5LlMZAtLF4Wh6UTPUtY+BDQ1AF36Ag64ujMtqWIgMAPHeawlN4hR5DFxvF3Utd9X
jzZqNCn67j1Bjt0NJFvdnFBTwXI/pHchfoJ9uuQvZWS+rYOoaYhmt4Z7OR3Tgj3TqBFCXgfOtkuK
N9325zQeH4aS8rJvLjFPez6gt2vjP1Ff3OXe+oVp3aMYCT1BAwb8N6v3VqbPAZwZPYS0EOvxe1be
soHr8pk/JbWilhAmk8+iB0VpIyY4rWpelA2uUUUbu/XEY53ALoxzAy3awwi6gsEQeXz2jQd4Z6nN
ISwy6KBxDxyZBl5TUUWUnceObTmfXmbppjwF+buj1vcmmIG5zGjQi26AA3ubeNUJIsSoMtVjUDXR
YY6d4tD0fOh03uN9kTG8GOJkP5XVH9F436ibIK+kVQ3vfil/Tp1sT11RmEcMLdHON1YfeqEBhI8j
uYxh+jOHenvySv8LCxLW12XS19xFm9FJUtnz2cVwF8FEHPNi/WJCTgtF5a/7KRj0m+eOv+JoSO+z
OAYWZ0u9R0Tn342xA/ItChEWo3Z8TJz22nHXCs62PmwNRe8qoityLPwcmk7TpWwyyrtjul9tXePF
tLi7sD3g9yT5lUkaj4nbvIlwmaG+Dr9lkbMvEwKVT766o3Kfr2zh8S+z6PA1bhwEPyoDTaxdjlCq
TPpLNOD8V5VTn7QzMiit+Yxyj2aQYDx45pSVbUnT65/8xvkYJgZJTV5Ub2VIwd+JmI5Xny47mh7T
Jcnqbkd5nh/0rOKHbgJikXnDLzsnza7RecN5pCC52UiWIW+qPxzRz4/u6P5pp6ZjNtsx6Z6KZJsE
PS7TarB7z/qwwavqslialTbk+WKiwdPN0u0bkAB+QY0SciSTNgD8n0IAzYg4JzD6Riy/QR9H44Zb
FvQWSiyDc1pcxb4oPJZ660DaE03jHEyUzfuhiy10yUbsXGqmF2EWs1OM8RhtB2ITz/68UytR75Pm
CQD1g6kXK8n02GI2OE4hWq7AzN86jYCld/P0eUgdjvAevWXFrBG9BjAnnkCY5BaAZsyIkzrOZQhY
pE9ZUL3OdR1AkBn1pu79W9Krm+wY0gzXkv9AKhDeIb2ZWVtbqp4FSK13o687XrUt3UHcMcGLOKWM
dp9D4NuA0wq2HN9YRv0W3EBfTy8DNm+ONHR3iJuS4N8dCPkB4K8ZvuigYBLhLIDRYJDHrDF1olkF
8+5UPJZlS4ZT5rzkoQWw4cOEECg/tnPkPEqfADRacQiVG4zBadmLQ8M1souP75wyP+WEMiIYSyJK
F+8pyZfyuOjyzi+796GYPnHer/Rkip6koZ6Tcqo7BiIFjUirAVxyFN66bjwf83n6BUSNQVxLv518
Lw6V1t8XibRMQytAlz3jVtWI+RrPnLaN5R67/kSyk88HsjgQyGWbzZyXR733VQfwKs8bbh3Y+yGe
P/1ShPvYXzS0eMy8RjvzPqjFlwpf8h0Sj3aXNyOoH80FZJXzHA0ebQdbAawOiVLdLmL4WbaJPfZZ
OlFtL+xeaYmUm9JuR7vkg0r5Gx0i6qYZKHKZw9Jw6G4XuXT3VlQM7+lIbjyfNdGUQXsyKv5qlxt0
Q4/3qGSA8IRVDwmYy+HUc8txJxvIunwbfWm9G1oyKR+cTr864W2X7qdT0BW0rVZGMT1Nfs4Gdtzn
tXiv6m7Zt4lod+mQX2LpiTuxOPWZM0v3rBrAjHMbvaShI/e+kfW+CcW176KfxhAPrOQitsaj71FE
CDKyAHPOSkIdEd6Wi3BzUjQWyTRoSeuDF9LEyZravXqiRFouby1ET/r7ciXgb26G/KNMCZR1Up+m
Tr/8liE1S1EvX4sUJiY6JCZSyIR3tCegIPhhfwmymnabdT12DdgbXTCznThI4+kvzO9hoL47jXCf
uyzL94HJmufGBuz2mTc+uHGhjxGS0l0cReY4TAVKyAnCQIWCBMj0al9pVKtrWXCTHd16xHunPoMP
teyiYPDOTp6m3yYZJfvcIJ0f6XU+qHjQe+M2/rmvCSKYun69BDkvrVt4DV0suezyjqhrb6IGzLvx
dRpKQtSmVhK7DG3Jmwse5sDRezptFcO7HMZLs+Ij79mLtdZAlc0wX0XhVZShg1Vbw6f1NvfAo9tJ
GDK+rAMC3SNKOYuHc56Z9JtnrD2ElQ52dV7AX1pt9WU1jSDwOKkOtiv850y40V6RFXdNe88/pw69
NSdbUsJFbPbYWH4PaUz1p1BZtPGWcfhuGSMcilz3r4qe64Xz8Cg3OLaQcSw1A2p/JCwkbCZ1GIZq
ZhZk9VE0t0ai4yQ/RFrApUlb963Ti8OqbEAWDPNyzxxCfsaZRLQ2eMVublv7VFXigibikQQZ2lsx
Cdg+lWHoWD6SJKNLsLTLz9yE6XVpGGB32aLPxCg6lEJj/YOZeJLfRdqbkq+LcmGAy5h+ao/IcDzD
CA4/VJ5GF3qjPtGltKHBZ6nI34ku8p9zM4MjkhjboxQdXDl3+TniELV3u5LTkk2G4UG7GWGPVNNM
6DOyW/t4Sh+j2fu15rxjoYspLGXWt6uMX27DTpa7TlX039wS25Zgh/YVYpPagZLUzZN7thm8tGVK
7GYW5AxnvgJW7qGkiV3VH3SPMnNyZqD8VZAcFsWMYi4yYrrdqg3vwYiux8hELOqESuYIz9T8oD0U
eVIU4ZOeV31s88q8S5Xe2lSZP57ablrfokK29z2HvF/uKrq3lBPTtxV3xjMku2JPFfleT9zhyqua
49gq9+jV4XrPQ5V+XaSiZbEEw3GOIVezbEfnZAZuoYOl3C+iIohFD+OzLV2gPulIZ74txv5VMnF7
aYY02YncQRc5Qi8SawgmJwrw9wetd0BaiFHfnSXRH4B7VevRsGPw9BkKVjKL15X0gKb4kQytPnFq
C3e1X/RfupSEh4kWHI5AaV/lXE77aXGKDxFb/5qPDZQyYJuPXdpNyFhUx9Ha5yFpyJWZmzp8ikcb
P/ttJ956XcQ/gsZXn9kax/c+4oPnqfeDD3LNqutSEmcSNRAF1iZP37LO6I8gzNcjosbulCYexUZI
fhzqMfs29ER0hw1Tw6ZBKLmbvZUYgVqrk6kDd6fGTn/r8Pgc1BjidcykPrphWL9PQuizn9FrbebK
e2yY6e5jtAm/g7bW5zSi95JFQ/OtWRm+inGYd8JO/ouqDI2yIoSa6k8BGh1iO/KgYJms+uKCWqLC
3kSKe6T8/JuMw4z1avJdgsB1+BjqiqkEbgJCtp3/4+w8duNWunZ9Q4cAc5h2Dmp1UNaEkGyZORVZ
DHX15+E32tC/bQN7ZNiyOpCsqrXWm7qD77kYKefB8DjoHt7FvhuxpgdNfwZ+xzvXjMvzTDa7hJ7J
aRdpBvlTjd+aiJrgP6W252zKPPGBeTuDAIfay3Zui0Rw6HIBXl9pp753amzB+J5vZok3ziosmeeY
adP/KFNfLuNB9HtklUA5lpno+7CxcIHqCmRg1M/WyxAU8Z3uVAPto1Xi7FxKDecc9qGVFU/DZRos
tQ9tA9+IvhrwMwJFP/VWqs56HdEjZKV2UlP4yvLGU9lXioVfh3Kn+gR6YI3OAosHt94Yqu5/tapk
pplPjXwauzHdW04VfPnWZK2iNI6Pkrg2hGMTCH+jyf40OTGRhQmAQwbff83wZbZE1IKCTbYzLnFn
B09OSK2zdKaKi6QrH3lTmkbtR1lApxuock42oZx3cV3WxzCsPIqvVsqfQ0yd35hZTXASUA1OIm4F
MTC2+pdUw2ldBmyvlTL8AyKO+tP2B+uT2N18XVsR+eqpR/ykNeAs1KUGKbkR/nDzOjGigt6RQ4JU
sbpv7j0z8RndGOG29RPiztiU3suJQI/C8a2XUQ7tKY7teje10jzqdeJepm7gifRV/x71JtYAbe3U
m9pyp01gt+opcoxy5euRunoBW7APpng0lKN3eIoZo79IAxxRUygtJcBclq9c5MgrJZkn1Uk7HjQ9
c15cRFGb3E7ArM2pOzNjJIZJKOgYlQo2GbOfc1NqxdZR9bgyc1KPKteOt5PJgVqNFgTT2v/qXAg9
FVXxqenq4DPOyWtk08RpVjfPiYXhm2ZlztKUsroHSNVXnqDAzQtNwmkBjqyBsOhOdGg744h3Zwg0
35p1tiXIvYShyXOQte1nmHvWe9sAhldhC8m+d719UBTwLJxMbdLSYGBMo4PbPTVTpRXTOuj7BvR7
cK9JlQxXt7WkpH1E+chMAnPwUvXeQ5pBJ0WNT4KyNY6rSCnzqQvGlyaFzUkHAxWk5E1gtlKYFX21
tblDjKAqGKi5d4tV9ZwUiXnTdKs7apZvbccojldJNRQrOQpipCYs4nKmYPQuP62qeIzhOGPjljra
MiiZUzOUaxA2+qb57rrMTxZGK4cfmk8D74WhsZp6I9/qSeDues0b9nSWOTbNpZIQ1mBOBomikDd8
q/+cIsZMzhTn53EqMNmpZHcoQ/akhW+17iFX5Q6DDPKWImywEpOwJSMg/YOWm1qzCVoibXIL/yh/
RKmolVjlha784uKo99R3IMxobr+snYj0y7zUV0xPqiVD436f2c1n13TAYaPTfwwqcBBDhi9ycn6G
pfoRcNPoTHwM4N3Mvck+OKDze5wq8yF0i18Bhc4yzsLNpMyTYakUN32wR3MoGip4nA5hKeGlV9v+
LSuMFnp8ln9GsgIbxsNpG3iq6OhkQmbUumqWmklqzdAIfQnVXWeGZQuqnOQUdc0ORSYwQ/WZm/h5
wlI3GgLopY5xTx3oGAiae042jQoY8jZF5TacCPxq2Ppj67mNFUesMX6xiePZBqfKL9XPkbw/KxDb
rAzujAb7Ts6bdQxV0ML8P+FPLxWHEr7DEI6HXg8fKlOetdYVqzJziLdpIGFGoA9oHA5eSkCW6DA/
9K2CvAk3hgfY6uymAZy/fdAhEnZy74QSbt7K+NFAJk/fDmtb8UuupEcPaPoHoPPeJhgnSHU+ROkf
iiI+W513zsJiq4f2k3Knk2fEPODBwW6NXUJ0sKyT+wwDLl9Zi8iEflCRR8bElghEmWxNPvGYm+fM
qan5kl1dij1tADRODTZ7sylSi6l5tDZnMFMhI1aVia5Uins4EJuB5abC4WyMIbExMPDNdFoIKEWs
3kEyRg+ie3+iK6ss+xiDQzIuGJ6gW6HsGk6ei8ah56IT+9JlBX7F00ySq8xp603pW6Obz4LtCOKd
SgLWQkrYjBX2kBT6KT0M0KlXKYPPRdiA0XpT86ZV7MPBGB9dK+aWa874VIfEJcgwvIvD6KwcYS6s
2L9aRQPAUbgvbVdrNN41HnKpS4LEFB1az4Hi26gNx+zNmSJGeTWG8L6n7fQMEW+Cz6UxwQRQzd6a
EkrFWF3LKFkrzX1KHWKraAJSa/rIzfhsJm211psByQYUXJMyeSH07lhX6k5aebSuHFJ82K8WJpWi
0eorS2KyR/fGHD56cNP4OS/5JMKlifeeikIWYH2VXKZaf9RGBqj4FmMLb3oHPc5foqrEiStudNjp
md7FK8o9/bkU8SmBq41AXXCZpMKpZLozfMjWrmkulUlgjgoeHT/5nFLz5vf9O/jHO4fopjbE05iA
UNs5OYDKAqMpNDa4Xoz12bKiW6fqTd8kb5n2aWOswnUsFfZvclrXlORQXU8G83NlaPhWxy8tfadQ
eKvWzVtJppoVaCC+GQvtV2O/qZrEllRA6p22GWL0bCA+UzjOx2BnP/BS+QwzBUfQfhONtUlS7TLE
9Xbk1napuk2qei+4T07IqKOdfjWWuah03MOq/MHld5iH32TELqzAvRMZ3/WkazoKT7qOhM9Bvzkl
YNVUHdsuBFQSxka1/b0TxYzWe1zDjQb0aCo/KsYbULo2NCpkL+qYOLjLWhFvV4p3p8hvM1TnSdy5
IFHFYljZlbxUFoQfopFcR315LY6u9kj7TIs6Tta7Vr76plyaaMqpHW+dlz4g6k/GdOvpsHY00mDy
cVMk/cEup00Kiwfi200pTL+h62Up4ZR9cmyYNhfuiJjXPJejiYLjcUSUJD3wriYhFtvDl6bL992o
VhR1xLig2rCcFMp31vOEj3cFjEWYT2ORPOdA3WkW7MwYoXoqrqnnbeZblUzTFpzv6ONsImJJqa1W
+v/iU6xFY/fHLnP2RR7uC0aoiSP3kxNxrFG6atU70Cl5Kgl5YiPCM3ILfFwGinGR6CgWpjEC6vRp
ZXBmsxSM1AeRitOslYf7QEQlg1Q+9Hx7TKu9xmW0cmJsortThCI/4L9FTnXvO4zpamAm7peyps++
9QDN1Hq+blHbbM2wuA9K4gsbF99f0paGOWB10L7mz5jl7jbSou0UpWu99J48tpTMTtIl6NlKxMNF
d4uDVbQ/EQAdzR73NKLt5l9sc7Jlxul53m6ZE2/Yb5ZBVK+Unt0BU+GvS0stqm2GF33gpruyneDa
EnyqY25r5wcG+D9UaO/GocCHxSbTsdIvjmKLZjfOxnHrpJQoqQn9DiuBiUN6IlKkGZsj1i8FT9Z8
tSvSNifZ72uit0aI8m0fEi0eCj49tnhgZHkknrPaudZjeFaSU8y2AHJrpqn1FQF4x3jwMfbs2+R0
T6hocGKH3NZ35vOQNrsxSRUzlvkqVfpdn8hLp9v6Nk+87QT5bUFN7EDmy39AdIoWYYJKZ8Ii01Fa
ANLZQmTXTcyvsC3V0m0Zo2EpMbkOJpu9vmqXbioINYuvVoQ1YRI+U5Odwwj0mi/wCYngPkrzTd4k
RCyEMUnuXWAsB3hS25oUWs2FYC1JcR/SdJEYbUKecOJj+e/cStEfC707NY71XFu4zQxDvRaT+TXl
8qlUxCDL5i7vkyeryI99M30A7z6LunoyotzCr1k++0m3YwO/qzpkA1qG5aUdHuhLfsVG+Av7qkdd
G64jvV9jd/ea6rZ56m7y3DwxlmTKJ/rmiP7sZBq+CV6ntrqn2kWI5GMzwLuYPzZDaligvX3vaoTT
1jGFRjg/VAlG5NUY0ZFNA/IiaQiY0tUjxJqH2lGXJohgcI9o9JJRbtNEuwc103ZUVvcjGxxaOQf0
MVPdsR+r/ZgzXwkmdQnIUGtYb7EQt2YIOOVw1OBUXsJphwPbsBI1F9TZjLaiIDV1Ajvyc8QcoWkU
sBR5FZ+wxSE/ZDI8M1p+hPe5UxxvOqMtxDJgclFj4Dbtg+LqEt8wHk5f4lioZ/3B1UeiqCRIMqNX
OgtOb+iyTZlhby6to63p971iUJkK7TlAD5rL/BBk4glgB9+RCiKdwQbOTOih0cUWU6qPBo0RW5JF
wmYeE781JB+tpgG9cEaZLeNFmsa7MGedy0g/6cK8WTZ2hOZAsGCbf4WURBZ7TuyTGa0mb1qVodIX
Mhs2Gn4dMhoUw2N8C014ItC4BMeHat/CotsVhfkOBkOooI7WZl6HFb5KdUhqdA27pvNwBp+C6ClB
exFO/sWym18FWFLYRlRlVPaNMZwowlCrGP1hkM2FR/UaFtmzpuWoL+SPlN90nOqIrcEKttGpr2Ns
WoaJPktoay3pfwkDEMxNg72Rts8z6NY4WgeHnHCAaviqYvLHDaEdi0EdzMmYydJfkIa3WVzP5OGt
2dm70imvjLp2qE3n584o26XHgSiT4QA4/uCw69ucqPP1Lkiw0314TXD3a+3BzV6DnuMu2lRtsAx4
Drj6FJtQp3r8pgeA8dC4m81I5nISt0CMxcNrUNgnNAoHs5KPxhivyQNZOXDJYMUgHvFWmqiJ2h3I
UNvH41zxHiwtfA3hmcKks4ud13cPunOvDyWmJ8UbjID1JJgbOrjl05syZX3lV3utnB1tZu1+W3wB
UdabcjjEUFRCNznMRBi4SCFxXiIPH2paa/SPqyDc4+iS4a+SV+J5yoy9JdN3HBV2IbymEmZF2RV3
JfOaxruGhoM887NLT7GDvVyJgrYFBhwb0Ok2IoKEmCycuZAljco/D5RSlKwbzGuCxNp6Xnfip/Nj
Vs0PPxefLXfXM8ksGg58OFo3md5FVvspqMnRxpWPPUdk3Fcn/m+km+jnZk7oHUPyWeexMg2Ggdq+
6smCtjTdW8DrJFIsIe51FB0oKOmwIc8y+bggz9ugrPtFTl7hgqHJwmYFOBzlvHTqFW+RidqP88eO
5S6W0ynCwwNy9UsQ65fIHvgZAxzcXSH2rbyueZz/tPViW7Cxww9ZjQARIs1+tQ55ZS0Eer4aFFrt
ODIb7bx82/v6sbHtnUuYTetBUq+0h9zkfs7GZO6LnDmh6K/m9sJ9nN/NocYq++oANg8HZFiZwrpP
ev8Q1qjynVB/q8tiY0nSB0pn54fjVo3FJWW7jllCHiWzC9VWD9OHnI1l9OmysegBF2gjcnvYO4V3
rey3or+HFALPikw288WMwpOWhdvBhabSL8Pyxe0YmtFla+G+sU5e9wvsZFkyzOXjK1R9zMGXMMFX
Zfwrp/BDgP7kgh4vVIrFPbWY6GggQ2KB6bwCq9mrpPufP4rb/erq83yoD3WIme1bbEAdYaRKODIr
dZpeTXxgDVXuW787hhnh0AC3Iq47aFtZsK4j7P/LeRRn4aqcAXy5mW/cMT1hXOy98V1H9zGpyxNi
8gk0duE2YA3zinK5wyOLtmMbCwWFbedY2xD22QrtFcbMJcxd8CfooC0RBXjc5QQ4mnssO5t1rg+/
+pnPzOVIdfvB5rGyA0Rl1A0RK5c5HhSJm2NhuUYnGM+ADMXactI8ax32BJtRPOfQq0OI0zmLDqXR
0u02CaENEjp/APt0K7IGq3W30klLZzPzEqBAlFJYFwQwDxKoaVRZ2yStMGB3iwut4XNbENYt0AnM
W1lA3k84suBMsoxScvCi9Hk0rXNRmme+yEgh5Mb1ZXapifNskxAdOm9ALC4HFLuVyUYHu+hBgKC+
rOaORpq0/66U10h3Ht3+mhsI4syfOUNg2PyHCMg/Y2udn1IjGhm06Dx89PnEo06z7GUYbpFLFDPI
RVlVTB3FV2HPzGzK7QYMdN7wwnuuqVF7aumKjhwBhuSWKMlIt2CTQToP9O4jzwuSTwfCpOPCQ+3S
oF7TQ0zFBR7jkedfAqKQLP2lykd9iTXZaYoaXmJMXnV27AkQEPIiHLe0t/BdBqZyIudW6KizXe+W
WbAPAk3+8rLiZs4s70R/mZS9z8sn4b865s+sL3hYsnVvrVqrT/c2ZRpzaL1/7Bn9rjXwh8dE2VDv
IlP+8CcmkYWmYPlNNfjxBPM2d932MWzKdCsGNNpm3D0bE3y50cZFU+bmDyAtcgihk26xNyVVoqnV
UwUjFMl9PVFvRMx93dF+d5WHtsTIug+jiZp3zW4hVpmZDpUskuQgOUHfXFx7YIxQCwnq0lGpwAJr
1vo0yWPTRQOh6FQmPIASqI38yXTKo53ik2/HrE5g3DZ+eo6AuHddMYZ044YE7K7owpwGgARsde0H
ysSgQdlvEePRdNtGlfVDWb3KV6Icme+mXrNjINbd2al0HmeWB2fQBMfFiKhCldfGSzsXqB4t/6NP
2DrFUEATQ+kxQUGNypQQZ/mOc+kPP4zwWRDUpQspIyJJ3Hr4pZuKTNI6da1trGEibztJuSi8ADEI
T6y1LSon3ed+BNBsSVyyFmYUWeQ9Bpn30Hi2cczzihPcibIdxD8YlHEDTVVNvs6+llR3Betyiz4P
+S9Mgy0gsHOf+HI8c04yePQScW1r5Tw0Y5+AZJUU7L4z7P1AkBmdaYqytHfalT9q0ZGfxCsIFPnG
HgaGAWNIjvikOdVWsktFY/5K31Qs2mq84AJzGBlWlMzMl04m0HyaLI2aAZ866qJ6tu3wOCvfxrA+
llTAigmNKaiEPfingUGAukEgAET2Re/VV0YcjBV8/9kbkaj2pGyxPo3SebUaVLpav0H6t/UCZ+Xo
/tYfPURXgCqB0R7px3dD79yFbnTUXP/VF/o6iNKtU5hHLYsuLoEmBkqVuDEfhOs9o77ZWbZxb3X5
znK1vUvJpnrtY37u5hFBAJl5YZoM4yGuibI75zFeqHH0jhgHtVDAwRak6r5tYqpT2sZFO3qSQ0kw
rtedk9nL7mwO5r0emgfkETku5M2mzcWRRxyFptO89Ym2MaCyKhkx1YuDPcINiEVeRJZvbD/kfox7
nslwlFh45YZ7N9fOnZHSkxrnwrY+8wauQ8Lv9k7eHfSR/GbOSnoRW/5MiWrx+/Jx1KabwzcsM/ua
pczy/fE49t1TkY+PdkQ5AzP6vg/QQGFusrT1dhvn7RW+CsRUxLlFm26V329wyQmWzeSIBUJCYquo
wCzrFBmcVegs9m1kXf43UuBkLzp0FbkAlUmIby6eAr1+66ucG8Z6T4oM063p7M/nxNjITZn4tzCT
93MhJKRNLvBIXPpgVOvR0z/mb501xpM1YaWXO2/amG90u3z22nn7i7u7IkRZ33ka7k+Gfgia6mfo
NJehiQ5D6l0YCkNMyT0oZDwfk31uaohlBmMFun4qk4vbO18TVyj3xEsMmk27eWFOfeq7Hh6+uWun
Bk6HraGuSF65WiW2MCYKXqLEB5OU0/Qp5UTHiWBX8HDMRoIWzj4FrAL6qx5hp/XuZ9ND6ud72SVP
YVL+gpVXsd3n+xxDwIluEDbbPvPotr38YnRw/9GjIAwNkI3QGZlB/aNpRmPltHz+OCXW10uJz0ir
PW6Oy0Z0Sy/OINKm84EO5wZTjsOg54xl6CSDpL3zoGtInxOZE+Gz9iUI/DgrodCAL4yBXbOdXvvJ
u4N/vOulvoTzvrZ87ax33YvBWo3oMKnHgYO0H/MIxs3wrtHgqnXlXhBI33WhD7FLvg5ddCtC7Amg
31xrDR8da/JpeKS1YzQE6b6pPkroBzjTZMcUEvOhNKtLV6NMHTMDADeLYNLEFwuMzPC6V1h3lM1N
deXibyC6xGuR+dkF8HLTAtdwxzWCo1WMzLqGVYscCPlkAt0wpjFX8Vfn+JcuZviscHYTZXloB+MF
xvi2EsWlcT8oMeaHNFuOEMrGKQFH8Q6Dof1EJfc0309UojeNvQ2KG9lvDsyeIvOutijufS69nJ0F
5ztdQla+tV51SsT44gnacM2NzaujyafCwga0dFfzPhQlOOsy5zEQ5RfCf4tjhbo+SHeGDgG+EeJq
DtFbJ7J7iDSPeVO9+uxc899rLhMctjsLK0pLB1yRFbhDOd6FY7BCXHIMlY0C2H6trASPknkCDhy/
9GvtK6qCrZe5NMa4GBT1UWvINstK44y7yxvyg2IdVOiiRCwOCS7IoSK9sSs6exGVGh5IWksS8iTv
4buC/Ym1FkzX2Jq2dd3e1dG4DFQ7m2qH9TIcjR+67QYzDQjLjhBuuYuYb25cJt//wCfnvUCk1yVy
33X+ITecW2WwqGFbL5yUzd9uocFpgbow5d8EBlGNfh3vuoALbCubEOIEPrSNEJqKGFQb4qqzyfQY
Szt9VyMnmV/VrcsbA9uNFjF2KXQYvR7ODRViBWxlQaYNEwEp0QbD0N6wkIPM68hzE8dfziAuHn6l
Xp2tRoN4qzi8Q1K37+g0SuFu9Snd95n6GdnuWzC39tI6NNXAwTOmnwYVeFGy/MyYko0jSwUkZbcM
LirIwaZFZEKY7PzMY4RM6ngWB0dv6vYR43pu3LWMU0YVJE17ovJ/WX4p3zNR9o+qDeGLOBIlZbL3
TNlv3CZikFYdjKnJl60Jr7AyxnNCIugIW2XrTyr78o32zmyiDbvcl1XQ68jGPNfw1RcQ+Ekb7OR2
wGpBVNZN9T78c8R6hxIzh4eyrbwrdE0gYG+6dgbCoaJ0cEspww/VEYRVeBF1zhDSX0ris2b2r+NV
NzvpP+fPgC3NNtG8u9iAZQNi/SNGCUflPfAciSlaJekcGWrem35roP1GJN/GI8ns8d511WPLfgGs
3qDlgUsGcQWRUPCeONotL4Y9jkeLovJAO637iH/TtfEmYgBE4VB2x+WTlybI8eh3pgITl07MBq0M
Qhw2Odjvib2Gs+oxTTV/IktZR0ly6oU8tMlnDZ+yrRDN1tjgWrZ2P++oiu3IgmaRsW97g9x0RrBz
B5jNXqldczPc4iDANMpMn2wtf0Nc/VT2ZIeOCH8NsaMjOqOMOOgFQyZXvOIGchqS7s0tAJoUcsmt
n/NcDTb+83r53oTQHlMXWrt80/OwWydxc5ENJoeSAUcXpQc/siy64Nzbpm1GuFjLgDx17YvysmPj
QU4fek7TUFKRhNN8jibBQ2hFTxKmMYgySoZSnURtXXzbJ52IMUlcK22jldNrPMXPWuzjv0Hc9hAc
Iek/ZlI9DSa58q3iGLbsutmFZUjWCDYaLs51iyprLiyxmUB+55e43elM74SAUwsVr3zQetFseoD3
Ve9g5yMdbdz21RwY2/UDG1qNtVcYVO4m0hpnocJaHUIUtrN2BGctaKfodXUn3Hh6gWWR1jOemrD7
dj2uDTB4jkKY403RUy/RIiJ069WnJxh79PAMbhhhqLeoC6AP2Q4mw+PgcWCHzkFAe/uqHGv4CGRJ
5I8rhmdBp3LFpmDauVXWHnoxMEHzUiL5GAweZO6lu7hVzg49H/PAEBR04zpFuDLiJjuYDqMCJ5NQ
XvtwqHeJjhPZIoq6foUqB1+wCbCilCnqODq15i3rqALpkG3qyRZHqUONBoiesUetbyTJOhgifevL
WD8GEA+oB4oewo6I9jVzsFdg5p+927dHT9Xdskq08JhmGMlUBkMPZUTJQ1fK4W6U6LDrooN7VwDG
MzGG1zFApqIOGe4SNpuDXjKHB85/c4MiuKd9IoTT87QzqKR1iPwox4/aMPZuIx6FMxZwmbPuDVIB
EVcVZEGdeuOMANHlvNOvk1UDOkv4hA3QyKIaMOfik9P0hm615jGDeK+7/jI0mJrFEaY3zVCn90Nu
YYVcWfmLrvkplXRnfVaGp3Pr/TbG0UEk67FNf+ms2wWI2PhIZ4Q9cswkzw/GbqM7cAgq5AZLphAt
hJmYSWrhpwh1fdzbZnjHHKpoKX0JOK2Dw401RuIxlCy44Ex+w9rCjsbw3Q8oeSz9JiXJDx+P5ajC
5OBg7rFtkiHbl/M8PVHB+MusFdNKnW2SYiP2V9OsoqqDmiWV+ijtKoFCSmt7CAxtiq9SEqt2B2G5
P1RONL1QU3tLzQlfDcMW677JrH3o+x16zBHTLiO1iSp2m3eHgd0KUl66xsGoiBd24MJtnwrPQ8yM
22EqdHK4OMVoyKERpkOCct3Bqx5GrSSZzyx2eWbe9N6xr4GBpZem6Aa85N62g47QxugDK6xHmgzk
4ZHz3E4MYiD0wVGp/XRj89eHXEsfsyx/6w3d3qUi7lZa19yywf5w+oKk0wG5GfJBPOWi+tkazRRf
C728ZWZZpguV6K9TTWXm117J4z7CFqsc20VY2/jL/yfoSLXWruXFrI1rrIyV71j7eYbDVHAXFfUp
T9CdqPiikEjYIcptUDP65riJMDXPlv+vtto6jjKEy4ZhnebBUDM6X5LhqwiKd59Rq+oysHOq0mme
v/IEoIcb1mOB+k1qojl3KeQ8tKnP2ew8ZnnPFpLmRWeLdoUmI19FJvNzp66f4hr/hHlWFLT3xN3h
QFhuy6R+dIIK+05ISjnRkRk7IydB1snZHQwNGNSSKF1lkK+xR+jevRhwEEuG65+NM73Zzvr/uhp7
3y1eC2wGmYLVyTXuh5/wtE7DqL/6DakWVlovulxfDqKCHTJBxYi6VW3hlNUPY38JnfTZMx0iRW2J
O5N/lqn6UbvuGdbcSQbJ69hGT16mvRvSBfUaoW+YVIbT0Te0kycF1Xnc7vVQPoxB+gUZZKWCmAmo
0wFB+SxMqU3LJMTjxU8PsVL3bjc++H5wwIZoK6V31OJoGXMdmX/TN/ck7LmcBzI+gNMdk7I5ubJ6
CSK5tUwmMb3Yxkl+TdyAx1rzN06erEoIRkSCZmuUcAR5gmCY2Eo4fXd2LfYOowt33MtbnuNqOHsV
lF2FaYT7Nwvafze89b4b3hrMexqn4/RLlXsdGeegacY8TcaYVXVRBSiTm8UpSYKSHFd461EPKPnn
2/7vlsTed/dbuM+O50zY62KmBseWNOOm2P75pf/d5dUzvrnWpoOZ2EFh1hcb1qN0nRck93uzrv8S
Lf7vZtSeMf/7P0xk7arIfLe2mkvTMPXKITEx4t6aVYf2IP5Lzt7vvsI3K1k0UEVae3T+hu4zIG08
zbqKNrfPacMh95db8Ls3+WZ5bZXW5NnR1EIPze+FVh8R2GCEEP/H2zC7mP/jOnkCNVvbeJRW0G4X
Kq9uoYE+KprMv9gT/+7zzxvKP94AqpWvpVbUXvqAKgeGDJNN6slt1kHC+W+P0jdf/NHxA3xHDHHp
tOmiUGYtLNHdNRCf/nIPfrcMvlnjS7qOso+UuMC4kcAferoZRPa3W/CbV9dnp+J/XKGR8IDWt/P2
YqvkYaa+uG709ecrMy+mf9m19dmw+x8vXQRIcfRYikuQhr9Ck9jCELQfyzy8I52fg6//JTvtd1/h
22L2fC2nymaLylFiLFl3IXqi/uXPX+J3L/5tKacIuyuqiOaCMdWPjiks4L36yzZhzM/Iv12h+bH9
xxXKTTGlNqM1mCubrifPHluRrt+HBMDPFYgZfkZZtWoUngrUw5//7RvN3/Qfb2qVU9tkcEguZhBu
IK2q5cDMf/XfXvzbio6sxFAZotJL2hjjXqaUeUOPa9qfX31+KP/ten1bzkVfEJuWtN0lkLaEJ1dt
+jx7gKJPZIhLWQ25rvCn+6JsnfOf3/F3t//b6mboNgHmcbHIzrpXRvsw2PA3/vzavzkl9G8LO6i8
iAKzE5c2sH9KJBC28H4KYIMKGPrPb/G/Cun/XjE3+La8O3QAIJJaTSUk0tfM15ofJTHGu0q24Trj
+VvmZWPe+14gQhwJwmqZOcYNDUl+1/VTxVYchWt9MBrY+6Xa1+aseMTQe5kNkUWrlptXFyTyL0/P
v18RN/i2Y8C29Qjq0LsLTJFNrTXH0FLnGSSWLI4/X5HfpAUE3zaLUBahCBj3XUzKvh2yBm+ecOwk
JbFu9+subMYPN0m6w5/f7t+fHzf4tn0oECLIfU13GXMwHYGzhNHF8V8eoN+9+LftA01RWAqptRea
dnJlsxZrWh9mwp8/+vwq//bozO/6j33CsLRG5XLqLo4fz1yWKuWaeemKcMFk8+e3+N0X+LZbSHjJ
GE5k4oJpKXB0CKPC95GM/fnVf/cFvu0WCI7qLhn99uJ1qCIQGb3iFoPLiWf+JaPjd4/rt80B2BAb
oERw8GCmevCFHXyCYes7zE+yU2u39e2/fZFvG0Xl5VgSukJcGmU95qPYdqJjElZe/9PLfw+hrjQ0
C6LoustMunU0eutgjGj6+59/ef3fXCf/27JGi4C9By62l7QaJYSviZbeKvH/rI1ZoVtab32EXzKo
TTxDgeArCKQWFAwBRkTYeGudkkvHcck9toMc7apRHA3c25YN7hWAwH64QU1W0SEhntJCXHpti4Cq
Smum7QDhZ13WerDNY+ex6UPsVNVAvlDhm3i0Cu++BK2kh2zbVTAO1gaXPbGJUPzdJf+fuTNbbtzo
svWrOHwPN8YE0NF/RxyCM0WKmkpS3SBKQ2GeZzz9+VB2H6toSeyuvjmXZVlKEkgkMvde61u5O2G+
MHREuWxc5BWVhby143kNVm6vKYO5KH3XX9pZaB+0IroqMgqqqpYRvRx1w7at6+au1KRwE+pWCjSy
9iBjK1i2crpmORYW78yj+tEFPpnpqIXjYegzaqiZdpEmMt2IIHnqAnMxnWs+v4vv7+aEdTLZUaRY
ehu1+RERaYgXytJ3KSyJ15yTFE0oqmHepFL4fLCPvtDJjLf12AMCPOSUb7UDdrAHQiMPk9Da5F59
PsQHq8OPiI43y1uQj1VNyZ4jIOXXbd0g27EBi+3Kmj3eLw1hnbxr2tLXK08WOYHTdrWqKRggUSy8
eTfxWH9tiOkCvvkWahPHkbDknACw6uDrFi8Z2GO9Zdx9/vc/uhHT1Xvz92tSG62q07kRvOvp+QP6
wjNPZStw/RVYxPHMRuWDu2FNb4g34/QjnTrZVKpjlReXtquDDw8nwuOZyfvRnz950fRBxL6w6Oh0
l4b71e+l6Eh9EPteHKS/NmXNk0Wu0dTIlIdaHNWAeA2cZN/MsWWdMWGoSKPe/do7xzyZUw2GvAG1
uDiybdsMaXCNPxHI5HAX2r86xMmcGk1RBLSNxDExJTQ1JarPck/OyJ6ur/P5tPrgfpgn04q6fOMJ
9G9Tyo5akU2CK+XMEzHNmHe2LebJTDLZ4w6GHgkSmtpdWIcIbe3jr33qk1lEiZQGQSULXNNIDzop
XQ2Y0KB3wz36fIQPFtkfBdA3j0FpEzczWLZxlOISGFKGm0iRbxNAJdCP1hPG8/NxPtgFmyeLuUZt
FDZUIo6mJ2FisRa4q6GyK1s7pemT4vsfbPcXH4yTtZx4STRiVc69jvJ6P9omdEi7DNYZ/vJ5U2nh
r80pcXLUkTWLN1OrGexSG3psaf/kyqVy0Q1qufr8qn0wa8XJIw4IP1INXTGOk67QkKp9ijtLUu3X
z//8BzNXnDzaXsBHzcsB6sOgQFGOfHh6hlKcuQ0fffjTpzoM9c4bmil2y7qIC+MiK+obK5PPXBtl
up3vPHfi9JGG3l5ogaBMFcIPBFrr6Ui4uqWJaDut6CzVe4lKNsyxM8+KOk3W90Y8edKFYVp+aFji
2Ie4V++8bKIxk7/WA2u8pcw0r/J9OrXFIVcnryriMe1e1scd4l+2MLPpX8U2GKPl6J5ZnD86bouT
FUKH2zVEYWIeIRFCDUYt0n3HxAhTBvRVtpbdCxKc9ebSLMJN1B6w56ExQSypI1UZCcouluSiIpIC
F3nmKv2oOb93ldSf36wYkLJRiDg7TsrBzr+VcgLhPEA9CYG3JDeMHmSqx7Qgict9pPqwmuQ2kyIg
pw3q9mcezukhfO9TnCw4KdjcnNNqhvzsanJ6Ybx2zIwQcLiYfujN1ebByJPl5w+SNn2390Y7WXJ8
NxIdaQfJEZSruyiR6m0NsEjoFUv9Icd6j3h2knkE+ZPvtredDbm18PPhsi7RMmYFPFvFyL6rcXWd
eHAIcqTz+J8V1xGy8BZFMt72EOdpmKUhZkeO3D2GnHnR+i+iqKHBS8C9ZBu6cAy/mTYfIRE9eFFa
emN+5op+sFoYJ8tdT0aa0bhleiTO6TtADxTYFvb6z6/gB9s+42SlG5NMFLJCfK064J0DBMsWFlFx
j/fcmbDtvzbKyYLXq7kvc0KPj5pRHIiKeBV45rsvYrTOTISPrtHpmmdWmVbAmT16CRE1unRBR/9c
WV79YJIZJwteUPtj4Y98+kbVa3xBo3IjirEkYykqpzQhj0NSRae8layYpMKRa5jH2kVoAJHUexJP
/LzB08ub/mqkWLAbqhL8SuBzUg2ScdeGdeG0VaOz05iwzn5Hctjn1/2jy3KycHrxiCYqbeOji14y
m1rk0bkK3kd/+mQBDMZJ7FN60dHrlLWe1rcIcR8+/9TT3HvnoTZOFjJgVx3stDo60rXH6kOMKCI0
zaivJ8EbxiVgO4+/NtLJYiV3QCjlhnoXIo8XP6PDPwkwewv5B/RyN84ffKk689786IKdLFVE5Ka+
rnXBMasAbRCqpMyDghiuz7+J9sFbXz9ZJbRUMvJR6QP28svWgK9NNFZnXBFQjqsFNtxswnd6watt
Kiu3zzfRhMaMybrzuxm+MwtgskFTaBLEugBvSeWUMI2Q6AnbAbnDPRHK7OVnkQZcoyX3Bztxx79x
h/w5hIKK8vOv8sGF0k+WpI7qfqjocXzsR/kpyhDByFCtf+1vnyxEIZdIdYMsOgrkp1MWtInc5vM/
/dG+SD9Zg0BEeEKK0ogVFDMlUuzKkd1jERIbNB5DIQjRusybMyvqRxfpZE3SvC70ozGJ2ddjc/HC
YJX3+plWyEdTaRrzzdkkTgKYawaGJmLYQDZExaZofvH6n6waWRKnSid6DuV2FC1srj761tI8cws+
uignCwfFujTh3BwdtazYp0qABNF7/nF3/+25/3fvNTv+ufxU//kf/Ps5y/Fuen598s//vIWmkyX/
Mf3O//t/fv6N/1y9ZodvJMyd/k8//Q5/969x59/qbz/9AxknquGr5rUcrl+rJq5//H0+4fR//nd/
+Nvrj79C9O7rv35/zhqkofw1j0iy3//60eblX78rBhP1397+/b9+OH2Bf/2+/xZ/64J//MLrt6r+
1++a8YetgOgx2YLrpmzK3M/u9cdP1D+mYz1p0ppMa4Ud+u+/kS9Y+//6XbL/0ISlybZtEpgr67jv
f/+tAho0/Uwx/1BU27AtwS8ZmkkH9b8+2k835++b9VvaJMcMumnFd/n5jGIIwSnN1GVwArosWz8+
xdupnMMhYlJAzCKqE9O3P3gZTA5Eq1+lLisfCwSUoMNTHAKZnFlPViGb3hL9XhIv3ly0vz7ZT59k
mtl/v8x+fBJV0QwKc5qtkjhysqoFwVCJpFZgFXWGRkIF9bxZDbvmeiiT+IXwdIKOPWPyQJOhfhWj
cb9x1VojTjEl+4W8i5agqaI4s3yY2vReePu5zOkyIy7HUSjbii2fLCSJG4bhqI49am/LDB3dNpPx
QofpiZ96TO6NoKtgbrV1v/ZRqC+j0U23BfzNqy60EepYarJjxiWXijCaZZNF/RZbKylgjVVvc50Y
BRL9yIY0dDTqQ5bjJ0Ngtsgg7G0aT9HmkYtjS1FgGKKglJBaIzesJzuqcQwsWdl3IiUYWNWNlS+P
3g1GDXfpF0FPkJbupXe1C26ii6Rga2tDdIEH3MSqnUFsyKF1zmNF8kFl6pNDXp8FBCAQlToBcSvQ
u5mvLkWupBt8hxAIPYiBYOv63SgKc90UsUYMRUfIVign4P1h+pANE0z/tawJm4WLzSmX9BGzAFE+
NF+7AE2406iufK3IE28y6oCwqLmEeqwLh/Gh8doYObre7FCd9rtWxT8faXWzKcmSgQ0aiIsYMIpD
0RiaeeF2q5EH5KowCvMiHxoP0g8YcTceoceAQYo3ZeuLZVfxhjHU1LxPq4k8Uo4tR95RtrcI/9Ob
DAIpMI/Ojl/IM1VWugjVY2aUSn7U+qpA3iZ7WZWS0JVNebNm13KgYYWGVR5nRoOrz839Srtsy5Eo
HA3ikPE8qhY1gEUDPYzTbyoFlr6x3V72saunAquchY4vvZIFwTOXppInmIoxTJIHYJeFkpBhkY+u
tTKitEPDX2tutBO6SZ1qZqpFrWGsHMzwAMMfUD6mIQ4mWVYncFoVtwM0KlTFuGdpZ39SpuEIGn9i
5OyMcOSXZ2RCFPiARVd5l3UiVRh/mdLKsm6kOFz6WWUinJUCcZ1jmHJtoswN6aCz6Sbn2VPY+uR9
j1OwqLQXfAbBVW11df7oywaxElYuP4g0IGGP5BJpZuKKWLIbLb9DSe8QPguFE6KRxwNuvcYLG/pW
Un6A7WptQRqA1rLVPq6cUFNGuLk4Z7+rpamTSik8b5aAuEP5pkZ7vRL1C1LxiPjsNnVNx1SM/EHT
IjzZ8RQKacjYIMFhpfqhkPthUjxOSkg1ndw+lgnIxNJVUvisCAQ5XcWVoiXtCwz54CFSi8pdD73J
Y5cJ9oShPBAQFrUhttbekKNXX67su6y3624heiVZ1SOxZMgU67okfVjtuhjD5VBhurKSNg0uq9TF
Q2fWlUlQgN5767YzDRui2DC+BK4mVtDZkC4HvXdHfqe7FIkUfZcAaWGSy/ExmgActrIIpS+eSQ8Q
UGEBStMq5mNO98TUCa1MM7NaxJGhwg834g3gkQbUfmKPCw30c0MKsa5uDD+0CTDS8yvsNubBkLXy
UmV7tCENJ7hqQ0Xa1Dp3Yqxye3RIYyn2xRgN5J239X1sBCTp+bVrrwDpwUqisKzgwsIEqTRuuLT9
sNmEGUTlOeFz49xGQ7jlUAvno+0HuFmih2tOWNGyj2uWdlMaYW2FIrO2KNLHmy7QUtDTavnSF6n3
FNIt2uV9CkE+9EaiAi3a4RbXbAw48hTBFD1aDUSD6ZnGUgf10iUgmwbT4Bk+jpEi8RH56+NTxLFy
Hw5J9TUPE8oQiSXZgJLcVJ21ox4+RoQczeMotmEFeF6+6a1RvnPRAs0bNZXXlU7NVCYQA+Nngt41
tbXaWiDyjIvLJMMgOQM1Q8/JSvLnBPn9gxnGFXJiVaOaJCHfuwYEQsKCibZpnA99qm0UM0OyW2sC
JXlooCKPuzi66s0keSpVgr9nEE3RswMnH4+VXpiHsoiLfmMPZsyiOmhesSVEjQCjVLVTbYbuR11q
o5ZvbYNyQTLK7VT3dV9NzwiIsPA6dLmiG/H4R1KBirbM5ZWH6xKKK+mPB5e40XUOVfuxpNr6kmip
uyn1kvgn3ciP+J3aDQn12noMBtghOYjuo9kNjeq4baV96etaX1mKQbIpl48kgzRo1+2U+YccoN4Z
eeG+xm2OpKfg7T/lGAz0nYFmGAYvsqT7IsMo8J1OybGCBz0s2MEWY71GrNAsAwIFv0Q2wwR+lGwj
w5OeBw9boZG6HBONNPju96AcfLV3t3pR9pc2IaSHAIjrohnd8XLgpIznKtDGe8DC5aWoSnAmtYEf
MUIvsuvipH7CwTMAfA4UzHGVJFLyrQeyb1Z91Ymj3MHvJATGkkApKlJCEPVAUMFKrkoTuTu0ymhW
5yU8orROo4L5kbirIR3h5KFok72rLKDAN8ugZ5FpnZYktoqQ4JRaePHk44lz7Njkkk4wq0reknzd
AEyM6iurQJC4HtQqYcSAJSXCWfUdrkLzxa3Yyc1MuR8XdZEBx5Y9SEKzBrkfvCFa08gEDLLJq0j5
MhqDDZouq79rvO2u8Yt7TxHb1bXV2zxbZpLmxUMZV81NOwzW0xh5+nU9+PoG1F/H60wdmGgt1o0r
o4kT6jiiTpzYGssVubGNO1N8q9/3dQL5TMqi+4FOykUTcP11zQxgU0jgKxNN5aIGbV1sIywpl6K0
eyLKQJu86D40BZi2xaosNSXfu8R9EHhZigQ6QBQ9ap1rcZmbeFxBVGt49N1GWUZlYj95waCRh0D2
NWG2MGSLtLyTKujrvHVKewugKlzgSIvx7uvtusHa9tKpubVo7LY/iK4jeoGeZzHP8OpuUtKc7hQp
zB6rSgqIwdIV8mbAsZBFrlfLRtGNC6OV8Pwx6ykMdymX2lBG5VK263qTlZUNgVDRNjhGg8oZPGhi
M5VXskxENn2SyXVbPeZwkkA6gJn+KoJSfehJuqywKrrhZRKW5GJ4Vh+tqWASXYHN09uySVIsdiwl
apQgTA5hFCTfSO6jVwhX1yILeYREieO8eizIsOgBRiXlBgWEt0SikGJmstKvRpclT8UATFRjs7dW
VCm5qQJKdXNUQf6yDZLuAoHBuDUrw8aSZ8Z3WajgHJ3cWDyqfONZ39XN1hiU/KunRvWrlA94msny
Gchlzvs1wZTSbduIlnxaYik2qtpIXxSFSENnDEwiU9TevqP1b+K3D8Nt07tYJIi8cbwIpqA29Poq
NlAmUQOiNN0VCXtUKTC9Fau9vIMK4l8ZZu7eNbVsvcAFzm6Ao+pLxEXejW1miuaIisedBxStqNzo
K7KypQmkUibLONOqfReD0ezIsZEvgzCV7iQJO8K2hm168IaJNm5HQ/xFJ+UCY5vExJUUImHBaoi1
56kGyTO1tU85raEnwWHcP6XFYB+MuFVxqivdOrR9IpuTTjEfOjpvkG+64jUZrQZ6kaaz7KWaQgqh
JbfXfWpi+65qbGYjAtpvnikk8AW5UsPQGfS15Hr9jq6zv8yMmBjKdpBjgql43dJGYd9tW1Y0T9su
XShm0ePJ9BtjP8pIcKpexf9P8dTcRUVQQr3KpDgi1yyx7kkF9A/QEsINB9VhRY4eYcYyDyOnG29v
y8CHXEOSPMcozX7tJiaUQD2HHxfWMrw9Vjl30NVno5V1VujQOngmWCet1eS7QRc4akh9wbZp1q5A
/g3ULvFKwNpuEa0wcoPHzgI9wVfqSntNJugrBzJxAAsESBd/33itUwsGNxfm/qvWNNUxk4xkSdcy
v8zrjCQbjl67WG/Mx6mHszRGP9tMAOeNwYb0NvZGmYNZk++lvKoOQh/y20zLvQ2RFvqRUEToTx10
ah8OSZnxPi0a+n1AbDzoy2voOOQ36o1UqIhSShzi8A82CpGTkEeLDPqlGtgAflyLMKYwC24TUGYc
bNpe5ACJRf+Ft1m+lmuL5NFWZY2Qori5HYGN4G8R0T2c5/FIFCCt2Ib439IsGuK5x1wQn6IVajJT
XR/LFAsoiTpuJOMj9iRrTxaiustVrM+cpFQPr2TTv0rUwZ+buJpyrgkVfzCpsz9gESWL0g3Jq7ZM
su4CQ0/2Y0PuIfXnaMFUUL80dW2Df9LHi9LrknsXMOAmIN/zxezTYK+z6XI8cxArqk/AP+TGOPip
mV1GpIfAWlChdGSapSICG6KVqMdoC1vFvyJewpVIKYaWh+RDdeQqjrBtM60jfLcS4QlEjmBLbZ7b
sYRDUVpiJ3KRP+RkK957g906bQ9itTUClGcy5LAoF+FONYfkaBZQCv4sq/2PqlP74Jkwt+x7fVp7
+qlcdZm/pjd1+fpa77/lp//n/4dVKkpEH9eo/g91Lq/59tvrb7Nv5VPz8u1tuYrf/LNYJQnlD+pU
iimoceuaYehUf/+sVklC/YN1SlWpg1AJoRxCSfGvchUVKVO18dZYvGdV6jdUSP6qViniD5vcC4pV
QlZNi67k/6BW9XO11dIsWwdDompCWKrA+HhSiOlhfEdjqIEX677i155p1o1d3r25LO9UodSfWyp/
DqKpmkpVzNAs+bRL0LlZro8mg0jmkw1vEUTQZUBuGuxrNoT1wiTvfeSVN5MLZVupF974JYpCp0uk
hRxk+HG1VdiQ35xdKkozsQnnJs89yY2giZ5S4kRifOtmeedrt2V+rqU8Fef/LlX948MbJx0Uidid
moDcbm6l7C0J5IvpwNquxMmmXIRWeaaK/N4NeXOtjJPmUNjlRZN3WK91XSNZgwNGQamhPtex+eFu
++fXEsI0TdUU3Jmfy+1F0vhjYhsg25SZ/exDO9wq983KX8ovlCxJXt0mGyi8i4pYk2hRrT+fEu8P
r9HjhXim6DTXfh5eaVqONoNgSqwxezrKRbyUrgECzROHrOBZcCuWae+0K29+rgnw45udfnPdot4r
DCoW9qnELQe+K+ycb042zwWUv0VybVuzYCEtyoXyXfvS7otju+rWypmqp6W9N5V0WxGyrrPFlE81
rtQARTvi0Jyrcrk0wcvC3LdRJ+jdXe5DbWcjSDOQrBBSDy5zyIoB7/iiBv9GiAdHrVXPnkABW65/
MYEsxin1Di0CS/OkaAe2HDMdC3hHWFWapnMtljeENi1AZW8yPP0i9i5A/t/LhBtSl96IJtm4Y7Eo
YkLdoW32EXBW0A/CvfH8mwodcqwi2b6aHLixbS1yzqx20FxkOQQD9qRjfcjSYVWHhRMQh9kZwyKh
31vlynWSjNumFYeARLLQbyHQWTMdyFtuS0uOoF+gU5S7VkeTp2rNEznXx0AL5pxdqeMC8t1VZexk
JXFpTEtbealQi7QBm4HxQs7YK1ac7qg0BJW2DVMf03iAFMdbCiqJCY52k7MDNBmyA2wKRFxES1+b
vT4rieOj6cgRgztQWpDfQ8phtKe9DDa3XRwUIopEAJaTEK68rTkQ545qfbOkcmZXt636HSq3iG8k
HsbSqueue93b2INbsArGnPjKDVWKpVBfFeUJGMci18NFT8Rtq2hLG/lv0yuzXiHOxt9n9i00HFjr
0kqShm3YjDPX8pHlWBNy06kJpfQjexWQc0W8CGWdXSYRdGXve89zQgDosnEVB/GioRY8wPSNeafj
dHda9RtpHuxWoXsHzZ7dl2Mo+qqWH/ukWjUJCC7lNSwoQFfQ5xWxoi7tqCqNVXRMtfdEumUbmKAD
jJkhmyvDVBeBXII5TB19+MoJdZHIOx3bOI8vOMJ+boHJLZUWBfyjRb5xmPSLPLGYG2w709gJSVBL
xJUJc3PoLzPSyEykZ2lNuqJgHf8K2GofqrUzcLtklTSBwolA00vpF+HfDH1DuMNLys+VUJo1ytfE
QjpE8lyLptMVxazJntv0KgYimbmQHOg2uxizSQZMU3dRtTcjIdihLs8bgu6KjtzL/tWEABl22cMw
gDgsL81SzBVBwAsqMns0bxPTn1vxwWMrauf12nWBd+nZXLGsOeJkx1IA+2JqypSWOnuBqpSA5aSa
ezaAcZNQ6fZR+HcuBKyMlM/80ZVb4AfAmPLqKFfKzKcqY7ODU5rvKgwjXdrY/XjfUROICYpIBpel
wCJbNSd69F5LdCczCopr+UqyJC6oSVFozzwz4Gpx4gQZqTphX3IM4OTvAtw0rXmSQP7nI5VIvIDY
BbO28mZ5RjGm6sH8lO6WHeGOkzmcjW4emi2E/HhbthYJ3URBewAdvKOs7OhQzNtOXQxQuYLiIjcq
x81VMBDGlnT6jfDFbWH4Oz30D0p5k5oSbOMCY8PRMAMutLTkvQNmIpjp7X0VhKsBmkbylYQjXwiH
ssMjyZVQQ5HzwfgW8AQg/FC0moLfyJLWifvUiGPInFZOCH4hLo4MFbJMl2VtzjQzWiZ1yO74sgt2
7A5UswbbwolQzebCP4xecRHE3QxACzrKS2tUNsnIA2g8C/chju/j4s7QlO0Yg/QAxaei6hPahWTn
lNUFGqz2LlEVAps9spGYbam3lmoOksZyiAb44FfYN1iG5Z3vKs+xFC10VxwSi1WiJBUkH4vLynup
3aUhKQdBm8TrV1Pgg2rrl3JFyBcPLAjtRQngKLEeKqVaEAvtaP6FntzoyaYHAxFzSECwl0uXJUY6
UBDAqiNndFcWCvliYmUPlLu88aA3EFCBBeTQpPN01bTWstUhxlELQsxyGdrBUo2GbQCKxXT1eckE
jL2DXnwd3StdvqIEWo/GvHzsxnBOUMmqBnPtyx2LzLisQbGTIO5B9IdX7S7jSN4OpAuivgTHGUMh
zx29SZ1AhV2UZWt9vCeiZ1YX/UKtEbQVoPAk2G7WeJTLahFyfSk+z9QgXZP4ShN01nETQyTORX5b
UW8IvXsT4BP+ynkALZGgHnJFFKcgdtLMuit75GCbWdSxMzTvXbLsyGRX852MWlopSBksAKDq2aob
WzhOZr6QwpcSYAahr2vJIhLVq1jHoHRQw2b9APvmqQrZ5PQf+3Fp9PLcNnd+NWyGkdhdG4ha4gNL
3jHXF66xbni6JmpOwImwgOwX5FPBT9vVdXBda6RU2jtNX6qqubTirwaZvrL9ZGMIM/pru+7JLQIB
ZtETVPx1JKBx2q+0Z2dyau/l5DqWh2Wq5UutlS46DSDzAMS4A0OZrD3VXMkwglrDWxNVTKxis6XG
OacdyFtVmZvddTzG1wWQFyMj9AfGoJk1Mzfd62BpVZ1EXuNRZRWtqlUFpqVJ9ynlOoIVCTxNpvep
sTGyZEM59jgULHSainZsuLBakOb9sAB1c+myvMyiXux1WyUsEhWOO5WTsSOBtisFilyKm9+t5r6U
v3pxOO/xTOVCbPq+JAI4XRsEfECnvOmM9tKtqm9yXTkp+epRLzsGeErYwjqxThIvPhv0u6Ju0/RJ
Lilo0ayVEBVRaKCudeulO9+CxJE+Kma8IIhomZnSdWTEsJWPqksxgH5SYilLsG2LVKdapWaLwVMW
sXnhNhKHeJLQk2gRSteh3M5k9aoZbrP+WW1pLw3yWg7jTRu03HKN3JPbarg00qcQRHrEik/PnCgu
GLqX4cg+DIdZmB5yRaWg9igZvGYAOI3G1shuOugVrv9M3fQo12hk5L1BGG+ieDjMIIZJ8dIe7viI
66gJdyKLnwqtAilGJah5aUoNsa60ENAXs4rdCGtkbc1qP77WWVrLQt7USXCg3ffk2dBzbCoEZL0v
FD9baWW80OzBUTqgrqO77OXhmGiPdXZtRNc0K6NCJtg2vdB7+aAAuAkhxsPcnQP8XPMqWIUhgK8i
vNYTGNEeMMJebHXYy1MtSlWPpdJTQv0qGS0wHARG4PsANzjqYCwGkzd94oF203n9gDKEsAOYZJGz
2xzpjJIMuMQm6TR9O6/15wYTXZkX85K9GkFsENP9udCG61CoM8xtbAZqcpADMK4FkFBlLxiOUm3s
gZJPLlV2i3QUtzWVSVtYm9L32NBRPDZtAKjDZavqAHPpDAWvY6IDm5XXJVhN3uZOLC68hnpm2CKF
bubF1FDmwQc0NaNcn2hbUZJE6V6Gcnc9pvcDsc3KQPwMIoVMH+9Sw6CAllxpMnCtJLzIPGmWdO28
Kl0CstyNHJMpHL1GvCUb9atbuN9KWqaBDmpabVn9OEHmD41VLUQII5mHi2AIkqf3SlOsspaQO9ZP
233RKNRkR5Yv8iA3eb1sw4p45gujrJelfzf2xSpNn1EPsttmKbZoHHcXCrHp0YNZRXsLvteZ49rP
OpI/D8HgX038cDoSGvXktJgYTdCMEZw6YOVz1QEQ9ErHYtY77izfUkvb/y/HO9GtNIibyeL8MR6Y
JYeX0MJ9yRf2SltEc2+Z3H8+3s9ylD+/nlAsk/KMrJmcSH8+jVIhD8YedcQ83NQbbWdtuqW+1Hfm
mRMgMqJ/1hKEZmuGolHW/ofsRdGqsQxjCdL/0O4DfUc83S4vDrwNyYk7Bn2/bMDy9ZU9vUbOmAbe
Pfe+HfxEKdhJbkjVl2vabQn69l8k1rB5Ncvu8LPO7BXUJxYNABe782fu9wpAb4c+mT6Uqgd6cnxv
2gJoRAFQgcuPYtIIknkhxAyW3Oc39MSO8NcdfXOlTybQKOMdzU2+LEEDC9CejnCwlh9aZ3QUR55T
4V+kjuV8Pup7tZu3X3OaZm8kjGakZqaR8DXr4mpEz8R5Lb/+fAiFQuI/ylFCp+5naqosoM7/PEZn
aR7Vi7Cf1/N+Hqx5jVqzctc7yJUWrT4rzjwZ734lXahU72ydfdHpkyGVjVBqr4c52EAD01jtaoBV
t2e+1bsP4Jthpm/95spZGmJ3LZ3glWl8pPt1tAd5G8GjUaJvNTZHRVwpkzU7YlEf0aAgIJrexr1e
ELkVOCFHfK+m2C5raCL+l5fg5IrbNZGqtR/0c93by8W3hJBDkl8/vwDnLvOJ+JVk2K7TA76/Iq7t
9kvj7Xrp12YOVS8bhSQum5PZKXmVPdhI5ebyNjmMc2XtHsmr39DP+Ao29Vcehame/OdgPySSb25o
gTchABrXE7MHw5wIcJGZyzo/c9l+vHdOa3k/ytZ/DXMyPeM+yGqh8zRQ5Fi28/QYvmAeTmf+HBfS
Op6Hc7FpN8WVdG3N64XM8XpZEr44Yws+D27UM4Qg9f3b+Pe3PpnGudEP6Jj41mLvHZIDLVPSPGby
XnE5i87SF9gxW+KZHoYHi4z00hkSx/4SbvNrChTy+txbVP1ZkfzXIvjmJpzMXAPet0V5r58TIbko
wU864ZGLdDteDAsChjfJIlvZDll8SwG9b2YXThLMi0sKC7PPp7cyjfTZfTqZ32GT2W6o/Fi1ukX6
mNCqcwhNcfxr41vuEGz28isD0tTQbCrMunXacoCwmBRuGf/11Y/NKlgQED3DgbqlyHD+DadPt/Yf
3/DvAU/bBE1HbTQj83Ie+Ar51uQnDOqcuNS7KAtBSviLmJ2xa8p0/AKkUpQjtVfwJDNFqzcm/EnU
JBd12Rw0EjezolkkYTXPaGskurdCtzhP+2JRV8ZRQ3Pkmj0CQvKvOQcrA1pKtAb8lea1oWk5M5OS
M7vpkIRKCLy+MnL+utBX0CMWMRkkZ670tG34xxc3J800AhmFNtbPS7dp5mHm50lPOT22V824oAB6
T+yoth+WA9UAJ19pRA/My5W1+Hzoadfwycj2SWdGkAmWKy73uBb1buLj1xH1o6gkGmwbks/8+WjK
uw+3SROPcq5l28bJ01T0ieFnOids5QYlBSTsdKMuqAHOO8OxaLlSzV7Gi+BSezwz8LtT683AJw9P
XyYiiup0usLJIeHgsevXgWOuYiKylhI7nDPjvbtsWCZNSZu+o2xM1/3N2t22aiaBzeGdv/VB8m/o
kKyqJRHZa/fS3CKNWYdnJtG7r/83I57s1nr7v15NUMk31erP/ff5Yd7fPL0Z52SuwjeOpb5lxrRL
a9tesgxJznMzVxwybZAInvlW729C/x5OnExQRH9IQkJuXLuk00T6reMtiI9ZN0sOMo5yJ88RR6zO
7ULfP2W8GfbkpaiqOQ77gftH8jZ5BGjYoYQOKDMmebXEFr9Gz5UIb9lg6MxYP87Mn3fn65vxp5+/
mT9SaVek6jF+tSBScR4tIFI9KytplSyDG23z+WjvbwHejHbyWNpjGtVgm/m2V0D5L/IN6TwrZYcu
mWNqeeGt06W3wHGLM1NxeFLv3Rmc3hmo1eK/8x54b01682lOntUKV4gsq3yaJNmNdO+89svn3/fd
ZYj3NrYX2vYIv6Zl6s3VlfvEyqKp0FctEO2ttV20j3eziknMArTrdt+V45kRp2l6us6+HfHk4NgQ
aSRHESOW+nNRyhcytRQrklbEF8yb/8vcmS3Hiaxr+4pYASQkcFpFzVJpliyfEJJsM88zV78f7N7/
ksraqljr6O/odke37EhIcviGd8AnRKqvlYJtX3TmVfXPrpb3A58cRBZK9g19jNnIHIVWb7xBLm7l
DRlt/4vYtPaegblSAjQW6I8ZF2sT+JcQc0pNnUWLltKTB4rBKzAOy4LeUSZ9fCPwX8N5pRY7tbcw
SWnczkvOxKUnDKA/kRc3hUOiRkdLPS0otF0S2IXNlKl7iuj7cNOvgy0mf6535g78FFthOcKhaCHn
DO1kOYxeHcugbJmjF+zduZR+9JuUTrq36xatW18AVt/E1/YFeEv392289FblNl9nm/zOd8+dPSds
5T8vboNX4YkED3XaXK8yDwBxPc3pab/C4Pp6Lt6UPz13vC4vm616hWPQ0l9i9uG72nV4F16pt2eW
q/xk2QCNsWdCF1Swv6Wkxkav8qIZQaD7x2BqtwiBXTdDCuZ1Mn9hBL5R6RrouFbE5VYRDtB3xKZ9
eT3FWDJNzrKiQ0N1xlIMN6wJt2abvvbJSqhTj/2NUdsUGeU9htWr2DJcaRRPStFRCxwgSvT+ldP2
b0lm7VW9uqMVsaYjubdSPKgsgdK6vCwtXEM1bV0BfK4RLgPaJvaNLw5tle4dmW4Us1kalvdAdZQG
m8Cf3af6zjfVlQbPXsuhwZkeMYO+T9p+GSC5raogz7u5VqlicKqjndW1/aKVGfYILbYknnWBbhCG
G44rLP9X7uh3RSVWuUfG3dz74fe26RaYtLCZIxgctGUUswW4rVyUEX2t4L7U9U2X5CAHrrTiCh+r
2bLV2MeVeKuwWzj6znCwxw43cyEOJkaa9sTQA8FCKLaN0WyyzsJiUi4s7FD0+C1WjFXSoKtv6WzJ
agPj6bKopTuZau9S/TUQrRDfk8zAMCo0ol1aY6MZ5w95Kleino3c8D9fiLjYRyGtgS7Xn1F1A0aU
5Dd2Gq2MxnwYJ7qmUmsF1gNxu4AQdIseQOjaElWmrBKPuddgPAcrnqUwtDjnjTFemXjImRI330Cn
OZLYPZ6P9fcZkRPn9bpoHzT51CHJrxFq61mxmfCOVwwD6W/6KYXQL2DWHXwMJ1BEca16/Ekd+xoz
hZ8YYr9lUvnlFTUN9NC5TxKxcgL/5cz6Pw3fHGhpEBk5dAQx+V8VIntQZY6H4uA6d3KDh/S+vMQ6
2bU26Q/CjSXeKeci4zmgeH9BMKJUNV2zAV2DYjuVxgl829E9HYulvAQqS1I7Sueq7O9ZPhIUC+Wj
RYgu3ehpqzopz43+yfsChNPpPIGoEebp6HHamn0HH8Y17+qXjBLmYmhIL9+iZFHuxnvaX607nbsT
56vnr1f+96DWSWhHOQKSV9bjKkXEUcMvXCpAg29pfLh4nrH0Lde/nx71bfuEg8WZLzyHNF8NfhLg
NW1bBfY8eOO2v8pj5k7b5qlbAl9VNghoHM5mIGem+FQ3qgWi3XUTU9y48dFKloNrrbVF/nOWuYF1
1LvlOryi0fj1e34+KhUkshBTc37Dqd5FOniAAaOKGTXSkIW3XvTm6b8ZwBHSAAdGYHaSDqhBY6ZT
PfIRpwMga86Ac9qgfxXdf28NwRvwl27L03Jt28rRGbHtcSvKtQDJw5V37V2wILmWh1XuFktnpx7P
1yP+qrj8HtiUpOS25iDVevJuTl9N6dTpFED28THcatt4+SavhpVYVoQh5+79Tz/Vv0c7rX5g0aQ6
U8lokfjZmXiIGWdKa3/lUrwPVzklb8swDNAZ8554txgUQg61asrRxQXgQBHcpbeJU0TsatG3mgSj
G/VZ6efKAmkVlxc+AM1anW7p6t85uA33yOz8Xjz/Eer5SzzzB+Tz/4mP/v8R9czX/b9hz4ufNMN+
fsA68/v/ATvb1r8MdpKNEvHMxpVzhfQfsLPt/EvXTWDQ4JnnuIyf/C/W2eYP8cfY6NRyHVXn2/4v
1tn8lw0dh0KEplrAoVkW/zXYGei141DRcGhmwIpx1L80FPXQ1yTsoE2jBDuvh2latHu/nNbv5uP6
z0H8nnU/b61/H8//DAPK0zEBdpvcSR+X6ki/29GnEcCdohxaCguzzEmmpXuIJobHAY0XUmqcy4M/
HdVUGRGKBtN5MmrMq2mePtUbaLB4BXe43dTtN1LxgzlyOznhXkoUYYlM9q3t+oXY4O169Lvgmi+g
LlIQJ07UPuidcqWn+kvYJa7mEBi2ypU3qrdd8aZp8ZPT+LBAyh3NxKVl1fumVs5kfeLjWfLP9OGb
pZmg3AVCCh+nT+sJyQZnqDe9Hf3UrdY1HV6o0Qf8WTcdkEEYTeAdpc0v+Wi6XituNPznAYSHFzMe
qajxCW/lPWya23K8IxxeF9Ya/M1hQtfFgMPUhYe2GFfVYN7o0S20+nka9KoOAWdFQOdyLBnVdIFU
q/v10hDzVzhdGwgeAIRX0fJCG+LjywWGmU+xLOuNTKxjk/dXXn7Q2motZHSPfNONnUc/YhtKF3Oc
Jwll4B7rTGvTyWbRGcUuteW6shxIeMVWT1o8qKTL0rowsvYS561db+81if0oaF+MQcrnEBaYDe2/
H7GuHfqrwIme8ZH/z07nP99sTkLZxDTQVXkSkSgmBeLE4pvpAHPxVPEXZp3B75aA2BqtPSITtNKR
C1gIBAWsRFzqqbhuwO96wRHEgbZsRAxiTe9WX8/3Z2uJ9pwxXxuzMsjJLahi3SVjAu5NAgUpQ+/V
DpTnr4f42NtmtxFoq/q866SQ9PVPhxgjmmoiqjdhBjrWPrRjvdXBs2HNlCTjOla1M+HfidjSPyPC
pkDjhIRbPRWzlY2WjgCf640JXy3V76dJfbbM+K5Ko9s+mNYkgc++dtM2VMBktZyiG5GATZsgUuYJ
9uzhnVcBwcWUIffTW7vLr5owuTYTDcm8FFhzdOuksPPyi3ike1C2+972147vHDRlfMRyLcJoOXY7
s/2GGMXb17OJG9jJDpnnEygGLBG+Gh3n+efvLnozzaBkx0q16WxM+WrQr3Cyp++jMJ4ybbR2fetd
hF4F3MjGW743HByeAc0G0lZcRBAv+vROGQ45KP/rwJiV9iJnBRcMs/OJdEAFaNTFxndvCsOLKIma
RR5ViQu5M9pmYMMDNRPLDPI9goqQdDOt+tH4hBca+zGzfWzms/bWHuxnfONAFlaevaqq7DhZ2kWQ
VKxn5z6YWRWaAN7YBP5xAJqaS8CHkNw2k2Z/70b7Z+LlW2+ApFaZJXZZ9kNhOkunQ203myyQewXm
u/ULIhNIAqizJXo04ogNBUa15aMZlC6xMUz89KKHJtGEv0ACVQFxOZoB0bJL5fdYkbXbZbXiwiLb
TFH3EqdBsxTNLU5yCJRY4P9KgTGlD5l4nVXpd1XZxGl8meGfZ+Z4lCrtcG33wEXr0AKXZruwGaeF
niO9odhGRAALmTMHWzW4ZcRPghqFc9sKf0Rt9K0JL9Sub+HlYPDt5CRi2uMQKd9RMr+sZb7PqGQt
qvlMS4bioQ9Wuux/4BAmC+9OVmJdJ1gjiwS7xdZcRVZ6FV/LIIeUXDBShK8PMPECKFtMqIlSF+5j
G025M0o5uYY6sBji/rIcIlT5O19QgmgPaQum3egQWxix6hN1cOMloMwV2/Xw9FhKSjf+bC5NH8tQ
cAMeeqyqJ8B7UVQc0GdA28PKd0NRglBHZ2jdFQ+Z8uREaOrpLDBZtZcKZm3LyMm2Yzfg/K7Grz4V
Ibf00AVkBlpzO47WOs3zl6Fz3uLUuczVBgWTdqXp8XrQtSvs6fylba1E+ISyw+1EgXWhhZjJzstr
rLps0evlLbZ/Z+BWzscE/s+JYgLsgpymIZlzeoblaWsnXVpXm6T0ghUurD/jXu5FaIaz4Sr/GNd+
cQuOcaeWiLpZY3ibJTgQ2V4UEwYUqzLwt3mm124bGwAp828axTN03CZ4m3iGRdllijnzMssXYsgw
9bLVu2lorz0FrlFr2BDEUXlv2ujCJz5b5GBapEieh6hFHs7XXOQXctfv+C5q6B2yRn/oW+p2tRG8
6EFfL+qaawWsXLEYEqjOIt9aYfScKQ2kkPJNV4DtZ3l/iSHKzzbqfVj9+OYq+nPVM6eQuO+0cNqG
cfjLmcyrsQeXCQnVuG2l3Bbgm2PvShu2POsWjd5jLLvLqveeTRyIFmOwRsvAXw5VjngGIjALJ0ne
pjC6jUM2XujftiZ8npG6UQSPAydjI9HRsJsFQSZ7WUimE3PrhzOn6MfyxD8fFLKdRq5E4ilOyhOj
rw7mVCfVpqQ4mfbjLYody9I+aDVUjCieq/X9tFVae18z17pz2cezigdqSVZv7hF2w/HLNrfoRf38
+sl+j/w+AJqPd5PKrCDlFiqCBR+P9x5jhQpVrmqDVNP9zLbPITkvdyYWFC72R5ACa5DzxAJ4WsOd
0AC3OruwClia2ewDno1LMUV7CoOXA0SSTqRXTiy/eaLO+cakgxmGrJOfKEu1+9YaDkSQWILBsOO9
GlVikdSwbr9+p5OWzJ/ZljrO9lzGFHHtk9lWRY6wEYIVG32KTDco1C32lcOy7eMK54dko0zjGrC+
6xEkwfnKsyXeqN8V51vpebOfJmsw6M7I6H2yAgwaD7PIFlHJX8/kTTXSmKo31yeta7PF+qJIjDtk
sXDaNa5Dr/hxZhLmlzz5sFJXBVTXuQ7n/MbGvLu3NadU0sZBw8JX87fcAGheC2rgtXLT6lhhivjB
KzRQ3nAFRLb5evBPXpaxLRUJf0oELKyPi0rJ6wgoUM+iUsZtI7sHhW/gyOjC6LGM1A1YB18P+Nkn
BxTHFwcMQOXzdxLz7m3NXrGdMi755FbxE9flhVoH11XUr+IJHTJMsCHmWEcChmRRDNNxSoDeTy4X
+s9G4w+k8Zm46dMZEBiOIpWmW/rptpKl3VmVwxLsatxoj0pKZJhZS6N2jrDLzyS4J3303wte6gas
ZJJ8g4V/kqI5bSIbD3OgTWGqz7HTrqBUXQhOEiruPyY8kmH0QmtKn9B1eIUEhBSOd67k9FcqxUkC
/hEOGnp7tHlOBXJRo6imoVLKTVwhD+CjEbLo2u5HHGyNvNCWQs78gkTfldK4i6xk29aYdUbZS6Z0
sWvrJRIssFwW6kAmO6q7QiscJJa1Oyyqn5DRXOimE+2Nrl/6fq4iPHMJaxHuctJci3C0NoOfwJAR
HJRgChZC4Vqx+ez/zTpzqE5KU7f+zuplqxTwjgN2VWHcWQEX2ZBpd6WQbt1dYGeNYgHqP2jpBG+G
in+rot3LkSXv+SsEhI+5hgTB1490Wmf4Pe2OFIZuqpplS/3jXrM8EZlV75RkH9Ft4/Qb06mvS0/f
RXH+DFcEeRoeUobNmXFPU7l5XGHZ1IKBvlJgEh/HHaXic7OY5SaZnL1e5k9ldM4u4pNUTqKTSPxD
mUqnn/pxCJgzbeJN6OaosXK0cw1mboPgSxlYjVvLbNeGbOckPQdhMD47Ot+Ne9pMQP02G7jYyo2f
xS++AWvRt/Mnu/PgoE6zUVrs1ioYsVBqKK20b5U0j3WoIVdkhmTOuljLvAfmHIRXnagdmAqoy+Ql
iCjThimHLfMibZWbiprUIvJKt06TaMkNulNS/3ttRW/hrNhuGE0N+/cKj/NHvSH0K5Z2Pt7Emo0W
8lBflin3mpePayNIzuTQ1P7+ujsM2lXSlNpcnTspH4y1lql0LNnKCns0GS57UR7xo735z5fu+2FO
lm7ctpAP267cUJq5TbOohDl5N0yPtOtX4ZCt5CjDRd/q5wKEz9bV+3FPlm6eVA78Al7P7LrrjMLT
4K26ETv2Itp52bAO7OrMhH56P/2+/xHadBz6gB+Xcm+pemAkNawSiGi6We/zJrjvRzJcG3BM5rdk
u9lVXXWXvsy/DT0ggbjYdjalcsv0b7+e9xMLhT/3hSQQUS2ELgR/nzzNEIa9WrDAU6uAO4yHMmeU
pfSXiFaht2SPcJO9w8wnpD0Ii6+yppqQjWh6FLgczCdbE5P+Qp38WUTogaL/OW//oq7PRM6fnTLv
n/TkZsvRi9cDXy03I5A+ysWQx86BQ/TPTlAQqUwE16epnbadMtnqw1Tg2NsZ5jYrukXd0PTW4vKY
NNmNVOQtntlbK/IOohc/A5O0Zuzh+sRkGPZlGWHzhR4AFOoUFmO/dAZEp4zyDjLJ3VizkfGFOk6l
8ZQitcFN9TZvpFKNDpVx/fV3PWnK/PmuREAaN4HQyTZOajXRMFLFgLG7SQvtOwfOk6nA8dTxXPC1
i3Qqt60SvGUwWM2pwvlx/D46FagrQWGntNQLISvqBufs8v5UiE9CUWqQjoGqCY8GFuTjcsth/MsY
JbSNUTBZfSqvAp969dDX2MXX1lWVwm60cn3mbV8rouAMqIeFPWv1YqL1K6pCdVVNztpE2RT+JD3z
suvcIMBUIi3XcaeSAne1twgMygFaTqV4sIpHv5bRUo3KbNFV3dL08u9KW99lUZW7fcX/9Q11F+pw
TzrqJkODypQj/GUTGy9WEb5An3+L9GwldG+LpNpCNPuy0r6bJrCVLOc3F1baLTIOqMgwF7kP+7HN
d1acJgvUPgGmKOu8ks0yh7yLstwOpQmKSDDJZUTJK67WaTJdJmgnrlPFxrhIXXVcA26NwNzaRD3Q
0rJDFqa623sOqHBUDZQ2ffZa6Ittdh9EkwnkuEcaVDKTZR7127RUrxGRvFQl1bkOfcyu3+pdeVcY
CJ6NFcGREbjJgHxFkaxNE0Kfp18Ixd5UFlOalym1AaEvk6L+5Zsm3NUZEl/+wOwozqKj3sZHZF1f
EXJdq0HHt2q3iRLcZn1ABsEhvQjbb+kEd18LeMEQ/9BFO+L2M3Uwvwur3XEOLdFpBJSLHBd+7Sh2
qj0KchMiAVXp7GTIzwQ6FW522yf5L28SV1wKblnpr5ap+O5YdmvU+M0HGyxNVj9qk6MvUqt89sOM
zynTx86Lj4pqHZoeuLFlBM6qH3TkbayDqH0DoSv7mNJdqD3l1e/k69Cj++RB5R19FkVut8+I4f2K
q+yXX/tHPTWXYR0fRQc63m6Wkf4tKa2cSoihrtK4ey7NDlNDmbu1BdUx+KEZaG/gUXPUFLs7l+B8
chAiGs32oStH631Wy35fhh0cyIt1KYpNaNjoByAEAGe2wfkbxYJbrY6u1bS7FO0jdeE724yuX3BX
pVPDFjpzxswDnWxmJIPoYlv6LIeknpzICHAJJ1XHYpNrIZLUlnUgDTzk1U1RmQcPq3tEF/IcecA2
3xdDsVCGb2ee4JPwjN1Hgxne1W98y8epgIo1KFFQ4rDemzeBHX2Hg34sGuNew5IggBgfh/atCIsf
fZOdybSMT/I6JFh1IVAlR6rpN9btXZ5pVEEyxpRMNzntdTRaSJ8pMlWLtlOv1XZ49kXxK4f8j8jp
rzBESKd0DomkCFa/jGqcLsZyaTzrdYO+GOCvFSaVHX2kHs0Iw78dO/krUpPYxTzmNjdTfUEpA/KC
9pDo5YU26uh6Ju0vWynu1CkRB0+KWyQt8BepUf7LIunq0r+oSkqrmmLuWEibUPXAy3mrpivGTRkZ
lwIT07UZ0QSdq6JnvsxnswMNjsgRFXEO+5NFOtppPDqOX2zqIr0YC+j+qrLEo4si8SwHWVbfUrO8
0016gShhI72zV/yixJto5RTIA4pwGSbBa8KknUlWPnswxIXIw6kP0M+Yf/7+s6FtazWtlW9SHfrT
rBhVtMeoh56AZIUvxjMT8Un8bEsojaQszAat54/Diboo2j4f8o3i27tJS1ZVKdegRs+1+eY47XQv
cqWS+wP1kvpp7tcEDtoTVQeAUqRLvw0PuRY/xFF0F8fKPq2RWp66y1aY2SKejEtUM61KPxjx2Rv+
sx0p5/gJYBAKZX9FUHGUOGJQ801RIR3mhfa6Gqrr0NibdXo9Btn1mI+IGSFCkUXdmWL5Cbb3d9Bj
k6hgQEBKPgtofZxsJAxRM260fBPVM+IWYUld5sfSTFedpl3lRr0QTvIrQxDU8Pozg38SOtpgF6A0
zQiLv6qn7UjnaLCdAmVPCT+8jRHgQDFLIOts5QfFsO5EKe+iQP1+Zqd9NuMgJmaVOA3x/t8p7LsF
jeJvkCuGVmwsP1pqhvoYJh7+tmgTh2Jj5Hm3KEpthdxosqji+Onr0X+3/E/WHd3AWSIPbDEt5nn9
vxs9JlSpzSwoNk5vPlIEkwu0qq8of153Ff0CozZfgXU8yPrO8b/5erutiw49S4CfeFhRkEA9QGlv
xgKLssZ6q6UaL8uk1t1OJI+9VyarAbMUR0LkEdsicPR1LRzq5Jq5KwsdfGhXP1sGAZmBDVZmWq8B
FXekpAhtzMhbTlJHDER7SoeMyORHUU2Pg+dsi8Zfi7h70erqzorNVydunjH6jZaNPf660y2Fw+lK
xK25wO3ABJ4a5a47OUQSqPUgdNshP6XE8FTaB98ydqrqFgOy6Ohjll1eLOkOm3T3eKBsANXbtk9d
4/2A374KRwnlJCzvvv4Kp6YNc6d7rvaBm6H6olu/KXDvvoKZGLJwBo9DzfI1SmvNY10ayhpRo2rR
IfdqFEmBskK6Rilgk/eV7haJuYuKFD82hHobCnYLMDMHtWiQUqqUndlATdNU8xXA9WZSmvxSp5Pr
N9wnKhjHRdA7V6FZbaUVX5EvvQzFHMqi3rm2afGExit6yulCwXkgBXOaoGHdZSwJrbGWrVWdcwb6
LNtBdFG3bUHFU4Dt+bgKG6S/g7gqkNkI09c21Pexga14WT3QeYpdwDXHoQyPKkpZhR2r1MDkbYEl
X4DPNEcx+svjsk5T5cxV80lHRQNLAmDGkRKRyVOuQZIMpl5NJudRahHx1uLYDix0j/B8RI0NhW3j
tez9bKmZabDQWY1Zn3dLmwbRCsmpX1MsLs00f+x6OtrjfcBvn4b6LjK0tbQlsjotU6nG9kav++dJ
NZJ91zXPmqRUMDyWY4sIUNI67teL7ZMCxhztCQTbwY44nCgfJxsMj19arYFXRdVs0J9QUITKq2U6
4XCBZM867qMnbAfLRcecawlZdIC87ww2eWoStM2NdFpSVDgz2Z8c/ppmEIU6zPZsXDIf0O/2QN7K
snHsHqUl6myJ7m20kIBCMzlYAo3Fr+78HKDAuCRYP1dG+rvsDncI4g8cIirB3L5znend4GC5AtPs
wnxj75MWbhda/StUYnoVlENA3tHIXY3zZmqKh2YuDNj9mabSX4Wskwc4efuSomOQqkm+qeJ2H2oK
Cn2wBAYO/xTmQGDuYhgEXy+Ev0Kbj0OedjLtTk8Cq4wJgJ3uMgLNFGdcuCDxvx5G++tmncfR4Otw
y3C8yZM0w1dT2YqIuW28cmcbHFkDgoqaikK3MqxSQ2KzODzZvXkfNeNjGkboEhhbw7bcqNw4yHnB
PHgwUQ7MlNvOSJ/PPN6nMw+MGCwv+EVu4Y+fXkf1GqJLROSVKHt08y9qDHyBqGzqACEWbxZKVVad
41xPFVj7aMtR4FZibm77hyDO10Z9gazW2qlfzzzYp9+HGGwmOpGi/AYrvVuTBSY9oC38fFMWyj5r
xU3RWOspxFBwKHeGAApc7ccMukQd3pdNuXPq6DmvbwYZP1RURM88zV9Z6/wV3z3NyTRFCjLjAf2a
DTr6a9MhEJbDJQX0VeDt81EiDiEeqBRcA1vc48O1DsJ8i+/Fpjx8/SCfriZEVYGE0Zqi1/3xc/mZ
NUx97GSAmF6DEem5GhaMhhXyMdGKha3Q1Qbw8PWY87t9CJLmd3835hy8v/sSuDyl+OhY2aacBaBt
fSE7BF1MHRrPOT7/uaFONouneiW1Kzvb1GpGA4pcwGvA2tzqZxtgM/b3k7cC/s/tphkQ7D++lTDa
opSAYDbTwO01oLsZVcO+gqEUlC8i1K6MfLr0uIMg80bBhZKWb2E5HmIlWLSepOqVPqud/2OwTPw8
ngmu0e/375VuPNQNDKKvP8EJGZXcYP4Gc4rAMYK0rH3SyEgrAj1Ah9kGIMl20Av8za2dEsMbqtXD
fIj0pbnsJNKBysbqrB2K3asxIX1O9WXRZL+3bRJ411HWPfktdg7KfjRBkk3s+qQPooWpRGvF81ai
pdDWtmdu3U9PmXePf7JsrT7uWj1lCUmT3uHsBrOUsXboumwLBXTlN9OZffLJgH/CSoPijkAP+OPX
DaJQzeqcr4sC+x4416rW1zFuLSEZ8zjUa1M7h578O7CYA2OAJ5ylcxJrndxhRi77qLEYsvfhYQ+z
LJhN4zjHzqfcBFgVFGjhd3p6bQfgrbr+NsztCwtx3Kp7ncS4+nrFfHpQcOXMyuAc4Kc4gmikD5lE
HmzMUdnPgOzCNo6VV+8LIS6ASLspDZI8jtZfD3vCEf9nodI3p2OKGrF9uq1qwGqA2vjSSFHUC4k1
SIAkjN9eTJ66zEXuJnO+YX6jwr8M22B3Zvh5IZ2cVe8/wiliJk8rLwsbrjOi9kNRknWVVOHj7Nh4
xa7VLTSp5yqDimaro6JuuXGKcxLUny+9/7cOTrdqjapglfaI5mGUciW8qyB6tidy26Falzr156E5
o0n1yaHJO3MmUEGBD3QK0RgmMx6KjLtJyUa4j97KYx9j6LCkEHwmTvt0KE0DUU1pzCZz/ritfD3X
5BTxbiWUStUzqRKIbVDHq1g5p1z0+X6iMvkbtKurp315g5Kb2ngceWMbLgMjWBCwJ0vaRdj0QcaH
bduU6apVJkir40Ix0osygCboJ4jfNdZd0lVnqlSfRCQA0v/9QCeXU2sURq8O3L1liMtiIgnS6jUY
4dv/Zg2blMLoV4NL0E8ylAS0qQwHtlAXw4NzQiR8cjOapQSPoWXu6KnnC5seiq3n36b0qJeIqdMK
O/MU8wl5spNmto2A2YKKOhY6Hz81OEuZeiNJqd95F1UI6NweUct8rsZgOZTNPoZrMIK+941+mznR
ueGp/f39APQybVJQsmLtt6/n+7Cjo6iSKRFVgaHGY8/WgTpn+dWA7cmiQTZwUQOgAsaNvw9SjJPG
L52lbyFQu0VpbtHDvFcE5r5VuEYU70krTBuVWtpchSYO0FmMmaoyuYom0W8od73Ur5rSvtKRxFFj
REn5LajTJjS20xG8Rit2nRU8KImPCLGJXGmZb2PVXOcObiMzILIZ77LYWqkiyda50Pe4bF2BWnsI
goHY2nYTER2LVt9YjXEIhXeDKyt1di7eAmuCMg1Xfptc2l6MUnds7Ck/0q6qiDOq8N5IwSQHRXBM
DfUl1fXHIciDja4ZVJ98sZOD+lpEB6xtis2IjjnmefZOLepjjpOINwLPb0f7bgQMjCRzdtH347Ds
LSE2/nCZRNmI91RwiTVRcQj8ZNG2SbBnxn9UiKA6KLanIp8WyijCbdJK9TKZhp8Yj+jRd6GYwU1X
3iRmjOJU+dOSjbPmTM9xo6s2gZK82bMEq2YGMwSEkDnra6CKcIU6Y5V56YsV96tGoZBmDXm0ripx
XQSG7Yqkei0HDZWjQJTLtrT36FOi4awpV6mSP4XewJbXKfzXAGnw9EMaGRJk7s0yyk9lb7xC3LgT
mp9sSxE9D0O/BJilLWuya0RN618T2TyCvQqcWs0ZsWQzkJvkh0vA7Q4iqqsmQv5taJ2fTWv+Kttb
S8GIKp5LdANsdtkOuTsNxqrLJWB37GTcxhu27TRsO0O+NtqjV/LcTZzgTE2u3trOMfTAhIRTNy6x
GlrUCSBG1sBr1i+Bov3ylGG4rIX6imHXQ0T+lY3GvlXyn0XsHZsuekm88lXZamN3XTWKG+byuxWG
z0F/H9AOXJgZw/kh95llIY0UWygya7vWilkrDGvU/BIN9X0kzfsw5z9U5IyUrLkLFe9ohqnhFkX3
rBX049qwggjZgqgeY3PPAQysHDiEKGh/FXwjxwP2KETFCWvEYCtGWo4xGIN0QgEG1AG1gp4OpG8E
t2Np3MXeRSNVoOe+hnaho+2GXsVCK2+MvUoVDoDuwsyb67iK38iQo3WqzZK9KdAvtUMHOQmfPVO7
UOsQkG5Vu06cgL3G38pq2C3BRHEC1LFqB2/FzCHo0EhVSuNKpmBQfHxw+8rlv8UCLX4+WyzuWi/A
daJaCQcoGeAZ8EdKhqZUVC2KuH9ssvZ61MaVOsb3GW5SK2vKluPA8u+dulmYadLvytC7yBv7rhfD
LTZRd6Mhn51j26HAWrGgTCdYRjkMJUwjr/oie8ssKkiK5b06arNo7Pgty/K9LDEiHSmvuFNWP+RS
bBoTn6B0JehyoTg9qwb0l7+Rh8KjCe/j+0aqNzM44je04fHnm13xtKb/BvwXQHCZaktZ3XT+twKQ
/cIvhy3eCHvq7g9hfWs0MSQSy14G2QgzI2EJDGl8pzgd5kCgGym4HMlpwA0kCdL4cXCVa/YeDY5t
0anZpQizg0Y84eqjOiwzr71uqyOmbz7+gllERVR1OcW3RTqyLIGU2amw12igM9WzBrvqj5clShRI
e3vUswGcqLa1rjXk6vvqWo8MTBjuxVa2pVimbX3wUbG14os2TV6SoYePa6PcHmMpV/kqHI1UW1tJ
euMjZwrm26Wopi1yfRfY8QXWdBQjne5ajXSJh5Ry7E2WUPlz6LRLdl+2GEouAHiU3Z/DQ/fjl5wD
1PNHV52KJ/79pHB8LhS9wt9tEK+0CLdayFksqmcU7qT2Su/9So7IKBuFs9M97VE0Q3zZOyurVO9z
u8aqlwKF5ci3yrFvUwpbZDuCE2bkw8DbskJ4MrF0SN+NlQVqzNVrO3ULAKGLuu7+h7nzWI4bWdv0
rZyYPTqAhI+Y+RcFoDyLLNFI4gYhQ8J7j6ufB+w+R2I1W5zus5mNQlKRlUAikfmZ19yUESqtyRRt
x1JgGYjYfRmhQCkp9gr72s+JGVIV0+t+3Td4A3QGiZxlH/skAriw7DIj2pUro8AbmLUIQIYmexht
WtO6bxAZcS0FjwPRmy7F8MCBxiRVcegEBT9XlcVhNrtpWw7jKVIyR6jTwNuefAuCQHfjpvaAsgyb
IVMKvlzrXKnTBKyIrPZEUcWsUPLlosUmWGlseS9F6GRDdYxWnNAhRUWkOKYskbxFaYR9I7CuO7vy
V8PMC+6DkkChORQLm65aGzR8nDRGbLtSMSNozfhK4VTZWz5q7tX0PCv1sGkycCPZpM9bS4DbaFXz
ey2lHD8mbxa1dho4/UPsa484q31EoBKWoD7lKI3SXhaN17L8AuYvDPJvWdDdlwY/kbIXiYyXTy2f
TNu1xoUCJY/XBdaUqj1eIYFlrJqgvi99GXxvHqWuNUUYgmjL64ZWs3GVxM1No0xXcREfRQIQWMnP
to5mtW+zXdXCJJ6brkzFsDxDCj0LaulKGOg6wAWBJRGBqWygXDVfCltDTZbmG62vDxLmLCWNgW2s
hl7Sl0+yzYnUK2zISueVStc5rRC7lMOp98U56ljkAWcloXP0jH8rvkZqyQ5T+Bx0CJAUbfIFcg6u
JbOqrBU1RgtbIz2yknQLLWI1lBK2v7byOKqjdYjahjX9DZR+CNvIlog4UwB2djNtwNB87c2xxxeg
7l0kBXH5juYDzJvpaEwWh6NMdd+S13S1QVLX9TkO27UaQ1hOMy7GSszjwC+Rnt9PU0tFr7aewiza
qWpI2DOsYL0uJ6wXSBg76A8FcvLG0DiWVeF5MDFwIjD9MGiZ1Kr8OcvRxdCATrumkVwbFa9El5Zn
uYkRFUde25mH5mPd1g+tlm3RIj/2fvaA5zOxZJEdlKG5CxqCqwRZxAnfjHTQt1kW8TbNfYRWlBQ5
thnfmV3xPPCyOLI+1ceejukmk0tMUefIy2c2VoBMR/TYj+j2yvu5Oyh5OO1rnKVz+p04wNhPRho6
Fg8CMlPh+i3AnHrq78Igs4FzbuCxclBrmbGW03GlEAovoFnN0XLsrFRVGh0zLJ7tbLxNsZrjLcgi
Z+Q818psS6qtOiGpmpN047pBzHATQYP1arM8zspyjBiL3tVcP2Uk6M6gtpY7Pptl254g8QE/85Nk
q0W8d2aV7uFrzSHPuot20sQhZiqzAdqtc4w5/VyX39ImkRw/wlZDiPGgpD3wMJopRZ/eaBaMcPbc
TwLPCKKMhIJT0Bx07KgRqCG0DkVPlGGcjSjDO31Ov9tVX1JfC591Pe/XnXxoOdvcMphu9BiLgtRM
hZvAfgd6ETmaMXZ7X4+fx0bDcUN+1ktMOtI8u2pl08H81JGhOe/mLqK1SeEnTksFawijA41nu338
0vVEtQs3HJVyM2FXd6K52Blp68xARVdzniruaN+bvHNAp/p9EY/lKcpAfM0NhhmAuG46xH62FgEv
Nns2m1d+iMC/YVGZXxmLJFFjPqu2f1v2IThghNeHxsBgg+J6EI4TuLu9XSf7Iev3Qh/sVRBI94Bb
YmhnwDkpHz0F0U29lbWbsn+WzLMfH7LEnWdXD1ZQBES3GosbXC5y/+PEnqp+V3ktfbyH1OJhsq+z
4TYw8IltEO+ckIj/JsYaV3JM2WksohrvYkG+CpCMV4dHPzrCpjTU0c1neOOz6SlBdmV1+W7K2x1W
TLvAQBsS86emuYIc6qq0Z/PGOnDKn0bMFSBH7AucLhohjtKY42dwn8zldSraveFLuzBKNqmBPfyo
XwcpW10LWgYUy3geEeYPMDeNtZimiLhS1PBKSZVtExdHSZE2KosNMAi9QrFTpJsO0VNqAhuTrIvK
IomxuU/FtMvRb47lfanYh6aY9oUmwch95jglbZXWWm26Eieq1eINhpOIFiXrMi+whpi9uoDf6QeH
TI23BHRgmIzbqIfcnbeL+YBDSWnrWyPJi7bukD+zm7VQ9G0yhUc/aO5aG+HO6lnqfYhh6nWgB7dt
P18phU3m5zuqibDInOJ5HN4mOMGbOM+Q9niTPyDUC8oi06/safpA++HYCnYvKRucWRL3qtofulp8
x7T2M84at4Q2V7CEy765UkN/h8M6IDpsuqLuAyZNB3AM61ATJ7woHOw0W14yPQnOvd5sLZWM2LA+
JGqFL5L+KW+znWmV+0DzP8919inlZVWy4F6y1I8ylGdxn2FJrNLygXlUTOMez8ttypnpC/kBDtZe
loc7YEgmG4/m2fEunc1n25d3ta5uqmQ++4W0bZuOXVNfGXhBhYXlJBaFZ/oi+GN+K2XLLWPV64R1
mjA5mqLgaurCwxyFZ+rWHGUYtJrXY0G6PciOIUlrNRuxybM2Cc4GvlZ6fQZNCLfmir1wNABVp+ah
wtmvb1tM47E2UXOnhiIpsCKSbWw4dPbMKnVk7UkXewyQHEA4mHIgTjzH23SWNgr2YDAH0fjS1rgp
3cudo1mlBy8E+NnCp2OztlRvUPCSENUhKTl77TS/DS3tBlf205x5FfCkLpR2w1ACbDTXaTrvES5x
x2m602waVuPGt0sv6+SVMEHbQTb1zQkZ3a9BlW/kcdxXXHrWCa+Rkl0Ih7cFPZcUSPxGEBRNyc0p
DNHadnWJixwCR+sNttEOF6F+k+JCXJvm2reaxcvDqWlEaCEWV6FrR/laqc2TosR7Ay0LoeaLAfyh
TnaQJvc24sKNVG/p+G18M/+gqubdTGZd6/ZuaKStNTEi0VgbBJx2YO212BugS2PGtc2j6dooCSU5
bMGZ6KtUkam3QzZhF/M5I6vSoCTQ7oyk2xq4DJcKxi2Nup6gVZcTlQ80vLp+39nbrmsdC7qXT/vX
kr7I89PiLYZ3sQutwakHTDK61ovnYmWbSFxjiwuW1B0oSVm12BpxtZaT2JOPVriksUjYDppLF3GT
gWxy9HDe1zWJjYb7umFAfJZcmLOrvv8WEhwkjMtEexHiHDLwkxa9/az83Cz+XlbgzW3g6RHySoZ1
w7eshdptRl9gn4cy15AdY+1zw8vu89AjWRBiB1vTVB2LQkXiz17BFSGCLYVXIe5QZOwrEXyeLMXN
zK3ZGJu6HNYl4TOGOCurlZxMwapOfEg7dLC6RtpZkelNInvwe3/T+QjTtaApejxpUqx+mLVOY9+g
saAlOt5ykiNZmD0h9dwRoM6Vuk4qaxXjI9OwnSGy56J+EMZ3ehGsZ0eN530PkVMyZA+FaB+uUJtv
YjT9lJmZj3AwRvxIMnGYyYQn+VSOJvEFKJuXW4j3ZxVzZm6A733OsvpGxgKdlo58YqOh5tO6dTYD
I9K9Lhc7vhhZksSF1Em4g+JK0ZCoEaKFVMiDbANxRV0MnS0Qdj4ocllxYSC6nZ0fLMg0NmOVHHpS
ZdDGSRCqbgkNG1JuBTHGYm3hgNOxKObKhcmF+5pwNLCnmdv53ya1XdYDxx11PTjm/vRByb9YI4Lu
SDcEEIQxx1XiQ6/aXKrtyi9CGB9glKekqv2ANcx3zC3X0aRv65yAqKDqglONHGXrcCzdJFMd2SQB
5dbA1q7ycADurrkVogdpUnqsgo1c5gvRzzOBtM9a6wYqNlqV7Fijti8byStkVCHH+kPa5ITKvQY3
Q3bDDNkA4LfYRB+TYD5HldjgK+R2Gg6ISXSnZPNWFcquNcgayvHzbBnXA7DZqC1W5YCSWtysJUD7
jUZoG4H1lTeVIq9lGWFTG+Jyx4FH29Nvo02t4J01WWAicgTAiZG4P6OYj/hAbQ1VWVUIVZg428yZ
owDyT7WEwAqxBtt3lg2UKPOo9JKjKeyWdoLggw87AbA+MHI/Oc5V4OXTtB5NFcmddT8Ne9l/Gq3u
A6uTyMJC11txtbHE3Sdx8ecm/sHzzdS9gH3dKy28NHvjrEufIaPtlSzelsJEJG8+Nkl0yGi9BR37
vbboQ0xO18NFkyI3XxsxlYy5WosQoXqR7PsaJ6WRrCtJZCgvqTNP1nNqUjCOxxNF5ENVyGgUkSlK
41bVIgD7j2VonZJucEMq7Vgh7mI536a5tfYj8MkDmpPiHOIQTQUaIR7PHtKrSg4P5SwO5Dg3caPs
LCvb9u1zBvSo7LNrKdHPBLq7iHJ030deieSY3eVbv3HbtFz7xBiJWR3SZNqVsXwyvsXVcMIvYh1w
Fg4luBAaSr4ZXpNky/ZIsDStw2sEWTC993AJp7b/tamGu7kdnRYSX94Mm07DxqmpPM2aN7hLg6Pu
HZ+TSokDkG8fJLzfBjJ6LL03vRp5oi3WbVtiI11v1GI4xRN5ezx0H5q6rNfNUJf7H3/UiVzuLTm5
7ZWiWkM6bPaRHdJvXP72459hmI0U8v/q45cPLn7l5WuwHf/jCychD+DJ/vPvl49//N47H7/8oImw
QqFNxo4CWX+wg2Q4vPztxx8X/1f6EZyxl4/rlqKDEtcz8qL//j1tHqjS/fj3X37PxY9oYt5ZkOi2
F///03AXX/X7SC//+fI7UYpt1wRA8cd/vfzt95+jDt4WQQuEJuW0M8JjpekPCHd3Gz2V2qPo6nOj
wjWvSryOS799mqT+TgxU6H/dTHqrc7bI7piCwgrnwvL5TwgSTQ4rxIXoyg66sbNwPAsSVKUk/R2U
wVs4Ngvpq0UgDiwd/bPX48goZogybYuNX2ceCPyVIffIVqUfY31Ym/n8EHX0LOcaPF9oQm5oLF5y
w3yPxP9G753RIVbgamVzOUtn66fbzYmD0NEt6DPjRU/CScZXVfYXuU6PcZffdnq6Uq35E/6if2gH
ovgXPBU3v7fnflaI+zMhUpUtGAsAgwTcFhy1Xg89lU0fjTW90XTExVVvN0KyF202hC6Rdg3YMFCb
hWampvq2wYMyUQcZLxyLHsqSIfdTeTvPWNA2pPOZFt90+BKWaQ6KNkvild+G7+A0lp7pZZfxx/Wi
Lfv6ekspB79hMlVmY+0WyLlvae9gt97oWS8wCFaFbaMscLkogtmoUnRTio0+tYcca0X1pCLArFN1
//UqN9+6l4UWqIBm1swXsPlPjz0z7Dr0B04hK6mpw6MhlWhnHA+8qgkOxHjvYB3eHA4xQAPsMGoc
lziDmQivTjQwk4hrOWN6hTWsi/sfUXQAmvHXt/bGHNoCJjkqJFhMQ1F4/ZjqKJ0nEdL3L2aObuxC
KwQC9O6p1rXzr0d6Y0GgyAkQA1f7hXpyMdKY5rNc8mJsxghhhIzSv2itu/9ujOVuf3pQgRhR5LIB
TMQw41IqwlDMvF8PsVzmxbrmNgBkIBssNO1FzvynISB8cUT3Ur5pbfnBKqLvfaltQ3mS39lZ33ww
tMkXlhKiFfbFdPU0R0bZYJzcnB/6LP4KqOi06PshJPKPbunHUBezZmpBX+kl8IcyRf56Tnp3sKy7
Kgv+/pbAlP0YZ1n3P02dNEzqaFbckqzpZ9lUz1IWvgdpfHOV6WjAqWjY2Lq4mLZuMmrD9hfIjOl7
nS+2cDP/yZOB1YehC9UGqI6vb6O0Jos2PbdRDZhhaJPr4/OrTN+I6re/XmtvHDeAtuELIWypc0sX
e6jc23nKBgHUa06fw6l3ZwjcWnhApTMzjduqyY6z/R5p482FZwJnVsGpKH+CNSu1nxqshxwNovK2
mmn4LeQsNfXivn+Hm/TWUFCyVGMR3ieCXh7mTwtiSgUiPInBwpvtky2RLQYKCEfUneLCeAfj8wZ4
C+tciOdIKiP8cylIbQxtqtuFnG+G9CHrlMPKCj6Yc3CTBO84Oby1QWjgzHDDWbiwfwKqKXVhBHq/
4POyYz5K3woSpMyM3uFXvTUM7CbEb2G58qwu1gb18swKKM5vVBN1xWJ0qjpwDPU9Re23UO6oQUDh
knWCL0i1r59RlY9sdjnjNM1CwaHGxFiGf1ukwwlmCBJhaNfLER6nDN9U1ESMJ3K3XsNju8u2Ftbv
rWIeBr130UF551W88LJ4ASVy9puwjEBDIvp7saXMTTtbfspi7SgvYohuBIuHM4q2pb6WqN8AWETi
EbfixqDojYxa8zmhUSzFOh1aoCSpk7TWSquy1SzsTVKULkDDfYfx8qgG+5yETzKTbU3jeCl7WVq5
/vUb/md2CFTEn2/gIrBtwka3mkXeKuihqhDY0r0SG018H1WIQqpY1AQ8TdTvHPvLvFyeYjZGTaqM
0jhhxsU2KYmsM4qKN08NrZWFQZiEvIZE23Esnk3Q2b++y7fW6s+jXRww2YS4UxkzmtZhP89rHnbm
ivn/9Shv35NKgY8gGQL0xUrNw6RtcNfON6M+rRb1qFEON4F2RNfBKQzznaX31t6FIMd/RhOv34se
XEhcFoym688TDT9TnTa69BCKd+7q7bmDwSMW6igyM6/H8Xsq21lJacGSJk/Kz7JdoM1Q/aO7+THK
xXuU9rPcmIbIwZ59hgG50qYeoU3dU7T/8nYu1nsJ3b+fVAbqQQxb2bdUfNYr8c56e3MlQHBTSbFl
uJ0XuRKHttWzxy8BTbORhmfVQNVGokuEG7VU2e9s+G+uhB+jXWoxQR6JumZgtEBrvDGwgf6gvWrh
Od5Z7zymt2+MeABWDxDSy8VgVHKpysbEdqd+7kI0Nj6GD8u7lFnvURffXHZL5PHHSBcLAnVMS+7p
9W0m7FYWc5aiw+b9Hy07BESJpzmUEWB5vbibXI38vGM1tMV5OV/QQvHU6iFssncm7s1nxIlscVai
sX6JpA60ycwNk9M/DQa3LHCuDGjRhURT2TspyJ8fEdrOCjWChfZJs/piZ21iEjrUHfKNL5nrRZO7
QVu8hSrpu7WZ/+0AkcFQH3sx9loEMl/PXy/KUOkEG+syGKiJhz4tN6ESnqQk3GTqUTSHHMHiX++z
f14aDErRx5BlXSBlcbEjJbOdQoiCf1sksyebH1HrPWXN8M47/EbJh2F0TiesWsiAtIvg0FbAAZoZ
j8xcjXrrZQUwGwSoo0f5SNfft3cjIUZCp8FMm3dw92/eIWUChCJkmbV5Ma0VmmJ6UPGatdIiDwp3
HrZeNozeP5hIg0EgZ1oQOS72wkErpCCgDb8JfDA2ND9m+gES6sq/HubNmcTYCoF/CkcoqF7MZJII
3/b7lMNetOA5aPhgwYYmS1Ff5epG7kN3pm5mPssfi+rv36ICc4atCiY47NyLoWNRpEkYTxnBMNLi
Be4+hkDYOH9nC35Bzr+OZ8CR0xzVEIqFU3iZ9smzJjVRYmWbKshk4DKak/Yl7buxuJZkutGQn660
eS63MDh6ZImoiGkRtq5FCURYxALUJzzyNpq/RSoc/cS6Vu32Y9owL432HoXpz5sRF0vkuZidodJ4
SWEK8j6NWlvLNl0sPmhnTS9dSrc3wo/eyXmW2b2cFUD2gp6utlB2LrZXenypmppqhiQ1QG5L54Yj
SX/nRP9zkqrgGINBPXxy9CUuKcatFQPob+dsI+yJt/TjVOl08B8zGeziVHmChn6u5V9/vaaXV+Pi
zl4NenFnlFsAlgG3IAdHMB/tA1UfwArSvicNsavIrYvm86+HfGNjh1PIu8p6Rr//UjEFdJcseqNn
yLJ2sAvZ+Pq8CXPabBEN2Ll5b/9bwtXLW8SXC0Uy9FmomlyEs5PdhEMtZ9lmmLNVo5hrkAYrGblv
fa48SKuOiT/DNG27yURo+r287627/Xn0iy2wM8pkpu6ISro6OGUEIrsfvYjmfQCwPsFS7WVy/5Y1
zuapOH3Jnpr//crg5sW85VsBtTbCu/F//tIV55V3zh0ciyK7/KJX39v8z8vHVN/dL+2XV/8A4x61
05ki5/ThqenS9t8GMstP/r9++K+nl2+5m8qn//O/vhVd3i7fFkRF/soIZwnh/to55/ZLlLfSTfRU
10//evrXVVR1T+kb3/CHl45u/AafF4Iar7yN4MuiNfCHlw4fYY5A3ZUXFUYOJ94fVjqa+Zui8ZFt
gEulx6DzO39Y6WjGb5iOmEtZmNo3PyP+jpUO7aDXK1oVlHkWExPeIvSNcHjj85/KPZrUqWGU9+EG
HD3mHvQdzSH6yLjrpZJlLgxOTZ0RztWb1VyATEQr4CqbInAlfYQPYC2jsDJWVzBg5rVmpAdDme5m
2iCeVLb9Sh/4oU6mCQp4AQ9A7FQjcQIWCX65SB8z+ImrIuiv4I0QUahuMOay21PBWUVj/J29eDfY
2oMVokyjgswFwIT/JcBWrS6u7XB+sJH7XZqLt8rkxgF+Fk0cwiIeg69tCd0wlG1EC7+n6FevaGKN
q141vzL6U5aAqg3m9OTHyL2gLb7ydSG5IonA76CErGjKmanB1SR/TAD5+uI71gyogZjFVYzct9vo
UQPGt3Zo4H8b1eaWUjrwtkGVvRFG02qe5nkbp8lVPYLGNlDyBZzT3kSipNL1vbD0tdzN6GjXAHf0
6lNaZo/2uJPSGtsKf992wA2H2N9PPRZt4SJd0CZfQyP97pvBWfeDp8xX0URMAggqEeKFgEz5obkD
WAp1Sn+y4H+mi/RMEQf3tnQ9lurNPFvYFlvFIwKip8EEqxxIz00bfQ99KstqZ2zo6O2x40Con1vO
Ddp1wyA2QOk9Xkg0/rQF5Ie2p1ZBtpU0CWn3wQIXibtPqejHUTNdnxTcKZKvdRYAaW/NkSsjuunT
bIfK2FeChTPIzqaBBR4lMHompKWB9u5mKy6dCry5nJSpCx5eXw3Rc+MbpwagVy2Ep7YtKLU8vZHs
+eM8INwhdJaFuQh35LRHunPfgIiqZC+RK0AqE3fvD1A/iINPfTczIWX2xLHIggFGsSt6qEQW5gJS
DkNntga3Dq6qBODoINsT15GEbg3KwBwgoStpHgKfib62eJB4GlZwIKbS0pvVM6iI1htDG2pxUz2G
BcKnTZ0x8xpivPOTbhbrWgbMBu9D3bMS79U2/96mUb6KLak++Ua/02K1XecjMoqgpoXR71N/umqb
BKPOptbcJDRGb5pBL1O6RLk4vgUUvJnmhp/PuVR4RDe6ykeitt2u6IE5LVayOar0/sQc55XaeMcg
AU1dT+kHw87OjYFZpnzINX+fBslXIVJv6WOFcX0qxnLd21S9APDeksiuI8k+Y3B5U8ultWq1CndU
CXz7jPbCyK4QlAgxPKmxvVNYB5qSP85lP4AdN9aoYO7D3N62dGLSuL4xZRQwq2R4GLHQEFXyTvn1
IoZbqmbkP/iSQX1ChFhZPv9pLzNyGTm8zgw2VsqiMAt9M8XGVo9gw0jae/qvl9zr30dDwlrXBKMq
9sVofacokhT6wca0ihZQyA2C1Hcq04qByamLvs1Df9XIyXVsFucoaT79dObc/B5z/Nx7vkwgfh8e
naAX9jdRwcXGnWeKWhS6CMj4kq95Dd8oaI/+qDsbie3Z+f1ZZLihYots5dlRms31ry/hIhx5uQJ6
yMTKCwbgT8xZqr9aVulKsEloQmgiOwahsasqNJwAviwF9l8P91Kk/yn4WsYD0sDpp9Ar0KHsvn68
uSojdMz+t1ERJgFSkKFfc92W7CT10MYrOa8X0OFOS9ABDPXhwWyUc652biVCvNIepwYbJABxxUNX
RfAZ9MesW+SHaRhawNjw4C6rkyRpGy1J2YqA0JsTYJ2ZrW4RRMknC2H8wdxVWvy1UaJ9UD4Wc/BV
N30YA3I0OLRTPCKXxzGVoAGpeL1USB1F03zKy4xOcXr0LUDcYTh8qVT7LgtQWWvqqKVTAF0g6iyE
Q6PGyYQP5BHgV/0pboAKaLPaoN6qnOHeuHWdXmkKYEMbJ6w0wC6tmPAnray7wBIPyWTdsdPYrX43
VRH8iNo6CR0ZIyUBueXPa4kjLIVjA+IMuoOa/h4f/62I8b8JBl/Fi3/5Rf8fhoxLp+evI0bnS/a1
CKIvPweZy2/8HiGCuPiNZjKRHjgacovlTf89QKTW8psKJRxe+AKoWGK9f0eIivYbgSOfkVxTUqV/
9p8IUZGJKulAEdchJEm50Pw7EeIL8/zHW0dVlkgUggY+4LKJtsdl7UyYaTzHY98iFIx7DyY6sMCr
u9Ec42NXa8WuG0xrpfg9tMQwbXZB1wIgL0fh9HKxrSvd2koL7QHKL/IBUTG4dhMEsPayG72GkD22
PsGLP/JFc8PRAklqQ+l2cvDQ+lSMSXvfgWo/IOLlTdpoHwh5coCwpsEPQCKpYgOUYWHsVNSXN5oC
OSeP9XSD/Qx8h7D92NXFFjdz5Z2978UK9WJa6MeSeVJPXLrOy+b401nT9XaXRVXYbFtZP9UQArYR
cwmUWSZOUNFQSBe5wkbTarcaLB1mAXNVyJN+UJQ+2iRR9amfwn0gl9cmAd6KrSR1shbC9YCSOBT3
fYmyqacpwhknWYGYDKCWdiBNPSUkxkyUc9j62VVgqXBgMzh9oqJmX7TCdDOe40otiWQybCU2aj99
nWprXAeD9Km3oUnZcn8cdWDOuroLNCjVthgTvG2eZikCiTwXu0wN7w1zTo7taL5TfrpQ13lZUSYH
NItq8XihnHgxdXWBjHlg1ltah/pBdPnoyZUToppOqoGyvBpACjEsQrQpn3o8IKEkIQadS+KLmkby
mnTlSjHbGAnd/t72h+BkGduxmRBAYRGvDIN7zrMpdSUpL6jd5ZaHPHZKH1uD2jYW77kDL3WN10tB
pytPUx7bakTd9ItAIJVJU8ZQabbmMrKBT0plAHaXBVZxdaY8ZAES2ZmebrO6V96pJimviy7LZNJw
NQA8MFc6BgHLxf20DlsBiN8k1do2gx3hgpKJfdamd/hkRZuXhYNibh8jvZCH8UgCFms3QQtYWPaL
ajvk07PBA9gl2HJKkgThpZpkN+9mZfvThvdWuPK6cvL7dRoq/i4gm6hKXZa9SLP0IJ+5TiZKOMMg
zbsQygBQxRVmHf4hbDleTQsKbE6ZaK1kGWRvOXqngANW4s8XQl+a6rUpaNbAoFRfT5iBf1Juw5fe
4vyyeOzkLaLxUq1asEnl2GMV3viGoOnajXukrEjyYO7VvU5+qeg4YLa3QTLhAwjoCCsZxdgmvU+I
QYpsxPWn3NzFWrpWzYlMIAa3XWE/ONTDOjPlXSH1n8gQr9vEgNax6CNZC493Ic8JsU8n2Jd1rYXH
Mb+XZ18/lMiy7ZoSWQo48CjTkW2mI2CM0G4+Gn0cuNEMmD4M4vsqsut1HLfD3q+TYR8ufytzIpdp
If/RO0S7pZzryDMlszx1kNqaoHUaOSuQRq0GNzYNZadaReWqWaJ+FPq0JisnBRhKcwMWLYVqIyVo
XYj8ukgDtE6DJnH8UAsOA+oB63IKkzVaQKRzzcG07fhsT0PwgM2gl3D0rSfbKBy7s676uX0GfXKr
GeHNzD6/S2TtPBnBjQrK3RML6SeWy88ZhHc3j0ZQm4G+1r8OYU1mZDcqmwP08IK16mQ0X1EikUI3
LiTo2KGuIQOhRNswNlTsZAsoQ1q1nrW8d4SSeOMI4yBr1CsrLHfzJCPBn0AvEyXJjNn4sN1DnOC0
BgZQoFu3WS2etVStVoUdnOu2feRgizeIISAtgYiGlsoSMqjqV6COgKwrr4fA6U/6yJslnSPuTjNv
J98+S7a4pQ/dgrgvhlXUq8LNerZyLSHFY3wpVdTrAIWuMRde0eftyvabjziD+tt4qJ/kqvvSmDZK
sGm3o59fOaIsyb5qSXZan7A3V4JTIReRi0HSx6iinzBhFhXAsjTtCjqvqE+AhkqYTVgrtgVaHvUK
GW2bvVa5F0pzP5dk7mm59duvvtC/ZDbsrU4pQzcIxUH4/am2d3UWXmf6tO11A09E3HUdowO9MQPF
X2o+UzhGqDrC7wBMtvFl41Hq54XI6NbtdFRm9UbppqtQqj/Ptg1PVIoSKB75vV4O3QZvBykPj6Ue
pfgupuYubR67qbwLCmoxamm3cCi0D/BIY2cI+swzSuq6qIpixjxjlIBBwhV/FAczD9ca7pTyUAYO
HTraKmja3vRxqG18VacnpabAxu1agV83PA59U1zHIYe0EVOiInncBhFcM0jWj1OkYpwQFExSaBUr
Ees3VTcdTOV7zzm6kjNp5oUwr4ZwULyqsDtHVAjldEqarhNNqbdJGviOhmEP8gr6dVAPqTeFpptL
MC+sUDnpkF6PcovgbgUHZYbeuOrF9DDqcItGqbjyM67LzhCIETM+NmVlftT6goWZTAiC9u244pLy
wehPRmYf5DGlcmGlbtib134gqdBBapzzunFX5O1XyR6qdRPDxp0CYMXhbuqCXYYsjR7QdBW4sG47
UphRfwinJFpreEQjOvXUxMF4q7BVpeEgrWp5/qSPxUctajNabwkFaEPvH6Wd0SDN0/jdDqy/7oqg
TqBFKp9HRYY5HcQPCSraekgO0mtyvO2sZmtMs7IfCr3joup8ZaW5g4ZW/TGR609hjEfEKCqXIrux
sYr+SrKo7IeQOCGNS05rR+XJnufPY4EMgpiH7+3CLsoK+WzkWE/EvQLhXus+9uWgONKcIIfSiCsf
Ck1i6Ql2LPWxrlk37ac0VzGcaCH2+VGIzCKwUp5gT+EAiypH7bUYs9fkMSaMpR0enkV6sielP6h5
7uF+iUjGWQZk7mWVXzmT6FHpn1ty0SQc17Pib1FRQBwhTyASNv33wpcXN1EZ1qD5OGa7LFY/NdMg
savJhYstMfYxUYbD2jlS8w9mId2bSoQ91FOQQrdPFyPdCB9ZPMQcAU9oJeT6PE05+nq6P98MhYNw
oqijcvd/OTqP5UiRKIp+ERF4s8WUL3m/IdRSNz6xCQlfP6dmOdM9I6kEmc/ce67CkLrD6V7vXtp6
9hJzy6dk2uqdqB2Dj/WH0hN5UdveueSehdgRRbRoj5PQyIXVADPOpXEYtKqPVIYMSxu8a41ndEfA
aoj9vjtyVw57Qy/PY4WVNDWxa1kBWHyvzbC2zNyD9e1FXohQLHez6+MJqhw7HvzsXQUMx/B2fGQJ
+QPqtCbpDeGnzYMeaV1+qDbc2SmOvYmplalnr6UJCEbWbyj7nj1SZZsg/e6Hu0wu5SHdCMglVTIQ
Qf3A3ZCMM9m1Rub1qMuQGhNdGuf3xUCENinhvz5WhbCems96Lb7HSaXROndQPkimC6vclzsDSoBe
TnZiANrE1lTtxzarjka3xdKqL43y+8MDgzXrMfB52OaTs5DjturMPoFFaCY3T5DV92xCyRrrSAVm
tvjiuNM1J141ZDf2cYsB8YV1Ve2knxkabiaRq7VwyEIzDcaQ+K1752XSYATVGTtQbxFHbfaebcgg
u6BqH6r1Z+o072NzmjU2HO1gFmBJcqAy41b8WmVpYjffOsKf82vh4ljyvfyp7dVwZ/qxEyxqd8vz
jqFqLJEsc9iqvGFYddcxYSWqIoNgvC74yp1x2NtCXyF3+PvJWIbTsAvAbF0y0qWVyrfXma1/4JTv
HizvEIrbcDRq/OttoLw4oLqLeQCmY2sEALJcBjUK82vZB7h/M/d2iO6X2ST/pqyBfRvyqrYyu6Dg
vsncXX61Nhwx5HDOeV42+yJX8UVmcHHJXehoJM3s4QexqV21NC6wmMUNvDDO9Z8gd75k66fQIXhi
Rea752C6zegV4ATPTCoPt6NenVrT+KflBLeWGgCGwfZIlFbtdfDlq7/gA/TRd7E3SEVoWFUW6xIg
KkCmQ8+S+kbwwJZXEkKk7H+l4oIjmfTLKmuIh2wA02LpQ78ZYS7U4tGr/RaKSR7zBtIhd8u/tTce
YMlhFsQcPXhfhpJ3DYwFmXXrfpCsTdH1EqzEXK02wEJBoR7fWFx/jXlGVFGmXYpS2x5aDJp7uVBW
KHvXduWzG1TfCLkWDjIVhJabvw7mrKHJ0H873p7FMWWydU9axix27cQX7BYMnrf4Its8dOrs1fqT
rcbl4KQKTImTfQbKApdQx5OevhA7FNdylQygeCWJNqgYxftu5BmNOGXFccsZTgmPQegNg5bRAkS+
kT/6Le+xvX6UFCr4QYKp++fP1vvgyjxapHfRBxKlPKyOjWs89Hp/n/vmV7kEn73fvqDjJ5Tyr4Fr
fgqshSsLDvGmF/2p7/TfjXVLDsQor4kjFqOwd2r4AKtURWZaYn83BelPc/pPa4YfLLufGNkVsd98
8Gs+nYxygZaTQ3B0HJVA6MAnu7HqUsudxuY3WXroYYNPsdrn90GT/023e81YSBaSfxqtT2NNYjUx
WmAODlGO7LnY8liAKMlTecM9ms/idSph1dnCjpy2/qHnX33nccK4SaPBwqFiwt67PFgj4x1qtYAw
nNA0NP2YZioEQLsP9H6NSAAXR2dGH6tED8xjq+71viaLqh1isx32ZTc8kWJRhE4ln/ui4pE2f7e5
j2tnwXctX/U1/VAbdB46CjLYDQS5ozJuYVFEyPgBeeGZenD8bad3UMUaUNih1IyzZJQOTG28K7Lg
wQiAZAGXr8Oidh7ydDvPymO8uf6BfULm3s20u/wh1vU0bwvIlgBjfZPSbLjOyaAFZkjJDL7OWQsU
K7gPpUh4YrTsRTVm+UyWn1OjdlIGFzIjr0ZpPeAX4HhouUZ5B/5Rk+KYQy5SufaD5lZTvGk2v3W4
VQHQK1Ev95lGljqSu09npe0pO8ACZgHPvTUrUns1BvRry5eazVdp91Uy6hi1zGzSKMbnZ1ixHWwP
0fHyUFzmo3gZMbYlG83qk7SXazDOBkkAYx/ByaadIAKmn8yRoCcrPwRLdXBHTuu62vkV+5F29dAN
Y0Y2bEjihWhgGBlCJkHwg9TNOojfNS3O8zAHoa6XcOd02qTF3Te8O6HtQ87qZ01n+eQfHXM6k3Gh
rmtQx4NQFexrYjO49sZyqoA9GARlZ+a5NfWaQ8w/TfwZlnD8+nM3Rxu4jVzHB99hWsp8P/EdaMr2
gm19sIxI8tx3fTPuGtu7WXLP6QwR0SZ9OzYBoOtdtx0G2gMrk89r1r/DYLgrOV9Dgp7uJ098mHAW
BtHv/Ho6kXQhEr0tf7Htwwf67dPZYW0MVWjqiDSq2mkP+RKZhJTXwEAfRo75vkUDdcFPEQHC72L+
6xOimVOQmSwR67ssIEJt2MAJgmJCGLRtf1q+AHNTlpL6cyYhR27GcuZoTAz/JsGoXCdyvXFKhONf
pTC6aNGrt6kgYKMygH3UPnZAwcptBcy488zywVfb++QbuMZXvYuX+YkF5PbQnFymYAGJj1HmZd1J
VB33jduCgEra3vKOxjYBkpgcyuUZuAbH14YY3WynNRJS3Wl9q53mlSredhsy0wxgqnVfwDgQ9dnq
m98yXe0dv8Kja2V7rK0XzelfHYfTP3i2nLaLsvJKZu4YN9l85MzjD3KGp7O46gMEFmPkqLWWB1rt
p9Tztl1B9lptOsazpXWsms1MxvNt9lCMPeg8Yaone4u0di5IVhP1PjDhHJENPh6DlnDRCctH4rVl
hE9riAd9GHZF43Znwxs7GuAbesLWxAHpbvegUJ2OQ5aebL84j5Z2wnulJTe1Qlz4ekxeW/5QLbeh
wjb6cVOp2N+shuTdzkxECdzEw0Gv5d53tujtrlT0WeFcqf1wi6SzNsnokmv6gnt6L6XlXlPEo7wQ
qjv40voZas7NysAn7RvDtdGn8ZDL5rqkN1FOXsxRk1ZPzQycZVh8jnFiCoft5DFYoPM1zftOn1/q
9qOF1vbYNCyOSYNdThtkJ3tI7xjc6rFrgSBlWbpflA+LFHzbk2XoF92/TdkmKDCrc8U/AwgQOGwk
vOUgWZNHnChQyRlyJBu8OAY1oCQWSuFuNd5dxfmnuIAko0GwLCnCMmbcQBr3zMqBPEJ8bTSQTw2/
MqcwoUaUabKkDJMDOFeaPfwK3UvjZhp2g6VdGoNoS6V+ENDC0YT8svqlH7+4q16GQ+1N3IWt3EFx
hZO4/bMHF6Ys+l1i1vl0uVLCdbUize6GJLOo2GuhfZl6/8hEugB9Cvu1GUsVB9uKNiLPXszssLTr
SCeYM5ndTimTshBw8bPZzCkQ0ubYyWFg2mwxZe2719wEmzL0gM7Trnn2tNLklkm/BobhCzlpJ7Pw
IlIoPnkjt9BKXQkqgrjJxmOppWvzIS+cV6jOC0IEQCfMeV4mzwUjm3OaTkzKWL+FfQo+dOz0ILI9
bQD2tKiwqfmIOexv+c4FYo3e3o1immjmKivRaHCDGcN9HmhAoYRsk1yyzsi15XnLyrhxqmsxQznb
Zsor2jWuE+tY61V9UjnYBd0CMgQjNO5rDzIYuGkh4N9gNwyxi+j7tE3BQhr1XQXpC6jzAQ1GSHzr
blwNhvUFWAKmN9nieWG6dd/Wj63zdNQ3ZFYgThgwR35ci+NX6yVVRAOKYnA/SascTkZWfaErXthp
s+D1mM2wVa+PlKpaJEU/HaUSWThWfmLyMFzKpZSHPOuncMxndDgYgOwuvcx92uwn4n0i0RYnyIga
v+vPPoA/2oLSCNuTJOgmAZnJYUjmiqffERHOTsak4DWH7VvCo2GSSC6PUiPbfiidSD5eGqXFUzZ/
F3VTJSwOgHUARuB1IyATHfk/E+UuL7D12NAJwdf4P2gk+OknBbEodyd2Q7qIVAeQwnaTUj3NxvCR
2fCApmV9y/HA8u8assCIyIRHnfXF0faWdtfp5qsxQdEzVvun0c1nUY92Yqbin9Oe23R9yNZbBHG2
3ggZpF1qzWGcN7QoVHmJrwV3vbs+T2Sg79H3nixoIXFrMonj/tVX2Sd6Vwfxkmcn3t673Oi9y9Tq
f/xhoSEATKxl/HyEi3FoUmTEa2m10ZJWIeneh36C/16tJsto4CgW3zwoi4zphCQlysiTvsFlMTfB
ztWIhc3hu+4CaokQFJhobiVszQLaHQ+q964aDnFyuF82HF8wmVOuv0Oa+xTYHdeIQPhYz2RgoIXp
YhgwQaeW/do/TrmjM5bgGew086V30mcTWqvaqr/TirVq1vhjgxxAGYRwYFf8K2CN0H4lhvRebLti
HAwsZ1vyvW+Of8bW2eEY/PDIsT3opI+O9MdTifUVwyUcC2xN4eZCE16HNMSg+GqTIx5lKvAiM0fw
ZfFrFoEW3M9r+YdYYzpWkl8Ppmorvuj6Wal8p882mcB28wj/5FExCQpzpz6DgKtc0lDbySPXNdfA
4vBVBcdvKlNojCrAP7KVQwgs8QXLJnXIWt75zawd8sHQ+cQ2plLiAGxrpHjKwJUw0nM1OqUq4KsH
E0SoMdfWyJ/0T54dhzVnmnHC3KBjvgWgscu7OxCFESIQ0KQO6oBMlNneEFZsTetxtMY27jOuGbir
dEkM7LA2UQZ6pfdYe8u1deztblslyNGe7rIh8pVis6bQzMTTvGgNNNO13I1jlgO3tqhPRmylS/0N
uG6LnCm9MAVA4NDaT43rvJp0bQmFBnP9HMaXwE7nZietvdWjrs+RvgJbgIRHCUOk0DK4dAlFuu80
jbkpLV60sKsqnNI8cTg+CWONGJj/XY3qzlczLDlcCjNdyqQ9Whux02KbnycBzEhaJB4affWzZiD0
irNzKKRBIVbCcCa+1HWmv0wW2sgxVklHOXZP0jx3t1Z+s6m6yFeDSuSXdDwUtQHfUuhNsHIZX9VN
XIqFPUjdgDqX27ZTpv3r3qh708jXdDz4xFh5Y8ebL6thvXpZ8RN4866p/EvaKdjwRzUEtHZbwORC
p8epW0BFQ+oTriwjSUXDUL/+iw4Phlj7t6Ay2w85SVl+6A72kz92yDDIzApbHcyVcwrK6XFuB4Ns
asoaUrLiWfoMBvCWdY3ecul29If6Y2uu81Ftrh4ufrnF/lx61DDdcZSltncHnYmk92gAP9KGIo/T
pS2xv0t16Hki12XeI/9w4oXlYiwXWvF1AaU+7yzpn1uYexlPoBlo+rnc9l6v1qvUfX5z+is8tTbu
tKlLrNQIvaxi4jYYdZxtzxnabvzclCoaace+KEvIMtPXxp4w4SxVu9RORmT4WUVpZ0oe3aqcD7o7
PFoFbY1pduvRFE+MbdktVP2cIB2kUfQ4pgae/DQY3HCbLLJpSvkyDIEFZxM4NFP2jDLXOfSqLgDK
lo8IINGrVO6jUXh/h8m8J2+VenRxP4l+SaxpmQ+WtZwmQYr9kg7hBIku1lltGb37lNrFe+oynIKG
CuAT3vqw0tZN8ri6nXnwVf9UZnJjI0Vx3Wrj3ajD4Wn7MS5SAxPbULeJSbZtRE0vhxGU3ELfxpuB
3G/LCvYDQUurzEzTE2vcenNzhkpGbTWSospQhGkWOzJVBERF96+1IeOg/HWqG8hysbq4DuYhXLVa
Z2vXAJHS+RnmpdAi1pxsgQiFz1KRHw/sF77moFyfHcJKGP8cZszVydAJ0p7I1HQr6pJhWN8sPbjn
Ie9CZ+Bsdgl5jWTNhrSBR2aMogonXhz0iyWp1J555XpwO49sQoOy0uYUTHP06PXA6e+CBdwgPs9G
CqZMocizyKspmsZPhAkOJjAf9Nz/SxWy7vwV6Fg6kWPBSoXYM7i+sawofslbiSbFB95pBQerP0di
Q/bJcOrFopWBiU6l3tdL4gF1ZaVFjJt+L403MbB6KViHR6I04i0t5SkAuWz3NgMXHgTPFR+T+q0N
satbLX8XlXzoZPNPqUF/n8TiRCrN3ra2hyUoVIuQYtnXzdCf6sp4NgNYtuIjtdULuBdCcEcXWdes
n3Sm3569AMSS2UtrlLEj+7+UwnY4eknv2e1DYbEA0wr+j8x9bsSllSHHYp0afjfxCvY18db8w1u2
E7Jg7aAvTAImh7iWxeung775IGRcdWw6xiAalq8o7yvUoqASReG/DtbRSiVuofzZVzWo6Kr1+Jnr
vTKWZ6QOsQjGx5GpZeEuzK+Y4mstUwJjax9dTKOeyc6PsEMmk41jxuumdgQUvuTKMym+mZt54HRy
w2Ty6vMwg+S0AcQPCK/343bnqGHc+bLSLlkP/E7vmb+mZACkZD1XTfmQDTQSA7ENpHu8MUuCU7BY
UQFXL5rsQ6NDEg20tTrit/nWwSivbf3hWuP7PI83aOICttFkMdC5sOcp8oCwNi3fP993pWSP6E60
77eKzky58RY5XNMHp+MHyos8wd70ulRtHormxcklHJOif14yFkTswcJAujNoxuClBmsV8YIgDSdb
QxW8KO0CYnFyz5NlR53ODWKAsUugiFGIFumXaIgiKzVmNgKE+zCv7aeWfwZ1M4Z2UH3UVcl76wG5
I/T8SrKwsy9u30bnmBslEeR3Au0//G77afEVOQpYq+VzaHXGWxNAHfMLjci1j0X67FSW4VfXsosp
Rn23UYSEbTPvqK2182ySBHDDaboBcYF01sVCWWzqatcwgN9ZmomwwAffqyM0P0xQaX0DebYBD3G9
NwzmzaKzr6kFbD1zrdBwsUHa4wwUbLauefNRaPUpW1cjrrcp3c8bE8LZ+mOKW1QuUFmXbU/U+cuh
QAzICjUzIx8RLje1FZdm8OmO/h98WTFex3ebAYk+oWMmzxBYMmL01lBvwapFa6fTmSIxw19VnOHy
mWuaskgc3u2GU6yer+QHsMc00X8XODSYpW/zQY2M3TTJMys3U0QbW+a9a2rQBlpIq0aq36/ufMnc
pb1WAvKrvt4TTM1EYECCiBLGEGCptumpN4PTNN8SNXObGZjTPhG26x68trJ3rl99FJJs3iGbqkMw
PU3LQgoChRvmMO2597TIWEkNcYzOT9iXRLnKeH0aHNI94POQlIB7w2qmJNU/gmpWIYxP8O83VTTh
F5+VWfrHRtYue9qR/rJECYF1wPNSgO495Z3FwCTPrRMya35ME3ANASk562e2/4nNhuzM3G4GM/7d
LB4ne0eqiK2RX0+ObqjSxke8PVYMaW+ETWPcoUu9JayRSQh44sTMdtp1xkzs7qRc8MQ2ROlM/5sz
NIlks0zhUIDzJqLtU6V3w1p+dot/HvXxyfOZHps9wpMFhPE85BFloIglUToRqtvIoftiXtYviVVs
Y1gG/ONmwPFX8nvT+YsttYPM8jIG9a2TKCOI0W2RpTIfNVywj7nTcPCrR5zvwWlzZ7bjTfHJU2BF
jrcAd67X2JrFsN+k/+7z+fMjm2P9mDHppWWzLpmTFPbwiKz+3c1/6qm64YhZg2rNS+m3H3nqIp7d
NVka48ngaDWrgG2fxhVa3NrYTX9tWKxHYCSWi57fBUromErbHb34eA58RV2Xfc9sQMLCXs3Yc9cn
mVvwQZ1HVfBTqIQdCKEx+Vv5NMtOPeXqtfBvDO01YHnN9UsOjDnELS9a5KI9CIhxQDGt3iaTJTs+
dYqEKt0tJSTYhml7RHBxnHdUeVgq67C18u9N/I41Z8Uy8dQXPpVxkLZh04XVqPHXCkEuBEnLkYfj
tx/ESy+mIHErftyh2HbwJNIDUcjH0TU+BZOHhEwWf08PYRy0BtnTos1vuNvkbW/oxKnd320FC1qd
Fi5QRXqsB7oJf0YqKEb7WGh2Ahl9vwa326/X3zNlMHR3CYgp6zIpTbHxlyeYu6nxgFbwb1rWLBQa
Fnrw/HbzYvw6gccy5GbaAD5cskFksLSt2VlY6kHz28dqmnm5OxZ0NBq7sRBxPqGgaaFCM8H8UzkZ
b0ruvW2UvNas5EFnL0PtONUsuqw5Ngr9D7zNPRxJoGCkciCCoqFHoNHpU7lL53IHUUQdR4+Jgwfq
UYDrCwcy74GcrF8thiNLX+SlYaTXZuxsLAaMcvrVpUpha298rpsdrROrM1pHPs+tu2RlyzHcOGda
FBTpxsPoDgrRldbGUNlOzv8KpzY3omb10SD4XMNO/9WAjvcFlVHhkDMztdiaIGOTKsrCQDGgJYKJ
lcMNkp2xPYFsRSKWe9XcaT5X1ddacmQMst+ivvT0PV0DFnP9UbPLS60xIDIXrL12xWYX0Si9D+Eu
Sv61CHzcjVIk2MHMXeYZksdRsvEqxgfN5jmnelgloUmdqK+1GGBuF91BwdrVFVMfC6XL2UKHplR5
XCtrOkAqcPhtz8+BO2v06I1+abe7m5Mrkot4cBGcJZ6PLZOF0i0m+1/NDngujL+8hniX8JJY+EXO
XcYkfQr2s426EinAJypzfrKmTuo6exN0GS6YrUjfTD57ugNHlj9+1rmshLlRhGeHtQNze+H5hXK/
cpNVDVvffr8UK/Xm+EOAQrm3N4mWys3yw+Y8o1Ko40AIxm89s4ugIcTH+PL6wthzIwH48wUTFTf7
sqYu5tq1mATOSe+zcx4N51NfgyXyc6kn9uaUCB+C9NFC97EMGYYY3FbLyPdhquC1cBEwmXYZd4SE
N67WJWkG023jpePZew2mVUApBi+7pQMVsuux1Apo33w0+YATmk9jzL/0qvnd0mU8jMOjL8TdsDRT
JMaa+n60jn3evgyN10a1M1Bn5Y1zBIIaKmX8E+s9qZsu4l+mrZ6BypawH3TBw2SHi9EMFzHzdQKq
/rHqCJzUAoQfU3vPrAy8vAyC2PvSLBadq21iQZ2XF8r3KwsFK/ykiLVR2xn7QDmY18v+aVVNXPUS
Qxxtjc/AkwfODSuNg1cUFX10Bk2H31syauV9KgWTCj6wCGZzwBYUHZQcUj4f6sTNm419dVzq4pX7
/jCNpnUtdXZ6LceCl8P1pVI6aBMUcoXRq+v+h6CaXTSN3te6dCsM89uFY//MZYU7pclVVI1HVt3f
KYzhk79ln1ZNCoHDhrEQ1YFajGn4Jt66GnkAXUGSk44V6q76WBhyoIlufrKJHrUigigWy/cE2IaL
igJDZyyVNEg4s/FY+ikoeVi0fJQVDi0z+z7ojv1peaomDKMkO9BlnT1PkoEw2YHFQtSTXf60mEH3
PM2xjhQxuWlNwmXdxA6j4BJ2LRVQ0AQUlCVbB/K3WA74SCEaL2ZZRcZEVxGYQWwaM776m1bz6JR5
ehjq4qzNhMaULiIna0XdwLaAac9r7mbjo1oqnU0MyjDsmVWkt+lzUBUJm+4tZsGaRYjfQnupn6nk
/GtQJZZfWrttNU5U758pSSgExnKncIzIE40iKO2W6dq/2m4JNtb1RzdgJIxU95OVZ+zNWflsNcFR
r4anYhhY+Hj9+7i5dcJE72gPHXf/nLAGJap4LuwXytwYAcreAOqJVliVyeoXV+Ev1o7P52qAzCXv
hqLG9knPIB5hCXN/qKKlb/4CmvkOgvbIGgBpttf/C4AW4yvdF6Pm8XHoaVxa1YeXakgX0Myz9eI8
/8uo9XlY0m80IddG4IdBCY0uD+tLodJ13xnkc+nGCYIhOqcGNZunmUnuOenOTGlVCjt/9br+W1kd
XPBt+LO0xZtuFzWo8lzFraXdb+a+F8un6W5nu2ve5dpflGqZBuQMaiznl70hevVuP3gG21ydbpOw
Ojr/kYsWj9ibfxhHafNeDHe6QIAFPLxeQYC2NKI8VsbJME0jZHOxG6pp2nsNI8WWo8BuCFGcR+Pg
o0+LVTHtlxVNT+s4P6udkTpPTA1gDyZhTiETmzt3XNM/va9MIpqCj044OOqCpn5LxTEdVbkj0R44
x1q+BzPFAI3enNRwlxbm3DeHPAvTEkmfxp9J6zsYidKY2/7LKP6QZEQATMUUbutPFlywJMcYSk1G
jEigtDu3ZNI0j68Txg4o4o0gGcrd49rgXYWuEjem/zplHs9rtT3ZrO44S1l45Ei/RuNtGg6WGPdN
nlF4mLS17vC+FCbO0pV9Hg6HHa9x6eZHT023I4I2SJBKUOLxyDo2H4VDB2otJdD/aV9aerWTvWwP
uTntXbdLZG+CPQOkGlUGEU6ld5ZGvnM6Miycb5OIIlRJnKWLKr5Xj5EuMQZsVs0CXQ6ymtShjewK
BvR1IIj7uQmm8z1jNQfDi/JC/iXyIZPMYpQfqmA2r5Wn2eruJXtDP8jzS6Ov1MV5cS6NwY9SrT4s
rMg6fcmjtiEysuvSv6TVkHaG+jNwhnK3dUx79aWs45QVTDjrwudogsiBYe9+67j03YCVXdbSiXgz
JG2dynR0WW0JtAgiR4ykXRmizITA+AzFfbbuNwgvsq6N+4myD4kxww1xMrP6h0gY/KbjdpuBpcdU
MIHzNv2bMObInQ3QXFn2qVuTAf6pF/HkFtmhdhQ9xrbSAutEpdg0GvZBcwweI8EUG6/ezksZBtp9
8TTo+WGmYkBLq7FNku73ask3dH1na3mxBrO8+M6CNtJG7O6WDZ6YnS9kg3JjcBPkoqeR8KXYk2XD
UcG4qbXzm2KjeddR08es+poQtsSJMxr9laUNF36b/JRDLRI0VcjEGAymWzEnrWZXO4SXHE529twW
jKNTLrminoP7oUep3MNht+uRGmxhSoPGKz2zLP+3YeL73zgS9OpeYSG6r+1uijRkZwnrekjkaUVI
TDuV5yE7tGa+13THfJyuWSONO6/4V29Oi6l6ip3ZfNFayzmXSt6OQIkgoDALxITERBPXMNVmcx2s
7qUvvDkUi9nvp6ylua4m50UOZhJUJ37N787GxZT5aJ9Ma2DxQftJ2OP1/7/7/3dKjiHumRwd02yz
Ryt4MxAsEQNRtUe2InDKuQNiJHORIRVaihzFwLRczRFFeI/f/jgH2VPOs3chdmvfjJ521KaNVSAe
JVtJxu5y1c9BfqqFnJ4g0kT/27E8pA1Rv+Xlqct8DqR8PA7G+gtwKziRzLDTbE8QRIAwShO2t/vf
r6VwrpM+k72TSaHYGhDnGEiGPU3FVAtNMkX56o2XJutj2VPAcxMjPBfXNnvhv8KWjOCRGqfcnodG
XD8qTCp3c14KtiB1E05TUd4kYfzYGeNWle0RhpePel08NbJQe2adLCqZPSLdo5QZm9S+oG0Tkc6K
gLgVP26RfMYlQ1Ks1vLBmIxXyD3kEDX1XlNnSyn3uqZ5l6ilHJLRGDaw96PYqbnpY/b3hH7PHwYv
zgPqSmc3LuWP8v2L7K38ua62L1KatzPOiCMBSc8V0Znnpqycx6LZmrif6oduIAyg86buVBH5EOmF
foeBKji1ZODuMz07BtZYH3uinll+2ken7+y7Wyyn1KRJeVeRS8r0ROh4Jv73vQnC4kb++lWQhBrg
Iw+DYcs+dNRFJI/F5cQZ1JnGpRX82O7giGPjLzsNNuZOSKMnUDIo9+D7rbMwddS5JOsIvQsbA5FG
y9pQou5HPyS0Xb6ySqvJ+FlTNiN8eMHD2gzfisH/EjD0G3R+HxQ8kz1ux2FzeFPHKeY+su6MacKa
rbsnzQHbbfF/2eEOP9WgiimAap2bnwiZBnHJLbyzhBwJq3/wGQfTUGZnhyVh2E7WX+IFG7SISwtP
Es/f6rBSm0z72CuJGEWz3GQNVPc5OOh4i5odZ8/xOZIUjmAdETCvL62fk4iA8Ozp9oHK25+tTmft
RDF//e/pCm7+RK3MTuPGDVMSXvQkB/KVoFscST3F5gC9I/Z62ZFU8MB5iSjG4fRtjRELgeH8/P8/
VgPDk9Zt1b41OsJdsLARMRms+0JwSU5L/VNhzSfIhiuy6RCANcR7shPijSjstCFjTx1qjJdhvuYt
K9UwgDSPWG9zL22R3pJDrNhganREcemFnQscxrmFRDltebVv9sitvAU9rBVHidP4x0ylCbOOp7mk
bu6Lb6yL1ZNjQrFQtJtZSojs2A/qQXj+hascza89PAUt2/7/LYwpq2UGkdlhGDiP/anZqZs3Mx0n
nu/7lpF+sipSOwivbQ9a31107uHIsfr53AR2zxAuwF2YOQeyuu/Khn2ZJkv+daHWS+ouO2KZ2WDW
1ZNL2jTObkXUiYK3KIbZuLOZj7aZKe9cyfq+qGzSfumea9d75Dk+Zbcp3jojsVKlw/fUl79b5cFF
uD1dWzDaYT6nbqx1jTx6dfA91ctDU+rFXWZkDMlqJOHdf8ydx3bcytKl3+UfN3rBm8E/IVlFsopF
K8pNsGTOgfceT98fAhRB8erc292rBz3JhYyITJTEMsiIvXeYxl7ejNVoAowO9d1PhTfdsetod17M
nJxH79EaSOg40ccitnmDKGF4hmAuv7Fpd+80ln5j1i21YqAxygAEcQgG65AO1TGKKT8CSmvOTY93
iN8ow1UdhyrHovEuMkBZtG5mLuJxH4yp+V4kOSdA/0tCVfr/grH9Z2Ge/z0u9m9R/yQW9P8hYduA
J/nvCNv5t5+/0bWX+L+gBfz3fymWDl0bwi+pPsfQTX1R530R9IFA+srQdg00fBZ1tYWkzZUNzfWX
ho/2P21n4aJaq4KP9X9C0NY00bXYCKgmjQ80A8FGm2Ooh2ij8Y5QmyHTVOYm/AoYnMuT8r5vIo7n
dW4wvJn88mi9rT8zSQwtfFaXsHp6CRsTemE5aM66XVrct5l10SDaU9DaC1kY30ziy6waw6e2tRH9
wCszq/LCp0KDWLtFJE2/RohTwgYDTi5Ux2jdQ+5QAEjLun1pK85x7Cf3SFemFORaUv66DKuATjcG
jJnMGXkQckfnvIehcz31vnnVe7N71sd6R/8mcojnFlCYq1bmvXIL46B5SL2Bx1CrMPiC5lcsyLvy
01D6Hv3UK5oTg+78FAWlQ0Mki3rL4k0b63FSIg24Ym2dI47kPjkFiShkiHgkyzTnqUTS7trrmmz1
Dk7kPyodD4P4JN4rlIn0QDgcBpP+xW7E/UBnUpZqnfRuisu9USvVoQNueVDqCiDCOgdU9a+X4qoX
GoZcTZFFzkjm6+Ww7OLJLnIpuyYutKSkWdoKgTC5UisYqo1emPfVMix9pG+RyuWA5Rn3MmQIaZSV
6ZDaK4qbkqrSNV2Nw+sijYqTB/xv3/I7/KAl1NctWqs9Fx49g7hX93Wouw8lEjh/ueCOk7YmQ1Wa
AGS6/i5aEhpOrdH7pAkaAP/jncwg+TYPuaPXYgpeowyvbG4MFr4zvS409ZaM+jy1t7TppNcc3dxv
Ct2NT5OpeRcNqiufqRWe7Ea3fya28hi3Y/ZpC62WUADjHuQBv/9MS6hT7qS0stW9xzh3k1tDn+/L
noZ89uDWJ92Chlan7TeZbfYGYh3tV2mqbM/RGqrOJRDEfFkqcWY6/j3m4FHGAebNGQxi5WLsu2Tf
F0pB2cH0bu1yiE5QHMnXzHr/va3KMw7k7dfC5mNoTXZ3yOmG+ujFcw4WKu+/22H9GeXv4kNqOP6V
W6DOY7at94lmkJcSsO3do6l9skvym/9274o8FC1b6Vc3Fw0NiGJ6avVmlt5R/JxveJrqLoJM0b7b
9HUHzv49A/9xMUPROLq04LhLksFH3wuVxBzYw662Avjnc6kf6EX5ciU2GZAe5Dn+TzFjmnTXcz3c
uZmv7wAjkgfmKee2GqyHoQnsJzE1rfZQ91l0q8Sq9aRqqb5rI5Meacu0opBDqch5CBNmRUkxf7D9
W7eJyKPVuXteIW1/QN0TreYuirSb0ag1BM564GuLO8sMHVDkMhW3lqKItX/1iG11r3sMuU+eM1KC
71TyLhA9174i1t5f9K3Wnjz4RzckrLyLpNOGL6WGVHutRD8Vf6DgXIzdU5xaPn0Ow/nKn/TusQOw
hhgMIb/vpjZKe2oCdUa+Cehp0Fn9l4Y0FMCc4TQZITKofXM1sxE0zxgpKAD+J5Ur4FgkXWsSHt9j
Nzz2XTh+jMpaobWMNV56s35jgz4+gZ9pbyZDvQXWSSGrpwB1Svzoyi+C4iEGl/mAimRwZ1LZcxDR
X00xmZx7OzmJn5QV32fdcEV7D57Nw0qDuO7l9lGuZKCitbAJqThOC619c8iUytMPPYyGy8hpnVPS
ZTlgMJrIIZflnHiAd05lmJLTkPlp1mPnJJHi2oJkoZ9MdJ9D6vdljQRaOaiHqv00WRaZ/b78HlvF
dF6mtnsXwge4HqYov6TZrvkUKSD8Azu3f6ZUPSU2KCBwbrGRTSW3S8D+hsVhzMPxJANfwCME6ClB
ZNoYEanHKzbxRouX/rN4+xyo3jRk69poWhoKZoMfv3j8sVw9Ft23TRXxNauZ4DuFTnXwO9On9rJc
popSajtxyaAmSkVlTkLN8iV+c78JXyMDxauQKiqpbnZj+9iTv3/kbEpdw4LIIdOk6OL7yFaRccEp
Q02fvEu3WpCANQpTvPsUmLmRfac3/K6mALu/0DxiBo+dtDdukkcf+rQ9jVqWfDGqy2z0ix3ftBG5
xbx5jp3yaGiK/dUkcXwBIZtu6FpkPOltRQsA7FrMb3JadMMNsJP4sa3UH9ZiV+lidO64CsQAd5ju
i4W1o5ej/XUYoLOCg6IVbuzGdxnfsGfl6DzSdvbaBft8YylBea1OEBGNwL/xF5NTqP7NNpUrsSXm
JWexZo2S1RIvwxYFgPgxCdT6SuxeURtHO6MfnQJ5M0ba6bsPmL2qO1RdoNpcWuboX9qIy310Qv8Q
0VF1CAzKp1mX/Yg/kQb0j11uxyO/OkvTcU3bKTCo9oHndl/1Yj96VvoNeEmyjyMzvuYpLvuYVPW1
Tivtb7YbPiltdXKS4QdsOF5Iq5mP41Cg9jL2X4AJWI/tMgQTSK6ppLViXSoXVgkh4UxXQuWozKa/
DkHoYZR5qDQxDGcq396r+31gJOF2RQE6NSu442gE9PqcXLmqmvuACDWdz7aLZBepI9DB+ZTfQ33q
7TBqdhLdFTR0WKPnPtMvFVi8yACHJS0r7ywUVTnv8iK884RHFihkTDWnLm4bdwp5BFGHf/HMi1ti
an+KeEKs72QtefdU5fnzt73yErzvmSwpe57RJHI18rXPOXsYPZLr7d7unfQH6gVwNMZpvu9rzTpk
uYKUsWtQtsp5RKLIsUb49CI/Jn5xA/22fSx7RBvcWAmuNUNpHlULdC2FZ4P0fXrOr0KHvBLMOXH+
acG0LIi1c34iVMQyvavMHtubvHHamxl9sH3lgdGXqThkqPyEevlrnFylywqOyREPII7B0/ivXcSx
TQfEp8jDL24NNL2mRd7Vtt8WJ8taqKUDzcxOtaXeu0CSjhye+Ms7ANF2RhEYF12ojveuM1mI5fKd
Us9zDxgijq+8rHY/WX7yGfRJf68pWYSQ2YDGked8ysxEPdj0cwNEQZRbWVCX6cd2Ld4obI9+iDIE
qS0dlY353mwM9aNmudnR8sk0VRqJYRnKvv2paUm77zinryaVxAfIxiUOFofDf+ASzQsGLGBWP0Oq
EHuYk0+Z3lWXZNTj7loikKv2m70XFi8hsg3w3f4qruYjaK0SRUrjaxnl5jHsNPsmRH/E29MsxL6Z
U324GAcw22OAmBaZ7u57HPFjLl7YQR3NdRGVq4eXtet2q1dWwG2+U0qDink3DgeN5Mt1T0pAZjKg
ATQe5CrO7GG9+pMtXLwSgqJdhJQx30EXmk6lTowAasnEB1GFa70G0nioutq+intnvjHjlK6/WvjR
XrKzMtvs9A9S14jNVge0nzeiXgNLgVccvdm9XL2z2RMoDcuJ9d07x7bftkGBLvy5oxvWhQS/u/nU
ls0RZsMe5knNj10af1V9+pICBExPWaeqj4PmPVdWCHCjsvuLxOqdA3Uh875M53PVcdJrIzW/a+QL
Qx5LX6alRRuOs7qqmzvEbdYQ8FaDBYRcb+5A+/+zLZmD5q5dliYpSDZg4eXedoZmlxQoDsrnZKqr
iVMa/09qGB1cWDv+Geot431TDh8cleSnhMkgS+u+elkqNl8xVYqXwUEWoXVqkZklY1twKN3FLnyX
0oGEPZvj0kXedG9dvys/ds3nejG7CoglyoZ0Eq8j49O2SKa6DnXjt0Ws071KO9ArF1hq0QTV0dXy
MLruK/PnWNq0UNW64pdnnKqjxMjQWWTibK+FIvi7Y91msa2Lla6s4FQzrIupxO7aLO7PDQt+dUkb
5qtiaKwPObDKvddC/Q5jywKs7E/XpmGW5zIto9A4OYH7RWLRodIe69Q/k9kaMFk7P4uGh3WzAfod
OqnGjUz/X9yqM84Dt9U4cubKOlTh9HJF3uC2SDwy15vpNcxQgLb3WguY+NUmVxJswQ090HrquDnh
hkB3lXlUxuvGm3db+iODkHUOIL3bIYGDjpIxdeZtQKHkBjYe39SWgV6UHxjgq7hEQ3g8H4qg20nc
uiQBF3+D5PO52CROhiAmL2tHPAwl8IV27xx9Pb25h8T6SyL33X3EEcBgAIIa3yKD5sD6s8ab9c2q
/+2rSfRRgWt451DQWt+0teqOlyZi9DuJ4sfkT4uCCu5dEQx/1SNPslET9B9gkpknxxw/RbXVfxid
pv/goJFi1PE6qYfme5cZ6UlcPLwXFzE5GGShiNRJil3JXqu379a9ZCYbslcam/EHuVeW9N97tz7T
QrpcwQis4MrzslWDr2bXSezhwrpIG1350AFuP1fCobku2y55HrqF7azMgBeMMHnuYXfuLYRZdmmo
xcAcauWqHxqaLSxT1e0oEMfhBPueKbRb5L/y7pMsreC2PpBV3MvMDZCKHvcSJzeyu2g/ljU4ZTLx
szME92YHc7RVYTO6hfYQw+8HOpnQJxmT2IEOhQfdQbdIbBLGl4F66ZpucS42QL7DKZ/9QzEV7sXs
hM6uXJ6Q1OW5aNJ1VM8y7yQmwHflDdS9j+KTQRa5UeHsZMp7vHkMa/NInwn3BMPKO0VdF4GLBWg6
w+TTONPb8D2ABBjPMuWVhG+nQBeAd+r6sx//J3E+XRpP/p6ZBQ5CXxbXpMqDeOG7zCxQD5SekPH6
GAVgyEwLVEPYdZ9rMxqvihyBlqLSp68lZ3/HcLrPvmKjv6FVaLkBoviKwBKt2n/Fb/bf4+kGR5I3
KKavLb/f7+Jl/9f7yv6eabzEL/s7pYOmgKsiFZXV+U0YQw/t7aAAWZLMF0MKJDPJ5vzzaJWX8eim
HzI7Gu9qD2aZ2H0NfYU4S6JLWYX6zDeHmvZ9X9rFU9iOh3HZzBhIV5kTb1yZKhZgn3EoPY6JRffJ
q69kcYiIyHEIxprvC25ZTmN9wQO+up/oO3HgwUs5yVCVhX1MmvRiMylqzdedzIcp+RoOcXMlszcO
nT/EboY6ft4lxstWcOm0cyvnTBCoKg+rFu1IZmjSnyyVTE3td9Etybj8E4ddTkDz+Awr077vtfJR
zHofNwe02iBTJ1P+KUuBC0RuAKJ/2YP073AWZGFyEm9Nz/HE/JlQvzqaqFHQ4L1181sZTBBLRXar
zWqiXlLOXyaOnhW3kZFVxoW51EDTW2dOa4OSMaveLQCU3nDSNP/OG3C+Z/wgDhf2oLa7yEsBV1YG
x7HCN/WzFDbWPUBEhwd1PzjpdQv2DlPcucQFCyk9ybTbdTqh0X821LBz4ccoZxNcyXuJlv3L3m4p
rv6ybfeQ7SUuQEtmIVXDZOKOYpIFy32iedBu15e33mdAMUhCJNhxFuRES2mQJFRaevVNYM7AIper
DpVYkA7LPLWnrj2LKYHQ8DV/2GK2JWJbg1+36cIkulLVcl3wZr8tjhppegA1fWGExeye681C/PUt
Hli0sqS9opmUZ/0clEcZcnN6uer7DM+b+RKzhstKCTeXPcC17z2lN6/e2SVi5ghy8aaI9ScRTule
9Nv3keXwUbF4HHbpgvUv3R4iK2x1DyHEZ/RPaKB87hbxd2uuHR7rKQNIZSCaFHVXmj6/bK+lAa/U
vMOkjB83k1yV+l8e76C7zWz3lKzXHS2PVJZ5U4+19YQURHeJzHV+EZSK+ZR1lXsfgWG1YbkikW3D
w/MHtz9S4fpzcOu5F6YEQ3Z5G5znNLKuVQgG4IvKYaofZIggQx34zXyxkYmtH2qzTQ40MoDNsUzf
2WQqDlkrcbLVn2zbWrnHUITVzsqhHnSQ7I5aCBp6yVMWkriMl7ymzF0VnDnyNfVOpvOUmvPF6DXr
kjfRyOm0QPaXcKDQ9Y5sGhKu4bLR73eQvdeF7+6wbiFGfUmiyjq2OZclva9+1f3uuxErJt048+am
pcR9SBzfuJVBtWfztphtZe94kBvElupFCM52ienGal1hT74F260DphbbA+IJgxahGcaGWVnpB0v2
92DRX277rJvVQ3eL3Pms1c1VukiDWUYXPslQqNUNKJf6VmYSoStABmRaoR361JNYeReRdc3Tv/+8
GM4i3fv754X/Y1RebdM2+BV/30cJAkoUd2XjPKNH9JeVWS1aLPboHKtyQDyQjh9ggDUbQlziOMca
RNlR3B2a3eQPtkiUjvx2Go5wUrp6wS47RxozOC9zWShbrH5SKBQ1yGCdrfcRV4TkXH+93SNNzL8n
tyv3c6Xq4cX2Cmok6V7usUWrIdWNWoOKRzKkhgEZRddTQROJFJ3+Gjglf6765eqdzVcmgGM1bVfF
IXF5H6Gs2vMQQOJLPdKL5GXQ+0Yp9zLv9YDnxyVmc8uVqeizch4qJSJ4JWdXJFAHWB3rNf0zTmgM
+Jer0RuMed1e4sNhTg+mD7XKSMxTimbEmcUx8EudZTVdUGr1JqtV40OrR9djnndfZipDe/ptdZcy
jfNmN9Bm4LkOFcBNdXRDUud+VOfsmNnFfWGA7UAGLDu2U5gdkeq1gDd1KaNYi2kwnXOnmdGeEsMb
n8ybZS3UIkCKgUM3Ga+GQyp7yT2oeLPVNt9uJVcSI16ZvtmxoT6FzGN+/u/jtmXv7iEOsa3/BLmT
GIMyoeDrNH/LbPXK5fpPe2NYAxwfsFXf+Xu0cy86u3W+0WmsvOh9GAv6TPrP1JHqHnvX+Ua14pte
6vnTlOUVkMaMHiadmd1UaFgCq0u+2x0gpFAN83tlXgalKK4jAx01sW2OLs2/g5pH93iJzeBDk0oM
CqRZgMFTPcvuN8eyr1egNqBPrn+Rmq3zgKap88A/55puCcpJZnFctvcVLMjGstARJ7vYH93I+yzx
8bLII5F2OSDEcC4LxFH6PAHYlOB3277w4Fpq4Dloyj5r77Q4PzdKPT25bZOetLYzLiNt/qotps1O
Cid7M61UJNzpaAh+6TVOglHW12F5LVvF6HHyHQOQYQnZ4sRZdBONfQaYL3Ss+TuJImR7wDDvAEA5
KOo17mPVNcFVVJNwysTLceQ+9+Lh5MLAe5zazrrWO5qISbAMlmqAd3W7+ihTfwZsOvftD1mAJLL7
qBswrJ3IbK4lwqMmc4qN/rTt0cyezuMkzB3F4UVEk9ncU7c+3yJMNBovOBbGe7pnqQ+BdpOB6D6k
ht8emogP7tk2l6tt+A8x4pbodZ9t/m6LbSpX/xinGelnDRjx7k9hIDhfXjUK+t8hSqHJSCuRGxkU
DQm10YRLeybzUWk/dZBYaH/7W0hQtwlZYZ3oZlagrPQx9epfIdtW72xqMtGRaQLtuDnkltt0W2tW
nwed87LcZTOvt5Y5n193F9Z0upbpFpgoXXPuqkVxmSsNesYKkmi6IInM6WVamZ1GtqCiphmDYq+7
Ob0zDcW5oQvDhczEXlWp9R+6g2rmInT/2081hTNaWvKEqIKtcqR7zI9vjzBGm//+L+1/gK0xyXSW
03MOk/IaGPgdIrD6F4dXc95nefHgV1l/qWbNdOgcA0RkqKrLh2b84FJMP+OwafwIjfa8jE0T4W8T
1vaPLDWzo2lcWE1qH/woQyQiQSkCiQTqxHIpRgl7N1X6ju96MYp7Wy02JWYfdi69aD6nsW9/Xi0Q
KBn6BFbKhSMQKAXe/D5wtXlfdeN3UGA8XotnCy8lZjNO5vyA8q96KSFzRnfCVqupJRb1U2i12WHN
Pi95aElhL3a91jMgG5hkkDT2a/xmkqtXu+wjW7zat31yyZFPbfsUL/eUCImVVYud2nd2AAlJr08b
CXZ++POjDEr+6+qdLY5aNF4QQ16UXrKQcNOgjjgDWV2NiWKj7TOV88tOf56vsbK37CLxrtd71yZP
Om+3f31JErLecrF5GXoS/kgTHS0oouMQKuE6dPkE+VvmcRn8utz8uZd/a/sh2W+mNtLD47ttxPvO
1i03iWHM/IeWCDSq+r2HBPhBh87V9EYmTaXpKpjG31siZLVm0tfXCJ7tzO4m/8M06wDb7LQBRo60
/Kmtq+LU9/0zgkt0a9XyFO2nxZa0w3BZ1N4PWrcgWibBfhKHsL6M8Vkp6/JKbKETulR+aMrVN75F
EhTg4XnKGXhf67p/m6EfDiCdK4hc6RW0IzRKi5JAMYrbQY4bCYTpJLP320jcugRcLmILIeGaCZ8Q
dfa7GO7IyW9U46SpeTCfKcaPJNFAGW8mCXEpS15GlHpQsCrMk9i2tWILmgSaGlT83eZYN5V5lv8s
3HC6WU1FN4MChM3wsivPoOW57Wfl0ef0femqVCc8swnvBqT4LtoqnT+Pvn9fjYP/l4ZmO2i86Vuu
Uq/S/Zbza4OK01zr07WdRi+LkmieP+u+e98a2g86yyLbtZQagS/4MORugo4SpFgGKS/KJXI9OeQn
hfLzEisxgxLaSD8t5cvedRdAfVhf9O44lkjHTc0RCevp5VJf5mKkAd7L1WYDOLSzAxXh6sU5t05z
lKt1L5n/y+W7UNnb6arbxpjUyzdLxCG3qiYw0mPQV3RVSEuAjHZJyooKRJS7/EL7fXnLI+hsXLRh
haRqRouKyjVTCHhLuPj5tzV0HxpJXAbOQxso9TUJKNi5OQnjWz2w7AtyMwZqPgWCapDGEeYF97NO
A5hWt42dIjcxOUeZrYuV9nyKq+y0JvCHznSRtPGQ1MzLsYAcWuWIGwZVFeyyPrjOOdKFKJAtCYE6
oT+AzOmBWe9iG3y6HqMojIrar/mgJTVvm0a9CPrxazymEDahLNyolLLOa2Tgvg5t8xWwbf3Yl6l+
k2j8kVUnmL7mfvcmntPJm3h1rv4aAyWs6UpBFtE2Kh5NLAcwjxmdJqd7GXI6xgyo0TAflMHZRQUE
fZm+C9ymdEYs0QqlRPcuLik1eB0SOLYpT78k/Xer8c1txK+OUKe7vvX320vZ7rDZyHMC/zOf/VmF
xuLW9X2g6DVP+dChvDJAshu4yWoTb5TS/NOLzGNnz2jgNSkElDqhFiZxiuq1HpCQ69I1kTaSENrm
8Aef9GknO/s+27dqFZwUZ0aqK3ZQdFC0XdqVFsIz5fSVfiWfg7FQH/3M6KmporobmLB9F7uiuvNj
kGPf4h3sITq2a3zH5/QcOCVsn+Y2V2z/Y4EMCkCPTzPq5yc3giNTLRXbzO7LPe8qODt2ZX4CfMrv
khq1r4skyg7sl0W51RpXiALCv0FVbm5MlA1c07orUSH9MqsmpCgH1nxSzfZeVeuJn7sAbISR6Psu
VrLHylOhc/u++8WvxmtLaYFbFrb1BFWRrhoQn8QEgbTdU3oPkIEmwhi8/K6Ko2Ma2sqF3ZYunCKa
ndPtrjr1Lf02nMms6fmpRD1UUoxWXIEZGCrtSvfD77PbIdcylWhly+EvXg5/20FxPS1y+JO47VAo
sdXov40V73KoNF8PoOtymr1CGyJWzqPb5q+HVb4Dub/yGterCvPX/eSQKufTd/tJRF25KFqWGQRT
J+MrehkCzU65uq6n4cViIrIBxzOJAYM0fklfBP6vLrYVeeni3+b/tIPsaNNX45L/eR61OOpmP3xj
eJ6UYDxKTlOym5sJ7RfU64lwLGM4hlb8Mh2WBdtU1iNn8eJdt/t9raYNNP9G94U6XFG4V5GDjNCg
Ark1lfgxitT4UaPAcxmGHrp+y1QcQJGTc9OmUiE2GWgQsM9GqsKr6ddG26J/3GgswVe1sfEXFUb1
UEBsviWpTaIMxfCvUTDuVK2zf3pN+3feDcGzAchrHzkxfKklNAzp/voaCvdsDW0saqRbaDp1zm0D
qgva4vRuVwn1QYOiisALiKKoRhSxGM63g8KcIbebNaq2kyNCklsIlsvJ4M3p4c1h48+Xsl9R8rbd
tlqPJXJMkf2y7bJpoubMKPmis3T+X/1iBqI5Wk8y8Fz+sQOZz5Ndaj1lrg1P2aC0LM4st41bK9Te
xKO7+dEro+YUX6MUsFApkpqis6G299Dd3efI/EQ1uPxkgwm99V3S/BLkIpBBfxQz2YUL36JGpBXR
tt69Hoe5+OTa+XOqkqEJrcJ9ntPPsmYeUGGVLZCn764bza8hzuqXjjGYf7dee0WqcfwG+BtRkyg1
H5uin/Z61hoUlGuXnPzY7WHmK49KQ8+HuXOsbzXLaSywLvfDeHq/3HBnDUqkp5wp5C+SYPAPmlbR
nDpvXJob+hW9e5I8v1+NrzFd7Gb3dgrMUeKauuvO4ugMiUndC4znnHfv7eho4GaY0axvvh1K8zNN
bvTVt8zWSFotiU9mhk45PNDDu9SGLvwOBIm6e0YxTEc3BuSjYBm3EB0lthuXZ4GKFP4Kp5QwiRCn
qiIK5xgm2HES4fRkaPnxAXxgGKhlDaa20/Qv7tgDE+I5E2FO/6+Utgohoohpwe9QOfb1U09jrz3/
CeGxM+lhlHpTvgMv8mZN2X5Pqyb5iWyQym96QY226lS+nIYonO/rIKFnoxkiDri8++huhK53pX1y
E8t8EhM5UDBRrXc7LO/YKPdTQCvFS3yLNJ3ER2DgocvNtIxWQQgrVfJhWN5XqqsHh64qfSh5vOs8
BOshWTjRlXgt3nZnXmIqJ/F2w0+ryvXn1y3EanFUP/Ck4dPBjh21Gq5zODaUEvPiqR9d5XroLIMD
U2+cEF2HtZcAiO5GJPZIoWMUtzbG5qmB4wCBxbkSu5jEKUOm+e4Bour+nX2LjfTBvmghFtNH49cd
1/vIfNkdwohzhXIPja3KqfqgIiyG4kuJziBX9GlCEe/3K0VVX2wU3V+uVAO2STd0XwE3NOjBM1Db
aOi21XIgkPl6KVZauGCVS6WkI26hatcyk2Hb4s9LJEhFpvaYRmm5p5VwdRXoQ3PHP7a5q+zOuyy8
pEYxPG3ueo4WiLZwtTkkTlZsjj6jr4ZMt60ASKNptDi24Hf32IK3reTm230NLUeOMDab46Tt9OXT
m3ZO/ExLsG3S9zudx63nNorEo8lH3uziZ9bMy6RYJqzZPMuaDE58DXlg5okbSbWDpyTFrWgMoIWg
XU/tdN+VfXG72eVq7L2feVP21wln9OAiQAToKIPRl/QLNH0T5eCyyc8on7x43ses4b+7p65+NAv6
ooQ/itGOr8OqnQ/x64Buz0w3pOZQes14CcoVVUXxStw61yP9ZYlEb+5320jcn7cY0YmiydZyM1kk
oTJN+irawRtE4MgKsvOaItRl6iTKQ5NZ/oOrJ7dFqcYnmYWj1twjtXUmAfkSBQj+ZwBhKf0W69Et
Xxw0fVzeceby7oqXqyLWUVKORgPBEaZiE+/mKJQUeLMYHR8tXIkehwGk6GYsfdO4kqkMso+RRPeq
pvOlV9O9D3jmfNZ6k3Oql8EIzOzat2dgWoVzEjvYB9gwMi9VG8nPMqkuJfiNu/H6dZ3YyvZvy82H
rxoyK1Zcep8z0M67Xu2MBTWIIiwyvWhDAF13bbS9S8d9E2FFzX+IkD2MtKAxychTZm2S4aEv1CH2
cvdgwpE+0Ozp5Wru/BER29e5uCXwnc3PByQXxS2DvuwjV0GxeGS+XooVZhH6zG2Y0Xvs9bZhBHPu
zfz1tm9sEiNbvLnlm5f55nYStQ3yiv2qr/ZpWn4Se//ujqtxue2bHVX44C3I1wQuOcTAIalOtEhB
K4nGBD0iY6j3LjYfqWNAyrS9IRfgnCERh/qmM2knWkJrp9IqNLzo2vepdxR7tzgHEgLTWTT4sJAs
6xAmMeV7CV4vg8y1dpau0Zb0971kKkNWIJNRUKHYbTbZQW6M7sN5pSrZtTV31dK+r7MPMnTzhFp0
hmKTFho2f/MMmRi53GISkEPalRiNJejNvHBdhBndMhz4Oy6brvvT9q7foypfpw9Obddolpv1Q7UM
fjbdWFri3Igpp2nZQwvtrmtpLCUzsS9Rzb+aZOGsxZBQl4VL1LbwdfvVBBPpui+AKUDLVG8TX+/P
eTzqd+UcaLeqA7/yDGImmhrxzlSt9HamOah+hmiTdusuwvbBlMQ0C1uMskS2cevsMaBn6bUsXXeZ
tWy41rzmg6xdt5FgWgwrEOASZLy228EHs09gTFeTLJHtu65HEMnKkRPQ5u6mR4wG7aW8PLTK8qzV
9hOq0rrTlwd1Gda50Zu/LsUlc1klUxnASmTgNQakPJe/nSN//xrsVU7Pstm8cCYVCcXFNdUBxtX1
NuzttewhA1JzRK9rVD4D69tp84vtzS1lPnoaMqQw7pE/hVyyouHDMKeFVHkjs0DoRqbdPeiZy2OL
AOnzmO5PmW4hCCUcFW0yshuPJStlBRZGetOnPK6p0JuB1DrKfVZnwQMKy/7eToYWXC02GUzach20
Kv5bZsUStjRwOaWkG2XRFqqbX3MH8c4tEkn9R8PK9OMWSQ9RHSGnvLySMHGofB7oi8Rrkf3FMYeZ
8o+vpY56tNOmel5fR6OnNKmRZbwGGmGMN0jTGld0OkSitHQDRLThI9PQJDCtg70Ms+3jkkvPtkq6
6qa9dXizQFzrnB6aJfDM7JPYJtl09bzfavWJdRve3Eruv74UeVUS9Oam8iKQGknORyf51PhhfqGN
UfWlnWB2+HzZ3AVqwS9+6z2LPa36edfNnnGFoGz5Jc//Hqty/hRUtX3wgjy/mJfV9IoAr2bXL6s1
XXmW8KHRZh7jHrXJz89bukVUELDb4VjLperrS4aEeUn3tCP9fPFPi3HzeKmpX2YIFb1Z0kaK5iM7
9E+r141SL6SBzJDuZXO5zerY5vYU1XwXLBttt32945tXWk1hs/M7lOVpCkHdYeFRTChLwpmsOMxT
pLsUW77wNrYQmW7DFlJWFWu3+buYKqZRW2HHpLKXDWXw1A76xzrKHTbXto8Vp9ouDsLmsq7BzYPq
oYgU5ohjZV4TKiB9Z5TXDNSLVr+hafGd7UXDlcsqxItJ4EOe4sSo8wCohzXeMkjumthuTUj50xVS
n9pxXZyCcfYg9l3naVsWlAccKnUmTKpjlVkoIinQIFYjjD0Cehdpt30pweuSdVStLqPnsCxvhyY6
qsnw00AHb5eMZDplWHdYY/511brDapcdepq99q52eHv7t4vXF7G+IHnFCccLuuHRZqalguRne2+2
xvtZcfJTNFMsiMblDdAkX/rYR41/ccrgx4hwjXUdX7iWAlevzop8YTVchtMELXNZ4QxtxP9pCvtz
h/IydZ0W+b3/xdmXLUmKM80+EWYgsd7mvmdlVfU2N1gvMyB2scPT/66gusjO6Zn5zrnBUChCIqsy
AYU83AMw4wDlZ5YnOrjIqp9UJSdYjl0gcel06lHeWpmgyLgT4LOeY+jMqFtgeKdw5RlW8Pz9QGp0
ipkG171kugpQjvC1FwWt9iJABYWsKJCJQAWaF0cdqBl2zsbGDgSAeQA0kokOjPF0AxnZcDn7Ugf5
KdF1rPzNIypY/vTc0UftLt6/Q+E5ZzqzbQmeQbfPN3MHo3d3JovuwCIQGdJ7eqXe4qdTihkq/HDJ
KFVP76bgIhSd9gLuxuhcGtGO2FlG3TZuGRhx8RjnH9o+Mm5Mih1xuvioo7uZaBF1SxChpfrmuHfP
9zgXJMiofF2nWiGwGQOA9YEOltu8nfXgZLqzFaEOmigykk/jxMa6wibVkjkc/Jo62BPOmY+aSawf
sCZDi0zlWL+dzTbc8z65hhvttDaszuTx4AYNK6iiNxLM3ir+boqxyD+XOerjjAWYcZ+hAghaVll6
r8LQBiSb0vFglmDS6LkLceiEa39wvZhSu7NvUqaQt0Td9eSbGVBASJ1jKtrqSdYRhPoK8AX7flZ8
AYkpSsfG9LsiYFv8q0fuDh6oyOx/HmP2EDXIrouq4/JbhwoLLEk0hr8cNMokslIfqBlgjbpozRYK
lUnBH3tr8M/eOZeqOTtT79ykkcE2xj/YOipq5tj4x+ilbDP/DOjbjiq8Co/+dPp5PPyALBGCf1rm
2fbhF1QJ6KjyNL5Ebh9dgLi0Vb1CkEbfeJzWO51KGVQzdep6F9oeiiysAXQZqrfFvtgF7F4oZ1Au
UpUvPNgozKI6iS4Ffb+dafWGSBUGZCc33B/BqmugruoAYUaoR4EmGmyZiocB8pW9W0FH0YTsMUgL
7R3tgAE9BDpBx32qoih4jSwU/artMxBvhUc+AiZEzX8Kgk4h5Is6qPJYZpu9OEigU8pGsih7qSAy
hq0T1HjnLTBckGaGvq1t45FmCu2cDqZ/lrHtjEp2od4ZeveFbHSYXRLl3A/tBgyk8XEKmP2swgMK
VKYgxlbjPcTqKXg9dXAmT2Ej15J9lXpXjuKvk4B8x6kRdXii5mRLsJFZm2CTxqP0voN6Z+ffxQJL
cstB77j9x1CKmiej4QAUd7c9b55+O6S6CHL7XWhsOUih486znnvnS9Rq6GTael5tI1mZIAeP7K2u
kGmm1ZurpnGtCahGvdQ0FOnV3CQY2+z8/xSbZMI+pFryZ8aduPozA7P6Ie1LCE9pSQnk2Gjt7mwV
SiwBb8SjYMQeRM4PbYv6VFCGq7BQQD5nQCHEEhRM9fhlQJ5gFNHZDxzWr2qO16gUSPVNprf6ObIB
XgMXdaKfqe3GYAsykXUhk9M542SnZuolyDFYk3vjgalkOqXOERple57b599F0kAgFaw3ii8J5PlQ
tA15ba+oVv6ujJ7K4+fDXIJfVEO4l0aDmiiRlRC2xkODDrPLNEzY92yfSWQdWD+e9SDD/jugxqu4
KsNr5PTPAOWGh2zsUqROlG2MwUUC3vhiXWpGeCUbHfLWAq92okEiePbWOP4kYYsMYuLbwS422+eg
KcPDHEajuJVjQTU4LdYViHZXLRIpADs76WsxOC/YCxMXaqFmvAWFFKDM1ASto7nHjy6AnHOTvpo9
r29QFl4ZbuMANVlhA/zX0GJoyy35tk1wH4p6x4ZCqfN9ZlCxhxe3y7JX5MEgOf9ruI6H3TQzV+Fl
j2r+95m9RjqbWEv/aN14ONLBFM3bGTVz5vTHBxs1jZ59t0az2PxjaOAXCtb1PvI8fOkL+V9YNcf6
FeXpYtdQZ7aOfKgNLUyd6b9C1bxeB6WryUNoBDaAhVRNDTbuOIsOlm5+KOIIWA2yIVURbnuZO4sB
EEPoAGBjcOVEtrHKDNHtIaFiyWgjzGRYWlolnsCDY18FONgz38jWXguAlwZ+3amTPHKNiyfuY8Hl
tv6RTHTgvvR3CbIKKNrDQNAohbYR5OQrsFgLuZsdywKV5D7nW9TzYw6Im+WLPGbL3mDxEqTt2Udw
6OIsd/OPAYQclmBNKj9ijxzCME5ffQR/0A+PgwJDFTlRAVLfpsXKCgYNSrEoaKIOsgHxo62nPXrU
yBUrUEhoa0DBsGffleFbDLlb0KW6zbaHcYLS1Nbkl+SphbrQVGLDLe3PEtoiywYkmwA2ud357pB3
/dQkl5BZcmWqCHKh2LEDpdKirkG0QiN4VOs8D0GBqBf9JbDVQZFUqsFRBRosNc+AjMlWpqVz4fGo
b8Cj6S86nmfXTPjpVavGDAfwpJiV/EF2OpA9LPLhmKBmLGGaay5cPxMnw/D+DLG/AfXYItqZKs/X
slK/5HmoXyDxyoGAgxDIr3Zq+iY+oquVYP5SAXSo388CZqxlpftHHfTjWBkLAfEGVZk/Ffljg3sT
urKaCvWpKj91lE51FYIWYLLS6V1XqYBrtXCcDRm7COneHMKjSw1P82fIPYPPzap6vJp1xnPrtsml
HZpjW8UjdkZqA4yOnhSge1RtG1xAtRm0TxTb9bm1k8OIelEZG89Jwsr/gGk/FlTh98t0G7UDnmO6
NkMl4q+/3wpyaG4PwZsnaxj6ii3bwDWnEkHPr6sVM8JsG6gSwbxkqAW2scNGBYRka81gg5fA+NAD
RYXgqG/BdF1We8LcEMim5pzv47r/TgicGYuDktkA2mt+uGLxaKOYd+jKbEmMEoYWZBtQAXybqCbI
hnLkdzKLX5kp7mguJioKIrxQPljFpwfsGG0MoUVPtLcnNA0vxjJ+ojdF6CJcqI92BDU7vDJgX6Y+
1apM09q6DjaMtdj2cI8CK6xelfxip2W0LqFp9JplDgONiai/5pY8jU3iYDkUPVmBaP9y/P4Tz7j3
2deRpaxl3Dxj5RVvxr7QTnhPjnb/Xh33iLhX/0vbdSECBSZUcKE+FrejhlfWee23twxMASEQ3L1/
BRDAWPsQ+TybVuLs0wC13SUqGK9Y0owrAyW1Hz0LOh6eVxU/8Ihatiayv4B5ZYccEshfQyDJoDXc
2y8BiFDXxqB/cxyrWepu1K47z4NEbhwBGkXwpszKKwmNlhDfiiA/TNApgkZNTgmgUusAtW1S67yv
uTDXSZzkX4KG6+skqv2Dx7QKVFSAKYVa36+KuG9XvciiblGGbXB25difZLiZTCkY5c/c+fjvf0XO
/v5IMx2T6xyfwwEyxnxAX3tBH4wlGAFuVZTkq0qCGqbBy44P3QBwNwf11eua/lgl4/fBrr9btsn/
OmP3z/wrT6PvNVgbPhU+qr19s4qvndS9nZ3q/g4LoOiqQ4BjZTd+8KlDKP7c3gL1EHzn6+538Nw2
XwxQd0GrI/T2snTY59bbNFBw+5KgoHXvtbJZk1ec9B/qjiXPScTMi8eMbpH2dn8JzBCy2Lk+bs1W
FJA5LLLXNPfrS1E0t0oRgPOoT1+lq69rLJ9u1LIBwYWwDG/2YGtIXz3ckrfOCB0SCtAgv3PpcuzK
qMEowLHGtZFDF6+pE9y3VY5Ht/LykkLqio0gJiGTodI7RggN5y6HCj3Z5g6t8aUKcMV2GHC7s0GN
f8ObQXyLE33V4+l/qUC+AWWVOH6KsA47USd2lOObkolY6Ngw2wNvAhegwvwFswFgjFQ3+diOUnXy
vXjDK6hmgeRlrNbCd6Hdp3xoOuaO2sb1OJQNaRx3BDzDD/N2QT404QAag0Ok25+nqwnHusCudbmH
oFb/ZPSa5jhLsK3sQPIHhrYyx5tIA5H3nWEBO69aZJoPv7NNse9hvuJ1s93EP3Kh69ArUTosCYM+
EtRXoTQ5fGaQB9zrig6iHpz+sxhKLHMtSD2SG/YnlmQPgWTa97bAVyLtDw0eRiegHhToDzxPeRC7
+QrSAPmWaR2UxNFr9V1tQ0NCxHugRj7lgv1w8NZ3gzBEejZM7OyAzVZJf7EfkHwwf2dP6+C3dt/B
yt9oS74kDiTaDtKhGiShPnmddnpiG8XVKF7E/4Q2hoa49HYjGEsWU7tNNSifQZ3FN434OtkciORB
5rMUqypmP0A9qH3OoHeXQVHsT00bLzkEfD+nSGWvYqt2z4nCQkETtwaTvNRfgx4CnT2IfD5WjP0B
lhLnA6BEOVgmWu9754pVX4UQCZdVCOJd4X0NPOQ0x3SIX1Hr261LSHqea4C/92nr9zvPc8U1SjS+
cjuQj6dO+TnNevtYKu7NCEUH0xnZ3ABUK7KD0uPcYaesKBexCplOyZPad+MMElKz2IfGXfbdsZTQ
WzAh+XTH+FlW0BSZyD+J3rPOIKIb53awTpClDFeVbn7SNb3eoF7BOvRYkh+ERFEVNWMQA2TIMf1s
RygxAUZAOU2e7zEh9ZBx7qZmbdVAPVdfKiPzdobCHPqj9T2GXsSVKJ5/iMRPPwnbKa6el34nG0MR
9x5wyH5FaC4eu8PKrLm2o14X8Y7hpG/xg21mn6yoL65+Hn8v2rNpI8HWHsBnDXrsoKgPdMAGMKSc
gAp/a8esrw9ZkcNI/cWD5xz50D130BDUnIcdoW//X4srRo+aX2roHNtEnZyDdzTTQinQw6MohHhw
BcRe/dFoAWro2tg9ggjsE0rZgm2YoMQdUilu920wensbiPDJraBDil23EnqPevgCEuf44rT9mVo9
z1GnX0M9Ef8JqH4oD1d5AAw/eRhmIF4cD79DBy+5uBfqORQuiZhiWPZJ5F586fxVgeHzU43/yy6t
kN2hJvL21UozG7kHXx0Qo3GHyofYuBoQUfooXXwzYbVZ7V4GZkwjxLrBd46DhBB10gjumMo9VJW7
fQUc9ZQ9bH1sqMgodZZTcpHaqdE6S+JybRh4W7omgG4zigIgkwbQTCSSY8q17hMXEtzlYePseRQ5
0EyEZBZ5pAZKBzkTN17ph0bdWcxh5HtWyL9YEUXVuoDAJMT2oovmK45MawjZ0vJUkb0ig+vVocgg
NFxE9WMES7vN219trD251TJDu7aeVpwgTrcvS82/0oHsNfgXwbYKcQmyDYXUpl4/tLBrkQen2e4C
DXWAxt9nXXk1basEZtMU5YjQNm6tyF5mzJHPPI7ls44bHrbQdGsP5JF8lgKyQX5uXIZES59QOwM9
ij5qtn5mAC2rlFIALQXlqB2eyGO210pvKeBSKUXCLWl6Ds5by17XADuuooqBGwoylKesDiHKlHj2
57Kr9y2E8n4MLUgGh7EWryNrx21tKiYsEXm3XnIky5VL7EWQYLWrrzQaSyvvbLMhOYEUJFtnarQC
o8XgWfvBKw/kIXkoXhNLA71tKn8YvPqj1bLk2o+j8VHgK5KKVHvJKx68joa5zJvU+Bh4J1b1azzc
USwCNbgLHaB36F6yTtGBChT7UKvP3Is2um8eMYsjVJI3yW7qReEFhywT8s2FAByBBqAeoYWvgAa5
B2JdYdg31XsQHs8cLIVokYGISw7OXTvQFqAYRfmohVSHIWLV1qz8NKQ+FgWq+T4MZDGc82Tzk9Jd
NLbFt/OwZQbBD9SUbhmIgG+BjyIQoHf0ryKGEpgWaH9CE+iWtXL4DAEcuZJtHVxrj4/7GgpMihzk
MSjNe/9PO0xuNfRK9kVpG/Y2GrK/qoKXUObt6+egBUGZ5p1nDuLeQXlAX+GmIhpsa0D3u8VzRoQh
vpAJ5OcS84p/kHmtsiw5+uZ4AemTeZWVzSd7D0rrTc2CGhrCPzuoF6xgoKpNfO1uEOqoa2s3gM3p
NA8OcJZ1wj74hhzmgToJbkWt7RkEw35eCLkYOZRg7Qwijw8dvlE/u+Byw0/v59XgztVfLPfrw9h6
iNtXJFAZiQcI2HGpOyybHipr+EnP8fTxR+n+WfIy2T/Y9WiHbfDoOpuh8J4cjCr9OJtoBDyMu3Xg
uN7dH4o6WhukJ60p7e0cMX1It4XATifP82cE4Tg75hFKANXfY7bzMtCBqw+Su8FpDLAuJBAjrsbH
/8KY6ke3SI3jPEiKZNgZJUSr+S8FltxoIxM3XqJYlp1daDPrTRzs0jI0QW6gbBAWxmn5GQjk7kyW
LqzYefKwSlSsovD0M9kAnWBnhkz+sBqhLrViVitWUzwFUv8/TjQP4X+gycgwXQNdiDrQhCV3Ps8D
9gVUhWMvxG3PK+KzFMjzLzLjY+iphawycUB5sY5pwTJa2PU5xq5sDfWqID6nbdh3QEb65dqwPA+6
eu9d1E8HR8nflDGkMS1sRb5Fzt2tExxR99Dvp5kNswaJGXVzI+V4ikFSWs2V+N4S24J/2p6ZbOmm
Tw+CsXfXBnYLr416DmRtnh/NJ1lCUrCQxZco1uqnyMvfDro1PmVuUWOb/ae9b3mMSj8HPEXkpjoS
T+PXFBS7ytIFKC4Z1MEvoL/hCeCy5g6aKbfKL/MkFKBmaoIRM71PHnhYrkEbjC9pNOoIsQrehDlw
DCE4Y2wvH58T4Q3PgNRBcdgPcvxd9TdbEPZ7CKx2F/LI7GE8aA64qahJB4gbpXg9aiTWZ4hymd/d
Cuc2OwCeFGxB7hKsZhs2gD8ZjchPZNJKlHemOZYA6jLoggoB1kkX1QWbOSiCVuyQKVyacmsti+0A
swXu6z2qk0C7e1mYHsgW+05w7Vm3nceYP+P8uZ122EM77/4zphpA2HMUpBPTJfcMuaMoLZX9DTft
eeLCYMFWi8Pw7jP2kX73GVlospNs9xAskE6DJex3y3mxGRA0tDYFQs96W+vOa9VpiRv3I3Qn81eD
2+ERmXKsiSdvcmww3o7xyorPljG+Vti/Hcq2eArDpn2p8TtDLhswaGp69qhfE03sUlRTvvhO2L7g
adhDL80qDtT0ICe6T2rbXABD4RVLPXXWRhEXT1qA4fQhalD5ycAfq2JpOLeId9RJM9BwTft2QVWH
HSoiRQhswMadMAm2xIww8SaId2M3oER4DWG7N6eJezhuLLnIp9oZox1A73DpXDPcQnE5ODtZ5+1r
vd5VKolFJjrEhgjvmuTmogbnwZ6oMeYoCXrLPd4r79ygl4AUGYXRFHEDUAwqPzqQxwqoJ7tudKCs
bR7p4860i3ZJzTZzjWd8PymZSxbQ+PGFj6TwAYSfYH7znL/5i+yZXOkgTAj9ogbz9/6+RMYb/qZi
kZvGD6EvRNfj2iFEKKPouYlM/2DJxLCWtlmg5qdpawdwx7tzwHX8Ax065RxbDcQ9RTOu7p3+fp6F
oTaF3ffNg00ThbqDSSM6gl/tGx6DqCJzbPAV6JIdLVV5waqQTQf9/Yxs1Et+D03u5XIRcQOlIyri
d37U8e9zgDjseZBxvaVpK2sw5YLC/ofLIL+iQh4vKSC6+v4xfjfj72w0BdIb4lhHh//hQ8wuZZHg
1zB95IiPuwT6wv84A4XRIQjyDdNruR8VE5uhDpVicAvUQhfgmUPt82FHJup8cKOOirjW5lik/OQW
deGvU+/7cPModEZTzC7z8H7k1YusZNV66qXh/z2YxjJ1gBf19DpfycPVzlPQmYnCoNUwVu5GGOEW
uSqkDxUJL+rh5ZEZxY87xl3WohIZ5HWb2cbrYAutP+13QblMtaVmRc4igTTmOVMH09K6cw4J4NYw
oWuiWqjz7c+sG81uxc1q17HxA+g3oqdIz6MnMLcVaSdv4NiUt9jL9CcBxLJqkLkYuuQmj+W7C1nr
bunl3HsiP16McmO1eDaZvLHXTWiOC0rg0yFWt7iAyaxa/a5bMvvnFoAT8WgDZnMQS9vC3bhV2n8a
w2pvOLnxrY4GMLNjCXcdh0g7VmFureoqK77VyYIcOh2J+QzaiJDT4uUVIDXg5zRL/4aM2jY3ZPq5
wPMSJHlWve9TP31Bnd5fFCni9FvCfOvFRf3snubONLOjuW3O/zZ31gtrherOeW7QAr7NDRr38lq5
eNs26kpcHQeZ1QCp0aCQ/KsmDYDhyrq9Jtj0O5hGBqKFKstf7Q7ZyiBG4bPRsckXFAIcTLDizVdz
rHLZ6v4zwWf8FoyIo4idHTUT0Bes8qACKcJYg1xZ9c7NoQrFnfMcC2hje8FmgQ95iBy7IV4W/NHr
YEFxOQNXq50gT5+4C7JzMJ0uqkwvLy40g2+tln6Xyh+3cyjRgXL8iHV/+gF8MEhKwC692l23UWjt
EtSnfklb4DBhNqESto1Nu4cKHSpCQSckl9FoWhcPJBIrpKHBTi8a61JlXcYXwDGW5xxInKlJPYny
BigB2meargE3ohypB2AEkLJ7xoEGJL+p1zfBIegb3NhCr6JwQfzvuDvklr5OY5UZEraDXb7Kmo17
O8Cyry+M4FgsXQMpl6YW9bNRC2vXVoWHjRE06QDSF3/RBjHbebo0V2nksFXthWxfteGwpH9MDkro
faOaBHOam/R/omYdpPfOvQ/O9zmWemdnGop6SzXR/xBbBcmqa0PzxnJZ7jrLjbZIKVWf295fpRCK
gXZ0H68sCH6exjBH+giExIBiokOzik9Ob3svvZWY+wKMQWuW5M4fYgCYE/15x8XaT7rg6HhZ+hz1
fJ2L4AKaqOEP3YI2nT5U/Dwg1XJzsgpCBoqlI8/iDLqB4q2DJe1bRx0E0AhWEW6ALBRHMQ0Uc3jB
Q9B26xy6RD6kAdQZHVhdYguxzqvl3JHo8m9+k3Pc/yWk4U0jkdvvxpx8vaPw+vBEXpA41xq8+v2c
lc5ATKNtwQzyagqvBn4VWoUmwFQOCgk7ELH6xi6rAU9b6HHjXQV0ftdWB1hIKSyoYqtDjB/6ddT4
rRsL5zDbK18ax1ZvT2SicDpLMh3fLqNlC4FsQl12uLE5EvrxkEDN98zOvHhpNWcJajVkQaPsGcXG
0GNj4IWYmspmYyN2ZUejt55tHd4CnU42Jytus2erSMUVFReb2SHQBGr+oxabQ4m09o1VBksgMPoj
rt4HfDhiX2obYtlOAHW6KmfNk13V2L/rDeOLKIwU8BloeEeGUXzMfG1Fdn00o+2AvcNtoeJLLMCB
Ceg+piLTDknLwV2n7I4Nfde6g9IMSMXNayl1AHgi7FfzEiT4yQgK0jwd8qvRZB50K5xgjTQM/8OC
7BgbyvT7/5+Hocbgv4xR97daDvUkpBZbJXZepl0W0lMzg/GL61jWRldia7qb/PXvO9aG7TyAsHSs
6bkD8BXAFDYo9x62CYrU5KBZsuKXpuKbFKi3Jeuz/qMNGepNmOThxjL0/mNeYfPZB8PxjnpbExuL
ZWLg5VT1+r78nINk6kqd+chW/hB0L/nY+a92Giwmc1dh2R4VTxQy4nF6yrQeen2F2z27WPcAD+uF
L7E0kWnujQMepuELHaQJGV6/sGLoKsHmmYKhVnqcPCjIATxvqeFOsxsCr1+1RgGxvl9XSJCGVhj4
bNjMHbTgQaI8r1Zzd0kvDLRm6sYgXY8BljW6F8tjHTTy2KoDNQuvAK6kHawnkxvFdnahs9mPwsjW
NbbYaQM7zL4PbiWNSd3uwJ/wIHkbePZ7m1ZdhunIjes0zg50jsATzxPRNce6LTYFE+MVlW7jNTTw
LDTtMN/YumiidYh9ThB2R7j1wmX2G3tQbZjlcGKJ7yzrTvfXkNgrsRTUjPQ0YLNhbDprI8FEc6KD
GbrPWPgoGufAWgpVsIu1s3vQPEvf8jg7DnmjmVB3Qc0vMk6pDx57+HRUPEzWzMBG0OLRYQggKLsj
KwX0yK5XbWq/lLwS50iPvmYAp7+a0kxePYhi9HpQPJMpb/AT46abHlqUmr4G0oX2CzgaeeeGT4Y6
FE5YI3UMReeu78MnOgRdJp404d7yUQBOkhiZCw29Njw4ZvnlwQ2ITQ3M483133+O/JG+z9UhMOy5
tufpzAMM4VH+dxQFswQKwj6MMvRW4+DwfRj4YJf/qU5o5MabTiHZggxbT8pjkh+c/Qg9T72orjhO
soRkIxehsPWtI/le0ZeNbd6hLqgJgf6k7jt38vRQa7pW9EvLeYh5HLJJvJOuOVAv09YahVHHNNY8
wuMHUFdCY5ELasfeRvjdTOQyT0JhNbHCBCgnGHJ2a+vBRw0xP3uRzm6OOnCURO0NSEouiqZ6FdJW
0gsxmK8s8BcB+Z873LlSKze85gS9wRcI0YK+qAkt7MZZSbqaAxJMB5QW93cUQR3/MAg5yFJzdwC7
d1sw7bXbvsID31LFbEwVvdFBBol7REHC1vnVTm4AgQHYAF6y2V/4Mr5m0HFZjJFZ7uYOCoBWULYK
zcJZzcNRxzw/LyCzFZl5saEO8sPmuEMX0Y5xay4qKtxLUV+UqMnJb55onhzgRKGhLAM6nzTn7ENn
tjm2WxA4NCAEx2cGJWN0GFFCuAWasMJSJWjYoctzJ11MsHrVBu8NO1CzN6zBO6I8nR16d8z2UENY
1EAUQ8uDjuQ0uxvI2i7DAeK2wyD9I5a01rbUjSdqpSglROm56hAZXjQWdEoHSBHwHaSE93cdEUoU
j7NLlIX+kWwxBXfCZ/sBgnidGnD2S/wAaUtqP4ZETWceIuCcKWQaZnJUUyUdbjJvge9Tlx1zjs7d
HFmQDVhqsaBfiWpA+TbB59oBSaeeZwFKgX5ykWE7I/dQyzt0+yEa96FWt9EL1NWaRVCHwaaNEwjZ
kTuB78BqhVp16Mbw3ubFpYcktetqwXHkENpzEkhnYetAqxYgk8hOGgcF2YpOJ6uhtZeqsYudXY4Z
NiNbLNnuTrEwAFQEktL3g5RqJHKigehstoFP/8It8JPemeZhTR4EKEF8vzYKTm355I52sPdCqESC
4wkMoZnQkf20jncmQfShWCyfsc+YbpKgMBZZH7BhRRF06JidLACWSba+cjSwnlwHNbQznbLhkMqL
+SkKHDadQc732UcafTebYh+clasiy+qTdL+4Ll/rWuyC8cBybt2AMvPUSNIFNcexc5EZAc3+MHrZ
imx08Dq7X/rIcG9nm5tVf8g4LI/Iz0IefcDaRneH6ok87AQqqgXS2rN/U1tIno3YRZptVlczlGcW
5mq+ptYs4mUZh8GO/AK7i09+YJ4k9CWP6ag1u8h2d9TKlcnqe14seBc32AvEqyv10IFTD50OdmQW
2NmEPzm5OQclE2gk1hQ4d8zNxyGoTYe7afGtqHeKSOVuLqfIwv8C0JgPchGuwSygYR2Xe64HqNoj
fgabQVpTMMlemtBt1ijve2rbwf+BorOdkAEQyO2IQnsIsAjQHe8DhheSRd9csAeVi0UssxXQtP5f
dgSIl1uyH0XGbtAk777xsv1mmKy4QFnvz7yrs4sOQUqUKAL1XbE22OY+FGpctWQCgQwS5n4xLjwp
5V7X0/yZOpp+G0KU5jY1kAA5MGwiLeYg20XViCiSfBOz0l5YTcF3ccN86KbIr4nlFkfWgRBuif3U
AO8ct6mP2dUp0oZnA/cAKHsLCDgjxGh1EAPnabMs7NGJltg70ZatX7NNbUn/huJr7SbT/KvtJPLY
lWW20buiXAkV+/fxQcfwPM2NbNjbuDZ7kWx0nihkHp5mpznUVWcKVRd7toFaj8yPLLy7+JZiabA5
dGh1s4WojRN+yBuzWlWi9rehkYsPLBiyTclBk0JNoF+bXecCOj5IQ3wAmARy2r7NUHwI56BBXY4+
aiD0VK0+aW/6YGyojw7upUYlyyud+/KlNvP00PQFXr66fgtBXvNQq4Mlc+gvjwmKG6wS/8wmxb2f
evJy9PkSRA3oj7u21HfUh/waEDvADbkobsEA02k8tl/BS+utp/Emz5+zzXF3U6LIRmSoqVXTk9lp
gPn793dUg/GHJSPqdUzDsC2DAykOeJmioL5jZwfA2bC6UXYvjv3BEYkTrXymnhNgyV4UsStOdEBq
p8QTQ7XvTm1AwU7YO8qPg/dkUkMhdkGP8Js4HhQvQw4RrVpromnU3/pN45uRxBoSYy/JiQYHmtJG
ASldCtMAx0bKAuJnsd1/RBrc33UG0j5EoKk1enmqreE6l+R4P00TYSY1K7e7Up0NuZGpRdDMwfnr
OOTqenIa2ipzE9qKVO6CGudLHeM3DGI694ACtG/UssdquEUiC/dy0KAXUUYQbuytuNp6okY2iiLy
Pt+XFTTNqlg3ASs1LIDUtPTFNoNU2+bYdwNrYXfsK9CFgjcsCVZpDQmTdAj9S6RVA3RvIjyi3UC/
hrzUr5IDtZaFQTDZ5o6c9emy4Em7IZsQQ4+v9aDe3PCMSIb0/jDb8jr5GrR4w5hNs+9sg1xjfKpQ
HlUtGoYbKkRJm83sGJYg7P+P7y43/vbd9Zhl2fjSmpZp/u2uHmMHFG8KsngpqIAbL5fHcKjME9YO
5onOILB+36QOiGp8bRpoYk8t5SuiUUDg4T0216BVjCzWnelhuAjK3O2iMux0rXc2UF1qGD1oUeka
5CZevhP/HMrsc11p1mujMe/ZEt1CtwbrFa/Q1ivY/ze2qPIbmTwT+TdhyP5ETfBFO8sS5MU7aqKy
s95AS6tbV1ppv+pZb+4DiVQijdRaXGxqX++1dO0wgc1rCRIBoQ50RgekFMwDeKitA0SIwB9Ap3MP
nZGNHOc4GgY3xiRbzEPMcQ/DQH9brkHFIKbx57EYjUBxRu1AATTtq7On9uOTDOW4Pd6lptaACgE7
bNiGmnUXpxcuAQxWrgGhA8w6Qv1u2B8ThQeocUsH770ul9TrFRLAVhuJeUXEZbT8a5Xmwa4fNECL
3KBNhlX8iWXQuSQHOhRBxs54GQcCyehylKVpn8k+1CWCdDqaXZavRIZn1hxHZxRHZ6ju/q9789/S
ebgnI7HBTNvC19ycUMF392Yo+UAY3ubVy2CNzsKOALiri8I/Z10yHrMWIhW+Dpzku53O6KD3DCtk
18q2s23284qw2eoadrbnXhp4bjqhvh7TpDw+2GnGEZktteWO246aex6YznzWjNiwZVPnHD9fbIFy
o0VsD/9ydT2KOe4+8RxLU6irswtI4MzzzxfRirFYaVbzf4x913LkONPsEzGCHuQt2zu13Ngbxlh6
Czrg6f9EUSP29O5+59wwgHJsSS0SKFRlvn06cl0+BcjO5ElOxppEU6NhbYMVXx773w7oD2DfGM5F
N4BBbbB5ZdnLUA3f5SC8b3peIG2GJgz0mqINxbPLHqkEPqxd1k4bxqJu2oI4w14D3A0FXnZVJT98
CXZ2DSVbI70XfVMk59myUa/Ivo43TRSxg6vbRv6JZFrCxyCsPb5ho98kP0QCrkgGYPwA/Ryt9oTO
sXaji9rFpsZp9jxqv08aOCl5JYuHXl1oKgC9dcCq6GkRkbyb/OIBdZ/syLmzJxEa110d7Q8I4ud+
eTbCYUWzu5CcY/8U8Q3plrCLVTR+itFuC4pYsOyUbTtuI26Li9/04hLin+mS1JoMjKHJt02F7tcd
aaao+6VPjtyF2gh+Gp4UyE5nprh6HVC/ySTvEgng/rqc0LUjNtoIYg5Up9d/rG2c2QLZ8YJy7xaM
eGbJNv+vV80dE4dn4B8RMBTM1rF/wOvmrj1SigqwrECifAELTX9GNfteR+by4GNfgO1VNZ5dIDn0
Ac1ZWmJY2eCsjm0gES9GNMJfZjzPNmj/GN/cLXePpyk/ULBFvvjON6CoXYi9//1dKexiTqP3z1mP
QBaLHECdxp73m1Wh/5rrhtgWTiOPuuZ7DxZKjtdoJQq/8hyUidx0f6YwtfUJkC6NJ7bYQryZ6lqF
RYiVhV+NokWHc+H+RA4qcQpdVS6w9QLSng1h+uhvZtB1RSVGo9JJ7dly6QXNB5QYvFkOBN6+WIWa
//BWxjTUcb7RyrReCdXEQBfHjC8VGgYeaOY6cgCklFvNFrFqbmg07XxnUWlhtUpFXVSrf9HSHVCC
llXA4v5HdPKtbEBa4c2fgXPggw0O5mwVgXH36FsRdvJaHD0zvYuesyJim7S1ZBD7AF3Gg+SUS9DM
hEmJlJ+aeopOqFKthvP8ZohjvSRZtyBCs5FJPZL5BOh444mG8yWZ+MrPAAhF0z743998y2T/WGU5
PqogTZ+Z2EUbIEz+e4cw5l7FQXxUv9hG5R1Dp7IBSSrQSRV3JTKzmXmlS29U8lz67jbG6+w6mxm1
Fu6qQnaBlQ5VtplYOq4HB/lMcgnD/s0ZwC9lMDLe75eApFU3QmbsHzdC19rWe3cnJ7oZeGC7gKat
+z3t2+FMeWXKP+NxW50yvJhIRJebRLtR2iVpl1w10DjQEE/zd+2NhyVTkIRaZrpyFDqfNY0V9mtq
iPy5e6zUhUaeq8D6SFPoYE7RY+9GKwmbD0iH7rEjwD9ynKXkLgj2b4mZyepDlAJKBd0uFYCrcRGT
r9hd7W4b6rGWzhos+COQeft7MunJeGLYiNC81qNfo12FO1cbdmPi5DgNA/RPpy4z4I9CDVLKLk1A
vKjkZhWiKqgDsPdYAsSPhb7cUduPleNMaZw4v9C08NIVSr/81wm8UE8WCocAGYFeIRy8HIsR8P9k
RTG0ketzjJRntzGkzFZZZ/mvNQP2zsyCYk0t0JcVKSZdiPayzuN2EzslaseVgmREhek2nQAruuLR
XCg00Y9pr8KQg/ADmCcb0eCFMfUudi3kXb/HvgtGU3JJ1a3uooLgDLcim5tLa29YjgaX2tXaA/3E
tQi/JENuXSNHMz/iUUm/FuCkOQ9Riw5DMkIzvIH2cttZo0gfiAldDFQBzfsayaH84oQ5kEzqunvV
QSaMoqYxe4xTTdvqLOVn5EmdQ2x42WEEcjDaHONhCwY8NPgOVbPOZdl9sOvexLlQ1n7NDPbaVan7
K+rAN5yjsj2Y/BAY4X3y20eqDImHcwLoxhN1fBRphILUFimjub8DpIp2gH+w9EA9IA5rvKe+2NCE
HJJh4HsUN6SoRMq7Z7qAwecHKnGs7JJOrNoNlRBrXpjmh9j2EhzCcLEmPvja7G6npdmyreknxW4I
R/4a1uDqQh3Wj7D0PuOI3351qibcGZOX7f82GOsvwL+3Tq0HtvJAZwDgx+IsuVjp9xtRrBD7JwH2
BbtH8tZJvw9RhESF0Mv0IsR30qegN8LvxuIz0hWeCz4H0db8FFHHXjE9LGj+Rzk/K27O36AI0bAw
ey3PGXJC7bINoiMJeN5Mk2jHjCvUl1tI1AOUvjw7wJU8u0CzbFBEfMxIkSkb0pa6Hm1qK3Wx2EAj
Bmp0igksuMgXkZ/sBk+/0NDrPPT96faW2egOjDVX/1DiVxsUlVf+3vguL34PU52i0a2UH9LBQi7B
Qtdv7tTe0WtSbWsUNpKK+IWDoMYCtk/Lmy3RVZktUp7OcI6kjWzBQnDV4oG0bo3GWRkTqjrXQz1u
jAI0oTi50gF3yYBcv1ykQpmnKerkZJCA4G/dWJN8M/xXnxv9zZCCuH37m1tsBCFP/huHhxLUvaAg
POk575OtpcX5SQsHYHopIV1IxuOuZSsaNjQER+sVJG0tnqw+ECeb/jfxnQvNT8xtCUAIICbqWXLu
ypVW8a7AUkrJZqOYY8inOkICvgtwnKM0pJ/9PS/RDgV2EcIt+PlW41c1qnNKoGIqIIsU9Y5oeKPr
P8dceqgbiAYAifqtddQMM9l7OkMalzAzvDxv6oDUeVrueJoMR89AG0LgVV6BCgsjWyMTjpoqddqC
jimGV5+a6339XOkJGnJ9PrW7srKGUx7163zsPYGzQOwK5mFcMwvlANj9zPOUDLAnxwFurZVB6Bpl
gKKPeGWJeLz2yHpdaaQ7YPeSDsqbaerj1eQi31D+jjyk9cgOwGqgIiwd8TiI1jjOJmSNQ4ktEOIn
UFn+iUdyTTyCflU8LOKuwCusqX8krjnc3N1EY/YZ7Wu7xp2iwOiyJqAS9TSP6wc7qR6pap1K4/u4
eDHS1r3MNe+j4W7AAic2NK0YKDzauHkkU3J6tydRbjF3E6JTf0NKslfxXaJPt/LqBZw9b7Gz99hk
i8LjCitt222+m1pqroQhhlXsaxOKy3DyTZcxGo4SVVCXeQaOvwe3xWGoMqCjba0q3R3YHxo0MP1x
+q9ATVX4F/JC+n8OhOWsu7ZQ6LEBbsXemCYHx3G8nWG6lSjsSufSlAAAJ3xvJaob375owv6Jhx0+
nUL1TnVt5ylLMqIIf8ezRLPpLewZCSQmrzOsb3MUgdJmgS7A7QFjVtjMIoKXIblCmltxYCxttUEy
LzCqsLhkRrVd4GbIjmI2yq4QijeK4qGEcdu5llZtQKX6dsvFj0xUKAow71CWj3Znp0LJMPowVvaD
n9bDiWX9pulLAP9XYjh5uenVgTNUPgB7cdx4stIQ3Cc0nKXkRHPlOQE66jArbpzeohjeQUd7zMmJ
TdAfAIc9MMLc2432MMbYePyZ6+aIbhbCMMkMrBXR4cl2szB2+vNU2GDzrrMPuen0R6HaiotOR3+y
GIzT6Mm5+bh+b1nOPSzk8f+szd3KiyI12n3EjeG8iDwHgL5Wz761yt0WKE5AitjsVr7mNVu6jVnq
2BKBBTrodbxBOnSxnGnUu3zEhyv51hv0LCCFY47YXpN6HtoVHmx2ijQoCXk/giXJ1QFvgzBLLBrd
yYTd8W2oQieAf0btYjoCAtIGhuTGwlnIySv94pExAx8MCOY/kjHb5H9buIBV2UvRxGcdAOyBZRbs
Zx29hGnIf1iZVYLSJrXwJKpxyBkVNoCnPfbcps4IAi7LfTfFyWiJUt5t56N4Hqg3XcPW3Nmmgnff
p4bxddgZ0QX8ScmDX1feyopE8eMvA1DcobDENa5v3UfpwEw8LTL5GSX27Tlq458VKkm2taVN1qc6
zn6C4pZtPQe1nGuLWXwtKuRRyTgMbUAAv/uRIc2K2m/PE4gu3rTDMlQRi5yJ7ZhuZMoEwCQL+Uij
IvoJNoD6ShO6oGwXgIqs5cCUgtVs6g/ZfoxTvAqUu+wn+Shcnz86z0soMjeSfkQfoOT7xdJLWLYr
kdnCxiMH5JgOEiIUMgAYUd2g6YcW9ddIJAWARhgOQzJNOPRGAwIDw+GJLkitvI2k7+V1sGju1IM0
HtVKfXcnp+m97xJ1iUey0Ec22swqY6WV7ILnC47SsCYLAxtIe6t4bABVD1jyMDAmyUCfUrrBPMdJ
SPyAZjbsppX5xCzrkcd47KsQNKPLEmYOC6DotzC9pbmAbADqpK54bgZApLYKK5W4rLq/Zh5KqlyF
qkocWEjZzpY0U35s4C8TH4Z9rDJ9+HwAclQjEHCJS9qCKygc0KxHCpKRli4AjhGXDKd5gDlq+tUS
4M6ujABwZ09sXC++S4DBq0FSX35yM45DmLA099ypimdn1Itn9LmvUBaQP5IIiDLWKe3BzxE7QZ26
G3BVetcWRZQvqjFlV0hktVyrj1GSmMQvWO9uXLvzriRaLMiBZO8xFoty7N5ivFtQjH+7C1n8z7vU
PcrTzGqsUeumVw+Ap/tioyNzT7MB5f2AXlYKVInNitZgYHXqTW9byV5fuWD2W99sS+btCO9yHSSR
jrGeNyagEwwqL0mL5EG2qbeL4m4Xmyg+mvaVna5RqhxutMKJvqC+f5t5ioxYJHj9lram/sniL2Hc
WKupDKfTINzyU5WCe0nJxyitQTYbpbO7ISXOhdrRv4KRwn1iXv+BwhZjnm0dMHftyOv9Lsy08wvK
NkHxpu4+WL21kn/dheR0F2yeN6bvH9CU8EUWffYcDkkGEg8f4IrYwq5pOitkjLIpfQJnrDIBxMSj
Pcb+ufN+gMzSeSTp1GcmGK+LLzFaJ5HXe48zz6co74O4qfWDC5ykjeajQyTj8WOhMeO17Prk6HpF
v8HTtfyWGhMeJGH0RUz6gALaUO760LI/o3I2IAO9G5sNgN/LY171/avjF09OGhbfwPwgV0Vf1xct
MiZ8x3uOUkUohDY0gfR0+zHxAUxuD9nGqpBlaCQvv/39MQwk1DYkVx9D5bjPxTiOW9uLjmk+yivD
n+3F8cduXaKEcDdPRx3YSJnDA5qCrDfEuvQlZqnzTJI2tVFrUjTdgaYcDYV7pHjGFU3rLLGfsGOc
ZyQSDthMdR2EjIYTOOOYPVjqQiOt/yn8KDzTBOvbNzEODLMHbQJXgBjtwyInM7rwQQezgzuCW1XZ
3vlrwEddJXzw14tisdMKrNkFznhXS2Q06AMYSTNAZcZc8/dyo8VEw//jUXBgN9Cni12hzz+Oljfx
Q7JbLBMg8l54OFPilKLkB9CPNAF4Rvp4tcxt+wdIdTvUAFe1htWaljNjO2h9i+WWgux3hgkMvEZr
r0lIFzvlnrH1sefOqnQDJCD0umPZ+lGLwg2hcoXMxkZSydlf8siDnOy5hXT9JJDZUU5AeBdfmSsm
HFbw6eCV3RyM5IvT+01K7N1OuSOaXaI69m2rPnDHNc6D6vwn0RTyZoMdY7dOFEgAyca4aR6mCM/5
VAK/nWRJLQy0aJj+HImMWTFilSySLMg8zwCHvIqq7hFnk3Ge3VRQnpTNBv1kuIf6FHTxW70BAl2P
snWInEhKfH3Q+RfjhB4kjsMvlD3iCMIZ/KfedV+A+QlUmZjJrVWzeqdJWBVVDyAK20CXgwSdZtJd
/AzslvT85kUx7fuprFaGMHBugFLIS9Kx7IGe5PfaWNT32gElIyucp6ii6D+RG+6f7bLKz8AS7DaG
RO3toEgqhWKvpFFSfunCKL72yfQmbgYcCS6mZBXlAoheEih0vd/pYHAWSX6xgE0yBnjWP9lYVu3d
jucXvytkspsMJCM8GzlBZXdjzBL5petLd5tjvXAiFsEqYiAbH5BXAPqZsXaIX5AYAW+Gg5b+BM2i
sUVCaTiDV3U4601lbHW3j7DSRR6eFJPowm6ee2HRlevMtT+mRSN25DIlIJSIDjXrHbYu7B+ozwaG
rXSsB0v0QBFkgp/GPMfTwqyANO17e6zFxsdOXSZ8w3ax7kYrmpICR1klFpfBIqGRj4xvYGSxuVsU
CDvufQNvBxcP1x1qcwApMuVro2TgMy6TNMB/E0+DOFt3iRdnAWAeDMlzSNDjjPYZ1NW2yF961ZhH
QVawXet25q82q8+T71c/89p+agbN+w5wus92CUbUqmW/gLFZfnUNNEx0AwBCcS6P/HYk+CrUsnA7
+l366qHWlpKiNJPodOLoyvzwrqP86TJ71ynL/z+/Fti3Li/5CcdN4EGQMfpCOFJSKLYHZ5wiL4+x
0Vo1hRtdZGmFJM8G/02OYvD4P+UeCMKWOI6t3ceh+Ebkg95+SneanVypZdERfYp/1eRKvZBMzf7W
RX50JbB4slSzxS8DLiD1QZoCGKxKl09AAwSOZL+SqCJfCc3IPrXZWAaAN2u/43F9yvIE/Gh9vOlL
kBYEEkBqQ1UYPwofuEe2bD7jrVevNM0ZX3BEj9RYzh+tMXm2jM77nLWTv9KKvH607LYEp5cQhy73
AJiJo7V12qXyYxWWv1y8d34DICmMh99OV/zGTr3/OIQ+W5ttXjxET/i6Y/E1OdajjkLMVVGZ7ifu
im/qYf2bC7x8FA5hnvVP0ukt8MA4zYqBAulZDu2wTW2/OIOrNcT6w7qN49gp++SX43scY5gUniGy
MQZDsY1MOrmPgeIZyI6xL9E45sGkRqmSRVPtfVm0y+h/291p/zMe2aExFkBig9tuPNsDoUDl5+hH
Ak1GFBq300XbKnqOtnXetDRdtFojgPWUeeEqkWCqPiBv3x6bFpXutPtFezE4czJ87XHsv8vtDtgv
6oKE/wf0CGsnmoksYU9uf4mmTMMDWU1cs7+wTp7mmaoBL0ASA6hClArd+AAidxO1Gk65lRcpKp0B
sFHdzlVupBiG/EOPAvObcAk70+3Ip3UjoBk6qHVSH64D59fBQAllYE2GfdW/RPieXT0D5GUk8Nx8
OLSj870FrjqbjfoS3z8c5ot1EXMt2yRe9Rsw0tlh6tow27zFYDJNWPDuP5suriOgLF1Xdgf8RNmJ
LrZKnLuUTo9ADn6i+aKWkYtEewgSHkNW1p4Ui13Zce/IrYDEs+mdxRKJRkt0CnInG0a7RXqkA3hs
3KwpAYMvdRKkbTS9AsvT2fpD2hwj2yuvOFthq1xO3bdYa9aUgSk6ByXeTI6vVZYA4CktV1TLiOOx
KkNn/J/ayKaMcHJot+6sptJG0na9kwFGFXY9lT8u8zgxjiWOOIDBZnwuG9QP0Siy6rdRokZjNRmf
abRohZLd2S1RyqQ+joP3k4FJYVXg/AzLcQ3vXsrOhJTQsaNYW/WjZs4JnTnLg8MTNMZGOHBlRuVf
BSDVg6pA25GjpiSza9sFpfsHkjTobpvFALxHAajM4xUpRpzKN47BL+TjA845iIG0PschL8DNMhWH
JslQvqISYHrVALgLhuoxZzkQX0HunjSauxnQgXAu0k476YURo43DFq91iZOOwTeMX9pTPY23Pu2U
sw1wCfmxHGVARR91O8iAAUP0QFOJl/BZenhmC1XgAW6xWy2aF1B6y/IrYepbxfCK97lxmlH4+w7f
GTWlkmC6lLq8EZETh5Wh2/ppqR5WVk033Ir+jsV4hrqn2FDIw2DlacFzIvOoeWyQzaEZFtzzjPii
vLKdZ47imfrb8n1GundLnPh469Ssogfe1o+67JNX1jntKQ6BYenHhfyq5F2VJK9+mXyMvTjfTejk
eKg0/nYRPQ6lkY0F0cYYaXqwaFzHBRAjqLlXi2xx1ngCtEMnLWYtKYBk4WNHVSMvm/PMDxZrPBPe
7ofOy3Er/L/uVGUpB6Kz/lKg7O2hNA2+SqbU2czTbgofaGQno7MPI/7jTk7TGu/jGHmvc+RENRAa
/GmvsE4fU7vDGj7RuoCmeJ6JRxrlydUfgDRFktiBWFggZeACmaHFVGj5tEeTHLKfyuRGgRVqlOWb
N5L2uss/pIqPeKYZRubvoXJK/xgrmSTqYQey1gOZ+A098bsMtIceEEWNr46J+soETIbMdfgzXTrf
B1rhOKAn8F1m2dVHLy8rJM1x1P63E4lMw3pz4vgenHjpomRhXeEwelXWqBLAHwf1y/OQpRpwVosS
VYCLEG2soH/xgbeE1SkKpt8vmsyezLzkezI2WPKmvJsaxqAdotrfkpzc57vdhVtunlCFNVnefA66
AY5/nnzsArd57UzodY10z0MDueOsNcv1tzaSma8ViNKPdc5B8qympuFkz5nv4QctwfvS8PZzr/n9
xUhHoJk70lkLJm9dRQhgL3IFGbB8zHr+c7DRVSAYH149Jsx1NuXFjqa9PqAe0OYCKW1oLeDlPnSx
+UQzuujlt1ALkxeUOEGPdS2AGv8EKxv7LVjKo+H134IBQx1pYAIZlyjIQY8AqhTwzdD7GJVljaoC
pnlu4wTT8UJj59sNMsLvChpVmq9tRYOH/o2zRGcIno4gbUhY5J/miKTvDRTbjKwrtiEDkjlIjj7Z
QnCw6ToJiJC0skARnwdsMTSGAvvQqzC01dBO7OfEBAMkH1GDg0JhyDqFj4gXtX1ywgboF5hFo6FQ
mjs0FLLYbIIanfLAz4dxHRdtsrN1EyndNOo3823mO6BVRYJ6vbe37VS1R1lk5nBs0Rtw6CPnsNxr
vjeWQsUm6Y0wSEsQmRmtcwW4tjijwavqA8PXFVFx/HYhja7UrPjZ44j7NLQlXtAkIiXZLlOUcsRB
1GKb20iUIwdLqJ7J56hi1REYFcUuHWstsCOGXKO6pNGYP4a9d67ByHFaRBrOIncjGl8DslgcQu49
o+7dPy6iKhv0fapA0Ye4KG7iMi/6Wqd5AsIL1/IApALY3NEUv01156hQslb0Mfi7vfIwlKPtBTmW
vMcecMIUnuLRB/CiqA28CfWUNCVFAWwBEO2IJ5llCEUyr2PI4+CcercEKCKunfzUOXWdm6ykyIcd
HfXWY4snLVqR51xYCCTjK9i2Vnjc4HFLWjUlWzouRq/K7DBb0FT49mxBZhRjCfkewxnFa2aG+sfR
Qu504Hb8kQ0ZYNAAe//Iy0nbIt0dnauSD8dEH8q9A6jXBzQ/lZuRe+wFZ/HIJeia/cVJow+a7o9f
syKrAtfjE6hEUvtxVEcvcZ04OyMSONSk85i+whG8U/abtomtDt0h9YUxUZxnreGVckUR0CSM0xut
gnetgXnQCLHrssRkbXHwyq83FxOredHn4TbyJb9mYvrses0Ivud4QIUQUiv4LP2ZpjQiWev6lwoN
cwBdi7wO5T2wm4dkOCnnoUrivd6Uz4vbjUnB6/EE4PyA45wWiSLUl+lcrx71rAO/X8/i73rrvKbo
Cn/tM784pG3Xb4euGb4YUQwi8mrdNIn/NDRx+Tr28Zl5INCw0fX/mhS2ixSYUe1JWQhAiIsOwEfp
VAEDQsTxo1UgIM2Uw7s72VudBLtYk9X7GKl3JOFRhNuk7OQB7+EZJwTeY5paH01pZJ/jLjV2bZ9q
G5omJmrpsrIpwQY0Af11sAJbmVWo4jhZDFlrWq4DRAQwY2aMO1hAcTkz2z0NeNI+Dm0zoO4p8y6R
BuI+klVoTH5Evy0ykRxZf5qSQmh4PgGU/GuhLCatiQ9tnn7VVKEnFXNGdQJedZAtoGzUlMI94vHf
2iuqBCWrKB9By6YhF1bKmtsARYErqWcngVoQfzOHoYiLAY3o0lDQf79LKSzkLSLgbFwmKm7SHPx3
q0saTclpfJ/mAwM6uVkOeDRBkWpJemrSqqmC2Tpx/wwzZJ137VR/Yl7q7Suwk64zhfluRm6/7htk
zxM1xUnOt07y/lpXfvSp/Ki5vPoUDTFQ0Iz0F3lokc5uApS11oOEBQFIK3Q2B4jsrt2EQOxcSYXr
kqLryFtpk5nvpM+egOHYnLi6kJYud7LZgzT4AmHbsVjOQhWrRUH3Ip9dWGYfgZng7WILTUcrDw/D
KvDFFJ8cC1lPWU/GZhY2Fc7N0A035G8Gtx7zmPxmC28CaKoOMoAd+mJPb7IlOKlvpXN0VGrGJ4oy
z5n6IMun4Z2FnISyufEnNc1JMzuSkLxDuun8I/Suzt1VgURYnCL7SSQcxN7hCdMF1/X0MLN3kCx0
gGELPOfTLOMC8CcJsObXRPpBvv/lNpbcPpEF2U4a85CHdRmA2P6Qyfue5p7QMfKwiMhW3ZXcgfOi
n7I6np+J9OijFDQ9+ToAQVpgvDjcyUlJSWoakYNTO3LrsCSeU9aLgnyX6eKborkQicJsJ8sSiJF3
91jCZ3iSHVDejJqoP0/x2YPue+eWub2HU1AkJ5cAyw90J7MBpnfq3f3dpwu5i8+zeNEtWtaA3QAn
hPPLJKynLUc51blTRxAySqar5+7n8wXUCwFBxw/7NYqAs00tseYGsrE14m1+8PsKWjqzWEzIr7ZT
beVwx17RyysGHFVQeNm0oyld6E0XMqsPMj9DSl69/SrmsNNQNiww3PHq+pEEiohbXJeLp6Uo0Yj1
cLfIaCRcPqFgTFibRTEOeXk1ZFpupiQLAbaAKWlJUffY5PnuKNDe9ecepMhRtYJy6vLDnVzqtnOW
pVgvMbQR73c0rD3ZMqofyFsmJ6se86sd1e0FtHnrPOzDa+E54ZVGYd+JDQ4KtZXQR1lsCk1/wU8s
j4tdzRt5ahv/HFufwOsiJ3ZsOLKAbtyBhT0E2j5Y9/5cjN4BVK2Razilx+psRxqA4Hj7CEUSYeG8
GcfgrsKhdD28zYHl/+ZHHp7sf9QjeEUMA533YJGyNnWMHjUAUNXnAY9x52C7Q3WmuVt02grli8YK
9b3VeVH0hgbnZU5qn5vdEYxbqzoCQ9oaNVHl2nFrNLIOPnKIIRc41UEx1qmXQO/Z05AufmLph5Tj
OFAZdloIQxouJjRCgdmfENaQNaBkUtHospjbowZNCopnFFvZB9LO1jfuJJV4bwDiTsUg99lqUp+B
hELqjyJ28aYhw+UWGspJ/T3N558qwpLGQL3crmBYqGh6M2LzqqiA6KKBe++Ym59Iib7pFq1A+KcE
eJwy4Wb0Zzjrcj2stpFl/ia1MwgJCG9lKT17M5b4A1lp1pwddVEbk/nSY8noJfV4vJM3qMm+MZsd
lGxCGW0QuV5Pu5vzXUzXyy99H2Z7jxX2CfSBFhgADOztYulbJzBOY6cdjUdS0GWxo2mBerUGBYnw
u1PbeYVmJtE2K1JQvDn0neHiTDbLtMX3OUfSBAiGf32qmyjkQXpyK1AwsJZGfrYjFFsP+Sg+JybA
BpKym45Jn4Brq/nEtSr/lILa4eznbY4+CIiRnnqzYvi3PUtAwa64h/Wy0/L4S5TVIzhTgJwaggbq
hVU4k1VyuweYK+AtQVmtpkVRnR1Wi5csGpuHHEmpIAK77ZdcgHcuy0ClzuJe/5yZsxgwVMlxcMJp
TVYA/mpB/2vXqykcmpXhO/wsxPhBhiU6a4a0A4Q7LiSnSx53t1OS6SFW5Go/vpj9p63boP+y7cBP
rW5FF7oD3evfZEM5pftepk//GfLuI1WTbmyQNAQD2/tnBZNuuS5yLH/lSw1opiNACdITXdohxLO2
H9MTjdBcbu3dPN6SMuz/mNEUfHNdhTJ4CO/cSPZvLotdqtn8zXkCctDeqZP5JnfxlmkqUNiqDWKv
d7p/HMbWP9JIqCmNWjwVwRGg5vPwTk8+rPFvvXWkkYLUaKz1nYKMTQsrdXSu/7kh2dxN51v9t/mN
nk0A1dXRJr9BfT/Ak3AMHBDD5szFCSYbrJkBr9OcSEo0nTf6f52XKlLXWADeIfeZvDMyetyKHCie
D7ro4+juc40hg83Q0dxzQJi73AE+dB3K6NJ5I3Zq75rZkDRm5QNwwQReFvmQjC46KfIyzHaAwEiD
tANGYoS3aoDOy8TbGVp1aNB6fOr8wUIzqx3+Q82a/LmLQ9QxZQK9mS0ftonami9rGlQTJCsBRtV5
z74oSn2MVmiz1WdF3nGUZSe2F+JJ21jbKqo4mtrByZDG0Wc0eIdPyHehXiUv8EJvNGNFU1IwFLEA
SdP1tk6m+bMd3gBfw0a2JzIjOZ/OYdckTzRJM2GfzSa8Tq2GzixZptouryWoXdRdyETXrW5thn46
h02GukJFtwAln61fQ6DoAszLcl7wRwDvJ7j6No0iCABYCWB6Lf9Fq8ARS6J3+0oZOFy7tUcSG4AL
AsTdKti7PUvC9oFmZG9a+GPn43yLik0m3UJkNRBdmT9eU0dwZFr7EB0lnbe2p8xCldUojRNdgPhp
npCIBQ+iVrirRXFjyFsrjdakupEuTjr6wk/W4KN7KRGgA2lrcD4ZaLq6dO1gXQbQbQV27tdoDHIA
L/auoClOed1zWL/QhOwXKxqF8RRv8T0BoZQV/pAtiCjp+HABTpkhVZZjSEJcAaPssfY1e7+cQs52
i1+lIB6YYPve7NCA0Gg4o3NRfIRimCkbTjfDyZqadZz5WoDl2XDSE5E7Z/LSazmtkPjPkHEFpjOW
UwrOzqn98IQEABg+aGjEjywD0Rop7VyDfLGjEXqXUGDx7guHmuPX1pVZsUWGdap2jSKrzvT6oShb
Dtz/AvDsyCmhP1N0m9GyQCtmut1eq/rbUdIl/SyL3kd3duJv39HosaUoh2+N1AESUVghVuA6Mo9+
D5Q3ffT/mreuShzlJYr2yD4ZrBU67giNpGZIsbY4RaSZ1kw45UrjYjNPmYPsoASFDxB7UTWSRKj2
rPL+QCglJQiGjr0bdcEMWqLATcAHdMwt7BZCRVqSaFh3UjiyGPV+DkeYJ5WcgFXI8NtpeKodUFT0
uUVXNwviMvXB7tP6qyJv9I1QmNK6upBiavQt+lZcIN47b6J3fzJY5EsMUnQSK483WFF/aobj0k6b
l5EELlRVfIxHp91R8+tdbyxNSbG4kUx5CT3iuzv5TTsu2TGmXwYUWe0piM+aj2ar0HtUY+9sS8Ml
ihlhaVTwCUn/m4Y5kGar2p7oQC1wdLlpqqO593+MfUlz3LjS7X95e0aQAAkQi7epeVBVaZasDaNt
d3OeZ/767yCpVsm6fd13wyCABCRbVSSQeYavbLmZOXcdozu9UJaV/n5m1M0xUvPzElBNFdi8xsPv
SfjyP0S6XGYy2CBCws5kjmJfKPhlUlo9UILB/Sx0BLzguPaV9VdRDfabvkHq036LOKyHw8B5jM1h
XEFqKNvj7MDvg8FOIY8NP8Smqi7+EAzPUyPKjdFX27IsiuXVU2bWS0ZB8N1oRoQVbIiDBI5yvyow
f/GtucZ5UG5dW3hqLzslYbLYKHdTwuT7bI85AOt0K22oLdlW9z4C2AR4eTpGasp5WEFiNLQHIAyC
bhVB2PIxxmP2RgzOj0C3qCsvXyoFWSVqsBR0DuaX8kBNMGjaDeB1yTq3IO2bd9AASqw6uy0LWW+a
Edw5IAOQv/BNaFIUEFZizG5QLnOr0+//cuKrh7QFQW+I9ygoAbsKxZUv8mplKPMIRW6Y5eXMvekN
FGZ4XxSbFN5iL0VqgBQEIg+PazgauQzydGYu4IokXcCBa3k/i5Vl0IM5Asl631oCzyp4K7vHzqnv
gpj5tyoA9JzuWDWBkUFUKuhh3rr6QgMOcE82dKFVh5zswkvwc3qpXdb1fNGMMf4nyvDFgcoJ6nG6
Cdsm41CK9s7Ti8i2RuoIWrILANWHW+iFNFvZdcbCdSDHu4D+srxE3Z4GPV1S93V13MwdKGQB6bqb
w2ha3eMPAs0IWGkGYS0u0pinXecyPc3JymYnuwKrV02u/kXUQqlf9SAdJhhHcc+VpjAdS7hfVe8a
x+x6LvLxNCaJu2ID6kKLCuCoI13GOCmOpr4kDah4UOfH7WiBiZdBk5RCkI0rjiKvMPq1PUfrKTRy
bdaeBx0vzwjgmRDyZRjDyC+XZX6JBitHygt3gBNDgTfwktWXAWxl2k2A4hsUjhEXZ34xz8hjGe9g
B5gurjMSvV4weuEh4sPDdXWKUA4SNRmfNp/W0EsKIaxzi2Llxy9Dy9Ccqs9gRZIHK2DTrGOUDQN4
tGm4QYUzWIYiHc6J7ktYneCMOloo5rqifIIPAfBG6ch/Dqh4gzdg/4WKx4PZdwBeOxAkt0pQGwZs
Pbd1FQHTDOlrKIjWHKzC/C3q+3EXgL9jbv+hWRb2uHPomZIKb2mM0NQO0sLaDoqZIDYJOJsKDWsS
TW8t8HuBeAFsGNJsC1+O7mWOgA+0tW2RzIRvuodYmvAxa3JbuJWaRX9GIsFW1ZLzHzLsJi2+M01L
OVoQBm1s8wbP7E5sINZi3VD7Okx9VgKrm40BXle74EATLL2uz1a54Sv4xdUheudZLsjaxWAM3+q0
g70j6oMnCfPRU8mzagVZq+F7C9cQrXzQ6gBIzXqnNLUhiB3hiUB7qLr15EYNMLIaIIcAdyy9sZov
eY//oYlLpI4UeNgfA58Cr8M8S4d5ntnnWCeyEyQwLQB8iNLu+8GLEUwtDg8gBPpEMNSXlviAc4jM
nB3zsUEauLxPqiy8K2IkLcesy8A+gMjQgEPHeuwj955C2PTCCwOEPceGUDxOBZ5rG6s675GA0ieI
ADy4m76o3zjxpbNOHlBsa1dRiXNQqJE1YZI2QHUhWTyI7pa6AtVPoHulEolHZd3FuT8FQBKxHPLN
CiiFv2fR3djCv6xL4scv/W09envgeZ4+LcnzEXnYxn2mH1oYCc5xFR44+zbJXqlvXkT/hL73ur0Z
o5Ac+GOwrmtR7m2r/AP+Zvil6XfQF7gpJnvX9r6rEu6DSZJOC8fO5alWIwiC+gI6oHMsDLH80k8R
1BeHOKnhzVtBeqRr3xcIQiVPnWXNcyn40+g8WUC5gOZRMK3FJbb8nOXZocvAacIL9Dv3AbhVaWs+
NUEHUxXbNy79AAXboYtSvKJUewTpttxGoixuB3+AjRPICzB+RiET/kvWdyh873yvR0WlLWE5kvTG
nyrjr3EfqtcxG6qlALPozIZyjQOHd85h2bVvR/6SxjVwX/pC/XQ3qnRj+ml0Q62u9hxgSmvFQKhE
SRCPBmOeMQ9DQHEvPXhmUxz1fayStd37Kk68KcotMTpMF07enZRQyNGsQOm46jyN3Z5acKcKHowS
hMhrhIAR79mP2/2VI3iNoL5f1yCeYcGKn04K30/ZxseUQe9+aGts2zk+T6lM5j6eO/UF/t1gwKlG
ws55dPOVgfTzTc/Z2vN4cgCbybpRTYKH0zzsZWoeTgegQOEd+Icp05NVdygjxSlQHJDeP82mhWll
rFDeFze9/kDmnsEXPQ54W9tLULHXFxqIWGQvAt8NtzOEjdBs184ZyMZQFqmAIDtYKA+nn4hL8J54
4TU27gVxmz6RmUDxqmDi676EA84Qn+bNhKgREy09caY+gTyP3DIw9EvRhcF9E0fLXkMMWn2RpQUN
OjacsJVOHxsbcnyG2QPpwZvssYJS98G0GrGgCU3SBvdlEy5pkCb8Ot1A1WER+hVE2vtkDYE5tWvd
YXw1YnsD+2vz0WvN+oy3QLOgfkuHuTqs12F15SAtFJuPUVkuU570NzaQDovANEYoTJbJGtggtQuS
eF4x0isWwntfkfrpB1OYkbLXEdRzCCEDIxaFwSrI2uLFMhz/FHsw9balX6DI7lVb2XZiTU1khuG1
Ek3yQE03VsC71eyO1shTf0Xd4EgEp1SvAUez9zXCvBDryoD0SpIbN1eEZZs39NKfu679Vsj50vLS
ckZpQoIT38UBHOO94yQvc3MKxLoUsD2KQfm8FHyfek53zippGiugCs5uPLGDb7YcRp5CJIAn47Ms
anvYslpOxirJ+2gls85fY18RLLugrTctTHFhgI4Lw5Z5V9QGgMVpkHsrN0VqSLJd5/bvEapOYxu6
K+IPaNFCWp6aNNfqa2ul4hgvWR3dhSnoVnpR1Pn7fYeHPLWu/dScmr9iG3kga1T5Al7nE7zKHBxx
fBnEe682HjuU2M4g8uTneUCBgrzsAGrLigpau/oykvQUlMGWXlvkh099KVa5KUnRimJoiCZ+RFOL
1fDb0zhSteZjUsxfV8Ke0tfzvZc6ZjCqWnugFF/8EOyRBX2vxSrr4cEShs6TX+eQdGhA9EkAaEf9
JwRaalkmA99BK6Y9jcA1IYmAoxPpYPCo7ZZC26/EdJ4CKHuOSfVpi4Q5bD+eto70kCXQCdvYVv4J
Nt3+6ZqRzd3+6Eqv2l+76G5O7gp1GGBd66l6fISUHE58bbygVtc642PvRCcvifsLdYFy5YNiV/kH
GvRY762xVYPsip4+RVULpkD2E/ZDOcR44+5b3Y3Yazumf8zzVj13Tr6EbnT3LQJYEsJnebWhMA0U
wzPZf4xFm5zgLRPPYYaqoejcdAUUYTzxEGfiRmT4ABemlIc4idp7v7SeuhFYT2jnNPfwOmMnacob
pAqa+0xfDLhzrZHoDtfXPsbqe+Y7MFXSEYkLCHQGg8MlstI9M52nQZrNo2t9o0ZXJt4DTCEW1HLw
N3moRQHHrUA8hYHl3Utky+dIt+7u8UTCN9sTj7kP7xHIUIDa5hVGiByfm2cdNvHgDCLjN77FJsOn
GY8wHEuM6TKmAHh6OXefcKp4avW+ly45tPjy1QBU3U0v4+HG2zV6IwzEUYNNL4oUW8dQ06LzbEDH
guw5yi2Qdu1Kq2I7xr3TNDESNVH6A5aGtzwy02c/h/McRRRj4j+UTfk/R+if4jmmOjJkE+EqHPBF
AmHKbRjVwFB0jRdAqKtHanuAZXSKl/gqLb1x3QVDdGsHaQQlBTe6bfdD3RgX6qVLnikYPzBsut8X
0vFj1G3LsBTAgaE1x0WeszVEYi5afHvy9RiJb0mbBAdado4TUX6Aus/LHFGECV+kvTFtZRh2779i
DzbX+7BTvP+Kc9s45ICvX67Lxarn0B8y1fI9AE73uf6lWDL4Kx+2QFsj796khVcV0QF1yyzLT604
MOoz0QjBNZrHiGKY2/U/zfsYa4I8X4RIQbaOxGeu6b9HqsMZQLdYV/s7UDz5kpqDkz+nLszJq3EN
IK57P0Zm99DVebqKPCjBdl6GHCjsIE6VMh4BA3HxAQ6m73GdQm1dD0Z+8r7gPNrbawimYaHC7JdI
+iZbAe+xIyQqbgkWRIggunPrCBvnIry5oopKnvCVmZtg+2lUEcVOXTIcDdHfXqFN1P8xPfEMsbHT
ot+4Qx9DK24yvvUTvDjp7tr35a6YAv9tGqe/4wCCRDXr2EyFfeqHkT0nDDUYaQz3eYIzcz68yCph
z/rVf1sE5kOrY8DIBRLMgNC4gNvAKQmsem3Du+4+ZwMqsIn9MvUp2C+Br60qSv4C71NwV71C7amJ
1o2IhvY+rboLs5lY2GYIzSFkN7rjgH+59+R3TbH0AlDmZmWhimdwYJP5cyQhhlJWZnMS+hfrTbUH
czq4hwC08RTBjF33oizu3Fa1caEWajYVMCuJtaBmYgKsXOBpDScZxMKJ0gI/PMjnqZlTNEtQmsyD
dCp3B1lqmCSWBtM1EUhBpXUMeQmwj9WqNqfhpoQ88Nys+KDOAVN/hjH4HXjmwSjOhtl7p/wR3hV/
q4FBuNDfQlIMAF3ddx0Y8Ydbo9JsL699dJeUfb2yfN9dfRlwzb5ajm6TbGjgOsohtwQSGZIJpD1G
A/TTjKD6ruK23FM/GEoQMlbTtHbGb16T5Phsywz1OdzVLgRVF3Trt2gHCsrIC9tL46U1qXFFnTRM
l4iG6bZLnQAyQx0sMM08hndve1u7pbOjlt+P8Smr9LOb2nyQ8ECc/EWoB2g0cSZr9fu8J5PqF21+
ZNhgtSJN10Tu01GwQPmS+JSuCuy+GMOTWeXDgtQfoTcCyILZZqhDgKZClyZ3d6I0+zNpRo5Tz4+N
yd+uAf9tElBMYtMYXb0IcQaEnWHTAd6IdC5dkCvxzjL4ce2Zuz9CPRIIozAV/JB1sYycdMVGFlz8
RvqP0E5vV9OQ51vFs+AxAvzx4IsRwAw9OtkKohhLqYeoIyQ8llHbgOeiz3TrBM+0CP9cHV6FjUKC
W5yoRbPggXHq1JRoNRBrARET/2lC0hJ6Epl3qKzOf6ojYNVxQA53jW5mWQR/QLtnUHlAsBUBmQf+
p7Ok5mAW8hhqGVMKLmpWXlDcvZ1j67J8gK7CAg8Qv1+2Cd5isajv6cdMVvrkGF5/ptDOwncWr32A
rPQPFYFY1K0Be9Z68nbEUsMr1V+NvzZplFhrNGpU8nNwBarpv8wt83HRxV2+q6gYB3DVA5Aw8HoK
ZXWHhFh9p7ucNHCOMU4Vd9RfmGzuUk29ygrI9tVUBgt1Gaz3QWhx9e5cF8AmfQnCPN1DJPQvCrj2
46zWLZGQTjc0MC/yMf8aHNSmXA+TCeXDJkFB263cm7iP3iLdoi6GvapRV/nFjR37Ia4hyVAnDpBe
H/GG4b9Rq6wi644DQ1PpPJzozAhHOJ1zE/ridZCASqBZupoo+0ZBWQNX2g5nn2WbB+kFNkD6g5OP
b3Xo9fjva8dLB/WwS5OEsMHSqh4QrcRXTw/QjFDgj3udEXr2ePHyVCAHF5hbUn9CegObLQWKksme
muxT4+8RCiuNHYX9PWeow3uT2QpEngbQLafnL1Y05ocyRgKIBEtwIMh3jNcOpF8n85Ve/7Qz6Gul
NSO8C7WyVE5rulCTBnQEbQFok4DiKWSPajOAHSS2BXQnJvzD3rcFfy9HP6EKoFJMy1FwiA/6xfXw
3HDwTRZBh28l1HL3bSOSJd4c7qOMyumU8uEPavEujW8dGzKkUyG9fWiM4SPcukxssOBXS007TosL
KCDgzgHcvoyn8ASZxxAaR2n4aPisWI1p2m87sMQfIT0QoUAViwVN5XGaAag1rEYl8iMQgjddWUC0
D+osBTVHjw3OwsiydPv7p7MltVw9ioJ+nu1//v//h6ezFBJgK8Hh/QNvSmZi/JOzBC+iwkL2Ai9p
3ygOnOHo4hbGT+UZqAp2HPoHxmFoIcq7ABxh4VQ2NC0mXh5THIh/4PHwh20oGHTb+Hw5iXKeIT2G
TANM+h7GzphWWRoHd0XZ+RsYGbTnaIDsUdqICC/vEkXwcvKBM7O7Yx150a4bTBunz6zdjIYBtU1o
p695FTRL+Is1Ow/bzSUcFroX18UjLHPhpO4k/ilQYgQOqb03mwL6FWXvr2GJEv7JRf8Cx29sueAG
BCEqWUMqQ8PogAy9G5su24RlMZ0AU7F2wQAS8Vj3EwCngwX2UmScAShq1gzgcXzLub8XjsOOUOFT
4OdU7Bk6ZOFO8sbA3grNwYRjc9wOIADpZgYGOcy0Egin6KZS/NkuSnahVkS6Bo39KKoufqiCaEPd
Poe85pQ4UB7Vc/rcOsDUxi6/wxHE8fxFwzLY0ASAWFWAKa9J1qIFsWqRi6k8kuZF/dGEyk5xiyTj
g+eld+2QDi/JAHmpvp0AApShewNycLh2eBq/ojhwtqxW/ESCC4pTTv/i4VSw7nzV3HSRI6E1nFgr
PgLG1Ff9lqVQUhljM73lsBg+ltZ403GBPMCQGOmtoVKYLRdxv6UmBX/ERbzUbiNeCFGaaIB6vw0x
Z6fhT9SE5pDcWFqH7jo66aZrVt0C4hbxDb13AtuA6GERPFCrxTb12hKTvyocpDRdWCjBSBFCkYCQ
/IhtvO1wAIbTrNtD4rXmYjVATPIP0/qfI6LC7ZZjWqh/WiOCP/XN77+a3NJfvV++morjCwm2nLBQ
NXalLl1++mqanpl0RomFK97L/SewDkFyQmibrCM3ggCmBusQYmcG91D7E6zHgrtMthkk6460CM3E
CR/FpisASCVeuGwsI1t53DePYKmYRxwooQWq7xzw6ssF3VInDccsgQ1OBoMF6sM+EDF0e534ZZ3r
ZGUD9MshCrcSHdI5RCKYtNQRlGcqCKLF8G7QzWG+jPyg4wC+wSdNJON7XI8M8m7uHGLEWMx8DIig
ACQdiDi9PiJ441+RGU9vA6Q/lszym5OZJMOdGfdz/xii2kD9k+X0dzo+1y9Nq7E+9+t41hhvINHH
O1Fk1smoButEdxIp9lMApbdhTD91W52ckEwNVbcHkfVMob7hNTcxlyiNY0cjwkECQwl1wRTV0pVk
jr2iJl3gbJvufGM8Ev0YpawJShVtgsw4uMoDQ70vUh40Qkuegmtc8rsmcpZCs5xpAjg3T0iBitN1
ely6yZbixySA1LQh3qdbAZIfrgt92Vaj2QaNYesltJeStj6a9WBBolJD2sLKaXZIbL1QWDcogOCM
2II3J8cpFBvhGuYOejJdPgVhmzovRn201jWOVnVL9kL9limhkwarSrPLLch9G1oI/OPCo6L51HSo
aQ4lkoZsdQ2jO4qdI/T8L1Mp5OvPoBiI67hrJ4MOUJcxE66YHz+zoXZNguW0MA2NYYBNTZjd4vTa
3sexy/cwDuoWpWu297W+AGUGyS85xTtq0kDeLsFdD+5pknbN3RXcAauQ+d3cN3mBDTWZKd5TvOFE
9Z1Tz2NuOWwTWBCfOXajIC/W9R8x43DlsCtfK5AvrUy1P0GIj6GQ2xXPPnOGFZTAu0tYqnw3YRO8
xa+98wWOJACsGNAHyY03c4Q5iX4b5IX3l2Ke+5hWcCjLsIfFsQehPXeNpSiF9zZNwPfoUBfuhA0K
plUPnZ4UsMizWbmvnd2xJxGbE0gw/PU6NijntdSaPQYrpmvkP8zTkXg9q1tVB1sfanYnbKigJsrH
atN6GlCv+64D4GeNc9MFtGcdSw/qr2rAkYJiWt8ARrWqqjUsz91NH1Yg0WRlf2JNFa1NGHTCPdD6
o6kL788WWmFBDFk+ZYd8YZR5+OBxccm6Hr454QQjWaPFjkFfAovXh3BAIRt2k7/e0jhcDupDTOPz
pNJv5pnX6Z9i6DZsvH9Bujhf3ybStG3BYOEEL00pxFfzFihyOvBscOubxmxQy3WDQ2bBtzgjujW1
ASf8u12m2FYXenxEnejO1BeehMMO8gCLinF/R7VP1xjluavk3gLMOcfGGe62aalK4Bx7hb2jUcMl
orGhXvxxMnLiKFjEsWHgFY2jUepF4baM4n4+SgE/kN+6A6pqOCPzqEL15G9S0yemkxwg2D2mcKuV
mrvkXjlQ1J7nQH7CgD7Xvgb6+F/8Bv8jpSGRnQfwgFtCmgpSql/ezCwpS6tFmuBmSisHggUWDAgB
i9LvJrgvxstMpd7GskqoTIwTMuAuYP+fXl2orxxELw+VfRFhbL94buDdaMm1RTIx/uKzON6MRY2s
mB6tFY8XMHm0ziOESZ7/c1LKoKXWB0O+I0kaj8G/oje0rUI/VnfUBwx1Nfc5dVHf0YDPf4kjr8tr
X1Owao16YF5Bh9B2ocwgkY9UfnpvK+afs3IAVAz/P9/SLPYWNfBuqLQ25X1fTs/U36YJBBdR/Tk4
dZq/qLZY9q0nvlm1/ochp7mlpmlOOMU64YsKYLQWthFf0XT94yAClNx3cRDMP47iqwSAMfpxqSec
ze/3XHiRfNlzSQgtYNvlWg5nkkOE69c9F8iYwpZOX9yoqgf9F0bp9P2A0n54GdCstKg9fR3Uf+ny
IGnAInjbIKWKSXoN+g7RTHxzoouOoFZfAsqKvzNUvyBRYnhtvGFAfL1GEBEROAf94CbkPiB0UN5F
Q4WIvAaOo8peRWDeTUFZ3/VFCIwwC3b0wVEFM/GthYHxGBX8pR0za4USdQyzcDSjiH2aZPnRDtYh
gHqPbbMhE/SELMs/LrU1QTOeOuthSndO05/+Ke7aV5rZqUYlSLyhCNUvQtQ9zpGw+a7MpldqlQmc
EejOkrBgCfQg9lyvk25R1zWMZk4YnPs9fjcAJLKAlh7t6cFO5PCFNaozqmv8xiw4cKLwqv0+xXNA
baASHYiyOgey/n2A8MpiPylQk21bmunu95+q/8AYSg69Je5YEFCxbZs7Xx4XGfI3zehawfEdQd/D
cAPaxNZzY0NsLTLbRxnnE5Ti2SooOGQqxlGdWZl996LSfG4gKQiwAtRGaY5K1bh1ZQzLFh07lqm3
wk+IdvOKEGxBPXMajjRXHzxNzzMvHz/O9OA1NDTTDZVt6RLmw7RSRuSvr32JYuKioD6uE6lXX4XE
ZJ9DaYBC635Jld6uB/3/3aJtKjxU2e1SG72Y9Z5rTIEo7W8NtA0uUY9/Pwpz1Gtkhn32O+Si+37K
X6IsssBa1iYTek7y6xKFtOYlWmugJSwdFNrm+xI0x6ylOS/ha3TE9beI3eov+Cr5ewI2EcQJJaZb
5gqAgggodYVQBQp8/zICZpowV9cBCEL8SyLG1Z+Bz4c9ifeyKzgOSZaA+bKl8zSfDnuiDGwxFVN9
QL6pWlMKtdUH/ly5ONxrjTCQwz43gUd9b5L21zW4ruzvyrTcm6iws3VjmsnG95TzoGB0d6rt+CXW
L+PBGpC5RO5ZOo08U5cZee/xNBirvDhFTfhCrY/4DNuM87xgWfXL3B2XuZeL1lpWthfuIL9QX1gC
n6t24G9NiSJXpS/UzysIIOt+avVOUpxVFy45EN8b2bP4oZxwnIkjNv0xArEhCtv7Kx3LTW/CexMy
TGxhp7F8YEbsrmPRITXRSvOAAm27Ta0h1I9DtvTEGH3j6Xiflbn3V528BXmU/jngIbxwoNv6nIRC
rBKlJuBMan8fCGncZpX92hSGfDVLL9qYoSm3eTfI16TJ90Y2xI9+JIx/+ZPzX7H8DnMtS+J5YiMJ
xxQ0jL6k3uKht60pQ4XK7VykgUbj1MIFfQmiIygbkDs/Ud/14rVapMUOf1676M5Ayn/Fyqhc9fn4
3A+T82cH+y6uUPhfqKJeNZHwfsIs583zm+AbG7BDAX7ZfphC6KXUbR1fKsN1tl07JMegKaLjGPAU
yX9AJvN/eRYirfjlg+5ajJsSH0AubYnN05cPeuzwDinRvDra+ShuJPR1di1QrfvGh1zd4Dp6d241
j4ZCJjdmLPpuNtYO5AToaFhFtELNzPiRpROEUmrgCRk3zJXZ1iVY/EW1G0fX3WOfW54SOFsB3dBO
D/A5hcx0ypCqnJCvopUC2Eb4fe7/OeVpsBCN4z6PvlPA1CYMbk3Wyy3rou6AZBy7cYIw3Yi6de69
2EuWHgCxb660Lk7qND4Op7cdjOf/Ukn6PQhM52WcAEKmJcIsBcsC38TuEBvDuM3dIF1eXXEMBrHj
/9pX640GBVNcEWpJGm2ywwvmLku4AW+Moa/ugVF0pordAW1f3Qs8yvex2QxwUsZYMIzuORmQBcOf
sngOUOlYpGIE56loL2UH3BeIu0+eFULXWI0oo9du9xPsgj/AjA2+4TgdLl3UieAGoKJlkIZv181j
XncAILD4jbaStHf8tSuLgT3LPZHDRqCCQraJz+KvdxGPoZQ85HBsjrVm8qfRNc5twMKwqq/v6Rip
W1nifmrRGB0qs3xa2zqSDpUf82p9xNRjNI/GCrT+t3kfq3zMo1VymylIXPBhXYXjCLMQYzgWmQm1
3LZgc58P9bPj9UJx1ybdUV+XqI1CXnfX90YO2Wi9Xp4MycIeO7ae48bypwvm3t6EeP69NHKxBQej
RhYBzW5S2T1siIJl4E7Njvoa3YevwEKxFLKPOgz5oeIY2vUParV+BCaAaZnbjEVIh/gT8nfIXNGF
UbKKbmuUGLct8sQ4YOk8VzKZJ5OGqd1aAeDqYx2uPs25LuTHebpwZQLhtrCy9kitI50ILPAJ+kwe
7OsD5+BUwSJJQCHMu9gf901bmJtiLK1lrLhceLIpZv3O2NfiAlnxEGj31oS7/sM1gvpSHQFA8ewA
S6KfeO784xqRzM/Iej21Thh+hw7wSkaD/er50IXtYfS7Kyorfiq87I4CgkjIxWAhaZ9F0gWfXxur
hmbwvbSalYldwWsKYQCcaax8j81H8AC+nrdByg3+4Lpp2X74kAJ74VYpIOi6C0/F9wgapL5fI2iN
0XbyFcDn1bkyxQMwo/1WWSFSiFFT3UbA0yztgbvfCztAisJD+qWGNaBSY/GALMR7bDEGzs3QpDsY
IYO5Cd2qN8iGgCLpG38Wtg2kqFd+a1QTwALVGS81uCkwVxjLHVOFfRvrSb2e1AztzmFpcy8AeMYf
Jo4fcyPdm9CWeO1E4m1jB7zVCknG18CY3sZJu2KHorhzDfuFuv2qN4Bp5ChPp+ZFJf0y4aW8Y5Eh
7prckYcid35WPcA1SwDjgNc3rIUHdtI+6JPoW3zrpqz4xuBKtYf/AbCfSVx+Myv2M08KfmsUXY18
QYeMlw7zRsg38rJ29/bEQ0zOQFV6+f1u3rK/ZlJcxnBItB0FQpfS5KFft2qwQQFRFWoPxAtPodfW
j9FrBDtis02kv0DZau0Gg/tDxF68qOyaPcPaI8WxNh5uuQqKrcPt+uhNHS5IYmy1E9VtYyc7fM9Q
ZmNp/QQIXXSoLZYtQTKpIU82dUfUn02IoqBZSkBxK6ePFirzm6fGbIcz9t0vNBW2DdktjGNPNNOw
HePOa9SaJrbwm33I+p8NqjmrOgjkqhh4DqYJLi3kao5d2CPxdW2zNASv6do2nAZyL3FfJRBI76xl
p+WByI+gESzdgglgLKjvemFxdeBNBMUYHUuXT7EOxPzLxPjmp4aCTnMIik/asGATxJG3QNXShM+Q
PRqrAf96wBIHiISUeN6inOufUqmdvjUbke6ul0lA7cMIE8DmEUEXmvAllsIcP16snCExjYVXWe7t
aPFTnVv5jYu9AwhqJZSHQEeAWDe1IZ0EP3bYAb/PkV5r7EojrqCDh98TFsGFdUJOfkOLzXNwOFz6
ko9nZfrqlgbKEqbP8MzhAGXdw1tInYmeO/XI4Daiv4coMWi81JeBTbNyUnhpfeps+/6QBsJA5kDj
GTTOAdD9ee61i/pLKFWj9C7Z8l++B18rxy72cdjAuvrrIC0uvlBRezDifN6M0RFqeUYDCGeId5Gd
4pwalBd4XIf3bcmDh9wIg02aOThdqmnVZ3483Ama8fvfx/56gnJhaSYl07bs0gQJ68vGMgodkNC7
yTmE0kxuRkAc8FHFhe6uzTQvgQ8ZC6TY9CieNO1GuUWF8vrIb3tYv58r6MJS63pxwYBMw2A8Xrui
bFLLKkL5NgR73EN6TRS7DJyjRdgpfhuXCgXcpEsrEBcHtlOx3cCGwes2RLhyNLqD7q4EK9s2/w7R
FK0rMWu+0319wO9////GzS/nEPAfpXRdm1vIabqQXfxyDjEMl1cohgY7IO+sw5C4MYezxNpiOJ5l
eRm64P2O5aqGZeFqbkODUpyy/oGNkXNu7SJyV3UPMyk4klfrua1Co75R5rSSYft3TFXDh2vAW2zB
s0KeA7g/7SpLgyI8IE1GFb953Jh+4HjwmPhKPY2FUhtutN1+Kn1xh1f9ADpha/7wm2YTQMERjlOs
WE9IGh7dXHnnRNXT0pn66YcLpYd+DH8IT4AEX7XZmXlDfZND7HQFDk31VvJo5dv4aTEUPxbK6Y1b
1BuTpR+Bb2qr5IGniX+AZkB0oYtZ9RG+aLCghBudu3YjQDuoj0YHFrabtoWVXdV1sEOmziDHN7Jt
nNPcl0FxbNF0jO39fuhWcR+HmyxLRLT0WBMteNjXh0brfNCFBXJRizS4pdYk8bcX0P8PW+bdxfoC
abt2Vye2QgpfLzKAwLiqi1aur4vAoT1dWGYVzQsjbV2CqfZ/lF3Zdtu4sv0irsUBJMFXzYMleYhj
xy9cmZozCc4kvv5sFB1T0Unn3PuCBqoKgJyWSAy1946QPDHGBo72cYwuRWlYEH0CCXWW5mLRJ6bY
ZnYpzmCdFucmizNDYTh/hk0U76Zo8oCG9sV3W2839VU9qBs1nZZdtB78U2SaBqGqUeCyoAPbne5Y
GJhsNIpnWp+hw7O1uzg+drj4Og8fhekU0VnrM2BwGrPd3DioCdZNZP2VeGFSk3rMcczRADLpzfON
fW62Gta6Xs7u/tQdTLzhws4Gc0sdoCkgV2EYODgctvoTFXrlrrgWZscAmTY9HnMAoX44APTNjrMp
733keNmnjC9krr9pRTZ8baMSopy1GC4GS9mpKpFsQA6ZyXOV8PzZtWW5xz1KsnFNkX3NcjDGoiM3
etAXC2une2l7TrKhObuDiyLCG4O5hrG0VZPHMWerIIKcru4G9QavPZetqA9oXy8WllZ79ag3FhRu
RxBQCrc0HBkmn19WDjjfmvspiMaAGEK+SWydQ+oGk3d1luJ+uEjC5yRt4ifR7fDMvmDHad7VSWE/
yIGzBzAmCWZEUyPOM+9ktemeXK0Kcjr8+BK3yhbUh2ysw3l/lgPzSE1ysNAVuFX2UyTJoxvZQNPR
L8C+lU/j0aDCwNlCj1XTPEUfL9sqaB4qS9oPIrLkSUA2FxzFhwRSb3ehZvoO8oShDyZtyZHtX1qX
ztetC9VKLEgXjsnHbQSQNvK4lNvTi02NtfbdZHM1kG1BRhWQAzgnG1LYxHZoc8DnaAJy1TY0ytKa
22tqXs2Sdp+0AQuoQU1M9kz2ESD2OzFUngMoBeyiGJFV3IU/JhuuF/8Hd4HJb3J4LRNXV8jdtVxQ
TujYC928W/G8N13crVnbGmhpwJ9Tx0g3AxBB4hU5CIDvHozU8ZGxJayJX4Lp+rYcQJ6G9S+YVAp5
HTFGxvAqIC6yyCvDw/PAMZ/LDpI8nNfeXleHnTJs2iV56eyTvBLkwns67JyDPRdHLPhp3XNs0DY1
lq94E3E7WgKGpJ6x3Fun5WA+xKoYLEX/LbVsR7Ywqj5HfWUeB+58Q36tfyhYaj5MBbSJ69qKz9Si
cKrROEbSwIGIsqidexzziqPhDO4Ri/sWhH2xY4Gr11DvxMI91qMO41RV7SB1YfyTZ7w4njSvA1QU
jSzV8NSJmlQjGzVbvYyA/Qz0aRqaoRAd3rNXk/3bWBB0euhyiNzP480f9vrDz39HEYLlHyyyx/lj
3f5B9LnSLN6bWWAcYs/xT6CBBRLQcLMvvCicpZXkPRIyavfz6GHpbxXFygHhLHLhdKjt+lV8jHwL
XHRUpcLGE65YzG2qyRCggNHm5RLax+8d5yEGz7WgI/K7x+7AC5q2ARTSymy4dzrrO/DK/n40BTYd
rmlUm8Q3degpaWhLlo7nMWsWTrfvCkg8VX0hdkgqBUNqCkUsu/uZtDg5JjPvk3ylkiNwHt1b3QKk
9KxbhIPm3UXYoW06I8dOQTVjVVBtigRmwb9rjFQuWgfc+PTuqN3yBy5gjO30npleGxC0GReRaf70
Rx0ZIB9vIKpFOOFeVq0NbS2su7ZW43rbDvDeF4e723Ys2FcHRNlLKzODE6DcwX0Zc7zegZeGKkH5
pedG99TYQ37gWLOuyY5fadD21VeICbjrsMztfWqx5FOiZc/gIwzWssIlIq71gK/SEggW6wHQmEi9
sIAfU0aOX9YR59FbsuFCk50by9fMxRjpkAJpoehMRnKXsffF6r0Ru2o2/WeI2gRAYc3HGVIdH5IS
SNmu06uTaefVBqjIRIlOiBXz8vq5aDNkerY4lnSy8nPCk+angHJbnkfDcQgd3DRrmnF2kMKzdgdI
e7eebp4nW8aYCSREt4/x9D82bfnuqFQNjDv61pOgC+QUR0bqZ9SAFkSVvivbMDjH8R3d9SKFd6v7
NuRc6CLYsrUNNadki6oAbhrP6zPdI4d4U+994gqasqKRD9sscC18HyvoHRSnKiVFhNM6dPmk7K2I
3u1xXdz/fTfg6b8/6sFhBnYaxnVdR8YhGEBuGYY4KDC0wu2Dp7zBayZSlKduW6GoWeYup6pqzx47
VsSXSbEn52ynJvOKoVjM3VLfQdsh61SffdMUhSGTZWzpUOz6mPy6F8Xb6iP8eRSLe2m0oQBcQOLM
VKumvwA6rWzPK/uQSdO/1BCEeEii7muiTpSwoc5wNgx5SWqGkNbwy/G1t4L8oPfaCPwFooQJ/GE1
hNolQCL03DsuzWytq96VC/Ei3wPfKSROjAUQX952DKBc2atCb4J8r40cXINKmHJ2+GmFc+XcuJvt
hcWgndl49YpsVGiVrM68hWqJkUESk2zTPB7USue4dED6dybBrBYjwex+duS4h+U26ABme6nmERkD
MlR9RPpMnemXNE/MlfQm2XCthC1Dl7/P0wBIAp6lc2DggESChuBrZLoAn479J54k9T4DeesGdx/Z
Wx1/J39jQ5IbiYI4XsX3Sp2HBqqoq8xcmlzHMkk1k8BMgQDodvMRaaki8JV9j9AA3bkYTbsbZCIX
ic27hXAkEo2s9iemGKcdkwfi4lPgjWfWc+yOeDpqWwgcp0svgp4h7aCA/cauNteKzbyrajTzn3jE
vo0iyP5r2Mli4eApjobzPAyE1d6Hpo0XOeah53F+H5rsICuNjTS+4zirA8KdSo1B43AB/pLwron2
BKCdTJMb6RXvaFsQ54V3fQnMAizCtpsFyDHNtcuj9K6HVHQYCffQK0myyaRqNjn/YPOz1Dt6yBv6
iJo7kY21nf7upvZYieaQNTgo6U1vV8tef6sGMOT6Y/Um2k4uAZ607tMyyna1Zjd7rkcAVMmwXkEP
Nn0F/fwnYxTuVs+jZoMrYaQDIWd9HWq68yzrwtkgY0FfZzx0n0cNm76ajf7krQFsBt5rFBvNRzCU
D+x1JZi+ob6+Bh0T4E6GFbLmD2YaZCfcmKWnBpxDAL6pKhllw/iyBpvmygrLbLKRt6wSBFIMcsu3
zDaSg66Gmceaaqpb74pmZ2X20+yk4RrA194HgTZptrSqZft9TPpu3YAt9qLHNfYMQW68FDLXoFvR
WRcqktFsLwqRTgEU20IhdC9B2mHVJlb8FCZTlq6RYpSvrowN3tILLayRnKzGw+geECjI3koyviry
YDikbp4/W7i4I+hPNgLWCC274VCMev6cgVfWAsflMQMt7sqra7karcw7qu3NfQ1tHSwuh+hbMMhX
HSCYJ63V9T1UyOON7NrszesgR6oCqKfEXz311EaQeEFYL4IY4fDK04hPPUMQZG4iMHhQTwqgnqKN
2w3TrAdsBUA/ltXaP0jHEqB+wVkIFZaALKPbZceqTut8bUHbdsVwW7+eQ6gGskbFuGyc8WDFSHUd
5tuxBoWYV8qUL6aYQv9WydTcd8PwPnxaYr3SYL1KpulTpLFtLxsvd9dzHO6NEvCoIdsWiQqFBXER
6WjIjG24fgS/iHFkLnh5F0Y9QJ5aKANZye8InOaaPfhhlJ1MU/Rte+pNVhoizVOcqibNlkzSCiD1
61hgjHNNLBBUUQL8vBwHcGbPNg54GZZPKP5k01VmNDSFjlUAhhsIKY9iGo96zINKF5zSs+3v45F3
DqZ5b5pJLF8TvJruhIjx9JN0Vpty/Q7UfvEhy7z1qFpkt/pRv6MmFbpyUK014uSQINa3hwUOmjlu
YHAlOwZHXHuHU41sjnJQzfT8qFjcuP/U5cbmOj1EE4XaakQjzlXITSPSWNLV45Ut8nAJ1YfmSIWX
j80xYA6S2Oc2TpCv3XM0CMeTpcPjZEX9IKVtHQRYBd9AB/ndCsP+qbZ8/BIMKTeRUWavVRJCko6B
49dj7ToAqGHRR6Pz6EAXcxtLXOnpum/dMw4ly7jou++Ddk8J2xTaQD3lKhT7ezaFJml4G2omNf4C
H+pMpoVrFQuJPrVmhBdrhCYT1YQTxmttKLTljWPkWHU5pfuJYnEQAIojCjG9l8Hx/NNkGqP+7IQt
CLuYcz0Dhc4zZC1kBmYb1WiGdPQ+zfb5c2EWU5f+iXyuneLk5eZvyOowAGKtZfWmFFaCVws/IZU/
PIQqf1FXmYmjKqjmp+7knE1zGLJoJieFznaK/X1YcgqVDUm1D2fFR6Aa564fQ84mqlFX1UuOPihO
dEgKQlghu8NLTxxdDRpERSvGt565oL2rk0+1G5WQ+Xbx+lX23PQuYmiG0xjifBxya+UxiDmgZVS9
bTcQNThWnvjlpza2gzryLmS86JSb+pCDamQT1IU7bbJndrwOks7Un6lfVUFpwnOqONoDovcNcj8D
AHNNBFg4LWeIQyQwNJyKQTl1Wv/QUmj2ukSXxz1vipmWUPXH6ohGSHijba1OcDBhhfVmUGmweQGF
XkiJladIJVtLcFFDD+Ql4jX+XwgdTwYVxSMRbP/UibzgpP9TJ191MtVMgIXXq5b3PViQfl1B1pCa
Ozh+sZ7uMsnhGyUoWchjQ4mYLigTr2yDrQsK9L3Q7F1aO1hoRXF7oBoVdaLhZzi3qQbargYp5Q08
QSy3hRe7W+o32a6qFH4zZGYOzeF23Kk9ldMoc9e65maK49k/fBIaOgFOYjmGubcicrXKMnFbb2aH
K9a1nofQJBZWNoXMTGx9aqfHoRgOs2moDxoIDg8QXGn8pXQBZiuE6YPEWkCLNmtjsXKCoD+WZCQ/
Id5SAdzoklxGmNsA9ofd2cKdUx4WIdK3DIFNlgZ4JcjPl/ileBDEA4zN9E1kvwzinoeFi8TBEakW
lhMvROD4ez/ys4O07eviT7a6jnJI0xrvcdScu5HjxuZh9QNRGnDm3jio280cc8g0R2He+RqOGngJ
iWuwseHeHZzM6YLaU7UO3fJQYAGRLihgDqXmbHO1JtGX5NZDPX6vToNQ1O0gV1Egx9nirN1GSoEb
3BdaUexBHBwsWlpjKRs5EgskctDc6LcVre2Ug2uiPOtArTu0ZmuUI7Pseo2kBsjEqAHCYQB1bS/l
IQhZdBekGiRsoLNxAZHvBTt744tdmSMU0rTsoWmGbltl6XDQweR6KjRfro1iHD/FrtMueJ7b3wMB
SjYcbn9hOu4zu+AfkIzw3aDo75LWVdR7jf1dpl28n5rkyZzua5zj1P3KFrPqS2XnAyB5imiSyBw9
Xr/wqmB76kUmIoRs0vpZ2rhymfqTzevAnBON2YFiqejUp0ixFq4UayWZijI//P3EZyLgmFOPceID
dJdh4mifIfnYQ/bx7/kssZP1duQ11aPbMSW9pCXnAavgc+1qAO27MkUyEpr2IBpzZZd5ugEAB5Az
SGzqQP3CRf4ScLid1hnfaARWFqAo9TKDHaQDgSvcTiJ7RY3d5wyCIZkXefG67+2fDBKeZ3AG3Lt1
FR5M1QLWl4EmGrUGd1zblI/losv8AEeMykMxwnSQtR0B/U8OsvldM2wdid9v4YI2ABww70O3xWfA
a7wYtIcVkhAcI/kyeiC2K6pKHioexQ+gNtUXUrcCHOfFBzAwmS8V6Ok2AfONPTKhyscgcIspohiD
ezyAis+VY+Vbn6UxNmNmAwpUth9d7Bf9sh1Pc6EhheWkiQQFUirjYXCO5CQ7R/IBJONzvTt5a8aq
bFiRnSK62IOCgbtxpFafQK03eCuQX/sLJN+1G+K/rAsBgj039rQt2G6yBRnnxybVvOit7nBjT41K
sWlSjUZCKm27uYkvZRLsaLRpyila/zIPwljxrBv+Jw7y3XOqDnvd8FL2Az85yjKb005Cta1ogtWV
TcVT3FhPnWgEKqBvy87g1YF8tepENmYlr82Yp3tykgkdK1BhnKghgoYfkqg4UotmDKoiWFF4S2fN
5Kms29noM9Fs6vcyzUah5Pj1EcPQ76EvnSUJNI5wa4BfRPJYenb8mOT8W9Z2BRbgaHlBKx4yY2qQ
pQ/a4IDrMbAmqQAqROO5K8OQOKn5l3EikClfqgibcLHVpAuJySjtzmCvbs84WenOioFpbzbuU6tb
OL0nLxVGJfJ1wqArSnF4Af9yG7qH511oA0b5MVbY1Dih5DwFBZHgxwTJO+DtBaygAuMR8hyoORCN
L1DvIIhQbkMAE1vb6bChZkfuQrmnKlmpcNL8OvJqIEPvBrDb1ts5mCagsbsWmqqBBeAFb6w3WsVh
SwWeSNCJqcUdWW6WguQgW4Xn9UcomecV4cROh1xwK/0ZytjAgnMoGv0O1KprKxXvoi0k3yJH176D
dO66J+INT1TthoMrYUmOGr/3jgg6xrr84XKpHymtDfCn/FA47iu1JiU8IPy/FOULjm5eWFlB9x6w
pU+gGFF1UxW4Fn4x0pGfDMfvP/l1Zi/tOh13eZnsBHacF1ZCNE6Ps3uzACn+EvyJxcpPQDyKnDDj
scb9zSP4VSyz5w9kwa2QuQ2TAYkwKkBd8DymzPhidml0RybTyOs7MwtfXLA8Z0vBWgYyStluyQs1
VmNtSVx5Z0ho2Fp+F036cp4A1hKXwO9icRMes9Hx6NTA73yrJUcgzHmEud+EzlSwzmkEpqcPRhTY
u9yLvlocghhJ5I2Pbp+NK0PYYkPNSNkqe1z2WSLuwWcxPragaNx7yWAtyEm2rMS1PMgah72GgzVc
fw7IM27T8kBFH7XvNbseihSb5V/tOSb+iJ67tEYEWV5q37jnmHkEbnNxkENsrpEKkO954UM0dATo
NsD5M1LkSoiFX7Xrqs62bdo3S58p/9wuFHyTKbzmPEbne9VDbZXJRoe641pLQZPQOvJZlBYOCzou
V9Jn+Vsks8cSCb9PWWpUYJtF+i3Z8bH+0VKk5wa5F5/BsIf7TRXfODjzTHFsdAEsUru4ZYscOcjI
v434/7DkndeDM8HRHkoz+MpCUGj8fQ1i4OD/N1gIg6wFMgccXDpxZP647BaebDhl3wdO2j4OVY3z
XNfVDkIVA1gOcnAiq3YbjDvIGG6AgNMOZELGspYvbttTn8k31Uc7CY5zGNXSjqPv5KepWoMN8/g3
XabRaFLqfdsmD/X579lp9L5sv4K/tdloloyByAJKX+OtcfSFCwTxVM1yEZyoSkXrFRpAAuxzVJk4
SmQJM44G6/LgRNXGKdATVJXeVmbxmbqk+EeqHqbeAvcho9NtJmmUrtxz8BkdmyyDzsSvVoUb1Dvs
5N/sNsounQs+vsYDPYAVVOPr0FYHURX6U+NYBTgw8SMgO4VVH2GjVh9MKE0+YTl0HWaZyRJ5IDij
oKcoSFi2hleKO6YetrEHmSxkhNbIE9NA+wK7Vhr1zoRW3ZK++Ughyg4WR0Z1Q2IX1B4ZtmrTD2Vu
Uzj9MgykRk19qEkOskEMBZnZ6rc0j01jUZMcZdasw7H/aZpjt7Gxq3yKqrZ4SGS3AMFNhrTWvtFX
dgSNr6wccFOlvMheBNlYBG+svNQ3cAkR3hwBDQ+eLCuJduPQ9Etq+qYZ4JqsPhaNg5e6ihhGZPK5
vQnSReUkm9tFSKeztBOZvArwBHCrxtMYVs+QRonUkMzIl8LNB6AfB4BGWkhcB8IATjvtcIYG0tkz
c+rqEV+edSGDvQVFkFdIE6cbM8Ydv1dF1UOTSYn/q/hK/N8i0sAJd2Ot6Xc5bv+SesxeYy0L16bo
kM+g+AUgeQoMFy+7l6jQH5iZuT94CuZjFRrhvnydD+l1KJ7ZU6goLIAZENp24Ju02hdkNBsbx6mA
pY7yEaDpmzYg7xDxDsVBw+JMIavMB3MMnG1gunIfCJ6A7SzLVmmcJ19wQnYSjst+dma3L822fDNH
xpbCLqL7WLNA6F3b7c5AAsW9HiD5rraK7GvK+aaqgKJAuhMoVCuoM4amDXJG6EeKvZOCnEXZbKWC
SjVL1aipk2YqGalwuuCbNWrIZ/0IHnDrtZB21+1YiSt/1mnxnpBUBNlHytcvG3395za5KZBsgPkk
QM8BgB+5LXa9685G8lXT++or0KSgoCutJ8t19qb6TQexW+4KTUjcmXnDK263wKHeR1dhTIX50W9h
kQwhHDRG6wAvzt2o6/Yyslz32WWFvXNM7M2lXvDnqAd4OsA94MpQzUZLjS3Whv6qHA3+rDdaDImN
ol5TX6Ru6Bu7BkyM+uZBBYHEDi988mYFliF1mdkb6muDO2eN1DOxJS+0dZ3V2Nfu1Ky8qFk5OjJ3
U68DpljY2rKJG5z/s0jdpqmrANPQf1WFzJT8troRAPnXqgaf647CKXDqc9ud2rHSvI3B1YczeGDj
Z+Q7oeTBfJ5vcPAXLkYlc0Y2q4bc51WbjFVT1wvHlh2+5UX4ZOX9pjNt40Ktzi/abdm33hKcISDV
UN7mwzsor2EIb0nBBIEqIuSUD4l51d9SETgQwXPpY3RCT9VJf93/9/lptIhF9kZA1Zcj5wWKQu1L
2CEvGPpDGg7RZfNSpic78OvPWSnHCyQFvpK1YT1EPoDZX1HT0rV4JazY2U99Ivk4dK1/L/Pa+cSC
cUkjJ567DBtQjSdIFJZbIjknLnMqihq0ma1rxsvZgX0gqC2prXVNkYDuEeTpg1m8R85k6eSgJtXm
IYLSDhQTEdLGKvaFtFsz0xk2cebnW2py3j4WbeU/WHZv36so0oH1AuR8zVEhiDMpagy5fZ+7zjQW
RfEYBwMRMFmvH1EfY4HFYHylGSmKmv8dRZ1zHl6GsQehMYT26KtDBX29/mTrMuhkWRWEEOZg+pJO
31cyXtE6UJt7LqjQW7xbaNgpElTU6WaMQVDYA4D4BG23RyjOWaci1OWT2+BfKwwzZ0XORrr2fZcj
JbqFSjUUnVvkaXt4D5MXhJL1HtutQDGU4FbSSkokN6T8gYayE+TvgpU921JwmYDpPHP6L9NQatpa
JOxkO/m/Tzs5VQRgwNdTuzmv9z6oBKc/gmZQ0yOLL1rYImkP1PVPn6ET8gvFu2rcjz8ffGLRuQhM
YNihnDjUbnukWq2af7f1YYtTLzZAeFx1+3/1/dMcosbvQIA4cn0zuUMCj9Sl5AMygLTGOYKHB8sm
t4nucU4WPuIQ4CkDQdqr1HMd58USOckFZ5uqzBNsbT0LCXx4hOrYnD5SAaWwBDJEQAAABYBbyroM
D9bo4JXKZPhYhR4/My3aVKpFJpwCYU+YgACC+qdRp0GIV0QrLwBgwHGQT9+VW9bH7nckqv4sQqd5
HbO6wLktH580D58jT/PyYiEbcRtCDvPYGxBgHqTT7Bpc4J65gxdHmzbZYw0g9rLNKvdzDPLbhQ9m
k29y8O4qP+XB4n/NB+4C+RRlUbJuorJaRXY7rIFEKY9+LfHYo2rK4+82i9ON57jiSAXZqQaW319x
s5tqwCm9R09j1VY0rIUTQCQKKw9Ad9N7xwztXaBLY4ekE3Hf5paJpNSifkt1Y4+3nfezKOVdWbHh
i+NWoOgaAvOCvzDZ67IPV6MeBltIck18tYDIeRdgvL1LZ2sm2CgbF+sm2GaHTKK3fjTc/Wyvet+/
+30MXx1Chl4jrnAMo0I08NSTW9GyH0gYBcqBbIRrCD1DbvXU/YEsamAbyDGlsAqcidigWaCuKoJ8
bVcibIZEeEj2oYGp02yPhhGSU/PoH9muuQvamNXH56EeOc09j/DRLfErAXZSR4xIssNE6mN4Yy/s
w8cA03iJzvNlhRXGMuA9SFcc9iKaRLvXY9u/d7seYhlQMqQW2fGt9e9Nu994ICs5mZrnagvsWCIk
mwDmQ3FUOHiuLUHCCMnBOkdMmmflBhsGdznHgIVb7gepxQuAqvxpSnOA0K1CE1LYNL7p5gsjHpoL
TU4fo0zDFzuWwXEK4/W4Y7pXLZLelmzRuX56ztmjAbFifBWgwzUX2pDvW2ibAVz6m52DBHYhYgvr
K+XI7VZnC3ydoZDRKZqcj2gaFOkGzqYKIsAgPhzQJui3TeazkzSQvidzFp9TnfWnsEi0Zdwk1jed
/fBY5b9VEFtbu5WfHTWXm/cc/B+LsTfMb8glu4vrzv4M1ZFs63Pf2LVFXnzSre5LqEYoNODIqwHK
EP4Q93sdeiYb1nRgUEr7LfDk/2BT8mhFMbuPypbdxx34yWRtyk2gmmQbwGy4TSUOQrrBZsAuIxhS
Fd0JpGRbalk2MsqQzZ2vnbTzAVfO3ovRs+x8QW3yAOz37qGmWY3BNhrZ/U03ZKL9yygyyjAgDXNV
nQbLdQaSvd+7kmegTlTNhuAhRn7XhuJ0q/jJZTqsA3/sDp7udgdXFX2RY2tA1RSHK7gtVv6YqhRF
bfJTbe4+xczuOfrKM415NdM8M/W8nWgejmqOJX96je/47kMaMQc56NCKuRKB6ZuULezCHCdP/uE2
Sc07YUpV5iPmyhgaAjLg/+6fJ6IajWF9zDN7DcmNDatitiyVGgnpkphKwyRVaiakWuJ6/J50TP4a
MWoy/U4Ro6ieGV5BuxKcO6tkrLs3w/UeTd4ptYvGP3qBF6xwZ9lB8a7+XDOdQ00GW23Xruwl2UWS
vo11XD5aXcHvakcbgIDBONKpfwBkbz0kwG6dcgNy2dP4hQ3htSxPH0ZDfoEYabbwNL06UOF+1P5k
c3PW4vujYpJEfP8fJ4HEnXd9G2nqzOEmw7UkCDrwyW6gRjF0Qj1/bL0HrAYa0LBBs8NVBdWCIXqv
ZUheSi1kqJP9X8PM4ns6VtqRAlLdqgEiz8z4RAMVaQXIZYn7BjXsbL8ZzYAs+raojX+mMFE1/YJC
5m6GE+uAGeTd8sYxN6lmqG9mFkp9ffVZmhz5WcjWECs+mGJrlVawgj439n5FYK+h1YEXutkMj2m8
jEpI91FhBFoP+laxNiSUAMmUghquWlA1yWzgjuWHq4iC5hiBxRlUyTjZFSAdSpu8xzdFVakIizbc
5ob2SXbi3UR24Me3oW1EhwrrkgG5X3Z5ajRdQ4ZbMbXINGiAC4B7uSuh3l39xFsekpBGXIFDHR3q
Vq+GBbWtJpJr2YGiYxpwKJJqG8d+e+eP4vvYgEW9S0EYuCMerwSvu0vsm9+JGIw1OYi4o3qciMFK
y4S8c5eHe4qtrKe/fxnZ72yA6lDa1XEY7TDbdYCI0G8g7kUJPukR6bMPgPum8nPXcO0AnoPi3AUQ
Kq40LCuwDVN0hr9sQeYhf6tnxbuHAjFKcUpaboJZAAhLgg3hsLMHUZovL4OepZc/OYSVVru4qgQ2
TTj5DTycFlNBzZ5Of23luXGbAXbwJTNfZ3tpDWBFr0W473GBc25VIXCVAgjBoG+p2XvAPf3938/+
HVlO/36WbYK92nXBl6F7N79lW/RO1DPJHpzAe0jwnYCoD6CwTtXikstG5hPgyxAYUwU4ZYxFpAiW
qsSK1gZnxufebb8SY4mP1Qg3ArCxys5ahEyET1rt843Z6c4BglnDyc0a3GUyje2u8tim/DNKRWOW
hf8llJ82p6tRppoLpYIdmBh2t3GSmQHyqy17GVrFgPQ15AD4QZwfeSjiUyE0cLCbafw5b6OfUcP8
n5p4DmNW/2iyEjKpeTI+AREiNzzG5uLv/7DYENxel4A+C7h9fDU9i+v/JVuchhEkMpEE8+CUn4GY
Ts5YHoA+E3DYbSRw5JtUI6BsleDftA7yJBpoX9LA/1wDh/vCB5z5uXqCjGVkHSySwed3LNJxzu3n
oKRK7PSNbFRcxUzVUv/S2iArBPAC92uh9zVsIYiQa8ZnwDTCXeE49RYXSfyl7TKkhgMYAhU2MLZ3
mn+Xs8a9cNcELWBm/VMPebFNkrEwIbnijgceyPFgFeV4kJEwu52j2mSkAhtXvsGiF7cUVv7epYjs
ElxDKrDN/ApPSzWQCyC1CVLyIF3j6wcIWtvWx7xqzqXlaBcDwuxI/26sCPuHvFsjw9bP1lVm4IrM
d04uzmEvLs5771tFf4akyBpkRiqkH8t+UQYAktA4FGOU/i5vNInpQaqyCLTQPOl+161FDMJ8g1vG
iQpyTDGF7vULVvr1ZnbPMVSrygCfHCLUN3ZqeqD1OVS9s6cxyURFWoXIbNSdQF+LEjwsf+pLNixq
JFSfwmL6AFXXG/umT35wUAivsh6EBU1cBUdLNsMGl/jFpzDwi0U8xO3Piu3dKGt/xEgzXNiQNDoW
xpBr6VLqSF/EdaI+LNoUeTpB0fM1FFOtbhWCngjJMKI5CbpSB4xu6QnZnILE0rOth3+JXcqGZ79v
GvOgjZ11FxqHqSWT4kcUhV9KEMIDyWP2uPaMx0stHH3td2D8A07dXXkggQPZWZ3gHMsWnyLP7pap
AXY45rSgN688qDzYkGUeQb2+bXPTuqssY9wNuNY9FtDc2DN38PYiLbJj7IB6si3Sn4HZtQtX+sVh
LnC/Lw59mA2AD3548PWPi93cphoALLiApyp1unHPNqZ1CRZTarSc+XG6mF23A12FXlWvek3V227z
gFeffKrOrqvPO3/Uq1muqjH9vdT1asKrgKsqjTXPklQyev+nmo1XU1/1vPqz/viB5pEBcOP7vz9e
8W66fbxaHBfdtm55BhYB0EX5PSXOY2OIi5m4ewijoMSPsXQ67MvS8hs0EVfAtfs/Byv/1GSu9yLL
ZFzF0tb2bmNuA1kFgDmhYLx8KxpQt7up+W4iu10jC7U2Ift940hbERywn3m8sXMWhJfKT1aDV7M7
GqOJ9LUVmjvczeq440JupZ/74hVEpu2mx/X8lpoJKJQ9o/buGZQgH3MQ24ReVb52IS60JDSlQciD
ZhlWzYLjf8zZbIPuuej8JdnrvMwOYws8czbaCBuAYUqEcI7kteOlsDz3pWnDFvpu4baLIynzVcSH
hziK4+1gjom3APxLP/6Hsi/rblVXuv1FjEHfvOK+SxzHaV8YWcleCCTRChD69XciZ8dZOefsfb8X
BlUqyWlsLFXNmjPn/Q30U6sjj/LPS+e4DUTZu2Fd+yWLYvRAR5ueFb90yMVHAvc1bKpsezGhsNqu
Af4UEK/CWtcFmdcdgrqkays0z1nvA0FAjFPmu81B0IqhMMuCFyNDUqEK0A+INMx4R3PvzbFJ+JIC
6DoPgK7dDqpuHyEss6iVCl6YM3jLMBFLVEYHSCr8vb8T08ZPb+pShm8e31L9SpvXAR2sR3skKVd6
4McC+PbmMc8zZEiwz9lktrrRuu/4G1v7q3j85a6vfAAnzXKhQ7RPX9oMzOJXUzIp17ZbPrYLSqzi
NOSqPhlDVG6SaUsadmPDZrIb+lljcnt1sT3ez8KigzzYFA08Vr8uQeiFmiubAzJW7l30z4tYkGJn
pY23vphguCn3jVap00Ha1ndRwvCdG9aQ3w7qTMTaeYkkVqfWdUVUHDmWsUgIG56lF6x07Zkqy45r
0pO7ugbvpsrNJu4jNJSimwn/wdwIbmxiWThMUBtyLzT7FUroWDCgNJGSb1aQj+TrSBbssWzUXgeo
PuVo1DG/z4RAXH4PPHAelylkjCBv9Bt05M9Fz5LnhPVQ9Ms959QEfrhAPa0/OCJsNmaYsg2OvO7B
5cpZCPQv3vcBxNU98He/ZLJ9rPus/+1EZ2hAgtGTgLsO+Jm516niuUlRi1VVM66ANG+fKbLqXmh2
bz2+ZqE7afGdSRoLFXqkAhrevclSObEJLNOMm2k/qxOeoX8YgAKRV8Seh67Mb6KmGraA+m0zkEgW
O2z5RAN6ID2WtXVqz4Urj0EIlJ1H0KYHXjUjQoIt40ixGrcgDnfeeh4Vs8Gxu5sWxEjQ/AQQDJsz
+y0wxmOR2MaZAVy/6VVZLD0jMl+DfG94rf2Wh6hOJpBpBIKlxEcRnAv5dAl68Ec3NmtjgjbK7qhH
WJ9a8tWfyBwogRwa1DQKiNUpC9sj6YM8USTbwbPalSXRhYecQtBuRwHmqA+T+BC86r1k1oFtA52L
HfPv9TikhhDa+fzYKhCYciTtfZmhppF73tks1EfFQnbA5sw/A5MiZ1Ua0s1lEEWIBQqg0QIcnf7Z
ckK+KVpwGEdTsJcZ5QHiT+96auA29OSjFUvP1C6ULv/5lUBNSzd6LfN/vZJeLUur6n+90iWAoZr9
9TtBYv3DA2SaOb65tKux3bnTxQCK5nKX5CA7ibWtLxf7GqQAI/8WXo6zDtyd3zx61reoHA1RxCx9
KLQ13hk8y3yhBXH6rAIAlqaPog5S6PF897PMMR5k3ZL/5m/9HPWiihQLq0nf8RY1YhCzuzMjTMbX
PjGeSxHIU9Rmcp9Pfi06nLTZC/rYx//mJ2MvTy3ACJf4Lqd3FvL5QH6YxE1nHN3/UIME9qmDXioa
o+2ULS3XKuKLbQ1dt++GAl9u+jbN3W6P7S5D30FZLbXPKSj7HGbKxyJek7m7Nvs+7zKgw/WlccB/
Vo8tQLnTitp3iUFa+e9X5Iq8OaCGXF1+Fh3ZeHWOFwOQeVW0yelSxcY3U5sCEt/omrf26YsWAL+a
33ygXE0Ho91Aogtq0kB9l5DQKKB4/Qw+j6XybAXEdu3e4MlXxtrvCu4sQpBHr7nZiOeoCQ6AAlon
IVqQlhb5G5I54rm0URJMLDdZ6kl1r56ZHP0jjmnVyRr9WwgVZYCmimJZ5kzt9CXMh3E94COhLVKj
ykA7DmChBM8AEG8VHNqLrnDY4SQ2dQ0t6gi9+r1B55dJOhIUIL0x00H4FgeRJs5qkDMtQvZqKau6
9drBwsm25Cu0VTnpou8husPMgi/18PVSUHD3ibGtFk3duukiLXtrngtQBnWiBVXhgDP0rKx4M0+m
lDkFwGhVh8U+RAnVXUQNHbaOAcr2hR5GnwSQ98ZPb8+q9KwD9IRQBtCk50oswMfprcyg7e/MwP1t
YZ/2yljazMzREAfdn9cVTTkfULSd+yRsbkcZvNZeZzwCXJJtw7b1Z9oU6FxaoBIGmC4JjcfOQctV
UrrogpqCPcWgA1nwO2iQRA9udutNQXrBIvVetaUX9EDnOtOmjdLTZUFtGhWILzpZQOwbi2rXtGgJ
MPedlH30ULg3+pX//CmHCLs2veiPn1KbjZ+C8u7rpzQdYJyByLks6OKQXlfp058/ZUZUMqMZ72M/
ZMkuL8T7QJlaovk12TXYsu60X9/9i0/WP6de5+OZ684izzMWRlSO6LcD6BKU7EjEghn9LzKm4OWZ
kH/XUQOKFJDq5bkxhyR7X70Mge9u6hYiCzVt6pe8q36jUotvY/A7H3MICxksql4qKK/OsTF0Ntpc
49H4ORVSsWjKn6biOPDb65g8onV/2GRpUq3xB7C214sCHG4LbUXPX2gnPpI2j/UtKOTL5nwNtSxU
rxMhnxyzzxw0l7WzyADnSJuBJCEs4tIy0B09SrKjLT4GEIcoyQ5a4la6TBmQ0vUYFStZBM0tml2K
dSoJ3hMkGLwYBaT2tqp5vR4Y+gGJPbS3UjGMlBJKYYAw00+nnq2jc/RT4GGcx5dAvYQcAoW2K5Kh
asnGXUXtO9D61E9DNwCgBZ6lzLf8RW66bBOO9jd/rgAEQGWRbfzJr1qAz4J0fGWTX8d3flZvUaUF
Q91EFisA3ctsw9m0E4msdhVTk+aIxx0KRH+E6AGHCrF3mJjYjQAoBzn6vIW0ygpgR38e5iD6wl5I
HAVxxBEdOu1hohRJosyOUFrDQChacIByy1wzpwWdSmaxZh60JpqZZLUXvAS5lL7tK4FeXj9fXHzu
WGAYkils/i0SOm17pE/UWg+XygdwdlrnZ3Qfsm7m+mUxTwtkR2M9/u1WT9LTrRIJudH+5RrCAxRi
HGeuGru1NlUwVsiAeCZojTFalL53n4avPlQjTj/isZv27s0++IxHmiSbAYdatxmoxbp0w6JR3abU
NbbMIbelE6lb7dIXcM6pVQhocnz16RBl+6g3g7sAkg2Yf52Gp2MS420bLa8+Pi0qC+uh68N8e11J
yNK8tdHyNxogArwu1GR+uM+qfnF16Tuw9bKNYM7HdWnt9/yILpXViJk2VQYQCrj18TgepTdeVtEj
+gWdfqqqCbdba59eS/+E1ZhtAmqn++vyocmNG4LT19efRUcysKpvM6jz6hWuSxugoF4hX6XQxIh2
IrNJo23OGermwL6++cra9EMmccQZ+KxrU/WRVSC4hNyP9WgFRj0PUJs+khBY2aE1QAzSu8O+tUUN
VlUK7Fs41KDsz9SL2Tmnuh2HNEZ3HMDpGfpkfWR688p/RvPMiESe5d31eWkvIWhl7MyqJ7tIVmJl
oGJ6lA3N5gWOWlblyhXv0+rGtQdQj+rbVvKVjzIX1A2/fHSKGSOwKVWFu9NhzdQlr/2dYNXSHPId
TqZqFoVEPkI+dIx51RovFvNeEymsd5W32zIYISaDREQMKVM3i/P0t0C6Ef2+PdkmPvfek754jXBw
exVgIgFAk9g3ECcBYzD6zwKjqFDwyyCQqbvHrvxkoM6/MaiqtwEATjfgPHVvutL0/qUlM/hTIwN1
ExdNEK4L+SzPth0It/2ZfvI9kio3oOIurI0HLdJ51fjUdyxL8zg1R2+hR3Wn8zXuv/naSSRUz42g
FAHicSAry49mEkmQYZMcvqx+sgzKP+pJzU+PTRZvWuhSg/Q1TivDvbcBCJmPYe8sG9lAW6Ywuz0A
FO+KYtM0tUmty85ybt18pDNhcXPhj4kM9+lYB4t2+uG/VSKvNciLM7NSc0atyljkid/NZGLQAxkC
UIe65UdhDtZdWQRQNXTCaj8ix7IQzkAeQKzLYjFp95HXjhrmXxXvKvB3o9vXdJts2eZ2sks5D2f/
nCz0fxKm2ZAT8FCMMSHwFFl++OOfhdbZLDfavrr75MYEpM68b3vrleSKv+eh+aK6wTp7+D1WQ9Hn
a4uT4fxPATgr5Dej6dT7YgDYDpWKDh9MfLHm00V/XTquAOKdQpft6quRwN9AVvnIfQA3C16iLzHL
nYcCR7mYg4YNvR82NDEm8zoKygMo9lpQwbY6cTQMdNgZ+SnLzPwEPthkA6n1Ch1WMPVA4ip/bpqB
s7j6jKH85Yi63mlXIho0ctNZQAjK0VHhebtBZv5O3yWmgrP7sq/DIIc+kYIA7EqE+BfBPtf5j3qZ
h0KZ73sBOC4i6z8+UUS4eW6puj9SE1lae+oLrjqUYJKyBiFQZ9IQhYFsTYTT70Td+WDG/xpOmAKP
ochaa4/UxdzLh3CJWuowl7nZ35PBZ6fRekHOqr/vJiVygb/kzGugYKtNC0pLO7uN0AA/jfplOoBj
MQE3FokOehYtq3CZt+ZjVvY5+EOxUFlwfrK9Z23o1xlbEKReVyX4ap0zC42yBHoK+1KIWsQtDlZ7
FEqbvb7Lp5GI01Pu0WSlrUucnqJtHRcM1WtJeiip4Ti1rBjYYypkbl5sx0WRnrVPFqm6bcvNcT7p
mL1Akfbdsxp259Sgeh8VkhMudDBecjk4swZag6CvLNkDdYq1XkcvawIyuEr6h6DYDjY11DJXpNyP
uVtAp7Fc2Q3rNy0oGayD9ulLgQMevgmm3rQp+DJPj+jJRelA+WKaXdCo21yGq7wI1iqo8GXP5Aug
ktmvsRRdjPSacTSaztuVKf6LeiDkv1IFtKWdtWTpFJ6zidzcuf8vE1vL8XbeKJD9r5zhNRre0b8e
e7XKbjSUss686Bb1pWgN0dwMOLi/YZd6AORqoE5i+LT+GPhzET3oRx1EYf5cpHE8uitD+urgoCbR
VfHUKQBqsZlGQmvaHE/+fvIPkz/8w3+NRyn4W7w9uOZTpRxjbQTMWLA+uqxzjdfr+9wl+LH5ME88
r4KMhVus8EyAaAvBU3Gpe3/DrxHiDuNG9/VS0YONrHOQSk/3Lgmrp1aScSmZY28KUpETT502zqTH
378iQO0vLxHgX4UurqU+I0B1sUdW8R/WKCc+d8n2eRIFG/2IBLzy82HJZfEIQGGwGSyjJ4vJZFOY
HAb5eYL54dMP1a9ppcFABBHiJL5IsI9SAG54hM7BlDkJfhaqmufAQS5SLTzNjJrf1u5JNwGPF0Vr
yY/JFEamMCakdwAzBDRLSB6NqC6L8QYEtMK4rws/XaMtK8LpSlXGNvzz4obBAYXpdnX1uwUKr+Dy
SNEeidanrV8zsDBBlFZ3DGqWMA0ZSaZWQ18zkmmntvVdWB6GsfcPMl8njkVvGuU5Nzn2eiBbiFIX
ktQNnWunvqDMjpEsBFF7Q2/SHHQM2p9MxAx6AnP6dQ8+81gfrK9ncmt0PJDfEtD+xJd7fVTnnsFj
FgzB4p/P8GMFbqmmR78dsdgECh6bbq6gkDnLe5Cng60Jdm30YAy2EyMGyg28emFzQL9aL2MVQvvX
pqUdX2w91I9jc9B3eBZ2uzCSs0xH6wEQR36OahOQ5VPjg4aWUBDXZdMHf7oUTj81HSSDOQNkNZlr
pzMR1vdVhEseD9gm4vnvMZCEY+s1Qy0bVEjIntXTzglqnQUaZUoBumyYZlvLnY2PYEwSIk+Jc0gS
BiJnkNAEu+sFyfl6XiQenaXG17BgAj2BtcJpU0dq+3Kn3GmNgp+NPm1WEbhutqNtDVYZG32wo/iX
7s1R2NhvZE0117dI5pXzsrbUzBYCR6dv403p2PsasDgwB/eQ6bqOA3fw9/ySZaeAjMX627Ce+M1G
FTIeQCS5g9DaBKyefgR0AdqXH0abuYq6bRq5qLp+LX35KXuwxq2CwX/5MUOblf5FUNBMF3bRpLOx
rbOl4/h2DO0E61ZfHLNLkOF2YyEr++LSfhrY6abmOOtcB5opxBdtuVAlOptCU7k+kMdwQvodwKWx
B7JgWhmA5jr+5x1m8B8wND80I4jRejZ0m03rJyRSMp/abVV1R/TcAlyPx86t45XtevDCAQdJv7mB
wGo0py7UDXnkZPi2LMy/0mBnAGf5e+y7Jxw10mdI3LP50OEJmDqEzhhFacgdBTvkExGWdMDi2UaP
pgzFTScDfCgntze4OVDMY7nUpp6U/fVJ2NVu6ukAMQb1TmQsOGo9ti9LjxGoHOmxEgKoS2yqAEJE
5eJWX6LWfsG2oN9kTulvE8HlDulmUIGiexQ1mw4EvT7Ifqgl8o+y/Atw3OqXJd1oFhTVeJOpaARw
3RkXXZAYT3g/7/sozD+MtHknpuGfO2c8jz4p5B1w5cPGs0ZwbWVhN0tCbgFuqMx9BPmz/Q8TFDHq
X2QP7Z+HBNcPQpwNQscP7NC17Z+aUZbEWxz7irNE/xU4K609GQYQCjuDXHaRQk+CzKBrJZxFWpjW
g9+NbO+g7X5mQFH1JfCNAHppuX0YIxPNnJjuVWoTSG7Xv8y0wV5WAqofSAdazVBd5+4ehG/tCzAO
W5RRqodIZsOWFX44d5UV/sv707J/nldxAgISLfBcNPBbkfNTQWYwPD8tky49B1WzgIbiuQudDL3R
hbhPTWeNJGnwBEV1trU7FwT9hgyeUjDAzQU4prd6NAuzTdaM9b1sgUk20ZOjoxol1HpMQLhx7kDC
cWyhDbNPvaKbQ6OT/HICFZdg5H4JyrReAs3bbmQKwJKR1Y86oDSRInGibDiCLJfPBQOxbCUpDjC8
PDmhX5xaRtJ1UJrl7OpDYiGf+WZfrXWIHhj7fBa5FjvajDQrKApD/Ap3O7DWvuuAkhUjml1LK45I
BumbsM7sJQAPcgnKRBLjgTSAQ74ensDJxxPULPwXEOYssO1FCcwE121gsw7alWP46Jvozp38Re+q
RRiJbiO5x7Y1keiWk1s6fTBHVeZ4OyCZos3AaoolNODYSjPU1WkLLiAfLeY8HfxHwIs8fEE/jQDA
7Wz8somkv4DZTKsFcaAjl0wkXZmfvA8RLXAMa4+ZBfoVD+QQcVVR89wqI5z35djcNgDnrwwSRNtO
ZWqXIk2wCnjGjxY1dqnt9Nu0qfP9MM470+v3nd8Oe30HmPPnnfahwQapc9cGk2bEoa0XgXz0n5+b
rtYS/Y4ld0H8FToTntzEgzPQ499EdVvJxFhC4fMMmAffFcyzD4HTravEBNGGNscc1D4k6QgYIHPn
wFux5pK3dxSgvts0LWdpmvXHkodyUZZuf0wp/mf6Tvu+jbY+medNH86gwhbds1JAfSWtnsCeO+7V
CLicPZkt2sdXbdbkSz3aQYgKVP1gENKjkFjYce7yExDnABCMrrdKuLVtM9u6aVwfCoh0oOuq7PqZ
73TknjTFuPfr8FdSFzHrTf6QdI1/x6x0jwKK8UjNiuyp4QWxNpnXdisbFCkLbTYoFwGdl6mNNkk2
/FVPQszamlYEEXa4vUCfhwr53LvK6BKxKZOJuqfqFvobgUufzkIP0qparR5N2bPBL/gD1JeCW9H4
bzrKly1O19MkzxKxCmoohrXB4NIDECz3hQtysDQBYxsd83qLc1S2ZJZdPlv4+DtjA3IC0wbICdlM
CM0H1XOpAMoykwHaAWEPpLuHs8kOiGpvZ/UZEgytKiv0oINHL7EiTubX8bKw3u28ymMoj/TNTqTe
yp02fnT6r0dZ0NwFNHyzeACa+C9XIr039Gdge63JCArDvph6kg77co3SBUoVORV6GIsQZHZVP26q
Mi2Bs8Ur6GCVFuhEGzl60KcXLF3XW3bgG1g2RQkSZYiwRoZXx2NL0wcTaKdFiYrBoUtJt0UFTa5A
W13cNQkZZ7mbhS+0Yzchr6zf6B4CAIsU75QnKg64kYBrGWk0F+ecvXSg7lvgMb1UAE6cvKAGPAbv
3zdWexuau8ET8Yst/svugUAg+tBVAe4mU5pFEOMcHS20z0/bGketwcKGOVz4yrGefZnXyIvnzkR+
N5zk7ypBLR3U6t4HCGRmyhn8t6b2bNAtuPLWgZTsFj+csaSosZ91bEHyOq4DG1QZg9vszelSNWEn
4t7okM7Aw6jJzXylrUuIAqrhIieXhA5AoGlnLyV3urn+pOjPhy34zGzq8IhWzPpO6PcbiOTV51EN
HWKLRLH+cD2rGVBNXqIXZ5hpVcN6vMkHz1l0QBU8kRpc4tOb0aUoDNqRUYKLuQLVUFuFcxtv12IV
pnWzvLyOBw2lTdBT0Oqn6DkUYFiapzVTJ47anmvUZ/1NzdyXKuRXA0319VlvnBCmR4rAafcXwbw2
i4LXyDjhMwaayhaKk1yq+rfr4oCt0EkbBcWjx7vuzWtskDbRnL2w5BHCS45Q/iyqabX2E/TUS94k
S6tGzNDl6rG0sm5eepZ9OyjoyFuFQ7cGZPsOqAWEi6xPxH1XtkkMkYPsrUVqfHp3VRAohWwS0ouE
cTAP/W2NJt2WPDJBVK7w7TAlLG0QzizCJCXzbDKdqQZ4HVAhI3N8n6Bi2E8n9mu0DtRTGHpdMkjv
LAZUAbdFScCzN92ldd/M1URJptMQfOIhu5KKXbISnbnzKbd32h8yKIThF3RjY8Ajve+GdDOkgfny
OwoH9SLNIdvYNR8WBqmsF8rqO+WU2X0bZuYBZG/oJJ+CWZOSmTeW8oDEGLvHg+EIWU/rxenw5RCy
isYBTb0561ACgUxdNVMKfUitfDS8wv8gLbjUrTpN74eU2qu+H8uNj7MWNEbEzshdBpbyNDikORBu
+k77hsmXTT59p31Z6EFOIi3v/j9i/3lNY6i/v6Jez8iNR86JnFcTd52fjcNtpsSnNVHXuaS217To
glhH6AuYNsjcmjrIrz7kjY8OHd39UBI1t4qsAnsdqi/SlecEx8S1cIx0bVNHnbmIXtqh5u//GsAA
WEV7ZuxDyfgDGdsNqVGT8iwKjJEV0L2NNs2DmdbFfMxz8WaMORJkPP8IGtQyFXZZd0U5oCd9aNVK
8jI7Rxwdca1D3FuRmF5sNcLDwQPVygySlg8FSR08Ll260abJJDTkQbyxQrGieoACWY6HN0shBYlg
l/tq5UFKa65H/QT89T2SuLMiQ9N2yf0E1VR8FVbYU+MzJ0cU5GX5C4yVEPTi/ocg0DkyE+rfl8Dq
riQoszY6NqJgNg2A1f0RWxXSv6+n2H6KjaI6+JdWHv/nGRTpc8cDVahnhaEfQc7tz5JUJyzI9ZDO
vr98t6GavapyGixNryPnGnCDGIy59K8xf6/zoXkHATL+4IVb3kmayDXAIsParGUNIS6Rz4IuEO9h
83qZMvXZhx417j0u0NMjvXbr4Kvjxg0VnWeiyV/Dvl3rWGMsbkd8aH/JDHoDYRM295a0vDW6cdbU
skAmDVY/ExSQb6A/P/eWVZyTikCzG8fEhfbbAl0rVvE2dCPBN2HRb7oo2IMUkeyGRLoLsBrlR8Nt
Pu9QtXIXQ2pkx4K67mKc7tLkpbQdwDGEnS80YQjeu13coN0GpUPPPdu8haRINj5nA7KrOkwRs/uX
7W3055nSgw5Q4IIE3sTR0jFxBPsBUrdRRgaZdimPlkMgeDz6W7TV+Vt9Z33dXX0CPwK4iIr1f4u9
hl3n/598AFejbACq3bSv6l2eKrCFR3IEsfhkB9Ndl7PzWIhk+cOvI7TvMk3bIeD2Vaxvr+N6mcEH
gDKeFuvpJKj99SJMv6i2Ie/1y4tyIUBwV5jpvEBxfFv9eaHYMWyHNgSIZhoQrfJwZvqK0SNoxvQ3
Ujxc3T9m6QHt03dANUNy82r/z3nXkBDdgnEu5LjUiVSoVrWLHKxcs1KmyLP6EIYkAVrniob/C+0e
hHr/pN3zcC6ybWx+HOQmbMs39fi3E5IrlR2WbhMcC8tBOlfOi97jHzlkbLGnT2sQ/jFv7UQmXcvE
K0+2D5w2OrnwjMLDjdf8Y4QytWe7Bw0QTUWOU0PTmUeOsZssIQQ4AnuExmUKkBHLPweYAc5uPUAq
DBA7GY4oFagWBVtOzQ1oLlowcPDWRLmlDI6eVMHRbYtwTSCAFV99dSOMQzaqBdDvnQHtSsRB/GXp
2sw5aEtfAigaxPZYW2g3SIKjns/Qs71QpAvnOsSZpjoQcru8hPbpuD7o79KJ/1Exa0kh63efpsQ4
Rg0BRFo6Tz21gvVgoA1Jm7lB1KwIZLLV5n9OGrNcxAUL36/Mc1BKGgPqHRnkPfdl0D+D0xrwZrCS
ID2L9E+Nvdm8doGhRZNC8ExrqM5Dvn0ETQE672S20MkjJ6nfgTmKjmXCOQq5JRSmp6SSnj3xKaDn
y3HnTVSPh9IzAFQtqvzBwYYz5j4g1wNEONDW7v4Om+jOFzR/UZYB0jVQOB+hauWu+przbRemn9OR
9/ycroLmlFN+IAUqNCCeuAPdbHons4A95BRqBpM7E/14QP2piS8HXyfzVrVC+50ebYLUBcmr3Wz1
qEjEnTOt0f+9BlBAcZINkQPiGB9tq05nznurBz5yas3AXgwtDrwOSuigV3jTuHU694CuWKHXrzfu
DasA6xCoeGnAz5AX4WcJwGUsR0fsW6fjZycyprYJVix1CEOqfMfxqIJ+FoLRJi/ubRxuJkPH12mJ
7LDdmJ/Kba0bDssul/SSxwt6UMlFLbDTNQv2tlEUM/2vCLyUQTvTMfYDRIrP+E02+h+Mbr50xfKa
rnRWcJrumr17Q0CBr/tHLv3G+VRpAoRifu04IUlWQHPiSf8ZminAqcP68le5NKLohuSwcD+nDg1a
A33V9hvDoxJ9cbjYLim2teKbzu8+Xdo/TCYlkC3OfYHuWRe5fbQ7qZX+Q1gF71EERFeJ/pM0jUHu
XLDnaEtHuIm8M0MpbrSlp/MsGi/Ted/1mwbHiTgK+4UKoy3vyv4+6lpxS2tw7tfEGZ8rA0gDNYxs
7VXV+AwVlF1Rhd19ibaUW1InUJFwqXrm0Er5n2FpTSj4njC9mVbDcYONSYJ3EnFSvizDtNx5XV2H
szyp0HJpDmkVs+n2p926GaliPeFyi63FA+1G57LIxadn0qqHDI++/TZJ234BlhAfzDyj5x+UD2Zz
NOGGy0CgBudNF31nV+Dr9kUZbqVFV1c/OEohzCTGVMx4m+QLHYeaNWoxeh66ROTBmQoSWF0GGfw6
RNsumq7nHWo6wGbgSDjPKClBKy/lKkn4x5WOus6QIgKNH3j7pq2/Hhg6s4jr1qZb7dOXVq6gkt3f
XYwkyXf/a50u/RAqaZ4CW+FzbpjWjkJy/bFNyBzgg/plgpitaST50ptM5JlvXWFk92jHLEAYj6b5
YQyql+v0ELvEe8gBrNKu+IvTYATSH/pmVQrpXhw36d5wbZRWr7a+0zHTDKjVqKWO035q+dDS9YB2
HmxUF6iRJPf6TkB58nLXfN1VhJKNSnxwNqW0QIN+W6+wQ3Ge8MZZaQksP7JtaKE35kFWKrzplGLg
0kK+2qvdvdO1FDjukF9mghvVeSL0LCW4RKaf/sfvcTX1qD362VqioZWpyt4Cqm5vowy0UbOyKbDx
YBSVQ9UnGXJzGL84vcTFkI61Jsjwxf6c8LVM6OQg8JLiQ1OdaF6VBlX7GFSh7fJKf6IJVH6YHcmP
bgDJNgMdKrID2YG+tCB4uNxps7NbSESO/eGH/0esO/UVETQ2LtFp9X1+2LTu2qt7cRzasZxRb3DA
Z02Ts9MmK/0YFV3CV2HTJUv9tI0KG5hgvzuDLz0/cEjVXJ7C1+lZMCRnNDutSPJWhJY8acxbgH2B
UbGHdgLA/W1opBwMCpjZw99hQGE9yypcADpigtQ7fGTByO8soFJOSAOMkGpCP7Q29aUyxmYWCpZM
tV5x0j5Mkj7SG4BVoy43uMmsn+Q9i5w8luZA7tGVRKEdO/kDG6ly5oh5il08iE+Bltk30Fls8QyU
yPMmaTVP7bSaGZNpjtmENwtvoe2IEO3TcW7L/rC5/ZTgALzTEXrRy3LT8j98l1cDWUwFlpqIxqr0
jTXqJONOXxqqwC5ytW3NNnK1DWv8jBwB5VxmvvpLD179lxWipJwhLf2G2iwUp4pOnHqRidOIzo44
yr1yq83ODMqjm5UzbekLNBzq1Y9Zjt++UgIMvhkP+CIHVINmdOWjWLYAaDeI6yKj3o3lDMvMkMPW
EI0Yt6jAL0DpUt3lfhHeT00rKK84D1+W3UOyWlsgRMZv/N26jv3f5pVdbaLqZESzzrSz5wByWsTp
n0Ru8QMjASrXk7sFtn6B/gHIKk6mp6ITBJa6O5yc+pNPxUFHYdMark1PGCjCIAq0KRmQAqRBJeay
tGtW/ZNrJJ9Lo52R3dvGKHejz8XNMF0gypjEJnA1S5bWpoWd+fRN3oftTQnlh9pKy82kpWSvIoHy
VhPkBx1xCU5S1u3GKFoWCujy+WVurQIk260MClzEtIFfluANtgxon3fKwgtMa+vXL4bg86Uvr/D1
gjqEDw3wjLVjrP4faV+2JScObPtFrMWMeE1yJrNmu+x+YdndbQRiHsTw9WcrKBflbPc9fe990VIM
Cii7CpAiYm989h3iOHZxQJcnjzUfnh3QpaDpmflH34ic7WS09utgST2oQERxBsmR9VoBM48WgcAt
eSykCQTFLy72BUej844ey9B7qgO3IpTYeC8D/mJ8ZJrnGV2pShnT1K3NCypkyrc1q/ttjEUuIu4H
djKOAXlSTJpZWY4y6XX5anm/q+WCqwvNlrA0XeyN9LpQR8Omn935ka0dVgCgRAEHEVTQjY4MN7r3
9bVfuAu2ELmh/PspZilgGD3LemBjVQWs9+MDiSaqWx7K2C2RHEVtKuloMNKpuPp+ckSWDzBrpIuZ
eTLNnF1GD7+EGx8U6ksoilKDECFEt82j45fWvueAUpAxTx9lXSfoLsdpB7L4qCI1jOSxVYOfu3aI
SoHFg/QKaf7OzvCPrRbRQPok+bOeY+d+VctEu4BserysqkoHPRkKCdEjosKTYeoL4FakvDqs19Wr
2tmCt6jc+Syp48BS9+vMqJlZY9H94q+u3aw6MaROmCbu4/pjydJDq16H9sm0e42qIftqgsx6Z3IL
CUolun0V6HyYPxtVaYcd6rsCpvRV17ENskLj1cE+46VCCNKLuROHGugae1rOqwGQluDtRCORh42Y
a29Ijz5dN7BjezhVMtpo1jjcazhOvEcvdhNwVuf7aGDQvRs6gJ1tDFlrBzIwZaVZNVifnAK8easv
6RMXeRFwXVxu9CD2AUqGf7eq4znpr72tyJtwG8t11b3gkRKHft3dmaPZX03L33iOkQEWs/04kM5T
BLdkYNa2LwY7/J1r+ZuVbEJFRc/q/Rp2dUOnttHeXnVAPuTQ8PnrzSVuxInWUtQcKbEteK9cVKPi
3se5ZWeO5pvRzpsTKnrTTc/18YGGLtfGhxn4BaDKmO5Wvd6ghR+NtjP+MOALmt3xQSDte7s+t5Hp
AThGAVxew71w1JmhVWYS8X4wsn4TT1OFMxGzcS/2+zDGeS1RM2+cRmAznMhAqxfvRZY1GsC64Tth
R2uzbz3hnIIEwo9uG6fZmegY2pGuHSv7KcsWB9IU/Qx8eFPTd+Rv45n8VKOV3GLxc6V3LjbqotuU
3QiaIhaJYzKCL9vWmwzPMzSx1EaLr1+UUIB3CEOu/Oq5QQJ/0Ko96VoXNYzYp2FxrBaDIAMyTlMT
QIma2OVvWlRf2lEuwnUwfxXJ4EdShHXrfun7uN2vqnWVEfloR1Fuq45m/xqOVqzOtJZ3oFvxetSN
tnqBLx6J8oTIbuWh9wBIil0D6hOkBqgJ4HkWQeG0zWNb2ADvf9eRSAbSdc0+zcpjk3jXGeyXZ0MN
ZWQBt52mNFijAJZoYtXReZmupsW18GIXm76JvQX44DXNfXNQ4WkNnuLmsdfbfe7YaFbDOxW/tY51
QaEXDt5oWiWJW21rcG/jO7w6Gl6CGiVmx0iF0VS5xxMATlwkSs8p8NwdmcGaYg+yNwccP1AvHg0d
Z+CI6tmxMV207JGO+vaoo+9XF9KTygOxxcFI3Cdf49gETbOBbHptAPIQIs1KJdLsd+J/WGaNuZED
i2V47aPyWRaWceywWbtjbNC2jaFXn1Dlh+cIiD3+NK0Gb40Sv4gyzQ9zNY3fNYa6VvAlGy+D45U7
owdmqt/nFThkWnactEJfIqEZs/oEcqcWAP8lGBQlXi4A4bcvVTe+DYCqMHdJ600b0pHVQ7FbtSW5
UI4dUG42zZQ5ex1cruitTT0b9To1q7bAHATgeHu/SGSgEGNbJXD8Nfii1EB6ekQ1EIDWUVth6tuu
ivULz2MZau2PokCHwIZUNOhdmQIzlu8NDQ/sJKr0C+kXP6HkyAdW/YYjg+6P8XwmnQM6p+RMngLH
KBGsJ3Dm2k1/TjqOvS8a24czNuPAEHGKrju24IQ8ozolssAeMCkHZfuHlhT93HtGSA5rmNV/ADue
EZAnIHlFMDFktHu7aIHd4jfLIAfzrpvRxXmjJzHDMVQBxrrr6k96x0m7C7P74EZPIoj5kKJKrKdF
AoDbppQ2kNsDfOIXV67N3QgoMFRynbRykiE68+5R+zgcorSSIVMDzawGffBgTNf6jzLZAXB/3/Zo
KHT0pIoCcidHChgjoxkFayCygMPCBzj2z4V+BuihDfksU1pJnszwun3hZd3yBohAa9+gjf+OXgVz
z5vj7A4AXrFAhEDvA8fWwtaa8mCIwPsYxb18jqtcHLSprlEkxuVzxqv5acLvJ2gYnxdNhk/ExG6B
AaMcwJOZXlAN/xdJKJuBW1Uj3Y6PpEVCDe8SkESc/Y8hGiG/yAi8KShj4sAPYMPVKXIcpqmBRBqG
GOgjTLmMaCMcQKAOx7oE/gpZRoHv4WkAmyA2lj9DrAvX2Kt1vcAaYRzVo2CJrcKQz6QuvUYQuvFl
7EA8TqhBbEyi44ivrBUR6AYgiOCDyJePQK1TvquKVpFIM3Ij8d2X9BRS4M/u/HaE6vbAXS6T9gWn
PqhjnBlHIU7kh6MdVc+eV70UKv2z6ktjqp6Vv2c6QIYZOfpDXSTk3bkMuso+NC22MAjVgd0dM3sQ
PX6lNbParDLNFiXZ1zUkzpNVA4hPB7bDezAyuCBceYtTKQuZF+Uqk5LchTUaR6aZyz2t+tvbobtd
wjgj/ip037L9JkiN2sAcSPIELLlSI5MOdXRBpNf6iaR1+IBeSco2tepwAa9c5dV9BbRUAdt+cANN
/6Lhwf7Zn/xdrhfOV09G1r7WcuNAYgKqmby0rddWy+Oz0wGJgPSTmX2e8R361OppDO5P7CpIXxQl
AFXAk3JlnmE+8TJ+MZ3U/eoxFEi06l0xGMYdA4rRXTXHxl3S6X9VTiGPMZ6DHuqtC+NsgXrOVR6L
rnftDp3DxYTdv6ub4J/5GSENjIjPb252Yeq72dVwZqbW4ugQOSyadugTaFID/MADzuM2dF1U203g
6en/nJGWuev1jlUj8mTeRWpOEibA6g0nYVbAIHqXSVmkJb4+aUoDmRdPkrGjqIM0mVT5x3+NsQay
YpysWTqK5wvwz/azNm0ETsV2KHwrA1SHRMC+HdDl4brm16HAJ1vU6tZVCN+aAC3A9TABZwJ51HNp
X2lGLjSTU/4WikQaiuoxMT9TJ2Yn27uKT9mVOjer1uT36D3akY2GGm+vYzGNcbDq2ql3g45zflh1
vwYC2PFwNQr3gIo3IIwJpK5QwBwO0hehK5G7CWjaa9FUbmhKdtY3Ipx9lM45U+5vp9zRcZA3fBz+
r3RISLytpWXdeZoivPvfI/6HYBWYPXKUneEmKJrOsP9uCnntvK7flzxBy5iI3Mcu6vtNotp561YA
78oZXvOy6PdupJvA6DJw/mWCbhC00vyctLF8EVFU7GOw+u2SxoFYxgl6j+txQ1Yd8EOPPuhvR2DA
vNAAANkTsg7pA/nrRoNSMxN7aTI6+ExYooGfujvFeQTkuaID6JMHYIRw1kAnRrNVRAFBD1qvJNmR
zvTMNtTVUPQvmaiTazs5YPhVgwuWIeTQnyrWITdHqibNNti1updFJ0VzQquLdfatCl93rEAjlmck
ISH6foDwHcFBC8ybM+lLhcy+GnnBAC7a+kaQaPgD7z3+vRUT6BDjtrhn2VhfCzTRBXheJt+BdLUr
QDb7pS8KvKddASxYhuNXLqY7cvASbIhoZYRK3sTX62ulUAJKCTKtdsi+4VsUbO4TL+8mNfOscjq9
pYJR/eNom67vgTRCuE7qf+OCT38AMAG+t7/42eQfZls8k6QlUHWEIvXBcZhYFcTWLLcfTFE31se0
TJ9KlYimIY1RqDm2jnug5PRqoJk0mr8Za8RxkRS04LJKz6o7q/W+dZroF2OqVE4tDLCQIXXfutOE
l2bqnwvHa1+kY3kKbdXdTbVsX1ByHyEtxKcNWTPgBz/iUQM29mzuAtRg3rHKTO+jouxewGw8Btbo
sSP56k4mDzVqjrdISuLMpeanGGW59WZuuRkS7eCtzBsvO+Hgf0/W1W92OryISbkMfgWUCFfwS1Tq
Au/VTpYvpqhVxwgoXlVL23UdcgDYLGKPw9bQBXEyGVf9ra8Eqp0U9iG38evwO7f/cC27Q0YSaEOg
IJydcWPPdbJbUbR/i8C9InLfmGsVwVQRyKBV9M8ISCnUF46gaUv05lUgnQFkUdfzL20rAZBcOMj4
t/kO4M42eAfnLLosU0DlRBeShQFmHi3xzz7Dl/OWFr+5s/lvkCuKwyJSxMWsFtPMYNwK6rgutxTQ
i4zqogO7xzeHcoPOHRF22HaVwEHDw9rsnTQkpaEsEzmRksyZM/9tlMJTHT94/P82xIdoy5R8kxgP
A/QzZ3sw8X2mVpeamz5apOv8wrtCe6ra9rNQHckyH3+r/40/xSnf42TW3JxqIHSC52vcqozDJ7Qa
OcglDdvZj61VMpSUT/NiA6TIm/TrOlRO3ERZ1ylbdtCaeF6jrldU1tVXXX+V3m10bx4KRaRZFPGG
V/XWElq/Sdvai9CaV+dhrwbDKdJ0303AUR/1OQ9pxvrMQevAuxM4IScAKcxXlwxeC+iMzequA9II
bbJjuWXd0F5LS/Z7gZoCVHXn7ZV0NBtbt73SrJ3iJtQabATVAlcNNPNqsMYuy/R6Di3QJJwW3RqF
Zg3Yb3GyhQbKG8N6DboNL/eRtle3sRpoBV3z/TYaH5BxsurRujTr9tlonVo/0tSiqd/79hmds9Wb
lkyu1BJUmzmNffayEaVqNHVmvQHeJ6ATgrFkY0BLWaM5YI1QUZaAOjPEBh21DmBXePEgmciPeTNJ
sOZW6AInJbp+Ad2nAQEHQFwPpMLj+M2PRBrIyhvAMjCTh6ueYvqsR0yjLZb1ZFW+ObJsYTTj0qTC
/vDn9ZVvJMETDqTrN791vVv52dFwDLmhq66Gd99Vv8YUeGDvTMVapG1MYTa7gTrlDafDL0DhVTu5
NNJH6mTggzyptMmYRVuUjezw40yhnfRTSLNFHGew/6wWzQAql1GD0nrsmXMWdeaeEzWQ+DsduQz2
9EnXdMApvPveLCWR1pOLiN3+AAw1v09PooqzjQaoMey93CsrGo6SG/5x+KAb/PjELbZ42OkMrgxQ
OeHZjL9Ox3Key7zUH4B8vKPubRqYWYpNkxRmuOgGCU4PfKKggxkN3hrx4aEvs2ZarvrXmysSiyZY
klAabqruEvGMYt/o+2qvKrCCvYHLTJFmbwdelPdFWxUHd2z6CzPT5pSIJjoxqVmhkXb2YTIAuiyB
cLwr/XJ4NKWJ2oAi9154wgDuyQb5pbRFAhyYtP8+SXHXTYP5owNXnumNI+oOh8+upvjT9Dg/G4M+
/llr43edecNXcHVbmwK4FoAU9PyA4x6eeDV1u/W2UPWn4IC8erktw0bGqrWzt9tqo4Kh+NBEDxOw
mk65aNwn21C99IN5ARuI+9QllvtUKx4Uo0JHY5bjse2ksfmYpy9kI68U5yM7AdC6HTmQwa7HLVBj
0wfyiNEpddTssg3oIqTjzvDJbNEUQ/74lmXn2UMtA8Ugj16RiLsjGLxI7HqQ/iU4XV2v4hQs3kZl
AloYdbuT0ZiPvvmMZPiEdoMJ2BgADeav5hRhH57qj1yhXOgcuMMyQqId73xAfGjg/X73sHuZBeg8
8/cDyyRq1O25wfE5+lloVoIIDGUdtRaQiPx8uxhWvx5tef8LtJGBenKU9a8dlKgP9lD0jyphy4bR
ReHSr2X/+K1zmI4NwkPjpOB9RYO5ybJhI3mWfQOpx8MMEt0fbg1A5TllHHWC89b08+TvyNO/yDrT
vyLbyDa131svXiPnbT/bzUMOpCIUyKMpTfAJuSaQmp5MFog65UcqgESd6iatsuTVS9I8zLgbb0nf
NOCrMIRr300Nl09Zkj1TpY9eRt7OaE0QeeAwKXdBTWnP+fTVRwNnh+PC7z2Q57caCqrx9z6V92Pq
JEGjDLk5hygXmz8XQATEXkk/GxnAflBI4iKV2hX3nmbdp1rhvrCx7l5kHmRKII20+QXHudF92XrO
i5+0T/0wb4aaFy+uHmd3WVk9k9QrlTmZW+R2m0c8C/KXQSSoyHC5eWqsrniZs6w76Ohz39ICTzTT
Pp2aJMxmp7zLbGtATbGT71x8/FtbXxPlXQyUtiBTSiufv5Ws+NEKm+f9JgeA10ZOUtvoXaMfTapN
ck41WmGfKlV3ZEeWe0zrim10ValEA/k7xawfO52jlqkOKyMvn/IZhyoTUoBO7gXoOkxRaixwLKcA
iGkgMRYKgBjVE9iLNiamhZx+9GWPzkPlOCsDWW/W/au4hKJlFA+90D98/e/eUGhyYM0zndI7G77m
fhhWHXLm7nkVV78b3X/w+w8uDMgtB2xgL//Bl26F/NoZr+3NIv/6w9yEqYcLiC+ts2cAFQtQyV1I
MxqEa4LVSQ00I1012f4+a/NPq+pm6Wq4WUp+eN3jsHWN7MSAe/GMv2SScgWGi9YOhR/H1UCz/x9d
U/lby/DyU+11/wjn5JkLuO502BmePgRNz/0/pMRXTzlGf/cuvyv9pvzK0Hu+lWM/3tujkZ/weK2O
mZ64D8XU3+VDexGO3DeeCfitpELlc60peCZ+9GfNBZYdx+97rzSwLV5WNOyrGsjwVuaGwCMr/gKQ
6VMWc/m9dqZvEx54f/gFzzaoMxRP+GoZ9xFS9Nd18MCudGUiTq7j1xvtKtKs1zItGPAY2zLe8XFD
K3npxOPmbT3A0KC3gXgbiK41XCQmBu7uAFyJNjug3J2pz0gWTy42DK/AcawvOr5PA1KTF7PZD3zh
uksvmuHFLIgsdFII1biGZuVoK/E/fnDarvqkjQAREHbu75C1LD8ZnmcceqBNLGvb0n3rY6O1gM9O
Q9CxgI5PrTV8nCpFtofzDrUWQBgJHozuH8Vc+H/ahnMPurvkVTg8289oojzjtIvh6WpXwGax2Z/G
tJ/iQvzZyxGs7J107qpWBw8ZwFu3OOsK8OIc8VoFmqyv472Dg1P/AfnB/I4zvltVkQ+9UjWFyO/I
i4yR3gv18h1Pq07rUQ7oZ/iIAGeo/0B+eY23smu6RUB+FE5h5Yd+6b6sS1nqVg88PTiC/dkxnHia
OG7BtmWcr9K3bXzwzUO7w/cRaDKUkoZeK4Zx29UOAHjLCF8KdY7HGJMDPvi9rN/fegJf9YW7vnFc
HNEesW3QkxOSnw283KtZ6fZROo6rjta7odw6fMvRqf3FTiV+ec2uB1lCo9imwWKVJb0ISXTzre+W
/ItucS+cyqpHtWUF/o/GBcpIIsW5HdAgjPd5if7MSAAyCW2rNm477ibrWwHc68B1/P5+9QWt1Jsv
QP+M15YbpwVkAU1c6bbNQFHrq1Z3E9Xw5xEFyOKqT9VlZMO3BBRvIBLE4BXd2yBj7aNIVvIjl9+J
ZCAXVxPOKUEP7tgDdAAgcJG4SBcbZVZ8zhVZeIZDX2TO1bSxdHEhj6wYgbyOMuHR84H0tNGYnz7y
yEu3/sDiKw2uAFbc1rD0am8zifqzduriQ1WL6MRly1BRVeYOyiYFIATNToZoCKwjwEFgylZS5g9y
VTJzp3u4V1q0OJH9g4zm7B6p1RlJMsNsJNoihHfpOfrDrBydHh+Uvt15FzJr0uzA18dN98C8yDwZ
pv9M1cbYgnRPtYfOpybqjV1P73pU4l97dN9eySX2h+miFlj04bA6k3XS8IVaNMZ5rQMfRI2DXgGQ
rdQoow+EnVQlTn4LDWeVluOmlqgnbZgbIJ9fhpVqvlgH0pnUgPE7M/r73rwjr7c2aTmjOVlFWJ2R
7QgHfF4fbvS3QXN19Q/LEj3fZ8MgHooOGPqytH9UmGiDbf2wATuA//llwkdo3n2UafBc4zUHrpZX
75m02WapqJTNj1TYQE1aSRnJcFNSeVN5+b42Bpctdrc/izY/REFyH+V32HIYd/as1WccDIwhDZUl
xjBLrTdxAjk9Nrt8d6MnkRaQ7424RmrACVJvyAyewmCUmn4iK3IQb5cg8Xe61cWtpiA23fLcqr+1
tAfkWOqhZJ7EQv0RTjIBwhzJy3SsjR9m3ck96fTRPLI2GY5coo9UUu8nqmbqkGSaAeSiDv9VZwLT
JvQ+/c5zXdhYfr8bXafDYwP9C2uLggDJxK5TdJU3BhJXHYB4dm0aWzi5+GW9JlK8wBMVpUb70RJl
XYuUUXMcWd6B0IwNmRGglA28rsJoL1MVmXsriv4m1ToAZqy9rCLNHLWgrTS+Q7sAatpVkNWwijdr
Z1RrALAzRrOcCkCXXZ1JR+JqiLGT2gCert8VRa1t0372zg36Sk/GIOTe5LXER0gTOtLL/mxy7EYA
xcge+wIkaxHz+z02gvLVBC96q7r8yQOF9cPx7Q/IKMCr814wTKXCS9XwvxYMSyogvqk7pipiKkNu
BW92gDtlYSRjH9ztlR+S6IEUCWiE75YI53+nAWhNqwutoAEFzcWh9EEliONaNzANcGh0qY/v7skw
dujJcV7xo1wt20z+av3xeweajBeO5pSDbRXDacIO+jGzM9TpKg9b+7tHEeJ3HD1EgdvhoCYZ2uhs
xlJuy4Lnn6bK046mb9gBiSlgGcM2dUzAeevZJ1OA73Kq4r/I2ExD9tAyZLDUSj/ukufecgHd2OWf
SFUCzTmzgCKgAUNduNGLg/PKa6JaGe1qxFfIkOWHTjVBstzXTtwQQKhX1iEHlJA7ywCvQTA3qcpE
0O7Fe4k09XapURxk/yZT6SEQYFokn9kfbyiZPkPxF3WPIZk4HidkA3EU8LOjTGvR6qB5kbcnHQ3u
aN+jdCS6kJTwvL4vmfahDe0mELmJUkQfAg34+nMWYhCg0BQoLi/mTWKK4gEkAT42vW50P8i0CRcR
p0gR6izrN5/GlDjOVT6OnwPGvyK8z0bK1ykbpi8D+v5RZ5q9lI3u3M1iRBWU0rel3u60qZ1BgwBx
+ukGQk7njvfjHzjNlmHV6/jMEnV5l9gR9vV5ap2z0TmR3uYiAXGM8F/bNs3C3i0EQBZLEBiq/tnU
8cx9LmW3AEeB5jENBODDF+CoJhWnCiBtT/4o6ufCyA/URyvRIgjwqdZfmm4pBk/Mbj8Oc/lq+SIN
Ut/mZwPNZ/jKLfPtCqHiGu1wKJr+cxTZOJAi+JQF8pWmRgU8mwn19TwD9UuEXNcDDeD0BAQ/gKRt
MT1wBwOpbacGyUGH04QPruimPKCBJ8HJ1k8/Eznoe9teFpHacYB92/jDnVfN/aUFMZmWTN0Z+Hf9
hVT4L8FvP8OfQMp8PMBJxonEfNC74jNJN36rjgwUSmgyCYrOwemqimfHIyh/yLxM1zV+L5Zb+IfP
ehm6vJZmnyn2cl90i2sY7r0AJLjmEWqdq0LfG0nxkOi1uOb92D116cSvk2M/SD1D+5Maoniod2XS
tDsSXddpn3JePTh2/LbIRL3blbvmsqhJgRDt+tLfDOokngZHHcfTrMI5b2iAV80aNPNA+lizUtCT
kcsIHtZlHQd6yS/T90VrxIi1fDMNEb7+VNgPS8hndRwoLl1CCBdVRrl1+KBbpuSOBl3czLqyRyId
Gf8ISXvRnbCdRzeWJazAwOZzEcHmY4E5ClZL5fpIXK3k/P+4FpBEHnrdyqOJUp3dSLmQVEEZobUB
8KhKuUAEE+5w1rbo/0Dr2m5FIF4N5M3VYtL9q6FSnRTtDFC0BKm6Bh1oAwoxd9RGml9NNLsAuMtt
d40m9LPTF/LJwtEhmliT5HvMtHSDamccT7R4PzsNf184Zob3LSnjbllYoln8wWrZi64d0rLtr3aJ
Fowh9eJhS7Kc+GHqclDy6jHS2WjF7VFRrqZmy/9KQDaLHkOly3wNVK8qRDrm6IVMZLFbHBfle3Bj
BkqubL0moGutV139ClSzonMfP04567iUOuM5uIP/dw9Gt5AGy49Q7Z8KWe1Eioxh4wodiSVQhIQO
mWhqcmDv7DsAhCcdoLkXkdaj4WjWgjWeO+jY9ellVe1clONuyLIoVyeJGtrwQxA/SbAIZ1KHEodB
R3L8cF1yJ6Vep3I/jPMfI0d20FQ1YTTrEyQAV52JEpTZM8WJVKt+FaVav4q/cyHdf/Cju1BXLJ3+
H1fMq7hEwlhdzQF5QtA7PN2hj1S/uvnXBt0UC+izpXD0STSAlgKmER8cgMq6GmiRb39ZNW6haybY
g9oADG3o5eQdkBxS+0TwfTQQWp/3Dum36m5cSESLy9asPGtZ36OsfAECXH1F5fRgGpf+ER3fYAg1
5qcGCYOrruPFmFma+RVMcjwAWuR0ZfWsPbV98kT6OXfqnRia5jTlsQYw/gOpWT3Io9cB7ilHrcBX
gLCFCXYMLyL25AW/iTiXp6hNP2xwohbfM5wRPc6phcomXA2Hq+jMcb0BndhN8oqmp8WfjVF3ABE8
2nRUWB04dch+pZ/FHGXol2+z7Vziz1lzKsA/iibfT1WibdnkFc+R3aBC3F6E0SjKZ7vjw7bRantP
DhyfiPdoUTu29lw+k0qY4JYoeo0dSTRSMVw8y/1KEg2g605BHDo3IYWcZ4udSgeIo2Qtx6F+qEp8
QWb+14IBUnomEBbeAowebCzVfpG9BI1oudkAYdUskJXoKny14OjpkTBWOuAvi9Hj9wS2EisQYoCs
rjAtKrirT/OZ7KQXAoQ7qpB4T7oF4UVdxETVT7Dq6EJ4PG4zHJY6FToaRDRHIeCCopDEzpiBRd7Q
SKbF7vpipzX6DMyIn2tuFpJoWt100J34RXYTsolqAP+cg8MalLEATqPduQAsftPFdgoM7cVuqaLt
XuteaaHOfRvtWGQH/8m08bXe37b5YJ8Z3izLMKO7/5xjL1IAuwxTspCPXwI2c1F+sH+YJuCnsYI1
FANZF/oA3Feu22zrcpSlNvm93YwZajq97DqrgWarqOOaALxD7RL5VdK1QGGulnAgnTE9ys+LQYuO
sgZpyBpuDUIzFPqBb6AX93qa5ctlEvZsxn5xufG8uSb5r2FplgJhdywabJ2Y282b1p88VI0M9hF5
308kOXbpXQdHt5F5zMcfkYtvHS+T/ZszmRnwN2nF4tyI6YqvQMA0dE8oJak2lLzNdOfa1xn7XHDH
3uu870/kUcUgmaG97LuHXUz23ivNjx60H8bnwDVNbe82hq4hf+qMBzqzzzzT3XqN3p5IBA/a1rDn
9lMdp87VVZDdpAf/k4sefAbAY7Xf0DMwWvzqJpXet3Hw/29utopGyynarxcdxrhbLgpswLeLrvdG
wdVFya3RkFSwGHgRRJuNm8gop8d0MjiAXCv8kTq19+o5/qlLRI7TchwCjpkPmuh3DzcDdlOdx2xL
hcqNWQCJwsXh3lqBPJo4JQedNnAgFRUNDRGQzvXCmh9o1TSCZmXQ0y+rQ45/qv8l0Ghm6A3vAP3n
mGw+5bqusPnAdOaqoRcBl177TBo55kWgaUCIJBa01Z+Iz8jFKBd/2Rkhj7P5KOa+U/Qm1rbFT/BN
lt/od8VFJUmQgND37l8ctFybAm43bw4uNtwlcGD8ekDhAFICT5YD4JwO8Kx/lmw+u22jvbJ41nbC
KY2zXpTNw5yDCJU8QD0QTL2InsBc/JBZaXqpLKAf0R3Tj6Kl5UHiA/mBVKjABaE5Knz2PAKlUoz8
/84T6KSNvNwOeQ94deBb/pRJSYPlDBEQkHtjs+popnVqCU1/tw60IA6+JkEsCUABcHeiAsX84Y9t
cxReZN3RQAxcfq6lp9wdvpAK9b4qUa9cPMP5gZ1CcyS3hbMrrgpBzmYGKhh84sR7emqDvgLP/PXJ
/kEuG9Bcp8kdvSCWR3ybe/98QQwm6LKcwT9XhhUAeZzfrWVd7iQ4mlA9CyAO2s+6MOUHjKwYXQlK
15RgMkTKrcbbP+jxptTv2gi8Fqk7JHuj4RUgtL1eXAt/3MeDbM+LLu3Qed+CkXEQwFpYdKjHzvYa
tsIoGbMe/s/w2ciB/gMdzreYoeuW53umrvu3uO427wBgNXbxvZQoTCw8TW5EiZqw3HTzXafO/XMr
1rS9CzRTvDh8M/C0CRBUoPsbUAhmapdlSnbHtlEGyR0ZLErfxGf7qLGipLbkA5UJUEnAWivwr6UD
/eAkW+RyRbCuuAmwlCLcxPIb0OPajF9j9O7jTT3nX29mtiWLr7zF0XcB6oBba1sXz2NSZHtT41qo
Kf5R9GA0cl8rFlJSVlqF8gMRb8i66kmkwTbG+7bOzQdzAkOlmP8Yap8f7M61Do7ms6+evcPpj7OZ
eIttmF2hl1mVjlH9GC+eAOpiPJHGcvEpCFBgHM8ph5yB9VDw3NpQbdqgiEfsvv/bmeIEsJlZBdjb
UfcCDQngHSnrvEnugfmZ3CN9aBw4SmbxIIZu8c6aLLnqbR+QbvR9HEZlAnBAqKK5owE91XYwA8Z/
h/KYytzguP/NgsZLHJl6fTiTgbx1v51OomyeFx3+66Y7WoEztChAI5i3vQ3DAIuQCYFKGF6DSVSr
2iPglOM76VdvQ4ONXdS3SLxCk8TYkiIDjanal27Uwd62qviJC9TK48P4U9rVwxmJFbZFLnz6wx69
s97q5Sfgmg3nZAAeIDEhKb308YXcIv1/IJI7ZqPZGCeo+hm5UDBl6iVQEQcAWpG1ipvosTSHje5E
2pOJhg29GMxT1HnT1ov1JHArdCHs0wSAIS4+gCg7xo0qGTZW0VgAzOjQnKuaJjo24EJVEoEBPdba
Yzb3eaBluXPiiuN87JMBuBBttydxMuL5aHr4by2H1nkx9Wm4oBcYFVlKBJxi8Thq+uKrJVifTf2m
RV73iRwGM/0iKz26UjC6VF514P3SvSuxx9Ew+fGcbnskfF1nK9B/G7RAMLhHpUJ3z0xknICxciaV
bv4PaV+2JLetbPtFjCDB+ZU1dQ09qSW17ReGrb3NeR5A8OvvQqLUKJXb594T90EIIAeQVV0igUTm
WhxcSQZQAs8g4FMyN2WAfZZNAz6+M44aTiSqJzzhljGrHuLQ3BBdXlUgxcoUpfXcJpZAJeBa74Ag
64EMFtQNnu+YkcVL1E4hre49nu314kkgfL8GiPlaA0XeQuZjswns5UbrSi35mgv4JoGdv7zj614v
hBSufQPOON66DosMqy6LA6psATw2h/7OjRlOcUYJaEUNwr3NY9OIBpnHiJ6RNmmd7JB5LmAz8nQ9
+HUGWCojN7/HlXvyZV2LiWK+Tco6/mTGC2rssn7ZUCWMGKwHbxH1+zRWFbLg53Wv9iaZ3LDQq4ga
pzSQxzaA9mVnj/LxSVsX2xZPPmisH1wcpB2RZvioC3OEx3BmTWU4JsiajkhEVFpdntPyogDBmhMm
j508oV1T/HimCUAMA8rCn2358KBe22U4Sk/mve+WtaO0pJhQgRwHyPTStiSPrR5AMB7qjmmom7Sp
HQC24RIy6nxMG+D4xes8smZjMICXDUQVIRvemHvgFnnHGUUtl5kYJaS8tXpeA+AD3cqv5p1bGWuk
bUIil9Bj5L2BMJcZI1gfLDxkQMn3ZrsZQs3MBNYFRtQ47vjXMATrBZnCWALG7rqvs/4/6VR987MZ
b1lvyExs8KilWljIDBvnceZQAONtquNLYOAXkNv18s1CGReiCubyDedK194qZSOSVk9jwYK9LozT
dXJlsqyAw5AldVo92xMwqRcDf0upuKmtc2OgoV3NtSeK3fFTcNhutTIw5eSgGFuzdN7lNehvynXo
GOrZpFCqu7X4A1iY3gOJCsfGgxzV1OUljZ2tNqNejCoBK8cF5e+FmqHq31re9A+5FE308CKF/hV+
mKjfmv7tkR1HvUs/zUBxrn12AmUHO1WyN02GV4G1Ct1Bd0k/poWNc8fxE/2aEXeRnOWmq+a6mVZP
01T1c5J5xv7+SjfuZA1s79OMiR7iX+mDiEMINFDmZfLFN6T+ewctoh41xDdErkor+L1tKgAD4qbV
um8NQBEjwT1/GpYahz/FHwMAgr4xzqcXfGdfSYoD1RB8n1UCeC2vee9Wp9xlQVc+kNb0QQbOUaCO
aC5Sy8PwCwMbXZRiuYD9LbbFtEFWm2Egl78sfg5KDrmFJq22Y+6KnQeKUsCiWxe7NO/xCKooNhs/
14RV0v06BB2djNzGzyxHReRGGo++V0ZgT3WLxzZHlrQXZ01wTPAcwMmSV+6uDIKguUhXidC24QJU
y4TbQaAeBONBHN6pkw47ljd4rJH6igECREXMBBUJqdHQH1pmujyIuFUPO0X3rSdXY5Qc386jhDQR
1rkocXNx8i3cIkHGhTBOve8bSMBAj2R9nr0brTMi3xBynMddLRbmxDWAPf7p5ojOqJF4CMubrp5b
zzGPfYr/5USnjfcSKqfkghNJdLvcEvxY16OJDGe5HtWNErLC+2ImRX+w02mI7FS0Ow3Jd4e/pxUa
k+8zEz4gtapAbDGbAEw4GO5Xw5rry1KIChy8GFZ5Gr60mX9owQI1b8r5v8igb99MVyBT2km+Zz3w
+8lyEE6Gc24DzOfSEcQ73Q5gxSveGb331c6L4cF18mRb5qt4Lrz0mC0C2AhI2eOPmVkgaTLL2r2o
gXvKZYPsrVzgoALdvsDrjNRkTY03zDnKxq1vCWhuz76JMCrA9axvsW//6Q8MmBEuPxiLm//B8qHd
ItG+fQobBAK6YHzvwJgti2A9VG+gp5sbmS3CDS/cZOMmjntvfGP3MQHwZG+n+uwawovx309f7jMb
PTU48X5cy0X6BvW6+D7AhS33GTjhbzc5n/hjFYzVa3ZS3DptAgiANf0jnli7W4Dwcp6b0X12LJA3
23aPikijaDfjBIDVUmKrolSFPYihApOqhFuVDfWoWYNcDJEekxuzXKQx/vT4zO1O1ubJSwG8qeek
4vW5AwHhhnmd8w6co2QX+7X5YIBk4r0X1XebFxbCGkbzFQxruP0hfZ5AH3AoJIBlUPpAxpQ9agYg
K20Xm80KI1NBYRLcpUa61H5KPRkHtvjI4fuY6gZR0yy9DDER1MmkXLwE2XlCyuhry0X/+lNCA3do
h9cR57DShiRcGoqrFw1IHFa+tvllnjAPvoWz0ydM7jrwZi+m8JkoY/m8tmfhiydLirQcBLxsG9et
s52wy0b1QBI+NiwZQZuzekC6d+xjiNUyUsgBqEiHpjQMUeGAHSSqIEdh1kpLB66k9UqQS5M2R51X
GwK2RrJK50tbHj0rDTZqw4AMl2M3CIDU5X65fjcA4L0FIIT7zBbLUY3D0ldUGoO24EMegn3w0WnT
DVlp+TLW4aEQBRDLpLtW5FPqbkQ22LshqL0H1hi/jbHN0r0f9/k5qBq3+rZ4rN8AShH3QuO2LOuN
8OO6KB5ADtCh2NWcTkvg+GVkZQA15GXc7JbEQ9qYGycR4LcAWrwY6THuXSQcu4AUi4slfecjyHbt
xJ63gRwyPGp2Tc1QcuTn6XveAr4oaNLqkYbGgkc10r3ebHBHv3FQ4fagsMisr6mFmn/AwM1s2+RI
6+wrlB/Ps59uQhn/7xcrXB9GeR4gQ+JYgfR5sKMubsyzlRXplSmpcor6U9dJ/CoKHCfbCek/IRYW
7GhqUqdAq0FGV5vvYo9jYdfVIjmnYJXxNvfdgAzC0k/Oqtshsevo4+z/c0vmGO+hyPzG/mIkSw3c
hxSpS3WC4OdqzsYGS/Gm2I4+szco1bTPrflFDCkQsVbbe/bA5PUHx5IasctuRdDD7PbgYxkvDEwl
J9QOr4cY+9EXswKlYJWs/N0o5h8mErz+i3m8qkOKq78dM1BXZaATtGTGgBxxJE/qkWAFyt8AUWLK
UpgMpzYPuEcABcshVcuAacSJUIuWHUnmIHvqNQDZ5tBazyviTyVWhDgdT/EebwbbOFGjxqS6GU8O
MtAjpXOYxzZzgV8bWY2IoJ21vZaRu1Y0oF8+BkUKuIJ9HQP1sjSt/SC5AlmQTzs7Bbvyarjz90/k
PJ7jZz8pukNBSampTC8Va+yegQ7nnml4o6HxWu/HChA0ZJbF9ZtwElQqfdiT/FPPn+4TAiM3F3At
/mUAibHngwU6NSMgf3uXxG7oPzBopULTbYFLAaHrrgew5oRHtuQOmMkKLzlZRr2nKui2naeD6Own
zwquhdEAuqvO1DRr6zUR2ZGahDSkHsnSBRSq+FvAh+qiqUdNMLvpxl+6Ot32Sw3k4CjsRb7Nlzw7
U9Px4dq7k8WLl55BHYej865p0d6Zk75kJrLP3Rjg6nKeG0PlGfb5bw0qYiX5gAhCcDhUWNGjPO6O
OtwqlnKfBgtXCv3o523+d5Yv4HOUJOSo0wyfq2q1HuUclTGdxrzHCkiiLSDa3j8OQ9wviOhiDCC8
rTPghXYjIxvS2jxoNmsGRt2xARl9NPIOjqSfjaB88O3ynQwFA8cwDgL+1Om1C6XtrlO9ABzkJbGm
BudqMp9Xm1B+boDYu8rkpaGWKRf8f9mPY5UdgU18l59EApV41LdxcFrC+4wnyiVisf8XwHV+oOQ1
OFNTeuO1dy/LDBfQDagY13b1r8b/7kvTm/MJT3AU0MnRna0rwnKXxM2knhr0P1w9GdRTgv7fV/KB
YtGzhQz6PTfm8KQfB2RAprfPFtW/e6T4Cfio+hLnpECAReybirBV13MYahFr50iysKhyVDhQ4TZ9
q8GMdJzaYz/ADSoOQQX2SU3ulZtmt7EQ9Dh4KzjBSJGW3oMNPrwnEqWrFz7WcX9C1GEuNjQJyFI3
rQ0uNluSYqIAGuzpRRAfuMxLBOK8PHW1vEfSAvsM1DHj/C0wJuelso0viUyItBxwEYgiQF1i0OW7
JreTZHo2XBCDUCByTvmPrkPIiwKPIShZXKDvjDcyMqNApJSPA4JnWkS9DzlZkYgaObe21041Q4As
60+2N7t7Os++O9SmY+tG+Osl9A93J+2k08fcnTeme+ztACD/67G8tiNFiBrniC6YWFl2dAb/O/5Z
X/OicXZYSmR7Tw4TlG4DIpa3G9IOqTM8WQJ4wf5kfZ1BW/hVgJpFWpJk8bwXkLmGT+RcTSLbCNBy
HtNgNF8GCxxSXYo30GTyHRWw5kgPvgR5AkpB7FmHzTgAbzE236icdZhynKJ1HfgaZSUsgmP53q36
U+615k7llCr+Pg+48FGVugKAhihux/25jzojNXW4UlACati57bE0bXmeH4OkLe2M3VhylOUEY7wl
YWr6wC+l7pQ7MUAfYNmBGE71VhwZGjutuZmIhECHX468DxQvgyZn0LwRd7LGC/ttGwCSnhS13BhR
jxqTNkZ6TMwOSMK4dSGtP5XeNgCgw9bP+zo4OvGEVLeEAW9f0mLWMrm/zVjlPuKUtt1jMVBEHXFl
kt5zPYRWZjxilcoEwBmQBqQrb0Ro7cmrMUQRqbEn+YqdBMcNokBSL/Y5ydmnpR4g2rDU02MWImwT
KR2JyWAB6d/Z/ANpd94poYWj9vOks3IjB1C6/RdJGNk+iUFHuacHzkxPmSx/tSrXOYWU+HmjcMy4
3fStX+3z0J7P6ZgADniZ+jdqwiL7Vrpz9UijQQTBYehje0NDJs1mRKMse/VfSQQC5HQ3dKhCNMYM
B1FgeH4GAcOelKvlIZaJ3MJoSll7JBld1ESYmM1inyDiiIhv6iwXEYees3dnD/WmDqJyYxE4CFVD
U6e1UW+TMQfNgwlYLym7UXTThGJhKxWXuo0nEHek/ZZkfZngtCwPIh9p67+Bo/YlbMLsy7j082vl
zG+ofWl+w/vEO4wG8J6Kaq2xUrDxXyueuydjGc1vTcqxdIF304UC1L0A26AhdnjYKKRrCiI2aLO0
j7IsaL8XpXAf4wW1WzRb4gic9SdJ/UBDeQvIlAdXri/WfeJ4qDKUTd1yFB/NKLUH55unFAaCBzg3
KVEIPXg4y5MmuefYLFLWdt5umyZesBXNIdTzrIMVueaSPvpVydTUpKySet6DhsqPptHP/S2K1q2n
yajexMotPB/kiKZyh6E+rk32ThciBU3FwLsp2PTcONOui7P80W7xt7ZkE6Pk9LSUxiuJOKjFwWEZ
IMVxxLtkq+2o50zNX3NviWMGpNXnCTHkZ8B4z08MORRkoOXGGK4Hng7Il5G2eqIcxJ2bIE6tvTYm
7cfNpfHytKAS+MGOWX8G/OK1QQxfZhh9jKmnbawFwb8AxAJapG1JhsOp2/nu7Eh7J6MJki7Anw4l
gOBO/jnBZ3aO687Hpge7oiz+MAbX3RWzTMmk0K8eq0AxABBdMI4XIOmV+NXkA56sf8jIbsRqa2vk
8/BKxjSX9hUf19Oy/3m+HDmRG5xgoswL3NAeu6HRIkItz7Xbc7LEeyLOIsA2RSxGitwx9spMMo5p
Bq4ZnL/aS7tS71clTWkFycPSh+1JnyY2NQdxWG0iTP7rCSNWTN0EPDLwsbUWe9BadeJIYxSE3zqz
dkbZEWmkH/KP2AOO9fppSzIv8f8Go+3QAawwDx955ncgKJtj4PhIgIFcgglQL2tNcA/iIQXQ71s5
KampghxIAXduWk1TkTPJYhQwRXE8IrXo4xra2JMX10ObQAho/K+XR5mSwXEUpq1uvPRUd7fx2cXH
YAlROc2QaP7rbWhjf10scBP+eud3Q32nVli8rEUzHfR8ZKu/DVKQrKFv8V/VhfwzOPgzkMcKBAxs
3YbImQG/OMr9o50tgC+lscFGB9CdUkrNzdgiK2Vr9JO5qYQ9bJiDQz8UqMdXBzX25NxxbgAqVbmR
wF+8Nt1TV18cy7pukZSj0kXNrlyE02FfKhZ/F1f48fr1+tTl6/zVtgKxAdCgj98khqJAYRpjHdgN
5bAo2XABR0sGsCpj/upkYf6GQDzpqJGT9fMIMitANwFjlwsJ2zA19is1qxe/m0g6PmtRLlm33SR/
NoRhv3Kv615y9rfW+1gHYd1avmhRPxr9cR3DEdhH5nVmBuzZPbZdKFiT85AxsMDmbcWDEIeXuANS
OEHgRYAemB9IBvKDDtSOFGkMwUgqUCLTIeaXgWsuwKtajac6c8527CAABoS1LtJjEmZsts9huhjQ
lNu2aYfzjYhMqLHkDNRTxmS0isQ5XONFVhjaUdJ8d/s1xAKvwboD+RTgYFncBcmVDbciD9xsO2zf
g4tTeE17CoCLsQekRoKqKmZVb6WlvM0V+JcGiC62gKsDqLwAyc8lxVv1Eows2FWTxDQwjKtMa2te
5XNEhkmyAsvBt5ESg7SpOSKjHLkN7dYJ5+aCzHWaQWl7lMVHtrN4u4nWsHOAz2ImM4jF5eqVVrcA
QOhkjqxnRyhUrHbWiHI5tWYmfTxm6RErjae2bOIXa8SpY99WauRMa/wiBjyCO5OhIE9aUGNbyKyx
QqyztawIGepEO8fakFvgB+GLbyzFifH8vyQiW2fGz95lxkaN5BWol4zFzpsr9vNXDN6lINLvuWoB
Hu80YiFLrz16z/mLlWwsA88C/d50P2SZAOHCXIQujlVdF8SVgwdCrqzuIxrbmYXu4hqXsJYLDBqS
ZpbVEkbP7ChEDuHeK0X9MoO5FWVUo7/HES6yFZ12Boz/vs6Z9btr827jZdbwxePWsF9FM1xCd7JP
bduaB7MfzCMycMXGW8wD5eWo5JyucjdrZZuohkWuDhgnh2erWW8sMkTAN4u0IIcPi2Twis24Asla
p3J4jCfI65KZH5QOEppxhqyfgu/J5pr5IRNFbixzOwYwrCOe9DzYxSyg1qbKawBHsI0FaqpzwNdr
4y4F4Ev1WPhsOiNRm8zsD9sbLxun7UZGHKULsnV30+iA1SDLrMvoglzTrJYTiagBkQHyBWRjOD4y
ssiuBaHgsbXm041MdYHlWR14i4TfV2za/qQdcNWA7KxKxNHH79h9JNmviqRMsvHLItHCpDFQPcBx
OeFvNpgoTnN5ugOJAAha/X48kqfajFvI3pxDMIbc1HsiOQe7yGxEBqgPPhBVLTqF4Pusq3BBvfFq
oEjUN+dLiBrHM7fSX2RJwy+kjcd4xkMCDfVWUFSiusjhWxqC7hF/XG3Ypd9E0zeXdvHbaRtidRTl
GXh4DYm4U2IzCYojDiIyKzEf49qVi6XW3ANVzQMVtZU9Md/28a4Lyh9tf8D/jf4vlEGP4MAU7qFh
Y4aJALfdYrkpQIfUAXnbag85cqmQCQhUbtImDYCsI4GS4AfwTH3JaIhv8KomG9RlW0DoSpwtKUIQ
YDxcExmwZUG6sYTB8pFicaQuDxaEuBCYWqKUAQtbjUlVIGmzwsZ9BAHcMO2Tuc7BoI0mxk8e0NPO
0IAUG91p6mIPZyOVeZxMLyJ1HJc4+urlC111tad4jl3Ag1CCYd35/FLGu2uiocw59Aa3RkKFVIgC
D16/Gm6TEX8qyF1BeixxOQC/sLMPKTJUvKCMzxYAVPYsqfIoTUNkWZOwl3kK9+N4RaICaYoEwSDy
oaFWaOc7mZqL247Ypi7r2/UNJVeSRaZv3sKU7V2/qE5ZJsKLa41djyICdC0FsSupBlrGdjcakLSw
OZosb92Z5sjApWhnnfJPbCy3pgHVg3IKaioEoiPfn5odBfNV9F4F7inYr7r/0BlWHB/w7Zz+YSRX
a1a5CJy2ye7a2yeZT/ygszhC+V3pIbaiDgDWEbIlBRb5+KYp8dhtO3TJksYqQ0R6N5nngHVuZZs7
hTaufCAjuNcEN+J6ABjkX06BzYXBLCS93SbAkb4wsx9LAbThWz1patD6IpaEY0d6Qvs+joxsYf2m
HsjqqX2XoEfP884d3rGD5gf9lNbP+TtZWFgb7s84DCtxgjwwDmyGzmq3vE/6OiIhNf/bsSlR5bT7
/20OS2LNkRHdQsHbB8T/sDWJjemsWVDuOFVI+/8gm6pBbNoitxQpCxGsaDfq/a9keH9f51PcLJId
piorxH1H90jhTx0sFTHgKtvAHXdaAWSrnwHVT4OnFFu91zhLB9qpfhL7oJ7LY1i0wdmXTecZ/k3z
mSzLkBuIKjzgBv2b8f883xxk+7n3BwBB/7zYAmKSpWLdX7wuvnSSCKmRDfV8BpxP6rUhA7m4w/yN
lqGkHOxHd4ZmiezPOU6OJKeG5rOIU4nGoDnpjmAxPOmpqFcCi37fT+WEAnNAtQ9sm8kj2drtsV67
QQYK8P7hfZHvStKQkeoSo2NRIZh+ay8nyT6c9EQ3EysfpMij+jJFLpeXrSVei8BhHwBn8gsrWCYJ
wtoyXK/cYTQmUrC5ea+XCvARkl1M+d10P/UjPTm7ay3cjSYXA0bUdALDEgrYxTYLkcVPoOMEN66g
w/tQIpOTgBpOiONIWZxBM0F9EpMbINuMHV+8HyQi0HGSK2ttp2ZG+WCa7bX0H3N6Zf4UNDhy1vdE
c2qXRb50Xwx5AowtGs5+qZt0dn3t0pga5BeAkIQ0MdBrzzROFtPY1Uv2486ubhgQZ7SwAtbo4YpK
YtnOiw+EkOdpzIKnAeynctA5IYD1qBdU8Z7P2DqQwgo904/yEod/fgniJRJWMbiArHF1B/w/8ZwW
qO8NcH2Sdt7SzeWtn6R79ZHCHln4Ed2uviH9kah384nVRyTzoloY0kcxKRlVSFu8Lr39CgFkYy7O
MzgWQAWfDahadgq8E1GFrTTmMizjhaRk6RhpeRYZUFc3JARhDRLJwS639ih4Bj0yP1dOLMCajCVc
mPb430OLNC+Jp0NTgvhdCfUSj5Z+XbV4gL/Lw929I4274M9xaNaL0ZTdZkWJ4zZDndd5kWe7ReDO
iKh/jKlHjT314N4JAYQslboht1X63sn0sPaWegeCUJRLftiBixsnXP6I1F7PnOddmZtehTTfDkmn
fhm8AzCinl9oAYhCohF5CK0k6cG+nMry885xQAgHbm2s2YDrScIgi4tzkTMAyEwu4uxZAXhdHFwo
w5wMSYiwIZBYhH01nECrvYsFCAoDAMQ+gEH55aZ8hcvqMA0S96uJlpOHiWMOHqEGeDjkxXbtxur3
tZ5PTWN7/0Fu5ndWW/z7bBXubnY8dgaIufmYzsLcihAA16glrdVeq8EZcoOCKYEYWV8d9f5rcSbz
YiG0YpZ1f0kTxrYOqua+l2n5N0MCyd9tB2x6ILvhe/xjMPj8Xk11vy2mcX4el9rCwh/Yov1apSA6
arbJMoN17xNyMABS88cO59ebObUkMR82w6ju+UkgRi4d87hS3ys+iL7ayuAbughN+OmV5EX0fagL
f0xAQ5qF7oOGipRM3YI0rOVFtFrNIHnM9Fz6PuhWtS+ZkEybaO3d56ILZfIr04r7q318J3pmPZ8y
/vjANNRamhTw/tZx9bBR/PhU+mLqz9DRZ/u40M3fRs+lb/Xm29IT6Q8LZGjQGPUS7PQDkSNBbgkq
0ZBBK0WFRtBQYBqEt6G6Sqf6M/Cor0gb5HcHDgKkFpzoeciQA2zK4zqD0hTZ3yg6lCAG3cy6eU9j
lyqDfrX5h5oskzB4tOQ8yoVkqP9ECSPN+asNsunisw9CI1CYhKo8RNWDcNQcleLLwrDx1hUiqxQP
ccsOlTdV0X2dSdlXAMArfESOyN8GT7RpCmBY2F24ADSgLbHEAYa2up+bD0Zdasioq5DGQveW5Dkq
oqhL6qkqvpjgr9nHFgr4XAmtzOSKnnp3MiN3RyQlShsAy06H0R2RdIaRtqMhEsWuU9Hw/0fmgJJz
2yPyhG3mcs1JBjStcUrFXyRRKceGVGqLHiAqw41HUiJzphhAKZAkfYVE/I/8Zpyxp5ebOewcDBW8
xfdqS/KnPuu7Q7ikr8EcS1oVyR6luqS+kfIZhbx4T8bGLgRUcZTNOwdp389pC6iOJKkqJ/Kb9vcW
9eZHkpGWmjhmzdZDsen2TpGv4/JQISYVaWPqGbasUbpewQK8cR54XZu+LlW27ggP1UhA5xaVTfjD
RDRrT7Jl8KfzJNFWqXcnA9AzPJRf0IIKeREOjiRCgfh7z5FpJJAKvqOx79rxYR3mKd2tJaiO7vX3
43mY6v06sORbvA7xzrem7sHhbfc7EIRBISIAEtGY7blGYdimnu3udzCEcNQx2eZTL0BdCZjULzhY
DJ78oFu42Bu8QYY0ooD+oS6d6py74dZEoPxIoxrYQci0kQpRoUCdu8xvIqWSQi6FpCEZDjtirIs8
c3mYkumghqQx6q4+G6z46U2ON7MbgIr1UR+HOVenBa955wPw6W720kCIh66mZiZ9RtdUpnR3a4PH
4zok1U5dRM55M71y1fdMRurO1EeUF9WfUH4fOZbXRzVFamc4Xx+wQDHmEfnDCkSUwH5LiScaFmGG
lO602ZOGGlKA2A47ncpPgasnwUi1eqi8LGrBh7VXNqTp8/i3rrf9vY4BU48ivkgyx2MqHvDs+ogY
61DwTey4yQR+UlpF5tr7TqEv8Nm0MfjKotZMlq0ZgldSkz8C2/+/nW0bO5Lfc0hqO1Lf+eoh9Yis
knpy0lU+AO7kmslS25IMh9otQCmSqQMsOO5P+5EsNPO3njfJJShc5w0MBx1SC/r2wKn8snKts13V
gELui7KXuSo7/DcNT3NsvVrIFn80026HCnmj2Q0TEJbCJMWOhfAUvLVT6lQy81BTSVIcbWfMyKaK
kKs8g1Ks31giXa3+zwL4kyFAuk7qWZAH69vNEERSb+CowGGWkYFgHXDBswPAwkiDBitMYRASQ3qP
L6zG4Bc6BnVYP2iIY+o5VfPHjAo31OWhHnVChcHPLRtg0uJtFuR8e7eXcx3zpWSrcdJyoIHY5zjF
OkC6d1nX79mMbJqkwhGhRdFmWwaeWcWXU5+/kdwkQgWUrns54E6RXV0l4LTgsayZYoWxLcHGs6FK
qbTpl0fqqZKqtJeAr1JNxVY3dVaq+OpXbyrAIm/Spn5Zba7bVqOf271hg1+0W5cnABSML55smNG0
27kV085yUPQQJQzUewC6QqZEPr5QQ8ZxBizAwZqHo1YU/uwgLb105CEhfMkwyQJAPJhAnvEQEKGo
iGwWxwEaeg6UPpIZixiwA7b/CjOrOwVAkH5IO+RKIylJIEFtBD9pW60R4h+AuPTG5iUDPYsEtgxc
o44BwpKb0QxYLFAKwKKMZ0BeTgs7ZDlwWEm2JFays00kkdtI3HrM/NF/DMBDsPMltoIALuoK3g8X
qEQ9/nxDnreXNi0xNEev2XDghDwaeREJoIBnEQrxrz0p4+AKe8HfOscmETDHI3FuJrwqsTHFWDfh
4vU+QJwhJPWKIpeIJUG11bJPrYMMj1NAyvYnUTJjiyxQfmDA7P1GQ6ze+MGaPeAtSi3KVpebIWlt
sfbf2h968kJWMNNNVH5cbdahDtSNpfgqsRaW90g2d3dWUXkzOX76OfkIYlVQXyxqy6WX9bRj4AHe
qAB4fvls/0CyOgY7FNjPXz5nX/7pr3YOPnCAVh4ep2r0n2bb9p8cwsgDtcJmlEOSkTYM8v4R+RYR
ybUDDUMgjcmou7EnReIOsw24msp6cN3sP3fGNCdPcChRcCDEykuLBqGfEFjfh1lkHZ5DIH5zKqRI
IlyVPuFstzSjWHbNENXZbfM9zcr0ybVDhyMBGdmR7VocSRai7uHqgHWxs3E64W5J6IfraG311BWW
ZxusbuoNfce0QVLfCk9aoFvM4fvdl6+2U6QNoKWvW++rtLE1pA3gsA1lQWatBA1OW3YBS5B/BkcO
qNpMQCanSMFLZEO92RrNfc0y/GeVWmts+ZO2M4GYsynHNkROABTkobVh2pxsLDlPJNcTT8Ww7q28
mlEeZaO4GGSIRIlN5NjqiESe3ypMABp/2N3IbrrK++dcNE2+NqjGIOehu16kKThOqIRYBrYZa794
6FsD+Lx5UL2MsqEe4Ll+j5O8PNEIld31i4OM6wfWZSC5/zAjBV+63w2BF92ULdULidowA8S0tF2t
9mssvOSonuK6hHbpkXs5NL69028CeqBTQ893MrHG1JEMGly9LEhRqxcKT1B9tdZX9VUor0Dm+gI0
pKvgrf68tsFzYRhYYLEAIPwxD5tIjVPQYTwWrc3WqDHACdU23jk3e1iiLBUQJlIdsC4FTJ09bmlI
CuViT7w4u/W4v52MrpPZOK4Wab8ebmYT/oy6hfDvrP2DVjI3y6qWVjq0/HFsG7UsN+sfsqVx4sf4
Yc0/bkzcHEGoDnmgqE8qRxOR3KX1oiJA7LehJ34u3w2pbPgCDox8bA4g1QNu3IeceiQz7eTZxHG5
ieTQ4BLmI9tkElg2kc00A2emcPoK0NcY2jitvVH0PrbnJKNmBtXSc+/z5kEraBby1YraQL6w8rub
n6wByfgbjwsQyAIWPtmOvHeQiYYG3PQOcFnt+jyY/1BOgOc7D7IhW+wekZ1MY9KYOAuIgHZT7Emt
DfXQb3y46DH1qDH8ftqtTjKoCbVCGyvnJBT/AReOu+N+vJ6owXfPEVqVYwB+zxUgcUA4zX2Grp2x
Vf5xfhpcVTB1zG6I5h7FnDdq5TSpqaU/zaqdaDo9vLk8aZT7/eXv7Ce6MXKlxo/3QDtvT7HksPQV
8yUScU6h5Mu8GbusXA6g7zsrWXBnTu7kQz1SU08rnAIkaTiNxrxY1ABjgrpKqp2Q545KRYd91Ult
eRMmm7pBNrCgxLh/T2NTekqM46vbn+qO43eNvDhy0QlznybQcZq8cf0J4KLlGcAT76LFCxM5KvPF
lOzPxPRMDdE9U48UMWBlTn0nNnfyz2xpujllwRYUOEb0r3Pe+X7cDkgh6guqSEdjAkJfEWQXRLb5
sqeus5T5ZajsC1iTxgcvq3kma12zjTmsYrsiGRKsqdJHWHzAcZ4093GWkG+5lZQA7ApzAFPZq/Gq
p3ND/J7BIxJlldVZR4fbVoQ01xjYLhzxNSTx2Vu/ReGAGt89glLra8ls/3Lz3KKnErmhTM3e6AcX
9UCw5z+qXvrtxlWbketgVjbSFGCrLksPQ3Xt6xX1jSgLnDwiUIEXh4GH6aZLhfFY+/Vtw3nunLy1
f9Byd0rjNaJx7/JX7BLa42eu/WhY2z5bPaT3/DInGQPRxNYTlx8WIkMeQ2T75quBEp2jdlWXHeWk
WTfdTnrpUf+AQCQDpk3pMXZCxR07LRYKBVE7iK5SVckEjBzXHvydwFbjwe+qHQvcwQZ8GoxITb0b
n2CZzPCsVcoeFbRR0g1p2IGB2rJRZ5GAgDzBhuncufMO8DENshfRdGNQP9HwQ0mmWk49UgLRa3cn
pzlIiReJUt65G2Azi5Zg6pFl6keFHWYv6RgkX2ow0l88VzybWZN+UaK1GQ/CGMA7IC2oMbJlxQYC
iIo4FLzaZZ71IlLLBps0zIaiaF9Ci0faqbBEfOR5gQ293RfFBjht7Y4NogIwzM9J2IS3Ncp83CP5
kcJK/chnTf4yz7OJZ0lR8xm03TLpESmUl1mSBxiIZT3UZv1KIzGUrb0nrU2sAp0zDBue5gPi1j9d
XGOeg0c7WPY2ChWPylD5jEFWb0XvdvshTsBSUbn+i4Ua/pdmRDkNKLSGHcn+D2Vfsh23rmz5K3fd
cXEV2JO16tUg+14py7ZkT7jk5rDvW+DrayMoC+l8PqduTWBEA5BWZpIAImLv2VCP+U6zsQ5WutIy
EoAqJHulmvzOBb6GjULOSVxITyoDEK2gnjObfSgv4wLxSh+Bsye/GWycMjwUumkb5iBPWahSB0Na
ECybtuR4Y7Y5+20M00SIcp93bScnvquqIKuajS4zT0kWPccW86b8Qs5APmrWX94l7pLu2tbZBFa3
3+s25MDbGatu4Wlhi0yld8AzHNGA1BvPZIIuUwYgX5vnwsApxO8IaSSiqPoJhUfBnqRSjDgrB4Qd
8hCB4L8mZaoVYtfOOexG1tuAgQ2x7rXKi9853sGSUHnIoB9BNi3qWVfYIApZIJ9t9rPqxD/QKGr+
oCfV+7zkTyo1L+lmka4IuESgKB1xOlYewbvIHqjxkU3+0G+orwfdm9YEB9bR86eLciSjMUT9Fnjb
OMZ4n0HIUc7YC7xNdGN1Z2hRqYbnUMK3anYaoeHQrwLw6BER7vrcdN6Km2X0JLQK+W5lPx5IbBlg
f/Nh/BFZLHoiFdAokQanGbceWS5+kBGEP+FTayBhhuagUVFT2sd3D3JryujaoVq0AgjIAAy4vZ3h
WURNHRhvPaWLhyYCZgdSdEjXvrvcOZd1UGyquAQC7ft8alLRWZKoOwaitYvcThqrplJ+aixC5Te3
J6bp+S3XP4vDfg+gebwr6IUhm0Q2YIQAtBgpwYONd01QIckRvPKzRAYbaWx4678PVPOU8h1FBtLd
TNaqeRFHrM3lnSsNunGaL5S7D3EDSjlQ85oHhjKKQ1T96imdDoiRVaP34OWRLsrQOL2fz0qy3Jn/
v3RqVhqWDmHwH02tg0lg1CIkEVcA4YiRDx3FwWcrd7p9OTC2zu320lV1dQJvyomwcVxvnK7vEsAc
Z4lgdKIQz+ksR56cEY9luZ/rYIEbdHQGI977IJkj1U35bNWarykoIuv0GGNnjCQzPOdCBvCpSiv3
JKk3Mr2MdWuwkYpeI2Xt15tdvejfjaS6G/6307JA7PE71bp9EPrt1hIcVUGy0QfUBwnZkJiE088p
yvQ1SQxHDLOeRHKjAST+B7rQymogqsjp3y5kQqaBah51dcPG8kQAGQgETxNyd0AZ4mdZAFwfS49W
XOo6ZoIfCXEK90gNd/py67f5J6VCPqMRreYZqKtMaYGCJBH2fKV0N+5jw/VuQ9dB2vqqNj2cTTNA
vKcxEnNm2BLCIFHYJTc4JXdQJ8pHDaHe4Ae7wnTLHXmQ6m4o6Qj2pL6DSlFD/ujzPjVZ7+6g6R1U
7JrWK8G3uOaAhSV1qSmAPeXy+ERCWXnVgOpZxznN3d5smtVUoDpMjaDe/TQxaCpL7HOU272HPoGn
4E9T0eVqWzyVknSv9av0zPsBQVcRfqlQrBNvTUukgD9EY0Q8WhkDC1clDnTOfqZPQPb1Sj6CZgAD
c3f60hhIxSNvNY6MSvcSF1h7kfJmHpID0XMweGElsSxdqz6MTaw5zxnodMvUF6c4wrOD213/SZgI
TiJQHPwE6h92ItnPLPbahR352cdKeOWmBYAzMuxZtw2nWAA7UctQwgNwqDV4ejIgXecGYI86cI0D
A/fVKS1AgSFdHowOYeOuZ1l6B3aCPF2rTFZ52gYX5MkHF+rFWoJiKySwbUjXlpUN9s0K67CiBKSg
cpwtPYCu8qa/NHKCWUUzaIjHbGaZpuUjVow0w6xU88R8DWY98DfL+6ALxRxg6auq8bcOa+MTqNJa
UJijWE0H4shpip/vt6G0g0xRWoio02QBAXfEllZtQXuDF9gzRnzhNiHKKOTKgtYCfdluUyxiHkiF
wyyxTZlrL9XyIgK6TVa0oL+VSwnyUHPQKDlHIj1IarwCaMDyKrop+QUFImh3CXBJH+sHAygmpKfU
OUqMo0b5/u6mPLBjTgGGhAKO3h+ArQVW5w1SN3pUO8e2QGXv5G2YZtYAq7KncZcBN2RbVPbO4UI/
UNNOwp9mmZkVsgu71tMBwBrHQFJ491L+ZL7xnLtkJ5PypJ5vjpV3VEqzxnsFGEmhuw0NZ0dDTGE5
C6cGqq+K/Xi84N1JySqwBUAjpH+SZY4atbxK15mO9I45TDTk4LkemmAFEEGcaLh5cFFNhVDCOeEv
pOFFgfpfPiEP3uhqbUvK1gGN0aJPQFkJ9LhgEYT5pQ+KgyNBHalBINe5Ee90XYZX7D+70AiedEB2
VLPeTUOi9X7NIciavVa584C/nT4LUVjUTCVYhuSJH/hkrEMjb4hEAyuzYqEs1CMzOZJITSwHK5Gs
SGrBYOV4N44NOMkebPZVedxN1XCGE0J1N3b7aps4gqMMXVVV5ejGIuPI5pirr+aiq3aqna3h1j8o
X3fWzfa2QZJzI3owJlEtVwfYBFAEIZ5cETDKoPUNjvrKCDBDJY4YRhR+rkhpJfimbxCfAou4pE5N
tMzVN64sKp29aBRw6tzFjf88X1/zTWpgOT1WwH0AInWOMjFEn7KyHi6RjE2RqBsM1NlYI65JR1bl
Z7LuQ9waAiyhv4ZSj+cANen1cJ5SGWkOdcG+cUJkIpb5FkygzmlIs8LfNInrgZGVb0Wa9PUKlTjO
ae46VSoWNY/NtT45ZnUZJcAaA/l1EPEJ+Rl4Vi30DrTUNIambOIOJeh8+HDz0fWJ0L21+pBvvlM3
JtuPvzhCIHupxnttSR/6PMndl+JmzPwFK21AUOsh91eNREuxsgKwKw5vftqe425mkSyOk04n6gUS
ZoXELMzxMiszEJG868ilybH9mmcMY0DJ1PFX8tCBp9ujjhxXUiPqDnVWXcAmLcfrjBV7JhF0Ijx1
ukTrDvP3hL4HgMNGaWQCS4sktMPN14TLISSnuJ11BKLtALyNKGRkXbhELky85Txol4gBQ9YQTtgD
8wjs4yQbcaPLCP6HUffbcDnoY38pAnsVmmbyaDZt8jiGUfLYJPgvVfp1jJs+BBok2wIMnZ3JRq7M
G1+CiQWH2aMfGMc7m/EdzUENktoR8PXbaTNfq8EeYt0gWWK+mIZP4hJE/sKoDDBEodYBJ6dug3S5
EFyEUud2LQxSpB7pqhoHH9zkxzs3MjI5qsusaTum7NvfzkGGdBTBImbsYid5j7+Dhsw9c4rLlZZO
4BK8k3mW/vDiXpwmp+6vrajOhsQyFVKamgZLO7BDtoE+25wmYqcUf1FQV+r9Ns3wc+59fGG3rica
/yFrdaSyhSAL0LiQ5bzWCQnj3g7rXGC/BxL1mxqk+bCTCJJsE4zgCQYlRLMw68rc+ZQlAmjobGsC
zmapkQzY7u4hN5/deAJmtePg7HOIrI956TVrRYc71RNqkKbhgVS2ETunDAebJBGvbmFM1sbsO+wl
JK8uNY5tu3giOMggMHQsOnhWbXrk1V07mTIVj6zDGhsi6ZAYFV7zwX3KoxEvfKknVW+B8zF09I/k
OquksUS+wtLUBrwWWz/1FsKzg4d0SQ7DNEVXTYuzcxI36840yoPbV2dW4Xtr+tltEyRhsxkACru4
M+jST/cB0BsDy2utrGQgEfQ3z6ZpBDua2Jvc7mb2zjo3NmPne7W8GVC/nE0HFI4Zis95GrvgZO7c
R6AkbQbU/l5IYrkQDwF4bYFK0yXLOAgRhe21H+TvNLb72OtDuMVGT8ZFMJwMXQdS2Cod+02Bo/8E
P20wJ/GMJQcaAr4E7Bsc114HyYD3p2XW9oGayYuA/SqEDfxZ9EjXVN5fyPKa1oZyQ50SsNulnxpG
vbuxdyK5qGnU2L+dymOZhz18ngIc168BtUglNqoZx2EJ0oR+H6cl6qfJ4Be25e+oLMfByWa5IK1F
3bJFMrbRF5/DEfnKRRujmEkWb8/V2tSlpsERYxIgvkVV3KTCFrE8Y4Nfr3pUoSxqFB/5fGuGKFzG
2yuuv7j9BCQoBhziVrDqi59XP4EIo18FnpTXMQ/+IrXObGcV9qOzt0sz+zKsfY/le2SzIHcCpDKr
sikkTYtlPgOY/mwPIv3g11z/YHblsQtq8zlNmxgUq4CZtd2y/uSDFFE4mX7imcdOqKhkc490bmqM
SHz8rmxG0NRr39d1UDS1xdWonpEWDb4dmasYCDSGabfrSeBxRjpqsL/5aYrR3lYA49pHfADLhRVi
14kGBSSgh1HyVIyzC3iJYEjfHf/golTUS/Q4OjfR8DYzzTSitlxUADEBwEInm15iKdiEukDy3HXG
5q+mkfSSVMnbS3oO8lRjSFcgVik5n6/z2BDA00gpKdem0QD3VVhYrbQ+yhsM/GKA8c6d6pL6wCsA
AjO56NLPQfxljZ2isdZkziLAMnL9qag7Nqzz8kALdsDCTDhUFfk276bbtX4EosGtGNm0mBf6N8t7
6pL7UBUL5k+PGhAqwE0J7F/N9cFPbIxbAgEmVYyq8U2ViHZFIhnaLP3e4+BrzVserQezbDd9WujP
wLg7GLzJv2fjgPCacM3HPEqC/f/bAyAz5dJiuthaqaUfqRFtZMy9f9b1In5C0L++GaoH2ndL8xjg
cOO3qqnfC6ywjf9sDMP0mQ+BtQaXtHkMPf3nXCLrB3Z8GGtZhWwAqBB7KeekGpR94TPkHEc5E6oK
TqIF1TlUdx5Azr7VmWOMfJ2wLbZ9xCbgjWjTlQMOZduGtrPopEgG0G0UV6BTkBBqdRkgAwNR1SLy
kx3Qxj8iKvhkvKOJD3bpINVDQ437u4560Wgh8GdoNmDcf0GPU68vumUJKqczuLMADO3WPnAks/g6
kCiCaGE2SFyPRVSeJkAQnwq7KxERiFapVJEeaUhFtrrpYpvlLhhIKVd+58NErkmVagBtcvQGbA0D
EgEjAB32EtJ77slH/40oDXUWRCu3tbzZuWwEQA3J267LBFkCv0/RSJF0HjMAWdvLKQfH8kFEJ7s3
2pqmUgNYDlSNN5AiJwB2J53tzeeOfwufrM4J744W1ZmgVmIBnWpBvfyT89gYS6/P6pc2QWTCb/Vn
P7OccVXGcbTJw2AEslDFj3c0FE0qUL1agLIYNUO2v5hl8hQ1KsE3iP0IcOsyfjCc7Ief8+AJCfjd
jnFL37ZelH8agvJzEib5d9TV/4in4O8dUGIAtOHM3hbBsB3sHjU4lp5Ep3YwUGQje2HopUgtepdJ
yRrwuaau2a/vDFPcRYCHRUN+E81I8pBif4HM4e3Qtv1uiLyDNzKczdVgSp5D+rNMgf05ek/RfK1m
nbmkLoIFwFug7pwdMHdlBKhjMqdgHjZ0yO8YdRZgifI+YO72eqfv+jzA8ifshyfgIQKXA6T0IJUH
9mQrBpCcp9aajM5Umw++aW/JGEbwL1IL3LX4zh9IV/i6uy9bz8TRCawOllxGFa1v9tRBgp24cJBx
csIDVwfxjRd9ioYNcQuQ0Jcb4h34ZWESw/2XQBZHAGuhiMG56BYdCpaQ3Ye2cnUTMOGIwoQ+wFSo
zIkKnDIcHSf7YWjTdSnMYKGjBghEcCDxrRbCfRoE4mA2ymYWtsTnJpFLhPCeR4izSSs13XtPGcjP
7zOAiv/zEJo/tqJ9U5QDMjxD/pJ4KQ5km/ISI/R6aT0kLgCmpLCO0gCQUITMa9BdzuYRm8pjBkMK
Zodt5YfpwgXS7NHMflKZq6p6nZGDFNrQL7cbcCEy0jDCHyIRhwODnM10lxWWTuf7ZI1e8LPG938K
D2nSVrs3QSc1OER87OwmB4o5gRzwu+gSAKZKnAwFaVEk3dpmZr5XKoVy4WeGLOkq+QDem9+Gka7x
bbZkvmkBGK4ep0giKjSPQsJEmn31OvbI8HVxzh0tnbC9FRPRv+pcOGCdwvdh+e5cF4CoBOFIo8ZX
Rho/BhmqvGJjP/gAV+ZdX341zJ9R70bfuADbtBHX7rFHwsu1Z8gdLs02+jYG4ZcImAtPFs7q9/5j
3Qw9MrPAO5Z3SXI1cGCc4UnzRCpN6H/ZZQuyFanqUJa1GREsQEIhRA1gysqfPOLeuvFvNRZs7ABZ
YR54lI5jzdu1O4XP4+A2pzbV2QfhtsUpztOX0vZ5vuzNyl4GSErZ6mGkf4iAv/ABMQmyjVYM2ChZ
aU8jqQEk+rPp+NOy9OqdK6ufQCStH6mnRMZDVA1aur2+MyhROY9xVh4iMDhRJjjOQTgipR8TwwUx
xi+pKaqpROqJ/FmE1ZKwNCmlQ+V1JKG1cEyAa6uMEuUWNuZiaDMmyQY4SB6A4C2E/zDIxgCQAqCP
tYMjYRNIP+H89xgY2pFUSl+HLAAHWz+uSOdzh20FiEKnx5T5xgH1Yu461jN28IDHdp2MwFp0wsm/
B060bVjZnr0ej+yZZgE8x90qcMACS2QJxKXwJ2oFsioXXuhi2aXIHlOoQCHBAJHcWfikcbguYZcM
zV31rQF+3Xe6UoUKpHQzcpCSvcR5G6cAgqgHjFyZRziwvd3YyTX0u41I2PCEo/HhSQCOSSIzB/tJ
6hwPGed26ojFbJW6eOq2FohkH0iVG0h0x3poWpOYdY2Nx3BT7boIB9RtwD5QM/hNtwFn3LjqopLl
y0KvLxUqHM9DWesfessEwrTVxDcjat/IlzoQrXY0ATZS0aOck9tCX7Ye+xJ6o7FyI1M7xsGYXu0p
dxYjyiS+aUGEcJ3VftbyBAsGUcU7QNLrn5Kyu5IDaADFImK1dS0svz+2mQjXBfOiby0KbeUMNDWf
Yn81tb3A3+mblsXxdX62hP7r30qx/1pnXXzlfYRnFMbpZvfNA1rDpq3ApgkI1xInUXJRRDI1Dg8m
7wRQlYvIbXNLurrvKIWzWbeBVTxn40fi+A7NSBwix4wBruLzF9d1s2VfuO1pAqP8s+XdeMW2B68+
5i9GhOow5dVVn0iNrFt+qKwomb1Ekb555T7Yi1yWbyZdDKBAjlGuXk/RU2CYxqXq+YG5YRataols
j60nbULnbevAcr5lffaqtqj3G11yEWF540J7V5BpY32nhadIEl4gPoMzjOyBhEqyX+gViFoRYgU+
nXRQBla1qDLDWcc2dTPdXQRJvUhQ9shLpM7ow1rlBt+l/wrU8aLEffpyl0JMA1JUaeJSCYrXSHbz
3Acg5RQCXRqIxou7uW7cNREtccjmHGicmhuBmGKFYjgsR7NqXNhhH18BJuYhfN3XS+5YySvojp5b
kVdPQQ6WrUJ3dKQzQJ/ycpsMnv3ZQ6rFzgAmzyYDM/ar6JeeGNhXIO/Zm4651Q40ROYzTklWZAcj
YLzWcEh8GIom/Th63QeazwpzgMcOeX4uGsu5aqOG9Y68kMFa1DiHdnxF8eyhyAeAPAkEru2q4i95
1zprII7GO99KxYtbs6Mhguqp7qzpAXXRiG9H5psbb8Z4R+LvbiyzH60mX2ENsMGhpP2xn6LqggOD
fuawjwPET8OxCPf0FbXgBlpRHUm4Q7myYlN7cormc1QI+7VyQa7sW5n5MLZjfuY+HqVksKNs1zVd
8uzVwt/mwDTfcgDNPoeTtSaHpIpT1EBW4gRglfZqlQggc57ar8jyfY1RYP1kmEl7aB2E00nvoBQR
yTmvYa4568qu3H1n1dqTPXWfAwTaowJv8wlMdB86S0zLykNaevxOcM/T9MhGcCCQqiui/lLhgZQk
Bng0igbB8AGf7zIF/XGKwD0myEFgfDMBTsn+kwlo+qDr2ktsZZtWYlDHHdbVucePyEovz71UkZ5E
apIa5aCdO5VLpaOe8uMia04TA3dvs/KCYDyoRSao1t1yRetNat5dXOJWdYhtVa1O331wjjcdSiv6
K0wdHNu+L8RpSR4Tpw+tyWkNTmYlUm/2USv4MAvi5eBO0Uo50jjLCUC7Ncd/DA2QBm6BeuHQa+t1
JCtqLFlRk8ieLQ2uBsYpMpCOrMowygIb0ikDkjjeRoSxK1M9kxS7stYqkfhHBUKGmbrLBHSHh1Rr
vGvTpqhulWdKxoQTnlHTX9Iy8td/8oicZluhEPbF1BxUMMdaswoCy9iCA2Y/tqkAyfAQaKvUi9x1
BBzNHGviapW7XnRt6lT/MJRFvOdtjbwR8kYqZI1cnr48hL3FPoRaMl3kXCEvEMeqinbjycNadZw7
n+kmhrnRJ5xcB+9WN+qAaKQcuV1cnB75bqTyrDFZFhMORB0LIfpYkpVSz8KXp0PESKlB3ICMjjbP
+arHans5oYJIIFryaxhGoIIOMSZJaQpKZZTTknGYmrcRjbSQmQxOLl7etg9Yt+srfB7WhRCSkHNj
riJbS1fYHv+CTSJIJERfmhgYwuQ2Yyql0tmz02xFypsRcOZ2kM3O+hgnl7eC6Lzed63Rb7EDx8It
EVcvt/y/uvHV9UJbJhkPa1RbTz+A9vRqe7r20qDweZl3Y/gxxDIP9OKOeLCzGJuIvrJR7522BwYq
h50wKpRB5I23HtJy2Nh1juBpqoM+RHKIAMjK21dasFYq0lMzWe7ULW7kbhB4ieZnpSLkZRobMZSF
IeNtQkk5suzDjMUX3Hn2qddSsEXZ48ukJe3etRpn1U/N+MKA9gwY6EScGXiHPnkTQq3SLXdtsBAl
HmgitHx6KT0fJYia1eD8DpVu+8Apg2UJ1IVzUiJJlsV42PWtDlQq5P56WZHuA9agrINcqNGSEIf/
dWouW6e1hi2NA76mfLg7bBWNxqW0/M91hOe91+Otacha5kzg2UqiLiudlUjWUjoH0plJ57uxZI3S
dAXMFkRyKxfwD3MbIevlV390yvd+DvYOhxnIhfF7/UiNKY9+lah0t+NI+z54vsZ/s5NT0mDLw6P0
GBWhedanAeeHLIy2vg4AFKyKoKTGkxC4GZIjO31WKC2lXKQVSE0yBO9B5fuHkd3o4uwTleZ4Wf6a
klI6cmy+ObLrQdtuA/KMLqNcUE0cr0MLZT+jHZRLF+h5iCqAuSOrouEhkc3YI5rvh8AwJgM1qPgZ
HooUKOJR5fW7uxExT14SvPb3dwNChMa9AhtjNQf1tLHZBDEfTyS1CQKbi9hNFw6OBC7KtzB0ZAgh
A6eLJWq+bHBGBoherGdnkXRBlkucXqkk8403FnCdCzr6d7askPkFCCQROyTyLDL0hv/UD1FzIhWq
r5OVH4fAp2kcd21aCCYBlKc8Iy6Chyl1VaP3bKtnWnlQKuq58hk86xJ2OwsZfGlNi12MM5wPfjDg
t681iAjLjR32L8M+z7GWAZ0myHh8f1jpKOe80t6P4fB+7UQu2AFA4vpk6WHxkAt/Hw092GbvpmJV
PeyH0vAX3YSfR54azjZvgx1ygKInkCxGT1bn4BgHfD3b2nKQ7t/m8UOmebMHD7+gEs7JgD0VBADy
q8AZBvKbALhNzEHqfMmCE8lFhs+v98NhTaIBhlRtQ2aORfAKR7v1kkSviDDQlQPVaLecvluW1uxU
SiIlM/qGgU8vLcstXqZITsk7lmxHF1U5vIy0OV2xDcGaVY7ZS9xleFcMmWldsOezLraf/4WEsnZH
ktLnwxTv8Wv4wvTWuhiyCcALew5rN/9cuv3nFEEvpAEtJuLGLD3zU4OVwUvQaWJpGDF/BHCGj/9c
II59Yo/gCii0TYORjygzxn6Xl+ZLMbWfpyiq5TxDMzlfhGY80ZEC8hGea2sMNiSpRjE7kq7yC2em
iLxzqTv/fryD7NQekKq0lXMQeBoX83avSbRF0SC1hCxqC4hDOncZgAhG0nC0D4aFdEgb52KKWQ3F
qfoJ1MTb3ABkhdbk3namheCojw/B0roCxPrw0eGpfk5y/sLKOOiWeINkTvGR2CSQ3QHEl7I60zhf
mH+eZvAkl1TjZ3s3bcddrEdii9hT88noG/CHpogbaMlPPbWcp9nBGfAacXDEx8xkq/vNd+J5dyk9
hEjhie2dGrK8+5GqRXLYSuSNjbdBXdYRKDcS62rKptD5TwsAPPvRNc0r6YO+9FZVLLSV0vESr0zf
xCeLwwMtWLA8YFcPdcwYNLoWNFan30zk2cDZnLCCADO0Idx1J2L/MBq2d6Be8wdRuZAfICjfRqhh
ZdIumshke+Xrjs0z4rb1BttxhmTb3y+h/OiKSqTe3V3Q2Du/CQRwC3NoyqUjARa7FlGsvPCcjSVF
8KaNc0NW0ikXfGbAu2kkIqByjDnwMmkGGtJ2ot3jgwUZyeSJHdcqvmeNjfwSvxvWrc9AZGdhFWOa
WfTNTYxd74agrrV85Nt5uv0d1MngbZpc81ONO135ma9daCZAh/J9NiSgqvCLYW0g+e3iR1m+oye/
E/gJkr/FJ3ryU1NavNrYZdCsZgZFV6Yyg6YcKWl2NKbLKTIXphaXV/I22yJVE+gJ4NY04AzbGgCu
nA70d/hPRwUfzyuC16DmBvAkrNyvRp+5l1QL9Q+gbu9rM3qipsI2cG0nlrFOkM70hDVo+1AVr2WR
OViNYt2z6gKgys8ytwHKPgGu6QDeUNiBnbjgqRM8eHGsPXIXd+F1AnX/dfCY9Ebw6JXg3i1MRGVI
JIMvcrHKWttf0yircZMH1EgypOQh7hqdAt/NjtgOn8zSbh/aqX9rSs/O1n6ebsK+1E9u7fHV4Cfe
6zQ+tmOdf/cB9I47LvqLbwWgYTBw73mE3EDdzerN5Hp4zDs+NqiB2zhLlb4GeDHEkiknjZoCiRm+
4M2+FqP5ZgC3bT5nwhkj1zf4OD6z2sA6wnCPqPeQiV5Z5x4d3NSwLxygUpNsgXtkxXu9XZYtMpGH
AWWdbvC1MlOceQiZR0g0fdRrQLO6B47ZOcySHyBWbj7VQ9BsNME9HJdXwNIb62zluOH4tciGjZYE
zg/paltOPbvGQymQI5bYB0S2hsuYAJPAAfDrczWxdOunvNhkwjCfhY8TFCHK5ExWfJp54Tuf1aCU
2eVViCpCIbIE3APunF8teqMbjjgHOuVA1ETG/ruuk3B9s3zrP/cnIBgcoxyceKbX2KcRv7FlnIj8
e51+crlnvBoCS/YyLqbTmOjTJQMm1rIGTP2GpRHgimVMyJeQ5vZQ4iZIDmS0iHqgFwUB+KRPS2Xw
KKKkZOrdT1HVId/oov6Ov0qEonTA6KiGdL4EwQ3bzFvhHfxmJUPC4sdo6KKd7iUcYf/eRlAHiCSn
nlegnKqRdUA6rJveDNQT5E3dkuOtktspGMeHGEBhdYH4pWSOR4ykeZSZqLPOkvzySoelcbLvdAfh
LOVD5tLLtYtdhMhqCqYnYDbxTTUGCGymaXLWaq8GY5MWf06c5Gcja0404+Ngae2PCjVoC+Ri8ScQ
8vCNMRXFMU0RV0Zu/ydDG9szR+BP3VoWFbNK3RmpKsfb+1i2Xf79r//5f/739+l/hT/La5nxsCz+
VfT5FR9v1/7Xv3Xm/ftf1azf//ivfyOVEbw8lu96+NcEBbgl7d9fP8RFKN3/R5Q1TVF0pXnJkfm6
JagdgtXRzWzDdNQ4KhUh7yhxRt+JwdOCZ/nGTbt4BuQhjzuwn8H3AfCqWway+4L0ZDvAOYgRWVzi
dZqecMaMj5m6IHFIkRcGHxKpAdVFuuxT9hhzy1qWiFe+gqN8iT+/84ODP2iRV1r1UUMMasNaOzsY
Oe8eTCvFM8EA/BtR/2g2Tvex1wt3M6MeydhZhruMopdKnhn4sJIJFqETRzsix+PBWvir+f2XhGmy
qTTGwBlRISGR5EbK3MntcYVkae2U4uGGosvHwvOMxzgCFXrD3QeSzDyeHoauX7ohAgbLAZBuR5SN
f1T+5pjaO/AsouSbXPI2yje5E5QrmoAacAwlK2Oa2k37fh0GQvOFEbnhfp46LqwPADnLTjQ10634
MvoxEKr86IniC0NdXjKsZM8kJRXTwfaD0IUbjOXyn79pLvtvXzRkl3rIF3B8y9UN0/n9i9ZkdsjT
0BcX5hrhkXiUnGaqopl8aWZXKlHdF8c4XpnNYJ45Akm36Gc5GvQyWv3uw0QVtBvUZOLpRhCGDK/X
fce7cBFwI78SoiEZ0m76Dugwc49wAeiaeKyvOb5UGy1c5Al3vxXyRWZ0VnWOQF1/9nUT94LES6Q3
2psZ49uO+vji1PtyQknWNjSBTBe2nrXqgB6+MYFrhGqvOtGWFG0CKihS0im01FgZGEV5/uBkCLPM
EvCExbYJs/oE4tD60hlIFqTNnNy9lWZRL0Ey2s3bt3cPxvW8XGZRC6sVv1lD++s/f1T46d9/ViD4
wcPARMKHD+RRV9pvHgrDoE1lbnnTBWmZwXIS3sn1De3JqFvvJDyrWlZDqH/BJtRcoHS3uvRmWn1w
DO0T6YNIS9aiNMUep4TGS6QdrLHXv6Ckb9zx2AjW5OVg++nUmbsO+7bbWVnVPhTIO1nLQOuSxMQX
7UMkmz41bw0VKvPOvUAEudGTZSLfuAGY79ZFWIU7nlTm8xgDl9BHsk3ROtUn1gOrUXrxZtLAFYNB
QS9e9LDtUBqcIn2K4bmz0szGX9KSt/Q9nMBGfr5qde8U6Gz80vdasGzd0XyIvSbag3EOf37sZq+6
XqN2rBbiaxnF+0o+/MvCPlm8WCdaBPvotR98J0oXpdfpBxJ1n1sPUz7gYBT56MvGy8MtilkCUDpV
2l5LXJyYx8YLr4Lkm+wAjzf9FqMzSo3skObdVDChfGDa6kVWH2m3qBraN+Ikwl2BuadcksHEo2bz
z98ey7Xuvz2m4yBDATQKpoG3Cr1ybr493EjdNIzs5KIh425ZO551tg2On5QP7uXO1H9MsiCJVGQk
PYlFwvKjGbH1nZ5EaqJx6FZuX2rzvH/y6/R0PzFUlJTyymooXYFPIAlyU/35Tk/34BbecEiqcGv3
iXcwZcNyxMZQ+eO4h0mb0CXT3CUtydQDxoR3ULp7H5pOmamHYsNdiOreXTZGT/g5GZu36/3tVDc3
oea6m/r+yuRIdzfPTu7qvnMAzOby2kp/46euoqZRukmLPzlD127+L2fftdw6rm37RawiSAAkX0Xl
YFuW43phrdDNHMH89Xdgyr3k9u7d557zwiImAEqWJRKYc4QA/7q9l6YwhKNTOiTwTtpje2fubzE6
+xJDdX2EooK+BB0+tekS17ZTx1BoapGG+qdr/FOMXgZgQKzSv3RHEKlb1EZTrJkHfAMrgz+AuUM5
0ptf2qyBHgWvhpMcZ2cPOCY8/RwjvqAMAJ1EIAZ+auuUrOXBH6xi36GbOr9Id/hrkl6k1NXYr9vK
OWENn0GLlGWF7xRqBv8FCTujMKK7dBAnRvfzSfeWXfrRm/dVTL2oFEcXmjB30ef5NCLGfBMFufXg
pvF6BKzi6Fh25pc9pLObGE/x0Uphv8U666nrbECOqvod68N4k9rgbA+TU71bhdzKkbEnmj65wDYI
Pew23cPfTNNRxYpgsox93RVoxwzTW8JUHH/rb4zdFXNHPS6z1rVTdMuel9mbqfo7R1nyFwqtZ2ak
wyuHMM9qKHgLTenCPea2Ha1yZWVv3tjehtYJLCvayH1264rfecqBIE8L3U/dypzAhtDSjGShnJjp
AxRfr2gc9dAB9DFw0jHjS3yG17hvTs28sgZg8Y0pbK9Vrlvl7FbgGqTAijTHokQXya71MxrX20Di
dUHyMZdmfCmO6bl4wsCAw4g2ZBWY5gaIk3Tao7zWLpgIV6qNkz3FysoD9Y06Kmc2dnhuSHizzF4F
4I1mFNeiZns6E7pJZ7eOTvOPe+If0ymN5kQbpkGgUoNBfJvZ1Vm1mDwFgLU392snb38Kveqq2fBx
mPsYrkrUNpHjaxadNr+89Y9lBmRDDnxMoRkUdFCaGtEQ34LaIyBrCysw5SrV8JXbQDAIjV2IxPv1
L6Y/PnaxuJG4cVy9EnP9gVw/NJZ89NAnBTwK85NWo8L6rjwUbfZxqAMPytK3NnVPlgarUpDaMHex
VlgIxotrz//lGterSdWsE8O005ObVxnSxhCiNTzPe0CudNgzrE9XEwOYA0iNDQGoaUSN38qD5UKO
h0aYENBcVE2RL4EMEEdIru4Gr+921KKDp+O3JsiE3b4OG+BcwRSseFiCH2KOq8nu6npBWicy7qbD
tU2nUS2Kak2ndMhR5zbr0l5DPLYrdxSjq9FZHFQaMq6vLiDuizSrbI+FwqY8UcDKnKnn9jo0B2nq
BgC/wUj8ZmDljmCWEyQEdrUDD3FCaVJsWCsRmBc6FyZ2dzTc1QLn4EB9Hh6qXvkyyCofstGetBZd
3/+amY1Xwnp9QxTFeIb8GDWZRjrbiuerVvfOukm9VpKVG2IwTnmQQ5vc+pe5t8E01xXWvgwzd9GA
5ntI9feMIyMP92hU8cH40VGzmguUxsBD9KmdgV0JPpfuokNi5f1qCAWKhHokxYYiDtM1temit9HX
KcHQL/99acZM9nVpxl2wAC1LwreRebbUS7dPSzPHjAyJtIR1AnwraXfuu5m82U7t39ClX0CpN7Dp
fx2C2rCx0xeJLPxq2wDewUF/j9xSeerNrAX/2fWOqTec825sHynUWVW5Ep3qVtSkjn+YVATTmQbQ
QelJjp50u9DvSQPv6wUW7Nl121dxqM+VmfuD9n85nCQgmz5H0QL34XpHQWbhpp+MfQ9yXO4a4eo/
bDzwtPFwv9wPZOpBcPiCkPB0asFXbe3wpMIDrUC9LnV/8crBiqCcXssQMgoWNEHONkS+12nYhUcF
TUL4Y7Z8k8y2uO+xdweIlcnncJwalOAG90cnIS6NJHIIhL278IaNhx3GATRBGLTeapFZknpLrrBD
jEoRjotbgfLabi3UfPXEGObb//4F8v5jY8hdyaVrSpM54L5YX7JFSVC2NX66/Sn0IPoT2mD4Luq5
Bue1zHzbDtE06hwu1I5bQPYLjBMofVcwUstyvqQgHQz8Mk2kl+ZgCeNW5Qcls1eOsGcskqDjt6AC
VtJBQ7kr5tmnJmxfgRnSBxp968CH0N7TkFsHjaMZt0tF2rrLrETxLVAlip5golyG2IC9shvDaExK
EKhAyvIDU4B/lr9BEaHaCpTtfKXTr91vyxQ6oxh4JulGGuWFrFRu8X8a+2lIFljrfujnRTJNsT+p
3DxWkrsvyv5DatxfBm/SfeGgYtdOzvhGo5poMI8g4ngvoviD61H1BMhcKFCQo1HYimlZU1yLRuFa
FL6Nokl0LQatreO/fzOk+HJngbIEFy62CQ4YMdy0dPrn050FKcaeiQy4o2YsohmVS2Bh4V5QwW2L
8efk91k5RR+x29l/HVdy3kLYLejPRfDU2Eb2PufAxnpxb63TeZi+ufVzCdHWd6bDMdJOayOy61Of
FlBWLMMAfgeucZQVb194b6JEAnBu0Efxnk1cLRON6LUa94cbCys9ZWY93YsZC10/DGA94xhhcwpz
GMV5rLMfAmhB3vXg9iDjgJf2ygqCcBCJfOgAmPzUQTOgif8xY+KQFqIZQDfkMCFGxwz27XVGAL/J
b1mS4FLYZvz7/4Txr/8UhvK9ZDZzuOPaDGvuv/9TLIh4dpHHuxOflevPWu2cDlHCYPMooVt0i9FZ
Po0+ZHGSu2gMYP1B4xhWHp/GYVecPzjNhCShSu46Nw53Q8fVoqyy/IL7L0EfCNLgIrvhx1YiNxQD
X8I8On3y7YqGmGXzauB/eqSxLYMsUoaf5JLGNkVdX4rjdeQQhZ7fNY19vU6HZfdRJe27mwLU6k9x
/uY6UPKm65idNW9qqzWgPOQ0yxL/5p2ChD3A5szbTY6RviD3tSlra/o2dNHneAXKGsW9qvgc1+MT
M52/Bdn0bgh1aQW/gxxA+4jcQPDgsvI1RgrvTSqn3GhFyHXG2vrNDvnpA6iW2BxQvvBXCSGNE2Gh
dGsOw+BEQKnffWJureffLYJJ/W79ngdZx09XoWv+ngcFjOBErSJMrq+QpwDbhiGAxfpS/21yhuH/
9vbozf5+CzTy99ubXeWPRQeSXuYIM1rUVuXAxNc17o1+yOGOLapLiJ0u0qltdSlM+RG79d7OaJzR
K/t/uD95X9PPutDhCsdheHwhJSW+/BS6AYSJMB+yU+WAxcfaHlsvqgpeS4WQk9tYvJ1hTvFXzdD2
aiAXxHg05gZVITCCfAiZySfDCNMTfll/hIkQT3xyg3Mrx6XDMvnk6QOo9vBJmfJHGuA59c/ElPXp
2hohBNB3bbmjoShHA2casXBNTWal08riwzu0Y7IFFCbtc1d09rlRKt+MkQGos47RoY1qb5k2Tre6
xYwuSP0pcpyNEOJjHGDXv6zOE/vOdpD8B8x4kwVhdUezclXk5xJLU/0qFEF2tD4BSHu4XcHus3B/
e0epEBFgI2Gxn03Qc0ulxAPoj4POXyeoUBTz96kDplIF2auXxPG26eNyU1em9ZYFpk8D4FxuLUcB
JsiI9Nej7eJrQx10Scf1DSNCcWBRBJmz+x/uivbXu6LFLGmaFrc55+BrmF8eVXUfhyOMsYxjJKBw
fyP2CFReBepvVxPxW/xG8PkSg2V6u3TdELQiMAsXUR7OnyR2bwSrqIRhhOnx6dp76yAdXyuHTQXN
vXXYAEaxBfWIOGtBzVUPLaHJSxNotDQBfk3pUw7E8drj4bSgbgOJ33RDp7AA3wVWGO7x3vq96WGN
lpdG9VZBl8svY1Gsy66/K3Hr/hWK5suJ7hqTSv2a5/ZL14jIrLv+NgZ1qmxhi7HeNivp1dU9Sei6
tJqrlxS5NijerBi2Tvd/iwBFmCyUqcEkpdf6hZYjyLX+GB2KWbJjAvWplhTGkCuHWkzqWD/q0nC2
n8bpaQ6A56ueRZ0/u0CIs6ZhqyEGMc2edjdtobiqunZBklWkNXQ7aMbtPFTrXmM4gqqJLmKAxyGW
3IAe6xZcRLYBcm/4JXcSFGG4ZWcZ7CUH8CqaBZ3SodBBOnPdGUIkSSdXXzv66fLvX3Bpf1mKWczB
DU5IsAmZbYuv1RupZigsOgBoFGGJxQxEBp6Hkr9ViSWV/whnsOwphk7VU1cw8JtFIg6t3eVPaVIB
gZrUAho0aJoGXEKAi80BQpMgu3SeViltkehJMtMDRCetN1RYo0MZy/QY1cmB9lZUeqO4WZU7kEvS
8WxmSbARcWe0lZY3WkXGr7HFbQl3v++hSFByByIcZNLfTepFEuV7+7twn/414lqjpxFQhj7H2Idf
a2PQamJAzKLMR9U01y7YcfCy15HysL3dMTjB9R+9STuyY4fe2gMN6t//C6h2/Me/wcNv2rMY8xg0
qf+j4CltgZWyhexVn/IZ1FCoxc9+mPYqglalWYM1FYrxZz1hLdggzXGxsnwF/VxYLQEWdjGqyMb2
uOtREauxdInZvCq90H1MCugYjIVjwzZCuY9pZfTHFIspSJL2hT97dQKHSs/a0uDChBQk1Je2fVqP
hd/0U76sijBYz4HpPFaZLdaAzzvm9zkuzDOf+3YNUcJuO8cBdhgQNFGoKX+Loqpd292IakUzTG/g
9y0y7Juv8dv4DHm3W/zv4+k6RZf+GlyYmhDH2IT/84YjW+cL4hff2tRd5FBRFL0VwFt5rI5hgoOY
Cph8zRKHxBh2ZZltKESdt2FWhpsmUPgYZ8Ug1Ludmx7KQZhAmOJgg+B015XmU9WU/W7IkmojChup
gzCcsd/ITHV06XRss2TTTc33axO+W+dyrsP1lMFuYWEgy7MvZs/cYwuHM+4hSO1Pp5+GXk8/DbhO
0xe4Xeo6lXoi1cF0pwaStarZIY67936K7HWbtNDWsiYDR+oBQJUdPrWvw/UcOmtsSGcMuHGtrk2a
fr0ITGMhlVYt/v2rLx3z6y3Ic5AekI4tmCtM5lIe4dNuUKlgrL2wreHG0MWRWLg5NJykOZwU7N2e
3d5FeV43SbzZblCDt6FheWqD3n4uoCsAu0B3gOOrgltkG0WnMml9p7Hzg1s0EbTSEMKSHLI91Ja5
8Wimo3uOqsCD8U9frBrRGS+WOeHRCR2VHTUNx0wXkFvAz033ZgD5Vp7bPNUK7qIAk2xl5BovDTfN
41AmKDPopgvDEPDYtjxqMj9RIcCywEnclxU8QxzVPyWN6J8GKPHEUWecaUDYVwrI5ro/UCc+b5SC
s3ZcU+/MUpiGYLuzUIWxGEGTBXrMCNZwH8/W3AmrV4iYF36X9OpAvdbg7OMqax7DtOAXXjgrS49K
kwBMyUoTpZPEPkSZhTxKmhj8J6Ahv5IBDuYo7qvVRHe+5jXJGvlI1SQbq7VVH6DCXXf2UrZZ9J51
2Usobeuc9kX0EJVDBBlJO3yHIWm2msww37l6mIH7rNXnyavqY3aoGov5NL31kgjK5U18gl599uzk
ag2yX/RujUa47YcA0iQQ8T9yLSkzG3mw7eIhA3wGQIxrbo6p9N2dqnyfUqoO9a54kUg3gSSWB3+K
DDcdN+VnE3zlR1DkrQejHb9RGHydfs3jrN7Q5r7P5dmOw/hx0qOibvw26MlOznuIbuFaXTRtAi+E
HRgEAjZSQcDP0EobkRbjsNol5/gyUQMQkWzJh77ZUNNQU3FKxu45NSUA+mNnfB8Guz0GWuejY+ZK
SEBKZiRllvT8rKFXfycT9ogsP9RhAtdY9rIqzql+9JpemfgRfHp3HqwIn1pV9ZtpANw3dqc7g6Tu
YM/BUcIeXqACBQdFfTDAiXyABeUWpAL3eB2Gm2S5HNtoWmWoVm5KOxZxuGji+sXxMrYuArAkwC2X
7xBK/qP0kvQMVDEgtYqPIJ0r552bKKuEHGmS1s7aixurB9DonPc4YNgFN0G3y8e4BxbhmS4Tw31o
Y9hyXFMztPHpe8x9bocS9oMOBxh0kpMfmTJbDOXksTW8u7z14BU/r82wrSIQLrFGL+H/1bId62BR
WmXRtI5SlCLtrve2cRDMcHgs2ZOrIvNkld47tTjsNi5R9WwkGEkR/OyOgINa9zRZ8EwssqKe99fh
uWjAJ4P0WltYK1MLVJH8FJOoTwGydaKQKcPxWJjlk1UIE2iMFLaTNMGT0FBrHf4STqJfmC3Dq4RF
fF9Zs7WALOf0jTqcMrTvJ6jk3JvK/txh6RmGASbGlxm3jkZfKtXPUpXASMVrom4HFsQmSh13DVH7
8q4szf84S373jjLr8WGXEqLc3Ix9sMt/2magXuoARRFZW9h3pk14SKGAtUZmucI/OIWmGjhCvxzj
j1FXvqO4+AkTho85domslw0jhAM+Kg4ysMIcASWsQPHbnLRNf/aTgjhmgKpP67rtGqksB17DjTzj
+9MtCDHcuhGeTHJ8vY3gVSjPZhx8HdEISOX0ufFnMwKUD0ooEKyCO+26UwBzOWy6GNJk92lYs1Mn
G8CiO2G+q1DhztOhWD+5TX6xg/nB6AuAjYJiWkkAqbfRgCacoaGD8Q4h62TnYvMP6BcmQ9rrDJBQ
eBkgnjUgabTOlN2tU5CXLyHDv7xGTvqXzE70MWUKmHDTc8Rz7kUgyAwjwFCQDz+ovIQO8rSFgmK2
AFJWXHp9UOD3gLUsHijkdXUJwylLbcLAExe7iVCcc7DoEAP7CeP2ZAUfNeg6zgNsfEt7O8KK+VKP
jbiYLGrgZd87W2pGARY0Zj9shYdUOBBI2IL/xsFe21CPgWMzQWRB5UwXgT1kkGSaFd7PkMwvVsJh
byug7mkEjwwM4ycqjRX2xeqmj0bcXIKh0bQg06p/VGqwa8D1HThux11ZvRQ5qgyis6NTqoFVTYlc
Xchf+kKMd7JHnYvCDpa0yDak+Ro47xHvOgKw1sYtTlbTdJcXsDVJeZLA0AdNrg90RoeWTw9D6kFm
N4s1EFz3Rm4e7BsYeV5jDcCiOzFgWcoCwRZmbEY/4sh6ag38FZ0BWVikPLq12Sb9eyKRHdcDFHQw
lrAFBJFTJuVD71n+OCZ4Ght1dxnyAfpTpdHcNV0wbpnlxLq0MRzhcGyCqNWW51oZwPKBFPCC2jmU
i0uolMwt5M4TVYBZxdKFy/PkzzAzXgwgVt55lmR+npXjqZ7GACh5LBritBp8oECMbayXD6YCKmMw
UrGkXhRLCsitxCks1dGbGrX3GPbYx+mpvT5Ejv3Qhwa/w2Z8ALkaMFX4P7MTZFgPWd+kj5PmxnOY
V25qhQIKNa8dLiQ+aALF6GDNSEzk3nRHrTEDBc8FzxaICAelZNWyu7QN66eMcWz4DCTQq9naOkUJ
GnaWTm+ctX+U4pVFIri4hfRWObZiRw4pqP2UdhCJaJg4o/7Z+Lws1bek6I4AP/M/GQi/XZNHPwdZ
A0sLue49i+VPYbTi4vwom3a80LkXDpnvelG+c3RXH4/DLm5LFJV0sxrMzjc7Y8QSHgQW7fnnV1Xk
LG8+qcTV4E0HWpKLMm5YQAE3rGJknOri4yxGbOAcBUIjqZZA8ODsNu7vvTFv+IJHvdo4teLbNjPu
b8B2OiMQO2HakTa2d40jtmEOzlDcQLMGROrcBAYn/1u7D+BMpmy8tgeu8Qw/zjqPTt7ghqcUBkon
mc6lWkL1FmtZ6ZwApP3JgqR5HcX8ZLdmeSnxeR9SLNygsqN3ZviWmANu93PLkILI4dMBPjS8q4Vj
+048hR6+BmX0jUM/L3sea+v77ARtewFKBJQGDzaXcBGHglM4tVsYi8JilbboHVTGtoBhQ+Ndd1ca
Tf8pRsh5mkNj6BJuDAZQqFU46kSCRYecxDevhryNLawatBQRbSUoWMsmyPkhb5e5BvpX+o7Wadz/
lyZ13GLVGISLgvU7BSETgGEG49lT5ZY2m0Kh0t/HdrgfRu9TPJiAD7jF3ajY0kd2G++JWNNJ4BWB
aiNVEcNgfFduPewodKtH6viIStSOQhZ2nWuTNcYSKZpkkTRtCPS5lZ6ZsL73yVS/g7GWrZosbHYp
+MDvploPGbCbWBPne9cw5+WoR6H4qo2pBwAIADoTDat8SPakD12WfI9lhSpmg80FybplY2svWB71
BxJ2o15qkhzcrUm9NHjSc+0IYs7UHIKmhYyVnH1amCZKoRKbRu6KmjNgBAdamFITMkLxk9xdM0mo
mmaLssjhsxd2tt+UkPOMaxiFo6wrDrM+UJMOVVHD7nXy5lUmGgCKbj00kKZkIR65SV5yrAztymyw
5wLb+lXEg3cyPGPheD1SiTmWjATmrSdx4nGSPIZ1aD9KGR0I+tvHKtnnQRIvaZTQk6qkfgDUPB/P
16VSarqamzIXp6qBaUYVJ9YTy912YRq997OLMl/iafanbct7s+Lje9uBMzoqkZyjdho3qjM6qCSU
3yEUILamA8AfCUx40xESivGPGoRo2DEA++WMcQXA+18DVHWMkyH5MXP1twFW+jjOEncVzysORVIW
T1Ha39O30rQBovuHOOvjbonvDTzHLGwo9Hj61jMonS0jF0+aMnBnCOVNyE4eB2M4QJwK2Cst7kbi
bDpkZyXUhIgA8bsJUqk6p0J5d9eUX5d3xWmEPg6+JXPwA5iXhck6+avttfMbTJ8unQEz86mTHRgq
YbGdwlxCzhVS2uCbQQ1eGzoUn5/sVjasC2Vah9vDnp79KTZAwGaULxS3Q/uvxz4wk5aPR3m2oisV
YJvhBswhx67vPxDkwfIOdN3V9Xakb0xfYnQjkr/HUZMGf41hibm1QrCDymgsd3NtfCdtknkYgErI
dWyy3X+MfZEqSerS3AT2pS/wzelhI/qjxUKVMJBiGoEoHmfvEkLYHJqzAHu10uL3AMjNvnCrneiF
/ZA3lVoWU90+hKmLp6hMQYZAUXFvm9LAlnRK741sCFdlV6unzO4gChlM7be2tM5NrJfQTHysSQoV
HjreJz+6CX9ZFA3O8zhnL2PAUREfsw70W+CkohYQTAVY+xVURU3qpbXhrUmgKpV4H4P/V3NpzXl7
odvc6O9vg14XH6F7d114Koe7oK2rbg3XO+dkkYYJt8biNAdbCikdFxqg6ZBmyYjMjh+PzbikoGfV
xWHi7VYpQzzNrF/XdVedZzGJJyXrBMUnbzx2ujOBDpXft7O5pSaALLhJjxUMsPRgrw/5jgcVEq26
yYbcO2Ut7uC61SaF+5gF44Jm0ktpfYIBWgsfxHvpPHl6Jx8K7OTpzM3k96rn2d7pqyJYCLMxVmkN
ZZyAsgDSTqcTmGVr1ZtiD7VL4cMZbVyGeuWVOza8X2QBBRnYpb9AUAZftXF6Q0pO7rJULq+fHh72
Z/J96usQN0NI7cl9FOAVoN2XXIpSeyq4Try6WkrRyMw7cQmLoiocN8B6pg9A/kK/GdWxF3fC+rAA
KvUnyurrQXow0mi7eOnUYfurhJ4xfjtW+prUcBqHVa73MDo9NPy4sg4Ds+MDXdPtIWqhDM85FkE6
+IVE1ml0O2vHamRyUCacLylL64XUoGEGjmhklQCQeXPgixaiiU7R3xGNybKqCsAP5L6IwkQHBr0f
W4n0ZERV/eylctf0YXFWuWU9DyaywTHLz0qnGgfGr31AKtTruA0HHyWBcJVJkR/mkFtnKW0Ypel9
Q+O5v4yhDx5tFVZ7xxnMFXzWq+8G7JlFHP8wFXAeuZOd7bJl158U5BywDtVN+uJTc5pMNPXj99ak
nxRSzZBUjdp6XUKqm0iHRAusY3kObNQnbiRBPJvO3ThFxys1Ud8EdYilVXSkYgkN1SGaiJRhdd+w
GLIyrPelbIbIt1SZbLAn+1sbipj9wuhL8ctINoWakH8rpo+T35HPJwbcuRIsmTdGyaFJk46AYVva
88GE+am+D9O7oRDywNC20WWegGGEbt7+RgBowM5zQ1iwRNYShTUUYpHJdJZgb8pVGwKVNQ8MnCsr
m5dIyYjhOplIkiqBo0bYD9dXpIvqUCMhtnT7gHSIJt4+oCiur6FI/5tqw9wOQT362G6BQBR44Psh
O7ilJlzOnpHFkw8BaI5PlZutKQysZXxYZm7S3bfQtcG7TR/nvMP+C/fWLUSOXc0/TR/pkKGC5ndA
Ua1vMbceH+KocI40q4iS8h4yM6hd1mANAEti+KNbNZtciwF64Ibfo1Cl02Te4rqQ6crsLGb9hZ8r
tc3HHI9ufeic8SPmxU5zBiMEaq5Jg+TUFZ2lsNSxDSDfZyRoYX7VvLfJA6WhmjEX13A+Zs07HAEo
TKORzHMpBWBCTy5m7JcCRijuKvD3zUYdjNDIv8M3yEOqbBovgQv1uha78FMFM9S9V8b5lseQXKod
s19ylOFe1MQS+AMJeWeZ6Z8GmNR3k/SQPOgDZ0PNnpSjQsMwd9bgXvjUQRZEj6PDHHCo36fmk1t6
89lrUh9QoRQbTRTmF0NYe/vrDpIN0HwTwr1uGYH1CpfXTAj2Lmvih7LU8bYSfHQo+PPmTAeZzR8x
vE11JiJoVDQfMWoi5w0wUQpqRAPnSKgPc4Hn0V+WIoGZLDNrNq8+JIHhmUcV8fPNh6QdkKIdB0Dl
bjG7SEvo+lnLTKbDOk5a8NL1AVT5j7M+PRVhDHk7DnTqgjqtmk0bF0o/1yaNzbwY3X2FQkChLyV4
MvrZkOmVbACXrqLIxmMysWWlDecmZQ9QZlHV94TX4Y4s5BQ51uVRYa6cuBl8CqbpJNc9WAhbz4mT
La+waGGz2VzcHg6+I0RL7Koezxm2Sxc7xhYsQLIO4Fp01k6QPEywuqJOmmSUKvaFsuMdjYChuo2i
s169/L5k7gYv1hiBLaivYegXxb/nWNbwQHCs2Fw4rmNCG7NtHL9GivzgqLBrIY4dZQeXLDYoSgcK
0iS7rHr/Q749GWpzB8cB/IH1KoM7R5y3q5iDRQxvYT9KRfBHlYtXwc3yNRGjXBpVEt61odnuYZeJ
DJdr9I9uDqOftEU+Qw6V36kq+INPzqvVFuUrjF0/JhV8C9eaxWQLvlSgBT0kI2oRdDA7/O5K854a
1Mexq1zlmVsuXSQNPg1lqNkFZcPubpeIstBbRc4gQdbH2CAU9rZmOQDzaZZcyt7xmVbdGrPxU+t3
n6X1uiaL/8IyCKv6Dj8flfbWk5imGXiOKTmN4PrtZ6NsNlD4Gc6ijDuf5U3xLWfWsTRD9qcJpy7b
LsQPM6rthQfpcnwbsmw910kJ3F/fHaBCaK+TLp8ex8aNfI9bw3clqm3gyPkZcOxXp3c7H5r95ha5
Z6g+l0myR3mUfIHEpdGxNj27nmE9UuM2PqwMfoG/eLKPGbIT1Dvb3kVZJryVbBRmVBrcc82+EmVU
bVgWgXmsm8SyqlG/GaAGcU+hIJPlRiV5hFqGJtz+Q2+te6/kLn11yLwbC1mq7xnStusmVclL3kxv
Xj5bvwA031fIZr+XAosjd2zzhY2lyLZxevs1hwpFmgf2A5wa0qcGJi2VDitof0Ctux98yBzbr24k
gyVyfQKPg7yVqDXVWKoUvH4lulYODzXcaQt3S6wukb2V1eC8woGb7fFjqpcUhkdgtchbV93jbslh
4lO/SlG9QYDkleRFSxnfjwB2PnYBEJ5gKf+qwVkBIcvJQZIOAG0qI7XIchvixf1dbkXyke6uKPYC
rsMba0vN3AkjIMNmDlf6SFzKUooLxhfDOreD+pRaWp1a9Vm+TJVKFlYG9WP6I82qS9cwBi839BFU
SIgu6q6AfZUYzJd4vqMwqpjBkSZByWvt4AE6TDCHPGJH/VBbPXD+td0XD5zX8KjENmibmQJPKaxl
qoMeA3FSuNYrgF4IqQKHTQnIujlsbpgVaK26hy6ar4Ty0Bqr3bUw08gG3whwhnq94JsTA+yh0Cgf
4QbP9zlHGYsyzFCOCYrwR2bg1wugh7VHKrN5pImhhXqjU0AlUjVu8/iIjH77yHRdqjMje2tDc2SB
nxCqULweIPaFddVWilmcRbQWWqui4hWSaUF/uubjdBM6N8OJdrOz7PiymqFh7sCIDOQ4HOgMm+XU
j23Y191iJCh/64VHDxI/esatgwbTXEf3UgcdbvL0t97blU0Z7eweSZS4HN5cq8MvKEjAAAu5cnek
gaOCejimFbzTGtYtjJw3B7oD5TPni66OUJ3QNySncfm1l+5d1Lz10uD/j7l9cjSgjK+3XXSIcHPv
Ms5PLu24osyQoCbVyZrKqzSkc11jN0AwgFqgDKSgWKkz7JRAIahgqgfjIRdK7qQDAOwicmfguJBw
JdwJ8lXWGaBDqByC4lkACJhiQDsvxg4lPrdE5d8YRTDuxtJp/A87gzFJXyDgmD+ofG6hXGLDN1E3
va7Et7dq4S8PPPvxOsTKwXrP2mlrsQZg97Z6r6wCIFyA+xfSZdUjFZWB5bEXdcDVnnJ3AB7JtTdg
qUu9+NnsYoVSCvmzQQ6gWxbA5/qGm7OrZxv5s9GBTNpiyBVvlWOf4VMeIHXjBQc4A0ORPPewYcMf
eYvXvVX3awpCCLZcpwFL55fRKu+7og5WLAQSzA5xf6wCdrSwFbi4DQjx4CyFC0D+UVIIDbEYoBJ4
IhCZVcGfyAEfY0G/WYrRz7VS9V7/Po/CqYstd/t48SVBTDlkipWu+4bqVgJvqL9yy7exYysM5Ldg
3Dd6OXQTI+cj4R1gOX4PdfqPpoMlklhLUFOQEwCKimSam8p8ntKqO7eNWUEpqX2hcIWE9tJBvjyB
RK58Nls7vyg37B+8MltLqvMlkYgX5eRIXWvF8w53xU0joW4PMUK2MVFQFc7uLe+k+dxA9pjux3Hu
jZAIyO3l/+PrvJbjRpYw/USIgDe3bdmGTZFDidLcIKTRDLz3ePr9kK0heLSze4NAZVWBotiNqsr8
TbG8ntuM9+c4+tOjRtljcePDJreoosdSLbalNoYmnJcsePJ0R7mV/vQZJ0j1tIZadwiefMfpd3xR
h50Mk17pMIaZjbc2fDaB7IA0WQbLkKEp7z9GxoLcCMiUcuHQgICgnVoHid2nNUu7WHo+BN//kfJQ
NGi2nYZDa4LjbbnIO82L3NOz3K5Baf5X7LchpmXrfCnRL1073PdHr7HfnscOfXzgVH+NesffVO5g
7u/ppHvGKVXxNcLvCHY4iaZ77N4v48PIMO9d96DkpGQO9fp9uIjy3uesGav155Dqng44uqqbph81
djFDcPRV037hFWlBrqi7v3QbV6dlX2mHwZ9qNUMY8tG0a4vceIwaLdv2QOQ2dVUGb64WPijabL0k
Do5PmY7X5QJ5mrPUfzR5BW2kWU+G9xBn5KKlOVZtsq96j8PMMjjvs4lET2wjZhM65wAy/z7A8e8i
F1d1uHOyBEYLHQNCyCXpYIL32/ugNCXtL7fOOFUXb7l8eIbbaUgiFcGObzMSOe8HJ2fxBYzbaD6I
XaN0dHrz0qCSepVQmATmk5fa23VSO7ABkgfNZvgcAUW5yqoYxCQxhrrJtoq55B/Wdif1KmmXaUFB
DFTxjcPLThLEYd1NR4mv+WIZixl0tpVH//Z8qYm5dUwOnHL9kcysxumhqg+h2HBR4NVOs+L9M9bV
9Okea5x0p4VKeusyMAhywW3hhq7dslSWCuJRcrWsMdkmmdfuh85CbFaCvNyMR2nrWbsNSUFfpHWf
eB+ow9jtNRfjFsYGEaAQI+uDbZuTHnls4JVv6sC19pntROE+6u0Rn1VT3f8OLBAwQc4KfsZhaSti
XB+G5EhpPhSW9o9uWxP0m9I/1ry0v2ieh/I1Di9qbCz80Gq4qf4Y3IypH7deUkU/qIs/GK6SvxVZ
EZOz8T7Z2uIglifeK3hZ7xMKfVRYBu9VQlP/0BZe8ioRJ8luAASmJ+kasK/dwDdRL9JpoXSAITsU
PultLLs+zFRh99KrNeCSq1kfttJb8YK6ovMQbu4PNk5AJkrfeZ7HUdmPNsZ6mT2BFg/MT2Vfjhdh
pQsNfXQXEr+0+4rH1cviwnJ4TJQE2AqUcBXaEm1X5VRrFUZp7LyE3J1htJCYSe2fJrezvuAFgcgx
H3KALDTjvnvIA3V8UfjDfOaPxQ6WcB3F0xMs8K8kC60vidd4Z7RRIUEtnWGYpceyaq29NKOuK3dB
pCYnNwxfgySOOS6qySEBposWFwiVFmmwG1po4FtoBQsuxQ+nL3XbLby3qruYUQNZEsXclWMqTU6J
CBBN9WWNf9DUrbIwQXI3Stln/zs3663yZKjjpR8N/DjMhZt+vxUOeVSN7QMwspO02piK++k+poVC
fU9jG3M3HgJMiJ59N4mPbdlzgG8CkplrG3SEcfNxb1OWyrmUz+WSGWl8RmXkuJbVJY7xlL+IGfm7
mYTDU+voW1N0FyMou+fAtDFUWVQW5eLqvrEvmtLcRe+xMCUF3ze1+iBDpKOtwnPcz1Tpl2FxXNj4
g7V/I+GL1tEiA79c8AaeF5Z69ktIflL840jZ7ia9fmV5J0dL+s06o00BlymNU5/KRWt+mHz1aSi6
fRzo8SWKtc+yJ5Nd14dN59rmvXR1srh5+G2c1VnuHrxHtVELj/SN7o7VrlZSfVsusnzJotwHAI+e
Tne+YtoID6CA6XuqTM99chbrnzoKOefP5rDFgNW7x6TXdcN//AC20xoncac9KrG3lQEstpQ31PGW
ZYPGOTUvbzmS9uehVluO4G3yYid6sB3xJ/+hTuEuL0b/b/zpPntabj0N/WRsZScoG0MdaNkuNntr
t24RpQMrUHIiU+VdNQAnJKg868FsB/MGvQUPezfvP6cUnDejHfZ/aUO4B7hbB2AcjCNV9uZHp+gI
WHTZ+Kp0ePTmdRHczNhCaGwIcTvQ2HbFARiwRevFKvnfdCL3nkpwlak62immYCB4RioEEAaGk+6X
ao7fioGdiMbWq8trIz+L/2MyUEFXx6/SEFvIoUHvsMpI5bSqobcH4HQOKpE9ovdpjuojVlgAkpbg
WKk6WYn1Fm155yIXCap28uBXkfIgofvT5PY+8X4b4GCrR/OjrbpNjab5+3OtDB5oN4b1Tl+ysLCm
+23ASraXVKzE5C7K4GfCbt+2kru9p2zr9C891pvdYHXD3hmb6ZvbBfsuDPO/WB+CbZm66SfQf8nl
P0aMThps9WRMP0WZnmAvNdtbvWrz2+ig1lvXqcKihlybNOWiomnKicl40RdJ4DU+Y8Gta1iUrnGS
7uOmBbf8IMOqIrmhmwMvZeEejcmjpQ7J7Tc2kpvix4p8kHaw+Sx6u5KSwZHSDXZ4eT56uzYb/7wf
euLBx77eKdlhmdxJAUQJ/qNt92gM3jckHUe4XdL6nyeWg/vSgiYL3Kf7KpN5RQak92eookTRh8AG
NJX9JVCjE19d48z+qDZ2ck7nnXZSl5imzLjhrVkBncG8uYy7rZzEZxmyzJCnREZWGfc8wvuT12P/
/z7p/iMMxd1WOj8aYjSiLqz6OsicrZ6F6c0YoJilKloesuobWXpWq54lq7Lto9p3+tHr0+itd5JT
N7kXtdGrZ8O39VuUZDC0l+Rkj+dAbMQfWjnrIEQJ/cFYBMuhQ+RQuk18wVVYlZu7/kxSGtV1yp/u
uIfRwbItmtlWCuEk5X1xb0OTgvXdvfffMRGWpf8aL4iJpJ+LT75+c0Wk2l6dzOUIbYa5d8w941WO
zF2HuBDlEfTPdN0A1q21D2KMJ/+QNSZNgVxIrE279uH+b13KEFaLwp7E5B+wznWarqPqulCyZmjl
5xaqDibs0XCQMyLI+D+z2QUAzy/2EpTeczZh2/MLmVHoHLNroAfCR6hIez6EUKHIhgMa02ZNv4Eq
fh6WloQm5Wfg+sqLNHjJg02ai/JOf0jDxNyFNV5QSpOfgSr1V3eOSd+jyvxhgXDq0XqMIZfLOrAu
HAF60Ad74C32W0fbvMRFdhpYd14KM7WfR9f8hGpX9JUWNCR/IpXSetFXu8D9ts8RJqwx33nL4ARF
0dcKZ8xr1KKXL3N6ROX3UxSoD9JLSZ+Vkyf75eu9jtY6g5k8Os1XuLvKEYq79moZ/TegbNlffE3+
HACKvM4oGD6gHjBvM6P7ni87MM1Pi83YcvqWDVlHFSZxNPMFEJjz2k0k+peNmeXX9VMSud9kTsR7
5jw4c3PftelVGB6N1nPvu7Zg5NsdlXp54vUbsP3r8A/2leVDDcKgG9gXjAEpzHbBKmRRntxwx/rS
Ly0/7ZM/9CTdBI6CAvXUVMcIq6Vn6UwR29kURV1fpZmQDt8O8Fkf5EGGowwH+THgOuE5p6BC5HWo
s93eBKOj3ZsSm/IR2UyXatL6FjUqXBci/vogssxPa9wpXGqsjfUoIXlLN73h7MS2Jpyr71mcG0dx
wcFPJ0k487rhw6ibbzLCF/MFEUAZOSju2FU527BPv/scDo4fTM9ldJ9w7A1i580J391y7mOCsPge
OjjR3v2Zgyzf6Dr6PadfnkFyaMP27Xno1Bhe8HJOHM30uQa5w3Z+QRR5FKW9yr1kgAlACy9k3Pst
gIFyr4wjMxbTJ7kg+f3L+ek+BilS9LEi1i63Ty+1q85PQxV6Rw91iYeiSetXHOC+i/N1aMxf66mF
Rg7qfgEOfBgglohoy3310zR/GbwMn9NFdSt9l96a7mbmi8zWiPXllPVXyFVBmMU/qR+Qic7Hr1qu
oJTmgxc1NT4/hVMmO0VL9e8ezICy1OKfyJKA8PRK7ZnkQHKyC7U72jkiu5mu/KN7nf8JeShqPE7w
JWjBzwM5Tq8WHrlbNdaDP1NOrTgI3ppEpRbTDtZ4phB4k1g2hVB63y9ON1yjroL3+R6SYa2nNDu8
GUbwoEwwBkgGmn60TZzbGi9P/kqj7z1eND+1avmWjX78h4Ka2DFAjeikUf74pETwcxUXnHVl94/N
5CM9kLonb3lp5D00C70CbylN0u711h18tHaW3qr/Hsf99CXXQ+/R5xYOGmFIBt7eUHDcllGO77/Z
Rq99QqGNDYQzv/2X+arE+rh/G1QkRaVlqRH/UXJLUaK/fPBnzdClv3QRgiNBVj5UPoD5LdJiFvpr
7f+0c9IKu6gHetwNJiaHvYdj2wIqCbErvFjWgoYXUNd7UwCgMlh6qyww2OdEnyejCP+IPeU1Zrt2
DU0cgZIBiXW/IPcunXIJ/x0hLVOJhpNtqL9GhGnbPSQjYp99MP9wk2q4OLbVvChhb97UyDp2iw6U
hIAC1IeqtNvdGlsmlZ2965s33UvNt97svpHCST/h3GG/Zk2OJkhlvKVKrl68CZt3pTWNNxPm3F4P
x/IhDzUHhyKkkMXANPDb8KCp6D1bwqIPoGtoG4kumQkQyGNB8ZaL3MXwDOwpDY51PFu8yzXli4Y1
yRHq9LCXZrG8kqvMak/StCvwDg6E+tt9MBY9IdnwV1gP0cvUKWfN74O3Wg3zK68vHPMwRNOq/i/f
SJRjtfAfu8lTd5iP+EchPPZKpP1qLhAlaY5onG1mXS0mUH9V+rJuuOSuZy9CssOaD7LPM+UXXXtQ
91apjVPMSXGMO3RFrl0q9PDnYPhu+/64562CPmrcWS9eGv0jmzXTGDIoFIH7DCs4usxeG+/zno16
naKfSNYBjbovnZVpNwU2LTUzz3izKckfB3yB7nCYoUwMkG6Df5VeJtl96R4if3Fs4//jE26qxi02
M9ArtNZDmtDKC4st0z22FNZibYQ1QgXRLxTtZAfYlt/BHQMeUcZU3ckBtof4lm4H4amrvpeG1x7R
g1YeFfGzklvy5e22r/t03yWG8igxvTC8eVNS93sIlfntV3OZuI5RkG20s264FKEfHFwn6KGrddWl
9koynXKrspkFhs0F7efq8l+xoaPikJrTy29jS3mKBP3sWla1CzQfYQbRfyonlex6FidXfMhnBKjP
cMFhQFqVvs96x7rGepJ/KvNhU+XDdJNWKiGl0Pe2VQY7iaFIuWSRegpOHXnbogmqyyiJ2rUtwSSY
+Z3k9j4oqo0tb5cWGDxzAg3KD5VrkrfrmCo5VMgFPZWdg0dGgUCJHMTlD6jrCbrWVX6W07fESaQN
B5JZ3kYW+yHf4nXlXWXdlouE12YXdPkuQIh5u3bc1/JwxB/iF7jZM/No31Xq+DugPFqA6OvlDjq/
o8wFf57UJR+IZSJYXzOnbtaH8T7lgO0UG2wFp83sJdH+44ZVdq19Ag6yTt1oL8314oR4LjuYB6tR
qjo4NOXWWS3jlzlMaoxxQs666riccMdPntb+1CbHPbWS813irdKm0PMQZJJhYPSnT0ljOo/2vzPn
we5PJjAv76gVbvItsBHhAZlY7JOAbYzjh28YT2pIivv20R8c84vip2dBLmZswLaAHppbY4/JbRo7
7EkEspgkJza+814J4+Toxn176YxZ3YpwWNiw0YWUN1wGRe+/2pvGUopX1bKOpR4Nn7wR/utCrU0U
Mqv5AG5Y+Lizp30airx4QYGiYalOZ96Huu9+Ubz2h2lT3MQpqz4OCw3katrd8Ke9BJEWr495hSrT
Nwlmozpg6Ai/FiXS9hFGtAJTrqy+9S6PbWHGX8OxrT/b+PzeQQ9u0x0HNTLuzSovLk5Xx3/Av7nX
EDJOPUFsm2epGMTIjz87t7W8MDZmf2aLEYObXtxhYB6gE1m49V7GN4Y5/us7GFEB6hH6Oc8kfNcC
6VovlfOgFFIlVi0pnrB2ToIRW3+kzkcO/TtfBdUMZEw6FnyYAMUkRJpfe7KCcLdOEoiZPKgfQlzT
BeiauJyJqhDTyS9oGAQvMEDua3c4T4cYvOCTLNt1ZXRHxOS97X1NXxb7+P8xQnYCFequVzYN1zvc
OEcIofQmZPL09GVKsmcJ21SQkJwZ2sNQqLA0+FvtOgSdP02L3hhUF6NrhiepXEtkjsN0rzQq2sBL
hTtj8c6xp3hMgvELYtvaN9ePon1eZfpJBb/5tesf5w62Zq2E3UNp1sFBmoXVX6skj171yUJkN7Ng
MS+zO9DAMGLU+oaPWfayPLUMv+V1m6E9wSsa64Yaq+zAYX8J2+/IPjx/7Ry8ucsBBT1pmmNRPuut
uxtKB+42MKMXt2AHWxtt/tpa7WUQMknm28ZT0CrYgHrueCpiDomWztKb6lO6F8MsNfCmC15F9UZ6
tUqNX0oOZ3cXrmUCbjLXkZP7091gy1rwtOY+0mcDbZI2nS6iZCwCxiBMYF8V8T8S+qV9XKGFbFrZ
t9TWw9OEMs0lCJXXIIiK6jM87mrrH8uuRO1MM6rj0Jnd0UiM7k//GLCK/kktqzrOqvIrSkIr6P+e
lYYCv+M1h6KNnGfYvNsh9OvgEyqqSCJG2DeBRu+vSAwN12a5RGMSHJpGhS+4dPR2M1zlDsABnANp
328rpA1TR49Ptj5gmCCPWOeMJHMy26x+DGHsPKud8VMQNU7i5xvXDXRS/3V+4T0b7AWDY7kHwx2K
74CntX1sGcW5AUB67q2ELG+TlBthXKDFh/FgVf8YW32EqJT6T5M5mqjZIBILa8b4Q8aW3c3vhuaK
AKR71ZMMh/DMDupdNmzjah6vFroVV2O52LNa+IfGResUaB/QnNYKm1vqjcNBC9ne9FY/9mhYQExT
Pf8Bx7lUv7Jnt5FcUEACOA2OH2VzuXcY5dRcrOXi18Y5Ij95jHyyX1vXr+NLocya+yC3lh8ij2TV
Sf3Q9OFDqkTxhRy1Hh7k1vLSjsVrrtsTpdAP2XsEArvLpOmbexo/WTL6oVaS0Zfb927J98uFmjzi
GnKbwllE2GrCV9PEkWfsv2aGVT2uF466zbiR9uRRtk17KjZW/3EIwn71fUbVTpjoxuwtP0xbnwUH
C6cT6gidk8LAXKxki6YHCG5U5ZtmJsXpgzts6mU59mEMlKA4y94hOstoVXXzk7FkqqVXLsPQ5Q+1
AvVTOvTQOtUAvc+TquLmtFzcwFgsYktvnyLgcVs75M4Pi3PScFqVzjBU+pvctapiXywFDYZlksRl
vDTR11EpPeLmIk3pcKuQr2UIza8G8fYEx/+Lm6jjKWnq8EkuEs9x8wOeWyCT+luHqhYPVlLGm3Ww
3BloZOFTdMvnITPvnRJ3pvwBvucBg13j4bc8rhwh0k79mlKReJCWXNYzRxegk2mn7nEsySC8ml6E
R8yYQQxP/OjZbZxkF8xWdFOSMrjiGFXuSYnNX/man93Gj35qHUcmwKLFK0XUHgvCJj519aQ/d96o
b2RIDvLLrbX5uzyNRGy9bWe/OBaBo6EfZiiftXnRPWq6+GcVWluo0VRoWmBUiIsZ380MEHxlY1eO
5sS0d4t6Qmdcxe1l9FgaSyN7SlXMu4AvngJ83DZxrrkw9zlvtZNABaOPzc6tgaEsZzUZDI3vYxON
vHFTpVZ/dvNW2wYWPLGxL7fCVgF4yPnG6sJX2w+iYwAq5szrITrrAdXFacwoB3XdxbKt/mYsF7lz
tT67pDOH/DwZblXX/4pLZ91hsFSr1C6kufbK/EBDN6Ax5/qw9q5Pef+BNcfNjn35H7bdKrvGabtT
ski81DUqFijyZyzjF79r7K2ELd4V7CG8+hFGsPUK3ORoLRIw3jhaR4DgoLqW2W4avSqtGr40FVoX
ptMlJEsYZhWIJbhT+KQs9mLKYicmd2uO5P8fk8G5jjy8U9qbD3mSoXsO51ijkgaNxGr4QBfjmYoO
e247Zs/IHiA9/JZM1pHlTtJOe1zjeYo++VKdlB18YCkHinfVeU7irsJVtnYeitB97JMUkDl81LLf
1NNgX/NuhBacluPhPlK3cEH1RyQw/EWbBY30ZzRJ24tQu+SS53my160QY+x3zhc15Oxq+mjHLJPu
RK+CqeYyVWLrVK1x1V2c8A7gfPZrmvSu45af2qrlQ4nkzEU4daUfxhsrTspHadbvTSEeJR6+aNIr
zQ+9iySEqvjRh7kyWM3s4lFYSuvgRCu7/axO/HZTipYfW2KlD/deMZRP1u5DIzxOSOuFezemREfi
geN7gk3zepmbUP/Y5F8BQuB9DHKA9WEqvL9m6VBxJNjleKxDCFSpUTyH+uifTRjMO3RApj/jYHhU
Ozzwmriuj3Je/e3kKoffcEEyradZu8nSfdt6WGa/d/RyVF7bMlom4wKKRAxo24397prZzL7/wCEC
7og7PEr8N0tNGdEb7fM0Lq5wMk4uMk6Zdf+ht8Znu19cNte51dQfoCQ7J7JBr4JWtw1w6yx3fDGa
pCURR5OMbfgYOtWrtOSiFAGlkRmTI5nVFm34uDxjHSHPQBfk1zNkxPKM9aesz1h/yvIMyCnOZSrN
v9VcC1691P1sA4J4bCegJlEFwX7qsSaRzgis7EXTkbOQXokpIDULahsvEkLuOsQuEjUkBM7C17pS
EjJmwHKltwqL5lPVpEfplOlwQ46NBT1wYWmneO9ZefgPMhHUnbSg/6LGmkmRukXuTZlKjl3eBMio
nJ/4MlKJ9TLtLZ7nbx4pw7OJFEj1owkgGS4O3obz5hYm6a1Fl7kyqOLPU/IaV355aecYNbEZ6eeG
uKP4xNOmvKjIgvCRRjNAM/wcW8Cpfk5jeJ8GyoCAGsksbMmD/U9b+l178HCxo7hg5sELesXYiQ0h
RGO/ysbzVAbPpl/wxemjnlccfhH8DurnwUk5Kde2sU2bOvphexbv/d5+U5DYPqZDVzxksRV+4ST7
KANawP2oJ8fKDRfH6dHUg5PTwlBx+TM9duEwXxDHcvap69Vf3Hh+G6bW+dkZ9gmb1uabo3QT+nsM
1exsvkyd/2FomJCA/9+hLJnRuSP3UfChvLoFysuqX2pfB0gQidbGP13HCGAdd/krjqrD0fVnTLMs
w3wGoYMS0jKkTNxNGjrj93y2UrY/Q3hjIxiSK/ramDlGOCiUZCgDFn8qTehdmlYZXzLVLR/DSnmy
WPlfJKQg3LwrHTs6/Dsh3wPBU5+kF+Qi0jIF8POiV3NOcCNWr1RfjQfpNg075/zx/T5V8bQQZJWr
bKUzaBdRemrUuB4W0UM346mia1r81NQ974Qk7dVr2zg7iZmO1Zv3btXLDiQP8mtnNZHCu5CPcGj0
5rGfk3/HRJmqstvD8+XDRPkxSo80h+IVDyHCdFdXVaELk2E6Yd7sXO1B41y+5JOS1izxqLWHveJX
rBq5yn7VBV7uVziM+6UTPcVe0X5C8QnbZM3rTtKcYDN9QiRHP5ppC/hamss46UjwysU2Qr2t8UCN
il2UwTyJXRdCosoH6Jo7WKMuU+/j+gZ0Y5O7gOv7zksPFWLJZ02d/XOHKtTiq0Xb8+bHIa0bdifv
sciofg2U0TLuQ3dF5VDZS9d6KXxDtbZek+TLFyiFkxOxsy8TR3U3/eKibAd6j0gpTDKfD/mRl/1o
PJDCIBHBQr+d9BiArmI4j3IXabaPCtP8xxpPsTKZqSi3zmMb2eEmS7PxaCe5Me/iJahp032KtD50
DIobbizPH47SI08cOk5CdkEdm+QZL3zYZ8XYPQ55OD7eI2luDPc2EI/c6R4xUh0fUxktfXLpgTDS
J/PWqDt35cXyvT1C0tO2ViyKrP2kvrRKFSAMdDAKGEkA51T/4AdKBEt5aStq/0eJzflVxqooDF2K
0fmOQYyabTmBTOBGm/YYDzvJ5Ej+pggxFTfsRN1I0qeckR/coAjyNLVde5Eh7ZLnsbrWPWZ5qN6J
DWs+aBnblumvsZDYL/wu3uPYJs3G0O3kLP8Y3Rq0G5WcU9z46ouEBgvGGauOCbuQX21AI+XFtEbE
kkv8kpdQ4AAocYG0btZZlGH/asyfeTtTwNFTH3Ht8KvXTuo3khv+zhpsVMymrviaxZ+LxeawbzTe
qQ3kpGppkuRAbDGtXvOxnK/Icbdbme0bBXUSuHK3PO2e8L72J9yQBS1HrpYPZuC4Z47QykY036FR
/mqKqvralN51sIi5O1FmAwSeDdBAs3HM0lalNI2rYQ937LtiNntWQkxn4+mlN+f8axkEiIYMKdW3
pLdOIyop22IGKDFzVjn3o1U/Rgk846C3nFc7LZpNonvxTyQDNo5ZmP/EsfbJGZTqW4627bbqAgVC
laMeHU9RoTQ08PGdoDuz8mHflJrt73cJeL1zXwfK6f8/ju1ScRiQmTratVY/++UIu+/HKKBOTLGX
RliW4yP7fYMdf9BYBuJVyrUG83W+F73u16Z1r503px/wTNY7+0lL/Gu5zFgPtHc81NKBVn98wGV8
+Wv5ZfgZ3uIh1APrnzSMzzEV7u/WgPJnb3XVS4vK8UENreYCWTa/5pWSHTRyW3/MvmttVJMM0zLd
Afu8p+KUH1Qb0sdPO85fbBe97dmzTjamNhD6aKYIXG5SCgE3dnf1Q8TiswmWuth60Ybuj6B1AN8v
8TI1/UPmmS7OsaA8LKB890352pTtvjSrJIweRXZgbX7opQj9KLt/6e0L9Z9fXNjGUah3O5nn73PX
9M5OCo3lQW7TpT3goGht5dbPYvfXqADdnHNScliKjfl5wCwk30hssEL/DGjDPhTD8MfqIWSOCZv8
/3IXWmODYnzTy1Y/rNNaO4Klbwbp+FyzKznbaAXsLW9uL2PS2k+VkkIBH/FviRwOCWqFaRwa4cBw
tSfXRBScXYK5tSEn2oBZCQ4DR7cgsd1DPZb6k8Tkgr79zbU5k1tVyfcG31D9ZtvPMqp9H1ooEcRh
c/5znS2dreVQXqzsl6KrSZCC5BLoVtLiJpon7fUON5PmMiKri6e2QPwGaVDYFstFTpv3g6ef5hTS
+vggsXVIXlIZQwP93ym20sH3gsmzl4FVlSqUiCcPSTAfmKSLV8lZV2EaunmR7YfEr3eRmcR7Lem8
p3m5gB3xnvp5PudlrlzQFYKQE3scS0wtMKFZ8vr9O4PINgiGOxSHsIGjzEUuH9ofbqXLKfTiPC6y
TyOwHW8YdoWJkemYJJteAZpiueApNWWsYKUmzal0yMuOmq69mrh9yQjHgRHkO8nXHEQKpmeFTuYT
I3pH05SthsXfopoKMM3BShGOW3mF3F6/2cnzuNSoamPQznHG/4Q0/+9RETSCr0il/hoVLT4xMoq6
XHUFcyzPkrA/WNo5K+pw1y+PXkdV3acUGtspiYb4RQFghTOTFv5wcwA4NtV19qjRfEZBpN33SWt9
rz+rQRL9MIwEeWDdcM/mvKsjTvvQb6HFOXEHXy9HM0AukdJCzE4Vb7/GyLGpVxktMSR6524jA+M+
9fd+kTjHsfA/14sfn/i9xgswaLWEzXsVqLePStQakzuEXIPHUbBEUYVmjIyRyd0Q1BfDHVXEnVJj
ACZEfjo8OEuqGqw5+WlTstQSCCWNHZXg2K2YDbGKIsKllYx1siSv7xMcXYNSG+s6MOoq16+ICB6V
vlMftFqfgNQu6XIEosiRd6DO0Eqq0WisLfsBdhn7m3H6ykIUn2bUJfeBikChVyXDJmrz9IYe7Hgb
G48chdEfw0HPt6IZIroga2zVKmkxt7qPkyEyeB0nMRkssYlDAtm/BSy2jlmfvz4rHmysO7JWp5iI
TtEqVjQnWrxrMbvZCaVMOu7ksUpX1cfoxzrUrPxsM1pBdugmjrvQvvBhdCOcd3zFavfimC2x1Ttb
FXNsad/9tdfhgZ4X9Ua6NC9Mu0VS7W+2KdUBwyvrIpdEKuVyiwgd395p0XQD8fnKooH4/zLww5i6
8RmzTpc7mSJ37/PuUzgE/PoxTjb+VYwsHZwC+fzKRxlRLOe84A/kIy6he69zR90uH3wYFM45g/h0
/9zf+/liNWThW2zRjLa54GTNJ+jD7Wgbz2Xk4f6HZtBFOowwK/Sr3GqhnZ2DMZrZbExO7fG/EmY4
0/d6eB2iFnWd9zuXfbACle70WzyWGeu4dW7s8bmthiWV+P6UdRxeUw7GI8rDR7GKfEYKZJG0UNOm
i7CZdLyD3igvxRKTjg9aF+hFMZyD4LjtZYUM+UbsfmfodBr+g+S+79wcIegkArzstCbeDgBe9xJ0
dQ38z129Hep6uW0UaAZt0OcPUqhErdA6hoZa7KQ5FFOK13L7w5qz/jXApvqVM+Fa5VQq7c0bZvyY
l5qnPCvylVfVxfit62Plza6KrbgswZqOD+NkDbsUPKbajfoRsqm1iZbDaIjZt7eJOY3y0lJvEuuX
86YCEmIXLqfRSE6j83IazTiNJgj24jS7HHbLTusAzzJa5k3vj/ZYwfFMtE46XmVPcuEXsDdl3/NB
WWKOVplPcxtYT55v7k0P7/J1bIrMxqU1x8sakjsjJQXm9F29lSYQmXLXxla/g4UHRBIAmL5FB27a
ockzPsqljQPrmpdaz4lYjzYiB0+Vun/AW88nI4Due5/hpBTb43SSZmx6b2OXBZ8iJ26+KMU5zLvy
DUfxDuQdlsl/2m5ErjFDm3lKKOb2Rg+m3evYqZmtw3rLZarjf4YoNc7Skng5edskdznFLZNQA3Ru
ZBz2jWW18TbVYa+EWoGs2TJdJlAzHg+RjuyizHDbnqJlEloc/dMez0UcvTAHHGNYmXK5tw345JYC
gxxIZZ7upOd+m8xhwQ4bd16rCn8mBRoJaAoTixh0MMtcZ9VCWwIQwJJvFbXXQLeqXRMjnrbG5E4u
og8rQ6plyGxnfMbc8SUke3aOXVioIukNLvEzOJX0j6CYw2umQOxJehRV3+Opg8zWf8RR2QqvYZvc
yjFAVc2BrNu5+l7EYFeB2EYqq9I2PR+nxpJ1TwEBHxzXkTLbZxO+gzzgkgtSOUsLJ9MDN6m3uNTz
vWEmGFvR6IFtQMUiNX9ITHR6ehH5qX2wveakX+260ndxOZlnbAT+KgKv/B5a5f0m/vfmvWu5GYe6
+i4RHc9Ey/mz9Ie7YUNa1+3/oexMlhtXsjT9Kmm5blhjHsq6asGZkihRcyg2sAgpAvM8OfD0/cGh
DOreKkuz2sDgx90hkiIB93P+4Ty3JJox/0vrT18GPXPt8zkdF6CCkYvfCur4B1sqexUxarRjbH6T
WIbItZPbNj9ItcVYH5o7oDVdDaHc9FPA+iwBlrN/heUYOVoOIN0vR4thFmr87xeQIxsBPsEp8t91
MpVUGKAgumaZHtS+HK8VbRyv5ZlpBPQuY3CbSJW1DDd5Yh6KQYGuwnCdyWRK0kNdBuP15wW/TJSD
LofL1WUMgh1ipNm30W/rqwg10I0sprWRDsiwQkK781BP0tXyJOOhyBQwQknIV4Sam2k4N42PED67
//62tgV1/DmeBH29MaaqvUIoWfn2IYNGyCumyL1HGT6GuMjClrU0VhYW+5AZ1PJa6M8ynI9QQhLo
z8v7lS90eWPydPlYLm9k+Wg0hPvXjsEbkoN6lJm2WtXkq2yIhk+HNSPGlXo326kpY63u3TBqbtKS
3YmNcj7r/B0qKCiiWwZa54bnrEDPWEeFZ9zjWENQzx27XMveNoLg0JVbEvq2V68RpEIAHG9uP7nR
LN9c+35jrWtDRTX4T8elmebB1KyizJgOTqBdBUpQ2OsyH4Prf3fqIpoPmnmIixU4/+lq6rYyZM9x
eSYvIc8qHeFTNDqRBprQ5P7kvzTRDgSdciMrjbICGRm9fURL/LtpDmyxZEePsTjw6dLYLsEiic9m
2d6GkAejaoNC7yrHXQ0Lr5sJKQxzFSLcfBdP4idvPTg2Ik3vqvlg8VO609QaPQUrcLey6bQWWO0C
H5NtApiPQoVDDXiMDfdgm/773yZTVrBB76D3mADgx+npX1ethLeWr0CGSNkc0bNQbzAbCq+Nwp5t
LLRzLwrNX2Hys+kUP7xtZTPNp3RdJmW6LzJfPZuIIJ6RkLLAMrLz6+d5cnKau/4tcjqfITm3LNsf
qTOUV3KYPLjkP7bwSLTNJUY9dXkVoGRmzpT3IpoarV7PyHHcpWpTo5uQlt9lFMOVP1HD1ovviYqu
r4x2ZTSPnfReuc/zvp591sJ1Iwb9e9nXp9YJwDIUCPdrgZ396iNQCKBQ/ZccU+NNHON6GNm9t++q
rr4Ka9W5cfQa3AXOA4/ySib22bgkpVUTgZidbePmkkmCTc3OVNz0ie1NOlvDWB9tMa3zbrJ+DAor
BS+LxV0zi+5Gcf+zFWwUa1tHEdW0QfEZUXmfFh3iRxEKV3NBENcVpN3mEbL5Z4RsyUlDYqibJo/O
DaYoy62hVPwXs52ye35+w32UhMutQW/xRqgj1drJjbIo7Rczq/L7CHjo30ahXGXtPAR/t1mcshqb
7+WY2z1oSY5b7dySIWO+rVM8eeh6v/4Sz3oUsJoBs4FB1dT9OAb2sBnsTpzQFxYnL0PDNY9sEp4o
Tm5xGRLh80zU7wKjWPYnlw3Ilw1JnFlY18vNyHKaJbNZC2XtlZcoeEnAfT/XLnk7FQLdVsqImklP
BplnbeWFj2bdJYgkhNM+HBWxzQ3NOuD2Vr3F4ocmhPEauZNxZfdaAQAKZe/Q5hniJm1JAVFz7iMT
gE+ml29tYoESGJQnwwZfgXnbdJ/os5KPSwpQywL/XuUtL7qnKQpF/vSB6MLnyNhLP0eiLAR81STr
KDEnOFS4rfrRTBuddMNp4T0sFAftZbCb/CStBQPJhFj4D9pL6Ec5LiiivkJ07yQxBar5PS6c6s5l
L+GvSrfiOcF6a79AFJQusMBbzXm7Ras2jpU9cp+gMDw7vZHsJfD4NdRLJ36IzFQ7ZvYw7WCUZa8k
a/DhtdhzypQ4qgbkBYviNYNQfAOhQ8WYDheJvnBeA5hg2RozFmuNPEKzl722pU4PH/JUHkjYViCo
EmfdNwnDMVR7JU0DE7JWbmITwMUqGaZ8jWvPtPWUBLaH1znrQe1nYQ1qvTmJnDNsx/BWM8xoLdd+
STt9duhUO24H1s5rszajlwVmW1So7+e+9kilBm9KJ3U+2oGkf5G2PxUYdOs+yqhABqF5LLSp2Ees
9TawMqeNlg/DtamKciNvL2ZS3euB4TzKeMv+hqQPBec/cTCWJ5TF6nfXTPPXsuiV/Ng6FKkctc1P
gKURTpvl/MjE5SdRgwOTZYN+XFkIx9wCFPGvFZa3Esf1d7jX3Bm4sM4DODAXpFc0eOUVihIZClfb
YeZWqQ0lWSP3yodKzeODKFP70BgNvGCk59CQodbzWPsl8l6D0G4d17ZPpUFpVGkh/xYWLqRd0b1i
Z9HvazSQ5u9O8+IYQFqLKT+DOxhW/ZgWG7jtJlB1W3vVqvdmUsu3ymusQ4YzOlU8mgaaSiSM3fti
FpGqfbzeNREBBp9nNxHCRBZUmE/SbgQJBYpKd1iyrCrWbkt7If1y+/5sfxmvG2p30LPBWIu2HA9o
tIPFAJK+6XW055yuCHaJU9u70fHUFyPWKEPwJD7KXnIMCcrtuXWSvU5sHow+KR+ywbER2j7IQZCu
nLNWVXeyZdjRCKYaY17ZzPqaHGuK9m4OL6KznA7bBi97VN8BqPaP/Xwwc+QtdXSq9rLZ1+4EMrv4
LltyittEr46pBrioMR4IU7+PkVncRIVnHHD/ogo61+Eqo4A+kYTVWtbrLnW4wbOBLKARf4njwqrt
5hQo0kJMlQfZmycAb+exMpSnPpjbamTzz2e+Bjn/XOVivF4KOYAYl6Yd4QlF5UCAyM/9W6tsXmQJ
ggqlf+sq5YssV7ih58k+Wa2w5pEOIyX66H+YN19FjvQLiKsW9bFdpGZ7uXyUi0ZfQbHescP4Ri4z
Qz8M9l4uxEb2sipNz5PxOui47szIDXkokbU++dqwvyT8bPT4ZGjJ9+EF4Z1isIx+7aFgkxTpIdWL
V39mpqWhORz6VsSgIOGtWSEQ8ibUajKfNCHIbs0m6p9yM+rPFpYSVfTG4sf/5Q6/EqAbH5mC21I4
WeUjGtXGLgLHfs0GCKW3wJqdK9LmxbfLdy8ep40b4OmJLHgBfNUM2flo9t6RojPgx//Slv3p3N+l
Oj/hCrrIv+ivU90XK0nIq8KuecBDhbtPOZ5kqFYK5BVj/VES+OQhmCuvpCHRhZ15fsvhfzmpDCk2
ihlDSnHrzismXk4WO9u46dyjK/UO9M5tN58M3R4Q986JPXZ3RVsBXBmVZwsOtcz/2q5tHlHVGTfN
yJoFM4ZoeqlD0IEpiaGN1ECR8nSL8F4/bqjRjizrDWsPk/7RnvW8olmgS57Bm3JObcXNH9/Lcfu3
DjlkoM6Cf5Ozka08w1kuFYiEpKOJiSrybFtJoEgNN3j0zB2CIw0IH/gWWqkdGsqFVxqGaV9hXiL3
j15QRlcSEjbJ3guUjDQA4H7xl97lCnOPnCcRY4MTq1tTSSdW+w4PKVUBy+9UfabfGP274OGOiDyZ
T1YWLOYNeTonSlutQAqQTUYDaFNbNQH08Kwf9c3yZZJt4Rn6pgDAre4v/cuXaUj620XwIhMe3BMN
IY+gb5XreNLUXZeYwYOqJh1cXKN5GwxMTKVqNJ9fUljqb9/p31Skib+lYQ6/u46C+xT7vL0YnOEg
LP19Et3j4vna2A3mIjSX36EV69Z1pw+PUamscU9fdAQWPKjg81rxv+TeKvdZrhJHt35LWnIWrlli
aYJlC6udGoFxA/Bl0DwNQqiv3Yb7p/FKsU7HMyPvgJR4xmvBdmcXGY2xk721i82WGVrARqwOjLZZ
oqnQeRHKcSZ2AzOz1tTG8Npu8X+W/30Z6+s4Xhk2MHnZNFTnc4hsyoO8yh4o8XDQJjVR93Vof588
UXyiXnknGvmvZF0lmdhUKUJWaFS3wV7SweXh0nOJybNBlnXkqdZhkIDYMTSmSLvSB+cYh3CxHNf4
pSvqTVLZwUeeAIGBwQnSLPnZp4r+3a5yNAb6PHmrA6jwUwtqTGuAGsEYi18CHyk/QWL7aSh1b213
KVRNneVGmrKjmkJui1kpbjXPym4pgFF+rQPzR9q7+zSb0Xyop0Vdrf7oPdbletbYDwCXxK7iBV8X
I/d4u6YkLC3PWqVLjoouDlKPTIbkIZsVHi+maMvY2UxIjhtMIzv2aXKQmmYyVCnjSzi4PdSZrn8c
ocp2ieKcvdnaEcJTsvVDH5TA3IRRHt+lYX/lU0ZAeAvUNKVkhdxpZveP6PnVR1+bi8rzlUqyIOwT
jdnlA8ir9gfoeoG8BpWjV6sYDN7OdPO3C+xVnn0Zl/C9ahHfmF7ImBjzDs9DpbLOlfBebumSHrk8
+Gp8HeYdoYzpCFfq7hTeyxBfVCQGMx59snNEUP0Ggu0Lkqr5U+TkE2knePN9xPPK1ZPdOLJmkXyo
HGeWNRiJ6mjgcfsUgX/di8nINoo6KDu9sot1oQReAe8rQj3U73YoRwVXS8xP68e8H4w7Z1UaZoHw
T2ZhoWFTDpzXcLah/c6rYgDdaEznwbJ+yTDVMo+7tKMfjbwIn/qq2uMm5t2Fc41aHqwI+2q443B4
/8SQw+lvRZisysj6OjYrA33X1Qa6ukbWA1GbLWocckY3UgZscddy1RqHGdJsa6kSFlgRd3E7z1cd
4g7Uz2HWl0V96iYnOHMXDM/1fDCLyFubFuAC2SFjsjcCW6/O6I55vLyEHajcIAxw/H+7RlKoP0Xh
aUc5UXYa+vCMJJ9x0HqYOIWLg5+syyyHzMIFfhZXkwfc4R2AJc7xEpJnl9qPbA6W/rv2H6AM54dl
h6eFybTPA+GuFoS5JsbonJsbG6OxZotGDAKQ8+jeafaflp0GGxhw17n1ODSB/RiF39rGHx5kJM0H
AbqiGQ6yLyjH/EopXRLhAQjLZQ8F9nnaqaaLicdsPpxHI1//S1sGv4BD2iZ/oegU7C9DdFGhlMfT
4igN8dCBtICiPyJmi15NUARY8oXqjezLfUdsxnJq9rI3clGtj8IRxz+A40+KpVa3Y6QtU+tRq1dZ
M2OhRWCu0ZHIKd7Mniw2OY1j5ia/QnQxmi2pHAD5sXJaPkOMM7fphLZpXWg29WeAOimYx3MZlPVt
DGtdhi5xlXcCB42xHqogX8aSCfky1p/NcS9jx1L8BuIN/BiJKaO4hYst9sqoFCwPSelqfvbeBKI6
12bcPYCjvJPhqI4/R0ncgz6VX0cZ+p0Mh1QpfATHN2HVGMj6CO9K9/EgZXlrgJ8omzUZ7/J70Jg3
WYJxX9sPG0NX4vewcCd+HFH4lCWdu8WLsFjXI+qSqNm2Dzaqjcew85rZaqJ5kAfBw5VVR6/u4Yyg
ch27ECNRvj7HM5q9s21zqbfZMRvx2Jymgyy6yfqZrMF1AFcF+l2X8GT6Af7I/ascdIkXkZNuNcyr
NpeOPsd4/rOoWTU+hLiycDc+qIo1CkgYIA54LCxnWjTe4hD7kFrI5V7islNnH3Lt8zUPzdmBQcbk
IXbhjHaO/pu9bXeXOyAVSxtWF3mmV6H20zXpmWSNB0f5Wgl0QW0lwmzDbopXGHLuyknN7Eb2BpO5
87Qxvu9SNDmtTVr4yVamaKYh/LDCyj9K/ofklEywL3eW41nr5RvpBop9grexTJBDUoHzsoJsMWbH
mEnltu+c5FmkFO5pCDT0m+LJPY3zGYkH92tvbL6QbwrWTizMbyiRbKTfjc9adRPUwr0RWqXfuT6Z
e0k3FwrGgLWWPA8ubhh+01q7AIg2GPjWOYKjM9eB0vh7P+AByWOhvRmwUpbPVvnMjKLpGSW6/CRb
xuy/rAl4hfL5aszuzLwC2ScPLoZXwLPykF/GkJB+r61w3+edcd/OB9v1cgyyVfsYTDxB101m3jTA
fU9L01OOlAH9sxxrFTw8fGvYyekF0M77qQyDa0sTPz+HR7OfNWnLtda1bA/ISY1brUY22h/nq6eK
r67lK5Cz7ap/HQ3dg9RFiTIjQbZ22jLYyqasWMqa5KV5GeI6CYlP2QPUhkqArHe6WqNtxqnS5yRb
b1SvYTrcs0YgI12PV5hol78nrf3RlgINpMr0keVPTETAyhmrgB9nZFcZ5VcIJXlulA9QfKt12Tmg
pLziRpuGGqdB0rw2iyprP43O3yva41BEmyTgJih/U5cD3JUntonVlQzJX6oT8Gka/oeMUOBBxDCo
MfXTJ69YyWDtKJvB8xHDMgSsq3zyvUOf1idDr+0b5FyrfrWcLt0GppQ93wdUQebhMMip0sUoZgel
E94ZU1ivFKXU9wYCjncD8n3mahoRzooNBfe4ObgMnM8Mqr9Xip7ffxksTxsLoccpaU+XsY6rWIfG
dZ4lpElCmOIscNcD/8F1LiFPCHzF17JbHhZYk0Q4XeZ8gUVdhi9BeU05PGuQ7+aN/cBB+MOW+/iI
rC8KvuJDnXf5MRqXiDSRa7gV2IfIjmVc8q9xbjVFB0MVH8MfeeCWL8tJo3B+UiLjwwTSuJedsZQR
lqdjpKc3bauuLmP/Nt8Jsbyyyhy3sD8XHuPwqNkzC9zplTscTOQ96sJP68JKrErLLw+XjobVxb4E
t7CSsc7xsARKTvK7XsAmwc5rfPCp0FpXRq3Q1LqHGvfmYm+HuXbzz3/83//6f+/iP4JfxblIeeDn
/8i77FwgXt/85z9t65//KJfw8eM//2npnst2xrF0HTUt1zR1lf73Hw8o5DBa+z+AokURBXl6BbY7
21pRAoXO5Uc+50ZlBl1mzg0YuqSr9UeB00ujp+JJ5+l9xDXM3WKzPv2QB8qV7pYUhXaM83p88qwa
eZ2Z0qpp6VpQfL/VfPDh9SCQxjVj9Qfqpw9CdPpBTyYbPtsAreEK/TzzCkG769Ihr4d9uWXc5viE
r7Cm93d2rio6Vn95cIM65I6SNmUk3HGXDF0gfOwCKhjgWh71YCXmZpQit6TiFOEUVrwmFRHjWMEh
GdFHB1aW7oE7JEssGqOTrfD9lyOKarJvBc7Hl0kgSLODvFCa4jz/7/8brv7X/4ahqh7S7GRrLNcy
NP4ff/1vpIlB2gXcxVWagPMZraA+p25dUzDUmg1uu+VWxuQB/wjtVDbxEkJHDtZWB/xaN5t4Q8UV
fZe0Gu7g0/TLAUOOHKxowXMXYDXiLmk4gFLutP0YDU20bZvqA93ejV+iHQb73W3cW6UVwTpUyS4j
igW98dKm0EAFawqau3o+kx16RX5AxtzcAYjQtXjryeAyu7RaHcWAfWoZPlRkNozLFjNHMWMqPjec
SsuzPtWMzw0ncoExqKP6Sg6Vk0azYdMZdsaVfATCqWiOl0suMS6Z1p59li15ya4Q8U420fOL71As
Wvas8rrykmCljeXPyEt6uuKj8camV+cHdPj3/2rN9eZ/5pefHg8+zVYdyniaZXqqZf/tn60ORcrP
std3oiM15FPgO2ptE7AHpIZgk6b6AXV90/Rx+su24l+J2XbPsRnCw6gyJDiKVDu54GM2ijsO36Y0
vx0d82OahhhxOzwURjZwryjxRlv0lLKDbJoOn1zIdoaVDr1GaG5yvD4eS23QHkwwNDIcNmZ1Yw4o
q6KHDgNNZNOxGb8jg2Q/a67oz11kIM+nlq9YLflHY3CVdTyv8UKlRF89VRPohvSWffSqK48dEhGP
0vdEU+5aMYQPMoJcLDplYgpIFWZ5wcZp6VRFlR3CAFSHp6cJ5eN/HUQpXqtey/duAo8pKN146TRQ
a2hWl7bsltPQGUaqygicbWUV1srUvOk29xpz3bhh8TyMWbbOJst94S6io5aWTsgOkwkuEdn+rrTD
u0rp8GeRqY8d9kkfZelfh6of/aZetdNVEcOAcih/BWaO2TElOKFmL62a1isUeodXF9EJQOgdLJxC
eYDCfpRhRFRD4ArKi2o1N33fD8Xesid4TX6mHedYPvUsffQYoCTk7mTXdXul1Px3FAtZcaVTfA+U
1DvEaLYdVJeHg1sZKkw2PGk1DQHA7L8NdUUWr2zNBNkyjweP9LfxTghBRl5aBz540MP289J/GQp/
2XoKOvc9mmr1Jsy6catS0npWcuN3gaX1L2t4QeM2/yg6ntFxqqaPgCT7VTlFzyI0eN45unesgzZ5
Kix0WKLJoMBkpulTj/r0LRiRO9XUR/Rm8vDQYFF+LimgrXVqbftGdMCglOFmflhdy5ajhaO1Ksv+
xs5aY0824y1NFfWFcvQPCy++Xzbi/m4dmu95XRgoVnbRoxlX7q5TM+cqLND/t2yKEfk8CaH7H848
iWLiqhTD56Qh6O1N2qIgJtOSCUI4CD/mp6UFjvbohRPuSnOq868j9AQp+0ipzqOhaDcpxYGl3Pan
uVTjwrYEm0ZlH+VqAeKk1JX+toi08t5k+6ntO6XPQABWDr8N1b7zEYu67p3sRoZSo6/ZdKTNuCUr
7K2jTrG5r3GQg3OHb2iapcjiDGnjrAalDq70Ds4EFI97KdU+uMWVagVsl+aQokAJCbn5yD4ZMgOU
GxqXJNBlkjZ65rYOOmMjY2qbbhJhINrYdCfV9K07fT7Is0pvbX57jbHmyaQdhAYmSt4J8BrVNo1w
8Hwr6/DR1cPq3ojQw5nvFfKQ2qm28TzWVHJCgALQvQ9d9TJCXiMrCmvbZ+BXPe3JRa3iqhI2Itey
2bbZXS+au4avaLfGsrerrORJ9pl28tzBJr2VLadGLBPt/2Pra9W5i0t/qwaVtsmHFi0smMUtQiWl
flzabf5mTYl7Hk0lJpNvTtdxb70tfZe5sjdFGvThMl/GKMmMdzB6VyqwvXF07Z9DwUuOYRY8tElU
7VtsG66myZh1t8lG5ZgTvU6V9SK/oGgnrtU/kzJDrR78FLwNKgB3lZ5lt3apoMfnmw/ykLlxgU92
jqCL1dW3WpcmL6EbrztERx8bUYUvoC26MXnJQkV9HLR2bcxDcozv7yfsLuQElczgnc1zAsgukmLQ
5nG3LBERmaA1y2bJ6vK6LpMP2RLziMHCZyVuquA6ttgp4562a13qygKdyHvWGfEatxTn3YqP8t4l
cnQWjdrqH/JJV/ZyqN3Z4TK0wJz33ZsOXQtnxvSdx2YWJ4GnE0KGcbt9OyuZ5BQbgN1o3SIzKXsv
zQy29NfB81wY5ac0Cuzrugd1krFTejMMP1lzCy5OblTWj3GORNccVzQxbGs3h4BBdf4NqyYUkuKt
WhSI8MAvX1djWP8QhXLAik//XWEEgv6r9aNJKmWVi8p5EF497iwR69fOXBrqBI4fUZAeIt9KD1au
Gs+m6/cb9mfZQWp+AykcNqIeP3tTsk+bnE0APBI92Yw5Ti3g6Y1nkWfJQRH916Y3N2vV1Z8Lq/3s
vTTl3BIl6cei5OE4hO61gTgxJPcQTDCKs29RX+2Dahg/QKT8Gv3UefK90N5FRcFWoa7JZnfkNDLo
UT/j4ZccqacIyUwFO4QcLvLeaxrEpsyyuhJ6hIlgF7Xrcm7KWEAFfjn797GSRNgUiG7NKsPGcZGa
u4pCVLCf5lPXsqv1kAvMJBsRkjJJo5M8k4eMRP3WGVt9ow4z8UuHw6bmxbehwhYFd6B+25Za8c0h
u7ya3bZPWVZHL4ZhrOSwACWEq7Tp3XU/Jm8ocLTK41CV2s5CTXLl6Jb4jjyYy65bHW71Ui3g+NIh
pf1UKp+oUyifHYB+qpWU95Mdlxmyw7PcVTKZ2X3IkvsByPiRxZl7K1s+6MKDH/TxWjblQWnaF5aO
LyO3+VUdZr/tWQRNSqRJNLE8DG4IjKTDWHTulKEmSs6FQ85UVUxlq6iO/gQ3vVilqm3/CjejVvi/
LAuaTdSb7pOq9GJrRDszK+yz13sm5OdQ+YYC94PWDc5vT3xUmCl82Labrmo+q2dFOHgauF1+WxiW
OOoYVwAw7q6sLM9OURC6rEmz6Rto2JsFXzOU1JOK5BVN+mqtRfaVEZbQxooyf5/64tCO5OF5gp1K
cyCvbSbDeSxT/3uvaerKx0DrucDzbDOyHjlnAkyT3uqveKUXZ3mo+woV2LSq15eYPJuQUJ0yAAyX
uLA6bZtToN5Uf+bLXjO6RlN6uMPWDltq8FL4hjfpitW+vtaUEg6y56U/M3UwrlH/mR78CCKIYkb3
k2FPDzKkCrT+LD3od7IpO6oIZ1LcO87aPKyOG/tgmeBGGyPsEQjjfpN1FBnLWD2rgzdeez4F1pgi
1c/wKbTy/mckImujGK5zHYqqPA8m+lEDoM2f6mCfhG+rV3XaVDsz9hFblmpCyymIVvxjR8jxf5Nh
vigTybOlW4oULQLNRhokh0DJrzuEX7Y5xTf8xStnPaawr6aknDeHf9rUmykUOKB8KpK6qww165uu
sONX1NQwJEq9h9wb1ccGQVeeffEr+jjByelDsZJNJ9HI0DRps83HPHnFSZC0GwB+9PAZrBvGdyxy
+jvZ6VhkxYTC6iYO73MwnSsV66PnvFEFyH+lOCcszvaj0JMbP9fSK+h36iHtS7RuY9vaaurYPmRT
qOLHkolXtGfilTo25bti5odYOCNfwJRNYTnM4irZnT5q5Q87S8VKhJH5HDVKsRmK3jlPFvbQyjCo
N9OE7tYQuOGR/1x3igsW8ZBf7Ps4tJ21MLxj1VUNgohhcxNkanMjzy4Hx8eMHZWWatV4PX4SWDq0
G2x/803Pfkvd96x3l3bZqQVFy3mQDOKanW/qOciOob1p6vQpUEs+G191HtTQsx965AyibGAjQ4Lv
YXKMHgpb8lu25KGFWQguk1KnHB/nUXvrG+kyXlEK52HASglgrYj20DRgn7mluGriatyolVpc5arZ
f7OaQzKjQBtLL46eaPNtL7GiRfQD0Zn83onxxGyFNe58FNhX7B2KN02w3utssMACnPW3CK36OTwh
fYlDFMoES1Ntfwe935/7STG4K9UfLkuDN7vLyGc0cX8M2qZ4660tMAz1W27UCNaBO9zIcO3jPWv2
jkamTh3vi2T4lnQqfoHCHW5cJPG2U9hrh4yt+DffR/2atNszPy8sehKPZVI1Wd8Gx8X820F0C0qV
/W2EpuUGBZrpanHtAl1FkoBw44NV7EwwalECoFDkSrr1kdV9ETzsX0oUBe7tqcJ3kJAZOvGNzt5q
JZsIJ8SHPCyCZULURGg98ujHJZjBcpxNcnDfOFULKmP6FoWhuI6FzvdrPiRVvsqDrjgPM3PJ7rCJ
CVFUvAwoa+oQTgle+BLzcdPZjW6fzW7irGU00IZI91B3lFeRA+Gz/C7QermSLRkPzXqT6zg0tCZG
5EZoD/nGD4oBpKuNuCXsBW07pumwMm1d5IjN+/2NlpN12KGbdtCsSaBHT2zS/FFZTuUcPwYaKXvk
1eTZQJk5ztjBRK7ozkEGIWFUwuG7YWXRmjcd3gaD5p9zzcQrbO5wIr5kjqYA42rC/h6S/G9UPobv
blZ2a91XklPtlsp9Hek/lwvNollq9ogvTxq6022fA2VyYtRNs0lMtzU1Nn0lT+OyfZkhAccvMbzf
rSvdDeCHMheGKjbZuL6FG8vRzY2cFhi9u/Nq0MxS9EjDykFrsvBOKib9CamWE9wtXrczHk8NPkfJ
0GQ1Ggk1oI044hQsxxttpTcTCCg3LR9r1UqvDR2JNtfRYkoZVvGiKRZ6L3KwkzcHeDvt2gm7pERc
SkecJusRYONSWekEqKJUyTY0WpphnD6Y5sMyFITMz2gcXlEjKZe/nBl1d2tGCM/Of1heoS7Kzxez
XFCLsuXFyKY8FHH95QXVadAcgGBh3Tf/SXmlv76ozulugjY4TaGXnBGfxC5cNVk8kM4C7QFw8U+8
a7RhjYJ/ubt0uOFY3UaFu5LDZDxN1RiGjDtnkLklVrqOOCusAzYxNMnHZydKGQ+YsvekSmuWneSD
ooPsBVvq32E2BUGlvS7yob7K0JtZAfBKthZqAuYxq2qxDePQ2XdUrzd+EUY7qX4gDyL1002FAO6X
WOppKIbiELQrQpsiIrK5tSnqXWvUzYvd6ljGB9GHGWlU9qOc7Ar6vRnLnSvPjaMz8AjW1fOIgTdU
Fuq71lh4kOlth0spSQ4bL5hdZOvKSxEb5zoekKK03FeLrORzj9j3zs7qeqdHxrlCHA3Ye4ljHgrc
3/LIOqM75f+qjXqn4P70Y7BBzOosKe61tPL3Y5qNRzkp9rHZS/Vp+pYySfqT4ci7A685fpmUGZG/
H+ZJORT8uyFSIYvMk/78JWeEJ7RpRzN9g/StbXUlQX1D57deAZhDvzbJ3gc83v/9iJERiBD8z9eA
EZK+I9q1XAPGyWayg/TkV28iVbKzPOjwOs4V1IBNATFhm2kJcj5m34V3DIunjvW+HJeFmbfG3xgr
vvbW6oS7MYs2fVHSLFrliqb9itOrLDeN35bmvrZW4b9akwrD0wSboFGWO2hK1R/lbOfPbG+eraqp
/me25wKgHUl7cPvDaa2znZVEyudlBFpjMtKzFuCXKTsky6cUKt9ZdIxl8UzpYmsbOkO8biXoVX9o
IjR0En0XWk1yULU2eXPdZ7llqQULmCKfgWGjk7zZX8N/GS33MXJ0PGj2amiqty5oLfPI/TS/aeeD
WczSRJ7DmrQpZmKHx4Yp4PbB+i5JH7S4MfaWyK19Ne9QJ614d1Tu4L3Z68/IyHxp6bTAPQVUjdjp
ziNlK6w78Z4rjx5bkTvD0MpnD57xxB7iNQgSHfuGsVia3ZAmW8CB4iB7YY4/J+lArQGVtke9y/e9
7tmvkaGNV8gv2OsujclbCltbD/PrlZQdydaRB7WN2kOrGQh3aLPcY2nYzdK+cHv0Mm9g5bJ6tYIu
Jn2YWiS4vBhqS4G2pmX+f8rea7dxpAvXviICzOGUVJYlW05t9wnR04GxmPPV74dlf+OZ+X9sYJ8Q
rEDalilWrbXe8CS77HkuAc2I6pyuM1QxIDH67wvAO2/gs+NNacUNIhlttqlLhB7NWF3uojAe4G4g
UCSf6048jUZu/aBcvmw6DLFgD7fDlQeAFSMW72j6r4ANILikLQAKG960kylLHWbVDd11P8WduAy+
Rl1VT7Y2cM+9BqeQSKqf9gjEVW91Pz5TyGpuk1CVm+uED5NZVW+gDLz9oCjWVs7SCY/8AZzttcVR
3s9hj53H2djIQbuwlKPquPWmXe+Y5QoFgF4hK7I2nZvHzeDlrNPJEp4qjPw+DjWbp8L/amul/TmC
WToRYG2ILcG/c/q6rmhjl4zQdNULJIbQUrOPaAI2jwMR0M0TjyFM30fZk4MfPBROmQayKQeWOIIK
VCT6QfbJQ1HuoN8gRZ3BOBFuPwejqMsoWNA1OiKBjOcvCq03eRhd6JljUd+nblRFZIna8V7X2XzJ
Jvpz5Y5iXxmoZmttjMSCnagn5uSnlddd5KEui/6yzOq0jzzvl+wKq6W7/GOeE6bJuayBVqxz5ZSc
XM4xhQ6Rlpp7IlJc0IXLQvckD+7fZ/8dkdNje84DdIWgyq8TZZ88+5g9J72xj9DzMqIyOQOCTc7y
7P+v+f/U56UDZDTHSjdf94MTArgcKJEi5vEiD6Qkxku5gkoqqqi8Z93t16D39zTZN6to764e93K+
vBI83aowut5EHev0DjUbX86Vl45W9DeiRkTwzCej0YAGmOpdZCzhpm9irPISgJ52m6i97yQDsh2K
rnEuJ5AfjD4mmLUxkIo2XCjsRdhdCGzEY6Iq2c1sHyN0AzPEO1RxDFVb9XUTHcOUdb/C9mOfzK2x
dXERfEOeDpRZ46GFRyL1G7ZVLV/MtybS0rtSX5OVcZW8DWXqkuYq4qNshv10lyuwynqKwLcx054s
0YnX1vweGhNF4YK6jN2gLSGbFqZXth/2yhv6Oxrmv0xxRne8Bx3KZKM6KpQ5zrIl+4GYiquB8480
ukmSOgaTjjyebPaN624q1bUObFQNSpDqswcI4aFE1bR01I025+61H0rEc5A6D6GUtY8NGsWkhwDT
bRLknvQVIPkPGKSwDfV8y5rhWz8oFrjxMXpc1BDwTwcQxo0eiySPHjH0iRH9E7/k+LhOqvss3w0u
PAo5Qw7E6dXTblXqvJCxrB5cfYxey+lJotR0zLWurVrmZHcpaM5qVx5mhLC3sumtiYg4M6wPSNt6
C8dWQRMB9dsmNeRHsze1NyWbPnZPMLx2hjIPP6YW/2crWcob9s/KnhBsOia6kdxnf1+Ee93HReU8
fVxkkNYp2HmtC4BcMQR6JroXi5tsGfmYbDpgqdRDWVNQ5y/OqplXvrxA9hVN8o8LZtAEHX4n2aU3
xUsXpT8F1pbfmywcAlvv0ktk9taNVNavqsaIBLE7jIMU+HZDa6q3PjZ+y/l6pzVBZFDeWvDWudUu
dodyIFax7ammdrpoSVWttgkxiLjQvMSF6+00aSiwHgocsD2np864egl89ctma5XjAC2u6Da4D2Cx
9+85CTV52OAjPA5bYDS73k/gSXP8BIdOrvbXvHSv6mSKt36017wRO+VaQ8PQHUb1KBJFXCMsV4EY
pOGL6AFLu4vb/u5UNsim+effVzuNGX9cjdHoP68euqjBjV6bNzIJg7B4eU3Qq72Co9UDBXuYzdAP
UElkOqbuYnvbGdrPDuWRYK5D5x7CLMQMAcGDDRMldSNmndbb6tmbrOuMnUY9jaRjl+Yujz3tvVkv
XLqFQqDjfF4Y9/Pw4KWErZPrlecS57igkfyVeI75TSDXjqSgjx97P4mfWvv6te9jf8gn/NGUgziM
ecfITMetXWzrxHUebLvBXzrF7eer1bsbgCTuQzaJ9oaKQ3ujZzb6b+2YVPclRO97YgvhG1Ezv5Ga
g8NojwR6a7MPsRkh8/4kp4UlVcPSNJEeQz84iJDAQU5Qf7EEn21szOOdLIMY/27KURTRx7spK6Kt
bvSsAMJ8xTQqe6Hey84SfMghK9L4uSqMn9I0UEzLq1HrnxN0xQaumxhbxYraW00t62HunuxVg/Gr
Z4ifPgh8cpyWHGq1Ptwb46z4buIw3SYxlAxxccjXT8JSh8++KqmKg2yGf8+TfXqikr2qr0jvuY9J
j9VzRfFbtpDFxpt4SlgCOwQWA2t035dQiDs5qjttBTFeJ52LWS4oOXbOgzprR9mUG2nZxPFzDr6a
crSwdx/wc8PQH6xYB7nDjzk7TX9oV/SO7JJnsdcoZxF1BzK13UrIrHlVp/GhYpE5JHY4PXta+V0a
F5c5jp6dtzzLCeoYJ3BGwX0R5n1MyLXwvXbHzwnyDvGoZ/7qO3L3/501KXV8IOr8vA3O2t+lAenf
t/maIH+RVjTfdUNUT0RW9q7BAhRH6HwJz6ixEpnpFngNm+3XWXZmk76rcNI8/qdfDsq+j8tkO3T1
PXanOmRBoWk3TXTWBWqF4htT67xXHmBOoeMl5Q1I/7O1fBtJyf/fAUK66rn/AeeZjudpDpg8wwIW
ptq6+284WKJ6hW1rlXVkrVsOMXKsS+Bpoji1RB/zx2nOv4GaydpL4nQ4VuDoNL2PdiZyrlttqr3n
Ng7X2sgCQkC1TZJ79MVdUd61U1X4VKS8Z4EfChlD69Q7iOAGwscqwX2WM5MlOTsaVkb6OhGl0QJu
HUBtOYichkVlyjUPskntRNmSlFK2cnIyIebsRu67g1hXEJaz/WzZM6FLR5ZdNg2Lshcox1094Bgr
u/CU9bsyzjG+Yz4Or6+owpdX2cIQMQ4S3UxPfT+DQiZVfjIjbzpOJLY2MQJah34EpeSlZb3hI4I9
18FCFg3rdrmk3seoHnk2ON++OsrJS2UEmovNQolCwbHvlu5lQGYRFkglKDjT9FTM8Pi9cmD7onsB
nxHt4rFHim4d1fM+3JVirIl7aCrGamUfZdMm1dQEDC4qOWT90ouzHtgrp5fFVr3T7PUb2UIY4bNf
TvvqIzhEVzojnHCd8ndfquVFHuykrD7Ovvo0TX+YEsc5fHWRcMK1YD3IPsRhQPHxDiKB8a8BOarM
YQKXLWlOpDGs40dfiNyQF2G0vljZUwKr41LkUQiSHu7AzkhxkZWd/xj5ao9QYzzHjsCvct3X4eMO
hljl3sz+QZv0z9GldCEwR+gM64tQH+c4KGqzfJSNjJfdfo7NOZBNdZ2Q2/VPDbnfs+ySdbfSym7W
Knwsuwq4aRtg0RTd176ui+OHcqg2FQ8Y2c57uxPpXRSP4yPpqPy4iM6EtkZTHjJTB13UOMkRvaDx
0bYJ6IRYvWT/NwMiPURr1nIY3/R567QkqX5b04Jn4NqlYwR3rfFJkS15nwmq19Zx0nIr+6CTkiKu
LG8nyuXiQGm+iKTqH2PsXe6gi73IVuWqwLwwxAMRDxVf9skD9PDjAPHnKlsdcPyzlzV/yfmyCwHj
asNn/WpkI0Uj1W2/D+YvZeyNt0mJlgPq1Z0v4FPwtOswG2pXfcmdydggPxpveld8t5pSOeEeVeyd
MpuCQvQVkhNxH2iL9pCM7BQUYyFb1jXq+6AlF80V3lOCyj163suPRcEcrQHzyg8Zly3cxeEwTW0M
VavA8GXqTuQQ0Lqe0oNaRPYlssIUq2VbRVV9cK6NZ7yUDewrtyPE8PglPK3Njy1q9VtvBCM8NmJf
22Z7pxQXdIrFGm55AzKnGr/RaB+0PN1lRpUd0tpK93WZw7+LZr+al8QHZmbf1BCfO0NVplMRJ1Qk
Xe21dqbuB6JsvF8qU71ik2kBqonYB7lVtDedRtt2U27eZ2IJqlmPHuUBWpR6XAA5cPP/9YG0zLZN
ZTVAMP/XN3p4ScZKHh7xbow/ro1agxRDnj/IaSpQtjuq2/dfF6m1MvLuwSf866IMuHWgaU66l30z
OgN3YeydBxOMhm+0c32iJIrctWyXK/JCtuXBVrB8iWb1rkZDIvc/jjr2ECcN0tcpUwZN3cq2PpjV
SZ5BMmHqso638irZ+3mpWk1+KKj/yJVILlJRGqImuR5k31fzq+8/81K5lsnhj9Ov8a9b8GV1Phe8
j1MhBqQoNN/CL+k0td3nIYkQ3c3WQ+pYce7LthyWnfLsq+9rIEsa6Mpfw/+9xdfVnzNRONzXRjMF
CFL7Y2S5NwXBoKckH47wwn4BH1zu1QFFaHOI9E0LyGc3aCJ8WnJR+QpZnN+W+buKJkAPI8ZSvMWh
tEa9eai8tjpAwTFvwyjwv0m67FfhHlJDS3/XYhpgt4fiSemqdl9quXk0lFwHko06hwvQ90c6O5tF
xTDB8pKedE2D/QxqMGdMNPMX9MSPFnqy73E+JDs3akD9jZgmcAH14iiNXrSeb2bfpn911AFf9EFs
HVMYlDvz7j1bsu3Um8rL2C71IVEsv5uc8WyjvHxGdhOLb3Ori24+enmxllzJeJCoLDaG3XgHSy+O
yZIaxz6C2gWGrD5XtvG2gh7kiz1d844ugeAmfGH1nPfC7tBKULTkPW0o2PGBPqZJdYjRGriSNkX2
2MzRYF/mfVFhN+uKZTMrXbutxVoYrzrozIDL9kYUqRTAQEzz3GTHWYGC6wCEh8bk5rgfpo9Ko/UH
c2aHE6Yk+sFg238hr3lIV6/ReIrHuz4Dism6EggFEwBtdn4vUXozPcWkhpAG5pi95FDUfhBibdPI
bX3S0vm1rKLxihcmJbnVN7R0lXOY9MUrLjnloUC5Y784hPADQDavoa7uJv3PCkyCP7nNcDMUCnz5
nE67NMSdGcTBNRu9+g4aRrERYWEGaBQ3Z+Sd8zd13vIW1IJF8MCgFOFtrBhIf62X+7aeinPuUsx2
6vKeWBHztS7Kg1Y3zI1GKel+0ExvM6E65NnVZmxtY98npne1dfUN3B+ssw4RlRp54mNKuSyII/2X
Y0/ZCUkBZATMJ5fXGFYdxWlIwVMrlbpi6qLqWBqGi/pPUpNiqtSDrYiTOdZa0NqV7yV5t/H0ot6U
iKRdHTvJTzYbuhRrWqWrfU+1wY1Nbvitr5H56YTnPKXHhH0lwgDk+RuPzYklSPcmQD8xGd/P6fxi
9HXxVBytMbkNnY2lHkRW1ETB58TknXZ21rCVXxR32wh2YbN+jyWZcgqNluqOmID2VeKHENClUy8l
/ak2d3063XQ7hTtxU9DB92cxJ7zus/5OV4MoTI/h7z7FmLfFP+gkD7XX5JsZw4y5dFMfOmx3qitU
HWvhQdgvsoOlmLvGzHV7a2d1H1SD/a4ywdER/x7jJ3ZC3a7Wp/IkD7qXVB9nsqlUdnny1oNsRnha
8Rr/e/Z/hnMydNT8R98gpjw1qzMIod1cfLTbovwrtv5yaovnIHYCHCn0Uyly/bSYsUWIzv42j19Q
8wp9AMvf0Y/3MxhKJMnILp68efKWQJ6Cen6x9bjaxdUEry21jZMzm+MGeaAJ/NsxzBLPL+OBDMmI
5H8qlH1iUWL3PZc7lE0VpGnPqt+AIa5dpOfQ3J0diLIeQnAB73iARrzejZQy9SRu9qjyfKu+qs/Z
sWnsQgumXLw6wsHEYP0NXG9re2p1nLuXuiqmkxeN00lZDziQ53WM0ko5FKdwPci1Rp7Be433/UwK
07cjRduMI3oHajr2J5JA2D6sZ4M1/Kya8hnNXduv1YxPoF6XWLJy1n5mRcAqouExH8PdkmRXxAqV
U7PavchDmEAkVHKTtH+Gnkc7H62EP0z+/zSzfrVA827xKilO47wUJzZAvZIPp1YvzKNpAfCwNUGM
5lDNG4y+2JpqD/8RIaFT6YnvRtla2wIXLYoZOJju0rp4jTSvOfEtvZbrB2tOytlOse7p533meM5e
/mExWgRBUQnwH/ivnpK6W05WB0ec9DlqAW51Il9Rn9jLu3snTdiQFOopW50jRFP1Hx/T5434mORZ
XtTDx1mGwtuxM4j7Qoh7wPF1EUSlC4ZUbZZda1s3oxSoZEQesplK3J7kwVXr9tRnMRylJgVbCUnD
r8rSj7quPYkk/I6++62pwQNWUd0F6P9sQKGd3ab31dA9a9Z0ihLxmNag0AxwIMchak51QVpec6z3
xlbCSzoNS9Clxa1MxYSOsfYXOpHIG7bjWVCuRf8xQgjHLlzYHshJ2UASMrV7rLM22tg2OyKstNtd
gpBcEGUOldfahD4PbhLw4uush2IHqTPdaJ7TbCMLFVolGSMiP3MTKRVfODPfFaH7I1NIgFt29zSX
1bSZqsjlEi8MGl2PfSyi811MZG8v5vgUO1RXp3kAhb4mwNbiambZWCQ60MnB1eF85HS4eKSOP6+M
sM7StxpiqTsIsqCtCKs2fKnQkXYb6wAWWd21XsfmwMLtOfZiFglxA/SJK446DjCmJ+sAAeneizZY
B0ewW/hOaGEx7WEYG/zoSUcngr8njRfynZPmR7zxsQrT+St79jJkmUT4kGcRgky5p+yjJH+YUqs7
uHZ3Z4d4h2ZxdUxZs05JmOx7kXZ8lIMT2CGmSTnmAT4C/GLbLCVe3bqCu4ESXbNE4BLfNOqWd6u9
xYgOmJeTv+IEo27tFHJRqtTomE+RfUuwXB49HYtKRFa2mRu9CrNvMWxu/MjppiuL3T3foeZcxJjN
OcPduqz6Tu+9q2hfbBJKOkHhYo3asOveuKpDtVLTvg+ugDDaNfEJ4HZgNfaMEVoLK3VIsq3Td/3G
i+prEyfHIjZACHjmPZZQkIVKz4Rlk+uB2wIl7/N2z/cTRbK2vOllBUOhabf8s5aD7Qprn9vDdhr1
FhaM2fgUkXioBYarccL/VUkxWTd45HTjuJA83BFMXNfd/127svjyeSqPmjEQGgwqtUp249kyA93v
WeipbARjhZiJBT/+nKvJn3TuBVj9lSs9oElHXhYbERMvBRXCMFBdXI4yFj9vvI+y2fEtZYHfCvr9
Lu8f2gUxf7Xi7+/m7JdV1cVWcxXjolj4fJGB+eOZKWz5vHkhmDovrY5an9WG29FV79M0QXfPW/a6
4l3MPC6DTOu8k6UBea80mKNZ6u4ydAyvnXeZIi1COS5OnpxiCgl/cuvgKoOzIYdkQfnpHlLTRcWD
+Ey3sbfVEvQN4zWR7YXhJbc1pHdJkV3rulHuFwuFfKC9elnPJyXvl72pVN/LErtgHJebh3F8KfMc
9dYRfzk2fNqWfdQYNI11Z+exdUDCEl0nrfk5zWxXElIjZ1aja5pb9WGe7hHKsHyrG+t9Yznp2c5V
yuPxxfGGlpJgdtcMlXsfT+jMGk2X7rsRRJJBDt5Pw8y51IvKW3/p7Q3CExrC/uyoxkG4m8gTetD1
RuVrAOB2U+X5qCI4jzCONFDy5WbwhLMu3FbQZ5hg1wOK61GNdQ2pLUStwOxBvEJgqLfWXyq9xkPx
QMEFZZEobLeajsZT5vGcCJvSpJIlEaU+x0bj5YQ6An8+2sFL7caBspjU9mOKy7pLWk4zh81Sea9z
prNEI/mwj5ZqhyHOdx261ybEy5n1A1RoWSX5fTmBNQQPHUTq1PHzCmD+hVXhtg0cAbGfLBhJ3QTz
6EynUWgPetQ3O8HyfC+8AlaFBWOIRSB+iKLyBRubOwQurj3p5StaUTN2AhT6qnEXuoN3M61hn8+s
P7Woja2tYpja1Im4n5XZ8L2pX/8etqJFbc+7Ri2fAP63W9eo+02p9D+yQnQ728X4NBEgLowIN48s
RhTCMHHwFURO/CMI9sNFHcEqlahcrP7S7QjXMHNfltJUnr1UeQAnfdbRkbyQ+hh2upoSANnteNXi
budmlXaO11bfJePVFsZ4VZXIOtnoLo9ZwYwkBu3MGyLIYXwuQoGg5OnXJF70q4C9tmkhGAeyyUv7
NM1pi8ww7tTastRvkQm+uqvq9q2qxtHvjb5/m1p+S882hjdyugPAyWh6i1izfXiMsCGJSPzE7dU3
rZh74A4UNz2scgC0DsZb29udvz7QbyY2FBiONM4bcKnWRzLEfWP7QfRThdZm6jQkD01yMxVo/zfi
HZ6optO+pe0C6NUw42+rcKhvhGJ4reIYlc9sdF+aRAHYid1R09cvdpFMQad21nPcF0ZgTVH1nAje
yrNN3czxwuIwtS2c39G2HqHAEQGaZgQC46KnQIO1BoS2pQErWxpHv/fssd5FOmxQ2IhIcCfNfPHS
xNyneTfflU4zHkwM4c5k2etj57TaqQeWj5YPZmIu4AH4VW54UOYcRww7zQ/zWBunDjDlVggbb3vL
OcIjdDYoq/IrqbwWx6LFXzVRCWOT/pbP6r6MWvEAQrs5dIhArPwPC7Z18dxk2LikS/WtjJJmA0hI
DUoMOfPCPNuJeYeXgEYUpP0cWuMV1O6fwsZ8F61hNsH1MWP/AAhYbKYaNsVEIN7HfMGXePw8DJly
KvhdMAB3vQ2V0zvLi6d948yvaJSMGyu01/feZO6SsRu2VS7qM9EJdtHQKzRHmw4FkgLBhPKH7xq4
yc8YfQXOGkqkljEezVE8mt6766jQsZT5dzwQmZs8r7Fy6JUovW/ygmDCc95C6Il+ZVn9ixvB/AqB
DuyHpt6lESldpdGBnSsGwXjbXYdkdHeRV+i+Y88YJZG/HfQ7oVMNQftbZR+TvWngxze1J46WR27d
GHihJiKOdwKxIER4kseZcruv5fFr5bQQD3xjXMDb9KcqUbRDrCQ3Fq7NaKZToM0d8rJq8wexNc1u
SrAh3R8SsiOreQfKTU0wCI5M6yQWbdguRV/guticY93J9mWovdH7MGUob2BZ9GQpyl3uYMlcgZ9U
2AR+VG3GNWrMyxcSAISUiMCQEHRJgRa7ZsiTvW6+66Uwdrwfn+sBz09dpOOl54Gn7IiNMNKEe6dv
srMwAKqOFW6rqT2+THlt76Mw7BCrHr6rbUlKAS/axY55903hcElIDdhhi8YGrNctVfp3YXXwgYz+
JQrnBISHny/w/PomJD+SsDIpVbUtOw3XU4eFv+5/Z1TMt2BQqXaUdvzcurs6xy6mVAcPQeuCUM28
LhW2oqadnNLYWx5KdtJ2OvxUdEQHNDdDiybsfc12noT+1+SQNKMWzo5z6t9vTpy7vzw4aSmypSBZ
IU4U0SlstQyi04SL37h4N1Rc7FOnz7+buTD22bh+IInb3M8O+h5Bm5D0RMnrPvISfTcWS3tqcScB
NIfA1bjmCkTdjqSKSFEIXNYze2ruVV3lAU884o5qJuQoKnwAAVT3RzbCw36Ww3KkgfSEU1ObMl92
fNzgH2PyLrpQT2Yi5r3t/MnqsDkOvULdpHEDFRrKycDLEj1uqGlapdoHJLGDCnZ6UCHmpMWpvTfm
bUYR6zEO7WuOalCQdD0wrgI1qony4wvUVVSxBzhL+GuPHdRwJSt4WYIWIn+zVwrb+Rml1P4xJWIh
KJeNvZTk8EO0dROE3VSSUH7WGsT51Xiu4m7TD/0D5bUKG/kODqoGwNQ2+lu/CAN4SGVCJOu2cXSM
o6whzMUnas7M2lehmm5NkWF5DCYI4YT4scxZr/LqquAGNnt2d6hMy0CBowk3YRg/Y9PqBbpz6oZB
e+nzZxVUziZLo+bal+Nvk5ovhrB1eqjVmPKZxvq2AG3C0WALVdMIygmYg6LM19BDdbRq2pckbKjM
hX/CsSie1XD4QXzXIznY7uYoXDXs+C5WVXa1EW8+YosVBZ5tb4dQfScOR+1O9Mu2d0KC3db9jj9Q
flgU1KyNdKB0ZISLL2on8hHb5rlqXjPTjoif2t/NiOC8ky7PVpXtsuKtLmPzR1h3F7upEbBF6UrM
3yIhSh+VQcxs5vIRjfx+5yTOozHl38oC38ekfc8m7SXsu99Fzj61j36oyfzHTZqCHYXXUzmIIupy
iXrGK+jes5JjW/d71e6XHwjnIsyIpZeeD3ge1X7ZkUpRCq3eabXRbVOrgIef/OrwVaBwVXaXcUCP
Rqh5CliwRr3HG7da0rYbRT9RRxAZ3mzCCv+0KzbLciASIPSmPgw9mTee3MS5rGhaHI/cDg4yu48B
yIa3OA6xdfhd7UYMh63Z9XuxfM/5YDCYJB7pH8ra8HaTqOKHcDItEHPX0rM3CYHzm9NOR8seQ9+E
OLdH8exFcUVyv9JI92mosER13oF0tId/a/RDccR7qRrRsQjD8jFqsp8ovEy+q+FuqRvK+S+HFwTb
B6c8RZT6fMQ4MVDzhjxwJ17wB3bd2THLzOvosvMqSakFJSY1pBQKwLGqwVcCWdjaqIpNooyC1z8B
VQL+ZreQctmouon2d2lOV3lmdKRbHRhp6ljCKwmbAQpPk9xwLDxGbeUcbNtWgjKtlKtR8qc6KExb
CFHzCOfGtU5m60JZqvDZICmv3gxgzsqzZd0vKa/GokJXj+z8oFtt/KCkZQrRNLYRJvNy7R5YdEte
xSOtHaVLs7Xnjp+EOWH3BJIA9b68v+uikBpPtnRIW5QgkT6F7zGgL7MhvqgDb2FzyfM7N7Wh8EBl
DUpnCS9w9jedHaNyVY/pbxWiGLv1mNyfhtgQ3gaJCaFwtVaOZwpS5C8UVGZTy5dgnSYSzXnOYDNJ
RnPpufW5R8vel8geNSVR/TVZjsomG8rASjF8yEnkroXhAbHxqBGbRI3HnZhC797Wys/DGKJ3AGrl
q1s3NGxeFpBjWFNLD8fPqY2C1WU6Q1tBIxElvl6nVEimkBckfHT4DvNbiwAnpTX3fm7gJTYzshBr
t5xlu2whcET4mOUSZt0vreU+6tZwkd02e0jHo/KXwZHD/KW5sdsDETWi6JRn2ZndJ3Gn06jZpQQl
KwcBo7c32bXOIF2EZrhsrvcwMv0IZT9mqbacB3nQxe8aG4J7NAZZQ1T+JyAGktPXBOEY6WYh7Nqy
5QKkYubutI8nLULIYb2EwirOAohMyEuKaqk2dppRSLLTN3ZV81PVzc1JJe3yIeakhZcGHcPvTjy3
uxplsaNmRTOuUMOFZ2/5Ec/qSFpINS+F1nb32Kk7vhyARPLmVu2lnwB0zB46snmbUZ8E4LxXvPTb
MHjxfklVikQTiMmwiItXI2nepN1HmoDiW8zhvcTreAODuL/Lw2+8+ODjoCoQ2HYPIzPFw5pyQLfL
c9O5ytEID9GLlbeXTA97/E8h8O81T0XLftVnMBH5vILieR5Ue6MAz3ysV+RUiWidbElewdqam0x/
lAyEv2d+YqzsjYnL5ybtjHv05DRSF7F+/hCuXawOPwhhaOdZ14rDZ+c6/h+x23Syk+PqICI9B0Hr
2ucPT0IcDNo9KfQnOQD/sCTHCFvq/GFRWC4JdPAPS756dJ27D2U8zSmCuG2M86dQ2P+aKNShqm07
u7Y5OI7rPYRoku4MfdECb23KAzS17DSX4vdXV5QgzAVJPECJw1RQamEuXl5bp6kEYM3/XTm1auy7
RW8dqaSHDyqZ/4fFJVOHo1yFQDDz5EA2jy6xMGmYH6kBCaSKxXTLRKJfxmXoNoIM6kaPm/ReW23j
5dmUGIhfunPt/2dgtpfiLrPynewfP6zi12tbYvC6AE4kb4JuG97z4WoSX6hRQnqNKV8HxVa7TQV/
xO/76bfUnCymxdpW7tDuJbh3mvXJr2HgXORoHYeB7SjDc7m06s3t0ysm1OW3jHz/KRoagDEgdoni
vHlbws/f1SOCltLOoCtInSaWwp5vdU9AGhaPStNKLrLJ53On92p/k62Z5dEeX7V80G41sBHZ2XZN
eUlbtASkowIB0Xg02jja9FOqvsZzMZDko8JmuvZP3UOQWLRDzT8U/ApCU+I5i2cBfgb9P71CHn+M
jbeyBK8r56ruQjapT9ydnGsZ4vPSYZVBlpcSWn5eOgzWx6XpVIpnp7NsSsiOs/uYS9YEInxDEXIt
GtdOj2FtGGX3njvdl2vLqxLteRFbNCaTj4Yo1BdeUflVDnFogxJiyFFerPdAquaxU7dyNCni7ASn
UfHjHiZeRIrw3jHa61iP+ZsQWgz8t3P5QkTdHXDGZjsv0/Ct4klzkfT49e+ptqt/Th1Ut/7P1HHu
r1p1rbNDElfA5/qofgBHZwMXKn+pq0qztcwRRvX5fBx7iGD9H4HPyHs1IH9VsKfZyEny4hDbuAc4
rvYD5qv/uBie6XyU0xriUAt15K+r5T11GOC+vNpqyNgNdaYE4QRIrVUQBNGS0HtwY6UPxpD6cr3o
e3v1PJ904+otZfLeoO6wcmvaexV7DR+3SOooq06xOowkR5ZRD2RzFkryaGH8I1u8R6ynIRsnJO8X
eNyRQgk3dfLl/3B2Xltu69i6fiKOwRxulbMquJJvOByWmXPm058PULXltbr3Pn3ODU1MACpJFklg
zj+8JukVyllztT2j2pmBmsJa1dF0k0FoJrC6EMldGOjj3gZOtYlZw9DyDIfkuAi6PDrVg5d9UYZU
Xbdxq6xlM280+MoBKBg9HrMviNG4zy70B9GQA8ySLB31vtOUN83BUtHehnUzv7cBC++mNvWDfEDb
UJybtn3jSVIBxGv1B5Xdfa7NygXAvvES9/ErTysF5i4t0YdNlXKJGivZV1gEroLEwvva8v+q5vlD
HzWfpb3hk93vTZ5gqXqYmjnc4kZhPlkT8ryp0jU/DG4yWt48lI00aYrHB9NZBdx1k0Wur8KB0iSF
ZtK12e1E6UWkpBTyb2NUzAo2Zeuh4e4M6q5vSL03guWGHYy6U6syW01eXh5vf8q07Z4byq/aIEkk
VclnM/gOay44y1DuUhQiXQLGT1zIuq1qhzG1Z1jYTBAEpifUerAfCoVMYPs10gQtPmvyk5e0wUOT
pWilF2HzfexchFTC9LWwOndLgd3a2q1XvuZZfian2XxvHGAAuam41yatq1PLBnlVmV53zHuoAJIo
g2h+v2u09KnvMjLkTvlrsPJdodfVL5V82d9PxBgZGTkZHOjiCiY1Dw6eVKsMycB9IRZglP5WVYkE
XqtSU0iAiC3kz2DqY3sVD2G3l82/D4N+9jlsbN71yHsbWmsI1yrO26T5Z1TBxoFcicIOWKgmSBS/
PHPawFmZmorkDJIOK6oH9R6pSA87o1x//McZb+8zZuRDeXQxFH4IlGAzs+96aoQykWg1mMU+QS3R
oZfrFiQMADYh6xwFezbT+cKix0KQEIRNIdgXYT2dshDcjcHv9dy6vrKTstqajrNdpCRktfsZjEoH
2fZMSmgjFbYjFeX/RFGN5JyrIeLY0mm1hV+2bSbuOyg/wHzKyzYCZAGmD7hGq+6UYWSrE7qU2Efw
5ieEo+IFZWm7nKZLC80H+Btn8sC+ZtzYJWoj5u/YvXds4DSqbMm2Mlbig3Z7AWPs7bMRnTCt01Em
GVCFiILoKZvL6djiZF21ZIvrgWI1eOd+IR08S+Hv2Qa5dQBeA8uj8S/ycHP2VMr4UpvzdLiPlWfq
PI+rSTztZRMok7frnAJx0cL1H3Oj2WgDG8BOtCIq3hdMVigE0pIHCCvl3rBJhN1jYKtyZA05yFmy
wyVls1DzrEKThLlIP6RXp8/X7lCQ4+qNK29XfZqR2dq3ZU8BMyzUbNl0HXuuelD2fVFpT6mJzA+C
PLtW9oYwxNeZruBgwjY2W4rXS/SwvybAt1MFp9m+c05gaq/KODvwFnIMbDUFXnASAUIQTdkxYkrF
RD9eW2mHX60S+h4+HbDtA4wBKWKaPnIl5niSoz3xWvZjygb39pJRHhlLWBPJBoqoUrTOZTB7rhor
+Z9brH0AL5BLkc+OSJmiU1Hg17FNFCdcNQWiGQ1rwpUzotSwchCpoa6ImUCm+9XtMOJkzVO2P97j
AxWAflWWwojGMwq+Gga3xURB4z7PN2tnW2b613tInt1eJl7b5ias6+Ch1f+6789kBPvC2/asa4Lg
Ict+pTkSp8s5R8DWsgNs3UBvKO1a19D6scJBWUktXNQT9+Qc/R02HjN5ex1Po6StNo05YVAqmknk
I7odadWl1PTgbXI3iN8abwasmZM1OvV2ahH1kNJdPLC/3G4ENyO5wBrbS5a6L3hy21hm2uGzZVnT
vk9HY1EJc0MQB1z7ZKtWmhlEzzOp61UcDNk2EtzeqDajB7R715Ek89pCqwVW0mevUcXxg88vVI5N
U1Rves/o/mA4ArfqN1oASUMyHBtBc5Rn8iDv7XX2kWE9vlbIdR9GzdDPbeoq8KwQ0syy8KvkLbVg
dVin9T+SoSczEPn2U0zebItE3LFtYn8VcHd/NhGK3I8BULVEUKBHwXRrjWUOTPBZRsjj50ub3e8+
m1H+KALjlYQeLt3j99gYEUfl852bHDGfmmI9Zbkp+5GyLnSC6Y8BfTsrZzOgWqTWU/vUoDuxzC2T
vGkQ9Mk+u3TQka+za7J5BIXwIyGhDPcj/IqqYrkm59QfIVOEK2XEmstHLIjViVY/hyzqd95sU9qd
NPtl6qynch6Tk9uyB5cevLrT9UJZTN1Kl155+E8dMpZZqCxSIbc3bu6hr2mo7SJUJ7FNpilj8kwe
FOEAnwamCtA8525PMes1Fnh0x/6XIVWiakuljKIH6WI19l17iBzQXHKEjDkVejWWgJUrjv8RmMb0
1e/TS92EwxclyKIjrLVxBeFw/hpW+S3uCoBI0iifcZfxrRhvi3gm4jHqqfvMaZGy8IJ4AQjMuZSJ
Ur+a6RukGeMtHCILhQAEWZ1UgR+q97jLoc63tURTHb1HtQzy+ZWch73CkA86mrR7QUj4GXMUL0U7
qCZz3nYwFPegaTyAMcrYBlR1XfsEKW4mq1ciWGvp3wpcA5/qJnP+iLeZeotHKvOHHly6ndtIGHve
EjV49cNVMGsUq2t9aME6BsPXzKgQh9GL4cHs1H432bWyw8ISmwHH4q8bqMQkdtxcQXjZh8y1Lkht
D3hijMiWGggfyBiFNxbQRlOidKEmETy1Uvlp8MtqvzhGaz3pA4u0rmtv7FKAGepxUpV4KbenaebX
m3ruTL4r9qGU/lCey9PsJJtO5m40q/bOSms+a1yLp6b04pV0IkTSgZUTJdk8oaSEgCKFpmIIXtTC
eXSTKvqu6qO9UJ3RumppEX0yxcIwn3aB3hprNkHIcDu4BizV1CwXaMIoe0114yd5qL2TpRrAp+oi
eeo8vzzaWv9ddsmQ5bSi1AHlRJrlhTrCOXgbhdxhxk9PvSmBXgSp5rumVS7cEyRXvAQh3micyGag
sjKcXUoRpYqX1S02F3AFwig6FCq85yDRrMf72ZyV7iocS+sxYAm7mtFTPsRTdok0K0M0xRvXpe7E
K8jZ+UOsJ58HD0pAqQT2RcaFJO1S92ofwS5WpFGcaI9Tj2hBmBrVxjc9480TwHhxx7mPSIPxc4RR
1OZbUhS3ETpFlkXRqMc+y0FbS8a4/ceRnfSw0bwsAcrcqSdkvhtHJWvl49U4G1OwD7r+o54t44Ky
pnmJ85IOvN3+Qjqm21VRa+xIZPyFPkx/bjBkaW1DKdapovRLl10UagVYrWTClqXVYm2hZWgfxjWM
MccwHnDkMx90cZh87FLiksdyG6F9jV4RwJlOr2FkME4eorbyN7lrIgYjZsiYr4wmzPX8kJo+MEjk
KNhe+qR6t67QHiT7xLvFIHSRTap/kjGpRyhlC8tmbNekpqeljOno4puZbVbfk7795kb4aCgR30c6
TO8B2mEIfGX+SjYVKtYko0zu7VaIQO2sFIdGx96wRhhuCcEB75qmwSU68nFAlJY+FCwoClS9u7t1
1+O0iJDiy+Bnw6XWvbVcIyhx3zzeY/esbSHGNb2Alcq07TwKBQvRvq8t5Ly+rN1Vq2rug7x3aZ5y
sabZOZviTlZ4gwmXsuR6knezyQqvsleODcPS3LV+i+4sMAXwKRRgS68+hSZcYHnIRDMBgbdECHNY
3TtGO2tuQ7R+nNd9hzrAoA8d0ljTuvO9+jFMFEoIt1tmWEXUjhvLAAodUPL0yvzLXBj2Bg6lszLE
fpyyQnWe6uajExv5Rhyyal5YTVOi4Mf4UNMM6ID2NtY7BfYOuP8QYYKHeU4/z2QsFrFRxOLBKjYj
EMQfVQMmuPHG8GAJh2GMg6oTAPSPDE/jZ8dqL4Ol4mk3DNwz8SCbziqFhn5QAn5qPghQWMWbSmzt
NZxXkVoJx40Uhb03pSgsFH9nPY3UNb0WvkWPWSnVif6xE0rD7KYQW0JkZyWbMVzxZyQDqHSkCKwJ
qvynl6IJ6sJr07nDw4uLygLztqJQhdmXeBDLR7JtmHRT9/+LpaezIM/2LdJm91opYfICwOkmjmDZ
JbYiE4YInnDU6yj8rS1Fo9optBIwXr5NarXu/2nSFOTasa/FB6wQfJFrywAo0V42pfCrMiafTdkb
Tn9rJpVLekHMTXQFZFQQv2a1Wa1KF83ETHC07QLf7qieX1XFcuAngTtRxijbmNoc7DOF3aVXGvVT
MZKg0TyUV0080L4XbDF5xOC4U8IJVUxk86ziyZtYGXiiw4O8qtQKqAqS8jN6zxc11N7lOyz6Wb04
MyRyKAov6IH/sw+nxvewHnFAiRyKmVZD9aWElGiWOVR9uZgfwgCQ+9yre6nBJcf0eOz9x5grCjly
SNjb7bYfwDliZR9pqDFn1ZUch3uVBvbyLIlIYucx2Lx/dOCpeO4QJzne4wVIs6M5xbsMzQyZS5UZ
VMtoDijuUlYQads4AVmGyvewk4naWHe7HTgeYyknTEqnXbPJOMx5Uh5Q9B6WWpogj24H4d5SWus5
93Vtz74FfTkKzs9FYVvPKJ2WalYhDUSE5/b3GOBegC7B98hegkrMfoQDAqFqlHtnCtzpOY2HauXk
1FFa+ftvdb5jfSAPWFbRmcomsl205FJWxttEvcVlaJSX699jcpic9fs15NgBZNXthZDRWYPDeQBd
C3I3yn8MbMMXo9XWFD6H4Mhvc15nplJ9iBG9a1xvObFaa9ew0sazPERFPZ4DcZBNct/b2AJ+PoIB
XZiAyBFBPJRNBiJFKOv14n7og5ILh+nBbMrm5n1LxM2c6aEV3XIgEaNyt4gzkCaG5sQKqQP5d8u/
qGVp7BxomQuZnpFZGHkYLR+qTtwd/Ml704YpPJYmCb088i7354nupCuf4vhFPj7kIYImlVrNZ0gO
/T3xtl0VzUZvDq1eA0zLlPFhrKvpQW8K6IFgKjYyZg/a9ADtAPpN0rKdE+NuZVsHZA2mm+pFr7+P
E94RUciCvVK1Fyo0xYF9VbSWOSgR17r8M544abSGYT1//ft4Gc9Y5T+AkYsXSaie2jQ0n8eg187K
BG5eZr1txUShz3PSEwJw+ovKwvKWNK+pYSN2M25kFnyuyHspqYrYMHDKtkLxbNU3B8Ba4eXWslqR
F7TRFFfEWgiT9qfbrbpR2xdUj9VHJDNxVrqfkQlH2Lxaj/jQkJGchuU8aup7lOYfWqzHv+z+Q+1S
AfEAJpensfFt0EFwpKNlf2m6QlkVvedfFAWs3jh7sUAaGNRTgwpseg+QxIXp+osPk7BfK+zk3Mwz
ULVes15DL/Y32FhAipdNNUlWXuc2e9lrDg5ay5mrn6uysF4F9r3Mau+pd0P9S49VipwEUjW7ZoH1
Vc6B/zQf1LLvlha8jYsXotXoZP6FrWy16gf8sRrdBzAvg2qLgnuc1FfZkge0/EijiRmuMR6ruFcO
97iJHzEFaXASNVh5C9j4BrNU71pFuEnKsyA0FtHEpu8et1rD2eEGFC9kDHiod9XEQb5I5dbUMoLo
gfT0VLEMFNgTJU13UpNYSg1n6jGZXPU4ulq1Rc//va5dhLqmwaxPsZJCqeiVrj51gXfrTgaKkisZ
M2MIu5sANMdqmvoS+ZDVoKvmoVN8EpFxrybH22kqTofeS47yTB6sAUjz8tYOxpkrWAy6RXEnwFXa
PPizzdudvWMlavvyGQIMLm6c6PHfI7dHTvmrj6b48ea+zmDZkk+V/8t0hWL9LkpaDBqaOrx6KYK0
8UzlVjZrRQtJKtIBiaY8xCa4HHO2gh1lkQXm0eU5nwc8v25zi6QBNKTP2/s02ZGq6FLaYbbEQGkE
iK6OD/JghGSfBxSiWnGfuMetLthT/HBOgSIQH0GAQuR9qhwspzpx8ipnTeJWJM9+T3Wo4CChlqAT
Kae6rTbtC644lnWeQUpccagaxPH+1lS04uoXETVxOq1WM5945whKeWpAkbU0nwpxwDWhK1mly1Eu
0DkcEEJ9KfvkKBB8z1AE3JNsqWjQH1W9A8IoZstZiTX9ymBIknow94OU2asduHktMkZSPomUZPqM
fpTskxHMKqAB/f+MT/vBh2EbjTsHwM7aHgZrowuxG9t3J0gt5Z/Ne68cLHtVMdgVg++997lanbNE
cnXwSJVhbay51V/+MffevP/dMAApXenONhbZ6ipV2QO22F/LdLQzOfmmbaFaFoM5ZUDz/VPjNe7Z
FXIKZmxZhwTB7YUhk9WlV8VL5Hem3YD67qPpfDeMPN9pLhUpqRipTV/ROFLeuyT4MxyF37osV97v
o6UaZRB++8doGR77bzAv/NtoM3SNNRqG/KKFznPsFm9wdJ6q0hPqRFH1EsAPkGG7S/Qzsq/Vou3K
8g1suLOdfK/Beqgr3pQstJe318i+OjWebiaiVjFSGvzaWxOmhdWa8QW7DhwjBs16MWdWrYjdF39Z
6bNU+cw1/aUPwvq9ihLy3eWQPChkYHc1CeG983u29nu2XY75X+74nKeF+UvMjhEje48D0oxz6SQP
GbS13dDj/ytnBxo0R78tnzVrwC/HD8EwOv744WiYMJm6+lcDa49bLXr5I6ZRs1Z7P7mTfVXQDX1v
R4yOBhWgz2BRxGhIdF00M1e2qKB7h9YEk+XExrzFzrO9qmyzVk2bpF+S6c0DZraItTb+iYrAAtCr
8s2JlGAlsp6XvNfNo+qa3Topw+LddNuj2/jADTGrQqNq/IKkTbmtcL+DvYydSAyaAChkEu9tYNbU
7MrwGCfYkQikU6pFzgOYYP1hPEReCmpp8lrCevkldObieIshy9sv54aLRfbeZpromhQD4iGJnFeN
sIvsAD1LLGqVyPwaeNoveZIa5u0ETMovTVWNr+Lkvx4jps9i1t9e59+n/x6jTtm6N8LgyfKdHnW1
8F2LB/bMaFR+adhlIeEdP8mWncASih07P5h6nH8hg8yyAbrYyvXH/gzgPFkZCRZNwiSkcPvu2Xcg
aYo7QkzZ7vl3H8XmW5/E4sk+jXmy9Xse8hvgU8aoOFpZhRmqTwoJNIX5Ys/NRW7K5tIPlyXOEteE
8sq5QKZsGaBF+F1FfYTcTPOKZNliFuzDtBjBWxQkX2NxBnr280zGZK8ch+zB/9J7fxWSOpCXwqnd
T5DG0eTQPnrPIWGqR/XOjAbtozEeq1ht38NQMff+xF+Wo6qpe8OdMSIvofeXIIWGKOMUbhpULGv9
pOOR9wW35uPg4SWeprX25A3Y7NlF1zxYeq0gO5irWBuo5UdQaqiC4O/UFL2yRqZ3XntdWe9kjZl6
x36oSbT2uApcq77KbqXoEGjdbZisWIthLLON59nGPqdG8OQ2bPYQh07cbKkqoSFgmMW2QOv5fz77
38e5qaYecTddOo1RbMll/Pev1KgYNoaIFCEb2FwbfEWWDWprm6JtsNZKYSgumgk/CwmxCMKs38rP
r4ftg9Ir1RMm1N0D4orfXc1tT0ZFndNQG+0EV/e7LPDIIk6AoWqoGVAGRc2nFMxWA4TJRpZ7EG/s
FiFgqy1UBaCapppvZJlNolXlGejr4gLNx8YPo/uzV/pTynFaY66nHnVhYaXlaRZZY8VKxrNsOwo5
ABWe2CZ1ChKi+FftUtMLzvJQYNV+JlWyVAMPRZrf8YEE904zaiobUXOaxWK0kuvSIt71imYfZUge
tLbvW8wO1WDlFO2IvA9QU0za6mdT4zsjjYHeXqWXD1oXttBLaue7AvmlV3z7Zz8967n+JL9X2MPk
xrx4un3NkaVd2c51T0UPpAiywI9Kxwbz078ZvLS3udfgm1gXPkTaL1l4l0V7Fda/vvDVOllWdgFm
tvxXEf8+Juc+mU+Fd5Kleoz8mpWvJvbW8vsXvXOM17mu9TUYR+cYlNyKhqgxKKzryjswtGOfR9k3
zUU6tIS5g8xjtrQKq7m6Q+RMX9ovVoUhOhB1AK6mrQbbBsnRpZQMlOKBMpZW+bjsp3ADzb87qdNc
WOekryCRyvIOqghQ3tgR7Iw5q1nSe5hli8Pg1911Nn9kIxz9Wxxd1NdcH1149IV5G6WKVadRACm7
x5o2dncFxe6i+iU171R94OduJFa4C8OmhEmJQJ4hDrJbdkQCTq7CsVqWSGVupa9X0+naTjeAv08C
aSpjpdfzeIw0yjQSqgr++CHDm/okh0RYtl0HB+kQMQFHIaDnEkiEOl17vW3vp7meBPkxnl+raF+3
idfgyJxM+7nJ17gM9Ug2zmxUWu2UQYo41Ygzn6YULqnWeV9wzBq2sBnHZiFjcogt4RVZ7Ue7sXOe
J5mk0RVHP7jGhOyHULL2rMQ4WPZwxaa6uVY6VjixliATsxwd7FXlNyG+MR+h2ZtooAzJ70rEvQrx
sXvo9/h/xiPQizbp4CWeGHzrft/Ml8QXVDvexO+WeA/jqMQLfIAG1KCA4mgPMmMTR9Rnx5BChk2x
/l8tqgDNOipEdp4ly9W20SNQugxfKNHMsrQ9Aiw53j656k8QLkJ/LzW7MUd7uMEWMr0/yxxMp8EJ
CEmF7XKZRfR8kxpB6/S7T8CA6G81ME4yP8N/FVL6fR0Ka6DibIctREt5OsZzsnKNHiSf6HHKvjjL
s/tBxgAeqx5pNDFIhfO8+bzIm9D7kMHba6Kogrq1i4eBDP7j5WTTE39CxWQ8JGGKSfu//urUVfU+
gv4QbTUMdKdYUw+DrY/6XhhUrPNCp9L9kKN9RT72978DDwLRnj7//d3vov+GOA7vR9+RqnZvSPU+
AyUZZbm3ugHRSQo4uz7QGrIcrPHkQGT3vbPXmusbnD0QHQEQnImyxxkPZ1Z+3mwKKWUN4yvUdZe4
YNorIDX68M3W06+R7gybTm/7Yzsm/RG2ZoXRd5WV0INKXGOGWUMHF/1geXY/KD6FVduZdvfQfxom
YwCAenBhU3xDIkkkkV743NoByC5l837I86nl2RCt7yEJXUK5wb+kTQEVpo6RggK/1AWmvUfSApSD
z/9CbGJab1YQ6uzJx+tYb6nftd4v7K3Js4RzHa7dTFFXWTdiUoR0nWqM9rVX0/ZpNnBkVvM5WchO
GfMSE/KK62IAL4ZUk/qOh5VLfXr2uuGGUdUDf2350GwsQ81xHkK3QKbhuhAwWYZK+Dk3cAYM3PIU
DkNFYkwBo2zgZucHk7+wbMfaygdygCL0rpqTt/uD+v48/nvnPV4N9can8HXoIWfeGCIGom1nHa+M
T/4IKbWz7FXFlpY095+9nWje58peNIye56Bsv+lYZECfhHMul1+svkmbBdPTqFBdDqL4ZzxhVFv3
w3gMRrYOp36Ik4uFm+CSleLeK7D/VBsfYmk0fnQCfuvqjoHvIQSIoPHbnRq38wPmWzPp01D9Kib5
Q3/UNDLQMr86+M58HkMFlrHIgvxOzYZu+n30UUqSIXkIYrGUzmZMbYxyuCTesIpK/FWpUH7SUgbK
KpaF34hcG4y6gglE4xYXw2luw+SnDIY4QCp4/rdhSjlql0oALn10KZ3xUT5y4hGD7ynyf8qWPCSk
XNddKRSRhVmljNW4rC4cVc8On46X5ro0sY/xoajfUsnyQ8Rh/pbFmX4IZXYoQ2BpPbsksO+fM44M
5VSYqP6Jr8SsJ2/lK467ks9wGHBXIBKYD3LJ3x7YuQe9yCX/upEj5FO7MKNwBwrHuD3mZWzQWBTW
CDzeVwR665ZoI2o61edaS+Ztj1zJBXwG9ay0B9sSA8tKpt7bppX7l3wwdP20qymzH2Xrtg5o4/GP
mFwGwP6sl4PJpuKxhlgIAWJhmLWLp9Bg7yebJxrP2v7NLRp08AEE/KcReNj1bxBX/hjRNEJH1GpR
6hIrmihW3FOhqXsjSljSyI+Zz/GuSdHgvn/MMgOn5HVAOu8xuDHh1nJ87GDE0ifhWbef3RjesNJ+
H4a8ftEnMuwwzSmHdE19pXYLxg/rB7Jo0wJ+1vhzalx+YXYLuwkDV9Jvrr3jKx0fW/7DbkOEY6aa
ez/kSw+6LooOLtwEww4WRRK9ZzqCjnjZtYeaC/JgV0GzcXAQRZov67/0YT8eMzy5FlU8919qtLef
5gAL1CLy26WftqdGa6drYyUe5Hx1Wtkmv7YgNtPHGo7bodMAp+SxWsG0bHeyToQM/eeIVoxo/rsR
SZdV6Bh0f7yGN5ftWsUpbgnmItm6WpwucxuOC2BZv74q8Uc3OTDikglarB/G5u7W28GmXplVssn0
gjReaxpvCkqhyziwo5PupeabSfEpm4ruZQKafiWb9kOOKoLS21pGxyQ+Ah9tOuKQyJKuCPARkKd2
r/Czx5sJjovwFkA7Y9NHgpsuxMbVQvFWXVAi/CKad/yyVCFPNctD4Coxl/eOugPibJE0W/mOl628
AYYwJvZ7xxo8AN2gSCA75wHrRsxwICkLQRDMcLBcRHIwN18Mrev3aGSgcu8E5duQg7wppnTahXlX
vqkxuDgtMtSL7A0t6Jvz8Apv0b32pv3euRE+NZgfLNQKn1BbCb1vlq8fTCvDSzUbPiYvTX812vyO
yZz1PrdRx8rTbJ9CNjAbgLTh2c01e+/mqrqL+mGAQmKkKxWWQYzP5Ua6aEmTLD3NuauKGNoHrBHz
oPlsD6KmJwfKmI3dxG2ejPn2gJ6ErncbCZVoUzApemuxkHZc/zRHs3+aKj1YQadVlghF2D273Uw5
ye5MR00c6dHlpLpfUYJzrvdDbdXJyh6wcJExt2NnBX4hPGEMrx3v41Axn4953CI2x/w0tcNF4btz
oy/9GFWSQO3jc2eX64qszBXRI+sqz4ahTrbsYl0hMvcZ80q9P9Sx9XOKrKWOhPQL2QxcRObIRK/K
G9+7CYlUs7fUvSmE2T1UBBH+ev4E74hKsawfy8KyEetbLoXgQbYsLVJXeMV4G1lUrkcQ45kS/5Il
aSwcv1Edc86aOMgztVXf/cxrdyH5v3bLDj3cqY33PXLazxGtWk0bpLrYe3rNsEvYQrJgHCBZ2MVE
NXvQthGYzPOtibY8eduiqFdyTI6ew4NdtzjrZFhn577DExiBujG0s498yiwED+bxWCeD/VqOqGgm
TfYBiXbazQNiPqaOoQblp3EBXafZzQZTpyaAtIkMaX1rk6nkZ+TrxrPpax+TaemvYz6/OI2O5Xof
H7kAg48k8fVVAjjkbI2pc5z9XKd6g8qW6hmmhwepXSlgycauWo0hlsxFaxy6vDYAYUHrPXGbSNZB
Z1D2lmNMvbZPMGeGLbfCGZqAihySbkYQvYsvrBs/sxf3fAUp5wR9P8DSJ1/9MlkohznxGoWtfm+n
XEfb2VEjkBIJtjVm4ZxvQegQmIozZpNAEVqUVTecpYnHwCVqGvUbsIPoknRkzmW4VCGOab3Tb2RT
Tgq1pl5a/egu5eYpdyrF9RYj/ycbsm3dfk6155Rb/HNa88UUJnIoAqD71a6M5wl3yD/ijXhO/338
zE54lfbeLT6hVhTnWz3xIffLXW4q9sD57wPq32LrK48wNyC8YLaxgZ+G3K7dv3RQVg4+mmMr+ae0
1t8Pzjy8oFBZ/REX40NqIgI73Zzzmk274ZuPluOGz6U57eWdvTU9qHOdA2iUGv4b+tE9e052GXaZ
Jo+fICu04kERaVYKNwsHmTYCUK2YDmo6aUNBawAse8P8yW55sNPcAiif6dV3v3T8fYX2wcrJsmHr
CYGDOcSnfKotcKGJA3+qdNPHBH/J1uig/olQqlUUyVj7yPEqWs16XR5SEgWnfz5jZBthNo0EUI3a
pq/EG1VvlOUQ1foF/VAkF7WYtLRlADBRumEHnRZb57G2nlOrHZ98l6uKxgxx/pCo+o/cMYNz1BXN
cqpxGJTN+yGh+H+WTfxt0fQA27hF2WmAKODyTVhszTcVlaQ9NZk3Z4xSLpQq3toCNpcrYf6geg4b
GYEBLhT9e2d3Krr4QD4kSPR+qNMWxEbtfLuH5BkGOeMZ7Y3xbBspKoameRuBEshzaNr4uZXZvtWa
6WOEFbcCWuyem65nm6mhph/lavbqm+o7JnL2TypWFDbCk640b5qhNE/VWLeUFoNfRRCnRxkqsHS7
tmO+mcUAGbItX93EiZKt8rAzkKwbmnUwlgmuElawlBjZclZxnYsne49HVXOKEDlwF0b+U0EsXKs1
55Gth7OvIqfbzGODL2NaHiVyHThZt7BFcQAJN+6wQXhJ8gaSaGC81KqOaB4tg4r9rYW80w8jRKpn
9CcEtyTgp2E3uxjV+BiGuv40RcB83VwXuGLQaqhh7msEtAAW04zGLlppqRsd5AUgJlmThVqF6aI3
PIQA92bPLo5sqE43h2CyXrzTMDwhy5NdO5nhG7QNUpFC145vT35DuuNPS8NTxu39a7XKEYiyOz/I
EGI/wSFIkDucmrgidQtGJ8d5BOS0Va2HySk/lGb+8BSjfQxrTb86PAkWMo52Ivrgftge2tjO35v+
7Axl9eG4X3odj+swTab31OCtK5BEztB9/RfksW5xK6nMPTUGNBpiZzUWan3JR/Cxr/K2EiBOIdEP
SlQ4bNOQvwAFISMSGRFrmreZpzhc/qMjL1FY6mu13skO3fODnW/55kFHX20MqhdZv7HSZTjRkPti
etC7rF6QpJwvmgbcRWS+bfNRC1x8qrj0iu1g4FLSaJX20FRVKtR0s79qrB6ywPylKsOLzS/vfURv
BdlJPX3w0GratYZp7PEIiC9Diu0LJh3KdczRpLJQxjhTWG1O5VC9sD1ElFUxQ381N7W17rHFe5IH
jayCncT2Ocs7UhCuH+7cyNKTM0gObWtm7iN0DfUqf5Fxaj/y81PJtfIbFH2yBeTNe5q1eR0M2aa2
uPNPjoLl8MjaUkty+5CjDrXRzTB/gbT0c/Az+6cYOphNtizCxK6+Y/CT7HtSYZdCi1+tqgxuLVxf
i4uMj6LTqsNXn3rhXsYTYMTawk5+1ob5VnuTQyqGg8EzFBalOB0ALU6ByvfMA1R2umnfzQCc1Gql
45m6KtCq2dzgSDcanpPUr7ipV6vIYwkk/yOddvqzee+VBT0DO77/w9p5LUcKc+36iqgih9PO7Q7O
aU6o8QRyzlz9fhAet8ff/Klqn1BIWoK23QZprTcs2947qmnEj/vXNwiVbm0FeBfVoL8HUjU/t45X
Hi79VWqXh+kazlBmm2LE1K5tDO3UT4ekzCWUTUMKFjEckk99c0xlJTtvkF7FgDhEYoY4RRYiXaah
la+bsn2/YLDFnBxUkK8Z45vVGPrOnRSO/LZCYXL6dwx8C3MoR4a1Utn+o+wPW9FP+p6iFR5eG9FE
qesqTKPyAQ+C+CSml5b3NAsIOLmHYZvqW6+D79w7QJRyvJcPkZtnB7boHtJFtgzQt22AIrBSD0Cv
Ml6TPsgX4vRTe57wacyxZXWhaXm2Q1LTvrak+kZ8LyO/sa+BvN0omDAe+7BLEO9DzC5J8vxU9Sk7
obJc2oVhPOCsWd3m1ohCOBSNofDkK5OU2lKz5fzZRRF4XWPxsBWTmt9qA7hgPAgMc6g6xk0RQYZ0
W0q8zWDcfIx5bmbOLa7AjkTxz10OdbQupegK+XSNxINyBQrcQOe29+7CJDnHgodWWONec4EqO81Y
3dgFyg76iKfdi4TmaYWi4Nkdjf4mNJOWR7j/KunRcCO65v6o2VZsCU8+BbW5nx81XPG0Jx+EAMhp
rtH4XXqltO4OYy/pxRijeB2mYXZ0EEQ9oVCfr3SKzd8NHYFcPwFKUMObczQ+KbsRe8frUNlqhoRr
RGKjrKarwU/blnasrtz9vAyqLc1Zs5hzr+rUv68H1P/Waov6kqbX+e7TVjUgN9vrh7FmY3SV9ypM
UCM1jlqIGLUih2fxiKJGFx7lbHgWjyjRlckKJChyrfOTTDHD4tQ11bEM1R0JNu21HoOGxFXlne3M
KQ/MxmAHwuMT5oevYiPwEVqAnkVFPXgPrVzX2/Ra5D+hNX8JddrCOo5a9EusiDCo9uZlkaVLZ1j4
1u6yUhLLpcFUoKcMEez6D8ZKLj0UnhtdCw6LYK2UllaurcHJQOnCa8lT5SxJtb0rXRXInOUVSDVj
yLT2KwvcXN5J7RXSR9+Gjr+q7zft/eCq4b0NfDAxW0AGfns/vVuX8RjYW9F0IhlnwcH7LlpiTpVV
T0M4hCcxyUncGrG5JFxRzpSxjxnlNXlp71SPcFzIWuDeOZVcxUEMiDPSdv7RTBIYXYMzLFwjVH+2
a29aZ+lhgehfq9m3uQ6H1XYAUY0ylnRxzLJI79J4HZWg1HEVeoAh5P346wQzD1/0sNOYT+y8sJ6N
ONnmDd7sPG2M28iugQfitb7u3Np/K+HxNjUOCgZ1f4MlxZVqIK7a6P0vMS4mmuhjLfNKja8R6t1b
rA3vLK9r7pVJOlX8/4+8C3NsYRaSWWXPzThBvhrECsRoFiNvatYJD4A+CB4zWV/XKXgkSHgwz/xt
2eKRq3W186r6c7eMDOtWjuL3bqJHycWozVU6ZNAeq+nJwV6heaAhFBBEI9BR0oQl0YaqGBF89D8N
zy2RpsSr6HbmmRtNBpDOhJCDTeo3O0ZwIWKHc7ZUHmUAAAHporX5YFf1bwSSh++G4pKB6Z8rzJR2
I9XDU9aBVt8O9DW8jiKS5w8D2CQYk352Eig10US3OTsJlNpYIi4mRtmbqpsmjJKVbmDf1Klyc7Dw
lL1PQumm4J7SQ1A2c1OJrP6bCMucN3kEAzPmaMxOyVf+VK9UeJWHIGixWlSbcOeXMuKNbt3vTF3p
bzv4QGJHIQ6xExkrtTDyTTnxaxGOHsjyvkeUOgzcdIpIzSFHqZF9iG8VD+g9p7eajjZJpQXVifVW
+GDaSA1PYiE4rOibqonrbTWCJfFNY2Oz6oGo0jbHMCmRr2vNCq2hKaGcqcoZDJt/H+nsAVwXea7Z
iHeopJVXYgojRoNp1JMYFR6+sWZ792PlrcfCjG4Gs0r3kUvO+4lKfbTzY8RiNBm3ghmSmiH2R82C
tiVoS6KNfOqf9tjqq2ZEpRkuuA0AEi6ul0tonSYoO4mmgEAa2B3hM3AvehInR9Byig+neEPBFuIS
L0Ls+p/xWpJGi8DHDrScLFxbS1NXUlqNJCycod3MGOos6gLSolONVwmk4xinwxG3QLG/TWUn3uVU
tpbBtN3VaiuFl2EdxQ5Y7HmtdMSVpIhvRLyBWSALFt3cmUjbHigovyKwNGGI5eIhLPCydTIQtEg0
VngwDlG5TmVlXJoVa7n5I6iJOULDYJUiMozoOMGYQwCAJ97KYwuPnJdS3tqIkJzb2JqgbXxuyQ3m
phgUYSJCSoxVCVN6W2ol3P1pYdmXGFI4ia6tg8AhN/OxvhRn/BelB9fR4bKz7pyXnPO0odqr0WhS
4asC5Mf4bdaDB214rPqNjiI65Wz6Ph2yDhWw1KnmkMvA0KNwteD7rx31WH9zE2rdoiaSGV49wyCa
QEG8fxoQNX8rhTAKh5NOyw26OVpUS8SwMxVPxYCjYLL1K7PjAqdjLG+uUQDRt50B9UH8wWrsdc9h
FtzAd7FQt7TyDUqCxvynk0B2LhN/yPdd1Hs3g4+JSDcMP31ZQmZ9WsMHKPprKzVNEGt+DkKwUm9g
EgeYFmzyfb4gq1CmiPwlDzCzSMVwRU1xHr4kB0R0kYzy0kZmbN4eDL5UHlpem+K2n3YMuLKwIggQ
vxEfxdYXWKeE2MojCmynhbTRTYTl0FWdtthW/wPcE5tdzD0VA46yV5hPKM546z6uwn2HCOE6nHR3
BCQrjm3vBOZ21RU5CgyiKUnlSkTEgP1tO5m0YwP9LA5d0f5OSV/sLl0y2KizN/jhHmrli+hPEwUO
gVlOhr7eyS4S/yTOEPca13qCcNSlTwzoqhEs8zwfNnHqJQc1aF8u3+kqQbYOIbiXYPpHCNAph6Qq
ONkQZvjvlVr7gLJlRD09owjkor3bs5v/ZSIunvXur8CAkid3dvTYaamxVjOtOsoKUNFKd0Zs1tEE
ULQBQQvbDGfMmINs1GkMyycBKBMwMhf3tCRFzQOibL+Im9zcpPcI4PtgfbPmOumCN10PpqW6H+9R
ymhXolmD1FmlXm7vRNNypZ+WPQTXopXej46BF6FIi4wtwlC1iTBPoqmYn026SWOWaejL3WhaF5XL
YtJOSpQ2uBLKSpQR02Xjqxt5go4JtoJgNIiz+VAYuGhLwYPov4RJqluutbQoIXhl1RlP+/VcyPjS
jL1y1+lOsmyTyrvngRIuKRkM35DOOw2VX0F67fyFBWzq16j1v2P+NZ4xTs8gukoBBZ7a2iJuWl9p
kaPjn4ZTmppLycbsyl9xkzrx3kxInUZG+b1Vh777PgKMRyEKduSErmAZ+X64NLNgIFEs2qk74CrC
DuNfcaJPbdYoKHgn8Zwyp4cVlHOVB2BuL8SD6fIAE6Oi6TmeusYM4j3kMlAZqIco+rVXDNnahSq7
Qok2nTnP4iwMrqXAyq8v3TyGPodKI/F/QhsjLj6F1nFwAwb0jCnqcBu1krzpbCM9SmM3XPly7fLe
xhKhqTN1RYm3fWzbrlmMrMjeah7xM7nINZSFZqY5Crf9Dxt/ueeyK/RlU9q4BZAUxNOhMJc++II3
CWGOuCMJWQI+3LhB6+7VTNXv2BSzp54i4DP9QCW/u4+cvNk77ogAtNpoL41ObWQKGEIYp3h05Gd0
8NSTZfIsA04uHW0emidpwgVdDk392lRDcrz0iLNPobC6VviO9ctLH1mqlUVN8CYoq3zTOIBVDDMd
71u8HW8cNDqBM4/3nWwN93lltOw8lf5KNM1c8vcqaxtQgX5dLLX2SVG78k4M6tNepI/JdosmqzYe
cKPxNoe6NTqdEvwjMVharMnqxDsA6MW8koTXGQkvhJ2DsEYfGP9quKkkvafWqAQcppBw7JrdGEU/
Rf98ELMwzMmW4xjprKrk9CoDM7UwM7aAtuo01w3/kSsYNu0zYtagkDzjdxwtDUlOf6NCjniMOz45
jq6SCCr1MzA9fN1DuV3P6a+RdGTqrqLJycrpChthdtC2oeMMLxTkEY3HmfMQNsHwYofrZIoaLCzX
56ipWydT8neUFBTS52t9RI0tUt7iWn/uWAb+yk3gOUrDyk6Qzh37UL9rsjDcopcM5WBqjoCF7lqY
6jjCjqegbWlZA8Zqipkv8KyBLS7hYY4HrqruvWnY97r2rLT1lZg/z8gqTHzg2G1ilCyZMay6Fg+c
mUfdZ6Be8hbTnKjvyeGH5Hsm6fcMS3exBAa6jz4NStxiOJ6Gfdd/HybjA4tymm0PGN2EanHbYuWq
IHRXQ6vsKEl+qQWA9z2YZm3sv7zaL7UAbEYOeaoae7FeEGFFKHVXPYo6/ypbRIp2M7amvCtxA+sW
IgTYCy4KYsP+MSwG1DDLsPmYKiJiFKHKefJAQvjPDHxXUWJnZ45WbXQYPXS651PRzqdOcda84jop
XYlzXfLjudeUUuIvUWL4S4xoelILuS2OXpPEKecfrWvTX1qIKjj1wff0w79+5ClLIcdtOk8SP8gl
XyEmdEmKDrQ1oASZe5M7k2yDSvCyfROo/gFA1PsBew5GkX3w/M2lt7QLBd/aKXQOEEOTYkxiYfip
5ca2moBQy2ZMn2Q9M0Fp19btEAUcXNTGWSzOjYDvbWgbV3O423vpHplqNO2n+HA6yJVG6qoO1JWY
IQY8T0qX1nSbtpDanZtLk3EOuIXJ8UCtDlZaYxFjty7S0LZWg/GZehMz8nBqkZz11xFDxEOyoAbU
rdyoyq/rSCvAhITJj5LSfxrm6rcOyNV6DBMbOgKlUwdo8T7T1EUhO+EtlqYaICPspTbv63up+458
QfTsRm2+bycLEyFxI+Mzb3l9sigoc2zSznLB1JSJtVOH+GrMW2qhim2shyDCfa7H1iwvsbfLTJMv
rCUWfnXDN7GzkX3gha4tJhORKZHAwjXCJBJaNrmD0FVZnRVrkTsQIzQuI3/C/syBA0gKJEo1ylft
xA2t+4XA7go6dTHAF+0ChMhdfYJn9B8xYlgwsU01/Y95SJBgHa5V9y4pvQfTs17UoUx+OEOG3ntR
PSQt9QswVM42qzJvYWQg9qh7BVdg9LCDqwf7eUgN3jvkCFL0MRa2aXS3/3NEYySPVRnWWFw21fWs
4dPDX2pbUCG24gNiFtI/Ux+iutLxS5w89aUYtW99uWJz3wT+JlVy7+hLfXZkUW2t26iUHjQNHgn2
5+4vAydvRful9TYqnUohP8TTnMEfvSNaPNnR7XQLqLTrPsCWeJ/THL/MEfdxOjwnQzt4UnjAn8Co
Kmv0OzD4nIoATe9QBEA3VyPXSXvs0l9+H7E3m1ouAiPDQsxjM58ehwzzmI9Y0T+H6G53RgV079jt
TlEa82ekGq8ZQkBobir+pirk4tBonY83ACgNarX66xRapOO4cOPkN5U5p8J52WrrLcquw5q3NXYT
Cko6PBXL+7A0vqeK7b/luMsvul7Jb7Ha7Q4e6owrkY4LlBtKA8a3sNJeg7DVwS0pw052EZYJppci
rmc5aQycFJBoCh9Sh/yhFFZ7T7Z0KKmU33hjIQVfKVaxMv2Cpag56E91AxYa5DfKhJmHrmI8JIgr
gjuMVpFK1nwMJPR/GagbIzpOjm3L0c6Ng6/o95XmBncddL9r0vi4t6Di/9r5GPYU7tDsRdPMX12V
PJlXpGiix0hN8kTxX/2OpKZtaNUpCG3tAZ+crehHo47nYOSwiZ4uNt3EBgW1QDTd3JVZ6x7EwbRj
F1Fo/b1ZDCEMn0bFXOsjpAS1Eazsvl90fPL1kLvNfcWj46rucZITTXVUWxZyeMV4kXQGs9LeK1me
YEGHmY4YxC6IpJxhLsWgmBS1qoelmJTtXb1hB6MXPV+lEYM8q7XupKKL9tAr/K1fRNWTWbIFKdLq
sbXV7qqa3Osm/cJ8OtimG1zxwIh5VdjmrRhIZQmMuIOeheKqVbj0J5FCRF/87dxObOVnlDXWlSvk
DKd5iDcv9TqUr8VVUDxTz12YbTqpyTYtNNkr3KR+1kGU/MBx4Ml3s/RRbwtlW5s8OcJwdO9LLftX
QNEnzS5tyUwqVrSJdWxhofn9ClwX/KQDFlJvXZj8sfYWdGDfGy9QH7sKG1Yv4QsR8t7a5nWqIv3R
h0fk1eGKaF11O0I2B6ymqs/opPxErKA751PFRzyP/bZZa6HTzHqixtChntA1t2H/iKZ+gNWPmoGs
ju3n1jT34oeCicJOOEYOuU1xFmF1lh7lCYVgw07KZF+7Ea20MJy9HZiI40+DgDnqOwQa+mWf+/L2
0odZ4NdZhqZWCzFBhBm9iR8Q65f/clabUtKBEFxNcFIKyJcZc3u6Rzk0B54W7hFwpH/fZc64MRwY
M3IXs2DE84p/JouvHvsBECGhvPHJpbCAnSAhPaNk8rzbSll3JCSfjZZ9hy93OCU1ztG3EbVqJyWp
MZYpimlxhKMlDwiNMC32+09hol+ENQmSD1Rvh5cCgKwI85To/Wr9x9Ws6WqiOYXl4M0XI/Dik6uz
h49FBZIXxrNJwWjTW4hogcdjKyD5kw2v7V0r2Bc8umq8FP1G1FaHAUGhZeSzyq/rQVmpQ57txWjP
D1OgVnlnDr1+a7o9sBgupobUXSF9eWvRzEfq4ZJdugfR9NrfeNYW4Ff4QK5nrHLVMhdliBrz6CXh
C2pqSDvo5dOAsNoZUe4aqcAieCl7xGvTNhu2yEkEL6odvSqS3t5YqU29KI/2ortWimGf9Di5iEmF
18MlzN3+IEb/vrYcZizZp3tWifH52sjsvzZW3d5Eddb969rq9AnaceIpfly7SV/kjhybph1HS/NR
aOEgy/X7mZbzHLE0SYiY+eekT/FsFIGIYLirWIsQ9puiEVhlRMzu7bjaB01zC/M2OOtK3SgrMQVO
0ELqfP3Y6YWxQ8j1KUD1E5lPKaZ8iFxSK5cG3kJ1nu6kLGf379bKSsQYjmGf1GODEXty0BT7Fc8s
5B6m6eIQfZzpoxmvyLykid5v0kl6ybdZu7SWf2vpnXKrx9I9u2d0kfwKmYQclyQB6aS29iVKTBZR
Mur26KBa+jLmmXVlF+XPtDPC79NJ/udEJ1UgesTJ6Dc/xYny52QK/j/F/E+3EBcEXXrid8oSUUIL
S+ryYccCoH/J0n4Xp3Xw0CRTBUoJ8oXoF2GuhtCAyeLphZfLznfj8AGc2n+EOdPVRJjcNp/CilZi
0+QjK3252sdNhwG1+v7vq9mOXK/FTQ3KXKtcwr7YDzAiiwb4DaKQJZqGXktHUeaKebzMo0Ju4TIq
hBwGyfz/Old8DHEjcWXq4tLxct/Lh7zcV4x2Hx9jCOp2C6/QWkaGDWbCcU5G2OnXsmTq1+IsrPBC
cSO9x6hlGmibwFoUjiov0rHutyJQFZ1VWaxis6xOl8n/24tOd/OyWL++XLhOI4xsxT0/Ljz3/V8u
KubHAOvmT/vpogpIYtnyP39aX0NxwNOk+Vcwx3798T9+L+Kitin3W/HBLz/zf3fhT/dPXTNZa81K
COC3fvTc5KGMbSHye5KNhy7ZTn8rmpDhAHwkJc6V3STHl9fubR5QH5mU+EREpvqfpmP3+R/T7SL9
PL0ys6W42Md0HEjGRR5W8slrSGKaE8g50r4n4xD8oErKNhZFajQjbeiEGDhuc7eN7j3Kzv8Ijczq
PbQ34eOI0EEpfkVdt9StIH7UMl1fxyPUD7xY7QPAP+CnuNU9jFPurSyHjh3JouZh/ytDD4qeJNnW
LI8WylTWGKeDlrfuUu10zMWmOohRtnDnUAPUcXq9F2Gi3/IMbHYklZJpi11LgyrrQZxdDhoeCNQc
7feQy8CXYNF0bS1fJhZYQKrA3SlySxgPnvOGwnCFMMqfZgicOwO/auH310rjOqOigIZIDGIoSIfJ
DrK7YvFo3LsoiQGVw4Fbn8TcEJCM70jKQ0b+jUZi+AAFuH4opSex7RaNXHoSG/IMldq/R6LhU9jX
OQINwPfvP+eIhaaua9WDXD2LS5upZ28cyUL3fnj6v0z852fCH0xd+j1OnrLcZEvxdsKwQFoi669f
iXcYYp4syNpnYGjJ0bEHvp0TW8HP9c9RinKCU9s+s315j5LH8i2uxxQUnBwgYNkre0d2jfuwc18o
KPlvjQxka9Q6G6VTyOzDiHifEL8Ns1+9bGff+mkifExlXyF+cG/79osYB8nyeWLoFejhTFds099i
YgcKdhNoT9VotFdV5GJmjrYSuBkFYpXBK7N3n8Q3WAqcn3XuRU+UCIq1anfRid0SFp3/mFP0T8Ka
4mNOO82p/TQ69UWWHKxaGzdqtqt0Sd2w6ChwE7KNQ5u0+iSfgJx7yf+YT1XtNZaRcoGC4i2ccpHn
mTt9n15y9AResJnXl63cJLfaGEbbMcIHWUsm8VWwvCiPy6OzHvXJF7Lvo+vK6hWK4F34I9f3Askl
BXG4DMJ+uGHZ7+wbdGU3CfZOj2buvIgIxVCvMw2kZt58l9JBu4kmptuYY8iGFQDFW1qiP/MzjAlG
Xqu5XLNMl/CZ3Oix4i7FsDiYskb1PpFuSxEShs+9ibE3oIjwpFWZuS9aT95R6hjOhqPHa9sKq4dq
wBbHB7X3HeGhU1ZO+7OIfbyuy7/zbHiy2ih8HQalXMYg++88jb9mndiYlTRtuRH/2+KQmnmP0Cz/
6lb2ZgRpfcxRYNvLLCAWHkmJ+n4YUP13rqWWVN4b8qQZKvUTj1fo2oZhsw0UezxYgumLGl6+sZpQ
wgdz1M+UlRWUWgPvEJaAI4emfiw9IJKRpfa7EEWze81WfiGQkd14UTQsM7VdQm2lvPf3WaYPKAB5
UYNn7HT29yjLRfrYRL6P/h2XyRWPJxu/1GnW11ifWaGY//c1v97xv4rz8mNieXLxBsA6huiiy3e8
zRHZq7oedWOappE0132Gz32MHejSLcZ2HbCmXndVRBuvtG3FJvBaBHeFh2aXTGKxLCLlDqGuZKsh
tLrOqbEgjPid5J6zziKt3fuJnz+qo3GCYVN9N+wIgXlkq04mfMQb/J6ahRiIEx62Q282tym+qMfc
xPpcXEmy8j0o8Ao98tzY1YXebqrY0r7p+qouAPGhGVNse5N3DiS+RzKwSCjExU8BiU99xdpmiTGu
BWPErDx/2t/FR4GfnyZVIKYyn6oeslEjq7H5zMtL+NEhfb3o88CyfhqNrIq6ja2As1P7tVzaFZAf
cOs4EuzH0TXxDKCIDRsZxZnKLe7xJsMYp/iVmpH5Q/GkU1FUPOELnX+xVgOlMABxDWOHpYQn4ykV
HnotBwXims4SP8jybIwemH0SWOvG1IrXXPe3aRJaP0ZVgjJh5eOdNaJazD5K2YZKWTzg5f3LGEP3
xvITZI5DWB2qarxVXkne2SntB9dT43VXVPlZlb14r9qSt+/MvmFnagZrI1WDRyPXsJHlV/JDGl3s
Ojsq2tOVqjgd38XfAww4UFWroqWqtSaJqt4/Z/6ADqbem98Ntr42j8wnquTNzhh77BC9ynrxKUfp
Oyc5Ceht1+fag2OehFqwaABjEyMjgmrTyKew5CQAuv37yF9zVMiYMMR4IkY92ii50awptaivpNVX
gp3RlYW/LLDwvPmfI8YgSw8g60u/RjhqgT8sZiEphtEeVpkdvxMEMTY2l34Z4EJsog5ek5LqNVDG
pJ8j4qI7yIWfPxeY2W9IsTWs2HrlTtKk+D0iM2/rNLcfsR9vtlFN1lQpdffe9tIf802a8bX2x+5B
oZi7qwApbhFGt5bGxB4E5HeTaJZ/51lxdVtr3QO12/xFVpASIznB23RqKvD1Fl0aOefE9o2HkgSv
6M/Uwtp3klLDIDHyF1QLKCGxRjuKUeclQ8/vpVEAgxQyLvG+7WQvjSHk6up+L+ZAJ9uonVQ8sE3M
ryUbTWFsrZPHTOl1SJMZstm3vEXXGR6W+J9yNqodZ35qfuoLowo79hypuEuhDt/rfJVkA4+Kj9KY
KHyJptln/rFpHhSoScdCHUnipclD0+cQVqYuwMw1dZfp9BJyaYozW8LJuoHXtvoyEMtZh7Y6JtsY
3cILSYu8PyBi3R+qyOsPhg3bcO4MymRZKKq9FwOXEDFjjhMjlphyGb+Egxy1kXTwutWna4tTJ46c
BYqLwyooFOPAQ8U4iLPL4dIX+eEjiVvqiEaZlot/hVz6qsr9E1Mb3jxv6PufNfzNlxJLrgJfw29Z
nMjXuX4bSj34mlzT9ylSmDNMa2wSDOijBH8wIF6XUq44E31ThAnq6ijquaJfHN69A/6MXga+lo2d
m3fWpuFq8Z6ckDYr3eNyiSVPbcurS18DfwjSu/Rd/RDEF4OVsnF6KZqV9UUPfKGIB3JV78d2EhAm
c7upbFSsoUm18ZaSVrGY28HgZ2fFKrNz/zEi+mCjewouhWp2FnNCHfvJudOH5bsOGzTWcZe5dqvG
f7GtLlzLNVIXfdN0uLFFkIfBMD0brnEjUOvwfa8RUHoPraMOZw6fhLYFR/QfoaUimUv2uvBm3bgC
eN5V14ZvGEsrxC3+IvQ86zuT8iJXwMAl+MuAuECcheOyaocIEX3QigLn0wENW44duFu4gSATRecF
rmioVb80vQIg5T8AjqLvcoXLVQVcqLOG/sAecaXncbNNe4Cnim2md/B80rsI2i3+bZLJuyzJ7uyo
Te/K8a0yPedGNIrOMa6KBEsLy1CR11cprgOd9+11lzdStKSSf28mWncUlwsAd56hw21ES1zgctcY
uPu6aCGdXxT8hbT/pelkE8bP0cPlRdpfjFaoUCaJ21z5TunAthWM9bI1fuC9Ee9rTzMXThorG6Ht
22DvMmv+Gl6lb5FVyhcX0V9xNsc1J0Puojn00q2DbV1QnhIvux6Q6jIaFIy0J2Mz0XTKutqLl6Te
je+jl2YwBVepbOwtdVr6uSUWKH7/C9zTW6zV0UuQWMpyGBP91lHqCbdKOsAt7fpKdfEC9rEaRJPK
1PFFa/JHXA67xTj02dtQYrCpwCRe5CVlgzjAz0dA2VtgAVbVPsRj3qzVJkFKpPJaQOsUH6DpU6Oa
RhV4cDeNVPKvy+A8gaR441bDPF0pvI4CJUzOxPeTG1WCS1OkBUrOZg+NL8PZskzdHbiccSmawOOU
k2oor6LVqHlzX9tkMoj0IkV5yLQWPWNZvZ6jI+CzqdsOV8E0qDZ+sS6rXl8HVASEhIKBS8Iyt+ry
SjSxhLjVZMe7xSgoeQytkfcYugtFG46nJqNy0ndj9pyGhbF1Rr9dt7w/jlpX/k59IFTioGV2ve8T
to0tKgOX/vgjQvSJUYRLsdWUXXddjgXPpY8ZYuBL8zINEB3JeRj9qy9xIuRyI8sEebNIeuXVhQqw
vXyWy80vFxWXmpsV6JK0QqZ7+sj//S2M6adtYLIhadrgZwcapJJK8yEZUnPZaIOyayvJILEilxsV
+5u1DHv1wQskdZ/yLFiKJlx9+ySp5oto4c5o3kWtvBAz62m67IGi9+ziVgRIrgtiSTeHYzAa6Afm
/DYKaShPQNbXGPZhtDgk/k0zHSIAV6tR95WVaIoBEaKO7Ua3wepdJvgK1GtKrZDbpovMhx4ZtLJO
a0xQwnQn+sSVsj83VC1/3c4uBn1UHxGZCpZzudSxMWOjqtSv53bu8BZiXe3sLvXTSlaOIMIRNJuq
qWQWkltkBOb4VEJvrgjVe1GcFQFehX4eaXpkSg1VOkMxWrI3Lo8C2Ipu8iTpTfbjqi7sWbxbjKp1
i3aiOJ1jxOlHoIDGlmLyPDCBab0Ifw1r9PRV2+thvgF1gHJD7V1pmodpbpV7w6HRxyDfiFOgu8PB
lxRI9IiPkVBDkHQD1XOb2Tb0rkHimYDiimFiMZ8hZFKEiwxabYBQCRD2tkYf89LXI9x4Gb2c/W/i
2n/Mna7XeSAwhEWyF6morbJt8/JMef1yllWR+trLerIYC/U/Rvupb5xG//s4MUrC4j3uyz0u9/0a
F6DBliHEP+UqhQ5Ib9QrbA0C6uzkK/Fej1awutGunJpVWsH+aSzM7f0mKZdTsJWq/q1QFbkEi8tB
UX4PFqNq/Y0FV3OTK/pexdf7KSy7/gxz40duD9VTgPfdQTYHNImmwQAXvL2s2DFkT0ZjM7IoySvW
WoymjoFtX2IiBjAFN/04YQL8/IolZfmUhhIIT7n3eGxPo2F9p6PJeyNaXZVC8Tb6e9+x6kfwOqI3
S2vz1kU1pxlsBx4tUjaSVgYbKQ2aIwXa5ICxGQ5JFCrv5CBjT6PV2jd0dg6W1um/taZdp2jTvkGi
x9qJvNO9bjTBuvLuJrE8LMy99JgqaJBMLVVCRAV8Afxj0Q4HtaaiO4TruTkpqIizrpesqyrQtnN2
yZO6YVUPHYJxnQJzD+1oPPWasx6MyHSO6DoGS9vX7h0rMkGoKYW/IX3AMlSstVxp/J3IinPFWqde
sM+MDsKBxJCzbFN2Y7kWTa+WWqxCu98jThtQmoyDkrj5vfAuGYdrE4L2d9Nh6RAUufkYJlq/qhzN
uPbzWofvqRhXUtZ4R8MHq1+regYtq7CXdWb1z0Xs/uqQz/1ZednSdiZrBsXqtm5emw9dx5Latgd4
N0O2F3kUJ1ZvELDtb1Euze/HVN35DfIEo2130ByAzYpcjJiU4kwclcBuy6VfxDi35xUM71q1Ts3g
2adLM7OLhRuZ9XEsJH0E10hcEXreOjK0bln6abeOMtleYFhWHl1P/qkFHs59/Yjpvct++GiK08FU
c4yT42IdW3yOsrdOAHy423SWlV47Tr9g3jWOV0GnptOUY144fgWt3OGLi3iCtXRt85tZF/2VX43u
bUbl5NxVOmirQroVXX7rWLsR6sRC9yT3VgxYceOsVK9ivz31iUNemMUicoHB9dR1wskwcZUUYXnt
Ib29TGS+5eVAItPLf1V41C4aszUflQir7aKoo7OGVuQ+rAw2cD752ZVvj8WLnVuPhm2nv9sS8Pte
CqFsojI4ol8h9+RT0RLLDezyFCP0bys3xJKKbALSUwCLQYtdQq3/R9l5LMmNLGv6iWAGLbapRWVJ
VhXJDYzdZENrjae/Hzx5mNU8nJk7GxgiwgOZZCGBCPdfpIHCzzRWDlnSh3iR/ieUqxqKm36KzHla
JYU/7KICP6Z+rDMVil20RonkxcaiDQMTtd7qlTZdWmosSJ111h7QrMFbN7HWvk+qF9LrEzwq8x8F
4WE/Utrv6UJJSfKy2jeV1m3wJ6vYx+NK69RuDQkWy3tJ32Sa/aw6/GtvEQEyKx8iLNN9bvljveaD
ztINX5D9B54QVQH4HuwS0X3Et4G08HuuOQYSRJWyacMUT6gxsz51fcTvahFwRCbVuHB73GWL/qN0
NYaibZBQX4eaF2yhRI7PRlFPz6GikHZwrIt0ga7szq7RfudGLDI0rVB3sl2v2UushKDCrrW81qUR
xFN1MHQ0/qUpBwXcKgqNGMvLJK+v4wcHW4ZbRF7DWTWrOLx+D71z3+MFIAGstAcNbKf3lqZU9w3s
xHVvRdFfga8cVbQh3qBB2Puit/Q9r77gPXWBtC4BMnPwAQe36rjy+MX/0i+Vs9tBtE7RLbLWs+1X
m9vAB/FV0qrGnV7u/dZWduA2cSbOow9OoyVeNggFFt1JZKobBLoOECDVtTCKGvx0nmP4FllAAagH
xoeSEzIqSLsA0MeZfK8vzRJ30q3P84RHGrIqt1HRDpBRVGxI1/4KlmaSNcWeZCiWvG5xcdVZ/76c
5KBt5SQIsuAlT2xyb6uIDYdtbYpudt8M06a2jjLmZXaj+g6UTrztoyb+0oCHGBTY9WOMe7qjUfts
dd/Yg0KxD2WdJ892j9mdhLArxaN9dj7lOmsbw9DdTUTt4d3wHGMzBdZ0kObUQubpIGJepOmZ7Zbn
rvpS6Hr14pkNfyVNeZvxfrzE+L6vpOmbfXOQS9YG/70/dWwjwx3ubAgLYAHV7slOs/acDS7OjR2q
8ooOFlZXvlrIjGzjQYnIZFb5i2l4f5UIMnxO8WtA27r7HONqT6lJbR+H5dBZNRKMbnm+9Zt5nbN2
jnWoFcTKoR8j9yEpdrceORvTGLnECo7nbSClJHLS5/Jz3unThv/sdq0HmjPnq7TWsD+pA+D8eLRj
5RGa0b5AynuYduBSrZUoASOUMp0Dp3iV1qTFzdO/u+rFRkYZ5muUtP49UY9Js69/TVIWJ8KpHNX7
LP7paI2s3nM+6f5RRGZvmrOuN/ubKkMiSAaaosTZL7WB06VO+Htwmdn6fTZ/i0MS7oZ6vgoCyMsM
gFydbViSJkjV7BJ3+AdPNfusu551rpezpgaxuvpwKkPRMNhnn+rgoTCbi3QFCpBRa2A1EyYq9r5R
lx1RB0A4JqYZ2Lxq1Dey+vaLdMxtF6BJiS3dMGYsPPBuG8ONWZfFysRm9ZyweUcV4l9nWFv/7ANg
81+jtxmBnyLZqE6gc/8QN5SPfW1GlB4J+L+Hygfe4n77OvKBgWF9RthgPBV+o1zkUHnIF2lKO2G/
CqzkNnBthiMrxqQAYPlrxm9xvE7xuNQvt26Mxp11jdMZT4iqjhXgBWVFoXaqznIWB3OJ5+HSvp7e
xjFDaNdGbBnXOTLgpiSIV3Iqh0mP3ENUaId2nr2Hsjfre5gMqxCOZrZNcT3cTdGAN7NWeA8SImfh
iNgnEqzG4TbQJN11br9c6dYvFymdOl//NpD1Ndio5SIyIFev+pSsBYrWzqx+qRysEuOsKQ9JHZZb
MVKcE6VYN3GknkWYzrOyTaik9ifDhEH/h0kS5TvAX/j1/h8nBVZtPpW2+4M6CjYFrod6CdWcEQvy
rzHsio1nO9VFV0fjrkbXhl9eqH0xRm+nzl38Pax5cPQRPgAa4uCHRHUQFIfP8VwaCUhSzWnQCcnm
Yzdg2TIsj8i6ycyHHB331ajPi4xRf+kCO31T9dIHBu7pe6vtpzfLs88S0AZZuE6zqHuowsm+U/Ui
Y5GdVH8hV7TK+dCvlNmV7QTF5agNY/DC4/KHzLQWKqFVzepz2xc4t46thX510n81ke2RCJJdNVqX
DML0RieoCD/Fo3V1wMi1aDxoOtYv1QKim3XctnQXDpY9qOGnLjEP0i9hk4GPlbVA9VRXA3XX4T7j
204gV/stTCSNteVq/w7T0+wzi1NModm9PCQTwnJqNfYbnMSgX0hS+dYpSWXJRd8GDADtiPmRs74l
qb0YE+msggxvqqje8lOZ9oVVG/sqDe33qDO2pPvnb4qPelMHYetOVZTyyQqzYhU2k/qNKhCCBAUK
uZ1uomEMIm4jM6YOd3d+k58pTlao25wix/JRMLH1V0gV3rUpMl635lUZymDX5Vmef9XCHpu4OfXD
S4O716qL3ezRTqf8cV7cksF0vyZpPZ1u/QYuiQeJ5c+Kftz4r7hrX6cbP2OGrJqgkBnR1h8tcPcq
VJyCd8/drRljuidNL3J40y6HZMyaJ27utZnW2QNEaueJBbt1LCcoUlbawdJKyRzvLC+vNkGbdvF6
LoAM4vxQ7q9tpdK/KQN+mIhHOE8suJynDAvesQrDR7kgbPPqHtmkvYxpPIm2RVD5+0Jr92pRzv8s
J2NqXU/6/5z895D0qL2xncchujpNyr2RhWNxZF/3TW6IWdwQfvVJBIaiuHfzGR/iJHhoHW4hr/hf
9ANNAfLhOfW1eCG1h0j3l1ex9ig1iev2W0obKcSKo6/Pj3ZPiXtVLzoNszIOu6AvtHU/ZNNKdTA0
Sq0wfQ3jEmU2YOxiiFwjF3M1RLZ1dTuG/sk+yX6lwqpy09uOevE7rb1gSMLWNOrCv+sj8nft6ufL
o4CFcIgB8BQrL8qyM9CfpTIZteiQLJ1B0mdnOWDp/PNMmh+GP0y/hdtaOO/MBkhcOCkXFKp5iWEH
qVxmj7RLkJfKTkZcG0uDjbOIwAYZnAWJuYbLeOEb2oXKuTSuPYa7ChBEefRRqEJSx7kXAkIIEPVs
W93fN05CjXrzhv+rbicRczCWJ7fL7vUSjST08tGtWMoYqKD9p7mQ37Jo/tkUtN2tKQi5D8G/5uaL
4ZSamzlqp1FKphPqUFrBaCyLeUo3WuQXWATwG9zhhaevkorSTwsmzT6aU17eUQhOgMTPgbdDwuKv
a1NfRtB3Su0jum9oDvj53nErZxcFkfXqzD4VIDAYmd699rXrvMZeaO9AExlHuN/pU8RfbxUveI4c
fqMHiuBb0Dbo4LRadtGgL6LINI6bAF3jr+3YrOmx/y6nFtd6X8ufqiHTj64xOru5tMbj0EIJqbr8
q03i4LvdFofB9u0vtYI4hQPZCa1RtTw3HakwhDO911+hAJ2uoZ1p/jnU8MvrVUPrZ2izhHaD+vOq
pT1+uGpKqoo9CEiHYh7vHMR8DqwAnhFV9fJNtPTJgBxGtRzvUG0d7zLb2GrNCFNm6dKDBHrl76dT
srheRtm4kcl/utZ1osuu9YAdzhp1O2zn+9XkBuliNGi8pvibsGXskrt+cS2+jYrBsYyWnZHcsYn4
GTz6ZbzpHdTulh+aAvIR4FhqZmd/+TVKZ24O48op2QTe+hL5ccqwHGTkt3kfYsDL9yv87MPu6Ja6
sS8X2FQCgWbvZjWLx85Un68HE7Ce3c530sILQjk3RvL1CsqaeiCAna5NexlFOb94RmRSLiY9aZ4h
ZFplyhrxDjUDgZi+1v++WsXVrpCu29XkAmU3QUyP17Hgvwo21rvWfXKTod7XRdU+pjXaFVHkjm+T
ATfXCyvj77hqt60UAe3Q3thWFXzXfIxY61K33tSwSBFnV9XHPHeyvZWo/bk0vPJMmaDet44N82Ms
MDBkq/EghyqdHJxn+3x76wtKJ3woPMXd2zHiyb8NcDfpPF/ZRv+6iEyQpualL6Ft+0dpSX87hYcC
SM0pS+ynEFpKs+6q4KBHgHvGCjGQuU1NdkFedYCNHH3ydCU+zo5drmW0853qSZ9bNux1/ClSpuiT
Pymfs8guAIYSH098eYzO6p0MdpY7nvWS7510ZoMRWghAs+tfroOgl+H4+Cp8U6Z2ph7sdZuKszSd
HgVhFPqepFWH0ZdkEW6PqFjt/DSdnybyDhvEcdEWJ2W8shFJ+Mpa+RMaPPMPR/PWwJTgFGVhtNLS
wf8n7eqHssz0b3NlVqsCQZw3HNN08Of+9Mzac9x6am3cY8FhI2eOyl7tzvNpYJ19GDzfuQTLJ8cG
HKc+CdkfKhQ5jb507pFMN/eVYXYY2pHyNXtAk2ZrmZesMOMdtu/9Ux/G6cZtOu21TRL09t2u+uoU
82vQzN0Pv8yR4Q34ru34PfGUKFgpqnk/aaX9DX1UFjZ6Er7H4B7WZazpz/LJRQbiVdEyfdORGzM2
JStzJDx4QapNd65bL3y0eorHypD4FMyN4IsZFTaZGTjqedn2wPfng4VT8pdMKVR0YAq0VpawHGkw
VbWq577OuwfowSwyl34wWs4m02P16CyzRou7WrPf24XUZmgheKW0M9bCW5sKBK8mbdDPRWjnn21c
hheam+P1xVnrS2MtJDiJ6iEiQkfKi88WBr6/oqiZGWths92i5FpudmXQgS0swM8ThR6lug+7MeWe
BA6SV6q1LmKLv82y3JZDv6ya7Ils3W1AgoNlxm1gkqWYdJZ/uEwMO/gMn/9RdhO2lTirwcEbAyhh
8lYgJyL9fmc7x8b2B1TDsQxB1LHFsDfoP5ke+1XPyJ5hFPefhiyE7Kqq2lkGHR3waOBa2k6gACi1
9Ue0LpGoWKbWZtY+mHZ+kcGgUJQDCjnamuWdc8175abf7f3ambeSBhtTHuqpr01HadaK/qPqE+te
WkZarJQmzFjIqc7TDGFXEmxD1YV3ZWgiuVbYVPcrx2L5lbdh9arFrz7Vt2A1hNNDi2LdVw3v6HXb
1NqzBnFg15jlcKchBXhCmVfd8w9sH412jjc1y4N3ow++O1mWf3ZIb+GQQyYJDfc1yZy56Veurrab
PoYRZQdTtFIKr0MFL8p2lJeKOwcBoDMJW2dX40XxPOO+QwWtVBDlLU+ebpr/OHqMpKHb/sVFrZXX
lcrWmW0VbnTp7rKStLbsWChKYDMxFtmhamLzTnYnMiBxDoo717hCNi/TnB9C3YLTt+xiZN9Tjxh/
56F7bHsMSURlzBERspqXwu6PnV0du6trkMTfIoeaG8RT8vaUQwh86NAs/LfthV4g3oB4KtndxQrD
QFLuFMfDlwj71IPbs7XrKgO5wDqOXuZ5uusjr7yXrlozfkaE5iKMEVXqXWNOP0eN0AsOvW6bZyeM
LNybEu0t64r+UFsGqf3SUN/yqVK3EW41exntQvLpjmH2JxnNovIf1CHaexks8bwJYiN4MRJkdSPl
x/UKRZOxxyheri2NlzhaEnyaSj3OqbFoRw6kPylelq4ljX1rShrb0fg0GZU09oemJLn/MDeL+f1J
kvtDcKiytF4ulSyj8kE5Nt77kK/iZKF9zhXKE1Kdy3AR2ILfTQ5S0tPi7FvSON6DqlbRq1Oz6lg0
9l2vZOsXxsEOUJH53sfOGUDsQNFlLJ/VcfFuGo13Pypx2QrcfGNR+3l3XCdBmN/0j20dnbA1hWqo
GkfHtppnWOHtc5qH8c6fEw3uKn1ysM3gixqp3llaqmUjsMykNOdHmBfdo+L609dPrZ6OX0NlQOjQ
MOr9lKXn2S7wT8cxBHWr1vpk4wW0qqzR+8HbCLWzKR3ylVUGzqcIjt02yef0DnXr5G5RM3Sn+WFK
nW6blUBUBrHEk3YZIhF03ZSWsZ/ukzQs17adP+FE3t2LyOFQYIQ8tTyLpWnFXnvMPSVdi8hejq3n
k2/r2zLmDY/SYvmUeAv12MR00/3lcHnzupwXoIUm4IxgNrStazkoWt065ZQ8FqliOc1ZGV6Dbtdw
VHwETAy0Ee8stmNcGu86D8a1X6jzWZpRWmyQFLI+DSUK5GpffrGixHx3VaM8eIF3mCb3harkKV54
ImJtJGfRPO3DuKsvt/5MBXjiGXX9wRWpNFV/59cKnLVlvhxgVJh3fVyc3AwrtjBeUjiLfiUVHXPj
hLaxE1E5s0Oqs5m8vzPXhauF9hxWINASpTR0i5Wp6kzBbomVQekKUZQLXNt48IxqerxiO5Kp9e4k
iWBmnr2f56ZZXf/Eoa39bMtwZwDhQ5Xpu6jGQzNLt1Rnqqvmd+pA4F3VdvxS8/o/NbpDM8zS6E7D
Vk1mVJHlPdRFDeGuMetD/7n2cgWGz+A/UWDRzrx5Pg+F6z+BGvOfeuQ1d3BfrbX0SSzgINQ4Czvf
S58c0Nt7Dbw2RLCAC02hajz5X8MA8d2r5DqaMsk67Cr+KLU2sCDgrJjcYR8vZ6jT/DyTvtsoWJ4Y
McrEOfstG69mrtstGX/nscbG4NHBJYK6dq+zoKePmjoDlRpdgqo4ShciIK3CiwuP7k5X768RS6xR
wrRzrbk53vpKsx4xC+dpjLEfzqqQoeP6khlWhcmDWiOXsLQpnumnno3shz6JqSSmCuJPro7ipfTV
VdGMq2tkULjm5nZdy8B1u0IKSe3YGptKqjx4IzvGdqiyv30M+ZJOtb6UeYbz1B8ilAE7kSGyrxGN
yh0Qsuh86rr4ixfpyltl49nmxTky3LCaTpMeAIfXu+KlMqC5egWGER7yItnk/KgqnX3acFxppele
LQlEKd6oWXoqtQsPR+4r6fTUWFtZljVDCEN+Xu4pGbjOvt5yt5kyLpG32Y3u9ggP+fWbHmSbClml
91Rzo2PjYzjcefEiDyWypWxjSuh6IaI2LYDVzRSb+R34ajLGaESumrxCzlQ6P4xLPHZTpFSqYG/a
+nCUkGt0YwGJT6wQNKXTnuVgjvBZVrMdm+VKOjIVUWXbWEyspdOWgGvY9TwopvZsDkl3/jgmkyO2
IWWhB8eP8VHRoXIGSqQ9DzUb30XlaCOQ7QRYDgrpSHs54LkF1C39AuJuenWfAWk5/9YvEZqJZtAy
UwZv09sRawzF8r4HXqedjQQTKTn7U1P6lNKhlCunZeJ5mzjkBpF5SjrgMDT5j7x5+/PI2+TcAsm7
nklfswzcRv/Up+kOVhvFuPstVkXnRCeHNVY2GWK1PSQzqGrWlvlDZw7GQWfVeGe5vXuHOmHh78oW
xFKGy9faaq0Q5Ut7mI44blpkAvIp+pG5aoz4nv5Z6JS869ZY2WV/W/OCBePH9AygGxajOQ+nup7d
C1w0d4OtRc7vyMw3pWfFz3OL/ZA/V+publiRr8sieFYaY+YrpJgfYnDyUJVwTZdYOWjBYB/AK1sr
aeLA7G7CHnA/Cpc8g8f6ASSG8VpZwwub8/pBXxY9y5i0ZAyG5YfWrzGJXOaZlXPp+zEFgGkMlxtn
4cZvQBTmRzCrI7waIuRw06uT5hLR1vDwSSr6u0R3g2PqNPc8fvTXWlUxzgnq+3pJOkVzmT/+GisT
J77DHgDaBUlaS8eRuFOdgupei/qqdOZOrlz0Oin3I3lLWDI0bwOW5HVVXNisJkfDnsFrl5w2UcCO
+ij6TYO+KSOr/dbN47QNbac+eVh3PCuD+kPGvWwReA5y+ymAuXnGkzDalgNkH1wszLWDCuF5dF00
xePmQQ5YRzYP0s/25HxV5pKBX30ScZtQKXCykDjBIAXB1hzj08+Vhi6PV9ktNyhNx7GPSaQCYwsy
7bFEd2MIMTZs1UDfO/HooQxNFGrfy7ap4xbTY4jR6lcyaQiT5K1+lkvbyHMfurGbN9ZSIC164wwI
xDxXpoezxNLlod91cnUfIRu65NAt9dE6UHs8jxRK+b9iySCra5Nt9goUa7GNAwUIZhQtlmSt9WXO
jE9Zak3/1NUbGzrKd9VsHVinWn8NYUZNt53at3EIllSY6z4aJq+Joeizu6IJ61PpAP2hCKvdy7XL
PorWkx3m49PohO0DMpv+IcBgZjvwRPxKxnxNVVV75x7xD6XisNXTrfGrQn9c1MkFabbPXYvRVbMc
5EwOTq+sutRVTmKAJV2j2akojlIZm2o13cm/PkSI3GMVd5F/vPzflX41HKNo+Fu68BNSUZ2wUm1d
JpGylU45mNY0ruwoezWAAj7UTbBxnTS9RIuWsnRhlQAQbfIPKFSazqa3hkeIn2wI2Ho6QIOjYa9o
oP5I2da4K+6icbAwKVbJ0mTt8MWjVoW/5Gd0QaJTY/poTmdK/6Uxwu/aOCiPqlqjWlF3rO6XcJQy
040zBdEZRXbzzbanNdrZwxfyN+Z+Rr9pJ9OLsDnptdp9MivFuINEVa1lOjK2PNOw/7oUnRK96D7G
s8tl5UspuTujnW7r3GJYgy1ay2tc0fDmWhSc5ACzdMY+8llMlcY4Vw5JlOCi8CvgT5Nm5zpJovxY
wdHDzX9Okgs5zky5uWdFr3vxu4Kj47mJ++qZRdyPtMiab13n4GjeaeoDjh3uxeOmXzfsjL7FSf+c
qk31CY54ciqrqN/KBGv+W/EBLgMBC/ZRr2UHwPPNe96lO5lnhdG4UdGZOIctXPMZDceDuFKiYW1T
IogtSl//squsVg66LI9T3FR315Ixfpz4Oi4vX3U5xI5/9gDCnqQVqK5z16CIFeYxax0vd7bTEOAD
tTRrWV1nqf2t81TtKH08wrwHV9fTi5m2W+malmUS21k22bOBo5eCAJR8STlI+sDupmcnUZSTfNvr
vyAIikOCaKCBUEAamq9CmSkCP3j41arnInyIKvtVyDbSwlvg2hqyOZTIGfQHfnFVjsar3ihUfgt9
Qk+kMD9LuqqrKxDsFJjuJJflx5628UxkP2XUooZ7aLEwv2a6Smwd7u0SOPJCkpEDucc2c5KXrJuD
s12E/aoFFUTqTWEX1Rco9JWklWRAmgAhqpfE6S6mMfESn9X6xR7rkFoorBAZlLBkXyKUjYgdV7CD
ot3MHv5YEu4U8XTvNePd7XrykUVM+U5Bb3aIwuzRSMhyD7k5I5adeJ+0xMqPcYw7nTQXOe47dKzJ
zC+j5li5j41eHqQlB8/cOxaeedKgVnqPLPX8IC3LdloMs2pWV8tkS5+ijd92gCSXpnzwNO4t83Pv
5sh0z2qi7vsC34wF9w6Iso7VvQO1fGuOcb3G+tdkuVXYCOI0yomfNtULiEkFAmgZjjddg3xDC0tM
qRqYqX2VYQziFedhwdfxAn/0Vcd9dLQ2f6vhfKeF8lZMFvzI0fosrT6bi5Nh9fpaml0XLo6pZN+u
scsFo7G+Q1avv+/DubzPFWwxEfdqtq0dA3GMcywFQ2NEYJ+DV4bdzsLKCrm1aHq02mi66BT5qB+x
0oEAQG4D8AoPAZrQ/342JVXU1cp/Nc1I+xn821wJltE+jy0M3cx6y9Y2u6Cnm14a30ovbl2bd5O6
kW7puY11S4D0cd8nOw3T9pWM/naNWxwAtwy94V7f/RY3qA1ofGXYZ6Hi9KyV7XiGwjc1+1ajSCJl
/2v+5db5AXyih3azp8I/Lw/QLmRLjGyBMDrKzvHxDtkOlh9ehjlrMar72cpHtZZWpXoJwhrjtkS6
9QKhy904jjV/HvL5zlrKrWmuvXRVE73nrjds3VqL7wolmzaNa/7oF+s1VzeHLfbmcIyWphgbxXH9
3OSOdSddBlS3SxAa9zLmuSF2QOK20xTde6OAde3wQZsdT30roPJfKDinq04f1LeyysicKZq5ltGu
Mazlvgp3dlBrb5VqYGjaOMpBRstw5i08u/PduFxq1pKHwMu8RxnMkoOX9u7rr4/rYRXySD9lrheg
iziU790PTx+Ut3Ty+wcySt/MRbR/tjBljNW220hTmUwN1nQJ4r3VinenG344luIcKWcr23JM7Y1T
DJQeZzNHELrTbJZ7U9mvQuRt2XTiR4izItnYILA3enc0yOsB9c8gEg2YYJytqIMuFMQje5Pl1PFa
TFdaMmmep1EgK/V3MWe9mreCaa23sN1tkhjL58nQiJQ7C0SlxH/VXtSxO+tuL7kFd8Lt0S7SYP0h
eyCncpjIHpxZea+kZajoXezlNFGqvybQhderSNeH7ATFLWA8V91im4fPpsVD90kdXfOpyzBDznRV
35VpA27cbnLy/F7iHK/tzElPXTtrF4nuu7KBUbAOalDOa6ecEDMrnMs1NG+Bw5QtdWSJlQOSV8XO
s/ICU04+zc7cv1Av+TZ6LYmaEF90lHsusZd2LP9CXotqkOkHrUvcRwkJXCPYRnxFvHwt5zFYDguh
5TDUJr6oy1VkoHNnf7Gg3N66pF8LWZhufSpT7+0UVzs4AyH/nGp+wqFzWGkBWr9hnp4kIourasfv
MTgBcJifEhUDF3Lr+f9PRJjBTogyNtyWq3Hvqs4mdTSALdfjZEbR0VK0lw9ol+spv4R9kRvB+Yp2
ERhLavdISJnwyZRix2M//WQboNEspJ9+tBEp7sL/0RYWCulN3r2yNgXe45O7R6xMO9e1VeyCIs4+
8cz+OclGHLY1/R9eDXutzFRMx9ldbYPKnO+GUvs5SVes7GzBJLky9ZHTKncZCeobR/93Hr+20P+F
74+/ZlavEuT5+QUqdzzV6o0fltZb10OJNg0l+KEjlcx/MnlyABR3VVm7X11PUVaTF5Qvec/bAhAO
6nSpj8S+OwQHbFCdB7kSfCC8R4JWPcUAlE9lqH0rh6l+EnZzunQhqHLtEitviVq6pCWh0qV3WFM1
3MrSNWX5X/mI+yQMkZ0kqnJJdvWWom9z7m/qTizgrp1zEn2N09Y53nJfQ8m/tM3TXeDVp8L29QEA
oB0B+bxqc+CtlhwwM95raT9/470b4bzez3dRZuqPzgDNVQaiJAoh+vvJs9tE5JZq1UD6ghmpj9M5
xNLP2YC6WQ6R+VBPdvTeslPQ0KBatU0RY35u9I/13B+Fddov1NMCZx7S2C/SY1fVS0op7154qFOC
Tgh06vokg9WAEECVmc5OJkadEx3wWwcsuhBiefq6ZzNDcU3mIseRbx0vxlYtdv9uIiU6XtPWvyj/
aWt96L++BxtDv/Zd8XQCs+SJ8Xc7zZ9yBSKT04bhRQ5RpHyuqsLa37pYRoWXKdEQPMkLkDPoAYCp
UAsPnfKbXVxhKDura7NTshjKSX/vFD9sn8fZMLvqdi40b4PCSvwsh6zlYZckcXxyluyO9KXGwWqC
9kkaU6Cl53Cw/r7Nmczh1YHeEf6ToJKwGsSkSym1dw2i4Uukp1QIoNcgiFaygDOtEsBjx2PKVMMX
eKgGZrZJR+ZvGU2nCjKJYaMmQdmzFbtb1nIZkMvCRWVlRJ3W6a3vqXFXLYZAY9UHq9bqzFfViYYt
KAHnTnXh8uhF0O2ysAVsGfn3aMbpmzSup50+dvCPujp5sGegZEtLDkWaGKuuo8IhTceIvRMMx3Il
TZml2fqj0iTORbp6K+z2buWCt18uorRRje3acfK7+XnW7PrFVSvSN6W+7QJ92ovrZO5aj36mDE/p
nFRUGueDuE76bTKetJaClTSrFK5evUjX/j8nuSlcvWkpE90m5VSdeVXp2rpCZx+XXPAP4j6NAlp0
HPQ0BwRf403tNc0LpG17Rgnn99ih6aPjjEriOsAp4aULLYmNY5M0kGfzJES8VdmooPaq/BGIoruN
0V/cwaboefjilZK4GIbshXWUGniJp7V9lAE7bKkn3vhH1B+znQLNc/Vh5MMp3/pUNORD/cz6z2Vv
n6XWmHUa7qgq2bZWgAk47NMPV7y7kb32c2g/lgPypL6R7KTbcov4nPnhuBYYfDrF/sZuIDv8mqTW
OmaiOQZ12hz/Pkmi3BTVLJkUmZW2TtV+PIcOAHptRPAV2xNS+WXyUi/8vCzPjINBqfWph3HMmooQ
ZBdWGoXNvzx1MNYNZsIPhR7x/NaLfGfAsHrre+91UILmO+9mcnfd9O6NGPwmdaOfy8jApBb80ybG
r+jb8sFU5bqDU/JCd7IEDpNXZltLU8e3qU8wHqgAautjjkSejcVL1qj9SUbnHgUgMwr8i4xWanBq
PN19kkF7X05ji8x3nTyzFj9KiFk1yX0Yo7XlLJefs0Y75T5bNpkiHx52qr6uzPxguqnxtfSRU19M
KV2r+5FQWH4t3BwVF98xTp2C/1QM4XbzK3SYWue7T6hD1uSPoU6ufrjqr9B46H5eVemHRSfP/nDV
HO1fXU/KZ4wsip3e5sqerCQe1qBW9TAq38BSGWds1Q2MBofqS5Z0ZHXDML1HEyd7wQDoQeJv08OB
MNTo/zi9tsef0w3TSmW6XNb3HLhWCZTwptjk7fhTY0SEQzyjczHyTF+k1ei+aYBkISSqDFgb3XCW
gdaeISmNRYsH9cQvsJf2z0Ac+VBNePkwWeb8usJvH6njSroJQMNdv4uZQf2bqfiv4nGmmh6ZLep6
v58mYzGssKI1NzKeaUpwlrNZ13+e3fo+zJZhz0VT4Of7CtzspnLz6T7xAw8bZm0rrdvBAiJ/Dxu3
3Ka2MfGEIhasML8hOXUq2JPWFB65n6b7D9NiH2EPdyDTDFRK3sP+iEaNh9LETpoyIKh1DOk/Dlzf
y3nD3sRLYRh92K9KpxuZ/u52WbmEu1z7fzEgwRFPudHLlHOm+9VFSVkhlaF+kpYccrWgvLoMyqGZ
gh6bNNXc/DaQm2p1kb6ECx+QVH5BJop6bFvAtFnJ5L7AamVyY9QWl6rX7XCrfw12QZnr1r7FwDxF
WjqM6+tkpa6aHUxtpGMWK1pZTSCftJj4LAuLLOevVBshCQ9ZgEhnrjgZfJ26wfZaS/3rzN4vkpM5
9DvItg1lOnxhxBzmagHjQ80K1Sw8OVWf6XcyfDWTuY7XZXTfQbHGPSzVQ6D+eczGM8I0wyCzeQao
5dlr/38YO6/luHFoXT8Rq5jDbedWdytbDjcsjz3DnDOffn8AZVPjM3vXKVexCGCBLVlsEljrDx29
cqhCoqSMcXvousoHDiLCZaBOrvJcjPXGGofWPsjsuqk0qH0idXCQGXfQ0VO3cZpIBfYsEu9rUNrb
BIW5U+DYW39PKyVBpsbArCz22A3Prf5pbUppa9nMPEiMuuC0rKNS2nptLv6uUQhqPSePgqRmkbvP
UFvTN/fZtofmTcuc7jluq2Npxs0befgY62zvyzKm2uIHMVV+DQZn9BPOKTURElfMbAIDdMI4skoS
o+VIxkXRh/4oR8vE5dnnTCwdxGhuYAIUhn53laOwSd6QT+wRGGNQSNDLHyw2Cu8818rwLsola7BR
1yC3GfnJfmkKYa53jS4x4pTm+0gZaaBA+U3fO/8U8lpHZOFXXu0/LyRHZrKc28UzS4lh3uNqberf
PdV9mmwbKEztljtjQldSNuEkmY9ZY7mnGCWajSGackBN1Q5u/w/ZWEOxQn0Dvurcya5xtjBPtPGY
scjwnYD2+hd7cP2LbpUIKBrxADyCJBjE9BEjZNGH6udZtcqfqL9sJZBHVXLlwuYO8RcB4ElnxDud
ns0dEj3G59we/yotzXho1bb8JCYNVdts7bEtX6xS3fnuWHyvwCpvNYTdxOIBWB4V4oPOnvRVjd1w
g22PKxQ4CJnsjpwpbi74/zbPMHXYVSJKGcEs3xfV0J/6CcP5BoGkLizTz3WvxJc4tsOd7JfTExg0
uRPriDc3QnE5HANkqC3k1rC9RczMSec337Pt+77S72K10DgB7OcPWnLSogR6u0zf/h71QZW9oNWb
nGYxKoMDa2xYeoy0eCGHcQzF6U2pB/j/nCw9DIWN6PkYMwCU3vepghNJpoyPJGtSSiC+Bjwa8gj7
elhfyRx/6UJ1fHQrP/M3Nej02NDjm+yzKkoXwF8uPXm5veMbKguYX1XGpVhmovLJ4va89sc8MW4Q
JTECpgy59jt+t5vAEs1Ysgcdcl1ZYiaHNmD3nuZjhfqLOm8aAWn5jwhho/jk42OxRmgmSuB6GmoI
+2bVra/RPvhNDJWEz8Qv/D3aRvrCLl3ZoVYc/FCjdjpLEqnsp3I/AYvJw/vYLH5GvT5/Z+MKgaqs
ikcj6JVrECvOljrW/N0fhvOYlCP6yxi8GEbqHWrLqb+6+riRAUqInXUZ1eGFVIv6rAXxQyf3bCBt
QGhXVfei+dV3KVUAmb1hia9kT2VMGcw30aJrhYbBoDwnTqh/083A25f96J2RMj8uPvapQf2cstOw
RXIi/Zp1QPilMjPZQrM0vX+sOvvSZ2bzpWkRkMjI7jwhsZGAabNgueudfYlV7GI6z7MXhedyTNB4
LWa0Fyk5v+SjXu8UK7EPodiPmkiLPVaqVG2ubmk8tPvOsk5wmLtw643+fHOQEYGiCPcPus1/Nt1W
Pwy8Zj4lgEURJPbnIwCY5FuOlFSCCTfp0ZSlNZqfspubMaTu8+2PaHGPUmF9USCgboesflCtEP/z
0e88oB081Je2abIXwwyrP60AjDgo9jpOcA+yqxmt4CYukKmxskkUXT16k549BsLtE8jaq9vxlU21
Jl+6Er3vT+6AQpw/5lQk+XYmQCdQ1REv+pgUIE40yl421wHZjFCAQyPL0w5D2YQPMYubDbZFUI91
CgVGBpRJNt0Kl2wl0acrXhTG58z8OZNtePNybW/bgdUgBhRpyL1DnxynBMgJ9jpH2bTU/r0vF32+
CIkada+T69sNwvm2HRQf7hX6Am5imS+yD1nRWmncZ9lTDy4P0oJdolWEj1rfh1e4YPWdDdwMyYhy
+mbZ8V0bD+GxManyvTUDChK6iu8rIIbpiJBthAasrm5nI+6/hnXymGaB+c8YR1s99Pwf/tihz9WE
5mullOPet2GaGI4ZbfOmxaPTLO9j1cZljNJEsgl8o7l4Tti/BK1pnYZKLbZ+CTJ6OwAfHUDbP6WZ
3b9A/TR2nuXA+AthowwhOiHiUj5e4pvBhwu5kgciO3D3uNEMW0kMkAML02CynX3gjHybeIffMm/c
oqTOa6vJIF1CfPcvH9q16lNWsJOj7JMHq/Twykq4QfTSf/Bmi8dpZ5V3oTV/C6xkenT6kgeuO2iH
kLTTTUYsYTU7ljjNXaxmiRvsSD/GpopnsR70F6dHpVrcj/I2lLdnbLKOSfTEIYH/69YEc9ZdsiZ/
kBFrvxtr6iYG2bvc2XJgMK3kMuknL9LuyKsHt0oX9pOZUKcdQeBRjtW74Uye/072yUMiRv8rZKBW
eAWRzlIxplyvFvcLh0VDPuoKTm/Td+FfEHS0QxnppVDECT4hO+/hb0SCNkas+bWfBDsot99C0aIa
mT670JLkmIzXxx8mWtgvTTgor86UPuTo+j/IIadB6iDXUWeW4apJvd0ecg/AP9dSNWisthDlk6OT
nYUnN3PKnTKSiXwXFJmnOkQ5KcewQcGLZRerfbCroBrfUPw3lgOCKfjbKW52jw/FdJYDfqMatzXO
DQHNGpV6t8Suc4O2OLa5dZEFVLVUSQM5Pg8eUZF1xvhYZy2oDNVxeOSawK7pHqNWv819X2xkc0ab
+RR12AzIZjoC1lTGPAekkWn3lg22xq/aYiPX9yxzkadJyQNONsTnpbku8D+0P+wPllO4QbgG69YF
y6jkKg9mGk3Nxh0rCkFti+CZbMuhmTcSlc7eNfdV7JhHT0shy+H6d5F2W2EEYwm0T7yRzcGBB4ho
uXPu79x5nDH2Tsz7OC8DY1PgqAJQifeN7AxiRmp28/dAK4rbYpo9ktphD1T6DiZuzlMopIQnUUuQ
Z7GsJcj2cip7a6kPDG5/PIo5OqW63TtTOQ5DEBY873JMPt9qlEOOjl96+1Q0cWFOd/6UVeeJL/Eb
BvG5qFPNN9nsG7zoQEs9ly6iEF6DJ6iYNNl19RBE4TcZBM0eLXTxASGicOcCpPPBAw6E7UiV3/QG
5dht1NQWTIDus0TWKYNV7vrI7049rDNUX/z35jpa1Hp3AhwabPOk4mUwebV9kgu7SL+iqaI/LMu6
YdCCLV/A+ijXcO8LOac/WXXXbeSEXiwH5QBTYysx+DqJ1R84gGBbzkkNi6wqkKlh9X3ySeRuHLli
dHkqPUzTJbdrHmR9QzUW93KcArudlU3JUZqZm/rgkh8Bj2BIO3PqH/gvFMHeUdOAqX10EvxlDELF
R8ifIv+nhkL7uHyIUZAtdywszeWPKX/gddbyg2IMysPyB9/Lcvk9ZFTQ2xYF2NBcfnM5ndJYdPKs
5ik1u3MMEYkXtpDBk4p4UvIOP4ZNAuXtWsCz/6WPJwLZ3Cu7SHGHrQGW5RQ5nUE2tVQQBYvSAAqa
oZTnRuAi16b8c+WdYy6jEie5NuXoGmzzCv3s+u63zqscNDqag2+Z2GsYVnIoh9n/Cxwj6zlgRBDJ
4Q/Vttnco0wbnfXKjc9FN1T3eujiVRCb3mvQOkClca87634KFtqGOW4mbnyT0FHfVhOecGlyk2hR
OSqbs8BeBA6ja7AVqE8QJ7H9bqwHBNvrJ7aJ3+SupyVTAWgjyM72UFZfB/uOOh7vNhRAh53sKvHe
3Bh2bJ91JXX3Wuf0xRF+Fya4GWVvNu0Tc3y4g1ONb428seRdkA47JGvj99sAZxuXwlM+f7iNFVDA
bMqYptXBPlQLuOeg77NwZ1VOckomsPC8xnVktVi/IB02Dzw0Kx00DWpJCOJ119rUb6Ad2kMEQn/Z
zahRChSQXDoUU7/yT0s7zrvoHqw4CV1QlkufnAg36RJN3zMhYCGlLCaj+zx1gEplC0h185QF1ed8
jKvLIofh1CDRRNNXtPSMOJwKYAehGcDdrbvLlFLdSMTAn+ABkEfo8bidMe/dARXSqK5ObViACvdr
bEkyXVH3PQp2z0njq88OhF3N7fEOEa2h5AmmGDpKfgVwkW0b1t2GJ7VyDiiCPEe56dyL6+VY0e+c
YcDRY4d3AgC3xFEf2RzAGdP6V3mAAnvoY9V7lC3HtPSNErvqnWwGk2rtzbby97KZ11V3Nxsz32Ev
HF71pmkO8dCYdzqmcA+sf4PtGJLpBhqWgHGmTx4ALOr7IlKHraZp8UMT27itsMwczn3UfZZ9a3Cg
KN19VvM2t2ze6UPyAKx6vFsmkR/Qrgm2dxJV1I+jeVdYSrCwxiQ8SDYXkFFjfxxt/t3sRLNEM3mb
G055TXwtmd+oZ2p7FO541ys+uRV0d4Sake8cSqG5tB46IdCUgLE5ACjreXcxqqg1JX55ag6qfbPu
P/TIbjlLXlOd4OtoA8UNyMzggbLEv0Wh7d2wqNJxMKmoi8sR2ZkqCkF1ghQGpLCLUc6tyteJ8DYK
hx0QIgXYTe/d1uvIUVNl6cobGR0yYj9cSp5WflttQocMsWzKuVPZnGzFaI7m5MGocxpkIakj2Gab
nRvL9ne1MFryB/A7AwoLd7rZsmebxmh51i8P8LTttvyhunv5zZcHNfEGvhbleFjeY5EXdDxeqd5G
Yf75XUafbZB1K00t24LJzU+dACnJA6RKkj/zU5p37XNSOQVi+zr8bBGQULG7Vl3vUhKdw3M1Wcqz
1baJyAVlPwJFf5zB971ZRR4fC4Sz09xzj0rUNreYffB+Sm0THIZlC+WU/rvddHfLc1qP8UTOwuZn
gxML7F2uEbaq8Kk3mocu5cs1JCq1B1vB9t5BFatKYqyKVayDU68DH2q5UMjq1L3LKEgcu8FXn+Di
tXi3etm3wYhucgfVomFRmORFLB1cGJjBr+rQNnslCfjdnGy6ubo3nAJzrq8z8Jy5qw9TmxmsiUGL
i4LJciabcuCPvtK3FbSv+AOtA5VS+/zlxRXkPIrKtNfLrtceSj7WN9PTOigvo6mDeuc0/5QBxsaZ
cDzuhLvx3HvtMZsGdHD/1d8HI+tJGVL4mZAbzF6dOIhuZp/255kMNUtCSiyyTx4K9oM3eZbGnoHl
4PBVtj7ErSHKQDU1USu0Uf64zHotK/Ccna33BXk7Pngd+KOpTa2x7Ryl3K0DajBEWzPJzB1VCR8k
QISOOj5CaF7oqBbonnknB+RBhaWAEL48yg5LBMoznjDFpUIu253sLTztfmupbKAL7McBCggVnVWj
Q57970IdchjZv3fpj3XeOoXUd7QtQzCpdlVuzYJ7PWjQDBV0voDk75PpnGMlQfN1hqoXWWZ+0WL/
u2zJ/lBX1YOOvN9O9snDnKXtFpjIBJCV68i+DN6gvDSWfMHGcQEpTAfL8t07WAT1xS8pBeszmwG2
dea99LnyAPNgKZIMB0uOkLaPrrOuAli9dBZ2J1V8b5akABZ8ca7+M44dq1nBsk91fYAB7bcLMlnz
nfmU6ZiwyFFKucW97inLzFhw+KP+pkWWsevLwt3h19Xf27bV36N2Odybsfm341r5SXaZon8ZFGFp
uS9tLVgi14k9C5yTOpZf5BU0n38bOcmn9LezsznZrddQujesU1jRiz3UdlJKBEIMLItzC72QvPFP
2qSBASnUhvSr4W4N40kuJPvC3LIBTl7klsHnppQtv1fcjakFJv/Fo95W2wDNYcguw+gtp9Tx0diS
vctpE+v6XvVqFI3XKMqMzYWl53QyeqPYrjD0Ltf7Q46twtbIADmsA3qOuVJYVrc27F56Db6dLCsO
rQPNZoKzqob6Ip229muV4V2VSFv6ZTFQFhJ/98uuth5ReC2BtK2l2p51rwNVBzewzL9f+6eeagpQ
nXG/9skQHY0awD3K17Xfc0kQ4Vyi8b0S+Fh05nVk0/Lkq+3hk5zV7ngrNce8mLNi7P10nFEpTd9M
sog/RagA+3wIHfzEugDRfA9Fg+ytLAxbhgYgqw98M8r+DcO9uNKKq8SaSUQafJrj6FT27d9dpsIS
QSLPZL+lekvU2vV74gpSE11y4pxipxLWfbmfRuCom0kZq/OoqverBQpA4/EmFcRkn5fY1bmzJu5m
6sTLLHkqD1UV1efRH+5roSm29ifYY1zgAe6UWk/VjV/04f3MrmvXGmX3sdMVI65ihqeoT38u0Qjt
CBdlIczlt/C5ifCAEN2HUYqgqJwgDq2XftFYBp/W/tjP+kMpsgJjFxS3uS1BNynFdmpIr+9kn5fE
wvQTqMK2saoIVQACl86s5oWzKSZETVUmBXqeJkc5Lg9DANId4g166vByb+vA+2yz8k754EO9CbZJ
FCQ38s3JrezDkcrv73bsYjIGQaLYtF6Z3OTAaIUwFORp3+VCTguG1jKxFkFTnuTtThffIqQLzn4K
J2i5pCtPlUb8nv/6WHQf6qyo73oK0ZdJnbNLN4XZRTblmexjiYIe1H/F4J1B/txowT1zgWg0iJOn
6xV0V3ORdzdzil02guXzoF3UvunuixSO45ClyV8N8FK38aOfVu7ZaPio5RN1kuZMIjc/2nqhv0ZO
+lNG2Ll/KfUs+YIUOUo0rIFkzmMUelXI4uDTxZ5a/3dTFU1QGO+jnuG+Bxt23Z9RCtX5DkeuHu81
UOd3LmJYxzIvB+B5KVW2yAi+qYNzsyxS0lGrbG30xn60iTbiH56XrxWG5fupS72rPlUABZbrNUZd
bnsVoKqbit1UjIaulNqVfWyoKnQcxE5zFDFKRXvR5RWBTQ1KQPblMkbOIX2EVfoitmpRntymXhMq
O2qS+gZEoHLQxe4n8iv2RuJsQv9wn/iR+x5oIDd6UvXpB4v89xAZpxaNfov6DBig1Zsb2ScPMbvV
rO3zi2xFsw79tEntfdtCqxvBVF27KGK9UbRn7GAwdfndJSPkIMYkGWXx54w1zyHzLHM3j+QZtmaH
8qepjU+lYN2MTScME8BUQh3/Bv1I30ZOUD1WLV6ag4rwgd812JZEkbMN0sj9SgoVkb3A/xu03i5I
pms+KzVO3RBTw6Ieb11foWAoWawxWl1RmTfiS/erTwbKgzLob3Luynhd5i6XyRBCEVdW55K7DXbZ
VuIwJGJjSKp3/KfsY8fgsHqHPweaY4V0rE15pn6M+oDsWMPQvluvIz8jSpBJjQZ93nuyaDaC5z+z
Y7HZbfALd2q4TUgCXmRr/T1A2c53cJp/ROY10vXiran66NHMm89Z7BafE/Ll5wDAzA6EbfHZbkYF
JG4OQVo0O6uJNzr7knvZdMIbi6OY8pqjbNBkRQrPiqyj1GrSJgvLiNp+5hmuPPhl9o/s7mEzHsbf
UcgSfYjShvhDlN2SBY48b/rCC/AGJvn9Wp0R/CP1n5Zr6aN6KA0fs6LKyF4LjFl3ZhbGx9arMhTI
/PAuygoXQDmjfVc5Tx4mjHIwEF2p2765Djmcsvq7BWZxLJJ8OHYwwV8bcw42vVAun8YQzZlY+wJZ
vdzPcxVeCy2IgIy1/EfZ4/Qd2sISilQAiqFJbj5NvQkMtGt8FmpiMebGfbqpRN0LtiZg6hDx3CnF
p9XNUQou/gnQWcRZtX8qkjDcj4P3fjb/PltH1zMkioanEVT7/v8jrphAQfAaPvqZWeqf3THeUhWa
wDKC/VaRgNjG6Bl97bXsecHJe9Vxdsb+n3xovtUKZmx66LvgKgL3sUTvHd9saKRYA0ToFnKdQlGr
jZkJm94Wc45N3QPjfejsl6XI3LNDtsyuRTU0aa6d1zWfkBc6sLLHuHMwu2Nv1vrBBR73VYCW2soL
XiO0qW927VPsEv1qOvNWn6oKOG0xnA1sU57mKb/qRWW9GW6kXlFkFwLDBnn3qRhO6JqCDhZNbD5h
vSiFcZTBUzVQpbVxbJGjQTk+533YPcpBUz90/OHfmr7ArsoNX5GVVq9mP7kFK4H+PPYOL6LcU6+2
Yc4dJXLQvnNdK1W7KyAvTT+DZKz3gaqeijrXD60Bmy/1sNSCAKZtosTJXm3NGp+rPNvIQSmNAw3m
uxWQYZVdmgfusJ4DduBmcOjLpvqSsXVz6376Bg6XpYSvWxdyI81DM05st1w/OBgQTfYLAWdMSTKT
TH1ZtUQkPae0ekruv/VFSIwdcoQQ7z4KhshAq8+GbdKnBvY5Fkg5cZDz/NRnDUNh1WKXjo3prhga
69WwNeUyWGmJKYVlveZ1Mz8iF3iSLSWiC/PpIurmF9mjZvGrihMooHGGdA2xFMcOizt5La0nHVnj
G3iQTflJbRhBd8LKjopinNvqfqJcvJo0JXh6Zmy4wM4VWTofoLvVV2BULsJpQh0I71xRLxbjo1uj
Ei46ZVCswJE5qKItO/Uufo9Z5qyReWqT6JmTI956ySXt9b6l4s3pHHA/AgrUznpfxidTyWnKEXnw
csv0TpqpOyeV4nxYdfMFjgcG4/IUSjLMPq3HRzvO6vOfwx8il9MhchRej9O0Wdr+YMwXtBomZStP
/Qr7C0y8zrn12/bSGPIi3BVpDdit0VHUEyUvqqxluBhpyrY8LJHytO4hrpnNHG8k0Ub2oXnqNgek
C34RIgJY3AsGrVPi+eROyTeJFPtDOERv1EkOLtiydfT3wAo/WwfDzJ1OaZx/W6wk5YVlnKfomLpk
LfcBalbgg1j2qx36n+TPlGTvNinfnaa7GaNmPqhtYD3AVMtJPpX3S4TuJMEBy/dpu4a4WmU+rJdC
7WALzGJnzRlb+lGP7kxyDBtvUvpXZ3DSx7iYz3JQdnVjsXc9u3mq4rl/9QIbmRgPYpUcnIZs3Bfo
Fxy6UR3uex3imWkL+TAvCfey1I1/anEP9JVkgjiz0mswRtB+tsGYOw/SZaX3gMUM5eQhFIY+mLRf
CbwSnUXd009LiBzYeFk33L3bQExOqJ17zIyl6lickFAvgsTdyqZhJ+MuLoJ6GVX79NG3B+2piBT9
ySwF98b5pe/sh4g8CClGsw+RORL6zrLZz+2EER/E0AGyPzrbSEGH+V5KQS+hE/QXgPjTFzdEqtPQ
LJ9cJGF/XFGE4YE0fVmFpUsNESAjtvm+obKeDUp1My3DesHWK4FkTfVI0iz6DmFMVGKWwUCwKWx3
eCu7sr7JABkPBhAAraBlIGFg3nvzcEOS2XqRXdpE4sTTwk1TcOlQ4Cz4bk+PUAlNNPVQ0fEFEkMe
TFVzzl0S/b12yTP0jnaN2fk32ZLXKPmkreUI9oW4mhzAfc85W43yU3bJsN/TjYnE/PLBiCIXWlkv
MGaEn2z0C+GESkDygkNe0cxqmVTXSf/8AZm8ApwTAXVG0AYFfb/OjsvcFeucZBRgS24MIFJkfZP8
GmmzdilKD0WSVKSFNe+SiC45Lr1AvWIGBy/bDKpudbDqv3hlaJelWOa79esfzc6ARLqMVkP+2hlO
ck5HQ39qOlg4pQDDy9piWXF3NU70r2YNb0eWGmWwHJWlxloEy7moEfrPqoYFMuA2ABYU1FBtiKJv
IoUC8yI2b2ozatNustuc1XFQsYNnREHsftosc7LG36KCq8m0yzInY2W1DbMaEeBzGRUvMoOU9B0E
nTSJDwuvem3LXJSMkWe5PdVbdl3Re6Bsy4lyeM1cQaMG8CZTR3ZKdrZ0KQYt8kNSjshXLffqa25+
h1jUIZGCRYOnPgtK78mQskSmhbvaMg8ttjPAvTuZ2pHJnLRpDfiRZXda0z1VPL73hVbMtlOzxd3V
hd1JMUW7+T3eaTbt9Rp/theeY4aImB16xqG0WCCVrfvmd/jMykNINvxeUVznftLDh8bU6jus6dBB
zYC/3U8Yrexdjfy0DJZ98qwpSK5G43GdLs+W6zaIt7BVrA9JRVIRxAofJj8adbK33useskE1h3DX
lKWBUZ0VlCT80uLCX6u4yLP1UPle+D78R0xt14wEvZbc9UJkUVxhDTEiTNL0Jr3Kd9P6gupa50VV
g+L8wRlZjooBgyTO+R1kLYDbvwdwhvs1Y72UAihCzpDvRXQHilOtAxwcCs3HlTyJ8F3u0k9zhUYU
ebR7p0OLf05V/Rkruq3WhxrGcPlZZGhfZWTVkB9M5uxJtkDifM7Gsl7mYSiCTjgyMhc5iAHUgLIO
mo3yqp0VOju3R1RAjioVAvaewEXJpm6iDp2YKO4W8geKKgSv9JrdoWjKH7eeUV0O3RnNpyi/wncC
aYQcW3zpfAOqQebPvzrcZvzLh1Z4+BCk+Wp8WdpLpOfzxt1ihRaT41KrraPn5rVqR/NqphjzRRRx
CtHSFI1fC/z0r1MZo4O/Rze6jfayuU6emjLqN2unF1dbwAbBRXYto2u0ogL1UzyN2//oTCQpPezX
rqGj9ojH+f1ytvaZTQ2fyUkxio5zvN7+10A52ewvFPhwMBJXGhAaOU9KM6HW3yEsZVnnkCT/hCxE
gi+DZQ/L4feor/Eao0bFQCwDQYJeYKRfeUAYzQGx0AZWSxG+uPZfehFrTxKeW2pdflBhbu7kmDx4
5Q9VBMgG2rDvATI+0PpPdki2t90Jjvhm/a1bvFh2ZpfhCyf+O0DZInq8/lfIQFf8ZvJs1t2Njr7B
3dq/zFjb2hDs6iBLngfb1aaTN/XVuc3np14R3DejuU+nOvuSZjgDRlrgXR0naK9uW9T7YsbLskSI
rEcbZ2vgO34rXct67if7BQFn5yul1gBMzOyeB/j+nzGo2jTz7HzNim48ZlRKwB0QZoOr83LMbrpM
0+7gSGNSL8KiQvtWWKhPondLIlNH6UjGQ+WMUVpMhhv2ObvJAgPe+9FlodZ8OO1GL9yWCmI5snOB
1oFvjj+GLr0sgMZ9MqjKyTAxEhzgIRwMUTRX1PYfV9X9By2snWdyRDfX6+qnxkHt9Ba4kQ+TJrOv
cwa6AbgXDPlpjF+aKHc3hqcWe4wR5/xOxVv4sKATen+i+jUan1V9M0Gs/Bw7SYxSEW62JFyNz0Zb
uYcOpCqpa5rBYAwbW8MdaIgtSmq83PdTbAjePSndsHOxnooRAsNezsXIPdgkJf9fk0d6AUGvTVPV
NR9nBvu+M+IHz0mDU0zp5k4LXesCfi85+mDFBcuk3iG+6XxCoKNFcdlW4Ibl1g5itMVapCd7Wmlk
v5BwwRFMnspD3OgVeyQ/2q19ck7keMamqtxu62MU/Tgkmn7f8yRa0bLybFD9cDfgIcne/heMttcq
/X5ApFp2rZBZZYqjD7FoA5vnCvzBSerPBQWOyV44XVfBuikSynZmh8vOhNQ8rvW9re7keFT5QCJD
558/NO5kM53jbJ9NNQ6sKxxEgj88FPW2YLy7vWzKwxIzdWEhoIHfW7sxexI5gElCW9/6Ar6RVoCl
Y/bQUqBUHvLPae6rj2uHBXRlqnqFjAZyqFLxFIGHeRv66rTMM4UmKkBH+6CHfQenhqbsy8y0uiSO
8iK75FT4ht8yM0aWKAtAjYeu8jYgQ3+Yp645yGang7OuehQYZNNttE9G5kePsuU9I7hsviV+1T1m
WvdSW53yFjejdyevh1gKamUhovrJ8DQ3vfpDnBRFsJyM/0/P/xETDE37JSKHNrsBGvxx9WYDANwb
0OWvqTXkVzeJwIcBxvrUuOGPwUPG34C7jBJ49VeXUxafDT/A1qiHThjM+slvOhSAC6XZmmgzfy+5
s8Mq6f6Oav9b7ebdvdGBup5cNuGxq2fffRjfmDsZ1oNis4tSIwfQCEaA39XA/uSDn0fhqkePwhXm
O3Waf58iczcCJftsU108WWBkjxVqD19N61FesFZUZ2/O+XBGrXv8FIeQ28QHlaoRoH5Sd3ggVuOT
7QHJ9pCIek2C8dzahn0KQ7vZTOnIVrbpQPt0irmXf055T8i/LpvuQx535m35W4t7xYqGDqG8UT+t
fXWYBHtzogqvysvVvy9vzTOFHj86L/5Da60xHmB5ubN2lJXDtX8pM4rRYSLRKkeDznwAdlXsmkAt
b1Majvs4LcxXp8DOT9Xj4GdGhpEHkvnP3KSPQel1Xw3dVLc5i6cnahUgn/mK3HW2mWwTQ9MfTMvP
NmFvuq8B6J597M3ZNauy6IrYjbJ3VUd/LdyKKnBVOX8HO2SMsk+ondx7Imnoi2zi3KJbFZFc3Ltt
Sg7RdzNtGUFRnbYjIzshhiKC1onkiXq4lJV5FLI+a2lu8uzk3I4qrCXKbmutrZxLSllrnBxZY2QT
A9hfxby1widHcgpyGwAPX4exDbYSfCFhGBlfod3k5iHfUQt2XV6U+IWjPHcnYySao0pUMJp28ii7
xqhpbhNJORzzHMxUeN+ceP0E+EGUyVExteo+L9S8/6nEiv7NyPR+j6ViCBtrMh7loYS3edOz/Fgj
Ibd0yf7Ume4qVnjXSKhpyy7bxEgZ7wmky8R0OVB5SXuUl+RRhnkIPLRg9B13U7rDnox4e0PgKnuc
hK7/MPnNoSfXuu2iMXtcB/4dKwdVA3CgjznLVoZpfQ5dUUnmKyKLgjNi/yyEes6gmCWickp/zMO+
PxvNWD0mLkn3FOXBZ9XRXvqh9u5qr9HzjVN5kBqa0fH3aqv+OpUBS68MWGJbkqEUSON+JztlUOX7
tbXFCrw4p8i+tGECfE+rLP9aui/wqrwb7mjebQzwyt0ZQlx10njp506JW0Q9VsNpNqovMtCjOA0E
Q1xgrN1LULcRxnsiLp2GaG8Z/CfJmBkiJe+vfLxTrFw91FBaxSJl+Jr3EdqgcfZjRA4LTfA8e3TQ
g8CPNJDLmCVCgudsR/sYUYIJ3hjA4EOnj75EjtkJRW3vhnXv8OZ6aDLQzYse7XANfTu39aIvfm9N
u8obu7MctXTjzL1VvXRppz52ZvylKKLoCy5d2rF0XKjbFkaM74KMWnQZnCZ4qCs9ubr16O5MdsLf
e7B2UpBJgerGrjiE58nzYy+98eouAq4bO/f80vgqxcHnbgALqwkGsmolf4y1Suvc/1/z8OYYDhpr
cRwAneI+NIOHNohc8ndjcW/rWXEv++XZvweDzAuBBYkQMYBsjntuxax16tBk2mkc069OjhLNoJXI
uYOO8AQmIjRibK3EGaKpMPOa0Nv9MSCDo6HojlghJZt1xnoV8ftdk+zvtYcbotdIMqfPc92WZxTU
il1Z+8UZ50ZEMpNkfgibXD/OTRlf/oe071qSFFe7fSIiAAkEt0l6n2Wn+oaodiCcAIEwT/8vlD1N
T+3uHXPOviGQQWSSCUjft0w5qOaQmmW76eELDs1DiOCa+CbPZgKLbW9Q3XuZFCfYkExysi8VzDWi
Re2kl7Iwo3cY09kLFwj4J0XBbwE2GWvieqHs0LrcN9K0L/CVG5aG3dLlh4YUCHBQKhBP4YZPXJDL
pt5esiId8Hv3ukiF5OhBhRUKp/aFmSNsClKj5lt9Jl05kPwL8DhlAPA0IGgGT9tziM/VFPR8r8pC
D4IcMiuXCY9G2LGgCEH4AWLR0IHD9DgbAA+bwDSWHX4BFNzGs34qdQKrufmFByuJLyQFlklX6QPm
F2FCs1cvSquNDtvHxP7OLZgN6xICgJgX691581FcKynkj8wdax7qSQbIgfWkyLj7nrsmoh6G092o
5zmbAeqqO3ds2RkAWIk1oFf/1TXGDe5QIayyQ7qLAIYqZKe+GNDOnhZA1ZPtwwBRwYTqaPrK3sNe
CgyTLGxuCLJDjQGiiW9RXkAWkJLvCVwAIL79kNW9feq0/YTi1uJDUVZxsfFNO0dEAYLqCcLz22Z6
pOvncjKZUkqLPusH/PxYn/vqhrkv1J6edWmu131TDh9Jj8N76WSFkE+COgB8afJ4DFgFGpUuMmvk
R8mib7o0gAX2CPb6Q5OYw0mFhXokTp5sGOjhUJZHo3KL/iGJ7m0euFDBCMjnxsiIe4Ex2HLWxw2l
A8bk4PoBcvxmBl7I5OhXp+a+6uvmYVQvgxM353SMIDZMQ75F2BY+xbEN0NxUNze4mPAs6qr+UddM
e1VB+DaG4/di7oyXhRem/VFDl1rhuHDxiT7dEU8f4Ewa2CTHCL9cHN7xT4PGTyEAscJ8sljorLvh
pgbYmGO6GETBoMT7VAKY8Oggr/cUdbAx9cfEPOiuPU19kBUMa6L72CtYxTor/aO4pnph7qj2uqQ3
AMBY29DFt5p/4sFY+3KIoCDg4O2x+wWQCBwqWLQWwFx31GKcQjlrQSaYosYyWqxnyQ4RSgYjjm7c
VzQ3Aw9ikBvoQsA7iEFROLfq/gpGd/NglpTvGxbhrkpNFP2BXsoQahi8AeBqBsbpO3XU97HTyGqN
7EYH+5Kf9/V9+qqb9JGOBcnq1AFVcEoam2P7vXea7qgzxJCtrVeJR8U9wVynIj2AXgtS1pRvrgXE
r6zwIDI3vSEFtGzhhgZUEMvCZV7EgCz9xMbOKNlseOiF7Zw0ZBaBpXijtM4YprLEApkrmyxJNNk3
P9phMz7qCiMz06D1JGRup/aQc8xvpu421J1AeZ8S0dNriU2bqvEKaFyusrR3TnQQeGfpKr3J4OE8
1etCBB/nO3Sg9nE3ldFwmDejKkEcS0h/EHUrKlAHUXa7GqLdpdjrfrpqPkLv+b2JTFJ57iThh5bF
FXCgEB9vgZiCJUwR/xUX+SeAwzpc5x/0Kcrqh57m3VvsTQy8MEof+noY1sqKIS7ftPzQ+GrbVJQu
YHIOsaFpk4E0czYUC9c1L617g67TrcLxhnML5yEOT+alrmp8B5ExZOI3gvrFFtQgWGw5sr6JkMLp
uEPe+p460eW0Lv8uJ3VX7HWZVUBQBfnUX5flxFKqqILTiIyq9WAihUIdFb5Jr4SYJ/QYk0ztfWQQ
PvVy0iWBXPa1F6MFHzsYKht05Nd/HtRPyo/TQTliep/G6SD/Nwf1UOeGVULSQJkUEfDaNuwzInVB
VcL/xLQLhO0TLCIhwhCdQFzCmnDatH4GwLYbpdu5LgI8EYJFdbfUdXoABxStnXLA6q6m9aSus4rJ
YpQhiSBhoQAiLTZ6T2+inMCy0a3wxrDMHw1WH5mAM/xdRExxUh7uJqcXHKsbdJd5lNLJs0VDAeyc
6z6MUsoOwiJlA57/3wPPg7Co80CjPc41epz5s1a1ke44Ga8f6tMOi/+xTJJdNf2i1J1AKeC63H9v
L+x/LRIsZrqubs+6b2t/G0iX3QBKVPsSBNjF3S8zdKFZx6li4E7Cb9O1+/pKjD64+1924BSuOyrZ
cjbQBJVrD6HE8ozFtPmAtcyOiMzZ3SESGjxxR2BUSwEpojuyou5qhAp8aztaHBpTuW8tEquxYSXb
DOd5M3ZkOAu2qnzBz7qrbtPVI7BCm6QCWWTuz2F9aANwjuG4nwMfMx0/N+sR+nith5ur9Z6w6l+H
+3CyeUig8q+4J5L9PbOUeD7bGZw8fMhO6VwUwKAPme4wZbfm9FSbUmMVxX4ezOmsufWerZrLOjXG
p96kDY2VPpFuZXUA0e/warjhZzfrrP091zbJjyIF/kVX6ZSe3kxVjYQB0z1DBwGNe3EGdIM2bDDr
mkdFdBkNFj/TDqtTZPrZgVuCP6c1jJ0JGDI73cqSsVpFSU3XughnduR+estZ6s7WiES2wWoR6NYO
BDJAsPB3jaahVN0ZwF04SCejVMWZ9Vg6n3TTfTA4qvgj3jm6VFH5oD9VZgHNjgDla49/F0g8VfyV
ks4EWmMqwsOWH++7sGfCLpQLj3oPWpT8CDGQBnFsACaF89mKibsHnfjHhkxFZ2yrAgBcVJq+4ULq
1St/lLs6qv9zV3e9H6UH+G15PpPuYwGaEkD2WSEI8fdHYPrEuszYYMIKsl40RhgdU4mctU/7+DgX
+VRXjkMKMqDdX5XVeZsPXZB0zOTi3kcPoY9hPUngxgJrkGlofYhu/DC0rpsbdD9Eij6nxCPrub5E
sFbeP2WZq3HtWTk0RIGk2ScwQtzrvd8V/5e6DyP/96HiP32MTMZhupg/4H8fJs07vE9+1+ePn8a3
S7BOh+Gqj7qf7j4MaAD/OPWvbb8b7uNH/bX/L2360PsZfqnVZ7+fES5iYPbqiv/4TP/+vL+eXQ+j
D5VpCz+Deey5Za77+Kl+Hel/OH+eAfTw8Qf6pfzLaX/Z1R/r9+XaHvG8YmGFJSkv9uW00Xud4+Qf
i7/rovtNeLK93vvjsXOXud+Hs/1xqH9x7Ieh5k86n+2Pw3849l+c7f99qD9el9YwbhDohuj5dOn/
+Gnnhv/50xpwU0nBVPjHL/0vvvQfrync/RAB+7fXZB5mvia/O/b/83r8cag/nu2312P+lPOV/+PQ
f+wyN3y43PNQLjTJeBpB1KWF7Z23GDCBOA9YPQdOJ+E9Cly5BdghKuMJHaNa0O1Tkfsr3VHXza2d
SsB1mFrnhvsIQLKihThA3E7DQKz5x4C6GEGpJ4DUHtwkxhKOFbJeVqQ3T0ZU9MdURAbkJ9jw5iHB
3RTcfvZhMAz4nEkuatr43PWOScagfI+S3nDQ2LHoz4dNESWTqpI03PsR0QAwW0pb695bd9SHIAaB
rKQo9/MArtFFF0g5fxjXJyMU1DL4gIa9H71IabmLohvbQ9WR+AUp4Ar55MI9Jn0Vv7je8AVqzfAU
mkpFAjEH0A4vugQcPJQDQSjSpZKMiEBBM0iPGmWPZufzhYA+wbqsq8loCmJY+192aRjVdtADPvSj
Vs27ui/CHxJicgkEYzhwhQCHO9BphsrE0nNDYxP+FXkteclh5oy8UPmozDR67RvP28dxAh/4mkDI
KMTymvR5s9atsuxVwFPD2utWu+fPPRJqVzd0gb9AUtOa0qECEq+LHOj2dxDbvkB8yXqIzQQq6jGf
vBCK7p0VfYDUBN/kNTywQtJ3FwYF2wtMGPZcFfTgm6XNV8SAtACkZs5zjxLCMGdpvesaFx1cyDkr
/9A0MESdxinVpCOMUPcWlh7+CYHJlxAwCLhKmd1TCGEgQ/AnhsgDTO6OCDawNYXp+cX1KbB7DXT0
RgRkWCzcZxid2RBr7HIYBKLoughHQyYKoKKpWMVeuAHs3F5CWt55dh3YZMKgJfzRCl3JzRilBUhB
6Ex66OjmQOGudOdiAFcGEkrOj9ZhrNaJ6vlady5G0AcsKLSsdWdKKVlBxcC+twKG2q4sX0WQhDUx
smllqwwSIBvdWYjKX9LBtDb6KxAEteCnZERbPXJm+3KJZbPc6mMpATZbKIdsXQOuXU4VI+KPjwvf
JlUcS8QTXn0Xri0elpljkRqPvuHAInGqjml5SmiPnO04Jq+kk3zrpFW20q2xCat5A+rzO90KCb2v
YNuEZyrK7uQ34dlUfbJknhXCANyon1qQNbce6SC8MxUFaaxzkXtXox/qJ9LW8kkNeRAlIn1IauOF
Amp2AE1t3FCRikA1tIcTXQdbclV0+9R3C1iO5V+gBZg+NICJb/IJPJ/ZJVh7fOiSNTD+0FnxHetV
pdBGGu28PupiSyhsG/BKpJOHTjiIJwEuackA8C6lIZ4cM4ViKEQQ9lkKZhbul3Bdid4F9I+ch6ym
0CKy6Y0A47tTLsSVdF0MivGNmZFaVxE0unWd3ogcelRN6iMgNB2r+9kVovJIjmcQssVQusGu/YtU
yjxyP4knh7OHkXSQtrDAukjZ3m45/s6h2yO47AtsGdT+D3qjmzhu3XuxMfP3QcKWLAYwiY8wT3SS
Kn4ERBurPybbl6wXSH3A9PKTaMUbZJYg1DM4cOCRolk1ER3WyCxUYM3s542dSgn/6qmyCeWPlhBx
6kXaQj+uJ6I+R+prG6v0BFf3t772841bQzlt5CEFAtRexpDhsTz7CMPH8Zo4/ZK3brbNBllvmGii
G5b+TmAbJb2KzDwX4J0uY+CyNypz9zWVoNkCJxGQVI7b1hP7jDbs5tYOuxkp4Mz2iLivrrMEhRQm
HjkLGQ/JzbLYJoHO4CnHBe67LNxBQ9KAHB42NY2qjcGifAEVBePEHFet+6SVC6CumgZ62+Co3HeF
QJa5VCpdNVAGObYT20Xv6T4eYsSrxizSQMWIJ1kAPRQdveQFN6+6BiGGydAkZkDDoYNuqH2zhwgh
1KV1HWVWivRcAfOKKSPe0y8FbCHPs+2928BXjAPzstR1elMUfnEl7Bm+6unFQxrrWpCggEn4k5fS
pwRyCOcqa+rnboKBOiCknQwZ1c/Q0gPTGxwgSAZhcR6KSNx8qxY3LDs2Q2K4Jw+SBsACQE4RN93D
JAD5ULLRXrLSNJbxlA0cy77YpREwGDTm7ST3uwCUsF6FtecGXhR1B69J9lnVe7fW83uwJWJ7FUqe
vSkj/aupjO4WDzUuJYRLkQWt84VlGMgYFWSAIuXwTruw3TgAyzwgBxxTc6mi0f3mGe4V9j2Q38in
jGFNIGNv036XeQhB0CYpHnUdsF0nZVdQQyzxDsxSUWwJr8ajORh0g7RI4sfAcuQOuba1EEtoI/IX
Jju5gFOdBHJHnhTryKL27A6JkIEd9caU8Aici3qPCpZvEZV+LKoWMui6TjlT4s8l/TIjDlsPcCUL
QKgejoMHr+/It+EIyazsL3gyBX5qFAEEbdk2rVzrGd5jybIjENSIqOHcwswIYBI17pU7XaEabnCr
ysjyhdEmz0M8RamR3rXrvv/uDM07cVv7VUQ+8HZNxreQbSnWLgDDbn+BFWp/iTH/2tGm6WGoHltL
UaYkcKFefyJ5He4HCcH60T5CyBdiKF75yE26UoYEbmFwP1FFsqMzIlIZRrAdYqIsTj1IiqtOdeOr
0cDOwdrgTWIbi6Ig/pUtU6d3r3ofrFj/WjnWVRi9CxwtSlFYo09C/QUQxXQz1w01K1eRJa2lPko3
WMlobnsL6pZzHRTyyiVoj2+liZVyCWDWc5hl3zLeWt8cv16MopVIf3b+AlSU4qHlEDntfRNe7zYi
cUIZoPClPpxUi+KtgHln6Sf0qpANuXoZ+zZ4VvHWtFa0sqnqdrRWyB6UDR5noQChVxUPDXPoU916
wFYB/caU15wbTCsgug00ndNx8M3TRix1axHCzTweK3tjdE12sqveWShANyWFxKar9pbVyGsGAaGn
UYC16XKnBzaJedu4q6KVB0TIsjcb99JDR3JjjomAS7HvwqUNJKOml1urk2LDKpHfYlALIeZWRF/y
yN1XhWpf06xGLC+n3c4s8uHB6/B41D1MPtycqPOfzbiB6QtIRVtuldETpIE/Zz5k9ViuhjMs55NV
JtvkYDnSvTUew2wTInafc9l982nHHhQ8YTCbhAh5bbrVe1GuGRzSFhacDJ9IN5wiv7P+spzCWg4j
cU7414sDpJOKtVdwAOdjSOZFAlZXpeiDXLL0cwFKz6SsIK9eAjUO1teHMmsEgvlJuy6VJR/cmJQQ
m2rY2xC711HGIArk7sly8+T76MjPYH7ZryPzomWH1M81seE/z6RhbqDYBgENDp3GGMkXo01BZicW
4GekPkO1vPyuyCRPb0JCbXCgUlXmj5ZZu9+c1FkxRqx34XdVAMeo/Ga6SbI1HVbtSmFnq7Zs06AJ
8Ue1W4duJwbSldctCRqrkLCS6gGOADgNUz4o1Gb1G35LvuSR38ADu653rcJowBqCJFA7FW76WwqJ
sSewHxnkDzgE4apGrCxoQVxsMYRQ8xfeMSrAc8zxy+0LEOPxwK2AMu2iK7SrAVe3sFpK4G59qVJn
WPsc8vFR6NabKqyjE7PLfAuDd//gizTZuXHs7auSf3ddyMaYvXGcsK5QU7Ah/F5WO13S9XrTTT3m
bm3svqcpUZu5au4WR6pd+WmPl6xkzlNuF0E15t1DMZXgPflOYns4dU4LI6vYrgMCGNhOF73BPCCd
93m0aX6Gt1t5hQdKFLRC5htdzIy2vGY28K0uRYh96qGrdCMy+sAMGm0IUEJWAWMMQaKCR2pZDV2z
SCXxjh1X3bOij32byO8g4AV4IQFMwt8s4WkVLshHIIN3HZPmc9FZwEb55GsL9WyWN9C6TpxLLoer
6GJ/H3VnB8T8wEzcB+FFMBdEXtALFMzlJ9gb8Mr5VHvfxatiCPJoLNfwOm13DgG8QPRe9WIzH7oX
BMhcXfT7Qq16iTVzbLN+wTCruNkgWdw8EOsWynKG3VwnxvRz2zO2H4ewu+n6lMY3x60F2Bl4SQdd
z7YZFAZPuhHeu18h15sDWltAeL6T6iWDMMi+h9JhAIdjiRV88typDC7t4fAcMlEsvVh+0tBIKJxZ
EGsyYCOhy3oDgBoqyzjalDGBKT266HqNtYRto7ez/PZUmW18IAbQ2kaIZy9mNf3CsVV3ZmVhPISD
e8E9nb+JFsq/sLsB3GUq+q2/CjErFfRouDnHbCrph93IowdYWRTH2P8m8iQ5qIQWx96pr1ZSylMR
WQwepxa46pb5bNZ+dmlF/VS6kAzpvPI6duVfig3WSTjCOoH86qwSw6iDNoqTW5iSh7IyrUM3lfQm
GTJ8P0/tNdzKg50ZrLgnHFeZtXvHsmFI6wjwFjKG3xOWxMzBHd+k3bWGbf1nq/T4IoLxx6UI279a
Ttz1ULQ9/gMZfR0yCT/FwT+EDi9WVRXuKU37bYqVw0E4DtvIBgZyfYpYAEP+qMw9toxUvvUb/5YI
4X8HxEeZDiiHUQfOBciVX3qPYGUNGNCrCyZgoJBj2rg4D5Ah0MS1Qtp+poX7atSQ6ILU/qIoBaRy
I/iF2FY7vrPQvEg8IB88P4S0lIM37ALqvoB4DlUUKDGCuysQVJyUJlaG50pANAY40RGzPkQiRFqU
V/5fI4Ejrr0uBFffDdWtCqw/o4Uh3ml2AU/bOehN13P3AJ9qPIiS6tZ3kDAfmy4ObLBLvqQ5Wabh
YL9FbnlyoTOPtReE7sH5Dzdj5rmvgMGAgK3qd7dkWKlbsMyt2oE8DFX9GcTRcIu5nLWNhVxkoeJf
4XDRLRQvozW3Oa5nW6nHvq8/ZbwGiBRIy8dwtA3oT8H6F8+aHTgx4RZeU+IMI9ZyBVwMJMRkciVm
BX0AOx5eSQ6Iok+k/9ZW9dcGuJ/PeaJufGTgMVW5fTY57Gv8ihtn5TY5pNiyryJtnDfCeY3Fdujv
U/gIXFkcP3nQJIZDn/VSx651AbzvRZeqrpKYfGTNorTFlFGsLzOWiJsQQ+WySNZDjlmzOcCdKo/N
p5L23sLkfnNoYd6xbIrQgUuNCNeFBIVDwMhuCcWvfj2laXdiSnH6X3tYJ9+gehk6hJ1F5PqLFLGs
tV8wTFrwqJaXudKZimHcukukRcuFC0k/2I9BRQ/EKbhPt5DuVYCvmVX3CchR9x2Yi/vOVPOzSbDR
+WcfM+3dd4bO0KPpA3g2FOfe7uMF7jcB7IjLrnlFv3RtWL2ZZhKvIlv2O21lBZK+W0PJbEFVTJf4
CojwEKCjYHStwl0Ma4JL3YMgBPG++HOMVaEYKv/Z9d0KtHeabyru+a+5D8a9rPlnBNBoAF8tdarB
3KjrpVYc1jLEek+rEBukc4+FePlQPXfF5CmARhok7hVf+PHk52FHCNGoQa76ybTcyxnHXzPLdkNq
5lc7r4pryh247abVu+6BFe5EfY89oBVBTyzWEYnAz4Bx0DWsbAvBy7HaxIU/PIZVDev6Sbash6ug
nQ/iMyaaIIkiet6N4nXwEeDyGUfcjUXla2rnyTKMSrrTrdRsXwzZYPnJs+Ql6266NrSr6px60BgO
WwHcByQ3mp3fALUGFm2xVDkBOWXS0AQNg34BqhMTQfykg4EXlxEa2QYfVDzoTU3oZlCJddalwuZy
DQvpbRbDDsx3XPwVYb73yY62hhE376NjA35GLGvnxKH/VKbqArHz5h3otT4AuaU7eUPEjuOQ82Xk
NekbE9FaA5ttCxwrC0AhuPgRhrsL8rT/7DE6+It2XDh7kA+fbYPbB3AnyVIQGX/OjFcQArpPhHJj
BQKqu4O8Y7GqeessatAnsVgrnEDBxvpRQAbxNkAWlhqN89iyBlN6It+JcAAItOtqlRsFSM74louB
gOhTZmaJuYAHvS5N8pWpXFcy3ltQSDiPvi9fSjc+AJLS37BUb15yeimionpmCHI+4g4DqQK1rp2G
lzEcHssCVyFyM7W0o76C6byZl4vGMsRGeZVzgDdzAf4nLKDARnnQG8uHVIVMIJOFuaFKAw9UzWVU
9dnaHWGOqftUnQdcowmdr+mwbrDa6zRIrGDfDg9LWDD85GM5JgCRo9dGuETgaOkNUHXJPkz9t7sl
R+teDJEI0JFjXHLD4a88DWGVAcHWV11X2PC0/rCnWwvh/trPEOD5CK9Y2IPxF9eujaSmB8Pvkgvg
mA5il2myisGkWJNJtGDskvg09QVCIwlKu0vXjmZ7zHMWTQ5hGSZgXFIv0A2GaSNUgKmc0S+BzlMP
eo8hsnvf83/u/a4Visknpm8RFZmYOrKFC23Cr3mBoJ0Zpu4jdLvzzVBiAVe6FI63I0Qx2MjF56kv
GOcU68LJocMABYa0FBhzQoC4bt3xAvnhDs9VqBp1DmSs6NRQ/7NBH2Fz85Ko5CVmDUBFPCHPHNph
G12UuW0/Y71jbyqBbDr4gssR7tV7Axjaq9HEZSBKK/mafXNKQr84YE/ATR7Ljmbk9p4Dmbf2GDFf
wnR8MCLINZGwey5GPC5kQxV0XVq5CnPvmVcmK8GQjGFpbpgkPRVFEp9JVsoLfpt2Z9TRJ2WGKOmq
aRNhqbDjHv+kq/K4KrcxhbsA/pe4MaPyC+wK+Cm1OD3YhWgRq7x2btufuKbagpLWn+B5gzLQI3sI
+bo5brZNDOMsCLkhll6DURtYDRaIazw8xv0AtKSaCCPchgg0Lf3qkVlcbewIDkE5yPvXZALVeQPo
RZ0xFBAtwMMbNEH7ubQVW3YFtTbaCW2AZPHSZPDl1l5nurWfOptT53rqLCUg8nba84svQnmVkb3t
mYTQyaR4mvchvGCz7MZryJniHzt5VlVsrxuBegYcVyJzoFubzi/2oyyhsjUd6itkcaBQG8hQkedc
Gdm6yWQGxw786hBezNdjVJcr4WQLuGTieeW3zgFcSzhkTkX9DDONaA0t7u6qq/JIyWUae/iTskl7
RoAaZFqJvJmKLvGys8+zkt5UFUUZOZfM765plAamC2YpQjXFU4+52i0hsL7VqGOShS9G45knOuGO
Kf6Ay1KSeKOLvcvTvT7U6KE8V4Bdu4jBIEK0eEyPJqFQF57LOWnGJfA4kD+YmucGTvIShBHIaJsM
Xh0ySYaDgwDas2PhIQxNZMQuSA4DVCQ8S1bGX8fou8WE8S0DeZAUBizimgaYWBLVJzLw6JAxILEc
GZePuUiRJB3d6KvsvjeyhO7d38fQfMxX8PSuT2YtyI6nNxX69Q3LujKAL4zc3J/0umz5QMQ1U7NP
WY9pydgviRzypUldvtYIVL1B0g7yStL8UaexpbpfB9TVepx+Dt0vFFha2kQ6uMGQOw0MA1jQImzE
U0SBP9V7/Ofe3Gp0yErQxERoFVy6pmu9S+kIH7OnSH3OKEMwQdovSQP+1NhygSm0Wz+3dYiQOzr0
DEZ60AiMbn3aCUSG4Is3OJzgtbfWHWhoD1CGK4w9ZU/DZKsNFjgSHGQHL8P8XtDVyE0kWyIokkxT
r7lrQ6m3SHiZbXQDdPLh2pfBF7MkDOYhxoOer+oLjZ/TOxAFWup0XXW9ruKSPdwvvS466KEb6WQJ
7ocNO4RgNaSEHfVciPs03oe+5Qe6aDMpVhJCBls9CSI9PKTpAA6obvXa7zmNrGer8sfr0DqPeWao
XeFzML+zDqpjYBUIRNvhGRz+3MsbE4mXmhx0vd7M3XQxT1IIIMmiCuYGSEJmG8LHbKGFcKM2VCck
OBd3Q1RdpzVx8a7kyH9D6ljXzQ1ejGCbC8R8MNchaGvuuiR5F9D1tPyF2XgX2iC6oqHoGqGuAesc
RL09/CLPuko36nq914FaAfke0EB+kX/+eYTuktsiJou5dzX11mMRVazrib6mdRf7MKv2BHLRs6Sj
rk+1Pxe014D/BpsNuE8AZRHc/Qp9gXHTw6N109Kof6XtuLmHJQE5DyKeOqeiremZkRao9tKCjxGL
jiNQZC9mPCZbfwQxkCp/jQmSeeCt8LbF0JkHQ0X/sYcltLf9Xb/IiY6NflcPkJrqb5h8Q7NHHA0B
PSQ9IWFTXiJ0hnCnJyQuL+k2Ci0Z6NbOYFCf8/sLzLc8aJnhXYHpJEjxU1G/OkAhbLHGRFG/WPoi
UYGUsFkgWcwnCgrg/wZsl6Hllhz1KRxuGuvMx7NFtxK/yq7czDe0jOjFQTLsroA60FPcSOv4QwAV
RQMYh6NutDNIgA/QWNsgUiAfWr8BuSrzY6ipoQgFp+ZBpDck9uqbrkmbZnqfQ91etxl5DqFa34XU
XAZX4Iy+SeTwxUrZ0yLEy6OdJv0X7misLV60YKQiQcLSEEriDSWvgsdQQePqqTIJCOaOem3Ciryy
bhIYzEiyilr0quumRUSxI9Xn+ysdoXUTEge8DW/36oKQS17Zw6cKy9RlmPvVYWxhfx1XydUUzqH6
oeOaTfoFzugXZytsjU3FBnedIAn8yYMPZAePabcvyTofjnd3w0TBHaaFsFlS587RB0N1KZLEfxYU
qkctPgAcwp+0sBKcopALocm9NLXpku005PlnTy2yNJf+brMth8IiBiJC2oGJDG4f9DmMNCvqwoCy
Fezc1hC1mpTG9abDbPVHDzA4YVEJ/Z9W0nsPfdA8hj6AGZDv+TnGkFJy7W1kDy3QBUAYSvdGYllP
NZfjKjT6Yo0AiAW1iKHaARoiA93qln16Vip8jlP0NeGP+GSxlW7S3Zu6vJiKZZd7bwvaNARazXsz
DKJ40iWC3+KiYX22ZTq+UDmgxlqtKdfORMAj06aa1Ky72OsPmFAFulRNEtb3valRd0Mcrz+ARP+j
x1SfVrxd8AJWuAMvvaCKK6jRm7DaUwyAgcGr3yErN56cqDC3Q+c/tUNmnnQVA1uhXzpx4kNqL3Hw
vBlAXanUFDAob3CHGUBVLE0zP+kbYByEccQM66b//7oKim/QLrWR95lvmt8chLTI/R7SvXxYXq5C
s29WdoHQbPDfDojDUT7MZ5nP/PMglgq1lRUeQCovyj0FE3QvXVXudZGYNiynCy4DpBMozJp7TBDl
UKxc/POWDtzTVmUMJREEagMBemW+6nAHLpgkamv3vc0QjOTj2fC/3UuEDvnR69TORBBuHdk5Pv70
Rtdvb/3yd7iVL6q8xsX+2dB3XXtWeGDoHjSDgBJ3/WTdIrd17fs+WuPPZgWjiaxGPeTxVTcMxLnC
pZUfrMHnZ5Ej764GfvVkYux8E4KInGB63E91Etl8y8/9QEGBJ6hsKbw9tBWQe8tFs45M6MkuExKa
p3yikHCRHBgmEZByIMXCibBWX2ZmRY7ShOwv2Gqhghlf9ybwaDpSkI+XbpQhf1xCwAc5BIYIblqd
9caAAeV9r2nsDYvAMbQHrw/AxK7PQ+EgohKHoMjwEkKRDMu5Jchb9bmJ4JkDMhJErJUxLuO+rh5t
WcHmOTTLZ8MmSRBRWr8KBytBTHSbU5rxOIgbGDMkgL0B+tHij0wHWL57kPdE4AjJpPDTAMOgZUet
8sUo4aZQyS+hE45X0lBz40EoYw1Im7fwRtqeUp89pi4IxLIvy02BENGykGkQR2IAZxKbNLf6tclh
eq7rYDzVP+Rh/5SJxEROCjarFYi43EiANTSb+v9IO68duZEtXb9KQ9fDPfRmMHsuSKatqiwvqXVD
SCWJ3ns+/fkYqVZW19bunoMBEgQjGDQZdsUy/9/eIttXYWIVG+gf+k1sS6lfSxq7zSBOzoeocbaT
NQTXcwD3ueHAzyWDon4UhwwHYvA68/ImJO7Pl/t8AonHcN7XqEJcJW3yGzUsgveJku8AWg2JbGQK
DpzIF6VCHc3KQLSjq5WQP4bKVB6Gci7PV3UCdmBhSibEB57RpIrtWuNUu7maqZ6l5MUxBKz+CN7U
j7NLnriQlGtwtrhsqbjS4cNEcXEQJS83XvIuRcQZ0PoFLonWvOnV4dOsTSaqtpinlLX551OsUHyK
HeNdu6ze0yItioozkSfNHYG+z4QcdzvViaujU0/DweyqJy1w1O3l8+M0mrxmBpeqK3FCnKQrXV0p
vnBfOI6ro7+2uoKbi/G1VMwK543IcB0jlDwmi26dMbpj3doo+S7ppDWBpCiK/DDi6oCaFwbBRsaG
LcIDxEPHRU3aj8r6aCxxWI07fFCOlTKfWiz6uJfWm0aPekDX+mRvJch1SYnvh2csBTEDZlgR+Qu1
QHFuEVF1oorF4Vwo6FSa5HwuskX5S1H2heZ+kmANS4ci37ern/KsGHm+FxVYMrV2hFXSAGOP0RdS
07XawYgoYLUqtPpu1m7GuMdGsOZfql80psg7N9Hl8uXKJU+cXQ6iXS7JN+X6WKbNu8gM9jqwDHBY
YM6ngS/FJNErRLrHq2g+f3SG5+fsYdmpQaXJBnxY+eLL4fLtIi/se/vHjSItauZSWpy9ueVN8tUf
v9ynDA0fDx0hO9d0ekp0zV42ogd0lpot3kBcvw+sBlqozpiyjWgulN3F8dLQl6TIu7ToJSlJFQ5p
lwYXV97e59iOX1SETMWhWuJXI1cyJtauBP6DQ4ONjv6cS+3iiQxmou7HqZ7j2gwzy9M8oBacyqPB
3H1sMN/TOddTcYB5tn6dzmMgofsOOFLRPpfqejXMz6fn2i0aczM4wcZSX2YbYX8IWbXXQ7LWh7a+
51fJX+WJO8QFcdslKfLQiP14lDxiHJal8fuQOtfnkSrGpDj060QgziwRtCPSYiD/qsyv8oCSoFku
V96+QVwRjz2/Yc7xDWzqxMPTDi3Q+rcvbSoGsWjYN3mXpDh7c9uv8v7toy6Pf3Nb5Fg1KptwcON1
joxlOCd/nK7pYe1BYs58daViU52BbcGlOc85FbeK9Pkh4kk/b59xt4DN7WemOFOHetm1fbYXD69B
DPUXbSMBd3kez2KYiqnrsii8ybuM5Eu5X+WVyhq5IbqiKHh5jMi7JC+PEV36khRn5xF/yXzzqstj
fvWmQVFBDAyfM60DjXldTc+z39tTce+rzPNK/DZXFHhVSpxeCkVxPSzniXwUc+yrd4lSb5+K5FUc
huDlMmkYq1PYJZmuE4uYXUSeSIqz/205ca+4LdUzf0nUdn+eVi+ffp7Wxff9y6loj1jM5OI0xNUJ
B57Pl4oQS43o270C8482EPwuhyGdWUxhGQa17kpMEiKd47a4OlD+nOJqmEb67vkytYpn/XK6XRfq
y0ATRd6Uu4wxcSEJHQn79iyfF/k34/jNvUEuocWSj+ePN4uXuZLLwyq8Lx7gISDajRgu1CXb6iha
OIfF/g9h7ZV4EAkBQ3zI5SC+2goTWMW1jYlxYysq4zLzi+SbPFXUIt5rQjhro0jeiDFbiFMb9+i9
jvZrJ036pxnH9sUT0hYsQhLhfuuoF8UDp38aI1BV49Z+JYOev160Yzso0g9RMxMC6LlNhQAqTs+d
+dLSLbS8UtCbe9FpAOvLfGkpZsBDf9aI+MfnphSZr9I/mxF/Pq1ZpsOlM5372E+ZVzxevPbSW8WZ
yBNXf5UUeb96VKa2OrApvr7u7cXHiaJdWn4M8YZlz1D75+lWq9nhASzg4MXLFi4dZhf4lG/9Kt2J
mUicwRrxOllGeb4xc+V7qKn1Me3RQuKZVx8DEDX3QYym4WaobdB3ImwwirSAmTDU+1dLGlIxq9tl
lRRL41Qm6eKNZUmQK3YEF++Dl0vFiDNxaA28/7Wi27bqbZ8QvX9ZoyUcmbd4Kp5EQWkyFB/eXvZB
hFPz6HVVzvAq3LeEOoHIha8xRAlxbD7UrUMo+VTvxJyzNBmiTEkE+WagykTvFSPbMXoWo8U02ef3
4e8SqHVQcFa527et4YsiSgu2PzCILMDng97w/m5SfFGT4oAsBHaGdRBfKVrmPFXNEOSCmmc/irw6
iR0XFcudacxfI6JqDtz3pmGyUcqxiX8VQzwro42SDB0f4njypB7FMGmcfp/2qIiWZbpCUMrRyqmw
b5ZfWDHSDepG0OTX5r58n4Tf8waQi8/wIT3j3CFtWigjFq+DhuKQyKjr4ATLXKBsf58cR9sY7Vwf
EfT0DR3go/j4V7u6s2D9Kvc81IS4fenfY2vXq6sEmoWfMtulFhUrxTLSdXsxvM5Vtu4tRd8WD3kz
B53Ht8h8c0slYbaNKuAR2YvPkD1BeSME06DYljro0LBjYTuEXIpJnugvNx/tfjtP1b0+6OiB8BIl
bH9vjPk9hjNXAcsmD4NrM0m9fOnuzfyujB1rI96aAum5Whxd4NK3YcW+mx5EZ1kHF7BSrmFUEPep
e6ls2Z5k+kGPGu28ST3vYs+ShRiIYpxfhIM3eZrYLYgy59M310Xy3wsY53tEN8B8u5XTMti18bgl
isw6b5f+rfRhag2420W7O0+0GtWYfWy6yNhd+mph6h4+Q+NeZGFRZz0Rc8r5VOSKtDgTBzOUKBTC
YIH8OG51dQF8Az4fvTU2l4njLAaL3vtT5FZLszmkzVTCT4v246ceQnSTKTFDt4fam6iZ7NUAvMyi
YlCe5RlnkZM9cwrqRcNz8mjaix6JA8xMqIHqATQR7BQl24rhJ1ocS5urDrG9F12vW4ZzAfHuDKWb
X5TNchYVxZe9ee+v8qLeWU2z8XU3sDJ71WTKW7y4bs/TWTMOW7Ar78Rni6eZbVju8u6HOkU80Zpa
GRVS9EmNCmXZWNKCNT/bLeAki+uvVnjx3eeF8jx6xKp2Hk7iHxpKGx+XR7PR/a6Ryv1F85EPmur3
i1K4rwRiWYUBs9L14tytX3XBV6fi4/W0KP2w03rTbUGB25e5xSKBz8E2S+iFYo0X+99WRacmYc0O
q3hL3GV3SIbHeonNXdbqW62wkE1Fb7LaLCLwpgM6vfsSNCsHSV2roM2vO2sxIsSLoalcMPzgjHfp
fqJjve2i7dg/5GXgQ0+7X5pojbz7Q2v1qgbPNbou/uJM1KKMo7fbTh38uT+nLb0vZ7+sY6a9n5IC
3kjHQc8/MNOjCwJhbRWJjMKM9xMOBfBHMguLPej5VAh6kx6ZmBvWZ7w6XYIKJUEdxBD5xXsdREtf
lBY9OAprqlakO0Dk16i3s4gj3vdq0rmM+gZxz8+nUD1XkqiaNoo7vypU4K3Frt5AkTDX6WEgWm7x
9ESdtioGbDFctbx7NPQER5jz2j+iQoCb4tMrkWvGfW2T9qB/oXOeTc/BEIyqV22pDBNGsPUf/qiq
/nO3NCDkChlUdEtRzXzVMQJ7f2UUcPrdpf4dBUNSsq53l7yzLNut/wtwRPWsAymU+qsBnvcmQ892
KPJb0SVEb5CceWFYj964ECS0h78FbyBmJPFmc7LiTWSB9Phq1IjT86E03EytrX2+9hg0cs6mhv3m
UAFfvAqwUiPvNIVgoGlG7Q7tvH7e+xtWTjRlJCOVrZOcaA5xpjagMgJY/3MmPX+UuHbuNEoqLxtx
KjLFQbSaONOwZXvBN7vLrfuqL30s4L/DkqSeN3V2rBe4q0nViFOoHsC+Nf6hs7P6Ttq1VtWr3ggU
paiZs2Qn5iO9xnF9L07PikrR+OfTyW7Do6F/6YJsPFz2ejAeIIjpZu2+2QTOXQAo65KBoqksj8R/
5pswm93MzHG7Q6UUyd/16GnC4Lmfd8bajkD74EQg+omYts5NbOGH66ZXvb6qH4QMuOpRs/VQrIcF
ELxNHGbvRZY46PXVABvAQRQvojvH4ZOzVQqe1hFpdg1kE/mzvHweouupuVUJAfWTYjtU+u3QaXi2
SJhVLQvfiFaZPMUkzAVhIczqvY4/OLCbkas3dB4TQ9+GzVbvSo0CdybehLeabaa3/aJpB3BW78KV
iStOimUXSPFXnNlMv5AGyXdq0IBDHJNQ5lstpvawfAI71fA6vfmRrCqMWWARaV4cGj5x+dkx6e1o
r2matDODOCe8FkNFudjafV81FetljAF1TcK08yFWjWarLrELSWhwt8xPiwZXXoHf312e4e4kO7kF
Gw/mt0GaeSCOec42JmTxMZ2/t/hN31VDZd4ZHX1Fypqe0O0YpGY7dt63hLD6eN3KzHCSe+YDrcOA
LjUThyqFhGJ28zU81VcFm4dWBlxFBQUglmQdPwXjZCeLw4f6sTNFm6XX9lLYJJ8q/cOiRfIO2l/T
T0fpQUlDMOIk4ma01i+KSvtgRr8PRA61qzwMgxJUAatRE1pbDP/f2zHfAX9JrPfQfNeglZO8REG0
xdPSx+Fz8YE0C706S2p/mbdKqi5H2U7ex/1EUFMOJRJ47rLbJOW4NXU9uR4UmKtXTp9CMhmrpXkq
wtCtZibH3rQB8zeSbqdAjehnSaVBXBwWh2JRnvge7TjhVnB0AkyPjL8yGIjAzMURVziJuCDDgWCt
4X0iGFEcxgzH5HpRB89cnyAeY4nSdvd1KYhUgLI9e3bKz1NFYM7sjNZz3NbvDbUjfrRL8ttunPCQ
jBb7ZI5z4emx0W4uC/x5GwUIfuovRD94PeCqVl8VJ7DcvDGkEmD+vVLXJtVWwIrQijJfrNu9Hjhe
bmqzZ/bOdMoiJfAC4CJ9e03KmnxHdEKFi496kHK44GE9xNwVq/MGkh/Va1PCsghd6PEmrpStWoAh
uUDbUO8KJ3Mzu1fgy0z7fV4NQNDHU+qHfWr61tIQZirHLgy+4ely6Im9OjpFjpMarVvr2MzYn64x
ZzdzYCjQ8IDlNkjNPUQQxPE1kwZNmQd6d+ypjhG5nW3eO32RXGFdCVzccvGklgbiEaw2Rbd9H3RK
QnTHlACHeOpGvG3Ph1k3YYst75JMNWDait93QwZxdlcZbm3nh9RKIQEILXhRYSjBrV6KTnYVdveL
3nT3bdJshgFQOpHSikm5zkftkFdNep2uh8wCFr+Z75aScB7dmfDFDb/hG1LcL0u6b0prOk6psvlm
gCmKQ5l9SNRBuwIQv94Dtu9OU116hARHEDAbrEFYbrazTYeyAcfw9aCaXKlejJPRDDvTyttDM5Y4
lbHwXYmzy6EKYiKFtHRj9nCnjtPk2oBV3gWkukDW/cYySvB47acSsiA8GbKTY5SN19ig6xpL6uyV
Wm59IAgJbTTy8BhpgxdWtvSSls7Rhnl0BrKjk7vgBYD7FBeEhpiZcu70XZIkO60sidI1evtjksaP
SgmHprSEA6x1LUY9C6yBEQoLAJYr2e3qCCjxFQRfKipjDwcfpiqQ/LyuLEKMdTMAhHEFW6Uphces
D72iWD41nRK4WUZwQTQCXVrrj7rRVE/EwxKU7hCEWtGMeW+GGysINLfq+09DUMJmlKWfpCbZyOZU
A8ERoxZI+5i/7VxXSf9Zj8sYxIwAZpmAvmSa2NzjwjxMNcDCdNHykOZqC02R8xDl3e3cz92+J8jP
G6E4uCbK7aEeMEJLkuMm2PlPpiJLbt7jFUtU7woLwDyN1kT2DIhgu1SyvNQkO9YwfDZE5HbfOiX3
FDZ8RKfhLpYE9q5b5YAWKGFMC2uIBE4Qe7smBM7B3wVUPMg89Q5KyFTW/CqMXCcB8lPpLYKG1s6I
H2jvqoD2erjeO+5Shw+12s87J+8a1yzxZVHhwk0Ly8AoTvUpRf6MT30OtDzMd4bf5WkHK9R0j6p1
0i3zptUDkApbAnrA1I5dVTUmz9BxPmvzG0tLqveR1L0ohLNdBaT1Z8RfvhUOvpq/WwdMZk0ngT3b
SiNe4sRKhWoYbNLCxSzgFpJubAQX9KL9wRE9EKnYqxMICk3rDanOLjCt/H4cUJjmJVN2WlpeLxH2
LREQMGS16uqyYtwpofnBcXTjKLW1cQfb+PdBTtqtZerwGqaeVsf6vsnRJiTx1xFEZugx8g9mPTZ7
Y77LdVvZ6jCQeJi/GKZ4PLtEHGnHSl1Ur5PvsqrqPKZD+zrrlS/xMIMG0Sc4rwVttimbMnk2l4D9
BuZ/9BgKBjFFq64VE/7qTLEPuLGis9Dm8GgRjXUtK1INhTxIx8pAuNJCWEuOWkhVHuYVzqbvm9NU
1spDMYXNEdfc7ykAEaXhTYRf7XpTOin557ox5WeAdedDlJe1byrSuEsVlI9GN5g31noo9P6+6eur
MojUQ9tERHWk6oxPn/ylqkKLMB5F2/QFxnZAO125STGU4yR3ZbTAQBhSgutmE3s1nPdepgHUqpWF
4zGWicg1zM+RYX4pgzDbpk6hbBzFHrda0u0Xsyo9Y9AjYvHGCWePrvbtfHIOeVPt2gaprCGIj53Y
XgLW/RphNfASdb7LzKmDETvt4QtXnI2cgJBCmHV3bTES97VkPndDXd+bkYRaaFL9jDCbjTTC7rV0
6ocU8lZWthnfSR1PN61J2w39oDmOnZnuw0LbqGhGpdBQN06mPpbTsFypkEK5mTHJ91mInTUo1eui
geDBWKSRHgbpXVaN0dFSvwJHLJ06IwvYN8pgb6TyxCowfCBslpje2D7iWg4Hws9DYldLg+hJ5uyA
mcRzCCpfnor4fTDOg6u1ibzNg1C7NmZYWdt5zD07vZGj1rlbhvtKxye3JcwB51q0NpBO+ENNCy2T
1m8RKbJi7gC01+BIg1t4S+gVNjsD1qkhsh9tZNdSQiEat8DLqNpzNkDY3g+jfVhpL338CSQ6cXYo
NfkkNVbjZ7VUuQZMObROuI9lb2oYdgsEaL5SaVeGHBkb3Ho84vuh/WyseFdi9erbciI0Qfk+OqO+
zfpeOkIONftKbAMl2q7TbKLmbu58wkHCa/UCSwl8934+wB8s18yIU9kc4AohugmOLqSjfQqTmJcZ
5aPSJrOfo5m1nPpLoujACBGk4jrVcCPBF9ZoAbHCZv0h02WM0EV23VStfQPlnQ2zVdptoxZsHHi7
cKeUxwq/p00d4uY2h/mNPTUEWDf6WB3nUXs2mmjgS/SJUH+zOi34GB+i2cKF3sjbR0Uxm8cUuVfO
1eRWZA3Ia8BzQ38sLg5VOj4EBiA/0QBSg5NIXtjaEyoq7jTyebmRlOZBn/rmEd8nbePMIRKVQ5BG
qBTptqwkOE2goainPjgwo/FiPOVXf3zpqh8n+dQmAU79dg08Fc3ni8IiT1N8c9IcnEGJQgMo+V7r
pOZgGxVW3y6jyo22A4CjTiK/C5svk1mArz05+cmsB0t2JzmECqNMHl7liVMry5ajFpVHkRK3Mcjh
aDLna2i1MF0M47Aj0EF+MOVuerB8cS4ORtiCozuiurvk1Yr5sQ+D5NrBh+uhjuUJ+NHx+VJgHLrQ
zxoAuC55Zr/9ClU6zuMDPvC2LAdH1Um/AcQQPuAIFT70sGJvU+Kx/Uue1tQEr7U47hVqFuMJ1ti7
MbDbk7hjKbXlhKy1Eylx6NoRrfKs6vRXO3wwbdtXrSK+GxrgOFRTSw8qMS4PZZBpN70534qUOLQG
2LY1UQd7kZSLZD5NCx+5llfVOnzseoIWYGC2diKPaIL+lhCGHVL8WoJicw2TEjG45blEreTNXavD
YHZ+BiVwwO59fYTrW+RlhVT7RS4Fm7r/Xkm99UBAqPXg9MO0sfO4hewdvhk88if4daToXhSJc5B5
CxZsT+5UfMzxv71uC8RcE0+3B7UdMebAf+aKwufDOK4g4kWwr0JirsteexxV+JYRAgbPWpOTlceP
VbKTR1N7TJFnHuWlCT2oMPqDKDCyiTokiwR591peFAE9JQ0cNrzhpB9yU40fpMopjsoM/EGWNvFD
sh6q1bW00fMSTRVJcbAjdqg1bpVHNGJVCq0MUBoE3A+yXno4FOpPFeQtXq6pSIxNoT0hzI0bQ4EB
VFylgpz9Glrvlc6iPYWpWd6UU/UiykJxND0EdXS+lo5fZaplXqIaSm8zvS665HsKYgMB0k10bAKr
vcXEpT5OSZRvIgJZM4hPvGSu+sfWGNNbyWLDv6bEwSlX1sygGs95QahrBLCy9whU+Mjs9dCp5ZbY
7+TufBfkSBsm6HkjLsrQ8t7V8LxfHtk7heniT6ocRB6sXvMxWtH9xQ0iLxgI8I+I4DqXsDEPFNBU
bkRy0uPqfgqIdlu/soA68zaX4r3aO4lnAp936BVdfqw6XOJljY1ZY6fKIyov5XFy6FuD1t2LLDM2
IVpfzHwnbggmc7getOkLQpHyKLKyxLnRKwaGSNmqZeLAJA0bkYxNKkuuh01dJvtabZQbR2/HB32c
QPqo1N9ZHMcHcVjsBGYYo1PWBfNHXuXY3lIq8d25xFza2BXws9ewBewSCwC6qIeiWlGC6Js23AjE
lHKWvxCYrb2nAmxf0ov0pNcGEH+RouwIw+7upQ6WubJTnU9zHR30Zam+w1x9nAopvhmd5CVYsZgd
xOxraz2YtRW4NVHFt5qG3aSuy/axr5Lf50qi2kJtoZcXQHHUpi85ceQXhCafUleoCKIGFI9Jyeut
LOmNqxu5tLcbr5jUUz0ogMk1sbO3Hvs+3zjSJ/wU9VvoFhsMtASaT6ZSvm9158DYDLdWINWuBbDD
UCgPlg1ARffSZlA6jaB0AQ5tof6I7PtiAPxFd7QKaOjQ2csfihbH4VD2Z0iTH/nr20Yx47uS+XFJ
1QccPGef4FuHraMz3RhLrWzS2QApZEk8O9LST0M6mtuxSVA3lAXmV8PawKqsQOKIzrWbIv1KI1ZU
a+JvY6/Kx7CyXuw2vVpKJ96oy0IEjVpnH0JzJ9sqsh1kWSVaYM9Javm9nFnSNkpiC5tvnt52sfSV
iEfQZOoYpD8LH8vohbGhvi+D6U7v62ddyeenss0kuBTrL9WUy4d0JYFgPwnLJiySB8XqgCwDGg1h
tFfdJE2Tu4KQMXy25eCzMx4D0wTqYcjy80GBOLiWJnDF4mpxhTidaU0BPQbmwnhankYdXEML8td0
KpITnDsJEqJZbJROabd7QEbjrxbgHp5cxeZtAUjGagA2Eduqr9ocTe/b2XpIDSP8quTJ+8KwoZfK
wf8itATLg15HV0o9BUdraLJ9o0/VCaj2EgsKMJzIoeGjkhuFF+MA/LtjSc/WUC3fFYBnrJX5qAgy
zM5gE8DuPrtjUmXPdj3r/hJH7R4kAcU12BpAyFq3zRHoQUSzUIaUJK3gFIyC4a4f+u6pC8zuaV5D
xMx8eBCpTC3YkkbyciWSk6pUm0qt+q1IjpCHHTIiBNy+K/qn1FwXNOJHL0+rC2mbqpZxJ8orsWVC
UWtUYPXxKkNP8200JtNGJB3iR6/g12DvuF6NGpZ+w5jBLiIlDvCMnWx9RIW2ZlG+I0YAgHqRNLuR
kDx82n2RhApnuQ7R4P94mpXr6womronvMyrrw2IW6o349mA0E3/A+H4uMecNu3BnRkuxvqpkvThl
RvEsUt0wh36kp5kbzkF0O8CsdovTQurmSVegdSBPHJIhUHxlDnH5aEzJn4mmh9dQDm8hBwZzHwTV
W0mWiqNV63dv8kUyIhLVGJb5euhQErgiLxw6JBUc27fi/hHbDz72TrLph9o5zVMt75oJvWOrWXRo
kSkOcMu5g8zAvmShIHROJQ71Xjcl1vkB4qq4oBEYf8iy4SOs9Ce5qQY2VmqpYUGPzFMXzU+zLS+H
V3kzMUpbdrQADqxFCrUxT0obcYuFc4OF3H19TrI7gakoH6P9uvxgBGoND7eOmt3Xeo/WlsMJfb5I
iAPgP1wEkgSCubnD4CLS4pI6z/lVTESSmqvmSV8P50fhXJy7o6pYO5HZg89HfHo7bJM6W04g3apH
otWgOCUlstRG3YeDsdxN0XwgxLIGZ2fUnwnZRw7q5XMKOr8dUl9w30WO/pwaybZezPJBlGyUfLNk
03JOxXPtt/HinFMVnriwVZWPoiRM4G6zNPNjHFTGc6+ycdR753wta76qAZvTxTHsK+CAqucqV7ZW
NCn32WiXzxKx2H2atLfiGhCkYJTBnX3TZFW+1VPMDbrdPJRw/Q6GG6v4KWqmjW+nlLaYATBQZ6Hl
x0P1mCyw2rXRoj3g086OIZFX1efc7IGqKDzw/un/dL2Mzd1eHdCrzIMSupoN0ZFWlfXB6WeWQE02
74hAUq6Nqb3R1vjpdLbD4ziB3SmSSlmqwMqYCGsGbh4J5IITQDUeyIq2H+E6ukuBMdtJ86cmaeKX
EPnPA6esvXNAFnSJ508BIbSqHQPovd2CKVhKSbGplKX3inwNbimKq4p4cdCWwAZJHmulN17oHwc2
VcbzoKNTCImPjbJU+oCDP3F+cJUuU1/E6JRnNznZqq2H7gBDZGOr8rdUkm6cQGtecif5WAsYshne
rDaHrg/FqraHGOsF8pIHI1RjUIfrFB8BJb0NtUC7cSo69pqVrAdxZsuJtiMQJHEDIr1AVQoeieBy
pal1drBZL09T2d0NTl1+TrAlEhGTK64GuJJnZVIHmp7SXatqY/mLZgFabNUzXoNSjHa++WCZzm0e
7Mw8bfCI4RBDKkVskl8WkgTpllZ40ZA/ZjPBLmUF/Xim99tesatNztznhcM47uUitLzKTFSAQ8pm
20yQ1o5FED0XQ6rsTZXwfXMeUsgy6l2W9/HG1A5VNTZPAEuxxvSAVgKxei9SnRO876WpO5mWmT3P
MbBQRCMRsL0mUynqPV2Z5sM0o4HsQmbPMZM/BOmg7Yol759VwDw2rWYa+EaO5mMKpC7KjnXH3OCj
PtznsZo9qVMY70JryDZm1m7f/faf//PfL9N/hd9KsFnnsCx+K/rVN6jo2n++0/R3v1Xn7MPXf74z
kOJ1IlEtDXJJS5Etdb3+8vkhLkJKK/+BnZlYiySK9701f8hk8yigTOtFtqlBdQpcFpcS0tw1PYVR
cb2WUePy99BYWNeqWrkPmfj9Ml/k85nIK/U8wI2CqxF8e7QkrKOiHGCFYAIT63xG25lXjJ0K/Fu2
Zka+F/g64oDwgNCRtw+iRGubrvjj//mnf96Kmngpq5k1jwjaPyf/Z/etPH3Ov7X/vd71s9SbQk9l
zu8vi9zEL03Zlt+7t6X+9Fze/uPr/M/d5z8lgK+Ku/m+/9bMD98Y/90fLbiW/N9e/O2beMrTXH37
57sXVO/d+rQwLot3Py6tLa6o6qsesj7/x8W1Jv75bhd/xnhbfPuXW759bjvuNrR/OLauWca738Zv
IkdV/+Eg+hOhaCqqJuvWu99wNeqif77TjX9AMCorlm1rmiyDLv3ut5YoWS6p8j90VbXgVVdth/nS
1N/98Zd/dNpzW/26E/PyV33Y5gWqYxqqpRMRhXBv8Qmv+7AsrbzQ0+RA+7SL4doDdCPdvKqFX4wT
819eoSGhWzhPqowUVdP+/ApGGFq/bnAABXKnr2hhgxbh4W8G49+95M1YXHJ4VQOgE04EDGY40iq+
FrMS+P+3v7LW5qsRX45hlqwMIifV8pYRdk6P2NO0v/rrt/x5XqFNHHtdRagxjepSZdr+9VsSPBxn
9psxmPrNsp0dOT8lM7Avf/2Wty0PHK6qm1hcTNk2Vedty7ep0hL4Wy93pSqHuIjN6a5AzNnOTLOH
v36V86YHOKyEBtZLU1ZsXTHNN9UWj7USxlan3PUlVkXUQFmC5UNXT4FcgnpSdP3zAqzyR9Ma56s+
z+KPf/1+Za2xy0xtK+sHWLot65qsqY5tvOnlQdnPrW5qyl0BPDGiRiTVV9lyl/Gf0xAkujS/atUI
FIcn7JN/0/3/9c9rlm2pEL+amkEtrNdf9Rkn69VUTaP8PgDeIFsZ2caPTnu0zTu1hdMAo9HwY4L+
0/z8emVS5H/5v396p7Vef/VOE3ygaFSLHGyW+dMk9SBAOyY2x/RrgYnPnSr4y5cwPw5j9DDn4e3/
d3Wvr3ds2TZsTbXkN+09azEYmWOY3yc11qmp/tgjfmkjAIpxHPtVlH9XWRWxa5Y7KaI2JuVvRpDy
djpwAENzWJIdk/UZ3OU3lR6nOB11qpLdg2x3mggu7tLhd9BvfND4wUQ2TW9auufWqG6sZDwuagb6
VIp/cPNkJqiQ0Fw5gD54f10vv+oJDoKCpmoMbib3P7cK403KYWcFEdfoP5tpfAdq6ylw0g14ofCa
dNi0E+M57/O/qQ37F73BURh4NIZiavab5mgrXDf1JMvv0znetnMGE/DqWhAj1z03+L0kYCP+9T/9
ZQd8/cq1fV51wBlrTwTVZH6vz/V+Gj/N4T0c76B7qF6wgnBi1EFT6+bwTv71m52/+7NvKlkuQcKz
xzwHTZ+t5JLMdwCaQ5SgDQfDzL8Mpp5i7kC3NUZtBuBQ8aID7mMu86HuzAcbnAPWa7Zp1nVVJluj
Mg46fr7upFTbVKtfRhRzXh/Jd3A1oBEr21018p5mAf2w1nABCrKdPhY7bAbvlyWCpX7ov5c5cI5G
QQIg7dHqfUD9dlLVvESTlHjSAuWAHh6GWT+BUnFlp9A42MRzAPjdAP0afnDwtYrwd8I6p3vakL0H
Yv8D0ZmnIK2I0EH5mJR7WdL8FgpzpSJQCWXcqAfPfVLsIlvP3BTMA8y6+OdWAGV6MZNdDCa8H3ex
DIV74k9Rto1s62NrqFej5VyBR4PRw5J+D+Ti0OdsVOomuNU1fauguvHk/0faefXGjS1b+BcRYNoM
r+yk0FKrlSz7hbBlmzln/vr70efiTItqNOE5L2MDxrB6p9q1q1atZXZvsTHedESjjqFTDFeadpfD
H0GpLL9STbIyXqdsO6/dj3JwbVnSEc3Abca8INZT7scwv7m88rNbU5dVxRI6u1wnkDGEOW2Mky0X
hjD8DtC1HEbzEKgAFylcXrYwbZ2TW+SThZlTqRONroMBC0pyyCBWQ/W331O4VauFAzvzXnND1sx9
iwoc2ShhqCn2BtT4E/MQuWYdqsPLI1oyNIs0RoOKYFAN9iEL5Ce9tjc2cKskObSk0S5bmnzMp7lD
dFgzZNvUNGUWBFZeXKtm3EOMxaM1fIAJV5KuL5s4Oxh2gMldT/V0CplPN4DqoTJayKp9cClOe+ob
oiccI4jy2KKXLc0c+X/WB+Qk9O82Me3coRrt4COs6NkHLXtO5E0EZYWkwj32O5bevB7usaUNsWRw
7k5NW/MKONYPgRZtISqjD/6rD+ycvJmaVSs7ew38/eUxnt3sJ2Oc+VEDsFhXDphEv3oVpfDNJa8G
vAUNeSNY0hZ2/NntYfHYQeLHhj9utj0gxNdl1s89DC3An/DZA9EH1HnhAJ/dIbYwySIIdsmfu+PE
RfDS0bQkcOFyqRsCABB++TcPjlwrLhZ2yDlnZEDzxz6cgj9Z/bgXyd1FkiZjKS9hSrM2dOItHKh5
TPtnEwJXoipmqrwH55sQjjAXEvnOOAgpuZPa8Eupa4e00HeJZTyXxYTPsL8I/vT98WfUS0u+48yS
2TID1ImWbFuos+MmRZ0nFJS6DiWp8nWhAFQLhljZGGarbC7vxTPrhilLVmVDIUSYh+9RVMlNFkTG
wZC+jEhldRPhhYFCfbv7F4YYkjAE0QuWPi4bKOqiCqzSOGR9/GbQHCzHePlSDY7dWDxetnV2/pg9
W8WaSkveR1su8CmQ1YhhJGW8iqXxWZfku8yA3eWynTNbETUQ28Ih6gAU525Rht7f1i3XOAygsK7S
JIg2At2cq8tWzi4Rjl3WFd56qphteFBWiL8OqnGoICk1XW0LwGhlS+8dEjeXLZ2bN03VFbImCvth
fpM0A7G/ZfrGwQvVgxSPgKU0T9/WXAoLu+GcC9QVvAXEzCRHjdkOn6QGWgo41oEuELhfx2dD1b6D
x3ut4adMCm1hQ8BlypLPLkkONEkY6HygJ5gfac1uIjkQnTiUlpsds4Au1a4KaYvrXfiVvAmOe6/5
xK565qnHyrTfIaovVmE3mq9BFMH1I7uKv+6NyndSu9KcmvSwBFw2jtaZnjXXvdzIG7miqhwloZhE
7czUIRvhAhgolLXQM7FWDcrFhQ5WsVVK7d7WegEpKiBKqwh1UIQo/JQI5F3bHVhW4D7STpiS2KoS
vyShHXuF0AQseKncE94m4YMn2dqDCrk6ZKgJ1TnCake2BrF11dpHQ498EzoW3mawJX9HH3yBQvcI
uFgW4tGWcoTAVRqcJElSuM7NPP46xXkrjRrtHZBw2QlZOAihepLOzejfukamv/H0g/3XM61VHpK5
7zPiDQ+e7NsOLpyRNDPM+mkmkr1mt+KFeyc4FugAvSM212zxZ/2NNqAKZSaDvdMDP2A3D8Nep4nw
OjbqmjK8RWlbQwOusXL3mQr9eOtH6NONrMUNQBJ1I+jifkckoXOoOY33flpEFOf6COU7uIQyIFJH
24TTq0fIAN1lN9+6ULuu0b3Q1p1EidSFgXMd9TB8IfFBib7QtG1YF8Oq1alZxuYwfc/XQR8a/beu
z4NrhDmsVe+mwU2Webxs3dR8GmQIoYw+8leFqUMXlY8Mv8Tj9FWALBUSHc9IWII4dEMRrfuxVdD1
hi/78pmdPcqmu8rWDSHLQuFdjoP46OtyFPritjbEgb7JdRq/iG5wWsjtaTdw8u5HEy89QM+epBOD
s4AJPnMdYXQhDi3yAsnXXvuRuveBfyU0JEcyB4mnzeURnvNKpyOchUvsKs9qJAwmI2XBdSkcYWwv
mzjnYoU+JdIEjoaM3cdJDKD9q+nZgGj7d28fmzajgV9yoqVM6rmRoMNhmgbpx2m9Ppqh30sbezoI
Dq32U4E8zxwTZzCaBS+unLuWBGlvkpAyFObzLdGrDaENSjMHr4CSSy0pxidomqy8Xn3vmwZRTVfT
wG8a4aqtJRQQC0A5cUk/F0pC+VrEiX/vd4N4vjzJ50bPK1a2GDipeXv29JKaWAo9aqGH3PjVxLS+
0tP167KJcyM/NTG7VnIkoLQev3MQ+2oqtfbRwtyeubeAsTMCYNAyOd5pjCdhbhe6TRwYsTiEpver
9RJ4WLOeBETU9rD2Dm8adH+Xh3Ru1oShG/qUduPmmsUy4NrUuHfZmgK1DLnF1zSr2luIeM8aMRWh
ksOdcsnTmT8ZVh6JOO0jdkyFyseqk9X4StWMcKNFYPsuj0c/t0bCskwCXNuQYRj4aAvkox3542jB
s5IFx6aoeAMpVXKwqgRJS1sPnbphgHUaNk6GkIEDNKlFmJCcFnXy7C5WYeyECj/YekMl39HMBZyg
DJWN4opmmySRfD34ibJC2ERDNGJEYqfJ/TXIR+kqy/k8mXLj1jMqYyfiId4pkCs+BqOfb2hUkWEg
a7ONnNRi5HGhwwuhd/7W61OuDpTo0G/rk2stgBFSl3t9o9WpTM8gjV5dLAXrjFO/kHs555oMW+FB
rCuEz7b6cbrGArZDJRbmgcAI5R6zvqfhQLUWHOC5fT0Fsjgl1oZGko9WzAoYI+2e1qF5zehkI4lr
omQl0nW4EImdW/1TQ9NwT3ZamKOf2XSJBeZmpXFFW5uF7cX/P4/zTr8/c7F+aVRtUPP9t4aEGXXo
BQdw7vebvJY4iBwV8elpYY0m3a2ZdVBKyD4Tu76vpX/xYrfJ7FOlpAZJwm3mxRSgjhpPUHpPaTpN
Hr23Ov0Xq8BxJyegqgC4525MQn/LN1qN8x6qdCbRoyC1avBvporns6wppjBIyn9c6qpoSLbxCDhU
bXo1avXWNhZ849nF0AiieRvxVtZnFij9BGoS2dDSe9kWQRXXsxbGcO5cnDgrMbuzDNiOh9hVLGSs
vOlAuKvAUD1QeQjGwmNvI9GxYPGsK7ZVRTMU9jEVy9ms2ah9xpJmgWbW74YcsGlQP3daYi344SU7
s5wuFMdRQp5movT/OQSBEyZPQBT/x8HMfL1qx1aQ8kQ+VPmrGt9WIoQwuFzwXed2gfhnxtTZGpn1
4KV6yUi84rUxEJX0q4VhzGsuf4LsUxOzjVboyhDzsGSysnCN+NpzjDaWqlf3ltSkziAHR0ZaOGGh
X8U9eqWXfdq5K0DABmaCIwArOH+7QmwfAoqGfL8xbqVcWSUh7aKWummAOF+2dC7zZQt7ygjxLhdC
zKON3k+jWOosKJndtZsWN4JnK22OW8O3nwSNN5UWfjNM/b62TMLX4Pqy/XObkgCcQNzWqDf8ecWf
3A7II2ttDiMBS7mSaHoKHP3x31jAqwob5IQ+j/THIlXMVMqtA9Lig0/HcvjojcPCNJ7bkYT4BqlQ
00RgZ3aGZbeWW9OlWFK66CFta29hmhT13C13YmB2eIVk56VVD+YBUdaAHZhYSIzrXxuKGZ191SEy
3Ig7o9vVPe23/6JWQ9n3n9HNDrWr+eiHyoyuUt9kmr6ho1xF2XejsRBFLBZc/Nkd8Y8xfXa4R9rZ
VRRNMVYl+1Eg5DWRygSLMzp951PcYJjwdHEnqfY89VUkvt6qfmgewj46FMVwa+VRtCpFuUIkD5E0
TXtLh/i1Lt33ULV+Xt6U6rlrZkoimlPS8nMZ2TcRORJKZh7AE0ASkdCySa/nEKO+0ZY7A9FV+BRK
8VTVtXZf+eR1fEiot8BTSenn0jtAWxCNEQD7wHP9KzO25R2cyjZU6kq9EU1eb02tKzZpROaokGVE
n8z6Gj7uxAl8ygKVBXASjG6ibi6P7Jzrmk4AryXeLvL8YSEXcpAi52EfPPlK9NRJXXp/YfoW8UJN
5dyROzH0x4OfeA5/0KSIXjaKYN4dJxwiuV+XR3LWAOUT1bCn6+DTBrFlRMWyyD6Y8vCgee7DUJvH
f2HC1FVe58AJABR8vPrtyhg8RbTWwZfhqJukPn//bwYmt3IySVE4ohDn4d3zZFUFTrFwEf+Bm306
RJYOOgTEj27Ob4/UqmRdsLUOalTDNffbrQPIDlQ7dRS0adZwHclXYJngkB9kY5uj+7Ia9cG+y2j6
PSpIAV5lZgD81ILqJh6pkA9dG2wjuZ4wNSQa3zwelNwKhnzj99lwaCqPOjtdNsgb6XQ+B5Zb3ukW
kl0WnA4bNIkeob/T9vQiN/DBDMWrXX77+ynlF2tkHchqgCn7OKV9WFdjGdrUxUf4BkQDKnch/X9u
451amP79ZNGCWk8HofAaKKN4jcLA2qzFQix41sQ/b0xr5tEbSEfi2FXNA7LtT3CGws4+PFyep7Mh
1Ok7dubI805Ry7ThHZvRrBzbFuSAefajKvhL3qYHHQoR1NBu0jbdjH7w9bL1s7fIPwO0ZycLwIWN
2CoD7AGYxwHZhQHJnH7pxXPOzJTdoy5JJdSYz6M/Nl2UuKQ2yEG40k/L2KnF7vJIzt0UoBeFQJxM
x1dMP+FkN7i50ilG4mKikEPqj0jnWaNdrYjl4xVM9PmVqQIXv2z0rBefUGfGVJGnIv7RaIOiiz/4
hL+l9prBe9GK26y9zZb8n3rWDs8B2r1VKoTz8M+rawG7amUjfwcZTRD+MIX0WsQ/R6G/loF5H1PB
M+vogALBAegLtY76kBfJwQgDR5GgpXK1tyCvHuCLX3Ne3zor3BRCWtUaGaRCL/a5pH6R8vCJ99W/
OEJMkEouXiZ6nseVhkHPsRCAMKRhK+sPg7VwN5xN6lok+YF4go5AzvHjGsi5ktcqHAWHNFmVCukm
mMquKVlE8LFoa0Rusy1cjDSZUCAZ6wXY4TkHcWp85oMINYcy12r7EGZj8cMu6nhbhJa6ENae29un
VmZ7O9FFAHMHQ4Reb4WIC8CnB1KFdNe+KsOCR1Amnza/qywxQSiVKfCaP6o6WZhFUXIXNlHVcqdM
zKUejNZeIDmjOj6MdvI8GGRD81jpnE6unyotDnZh46eryKYjYohQqa+hqANDFD5EbqxvICX/kbfo
Bl4+fufcyulPnY7NyZkn4VxZQdtYh7YN16qe/tLsetcn2ZfLZs4usjBwXAoPPzD1H820mUx3WM7j
Sy+qDbRATlN0C8Wqs7eARZ2NohW1ZHIcH23UkMWorYsNqmpffG2gwVBPbiNThv5e8wExm9+hpUJn
uX4MwiXrZ+fxxPgs/GlSK7MiO+BxO4hbrddXtRgmlu2lQU6DmG8t3pfsKQ0nrczdZVToUhqVJvAR
+cGG5BNugq4/atFLFdKOTK3VpZdHMTw0H5cS+ec8KA8IlfwRbQcUgT7OrxR7el2BazmoeX6Lzt+D
aZdbPbPXvZi6Ky716Jxdy1Nbs+kcwkJS6samwTZr6EbXvvgq0vQBuKl0fM5T78WSy3upKVdhaljr
y8bP7VVA0JAL/RnpPLdIWRlO8lAyDn5/W71o9b94TZx+fjY02Y3LMfT5vF5Ezlbwn7/9+SrlD8Dz
xgRR+VQDKfh65/YdwVD+M62h2FwE636eICwQkJrqFCl8SkGUgyA9YLbGYeoOv1b1hYjg81H6+PlZ
AsIYVGTF6As8aL70FUbUe00DjUK5ceFKODsMomuWWv0DQf24n0NtnAg9BuMw2rUTQo0Z/by8Ep/v
HAZiw6YANsSgB3X69xPfKlVdNPVjg39KdqDknGL81nOPtvmtZi3lMs4O5sTWbNKioK/yTqqMg6UM
2yyp1n6yEGUvjWa69E5G41clzf8Go9HrfR3mDmyNlX3XDD4sjea/2MMkCS3OICg1zuFHW2Ns1r4J
v/QBqfZ94dq7sXu+vDZ/ct0njpTeEmqeNs0dpMI1sp+zxaHTYMzi3oiPhjaCRonknRTU3bo08huY
eXf+UGwEsu4GKpSZpN0mBkpsSXXjB91KEYND4vR72khHLw6OC79s5uL5Zfp0iVFzoFxqfuo80bJB
zwM9y48R/Lm0m/TojQMz88tVZWxs11gL79hq3SRYuzDtyrRLPk6KboLVo043pcX428d5l70gbI0h
yo+xZMi3MqmsrSap5SaQjera6ntYDyKg4YprBN+0Tm13oRiau1AtjNsR/bqNFGvGjRn4xT2a2YUj
EfXc6CDZkeWOmoXTNU9s/Zkn/JsF4I9GuE/3kUWhNPc6kR1L+zpofwbZF89sbtvqawMLkw7FaNgg
2PZNSYWjwkiy6hFCEPZtxY6FFnBdkwWBSLlNf0cercawY9EAnMbBRqA4CINXLwcrKetfLq/uzLn9
+dFsaAvgJYtLle/jDAehl9OpPeQQUda37hA9REEROJ0H7O6yoT9Jo9laQg3DIVJoXhHqHEAIs7pS
qlqXHzXLK27VzoISZJTcGxmFqSuL9moolShjGkqQXyM9jHZ5WtmQF8MXU0RNssal6NvLv+nM9qL+
SxZyKjnTUzg71ugDJ53bVPkxKF6RXntMk3GVwDyhmVd2/K7L8dVle7M4fJpsi1yXZpvkiwTpz4+T
PQkUySJism1r0N5pwe5h9B3jje+V0LTp5vBbR+qckBtCqq5JpIUlODtcDag5FVeKofP3tCQ3bSWK
lBVo5XTVtNbowFyz1frgjsTozyJJuBMyeyFEnN0E/xk0NQgeclO/6fyhOylFIuYyTbIfr2AxXEtm
v2Di7Lz+Y0Kb5VvKWM8tN6rZxC5MEequb92NLDxa4nSUN3+Y6EBkQbiwec6cHNpRSZLaujZVWGYn
J8mkIOt8Oz+qqX2EPRgy1fbFU/0FTMS8TMX8CTor/7SIKypR9swHgtdvMjU1y2OliANM4T3MC9VT
FkM4Esj3uSfflTA795rVOnaSP3aRsr68a2cX7acfMG2rk4s27nLo5SyrpO/rIKqSHvR0XWSguXR0
RmFQvGxtFtX/vzXT5FRadN3ps2ntQf+NAbRn5ETsnYhKKjz19QjxeA1c+69NKdAWC2NaP4PA8ePA
ggHvN+RtdeQF50HXE2jbSMmRwA7V3547mAvz+HnD0LhiT80edGvrhBIfzeF/5Nar6uqYK9lajcot
HMoOpI4Lp/zzYRCAZ1CuJqgnszQHCvi812kA7zEjyk0eaIcxiK/NLrwVmsXJjzakcfdK3y0ch8/H
fDJr8Z6eIH+fYFXSUNKXo2A2Gjv1WklBScoArP8uBT3tDgUMKK05hLIUWWa7ozXTasxDlgytpoe0
1Z9SSVxf3hXnDhxoQlVTZIJx8anLt9ACXY7qsTpaye+StL01pQeMFvzOswQz4piDh0qPvXREMXdh
85+bxFPTs6OmdW7hWRaTKCnWlTwQo1uttVRiP7MPqUOo3HhCYybnFzHkLmZRag3v5bYtbhRFTV48
szKu2Cfj/eW5/GyKoE0W9KiyH8m2zJZLClu7oiln6nsYhi1c+OVtqmTtNi+icfdXpkDzUYuxNEJo
hJo/+43IQ2KhydrhWNUBROXDoN9aZHmOoBfau8umZi5K5Sk+ERHQYKTyJ/X1jwfZjdUYCG1jHi0X
nLer2NCmKIb4lQJmue0hilrakbMjPRmk79tSBCgZ3lTzacyjOPHkUpaOSmLbXz2tdW+bDLKZqPKU
A7xa8qta5opThHL/BrVFsXLTvvvVWEV9yGB0v280m0bKnl29l1zIhOVaGE6i6d13mJBqtHSKRFrI
on6eI9yZZRMO09mGR5g5uxyyncarM+k4+t+jYU1XdF8+RMPCxT/bX0zMRyvqx5WAVw9OcXjzjrrv
i3WQi+yh83xpL8uZ9nf+DbA5Q6EIgZuGL0PXZ5dFRF8snsEsjs3gRL0DffjlTTU7+p++P/37yS1b
VPRY0FBQHItvNQSv/v/482cnMe/HzEwg8qGTemPGO5RuLv/8eXj/6fdPG+Lk96tCMmVYaIqjPT5Y
rzacNO2ezHFCD7JGrwGixdvKdlBxkB4vW16auFl8VAu9z/JGL47cBMi+5c3CyJa+P/PJeQ5lmCEL
FmbcoIwG3/T/9vtn3mQYeQWBMCmO6Xiv64+wlf9P35/D+ky7qc2s5vvEkY6i3+fS33rePyfDNLmT
yV7QePlx5Suv7nO4woujZT0V2a7Xd0r1fnkMsxD0/zfXf038Sc+ebC4ZtEcMKrE8tqCUQ2gVGwA4
uvVFUnMnJRS9bO2TV/k4oD8Bwok1Swd1Qn92cYRuws6uOvQQ9IVNtWRC/ThnmRbb2jCddhd1eH2l
KvtmXDBxft/+M2czhzUJvyupjQnDg/bMQUX08iwtfX/695NZchVPpFHN9zsUKJJN83T580szNHNY
iqQHSjSy5NR6gwY2b6er/8cRzFwW9evYCMAyHksIvvBOCwtwdtNSvqZTiVBS6LPPQ+JJTxlpSiJi
b13lsMxDpG7Ge6Pfwfi5cN+eXY0TYzMvaFVSUqtGWdINdpDASo7e1b9YDwtkMy2FOjnQ2XZKzBSK
ToRKjvCtOcJCj+zN8pcQ52cX/cTIbE95MMKOScqiJ2O5zUfxVJb5VrLlhck6uzLU3i3IKOntELPg
pKExUB9kDY+1s/xVZ6wetOF6FAsJ6ml9TxJe/3FapHWnl4QB/dJsSURbSRbVIK5c5SZ0b7XfY702
3i6vyrllpwJGvGv/gZLObCQq8nfwVZWwYty11jaP/7J682cQpwZmt5+h1XU5GhgAd9EU34LFPtxz
s8RbGJwZOWZC2/kIBAzGtIrlx+R71W0yGO17J88Walzn9pUOmJgEpC2Td5sZcWMoD1uPBJHR7KX4
rS/v6yWuoLPjUIUuaCm2oMeZ+SsLULQHw+iUJZdhuYzuM69+9z3ZJCFFxvzvl52S53+NzVyLn0OY
6kHffxTmu6PaPy5/fWkos9lCvUDrEuhlj4O1NrxrN1jbCLY0C4fwrBWdkEGfineUGD7eHylExkSl
XnEc4HM+WP67Hr2N6sItcu58gM8D/EwWbXpCfTTCq7FucuAkRwMg5lYz/vb9QaRw+nn14+dHq2oH
WZLzY+o1TgjjaLNu5O3l1Ti7dw1a7tm9PNfnr80xAYevQsx89CyBZGa5s9AoGhHHuGzm/Ez918w8
TOR+MuAxw0xMJJKMTzRyry5bmBfR//iSCTBJ9VGfXOLsiJh1Mqp1Q0t6CXF3vvMhFre2YEqQqWzK
TfJDqdeXLZ6duhODs2MS+FkCNzQGa9VpQ6CmqyRbuBbP7mLbJN81tc58AnkIUQ6mlmJCkh2lV524
+FkI0zEXUgDnR/KPmdlG47SL0Uwwo7vuatDgjK5Chx7Xf+FXyNaAXKU3mB6MWShP0gPVmMhnr6nP
Q8OI/F+XV+TcLjsxMM/Um0bbRZ6FAet3kO01/e/yTX92mJj6o0D0GCRNZrcVwimJgig4n9e2lnGV
wB71lxDVTybmU+TTSw9JSX7MpAd7/JEkz5dnaHKu86jhnyFQpPzoUvRcCKuFZfnoGblDx5eDeBgq
LSUC2k6XLF0k5/YVAR21ILq06VybjabSkaWB5QuWCARlw3fet8kiUhSivDmR3n9m7R87cyZBU0bV
xSX+PWbNY1Cg5tm+lgYtX5ss/y01QDrzx1y7r1vUKZ58+3ffILwMXQP1Uz28c72t3XylT9mp86u0
vO479MQQpNWbr3pnQiM+lcDfXQSPW2utuD8MHR7ho9L+7stnKJ4QgPtVN3cwyUGe9qTZt0YtnBYl
hTZ7CdA/Rfo52qt8MxzvI7qdxwfJPfrdXa/9rptjEHcQmIWOoP9Za58C43uU7DQYdBvra2s9etkV
APeVKf2GEdz0oNm8kfOrztzbqJKmpRP51773hBQwnBq3bbExE3A2hVOPdwZyIK3qpHCMWeku1+9C
uritir5gfTNIV1WGcoLh1MVdpcJl/5I3vVM13zO0vOpOdTRjL2ePMV1DHaIIdPQ6SrmpvC+V8t3q
7xL3Vh53ZgV/3A+3JQtDYVVGyCZLghUFe9ua9BiPlX6Q/O999TWUzZuifw+zG6QNtnoCQK1Dl6w8
GpMwwrEva2Qa2fDmOjRf/Q5OoPi5x6fC8u+ar3WnoKx3rUZrd3xBx0np761sq8s32vgUeY99vSEd
ubK0fV4guhm/QCTJQqzdLP2aeP0m9eMnudhWxmsSH0seY+42Fj8s914O3mPrTjWqjSpvUjm+1gGr
hCJwWpZETWunM0cnlhA7BjDhBXet+6oB/yl2Zr1J+2tiiShFs42unbZ/KsyHrhudPHl3o6eEnmtf
B+lYbkf3OmoeUGhy6onWsTbXBrOui9eoea7kfR6jcqg4RggdrIQCSbbx5Ho9SiS0N/WQO6Hur0QD
GYS/zvIHt0PdsneaHCpw5K0NbeeXtDH3D62Pity3vtrm2VamwRLZOZG3FHqfpXFn2I9l9mKiiOEl
oCj8O7f/3VrXtfw4qrbjAZdKdfd1SF4MAzFDmtThp76SkmdqVmOxF9E3uK+ZrkLaBu4e6klz6JyY
Rn2ZftemeJL8m7p9C9qN6e+K5EeiPzaKtho8f2Wpv0P7GZ0fZI9/ZPV1UH/vVJSMACpmh1HtnNHa
68NTxuCj5kcr4pWk7CHtX+mdQa2xdTJLcXKO3bAuAWbEe430twidsl5Hgwpt9VXTPyhE9PY3Ndvb
0o0ncebuuniLCjJJ1KMWN2ut2vXGVaPdjOne1LaNicLsL7V4kN3nzL6Hk9zJLZ/9svcRJ/P8SVXE
0cY3BBMdW4aO5gVyQ8RCqWPnwd6z95V5WyNLOUn2pMYmaR8K+8kCP23Czkg9hVZ68mxFlMP6j0Rp
uvekTTXelEiF4WuF9qBEz3q9q+WHoofDv0bz705Sn4T100ekpoKrMX/2w/cg/60qG8SFHZRtvdyD
V6/aVdHa6J48qGzM+kvfjE5t0J3hfstR//B02swRqi7GbUkftXwDA85KKNdF9GqP1y1StsXWiK7r
7Fer3OvBQ5/9SpS9ZD8XERp/rr9GxG9dhG+at5U8VNNvo+Hebu4Te21p91Lbr0oJQSf40Z9i60ZF
BVe9ttUXAyEYcQx0xEJ6R0uiVU9Xr5RK1OFp9EdqNpYjp1JvTPe2KF9jCOigDHIiKd3aSrbSGRvV
hBvgIZtBeAfoP0npds+BtfHD70YrO2n11pEM72kfMyH+0c1dXg6O1CABMsAswMbQEQiz/fcY7YFI
vBf5VlibUrmJtEM0SqhCPkr9d8m4yYcbK5a5fI56+zCqFJirFx3J+Gjd+Eg5jukmTX6JslwPyd4j
xxhLTmneS4K9GD1I0YONQ/aD3y69LzU7G3EfK5c2VgFQS0OTTWV10dQw658RfJT+eFAFkm3xCC1/
fC/pN3V3QxvguujaValBogoJju0jhlCgzOejyLRRwruqvzO0O7n5pouj1Rwl74E3+dqsn+sQaA8c
S/APrwvxEvU/ZNtYUXtyoD3bCUPe+dJ1GbePlfJk2PGjnb6O+tdaO6AEc623P+FQgqwIyS1kLh1B
ztzMAvQg0UXQQwonMBSErqOiMj6m5b0ypquBftVxABvjq85QQsQDI3AaC4dS5rMSJVeJ8O9lE/kc
E7mY+6x79e1nNb/V61+6WtC3qGyHQDglCa/WnVTvtr5ebRVjH4bfa/9F7q2vtv5eI1ujPha9ujJg
7SzTLbIM2yAzrz3jSlZvuvbeS+m5PCoCHe9dEd8EBup/w3NfHLVuoxIcKW+JCi/ubcw9YieObt4G
prtOvG1T35rmN6/5rUMcK91I+pNVcj/2viNZV8J/iLq9p+xGbdeM32zziw/gX1y344NWPFbNj0R9
zEpra0hvVv4rCH8FcbOxq3IT28MKtmJnyOJVayvckO+t+9UYRqfyn+SW2ObWC46hd6Oj0WqYz6k4
ejlX8ktRo49DRQdoQ5f/8oh/POnJRaJTj2+s5Cjcm8ZG6zTHm6KmGcVXdoZ2o3SI436VD7Zjwu1m
WkiiSldKsm3a507FT+dPudiD+oam9Ffq3Xbtu8B7xXhVuGFbHjviBTa/K58dG/beqqe7C/7+dZU9
Ce1Lb0FwG/42gqMc51Ch3JhdAdNgcK3IwTbJHkT7Fkp8bQg2vR85KRdNfZMl3BaoY8AoDph9UI9y
sU9R9rGBTtxo+r43N2XYbUp4C6t+pUvtLjMNWsVgnUwOJno/eH23QQ/ygD6TgvO2n7RCd7RGcRq1
us4M2SlsXh6auXMh80mL7tqWXtpcQzf2PgjEEXHWldHaK9WrV3H4M9PFqoX8Js+/Vt5VO8BO+6Ur
7uW+W7vaN8RsyeATCXTaulWvoMNy9AQUxvgdIatVV7/EYt+E+lWEjkWT3Hi1v4LdcWVUyq0a4szw
L00FVAscJKirVQnGTiIYbHl8eai/GVLguKSSLPWRGiFb4LuVxrsOtxdHHXIU2jrA3fZF/sW1f5rs
wmqoYBYbnb5LN4qBnhAOJQpWuXgPwlfwcxOR1lVMNpImjcZoNoqSHo34JjO/lm27aqtb22OP59pe
givUkp9l8awN9bdWfo2rb2a7iuFrEOObHdKUpe8nFpXE+kLLnyOJXx2dom4dOZH6JMOrrZchsU39
2Of2Om7BgCJaSit8Ve3lnGaU8RWF1jqrNmKs1iGOVVNf2TNx4a006dFG8rbrf/bDfeYe9fy2mUZv
wpEsqY5aa45of5dcS/EwbhWvv4WlcJvhs+NJfPqL2l0FzfeqRKZPFI4Iv+EfV6b2noePWviaI2ht
3ufZowJ6scni+5F7Afotr+Sm/O2at5mnXY/6I8IqWdes8vo5bO6tyHAop26UsXeS8iWBhzbyfxbt
D8/jXhYb3doYxovWjTXKxdm7VmwT9a1FURIlTaRzNi4qUgWoSQX1zOrLMPyKNZMuOoKnYdsXNbcZ
je3arR+Eq04PVnYjVm7Z0jw4gqaEFmxELikFR2Hue2/nuoQS2mvQXfnk4y3jvgDXYdVMt/paFduG
cNoe18PwYuku11a/SmuFe+tLUTwoRHRp1jvIptMEg3qJ9BDhx3zeHum1pQFTau6jMEGZ+5U2DxSl
JUdUexXql6HX1oI29aC79zV0rzhH9hggLPR/HJ3XcuNWEES/CFXI4RWJOUhUoPSCUlghXOQMfL0P
/WCXvbWrJYEbZrp7uid+0E1yKpegSQ7yXy1+dqxPe/jGS8JHn1Hpf4a5SdTXVD9K3dc0fTA84nbt
s9TdEuOQdr1baecJa7c5mjCFzgPSOQvSfoh9qcY0qJLUU5ifnud/GWntBBv4kxwU9o2kELcFvO/i
u0pSq9YxVQ9DP01B1lgXuZb9aNZ9jdnLZDqsjwBMvfQLhjkkiVwb6V7E73L3HNEnlPZWie5NW1I+
nyV1t7Yf9TxuhvLAId5jslXXR+K3jxikeE53Ys7FVZbCHzg684nwd4bZZsx+BszTzWAEJ22brZ3g
6LZ+prFGgYn0Rh6Y2S5BiSoOi8VbU0xX+/uQ4t6V6cThbeLmqKXnonuylpta77JoV/VUZGPuVwti
B/1ZUVU3MuWtJI46rV792gscy496yfOe/Sm6/x86LCYvsV8ekbcZapgxw/+6nd2pYgYtIaonJUwm
o3UaA5PY5azs6In+tdpF6WqExbsibT0nPk/lv1IjD30rpq+l2aVmKFkIvTCQUIRvgXAhvTiKbvE1
bWNwbBrnJjPPZjJdMzs+FtFV7U+Jve8ddYNg9smUTJ95Lc8yjr2zdZJj5GxFth/NHfqWyjrZ5m7Q
P9e+JaRn8vKIor6lv3MKf1GkTapAKROlM+j4+dH95pnf6quvyk5QEqA6jFyGDpnXBCGlr6NDg1rr
rIQRrQb1cXyco20qrdeGNGaFHNHlEDnEHoLRa9VWqS6zcs+rX7n+WVttq0ys48YIyBjz4p7BfYlj
iI9UEMUe5Z7eFYG9mps4fcFNwSL1KTWqndOesHdKsnCVD4s2uE1K3nD3PSTHEQFyTwpTRAm+DP0l
tjW34Uwzm10+FdzGk98QJ1ewbLQs2VkSZ5MBvWaEU6cT4PuhmLs0elGLW9dsCmhiMb3SglXiYCB4
saiyWJYMTjIZ3ny12m8xnZrqI1WXoCc8vgb7yvk9q8PiOpkLVusKdvNt6o91E6r1TFjdYt8kTkdp
UYiGJZpTPTq0S2vOHit9hVbDdHDviz5jLci7fW/e5vS4yGHdVf4ivzTqTzVfrPyaxR9J8+hdTCI8
h4dDo2S4hXwo8UC1TjzZoC/KjYpoPO4srrl/SMRw/rJ9sjVdstLmUdtFxJhqmuObEpJxs/ypkBQr
L1a1FQ7Sm+IvSxt/5EUkBFFp7VMpThkaa0t8Cb1TApW45DBK9Hehh2kqeZqCyebczn8T/6iP/yE7
hN9eH/Os+JVaJ5yXKBRY9siSQZL22xy9L4zR0euGNjF+5GW7GaiK2X2qzL9XZDUuXBij+lY09G4m
1hZ1ONrWZSC7XlaK1M2TKe08aa7kf1M9WScsgX+byl6DYY0cX9id9UKYcxXMZRp5jYHqXw1wCvMI
j3Qz1MQRHtZlIx+K7t/jzcqdEc7kkM1d5HXNj2wfVO3fPEieZadu0s+bppoOczLs8p78eECENL4m
RNPHxhfjrGNNmJXuMZzvLUspA7Vbfv3I8lJW5iOPQ72Jp8uaidCgdxJ49Y/NLXKCvvx08FhZHFw+
x7cc0IB0Kje1b5odEmuKP2WYLxc9fhLSc5Gd4vlH64Ohnr1IPScJTcmo7JY43q/r+8MDztHKE8U7
U5ten2/ymEexrwl0lZvyuBi3Jtsvw6WvF38WPF6O0pYiaCnPDKq4zvxuyM+KJVwzvqXUWAX+mAM4
SGLxcCjpRgdLmMA2vmv7lEYJfdJbT9VMfoU3zrGrYFdYahxV5htpgwfc6byqeWeK0e9tUvtwZmud
2Z/15Yms74y01kJ9IejcRXXl1VHviuazBDFL9WetvIv2rfq/MXey51r/WZbaKznJc+VfTZFbdYVr
J0q4Us12JRmS3EFkW/tF3gVpdloUsl0aFwCwloMIdFKlfsc1guwwcemmiMxJYlwz4CFKpUSaiKfb
07HkbF9TYHGKg2ycfWXme5Z/ZFl0FpQwk7HrxXsX9buczOTCJiiVVHIuGzNNOdhE2EinRhjcPWJv
i5da3qxO0ODr4DjKA7FhgL9Xg94hTp2+PxrfJqqqpr5oVGNG+jpwS5fFzukvUXqy5Zya7IJjn7uM
i1vFHaXLzlxJkvt27FdDBgOodrYxuFZ/MHPaOHk/qJabmo2rN60XTb+1ekRnAYy1eh1O9KpREg4x
gMwTD69eBoNd7TxZ41NXh8uy60Cn0gZnXJzW58VwRUaSggMeMR+F2Cvm3mheOFbdvpUCNf+nSozQ
ExW/U4zv3tgvTag333ILlxUftGGHJ+08vtvRbeACdAj9Ts9jHprpQcg5ea0iaJqLMxQcORmRuL0/
GXgULvkruTgMJOHjG6Ws59Lrpl/dmNx03Y4ku7IwfWOqfFtslui90TkxWXQGTsw1XV9PKGDCxjGX
VwNXxLausfnZryTPY0KZH23KsJVbajBaf6iaq2aKu8p1AbYla24yP+si8xsrcVX1zSK+KQIvtIbP
Sl2DLnECobW+EmOQ0W4aLuMM6Wu6a2yAzXoMH0A0tq4eVPGmnEntKBjDoBKpmIlsqlcl67wx2tG0
+LMMsjt9jEQTRpM4p7FC8UoTT3afoWO0a3mJxplNjm77lFAzJcq/RN0VxmeusHn6czR+NvmGhBYd
bE2xcGKehC/XZ8Lf+6jy5GQ30L+YLe9bJg6+dRVTvaiL5sb9JY0fav/jON9xerilc+2Z6VZjs6/1
6vfi2GSHdZa8XFOOldYBSx5q7mFtGLkeHAqJNLCnU25l+8r+0sfKU+VsUw3XwTkCSwKtNSdqhaC2
PsdVCVqr4/TvDzV1h+UQ6kpMgFiuSfc2Wk/lXAWZbXhanXuw3pxmL5wGbhG/VIISkgtHjbaLtpEt
lRsLo437gHgyGmpvSv0E8AIkJ7FeGgKEsq3JAgFRiCSSisk9UUp3YNdI63md9HPVY3pQt4dezDuF
tCyDtSoqX55mKtT4d+gdT9Jwqpk+IqpqJ2HCir6fePXvKOeKnquYJD0tyCx+zgh4ZtuHDPRrrC9K
fhjmnhrrrNj7KtKvzNHlZkB94cn8KDM+M+GGlXSyXdq7obw/DhnFwRzC9LuSikXrqCQLyu3BlRzj
OKYyGoben6sNZpq4dibUt5VbmYCBcmDn+yJ9SRvWEHE24pppdOz1lk63Tzpvbh777lIoFzKDXFvn
nB52U924Kqisk36s8ftCiibLhdKw2MZ2tRcWjGOJDvjLcrhh6/tMQzlmdz35wkI7mBkeNFvdzdpv
kkg9vSl8g9EijiE/kns+Be8tqolLpf+La09bvhKBHbDFuExxGKcw039FYm1whgoKPDJROe1krHy7
+Axg35oS7cJ5bPyiMHxzZctzG9WZ20yrZ8ZUv4knRydoOldNfwhw5tbgQSl7JXoZ68wvUOxm9s+i
t95UgWVYpHlM4bpWvqGtXm+32zXRn9ruBlEiLZOXJSqFE0ELjHlObh9jLD79qoXuOVQpy7azjorx
hgDklXxfniN5sOmTBqbktC9CPFncthmVhXaVhnOTM3knH8v8L26AKzOxieVNRLit3kkwqzqqINmr
QTGLBtvOHltWDWQC+GbIyG8HwlEpKPHKui7ZOxKvMBb0fV3rVfpFL9bnwgGPXNjTsV/Jql+O0bYC
hnTKOujmOoyHcl/myS2iomlT87fBubunB2XOcSuPTpBryzMmkEBCig99DeT/gdeHIZF/HSF3dG7y
vJ16Cj0bj+iYqqaNjxxddMlbK/vO+SzTqLudqDe1UW8sjBzM5mab9Nem7fWSQstMemsqdmti7nDx
mLJzq/50iclYJ5OtyZPdj37Tt77aiS8rPkaEC9t3A0Is/VTjP2O5iWiG8YqYAJI9Q/5Rk4+pWFyb
ftBQHjDlPQI97tovhoDdR/BMQkKnc8yX2yr9NuC11dOSbouqIXQIB/Hhb4rOUr0h85bdkB5zjUao
nQKJka3V3g7iu10OKbGY5ia1v0pMBiq5Y4AGy1OahLV/MkaiaqvUl4UI7b4Bw653CXeHEYNwGrxJ
81Mf+btL0CCNSBdc7al09Ow1k2kVMof6E1hr4fW3ktsXOUG11UFqt5IequmvyBZim5ww4is2cRw4
fMx52OHVfsTQib7SCAvzZHX3PGUxF14OZVFQ8879oR9A7qrdhPBZyxR/WDAD+tYkwLdEHKIq3ldG
4ms8MoPqacqfJ1t11/Y5m3fG+Ob0Gb2ryRekTEJVskbtbn347LM0SqEE9GFHgrTdRlRhRePX6l9T
8dWnRApqtqubNyu/JfV6UMWxJdNgyJe7cIiDznN6QwzowQDmFovgIu2DdgQymIEhzbbwjG4EECmn
QANxdNVkY/Rp2JhOWGeUB2moDS3BtLFv0bCUxftgfGv695TtNXWnauFCNLACaNnYgge/y6Z3S36y
p6d2ONnah1peU23a5AzjNuoui1WKmMMMwGxYe7l9QXrraTq8quTGLCFGgLbjRNqWYroNdbqibzXn
q5EOGhe8w8zs0MRBSYtAtPhO9P+Sxdhq+L/l9hfeHl5qDcHA3yI3nj3ipqdx90ac9exFtQDWB6hQ
neeme5uiJIzWXZq+8diiLvsypJOm7AfAy9nCph9fZZFbbw4mhFxbMHuF+mStxlZXpbMQf8pqfzpK
V/qVmpwkoX5Lq7GxouIN+clXPNeBbXEI9xpQSCE2yjI9daZyshink7uK9R2B1IPdJiK5jwqxGnHC
6pIPegoZqRs3Epye2Lp0hVy+lk5JpWafg8ayhP4lJaNPjkPi7NuqBDR60Ss2ugLp0WSndjRD3sOl
F2ABiRymagTlM+ZXW1RbM5vBQmk1VqeqQwKPglgt9uUy3/UZANUh2XfU6nvxoBHroj2kMfGOUrct
HDV0cPVw9bL6Kazx2OjVpqY3H2J9OzBCZFrKpWo4WpSUVMtGDsnUDOrcfEZuC4rU37C2/lvBOfuC
M8YqcJeFZs4EEFu3fwytkCtPBE1tvdSJutWziL6hNPxILd+sud6URbcrCrijrPVbbp4qgi3TKJcY
rgsTWf2Vo3gzNA6dFVmK3mQDJUviWxhphWUQt2D0yL23gqXFbtjMA1LV3NmgdLJohS1z2y7FpqqN
axEDOi2TdU7i5jvjXyRcMFmSZ5eJ/d6XDNIZ6nYq4796hDXV010il4fJtK9SW9YPQuddNM6lw3el
ZZKYTIs3ihLZBS5+Que1Fevw0kDTKkzHuuak7KCxc0pp/VuCE8CSo3B7e3mplnSl7Fty6DR1q8Tr
Vp0OU8ShOi7fzG49Eb17yWIjbDPWtrWY9G1DRZGubIQm7cfVptrKNjawf6rIoVnQ2xZGfuko45Wy
vciLeM8d50XJpZcxlknEUVDNKM5BVjEEH6wwa5trXtZvjbPSzy0WqZfGSURi59gAjsnD4kVkO60g
PbzQUwrC4ckyAW+K+qgq2fdiqnvspbcW/bbhgLKw7GHiFRAG8dIOTZjkBIrk1tNClWqWdKs2Kzsx
Gn+mH5va8k3SC26l9lDU5W2S7F3DO9GUmeNfliw2Rf5Uz9X32NuvuN7NaN2lUMMgy+koNbp5W0zt
Ru7FNS3HBPIjv8VV9ixZWMoO1VEeCgtNAfQT7rYnVs5FWeIQO5MdbpLfvWS8djOZ95V64pghc3Md
blXfbju1elsT55SXLXTsfJ0kESgj01UC5UO/tP+0VL1OY3KHIUZfsG6WothBcQT6uLw16kBDtlxH
qd01A/SGTmau2QYG4H6t2P7Ya8+O/r8JxPCZ1cWpnaTPYtBJwqOYdUq09grPsYOxkRAZu8YifxP2
AIRcNKfBVI5zS5hNEoflmG7GSN+akXSuAHTLqbs7hb6P5NHPY3qXMsJ80SzHg9qL33FMtw116Sji
l6WsXjKSWECJlaBcq0tJz6YUw8c66Ao+BsWH2kRntZnOhrD+WZKaeEJWPsYoC81h2ioNauS2ED5T
Dr/qanxk1moHeTQHXd5armHQ05dJ+mZpyylNQWmYB3yS2sTHgmc/K1CGdcxBapz1YjmI0XhSUG7q
qthqjRPQwYQZrZViDXdZBWjummtfzeS3i/hSVcYuHiPh5Wm0JTf7KCZj3/cGcYZiP8jzU1YN99We
ttWapt4wlt9Fax2pZ37lRvvBSQb0WdtPmUlfHgWG1Xgt2HFtpWcmTl4jIwvjfDpUkTi3Uv9kZ8Pz
SnaQu5QihC6gTloOGLe961Fy1nKgmKwqziU56hhrnZ2aarHMLpUkvaUKLFMPyJhJt7wzDzAKtMlG
/GEq6w61CZigc+oi+WBkudet2ZaJ3gvav5s5zK8EpT8Vo+Akk/wqmQBYk2hrxvMltTPGs/X52Rqy
hvFw6EXd2durdiwhZNn5n6MFFBktN6qexWdgd5vYkuYOE/2k1f4YmrNg6hibXgpD4Vn4pHtS1B9i
gO3YEG9DzZxEr8ofSTrs1diiGm2kzrXiaONM8Q3bVTyUH02zsfwUrYMYxPpOVmrw1EniwLTikzom
MCdaztkfvRWdvG+H9E4+5VYxpWtpgwIp+EoLNXohvlcBXSHBpizptTCxMyolVAbxmo7G82TNx7lY
f1vFxI46f8pQI9WqTT6r9W4nK+Reirmj5fEwmAXVIA8icCbjx5wJPyys5Z0C3HcG+SAa+3uu500u
wHNUAzVY6kutGrC6KJU01VWq6qLERHlmOqAgdK1bL+WmauC4FfuQiuhTE1gNKHGLIAt7YgYqAR2m
wsOO7TcZIslrZ5QuWfxs9tHvoNjX2Fk2KkE9bW7QC45hoqAqiZzY7Z3pPC/duZLLCzj9VpY7r58A
Zdt4a6gT9HScXBE/Sl7S0jrY0m7S5NU3zGmbr/IWX5I3a0JMVbcnLS2/4sIk4CxHXzbSYidA7mOv
gIfVQTSDMxcgHha+7ra+XiJDDx9LpnXEMSdCBW5qH/VTUBr6YRnQxDV9EMPcC1MNexN4bo0D3ZJx
RZ6ZCgArauLziOOqWxTF51J2f0O0/tYDzWqPSSnpoT1zL3oGsh6n+ndETbmqUue383LC0fwttYuN
Xlo7O4K3LsfXqqetmzLZl6b6OEGeKimiKzsPB0Et/EgR7FYKmNbyrL4JUisOZK0NCFzZr2nk9tZy
+t/nv1TTzbyYG9HEL71aBakuASIml8mOfgb0FQv+NVqpvyjaei47K6jy/xsZbFg6FSRY36Rz9tfI
1MhR0kIxWf7cqHtziBDnDQz6kkeqjWE2EH2LwsTEz23o1tAcuzexdJ+ilUnkje/RaG/TMt7iDPOR
rcqvA/INdBD2LOuiGgNZz19wzfpq4gwTtRLb9Ue2ksFWyCyGDbH1xtPCjIKu7M9KBZpZVJu+il6T
saAR6r/nRwGJJHLPSHCA/1PPQ6EElOqwN+ZLAeRIwHIoRZE/2WLbafjEKsOmgBeKaB57y8sBT2J6
m7b26/hq28tD+DDGSPKWe1aO4YSyr+rgc/MrBJSeH6tuv9R7rWlCKX2u+jWgIlmI5VVGCe1bx8s5
NemfyrGXQNBpw1mLfpXqwzH4WMZnBT+eOvbWlCq2M2G2gAhd/S6iswNiUJf2LsfaG/5Amq8gYIFs
T6HUXFbDQdt5I4TCxAK3ooGYtcmrUGCNkhqmFLUJPbDIYZuhtStEfLViBnku+9o8HS1Oe7sP1qyE
0d/21svUhZjZgoRzrsyDn9L36Om4KVFldXbkWdrsNf1jrvvPHL5rIDxdptQekHMMH/HjW4lva+w2
I1WPFoXz8CLQsZW3FVSrHnt30IdNrnypvK6lDGvECjEhvoVyJWbDa+M73qwYbs80Oz8lKdHSqvlK
s8mUFu+ZfUvDkj0IrjrnyxSuQ+Zw8+v0n6rEz5h+zUficEYmFfANe8HqqLpqZV9IMDMTwqjpo+fz
UD+2oL9pFBoTGiKeuo6D9opQCquGnQ1gNUrFNnpAt9EtF68xsFch3hdK0tn81qV0K3WL16iRt6Lp
qwAoFOU21YSZ3HIECKbDm3zXOfFICnOdZd+KyReQEUaJm4zh1hDsQnvRyDluJ3qvfwbsSKwDt4u3
0jmMiEB5pSi+/jkKiE7qpTNgnoRRofXbYffqWAtQC9+uWviGPASqh3jUwjqWTjFbp4k2MV9+UK8N
SUGrPIN/Kn6h/2ntphrfdeNfH1Gyz06Y2keQi1L9MbVfU1wjayPg7yzBST4OnkRZl1rIFvqNVE5+
1RbbdThPhU6JoIY5piOcHvLUBjb2NYb0KpGPzM3npZwp5gKa+G7UX45AD4MSdc2e6vqcGAggEdvF
xdaev6HZ9JUV1vwt6r85+ainLBzX1yUHAR9A2pJ9qb6Xw/tcnWrxqkjZrVJu9fQAvM4J4HmqP9i4
aCOKde/AWcrtFHYwGLZ0yMVJnybX0KeNPaJXYjfl0blckE/Jh05f4cp/evRgqbSNJsetrH3M+hyj
W5NWvp4YAEUI1WwL//XU1zn/l/5ZGU5Oiz86TT69jGdD5ml2R1kPCaQiDCZwIptLFq/hF9ObHn0r
qNbi6i4V8Ua1ocLxbKXZJjOu41zKpeeRu0bKNvFM9S3/rUrpORN5SL8VtUqpIOAwdojDQT+/9Pit
7b5ipE6VAYz9k5W9PzJw5rTQ780uat8t9SmnK1OioyT9Qz3tSfl7mR7XYjs5J10n3jgHNdUOHVRK
VrzFBQ0E8yUzOcvf3fBWt51fA0FX4hRZ33knc7DuhXzGfwHRoj/akyclYBRvju1b+i/OY2CvF11g
xUcZViLfHCKbsYs5mKrrWCn85zEdEFr+6mALcXFPm5+HADKXAR9QllTS97yaXjRTPGvcidAade+m
2ocwbkv7rOK6p+SjNyG2zuI3jeVcckXmnQRq9lO2wOWfi8ov5F8dnHJTPqn9VTg1FNzHNAh/Af2p
pNFX53smYDabmTy/w5peIvS+aeY6xpOcnAfln4mOYVb/DRzkJu8xnv/1DCSO68ejxU1ZhPqie0on
7esKkayxjdLvshPI3SMEtpNLX+tmy28lfSYzwt+1Yp9yJ/LF0esWlx78u87+jPxO4haKkAS6NIdn
vcsgJPrBBETCXJZboYA//JB7xGqQJPbyNsG5Rk7p103uDeK3K79alQIqSd18qMHPsNBfxKZfd+3E
H+1/tf77wRI4/erKwM7ZtI210tcEINNLU73IFJ3OX7s+TdK2FDt5CgAF8U1Wtg9N1JoUHlx+W2ic
ObHfq6EcfVrKNps+53y7lmjYLc4p2w6mGmi5/XRgngb9dZGqwyz9rua3MxwtLMl7nteIRILoxlnF
9ak/z5WzMSOysWaNENHnkujSevnsldV1yhdz/oeRy72vUJOcrbzeprW+m3KAUXIvy/Ru6FFIFEpQ
ZF9EWcfitZ+eVJs/g5UBGlQdVWVNDGDND22o6zpuydYbDCRF8U8bfY3xPzlhVZhI46s3XEKPeqIj
NdjLmc3GRVSKirpbUk/VsakvTK9AxBKPuj9mkW/L75boAsEXbnIUk+Nrh6iXPHZ12mi9sjWkNKyn
i+PcFGH5K1tpHf71GpBR80e68tr8zMWnEJwf9EBz8y8l73vIM3jzL90hoh54nIKpoGdnhn7VvppZ
DrRkJrORR1jt1eVgRmEDry+2DQaCzjqHWA67sGv4Hp6tDkoi3+ozvUcChoLCo9SPTn3ICymMcqBn
+0XW7jTtrmxBS444sy4vtnJDLuxZa77pMUCP436bRP8qdTiPw8BRIlzJ5CRiGEQkP4N1Sufb5Eje
gLNPzlp3YPac4p20ywftvSg/FaIytTuN+eJq9bmfrhWXatJXHlyAb8NopMa4bYozpvzkuH321jFr
PiTlr2MZW+1TO+/L4tAh0KmMz5Yh2rp/E9mRF+hGi+albKSYHl4di6CzdWjey1Ltu/kg97cFZNp5
RJ1Gf0jXLGKsq+66dtxR5keZ3U3zPNhv0uP0bWk0rrEFjtzLcMaoTxfnYWUFlUMIEW1aIm/k5r1c
TwoTEZZgYdq4Ti8PqWbtPTSpvVH4D+o/rygLkDjJ40Wp323nJh5TBuWtKXZZv4uU1561SMHlGVrp
ERJdcjRHzEgYhqfPDz1bvZPp/bUXMz1X+lGvjouCJomDFEBETY/cfQXFQ8VlLgnks8nzpB9rPlAG
xaUNXgvvp8O7xW3Pl0FKML1NK4JG5RJR5VTtHlu3wLK7EKs9t5yg6mwfH2evtA+0e34q9lpyM6tD
DqYyc8lOsLt6R6z6qcm/627bIIlL7We5bAKdFi5J7loPlc3AfItcuf8Ym6vRNrcKAtueV7D+y6iP
fNxtZL7rTuPV6ssEuhDrsMFbiBy3L/8sKrtMH3novxYF2hTTSa5vma1swGJamk87NdxJNb2Zlw3b
6nUWtB/cPX5uRrc+gQ4yicJhI9+rBuA1u+oUfbX45kzTxOZxiNkPwU23WUs7tEuu7fZFmr/zHvKa
GbHp9vDiXFaKRgcCdYZFQsPcmgxH3dQkZ2ro1EsnBSoyNwoyS3us9P+S8Q97c5QSp8XmLyvvc/Pz
UNgtZRZqUCwJGySKj/DNGRUO5wYzYnlyLSvk6x/t8g6NE4OjKx3957wyXfGXLoeGHbtM0bEdzJOZ
qQjVaQjWcyo/Ew7rSnEbjtZhoCFtOUpU4wTBssy/AJi+rnHwWwq/+I1H9ayubMiXLFI8hbeXjVcE
hRlaEv2pyq6q6Cgcrsb81g9PfZkEWUb+b+YD/Jf1azl/WuZ1LXouD2QS0Us9J76FHnBork3xkcxf
vfRm6895s22UMWw6cZCta05QfFncpfpembpr6t8quyimHBcIuRiqyKzniHZDnanvOgqjHhh3O2nA
F2gyb3PNjdT8jM4xjg+WdrKceza8QS3bI0Ixh+v+kLBbCZmcFkq7yCvrmZ9cuTVatXZmFQ1YQ4xF
aMUDJvf7qTun2lO8PKm0WAx8ELrNfHHCcmlZxC+OtFnKOFSAUWyoPGuxX/SeaSviMpznsTwXKMPo
t7viSzZu6noe7RjnUPuRcOmhC2Nx1sY9s35S+2pGV7Z6Ne/r4jh3PKQMYRmDGWr7pxbPnXjWVYDO
b6USKK/jTT0idZl2bfMyipa4gRitMozC/DqAxCLNGcznxW59XgoKzufHC1BbqrxZBHpN9MlycTSk
hCLe9vYcrAr+gdVdQbH92D529oO0PCC5OrDTyXeSWxYFg1yDkc1IQ7tHuKu7KEwBIMKVH3Hn7tgn
sO3byPnXSh8dlWpHCSVmBx2/zaxSz5K7VslPtmb4KdOll0edTBv1oEHTRcneYg6wBCOT0HXACEeI
a1MhB2s6o49JPX1UwwRpXOyYYTRM/pRw44oVgQ4VY1vwCdLnWFI2BXampT25ta5zfr5m8+InuuTZ
1aZFsPW4g8UcFv1m4DxHodo+sHuNv274K6xnXbobSY1S6S+PMrdOqceAgxoKtsT6GWLVrVBUUDob
Ladldm/HI0ieWe2G/zg6j+XWkSSKfhEi4M2WAOidKJEyG8STKMF7W/j6PujFm4mZNhIloCrz5j03
58s0nkbEwuY0OZhHbLIgZX09YSwPx7MprkF+VmoKrDaitSQwOMQMbPBAMyutPur0tSBmqol/RU2U
3W5CgpL5986HTurJi0/oVdVDZVDo6ntlChhCfyQyF0wfrFra0tTpMTt9yPHFat9D8T1bny2TEqXG
XHBRW6zLJGSLs7Kojyw5bZDHK9jO9BI6L3PM3G7yiSz513AkN8LE8IL7V+2Pk2n7ijhMPB12p7sN
plXoLx+TwkrMjVuI2iUqYgsSvxr1z0p6tvUyREYUYl+yOk4eny5fInUA+wqMAOGK2xr7Ec58cW7y
ZTT8nOiuRQg3KTrgtGDDjrZzbJbnEgNPUrB41F7WsGL3KF2IiSK8qjjnemU4NVT1us5dE7DOU6LW
hvYfq++sVNyYqIfsRZ3vppW60gBAyNy+QONNZ3XPPu4NE00vjGdEO5xOnZ/WwCTKQZcoxrs/0Mgh
2WQBvlTef0VIUFNYXAVCIv/IoLy2xs7E6FXnNh4b062pQO30146eZvQydc6arrlFDHSIdkQ0OMbZ
OqNsLMdbirnScuqzEbx3ItllGM1ExsebnVUR7rnwfRAQV/S+JN3Z9VoqF053hCviag5J/OBjZcrd
ZiBUs6RrKiXXcb4y7RHFqG4J02z9buYt1sQzEipz/5pmosHPhIWKCZhRvdoVa0j8wbGw2jwymQkR
mx3GSKwa/dhKX+NcodJ8hhQdfYNFmkmXCsKrjQdnDl0r2DMh3JYUiFWT7YtEXgkSKSwda06LRTyg
Pktiill/Nh4gkUPKokqyESRGOirmgpRIYUcIviZkE9wTvllgSrA3DBFR++Lk98FmBpDdBtGdc9G9
dbxUdplc8qC6OSiiuXjrCWci1sMXTP1k/Of9I8arUvNzTKSLkPeVFbnaZGyz4MtEkupn2k+METrg
rKEACgAxdsoGEM5dDkqJ80CO6FVf6YvT+bOJN3XHivay2glnACRiX33wWfABTYq3un521R2bQZ59
GNw47NPGPP9MOFwzur8hqNwJ0kgbdywlD9l9xhq3cxfz5HDC5P0VHAZBgpFyzWTI4GgbV1Z9QH6Z
9MZru11av6vhUZFPrCBqkhbtdivUXWEwiP9tpy9KSX3eK/W3I2/ZF75HNb1WfJedeDHVnamxgso4
jEtXQVmg3lio4ckMqZLQ9qX+a2Q1exLyZizk8Zx4GXpM/JllaES0iz0vcijGN3X+i7BnOxg/8Vcz
WMQAou5GGSsKN36HI79h9yMFm+UcRmxitu4F9i0YefZHzNumV2rpRaN+6sazJKsfqVS5QaVucu21
wZwZVvkqKnCSBe+Oc6toCzJKTam6qKPjMuyEhXszi7ei/Ig6mtY1X8W0UdZ5eARm0wSDQx3lvoSh
clTjVcUXHafT3AIm0MGOJfIcUuDCWTr/KutmFTtLcD6MS173d82xYTn4h8U2Fm8tEIisqOu5/Q1s
ac3kuBYPasgy/I1MfkTTpiQGI0Gda6anBLRiknvdKrup2KZcnw5Okzp82tyTYftcUPiGuU1Q8hvW
LzGzHWY2I0wjmy9Y1ruFG82xKkE3gCQ9k+rLpKRLAWeirvet/s3JeYbA9CTndx5vcvSmSLbfmKXX
Tr1rNJdA54Qxxpe0xFbBPjIt8k1AyLBAG+8PsS2vF3qTzRErpumQc5hnu9xlIVOSfnTEmtdVBJN3
mlFtCus9d0JfjVKvGgmAJocsyCt/Dm4FvwAnwzqmVBxfizAbX2NIkjB/5ikCQvjDyYvhAc/6+JPX
WBhkjMJ2uUJP+UQoWUuYhWWL2ghrRBt7MRYGLV8W1eIsJLoNu43eGqs2Yz9VBfDwiodt22W1BxSX
G42LJT+H4a9a3ArAZ3jDrUms514+2yzIsecj5ex6iu5adjLTfg2bsO2pfxprWlv2MRyOgr/NSCov
6r9H40AMDDzsUclvtrRIxX4ih/4UJ7s6udfWb41sYhvONp/6lT7fQu7q3v6KxJNnp7S+qqy9dyx0
7Y35t9Vmru3SHSfDtZBoZ5QkdOls3mFe91r4caemy4Rw/yYM10uHazVc7fY7pEorCxsj2QCiblKU
M1MklCb8rMKDijEoQx22Ymclj/8q7C4GGUVEHncP9OAm+9DsbyUrGKVofgzVZfJUNPE+CBa2iSfd
+hzV01RJnkkLE+ZgJUwKMqqOZDu3771iepVg2Zh0SBc40Mo9Owi93Oadw3W+TFElE+jbmvG0zb5J
Hmlhg7sO70VzDxCotXahvMdVHexnkXozwCT+1ncGSKtWpsuGUdKUeq2hknLAgmK4UfdW9Gtdt9ax
EvsD033JmN86DhK7Y05u676cPQoOzc6gYOmg/kCGqr7F1ghRpFHGQ7s532lFy9l/z7z0efWQewYI
keP1bD4WEq8+ypkdMrfetdIvCxrQ0RACmnUy/jGoufOj3tQ4OHlJYj33oqbegzrTUCofCQvyEss8
xvazlOGb6NsSOD+Vcaimf7HHwTNaWjFyceO2BGHbEPRNmf60AY4q0qEL41MAzowCcvHu8PRq7bqZ
3wz7TIumY18Yd536puj7WLePqg3KVzcbgzw+uXsYxaafdkV/Q29iGuhQ0sjlQXCp6FFHOuxnEcRU
2t99/IyDC6sYXUdr93FWeSO0SGog3cQU/L07gkDHpvzGNHyrqMHayji7MMA1SeGlVuGFXbKXKFgV
ANrIDrzeHtYhLIcdWJxgECmg7x3seSBpiCQ6b8d7QBZGwpqp1hi4Hbjxs/IhK3iXMKzmRonYo50N
GIPQbN6ynn0NDAICI18b3L/493zWbxwm0nazKZEgCptrmJO50xhc4UjVRrsSVYuVCGbTWgflz1RB
lkT9S6B9GhVaowyuw6+6m1Rv0DtXrmX2aPQHI/unZ5OXMwJQynczxDKGCNcjzs7aXpUJGBAsBFY/
HIqgMBp9W/oZAzZgsNmkgyc3yJFjf+uhqaR1r8Ow8RpG7H00J662Dk2FFEOtY9Y0WLsgjVy1RG8z
4NyZe++iQdmwChWBF6/ZAMMIhVQO4yoJ/pqAEJ5E9Vhf7KuFAAU3NlEYHyqIqxkKtXV4IieboJgE
izdeUQYsIo1OuiK9TIbmawhUudps1ajbNqb5orM6LUocjzgPh50pVBzXYqx/8yE4FZa+nTHclTPt
UIilElqa/cSPQJX8mQIMyHD+GdpW8+0UnKeyJjQSZ3axMrhxpK5NTkKtN0hR+UsyFA/drraD+dfG
9zYcX0Ir/GyUpapLrTe5Ce8KulA4YWqJP1j0iEU5Ps1V4Yctmnhg3ZOs+lcLG6gkFnsjqh9M47Zd
flSLz1ISx0goOBCa+BhFzG+GauJLfTmqvpqDQzy2R8Cnf2rNTMfWyvcy/mD0Uhdi3ybfZhNeDQv9
NQ2Y2FWPClVfZDkmxGaTU4hKzkaRt5Vyz3FFs/QFTv6N3mrI2UAxwthnDxPmm3fEFZmD/k75qL61
ZEcow0EhGiXrgMXTub3Vhc66YGgASFq58xdntpav5Xk9ix+7eevinTDHYDmQXo12g0OzdB6jsi1M
jE53Qf2tG37ASgO531bcTdKCciEIm4lyiBnCzvatifi3ox44mCNKWj2TL58Igt6b7tAAUU8pA0Jr
XnecbvCszaytW55op5weoIyg7+dlhmzjYhCcxPJNi6pNZr/ExluEgNerR3kM3yPGQvXY/qt66alL
GPTGY4qX0vAJrfUitXypK4XcvuCvUqH1OKWT6QKccqkZCMvzsQw3eX+xcY1CyZTdYTS+kxZfdFr6
evGnMH9wRuDgZMPFAWoYpzhpz5FjXxMsulxZSrEJw3Un2ziGtH999dSady17j+t7DPPGZvJEXhv1
QNZNt7eSfD1alIiJcY0l7XMkj2VmwFNYW9zfg0aizHVsHnSSnJPM1LZwjSLdl+lN05+VroCPXEOT
EkD1M3M7CeQLM98m8UnOUi9Ujqq4S6W0VvD1zPBdRQLvD+ZFDW72v0qcuVUT7eUhO8UmzJ81ILiY
0Mci/FKikDemtSBTBmxYQH7dLROnpnwX+bkvcVZf5ISlNJuAWBsJrUcLZZ8QGhV4m00/FCYMMNoD
qkyhXVSeprTqQMbyXcRkJE/LTwkkBhIQdb/fxeQIrPIs+wviksoxkx6SjsEdQMowPoxBFG4UW1f+
vzwDiy22U4w6nI8tHanhqcN2mnYZf0WdNsjb966cPfZv+5F8VCOIKymILw0irD1fUlI75AVD7Kb+
CiizsB1QO1G6zqrF3FF5oYyxOr4V3D9R7Kv2X9Nh6MQf+GIwZWKwWdYED51qA9WJvc8p1XPZ3XI+
INsN9uArt3YCMpa2VXBRzVNRZl47/usauiyDtVKWiuu13DXNtJGz1kurS8X9ZGbbItj20i5Jb6kW
Y3/81I33vM3dQn5vnV/bHi1+aLjVu87kcZ1flCJ0danD8I66k3maIb0YMoOAruSFTI29WgY44U4G
XsehxEOinbqSFpvvInzG4gGPlw1/LTOBAd+IAwuQ72rrOE53VoRYa0khmCKI180QrWeHae+hG1E7
4b6j4DM32vRS2I6XOLEv+mMx+FmjWFjTQsTCoyIdBmj91qAWa6yf3BSe3eRexrxOKi+pfqpK2Y+o
H2zW1zOuw5LJyiMmI/wv4VbhDTUHAwkbZgpPmD3arkJf1IVbEW6Vpl3Y/+8gzjfUdOugIGEMSIy+
pVuCbfrRHaLCN6J4l9oy05mj0e5DBGlm6nXlW9T3FrQs5AWzk3BJhbVeTPNV7dlkb5yFzhak+K8c
rmVMPStybCy5JtYVmRMCqCXUubmGJyxNhm2FFsjpEJlJWyhpJth5PHO5VSlTioqodWfsMMhH0sYu
Zz/N/tgv2GFfZlq3Fkp3sXhwaf98ljhuKsvBDRC52K3RVlAMm+LkTBIz/hEnGVuX8mldqX+xscul
ejMxzLJYwaHLyMH0WSKSvcT8KubRdWKQ+YkYkDjE9buzi4STJZduFWNVjUaZJTsy0Qt03XRWOal/
kjvoF5OXV+HRGY3TTP+dkao11lul765sqPFqB98QVs+MAJMGH78GW8ToZ9XiMcrGtbq86iXzen0l
1X4QMinjDLKzcwPFFi9moOFzNm5Dd5OlcKWme0th3oE/L5lg1jkIG/3Eb6BI5zWhl6s2CV4CpfJ0
PNi6onoyeEcpxxxLMz63YpWB7nMj6uIzTelLuP6YX9YQW+QLbW3rXckn0kOIyQo+BrbdLaq/trRN
oIW95PXFAvgRJcQkV5bSdVLxGy1RtDq2dbLjzsvqr0R4Uv+RZNtB/7KHBM+O8xtJ99wKwIIJJYkY
BGbcqiRAFXVChgGmI5ISlPCnT3eZ1Bxn+Zscr6wZXJXHHvNm6PO4CMqxLHIjY6OKR2uO69zeUbAE
s6+pNHwQbnQYHclPmxaGTBuuTs5VTc0o4jfHviU1LvZlIdBofAU98FwvI76L1yFd7ABsmzVifuyS
Ll0l8apRswhdQ84s/rFZZY9Y5aqUsI2UfVtgUJodbOLC8lLW77KklkHLaHg6lYfoFKKmwo/EtD44
Upt0T45HbKzb5CdkYpVUH1a9M2mW28BP1VsTUrxYX0SMPWrZmtwu+TZYYt98tO14Neq5B6FL/Xkm
RCxQhowKe0HkqoBkkUVAtvKayENRd15TlLRhuax5UYlPxcJeG8OKrFj/dC374ZnI2qWjo5g7ZuuV
TRYWauBY35uQb4ODuBNbeeZmdDrBpEr2O1z8mLoJNMoOmnzRW/Lc1OFUsfL0NgbdZaKrSuaXueaR
MF7l4irVx6rbKPGncOqNqtz0chHGA1I/76VCwSezhALHDgSoNT3m/LObdq3ZumpGjT1hdsL6QajE
Z9NRZo3Hqtkukx+Bzwh8BGm1IZK9K8vsUjFD5UhjnM8EK+zk4pS2WGPEu0nkUtXtWzb3ypAMmuD1
iALbF2r8McumW810dX2l+ENWfLbjVyub5CeQE+oFtKp9vERCJ7eo+oryrdPvrSg+tlgZZqKJOwJu
9hM0ILFmBm125lQbI77UMrRR7Bk5fG3iMWMJUAkVJf+Zse8z+izWsFR/M3xpgDVelrTXgcKdG2PZ
27fJc3PTpWR6pH+6w9ajoqN5MtrgIzLXcbFV7O7HmmgKxz7cwUi4opR2JaM8NW9+Wkfa2SoZTPq3
3LVuPYBZYuyxnF2vvqrOpzR8VUyv67MdwoATklef6xA8FTvkLN8r+4GFgpCGzgV52OTJoXC2Avw2
cIhG2ZNVAIOTrrK0OQ00FWbhyojthCqMkk7hc5JAhrhxdRPPR+yPdXzWh3NLRTB35yradNk7tBWl
6k7uzn2W4yYbH739bSk33J0bhfEdEnRaHuv4hODKwO2EFGsj26viVQ+2TrCd1GRjFdsAX1+J9bxt
r6lyHdR7mq+j4SVNtWuuHgQjgnLfaGwKtl7qfvnNU/EYgHxjfjE03esovrntvDqS1pUpNvDdOyFm
WMvp0oz1LsS8UNUzyB1JRPyZkfCUYsazqW/zVHaVAG7X6vN4L9nJBQzE7Pc6WQuBeRfxfsJL10cH
YaEr78h0MtA+o3AnatMLavkUa79DRPvAQQfm0pAGxgszCjfmD0eYxSVn8ifiNawQLmTlwBJPt5L7
B++0gsrFS2l0H0J6Nvxk5czYa8FAa3YwVRZf+oIGKEqvmdMctLT+V7cHrSXBkomJtK07kkq0bSJt
jRjYeInsg4Ir1GbVhyEt3EFlTDlMO9vkMGySddx9wDq45BuR/pSt2Y/nCeeg5gDw3Oqp1Z+b+D3U
MaMJZdN0bETlIF8KlR14cyd2E54uVrG40A5y/sIyCKV406EREPfN6i/Fs4g21PefZf1ZFLBcGpFH
Rw5KXDQqwQjf6XzCbi6snzrGJv8dzJ8Z7DsnkFs53U1yGJsVto8zeV0alHgxHsL5psagvGbxZUzA
/S2kLbXhprYDaC81xUJR8v1IwS7T7TsSxB1uzG3Jc5gaolQqFkUaeAjqscZiY8EwAmCQp7aBrKG0
oD+oHbo1iwKrkSD4cm6isbWPC8oayPuy5oMTzsa1C/lOSkjlSRJWXXPDgMtI83+GjjmSxKLL0MMS
1KbBbyB5r9JXh5QVOYWO3zXtxN0yuyJmHjd+Os3WDp/KjMlg/onEJVc5t15McWS3TYvNQrb/maO9
quHgo0VKsu90bZO9U/OXHo6kK7dqvDgEKExMsgFRPCYyjKhj1i2N2djsU/0Dls6Pa9Tdp9Ed55AD
H0dfixplQqdy9UXZwzIOBdtFeTSUR1CvA+s2kBSlMeMP7gpCj8FAa5QXKImRRzs/h34/lQI7G5LZ
6IY4w7LmFItmI6UOzvRbELxH4fxqJBQFnXKRYfG7oSDw5SapiWeHDnEFvAfiulgvurR3Y3WMiDEY
kYe/c7E2xdPR/2XBCVsf7hqFn8RggVZcKvw7JXtImWsjwAJJrqwF8KQdBuBFaapQugc/Db8HpBFt
TmntGupN0qJmyIXgGKmxX1iPGYAkDhiPFOs0JMiydR3cmx1Gx3nbSbsu383yh4nFM6cIzU5jkHuh
ysCWO9o2/UQ9ZG0D/H/Dn7PRqr++ZNLKXy+76JCD1cfxeqzfKp057U9SwSA6Hngv0VC1uaI2KqS/
ZDhWcxpfZevbNk6DSf6Uto6QXQCpGGC8lg6Obxpn0JTeafFDir0UfhgJ+3vNTwfPfoQVmZ3Ybw7R
fJVymQDiE3EVDpFlRnmLkFfDUYee/0zph3qqQ+YwI2kvMbEJuIA05xhk54EjdJbhyZjlR8BgbKMP
zPXIFM1kjhKDms40WnlXHNuSsVIFbqj5DdmFnXlHv+P2t5i9FAD//LXUPMnTcZ4PFkG90nrQXyNw
+mIX0naBCsGvVByQjw6ZW6WAY+pDmrqbWx+ZSi4GmSld9s+Kn0Z2dGBkudjlftfEB9WWXRQkN8fL
lVjKqba4/jmeYsdC/uabbpmaa8xnOn6YlAi4z2amZ+av3AU4XfYa0cGGdnAYhkMKNswge/0Hn5Ov
YDqKFNlvxHOQnqp2KCQAYph0/Tp2t3I8kVKkJI+heVrzRwjvXaBxDM7VRrcLsNZj80yks2JxuvZH
EWB60AmDgq+3jV3WyG5tHSAe/DSFUQgr8gPaNfE6XjcPR8OIXAOFcZy46lOPJdNyCeMcYowkRS9g
HKL1GxMgqyC6lqRU2fYrk3qZhiaW4KjadWiDL9YQudKP0P6142eSIcMyL9Ct9/J/ELrwBrSuqCS2
00a9al4nFcTVxIzwk8vvchLdK/T3hCQJEiHCtFmp9LndQ+LuLAavVGNPE/c+OFTlrwEC6lwqcR/5
9LxhStxgRylcI2AsEK+NgEqkfc/kelfymCQRdw52uGz+0uBnEp4koRKb+ZyHeR1oZA9tOj6pMdFx
Zz+Sdamo3y2iuMirmIh/Linm0VHC3eLYdXobs5i0OHfNVHeNDniQqDXZ9pL61FUo+/LW1mbQlZ8C
746hnFSCeyz1mjUaOBAPbcaA4YeX0lVsekw077CpuO2XanoDOR4gOjocIYITtin/TEFo7Sxch8k/
iWh8kAdx3lQECKKILxaD7ropPZNFvUIZNgamc83cFBmKmv4xGi9qfBft69zh9Pjth++ST6Lipx/T
+XfQH2H/Qdqf39AHltQf2DeptVYj30JL52lTc8WUbYynouwK9jQ4jBcx2ZbVvWUUqzCma3EjOMQp
kt1K3CbYsKjwVmFLwlGWI+U2Azhy4UkoAszxTeV3iXFm859PTKShvPb1fhgObJ3FpLG1GdYOOBsm
gvMCnXIEaEDDEqG0d4mYyI65spq92WqIWkE9VG3LeKeEhzj+RBmI8KJp8nvDgK8k/aeoUrfVMqIU
IobS+tppiq/YGl46o79ImrMZSEwlVJbcBziCs1X5TcFEplqPmDUs5dMsQ0ZCmF1gNPADahEEq7IX
AckVym/OcWdVARloM9T98F1TBBvTX9iOr2bsx9NtRMh1EJOE86FBWrWkWgfm72hfdGVnjniLraeU
q4y4sAGG4rsHRBg7iymr8TbLI3PVGSR7pL19BssdvXz0bdicG1wQtt59Wj12NrKosL9vjdpaN5O1
U9nWTQLlr06EeBeMG1mSSdWRjlHOOatHreJ1OgkWUntSJ3lXdc4ulAPeKGnXm/INyZqcLMIU4n1r
bbPEd1jWRr5C/jUqEfdWVL5NcgZ/FSBw8MXKU8Hd1PbdRiYHi+YqrT9K50oyBL2pK1cMlmSVaGeG
DKNJnhX7WwrNbdgqPWI/S2I82Rk5hBHlcq3x7v8Y1cWyHlWN/tQmrUaUd3ctB1zlRdJ8DBlDp/m1
1nBD1ic2ox6dpt2MDgYUJHeQblSW06icED+OMbZZZ3gy+ONAxqMbQqnwoAcmjqBMc17YcOi1SX2j
lj0EZriXIqSMJEiOCvweAQ/EPE8xD3xbXsF6j9Zc/wqAcpnkg7SmYKBtk4uz1FydbPq2LIfQRYRx
+R9PCtiD7jsl0/qkpUEIthl/Jl17q3C29hY6f7Wrad3VuCDpe62MPOXdekRiVhtOvPjc9Airr1r0
NlMTODeh0M56ZJyZ3cnI79Hyw4+wvWpfGsxXpnCj6NwnFG+cTq2XTTHRsFR4qtztNO4RPlV7k8IU
k019Gs1bQYfVOZ5Dp2wyQSGFHOUnOdYwrOF9SPdJs9OdxhuTYxgNn/WSSaMS9fCthKccMpQdE/gr
0LltZR/qx8TeSDkYkRaTpWg7MEekEUSodYBjQWtvJWBkUvkmDsFw/ELORCOV5JUsBTopGSkPVUnk
T/OXqp2bO9qeOnkbmdvKrDcjJrKWbE1ZwclgWnSDYrWEIbHswovzY9x8mIQN6BAsoVbjDLVc4i1w
6VZOiYEFS4QVSF/tEJ8FWqTjYDiSd0acHcB8z0Y4HgGRjxpk4JgyOtIMt0Kr7Bn5MeVCJRfUf9c6
5bomxLHwB8YgBDkZzTNEv5xafW1WJFqV+DABAUYjflaIgwFBf7ryZ+fJDnXB4wISpJErEZEoJPIU
4BY4x6lJ/VQGuUfhX6rEeKb3ts5G6XYUNcYuasl28zTAw3FI9ogwQX8bxVaTc/LHMNzW2qaQON5Q
ZBfoSaWog/sY+MOrnOHLSZc/El+anzm23bzG1J2u7Ao9O3tWVNbywkr1L/qs7OKMVUSQ/1jDYzJS
tPigEzvVoGaDBH5hoV3JDkm55VZLVSq0DMN/hFCGMInnTTLwOFSsFFuKPrP4E+V1Zrwu+FtzBZxw
4Uc9CyoxUG1Xniy863y/1VeJXtIwfNXIsjJIhavjvVmTpDU9anYtNPbbRDI64xPB9zmlZ7RgDzmn
V04ZfOoUp4eyUVx7JuAJP0l4yqLfxb08l4Qo3SRq0Rh+FHqvCtfRjLNg8vthX+ovY/+X8exa1ZkZ
z8TnaOHI0LCNnsuVsKMiVU9dM2LlHtHU11O+7rQfIgxWojso0t7m5a+m2jXILqlT+Hc09pQ8sqgg
3Jk/VckUpLlqDB6i1846qSFVTX2TcpS7kbBREuYZgOuDNy2R54IMiHjtWP/i/AQRClA3KFu9vE4B
49qbxcUjTD59eBsjEkVbEoifcv6dca8ZSLWE+wvypSJi3iomIGe5ADYYDiPB7hRbIybCot/MAE1J
kkHynUNy1PTmd+5JPIn6TZsdVGVvl3Dsi8KbbxwC0lXnriFZjymRqftCPsTBaSJBFE9v70+wmA5D
qr725bJxDYessuhVNdSDXHxxQ1JGJSh0VaGt8H6uWrtb6xbQGvWJM73ULRY/nN8101a5hnZl0o9r
vSdaXsY4RZXTf3Tpm0P6n8n4XMU+ZxCmRECEa8y5n06xv6goXM9y/q9vTuWinLU7He0z+1YMgmce
4/QwFxjrz5lPDmqxw/wgrDZO+GK0hy7csdNyGK5DesVd1av+WL0lONFUYC2r/cZruCoMCrOC2y5g
UWF+ajUSwYlakHZF4bfdzcEyWeNWdy5Dx/X5gVbuWuO0NkE0x0rZTr04mu1MS8wujnnEp2Dv8+qS
FRjXTp1+UjGBzdWpwn3YRhdz3qTKUSGaq/DGxfRLoVYyfbBLbSdZQBCO5s0Gb3NCugwmBjZOE5vJ
BsJ11B4EEfDlw46vGUksTvgsnC9WW3hZJW8cPn/xMIvUk4ajNoSnWmxr863CpiQQffMZJ2ZofxrN
q9mO54r3JK7I9+uKj0571PXbZKoHpyyuSTAdhE6PlDMMTClXLe1Pyd5V2frCu8WboOOj6LZdoGzG
aTiQtcmjOiHmJ6LftmL6K+hbMngACZOD0nhMuWWXpBRgpLAisBSsmxOIIMEix0+BOZOsTFEoboNT
bWwYh9k/tWAXjBhxju3bnPQB+10En8L81zsU4GTdNQzngoMxZmdCU0P9GQTf81KmWd9OcDcGlEb1
ojfWTa22WnChrHsO8yZihFIBKQ/l15j+OYsLzuH2+IhInFpyMoNdQlyRcZuIVu7Dl4gQu/Bj4nQz
cTb0+iVZFBvsYHN3xKEJzGa3h1TR9on2VwzhdawBIWJ/Svink+Q4mNGrQOsLAREkmifRIO1+hYTE
tkL4c3pRyz0pk44JXfSwcjdmIjxsovjHwX9c/PFL8I2AWKcQrYVHqU/Occ0zgeFJNqarXZc703oM
3Iy2TBirxTgxD31W+FIs/OTtNc/jbYLbX4sY/ROzP+lnO4soNUkRl69j1FC9Jn7U4Yd84Ldel7N1
jPM/eSDZulCJJ/uxVT5JNUMs45ePHoH+1uk/QaBsoapp1RM/Q+ydiSiNSCeAS0mLTcN4bAYHsMk9
Dol6zinCJYg0vUw9Rzss2acFIRP2QCbIWsNDIx+Ql0pjv/xnc9Crl5ZJJxJSvsadHNI8sgxh8EP9
2iYveXXSnQOhdwzBrPiUZr7ZXAwTveyc44sZ91lMxD3Qxm5J4HRwQZwVbflLQbPXTIpzr0ERsRjc
mhIEKnuMAougc8SMpjgDoZhIGrIc0BiG42YWNpcPxq90cWlZ1T79H89zFsXLnyRjJxMU5wR/ZCyG
6T7MnFVgv9Sx8hyR9krbIRG0J9g+dOJtzzYOdxYy+YyVsk7jFsOvGF7iEim0UxmLxdXFGGVixtt2
xXpCLiaUhEiX/xndvLe78GzpDAfwyXEr5DC5TJEDaXQnrXCA4BtcPqW89DT/JOKDChqGnoMLR+KN
/3ZTxblNaQC0NG0NplNqnq/VIhVb/T+OzmM5cmMLol+EiIItYMv2jmw2PTcIkkOiUPDefL0OtJgX
epJmRtMNVF2TeTLP9SmeB5jDGiRBdOcVYHZjHZ0tjA7Y8zbTZMSr2QODk8Wc3+aARK6A6aLYuHWB
IV/U4E+70HTjnwJ6ouFGezdKQ6xKccSybzqYHQP5LNmLIthHOGXtzESXizlPDwNzq7njJ+c7X0/j
vgosxsgR4K6wDc4wBirqjeCC56/dWAHAwoYnrEAhSoDTGVFFtzMR44LeQIoQgP3KAEAsQ+EgTyB/
h7s6ozO0mAN0VerDq7cfZIm8redUagvOfjGxsI5sDHOIXK/Z4kfzR0BDLnNgC35sZOQn/gJlPjsb
Md48btRoYWE44YcrOzjsskYFjwY8sr1T4HAP4GKsC3pSn8j5OwK0KNRJ4zBzQuzcKlycGHMBLMVi
9tfp5g2l5W5own0ivQ3gdrYeNK8D1msnMJnLRtV37Vkdi7N5svik4+bopG1+SSd7eIjG6eQMGuK8
d8ySHLdh92RhxzG6aRPW3tUd3O6lbnFw2HmFHH7M2SatLLuwh73v5uxQ5Fz3nJDR0ebHpBIoVU7j
NDdqCHEoaC0EprvKGw5OPoXXaKJnWQSX3EjJoOhulJebzP9Nfu3MBePj0xo0VQ1Ohqiej25yDmX9
yu7mrhTUo16UvjuTuxGDtzHy+abz+8YGI8p+3LL+xhEfU+kcusnbOtzeit2FqG5Tcx0dVKxDsqqM
5Vb0vi2qYzPPzi39M64BVpHVVocdSmBIMmJ+CBJrHUx/CTCNQRvmvSbu5jIW+BMDUicm13pLoJbA
4UHWbG1rfgj+WvP3Rv6ZIqBoWP5lbA+C0YnWf2rqspzTz/afO0/RsQ6zlpRowVtrNt/wFuGRjGAu
jAnuhNOyGjS13W2NOl1bxiQo0XFnMxi6cxerVZPX675yVwzd4vbcNHthvIO1xqLqe7vZvsYIpnGJ
eBe3ibHqziw1LD71f3OX7Xo8ONr4HsJfqe99MawaVqwjp3k5/ZuQbEv5EecI9FJ6+aUl2Uonxb51
MU32tAhfJvt7aX/coUdyRJ+E3CpBWy7EHwMKtz6HDPJj+BYKKV3pO2yGKmhG2EHSz8R+at0r66Nd
HOaPJXFRbYGCGgchKlme/S2emGPR/Ij8JZlvs7p0CQtTr2f2jkzJwELRpLBV5lVU9CvRRbumuuBO
+grzU1/QfdTmPtPouMs4+xej4055VkUILrx5L1na5dG7nTxnjoVgJPZ5Mvy924IZs+yDHutzC0QS
HU3Zf8ngqx4OjftTuj8F+84c2TvCeGOodoq7GclZnTrc7AoZh1jhglwPnjzGqOtLNMdW9M/JcmKh
wG2yFRgnnKBo3MX0TKoBI1YqyhDi0/gc85N7ReXA6K9OXnX47MiUZt5BiG1c8q59LVP1hxWWvi16
zquhRAXLeK4KEanaQGJa3JsTW6rFQFdgdIWIGOOIdC2aFqZRY3qb+V59UPIBgMS2fzMMzqpEHHxx
KXWxqXCOGmaJGdt1vmeYOkSJbCa4B232J2eeGEiagbMKiyf0hncZE9vefRhwN4aIYAgqsJg6u4sR
JgUPh6xr3VTuF6Fh3SpnApmSBdXy0IzNxeXEJ0XlVTEcsmjilPaCD6/qiKY6lf3vnArOqQlfHQQe
c9qVxUGinBjQzzs9uRCYjDIKX47LXcro1aIgCdCxMeJYEhVunTB2iTTPiQK+lfvrwkC83jKbJ+c5
X2FHXOFzWaXRtgnf+rao1o474YfCBAGOjpJ+hvROY+tNjzKuqUKC9N+IIM+p/tkm9K5Frvi6vBm9
ceuwyBBCzxChYyz/yoJXMVZQVrPOhbvuTbwhCm1lwhvHMoRpFJY8u4i/8h6RBipxKCt+I9gWl71m
LdDkyOZQZBut6WOSzTEj8QubtfNkB1T1enqOFkloDV1aVshLaqkIrcK52zHeiMiaYa2h4IeGFmoK
bCAVRK4YKrSLerr3rJ3ofXYCwUFNzisZZ3s/M0iIqp+yKLvEKj/WkXEaTMbvQ33VrfNc+jk+HJzy
K4y044YnDitZicSQmwQjrAQ2ngFssPeFq5nrR8dAt91KIs49hbhYiD1Asr9uIAN8deiUMWsW3tlv
q/HYWIxPM1I/6APuLLQLRZm/NGJ+HaCgFQqyvAkyD5XMYZyHg12jJjBZYd11qXqo2Bh5EoSLyZRl
sL9q2e/sUTD2V82Mm6DrmIEu7sA5oTvqIYv6cCVgqh69LEd40tC1zG+GMk/eImvrmH3zRzI1DguL
yAkDSfekXdZZGfNLZmIBV1SWZkddyrdhCn+zHAKHUTtIrZgSdGS3AL0JnahjepZ/e+RhBISkRJxN
Y5p9ey34RrvA+eNzaKX488UI36/vDWhIjnUHAGtXB85LOrErLBP4207NvhY1hl0v3V1OhF3jQ8hM
zU4eZ9PwNnE7VRfcmd06n+tvqxk3TqGea8d96IDGZinc/qEZ49sQGcElSkLr3cpYwJJGUEJD0qQP
zQV+YQL/Op/FgQOT6zBUihE36CZooqvcyNA7l9XT0I9UjJOzn6R9yG3/kAWMRPqc+XwsW4b4QZg/
j3PD40o9VP3y++NHyMvZ2MGmOM/1+KpKD2EBrN5cfKp6gD5jHGuXvQfO3Q8547l20YzWGSoTbT8a
U30I23fIk3eikxsz/tTwcFz4heWIaia9A/Mup+QydBMdFjb5FH8kG6mBGke52yo7hZhyC3Peex7/
YSdXBoi3+XYl7sIbusNxOIPS3aQTPgCWuQERHNq5FfpfOzwWyQ7urPK/cx/wPYdGuM/CXZ7AEqsf
LPNHlIzvlLtpp5e8Q+GosGAO2aanaCib9lyn4XkQLDygo8Sxj8v3rXfFviq4OselSieP0tgn9TOG
gbtuiUOc71sPy8e1m14Rva7M8nfkY6bMQkXPbWwGHCfvBHEiRAX58RD0J97YbRedZ149MruyaO+k
fLHVU4Gagaj0tcGAKo72Mn0bnbc0o8o6lkwv4+ExU18SWw8qg7R5rfL66HSAe9xHZXLqbik+CCLp
s/MyW0kZjdvo1uvsd/HmLC95yCZRILwx4mC9sGKYgBUNE9gJz4h/sgLJ9C9HDZltMl8eAfjxuj40
gQc/xjhKPyU7r/5U3WtYX1P2sA4C4TD0TjXsa8H2r4zLKyyySxs2NDgTOwkr+ZllcW8l/k/aWZ8W
lX6cGPshdD4pzGCgx9kH4Mlx3SfkmAYQTJm3Hd3YvBeh++vEtDRMYe9yL3uPrAJgGSkClTOy28fY
ZPuC+hi5C0tzucOTCBirT5FtmIiL4fzmo80mluie1HoaZ9mt0FEgy8gHgp0xe+8mN6PjnbqrxGtZ
pPUhDYabDHu44e3LPNA6DsV76ZkbOY7XoEdMXpN1wbtELA5zKdYUxaGPW8V8HvdR3WTI84BNOIPJ
lr8sXnqyUphZ0bQYNLCtpgA3kb9zLZY9PIKwejcEGpWsfIsWPnkWje+Qbo5hHjCKXNitQDPx+jFT
g3ZHD5SwMrCqi1C4hDM+Zj+N0DMbwbWWxjYz+MzHCmlA9OCbAH278GAgFUda0GEc7A8RcX4aTRgc
bORr0FUhHtW6PKJN2TcKGE1GMjjrnLsEqrPWGiWUg2mGCAHtPtTVkkrm7caY/aoe38MKlOPoffEd
9gz8UDYl5kW45UWbemuQZ9M65gunN7eskixim50Oe3h0TJG5MVeB4fxrIoZ3IPmBah4sQl4V49Ap
Te6NPNw2dQxPqcz3Tlk+tXZ1NnIASbDvJmkw9cEgFVjl2ZuzNzm066aFxh+B4azKVaYaqgoBviC5
9FH9V8aCXNdhP6WgoVEhnqd53JVQlDJm7QBAWXGZNOv1vgRpPUTIp3G/fXRmNe04jHzszTFpH8W1
brqbL4qLJGqQXgMdjtlWa9csng1k673N19M0G9N0D05cbeMhXXD0v76THArufOCb94oc1sASBwXu
1PX0Ojb8+26ofxyZ3YcYPYwguuK/QaqFLlJq8J3sazsOPeJmtoHNCEP4z2FOxzeVP7WBrWX432zI
vZqph8zH29IbExLp/tu3fZwNfral2SBwsjyRDLyperyNwGkfZWKy7sM4H2rrOucl7s3sXnE6JGly
zhc/0YjaeqgA5Eb61UqrZSq2Dg15ipAjuzDxBw95Qyj2jTHdKkvdo1N4FFkAKnZ6HlL7ImBeJ2P4
oLHiCd0+1va4Kc340ZwRPHkkCoBvPi+y8L5lbZvlj7nCOFah7/aL74nJJ4ibU2rzhfn5fU3DfNdU
5Xru0mJlgMUGmSHhYHB++fBSGU2n79JOWEpx6Ml0EYC1O9cqaPcg23RIfkMmh3GQbFQenlSFetbP
BQl6xj6V9rFnvd+Hxtkkgajt/c9plNd+rF4KoDF9BkwSEbHU9bdZThJAZwuUKbsWDTMh+EGRTwlW
y6PvFE8GDHIgqaDn6RfB4FpsSw0ht0kBjhvO62DLS6csDmSlwf3Wq7QO0NB5p3EYnwvPZ7aoGYA5
yI4cMpE7pB5msSiL8zP60I3bFv96yK4swnaQbBmrLadbdsG8sZmz7DrY4CMn9zqHzWHIwi+rJquN
mENTWGRq+Lh62lTc7A7HnAtlx4we6sk9BCkRAHmPekZN4SbiR04y2YoYucWIZ7I1c46BGTDvt7cS
QVtY+SDOzEMoILGU7aL5TAm4ytTwibx7nYIlrmFMo+t+EI71YrOQzfKCjSTyWOLVInnXNP4xyaaf
Oh03rVeeOLi2s12RH0l+ILaQZCpnQB/UgPYUC/S1i/gsYnntRYyfhqNF2Za6DJDPehx3ERpDhEiS
iNApNXdV7W4tuZ+g+dP/zZJ0lTg4SHbzmXNCH6pnIC84yNqUiVUOsrIUB4Dnvv4DrwiYyLjl8RdY
fE7PC64xnGLtRhgjq0WIkExEZm8XdjBeNTf9Y6wfJ9EfljA4Jl3r/0dtrNUax8b81W/6yl4lA4Nj
6z1iG2Q5Tw1CxeGBgRq/NUzq/FeUz+n0s/g1koy+hhFYNwCIZEvWvnogwMDmcdrZ/JL7NPoqp2cJ
MCCTKAf6fDWKdtXhPRmzDwc5l3pQ49a10Sl89BMSumPFkExCRMI2U8W/DTvN/AKN844NfIEUo2g+
A+Mnbd/soryjUXW9f7xprH3nlSvPQl4d3jS9CMgQh/nOtXT/tVgE+pvy0e6PpLOar5H1Psknr/9Q
7q8r21Nj8ctTdqQoMmbez0kBPntDy9Lrmx68LZQskGE0WglJyYDafPPHyZ9nvotA7jIUaILUG9Ga
jzr8ktVnWwAxz1gZcgDQNdTN25ycffESQ77prbcAS1KFNuuvw/3Z/w0WqWgRV290U8bH7F90d7Wp
N9TDMKZrXU4EYLlruYh3PNaxaMMB/JYCjfdc8eCyjPQeRpuz6NTR8fUVi19erRGKClWZDMzrWC6s
kGwzFo+dZa0qNmOweyZUSK5E6YYoH2ESE11Cm7zuo0SvSa7n2oXsJsTzqE42IRtIDUWHvWnJtja+
ynEHIaoD1yXYmmZGDg0UaB7D8x4VFo54Fp0O4vKPkg92nN8CZLxkSq1GIs/DgtCXqeZxPysqqcTu
npSnVia+xqzg+EDhLH5L5DcKrk5AKpAbix8nlAhwSLBLTo28THrZDYKSZ9FE35OSjriAeRqr3zKi
bUi+U+F9OlHYG3O785w3rf48iE9Rclb8ezYzhb7/xeK2Gpi6aJflGr9raIA9f5v5JqLiL7J/mgrr
RHuc+61pXF0K5n6gMEWnOPVESEW/sDTMBL0BssQEqEjgfZUNEZPJ1usZSvoCyTKLDQD3bKQdx90F
ovtISwylzBVcuC45Htz+2ubg/av+pOpPGryciN7x07cgq9g/ir6Rk2Mlxevk0TSg1SVpAAIyQP1y
NwWAJ2Rxm3AE1E34jGrwOY/bz9HDDciLF3f9lxfSbTvgaCUq0KDvL40O7kY1IFVh933VI63Ho5jI
l9HneAadNm87DtCKIjVqDxHZ1VLc95gC7JPieWMrziB8G1ssXb3mEAw+FJZvhR4Fzt3eUD7Hbo6M
gpV7i5z+WPvMiBHbGYTTcUcbxnPN1FgtZMr4NPNJju0HiSIri2xBLcONCPy3mkdcNk8WIy1lPyUN
jql8HzuPkWrZ9nvrnjVdmanXgCm29DveOkbcPdiJF85yVm/wY6He+Po1c2npYKfQifbWPh3//CZ+
wo55YHR75zIXgYOBdfS1LCRVBfZ+896KrAvEYj70fV7wuew1oZojkFngHib2JEDj1leFiiLtcPDJ
M54jpANiZXRYv82Bwdvw5ZF9Mv1iszKsrzGKdoJrbw4naEUeDpg5wTHYf6BrOBdmeFP8oWup92Uw
ns2ueYBVf+zd+ujCBqtjnjgF9RNxZg/sX1BVBqe0hZYwE5W7Lyvyb/VrMRF5cDBZZ+b0p27Pihdb
jRn/DsT3tuV3m/PZeFssF04IASv/VWO4muSwGZ2C2JEXG1ZwbmPHTzmhjTPYIrd/ElioO/ukwUI5
9dcwPQjxojHbetkV8aGAxk8DavUvEuBLzilXJWdT7iQgt/g5meOzjtRGBUyN7YsLg8pTnwpHSbm8
cGmwb1D8x8G5Cz+ZUpEamo68u0TsOhX5Ot3AmaV2XuPfxRVZY5ATeBqV9W0ZF88Idz6hvOVbwBhN
FNdJcO+Pb7LdYszuoyfFkt1jOZaH60lH9PSta0QcY9m0yOn8hq6yFWTYn42KFnmrEnc86LkgMbMJ
53UqRLziyaCCyG24uI2TyqOjUx4AH7yD42UkMzgMvHsBItHrXExtaPKg1JQlz3kfr3tRu19pUCX7
aJjZXnewg/q2VGu6OA8jBZrxuvVivPy1fhYpl65ZT+khaMqScWlKuj04mFWSjdZdpakGpWjctZkU
BaTzwOVLTMozG6r+xB6FmBri9c5eijnUltYSqiXynVBOtC98v93FThjta0reEwbB8bMsQwS7cl/3
QHvdsB0/dESsAippKA4dTA1485wNnojv3dQNEPZyutdCT6gDnQDVigG3bM70v3GI8k3Lt3zq+XxY
Rzaw7nTLk6KAYph4P9bDPA3YQdFUszj7VyKdXodJn5NNzZ7KrOEa6YAnf6jL77Gv6xe70Zj2ItBU
KhQ/sMS5S6bJueVSvcwa9lRkcN3Ztk8+UTTB5h5z0mMtmXKWdD02g0LtSido0YZmJsVnUB7cPjdO
mJ1tzIES82qVLQhmn8Fko/8AvTNYzOIZw7ZdPBjWoilhzgAMsO5PHZN7ZpA4nl0pk+M4sD7wXOQd
UYxrWkRhcW94fvcQ51S4yp37i2343t6zLJByXQ6QzHCbL/K9kci7hb8iZHOgGudKraMRaoqEt3mO
iH7LsJfyhs2ll3zMFW02JkoT/zZf7RwQxZmyzWPlgZxqLyQF2TAgHs3ngFrOSyWJMQZkhDhqt50/
YrAyCyydWUVlFUV2fauybuQ1Q0etSoZzkF6ilPEa96XRhM3WG/gMpZBqHZRALkeGucj6Wft7eU3G
yQR81wzM7p9TzuwNi8Y1HzC+VURtEcprOb297loYllr7CAm1oh2X9dGLQBUFTEi3fopZKKckZJmD
Uryc2pEZYyMIvjHVY93YWEcTX77PQTecqhQHR89w6TGacfWKcgkAkmSeWQErAINrcmORNAGwr8MR
npBs+ZHhgDvpqPb3Zd3Gu2CMvTvmtfWuS2D15CZ+zGhq5Mae7PQYSztek/iCuCu3QpofgP9lyfIr
tFNa8sAsdkMbvrEzpKTP5y/BFO/R07YudpNwh2vChH5vNqz9mtIY9u1MOnrkK7TxKW28FzveYRid
Pf2JhMCcoKjTzOC1UPqwhATcB16TAH5t2lNV+6hKzNR3fsohED8iCBRFGVA+q+b+YJ7HkmFmkMu+
uOOFjzh8ogndVjaPGJcs0sEcmYgHowrCtQjB0uMsbfdRhsrSGIiT5g9YHg3Ah09WqHFHzljCclYg
vEDGOizjFms3qrDRAAbvuFVBrGGVPzeGjyTeYXgqcij3lDXxR2HV05m2lGIlNnqabgauXdmNVKRp
sAGs7N0It6FWZv3LoiEejXhNDgPA80zDN6QR28gEwriOOL4m3TNpSkBa1R7YcrPx3A8ZGOIYm14I
TmFkZTDWgkvcBUQlSbU5cIjn19ES/UZl1rCfjaq+pSo1CdIq5dY1R/Mfpo4FWCMFCuqkEAQY4YT7
K9nL4U5PMd3EODFPjJvil7woF6eRP43PRFDna9GHWL+SCoxFZSwhoGniP0Q5+Xp23LVw7XyUjhHN
7hRrtDu1ZTiIODz3mGp/8UGY7wwKmXHIHFubbqPPHqkQ9RYuckXhCQmQxQWLYdBXbjhpxE2h9eql
DBlMOV+SHK1fEdX6XzOPP36RIVUVaQr3JEyPXQyLNPYccGOhHoE7MbWBb6JbjJe26sSjKb0l86BE
zkBqNK9z8BbZjAmt1qFCrc2gPsdRKs/GQNjaGDEVoV4MHslyi8AjIFS4y5u2+1dN6fCEixK5zQBx
2fQZHiduzV6mD7sTlr5pQHKGe2Kwu+SvqRvjUgZm+eGCLAlZUDU4UZwYj5Td44NmFUXHhvs4skcq
pMhii7VKHDX3O+wSS4vdcShxVL+JCFRtMcxLWq5I5fxL3vMbiUe4EAGfyW9kLh2h6Kr9lghlHagt
joT9QvbQZH4TxSaddlNEYiAyQrDk2k2QGqm0icL2NlFxMRfjSbMqbLbXSN8T8SIHVETTcZJYtseG
Jg/9nv9ZVxy2jngBJa+SU6yhtPUmIW4jWm8ssSYxuW7l3yWgdYgyODCJ2BgOs5h0OPRefRLzt2dW
66hE+ojIBiGbGX1a2GDS4tNLE2xifz7LuBQ5VvzI/3HJw2qGh7igTg2R9YBPi8N1koPFoNKl1rRK
myxQpn5J98lwCtfh72BuU+e1bwTGUBsnrmHm91VQLkJCRPJa7QOmRu4w7axZrN300QyoCInJQ4MW
kxkrnavN0L+K32YL/aRC/Fz5x2peUuniBtZzA0oEkj1xLDPC3jxdmZ6F+7h7nAmjA2/B1Ld1o3UA
iCW5aBgYtev+FZr+A0FO8aWCrWPD+pGvor6w37ISDLf4jC3ns0z+SVZTnfpnRL91GC47rjsjuxX1
QfvM5hixq2Ll5A9R8Q2kZLHc0S8sWbiu+nPNR0t9iAo009FnA2TwYx5Oc/VFFtdCHLXzB4eQmX5J
k2g/h+Co+7d6zl45es+xM9+5E7vrV+IG71rj3GbPnfMmxTv51Qu2IYxOdb1epNNCMxKdP0zKtRiV
tK5YmH+ZTOND+IXWU8IaIaZfquuzTs9WAnjW3o/zfJxVc0C+srfoLE3/xfXYTRLZCrJwfIMysnL0
Lde3KvzorFfVEn0KGrJ7sXrWRK9DDPydCrCMur3vJ5eI/6gaVqGFc2KSUD0everHQnQ7Wn8deJ5J
oTZTdGXrIDyPTFhiYqOqxnyEJLzlWtk4PnED8aaa93V96iaA8+NOUFkIokeKZQvNu8gAcMhOkCua
fhfIrVEesuwPQSUje+uWSoSg1iEVACseM2KLq/restxVxSYrSkAsy0eRXE2Oc57OrcXGKU7ob8NX
idCZYhnfXmR/qDm6YtvgYQeegpcnQy0K2RIbmMI5TTuZLoWtKL6MGZlAO3TA0PsT4Jg0pQ4pJL+k
1Gi/x/7DL24pkNcQ0KyM7OMQO7jfIeX4+drzR6QKMZU6CDf1TiQO3nC1Mkr+gA2IBV8ZDzL/oMNE
ZkPMme8d/ALYvQnGnvHZyrOZZzFJ1IOZMBk2Hvu8vm+ySsCGKMOVqkZC17ufIfIIIVj+h+/uJ+Lv
ess/rpd/sRHdg1cV/lpJwuLI8l6RbwFf8VKWApfGN2vaTVu5Jy+jZ+3tDUf1WD33LWuAexC9e90i
9oIE2Xb3MahCyqZVWCWvltW99OlxRHcQFD8kd30EibHBGcBSVq70IuPvHUThJWk4047lD4Y+rNG6
x/7rPBvVe9qdwuYhH/ZQzAxgMszEgEhUZxN/RH7I1TmT5yjZZuZTZoZodcqPjEIB4ZV78dnVMpXy
td7b1lXl54BtQP84mosZBjbbWE/BMYzewuBK7KSf3cyC54rFucG2MdYhG+5C7su227GKBsKRnWxi
daNwJnJYbbhR0Jl1zF1ap9wqA/9PmdAtoCk1GV6FZnD2uN9c0CWALcLumvqEbXRYoVZOSfsvvfo2
dfoiCvvRV9FjEU5XGTv4VSpkRXZPuRDM6MqNbePkG2eceXrxaDI6q9LpUM1EK9KJ9k70lAWkuhZK
89T29Uth8gz4g/huLI9GoCPqJLGaV4c4sbQJHqY4XmdCbtyeMlmpXULCnwiTHYKY+6ym/QX7vC+H
8jYNOEWmJuk2Ii6Iz4EwEGELdrXPV4WQCnktTNuIh5D3mw5wh+IKli/y7zEDeFbAt2L7uh5Mqgw3
u5V0ptTqASMiaL4D/6RgXysdQAstgYMRXKzwjJzRmgF8+7ncopgZDfoL3VwN8GkrTznlZrBacINx
hROLRtK+Y8Y/7ody+Bj6hZYhSAxkVzvdJa/1G3eJ+ZR/a4PHClQ0CEOG8QK7gJ6BTvgg9EMCWoFq
zi28bC4KMLrGLvLMkKocXoj0OuJxsdnNEWqxSScvpglnoGyrYIeB6Tur8KZ42sNZmywst15GEDwQ
WzJQBO86O5ciwC4wTCZZEYukuic6JZMn2V8D7zUqohOhBkhAVUCNb7SMzNzic4Tk6qiPAGOAbnCH
GVStLns4Zu1wUhK8AiMgGwDRwr817J4RPzjun4OhkqiwpP5p22erRy0VDUto2wEry6rJzfc5Np7y
7mKl+od9my3/LD3TFRvk1psarKM+dih1Y5qhqS9+OM8Qf4pNjltxmv11ZhFwi1Kpx6zTRmQ92vGG
5cidGxCnYrqv7SC/7XZG4OGgkaUDr6dFr7WLFkUNI0Qv/k0XXyCa0BSNluNh6m7eKkHiNyd/UhIk
W4cryzBOjahXHM4bP7gW+KQHCVuvf15+T1c/thnbDQ12wC4D3I2RS7oA9WZdGOnGjSXcyaecgiDC
TZBX96PLWzT/VUtuJvZZI8O8DgIYc6Q2TQakzp0AgpFROg6Rfc4qD2LA3EzbyiTHxDdwQqQ516c7
MgOb+Rm9jVDtvgcp5b8YuJaNVGS48GMuFPkCq0NtytFpVqYBoNAM/3R+jOZyLVnSOpGDaniCtfLh
h2c69rU5gBQxBdqRU+QAdcFaToM/pIQNYQ5KHjiX5DBjepuxSqHk9O99ti39SAQm8xuv2g4M9TOh
dildsR2bm8Gfd0OkYdvVNNo+/mNiPDAm8XGvIvdR9gETJypLfMy1tyDb2KsbBNhAaoYAph7hNTYV
BcbAghBTtRheiAQy5HRnxHjrEW1UE9MjhKQFuu9OmQ+l5B4MB3B1LbLCszOehd3saeF2pf2vCh6r
utq0NBglyLN+qNAafVSmyXt/xtXmAFtYFBP1LQ/uQXJtDZrJBt398GcP5TGkdvAkmLRwWifcbkS2
7lKHRS1n20uHwEvXzyocto1C6t0cZ5+3f0B5Z4LDn/uUtMlq4vS0zDen8XZm/+E1n93kvku2yaN1
40bd1GQ4clsLjgZ9qlps7xAjWWmoQG1m71rqw2B+tGAozBKubn1zSV5RPgHd2btF8wzmUpG2VrM2
zgl4bL1sPVisMCJ3zYkuMdy4eXpMx9c0YlkUQliJ3qCe0b6wOxOEQu5NfSYC86fDmdKXJOSwFnfi
cOV6LVZO6HpH9//JEMZeRRY5C6FhIWRe/OA+lumXO08HKwFaRIS1F5DJUVprFUeXAcexZOZb4r5z
SlrKScPg1ms50IZYs965BjPKJEO13yLgtSzYyIwRioHcuuY1Csi1aIN34UGqQ0PVKWdj8Yd282UB
z0GD+UEvSrlwHs5WlD1OxF/Y0I5I2rrNKalDyY8aXmYc5qiNbU5gV26q6GMk7aHrX6bWOS+APF2o
pyFMd+TCn9pGbXpdvEy9xA3H9BY5lrtu1EgwhzEe3MJ5HypYfvtA2C+zVKDb0Vhq7IMZ2V+Ju1+G
biHKxTmGmlPbGUdJo7ZVB36k9K9gxN8LJ7jEPswDLjzDPDdd9BQ34+8s0xdDWeeO37RmGtNh+Dem
K5yko8W6vEFaiQ+TkjzctEwDwv7mN4/WcAxIvun0kXcvtOR9zCswUwz09nM3fU6hexxS2g6DqCSZ
v5Qh5EkA0GxxB3Pn03bU1as7ovHDRhr/KP0DHUqBohCs8EaT/UYR3yrnnPaPBrbiIHvKtbmdIpxE
ffZiS9xhdBJMzlazEe7tmRFKtK6zfBP2xnGKjlH4gH7/zg2PCxS5pqeB7acwf7sc+mmHqwSwO3IF
yGEG76p/x179FBgzadO3sn9jvIAC1sGa6lqfFIaMxfMHssO3HVlzrV9utV+dEsZf5Vs1kk4duSuX
YnYo2GlSgPzzybwsoJ8TSybJmCqBTKcE5YU0TB4wUoHFLrKw2fGROiYsI7y5orypIjzNvtpVSAfI
bFglDANTpuSZ/o+j81huHNmC6BchouCBLb13EkVRG4REteAK3uPr52A270X3zHRLFFB1TeZJeOdQ
AAAFkUCIKLNcROmNAcvMEvFKxzyrIVws2YnW/2KfpBez2viKMSkR/41t9/IxdAgy/QRqptqqVtIk
/czBND9G/xixHmqHxlCwIDKJ2BE+phkFB1sTncvuF2UDNdlRj95TlXYtcct5nsgzczA0HeN+ZK/n
x+xs8hbtUINUlDCS8FrJGhxAZrzKMiaKyIOyJLY4VJaiMX563SYrbVwDPkJ0qUcwrup3my0Cz1FZ
8T216LsYOTdeuc0r7PEYdRdYZLmlNcScUQYCvhi4rFHaQD8xzatEFDjXiQ9eZlhGAZhpL9+qjnXn
/1NhwYW4mEU8fBemgIfJNJeL6c9hfNJDSPFYwQVV1e1jfZ352TwznJ2D269itdpxkAf2kx2GRsZD
1WModvQF9k52DyuY5CkkozFhvF4mLMrrhUA4kkUT55gQpj74CXJaJRSXLfbHqFZIFULegjrRg9bU
4xMzw/toPUtPXfj0vVbJxYnUVd/gtFkq5LsoDX+sRcWbzaPiMsRIrdsM0r7+C9U2Tex/ihK9xHBt
0fdo3zG+weA9Z2jjVeWqrOxLoGzq6tpOgLrcXbaZw4eLrz+9hRousKNQmDEETARr1FsPQ8UED+WJ
mbvqW5DmGQv4Oj0bE9OQb41u07lhlACitI9sxAqQWyx+5Xfs4LdF8TtYFL3DEvQWE9i05xbX8Syi
4WaJbiDNdpcBeoWhA88QO5ARu2fOGF6QSmBEl0C8lQEsbwT+7bPEx+463w1emzhS58RhzTCFueEh
bM7gf0JUVwLG5pS0F2wBcQToxuwVieqq+RVnjCFZPMoI3ARTw6xtdzG+9dCU7AfjmZV/54jxE64B
z7866m/pa5xxwzsNnqiCK2mK5rwR4yvUUZrzbYXGOR4El8vwUlp3MbQbdbAWsEz/dZ6y04uttCxS
noDZ8daEOukxVXWvykPgF/gsAtxZ2Mko4+dtZD15s1Zenu9y01i1/SmYaCuFiaIzWCPzY0Zs8ThO
QSaj13Ora2iuWLXGH7qlryOYNjElWBuwoGYqE9Ebx5jCdPOvVr+D5pmGPSMea576ZAKZD2Grmya5
WyA9GXlsBjotaZm/YUboUn9szHdt2Pp8GuOlSi6ivTqYZ9x0U44PrMomoHRjl7OADG61yDaRx+Bn
g+COwgChyUaPEFwxAXBDphz5aap/YwzyNbYeXNKSVCe9If205ELTxnbOduWpQLlU8FcTDMLom96o
2FIb5LO481cyHVVUAdBfLIjJBbZ2hSXvomuwgOJX3QwMt4ntMNDUWgdV5vh4XYHP3t0Xo4U0HfOr
Za2VOnJBE13LCT+acgod7O5fomFnT7muFH4ePCjxPlXjA7/z5ZvFc6zhicF+NlvnjVEMuSMf3qj/
aAUSOqrfoAJSFW7M4gygceEoGalajf9ZBO3bYGVrnwGU2Wwz4imKDE4dEe4FVzwLCsbscm31d7f9
qnryBPjTBQQ7hxuVacmwG4trmmxrXTDNDOnSTAK0YQmHIW2nkwBYZuLjWMZiKOW2CI6+s7byfjtt
XDvW5C7EBJTFy6FXb0VzEyr6r2m2ooZg5wIItCnxE98WGktdflp5xGDR/PJHLznrTl8cesOa6YyP
OmmdIkKlGV0T2wRWUGmwWxh7rQ2ufLUw5lgw0ah6ujgJx2bZDsp1GJdJH84jegvGRcDMOZcTZ1Y1
BLmilpkgZuUkPNUPeZOcRDdcc7/cGL4KEcr8KBUn4+CrUH2bGE/GKc2wSQzSSZRmJynOc7si9JGk
5xrLeTSY66YAwhB27iKHuSgH+WRjAf5Wrvw4OTDAX4Pw3TUlwYgROoEaJmnI51tqMP7Ksf/xYuen
DpqOocsU6NqV9qqYDjM7bmGHM8yWIAewN8kqgErXb4WoGJRzzZLHI9YNVbIW0RpTzlvCPWiJs2Jm
QLEM5Ld0oL5Ifbouy1mY1ps+GhliQyLwHXIqfbtBFYmbAk9MSicuMWLODQsuJSg3G4vC9P/9v2h4
xIxzCXmem3j/3IpKlz+8C/WVYA9cIkXBz0l0GcgGiQYLn2sKxMBSJcYAh/WLZhjIlsq3rChRppGQ
h2AyZVHbcEZ4qCWC5lvQ69VkEio+XlKiqWX2cmu+AeCtvQpUb8gPmgfypYXPH+AbcwYSPFoWlkyA
uhLDBRRzZPKj7sxqNH6TTsohzNG/EI7Ng2gvSpMTfRCEDAaP1ifDLTjWBab6+qqRU4i91cjYFVUf
bSEuQy9OkSRjFa6cUiIyjN2llXVXPUF/WZIhsGG65x8tDUzckB3GPtuJIjIRQg08+Da92aQyqML+
kzhZbSlq4YN+1t9DB2NBFR1Vj38PJb0jh0MEh9BExqeShMZeddYwvndqe1366Vot0Cko21I9eSYH
Lu2dJ/KL07F4JfvDO+hs1rl+Q3Nh2n8kxAODh1P9OYzjr+uFc/QDvDXQIRwG8uyXV12OZbYhhLMv
5DYW5tKXmAZsVTdojE9l+tZ1ts5OqN9My+laemeHZY7QR8IAgBnK75A64RbmNl9WfY1pt0oTTpxZ
X6quYXleYssF22IGrsFt1hF7Tihn/rClfCjiUoUDAIUUCeUy0l+efqtImwzXXfSBf8afa6Z/7Um+
YjQUnfxKXzdYXM0UnrFG5lggyhULjl2GAtqyT3HYzacEHld/87VNY+L0ZhNWeZKF/m8Ga9ek+I4n
jZTJBreYihuUI0iqehS4WXOrEt2khcBwKokLYjBWodRJEU6zC10UVPaUi3j7SlYx44x99qJKonVf
64xnw3U4Mr5r6fOwYgZ8yXpwJdULd+YRv+4ittBxYQ/l08AkBPHErrY6VFFnX7N0IarJ696r+CvT
2nnQJzj3LznMK5eQ31IaKwIjTpGL0hKc+MbDhKXZky8zhmJwUkswfZQWTsGpGYHzG2ACxD9DySyh
rvYeJCGDvgWB4Jyp42R1GSl9SmcbJeZMDWgS8RUmWNO7DJQ0MGNahQAWj8bNpXQKBoVDo327w1mx
jlmmXQC/AZO85YggtXRXeR9Rjq5gK/09lBrLL+c662e4uSqYHTcduc7tT6we+Ac2Sr0ZI9qJdqXl
K5O+lP8UTeS6CldOw2AqA4l2nKQErdgbYq8ZyTnIPmMQj6793rLBE6N6yFE+sUg9ZtwnthTsOnh4
gmA//h9UbM6dfvzqQ4mhnvCvtZmWP/Fkb3Q/S/siSBEcQBiUKyW7UQ+GLvYP1mvoAALzJ4mxUCE4
eMXDHZwkGqcjs4xGP4YYDgQFp8dJ7LKh9/GN25aFp+8jM0bgh8Yyd+kV6Jpb9taJS9JqEq+mp7QM
CJgzrermdDHjPn6hM8is6uowwRFVKHkX079YfvrqALN1PZ0Gx1x5jdFI+xG5PGRpaGwtVee7T2mt
EBlp6V2G1wgFfWEts0ydtVxvWfQMnGed/Tm0V5JZPPaVAtZLSXGjmT+iOHTpeWBBSCpob//ZRMHh
S1TfZPfTi2chDlEIy/PKNmEWlOdw+PS5zAlOq+lrLRhtIngzESfysU11NV4nE9Jcowfzkqu2YI/u
Wx7OR+yBYcRp1lLLXLLJTdjs2PVCENskiCR9GHStdQ9KeFI5Bu5sqYGj1D49+M7EUsVaMK/Y+1kV
nXz/2XhYNeWpy39DcOAEplCGbN326BRbN4cldYmrNzNZ01CgDD4KlL2ge+r83SKqNBpPDS6xkJDP
KHGBD2APMUCpAXFLcB4d424X2JeaihXU4txm6WNwras+7tjgXR+c9QiUqZS8QnB1ud6lwD/EsAiB
h08QFoyKujEAwvEsynPRaQvuUcJp3JmVypWJKtbyHh1Xc59f5bjjjNEzm28R4w1h1a4Css+6j2Q5
1sHNiQkimpyd6t6Te+wfs2K8dJw6ObwCR/7UBubM2CJ4DTLxcEqrPWcuSCl74vMyWUEnQwmkb7Aq
BNGXwsCopucMpi/aOnnGVTXUWWFjxVJuhbOsqj/Efzs/v9qEJTeesQhd4haNt7DnwiT3VhVIUefo
TVXzirOSdfoNPBpa1GqVQRJR9x1zsQigDa+owpzxtyLFNx8mBw3lrwdgzB7uBS7i5KHz8WTy2Vjy
obbFCo7WSiIyUfphnnTEY6fkapQf+JqPKkYEmvSlC0m5l/VnwIywsTpQhe22q1Y0NytsiCO6yBDz
Ut/e/GSXZjxIN5uncoCkqT0Z1AJ0hnNTXaP4UvKjTfR01fsXhBKznItUdZmUUbinOdebtu9qnIvf
HQpjz7v3vLgD7xDiTp00gJKBaZ08s+ZLa8zlIKudFshViRiXiTjpEAojVO9olo+SAW8bfLFOmuEi
K4rPAp8CG66ZzQ8XshGpgyRsK0fYNbWJ2ZQ7Pk5IVTzFtb2d7GE962dcsnNP/rU4tQv1ovPaN+gd
xUMYx5p1VZMitxnImaPMV7YKk7VecLKM7Ji1i9+SYVyy6GsjxsxNcqkKh8jprp9JvztmvbGMBgbl
gGSjJlqG1FUaOP9qsDixH4EWXf1GIQ8eYg0iX3N6poOTsNmF74z+bYxPYsJaxftOOTrpQbGPvfFV
GMaq4vGqzRAa5pvk4IUVNwQ/Q+NvpL4L9ZMT077vKs4GYjTmevabJxP/hp8NYgr31RUPKXe+84af
jLiwtocJ7B9Ka1Mb1+kFjs+CMbrJQZ4fW647k3ly376E+PFoASyMNBFemdBe9lCPRm9HwlxSxKu+
3IwSLherL7bTSvoeou2kLVqUbDXcnPClCLNxquE6IycOFlhR3NXy2Y2fwt6j2kLzgUnwwuwVZynX
Alx3gHiESQbku0flt8Hsq8a9ToAvC11WyO5X3L1Z8ksaZy1WOSDAiqLtjhmZI+6iUq+VASHAruWu
Yp221ePfnChs0SLUr51jUrxiSqmsuHg1SfY7CAibhEYYacM8SoalWp2l+QuLTnUgMPDKMQt2L30L
WOlgVE+Bsd6PN2V0BSk0a5xNor0JuPHqNWSkwbu7C3jcBhj6CZ5i7+JOu0GDOeGHbX0Pya8+ruGW
CDofjoKdR6E4UZlkzT7ZP1WTEkJ+9UjLpuFJBQIttklLk91X2jk/krFT0k7rxRUjNJix9iYIBUAu
Zaa2H6Ii9C14DMO+RzQxfHjk2smGJo4FexrP7fLpMnoUg0vIxK0HMtcrvH7m38DAQ0Y/cCmoIafF
0ZbEgFMBKWEcj15A6vxaCw9O+5EEt9Q4tdE2QOhdMu+oTyQ+6nzbHmVQ0BJttlEAk1tnP2dGg6wU
LBCzKf53bwxnN0OduipD2sGiW0mlX2bNxZuyFsB0lympdqg+tV1aLtvyswMTEOrRQmeW2aUEP8iH
J7oJQDzPeGBcWAHqsA/9NXM29P64NxNOA3TQlbsrJHH1ByHOKrqcadsF9fwqYIhlqw5JbLE1/GOg
bxvA5tFZ+FcmWKy8ftSAQQAHiEvN3VwjJkHYTFW0Ys1fbt0yLgHjoBvVNqHTiYsvwYChNdxVBsG4
mYSNWNDyrJoZ+imqz7aqzEpCzsSngdqdbLnau/aYnZurSv9WImGR1dbSfiMbzULMKv7KrzvGXVp7
g71sxfyncGiMhd7fU+Ms1Gg5RmxGlwpL7G6ZI6wnpJbDrVY/RhNkhTc3atbMI/C9FzJ/3X73y7sG
gQQHO4C8AjJpSDmMfVAf8VCsCqLzKgP2O3JyOE0HRT8Z3Qa49vQumfatgEaPbMVoX4iE0KZjlJvZ
5I5CipXxpWb2ZfFGPPKchdN4t4qrTccVti9NHKXB+VAOa0VfWwmaJ6/FjLkO6BHiDvxn8K+WzOhc
mk4UN2pSbAyiTSbHpvPq7AAs0iTqFFepgwn4f9Xpe/dSWbN6XYbKzsIG0GyH5J2vkCl+SAeVLvoU
I8tkcU3WCubYevwtyXGo9I+SoTvi/rHk22QCGJ0y7Zo3FFMndeTWUU8W2pJMvdUNtYryzhQFBzaO
YqRAXbpEyzGPq0swolKA2hIhq82ACXxowj0aBRwFApNHq/tlFsVzI/mWWvHWojWh2f6nB1uFbLu0
w9KzGxoYAIUgXBxuiducpkOiEBafTvSKmn3rnT0lhtA2ZItxnEggUKwiTf0Je/MckfWUjx9JjzQs
Z/EaFrfJgZprQzLXp6Dtp2O+gcBBE830AxlpUqXxKhPxNa+at8F9b+GDYbUTHZOe/Cbrf0hRDw0Z
Y+NvrF47pBKTWqAN1JWorl17ruU/myi1HgAWnJAy3DqDMg/rXUDtK8Wu6h4OLQfmJvX/bAgEBBCu
cnVRcNKb1Dk263SMx+1KVt7FGkho6HMoj3BRC9wVvgS4C+hyi7wxw1udHRvuNtLMF4y9yeyNUWbr
e3DuvDSjn2400l/iMbtnPUEk6jEdkMkUh3CodhXbUW0fywqVdwSXEzuaj5Y8ObXdujE3LHeBG0Y+
8/4WoFnV0PxQC0BHpaQYqIVRK014r2c7vtU5s2+zJONxxNbiljT4gwbngOk4Bw49AH+AEsTEvWGn
C7p4VQbeoS5+Te9bZyNJLecns1YBxFHVxdLnMlqaeQ5SHSLKwD6bQZbNiDu1ffIuf9uEpqChCAEu
wYo5BPLgNe0/VeXlPLkQzxXl01fPI2TgGoB4T1QrmdAnR1tZKO9oRzo+5ME4CpodTFS7OIb/GNXr
oqIiotpQOnZryTryLyWFf0ccbWsuSkx55DnAiRkq7wDceN0VRK6SUTHId7f2dkburESrnTuMbja5
0ES3aRzDg6IfM5TGsn8obbtKwdp1dgS0TM4QmAGjJEDLZsLQAgPW4ezSB2RwVauFMVQEXeSboKVd
/dCKajFQ9+EhZT34WWvXHi4QhWQV0EOT0+LgkeM0di1afS49BaqLz26hF7ySiJ5S+cBWtzSMmznu
XI79BN+wjy61IQMNWwCwI6ZrHQxV6WzH7uVNc12UmxELQiHvFvu8Ho6ixsBdkjitKSqYqxaRBQQc
4E2o1TiTwOzz1fTDzdSSOZOXdQKQKhmODuSB2C+WjXGAKLrQ0Q9OE1kX3xruoIiR0BQgN/3kOxXV
GrZoy+dL/db9qxE97BRQkTfsPfsPxTr3dTxvYi5WTiSeFNQGFBL2M4lNHKLruiRqSOUuUdkpkYsQ
uy6AiPXA7WQyQS7H30y0R2m9zOAIqGD0N3WIexZTCWehSZ4Pok2HeWY3IgqLLoNxqEW0CZPTqH3E
BG3Yu0j7cEAU+PUPEI5tF39Ob2iaf4Uddy7wcYUMpDZ8ula9TA1mGtk8LuihgrtEpeP3xEpzAbPW
ondxsm+Vi8THWOW7yOsxHmTIQxSZzND9Ype9I1OzYQhUNTHKt4KfayjWAtuo4DUL4dop8mXKN3so
ybp52syVpYpH2mxXMb7NpvhTTJ5xmrCcKVLS3vv8Vps/UQzXRvepQrdx8ltX3VbhtqgpHeoihWoH
2YFkcPMgtHYb9USdQRtUIhL4On1Bb5SYvwWAvoQduVkHXzUDqDi547RgzoRkK3vj718qvPEGjvGA
ZphHEVvuXOBrtyg5LUio5fBmtkx3srepUw/xLIXMxWyyoZpAR+7TY3PjhnX4ZOPHqN4HFJNl8IcQ
fuO6H0Jp1+nIKBBmBV6oXVoNc0tuu8kqUf1oVbuMuGs7AwL7qHDPohJGXAyeoVXujfyM8TbHsYQj
dvVRBvmjMkPSMk95LRUGyFjJZ2YmWLgji+svI78dESgzDcaoRjvQdG78GSrpjg0hKWbeivG9pgHy
/FDrmiH91QcvYv4aGrSgwEPVC5t5yJZJNRHflH2EQxajSo701gGtGdMgjlaEv3pY2W6MZUKFI3y1
QUEwd4IZ7bcfLFibBHgQ/yjz2dlwCDHqZBT1rigXreFTThXWnKuSxgd/ZEQKQTvY7A7o7SdqJGoo
elkng3nwR0zZAkUk6xa4hVhiSEJljAZlFyFIo95boSKCRsVI1oFWzyJnTwqx6rPAcs+1e2T17Fo/
5XCsMND7GtEJjMhLwgfHDzcSfJQvcjdI6tinQvlCGAqi8C1qClacJs3gxuQcJflguurRGN4L5CvY
ktj8I1ix3qb9sJOVCyvWEH7v2wiafcDsT38TWrlyko09yW0nhyOyILRqBlM234wXNSnAtXkBtzzT
mLQlZofZGwFiX6LJLIDWk3fQKvPE+Bx7yHEAeomiQhAGNGqT5TcthcZ+UnNuUw7Ywjo27gOd7piJ
s9Nqs6E4WHgyQjQG5FnOVZ1aseGFaEscHCARvHcVTUFZaAvyEYz83akelvEPF9NMgypd99hoZQ5j
21nKoiA89wdvG7o9FiTjMaPrSgiEM5tDy81tApYkPSrRjRUcz7VKa5N1e5B67BqsRVD9TQvOjsEX
9VKLw0pn4Y0maVF5r8rx0Zv6K1fpzxEHsyGyT51ZahKUGy0CXtr2r8RPb02PLc822w/VxDrsZowJ
cwftinS/MmZZhJIlGyVNfztE7CS3ETyf2conIeWPvJMLJL84BomD7HMCEpxEh4NaLIA3fLfIXEFd
rWHlreOSqaQ9PlIr4ga2HLJzW2fZKBWYS95oUcJ24JhGWb+rfBdzuHOTqXXlBN7R0GwsqcbzvpY/
ug78UZnmHd6/cFS+hkwntCBx31M4WE1CyLY7UJOnxkqijkuAyDKLxPZYTWPgKsKRQj0HpYz9IPNS
n/vgXU2uJDPDobf9m9AMHrd9wPcIsABjyyYqj8GULD1sq+IiGwuh2V5wL9Q6OeAbCHaLsHtWCNK6
6J/ZBGhkz0byIDvPVM6m/TUyv5S/Zg6KH1W4VnzFyQXGANhpF/Xig2k8JwduWI/1YRcvdZipoVYs
h/E7UHCsozWxATq7/Xla4zbNzUCBaHOY4Qna0B4N1U1wTEfriLEAZfncHm5jTICCsxr0hiNsSgll
iTic8vwMCBS4zFbJ9mmxyApBAfry02+v+vH5Xs0Tm3AHY6D6a4VHh2czL3Rsen9a8WmBKcgTQibF
Ga5sPTW79aIGIzD029A9qzWEmS/fruc2bPqMWAmrTubAZNuBUfSZfHOfSgSPsVZuQjoZCjsTrIVb
BmjOMK7TROuYzehAp3gnjbAtgJ6gfPKVOxrrkcBGxFVKe6nyp+/9eSZgo6JiZQQlE5kNH3pokFDi
vTttP+/ZodEdqITnOd6bxr6qgm8W9W9WDRV5uvliY2OjFQg8EN2gUZEKEuZw9IMRjf+hLa6Skn9g
vNESi2XuVBWeIWu20b0X2Q7+KZ8VK/0c1W4xXm3tT81JLZ1UAqeguOJ2XPpIjSSlWSXuxNTHGpzf
VYSINa+RQYJ515K1gfyhBuoDr9aoHhWzL0d2a8XfNepVUUnQuXnRuWBjEYOGcGaOzoUb2wsDdR1J
Go6CSU1+6dgDmKcK4sRMm21lg3BYR968AkQ1oBDJKTomfrZJlIHLsj8ix4+rZEFSuJNtVSx1EZpM
ysW0fjHymvVEWrW4GXMCJjBjkrNa6r8GpQObsv7dibaxv6vhIcbx3nDWWXilwoqdfRNfS3xAcfGm
+Wd1mkS7tKMQT8nfLPSPHKVTqu30CabElQMXe8reQgJi+CsvvoIRYVS9i6x90X8HNWw8LcbsNGlh
kWWg0zJPNYugaK1OyW75NfMflmD0VH+B7M6tI0xlP7poCdHl4KkYMOytdovJdK5jSUeMHLYXEPiz
doqQ9L6oNkJnrdKIq7Im2DGDsAqXvL8QvRGnzUKD1JniKbBN5iNsAIWBm54Nwjh26CsARqK/bhRl
EZNymvY4eoS9IMks098smlFdgEBx1DVg1dD/V5liy3oAfcgd8T0ADv/Q4ru1ghOmyrnXOgjAQni5
m0mE0YTE/DFuibWO9+SZjD85eSYuSsGWwLyiuPbFczLz6WT0XluN2x21d8k+OOJjkco7AOra2tIw
sGEqpozu8BtfmKasU8LyuoSGZOSEGdqH5gK2eqj2E+W0qVLY/XbuueQXEU42dAwtpFYZdIQBvWQP
edrdq0yi1P7VKn8I4QZc6C0bQwfJQQQBWaFsHHy5jgIWxJPl5TchIKkb3FXBH0uNq+P8LZWlaybE
tdx9BgE1rHaI3ZzIV8IL50l9xby/VjJmai60Tzo4O1wHJkGwOWVyBJZyRNCqY+QDeuGd04QgklRd
lFW6Tyn5rX5hlZ8B5XnvUmQ70EKesLpFBm8Y34Aw/yoQ6TlrEByIZNfp8669kze1EGDccnBwwx73
IorQKbnUHZ9WgFqPDyGJ/+r+0tQX19D3Pj1lpn3J+JjAKqk2SfujhFtDObnGVwDjvyWv+eTbd8EO
BK7AonFoSttioQGOleuyfUX1cbJa9BB/VA+Uhb/MIZgO5Ar4bKztDCrXYbCRwMlLnq99+D81dZjS
/kZEVkYUpEa2dvq9qqH/s/Y6363OGF0R33CRpqG9a7/68qPRT211DdDmS/ZpBB1Pbu3YwaZi8Afh
JDUQF9vcy+U8UZ+O/Z1P8oqGjKwtirrcQgLfX4ZkX4WbmAmea5tIqnv+7mbuICdAxIxGRSKdB1bm
+Hub4UTuoEz31yMH9ORyYQrXh3cag6Xu8ddWzdomy64Yiqnhao1fbfhWgIYr3l+BJIPvyNDXlbXE
ELkYsWOa6Pvslm3p70isVf+nKN2sRtkpGCISZO5W55jXx5GLuHoM2V8AmrqGMLY2CQwqTL7tZBIn
dwzE9yYPToTLHZELFXCCeRhaQVH98YUvBDtYUoVnqb/VqOTNAteWBJFAyasjjK4rCsz4ZpiUyf02
thmdfoJkUBV/qbm7XP2t6QZQTbjp0w4ubQIqHoCC9502T9/EhGV/NlNW0G+tV2vps57PDujdQLAv
HGIh3JFtiQttekhWU6Gr8yY3CBY1+Sj7PzlpvxnCShWSgc+Dr511KJaCVaWObyVgPAZ6FccAJj1u
nYIGwio0VnK05AZj8+8YDWea8xvHzN9V2RtisSntGT8LozCk5sF5ch5oLrwzZsTTLiZQF7g35saA
eYjNQMSAsZ8mX5qLgJcCyCFgs3gbtKfLZLXh5C6DQxy9ctpCB9IX+PRlUPC26ZioDbApHsjJ+CeH
2+NarM7pt/1lZ53E8CYZPBDWzaDjHPeTQI5KcG8Or1AhSusj5F2PEBW6IzO6t8kW0GbGqjD7ecZB
Z8tXzDKRa8jJSSv17lTEhMMwCNN2nfYMu5vJl9awpsE64RonwXguxL9ohU+VXTf0aV4nnhIbgDz9
tea+x/VHGdzCmNVRzvR/G5j3kDqudhkcswSBx1W3e0FgVMquTulvI6baahOm35Plz3AF6F4ERZSf
Tl6AZGU2gJTD5y13849gfKEYuWo6iSQuLwAjLhmeYNh6Bn8/I840W6T6H7hnn1GFzJkHM8cxSPEc
zo53deAbSlQqHut7nY/Ey28IL/9H96QAt7keZUqwShCQ4GzMtSinTWC0KFs0SyYV/BuRcLR7fwLV
Ukqs4hhT8DGr1tQNJIt50bxs8jiEyG6lglkPrnTHISvcAlYWs2LZ549WeSfflPJ27C6A4Y4qV6BR
60g2hpVvDyhS4ydXI3l6GEWMdgXNDp+FQRO2BBUCofMJXfYIyWYhs2/kyp1/THhox+zqaxSSpKFM
d0fX32IGTWX3Xmsps1GWzwjRNOcrRcuuutaypF8djHplVT9t+y4Rrhgh83IQ3jkWYjQnZO5q+r+M
eV+kvDmdsRU2BYRclu3BKlCGKDxyFC1eeymMhJBIfKxcrAKuDNMc0IJMYuCEc4uiUEXBh0K2YFg+
bhvOaC/rVlHrzMnclgqsIwuca/dVsO6cqMleo/Gsfo1QOM0d7rSo/XYqf965LwIFtGDvjtYu1Fqu
J6xppKv5d71VZ5EkybjmpGNf6mBGpjkN1WBZZ6wWPJYJOl3wu4rjSufrGu2b6NaRStWMswW2HgYt
072MzaOX4yIsL639A5GR9TXwNvskjdvgsc+jFw7zRzrQr7ffcuQEGA+1zbJuIqQRl2oZrwzNYR1x
QNwkz3yc4xUwf7TOZHIPC+2s1WLRqH9m/2vil4rEj4ZdI7cxg1x0+TZ2/1JE+7F17XFCJVgo1O7d
RyY98mNw2r0vP1yQ+1BJy+BCfu3a4Wbr76F+Z2++juwPp/ynQd1VrSsNhF/dEmy1rforA/weDV3h
K85/euvT4qQztJWPuKBLCWpmT89LRJdp8/Oic53F7Zfq7UnrNEa6qgMDAsUHncCFqNt7nRFXvCw4
sad29B/VJA43XC4xObGIE7iew/KrIKR+kiP2yRovp06x33d/BjLf1LlqSnYCITyLEEeDbIP6jhI7
KlDNXUGXkgdZtdswBrQqFqqmL4zsm6gUhq8I6FLGeRtqBT18OAFTCXvdOZdK/VeODE8KRODFwZtA
O0j58O0t8/F9iHkGlll+7WtwE1O7cu44gS0W1EQILXGRVsVeEeu2x6tC94DZorK4aL7U7BdbeNcs
bZ6ulplmyc5X0kR45Iq/p6h+e50lM7a/or8WZDGJ5CsO7nZLpV8yixZPLwXNh7yuJm5CHL2UzURy
6DttblCNJuO3RDff5O4qUp51lx+1Emw3tooCq5zEFmjQYwRULJ34wKIXe7/0sBnKwBGFrE3KfZCQ
5LzzuYCikj8TKoR5rctxXSSUBCXI1sjlZ9uvYkbtbk/JHn4kxU0H5BLId8U9927Nv5PeQ2YDtaMv
DbQsyRhf8mTf63fftXZp2y9VJj1+dgm0dNkErMedj1j4y1plYwp4WQnYGBjJMjUpZRihGJ5kFaht
Au2zM15hzeFna/xTe1nnzMKQeKs2WISGcERE8175iXFhlrFNUFxnHlbyA53uqW2iezzItw6AZ5m+
Si4kY4ol6su9HeC+1OCHCThPbbRMR9SOAlV2/YgjnQk6HiGGE2X3l8NyIyei4ZHROaGL5JUbN4i9
WZ2slETnlbqOgbJA4bjWUnNvd3+pvSyV7yGLr1i+zpUIFzxiZOhg0PRoDCB6eiDqLELlDZ9EWJDR
JeOMzl6yS4CYsFV7NLrjCPVjU/1H0nktN45kQfSLEAFTcK+i9940XxCUKMF7j6/fg9mXjY3Y2emW
SBRu5c08Oahbt6GYzWes6vyPgVzfx/bSKYNvuzhIQb+v2uCUB8GPUQNPctJ5aDM+nWSumKBqAcJ8
+dGy67Blvlr5rQxbGeAXp3Ro0FaFdQ/iEFXFcDz0Mzw0OSkWYXivyjXgRk39VXleKKcgE0l6+hmy
ldPDm8BpabGkpraLBlte+f6+S4goxN8yzbtuqm9klIfKuVm0QYW1Novl06DvC69nQKwolDyUjIbm
QSZHXYNoRnnA0Ksp30a5TuAbq7gmc95aIPem6ohqA0+l8LnVCHuhxm+wp9HhpbYsfVR4L6oy05R2
YtW/RbI2sTME2lkJjzEmKNSOCW4BCjNxq0Oe2CUIhpZydfs1Qp6RU/vLoccLCJwHiEBQCIQsZRbL
ivsZ80miOugYevz8RQ30Ok/3FVQ+K9swW0TVpUUJ1pBLy2g1UKJFVs1YRi7OaO79bNOmCq+1Inag
Jt3Lau76HZotI3SzNnHfRuZV5QqtgCrzDGuOAwjYC0Tbtru7HPi2s9DVg1v+5DziNjN+1d4DSnca
+WxKL/YUXwwHkEU9htdZ36Jhcc8Tv7GDiYRggJPeImOF+cwyAYDSJ+hh2kVhk9U7XSxcF8EqaRnn
K303Mj5L/PvaTcN9oiJZW1oOAwYre0uIhKRC3lwUwZ6kxeT/W4Y78spEG32KTTH0g+nBlxr/1rCh
EbTEyC3uflpIbIPzkUdVKfv1e/qfxLVOvLmlwO/YqRrqKOYb5df3SEOg89aCjs9tKSQCYFzni4uL
M8orvhskgoDjFLoLzs6IGWKvUO6dzTvg4XF+qxKLSye34zBCqATDyevA4iYt6z9m9aFfctYhY7ax
NbG739SgPbe/dhruyPDqhNfeX6ioyoZTAdaWtp17T8TaBdHDVK8g+BRmA/4GAmm1GnifOwAY0ky5
anjMY46dmNWbimFBELpOuAEpNQXHB88n0IKNEZVQT1ENAgGHAhMWH41Eq6Gp3x0cnB2mw5ABRVEq
Jslq1lGK5YT2Is3tyUADiIGFse8OggTsUMfTDM5rm5VkiQUl0/XSxNXDRJsOl4yVIkYPfS3b52Aw
fy0KxkI6OZDtLfJ+PBJKTJPtvxjtrU4QRc2z73BLBeIT89iJmKI/pF/5DfNDqfNJ4rfHIA7BjtHm
7jTqqZaNqevx7Fj50afhKnfKdSf/Kk02yQfukPGJ7d9CHk6ZhvjqnQLSxD7pzSza45UOzHYpyG+r
4zKJF5/Eq12o9kPztVmHr8beyVqBUmdtqHPwGPw9+Sl5Z4XEq3XnyOPvM1f6cDJarFok9n4c80Y1
HwqyenVZYHUDg0pA0aG30uk2GYLDiEQe3csRAa4AIoHCIpSmLjAhcAB01Fb3HAc/sL9xm2PG7Fik
Mhi7dP4ocCMk77v0cZPAOCPJg+5EGFjPEbfwqOQ/ci4xeoBj8Y+BTZp702fZBt7nzLLQEiNj3UT+
lDkN5tipQGXTg285urrOvu/OgXYoSniN2VQv3pF18VG1xgWIJABz0K8EcRunCS8pFJg+++3th4rs
h3N4RdnjeE4FvOQi3ns+f02d95Lh/abpzzjUGMm7jleK9B6PmCF4gPQ02GJ2wVULWZxJx5h/E34v
VE3WDTfJYYXGP6kOxKm6YqZh0VB1LhbhIemeigra5F8q3+rgk7PL4CWS1TjWiWd69B3LrBxk90+z
16Ecb3X10rAa67SHFrMkHY4IhCCsn52xi6mgVLoOBbeZC7WYBYPDl3fmO0tluDTqA58wIhx3QrJw
zQKb35dvPRLsdgDKp4bxTts/l4F/CHRgqyyqqmtB6aanX6s43dsR/F6BxkYYtsvXkkpvOgEOba4Q
awpp3bmX/gVbrEXnCz2brs+LnxJAK7j2LmoW6KUOCqWEcPKncKWyUkLQLFaa+APYgL35McIl3HA/
TGLSqynKEmpk6CsXX3LvMb2mOodfF34XJkUCyiMwN1jCpoN7KdwetSKdUS7L2xx3R8TwoSzEOAe3
ix7DdettWpkiyU3v4GDE8x17xNfBhqF8UAjmy9Wi95+K/C066uXcj6pjY6Bk0eqmoT03h23SXHKT
jAdfDvNh9sdQfrbpvoYLY5KHM/KV49IWkVK9ua9xz8TxhSfR5lgf4rc7vGzMP9oq79DLzp43T9W1
KGb/ZR4WVDBIJZsLyCCh/u2FB6ei0iRna99j1vXuebeKs1Mj/9g9DBLta0BNbJJ7EvsnP+Npi74L
0ZFy+u6GiKtnwnoH32yvoSoyXJnfRf7jckSHaCxqw20z4X69sPsnm3CV8Lqb/8rmYQy70bgTt/PY
BfbJivlkthetYXncxTNHyRcy/nFFX1B0XBs0KJzHZ7Ok8e4qe3e//JCMbqpbZiwCVsKKdB8M6la4
J+TYbC8dufQ8W2iIBkZxcQJwoYDvCRqO6xLxD9IOhwWpKyYbSfwG/GNysSqzTdX8RPqNFAsPw0bG
RKbtKRNpQj4baau3TOsYKGpWWHlIV06IiIR9g2JLj8N2eBVo2mLYc+on0r4aydgYA4Q45jyTWQT7
mw6XbersEHR0OvxieGetlk8LA8s7zbhD++jIx3Xhy2h4rb4rokkJ9t+GU0CxTlwnylomJEP5D/bC
Jl6V3T+cKray65lR3YyUQAR9+V9rrvCppimcUS7uMe/FHBndTF9xffb5GZjtMWU6MI0KG21bOsgR
LGoS+3DMJhloN3oaHSJGAwolv4lUwmcHVs7sWew0nNDJTka/dF+G9JPl/wR+UmP8lnvDUskPaOog
HraWtx70TVPsbGvcj5MjaDdd8y9BkNYfhSBtEu3S4u7qjwrnd2a8vHSvV6siXaTWnyKxcaPqC24B
SEtmRJfXLrc55i7L+gtYP6fhikXQwGKJ0L4/vHv4Iyrb3sDdK+yKS2KrfXwMAlyOm64+qu45Mg4R
d9dOvjXqgAmXM18w2Oe3Mj0M3pVGZ/oEXGdZUyBfnDx/o9kbE7MPq28FhIFhhxOXSEKn3gR7GZ1P
WirHmJEJ4ZFLT/yok2+FzKFXJFNLe9gefQI27vpTFCA+lvoy1JJlzS3dHrZ9TH4wTXdFM/yNRP6K
GQkhsApeijesAn8Bvm4WEzlgDBUoT255KcuTUlw1TG+wkxr73mloj0grSbnDJDgLGR3ABX0lI1wh
qBgjgNeDnkbXdsWypkomDIC5jWDYe0paNX3ExgKS6pcd/pj62UcyDobfAvt0dM3aRyTVi7DbRuAD
Wk5sDVZHXW3U6p0YF40D3yEL58MlOabDTS6PMUXNNJ5n6UdLViHQQL6eLSN7jSKsYRWLyX4TVGTP
5xAMd+Rrxjq1hk6fMiQXYllUeHXuqcK5Tr1KxvqhamiyXjl8+Wlol72c2hobaZirJFk+ROvc5w2v
8C6Tvi1yOPSXqbn+bGLr0At3KycnqSBYfAA76aeH8eaFGb32ySWh9LjJXWLTKaxHGmW0ihBVx0KW
5Q8HjTQ2lmmKMoQWwp10SFYVeqXjX2va1NzhndYHt/cJ5s5afx3E7UFGe/VpGinMiCYKbSH4kR0E
PwNrTPhuscM3BhWMygKQ1WTsiIxYjUb2t8RSAnhLg4lNw/eeqtS+dNTAmA9FfhRcIyPt0res3pSd
0XQ0mhNfLQ+ilLeOMUwbIObjytRs93DbeuyYJkuzsrk1RXoJ8u861RakEyeFQtJyYNHNskuC52Hm
yL94kWIOdXnXgsUxrpgS7XitNND3JKRkzodcUqkp65l6nF96Sb5GKF+F7Nth/EUeluy3i2xilhJP
Hv9rQWBpaocabYSzPN1GMLqqSPqyS4yOLDF8/OpFMveVm9/vWgJyo/dg9N91Jk+zjRaGg0icNVIK
zb52wJ9h3HaoEAjRjNaRV5Pr/5N7aRPiB4eozs5H0g+Jsm60gsoO3ub89WJ/61Kdq+pELdieGiXs
S3UcCOm6lL8kslYWdkVMsQj2ycpPxUJlK4ilblKU0dwuaavuM3gIGPFKNFQDwyN8HpMm5WAv9VAL
dPadljS3yISEwXacHqQe/pFDi6pXS+zfiW02zQqjG7VKXCJ6TEinhlu1jqaSXpKIGypvgZEI57h4
RAtn2Q/SWgEqQ1DLMt6Aqmf4NBm4peBuNc962GvGBe1T9h6huY6tVTz8yMYPJTg6t+KKYIfPvmGM
T0Y85RQyhrCtFb67KdN+wBdAzdBEHRLjd3/sPhw3CW6xBgR9rcK7k9987F9Ou7eVky5TJaNN9KSe
ZHBlawk0IuZKC/IBXnVL6+cpvzwuG3zJA2HT346UoZnsIFib4YXQ9IOhP7Xuo3kvqe5xj3mYA25N
jnjRfHGv4PN82VU5w2SI79JakAiBhs/mL5pn5o9K+sRnKwELiesWXDbYZjLKFtsU82ngBg69pwo/
L0IzCZhRW7JBXfEyimzqgk0W1FMG0ARoYarHtleCBQxNeXtqeF8olNDm8rou9429sMzu6nIxNITC
gGwzeTQT6Dd5c7PrZ+Jv7bqcmtmu8JuvgctwaE843FKdmdw+A7gJ+NGc1kMKXsDiJqQ/gbM7t/u3
wuxGY+ZQ8M3jzZPyovQCio8BAqQO5TVjniil0BqNhzdtUiyl8XkcHrZ5cNhR5PfQuRrynnb7ryE/
JsE1K7+Fc4iZTmIkX6brwcW7SnmwjNHMnke48GXeNb0H1GIPYRVDK3iQdN6RZdcutLwCuUtgqWn1
TZdZ0vNyIL9XN0Sn+ZErSE5KtRrxijrG3ujREEklwealx1C5KLxwlPIe+jcDHBfRT/SNd4yYEOX7
3MI4woXLqK7l8NTb61gyUIYHDdNZjFVOQ+0SCLTsn/aa8xkrzGgrsJRTQJad7IIzT9gP2Sh9A/kT
K5rXKB8D+SyapiYEMr9kSedgYHnNN0xKbxr+4lERCZS7Wj4wXkgqyAhGyGibShva1WYtYk2TbcJ4
EQG8YNazLLZe0TwPILi60yH6qdJT3hy55NFWAMeGOrRngAdH8TnsIWcgUY4buZydIN9oJ/qNQ7wS
8iOLGZ5nPa/8KH2W5sqVGROI0ojRJceCKkME+0vyBdnbsGBTwo60WkXZPes3scPbTZqZwzkciwx5
JOvKn2l4vtT1IJYaEfhUjPCHm0GXhEl7CF8c2Ty2CvZlSuoxzNJWFANUCLgFd91HjR9lAGVl3jtn
d9j5goANDZS4F/zkYRSMteMZy1rfVFi/dpsAUpulbzN0XCU819hrwcSTIOPs4tSzQFxwaeUOGFnY
agcmSUAayJ7a8IhZSzZNOdfrfZQbXx1m1VRCPntgKfvSuHmyAiUNkeSnTPm2mouOWdP9Da2pLP+S
UxjVJSt5p846ZowycEWUux4qN5TxkJM6DtGDUeS3mUb+0kMwoqKSiSfEJSlhRmx5wMLu5NnYDDsS
2g9du9FtYuf/WmHO5A4HBfHYCsmqw7Hi1XPqwVvQYZUYOZfICMqVSH44ok9HAeDa5ssUUc7cpoQD
zWzitseE4S2tLhGMkoGZMYifVo04k3GiGq8s/0nh/JtVwJ+pX/wYBwKfZSBRApJMK8al2rtKxR1d
rw3wzvoP5Hr2yHgh4MZ4M1PdIiYjwfvpK6tUTk+qlLkwG9W5T6+BATT/mebPOsDjE9RcoKt5FL+D
5F4PN320BZR8Zi76+2OkGRUONjTWzULtJkl5CVSaEbYpWplrvkC1OsZRq4DnIkcSSUfGGVc1J5VQ
DG2tPCE0oRq8Ou8aR3AUfAKPuj2ETX4rHl420yHoQP8gURUhJXOv/UMsxjnOtopsT/DX1ttB3Rto
M3X0svh/5O5Rivclr4d+WFJJapsrMpY+Kn8UbQG5legv/bDQiVNab5n3b8/x6XHhBoNM7mh04LrN
Kmr/JOVvEE+r58z94zJr055o3rqCiacnW4od2vPfKJL8a7GGcB2C5Lxs7Yds7Ar3Q/V7ZN+ibkU5
EAMOlytEoKcnJn2zAomKJyupFoOMluGuXD6y8uKGLzoeLPnuDovaQb2B5Jos9GxRAMYpW22ZU7ft
XARm0kJb1m1Kx2w3YX/OefpnmrQ3kV4FyJoGmzbkxkX5HvEWE0UvV686pw9tGgnJINYRXbGzgm4S
8L6rlGatxx0Y4pPin1XeOTHwAFA2NoaH9GWqt6qjqKjGL8uuTRntqynGaPXajKYNOncmZEfwcOtQ
LkL97QUPEk6DfGrwrTCV2BqVvxvZ3/Qt97Fg32KY6Jpbi3YPsmMSIMfDlq4lFqH+QXAfaMK5QCsc
/uk4xJyZZy786gBsiIwZNWFTBXdGwbeDD3nw5pJ2UhUOweJYmP7MHn5c/+DyNe7iX2oB6c3G82CS
cAb2TMEAYOOBVHAT7ZRgONomdAk958h0mr1U81JHRwOcQzvA2g1HsSEqriJL1n7I+wCFxg35WaN6
ItxDlukTxkisp9MgFBPD/fTMRiDoigJbKaglKsEwZVfi11P3mUwgvFDnmf2J5fWIimW7EyY7Qzt0
/iGhSIcbuuWFi3FRpAPXiz19YshTqksBH5ECIkdngNJ8JjKxLz5KaM969qilw3/Hd2PjHmeZabGr
DoBK6SEZkp4PM7vDgHi7yLNl4UyLAOeSjgZAfk1tsrNROyhQ2VSqtrG3M7VLwpNt/pOkj2t+6t4E
qEHXEId0zdIcscRYScYFlZW2bhNp8C+ggye9WhWK7yVtdqW+S5y9UVqIduc+eLu45/0IJGrwVad/
KpdQ8L5cRj16+iAfvgrrr6opJnN5k3nRwbIsgm1kZ5CYLGdgBQTo7mnggzbfEs10nBVFfbB0cktx
yq1gbTHS8w01iaU6H3iGJFDXXjUrYYGpLi4mziAII7godjJBpLpAz91b1TvKsBfjn1OGvemMT9Wx
smoKWlF8Vn65skDCtD2sjore1V1CmKLvnyauCtW71OyBTCDB1tsNOz5kl4U8Y7L3Z6PZ6OlUIZ2i
mcMyw92jNHPbX2ghseIfB2XQTjEq3vk1Ncay91GV3aPLxSLJrgElhTGxm2IfjmH97F/QARxEWpL2
blhtLfFqBtoUQpYbgE9wrGj4cHteJmJuU/zpLyprntGsp61EtGK9z6qoi15ZX+JC/WZqiHkCBKsW
N3YnmbIfMYoJ0Qy79yZhu5TTj9/tWoC22GroaMKD76vbAD2o5mbY9neRw5S8kinOeJWRRqTlYeIb
e77AwtwG/cPSLrb46aOZKOjQ2vRDvYkE0Mt/+Nj6YZ9kYCP0E8G8L038jHuu/iV5h6BaYVxJy3EN
3WsoMsS8VYj6kB9DyV1a5QuQ5dBQYsU6z/njfiXsZVoHlA7g8MG1Dgp9WXuPsvyXQiSNvX6hOPVX
6JwVq90F7D9U8cyyudytNMaPfPxiOW/h/1g8s8nd6NaS8Z0GezFekL1XOmw09MCg+mHn34tDpuJO
HM4OLgk3+xEYU2VQcyO93kPRN1wgsc1Plz2yci2rm8a/63LFM/Jj+9cquxbB1ZLuRUNjGn4XGe1A
lPDN/U3urqVRbgiemk4W6F8D+ITZXXICULDp3MqNk8tf+r/j7ohjSsfS54TrxnhFDuOq+iqUbw1U
YaniL/jXG0eKYL5iB6KECjgRr73OvOQzH6gV7/2xlQVcKf71tqQZWN0UWc4Rx2snmYuEFQ6SkTEA
l3WUs+q6l9QBFYC7LVEoGVdQGau/sluZ4UsiJW8xk1sh97qzcO4i/TWhZCsIOF2dYcWmZzbi8Wmw
8awiMi4u1WEuIfihvUXqnJpaZgDfsrCmg95trjVfCJ6c2K82NfNpr7xDFglwWTupWGrcN7QR1yu9
jBAsH6NOvFfUm+yyx+CcGl8KzqQZ02DmP9f/G4KT6d+IA3C4N9IuiBdqesx4SJJy4SVHe7TQFBAK
ZQAtBeGwVe/tclL9zTWqH6V3kFOyFe2k8jVqg86KDVzunaj52iblZu4VBOg27ijffvA9NIaT1c/l
8KdPxaTMqEnkeEXPLOWjUB9JvTewDzpACmTjATVsV3kUYPyZELEr1vUe4mQnY9LXOpJy/HfhzHIV
vKoEQZohpNmU4TGMrkVUsSojhkYPuIrZkoJZW6abeqtTB46VX6S3ENYO7mKYbgh6XnaocLBQFzTJ
xZ/r+GvNuEcozQkLsEzfYljCihlAEkHaRaMYLIIUZjHSJS4pMddh01lw1paqtnepTNJZQvKyFNV3
ZH7kbOcl/l2rcArrGxhXnrQaJNDP/VyE8ypLJqXrL10e07r6CL6OMrhVrz8W6kHPQCoDhaaE7ssw
ljCdpQyDIhUuuvq24g3hJ2ql6jT7K0U6HlHbTI9vmRbdhMwDgTHciJCd1AyZi7FSJH+mqk3s4Dev
7rX+8sEC5cQbQwClXISjMTSICBv+t2a4+zalZNo28xgK8Wml1DcOJ/K9hDlTVrDRxODKkAF37Hwu
jkO8FLDF+oHSMR9nl6Hwc0KzwirTuZ84LZYNT1eU0OksViqX6bCQ+Waa80L6DN3KhhpG04uLfFjJ
NzLUOFkW9HoKPFMUTu2yaCtjNOuqn5S8msuKeLBWinqxOLLyOAWx/IGnCbqRs8XqyYRns7TaeFXL
GorVFu4szXHYTWwrXsc+jlGmbrPizh1OmNIN8c9rNwn6p9AOA98z6h9JopR4VlgN+M9RSvYNbz4G
tYfEOtITVRvQArm/OPQOsCSXTGnVYQwQ4F7hR+/GHaUUlYteeAutLX/aId11bG0NvYHdx3c9d7ap
rxIHsTZDLc80D9JMdNCoWmTSiVWU7uahyxA4+E8xiawlTab4RoGlJ3+ucZWsXRi3X4Z9bOqK4hp2
8yxse4rqtHNrHF14z63vTYW7CYl4hOq5VctV5MHYOGHW6GRvGfhwUwgkSSe75XJe3UYDOUYr6644
31m3DwO29VTn2umKC2OqHBTylQQwJS7Hzt1hmCDf5Wq7oZinvTbvudTSni6Va6mdedUSMGwDXwYH
RM0zU9qvWFkn4l4b+zTdB9YLOTFmjSdhqKA42+ENO44xfsPOpFrY9Y0rUAl1Xmt3+RgY1JF4uQZ/
6LVY6HTytunOH4le9y6cFdZlqGfeiA8kseVhK7DLdqpzXQFBXls7dcSeGNjckjXoIxsorx7u9fps
+tMi+x6CreFsqqyelG1LHnMtNRfL3av9D7YOuXulxkvJf9GNamxzzr9SXrbetq+OmXTQ6mWc36Uc
UQ+0Bdtpx9rgdTV5QSn+JyNPE45Lc4PpdaskVy1ON/StdmzwklMusTTYdOXUZQIDodtWR/wzVc4E
dan85xAwVcr6Mvf+dcYZbYQfBVuirv9EySngjkdBb6st9PyZmgw0xCVlFQz1ChJ5mjMvcHl1gAvk
rH/Uuy92LHHtYabGH1yuiXkvyqVeQAn5f7ir6u5SdnWJv8rRPBHnPDh79jnSz0H77COmxu6qEnXQ
oxDf/rGszgnIC31eMv1yG3RLHoZNxo8egEMiF23S+pAfKNC2aUAZF8n5yL3nUxEqwjLfmTl3KdVm
R5vMvOIidxILALCi8VS0FpScW+4TnOfieYmjTSYvG/Na8TLNcYALdJ3Ev6qYCmTcDiYXoUL5dGyx
bYWIA6qO2CQR9xwkw/DldQcvwfd2tPkdg36yek5qiVUHNrPw2zC+LfPpFsscDE7ZbUsEuxrTLeY8
667xGaroyCmci2GgPmQy9Kuo501bffcUe3X9sDHzEYgIRBQP4qIaXlJnUPL82xcPj8HdYHemphCO
Ia/SI5RDyw6QvWdl/7TUhSSvMv9hat8hGnZBCqDhLRSMGPGwnTmkt5p2xfJGxr8+AFm3vlgCZdaZ
yMvUlBk9CcSINps65iktfk3je0TIy9VRr3gF3XQAUYRe2cPz/9JpvygoYUFE7IfvtAAWHZzGLWe/
L8tpwZuWZf00A1uXkl5Bhe1s7O6bvlr10W8gH0wW3BRnA0KR1qFJM/Z6XB8h7FQArgOqRceD4CKp
i6BZ6sELIDtmcZwV23bYWpzeJoN4VKxDZR6IO3DRXZDoMxu0nEaehcY9NpY0JHF0esSVtXGGwySF
wKE79lpt5369VbthptOlorAncTFIV0U4IyhminkHOqrmqqAC6ZCSvdbuRfIbhrApwPoY5g2EblB/
27TBOlE9i0iiIcuFHgwL+Kr4WfMqmmbN2sCRQLMTu4l+qrl3EXbs86NpF/5p+kJmOTBelgO4RAwE
Vqis8eeuohiLfkV5RAWfe1FUf4Y+Fw6iUGXC8mPo7HF66BTchMRa/qVIkLHqfxnZVleeXrLhw+OP
vBvWLXMPfvuQoTQ10S3ULukAE++Tsg33MS+2JX4T9V8FJZiGtlnH7ILvv2Y9WTgnHd4R3+yxPag0
+asRCPIac4UtvXT/RLCqujP3DAI8psfIJCDQX8Za7pzoT42ELRDE9C1hXjgY7JgfwCntcloJVg2F
Brv3UvBzxNHdJVkRDLNAfks27hYSe7nOws7i4SYkZw0rB82vb6c5aIVeLAKqs2LayIg+LFqnnAz8
qGPdXiOKSYuttcMdaOVniprCZB36P2X9KgfqBqdD5rBDWXY+k5Nrfyli66gJOYmTZr4NLnytfi1R
gwOXZDqu6a7+VroeIyfWSnUtKWcb1uuAfaSUeU7epcLA4z0M9jreb6cv09xbjz5x+6czApSyhWg/
avQdpwvDYn3FacJMs3QrDHbxr1zySqmnRt/NIOySzai/ervjR1nqHRUYzkPS+b3unRq/iTj4hEtF
DXPrwC9kblQG1rseMrTrTXvSl8kqolGnsc8OlXz9mW2qThFJSBWRHP8Bh50qsIHLYd31CsEr50s0
C6/GKwo/yamyhRlHs8TCHsAKl2x+YnCsnKLokMBDE/BntWivVoSTiOUT96iQcO2VxsAgCcTZiB4h
b96UMJNZVJNXLpH2NaaaytnGISMJHUl/LYEEpX2oMv9C7v5JeVA660tnQ8YXIDCebX3Etx5JZz1s
mY93rqLORCMWnUOG6dqCUM/RUbUc/PjWrd8pUmWBsXcRlcse00TdjZXB8TzCJxZZ/hrAL4HGRWo+
G/UtHHgRCa2Y55rxc/xBLKZmzLRdz8NEb1WuCiT4e6ZudRfS2FgPPkgfiYZVn+OOtBmtITEM/5gP
hQSGQcSsVoAAZrvAn9f62gvPGG2+TLHS0aQjiAlOYbJnZgsRXOLwNyjovdpZYy5WmgFKRaF+uYg1
TbayCdIplHsBEocvhqVKf9BdgvMSR4BzcbSLxF+eToBJiU6sctoysHioNPVwVBAf4/AoIm+SEeMy
FeylBLDdgptdsclIxjT2ge+8bl6NiH6ma9LczP7SYWfqgjNaBeSQg4N66ceXzqVyOpp52SXw9j0j
bc+4J6y7Duuwa9iZcnr5+zJZQ/mdWWTQKzD5UDlkZqvM3DUDoNZoFtLC6Cr0b11ymBCy+FPae6gn
q969aOqaYE6P376oTrKzzvG65YQloNHMh5LGW3GLso9d7fMSlZxfHAGwFvQm3FfnqrYP4jv0xmKZ
Mia191Talx4OaMWsRVhVpgqVu2wbMCd3/CYdVkhG9w8IOyl2hGiKZ/q3APo0wj/0YgNAOu2fDe/7
Pl/JNoF9tKt7ZB+SaFdnCIPBRpDICK17TuhPVu4NzprWn/f+vk03enhpyp0qgTvBtiD/65oPkFeO
uZVI+avgHY83KUpzWPtThV9fke5a3ZuHzTbt9kO5qGqg3ig9Ev5UU8JbrKx6H0jzW82PoX2uNdA2
CY7ai9SgN0UrjfnO5nWY9fDmlpp9UZOFyG6Wuygb7mn5NWzZK11KZ6/7K9XaOMUrZotqM7/06FEB
DT2uB8nwRyQEGWk8XjgBt1psDxRFAokzp/xBCy+m/2H0yLDhsjbjoTd6iGru5C6WLKr/pl6QkKcl
t5ba+zKz1uDplYbpOabUrJ1RUr8KMWjYKAl6DLKRF0uZ/1MoZopBy9+cnMprc+mLZ5Eb86bgoaOJ
s7ZXHVak8V7sevqs65JJ2PyqLp54rO4lJg1FR66V5rL/8NGoUsEy2tRPgTxMhT/PGetMbS0csLTt
cQCNgmO66l4JLQJ93uN7EdOxZzo1hq0Ix0e/BSAHg9wk9OSvC2JxGsDLzqJJ0F8ONX9eyFLY7qY9
27dIWUvdZcQFirsidjQAaHzrWzBDnr6ijsKUZ5GzqNtX0S3z6mbwWZsF6gZftAjnLw22uUe5B7ex
zspPJDW0dvzreNQ8tJx8h9Bk0+/JS8W95NU78IqjynHsqv/k7JZb4KgIBvU/3JoGGSAYgj9vF+oe
5zoOOFAiU6m9FBgpLWRKeZglWL+51iXGLvNvlrTkUMlCDY5wyg5x4We7FOJeSQTYsnmb8uoPdAt1
FJs677sI/kXp4Xin2UvWJk5yEbUGepM1sDBAXd4sewuzTsRbGiKgqJ9jPgwpO7JJmcrD2bAwtQgc
94cQt51povZcypCPS+IjmHkulnjj0VXvDJshCV5ov3xunL8c56mDY0ufKEoxSexvrOdKf+/q27hz
UPxHC9FHIJj1YNBtlErkfqHPO36FbNuaaKNzWcZz2LTxwuDjSBSKlOm1wb5sSGTwSN5YPD3dsPXS
UQ0AxoATOQXDHh+wf6SSgGxwDQCZchxNq/Sc9MuCecMNP1H9J0uPoUjGaCz212PIWw+XTSm9cdjb
bOhkDF+lPrBMOwUS+dbyI5OaGQSID0AItnl3KaGTWIdLgp54+4hF35ZxAzSHjrtVWCO5lExRHQ25
3a1tt1HYwUlCHgkXlbpVuXLl7M/GcKDN7FRGs8zd5e13g0MtaS8p+W/lxuzoRJcOUgKlUDajbNq9
g3xRi2uLHzF3Xl6xLrmoFsr/ODqP5ciRJIh+Ecyggbx2ac3SLF5glEBCa/X18zCHXbOd7e5hl0BG
erg/33vyK0cvynlmeDX+qA19JXNAMvD2x6KbGxYWToU0Nqb9j7j51JIXpSkwK7nTai7oxa/Q4jRw
YXBcc5ZCkQoCjg2wejKjdR0eHYwOgSbPPfIkPlMvwWjCV9dC0SHF3w3hbx9WvF7vDou4htWdOqXS
ERozl7/5h+3hFx0uTvhRolJY1coMLoF+p/DkX8WPkImHUZ2dIlhMYfac5Bt3J5+3yJjgtNehJKvt
bzQPYhnAsRDppSSkE88A0lZ0oeKPyAo+7Ok6EL/gfGrMHu+eg6D8UfeTfRkRK/2xw5fBujg0y3+B
+Cyw0HfZeAjrF1cSNf9VcirTjK8YTxze6pnZ3TJFB9bfMLIR6HLDRR8w+Drtv4ycYBLP8NlhVHhZ
gJH9/IYpMpl8m+A+EjQ/mHoDVsaEQhaOUFPbKXY0SyN1UWQ9Bq8/lWs1Zt2hZZvaHlX9ZCfMZda+
jg9gydO03yYhf0WOqSaFa4VkCKNJsxeeym0O17m9L/1LwZRMEmZItzVuIiV4E8HXxDhV4Z106jXH
xxwAJ0uZeygKdkH+fkkuXfTT9ve+CWeDcswITISFvajHnes9k34TN3su6XxWjsHATGuds/ZDyX8r
79cAb9w9hpGEcLv3FAbEtYenUMCRgdnGOMRdoH5D1LLw1znVp998cOGxIABpEIdb45Mi4MZvyWLV
yzbEvzdiDA74wzYj2mCTnep+nyd7k6HZU7ptWfPEf2fkhO02E06EQrXJGNYyEmai+SohlTaFuimH
jZTbtrrY9tPqTznMhsLf01qtj7sWSSg0uTqMrKegongQQCkOmw2IUfjCTKzFpgEfy2Vf9aiCvWU0
hFmZV+l760p/3uLx1+kvEmm9aICCFC5EGkDrztTDTfRyeEbWS2suOUmvPmjnLjBwL9w7kMwxgPbN
wzefMe/7QFQmPwtlJsytghRn5XsuOCC544wsM29zREOAf2s7f24oyaLAjSLjm1ER1vN3anrR2oOk
AcPEeFhys9HEjiAX8LGZ3Z+dkKWShSlOgAArNBaa79FwExnb1j7Qjo4GUST4dOKDo+0VF9O7+9a0
NORmG6d6V/uztLapxWq6uRRVtR+CmNgo9cdYmBJ/XemrWG5yc6/aL5H1f6P7rcZMFAGSNMycYcr+
l5vW4M6btQu/ggTXhZvpYZ8hHrsNXLTo3WxeLspBJFIMgR7/5RdHHSHK9q2FmR9xJ8+1dnyHW0bF
GS+RnKl0hDARFfUypIRRdyD88sHiBHLkDVgTQ7LLvAu6Lr55sNyVkP1cOat5XoV4T/Htv9GaMksw
mPqKS0fshzlt1Si7u5k6P1a1N4pnkxPlx1VE1M5JgUHjR8cl7KOSe26wGmtz4Q2rpIQMRebRUHCd
WE8bBAwCb5Iz6I/syJyzZpZr1mbo2FQphWQMZcTiyFmY4mhzbanStUvCQBL0Rgp1aDeN1zYyoqvt
hXJq/heB0D6s35C31ai2nXse8qPKMTqRhXL/0yuuBn2SMdR2RyFE+ibUQ2qs4/wUojT20XU0PgE4
ULiIivAUkB18zMwm/p1AzF1wYgw2LXG3MjGmu7Vdf5SIDqp3p7vtX+vjfYQjSqCbbm2ibmfh64hn
4t+Y/Bokl+KWSZyPv7XO3UduH2oqUItXBCF0wFABnmxsmbAsA35ttY7ybu4TYTJNZWbwJtr5ObfJ
ywrSkRiABfpHmVOnzW8ReFhHXDgFI1CdkWjK2IIcm5F5uH6f3J+xLpaaxB39FMQcVWobBId7T1gn
oEjAaW7CJ/ujXUBLzcy+3SXdlxI8ep9VgK7x7GE/5fKDmOsB7W1gccXtDRMlGdJ61nFzTXE9hVBf
8DloxbvHk1ZFApMPHH9q94cWJc3PJP/W9C9nsGelWh4U6xK4b7AO/nWKA/wcqaz34PofMX8BEiOK
xnW1PQJAwfyD8f6RsuXwMBNkvT6vcmKlyivQo5lS05iGOFSM9bZjJeCBiDcNZyEETuqJCjyRIZqL
OuTwF8QqxJScXWTwqdcnha4z0S605GuI/rquW+uBMtG+ZqpGqeBbxCtVanwqB3mweiYKqHCYACdf
pgpnaMTFG1rhYrDeYlNftX5IkzClMhgDFE6wIoUdp78TvPKphlRAbaXcnwL7bqCPCcawvBznhgqP
qP8RDNINXTRt8dEwvY1cHqZTpyZfVbV7l6NX4bxyKGLlXdIhLdSMWJGyK3Ep+MGbinqesHOJ8/Je
NjShaWeg5Gwx4Its+mAnq8v04rn9R6PuM77UteOshHnQ2qckn6s5eGC/6e1ocXPbaHolM1FNhKlu
Zkl3LpgcTOsY2GKNlT6PNiI4VSHpqfyLs4HVxx6TBkB3uuH4mD77KsA+uWOPDVN8PnFHGcys/mU5
wWEi8+oZiezr0B+THmrYB5Ax0uVTR4H563F8lFxFQQ3TJ09rT1cQaL1LeWFlCPO6ZeGX0Abl0s7J
zXEcdzoYQtW7GA36RbAUBRux5BIiBdRhd2nCbEuLe8D3xAZKRWmfbG4J1xdqZflSGvAhfhVWXKaX
Ar9dER91IUg28EwpQPjX48Qd4Lw6WPvlwP2PU7nwL2GF3XBpTBM6uUCDCGmg3mwvYB0HnjMgyoBL
nP65iv+pQVTkjQswqw7+byZRS9t6m4wMvXKaw8lla5ANTePbdq6lgt6PQ55bkJa6Cx2MJmyxwUe6
IqbUYEUa+4VdEzzx5lQ9Nzm2AvYsWQE3ii+Q2r1R7DiFTQYiY8kXRTRpgdEfd7/AFFgcbaikBLk+
KykwSxm/nvvSWpqluAHw6Z+aREsXHoGPirsZVaDcA/uzARQj9zodMkpKtFP/iEC0SgOyOCz7iiK4
Bq9JYd0c9USdwT8H26Lj7JTiSUPX3BAEWcO5jdjgRresOFgE0KDZGyC9GHOi4l4Ul6Yt1oBdAbiw
aBrGuzdtk6uQGmRiX1W9F1OIXl1z60uaV+zRrTJdNkMBIY+xYSKRmtavQ7g0l7Admj8/uypVyK3i
3KTpvmV1kJPkR9W5eLy5vRoeGcSt2vjhjF7kVOpFLBlb330Pem1u6Rq1BS0OAKysdDLRaBnLeBWD
ZfQSbZf0V9rZCliU5qZj8RY2x1wg3nD9J6kUktat541zjdh4J+qLdoQSHHFq7CuUo6Sge+OjB0nE
G8HjMqZgFm7MsrNozgR9omN/5zWfa/YWxxBLGxLigJd5OUFSmD0FFP2q7w9yeJq+TisdNeXmA5vu
1lRIhLBiJDGjFz0NQMlMq49MYA7xQV0lbf6h43j2XajyJ8rSZ2VZzFTu+zLSD5F/Dgk8J1i43tBd
Va+/tVp49FCn3PpN0slYnnGCdITLVfFo3bsYBNcEnv3T6GEvbPfQDPfBS5ZZUq/T5haQHVc6jT3H
Ndd2Fkp2evKDrStZgewk055K2l+4a6uY9J10oIvSprkpxbHH5zjtF2SLQfaMnOokap2NcHj+jKju
EcPQ3ipXGk+ZRN3VeEgDImNZ95myblHvlvLynGUgV5WTE7HcDBlyP07ibp3TqqFW3ENnOo/YNNsP
6ima0v9vNSphI6N53NZYdNjIgslgadAARgm030qZc3ssm32f/DS5QxH9kae/hrMfqx4bwugtDcql
n93IsivFnkaGSqpEkXW87dy8xBJSAEmziDBNtsh50T1qRRBWdip38+pnwENjRWyMSLWEo0vvUA78
hyx9fyuVaKmFGOp2bhCuC/mE1Kdov5a5VuMz1qo0XQ34vrA61mC7h2LWsjLxg4Pks1SXhxCVJmt/
Mi4qdvA3UuSaklSwIWoaC8s9ZeVTZS9MVm1rDbQv+NqGSuNVjoGwUb9lf4GQ2CXU7TIXDGLWkggs
V03Fwgh8u0mr3tj/5BIHn7alZwWXY47wSEFzijmNa5WaPjJ7Y2M/GBGJff4z2twRkHx/Oj44wm+Y
Mml1X1KNoagYD17QKmJtUwc/+MH/5dS2dxY9swdF31ouFz4EF/9Vk9dwztSJ/KusbeJ8m9pt6B+O
obNkOeS0kstDFx1q5c0zDq56SLhJg1FhGkm4mrjKQTIZCHmAgU1xfTwQOYwO7rDplZQRUsmaY5Ip
5UK4rXl30rhlMQCGWI/06IiBbzGwvaLprW4OXXKDq73Ad/CvLnvcxeaba4FPNRCckIyJHLMk3lUh
cch4ja6N+gXEjUauVmMMoWCXUxgYTxLNnf5gNPRwykUpWM3C4BkOcfVIsZxQvWO2dy+iZzWH51hz
xcZDyc2VUmnGq3Q94BkyaNsY3tzkYNNSgxd7YVXvofLMgm1Jfs01DlHrs7JA/ervRNZBpoYDZ2b+
NwD1x0CNCpWjOAXVsYNHAUMmw39fY0dTQTtr42qwxqVugf0bXqiRkmtTq649H9tvp9Jf7wBcJ3iP
/GKzaMoMcHrMQwKzepleK+1RYQeQHzb4E9CpTBakDfWJ70IyRP6aDderASMXPxHq6L8c00FiQ7rh
/Qr3I29PwyXJxyNCGpZyxlnjKm82i0C9e7CpwrD8oxusTs03x/4pCGT6AcEMgp4w5RajjpzDS6Zf
jGHdg2vJsIEKjM0SY7+qBlvQ8XyzMWop/ItapmmDxTywqch664OIkOCH42IEznquuIgm+UfW+nCx
bl2Jp5UoCGqiYRrzWNlYqC2CzEfIIlMnYCbdm9AXqp4RW3+kw8FkujBw1/Xe0xJMKmWyKfMtxm9W
7j+OsvOBpyrUXaPKuyzg6vatH8hutCkcHkavFKLcLBQRJwLGfMx85ahDRdpl7BR945FmL1XlNelJ
7qJpZjb80+XUtxQMN9uvCBnMh3hrUrLhux81DwVVSm1e0wPQugJGwcHGukRosvu21PWQrDQ88ZHY
puIzs94kjxbJ+hXfEbb8bUkuiuURX41/5IFH1vERgX0ars7hZINyIMk73yPP2K74LqObY+296mSy
7/CbVxZB70W/1rBRKdpxhL9ZrDusav3a1n8zklSNd62TdyV7FW44z03mf8yx+Mb5fpTKS6WmKHv4
XYEFGDIkhgU9u5pAogoW440wFrxj0ypaR50nJ2P6b1X7W4ptDXqKMbELrlX+5JBOCPcV3FAV4K7R
SD05QQuv/cqttyDE9dzdhbK27Evc/+XyllU/IT0iTrSv8PhoITcp/ScZtuC2jgXMXBVFTjiM+0YI
9O/WMLbKkQjWGwfZsuSyVLRfwP1ubf5nIqjb8rcGQuk/wvasDu9TsxawWAV3gw88Ze11ZrQJYxI4
QwK/mzO4XQShH140g3qOMCUFEXUJZsgUfSNpnhm+JwuGk92dW6qIggY/A5cywQM6PBvtQ3bNvALN
0f9WOMVCQlhWT3Pq6G8oEVskChnz8Jeb09yF8FgPMC8Ccz4R2S1lNSicbsFTMTnevZGNKihJtqgp
ecMgshYajjBByzV0jJcvEgx23UrHjNkwZHjhOrGegfdrH2usjipgnU93U9QnO+cf7Ngawhm2Fw4h
xGADmOdfzvI+GPeZQ06cMz+fngXmT8JR5IEm8II3J4H6M5GvL4H/5TJs8qHneSUUCP7RMVRZeuA9
4jHiEmaCWulb16rZh4iWBcf61sdBwgfFrg+aDV0N8q3j3Sv9KPOLp2dEKYABkfGR2i+7x7lRLLrq
S/CXidGPAshwpY/MIj/D6JA3V52S+dFeNO60aAZqPmibEn2X6dTsnWUz4TGQ5aKKNo+jTe85DbBW
SqspRMvyMnSfjsYH4xWD1IHby0jqbCOXVgCy+blyIHqjjaQwQ5anUDQx50htkQf7Tj60DiW0uKnG
DplZdXa2efHLo2bcMh+hb1kGuyS54HahTI661bmZHBG2mYxOcfhmAqeQ9UcssV6GO8ulCG/VAyyS
PraCu6XfsphHCiaPon7vuLLU6BVxvJD402Kd3hT70gUnSZFvqryP2kk0CxIHc6v+br1HbPbwa5gg
vF8nfAJ4mRnpPow3WgFOFocSJc8LKvsEedWalpyEexR0MMHVUVOXdiGwxUUbmFtA6Ng2H5KhJzLz
Qizbt/qH3yAv6eLUoFXyxb5l3JTHHHVNy0lndEiMOEMZQhVbXUYuluH0Qm4Hk9tWR60u4M/FeA36
YsRGxFCD4SNFnk03ifaLHeMf/lShO49weBUFiH/knYZVpyLZJvgDtShTaSubSFyHHk43kS7zZEu/
a+y/9022crJzQshQA5swcgkaGBFoE55ij7l91REdZFddGl/A36B0k8x16b16PEVZd/ewdHrUCgPX
ywDfj9ZfWwFVBmqUf3rBPs+KWR7yjc6CxVgqc6meKmG9jSLa17mPF5jDhmWJx/3f53Xt4HkKPVhz
cq6rRr8XYD+aLIYy7H+bBoT08Dcds1Nb8bjoyNOi+fjsa51m69neVikw07PcNgQXOv7UFG8o6xMM
m2hnyIXjsDPzFQA2L/upQpjtmbcs0x+D+slKjxZ2Y+JO9+5gaR5WTkGx0yyB1xXF1IA2sa+x7zUJ
W7VSMBVylOrhphLKuxL2myxl+xmRtzF6/68km+KuNc+fK65kB8sRFNzoa55rEKnGutxTfDI9BQFR
2MZDj4rPEbtVrLJTMH6K5C+wHH7Q/p8W3H22P0n8HouEl1mhVPIhxT1gzdqUmJrGr57We/b6w58o
cHuE30J7ga61EAXSCqpOzqffpqEYqMu8BIRmJPuWHrjGvsGMyxhFO8RhjWFGlmu1/AnTXVN8WsaZ
1mVmoF3Q74qMaChCJAVDmyD9HyoxC4d5xcSjq4/Oj2c1w5udSoSGfDaAVGhYuNXlrjF3paRjjj+8
zK1/PeDfWtnoPcHq3Phyefkmw6zmcO3H0l3ScyTtrd2VM78CmY/nks2OTfDEjwFatu6WCBVoFPDS
iTlLzGNm3HqCh5JliWb+sr82vWOp7DQiZOGqISfm8lOJSXvBEP3XIP24UEWgy7Os4Smy1/H48/FI
e7RI6zdF6HSNm2ZcZLm32Y3a4yqM/9T+oBY3q9kN6R5UEGYqJErsgI35LKDFD9basIEcRca/soFD
dbMbLryqhxvjzaNNpn+02TsWuLrAmyKZjp4abUkDRXiOA+WTMnkWiN7BkXyT0mvS4vK8uuXFqm4t
6kRvcxnmeaNzSTAF7F51k4E2jwAKWqMBxAoXwShxMh1zZZcw1lTjJXZ2if1Oh/RshIVEmgKWCfSV
NOhOQbflZUTE+As5pUeIjAY5n4QrbJAo/9TwryXaxWLNx9NCCYHEe5tykFIPoJbWcjDDFRRSA7ZN
ER41HqAF2BMAMYiK8167txnyCiYZNf6W3afAoBkgtCsGIesv2WhHQ91Qab6qQG+M2QNjjYj+GkoS
ab3WxKWXN7OmsoBOnIxbZE1lCYz4QjbYP1nQyEul3zVqnuoSM6fSLkf2IHZBT67JEFq4cwB45J67
jF+ruVSYHI3mkdQ/HuiqAHWxYX3am+SmUSQx6kd6RSPv13TYOo2G6JI+gwyUL9n1lpVJgfet0qJz
DaDM82h6cPdZ++VCI/QOo8EK5deuTimQkvxMRtTHm+Dzu9yaeo+aHbLnznMOngE3lsduDK9BP7Ho
q3eHPGKuXu0Q8NcAnptcay8/DOyeOoD4qtxVxhEc9qiaC4P7VlbEQNBXI0cB0lmBJ7WGomp2nMPU
fGSFvYrtvybbinEZ8KzIyNk4m8D49NnLejZuQpT+qF8nKbvADstnO4Jq5YUdQ6ApeCfNgm6R9YBz
VrYvC3pKIC8Og0cQvYNv8C3aHjCNeXdZ3jzY/sL58otrSWQQys6MMga4zXzQ7bvwrXnPsrUET8gx
XRJfclEoITXo/0fAPwUDl0nVILKrmi9A0/JNZkFTnjQcwDh0VPehDvG8dtl+acxLibIwIm1u8lFx
MPv5SyqK1egvd54mfeANXcy4NtmF1AvbYhvd3jI6ifr2j30cx665dhH4ZfWXCBXP48liWxsxt8vo
zSYV7Dwo9OJa1ZCBvvYON32E4qdFIAxbHqBBWhwJVc3t6qLUCnIzgEzl7Cv7wjkUcsMbDFZ2Dzxi
dEFuHlybsh/jx9afHt/MPlo60blH5w95zjvZDcj09DAcwp3LPbLmsqLXH46yn9Yqgt9GKT0VrGL8
VSgMyj4kMu50Z+v4ixOQ9LMFJtF5xfcsr26j/iRf5uubIa/WKStIDSB9xyqPMVZYkmetjS1L3Uju
S9EE59JmCallAqyUzSDiT/gjnrgTstSimGmcCygPGGyjcJz3GYW32bGwnzLe2hJ5oydkyYEizJr1
6MJs1rY8BOxhcmsVslKgiYndl+ESY0CTob4Y04lO2ottB3fYbDhUPG8deI0JEWPYTTzj4U1roFyo
IO6OaFZyeEUc8dEj8D5g3hALYo0Y2uQ9KFuvNbHUQ/Rjo2fBDZj7U0a4N4ACpsUBtovuQvyIZ3m3
ShrEwhXtnkY3zJx22XMIGB4jrk6RO/DDbNOzd2AdsReVvCiSy6iKIwTXFHxSR9Ci6GqYAAGXI4Gl
PPZ0jRXh2M57ymMUBbJcRoSafHTeQGYQdAcx1rK+ApAMfQaha3K/6cjglCJjTWDYKXl1JSbYYZ3q
8Uym7VYUZAg8e965nNp/Q3ImQWznN4Pky8CmFOmkz04hZzMPDjaYYc+lgNMwxfxFcnzVYrhHDNQA
vPoObkuNEReH/19PNUr8DFjk63wtOgbiiXzjsUx0HSjjfMO7XdNcFCOZKda61A+h87IzHIJsmR3z
ySs5cnampTZTcNvJFi/9JKpR6dFiNGLzgKZS5vSgntQUAnHvzixjHfAIVQoXBwIWAUzTOCIUneUh
YXuKaqHVkLX0weHUXxr6ADORTf9NZpESRKzDSceJj0WWYmp6T8kSVKieYtyNwTPLq4UKUYrM6qIp
XhKSDK5THXuG2MXE2kyyNTW5+gOlVTaqlA43tMAICXuuEPsckmaIpcB7FdPIAXAtVJ8WwTR/W/SX
gO1VEmx1CPcK+Xy/WysddQNbitFw8htsV/Qc5zDzcRN766T7EP2jU859ST0JAgVoYoMXX6Lj9+G+
1qhy8r4Lf0RVNxdN9DWoKp+w9zA/1MTpqgASA4dxykPJch4ac5KVc/LSA0h7g31syC+qjOBd9LC0
h8kIUuk3L3gfB2BH7bMJyFVUp0Yn/H/Pw88kIMYsWmxE2t4231r+1NI+d/alcZ7BeMHgRL0QBqdO
Y8D/nhyYxm/r8vmGhpCli4QfMw9eivNrK+eJ3J6dzHinkKbp1zinSzwDoY164P345VdlX0vuGF4b
A/pZ19Gt5CZov9n9riNql9xV6usL/LNK+lZ6fMH6o22cHWyXcqqpeWFY6L2lYnE7+fKkPaeSdZGW
D4es6BB9FJ5cWVhachJ5kdyxUXNIk2XEA51iLUxSNigImHxb2l9hVowXi0cIZXC5f20ZRWzWNhoE
Uup7dTwUKs7LLgxBMAWLpHWuHf++UawkgXpi541ibbp64XN5MMEsD8qPRZmXoDu5rXa18qny9aK1
2QyObXAM1E3AOr2Qf1gMPblsu2WhLMd6BNvCJ0NNl1a2Ezldvc4uUK0FlSyIevBy+SN1n04y91cd
5RJncI19chSQyGCeZvpcR6uSK5sfPit4prnePIiRNTgyNPTbELMjQb1m7xXrQZnMI4RN8AI8Ukk/
4b7rztTs5P6CI7ypFtTYtu4rdXdlUK7rQKEprcO1sfCcrzbf1vir0s+K3X7h3J3+qvR7NX4OwV3B
Bho0G804qAi+8t7XG91eB9VNYg2iZ64QfzHhrfyclN+p/iljQpc3DHuyY7Im1I7pxUE9yz+b4mD6
N9m892jmTX526OazcTkbkYVxMptLoH0VZWzsHBjZZdguG/lt0tQWxjWn2CpiJBsPQXOmEogHKGRD
evacpSzPaLEDt9KUNU/LL81ukdgXXLgd54dcvN/Df0OhJ5WgjQQCVfp/TjoxEc5TYZ+QKB1rF6Qg
0zns42NT3wBCL1pWCLWTL33FngPS5ZrorhR6HPlUCOrab2a/ja3vRGX08a6d+2k554pXCsO5QjUE
P0Bv9TT6TMWgFbPfpSyxZO9d7DPynQw8wqsxm4LGxXjQzWteLqV872B15BGZAFYFoAxoOkzI3FN9
elHKferf+X4vzAEylovZJ/3KEtoYO20xcP+Jq/eqANeM5cE6wXNxKipmMWU5XwrprtySZCKRABJo
bv2Aquu9G2xfZJs9Bzb6GftTmCWBg9881KHijuKYs4tiIYzg4GOBumvu3VDW+Ax7tv+Fc45o91JK
WvKkBWSFNh9ozmHXLkpjTw3XMnV/UlN9tLS12gHQviYIVlCqA16vwm8RDw4qa9Uwu8J0trt0mfbz
jtpXw1uZglVzvRAQd+ouWQQoDAZOz6H7ddOOur5PF9eoin6B7Qo/NXZsrkK5gaTkoRLD8Crw5HK7
rBvaGPsPzTq0LIAblRGez6DzydCKQSg81TB8cpe8mI5tMf+XGMu63mvx2c2+dbnr09/p1dAo+TSW
nc6cRYephsMx3WqRvp4CNom+5rKY8I3hTdfg77g8UFKVDCwTB10uKeKPY1KPjJZ9UaboEsFAwCGp
G58LxGGTUaBiX6DlaFMNOU/0Z1Rio1rFHr1wmCAKFvREI8kZqwowGhLIy5KHR7JS2Y/11jRQswPb
+mG0zAPV490mY6s8/WilVdg59pb6qsoPlzhwVgkuvawouc4F+inkEm4BJakACdM62EJLQZj4F2M0
Hpa99jLp9rSINplM9uHA42GtjDcXlcg84WW3gIRBMiM6tdTZlrQW4ynP4TGbB2o/Q6Ap+G2KZnCq
3gf9mEYn8h6tuhUWbqzPSrkOwVWGISKY2Kg+rpCE6x1QSsDqlo94wBWblDna/kYbvHWQ2G+Ni/xa
WvOso9fQODplQF6pXRIfQ7hQlWXobJPh0REP6NFRQrxU7Rgwrq2S/qtISegNfEsgDXr5d2o4Ajk9
IXqvdSfBQpmmj/4rDd50c2cHO0Nr50ZezQZnaRvHQWDgg2XVmsOHo/affKnpva0JudKgOhnjY1e8
mTSBNxBliLKaBDFCm7QdZs4epKrw273hnEIobTlULJIAM9MF8CTrRZyM9KrBrUKW9m0xq4jZGMoq
K7/dAMTad9xseNwRGjBLyFUT0/yrMa66dku8j2Y6MElqazclB6zKJVPljhtbZ9ld0vo0dTDp0I2U
g1BfIj7oMVHzrYpmYHdk1tmsK+GHr1PDBdoq93rSpWT6ckw6nq0vWrITHCYdsw1C7GEor7gSGkrq
7Yt0CdXf7ZEJQmag8jKGJGzD8lCEKwOpMi11NpwAUOJ3J3t5zTO0fqzwgN8N9tqPJ46e+zegPRsy
gjLLZZj4S/ptR991cOkUXIDAfU4W7o9yERhc8wZ+OqhRpE/52GL5zijfyQkCIp0ncDoEq87M6DBI
PUgWtuXO6XcT3kefeiJAItvA48b8OyLtkrpkqi7SP9Y6/qqpoecau68gOBbqvRt3mX8zNFK2cFgg
59Gmx0VwIVNGDYylg7aTCk6Sdc3nOvaW9SS6fPbazck25MAxJ+4AzufZu86LruWsE1iFjOs63xbm
j6qtSxIlXY84NN0xzY9arsyYGJik1ejO1wK6ghm+M7wH1dYPrmX/UUYXR2P+ubgJ1rHhOxff6XQV
h9oc76LurDfvWrEt8XB2xHMXXDXs7DsCMB0OtNb2+76mK+qr4dd6d8gUlti15p45bV367qzhaosa
ZRTrethl2iNXbiAtm4r64zsrB4GtnKTdQDWheUxpJjF4eCdXFbprLq6BfhnTayNQILuZTqgQX6nb
0Ua3o0uhsA6q9aRe0k43Fn5UwmLcRzLz6rYdLOp1GhTL0MWsssTvoFNYoSwirg/WcEyMp6meBZ9h
L9/HFBzhLcrzo4KoxQ2JR/vaL5dxszYkwwWO401o7AvoCoN7pcKxHE5milfgaFB7jkGO3vAxj2Y2
PBT1MDpLwS0uKmj8WtbGwyUWqp8ztiYD3Sgaqsdg/fWkZvE65CSyfZRaoa1df2LmreP+EiJ62Mqq
0LdJHq/84VZ42BZCB391ty4pkykUJ2EBiJxgGfOc4LsEfqTVbP9baxdZR5gGHngqIySPFGBIiFCr
yYWiFMWoOYWO2z3b1eRYkrH9F4ifKouZHx4TYqnzAc17+dKA/TbAFdFL9I0ufuSUFAcQ6RnCXYfh
VAPSltUnJx1PFgumIqTmrrI3mnwVzkYPzkMQrjLODQA6lUFxgrZiJdVoqzha5/HZsbRlbzWPuB1S
fG40EpEWYy+2QpeiWyLajR3Qrv5a4go1iRu5BJMxAqFjOOUXpqej3tdLrYPXIMNlHO1176Dz5nTV
XmeB2+o1++xHaiWXqEz+94iiEPbKx0RnRr+ejUbDubCr0R/GB31THf8vvAelvNsT277eRO5RYqaQ
roqLHRuAu7aVt6DDbdYf/PQNXn7GwyhgKDaBrdXaI+FoDwSvYmyDIaHJKjTvQl3VTo//1B63Hv4H
gwBVzN8r7Xcur+SAvFXK/sPh2Vmp7rdfxTsVQh55OqudwxKme6fCOmHR0MQBlYPFV1jIkG3JE+wE
Xn3OqPFp6mjdUZExoH47T0/lTsxSTlduhnqjRxV6x4H7D2UM9MtQBkmGVPVIZ89cZz4YwXdFH3Nm
cK7FuAdaNk542trEnY3+eFawd6XNw2o+TcI4bvJQMMRZUp8P3iaroE+hBkdcXCGGs8hy/nX8WUpM
6Aw+3jRuRsYqzeGYw3YJBxonbG7bPB4HgFZx+B4FNwIFbMXYvVZfWhcvfQJhEpKf1cJgbj6jHjgu
vj5+QVAndGijiOkVm8uNU8MEUP6q6jcTTGP9e4DbUuGqpdIt5wC8CxtmZBzfHgYbD+nEQPcD0TCr
MBQMGF817FMk1z2F6KTDVLV1iv84Oo/lyJFsiX4RzAIqgNiSqSVFUm5gJIuEBgJafH0f9GLstc3U
mykmE4gb192PvxUeZVRGsBq9X9eXKy3hP4h+rW0TCgbG4Jnsn0TP42LEa2rpUXPqp0GTIqZmPvlz
7CeLH6P1cO3HjxrvwZQ/GKSztUO+dZRbXl1W2EM9pNnvlGpQA+Dwe8ghVC7tosnZhy0h1r5biYhC
juwhUMmjaP21tPV2YFLycV0OIxDdul8H2YNR/M252MYDIhPu+cWOxWInSMB2WRDWfiV7uLnZlyp9
b8doOxEuduKYZQg/AtufjADHHBOqIkNd84UJTKpDkveywihCL6jijw3qbOBP9lwS0wDN0Xto644T
aNoxh9ESXO9xjlSk3lk8Oppp8tshANhjIm8kQVPPIMSxlQa9bGCMK+LT1gyDHInGKXteCPPBCzcp
fAnPIh6O97rX3DeZGJ34TADLHFCTMZCIYro4KKzl3whx0WEzEMDX75Pf2nnPhpuF7aeS/S4bBH5F
ce9RSWga7GtYtvbVRFCNUCgttdys2vcIMSRlaLCz5Drg+OCTua8nqO0iPE7yxdA7oa/WuIPqlRU3
k4OS5A1Ibe6VLVYjI97VM069Yuc4NJZiBg0RLlEzLZk8xZPHfzFILkMNeyGtven/ZFx0bXEqWqI5
NuZoORVPc/RRGlC6SmtvC8WGEaCRLo8hF2IXq1EeOA95AiAf//oE5IaROG7ybWfnh8auL5brvevO
Ww8qpLbGu8Rl+F4t324NsqYJYNBUj1k3cvos/xsFFVFmfKk8DpiiPDQkT7qGFnjSJn4Uwm/ELV58
C5byjvnGX5Zd/Wix+AHW2038Lu2+3OJ7Qi2Irw4BwAjCyFQjSmMp2em8WSx+BrwbtWVYOI9DuQvw
KXk2Ae0kZc+wUJ16ANe9QzANj6hNlMYX8JVjMHeBeatT199qLTbemG8bIZutDHRDzyiRxDZyWD3Q
3xDYBK4DRFpLzTtfTRBgmnVnqm1kqW1lDMcm0ojCyPpBSSQ+sWim5GYFytTlC1Ngu7EpOfpVTFK2
PPcm6+BQAhXoN9INca90/c6zXv2Cn1llp8hFBRgGymZqf7XAJLsCJEbVn4bGx31bU8b5OjoNgUX6
rAa9xpBPGg3lNWc4bDBMyOkcZy5NXYO7kXVzEaQENbYtOPRETPa2jv/oD/xV/sxOGFciBbnL39N1
XgjymBzEiVMcBjAOEdDhGXxwzhommm86NdftEuwhhORD31hi5bE3rKfs9r93gjW9xMBgWvVl9Nic
kIe2qdy07ImaI1kdR8rTW5w8Qcm2vQ0fDYISMfJwTiIzESjS1JbfGS0hIb+41rZ8BE9GjHfmYZk4
m6twbcTDpnEVUYn6TWcFA1+0iWYTCwgp6yn07nXASpdAWmR+zZ36y2u5dyL6AKtsnREhSNlfzQ62
hr4F4nMYjVZuYlt0sJSLeu2OUPiJPoOBdSMMyQ37Z5qA5GpSYXER/kLJyvL6Poj8jJMs8jeWkGZ0
tALOSNrCuaUbtnsUbqWwsI5F2r9XqRdoNO+ZyGTF7GDX0qbBAB0qMtpum7Xz7N2XMucFqhuJCh/r
Co5GW4z0dtYhGRltuKBhwQr4hUJ5Sgo53nl4J0kyjs0hq03l8sy3A4xVS7nYZ8OAjXw32wME3ijn
7mWGQ35MzXpE3U1JUnW4I5q+cFduWYlP2ieTLxMvxsmrWkDl2guB/JCzyhKX4I9jz1s/KDyg0Wlz
zq1fzyQVUSUFhLhk4AkLNVFR5HmuXY5KCQ45Y3GKncR5dt0k4lpqE621grh6zWRA/DOVDgYjf154
HYUN268tPwmPKfSOEOSItmznZhq5eG8w+B7TzKkfEqsS9FPG9PRht1wkuXbmXThPvXjPB9aDSVdh
SjCSwv8um6jfaEB2Kzfw0WO60tnNwmULPhc5Odc+hAtHYifJ3JHzp3Szx7goIHMPoVLRLi4LcyRr
M/JHjDzImbDGiN1JOs2/o8kXZegh3wVOj1wfFbK7YBLJ2nvPL9LHjDWNt4R+TS39XZCiM2CfVrc5
9MVjkSAQdMkgjnVjdVtzJIbjhnNzEkp2L21D12Nkq+zgl5RjjGMUP5gicR4GMVJj50OFIJsQvSWd
JoM3j/3OlNKjfH0eKedyKAuV5MWShMrM0p4mCCpFKT8qYdmHhJgNZVeTWNH0i+FmgGjmWrwRM5/M
7WjG1k203l/TWzHGyXxYQT8oMTkEot9OfsjXUBWcErxJcap1Xa+oBDSXPGI3QkkDOu7+VEsJdAmG
8JYbcnnX6DQ6GF4zrVUosjNBiObHN6Vz9QnpMrD14wy3OXG45Sdt5q1q1TgrHUOWKhe3IqbGmQB8
2j6quM6IT1JopSNuZZ5FYLmsDEjzhjVu+gkeJEMBfr6YC0jrzsm66tTybRsAujgWt03iISUbraC1
sSsaSPfh6Ai+/fGvAG15bvm2guOKwxQwQCQWqBPnpLNgr4TPZU8nhsthn2AMqi+4SsE0ZkP0BH6R
+AkfJkxwQd/jlKtTo7+tBAcxWBO/+K2oMAwygO6u525mPzx4fvpXaUbVcVbfoKb4ElJflQxbn3Uo
6aXrWFVXnzxaUUEycSLW2VXwHpV5v/Ul63Eh7fpYjvWH7TbBdtTzdnBJr1ofmTWvM7GTwI29narn
j460o/jsiWaUqmJzenbaM2QYEmdvRUMuFMqzCn7GRoLySe4N1sA9fahpGxxgsf2bo46En3xvpX6M
GwRUpY+h85eb8oMFLmnC4Z63FfCUzyH6xasVJq/WfFGs1Jgi7jvzezB+G/+sxffA62NJB6XOhdQr
N+J+3TvRWXtQ7phwmlVBUZwx7hKvWhiOGCq+LUUVwiwIettrHUefKCCbVHANWTYq5IiKBqO2HZDr
IVeY1jE5iKeUZsrRZ45FEczyN+EoFHomzGwg3UgvOXsf2ycekD1nNOHGlf/eIMmCxdziQuECspQA
nzwHnwUpqqQG0ROvJipStKb2KaIwyzLNk09/ttV6WzcHV9c7xc4AluyE+UcQkBOGJ9izUC/mU8cc
GbmY7ukxKeb8XrV88INHydiEcutWR8uLThVtfoU77crOexp1e4j4zrQawTvYBunMGtXwtiGSSkT+
zOGFYaYIxCZvwLInT+VveoW+9OCVD2P26AbcdAiZJw64wQaZBnRJ0gK8Q5EpgL9VzwhfW9XB5OIK
hEQWFbi6NBIcdSUJbWQFkkT515NVqpfe96pb58OlhT9Z9B91x2NdN6s5V49COjSHR8fJfMoE7eX8
/NEQ/ItGfPE0ZXrsKsuyIxw4rqk862vahnk2qEC0Xzmy1iN5yZTFhj8390YMMjxFZee9Fc/T2kVi
aZIHg6mnzrYsfQUnM58j1oLizce2XfQ8Zy712y1Yfu/At7MZnuaYT6J2B4yHAwXR45fJ9y+yt3lw
xWSE891WT5LNeOheXOs0RDu/vikyw85N1Fe3qSmRwZYEQSNx3skMBKRSxyq7jLb9Fvnp28wSPJXf
YtiZuIam3eA85uAeB/SNvodDPZ3p6Bw79kk50///MthSocxvIKMWfAKiUbw78U3HYNPcxw6vCof5
OsmfvfYYdscaw6JVwxi4lhYAKy5XBeG4LH+K4vOUXMmTLDC1u96DUcO7ElOXQbbwIcVB4hL/SfbM
wtuahoGMLm72hMNY0Q3tbgYfgFdDqwrrZANP9EjTmgHorgAWjdaN1zD1XobwFEYgTihnNjAlBy4Y
SyF2psFS6QLMIKWWVXUKP3nIKUpzFYiWgPkqhuTKxn+EWiHfe/OIvXJhoVp613HkJKjfnLD3pmU8
2FP6HqPps++O7FVNXK365vnF0TV2lxKRw6VFy6MIgVKVhjdCN5zM+AtsX051YPk687ezAZrM3utY
nTLU+eURowUyfEl4U7Swh2I8NjAqiWRq5NpLyuJbbcOKW/yTDG9WAyOKG5g4t4F1Z8rhye1RfBIf
tueiOkVfsQXG3rY3Fi76wpy2LRcFE/2xmd9s40dhlYPzSR8FdtBixJRoAtRhOpnEeqb9A5syObtx
3aTOxuoxaGaXbGLDXnwNLJdzLlEGE0cc/rXDh0uaYo56wrfFViQYuijXY+TNSQdmOoCF6awj4tRu
uC+rTdc+DLwEKwdWJyHTqb5KA9mTQdtP0VYjpmnTPFN0WsUPBpDPCn54mtlga/BmU2o4W7AOCOyZ
VH4NZHaD5KdR+r63RiLjRGR4C9Q16YsUQi4LoB5fhKirx7qGCEQBFkQtTGTtbqqijSW/rPolqh7q
Pgen65I9o3AkLK6ON5D2o9hbEZPGGmgtFXs0Qvqg1tNweLLLQ2WwLbD+jJavg/nRx9RFEkMiAZaT
VKDs2jA/YmKXHqnRMrq2GK99IQ79eE6cpzF9S+KTdHdO+dHhn3ZOpX0xKQk3s/BfKM2DtIqdHvjS
1ekXXuOvin+WdU5VkDjYKvx0vIuHkG/iuumdj+USWVu3CumdiSZdAu2hAEX7M020RCxxy5xEEUHS
2PI3IiN9SjQ+5x7KSlw3E6UE3tryfxpDrzQ40iJektzktbBz47brC3q+on6XcnLHPACj92CyvCiW
ob/tPkTe7xreNTFOPXLmE/ZT233GkMd7GJM8qDQvB3oBO1szXXlYHjrH+2xUdaxksclHYsZU3FUt
pVkM8rMigN0X+4q1qwW/JzPh59KW2ibnqfybqxN0dapTrwB2Jvel7AEfBvSqO4eeABh35lvYPRX4
WZ3yZ1K4QdBXqMqaMJGkRoMu6225fBPSiq5dPfxWFm3RtHmNEQSFwP/fMpwYEWwqVnqVez9kJlBG
Cr9TD0HoIaHgww3So+m+ixxnv46YqdsyP2TKnV8nioUoUQgDNhDaBbBBdUo3br2kuXgVOKp5fMzg
yNcGcmCCbAfdFhpO4ON57uG8c7PtVZ+sRiSyXmM2lvOXrMpoE6RX7n/FZmKqGhwyx110TrlmTPZw
NWNoSbxEXdfaVrP+rJcErn2dIBN6CvBp5nWrfOo3BfVrMS0EzmlK45M/xhDUyGg5Pp9mRmh87zom
fYlJ8skHLvNVUXT+vyCznAcj943h3vC7hFOf7AYGz0qps4YdbFrQ+LN+gei8G/yr7pVJHtDkkyLn
cWdb+Vq7uGD8ZGMr1b8NyCh/ns+A41nEiSPFmO7YzvtMKUCtA3R+p11aEOpd53JLtNHCILlXGxtF
fcEvmzFrbD05fDUzaMo0ifLvvI5t9RQaS/sAbkZw/gh0Dre/WWE7MCe+x62BZtoHB8Fu1iff2XLN
AwrAaRL0ZBB8ll9Z81a0tDtxrTzluTq4iQNcMvpxHEBgbnHxyphbHZDQDjrcCPNC0kfMb5v9R7WR
WNQCKQUUI+87DqqLrziT3cSCx8AYi3YxkqjTkd4LCoQEwZkuNZ5rpKwx8XYliq1XKNpnORmwq5XU
TipNQYWNCYfglSR8T48aFzwWnKRxLZZ+FG0+GKSGy9bcz2P0QJ0wnjRr642g7mrzV6ADGBWV6CJZ
Tctj7/JgOk7+5xeQVqwEKmLmn2Z4va7b/ZW+PNLnyd6kO3olDhA2BI0rWMVwwJn8ykOb/qCYGuD6
nSUF2joTbDThzhUvmT0ey5iMFEOVVXe3lErg1AdcrmxJaZl3zHyPoIR9NmZjHVKJneEFb2tKNloq
KwMPCQLvrIK64k6URMMCcoaGdBJbpcQ98AeJM7a8mYNd63X0ss1voQUvOwJstAQXR6W5VUXtb2oT
wUDcvhV1/U958sfh8BAYzmg+/Q0D91LNXcY0xu86rd6mccCW0xx6lgf3fcc2Zkxbyj+sjjnSKg5+
RGpZBCi9CUHtyTdRoI33crCfmwz+hKXlCZfp3Ux7lwvaI9XYNUcTWLFK1yP1Iz0r+gxHPr3W4wPr
IjgNLBCKenJWHW8SrSD1EebGd0erGn40qsHwafZWTbJzWHessz1Uo7ptUWZ8phtSlsxnU0OsqHik
T+1o9OKYZ4T0zPwVqMMrdRMYmya/pRwmz1jFFpU2fkM3r3e27ZO+nka6p1zE10AuNsYKF2Qi0k0z
o9Vq9REHzbNVg9TQM50m5B45TthBE0shT2VKa9WFgnd4zvI/jOrTaMkTmYiDxPsKn2gbkdXOEKpX
Zcqj5dnpOXLyaxGEJOAnn52aXR8inXn3otViS+6XL1hdn9JgJqMbkCFORu/UmKJZK4H10vBxsLST
wCZEIRkbxLlFmZsltq+I5E/Uu/ahMhWQhjAEV9lTumTtxzLnOjltccC8OfmhDOZ9NUncJm1/xv4n
j0lr+r+m9v3XvtcJsEb/SRjBtU9QDkpV3BQ0fSoZmLbIuIQvpXX2u3RlDyBCql8a3ddjDPuvEsiD
0Wr0TcI4efHZS3OnSVSWvdr1C3e9u4k82y+7Ricf10NXUYvG7qKc1tL5rLzo4LmUVQbEPbk84h+Y
oHZPyb5wEP7syj224XAWgma5MmKaDZvIu9N89nGrMLZXJ0dy91c5JU7nQqH2gJ71uKf4c0D3DKtH
hh2ln7v4FlTvRsfqF1M069UGt1pkvGTTxGaT7pThq67UE531C+RQMUaBluipO+bwuoxD95TzqDC2
YbAq4p1B3qENm0usfOJ0U6jGfZ5mCn8yKEasOAjXhe/9qwSw26pX2NPHYOLoVg3hS16JaZY9d7lk
+swNnTzWPhlWzxDqmX0iNWh9I+4HwSypfAfjU16E5mtqKe9EIso7pXFX7Id5sWaKUe6VExKlQl3a
SIWOytvRO2urcTZZUpg7d85ZFuXOfF+MjIJdly2+m6HmLqhdEP/+nP3A9NFfNqcHjWoLqYmdmAMj
OmgsrvZhzIZ27Ec+Zz6aoW0DskGld6UsynvhtCzWusPCmkimJt8r4eGFCbYpk7XlYmzHyepNM6XU
voVPSCWYZscRhJrXZBCe9dxAbokit3mItMebRdSB8FbVmMovzrhhxysAN5OJfnEcwwKHdRkbmFXZ
659IgNW0Xy69y4WzLGACH6iGbeIAraeQQM+UISKMNKskZhIdQowAFfEFByB6M6IadPyvX32bNbrR
QuGOdPHqPgYBH2vQcgmAwGXf7DDpbkkYmm9WVIfvavni8KnNd8Zs/bNlGZ3BhNSX2Q7erYR1eZI5
q7x3jiFwBg+eDW534D9ToKAQlU+OW28GJdkuDwdd4B1KuZhkxb4ZCoNaJrykGs+qKvxHbyo74ETL
0i4zyQrIdGfYsC+q+BayB7w3A3E1AGwmOt02NBXp1LilsOIx3hzijB7yMD7yo2Ot5uPGNcZNOXXp
gSsvdYyQnvu0S/oi2neosSHP2HLZpqlaimuS8Q8Z+FMsDbvZXRCG3jYtigenVSci5TvL4hjLA5hm
9a6PkoOXU17NpnG6m6lMuJOOx8Ra6jPr8Ka76/xSJ7gv61vfsg0KSwxv/VUgR6UQEr0y2UqptxWO
sX7ojyPLt56PcdQeqeKwCcV7VZPdGyo+xT5mfxYmcAzDlKY0L6tLJkP+AyqHixezWwAOBJOzFn3E
FVzDuLsm1qNNC2wEN6QoBBLKUh3Zn3VunXE4PHdVQN4VUmDnc1V3EviUsffpVwPO/oB62xr/qe3B
4eFgdhGOlroCyx1/MyBzIboKgta2ZmIZcXZZrBBlYBLVH5/5nj1DvMbAisGA9X5nEo13HimKfOh9
fKJRaW5V2a+mjsRfPR2iyV4r8OhO1p9AOB0aJ0ThG47e0N3KpHjCZZ8/+V3w14fpl8+CHb4JOGyA
o/hXWH6YVFtmUXKdx+63r8FBddYmWLybtXvvS/wfed/+GbN8no1ga2bTq1Tevarm+wxf8eiCXJAu
qV+dNmup+o+omm9pXzFkgBpmTo3vrIBwm98ckqhde61md2o/8E05JGlIT1r6VVB1D3UpWQd0u2CO
AYq8Ix5ATdAkPAwp6Kb5EZ81MHsL0RC9ZuspSkKHkVsryhVDCduh/jWRxy58LuTPiE0PrnCHQhI3
lF4CAo2IbHvUOU5cRJG3JlZaEpJT/bOUkCU2N0UpT73kDSg+azi94wMWoDVNllLQ8reIsWqDCNGm
1kFrYBgdyacJSVFVf672Pzp6JO7TZX1Ag5DyPmzOkbnks7Rd9hjNtu3rlUuaSJq/4ULhxi9hq700
gamb8uybBLmibFsm8yMvF3aZ/dEiAaMc/6jq9hRm1nMbOs+OLY+mIdgSD6sUydMKf0LnLCZSCPEX
/n8Dn0QdVQC7G9smKYcgKizIaW39T9OBZfILdSHJtfQXxmaxD/n78t7b9SKmjo21gj8+dMYIl/Sd
us/EpcIujNtbNVVXk8v/ZHTAMqrT1NXvdfdUZwMJJX3i9L/Ct9t10fDmQNbqwGoJjiCOadhuN62j
m5KPwNlkXTzEEWdTJpCHfukPKub3KoDwvSTpn1L31Ues903nKQp675xQDWXiBkDTb8A8p8FwT42R
t40ic5PxS0sZeOvE3JAe20ubQIpoMFtWK0nTXwjfIWzKTQjd0yZBa/XXJngKs+RQhBWGYcn6KPln
48YBIPo6sw8KuUdP/N8lR+wH5tqRPVnPfwS+nfgyOrfU5YLJ9txw9hnqblnl+0Kit3ax+xB16jEN
cZmJxueLS9aApI/5W8CN7rN9ZXwqwFtKTizNY84gFgLcruzssVUPs39G2cN1sBPGn9P/jVRw93/K
oHJgP0lSTsPeUVf2kWVHSuwiukuVYXK68UEAkrkE9mUgoViyPrYTzDKRD3YEslHyI+KHSL37ysfK
rW8gVlboGWvsQmtlpy+ZwhAthreqoFYZ1YQeBFqQm/adIrhtGGX7xuzyDbbTR8tQFzOtcS8qeV+O
moJbjxuQ1c4sPsg5xoWIoRd6hD0tugMFJdtdNHdU1JfALPOLaEfyaJDIYFXPLJoLrAYWE2KjOkIg
IuC7nh46nq+04IE1wl8orevFcZHEwcYPe6R/nK7h16RNSDLEQSDNFIeoHFeWgeu/9n7NhMnE6iX4
nukpS3s20ja+vC7WLzbDaYz1flOU8YdWkmmq/WX9/tLrEIEURwoZYm8mrKz9+eaBdGCcCFeAN8iB
xh9JJ3dDUn+3DCp8APAPLEn8NqeXoB3ULuSOVjs3B6qWjz9TD/DPjIrkS2vtDIveXUvDl05oMOef
0yRcTdH8HLv0sJTPZmGuqhh+j8eqGlOOzIkrCcZr3hNxp24gBmKUCFsDiwj9+VPq5K0g8zpkxh9G
7+c6BbfQMPTGVrIxq3ht9CV+wXfd4KRjqT12+q4fNxYLoeYrEVSh9tNJwtQNYZZaz3X2zVONLxky
BBv43veMtRV7P4HV7nLUei9v1rSYbNLQW9ntpwMDgH+K+Hd8/pOCP0EQaTc7hOcqOz1NlcHhYL8F
ds5P1d7MGGcrDks/5ip2saoLT9mmhxthQQmde38zDv8QuUhysXJL9IuLwIhflDgfSPB8zF/QWA+t
3X21OU0ztSN3VPetAzgqKT6lSw3BJBX1U+M565zZdywROxRa5BDX66zSx0X4SNqEU43LGeknZ8RE
jqLVHf3+0E3NKigBs9ZcqN8GKCWqY5oiVl87FpQT2A0uaym4cnmUrGr6CkxBMjd+KgCyVrCnuJxo
71GkD4PxMSXR0VXjy6yq7Zg/D8ltbunA3mpMi1P0k9jiXYXtoebN4dpijwj+1DsIjSXcPecwpF91
AFLerFGItEtCqsgehyDdMkYt+afrXJs70aW7eUm/TdehuNQjfGavvMR8Mco+hYbBmoeYdyypJGVl
F8n0DxWYEP2CrMRvFNQ70ztn5XNM+AHrsYFaRqxs3tcFhOLnqM7ao2BIG9djwxonPcqsjHeFDhM4
fUSMre/OwpaFM958UtMejmUFWobCdB7ztTNDp4iwaOq930d7bfT3vsqubg3em7ukDPWxFd1OF/wa
U0Z6JyN+UCaslq5N/ZNYwFvGvNt0SQ40S2pKPIaCuhJHsUZLOjq6nWz4biXZHjSUYfrq5G/R0P2d
mp69trk5HCO7NTjUc/sYKL1SkqbvqmY1BYKvk9vEiqM1o3Xzo2ORb+RSGMg5EuCy6QznGPODN8n0
DPiOAXRB85iqdN4I2eJ71sNNg7g6jJ1DL5+spiPoH/ziJSayvHOrF+UP1rqe2YA24SYrJLAdL8LE
6t/JCsR14eRY8zGcoThPY/w0VNbOzl9UtetohJh4e8DqTC9lXFBPF1NsRmKKBwo96sPLnko8hBlb
U06NUT9G1T9TfUx0Wta5WLr4Zpavg36xvHNqQ7DsKJMz04vjjOvY4yvWgjO0x03jUYEkQ3hCRyvC
Ws1SoxEA7TeO+KpDsB9D25yqCPuRIr6CiduUyTcH9p3ZgKm1rVURMuHZxXHq/pVOcd9m+V1Yfk6U
w2fTeQYGG5tvSYtJaRuLS57V+IM0a0/pXt3wZ+Id1Brkm1eoUBYMHBdD3cy+ZKSaqCyBRs0CSog9
BCcvxsZguv5zgKuCBm7yTz1Zuq66DulTTh6QinALrdF0I8h1E1IyeDGcH6H9M9Bs0GCixeGj+8cQ
4rqr9THpFMM0FNgEH7/nEp9NnHsl8gHeqLOt+SAKwAfh0obRqWa4L8sWjbHGnxKtq/q9KfpzP+1s
wXpwoKTtodQB0G+azNpj4RyxDd+VROgq2p3dWN3X1JJ6FEKHpbc2DaLW5YpyhE0S5edxvoZ4JtzY
kPcOGbLKYI8PPiyN/EdDnCtywtlo8rNS0dWW/1yJR6qYfnlOPwzfeDMAdZuypqkXmttbaEPiaB5t
WtoqPJ+hDber+myjx9bk0YDeamTRIWf/E8PbHVsDq+ivNyPghx75Pr69VGn9zNED2X+knEWozze9
9O4TDxdijTsH8nJxVhYOAcKVc8YNlA+oIuRXhCcuShg8m88+2QRUls4fBvGinnCT62WrgOwEb89h
aRWY7QOH9DUb7Z2Pxm9nP5KofuO9UmwnpuMg+scSOgkqAzzi8UZvi+lbyE3iji3EjMObCcnWPyPW
sLzd1HLDf9sDemDCnLgUopagBBooELrFh2V/Fe05T+t9ZtxYQ93FfrwNy7cFL5A1etXF117/RpiZ
vLCF6N3wKKIo658pslZRddWIEjZ5okC9u0QmHLGvzGbVT8eYgFOW4J4BvuDHrtrHGjsVzmXRpNuQ
proSiNlAu7Ar263A3aAS3Mg4svC5WRK83HJtggJpAra0gccMIwsEJYC4fFaIJomFI3suHnu2jiQ+
KHILeNj55KjxGqG+zhQb+ZgbUa8aUFfQVpjVfUUbUKhXTfiNjeWAiLKJrA9teOvQKR4jApj4erZt
9GU3x2ohfElcG3Q67qkwhTd3BysiGbN9MB6EfijiigQx40uV/y41Od58qEqBK4v1Y2j/+spbN1Wz
yxm9mZMPtnE2UnfFujFr+1uVAVnigotF2IRuWdT/DJTBepDHIS6OdcADa2cnj0jFWP3o5GpgPR5e
AvN5CsZd4Pv3kP+D0b4T1Y5alWuHE3zGEh/l+Z9JnWNFanlG8lMInsLGpg16sREPGJkYWS6GWlfk
ljAVd6T1jPp54I9hr1oLlKZqcrxrZhnUtcfeiLa9Li2WGxuwg7KtpgX+ZbNQcx3cygNdxnP/45Z/
uqQVmQh+lBKdSKncTIjnFESpOvzh+qmWR8x4FiJ5b11Zpt91tnsw+ZfmmtUI4+oOD87Ivivwji4P
Z5YnG3zyGLMoua4JTHPsDNRU9dSjoL2NoniBFchQozn6TCTmDlgQ70ZCrqb3xi8T3N1tSNr7qO8u
rrMDTZO2NBswTuZPRfLhWX/RTKhD5Kel4DSi28li6R4Tm5nB1IXOUy6e0+5MkVg37ZqlIRi0FItd
tzM2A38LC19/gN8is46K4yzIvd2MmKALj4PshO+kzT+hbjrF8+xfO3juTPBl9tvM4X3s6fu6/7CM
mW4Jtj6BeZSLqwgqo/nQNsfRfIuhj1oN3Uj4IHgxT+n94DxN5ueEEIKX1Xc2rn0xcE7Z1D+bECbb
sT0LlLaZUGqm9I/Q0yapAiAv8wPb6V1VTa9URa8dP8VuD+qCmQeLg9H9xUBndHiYk+vSeBXgFrH5
PaDTbGMuv6qkZyNcV0m3yQvSqzGo0tA80+rGZ/ntLS/sTex+aOenHdaJ3Po24d/gaAfHvP12OPr1
we7ZchrUmWyKANtotPIEmxdIHSbIMbID1MMV9wODdYARAHcsW1VAJsy2Mag0r7nVBEFtt9tMMjpb
+Ir4Sdn9fGBAIbZKL7qhMSEa1A3sFNjrOSH8h8sfnVDY2Wpmu0fWc+HUFtajnkCy8WCjx/xLyqvJ
ACHD57YiphL+ypS5FdPhxI4xMEm79NTBxguVTq4rAXPq4KBwBtVqEukOqMgeDAp1om81nIQK5ImM
bk302opn+idHcqH1gRe2TVRlqiQZPodjt+fgRqf5nqadkJ+SkZSQN/NATZb4V0XfbfLY8//PxxLb
SzVTsAs7CqjZ7jt29EQZAICImPq42L22/fsk3sN4vHMz+i8ZZkhxPHrSISTy6BobR9EFw5QcwMX6
j6Tz2I0d2ZboFxGgN9NT3qmq5KUJIdf0JpMmmfz6t3jfoIGDvhctnSoyc5uIFWCM4vI0ISecO7kY
RmR01MOhG4N/kuuWqnKyjn3w22bRWlEJ29Ezkx2f6kVQS5a0r4lYp974vOQ955Ja0viLp5eqh3Bm
n51q3JpWR36Lw3D3SSOd78gSGHBJ6+zVrH5MWDz2YG17DFBx6cNjRiA9QuhjQ9AY78ECj+A+xOiz
ngF4TN1N+O8ZnZlkyIYg8qXhAJu9l3zBROKTGMPkuQvhzW/ERIY6osjE+dDhD8KUk+NeZF29RR5+
V91dWYEdl5rNkYc4/CIQq+EzMRHJNo8Jgr7K9CC7rBiCo59PyYVlXDMjXnL8TTudI+y21OGwGD6r
XCNe/o3t/2RZbEydY+mwNz1KLpOnD0TZxnBuLByoDAw1HGaUv/rXp4TOSKXxcdzmWKHclsl6rTbt
GOxrrZZUQBrvLZ3JPeOOc0kGHcdfG2xklKSQuUAS1Hv/f5p8+6lxnM+o0DfGtedRhZiIwn9z1YMT
x+oZfJfjq5pwa4yiueXkJxt29WILCzvbxP0/bxXa0aist6Ac1j6kKof/j0upkWAkzZJ9IdontDrr
eZJn5VrfTL6RDv6Wxc/obU0avMr97bDw2JyC5f+OZ3Dj+NWtdcdYueTkHHvkQtbHoF3w++Y/WzAd
LPayBvo0Le5gf5XYODgifUfAtun9eWUAzFi+Uh3WOxvlBrlYzJGMI7A02h6y9CKPrKXNHD8XsniY
kBNkEv+w/ZpVp4x1cqHjXxRClObzR28/GxX8WJ6DptonkViVBrilNjobmJJ6g3xHkpUUFruwwqoO
TWUbC2rRGdg3ZFaTHZUO0flyl0brOoL1ojkSiqfKy8niir9j74LOdT/mGG98k2FFcuxDyMRx+VG4
fLv8GRkCx/lB1E8sl1fxvK6LMwfMJkhWc3Vw+3EzkyAx9xESuHZbK6LjBlbGD35JL9gZCOxpS4WB
3ao/tt0dyRPYTwsUDbOqjOqyVJz5PlUE1BfwlV8j7+GAa7VWQB8ZTQbjYQTZEcK6buIflwYJM8Kz
n/fruocdU8OAg4GT+0RBMDM1/EPg3p3/AR3zlUc/io6JN5KQF8aYVmeuq2jd2RcvAK/2FE0Y5GHx
THWwcVBN6YBSptz3hF93lKA2DxQMn2mYKNbZBuFiSaITET4h6OgZbbGFuaedHqTHFKehwuubLTL9
u9ETPIU3yQXWaKDEcckbzODhKU41G62XLVmQK6LMyD7p3MM8Hm0YGMEgVotqxDYPQfiT4l8S+eJl
ZinYIN54dgKxNkjTZtc526esP1eAFkBhTVxD2efsta8xeHxAdxafCw4JMDXkKJj4LSe5bkz/ItHA
eR01FEl4V9EfR+7EPgHwgZq9kZhvzZPAAiXLW+X/xCJb193FGQ8DCq9u8B9s+dPY7D4aZ6eSO8xi
NkzCgZWHfXeoDF6/tYnzb4k5mPdDmaxza95PBYt78g2zqdtH1b120lVBzlDAjR5fTU4HE2emY+38
gM2Q+HQalr3sIiysR5P3oUEddAj9evXQQnPwaa4UvxNhXlnwktcl2Cy9GjrQhu28adyrUUe7If2I
7fDRYQc+BB/BwHTdz9cVnNkAnjbi0HTG1ejim43RuzR/M/rBoW5Q/dNEtq8DHSzMEq4MjP7nBvJJ
bpWXpofB1dAMcK3bmcaUyVCHdF0zDzag1jqQtUEsCC8XR6uMjjJk59zM65DnavSjk0U++tTB3udz
qFYZeI4Gh8FiMxQRQSXoyA2UgfR3dEBbh3/MBiHRmG0Zhru53tvJ/Kct0Bj+MF4tJtjL7CnQHyD/
Ngjg9mNr4rxVgsscWSvfh2PQj/sFFfpkqQuytn9qgE9WujjBnPXEih2o5Zpp/9qpqrUzPvYpz5gS
2F1nSFefeTvvE+TllgMgKDtMIbY55HD5AhGWO7ak24ppbdEU5wI2FLjZ/YAYiFD2mccdGGfgvdr1
mQuC3/KbbuOfsNgbO+NDYWFkjD77GGAGYEyzQtvkXAcPWaXE/RxeHQImGHD4dnlocpSB7ULidlZp
O5571udtr56nmFBkf2O3XzOj4zA7dZAkiha7VvBoMo4y23vnfcwFWz1EbMAzlwyoVnk/KeK9rLm3
7A367tdowOlnSPmiDSm7dBhclKSitFO1r5JHWrDTNOhDxLg9IOA0mj6iggx4b8FcMAVgKlQi2HOT
dUWitp+9SLbl+ejvlA+ADp3YwCqs1EB2CK/Lx2PbPNnRV5LhI0TPGSAtMs1vFhKrAUKQlXgEhF8G
eA9yOsWYP0PUT4LM6mp8rwGOOKGGUIgRnPGTiwndGzLNl4wmm610wrmHgdZn1ajSRx0rjMR300Ml
5VTgb+ks6UWYUe9y8a79nxrfiW8hmEh3ffjWLkHtdMZRW8CCOAVRdhgWFRL3g50/1qbcmlDqQHD6
bKleXYHwAVtd05S72QDpRHvuz1dzOvX2SzY8hu1znB+WKGiPzCyMTH+VvVuiz2N9J9CDBD47egmC
O1HGAlKjfLOCJ3TroTC30mvuNo4tR9M2uj8FpIi85UrrkAz0w0GJe4fYN/yrIHXQAW5Ll+2IZGZm
9/Au9aYgp0FXC9IX6bUdb5vERnGZcVYihp/IO7SegwgogZs8NNB1gVKvAxIXJ9pi+3ny6BZ48cCw
YImktjCrb4tFrCg2XU4EMM/iGc2/nI4eN1diYVlAX074Q814sCT6t7Pl/wbFJv6pWbyKRoIDaG7S
+UVbspPmc1C4m9o8SZo1TEEbvtR/ba6Rv5BFmtiw5BlyZOYmym6dea2Znbh5zOie0BRyQTuA7+0E
Cj1etkoMr1+rqV2P7s50dmZNLBeyzyy9liQUMvQ14HxXVLZa9+uMM2ag7l6S4oiJ22YxqqCYpwTA
K3PBf5yN/wDBbph0sRZDO5crRn7MLNx+Y8BaE8V/OdZ/lzMHf4Auq50cyHiceXbip8YCDRZiZ2I0
l1Cv9tkbhJB/FrSyGeMgnDgzYNqKQ7/ix9jYRIw3JC/bEKVVuCS3teKlAqNXIQ4MK3k2i5ExDoG/
KAit15g+pWKWiOzaGyE7YHNPEjpSwZnqskWQxHw5mlwda1NQneWms46zcaOxJTnaWLUB+gDzNExf
jZvtfTJAm+rmIKVngZj24b+OEbntfo6h5vbKiYF56jmIqr1HJEgEPNFMiO6gGxzxZ06cUgoAVM1G
2cMTqRTJRw55N7NmJTA+JlHzMwb65jK0LPvhiJrzoTYflEJ8VlOfAcyiQUZwCOvDOgUo4MtIAH4o
MXd3L+D7z2Ji7h0623BK2B6+8Xlt54iKXXxXxZcw0Angkk5oLor5nIscybODfhyvt8DyUOYWYkfa
E1XsuxjvaO7v21lujeAdkde2LJ9rz2cePewqB8M7KxAfbYX9lsQLxpbpQuKR5QqAFVyM6KgQVE18
qEJ+iap8oQYIujG7A2IY4QdoKLgIuh+ax1Bn22R4UcO9xypmgo6pKMcVeboiSc4qSdif/M3Nbwj2
WPc4VdnJ84aX1bXnS2q5JBn08Ybfs9ZFqxCdDOuc+Q0c8Te2zNg6lXjKVA72AbGZPbACQ5DErqLt
kdFxkHpHGz1+m+mNNZ6KGagW+wuhNJSyz6pawFyPY3Ib8R0VMeLC+cFu8/3MQ5YwoS1dLot3nHP0
FD+lIO+5HLYpowYrefPq5yzLr5Fb/6fG6zB22BC4t1mjtvea1PLEyc92amNZMHcONXKb/PYM6UbY
U2xeUOqm23EhUxMmnfVYkmYozN01jIOdrZNfUzunOiRtgXPGyJuVdi/jSFRe0rJ6yK41t3aIr7OB
RuSAUp0oW9wnCyWfkbJkea34k0YCpDC/FAwL8AcD4bUL99Xui5NHIU4y244K4OgDC5E1dUdDBIiS
h8T1d1MN7o9lgOaZbuYJaIWBpIW6SlH5meUHm9erYng2ZNbKHj/KOkaiwg/Sr2J6z/uPvqo2oau2
uEAhKe4q92kB71QSri/ZD0BJUhxx0RI4kxG/RKWToTYuO0h++ZuS7gGQ27muTIwTJpfCLuEiRePA
iv59pCSy6ntvP9Xojavp2s5PJKuG2da1LjYT3hlB3mz/lVJvlmGvz8Ph42SskUB2a9G2H27XbDIG
Vlly8SNawm8CRmIar3FbJohmUxZnA3RIMG+CWWzHHdxQksVedszmB65UGmWAPMRbWYtHhZGbMt4k
MYH2jFSqJFK9j/+NiIMHYMMtcGkbjZdqSxx58973eScKY0NydOMPePB2XlCtMURD8f4YepiGHRgD
MoVbLh+TSXNAhqbB6jeOnU2YIM4FZzGeTKjz6h7LW8TwZrRQ995c8Yi3C8W2vwq8XWv8N0NwZUfK
8vHBHS8NgaOJ/rEIGGCBkgYY9TI87pzGfPhe8i04CHT1EzYQpBg2x1BvhXVk4EhfEG57VtNz/6yH
5wHgZ8kIzTDKLR3E1l7MaVh8UZmxnS3Y5MwHPSPB7TFCXczpnLR/HE8pqwzgXVjFnGPErzja9M00
GpFPDJGRnqzGBkVkYysn7zx+CCexWaalARNWX2G2sWC95H92kBy6dBei3vbGhxLUAZ2aoyiUmKtl
0NkrTB31pJ57VGNuqi5GC/krwWi2bTmriZpF8PikANDHNggflgoSn91YgGjAJBhRDHf6Fcgtu5me
R+KN3eDGZAs4kDvReA+ddW8hn3rJtTTsW1EdwChvy/47Tb8sU95bszwb/BjPXChizTnGxDVRAY1Z
zfrpr29+HFvtDe/XIWXZ4zGm1WSUSUZnF79JjZTGEI8Fxt4yD9A//w4LJHW4olgD0XcSy/iXoYuT
423N1i2iBHse92o0qYcRzLCXbSL/QmDuvxZ7eyPTg4z2Nbcr7+8aaDWye4i2LJxme8+ka8xu2ASw
djyjSsZ4onhG7xnS5BybN4En/C87O/qYONgXHBiieBdcFAOVdceWJAZXDvuAnSv/dEeOE/r7T6c6
LBNUNbDzwUWfkzwX+vc8BJNaDgx/sOF23YNroqeRQI0YdhbWezTfhv4hDX7DHDPoHwl/m6F7T63P
ZY3Tw8Yexxh+7SmDq5lWTzE0p5GVsQmuG++LRDzbc/n6QXdy1GNOqb8EcKngtYvPNBspa0O3fU0C
8nCmY0DOBX7jTa882nbED8Y6p33g7XxkEtQ7X8Ii0cCBxrcUJr8tK66aQ5FQ3GjcGQig7dzbmcnC
fWgZqge71nb3SpDBrXB5Zz+GeLGsN7Pdl1a9yfHCtfJZ9J9efRNoCXk7GB7ZYF6m8j1trz2HgZm+
VFwAbfkSpB9E7GEtI/SS3IXnnLCsCW1cCEI5WXaD+PXs9DPHjjifS8IgaAUKhZDwBhCYyepLEJ9m
Bn3Zr+Mw7H4z+mOnmNG0LEpgMuo3kwYp4/wWTJ2iudgYQb4ZDG5ivS9CQH4dosK/klFUj/s+ZGMI
2RYVWhL9xt4dQAW/JDVdd2lcwDybGp9Ql6ZsqYA/62xTBi8QJbxhx5YAaGljfSb+e9yczfFzyLNL
6LUrBb0cagu6n+gukJuiNoKKjSyKAeeEzrYl8UKikpPM5YgAKNfR8B7zeSyBJ5Ih29wz0WMFNoX/
WfZ+YkgTEoayZGMI/CWOYDjhkoNO41Gl95G2yBCXhNUO8beh92urhuivCcUR5kD7OQg+6JhYzET2
dZrVHuiwozlcbf52MeU1LmmwjNCn/lkgOtFs+LgRkX4yO9zFE3+Z+AnbRuGhZiFJhhwGFOHnBrqw
rN2VbOZ9RNhTf8WGqux9wQGMhCtmGpb4K9tu134RHQrjKmZmLHO9Cc3/MuSrOnsTUNY0hKEB+oNf
9nxYzUmEb1bxOYUURfRq3vSkpqdFoWBTeKiTxKg/+cgbinKDTQT/L+9VguNKVPs8ZD+dWteszo/M
rFk17SyDptTqmXU8FHCDRrShIlsN9A1xfw54v/v+GNfujaRlIihMeZtBZ9vp8KsL7yhYdad0+zVB
RjWJrR49tU8+XWe+hh34E0AbEf/KoYEdiz+lCuwjMJRAmmlJy6D0U80+NM70lYzZjqZ76NcuW8Uk
2EgPYuKUyo8Y98z/2BrKOA32aWDAoYW4IerguPywmdnbJTznnHAjQtJ6FA8zxMaZesiC5F6S8qcC
9EUedHM22RGEwQYrSA/ptn5Pl5qhUQ9N3vFLGylRBvnrHLKJt9jAZasInXSgH9B6clkHPmbvytq2
znBq7eqkFI0mH5kAVmqZ18H6aquHxl9bwWsc0Z3GlL+EW+UTRQdJ4dW7z3oDyaBiKMm6Cez2t9FM
JT5uoJk22VAr33FgNd8DaBVdjw+veTQYFavgSVhvQU1eUVZ/uZ3cjklxHVj+RKK6Zd52oGaW7D0a
ak28NGgnwE8sZeWEdHkVONYhFx4r9faloqYWOj7bzV9IaCSWD6JPIHEMPzFjvyIkZ6V9TutxGyR/
KT+gQFjqs6urqPd8pbGnuHs5Yq77j1yyVQEgw8Qv0Z802JOscGmPgAiC7feyVWvfCNVeRR4vHM1R
39/q4e6WrzY51+2T5OvRoFfG/qTCbzVvSLUP2xdfv5R8WZxoM1kLSOc6ZJR01dBwR072aDgVfX8Y
sv8GCBxxex/lZpDLsqk7OuSAsLTChQcT3GfMTVAuPF/P+Jg4FrKL4T+zQP+HK540H2drDag9jO9B
+KuCQ7Dt3XMZ/UgclmkFFpLzA4ioHB6chmfVZz2TQTcmW4BWd+vNYhN34mD4yCPz8JDypBTMpHT+
0noOfBDs1ZwSFHo7UTN7NT5p3o/p9Gl4VxPWM47UZvzI62mPTKZuwq2PrqYkgsCK7GfX2xaReizY
xunCORioCom33dnWK3SmhXAbc0Yb5XdkXjqFbg34jmdexcC8KdhUlO/mfykJSy7ni3BRWZU/Myw7
AzGHmfyi5Ymb4SjBiouAyChw8zXaOkGFUCfw798HudPR1+jsbeLUUradh4Dbu21+RSk2un83KCB6
nCbOy1B96Q7Q0eKjpvmeBI0kcFAjR2/IBegb/79pL1k+8ueMkOcwctaDeyQ5rEG2Bf+6BMDU4fL1
rBc/IKv0wMwBM9VvjCDD4rgzASs/BtVRlv9N8ePMCYt1k8UaBSYY4VcSsnHWLwwnezV5jDLHTUZf
niC2o8PO0/cYDYGFPpkNPOxbfawn/G2RcYrn0wQJuxhe0yUJNjkauAU9I+J1nkpe7W+FOiyGaje3
LFQiGGCUqvF0h+NFYFpQ3tLsapnvjvNhjr8eIIPMsdkpXxU5ohXNRRmx7UOHeEgmBigeiKRm7HCI
LPLMeMeOjhVDz+LX246tfKJJRJXlbmv5FjKEo28zvjRnddU8B62zKnK+RSwx68L1qd2QSbi/RswP
g6jJ8Dgl1lnyW09B9iRQIpblYSi/4Ox47DNB4+uMQCYWNTaTk5Yy3u6Pblxg5CBR113P4gcOHkU7
wBDGeK1zYYaLdrazXiNd7sToXEuSfQF7bbupPvhoXHdRiVZmFtPNNIzgaA0pCSkTIEey4HM9HEM5
Mv3VzOpHOs8ZxwkPe5ptBSnQcGWuRTeIg7b4hOeUbL7UOkXGiHQkqH1APeEiqeQi4Xkt/k1kpvrk
s7cYtHroSbWor2ba37GlrQC64ArDLy8MMHKUaI5Yjx3jetG8Rab92RXjQ0sl1cwtA3aY+6V89euQ
VPcm2iNxebHH5G9UEnk3EnIzz//rMMG79L+2M8HJZSHYFPugsk+IwXgnJhSV8MVDQ6KUp1SUuol3
OsazM48bT3XUR+UH199DTaasW4SXxNNPWWOdvWVo38T5Yxfx64bafnLAERS9vVFZts4FNeXgsBUy
jQG8qLwrEoacsrunAz7wqqHtk1yE3dJv8FqCvWMhFMJK48KE/duv6jrvHlt3vhhO960jqsMeXJJT
YWU0ko869c+9a+wme/6xJoKuXIOcL1bL7Dxy/IulbfLqC/fNios9XBom19WhSWSxGyapHlQXvSR9
/WolxCHMbrkWCcVJK5ewXuANCUugEespM4bqEvmo0HqWrzJ8YldwDFvKrSlkEOuGC28DGYTFwHLY
9ovixFxm+ZhCOh+tqqfnN8sIAK3m9QU7M8BIgzEJKqgATxCk2uyEjwlEdmM+ZzVZmKPCWE8S9ssA
O86oFNiCbpMhKTaB60saY3NeqvmKuXz+ZrjOsZLNcYr6W6HJjGMACKhiQJumXsvOeKukRlkpGc32
pBcWbkleEqw9K6GP0CTHTaV3LNyYE60tudyUvKAFfXSRXalwPlEYX72BLD5J/hYUTVd7B98Up7Zh
1IgU23XMmwFotLaGJ6Md32Kdsgcpf1NfXMew2o8YCmWWfHbS/w4Crjx84MGM9ntSZ9Mnt8AuuOJ0
Lncid64+AYoq6ODzkycWWS9NGdwSNR/LCpOhi5B+4gBy3PE9lMYZk+C3mYS44/xP6qUzaqk/M8Wk
mHrIETm9e0Zak+YtZlMwh+nBncJLgAgEzyjpZjFkqPCDWoMsEugXTBPEbcB9ROaeHzy1ghCwHw+I
SOFdAfIurHyP/ixQHJY2TyvAUEtswGhR4JUEk1uoDiBF8GpNqGUmn0DVswUxsU/fDGuJRBnBbLRn
F4tSz8ggwLG6ieKMvpi+cTETWpH5Hsj0MTa3U/IJWXtjlcEmN1GaoNXGNybC5KlsnX3GgSKq4Z4b
QInIjyiYH5Icc09Q3VKps2AtkxFYRDtdZ1/fzfoZ8MtDpSXzi/ZgIGaGIYW3HfeI8SwXOnbT3V36
ZukzqR+Tfkdc7qK8bMVvAFjo0JZJc7bUi4oj9+r4MzoJiAxQG5R28B35hAuQn9HiKDbq14oVoJjN
rRL+JtHes5VG2d0uiWVtC0Y8Gga7xw1yqAUDChv9ZyKIhhiCxFrV1fAYOYzwIH6+FmQpVdApRGd+
idGoV6NDoNTQXwLH/M0CkhCr0Vf0puGdWRPVZWfygHrlJkWj4hTRnkU6QUv0SHY5u0TNOS+w9y1c
wNoeJ/YpqnDNnR6H5Fu2vnN08QOz5jQiO9pLS0ucHiZnZDvCvMpy6R27WOaYhkkVG1QuLkUFSAaR
TEi+SVduIx+nokJQe7YK3k4z95u1HRmYQpvIpYZHWV3OrbGegwBFXK08hnV5g4g4b9G15YXpEb+L
LkHLPjvLXNP+pEnkrByTIFs68sh/IUvQgJTX6hxzrMD/fm7yVr7PeFS57sgwoqZw5KPdYhyulqUl
69fgYHFisexh+p6ir7/HJh3hNIIWJ1yPa3iI2h2gWn0fLVwunhG012woEHujdkbfy36tssgj1imy
haEdqtecHKc5QqdH/t3ErFPaDx4cYdQBfHMbGfjWtYNJeCgn2Zy9GtZUZZHL7TWc051f0xSnlvcw
x0l9nAuexTRoFTiITt9aJuDs5lziaCT8HRl7KbhwLyLRUOYblGLxgyK6eyc7ROlNizCvjiu0wL4b
o4lZYBgDKZuxqxWh4bC5XYdspVmMQAw1StoyhKUuFKTYIEaBhqrZWDWISvZRagefTKsYvgL6fbI4
tFeNByrSZ8bIVCo3rdU8CWOXdgF2NWBIaz9iRmEVXLaTA/APJyvarUAlKBTN3txC12tvo5XE60hI
++J4Ek9EYc7ySWmlzsya032uMsHHZxjnyYoR0Osc6kDhuV9WAEAvNV3O1jTENyUTRCO9U93mIg8e
OpLCLpWTJI+9mcfXauBxALKi8XUIm3a2G5M3hbJ635VpdUADG+NoHdqVlWbiV2li1XVgcur73UB7
7iREYfHXwH7W9dfMid2HAEHtLvJbdSu1mi/BuGQg92A6NY8PC4qWxCxjIRiHPvkoPSBY3xb0yFMz
7wLT8tflQmHH0ITssCd8YN1IbijXS4otmITxCEQZccnYL5BeeG89+rD53ctYKwfsY1dzOKjnYgoj
Ro8u10dDzdtWPQTuXGbbufaRP/Tx0NHRsyAf4ibAuzROe6PFDcfZJTamL+1D303+dyqxrZaNiveY
4iGNeAVy6Y5Jk5WxEHH9QkH1jLJtPUAxDqGlsBWX6XHA0bAPTPRvtQcQoY5YOhUhI93RrM190ETP
aOTQ8+g6X4flSMSCBVKCRwl5R6ZgBhLKCWjTql+KwRJIrfNph913ehCeJpnP8t5c12Fp7cGLfgy7
FDCrZ3DIJNzoDYf4qguy4FYXWffuhlO7jwaKdF+BxuH5899bbev11E7sG5rZfR47kuvngIzI1uXL
rgJaCqeLkmNqSttfqPwV6lwLd6vdGNZX7bjdra8H8tE6kzGKjX6h8L0Qs81SCk/d9NZ7ZXkcrbwm
VgJcG4oGdwd1kyx5E5uBI4n2hcVQ1hgq7ep5pLQ48SiSvZMWk/iH620hz/QogujskNGMJmL0iCyX
sV5CK910xDLSWPvUCGdQMZOzMboaic6Y94K/f9N9eF4QypVgJ7svqL9unjJrFoch0hCNd8n1AzTH
sp7OaWzGm6Yq668qMZD+BdAcVo3dklo9trxdJcOaoq1H4nZHpLWtAXR/CatHAtfTTstgKw22bvC5
gosytbxZKTivIuIK5ksX58GxSUBNMbjLxKxWtcCt0tSTczVsxcY1BnjV2UjlzDEC96iLFMh0z4c+
MAxeIwEVO4UP/ReuZ3JtTUAXQUOvnXCZdUboqE0VoXMZ2JVTBY3oyZrI4QfjnTFLdtIVhJutXzPc
mEdU66nrKeDViyN3smBQDZgKy+Xt7ET7p5ysfBQjLlGjx/XRtyiRzagkmqcaZkIegjhlLVS5ICLy
8I0wFu8/u/frkqAMS3z0GCie/ckR136Kp8/ZlajXwrzbtaryDmx/ECD6smUf1HAcl7kSzgNuEDfY
kkh9kkhEHoeAxlnblU1H3Pfyz+owWtQ8uveiDN0H+KHycVZlctd4suCcKHrbTdhl1k5joaEsqhf5
GMlBTgjytNIOOgcysRnmkpUOEdlqsEyM47GbQfaa/lCv6gIzuZ+aH07pJOxV+NhQsyd49pa7s5rd
VxEXMKys1t71npmwJ4yjjeNOw9ZKiAAWeNMYCUNINYdUw2ZDvhl3NdPBIDR2VWAwHEtFsLbr2CI8
OyveurSothyev0nZOfAwvO7Yl3g4M6OEMDa743NPB7EqU7oX06wpCnph79yaBXBSqpyWCCbfPPL+
pH3zhxStX8/IoLYGbN9dPpvqUWp0m7OOL6qJDcRZitcCEtqmqgx3T7Y6OySPDBVtOAkvg7SGfS4N
8tBcd0y/DBEOmMANsq40sUtzyFNS1zLVTJhFTn45TbJVhNUmHiMGLf4MU1ck2fyGwyiBtBe4u9qD
4OUb/qvnRtFBmawxHZdrE+Jp9M/vnHLbFbG3t4MxRDsasR50G8HsUad9EGyEMNUHXpM4RHGp+pts
w+kwtqO75ZQNtq6SqOLw2F9cNXp3FEjm76TRehBhsER26fQSpIY+LTFGUzvyH81e2hRXuNW+6Foe
cQ1uVKifAnQLfpRvpgoKAJoBSd6LmL3bmGQUXtxVzJyRx06yfMlIoh4YP2VTfrd65wn10g8q1qd2
lEyJ+4NmPBzS1XhhtDEMYJUGCYI921VPLiCirReWpzkzv3NpHRFQPlOS7HLgkrMAqKGjD9+ejj7p
HiZYQpvZeorxu6q7m866nVWp0wCyTjCy93x3DfPzpEyxtju9T4LqK0jbo05HEivsA2/pwaUw80ih
HLvpYHnygKT9XCDRq4qRM0idCsc+g454k4V+8YA7BAuJX1VYOyo22j32LFTuk8CjiP6vdK4KHrRv
Ii3tmDBXk7GF6b7LupHPDeK7Ux7oTdeqw/Bq80OsfiNrg6dwPPUt02YXgWUnhQ2TwNlzI+x7WbMQ
QlQzgOhEt8+qwsyxPasyRWtU8LX06lK2A+J8Bgh96x50UBxq4hjTmslrkqEIV1n6EQiEqFDqv5yx
I6HdvGntXCsftpmR9ItSzcNh5xC6mY/GjEbTFtcmMrIdqNlrqx+t9MEUH3NwqQHI+091fld8h5rf
FkXav5iNak7M8HhFAM0YiC7eYv9K7rYdviwYq/5HZK/RgEoQyXBBgErQ0ACVdnrx0p4ZjAcaMbEf
PRN6UnBfLveegQqRrs7Qr0zjNxYm7B52pmQThtWngy2uV8eqP3ADr6y52hTFtyq9nep245iuS9a6
7qT/merJVe+zjRDVI5/BYJiLoChrFZb3v7lAkoHUKtNEz4lnbh+4o6g6SJKEc2+DGDAUJs7xuOTU
tdahxadrTSebDjHvzg7YkRr5SmI8J0QnZgzpSrLll8SGZq0J51LED8zDt2jliSt3xbdzSpr3sL9M
fAbS3BmEv8xUypZprsFx98GznSWrAXppzeYn4AkNnewo+nKr3GDnu1+s+1AFEtqFilmMx5ijiAU5
4BA6jpYEEkZzWekw87/Z5i6dP4lT0lBr87NPDZveF6n6xPZ5xmoZsbGuzKNdhtuAEmDKx9XYFpc8
Lh+C6HXuMMaiFZp0uB4ZKy9va9svuXPw/3zI5+8juSFRb684MncT7zHA4tXMPsPH77P85iPfcMgi
2XcMzFf9PswTlHiE5AX2e6VJo2iqTakB1VQeqR0spcm9NtKnDr8TEnW63GGl7DuScVRgpdoNvNpe
qW5YTBaYe7Sy7KcQLVoZgIPoA55W5KY5Gq2sUc8Oi8qcB7pOwyczwZDNXD1gEYDVY50XR8z60vcP
jSf/6D22jfqezfL/ODqP5caRLYh+ESLgC9iK3juRlLhBSGoJ3hfs18/B7GZe9PSTSKDqmsyT4MAI
DuSDaZzqXFZ8YsTuHnx11Xk/XfsTehuNlYqX5AsvbVZI0lHVIxdDlc7Ozgo94nNZ/jBXbcIG4DvQ
D0RIzADslJS5jHvEv5YM0QFQZd4nNG+I5uwd8n9h+A05mzXTFFK0McDH+tkld9N1w82AaX4NrijN
epRGVyP+HmBYMrXZ2eO/oNqpbjiriCQZ0QhY0cfoXrr4DmyStSvPCR+AVoLuvHoMIhWmYQXC/kw5
RuLS2I+k/7WyhxIA599oEHJNWE8TNEpSn/fmVyo/hHgU/d3zbN6UdYie34lfKm96RHgnIEFkkbRy
bAmC/GpVcj7U6jdEeCYgPC4tFsvw7moPOz5xTeL1QKKmDys1rq82DUjT6hsTQ1U1dTJhCgsK9TIa
Xjh7q8B+r7kgUgVJz9i/UQ7PueVhOtBmDpNLGtMJpqoaOVsZpMtE5wXmwW8Kb2aa9qIOjEvLjxl0
x5Y6UtkU5cmAsDmk/EDGrs7iXVE24FebN214xhXr3/RQtt2bFjxpqZcdmW9xGLGt2sr+pen/SABg
sThX9avrIXMEfp0RWAJ3aF2iBnWxbwUtfzpeVLW26pnHxJxrNlWpjSx4iu31NG9DQuXkbFRgN9nj
LZWYbFX7BvASrUI6uXKrllksLmsDQ6WLbCBUUG6V3rIJ3E0QDwn2Cgn9KWO40aFq4T4CbjUtKf1G
B3DkfJUFCXQhJ0oHDEati1s7xIfGHj4GHeFckMLJU3E2tAmYGiYd69JiTRSHy6KyTlzM+75xvu1S
pWrDMafE+dpsgm3nEXfcJetOg1fk8UE1SrrxM2sK2CazAdaOVjh/FaAhaYPOy21WRmAneM1dm0Zx
lDdiiGYqMKUJDGtwSrcl+r9GkksRfdTRP9WEldw9w65C9M0mlRl/iM8HHBLbtPc0Zseb7RXl2CMx
19XyIuqWvE1AIYxOVTYHghhOlsYE6pxSFXBXPm220WS6BYyl8NMg5atH+7rSjGIWaD+q3KIRK5tn
2T6L5JSJTzkKZHF4glDJ5NbV5KlK+It8njYTXwPfguy+Ru+zU/dsD4k9svjaUpwvOkjjya+dI1y8
jPgwmY1sYOu9Of2ncI4jxuRAMobwdlZnwPLUlzj5WcCTbejt+aU6UAI50zBFTLnCPDEcKWUgVyGp
e1A5MP6tdTY0qX/yhxskKVl/k1+IMILyrNl4QYXGiO23e7RSQJouGop0FnFyqvyzon+ysaz9s5qd
HPUHHIJVHgVHfQm7flzXxd4aNjbWnJD4HUngEtMth/PKKV7IU9+YdmrWb5t+GOU58dpZpKw7mHOa
Fs3IuXvrqUuCBoAKcsBuojoiggA0c/XVHQi9wFy3aFCHS5+eNa7ayNmZxKdJPHOBderVdWoTKfqy
8SXVvAmIN530BOuyt/fqJMmk8GkEC0XMLs1HrCLda79D5J9Zqry51dHihVIM+lzYLLqJDAs6s9Q+
fDw9ifwa8qvhM0xA7aEbf3Vw1sxjiv4rQko3CXHQu6gCXyVRheXTD+96cq/4QRJS1KTcG+p3FT8j
ToYwE6gd47llKAyY/+wQW/ZFAVQJ3pWz3VKvCQwL0nP1biObvVLcogBdMuGi8b5sPnXWbiVzKRwJ
nj3ra/XW9Akx1D/gXVpw/G2Ao1wChIzxCTFA8jqf8mL813JCJ2LSYbFrB/8ZkhWdVpsCdTf2foMD
t+/IY7RfoXlRoFNHyYpnK8PfbDWHEWazL1Scxd3cmFbtYA8EsiQ8tDO1fvURugF76+fJOiBqAEgs
iXAR73o2HjqCRnn8jBYKx0UUa656DF/cZ0wtg4NGAHclPhvMR4Hd4R5cWZU29x1rbiMoiL2ND2RQ
4RHCFzC3HVDhsNS15F1B0jhgI4k8uXb/n1adU8ECgCMK1WsuD4ZM9wnfocF1ERagnail1IcnkmUQ
gBvAv2kF3EpNtPFGf6eDZG7NFyfZLICjpWQkViMxaly8nmfR/hX6e+NcJkV/TvDl1LZnFJt0DPa3
pQBcbmmZH5lScLBc2/oeNgx+ciz53yN8R98E1UZKyFFnyUnygnPUu/Z9ZMtkD/vcIxevZfUJGMDi
F4r9FnoQ94PxGSXHgDAqN9jZMH8EEKG+7xeJ/HBQKWs+nlmTgb97d91/SDyOtuBAY0Kuaw8do471
pZIf1rNx4bSUHgi18SCxagWJoDYImIVKAlQ3pXsKuj9MRmW36VFU5ZBJbOM76KmRI3WWsHwo8fe4
zFdoHpmlIpYe12bno5ee9N68ptlvlf9LQngYEzsI5InQsNFfc+1mobvHH8WF+BEN8TxDrDeED8V/
2iHuPHyqdfo1KVs7VOpDvxlaJPuwXfD0u+zKGvNrgu6aCLRUZohl9FKdYNlRIwIBeXMS3o26W5WM
IGHB1HFDdevPDHHyRb8WyGsSW59FeN00/WvkkieNjtwSLnt/kxoPYFCDPkXz5UunucTuS4tuha1u
2IqPmbrJZLfMXHXOimOd4PwGYqbPLEvlLM8fdhI+QkE9zCXcRcGjNHPY+SEqzR6dLQsTw6Sq3oT6
Q+3OprGQCtwR0Isy0P84WB9VMf5zaNMCkLRpSNH0HMOrsM81kwdcT0zdO1Obs9ScjOyK9d24P33x
OzbL3NtU/daP1Qn2jPrC/Kkxig2o6oqMJiTiU2HX2rDkCTOuEMpZDBsof5EXMoKCIyeDYWaJW4IH
OkSgFcFZs6nIk21H6d42IXvGq+IdfIS6aD5Cg5KIRJig4f2DVTeFxYhhVbnayQO1reIn7FJc1+x8
SVLQfmBHK9rOCdV12Rtb1XtA+pHDtU9WWcTHXelMoA30XRAM4lvu9asS8ZNJL5nnC9MNHkNlP9rO
+sUPXc3SBDsj2T3RvNDlqSLNt4rLLc3dus6jdRM3CNDFoR29VSKcjWzrRcqZhpOX/ypHQw1b8l3Q
nijCPLnW8Bcl2Neb5Kqkxk1HpJaSe2m2KuWr1iRLCCEcphms7TjFWepr84bH3CATJ6JVYS64gvyw
CMICT0P/3oT+e9WQL9xre1dEJ9PzMMoioy4ZPpte7XMKQ/RyhktqpUSxvauTa4CcPol8kAX8bOLn
qiMQYagi+apJ2dCq8P0PDpGArfVj45Qi/zlGGCuykukYvnaCo3stdlEQKTfdb7AsUnwUGncyvpzo
kjAKzyeFBUJ25sMwpqyYCCM0+lAKCZeDtmNIkMslPx8EBi1nrQ2ZSuxRXsjiXA8fmXrGe22KehGo
xgwXV0AAexlvEYjxpM1drUPWzAMbkw6EBM0unPlIdjAJ6mxoFgkfXdY9hb5kvNmLezGqvLUwSZfM
JhBwqmiBgm0V3Dye1Lh7FOCZuCpV7v50BD+rbNXGOybcviXrnknHVcpbINqzDbfXULpLjNSRW6VA
eN86+cFSBsxkxmaIPaRA6s3ycCJQyNntsaF1zOt4hncPwnkT7ssISzLq+A7tQn30sArX/p9D2iq1
g9I4C7M68ewT05Fs4WluasFwgVFBxN5U2P2/sPc2elyzIIYtQXbRzEuGpdvdo5zFd5YjfyGFncGe
ZapzF9g/4tNkFxqEp/q8DwfGxm91g3WnDfe6CmwBPb0jYPgo7xIHgSxgKUQB1s8vaT1b/dMioYKf
L0INQT7xzA9tcLrMXhjkm/1EbI8OXbFXK8qxCrFHMsWdLVq92BFsOC8Rdjf7CCSS6yPvqbZ59GPn
JyZcOGqzWWivp7iQ0gaEQo04BOmvjikgzXl2w2TdwBVT0SSKZccSJ2rYPlCKOAlb6nKfY6wOphxa
8ZIpQKGmnTNCpqH4CuCoFhyoDhkYo+lzaXDMRR9YwpcqBNWiX6btmayehfCrWQ+EqAjB10YMZoz6
zXa6bVXAHYdX4LwCfzhZyDQgSvzfE/jmsXa2k2m09dgEKeEy58p1022cxrt00BB17H22XwC2TSTU
rQdcILeXHo1ykqRnWYasdvAyuE9irN56/dINW1CqArNulGCkj8+NWE3wOTM+j/giS4znUuy65tMl
SCBrvl1zR7krSYHs0YsPCSMEMiY8RPoJpFTqGBE1uwpwv4W4UBqskUui9YrloP/lToRXD2sXsp9I
g5lKsQQihueMjaUFgpuHQTLq0N2/soE7RWFkFCcWafw9+9J4Wu1W6J+Yb9cipIZ3XiP+VKKTsViQ
mmgHoG/7jmG+suiU74r3gqTdjrFdqWOVKT8d4zC0F8aQgUHVjgk7A3fvIHocbA+nyNZqJ1JQvzMH
dF49k0YoeqkZr3rFWMY8fLHxCap4Q5jlumdihmwECh8dIoqgcUKSqkdlQAtHc8mODNIpY3tvO6JA
s9Vn7t8q7d2VlMu8vrhskDtC1DL/qDyoenxiuNrtoEevmqVa35xrf2da40USBiBV0tPAOCgVAthp
0Nal5AufZEKgls2H5TxbeReEk/YhJ4zEzYHF3CUNMclwCCPX5wHDR+OucwakIdPUkps5DX9Nmo2y
x1T5j8U+ISE3TyLykJcAKwUacUw91EY2cxqHYWP/QmG1NXpAs8Gxge0k6hfr5jkwjiWniCc48m8q
sJxhRIiXLirvSD4NtZSVXUrn4IbrASZQpf1Z8bWjz1MJ3laqK2PCmTmshbmz6E1cP9wqWHXiMmXs
+2uxBAtCFbgVOP26XBdkKppM/Fi3MQWl2nAtxAvEP016OoX0iqrZ1wYw+wGy5HieEozA5HEuP3l6
0/a7teRCUk3p9k9l/5QlQZzNOSNUJcufgrRpdhopuuSg+FDLh4zRQAIYJlORzJH4qKEiZTda8OKF
zVGMVzNgDW3vKzbp/Vnh9coFcjNqt6z9CSxm6qPDwnzN6n5pctAwFnvreLuzHCgAdq/BvbBhX0hN
m9Ua8wS+51TZKMkhrH/cYLLpnnBOCT4CJ/3rnQfjeiK2GOzAmhZYSyn8jMxHR8pQAEgJQ7jU+mzq
I1xyditVf+zkgcnd5ICrxQW1uONBfls6xdqnCk69jaKCrxz+agpqq3l12iEacHiMm9rfJ8628rZ1
/9tbH9AbaRe0twD9bX8YSUzMzixB3oqBoGsDdGpEYtYgdnC4SM/aQ7bNhnCjEjBY8Zsisu4BdSNq
WGfmX6E82+7Mj5yMlzq4CDh72M9CHoyxNGZMDRa5w+WZD6vcuhQEuKBRhdLUxwn7vRobBe+/y4Qj
AKoDmdEGvVZi5GUrNGvZq48/w/+yCVoDgMWS1tRHdOdLPnm7teZTRnRZEQ1sSEiFPo8PIVN46z9U
Ql9dEOsMsk0DowdPUELIuPkYiesdkZ0aUFOK8duh81JFs40pgjzD2US48bJYHHzvxAZ9Uav6MY7+
GIkWQOkGICpt8izJw7VLAqHcb28g8u3LbtSVCc6hHA52eHSHp8w2RbX2B3bpwzUeb5ZxqNKLWpwb
5ytVXzZfsjtgevzKuGoY6S10/Nnk2i69/jMzubIyeHEPgikwE24VAjj5J081FqF+G8xPsoLAJe5s
QGGet3fSi69h3teenvwKop+JTeYkv7p3CrWtClAAJ0DUjPuKQBMzJvIPtZJBLWoPfGwCAT9FBKo9
5IrNJlXJOIIdD0eFu4qYnhEphX3VKwxmU6uB+TjmfvRxjesW9wTiSPLoKL/BZ8169ac3GMfq7N3G
uaZkC9yRb6Pj3CwFazORNo1mI0n7ZxT1phXvjN5I+54XAcbWvSaqJTguo2qICgE5Zigx9LuGnAV1
mxOjk6fDHJUs0E9cpiHsAyYmbfWXZpPQlmin/i0ZP3PnoZrbWEJ6+We2u9b4VkaYlQFWCEuunOIw
FEsAACg+MvcEruEnoRbQmUppsTFLpnwK5yR448OekfokTNIOvmRQStZFXb1Gl/dWfAAlM8FkxG03
T413JupJqT4le6Vi/HHkR1zgyGo+Wvx/EeaNhIGrB2ZD935LikF+5zJfttnL0B6K0eCFaxZN8Qud
ZGkKUnMQp8Cb39bBsGMeEwnG+yxOquzSeNDTGSuG12xCJ4/7ggEy7Sbs70flfZsGNeNHUH54BNdO
nFrb/Z4c831Edtmp4PfQBYaqR4eP0gPPjSWVvlf3MRxnh8Sg1Sf5ZxA/odu/Rfmf6HFaUngFo401
eZiXXY1UjgDZTtsgkuPqf+Us2qBWM6FBZFr/xdrBjbZGctf1m+RCC3z2sHza4pqhH2pJGacNtxjx
ZOq+r2GDADsCqt0o30x7ovLsaa8SU0inHEhwUJDXBeZW2ttCR8WDx6NR11WdbSGk+cMzLe9FRVT5
lJOYgQdGvj0617H5cmgGGp2xWIFdghMWsFw70sdQnbVvEZPjSmUHyNjHzB6S9Cpv4YffgTzjZRmM
P+KDEEcgRoWFXzBHSw8S50eF7sP5SOMjgSSKu4Och5cCSRfGHqdfEYm5tKwBIJGB6Eeflc5FKi8x
kheEqsncs+TS6Yp6c9h2mX+2GIpWaMNbiEiOMRyzEAUzjSNMHgPylGLLpVf5KwZF8yF+OVwN/WB/
VLFNKiwpD1TmDfnzFo6HCuPYmP00DMjc8XNUf2JrCSlhCEPwrcwXlmFOTRtuxuysh8lSFRdb/NY8
GKNEnxsDonGOhEynrGXcgEhbuzhKO90YTX3Tc++eMLrIxy+fDIGJT4p+EaLrA6yFwgmhcoRqccmV
tZTq1abtQRWSinuX37JsFRN5kW6ZtdMZHUFkFz43zIY2BclD4sLPZfmB1SNKHrF3khP/h6Syuup2
ZEmO0aV2IalhWR5xf9wE1Be3+fIVd8XVToERcVjHq5TbrjsM45OjaoPv403V/vSYJGMbCvrTGKt+
JlLcBIa7y5R4qar5i+UHFraAfqcNd17vXmOcaS0WBDYVy4xHOlCpwNkWpQNCm/Y3tfDlawtHuHOp
fzbaPazXIbWR2tAg0npVgb/N7GCZx/EGYjVFKihnWCca4PD0NQ54w1znLVb+2oYVCV5760Hw6yUk
zCfnAbSKbMMVOCdd4MAieeYwWs46HLs43j0GMVZzCpNjPHrcCA9AXDOb/YqCJKiiMKip6yf5i2HN
3Dh+j5rw2TH2qaYVEfyKsvsjpM4MvtKcZHDQEoxym081jPd1FW+dWj007GYjAUDXD+Y2rp4UOg5Y
MwCtJRzJlDnpT2bRaeKqBWY+64d4ZYcZLmvMMNHdr26t+96PFYQy8Vb3cFE0Yvfa9wbYboGH1DXK
g9swvqAUGm6tVc/xzcw6yp5YXVVQEpjcrmwhZrEBHym6y/A46ewJM5u10T8zRo9gXxznkhp7w1sn
6qlCHOYVm4Bpkoz6Owgt8jBQWTGsZ/SwCqdJtkeOYXqXHgabHrbPUQ1OMuBh/n94cCcFlz8+zORU
uaF9SwLtprkTBud9KvFkWL651tlS2fD+ee0zlXf2KV3J+Mfj3oPloVLM9MwUhgKyQF8AlFZ2qY2R
6sdOq22f5+uqUt8i8Zmb79PKla5wmCBMABEQ5uDoAJBgxXe1ZuFc+Is0v5cUaBTtg4qkpqZKU539
tBrTCXWF9Q1NPu+pN6kYOT+M/hTrCBsgbZfa1dYZmZpzWjfXvpFXSaOolBg2VhZqcIzYpEFaKLS7
fO9iMArxnijlsRpSDGEEPyZg2q2nM6V8qtcQ1Zvn//rVpeLk6gGr/gu1q+4Gm7A9+PWhZMdaI00h
kApaycOTi97nuObI7/Np2UEXb0qgYPhU0L2zQtxEBgMi8ctyHq+bYMDgu3i7kNhpODTLhj7KPHTh
Fxm228idVJ7uhsUy8jochqSV0qLb8RFp1TjtSzEwVKQjg6vW4hU+sRDLXqM8EucrZz8/YEGLOeY8
DVk8aHaXcuAm/x/DUySgjMHE66a3kJdQOtuxAIbaLzPry6pZVmg06QKU0k/qbyOT+l0Fzxop89Bh
6psUm6zb+fVLHTeRZHBMvGr0HaEHSD4KuTfZm6dQ3axo6Wj7vmCnhWvHsr4j7pdxwqErX8Jb+tXW
kHc/2dGDG/JXOC/H/hr0x0AgqDWQO0wfmpK5OEQvzooxpFmOQrGA+MaHbaK4cRhgwFVAskzv81MO
a62TS5k+kwI68wh1JPxQ+MrDqfVW5qoGV5a9TcTofdjZfH4xKatefdFy5GscAgp2d27gEk6zafM+
jO0MNMhb1L23pNpNpAFyIWUcLvKwXTHxhZHbOZ81IJah3BZs1UbBbiZhN/pXDO/dhKArkRzg5OWb
M6N3xHUsFHYV6pbu6fcM43MsLCyBcj4dnV7cl9RSiNO1FO27BE93HTXoP5Uyy/xDQQ1nUwgAFw6M
Q9o9oK7Gw94q/umTvXQ7Cd+nOPNK35r1riUvr8s+YgcFAzpg2AaipUbG2VFT3/psR5kT2Rhuw/wz
4bws2KCmJjo8ogj5CDvuqI0oviZggJGzJIay2HQv1X81ypVckobkmI4lj6d+6oz3PQvWTTmvpfMR
RfrOR5eGUBwJL4nPGXQxuAnofd38aHoQDwo+npOC761xGJM5e6AYC5XbzRwo0cMPi4Wq7MXNd9AS
MjZzWbL52OJQeBpIYKz8EHFkSnfbMpTNu6ugS9X3rkGL9pFJ/DB8N1QaxkJkG1PexnEjlY9QeQQj
28zJRCn34dDxdRdLgaHMJuzNUNZcHsi1Kl6TpsCnAg2AcnLak5umRDpgw2weJnLsm4qzdPTfAwDI
OsqkaCP9T5O9BqEKg1JsUr89mUW9TLQc/VS8yavqS8/KT7/rWV6GRMRDJO/6jQGW0/MoYHpkRuoK
MyFp3dPTzoWSoTv1xmo15fzUWAF9m/ISrJCl/khazsg6KtWGbCwn3nYqHYKC7zMFIWj+qnayzjr3
X13gtkLG1TTAgMulb301nCPgF7OdEs6hgNjNORyWEj7HME/Nr8KcieGiD9fagsCCFHFYkKpt9rcC
T4SrHVIXwvRNb2D9zrP0p8cxk2cZ/m7yYW5pAFvyPrBS1vVFX0ElZLobCYsjLToZAd5D9kZM3mc+
w4Re33Ul2YQNzHm2S+KBn5jfw3ZBiizTQr5l9R3rkzocOv/eOH+DT+jlcLU7Uqm1pYk0mcxtvDQo
x+OQuZSkH9p5UHoU69gOyltsuLMx2gCDY85Jj9z/SJtPE5KRMDdB/tk59xpYZ/1heE+eHITSnMzN
2Qmz+5RFqwRyDkrbHIt1Wr9iICvVS8fJpyibWjmYyHaCT9X6yPRzhSjADgAc7GvnJ08+pPmJUpMA
r3YWVtey+IkUdhn+oovpBN1t0zyk/Imk/mayUBVLmKcGfwObPhoKBvBqsLeH7lvHgoOOZmsChc80
n3zc71YBNhMuPAOHOeCUUOPcWpvRDrZZ0T1EwTL4FpvRvLMhGwBg8YoRBUfHvn3RG+3S1dMVmkjq
9X96hLtY03aK0s7GIN0Vab6Q7MaU8RMnN0umYpPU8SJ0ATUMGWEqyjJT4ZtVd7Nc96h4jYjipPd2
as6KxG7Wds+KdMxXFaNchaTczHpm6E/1kCKMr0SLUCdCpZfEw0zDL2n5HypI+LGxZlFxIDrBIEcy
xjYP/F2RJzwMcyVU5+R70CN+jzbHKaxZTLU08XXxHFPkWwdCamBKA48XHyngDMyFM7/CEjSN3BnC
hQUz/lXdgchK9gYBsC0Ju05PUnZPFNPgstttcexHrBZ+EsPiiMHozAI6GV9GAmqQEz8JJCEVIPI2
vv/TVaTamSfoBRrskSldRB+TdWUNhx4uRHKqSPjh6WQ6h9uqV1Ert6CU7YUSD7vADpALJQsT5Qxs
wV1I3zTZ12suHnTPb4X9aPR7Fr8noBOGlOmVdmkxXvvGqcIxx7jJ4oqgfXhzmchrxsPHtBMgTAyj
cj6tTuP0kDQ5+OLpLSXHlKaTtWKogUZnXd5yvozF3cICSuzaTLURT08bCbxVlXhUeX5poIb5uFZ5
uGCQWdVbYnpfGFQEM1wgbWx6iImcE7w3jwssW6wGyY8XO8/becmfkCw86QxAqrRtiVKxndnKwQV4
VLOCDcuP0NhjEFAzQR/KTcvsOBo0EO09JyOR16zIWYNiHDRjFOFBDkyp0haWVFbI/5DhXVTA97K7
j8pc0z6N9uJo58DaaSnuj//LaHZkwqLbV2umngQRl4G5L0gDxmULJZJ1XaYq61obn0k8xTAx9dSB
1ibo3gLrMzBPMCI161yZFyfN9j7hIJ6w1pOgqspZFlPiEPYaXjIKD6vfWGyPFeWXYQZGH07LkCeG
8bK3qHXCi7p5SeM+bLIJ8eFF/MnuYiJ2bty7H60qqS2SeJcxLsjgcXSIYpQJEkZAlM6eqWAlXtRP
ka8MPsuk2nruwaluRbx2FTCGymdcUeaHHynzo1EtfwnYRaPBxps1lIj1eTS0O8dzSTy6ywZME1+j
+PD9G58FfHacFbty2Aq42EW7bAQy92bRAl1U/OatNg4hExQ2LoiniNlS0KzRrB1C9dwgzUaZxoYo
5eodtVUgzqZ2a1tqMTTYATsek4KZX5QJnKY88Mhk/L+12bmPHrFRc6cVLCwAZvvHvrpa5rPhWrEt
llxXg5Mo4G6P3PukY7CZLVkMeAkAbdEu1ouepacNBbBFt+SyQXGS77j5A9tSNSkkYsCbHvHd3OIy
/hF6sZbYBBqA5iOzdbsiLmpAsZEdVaEuisjbKWO+qXGhl1NhSp59vR8ZBJhFvlR0YCqVCfBiGzfL
hMBGTc+hwbFHBarX8siMslz+H5g5mv+6BgN5uFRjSPRsuThIGsZD9lp2kxyTPE/YyMLBbCz2Rr/V
azGfuhPIPEsV8LLd78Pud4jMdyTGGw7IeRn5Sy+10OjSKR314GSr51gkh07z6ZnETutWXoeRMZ85
HnTxidtZiW7rSAIaOFJsuYibU6m+UpU3G3tqPnwgYg5bVBhKvhhQHJT+Lgjijd7BOE/umah+qvJU
C+uSAO9NjU0c7AoNktEu9d9HYf3T2KlYdr7P8fGOQ72RqGcLyXEV0E453BtVsew6hqYcBRRDjTYP
2YRp5fcIQkCx7LPAgOZzuqrj3MsWLan3DVFZIkD0XRkfEeNkC78yscg4pzC8GuOZa91NQdq778jv
9AE5J0S9XIf2c5MhBNMxeR8woGWYm0s9oSUzjk0VnH3IQamwJxZIRS2sr5NKverBNIdsVpljLkKN
akon7kNjNtAE4TzAS2aRfFB0NaryldY+AgOP1XtOVdlVD5a5bXTykmeXjSuMKaZys51goRtTPoH1
Ffoq2phhryn/9KnP80i5Lpvx24rELzzsuYmKWQxPG0ftm1ovLdt7Z0rZtgwE49+atxOT4JsFDzZT
DkFJorw+Ij8M4YCN19GoxdqL3X+RCCH2cmzX4FQlmfKNyu3DWMfCS2GBgexbhMafGOK3IFe4qNgW
cQ3o/m9WvA8amxei734DAm243CrrXakWhJnNGlcyiVEh2d2cKQTcuOHcn3VZxhYv9Y9aC50jSie1
wF2a2mdRu0tR9+tM6Kuo6NdqHqwI61ON8eDybddF+kWqQVmy2aEdM7qNxfHBgmcSsgOmWTV6vrZC
46HB4kFggF48RJcBeBK3XWucSxoRB/p2uYz8UxRt2E1UE9/3TCmIx4XTgMuB0avefSFyh6hkushM
7GtTPMbslrLjxDw82WuWkXbvsZ2ODL8VVJPWA5fQrOLL+L/RIV0qzf5MJpSCrG/EL8mAaB0zVkYI
F1KymSDH3ZSSrMlkF2gL3qAjnqgpR4fo4i+BJpb4yu+2KmahWb8qP9qkifWk6IslciVyZ8hIj5jI
R2hP6trcN7YOVmKP4//drj7b4eWylzYORfwCqcn26FYo/baCgpKwpnRS61Wg7hG/hIWMEuXNtD1R
H5gDFxGzYN//HOGwlZtSPybEwCL/lMu2NCgUYDe4cl/pHV5B8os5v6dqK0K+5X/n7WWw9na1s8l4
wAH4GrPfIsQvx3SiLK2FdDAGI0jE1eL2/Ox9pCCHfMGL2HQ8DpoFpnabW6wZKIQqZlIV3wS0UBvl
ulcDQEPpbBCU7qJFQUKmHFWP+71212OjPzq9nI/DRlXYotbQT1aMyHZm+9G4TP6smOQr5q4ln2JM
OlY0M7iMYotUpN5d+eAsnXGWqskiJE7HVU/u5GpIycIBZZcAX2F3rLTBwSbktQuOXn3KpxsrznZC
6SgtMbwUHIsQwj1UyYh3J89Xf288RNksg1B5pOmaKFsRXXClTJsI/zPW/+py6YhTNmhvFUSukAFM
xREYauC7Sp4srz4GBcZXDAQN84OAL75Qt6Xtc69MsUloqYl1SGBYpfr3yOHYE7arcPQx2nVhRSHD
9r+7fp/BlzPqk+jfob+ZgOSRt7DSy+BhqvHLbDfcJwZOhoHevxeTkjCau+JRm/0LBRuzZxZ8vFmB
Bk9X/VYYVyAJQN3+yIDSpmj/9KtAOJjyb114M9FiW/Lf2NycmEVC/Tvq1w6klcG/8Sc91g0W/2gn
O726KuGF/y0yJQIcjEmkMLF4gk+EJgRLSTUpBDu5L7EboOnofhInvg1sUSr9z6gRS5gI1orsSDAz
srDhzda2AJzmtFSVu+2U9VhTnkPAr3dqtmJuB+ccgKJ6y4kJ49eYh3J8TNAJmymHSVJhEVHKFCuj
deB3vQblUbmHApqlthDawm6/3PyLMOR5bRKSYCgrJd8OWK9r1P58wxNc0gd1+P9uf9fZHyJ6Js7F
xBJf6MwR/ZWP+EQZIc9r2FebQxqsNRouje+vqTOE1M6bxaUw2gdlOOZ49TgmLfsHbrpaNStndJHV
otEsTRQOauDdrLjXjmFNaGt8bPJuacip05qYyZl9x2x6s4I/QT02WOk8Egnu/+Jsl2wLmI+ivpYr
Cp0V6XonuCEHUuWXIR6+SHv6Wo5qHUq3f3ZR+nr6gnyABTPkEA9D0JjwfoDE1MTiACMrfgcvnksA
ZwYS8no5/MfReSy3bmxR9ItQBTTyVMyZIhU5QUm6EnJshAa+3gse2K5Xz9eSKKD7hL3XpunvqUa6
AH/6EDf3zMuXld9wDOPuapAt+AA87X5B5gMZgUyByShjk6TMu+uTC/otYLFYic8SE8YU7u2e9k7n
L4UQLNIyhla03VQKS4S3+H00ANnU97BaA3aoYmQ1H15cptV8IMWMjsHxZNk/5bDNom3F+rYf9H3H
NmhiPm6SumMkV7ZKT/bw4UTjawIRgBk9pXhh4Pb1i3MyfdomMsPZ7YfxRG//suwxltlLrxJGZNRn
rrjWNdsshJAdM9B6+DTSI5lRs56jDLwZ8EcAw4z+VgT1/vOUs0tdZkARCBybMTyrtt5+6xBrE7to
kspqegxSnWXd0UfH+967tMG60srdpE83VT7zDNAoos9dOdbBtAj1fQjkq6T+IhZDAvOr6AadCr2d
IvCvQ8kS+Pe6fZn9wG1Tn7A9QMmkoe5ZV/HOVYiHLVImAm8k0b3apYizWcQtA5iGmc30EPeswaLP
yuTnmNNVp90RUtG5D2gPzviykYojGK3uQYjq2l2ElDm6YE1EFpcHsipzXo3gn4/9Nm5DYyXHCV8O
G2f4P5iJBvVIm6vQWMNkx0FP8Q/7/FkUB4RSCJjokQhWLkGIGHO3vr4m7++vcoebRyWXIHnJ0QYr
98WdmGZzczjFb83riUOEbrW3kmcffZHDnc5QD4vQk49JOG+IAmtybPXZu9/+5QSn1ae2ZZ49rGN/
FxqUPdpmKJ5jYrGwjIIlEQBwctx+Pq07w9bcOsckRNAMJz62Yf6AEG9Q6Em9MEAEko+Z2zTY+SVA
mBREIFYjetFSrXA8LgpeDzEGS6tu2NHbc95ihCAxXRoMfqeAuPqu2fWsHyxsApZEaxVaOx13GWbf
haJfaNhz+v29C188+GNtMKyE/qH099S/JCMEaHPd9+lWWQ0K8+DOqcM0ZyOpgYAEUa5hgepAHYlV
7ep3q7NYZWsrHT6xiwAuvTKDZDC3l/Wp888WcUjzkjcj6T3lTxXMpOAF2O51iJJ10v6rxwizC62K
z/I4UtOi0WYHo3soQ0A5IwMyrMYQGysEP3anL22C3UZWyCbLlnHqFuMA7ZzLlkP/kE3kNObWxk9/
yJ48Jah3Sgexkj63S3KlaeqUyWnnwulylf8WjdGWnd7azNOVkeQHI/S3Xsznjb7PNV0yV/jFBum6
RqIwgNSIBYcD0l+V/YYC235+aOBSdQEy6Dkp0ilPWM5WjvFdircWxZBFQji+zF8NyyKseWSiCQsX
Rq0a+grfdMjHwMRWimUzwLXB2MD+EUK2XBtyWuaktiUeIy/FeSlpT5itBx1N48S8wCvGjSCtkm0S
klzhqkWBNaZ47T3AFSzMPCw4IsXeJXkW9kLMjSRrZRaOrtrFJntQmCHROqPAqZJ/If+Zji4+79Ng
nUwRj6iGF9CwC15lcek6VH9Wmh5GShENi1+GEXnwMSabLibjET0C3cNgMWGotYXjyB0W/c/CbN51
z76a9FZEuza70vH32Fd3bk+JMwVbLwRt6mf635hCvgxn83kWD8vMnnZOCMuuNnvJInv8DA1rWDgZ
6iCQIrja5iBJjQgMaBikolXGS6yJR+poycKbtXKQlvhbd01MBtFM2ZsFa5a7EUb6qqDJKkv+KImy
2nIEM7loK1ff6uyh7EQt7cI/sGRc44Y+yThdDTm6yapYVTzLtonbLpZc7JZ4VEV7HiaXOZ+GjDDA
JA412S/bd8+Nf9zG/OWewcILPAoC1yKtyTfyGZlEKvHoJlsQLQ4MY2+ykZOMKduxaUaB8Q5w/lZd
xJw9WOUp8dXsD9t6QEoD8XhEVAoz5C9LVbczLOIoLMNeTA5hb0NNMln23GkYMnuiyvviW/UMncFA
brMArZdj/DP8GvsCQHbTu2BU4bsxyVEt6+6fNkR7coFOtTOse7faCMN7Adn0WRYY3xunZM7CQ8+n
Lif1CHN7P4b4NL0YA2ZNaKy1H6HRWKFa2Rn3TAxO1i3/GlCMvplsW4zROc9Vmnjd0+DBBHB5g4Ux
/Op2ugoj7TI0cbLKJZHjPenrKub+gQ680Aesl6ICxN9/a2YyEZSELqx2ioU70P1TK3cMo+seHq+e
v1se02onpC4MNIJ2iUg359QhnTbIZ5Mcga6OQhiQtCl2rS8N5g0jMwxLQ7sBuz3Ox4teO3tzlDjp
zOJQiPI9jbSDbBjNRkQ5+ppzSJMWPBn+IcYXiecc+8nduhLuAdVOcZhGRhe9xSoqCE+uFqvtgMBd
8xnzGuYMeDD3PcB8zHC0cxyxVn1uteFiUVcEjrZxMma1WkoMjiSYhL8YNxJBwQpUSu0uyaHzeLuL
PEDKW2VL0dVX0uCRpA4Zoy4J3IgNfhKnCIq8JaLdEE0pI9AAGG4Xq4UWJcdkMDf2BO841/3X2Gje
pQo3CFGHpdDa3cxeka22bOKW7Edogn0+z6+pfyq6BHM2xE3CP3qN99eG6Mk1RcvG91zxOOBDLD+i
HNdnX/1/KGGqDe2I+WX9mXjBH0orgiVS96dOvW9loAnNGrmIC/RUxkSUqxkSVg6QhV5lMBG5WpfK
wQYjq8+QJbaKr8L6MyzG4cwBHHSchg/R3SLiK0U3aIsdLO6WdhAyd4Xqulsy5dz0EyJ63DK6zjNA
/B4rhJwZOttgHKWdddJnCy1404xkBD0HlkKaS4Od0s/+tQxZIF2fanw8MZIhO/8KsJLpEwj1KWYC
npGaXe+qWSfnwi5ESiQwJIW4vJ1oT1uHm4WThjenXJbyJKcz+NdnrQIFrNJtjdeHfiG60b1q2ZZb
Cg9wkK9QrzH6JWl4aYiHKF705KPPtxa7oAoL0WboVqpCSaEftPBDIWzIjHGNXHAdDZ89EKty3Lfj
Xit+Uw2ikqdjwj+UEfCVc8vWL8xrRDhk7lZ7b/yLseXMVrqi/GeVpxjJWNDxTGM1LqHmBYem+3bk
cW6x4/zYqGNV3E06V8n1C0Cwa54iALogZz2yUUdBgIefHfw83DYVcZ7pOmvOWn7UGG83HYBTNmpa
wrtrvXn6c0/alG6jzSGXFsNh1byG8UsRv6T9pa9BAzNu/0zZkHT2X9O/1NgKA8TXMGGe3OqfEZNa
8uK06HP4of1uB+/DKh4JWxjca4AKtCLaRHMJjFrqK+hWNiOojkgP7FpLB8lxNrw18pSJUwhqF6BD
GoNFPaTZN8GBqn31JmIWSbxmt+uMNPNyXMiMaJje2DY1v89ReeQnZu0+06MTEHQcIEN1cmnCJ2t8
hD1SmESngnDEho08lnrj4dOLgKrFpli/VAWzHG2yH56o1mgr2rWffjnYGSxMFSRi4lFRd4ORA+p4
mjLByiinrWKYETEP8mKG/ievvEuIw0EXLIWfbdp22M0Ff0DOQdKc7PFtcA+KUDMmPgtMWZ2N9hpX
UYgYy3N/devha482rVaCw9tkItBid6s0tvRwyMG6Kh1a6/gWO2R6AgGC0sS1Lu4Ekm+KAMtijMET
nj6/HmphzOxT8Ki8bw8eQFItRHX01bq2sIqfZBGtK9wEiUlYhYsjMpX7ICo3BHXQO5PCG7+V9Yul
b6W/68xX6f9QwiL5AXZgwCHgIEcFgOYCYQLGf4i8L46GtxQtSoiHMnUXLjiOYK2FNoAO0vN25aQv
iJ4lzoGM+WddoXFd1Qrh3IH7ax121zL3cTG4YB6rDSgY+GVPBMdZch2NOw2yFmeeSHmTCUnmdGGB
Pm1Gc+M2F7z8S69Bbmv6/qM3NDRkJa3S52A+ov4SRMNT3L8GDH4oWeiGfnyuXjePcWb3N6/CR1mc
I0TUHQ6wPlRMxogQ9N5cf2NNN9RvDW9tsB/jbeRuO6+6mt34FY3qRVrhMU2bL1i3d6xzsOuC4q9z
r/rkL0bq2Izte8D7UXgX7EnCw3DE6N938JCySwVFVT4jnaFTKW7cN/x4m5C8mZaxYUlW3DYacBe5
G51Vgc4vs7RXrrkrYo312mYUFf1HPO06AcDBFfQ/pf3k8Mspkf0XhBb1PaofM2BtCTXbvfSsi2bz
bFnHO4EB1FPfMvhn2l8YnEJMfbRAMDWN7BGUKRZBRnE6egluL1KADdSl3zaXiI9cTdBteDoJcV79
biK5anz/JiNW9pUkDAXAXtFDemozBsCvep8tU9yxhfjqZvx5e+oIlGs6RMwRolwHhwCFdqrv6Jwe
Q2uv0uw9QJZQE3yEF2FdAxgu3D1xWvg3n7vp5rgUsAnAJ/MLJ1prHwJK5zLn+Kh3HVvqmppi9G8k
dcgZLE7Y1uxUbBkWEyojVpn5i97YJi4gdhExsiNz93X8S5SBoRnMiyvmi82h7SB/ZgaUVO+thyfj
QVDGIvaahOU+itQtaJCxaV8ivbdRvlJwAQv7nEqqTjS/fAIYbJFnkYlX7OKGo1GL+7VHClDsAYZ3
kdfpePNRnMfqWnP2+BRupqGdpgJiFrkJNNd2JNZxdyysu6qfGRSF6SFmssH8PSD3sdtk/QZ9mUOW
iEHKunoPbVoPruwUXtVOtNjOdBpdBOPgxVblSKiERwxHNhEEyu9YHSr7fZYdDIAgWuIgyZqEFMZ+
F+uIjDf0lP9smEoWqYl++4DldtGL3wGKqj63hjX9ELFNuY0gWtpba/KAWsybOZBp5VfsvsdMUlJY
s8EZYgryuVxHAHFKUtpxpi76IZVYrbcV0EH0JdDbtgpVCmzdHTEf1fSJGFMz714lzqN1HMYryiBD
ULhFzg7+CCOdM0TZNOTAYC+r7TuHoE/mloi+4LoxvPJjclVAHLtI3uTIZf9gVpCKXYM5ADUBIeYb
2qdlhICqY8P1Ktu7DxCNQF+tPY7jh2BVEc/ekOCeI8us22lZ5ymH7GuPOjhGA2OSl6473tqu7W1q
e+sITji12C0J/fOEhq7rOJiYchndhRXSoTR/R58QJlJ5kWPMPHZ0SpVx6Lx/wWjdJk/uGY+uwFGz
pYFOm1EqvrTaX5L8zpqWIFkJ96JjzynxlJTlh0ZeWEp7/jL0FN0j2F8n3Kc+Q9n+lHIdOM1HOHDx
QXQpy6tXYqeGwho/ZPfepuJg+VcHlV1nXBvtI6u+Zy2WfodTSKEI3ZSUWtICqcIKmnuifVZazGk2
UMoJ5PENehpkADZnRUolHg2XWluHBRYS86OMkPFkF6uUSxf8WhL+2v2xi69je8WZrvJ8WfegQlrO
w+fK9Q9DgvsSDQFxRwH2VNn2r10YrIdpkwG+Hyj6ebfF1kez3IblSnVqVRFFko4DD1VWIqH56Eeq
qxL36TB+ZbzgokfMEPJEJXcLn3rH/yNGZBsj3Bv8kGEzLQHKgicdQehZNJfTYqop+ZE0DJh1wviC
PpUOb1xW+OsVhN0efVamsF7VGza6y6zeFVDwYTDv+okJuwZUg8DS0WLUD7UnIk0QCabTyoWLJ0vO
ElPni7B2ttysWa1dKsgDYUI8JYTGZ4fqf2vrRRcEAG3K/ACFHsQQGw1ArUh4JB6Q+p9PrFA7J5+y
c9DpdAyrp6nYzQSOWkDLAlVWeDQRJXZNWPM2hiyAaWud9YBBZWcO1pPIDQY0V6iUC2GnbFXZIrJ2
HTxkrfZX5CDV+PF6pJLsk3vgHU14FNa9Yr1pwyvO+FSb6m9gi5MJexFp9dYhj9njIdD84Axodh8h
zLFonFr33aoptI2MsT+6Mk9b2Dz7ADjrk040VexVu6a3t0P+U8SEKkqgcqToeF2+tJiblN6tRukV
ME6WOvL/stgEsloL+YUPeRVbBIqUv0WYoQgulgD6Fp7zx8o8iEkpOXXDJ2q0CAlN/MG9aUWHuoeO
w4eFYqhLGYXVf8iKdO2tx7peeQEK8XE1yKtJCeyfBo+uautMr7KJMc/45IHzOtWLnDUEvhIeFnZK
g9g0QqH80ZlcYSdp34Y8xB317YQgvgBEEjfqfujtvZiDMbZ1/8iFgXx4uPqz+rYlrJPUNLvAWsOZ
y9xLJ7+wZSc0tWzC9IkBlD3HdOEOGkxeM7TMIyVa+9uZp2GEXbbqvasuoI6EGJXnGYbNuhkB10jy
DFTuXTX3HWp4qu3w2QTM5Y0ofTnb5bNjOOTcoL5rcYWxPlLOmY57rxAeG8zAUhRqI5kZjNsCB6UO
Po16m/gstdZTuU17sr04dFE7wWbcpLwwGua/QAUs+gIAW+ot5SfKekJkxos/nWwSeQvUfIAhb4wy
DUU8ZI9WuQlWIP0INKs3vpoOfHq3SiYHrXfWjs/BMT2X/YsbnOo2peJmXV5yQrQUY/OAfexavhmw
hKXk1u+W3jxopv1zNHttF0QXvSIdOFYCXVSylcW6Nd4Lg9QAtnPtjxY11zZAWUAMov1GfE4eaNuE
iT+ERKM9xS6cJ7wzUC+JTXjlreZ/MmeO3W1DoZshW+aeWYdVvukoCuSwH3xS+9SDCG5jZFNlf43u
pi/m8Lil0eyMljIaUbytimOPRtjqLgWzB2HBF0dQG8iljv/KDW8uxWvrIov51hwiS/MARhpn8IaM
KOKD15U8NGVwbxvvXIXEyCRIa1rA0Mrg7uzV2tPDI/rX0PAvra+dm8Y+emW/D3k5DOKQOnSIGJbn
RM14O9NpCBuy8NG2a4dEgHLDfi2WR40LVuIEybnkp/ysug9nuoUO2VlI5zAT8Q+93IL7jUAr567x
jPuCZ+Tqmb9ZdWLkWEhuvmeV3rQSuImVgKkwE/8cuo/eX9viqKBmRURNeBSlYmVgWyMjMyk+Gsdb
VcORJfa8cOdP9GB6x4JI0BL+1bYwDzYXF1CGKl4qiqeCKEcAAzm5Ybxg8VsYnmMgIX77VUb33HgG
adQM15QmOMBmMdpnu2zX9XAWjHrLAoRMGK4NEa0F/bFXpDbuPY5c3TPKbaKbPBx6RdwB9EUMOOUq
UdbsxZ7zbOylLUh5rmumAxZOXp0ICUw8VfUYxMgYBqESoJxT3tVYSfx15IEWk4Z6k7L67Rug4ANT
DMsv6kM6D3vM4mH579r41uCmab6S/A1J3sT6QtmHMHexpPzq5o8+yBWznU2Ngm1gBqGhn/Xs34Ap
a9Ofe0vNOsmnjPgPDlOwPgZrH9AyFfI9Cq/I+cTSA7/+qdF+8uhq6ncTUT7LO+zUX02KlVGeovKk
BTu6bCu4lsN+5CtpzZ7rzSyzZWNzAhaHWGXnKtiO/Qu4RODWK9Nkus6mThByjR/Y1mpMjquhGY4i
5KUn17yxCkQblXNK3Hn4BP40SBxa7u5uqndNfY7JX0RznvXnxI5o5I4mlZszWgdLDxDsQHmBXwSN
SYY3A+dIh4OjyYIXiN09BF//1W7T10BAF3ShOpQXj0qOhZm1twH0DBsn2BBUAJ1IgBNvb5WOqOrY
dxTXQCum5mQwd8v6VxF9oELtF+BRl+EAFkLRGE1dCFWnXkSDxTU2Z23h4nBd4rGhcRnTsQthq/rk
hqz82mUP7iwk7clUczhiEt04RXTLa/HZ93xMMaSH5sNOwrvTa6+p9tBgcJch/gafyTPpfQkRbT0K
eMas2wDjlOQA8toBxvxHrH81oX3xhIZx8hbx/rgF/DMUmx3Krzo350hjMoHgAtRT2/BkZyuXy05v
gZ00zdL1twZXp+X5zAgsRuTdO6MDRFxs5nHATm4GAYufhMNYR5JLFgn5A1dnPgXNc26ubSRXajyM
0/dg/ZugRBQG11WJs0sUeF9pNJiUxb7Hgox2P/lumUv4xdphhRVQrE1o3Qlr9m4DZaJeXAmG9lx9
Lel5cl5c7dmL7oP4LHh0NBM3ES/uYG1jtNzs7Siguhc/HLeWrW+HVO4qKKR9AOEFOeh3mRIKjWoI
uBj5vSZ4r5Fg1V2Gdamst2zLiKz6leZzG7VMho27anDwv6huOmhy68mtpQgmGvsO4AzrDMgFdXFr
JM92wU1znjslk+LuPaKSNwT661stCQcJN1ROyONBZM1BATrwtoJ/rbxUykOTfHYGNg2Ej8JmIIPz
Voe8esChptzeFNFr3d9lB5TDfK+giVgGslx3Lev3WRoydmRRY2hHGIdDYeXVqxglJyzQLMIVYFvu
BzcNFg4aAKQHqInGLNo4QlFbUiOgjILO6C0zbe85kMedF1fqG/SmLwphu0luWfpwqXCIDNh6dkiQ
sXzq412j7Szn0pSY9hgaqFhHKlasXZhhWPw0yjFiv1BNrjrODe/Wo5tWLmLPsNm4Q/uR1xTI9KDr
qUW1j10xbkAWpcB/cM8Biu3Xov3qhzfP+RhcIk9+LFww43WE4JpCcrYujtX+WBatMjttJ67Ohnnj
dZ/k0mlfa77QNC9WBDY9BxQCuN6OTSp11+gS/0BQBl11XcD+mSl5R4t+wEOpIXAer+YM73Y69wZA
f/0zDKelpfaW8wyFu2fU4iINHviafXJ1q8+aq7m6IM1E5CSyfa5IYL9jKXtowv/JsVSFkX/l8F0g
uWSB0FJ2eEm5mjm2LTqCFMFJkvQOGcszDuY86SXqyegxTT8+qRiqPZeESHtbn2DdPnvDF6jQOSn1
7RT3BBSHrd/R8NNZHsp2WvjYEbj4Qb2a9TErTzQUy9mR2MNAUiWz78Deu1nyImVK5IpBWyhRWNTs
bvUSq37+6pQDZlouKHYTNoEb/RjcCOumGqCMCYdjaFcO32/NrAIlkRnI9UQgyUDMYCOx0dfMzFqL
TYKeJp82DtMUjjhhNiajSqbeQfRM1ikvT7EH47nwh8JD9BBsjHmUCZQQZBFUUlhOT5PYuHKrTPAM
cqu525hFPQ0S6EVyVtBfLN15ZDXOoBHpiCd2+2b3Ccv7aajiDysPD0ygHO3AzjI37G+d5PqVGW4l
GAzktDLobZxaDFxV9ePLiAG4fWLGxcahQL9IMLU2fPT0T6wGhfZNzsVOELARomVCLob6L+NGWBXF
qo0ou7BYxrucWXCwrxFQqrD6S4vsbSiY+jTuy9TRbk7GzvMKaAc6I/J4dI8pzVcvAVjgcqvHb1s+
1ykZMXX1FlH1KkvfB0w/if46teaZoGQJQ7Io1llwMywFnZ4aEBhTR81PHS8lykXzUuavkYMHp191
6cZ32ZAqtgjAXmN/1Wkv5rRNyIxMzyPW3CpyF1rCild/9auOV6g89TEw15fAPzvx0SFos5aIoE+k
xwiGM+LIUwA7Gt8xnJhV5xxTSTjUCfwTBGpSUSfm8cNKtXuYUFMHFgKGm5uzwIXWCUCcq5JBLGWE
pcgjDN7CgXBa5ioL7ltq/GTuWadtpb6MStvVPV2eY90nwEFVvk7o+kevoUJG/GS04Rzu+tTWWAsd
3uGAlASUr3yKNt0cdQIfW/JT2Yzwu2aRhafMffhoIsNbROldMDzVM6hGyTYs7pl5ttF559FBegfZ
rTXfA5BBB8ymSV4JLx50DSNowEGmoXJ4xdm67iE5GB1srOI10nd5eMz5UUxzRYLLWlnngF+3hfCu
CihvmmYRpLc4Y5hkfCn3c1aGOP2/Qv3o0z1ELCuAlesRgzNc+s7PYP06Guf9fAYnBgMJsOssSVom
+5mxcwBr4mnstH3DjanlVMD7Qs/Y10UAA66lc3HSe4O6P1YHk4il9kv3QUryFfPxWbnwKY360Osu
2yMIy5i1guCk66fRKC5EAbC7HSAFcHJxkmdU8fGrR4iGRKfH0E13Fz3yIL43uAteoa2N+F+N59Ih
QTuHf6vmDJF2l1aor6gn0KFWSf+l9ek6jJ2DDCy69KMQ1wwvYWRtCLycTXtMNZFZJvlVI/Arx8iX
idlW/GWxNXJR31jdDLNj+TitzEYQ8BWfADXBdh8YX3KzQmbwypVn7MpyX1EZYkEtqlvL/ixHs5Ha
f7b69MqryrcpQxTp/hvNXzO5ON055MFJWexN6FtdB0EGVle/ZdxIfd04z8x6PqpCHqNQuzZ2eCz9
7qcs+J0zA5oyfedFcHyhNRdZ+yJyrpVKz4/hMO5MX3tqdXsbeglpbJQYPt+Ly9wrE89+iQUyCc6V
JGpNOKCCyJmqk+gvp6/NOm6lsP7ASo7/s6vvjjCWQ1vu2ga1tpFN7FGidzWPC8g9osabnkgLYH5R
codgPGWnIyqGU+lxqp+DkeODQIkweWe3fLMjgEwSWurUd4zlc4oVrfsHXX5B0gEuUonnV+/VIpEg
GQ1gAATftrb3FQvwJ8qlRtchYwDFHYBJWTd8mVeCIXxaW2igSPeNYIAd4nZYWtsBsA1WQ+7MvRLJ
TmCEYIHNHt6cPuMGzRZgjsgwv6osOzR6jVZLfOv59Gr4w1LnanQSStVW2yfCPfieszZ9bnRYdxvH
jrgbceZmjO41Kr7Gog3yq60Wl18qLE5D50WLbkzhL8wWfHZvI2p6YQ4FeJP212mqA4KelyDWOlTm
4blipyaJTrCQ7uObFesapldAO9Tp5WmqsJNP7lp1BfO1Ej+kt4rdBGMHJElJVmWSTs6TFFij0Jl7
pfunx/1lMqM3U3nfOtasshnOeTIcIoFS3WLwEuNi68ESZ90mT8pkleT1p/KrtTYG66bTTzr0yQDl
EpMmqIPISuBtoIt3u3ctYMTWdM5KVILUEV6IPLAIks7da+kChBAZ48IOq0hHJgNDBsSdZqa+4sZz
lqGbviKbYUbvFNu4qogYJPpDBTpyMIXzI0rzjzSA3GLhEyXT/aYpHKZFjXTfTmhBJ1Ke6a9PQuYP
hd0+i4hJ1eW/poL66qUUh/G0atjwd1F7M8l0GqgGw5FgzYxJE5ZZNQb7Mv3tQ/3Ro1prau+Yj/EH
CTIvsWG86327F1CDwjmnpddYPUrwX6ZWX406xoodwwpy/Ghb1N1Z9faub7lo3fq9meSm67hjBpfx
r9T138xAS2qqieELxERLzB6Uazs6ZzvOLm5MIx+JR2s27iJy8ck08soBcLEs46PJH+RS7XTWgq18
AX/G6Rxfpgy7Jj8lO6SDKqO9ixfJ9t4U83cRwnI31oqwNkMMqNL8J8YkTROdBmZiaXSCa+t43U01
f7aQqPLQe5rWTgt/kAAV9TnurhMND5s/izswhMzBD0P0tpulJz+Tm8m2Th3+FS0zn6dYezdVtGL5
lDEvrTjfZ4+QG9svGhJwJ4OlFL5X3G4xzSs2OCt/L7S3kIxl5xgHm3ZCRzNBNmJkDnVBN0+GKfZz
Mp+7annaC9dAx8IYNzsG1mM0XwRiG7P4bcH/lRzJHpNgsEesduqE9RJODp/dXfrbWd6abBMjIlM1
a1Z1dQ3Z9MGoqJ7C6lC4X1PY79X04AHmHkMjT0RHN2JC6vamAFxhNjz5sEj98i2DyFCVfDViFR+z
YrPlS0gaY70/u9YporMSRzc5E9KaQsysaSqi6Fu1iN+9TarS/TitDPg7EWxF8oBw8XbpV8T8J2f2
nGOuMJz6p2uqZcmgbh5flaWBTAyGLh8xJUF+osHaxdPn6HevYbcJm3XNVisH6Ib7tza3g1jnPFi6
tYlVeipS3j2LA4cpAq3KaO5iPQY1bPPqqe3IZd1Yx9I6quko87VtvPojZDUystsKLzeyw/J/0K5F
CFujTqrlPXh2hxVFLs9TIuahPymr4XeKBSvl5OhnZWFV77uh+82wiMnGZmEFEHBceoM8eIj//fwC
pC1OwV6g3hs2LvSAYuv0u8ImFzJCoZHdjOGSy2uJPIKsmCVBRDs3fXf6YxG8OvM+89QxBpFjdjZ8
g1hRe2HkNzb0B6ORP3oWb53ZUuFXzy6om4rZssM/Rc9dW8bGjDtp/jQb3kWLdiKvNH9BvbsFmHuJ
CWsWgO3C6TUdPotW+wf4sBDv0bTU5jo+PjQSWu5Vcw98bklCVAAlPfBkZOpl+q/n/NRdBOLF0hK7
nCl3n6VwQCFb2IehCPbx+K/LdLJWkVAWD0Q8AjZYwneR1sWHxTEKzGhV5M89RWNFjIV+nMYPRd7g
cGjVsqie/QBKKAzGhkMS7x4CHhIzjlaw65p1BW0hZkJC2ctaXW9OjrYrQcATAGNRgcXUb5HDbm+c
4PUy0DKkz+/uLN2VNyEu6Ey6RA8CdjccWwdhSjA+U0L0EVkgaj0G8NfMPc89YUd5Kp/ksFZEmUxU
l3V2qbn4++LcyHdZXm0NBBIjVlpR79NCI5GCGJ7e4Y+gV8AIZ3IxptOTa+659MNmRXyyo/Grfy3L
NwwkLjtuygqEvHBKsjeOQgZlwdNkIxoauw4K96YqEaBCikJECbkKFM8B7UjcZi+6jdhmWRs855x5
Jpv49KBy/+x7v22WACEMP/OW4CqP0fA98qF8cAYaxorlEEtaekDG/i4DJWl94E5bjJNNKUZ4lLsJ
iBtDKFTO9GjvjZlunHyr7t76HWZS8LhXQjSYY9reyajdwxggN/NS/WmQ2cMNPez3jDOyyf5MYzba
Qf0euHyWgv9IIhA2dsZ2EiZgXE1DWYPinIEUzuzlhNlIFNO8Y3yxU6ukx7cVmiwkrC0p6qGQaxKe
vuAwb5qENs9EyBZn005p8QUZ1HVgF5YFLIYFWxBUgcGt6Bm45z17MlVQkxvZbizEvtb8fwYw2zqu
nquWVL1efAl8R7XeXAT7k3hk4V3rf0XCrKrM1wq9tG9MJysYoR4X7EH5nvGr6x1lXor0wtFNcu4R
pvBmpa57nKpoFabhPs/8i+QhUGTxoAJbpE0+4cErrjmfies4Jza2Z0SPa518czmMkAxbumt5icqZ
N61LMSuXBfEK2k8CdAJTVU8yCpFwHFk6yjwRPedhu0e5sWud7HOQAJdYYvU+T1vcHyJc87BfrHfZ
oHX2Jobv1ixUQo+XtEgY6GAtkwinLrXxYWT+ndaaL9IW2o1lur4TFdzOyMQX7NuIFCUyu/84Oo/l
xpEoCH4RIuDNVfSeIil7QUgaCQ00bMPj6zexh7lMbMxKJND9TFUWHkL++DZlWE+PbsFZ8ROqoMY1
tGMEOiwOa+hf9YvdMyLQPUMci7H70lUU3B0q6CkLWgxgOFIDj4ewdN7TBNJ4QWMhmRUoFV1dU66T
gFG1mOZNqSQ5uI/S1zT0aWNc9IMxTtxkwnIYdSD6+n2VmR8ijZC4eaR+0ucsasw/PT0d6S3U3bH7
2pBsTrJexsCkEyQdwITt8XOPLmJFXt/OYoLk20xQiXDaRuwBBqJqVAh4UGvrLVrwgtnyGA/BQnoE
zpXOwFUQbZtii80FOER2IqakB+mztSNsAHQ5PSZyozzmRg2+TgHYIUOJaaAPcEexF9uUApWbnmTE
blKpLUxPAVRgdrlq8gGttRM7676jgx81BP25shTiwdBiNhvVUXIOTC2iv8dWliS+/exME5I7eyiW
iVlSAzst1nYLg6urkGFqTUUZ0QAvnKxQINdwcjo6m2MAfmuTbszYjq9uM8ehprK6Ok5sHOIk4eVv
S7AKMvIRILVzFnVZsgVsK49JRQYIPDGCQzy/EX6UsEWcfOs8xHl/NcqIHNZxCNdxFXt7043SE8vw
blMyEV2wdBOrKqHEKYpxpqOzB2JwwGA4aVpCWpD0DuiosPd2FbHJvIrZd5zQ1EciOgSDpDJz23Lp
jqM2D+XHU5Vk/kJFhQnwsfOAeLK8XA5uDRqwENHZgsU8Zwdh5xEs6KORElvYSXtUE5uCgsjQjdW4
jBLQljHutzLE8REj9swsWDNPiKFyTxykBrOWiyElkaYr1onV+0cJ2WwH8qBbTQ6oR7fi/dMnzUKF
U4Q315279cQApG4E4j2vFIs9+GBXS0MYlHVirnzb39pPnJPqaqixVcNvn2KrCTqjWxtWxG4/t8Fa
zWwzcmPibazVCHEiRR6RqYcLOipeKVVCbGlIiFZ8tJC/jOyUhbLbtqRvnrQoSLdBrDToNpS7ZQ0w
MhyshMqGHartV90HMtJ45Uwifve6hnFpwW7f8lL7CRLY3AinBAkKEyOSjtNvNZi+jy4ISmZpD2wd
2wncsSol1vggeshJ83Z+hJaQIeX4SpnEK5FPWJYEPqW+Z0QVTR09HFmljIsa50SrjgSbPOCNo+vF
OTHaeB5yYrOYAx10UbY7Am1BJuT5rKWUxtZPyWCzOhhCpVGPxwYbw8qP8XBphLGhOW2BSVgd6W8Z
UkPNoJJsJ01teVOapVvjrgK0Q0ca992BKFdzEejoZoGzxfs688tb5dPCRC0TSoBVuKNS3F7Ex05s
4VlU8MkWSyldRMEjJnpu3/EcGvrNmBfgo+nPxCSEnFFK4UyBwwQUtPytlxNqwgb1T9HwVKgqZKvY
5mLb2CFPeFYNxK3baq2qEgJYVqEYGiayykLiRLaTRMCQNrPpvyAqsNIwhNrE6jD2Y/CHliY/a1ru
r0Yk3JzwEzrmHFpTaE76pWwjAnYLi+WjMrv+VzMEReFkog7KVHwgJnm02h2RQuQaZmzwC/1f7v4j
2IPr+kNnFK5AzAvL2Yrqk2ObJQrG5AJerB6dfRR4kAe9zv9m/ZJrvxN0+hyplRr9bktK47QVMRxo
EOCFY6DR4XildVfaIcVvDDGmA1UdgWmY9HcFJweGyCwpg1Fe0TrKWaxQ3BRkRq82z3HpsHJ92A18
JG9CV+Juwmk/DvrSql8KBOQOxqlq5JeF5jbDFS0VQkNkOIsLMjL6bZNF0PDxk7D2cUvzxRD/cjzn
HhTFNyOCnsoSmot7ybsLlGBvuEjPcHxjPVsjcy6oOVDsLJRHgdy8Wf3bIH/yAR7wL3zyhWPxUYDH
NO17hp8RMTagi9kmnxzbch8NeCn+DHnW+1NdlAiU6VVcLpVpo5OE7GIgmyD1DJj3+5al63dbEsO0
1eRRZ8Jaw/kv8OA0qHzcXd3yio8Fk+Z1yjFeVskKucWKRJ60Wg8gDKOGDTYQ4V5H89WxmKPKbgF0
jvG3HpCX/Fxo/xDGZcWDAYnsPoKULZ98U8FrNpwjcenLD498Sui5RM2zWGiTxxi+i/J5nJNZuntF
FKQ/nT18HGkPCRhrgYeGiaP6ScsIX4pjbd2TDxHQ3+nMrJPvsQiPmfU5DR+R8yO401pqXn0+kH5m
lVGlwFLM8WFedC8kP6mTsnEO0X4RfTGF7hw1u3Qdc81jtRU11F++7Z62uUbDjN9ZS6EgWhlmMZIR
678W5iZ2pJ3vjusZI8mc6Tr8TxDh0AW/Hir9Kat/c0QTSZuvbPs6ClQZ3p3UD4WwiLmqEcPpn34z
mwm3BE8XP/XJnm4KR8+Hw5NgOQb+hrVWpsSU+mhimmfOOBy1pIFF5gZOL3ncsCxgX6bAb1qBQpFe
BI+UzJ+tpto1pG4lOnr3U2L+uMnFtz50lyyKo3Q+u/o5N42XqWTcS7qeVgZ8XnI733H0JqQFIVji
VqS62DXOt9ZKlhNcG1W+87N/3iSwg88GUbWJ078xQ5tFPljTRI++uFbWhJYDiBfyi9muwmId9oFT
Qs6qmn7FYmTR8Lm6XARweeNcaRsuAwiQkSxQRzXbKauQSZ8664DdjtCBJ9IIM1wmqyxvSUk3okME
ssF3WVUlUHp9SBSdPyzLGvmTxEDSkOWbFxrVDhYPrdd3nMnHVMxotDqqNzVb6X4OfmnNld6zlen0
5GDqp8K+howAR7Cq7F+F7Sxjp/mqR0yyBAj5TwFII8dhG2Ij5h6xhbGNDsmwj4AE283eKIEPgGLD
OpKOFegGVH174KI6rgOnxWBDQgJjIITMIOJl8+GxlrQGDoo+QWmAHjCmUrImTmOuF5/1rcVF6kXp
u/TwJorR/ByT/q9u8A9qgU3KhwuN3yRCyM+JFYwuGESp00Y1sFdEw8IYjyBSNitMLLsafEVv9F9W
TexTjVLVcZM1xE1/7Wd2+1tE7S+DJhyoRbMxgiRcaIH+U47OdcSyuEhDcTTMgKGJDRmm1d+DPvga
LXc7MLew2PdGHo2HjonJzj8S+ifddf9Zwb+g/Ru0iwAIrtXEEk7QLmyw2OgGCw96Pl95hh17AOGc
EpsUY01qMbCOs1ScboGJf2Nc9XRYGAG8O29RGldCBhO+vYibPsanpQEoyHLn28gmkA71VwT1qyR2
m6s65rdnOzYDeBIcOBbIm76/y5IYnEiDDUqbWQSUvfJUVMOzh4xX6f+D3DiTa5f8O7vMl0anYZgR
TrgeEvOfyzBhEPu+NG/FPDRqDA7VMLg6OajZfmuQ6Nij8/JvhhcwLFJnzFSFuZYaYlfUOygSd0mB
GVA+VAYvICS+J/V/OoMc2opJLKglq1gOBpCSLDmkogpXIUnC63xAiDsKD7EQsgHZ4iLrJ+ISFFz6
+m0YEQ7neHNbl5EfpPxVHk/JIkpgcuNs5U8HxJkFb07n7FPvONZnnn1N1l5yrnG1SnFt8q3XEj9y
pX4jyybeAJT6qrsIepTKPlIjtVZs2V5lC57LQbc+rUtfdcsienADE0bRcHnb9UPwz69qXxQrERXW
0mOuDhdhakL9UBjEVDntP97bV99jPYZ8hJURnkks4jJHe21Z/rIGoVvZfyELBDA8HJYIvRoU9sMk
kKFOZKCyX5XTMdffnAKmvs74GrYGyzvt00E42kZw1RU5BOZYXYICq3HqXeN24zkrXwMRvmqsEuFw
ccO2AnRtnXTbdMRTkRFA1S8iSC6e8eLqWFUatOPMu5jS/qRkXc497YDprGuyp7Y69slWAwBhChv9
Kjp9FZ2qnkuSfgxEy6P3vu16XMVZfYGWAxmzQO4afytQJLGdXcrIeOsDrVk6IERstxHL1io/Rg/P
GXbBu9O09Jzl51R9ufPgsJhtwX9ijJZt+lqwjMmZcHq8T3X401qI3rNp6RPl7uWMoLCwMK2YEtYj
GCGV5+wKIjN6MkD8JkbbhkOpRZAcifjYNaeBITTG34YLPASV0Pdbj33aUJXRJigDhsvSXrXG18Rz
Xyl2t2OO3ywkhhkSLJ8fktsq2Ux4RJRJR8blHFI84UexCBwlqgXX9A/4Q27NCgQSkhWZP8LJvul5
KFchX3aifkwke2MRAJ/LfiL/JQMcOQ+LnX9DAk90hqQC7NDEMmS4pmN6cPo9/ReCuyfRMnSrHExV
Q4MjISAOvaXhqXrGdfHAo+PX/GKZOlras82pXxCz5cvqNPn0r0Eo3wZjFkU44pSkyWHC/2bWCpIy
Euw2Dg5lxSXzMBVntV8S8crRDj5MS+bf3iUnFoGV6Sd3l3iELuZIxo2gMwFjPAgAqOVm1yFRa7i3
W3QO2H2fJrAylX0fDSxbvlMgv/JIh8CayP567JbIlReWzhhROxD4mzJDU2zMPYTMIsf8rrNDbHUk
AIhviBcJEVTk/Dd5dRvaaE9WOXminPOO+fD6a6tvChYeHlJS69v1yDu/soVlETMOMKggTJGL+JYx
ySgJfYBcugd0Vm8FZA7KENQURjBXJyNnaAqYqrEIh3fyH2fYGvoDxfgiHLZ4kYx+H07Ppv5e8KrA
op32sARU9e62+xjXty1PCEbg/91Ma58q9oIoA1wklGXc0rfQgZWfjnZ3smtnPUR9QbRY59sy4i0X
PwxhFzEax5aTOIibRdzat9qTV+YOB9yrMem44cFq+7ORWLd8JJY3p8Uz3Rts4kCJz66IP/t6fO0Y
s4n+RZT2h5EFM7/FgwFpxu5bPyRzBSFXLuZtQbGuoHm18OYJFr6PkFy6wkRc1vBaqDtrdsqe9i2r
6QXRGOM0Z1EMNyaW2jaTFwerR0R3Byoq77dcTLVCgZJ5z0VPAAzg8oEZ5KgehNchts8xqpVHmLgC
1rpztttz4e9M8zAWO2m92tGWpPNZgh2ZjwGVSLGLJAfxpgmgpKK43RIiOyomxZtObZz8WEvExKtp
3ITsMO1dhtGs8fGz6DdCkbe6jE6N43xbmYEDscf0U2F2pno+QO3hltXEmh1etfJBYOiIfIKg0y9G
XkUr5aOEssttQmqIy4W3cqefKRmRM/AP+Vhh1gapFRDAmKzZUNQizJewntBTVebJDIGXMw5i6J0F
4AtKyUWRZMafDkpAKrRqvKAy+0imHRmHcevcW+1FOa+VXz63oniMBasw9v6th+pB9QYAT/epxc/B
/pS88JPb7DO4glHO81S4rLcicRdO/c9CTkVLsNLtBtX72agIt8Q9anzlQ4K9cLgk7qVUZzK90dtx
KSLwNbRtao80E799+0ciNwpZJjzolIkZ1Ce6WLkycz5o6C7vkDIj/MvxukJGZEUsBrCfzmGLOtq3
emvwN3DXKfUAuWOF52QBEsjM3eL9CyWRhpGkd0bPYzvVnW3DMgdM0hGBPrhXcqV7WOc4169qcAnH
Io2h6JFQtelJV927H+pvCiAqYF52WKWRf+RmtreHGkMuzDNioO9hhlyV/1VuNa8yVlc1aypK696N
M1g0X4d+lZEowXY/gs4G5kpEOz1Mb5ZUby2j0CnnyOzls57mL6Wf/JaOdyBSjBuk0X+93noOFel4
lh9f8QVfDKS2Xt9lL+QSrUxiJl0C6GFI7CbDRPJ0651nG/HryFqrqQ5gaNv2ytz8RUlzMVLqJNgG
+35coDqixgH/WK/qLhOMNfdDzP291lm5TsbExAvUdHAb2X/Gsb32jI0xUk/JXoIDC6FEB79NJ29E
fAUklDki2GoThRtFL5OA3UCRKGA5J569rev2kasfHDDbGg+jdde5FHIX5s8sNsdqZKAOKCfzzGvz
1BW/k70ZIuRz6saoMYrjda6fKh4CuF6j+KdTa3sTzRLpWG3+DyI6jrZdDfQzA5jDc0C6+bZjvdSz
AmlJbFSH3KlXpKLwJiZnEz6MRtFot3fToo3WtIzczNRk5aTEgGk3I8I+OgcJZ3k0UckY2zbYhdkR
EPyEmgFN/ujTvmU1QjYBWGlaSuOAkHeR5BN1W2WQp82wKYg+QVEs6p7Yikp/sSH74IZcNAJZQIR/
3++8P8s2/qTMtwxR7zUCj6BpaYKkph2TyXmPOybQyO9G/itnRJiWkgxaoLg6yU4OC4koAc71aK8d
Mrir3HjWsjC/Fs1vTz5aZjGmyAkoFfH0HLmnsjwNsOpxCCIahTld89SyqmXP0LcNLrFHNENoyo/J
WJn9q4GdPWLjUvJHAc9uMAYaBXZ1SlkNoUc8W5Gwqorh2QVKMcMt2lVNwDLuUQjG3cBHdW7mAhM8
LBw/AeZHi8dVZedQ3p75/1RiurbDPvM2La6UqSAeeRdggm4MyCPdaWzPvXVHrkCTRFrxPes+zf69
TP1Vy81RcvUHFZ6k6sLd77o0fBBC/+KENWPISPIoCYlcVqm/JYcupOZtejZQs3NzxL5qZW8+lpRK
u7kRKPA5HQv2GpN1wkj6/mHiccDPAM09W2tQkJuGgjOGxJkfCXVqHcZj8YZflzbPqkDprUlv1tQh
KY7TtKiDV1O/tdZfb2FIuuYj5hs2w2IrZLgqyqWDVHleBwJU94y1nn4iFh5yrKNE2/4EQ4J5DA5K
9gjG54bFpI4ixHAPyoA8DSZPvPT2xq6XXdWaT07NX7X0YEXfrcsSJTYYeuXM7dc/TZ7reSU+RxIH
67w88fKH5qtEyteNdwg62zxutm3rsGKAse2v6piPPTrWxQfj8luBQ7rZ4/oIqdqs6kUPYTUiqdCf
a2en98Q30y8zYypfWrlnSqOmU8ynzC0GLvJkuhvQfw4FVe5dlHeW6YCcfN/PJn/cCeKpI1wyh0Gb
XF2y1Sh815aNRQIDa1DBbuGma6uHjZxQf5/k1ghg/H6ofGMFH073EQWbFDIWBBoijsJ8Q/YgF1YG
2urVR/RIWtiIIGvJQAK59OwCSF5CdP+0DPSk5ZYkrqvFgd+U6TqBINQ3G8cjlxQLctjftfLZAaqW
5igEhaRi5/Qmpqmkup2gCvFL8lR9pJ210snaY0ekftIc6eyGB5B9CZq3KTphTsJyozs/47iJkxvU
FhJ9dBKI2PNy1i+Uv7MopTXJHqcoLhNioj5sNx3vQGPuuGtY16HxJtCdfisqzgY2rcbUl8rCneG8
CWHupwq3z3SpQkYvsw8HmkTu0OAedBepNhA1hrNqE4DuY9+5sgzqvotDKoqsU8RgeAPbdexBHpxO
uqvgJ7+P5B14Zg0V37kIo2bpJV91QhjUo0leg/HTZ6RUF7u0+/JEf+Ry2ZcI8qwe/x+r6fHT08ol
wV9UNsTnkUOlPJxOI2Gdemo8aCLPvabjRMF9ZWZLqyegCnDbNH1501upmLQF33Mx0wzJoqIURqTq
4KFqpxIVc8mX5x1767VP74BD5rK/rtmSzdpxJp7NiMR1oqigaHUa7+yy/Cw1mA6DjwYiIXMk0Swo
zHS3abiqxAtxYQ1iJQX1i26UnQspqSElAf5VLd9RlINGWjs6GRb0N0aO0uLYOEdMiNoUrcfo4sfb
QDyUQ+IyW5UuDTY1vaPVQwV30x+3QChme0cNLI6fo2+dCFrx9GdJR8ymj5hG615MzresGK2W5h6W
0hldGXiEF6leSwEqwGEzBLQQt4s0rqDWnnw2W3LYwIy1aNANtpU5C/yELChug/iQmRwJDmwmB/xp
F/+5zDX93n8zpxKuqd3dTaEzCMQPPC97pHkiz2jdYqePimuevYflHpEyHI33ojj1WopEwpku0zhn
aufqMvjMe7uAOrZIamhzPQKJ2pjzRyNWE0y4YNAtMwxxSRb9GC4AwPzDiBFBwfNh0DcsxfyNx8DI
8784fHPsjqawunZUjXHwUcv6U3W8aUrAVUwXhVWdjdoDvBaAfvDndVPOtN++2P14D+XJIwK+aSMA
DCs9g98ObLrPja03EFniUgkMNmESTKtDsrXpFw8hR3uiGNrH/UaDI1qk/lMp2PgjQ+/IASyeopau
c8dkExueWW8MzMYy/3KIRVDZOuPZJNSvCf5ymkm7+GNW8FRxOYaEwkvrWemvVbMilaqsbk5wYbi9
GhgS6iPGXhLxhhheEKIYLNwieY2Gc1vvUadvzSpdFuUmoRZMALfQNE43Pf4u9dcYTp7HupkZtzn8
dgF7kPe+eqUBr/J7iFx0mGuoN+RqCddqxKzY0ynNK39VeebKixHCBJeIOqPA02lS9cfyTccTFxYf
rvnBFS7qH6FXi47Kek6eMedOn9ngOJ6AxaOFq68lt1UnblHKRjttgfQhH7qZVAvSRxzNhh34MEfU
YGPYbsenqhNHz83A6Oz89j3AEmxWL3VS+mxktZtDCmgINq0em6XggZpWgwjeSQGcFSaoDHP3pygd
bH/YQpOW4FhYVw0DD5F+p4Me41VRB41BRe1ck+xcToAAoDamRyeaVn36PRJhXI0n/KiUHTTN3j2s
6NsRi4edvpHcSbXpPmnus5GxvdU+xAC0VvvRYZ4TPsiTcI8pbzv1muGemAJ9MQ7nLH2Zw1SaAKZh
hEV3uMfBn2yYbzj4NvO/rkfsCtvIY3fG1o7JpfZOs8kmtokf8cTPbJ0LIGhxxPBaQbdBFWSynIn9
J60wFi7J0e3HSK+vyV/lfLbecsCpPYLNJK8yN+wrC1cyKji7kDWXMQufIV2WA5Zr+0eA7otQVcP+
YcReraT2z5mNWGM7kPxzqGn3kD9agMG6kQY7v0wsom14dgFfkJ+RBkzzy8USoPPulLvKE3K11KZP
Pg0Pi/4Jc/vSr57j9CNwng3jPurflFxDcVDdXWNKjUuYLdOv06LaGp8NlECgTs6SnVnxV9N5Kr1b
GB3TgPbdsq9RRaCcZx7MBh5SQK4I9C4Q8bu6Ha8xq45JY5KwiYNN5wFDpmRcuuo9Q7fcjGDzzNco
fyDQ1t1zHh4xRfjFV67eR/HiuH8VksBCvEMOgdGkEwlNjeb47NwnbFBLoZqzyP8ZGdM5qFbVI0UD
03dfONExwaB2MwNgeYguWhR8MPR4TmwfdHPU8L4cDDwk+JSWszon5TDOG5cS+ybKvY3rEgDDwAgA
3hDh4OJd882lRw6LLg+F/TF476YPatKCpeQ9dZOBj787Fe14FkX7jZAaMwPMAbRFvneLBUGfqjsk
skUBRAACgE6PxWLXYP2iRSqHYQFZfjGhWfQrapOH6neaC3vZLvdZ7H6l7AdNjhmKFwwYJ2A0wgGe
edGy+CSw3FrQbISF2g83kE4qpV6jQvnVxG9L403mX8L1x73um38dtYhtbrC1eXCFAkw65OQ1EfU7
UvLABzsl+43pYpejBkFhsigdhsH0CAg0h+xbdyckToQL28WiZS0xMJVxHLXNW5JqnUsuoucWRsbI
ItVJ7hZuHssnunX8jUNvyeXayfQaOWgafvvuXKibDYJ0Fkgk6TclDvk2iM+ZqE7xT4WmylcowxYG
30yBAWNgzAxdTvB2MQcI3fcoePhgDwtx0PyvPnhJ2pPHapLmhEFj0z3UeE/HfWHsFJIQHRduiOMx
Cd9s58Q7iDnNj7bAijYWe+Y6RZGK6tvGYiNL9yQSviIiqFzA6HBmBV9AlxSH1P5thvceV3yKECfm
++qtl7TfT0Sm+axKkUW1rsKnwC7GO4kAIpHBMU8fpb0FDKolrvnORzP56kZEwrAGBwi8bnFXaoVP
s4vqDZm05JnEabLprWWU7ifxTzI/F+UZWPyAlkPH985Gb1kN/spo8MDUXyFrtiqdrvHAsrKXnxJs
os+LObnOrmr0UzhCQCgJHMe7OV5rGix7TTQq+NWZyJUa+xht+ASrKiW8JPLbo+6QZg4iQyTABSHY
lFO3qmiP62JAHFUtR1gwFVdUl13NtN9F2FoqbeuB05WU4uHg8IZzbXDB1fWwNvxlhEqgmDtVl/Qp
9HxRcW86mEoSY0i3FBIoNYgcO/IYY+UAp2YHwZ/VJhs/0rh6fl2iadB2pmxmvCv9SRZ/1LjyPeTU
cUE1hNSfpKFd5YHkVGibSwIdi52j6JTYFlbgc4OObpDuI0DzhKEmLLaTjlgZ9V/GyisPYB+9N+i/
g6r5ytQ2TKxFU8jXyCN9RPOXgOewuSGCZVBffHXYDNqNQQBUSSR1CQhkADc8rDIiF4r4hjEWtcQM
qWF0gw2XSxiV0DKX70lqYqzjvcCEWlJfNIW2FqCQMQ75MY+o0g/xnECJOcEkgbOODxZTVJ/PNxm9
R6X/K1DIaxUux3DDuqX0jjH2yM5edT1APbIZrBbD5Tau0Me50IDP6EmewFeOTGz09CsdrnAXwnCd
ZedEbdEPaB4hyMYiq5kx2P/3y5NzMlwscE2+s2p7I9jNNtyYHvVOzMxVfmn+T8XkF49KA1jbmoFO
+pkBDDqqKu0BfxAj9ukDXrVmyN4j7x4mJI+SwbqDqKahkA609ByD4+u2fXrJWKtnQ8oGyZiVo2yJ
dgLLN9jYJ9fzoQTKNW09+KHvKP6QnG0h4xYoLRsB2dinz04jsuooVPuY2OZ55N8QJKto2Yd/LqKG
Ds4qutdxpIRF+UbzkuBABTCzSDpmiwOrHJ+/5MJadpiJghnOBKcGknojX13xaIzbyCNSB+X31HzW
MMq8JsVlusnld0VS0yifjfK9YveY1a9t9q8MFQ7+k8PPPLkaIDTSUVriKn66bn7SyAINBUkg+rhO
XORYVYdvO6bJPaOejQiSke2sjKl3mnR2uZ6t8ZXccTjdjBb7iXeTJDQ5SFqEo+OXJT9otuJlF1ed
4uo8YTyXfQa4YosFehGT4GT33kbJN027YIo9dAPLb+fVrYA9UOpVPPcJS4HGj9nv0SH2ON7mjI6a
FxE6Nxf0ybY2vvFa1peA42q4BEwfMv/bF9OTioedG10DM1wbhLUYVNWBtdYUIdL+EttfbHC891zz
nAMVdpmC46lIf/z4UdUIxa4jfg4xPfKk3vnsV+qJVDx6ngxFfWVx9n8POuo9aPIZv5be/dZMxIf2
MibduibfmHUN+Ujezgy+jADWsE4oC3Ex0LlE+9JB84drU0kbkPTOqf5JLB8Bv17KvjhDN1KnL0F1
ygYUONgMOOcn+1uzOSCNl7pHKI3p9OwJfLzNbYIfa4g/af1ZrII6atHSYPD565S/ZbwTtNsxl/xP
gVXQwThLjlNVHxvzUIKsTvJvl2NXkJHm/gX5V+UUzxBuHf9h9y8Qomp8+WDpx73LKrZJzj2HbPQc
TbcxMlcK7r62tbqthevei7KNRfFp+U+JumbYBxu2ko48Q19kLoxE3NvaDV4986M0D2roDjUjtAju
pofigYFPe1b9KWRo3ZZfNfkKQBOV+9GCgy098v626FuNjrSZTST+tf23xy3Wa7dJPVeevRzTBhah
ArrwqQlKbQtwfGWd6wFUzQC+mToGsCOiNbS0cbWuYrmTKfo66JsMjI1Hl11g6VdoWrOWR0Xck/q7
BMJvMD9GMfrUUeWaqG5JLf5JGAXPyVRaDB++/3Z522zmLPY6CBFP7oX8qQkqHxPyFaHMIyQ8lFGH
Mn6A1x7teobAzMx3aXm3geCGPip1vA0VoQGwG0qkmI2HOaTrliZABjdc2Snv2PCkJoWVYlFLMmC3
yE9Ic9Qi5I5onNhAY8JJHtKA7rW1wkuKLxCfLZuLnvJyDpiPPsJgNaaYmRDp6cYC6YW0HkkdPGnG
JtCXTGN4yiBoAECwW8jyDCwLntZsp+p3ffzOBlb6K2e8RtnWGN65d3Vri1q7HzG+PVU11AQII7VH
V9h6TwhtCZJJW38Zu+W/DFHkE4WEglVlGwABsCuUxHjtSn/XjEyQ0ol+stmiWO6NcWcznwoZ/HuI
81LNRXGgfwuEqLr3baXNk2aCmCIDUDLALsJVmZ59pijiXlmk7hmOvtFGbg6Bm+l9zLdj/gu0WTrA
AW4ZZUYwXOJ6Y8dvsn1rg5MKyGt77iA+jKQ1lv2rV77MhUtOTAQV55BvddKy2KpsOiFZrwu4SC7O
HBZNvoVNOtV1IpD6hd5Sm/PDhWG5nAnQvEjwjzT0VY14E/aa8l81MKKQ7M+jMg8+B/baoF+0yl+R
AoyghbQ0SpV+3kUR4rCjKO7HZVAt2gZGJSROYmh1sBNiSpZOe7S6laUfAaMpgQWgA6uxQ8sLs5Ot
oD9sInlziCMMjqMJwzokrOTsPRsyWzHuSthXVtmvOWHpvWljfZ0Xn2DfrpozspH14I8/xv7HiSpQ
fc9heJXuax3cpsSiv6FP079MAJ/ZlB/DmuFZicY8iryl639qrIJn6MWkfRIruOwFTnQmRMxNACZB
0zgn1afN0HTQEEURVe6SKJFaNnmDkgZ5ptzz7ScloKGSuiLlm+yWTv0OGfyiBmRljGLFxemYldsr
SbMK+xOJJpZg6W80i7aLwX2EMEDFQM2I7tVEtvLI8Sk9UBgwhAPzPvdQ3ovHl9FhmMim4FDbA4aZ
n0IiDj0OnmQoukbDcAmICLZ1xSWfMf0ImOPNujDr0vIudgi9babM0mj4Uj7M7ifTb5PPDINxGoOL
JZJsJpsBKGyC/xYz6kE3BxpVeWNZsw3Hfh8PEF7to2s+GmIOx3r4VNM+ZwHpG2gojkHMgPB5Ki+h
aWyaIrqOAQbizFlpGNfrm5s9wnBrWPs8fI5tflNkld532X0U8kXHOGMGHyrbR/V3Zbw1fbFX6tOD
SYnXwWRwHQS/CQ8rJZkX4Qsdn8YqQKnyhadwT8HI+I+ONauqa8JMmIgXTb00wV0M99rAQhHowNo4
odyMtvA6adGiZpOgzAgvqrvQww8lGS0Bvck4cBW0kVTDmdoLYyML89C4zQlCKQr9nh8eCXKGI6gN
tywB35BK7ODDnd2JgaRjba35cIC9TYx4SBBml7LLgfjNaorvBUP/U2od2+ISsWM0aVIbyrII2EKH
SxR5Fas3nBZPsz/VYutnPqvpXc/fjWBB4rsLORmrLN6AaXgbhuecLjIWdzt4/o+0M9ttHcnS9asU
6rqI5hCcGqf7wpYlWx4ler4h7G2b8zzz6c/HLKBLpgUJe2cikQmkdjIYwRhWrPUPTU0YpIM4yfLq
tCW7NZB176KVMt5F2ps64oiGGR84WYC2HfF921bLoDXWFXSVmg3Z7KvLttXxf8yfLfuyKTcIAlKn
bIoLW6pwP3sPLbRP72L/Tfbe9eAuA4PsL0FQ5NgmR7+QC8Q3oVDefO8qpKKnMAaiw61jPEWxAJnx
CBufPLhDL2nSWm886HJ9cENgOVoeCPZn6r+wXJWTvnrKRsx05BPJfAv7jdZ/gRzIsbQUcnAaMZSw
3S9VfYMYDOnpspVOMxPX3ySl8v9rVN9Bq5+IFOMKfeHpl4l5G0JtbYZL4BhUMKRhpYXneX7eyZeD
/GuK0F1B6g7gZqouKw9Z7gqtKII2CJ0RaWV9E4S/fKlfRQXFIWybvUet2RjeTZgsC3KDJlBLQ34r
Rqr64VOBf2sNkibTroLwXE8aHCTvC7I1Q+VUEpwdSoGh8RIS58UavigP2lQomS7s5cLwXsDRLzqy
1x3cCmSHUGgqTpUI9b8BT4emW2YNcaldrj23Oq2sm7YSt2X3rItbXx5OMWtclmb4XDbXanndmbYj
MdlR3mqoNZJ5JhpYQTrHfyFRUTsCWh26GBETYwbRSybdqQb89xHA2EWqoMMHfkxXkRVt7iT5CcZa
IJ5GGw2YywKhtOAi9u49E73AX3lOOfRVYKcZAaXIZKdqHqbJZwFfN+pzrd5GKJRXZ2BxbO56NZ66
oDd4ofZEwPsIUboiWmmQ+CkBAUqeWADEYMeK822iXqnceFOP0/qiKO4V5ZfcciEmFwDbJ7qLx6dG
5xafvQ455bknP8U70IL2jua7eTHlz+BeQfK5rzm/AjKoEXnoqHFMCLudelazekpuLJqHVhoIwQS+
cu3odn2mEm+M/o1BoUkeN2gIc1Mlo55MaMkRjcm8ezATAzD8uDQjkmUrQxa8xp0dUhNMfmnRuSYw
dYXC1GGi6q9bIszovkCddUg/ovpaVx/V5FkvbjofZ54HvxtQH3tg9+U2gPu8W7ETkZPzXjs0dwMP
DX6Ay+jaJkxjOGHdpYYMEwUdyEnoQ/cwB0LMqhZ1vw7k17K6lcBfuaDqDOVLkHOPyzvFv42iW8Jw
ybtAXL1VEf/coFeEJn8eEE5RPMUwXFfPo+ZZ5mz00+ukfuZwVsBTj+Al36rRCdAyqIPhLhnurPAG
ZfjIZ49gxidrmQStgR6qF7zFZoAIp7dsVcyrbKfUb1U2mbh6d/2PXHuO5VWuvFfkIjQN2WuWhgqM
jquD2WHU9exKH4a8lSl0FtFlKE/pr5O4cEZ7k2eXQ/flTUVdiKeh+iD56wjPsErnboGcFjzTGI9S
5FcTh/IvwRnIXcMDg48iIVmzuhtPKahh6IIv40WBvBw8b4VqiUoOOCs/S0H2A+WJdYh6bE2mzGmT
7SA/xgh0FtKnXD6oIbH4lHF1CUeVr05sjGLJJln4m6h8j9SPRjYuBqSZyxyub3llonXdf5gxG8fk
GyyT1oPEm98m+JwY9tajGBd3H3lxVQ4TD/Y8B7U4gH3O7RCcawWCigot8v8FACmSMfcT1kbTKG73
ZnECX2cRewKzrhjJCe1GJfi1o+A2GAjMPMW7ttv4DnuYs8wHAx4AWBukM1xe1s20mdfZpT6o56kB
kHvsVmNAiJ+y49j1sIgtx3NfmsFb12QYpXDdxM9yEiF4tcX8dKL6dZ4DLQBkDnK6axgjaQMaUvoI
SP6PFwl61XV3WZA19vHH+ytW2PZQlLN24ZkbN4dgvozq7LQD0t9f5xIORNcY0eF3Re6lAYa5bMcN
gEtAFAi3AFAhzZhI3lkL1n4cMIiAmQjEaznIV3Gx8a0rb1xl+gp6QNah2RsByJbhqcTAjs3Uhy26
1s0XHWK7PeinVj2gO4LyAZtxfD10HDxwxj9G+7OQbmP7wddvcgXLxPBeI++egPfQwczK+Ac2qgdj
58aPt6YNEqhYaop8IQ13LaGzRxYIRJ9QlWUrXUlNw8thDkBivc4fSuXVTwEarJLJqqVbFSBhhxIz
NI+zCG47pWj8tSOqOw1x2s1YUOf8SigWaFzoWlLasn86qTTUcgXV+6sgPNB5r5TamGzHZ5148+FE
s82YeJr27YU0vkrBA9oQWAx2iwyYigb827sLUYHXAIEig+Ylr0WuA5l3+lwHKPGV14+99ppTbIHN
FkFw1PrrNvqSmm1RIM+2GtsrCRs4ctuG92o01ynqUMWl3t92wZtJnCif9wUBBQmG5lLnRjYp/FQo
F3cjQiRrZbxtAQL6drywG7Q6AsQS2IHS9WRHI0iZuMOll5J6R4VRRBeebqwNGBMIs44ZAv6AWGFZ
pD0EX+ukIAubXqGkN/qvgXeXs1UL9UpQom6B8ZNFOgkKMtow1Hk8OKMmoUaUUQK1yWpvwYBZE6iz
5u/Lpl92yDYJGWcg3Mt1zobrUfnqrWWFYhyQddIDawODHDemtr+xQ9zEnWIEPRKAsLi1Be7V71r+
prs3frgK0S/ovCuXaBT8lQgf4vxeam/B7/MYdnF0kgfEONlFfwXCOGvYwiMceqWJlHMnu1xTzuru
xR0ufP/Sz5ejdN3jIwX2FwnqjwoMkJKgX4iAUAidq9pK+AyI8VqJHm3/xjTZNSBtTPAyo9z67oU3
XhHjdx7U5wUX4CgH79qgWI9EDXl0gF6jdN525Ey14swzX3pSsBJSUPmvvL71EeqSx8e+uZbyW8UF
ZktYlG2MHLjBlWo5KSdhNoCAkK6iAjMRfzupWEkk36HT5v29q98r3jmxq6bBFYY9K9UvvnrPGq31
XyPJ8dy1sUG7kYE7J/onNQZB+ZRsbYlvnR8CQ71DEsgPhrUGn9FEDbdbCfODoZoiowmdhZeNjJlc
4ANeR/ius1B+Q0dk2umbly58M7CHwrfP33bGpwTuJHJf8gzLtuhxoBYpA5rS4f1p0PN7RKtieNto
oui/ZOu9RBg2ei1Fuw3EWxGn3JgZY5QIjC9Zvo89/6Wq1NPY57yMHFt5Ao+4Ehih1sj9orr76nZX
PYldHSYWNYI+WxqEr+QnT2I0w0yw4spVqb0IpqlSvgpRf0S+fuc1YqGTQ4FYhADCi20sRxQOKhut
Srw6JTnEvkqGadKdEkSuG+TfFXvbMHrNVJp0PyZTPEl+6LmOG8WlSlI4Kb3zyYUHUphrXuUd2T+8
k/t1ZF4a/a8SekgzUv3H63qw7HPypsRqa7t6toZPRd0AbQTqfVrB7/DApJSVE+to1D/LzcoHPFBy
iQkAwghUOdP02erQ94X1HGUARZGqj7BhUs2zUbvXMIT26i/yiCVzN0O4P4dyX3wKbqCgD04MsEXU
AsHTvgt343bxWUsilHvqovLshQE1XDtrbZTajLOkv027/r1HEFwL3iMTGgK5Oi/BcCU6kXAJs8Mb
nbufIl2CeCcrxHUiGK/CfvIJyS7cXCL79exOll76q5asY0VDl4xciMblZ5DPPDgGufSJGrbCjk2t
JW9J7bg4HsFxKNJTKq86UmgVIp+5fjOoxOCT4iLSQNFXTpDa4LYXcYiNfQw+daMD9EDvwA83ir/W
wH/UZJct/76fvELgWzUKWVJCZvIBJnL5eQdom6AczUWEsyhzcHunyE1lXG6SM2lUuSo+J4nxahfG
TYkgSg1TBZTGQuCQ4VOGoFoSR29xZeEIcC1V68p8jd2byCBxL60HhjmJX/8qwfflqQ6FbfBffMiy
BYUlmyJ+jX6uOd3XJEScldfedNctGJySO+eIGnTj609j+5yll4PnBOG1JF3Y1AMyA/SpAuag60jT
vwrUw2q/XBr9raldaM2qYZ4Y1bOq31mlY1oTKnqT5PVCzqEUdtCEL/POhhrjNKUjgrUOWiO/DAdM
xtk5tr36YFcrX8Km8kygpjrxD+383DBltLdv8J4IMFNGe6UmHwrFXH9orQsU/yUVhBZyzQ1nVV5s
YPr6JG2q4aO33rT+MQvPNXiwRZvAZHgJ0Krrqu3QEcx7OIOvRbixymsZx2drzYdpqcF4FtIG3Gew
FHIRRhZctFWYJZL3MOnJTPtPTP4ubO8R34ttyq9OPa0dn4JZuc3lG6KioX2Qg1uLTiTccyQstMWk
YJF/hQbJX8zP3Pqt594nI3NYWtTd66WeX011Ig9C10vpv/n1bY3aXR9zw3E3dhJxPmB4w4GZpI7f
bpQA+oL9kAaXFSqWKOgpYt24l6N+rhiYp1AHcN9E8W5pXyOWwWX1EqCjLprrnrpKBKNVR/Ye35ku
p7pKYsb9NZlklNln1X8qKF1izWSbjz4IyLQcTwew57b3oMVXWftIJG+OL02ykcWzRADga46CD8/Y
4qncIeurfnms9iHf2GxHEymkjxDINzF+ATWsweEUg3kuQ0nK4g+Vym5Pyc3fqu57IhzLu0s67GpS
dirUVTwnV66ETWFPUNULLsg7cIWeLjtBSgFjq4cftn2j64if9SBnLwUiY1p0bSRrokUFsY72RWBR
1OvFQlMvbQ8J6M8u5Dhv72sDQuJVARJKJj3hezhZ9u+iffYoxlX1TV1TFcPPtJTPjQJ8ONAnqZTP
ZGMTQLhHl5q9CZTZQ6yQhYhOVfdJVSY3U2pnLeUpamgxZACvdLJQWlByEC4ip8BoK/clMV2oZXid
XCvk8E2eYzVgHreKjNS4vrbrC6ZOiu5Ugxg/WnQk2R9C89GOU7gVSLT07gKnNilE4ytHuid7myDD
OSUBa/zQK4rOCDuyPqEUVTV01gQlGL5VhVoO4A7zSQ7803JAD3HCQ1PDonblhps8VcG+Ou7wlYRP
FjUrH8BVvpHS93BAGuGqbK89dxO7eFguLMKCCIOrdWWx2yMtYvFh02iqzE7mDbDR3u3+zoi2ynDb
ma+lcqXIv1qQ4BkxuEg+Btw5dUYwfVZx90pWmGpnKFF6oNTLnDcGeKAjOQosWvPbEx1r1GL8VRn+
qQ80qkbDKm/L09Dr+fedK1lLGU3hvIPVhXwAv5TgSNUXk3Ojt9dK+cuq+VJUF7WPpr7E5irrP8qq
uo27Tah/RMVT7L6rpO7ri9rcaB6BDlFzo18Fk7iZLZFEh9XWPErt3V9a8AbqWWeyvgyQZBbhZ888
yXw4KgpB7KUOFmCEv5R/2NVt7m+89uHfG860PF5qE4n+AUA1NYwMUBncKatUL1ztHZ3GK7M877oP
jeikgU6iFM+pvNTiraRj+GNRnt/K5EBKRHh7lRirR5Wopa6hAAID4dHlLDOPS3L+1ULZjXJBqv42
ze9KmMkIcXPuPMv2Fm7iqazcp6bjlTXImQ+bUFxXHBnaqxSfufTchjcFTa5u+Ag4w/ooDCHBgXoU
6uU4iGhdvjSSSXuF+WdoylUNwg1u29kQxgtDQUvCJtzB14xYpSDijSqw0Pan16x1+0OrUDkCRmfB
jSkdOUe/b7QwUQjORv0uF8lZBXxd59beWC/18Io8A6iOCwlYiBH4C8QQ8vg6rKfCz4kf3OUWtbYb
zf1sBfjshxLK/Li2gARjmVHXN2F7a1Mu5M/+y+68PtQsc3S6tL1puEZ5cQpPASxrG32IAYAiXBtb
aU/+pXhpMhoBfxTWU+uSbc02UPz/+Y//+t//96v/b+8zu8viwcvSf6RNcpcFaV39zz+Nf/4j//d/
vfj4n39aKkU2S1csVdWFppgApvn919s2SD3+sPIvNHXNVEOKf0PWWIinQSwAGrjkOQ43I/Y1o1mW
UFRTmPz1vRnJt9WhDuxsI/Eds0X6+ruP1zVVs1VdE5amq/KsF1ZEWjkHTrLBS+4lSmVS3ub94SZ+
DhRN6Gho2ppq6EK2v/eg9Eifhug1b9CjH6zHqD4z2EMD3Ts73M40Et8/CJ2A8awyVBosgdlIlfAM
EOyyUwSO73Lpl8jBCydQb74MPz3S1L4u7TZlzbrUu1qAkUy6GfqX1PuyUfmwiVFNbKsP92lfQ5Zm
KpDeNf6hTbNjZ5KJBtpLEfTpRhFnqK3X3KsNYPlH5tj0urORE7JpstJl2zZsW/veSqPk5aAHUrrB
VJTItA/OqucBAQ71vOg+DndImZ51qK1Zjzwsp5nmtAXj7CwG39CMG0t7HNzz0PzsycX3eAaArPfF
5aASV4BwPPwGUwM/XsACNA2eUFEVeRrynSH1XIz7mizJNsnalNGIOD/8+D1fTMg7j5/NQlvLq1Ib
omwj51dBATl3JXloBt8dbkU/0onZBLRsS7GsjlYKKm/AeAXny9vfa2K2bOs2UZM0oAkV78ZXCOLs
4Idb2DNUWFYyvdE+RWLEmLUQ90XjFzrG5u9x9ur3r34Et/NIG4r6c6R0VVdNtgZ2a0vMGgk9fYA/
y1KN3syTz5aKgnlnxWskCNG3hhHbD6e+/Xi4Y3u+zm6buvx9inUVyJImstJN7sPzsJ6i3D5zR+/I
TDvWymzrjvwaO+iQ/c5sn3wKHSUS/F0/HNkb9uyq0+hpwrZtYcv6bKaloymiWme9qvZjlSxGtLux
TGx06Izj++FhU6ZnzZamzkZnGzqTwuaw+D5utd+hH9HTI20ZAWY5vTeQTohfXHbyloDCdG9UfKJH
9w11Dur08XAb9hegiaPl4Rf5MbKmKpvydLhrij79/f09ihYi8ejZ6hYuels9l+qDakkfh9v4sQ3N
2ph+39mG6rhABZHDHS3jTWrfff29p89Gsi1lW/ZDnl4q9VkXLSSAf4db+LF4Z+8//b7z/qVrKE0v
04Kp4P/AZYlrz2V0ZPWq0xz+NiOmVhSLuTDt1IY2m32tUnhGWMX4bVjuZ134SxSZzlUXi8sWSdOm
+4X3BfXfaiNAqxuDdqaEzZKbomP7HarkMYocqGmExmrIbPRmI+6B2tp1w9Xhwfj5MQ3F4E11i0PU
Vu3Zph9lbq/IMtSKxn4yjIdw/fcePxsFeJB11KG67kBfMAinjyzxPW+vElwosiYTzdp/fYSdT1lE
Qa75vY7C33je9KuwPzJV9j8fcSRhmzKrejY6pEe91pUUdwuGjUqE9QevrxqGyVEiqG1b6veZqKaF
kptyZW7L6rrEo/rytwefiFIIw2IuEljOlhKKf6GnoP24Rf6CUn3/+99W1adoRBeGYOubnU9Knul5
KMWU5kh7qKyk394JDFW3VEtThMZ+ps2er/mi6mPJlLYB4Bkvuy+k698fn50GxOyw6xtDGdLSkrYA
vUNvlWZH7lnT+H7fAgzVUEzEoBWTfLkymz29p5qKBirJIf0/INo0IVT/YIIapm7IHHRs+tY0gXcW
QC7n4RjmlbStvA/7WsXs5vAQ/dwrDSFrBnOTUF6V55csXapraUACFQvexYAdLKW98dxWf3+ifmtl
tg4UsIh1qWmBE+AXM5yCvj3ciz3L+NvzZ6ciF+Y4q1qeX5cXdXCBScPfe/7sK/DmhM1ItzrDI9QF
qziyR+/5CJwftmXLQtiE6LPXh6Hi1mOvxQ48Bwhy8SWXNhIGh/swTcbZZOUA0LjoClVTaej7TKqK
Mh4on8WO3ADQtB7cqeZ5CayCAsvhlvYsC1aEYGWYsmITmH1vKQma3DTDpnIS64arZwTUxL493MSP
cMw0vjUxO+KLzEfs1S4qp+hMEkhQdhHGHYprpbPNJ2QpwzupC6hzuokQf9A70yDalE1L02RrNo5+
BhREyt3K0dhyjWvURvDNONy7nzcDusfgWRZWbsICjv99BF0rlaIgbWqnhh6QgY8I7Y1R3akNtHbz
tFA/kPEw7GgF3SjxjzS+Z57Y3HpkUi6KIawfka5p+GWUqqVDBTeiQm6U8k2Y681KazTStnqGFV0R
a7+/VX9rdfZBUx91TiEppbMs+udIej48oNP/PZv7PF0IshW2TFJpNp560YNNqTX6pDwmSFxW7UVG
cTsONn/QjglphuiSpNJfGYad3dqsbDnrempTY/DQ2GdCaU8L/bORpD+Yg6T4CFmmqM6Yr2XoSKZX
FXrpWJ0GdPSzo9SX6EfW2J5N1dZ1NLYt9gxbm6f3FIR9CzjOpZOYUA6C4HoozYvD47Vvp9ANYRLd
mewX8/Eq06AfrbAsnU7pazCQVrhFhQ1+ox37R5raN61NVaU7RO2KLGZXUk8OgXxqWe1kSv4kqRaG
nZOopmstiZqpWh3Lwyn7hs/kckDw+teuPtsnNMy8awFL1xG5lQKY6c59Y63EXwBZlp6rnvuq9Byk
6gZACyTsdYZ4J1baS4Spt78/yDsvosyioLroSj8eeZEa6prRYr4ATr54OtzIvg15t5HZ8Gq2ja4I
SX/HxxlsfNTNlR9vGGUXoQZi68ON7Zs23PtZZDbXL0XMDpixkt3WmHqU9k9lvXEx7tazq8Nt7P18
O23MNyTZk7XMT2vHwn5i0usse+Cfh9v4a+jn+xITH314dnqbA/P7Pm+bttwJ/S8o793oXk4YNoSf
7OJF0dJz4cIimew0jjU7zbxDrc7ubG7nKa43jpWjmC4SAhepeHS7tS8eNeqqBmJU+NcfCT72Nqlr
05Gm6YY2T1v0RV/gCuzzxSBB6gpKn+5dTMmn5ZAOpU9R3IvoD7Yvc6fJWcxmxzV+ABZNBnbpVCjA
tfisHv5+++aIJSuWogo2SH0e6HiJZI+FxhwZ+oUMeKM4Mj+OPX82B60QnIUneD7AVhTKRXPkgrdv
0e6+/2z6RW0WxZES1k4zkPHGFjYDnEFhTR9QeYlI+cOn84EX6ZSE/97Izaag8Du07i16lgG/isDm
2t2RgGLfkc+H4U5DNt1CsPT70lIGaNQJ2BCnFFuzfoKpaVubQPn43X6YssztDFotkbU5TwKFNfNi
CAVLaSlp7SJWuyMD9XOrmxqwdYXq+XRuzbc60xNeX7Q00D/V7kqF8YE+y+FO7G1jymCpAhNcS0zT
cCdqEV3cR6rvVVQvV0UEexv+2ZH1//Nr0A3uyERfJpKK8x3b9nq3FRJNZHjygNehjI0pSnTkm08v
+n1j+97KbL0kaq+VDXrcTiKeQ+0WKNvhgdqzX9OATSVX/vdQzb6GXJdRT9xVORGW7oWD26bP3E3y
VQ/AFdFjS0nP8Pg63Oq+zzMFLKaFEL5tzS8clFKSUVWtyhmQTZOAuQACqdojH+hII/YsSFBarcf3
yqwcP78ddUryi0rZHu7Hz92G6yCTQCFlJVtklr5PMxfH3L4NWfMBifr6TEcRCHOFEH7cIsiP7Gz7
u/Oftmb7i9xbflyWCasflx80jJGXt46szOl155NttzuzDaatXfQDCvgdptbh8UNp0ITM0BH+TEYq
YCcOj97PE/Tb6BmzDxSmWVaLacccwIhJ/ZkyYGTug6yKL5H465XrMnw/3OK+NbvTQWMW0oVu0fMX
URYojDa6BaYi7FXdHBnGI1/KUL/PihbTtNHUaaWS7vrwxQuvXLyBDvfkWBva9zbyWg0ahD0ITgmu
7AUUSZi4h5vYt/XsDtb0+84e2huFbhWwrx1LLDFZq9Qjw3Ts+VMXd55fNn09ulVBF/onoZ+a0t0f
vP+EUFBlg/vx/GNnmcjkuGPBoJcL8QiJgo8/aEAVJvkt6g3yvA4hhb4md4VGUih88pdh/vgHj9fY
IDkrTQLq2Scuezls2k6pHLyOkNpWt3/v8bPPK9RRs8aex8uqdEaCsUmWhxvYuznqbOOKxUH543oa
uKo2tIoLqlWpTwV49CzEJeCq0z+6vjybcK+H29u7e03pd5tLsfrjCiWqLBqUzK8Q9cQVx6MiB2uw
+pTj8RwvhrNE71aHG9y7f9n0zdRBjPxIm0XYcuahIUqnjfWLQeCVpyGpMdxq5tqHs4OdbBulRxbN
3h2MugVJ1Slhp84WjdkErte4pLK6qASGZp2I9iZNXiz94nDf9i3OqQhIdlWnSDWf22My6iaqxGQj
S7Ru4e3LSv/b11FiDhNAFzco6t3zQpgemjBfXY2A2U4whIZhFRpHwTZ7+7HTiPp9k8mF1NYSNh5O
xOcwkCsf/PjIvNuT2vzekflCNQu3KUOzdor0znfvgUWBA4TcBFZxRDMnWxnueY3GSgyVJEiOBIj7
JqHKFqRQdKIuNw9ByAnriqiU2oGiD4N7qUMZQOtoIY0fvaFjZAtSDp3J358dwPBU2dKFIHSczUKt
ypRIq5LGIdV1cufClPl7z59Wwc7R4HeBKyrB803NP43R3ewBfh5uYt8BCmqNCwKxr/Ujr5mmZVgl
aKY5Loa6Y+ghe6Cd8gePrKN961XTuYBMxUyby9v3nshDZemhlNITQz3xDOh1p6p6gpTGke7s2fzY
g6i3mBx2ij3PRrRdjyWaL/dOJnJoWx3U1YsOXrq4KY4FonuWlPLXxZB0LW5t9jQjdz6OFPZdmCf1
4BjeB1qz6dvhD7NnxBQAMKpucGyQWJmvptAYWt03e0fG46RbjslFPa4wrjzcirLn+9MMRQnVBBEl
y+r3XkRj3OCRNvaOgbRqOVFC0KLzHsIc81jklqNNBs63bsUpWL2THFW2DL+bSECEEs7hV9nbYSGm
pDGhijkv6WZCRq4UyrDTJCuUhlEMc911+Hq4kb0fbaeR+TyMRKt0cgg1D9Ghhwxh58PP3zucO8+f
DWfQkmrRvXRAXecC13ooi1p85Lg9Nk6ziTHgIaG3WkIXwl8Tgv5K0k8D1JsOd+TYQE2/78zusJeG
sTD4Gn51jspnUG0OP/9YL2Zbp6h7xcNtlYFq1iCM3fZ6tK/sP7hgK9rO55jeYqcXOMxo2PFEgxPo
l4YvnepQeTSOn8N92T9WLFPiBN3+kcnJVNDesp8NTmUtkJZUg+Xfe/6sFyAUFEwUmVQKBQXtPIyP
3BD2T9r/vP+0qe6MkhujPmAqyDWi9eoqSx2CX3ukC3ub4ATWDBIdQMpnn1uzvCT2GzxIDFgM+Rkk
M0M5+4NR2mliNkqFVmIVkHiDk5Q3lA3GYvv3nj8bJb/UItSR6ILdnJrtglV3+Pn7hgg8qmYAGtU4
iGfPl3sKZm2NaJFubEP51wBDJwyPoDWmZ8wyGwqkAdymbM5GYFHfv3RpG17phbnshAjlSKrjQeVV
i/NgXPtorhzuz75VoU/sAUGcTo9m+5RSIbKT4azhKN1lJWMKi1DX4RaUabeedwcMFiAmqnGmps6O
4FIe+8zjVuJ4IlsNrPEEe+OgSy8aSz7XKvPGDEf4U/aToqMLggL/4fb33OzADyuwDGSThT8P//Cd
qb0CuIJjVxOk2wrXqreOJ5U07M+O9HXfaIJNmEgfBAM/UKpJ0A0jaVbVaQTWj0ARMZc/3Jvp288H
c7eF2dyoxrp1c5MWum6BZM2y//KSP5jiVLWp3TD5mOqzKdENE0MmE7CGkgVUthRDxmP45H3jZHEL
pSBFiY9r8PcZbrqu6EfdH51MRQ8ymjT6jnRibwtMZ0q/8KzN+aSTQin3xyQbHTQbT3z0oz4Of4d9
+wAlJ52UAXEQvfjegwE/ulrIxJVFY+K/fhv1GjptR47ffZ3YbWT6fWfLDzDbhVidD84IU1U7UdU/
2Ix3nz/7DHU84NKGQIijeSs8gOFIHx6kfZN19/mzyRoPqquHKUeWGyerBimixH/U1c2ITfHhhvYP
FAgusDrcX+YoOk113aKL2sGJwvHMQ9TG0j9+uwXScgABFYVa1s/0iS+MvtK6jhRDcpH4/db03CNH
10/+i2lS0xNCg2wD6mO+KpLE12JdKzpymDjOFpSmT/BjQBVTFMlyLNED1lp8O00J2Ti7NnAeZVd9
KkUVnFf9gNwwpsjtkR1tzyf89k6zT6igJGiZOe/kl+eqhUoQaqfZTYmS/+Hx3Vfa+dbQ7GANeikp
ZKXsHC1JYRRv5PABryM4xJhMvBrD1kS2E8mMP2nVpPYPspOwcH446Arp1jLyWifSIFqiUGDnp3m/
wvEUA0P7VE7vMcQptfxIu3t2D5VyH+lGyII0P9s9JDvGfNEyG0ex30Kq8eUECdSPHHx7wgjoexOe
0SCQIJ74vntUfeTCX0hbQFdXUor31PAZDXdSvFbqYxf6PesPRKM8QVk5nLjbf28qjKux0ZWmdTo0
1NEvGH9/owIhy3FkAYv7mf9ossi3oqHvnBCyUWkGN2XuHcl97PskOhOASIEcy48wQdaGJCtEgb1B
skhYUGKraM7h2XasidlaKssgMr2GJnr7JJDRy1+bxzIFx5qYrSItVJFwHGlCw6E9uOzx/Dk2d/d9
ayruTCmSuhqVhO/fGjfYbLBpxRGrTl/gfHV4kI48fo6W8lUzzWWNx3ePlripo9+/RZGs+b+3/ytY
3TlShVEnvdvweL0+C6XL1DzFLPFwD/ZtmbtNqN8HSM68FgIo38B7LGssN09QpMYi8HAjx4ZptrjH
sU7tyi97B8OMDq3mMfz8ew1ML7AzUIHiIx49rYdJePM9Tr/+4PET4h3MBgCe+ebk17mwqowVPQnp
oNsZun+QG6HG/Z8WZh1QReHJFXKeToAX74UWnR3uwL7dFXAmdwpuNOxNsxwVOtmy69mcV3nx3OSn
PegTb0wWsN+T4PfTYfTkP03NJlQyqFiu+xVNjcWpjKLSseLXviuaakAgh+NjQlWaJ36VUXd7rRga
R84uEyQRlGeRf9Qmvl4orQpjXfeXQnnPxO+XA6Zoh10Xdjm4tNlWUmiJ78ciKBy3xEMb4QnpqUz8
xbRD+hhYeugH6kea3PPZyFyyeVlgejR1jvgzhrDmB6xllASdK9zx/GupRNUa96jI+G3yNNfq3cZm
KIjC0lwv0azcEdzgLQsNzmwF2qtqNx5ys0avnR6ek3t2nm/tzcYzJpxp/MDNHTeNnzF06Gwb7aRy
Af3jWAp1z/5DfmjCp5uCjzevVweVXdi9rGDRo54MH9mRk3JvR3aePpvxVOEqt1V5um7eIpbR69eD
eaFEq8PDNQ3H7C79rQ+zPbTq7FSUGq3g/tpFSAwHT/KXitFzY38NUnNq9OqRuO/YqM32JL3srcTo
aTFvEIxaFtKRCXDs+VN4sLNpS1VVJCOcNzTt0PDEzOvI++8JL4QFfQU8HzGSNucmYAWPG4/iZo5u
vQQFynHrMno//FH2dQGyHsGxPBFYtBnOJq5bM0DsL3fiKwRA9f4PRmj38bNtWzZDuERDkjsIpLXt
M1zsI0O09/11APuUaeA8GNPU3vkETScrQpK0zBnEjV3duaVxpIF9O5gFKZAwhtQGN97vDaRDpbV6
TFE9yLLLPsDXFsnJCPlIr7LO1Lw7kozctxQn2IBtwkFknU+vs9Mfks5pXfuwEFprK2XuaZLFi0Z2
zCP19T0zSwfUh9YTMCu4G7OZGwdS7uVVWjjBF7qKFYq7R4ZtTz/ga7PvGwIABHv/935EqRLnDVqY
ToapFFpT5brszUWIsGfXR0fGbM8c+NbW9PvOmHFJb3TLSgqn1D5dSVpYqb/47VXyrYXZcNW1PfYe
RHGnlpb54GIVeQykvmeafWthNo+TzsqQZqEPUUkGAqcJtEnLFVh403g63Jd9n55c6cRz4VRW52Sa
ypLQjnO9wtF7x8IUxEWdaXW4iT05YIRm/q+JuepCL7VFFwoOxrK6qCv8R6SH2G5O4E6fhsWdrh47
iPdOAC7E3PENi2TO7CCWs9aIRlNln9cWo7LS6j/5/P95/v/n7LqW5MaB5BcxgiAJmlfa9t3jNBq9
MOSGBqABSYDm6y9be3caURPTsfuwJmJXDcJVFaqyMtdo0WIwYMI6/D53ITwTgtPt4/V697K8+f2V
jclV0RE7s9qHfLjWmgzoNoJkXN14i90axfjzmmS5asasMDEK9ETyrWWE0HNK7RtpkFujrC8+yKCh
AIK54OLfaaWD4p8TDVYXpm154+V3Y9u9639/c+9RjhX/LFubg8QaulY3nNetqaxufaHZvdWYWLAF
nKYq0sQOsl/Lrft4axbXr3gzizRNB13oGMXJkgq0ee2Nw3trFiuPIhtp6HWGIEXWUIJjKRSJJm30
oGABKQs021nxx4f5XUv25jCvovCubxdbVZgPAyebfjDQ767H6FAtzRtW5p2WMxRN3oy0uvbQMgMw
ssK1nEttxyf6Mix6NDgCalNuinrq4N6Nsk5cbYmEoW84Zi605gBldiNQufPy8bw/XmeAPv/cx7JB
8rassc5NFeXgdO8P7GW4lXD6eHHJOvO+iKrQOcPtSiUhoaUgqUd1U0vcAjTH0qOgQEVj8I2Ffv+E
4m1lgX4BzQzXj3pzQkluQxlb4BGXdjFrYu0WJvq99zA28vcAqyOT5cRgem0jSizInQNaMqM3H/UM
rIyWB8UWuhuvJM65Fy+kS4TnPv6Xnfs9/OocLTpb5pnCXTXy4EDEtAKTHvDHwQLVg49Hen/7/n+k
Naq9zs3Rph1GWiAVle8b/VLnmybb32yletfJ/17R9XvRc9JOSoUVVUYIkoMexJLGDev4rpN/M8TK
naC3xpVZi9e2YTX+5L3y8XOhH632kLd0P+Q33MqtlVu5FR3NLlalYbQ8H58qbQj0nIGrOtv2DHzK
+k2ypRtn3r7+9zdnPjNcaLSray7BO5j9yYBS8cdH4dYAK+cidX10yHX5oFgDomJXnBXtb1zcWxdr
/TqCuuFcmBZFYAT5LB0Unl773Wifmvwrpwk4YsC+e0rr0whFp49n974x/H3QVybD6TMFnXqcv54k
/RDrYNZNIyZvuJp3TzkFdBL8ccjYrZEbGjdbSNov2CQo2BR3eF0EN+ZxvfqrnAXq8r9HWM3DTakB
ZXG4GNptPbmBwixtH5kWixyCufu5v5Eue/dQvBluZQhN1XnSdkb4ThuMv7769x2WV5jB7+msLF3L
GQTtbSyYYMnzcMtP3FisdS4BcAymzwSLlcM12X53KbKfYAV3mkMGRt//cn9+T8VcxcwQSVHEvE6F
GqBFBlt4fvfxEb5xuMyVfRMc0Glbzu2DxqFC+UD1M6QhPh7ixnavUQ2MqykvJRbsyuR7r8rpxhq9
PwXLBNeAi3brNdqoNapymj1ECyaUN82nVoeE43+yYyBe/b8xrnN8Yyjp1HjQ57sGyd1mLi8j3fyX
Nfr9+ys7qUjVy7rB7880psW2utWqeWuNrpbszff36DdEAIA1Iv0d03amfK3LW1w0K1eJqjBYvQCJ
ApSBgP1hvQ9omkbruV2xy1IDYYsoETXhAoaXbiZPe4QATrOk0cfLZlzDzTeWC2MCNnHNiaH/FMQq
60gxNb1i8VQ2nYrMQD1s2nPck35g6Ds5qvzIwPtslPs+/yw8aMeK1xE9KoW+a0HwbD6AAgrE47bf
Qg+HIPb6+NtWzuH6abia4A0hIMeEjvnq6jKRLib3vPk0wiMt0BxnUL1JnZ/ZZN1grFpFDb9GwgMB
ZXILxLd/5TomYTNNs/T51Bb3Y/VNVC9gpfUrwtCy8vXjSa3O0Xqodc4DsICusedlPg3GELArxhnq
WMg931i7lcn4NQwIBa78CWjrAMHHn8eVcM3IS0C5ThUERKFRfSPMevfnHfAzINkMnP0aKQH+YROh
MF9OHUQ/aljVcX74eJ1WTuKfCbg6oFxALuCVtHJBvKEC4unafJLT2cL+OwY0gJ479zSqcwWv0bQk
/HjEd+f0e8R1ibtdLBC7Aal0gto3VKNy7VZHyjvnGVRTYIWmIC0Dim+1J6qgPG/LqjxDXS+wxL6e
NZ8MZ0gOfzwR3LK/L/UfI63iAzKzqm00Vp5RVzciOurfRqmmJ1uH/lU+DQR5XOImQ+fa+0xXRShN
Lf+SMQWhKTsry03ZFfJMNDZvdNWgf0uRIV4KZl/1GMeLUxpGaI4MlBhOO3c/UT8ZwoIwe0O9yrof
u4ahCwZJvFwvq1AVSFRDDMxo+7AzG9NfoJax6xrDeAWjeF5B6M2azynPxb2mOgFKfduL3TF1D81i
1PcTtaFRajvqSLnMoHLTNbvM0hdohzZ6wsep3yHjSip/zOwuYWSEeI3TOzbehrZmBxazqt2V+TsA
gZPmd2NGAUNrTEh1WyK1k5o41bGfRqQe9EEPi9IZN2rK5sBzlAgLbwAROk4GqDIhJdQD9xfXI9Eh
c9EVYTYY6UW6SxuUvG4ShwnnPhv6PkD6v70XOAG9TyvjKqPlZfezpaoDsQo3mJYRimgj5Kp3+hK7
nXylRfY8DdlmLLTNVUmVZ9y5dNMkdr2u7nJtsBIG1sSj0TTQf2ygLTDkBbBoPRSEVQt6fqdL6RnC
CSCubw2ooJIuRWiF5prObURSTKXCA0XT9nbjonpcFiBumdPWfAB+zoldtdRxyRSyY4WAUFzjtTZ4
7EFQVl7/5mYWeW1QhjgQaGHvnZ5bfjNAPKFfuB7kIGKMIHtvRYaXOzgltMHagTglVcMYUrNKN2MO
ORGnhv7kQiHA4jXGFFS6W2xL0ByG6EE2IEinbAh9g+Oo9wZ34wHJu20hoRvXoqiDcqyqB6nn8l4f
lPxiUqHtqm7pj7IxxHbW2yzBEFWgiOyiAowTAXr2nZ2zMIIcFpBDE7+qWFIJ+QQ5NldleyjS6RC6
mo2+DaS+MBCJOIMPjW93x4epfCQd9D9No69eRb7Qs0jdMWqsbtpMds0ijY59UuBtFoqxwjK56A0F
bFqLbKuBiiCYqQJ2na9Be7nNu7neQk4hD1TmQH1bN8a4hW5N3HFgn9E/xPDHRBUUlUvjFLhM1KS9
Gzndd7zOHwZhZU2tVGudroNBGLgMDRN2p77Y+pR8bHh+mf1VMGFbBEEknlkWnOn1M94ESU5XZBOr
p+I8mbn9taL6VXKMZ+NRGnh+ZwO0SqSVuhGaKcufMjfdAzHbfNerL8g9BnwxICq08Cwy5EtrQQuq
UHlsW4UGgZkGt3EWZtTzLPs+L5BM6MlLxjJIPZegUWaglDo4uCPJWPYkKkd0MZSy6kP0njZHOWmP
ylHGwbULkRieGJAeKitIW6tlX4CILKyVgVIddMfjRhQEZAVLGfFyscIy5d1Gbyz5KWWyj8vM6yEd
UbjbtJr0CPodm27OGAQLWn3+Lpxhjoa6Q9bU1eUlTT17A5mKIi4FADVpxoawdycaWx01g570aVg4
NZB5zWCIwBkGEni2HEOr8sZv3qyNoUHb7htEg8YXrdIa/DlGzhqw098+3rhV4InIB0ysaOM0oZEA
Fop1UAKwcNbYvSOgE7tpUewpITpWCoBLEYV61bHgN0iIfoVubw7KPwMCX0QJ2v8w4uo8MonoAfZa
nCpXGj94NdITJBPqPe8GXBgoXUCmzwJmuC+YLzxvOszZoodtrRZ/EANFBxqtHjXTua50BSEKswYx
JFigyb1lDD/hxG0wUw1mYfrOzMd/2SV+jU1QrjQJCCMhOPoXyqKldWGbZl6cVV0kqrV3iCh7iPkY
n0x0ShbZrZhx3R38z4AA5aOFwcDrYB2ks0lUNWQe8jPO2rSzXDFtmbLrJIMSW1TpXX3uWkAxIdg5
68dMaNNZLiB1gDJjfmfK+V/SFP31Ocaf17x2ABAis52f+84+AHAP8o1/yc72v0M4sPNojUd8uYqV
iERrt0LP0BnsP4FdofZsP3HzFrz5PbOIJpv/H2UVJ7Gmd4H7sKDZqp5m3kFGHfKlt1Az78SV0NWB
t0X9HGxma2QA1LNbuF2JFxKZfI3qAI7fCPavi/HmNv1aLIrLBEUQAnjOGgzgLV7Tl3pRnK9aVcQF
oN+q/Q70iqarh6QW0b+yFr+GA+wNLIvURnS+BgVUs2eYBTqUzg53nT0qDc2hBFFSPI/dsPFqBone
1sZpNHuevnw89HtrecVmO6AW09GFtToWtmbmXTlCZHcujXt9IZuqgubSx2O8t5potkZXN9p6/8ZA
GmnWsmZe8jNYq0x1YTRaSkg7+uWtesZ774G3A10n+8Zb2lI3uYaLimv0jdmXilxmsm9vkQz/glCs
Tweq+KhyEbw78C9/DtMX/QJIqpafgR3YV5b32bXGIqByJj4v+70uDERt450ybJAb8Q3wmQfS9pA4
E/2/X1mQIaJVGjhuDwjTVemL2mxWY5NppxFR5Y+ZJ4QnEyTUbgH8flFkr6aMjjZsIBi6wZO+PqGZ
6XZuXxbpifYz+wkL7ux6dKI9DW0JFTVNznE+E5Brm9UQCCogiioh4dVVHL1o7dhfNMcqv4AuNz1o
hYviHDO7OvMHC3qf82zLxwxqqGc5gUgNsV9mPBp6OcX1RJw93hQiHi3Q0hktAsAJUfbRsTkLrRTR
/LLMWoJQw95A62gKNYtDRH3x2PSitaN86Js+PxlMYk1KoxEXtGGpzceHe3WBro6XIIsEGmI0OKBX
crUFuLmMl8UoT6Zyf+pz9ywglPbxECuj+s8QCCRwT9GGherAn+eNEaGGkgp5ypYvg+nGMIDAQnc3
QojV5flnFPhhZK5gXJG1/HMUoKp6jbitPDFz3jtoRPDxVKpCK9M2fOpvwKDIe6OhWdJGygEcPaDI
+HO01EtbYTpTf7KZ1UeCLJBRrUR3N5LM2XujMUUSwnkga3T7wUucxapPddpDCnIqECEUOaQwsrSL
+oG7ftsX2vbjJb+GS6vz/kvqA3VXgGeROvzz8/ismO4iW3bKdUk2ll7Je2IpeZfWbbPTR14fC9jS
WGtKI0LZDdqUH4+/OlVXj4AGL4gJolUVREN/ceK6szlmcjZPLee7omp28t8d218DgGsXLX2AHkJY
aWUqDQGNu2zOnFN9IPRc8xv5v/e+/+3Pr7a3GrWp6E3Img1qx/mmvgVvXF2Jvz7/erzeWPpGWZw4
Cz7faONa/dC81/6WUzaue7w+A2gngkNGyxRoPFZz8ApST3pVYA6ygC5kB14sGRhL55QBwkJXRDND
ClW2tpMgQzMz0AbYetS3NZJrWooSUt9lYOrLYI6JGRPN6E/VwJ3tqEuICDfZ+Cxz6LQiLFPo/8qY
thVjk0YcT5cbbuLvy4bWKLxFQBUNAD9ZO3kPsaU1FWo55tfcCZqP6ZeMsGCAQOrHx/avgWAGYaIc
YiPLCIzj6hViG1WLWylKtDdD7vJg1U/p8Flat9rZ3j1db3ZmtfuprUrOkPWCevQ923bdvzu8sITg
OMHF0EGoDMj32jbNpedQjUqCQgGLmrI/8LL+8fFCrc7vdQjAQIEDxQW8Cl+s7MtsNgTNRRXOr5oB
O4R9+dTWmhl0hriVvFwt1nUoD2h5BJfAm+I1uhoKtKXaWPNFnUAF4kHOM7fkt0JDBu5fzwgWEz0F
6CxzkahYOSkTyRZAQXt1quDYqwZCweqZNlb48Sh/HTBMBobVRHcqzNZffYyFmF1O63k8oY8j4tfK
Go0mvh/kLVjouwOBRwmJF3h4FNn+NDCkG9JRX4bxVIE8HAnRGkrbNOd4F7MXkpnNjXm9cx7Agf57
uNXqicYZFgMMQScB1kVkgsJpySLrVnPv31kJrJkNCRR61VpB9PrnpAxZO8CkueNJgce97qBoCRbt
AqlesEb5ntUd6+aWjtR76whRkSuzLHgeLG/1IKzcVDku0sGnRnyfjAsyFH5hXvTm35VPfh1yBxAp
SJeg0wbI6j9nhms2mL3djicLJODLpxQixR8fvPc26O0Aq1tkz0JayGhB+v1TjmjSii1IY388xHX1
3/ibv+ZwvchvfFrq8JnzBUNAgb70K+1HsKBZrPn28SjvbciVQN3TUeWAIVuZ6Fof3LSRGOXKguYl
kz/YMViw/sMg15ylif4AtP2udh1QuYVSJMBPmqOQOkRTUGb5lveNlzdM9a8a0nrRrvTLaHMCbxgM
3Z+LZg9uJxipwLfXb3o3LszRV8iP577D94wmk/dpzpKPJ/eeQX075HpyWgucWtao03w0m9vqibd+
frVBowU4uuFi7frsbljO7FbRDFXoVWTz66SB3u9KGoF/IMr8c9F0LcsopNegLUvlhSko4Lazcy7T
IUXyj+54p+9cpBMBVmZbS7eCqt7Uw6YaqlC3H9Mljdv+bLAEMt2aUyItWELOFELmmrlxKxZONJES
OuTzj8E0w0Hv/HSGEm8+GnHbmEGdtgkrM5B/uxt0nEd0oCdi1MjlQ/oX8Um1HAxj16V7ad5BYhRx
/s5pto5g+6KSj53rQWw+Qwl9Z6ChfKQSGBQZUjJspXLDGW11cpmTOVPxoH8vMZ5dxIsRmdNzqfZ4
OG5KiJYvVWA0l6kbHoeJ+yC68XX1qagEFImaUBrmRgNXx8zGxBgKtAMMEEp8tBG1GR6YY4QK7CaW
zll5OfLJtU/sOSiW6lC5+9q872otLOsLNcNy3qj0eXKG0DEhvkvRABoVZti456x8nTJ1ASLo+Zp1
RJoncoHa1ccnMiNlPY/PzlKeZLmBX995aOxMhRVo3QhsUlTSR9F+H9DEp/fVlqShC16EBYDy7NwM
zw0/Vg5BwY76Swsp29xItD6PFPu09E0w0nio7ykJFvOnmeV+bWW7mjnfzKK4q6CPPWbR7EEh3Pha
sA0qqenioklMj4v8zkZt1avSZACVYcYe5fw4G9ss3Y7y4DaHmRydXHuwcAUzaKwPzlZWu2KWCIR5
ZMDbAO4O3GWB7TIwiEGypG3moBPthsw4Qu1GcxPw55dzHWnOd6iS1uSLWD7TPI9Eg8zGneSbfAbx
G4D6VgK1VBTzopKcmGNEbo0eZ3Lu+le9ijO1maetsLdt22ycKd8pQwJE3gUp2pMH0cdGY0MmWSv8
Xuqog0KFQOPBwpPCwndIYFBfaP81dxJTOxmzGQz8pYXkd+qmSZaGOecBp1CI1natd2l7salNGVDU
HZA43mZ9tXHayee22jD8JdTr7B2hUhoQ93G2uiCvCSTY7TA1u4jImE4bg15AR5Ix159Vdwf2w60A
wwUZkeMo43oB8beXzABZZjiYWc42HI8LUkDQ0DbishdQJE08cmYc/Cw7aSVcJWlhh0jj+C2gEJq+
7YlTYPWrs+mW57nDGRi3Db2fEDvZ+9a7q1It0UgTZ9Vhki/2SIOxvWj6YyUOVEP59sEcXutFJnZu
H6a6DTr7rqHHqoja4mxUgdR347BpkXFSeeW70wsrnykatcq5ANkqDUcS2vShHj5ruUB992kGOCOt
3RDppFg4kTJfTLTbyA5ZG2n6ha1tBlcLiHzpIO/uWigt6b4oH+da91UZNuBXXUhcVs9D8TVlLK7S
NphtemFy3Oeu8MshgVpwCGqiRGj87JHBn9LYICLKB7DvtBcbPKBagwpo3Yfp9MM2Dw7T/QY86xP5
qVV6hCRE0Fk8oBnYj038Yu8FVT4EORKWtWQUVbIpMGmamC0MgcN+5gIQ6coOFu1u0p+sugg6j/UB
N6E4MW2JsxnEORXbOueH2p3PhpsGGTUPpvtYOV1s5vs63ecVT4Rst435whjqthCULAfY30GFpvXF
Ixdhbl28D9nGyl6H8uuQD1BIkiHxeCC5HYg03Vsuixf1iU9gVGW+AthCeJup+qLKu9FtA4see3nu
oLk+TtmTA6hBRu2tCRKQltq7Zi63SEnsvJRuOZ6uea/jtrDlNA3uyU2RBV/y/GfPrLBg4JMaBlhI
/uI2oA4p4WQh4K51d60Lg5ktAXXqaPJI3BEDGERy7lN6TzKS2EvSymVrYul7lt/pU9STmKTTzl6s
QHl9wkR/8rAHfV6EBgwzJ48IHwPDHf1xKQOxfKmU2Jm18wJRBx4UE7APVhVSFP2dpj8MRhMN+gQk
Po1GQgOTnabiW6admSMC21ZBNS9hR56tvL9T1vRJFT/Myr03lbXTujqeOWqlZkLr2l/gcYych3QR
u9S1D7TZ9HVz8Fj1tZNiV+ci0fh8JE15yed8wxbjWGg8tHgHbZ06rJi9ndPjWKhTDvxvprKQ5yoi
AFrobqh3rW9ODDP86ljHlB2z/nFUZWCIS6O1SZEyfDk/EIK7OjhPdgYhhoHV0SjLrc5t+MUy7h2G
jIJpBYC/NL4Jwuh0cR7TyaFhZSy6r9nprnOyA4jjUezfQufXdHD/KGho212v7YWD5NpgLiFKlJLy
r33W+FbfnSduh00+B73N0Sduf9a0B6NN74xKXBYNFsi68rdUgeMVSelW5ywbH9KR+SA5CCo++haB
BZUsxR4A8eFWVVCql4aeajX6VPbBQj6PNsysEadk9EVqRkj+PjlNt/OcZkdL1x/kRdeU77DuhUoV
ovq/KyXc7GLGFIJaWoft0oJs2Yzz4wTCScG6IJvPhbrobbxMSGrkTVA6XQIibWBMtr16gLzUkzmi
PKw1fuEZ8QxJCAX3WaFdpHqU7qPef2k9tif6AsJ7pBOnPnBVGvdaEZnjQ4buaKpfRmbcjSWPoMyQ
QI8lHAjbebxNtHzYGhoHhzCUVXN6sMuvRtcGNYdQPVf3tAc2o6vcDXeXp7SlbqRP1o96GX906CAR
wIUeJv7UTvC4Bb+Ay+uzAwXgEFL0jz2rD6BHn9GLWBZ3SDHDaH4huE7ktR/uqibzp8YJaL0f7dOS
PavyoKZND1YhmyOmQd+vVqOmX5ADEB9hDW/QDl4wGfzg6GM4tdZOml6gGa+CZlvRAIDkJE55n9cn
3NOx3OhotWyLA8xdpLMiNsUzcBywUrlvZSRuNPAIpYs/o43xipfJHebXZufPqOPrbWSb6Kr6OhdW
aLkPXH1O7UjiDMwuegdwyAPQLZVB7RaJ1tnx7Mybepb7tJD7KgOZoeseigqYAyEbKB7DEJZOD7Oa
Z2ZA6aQu1mwtR7dwljiF+g7OWJvuqCXvp0og/p+MotjMC7unS6zcMUQptVPYMPui5/fNcG9Y23F6
yMVjiT03Hl31ZHkbSRIx/VxwdxKPLSEqxxF35me8loOCmg+dMLZNXmxrd4nkKANz0nYAngU99z4B
OhEty0aIA3bM1zIsCHqclDMFZV76TLBtwdNHY16e24wcDI++VLr+LaV8CHl6dXxC7a20Ccl0SZsv
Q3mERsYn7sbEua8HHnhZCvPhkZ0LPQFHLjvQFHyCxfzpCnZcrFdlfW1q5c/EiavhUEHEzzO7kIjv
yhxORt3UvtXVL9ZwmBf47bwAPvIMjeyI0qfOIHErnzUTMAWVgH35pKwhWuxXgM38HgoGHrLrZR4z
Z0bUtdPzKXZz9MeaqBaeiAPuKFw0YMEBVnxCfxvkvnoW1w2QGdMgd8RTO2Tq4DGzIqaAyAGHpczM
5+49lUVoz9ZuMH+W49E19/NwduBx2nIONDwVM4/7Mre3C25n4ZBPOSKKpbN/WJoeuO6RFi9Xl6Qz
SAgtHGwTZEd09uKwo1nitZI3T2jsAzi9Hp7K0vAL/H8OeayWneiBeQW+aNTbM6Q7fDbB7AJBZ6k7
w0VMDxuOHKZf4is9NUQeDvvkeMel8faV8UkvSoCwHjzoSaUZcgAz981KhkpLE2TzYhOdHdC4nE3D
B2GNX6lvc3rvIQxQGfN7xBwZjTsTDGe6G3kdCQSU+4y5CPBIedDGn+imDnVnW6jYrRM2/zCmUFrn
OsW9Qt0wJ/JBcMO36i0Rn5zyaWwRvmsPjbZBCTtKkZPwliTVN10/iKgp9CmeS3BWEHt8mKHdkS5z
XNfahlQCoziPQ/6DgU6HAw5C5oMaikTUbsyGr7La6P09ZT+NXAT5iLD1YMrNbE9AZeWvgpw9UXCY
Et2HluKFc8DnyGmqjHAYIBmkd/flspw9/Utm9egcex6LDua+9OtR+cU8Bv2chRMuFamGZ6fdF2iU
Kjboxj8szeKr9MjN+o5MeA16doC6WoCDFAq5p1kBD/6jLSMz/5aJKapxx3O0n1Jj606bOf1SEYXQ
LJmrl1HEeiEQuH/jHvULUJIwbwNZQX3+4WVVojuVz9wuDyB9uZ36Zt/qJy3DNvY8nMDO7S48GB2g
xzR1KheAH+WwQEcG3kRDyVrk4Sg3eDni95uNDWSrZ8A/q06LSHXf5d9IfWD8cVpk4OKw2ukntIMB
eQ68BfP82hmDsSA+GCP3mWWclqZC210V5LgaFVZqdh/HCZDR8fs8y6BvdoD8+bV7b7v5ZlqKxCqu
EewD0bzAbYBZZPcDwWvGeU2z7y3+vGlU4WgagdnyrVN86i0ZO6l+XuCQOLtMSxOKqvcnYUWoFAjY
KRnw8en6tLPng6PBtTyleRplabNnaZaMkBnW5BF69UEjPzXZq1n2gc0RSLMLzWskKb1EtNg39jRP
DV6meAcb3+rhpUSbq1fVe1XqQdt9LlUfAtyumqfCUb5Hj3xyt9ZobgBpxIE9FPyUdpteXh9BMmJi
9HndRiL7wW2USzp2ge5qUHXdFypFbJtFQLI6TKufllXDOiu8QUlQd4jXjd4HgGJGncbhT1kvfUcz
o8Wi8G3iRGDb2gn3bkH6AITe1ZgnIq+jpi9O3FjAL6AnwyL2zTAgTpU72EI/SxFGiis2toymmuzy
mcK8nsgAzgsWgAjZR8k8UKPpa/AGI2OR7sgtQ2txSGidlNpdWrA7iqZDJ0ZwsGBzcQOR2Ou38F++
UyPOguE2M7q5qqK1eQZ3pQ6DrC6ohAZqAtUFbBREra5VbR/KTLuUziHiw7CrXqxF29K6v9D6oMBR
No7A1gKhNdAXlllgM9X8nHWXtpBBbn6vhiJUAmaqwpUXdzq6INu7tH/oveNcHEr90PU7T9+liAQp
TbFyJTI+jt/iqQfG50BzjVj2LDLsDGxJ2VemeReFn0JvYKzMBeYwE6HK7nR6Rpp0Yytny9H6mM54
nH4HueKdgQhYlO2+TMHtzsk+I16yiBL5HXM3iu4L5oRED9+lpg7AWvcVT9HPegMbVbDP7YRvsUHC
thd4axgi25aiPXf0bplOvTB2S5V9g2DuXuUAwrZFuCD15zRHHWYYMXrYtnRjZE7iQm5uMr/SUgAm
7kZmNiLvg1Po1CoE2MOX7mdb6YhUWWKwb1m5s7XvABvCPcxfezlGKdcee2QAuoHHVZ/+BB45cbT5
wZ0Ap8edtMbUn9rWH8kTdRsfOmoEV63GS2aB3pnAX+2cx03dBcUoNuqK9Ff2l458VtUD3hD7yZSA
Ls5nq9hoYp9mvS+GH/X00KaPFm38zNyiirjRVB5a/RJ11nBymzZUdhGM+oDAiuA9WkbAWfu1Pi1+
qaZ9pRvBsEC+yQHcQlLczAyaO1Mwmjw0rnm0apMh/WtbLByLHowUPMzT+phBIINU39P52M1bzT5z
pKUqfg/9aJ9lk++onbkMOAftXitolIn63KMWquv9trbBZtkt1pdOy/ZAz4V5bYSts6WK4ulQHpbW
e5o6Pa6ZikHrDsNjIEa0wknyqIUnle2lUefU27fLMyaBTNUSEqIdaf4TLp1m90v+BbU/nzvfOrwb
erHLAZoudORy2kcDLbcQfwnq5izpgsTBmFjVJ4cD1Hid67VnzY5MGw92CX9ijrGwzZPWo6kV76G2
YgejeZC8SzT9lUgRwtnm12c8MpOky46W3PPKiZqaoIf/UbX3fZ4H/0Paee1Grlzh+okIMIfbzkmt
2NLM3BAjjTZzZjE9/fk4x+dYohrd0DZgA7blzerKq9b6g8uroTJIaenFGsOAhcav6SRlKaD+mrXH
NldWsPPW5MOXqW3Oqqo9Wn24MhKxJ47d9Y23NPOHQqBA4MeA6kn6Ac+sw3zeDOYSsRgYBMEq8cmp
xOpKisVWHrzFGLV0g7nDGXJh5BIw/veis18TytKWU7yVmsMk8fxKgNbspIp83TbP5FnuJA8JjxCd
WQusF7clEyPIF7rN0N8LUXsPeVeWPGY07d4JrXxbWbi/aIpEvDdk8Zb1kSxz6IbrMDJbmTUhyw/a
iP/BS6XkpY431bxqDFdfdYar/ugTQOW1i8KRNSQ7vDDWYXUMKpvF76xj2VvmjvswiN5ZCPZo14r3
wFS3porRKgGLGgx3lV3PNamal+Ft3j+V1ZtvkRGSNmRLwio+9h0Jn3XpA/Uy67lIy7sqXDmDKOZQ
NmZFpK9qp33Qhn5hBvAn+h+u/CcON3ZfkyIpV8JQ1zaphTIsN7nj3wBxmgXdMcnMVW5qc6lq1naE
ggEEV5Hch3k21914V6b7Aa+VWdfGd2akruTBWYU+cGmfo22ojnl9J3kSniISmZSiXQUFKaks/BnA
cOPZma6VOjqpcnKvJ2ZElqdbBQpqdEW59s03BAXIpqTzPjyVrrvobefWHMPKwl3FBSB5+6SLN7m/
9dwbKfypcTqoGz2OZkFxlKObQt0Le+0Lbw8fBeiOUd33FgG6wbvIxnuJQmmcgwreQy7Ym/0xCe8K
mzVmhKeGo7oHTRkNN7Hbz1Py3UFw8MQvAzHSSOy14YbINQlXsvJk+bvC2qQqf973MUtJWkp1Tur9
JR5uUmLM2j6lzr7ksS8bRxE8dKkzs4lQfLJzeowrE+dsrq1bd8+UemG8ayteJ15h7IWSzqKSzI4w
ngXJMj3gkEBTebA2TVJs4+qJ+jCX5kNpIAfJf5TqV1fZa2RVeO1gjUecpRmbXF93yo3k3DtJjw3x
qdGNFQSWhd8/NTIDL22qvj/oZnDXp3iIlJAoIRTAJ1oMPcFfy5AM0UYCoZ5EP0p7kTprVzvExrLu
d0F3ylR7ZvLWruV92hxbMcwEqr2GMBederTQL0wrHl7gOfZ9l2/q7B8j7JZlni9c196YVTqXyTK4
1kMTBzNb7LLKg9fzYLXQAU0w6yHl80dVxrODFxW34Somb5mG0HvzJ6EfXOtpaPpF7/WkAKu50znL
wjBntpMh5hYvyZbeQFia9YSpahFscm6g0ryDb0lU4s3E6K+eZTeS9I7T2wxjvAX5pQXby/EfYmHu
9XAXWeh5ardpeRvzuMwGaa0GykLz/2li5UEne9IUiEGqwdaIrKXOkdFVBQfV3haHRNs2QbUrooNT
bM3wtggP5DN9ZxnnyTqqHwIv28buXSDChTYmZQvjTrbKha0SXAjSTtWRe2QWtURdXNRSUeM4s4jF
XrXflB49hfinYRBSS/6zksTLynSXjXQXV+tQecqRcfTII+c6ktLA++3w5Bg8EIOHPEI+qNWChS8g
rRdvFiwY098UvzN92d7ZUf0SZ8qsad21rP7C/ODZC8l3u5B3hKQt8PNehv2SjKCe3WhmSEKQGkq/
rdG+D9OfVVktE/NnIP2wjIaU7u+MN0RN2cbWbvUB+3eG32H5Ghb7LJ059UIzlIVSElzvim6djesv
WjTksARARSxtai7Lsh82pZWva1nfRu0h0J/MZN83m0zboW65LHkYmi1Zgg3JKAQM+uqlld9Mm2B7
2ST2TBmqBUQNWE0bDHVmFM0XFfFO7RtzJDZnvXjI63RuU0aQeBBxay8y9VAFzk3Wi0U8PJrRoauP
vr8W1kYUKbDMEMi4xbpcN87W42a0lLUY7mye1IFbzJNKX1m+zCuL7Jnz24qHdRnqT5G2z7WVr+K+
pS/lcul7h46DuY8OviXNCh7aNY+IWpw06a4Ms3XWWgtNW+fIEqbVQYRHW8vvSptnWfuoxqV2GCyf
aDvHCPN3GXoR/2MSHGrfoiChJO1OKMIn6Vq520AuVW/G4xg2meF38qzMLHPfWimPeL+rblwHXbyU
emTFJXQfS7+sXt74yashDm7D6y1sXj1PJfxOD3JtEp4f0mxfJNZMJRQrDDJXj1FO9MnVZtp4i5EU
ym41Np59MIp8ZufKPKfUJfn+ptehKgGKjfIlzc8M6S0IwcAqz7186lJix+ZBKo8l0vSuZfx0tB7M
WFVkc8/WfplqQZ65XZnkxTuPPHQc3gd9xhOBTA4xlyd2lX7s5dcQBd5YvHsWRfDDIN7r1FtbPuYj
8dal1l9HRKRVk81U3V9gsvWuiRwQ9m8nqRde6R94Pi6tgL3ve8RkFolVaFPcFo1xyLJbOdbWbtut
dOIKfMYXqsRjRL5JDNyo8Wjy4nbRxv7GKvdBGT8GfrGMnF/B8GoMG1d+6PG8Ae656h0KL9pOolI0
hICliSTNtMeK/EYJtSXIz23aB6taFzPogAdPJ96EQmDH69JoV7ZLFbd/8SKydNse+JpUR8serAfB
lJY785h11lEKTcJspTp/HPzVGjW7MalQu8HeKR4CYZLN8RYpAKVO0rawnpepFjxaqU+RltxUEv1p
1Hrh+7/S5BYFj5WanrSO3JH1ZLPpqFFr1V3lSYt6eFWyYu658pwXHQyk3wmfpUon8NtQ64cye+ip
usnSveOuXfZwSsrTb8zFYKWbmnN0zIiUjoIxBxNTExT23IzyLmLB5t0uUe/cJF7JUkmxcFe32ayF
zZSQeXPqP4GxGXRr7rCA7PBnZOtzI9u2GS+Z7JSV77WZEX6yVxVxImLQWxMu5UJTG8pnLVd7tgjG
swU2vKRnMAzjWVF6lPxeqJjWdcybBUtI/FFKnfnJXkRKCFomiwg6IlS+RSu34LspvfjhQyTUHtIl
BAkOEFsnTeg2P5XgEebkqm6hHOKH68ML9IU6VwXvX53HbdPAICo7VP+VF8d4M/ofjsw5wLosWacc
sVEwH2yC7EF5kwCOtMnPgh3Qd+8JF1uqhnNzfAbEO0f7gwzOLGgeUvt33PaL2s1mJklkl3ALZtvc
03+4TTlTNZ5t+5ALOgPoFBCQDKTGoamBahaLoc0ZhHRbKsuk1sgrbOzBX+Q1VXTcbmvNX9fZ+IbU
ViL5FVfHVPrNq1ke9rmdzizsyvuuOQyGtwo68jU+BYNeepCd9J4M0bJUj1K4Le37mJJS364T2587
JLyoh+TPlH9r86GKM94Sp4zoC7ZMwX+z6l+NCrY0ziniHxHa2Vhuv8vEHZY/87r8LZUbr3u3mKrQ
vKmiW09qFoaa8pVqpbWveMRZM7vkNiyUjZqDsEg3fnR0KcXURs2ic+dF588k8erE7wYlG1zNZ733
GNrKzrPjZdHdEO7NmuzGIa9bpuarCIb3fsi2SQtso99L8Umh4tnoh9x5FKwjJVLWVix+GqlEIKyv
EkFubDjG9SpI90W9TBE89hHn1cNtQJqAnKwarWKPZaMT3vTKJmDVK3EJOTRflBQ2C/6d6L1KXve2
kr29aJ771p9XAUKvcTj3/J85KsYZsUGukO9YGyVJcginQzr+aHmh9vp6cNyTr/Bhz6vIluSLwL4N
jfuahM24Am2oPG5xY5sbW/wS1AwgDSKXYy5ITJHT3cBYIXn56ih/Gu8ffoKt31jxo66Th+w3lJz8
WZ8O+KHE5ZNghcfhHeiHDVnrediVGE1DbxbmxldFTkjoL1K1WWTUMkmM+wWRibZLk62JyXZ/tMZ6
frv3XB7+Y/lL+qOYPxSx8SoqynK/a8jntOhtF80PQR9rJV/oxYuCVqWeFyuv9jdBVNzDkHt1RQd4
Q1lyGf9I2r1BqVrIxbISPgXpo9nvzHovp1wqxSqQSApg0tYrHK/GzgEBlq8U7T7LV8JZmelPt8j+
9oJy2Dp3OKPgcvr+o1I+lf6fZnyKppgoR+ws8VOyl0rwgtXvwmx/eNomSPVfqcGBK7glVyJzZqEe
Lb3mCZwzNty/VIO8MgoKdR8cudy2sOpnvoMUhs/vr9IH13MBwhizQoY6mvGu8H7r/ZszvGvmXVsc
teq2Kd69ZqmJG733lySuzPBBsp58vA8Dsqo7UuarXCUb2HZLINkr1sHMTttZWbzl1msg7lv4EzAT
VrUk/0oRYFW8aOFpROakbEi1p86jm23SyI9mfti+SYAAlPyO5+g4lI3t3edAGZyAkOG+ct7s0tsH
mZiZysYSLdUJsdJIa6TJq4VHd0IyohAkJWwFG3rCQGXPdgqJSay8mGcxWZxK2Zh5Oi+83yI7KGQy
5TpfWVZOTqOZ2W66twG8lKVLvtJdg9ZYGK6yBEy+FOqbYlIqFdqT3XIbKTo3/+OQh/zjpU0xVDyr
qZzAEW9uXPNWMjaG7920SrDghSv1mMgUuImb5V1RD7DTQ1BLCIRbt3FuzcDvL2uPlwQionJ9LxGX
ps6bsDdBwqmQ3btFMG8MZZPKe8veK32yzrW7xB2PE6qVzp9Ifhr615xLSnLdZU9oKVMmtotsllny
Pmyamyg81ITNDW65vvxPYKN4ocFF1YMlhLR16aIrlZ4UUT8YsfW7iypiAQmEC4+moNtpzWOY1FuF
q4Bvt0QRT+N/TqzfsIBmbnmsQANEPxR64iK37nVrv/nZ45DEYju06qOGbFWUb3kmWdSnCCArAlE7
FDOXJKQW3HeEN3G2860c3ANYTNLZSvXue89RWW+RBD/6rTJr9VtHvw3Lp9x5toqXDo5tYJMn6B8N
tOxqD1B/SpFT21TlY021VqYE0lHa5cGbxn8sX59baXyKmmZtQZEcspewknZoJvCAH+GLVNayiL7I
DyYJv5paEal7FXSRWvFyV51/dBLESjvyrfpZrKr3St/e224892q7vxlSa+Pq4b4U6TyJqCAM3UPN
/zEY9JlRePO60lKoccW8CMtHrwL7pA6Is1jRHwRkHgOJw0lG2tPyqJPIzpqgcVaNQhBt9JDZ6o1E
3rW766xbXQ/nRpi/qL7NJaUs4sadg20/Rv7R42nSbIL6gdjLAd9izSttgTcIASQhrwPV56Fje4Qu
7/MGDLL9S7d/jzAOyBaR+u71nDsUF1wTqQzfRMxWSLNGo4YPmLCjimUeg3IvaR5Sqr+N7K1LkBuI
UTt9CKoDZDzAzYeCIlQTPudWTw6X3afDzFAOcWUs5UI3OJu1dR/6m6pCMSHz25LAWF3ZWbgKeKk3
xX2ZwFcfoKjBhD/k8V0BpKg95aBU+CftkPBEIXCpHhrvoZAWVv5mmK8mGbjgBY11UnFR9uQW1Kj+
icN38uUivWvsx4xkdrpqpWRpUrVX5CePPF+Z1lAIbZOHvrfQrZMZvGTDmqgr85YugA4uYo8rsaiW
FDthx82L8jVT6F1+g8YzkEEMb96S8ncUPXb9vR7fdd6D4EUr1w5iOKQGiNUM1CCM6BZTmCVYbdZv
de/Ft7qazdJuG+fbNkAFBgJjycnHU82M7xvxxvM6zQQz8CSX/VqvlZnaHTJ7fLH8HjEWnc+NCe2w
r9e98ds2F3Z774Y7vd7r0d7LQtJsbB77RcRkGTXQNsFWj/LZ+CEz/RMlN6avslfB//30jWOceA+l
6W21LDyIPgOXUyI2yNnpwtoHkZqYr0X2HA2PdrHKzK2h3/CS1PMHxX/UtDsbTacGw+BWJ4kdbC3b
fCgGd9PL3D2826InxQ92SVbPPYIkyYqXDU86L2JYk2hnJsXJdW65UuffxwujYo5dPExNhNPUz2jb
3M5UxReJOCIEMCO/JLRrNNBzmG7sOXRcCvBYt6eGWqVpozfFC/Toh6e0Wpcgh+LmVxL/+BcdGSWQ
9FFR64uqGaqcvW4YkThW1PCtuZ5fk/U/B7J3TCyGUUFCqGjqUlW3LvvPkuGQqBTatxhn1+m/AG9/
bGLC6xClaSmhUJpjXe2afnNNufhrD0ZlJYTG/grXQ3mYzHUjR3ZYmuLo1Nkur6sbs3pIh2/3QRnt
oVhKmoUa1ZRq0yHNoKR115Fn3oXByh5Wl+d5xMx/xtTzfROVMAvWm26Yk04obR8JoafdUW9cqkv/
iODP4A87V2/QGYmvMDfONmbBSkERHRebKbnV9nUpkL2kOzpKuk36G0eO573M47k2ADj/i5GD0Uk9
CYdMTTOmW1F0uQPDoj96v3PA6vaVgTvDRsBvF805RLZGZL09+T4otTSOSi5HAWKs6+JVFsa/KOLe
NR6wabuXf4QeeiONx9OyPV2etXNLz4RNKyNpYaHMOVnZRatRZ0lEexTEZql8LPVfOnnoy42c7aEj
0zN6aeG2NiGp2ISuIg6z/hiWUo5Wk9zN+1IuubGjWj801mD+aKw4P5hZUd7U5VA/qW0lrkzjhJ1L
H+F/fSAPT7qaVaM/YNdUx56npNOnv3lxAWRId0Pu3+k5VITeOIayd0XzZ/zsZF9AbMdDT8O5UMWl
/PPmtpRGifuyr44iCnkfUl1Ri2bZteZNzja8MtATxbG/fbRkQ0e/EOv4L652aatFiZkTauTF09C+
j7lljRLNnUddQYYrapREHsUfzf1zueEz+1H52O5kgktVkhxfAMQNek8lEawA5OvvBJKZC3cIjpnU
vFxu8C83azqslsx2sWCncfZPiOddNNgkdqvq6BWVNevkpjjEEaDmWCUrlnQi3MetpO9QAsKjqbb8
edaGJm9uSZ9Xqbi2ts5sI9j8GGqxyjkophy5uoiTuPGH+li24LwawCZU+++8HHzj5X6fW00fG5rQ
iLqAjcwqqI/IkCnUQqRYIlXnw8pNF5dbGqfsywDD9uJGHQUr7LHLH4hlCmIyiu9V9bGpDOWZVx5V
oabT3y63cnbgVLh+Jlo+o/Dm51ZctzO7pgcZMwzFMXDi7WAmKzEoV5R6zw4b2i86ZFbENdXJJlQR
BrLd1quPVjNsfVLfVFYwt+huK5QRLvfobFOGhoCTBZ35i1eLUIJWUQbBuGk10AhsaCQ3WaVq0aN1
pl+RXzh3phG5majAjEbBU6lSJ4ycZOhC+pUYUKikm7JN71oNiodpVgD1ku7UF+m9ml0Lus710tZU
Q+faImyZDmikuEbdq051DCN3TlEfbES4KqM/mLxfGc9xRU/XITevheWROjJ4J1MnoiK2PFuujglZ
LEDDDUwucnepRE0yNpx1hgzSunP9x8vTeG75j8I6hGSYvn1xvIyccGilgmYjPt8bzZGb7fVyE8q5
xY9ZlDwGTAi/Tq/FqiRVHKvoletDMyydNh296//mW8eiAxHVooBwN/ftziTdZOnPnloFy163hgXF
NY1UiEWNQgfqHOHe8/39b2o2hkCjVrDxJcRSfL0j2UZdNbVIqro+DkrRlbjgzBgjh/fXa87WZFjz
nzd/ZQBPCBqaaGQSIe9KmV45Lc8FHp9amIRWfdhWYRsnPL27VZ6TsSXn1pASdqrHEkZO0z6HxbPa
NsvLM3tmYj81q33uWJI0ZpIgn3as8ueChLVsIuTmPl9u5Nzo6ewJmLKcM18CC8NNMbkc79yuN2ZN
+o6905Xhu9KCNVGpEaqra3EvqmOpHtzgcC1aOTdKHzpgTaa/LCXHDTQ6UFDe7EKAEPBOVOX7ZF/F
/NjMZA0EVZ4kmkQzVX7sAxBO+HS1Biyw+hksH4kqa97JI754uDJ8Z/unsoEcLlBL08e/f7hBVcOV
cLryq6OWJ/1SZCBJCzbwwdPgn31/LRhcOuM9YHCVToYyAKvhZAqnleNEAIp06GP/pjcfm5gMo+/Z
RarGLcNIVqQiZ0oZIM9/Xe7HmWsFEZD/9mOycdzKcUViEqM73YvXU+UyN7p6CqLfl5s5E65+amZc
+B9mpuA8xy+CvlC2Cyy4nHOyll51E9ZX7udzO+hjfyZLAIgrAtAy4K7E7fdylVEJ6f9c7su5Vfax
iXFIP/Sli43E1SSGzISv56WvgabMmyC8spbPdsSyyBQhQEJz44h+aEWtC8svQJIdqeYZO6O10XiS
cFm63Jdz04+4gIXmjGYQSk+WMSlnNzED3kpenDgPuWH5C7eyHUDVYbGxfEc7XW7v3Nh9bG+ypoVt
FbYRsW3szJ+F7T++9hQDTLjcyJnFZummRZikcskTynweOvKiNi4/ZPLS0Kye6sI0V3Kc2VvbCJ1F
A6bwPnSEceVAmHqJjC9Bi4gagUybvBvaHZ9bTZS6Cin0VGgp2Q9l0C7F6FZVN+vChB6qiHlkiFVI
SCWCQ9a+Xe7ymdUCr0gxZJuZ5H6arJZMOKk7hDUVFS1FEVqnmGdcGdUzS4Um+Bc3IOY11qR/lavI
+O8l5dFXnF2eUxQe8oMAsJPn13QptPGem4SgNnKsaDqR4uItNGlLD9o6ibywPMpVvi3hwwRRfJd5
5lIaymVu/0K2HqawONVZ/bOJU0jBDtU5a+cA6qAe7klg5SEd2dTNcFe03OguAWNQUp3owSqnvliI
CE3RaN52eF9RrBDmTdP279+flA/qstN1GLdmRBqTMpSdwi1uKEenVby93MZkQ42SkJzef0PGvxYW
k4kHg4ygXaRhL+EtW4S0VWi1VyZ+srb+0wSSkKpiMvPmZM8OShejjB1gi4y6JqB8PDevWd+e78V/
m5jOd+s4LYKCxWMuP9SU0DOSJuWVm+5aG2M3PxyoKY9r+EJ4S1XeD9A3krmHmP5vJuO/3Rh/wocm
EO4Jo9QEO1KW1UL3dxylKOrf/2+NTK4fXpemidd38Wg4s7hYtslcuqYEenbGTTTCxrTW12Rv0uZS
RwScP8KFWFigzMiUX+7EuRZ09CnR7eIV8iUL0VlJlouwA+nvL0UH2et76eq/a/bj9ydrli3Ta7rH
9/XwPUZ0HvxRbd0b1VvVuJvLXZmci1+amqzdQtfULrCb/NE0oO5Rml6p1jIpXy63MrnTvrQyWb3q
0PqRInA+UqWXol/jL+A2wNEXg3plDV/rzmQNN0XWqG1SMTNV+apAPy4KYM08Tmdd1J0ud2qSafjS
qclStixhUOajU0A1sStzo93QgeQEvnZnq1fautavyUGpdF7VDQ39Au82QlrazdDdRN0VwcxxdD5c
XF96NMkWpkKutD5m3YEDt/KF1iNdMr88aOc74lBUMkk84h3/+ZBRCrlzIuC2j6CPseyQnxT0HHyv
XCZSeE0t7kpbzuQ9mgnXoyqNiVS5Re0KDD8Eh39hTqyTj/lPd/5aenw4M6W0H9REKPmjncC3ONr6
le15/qT57/cnJ0GSoaAvCLsePWzk5OK3bXyzcPyfOf9vC5MDYOhqkt8+LViPQGOUn5en+9rvn2x8
QZmsArOaPybZ2qxgqV253a9N8WS/iwQvAdNjOQkZGsWzGd2V+WvgX3mWnd8X/x2j8Vd8mGXDN0VI
UppZyO6SCIo2nifL/22gJhs86C0LDwm2XtevUCBoHy9/Xrk2EZOtbcedWljuOM0QAosQG5To2YdE
l0KuS+70LllphgGv9VXvdo164zvvTvHNEsGXpTbZ+xkqQbblsR+FP0KXVnJ5pZeXV4MmTza8l+dC
Q9CWa0a573RgZKvOv1XC58tjeXkotWka0iUMg1JNKxrud9pG66/c/te+P9nzihm0cZnDIwQ4VTVg
Zq6c8me/r2m8TAwbdMo0+aMVVSNLRYkNYR7eaq2JZHa1+hdD9KGJSReyQFF7U+O6qsq7WjzLwHL+
twYmp1bZVbxmGSXSsoA6axbrN+Vf/+9i/dCFcRQ/7PnBrtu66ehC0i0UiFffrIj85/vAUBDLpBY6
hdM0SkgVGKr1owKBskTNa61Iy7i9Em6fn+v/tjI5uVQJ3ba2YsuhWb7IBJx365o9+9lNB5Lj/3Vk
cnI5uGk0vstAeTAtKu9JBybawI9vr2y7s4cwIQPoH44ixJk/Twh8v7JVcw07RfOHQVDcwFeshXxl
YV1uhbTI51aySI4DoHCYFTsYXc4G96W8ZiBwdk7+f0e+lDESq3FjQCrEjW9DMqvf/8XO+PD1ydZz
Lcnuul4nwAIuOAujK0fstR8/3XhSqRdqyixI1hrU6VXjz7Or6cPPn2w7t9bUEs0djHPNtb3Kft7j
enR5gK7N8Pj3DxvbyyF4muU4/GCAwqNbz7Nr99D5QbIUxdIpen6R65f7WiHxQSf8ehlBQ71mznz+
NmcPoEWqAWqwJrd5QdyZxFExhj36TBR/zHaPhHjrK6tKf6EIuPCNDkj2LnIPeaWBlT7IyjUZ7rPj
+OE3TPaj1oJiqJoc6073rq9XZvUD6MTlqTo3jjb62NxTZJK/7JQUsdDUaNrksbGVjROnKBJc2S3n
OvGxhcluyRDp7ByBMsKg/eNlR73YavK1quKXJW2T4LIwqLQMUtTWtOhuxC4VQwS2Tqg82NtKTZqt
yLDotULxLhfpNXSgMk7+p1fc3/bGLK5uAV6Y3u9dhOZ4nA3ZqSqsGVqNjWUtBiAF2GqhuyMgPMba
DJ9BZHLyeYa8i5TXByVIDyNk1rXUeU51HEmvK5N5bhiwBTXJL2v6WIX8vO/KGMlUKUcmzQOAo5n1
UgqfcNBah0Yzv7xsvmQbGICPLU3OkD5X7Qr6V3GKBAOgZXMwmL1zCiDrmeEVpMiXBTRpa/z7h9Ok
l82oKIq2QEEPCgIwfpbrsoWlfblLZ5uxQfzhqwp0Y+q8xZEOCzIrilOo/9GsZou83CLFVfByK1/2
G50BbccaHZX8jSm6Rm7R4bXtPj+1oJEatBRcSg7/WxOTDddiFAgqvs1PUaf8E0n2JoJr/+0myFsb
GgAXIHSgnz5Pid43hSElaX6qI/Q2Xuy0urK+zqzkTw2Mf/8w5/guq2hVZPlJDd1Zne6Eka261lka
1y7bMzv5U0OT0MrDezmIrCg/Kb50pzijLEq9gyUHvnMV1vUi1+KHb48dbsKGAv4abOkXb4XCyKwG
jkJ20gbI1+4sQnr1cgtnVjIy7Q4uNiTjkdKeHANWkitGX/r5qZeqZSzp5iKpUAJC1O1KQ2cWM3Ld
sqKTnAFMbk0Gz5Zszw9dGkohokXqa/ft2JraHEg0kCgAVdHqm6wzq6GyERpGdhL1rx4ycuMY28tj
dWah0QKmjIDQRhuyyVjVUVNnrqtnJ4OXrHw/WyjB8+UWzqwwWgBwwGMDVNi0goo/ahN1GazeAMFN
HU0sM3hLjWpfx91cgdarobJ5ucVz8/+xxckBYAzCr2uDFgenndf6Qz3yJq4525wdOM0EwAfWjTBp
skOTJhfobQuWsRxta02ulxiAhss2t9BnBcf3L/o0wup0TaFgS8H784GQVEqXt0McndBgnIkgWkXm
A2XBK8fOuQU9Yuiok1qM4PRel0SUgoBxwpNvbPtFll1ZbNc+P5kY1fMHodqI/jlG6SOup6hby7ya
sPs6/ViSwCHRYHaYBqjjz0NV9okqgVHyT3XrrySE0doOBchGXn13lVF8xbcPc0yMAr/A8Uqty0xL
7epTLKpFiNR6Z6EuY16Z969Dxv43ZIIZCx+aL3XrykzEYHpEdn2PR8/CRz/wcje+RjIm8RtVZKhS
QOumJjEN+DPRDlJ+cnp9ZbTPWXwIMbrRhl9W+/NyU2f68qmpyZbp2iCvy9zKT4mJqt4MYu2/+D7T
jkELyIYvvB5PiyOtsvX8FI4MTltCk64q0yvj9XXfm8w4vAReRdz9UxQD6ynsa3ksrfsLpHrNctN5
c/va6XJmqBxZHiPZkYfxBUlX+UMJanfwT4rrutis6u3SsIP8StL5ayvsctgPY31xLGVODhUdr9Sm
qwv7SRH5sgGSry+/OyOfG5jMuKmFoim90n6qOsSo8SDorpRJv87G5wYmN3A5gp4Jj+2nLqsWpoBA
Ck8PQ5A2X1zuyddDZbwfiY4VAOggtSZJmyBq5T7N7eSU9vs+hVio9eRm1e/PyOdmJmdX37VZj+9V
ckL33e8WQECu9OPrlNsqtzB5A5knEm/7z4ej1qvyULZOdMJea4Z8mXytNH5moGhgTJ+xfolcplNu
uG6kCSk6GfEtwjSh8isQj5fn4uukcxoqhK2mqSJnOL2l0krJwGUh1pn29cIw5pmOWjbiN98EA6OJ
/LmdyXUVKm7cO6iWn1yQBPnvIPwmmvVLA5PJsCOryiss+k55x8uu0xHi/G7xEHUSVKzAcgP4JL6b
zEbkFdrooN4+YVDC425hD8qVLf5lvmkBVBXLZTwOwXd9XlAJWl2dHbfdky4WtbfwrGVbri/P95c1
+7mJ6d7jxRCmZkgTChWkWye6u/z5L8tp8vnJngtrFzR/y+ddZSf+cUNEx/MdepSXWznbCY5YrGoQ
YQQK93mcYgMaVNjTSrCT5HjWim+SZ1VCbGrdqkOtmJPqC8sDsHBVBdrQPPX3jblt3JPbY8x3ZT19
nW14uURX48bmCJnW1uMg6OuSQt9j0AFZB/yPQHtmz9WyuPK0+otg+5Ri4k7imUgqB46o8YUciidI
W5plogJHeI9AJ+e2srDjfN7qu9y/aZC804s54o2o8a1MxNj+XU8ZT3zTHO0LF7lLFK1rokZ9bGJ5
VvfNokI1rSv6by8LuqmMjzyHgAIu5+dlUQxKKftFrz4aL3KzkY0ruaOvq+7z58e/f8gjDK2it3HO
5zVEREp57dfFlc057u8v88Ry0GzQsRBtJ+vaKKTKtguDDrTxskXjyc5R0w8fUCJCazFtUd6NrCuB
3tlV+KHNSW46T2PdTIVOm82+knflgGnPd58q4/LjVUfHVAfz0km3AHIi2u+rLHS0CQjshyvz/vXQ
AbfMVuUW09iu02PTa0Co5QSaj32yrItNvK9GOPH88plzZpy4Y0i20QUTS/pJJ3QXV+xAS/VHLJe2
6IAfAq27KYpv8qw5eejL/yHtunrkVLrtL0IiFAW8Ap0meui2J7wg2+NDKnLm199V80n3NNWoUfs8
j6Z2U3GHtddCvxDvdzfQ8i48AaARkhtFrshxooPbgDME9ANm9lC13iivdRsubGhgYdC1KuNYqvi0
+YYGxQt6TDJNP+bQ1anUl6G8+TXAgvCmPES/iO5EyTfIoiKt64f0WIcvfQe2rY8K8MFCP11fmoXv
wBWqEfSrocUanXnz79C1yQBJtKQfO2urSo628hVrwwsnJFGtEvlDDF/LL7qMrN50a4Wfdw8byH4h
QMFkiQiFqrSiSvZ9/UjRv/sJ7vfbjzhPSkHAGXLUcPKE+UkswIEzSAIdgamrIt9pFcW1jJXXbGGW
dCjg4SCim4yvxHwR0KiYFFI+0KPcgZMOZBPB582rbOC9x4ZCFwyKM/wHnF2/o5pFCrj4jSNRtuDP
Imx38/iI2TH7MgSvLShQz8fPVLnXQqScjmkGNSOVbOLNrQYgdolWR1wfMILVmBugrVWyARwER813
QfZaspvfp9n4F66dj7eJIfw9ysp984fl2+s///KWBe0b0A/8HKsaYPnzn59ZfW00VPGPPeTUG6I8
oYcfDbcfxhoO8PKmnRsSdhKpoCdCVRiKgw3YXiDptnIelr5EwXFTVaryRhTBwKAaYReUDNgHcE8q
8Tsl34POVmp55cm4PBJIncAGggYQZ6CDdD5jTYlwKyZFcJrAPg5BL3K8viLL46P4o2oU3yP2cDMo
BJU1+LlPSGQl3T7u97ePD0cKLfhIDOBgCxvW7DFJuRYFJ4gFe3oz3CUK6MKv21ha7DMb4qbNstYI
6h420Ncvj+k2iWzIPq1s3cuJAi4aQbqJbiDCXeD5QlhpbEmZpZhHEHmCL29tw15k5RH6nw/P99vZ
zaSp0BNBpsM8jsmmh7STlsqO1j41muH4aNcKbo/hYA+uCLgA4OVeuNNgEYPMnBpZQJma8Net7cpV
frkm8/GF76HWxOqs8PE9k62Vrt8+yrc/eXMTwtHQR5ZqSgITKt1CtadQD9e3Ff//uSeNhAyOOCrq
0Ju9eFL9aaiDyUigVDYNTo6mgiTfm+hY8Z8sP7gVtIXlP7elzpd/QLtQNYywZdYeEpkWoL/XP2Zh
+wJMwdmiEJCiOCYE1b7RGVYh6f7R/BGDoVEOi78wgADRQqkaOcyLWr8ckM7QjcY/1nc5sTaT1m+u
f8HCCYEM878G+BeenZAqHcoa9H3+UYmTXdAad3kHsQO3UiGt1OxBAbZy4Bd28MyecOCpNDBGE3wQ
0+XPMGn3UZjuoaT85/pnLS0MAXJRIUSRDehEzD+rHcqsiiD6cYzZi5Y/0JWE7OLw4CdAUIOdjMBj
PnyckgiV68I/hvV7Zm2nrPmLdQfOBbrfssJb9IWNBdWhuqRm5h+rDpidbane7NgShLGcNwopzMt8
VkTasaW1pR8hPtYpDmPu9flfWmaESTyLTPEEislLECkNoP2h5Ejy9FBpUKPriy0AdSv34dI6nJsR
D3hY5X2L2PCIRiv5t7zW8rb2FULaQtfDCfQYFjlC4M8poUgxGaDyK9aayBfNEFS+uKeAfC//+9kZ
bFicxJDO0Y9BPP2SE+uxRk9KE8c3u9Gccg6ZUhDlIIkhNod2RdMaZZ/Qo9I1UKva9sz4m1W3kMri
tRYOHJp/SFEoaIjvES5p0+QOaeUaFhQxVm6QxTU/MyI8UEROUSfqYGSAdITev6TRrfUiHuSfGRCi
yiLOzCSAlNSxHcGUzSWz/2YhzgwItwfa0dE3wKfJskzXejSs2+MZgn2k4mZCNRV5WGFDyTmLSegb
2lHLJ/BESpupWIm8F7bszIKw0irpWh+el3b0pdex3lRsv7KVFlYZN6uGK0pHwykALsJWylmhyk1E
j4E/HCTDB4jiL+5YsOURBPgA0qF9VthIYISgSIv69FiED+SZdLe/EZx4EWRECkpEyK/OvyCltT90
akaPffzDfJa01+s37NIEAVmEJDUSeNixwgsR5kqe9S02ERfJ+ojGX9eH5wsouGmGAn/D4nAW68Lx
CDQrZVMBQVn6AUIeB7lPp4BgXG6t1YBFqhieUzNUBQ81bj9Q/YlxRg5lymkCW+xRjqaN3G+y7F4G
JdWwi6AaAKJ/WYfmSr6SeF/Yv4D/AQMIchZDR45/vjiTWqFzI5msYx+AS1/fkKLYs+DmKBCApjMj
whIFmjxB8wJGMv053zLz9jccRwOxhsEJ5y7276jJUjjFGB55xOcxIW+BIf28eRcg4a0jewFCLYTK
fBOevUxgDbT0YmL+0SpdDfLwf0ZjF62hAPk5E7YaUABAswBlYqDZWDiHCSQDp6j1LZAqg1Df+kWp
57OD9iNW1uDeC6vOzwpYMhUdlTyRilOmUVPh2UI80I27CuGZUmmQhlN312ft8miCD4bi3kKyDZBy
Q7h+tXoIK+KPzSmkte318hqxxdL4RAFpNDAggOWJ+bBB0vUJHMzNKdM+051e/L795+sq0p34CAs1
T+H9a/PAGIbMrE/W8A0aCEr+H8cXrna/mHKtqjF+AIXc78WPW389qCbh4fD4EmePCC9Tb03DNPhW
8H2UDxVEpG52DsBJhqlHVoGDL8W5t1If2B4jqk7d3qAplGHHza2//8vrh/NPOPuX6DlL6ugjkZ6W
J+DHrXAj+zfnIufjCy5zIwfUJzorT4mUPEJiA3yG1z/g8pBh5jkBH2eo05E/n98Zml8NVZ83xakI
po+mHR2rAxK+CT+um7l8oPBa8NsP9WD+hAhmQiDX5awD5rnu3xOiOaOEigzABSkkfq5bujxuX+8S
ODpAUQAsFP/72SVoVVXY60WD4wwSFwsij85/G1+4LqK6gwxog/E1kGEZdvT534YXDsSgm60ByqXm
JIGvTv8Y9TXQ5sL8ALpHAIoAH6gGUsL5/NC+LkrflJtTCvHe6qD0a1WSJQPwDNC68nUixCoM9LJJ
NI01O8XpGxRKuvebJ8jAaUNhF0B9zjM8//0TNUeaFkV8ak23hnLYymuwcB5mwwvzHwUS3Kscw7tM
/ygPWfsff77wfIJkT/OBBIshp5lsfxZmuL0+PUu/H9RQwFp8MV2qwoUxjoo6TVBiOLFwQ8ad4m8G
dSWMv0xCoS8JTKc4X2BRu2AJba3UDCY5joFvO5lRDuEcEKvGiV1BWigoftN6xd7ChgKAEjhjXFLy
JRqUdDmrJjOMT3LPhbEPVXe6PmeXBiwwpqAYjRiI85EKR6KvfXRfSnp26pIXToN7c/Q1H56bP7uR
uoIVPtB72SkA+4cOJatcgUBmo6+s/NpXCAcDB77OkbHITiWEBtypca9PEt/4c79v/hXCwZj8pEeQ
hOEZgdoB+SFtxvYNoFf7upmFr/hin0UcBk8fRdb5ZAEmCFqGiA2nKodIEwQc1xiFlgygeIj+ROQZ
LyFJOWSv9VYd2hN1SPvC1OPtvx95ctQ/4REgayCsQi1Bt6FL5f6kgDAstZwwyG5fZx6oAAQi46de
gJBQI6nGsbbGUxTdBbvQujlOsWbDC/5kGA9BGHQYXqWvbXqim+vzc3k/wQ0DaQSaFHQQ2ImvQ1WM
paTTXD6hhj+4LM2kDXJoJkRTmqopb9xMqA5DkgvRKtXB+gtwxnwzEYaYLi216VQqh29M2V//FPFE
fI0O704nyM4CqSxcGxSaMFNclNPJTEfzuaCR+YA6in6AhlURQRMewo3XDYpbFx4NKlXgDuGFeyCB
hLMBHr4JnQpR74VvuQlh6JUo+/J75sMLT0cICHkcgwPP00ao0zZvKnGVHPKSh//2FcK0JXJYKYEO
Mx0BgA7S6ys7bG2W+N/PrlvEG4FVRxg/g7o4hCFrthJUiFsYywCUL84eAMtcsEPYVYqfhHI39J2n
lCfFck0Zh/zl5jk6NyFmWQItlJIKeVMP8loVJL1WnJyFKQKTOACTYJ/DMRR9wNjS2jLR0s5r5R1A
UdZaIXdpfAAkUArhCAQAQOdL0EpQSWmisPOQOgXdWWzfPj2Afnz1t2k4DYqwAmoQMVNLqtqL1cGO
rMROf1+ff+6FnT92WGIUixCr4+EnQHYJe7SJujrSraH29OIg+XeabPtgotTsRDpdN7QwU+ig44xq
cGYJspvzmQKGGGovkQ+sKLX9wFVWXI+14fnfz85CYpijNRYYvmevUv9Bbu34/5qns5/Pj8r5+GPU
ZX2P8WX5Xam82Ls+OwsnDZgGTi6OvYQOXdFZJlNTpGHWemGXvZVFvTV6yR7TbOXJWzMjPHmplmqo
UKStF5VbpftkbJND/fL6pyxcrrNPEbZsrnc5pQM+RQFZKxck2FjQX45WDjYf5WLf/jth4r0BtqYY
yRRY0aW7KJdscNHYk147cfQP1AQnwJTblQ0sBgN8B8DL46uE7oeLxraRFvXUBlXs1XqEBg5a9XfI
xZgfvR+a0MY1wpcwaus9U3q2RjAgEsOrsM2JGAD3+x8PmTCnUhED1lEYsReOlJ2I0U4MstxR9swU
hCQsLqcN/MDoMQmL6Hs7lV1it35Y7uLImlw/g/yFXYRmskusytpUuhGsPBRfHoCwHHBY8bnodeD4
d+HBtliZsjhME2+SWLKvpwQCsGFuQpBujPVHXZoUt5hiyeliXX7JzDh7nnyNuG2gKlxfcniWQrX8
c30jLmz22W8S7mYF/UJQoMRvqsfwCUpEfySiumpnHK6bWbh5DM4BC2EueEaqqNYTx81gjSruBPXF
UDblGo3Q0vAmohm0hAIAg67M+cUzRY1Oh0qtvGYr+SerWLl4FocHFgxpKXTSX9R4Q1VJS1KXlcc6
R2eu3ju3zw4Kr/Af8EQiyhEutrTvDBnbsfZIdB/v2/QvJv98eOFC8+Naz7Uaw4/6SU9fyxsDcpw7
Th7CiwAAO1w0Ao5pJDURJAy9SnPNeBMYKznJhdk/H18s95S1lEWhj/H7xCW+3a94DwsnYDa8sHfy
kep51ow1xBbHx34a7swKushh5V5f44UbH76hbCDKRAKaflXSzt7GuKzGJpf1ypMLCFjTF7mFpLtv
F8Ea/HzpHkTdhxLwV1A0F4ql0UzzaRkoTebh52gOUJS5G4JR2bFypm6VRoeUN52KCLL1EsR9CyhU
/NEClnXONEbx85T3w64qGvDeJWxCV0sIvNxK+ndhylGb4C3cPGxFpXl+XKHHSOTAzJjXtf2BsFHd
lyya3MrX3q5P+pIhdEOiiAsUjgbg2twQSfPUsKKaeXWRdd9G6OveD0HZPJjQKr49XMKyAgwJOgRg
O8WSrmYOLEoLKfOSYd8mh6B46KKXsVixsnAWODgD2S/eLmGIdA6TmRVBnxqZV0QPirlN6v3tE3Y+
vnBVlJ2E/Ztj/Lh8Ua3HMn4yk5XztvYJwjOtle2AvlSYkJXd+EzXztmlr45+EkQB4AaAEwIZz/mS
W2mrhg3VBi8itkreUSeU1U0Q/po+r8/U5WfwvhX0XaErSuPJwrmdZopSQ4+H3svjfbRJqpWFWBge
wCt0VgMBp6EkIyxErZaRWZN68ob2n3Bf3Yr6VyBIwOvncNewn8B8Mf/1Q6d3iRxYHVTRA1t7zW4G
V/7PAKhngBNFuuXiwe86OEE6672+/lSNT3bziwmkPJJqiPcIINTi8NU4ocomjch9QMI62WlkTQrg
8ubgDPlwYgHsQgVAE3ZpbyQB8KHl4HFx76DyTPnop7c212KSCCjQgPYBFBwPpwBkYOiwio0y0j15
uiPErZqVe/byzYFGF2+6xEFAD4YYTk4tC9G/k1JPf6jlH2bBNomVb3Tl9fpRuECB8O9APIbTgCnj
Lsx8N00+8ZuwjAyvCj3lN0iAJbKt/unGTxDO7IN8xY9eOBqwxtlsECBfVtD7LEROcoS1NgQ1s5dn
f7Es+BhUoVEWwyMq5hOmwDJzecgajynUfrTAH3Z9vhY+AOOjiIGaDPAforvX6WpYheB/8QBMdtSN
BYDUdQP8cpgHGrwkhk0FJQl0iBmCUw8qGyNCw3Dj0RBSPfVz1DzX+b35XT3Jqby5bmvxY85sCfdg
lkqh1fqwJXGRxMiRyjUg58IuRmIbOCwAUhHgiWQpZAA90lhPjafLT20NLdEE4t6GAuKMdnv7tyAX
DUoWwJx5Q+J8Hw8VSxGjVEhU/WzoLjB2fzE85QlbC71QyHvPhw/6JpSCOOFBv90am5srYziGPL76
//GFpciVEFAsP24hg3svxQ4zVkBxS9sK/is6b+DqX+YJi0KTNAUNx15M/uTjex1+FtUvJn+kwz+6
spasvyDw418DeDxQOHBIwP7Cb+gzh1nvpH4Ch17rWYNlQ51bjvf1ywhewkZ+pcyB6mHG7opfZekU
o9P7bpwe0WWLAA1dl9fXTZSFQWZh/lOEfZHnltWqkoZmUaOwS+mpkz7G6COWnhLG5QL0xpvCZzU6
XTe78AThAIM/AkhQuJUivSX4vLUqTUJcQ2/1B7AFQABcN7C0nmC4Q7kCm4bXj+YzrBVd0dUB7iHF
KHZltC90bVdJEBOPXZXspbBdiUMXP4jLfcLx5224wnMnm2XEasWqPV/XnysJ7Xqd9AKf+S9OMcIL
pBvAZcBvpvln9UOclWoxVZ4F0Fuxk9YAukvThlZMeGbwMJHNEFyDJgz1oAn8ypuy5yZ40OJiV+TH
LnoIh8cWt+D1RVqaNKDeLIggIbN9IU5LxryBCK9aQ9gpijdVB1BXOPblJgB9nHvdFP/hwrMBOgPe
WgzuB/icwv2h+3pOo6HH/dRP7TajRryjZUggRvsCrTklfM39XnPVMsjfrhte+EYO+OKC6ijqw4WY
rxgFAMKA8l/rSSWycxFopu/MYa3dZ9EI9sVXywfeRb6sZ/dJGEPhDWyOrTcEm0z+bPOHzlzTV1p4
DCHghBAJBUYEISIFWocSZx6PRvNVMxsMd6ThynZYWiMAy7AfsLdBQym4WprCehSBs96rm/q+BcRX
7uJ9N1rPiZE/gkznMFXJE63WpMOXPgwxFYdqqei9FMGXSj9UZMqHzkv+kcKtvIYiXVobrP9Xvw+g
77JwZBWon2flOKHA1eEuR99lMCp23v65vs0WPoIHO0hCAtfNu3/mO6AaGr/TCmQJox/Kr+nnrYMD
xYu+V9zX6Ci7gHTXehq3FDVGT/K1O3hf97Qkp+smLmdpbkLwH9occrx1ChON3DtTbu5NyXi0prWS
/xd/wPwe4IBkJE2w0ghvRRRjWw5k1FgNO5b54aOt186p/MZCbTv4phcr7DBooBOFzC2xu9aSHdrK
95lM3lVreBlJ8BRq9NjqaBGULKN39bx7MOI0fSv7wX8jRfoHqJ7BrhQrcC2ugluYuWWbpH/V6nay
Dan1cOU9kqGEpldifqpaRByfktjOxuANOrYHqTFe2dAcokFZczb5ThO/HQV1Dg+Ar3kB2Agg1kjG
KYi8KE53AakcU9ll03jozOGQS2ss3AslAdBj4lJHBzh2/UVmue1KZg2NFnsJkxVHDb7brjzQEMCp
onbh/NhS25g2HcPsncZl5uhNpTp9E7UrrsCCi4MfwomqDADp0PgsPGpTXaIoiQ4pL46/j8ywQ3lT
Jve5f2f2j2Gj2UyRN031y6JreGjuZIgTjkwgAjpkI+hFN7QEAlRzNJLEGwvo7YQxkOotnWo7abSX
Kkg314+QqIAOV45n6JCjg27VglepqkWRxpkSe0M37eF+OW1/78vovG9Sp5SfGDiLM+XN1ww7L3+o
6cpDd3kDceC6AVIV00CblZiaTVLwSUx+l3hGsq2DfbAWuS7cELPxhTcOkrCjJSdt4jXli5xJdjS+
JjfzfPIpPP8IYauUlI5Fm/eJJ4ePVZK7RfnTb9feuZUvIYKvOKQjDfSxxrYwnSo/DOrOWIOwLS4G
6NO4JwrvQ8zYBhqCyBQCgl73GZtbS1kpiyx+wdnwwm1dwwe22IRpQqjaQdAR/Gxrqf5LZwArARwe
PgHHFmHl/EFL9D6NR0ISL5U2ZHob/MSJxjtff2tSxc7SxNXSX9fPz9JHfWGF8dYhZyV2O2a6OuiV
WSRAQuS25qtOKD+jxLziwS9cwiAHwwvNwxLk1PmvOHPViNoRNSYlVqZwAx86j7bv7xMUS7qbS0va
zJAQAbWqXmakgCGivJjFY324PltLOwxi6Cg7g68WIaS4ifuqK9WGfR33Ntn2KztscZqohpVAswoC
EcFrqvoGvZx6Bep6zWH6TnrSfkLcK1sTK1tcc/x4BFRItSKvPl8NGpGyYARPwzjwnlC1s9Fmfn2i
Fr/kXxMXxbFcSdWO0tgLsg1WO1dfzMjp/A2r1qKAhecGFNL//zFf7+DZ1or90e9DasWepdhNvGXd
doR64a3SiPyKPLcinP2qqEsz68zYA59o39v5GtZh8SsQq8nI7uIxMYQlSWSzl2QaJp4/ORoyYQNO
+0HPveursrh9gbRBugfIWzQJzBceHLY5Cpk6ViUeIML6Q4NS1u0WwC/GKaMBi4ChuQWiJK026kXm
QY9HibbdGvhvaV+djy98QVahyWtS6sybrO86mDgjpA4DQK7l+K1LVk4jn3PBkQGrIfJVSI+BL0+c
Leil+5FhBrmnh0Vvj3r7j9qVjZ3K9LmpK0eaelsi5S6vb+WTwWZDMxmEXXHFIJcjpnHAvJuYNEZB
TfU3lbE14xXfcOH8W3jv4bPwwA9o3fkiJcnQlqWepl5ZSU9NrPxMrOaQDtFKdnFht/EeFANhM6/U
ikkANa0BBY3r1FPD3z/1eOXhWhud//3s3EdTVaGzrEq9UP2WGN4ajnlteGEjawMwEBXSdZ41vVob
yr5fPydLS4COXjz0cBo57Hf+63toAQUjtKk9HYpP2UnST7d23vFNdG5B+IAJrSdqXXILZJOSTf96
/QMWLqzZ8MIe0mjZjXoNXBhN75rukeqxW+UgxlyrRizaQfQK54ECQimmsKpmgjR5HcNO8xAn5Rb0
WlsGyeOkWCPhW1wSEOvzOrMGDJvw+NadTopBi2KvTEObjNBYTU27ANXS9Ylb2lg429DNgfwB8plC
aiwek1QfphBklfHWt1HKvj780nyhvsllTgApuLji0So6mlXNMF/F01QpTmbe19mL3367bmbpK/BK
8RCXexBi1qquC1KFIDbwxmy6q8Z8kySSe93E5XpwKj7UH3nnKAeCzY9IRyorQRk09tSk2qnZ91xt
nIzdSjug8FaOMyvCqo+0aiDkCUcF6E2HaSeSrwkEXU7V3IIQwvmDL9VkgAWJ5K5lOTS/lbFE/AbB
eaB1ndEsgD+nVfuwOEz5vXwrk/CXCZT90Uj9Rb4oZCmVMZjAk4HFoKHk9OAAsNSVSHpxuc8sCB7W
EFgFctiw0MevZvcoW0jFH/5iR6HLDGlcHBBEPfMdNcVEL+UB8ySpiVOlJYgMUOJs1ny5hdQLVvxf
OyJKFzFIC8ZzuKTNW9zaJHGzcjc0W3PbG079GjJ7WmPqu3RV5haF5dHVborQJh17UVbb0zaHX8fK
Q5c+mFq9ZSDITZrj9bm8vGfmFoXl0oZ+aqBxEXsdJz5zE7o3I5us1W+XNgVFDyLY6CAydiF200VR
OqSJhEdsODbh++A/5ezl+ocsHU/o2VkITznk8Suhd+ZHSKTK2zCSGGKu0Fb8b/5aEWbRgI7qAWfE
BdBLWJvJ76EaFJcp9MjufEtyzazdXf8EfkfNHVWC6xG+lgKOENzIgoXBGNUJYr7MaxuXEeaY8UMB
QaU4cqxo5VJe+BieCzd5hhOusQhwSVPAvGnRB16g5BstvDcmuvIxaxaEj7GCaWSNBAv5U6VtCuPm
55egIEWB1YDoF6BGfMedL3dcxmPRyaGX1YfcKZKVK2bh15uoGCDdii51PL/C8BmZIkUOWeGV/U8G
xr4Vp3fhPMyGF95EyEgWYY1+Uy+JHIiYOTHtXbpWu7k82oDcI8cBuh3KafSEJxFJ9M436y4/ysTN
s8KF9ISrx/tGvTk+mNsRHkYyJEUqtbBjVMe+sMf+8/qxuFwLk1c9EHhANA25NOE7LJoyYAeT6Nj8
pvQecJPrwy9ME44CAEU4DJzaQtiobWz0cocuIuAFzXcqj9v4mxRWO6qV79cNXS46srMIpUFfih0L
ue75lg3KxByjtPW9WvqWtdtg2tK1iHBhqqBahKAQuD5UBcVvUXPNGgpgWY7BsCl+5Wudh2vDC48F
yUiZqxaGl8pX81fRrODHLu8/sLoAOYbiPVeuEZsFsqrO1Eqt2REiUpp2DNM3ix1p5Pq3Xx6geEHI
zHGcOBtE+A4duHuj15v0WEiprVPJNozN9bVemCmwUyEuxIOB8o0uHPCOaBFtiZkdn0HUbQ/QX/pv
4wtnAnhpIqFdPTuSaUP6fdavLMXa7xfONPoSehRr8PvVYZ8MW3NlehaOAiAaeHY0NF+Dz0vw4PSh
qE3GcnbsePadfuhx4qBtfcXKwkecWxGzvHU2ZFWqFOwoWXb+m77evASz0YV7IyG1mac0Y0cQXEzD
piY3P0GgIANzEyf9QzZPRJR3ZY/1tSJ2hC5oGbvjGgHL4hqcjS8ssab4TcL0kB0NAvTKdpqcdE0E
Z82EsMzDJKEiasXsqJKtFbqRuVPWJMgWbu/zWRKhS3HHhtwAmvaYmEb3KY0kflFYPDidxZptUrVr
GCY+K3MfjStPgo8FLXTQ3RDdTL3Q26KpreTIQA2dBZ1TorW11hNbDXfgPEEX0s9btxkq3ii2ANmH
t+OiBzhR/TSGfDk7VtJPlSa2yd7+mwF+is48qbYNmaYWJfZZ9ULLQ9lv/9v4fJOcja/rQ5CPA866
P+2h2rkK3rzcZPMJEq7aPED/YGthgoIUiqNuZz2xWyXRASjDJc6dBJC2oXlSuG0zX++1EX0zUE20
ASvM05tvc4yPigGgDWiKgcM5nyIjDPI0SAPqqdVTsadrjfCXZ2Q2vOjsT0VRkSyRdC+viieTSH+m
fnxHJmNndrF7fbEXFgMawEi8oeUMEFERqGvWbT42kqJ7RrQN8xLwz3fa316cgIdzZkRYjiiNU9X0
YQTQFJvjkuo1YOnCjME94EQznJEMb9R8QVjJ2kFp/dFjbvirCLdd5oy3Sg1jU6ENjDdbodKNkFVw
QlLQaFu13sleUnzr2418e4g3H19wN0vo1KtMwvih5hXNN3VN75PPwfwmtBDOo64BmAzn+xHuDT3m
YSWjwGSrabAHreRmiKonELn9waPyTzlUdy1pwjsrPF7fYhdrg54xkGcCk4jjgh0mrE2odNI4hWrr
yU1s58SGHKgtGz+C7vMv7AClivwSV1MUv6/S2kEyZfRoR+gArzs3Ld2CFPbLdSsXBwZfAcZrlXvs
oJYVA01/aI0yjfPWS7Idiuqh4WrF9roJfhxmCwUTvCmfUyZxKJHw0Ieq0oYKCMm9Sa/20nMrRbkd
tW4ZZBV0jevddWt82S+soexlIT4noN8QSutxZzJq9gTgaH+XNvsfN4+ONl/ojXIs3yVFuFmDUUwa
09Eb71AhDsrNfxpeE3681HVdzSYM35sPyq6Nb/Wq0ZF79uvFdpw48zVadRi+kbbBRicrC70w9Rie
t5Vw9nGsunBrsQL9HlQdve5ByffdzWnXr1//7/CCw8tU6ne+geEh+2CajyR+jG5uF+eAfk6aBBwt
evdEhQ8qReh0zUvZi2rfTu9Ga+1iXzhuMABkH841joRYtWnyQS36MZS9DKLegaTZQ1o6Xb+WellY
CQh+4t0AcpZwNtn5SugW8iE42bKXUrcYXHOtUWnpM87H5/bPfKqhk60iHDB+LT+n0bcs307R/vpR
wCN0eZK5qjdfCNR9Lxo2wZ1uor1bmzxf1rej9hLQnRQ9pGFtS+V3sx9ts3an9INVqRMp2ynN7MoH
IhXU3lqXOKFf2BWNbT95ZPlBhoMeuHr6bODmScmjauxpouw6c8/Q1JCPsdNM20oHtDJs3Y6GDq0S
J60aO9cK29dktxp+GAEKem0r25XBbC3a0S5y0vabbp58Q3daSwUhQwlBFdkB5NUuoORByT9WZ9q4
fG1J+QxM2e5L32W+Y6rvWk1sEoMqhu2lrN4S5VHqd+mwU/SNNHXbxszsMNeBbJU2RnXK0szVQNdW
BeijL5MfLC3spvgpp/cqI07Qfmeq+TMOrI++HlwtQxYseKwaw1H01JaG0O1My+6R7MusCWAKZuNh
JMVDnbzG0aGMjkX8oVf1S1ibO0sb9kgs7NNUBqinOxTl6HTlA1N+jNNLrH5GiDmKdlNF8n3XvgZq
+ztprXsl6Q81esRHzaXsTapLOx/wOjJlp7WYC3VAF47kNMDuFyzbacNPo3nTpofeCnZKVTiWVruk
fujLuyp6qrtoY6ilI6l4WP171kQ7PY12E4EiNsCvyfg7YJsmLBy0QDg1OWnNo5a5PsncVM3cQv02
IRxSIgi25+G2JfcpgA8GeWJaY6OzOEi7jd5DSq4IbKJk+1TNbat7aUtmlwPdhcC3Gs3oaEH4LrHs
cVJfG+MOb76Lx405WbytZSsAaM+0QVPqmCl7Cmn6NILTkBkhNErNO9plmVNx/HJDD8CxuDVVbFCQ
Oo3kySa7j8ZPo45cYLYR8YJ3pYd4sTcgdDDzCMVv4k5ANCvNB4pl901f2jjJNUoi/mcEPXBwBWys
PNjEIxjs48w2MtMxpfchfyuC1vXDu84c7Yl2IPbLbaBd90UQ2akK9PUhyaZfVf5EsqMuvdToesdI
8Ycf+HsaEwf9YU5hhaDNMbfNSDad8gOktbZkncrpGUqpm0oK7FI+tN2I8kZ/SNV3Hx0ZpElsFv6I
8/wOYfC2pfF7j3xvobIcpbEX2uQOqQtXqzSnS9TtqOyr4t4Yxm1JGsdPOodV6rbHZi+790DWN0jb
222mbwdF3Rsoq+lqbA9kF8VhYLd6/2L11p8QGNbGf2J+5eSTtpUn6Q7dlM5UoAQ3hdZWouZTrWgY
56daAffWvsvGP01bYJ19QKbThy5O3ipZ3w9KiqaZPP1V6uEbcnHWYCdE7qXtKFn5c1SDwdCcjG7b
hWq2Q8UCld0sylO7Cie6lTs/D2wzNYcfnaZ8hjmwUEpfxi9Mh29/l+qFaxml25tkHAG/KbMR91YG
9ZVaHrF8gfSCDKC2VUaz31gp9k45SWFs09BvXpGcb/4hzai4UWq1b3qkxbLbq4GjkrHZjVmPo0E7
nT6h6V+yO/AmeMNQKG+WnFf2yGhxYlEJfeEEnjFFvXjDgrryinycPgOidfd5CMoMVc99x0qjzkbr
gLotc+wCJg/NsYX6nl2xvLblshy2EQl7m5qkORa6L9lqTuqtDzKqN1rIamWDpM3HUdPtDjutGh/9
pj7prNoFwZ1fvtQBrmSo9KA56v9I+7IdSXml2ydCAoMZbsk5a+iiuqauG9QjYDOPhqc/y/2fc75M
J0qU/e+tPUj1iUhP4XDEWiv8cMhXqcFRRGy2LKu+hFq+r5C9SnRMadn4IVowek504DHoA6L3m3Lc
5Hb82JOm9aeqfas43fUa9fHCu6NGf6xZ/VlYxqoCrqrJ432nF+sm1fdZNG6m3MIhjl4L54vJp42b
P3fADFKS+2H6gWpmy9m9RduVIYrdGJFt1H/VugfwZ5Lu0RvIKqMm9jl/l9r4Rs19p4MkfxH7Wp6v
KeQxcjARaPisgXDglHuWZ/7kfBgxYMkPzOkhWpz7PTWf6tQ+5HiepG91uysjtkt6c8WZtdWtfp3H
7UqLjnCV+LlPDXSOHU33oa2/Na3s2HQCW77Z0uqRdAdL/CpIuYncY0JXiVOvrcHbOka5SaxiFTb7
kbzb2seUPLQGOpsYmNUkD6BYOoCvBXF3c4CzgOfaW1bkM/y4VCt9Un1a2ueA9CTKEr7bHq3mM6oe
3PjIuw0bMIFV5kMHZWWXr126TZKHiD0OzjM3H/v4jzBf4Hky94dJvxJnQAuut3gkqzD6yXRv1U9f
umlHsi/58DQOT7r3RMVK14Ki2BO+pZG56opfLvqQ5+JHKn7G5Ei1ddYeQ+1r46D4nPKVKe6L/scQ
bbT+se2/G+A1Wfe1fm/AdWsF85n9xSb3WQ1qCInWfZGvQudnnL5V1k+0i57CtRa1KGL+4MVjCFxR
GDWrEkdWy41ViH84yl7raB2iLy8Fn6LuPICB4g3r9rQyfOG9lvaHgX7sQ/tS9Q/huNWdp7y8C1Pu
V8lPNIzVxk2UJquSfKPspe6eh2JbpOC8ZHjWVB167ka+PT2SxFy56TYFbZiuRH5I4s+S7BtR+dAE
ZMNLrj0JpBG88K7yQt/oHm3yrGkfef9J27uE4xbT3vVqX1pB3z961ovloSNmW66c8s3GQOoOV18F
H/2An0vyp8r6BS6Qn026H8PtcPBhW0zC+JV7E24sw6f6ztN2VX9n5gcTnQW15M7QnkIWWOTNTgFJ
rX9R66W0nwz3OMHXVd5j3Oxc+hCXX8roqy520C6x26PbZGverp0xoMa4QYQUiV+u+N5o36LyjaQP
Ai5KGE96YviTLvyWk/XAP9kwbgumr9CnyNenvTnGPjJbwD/+TDrqm+lTZhyn6Q6dIUj05CWfmQXx
aSdIx4PjPTDpYc3flvVbn76x7p4kX7i+KZxgpB9FvjWrhyE6jN1Tl+9G1MeLX532UMZPtXjInHKV
Vt/HEZeV6Y8Q+y7Np6K7i6raJ/VrWX5vGV059teUtz6rDlk++GYNptHREbVfT7vMeu505vP8ay3A
qvuoo0c9gUjvXS2bBNvGfWpT36pNNAv7cJN3YVW+0Pde3PpVlK7doTxyZ98jdsz7tWUFonlN9AMr
76Mp8wV/qopHR3qIZEOMH72A20dbu5g/Gv13+IpVpN312ruTf3PNg9sdh7rbT9YTDRcKqZeZDWT/
/jZngeottNKUB9aIK7H1Yuw/ZjyFOw/75GnJxOXDAbkacLZREMbjBHns84dDPaVWW/aJ9WxiYfNw
ayWb0P55/eVw+fg5t6E+ToauqmuA05+NZI3NW938ysXnZX0T9TU0IlA1ilyzNItCOOazLbRjsyrA
hvqH3w/2hhRpQr9g9RGK67rO28i2niOke1zy3LGFEcysM5ECMv/PgPz7yeuth3BCZAhqISHzGwKZ
iCMR2XHw55eqkJeZH0wVyuaQP0Kl4oIUYlZxKXhUW8+cHyEeZYav4/jh9M9esVCkmNtWBgA+4Nji
0XsBEbb7lAzDyCxofjR+XB8ZiGmsfr2+LhelFylbKFsCQl4E6TKV4qK1xEiiVpjPRI/Wk4ObUTxW
1sHoXosYXnvBGpnbxmg2iawZACCIGJUsszGaXoVA3ngupn2XCt8b//Bq2AFntApzgPt3nvuLt3gQ
rFl1P+gR9DyczQQRVVrfDSZeM3aNqOLZyB+H9pHaPhmfLGdBR2buN4JfBDIOMsig58p1OdlJqS1Y
xoaaPOvGXh/vpgV06KViGaYceRLsVtuGaImKpR2iuu1iamBdLd13CtfPSbpqq2ZNxnTtxOEmKe/T
0t0aye8w8VZR8Vnke0d/QGNe//riX44UijzgOUMvXwJ/VPCEY0+u3SALHeisXvncXWqYdHkmz7+v
OK3S6BPWMHx/rP4MprOxCJY2Pbhtv/rfDURdsgrKkeUAQyaAdujhwZNpYapmh4J5AjEEgNgLALRm
h8IpR4cGEAz5xqrxa1uW6B/hPjHT3F4fjPyx58leIltIwBiU2uXxP99/iaWXVtdDNM81AemrxFNH
0UM1DcmCnbnVP7Wj1ErqImo94AXsoNPeTZwtEIEXJm3OAgrtoM7g3pVi4ecj4d4wWGES0qDC4wEh
m39r41+cJCAmAIBGPhASQ2rmMY8ZWn/BVwexJXwd/rEMhw3OzfUFmR0G2EeywSVydyolRNPEOHGL
0sCDsiriOnuJyDpvAA4Y7SfRfk2tJTZRCqyamGjABL/jrHnh9lK94qKwJGdK+vj/a0LZVA7pXfCD
dBokMkMzZSsnMzZIcOFJvOn7bjXqBV6bS2S6mYFJCR3sZRRJoEOgREaeweDoelsPqgiJYd8zFrbw
zFE5+760f+KqY9xcNhJceqB1K9NbW2CEvl9f+5lzf2ZB2cJOwj3cj7Aw1FvD/Ya8Al6CS+TZuWky
oUeOO0EH+lo98X2IngBuN+iB43xJ4y/6wizNfh4KWYDH4eJBgHc+S1oEXZPO7PVglAk+69CCi3J9
li7X4a/Cr1R5MlHZU6808MyjSufhBAbgJhkOkelX2QJ5ddYEUCJwwWAluCpgMaZ5bBnVNAHFvUPO
qOf7pFsYxeVaAw4CGQjZChG1UDUWiiCVVZqcTmAF2UiPbLn2SEmQi5tpFRLkcmJH/o6TXVtjuSfO
7enZqNf2L7D/ry/G5XLrEC4xIXQM7WHwAZWjnhQM1EWthlZctZrSNTj+/7vvk/OfXwm3RaGkQcYk
21BKfIFk/XULlyQBYAhtSMf+VVeXpIpzE6KNScwh5/1cWRYE74ggw48hK5BP78E39FtTb/00JRqe
1bi3XPQ/teNXMrov13/HZXAMLcSTg6NUxcOh1Fo9xLmMrd+DC7HlHymy8479xMl9OvQL83q5w8+s
qbdAilROQ0uhB51VPFaR+aOenOMYDevrg7p8v5ybUbaH1+d93OgYVB6+Js2znjwQZMjdokF78wVT
M5eOjGDwwgDOB1LViikHNLjCgvRmkHvIPhzG7H0i2XoQ/S6JntvW3ebNQuw+OzgbJBbwr6AYpF7V
Fh+mytEyPZi8bO3wLzx+RSIJ15Bv9MH1ebw8ZphHGTsD8go9D0/xqk4GdVrdbvXAqB+8EsmXcUnY
8NIfnVtQtt9ojaQjbYMNEcWrLhrfmS0LbdQfjOj79cHM7T3Jk7BljxXA8+VgT1wSLiVmR1ViBI67
jwiE2X3v5X9nQTnSNAwtI25iI2gdEKTyfROuy3FhFHNLcjoKxbHmKATm2QQb3PKdcZ01C0mM2VlC
ogfAD5RukU46n6VoRH3YCFMjmKzvVnrvIQ/Z769P0+wQoI0uXTcyMSquJIuGwuvj3AjKtPf7vWvd
fjuAN31iQNlUJNc5zdrGCAb63m3bpQP49wcqr5fT7xNljqzUrivSVVjnJr+rgO0r6fCDxe4zD/Mj
PMLedquVPeW7ULTveWXtjZDtejb+KHtnjQZM6xg15halxJSXC60uZucWL3spyoeZVRGB6FiU1LT0
jKCPN260RuH7H9buv++rDjxC6/Ux5LYRJAbaLByq2wEQWDrAlkHABXoAaAtl+2lmGvUhwe+3X932
5fX6r5/d3C5uXfwLYZx659qTl451HpHAMysASlGmGeLNMPTr62bm7lSUaP9KgkJ+ST1DpGuoGTW6
HlgjQ/472xg5PejtsK5yo/FHUX033KWWPHOO9NSmcg81kVPVUQqbUQLQgneY8jtiolbBl0CUs3N4
MjglNErjAR1t2kkPehSkKP2Mit6fioWFWhqN+qjqe5NWGowMIn5IcEpGdJLKjWHnMmdhsf5iai5O
88mA5JE6uRcy3jnh2I+6THusJyPIh9jPSuAD4b47HngO2g+BVJfXH4V4G5t9HT5f3y5zg0VDcgQP
kEdFvlC5ZVs9n8y4MvF2oX7WfUG7oylaIRa7bmVuU6LnHiIVQBLxP4oVq0ADF8CkMKXxA2df6vZB
61/s8VUYzUZvFp6UfyUz1Uk9taacY1aZoRADrEGwfFWJdKXXtp/F3/kY+UUx+gnuLjrG27CmoBKX
vul0KzS0QFbrZ0X7fZEA0kiKdVJS8Ds+nXHw9X7cCJGuDbf0uxhCltngT6gpZ/YXQvAxavhR9MH6
AV0H0HkH6JU4/6U7EyQJKhSFP82Ur8slQRU5jCvDVG+CIo9dW5PDNKxfnvfbDA/cQWwbrdyk9Usr
OkxLqfm543cysWq8GbskScIK5xyIgnVd8Z1XWTujal+u75bZPfnfblHbjLagOtkpxwFsxy0KweWw
Lqq9uaiWt7ApVc192Tqg1HU826ckeWWG2Ho53xa1u7XFtM/58IXm6bZN8ycrzO+7NNs0LNuyqN63
UPuJ7WHX6eNqtFC5NR2xEAldKssBsE8RAVmu7IaKKPjcMQxJ6TXMkycmPaL67eXmigyvhnXo6vsR
+BRtQAfI+hhX8WrwjM31BZBe52JnnRiXr4ATr+TyLrGxsfSgbjb8yLSFz889ItDUGmQ5PEKBY1Ou
C9uEzHfTYGx6+qcBxIO2xkG0nwB4xfESOHZmkcHZwpUmScoAZyrzyHnvNZrH9CAJN7zY6n9K1KLN
LTVeoiXOyJwpKO4hvjehFwKF3fNZi1MO8HyMt1FL44Np8y+5mzyPZvHJw3oHbY+t0MYFvzpzIPHy
w8iwW1AXVbU1QYaO6zCLcR9GO5utabwy+cJizeyFMxPKlYtkak87C6PSAMQxqncQDBbCuqVBqPet
RQW6pGGJULjx3eiryBp/sXy5NAz595MtnebaMJARRkL+tWmOSfkvgwARBtsZx9ZRUdJR13G71vAU
J2i5FO+HrlmJRTb/3Eyhwzn4PFLZ6KLIa0+G3SSeOQWdY3/yIV2DKfG7otpCTDBrxsATH0UStCdU
s8qh7QpbZA6Qm/S+0gC2GV+KdqFKN+PjITf8nw1lPbS8wiDlUFynBC6n9UMgpYx7nixs36WxyL+f
rfuQM49bU6BZm7gBcm1XLHnLGXcmm9Shigy+m6wkn5sQKMwUreVNQWQcRnFED5r+baA3p2fRYcX6
W0aUIIiL9Gzd2rHT61MwGru63tX5rlwqYcwFo4iIoNzjENQxwDU+HwjnDkJPdxyDojQ+GzQ4HZ0M
GG37CXKEu75rdxA33DSQ86F2enAAManafk3Qp+vm2wc/A7V/JLTQMUWFe+her7lWZY6BvWIAdEEp
eiH9ObP3zgwoe8/soqyOM4CQLHpXWj8A/vNxlQJJffs4wD4AUxj6G4AzKNMZNlHZo0I3BlO7QnmO
L0zTTBIXVE75XoVGHLo0qEovPDNCo4ijKXAi/UtlZqvCuUvZtKoMezMaj3aY+jV90p2fpbYwsr+P
SCVAQBss8ElRrYWinypkkZc5afjEzSCrtQFQsmqDDoctLnKAqHlU/m4a5xcAR2uboojArXihb9Xc
AkIxBUAXICpwqysnrgsJR5ZFN4PGBub9p1PGqIdszQUXNXOuUdFD2RMyU6jjqoKYPYgjU8UNM2Dp
fdbW63pMoI34Jy88iIovxHuzI5IivhBFBypW5e4RtAoxx860AndAm8bvdoc2kxokJZe0eubsgGQD
hA3kimdSHDWx4jQVsMOajUWPDXRXOz/1lkjU8gipG+TEjspJaoClcHrQ8YPBfXSSCsrbwe2H69SA
EkOicADIkwkDOkdPUABEF07X3OLbUBiTnC1scXXxkyFGprvQrSAtU3FA9T27j3M932UaaAlpqZWb
bEqKzfVBSY9wMWs4VxSahUjdWEoEmdHQLGJtoEHR3ldoY5ffG+3tOTr4I1zsEjIAPSDF95Vc02ON
lTSY2PhBTPE+mUuty2fX/sSE4vcGHsVTq8NEYjUbwx3W4h9yrGeDkLv85FLPErdNbLugQcpexEaQ
r9eXYSaQBwsV+i1QrJeCu8rnE2OKk7w0LBAR1jS8s5KjZ28Zv0Mz7kUIz+ySn9iS+/BkKCPw2z3Y
21aQd8RPycot1x3yBtcHNLsiJ0aUfdV19ciav0ba1W/9dv4bKrqg1VJoKyMAVkOTMEkaQaIYZz1p
j4AqrBOh/cuuPTGhDMAZCPTHq8QKCnS4vau5SIDa5cZCXDB35h0UH2wwx3Cr6sq1IgqLubWTw0qf
gSeG/0S/jBok124daWLB2NyaoAphoHkTbEGv/nzhnbEUmleWVqABp832+9tXHNcWvDweb2iQo5xB
btpplhkR3GPqa9/Bcrv++blde/p55YTkRWePiVyP3tpQvmrre9daoJ3OZLcQh/43AuVguFEWDn2G
EUT5DlTEIkfhYp9rG0j4FL64HWCBfXtiTdlgaGuXoRUErJmluxrtx8EwVk6xuz5rs/sLsEdHFk+l
1Of5kkMN12pzk1mBB57ZOJariP4Q1VvrIGU4fly3NXfRA6QAbCuyA7LB3bktyELVnl5iL4N463P+
ZksyWv7Sin+4h0/tKBMXeoSmFYEdI4zMoyBVto5G3I7XRzN7WKANBQF8lO5wbJTReM1QcsGBgRdP
brxJuoXwa/77Fh67SKWAOK8cxoILKWo6WQGNd2Xqe8PC7587LxDYhmgtkZtMPY6o31duWpYkMIdt
J0kHYHAuPBDnFvzUhHIkURoZ0jSFiRhNy6a1IMciXvGlhiZzEwUpMANiVy6WVkUcdlPk1jZ6+gS8
BQuCdejKQnhMFtzL7FjwYIKgIGIwvDLOl9uNaFE4SUIC4oH276Xemldt7ee02Gju7dx/VIIBRYbw
A6TULoQ5hzDS7MJAXY6if/p7v/RMmx2LaQN8hrI/wFXKQSR17U2jwdGpfIzCNycT5qYuanBo6Ghp
K48O9B9cPzIFyEFClBGt3uRePIkohkkrDMtsCIro9075SP/lCYHvAssA2odUKD///khpxIClI0FS
3FUxJCt/Az3q99PNqiwIJSRGF+8hHdBWNa2iVbbbhK0NgJg2rfTJBvcVVDdvXF93LXNOGelT5Nmh
0geWiTIc2ncRcrNY/iH3dk4/fnZh+Z0MpPGJEbpgwZZLsJMli8oCtZTaLOtgsaPfYvc1zbYhGv/1
r6a3cAfMHVbZF0amH2Q8q3g1x+iNVqcasA5A8jvDZxwuhGVze/vUADnfClCRSq2phwGnPiTeppwO
VnMwkt31FZqLBE6tKN7AyBuXZQXmC2D9SWyjOyDUBmeXhL75JwwXtsOsMWxrD3knYEXV41qWGmlN
Dcc16Vl6sKKyfWF64+AdkBmHpILYA7a6xL5wh+loJIK2bNdHKy9M9Q2IiBAAAbTOw9Ipu2MsU5dk
HsjXqdbdZ04bcPRRFA3Kik4R77q4uEcL8s11m/Kb12wqd0dUAQI+ailcYL2pf+Vsv9hiYnYr4pkg
6z0okFBlVBlNp8KTTranz23zGIvDv4zgv+8rI0g5QXN2nZEAaTK/Ib/qfD/+A8IKsfp/NhRPno1s
arweNpoQ156g0zsOAPGTon+/PpilyVJiKnikjhk2jhVgRrsCraQoW0KJzK/4f2NRQtFBG5goLZjA
NZ/4YZ+tIka2GnUXwsNZDwHRVjxC8F8XwOWsH82yh4YpdtY6etD0Vf0gloTOZsdyYkOZLgfqTZqG
dCVgO5+x2LbGvuv/XF+RWRMQswMmTf5brbOlXo7XZoHpIukxD78VVuLrQ7gQ9SwZUbxpCnmijnWh
EQClChr4F732/A6KDdeHMru5ToaieFPWVUlmUlgh2pPDjuT2bIAp4STodycTWGhncH4nQKigRx97
itxsgfzz9wEE2FsHAJ026HGjKSKuNGSfzw1MOgE6QENaVtxNpe3n7c16tLJPFIBakP3/K6SsjMBL
XZGnFcVjoIvXBiK1SF/ILF+uNArEkO6F+h4AZ4YKujHTwTXqHEkfVCS1/WAXL5AXkpg5/nz7XJ0a
Uo55JcRUtwJZTIGyJGjN6f769y9DGaRIUceHtB0yP5CeO1+LKBy4zbvMCqAbMfFv9bSGupIefZq3
14RM9OCVNoAORfZSzuhJUNvUY+wldWsF4YOwj2G+cH1cHgr5eYBOZUdXvG6UcYiWoAMHw/tP53fI
/STN1+vzNPt9WSRElgE7S62X1HkfUi0Bf64ZV2m/a8mCm53ZULLSJMtAkiatSijHTipc5sU0qBzU
zPaJDdL57ccO9G4QGVF2hqK12r+AFiAlVKBDBEYmjJcy8YZPaARZCxtqBveCHCIKSrKUCq40VXas
BxEKt4WGSaChT3fb1T5kRr+LfFgNTrZyRbark2PeftPDYCp/pd1C0mlmnQzAP2VpCaQ3tHY832ZQ
7Ckjaml6sA0tfVckZCGUvbwOoXH23/fVkt1UTFGnEwCoR2Pcgo6wETm0DCiYwYDB3Lzl/rICJKQV
vZYsZUvTcqq1IsetaDXj5rGrxObm7xM0J8bFbkKOGqGyMlVWzopkQAlQc79JJaTbT4xkNWBX68AB
XGBxIUOWGRaANgE6VJfDm3V7MIfq8n/fvyhQRWnu2LVrApH4ZyzumUCeQSys9sxuQrrHQqtt2R4B
0pznU1TTPAE9bzADjgOZfDbW7VlLlCVRKZcPZZx6VXtcB6+8bUvWB9rfzvHtnyRaX1/lyw0LC8jr
ozEbGrlCGvx8CFEcpn0JKR9UWl7b6cEiW1b9bNqF8OpyomAFswQ5N4BbLlopOx0Fv9TR+sBMi21v
6r5OFyzMjuPEgvz7yf1RApJvcAELEd4HtbY2IVjpxAcjvT2tL4eC2ARoLCSu1KxFa5AM4s6kD/qB
bZBv+N1y79f1Nbl09ucm5GyejAWy4z0zQr0P9CE7mjU/pGXxo07DBaqPDHPOH4VQSYW+LzQB0UgN
OZhzM9VYa9DM6bogNX96duBAdadINzVkJs0JLJklLvOcOWQpoBwuvdUF/1DTp5yjz3YbGO0hp0+9
t7cjwMH4yxB9b5KX26cQOBe8Q5GINy+gGQ1tOZKPWhtU0z6GUgzfm83CVTK3SjjywEjIHmsXGAWQ
dknaVbwLYmb5tb3LjZdwevuHYTjg8Tme7CSlqvE2XVJwiN1iztKVJdaQY6Lu+nYTaFhiIqLH2xcp
svNdgGJxH2sW9nNavrRe5+f6F2tJYXRuqlxgjvCwQsOMiwwsqzsjRU/aAb4YxfzSeqzM+FhS9+Yg
D4GjA4FnRyYhLjKx0VR2VTamAg3JOBrc8l2rL+kkzI/kPxNyk58cTaYbvJ40mNBciJ67b9AA8BfZ
zHO+7H8aPiOdfKk3WseciLDCdEXiE20uBTuW0woykdcX/jK0l7Mld+//WFE8ptvUTlYXsJJC8kyD
xGQErFeRrrT4lxn9vG5LeizV1aCcAJSFZJHMKHZ0XlybjQi8tvJZ+7teSg/NTtmJAWVdqDlywsJa
BLXxJopjyA4kfo3jhQ02g8iyMGMm3BQCcQg+K3OWh23tpmOOHcbeC+2Nd881rzcWpDOHiPkR5MM0
cqzJfd1VC6HGDHYPpiXoAk97BOlqBcuN3Jj1DhkCvYKfLtir1wK86ZlPjOdPk2tuzMleobnnkSXJ
3uLj01Q1h8muv11fybldg2AHYQ/q2u5FynksWZ1jfYeANKZv9SCi8sxnDPD5+4YuoMDmDtupLSUC
ZQVxuzRyhyCEdIB9HJMfyWJORro3dWee2lBCONscwBJobbim/K6FMJjpD1BobY9lsS35EXJU16dv
7iCcmpN/P/EfZCxorI8w50GQNi4TP1641OcOggeJCgnyBPxLjeeKUPSlMQ7wHXmSrHRvfAQ8/pAX
4QeUXX5cH8zsXsA7Tt4bf1vKnA/GHVLuTuE0BHb33cn2Rlb4nYCmC1k3bbZwTc1OHHQFDFvquoP8
f27Ly0zmQrhRBOUHC1+tJXWw2W1w8nllG6RJSNy+wOf1El2Q4rUTQfSc+INNfNQlM69f69rN9VxJ
x8LTSmo5Xb6vzDpOkAOOisAqXiEtCdnfTQL9wzJ5u75KlzMnsx5oG4aeYRD0N5UtB83nvOuhaRsU
vo2OP95i15/LbYCPo7CGqjCiiAu5Haje54JNYx7EWxBV7D/eiMraJl1wgJfOQFr5SxvWkSxTX+6g
bsZT0sMKr2Pfh4iYv1Rgn5moUwvq273gfUpdacFwtymudbq6eSHwhpPN111UPF11IeLGbLoSBGsE
jM8ZVEgXUkSXJx8ThMvVAnwCFGs1RVQ0puZAESwPkH+qjLsCj6DYGX0Hir/XxzG3EqaL0jDw6oBr
qKk6MaTQLIh5DsLIV4cFTr5ZVBK/fCtQRIkg0wOchzqdStSte+rwuB+KgEJocfBKv5k+KHgEetRs
mI7kubuEZ52bvROLF+mCLuQcLMYCeNZqQ2h96Fq78LNWPLAyXKLTzs0gFAGkmiIcADQKzp1ZazOP
5paeB0xP3olggYDQLx2XeAtzG1rmuSTWFLovakMxi+Vu1iUOTv6U+4cxvj1jiCweng0IuFFQRTuH
82Fkg9volanlAeRYfmdR+KfNvaUmNDP5QmkE72301MD/UXFOXhpyEKBYEWT5Y0MtP4cUdI1kl14c
Eve16B+nDjraaEJKxJe83V7f6nOu7dS4ElbGrT7iAPACXPzx3mjayE+jbg994z0kOp9aLn5etze3
YihMA/aOkj76bSq+Gh2crFBLkyYw+62+bfqF4Sx9Xu7Lk+ijYpll9fLzLshkG7bEJJvb1qe/Xp6x
k88jAGduM0ZQjAeh2QGN0hj31ZJM5dIY5JKdGJk63jWJgJFcX2uVv0SXnvk8djJ6ASPBAxetOulm
NLs+bLM6oH4iNtZS2+nZz+PjwKEBtHlR5oi9tJ7CfCwB24z8pn8vFsLz2e9L7hhKHIBXeUqYVGsh
E6zG98PyLdvp7PXm/YmMLeIVE6QxC3So88kPQ8OJuoyVgdfFW1uvN9y6XVJRlpoQwMKzIKZQMbrp
UDYV8nhlwKLvbZ/48MDXxzCzS88MyCk82UAO4844URjwhGwFPZVvqfX1uokZt3FmQpkm1vQxGjkO
ZTBmIQq9OxGuPXp3n5sf1+3MXFronwNgNrLouCXViKWFEIURQ0Y4GNCzE8phGW82kWn7Q95urlua
uZABywQgDMREpKHVrCep0F4udyiC1Sr8EDWEjEkeQ+PZfCd6tYUKOppFTAvgo9mFcoFwRYN2OH81
CBiNpNVTMKACYWegVwlUvKrIuWOeXi1ENHOnBkVt5PDQiAaMNMXNj0VZsVyQKkAbkPEFKs/XJ2/u
81CMATAU4oeXZCov5Gnm2jiUUWmUR7w2y2e3b5a4JUtWFO9bdHwoNCb3dezuCHLfnFYLKzJjAlQF
FIUQ5QNEryu+17JDI+4j0gb6p2iOIl+omi99XlmGqYI/ixN8vrPX8dOk725eBhBSDVysAB1e4gps
y2RAYuPz0afVfTO1pbf9zH51pXi17JgFUKPqe1npalU8pl2ga7Kqyfy0WDtLWLm5OZL9byTkT7LQ
dcV7JbrWV0PWBegkseKbECL+12dpxqegjI26BnI8Mk2vLEJRJFnc0bANRvtOlMdE3I3A/1vr61bm
5grgJmS2DaAjUEk5H4bXNlXENMzVCKnzifxm2R+i8dvPHRb7/xtRO61mVmaXbo+5MuoPKPnRj5vH
ABwfUhKAUMlzLZfq5CIRoHLVnW40gRbuGFnV08KDbmaOzr4v/37yfaPU3ayg+D7araPhymCil8nz
9SHMXFRIegCgAjQidL/VZSBx5hnC5W3QYIVrY1xb5KPJn0X+HHXv103NbFwPDdhcAH0J+iRSxXfo
TW10Ii/r4MPwoNy/MFeXXwfmwpbKYmihjIKWUsvqGo+2JNGtoN6azT5sFzKRM59HNIgrCLRKdJC0
FN9qTISWcS7QbQpNJmqoc9zcFFjm+aXcHlrf4hl6QXjVNUcwOgJnE/0+9vGvW+f+fxhPQPIgUrjQ
7Ur7qjUM1tNgfEibx7BcCHdmZkdCwcDWxWMID01lo1pm6gyV00H4KiVbM5/eIFu1UGy79EpoG46E
AHrsSd14Na3JctokVm4Amln7MV3V3jqs97S7OTSUVGsUwQECBdpG5YSOCR58WTcYge2wVe/9YI6O
Pinugoe9PNewggtUyoTBPakUi8qqhBtqFQGWB401nAOSDrp1cxoYNvAqh3y4AxlTlWDBBZpetdEE
UsLk3vcCVZeYO49IPAPSjFrBzdsL6RopfYg3K54eypXhulGcamGjBY6f1+9x+Hb98zPzBWKNh7bc
Ej6AwZz7QTB13cqoSheI7fa14yGMmFBC1l6vm5nZxWdmiGImpdaYOZUbyN5fBtqiiIU1mTFgo2yE
BCkqOJc8lM5u0TfbwCm06p/khfCF3y9n+bySITs3QHBfphjxcpLTeHJdhCYjdl4QGmTpz6jdlh96
cS8I+mBtE/Hn5qnCekvtEB1V9IvquuE2TcIrE2i0jR4d2bC//fPQ2oDDBeUUZQwlxpmoGU+9rtlB
TnxW7tulVPLcQpx+X9lQbqKzUTcSJzC+1iHKuNHtOsj48SCvAyIiwUGmshRQJPJyp4ig9saBOmoO
2TiAm3fnObeDUaAlgJYdeLuA3wLU7PmaM65lzVhWetAcWf8UjjfH++efVyaqJxVLNA79VDS6CtE6
Y8ERzqzD2a9XTlxpJrWeCXw+oWvu+TFbIP3JaVZOBBRmAJ5w4AbBk1JCjop1dGIRm4Kse+7sJ4t/
Crbgm+aGAClMEBZx5uBulZUGEbKvtKIGNJ25fuNUqyZbepzOjgKvCcSZBqBgaowWWzqf7JRBD5RE
PhdBwtmqmX7cfOSAyIFsN4HqrywXnW8kpHU8g7ahHridCbZAvurrpWzx7DhQwka0jOo5cIXnJjrW
TAzVT1yu5BihoRKdvgxkSRl8Jk6QOQrEUqgR4VQo40Df1JCFHCpQev6nIPdhfAi1rbfU82Vm1c+s
yF9x4mqRFEa/lSrWA5P+LvQnHm6vr8bMVKFdjQH5bvQ5lQUQ5ftIeg8tyyEaCXiJHtcrE/0rUKK8
/fwh5PSQ8pAAzwtIQZN1TRv3qR60OtlVlnjktbMQUc0IyYCdLJlW0JqSerzqQw8FnqSNayiAmw2a
dg1k02U09qew3Nd45utGD5WS8qtjdRs7gxb59YmcWyi0MqfQdwHu7KI0WaH7j65J5aZae6Xjw/8h
7bua5baVbn8Rq5jDK8kJO3OPsl5YtiwRYAKYw6+/C/t852gGm3dQI1dZfpHNHgCNRofVqwOMHfwD
AcA0ihEHvjivy5Pqaco1UL6ur27uPVpj/5wGoyJw2lJpMUxHTPuGFNnEVH1RFVUNEXxN2nSvZ9lu
ApenmOB5fS2bgpCbBkBLuNmyoelNu3B4M8Ha62wNee1hFK1B7lhhgW2Sz5+vS9vSceATEDiLphtQ
hl7unE/RHuE3Lp4uRiNnRLaEfkgpia9L2XCKgC3+LcW8lJJpWunz1dFfK/1pTavDOGdhxYawrwcI
/avRG0Wk+H5Zb+42wK4Y0oVMtmTl+rbNWjoTUKsNoNlvjYg6VtyaqpTiphgMHANmF1Oj34H1Z7qY
S4Xy7ivCyioMyJoQMnghEIkKp1Xcz8s3FOv5LUhOMTOdLhytkMsrPE44Y2PI10dv+e7Qj2aFQcdu
H3Xm7R3VaJyxkNiGIRf8V2LxZ+Z1AIWNXU7mAmpM8ArtmgHcWuGqKsdvbaHo2BAGFlGFHNOnpjuj
n3DG1aVtWC6oKrZJkP+4rn/vDRCWciZEsg/O0HS8rTAjWRv0e6Ou78fq9lQaRIgnFfkbMfxEsrB0
QpO+2znLqxccqvVFW16G8XDzKpD9RwMNYCTwZmW+nLUwS6PLO3Z68Vs7ROihsDwbuwRuDqSVcWlE
PCHtEhBKgFoHhJ2ctA59zIK9veMLhXZMaUNeE+lGT246MVsnryqYnNNQxku9J59u35+zz8tJ2SJt
YE89fJ6Yn7J175KPf/B9dI2D81u8AzJSm84tNXLfqE5rP4Um6t1M4SlvHYBzJkDSIW2y+mBN9epU
6XfartZvDug8sAmIlh9h7eHUXF5oM6vKdsmq6lSEXfqVMYWNev/rAacBdWKATCbSfzIOYdVr7vmz
3pxAUxKhr18Hn8/1A3j/jECCh+w+ElAI3uVnvrZnozeY0ZycISJ6yIKH3Aj16rHO7yaqSHVtrgbI
SlEoMrBv0sM4o0ZcFHrfnjLM+3Lax9ZXHPZ7w4c+CRDUo7JmA0wne5cm6ZeOrE5zSrVTPoCOHANu
iAodL67s5bshhADgBs4VsOLKKjv0Wr3q1dqc4i54DoJ4GCI3NOabDQekwGaI0XtIR8jgkEr3aJcB
H3QCf22crgHCr38pQWjG2Vs0+yXKRjMklEMdTRTztlXI3vduF9aARgLB1gcv9W3i45kEDPl2CgYq
n1NT3FcMGMBjN9z3KoKaDa1CnQI5RySwkabTxa84k5ItnctXGJJT13PM4QLViipo2ZKAhqs3ajuB
bJSMuEdyMgeZ35ws+qlmSXd3/QpufB5MtXgGMNkImXj5jdBStholpdVpSZM5j+rbTSBob1DUBD8Y
elAh5HKDOBqtPMRd5aknTZw6FsaJK6zgxkFjHhOSNWi3ESchRXWGQ1d36d3yNNh7rj257T0oQ8tG
EdRtSBHIIQf3TmDzAmkdqWuUpT+N9UkLi/bnzyL40d5+JVDMhgD0c6CbS07P8WoZ8rScq1Nn6DGh
H1cEp9fPesPcinyKQGO+0X8KXThT1gJJ7dnp8Z5qTvGYT06sTXbc9MF+1jGlPGy6r9flbejWhTxp
z0rSpGObQ96I6diu3e90VbPFhs3FAAZReUZ3MyJSaUWjnq9zMXv1KW32fkpC2w/BrH/7Kiy08CF0
g4fzDgBKdTAD0WZgp/qr7UT633/wdcCKPAPITLCgS2+4QahedYHBTl7211j9WlVd/1s7BMhSADsI
1Ao82sszN0oP6FXfrE/eB8SbQftAy9frK9i6GcLGIi0LbwxvxqWEBkjCLnea+mSWceN/aIMvznfV
bLDNVZzJkMxsmU/r3NmQIZrCfCDwA4eFa357ZRs4Aw9VZweAAyTJzculgKOe+0gM1Kcm+Fl9GHLF
fdhcBep4CC1hS/C+Xn5er+oKsYBen6z0expgZrwL7uFMgfbYSA1hET66SDBcXEBvpfPQzQZcX7lR
n3xdC43h6PhpDGrhPM93lbaEBLWqieshn7nCRG4tTzQ2w8RsEWj5JanbbnWqE19/WsEno/lsLr+u
69qWRfGEpwiEA6CrMt+ATSg4qCd47FkN9LLLuyNGqBkKM7kpBNdRcCgCcCIrtN0jJOu6tDqNaDyu
2p/EbvfXl7G1U6Jv722CJ2Z1S74oy5EeXBpIaMZH30P2JDbT271RdIUB2G8CsQhNkESUdd5abYv3
iutFtGRNSJsqtOZK4T5s+KPIaiGfgOFscB9sqVIymXYNjV7Iqa/mr2NtxM7ahJMzh24/7ubJ+3J9
47bEoVNM9HWIDIM8pCloemvpiro8BRUatj6b+SduWuGCP3r68bqoDS0AhtxBChchrjAHl5cVpV64
2qMDt8L74oajqbAFm59HaQCkf4AOAGNx+fl0WdO2x5mcyo90iAZVV/CGhqFZE3EtEgAoo8gXpbaJ
luoNY6feRM9x7HixEga/ZWiAHkAtDgvA6yi7dtSd2Ng3woc3ixcfdEvFuO/1Q7kcXe9z0P3N6me9
yxRGZuO1uRAqvQSe3s552qX85Pj1PVvW2J+WR4ua+zHrFQ///2eBHsgNkeuGDy55lghaWz3zEUIQ
vQHP0zPoB5Gr+1YNwc71/1pm+5AiUdeUCtXYUHKkpHVoHd4IHXbuUjVIO+s9m31+yhvMyaEf0Jmz
85ZD2hz9QGEl3vKmUjwJvwP5bzQboEAlJ6fbJph5Nk84wzVB9SUKsj5c+92KxqmsqKLS+elmRxv1
aJZFdMxC3iQGUVWXpAWDguqNsQ0uENaMB0t6F20wbqyaRryXYH0GXbTdPbauFQ7dfeb/vH6pNyWh
+APGHaRl3kFqwFc6uVbXuy9jzkJaHb3yMPBT0BbhZJyui5Iu+H8WBdyr4HRCwVo2wOjuaPMc1BUv
q8MiYnwPqhtj6DcJgq9StCYhbpD7UCpnyPNlyPwXErXINwRE5Q5JRuQ/AnDBBVER5iTIiJoqHXo7
ZcR/acrQLuK8OOqqAWfSdX4nQrrOVlBw8NFDRIfhmFno6VGaP2aKC7V1FEAf40bBJ4J7ItZ5Fvc4
Zb7Ya657L61z0tIk391+0oBkw/sV/7zrDa1SZMryqfNeiqEM3eKZ8hsn8L7tkvBFkI0BgB94sMsF
kNakYxPo6Qsb09js1zGyCGglUBk8Xl/K1v04FyTdxNry8kq3p/SlDKpnq7UPTZHdG3Ozn9LgvlhU
9OSyhX23MCk6adMgs7R2SV9ISuudnvfWT7L6JC6q1AvLatQj1xy7OK2dNiyWATMesrb9fH3NiK6x
fWdG8O1XCLpvRN+IkTA47HJ74UYZ2dSt6UswWvTBrx1nrzerF1vE+eaMXhXCcNmhzo0o11rraba0
Zr8umBs3884+BP7c7TvUMEG2u6boIS+WuNDn8hDUmPs+1mx+9OuBRjZZ1gij0dKdbgIWmnYdxpHn
nOLF5G7wzZmYl5To9IpJx9qH1bL9Q+npdMeXoQ1n0013nUbLeLYbBmyQsTx1WmXsHQCLQz0f3H9a
H+0DXsrcGI0YbcRTv9pnINF9noGe3o/F3MV1tqbRVKBQZ05osO8QPRwKhqAgy7vpqJPcCwE0WD/5
i5eFY9cNO2ZoJZKyRhq5KM+HzGTOcZ0xzxFjEPZuV4SZRsZnCFjvCt2bdnnNyz3VlnaHP/2xq+xv
nlv+bUBfj8PK/HvTXB5svTrArniHYV71+3a2yuPItXmHeYttMhRG+rTQVQvNzMwjeyHlV9ujaaRb
Y7Oze/MHEpbubuo6P3b04jvve/3V4FUdDwbTEenUYzyuk36HpNQSdx1fn3UMsj/Y2uDuBl/Pjtk8
s33e1WPYtFMVeeVYYPyXTbNQA/fIvh9sjn5h8HLHwJ1VYaM59j2G97pHr+A0bui8YuKSDf201p/N
4uFQdWJinHlbvgYmRnHVRd3cIUIbnnH4+q4fuRnlmTPszMoeH5q5BUX67GJWZWs10eCm303WW8eu
p9W+TFsSN7BXB7Nfpjla6UDzcK6c6YtV2X0X1mjYjZ0y/cTHSYu8kXjgWl3mnz1bv5qsyfZNW+iY
rk6y0MAD/pefpl6k077fdX1gwoSDLSh0mGs9VasHasm+t+Isa8ooC9ahj9mwOo9mVdRHbyqbEOwP
dcislsHU1L94V/lRhnnJsVk3Gcgg9PRz09DlJ5qjGcgK/GG/aK29b9g4PHng2jGjfu7pj8JqlyeO
0e8ReqnNX3aT+Xu7yrIDqm7TY5Bbfjy0Nt+zOp3ionCWsLS97gVQfT90U+iu2xvkntYlUF/N2tU7
txtAys7H8aFzJvd+LoP8AGSbEdkTtn9q0+FAAh9Y/iHL/tILDoelXkHpFXGHA3TPNRczdksSgpdl
emIrL5+MXAuOpt47kc8wo8kdOutubBstajRgAkBeyp5WjBi9o1bHD+P6axzMiGQjuBkCN7ZsUJ9f
t0lbzyIYdkCIghw/QK2SXdSn0QO7IUtfFs8cww5hVoj/8Necdh/7RjU2cuuZx/8tYFDgnkRx4dL8
NaC7L7O+S1+A9m4jNndH1qYH1o6qVW29wzApSNHCzGIyueRPs8XyGXAzsPZZHOgRv3GO8psdF/QM
YgY20oFyZxOA6m6fESN9KXK4d3XOkdF299dPZmOzEAsgoEZkBXdCDnq8usCAgI66L0V50Omhznfa
pIipVSIkn2hsUKl3FogY2N4HVtPMtLC+cZ632CvRJK1jVIsP5gwZNlbioYBRpnkShNy9b1UYwY2j
FqPn4c7D1Ra1vUudGk2+BEvh5AlMhhu7geJ+bGwRmIhsQXmFwgJ4iS4/3yBBlI/BmiejlYVmUYZO
+uxMH68f9dYa4A4goWUAAgwShkshlaERl6BdLkEQ25II5u3ffV8s8swtnQ00/yH0pIn3Jbcx5FKh
RmKLJa8GLUBoC4GuIo0hR688a23fo4wm3AnuafC5mP9GtjzyR3P3B+s4EyTtE141BwPuO5rM+8X+
oOuKQGrDJ0VVx0YuBsz577Ggs6+hN2JheTIz/aFb17D0Xm3K9jAA8FE+XV+LSpikt7S2MBs0K/Nk
srIgGuBl4WHBLGnUlzCwoQY+LLe/XBe5pcsIgJHVQPQLvknJKnpT2vmtnudJ6fk7PX1cKLtfUtXU
3i1lFgEEWvRguKATl8qWetaij3OQJ3bw7FTYQ0UmYUPbgM1C5hmPFmgPZR4lghvkZqaRJzWxw3ky
wl7/AeR/XAY3AneF5bqQJN39YgR1kQvQa5K7YDHW7DBtPwaDKuRSrUc6lRWl2LKo9Txxiu8YGBzx
zgvHYgmd+q+bj/9iOdLt0XxOisIw82TgiZUeRp5Q1UDFDQ1D8Gu+AXjRvPIuv0JIb5scZ1/Qr729
y1GM029XYtEhJoYKohz+LqPtLJVbE4/DIBflYoWkyslHYuXkxPTV+Pv6jm2oMmS5AhsuoKFyodRb
wVxurl2etPZuDSdbYc42d+vs81I0qA9g7tPTFibATPeBnT/nvn4HjJUC0bipYGdiJDVOydj1U9bn
SYdp5+l3TveE79NUkfpQSZHUmC6sM4K0yZNVu3f4nWZ/ZB1OP/p3JyLpsGHj6HvM3U4o2og4RmsH
raqqJbZDes1w6PCJceQwlbpkv1jnzj1qs3mycKPMQ7tEmJC7mnkonXV5GpiFnIgfF9k+QH9qRCYr
iADlteMqK1RjULf17/dPkRQkaBnopQh+ipfG1rLT9P2f7Obv70ua0ROSa6gT5omJixovbXz98xtP
HNAqYKIWbPDv+ZKmqdBMpKvwnnavVfFkDqe0SCx612equXCbG3UmSdy0MwfHrlejW5sRb472cxnD
VWU6N5X77Pvi78++r0EpEGvjCmngUAiNdIw4WcOOVCzSeaZIjW0t5g1jgnqKjSyItJiKraRei6BI
kBQbXtbi+fqpbK1FoOAA3Ibz+g55zDuCVHxmlknr/GWzaNoH5t5V1bTeevrkWyRg6OhzB4czuEAu
d6wsptRsMGM0WZAraj/MeezmD2UW612saUY49Wu4aFFvqXDVm5sHjgPIDN6IMS/lomvTcIpphdzu
Mf04tQpXd+vz6LJBDRLDMt4PYE7L2p3rdiqTPEPIt6cqRr6N76MQ80aPBgOEzs/Ln79kTg8qSEqT
dDjZ35rmNmii8GguPi8ZlKJY6ikP8HkM6MltGhPlqA/VAsTfn90Uw0Dapio1ksxu9tC1+geOonF4
XYM33k0AgQXUDigsC0QWlzJMq+RdbVc00bs27vyf4BJy2OnfyRC27WwdVT569VoipulBYGaPddg6
X3XrRiTWf84DmDgsBLQloMW7lMJbl05o7KZJ08C/0D7qTGFLNrdKMH0ASIbpdqZ04JlH7KxMLZo4
mDgHgq+iB3ypUpHLbJiUAFfOgaFHnRmX/nIZudM3bAA8LqmyF2L9WmdUDCY/toHJv/1UzgVJVQMM
Hm8xegfLocsLKfbeWkYGJuNcF7KlwkBxAn8ngqR34eyijatdrIiWFyR+04CEi7K/dOtYAO8DoSMs
CfhqpHMHELLV3WIhyaAPX4DG++TnNTCX9uv1lajESEbYXBpaoHmBJMu0sKgsnC5m2rDGppOuu+ui
ZJq3N1UG8gvD6ZHdQ5VC/JazC6OVedY7ZIQseEdBTfYUnHKd3p8AUvpeN+Qwo3QZpl6wSzFMjc7F
B1ClKZrVNtd79hskw1D3qO4uPtbrgwYysgN239H6FXlfVX5x63kDA83v1UoavyIq9FOmkwSl38cV
090p2sHZ+lfblIld2iEtphfO7Kh3vvqZSvqmgiKIF9VSC93D0rHWXVn1a2+TpB2iLupV9Aaqz0sm
3HOXOctSlyTUjw1ko/6+rimbn0ceENU/hHEgN7xUFAv8Vk0Gop0Euec1zAnCnmCi8XUhm5pwJkRa
w1C3jTFNA4Q0iWX9RVzrgGHnCp3fFILEuaj2CqSuJISRpXI6ISTw7pb+gFR9GKCwdX0lW9sFckYc
M7qcUDmUhHjUD+q+KfAQWb/IFGe6wh3cWgRiyuBtTohpy0/QNAS8K3Mfp13vWBkHbFeqbMPmEs5E
SCdOavSF9iVEBM0uy2LVPL7tzyMJLPw9PHHSXURVx+TZggQzd/OwcoywWn9dPwNRBJGcWWDKf0uQ
nh2ml0MOhra3QMbpEp3ea9qjOR+N9a+h+bsf/8BLOxcnfs6ZKe2LpsvQ9p4nTP+YEpCFOyrQlmLL
5BwdKsVVoQM1kpTuXeEdVCSJYsev7JfsdbT+4kxtgxPR6+mwaPNxofOx0YddYWiv3J3/uX48Yvuv
iZNeUyRR+0ofizxJXRAgoYqcJoGZ5JA9dyCYzP+6Lm77xvxPG+SRWiMsCzEabJ6pTTumrQCDczMN
HdAR/jtB4hTP9GAa0hkPKQS57J+UYEbNp2L6el3Elud2pmoyYMVDIrVtDYIMV7YD7XzDn5BFbVTY
m011gz8lcCsgGpcJh/OMUtebkVjXKnpAd3/cM0XWRiVBevkNzaorPtTIlDCMHv3WVn90Y86WIBkZ
d2kL39egY33xUh/H7MP1c9j+/aBkwWQ70fMhmciSBa01uRmS2o+OFrmqqReqz4u/P9Ok1quR/8Nk
1GSy4ZvMr/ak6gDdVCQQiv53AeLSnElwed051EtpopE5qsefq/OxG/Zaq6oubN71MznSQQPd4NWl
jZWw3oy09B867fq1DbnmhKYxRsPSxP/uZKSDD/LetTLgYRLNO7pGONPo+vc3rcnZgqS3JeDEKQ3N
p4ldkTB1m5BhJPhY/Lgu5S1V/c5GItwAQQgA7YAlXp4P9fNlWYUtKYt5CGnQLzviD13UWoUBcgCa
x6ys61211DZobQEmmXjQRyO6ib8HY9Ed2AhwIehkwE5UV+Pdors/jYKyp87x8p0X9N5hbdw8phh8
EmHm4Aqzm9sHxyblM1iNyMHgtvW9WAMALQC2OWppVR/AdTQpvJlNRRdtwiC5FSUC6R7RsmxBYIxr
mk97PQiXG8cQvkU5QDv/7/vyRaKrzRYsLSk+N07kqTIbmz8f5+Oi9QC1JxnK2RGvp21XIfdcfLH7
w6IK1FXfl7RgRkWj6DUUT4o1ysZXrOO6mqm+L22/OXfc9QmKAP4UB9VOFZls+hWiVR58jaCul/MM
q+/XgV7Ar2DVzvHaaEEj1lzTsHW/4AWIr69l06KByw8dzxaoe1xpLc0w+I0HBFrSudWL7bFHxtNw
6OdjTm3Ftm3aABetQEhOYnStDAss0gXFucaDUdOPQXMfsGejUIjY3LozEdLJZ03WON4YwMzQGnk/
t2/3GmFk7zWu8Vg3fDn6FXBe17dQtS5pC0uH2lpeQqgzTCEKzWQOyaDCdG8LQQLtrafxHRaHu7Xd
Lj0MaJtqVVgt2oT8f3c3Zzeyo//f3UfLEZKo6IKXsbH+YjozuG9oEgQvOXgO6vFv2imK25uLQS7w
vzKk12By6t4uAcJNlnl6Jtp6XwTuBzdXmbFN3UbIh7ASTObvmolTrk9anllwYXF7KkxWZOmvEYTm
C1/3t6sASO3QfIJWdSCZpFiGD/OUFtUEaIuHjsnyB/rWd4uvIkLagvcCsgzyAIBn0J4rdxdYOedm
NkPTWjIeMMTz1ZqnJhq1vApTAzBK1uQRBlLEeImcelIR72yZPbBbigwrMDw4vsvHNcuA5Kh9lJ+W
6fitv5FN703vzr8uXV2rbtpxTGGI+q/AmVoqj2pL5c4/L11SGxRobVYseWKRfd2BXePF6r9dV4It
dUMV0AGOTVBzykqw+ks1TQ2cQ4xHCPlH72GoorlVJYe3XEMbSRK0riMb/Q67XjB9Rgs4Xoc0K8LB
ee69IymOEzvxIAjX8g+aIkAZ/FucdFVbt52XAumrxKCfkHgw+tP1TdtKOgCrA9gBwL8g+BLnduZR
BwC6FDT1s8Qm65eunOqYpEio556GMK06BkBxZOnwbRhV+rb1VIC6B88s7ityW5LgSdO1PEC3YwI7
uK+mObaYuZ9N72ia/Yd2CnbX16kSJ5TnbJ2rWaEDqYY4Ano8Ps37wtWAhzYjp1pefCWh1NZdRbsd
ek0E4Y4jN3JnjeUvrk5JMhr1F0wSfnBKX/HWbt0owPkwZQEkcLBHks2jWovhAWNHksKNx+aw5geg
iK9vmkLEmz082zSdo52091qS8PqbwT532Y9ZNcR0a6NE7VYMJAKvoGxSMX+zcoIMFbCleWDZaSY3
Noy/2TVBEIrXVESNplCMszXMlFSZ79AiqRsEb/b8YBsn7tcKH2RLvQBHQ3+q6NtHhepSCtQLaUG/
KBJ3AbnIPcn3PUEn3eO8HK4fydZ+nQuS7GjNtRwaW6Fs3+6BtClaRXFjy4ief1/IP9uuEm3xqeXg
+13wIU9jnfzS9R9ucRtj6P8dyu/tki5/gHbArCd1kUzdy/Lo9IpFqE5DuuzZUOSVVYlF9I+TRsMm
/1kydIUMD4HGFHdEtWGSfmkLx7jFHrLmAa0ocHFOznJQ5ra2buL5sUjPAAgwFiPtoV+O3YV5942A
GaJy/6Tkcy5FMimuN5CWdliLz3+1GAY1BYon2lCsQ7Yotd7w1mZlkRRecOzHhyJ40NI7Lf3E6D9Z
B/c9Bx0ee7aCu8HYL90xqNBLo7pDiiN7K7ud6bjh0bUvc/yIlEfLHGcEY5r2Rnb3BzcVI9xg1/C6
2jIlHik9ZG5NhqWSY/BU2YrPb+r42eclbxAkG21jevh8xf7KnX3xs8WYB+NAieLI3hscgNN00I8L
dD2ao4NLg0CWAH1rK9BhBetDtG3otyNTxVgaMS4EfQ4woZJFg7nBWDO/LxNqIqlKv3b9rtXRBHN7
BAdCbZAtimH1okdYWghbcpRtUctPOP82LqfWujcdhd3Z2iuMNsT8VROS3u9VPfG5cO08QR9U+rO+
dXQIzCYSTmDbEFSs6MiSvQobqMRJb0ea1FofMs5DdnNN6FKAZJcne6ktVkMAq/oQEPGeqzh7NrYI
vb0uGsLFtUBi71KdcsMf+5VUVfKw8E+tqsXh/c1GzyO4LEWPAILOd63mIMAtdJpVSVd+ALUY8PRo
pXCfy9uRetBYHQPDEaJ771tk3axx18IhZWJ19seSYjDfkVTdvd0rfLyN3bqQI5l9rXZbp/Uhpzg6
z/RGVlqhTpYLxx9+PxrV3s3pmc2gmpuM8kQDK/V88sEaeKsJvBQg/Xw2Tmj76iHAz2OAqOZhd/37
G8d9sQDpStfa7Okrx/dr/nV27tH82M/3ufPhdimY02WLvALAho50KWiOuQgBy5sEHhE/jtZdmx0L
frwuZOukEdLDzuJf8CElN4K3RmoE1OOJ86MJPtvmp+ufF7/xMjEv0iK/Py+dxABKOjYbLk94OUas
i6oh9tM1ui5kcw1itKgY+AwouH55tz1PWym30abmDfctCUJ0siokbC7Dc0ECIurwCK0uJTAPXZcE
TbuJ1y7zsaDl+M2m+fDJnpogvn0xYHIUQ7Qxi+EdtULFG8fJacETVjygBntzBg64nrOvSwup3LV0
nQJf7537lvLQwrTSdlJA8rd2C8hFQDzB92W9I8MojJKwiuM8MLEYXXF3Q3BaMRX35n0CXkSwWgMn
BNZU6dAdbUk9r+pYYuuvvE5UJL8bOnXxecnN0fCca12Jz6e4Gjz5AwsFyhckKEVDCYJQsYVnrqDb
oquwwYimpPYDLZqZ4UYALJi3H4SwsZivgt5EiJEePUfPK8fKV5ZA28KCWqEx0mjSVBN3hbmTLvmF
GLGXZ4tJ4deOqQUxBf/ctHNkonBRj59M52UGxKPZzXmxv374GxqGpJ5IIyN2x0gRKextulqMj7Fx
7HMVzla8sBetUphflQxp8yodIZbTQcZofKbtP5m1xreSa4qXUOTYgBUDoxzaRyU18DUA78tpzRKT
P67rSauHAx3YUZ+6P7gt54Kke+9Vua+hcIp0W0Qx3KCeVd70xm5hzCPokUEDDwZgS7ovo1dyEIEv
2otvftO9fW/d2Spo3aYIcKUjWSiaOmRCtsUdZ0S8o/ZiBh/sHFO83b9JcePQD3EiDszK/4RIG1U2
RoC5AxBiu1NYlI+tkpN/47ag8RlNt2hOEDNYpCcxSDXTGliWJa7+MTCbaM78yBr+sfPHrjMiswYh
3x+4jRciJX+FgX6mqHmqvRTFl9Z5CkCBQQ61iul7AzYqwgPRVQgoCYh0JB0AoxQZjJVkidEeKf2H
BIesZjvDHuDPf3L7rxWIAIr6Y7P8uG4NNmw15MKTxKMDJ1xGjBZAk3XWxLNkcKPq26zK5Kk+L5m3
1RyqoAmKDD15XURNEvLy7voCxJFLBvRiAZIZ6MC/EQSg5k/QU1bGLjto9ItOwoHv0ui6pM21gKIK
r6YoVsjtpfBiirxE3fIFIbz75M9Td2fUf4AjgCKcSZHMs+UxbS5bSPEx766ISq7wYjZXATvzFu+C
VUZyWq3ZNwZnQpNK+0OfD5TH1zdpy9AgTBRDJkVQLRfil6llxC7Qt2AM1WtZsWOnu69ALxyui9la
xbkYyRBkXtdNmMOJqLo2P4zU/hBo9Z+IAGcw3kk4rhizLr/MTtcOdU+TjD0s7XFWfF7ss6y3oN8E
ZTp8MCRpJLvSDVbOmOWQpPbQSqiZcZsHce11UdZZkWEpHuTN/fotTe4eGhskHrPGA+rZrvbmUL4A
F6ui6tqSgWS9CZ5XuMmYynS5YaAvMhioXlE/6e9/5rrinm9/HbuFRwZYMrno5Wfc6owZ0PbFjbvx
SVPxwG8prphl89/vS4+XOfc1wi3g9u3+pK/NYWJ+SFbVCFaVFKEVZ+5enTl+Y+tYhcM+AmbxxfUU
zsqWWmESghiUCcYLQKsvBVCdjpg/jIvhmWCJaasHBxSfvT7f5YG2I8BcKORtHQsIxxzkbpA+g5t0
KW8CB6rlpbgl8NXC5wER5PWLvrUeB8QOQLiLIYHyNdErvbRpI4gd+nt3fPINUN2EaRDTf67L2VwH
JrrB3xfPiQzhcIa1tAezQU2Lplk4lxMaUezPfyDDETylQALAbRW/4ezwNRBQtXODveKPxeiHdHAV
m7W5CFD2gJ8NQLFA5mlnwVihNXkGqgZ0jb67G3Nb8QaKWyBbLeQkRHeSCCBkFN0KtKC3+DOsVqvF
+QTYk/06TCReiSpG3ZYENw/NqPCKZcBb1mEUod8vWRIYkQX+szEsUGeY3T9a0G8x5uWZ2Au3h5oi
iii9Ks7bNW6Qpg1SPeowD+L68Yur927vMBUU0QqayN5h1DjI9TCTpseKzBBkW860t41H0Hy4AwL9
KG0VD/0G8gV+xJk8yR6zlC192UDekplhDZiL1e7BGVSHfbTwl5Ri2IVqrvuWAp6LlKyP7jYYFeB1
WWKVES9jjSsUfMt8Ykqv4I+At/ruETBA1GgZbMIWBk9avh95Hfn6pDin7UX8FiK9BKO+uHkJXoRk
bT6OwBJqf9C9j5Ox0fqMWVJgK5eNNEiM56nwEFG27DvzTot9vK5pm3cnAGmsgIdYSHZfKnVqat26
uD1JpjR7BTn1A+hdXse6e+onFYB/U8tQYEb6E2gUQGul3dIWs/F7DrzBwLUuzPr0PmvSvaUVyerM
SJjQfckFPV0P9/x21ktkaM5kS6+pa1IHcwfRMKYFe19/WEAOe30jt16fcwHSFSK2QwG/x+LG6SFn
3zS7RmepGxeYAG+r5ghsqZ1gxxdjdoHFlg3eMHOPT6kHpeiPa3HnKfynLZ1AQymouMFw9x4HB8Zc
Y6oIDF1N2gT13P0yr0+aOb1mlnd7RUoQ48GbQpUQ46Mln6BZl2E2YFXRIb10+yGj/S9mFasKW7dl
TzFDAtEY8hnv0++Okc1glIMH3dpuNFjFfnYeA1DqZS4JiTPFDvswOCr/Spy4bMTPhUoaYRor10rd
IEmPYLavCXCD3xqSgtLqUNOfFVElO7eODUkusUwxeE5m4ZuCdp1NCsRQR7JHopVdiHEvO3vGeI5l
ub0UKloW/ysrkNLCYGtbB2tE1yKGRsX+0AAXqcCQbKY5ApDXIY2OSSaoJl5aJsfQ5tTsVpAA6O4D
X/mHtPJfKObodWn2PHntx7RrIn8yXuomiLS82V2/z1vvBwDioqceVwxIwEvxOpp/U71I0QbskeeF
BV9b3saYmv0n7xTYlT0BbURlRTaK1PfnDEhanNpax273fe5/elyVl9xYDPQbpHAAlKEML78iLDXq
qmIlsJOr+WFytLu1m8BnqSqQb2ggxLig54bTB5pn6chwYCB/nbBnhv6ZzuBf5XNEceOY8ePmwxFz
jlE6wGxFUe6/PJyRk4myHuQNZpvfZaN16A0nMjtXkdjfsLNwvYErAEej56Gl6lJMZdjgvAPtYKL5
x4wcVOX4ze36/XlXukRzWVX/j7T3WpIT6bqGr4gIksTlKVCmfdOtllo6IeQGEp94uPpvpeb/36nK
IopoPTETGnPArvTbrL2WVQ4IwKwciortIQOBuh7t5+HXX8zWiR0lYRhFcJzzAoQdeQZHLmKehvQX
S7fyOWsnFpQzoJZGNz4AGGoHQhNRKDgkMSg1qs9p/4Vp+T5KqdeW+9ysg9SCmrrWeCR7NRANXB/i
6lSemFbcmC7VLD2esFItlIGSyQDS5JlTGhTTVliz8pQANyrRH2gUvkQ0zsO0aAJstk8mfW/RCJc3
2lGHZmH9mmutT7viphs3Ltu1wQFHi54+/ImivnKs+s4eDdtctKeamrtk+aW3T8PMfSGajTtvxdAf
KTipvwMtBvX8zgOYnnUu4M5mg8fdO4tEu6Xnx2reqvutXEjyUoUqMIj2CPo5z0+WGZvoea+Q3Cjm
dgeejGMPwA4T1saA1rbkmR3lDZ7qdKZWZCTPOaiWyFI+gCv3ftLbAxcvGjeeauLuUTs/tllzKEVx
uL4rV/bKmXXl/uhSEZV9T5PnuKOe2VV+kSXonLzLli8sQt1DJ167vFy3ueJ1nNpUcWlpSwrAueDq
OHaLvMFj7KaI4axvztIdlqJ6tLvX6wZXLkmw9EGREgAvyW6lDHIsU9GVNRrz0bobZHUbtB8UCZbF
olML6pAiPAMJLxmm0Xwf+YNFH3L92/VBrM4akA0Awbnom1PZR+eM1iMyPqiplE+5COZkF5OAZZ/E
eBi3XsnVvX9iS07oSW6nHhnoM6mOIqG4y+/AxWBOG76TPD2K54miAzKrIJeCV6FWiCYD9YeEWTjH
4x1J93n2oNdH88n5m1LUmSHl2h3MJo4AGEGkkA6e3vferD+nLOT5fWSm3mDyXeH0vmulfhp9vr5i
q9vuZIz0fBa1nsRmJEutlIVL7dfFj+vf35pDZZVyTivwqsnAm+8c49jYflv6w2+2xXu7Oo4/Gxx5
UVTVlMdZoLsZZcoCuyFKtePkDvxY6GLyro9mbX8jyDIR/aCnBTv5fLZGvXRrZxpQAWfDdE9plPq1
nXQH107QAe1m+S4dFrZnYNv/57rltd2OpwvayihdgCpOuR6a1jRaIYNJpj0t0/gjSpwfcOD/wggS
JagkIGDAH+fDa0mL4uuEDKDe/uiYBnnAtyn+iwKlA8JY2TcqVVkvYB7l1NktRFOfo7T1Jqv2tsL6
tS2HB15SRtrw0VX/qXSdVgOkMXkGgf10x9mdKYK0+vJxp1aKfxpoEQW4A67M+Vz1XFTCSEvUFYzP
aXMbJf3f7LX/DKiEp7jfzBGqr8iE2L+4s4sLyBWAzAmy5P5kBdcXfu30oPAmWxAxItDPKIPJ8pb1
YFF/brRbbee6N9c/v7Z50VaP9hsU3y4rb3kF+buyd7UnQcg/c422ObYUt0VBjY05W/O8TgypRTew
NdIurgAdaFvuL204FJ1vQukit56vj2htwtDBCy5ySRd38Vp3sx7Zw4zHx40rKYcxu3fJQsrwupW1
6+bEivpiF1bO+iLFoXfc/KtBh8fMzPeVGJ7KvDhY7RCgOrTha60tFeTJkCVF0zviNeU9EEYnmtnG
U+R0hwISCrHh060W67VVQl8gkpcUhRldhcaMWsctpIzi57GcPaI/FgROnNN6trmRFlszhEIGSjMo
z4G4SRmM7ZaI42sYcoi4Edy+qeb5tz3YuwkqpRtbb2VHwFOQaRZsCshJKndnzOwhzgt0vVZQwIgx
no/zqsoi738G5GBP/B2Gdgxr0NFbPVq6H08BWCCC69ttfQggUjMBn5dae+cWljqOtCo20biblp6m
l96v699fWQ5AFIAjBBkYQRuyMoLYWrrOHYCb1+biN8Im30FSQ+8hq9N1GydnLUkOMCceMYrdjPq1
cj0XkAntIxtVzGiI7t2m+m0JqI1b5m4S5a1I+wdo1N6y2tx11bAlJbllXL2G3DIZqiJq+LMNfg86
hpZZBG353dF6b9TvOlAVldbXJP74i4QhI6Et2/hkLvh8+XLkYFicIwksIGpTzYdJT/3rC7hyOYCS
H/sDRQDMq3qe2nJkE5Pjmh3Lb9o7Z4n2Ocv+xgr6TwCYAbvHRTIbhcmJ60heQ8KAPs2teUsEOUz5
X8AbcPrhU6E6DNE99cACH2JXmhRioM6xjSGCs3EhrLgheO0Av/6T97qIhQox1C02JqoykNSzxCEa
jkbha3FzKCxnY8pWbSFZLWkykZz8syFP7gZaiFZvS5ohQq78GQq5qVnC5uIzkNg3zu76Nljd33/E
CpFxNSSDzflOq7qoESkTGTJUkE+qaz/JmZcMBNfS6Bm88lj/1EFM19qKyAwDX1ZCMgnZlIkVhnhW
PdbIhjpJa6AlEhg35840jNxLWqs76lYd+1MEiiPQktpBXUeINfRu8SOzQlUePKJBXhfN0bULCEj1
s3GYF9t56xInfaGJRv1mKgU0jNzfUPNKbx2j73Y1fNiNI7p2gCTOXAJpcZmrXnw8JEsTVTW63TK+
z8bpR0H6fRbp3zcWSC7AxTT9Z0d1HOa0b/o+xQK5NB+9MSN3reD3DgLY6qmthyMysvcNutgn6IaJ
Odq3cXPvWvX++s9QRivhI3jg4SWDghSnQM37okWyTNE7U4YzyNnz7tjkSP9uMcQqj8ofI7IZxEa8
4qAaKn2ok61fOWU/OVFZhl13gEZ7Md3q9lFftlL/iit2YUZ5T1y0CeA3VGVY8+82eNNzdnAj5k9s
Vxjxvk+2FE9X7YECEiEG0nqG2iqdFAtEgDQwpg5a7nWL6Ztt4WnFEDTDU5381NINF115+/+Mj0Iu
HME4+vHxgJxP4wwwNLWHpA6hfAVKZ6jJVRu3xqoFCEEhAyulnNVqqxZBwIMmogqtaB9rv0dn42xt
fV9eHScbIa3NrCunqgrNjHrG9Dtbguvbec0APEncOiC2QQu73O4nBvouNaoefAyhg+sCs7SF5ls7
LkidoVom2RCI6jVw5DG1EmS2Ycb8aLjRtJ2gx+tD2DKh5C9oX5qtFY1p2Bbj3u3HkPQC+JQtSps1
M5BQRr8ckdQVagKc1zbXnarPwi7esXw/IpTYqh9smVCOfdID0cGSMQvzYakPIjbNHQRF2TFrqb6x
7lumlKMBQShkAus5C5klQmdMHs3xgWzxVKxdYyjeoxqHkgE60BTfWAwuWxqIDoVQukvpcbE9vfGj
H9eXf20HnxqRbsTJDq4n6KXGzMjC2Wa/Fq2dQcizJTuzZgMdq66UUJfZEcU3AN6KQHQvzUPD8tzY
L4aNAHVloiS9FG58+YBelOeXSWsr6NPWYQSVt7h3n6aZHzVQqecx2QgfV4aCHJ+UgTbhUF/UYQk6
rm1uuHWYZvfLsd+id1jZV2efV7awrYvE6G0bn28BPtF3LdmNTfbxe/3MiLp57WKYQI5Sh2Wxd3EU
Ny6UjSlS+9p0ro0QrnTq0C59CDVq9u76jl2bI6QJUAuVTH8X2Hkj6uosqVgVLn1DXohGIIWYxfqN
ScdlI2SU033iM8kXUOKA0DQJdbxLLuyqRU2SxmYVjnlJHpbOSaD9NTBPdvN5BLJTe8vo2LccsuNb
Gcu1WcTbi7ZZA/AZBCPn57LR9IWxiNeh1r5rUxdYURJcn8ctC8rjODWJm8YkrUPW7UTlGR9kl/v/
Ju+/ESinvmxKC3E0RuCS0C0n3xpexPjr+hhW94JUSAdcGJQ+KpKFF8VQgKWmCgvolXwFuCPbuB7X
DSD5DXVBdLepmWnO+kxPyFyFpd09zHbz0DDxXjN948wowdq/c4Vk1P9vRq7VyS2cDUCYZNlUhb34
wdjbYhu+OdMgp78+SkvxrymEuKgrIpyFj3xuCrp2dqWTBXuadz6gGZ7Rvl5flNXBnFhQFj6qLF20
rV6FpHSPbGE+sZ/auPYLwiC1/n7d2OoCAfaOVkp0mMORPB8O1FhM8NrWVTj06BUw3BiaY0Z1I+gW
Zf36qP4zpBxIPomqRsKoCmuiz37Orc4fRWejmB+1AQFh6kuxjMUGfHh9dADcW7jnkH6QP+pkX1hD
JobYxr4YR+gPH3rgOvsNH3nLhLwDT0ygZgFAbwcTjGuefRt/SustRPyqCQYxAfQ9IoGs1pCsyR5o
12hVmFov4B5mAsrou+vbYM0FAGL3/0wovlJdLIXW14hVqmrxMyvkne7Z9i+6ScOxZgiPI7KHaH8E
GkuO9WS6+irJM8eMylArReaxcXieXTukxUS8bNNxWps42SQmfWawc6uPAC01NF7MThkaFdnxhO/S
KvHabIu3dcuMciVMSzOSBAFzqBm/0mr0qPhpGd8+vkCnQ1EuhWKpZgEd0jKcmHFk02/o2KMEEwet
udUMs7pCJ5Om3KUc91o6VBhNn72azWdrhgy4Ue2AqvOuD2ntAQWuEFIZwBYSV0WF6kaBznU9rkKj
tO40Gt/TJNk4nGsmgAWFlib+glyyMmtObM9gZ8cGiLTXev4l5q2juWVAmayGjFpEB6sMiymoGy/e
mqO1rXU6AOW4WKgblQnB95G38HRjL/rStzdJA1etQNkW4QVyFQCrnR/KAdSzwranIiSTcdDMp6ar
g9j9IPvzn5cTfj/4f3ET62gaPLfSRpxDNCgrsBgv3LqJthh+1jauVHwD9FdSlbrKZU+LsWUcbMah
vhy6vPb6pPKa/PDr+q5dmysbSAXpPSO1owbiFRGaKHLkRJaeea4eBVlaPsTZp+tWyNpgsG9t9Nj8
wZIqS1JRJ28aO6/CCejEO0ezFj/VGhroE9EOGjOqe6sXya4z0sjrRiiPIPk/ek2FnDsR4AJ0Z7A0
dZndeVaa8nvAg0lw/SeuTgRaDYEORlLiQntrqImIxMCQimzvMzBoLfa7mH7/bzaUm9Xua10julaG
uhFq4qmxEA9tpVRluKYGKcBw/984lJle2FzGBZggw5bVyFKPLw5d3iqDoqRVByxv73Ie35uIV/+3
oSk3R0GMIR8hfhM274Xz2BSg0vwbCxCIRwwEgWqU7c7PG1r0FxRpEej12eSl4z/J8KOEeuRfDOPE
iDIMFJ7LehyjKszqLIBwgSdAwTN/kH7nz9UhnTiKk4e2bLVG4WhkQNRtY42qu2RcDovh+EATboxl
LVyVRVowCSAXojvKBcUMq9JaZNnCmv7D6PPCP0XVoWCN19kmaKS3Wj/k1Kgb79ScvAJOXKEUJArE
7uHWTdPncXikvz6+MrjR0aIJqB0wFcrZyft80vSIwmu06d0Y8/3IIhDjmx8DOP1ZGgesH5gu9ATi
4j0fhRMJ5CaHpQyrpAtFrd0Jpt079fT1+mjWwgfQiqDrAl7QZf6zBhqBaEtWhbjHim7Pkr2eHGjt
j2R33ZD8vcqqIF0sq6RIGsi793w8TRWXkUadLMy6n+j1EmSfORsrs7LPZKYNjcAoH+Nv5aECpZcG
0kMtC+36nzE6djbzmRb7AwpYhD2JeeMeWHlKzswpEco4NcAnzHEeiuFtgcxFsdi+rQPBw14+PnWu
RNKBagBUWeqFo0FTIF4KloUDf4N6aMOhTmRssSmujgYQdyZ9eh3n53x9wK6aLGAGRjI0freK+pDZ
x7TtAjRU/sVGQJyC/nNAANAEo9xsfSPKoeqxEUzti2MDo+2+d2LDq1/bbMhZAK2PhlCwWClXdGzY
dQy+lDwsDW/RApo86ePv64uyNl8ytrcddOuixKKYWIgusgas+6E2lj4tQmpAOiSrPWZvqX3+SX2o
R0fyJqBzW1L7USUxqqXdsDR9k4dRX0+Pjt4ByunUFvebUWO/ASJzPHS73fPF0IPOSesbN7eqz0nr
siCeu8jDWnx3s7L4Jiwi9qneAKlrG5G9d2MeP0QTqEzTQsvvZluPg7TtjaBbILbSt00Rakgrexwt
/kHULNlu5GXyG8kM7b5FDsdnZktvi4iK2ANAq7lleskeLYhHDl5RaDrxURgsHkb09HgxrWc/iluw
xJpp46f63HlG5yZvghnd57iw0p9xVbFjmi3uTT/TYef2+XAwquJ7giXYlbJz1JwtuhOuUR5nVmq+
7kStV0fM3md0NG5jOs67aiH2vuKddgeslXa4vuiXN4wLRmgMBSE9WtRUmDV+Ato9xhKlHGMJ9OKz
JX64YJptbPQVojN8Cym8ag6dVQ4qIaZMJ56fybZr7M7qEhSnShZ9so1+8WnKIbW1FK0ZEBQwvIY7
xQt1xFaR5/IEYaQnppVXjhVRSaIihelkOhYRmk9s2hMfct1bJGeXzzUsAYYvcVwED578JSfPdZzP
WdamcQYx3q/l1HrLsmVhZSyIVQHdNrFqOLLKUR0nl86gL+QhN/ZkGYBMNQJzK9OzMowzI8q1FsuS
cQqR5LD4brpA8W42W62OAnUqLAoYUS8cAn2GnmDdizR0zfQQN9lzPecPRtxvvGqrZlCtAnobved4
qs+XA1olXOvsPg1JSr6gdHHgVXmnT3zjJK1O14kZ5fFMIQi89PGQhg1Pw4nOX8Bus/FsrpmQyjgA
VyPtcqHwAjayvuW5gRX5bLRvGn+9fhesfh5gLAh6A41gqGgO1xg6G7hqjrA78+2jkW2xm1wawHuP
qwaPMfI1FxKeohiTXC/cLEyhi2x+K+u36wNYfcGAoIZPhtLhBcInN4qyZZkssc6f0sHvYq/MthD0
qzbkMJCGQjpKfSXb1MxynnS4RsRB17zHSfPq9MNbCQYwAKT20eoKIZXzHVstuUNFDhtF3e4e9XKr
R+5yHf4F5gIKgn4DvPbn37dtoQGLAIdFoN/Us1P7K1S+v1xfizUbKKtJFI1s23WV42BV08CHOsvC
6BD1wFPcXP+8CoNDNAGmAjBKSCgc4JbqOlQVWUROAHMoemDe2qTlAIXosV819d0ydrdxNd0lkSM8
jdXMr6Ji4wes3Cqw76BnjDg22imUl0zPykYvHOw1lK/DiadHfSCtByzgxqFcezFP7SjPFjI2bjbn
FGs1uEFFusBebrKl29fNi9u4D3T4dH1iV8eFPLhswIMmhRpyjH3jmEimYF6HaA+tR79NuK/ly0a+
ddUM8u3YiCYACyogiWQN61xUXcJMn/w6vjfIPf6fd30sq3sQMjgALIAB21Cz+kOilbwbaRoue2Yj
2fAXYwCVIC5MADGRPZFjPHnnqdW3mU4nAHra5htJs8jjTvrJjIbv14dxeeXAn0AVHi0ipmwRUeyM
4IzPmIjSMLLQDLcMdrqLaTz5esn5PmGiDq/bW1sbyRGPbBDgrHgLzseVgTWAsRGekmkcMnenDTv7
g2pYf06vpImX7c6IANV2YLuHRmIFaQCUrDNjt0DqL+hiXTtafbnVNkb+ADvPow04nNJTApjPRq+9
Mp5maZYeWt48nLTaARbyKWr3OlqrxExHP5q+VeLV6Z6X6Q6SHw/EeXPsBzG/afF7MR8a+mkhb2ik
24FVe7FfeLFr40ejH30yjD535v2kP6XObVShJD7ss+TgsAMF4Ngsdo5JPdq/5vOvOGtv6+odeeZ9
nHzT6DGCIrq5T0RgGL7oDnX2Vc//WfTbXBPeAA6F6ts85rskYYFm/p6hOLOwny30Bpa2QyqZLB6b
nhP9XaOtp2nogeHc49XdmO4SKDDlw0udcW9a/nGcEV2L36zxJynpftH5ngpow9l0OLLWBcU2GESh
RJkWrdcV9g7+2IGQL2Zr+j17ruwbO7kphy+5MIOqpTc9xGRHaKFP1q5v31P7yekfinQ+LksRiG7w
FjrdDo7npN0tnY9k/hRHmecMmtc0u3EefLt6WUbraZzfo+y+AHuNAaSoaT4Z7bTj9HuZ8108YTdA
AMUlkadXy0E02l7vY93T4x98sL3GHBqPmxHapLjXTV8dE/9Isl3Wgxm17CDO8YlBgbh6ydPGM90m
aJd95xKvp8tuqN+AjvR0DX38aPbd8DJX7hpENRBJBGQUaSc1QM+GoQe4wOThKGawINA7aF98kJ9H
nhoAoVB8lznoy5Io2CaJmDV45Dn9bNtJkOvmYeT3CVRwhqg4fvgWgDE8ALg6IRikNiPRSS9wdos0
7CznqbCaRyb4kWXV778wg/sNOQ2U3S4rr9E0911NMW+59tLZ9c+qdL/z3tzICq7cacjUylwDAjqU
lJU7wG05QDLc5aEjAkcPnOpx/CDZ4b+rc2JC7pCT50BIp02vsTrDSKrAYsujkVXv4Gva6gRZ3Won
hpT3oJmaWAe7JaK/7GjQR+vjuDJss5Pvy/foZCAEFQcKmTMON10/CKt4xKu0QQexNgQsOhC9wFwh
KlMSQK1Fh0gUESIZSO02QbrxgkkHWb3xEWignoE46ZJGKKYtgk7T1Z617mjYd8P4apDP+nTn0P3H
dy9S2XBwkUC5LDeksz6IssmScLLT/ZxMNyLRA7OfdtfNrE0XMqWyJ9BEClBNZVoi65gMO8LkUwVo
z4//7evKeuds5jZekAT4NL8q7wGFvP79NV8dTtJ/P1+JZ5q6nXOrhQGRjcecajstRVorn55yfUn8
ic9vkER5tsfhta7djcER6SArewHAPkhiAtgt+dOUrUbb3GizTsRhUqWhNTzX3Y9S6z+TOn/pKN+n
1DqUHdlRkAwsMXsgrRFcH/7K4p3+gD+zc3KcRrJQwUv8ABb1oV5Fb/pgbjw+K7cb0htS8BP3qBSv
OT+xsW2KcWyMONTZ/aQ9FE04s40jtW4CTcpQCADPKpGjPBlF4trCyakdh9zaQz5uobda9Bf7BM0W
cD0R2IGWRu2csbmV9WjpioEu6Ot70Vv1zTST4dgvTfZCZp3sRzcGmqVj834Y2Xhvj9bHy5RgKMQ7
+weJKis75+Mc68po9MlKwo4858W7qX1n7ufrG2LtPID4SSoqIzBBflA5D1WhD8gQlhxVsO4+F/FB
y/NAj6K3LIpu+rJ67MvmjWZG7yUdBBKuW1/djtJNcWXn3QVlNRLUaUYzNwlB0+BPXxae+NcNrO6U
EwNK5K8182JCcSMJ6wUx3T2vUY3fKCWujsGVsr0Ah1yWEnt9jIje1shULWI3dgRx96e/GISLUiG6
5lETU2MGu1/QwRUNPLS4NQXTxMFa2oJ/ZwZD5v9mSTlYvdFCR6CFJSpu0sHwTOC1iPbzupGVLAJa
ysH4hKQSsCJqmp/VbsWcpuChTkU7eXxG8nAACdoD8vHTfq7J/MT02AioA8qz66bl3XNx/zL7TyYc
0Z4Kg0HmV5sTe+ahOVZfRhF9jWfzERXA26m1N7bF6s47MaXsvGgCkrtsEehpfBEB00R5FO0y+q6e
bm3y1R2IKjbaZFFpvmgZQXWUamkJd9/pD+Vr1n3c+cbWs6Ht48B9AeL6/BaKeBbXrF94ONNDXk2P
jcg90WUbCYy1pTm1Ip/OkzsdZK0pn01pRcyeNv5e3HqvtS8j2Sr9r80WAbwfdTmkwVEaOTcEzeYu
LSstCaP80BjHeQO8u/p5VJPgGKFVBGWR88+jYp0VIKpMAMx5HN8i8RdPH8AEQC8hjYm0r7KtUCqt
STrXSdiDhDOo+7h7KwdrubcbtAZePyyrTwN6vJnsuwASUc294BCazqQZeH7sdmk8cI1PkF5KiZfw
5DDZPMh4PwRIo88PCdeM+6Utio3Om7VThFAWXgSiAInYOp9N9I0OIE1z49Ce3DuSI686RLB4uD7S
1b0HcmgwY8oyluqW6UjV68jPJSG0Yu/dtEJPMPsd6eMN2EPer5ta3R4u0NDgD4TwjErQWkGpyxrd
NAlJxobdjFza86y72sYukbtAvedkKhCvOu5ZJFDPp23W+kHM0PwIE7ufntq8DgxLPKfm1PmQHIOG
Vow0Cm3EvLFc0n9V7ULYypB+GajoVGKHpV5YG+cTJpKMP7p89qwG5RunZcw3XLzwS3avGwny4X/j
dAJ06MimOeBtVKhVmlQuKE3zAiF17WUUTLRfxV/E1Ohx/z8baltmHTVOZLiwUef3Bv9p2YAqkjb4
+P4A6kmXcFNX8sqcr5yBXkySlUYe6tnRMX1nSx5qbatDLUBK3eD5g/zF+fdTIANA65JCICQZDq14
R/UIKumfje4vnj/Z3+sgd487xFLuqdjItHmIZiA34Ki0xq85uxfmlruyNhj4/7iiCELeS6EwGpcx
y4YibOb9YvjcvemQxNvSlF+7g06tyCN98jKlU9WUlI5FODZQeo+tAHu75lsU9atjQQoCyHI0nYEW
5dwK0nVlWcR6HqY0gF/XMS+qvs/dVgZ61QxIvST+FbhEFb4eNWbe2KLNw56AXs6pk0BUc1DR7ltv
/c2TDjsOch9opLtAjKV8omxy+jw0WfWZOFUwmmbpUVaBOLF9u35uVh+rU2PKhusWMjSMTDg4iX3I
6/w1y60bzu3AjvX9srivaTMHWtE+mRV5vW577U6XOUOcKlSQLhS+9Lktq7Ze8nCYms8gZXmeJ7bh
VajEmzKhJ/k1wDAF0ACwnspDqCWkaEVaFmFCnCfIFB5iPcUVZ+1xHdZeopObqWwO2cRuiyq9gYrC
7voY1w4BgmHwqKHvnVxkLtwUmu2MA7JURmCo7pYO9T/b8qA8s/EWy6dJfUKQtAbVIgCgcDuUCyor
Ms5BWYHTNmXpp9Li8V7UdvPqAEbpddEyB1HvbtHdrq4g0NSAncr3X30vs6WJO7vD7JL2wB67fGP1
tj6v7M0iciKrBz1xOBDbG2PX679cX53VSYOmoGwbRSlaRfmw0prdxoyL0Eit7059C/CYVpS3rSXu
EpIG142tjsYFfEluyctqM2FxNxEG7OzUvjt15+eOtRGmqbrn/+52kFGCNAQdERecem3PWS6KFlwe
pp57rFqerMg9uDzdm/Gwh27IvkFdyZs9uz0Yi/ZQJeRJ6O6xsiBqe320a1Nr4VaWCFF4oqq00pTY
9dh3Bfg3MnsEADAq/d7m5A47CeUlZwChSeWOG1O8ahRFYgdtJxKjIk/jyZNTRNEYlwSEKS7YUthM
vqYVS3Fz0hq0Vc4/fZJrG+d7bVGl+NkfQDRQHkrYIoq4p/oAmpEmK3eMv6ebOPW1lweSkSC8QSgh
oZbnY6rtJe6GCRNJ3YOR7UiyN1CdHG6uL9faPSUTq9AoRBIcz865lXGcE82oTdyTZXEUXXEYdfLY
asnhupnVBULOCvke6es6SrTKIwL/nbEiLMhXZid+XJXBMgN+k/8oC76xBVfX5sSYsjYmHdIE9LS4
nXI/t/4xjC2nYM2AzIjrcAiAtVIXvxpw2IWVSafghsd3H+RI/HOaZQUfeitwOPBSnq8J5FbMhFqA
WuW4wm1Qljsgp7q+Hqsj+M+EmtdGwnzJYhfgdLgI3U2pN9MNKKK2ePH+PD4nj5MUToA/CzYpJLAA
FlS9c14LJzONsXkZwB5uIw/S2I+R6+xc8doP6WEBD/zM3svy92DMwOj+6pZDIVJ0YeCudEHo2wR5
kXv2fAtE8K7RXmgde6Tq7sek8ZLxZ9MBi1YY+zg6poW+c5fCK6i+G7R274LYouL0YET9oQbJlut+
4yhzR1WFJN1rV5ZBQg9xXO0T4Nnc+pvtPFhN41dTcqvxxhvyLa5i5QQAwoKkAEJM5G3xbxeNVHHh
gsMq0sXrOD0BUOnNZI/Supkc9HjrOVAW948BpJ4Y0h7g2sUjfb5/6IQbuGn6+hUwev9Qx1s8c2tD
QSiEqEsmwsFPdf59e4aSTgIlnVdKvMqYA3hSQfuzFd+T6seHtum/UwVPEZQ44FYF0eq5pTxLOzqV
ZvNq+8u0K5L99c+vDASRFpLQEqQF1KEykIkDqQc9oPa1MFzPFXttEr5exH5GfRYNG0dOyTHIsaAC
g64mFMsBOlOzQ1ZpzGRp7OGVzUnAp4PeHEbthRlfu/xYml+uj2xlCzAwUuFKBRYRfo4c+cmDaPTa
2FC7al7L5qjpt+T5458H3RUazoAyAIROeZtAUBYNZp40rw39J97R8p+Pfx6NvFKPB8kl1P7Of/0y
lrab2UbzyozgZ8c2FmJtbk6/rsxN3Rd273DavIriO3DkH2v2kMuMaul/v13xXc20iwfTxW//ls4v
2rex//zxuQFDM65T9IwCSaLsWa0d8wEeg3jNy69d2fo9MTdOheISYAQIy5BXQ0SB9b3IDTGIVWcm
x+K688M0pbtifk/Trar45dGDEfCyIkCC43HxhMYlyky8TptXLUHXHVLX4JUtyr3lvE38Y3iFf8eD
ZhVZcgI6Ws0w64Szaoj75pXwXcV348eClYvPy+12ctQmXc/bMsfnoezA67ecH68vuNzsZ2+oXA50
RGJRbXiDasGxBWLK4HxoXlM7uU0cNyCkgAQfemRFu7G3VlYefhFwsZL2F2+V4jj1NsmzRJ/G15z+
XNqbypz9xHi/PpzL02cC8gu2TbRvS3ddOX1QQQeFS5FOr6Mjda+awPjyFwbQ6IzpwvfRJX6+HnEE
BnOb9+MrBD7b5CHRPv59YFOkyJAkHsILe/59TJ2YXT2zXrs9eokh6rHFf7qy4Ki4SeFAkP2hJKKs
wlJk+Ww4ifXKsm9W+soL5Cz21cf8frlrcfRwvIGBRa1IjS56K5rhs0GNuH2hdAq6tgD88MMX7bkN
xekfOqfDboMNzo2Aj58F3Uo1Xr6psADRDwdcUhiKikQ2q74vOIEF5OUK+ojnZG8bvxPnRjN3mf7B
WEnOGbAFwN2j/WmlFqH3Q5WX4CB6dRf9mOnBwj2tiw8b2/ffY6acePQ/QGcHTzg2gApPF02/RGNk
01c+OJ8NQbt2h0z6izUz66EzChOUyDzaEylf6Ucguo+hdJE6fjL24wOkN9wGCFN9NvyU2eIwWUV+
L7ruR+s6P/TMiTwUx91mN5Msue2ToTuOVVw/mYthdp6WV9BSqzVS3NaQLjrYgqX7qRD0RmSlwz3G
phTSo1oNXwzYA8HqwWONPb0kUz+9GB3fEYuA/kuL98Ni7Fsz2ZNi9DrnBv/lAo6MgKYGC2RHkZGo
jF2h+9R6bkSyd+J90n6qlslHlPglp+LXwoM83011Dhl7Bl/+No521nwo09z0tSSp/Wamv2zS3MeO
fuNCdGFoEs8YnG+tld5aef9DS2tUUUpPWInn6Om+N8eDXe310fCjivgA0d4ayWdHv0t0wx8cUEkg
OIgZ+W1Auk53/x9H17XbuA4Fv4iAGlVeVd3jJE59IVI2EiVSlVTh19/xBe7i7gLerG2Rp8yZM3PS
oUxW9+LYee2bNIDXrsdZUnVfDcR7sfEHQuu0m/sOSjpfc8iSxrbSvuL4MdUTZO53Ef5uuBPmvdGF
TfLS+mmsizsdptDOnW4uTOTFjWMXhIR3OvNx662kc7EMqbpssIZYhU+SF1rs7R4+wuPZ8KfRns6j
9dWNXuK0ucL/6NYlC4jIFO0PGzODBVkb34Nbitia/kQPIsxGihI6shXoFsY+6e0n6tFyeBuPO4BD
vmhySk8qepvNZW6RhaHY0+lja3LJH4i1H/VhcfcQ9epqqKAFSz643rmTQ1y3/6zhNTDnesmbej9M
c7yqJQ5b6NWMcg9VxmwDRYzPrKhcgbOld20E1V7ix/gH3cn6mMqnct07NtiQ4ohq8Gr8YvHBh8bk
3OLTmXR75ek99lGeFy+3YMw5d+9tDQB3suSOCnVd+Bz7no41eezMC7GflQUR5dGJmfntXZlAYPdo
G3PivLn7r0LgWZaZoy9CfWPJL5tmN7Gqcefy+W/ur1WZgTnuuQ+m5qlTkbiy02oKsqHtnj3Sj3EP
lraEFoeGYETX7jf0qmIL8nk6yHVXOW4Str+iedoEKKqK5hDvnJogXroWlKdn8OdWOqSsfsM7i1us
uNv6wzFYRh2bdJ6OIf2QYr3qFYbhkkfwEW4rmTOfTGiS2T9yfykRMrbHKW7tk88Lez4wBckrd40H
+wBGeLJZ4s3zviD1fBlaC8sfPa7VwfFhIHGLxAH7mmAJHqVzjSSkn6YZPHcnm0wmGzsWXhbo69zd
5iBIFz/MVW2BoW6nEAqKZ+fAwfi21RBTJxPzWx29Guszuo8rLZDyHuryaehUMvYYYoZfPVmhabij
JnMInC4PArpCrs6qJleaJiHI6JMzprR+rRF/QMgPnY9NX1e+10MWLp/LtJ+88+o9BeV+qw+un7uT
2m/mUyw3xz7L9mKsFeYeTbpg8WRUbsqCv7qiR8rTiFUHWdvJvL1rtveGi2sdqU/g7apMzHv90Qhy
cjCVBAOee3Br0+/VBmETcOPJQQxtPLmvk64To0289mWx6iGexjVbWnJQSq6xx/QDmcvC8M9eXGq8
um8S0t3c4dQO78OQ0gVm6Wfq4euyc9Fh9Vfiy30qt5NRBxGmst6VdL/oF5vR1PRVbAV9HqwibUEY
86GuETUw69za3Jp+mDumMnjyfUzzSex1M1ab8aL5k003Qr62pjyKKONr6kRhGpguhxFFHNauHyPF
PI9dJsLuwLVKqCrfq4C/e6hSbVD7rX3bPUQwWbeBpUzzS0/tmML+dhxKkP1luoyZGz5U/FzVRyAu
bnhk9Di1ZzXuXbFzyWHlHmZhUdzIYlLPfZn6466tDpweIcI4E8Ti5gQvDDXlst7DVnBscrNBgvna
jLe52s1hMUw7qzmsyz50U4qdjqDZWbDnIE9E/4jVwrJE3rs5xKJV/+SDFFTNmWv2JDgFE8biL7UL
Obu9si6CRnHdH4kuIt7EDnp4/yA9bGy/8uW+PoBqoLD6q8KGGY92eMoN5PYqZ+fhUNTVC8XiSLi8
lv3rJt60qQp/QgrjD4CcODnb3g/a9o/axZYYo7Hdt0eXIB1dQzIndr91sVshx3hXcFjjMbjSqODb
U1A9gZgWr1beIlNR9RF5D5B5SjjfmUjFXtWlzE2GuYrbbocTrsWWbPRO5kq1/7g0xciLkdyTdE6r
nQ6fu+oQrWNMm6JXB95k0N9PNrIz0xD7GisfCudWfZn6IdJZX14ifuj7m7v9BrjU/Yss93CItrf9
Yn1Ko37U5p29OTg1MorhD2B3JoYwNvzwCuWghAp4ETavEYK5G/0z2MxXpzX6JyR274GNmf6zHS7R
fKR39VWTTt11c3NHMGx7iOs81belNeew7CGa6MayiY7BQPNVqNy2C1TnAPoOfrsn/HN0jhO6gGjB
+7rJsE8G55lZUyKQwTzTx516mdVHiBC6rQ8b3U/iaLof5IoxeKm7gzucu+3a+g/Sg1LAuNfVDpxD
XLUJfKujN4q4lDuHXuG361lYVpdnG/eaK7giy2cvSisUcFy/EgKS+XFY91Z4o96LhC+v2G5L/R41
O0N5LNnj0C35BIwoGvdhc1mnA/zMRP0JdyGHvHGVtsHDwmFdrbDrEsUj+1PsqxuC2EUFzzgCvIzH
KISOUxdXATQHNAgX3sc8P/Jq52+I9PZzry4lCzISLLvaq1TSWtZhxkjWX04W0QlUWyWseVb1ubE5
baLuGDhzPIiftcyYf6bzhc0mdlbklK9oQ8TC+Ziqf5M1pgZcJGqQd9APsTmfO7Dpb5iaD8Fj2T15
/R9qubizzpH7JiorGZYq3siCj/0kpvdqzCa9d1qApNbRYVeDCfvovIVznwTkwVGzyqDo0yZt053K
5VN0ezpj+SlUcb8NydpkLkzqLcecKJf/FBaJWKDStZpjWk4JGT51XSZkkQd7dI/eEmYO4t00l6mr
6KVedm1/m+qck6uZrHjG2seKnaAu56ZwFuHGnKal/PO0QZRaHrwZPo4qzPVYj/HqvFN9dP29wA5E
9+z2VWaNmI+u+64353V2Mkf0+zp46byHcs3G8FX3AuosL5sWTyZqUFYcbXC2OLaQW0PT0LlUERLA
EgsWFHY3Zp2KMtPiImuRVGEBX5645Z8G+vamTssBliXzA1MqlkSlw6pTeyt3o2wQA+Y8NNOTqZxC
ED+tEEjbTaSBzJogdaynOsLZ3nTs9Z+Lte+c0woXUb/ZLdF5qmgG7iygcXwN+xLojO+tO2vtoIgQ
tQl8nB6iWT4F7ZRz5TVx3w489RaZ2YqmneL4unAc+7GYtiibS0hm226MurVqoJFRwv7CHJvqacKb
d4VJ59C8ISbWa7RjEz27jToHk8g5vUEFYiQPOnqhUCacIOrerC9uv2JB67Iga2Bry9QmXep5R4ds
5S/ANVI//G7HL08+cHk17DSQnxE1kE8PHmuS0sDxU4XFuCxJ1LcniQ85ExoH7a61rxSbhRMZEnsq
D+iCToQcZvVlzTXah0/b/y2tq+K5v0G/BatpspuTBSexYn3q1TvqYivwfXP12UQ6oazLQAmO1+il
1hCO3asV1ZmbrdtupjuHFEYXxFoKr/o3crNzps8OqyGQHECoQF0NUROqX/2m4DwDvpUE25EGGDV4
22VDxmzTBYOL0ekSZorRCzBQOPf6u96auBIpaA4N79O2vG7L82LeF/9IQ1SJVWIGP69wFNxMI/sj
r+D1vcqIAzcumS8azIyn0e/RhbyNgV04+HS+VT37QRMPjZU4ZkBdl0CesGPenqolmcVvv857uLyl
Fv3XOG9N99zYebuFyNOHMsra1uwmVJKqCi9bf4AI3Q7+dQ2tQP54aEMSbwA2VkiwwH8g7YQAEQ7j
Omxqu1PnxPP2uYY7vL106YJMYGwj2rSP7Kxedc6mKBsYKkVoGCbcdzKgC6mDXwx9xxb8rIhEVB8Y
Ow/dycd/7DILB42DjsHDgn3u3zS/Dc5DhNwYEYSTNlRXpkvsVEK4cB0K1f8ua52E/vtdINMbPx3J
4t7f0rk0D04fnd1unpMouKHNOvuMoaBx8WZIFtn9I+fu08oPnv28WiYOI3ijW28Tv9QRKv86rtXV
h5JaZfupN4zHoZXP7eDjPMNAquSk8MbTbH0LlM9C0niApLXLtySCi11Tl6nTA3Uqt+qn1aZoplcs
smsqTlMkE3tdElWZpIpM7JcyxqwA2h/4BCYOYIkQOThhA/7YxnW1FEINV1rLt83UMlboQaHem4yG
7TfR7lclYq9xEjn8BCv6XaxVYHUU214prcD1oKF4xGarRJlQRRfBnzpa/YyyjUOm4qGersGGFzR9
sW3ujvYfagZPdJzSDoVM72GTD9vQbTPfJuXgXtvpWKMgmtVy5g758IfOxeCuc5KOMvQc609bfXN7
y0BAzmhnst4WyKROPGnv6I5bYnrIFKjxSLhOPfzi+DId7MPD165A1ogVnx+AZBzgQiBj7a+7dWs/
pxBfBwaUHwblqDX0py2Sx1ZDtrhHwcGXBFuauCUm5x3f6Yru7fa90sMR4ggnTp9dPrUo7NtL35T/
VtrtsAf5ofp7KerlLPj27S6f1ZY41Xp0yn8Rw+au8G5eM+a+CmLtQEKHUTu/i2FkNWFt6nqapD0a
JuFUOmkIqpNSqpushqxD/2mqerfRpahAeRPNYzfhIAHLCEuFu6l3JV9fm6i9+Lpz0t52+9hr1RdW
izI+gY6hhNyTbki4tEGRqBOCbmyRH3R6CQeR+f4bTN9iXTd5bZ67UScyQEZv2zhYrDIOOxL8n001
WVPWs0Iu6NCgkfQk++7zzuBNos5OFUR++/CZTZ9MPARLl5n1dWjIBZ/roR5WaC+oMikHmyVOb40m
rlrV/oJ+UEJVsBwExFfcQBZbO9hXrJ6jZ9iC4FwuM9QMpFX+LS5gp8lV72xaN+AtPZtgT63I3g9h
jKJLDZi/HO9fC2ih6TbPM55Az7A74y3sR6M6iNfONOFJjdrxTt7skkRK+1YF6M28uV0/BEx4UxHU
QwGBIlOljVLeoRd1+KZb7KFTuRbB2ife6hf+2J3c1tn7fo3DSx6HDZpSxI6ynuoZuLkf7ewq1OkC
9VM1bRmcEZINCdaEVtL4OhksnQDFeWt8hhhYVcfaXrZ4tN1dTzvoWE/eo4w2ICGgnsZ1WJ1HvmVj
Mx8sLKJZZH5sRv5po75Sln4XGPOfeT8/BBPOe/kJ7dIXCS76nd4ZzV9zd+oAzjECzcsyD6fgbbH7
H1ON7531KpwRAmt4Q8PD4Jt4aXF1xJsj7BiPNV6Hs5rQYYS7lv3B0iPGEvoSubHGx+iWj2gI48Zu
snB6EuOTcrCa0kMKSC+Z3+EpA2SSYaxonW7DeUGnAkU/gYbEkjox9ZvVfpnJwdgVe/BM4NgfGOxA
dXWJFGC1SR2bVfxbqyGpmzavpwC+d1YMYZLEG+wCu8KPVHg8EZs4CbquCWOAS+oeQuDPFjx/oFkY
I1bFjDqHpb9t8lQJ7xgu5ojPCMv25lSan2g5rhyNJbVQcLpz3ERNxlFwIh7flmoYEzgy3dB3JIzu
pXgvicahLlwI527rV6VZMrCXwPsdm++F02Sb9079ENADG4/+cnQtnCuU3mw9EOpn0AZNJ8z1Yixj
r/HiTOAuOdv4MEj5FnXbbztCIaxs925f74ED56VZcmL8TIgft/+JmrwVP3o5YqgbeoAztu1otxY6
EsYLaq2vBGen2jy3CABBLctymMu6AJi898vuEzuop8B6VcFz6YGkZdAoV3tNfmoYTXHSXBhpxd63
23jrJapFpI7GRiGM+4Ri3RyaaYz9NWOll89okIL9GjVHi7MZarFANOdmN4h0lMCDScZmkgyN97eV
5PP+HCAXkfP6n7bTAT+lax/6rUQPkwWNilvn1tZBWlZoVMchbdUYCw0YB/CUv1lxWx5X+0zxu3Kq
M47WZoEhvJzsuJ0ajCXTjaFt8ZFKBkQfBPqqTQj+7shuc9Tl4L7j+dnx2v55qjq45jCyf5FaExPZ
N99WF1MFsXF4jllLHEkgvA0OwNsm38vhu5Hv0WCyiq152f1KFWawyPLqPXNfF1kYkNu6w+r+jMBt
J31t2aXiwE8+BbtZ0Zuv/HwxKlZdmGyNyRdf45lAdHYEzqr4mLsli0vj5b368KwT14Ca+z9PikIS
N60wcxUT2gMQzCaPp7jVw7xfZV4xvbOWMl596HCejTfnJfLqTFz0LSfi7yUTCMJrTrZCuJm17Sm6
QiKKenq2B0S/mh6cZkLffCr1n1b0vff1+xqul3lWToJ1j4MJyK4EWEAbhpfKPWRsMrtjG6qQoPAl
f16nILXIBq28IFERf5tHXV8a7bxMMFhmBu6J5ZiuW1MEk/84htA5cLoK9JiNJG1nX+bO7IfVPo19
lWPlPovQ4HQafQKr6N0/S3Vy10BqlBH2zcY6AF63FaZCY8YCaOh6MfCsWDflW9T7BEqKg5WMbnsm
gQsIZxOiPNSbVIgwNo6Cvyw8xjBt75IygzDTQ4WzGWu5PILM+9C33VF44mUd29sS8gNsKQtTl7eO
cySB8s4bUv6rYyLA7dr1TtzFgU9nsRoMF1pnmWLmd3WXRKjBXSCUbpTyu4tdiRGwPf8jy/ZpW33K
ADgzC3CYMcF7U+ESWVGCZY9H6GDsZeilemi/Nx68Gt8t5pG93PHvmZjd1jg5ifDUSLCnU/Xc1VCn
UI57lH2f+/XQpkE/nAloaH/AXB8t3HwdDU+QlQ4/u5AKiA0SFLCue7VXwCoBLTFdmGv41xMMdm0o
kYS0e/E6/hLWKjMRXCP96biQGl+wGM7tajtx21InljR6XKap/GmgcxJzLKzYfntdoazI+oOCKS0A
xW3EGlJEDt2GXkt2SdAja9Gbpc7S/Cq/jU1AT2NkxdPUXxe/Jx8gX8zptEkvDrA3lSwMY/lmyLYS
6A/S0TJDWgg/pOzcq1RQcBLlhQard+qWhiZ+VaUROmdFxG9t4Yxvc16V8gNUwwI65/ta6ZvvAzeW
F7dZr0CEzjVUUhzElkqO+7Kdbh4xoLKu3wZLQXHQBZgs8P/NPo4hQvtYswSKtDRpS0vTtHWYzMVY
os6hsCxepP1VkjCnRC7pOJG6WOAj2XILvzrcl7+wQ6U9rxnVbia09c2Z/iHQfzGuaophKYe8d6g8
QlFyS9zBBKewDKuY9Y2XB3ODR1dVu9oHQhr1OeDnczRbNOHGxXpAG51GBvn5yeujNBzJF2wuZTa4
Y7Lp+QYD7xe3Gw8U18anPwPA174O8wGn2fH6vQjeSv2tgfMmxmCep8WubuEL2TFnOsJyE4550At/
lIIHPw3GP62yEos3Xszt9Y84Vt7ADMVzhqOW/bWdPj3+NdEQTYWd6BB94iTzLtAJQa7uxir15b0p
Q3QCwFFRAWnqjb0sAhshnVAvZTS8VDMAgabcL52eEbpXtL71oDHIWtfzgCUloEr+RQfRm9I7NeI2
LzTt5zTUQVx3KH6dV7O8Lb6MuXV1gcwLO8znYS7C6HuTGuOHba9cmE4yC4SrxebnVpEYjmRQhFl2
wGivM53ScqRzRqogwRR41zd404AcmthC6u4qGQduD7G7fi6ajQtYVYaPTsTT1R0hvXaw4XTJ3uAN
gMppAGZSJraOTlhxznpABBY08iarSUTkZmjXYmvWyLBh5hlVsPsF8OYVCtH0pcXuYmxF/SOl9RsZ
UVWF5p9d+Tdb0Ke1A1YWWd2U4GubkqjEiHJZsq1vs9L5jaYx6a0BaPOvDFA9l4kL+HdlYeLQBvcG
kQf7gQpdr0IOgDJ1Ch3FYuAhPMzU/GsGoMfNQE6N9QkyXyygT+NsXhG5U0zZWozjpQbavpCbth/u
9kGGPcDkE0XwMQBy2W1rpl2kJOck7wM7gBcBX2ISfA/bhbd10ooutiWJS/T5UwUloTpyftbBOq7j
wz0stnUnkNAwhZzJb3kvl50Vk84hGv9YUGZIvEk7zzFuQ7yOkGj6Zc4jc60L2B8PvRovMzRCve0l
kjprWp2F9AbFK3j0FY0AOuNlWM5FWY3oYKcOUobHvt1oH9bvEysm+zzW3zUHGALERql9NF1EfRTw
qmgF4KseckgLXLbRVXubSVQApN/ukuq+Eu31RRXCHsDoMxKOGxOwRTCtR1YYUFsPHqp2GblodoWV
LsMcL9XZuWcjcdiCD6CEKy5BPV6UBuA9HpryI1Dv0/ITLjjYgLEXunlouzBqQdGyopM1QT4pK/fG
HwBwhcfs632czFEoG5i5cQDBnAafg8VNXgo8l9A4dtJ3xy7SsfQwqkHD7WzojXqOZU0/2xBZWkw7
O0mGTCMBMK5Onn/DNK8zBrJPAo+1Spr2z3WrPSrmf/US5N6yokREw0TSTbZgCazVGjekdAFIsnIf
llv3h1MbYDLjl3iKk0E8QrPY4FB4DaajwYiPsjUZCastaaLRfLVDN7oZ2yigDZvOgV9Q4NdYUNsw
NRhDjpHvopE4ljmoz2vtOQx6UT5wUGWFlxESZ2PccMT8JBzd7WZbrZ+5PgGgKkSzI1i6erf0AEcD
OAEHKIkcXmWOuZN+5TkAGuAt9W+nkUGGNWZNeUKP9kl6AISVOs6YfAFs/2p0dC4hDcZa8bj0Nb7p
Cy9NCs0svOO+MEanOI1vy/zZ8e+obXJYFCXVfK3Yl9QYgL0pHN76DuuCTeGO/MoD56kryaHug39u
Mz9p42Haf9jK54Yhkvh6wr/LUsx4k4rrZ/ABD8QAcC+Xg4SDqlZY9nUwTbHI+tI48kWpaw+Zr3XC
+MugJaGQ7irjXv+RoMag/YveGxGrSicxAxivM+PrYpTVcxghpNZIVECO5JQKhoGpwiPFJw2gJK1i
2xtiJKoUe1yJvm8aRxSl9/dKiwY4AomWjPifk3gG1Fy7oBxgrn/Xb7E1COW+jSh1obw5ov8kMOnw
nTAxmCQq7Ouprcp4aydBs++CozuFGN6jl6uDFhI55fvc0wIDk6m6h+A1uGANi6Fjs3PaoFlcINSL
Jh9XbFW2zpzoncsmtef2AUsngNtY2tE79/86+c9cY/zIjxJ1xgb7BYY5AvcBqtFor4XO17Ap0HGc
I2fCZNauJqiHYKiLcBw37W8/YupKUMNHzbTldGjPzMLOc2kPR6GUBujPxphhkkIIu6JmItjbY773
K6T5tssqtdCAeNOSLHJNZhejOQIRYy+EqvNL1PdLtjgtHrdpjAP/Sv+wiSGJkJdCjku1/tSY8y3y
+U62qVEaqh2WzONlOgOdjIwEO0PnlbjVFiomW0atuk108cKiH1Q0IdvYJuPQ2sig1ghyzwT4ooXU
WgN2gGyTfjT7tWqheN5DLhKhVYXfG/UTilZXIiYRhiVUYQdgxlOAtME2pEgOl0raq/8aSIwUdFNd
u62b9lU9BMc6mpqjrEL3ACOCAnvIaNUWL4o9e0sjGCeCbJKV5XjewhA9Ddn+LXw9jQYS4PHiEuok
yK+ojcPSwiCQwervRRjExJrBiuQurk1a9WYN2yEKgh+2/RPlgsBc1sAb7cW5EG7NzyiLSRQPYK46
aLWEcWLq0u7dxsVgmNCtrWG45VZBNkj9juS5VMsBfluPjumPqzRXxqadq7ePUPvv7aaTXiPNlv4u
wCZmXJV6D+MIZPku2Ee1/LaApjfMP7pMY5CgIAw+nmCAl8yeybfZXgsGiZPjMK8nvyRXBL8ubsY5
gZ90onj0Bw3w8zivNwz/jjYK/qZ0rmtUHhbNQLAZH5cteDLMvaDtwgUO86XEntXSftGK+VmNrq73
asymvNlCRq9yjKdyH6yofoZKd6/TNgxzvtZHXWME0aL5WeeztYBlQJcZDWjfAYD1UxL0mF+OPk8a
ABjWakEh0DmslkwCzEuJav5kV/4NXHxjAdpNkDLGxLdljwICQKGCRUzqDPMhKFmydXcNzQltUIDr
jg7Iwb4sINzMY6x6arrFyUBomZPeYTCHI/2fK9o3iTAvxiVtpiVz1bD3+MFBRWpNj6xEc92pfYg0
DiUaz8ZIa9P5MNUHywxvvR/W8JLycV3YivLGyTsHCJ+Rx8jFwgN2BRYfQJAY1SfFlXRQIYFWAcU/
MA/S0COXaowAdHptuvlVAZrZmCFsL0lLUeZv1p3JtGKMq7U5htXoosjBb+5LIwO0Lod/IjJJjzVz
hg804dmPgcGXM+zuDuuVBI5Q9nul6xTLoZ+BwsSImGqHgoymHCwMrwz++lHYiTNHydxOIFWpHNft
rbS6whrcDLKoOCcjOGvWT1duh0FRCG3aLugArwHGB2PrYMK/YrWVfWOajxukyhuU+oomAKVrWPAu
oOF8onRIAoMRbQgxSfSRBkC5soMMShhnMoB4pi3Mwac6bA5B24LwVT8PPYhrLorm0xLc9SJZ6yUV
WRMsYiboL9+ikqessrIuetxIk3Ilntjo7xifQfYyzpp781ZnXYkirjJbcFgbyTBmZWsaknHnO2Vq
BDksPnAWLQlQIBdxexGLW3TEdWCshgwxbHWQK5/CY8ApLz1lsedx/j2ycX6ASkh1FVXvZSSaMUNm
JjRtBktbkfebBZZRL8tiiKAuqVbV7kfWD4/Y3J+OtbLXvZSdvHAyEeSmGddtMALE85Vkk1PKPfRD
UB4jtgvs+8DUgqmt+arqmR9a+BF8oE6CGulc+6dqIN2BzdMkDjWprFtDGwBuhjE5Z6XpSi/pcdOP
UgHCc6TiCCTU/tQeCpWpYaBVcOrFVoNm0/LKd3MP1kRgaZJ1W4VdAWCAXmReGviZ7yq5yqtfkSaD
gWezJXxFhnAHZL+xWtdD1aLg9aT0462ZTNoss390KEbHAS+HrI2UVyE+qnnv9RYHrEKnHF4uFEG4
KtMICgEZDRaaSXT5BRehvx9K8bkMkZ1L3Z4nWS2g6rllCRuOtsr80kW+WD36znv3GqDQKlb4FKeL
qjvAevUfIP4Fwqagj01uCS4l5qTHPhg8J22wSE/jldpQ1S+h7ZeMIciDSgX6P9LObLdtJVjXT0SA
ZHNo3oqaLduxJU+5IRzHac7z/PTn09rA2ctKEMNr5zJBRIlsdlfVP53aebJXoyk58VTZv+v2YC5M
U0XMzVKdUVgbS5CHAU56SrT7hl9TjPusrVvDN2wqlZ7J2toqEC1W8wTGYYFh0PV0syJEMVL6Eoko
TQYtL6EOYbELlJpWZlA35H2cT2PG3dibbmVyDfsy9TuIarqR/6xEyVA6vS2hVKBzWlaV/V0vbtqa
mRFGaouSfjSJQ3Fohvo2mnV4pBEc5OKnE5bxi3DS26iQYlUbc7wbImdciClrOLKNct/hmNjE3OTR
yI+OQ6E2e/o3OZlXKHs3vfer1pulp17NUsrl3E3byNH0VenOuzRKv+ltP4BviWVUUonmSV1DY2xv
x7zghptUnoaiWgmwihrX5djovP7gQ6a98eLoth+yh6TNll7m+pBmNlYsl1SLP3my+gIl6F4bx6tg
6F7sIv1VmRPjF93bJbj7a+NwcOPsaDP6hrqRE3+RtxB+5FXWjK9j4e3jnptgQjvwRjR4Ov83gYeW
C2pYvZDPhVOCp3e3LrZwuPqtyyF8hz4wsDlbW30al7ZRPo1l0kADbJ6GKfgGX+E+NZ0XsyOdsEXa
RmQ1WRhZsEla+1YjDaQsMaklP/lXkLlP+ArsY7uzD+NUWDDH7HLd2TCwarBA9rhVqNQOfh4zMJKL
QNni21kGfJaCwpmaBY1ipXk3cWlD7Qv0aZtPc7TVRrtvYE1NqUOPfEadqjLzrjWYbmQ5lW+WHtxE
ur3CwHdh27dN0viD1qDzogeISj8dgbOgkhbMpMPhLM2n+vI8Zv+abyTyumYkp+Ad9OV7wZQpDFn1
mr42TMDIWl9C4F/IYTfaum9YLSSbbwo/2zL/UVn3WtOuTCO4HnUXw14XCMapfRiMfiDp3LQGWyh9
4Y7VfaAGbZG1MWzAYCppiYPknph5qB9BeAU9P/WboBo33aQJhoBhtMnM9uSK5l3L9XINB3mp5+HJ
EOEhSqKlPRq+ZU8LMatF6F1X2b3dPmEJBGtL7BWhTaL9Sa29NAT0nNh2jnVIw9YPLSu4Vz/nWIdx
KN0FppjZsjSZv+tBvDHM4nbWagAxASoo4nbJjnxgt/OTuFhG2BCf66aB8ouCzFd8J1tNPnUGzXQH
CNBgphPBUEWWe3S67rZo6HtEARzI4VvVGbMF+g9SrE4BklCRNE/K4Hb1Q80mDMEvDYuT5VnTvdUn
G7yC17Kcls3ZOTmaooF3z8AX+nwysO8cJ1ZE5vXXRHvTlQm5yExIvRPhC5xyEKeqmWQUl18T9dGN
ITlZTGfXy3o3CPbU5JFlt3ZC+7UOqq01ON9Dz3lEWf+c9fFLKIdT3NS3nqHkMtSrO0dvH7wwPrED
P9RhFvp23DD2hAG3yB3tRxomCEpT86Uui71e99mCIeD7KPLvgD/Z1soLf1bWbkDYAKLA8u2yzL7J
DM7rxJHBXUxOGYgOW4TrqWbheulLHthMLSjzVoHpTPCSzsTVrlxnNqVDDIVQBjeijc0FhlocVTKJ
l5HdvTO3um/Ykxa0b2wOInIWXW9phAaaCnzaQJ0xG9uUciuuzU0vwlU8x1uMkjn11TqbIM8RTP+Y
aHLnms1myOm++n7dTfmPton2heN+aybncZSA4GC8VLcQTrVkPBYGfXATPxkimxj2jy/1DIzpVY4v
DVJ6ivrM4tCsNWvtm7IZRgWRtc7ceROmYj1S7ySZvcKF+nuax/sxV0+Mzf0hdp6cMsLAw7pLwjrz
ey+qOEpcBl6Wm/l6Zt5Vs3rro+qWiUJI5lLsAWC27M/uj0RVDtCWfEmatPuGPQK5PfGzIp52nAde
VqjjQQ2ZvwyOTjaPrCrzOo7cwo8zI1wMpVSMh9PyPrMKF+Fa0m9VMZebfJawMNxCrfE4gF0DO5Z+
rj/VRfjdiNrrvJd3ZUhBBIWcWsNKm6UWVcNyiuiiOjffxNGwx13vtoVp7ZTtr5z6vMmxYkn7V5XM
z5Me3xRhucxKKLAlCNukzB2rpvIDp0Z4ptP+uMFRtCHTjegKifGSNXmTG+HNqIxNbXb3MqiuEqkt
9VruhA0aNboPzI1/JVVg+qUKfjbNcNuW5Utq5g9Mr/4hKbjnwGOPFzlygLfiJV6267BI1lo0fK/s
4s4WxclV1rELYVqnbLV1MW+Dot50VvjYDMFdYsc3wu1xs2mY0bU2fOY5u66z9i6nMRwLXMMpHI5O
G9xkY38QePD7Qx49mKPawg50V10WMGp0h4Qx2AAfyZm6lfLSAMpMLH3lsGMUKVNVKMPuoiSJalNY
iWKgnLrfLe1cFESNSY8euBoZ7kpY6gDdVskrW+vHYR01VPCQMHUfr7R4HbegBIkHnzbRgu+8NSE3
GO1HFYt2IyiQMI4HqUg452DNy+Qpxcj4MJdmvBrjcMayRIeUURdV+92b9G6fRa7jm6li/IqJ0YKj
ceCrxPilm/o8b8Q8BMehpLPejEp3KFaTHIqsIypU8lbY9M8U480inOY0Xhot7JPTPGXl+6iPDI+Z
6XwzOHZsFCuUB7907KWXbJGut7aRKyCCK4bvdvotj8dvNaywWu99m6ELh/tVCgcpm6CrRPO9jPql
aJx1JNW2n8ObQDx17Ju5i31mc1Ruz63nGEFBkpoDLaILuJMsRR0+tLjnpAV25qDeQUEnKOFiq/ye
EOP1pDJfafpWYvSqg0C4Rei7vdwGDoacQFrUX/cGt3ZI3HXRgqfD8IvP2Ks0NlaHzb0ZPTsqLJnT
4uWgnariPS3day8bGZzBn8lVcBdVWrDNRLTD0ccqJTWiFp14BaGJxh2sU7vxnZqRZhZDOZsYEwYx
88kplWcG4LCHw7nm6z1HaUHD4HJs3gYjZ369gkQKLf6xYG2Yx5hZOUWmNwiyzQ4ZU2tVaIwTRn/C
uEBTBSPViVUvN4XLYVq9zEV/q2m3ljRAfbBJbrJdKqZla8vCN10zwBOtdq67opIbz+hhWEzBbg6r
xwgmSs2+R7rWMkhR98L3rHKP4ypDcBIdjL7zw6SBTD/Xd7RQ+Z0BoncV1nV1msYXoX3XIg2uKsZb
9Y9zDGBnvEwigpLcUWyqVeFCDZLZLfxTGNzfEliWI/BTOASL0TCWY3scsvtiYhqMIxSmZBtCP/2k
U7Gvp/lbZbPHtqMALCiraGHG9veRZHlmQni7ebVbLhudXzRiV+fo9r2TcZe78wg/ofaMspbH8TPL
zXXayRW2U+gN9glKhc68SsvHQRW+HIFgSN1KtXOFGiwyI1kq56rFpab2KJuMeiM6+ZA18Q18l/2U
0NynkN6zrtoI5g+NxvSyQHCWdfuJnX8aH1qw+gGtk+DlM9JTM++Ydq88ePN1tae2ZFgDNVw6TGd7
eN9gFJRqNc0hwAOFb3UnIAQFubbp52ZlIzNjMom2YmqBrSgcs2qXjO3LVI5+PFg3CJ5vTN5XS5Xb
gEyZMAmfhrph/KE2RdRbvph+5aZaO6X3DGR2GkbcO1UV1lA6m33sEYjnWmI55w1coDg7BDPA3MSJ
BK/bg+06ZjdKDx+Lwk73HW3eojSLCTZmy8ELZ811N3FpMq8JDkEcMhox/LBjD2rqBztTDrESCBfc
MIj9IobhEQfQXMxKq6A0wZu2NWRNmArEvunUw71VWN/ciPgGa76aNPfKS91dZBVkOMya2o9gCPho
dc1ak/CVzrCC21kdrYK2ELBMZovaPDCuDKgwbaiOSs90GMha7rPW2QuCfFWf1TeaAe90vCmnaWcN
MAiTABGeAWQsi4IFoOUIJcINw05/MpigxGgKob0b1UKg7yQ07DVFFjUkvBcCkZFY0BP0C2uUeIU3
6MRqDshCSDqLvDslKj7JqLBp6kIEA/kxrcatURuQZuIrrarP9EfG8zTFkHA2sw0DX5tW6RAua9Hd
R47+7ATpodBRFtgKBsnkycavI28/xsMNJDVUJV2LUGhIoUQ4oE08z7ZN8zVgebjIPH1by5EKQD7m
gPQof3g99A5os9PDhRcW4c4w02kzBka9SnUXYNZImghqW4hmi6aM4qSyxihBYiU6s74P9PNXmZFd
LIKzFMAihdDsptJXAX0FzX1JnWqXD3PZmT9kSM3d9A0AWsB+ybOCROo2UKBntgh3Xc01ypk61ZYF
/QZ5guzcWA0/dln9bWiN730EGVymvCSpaW41yyaepC3IK8d9bGVoPCyYyVtLjdcI1Q+RAq7MM+S5
i8bhTOWGeGe8TuvUYxEP3mKubNQ0RbYPJQxfdph82WR2dG2ZEGT6ucP0yxJ3LSJVWfe7UOFw73kl
3dj8RN/xI4rTfZ4SHNKjn+oM95jHJPVlsnlHzOXR0acPZzzMr1R11cp2qU3TrxDoh9ERmq1QU1tg
99xvRG+vSk12N2FoHPVBPATk6jzYTvcOFfo6wfLzewdj91mLh+Vsh9MvujOySKGBZX5jJ8nKizHq
9GxVr9M+nQ6WZlcgPRUprIXMaYYMujPOq1COEASE1yyZdEAVia3mh4kOhG2oLB7O06CVGvo3O0h3
qs9/mQAELSBv3Yo1AyG4fA0YtnlWbD5jiAxp5a1yERcSUJjAV2YE4Ph99draV8THe+bazG8y1C3s
yZByKJzkbTFf97je8J+ZaDEStXd9c/CMduUCgkJV8FuTgaOTvU7ufOyV2qOzvJ0gYlFm1RGWUCZD
V+prbikV003ErbBGe2HrUNvrEO57nSKsMXuxbJhjpt730PxVJ9EqDi3fQk6a/7SZDpTZo4srbW++
lt63pN94NUP6dcROmtakF8TDqxXdq5hYWcivtZl5t4XrBKu21q6owiCzWfnPYi4EiZ0V0EueVPPG
cpNhF+Y0kYFl7zShL3l11uNoLnFUJBm0jJdpxT1TKnqNkT0wulm7CTe0cQbrwJgOaipBUclL64bt
9VzM5s5rC/e2qYx2wxwXlwKdAbz9w7LFlaG1B3q+w5A5121prEbkacGU+1bvrO1M/zFLSNRNJH54
KR6bgdoEJoCOwRHTSxS8VrHobPaZudKLfarS5n4qTbmZlMMydMcHa66vetI0g7Reuo620vNxU3op
vAVtMdQdLIcO8gpqj6hzT22p7Sa2d5W3zzDLs10YVYxaGOC0NhMyYwrvcru8nhiBp4t8nLSdwT7T
pNo2Va6fl7q5zbOhBa4bsoMj260N/6wf9a3RqZ3i7QiwTaPiOIiWNl1CKmJD5W4B7JA6vZEyP8lG
jPBbtHmDuuVch9bf5y5bjhSfVhXuItqcwUr2IbuC2VJwlvRqMLAaRoMcAmPqIHihkA6r/C12yU8q
a+spDEdjQam1LQOxcibvZMfd3hyKNdbxa8JffVzwr03LRRpdozBihJWaOws5LrPXNU5nG1VVG9WG
O0HbpMl8mam1dh7LphR2I8IKY9tnOyf5mcrwVGfyQU+De3NkTzPezolWNZrsvqA97Q3z3ounU5FF
uwkgZ6xMpPf3IycniN7amedV2jR3ntFcOzHc07MssmAWcZyz6uCE9/HwlqMGGq4AbBQhAe2vOjjk
NsQ6ldPycqq45kNJt84hxS3Nv1njMgzwV4fPmR5rWgugYf5a0bRn/Tenf5oBS2p7EyYbr/mh9Oc6
S/ccoGRjalV6kxiUfXm5KzLv+zgiQh/iE7ypfacl3AvvKNt8I7UfZeMsiDFgWjadyaYLjTl/x347
eYcIImqMTNyRT01SbqX+sz/TTrvO8SGG2tR+86Kwq/UkEQ5OJmf/OK9kDJafdCdt7q/yovMdkJdY
U3dTwh4Dp8/xRnKItfu8SBgO2zdGP2yaXr/qUmYBpfLW5IcEDRRErUJ2CIbxCMoL0c0LT8o9lSU6
NtxQH73It8cZ+d5b5IYr10M7dzC1tUzeTIQ3xXObQSH0FS+OCeEiaJyV15eL0c3XY2chAOQw1Xip
hgo7DRNNbY/2qd+HYHgdnM9EshKRqKVWFiB1wWffzOwHmAR8BLCuprdvYws+YM933VzdlUn57nG7
PfgxZX4j+GkCa0XnkPOGK8nxt8myOxW8unYAj8TYTcaxyHu/j89p2cMCxlYsXR9G3DA+B7XwyT6C
BgJRjpwvFfP9oVPCh1iM1hUNrm+kxqp278Lyp2EaKxdCtZofmT+vJd4JGhS+KDtMg7mRjWJr19Yu
HCxDs65sDNNCu7hGdeM4aCUj/VgI3NGmAHlLzMiq737VYj9U47pzH43uCuNXpYMnC30XDJvMeUcN
cMWJxDbUvFfltTWoBS41xxmVZOD8siWiLMte9N6zYMjFTLSGHzVHvyIYLl4YLHM4ZN5sLcu0WpC0
jWGGAMVnVAYnz4QYVTqmPygF1/+9j9tFweOOx+A1bOGvyGof6DVDqx4lqbYLRsb67g8zP4xWuS/R
5hdt69MbPkcx07OQGS8ir+3oTssUxp3HV4bUWzDLHzdDiuIYFcuYvZj6o0joguNvMK2aRIOF4Pid
+Xj2g6VUoVPdx0jY4t3kzKukr5ZOrj0ZiVoI8WI69OcxfCkX2SNyQRtaTR/TLlKDiAepumOH5NQe
4FMwjauGt3GU0F21ZTcNML9ilBicDultjwBeQ27XTU+68TAaj9gOJAl3KKFDDpOFjSdipoGFgfLC
l2t6ANWXxhpXVtq/uXW7bQeY6rUHJs44Tdvm6tlDV0/FsTD1J5XEa+jAd4FpwSlzFLSLpNrUnXGV
YmDMLBxWXVKtDe/JVhBxFUjt9M2LzrDBvhEovaotFr03Cf0wh8nerSHdubO6n43mTdc8rFIjH9M2
yHJvnSNg6TxNSFML66Gsf+UeETOG99LkmlwOc8Psg36OKeHS9SCP2sWmSPvdFAGWnr/JWVe1sRH4
RggQcUGLA+buT9iTSPumNKE2oS/Pb3tGQSMtmAdnrszCReKGm8wrjmUvfoyJ8ZxMvK4m71L8XeTW
RgtMsTKtjppkErt4fAm8+LmKzbdhznFL8Nxbo4p3Njo7XFs5eyefICFG4NadKLyNzfzJQbVuaMpP
82iNo8mikuGh703fTbsdyC+mviTmmU9986OFW0T3flOF4atWwwNtsrdpSt7sub4Jp+K1GEfEGPTk
mnOWR/QQCIDZTGC4SvDkos0ZAU3n6dXwqKBRNd2nMtgr/SEBk3o33aZCbOWcYD9FmIacJIPIwX10
nQyvAcX3hgjS5b4qCWEf0qWRzQQNAA/W+bUcEZJX9i6tbDKbxm/jDKCHXgBVdfhadZCHIjNfhUzU
zudCeT4byPLWUPiZrPAB1lmEFwyFN3t/P97BnguXWo5OK4aCbQd4azpSvUxyZMAaB9t2Tl41bYYL
RjzpDRCvjYkFphsC+umYCBBAFAVSHFoZHMLIMpGvxO6ZrzWg5lJW/dKPmGkW8JjCEcQAWDUwH9Oi
roC5Og4bGAaF3R+b1Plpe8wuE3shKm4zLQHnjpMEV6CuK4N9OiUNkaLj1XaQEitQDDNDEG2W41Ut
YZ+XwewH2ss4zHTstETTrJ96Fwa7M9QHuOS3LmnzSTTeem6/DXFwaIJyPXfetM+reavXxDLmQwth
OXZkdVUbRdwtYixc+ligfWHQw6TUWPaeyKALZzYWMjZVumf/tHP5wGgol8/dOVAxUe0qHUW77FIN
aoRxl8TjBC981s6Snzszw4i4HpqjN47eesTYGflWydnUwA0FlFyXyLHwvN3mMSM3WCOo65tlZzFX
TmHTBpgCAM69hFhqCkhI/fTT0cwXSXuZueGjVzgrgMEH11UHd7bfC8TUuW4cBLcV/OMA12BRk5Bi
k9soPZsS0Un9uMAPTDnLdHos+TeZAg5bd1j1XeVDc5uGLp4avCuz/syNRVo97w1bQxtlLlKEjgwW
lgDCflPPvtaam8zu1r2ptsqwb1Mc3DXwwmCA2KGXHHXRqpnUaQp7Kj+IajI9CM26SUxgHnyLx6Hf
AZGvHRlezY7+zamn1yrtGpCu9j0sEOE1Rb6ZevIkJyIpmbeHj0lUQF81ajhmbfDQOyHSt6pdsHKg
q1r3iZUcBmSMqRmsEzTXs3U+Fdz3JkFlXLTUSEGobTCt+yYpTyJL2xpCV2t9zq9Bk3+gfsqXEEIO
glzXyCl+IdNftbn0NWQXjdWtGLgjLU4Jy7T8IoGmoUG0sGHFAnIxncHYxRdWum3QSriJvS+acjrl
JbTOSUCd5xR12+aamB/oynYFSWJeEQa09RyKzvpZii2ZI1T89jtj85rlqp86KTeGw4/QxRU0pJdI
ltde016nqj8MYshXoHKbIkh2qWoxTbDHW/2saB0NtYPXe1tZxSuYpLNo3SSkYbPgKeFkMbXXnUzB
6ybmtOragRsQ2bnjD4iCC806GJF2o6NEL/UbLTka4j0df8kZXjkmB1a192YCnxPoJNZIP+3p/pny
6s705XojEOQGa/IP1ql38Nr00QlQ0OFD05QOJEiM9exeveK3m5tvbZ9vB0UNMdoUlnBuglnsyvE7
jC9yRIFjg4e6fowMc9sBeEILp4O67ZBATpW1wnjYn6D4VsNrwMDdDMYHxTGr9/Mm98KV1FJm84qa
gf0E96o4ap6yprwahu+jqx6TAUpejPKHAQH2vJO6P+OfKs9Ww6jdKqVt2erDrZ2W5EG5s/UQTDWy
3Vm5nJGiGLaWWSsoHcq7Ly0VPgRZMwOhIhgwdbgWiy7EeyQ6I9mMTt2j1htHZw6bRy+xJQ81ZGQL
6T9fVSlD+zmbwFvbeuApIi01Rc/YOkgKhguh4wH8mbATE3PAgwFX5isYG8ZNVzAHp+a1Dl3o5vep
ltb7QCTWc6lYn70V6FBLmdPFda9vcmd0bgYTd5YgwVop6vJfMtTea5udMy6N97FnqlOGsKBlpP9A
5YehSNAjRJ0jTL/0oapg4ffOA9pwaBENFir+UONRboAAn7J2LhzfCYzhNtWM/Ca3PA3rlaBmV9ZL
464Flzh5ofvUe9DxhRWHj1YQFUSMVqCpnZyrZ0DK7EWPjQAdV6ISSu4q3BpJL1901I72KoJWBl85
8Dhy86kKJtxZ2qHYYBo1PGEzxt10oQjuZtE8McmD+S8VRmhjqNETIGrzhWHGDGfb9haX1fJe71B/
LvTedtyF6mx5EyjoJhQpgbsGw4dOyj71D9jdPXV09dupElD+mhYrU95x3pQCATEGTqHMdX+0cNeF
l0drBQ4Icwp89jElXedGA0/8OUWjhObe5Rk70IgwGfLavIolrwtEjp/9REmVVWj/TdheUNYSa0mo
bvUe4zN8n7lVey9CWHFNnD3W9QQxETu3xtrnXoR4eI4S+vG6Y3IauWkZ+V2O2U+CAXLVlzRbGRC5
P/Zp/ByiI1rWhRpBHFJoJ63RoLk0vBGoveUGYgYmTxNKcSbs2afJgn8wpSTYhbQ929TpzIwLD+Cy
tMCIhkkcXfpfd9WLbTF83dJRSgdLXscxsAG2LowKE1eiZsgSgSfl0sCcqV184umHJeSloR9uzGe7
SIM/l/b0dh0QsdPk4oilUAPupb5utOiZjusR7eIS3ndpeZkleuAljSePrf1jwPwr/eT7/+ER/Pvz
xcUjcDDpgdzP56f4/QUB1IWdAkX78k36cJELT2GjVlDfci5iRIfK2Wqf+Sr+/gzOTsKeIBUZ11Hv
wqbVjBusa4TjHi1j/67kJ3aav7uakoZu2GeDZ2k5jnNxh+TkCU1EnTiejQ52MvuyB+zHj7+4N+DZ
ltmEfLxeHjx318+7Ydq4cOm++gg+XsbkHv7LyhZm/FCmdOjHfH6bx9MXs2rxz/z48RfGpmbZlAq7
VIHX0Ta7zsUnT/h331Q+HoNOQrwxA/0tCcXp2V2j0ubb60yF6E4X1jvct6/fIgtrWRODTtI2LvPI
gtIIkzLG/RV7zIWH+xfCsv9wBVeQsOxKw7Dl+Wf+6yFEcUMiQuzZRwvBBlBlVnwSOvantYrq9f9f
wP14AScu5rhsuECHpn6Q4Jjtl/cj27BN6RKt4pikLF48aA2ePyxG0zo+cpAsnCD+D7eIoCxXWFix
es6l7evgSdSuZecchyL1awhdoF1/fwjne/Bxx8YYF89lB/4X3vPGxT3qEguvPAtFfj/czPBxs92w
qe+9/MffL/OHR/HhMmd/2389a1gJifIkl6EKtpZQXP/+8b/v27Z5zj4kAt6whXUZJNHkQ4VuNHeP
eupdJ6DZ2Yav88ly+sNrh7E9u//5tTORLH/8Da1jiD4rPf1YyWrYFpYA1sNyezWKEJEbPLNPftQf
r0e4qyNwxLZ+cw6vrFINIH/6sfZeRzPxhzGgTInQt/fLL98+aXINwzWEjVv5xSIYIjnyu53paPbO
oHB+7ecDNWjwA55Ocfr7tf6wEshTlCZxhqw5S7+4i26blAQrt3glT7iSrpzPopHNP6xoj/krvC9x
ToqSF0dILdxgLApqENnU2np0PO0dBhFbzDQ0o76I9QDnB2uw3AXRYNUV6p9kB9pHM4tq5n3GteWm
M/TuqmXsuHFbUWJGRbO3mmBJ3zJ2SW7E+H0qDlHfOtvEsNt1ksDwFUVl/aT/xWIXtatxH8fOuPn7
rfvDKveEi5OrBamE/KPzv//rJfLcKdSdueaX8Wu89DQxhZaI+v5+lT8sO497x65lccqzLj5eBV9E
28QFQBzn3l5aqNTCEA8czL6MMln//VL/lLQfdx8pWXIOB41BKKp1sfDEGTjOpR4cjdvGtRcI0TBK
eSutBy8qsHSll4U/9UkM+e8LkNWH37QwOTst87egu84pJP45wZEWZBNo2vru7z/qD5/vWdh3CVvq
0gET+Hj/3EkfUicoI1hcA6zEbC+ML/v8E5bzryucn+C/1kGRodYwba7QTcgXED9+2eifz3dsakTo
xg6v6cfP97qy09Mu4amYKCjZStv/cov+dYGLPaAJwDUmkquPpb5uTrwxX30CNAg0qeQ6kGMJ7+Dj
99f7NhBFqbRjgdFg+X1sPjkIfn/CfL5HSotNv8Y6uthhEkNpcK8C7Zi5V7mxAaH4+/f//T0HWPrn
taC+Bua6eCtMrWVcb9jJSc673DvFDm52X67uPl7i4jzOx8rWsV5JTrbGLAVHxC+/ZCRvuji6E2RL
r3n5EmBoViWMgZOTpe+yfaG+vEI9JnqW8HSyqczf9nhUV+mQwXY+5W/oXrPPEmz+8IDJIzMo6yRX
sd2Lu5NUmZlVk5ecgG6YDxdPf3++n338RXCD2ddOC3c6OWX5leyua/eT9X9eHx93VSIn//fry4se
zTJbAFaLzzfQjyLMwHLwLPyMEAPI9JOG7Q9rlUmF6wiD18Gw7Yt3bYwdJ0y9LEf694B7xgIIEg7I
3+/X7yeS9+Ea5/v5r/2uyhoZ5SXX0KCUwalZGecp3ervF/nDQ/lwkYttWzp5GqSIkk+FqMB5rub8
k1fij3eKBF/LNQ1puJe7KtqtYGziPD+dSTuKtMC6jrZB2m3+w+/412UuHsjQBE4eML06PTak2sRf
Pno8i4dNcQUa+HulmKR9Pao8dI9Z8oOsNmF+kg78h6dgeXTPhLKYBiPNi0edFozhxiJwmJAvcV8c
vv6QP3z8xUNO0HjboeLj+2hco5UrkDN++faTi25zOEhqCyrqj2s1NSNn7ueBGwQjLUI2DXvw71f4
wzoij4+zzZIWI7zLnhAqq8HUU7rHocZkZuUka7yO/36JP7xwtk6LQ+SV98+b/fFHFGhDzaLp5ZEc
cd9CjqFdlXiwpcMnB90fnjYNm47WhCBNmwi9j9cpsyiNhMT0W8XlFR6bn1Yyf9gJP1zgYiMP4R7V
Uz/KY/ILcR8aL/R6LgbEn1Xm5x37XzsuOT9SSCwyGcmcW47LrKresFB/ja52KiaxyhBwaB15EaQ1
dLvZm6AKQ2wzw0+23stOh0uxyROb4zJvoke8nLbmbSQMFYwCQvxUjKBUKZb89F3bMJ1JNOqqEklV
pLziNmk7cZe7asTJMcbx2gxgjmYtXA/sGOxl3/Fo3XDsf4Xx1Bckp8YTINMDnDI8D8pmRRpretZf
T/CGJenmfRXga2f3O0iEMMHwCUi0r61BgYeC4IZadKX0cegHPq4NT2/g46oivoM+hnte7dwJVNri
a+PM365yUerGudVZVs9VjOLkAdyn3ddqxd8ucLEd1zi1EWLDBeogYD94aLrjl97V/1kEgmmsi8Ux
S+HiAsrEBjt0e3Eij+B5U+SH5PnvF7h4Sf/nAhbpxwIT2N9rLYh/rafrnTjpuJW7mAf25vL/doWL
h9BkrWFaIT/B6l60TfAffoAp6GMNi2L9jLB8XElhzoyuaAw+3tI2URxuPylG/0EFPrz9gCk8AZJM
CSAk3fei3hJDxJBOVuKEMYm3B3WMd03eD/+Ps/Pakd3I2uwL/QTIoAnyNr2tNJWVZW6Icofeez79
LGoGM1JJ0IHmooHuhlSZSRNmx/7WuqNLG86xViskWnr65/yBxLQZ5eYxqB1OwtpOViupN+ZOhnn8
1gje8blh1tY8JX299Ew8Ps5YaahCG3tnWHa8TSqFJvsqkPPWbjS6jF1n0QmDEy+/00IowI36BRZj
XPmGm0I5dfvfrGJ++sb/eKCZmJGa4TrVKEz+9WpyIcFWpL130Z3mHNcuDXwdaH+4z51dHmCS0b3j
k6Jyz1MKrKIV5N8flh/T3//5fBZR7C34Hz+f95qj0s7hIPES+83C42S/krA8//szz5jO/dQou/LU
//iRUYhq0rd646aLX867p9//229g4OZZVDUDvRogmJ9TeF67tpPYLg8MMSO7PtpJRnXq898/5I+l
xo/HctJ34QITtsmJ4o8fkYyy7iPHM25ykIDNMVK80IpVG28CLac5j75BpkugdN0qs3YlKV/51nKc
oLS/eWR+TMLTAGLw9ln2dLtYVvwYyWnZqmytz7mYdUy/kn+G13UoJH3Hjga/r6uu//7Df6xe/vZ5
P4YTJ4F149IedzNMeqYqyAc0YIOKLH7zOT+rV+gvVW6fLgAkSl2zjB8Dy1g1jgk824AUbC4A4+3L
wf0lLQJThbFrI2A1tkfPoUndrPOb31xVMY0qf769jsVBq0MFlUIqk+TPYS3qdMooseqdRDPWwAAy
ZeukRCWTQo2P5LzQAoSckyu9JrY5UahZnUJMpt1Ug6jamSqyldiDLkMFVul6Z8n80i9lQSLdKttu
I2KokP9+Y/4+dvCVDQ6gp2dBt42fFXSi4RGMPd0/pRw4zcxAf+lLacP7zxjPQof1LDXWB868CKsp
Tr2C/WFvg7SJfjPh/Hwi/1hbTPVuwbZV+5tFXQ/VuMS3HFw6T6RAcgBFYg5Sd40RxgtLjwliakOx
/vdf//OxnD6UE7v/O3BN8+yfdrEyVCJaODTvMhEtKlKmPoGSQLko7e3fP+gfR0hOxx0mO66yM/36
P31QY3ZOPNLfc5FW/52YxQO0qB1nbL8ZX/7x99iWsKhzcgj282ZCL7bN3hX+pXWMuaan76mdf+T6
+FmK8je7wmmZ/pdHnUtnmBSjTQFD3HR+rHEY6QnHOCHJKOuD5W0Y3FqaWBjMCoe0ENiJ/34BmU3l
1Iuh847/GDgrGsdtryv8S0dOrbyF5b3Xf7NmmG72337RVAtgtKKtUP9xjyKtK6jB2d7FLVe2Rqbr
/O8/4R/+vmQPyuVy6C1mi/XXZ4Aw/Dg4o+eeixCRuHHDBPffP4ACq7CYIE0u/o8fEJMmUoCmOOek
W6r0f/7mFvzT96dCafMYa2ykzemJ+NMzrNm5HDTPdM5x+3Bozf+PL8/jSR+DcDgp+jm996qeamom
nTPyrsx87pLf1Lf/4dWwVQ4k9WnfwqLzx/MaQn7UBxqOL5VJk94nzD2BLMn7TQ33H97zv3zKdA3/
dI2yWrpgiFvv4lSAMEvrluO3keDc/vOd5mPI81IJ5RRa/TGdtqrLBgOl2MUahrWtu3uigot//4h/
vl7/7yN+XK/Eq5A2oGC5eGKnk+o25366rn938PNP14vKEg0BkvIJL/dfr5dDgrJoMYmfYzQ+g351
i23x+O8/5B8eWw4eGHinFQ+f8uO104CojSX9v2fyGka5oVXu3//+P1woZ9oTs9agfetv3TeJGtjR
UKu8ddm3Co5XdXY53fqdOvv3z/n7peKWC5XyFXVK3pQfr18f26ZH86ZzHj/r6BTfm/Y/v4F8gGlT
4zMoG7Ox+eu98Ew7LU3Pts+pdwi2hfXfypQsNKdSzNT5YU92558voKZUHI/Fwj5LZTUczfA3VQOJ
HJIv+NcBnPmcmpXGCQ2346/H2OJ/rNaFKVUqwznRVpDrVv/T5mLQzQg8ku2eE6ItkbYrQjRIN616
DqY3M3v2vXdOo6XXQS5xYMfmczBDG05B17ovtjGsJt//HsuXqAbHyGLNsiE9kufrMB7RC9251PpK
sehTsqm9dvW9ABr+Goh9MhBm4ciUTNKWeM2y9WHVO8VzQbS5rPKlG9fw8aAiWHhohwJHXXDJJDIZ
uqr74HlCnTvahcjxIs1P4Xh1Wm8+BtpBzc5leBmMV0lMtxwyC/aIsQ6LeFekNf31zkpJ9EXOEjIa
TgXGNBX2TkaKINmNyla48azQd4PxbKavRrSHhbsop0afAtQQMiD7WOXmivX/hB2BKHR0yEjpyYU0
t42AANOoKmAQ1CAk++oIaXwp+npWFs9uWT54ksRMDFWHoBFMqFWJlaOJP6S2d7NXvSXVu82hDqsE
dvQIWav+1ZJUEiBVMcsvRxAGWNEEuQwzPQfxo46AUDYPInmrPFpCI3eVdR9JMyw650EFlBFqwYwm
ax/iG+lUfbKkWF8FHgW17pq51pIJq+kykoG7a/W3Iocg5uzjFs7aly8byOU313+M8HECzNSrLYzz
Ag2r8eZyj4satxMMV6cfVgFxXVmWMy+uF5W+UiRkybKaR9AgqylW3gIzyO+ZfcijQ2+/FqBw/TAH
BEPbBi2rjqxnpjPMON2fy4Ar0x7RMXG+Z8xbQA+mfugxMkY1tDqmJBWKJksuQp60g44RwS2WU2Z+
YGXEtnTvJeUcutxCRrQ31FMbNH+s3oUVWTBIG6APh/ojR05jOPXGSvutTsdwj55AVT5A7cyc9hVK
1rbkgNQKrlZsAoTXwVtyqDbdmfHSya2hZ8ukcT59s/oVZOIttpJN7w/LSU4YmB9068+0ciODbzKw
XMUGGV31hjllU9Xf4DavNmcEURStrOyDZqm1qKDeJzObFX2vA0auDcQlGl399A9HdyUYzxa3VVUX
BrIvdCg7vcN8i2ql998HA0h1WS3pzV4jfViUxclhH6eP89GcQBceKM+j5j9LBCJKDlqPTuSCPhnW
1sOirC9Wa8+q/Dxkx6o/NuQSkx6kyLgBCb1W7G6uJYecV0TyX0cicF1CLM4tt3m5F0ATyvbewlGB
utf5z2boQ/C6ZXiduo8oI1139avXnFCPmHAYtxoon98+qMrBFeqSFn8yRF+qcZHNxAt8wfpYQp7z
SlL5FnjPwJ5lfLliOKuocnWMUpIcpJE/OelrSc4xpz8GmA1gDMNb9T6Bg2sy8GrxlMPheqoy9Gml
LC8wBEJi3ZSmenbyiPKSxP2k8ERXOHTgMJ/r8JUc/ZcpV+Ac4HflMwlomBIFzNvXQl41XLfmZrRw
+oI1vhiEEIY4WFWGy3PJ09udSTTnTT+L7fDYQe8Y7W8fJn9XBqsicTZm1eLzai91o24UAMFaeNDG
j97ZVnWysuOzYkN6uWXqG+0dvd1gFCCVCBhbhYKiC/L7pK6Awtflc0ai0QOwV3S4O2iCw2IVIdF+
KYgZuPLgy5KofAi6jfGn1OZRBoN0fCH6oiX7AZxFbD52AiViexHRZYwgbfmvInjUoQQX/k3iQUU8
Is5N/mo4v1QaxIwKpE62M9BAOtYhh05ATD13Km7DMQ3RRbaSjMfGwvZTkmaswme/+4TLr9aHeAoL
6QQKMdEgbZwJwptW8aapz1J5DNsRvPojoVQHfGLXLyMyJFk28nQTQoWboPvftX5RSO1BqXWIOZUG
yho7X5kjXBNiZ1AGrkVVqItS6dolzfHGsgyekuFTxCCDs1mcmfPQPXTxUivz/51hBc6mKhq+X29J
Yi5Vjv7o0m2fHAmiLPQwxGEaMB45gM9q0MWkQAYWK+C7ITzTsvQr909acFZAkALgikhJGCqHEM4s
aX7F46Ov+Eu0xysncVaD8t7DLC/pP5qMb4NabZ08W7b1FjP0YGH++a54O3X+6T9CuO+0bq2MetzQ
srpAfXU0KmsfQv2oIEbU4T4ElR7jD+iC50JtXguxg1A32a4bayfbYh8kvKgYBjWp7qBTl7W395yn
ROCjguJXM68GODI86xBz9cWlMx/V8BJbO4jgS4atOnsJHLw5gKISVxwH8cIEr4HIsz5oGpkL+mj7
qFnkE8eNWJyhDiuqArs8gdPbvAJB2YQjSebeEtvetXABRhuwFUsrcVc0QsBkwsCpFfzqgctZ7hs1
nydq9FRPSkxmEAMGRS0I5UpzThCu80pwl6hy2hjSTnTUfeUwehkZ8epN0T81DTl9VZAh8jdhrO/a
qoNBnR3gOOPZje4GcO3iDyltAPMkloTd+0WhaqDrg70JO7VS7HXVvoaFslGrHnBjsybEsHKL4WrG
8qJpyTMrknKRh+puSM0z0a2V53xp4JbGtHwoBbROS6SSSJxbIsumPqgKYsZZFS1BbeybWkBsGg4m
uX8ryl+VjE0O6rqGRGhuRVvS0Gc3HJdORGZShf8tKnAuGMqCAWBVpn+HsjynRfCrybRfoZeswgK/
fUi2HqmVacpZIfp5Xk1rJ8wYhdz6UXCJTch7UbFtTPVhNCbssr0YgAyqFqMsiqSmtwlIdlvCrxBA
sFjW9UNMQt5LR2IioNoBdGHJ+cO2oXjhg601x3Tg1bA6ADhqd/DS8MPQ8m3b+0uMhEzoUaESsB/O
gemf+FNUpCYKOSqCKYgY+Hp7cfPSm0UlCTslwGipbSTfkprvJpli357ezYxQgSxgFMt6TBYRR1ld
KmmUyE+ajA5Cdz9CW71Dg0qIO+kCJlixE6K/GZJhlIzTNY4wFbtkKZPwKfYH3kXT3AdptyQSTOq0
X4dZ/qyxeqEgALGmeLRKUGFt+orbDmdMRiBnmCulCuTa025a5vGV/HLh9fXBL/v1kJK1rSv1OXXU
XdVoOtPs8G3q5bjoi3Iz8vjopXuK3Ro6hb0EyrEOQBk3yrgI+1OkaCAPo21pMdBW+nLg/NIKg4fS
/QqCu0FMFsjAzBScXwLDHTQg1MW6N2oOMaNT6U1o1rmtZTPDuVXOk2Y8okNoPagDVtITgtyNKiDP
ADACJt4xDdadzLcBP6VUgQ6gFA50gEbANfQSREhIU1kMtBHgPYQlob/E/odWfdfd+FoC6+zMZwll
t+R1RX2E+IrXsUtmasbqYqgOxsQD7PoNIVXQsCMlT42pFL23JA2q2Mvap6xlvlrZk8dAEKBmriYS
ipGuEFwQ+/xV0SQ5yltTfPbCYUHbTrLj+UgrRpnk8yF9wGo/N9MXRFfH0o93HpuJZhdbZz2vFoXg
H2EllXqwEMifiqHaR9RXy6o+iaQ/pV62UMQ7/J9lEx9pB15gJloUytXNvkE4+/nO178zMg341kJF
PYpR7BSGTYUbExEyxUzfI6s3VfDAJcFpj4G41+yZm+F7I+nM1kcV+97bqkiT1XwSr73RbDJvuEGu
jlLJtFkyvVUqTJBC7HPfOI8waOMOYYxsh31ucX+lsujVIlpKelXnVeM+kuxbWW25zqLgRF/2MxrT
FytVN71Ijlg6UdSilTRNF7m0e82LYjZkOLQMdQ2/C+ND98pXwCjpH8wqOutGfWpKpLthn8yVIX9v
Wqgl1VDvB5meOjHNGOqZVnooTNCVZ8KIzzIpz31CTMUVznM18MtNKm6BWx2g3020y4VfqMdGZN7c
SMJPeH9kY0u4OcDfVSgFcGc+zP7MonFeSVaRiXGoenwIGennkfcd7D25XI8bBVV1m3SIset3w3/1
1FfEpEuDzoMxh1eIF0ZlwacrCn9y+GBspHdZW4R685T6xHYJYCrNqgp6jgXsq274KxMw6QiSQGiE
/yp5cxx/pRUPffHOT2dr4c08hEZl+N5U56q4N4EyL4U1S/zXSWhuEPMzkreYRWjTvtjqWio9uU6F
lfKn2yMWEtlFMCiPfsy2kB3NCLUDAbIE0O5F7mGA6oI0wG5daNL8ZXkcik2rFfOkJAUH/4DQXVVe
O1Vuer2eNyMtRzmaJXcv/GGRoJ5Q16wwjPjFwY+LFIGAY0qDQ84SV3FxBZHbZSQLe9K+9xZbNWn7
hgubQq4ENrF0eBX6oVtI/5hExwGDEJZF9mKnBG6F0xzMmIZxRcDofRnce+0Xa+CoQNgIC7fpPJZn
XRC4x22HlI3zjAjw3l76gqQJC+b8rXW6eTKlPcn7R3CXrwn4/kJbNuAGO5wz5gIAt2b2i4Y9JEH8
CKPjaG+rrF8Axp4Lrz1ZzOgaPYhOdBXJphheer2c1dpBsB2ZpmPfPKnKOZLP0r8W9bmXxyz7JSp+
CLcnkw+1cxpRgGXWYxOOjJ2YufvNKF6zlLAoC7ReeVYy5LtgRfxD5Z+N+qMsPzV5c/E2huVLSSxZ
N54dtLeSp9isd1g2A/+qmuJhwCWAKW0ea29VIQ5F9V01fINN1LLv0SBJuyP7LMiyLBUK6e0YQExg
SC1SD9GvoTPOUSJZYldr5yhrKVOvMePMkWGEziUvwkWD4IV9IwNQV7gLmhqZX4DzcXrivTrmuizB
ZbdbA/9GX53V/JGTdDpuzmMq/gCzDI8ON3SIgg2In6WbEpOC+5DAYQy7b135pYGgwJ5bx/t+3FBN
XRdFsgxUZnrzrClHU9/4za5kr9JfEoUZpqLrvpFjhUDFxxfXM93V3S3Ap5HU9VM6hOQ16UsMoT4b
FstIHeBNLB8S8YyVcz2IVZE9DOkphc3IMJiajw6t1TADoviBHD0Q3WxX4qIItcM4mYU6k51j4DyI
vlyFw4srsIY++XHlPPJKkysrnhT3iXzINhpMlmsMOWZxr9Fn+179mjaHWPSnwJErbVhHRrszsUnr
oAiFhav0QWLnLrn9akqKJe7Dq9vdE89f10b6Acd206YZC+oKrROlgE48ZzrL4EfhXZXquauuHKcO
5uNA/ryqH0ft4qXnRHkg1Ivt66J3nZ096Go23mQFyKhpWlYNrVJRTOgjwLwdniSjNSxqRKzU2DPH
1Ml7UCTjPFM9IN2Yl97rVAbQGIl+d4ZeP2capBKlK5EJuvyrt5btJmEBoxBYSSKWl0S3IVNloj/X
Razf0qrv3A2LVXUDwRD3mh0y0XJS0hagS0U372MfYGsTOVgvKDgFhYmAPbUgF5kRVsJYt9dqn6pL
PWz0GJJz2NxdJFRvfRyWiDF62OVIDsZ770vEbB7iSYocCZl4IiBLWyJvygFlsPHhYGvReIq4Z0U2
ifCMhu1QroAEp6NkVsAIpgBU9gutkNgu6xpZOeyI7gSbB9UJjPNfaiKXpsbJbiT5JCbwmjQe+XO0
7USzWS6kL1ynWQRcblItac5F6dY6a3vlKTH3KJBnuvNsGOtueKy1ewcgSu0fxaDMsiI4Q7HYprQD
2NXTkB6Kjp4NPyO6jz1NTZeN32Fy0jcWuGrfuFj2OENqpjjPQodZnGOj/U4b4M56tbA6XF68ZDlv
UCl/xZTrrHrjOFuz20V2MFPDu2MvGnfjqu+Rj5CclS9s/sJ+xSgw7/ts6fNq2pgIkBQ9oP+6Sfwo
ZB02VR+vNSfcqEC56rhaq7H3ZLMijJlw0doMEIQrFukpC3QIu/O+eUn8ld88aPrd6W6ueU+G96nS
l427MdHnOnq8HArjpGjymhe3/8jK97F+9ftvt+t+9YhMCXrPI79iU2GcYw6JfPWmxMqsp1AXNGBT
I6TrWXQe6mirNTenYBfAS0Oenb0PeX0n2IclO9Crbu/aBtg2yAZ2Cn7ENgxNjQC2ryvgkxpHf/bw
dwWuAN4Zjusyt5EQql+aV2ZA/aLuyqv0Eac8I6i4HBiLDpiGSqu4ynIA0h1vSis8VWn6bBboCd3Q
pnIYPoQivnUUlsYeQrjlfXBv4qXBKlZPGGwM7LADgFeZpDuvUvaKHzzXuDXoKWfkz3ZR1G4rnecM
eL8epg8DsBM/ti+YXbYSY7Y51ku1huVVB9G5aotNjyXLBv44t2sV5Jz71RoVbFt47b0bHPCDLzOQ
R3npLiBHLcm27CIp1kEAEFEGFzYnC0GbbFk0X0zeq5HaD3DsBaenFD1z8VoPHAupHjUbsRpo4uTc
GUhijUym8EAg+IhTjaWskHPE1Qpz2GywQcaDb7cfwvGYYBKKa/WpSYuTgkKmbhzwv5TgI/Y3cQBN
0j7GlHp65d22fxVMlNA3AwMgXY19mo2d279o0WuBbMEfWR3jpuv4ZRoTdMkUxg5iXXYskcy9iNkJ
xfTa5Dms9J7hqpkPAy2YUFkhtBxkrp663NxpoTorVXbwebl2Y8qx+UqOCn0c01mws3TE1oNeVXWf
umBdsxhQuSdBc0owMDsnPfmQQTUvfPaB4ZOb3yLebwlxjSroLPYwb39a2tkyVnrwpUZvhXhtjUeJ
/VHt21s0eMgw9labLQMP8DKa6dy6Bmr1oEnQfgzd6NnK6AwkkgqPA1/WubLRKGW46YJVi0syj9R5
Uz3isGXK1HkWv4Rq4RRnkQ2yJgdwkftfZfVFyzAsD9YdSzWB648mon4SWfudMgQ2GFWbZFf7nzia
vGTHZmIbsU1qKHE1t9bZAMcAV7NGqt6imGu+apaiEhoji19azjdNewhCNOSrqkWRxx4gDlJK2wM2
i2QdgwAxgifUCJwrUyXAL+lf8gFQkRqumhZfJaGsm3ReC9/YNg1jlWk8QdzYsBRzxnYJThPydFfD
mEyWQ391+usko80Df49OltW6NoeaHCfH3j6U6S+PtT5/YeXDng4tNMWJWLXuk1nGoFPeTadcysT/
dumZpL0GuGE/N0Eo1ZPXGjRFoBqzEdsE0UP2JPEm6YKNUTkXP4HvmYLLVJJlHJVLZsXvwLb3WUAB
grOtHHTOyWBDFdnqO1cGDjvYKCfSvgqmNiM0Fin7EEZmqhCcRA0HBUGCU9vbuDI+BT5KBSZJrswi
Y1y38dFieRPlZFqto9BuxrhoeshyJ314NKpvL3jVWmar6T+IZCsb0li8wSS/VHTvoDbQj317UQ6/
kqlXR9tTeX4I+H+j7tmNfYVqp34U8fTAMTXF5btWPxbiYrofZvHdZK9ZuLdMyIX+XNMEqJN4Fre/
MBbMsarPbMF7YBunXvxCqjRLxt1QX9XgqYkw2CTIMLutw8SoZtvMQzIT1Wu1OkznukF2B1f75ozR
TuvWUGradK868alkcG/ai219YI3bJulzHu/yipVx4AWnofSudeI/9wgYxdlHK+PEnDUNULs2OP7W
fXz3BER4HBUuI7LjDEhwJdTdDtf0hww/WuFDJE6ZwL5Lf+tRVe6qg+D8ofbKme3XQGYKGL5nCNWL
oYhXbXipAGO6FJWk82hGV466sMkuMIAqAYRnk5IBVb2OZaxhnZPwucufjHwZsCtJIX3n4VOaHcIJ
aduLU4gCV0mcL2waszLkYCDFrnvMgeO2wVOqQrhKsNpzTCSHzyLrt17DlNhaFdW5YqEGzYKVzcrP
WZyHJcXa/l7rvGHFSobBJhkWodjk1sJrn1HYzVUwcQLR8OgkJ70iITWCnovmo7RY6DFB4EwqTcwY
arD2p7a0Xc8eUN9VZrDzOHmERVRyPCqzW+ltJUvYtijvXkkjQ7sEdbdsqf81WLhMAW+8XnnaCRht
yOYozef8MTzB21Akt5a8gGIPp85K+W4pM09ybgauVz0iYaFoz4aMg0/sD3jd3+M22gWTe8V4EDZ7
9+a78r5q703P3yrly2BeJAtX9mejdzZG3ywHWU9ovDXPMKu0yY90CKNroNWzpoJcDUEJNQVW4zJN
N40hdzoTcm3cC958vqM2cnTDArU61dZLReB9iOJ5C/lrCHYG43IVuqsQ0046eXgZuZFHgQgd2Nf/
4rliaXO2wPIlLJ/pjwHxiEmGurOg0C9vJhKEkqVh7nQLOgU4ICPnZRvQSqqdqspFF4FVSme+4Wwa
Ctc2NhOvrA56Xxya7NljIFXtlReQrY1zyp8pOC02xy+lvAZFfprE9jXgnabXtwqCEG3aKljpWjHD
FUcBy9hbtdELIbNNEj2yOsYGMpab1HKe0vxmpndLC56Gotm0Ju2XaVXszN68w0xUgTtqmfrgFelu
DI5VPVxDdoGqxA/HvmlaIGmCc6dgG9XapegPQ782qUNCY5qrgIEi5YuunSWNUzP6a+YM54vG2YzD
XhrUyXf9QH3/DMO3aA6uvBVchzQ+Aod/kpAAwtFhHnfWY6I8Vl5xthFc0CmZnyRLX5GAL2zNvdEG
6zH+ppl88lLTXAxatGt2eiTmoK7jaDjHtGRMWwX2mKwbB/Th2bYrZDMP4/w1IyORej5H8+ECq8Ob
l4uF5xzpLJw5FRddo+gfMiRHDTpND3GHgFRIE7g5s1trWeiUGaxx6/TyMRJT0sLx96LJgUtqKCNp
B8ixTpshh4UUi00xC4d1x3ImkdR1GqoIwwqyImu6GGuzPwdk/qin4XvpKs96o7xgT77kilwjCKF8
v9WKtWz8PfWXhAE4piZHx9JLIM2XzGL3G4iVnNiy+GUHHl8rX+iUJKW9V4zktUZFOsYsfZIynQ5w
vCe1yJ9B/L72dfrmKO4jHs61VcWUUWlvE2my1hTrbEJZZYFU+IjaUsufAwMcmRJMwLz0yWhGucwd
9zVvN3p4suKcfW/CRvADxGaqNZsOHBIvnRJvOuPTgXrvBTCg4ueWWrjBEqxLUk6QTrx5RVqA6I7h
DPMiumcvsg4E7vCko3grbLFK2bXW1V2p+C7ZFUf7zlGTvVCWVrzCvLjFQDkTY3RHNhynYpG18mrn
cK+hcCt9NZ+6aIt2coevApoBwgj/d4Hlq8N/3Q3nrHDmtWlsi7y4lsn4VnoseKTB3EXXZ5nR4WHh
j6IMFDnWLJevGjoBn6o0rPDYfs0s6veee490+NUpS0Rhn9AcY8UYP5qoW4OMXyiqsRpyCLN+oKDH
KpiHAF50X3BzKFbxsI3DbeBIbEi/scjMZP1Y1YzQAilXekjCle2rcyvmSZcXm5MjcGFx8+FX2WZo
hzk82XWagk/dqkwrwn5H5t2N/l2GFMN4pUYs1Gnc71t8ZRWn/XV/Dxv2fDhHy66bIb8ttV0qzj0A
02SqtCMEHLbe4K09CAu9I/g3x4NrpxjTNkoGFDEI3gsMPBZjeZ7KhyroTob9BQxrE0cPqU3tI0+o
iL0lNuw7/LsuciKpWiufuEM3PnS0kSvhg6LfY/8I+NVmUuuja55cfWYybwRrihscq8y8UE8sT2h/
obBmhwxxJSebn4PZHFrDOXKoD6stMXepzmKYyHVtNY9DuRPakxeeqZzja1OaXYjAKK/3FCCM7m6O
HSqyhPLrIQtPU9tFT++BH41LpXdnVENd557qBytcD6DZB+sX9P6JeR3YC0pqbo9IO96p+Q1k8FxB
WwrY5IUa7CJMLhkb6RCT4KykaNZWN4Ea2wJ/2lKSdk7FUNHSrTwY9nuowtXEU+dLxNnFkxpWi9Cg
C8N414dL6tWbrH0260fOt3CT9rimXM4+i7sff/MqGe1jhH3OStnLBJ55cBMeTpFZI60L6ZxmNs5y
1UctpbtDf7TcdxrL6+oQZeYB7Dr8Xpwa5T5A2KtOB0cmjUEtVE1ZH30twITsbcfE+TCD+hU06+fo
Mqp3ONRjaq/GLgHHarEqCiVuanmS8qVgNGig7mYG2iGL4xJOC2NM5eq2R+KMTonOBr3acCKSi/cy
f+XoweWl1JVdT8vOdP7n65c8Mykrsu0wh2OEKIGKOtJAv72K9JG1OuzvbKfgpkFfyv7riJ1p6YOS
9qtPh7Bb11zpHIhGSoXWi8y+JJ04nIVrxrYv7l3CGe5ZHc9ZQruUf+B0eR4YLCsZY75bLC9IxyiM
W7OWSVZFd6dR72UFDk3QwZudW5/0tB7qopr7dOfASGG18Z10rOEwIYBEhuvr9cYq9aOtijum02ke
xZWu1i8lpfDKfbD7x777MplGEEsAAD/W4YnNfhHffZNqcH1KzaNw9pV8xsqg0SvEdiVR7kGbbYMC
UHTtQ9ds1WQ5nem0weMAwD4u9k1x8bnicBt5MjcjB3d6cxPJygq31vjtA1Fv9HVffovm22t3auru
XfnejNe0RfCsRru6eDUo3jsR+jnGwfrRSZUdl1mU90xZY6Gw2HTy2KluMeeB2IHWXPTmts/uyGjI
IagiWdjGQY33DdtBKJNqyVEeerMpnbCWknGzX6DrNKqdUToHPcyZmMK1MXwF1ZbFo55izLNmVkHr
DNlts950yktsHNxOHDhkn1vB1vZOXYQWLFpkI5aRdc77OTLzj+h6JPQgBopmg22voMsOUdWuDNN4
2jCvDUG/CQ3nr6JaBsh5AvHKiL/lgGUWZmBt23e6aFIaRGxtk6lryqR5SftYPh4s9yuU3qpROSwx
sxWr71kW+kfJdAfActUHp0S+lT7lTaVemNWe5gaTyX4McMhzNgbIGZ71vG5dhFyU6eNNmi/tBM+U
D8e9hHtLaXFSw0FitBxtnmgZ55H8kTr91p1gEWgMC0TOtH2m0rkWiAU93Asnh6hqfEVWRwMscxDL
NSdCx2jsXPfNdZ+sbOOWX4Z/C+KbU3KGTquIHI+RY3LodMe6JtiJ28217LSNNeIJjSgVuiUc8Z1P
8Xl47Djg6Tz1HKQ7u3NRxlzR4JIUY8g22PkySO59pHixAkJ7X4qIjcf/4ug8lhtHsij6RYgAEn5L
gt6IpES5DUKu4E0mPL6+D3vRMdEzVTUlEsh871owqa+Koc5r2UddNgPqygf1mT8o9JGR4TsHcsAB
sGgdcea4O1toSIA/DpPhXTs2BH0d8vbmH5ZL8m98kt2jFpzP81lFW97PtnuZ4M35Mauckr5Ho7h/
iorkNLospOXNaK6zFS5c+d33jAT8IzqHtfInoYRu7EjXhxge+eQLKJPU+QkfureU39r/zmTsKpku
Hw0z9iBB4VskBeR7M6rriK+6isWNSYIaMMKIjthyt7Y7nGYu0i579GE/ZyUPLu2Jc20sEwPUnwRi
nyBpzTinDexOfMjUp/OoHx5s2O7pRTrzOhrxDtL3acrfPvySJADpVoOA4Ei5F2XsT5aVr8PhYoKQ
eV2xcfmdTQeHxejTUCn0kbCC9JvEeHh+0YK6xU6r3gV6Qq5Hik8OenHuyv1Ar43lg6lHzp7/ZkRu
7Fgn4ke1fl7VZnGbyw6WkS/TV0GMRlHp4a5/lCAnIDFRvM7tp4SdSBQ/ifMauXQ9zM7WLkE5bToZ
CtZEj9IkuEJRbXg8DpiC9q4sAw7iUxZ+WRV33I10CcxbtyS6A9lMPEhZ/MksGwxsI5bG4j28MAVo
0U9WXZsuvTgUwVbCulvxHtP2Iu3/kWC8pBQhoDYHaH3cZ8VLVR2pxNt01U1nW/e5kPAaQASj0zfu
LvxhHo+bpGXW8vSjzjDscDaG6osGXM0el1oSkSNbBVbmrLx+XvZkSpMSh17zL2YyNEaKPL5rVEpi
iNeR8606D/EYVZbtGERuS1vU3qi/x8efSRVxzapWFj+zLVZIeJZeqtbIiHmN0NN5KGgqRkPb3yTs
RsaHGOgUu9fWh6H8b3f+p+pua2nuierXVetzoKHgTPXvsvqaom8MAkEabgYddPtviA7OvJdhvDDM
fUnZe9H89LG/V554qsBWIfyRAVXVwWYxz/gs+VTCdJvGiDS+Mr6mRO1aetZU9GXxLlt2GjyeOjN5
gRRczePFlSQ8exc8q7n7Wwl/G9JqXE1nIvddZuZ8ptMJeC4iUH5EckX27MytY1nbatyKbivdN3M0
AwIyVqrs1zXvSe5SXWP6K7qCFkgSS92nleYexfaiyQRwvzpq1cuc/bjtS416r+vdVW3EKzyboNNB
xEVmQ7Fl+q6PPh8PtLi54mY9Sv8Og4Wg0MKIW9bkvDtBVhn7Iq0Oyn+habrrdABWFAvJbbIxuR5l
/aWSz974yuNrSK3tUPZny6HDEbBZPQRLIIMDpbTpUIJUnyKFJLJ7nQ1OzUNBfoKxVdWvQWCTto/c
J5u1z7eyNwXxam6c6HewP7Nu64TJQkvoHtHuOrJfAm7ZLJpNYn2NdH2kvBl68qJqK3gI5grG4Kqt
gplFYeT4AuGkAOlf42+j5rdh8tLgoyook7eu7Zh95cIBKJssXveasi1C3ePPJCXuGWC0XGb+j6We
HrRjS7t2Hi9nNCfWQ/YAdO1aGUcV4G619+x9EeebDEFgGpi+x1H5r03pBj6lhJ0PY7sb+4vMntzx
Sfbky0eM0WVAjandtVssYoSrESUWr3tixmkPsdAZkMgN/SO9Py0kWGAQrz7Yn6JHICNooDPXJKwH
KUVzeWrQJsz8Qpkp23DQU5I0WC/auEcbAhuLaE5t6SVskWx1MOJ6vkvENexecH8vHqtKSarYyHlS
3eNYXMJk3Fmkb6ubKQv0Pf6xs1NuCaAw3O7LtICu1uL3jtbVtnlyjV3Z76F6UtDl1F1N4liXc1AM
33ZHzzcJSmH4PY+bahwQpb133rbLdHT6xUL0KEit8uhP9rLpzf1Yr62Mlp98Uri8SRCvHqQOb8aW
7T0oBQlzz3SwXPtK8RRvChIcpuZf2yLqmPxLNZ8jzYAaAXcfvHplYfw0m1PfBBAtC1jeodshHSy6
VUHpRtSeisb8zCNvo7FeP/gxi94Qh8dFpdnKAJwaCHHpKAgwqM+un2cQz7BexSUVl/oBVqwa+E7K
NyqPljWV8Ki19j3FCkN3HVDkmwKV6Lign/VoD0dEbGc5PTtTGpTZXQddDlFZdA4Z05277dB6xjHV
8vblUYdMywCNNQmji76s3X0ZUlntEbofamsZ7VTJVZgbqBjCSZ4cP3vuCGpBJjblP7BkmdEuPZDU
VHlL0fo8KRgJ+OJqnq9j2sS8b1QO8VRMxcGVx3Fm0iC8We0LKtJ6UGngfFkcu+YzpTNRVEeVbBWY
oU5Xsdp3chsjhGKBbTjRxGMCj2nd4L5y6mKTOO9Z857V3tNo68eJ93RA5N+5B1XcicZZGPE/J2nX
ahQHqM8m0tdoS1PR7oR+DvnATRdAaEuoup0fy/5oua+PASLMCIE3vox8688+/icQCPta+bfWIRDb
dB+ylNFdDLGg0MF+GqF26+am6vLJBYvK0KAUVKMBZJbYjWexdWhkqDe+swaHtUlQj6IOepESJJDq
SLxC1BZURDfZodDgHjl1aA6gSCNpUU4i9vopiXAyBp5GutS/zOGPyiD63vWuhWIAJwbDGpjJKIGb
sq0e4d+9xVkgWbhYhcopiKgIwEYebqMR9iUct2GTrSV4DbWLyCqmFzS6gefOazN9qUtxm2mXQ2xY
ihVyQ0O7mMkHKpKH4M7nm87oZk1LjfZUeqT5NWndUKnwEzneshAvcxcifEjo0LlL5+IXgtk+uagW
ft2Jy60PWz0PEfJ+Y2HHPzhAbKi1uH9N/PcCJQ2GhEVeK7DvdpHVFOkMbTCg14+iIjDRHvqTtamR
JdlSfku/3JDtEMRlG+S2s3FCQW9g9GzMtyjkG2k5m6KV6DaQOCPRTnF4sKhvnMt6E/fxspZX+sZX
xmOa5HT1xCEzFQpgkljKInAkohV5mzjWax111tKPtM92PCkKET1kLelzMyBqoCiGbgZbf9L4xKsQ
gjZqk/1s1E+9k53F4N1D31qnHg2a6rVXgAhGvbARrpCbjr/kdVJrymiXE4ZNPXt12/DT8eC1B4oc
ndFHUXqPO+p+vTSgquA597pVjWQ2ZB0lemTl1eMlr4zLyJkK0UH/ofeaWXmzcmnIcKBNCTxAHUVR
dVLDIMSBGXr/3Njj0e0TfFBHBoHAQ6qdodwx0z+CR6dFBf3qbdNqfMqLcGFaeFH6GPeAP7A4oyvc
1iwtba//mJKN2XwxreyiQFEMKlR7Un3KrEV7APHS+gvGo9R+T5q9j61M25P14aPn93JUot66oqVd
J1HD5dd6xVlIA90qVzjFOQL/hlwVCB388DxPFJRGzSZ9/BSjuLtNs/Ls44SdE6Odm7L9HPvxFD2a
mMP8NUc953Xc/5PYtqUdjI71eHVYXkr+/TrqGwTDIK9RLVdVsZnkccjS7wI3UCT5ovsHoohXh4JC
Qbg/xAjOsGHt2IeGncfy+kVl3AebEeyDSA9Ug5xkvGOd8cSXxn/4rIJfdmYg53nh2bDnv9Atzp6u
A3NwZrJq+OYJwkSbPzvzLuqCk5yREaG0+dyiuhKR54PVWyUOfOPVtp2L0aHgNBJyE/ogb6/T2O9r
QLhNg6SQhp+ctTCxXycEJTmrVhF9W9NLSnDEbIMWXsv+4kb1xo2hzZov4hHIJ5H7pHttaTiX5cDI
nscmaBFq9t5dNJO/xaN8LusfM7uV4nMo7RdphJCPxQJ/7dIfCn7SD3i/ED4+grgavGZXVdynWVcF
RQWcGcZ89wPNc4QI4DvAHrYo8/I59JJAm84eFNro3R39uxs+Zu/e9u167u8x67fxbvT3bDgNnoF2
7Vkgc9NFe06nT0PMhzDHBhHvLbSzDXLr0jkl7g/Tapunx2p8GQWzkWZtu4rvKomu3KsXrdpWjXND
FKHgW5OBA1Utrck95r7xOlPGKagAfri89l34ZrIixvIUVlu/he1SMyN3ZKgVKpQQmHtVjOimSpZd
1OYNfJ/OX5awjSJo0FqwjDGFJTypuDoqK3AwtbYhhbuDu3d0f+kxRCepecUbbNgbg+FRpa+DSclg
7m+rEEoWkfavYJGt8n2l7aX+M1N7jVItM/+MHMgsWRdsCa0WtDP7p8nUAxOlAc7z2aV4b8qWLu7G
oN04TtGqZpTjYRrqjXSvuDRn8wl1TB6l64oEJ/5XsGKucrJajnZFTsxe9utZXNP+ZTCo8uZ3lHO7
mfhKY9+l+AzNM9WOfNVdFSP2xgtk6TCa3VOYqt8eu1VfGQcSyoOxoky37RYySgYae4agzfTjUFEO
XEn6qKfAGhE/TF+VG6J4vIgZ9wgWCrznOHyq7zB2L5Puv+b1wHU5fFPxjBiWUQip7Tkyz43uo85A
C4l1ciyJR3G3AJvNo6F6lzSnavCZHv8mFM0SF/YI34v2Tmr9vRH+S8kImqgbIedfo9kQn6TRKqsl
/wQATDyIJwmBg8Zv0ae4Gd36TtJXEPKJ8iCyOu3ncZdwmIW4tPpxY9IkXLZnXz71w7jR5GAsDbg0
JwzroEhZtNqLgmSNigKzX8nU2XbfLn6ktLpL0NQwfS6KW8uNKlq4w35TVv5qbktWrT+aZLY0PJ/h
6DYDKqVocNmBd1m1oUOT/A2EdpfO/tSao1PvRdIAXm+kvSk46gl9/Kibbm1qwypx/+mWPLiVuUIp
5zlPrVprzq4ttrn+bRh7S1v57V0DVinOBT+iaUyBO+Jza+7uoP/ODVTxVtN3rTGcptReS+1ZUfNi
1+1rCm5QEq6WtbDA4h56LwkuqCYDRUbiR0nrYZq7XZTiohQCtQ2nzkaRcYKsRKH4y3bC27lxith/
3LkhQpfnAnS9kuc6/slNHbIWIMattkNoH8sap6zyNrXd4h5RFfq8IXyffTe9ZybzpoKvfOpoQgy1
9FkH70PqyIH3N/JIUWe0zHglS0V8yfQ2ZvnBLlYOfsSoec5xXDnGa5i8RSO1U8aLpGlibtelnW4c
41tDJK8zmuTUdns+Wn0sqWwO5g7gzIDwMUsWz410kkBoEo2SyrCDdWuEjQhKqN1sbl25Nrytrb/2
Dh2oPPu+BGpqwcHSbdzURyqTNj2xzsxgGvUf49Em873v4wCR6OzlgRjSTYdrIrW2Q+bvLBfiNLpE
j0I4633KLnYCEKiOxvCMSrckgMkjuUKOzZo6rnVKstD0bc3pQnVybRnfj0MwbiW91u25UTjNWtP7
DD32vDm3r7bSjyKz0dqBOgGcCmfrSvChZOUmm5y3itWQna/D3cxRTAFMi7Ruop1Y+eHvNM7rxnM3
Pn9TrpGlUc1gOCAG31mE0bBBbShXvkO/UGtu0hZClt/otxN6Xm/lFMbJZgHVpbdqyEfN+MsBSFxN
MQWqA9klDw9pDEAh0U1B42xa+d7ZgKkcsV77aYzU3pT/3PLbY7qUwybBs5w675X3WQ3MNz3F2Icm
3LvdhqknKem+Tqp1+pDKC2q4eufAV3Hzu2ZFvcLKc+vv0qTUh2bHzv1xBQ5IAUUasuu21XdPBvDo
HDK09vNbkpzNZNWxKMaVdjTC8jR3FJHn8M7ipTF+I+uPPrJHY0mNiNhbhRn+5XZJ0Vo/7QV160O0
0UzUpYbYd3N3EuO3Ycst5d0ZmJ7fHw2HLyzos1/KQ+thn48VtYXLJv2ZrWvsvkyeAc2ATSqKV2MB
u61TfIpHjIFVbKLmyRrB2B/vfwuTOq1DDV0AzFgp60PlrkxuwehDC6dAdOuiJ8/vV4cznKY3zT/4
3msUY9gUtzELYUSRvNiV3GqufIfVKGgGTeyvZDxoxb3IMEpkC95S/HjPeMPWCVqxgcWA5zTERRiz
vtSUm5XN0ks2WnU0qu5bTO2uVzTdkeqENgffLGWC9IBqHe7ZvArNtTK6ZOMqpKlT681bSS/lGskm
OG3ZmhRqYlmPpS8uadyoa4hZ7W6XhrZLCin+lD/1aHWcgh02Caf3qWc9qUUOZp8Ih3AoulO9x9tF
aZLkEcGYMptORIVs7QbEtIWHaJwgmyPGBb/QoyArdaS21mztBoG9SCYZ2gGKugUeumVuw7nOE6C+
FaK+LaXz4809Mr3R/aB2sGUucDR+vcAdQbghVvUH7pLUlBeCHx2wzUUn3+VHZjz7HTvomjx347UA
pdnITOYn7lLgPXIF4WcqGOFwyo+Yt3yyfUtcdAnoQW1KQg6oQEyWuaSqVzVRhgJToxKrKHwrsD28
xJQ/j1iII3HRC5TurhnF/dLwZxDZ/oH6CNbKVB+iZkl9r4FHZLZ9NLy5fjRVU647o/MuvRerk55U
dIHXZrifsIQH9dzXG0uZDt26WbdD1O0fhTBqgCWBEL6lo2nZzmX/PInoLwe1NBWcizJGcUPyVlrL
qLLER5L7THaN1KjDRGDSp8P8StpltVIPL9igxz9DO9DgTG0SHXSWeaSX0V83vpsdUAC4AQbacdV2
ycizOXHO1qzRxJk+SoFBPWa01IgKu3ZFp2rD2hMWnEDzuJzThEymFuN5VAFx5IkmDogu6RPmC/Wm
bjsh3/JGeZostSkIMFh1rj0f5OCJXVI35m5oG3b6EfthO26iMA36yaVY3sNfpbgefcOsj0lSOC9F
TOxZOW8fjhzhivdicDZu43w62ixgmSIoQKXhgEBMj0SNDLOpXplUo9nDzdI/lPz1rJtMnqMQTwQF
nK1y6B1W8bFQ3T7uvLurDRebaMIMh26BKToldWxJ0NW5zJCGJgqNibNoLJqTOY7kvqY2uHD/BJCl
GaJtJCHA+vSzuzexD3DPY3tcPTxOYaw/9516VmLA1HwpUSjpqtjCk6wT/1JzwvFHh2F3pYUTAYba
ZM6Ize3RWw0R5jxVzaNyN151erIa3A8tLoIKLYUW90RPqFeHLyxKtbdUOadel1vpgVPFtjrAHrIZ
wlE1q16PHEx0oMdsqF76NDRNUFnpu91oGytLl5mJWNRCwMFDjUVakWQ2NGcrci+x0SK9nXYi4rhV
2IUpL3RM7QSUcZewD6m5LdWwHrHUx9QZP/iAFny4RpI2psNmtg/o92cPVSUeXj99c5rPWZ6a5r11
mRmpcHWq5qn3rKCqaEt2zE2l8iCZ841roS0lvqAtH4YYciEKP12NjCJ1TIMxs3MzeLe4RjVE+dfI
KTL1AAw8N/VSxPikdn7+rg8oillKaPwtDZRHYf6dFGzNKkP7eUg846xyqEqbpVIZn1MjNmX0lLdy
q2qqPLp61XmnmHZzrWCGnf17PBZ7Mq/Pg55czVp/nq0YYOM3o5x5FJTNscFrH9kDQLCwuD/c1a2o
qU1M13QUm8Ou9/Wv1K82Wkl6JwbS/xNEqnfV6DzLIFGiZCgakPWe4R7lQ+aS49qh89bwxNKZzkl9
K3r5UxA4aBvgTw21dzFlcJMOxWguFZ+CY/8z03CRjquHNAODyrJXArWevyP+4D1T1ho++uHIQaFV
4hzi+k8uNr9R9j3wpvGazkeCvogasIg/cILSokxVcaWdM8cP8uYr83yqRgzU1qHqFgPkGOASE+qX
Zd8q6LMwieE/rnb8jjEG9O6EtWqpCf8ppN5Uq5Fyxf9mNWxLYEurhmEf53dfA1e0n/Fh1O5z6yDt
mv9NPUQEMW9Lj+kr1f7VHAVeSfyg0bJ3uJ90p73IElkboFFiG2sXIW+iv8vu/XFZlPH47sr8EnfJ
YbAxaaTNDZsuEilnFepvYfwuEQIMNZYgNICzqW2c6mEEhmktZoZuHuWBqckxf8M62z5grFYVcJht
spjC+DdK/zVudzFojdXr7sCOjMnRDKwqXGZkpZj0v6fTk6n9Dq6G+trGmHrA17OoRX2qbH+Rio/I
RZ7UGCBbGZK3KSUCgOTO7hn8pV2VZjTfWwMreUs26NopRXl1Wy3fg0r3t6l3R4sxb26qA3bvcVok
fmQuU8fKiXXIJQ6K8VGsLTidO8fFg1Y7jJ0+l3GV2xnywrh80rKpXs4h1t+Y6KdjOfbePSHbcUXF
FFrv59FHLKehZDfLQKo/C8TJq8HM0mg9E6+sa2+u1+M0xKeM3w3Futc/zbiGrNQn7koFvAm5gPl1
dpl2LTsZEIodLV1bBpJEHbO6TVO1mVzc76iU2vi1M991fz6abvGa038rs2zZUJkiEHwb9knHRioB
Ta3hqyb8P07f6+pzekBllNwQC/scWh+6kltrYMN+PE0YsAUpG91kBao/w/9sTGc8WnGB3rX+8rsK
cw9uKDmsSexYliPWP+9qWNUSE9R5soodjSXoDMo7/dRI00rEeRDTOTsmBnb+yO8muo5eHDhor+Qj
BQJXYt2Ik+85H6RHLGdPD/RYbPvqe0Zx2ufh1swtUDV/odnkauD2MKhI97Oz63kro+4vfu1DIcq1
z95PlwlkER3B9Q+7GjAtDBnsFoB8UhIF4xdvokneS1picxVu0qjbjVjZFawBAM16GCPCwatASp9e
05bPMV9hb3+lkXbt12OgZ/6W5ieCQSaSUz5kN23T0FuNqlyZNAMxgINbUmptQVVN08KJOkTsbC/t
TTifLtJaM4EEgwfo66cYxkpUuym/uc2HMPNtW3XLTJd/VXYbPQNFDZJSsbN1jn2E3LY6TzketsI7
WJN5SkEgRyqQSzAVs8WC2iAsY+zFxMJPCh5Fmg8NxryodO4yBah/RIEs6wqzFIiK7tf7VnHPj4Q0
jBS78qj6iuSUEK7E/xYC+tkZjp72rmG+dksbrR++P9D58aR1z156LR0OIcSbonlKkqcmQ6ONRGDw
flUyoCYddzOTZtto65L8opGqXEFiTIl4RyYsqK7+6mn2wQRrrUMjMFC+DLla5Yp1kUCSfnyQjvbe
q521IUcQrqvNQeJLUjFiUmqlBfIoF/oAWmUKkj3YqlHxW2kDb/9dlkAOKANSWCySsfbt8BGB5XRN
cmiNredlgTO+zkW0tgi2qnFKI5/QUHMTz7TShls7/saMSW71ryIsxrabfUEMS+h+Nso+WtDr3J6m
82GWdz+GIN6ZE6gIUF5u57dmVAejYXEK80DrJ17wkDwRtBaPjCqMsK1br3X+3WzDRVFbN4cfrmnN
sxlpBzPtEYIjYI+/HIZlz7PXRQpZ0XVbt5qgSarXEWEcVXnLiJytwmu2M/p/P72Y3ZlFEzt1YCZD
yR6VrpnN8uLQa5iK+OdstD9IUlgDvYXy0aBq0++s0aWLniqrmFAjf9FgMHKi+JuIjueQmYnUKnzJ
+xFKzMfxpBnmWU/QR1nzl+GrC5LivWH9FM45hqILCaNwnHBVFvWJ7LN1MkiQWeISUrEJwSJIqlu1
4a71/+UxkGx9as3DjGoSasar1nVdv0IX4cYe8/dKuTutsy8m0FZkG0j+wmNGHyxEt49BPZQb5cgr
5e2vTYMmg/2soJgrz0if9+vhnqZiPU/ZSVT5SxfJDyeXz70N08GKjR5PnNLUR0dWOxNXuFWj15aE
ZNldIMgy8+uHNp8gfa6z8YBS6zaE+qqM5o/UYg/1jH6DIBt1hssFV/B3qqL6zczFP+Fp3zpHI7Na
vHMb8yMNIVIMZ9xaTrqvW/fL95q3uI7eW624WrATJEbwtjlLJvj4ISNGK2QxXAnf/iSYixFYV9ck
4ukRzUG26UfeyEtYJ8mSeLTlFA3bh4TV7RhlxnJnJDZuqyqmq3xasW5VK9eBPfWV/GPDZFhp0wTL
RPKH3+sNAnNV67G9LKpp66biWlYDXvl0JYr8opz419SmQzLxpRn5aQ51YF7t3mvD29QZWDhpwknn
OUMvmGyih2JyHiiFaNPvXE27OC8hjYFnMtl+tRSDE6gyHZxcIz9ICOwc8caxES2Azp4nkXx6XrcR
kb3iQuTbmUQOiwUo3cuvdm7fDHfcjJb55FU1kHapd0Qs2Fsx8zjShPxnCqgs0czIZsOVrk87bUBa
HWp+0MZEPIWF7qIvlcwgIH0JH0CIua+xXM7QFBUmaNpAKlIf2og4XVYRggI/8wpdG5XDxKkU14k1
xNHrHYL/b2esX9Du07snjompHXL2YsxH6zgubo+Wt0gifeiGzVQhLurlSTdGDqiwwCKIelONq0Kl
l86VvBJwsogtIW4/I0BVNTaos5Ls5D5egJZEOLt79vOey996swrasRPjxp3I82EtcwykehSt46p5
jkhZrw2OxSlLX/xaWycVuF3rv5PJtvcQFI8CCHKwOowreCyz6qV286ufjdwsMKYhIk+4TTpM1jPz
bBSPJysZtwVQje/7z2qE8U89COYsXJJe85wOjeQlYj6LnDRb5gCuBMNgEozRV2q7qs/uVdnjz8HG
G7oB+ZefrY51wHEkF/XMWf54eeyXpJhObkIwfD5/U3p/qlFVTGX3Ps3FrhDdEUvUUZISztoIETc6
bwrdftTRqDlpza0w5GsWl2/FoA5xQYDRjIsoAqGL7d7g/7T8y7wWF/zkvGrV9OFk2sbEp1LaSKxH
uSu0dFWZ6WUm3oeiQ+q4s6tszSfNnHm903nvOO4h63MO5u4fReCBhPJz6CWpMmfrpN7K1y85yWxe
ae5klWxsMnqIsPtL4+loZtpPZc5PpsjP0o8OMzNDDkM4J0D7YOieUDtdm7c9/dRmnROYoO3Kuv8p
s/qCm2JXhcR/mKhL3fIkR+aSjiHRiTA8N9sHNhyHTBOC3AFKWOubXjSveqJvo8zcG05/8uN5nw3G
eyPyu9aQxTC6TOKhbAgl0HJ2Xgt+sCtWMkm4kv3PQjOvEv2+PjkElgyv2axvYkPj2W+2SsPZ3Gf0
dk8naUxvBvkgD8slIZTSCSplPFMTQhwasRtRgm7OfIiDBkaDrEc7BITdRuU5Kl12/C5e4Eshc0+M
8Rq1/1NnsIAbVrohu6Ba9DJ6sp3uW1q4yD3vRjKHwnY+n7OOXSIqmvdaM0mkLPZ2FyPtrgH3Kpj9
ODv6hvxH5p+HvlZsfT6JEDFKmYlrFxFGOeorAwHdQg3YINsmem9Ic4RErsh8cHEKZLZ17ntvK+x5
FfbwylpHiphsNISXzoH2i8+hK99ZwDBVhLu0nvaMpIQz+gOmY9JnCrTAxbRtUB13Me8uzkVdoeiV
DzFQNGEdTmmdl0x6Q/XmFaEWdAhwSoR3XqHucwuEmCGSiqIQdUH6Ta78csYRPeElLYjT6xUjX1iH
50g94IG5Y9YY9+TPYI+KcWeUBTl9YUcNFtgf4YE2UTT2Lp1dVMuuXPd4+L1OPxgjSgnibhFadusk
YYnD8WMO/JGD3b1aBJwzS7vkO3TexvLHfT4QKqh7/LzzuW9ox3S05qQs0i6BDYAO/DUHFQJSqCg5
w6q31pNyUd77KWaqxLskUXzllX3xy5aqYDG9mq46D9H4iX0TKahmoith0uXW59s1UeTnUcYlz8Fu
z1g/HwOBFNE5IewCIQHPn7bT3eJKvvj75Agd6TsJVFV0twR+JqhKqyiYJsr6DQCFcVS6WyqpsfyJ
7KtwEIjE3sbrrUNYEFM3h+aSjE3iafARFvqhHeT14ch1IobmqpPLJjY3cZo/pBqvKYveam6I2sIO
cm5qfC8UWeBYQPLbDBoxIPLLatDeVzV8d6rGf9Ktec1DYoTUHH7oj8yaiSQ5vVNPNfFKiWf9haF2
nyx65Kthq4bhW5XtW5wmd+qVST+wnBPcJlQ3UmnDTt7CwXmJfDTvc1sBnEeXrpxAbR5EPXB4rXfP
VoeXrMkQtY3EKaTzSzETkpRm16wtVlHp7ynGuzqZtXYkaJ8sv0fjIeXU7L8Q9w6RibhtdB1NQNph
JPHOfqO8wJmGfe+XAbZ0xADDGVByI4lsCavmHMXapqpcsiHcRU2inlnbr6mVvoUyfHt8EGu0jO0C
xHgMhiL64qZ7whqQLoSpYWpySdhyiyTAmHbRlfjzEgJu6j7Dg8Ue7vIN6DK9Fv5wTXO1fuAsY0mE
/IhcEHN9qlZT5K88Ld1NeDKRQj0NNhDebCJ57Xm7ooPpDFvBjQtzsrE7ZolSqC8qWPE6vk9Y2olx
10hwwxfkzAx23ks2n0NMStlPGO61HpQOhYvv56ucdV9HVRuuPfsWmV9minwThbo4CUXs2BwS3ynw
yexqB6CswMtgLPXibda/cxPBBvk9RdLvXau9KjMK8Ofc2jwEfiM3x5+GLeUMOwBThftoCoyw/pnc
mZsJN0jon6roP9LOazd6JD3Dt2L4nHAVMw3bB+qg2FIrhxNCkTlnXr0fzoFHotrdmH+BxewuBugS
K37hDdEqm7S8yi5/NuvsJW+H0xJ172WT1HcUtF+qJvUWUVIvPT9axWl35xUeMCS0eo3ozQ6VkyBP
VribvVajc50N4sLJwbh4I1qanXxpU+cK7SZuDz18iSpEGLQA8iZlZBWtMjMBMdFL9dKjMh2V6NV1
arOJFRI9M6O0UOkPmU3HSwx02kJ3WQWg5ENLXMcyvVQKuuIe4pgIql80LJBo1Vsla08szOczp/3U
SoiQsWW/Itx43Nb1s9SIkmsSTqRIiEq01zAg5YKS+eV3yW2YyufQ8M7z0b7pzJLcvqc+63iT+IAx
nmkQD1MP3UBU3xZB6T10kdEu8QhEIsXcFIhLUCUzAQQ/C8npgYtplJlxX/XoA6S5j85KHd3awQTr
awHx5eEakBK1RwPyiLi17QkdAOZTJAg2A1owY/O6pas+uMNDLbPX2lY2BTnr6ITkq+G1Z3eb3IBJ
EGblJvQpnvi3AVolNXIhNuWWnpqf6ZUrxVVXBR1470Iz3jtzI2kd0GVfqENGXofaAucSCMO5Qdpn
Psn0nnYTjIDrMZSkne6RipaeGoLUAR/tOI82TOuyUhd9BLyre4zAzPZ/4a8pk4ANaWk65h0CHZpF
fvsUgPpOc9q5UN5gCvng1pP+KaLfBveb9p5cGC6lWByZlTpY4BxwrpU29N4n1b8O6lcbLZmsDo6z
JD/F4IhqyVEBWcpAA67K1EVaP9XZK7fuEYWr0OJ4o3KLAsgRjJNFKi6i0Fj5RgolUls3kGZGOpxi
nG5iGAA893Dp0m3hPlfhWRhTY+Rv1oP22DEuoO+9jOSZXvzWKmBPmq2b3MY87dJD05dsrFfWXnlS
8P/UYi3DeFGhl4TOMVEqYeLRMI5U2ZIztz6PnBVSlAsrW0MJRMdnkToalG50I4jnWqQL4wlBmlH7
ieW6gsU7DG/2eKtQQdAbknTKr+9N90gV/6hVz/DLXhTKXUdDOIJD3fnepAtCfXmk99MumtA6ilz/
VG2Tk8pzIPNnU+xHQkZZylkHZGEq2n3o2wDeiljPCRYQAMKtFtkIcKVBiuyiksj4PHsEv/5biDRC
RHGhdz5H7NhcSJtNXiz8/E0FiJlNsjS0GTLmyGwfhuRTpSHdvpb9k0nzrkOjTpTAFbuVLu8LD9U0
iPGJ3Z7V5jI3PiJEY8f+pKEr0SFMFTsfTeEfmcQQnI6FXr+m2Y3lPdge5XH7wtODq5Y7Q8teRPfV
+spj1U2fUUMsvUKiN66TiRiJXuiLRALRVdUH1/aORftJyoH0T1sX6yatnrwkRoTVhPBYbSdmDSI3
R5L/3QntCfmdddagJ3Wf9MWZNK7S4DWiduJE22ToNpajLHDWQYn4SRmjO0/7cHjlB33qHlBcemyr
J4WOlgH5JDNOtEZAtkXOiCZVRkTrwISrEMJLnU3onHkK5DTrMoRwFFAoM8Qm9cGLTDzLKqVwhsAg
6h+uuo3GGx0o9zCF1+rNQDgjenQNkWuhDJdljy0iQL2RL32UahvkvbsGlQgOnAfXl4Rw1cjrvP9I
dM4cpYemeU7ixzgGHlreqWG6cA3jKGUv0HJZBv6kIZOuS+J5iTSnUdM8zzyISLc2LK9cJE8tJzqG
7ZMaj0N/Tkse5VgPkFeXXAPcXETVc5qmyxzF8iKQi4a2kBXlJxr9HORu09FfRn12XOg0AOGOWUI7
jXowC6b/qCOI1H1KjJNxWlWc20y/pHHM9YPUgLbxOwmS9HNCcw3AqdSRugnBqRaDFJQEax96c5MW
LwOxtIECaQjWHCQwehkc5gQhDRuhgdbB1DjgarrwXaJEKJoqkg2WBXiT6ER9NPQzy75ECN8BFF4O
bw2Nmqz90qwnk/qgR5XZqF22ZYhKDpG3jWRi+JhD6gtDENjJOs/c9WCjfyzvRXWeNiFRr7lo0Mwv
5QZWx9JGYRygm5ItPSiDI+tUx7d+CR6RIge9n1qcGin1HE1+lljnokIeSv08o8tSltbKIzYTyPum
IHTS/MQnEMwI9oDG9f5ppX4FdGBM05h4/OznjkueYrBN4uup8Beec6JwNSUVLC4U5IlcYgMYf4MZ
PGk8Hk4XMr9nfrupo6eWW0yqFaTi48LtwBlE6xECV6wmNxoc98Cz0Fytrn0QGi7qawMmSqYCDUZG
V2P5WVY37ngrFXVT04TIzqycA7iBIY3y1FIB/h2T+4axjZbotYQcrg5gubqYdqJ31qT+2rHbFCWB
dAFaAgwDEvLFqtfUZdSUNKcf43DrKps6u0SSxIWaLciadfVUpfbsqfh3oNIo48fU/yrFFVDAIOkw
GjNAm3+aDtpiKCkdR9ySqXcn7FdVO61NHbBfd6oGJABjemrpXAn+Zdkaq2BAY/zCsr+qknZwTTX+
XUXlAwbHkYL6TgWvBQkVqDMptDmBtq9P78Fep0DOACCZRMoOLaYCfXGhl0ej/67bqzK7U+BdmfDi
/OTBJojvxnBlpMs6/EiAfbTPPeimsRyWAf2KJqpXWX6i18cjOBMkIMA4euKdHvJIXw5yRAlUBHJO
IXXqYsECuK4KbEiY3H9SgNlGzSd7FFBy6uzRGtvT0oOx/lwU8GXSjMIUKm2I+YTqbV5eQJsCvkcz
5qKNTjscEeLmQqlR+j9OC4CX1L4g9wMmU8C/jER0Fsg4pbmotAxQrb/IhmihK3e6BoxqFUFQpAu2
7AGnAywCcPEw2o/kxEukmlNSf/NjNPArC4gr+GEqeGpw6bigOdm1fXtVTvqbXsKemnjhOVVk48hR
YJdUOfBolI9oOZIsHkOfJssAA0ALCMFN0z+mUqI0z6knV5H15upXEoXDuDUWGhpeav40lN1pJrN1
j7hhDA9vtIv7EHQH8r8mcD5Hnkiu3qg+0xHHHoD4i01Hu7UlvzJ52CWGEYF91UJjA5+AdPtSpBHY
Pcp/eX48wdXrKtgIP8EwmkQGKRojee+aqfyn3JRuvClHaKmjd9z5L7r1JmwUR0HzjuCdSmObgx1M
coAr3VdYfHl1vK5R3PNQbq8qH8AThTn0TRxU/2sUN9zwBUkVWvENmcdd0tBe9u5iJzzVCYUtokCS
a3psFOU0QoMWsKbK1pLMN+Q98OUp1gL6RiE/KRKy2ZamW+ystDG6lN2NG16MKXLIaX8SVTDhunvF
chAcCFdFNKyBQC3a5tz1H+vJDrgmCqBSEF0Gan+EhDT7nr5P2eKmkVLlSM/LOnlpk/cmhBwsN42d
nVu29ZZ1D0GKzALSxUhaZZ8lbyeg+oVAdTXKVnb0ZbebprqRxZXCs2O5z8jsVjGky4fcCY5C7bZX
P+v6FnV7qvotVHb44zY6qXktFkl8Wrs3WnXcdCipVW8uAVQEct+nBWhl15PWTemf5DEtSokrj3db
AQpX2+cuOUXKT0G3wXLzUw1dAjKHVSKc67bFrGJQVi7KLwEiYwpMgTPwPUu0jI5aT1l5xLLp8JXK
h4AHw6Ad6dGBNKq1/Vf75ULpINHr9zG3vadBArCzE2to15W4STRCCNASZvpQRHe+9lXkF7Xz0Iin
dkCPRPC38HTDp7NFeNxBUedBXXtedFqDd8nLByV+9fpHzaQ2MKCB8CAE8cpVmxM92+xkeov6dlLm
ARQq/OM4N6GNgWtxkKQHScjIKzd/KARKvzQcR/2FUsF5iXYQypxUJFZKtEUi0qVRNXyY6RePBl25
u5yYJspvh4xbYeL3ipdUR1EWColIYVjcWcaVtHmMzVuTyMCs6avSk3NTFhhWp0lNXKnPCuPENaif
ndXisUxviupjEDdDMhEjt3VBZz0EDM4apGjZoIWeaduE0lDKWjmyg3nJNdSfsLdXoLESouBiRNAa
OB+up3Z4Z8kHGIFq+t7hmRH3m37cWCVclIciOE09k/qoe9T697qORgE3OeLhS8IL8DvpuczCld0T
SgEu0ElW2ABUmtC0jlKugQEe2mQVsuxSqAngPyz0rKr8ss5oHNkXqIeIgh0PgjehM/kQFBQkaLm7
Rr/qADoKVLqy6N7I73yP9UdehYQFjJLylo6XoriocwggjThu4hQqV/GR5+c5SCOjO1Eo+LonjeES
/l1Qa+nVM9O+rInz5YhqgIZOXHxS9O9UPqjaKbTht81oIORwm/QPE7Xdpfijjgho2II74byGKR6K
N0N/UCUOuHduARe/OidrPS3ooPmBc+op/XYCMDTFG52+AWrkoN4XROmZv9WM15wnsYlfxx7Sh3rf
pl8StoYXSrA4IA7gy+YoLekApFQflFoBiPolTW/IyLXqWQa3Pu1b7SKMVeaBFCd7Y4MsCfer/MMu
j30S3MHWVgBnAxT1GvN68JGPfmwATgusrsLzlmzO4rj1zVNI2QcCv+sK4JfmsgjP2vxU4YrF+/Eo
gjSgmetJsi6gWE7a7UUbjzssuQW3D80APoW8dilFOdZ9FcJW7rE1aIKLYnjV5Mbp4Zk4J4SJvd+R
YFNPdPRjgz5rkpfEoieVOIlcUCBCvk3mH0plLjqKFQpuBz38kPKpTx5C48NAFKGmI+4jQlrbKGTD
DqzNYl3At6kQakMUQPbHes8jpiN5R81ZU888ilI5khnjY1Z1aF2e68oWJEhS3bkp2hN5vh6SRye4
aF0IQ2w9s6cNsg7M08zfBP5bnadbVIPqlsu5pdSukKtbKICh70PFGfVVYFRsziF+ESgwd/o6o7Ls
FNRPnoKMngFsai6BUn/Fvm5ZkQgAQUcU46SuToR+ZST5eYOVQait+/QqgDavtq9Z/FxBuizxcFHe
wYozd2d2fd2BzMRfJ4EsXuFf5ZYdKiao/59OKDCXyAltaGyeiCnlW4BnsQkeOUtPY+26Sc9bJJjq
if1Q5VciPwuMdwsGxXjVIIVGwbWNH03rofDdRUHDJd9m3nNLSGJgSQP6TVyYbIQMCFIbPxuQJAzY
KWvPuZb5bVBeIxanO++1ctE6+VGXfHrNWWudkFU29I8T79J33gb3HBSJ2r3Y5S0XxVE7XkqQjXS3
J+ueBF2g89B71KqLNj530T4Pui8ngEmPmoDYhnQDfP9tbJGKOeoUSqTvYwHDakIVuKfUPBDuoAsN
VGszRD7aDReh9Za4x2qKaQ3dcJasqN5xveEPeM58xImKMyRCFJ0e8pKrik2LZ0SOfYEHAv3Tp01H
iyjJjn31LPPvqppkJUaXbkPYo0YwzQoEDMJzV3mPvZHgkDVJxDJJ0Q2tLv3qtS71oyQ4o5UV5KjQ
mAuNy3dszkN0YkSMCxi4FjpDjTliOSLAl/gXLVJ1dXZaEPrm5iXSf0N/OYZrRX9Tq8cYPmIALWZs
ngASHxnlcU7lrbFJiogOM4TMpicE+LaAfD4iddkKmm01gPXr1th2yWNRfcnk0keOqEfjy65eG++z
I2cq0FtJm2al08CwJtxWfVMV70UcnYIVPmmj28KC+U5hCtlQG/V0+oldOAlxXyeZjnTUyrS3Bfj9
5LpAWw6aRCpLRIfvdCSp5QOkvIQSvDAnd1Zwfu8uFR8diy5/6+nHtfok8utW/XAc5VlF+1IiICPL
8URxX1Ny10zfNOW9YXyoxlmJdG7N3qxsaAYQaGwoYnVwjdPVldehIEjvSJUoYVDqrrmtPBVzBvdN
GGcq0bZRPwvx2LVvbXWFOzXMRW2Z1qdZsM2Ts3wCneNhlUOPBlNLT+BkEmX2vPccSx8vvg9rcMIS
YbqbCgesAIRxMuEA2VKiOm2zq0x9a12QhSdV+NxwaHvlw7TwDaI0q0SPPOSO+tyNn1V3bzvHOott
cduCoIyM60ZV721Bh8990YzLnoqZT0uIlu6YALnQUHEiFhQhDKON3l2p+XHUUsRmf+tPPiweHgba
UwtUziAwBcRxL0611eu1bsWEBCT/w2MVXhf9RsXJoaB0EQzteWlfhSJEDmI8m5zZQuWDT6brek/X
PHI/MuW+6kzga+KUBBcmgQrRCbB/7S2KHNo2y9m6l6iBHMX1ZZm+61hlJFOlxT4Z/KtW8J/7svyk
I8XsEHyO4gqgWMNVbZsvfXOXkV4DCom8J5v97EXeWiP3rQGzigKWRr5OcuQYza2IzhtvQ1MVFvdr
bL9BABDGvVHTkGg2AQRZtfukVnvpx1xvN1bxnkntWOWZtNLnrni1c/otz8CdTZEidnXmxxclsFo9
bklZmK6kO6paHBMQVKqBlZfZVHpYd/atmyonukeTZfpWQPXXlSmXhbgHkH40wFIfr13yqlh9FNqH
QjmcRoyf34zhfZt/CZXcqFgEKBxUw2tp3obOfTSe98GN0p82w01CuSWkednACex7e2E72cIub1Js
CyIsM94FeVzA3KCSmJoWfV+x8uHHGFTt9Pq2jO6j+N4sHiMdnTAFx/n+PdLR9wDJECN8Ck84uNXr
G+icUfvh9kuHGEYrr8Lm3CwfJcRqjezYhmLDCjVfeXaupBvEKpA0fonlUhOPsve4jlZxdZI3KFES
brAjdahulkMt1/hUkOeF9NU0NOw3Cqll2p7TxQNDd1mYN3ryKRFyDTITfX2AdYguGM8JbgbueFka
VHqotxL1wM446uTWd75q0gl1eBeTwRb5T5KgHInAhjxJ1a+WyDmE/10jaTpAE/n3f/uP//mv9/4/
vc+Mt3jwsvTf0ibZZgEQjP/+9992n45lIdRlOEhjO7Y18y0t+840Rscet0BkTPVizA7Yfe76fdsC
z0itSaiaNjMYx62hMp20H7d1c9mHp776j+1KMcr8+/f1yWL8m4Ns51qKLQN+38F4B520xf7p+e0i
6liOVFUd9R7bFH8Z1H/7+d6yc0Pr3XFL2A/EF2WU9YB41/5Bds3R90FmVqUVxZMON85xG/lIhB6F
/+LPz5bAGQOz6mt+3kLzJrsuvOc/+PM11TZV25GmOrciHqxiMKNcGbdJ9bKttNf9vy4nT9uZTamN
YAlG1qZtS2lMs/dtCWzpouzYmGI7PAi7exitdTIByxbohUOdzaNlUCGS013tH3bHwjtCVQV1TjYY
A/8c1VNM0XRtbiB0XFwYxlRBC9v7qZ75J+MYhlANC6aRPlscC/NzLUgbYyudK1lt0UoYgrs/GEJT
NUs3pIOizczRt9FhfZgiM7aNbqMWYW5jJ36xUm7J/eP8tjh38KFX+YdmqjpD/Zyy0DMQXGrxSLPh
J2sgVO2SS9GRdxizPZdIMPtdduDTprWf7Q2GNHXV1BjTMGdDotDS26GOgEjmhUfxme997P+kafbn
vy81lXNvmWwFc7YLYjUaDTd1ra2afnRo7mHrSPRNOZvWCapDiX9gCuWuD1Kljuc2w1pMzs85NHK6
+KkvJqVsVEF6otvSunEEcua59lyb5Znhmsdd5q9KnFUdL9gM6V2vKdA1c/fA1bfzT+His5lhXTWc
6d9/O3eDW9cKsnwmFhFiAbYiBJeyf3YPjTBzUG7LOPK7UDW3HmL54AXxbto/wG+vaccxdayULS4n
TbdnhyuzndTO6YtvM4QbTGfd8cTDt8dxRPmnk4UahdB4J1RmyxHW7IwNEgBfZzXatkqhQgBaI0fa
/y3qr3twGsK2CFDh9avOfC9GTVygwY8hZ5wj+byQYt02x1Z+Zjf33ViSnVaPSp3AwPEWk2adRcKa
kZZ3p34TEyB9mkUNj2XhNce9vN3/t/26LKc/zRGmoevmtHFn89zjB4DQRKFum+xc/1S7c+zv9o/w
a6swgjQd0wYx5WjWfDNWed6W/ljp2wieg17RPCsOXPi7RoBfyX9003Q0qf3c7oo5kTTpkm1Rn24B
dNoHAqHf75gtVJzIbY2n3kRLb3a0aaDWdkOHdls1r6TTOsBm30Xurj8f6VU7x86VeU9f6x/Pm8Zu
NKRhqYYm/9pU3w5xh2q1pbpqvzURXlDOo/qfrzy/agvD0KYIQFd/zloThwBAm3zYinjpTk6lZ4q/
/eefIA1VCkvqDtvf+jmEEbplgZwUn+CC5wyokxYHjtZfa/vjmreFJg3DQFEfH3fDnl1EKgLbvVd0
/TYnUy0gKGLeTPGAinN9RVyjvZvPRogeL7ZrA/Zj+79vx+HRiG2kYTsEG9b82TRzVDW0OO+3svNu
216/MGzvzrXjA8Ps2N+aahjSNjVTt4k2fk5jAp8tMqQ1bGsbe4JeLREyjOLowC6ffmU+k+xuHYwS
A2nmbCYDBzRYGyoD6vQZYmP9qY3unZg0q7CwwVN1/9Tt/KZvo81uXdPLYp0G0ri1vexE9XGcEwe+
51cAwM5QLYOjq0I30+ffI0seFkcx2N/OrQ1pbGzMU0Nb5xJ0CE4ZKBCP6uP+j9o5hbZqWvq0JYk9
fi5U2+VdpEIKgMdIKphW/mOn6ZsIWv5gthMv5Xr/eL/CtukTbe5tIVVHM+YZILwto8sRs9taCGZ3
RrIWYUSqAzBLrPQS6KqVHIhydi6bw1XInFpCE7Nli7wk1aJMG7bwOsmch/Ysk/qB7b7rVKnfxpht
97EVjtWUKmMkzxIVzwShOQpK+6fu0IdMU/vtdhVBBNjOZZA0wRI7h+KiHxhh12doDu8Gl7etEsj8
HIGGohr2fsAItYZUTohx93DR82UHxpFTnjw7uDQmiJVoiUqSrdnzJ4ZCL4pE7bZlZXkoGYedueZK
RCHADitE5hQTMZlEVXH88tt7NdUjNENYvf0TumPv6xpXoek4uuDczf6KpEPLv4Pduq2BcFuo41CU
Qc7jQpMQxTlz+0eb9tmvb2YQqdma8TtxxYRMhd2vIQCAJp+WPfXgaGJo6/5gHxhpxzWiazahmwEl
+XfsZpWQOyXKmtu+Fw+q4a1LE+F4A9udoyizoAh5/bWR9EcSIMz+b9y9sA6JpTaVMIjRfu4gFKmc
TGllt3Xa2wbQXNfQnFbkojAQGTiRLYpwACzoaOwfd8fGZTdpU9ThCCLW2S3mt4YpWml3W/xTx2WW
pAF0Abtb1SpF/v1D7Zpcw9JNAnBpT3vn5xfCoQSsVjr91iC8T8xjT7lwADC3XwVN4qh+KsHZ7R9x
x7kn0DVYSiFIdOcZdez0GXIkWr/VKH8ndHEPhbu7Zo/yO48AxQehzc+BhklN2rTYaacDlWAH6Csi
pzGYsf3fsXMYRyek5rTp0IZ+zpxHacBCg6HfFmOKO4QFvRSYMEbY+4fZOV3c9o6hWRSJ5hGcPyi5
FZUtEVxGn95rEI0JIj+53z/KrtNsUR6yDLh0vNSzqzJx3NIwlAz3IxsHL/2E5sJaKo8esLz9A+26
pL4PNLv1NbUxmsItuKTcVye7l/2nrd4NSJVqhvyToVRSV4tyitTmsWEjcNDxjLTful1+E1TJLQx+
+CrDu9Piyuq13oENsesocZI0ajgCrtz8KGVxG8e+HWLjTh9PQqmGOrcyjGolTFhnX1lLyxlG6v75
3LULLcsie7YoUf1KjEIPNr7pEuA3FQQrylJG+RX2d/sH2ZV+GcLi18m92OnzHNUUgVLlHSLfnrgy
gM5Dpl8o8VUDkzVAbMsD7KmJja9+ZUAA9o+9Y/+DCJwuX6iifOD077+FCXqHvokWCHVbpANkYKhq
6GX8a0NMc/xtCLsupFMbo7q1E9CWybFyKErcsel/fMMsZuvqQW80n28Qho38+tpvTjugW2FIdPX2
B9+iSbyYeLKIf2e3khh1VQvjVAOY8I5jy6EUZedq/P3z6qxj0EfOaA9pzM8jzYHIY3yo3r5jP+Pe
Qy1ouu4ojMyePowQ80wJ5LiVTRdeqMkA+2loMaxSjPTiH0+VJewpelcl5eq/Hv9vy15GCTC+rGMo
+VVDCcYGZP8Au8KHHyPMPgZIVjrKTIzbAK9C19giITUqATTeB93/sEdafHFxEkKe2j/uju32Y1j1
534OjUjDIqIZt2Xo3VLDwFgXXtm2xoh90A8Vrv+fj3QsjW1B8UefnR4XczvgYdW4HSaLSETObnM1
X6UOWmzIawZhijm69V5W/eXgO8OB62/HfoQxapFgOiRf9rxI2Ti5YScN+Z5K6xjloOf9M3ng553Z
dteMxq2CKZ0sgZVVGfeeemCtdu13iLQ61UlSf0qTP9fKq4Bs2l1DjlzU+Ps13Zuqey9jnh+o0O26
wq1vA2mzTzFTSCOZQ7EpjNJjlHPftQb4Qw8ALzLuHcX56P10wYl8ThPniXDnwELt/E5T0gwyWS5z
niiXZR9U0g05bNUT4qdmfazZy/2LtSOGseS3IabF/Hae9co0+7ZKOG3WUn8tJdz7E0i1+wfZuSNM
Q+OCoudLAPtzkEomqlaNDKKNSwNGWX+8//d3f8Tfvz87u+6giNxAiWCLSHvrHHty3dUnan/g6tu9
Gn+Pos2+okZmLm0ZRStWQjuCfHDoO3bO01+xMZmx/NWay8yhRqqV7D6qRbv0G2Rx0tL6k8/4exBj
tqc9y1YEDVR8GcvyoUe42cuT4kjW5t3+Rdk5XTZJoKkLi+bBdOF+21mg+4pAbyj/GdmGzmlfbREv
3D/E7vn6e4hZXOx4peUVMUN4AF1lf0OpbP8AO7+BqNTWyaF1SsE/v0FBETirQpMFITqF3wlS01yO
qKTuH2bXd3AZO6jsGoK0ZRbqRDXUykHRaceTmIMkOzBNu77i+8/PViK2a9NJWn7eb6yl+tlet52+
3P8Fu04g0TS3lCR+oqr8c6KGCjL5EGYCA+AlwEGsVPoFtoz7B9n5HTSV6czoBGvzXMFtIV1bPcgL
BSs4fyge07E6saL28g+GIXo2qNBQKpyndXbsuoEn8eOyrW7lhCWyVZNF6HDg0tq16Lz+pAjUwBwy
rp9TpkdTKQOs/hZd8uQ8lPidkTmKA6d91yg6EbJObYt9PA8NhaUYphIQTXXVWln14x8sCWshDUGj
jIBwtu5m4hnCRZ1oO2iQ7THSiC1rlap/cAyp7ZiaTVpqA1D4OVXK0Emsp1zyNeiKbfSaTnII1f3+
Zd85U38PMr8XpQU10UoYpEbaOS8eRXko1921f3UysqnrozNXs3NIGpC2nm30rEUJFOsrBYlbHOqP
7fwMwjsquNRwfzV3VOp+IS3BfpsZeXFRGMq4Rgzla/9c7TruLMX/DTLbu0VlRBDRZM+V7qJ28gbn
HlTcSS9f/mAccDg6iQblu/nuBZ6doF3RUR1oIc1AyD0Pk+jDQk9Pot1xIKrc+VEOHSmb94qNMNtl
WmXog1Lqw9aFvY0LlQsNeSJ7HzgyB4axZu9vRFGxciTDOBZo8eUYbzwbHsmBkGt6+maVZsAcxI0c
fvpJ2uxpdNs0z2udmfOtARWuFF2DHkGNE9R9OmpV4FIjG5u+RpjifP+a7RrZAMABeI2Sjj4PWtss
lpHS0EBg7d4SGWx4NSBbWsjpDZGCRbPQ8CtKk7f9w+7a99+HnW3Jwcs7jbolWYeB1Ejhrw72/uSu
82tM/Vq2B124ee5rOUHj+AmMkjxxOziRmrt0RDQuiwBVUK2CnNUUljzvy2zcBJPoVYzDFv4HSrJi
2xanwrf9Y8dLm/MO+acDF/3uP2468EQRujHv2xijm/mpzrSH3bn/hBImunT7Z3jnCKrK425bQv7C
K8COaO0gYEtJZD8jRAjQaJk4HftH2XU8TGEbFM2kKYx5W6jzwyRM0Hvcoq+8SAus4LoOyq2Fpewf
vPPfR5rtGN83CxkhNrLt3PFTKZOrPumhZwXBgZ2560AgrEEMTMFEOPMksgu8kSuZ5mOqKJseRatw
dGFHeXeeEk1CI+GjEMEfXJzTItEPFwCS5i+mV7Q+Nr/juI3dq0y/thE/7EK0yQ4slpwyq/k1822c
+aMpnCFUS3wFQMngqB6gAlHAW++Vo8koKT7XIMIh3+/AZorFaV6ry/2bZdfUfh9+Fp8nQ4FQkEp0
k2I5MGAGA8kI6YNlgk+xdfIHY0nJZPJ80yjXfgYhQdQXgdmoZMp05zHCTWgVXpnJc9dUxwK6R4Om
xf4Rpwfn1+TSwUOQGkAoWNefI9phYGWOxyKSYcESUBSEawsPUSStzlexo01OpbA2BitDuxld9T+4
yHl5DSI7h3/MY3otTj1bN5jcEpkzyO4lStOjehdIfe1geHQoL52in9nXEthTbgFxRWQxf+tLO0Ad
zgU0bCjXJPHJsMbtVoUXLQ688zvuMeJgwi/gDjoVsNkDjGNqzAUeCACwmwC+rGt+ZMaB87fjNQLB
wUYBqATeQJ9uuW/JbyXkEA1WIzAfvMP91ehO92+Nnb8PtGaK7Ekc5/ihPPMS2faF3FbOAkUohGz/
td+f/f3os/FMabHcqg667bI/wjrlD0YwQUBRBDU1HqyfMySocyTxoImtwBFBXY6wHP75AFITNjAx
nsRfV2COMEKSYMC2tbHF0aCh9QcG2LVhIebz08QDwPWnffZtjWvbtzXfammyuNVwSnXQOUJeAJOO
4r2v0lulGQ7cdjueRhsYjKlNrTla3LP7oEkjkSoTrB6L9g4H6wcUU9r0Zv+07R4E7LHlCJpW87KN
FqH8afW+2KZRh3EocnncsqgKIOVkasnxHwymUhekG6dPR/LnFJqpn0iwxaTaqYM+cHjreWIi34ZX
orHv9o+1462gff73WNO//7Zc6NElsa5HiFLGLzwXQ3OlBveN82AigGDZhzbHrkuGJirYdMC5DsC0
n6NpVmpbpQWUD9nGBREbxFlSVxhq+z9q1z1Aiw8ahJA0f+axhRq5uuWO9BFSDdPHGMOXAyXw3QM4
dNH5CO6x2SYvPd1IRW5Orx7KU3AomwOn6NAAs5tGM0cQCbU2bvUCG7az+nP/BO1aB3I5bhimyFLF
bB36srPqwaU1FuJ5fmZrW/Rx9o+w8wMMXi02MV3seXHbsTp/DB0aR3bygUyBAYt1/wC/7xkQohr7
iAo6/z2/66XqxiFAYYvOcYhq1pXnPAXIpyiZgzbbP0fKMRjQWl3owHh/Xcu4JOaGDAb8QORZcB64
B9LS35P18+dnhzDoIhM3HH4+vbCR2wwOrMWOvhq4Kq77CYFPY21+oWSKHWpGVxtXosCecrzqA4TE
sevqUGyQaXWkK+dK6S8z4xBEY9eHfR949mGd4mmpa3bGlYdAg2EvMA1b7t8Gv3cynzah3SfSDrS2
2U5uHWDIY8SnyeCmQIUSIFBkXR8Y4/clOeExQdUD3SKwmEP+sxGYRkgMfEVhn/MYTm4jkYiw3kkV
G/uaAG+VWGroYWNl35fKY6AmIb5mTfYhyj49Q9hAP0aZ1rm2AvReo7gbb1JTw9lF0YfnRvlLPFVJ
z/AZFxeNm+FGkGtg4Qw911epzGE794FanxB9YMSG34uxNTorvgykb64AgxDqqKb+jKheuo3bMF+F
oS0fo7FXHnt1lBdmgMjmkZrnCAlRolo1jeugFKUKPOMi5E5hurRoKMj6oqL9gVlQP9724f+Sdl67
cSvNFn4iAszhlhMUrRlJTvIN4W17M+fMpz8fDZztmR5iCPmHL3whgDXVXV1dXWEt57XJm3/7JNR2
PbddB05u5R+rcfTfMhNaRzktOm/rKy2wZL1Zd98SdZTevb0M+81RNp2ItP+KyQVQ9yYj9tT2IIHx
X2zHZD+YK6fj0pGYc4vjnKRHzsXVbujpoPfgKx5AlQGyGKhQ6mWN/tyu1dIvHy7ngoTDUHWJ5ORW
2BzCWAW4a29AQzVAqQaLcJKCLKV+tqP9iuVyn56/Hs5FCrGRNJotYMCITCOIEabBiHe6BmrwmLbt
Sux9qR1HRJ/bzQntGTIVDmIWjaXfNQ7oEVo3bgPdKg5jGnqb1IH7WTG8bmNNEA13g5/CKx+r369r
eulpEE9ejzuN8IJb/zyymJxQmkoeNweVwX4ZNrNY2r1fwuxo5vOv0wQ8e6KTSCnmfeb7U6mDk689
G1H2aATTiikuOGp+4vy0VXgkyTQDnsvoJjB1ysbQoPYAVpBpRbBN9AB8UKVrjAcDIL3bICjVNxgF
g63h9Rw/23h/y+icy5MJoEiV6xcBtZmlNCCDzH4IIWQK9lZ4WyvvXsszEWKCRKu9KgsKRDj7Nt6n
wYrZXx7p+fOazQSJ42gXRzrPe0kdWt88yHK/D6XbqfxVQD6je0CtjStxyNIFdCpLONW5occx4CGE
Btm95vk7X/5VeGtbcmndjFUytU0MQlTLbNS5XfD9TCsJrOHu3ENRuzb6cvm64bFJEDWLIDoXzQ6S
ZXLvvmIflOG1JbNQAgunTLf6Wq50SQ3NnOsIqk0wIqbf6yj0S0kBKzeUv3UPmf31+gldUgM9mKTi
AUrPs/Buok4Gx5XvmKBJSPYhiUv/W2SArToBqvxkdHKykgr63QF37l51nW5QRslo6aa9WnCvXtv6
3ZRU2SF2VKaULANC3m1OQhOUO0iXbZCiP/kBeAGpREjakFWiqxdihiwPTQgVnNEGxTb7ZWdxuVFo
t3+uRtAZ2yIyNzNv5CaX8vbj9TW63AKTRzIPWVJJdE2LLxdZCUK9U4iUPLjmJniN1gapLzfhXMD8
9xM3mfrVMMHs1h7A0Uq3Ke071Dbk4Hns2vEx9rRuf12hS3mzU2ZAh76nud4q7IGfKA3AJ1N6gNVW
NjrXqjX3/v0tKLpJuYipAXJkxkXXRuAQqAUKVL2WDOIN/bgRQybX9bj0I7MI0rY8mBbeM16sRxYz
AdEhhjUqkT6aDJqo7y/iI4RnKwV8xlcvRsMD3x8HuK/jg5bKgNqCLyjDIzf8e12VSxujddlQMTKF
JBy5pnMTGCBUp46fJ4cRwoXnMdxe//xlpHH++Vn8iYVFStND68bnPeNtCsGZfgRY57lsIOe9AZTo
urAlXebZKAvXS5pbTPxEw2iN8oB5qVnyASK0JO9XCi6XEgyZZnlSPUwYzJO15+owZGtFdgMTI9Dm
UELC/nJdg8vLkO+TpmAuWDdBGBEOSKjLQL5pUX1Q9Ky+gUpU2RRKYYO9n0V3sWFWj4mWj1+uC11U
is2nLsYr4mLKMdALtYbMsT40P2d890/Xv355VmaV/nxduHPlXjMyK6jqQ6zetF3nms1dM65cJksa
EMnOMZBDVCmGe06clCVooPUBaFheBpG2NlOwLIA2V6p6BFniy1Xz2Q9FZ99HeNnCJ2u1d/f3dXp+
PXEIiSaZhOflpImpWKVVg9i3ffXQIGsXQ2QFo1nROa49kbR8qMCC/EAiCCRHZwYc8rIIIkNo4eDa
s2M120SBU34LmLDYGFUIzvNIu5ctjyQMyrYqbglCiw9KMjaMd5T+bSbpw16h3fQlxsNtbM+QboOs
9x6iFiJb4PiidBuYA7NqilQjyMiNHMq4JL2NU2YBCmeCFm4cNTduFUBHK4YkQZ+ejOF2auPp5t0W
BBgB1x/VAoXGKeFQkJqutcrTtINu7Kfifpz2Y7hyMS3sLyJIF3A7EUWLnmMKFUdPalM7RN0NIM9U
h6+rcOkGqTjTwKRaNr7pIvgok36sCsXqDrmXsl74FqbKEnBnjznst5YryYH2lSKkfZMNLQmL3PG6
u+s/Yem9Muf2yCgRb/M0mg/qiSuWG1goID3uD5Eet9uilZOdVNcM5E5VnIO4LUPQ7ZBZsgOnfW1T
n2Yuz2qylZVYcAdnv2IOEU5+hcEgqwrU6QBW9Z3k7H3tUXv/INgMd2AzoMj9zz0g2EsUGUHY1YgY
5TsNrKxaAu59TY/LUOZMiFiCK6LYH9UMIfKz4xEu3lrTJi1WroMFszzVxBKuG9VopR7Q9eEgOdDO
uMwYX7eJte+r55sB+0tTq3E2HGz5WxoetWRNwMJ9xjAeU5yWM5u+6DcDeMEcpZebg0KIAevFFANq
CQ/bj1AvtO+FZ09gk4Xjmru+NLKzTJQsWIA29QEIn1p7GCA0gXnYPyiV9eTRYLKygAv60TLKrcMD
Zk5qCoKCGKy8wjeUw5iDYQuMvNNC5r6rnS1Ife/eK0RxvYF5NCMSCce3rnQa0Om5PmjmHeQkq4O9
v2d4hBuIaSWbzPk8zsFunRtDlIJDWWSVcqjkOL0PAG24i6GoPngmSPJN2VSDm+Yh6HkpFTVjyGWY
73rzPhpteiZyX3UVuCH3QTzAHj85zR5gEO1pSMdqF+dT8HFomuwxDfrs5/V1mZf4/GfPCWUZCBX6
C0DTEM6IbUtKHMcNj6RP3icoXOzxBnjUbKNlN1X/7tw/Yf+MqOIwZyqTszhfohB6TGmyYvWQN49R
eRM42+u6XDqV+VkBoAZZJS4MMTEGiEGaW4Rj8I4/RtEeHhWl3o//XBdyeehnIWRpWTIH4xUWTJU6
+LPSQD0E6raE+3Ltrlv7vuBUAFeENR2erQPc3JUCw+j7q0nnCghPlqZToizVJeVAuls+gn9ef1Cs
CmYaNZsho+u6mz5kilyuxP7z5gqGxtNCnfsCQR256N2WcsWfMm5WrpVbQAVSdWtFx+tbsyJCvFRq
X85rw/SUA3jAMgO/nKn3gyPwoPyjhXiljHXaZE6KCG14iL910V0Vv9+If2POEEeBC8RL/PyQOBD6
QVedTYcuBhfSD+05sQD8akGVJV7r2l9YMXpE6RakPEqQKaaRmJhvozIAhhi+5oesym8bA6JBcinv
v8logCNTRTKMxxlH51yr1qj9zKvq6RCHw86ePtWytwnHEsTc2h2LtRzi5b2CkzeoYNJAT+gr3iu0
vQ1hDAgBZBsKWO0QmWo/89ECWP3NyLWVS+xyDc+EiQnerg0nmHcQ1k7fzAQm345JlP9RhuB0phGy
X0OVcjoIPyTZrd6/Mpz43sNzrobgd9JEymg7QY1K2kvG3QgwehN+vi7j0redyxCsQNL6rAcUqDiW
srz1i3+xgLvrEi6vAPw/KVfSrrQ9Xxj0pHZmpHPPHq2hl93RCG7j0PwSh8ErBARrVa4Fdc6ECW9z
U9HSMS/L8FgFoAprtvlojNrNdYXmb5y7TRQyKPXMb7f58Xx+cLq2C0M/tIIjGcbcPnY19ZhNS966
fh79T9dlLS2eOmd+NHPGydHmY3XyuIBfqobDygqPUI67KqzF9NwC4GytubildZvdAA0/MxCQ2Oin
d8AM6VUXHhvt7tXwVqL+hfPIrNafrwuG3EWOHjYKX88gOhjt8cmkmGBOY7dyJhdXCxQLEpkGjYTi
bVNqErleKF6OaUoF+cFP7qIsAvB9JWha8GXz6Nl/YoSj79e2VTu1jEWXb3QXyJPkqqBCJV24N5W1
nVleuz/ChLUrcqfPJUjVjnFnAucOOjy46L36ct3OlvefOjS9bHTMiHaW1lbkE6OERz016n8qssR3
ct+kfyFFmwcQ6FhQeMzOup5Yc1iQE9INLzwaVHoGWKu/vl+L0+/P9nHy/aLK4soPwuiYJ1Cfm9Gt
Vagre7+0HacihAMp59pA/yIq+OmdHN0WMvjOKyKWzIu2LgpGNB1A2Cy4ZFoO7DTN2PFCNd1Qvm+y
Bw+eslRXXXifN3+zZH+EzYZxsmS2AdNUFmLLstlvx9zejD+uC1hesD8ChD2nScvq/VDlTMIB6sBd
n4LXm6trxeslA2Y6kPIbsROTIIIY1RsVBsPb4Ojdj2+w0V1XYu3rgmGpcpOHcdLBTyLp7lNRrsWw
S1t++usFq2om2AAVh18fwvIGj7Kaf4thGPQPa0Hf0m6cChLux0nPUruYBR166Ye9h+fnf1so4W6M
pMyi24fvZ5pbdhtzd/3zS+tEro+0OL33lzFr0HeaXUtJAKiGte3KepPVltsr8WaCE9taaypZWizK
iTTmcB8Rwgg2ZWeBMxRjEBx1aELkF03pb7ihV8q4C3cWqQmwXDFdRk/FaCJrGpjJ9dE/Sl7xKg/1
J6XIbs3UeAw9aO2vL9+CQiCAaSAz0+hBi4egkOJlclk6DrKg+fzHrm9Wa/kLB4W2BxShoD8HE8LV
GKd2I4VUYI+K4X9KtTuFUYXrOixImOepuKkoVlFdEI6ipkm9FOq5f/TCe//eGVac7+V2zEhbzJbP
RkbBTTiJ6hDakqlD0FoopqtNMJZpWeHadvcRguF3bz2yaCBlsgJU/Au0PT1NzV61qm6epFR31VB0
j57s9Rsj8L29ZgXNirwF6IxZIHl7JnbBMrDVc2dvTHJHR6DfHR3oEhlGhKpsZzc/QguCqEPlD7tW
/0dynuL443v3jBcfuGwy6ThSimIHIyNYjcQgV3fkHX0HVeN+iO3n6yIuk2azCFBAeWjQ2X0BPxKA
PkKo1B1TeDVTxtzzHJ4+uMFagNnGGFL19kafqpvrUi+RuinJ86o19Dm5dVk+dWy9KXUys0fm+T8M
c5kKDnLFzPZhF93XThW75JDhT5G2Xc5x1vXm3rCyJ8PMoHaLe+ndB5yfY4LoQTKH7RVbbaV6TPPJ
KBvgrTRpkxqR8RAENpjaHgy911W/9CWIwiuSPORVf1FAzOpwRvOyat4/X3PGRdpp77crZ31ZxjyW
Pbek0WB3bq99ZhNqJ2p9NFvzRg38j4WS3rX5+5/y1OIAIp2n5WeEZGH4iHmRSjaDtDlKxk6h25VS
C5X23fX1uvRb50IEXezAqshTJQ1n77FTP7Qr23H5KJ3riWwE7QIccHHni95UmGRV26M85Ls2+DVA
izWF33Pduinl58FfazxbVOdEnhBIpEwIjIWstLzq829lkb+0gbP/ixU7ESHEEmEVBaWfoJLmfFDo
XepWlmxFBVPY9sJrdY9u6vboZ7/q4Wum/c3vJ63KWaTpjMaXc+sF4EOtdTnujp3NYFAD+my74tAX
NTiRIGwCaDW11lZRd4yT2+lFWcMhWvw8tkR6mMBaFudlkkQ2SpOJuWNUPTsbL18ZY1m6aq25f43p
baC7xfDKIJiLQ0lrj53jHZSge0wT7xNp0X8Kw1tZqKXbgYiHfoR58uyiTz/0dTOoU6c9mvGNM3yF
jxcYBTf2dZdJ4F3YvBWed/9+68UDEqmSmuGfdr77vWkFihzJ7dFIDsH3YVy575b25vTz899P3m3B
aChRS9PCEZrtqPke1yu1gaXvE18BsseDCqx6wV01QPPa2sT5VmGbbDM3aNfuqoXyPd1ZJyKEaMS2
Ae4aFVbIs8fkeyLp+l1mt+1HrerUp3xSQPEyB8+FBvmtJ+p7ykPbeu8mOQrOkoAVqHJljonOV9HM
6BovJCM9UjeGQpeWkTVkiYt1FCQISlpD0U6thQSIYWv5odVXIpCLK3L+PhObOrQ4HFMxXtWqkolQ
VU2PbTrdV8lHO+hufPXHO215FkKlAIYVhnQvupFgX49TzfbSo9Gpbiltk/DndQEXt5cgYHYVJ9Yc
lroWFDECqqHc0y6y60eGKSG/dlxjkH6ZenCfOeawcgH8LnGcZXIRS7oAbCTC8Bn+9lzsAJR6aUdO
cvSqfBMAadlGPzy7cMP4lxFmblLfJMaD0x1MM9lb5c9waFbsb2n3Tn+AYH9tAlGO4VkJZLqPhGi7
VPP3dr3i/C4xMn6rCQrl7PoYIZt/xcnq6jHzOEnkww6mM5oQwBfiF3eAlt9bzo+0k268RL3rHX8b
e/0W1oB7UvZf+pmkOW7ecngRr+/1hduffw3VgBkJhRSXJujcaFLQpnGWHq02gn4yiaxt3njKLjTh
2Q18bY17bGGNaY6GeYyuUJ5ZoiOWslRraifPjg3I9jzCAXp9UbqP71YKEhzaoBj/5n+xh12OOr9S
ejM+JkGxaQcZJpsgh5xRb10te70ua8GlnMkSbpYpHozU8+z4qKR73XFjdeVYLGwQagAfBUocDbti
rwkQQ6Xp9EFyjIm6tfa1Sf6V+je/X3ONl48nmg5OBP2+IE7s0murqvI9BNnqswItSQZPJQT3QfLB
oDFYDzRKXq+N/1JZ9Tavvg39d11eA8taXMw/yv5+Mp/8Bq3Vps5ukuQ4dPvpGTLY63u14NjOVBTc
v04GIamkODk6srRxpufGfpHL5y5/8b3PibwCcHCJ/CEsqGAZVqbUnemESAPvbZzAPH8oxm+y9Kuw
H2qvcSXvIYFdO+yjezN+ua7p0jE73cx5oU8WslSawMplZEv1a1u4TNxOzue/EcFVzUsQlAtLCHd7
0yymqWavFDk/VEl5ZPDhAMDQ7f8mRnh3BAMtC2GImCB6ZGoj8+CmL9dScXPwL1w9NNyQsKb/iaZ7
sfGG7FwRZgY+ubDTbRsz1WvvxsdkU/tv17VZMnAAAPng3AzKhOH5vtC8xLVlc8cl0R5G8rXWxCVn
cfp5wcADvWkqFQD8YxndhslWtj/U+qZZm4BYMi6VjCKdHmT+LspTWITTaI0aH4tgKyd3fXVbrr2l
1kQIxuXoY1fSCBUfc+8xT2Fz9T+MVbf7i82gGR5yDcASGXI73wyZ55TeK1Z8dFySbn6ykrxc3GtO
BhcrKaCL5j0GrdsojMf4WBatOzzFxtok+uIiAYRmkPaan27z308OuQ4XjVHKfXxU/XQb+zI1z0fd
fL6+SL8jAPFswFI0s3xxyi+AK2tPNTM/ZpXy8E4v/vXCL15lQiD+JdIn6IRequGLkbzQo2i2+6H9
EkbN1jYmaLqBRanbjVpKN6Bl3A9p/ppB/xoPuyb23MrMNvb0kgffmoZOLjBmGI2eqZsNdX9dgaUz
AbYBiFzMzUGCKLjhEqj3ogfZ4hhkrbwfZGg1pIG+Q2sqh31jdmsBwaI8InNeajxhwG0535VOp4G+
KpKUPPKjPu4y46YLvlZrk8qX82bcLszP/Sdm/hknmz/Tx2rOkKaoFd+nPfQwfvqUS4B/G/E+N9Kb
AGZJkGO2WS8/BNZ0rxXqXZc5O1uJnvMogjVATZ7asNgVmvnBLN8NJjL/vt84gTC2XIJBRXHrqfLo
cQOpzbBzeu1zlo3q/Rin+pM/lkd1TB4Lf+xWzHVx9U/EChefAtamWkSIhYXXtT5PMpNt0F3V+qfr
VnWZvf+t3wyhAAjEJfRUwA1eaKWRHLUx+iBJwJEnyg0QWBWYA4AbePHRHHSCpfHAOf2oju8uV5zL
FzHEE9BdVctHvjO8asOLr7lytVHjlehzycXMcJzUXuYDJHYihDRulY0eZ2hZbrTmqfC+2MVKVLYm
Q/D1pTMonZqF2VHmsZdKPwrrQV0DaVm64OGxoNeBR/nMOHF+Wsp6dCzfN9Njr9ebwfqhBNyLpXcb
15Ub2NnKqi2GfqfihJslpybSpKWFD1D8bdcHG9AkXDW03Gj6oBDzsW8byN11/UM3WJsxXVnRecVE
l30qXnB5VMQLOVURH7UGnQqvHQgPsRG6ph67dfSpdtYgauYg7JpA4dTpaT+FBbHTMXX6rQzzZSG/
KkO2k7JkE3c9baYAS6jRSrZl6ayDQEz7ikXR5wIbiYqIl0hTkx5rqdvYsOQk36lEw1z/V3LASyFj
CVOOSHRJUnIsJhOPbub9t8lwHugHufcjZqPKIVt7NcyWKC4lCBf/CROujzpRpLzXeJC31T4s3Xja
TNq2tnEtbgHalPqcmLdN7V73ZktHkDqxyjTwPAxsCvY6GlKtjLZPD1WSbooRt5W7sb5ilUvx0BxA
8IydU8xiURAco7bXJloPG2kT3+TvZq7FIYIkBVsDNVzGmYUj7iS6X6vmEAIoN7e1fCjrv3iJmEw4
/c68wWkkGHliNk4zhWF47IyXLr+T6hcvWknCLy3Rb1drglRAVka41MFYGSKbPDzcxg9p98UKV5JP
S46BEGi+sMwZsVBYIw/kmDygYfKY+cEtBrGzA7iZHG1rJoD2E2AzPP1y3bR+b6to0KcyBduKks5S
y5DxH3K+9xKdIn4ub7XS2jphtulGaaON/s4pVLK9087LYoDRLdot/DsGYR/TJnikRekuM4qtbMpb
1ZLJQSi3YzLcJfa4ldJy65vmhiGmTV47D5pn3ZW6uZPTaXtdj6Ujgt3Oxc8ZJ0vkF7O7cfIHp0GN
jqLnzspv0uwvDsg8Xcr7CTdzQdrRSUlk2GFBN1u7JZUkrfXrXOb4OSInAkQsNEeyvKQIMa+MmTKD
hE41uoPy0sflzpQ+NdKPKmlc+qhXlm7JT5+KFaxOU8dSVsHqPE5FvbHGF61/Kepj0r+bOk1QT7C0
iuHLZKT3E94G+yUZS9KZTedOvvU31/upQsL9ag59FjnQ5x09M76FxfXFyqrHSi8gzaZ4Gdo3vWPf
++QeGdbcBIOy13rz83VzXPQUf2xFxMbvYgqydsJPsMJHo2k2HtBN1yUsGvyJBOEiygevk62Jc6vU
PSTVt1Pzoq118i36oxMZgr8zaU+C7pEdi/Ju4+kfR7pgkvCm4gkTVF+j4X87YGI0m0hGnls29i93
L7n1SYl+XF8ydbawC19n8toH1JAarTPre/Io82lwDiaHXaE9ye2qr170kRyG7D0NynPWPdnGizQx
MR1/6oovKX2R9DXMxNnwk2tB5CYMBydfG+up1j9k5Qr69VLdYSYz/u+3zTHcyW8LRyv1y5HfFptP
XR5tbbV0/eoogzwGkFihTS7jwq36z1T8HIovsnGwjH+y7u36Ci1Gxn9+BS37578isjPyoiU+zmz1
L45K03lLF04N7Y2vV1sztTe6pO10ft8YR7dDoB+m0vl5/UcsWrbN1MA82UMlbX4snKxEN9ZTVIxD
cKxHCgLN3ZD5t0Ebr4QLi17vRIpgC5oGVFzFpOjR6/ydllo7W0+AJoj3YeCtBKhLxwgAe9r8aLq6
hKMKIBO3AW9jUZ1kq6TPtdlvoPv5PdlD9HozBWuTHYvVglORwsmdxsCvpgqfntTdJmz3jv1tIM3d
OM9xKG8GeQI/DfJntdqr0rAz+6c6NzfMP604qUXN5+ECxjMJ+RzBSSmOBE13hQMpOtz98NYWBwNC
xK74rjdfh/h43XCWnO6Mifz/0gSlTTVIlM7DfxhOeEu/3rRGGTifQdF/nAoQLHPIQDAMMtTpsmhL
IwjwlW9S+dqH3wyYiACZlfr31zwdwsGZF3YePb0IyrV67B15DmqbaBdq9BaYcn3oo7Vux+Wl+0+O
GHpoahe1uoq9SM2mKG71buUILJ1pBibmwjhT+cxNnJ9pu47qQlLxK4X0zehujK51x25l+5VFazsR
Itz75A+UviiYZ6qLz930KxlfdPOhzutdpO+bfDdUr1n3okcHT3005M+q9GAVH4u8cb36RRlur9vi
2m+ZF/zEiRVA30lew2/ppsf0c5hv8gLch11lP5rW/rqopco8ww9/Flc4ZXUrq30UISsIvqf1p9p+
xWRcST040efSOLb+Y+Ad7fKGSnVWZ9vr0pcVpa1ipvtiKlpY9KnJJimPOBNa9iw3n8ykpmnT2Dhe
6IKj47bKqm9beoIDS0IxnC4U+vcEifZUTDAS6MExTfpy59Cju5uaBj4zH2LSWDUM15zoGDXNMiGb
aoV3Zu5Vx94o4xWjXlQdi6Y4QasurRHne6yNxJJKFbDHlnFbt91NwLSrVMc7C7zISdFuc2+1PWG+
gC9c0IlM4SAxDKponUUqoM7kJ62wd0Yy3UW9vgHtZS813VYHe7pO6+9OJa+xla3pKyy8aZMH7OcA
XmcW1dAbt5KeYqtyzTDZ9fatXHy5blqLTuNEV+EM9dkAHAxP+qOq5z9SCechm1u77H5eFzN77WtL
Khwfuwt6OWq5Nvoi3va9TkvrY9FQEyoCrum1O2RNmnBJBVprxzSYzMGA/AwMS7tpIvmJeZaP/RA8
dbGzYqSLr8q52AGqEMlw5kAEK51q34JBKzyWPCmVpH4EDvvNidvbMao/JnEDsfS07ak+NFAJXF/Z
WZeLlYVoBkAr3swkzc5Fq3mjyFLiBcc8qO/AJdrLfXbT0DzTWH/TuMKr/z9Rs+2e+Ns8UHJPDzgX
WjLuOkV6UaZ220Xp39zH8/y/ATcJIKqCraRgIumljJg4a8DDeHTSz9Vaz8+i2Z/IEC0kG7uCmJfY
TdY/FKH/ZhXRY9qaf5Fssk7ECJuTa75HXhjvNfj2h0ALHi3J+9X3U7IB9OlTZzv3UuitpE/nEysa
BCLhWQO5kkUUls83M9LN9RgdjSreMAHgeuWKuS9JAL6E7AwDxxD6CT6qL9pI6XTmAa3sjnrIWk57
7fPz30/MzKmkKAznz0vptzH8Dp759ROz+P0ZtYiGDR4LYjW06SV+/lRzWP3wKfSr58xbQ1xdMi/6
Av4TIajQyxA5t0qFF7e3obFJu02wtkqz6YjbfCriYpvzJmyNFofdeA91Vn/rYNJV9PhXCXqY5Fcr
i7YsTp+rrcy7MTJ7vilW6sRFEUxsSq1sjKlhTKd1o0x/1BP/KZSU2/fuEelreuMY0Ke1jH/n4jKv
iWGPSyPw8u2tk0eAf+a2ub0uZKGAOSfJiZZhWCZhLs5oSpBHO5ESBUerGjed+b0x680ECbuU39T9
F1kp3Nww3d57c4x65Qxdum1EQyRuEtMB3SfGNVbbTKruFcExMPtiU8T5sJH7QoPsrc2BOvZsaQ00
5nIHkTj3TpPzpvNSHMiA38CqAJ8PjoNuMigOqRQwHmpf3mXdQVbfncVH2IzcbIOuCVi54CKkpjGK
aJCCYymNxSYutUPfdl+ub99lqHQuQzhkpilNjlFx88VWdC9xsQ91cVu18Q7a7Bu5KZ+r9N2AoUTf
pLRoPyeLdEl0kWpaaVYD06SlFhyd3u9dK5geBv/9YB4ImpkTYTibc+FifmbyhsLIMyU4qsVPB6y8
Zmw3lrRyyC691CzEMUCk4q64mOtWK08pg5okUF/1e97zX6ZY34yd9eP6Pl36Wy4iBuCAqADfgtfA
+VlWJq+S5WYOMdWPmRa72biWAllS5FSCEJj0PaD4lsY1O9WU6OFHz4Zqw7jq7roiy2Lmrl2I7XkL
zn8/uZh81TP6saV6N3n3pXSXme6wRmy3EEnOi/VHhhCYqKHhy1VD6KpoL6rzNa3GrRndeG0PxMKz
1zwN4GLG9cfrii2dpFOhwg61U6Ikk8ajI9KqXZHqbiC/BZrkFhNT/sUMKLoGMLW2lMKOWbnatY2F
RHgOQHiWnsou2WYRPTzXNVOW/OypasK95WupMkQTggK42Gz7o5r/cPJbRf03CP4ZlGFj66+9/pnR
VDoD3mCDcPW222jtnQeq4fWfsuR/T36J2K2iT2o+5BLFBPrkPsm98aJm7X0hDbdFrdxGkroibmVP
HeEGDUvfpuNozsM7T8r4SAIeGkrXI0FpTm9W/PO6cotX6al2wps5rDtfzw0eeJMDftMvWSWTrWG0
xY9W8l0vC9wQxt/e+aH0z9dFr+yweNXo2ujkhcq6GoPiRhZIkUbjRr5zrJz/0WrFLgg7BsQnd1Cy
bB/T7rlQ7np9pWNyTRvBxzReRNcWqGtHDBfiXy3Ym3J7HwWKOxlrTR3Ljvk/X+MIvmZyBs3TbVau
kwd3mP4Zu6/Xt2bN5AW/YgeSETnV7DAT3XQ7ppIzM3iw1Pw5iQoigrVGzcvc8ew8gcOEGwW1LsD9
iijX64ioI4nKfawwcKqkN3VHZ4wBCRqF3Sbdq/1aYLW4ZczyMTVIeAwb2vm1ADLiGGdzxtrwnuEJ
2yS27o6+4q61gS+uJtjLhmPAvMRY+bmczI+KriuI+HvzoVA3TQ4O5k1gbo2163TRdfwRdOGprFAe
orkI72kPlvK5AK1sbiJM/UdV/9fKX64byZo0YflKI41iAwqA4+i8JtlI3wJhqfbFDx5l7WcTr80l
L948J8oJjsrPGZDMZV5/wKnelPbjEFMkiuWV59Li0TqRIsS/oxYAN5yRLlYM0nafy2HF364t2iz/
JBTRI962pYoW1VDt2kJ16SbZWZ0DHldx56nqNqioI1/fqLWVE1yTPzp2llm0fxjmbdDvSX2m2va6
iDW1BI9kmGOq5z3LBgdf7RahsvNCWBN4B1I1vWns8HXQ1ziRF52GQVgPfwzZLfFdNKWtb3sJx2qy
VdfKHn1rb2fHOHj1om5ve/+UydfrSi7aBiUuWK+pvTICd753oeV7Wg2D8BGoJdLYHhRdmRatbNay
EPwggTeI6mIxaIgavbNnp4Sn3fTOdzpKr2uxaA2UCP5fgKBFbfmNqUTcherg3HpQ4qi18TbPR14X
s2gRJ2IEQy8Hz5fkfBajZlsb9G6/K928eVaiz/pQut3afNSaWoKRR7E1+XXOupUqeaGPAYgY0Sop
yOLmkEGDpNOkQCM+/gOva8JiAH4uamHocz375vqiLSpx8n3Bx0lyE42OzPdbe+P3L0cDhL7rEpY0
IG8yxw4MTDNmdW7DdZBid6OFBiGUa962kOvtdQlLt+qpBEGH3IJawpBtssB65zooomvFDbVFa607
b+laZQQVUmGmJec+73NVphY+uSaj8kHWzu3bfqcrXyW/diddY3rj7rpWy+v2R5gQEeU8wiO1RthQ
Qgjd3kl2u/sLCbzqGasl8XLR5j0kkZQQbdHgM92Bc8izca04uKjDiQRhZ4owobF7MMLjR2f6FFmf
r//+xX1n2IaJHlqI4BE63w7P6iAtosn0WLu5dDsydG1shrVTvrjnJLBJsFA0uchgh4XRAV+cBTyO
rF2kAIqjBu44/QwgGEv/YkhpRrKmMkTSgJEx8bjHfdflKgxfx8L4OdnWY2R/baVixR8v7srMr2Dr
hL/kdc7XLaex2BgykjlR9GbftePPv9gWZqTJl8sOXxfcfelpmFXM56GvhGNm2E66tWm9cFP2K5KW
PD59sETw4NmTnRIlNZB0ZBMxQOmNmxpC+kj6kOUPRdVv+rLZNfrfPINg6mMWm/k3GtwFi2tHuytL
j5dynm07N1kLBRdTEIwizG3z5gxfIfR7OXnieWkexUdNDuPHinadrVzp6b4PG4cxSzl705uAXg2o
jf/xyjS5C82yemCB7K2XN/aearD5HSAReZtAjfnWFZA7X99c4b6AKooNVWbsJCIgcLiEFahbK5ky
o22frKr/aDvxU9unkQtByl94P7CgAHeHHYMWYuFyLaKmNUw/jI9SENyqMkBYWNNankVQRnNInZ4K
Efx5PiRSOSUsN+6jjCPXJn3aa/+jJoIfB307BB0CIZKbgR62Nl66dJjn1wOdbLz2LqoDWua0VMYr
TKYf5Y3VdTR76IG94jKWXC2gKYSijANZF63w+ljpPkVQpjPl6F5OJDftsl2cde5grY0DLSpkQ+AA
Ei6YHSKooGXXfm8ERnQcemPaStqk7+NRGlcwYn7jxZ0XxVTGQGmDgyaKgyx6KS2xzBjcFgYdATHc
GhPhaDpY2qHw/o+072qOVGe7/UVUkcMtqZPdbudwQ83YMwIhEAgJBL/+Wz0X5x23u9w1+1zMrl07
oFZ80nrWqlDgIe4QxqHT6hhSzGNaVuhGQsq73lSsrTOHIGzSwWxkPmXWdWe6VdrhVsdRW1TXc+XU
qR4LkU1jG97VblftSynESkhb7Yo2ijLQWEJSSIeeiD1rYamxzFFMUH/EW+k2SWk1L5Wt2sR0VXgd
Ig+RqK78FWm32oLfwITxOcJZ5uElkv4PaMXUdxapy4wCE7SbQ7/OZOGmjRdUW2fqPqjrT/ksKWIx
u66TEeLP61bPA5TRhdcmcuIMR59Aa1qFZlqRdoFwxFOjH8LllgO9F8tgNUIrN+ecVklZ0CkFLANq
h/UwxuU4J5x4oFhCKoMTvZqoW6T9MPQrhztu2lvCTIyRGqsR7bdJhQ7iHIIUXjzqQT5+/zidOzqo
ZQPUhn7rr4QyijMIHo0IARcK/QHRJIP378VNkEr8NcTRJP0VTXM/agYSEXqYCjP1fevJZlEGCtS0
L5u8o332/YzOWgQIvoemDdghWnVOxmOQNPUlkyjRD5OVBlo7sXZVsIUkrruB8KF1FbKjMkU56yww
7GhnKbO8H3rUitBWpqfrAiYhd3rKtrpq+pUkzPlnEAaWBDw0iE6Q2fpyYQvPLQ2HCHqI6NEmQpoK
WL4+uP1+Jc69QNDhhtONCxt+IR1gbdFRV8DJXyQaP2Jfw+9DWdLMLJiJK99vveT7Ac8dJiiwH4dE
lvALK2MHJS8QBPhgbJif0YJVXDir53yXvz5/CvFk6Kn0lhKfn3Gn9bbw8sDLxy5zqve2urBD56YS
ArvtoaETC3jqKA+QhwFdD5q6mV8cSECu2dCsvl+tc6YURVxAi4CKxf07sXKKcmKpSKLB94ikbn+2
0k3LXlywpWeA1Oi6+2uYk+vgmxR6N5PCMD65oWoyY2XYm2ISiQfJRCecb5AjzOZaX4cC1XmTt1eS
Nakx2YCS0QtG8fyc/3SHgSD0C8duaZsDhIQndhDBu+u+ReqX1/36L8v6vyFOPBRoKMx9R2d2aOYf
gSOSor4j7FLi5FyIA7qCY5fbn3mc7B1xioVPAoOU3TVjN6PKAyT5adpaFyoWlxbsZPcYcavS7rFg
njvHUbOR+thde+HennsooF985FkGRBt4xc8v9LBUfGHtgFb6wN9KK4gDpDSqYMODS7bg6OueuhB/
j3S8dn/ZAsM3RVVwjDQp10zayZMJsKkk7xwoqwivadOAqygjHeOJOaNY+P3Z+HKrQWQBnokjXQao
n76Ev24LShm5+OpP2oPlnjFdyNx82a7PA5wm98Mx4AFhrjpwP6V2aocr9xIJ7YU5nJYeDUBnTdg0
BZrqCmlBI710gS4NcJKBgCxEVdY95iCDn97PwrlwP89+HmBjNMrj0UM/8OcjgJYOaUBoETycKBSD
SDb8Z9aS4x4AgYOYy0TkaZ/czQB1UsuIZlAxlq8ErZ9NWK/66BKf4dlpgB8DKqpH+bTTqM4HA6vX
K7BlovZbbc3uXyE+x0n87/Ontm4EMisq2uMu+wXYjK3gR6ntSwIa5+eAVCZ4iYBtPe2VilgLuTRE
Q4doXQ0NOH0vJTK/PJNoZ8f7CLlq8JSAzed4Xf667uYC3Drzow4gIjOZxlsqNqrvN6Yq4qW91E94
ZjaQsQcMBuW743RO9t2eDdUpa+gPDK36U4deNzQQ/PP7gbgaJE7InFhojzlJA5k9KHdnOfdQGtoE
9CHs/9XrOK7XX98/uXp+bUMZfcT3W3Hddc9yuIBe/QqAOQ6AVNmRruaIjDvZkKEketJj1x8sesec
EXSLPKXl3vaKmBnXlgrToxZg26Tfr9vXvkWMi65/8PuAl+pI2v35IBR1ODssEgM4a4yY22gC0m3c
FzQr9bModgtZWcXL6L/BY4Vw2DqqR7CXxRa9d6fHJRzAqvEbqddVRWjS9dfupcabM8/23z/v9Nke
Qj5KX8nh0A1ZZ6Q8WMs6+34Jzp3Ov1bg9NkOGibqTo7DIZxR9ODv/85y8nmJo5OzE4KFkKNXBXMQ
t5JvoCmx8EuP3tnzc5T2O7augB7UO3FHjHmmo+rpcDChhLh3jCrKjBliSLNR+OnchU9eqVsI/3KE
5X7006WC5N+v45cg4M80//cLTk6S3UWG58tqOJCxyqJWZi0kgkX7I5B53R2W8uX74c5uG+qWqF6A
Kxx/8/nglqwXreVhOBcgG+QNu4/vv//F9cJ00BgHrdcQwSrCjc/fn0YQ+9rK7g6UDUnVvw0OcG9G
Plb/n+OczAOt1khHWE53MHRu+qDMv6qile1deL/O3SMITiCxDCcPoe3J+9g5qLf2/dQdBJpCug0D
38Kl8P6cSQF9K9K9x1TnF+pNa3bMeTRgUoyaIxN0R1Qfo4mq5JuSPX2/N+f2/u+hTtzigprMRJKr
Q7dQ3FlozLrgjV6aysneM59YFZvxfenTeO7XZPg4yhm73pW6xO98fqgQPglkso6Y4c/HjEVLb9QR
6Q+L0lvDtH5Q3Wdef4z9lqfQL4YLUzt3rCH/6YKKBUoQIGP5PF4k3M4uInM4OOWPoIJwCzTTqJc6
4v3ftwiuPJwl0CrCKJ8sod1pHU56GA6FNOJY1eTCPM4cAbR64jybEFKBCTv5ft2gfYtHdD6ML7a1
q/jmn38+CokwC0fOeHDtnrzZNc751Pp8PrCr0n8L3Of/8HnwBCAZA9P7JcNQMr9viybSB+oxFOCe
m/7+PwwA/9cDvtnGlXQ+b7OGoQ+txdaH0WWJYWR6uCSV9Ae//CliBDE40oco8YGcFkmlk5MLKmNf
N4M/HhAXWnnlivu+GJ5r2936g/eApol4dOQdtfVT3bV5a+hVLcvMZv62asRHBzQ+yoeQRb/0w86e
jP/9rlMy6ZKYFoRonfHgOtDrBBzokpbumbcUEirm0W/GU/qlSmGFo2raHj3GtoO0cQgxyPq5uaQb
f+ZdAE3Bn4j4SPd22glCe95MShjjwV8WK5m9/p7SYK07iIJGEKmfB51+f2LOPAwY0INpiAAGQgT4
+cQMAJqwaKymQ43MLRLO3pSomRWxIzDsMP3+frRzm/RHbCdARhK48pPDQ+yuBKsx5H2gozhfRfwC
5cW5LcKxh0I7WGpDZD0/T8Yp0IaBqocC70zW0nwyUlfl38/g3HohQ+xDc8YPj5fs8xBLKTio5RhO
gbDWRe8/1iQ4aN5kTm3+h60BARlagdF39rUrmQ5GOPhLg7MQWjvBgp2elx/coplUzvr7WZ3dF7gI
IAYHdSNigs+zIhCuKWZzGdHnzuKsw1++//4ZJ9EBlyACDbRTWV9AYBEoOReg+qdDKKIm5kN/p6DL
Uw8Q6eHCX1vUWQ1lxC8s4LlZOejcg88ApVDYi8+zqjmbAsdRILyyb33v7lJn3bnTBvJ66LkhuIUJ
P97lv4LpqUUByhbzdIjG3WCImJc//PL1+4U7NwX49cBO4eWGVT05buhya+f++B4Q6ac/Dagbff/9
c8f57++fGDzHbcxwsPF9Lqo1A6FrUEJMKDD1rjOnC2OdnQtATghzAzCEBidj8U4xsix0OnjGj7Fe
2+Xq+7mc3Q/IFMG9gag9oC6f96MqLHC9DtF4mNWVLXZOdaOG2++HOD+F/zfEqZExSiGiucYQbUTB
kI4eiwv+zbn9QMONibI+dO+++IV8NixDS38GujoPm/1s7ye1Ni/c9nMLhT4raGYBB4pmwOMs/zq4
pPaV1lLNIP+5tfvbAfxLlyRnzy3UkTcNAIvjvf8Tt/41hCXmnlfeMB+M6tFIlL7g53xtwIAXAiwm
Kil/8hin4jXaGcxxYb0JyMA4P5XOHK78udUZqXrwosqlzYACmbfWAqlrsjBj07QCLXI6stJ/PhEu
eBoQjvqAVqFf9PNatp0ze45nLyixtclkf3jW5vsBjqf2xN/6NMDJI6bVMIW+xgC9yAeREOO+sK5q
uDcqbuqr6ZLROefffRrv5BaNQ9Oh891b0FBSbmwHjXje3u0l4iESm8srkXPeuDRulYxbVoPGCsHr
cuWXQd4e6xVTVhgv36/AGZ8IcQs85hCNScBjnSxxELbcrcxuPFCbXw0Gzcmwbgughax40P8hxnTh
mkMa49js7fong+FcmV7jFki2izHxmsytLlGnnrl9mM2xDzYCTupLH2IZgcCIBHBSiBEmvX3NjL0p
/oPp8+BH+si2Q9PSO+2onJwBXtIA8StNf7CYX2p1OXO9P33+5FBS3QYU/Wwj5ORJMoDE7JJtPTcA
vCwQdh397S91SaFHQC55JMHYldDcmi88s5c+f3yG/3qeAjo7Vd/h86ScY/NmBMPL92f20gAnx4h1
fhV0rJCHagnj+XWhlwp3Z04RuL9Q54BgOIzp6QabLtJgoPeYDn6Z6BC96Tup/z15BLCzfazMBbCn
p8WCWTt8mmtEeqKrVi3e1WXK+H+oPh1Z5vHkQFbCBbXv552YgUqqvIpocIkkZdz+MxILtcW/P3/i
PxHpsnmJjOkAWmbeJv/lmoGPGM1QRznPL6gEMJ0qc7JreJiySy38ueBvnNtlFM1CUP4fn4rTtE1Q
8gV6wZ4+tGOCrtShATfwfzipETJ3aM2Aqi+u3OcNGEswlwfTog/Es+IMlZZ//75/RKih8nfMqJgn
KYkxJOgx9aVG50QCETNaXjilx6fmxD4eaRqOxR/IqtqnJL2IBX0KEOR0KMj14si4A8TAqa5Dvjt2
MtT6AujujIP2abiT5UJOetFDUUy42MlP8wfQY53/X1YMeCS4FaiefQFQs1GMprdgCMnyBbT+j98/
TWccCjTI4Lb96YaHB/h5w+XYmrVue41mrUhej0BfroQDAh9mG0gIqkkzgF9Ev/aNJoRUQGFcQFB8
fRqRWzs2gyC/gWjwNEivweBX6GOiZkLjrBVr7xLH6KUBTraoUaBjKAwbmaDb2d6V/8wpiuppAJrH
Y4UAxum0cNRaFrzPGmFMMKFq6j7/h6T95wHszxukxsabihApGVfkeswEvdH26vszcHaJUOo/1gWO
Vf8T8zRVZR9KEUK5st8T48ZLv//8cYU/30lIfuHSA+eGZwvkfJ9nYLienJqRQw3YraDhg5cLQI8S
STP9zwkfZBOOR9l1cKTg0n8eSAjoy3liUIfGBENzU61M/NFzk30/nzPLhVYZNH8hsMRTE5y4CxFo
2Vq3tORB3vg6ymzzUlbp0gAn+yEp4OEuczDAFKRTWMTlJYTjn6DuZE/gJyCr7UH3CFjhkyFGIkuh
IgxBeZnN3m3nPbDhtze9NPMaGN2YyD6eZZ10A4t1A2Mc2im7JM1y5mCg2cW0LaSQj7qWp8ZgpNIJ
cfZuOrkNocviezej82/w/iMtGGJa4AT9Py/cqdtiB2rQCnQLN+YQpnSw0pbbdx67xFJ4bipHTWSc
P5i2Ly0ivMXzQCD5cDOXU2JNQzzrZ2hlXrAFWBnveFtOdg7Js/+NdDw8fzmr1HeoSQyMtNQSZbxl
shJt0WXFertaczQTp3XXddejEB7Q1ou36hvPeQp7U2SNOZcrWw5OClbBYgXed8tvnmjkoALU0Fuj
NXKLuDuIVD15oUwVGa7NXmv0opbvgs57vUC52BvFbmzaGKrXt4ouOzj+2wa6t1vbmgD+npd6rWz3
2UIP9boCH/Km4vrg27OZdUEAnwUZPwitv47EXIPpBWA2r8tCT78GRcjXg7UE67EYH/UMwRESdDrt
uNpFtXHdBC0wCZVN41osZtxq5WQN008BHd76ECuuOHTbvaVLS+nLdLKaezqIJzGP2aCaGYGr3Wa2
XdmbuivResgqBzDwWseBalRCcEoSS5Agdj2r3bjmvNWyu0d8u2sUmDn6Nmxj4oBmyjHUHBe8vS/t
Ebpnaj+OR6B5xzZzYTyODiUwYjqnrbcxO/N4hUkSzXA4facBghQc/7kzFjlphofZj5BdK8v9IMxc
kTrxwEETtvWhZcXKEf4Nnjg3BUQ1nXyfommgS3lEAK4Py98jJMp0qxAvLo998ZvLR4mC/nAYRRaV
buxOTkzQP94HG8vv9iy8Nil7nhr3IIshL4YmK21n680fk8G3hVCxEHYsu/43mKnW8GLjJWggHzTu
23G4N0uwMEg/X9wfCsCdGZ4/GCDXVi8SZYPhvMgCopKCAh5Y+1m9qOuIh49eS3cFmnkcBgELxg+y
4WvHpeCp8Lt0Me/Q45EN7bLquylTQ+pR96GogudRoRo26iVh/drlHHhYF23+OlgZ01EeCiI3Xm6a
7Y3BoQmqXzvyw2zWsMFHoxJXw5A5s8jQYbzxTLIBoVQmvLU0RUzt/Vw+OMuuX3ZedTspioLkks5o
FZgWL7estW+iyb+nSV8B9lh3JFlMsba6vCK2l8xWeKN8gkNZX1UOhGRKtVORgr0UjxCzWnJgC4tc
+315z9kQbszFlI8+MiWQV7q3TAE9g66BcvZdw3IoGFxVapExEpQ8d6xnW3T53OkrQ/dXZKSbIRR7
4sgMesyvUTBCgDVc1VZ4z+TEYtFdi+Fq7pd1WUw5tZ5aIwLV/bTyrYwuDU6FmXn+1ql2Wk0b5kWv
IWXrzlAJn4KELoAV+Tvi/vC93yFfchW6L5qNyWAX8UhF7nZoPC/JdjabK8/HMpYgKO/FWkEQ0qmf
WtbFo5st5tbtrprwxfD7xOu93A9rdJYgYuiSAT29XnAoG6tLXFc+1SG7C4Jrt5PvbROuOBQ/IcTV
5751S+op7i20no3QbQmq1CY7QaLrTk5YN5JYftaqDXF+KvoSag8b5aduD9bMtoh9FcQ6Gu7QSRMr
v0oWz03nVmRWtJ1meuVAGbeYQhB92avWjrbUb96D1ozF+EymX8IyQZXCrjj0V23trlTdJT15VOx5
IFe9ecMhpkTdMKnCj6aAVnDzEDZTQrWVkOidh0uM25T2Hg78bMaBvPPCh0i8UV1C0TVKaS9WBOSe
Y/0BsGMa6etWlWkrfkwopc2BCTuEeqHv7Kyl3aiCZwb9pfkr8Mp4imNRG7Glm4S5Cw568d4sO0n2
WoSx699YZM89O0EQlRZivi8d+lAM4zNu6P1i+An353Vd2ave71akKlOFF13ntXwwKmgzshV4jlY+
NtpsUNODAEODfEHlGCv06ZFY9GZujNUvTsWzNZh5FPBsDNXO42E6GXrDFTLcwXTFh0cTUCLeJEHV
rZumT9xQIRX3KGSwa/3lgBa+GwFe3MKdUx29dSJM7GZdtF5aKmA+2zWQeiB4ygPo3Ma2vC7H67Ec
AT+gq4C8QiE3lsMerQTXjfdbIQT1RrQulWHcS7UdDQSOC115skyp/l2311rP64o7L7MPsh0ivStT
ti+660RcAR8UR5L+8KLpqSEayV+vfBh0dd27eCOlHcKCNBuzHN7cigEmRQqckTHx5WMg9h45mHit
SHCneBm7EXsM9d1kcjRk2rlvV8mR4yc0zBxKmGkkoVk8erFYkAAt5ozUIa5+GMYGGneM9g4Qhjgy
4UsBjTWMzV619tWorZ3yP2o/eCvLAK+Zpd6YTedEs3o38yblFaliTvoHzrufZT/CToYs9kTw1gcL
jS0gE1pfA9tebgrirkQ5olo75xDxzQ2is55WWdv96sSGMlgDuQ2q16l9GXt2VOeDlfpwApaKvt4Z
0VNvj8gc0bhx9E2LGxsvo59ozu+lXOAztY9F6G8UVJmtIopD/GHBo0vum2pMtW1vFktkvH5p6gaW
l6RtI7YW2JIXE8+FP/6EUhMK5EYq7T5pVH/DCHj/3J+ChTFAtJZL1rW21p1J7ET7cmMijziDzYgH
zz6YltsJXWvGgKbo9lkEjRNb4NQbOu8wwxa0/vikYd96Me2nFpI2BnvxOiw63wwgbVbtizE8+429
a2rv1pHPff02Gq+d/WSKfTnfDGIAkUIVT/WYybBJrOGXXfwQgY01MpJB2AmbWababehfuVaBm1fm
LvgJIYRt12FcyQIPhZXOoL5d7qJIp2ZdxdVsp1bfx4UKYw5lhanX79PgQ0a3kysbsj5Gybbd/FSM
+7H5JbEtaL9HdBQHE1kL0sQlr2J3Bhs7HW6LottXTm4IE/18MA3LVTe2cWtgB+l72DyGAj1xq7GC
Vm/UxW1Jt10Jsmr0WtfLWqk3q/xhlk9LD+KcbsK2vRfRgrMHj9HsMjpvXQiShaDuocEqVFW8FDbE
tHRsA3GA5pirwpxwWt+lmwv5ggLnVkG+sRhXxYjD0r41/hhXFURZRwvmwUscF2GwX6cFUrUcOSSI
peez9dh7rwRw/sCZHjDXTLjlyu/CjWyirfSf5nZrmzuzeS74exAc5ujG7sMUdzuaf5nDDw8npwjV
SpVDUuCRMvsmpvBRnSdqGz9bS0M0O1qZooZDg+6/kCajnjcahoFKIw2L12J6PUreIF2UGi22ZqAb
mLetUEXS62iF2HeN7MvWQ6+9FkEs8YIiD/qzmdieEZIGJt594acsVGlT05XbrHlbJiC5WXlErabA
X9mkvOvx0/qJrKLQSLj1EE5eXESvizGh+7JFs2UFNy6dpU6MossC0WeG1ontIIs3dFtL3XL7zare
IkhVc6p2FSSS/G5TjT0KSX4yMBfN4DzRk38lbDNDM+WKMK7gPxdxW0egG4MhGf0Sl+N+6vdBjQJU
jccIbEmGjhIuvNzg9Y0hScLsCo9NmwXdCwjibEizNWylCurE7jLyWAr+1oApavamGACxHgpyUsEX
LsmTBNmjSe+r8qdhHSYrWrXOhwdqX7rYmTmGu6ppc41ylFOrK0cN9zgVOeE8c8oAwmXzVTuWwIFi
Fu4UN8MTEBOx8Od0FHZGLPbUL9dNBGwx/M0B/5c733P/wLw+KboHPSwp7z/KheWuuJ57tukWvg5c
mDeid452Nw0J1oZydlWwXZbxhlR+CtbCZBzA2m48dmrfVfSqtIaNJWRiA5gIG4V2/ueS1jFKlJmo
KDxwEI8Z97W/bY5vb6CSkt/2fZX1gCg1WsWV4vAyUW3TPF/Gcts5+9GSm5rxjypqY0WeB8C0Q1us
TG3mjmNcK/dtaqa9kDethKTXRzEPa7P5NTRBopvfdqUStx1Tq7LQ18MSyW40AWe2VFnIo8wcZA5o
8saY2twurbQOuy0JUIjqx03oybwZIS/gdmuHTrsZUFvtlFkBO831AOhvvynD/krwMq2bKObLEpcQ
prFoEw+1n7TsyV+CuMRtYtZH40/ZPIbwam5mg+dTTzLes4MZ2M9sMVKgnX6Liab9ZCa9C5aq8dcU
vYAUISZVl48LXRvGr6VimwCKp5U1xwRVIN4/z97dEt2O/otkVWLPYDXoq3Q0KSbq5d5c5lHfxfP8
zugPFKgzPg3JSMeVNAYz7VrsRk3DbUjeBVwmSNjEkbMSStw08i7wZrzN6G8HYlvb7o0aWR76vwQS
GOYPu8KkJMmoYyQTbKXDJtjCIV2mD7r00DsjqQiKtT1a6wrzLyY7scsq7d1obS7qwarZcYniuc0Z
I7iAtzN/rki085FWSifprFQv0Srcv2rcYY+b15NhIcie4xBomXJ8jNgtEoexcZS0RGZjrMKkkBZi
JIijqB1nkCvT75ptInJjQEbdKX+ilzhflr3qg+0Ec92bEx5cvWaI4Bla02eQ1qK1IYUCBW5gFRfg
fXWJ+eh1Iez6uAGmcw+fA/+ybD141wX+qV9vaORnoFzBbIdIpF0fIDpl5rpk5Y53AnEZDK053IIF
fzUCZBaPNpr6jWpdhhOOPD9AGmRfVq+mXPdiQf+4l9VDbcc2cz6mzt5xILyV22zgmL/2utkM3JGp
XvBMR8BAwRpKt12BnFQmfQFlSILc3+IXO4sp98oSk3klQIIAecgwBi9QXBUKHoMvkhbelQhryLrd
edzddPY9h7dpDSg939vjC+83kAum9KUBya01vrS9G1OriufyZnYPCBS2xA5iq25yYzg4UDVJAsvA
3dS/declk4QmrAVrSa2HNhpufGk+e3J4aYLyTts/NRwBC5xLSx8k3LCSKqCrxW8PTDW7hTNkRQRM
cxl32khBvhtLA9OHe923sJdmkxT2tmgCLOSy9cFgCt0GR1YxoZW5LaVxj7yH+axdgCGXxrhXOmsU
JBfBvmWKMhnGd1KgFUeaED9Qkc1zyykI8nPlS8fELe3aw2L017wRq8Wo0kGgCaNn26Y2kq5qcA5p
btZhNuCx2vJomkC+3f0KonZveuV1WAO5DBLA2n315/sJ6aHFB+Op7NDCvmdVkLNo3/FbOj6N/JFE
a6sFvoCE2SRx039jRRNDAQTvW6mCBz9AjOMnXNd1z5d9RJbY5nNqRcUrp2RjkkDGgd/XcV3V28Im
G1khFHa4tlOhHCf2jxdj0g56/PT9xJtdoK+q/obPGzb+DstjJNrehsKv48XBFsygEYdzS4u9HIuM
gZ7Uqx6BzY9b5AMq77025sSt+sSsQRObLUseih0a2+OisJIB/qI0I2D/qrWrYMSRlVMFaEjUdOhA
kADjOYLwiN0U1sA+CqC+M2VxipSG/SGQiugUfId1WK3l6G2s7pq2GxBDpSQwVsjMAHMA12yZYhHe
Vj4SQx2Q7uZ11KrUKEjsgFqncnCYCd4BChKFusoncOxAEYayDCirdGi2ER4b7YE7EbRIwsmn4c4U
t5O0Yyt6lONDb5iHFnqT7d6HbGaR2cZvyKXF4QJqx2hMhPs4BxAHjdZR+LwMeiX4ZkKwNENOUTQ7
bGSzrKLldsFL6HhvI99rvVuCXJC7wNmQaI5lD/lw53ay71sVxbq6K/kH10sMZAlQNMCVvEv4haO9
B2oX1hfs4FwjOVSAgxEWgDSgwgFfuPnHjS71yyALEEgovNRO3Ea/2HIf6Sv0tnOQ2RNvO1jFj8D+
PWBFFrkT0fUI7IrGu4ggA/7xXYdlM/lPu90OZNN7q1KCMHMf8U0hjiDbqzbMjCp3g1tq1OkyGAmF
0F4BW9szG7/Vjfv+DUUtECjBaWt4Vti3BrWBfQYPvb3gDb3XAUOycDuZ9ZHvN5k7D/9TJ16MSa1a
1t7Kkt6a/Mpb0ELG3klnrboO/0WJUJnmg3trtnvW50gqx8XybundUF5F5V01bhW2Y7B3k/kwkVvG
fgfundsgl96so2HPcVAG8dyBPKLWH6JeB0iXmsEYN6rNSydv6MbpHo35dnZ3Qt5ZY8abo4TXwzLS
jPkP0jUS1u0KiewYK/OQbCColBkh9i/MXPd19q7HbtpUBfK1NTx69k7NHbrGFM38Zn8MMCpbxGN0
Z5bdrnfqhCsnFtJLBH2zsGyOd22KO6NGLPpCoPNSOzSNCp1PdA1eEcQVdYwKZAeNjeZXYBy8ys6J
jfiKPxb8Q/ZwcpccvCBBlRO/Wln+U68+iP+yVDnIRPA8mVnoPks8hR7uhKXyQT35EgHO2CXEookx
sxQMS0HTZkyprMYRBA1PBxIvw6Cw189GAdGUF3CLxJz/duWQRAqu/0O3PMjifnHC2IPJtbZgJVHO
ndFDQnWL4KIWfa6tLp1t+EZICfTIZ1TWui/KrGrNTRuEacd+u4YVT5abT9a9D5l6MElGuwikHxbi
DnNrDPuh1j4etChpiiYXaMZ09R8RAFj7u0rfoWi+41H/FqjyowR1LW2HjOC6B7Bj0oFkT4/X/K6a
4a42qTteg0RSDKvOeQZCKjG7Wwe0n2y+6Z1bK7gPZ0QIjYgdX6dW8Pp/HJ3HcutWEoafCFXIwNki
EExikKi4QYnSFXLOeHp/9GLKM2V7dEUC3f2n7oL0Sbmsbq9cEvUY9ztD3Qo5dlvlkmaQGRDY/K+I
Z9iQ8dGGINnMky3Yj/BUQOzmw36SWK3/FI6VZ86yk1JRjSklQc6N+OmJdAjHftki7gJJgpSZ314s
e9vHapBNzKbdQXnQWumhm6w30R2WQnomJO7FkeaqqXUvhU3QWQuDfJg2mpGYrtECJLARyvM+nxZi
UzX7aEHxyt8MmdNbptMBvhQ7ppIrTFOhdamtm2w25B1ZXjM5suJx97XsPkT3ZA67emEp5XPK5xpN
wKndsgRRdwz7syZvWstyZeMnVV+1jlZ669ZlH6faViu4FlVNG8FtgQpEVXd7O96G4qWUI6eaXhFB
XatR/cTo/cxSeC4ydzBKJ1sqN2cpfOJbaeaGMiNhco8iVmM3q7+W+iGuYdJEeVao8jbNTZXq4yK9
reO8aar3YYGkSK2nIS4QCraqeKEL+4OoA1k8JXDLSnJc6t5VbOpj89npX7Py/Ziq7Gb2TKZjZX7u
6Bd68RVXPwwObk3kKIUDUcZjWOxm+STU33mA0A/U5Sor16lmV8rKQ2C+lDk3HJfXWDmmLfyM9KWn
b4t1NVt7I/iti9b2LatxqkYiakIvqwyOO0Ff1pNnjYVrRpVjgRrq13h5Kfq/Av6wX66dtU1syYnQ
/8pnQYOoWKrXgjMN+S8c/hrtoK+dzyhrpa+FSUEwPmz4tOy9HbnvWz6p9U+uvmYqqx7Fn776ZXNX
LeEsyTUrV3csqt1Y/EXdc5R8FhMCSX4z5satzaDoL5rQXbn6zpODGu37uXbm8jyxGA9Wxqy+m2xf
ovskwz8l/SKdOoIkehTN9aBOI7ct34xScmReQZnHZoWHYiaNCnKC0VHMrTPB75bJV514a/Vac61w
ba4LE05rQ5XeYv2yTuthoZEV5X0p/6XA4zn9slKuECuvWrorzP3CUarxJ7GeINcKvjlaxNx8REC6
oT0qMh/rtVA+hwq3UTrx8y+xcZ6bWzNVOCZHR494MQ5qedKiTw3LaskckFt+xp3k7pB2OgA1c4x1
Y3afoXYN1Xq7iEM9/41Vtc+HzGvbm6gbJpTC40ZypxvOIjK3Wy/JAkbhZ/TTURr+VbjRp1HyGkXF
Jzq5gmojp8dyfVbqkz7e8naAtdLdpN1Jy2+sVl4x3WXWbuktHGa4W6I/ywo64fNvxFCEk/QX5duy
P5nmbZAh0mEhBvsw9JBdOmOATnudv5R+azZ+aB9K5VpDaa2ZN8wSj2XpKCvtMF48NgCIehMWzxXi
wdKcZp4skaig0Y+w3Y3rvURNsMA0aXYt2srVq03Dn33QX0S3n9VvazZ8UztR/y3JZf50jSSEoS68
0oj9zmAcWNEGVLeLnlc99SYAX2mmXq/dJK3eFAsvefcehZBmoOOhfEnrk9UljqItmzS85MmHmt8X
Nj71iBVjCV/Qt67In0KJ467N56JZGzX6iIavmsUsCYz7oi/uEB1y5t5Fhm4qIEDLjmYCtKcll9kt
MyrYn9+6OEU61S9HooA6Q71At9wPCahiatxGgVlo/AQCNGr3tniOuJbMGR1lrV50SDRFXbdtztcL
y5nAyM4Wx8u2TSwCiQ83641tZneeHakHu2g+mOLI+jmN/hz38WtaYVCy8tGx9GAZKWtTMwSjpTPe
VgqVqpm+hD0QL5KWP6H9lnkOa7a4BXVjzYotHqrFhKOdmS9ZyDWr8AZK9h7DgprJe1YBTVbeWOPc
szRnmr6G5cc2dadDh2I518jobSjHOS/9OAKrGV7GRzWkT034pLEQrwkbRzJAa3DwRfWkKCeDDHor
X/LmN9F3BrpTlK2uYarAxeeue4vWE185uhZVIXZyEbuLtJs4Ptr1wo9FR8m5ZDPA4QEyM8rqyCDD
K66m5/gx9DEB6Wbh1DCv0nytGSTtXvUGPejDjJZwtlP02O4wCdORScSLxa+5mrvOv9XiW6HlJPUt
0mCKXtomctt6L7HpfRXHKn9X0i20rTFs8o76bJ9HJfOU7KhrvmVPFInYXQfaAEF6q30vTb69a7tw
cicqvDiMNhyW3qw2Q7eRAnXQVsNLa+2j/INZMk2DpH99/CijPKXxcbVuZpy5Euih1E4KRSSRdccK
d0n0vNTClePIie2fRggng1myl2MUP9UmOVP9aEeVL8QlKWxHpTqgDbum/Sfbx0x7m/qXmjHBMvxa
OWiL4kC79TLjpmLyBuuOGCuot9W3rdVp40O4POvVQZuOGpcoG4HikThy8p2o28a+61Bq0lM+Y1oU
hTurWy0OcHI7bJeDCNmb4l3Sqo0N2oizS1EkqLWKK0W5rytZoIJWlEm4JkvsO6V0tCj2I2jCEoa6
HpCqoYVn7WCY36WAngQmqOgKDaN1TKGd6k/Veivq94xfIRzfau3Xmhg16IhSLHOMNFCi41idS+ko
BFvvKnn7YJUkjTpk+q21Qc13IjTKpv01op4ecE4MjiL9KJni2POTCL8TuXKH4bk0cndp/9lGAacC
A1+lO2FIO3a9OroVJNrXGBeHeNID1vjDL5PfA9i1pVOZP5O4kS2m+Q1+XTZ+KQDLYE+IdCfT9zWV
IDe/uhKWIMLPqEfO0s7oT7dqhi08DRnk6vMQ/arK1zixiGj8Q7o+LnPnGmrvxsWHrO/bNL1wLsJp
pp8y4j1M6fic/BCqsa1s+RI91uXC5YdAvXKg06Z3dXhigfI0DU5tXaTh8PB3JNFB0k+R+q9W/rhB
5IiOqocQkPOJifs87fPxpGZPSfs7qGc55ELW1YbwW9ho2vzVJOdR1OAg2MM3dnRk86bpf2ps+Eq3
zdVtWX2MbRLkhnzsVQ0ji/R4CPa9qNwMHrybsq2EcBcy7+SomDGnhScwSEy8tYylnZDOeNkQ4VPC
SxQtNWL6TqmG8knnXCjGjm0m3/TpZCoLAuLgTxSaMbvo0cRhkHJfls22xca3sI5GNIanopTZjN61
UL01M70HXpG0xKkfQ8SiOulgeVo3+TbqrsxvKc0FMfS/qfpZpM9kbg4rMi1ryvAG2FvByZw+DP2k
KX1l7hk95sOkLH6R0HJGyle0PBhp4cW8OJLoNjKX8pZ6p9m7heG8miKvll5XnopQPZnlSxmt54cf
oV7RXw0i8KxE1GvLi4p2E0KmTfFPWRF8tAT7EA/yxAGIjtl+nrwSZwG7nk/zYvujfraks9LZbrZE
npoxlq6M7ErlLrbXhn8l0mesv1jGvmq8Vn6L8/5d/P9V/MV4PqZxdkT+HTIvV8DbB7Jr3231ZkK6
tOq0I/25LbS/Rvw1sKyWemyon1K9He2zyn2zdGuMm1z9S7vRE+I2r5PLC++3zQgeVFw7nZ0O2c/W
vqfmaYz+jZOxteOdZb52wHTO0eM6PMmdCvarvVIyHUlhBISNEcY+619hAF3OsTutMXr1KjYYh98K
eayRoeD0Ocak9F7UlYHNgsXCVljxlmx6HEuTsnoWqNwgzdKz8cHkv0PbeR1/r53TzTDp9yzPL5Fc
BZrdeBkvffQ8TOfR/Mnrt07T3GLJ/AIwxrkF3+LWmIBvj+d/BDGcgQakWNcV94H1ixNl4ffAyRGo
YXJoinDLQk4HQrlav808oYwd2mJX669T+FKNVxYkOjVdXrPqYFh2drInQ43/YWtEJ704NhEgaf22
R95MddeF76vB+JbRD585R+IWeJ6w6OxTxp8JQcOwf1vtnxm9jPN2iL7TrA6KDJoYlaaBr9P5QVKE
7tFmTMuRlxSPvdQfbXxv+u8co4OIsXCX68OK8HAF0bwrr2fW67X3JX8bSqxefH1t/9fS9FhfeWz5
3RvuVBmmN+EYY+uj/GQ1zwb/5Cy9sISGp+m3HxlEIJxj3W+7t65u3AwqKU3A46scTLPkGhwvCte3
1Y69ZsWWEl/GPOOUe+WGjGJsGbG7P1GvzsoDZEcPCPo2otuYzW2GQxNptlObCwfTHV3WQfgIELrA
i850mu7zlHcBbwnMZ5JxH8l2Cd46RrMzGdX1TW4+caPhASvOgsRIane7Mf6ClXUwhuHKX1wzRh1G
6kfcBnqivlH/OTvUjK3bmTZgBPFSiT2b0WpYE1dE0WlinsoQopMxdDgOEytPOk40IUmbZU4cU77F
83lJftngg+7S7YrmtwoJYNhcni5a1w7JJuXhQWaLpCQHy0xlaiTGyNSpWtxNPPBNp4H5l+2cv4dG
tFHXCKnkHKXtVYc3LvtLNyaBXe1kBLnFRJfGB4QRoe1ybxLBqF/mknnNwto3Dr6i/SspQRRBQ75K
2reixW4mTE8OdzHUGB0gGVmTwnC1AiJwRzhDB7f9OK1Vnls19VLbG5PGLx7yp5oHhWT5dfJZIwkg
J3AoCgxpBnaLvfDeDZXLDtC1QH+InKHn7sbMTM9zvPDV2QKNXeJ21ndavkXV+1za21ForsLPtjFE
PfjNHyW9r5xTV1uERas/wi4HESMK10j9ZE0gVUEvZvnBAgtHWwO9eVuaOyP7k7V0Xpj9rIuF8xWR
lDprrO9Cz46j8izFUNKm/BEuN0GVifCdSe24UazuZRrv5ZJ+1dZ0eEhULX4DCDFGrNPSxLtc2eXT
ZyI3eItkN2Wvnl5gJUqvdtoB9G/WWG+U5n2yD6IwfZJjft6elnRyBqs6m2nrxwWsX1LvTbIfS6ME
/fiydty4EgcMTe5UvaTqWzjX7pq/FmnqScvPbO/K9a4MM6VnK7TXWrU8IaFbJ/k2Favb9dDH8HOs
G9jU/bBNm/hQqI1vruZuwpnW1tO9KJTAZDyoRsNvCaEWY3yRsyf8fNuqCxnL6n9G1T8prb5rsu5Y
gPAFLseqlpyO6XYw3Kx6bTNqZWJQemQ3HwNbjn+qSTtkefZcSMMmsRgagEIsYYb2bNJ3pHe+rNr6
tqyPbPmys0/+v4Zla/ZXy9qEw0nXLk3x9fDV6MkI1wOkxMaSJqUzc5W9VYMVMpxwq1NYd7k/mPq0
Scbe1VMEhjryNFxQRjnRa3aK+mRxZMMaVKceQ4/7U15a3MMYaoTrP0sHjW8GVTNvzHgfIRbGQ+il
5K+F9dwjrOkiddfo+CBKm6WEQ4ErGEzkPqRJeXWzpA9Glq4mjF9yf5sQdqql5onBkfR4NZpzHbWb
pGZ/cb2gKsGAx5yEY0FUgn2N9XLbaDxMMfeBlNytcLSW63nt3nt+jBLTJ/GljRSEcf1WWQ1RIBFG
66ctX1PxHuvHdUIa4+2xC1Ye0j8shSve0rHujoP5OTAL8mVvZTqHWQBfVmX36N7lKntKhf1WqXz2
9T3laemaUBLmhLn0UWFy4c5w+DF0Xj9vbHmTDT9tHzuyuZGEcNeZe5TUlqJ8xzrl2YZ0q8UrBh6p
UjxtviWz4tkJ6hJ0f8w66NLsdrYp+WofYAnfj/ZmYCBZ5dKboFtrMEednzT5Jxr/+kXz5iHbymXq
xtYpqlmHKj4khUPsnKXPsy33hR1FKeCYTIjRT33R70V7n+vXlKGyha2QOZRZMIDnyDRGzjYupXvi
Se4TscnSctNBIYxDuFOzXWt/JPMH774Xsi7pEbrtdnJGs0DMaNLRk/oaLCJ4lqnDc4Ww/0uSez/P
+zY7Y8vROtOPm6fayH3JAFPq8ofeY4ZKK9AaNtsIwrBR+ROhy/fxzOFGRh7kQ8naTuM21dNTGdkf
HdoV18qdh5g/caKv3WJ9iKerGduQQ1uMPAEHvl2WH1zCDoZY0p1sNuDJ+Pyb8aTlBsgS+Dv1Gx17
0gSTpqN2L3a3MTKxU7LwOGN+MPHxqPm/0H5dE3Bj/qZhFo0tLxyQflGwq/rTMj7U+QZoamC355Ol
BfHMsaLm1uYv1Ypl1py8Iu35hsGXhY8qZveHJVU3Ayi06+5Ye5Jk33OpgcbYf8fJgAvmJxmOk3Zk
sxzfs/vgSMa6dFnu45XDOzcSQ+Opqo/x+t4Y7yHM3Rynm3UBhbI6spJiGCTUAT7TpAuGetgteCJi
677QMxo6ZP631N9hrm8lE3W2+5LsgGdktfrtJOXwptizbOOpwC1isBM9XV7GAR6Gor7gFY6ueg22
xvtqwMUJFQOV3gV2KDkS/YC9O46afY7qe9P+6Km5GcQhwpOt/EbZ7kElm/mtXwuIhqtdvRfJXc2v
kW7g0vuraOwQCXpxqrDQNSNaLdtWZ+U1Mb6UETNhsqtxCWDnU7EGypCA6UddGtDvlTcYxyUynLq9
LN3HlK+bvH4WOBrKDBirDQeKH3D+LqTV75FYG6yFoL0ZV2B6VEwvqYK8O4QdCvyhwCcer8+wMkX9
mosdy1+csBX0XBik+l8CAhoLrG2Xdsq8prtPyz43yO4oGz1neNuLbjfUr0p9k7EgiN2s5W6av6Yh
zA6JcIP3J3NUvuss28UdPtavRr1G9WMqe9wWPkQ9VnEkeYS1GCExkr+KLD/kxbnv4g1zoNtkLWWJ
P0//16kbsD2Px5lpxqlLb4Wzr2efZY/9AAYK+03Yt54SV6gk2p4PAW+qfuumUz0dQlmGoeUR1P4l
6XlFv3ys9Ja+HyCCihf2bw+Ez9YtU3u1mVmn5W2ETq+WJzO9y1GOhzbDUnhV12BOlpOe4ueHYCix
ApvYbkZUbulFrp8saS+sW7O+TmPko90Dt4Oq652xuifYcuTwW6ueEtHxLgaJzW9u4WouOmqyERj4
js2DWGBGRjDLfaYMj7buJ3Lm2f1v328qA7Ge+8zpRYqeU0b7ITloMAg61SPStxFm0u6laz5y7YAi
5o/FfZrel9CL12wXrT/z8mVCzk5xj9i+TzqVYMKXWaVceYLRhPBg2nTjdWsvtxazItk2d2jYRIf7
FfoUp1+Qpt/jhGdXjvwEsJtCbqVtYGlveAwK5UltMGsHs3TMI7yT3PUC9LoIM3MLgRYeW65xzj8Z
lumo/s3iFgIE3hVJcVZf8+ZVVL+GjFFxM4Hxo+zNNA5Zt2/CNwlhXYJ/M2HIui4MUm09JvVr2T+t
BpxZpgVlD6PavSk5SwAYR2zMgSCtMDYcMd1ZcEP/29sg+xVFa8C/Ek+7uP7L4A5Nc93Z2WseI7dD
bskJw4dg5jcmr1JR4vPGHyXMJOlNgX5JkF1KmHzY17m/6CnKtXkUzMRN9lv0SIw4lcv2F9eDE2qW
Q5DSi+vZLaNbFX821bhJmocy03C68FyKnHEdEJbdmi59/t/ZAJiZTOxJ4a61Fk/trM1ESzWni7yk
T8P8UYwNllC65Xq28ktfIXbcO7hZG82S5YdW8VtpL9Z06ibs28l1DHcrlpMVqyEUBTYKx4SwHT1V
PnKl2mm7vzZv+XauhvSplygAYKZedFs7SoPYYKoHTbUxTX645pPqN+UpE4dQ4+m0NaeoqgMZYlwK
n2P2ubYT2Pg2Thj6h8h//JUbE7sIxyqMyYTFLrJYPRlu+/YB+hAzMI79DOASlt0LnEdTgRzDoxEX
L1TNUpd3jfSrl5+NWC+i+rOqn5TliCbvAr50kBKJHtl2p6YC98UOt3KcMTx2OZz8MoBUP2dOWCnq
x8rLFSY/HdRzNwSaeazqc1JGrkm81TCuptmhX6Ap67Ej7FcRvQw920LyY4pRcSSqY8qurKB06vJ2
UVhtgMQZqPZHOQDF+M9aV5sUTYLMhUwMRt8N0zfJDf4d5bhSoyvjZZ2OzfSJeuoY4OmqtjcQvA97
JllJp2wkYlAYGfIYtbg8cAL9JLLG4RKb1wpI1hoNRdb2Q/GXYxjMolM0a/txwSdGtsHkSsVDm6QW
6s+V+psbFEYaWrEYXxLjbFu1GOcjehc6T01E7G1o9ml4LyDMsvpMtucYG5mvAhwVNv50VHbOHjhx
n/qGPHglni293CjjngyCWW7MfBersP9x5un6Wzv+W6pDkln4SSFHvcw4KeK7nb/iOgsGyh8Ocgbp
7LmfdF8nqjIL7vkUGsc7i0vHhjhQ6GlQ1aCLGSv4CLMfHcnbnq4d5og29DRjOipVj2BS4lyBLZyp
jLsseW6iyk0V2x8Y8stZ3cn94PTTD4Zb3FctSs65MRWsmM8mOqABodlbJ4XFaWrb+hpHx9QIj79o
n3PxruUDXWVxtWz2ElXxZCQc1eTtMhO/01DhFyX1qkIFkk6gnHgrcdJE0tqrnF5wrDpRFSj0Vbn9
NwDGPL1juizm/YC+pvQD2g6lvJkzMEZTczPF3oy5SfD9ND1QJOYiO3ZNCy8aXd3O9iNfRN22F9HO
xKhguaNxr+hvOXxkuah01o9JSnFRfrRD7rbNuzowk4yxw+KBq9Zmfjh/DnLnGxBQKrRjOVaA7G2e
A93uK1ONSD/TrPgwxyiYYAKG30a/hrhPhm2UHLhT+wUD6mVSQoFPNyn9YdWG14WJyj5l815evh+P
+oAEJZZ9Eu/k7miEb/Z84wSKkz16ELWxb2o/Y2wIybZVUB+KwAw+7x5kdCqdo+jTntjJP3hWd6uj
TwxwU/m/Ya6s1V3OLNmQPm0LifVmj7TErcmJXaHoxVUgjx/zhAM7xBfBcVYLMz6K6PBPtaEd0/sE
IbFKLe9B6ibIbT2jNbaqYMlZzjTlwTT8lNKHVtR+HuZu3gaJFHQjqZaz0jyp6THve7fn5dGgtadU
2aT2UzL/YpxIVGSAQDY2zKEoWS2gMAZmlbVMh2EghGdB+lfZMNei1+eSp07N2eZTivV3kb3bzXBL
m72c3BQc7+WcIXxdDfQMOcMI9+Chjkk13It58g0dvxrWjb5vkWyeLX5xjZOmxaGFOq/FGZhNuOgd
MPc4oOV3+KIe5Ht4zbvQbc3A0H9DRFJcAnW5q+fFleVAyL5YwyCGYhMpNWO8WGG1xdxo40FQq6ea
uE2j72fwQZsSrSIyYwj6ebB22xQzdbTpkslJ1h+r3WR4yJsBw3EBU41pOvvM22qvwBxOOwXJrKDA
9cNuzAvSVO9ytR/nQ8lJCxnfZ0xkAH4ve+guZBdUq/4dGk68TPFxbARo/lDU5JO+ebTCBhat/Kmq
qyUTqSk2lYDepSqUsrRj6yyqdMs7NkzbVTcvNu1Gr0cvMbSTXeGSJdlacjMMaE9WlC0c0cjaagok
AHIRRzwbzXpMyRa0+6HesiIVHLGgdxCewXqq0BdsRQrWuT+U1cL00wS5Wn2NFkdfgXk4MUDGRUiW
9AHfx0qBC+Alxt2VFM+SuMrStc9u6kNNupT9QCone7bz+SxgN9Jtkx60aHZm3LwrdlS0VJT9gq0w
SWlwZPgwlhwyAuuqx9k4sJfhESx90PKbRTv0NEsOhRDT3eZh7No1H/HyjT+rma8qUZc2f8JqRcbJ
06ut3kNnKY1L6smPxmsrPVi4vRVtE/O3NkI3In9XnNL0WjRHFWvNhE4gjRAbNduUXjT+YFLR8HMO
EzRpt5zURN+klJu24nLHnx19K4bkjbCPQkXE2iomth3dHcWlS4pNF+7Kdhev3+Pwry0xcarltuJT
En0gW5SrJNw8Xtq8+FZjUpT7UkEevHNYzJ2JsHTRF/FL1ypkJ8k/KMStcRM8ZrP7eHhEzILxp9i8
KJYnm8BE1USCZCMVn44u/lnGt4xqNksSUwssuPQ2jJbXmBE/jfXpVeulw7ZNPyy82iYJpXoh4XRU
VFzbxReTmVuV+DZQryFFYz5/K2JGWpwKYaG1X6flONjHUdJdU/4yhpPSEEJMP+ehoXsUjqZdZPPh
04bmHcCW4ftcVC6r6PsYYkhptwmaiaBOwYt5UdiQyLikgL21ftRu2t9ZIAwZrzDfuUIYeieqp7R5
1kgDSc23ROrRIE6Wrc96GBjGRoQHoQAYJAj35bnB6hRj9RcQriK5qYZfQvWa2B+TG79bl52t8YQb
GYLrNGlEltURmqkljXyq6otWvyQwr6Ew3MdfNRwf2SNIM/gRopXUq65BF5qyd8U+WeXXrP+LikvF
WyaHuArJZmK+MhpyKsPy2rP7uUpYlRxPgSG9Vgpxgh6YLv9FU/qkFmHQ9aqvyJ+9nINNPrLxs4yP
efhX1MchvJTGZV5ftWbDqS9Sir7WH+dVdpqME1gsISmhR4YSizm6czl9x9lvDYGyZPxhJWOj4oFe
mfATHiRB5GJ+HaK9rJ9F8WdzUL7BaVlrO5QeXJhA3XVTpqubwlBhdDN4SSYV0kb56y3Vp/k5Kjtk
CqzllfhXD3ctFQhUl6n9UCfIY1xR7ETQKtuvFpJ+jG0Zokqx0jfJLoY8YPBRkUoWdU9056AhUDUF
tVTS+DrJOh2m5V0Wz3XSOqH8LyVIKcwfuzrnKcP6ClXeeWWkb4ZiCpijOOIOW7Xc54QErrACYLpv
1FhMkvxcxL3TtITGKUPpUvkPu3wamsdUS7xWombFipOQ50UXyvMPTfpUORCvpxfcrEl6SWBxrMjv
JcsFGzpr9TEU57ZonNw4xlRULVvQV885gYakFhstPSlGxZA8+3L/rxFcS6z8svsXxeNRQliqpkNS
htcUR0c/+jODLytMXDy4MNcLlIvCtm6Ozv3oHW0mIZAgAF3Lgi8vPTbDuO2kLcsAHCOa8KodSjbH
z9u6CtZ0hdljuC2Puf0yYjzqwi04POp2iXWQc/gv7OWqFO4ybaPq0K1577b9TtLvZvWVKifYNFSD
v4fDvmiGNyUlHFo/vC0Hs20YolHUH/RHXxHAGiQ4JPVd077M8l/YwAr3F4XMoAKrIRHPYUys1l1R
P3ed4Vr1tdMgQsJLxy3oWn3B8eWMysEoD7n6W8jKjj48zRavW8EUgzYysnEh3M/km5raS2x8fyw1
y/vmKeIsNpfr/DGRvUGAQSvdlVLJXxULVCv7pXYeqpe2Q1ruCFfkG8W0uRUGntqs0bPdvA+IvCzQ
cnIMb0p0H6EyIR1xVMNi2WAWiYkwdTrpLKPEToygob0toHPmmnAvkkLbb8zS18vM1Xsi3lQbHutu
etXzxuWGAf0xesk6YlH5XZL/Euk5TgINq21Z+FUUSE3m9tjpM+WskNgv91bxVZIg6d9gfvs6OyjK
S4XaTiAqUGzhlml5CSdzl01mIB4W+PSdM4IG44JufFag6G6AOJXGk3igGmgl0+gCBULLqk+l/rUM
yJ0oBPpXuPKn25pFxtD1pTFGh+otNbGT9Xt1wGy2Na1NDbzBnAFk39YmCQpe63gApHc9792tZ3Dp
W+o3s35rsP+g3bB8fSbCXJPIV+V/avrB6VcLM60Fv7qsxrOKZaMwTUfoJ8JH/hyO3mKcDWnw2ums
qhFPOs89znX1zV73xrCN5+Ms3UbUNVO+tGgdzXqOyyAe4dM1qDmiv9Pss5mFFQ/nLlvwIOVeMijc
45P2hgLaYQKdIeCNHGmFZ4g1sGv9G8LHzjqzwVVv6V1BGZ1nbddbrir/cf6K1P9DBQeSYhWPH/Se
k9pi2yDbtellwNGXdD9DepurF67e8CgS5ugq9HtUmiXdi3rarMq4VTHUZwM57qZylfTURXcjD5L/
ODqv5UixLIp+ERH4C69KSG+V8i+EUiXhPVzM1/eiI6YmonumVKoU5txt1il2A0euKL1NzodmY5XQ
uAzon+ITtTqDSP9UG7cxoi2NFxaSPJ/Ihw8MzwS/RLGhTBAacpUhFxSV9dbRHNfNyDd6scuIvy85
CstG/Yt8NdzXRKFBBkMM5vpQvXQi//8p0t9eXBPXMzp25MRbfOF4/sj1ixXcRwQgOZ+afOlrPEdL
mtDOD3Wv75Ts0aBVOuyrzMuFYbnYT89kgDh/E6WdHBK9ryjVJWG6uaWYdW807oOQ6iuSjRNV6xYR
vdS+usaiD9PdVQXSRl5f0lrf0dw9KPO4bkMCl7n1VtnBJmW2FqSvQ41Y9edoP+zhbHUbs3iY5pXX
xg+bn1d5Bwr3w+TYaZnP7vjMscDQ322zPRtNtSqJ/mPR6S2fglgLgwz5tlE/ZGxyoalPFT8zxyT4
EXdPrOpCLRuZwnPmgdqbR5IquIGJ4/hBMlEzMby8xEzQlug3U9elGM5m/aKPty55ney9ioTcVS6t
cYZtRtOGXtiY3vvsRSofjmyeWhlsiomUXf1WVXvZbiNiyyjAxnyx5jdb2RPrEtwbJmcBTXJseCuC
g+w/kprIivbnynZDMCQ030F+RMZbkPyzUogw9LjJ6GVZsUobkAKuH7RX1/wrSOm1rCiV/YXzJYNq
tBpYMGhPn4F5tPVzGl7qhEpxyhtW/ZdgrceVudWdnPYvcXwmh1TfZs2ddR7METeFIE9bE7GMOr8h
Q6gdRsguXfnitO9JqPjOGH05Y+A3mfHRk4DtG06M88AQWYnkZpZCeCZx8jHuPt2mvOsd31qaIvc0
ibiA8r071ZI8C8v9nERvDXn0Jiq+QVj+me5IrCBC/8MnYTJGdzqBlYBUS5A3GphwRtKgwzB8ZE1x
bebWK9P5RRpMJrkWfLlhwB9iiG1pQzRXrfqN1drlEn4iFaVq9IQCX5u47OY+8TS0q8SV/jT2X31u
PJrGOajp8KzOJI14y/nhMK6z0D707O3JUuupbXXfnAncOWiv7+3SJeA12JhfinFzJRosEw90Rl7J
F8vYx3zlciP0jWImWE+PRP5TbWXd4FNNUlx4Ae1b97Ue0TtqwCDL6KFMn5Y5coAgPjlvhX4wUBB4
8bugYwfHi4fPzHov1K1CTc+0eOJ0q5zfOu+A3gjFDxlOZHYMyacK3bOJp5cKGYV+NZX2i6w+TIrI
iLw61+6cfRr2p6GYzxKzl3X2z8B3ZF1irzi+kSsfcbGEiYHYmM62sc7pcOzSbR4sAYtqG03GKrFh
+mUmB5GmohwGtogFl/hgNlcnbgMQHRcfQMYUArVbpXJS0JRzQjIuh4OT9tGrnC5mgA8s5fuAPGh0
YtfW5XFisjQCor0m2shcXvos2I62pp66qBA07iv8kdpdOdgLK5WzRc24h2YBxbq3npUJ23Y7ptuG
o8kk35XxrVHeyuZZOD5PGKxO6zRJGvxauS+zxQ9l7uvbmfoAqsQaHgbPfp51ncXJOyRtkisEi5WZ
bErPFEAne17HQ35WhPOJpOBYiU8SM1yamQc1Ps8G7aSzxSEzGc5xSFs5sQlbHApxEIPzIpuk98hR
eA3hMRYJ3LTAPItuo0fnpiQ5Y5/bqP0uA8oRbavwzqPYFG9TsU2YTWOGC2EYz3GSA2yqn0LlNW39
MmN3jK+Q+tXNWxHMVExIS2RnKgdMHB1/rSltvRD1vakOuabyfvlNDHQGq2iV55YUsWUTi5B1jiTB
Dp8WsoTDSmNRK3vGp3PkBucWJ1idGnYIMdSpiM33vuIO6QmIOKCvEOiRJ8pjp/pjfVcY69XW8nsj
22j939D3LlE5DmgR+NjubOTqdV5KtUZ0UhVcZnARM5R+YgC0cpa2WvUTY71GpIBmsZ/szCujtyDT
MVdx4jXJ6JPO7r202jt/9ooLCgzqh2SZYGSFxwQKjWuHfsowKYYYzkFKtYDQ6/CTQj9xmp+US6uq
ARi1GW9ycFX1prFtv3OFH/FU5ZJfRSZ5m45V8rmCSVcJbTtV1aVETJ2M7lCqEQrwUgMe5/3s/BSj
8xaTfxED72ndmFbMzC8yCQ9mQw0/HI4gdMriU8lORuzbzr0Z0yecm1Zjql5r5VEn5TWgMY3dnul3
0IOV4v6WECJSA/4M+e4xXTuG3zWn0TqlAZUUf653C6ZoGj/V4urkF4dXrHO2x3Ppnttcu9TiNTWa
g9COZX0cne9I23Nl+A3TqrmEMfrJa4HhwCCYxnNibZkhy/LNzLkX2vJXOt+d+jnMvC21bw35ZzBx
vuov1VSeZFd7gljByEfvDCT92m+a0XW+nVkhYroQCbpVpb61HLnrebhSq5zyfTPc7SLkvUqiBEJj
Z3Y7nQJuD+lhHsznpLAPqc5PPtXOnau+BgaOi4V/RqyYgJ+WoYh+NMpNIOhVd4KAedkwi8ePLLhp
+tJAO8Xqs3C3zdICGxti4Dwjat1zM/0HQguq67VqrxI0VL0sSAN0kWgfaHC8Sz4iwiKVde75T1Vf
NCPnL06/B7Sn2q4zco88vP1+zCA9yOrLyeDjgYVTY8sbkTiTGZkAanThwI1CTOOPyMitIKhtWqIQ
zldvtaTvLpU8jmSJOx4MRez+q/pnNxAktX5LGmtL1ZE05MAO8VB3kaKJc8xymQL3RUIaobB+9baA
oMNxnjNnjaRKHgFNCY9lr6S7Ijz03O40RXJmY/2YkMuadePbZUwcYatxPRi3xOJSbhmHOx3VTw5y
E5J4CdN71OI/EPcJX6tFhJGAXJpThYSoD4+iigAAfSiCILt6LSEe1H3kzzgaGoExdoN7WFnbPNqX
PeJo6m7NdDvBDMsozUaJRQyx80Vvr4asfhaxfm6byZvynzayiY4Q7pBODDPk1Zxdun5EmXuK98GR
+uJcf0vbPiSTuHaa5tkL+O4zM1Elf2ZYH1POdnPd2HGjjNLwIourokNEr31Hrc5a3lx7xLgpp61A
qz2bmYWwuS9lei8HsrCTu9Ojatc6xlpib8U8obSKzCYb2bA2aHH2FDt71K+zAX5rHmdOLi+FNR11
RkGB8dtrH0bWrquSLkHXCMpMnOiE9lzpVPKxBTMuW8VQvIFolDuW+9r80NvPpJ73YsDnI/eQRHB+
7IwOS0ilFuaUHF4lQJx2VL1w/IuFCrtNOVWRODWcTN35EnPyXvxOt9Mpj/FwnAtyHfohVW/23DNL
IS9pkIqoNEUdB+roFhfURXs0NO3RThfXoPZhFg2IKefR5M0BqJPVKAd+sTEcZhQwjS7gHD/o24hE
keh2YaetLY7RgxVf7OCRVB0wNIKfabYyeg0alL4VIyFDGvhFAEgLZd0SYJVqHtnDk17tFqwLtBMv
Hw8iFCfNiS+hPnuJ2a0FYLuRnFhWmYchFS+dpXLuwxPEIC77bh8I49Qo+baq+nPLunO1iLAjhVc5
LJgfT6k+eVmFezptoKTm/Z4IM5qARevYQJCbNnWjOijjNIBbo94qw6ZyH12irqc0u8nJhKPxD2T6
KmQUWt7rlYO0R9RDonkVI3p+Qdcl0+8y3y553Uo9uklIToifqTJtkOvfM4GSPXg2DZjKmb20tNdp
E2Gz7Z289yftT7UZlfsdwqNgjCxcQYxm3MXNYeyGezipZJEX9Ia2Vw1ifEp8Htg0tnXqkQ4ksnQJ
SqB4FQCgbY58PL4Qk8BkDS+1+ibxsCLjkUtASAXtm6OT7EuxA+9Yavu6OGrgqaIIt8292xJ16FPR
Tml6GN0BTOGvJS0SoRZ82fcqXcf2UVFJAM87VCQX2ZXV89iIBs+7e5T/MF0TdNpHZQOyJ0dvtlfC
pLvBA007aTPJ0Yw30pflnGz0Ejabm84E/weLpvwcKY+V4lgX3dOQCYMjBjAatboO9Xtuvsv5rCkj
bxT66gmm0SdSkOHWmIffjqmvhJM8S2P2XCz/AI2/YmYxEV4nfZ/ovBzL7p/OyBxEC5R3bi481Xko
kRW71BiaNkfoNmJt0pBuspEaK+e+yWGC5x4z8dvjQiDaX0aobkB/diNpedYflVpzDIyfFAHJeK/T
dxYokNUUOTb+0WYo0KbhiEcb23yFoOxXqouNZ3DCx8JxAALMxAFamgeuuoNIuCIK/xRlAdcmISSk
FmzUiFPMjAgjiPeUGfFIZscqpMOE0NQ7lMrbh4OJb52dVhzt5p+R0wPonhIYSbYCkL15c8ezO52a
KSelVpL5owlGNLRFC2iBWLkFEYiTNlJVwK9yKDJNbH5a1cZ0QhbFdxzWffMaZQdNcJEGvMwXOWwB
BZjfhfHeTusx4D3Rqygi0PgoRMeVV1nWqiLeGMfVKuEdKzr3M1H4qVaZ+rI4noPzlvJKhqfCAHvS
pi1bsp5q2+FTkrcpe1erZzHfFP0r4jw96p9dr6CPGXvBhWcOzW7mZm8DsvQMfS1in+7QUsASkRn9
yXcnaV6XziT4SU/OW6VbKgDQtBKDSVOgSFNPbrSPniqYXg7M5Mgzjfk0OqE3InkY4fcSNxFMGW6m
rsNmC7VTpgbgEg0i2Essxw000O1cUKhp1fNAGkuL/zXl2XGP8PDQ0eEcmu7FlPXO4aXaFnvKiSGc
iPwUGi8ackJIk4bcpt/JmXhHFX83Jceh4NIBVIgQYyhUcdiPGYEaz02eFcPrcKXLnLssxZO3hyPb
0gi31asp+onme0FSMK41AFVgd3SHREDl2xw1a5vJkEa8MaL0vvTlt6JGa84xAQkPMqOYXw5NQ/L4
K9BlbMgULhJHEkJKsr0e8lY8JTDeGVAAP+ran4Ya72p72yFcdpOGtkfq8+Kqvyty7RBkrPZ6BJ3k
t1Cfo7b0JJq4zbGkcqyHQAQ2VMvPur+l/Tw0n5VDMdE2Vk3wVRfgQw1qbNgcUcjt3fjSSalM7JDA
fcU+2Er06Yir5H7JYds05i8EUR5SLt2fDvO0NG5t8pql5lNmjGvZBU8mKajYSrxpXtcGFXTFdw3G
8s/AfqvCQxgeEvnrjLzifbT2uv4XQuXM2xG75dnKSbO0BKn65Eo7VQdkm5tnu+LuiUaS1Bu2eUHO
e055Hc3Nw+EAU3AWHK2vbOR3YdPjEKzmqXnKonttniyTsO9n0BJ7F/oqz3+kDhqx/zCV28C9Gnfu
yiBRbEWzb3GCdGcGdB07PMpuYMtCa6VFLwXEyDqEv3KF0Kmim/BNEgbrnh2YQDP4LKvUWSrXXWKe
glSepI8rtMJJx4GnEwuNAkdJZsSD0+Ff0Vdrh1PwOHVPdjpsqdpPdLfKzZgoT7OFActpiGAzzlpJ
eRcZLoMm+7DcXd3+xR2hFXwpI3XQnYo9p5h1qBnE59ET3EtHrBt80KpPSnLTOyuhLNvvRR8T+IOt
UpwV5y/OXwgJRCb/GnJLKveOZXjhFAGVOE/kE7v+6OrkHtPXaTz0Jtn9nWSoyeJ2nYt2bUA/YooC
18j8GfaD1ydfs4WPULwXEhrVj+QZVQKGaAbBif3XyW8Ciie0qCGjm2sJgsxC7gSRj7Ex/MD97W1Y
JgK0RLdPYegpBxNeiH0BMqYhRUQpCNjfuO/WC+UT/Jxvc8vn9szh79A1/Y4STdeaR3TxuKhoYJEk
5qejK7+JdSTaH2t7PfusC5wVrp/ROgpkn5JWYoWt5zBA1io4cJr11C+1qL4m2oZTF8w6wk0jH5Di
eGHee1WAszG9juNr2FO/r/1Sf6/0R87gMU3juhlJv9BYt8bXjmiChpITTO6qdHd9+kYzgJDBrRSE
p5c+a/DIFLSCzt4it+0WLdIw36qCPFn925vKtrP+qmqph3jSInHQGxyaHoLv0cRMyx4j2Z2sRHfk
kuwaKrnOS1jojJcYY/VP28Zkok51/d7VE9G7Te++u9hScwYMp3qfA4Ft/GdV96qHSWFvqZsb1a2W
VyLP7bBVwmgFELSs/aygThbFCdeIHyc7SQyyN3czcQHHuVXGvoaQMuNih8FWyI9MuhWxAX3vpMm2
MoD7x+2BnR+r0gBdlr0LSCeTK5+trjwpOok4Y/Lt1LgOAyRd9TWytN+BX4bxk7c9VTLyUspxNIu3
cQz4KTSd8GSUBky+3b98nm+tbfzZ5fLKTnkjFckGf+07sXtOAAV+OombOFQeDseoOZne68R90XP8
R5AZtpFeTDs7unH8jFrHLY7rr9V75DzMu5Yjh6vqzMuOimZskPFCoB5omoYkDUG/E4yOvkvSNJNV
Qh3q8VLtdTd0+6l338xlqCZsSQ8iWDdZ/znlV2V4nlusrwyAuYORNnSIg+Y6ACOzGLX2/F04zmGo
+pUOd6qd5U8jk00y9bqXq/9UeXd4gDg0UvEFrGhnjOkfFwm4oZKIY6FkBz2JL5oV/tUWhRFwow2v
ozaizThZO6kv74yATqDuGW34HXP8njtwMAbJZ4KCqcJhLTOQmk0wbuAwQmwaxWo8XeUPIxPzf/UI
sckCUQqvZ7BniC/R1sGJrAyq2+pLHFZokTJ/njF7eCb5Eny0mwJhGJqzyt+664lBFneFTCM9m1XZ
VqvCIJVoY2A2+LFsQyen/8EaldWokATJXCPcShNejugo2oGkvgmXvzuYUL71HdtzT5HBEmbeYNE0
MyqAr8Yil6I6OEvHb7ECzQYnuTJ8jV5tjTkzE7iLgi8byVMsRjsX74otazQ5GsbQtjNfO7s3KczU
vNFunV49+kz97st04RH+k3P71MaBb6qG8pSW/Udm41/kIVONJvyiuabIzgYRjIKAsG39Gynpc7FS
ho1Xo/VH8gD7YvFXiNdhuTIQ8IGCTOXDGXlad5qD3XkVBKuXniZRMku1XuMQgWP+LZ1kXWnTu07Z
o1axpO3Ca8X8POfNxVZcQhrhn6kGb9Py6nYqTwMNmEfmrXdHKBMJh2p1ZYa3kYd9nd6RJvA6XLaH
0ktt4zWlDTAT1TZlY2lrlH/K3L8pReTD9Cbu5jIBux8UkshEE3TprMGXlgKy2+Y4We8NpkxlmNcm
oQcLdjN6UbJXxfQZyuhO+/qRxwjdthgAD+J1jVG008Npp0NpySJCrynPMGlSUpXTJgsLLyNgoZdY
n42kyCwSHiROBNeA2CDuJiKo7mzDEWJpPQTPQUQ4hpaPEaF5FZWJ++32m1xNj9AQLRoTpBJKOvnO
mHldSmxdrb5UqJBrEYtrCfWpdEJEf5plZbCxoTf2SOgdsKUMpXDdG9h2ljBeQ9zqFMl+JGSZpxz0
W6N4xCbVEU6yykjUcAI/6kr7MoTEWKncJyTEBxMAGNzA1kl3WVKfO5Xyp/nmTO8Nl0WPe5+S+KX3
hyiVU6QRrG+ayaktUN9IXTsps8EgTSYkGxnHYelv0Fd/Sj7/djyfMxXlfIaYNdQb3APCPUzjSTz7
EhB+yKwd8X4Ox55ni4aRw2DRXCtlZwHHf/o/387V3O/A63lxsKPFjCNqL8+XcGv1nAoDnsYIwNYm
1HOfFMDknhDjMWz2UXaN44kg0L0UJJ0n3zDSpxgbkAs7nuQ5GT32Y28VS/i2pGsTf9tApg1zyy4e
ArjIiJ7g/d+p8UnXOPdFKj5EVL2HXXHuwMfElfodj9nKBQCRUTbPOX7G7bTlrHUXofWmCyK45NaV
LuERcqrDS0At2Mn8TB+2wtIohLcUZ2YMdkU8hMXdO9sYMUjM0thId2sVpNf4pSzJh1qUr8DBt6O7
vIP/1GImr6Dvm8DickuoYeR1uS+m5qhafL6Ma9T2yY/8cBrZ5hZWFsw4ynZ2zXSBkquqbFKAQFUt
H8vdBsC2/FWnl8ki4El4Mw2yTaBVGzem3t8LUvTHGDKDhY7FYpdVxHm9UPWvbmg4mRTgurqOAJ0b
xJ6tWqEXwMRCg+yhXlAKzIuIFfT0RnviURZGkyyfS5ejnMHdriGlGbg24UAQG/5z6wnCOJwo/Mz5
ZwbEwwJQ0NBEC0JV2Ce2rR1kSf08fdjarhgsbwlbctrmZEVvon8vrH/xsG+qyFsE2qXxVn04MZes
iT5iaqc+tskE6fGSBERC9JT4pi+UdC3/dYzW69HB6k0B5yHsr45QttoEwoU49hajJqRAaeZkQHSU
33ue3lJAdvn4U1vRXhmvfVk9cnO8BYPAEzgWJWn9wdc7TlmIBAGDaT6QjeNrWz0u5kPB5h+mzs/b
bG1Xw3HQk92oUfbKC0ieocU4FFHUmH0BCUdR/cyFHrqjf6l1WyRRNdjyb9JuV5DFWEIpSjX3ILF1
MG3HfCo9FbO0U65y1jfGbPkl5RpjppRYQUKFcEDuEF8R5UIL96VhbAZzWk9gIZi68sClC/kWUTS3
y2sRUtnY5lLZV7XxGOtwbQ6pn0q6MWz3sskD9DVP7DldMW/W0UTS1Fq5giGBukBbB8eBap0Fmpmt
IqtMjBtdklwfXjpO/d1yI8QAKyCPDIyflMlGqGZO+TLn4KulfjTlbz7jdTlvPPxiM7vLJcRPZ65X
eSHHrbNObZLZ+k0LMZCgo43wC/UAFd2vpn2Zo0A42rq2an/W4YvONG4JEcY06IK/nhFBaR2usIYS
WP+kBJbnwgGyAKMIjNCC6Z0HhUOwMFhJuDh8/QSyUcHZuKGL9y716ckSzrGqo0UpedVcMs7Ne0RS
YQ4eZf+FddcGh0j/WHKQLiIptSwMCBSnAaxX+DBdVVmNJqeAxOS37dyW6ATCFBySgw5tsbPuPbSx
wro58UpF3F0YRAmCpECn9fucM4ICPtSH5FWOI4F+k5SUebAcIjRbAvq6e+Z1Tm6S8lFSnYeYB1RE
2qbNfDd8rzndi+gWYQJ3TJtU5gsdb8QZ350hvtWE2Rf+pFa4KAlk2NnSAYDCoqMR9odGA7/J/RHh
2dDW0NaKfQJ439WHhH9W4t0odpH1zrQJ87uaYAzBxdLh32inpr/S3A81gn76TtoY52BIgfgk9lJL
/657Z1vmjwI3iF0tXCmfQcNTzEMMjWgs2fwkNJI79pMB9aJtGw912UJrAk1G/WJlGwxmUccZm6wW
XBtazcdehP+isnty9NgfYD3HwtpGVLgHp9hBRHT6tanW63gcuCBfiZzbsKVakqlm8zFXlBk/Z+WQ
DdW1NI5qclamd1uv/AgsAZ5BY3IZZph/bKYYydxAUoiGVclpRCs/G6G/lQkUDJUia2qES1qFIz2D
lQZ4oNTWNuZL7bIHYyDXTAKqNuZtW4kfTaEWQGTWqL1JOWj2oUxaX1bnBmUDMAkgXmtUX4k+PGWq
4bnLMGj4ILoPdLDXjNmbGMyXpmUHIXU/DVNuzghGj+R8585ohKmDkj5ZCjLZLQ/IZhkMZbHz6Epo
TVWabVNzJ4Mz0JeV1L8nB0+K5OCLYrrzJrE3Q6cg3Tr7YJhIwJmv+Aq+JHvgMFqx1sQEINQm6CXK
lzIDTo3fa6KHCfa4GX9ZHFA32cSmTJMSHSbFvjTlKsBUqDTtUvTK0dYqMjxUkuz4PIFgTtC4c2Jy
U/0v4dAT4XYFNjQgbXzp6CCbWsxkGpxHtuggb4ao8iSw5uZqaS+t3Z9H46MbjHuUhsfWTd6r8BQr
tOQWHAfurqnysOkhgsI0dB5GuZTz5MMoCEuoPkVOTcLW4cNtwvpJ9uaK7dxnMdeHkJsdFenQNPpD
pwdTDPNO5Q9Oy+ckdb8mdMwXG8xUWef49BHR8u6Q2/XNgFeTFceWFFtmFv4chXcnIG0DDnNdQKUR
V8NgK04c+QOLZjREkr2tcmuG5GU3jVkv11UPb0KPdkmXrDGj71WYUqiYTHxuF3ZWn3WHgKDtdozI
0xmsUuCwqE+/TuAUnpoVf9MCorFd3IjR5SjBspm/jpWgJQq2MazREscvtSJlooQxutMoFTREFpW4
R3WgA1UYlnvNl/+KTJ2tCWZPsiqLCa7idz8sE4/SzDr3NeuC8K0oE3WpCaGr8LTZ4WQk61glkV7P
9ATVyeLur+L+jZSjRjTdBbtItq0uzTUJWyRStTF2MxloAV2p624uEKu2eM8TA7oBlG/7a4o/2VP0
ZDsN7B5KBcjxqCVZScyKn2RqSr+hLZBWpyHbdfM2bOJdhHidcgnvGniZqjN6DdWKcp6OksyBE4ZY
rIA5UUnTAa29U2Yvrp3VDDostsFSjiNPiubAQuydYABSRHWsbIgIUYyV73DS7lKdsUgkKxE66wF9
Mde0nxqjfGXkTNphUt8tY7pEyByREM8ph744G64Vd+3ERqFIzb0853HIbpuM+3UKaOCyhqgmce5a
By2A6hltXLZAmO2HCV1FgJPToOQECYkafqgGnrhGobROo9+mRg7WZz8hi1YN1W6KAcFrrAqG/1Uo
3/ZilJDO1KnTQv6jCcX8x6XGvCI/5QD8OCXfNr7UpthN5keKe5mYz8qcnoOcN5KjI1cuHYzCowb/
1Lhghohsc3IT+HiJQ/qBeQo84IjYUb1YCzhohirNxiId0SoAAJi4H2VkfwecIUfWMnhtSdFCJwo1
1s+uZl7CGigcv69000fM9zWPHCTwOomHC3Jo2qbOPmpJv+LgCsUznPAQUV/o3fCsmPMq177s9prm
zwsUQk7MvnG2tuAEZMXFZhZIG20jlV8p/wIdq2u40YtnmFL3wAnSu2vMaFX5Rwd6ZHKXbKwEyEol
fUThNxYZdvzlUBI5tKdkS0Cs5J3FNnaAv4z9Wmwd2/yk250AOhHc4kb1ZBmuUjs+EUegdpy7W6wS
tAIh3uKA1nxV0ueAIlUTj1IWTJ3KFByaS2N1E4YIxnXBSkDGIuBU6J99VRzGkdKpAXbNLQ9Sq3wj
hAdj8jMhBd1vLHzz7KRU/yLJd494nJTBU4NOt2qRwosiP1e2PqwgLOTBuSSAPx7M8SjZ4miADUxo
0M5SUmn+TtjpIbRhoxq/LcAuRC6CUmSF5KEHnxIsXhDZLc5JDYc6I29P06xvp7rdLygEzrBovBgY
DZUaOMER+f4piY8zlqems0/vqvPlo+yPreLAUH5FxrA4blUbu2/gCq2Cd7191pI3S2UHCMnxOv4d
41e1oaOieE0xEVGc/AAXwcUjyF7UkRUbMeFZWvnOTYvoSZhXmAVbhELfAP+U/Srp7xDQryYSv9Ht
HkG9pCSDqWImG00BVTRjG3arAEsTwQHkRLuAgliaEd+7LCQ1wOYHKvB1Kjnnf1chzyP+Hw3khEar
DmZceq0kTvDcT899tKn0bdCQlH9NNBbl+XPHWyejcAaMULwU8VsCJMygmOqCJxrriEULb8L5txjy
2J9deGsc/vf82tlvtJVCGL30+AlKqUTIgojOdMEyBpJQUm4L65ghvapcZlTZwvS1jl5dFqB09PJs
eL6NJNtTU8NogKhhjNHcDStsS7nQWk3tn7SGTSNXIqhex0XEtm5t/DzE9Ac1NFxL4TOWjLMKxA2H
I5F0D074ohqYtOCZcSrdzt7Vk77OJiVmE6j5EE3yGWOStKX6mxfIGGjOipWx5DC6z2oyeWaINcSJ
wHY+AU9vp5kmuYM+PE2e4Lk8phGv3o05zb4K+F8zaPZrPCRB5ZTUy0tGl1HYq26ZFDmbM+EdzHRi
x0K2hZO4TZ3l4OqSm0Bg5QU3oKGVdfCazbyanaR7j2NgEXw4AMt7E3eKziLPJuri+qFeMH7ac+ec
e5VJWXbppoFOoULggNCZI92w3APwZbkOmc/NU9edJWbIjHnTEX8yYXLueXNT4TvGYMnN90yCq1e2
bvycytNEcWxZ+yNjZcVahovVKRc7zg8mX1MtHnXBQhc4iETckD/jmwCOGcd/M+67cAKvoTtkA4Iw
gQCQl+2HnAAHiuGo7fh0nyyQxa7Iid8xC3P3Ybg0bkFAK6SMqKCXAEa2A7l1243O7GORPJfxS4tt
2igfHERh6pB9ryy47wEgxL+6/FV7Vh+2+zghLWfq1x4SR6k8wjhHJ82KTV1kewXFnTfbmuInAZE/
l9drw49SsVSoKB86CY05urforSGRMooR27QizjWB1ETeHfARdMwgxQTH/jb31454nct2kwqu9CkO
sIoqyTUmfNmAA9f+TI0LHFxJ2u6mnBP+nHn5DALIeunJQKU4nFp3U1jiSrZopU4TkervqHslcf5k
slquNn8zwTC9tOz0f66KNBfeVFIT9mkqBbOzvanK6dW12XqoF0T6QgL5ERIfUS1I4dxxGoA0xe0A
SMZ7zeh/xtmoeIuyBAe9N2suAch+x3eZ9hv067ou+FuQ7KuIVGapF/EOkVx4EVmWlvRLm3x382MY
fwR3dwGQ2Y5ZkkNDyTI2ahh45bJ7ajxq7FbUp0NrDqsW5rAj6muQt98B3R2NKF4AWW9xm9TsoiMF
tdGfbn0sBL7mWNts2yQYpSTzdwau2mEy5i0tbJZ3yppTFMAvFNv/ODqv7caRbIl+EdaCN6/0XnQS
Kb1giSoJQMInPL6+N/rhzp3p6elSsQjkyTgRO9o+p0OqOJe1fcwCfSsbMnEkEBpK4YOi3bAw2oz1
R1I+yQJ7LLWC/ShIsxBa9XAn+MtKHi0G1KHGEl5XT81PDlA5kW/+xYZxNJLkPVDGlWJobwXxnj7I
llEDYpEWDlXkK3JKK7fyVhin1oSB2Gilcx2LdKYebfkQjDpNeU/Kh1UxwEyDBgC5UJhr32p3lsUQ
KDoAtOMqLjycaCmulmJDcBO6WcEL/DQhqjIE2mkZW/Njx/qx7VROJDZbAapX1N4ry0bJ5ew0nJ1H
3K32vtV6INeiAt4KkUIJHEFcSsl5xnGKIGN9GDmeDs1+dIgHsge7SwJ+uMt0bYW3Pg5WrWQBb+c3
1SBjp71N6+lMbF1wMMopmhwaQ3tWop9Me0dD54x2Hw01h4JhNsjUVdt+J2jZYdYhO8R7N3aPWesc
DG49EeK0xXek8+uFQqecAzlBEa8S9wJEtLWD17IKH/r42eDFzQlxArzf5tFSMD0q4alrNMgQxjYy
nX9kCsCzjHNJIkhY1aXXKUVI9Y01enNHHgRfjcHkBcxKJh2WMJ9qJ5mHwUcZASRSwE+Rex8DhD+M
Rl1EO+0UnkEYHf+l+sWh02nsEG+JVs0bDhGFzEINXp4TXie4Gbt/IBARLDhwZHVWYB9l/ssP72Yj
5hLbsmd/uyx4jJb/Xfpj5BptQb9IiSRQIVwYJpKKytvV6r402AlBMhwILM1w7OImiDh97FPa8hZi
VnHhCCQ+DQkSRvSzwV3fo6nlKffTEgJV7m5Nrzl0yZQzy6jWU99ARa0izNVBgLhN2FXhnp+Bf7bH
EB6h172F3HET5dzokFHQWVlkCfkvjB40e88cngpNYQcTQ1zlvwhQtLG0sDgCME6skE0K3bvL3uM7
2eEZJEeqtdRYsHig36asLLBuxlOHljl3p/Q2iWnkKoBpXheyXzafZZSfFTL5qPBslhmQ81OOoGP1
3ylZuXR8SxFxCbNF6gftswy/70X7NKN6PQgID9iaJRid0lf3w4SZtsSlCoh/sy8pmvoJHMr13IXP
rbNSKCoAKuSwUDLpGKi+2mFFzSuxZzwT2T81YSGKXXOKFVjit6ROwO2NTZi2MOGSn3GK50/GfO43
iwkwg69Att9N+RNUvx5smQi13PabZ+vEvFt9b5XjtSxjn+qD71F/TORrEJ9msUA/+I1tY1frG6Fy
OcDY0NstSTZx9Ea2Aql1NXsuccT5U5eESmg8pF9yoXCXWjhZbGDgjw7NFWRWs+towUke69+QxzAD
Cyq5qSR/UfwxUGoWYPZ3q4umktdaO9HRKNCk9Gem7SOoXI7718DvGZmlzDrYTn7B4Kz4/jwsKc7o
o4VqD3u7/Gsi7a0eQ/y0PmNZG23q6ctSvRJvRZ9mPEwWKzNmoqPc7kjsoUOdbdObx2qkradtLjSp
DseU5V+dOju3poY8MK4qUqoBIOWGfFddIRqKtl72HLLW5FsJMRDAB8XTX3hb0byK0F20iJru0C0i
47cjQJ65b+NwbYs3qSEaC8KHyMpsvVdhemwhguvsgmta8qr41WrXpDqHeNnBapM8rmlM6tuVU/aH
UP0ZTMK46snQjoPrYXzQEc7cmS8m7TD9FCP6eqoedJAPYK5HmxHeZVeKFYs4fG0wnynIN2dSaBY9
LgWySq69V+Y/Cz6oxhc0UYhGPA23J5rMY16Ie4U7re9SaFr9QQb0zHKfT0jB4zc4G1jRWmLh6eTr
izrYvTj1AZQ3GvbojaSyuGzmRr1hUpLKp+1TgoqpdqhPmoznIY7luGTEMMki+f1NEgAZSXG2ORXH
nPk1l76OP+8BoTq2mbOCr8T4dZkXpP/Tem9lIpaFwxWbSRarx9wyVwo3EAZjy6QQGRZOPQUC03qj
MmRNODUiJaUN8O/sZt/1oC/yntDePVD/aCyoFAyREU3IOayef5lxDrlEhDY4hzd8ydi8yBeG8h1W
w6Zq649ALD0dj2z0yOJTYX5OKHiF73PSfsaTJktVTBV/qOMhx4ZOB8SsmKxKpPu4h1f5w6Ys2P7V
EfB7CAlW/SgjdrrtLe1ZIATP2vCWWu0AzYaClPwlsb4rPbQpbJZ1UsEve5sMG1XNZgVOUTMApkB4
8jTe/ZSqgWT1LYrVwjMGNQrOuARV8aqDuDuk+7QPdwFrrkT+S7htZIQ+bzkglCzul3VsLKl34FWH
V2NYVzWdbjiJStA9mvrmmvFC172z26m7WJBgxhRsYYX2sWYW0xpcERsTDkpYP4wEbImW8BNqGwD+
7D9IWVaQxKYPARFdougm+UoJ5a/J0A6x0wzCE9UMfn/P4mNvJys1crdWoOFgBw+B30/P8C8SYg0U
D2MUphhhLRyhbXpoopNTm5kzG51tla06ZBhQJdMAKTmDxsSZ4Rydu9q99QkVqiAwWNgm5S3HXE7V
w0HDOaW6OHUYffxazBIYJNlbw5bebqyFrMxFUzzB+uOM2wX11R/lWjLJhsg09kcrD5a6yPgnepSU
QHT0bXj75bNv+XCvaXE3o2xZupvOQ87Xq0Ou6uvEBiY6fpmC5D8OT8M+q/mpTrjxNvzBHjFvxC0v
TgEiEJEdZWRm0cKcSwodgWH2hr+jLGU5DHD7zfeCl58TilvhK+vBqpHlmk1DD0XnEx0K73HGJpCS
E6X6HTDmFuSBXXkITHHBrk5JKKI2DoU84rDW2xVy8SzkoxzClq8p+p55tEfcNQyOdZ9RGjMlx/u1
w1FkKvcexFto45qcdjp1uoBPpqHK5h5NiqAklJHoGC0I42+MHF5oXGKMf5QSYcy/KP/Dt0G0RDlS
uEWatuMF+mrIE4eoz3XdQjDeCufgDideSIoJLrQpik1R+hujHEl/YxzilzSUs97Q1OztjBYHI1YZ
z1Pf7B4+PBVtqZWQzTPnhv7VdBBKMYwyGS1Ei49ZI2/OXT7qmRu8kz6NFxMCof20vZdm3PSKDGIX
z1X1JcFBCbpjUMw9btRtMxBRLghIfIsccifrmoyYXmF9Ztl3gPUnyWnMrKtT4UVvkZ6tRUr8JjIW
A2O0Sgy8/Td2bKcQa3rrnWBQP/Chy5h87rMc/o0mSAUyV8XZCNg8IfHo2OkFpHADd7Oo0o10TiAb
q/FauO1ykHLnDHet2YqQ+wYWJcXCpkSfWAFIxacj3DEvY8POmyQynoWrIoNF6aC8Wf7KNuw3N1P5
YvPbFwOBA4z7+tmEkpeF1Bl250D5KpVLLzf58M9jpTqk1CielfjC2gbjLmEiDhQPzpmCgzaERaxb
m6zjQzI/PYjYPPten1x1OmhdyET0RaCJjXq9a7nRm8VVHU4SlCMxEGpLNxUjQ+Sfm7JeeOo1wSvb
8PbRVyVnoQIHsarQt3R7EScwVOKM1jO2bvRopaWx8dBA2iE4pLzrS5yxrviL4G0lnHAmgKyx0XD+
YJy1nnZzruxzZdZrw8VD5nkLfsxdw99Uo4cI9MWGPWVnZ6fSJfPfPVoOq7ykuZFCJFKpPpb0ujew
dCozInQbomkPkxRx3ksccW9cWmcBJT0dFEFhXHVpcX87pKhUCjll1PaZ4ZfE04K54UKbqx++8eG6
E+rbI/VGNkF/dyc4DnlkSiR1lOwwt2YaEmHAKRvygDbptRquMrhgBVjz3p6ldQQpRdnrNTDnztkZ
6iXWeD3SnqhTdiSHf1kEZhkyheH9uP7DRNKjRq+ROMJB8CsjnSr63W/dp2yjg40roFJpA5wqyt0f
8ospNKsUU4rprVxlrRctDL0ClPuzwfnZxZ+iN5buBDcISMVxBQ/gPrltsZDoicL4bcfnRPFsoPdp
GyP9jt1miw2JdREnIlAeDLqF/G6GWxsa21SybSyHdYporfK75IcIYIa2Lf06iAmItsVlOmCd90a9
sfMywKMngcTjCACUi0JJ8gqtbtZ5zTWpnyJylgaPe9XdisyY6QDxIyb22PlnNxV/I5VoHMLZ8GzC
jRbBzEjIh5I1ccG8HTMDz6q4pnRrcmrawdbv8qNEdLEsmPu4Dj2cTTI0UAaSuar/je2XB0m46/9i
nL028oDA5dRH8liGcj2NEY3hzAwmjRgUmjl8BO5nUT2Fju34UU8egU7ictYWJFiXBV/CwD2BUZ63
tMp6LOZ9vV6E+KltDiooWJn4MWuThma2izEf7nizvX3UkCPmEzSPQfAKox8sckb4Zai3An9Ijpoz
Fj+t8jYmRw3/kKd859bZUD+FfvS6Q1YDG02UN9DbzHHvJXdkKoaBEPMPyY86Ue5M7NDUcewxpicH
28GEsFWdmxWixug4tYuvDp1Jh5THtpoA80cYbXTEpSKXK0d8xTiDGlvDA3JgkUYoUVmX4UTPrlat
vTO9nzb6wr91KzBLDngHdKyclkvDRXulx2bbdtvAeQGbpFVqQtBt5VRwwOzbMUuG5EAah3rxgo7f
8CuPJkP3Y4IzFMrZhdJK67OPUz9FKvO6S1D/a9E0EjzJOXMxrYLEYjUTyAoI6ggHkoxBEv/o7bdo
z0nnbSKLZ1wDhg9MKcPJCtijomaSLIO3nCC7afNQRvw1TBAByYFhOKs0awv+Rx4/oMpCgVGQ6kxA
Yfjfda5Y8uhbBMeRCqzcX1nVFWyXC7e8hXaahEevXmuxujW5CmdoPVLpKI9ZpmQfMMDA+g5+6+KH
O8aM127nfXvGKjPf1PzTAiTmYRVxFZDNvJ4H/gGjercV/0GdkSgYuKCoqDi7b47jHCI2obqy7oLX
1PkU0BGmdl9ZYi5IG6PZ3+A6RjWhWrPfivLQUD4uKZljhIk6BSdGvpAoEaK59OkWjlwWQYki2paY
T2KkDt6yojt2VTB3rAz6+L5Ibs2oL6JMW7DcWNPr3qI8N1a6sMpi3Yp6I1KAx+57w+s1jG99/gr5
AyvHn1JsmvAlYhRztoyOt6zaE9kMWunDdZZuWpHAbCIJz3ucEBShTkWqM+TNRH9z2YQ1klTVTk7f
Ci78BRK+XhGd6IdOwoPJz6Zm74bRfKZUAOu1+VfRj25xnwmU5qMuWqYy++QjfZTRj8FVFcvXN+wB
EDTOrsYmb3CTj0nh2zzplGqVFKjGQLwvIXeQfBJGQbJnLj0AAbmVCyVhdCKYc7MKJskDBximbaPd
FpiEQp3kH8NB6w+rXOBJYJg2DPrK+MaF7RXqNtxsy8Gkuer0Nz+9axUGqKtXuws2kRxDe9B3fYX5
pnyX9aQFRXMtPkd8RXvs6l7K+w6HAHEGwN0Kdj7naiMYGFn8kZmRtmgN89tFNlEH1v0OUrCkWTER
4DU2Dv047MGVzH3qdbeQhGdcBGPVkqR6HeKNMYnN9u5bw09mR/BybC5KMT4JBB37NkxrLvsv5vbR
N8qcxf6i776akHdnol1j/n+kaSsHKIpTbWvDWkTykbfis/MKENLdmxUo55wrEc9HohLVAXpDkKfb
9mK62pItIvFYc7wwnFYjOh2MPXyAyblT/DnJQoPfr48EFkCcaYJ3QVQ3HbWLJtglNj2Bge7Yav5e
Oj3WtKl1Bc4JCpLrnxrTuXVh9TPCVjE5/dsR5KSOpabzD02srpBv9zqLVqDZmBhpV3kY6qtvX73/
UILPUj0r6O2K3xyV6p1PdmPoTGr4/qJ+25b31lLnhsUtE8+D7cwDrlS8qiD9CfIiw2uw+58eA2EL
fN328oPt0UABrkiV/e8QjOfWurvioUBTGN1DF2Yo6tve07EudBeldz5aD9CZe9MQApOB4vMG1ZFv
ivc5BhAUMUI4yW3oSd+Kg1TwGYWA0DBZNxUUu7UcfwNt4fWbgCQ11QdWpC3thHc94d+RiA/Lp+K3
9fekdXOO8hYhX+SASaj1WpKRmAcmscwpHeXVrBIOFos6cusBcHUW4YpK0JBfxqMMkCUpL7IC4zY7
j7U28naR+8ZblhztdMzPujSB12A8swgbe9dp/0zsymkzMeM696RbOiJ2NlfTU819J7PZM/HjTRmQ
ItymKng1jbDL8BwsTIQF1M9byueBXr0Q4RWf0HIgZFyg6PXu07e0ZYgR3HE5p6qTToNF0zpwOfAl
y2dVHGVmLfTsNFi8200EtL5+r92EfJ6O9+FK9mMrMXOGXC5GrjNpesnjd0U+C8b4crpvDdtCewxp
v0hMucEyttJLihhG7ubSgqHC7pZCX+2gVtdmZDuUu2jc/RbybqRWTGyAhES9xxy0UcB4QHDoXm6H
38EHeokPp7i17kfX6KxvzFc6XnIIZQKVwK/UZYCmqODiAX6fxp+dTX8K8yiilaPuDY5RivxmlFUe
YySYSfzwOrnKpHnwiWHQ6qKIW1hgB4uXBvMDkTRPI+DKK74Z/1wOBINrIn5ncujrltAUJyF7Pvk5
AJvRQyq9AGGPJlo/TKUlfniH6Cd3722b/VXtt1ajF0DVZnB82gWOTBy6TQxUdPKbGbOEx0N0bJVX
pfrdQQGKTBUHBgQLMoxOFe5ilGI5zd3BbSTP2+ZTDYVHoSTaAbRGwpMtwfteBTeP0WZo+10KXMor
obiLAoH8qwnYZLX5Hms43dk2lg5j7SS/vUnol82n5mHeTqhsVpYKcKhB+UscuAvG2kVtsjNwtntr
4GPCImvX7AwRyMUeVZrbCbLWph+QinogRcZLDfuNxOVucU3n9wZaq0W7R8fU2CqQCljqXXwa9P+f
8tiSmyGTlzyPTyWJD48npEOx74tqW5HBy565Izddqqx07RWmD9k8/Zw2tAELLbUrrNH/BQKJcWq4
Ki8JThU7Ax33oYV7loiOd6d5LIl3lGJAwjcWLZu8AddsUuD/pZUwvNg6jnQCw17i3oWD+TQtRug/
BXF6Z5fxnwc4mIrTrkIPeIMLnPQdb5qibuMxu1g8fZn3UHDx6jWh2aDb0FFAV1SEykospXOoOigP
moZHYRpSIk4tNRmpFVuFYbuwkAwa9kyl2KrBKRJoQ9tUx9CHyZiAgW4U1PDysbV7VbmqwT3xfie4
MFP60mYjFop00VXFWpbZy8YP2nifBoQCmwST3b0VYC6V4N0z/6mNB5Ok4er5aE2StOMqVGl8CQQQ
E+/CVqCJxSWrEEc1b1uR+RHapdTPBsKIH5y5Yc4ZF/m6QCrJ1BtVRweBXKwmLCKcQ2p84zeuhgck
RvwzV1R/kErTw3HkyouIhKVXcBfESzQgDdfexS1uOs5O+ydh1Gv1T10my9rWoOheGq7rRYer8G4y
UhggbyzlR3aM15a6NKuXZjMFbv3yI2+54/JcYsqOjL86/tUcjPfKw4mPCf/OHn8HfCZ6fXPh0dFi
HMdA/aFCOM8EeIGPuulDKm7Gn4DLkt6hg1OhO15071P+j9wol4L4ju7RDcKYTyKZb1e6DUwmbImr
lbPb84k7lcAYSYxYVPqNBxtIq4k/trV4t+ys7EPWG4lK3wx4cDlduMBFpsufHPlCi1XDp+Ni7SU2
aiMx0RiT6KgREs9teSwdnnWbBT3Kd+7MDXAdWvLuuMekX424sjM8mDbvAX6eNN129uQdWVno1yrr
l+bh5BQh2DOfhtAGhlgCUEuN9iG5voiYYfmZ6+9VWENd1qks5hDw/qhZiJJk6YpLkx2tkZ6qV8ec
aBnf47ARuFwo6GiabSehKXN2ts8uY2AT7ynp7KGxuAMyThs00FNzQVdJWxy5cCV8dC3u6sK6C+Vf
Gr7pHBmV7ZHR/lK0dGmHP9pkHeMTHdxfRaHUIjyFJHFGlys23l8W6/UaW4HCt3ZQYa1TBWyHV1fc
Y+qBq34WpuOi05hhIu5vz8EnjH2Im+OY7wN2GJX/KlFUrVQlzVbBNLpl5bZs9hXPg46kHG7agg13
uZnu9RpZqmmzaJu0zDO8td9UH89q9VI7Xz3gTcf5s9HoXLQ82/pOUw7y/GPU3cW0CxTKqSppdWru
IZUXSles+lFjFT2dMumx1/5ax1vUQEL40q79+KlgFu/MkyQNPjANN8m7ngI3RfbjZl/E7TLm541h
qBkFcsrAooJcZhIOK2DTEcRZlxGzhsAY05oc3H2fCDS9a39N/HTNP0gIfcXg3miYVWAXsajAci71
bd7d6DHPodcSLVg5/rkn8WYkD5ffQUA8uCpO/kRRycj8EiK2GUAdNtv2l8n5ZExOAh/dyZhwDPE8
yzA9fWqSX/HTzX80pBN11xV7W/3xFKxZBKcUdg3CYYF/8JHteh/EV/iRRiNRNQQLIhUZqtxUF9tx
EHk7zyJAwNUJVjFN1IBLJljXd2gxD8ACdllaevLVpzEv8JRL0bsmKe5zJrfvo+aKKVKGzvYrdbCP
fPCHWjvfpYLDRle3+pAQ+7pygVWlQp0bJiH3fWh3Ab89wWBd52CqednZHFP4dILhk4zSBrsNHspT
Q5JbtaC1sv4aOZf17CG4H5XmvdM+de4swfire8+WnUW4b5wj/6p7d91YF9ZCwUIl4EbZ8ICAipq0
yeeChfe4Vv1HYtxiNnQRthoTS3SmfUDDD1hKpx4XE3Njgja0vB+8utyk7Q37CywDM9ixBAw9Tgmq
7sljgtdbhIwzMfbB+Mtvn16vYvapaL4KlnYERhoAVvLCkjhXFdi2cDFKTG4iZL90ykn01mDaMtIh
tdYfcxXTyPCMuHDY5oubAot9vqLj3vd8MoM0sLtHiePMEH8d3ydKSUQuD665kQgiQ4M/NtpG6XuV
Tbx/mCP+uCjpyRgJgNZ2SdAYFm9A85k4iN788HkviYxgAMswNyOI+ZTBy27/yqhfF8WlKilwtH0k
BX9X0jIpOI90XpzxI4MY0BOHnsYjx2QKEPcATGgZPXjrpExuEbdLhAiPHmELUyqN3nX6QkGcpyoD
Dhp/+kdn5pDoU2p+JW2Mt97OCpHrbQf3ELYJqAr0SHJZmPvKh1Me3e5umhSItsFCsT68FAbKR+hm
S4qRfywMMX1mfHg1ekQACoCEapPJmVPDCwBhNcCN0iwHi/wwU9DZHZa0PZq55oekK4pZoV4t8wLQ
b2n3+1Sna4cXlEAjaWhJcU9FTj7W+mcYRJ8cKAtccsxjB+U7MzCEcJHc1Ph1SsL8zKT1CHCu+FLi
lyckmkS4r5K3KkUUUKiLYYrSd7p/jetDo3A71ubEjBcde3PxJuJrOIA4fmFCIx5HYw+vBKO6OSzf
2+K9YnZTY+Ya/CaWwS6P+4T3HUsKszGIEBojvsdTavCgT54/jD6eGi4kwCm9/GdOh6jMNsK1eY7g
UJm/tkFpacmayZAVVeXjLHB4zVkeOQoMdBDu6rZdk6SYGwmncOCG7K7/ouSSp8VeTS260ca9w9Sn
kF3BVZdyzo1KfVVpfE1ZqsYoMvRhGh4VXnjkYQoH/F/vaZ/dAGh3RF2FzmRic4wWFJvPjfyQeE9j
PAocth2+7YAAitH1uN4+6oasNS9n0ziY/Q7Dr0LeO9rnFRX1/rrumoVj0PQerkL5JbpXrH/L7KNG
p3VdgRAzkgDHcgn0OLKute4wDqvzVlnV/WcwaDPMueh4a6pwItKFlroLUW1y/5gNByACuvZp+DGG
Cz6o6lDxedX4abkxe1zYrj5fEr1+BuYaoVrj9VXRhVtiXWfUr/EZ5e49hPdsDMyafGaOH6+tfM/3
XAHNkhibPL+l+oeNLyQ6Tx5PVWVqxhOGqwAfQB6xGHeYXbAM0bsJUQJbMiUViLm2SR7WWVqs7wQH
Q20yi+BTc6e/pJGog/IOt7Lglh4ix8Sj+t657DZZ13ZgFwQGlaFFVJNvMVYJV9+xDViU8R9+/YCy
S659i6zeEr6BsKLNS7gb0kaC4b9Kq5tq1NuSKqwi35nau8Aq6Bzog1aTDbTSIqeB2vxrqpOS3ITz
7rPuMGuqc0ArpymDpMFbkac6b58UOfMTjQtQb3Ct90bxmyLN89Xo7B9R7WqCNtFW9dRFDahF59iq
uNsx3FXDLiSpjXjoDbtuohtwcKXGwWI0j+LrAF+Y7WU1bDznq9EuRfeLTGS1+2r4zbK7LzZOwF50
ODn6ewgr2lgBJZuZuKWo/COzBGMigD6oznL12hb/NO0pSbUnXJ9iBcAOBk1zInqZ15SXf7zrsSyl
cIUiDD8G8Mvubyx4gBx3NuAgDPE1Ti09VnMZ6Fprkj+f48zxTxMgVt7H+N1uVqF5z/z3qj4G5j2m
ko7kPwilaTykSG+TKTdLvpk1G0OYbmwgagJjHd92N707Fhl9nNqThRF3Rlx+4lZfNPHBT/4c65Hn
bL9YZcF79zXJ2PdtgBHqtGNiHKdMeaC92uCZTI3g4MZY7jIVgCHOvXnCMa9oe9fZDKRYxfilhLyB
pvnoD+xHUb+ZYzOrPHo+EJfi7DnyzYLPUFWbzOwXZrkr8Cu0bD56hl6b1EAAcCfGzFrwSNYhm3Pv
2jhYW1jHiojDygWb+M0folNww1ZYqsMiI+2QfaT2ui6vhFNmuoFTGmuXPyqLof1VnE+qg4mb/ibj
yY4+bMpHEm7JOsLcg7JhNG8eQL46JXoJG8OC2KCmPMPxRIJs7hNYtCfrOtbhkY2agfSAsU/ABupG
Y2PH36wDCi9fYZeeKrAJaPkRdGqN3QpPDUDnCKELw5k2Xkw5kB750Cdihvmosahj7Ca5wcvHeZsY
DhJSFs9G1ZGb5w+v8PBsQWKxKVVmTSeNk9GR6aMkKGnpTuMOEhraMld3DdKQhr4b2xODnS6diG2E
qW7dkfME1jl6zgqPdOPfoT1ZmIJyrjG+hipzRkz1WO+S9sGwyi3X8EAjUXLIXpkx3YExBrRHYro6
RBppdYX2t1uAN68eFNAGNEjD7hgYa5piYN+8KznegMvPh+4VUjQ+jG8qCdusuVfiH3waP8I6FgG0
SADHoiJUFtL01vYHnLHsR2OCCG/8yqGhzsbqC6WSGBsDNm6fBFbShGdI+GsYZWcQAGeaS28pZhJr
3Ff8WfPriVw/xuytk+yqqdM+EnEsOJS99XDCejf62TpxPkzU8tr7GYYNATZT/RKa/2mgm5m1xRe5
m2nGP9f99luTviouOPiFbc8j8nlP23WDuTIuyTVrOswVBk7P3Lgj42BJKN/7HvE4iyk3pLFVHoAN
2/IqO3OPfX6RQ3utpnIwqAMSgU3zXlP5iKRLmmN1Wdn2RvOxw6XxKoZo77mfqHYL31M4HH0GMKRI
q56MIcFMDiV9XOjQH452xNyXJofMhOa/mtqIR4M/JCc+5PWwHlX+WiMXpV1tWtYTHhqNnxULE/0f
x5LSQcdPNlHEjGKnK6G+4uaVcTXMrb2X7QZlKeLhUDocXCWetXenwYGpXjxbIz4Zo/2vda0jlZbu
2Vfhe9q0KGu66u4LSRCcurpw2pEvpKGuLETHsQ4PGFoh0RhgksJj302npeEdBlwfpUPRhM5LgDyQ
kPlCd9t51YyLKpKLlrG8rx8SalHTHWoE6+joOyY6laCzlkSKsSwYxXzxOdqfEbbjkG9Fd87S31H/
p2rXMKXhY6XgHLUw67aI6riXSSBiHi8Ru32M2PbOpVirqvaBTukNeqDKOynYpcG2Nv/lAFETwdXF
9q+jMZ6bPmUBjd19aeFh5EWtBN9lLja2+cHjy4UlnS7lfs5gZtcCS2s5s9GPu2KEORatPJyzxcSx
q5Gg+hI/yKDM3RAmlpltcL/sHOGvGrBrscSQl196xdoqFa/hAjersVV8jqX+w6F2WGu+i/7PEP/0
bi+bbu446toqg3Vo/uVY1kcojW7zJ9KC/AEId3SazjxnOJhYwD5jpWakdueGdmb/QhbjPW24rnI+
We7DIi8gHm0N4ZJFVg6ozcu+dHVJ75GRcyYqXLExtLnlfnA/LRUoELIoOrkIQMIqtNhCp9JlykKP
HtmVsL5ieOqItjHG5ZH4baKfiskIxlCSuAcF+Fl668fnGH5quIVta839i9v03aqwBz8U7ZXbT95f
Ijx4uMAo2hjzg8cNxrdZAUJvOND5sYBFooIFcCXswiHf5OYfbHEI3hPGgqY+BeIR17bA0g/cLUmM
hpus5CGnQSC52vSoTcAed9wXUOMs4IVYboFBJU/iYEdwkcSnQpajcPXydJNhguq4bleUS0iDTwdM
Wsr5HyObhJgxBEN2gG94UEJef++t1gG7Z8EUsFze+O534EoSAdcC6db7mMSf0DpLch3Yj0zfXciU
RyUGQS6vJKwW5J9mpDsUUozCweHV97RX4/elK0chDE0aHnmN1YXUZqTJQVWzWSccIEn5qKVLHdXI
Qbbxg6+IsNqoEQ5AUwWD3HHBD7SzVp/7/rvnd6/hgvMoP8OtOrexm7hBelSsHrtQuAroYUzwDbhE
cV37YOj2JXS/NMCXbLpOLeqQCNKT5XFryq3sHFkFjdq0tDPSOS432QzekxvCMKeosCvPRWjPMfNo
/o3cqGp9Ofpu7PetdW6JpSNRaCfyuDifdiNjEESjedvp7B8BAQA5UpKlUC+9vQTt0fhf6vhtkQDH
HLMG8rTOsfhpRrercEgNNBalqB5l282H+BDkuHvZsdTGoVJfqcvfe+20c6s7K9MaCZ9rpNUyYhZy
qWUw/X0of5JVkeD6Zqq0XA7tXilZPeq/boWNhu8wce5VgyhWU1qqs9DEPbIwYbSZ7isctCV7gVUg
vfe+MNYl/gyd3Sd2iQWMjimixs83d2Jmbuubs3Rd8GAFklgkfmiDOjFzFeZ85C77NwXNxlnqbIVg
9Fc8yyO/COUHegklvXo3abmyQUfDdbfGYy+8Mx0/kO9Z+xtLVRC84aVQ0MGUctqCf3TSmnXL0+m/
ncRftTD31eEnIYzjkBeqXJ3yvIMGSkH4n136o+XgekDlYQzkNqo5BXqctSzMDwPHthK8eh2HaFje
FDbgaRXtJXs1zxp3OkRGVrXbPsc24pnbaZlFjxgTWzOvkEVH/Vtp9rRVzjr7s+KspQIQPtx/NJ3X
cuNIFkS/CBHw5lX03kok9YKQa3ig4Av4+j2YiH3a2Z3Znm6KQN3Km3lysn+d6o7YLj5rIuQexDKT
i0+LRyecaCVaBA1GWyYlhgCGKEcGCEm87RprWQKyHyEdhYJUGdHU0AbFgnvNhD9SAgwo9DnbX5dS
oi69lrzrp2E5tH9tVeBZvenVp8W5XNOSaQ2/PtWIpXx3Ig8uGbAFpSdqw222PY813yRqJFQ5PRpy
57EKN0OcFQaAwRHrYnmfMEWVcRG5v8y4qerOzdW9qcV6mak/YLpnKu9dL9kSrH7DHveGi9nqqCCX
GPvFX1jvnIHCFtBzkbMpaE4yGJIHiLieBH1cn+P802yNvT11ElKSFPXrNj2ECu9Rl5D3I47ODtfC
JgMAw+2p+YnoDOBEoEdqovm89e03XjdJVGBo/rnGe4s9ZvTuAxGTxGPZAlitKIyFDho3RsShjmMO
o4YlfJYBsXuvxp0bP33Qx+aWF2Nc7qr6wF8kIS1mvKYWQUVjOBI1HWYaMzDoqJFO1MJHJrXGh9QA
EhT2IsjvBkYuk7W11vyGZT43WiJkCi2RsApHVhEe69Mw+xi5nA8S30D72aCuM75VOemlaB2VhMd+
6vJpIwvrqO5WxZV18o0MFIT82VHF5EhTcHRUgmdLNWtKQ6IdAN/pKpZNaAt6tvJDucXSTMlBsfSA
qLT9P42FZYQIVfYYfqSzGxW5nnJ1JSMMvld0vVsAi8GhAzp1bBIEMRZZcnxwDBz0EaBSq5hN9chl
1mVqhHE5mNtmnDhZ3kqzywWdMCsABZg4oVynHxp9gsoyyb79hE+Zm0A94j/B0agCT4yzS8psHSfs
jOD9NVjBjPFTlxIZf2JLZRuX22pi8rVXXx5yotTPFnVWNa7KDKRZCjJTxY/PP4SzbRf6xRzAM3XW
RKO0cu0K7kORhxicAyGalVqESbbw1kUdzS2OtZGUfO1cVONua+JNH/K3jEB2TdYXeMLcQhpCe571
Wo8/+pJlMe9N7m13jUnd5NkWDi7u4diPYOtDMuJAqMnC5DnkFFUufUghRIRnFgHqnoSkEn4XbCDy
/OoQ5AyY+N182UYXTbRbFfiLXrskkMNFS71Azu424NcUTbrouXQ1bAqcOlmk/PcIuo2O0R8pfOtL
SvH0p++ShsH3FYnJxEDFc0vGrlr21spN1zTutpELjc65lsM1zfi+DfyklKcYSPcec/ddd+6BMXeC
lVZcUTqwZmWITOo6Lij2jgYmZgE5HI1YUbm2FY+m5z8TPGioUl3gLRq83AnENbLovLQ0o9s7BZFh
Via0iR8HtuOaHJZ+iIyPmc5i5eyxcfd5wFMYw6ozHge6ALjHfKi+us+QZjqhbZlV2D5faoT4MP/u
1Xf+vFnAoATg0px5cX1OKCNQx59weHaBvCYA6CPyQOlFScdtHQFC7eJdxPdXUKAnSInw50ZyYQuY
rei47nqHUqlfjYXRyGgU59nJ4Q8kEZUsKBGx4FrMe0Xw3HKUkA9n24UoB/RtMnacU+jx6rN2T8xC
6CkPnIOzCHyWaXjziGVkOn47cCBQI2XwqpV2EcEKUcWZMq0wPlcJZZPtUS0vlrHrcAR1RxW/qo+q
3kXcMB1lRhE21/O5Ml2b0tE+pLp5igVCLK7qgCoe7mpOudR8rG9D2//4df5paz/Ixo2OUihqfDwR
7jCTExdzAGt2wVKqZFUuDkO2rCG7+Am0MszrEs+yZaTHUH9RmyCD5UjHbLBtE8zWpOtCcXS5zUfG
WamOZQc4n8XHZBe+NBMngm/31I9THuVw9apylUV0ygW/crgkhrpN2+iUKwimJZisZUUO109yVGNe
l/R+7sLJ4xWu2+CQT4sDj3LordJtI3wEBb4zApTVg0huTobR9fg5NHPCq45F+RCAmfRkoR2LpVkf
lAg/cTScXTLknWuc655LNckYv14FgIGtAHmuJC3RH9yKJfN6cDdoTM64AXUy/cqqTo/ilNFx0MLe
S3RjhhPOZZU3wirnoux07yGfo8JgLMW4ScW20A74ifXxUA77guFCxzaSpbBZHDokF2EEHS5mu6sh
RVTFy5Z/gDIGMgk++llaHpr8uzAtjBQgskz1CURGlMdK3SW0MI8PuEARu1FeQwwCw9wormX2hxJr
p2udxuHyo+wRNnn5Gduuu5VQkW22QoC2Fyo3HdFABD1VfjdrcGJVPi6WljXFKSy3bv/TBs1eSdMt
jvZZk9/ABxN6WFYebRd9N29q9TMxk1uUX4WE9uv19GTRpcqbrbapFeJbbPesWox77f71vMlyXxLc
rhhMFK7xLHljb0vZ0XzMv8bk4lZXrcKGD4F1GFeeyxoNNJvVlKvSc+9Cy5bo27uqQP/AeuhRbKNm
HsseEJ4uBj2sCgiJhG0mVhCNzoh1CPIUQIDSUex96wls+uamnPKzum19VBjfbde6Ui+wpnt7V8bM
OyA7QqZJmkxa73dw/iqSgcrN5WegUn6nmf+oRdr2yPAJXZJ93FNZTKGxGc2NElGJJZlfT2h03kFs
dR1kNYfaKxkeA+JAJo6ULOMmXkVbgMrruOGXlN1m6Lkegz5EA21mUoYrmGykxF6BbuOcLK+j1vuz
SD/Uo3mKwmvRUV36k5CewKjDAgKLy2RyRV2tGu7FkGYVndMvf5aTCVylHqf5FysP9H6T5IxNtJSz
k/ox9aR3za1RMFXhJGhoitTaRdGBD7e5BViLXr9pxc7y/eXALzQmXI5825z7jnVA+oahV7EbTBfZ
cA4KSl/tcueKfNFSD6mxly24uRfBsI6c/NsL767drnCyFM2yN35NAz/aSNFiR9VmSXTEx+PIstdX
gEPqxsXv8A9Kzd0GusmbOF+kA6bfCv6YpkBH/Q7RLzqL4j7yKYoKNQ8yDHdx+79x4dcS3I0rcnlA
fWQASYILtnMo4dsCC8KSgmvWOXHtZLCdRZV38N2db/Kshc4iw+LSg9VSWF0UlLMaYluNtwIMKSl3
UEUJH9WUSoJuTqU3ElfbUTeUrhT9IyFzG5YVSgZL3HNSfCcBc/1RNa+MQE2IQvDwIa6nxiIjHIht
PLOQO4JXpBx0ijAdDyN5CEF/0TCQFCrwse4odczt2QHqmivP5tgfWgMLjhIsJwiAlh/DYCORe7uG
UWyKm+Ab01nFUtWxN/h9gk5965SDnLbkPCtxPZcuyNiS0pXaApfybrTrom+ZSx7KZMHvtqp2K6OL
8D9hb+KtBAmaH6FVrMtBInjTtOVky8HXtkP+rTs1ba3ZSfGpcDkp3qO2HxHeMb6GrK9ERsGnSMTZ
c7YgbI8VpCOu9bxdSJ8Tf5l3ujsDyobq2X607PrHIVuV9ZfZEpQwdr6BuIwnLiJoqjI6Shw8TrGu
Kmiv0/9EF2aEZcf3v7zukxhaCJ27oknYgvTJM+EWGyZmp5Bzv/qywecYCMh9hLHjoCYHAaYrEDtP
PxbDhb6UQu2WXr/Uk+/Rxq5foIfzjvSNo4bPJOQVGTPo2YgLDma2UexCbZGr6pulauu4/FAGEvvY
B4rqN1HMk16w3OjODU99fG2qh8YCGQICTh9c0W8+Gu/kdrWiu1r9jtyROqKsaouOxaOP4PoWMV5r
agy4/GGar9h9H3GlgTlaRR0E+Gyy7SEvGVcHYWOM/wbkKYJXo3J1tX3nd8g85MGwkvT9PihPU3JZ
TDikYhuxXnalgn5xy31qcLPf0cFGmW50IN8W52yGxavWMIljAoqSQ6Xu6+TWBGeLBiDzkTAu5tPW
Z/iskqsFtsBBu8F8lpMoj4jAya1fL9kC+AkIP16NGACiMt66xr9ugCSe24ukvFfmracGEl58gYyc
MvHChH1ToBY2nPs+i5aBsSoXhDjnlMQ1VMOjfKsuLE+4agN/ZhpSVUq1axzU2BAnwm81ym3KU2Bl
T1LNlIuBNmjnZffQ8rlwso1JjWqI4WTvyV8/3GfgNeOaJAt5ccq/+EI5JObxD4QjrT7U1Lhbbzw0
uK4H/1pHyLHiyw3GuR59tuYtQse3V254FLA0GwkplltkRK6Fp81nBAqeajuhhv4l5MHVMVhq7h5n
OYJcOh9jOo7HT8ltwGolLyKukQQAZEUs/u6GJmW1J9nd1ZyFWDagoSHq828JWIo5rJCLOFoaVLcE
8Xr075k8deGxY09it0zd2BenssiauwPWdpyBytIwLqZ1sLhGqIjKNQ1TGrOXKb8AIk1ypB7msLox
Lg0eAbpbWXynBRJC/syLD5Jskf+bIIZW/d3DsQ2/uIrYRYa/CY5/3624QxMixdQ2sBTpJeaD7pug
nWnyQp96VUsc5MZm7PyF5DXiBJQfsiyzWRhUjLkjXVatzzoynA3OXmLSSm5J9igNkqjiqauntoTp
h8Wi2kOBv1J3jKhwqkB3gASXgD0jHvI62I9MGHADVBRBs2q4I9Kjx7qNMoy3FCejbSYbUsIeBnlq
SfjE2Zjw/QqTjQd2qCUB47qsZaH6sznsJiPS+5gizCtvFIVxZ70J41FzNSdgxHGEnu19+T2gXZt+
d5tPPub/gs5vE9YoIE3pGA8CHFUJU5s7bGTPBrbHy8DPWz87dPO5hspLkJfy9BKsV+SdFjnTvlYP
C7xzWXIvXWVpkQoJsbX6TCj2VrCPUzH+9I09r/TPyRXppCj13JkAfdW1CvKPoaH9VKLPzv9nA65R
XZZSOYs7bum2/ZkBJE6gDLabqeZudJ8pOXRNbxmScP8T8tfzBXaXmTPwRbSOglOtxnpjAow0ta+4
IfIzfbtK/HpxwLfqHbocitoWLqxBIMkfQVqD8U+TUx9/V819ZG9Q09VMd2BvXLHbLErMLzL4kv6H
k5P3AGtmsu2Bx5NOmRT9Loe9SfK1Q68viEc74LOscFWqPZhfILFoxy6vpPicu7tEWblaS7colhO8
QYr7g5eRT66bHn/uoNCcuMDkGCNG+Fz291TVMITvjvdtTEb9mgQL6UH1gGcCemfAwhXveUP8Ezvi
iNrRcZkWfC+k8qAC+5Drl1jF3snLzCEEZrITDtiCpMW/XHyVybuH69ZxGeJJGKBte+0/odHYzmUL
+BYQg5G2s9D4muDNFEvanOyN8l3hW69RhLOWPxRKvk7PHT6czK9mPSH9gbk1kZziJs9b9mFUz0a8
a8Y/PcIPgz4V8AfL7JlVqEs6MOh1JrMgt0RYePrZcADndXKFaZjlXg9iJEfZGe8DfQEmeUTNTrkg
sc73McGIc86JHMlsZjHMeybEE4YxT3nRz94MgnlqeBPsfkgFWRoyp7MuWSMX2sMl+GTmT1y6HpCw
yazf4DuNXFjWdD7lxEGxVdTVvaGMw3R5+ecL2NsSoqaBZ8MC0JNsLKdfeqhhvnmzQScYkPZzsGqw
MdO7UjlrIx0pjXvlQHdVPCLaVKHqrum4GD3ayvl9lDxElXN25c5uUfusP+m/rI4HuICeQz1Quw8J
hdl7rfkB5ZBiak7dUymPkaDAGdks5lTiKec8ndU+1g1FPh3nJfz6JhSAseJq+du86+69/eeIZCHY
IJRetcp7vm/h2ewcLuUnqpjZKXD+bztG46HfWZJFd/8xlEvguKI9l+GXQDiA4N2bsHnp+opR8FJX
sI2cVhO8ncVVqbe9FSzI/PItmJVSW2ME26n1LkZQJ7X7NiWnSVesgGwtWOwTqTz1yq9LbFztdpGP
xRey+bYmvQwB0LISlPzzGPKPP80ePQxNJkSicDB9stOsNh7zvt1sFYXU3pnLpQpqJ6YHAWUPY/6A
UDv1anNkR/JRD6vOQAbftDAwGX7qfaszz7DrKs9xcnbAb2XupyI/4/bRtvehMxaayZRKTWzFRihC
6eXoCRyMTnaNvkA4KHKWfnAMELP9lLdnznKVcEb5aYT7NmCCvEKmS5vfyPpL5E/aXJEvB4a4Pj4G
3U+WXw2FGEsH1IOMgcc2BFdAusExNvrQ9GncC/2r6WHoDcSiCg5Tk6BHt2qMoENmXGs4c7R1WWOz
bz9TnvnKY/nLaBGrrxpSQYR4Y1qXwtiFwIl5h3bjdWDVLFGI9+Gw8tqv0ryV7jWI51K5NcUziz6C
4T2C1acQWAPm0ZvbjN1T+ij8tdafreYrcz+aYO+qxEHotG2OpaW+lRXpsrTEp6ABTT+SGgPs/D02
G5PMimVqjBn4jA1JczLmBTafUbxvgQXbQJCwr7gUrvCAmtFPivla8KE6LrTFS1ufHMKjGTf2nPNw
TOqZqS4ElCeisr5zQEuNUgqQ0baqh4vN3xfVqhPGRcvuoR0vG7uj7IbXojEF6yGmgpb30U794eIj
CXneISpgrjLm5MBMghJsMDhGLsRQoXJKl0fve0J4DjdcyYR1h4XRbybDLdYvn7yKPrXJZTrVxzXY
tYr+2gacdNdCTA7ahQ3wjl6zZR6ku4hzSkELAitIcVHGd6SU3k5o6iYbLrGxCVhywhfd2HXMBHoy
4r2pa6coiI6tXd0Hr9iKNl5aQXdRkHA8tU2Zb1UwLylJ4Z4rk9rsjCa5uS4zUshvoFUnXyANekqO
j49rRaXhIvaryeME+aU7jC4/uay9S/oVFJqHpN0fmjhfAsWE09jhwY1I9IHkKtLsy9DpjK21pZca
p0lztykPDRz3tw0oU69Jy9Y9hr7S+TPU9OKxXiE1lh4qbdJWCHYMtCeLzNvYA5PzdD1LrOjDxf4D
C9TDddwe6lx5VjkqgOtDCR/3rhbug865jUr+Z1Ju2rkdlXLKQgW46NjI41l9ogGTzUV9cJV8Z5AV
zw33V8+UKTA3blrAmCYFsngbj7r0SRUUE2NVAaPhqPbRGLJFiHgTIWt4BptS7TkoZxqGTlG9VbhU
GQRjtH0lnM2UaixhfY5gGzsr27rI6v1IGUYw4jTwUZzOtWBO/i+Xih1SgkYNMVUGKRdsjDGUphXR
T4GVUvA91bONRpV0v3G6qwWHCcjvG29P6Og8PJj2DGQA1dn0DBYdiw849kuRfGFEidSna+3U9j5y
V0DpnrHvntJ3sU6jRECPxsWyuQRX7xiSXnjnXlQ0riyHUiYSVUpRPCwK0gANfjh40j3FWMPGXw2S
s64hUGHYvNtAifXxyPqxc+cjIWAzJ7pseN+DZ637sjm4XUZyrnvvGOJmnUlheV+fVVgcEiRi3eEv
EeHFUVHMAlr5ghHKCRqcr+mrrl+bOqDA8OS3iKoY35tTp3AaU5qNM9E0fmIk5xaVUAWRqhE70UZ7
TgADN+96wJtbwDnRtYHLgMXYp6MtP4Zo1Rtg0L5MF9YcwRwPU1rMgSLhqBoCITm+ssyK6AEX9pdk
jpDTnZcduYEzOY1ghLurIfBXzFQWHVSi0LFXYAWpNqVoUcoHgITKgjlpXvZfJkXdDrPwoP9J+Y/F
A/c1LC8mVslsq0eEX8pt03eU85TsxH9irsIYfecZ/U0tiahqASMz7VcI5Hmc7avqwmr1rbQ6ZntW
WMWdQ9YA9JNpPx3Vjbn/1Dn4TM45tNLUAI2Qviq0D944s8L94F47L2suLiz+QvYlDvpj6/QzQWsj
Fbp19F4RtqEkcxkmaCm8s6H3gLvbDOCXhp4JtDkUDrc0ak4dZzbwoVPG+tZT79v/4hedA2pQ5Y8F
lkaw3bFBlB0tLnYo6cReOf0aKEerUfwBK3wrZL9XdXGxcN64KMdqL+YdlzGYM8I/DZMc5d1McLMY
9xZ5+UwD5vUkuaqixy7qsMhK0az5zQTcmx3DJpKw9qHA5WKWKR9VDyWZS457VIhu6+VdVzCdqhvC
vP64a/xVErwU9TfELJFytmBvmON8XJUxPfNJw8T6LHOJ+61hg8/tjk+c3kUuf2D+QEsl9b/GIVNK
vR3UYSYt7VW6F48Zlxt3w2hBL3oTrzW2pfTYUykBPKD/h2aHsfldKdHpg5MOMs3gsaHBg+z+qoYR
pzQAGSQ9yJgRtRyH47YxzzU87qTik8ZQa5bv7ESmhIWXrKBHTSBUv8vJOU89gjR0unOz+EizcGVy
IjUvqfS7jpbjLmdoAjeqsOCzkUfK/q6a27EIVp5hL/SE5tlsO7VYjlAVUB2wrHHguW8KG84gNhHq
uK0FV+i+XKu5jh9rCDAKThKmV8WLVtpUv4rwlA8rwURSmp8p0P2YZyHVnoyalDNExI4oxMD8avGZ
9zy3HRCJuMFigl+5mej+1DWldD+QoAYxQG66k/68x4vSIIVq5TmDgZH9tE584KvAkDLcXKwvmnxF
9g3vCawoZCpCicBuDSG5zH35AwGDT6dOV8k0LYcs2LvrCE8/i1n5ZQePvjCCiu4twgDghtfI3cYF
5Nl0hQ4PeJax8SPJAAdkP80wXddnBeQWAdRLjdD2TKwo40lJ5FELoOTrr56CIMArVBRuI/1fOtjH
jllHgbQDyH6dVsqSOWZBjxwL8JbZWSXwS9Eu2fAsxLSpUGVDA2Wm4eGwPi39YqcXk2gFFniHe9Y/
zgdaXMNTXTEdmOOhMLWN3w77QFIcI9yFbl7K7DuxUWnhDLJL7x1OqptF5YUXYEDCU5j2Vy8MHpHP
VBZqmDKct7D230T2Lxt+G4oOdbLqWinndos/up9YEAtmz9g42gmhAcO6m/CpMv8nz75E/lkj4rh8
nxI+vxZK05ATUOO4IqzBNZRnRjvJ+Eiu+s1FHKiSSwcXgDhtr3w54qpGq8zSlunYsvne5LXDl7ib
YzWYCbwQrfdua99xvQnsLbzsHoviVFjMaxavnZ9w88Z0mrPdehCcWKrtUx1gq1FMj4VW0oXTnVt3
w3eUE4T4JN8N7ZDJl5HCPQyYCcUtVg8CSdOt17Qx4evKzhF9Z8LYx2KfcggoT8LRKf7X6qcdPlRm
mUmFcOCGs5ZV/WPA2EulKNYtm4gFF01r5DvP/ITOD65DTBpK+Envgc/TM2Yve/gL7XUcbzN5DKOP
1kMYQgCqFybvR192XJnZofXrzHuPiOg7zkL258Q/0NmWs9QcG+5t9EozqU0Stht0vLEwtzAz89uT
NU3154kP3ZopeLG9gZ0oI63UjlTxplt4Ci5fhfJrupBatzzbVcPJztdwPvxun0A+Kp7jeBT8AlX4
pyPrKANwBB4EyidY+2GGJACksO3N7GvdNLvO0OYqJ4T8Jc05t1rMutFfg8AV1J8soL1mKeTGw1Gs
qU8pjkMJccK2Fp7CYrxjqiVNZzhTpMVnh5zieBhZccDdqPhRkGfj1Q8LyaZ7m41f6PyY1BtnllgK
sGG6x7xZKbzJcggI1GsrJQHXpY8rlD+0CZPTKHACd/jL8cQFOTfW4ap77AURdlLucW514ktmC7b8
7THpkaHGCXhs45ZPKGTgG1IggW1iOtKLEBOM2MOByGgRNfSDWj6dGs48xsG3fip4hTmiBAmbPkIW
0sT2w+VkgITjiXfTrfgA47mOaU3n3DXMpcaEZkxXLDyztuQKIOCZ4f6Q/VwO8AiwKprcK3hHwsjY
BBqI9xvxo3nSl/MQW6Xa6cvMg7AduHRVgeA3R0ltLGDq7pZL51FYHPFxsjdjcxHVL7W/Ofm9hkbQ
YpVtGDxG3rojXll4L+VAMYoTzfORlAJyO8t1ppyGm4Z/HCp2fKh3MRoB/VJvE6XMRbeLuNAqJFNo
B111Po5C7eqTOQYP7MfXxCOAzjjlKR+tAtzFX2pU9RjlPYv3rvIBEa+diA/RIW2fY05OR/jLPvoq
2qutXg25CEYY5jAuUb/64aIbf8K7GuWvKlyCUfJYU5wneTJU5OOhPExc2pAwMgpNQ6MUfgbNV+hb
mQK810SeFCylebsUVP+FU5cmjsVOcmEFWC7D7qIRsRhLd1OyeewR5mPUrZglTxR/GwYDGvc8nGia
+R2jberUwBq44+AS07yW9yda7/D7LGGkt/GtDI6qcc6jbUdvE7eyLoXe3S+iPpu3gC9rcNF19q+S
l36i0CXqeqzjD60crxWHhRL0CyS7eYfzzGYvq+DsyTlTS5a+BJ5WwGJvgaj/Ur/AOlIvuA5wThOk
iqaMe8SbgG1xLNXd6NBTivOlZ0vJO3Le8R13y1vtOavc3lbDO26DLlinKQHAVWStYmPL3Qy+KXNM
Ga8wz4Xwj4P43DWHOjxW+rfdbEjcue45ow/DGsFXU281Yios+Vf2SKIWLlEesUE/SyY6b/JxBE8L
npzGmWsgpgQuejNuSdvPN7nywFAYYLxLzmq+C+MfR9L4zIxk8PiVevIYsD8LPoLReRBk0eEsKxaF
o5+dSxfrSfY7bbjU2saEZ90Sj6QljejBIi+2ePxjEuYhSDfe9DqTv/SPDqoQMT3PpMgH0kWYnOWU
Tn0AvC+4bdl4VX0JD4qHAEgBklRM5I/sIkpeMAPtQlt7SV2dnGNSRZgjMl6zHn4kU6aODht8Zqni
LFM+swk/7SgI5FzXdeNdBUQ8lZ/FMakBrtwaS2+7P5YcjkI/CTObVe6nNXZvegul+sOmAHwsPAAs
Z4t/2ndXKj9Vp/ynGNy4HtJ7CWNbZU+Uliq1WJ8e8viGq4Jw8br3l/7IGhFDa679KzQw+Otg2oDE
EhwjNRcMb5pxrMkAUyU+o9AAtRqgPueezg3fy1iRrRMeUjzws8L4xAoEfWjU3o3u7losP/zss+fV
bFQdZMDfCSHS63+NTmU1L/tfiqr4C5H/1WIZGsQEf8v//wV/C3ssf8sN/xprXIqoWI3xw2c8BSA2
NFgpa6i79tWhqdOKl3E8V3CVDfbeU/BGMUmb2Umah9C20PiJj2TtqSSKFtfBXMZIaeNZBGs7f+nI
hFlH3izctGp4cdOnkwTbCbdUkKazXHIe8tsvv432X6kSpf9ImiWNf7HcO+U9R/SOioT0X3MCNK7B
abU5YIdJhE56UlkXN+eAfO/bTeJjrXNNYIBYeCzjQK/qMud8C0iNFIyXZnIaypupnAznoyB/Y1Mj
Nago9uF8ZNEP9G5ZGdk21b40Li3iq7d3vfWD96WKtzpoUFBYxcJUK2D6xUIlitSxXgLOi3SV8EYe
QEGcI3dfJgqEGW1h95ucIDVMQtch6MMtA5b4fOBH6bO6mEYJKNZ4L7iVeADu2TUOcm8EL6c+CKDA
/t3NbnTl2pF6q+zJjzoQif6MCBF14BpMTmpxy6lacG9W+o2NhWTQMWeIs+TDdvGMXbC4Lhv/GXiv
Vu6GeOM7f5GVUwBWLGS8j6bjkBdHdfWNF0TFiW5TD5MfgPMpCitmmBw5mxwiaOp2OKkh6B2mq/jU
N/mHhfumBRESa/sGki5AAjWtH33wouKiIJpVaDtBL6BUV/a0asnpciSilZXUUnnzmPqfWJ3zL2zZ
Ugm5b/1dCm2s4dTW2HMk6bJTfxWpLeF3sodcY+EKuOhNaQA0SXXwtqmBU+nFqIBP5KbppEVW7gCm
hBequ4w1a9EFt7jcsJ/yp1UOl+XG9mciQt5WlfeKCieZkQCeQv/d9j+cZbkpyMb/F2Mh/sOizgWD
0dKqnmxKq1m2ddwvjdFkCBioNLdWpZ9dULN2vSv/ql6cStgteQ4dMoa/ODTvLZYOvyc81lBVXKzo
vF+3EoV+FSU/A8XbSvduFiQcdinlVFG5yPjCOs8QJSWdlNUegzuKUcjWrgToVRjXHuYxxz+GnJUH
n1MRf7q6c7ttrr3a9tWU/+o0/07iXwssw0jyTNFsCBS8iIt0pbb6Nsfw3mDIImCD1sBZmMcsnWS7
0iN/17KwjqkcaXGUvOXpAFBcJyZi6t+06t2HBpFRixH7nPzgTS3oBBSGmJpanMuu0f4UCS2RcbTw
eDHnyE/DK2PzpXf/oooiR+EstIqJSo47XqPzpOW62I76B9poisncQk2L2bZlqfIJDGcxtpBr03ph
tF9A1hoIKFpPzLuy5hbp2iZ6ZtNlcDxr+QGaveaA3T/UoJAEBXLs8TBok/zFbk+2mKQ6EZ+uf7cn
RMNwSNRjYmGepCzAxKIS6+SGlla/shlcOsjfXIJjhqUJRhi7D4PRwDFLdN1sV9N/kl9GzFS9QTny
e8DX2Uk/kmTfcJ82MVRHX5lPhcbLRicLw4mBnAPFwRit9Gx1+DngF4nYCebVP7/ziKToCEEj6irP
uoCqQgqJtCotAgG/AAh0RNpnJ6C2u9QPZkCydwkac4u/Oo5+fXzU5rpkmq3E78gquap+HQRYpf0Z
nE3ZnpRhS8oqxWLXsf2N6CwoJQnEZmfbv1Z1DVB7Opa+FVP+VK5ntJOfcVxmcqlyaKfYIquMUgqY
Jh21EDHtOKL6rb2tjiFtooF49q603/GB2abHf6F3s16b7K0ztjJxSGAOY0ujH/q4W0K2m27lZv6D
ZMbM+axxnuQhBmWkKZwPvoAM2aNGUfWFvz3ap8Epd14aZHtD7AcT2XqHQZoL4zroaJmHUFbYf2HB
7Bc8Umh2LKhiw4NsQ6mLLxYdv3Scgwp6mtnnUBM8CyEHBPgew00HON3kGzBE2JUouWQHaJb4molv
aXTA/fXOK1JxuYz8gXA8KtFf91/HIq9VnMrWy+AAqYolswSwsotWvlvD0SzaWQnFTAdb7Y+YIce/
Uc0Bn2EOZ68NjetDcGXhXudHAN3pgYzPNJThSH7L20+8eXMPhH3/GYz/NP/hpJNSRAOFsmgoZi/l
mV0oqgKm4/iQ1Req7ySvPTeG6M4xXdGfkVmsQNWFTZJlCsoGh6a/wMN/GxBLe6b9smo4/Eysax3F
T+lMK+FkdMegZe/I8GuCdvBIqYo7iw1XXSrJZzf+G2JrK7HdQGFQ2ZM5xLtb+eFCDQ4VLrYqEIaw
WKThu0lGzrYxgeXuGtmt4DBkPbVwDe9sGxMvUrtZGuoBzxArcC092/FdTO13pO9L94cQIyS6wtk5
IQjYEr42R7haneNi50RPvX8IEL5Tt6GP5yQP1rpwWVt/wxYyLYom06NqrwOxrdmtRhRE5WJTIOQ3
7asdT3Z7LnTSewkb+KXR9CQlUu5r1qLqNj34eiK8J8FHoOLZotJqSv+KhPOQAOlTA5ZQc3+NDZI/
xjlAOXP7Zj1atFGo3PZDuCfm6GL/5ZWX3ILhI8xIPJ4i57dNtk2szIQ3LypCWVRi4vg13g15y8Zj
CpezDb8iVmI0VdbTioAOGPRERbkC6purNMxP6/p4MlbXVBtcFPghUn7iJZ0ZfPQkw83/cXQey5Eb
WxD9IkQUPLBlG7S3ZDfJDYJu4G3Bf70OtHh6CpnRsBsoczPz5PCrVYd47hJjdO2ynbIQrwZ4ipVU
Oagzb5aYuNVnZX2oAYqGRkM1NUxRAQF6buS03uua+6yFZ0n9rd1d5F7xKu6CkmMtFlw/oAm9xoHh
/7XpBuU+ZLUr7FfX+pXNycHJkiantj71AlOZlM2BPBRbEfuW3E35xuDPMmnux14h+q6ufWauA9aS
uLn2NHOX/ISG0vzkg/EvkjRTR9Mu0f3DmDUMAJpVgTZsT39RNS7z6KZwWA7ab0SPVOUqFUIfdrVN
gTOub01qPj9y9zbQFBiEEFkH5n3BUsOKFoRH+tFIwnsKBnOXO0SBGdVmQGVU2RZ296Lv/tHnzK42
x1G6l0Q7DsCyxoCshrxo8ilMrGIHnaduruEiqLkRpLnwWb4UNDM6BLlt5IG4oDwCU9/WbHJPUbUT
pakJqkh9a/RvxveUTn6b42UyH9Tx4sN4dFkCWmvjy+Mkz0l3rlnc7P3YbUr1pApofiOTjZVJIeIY
kQca75oDOhMGdOUuR5aKbmOy52jrXk1Y6d4cJ1jRjMYNB3fvNSBCFCvVydePFhnK1MLivo2MbUA4
c9SgieLTo6ZP6e6FvusnMgZbnTUBmWtw/3pQtLSTv6SC+pxy1YbBSwnzTjbQx7utSnObDkqnKh4C
ddTwpixdpqPHKBXCDCgBUPN0cGjYxX3X4XwbECgxKiIkgBKAk2iHyWXuCBOztTVcCOUyGZJHSlUI
6XC6Y5ka5NCKhnblt/0pSD/jfEvm1Oe6YR1k/T5CwhizyHMmznglebN0dsNky442tuajtEByrDvt
5Nr62uVsbDPWqCkMipDX7aU6BypR3n3/NtrhxUU3NYuR0cZZD76g12FBPvXEu8PKXDcjyjcN1M5f
bj5zeSU5QB9uHeJdUenMznY9fABTZwiLyGPeYCUskmDalVNBbpWfmYFxin83cJ4K0RJ5l+RdUN8n
5asxj6Tf1qb/SjqPmAC89gZxnCxomH2UvXO0gcOk4SO0vySOpSHQfilj3WXVxUAoNwIuQdreGWGI
MHWwwTuzbmNXtrCP08TkvqatvRz0Z8XqpFTsl/F5sm4mB4YcbdicnUTYtpKQWonwtUANbxD2KccY
6n6PvXef2AxmVZiRzY1R4q5RACcqL7n2F5j3niS8uTPh1RWojIK6NdPTje7hgJyMInM3whmLjg6b
To59zlLQKnisCGf7+a5pb3YzLoX8CgXt7sTeH5SWDWjWAiu8IDXfELtO7IORfBnoS0X9lXDQI2Kp
6K8TYLg59YpGaJXXCbCxYz6EPAdp7I3+Z4PlK6IKaUDNiGBeJrhjOyoXS0hqHYe1rs546QMvYQ6o
zjKWjxOkWAygrFoUWp9mVo2QVi3HI92/JCYxDibVeYIrNI8b5y7LQmGDgB04y9nkchYhd4MyvtZA
nXuOfqyv6xQcRkj9V413VQczMGMqdA9PANiHs1COgqhQFjQUJuNHridv0sk3uDhnTlH07kifM83e
wPCLZMGtWNRcOX24x4yY3UuAHVVhiKCzCSTHQsUFzycsx2FlqLMRioAH9t/AkMQk+hseDlP9zMwP
lu6J3H0dBFeadRcW9jaNowCiLVZWtHbOmLp+z3KClGcjOCfRQHFUuyirEPKqtcz4AOZVtaUsg9MT
YTk/+YBNAJbKedi4bDifFpqPxk4eZYO90xu6Yz5x3/yXw0Aa4T5EFadpoxr+CeTvouC60qY0ERgM
ND47rC8lx9XZIayoJiUyNuXE0VaCG8hsbo80baqiW3Sa+WEC11uEYX8WXbSZknRXyWx29G6UsgGL
8g8DxQr/0W8rx1fytKfKiA/DdJpjhz6Qz4k6JeT0UkHqCZG42hcXPFjJ9cTERiAhM1W0KTasVq62
73XUrbMd7tCdPdW/sRQyYD5AW11Kys0DLHNNdGvEq1MeBk5imhM/pileygxGXe54ZDlCFuAQ9o35
o3E6ri1omlZ3i2guI7nrdXSnNAPhNP3kJHulLpOlVIzdmKh/eh3TChQ0LVhNF4xJhe5AoC7YF0xT
hXwP4o8qYv+tKGLdmkb4MoV/JD5p5UO8YXxWYtTVkNE1n9+kHoB383/jkoG0YN7Kg8fvjXv6v9pI
LtywXvTiUhqbBlR///TZHk0wPnXHHBtmsKx3JTViRqnDROs/Rlb6iIVIr8BX1i+lgBwVr1T/yxD8
e+V2brr1CbhPpPFjioMYTyYSXBa+Hd1iHtZ3gLy4CDXOlT6uoz9iga+RGnRFbLKw8+peXWncAKLy
U+XyWJT0Ua8aamEN4p4hs3gJxsSBC8wDafkEZM8Fp4mBthgfab1uVS/mgjRFlBs/i3xrYm+vBDHs
cmUjLQ8470yLQVP8IDLh+RDJRfPpOztRU1fK3hPSsUpb1ioniqVBL7JSBh4BtjW1WhvK2po8g1OJ
n5ydIsPZ5DDKbyOYggJGAjKazeQnhUo8io1f7gKMurPDXH84/mfNRTWvNOzb0U5kH71OcitiouMw
o4LhIG8EVhc1emBc8x1O7WZmdKoZnY6/cxuZxXGgQSKskx+hU/dW+Gy41apt59EJ4r8yHByu7zaP
nAsTtLsVgtq/lc3GjdWEohMr+mgKwHArTSwz5x/1Pdi3O8QMbSu03wQojD5eiPyVISpMthJUX5p7
2ZBFGtzLQBOjP8Cc31jRxQBfDQ+rWif1OnBQOnBoBDjkdoLFJYvBixDI8wX2WuLIoC2ExktRnzI8
8Gp/0ilb8fuRfrjmRnz+LCHEhup4DP3urvMgYhvi5BUNx0lHAwmrDRRpx/mkUm7pMgQVNC7rGMox
HPiM4QuxtAeWQMRPOUBwUWpIqdjouM42MzMgfFjqqQn/5hVVOzvROgz/p/2MgO6n+s0nHB4wDdRI
oV3DEs867lN9Tds3I8vvyfkwkXhiDlw1fAykhPII7IXB7PSOpt6jK9XLQsH/huE0rGmTn4gPYcGa
3Y+CAywhW6e3Ma7geWDUHeGQHei2T8UJx/dCjT19TsNMO8CRrKy3JrrUTbGtuSFhzWbv2xtM5ZFB
FiIyjh2Wn+RSaxsbuyUDI2cdEIChrYlCr84+NCS4/Zsvt2Vx7mebrMNVnzdUaXktRs/S1sx/Ehzp
MViBbVaeh+bdCCBe00UutctYwCDDNTb+cNdzrFvlfITxv1Jcx2YL1YypC2BBmysbLU0FSf4iPI5z
8GJc2Vi8UmKGkfsdAAGZPn0u70nmwM8igqm/M1iJ1b1f3YS28wGLxSef+6dJBCziPW8zkkM6Rhqf
AlnSH9kEhZ2uDwaxQUN/xn6cPpkEt+3NnG62+eNCtyBp7YKIMX9y5GOdeLBgh0lh/BuCmPxF0Q/9
eFP5xZr4qzBQgmdnx0QLCmSPOL5W7nZs1xlsDNVyliOxqRbnH41Q/HQ0CtKAtooU6H6zSX9YN1z9
B74GAtpNyIbMz0fqsz3ZxXmKzHVevc2tcDUQGUvcK/olTFggEdkIjUwHfkggFmbwKmGMWBvW0Fa9
d7xeo7+zQ3/ZUAiIiU7g17UpxmvpAmfqEy8dq3hQxnafbHHMTApg0f+Y8+UlkN2bkA+9PtpMOck8
WrP9DDcBzbdU8yybjmXXPhY4HZHHdjYOehbUofhrqfgm5E22M8WxYCcaU0x+G8VmZpYC3TVJPARU
pZG9X+bOpbSZiTNLMdttmdO8shA9lSSd5CrfrmL1lCXqKgHyOGmJR8HpOlSdG8x+JpFy7RPlauph
5XTjsnSkVzIxDa6dMVfoxLAChk1U8l9JxT1kGtLr+IzaA5gIr8UVGdXcUCLiKQlBm54RhuWukO7S
2GGyVJGiTe8J/ejazoUurUNNLNRXffzrqWh1CWyq1baU3aZt20XESMRxDm1NPD1/pP4rQXXOM9XK
6fUlMHpT1CsKDEmikdLpj/p0qJlpD/ziBfdmfae0G2ARKAYfmFfS3F3naXeywh7+CMb3wQOd8mIm
IMyocAVpKnVqtcoXboqZyd8YeKpGzG/HDsxGV2zRyGcVaOL8675pALXwamQtzXAjh3N5NiR4ZnLx
Bi0gs3XI5HmZNz1VLCvwUfP3qZOGSfynJMpVGTREbVyIs3CROfVifF86xOUVMoak6G0Q0liWcajm
E0Y1fGNdX+9LxbOm7SCYEHenWDJI/xsTLw6/AsA4/IhN/GaxHqQAIAwNuxlbWiWce4Lq6x61YdrE
PUyfNFm1QHeRW1Tehi6udxYMDKO+O8YpVra+5q8NULHUG5Qlm8hSiz26XnHGQxiDQCtJHuvDbwI0
uRCUgVfrQNlaw9Vlox8kZ1S39VyigUI6L5J2Ts4vPitqybUswcWXe61C6gvnlE8CpBZ/hnNSx8OY
ciXm49HEp9a3aL+EU/wT6B0n3uv9Uxq32hkuKjbfasBzICBCc3LTmEC8OYrG9zDREuIzcYQWzeGk
Gbk1RQ2TtpQTjv3ZFz8N6qAKK3pIXytDQgEOMPDc56YJw7270BRdMwC6uNEINakMFmZMHE1vW6PZ
08XCXsmQ4uFaKxGFV3fKgHxWLjo8bQCCAyxTiQyzl9v+GpLbAa+h3sA7vsdsD87IkaViiQ3Jdjk+
ahRUvWG2hdFMouG314v3sL6PU8QA6HXkqNDZ72VwGlG+1AE1yfhCn2kCshSgss3uAAQNcB7A1+xL
AQ1lvSVsTaV8HUxeRGrtHVbR3v0MECr8OSkh32MSZLjYGoOWrxB+By0AaLCoVhfh7nkHMZO8aR2H
PO1PBnerY4BmvDvT2rDegXQ3aUP7AeayhGN1+2T2h/SVufupPqvhqahvnBj4aLeyG7YOtDysIKBc
uBxh6QqEjagD8wPBsTBLYEKU5hAw4SPI2iM0XwBkaOjORhUlCuK33dNd1eQH074NHfU16bgGpXHO
jUcMcdi86NNJ1z5sjmKWPKRIb24NyVuZuVZcgskkH6qeWBkW2Y0OXXRSJcdoi//kxmGuojd40RQg
yM7OUB5yCPgsCrIoJQrhLah3oXq1u5NMD27xjlSB4QnAU7xjuUnieKFUK15foRHsgznD9fAA8dZg
EBXKEeLC1W7/NObYZYagn6hnH5XEH+VmHImXq48agFw6+NTExl7MJ6nIQxHtsvidc16oV7uk0ha+
0x0yfoxYMTZob1oBIR3fVa+/9sZvJX9HPsk57UQTwKarxLOw+zeBCa/tARHCcCdB9NKVsAZeS+s1
sSjr5vlpWId9VtZpvv0FYCt/CD2jUuvNXrD3yPHN5+Cp2yeKSCrWjF5ldM/WzCIY2GtZXaeaEjnC
m83GDquL1I+ONXhG/RtlvOIRHKPGvqXl2c8ZvxOsKeS3yvw+2hTRdkq3Ku5XHaSig9dJz4Un1cFr
CoZhwXfhPjT3rkVvUa1u8KFvUmwvneIsJbd1yUsYRPZCwVaWaGyGmLeIOBaoNi+YoI8QT8kZVaey
/3J7uZuddAjTm2b+TgpGtGSyhVZh3WaWH6pPzj0LG02SacvayI5+/xTwq1Vg1V0M6T1emWrh0/uB
16dh1gmQov2HRmHSp5XwEplkCF3Eg8CkkhLEcs2QsdGrlT+b5QPn3azAN3fbISSMy80cDKtswbw1
X7OLJqPxCiNxhBfICA3myAxIeGqR9cZ43TnqWbGffW+sqn5Xp/te/YfxAD2aaAcTjnDkWbFpJuva
TZh3RM/pfAblc/Pz4GeyP0Jtk+CC66O3TKPoFjdPx8flTvYq5mCONDH1497JCxy84VLO72lm1fHc
/xox31tPQ4WehvyFDGHxsSdq4CkTQZsfMcDiMd/dYgs0eKEjB7n4tytu4Wl9B4u2tpxyHVDUiDY6
Sw99czW4rAVJgmcb0Z6htQ9oGSEM8HzzNXLG4W6u8jxb7p1JK82o2OuKs6HysCtsDEQ4dVLurTa3
s24nnFEum1XMdK0P+g11gePgvNT85Z64ed4Ee6vEB0oybXAoD91R4vMqR9ylLMS6wr/MU+Cm7P34
4f30lCnoFcQG9Zkih0cjo60TxOSsFZrUo3NNcMl5aTCFlbeBa14Nzgqx1QetRmcewIJtFWGqo3sB
EB9BF4uc6dPl/jXFRxcEd8+tLEXUvROEqO1bSW10ngBMzW4m8O+O4VI/sfE7zY8qhqVCxWDaIrbx
bE3V4CXUwKiDzkAp3IrykTK96QrPhLaS2TpfLp+B3S/H6UGt46bz6Z7ujg0MMb2xdw6XuSadrpn2
iHs2Iv1V5TfCjE01tJey40/P1bSR9dNNEfXRxn5BCwwoAz2CfNz/Oha24u4xsg8oimD2RYxZoXlp
7ouDgG3T35geROkV2l4RB3ta5R1b/I8f/fPTD59Rsds9Cw6BUt+NpUcA2sanjNsZhwDCGdcBk95b
I4LlxnsTPOYeYNtNN13+OVJtQX0c5L9oWZMupMjSAR3A0hHgsoHo3dUcDVah+tb0yEOS+UhyMKfP
DtaHGpBaLvpV0slHM3y3fInmyBg+3jfmKeRBdNofisJsl3GEo3smBxFh3kceQVIqeQdQrTLIBDK2
8u89XuMmv3bcFIrgy+A0UAIs6SbtTKMx6p2Gu/IQYzSkR0tzpm01SCKQNEf4d8Nem9bDBZILxYIv
CivBvN59aUhC+nczPmX+FgOhDCz5W0bjsYGe1iVz99gjQtJwWkqSqm7VFvKSmeva+CpZ2vN4aeQH
Q4RY7z/N/msIQTq6pM9xOUX7MTq2TMQtHRZQzII53A1KhmU+cz5QXik/qgtcqs7JpYLdNs7ZTLxN
rip4uFTBK81GqKWXsIKGacVvSvjaUY5el8v55ltNXkOMtJvvOhWyZv9p8rsbzK3mfOICNv2rpmIg
+6ksWkr2pWZ/hvTDIbUvJ/fc2K8WSa2+CNYdBYNpx3XCuBFRUFvGv5yEG6XZmO7IcWP46YkrVhjz
grj4Chp5NHrKfQeFUi8KI0hZrBK7PpZOSmKsuRgx46daMFgoRJYRFeEVoeQXggzOExvWMR8r3mqK
hZc1GryVuWw2ZD8KPUIciAS7rnVTpzn114Noi0mIxWkCknzsF+rEJaXRxbMJwuJmoE1xLXuHrs9G
a2fdcCbNzqQgV3dGbV7aAJKS6pwy9O6VqkN0bS11wLTa/w15tTMy7NK5Y2qe1rY21T3GuRQ1tgiH
qgOdYsqlOrri35T16iLRg2pZOZhDDXJrvbEoqMiKauwuhnbWBh1zbNn7exj/myCA0iBBDa7YEmDe
lGih2cAEOMF3NZuueslybmk1fU/YXCRcWukzvNBjlV9WR/iZu/GyWlUBH1Lc5lqeaOLfJFQ8G06Q
GaYt+GznNaM82suSkX5UXCC4VbJ21w848TqyoE6fn7IC4aUWAtQzaxRCXmpskzjCOU2G9UW2uQ+Q
sauOvtueYHEPS1di2CKzPp5zzXo0VNS4UVLudKaW+yHNsbeOJbc5jc2g81vIFmN7CUOJHTi36dY0
iDgg3yVm9+fGP2YlN/oMmk3TtQFTgsK5deqKY4g70KyR6/gfcTxqQqZjwt8r4P5O/LMx13+Lf9eP
f1J+pWoWBKdh9DRrioBMWdTxmOd2kEz05mdYC+d53khnCQ3luvtV2ahtZAbTVj8O0OASGOwlI3qp
b7vA2c1+36rAjzayqYuJOpjcNm9tA5Wd1azrzbXQ3yPjXe2Zc0H4Qt69YtchrrjFSbiq3S8VjmHf
34vkPifLpuyG14xPU3zrcbqZuovVUWKJVbvQNK8q1i082/l0ELGOkJ3t2n6lOhy9f4V1Viv3pKhr
cit1tK5yY6PT4ts4O4sZuZ2+ZZg1yAUFBBGBd/t/83BEQ3uyADeSc0BHnxFGHEAZq3GnLokKLvM6
AP7cGrewxqje50hl2kR8hi8gmPmUAB4IPcXc1BoMOcdMbOCBtvk+F595tBbJZ1N8iHw797SUGpQq
jNcNzNWiGl5im6hNL8gsim2pTJ/zfLgjIVvwz0159BGnLKiJgrcR/Kqo/4o4XBoRIa/0y6yuzYSH
F4Ra4dpLan/WePwXTIVoRLi75sWRbKf4mkPKmZopWol2xMPHZQNP8wg/aXRuDmffbFtCwg3Xer6F
/IBumX/alXm1i4AaLZFynMAzEDPqMRy5J0+hi95LC9rkzUfSbfL0AAm6HPEZ7PRyPxBEoBEoPehE
U22Nk9NXS0mvjzNgXWOtFwgoXPDSPgZaTTpyqNgMR9pkmwkwcoCxRxpHN8gv5vyi5Cez2JbBeU5Q
aD6DpMn6jRKYOepWS7/l/PFQQzPPZkznEOh7AP4c2c/SLl5MzJ1pewtH2CsH0XNFVI7NWN06Wt74
muR4iLmpFczI28NEcJ2JrMV7ExwUoCx285fP2Qe8LgpeC8ZOSwiF0LMlSWveMvbzbqixdj8daNFK
z9phX+uWld7y+uZUVn8xZshWC5cZjd9wVWF2oJGVIWZL7sK4axKmU3YHdpNIX+BHxxx5yCbAYIEL
9V/LWZYnnjNMZMW1Zd2+pSg6OeD5hlB9FJAH0djYzyNB675XcQTO4X9MObnc6coMRCb1wJECW6Iu
11F1Iw4BYIMpEe512t1qG0omxVJS1bCApP1Km/8AP57DKuCpTHzj3t1yh0OFtBYOdSUqrkR/JFKg
OVhLo6OIfI+cM0pDcm14s3zSvTpb1JCCX9bnVy089MzJW9xskc3kEt3B4gtfDAChBLpOW1Wnyq+x
iGGAsmaojoxec6YM3OSE4AB3ylGqIkpzVzi2cnymuJT5qQZ71iyDtRlTCbd3GF+rPASqaKdFNGBd
GpHVKvQ6TH5MVMMNkC4KjCOA1+UU71RmJX5Dsrcd7gXxADhLhUr3zZoZUQ1LO/mxs5OrXyrjCzpM
IZuVqADUparp+bWDyqoZp6Zz1gWjnFpU75nxmyr7Kqt3+axBJuPObnYBEKiJ/+t/BzzrDgfmwr/V
uMgkP3fVfAI/BHT0GuJE0Mc5gvOU09Mg/BHDKkitIxGewcD8NaYfU7GNmGRxx9ISLvPR0Qr097HS
ry7aHQIVrYMceGwOMsmb211m/5C4VCnEKZhkPWBMwn4ZlyOXRhgzPQZOsGblWjc681iuZXSqj2b6
YZkk4KxTpTFFK6Z/tU1nS0QeeS3HHkmMIoip1z8U39pAUaAbWiEmRFBAU1b6GK0jjXS1Ma07ItcQ
AAYMJdhr4k8rGF96ht12aB5CLi56C79X9SauwjXZuXT4leNDIcMYmtsmZWujDGJ4KzPuk1GMZcU8
F0yeS9K8GpIPNC1mTXFIgCpEw8F0Nij7IX6W5audEDjGDbJVs7uD3S1uzVXF7NwBxgBIcamXzq4g
z4IGv4m4PGbekB+4XDTpNSj5fNVlUrElTH7yVDAmqFfHepRzvwYODP6JdUiuJfkqs+9Be02JZbmG
ZzD3L3BnQ0iA71RFm7Aq/xw9pvdCsuCFUC+YPFNkCogZlZqdE7FAZHs/htXLVDOmQ7d7s9MPEpWn
tE/3XDrDsV+6LtkMOhYxexnb1vgFAt4QI6SywHX/6Zx3aONbuCN2DdIaaDk5ibyUPjln3/SY2U2B
CnIrhrdxoi4jO6XRwZ0D7ggCW1Hsy+Kg+HtmfHMTcvbhA6h2V0q3BWeZ1N9ttUujT7f582kFCCjZ
qd2cEwAXb/Av8MFpmyx2U/ZT+ls8RyCXYToM6p2EslP9U0k317WOS7M/pwH+LBGfOul4A+P7rNRv
+YCeECwsiGf+8OEOT+Kuh6YHrYN9iqLVFJTi7MmBBIQYUi0cLv15Jhi5xUiB57C/h7GOXf2jcI8t
QUZlDpwghdbTedJXU8iRGkJyAylpcnEum/A1UaRGi/SofOvwmSX1Ka/qR0odZ0o+gr4nMkYh7deY
B+W4rZpXV3mbYbCt1h9ULO494bx2cFj1CC0wruH93xb4Ri04qgFgIhs3IfQ8zII7qGuLlFt6FFEv
wn6OHbPCXwAUyFfI7DGUdLkuBZyZimuPQbLvTJq1eP+GcKvOtTu21xFDEdGvhaHMlJwxuCtEWHEG
UZw7m5pzWDIu5yUD39chxOiik2f322/pQ5LucwAOkg+BnunI2U6+vmR4v56wnMQNMiUXP6f5U/ig
HdMbaM5VK31TNea76dOH1GMc0q3lZNPDgh0rYzzEy6YbmP3DnFZn85oklM5/gtRdj5IH6GHCmAv6
g8FuqhpkrpJ61+U3kmJUU2CdNXVqcdSq/aY3sOCxlxhYh+oRuE54iAiiwt+kpftDkVBWMoNlzZS/
7ggyI08EXyEhJ8pdrbU5riWOWkWBrd1iNeuOsZrMrWZEF7iLMOcqn7lZ/pRQhiKixDqD6S/pz0bO
AKbiNWA2qkqcWm+T84gFrMzKv9ksl+2M3YncCHDxl7B/6DYmQ4o/pGtparSEdjAZMo7OfoiOY3SZ
xN1I34boPEZXiY455cQdHRxw9OiYGJVhURpxfMFUvxLD4KGlzn+5V1An5ko0Ls7lTMZyOUHVG50D
E1V8MtaWmUUQDjxwznUAeQXZonA/4vErxOKjcE3DKoXVuFA3ZiDNHfl/ORxwWih+fnIwHAzyE4OX
7RK0VyFz5sU9MUgrUA7hXAGWUisVuyts10SPtt1gbQ1BR4Bv/xTKsC5qQr+u+cbgYSnbnUYBIB1Y
AGghfyeNv08CwDou4/JgCOg80jPa/3yWPP8HUxGbN4dEo2YA4Qhxsqtrb+666Fjk9k1SCuSbP72+
yVCmYlKKcQrBtJ0OAf0KMb3mNr7lFheC8A+29iU7dFlNhRgWDQQsRi/WLCb22L+4fnt1NOKWBYug
w8gfK7IrqoWyXHCd3Si8SOAvLExMU5k8JqN8BiNFo9zhO4xQEQIEPxrGgAS6Tpuuo+Ffm3lpfeid
D678RKCoqpuOU2yuJbG1AkRyP7y1yleG64d7Uo/YU4bKSNTsder6FUQsx/qutMs0BAfR6gtDVxYS
KJNhDUuVXb5vaC0NHmZ+7xwyAtI+wfNdWvC1Ev/scsiLh6+IJja2wugax9T8WKte0GMEWtpwrYuE
D625tlg3QXmlZVylVDXKhw0x1FAcHX3Tgsgo1/HkSfL1tlVc3Ry5DniEbTzL8S2fL3i1p/QYgaBZ
dRxim2r6dmEr2JhCOpXqSB7EaBq+2kxfzPNPhcFej9TWvKnp3g3sTSPADRk/2ry05henWov2aXBB
rczE43mDqxTiA3aL3ypKls4MlmnLV5nNhVepcQ6htvVNsovSt5TbHAZ6mV9IBSOwPhtuBbJ+MWcv
OuqX4p5a5ZIq0TJDLbTy6ELLjerO/xFb/OWAWkKav0xWSDv8DBBjRq04lMxoLPE9z6bCZo4dKVxm
VhbHwxkYhA+PHb3A/9NQVQDba3T/kUInjOZuCIc0aGM+n0MT0k2D02KKiT/jMhlgCmBMC/wjrJRl
yAQ+IWwd8gi1xDflRGhWUtJ+U4KnWuBNc+chDK2b0XuQMKHOfvJxOubNZ8n3Xn62w28k6WdFYzfP
Fs7Xdq2j+urxtynw7CO4AvlJrNey6TkGMWquV0qpbtLI3SXoDmJ81zmYx+kr2YdzWuB8MClb+z/E
sZPU9BTUYqaYmtX0fTDf0pCmYeeOV4H738kab6N8QvlDs8aCkC0daLD5DCZv/6nKo4yuhAh961wz
SdcjcrcRxuniW2h0L2S7qDpZvE+t+Mqzek3qFOdZQWDFLDytA97RgJaK2b/6S4e9GhuhxoM43mbG
+XirE2hCXNdj0tiaLDdN9M92sLX6DagVZWWOKEeiPTKfSdj7oG75GWCTpVJQUcEXdMlIrnUcnXyx
zjJUiUcIdYl4blx/88Zr6k0ZA+xLREroTiZUVe3GIL9XyTtImF1lHcwC9xpxSnx/uEUyaMA6AKU5
Payq2TnO4LCYr539OjRbLo6p369AMyD+mcBabIoOGWHuunEV0MNuae+O+gFEPtCfjYldgdiNv5T9
HifCAAQNemqHe3SnUPeWQVGfKpr+mP6PzHgh0jCF5KCjKEcuFlO+lDFr7xsNyA6SEfHfpAXLFa4N
RnL2EPH6UMROoUqMqw3Dh7knkU1uwZhbcZg7UBrB6qv9NM5tlvuy6Y3TAYcEKtg/ZP+Mue/1+t7l
V7fmM62AxVFvpvrp+DRzZ1yLYA0Cu5+k57JhmID/6moeew+MX7GUSck39E8BzCnacE7fAcJ1WNVE
uK9MPlpsHDioe/st4iFE+5jAGeJeh+P6m2EGCCijxsvPZWMdE6fHGAxl1Im9qHg3yrnXnohqWK21
8N2t9mkzLBSUQY36O5VYrv8nIProbr2D77ZgzJP4rpfFJr1G9iosvwrAwyHWN2asmD7as8mmn46/
IVFmH9YAyY1gIhwV3DoUnrQoPdewVxHJlyG9zxdYp0dwN64BwdzRvtGYTYzk7IdvHYPSWt5stKiJ
1zmqX227wqmjegM9bTrQO4Wbs0NaFzs4SWMTESfYWKhoOsMnu8qX/rivmWY2SCOU8g3JnUP4gGbf
burQAyFUk4AYOT3OCzFcBqlIT+f5N6HQz8n81JgOvRqT4w78RRz8ZXG8ilkiNC78mb8X3BroVhpT
FxH1DE8d2BfF46jdysE0nzXp/ZkTpkd7I6ZJy986CgkNhBTzPeepbE0vsVc0riKw7WrcQDgD+/wr
L66CqHEb0TVoL0prq1dPn4YUOi2KP9td0DZj6rsWXjdlQEVCF0ATeVNKD6n8U+NraXkDW7Klvkdo
9VLf5OotYPqWhHODl2dMBT7PrTKtWrLLQvmoFNLw7amgcMEc8nWPyDPmv9PsaawvesHZZSJO1nwn
A9ykVtKGfIyAOrbOX416WyFRdnBSBRFXVo0n7OreR3bi/knCaOw8Cd485uSiQYpUW/23Zl/Q41ZA
sME8bV9slaHcMiOOo0mxrvAJhrwJKoQqBbkyIbjagy4aiDS1kkoYuFHdqojWGV+yozSLCgEAUPaL
YlG4QfPohM2UBiq6r3k9FPL1mwAODuh1h1yKXU9IRP+LgYsxaJdutFfolRDDZ0Ye1chxTzpby8ZC
j+Gt3f1H2pntRo5kafpVCnU9xHA1GgfTcxHy3SW5uyTXdkMoNuO+708/H2vQ3QofQUJmXRSykBFJ
c5JGs2P/+Rer3YYa5Llwx2tXw6l2H0Ic/8hXwk9AYL9yTlEdDXR50u6O+3eqdUI+nJlC+7sbONnH
3qywM5ZVce2Vu6giu7HbZiiedKd4EbI+YVhE+zWiS3RbetcDQICdn/JEUpQi58l+KdoV2qI2H5Bd
EmhI7gii5lzHsnVuSlKREvwSdqB20aIVu4hd2ORMw3do0lBRNrmgxsHLtjZ0j57vrMXvGDKrnpF0
Y+Cj7T/q5nYUhx50QpuQaA3fS7Htwh8thTDUq9L8kZcsrAADnImr4scks4XZWQiOsTdu8f1tyCqv
uYkWJy1CgMwgWThgN8OEFobV14J8rarXznhpeqitHLgz3JMEHkzNaG1iw1pX2V0G7mrlP+nHZNl3
w9hJea9V58hb6NGroj+dWObe0iCjdtcV8s52unU5ugD5B1F5Xc8O1CPWm0ymqLgae9JWyNob6K57
tLeVcxiA9Cb7gY0Uh5h+56AHrezhyuvw9WIKatq+bWBzvATgntBf4BkT3cOpL8UWpZUszMWeoJrE
W1iS3g2WKpGjtnX/S2oCl+96IWjdCFIDYLaAi5ZY5qXNuGlQgVb6q9Jf2+re0G4noPfoNg4djsdw
6CBiW6TdGZw9ZLxDjHGlypOGgMOFXDt2p6hombvhrkbxX/LDZjJqiyRJge0aarol7mNBAS6qbG0l
bOPTT9bzx4qkwZwg45AAsk6T29a46z1UeOI1JJROzIpZAltzWloUJSXOohFkFyjqAR+yEW0lWH/v
/jAhdFkJWCi7ks4hNU4NyGN6BdZH0LrNohKYhKg6qOHiw5CxjhLHRCVZDj3FIURe6N6B2fdLDwXW
rK1kln4LC/AQAs6FBvwvgcZXKEghJOCZVaxc9pwKorjFBA5tNg1f3ztsEQyGblYstPAsca2o9WOA
u7HrLTpoKkWAfqSDINrMVhWj8X0+/Ri0tmLttw01c7I2xsTfukYxGZH+UOChHaIQJganUwDIBhJ+
bcnzARiZm5oi3/fA3yRFruqBZpeKzmGXPXZCYqGfB0f6MdTZ20ocpfazz6ERoA6P+j2xyXzDAPkZ
r8xhxSWppSrJY1Ow324GUGa9XuljijmKpQ66/N5EsAungz/NiePAPg8BWDe7nT9gGap/n+tpq70e
neZmGlmv1Qi7802TR87iq7rGZSAEPwSIFEa/hR/xDWLXugzaDcfF2UGuKFjj9234mo9ERcU7iQdA
xWyMtWczxTuNtJ1yb3e7EaqXhhB3yjiOjMOZS8Iz7oCG8cRNt2a1s4xricqCrbbHC1BiJJapmGxK
wBsiwEzKQJeqGzD4wWkdVBckZVbnf2WFY69OMdV2p77gM6ATVbgk0VBMPgcp3EDtbQQYHBO4lJLA
Nxp3s0wpoItsKJRADp4M2XkK4OnPXF2Vgn4y/GYQxzTFbcz72YGN22H5XeMeAh33UlrFGizaqisO
lQUzNSwRG3U2VnyQbrP6aNDhsUe4Dxy+aZyU9a05XfsBrSmnoXHPPBD2SqQc/3XsqtBOI6jB2OOH
ztF+6E+NGW+wFr6pawedH/1cOBp19kbwG7pg7VsBdNCDogoQeCvERG5tFEc7REQVsASXklP2rFjj
K+BcI2P6G9HJwfix8rY+vqsiPlvE6cGnmleM4S3pK2gI7Cr671bXFpoZX9FwJqze3esW1T0irTq7
nx08Xe1oF/6pSfJzUGQL5SBp+9Vp8FRdflC3CHBQKbuHanoBi6wsezvyYSEFknjWFNBzZkjH5Xiv
bWsss9M7VPcZP7MovnMK4PyXoV72IBz+romhKY29QrlUxjc6gXrWrQNjPMz2PVGuHSl4OdYodXgY
8KJshcuWBtTs/opp4/pjvE8CDopzmCC2dazYybz5EnLo+MuS3nNYPugD3V+3pcVVocddDxYfs9ga
2boY9nq5KjDGKhX0u6Y3l5qaTrTppHPwgG4pPHGcZrmmKSgwvpJX6I22jengRnqUZPy4ORYGGFy4
NbbqD+bADIweW7DHrHQXllh51q0ubZbJH86EsiN9q9KN2+C4DuAAuwNf9Dn8uyleAcBnB/MOxcm8
Vjcy2MfNQ4+UG9ObCcozfniuXEhr3w63vs8p7rdVYXX6EEbQjaIfeYecTrD4IehB5ti7D0l/6CUK
fmhcHtuoScvRECT2kUAx++cbwIzC3InhOovvTPoJZMkgwNl19qxW32blXg0/c+xlvIncWWmvc93E
8zzqlxUojq2oKehKx3DBUv2xI89Jmrgq3fJgS3w7pYAdIWHSSc53FQsX+yaUCtM3sLelU5tjHB0w
o0k+6mmp65AALX6gj70R5ACzRuLENpWRiZpD/4+MN0Ipy+E+UiHf/OMM6IkaCx72UOHs3eHEUkrO
yLXvnzq2c7q1bbTLOSdPo3uuzAe9vY2i2UOTqa6ba90iAoXCffTdxRi/lr5Lj2030CfVr0fr14xy
ave999LNrTtY7AWlQhQ/FfS5Me3fFeqmsc619gaWJ+x9DXLgE8BoBcZRG/Ll5D9HabRSnLiq4EB5
JfvdwHEXMu8Eaz0H044TBMT13uM35cN1Cbl7TrCiueuxt43Rm1IbQzv0BgmLJSHu4B4pVcg4Kxks
TkUT52bWZ3wPzOzc5u2iF80Jn8IelFTyKEuxyUwFrRrPpiSDJnmv5z/aDvoqlVpn56tMRpCpzmqk
KgyS25EaI9ykuNxPqU3gBOjQbAUVbo16HaHNnarmsTY4KRP6nO1YOTOYM83IsfW3O2ys2aeygODi
6/eY6IQm1G+UXLF0T/bY7jMmGxDyVceOKwZ4M1DNfLjdmqd280egufI+0L21FzQvGlkyFRaZvhk/
SU61QYWFhddQXT+WoCyDtWs45pE3ohAgZ9kuJ1yAqsicIAXHa4V2jCBBvKD77EaTSiwreqx6V93a
BdnOBi5cyGgSJhfSuquhoJDu9kbPqwGXbqq3CNovnAaYeJQ9BIVYvnOVeekqNPjiqDdGjyUAw44B
UybAkjzCDHtleuspw15iWMgMy8F1EdyQDET5jClUfWxrsPRWu87b5xTXi9xaFzjMYlE3YRVSYRJD
47fp7ocW79YRtTQ1ES7JOcyRHnSLDiZErlPF6SQCqPEHNOT+iyTtPNuHTrWoVXpS0H0hl2Es4tC+
mFaW0lah9uBg0F7XT67CRIqY7eIsSWiSIMFidmLJyPwAee47/GbuRhrxpDtK9v1ppneJo+czq1ik
p/tZ0zPrgR1/WgWNSbushVWz702x90rY4/g70veYv+BmnTVrFwMNXdRI9M7euKky4qswoAqmzRDd
WDPNE8Mh4kiTGyu+rkodOs5sNuSvXaPY6NwL6skG6xkjV88D2WcOqFuDh32AuEw37RdUiQctuDHT
n910PxETxRFtVc4OEvixF9uk2g7S2Y7shF6AZPFOcaL3D9rgrn2jvAtD/PvurV7SyUuWRdMAnHgL
jyU2CNyzA5SF8cNVRongKRYeyZo1B3iU+LOrB4f487TooMgFnGQwNnZjgeRotrLpvasScXdzTfhS
pROkNMx88RQb2KmDUZ2tSugY6javn8zuaUYUEujtjRcT3kQ/muB7M8Tv1N6bMfbUr6M8E+CLLylx
7qidb3vGtOf/aMiuMC7DHmlooFOOW7r7VzFwMu6YDTuaYjlVJpYiOzbSvHyARh+6N6O2agrUgLhL
ReqcRFg9q8WkdsRiN4rPBxh04zCQadg3UxVeqZ70Fgz0HOqXiZ6fB1kyuBHBT5vEt9Lf6jZmq5nR
3cZBsHCDe93ZhTFMipVB3V7S1p2GjunNfskHkpDNhOtOkKilhxDPr+8MSI6hf7CzX2Ru48xBPOva
TGd7ZBipwnAAFBSQtvfNtR6AY4SD+ftdULOJ9HsgpHSkXvZ/zaKfSbvLs2XeuxuRY/whu1Nq42rp
QP/E42aQR0seAhR2sb6MpL9T7u8aDIvc7WVR9/C/53jO1dRvWG8TZBz4fY6zRr07hoK9xVtD00Yx
gdtpCoLgAP66LyEhhXF4nQrADkgCg0p2uo3tGzGRxziDx+DzUQB7leTytRii5hghD5skygDqu6fS
7IIbG5visMeoS7pPuuz9NxxYEYaHdtKwHKS0b5tkq9IMRyRz6NFrTCGZXUG1QotLzxm/gkJ/yDLO
SQ58uOtaaExYdkDbJMNTYUaZggQRQrbuRXXw0LMlGoyI0n92PBy+i/kpj5YUB81CBUUXDGhdx8UA
4RamVIiE2D6VdycamKOtheWW7QxLB3yp4EwPkAWRUWb+y8BzyVOEEAOywBBkQXmoXMxoOCWihY4B
ldbo4juvzOlvkCpTR5IMEhNdG586Zli3HD4OpU13kYBhukrVSdpavEIIEdNl7lEsaBSYmlFpi77S
H22zo7PFi0bZAk0EUiZ7rJ0dTFQofYi/XDCZr4KFNPZ6rPrIYRKuuNcTg0QK+5TonGskCb+LxpuB
pwbsofNX7F+3Y5y9pi6WoGWfYzcPqu5muwKpgBl4D5GG0qECfNFm9y6Nv+WMGF0U9rw+VBxuKIJx
h/DgNXtT/Ciicl/7NRwaeV2a4W1Q129RVBO0EK7DOsT5TL9tO+NgdclaVe0+0Dt0WDAWHPoDqXPL
LB4486HViQELcRO+7pyR7j9tlr7DpDCk2iyD5Emvm53LFjEE9l2Y8HVVECquMt0/2wpRTqw9NQld
jULg9IDr9Wsxmw1ORkdYaApr1ihNiFf6UrliG5XhMshxTerijYD0bKLu1Gvao0OdXTdF136bKrHJ
OU8m5XjoNdzvjPFKhz+dDdFzXDi0F/HUDjmGkaacEgGQxe2q92lGorwZaxdQaKnqHzrU47LolrPc
RaDsx0kd4RLfWA4NYMaT82mf0sswCypTw73yZs1svTGyO1A/it5dMcDf9gkyins6Y9M3N+dcnxDi
3rHyZhAYpq1Gcy9gMs1+pAWkdxW8SY4ZaL+usMR0+qcJ9r1b3DhYX0/W3cxiFYijVIZb1LgL4FH2
Atx4/EHuUy5o/euQeM9UcTE9lA7CqcTKqhp0RNn0p/iRkPhytr4ebL+l5x+K67TVV4L+pNVhw/gz
Mu/86nvcP2kVNjv8BhecFXs2HLZR/mB9OiLT7PCfllG5iIpTGz+4IzxGZKhu9jsYftccFPOG5QP3
L5dfS9KTyjkWA29Y0NVKwHuJV2FTvGTxsWSL5uw5gQhr9WvEMcT2mCJvuf6jFhyY21NrY5pmLsPp
BhplX13r8Ov09FcCbS9fi+Yuim6wMaDS3pOvuHLx+ZggT5Pn8q3rXlpwiJrlKDCeswH3R1JbkvjV
yGiVCn9Vmm/6eLIa5jiHYDrCHll35Va08IkbQoHq2wwTEvMtbBE/x8hX7CP6i6XPh2RA4oaYjQcN
m4ezL7rT0PXshbcVsEW59FS7bNy3AVgAHVRszSQnGPJipzx8jNVV5eECZr3FHOH1770LfjGszJGe
J14t/6JPti+aRGwFFmThJxSWP2d+J95MNYYdWh2B5c3NHkzWHkW3kOMv33lwPYRlQHxReu6HAxoU
ld8HrF1uf1MzMfL2V49+MXCHRZ3SG1kX3Q2kkm9ddSL5VotI6nrFRmc91iSGs4wW5ZupcGxkLmrF
9zSjv2dRycGP632ohB22Brjsa7g1ePUI7XeW2qFn9E0sziqSt0HDxuqqApMr0tca7p5KYUxlGtU2
jgElW+XY4yOES1EzPLQ2IvUel04U7b1a1vHJhA+bT/6jRlRvuym62z640YynSH9om0cpXlR7svT7
GX4JN4XOR3sk6BsaJqdhXCSg6kHXw2COZoQL7jTADouGh6xCQl1g0LrxicH162aryIwmAPEN8ac3
YP9+cMRN1D2M8rnxaKZ6HCiMly4EwRo2SNmXVYzZIwZmWdCy6jU4Ffmdu0lJUI+KI6sg3Ps77vMq
TB8sDEMTjbfWnGP/2PRUHt6iwgkljB/y4neEh7ib3XVDB00Et26LREgypnWqwIk+awYyLPFrK9dK
8C3Hi9TdkzW/dFIg95bGeA5KhkIDfMgkpgJaQEF+oqxmZPibUdwl8da1axSW5yi/i6ufcfUk2rdu
bscULwoLOPVGJN0YnsvxB2Y6fjrzqL/l8e3sl+bFe8sEu9fWdveckgqtFeduepIaZFxnGw37xtZw
b9lO4lrL1yCRqXyoWbaLg0L/Q+cWrfMNDdetAb0vpkfPTHHRYeWHFkHRiK8XdjNKv4fmskhZ3/ze
XxZMXc1/GPiSipe4fsB3HZT33gbJypqlkT3jJfwtjQ5ieOrlE3Y0er5pRl4C/NFJbpRNnyMav1m1
982anjAat/yN539X1NQ4PV51Hgd1Ik0m/UyLEmIF3B8onzJcuOI2yW9Y2WB2bQUy33ZgG2ofdBfW
J8dMzEexjCNK2tEPEZKeur2LmvKqp+xIcpox3ZUfQQ6HQ93tBj6Xtp/bMcwKtg0jf0vVWUX3QbYR
KcEZ6GV7/94wMmqLX070qpXYSzSc19tFxYaTb9vmuShWGfkgE4Fg3o74id6klF2Ywy8zgOFi763y
JBV03PnMEbzhE4T7EmHd47VJwq+G890E6xMG3WNtDldD9yJRMdneKfDPAoIHAhejuJb1da22bbRp
ynNqkCvSEt14RZKrhHg3PFYxPlwoq1P7HMwvBI9msZqdhUrODpjIpMMrgHjVnyeH4+6dhI1dQcaM
xSElV1Vv0fPXHEh8/KthI2Nu5ztwp/vqDjHSNguGLbwTgluKVKOucelIQosUtNV0Ow5WSWj3W1Uo
l4W9jq47VH8rIxn34SAM0Ob6xQWZjXDB83Og1bEarjUxags/bI6WsmNKrj5fuhjk6FRqyMzWpSKW
djKv8gmloBgXnG7UQlQTvcdo2iQUskST55tCI94gcnEWU/qPgYIQiQ+QYNLdtYI0URWEEFJ0iGXI
GL2NwszFd8yH0qBecJroJMPIQxbgrAq0S6EtHirduhfIwpLYJ+8JcV0pspWym/s89O60jgkbxMQs
YBjqJWIX1pazGmqdp2EQAK8j8GjGG8uBqAPHjdD3GHKQxWuCyK1kiDW0/xSYQHMdht2+sOttX8u7
OvLewnF6GZvqzk39I9qoVW0Ha/hgdATGCoYdqK9MAl7JgHkRTkcufgh2kq4dtABrPcXqz9SXI+2L
IcsXWJHU+hVmsRKMOo0PwnTWmdo1AzWSFkMs/DGSCVBR6HJZFzqX1+yl/X1St4N2KwTtuzOrrVPt
E+ehZ9OrCAaU5m07udxEe2OG+mtBT6qOx3Vgk1ppuMehODj53rAUi3p5P6eClszEiISWiCrEsTYm
e5CpH2FJvaWBtU0MHyeI3xpFJlyHjMSpCPPZh0Bmz1HTHRKsSDl2mIVvLEqz/abLRyOqrtvUx3Bs
WcMG87u91krcZYNoq1xkNj2WCjia3jcm+kv7X1qLHkphbja7MEWlarcQ7/qXCmeNUOcA4YZnMdkv
PhZtQXpXkfFEENlDmYbVug5veVYw1adhiZzAxAsXdl7R7PNy17JxxDTcVwHBNtpsTDOzpChYUmeP
up+gloc0rxdmG9+GAkll4ixzoY5KYFWrW1DCRigKzo3deBC/kgV3uIqQqGvtM0aIOuh3egeqlRf9
rii9ncAJTNGGz1wO9TH+IlCGxnWG4KeJSgQhMdzeObO5WbYN9lIF/65ul5qbY6z3WCZs5SWMqAT8
3oxuJdq5cTq6wE8xPhNFcCfSQ9K46xCZ6lhclXQKEsV5gzIgAOHEcNqmMmsp4tWklgNhYR3hgW75
w9Oe8x4DTqUQKY6brKqPHjNh7RnQ31r93BH9sYo8NCgBkIEDO7z0O1oBHLdVEIP5EHyWy4OjE/Ps
33XtMgCx03oWueysmz9iBylb0K6lA2VkqO+TpF80lfVznGsYGPVI7gMAXXftuihzKrVJM6Blgrnq
dLipcDjI2uG7iLGP5uOOWS0KdKpxnWzjeX63PViyDbaa/EyNX16Yw6OjG02lOZJ847HBRPVNHh4M
PQIuFtidoboMDRKQkGGTqaKVurW2RF+u8zn0qKBxZ9LhgW16MoJH2+XkZWB4oslfATt7q93PhrIl
0LyLEXQAbmK01xJmQM6m18X5IvOqDZ3qyj/34Q9tSqhqa3aonYUaMBswbxyouBowWbpLw+AeWsS/
aV5dIajEP1YzqTALGMBolQkz7+WsFI3rQwdlsDqolHb+fT4HB4UvjvMr57AjtQizSXXlzH5YcYbB
HHiz3xobrytPDqe5vktuilT/RRgk/jyzgnHNAblOf5rMN7tcGdXONJpN5dwFeCHkI5E2otmYTnWV
hlB93UPEKVqSi1o89/pjRRduzhquh3ZbtZtU20Z4K8ns2geTtB3qpJRIbGLI7Scyi3RvZeliH7ba
OsGV2Mp/x9XZ8G9USSYOBCTx5OLfgC8sNPaeoyNK7/6EPRJkJpqNEBJw7Dwqvlv4NdfYczNdlmPX
vJhRhfUvRtzdeKjwMoUpX1AdFMVJDTEdsG6f5f7eqKDCJDhcV7MPBjYQOc6oJCEoSRwX/wcRDUiO
VSyaWL9RFurFOiN0s0zKpzjMZl9R9y61EBlXZvig1fGDo8M1TAa2hL5/kZ45PaaRCcEcSyHhI5+Z
hm3lYzaUEHgd0DQduP2QG/LcgEhCLUJuEzyZSagtqGNJn4hJB5xTol2M2Im0APuuU8VZNOJilla9
OGm1b4NpX0iOhtBqfzlEoS0S9IhTIrZ5ytvE1wbXB6TEDRwuO9h01XjdQL6trUOa6uuyR80j36bp
PkaFadok6+g1HpNLIayVET6XDs8auwvff7bt30V89KEg5Jk8Z5GkXv5uQFIoRnYfe+eKl9TJUC1Y
2wiYJOKmra6DPqifBH3qsoLmVvKJ6HaHS/mtjhefNm7byb51EmIfwwlgr5Mu4c3er0BZaA2hnvgT
ysauPAgve5i0+qTCflnghAl++XPQw6WfUws0A0blLB4JUyylc4iLNgD8umyfSi3s8b+A1ezCvjEs
giHNI1ZdJOURNlcc/RD+OtsVKOUWss9dq0vsyJBdWX1LAlILAtsHKdqCrvDbtQKzW0+mScY5r31Z
wkxH6EFSMr8K6pduYMdpleW49MYIlbYbTS1M9WR6ztx/OZQDISjN6veGb6nvNlgv4mTN2vfZ0BBn
Ru95VNhzmgm2z7gFjdA9oHTELfrXrBzzG7twephdmC13cUNWo5rD/XLLPFhVAgff17GDXcQ2ZmIQ
oeCq4pSQWqcAeV1bT9SpRKnWM92fB9buiartErVoQmsr+cvoxBZBdZejuw565M65Dxn2zccQJNxP
Ld8V2QvdXee6i9ntIi8BzQIskmPQO3lvIzpDqrvsh32KAsETN023L13SmlSPTt6tulcVMrvNxMRk
29s5MX6U9fg8Yt4ZjDTy6FpooJRUHfa1yStxvQ7NKoA7riQ2iZdQF4GLICCwV2hYy9QWrMjwLVZQ
hEgvaSRocueqO4fdMpAt6XKw5O1AJ0UlRRngS1vCPmiJPXQDuLBNDeFO1CVREKJVNDpq5+hbEHNG
3XGndRSF4lFPyQbSBs2/heyBD547ucbVP//xP//P//4x/C/1Kz/myajy7B9EJRzzMGvq//in/c9/
FP/v325//sc/peVJz7JcVArScASkcoM///F2F2aKv2z8D6QudYBxgzykAlY+bOlE3//1EWzqFckw
rtSdixHQZPe6ZoTeAZagHx6d7ubfu7755x24Wu47Xhd5B3u8oi1VP/17l7f+vHyoux0INpfnYx0w
lZ7jzP7GCK7lOPCzXSGt+RW9ewWlQs6EDal3qNIUk1rE/Nm/OYLz5whVhXVCaTICIpfp0XVuP78B
wX9+OYeQqEpDt6XhucbFIyrNosYpI+DyFdbmAN3fyhBZsedZ2F10xe/PR/toxr4f7eJx0VDTsfSK
PeS0gFUmns/22+cjzI/js/u5eFxNbFbkazLClGB5Qs9xiyPH50N8dBNC1wWLiekJ+/KjGIIormuX
Ds5oYW/Jxuo9/vUBsPIwHdMmm9OV8zt7N6k8K7cct/XdA9q94aFR959f/qNX/v7y7p+XZxOYHLPj
8hlwbjRsAk6zJQ3xv/6YbH68KU3X4znp5p/DhMqykt5O/YNOonZ462RfvOkPXsMf17+YuaS46Ebr
cf3JuvKI+8yuPn9MH13fMD1pmrbOymderH04dWhlP1X+wSUUB1Dq9PnlP5io9vvLXzyeSA1OmHVc
nuTHtkUDurC2n4/w1Q1cPKCkc2Bxt4wAYZjUbGP1Ny5PM8exdWaTY8k/329Hbw7nhwafLKDyrY2/
xefX/+gB0Wl0TN22mEOXz59YTh2jqko71EbzmELNGOoK7lf5xXv44Guw2UK9eQc1DV16f95GoRyz
LEu6npX90y/eWrV0rPuo/vH5zXz0Lt6N4ul/jmJGmtvXyJgP00wKQqmiF3/jbbMH8b1ZDv+43IkQ
Ymuh1fb+YSHS9ko2zd/4HN5f/2JhHYuA47fs/EMEp1rtLchHf/0RMZUMS5iSD8O6eBE2+EXmxKZ/
cHz7BivmhSijvzFlHcuQlmFZnm24F0N4jqHFnWfKQ6a9ScIgFp/fwUcz9t3l5cVLtmu79vuYjcEY
gMKwaP1uaru/PoRr493guLZlA8T9OY/SvrUS0ZMDPEEdcPVhQ7jHMSAH8fNhPvooXNdxpUNVwOO6
WPvMxC3NLPC8Q4k/fAO+S7qlgYWavyaNK/kbL55NTvfY/S3+d/FWBji0qjO4p5g4yCSG6Qhy8vn9
zGvRRVVgvxvCuHgzU4qLfDcwhBbemf0J06mF1eAgijBPGQ1ZIdMXX8uHD1B6DvPYdQ33cqaZUB9G
2+BrwchQLLtNMu1H9+fnN/XRmuL+9xiX062yA+Uod/4i/RefM8s0/o0XQ+UvLEufF0br4qlh80lK
40jpOSXRin5rMan157cwlxoX78VxdWop02YRRjf653RufSvSabAIKCfnqNyUqQbi9RyBVyLo+3yo
D54WQ1m2J/nwXSHmN/auqMrbWOJ30YlDeyPNe6d9+fzyH7xwbLx4VJZNkKkjLz5MDxjGk1nkHhTK
zTD9kZK+KPtj3X+xkfxrql48MjEvXqZnOLg/Wdaf92G6jYW5RS8OA4FiWKJ1Tyoi66XArD8evg99
r295rGeTo34vsuVfv0vbMjzTlq5hCHmxLigiysywCVw4EtkusDfBLabrKvW+WOU+eFfCtk3TmktH
wSr05z0aTmlXbc4wrbFWGK9/MRXmBeXyEb6//MVUSE3DpD3Nu9IhxpM42Fl4mOzyssDb/4S0w6S3
/Plzm3/wZyNezPOpFnmEy6h70ACiHrEt7x8/H2C+wGcDXBRjlu7AnrIYYOZq6jjJNKA0AR1Dga1Y
0z18PtqHtyPYp21Wbce6BB6wx/HbcOJbspPfWngQ2qstvpgCH6zYfEYG8LdtuZ6nX0yBLBtkPoSu
hiZdECtyTrKf5bhznIEuYbaKoRX+9Vt6P97FnIgjXzachLWDMnFVTVR3hT5zX3nt33h0VLO6MCSL
HvZrf05t4k99vFwd7WDGxR50aRsG4yJOquXnt/PRfJCWbs+VoDAt93Lp9qx+UhW3Y6IO8I+keILd
4JFjoxj/fKQPvlVpOw7IgS0AES7XI+SHcVLbWnAciexDYRF7X6ysH9wKxYEOg5Y7wZ7l4lZCzDRg
6CXeIXrQCXACyCOPOHkuST74/E4+mNWSjtNcG4LnuPbFlGu9xA1zO/UIuVk49FLGpTGuPx/io4f1
foiLWeaiBHHCIgPvOmEc0X9V335wB54uXIuVGT0Mpcefk8vuIce2uZSHopq2FX5QfU8gL4ZNn9/F
B+unZ4IK6lSItmVevvKJKnroAk5+no3Ngn0uxCkXK8s7+smrX9/WGBV8PuAHj+2PAec/f7d34/U0
0BVgwOa5VviQpd4XA3z04BzJWiglWd7O5WqjQEQKvcloBaWQezdQ5zTr/q/fg+MB2ZquLYV3WRF2
fdRnvWWpo7+bcILLvqhwP3pEwuWsDIrHEJd30Hl4lOO3po6wX6q1139x+Q8+Qo/12J6LJ8vQ3Yuq
I1NOOqnGoDEdzGZ99EnLYICx9VOzcL9onenhrz8t16b0JMPSYjZfLJOlMdQDnlzBkQblcEWuxd+4
vMN9OJyV+dYvLp90bjjYbRUcXffXAPPa++LnfzSfuO5/Xd/8c8KOfpqqzi8CzDY7JAaz3YvfLfXG
rq8+v5GvBrp4LzTSGg1Xt+CIG0ND/F9yhTPp50N89LUDbZuOYwtBsT7/+buPz5yEDN06CI5WS8M4
C4Nz1rH2xpq5cpD6fcus5hjMNjDpiKnp52Mb84O6qGtmXP0/B788uEVKtdbU+epouxoeSWJw9okq
oYeHY7EyVDPdGI5doKEt7hr8YlbwBtwtMH+1cFJMlD//NR/UJH/8mItZU5I3F7v5/CR0e9WRN6z1
B6WOpkIVbydX/fRF98X48NG7hvAM29YdTpJ/PvqcMjhzBV+Bx2vG5VjD/Lu8HyRUWD3Lg4UWUH4b
Ekq/TIzfvQXffmrbjlZpOjDjWmwNC2j3KlESa/qZixgGxt4Wfr2ilfv8+dP5cCpSq3MkkdI0LjsJ
IT1E35/nSWSkZ2wa7xCSHDorevl8mI8WOvfdMPOfv5uORqdErDVRcCyR9gr15iEO/+sjzL0QD+wd
oMWab/TdCBCdddXXk3+oadE7CdZXX203H93D+xEuygDNh6paOIzQtUcMXSL5+O/dwcW8aci1CRLB
9XWMO6DxfrEZfPXz5+/k3QMayWxtMph1h8ynO3FlF1/U/vPtX3707x/PxYoj6kjXUwnjiyj4GgJU
Q5hTHJ0SO7n+/Dl9tKtJ9nuLgzQdCv1iLmV+RHqb9GfI8Ubzthie0N+HaRAffALY/8ZYzCiDZqp0
pX2xJYSYIgL32+gmRXDjBWSkFqeiISECrz7T/aKv+uETdOgeUQ6Ywrxcsx2yY3Bp5JSBYum70xc/
s6jbVk5FIHi9/Py+PvrsAaHQ5QCtcCa8+FpCWAIZ1gW0AWp0ouraxI6ZfJ0vvskPb+jdKPOfv5ty
vRPST5oYxUx2WFB/S5ptjoB9cL9Ycj+6Gw96pyOBcaz/72Rb2E1vex0oOubQ2A1HN2p0NvWovng/
H6E4HGr/e5yL2dC3HKlw3maKy2Er0+n/knaeu3Fry7Z+IgIMk+lvJ7XUklotWcH+Q8iJOWc+/fno
cy+WmiKasM8y1t7ANjarZ6pZs2rUGFdwH7+LQb8r+2AfdLDk6fnXTiq/VFr8D36amQSuwZVCaX9y
i2lN1yW6qTtHp40h3qKhge4WzdaW9vvc1f3RzmSIqdFVqdobztFNgNlGQtD2n0bihkTZcBPXaC1r
uS+vJU3JCCIKt4PsYPRWbKBVIWnDSpjAiIpQymmWzCA7zxCekZT4YDnGjj6fEn6LBiFa0C+bMrOB
FoIY2XoNAFTkL2BM8KGLCGGy4FmCzKps2y49jWhF6IZO407oUerm6/cNrXkIgoL2tlpX+uWWcAgl
bVhsJL1zr9qODk/Iz8y948M85PQSxKgJgkVWbDh3RRj97iD5Fm5b/Mi14l1v44JEHDgnKS9gcrUq
6GJ4RO1V2IVkHU4t0OxxdAgGu1l7EKSuQRBFO4Nq80422njnhU2+buJSO6hQNW4GNQNnFOvwnSY+
2HirQCmWVIUMsNFqFw7ZJ3do88w2TWGT8FdlRZvsDN/Ji6BNZfehseBWLn9WiDrnLsB+H1L0v35t
j8ZwhKSW8cCfHpFmZdSOXJXuQwoKWUlu1P43KqaXfdMnrzGxMfHvWe4kupbW7kPVSXRUNhDJQdko
0e6n6avLpj45jtGUrYypFl5HxvTBktiO7+hm4D7E0La46rcWSg3AOf9gRSEY5i0mdJPS+rkbhMXY
iq2QS8RCsdPtriE8ROz96vJQxlk5u34ZykcjkzdFI8V0dZDSOQa59qv04YMMiy+XTczN1kcTk4WR
/GbI5Jz7KbOe+/AhHehevr5sYn4UtkwOWRmLu5MgoiFOVLOOBCIULxF0aenXUu0X4odZG7oGRwZJ
UPLVk7tPaBTxTUGJ2rjq9JdE+XZ5CLOzZPD6sci501c8CeNsve0NrZQoTXfJQ013SR1GR9dxt5fN
zI4CfJcscylQh5msN6UGo2scQzrKyld6qXv56fL3Z4dhkeskITmmiyfD8CiFVZ5a8IYLrxzogVSo
+RaGMGuCFJCCsIYqqOSfn4s8V0TnFZp0BE3Q0TpKI4TRdM5VUubhwr02BreT06Ga1CRwyURW6jQT
Elldq1ZprxyVun+ScyhCjARalEa1Tk6OYIsTkwftLASjL8/iJ19m2fyDviZS6mR4ppshr+UkCCSL
N0MDDvi0Wzfqwnabdf/kWEmDqaRFpg84DYleo66QqrWkB0ncQqkF66xTc1cvbIi5DSd/MDT+/Ydg
TqLNsiiVQTpGEe06aID87ftk9MUfvj/ulg/fF/Se1b7O96Wn7pA+XF6H2R/PTqPSh58XU79ilJ4I
Iwg3YNMgjAjA9uee/XjZhjKzyXiNGJCNaIJ0oTI5MoNTqlGVcZuIjl5gLY6rm4x2GiitBJVYt/Xe
CxjnVl0o4IOjlxk+0tbdo40Sri3XL55ogARy3BIhWD3hBe8f78rPyvxFyuG8vvxj5yfkv986juXD
bCeDKaNWGrkPimL98ht6NvK8VheMzB3wjxMy8eZkMEg401T74Ln3sWWtWwveidJbONufzti4cXQq
uFRXdUXXtfOh0D0d+XAUINZcvyL+Q/v3QafJRaV14B/m7L9IS50OB872eCDcfHCC/jmKxVMutbv/
k4lp8T4AbqHXdNA86N6tjSgrdMGXDczsUZUhmBpYFKBN0zdmoqryoIeVcsygZXXlqyChTzN/QUM8
Hw4D0fVlczPeCXMWpQ0I8LitJkdCtxxXalJbPjopLHcIoGXQyiKYqJmHHPG9y8ZmNgKlZ4V4jvuQ
632yPghK9UYdJDj5MEHAqJDy20LJxy7pYOu7tIFdNjezuzE3ZgWYyM/ggc6wLKmhjA88BS41iI+T
8Aa+joVBzVnhzcdJJUNH3WZySbpB5tl+qSjHuo1og/npqAlUdPmCFTHW4yYXJBArGZAFdQ5DTNNn
lcObMopy/Vg1aADVGlxIXKeIAoVOdcgSZNTDIS7QX+IxeOdnQ/SOwLd76Oo6vUYpjFbzjN7nUDaq
K7Xwiq+NVlZPnZtYsIooCTsrsHalK8l3jqqPWs5AxyEZ9LaGHUg7rWCVECOEdDZDUTqJRrnDCEq+
ykKgwcz6BvUeufe2foeitDTwwizzHlZ+tJRg2SZ6gZ5QMp4Kp+92QvfrhatpZg2EqRqaMRZMVV4+
5x4mkINS7zoqWTqgdOlXU992S5j6JROjv/7gj3uli7VEwUQbXGvKY1Q92vLb5f064/LFmD0YH4qk
pqexCMePClcOVY7f5d86ZIFWTiauL9tQZo3oYIN4kjJX0zyFqRvlkBg2AY9Fn7+t7dZhA6VEkAR7
qUhvHE867WIfSWMJnvnaehWwCl/+CTNeQFAPhNae15by6QlhNlnemnFEHGF0v3x8ThJErwOtSc5f
14ugkrEo3wnZINGvqOr5mlWeQeHCBfsYUkfJUmiw0yzfkWcIFi6euc2BFhvve53MD0HsuaEgKdjz
AeK2EvQAfq8flDACwxP8/cyd+YBxZj/sQReRPq8UlX4MaJkqFbhC1gbkcjDSXV6hueHwrOCPQWeN
Oo2TolrYaVcotIZa+1Q5pMnO8hbu0blN8NHEJLzJiBTiKMWERMscqJDuxuuvpZ+XxzFrBNcPmpr6
M17mfL4CtCHC1m+sowUZgrKHXwHuRZzhgm+eubKBV/5nZuIaqtwbajnCjNFCnxPeVvZG0X55LYQo
x8AzF3zd5yQnu/qjuXH1PuyCSJWktEwrmiF1lXfRfqistRkgB+/42wo1rUYxoPb6LobXy7M5tysU
8kqKRfAMdGgSKoSZWRaNG1tHDRWlqkVyKdDeMj/eXjYzBgGTi46DhGsaq9Sf26+8ohehKWU0z8Mu
lqaPhflToiVvJLBv1C+q9BYG2cICzo7sg8mJn4hDiILCtrCOZvqlodnfW9veQmp6zu1+HNVkK/oD
zN/1kNNU5qY/tD78noXi773D2cRNtmEdl6mpuEyc1r2m0Z6OPpTUrlptYX3mJosemjGTSVpOnQZx
FPhjxepVMHFlu8rUxwbdtrpfWJG5kwuFJMB13VY+PxlkIhT6MAHeiUaD985ea3BQZPF76S+MRswt
jKaDuzS4IAwCiPPTpKf0DwfyqBqoO+YWKjx/W8dD+kWLbYKfJG12dUCLdhOo6neuzRCxDWQO7AC1
il6JkewLKv0HeDHUe2kCPhbIltxYoqpvfKVOdqpRONdtpNDK6lXytybxhm1OemPrh8RbUA5A1t7I
LfKRKc2Uj3qFUpNNjHnolQoxnbaStrkUBnBZCtLxtWPdInbawMIRG6iJmB0ZdrnZmyTj1nZg24cK
FuYdHTwpKyP0Q6CJZMFxzxxPEEpE1bTcAyOdZmT7BsK4slGChzjaCkQpPen7UNM3SoGvdJtVHf8s
l/BXM0sE76Km0UgCqAS48fkSZaqnw9Qbhw+QSWr6KRELuYfPcAh6PXWGJNOVZJKGGsf8waMGsKF7
Ct26D0kKg5Y9vHiuu7OVU2DDg08Lfa1eg0Jo7AeSYRvoyBemlDGc+zxByUoWrJyM0Cl4oOlF5Uq9
1VXwST/0jZnetxKUnY1m5OsKP/wSpy0cIIryZQRJMAE6mrGRF9+reR/ASGmiu13F+vWAzO9WMmgl
7mWeH4OPUK0RD685uZVN0KHYUY7Sm4bsKWvPrFC6i7PnTsr1a893kBpTlHYvYg91SFhFTrnZ0vIc
Sz/lqjq4emlfB02UrCX0u2HJIAPv6EEJdWhrvhQ1uu1JOxz7LP6VpoFxQ4vDsHNrS13ZnaqM+rto
oAE1WWfuABeO6n33Ov9ZQlHKsTWPpvrM2Eph0uz6JPW3fha5EJIlX+Qm+B5JAZr1FZSupgFTQDvk
z4OV/9KrtlkVIRSotlOWe8tK9RuEqS34DXtrXQ7Ve6c5B3gyqLh41tfOkX46dQwFQqvB85aLl8rV
HvsCGhYph0/bTpGRdSUbrjFhQqDAXbBXU3Raza6GiB6qtrDs3gLXQaEheKOKBnUsim97BLGim9BG
1TjPJXkdq6G9rQA7rrTU+VLnVb7pUHFdyXllriQXRhHXDeOboYEGOKl1pOKcvNEQIkj7I1Sk8a0j
AhghYI1aF75ureK2/eFUCDbqHkyQPdwtbAFlTUcPnDat8duPlIegcod1LWCetYcCxbfC/G0qyW2S
SgUcTwkcZlp/qkv4chUTotq2GCXxpO9t136XfTiriwDaL/qRxWbwYWHUHGjnyQq9CTl5k4Rir0TP
7lBLZM6NBuKhui5UGg896EgbFIbdvr7vTTV7hFjiJjZTbZ02sPNBpgajuuufFKE/KHmW33iloR6G
ENmjLkIHGP14CCOzhopO967n/lOWBwjZt3Be+FWHq1dhaDTFW6Z3ENdwU0AfPbgnU4Yziq1t71Dn
jQ6mJsODby/FA6PP/xCC/O9xJBusEYSQQZj6A4povhAtSR6ngemhd3aqTKN6CDdmqYJgVZq/K3j8
sWcIVMe4U0286iQ4qDNQWFwj7kNtVlexlOzszlhoSJ7zMIYuj/EUHQb8OXdxcHH4TahBgSO8kcUY
cVXZDU6B4i1EpxNf/WcogIlJsKqMBgrQczvkJmL40cF+lMbw3YphEK0UZwHIMmfDFjpWwJbiNSfu
OsrcRMucUjqGEAuqWrCKpJe/ikH/jOKDhSk+TqljUfR6TZMkYKt+qJAlhRQ9jcN94kG9puuPRmEi
sWS/XbY7t0pU1TiKAMype042AiQ5iPuZNFR15qir9J5V4TYgpL9sZRJc/e/oTB5EJt3Qqjm9bThf
Wg2PAh2sCPWG5TMaQTLix5HxetnO7DqN7ft/igafnt9ZH2UljO1AIhAACe/CbPPX31fI5xMOsa0t
2Rhn88O1bQrhN3go51jHj9YqiR8vf/5PO97EDfD9sWGP/CEpt8lq+NJA75HjS0f8gXpsjEZbe335
q8zgnRqKxL2rEXTcyCX8BEypdhUoen1PhWOpAXJmHhWZBlRywkzlpzJcOwwlWoYh+fNyY95BqHJ5
nH9y1p/GKcAWmiToEc+ejDMVRavx+50jBcVsq/rGsC7SVF45EcnSIEJurm8ThHqgibkCywonauNw
lfiyjlN2vJ+VDPNcF7oZ3PyQvLqFDVVtnvLaVkZKPQ9u8NSs6hXPBO5WCGC3UVb/9m39MJBDXHnQ
566MFKJSoXj+lk7Pbm3q/VJi/c8wJsOk9wnIJ8UIyP6nbqPulSyJot45GtJ9bNhkNsybMHiDd3Kt
9S1qO80+HaLrQE1/AgbYBSNlzeWZnllIWQBgtsjuwdcw9fOBgzB3rxPmmSuP5DqB6IKBuZNNbk3Q
VUhy7VMGsW5SR/YK0B+BA7MV6gKmhZAlzGXhUhJvmoX440SEjTgOeAlwftN3gFkCTJP0yn3QUPUu
5ZgnUXfVec7Bo+sGKp9dGbenwhDvqmX8/Idp/GBaPT/3tVvX5Jk798Hora+QLrxQ6z/+tQm6bnQi
8fHkiSkipM599iLFkSNk6Fs3Mk8+m+ZfTFi0Lsj0TX4qhlAkUQfC8JEXHIXwCH7Ihav4T5pusuFH
/pH/b0GfvJtaGO/bSPK4xZBv8WoIehQU8VLNfIgHdKPy6DEclCth1g+Nbh36FvXLzH/pQBpWApFE
tMmawYbDu17w2zO3nCIbBCEWd6zFf56vn6LneeAqdFE12Z1hbVLFXeVLGJKZEE6REUylaYM5oM3p
3EZUgPLIZPQ0+vrRkZ85+BtV5lVk6xDKP15eybnxALciW2UQjVBEO7dlwO2kJz6lWj9jJfMfkmVs
RLYExphxHoRuvIONMSlLgfDcCqLHeQmEiQp5j67JPl84VMqM7+AGUNmJ9JxBXDOJ3ErLT8tGhUvB
KE1zB+uXu0V/QvlN4UO6cWsBoe2AWI0V19/lEh63odacrVSH6ikqO+tXHEGFG2ZOsQOgmD7GBfRU
/zDN4GEJLOmcpog/mQA4LVo1YgJK7YtruGuNlvm+WepinZ2G/6xMkw16L4WcAjBUssLeWQff6vaA
wPPlocztToX6B5wSVED47/OhyEqUiiFJpGMK+hDvCVM7KYAY2q/W2bi9o+0rZCZ2l43ObVOVFAPA
LbBuPAXOjaLo2PKOSse6C7STiEO09m+lXYL5W3xl6nRUeewvtWhp4jVzbkXEYRbTi8c2ilDkQJzb
zIMN5OGQNiInqtwM2cKwlgyOf/8hCoxEqmZ6xLDC/Das76r+aSSKM+2XSkUeYglvPmuNZi0SUbag
gDyZRK1V7KDMeHuoCQiVO4V3ob26EuiFIdh4eb1mTKm8BMZMq6WwWyb7PRoAuDoyYXqatFdqlUMW
ndw2DmoyDuFWVtwQqP39y+qjyenmL1o/Tj2LOhas9EN1Xy+BpGd82Nn3J7MXETWgv8f3B4RyPNh/
FuKfuStvhKrh9hXCkk/9erIeioacLYVg5EJUiHKR6Uq3GUklZvAn3KZbObaf6rA/lLa20aETJfp/
ob3/Nk+Vr1Jr//qHNeSJRZ1Vpn3QHCfkw+Y0+k6V/ZTQenB2DYTmUX4jobGAkMq+Q1XIKpbQCLMz
/MHg6AQ+GNSa1JLLFkR/rmXvEHbddI75cnlMMx6SOHrsgKZ5eHyqnpvoG0OCZAkTBhqxQrpniEgf
P1XN6bKdGSfJUtKqToxJg/L0WVJkgEjC8TEMRm8jYPBF+hd5sqwXm2Z4u2xLzA4KrziyP0CWMi15
Ko0l93UKq5NnPEYIZkl9h5bocRBQFFcns3vrRmiUrGwbyioNMmpZ768hVF1LKKSPNO2px1t6uBvT
sbbbkh4VRzn7ksThOkbRUn5PIcEveP5Aq1VSt+ucvQQvSyAOZn7w4fhsbWQcqmMKO6PsoB7yDToK
eBpJ8L8XFkqKiBKhlOB1S+j0KShuDOTHVxEeTQWb/oliwwWlapYNqIO8iNAUIcfowas+/DB6OlDR
rXWLfcGAouQmr7+mITqe5s9YLVaq3a0seIUl9U0R0YIjUucWf/xJKuBTYp5pHskRUW8osWIfDRdN
97EQaK5sAuUQ7dA817b9IK2C4Ogr12n2TUPgwexrWHG/SvIAMeqwFcF3t8zJZf9IbYO/0FdBg/SE
emcEb05wa6di4+Tqgvv5A8KZXH6qRkMnRSv69j9FtpWTm3UQAEIJ+TUJKh4e6mS5+5vs+EaF9L59
SUS1TvXXKrtLY5O37rZBBEj1rjR5J4kEvVMPit9vuoEsnnMIwmsD9YWoq9cKkMQyPZX2Syv2Q/et
QTNISNukQCg0/AIF1hUl38tnYloWGXfGmC+0LbKSgOL1yQVkQd9ZeaUjjnqlIMqMeMZNHB764qSz
74Pspcp/CcjU3V2YdwszOePGAH4TjcKIAgJhWmQsi76l1myJo+E81NldtuBaZkIhwaaHFMsipWJP
mVAE9E68hwBT1Yp/iMN0W3lAm1F+uTyD82bGAYzPZBrizj0l+cvc7XmKHFEJt9RgUzm3dbgwlNmZ
0v6zMblhOrcemrKs9aMsTtRpVoH2enkQcwbAtFDyxYqhT/kbSmEkQKtQLFLRzV6Z5V/yVP3ZZSBN
eAdCQ0HxazJJWgI2uyRrQqfbqtrHP/7h13/4+mR6ioJ7vq74epZ/SdR7C8btywZmHBUZF9Dd5M/G
sUwuXLvu0cxKckSvU/N3bP6hj86+BKqz6U133+ll/A8GSRlQsjZsehGn16LZqq3SBOzdIqZiZ3WZ
toUsAL54VXYe/NBskW210gWjnzYBHkCxhcx9z71PZv98J/voIggrraMTFaciedGiBV/z6aRMvq+e
f181Uqlpsjw6eUnfXNcIMVImL9297oZL74VPC4YpMsbjUx0SpE8A29hyzMStMWW63l4OAu4VAwml
Kqrea2lUWew2l3fIp9BiNEhXoiDbMb7gJzukaAc/T/w8PCXGnQLEnBPk5/tAfbpsZm4KNbIQkBfT
qqFPwzIZ0a88pk3vpJPO3eSJ9yWzyoM8DPWCV5sbj0Y7CPUJEjifaKTyQWtdxzbCUwyZ0CjAtScn
gmJt9QPMwd/m4Zg7Cv/kI7iDFH0aBkRqzGt2GMKTCvN1k/3IqwXvNt5hZzf2xMBk46Et6wmwHOGJ
N9hPmilfK0S+CiPa61KwoUz+Q3XTeyjKlhrb5u0Km9c4eSoyqOcb3slAq+UgnU4yJNOq8wL74KbS
vlFyEnBsI4EWLeUcZpcN1OX/szgl/KmtJHZoAA1PnfILgAsSqfkahUR3iUptbh+KsZNGwUt9brJo
pNAN66jAVaAznXTmSe/t09D6Cx5pzgx9IvRicyuNHVDnE9havaNoAcoBYWl6j8Id1XTQPfAdPO/l
gzXnMECHk3gisqNXSDu31OuJGymDk576ogDGEO7d1L+26fKtC1T5/q5TGqrGMVhg6hQDvAuls3Nj
kcg0HyRXRsken9S+9AhNIwC0MHmfUgtYgQqABhUcuv0pSRPr8PZp8Fqc8shVdlI46n4MOlKxyk9D
DZ4CxbnP5DZemMi5S8Siog4XFLwAdIKcj82TAiR6AqxW6q0i3doLSbWlz48H4MPTN4NJHjfrZifk
V4KNWS38+rkN9/HXj9vkw+eNIC0lNeXXW99SlMeDplsb/+DtPpoYl+2DiUAvotoYRzD4W6ncaf/H
CZoemUAUcRHz+VreS/eKenX5nMy5NNscGxJ5tdMMMZkguVW8xjREdqqk4SqNb7p2l8VvSKglHUIO
V3m/ZHDGo3Hh8UaBVIQY3h43xIfpqotOS+qgSE6JnJcHp/StQzQkKLHptQswBa3jywOctUd3Gvx5
WPvkcrpiSJ287rBn74InKs6/Emu7YGLmZHLdEZvQo2aQ5J9Mot4rVJoaSOljniM0pnejFihnCpzT
2jKzh8KTULvXH6sYZCCSMAKoSrNp+KJ5J1d69qsxPfVLLnner8wT1aOXQDq76q1Iu+bD3crIaO7J
mli+BRPkrIycwm6WoNZueKF7jUZ0i1yUNvwocwOBYJHYgv6QJlNXspsD+EoKj0VN0bdCF3xAviTt
wmalIj6xa4y6v4KxgqZj39QOxKXOxk7V4Og00dDt+qDlf6BaQ/e/lJrDvpVMNIjLXhjFWtEa58Wq
uPqgjjHEOnEs9ynKRHCSFc+ONsgUIbGc1cbeAbJDFQfVFNa+/dHZcf+N/Kl935i1eE7NuLwKHdtc
S72wTl1sK0+Whp92krZY2A3j7ppEDpC4Uo0gf0KdyZweVrPpIo3nEPdbffsrLpWFcsfMbqNvCcwO
6AbEduxJyA0UlOSRLhDIRk/HH74p4Z3f3jRiiSB6xq9REx/bLknojcw856coaEcy88pPThEcCnZ4
mxXWpi4XrrWZyeKu5uXAncYbSZuEWaArnVbOivgUe9fOk9kvpIvmPq+zCmPxipfktJ6S9vpQKrk0
xvTPbeisNB5Flw/mrAXCd1XmHf85IWFnmexLXpKc/Hyt1y/GUg1x4fvTWi01E4SkGr4v7K29tYwF
37z0+clmcu0Q5dWez5sHjWd2sLk8O6NXmpwFGm3oc9dG8MEnr1X2kVtAzxGdBgORx6y+1rQjMXUx
SrhLS3iVubF8NDY5eFYb6XFop9GpVw4WypRLD6m5gzeCM3jVA3AmNXF+IEQY0zlI7fxUuds0RKEM
/alY2aS7y3M2c+5om6ctiVhZhvVxsiQCrGdi93F8UnRpLXvpld+ah1Lufv+LGRBMkGhY4BkmF0o2
pGVAZ0h8sjTpEKrIh2oFKGJ5aTgztz9ZkPFRzS74jGF07QGIqOwWp15qyQ3XW6MNtr1/Vzj3BjJr
TkNOPPq7pooxWB7XiLCcVCvo/UlAE4iETaekxcl7kGIEZtP070/92LcMFo9VkmnuOt8KsRkUlpmm
+UnLyK+t9OTp8uLMnBuI0CzK+XC24IEne8BPbS0MKzU76UhnPT4iHtptlnrT5hYGAB6NO7Djwlk1
GUMuaiUKIic7RfEuLbOHJtsKWQLM2+5UdNBX70P4L7NGbdRie48iR5M3jJkoIg86RtXF2brm39Pl
WZtxALrOWLgcYTHmXjlflb5kqRI5YKt50brfdIhW/oMBqFHpJCWYJdV2bgC1OMkDd1ycKOfkGwKo
BXc5NwAudl54+DEu+MkAIiW1TRiNmCBT3deVt9OU68sjmPFh5Gr/szC5byszVwrLbXhJuBHSlerG
g0BAar6nfylH8+cIjnz88H2CLP4EafP8oS/6TuQn9z339vZSsm5upmDm4MVI7pFK0MR7mfRvy71h
5KcyfenztYqo8OWJWjIwWeqgDemzp9XiJGKqdFfO34K8CBGRMUWrAF9FKWNyFESdx8LIpexU+sVv
ray/pGry97EPuVka0Mc6xqj0cb5ZrSgbQO202UmrgfqtOrEwQzNb6ez7k62kZVauaQnf7y35Wsu8
1771r0p48Ht3qY17ZjHOTE1mSwN65ihIAJJpWcntSnm+vNYzN+7Z50fzH96LaT2oaSFxKMxiL1k0
V99l7d+7PpK9kBuYf3icp+udFmibxq6dnpTWByIVOdsKwOvfrsjYgsn3qWDhm3gtno+Dg+0Nni7y
+1igOahHBcrM3i5BrCJSjb+ds9EWRKm8rmnYRo/t3Fbd6WoxVEZ+rwRiBdBrZTvZyvC/Xl6ZTwuP
FaDodByPWG5SIOdWGrvwHdMt8nvnVOl31lKc8GkL83nYXsaKCejpT9C5npeiOgR5fu9L28Y7OOi3
ozu9tPYzVujcJwYi8wlKewpHRz85leo4Ku/r3LopEfEe6uoqF787akKXp2t0SmfhNuGITVRCSAcF
16eSXIQOcULmTr4vRPKbHgt9RffaTVVbtzE8KyspauCMd4wlepVP0Qrq1SBroI6GmwRez4mn8c3K
7rusl+/1oaeYWZRolZMf6PWiA31vQSiKbO3lkX7eGKNJAI804yhc9hMIa9QNkK8nkXyfKRvx3ChX
lz9vfl6z8+9PhmS3VB/VjO/HfRStCrd6h8Xi3iqQYPaDfQOkEQKRrdXrazOU12byHPrDRpdiui3f
XDKAAv0WR1gQCur7ynvRAuuLF8LiTL0AL/DVqeALqpRNJvXw+AwJvV0GDwpZeR4UHY3ud9u3V33m
s1WQaHHop61fo87ZlpoAwq3tFTNep9LwkDX2iQbIZqPl8TXIeuRp+8dcc8AWdNpa1upnL8meesRC
O5dUbgGHsic2qdVsFTV/akt9xUV91UjSwWvkte12WydHYBaN+6IQq8KKIH00bwpJgSakb56TwtiH
yI0aEmAV6EzyNkJ+OL4Jm4aEk7pwgf2hYTjfzkSnIMnh2DfQVpjC4u3EsAIjbOV7qYpGddWiWpu5
mj4YRpk/V5KIN66nKo9+F4+z7Vhj13mVPqFTVz4j1Gpvyi6lsbG+coy74RuS1Vm0kXwrvLMdI+H/
C49YXdfyTs/SpZTg5/355xePPZsjIGp6+Y66ACYC8MZdb70V1pu7ubw/eTt/Oup/4C9jHmiOq9pE
ytXr01K/swP9CkKLvRpZN5XzXVJue8irU/OrGh5ii/JVAFDpLiwfZAupV7tYFQMPfdp6NKXddka0
85GN5nmw74wnt322jBeNxqK+fTC0H0ai7SAOXNlKuZLKHyZc9MRFVxBprtLmVxA1a9H9lLOX0m53
RZmtrewecMVOFV/6NFxHyBXknbkfhL8a+t9B/kXVb4Nmb9vPdvTYGNetH25AjF3VChrFWr9R8nZb
tu0mhIfDc5+l4Q0w/ybS3jyC1S6rVyod+KJ7dOsK8c8fRcsAb9TuOo0PnX1rGfEmlftdg6p95Hx3
Eh+Vcm+dFN9QallFPbrKbrOJ63qnZj3qSt4TTQplTgOm098qRvzce7AoDYW8KxQ6DuN+02oCwV53
W5TVrsnLDcToNGZGa6Fnh0EddkKuNnA/rwvkK/QWTd1aXLcgbhzCXciOfroRTd0qFJi+OKk90t92
cp9m6qmTg03b2Nd15t5KgbQdtG5juvbeToan1vPljdv211181JqrJnDMlVON0LOtkZY8nLN1bElM
FX1nuZ/8KJsQBXmFjo7Uu+6H8odka1tXyzMAaM13Ifp3Neo3jmVtg5LeHDOBU95pr7rMelWHhDJt
1WxaNKeF/NuwvG3V6U9G6q9T+aEMmfQ2ByNlrHphr3wcXZM9VWqxsvr6kABA9bVcQ3BZ0DzQGcUO
PNZh0CAOQsMKscW1a0vfjSjcNxp0sr54h/T1qTa7rdCUr7JkrvoipEU92IRyeTvU7xkN7JaoVkP8
u1NHlcYr04Du5t0BLCwQotb1N9ezDpk0HMxGjle+F1/1Zbsz2R2DjzdFSHvneAgSr2w6XqVAhYfS
WNfdTzpfuN+fYprqh06Huf/dM77wy9a+bm/axAIr1q/85mekX6Pv1hpfy+57Uj6U/oubv3bBndG/
5er7wK5x3Tt9eNaCVz2gBdz0Vk44rPLWgoO5wYkXW9l/CpUnBXYCUdkHx0coOyhvPL9bmc0PKUaj
3tavI30ss34dhqM5PLrta2Q+m+AN8qjeDEg/JwKtNC8jeitXBT1TcVfuUZjZ6tmPsHyqan8dGMrK
Sw9h2iGH7d56GUpuFauQdduh+poice3DiJjqb4gkqxHMu7G3spTfkP6a0jc3+VrQ3G3Wt7bn/BQB
IuHE1aF5V5jPEmBsOfG2uf6Y9LdR96zpTwKhb1eLVmFhc4xoDizo5ldOiuE8utao61741YZK7NE1
K5SpB7qZC9llk8CpUsgnkcivLaLWFq3EeUD0nrwGjb5KkMCuotd8OKbqc+G+ZbVYS7K19obgXhm+
+Mkoo+keAiu5El5+SBp5V+t4fWMdS80mcn4i4M6MpZsoqVZy+gBLghfcNiAPkrSGFeSJWPxGxdep
XrutpdciBLyZHmT1vXFPhvWCcE5IXVitt7aSrQrzq5l8V419Ljsoc59aZN8zz2dW2V9Rlq8ipdqE
UPq35j7OHnM8aw5ys5dfle5WM9/S/iagaVruvjbxU2ncxmq9KiCGgI1LjZ0d3fT+qpGMrZIm93as
74XzMiinNsi+lW3ADVZuLLB0fiZvuzrbtHGwdyRu/xg9c/3ZCBNzJUJkLQApH7RqB396OuDXw29q
9FbqLroDHg381apylaPmmsVN7gdXMP5uCrCbg//VyNK1jYft1O9++1zb9Orr7rslJ+66tLpd039j
/Ya1nyq3naHe90XyFprVrVoZ2irPkl2mHOT4PkzKlVzqu8D3ipsOfsSqrg+ODDamNLiZ5VWZBLgM
CmABUsDe17qHGwFT3k0o3qLyuZavPR3EoB6uKljXXPMtHNRVXEjr/yHtvHrb1rK//YkIsJdbUcVN
lmQndpIbwnES9t756f8Pg/edsShChDMHOOdmBl7a3G3ttX7FsY5q/exw8YCM3uTFuxAYd3khbcrs
Z+ieHO8gtMUPzzXXLisrxj8wDZ51PbKjPNrp3VGs4nVLypSLDyU+4KbSLlQUkZu8vHDhvphIykP9
viz0+2mUOaNFzx6Gb5KvvKZby1prq/g/RMO7oT2ZgrwRg2hjpb/17tYpNzIagJn3lvTBCvdcu0nv
xMzaK5K182T8CUN5JMJvxOi2DbpbSQnxgjdsqax3qBuvLYMDrvqFqsoWlue6lKJjrje7ItLWifaA
rNWmaqLfQ+/csDvsULhFOASErr/zrd91ctKx5ZDuY1iUif+aKfUa679VGUHuKKTvAejctIu3fX2q
mzvf/2om/jYmy7SQeBQB1MjK2hlE2ynf9ORJs57T2trl2mOWrCFQrnwHyr/yquSdrRjNTmKrRHW6
1tJ0XXfFWvadtebkb4Hp7VJP25RJ9Wq0+bEXRBIyfkGHPXFaHhwt6XdlhjSBUT4L5k4y3K2fFtuk
oFGTZcWqMe+AWW+iyt9W1KdRjFuVSrZrmoiVf3IC87ZXZfCnd6L/04sx3TqK8rtSsMoT8grBWw3I
UbRC/kUsnizHeWlirtKgutcF0gvzkLfdxgTaWVL0LJGZsjCmJ1PJlKM2tHcBYGczOGTSMW9+C87R
bV+a4k4dONPKJze98YsXRUPQ3WKm9ZWifDcz7LX14sFASKHKpBXDve1d9cFNMnGnidVbEwY7r5W/
dGX1QOI29l5XjoT0S8feNlZDJqwGoVx5xe/ceynTDe6fvrSt9VdLpafJzRZGP8QCfl58yjFgrrnn
DfEbFSq/PQYKAd2HPrpru24TobGQ05lAJgL032NRvuTpqxw86f2NHyabthfskqgufAvNuktidS0K
5jqQ8QjngahU+zjOVj5CS5rCPUTOHP4E3JsGiHoLD6X6ggLrKiK1asVXHa6Vx0Hs+oc63dNqt5vo
Z12/Yk6z6spo3XmvVXl0xa2qB9iINTdK1K1aPIxy/R0bKNvUbkscmWNnE3HRgIBD6GMV6Os2OGXZ
fRrQoN274gm9LqbuyQxOlnc3lNALTAtu9a2ICaeuAJSudzDV7aw8SAXwC+Gr5jz1+othbQLvLhsO
JvVz0Xiq1L1ZGLtY5EkX/sBQaGNa5a3JpVSEKf5gxQ0uLnY7plZokDYuIhdJsk8K8qGhuvOMrUIb
K8CwLumf2wa5HV1bhcpLK3xLtZtAOfC+1/PnwDqK/lMkvYb5V2SKbBVWgFu8NAb4PuUxqP0168yW
6taWcjKb4MVKoR6HtmQaK8OA58VTLSgju2EmyWFUkD4x+hkm2wUcKf4i7qbj0cYEGMptqnD6O60d
csFoPhogJXmitqZws0rZFuT7mvfn+uPjolxGv2AsK9IbnpNG9iKzaBO/0fdaxZZ0kjQhZdC+qma9
UGOaeUTBa6RuZkDVHHGF59UfPD2lFkS2tlcF64eUpq9es7k+lL9N7PMnJmP5b4ipoANZBpKVXa3t
RasUHx0VlaQ0buXXXkiTHlvnxlkLufCEFNSwLuI/tAV2SbSuBZZj9zvPQW772j6ty/QuU3L9MRZZ
aI6+7pWy2VjUfLYtXOK3Tg8RKXNy4Tbs43ChVnFZ9KFZQHUMQoykAr8cp+tD9dIsDcH0Zb/dp1W5
z/o/XvM1z7ep3K0qU1yn2tv1T3Y5+5Agge/xHqcVSvXsPJyedrklRAr2hsNJKOSVkGwsb0nB4aI3
NXqcj4hVONa076cz3wcCwt+Yre711IC2YRyTAX+OPrwPRaFf1Yr1I5OqnRm1pn19dDOBYZCCfaP9
Sib+tyTx4WOGfZjGDeznvdPhLb0yvaF4KArZPCp+lq3a0KKA5mMutiqzsLpLi6q/uf4DLtc8mrvg
FXD7HCsHU1CwWORZqAGP2YeU8o6oLagbNkfy43oU0BUX6QxuokiPw+9B4ApY8Pk0NpqWJhiitPu6
6a2HOK+2cRY8YHKc4aLR7Gm9kK7QB7tF/jkifxGfXc/7onhKvEandQA0VJY2bXLhqJle+6Bwi2wj
w6jvJK+WT24C4yATUACIC5mcJDfSdSCCiYlSUXvI1UxYJ12cYjyC9pDrhbz/Su937/JsDbQY+VG/
HXYClrubuqhOmOFBbkQMjZ+m/W60oFp3RSevRU+WbWYj2QGNDFY+CmGboeu0OyHu/Q13bP1Q5Oqb
2BnSJo9UHUcQTdsEefOcDFV4UCtKvmG1pxL/bnaFs80oOG3kTBHfE21AQtMIy3UWtH9yw3RuMk/i
bRUdvC48cjKeAk1vyRtygTeC+C5GGvJIlSXclWUlfzEdudvHvZDYSigyHEwxVvAbVVur6hM/uL3R
krC+8xTrJ8zlrePCDO+HKFkJgp+vHd9yKYA4WCOhNrNWMjhneg4jxXFGByMW76FsnP6LJ2j6yosU
/577jTda2r4lhvon7ZV8lavSW2xY7UZJO3flep1ot473mljeYFc9N4wH+Jzvn+Y7kdoI80RZMfMy
9U5tzHbvK/qz1kl3iZGiiyq/0A97bCt/R533PS1I3kz/VnbLn22pBGtd4wliajh8Cwih2R5uLgvl
3stq16g4SredZwg4r6kCLp1qT9Fyqdt7vM6ClemuzebUB4dmScVu7nT7GGjcNh/2P6S92nIKAnVG
axeo4EpeDKdse337LUWZXGwpIqdGpQwskeEmFX6LzcrTFhqM10Og63s+kFprGwGWfrf3e3sIviBv
m1f/Y4hJjRzRFFZDSYgw3gzNLhV+iEsNmpnjmNcWvXAmHiW86WXje3nlWBrnUacOhzaSttkw7Og7
rhNPsWMt3w6t8xQiP319fi6r/0iZKpyMKKrSupnSwHy5NBuz7nvmBzvsQxPfBsq9uvT9Zo56+nTo
CIFR4V05BdjlRpNnLlndPshPfXJYIh3OrADgqIaMeTnwvQuVorbxwyoXmZ54xKTnoSqspNp9FfVF
Ut7c52J/IqpGl3mU9zpfa0oAG6NzlW4vdc+mzANuhVFYKyxMyux4PkSRz6OQ+UhZO56rCPCtdJwY
I+W7z1K4PvVLUcYywMcDIPfCPhWJIqZ/An+XUDESX/+3EOO6+BCik81OC2VChJbtdvuSutdSuWLm
vBwFroEYoFIDM2Fyu1eh6khVTAijpCsbrmvvLa/ssljF/u76YGbyCJBQANZkBWDMBbM1k7p6qFKp
wdAPXAwSxO06qzxnHTVw6FvDqh/SRBdunVpx369Hnll1RCb3pb8yPkgmY4zStFDrTG/2uFWsKYPf
qIwv8Qrb6ZZ0r2c+JwoqEF1lDUFQwDnnMyZqg9rHSVftUeXIb4FsYHWTZfmv2LO6ZzENsK5uuuL7
9fHNrESgOmNzGiAQR99kfIrThTXQ1WYPiqNfV3HUbrLaQBbW6IWFSZw5iTSgclD40JAF2jjZwJpS
1NjhZM1+4Oc8x5ZILqRKi6aCc2GQXiCxpjmNSvDk2iMTck2qwswY+piPmkoBvuppLUlYjCKo1FOn
rHw8R8ow2/t+lh9r2Ui+mHqXPVSOUrx0WRDfIvnp3zlVFm2QuxjspMqttRDVwZPVWDKth7TG486l
fJKpmm1laPJRa8icfS9UINAV3tdocovbqg7/iFbVPvdJBD7GqsRVqrvtTSt6lHMaFVCfGwNU7NJd
3AjtTSQHzkrFkU4dgrUi0TbK8Bw+ZIHmbtVOS1at3CnbMIx9Ox88eS3ngnZbA4tf6YEavXa+QuVL
61AnRePIRUhJqu96JPI2odibmHlggikmtQN5CH+q3zU85GMK/J7+qhRkpq0XZXuqAqdNPn+qaky7
NdJLMICeTj2DkAcx6du9WonOXnRU4bXsnORRwnRpoZ97KQ02qumOfdy/kKeLN8dQOJniNWG7LwUk
kJVAce80ufbsqjXde73z3G2V8hHNoB/2ghFS3W6pS31+V1lIRwMRRKwFcOX5Vo7kRmoqv2z3ihs9
U2lxWSPZ70SrhoWU9eJ4gkqqQzrQsVOYcQiXnD42Ql3Dk7f5JjnfXS/ASJAej7zE2bo4nMZAKrw6
IB/Ai6Zv5cBAbKGNHP/QFsEu0JQ7kuWd2qQrRVV2ZbuQ9F3sYaIByeEpRUkG8vfkVKobiqN6rgeH
Pr43SMcW6uwXhx5/HvVOlBXhxV6WfLzMq30L2eEDGgPr3Ai/9LG88fwl7vpfeNJZ3WeMg6AH4CWg
X1xg58ugrlU5VfvCP4SBakOHRR3IVZ79cO/UT76+8zRbai1aqNEq6J4SHFA/uQr/hgcKK45qohfe
Xw6uAHIgVf4h9fTfdGufW4oMnFso//5vgcbp/JBrBErV1opR+lRAFaQ6KDJq3waKgv9blMnXlDPU
5oamIYrzqIXfDOXOUBc4ajMLgyU34rpHDUOm7XwgRtOLfTQwEAMQixVLdqy+BMVCWWRmcRMEUZmR
K3JJURVCw6sVqmkHKfru6C9Lsz5zJBgsa+AglE8uJeU7qGM593hwkB2r22hpU25CwRmw182oO0Il
9ZZgUrNfTeZQUCmhXj4x2th0h1bibBjttWQzt3vr1gMcfX36Z8cFudxgTBQEpxrCugaQtXNRxE0A
WtTqKeleaoQHhGhhDVy8Bik6EoVIo4rKRW0MEXI5osgTHqpQCrZ6WQTbzNLbjdiqX5GihN6JVIHd
NU1pS9hGba6P8vL6GsOjOoQeBR5VF2QiIc8bPW6C6KDk3kYS1B1QvG04crINJ0N1XNP2oT6s1Tx5
kOs/14NfTiQPRZoaOlg33IKnjAaxVyKzRjHqIJ7KjorTyl3SJLlc+2cRpoi6RBZjNdOJAKaMZmaU
DC9YvkPp+4eB/C08cr4jHDHZxwVa6QqY8/TQYRf1q6t/6+bpeoS5gfDl/6bqpnwhD4UOU5Sjwpsd
OnBgdgppem1acru+HuUvFv/8BtHEUaQPfRLAqRc5s9LJQVhIBfyPKHp0RJneurdJLaB+X5NAfcBE
ae2hQhRGlI3pTl+PfrEcgMOCiuWf0fThErja6uaQB9JwKEtwRGUAKVjrimgzaP2Sic1FejEJNX7u
DzeIEKSuFJtAVSjHblqS37g3N6ANY3mfAvK6Pq6L1yTBKCGMLHAK4BCgzoPlg1tqMRyOQ6JXzYNl
Dp1tKk12E3dOsCbNYSqLorv1QvPTZ9gYWaaCQVbzl/Z4HrkzA0x4K2c4WCJCXm2mbYwkfrCy4D3N
s4Xn1tzsfYw1+aR5DgXWaD3xAH3ZVuDWa226IxX9fv1jjn/mbIX+HRJ35WghIaNBdj4kIXMLHHn0
4SAagP/jkkeKp1Vv14NcnP0Iv9AMRDiSttC4E86DqF0uAULoUauVH4bsNSweleqtxInuepiZTwb1
mVXB00FHQ378GR9WoZJXYV7jesKm9jAYaumN4EShPLoUhhdmZ2bBj2KtNEb4j3ihiF/JQp9I4KUP
UT3iN773I4TFeU7gM2fNArF/dli8ukYeCIIp0/UearqANzTD8qO7ACyj87Ve0pZeCDE1psQ3TtBU
B/2QDBxt+K2Rbv9Baoo18N9RTNlqUR3XmlqgEBtF2zbhEbxwKiwNQT6f/N5Q00Sp+Epa8j2Apm4B
SIsXnRRnzp4xeYHEzxt1NGQ/j6J2dH/ovDgHydx5nC+SdWyr2155Np1wVVM3+PyKpuCClRq3+kiN
PA+nRZjoyYiSHLQ6X1VgVsNQ5bFxuh7l8qHD/vwYZtLQ6KG11DKqUwe0ZPMj7LhN2CZ3baB5Bx2M
y65QGoBHVVoAFFCGo2yhcdjV/ZvSaeuc2sP2+u+Zm0rqZ3C9EeEkhZvs4060knIwsIEQoh+p8TB0
8arov12PMXckwT8b7w+oIyRN5182LCK1L3vRPPTuYbj94twrxcIjmNomf2NytmJC9Z8YU9Gcxkt9
tQQNcJA7Ez3gqKeUZRm3cgr4lJ7YyZKjzHZb7LwCw9qGTWFRZ6DtF4QxzQsTvKZbAZ0JPP017bTU
9jxlHw6OYPNm/N4riWM3khmvIsuAPofjjtWmDdgwCa6BCKUnQl9Wy3EhcnT3yfOSdmV0gr5yPBMA
V9N5GOrID0JPR86ynJMTuU+6PnZpSpyCy0H6EuYo7pte85503jHzW3fXSn6DwZVW2H1AY1AQy3QX
VYXxFHuN+lgbobKKG7W1dbHEwCVyvVuvVw7gshQQAKplSwUZvyag6RuInb7SUMpfRb4krrq++WE0
ukQpTUFr28R5x63ho1lhpK7DQBY2iMSnm9FDcx3LYrIaRB9ckOkmG6X1H5wExJKDGJFr8LNcQ0YD
pXuiu6WtlEjdp2r5angNSNiSgodPjzeUqShmkpKt6qEwN5npAcvx+SKqd+J++VGEIJ7l1mhvxM7H
RheRrwcv1N/4ai9SnN3lKXskSvubmM7yKtGcn5IX7tuCtyGgP1na6VH5q/cqaVsMWQtWjO8eC2W2
09Vq/E1iB3Co9796jH41tOCWS49ON6U/cZcPWYWBU6BtFFJjCPFFtkpkSCXIntN9NYXqJi20xnb0
uL0HnaCsCx2bI6uv94IUngqWGWZaOEiKGWdF3EurSJOfQj1+V0DxBbGkrGpNHm4EUcxQkxzB8yU4
4EE0B1uouwNz9LuUSp+f7kebGkWEbQSGeBUgQhZHHXrMgvES+SCUrCH5k/rKH/7P3/Kgdu1oEH9h
7pYAgSuDmzq2hF2YCNra8vLyUbd4lDslo0lDqdu2ToVpul81u57z1PYdLUKbE0CvJjvfEpl5TAS4
HFbndFDhtGPW1fo2rAx14+lspE7F+zGtq3erSZk30XfsPE5dkMX4EA1Kn3CDRc/wJ0Nwj6qx6xpU
Mc0YUe56KH/4FSJ3kTZC+Q0mhB6+yEpXD5FJaizUyt43IMZpWuevvB4Gr6pk4NyLGipMZ/QP2LvF
G8nLf6g+CBqzQZmipa6cQLbRUshGJcfXYyqFR1MQGK4cA+LLSvFGDzFsqoEC2DGSeCtPNb6YTf+F
uitoRbd5LQ1jBGi12KnQOeDrqNLaEf0EPpHsbjSNUnbp0DePiwjFXE5jF5txMUurrRwkS/CauatO
pS0Ig4/S10V7CC/erqCqbR08xXnV5DIH8aneV7p09J2uXnmu8rVKmpvrx/JMOgo7kccrfRTakdNM
MWNdhU2EUa78AwXbZPO//fVJjlAo1oAGE39dTyNbBpyv1QulydnfD+UMIILECKbtWjcyS5zuwUw6
fm+hZKAcEeL5vL4preBR+Z2eN3nBlCJvGm0wNPQBDtYQ/wbVvSkCf2Ecc1cw/ToJkiD31wVbr1I4
YrAnx4mJfa77yjM9tlUBk+j6hMyGYZGNxEqec9P2FT0EJ4hThHoleVgLiIaHWrCNhn5h3i+ydQUi
PhE4L0d65RQhwJugL8RCDk8DjSd/ZeINB1CP48+lpXPXampX2kmtu9pnc9IxLttHU1DwppU1Sd/c
Jmez60104mSwXSH7Nt7uSfR5TZNRZ0BHGgdGL/VP5TyXMQZqCEOsRYCGHLvPXLtVFwZysazHgXyI
MP7vH15WvVsmXhQQobJWIL0qbSHjm//7EF8Rx4cyLE7+vuaUpmekSPAM5h7kZLeQil0cZePPp5Q/
lgxAbEzxcpGSNqPufnRqqLmgJwIjz24UeE3SwRMekuDzyh/n8SYJrMvzAXUOVAwrl4tVL9bFsFha
mv1kH8Y0WVuDWmXUXKroJPrGDXD4m0TVyc2Cbe1rd60O3jZwkhs35xWkpQ+1ke8bHwJeVaxrJ1h4
oc7+lvEhzBKhMD7tlwmZVBgtDy70KCsaneVXr1Jur58UcyF4P/L0QkKNfyZrnOqxnmYxr9LeAluv
Fap8ZxpN93I9ykXGzkLhJcTL/u/TY9q4EiDzhoGDYmhYklg8wy9Ugwcp2qfaQ6U1q0D4cz3e3MFE
1YX+DncnMjuTUXkaqnpNnIYn2cphGzbWTRxRfA+jvT94t3W1iMKZHeCHgJONJjTosPVuEp5crzom
BZQinihroQh+KkFyH2PtswIICr4/6v5lAj9EHq+CD0eITMYz+EMcngBgdMraixcax7MLZBRc4lVO
AjHtL2Q1TkiWRI5a+E9y9B4s8uYv7qpxbXwIMEketCqshKBgrpqm6VdxaN6DEXjHI/f5+pqYjcMp
iO4HSwNM2/mHIsNWFdQumSKRFLdLzXtU1m6iKvI/25AbB6SQaSkjmvkCL2kmsPtEgbWATOre6NUv
PmRpQ0l+XR/PeNidvYInYcbD+cPEh53Zw1vnu2mYdnouj1oxtnNX2ODTvTCipVDj6v8QShITzCVU
RpTp0rrVcOQ9yvqfIq8X4sxP0f//cpe4ychw8Z9nLQvNveluxeKQGp/NjM6+GjI/50MxNf3/hUBu
RG535S/ITdfnZfbs+c/00/c7jxBpbVSG9Xj2hCXvdjMnJdJOiuQcDLd9Tg1/6avNz85YyhoRuvTv
zwPqXpSZgdWxQy1Kprsw3YKiKT8vVseqVmm2wMwBbTZNhtApBA+Sox9nYfZ+NNPX619tdhA8hwCT
oXx74VxXemrUlQ5fLdNp2khOc6uozpOaIFnWVAu6h0uxJjPUJZUZ6xj3nlDIlrsb1DVbbZMPn5aK
HD/Yf0c0uYN0K7aosGXceUOircrU2jeDeVuX6lOkOUt6/bOLTqO9DXQD/a1pQTM2KyRAChep9uYu
op6Q9Rj13oXgXaLuXy6EseMAKm0GW+MqaaXLeRydTIiT/s1SL2j2DMCHEfAvOSt91/PVDGxnyCPP
HFfzmyg8Kdl7E7z8w1pDJZQXMX4WF01KJ8vKOvIZAQThQbtF0bWJbyCJXo8ye3ECl0AwFgghWhTn
A0lhbWPTwpRUsftbi+KdkYgLkInZhQyCBRE5k9tmSpgRqJjjLRBEJ0DYqWa7w2qkpi89i2eyfPSD
9VFrj4LFhS9HlMiOiLt4cJLq/NaDP4JFNBWe3Ox+lp25NxLhpQ+GJfTEzIo+izqO/cOdk6ZRpBs4
c58Eob9F7wMJy2T4I3fCm5DV29RrFw6FmXVHw0lEu4c8h/7TZLoyvD+bVgzZO8kv07wvMghIycLl
M7Mk8IYYO07Y/CJCNrl8ksisYg/px5NQSnZwo6nN59ccL35+PaB2su2pMlvVeH2UqHFwqhS76O1/
+v0f/vwk5aixWCs7JJBPbgw78mtn/EOigQkrP5++Pt2ZaZnHFLhmskj1T6WQr0zKjqXs3fR+jF/6
0qea2TvYWI0XGvUeugmT49mPuyyXjcE/GbgBIZFpyynCD9B1OvnTylAKXW0qFeBW6ATzYD5fyokj
pAhF1P4p85WTEuk3YjXYcUJnAVv2nQzSHZvhhaNhbjlz94ww9PGcmyYFolcnri9k/ikS3ENnyfdt
WXw1nCUE+tyKHiuK9FApzl0cpRIfzVT9wD8NiA0Oj8rn1zNYMA2d1HExXOA8msGXs6SWu5NcbM3v
frW5fkRfminRAfz49yeZQGy2uZELQ3dS4RUPYkWjAuc0sPrmSorvGutLWt6K9V4RLIjyC8FnFiDm
GTAsQe5bXHSTBRgnVtYGodKeYjj1WvsewXJJDo6+0IScOb2hoVAZGSt0VAQnZ44SD71hem57Uqw7
ob7v0QzJhh9yccz71/bzUAEFPi9XBDJooO0ueupKHPl9IyjNKba8vRDoxxJyMs2IhW83s+xY1DAG
ec2NxdTJvAV1FdZJUzWnARGC3nsxigW021KAyeRYViX3eVM3pwKZqnSrLsHxZ7bn2QDG+B9utxLm
M6c/f9+Mf7rCuhM3hvtrYXGPD9rJA/EsxvgbPsQYcD4PU7ltTkIibFqaVqJlD9axzx50MdqYyX05
POiI2F8PO7Osz6JO7m2vEmMsybvmlCnlqge8S9kZZkC+qWH1Xw81N0mjUCtCvZKChfvkRe9bdRul
EgZ8QfGs7aTmy/U/P7NzYIb9989Pdk5di6oTG/z5nlpfuIP4atWPpWaX3i7/tAcneDLoLYCFaHIA
tpnMFXplbqmkaXNqhK8SiLVMjLfXRzM3L5SB0YSl96AhyX6+GugVUy4r5PoUVd9UFJq4h6E7OChh
tLvrkeamhfwdGyeuVyp+k+tOMGksi5lbn+iNr3z1fXj5n/7+dNqxsW3Uzo3qU3UspXW45PA6tzU/
/PwpoKZVsjh0K36+ot36wf3Q3ZX5whNqZi6AG+O5Ikt42PCRzueiLDuxQjirOvnSHZyVSMHj/hG+
9vXv9Ne6ZXIAEIbqPIIBeCFMq6B9GMWSFMvVyVSpsbYd+mnfEsTZ5Jc2+kq7M9k0+so4+pHt6Vsy
Us29uf4LLsfJ+wd6C7hrSnxkvufjbFolgULgMc7iPR12Q/WWpvvFi/RyvQHgAZ+G8y59GrbReRR+
QkqSY5XsUygeaY50z+r6OJYiTPYOqtmplY8R0AWjzZGF63/4+6MSPBIS6ENPQTNCYozAB7k8+S8w
krv07fqfv1zRfCC+zd91cJkCyHlUNJkYVCc5uEH8hB5t3Hx2z/NWk6irIhlJD+Giqd0EVe+ApRKO
+s5qfNAqS0jYiykYA1g8z+AIQAWcHpCZ44pipIbOMXpIXfvznJDJn5+sVAAScY80FlJD0RrkMh2J
X6722Ur9JMZ019NACisncI7wMVcabBOsZq9P9NxHglrFhqfydMk8tZTShX5XW8e0f3PMTewtlZku
VhJD+Bhg8gDUkUiPZauyjkFQFxulaQDJ1FF7F+aD/tn3OKE4IQ1ZGzHeF53yRBG6AL1RtMmkvSSm
dj5SWvuFIHMfbHTpZEGB5ob7dH509CBYVXQvhCN+YuK28xT3VpaTJZGY2Si4L9A/YSQ4fJ1HaQHE
l3KRu6cmCb9RYrh3U/mz+Spfa2TjAmQdbR4uQuSJ0dMedY5B5R6spn3s0nDhMJ+be/64hsn62Mab
7kDVcVU1dVDjUjP1Rqv8xwjsjCdl/xAG7MVfV0ZKTvpkieFRpzpNaLkndD+cZwiL5Q4fHDRH+0Uk
zty8fAw1SVSUQerjFimn01ot35Xy/fObcazyYEo1wiOmr361zXt0Qwr3JFomMqOOjpyBXy+9hOZm
xaKzr9ODB3E5fUVakt8D3tJcQI9/iugtd8BLl5/uMIyVMbDQsA9HsaO/ONcPL4mo1+qgMiPvhO8G
tXm7qpDP09J1FSwRN8fZPUtZJpHGKfsQqekNqcmHwDsljnyKzfKrWA8/u2548/JhQ+78Hdbwn+vz
NO7xi5C0pWE1yaNk/+RYbv1Al3uHBdfLLnqhYIG1ndiDVFviil6yVsbBfYg0WdoZtBTOAYNzAPrt
Tivk3wHlro3pivpO6ZCd6by03/pSAmDQzIGjAeY6eRwqSwWp2SFrUNNgNM0AnawgTGIPJ9dTaml2
njwJ0OAU9btiLXzamcUpjUBjC9odLLhpV0KqelnqtMo9IVfq2oofSztMaFw7QSp6e30Wx716MYsf
Qk2+bRWZutVkvXsa+uYo9H2CalwUIOhnosQqIeZprQbAIlGzBEeeXbFUdOHFcS7yDD1fsXGQ9XKr
CsIx1DCcH/zsD0Xmkxb6X4Js+NVW0ovpIOd9fbQzJ5fEVxXpZkO1olVyHrSJ+zwwUTA+aZZ246nJ
zWjqdD3E7NzhHIh7BU6oF+ovWarEiA977ilpw3bdWkX3mmiFtoZkby4kj+MOm87d2Paj8o6oFZCN
89GkEkZzOhVSjhervEsjN8WyDqg2MuLdRjSb1zzvlgCRc1sA39+/LoWjPdnkCyphIIAlltyT0nnr
SJUPmiZuDSneyn6xgOKZ+5LkxpRHLSLB1jkfnmOGLckxB4ysbbXmsah/VkujWQoxjvbDsTnK+Ohq
6HqnvEBtxn0vjb3eOP+w6D6OY3JQDl6suqT47qluW7AmUfjmNZ/u/rGmuWfGDzVKp0yrlZEptkoD
/vxUmdVmQBV50DYxKgXX1/bc9vkYZVI+zNF6rnuJGQGO2R/DoYhuExMWyPUos5PyYSyTZV060pA1
vUOUzH+Tc+m+SXmHV9T//yUOLYKRnYWH7GQpVxhBZs3A5HMC3viZsw2hyEam+Q/LWKakI46+6vpF
FpvTaAR93jpHCBS0AMsk3nhtfzA6WfyH6YFAQod5HA9l5MlqNuAN+EbCW89FN1zVj7275FI6Nzeg
hOkyI2pEf2EyN17NcSNUqXOMix6rArX/FWqDdO/lvvHZWg8rmqwfNT6sgIBNTHZN6ORqImeecyzL
KLcVudB2qeTaZJ6ZrTNLC/fg3NLGoBJdHmg+XO+TgWWF0ShOwbEdOLsGVdymW/Lhmvt0HyNMUrRB
FSqlz4kQWatQfwyLfdgsDGIuxAiRp2sxtn2muGKFx4uO5yonprPRkaDfar8/v2U+BphkCz1vKARZ
XI6yMJHt2ClzNkzZrhB0lRfGMjchH0NNdid6QaHmpIxFDFs7978W3us/jIUdCSceIugFNB46pian
OQmIJz2G0b1cnsp/qFyM+c1/Qkyul6xBbXnIdOHooGSAhq6dup8Fy7BLPkaY7BLdLSTZ7RjEEG67
VrL9IdsYZmLH1en61xo/9zTX+BhoMvMDZGpZzpn52LLT8C5rHq3oDpyWaq58JIKX7rPZ2YfWOKLU
KcJZky+XKCbtZIFxYQiQJ+ugi9bXxzMXYJRzIrvgNAPwen5WBoGWD2VfCkdLfZey9z/X//r486Zf
i+PeojVBRekiCUzdMq8pCThHQf/pDPJjVH1NfYhWSGVfDzQ3LUhMjoRMvH1g454Po2bOK99PyKKT
LG4wpeRJBCAssrO6UVkRXr/r1S5+CrMs3ZmSYywg2Wc/44g4kElDJekCBh2KUSXpkXBUw8EeJChj
wT/c0uTSOioWMjzqacIZBtx0ENmEY2bo8alLRecuClLlJi6daHv9Y46b5WLWmC16MBZJtTY5ctDx
ypImGwR002U7yW8EKrLYWth++J2dvDBzs18O23ouGx4KF7ogZZUOJuBn4ah4G6NZe9q/LPAPf3+y
g8pm8LBHr1jg7oNRroz86/WPtfT7JyePkmnkAQa/P27XVhMA2Px+PYA0HikX0/FhBJMjp3BKqyrH
CL5pQwiU0Fh/Ed6Vk/Au/f23EdYCfk9/YE32/golWOf5+i8YN8/FD4CPC62e9yn1m/PNhetSryCb
zPFdY1Nuo9AnLUm3znxFKpsofnBSjILhkxBJK7pxanrmMdV0ROWrPSILCwth5iw6CzFJ2tuErlmv
CsYx9ZQXiIJb2UP3vgsSWzK6pY7PbDASDxCISJ+zss8/WS4aTlXoKePJm9tCjO/SYahhKiq38v+R
9mVNcuLA1r+ICBAg4BWopXe63e3thbA9Y8QqhNh//T34++64SkUU0X1fPA8dQ5aklJTKPHlOi8Lp
u9cHL190nkGP0gL6VXFB29HMiiFTEblDu6+4cyNZHxSxt3HGrbgBghq0AZkIqwFzU0JD0dl9687c
iZz4gbBP5vTUi41K08rJg3FA3AVoRBSy1ehTFmPHwY3iRZTyf9Eo/agxqBNmBjN8N9U+kaa6uT51
f9Irim+fWVwc8+TlK4kpYpGmoAvohoNWyENi8x0r3UeLtkGakFDY1i2t6CcLQBSQcnwua/kymf3G
wBd/uPgZJkrrgPZBZVD1Fzmy2fQSvCcsvF99PrTHZtZvyjLd1Sn5nZtof22g8zEnzpfrE7ByuKA9
DXEyUIUIltVrZRzKPAZAwotMtMQdzCQrn5q5NX0yQ2hC0HG8MxLK/Kzw+g2vXV1rfBlsArAOxvjz
mc+KHEReseZFRtVZkJAq0iOtHYhXZJZWoIG66YmfJSb7eX3Af4L/i6kGXQe8DNgf3G/ndkfqpG0K
mZJIg675byjmsBsDVODfSgGtpS5pU9DIJUWQkE4ckTgqd5VorNdYEg69sBgkbBr4I/vlSQmUZjKi
EyRP9+bcO1v0b2tnCGSk//uhyn7rjNpEEz3UdYDHYEHuaEXosCr/1mQ9oF7wpN31mVnb36f2lK1g
iKFPRJfGUTuZoctuY2b5lfx83cjWoJYfcbLfRjbEtBhhBL3XDtgB3T24EWZn4zmwdp2glA+eNpAn
o/Cg+FbfUxcSh4kX5e10i0YX8LM774/HIB3+nwkVRTIAoFKZteZGRcv+NfMu0oj2ZnngeL8+YWur
QgGJQ5EG3RkXsqDV4GqUtsyL+uQlgSSQGK190v173cjafOFQN8GpiBj6AoaZkc4qZgOnYJUhkw9q
49F7uW5hbd1PLSjORWepkziHBT6DK+Eo6E/wHpgbc7V2pFATpJ3gGnScC7hnyRxNKzLPjWo+BQ3w
uJn33ej+mUm5K8m7QReWjph1of7B0wzgi2XEJ54cG1Aw5SmIZoR5C+IcQGSvz9jqwiO1hA4g0F0a
ast95llxnA26FxXoEtnJ2KmwKYv4MDbuFrGLcQH1W8ZyYks5E9FemNQNSDMjsCG8sSZ+FZI+jN5w
W1XFp4zZz7nGQHkBwT23AaLxAwMFCSrAmHRpqFAmsmdSA+XLBOfrTNCPW4Vp/+om6n2jcys2YphV
NzyxtXjQyaJlWWPNHiQOI/42QxWPQ9dQ98XG0UBWpxPEjShHgPMKiJNzK0BOt3mW5sAeODW5z4dW
7FKw0D2MFVg9dJlPYSOo/TbPHrkp8w7dfTMYZ6RWige7t8obakOfaBwcZ1cU1nwU4zzfQf+wuovB
PQ5G1YKEpbCSjVhobW4AlVj6F1DYI1T51bnJnHLua2BYqvp2hFDZUJmfimQMC49uVYTXnBvU32hM
Bvc8TC5/P12HXI75QhQatanfTQe04ZtbgtrrJkAHhWZKBOCecuLkXinRAYDrk5HfKThkCjQKTxBl
vO68a/ETcPkI2hxgiRHvnw9kJqk21jhSoyalxXfC6uFz4ZBxrzutcZt0eXtE3J6FvUBnyHXLa8u1
YDEpSkNgwVWj/qwFRVADOqYoN7ODSY+2fbR1sbPrd2sR4HA4NbRMwclaQfRcoHPDiyOQfrfPjs3o
Tdnr9ReRj3x/fUxr95CD8gD8AqVDYJDOTWm8N7IUmovROOyN73W+caSufh6ZNORogA8BR8f55230
kVdon0EJIr+jEXhgrv/61ccEUIRQ/0HnBBAVijO4cjT6urQQWqbJBCnWNr8HeD5De6BjBVOy0Es5
eXcHSiHnWdTl+EaGzHqCVhIU/HSjf3ZKCIle/02rQwbfKUGrAEhk1U3dJjHUl5aqi8lC3QbnTnj9
+2v+j9caGu4gXg94sBKkzi7PWlswZI81/l2bxf2kp/dDFrWGCxHNsv6dxtZHTAIPABZwAJEvegTy
LgVvxAh/TItfoALy2w4kTt4PY3J9vTGCTn7gzsDmXuQxkHdz1NxEjSpV4sTYaKBY64wsmLTvlb6z
kQm5PpWrS3ViR7mEdU61VNpuHOmLGiwr/a0HxZoBFyAyClFub4HFnbt/lQ2t2YEYK4LkgXnj8o1K
1dbnl7+fnBO2RhrCQdMQeXM2QmlxfImbeONq3bKh3BtiGLK4TGCjT6J0vE3nreb7LQPLqXsyCMfL
2VwbmCP5qPefGrZxRKxeSidLoMQfBqvQ1msny6Fd3icy/j6bFEK84st1V9oyoxzZLK6kDZ0obJHq
EEMPtAvGbONgWTWBQwVlNgOKqmqNzZOVWSW9g34QN3S1Y++iCroRkKyuxYkJZRRV2zatlDDB2GEw
A1CyXZ+ltRsU9cGFmhltR6gTnq91mdNsBOF0HIHdLU5QxQG12nexJYO0auVvWGUrozCz0qscXeBS
6AL2VFq+/FS2G0fHGjQMYc5/sZuaTOnqFrBpD7Fb3yYVirbjJ7yRQKiTJyGI8t9SQqMhd79abX7g
drFHh81GNLKMQs2qIJTDKbloJiDRej6XZuFkJXOxb6o++4pq3LOVmeE4g+e91h0f6Iiwklv0Nqsz
C64taA0sdM4q67WECpfpdDPq/PnUH428nPxhFNBHBzFrgLR5s7/uL6suj1Y7E+zX0KAwlAPOgNgk
whMk6VLzNUl/N9Adl3SL/mHN6cELjaclrhs0TSsxioMIqCgGiBYC+IbUE6jmuy36q7Vn8okJNXXR
I/2eaZnpIp//s0jeBuLXcVAz5g/i2/UZ2xiMGh2TRB8oujjcqCeh4QbNhttvfV65MfOhoVqLPECU
uT8G8fXd3aMIfEEShvcbzjjEGcrO1fICycuYutg6fpL7/bD7yOz8/b6y1H2rmTPR8H2j+hpXkIzO
topfax77dwTIH53vysRwk2GoXTei/NGkBzve6fHGIb2aOzi1oez8ZnRMvESQdNH15AYUkiFUIkng
Vf3B9YY7wypftERM4WBar9JswutTuHYEnBpXPKCRJuqueM9GDaU7Kj2/7x9rwSDGTjd8zVhWQz3h
oGAAnDx4DADJVqKnGBs/bdGCD+4SMpeHxu7M3Wg21ovWdNPPcjSnz0bWI4dsusN8xzotu5NNnD2k
Hh/83KgBJp1ctGoDjvtEm7He9XU2P4GZWj5rnDYPkK4d38sXsDjwyU9e9s9JMNNILiHanbmR3d0O
4FSNNw7E1dlHW/XSFQiIuopN6oWHrgQnWb4v9uB4ui3AegB+QvSl9xsLvbrVT0wpexGviFhr+tyN
8vI2y2/yLXmP9e9Di3fpRgdWc9lJJ1PFuCmMvqjcSHjmTdzIt950f1331dXNCBL0/zWxzOaJCUmm
phFO6kZWDKaA4hfe9QGik42gZtUKHp9LRnLhu1QOlaTLoNsuMBCoglG/LeN5x6HjGri83QLdrN4j
wL1DxBFrj5aL8wG1ydx72pJuRQ/hfd2VezwGb11QIkiwVLekPVyfv9UlcvUlvwvtW119viSaZhaM
4rgcnZsmO27GUKvfx9MIhIpI6V4IR9pao9tp26DeUhfzj94qcJQ5pYc6BSu9g+Fx5+hAnukYI/Ef
oQO02ddJQncgIq56CETr/c6VheaDt0X/QN5iAf+iA9LGz7OXX37iOYXGJe0pyqIzsfZxO+5L4yNv
Q+zipTkLGAxPjYU1J8kkdMu9yMG7/bGttxJ+K5OL62dBeODljm5OxS1Lq+2F3iAS0L9nAK1s9cOv
BcAmeiNQn0bGfGFHPZ8ira6nsgBae+F1fcxj735qyQstshB141dWAJzrlHJHnP5FVOZ9opON+PdP
8KdcD8AfQdQQRRTioEv6/AeQPh9FzSngBdTF4/e+I3vTkn7RgKXal+2nvMz9jN9mFUdJuQ1Y5QS6
s/EjVs7js9+g3IYzGZMa4ttOZGdu7hvcRgqmmg8gFUn81sy2eipXzUFbcWGLWZgUlDO5dDuLTrHl
AHeAakv5uOP4B9K77972ACItrXwLycVFUUefMtPomeFEQ6AnX91ig+hkdRDI25oe6CAQ6S2H3Mne
QkaEo1KIU7nP5cFO0x+TrUu/TYcjaovh9aGsnM2glYcRdEMttDFKOIbWh5FPDiAordXSG5ZNqHag
xr7rR/C4XDf1p2py4Y9oeDXApA80vNqWlAjSOZ1T4rbxZvaaxZx9SpGHfBmBYPsBlklcEGklHr3J
nfczJ6TxdQQ4D4Lp7o0LLqOd3U/mzcyhxkjNxgnc1BxC0qHjnKNz5DtzmjFMqfD248IGEFu6FkB8
OX8oimkORyMGbAM09BsTuHLj/OH0guo54IrIEZ8v1oBnk9amFn774ARgjrfmwR+tZ936XbON23rt
wMI6Ia/pIHt6wahALC3ugLdDuAedBQHq9vb39RVacwYQewG2h5SifoG05gjcYuHionY7JxBQnTT6
Eh3271YbQqQKDgq0jywojwt930bHMAS6fSID3Ol4iJcv4KDNgHnSjtfHs/YQAIcYcs0IPIAkVqNB
SHtakiQddlJhIdi12DfofX2xaIFTyLUf6i5GfhadjCV9KYvy/aHumXHlLDJBsz/kdMCb1tNvnL69
nfottuK1kwLdizjqgE5y0Ct77nxEy5PGS1E7tMrcuM2paD7h2Wh96azSDURL9N31CV23h3cnevpt
ZKmU8Ao8eXlejAKV/+lRmg+ZfMysZ669P7ZAT+ZfK8uvODn/UMaOOUiMYEUHmYf3S2cbfR+rGwlN
rCCxwv1/AcZPSd9bBkOpz9AfZd4H1PhAGmAJqv+zoKx9UfeWJvASisxxT+juA9GXicBrSfyAAt9T
oy82jqNXMXSS90AWa1PnbxwEa2UjOBQ4sEHfAO0ItRg6aVrDB3cEBq060OS2+52Md3G8S12/mXbD
T0/u0jwonFD7dt3BlnlRrwgC3Sc0VuKAuwBNE3cmLRd4PBf6Yxl/JvbrojwqOPcn/jXry42LfNUc
BJgXRpGl/KaEaLxuRxt9c17kUihmZfE90YCLLN3RnwwAMCvb0nyz7LY44db8DxC//8wufz9xcK+p
WCnB7xGNpfE6ucY3auD99YGZtMGfibrfQt2rBH92Kt1KGHgJkb4J3b7z0zLztfkb2g9AvY2ky1Y4
vXZ5gPndpYaNduqLnq3BSXtHMBuXR3Vn5Qfa3BTFB46fExMXWULpUMG44aKY6d6UlvEG59D9qgIn
bWP8e33+1o46BM2ozGKHEXDNnK+RXaZWnQP1Hg1p/cu065uqz1kAIc5/XWy4jQNp1RiI4BGoL731
KhFBjfQOXL93gaeu2YOscz2cdYMHQ+fWj1KMW+iataAFhUpkjV0gEWy1JxGq4/FERijYxPMNHuLo
F23tQ5PfOMUHjnKQwKBOidDUuMhhpDMKtSmgpM9N9r0zfk8fSE2jyX2h0MesXbaizT1Upvu6Yc/E
DQZAEO33o/YQbS1Uc+h18S4Y7SrXllDJSdmzxe8AdkT64rqXrSwEeAYhxwD6qiWFp+zSDL2hkH5I
nKiv+L6XB3P6adMSSE8kYLeICFacDFBpGxS3OF1RK1Aub+R2G0P0A43iOvG5kd3o43wDnGvxgQYe
NIQggkRrILDDKoFDagtL53prR11G/bqF3tBHhgLgN97WiyA2mBTPN+fUkAIqE8SOxjl/Emb+OgiO
biTxQKXx6foKrZzVIGwBFAqbZXmOKbM2WnnXzmgYiuLyjmo3ZOsKWvs+dgjYR8jSC6Bif1NhlGgD
SO0IxDP5dODtxu9fueIQGP79vnLFZUleE3vG9/Vhx7+XMt9B53bnQkeqhPQdpKrfP13g0gaSBdh/
OJtiriU0n0HdbUUW6pfHTd6ZtZwG+nXx0kLWzbl8omgzL+s6GawIMib6o8O87kffxnUIZJq3SzhO
Mmegzb1b4ZlklpWOEq3hHewyNvZj4to70nDryRsqPbw+7rXNhawj+qDQcbUwsJx7ZFakrqOlnRVB
K/4eod/RTjgPtUqni4rTxsti7dT4fy3LOJgWSYhzY2WhZ3VMK0xCCWXTf0TzZqMRt0mB0Ku2OD2X
bykRGc5o5HDQigdcmKucUHPhTXU5lVZEtAjNDiHQeH6ZDR84B/Gg0IGvQqUWKebzEbluJa2ECTsi
3idg/nyiP8z6W27dZ5v9i6sDwqG0gPCQHFPvPvA8c+QIIBNmJwM08Np2PkpdHwI2tlNw3SnW9jay
o/+ZUpJfngf8uqhyOwJpNjBBP8Ffft3AqiOAkvAP1O8ySEFauneHBrutzksD1Hfoxewrh91mjpHt
plwYB31s5c11o2uujpIEHu7g/sWlpXgfLYvOHZHyjFDqCaEFuLNATRJXPe6vrbLwkoJVnY/CIXC7
I+uBdtpztzDgfHbTuXaEA/9X68gATdT7Wp+/94N3a8RxmNvNl6FiW6jtNR9BwgDklSCxRGpfcUdP
j53aq+CO0EQMZP5PX//D5Faucs070Fhjwd/x1rpghvaKLu5NaVsRSw+keSqnD+BhgCoEdS3ws4jx
1LO4Q2OWOSYOvIOEOt8L4qfe/rovrC7QiQn12DPSxpmBhog6KHRMpeZrqRP28nfvPPbVj2qwg4Jt
UcKtlT2RAEM4tjTWLtxw515Rp52EYCDuAIBo2qdOTFnkdSCErUqDQDZkEn4hBb8V42TcNi7Adw2f
SMAbo0fGPYkfgECRlO2h10ig7dTKHU9H1NORi9RDMHW0zQcON2xF5OGhK4W0ruJNlt0jWzksv3fc
aaDLMI8eUoXo2NlK5q56FAjT/hQ/L6Ntq8/AbANOk8hs+1dLb3cWZDo/MhgEq0vJEPQPanBHdE40
R+Cim/UvExE7RM5+L34SiDVmxgc4GBcdYASr3rJD1PCYQNQWLcazFenzk+vcjFs6AGsTBjAGHkHo
7AP/m7IysmBlohEER6AVfyP5fGNAx/T6Dlk7Sk5NKKFqWrpZIufYAhzAAvFyY36GDGUZGrLbOJbX
Aj04GcjsCBD+gAOd7wrT1IoYEY4TJTKhgZTti+D0UwEwn9V0OyOZb502/faBweGUxPMUeeOLcks9
l5oxNLoTeQ2SkGPszSAdInJHuZ7/c93U2lIhVQyhFnQc4VhWlmpO5rnv2OxEhpXtk8zeT3q1cZuu
m3AQoaEWsnD2nM9gClVoQ1LpRFREsfZQPH9gBGgoXsofJqJ95TIbhemwAtSNkTUdRFht9Ur8aXZV
L0sokv33fWWGjFk6uZXh+wUE/mzfarIyGspMfBOD7L9NaUd20PApfoxNY0Uy1jM8Z8sY+G+Gtkq9
LA4FKdneyVEug+qqGVr60H9lLU3u61mmwdSNbdA3nRnqaIoMq6LjzMchlLxen6Y1P0bXJ+JbNBGB
BkI53UkiiZcy4UZy2JVViJbTr1BOGGQAxcLrltYCmRNLajqpi2PQiGcSCfrG+kT49NS4820ym0+D
KX7+30wpm9MxY43lZe1GDrR709IKhVjuy8qf5FZvxKoX/50/Uwk6jQqCIjxD6/Vkh2nta1ux0eqs
IXBeCl7Q+1RzVVPVCzQoL2iOzL4VYE/UnV3X2g9jom3sx8VhLxz6xJK6YSAmqo8ElmT7o6oMv/d+
udaIWvXse81W18zqtJ0YU3aPG0OCu7KApSoo8REZ+Fr2fqC1g0zsfxOn3AS2HpeTN+FdCh7Tie7J
8KXYOgO2BqHsnSSbsmaQMFEOL07707IO19147TI7GYIKbwWGoncYwyTV3ttof+fuBMnxLQe7lLAA
ueipFWWzlKJxGzmBqcCU45439VsaZ19mb3zoufEJwNqn2ewq37bKe+Rnw06vHzj5AAkpfsOSHQXP
3CXpVDwNWmInkxNJrThkwjkkXvJNJs6HJvSvmWVBTyoBkldd4ua41VheH3OP/LIMb9/l5YbrrfqF
hff1UnFF5UjxC8Mba+JqHYjRky88xetpi5h91TGgcrcUWg0PidLzcWTMqSjrAbtj2oMNvvJRf3bF
Jt5xWfiLA+HEirKD8rprB6sGWCGemlDIEbLucSD7J6GlPpm+JOVz2zl+yhaIzRZXx/oIASdHZ529
pOrPR0iZkXd1ClBGFT/M5U1qBdkHKDCRMvtrQnEGkhs05S1MSAiK9we21Wm66gUI25eeKwjoXkSI
xZxVSeLAC2LnW531X4gZ764fEOt7F9iVPxVioEqUaWoKYkoUnmnEPf5sJO6zVos2sDMkWbLqhy2T
Y66b/gzfMOb+1i09y28h9Hj9V6xeUQC1YIxLGKHS5xckBemvnTlRJ3xhh/RrAQl3vmFkNU45MaKc
UnGtV45mwcgAaQgWQrXd/rdhbvJd8/TuRwtV7NDLMM4UKrEb5aJLGYTlhMQRiT5sNElfFLAzyvOy
cMF7YorqlfH8AIx+2KKnxiDNK3oND7ROnyADFADr/tmbjNp3G/1BT71dWrdfy7x//ciEg69rKagv
HXDnm2MYkrnreUwjtAq3z8DuFC96JqcXyTzrkBCQ9l23txwnFwcBquuLPgJORLX+rU1pro96DphX
cZuadxCkRG3Oso5zcbxuyFg7cnCcLSx0wMNcNBOCVrgq8Cvo0h1F/LaHkmPsmgfNcY657A9drd2k
gjuQheH7xOiObDRerv+ENWdGoR+HKtYZ6hqKn6FEDQoHpHGWGrXfWr9q+UCBbd4kulk7HU7tKHFj
NseCiknDSMuDGYMAI7w+jtXUvQcpNzTTwg7gHedOosfFPBedQSOnqMGpEresOQgdIIKZU+OeACm4
b7T2H6+j88GFDOzRcNjwONiyfu6Gvr9pMzYdR5Z/JMN98rvUZwBl4M0lHZZ4MrPblvPArqRf042W
zfXp/W/0at8Jy40cToODMS5R5AnNrbzM2v3k4WrH2Y72dQDRzme3kJYeMxNXfBa736UV38aUf42h
u3N9FVe9EfJlludBFuNCc6cAMoxqdMTJY3h3deseGxr/Mqrhq9nUHwnJcY/8Z0vxSC9z8WaeALPs
ujqMS/4I1PdG/LV2iGMgyPxAB+CSaxB52ZYgz0gBWgiyOJRiP9Bdzn3S3Jlbce3qCp3YUp4zwC6m
0GTAIVnnrk/5D0TSgd1uXA2r64PUNVqDltSoWq4xuDUMaEtAkqF/6UkTTNLZiUwDfGbeOBpXHRoY
JMwdeG0vCbt1s9MNMEJECU6LtM++sLHaArGsTtlfG+pFnnexi4YR2IDqz5Ow0qNh1vdaRzYemqtD
Ae3SH9QRqBKXv59E4WmVj00KkuZoqO1/Kr144W65URddu7EW5sL/NaHckKKt0FsnYAJJaGIHbr7T
tPtmDGry6foGXZ2yRdMAuB/QJ6uo9gQJhoQ2eP53HrSzqXlEJurgFNnGxln1M2RMUeZF4yFKJedT
ZpJMb2QyLbw2R8v7PN2lxTMxN1xsZSwIsBZVUdCNAi21TOrJungggDHqJQFQFp+KavBJj7TWVsvm
lhFlJHqSd32R4c1MWHmw5kMyRxbfAk6uGllK/Cib4ZWs3n1xDjIuDqmZqC3sz5Mnw7Fsv7W6t7u+
+CuOjG76/8yoV1mczMbYzEDb96z/PPD0Fm/Lt+smVhYeJvB8WFrGgfJSpoumkP20FhBywd5I9bl1
PrXV53TDiVfHgX6VRTQVpSs1x6TRpsvAPetEY++zOTDe/xwGb7WDIBovFbQGKyFVkgh9dvsGN/7o
V1PI6cZ5srLZz76vXFzC4EMNWAfCYdlZ/liVoWy6sOva3tc5e4tHcwMQsLYogKeAj8sBRsXyFBww
NHLHAZUuGtEs9SdgFuUeBWBhbaz96rgQwgAYikj4AsBvOQ1i/xISmMM83SHPZflgy3swpm6fUO+2
6LfcYC36Xq4xiIqCCgpaMMu2OjkABMv1TnM5jYxa0O+xnrDbtkDCKeFWHkzj9LUs831MMw4xmoF+
9cq529sx/UB2A+VZXAw46TDBKm8PaTpRQ3WbRoTeafG3UYPyB+p31zfW6uSii2yB8y6EGEoAxzIz
I04LangDLR9Ly9Zh1ou3uXI+g3D91kbV8Lq95XvKG8pFKP7/7V0wQtXC5XNWI/RJcrzDQ7dbVOCC
zAkm0MOkfdDMN9cNrm3qRaAFeGLQEtkqaKvECZ+2zogHhhOa0q9e/m+fV+ZvbHOokev4vN19HW91
5yOfx3UKzRfgOVC3P3dFt+J9o2v4fOncefzR+gCSETfD3+8rd92QynqSMb5f3BBjL9L99dlZ8y7Q
EgCusdRuQXt3/vMnYWtZP+t2NBd16luTve9iSX2wFIxB61W5r/VbL54tk0pU5Q0QbxvJZEdVnQU6
1K57Gk6951vk1+DG4fXxrTkXMCcAgQLqRi6i0bwalq4OIEXc6nOmP3uH/9Pn1UB0ENC2JgKfz/Qc
QCvq6+8HmkLOBzVu8HXjWaWuD5Wk7dEvYoKfrUHrBkhn9yOO2w0ra/cEDtOlYXwh8VOTmC1Lmhn9
eGZEykMx7wdxJPI4bckprFoBhh9Q7UVEWx1LIzRJDfSwRfOYB6Pp3LglSZCgZTdT1327vjCrtsBm
DN8GfwSi63O/5rRsvMRoSVQ1zj8IvmZfdPwbYw60Vuiw9SJdghv1zESJFYTQ6PlaBHrPrZW5lQAQ
OprR1Mb3syAOlMm0XeYZMpi86ovpodrWFd4WkGfNuYGMW5r0HEA21GtwZnMOmrjEjPSue5208pi0
zsb7ZNUEugXAHrmQnKlYoSodRcFcBs+o72j+00bg9f6FWvCgqH57AFSpETCoYFDV97gV4c6ZAaQX
tfsD7Yb2sRhYEsbc/EjIjVAY/cNgAkCbj+IZYFWzzVqHrxty7L+3nll+pg0dwpoMc3B9bEsYcuEW
f6BWeBGBh1q5eoqZTsTRhBXFOX+wgKmnznwX8+wja/TXjFp94xMfm5qheI8UkqiCfOu1veoDC9Ad
DTge4GLKjBmZI/lI8f15jLr4h2tshI+r0wTtWuRa0HQAFO/57unNovFY4ZlRHtevtjUcvTT+Z5be
1w+sxl8zf5oCT4LGGcXpeGioiZvaFKFbkd63Ug1q2hOjG3H3xoj+xK8nphiFlh+rXDOq0T5tg+OD
pr6zVfZapv3Cu07GQ86nTaLwlOpTArQvmluJjyySdiwdbu3q2a5CR4wJWh82oVFrQ0OGHakdNPhD
tkY56mZoOCy4cSvSy51mHVnykOXvT4niKQwGAZQwgJy2l59wMnt1N6UQwNABLZ6Lr0MsHtmYbERt
q6M4MbFcHycmqJGUzOamFeHUFK95aqWhXZbat2E2ut11t7PWLgc0NiP7ivNTR6r+3NZoQODNZIkd
eTE4F2TNyE4zmPfvxLXxJk0yfl/O07TnleChK2Ma1LU2Bno9Mc3vNA1vGNfinY+ITNvLbuQB4bq8
dSdDoG+5iX28j+JdXRt64BHpHUlVkV3PQeeZoK1or4NzM5zw/5c52jsmavhIA9JfOpRTH0pPM3bO
kGg+c4YpBC8A8DsjQoSgdd101/XQa5iSbn6Q04jAFoQASBmxItuhwGX4Q5nmbw0VfZClLA2ryptC
OVjpk97HW+nlP2517ux484OsEnc5ls0mirNPplsOWmfr0eze5Fa5S6xvnUh9A/2m02M2FL6M37gR
DnrQGVo4yI1H0cURuKDnkNW2gGnD1aEWsiojz6w6K1s0Yt2R6e73dRe5CFbwdeePdhbIPFa6KmfN
GvTcaCPGbS+oupzhZErHwKy4dUhzLdsI9y68X7GneL8cEIkN3tCih00LjDjPfLdMvxCodoXXB3bZ
aL1YIrgzKNQ4AHJVTgsp7BwsxmMXUbCV+JNbTYeUkBaaM4kIBE9e5GRVh9rOH4BRg9NXc7mx/Vbn
FjkCC106gMOrlxcHnLoEJW4bGeO9hNeC62jmb/LdjJLLQE/MLIfAyYHijE7bo3OujczKDp0a+krZ
RkS7smjIecHzQWOB1iY1UJLULGrDmJvImdnnihmebziF+6y7k/Xl+qqtWgI2fOFYsZZu/POxuCXV
WzetGrCIis9N0b8a+vRCwMD2bjPAuCMSQzJvOR6Va79BlrqhlS2iiaPvrHsuihv+7rYjtOid2FDv
/AJkHFnJYcPQbmWS+Lm+xcK5Mlk4EpZmSezghav3fLLQX2+xVMR1JFNn8Hu77He1URToUt6slK64
Mjquwe8Kumkwc6geQMBN5rW8biLh4k64sYGd6I9j8ZFlQR4DOAIgrMGRqAwormtd0KyJjGaqKh9c
+x0kMBvD3VcAYG5c9StDwltwIcFZOoMvyujxVIIiF4TuUdHftlNk5/WuSvLABifHdWdbOcAhfo4S
DqYNTq1G/dDsGCaN8CZCQX28yb3JO8yQd92w8qe8cXZNAZGOPbpgL7BRLwAYwinHcaAzjwTa0+cm
D/CfqvDtFirSeSganLTg7Cr2bVcHbPY59Q3Nb3Lfcg+Ge/CmW6EhU1EFLPOJmwWC7CjbIXMDKSXL
L/pDVrxaHB9aSh9+Ah5Ei/ehTG8J+23HJCDwu/7FNe/S9F+ZhS2/s51n5oSxFXSQMLTiw1CBvR1j
t/alfTNpMXg3RShyy2feDiuNXMzgm5sqzJebBLL2aEkzl2gOVPPKVjdiSI6M+lBGSdaHtAfy+HZk
W6Ktl750ZkTd67ZbF4UOvrtoqlpMq9hzL9/Lid3Vnr4RDiy/93yZz00pmz6ePZ3LzigjL9dRQn3p
CumP2tfKlYEOzFkzfZPIAbzXg89tkvN9yWoTBIyAYkfMDNAV4WuI/z5gATsfrgv8EGL7cwuzVwvp
trDAfzd3xcZOv9yA+PknH1d+PkTVKzef8PGc3E1G2Mcv13/86uqffF+JNAo9HnOZYkk091a8TvRY
Zker3lj3VT+Gbp8FjTP8+0f/7OSWRzUD6E9pllHm3CbNPXyL2htPx5V5QiSBEpQNSOFCm3C+CLJC
0pVmrIwAn878Pttdn6b1z6NzfZG6RklBmaYm48AxagCSehmgQj9ntiUndvEqXY4+pPH/18DyA06m
qASHSmfysowKQvdjYQR9yY515hwgjH4/TeXGsq9EmFAUWCpcmCzQ6qjXFUs7iozOVC6ifM3N6PoD
uU1TcN68iPlues2N4PoEro0PLEUuuJAIvYxo9Zi7A7iYMb48vhu99Os8VF+MNBd+DqkBvPS3ZDwv
i12Y0VOLyoyaTiU9nuvwCA8IWi0rQrwNnhI+7SRvD2mvH8Ro+61X72dq/5s280bgefn2+vMDoFmJ
EAcZYpUwmTNLuprsy8juUXnt3J3VxiFkIvbO6O0l5585woUgdbMnBjZjvcl3dWI8cS7216d+ZfcZ
aM0Fky3o9JHMV26RrvMknYleROjGAhtZpKFGUTVbfCWrCwyZZDzykKS2VbEKtCtkXu06RdTGuR+T
J5a9sIoGaDwPrHZLnnvVGB5GC5Tcu+yi1lNTm8seDTlN9eT00i/rx9zQDzqe/ijebszfyhFpoM/A
QCICW+aiFtKAdKrkEnvfgPyH9xInB0jQ1uP7z8hTK2pJJOF4cLUUQ2I2oh2GnEP6PZ3Zxl31P6Rd
2XKcOrd+oUOVmOGWsbvdtttj7NxQ8RCEEEIghICnP1/vi/Mnjiuu/Z/LnWRbFghpaX3TJ2vBAdyG
OwKyppD7+WEfi7YYn2cXCiTAfFuGb2330DoPf19un2yVvw3x4btrNi9sbeOLkya7d+dfI0e4yf06
gfMEf9knp3XrKjJiAgIRj3jl3tCWf//9P3ndv41w/vtfRkAl2tu8Pz8i82ObryYC/iacHeeK5v+/
gc6L/JeBhnEcF5xnAghrQt2stnawjOm+wqX/YVt9KLp+m8+HK7bXBO7WCgwTbDpt2zerQt0Vp/7a
5iF/CYemhPVBGpmhFAFPgq4UBnTV/jrWVsqdbzM5km5LAutoq1K2Piwun3GlSs0cJnHcwpMCMrb+
InKgUlDvXMDSo3Ca6X6z1yK2BJpr7zBFTkT7jcVxQq2dcEQeiGwI7axeSYYmWBn5b2R+bAUumux2
JS8LdZKAlt48594IAcRXe9UnSxTfM1or4F4g2utjW6rVi1PxTkjki/BdJOtUe//+4uRgCKgHwR7C
AfCxe9n7q5AB7mUnx15SA2HP8hU56ZNP+bcRPlSG9YJ7bR828tTb93NVNss33/pihX7+nP4ziQ+7
BQg24CqOXJ7s6MVxjrCr+NdfwG9T+LBVzNNIJGnx8w255Kaso/26FfVXtr/nBf7hA/htlA9bBiR3
evEcvAq4TV2oiCTcyeuqRPWTxMFhDOMvdvJPDif0WxFzi47D2Q7qw3dtt4RbUNr38GjtUlnDl7aH
D0fORJXM7lcg06er4KyCA4HsbE3w4fLho0/jTabqT8wOcituk7B64h39Yk/8dCGcpTRoScIM/CNU
tjqIDZ1rKU96OiLAaIq+WAifzuKXn/9hFqCnDXz1e3lqEUYX34zVnW32f19rn76VAJQQqNDOxkMf
tnV4R85hNDhYa92W9vq2cR75kBt5Kdcffx/p08n8MtKH9x/PHpLhKlueKrvLm1CXg77o9dvfB/l0
UQewP8BLP8u3P3ya0Nm2YKgHeGJwxIE+fdtB0QkNJIhcW/3Fgv707f8y1vnvfzmoKotbSErAo1MT
0BFFilD0N3+fzufP7D/TOf/9L0NEoxghuMZ0QgYHxqqMpJ8s8xdk7s8GwbM633hQxWE1/z5I258F
nW4sT922Xc4A+xod5+sQf0FX/HQYyGjQnwM0CyvE34eZYSYUeW0D0XsAWUaN6tTwXFrvf39in70U
HwMgfhqUvj80iGHfuP4UcLSBOYrFym0e/XC5//sYny0ybJ3oMvtYZn/4veLPqWwGgZn4iQ1TKOBH
XeJCLAP7iOaLl/PpfNwIV8Qz6+gPLk2EaXgda4eTlNeu9STpF8/rk7IOM/jPz/+wiDfKHGur2HBa
lAUDxwubPXukqML/4mry2zjn1fHLSh6qqicVwTPz71qwI+a07otK77ev3s1n+xkUI2cblLP/80dl
wlDNa1evFPOBEBB3zWPDqyyoxWnznIuzIfTfl8Knjy+ERSpa6bg7/FHPIDzG6BnTIuOLIK826dFD
vd6o/qJP8MeSA2ELvCIUTGf/iz/ckAZkpzv+IPlps6NjiD2NoF1f8TtT6ZJy6wKhNl+MCI/9M5/3
twoBg+JGhD43XNbCP7o7UOGsmwwoR3D8QFPdNm9e0B1Bar5bmvjHMFfF5mw/JexzKUXboFkvKkRH
66aGr/eYrO6r6UBUEj3kIXESBGNBiSqc0BQMXfrE17wcV7Z3AaTIsCqlgJkUgeLW2o5+rNOgUilH
mokHV52APSLNpYAh1H7pt2O8kNLuvtvLGd32j/0EH2nbzRvVZMo3ySaeBeKJzr6ASDHYE2RXL8bL
CPdzdPRPMVz8nN57VebRp4ixhnyz40C/Y5JGa18qZFr2dn+zKoTfbG0ifVVsNsuWaM7G5Qw70syv
bhYbFhXtW+/CbiVAyoSjC0giEpDvR02zIB4TBrOaPpS7yhuymQxFo7ykl4+SvNn2dODBbvNxsXCt
n6Etch8xOGD9AXi+s/DvJvU6UZ243LuBcihtKP1mKpYHmA70fxe146CpL3IToZTSECVWbqniNd9g
l9NbLPWHNQm9MY3m7+sqk9G1M2frLyfHyr36cqqbi5W3rwjVPaxo+iwjyVclsmCDSbHlXG7MOSFy
6wFGBUk1t49OL64j2P9OE5BId9CF0zrPou+AAuijXH660RUYPUh50WnvfiP1M22WZOjWrKrvXGSo
D6tIKtwVBzIl07JkXru9qkndePGcOvBBWuDcCAb93bC1qdP+BKcq0apP0TY5EeuShDINW54AFUvc
QFwjTiurZpAMRjt15L3jWElj/QStKB+Uc1mFOl+jNbWUsyeRleCIADLsF8SqcviMZ1yFe795Xta4
CHS3a3FNi+27BrEPZvWyqVaZ0XbRBVeT+ebQh048jui9w1wpUSN+U/1toV0qzpSB4AYcrRzGh4mC
1rjxe+DN1033Mskoc1xZMEs9rrCx2/iWRFNfOqbJ48nLPVUV+O1KEwjEQfCURYh7nxZo9TyIyq3L
c6PIo30GpWhZd/IQth0eq5NPk59U8odTeferiRLmdNnSy902dQWtqsSFLf0sg1yJOl/MVFoAiebV
XMTDS2Vuh5CkrgeyB3J4Ef9+Y4WqGJf+sBi5o/Aph5dmSt0+BbUkhU85LJjnZDBePmx1iqTXCy2v
+DSBNQKwfapSbe7bFqoGaylC/shGngLOTJn8YTmPDOzIaV3TeBr3lXi3J5KyGFbAFrsJeIsQX+et
5uwQrt8o7xIrmpDwzjDDLZdRi9C2cbcFaMiFfurgBN/YSxyy74iczs8z1YjbC0xcNqbLtAOaiGa5
u9yH8Vg6c5S7lkIGHOzkGURiFZyBu6lLKJO7wAE8BqtbTzWguKh678L3ZfWCrDU6DZfefxh9Y6WN
3GDKPE34unAWSvSz+ib/RnNXNim/tfa2EYnGaorqWwkDD0H63VStmb++DGuYRPjUhgCIWPsS2Oq4
+VGisFUjWzhdWQj87D1E80DAnlb4bqK8JoFlU4JUxBzNm6s5rtNh2JIW2waFFcSCToGyVcbHtegQ
/LhRNeLnhS8zJxkB3AcWUDqBZm3YBPnK94W8ccfJxAp3voGkQHfwzbNEjlXqw0PHxEPamtJr3My3
+qQT9+HYpQoZaB1ZEhuZL130Vrdjas/YSWMnj5BNXPVPDRoPkyAniR02sfrXlZAiWK7maTkwwpKV
2VkLZOxsor7pF913yei9gdyeiu7QYRd0reDQ6TXlSgGrAzLoXgeTmxJeo6MSJZakaTX4excsWlhy
p2xhlzW2GdH9QHZfxqyucPXPxYE1hkevGxEmrgaLZaWpix1JDDLlmifcyLTH85NbVdT0SgbLbkVu
97IC0kRwdOC/TfXPyX5g3MEaNuk0YMoLjoRpyu3AXK4zvks+ZzpswbNtkgqvrF1iFCl1Quprhu3G
Yg8bOwvDvp1z6ULMZiTDYdNNFmCZ+rLaBcYHHnsOlNvyoPZysG8SHGhAu5+FhBfXEqORg23Qq3Fe
a3wRvQ2dSZPQpk6YbC/roS7p+H0atpw5MqfzvQtGKf5wau18mJ8aOMqx/r0GnWs+g7ztkrZun20r
UBF83nxEdwjaCgR5PcW8K+UCFlgUpMQZeRI7ddbxGzPBrcce9lu3JKbdMrY1d/4sEt5gU7VNeKvQ
kiE2bE90tQNrI5mxZW9S5i6+nZDXVwJPtPbQohofbHyKNJal2z8Ny5Wn+0MIeztHL4mqYRMwunnX
BDlsHHOt7Fvi4MNSdD8sVT6LE9+6wmjvsEqvCAc/6RsfzLMpj6hXKBiH23O/C116QONL4ISwbD+P
pE6rei6ItPOGunms/bLX9ndjqTx0p3wSVjqNr+e3sTUMzaUnP5iPYrJTABz7Tgp8JA8BaIyCzyfh
jynjHlzth4vF+dE7ITSS8X2LNwxWfBJvjzRAavb8zAzLjbvt2GKllhfmGz1J1qZhBzDejCmSTfIV
HwsR5tEbwtRY225FyuU8vnbN87pa+LRfWcBh6yxuutrdQwCB7VAc+ulFeuRqwVqpQzsd465czDfk
ne+DbSvsQZQ2tD+wpjtaQZxO+sfgefk09uVqw2EdKqw0kI5MnEBlpFa5mVnWjybRzVTYdpuJ6YWc
o3+COh/XNmv8G0iLAPGby0mIvPH4AQZfhxrEiCG4lXOUtL6dhdrPK4PYLI7KwnkUo4VBRNqEYxKi
2JgAy7TRdaTb+8F7bCJaKu4XPfNLa4aWSEn3FEfqYYQYzVOvHbvRes7jZbjouZ1syw/hYbNDe3XU
8E8c6qSu3XzFZjdR8l3hBtX5Z9rkXSjBTxi7pK+ibJX+j82mqVPTzApRk9EZhV97Qi18lNb8GLkv
MfLdVg4Rahu+9yR+D9d2R7UpfP4zAn05XlAIDmMyOi1CbiCFpmJHKY5PtDvE+Z4LIsU4fD8Xew4q
mg7UTS98sWF0ayz8Oia+QD/x2NcOXANEHlKGo+egYojD2lc4bEHCJIoRIcxS6Ffq1BfonLgz3dez
vAaWtddMXrbtSyiGbGzDwoxrZg1xzmGEvjmmlGYteBMchkrrZOFWpqhVriM96hg1ZDMe4m4Ab++b
1aqislCBBU3uR3SnLFQ1PtuBQ5gsU5w7I/gJdZBZo19YJLjU3hNcDMJxSgZuXQJjTPkylg1vztYd
mYzNt8Fi4MY4GaoRbG03m2nKeOhyTmTm2iyJ6ZRJERU6XrCtx5lF2ky3KmnbJu8rVPBElr4V5ZMR
hZ50ImNn3znylvAK2nYIV8CNG82tAyOtaWBppHU++E9xWCeQ0SVmI7dQZV6oGiXqcM2nK5cgyr17
sYIK+9eWOniydBWgm3oJxMFJzK20myZk8UACMZOi25Dag1jKdfTSRcSp2bBPE5VFAwLm5iklKspN
T/MBVqTo0Zw6zfdoPuWzBK3Vk3tF+70IsFAGJ3VDeVCa7ME3yIbAT3FIpYP+TgM3DwiqCAnfRqc9
WF6U+25/zX2dG3rXudcsaNIqdDDPn70bXRD2phHEirSpFOms1ySq0KpRSRUu+6Vp0j6oETNKy76F
m6VuQb/h+TJ7e6cW11a33ZpmSi2xZGKGHbGqk5E2qHjsHV5WQhSEcjje6lGmZIA7sgkyMZp3s/iZ
4mIXUYHznaeucVEqMNR/dUEjlDx8xOts4p2FY0dW/GkRZA+Hyksb4UbWJI8SFQM+3PWn5OToxXee
BYnWRsqRBxnSrwJc+q7dyU56Ex4Vv1daXAC4pVIBo8ApqsbMAPdjU733otfaX3NLNegji11fTXcT
5Q+uvYisWtW1HsE/mpt7Uw/lRmUG25k0NDqP1ir3WrxRWEp7EAiu/HLRbgpj9ywIVqhMw5TZXsJw
lsY40T2cE/UiEJNQ7UZMDF5niWDX8Twv6CdNI9jMCJ2UYXALqZZVujgjew4iHV1gfjucmA6vwhg2
fLXzImDJSuVzgLcYe32+LH6KFD+H3nKKCDGFYlccuuEa6Y5Jt950kNtY9RWC6vE2xozbYmdpc7WG
iDmj3tXK7gbyLaxv9fLese0Um7mshdzBTiLqUWojK9rtcQ2kT/gcLnzypGqd2IReMSZfYDtyHeG/
Z9k/2nLaDTwsHct6Q9/6IcBBqGT3anN8FQjLqk2UK/vRqro0sl4R2JOxQF/A+hWXgya49vX6JIYK
HOqDPMdjmK6sq5+rjZJ8cUHxfLbB1GCMZKNa8lHdU/+7dlWuu/vJf9XumDgbbin81DaXfRxli3fB
xJVTHan75GLqg9KPRvc72P6X/noT4gEE+NGxlbd1X/piyEGETzs9XRAHJE/cpiLY6OGO+71frhnW
x8yQ7YJIbunhF48UjHDDrLNR+IpvUPTk1WaSqf3RmcMUvfr8eZQvzbRiq0S6fTWdHPzGYW0XfLZz
Ay6GNT87sw2tgjyGiCv0rPnFWF2doSza6dD6CiT+pB8CQyd0SZGHAwTroyh9q7isZhvVCyrxo78M
KOFJIhWKaULQ0npWfnCEnQl6gjdVtR1l4F6E7EqGEMF1per8I51v16EkZMsc9D67xk1GpKMav76C
vixjymBTp4mgaGGgrt9wcBuGmjEgSbQ86+7N2CQxIDZv6DSJg5zrXEccxdFl3V7ZMM/U67ewgfSx
uq+HOa+Ga12LvfT8W3v5isL+RzcX0nNE95wjX5Al8kdfUtVzNEQx+mohIq8MruawD8IC/vn39tof
3c/zKLBBA2YEgOUPL7FAq6oBbiBOo/uKgiMnIHv/fQTn3N3+0OT6bYgPeKHSNXqvSIQ7OW4bINBd
/Qy4okWkPA9Fw6Szhk5TEZHOPIIgE+4qhBsWsMVCIb1pWoYRdoNlHNZ0a2yZwmlM5g02ugKbW5wu
EW6HpDUxin3Uk3//1T99Bf94JIBGc+7h/t5SDV0cvJWswB0ars8NDEddGv9fC4bPb+AfjwQY4sLM
4EPfloK6EtmeECd1xgQMzMba4r+Yxi8jnFusv3SGO29sNjKM4tQvP0by4vivpPry0/3sJf8yxgfs
ydHWolaDWTgqRDJkl0IoWFL/7u8z+Wq1fgCfHDpsxKk5vgn3p1HXffRvyXz/fA1n3w2gGyBPfUBQ
whmpaG0YgS/o/5hWpGpacfbfzOD/RvhIekXfAIqsDSO0FY6yBgWDieYvGsufP6Wztcc/y/YjIwoU
q8lZeiqAnszJNZn+dcjDP0/pPz//3Er/ZT2xqpqYVK04YQutRblERYWe3sF+/m8e1X+G+fAyiFuZ
XteYhu5eKoaO9Rdb359Evd/nEX1w29D96FmdtrrT1ML9rUMKgbflm8tuK+qh7RgUiE4UaPEsOcWF
uYL1x98n+Kf9H9r/AIZC4sDx6k+SO3Xl0lgmaE8s3nD7OEbTxRTkHHTwvklFsyO9KNT45I8Phh1l
eNds/s6M/xY1xFOA7Br3hbNWIfqYkYCTGFFg8kz07fIKHl1uk8TNV65mny3JXwf5sGR0C/r4NoPr
zd1s3NAd+mKn/urnf1grm+wrT4CidSIgrG+bhYTa8u8v67Oz4JcZOB8Wy4KQaz65YHV66NL6Cn6Q
xM16d/piTXw1zIcjZ3NaQG8WaNHV+KpXeNogdZAN7heTOe/4H49kcgakke8E45yPJuyMRIM/B+BF
a1UM803t71iV8H8teD2vrH983851DBSiv+8T04q7PhT8/LRio3BglLZl8bIlKw6fm7+/nE9f/9ky
AqFrsLP5GL60hsJMLZCo0/YEbAY3lf/ix5/1jBFsTyBHOQ//y4Y3Q3g1Cl928Iy9QbUuffuLAT57
67/WvR9OT+IZe4yrCXVvXOL6saqcjF+8cogCPq+ugdyC7oCz4Xc3Jud/pn6Keh8mISd2uua3/yNW
Net1xj6OxbCgcQR5JnQsU3dkdXwVx9/HHlJXH03lCG3Tus4Cy06jTmadK9AXAY5imneELqTUs1N7
ZFd2+0//PHi0Nr+AAWMigiVT7oMTPynLQYKTl3UW2vxWW1qKlnqSmUIbYlzcnU27hxECCfg97Giv
c8rJzmqaK9GjL4x2/uy8gVSHPkqF/fhFjTSRQInQ18WtXaS1qU5gJCRjEE3oUjzVIgK0ge1M8bSu
WMJrBiVZlYl4SAhvUxUc0FYsCgBHV+Mcf+/99jhv5nLmS1k1N7FT7TrAC7FlHSaYdXZLkJraPjTk
QM+mHpD4eu5YBHCRhlgtMaTZj3iAVHnZGpBsceyc1gQC3uGEO9LFiAq1mRpEt3hFCxXN4IwFrCDS
zdJltcGojPgVlEMEICMLALX5aDMh+EclUJXZiew63OOnsSBCZxUmEVv8UgU4nDogk5WdkaXNJ1/u
/D7azUH7xNFXW4P7fqPeXhmK4F/I9nAN4vA7AQW9ni4a1r/61RZcgG6aceuc0jSoVFMPyuBYe3sP
zaFd3Ib0yt3o94gvKlVUvbPaSUzwuHqwiILmpJ4PGj1L7kcFri+ZhxAWJCpm+BAvzkDeoFUqbHhu
R2q/+f6T0j2ArTpXtMJmE32v7TbvcHVtxyZZsCMM1pA77bsgpOyW83VAJA6Q30DilTXuva3Mrqu/
dWK+mHxTAtsSdCyQiAG68pDKFeIoRQAC4TVw3PDwoIoBa6Ybdyx8tKebeKrLaoVvLhDLKfCz2kOa
Zkv2mr+M8n5u69tttlx4C6TCkcUMIFuICm17Uuds9A7uZvJFTEcxYycjNO/DrcCquoyZubbZ3Cam
YQUizTCinUo0x4PWAsob7YOx38+NlU1UgZKHlIbapJWl3prIRpZHlyCmuYhBYTXoToCrNcOBpFrY
EeFWeffauI/aPMJBKnT2eOxp7BaMDukWozfqLLnjLnYxbZRkPoR/iHWt6z2MyIHbWHikHhTezp4P
L6avEjnwopmC0h5xh2XNs+/ANWb2D5bv7E3TJxDBZT18hgPnlcUpmwHjeU5h0LcOkiXULoTo9fik
KbxzB72pC8h3ujwOZxcuU01/oBtQFnBC0UOELhgALLBKm0594Wvo5ZhCC1TVFRDWEa909TYw2Uc5
w56/QkeQmerIyKKLNtL1BbhLS7YEA/aCBtd1RCO/EkGay84ATzS9J7LYRtRlNavhXi7QsUPBMmTS
UEDakQrLbUFHtLVmerRb7u+1WZq8Zbwv1m3tIW7hXbFVM39C4JKNwKBuBDRl69vFi6zCYktVinUJ
czhJzjvB0fev6wj5nU675k2DUBnYo1YAiisbHXS17idk9aQbdq0cC3bLVQMZfs1aN5sifjaUaecS
NQMp50oD2eqmPq2YYye1Fl4WGaMOaAtX8GBtkPBVxRlR/smMMLoIbIsg51rGaQAvsYSBGpm0xjo2
UXwbCkCovG0zNmPVoxsxoaVOYSmS0HktJvCXHa5+bG11HU3VxRB39yZUIp3t4Ao+Kt9HM2HF2UEC
ELgGM4B3eydcflb1iqYlOW7GA4snONYtupy291ZPw02n6Psw+I9V1SGDKditil+vq2+nLsd7X2dg
CVY4BiVjOh99q0DW4g6OQnmr+tId7MPQ8wX540NKov5mnNlxAfIyeu4BzOwiBiIYoW27hOdGeJ3B
wS1nPgMAy/czThzkBO5IEF2Cdni0kOOrah94RNDMaPCGHUgD6/M0D1egi6WjHe9njWUyDcUQhLd6
UBcMEKhYgVoPkVsEOJDGrXlB+OyBtvRaWc3e98b7AN7mZO7eK1e/w80AYPkQ7TwylO7c3YqtdZMI
q4UL5yHwl28eix6H0FFJ04YXsGrM4cWy48FUABkBsrnE92gx79cFQfeuKam2kjoa7uEplEILWk4h
erNxA+JHEx/gb19YjX1B6uimC3TW+xJwoQF2HRt08umc4o6Xjno9UOhgk1h8l0Fw244hNsixBGki
t1aDXhfsQWO0h3pBQPVZqmKC5WZmt9vVoMW+EeJSs/EgjFtGnrj0AvNaVZGVbpPcQ4QHNXeAZQyE
4KcRQIxm/ogNBRSk7j3o7Js46I/GhqluQGgyhfU7spAyOANdmZrf02G5DxB8Rhn/yZr6EHjyyOK1
QKl2NB4Q52rZtRI1uUH7pDe4W7Tr7TDQiwmfAQnVfgFcYsUy4ZbMqDPfwb/iKIDr2wNi61l7bHH4
yvqdWvFOD6DAsBGQaXAPB7Y0Bi45b1gpzE0bF1wjB+gnCv+uihN3rpA6EyadtWT9BL4Tk4WAPdqG
niuLavx5nNqtDVt5G33jqjgXHrPjJTDVwWN3gaipEsE7WRsAE+3CrJ4N1DEeTK9DNx/7d7qgUxNH
eyWhWkOj0pPhwYAZ5Q/WAyy7AHFZV7E3FWJkD+h+5X3b7FzgwIEgBdUsqas+byuTWpa/rzDdOVLv
KM5y5YHiMzolO2OLtUinetyt/oxzqi04UQnaVIdg3MBL2m6A1x9jozOLrUkAiZVahoM9tTcyDnOL
y4yNPQCNCuah+tINWGZCvHJkSJEWwg8ejKcO68ib1ZUVAohz4diN8YHb8z44wq/wqBndwe0rERNJ
YKaVGdKnClYhAX/GEZ30nrodBJBl6oBUcs7DwSvt/OAQTHamA35QRIEkgSpFrbhaY+301ltkN1dO
2xydgYIOYefTMuae9wNb0Yj/P8qbSe3Gbch6plN0xjLpalBMwJwCcwXcjXyt3mQMANXZUI4CkmKi
aHBuuRbeSjOX3JseDbaGFZ1CLvtXXLyB/wDeqD15uXisnG35tICRNRF6N4CGE8gtBTUXnJY4l4Jn
eDcFKCxXS0NuNgJMIwa4ZuTdMODfgOUOlRBONky4A3ekf+vDFfSjawC3DwND2aE3lIEPTN9NBpWZ
zQpHVnsgAvsRJHyXih7r3/uxIqESxiJ5P+L7bcYsALeBDeR6q6ejcXGm+vczyCQVtwvnrItegp0v
senptmxCclQBTDPFsBtdfdGGbyzUwMC+dxZNHBwmKB8T2+4v4lZC3ggohqELxChJnEWk/rQV1Icc
ZwLdiMtDVKOW6EQuqjkDcpD5tQAIwyGHgVpwaxK3bRFDxQ8hku70HIPnCbYCEd+R1nwdGZ6KDVQu
uR7BcsWSq9MoZtDqMKCaPN+Qx167pPT7OdFUJiECiqXtpZYL0ALkBQHvFKtFfYxugLvSwt36Cxzm
ybK5WWXIXadEohx62YzDHXW8NB6DgleArRudjYyk0ovLKFS5t/JrKKF3xDVgCdhZTK28kiuoK9FV
uJgE21LmDw5wDXbnUbCuIrmftju7EiCZ+AkaIIVreLm6/vXqmD0UAdhUQS7Z5gRN82Rxhgtw606t
7K8m4Nr+GqFc0plnA/OWwb03d8fJIld6q7KtAfOMoKC2rQcFAlW8WJAcBQ+zEFctYTnrmjcB0Hea
NQ7JNwcgKxvdl9mgdputonOcYsHCr31Ed019JloA0MGQT7Cl8pwh5cQvG8IL3O2SsXd2MVG51Y7Z
3I/gXj42+qnHJ2TXDd4Ffan9NnPaCQfqllPCL/y2LUTMMnGWffVhGoEE5lD7iKod24qThiAJDpTn
LMKIa3Rs1/jGaKDRBoZYMXbiTuaINknHgWSTPcLJXWe1gIprrVAMYRX37SX1q8Kd/cK0Q6rwbTSD
zmx/TevQ7GoyvVLQiUKsCcnk3geq7UB8ShcvTIbY2a1jfTdIJ5eVVTYxKdCKvdBxUyBNBXihh39F
Q+BsrmAooeVudZ4nsCIcAHVBKH+6OPqGCTtWK1LSsn8uhm4/FvMikzh69WKRRDNPqE9uW+i/EiK8
Xb24tz5Yp01HM4H2xAIHCKj2kxZWRePSlTMMlmKwPtugRZ0ii9bnWWW1T3qTKcr+lFcuslAGuLxC
DirFPh6jPMJNxW7cg42LKfc4KtU18QPobfvz+R0n0Lzn2wK4OZySEeYDqIHWxENjSRrc6Lz5vSHL
ofd52sYgP46qULwFpHe+I4QbvnsQfKFUUhZohv5wa7h3tqMCh2263EJ6h3zKJD6ffeS5EUvSeAbH
BTt2hGctw3HC68NwVsZSilxZddkS5Ef3Iwgc19ZGSxpNtx5qJULDg705/0vaee1GriVr+oWGAL25
Te8kpWyV6oaQytB7z6efj3vOmZ2iiCRUG+i+6BKaK5ePFfEbKtu8Jg1nnVY8GyzACmH8GBflqjGr
rW+/Cghg245zUEP7WJoyO7QCr4CWDhCQAtCsQaRW2d66BdFqmukmCpJT7XjLnHqTJSdrOaqPWSjv
a5SoqEACufbprfAjAhgm94SHvCFrmHICIb084Fh44uH4SRAurKS0WBgV8JOwpKIugP9xQeS21aEK
TTAp5i6K7ovGWzaNtdejFBdrmRF4TbRqS+ERFHC5jORgCaJkoZTdIiluA5u8gx8eUlOj0i1vU160
ic8GlqUjclYrLCsWTv1OOWrRgZ3slJa0RHEw8mYVpr8j8BhgqpaO3jyQ1F1mZUNS5KUx3U2e+Oui
EA+q7jGxwGFVcHWBfGPpYBWlFCSewBAhMKIre7dQdgniqr7vbx09/RHnzqoCK9MSE9ppu4R2tQob
HZBw+ltGhaxJwk0Y6kAMeHdyx/i6vIMluXUbgzsUZS2cAW0ToS25W+k8jCU/PVDAp9ZvOKeMSyZ0
XHIk3alEbSwN/VVI8GKrFUveW+i9ugAUAsw327YFr0elXVpJdNPwnNABxSBxtqUcvWh9gibrh55Q
oARLbFPRsNv4qNVgPbyae/Jn1nhv1XAP2fIWrboAfNVLEIbbASjUCD6l73pfR9oh1+RNpwEpsJNF
DVSrNsN9oX6P04J0CUAF21nAndliHrbQGpIMkclTgAghE/ZCCfTDe41C+VjXzSbwFG6IfN017qbp
LCCQ4roB/NK44cYN6mWU9AujN2/iLFv7Pk8NyKe25AO1kE8WtnG8uxiPYqPoxSHtxUXVS0tNgr4R
gf7Ntb1BEJla3rE25Y2GaW3ZzFmRD0m/cZJWGkT7kHdWELGQ+ftF1pGZV7E1bYcyjrYE4baM6pj6
/TvwSyV6uJ7hnK6FXDQ2qqzxSqw01xfJDeaiSh0yYUbjBFu41FTWpl7gdmAAMGwFD8wmlkA3UECF
BXpAc7zCqVTuZa9HuVajdDJRMhpY0NVJrngEa9rfJFsvujoquFLsr70qoIW2/WYrt0b4iCnN9eGc
68So4iqWkkcjNBG5GYjBN2uOhDPXwChhrLtRYcsNa2OIq/pFOleamioQXM7CqF6jqSjkGvUwRqTJ
6ocE8638qdB214dprpVR1Ub0EchoOuAekvo7yx/SkrNwAHq079fbmUyv/zvj46JrGveNHgn0ZohK
soc6e7HVGRbZTFf+2V8Xm1UhKYlYLE1kfySwngnuJivZ3Fzvx1wjoxPBNALigo5ZD+2Fp2wk7y7M
QfP9x9EaHQV9FGP31VTxWagwfCNnseA6u96R6QmhWIOQOdIzY6YirieyjSRefG7cJek1oV0kc6fn
ZBMGlC7stgZ9i9EOidTUTA2LteXYt310nyqvufxVHd+hfnzRxGiTtKXYCUE9oJW8FYkfZ64qNLnJ
LzAVo+/LTodGmJui08Bjd2AhzMzC5HK6+P5o+xVKamSOkcRn0/8W8GCr1YOVPLn1619M9r/NaKPK
adR4qVNodMM1eFcn8qKnHJNn7UxvJq/Li2ZG1UbgOwJ8GnoDcU/TS8BDEUBG7wQLbpkr6vfrnZqZ
G220FUlcqxia0ammr+78nDS0b35V9XNYXtgyKbKImjyL+OP9n+Bgb7ltATSrOfbAb0P5KRJ/Xe/G
9BL4t42hmxfHVotJW+xhPohVzi+/vBGIsZwQlpsQ/NXs/NvQ6NJ1UjHNY4fOOBm1uMTYuam6BuO1
9PpiW2fa+nq/pqfn3+aGfl/0C5iVKOXD2Fl9VSyEPH3IpHh7vY1he3yKzy7mZ7Q9YzcVG12hjT4X
7vHCA+dMkUh9deNTja1oaT8a8syqm5uu0Y6tfDusfAMkFy+uXVKot5aAkA7cpkXvzgm0TR6gFiLv
KEjJlNVH+6njjQuNi+qwbq8reTMk135fH8C5FkZ7yBF7r+gkMGNxsW5/ie2mnDsTppaBTAJHVCjR
m+jhf1wGdtw6SQC58myn7iLoSQTAsPh6JxBaQWndQqD+k4Ik4HHH0mMT+B6A5qqKluVAa/Hn7oKp
sbpsZrTYmsJIXNvXmQ3/URNPuUFqdc6DYXq0/u3KaLTaTm+rJqENSzu0HRnivzjQLvowhtDYudjI
scz3S+On4T9pwjlp/lyfjakNctnEaNFaVCn9xjM4liN1KWcWuVIPUe7Xxk1ndv/kYEngctE3QyRz
rPtHWV526toGBNc8apW+qOsff9EVzKAQ2sBrQdRGAYxVl4IXWVFyrtKjFdVLt4YgYr3DCl5cb2hY
OuNzDEFclLo5FTGBG90zTSOZsLIIxmTj6BcrzVsIb85WeZPl8/WGJofsoqHh75eHsuenDdVP4o2c
Og553vX1709FADghmQOSZiDbD3vo4vtx0SsB0m8g2dC6txWHCsA5jt87oyHf9Tfv1EE3FiC+qOIm
NGpM1sxASmJrkPdcpM6zEf76m878+/3RDRZEuuJhgABiDpw6eaJoiXhfkN2lwcyoDT/00/RfdGS0
ztSqUUJPoyOJRxrMeRCFmJLOzPNocuovGhkdXxg5U/40aCT04+fWSG5zv5uJxqeuY3Ds+JmqXFj4
jX6cfRuVfSlTIm6TyF9F2lOT/BLhQGZGglYuPFwtJuNpz5z+k0vuotHRLFW9zA3ZckmGxd7tINc4
VKxiimnFSlX211fE5ERho4ZdDWbJn0xrcou8bo1RzrmUbjWKdsnWq2Z26OTxacE1wNkQ9fUxFhQ9
9KRMRdCHMbke2zrlWbnwojvTfLrelcnlcNHOaDlYuk+UmSACmgrLb0G6+puv65KBsDM70xytBNHp
7Aq2D5qpun0HaQCJ2W5GHXdyLgb/m/9pYjTvXDG9lLllBOBQdh81xKn0mamYa2G0LcUaq68+pYXA
uY+0c12dTHtmx0zPAr1AaEeBdzM6+CvD99REgG5WW++i/1LIX/Y74gWDzN3/b2D4ARcHcoh8pS1I
yEg3EoC7t7SegetPbXmEyFVRR8Rb45n08fsCVS2wiUTgXSnu9aJZdL0FPOil0/4kzbOb3WrV37yZ
L5scjVkfCTYaa0TgtW8cpSyH892ucB7eRF396/oynloBhK7Iw7AbP7sRCWXvl7Xdcy9LT132phRU
AJqZNqaWAMqpoowXJPpHY8KDqRQYUiWMoGknCPoXO2kQobjej8k2ALgjsDT4Xo0DGd2pqiC0Myhv
cN+2mrL5+udVTYRUKAJbQvbu4yIooxrVRxKiZ8160qo7eWanT/16fHNAxyNBZBCHffx8HZkIJMds
kiIECLoACvT1n3/5/dFJIrQUXUKHo1ALN+aAD/ni9yVYXYSnsoRrsYJH6miPxFIuFa7elDeuAKLE
fE/qr8qJjlsYbQnFh8IipW15EzQ7Mb3Vref8FGjb68P0z9VzGabQCq8rgjomAfMVdRTZtwIWAAoU
3puske7k1Nl0tvOkEg1p9U0IodF5NF3/HFowpe2AEtq9ILxoyitgg4Mj5rsKOYGZXzSM3PgXoeMJ
P4/as4rI8ceVgaJDIrWGWd3YmXUfidabHerPeaZQsAv8rSjre62o12Fj3Jpt9ceLw19ar1f3M79i
6PenX8HrHKd408B6bTT6ZmFlVEv4FRLKDTg2bNUGEHFdZTeIfp/a1EVQSC4RV9LNx0Qv7pTedFbX
f8M/ya6Pv8FSwUtiJSvh3ofN88eRwDgcFLBS5TcIC/l7t6+6lSHqj6XlP+Bi3C0Nz94KuvBi50F/
Cvv+NpWMH7HaP2aevlKd/JegKs+qM8ASQIhRXnoSTQ/gshyJt7YE9jmHfLG2u+YBSxWwNwrGjcRH
wAXVY6kqRz/sNorV33LFAekA560K3zvDXLeCDou/B4nupcbvMAOy1xaI/KgWJOoykneJ0m08gzo/
rHuqydZKiaoTcNxbV/a/WWq/KQSNanjiv6MJFcwM2/hk4UTB32aIglTd+mwQY1V2r5h9mN8UL5Fz
UJwZXs+nWI6rA7SaJWGBJHIAjJZnknltoZaWerZE+qVEWCwg8wE02AmsmTNm+NTl/IujpkZnmOu4
amY1rnZ2rGWo3+TJ2pVnTvlPj9ShCSTYJIRNURIfe6mEMKT80MjVc1KXJ6SkzzB+wCXk/bEyLXuh
WY2E5o/51WfL0CqsWJw2IWp9ulsqFbmqisV5ZtG/VUhKqH05c79Mjt1FE6OxszzHrutQUc6xJK06
SXuwWmmXx+3M42Fy/OiLCfGDq2CcTO6ToBXiysCzryxfirg69Hm/NRvSYp2D1FZg/S40daZr4wX+
z7LAYlrjbrbwwBnCt4vwrxccOai9Vjnr0QPkEm3u7JsYOgumuI55uYWR5zjOL8PCSkHrK+ckOHS6
iSANcjrJ8/XDbWIbYdgp4u5g0oNPJKaktSshaU3ljJgTrJO0kx4rBSRUlAoA3RtpLkk2MWjQJVSZ
OIm0Jbr2HwetKYu6repSheLqr21ZW2X1zMtiskcXLQy/4GJaGiHsrSakhYqcMSC8XSW4R0vJtrYY
vF8fvMnOqCZOQRq2QZ8USXWJ+JV/V86obmWGsLZ6ceZcmFwD/7ZgiB87E+jIXSOwqZxRAPnT62q2
7Kr8gHho+PUzjuCP7UMAMphJjOaFLHmTh7atnJsy/S3Ykrswe8VdRDJcl+uD9ulVQyB72dJoflJy
db3cseKE76W/Vl8KVCFAX/rIxaz7buaWmBw/HfQ6Lw0qpWOuMPF69f9MKW0lfeo6iDdRvE0abeb4
+WceRlcEbYgGtmE8Z0xxFCKoQB1LT2/ksxfUcGwkI9+jBuBsE8QhAfeZnoURfVBuUbcCgFzJ2VoS
XH1TF4V5j+WcuGsHEScXMgUAwMITvulOkS0dD6YqBBTv6AGav9URDSE6KNIXycyjO8NFP6psEcIw
Dc/c1HrZogfIMat6hbas4j5cy3YGWNUQPHFhIxf3KFk1fCigfNin11oHdSf2DlKVRqdGy29Fzc02
qB+ZJng2mArhSoyfWuSvhGXXV9DmMvUGM8Xw2YXKsrKD+llpnAhpD3ReOiHx90baOY8R8eK2SIK4
WlRG363lgijI7MrsOSgR0dQcRLB0WxXum7aPlxJS/UtcAYxXJazUZ7eCygIiDTWumkLn9ZU3tV1R
PiWFpnFia+PNJKRJV9eFr5w7+SDnv5FXmYmZ5xoYrQISAkoZpDQgNiv7oM8ZZkwtZqiNA50ZzzV9
vEfFwKjywSb0rBvtnZugsdVnt2IjzJw5E3eppaBRgkEWyhXS+MXZ2IWbQWuRzzryTxzhaM49pqKx
S+LnLr8XY3d1fVqmDgSF+J6DknmBov3xjEvqzm/EMFLOmifsPDn/rsfOhtfqTqrqO191ENgjrBO1
6uV6u5LMh8ebFmY4Ctw4uKAXNDrz2rIABZgQmygZsoVFrh4V2dkFSQvQOTUWUgAoXa6LX3LUPSpW
9gNzVESCnFqcORGn5hUrOHMwWsKY0hgm5OLGihwVARo8188ewnm59NBi3yU43UwrU4vzspVRuGJ3
Wd8qHa1kOQhX+BRWF82s/8mO6Cha4x8jDf7cHztipYriy2IqY5znf3OSPuOxqm1FU595LU92hYvV
ohwCfkAatYNUUCRZaSufW3kJMxElwzkQ3UwL41pelAsG9HSRntSPbfmMdcz1tfcpsc4lSHZVlU2N
y+mTgWsmWJYrIcp6VnlPe0m3ZRMsCtIX5u9Eb2YuQWkqJJIYLJJtPFRRmv44L3bJsxCymHTuPF17
AgcJaFXSjDs03ZpVkurBC/9LX4mpmj4VnXNWaqHfx6ncLX25sldR5MEljNX8RTWr/JQFcfD69eGQ
yWbrGJnpBuHoxx+Y97XiNH4vnXUTKpgJU0yUqxvZzlsQmtGxzEGjXm9xaoLZ9SpXAXkFSlwfWxQA
R3eZnrGEtEO2Kau/uGqGGgOWlbx/1Y9cdOn/mPCEZCF3lbMDwFn1HtxAntlrU3OqYDWEiBoZGnkc
cXiC6ZWZacvnvjj4yY/SccH/ussMBYqvj9RlQ/LHkeoio0h10eHWQWg1LnZhFMwM1tRmuGxhdA7n
Tdx2sSGw2fpcfopB46ILEaZowWkScpM2WnS9Gc6M3+Qth8w/SVsWASH8x27JblW5vZHRreDQQlSy
whh2XLlCeGslI4Cpdc5Mi1Ono4rYFTc3Nl6fXttCEmlSJnXyOcK0ud875aGoZ3b61Kq+bGJYNBc3
SQr9q9caDkYxeS5vQm/maTX3+dGY9VWcZopFlOtW3xXj+1frNZyJlz9+dA2iTi/VhsKPl1+0FvU+
529W8mUDoz2vqFXIE4AGonani3jXOX+zKaln6BbqE7gAjguMfVdVKI/qMkhcRYM0H6nbspNqBA6s
YqFr8MSv782pQ4DsDVZ4ZCBAa4zOTa2TjbKQQTIkAGbcHkJSfCdqP2Uy7dcbmpp5uH+EJyxf1u/w
94uFJQQUgh3D085o53YrJ11f//xUP9iD2O6SBUORZzQzeZOGqNG32jkrTqJ7nyRoLOzg4f5NLwCC
kEvmpkFJ5WMvAmQCDN9RNGR6lnq7SOd8WKd2uEbChuctWTwutI/fr7MCo40Gkju+eUb53KNs6G2v
j9TkRHCvwGA3QWYooxnPytTn0RjSBCKUp9r/ix2OdTS5W50l/AlW3DlpJLc2BdnSfc8abakGc66J
k1MNFAdgNO9kXR3tcjXr/Ux3mOokXLQPmbPCtWF1fYwmm7D+ebuQTJD+CYcuFmth5y4Rta0N0D4j
yhYe2bnI/1mnb/+tndFyMtLccdPeQNNAJc8OD0+GKIQoBToPMwt3cmFd9Gg0aLLcKklClIEs6Abn
ZR03r3pzvTPTTQw6gJTRCBRHW7DyEj+x7FrD96T4LeT9Xd/4r8Q3MzXtyfWLWe3/NDNGS+tV5ndQ
2TRATNLORSu0iZ++3hEiXQXfYAsnxvEmlyUv443cM1aAitXkQdDPgTRns86X2Mvjx6NObVml+o20
5FjLs2iNLIzMXj33CloTqvY6mC53arQo8+9ddRuSrO0Lf+2kDT5VSA/lVICyeOF5zSLoXEgg1buH
um8Y20s5bTY8kJdl06z92l0ZQruzbSiU7sFqtJ2cuHulPYbqMwrZC0PJT6phr2xw33r9s8j6JaAg
VMaRQEU2QNx7Bq4h4Y2d/I6qFzfv92r+q81MSJz6vjZeEsSz/aY4peiGJ/gZ8CmBCoMZQgVOfkOP
42c4ixI+uABbrt+0IoIsd4ZyGwqwDP5UcQ41bTNYymH5rbj6Im3QbidNVUSnQopQCngWrT0VQgNz
Ej/cYDqCHD+CQ68orNjqtzjRFkb+GEl3uvKIoMSqwY0ggG7eO6s2vmk1bxn02lLSk1WriCfH3VQ4
sLdhuyQ5xfI3GmlDp1zv1dVxzIhqePvw4je59LNG3CcUMUqtFgBIkWn8BQ03CeuFJb77UGJj6K0Q
wbYD0b2D8a3IeBfA4vU7ddnDGYSNh9NBtbZg3Iflb60599o6D46q0O1axqjOBgkQyONbXymXfjK4
fKDPW2A9mwgbt5GWhboR+0NI8s86ShVKw9h4yI7x3bD8W9VmaFEIsH8P6k8goPaUXxA62QfaTYaq
edKHJAr9hWsftAgV6yFHBx04c1DFCbVlKr9DoybZp2jo0wtHO3ZObe7vdKjgStXuvORWE9deqi8M
koRmdGpLBcnzitebtW2rW9+TbjwfkmOgo3jdrBoozSKwwabOUfH/7cnJtk+Fgw+rWs+RxPXThd4i
eW/eOHA4deVcoqAfb5JgJ7ebTNuEzamJdp2xKeqbzr0z+++ZiW+JdJMh2lOuU38rt9uU3yozsUIF
8D5G3MTbY/3Z+pQ9N75yavUfUfaS1nA3ZQRgfXerDzLh2VPovmWOt4ncexTmlwkYxBZ8NqoqAPdT
MARJ91wL+9D41ctbo0SYQFsN7CpyOYsYuWgy8QkcYuc7n8SmAJKydPLJMIvJ8JTgn0r/RLoUM4z2
rsVvoMtfOqe+qYLBGwQZGdMF6nxABHhj5s5GhuCdK0joOu6CeVUNby/0iOHUJ0f+rUj2PhbVZUhB
V+/2eqktG+kmSd7k6NHvXjzlpJevWQq72f+RqkfDwPG0RnPLEbn4Akj8+abtb3391oCIVFLClESP
wwD5FNwzUmNjYOkjV2xGb4NGkxv+aQHICjnr+UGUbzxUn0gUFXiGRF60bPQCpX7ERdK3IH4nn7+o
lWfUFNIwODRKtrBQ8xaEo4EgV2iYq1hAAcYJX8rwEcMXbq8IhWhv72Y7N7hRlepRTJFCRuWhCN7q
CnhOAOzPXCNybYI1BxIoQvC3iHKQyl6qPEAd2caDo74H8AuHmGUa97e4D6J8ocBdx9jATWDHPORF
sfNh8QcWOv6GBMPPQUj7V5Ani0IKlra9F9XnslJXPoZAbf9uUuGFIG4tEh9he08mOKn2etuuQzu/
G/x6fLwZekrABB1reAsrpUEM2XGw/MWrJJW+1WG1dI1VXd/rUKSDm0IpF0Cbfe1W6n6k5UF3O3yL
FOQC1E1l7tUUzV1HW+VuuFLV3z6VMMztar2CcDNoCXzPyEvwj3J4LyG4TTEzE74PVp7uXarduuK+
5QBgsej6u5q/C6z7Jo1uRPu9bOtbFFuQrF8X4e+slaF8n2TU+NOdGt92uKHkMcB0S9yVfr1I8oMh
fK9Z/L64s8Mn5OylBJGAZGWmyqq2yueolPe5pB1l614u7GPNXw29Pqr2D6GpOYPRs0OjwrvN2BES
OumhiR4VVLQ6khFmffTcezm9z9xkGdfyvZzbtx3AgQJNOkdH5FvxjmZUomDzZgCadlRnIcjPsD0j
d4MV20JscJs/duYBw+h1rCb3+qD/ZSN9dXLMM7KIKCm53AGWj0Kd8loXRxnfG+3UO7dYV/ls1cFa
QbD0FepRi1pqN2plYo7TL0Xld2ptBmBjdZZJuSLej0T4q82Tzc3XlvNeBuKidI6tDjFEOeGOhctD
nbzV0X2ofENvi8ger3qEYRPscdQOTQwNFHNJGYOOiNptEImLrN5HebOJiQ8LtltYpJtMeUzibYxe
hrYvxDfHDZZmrCzzON6L5dbwpG5hOc3e07y9x8FSAf2o4CkOZkqCWf30kmatd97e6E6qvNKlY8Rv
17tvdncoZGxU0pNsbSShQV5b4bCDfS8h+36T6Lg6bbJ2l2pPKfTQrHxRyhsb7hAu69hZnWV7m6A2
VO5156CZjwoVHfGPHlGl++7rG8m8Nx3I9cgl1QdNcja6eBf53wvzj5IevT5+JkmES16GtZcBbuYt
lcSTiSiRbL6nZDv6xxz1CZRzEMCR440iP5sRyhTfyfdYeYYKRI+3lLuo87tORQHPaDdSV21sz1wl
jbIWQ2Pp1dGuQRKnhSWm5Dg/wK4XE0CRDqp36Hrlyre6/N67DtDFIwpofXWwSnTD2le33wX1SxRU
Zx/Cquz0i9ZFgLyDNWW8p2249exnNXgKbQRWBlUCxzo52m1l3ZTFypcPpfBWSMnKDZCLSb8XQYpd
j0qFvF1m5Q6ndFlKbxrx5BbBzu+KUyh42yq5CzRuLErqp1x5E0qkC5P3rn4rHByFlBcx+CYgR7BN
bOPkej8d5H9SfFGEbqnUvyz1ZBGrlAo78U8cHyTEZCoEE2tU2eJ6UYrizkjsW4tktNjdaNG742Ci
tUUsYy/HPfrzWG9E2Q8r9+4EDwZNhkKBgUZFkpNc1RZVc2r99qTlycHSn23pJg5QmNZ2igf6+sUM
QPnbd6p31tXkZ4WXkPMitmvsPKTwTkeANFBXKTGnIcDrN95C5YerqTD63VUfPKWmvowEbeFyoXvy
nWg/ysjv+pm6wFwB3X1ZT1c2EVMWPSbmfVJsq+CH0/62/ffIeTX6H7aC3YT8zUo3pnurynephfY8
QqRudlT5byskSx8vHj3x7tWkPZUR8jzGqq2PAT4nphEvAik7yFxEkSovqKqspKJd5H271J3HwDmq
8mNfPxXhxokfEB4MwlNsPpWuQU4ueMFmoNKOORYnLcVJfNqIh8h9HsGmreU+29gp/4/oqGf5UuQc
UTwO3G2GzFiAZcRGgCYR24+V9eBguNQkmx6bXSH+g8OWn//ME3YuP8UPSwQj8g3hWee/+lV1l6r6
PkS6KJPQVqqbweEkQSNGQ0jFcro1jgMLr9nF3aNef+ttFM9sc9k66qrH5simOKcfEHkvzNfafHWx
xOjkuzyP8MeJ8BJWF32g7oz6XUXwoMWPImm6pYoOmFmfJf1YcYFrIhptho+8WLkMw1s1vc8Rfiow
h/CPptUsHSbE1pS9WJwVHdUkD9xm5DS8GuRDK+WPmpHxDjm2pogJhXmjpqiiKUSPlQ/j/VjJOeJc
9xK+4Hn5S0Kaqu3esuKgeCSpGmvjV1/HGZFxkXVZAeerUef7mBehsmuUSRroZ788mNah+jIEl8wh
BsSyQg0Rl8nx9/1aQitAJaegNeKDout7XylmkrdT79bLJoa/X+QUQoo1pafxqhSzJZFJnf7F8/vy
+6O8To9SkBPLfF8jq1PfavJ9pe6+/jAeoETI8MMV/IRRwAnFivMUjFQe+D84gb5nZERx/5lTXx6S
ER9fxpIoglkfCk3GUAn8OFSS0CKSE0bqWfFUPEJ6FARxdtz4adgtAq+VTkMOdmWgJrj+agfRGgdI
y5ucDAaExY8NY7YrimUbhOQPb/EabeVDUs/kx/7RUhh17kMbo3mKTYQo1dQL79NyqxsnESk+xD+l
jestDetoGq+FP7N5hsTL5xapUWN8DqByjD7t89AsRZxb7yNeCGL9w6ulReDu6vpZN15LcWfOsWTm
GpQ/DqMfCr5h82a/L8pw0ctIui2adil3C9x2SnljI3V3fd4+5+uYNwAHOtAj9B7HGN9AswJJbtXg
Xg5XmJDYzdbvl7o0szqGbNyncbxoZbQ6OhONQhM1+nsR3z9jEA9+y6105fkC75SH6z0aVsHntsAW
iHhiW5+Kc7Wh5xnyRMF9LP+RxGcpuW2SmVLPXBOjWYqbRAq1hCbQAKu8n360Ftuf13sxuRA4sv+3
F6Njm9pvEYU4p6IYLe+k+Ifqv1hCukjrX1r8TVR+ZXMn1PRC+LfB0RShOK2k2E+F947+HbPDdZq+
FcW+yx6v92ty6FSULQZUt/wJRyNIdd3ZZhved9oxtrc1JjzIQf63NkZdiXCrDMqqD+9jVASR9kLt
TvyLKwkYEKV5sDpsnNE5K4tdKfepoRIRbiL7wZ/Dzn2eDRFY67/fH60wI2nagPSgena7E/8RnF0s
byxvdX2ghoH4uFU+tjJaZKJqY+Ay9MKFBfpQftm4hdCAWYbFbCFurxijTrSi2PYIkJOmxehOfypj
eFOL6z34vJxoAjrhP4tJ+QReiPzKajLOr3PXOxpxchsinIZ/jy7MXOCTE8INgBQgLNBPFFAhBVKj
OTSUZ2a0xz8k3CHr5b+FjueStOjdmTU8OTUw/zUZNWMRjPDHiyAp9LaMupyYxH7SbpTm9fq4zX1+
tH4VrRRrrlPtLCEtRw5jZlomP09ynqIlc4P1x8dfr/adlWhqQnVGJAW+I9n2Fz/fUmUKZQrUrzF6
DKJ/Co6WoLM7JEi15s7v//b9oX8XEWchd7EolENQi7TojZXMTO7kqr34+cPfLz5fiqXc5EPMXH8z
UZsjh97OlCqnWjCw6AFfQV1Xl0flMa9DF73v2XqpuU+lrZIG2yr9sk4B+/uykdEs+3anOZpCI3p8
xJ+4ncEkTPYBEjzgeCIUVR99HqCsDRwp1c6KeScnp0JeIp369XkeKtIQPIH609bHiRCLNC6gmGnn
HDn9ZZr8TQ9AIQ1SC2Bfx6V1W+qLoNNT/SxSFvCeKRPw7v6LHoCf5JSFiAON7WMPDCPSOknleYdm
aD3YZWK/WCM7e72VqdOPZ4sJ2wLG7SeKh+TYhllzWJ0Lvzm0fYDkqX5sa3cr5NLzXzSlIU/EU4no
Z4xIVcgj+RjX0VTuZiu9MBHLD0j5U4TFIcCP3ejpeoOflxlPJly5JHiYOp0cXYKh1poSlh3auQeo
rblrQ0dS8+uv5I+NjA6UPoxExUQLAQ3ELVKszpx82+cD9+P3h05enCiml0Yw5fi++KfOH4Pi8foY
fdZwxLVMhJAIV4W3wqcKtaaHGQPoc18g1uPnZGezojxFqL5z+YoLpTUWTumES8sM14rnoK4/h+qb
nCaFXIM+EH0/ieFIoiJUfqPD0uq1Yy+mPzsv2nRpm3z5apHoIzJxEosMUNTo5GxI54R+Xyrnsth7
5m4u5JrqBmQFThtWOBfjEPdfTJTkqq4auYl6bpWGDDeK8VhiWmj+zkzYEB98DO3oxr/tWKP4wYvE
oKBSpJ7lPjL+6NAXBnF6UqhKI8Uvod2VD6Jkq7+kNAm+e3ku7NLSmdOUmlqVMJupEXGIDzyqj50t
0A1H6B4GDW7QYtwuY9Tar/dzrgX5Yws1ZhzAV8mruE+dt0Pv9799fnQ22OX/dsDvEZVB9z3uZ5bb
xMtYvByioYMX6yFJJd8Qex2Skewuw2wjoVeV7NQ3o57Dx00OFXHyIPjD4h4zMNIuQcGmJjWkWe/m
3pV+XB8qafL7AItA4BmA0McMiULCXKwxQUcpNUZG2ln1cUiyHpqk3nRmv/A4InxwOrW0qXR3cYtZ
+9dTnax5qMIq95TM7h1t3ajTuix3gdH0P2PoLNnD9R5OdRDoF9ApHXUOiFQfp8qxMoz8qhiUjngW
/G9U5v/i+4QiA+OamGccjAQIcfkFsQTVmz3y9MnMWh5OltGJoKjkeogThpB5bMyGk7SlBpjrnAVM
lpT3fif8wE1iMUj8B9SE7a+DzegGiTMGjEGTxpGJnXUo/8eZdXaRN04xv0GlW0SiOqvnEFoTE8OA
QXoYgizi3dExI3apKpi9Zp4VYCLwHpqvIzAlXpj/xIjAjrh/Ps585kpKWiVCdA9i4meXPV2f94kr
YUiacq2SyzGMMQWlhKarBHEX35PNlOtVrPyw6pkmJkboQxOjWyeJIh/hf5rAYT46K/lMmvRzeMgM
wyBAqsBkBsZTbZYxTjpmFd2bXr13bWOpSucQzXRQszP32sRx+aGl0XkfYuvkJdjp3Avu2pPpzFJ4
M9ybUpkJeCY2y4d2Rge/1GBALpVldF8lP9lVKOn/8josaMxoJ+U6pfa2WhS19RfBh07eHooZ5RpM
B8cnWNt1WGAX0b2h3aG+PHdATqy0D58fvagwKYmStMyj+755jAYBdny3yQDPzNHEYiPdD6lsQEVz
948WG69Ss9U1NPLd5pCujWzm8Ty52Aaaufx/STuPJsmRJEv/lZa6oxecrEz3wXlEBnHPSH6BJCtw
zvHr90NMd6WHOcSxkTUzl5qogroxNTXVp+/R8kl2YRrk2Y3pUNNt1DBNTqF035ojfRHvwiY4qFq3
8OiZG4dJ6oX+W9C+F6nxMlOK3Is9Tn2/lht5ZfjNb8yUCacFfQkWwGuReaAsaQsPejs+tbKCZByI
DP3zq32LSSZkgklqJBx0YR9PaVhUyrT4JBdrIClA/qoljr+5aTo3Mf39bD3qPnGJjoz4pLbyOuze
d0iGXR/E3IqfWxBWPCpkkCIJg3DjDQVawGQG5PlLxNFLVqa/n42DtF4fuYMenzqQT1n0o+pBJSKn
1FkL+2rOt5wPRzjkCre8V/sYSpUajSznXjek95kebjQ7+N7SuGzo5l1hB0uh5tIAhdNv5YnvIANJ
6p1Cj+OsfPQEveKghwvjm90QOkGY7UyOTHzimEWvZN7AcumpjxzdO79/NY5ZMeGj+a+By0Cso+1C
mjZ1NwJxKsCTnX5jxxk0CU6lzKk96uVe0CWrH2numMpwdzX1/gGAGWiWcPv3zAhbTkucOkLvj53g
bwIkKIIdW09Z8voz6/GibCr4gN6n8X0IYwBzYUfpN1xbQB2vD2SaDyG2tAi+uDKh86WuI7j8VKG8
5/dydOr9t/Ry5dFTt4SRn9m9mIBQhqc/3kzsGau7QS2UpIlOjgTy60YtIGJ6dPvfiCUtWvoI8nn/
K6Z4u0iR1wJwb6OT0RKpHhJ54RExO1Nn3xeWPHJyw4ia6fv9x9b/LGU/7fr4G4txZkLwL4GaoBYX
DtHJtDZh85AEG1U7XDcxuxhnJgRXYlZ1HWdJF53GajuaN3n8Totu6mCpOD0zWeQ0QUyg2wR+QCyC
aOagJMBOilNqV2DfkG+w3xTqUm5uzgr5ZdTSod6ghUh4PqCNCHoSqaWTUt8WykEvboalas6cCZrI
pyQjciuGSJHTSm6uoCpUngzzm8QBieCccsB6Xl+VWSuQPk3N/FMPhrDw/pgnThtPPAHIm9WDA31F
s+n8dHvdzMzi08uAV7QmZj9LFWJwakdJ6DZyeSrSaANo00dSyzBXdaoujGcO8PHCkuC5ij5Vbb/u
ypOuoOAYIn2LZHIvtWCwttHQHJJJ4qdAQbb4eH2IczN5PkQhpkndEYZ3aSxPmTUhux8m7FxtPv2G
EVigVHgsp1hWcJpWgZxeNrJcZdvf6ohHNe57t3x1CQLAN3V2lQcFWqGiEb2uc6Qla0byQZZ5Upxc
QLfXxzFzv9i8/SjUcELBWwjbTvVVVCodNvdgFgezRze71Rfu4yUTgr8JKtRTg8mEkqjftdL4inDo
7vooZpac4oZDRZErjK5uYa8FPpqpTuYXp1I2DmWFGq0Nxi80F6Ajz6954ap8YUfYWnGsQpKEdg+U
mNFwC5/DD8NznfUQdO6biUbrENGmeddaElBzt7f3NcpyG4BI0rFMBm2fIEcP/jTKVqE0YQiz5ltY
5c22CuMfFioIK+6XdmM0ZXanj0l84wbI75UdEKkAkOKKljkojCz9aUTZdK/q3tvQK0FG91r9rlXH
6IFGi/iDrqTB2qxoEeiMAcIK8H1AaHsX1TE54B3ROOvUGbODb6blrvDTbj1miBSUsZVsy350bnW5
LW862j3WNOWmm6Jqm2QV4hs3sq13+9qK5H2ZVdkOpjrnEYhiBaBLbj62BRrTronsVl530tYYrPSB
MDC74W2DoruteB8to53UcAv1zyTQ4xvD7eGWbSI0UY2qz9ZOUpt3KLGlb8ZAbfeOrdK5ZKL0h9iJ
tjF9N90oDY0Ur988qODaUMOQ6bIs4QpRirrPcsD8Jyv7nORfLXiHym6JqmTG7/JLfxkR/G6fB2Ye
JV42XbpJsqJPhNYJOqGuD+UZ8SVuUNKEhEBgCDkHwnEefM+T2AQZmLfROrg64OdC87V1WqThytB6
aY8YSr41sojeJrlMD41n0+4RF+XezFLpzaCo0bbC7d32sV+fJEPJb4Zact4Eg9xsNFdO0E/R5XVf
j/INNYOvqh4lt3bmIYXXD869bKGAGRmatCr1LNvVXW68pVMMlLztN4fYK0ANGaW08Ka4PP6kXAFn
WnDuTDkL4fgrVViPadrIR1O+VRiJ/NO2X/0Wf2lCOPkAM1E6B3hxlDx7hYjwypCQd1zsV730lZMZ
Iib6fIkETGGbqHaYjGbtyEe4rTbFiCagv9SBuWRCmKxIwwWHma8cnQq508d8KZBZ+r4wU1Eu543i
uvIxBNtfobLav/rKYo5MqgQ0pM+wURlmayhQeynHSH8Kgu+xbq+vn6LpkIiH6Pw2mbbbWTLBruPY
twO8vDvcF+HP1NuGarySlQKtwaUoedaWNQE4IdSYALgvbXlWpchF6Ob0IalrczgV0keNchXEj3jH
pZfe5dIopNg5JJqlMXmid1CMCLZVjY6jUA8PkRfeDpa78LiYNwHaAHAJbzGRkCYZYxM0YpSfumJs
abkOpV2dIiB8fYVmrZhQR5O+xW2LUQu6ShkXBNTU5U3o3YXOQpZy6fNCxDJUvpf3gcTnja93Tvrt
+o+fuwrIE1NUAXA/PVRfLrkfKFIjN1V+8qra2MgRlIShglh9nf2IUZC+bmxuf5myBr0eDKkEi8Je
1nPSqxIqJycvC8EkH6KSHmX5xL9Jl7W+cDLnjUHCTInKQi9GcC1KrlWJ18T5qbW+Gzz1PIesaEGr
Y3DbBt+vD2w6GOIhBU3wl61pDc8OqT/UWl852EpM+iTHkyXHK7sAAIt892dPhtHXs35neLDe8Nic
1k3EjTppFqt572QntYnvS4IiyPjgETwE/Z7Yc2HhLu+0iRfzr4BBjP3TIq4G0LbpqVSQ0B7ueveY
1OX2+iQuGBHLyq1lJJEuT0b07p3WpZ8gu3prFeaCU3jmFRMXC2Znk0YNStiG6BXyyEs8JbbSE/yY
8CMmAZLCcWodZHcouYf8ezWFsbdPpehRiTJ7W/Q9PJpWndAYBp0Q3cjZrdxAq+EVdMEnlZes3dB1
tq3Rh49WnC2pKs1BZnBgv37wdIbPd1eVyD3otfTk5TodalZ/2xjOB2t0t4ZaravOWEV9uYet6i50
s3UbKAszNueBzu1PJ+3MfuCE0hhETFjI47WMqlXr/00Lgo8zWlJ+fsIImw8GMttLLOizA+CK4Tmm
z/AKA9tL6pynyCkC5ONUP72sXti7Sxamv59NUQkgpg5kLLg+9ABrfwmdMnc2SJL8NYLp72ffD7I8
q+JpBMQX4biB8099tWjENDVnJoRdVlbULZpeTslUK4chpm3NtLeaBOVEsBC+zlA2vjQlbCjbSdDG
KTVGM3yppDda1AKOvXPqESHn95kD+VG2q/Q/W9nahXCeX3czczfe+TiFvdarmQ52AeOcG0s7xOFt
HG3GJba+WStT5AxfLc8AEXzYxRliEp2dnsYY+r21ku+jZmVYC9tudltMXPYkmAGriKGH6UJ+1Tec
myrZqqC/il1WLaR9Znf2mQlhupI6zFxE3lkr8xPM/Km+8P25ieKtROmSjCYsP0LM6Ud5BSqiyk5G
8Kj3e2099vsyXCD5nosFwKoAbgUcCQBDiHIcP/ZkyqfpKbcf2/GNq3o8dz+Y5X1TSb8Rr1NbAOVI
xgVWS2Fv642qpXrEvdyqd3rzvappz5XfdYG9TowFoNRziCzeZOSZuMN0qmMXIXSBVx6hHcUxB0lh
ryGWpfSTogFiNLXKCPNkDd8jzCOVlG+ivEGQvmzrrRoFw96RbAWBMxgphsI1781AVd4bkp4hrGaO
1vsy6KqTYsLpEIaO9eDK6niiEeZTmagS7V0ajc+VOTxlWW19gzAC4LlkO7gLVV+HOrweegVpSJHZ
2abxnO57GYT1Wi2l9CA7zfjRz3MipOvn+vIs8BIjNc4mmhpeRNSYYamFVsG2dbR119tA9V3s887W
ydlUr/f2mJr2E2ROlgPQ5qU3LrouV1qJV6sOVUftDmtjSXDlcjBEdDC1gSTmcQTF+ksLoJrNWpWa
4mS6FbQlPPiA97t6trBZLw83cT/kk2ivoE/EW+ylGVmt/VZibU4Z2xP653bh+zPDePF94U6hr6mm
W53vq8ZqtHdOv3XSVz+PGAJAF1wIlQrNEG7e3gjTCOqj4OTX1qaqKUa/HnuPd530oSxgvDDeC6tN
SC8jHZEGp8J+E4R7qGmi5NU5o5cmBCcb6b0HpWQS8Mhfq9k6MrbSElft3FKfj0Lws+Q/5VrzGYVZ
7eoEZYDN9eO38H1bwDT6XWW6phMHp7C59UgqqvFSdWBuM52NQLxSe2swS8djBEPw0cz/LPS3A0RL
10exZEN9eSDsIqeNKsZGU6zlYR9rt/pSKDfD4zstNmcOZipoJsVDN4SDn0uF5JPibVcgxFdyuM3M
xzC9oWyTaOq6hmrC+dL4Pxvzh+T8hOTBb3ZRWe1+Z6y/fodwOB2trdxUcf3TqG7QzrX9jblUap+b
TotYDnZkHo8XaoCS23ZDXofBye42mrlv3acy3L9+FOcmhPNvlW1rRZEfnDJWzLtp6gPNrddNXIYo
XONno5hGeRZ8x42SlU6JCSn7rMD9kB6sYp2//g300oqwHNwGigdkj7lyt1V3KF4vQsH3ybUBD6P5
8CIvDe3BEHqRBi+nfFOE2zzdV0vN2XM+4NyEsBZaaNdtFavs7HpVpDQlHK4vxOz3LQJFQjjkLUQM
WiUpUYFAA3xi5kqS19XSO3F2oc++L/x+RwOb2/p8v3EePMpMlIyC1RDsro9i9lCcWRG2UwrwOyjp
DzohpqaGb6JmrdoLVc6lgQh7qRtqE6YSi4X4BAORba+d8DbtFoxcJr3YUGfjEO5FEPrpWKfMFsCA
XVHLcMJIK9v42oc3SvVoysc4e3t95pbWX7gmjd5XkKlg5vph51rbcMk1L31fuCNbDWZss5++r61t
DU7phWt+4fsiCkUKUscOLL4/caT9jJdgeUufF145Wo3qehmyINA9FJ/Mb39r8p/11c68oBrVGiqD
7Km6vjWKXbtErD27Z4H5AwB3aPEWw6y6q2xr0Ab/FI1ro9gnwUPQrFLt42+M4syKsIX6zrc6tcQL
RvbaSA6us7n+/dnDffZ9YQtVpq5lngX7cTXetMcwuem77d+yIAZaTaa6etUxgk6+jZxN2/3M3U+v
NjGVngl1eRRMb/+XF15RR7Zq9553qrNV0a9p9+3rBaD/zF5VyclPElIOjlzs6x7aOtBzv5GOvuvC
2vSjkPsFNzu5n5ePY5UeAkQB+Dw07WId1lXKPBg0zZ3E6FUDdb30vdUdtPRHlS1cS0uWprGenQyF
JFmbJjr9MDxB0uCb6mQbgAKrvviiZgvzNu3Pa6MSLg/dKQo7txmVq7/pvQcoTFeuvx+Sz5F+F7Nc
r90Iz8KupMrJMoDAFzaCWxTJiB61fDTMg+mtwVDUzcKBudwIkwkyWFTLZ/I/pudrcNClCmrOa8vT
t7W/FCEuWBDrCqMdh1XybCH4jMZRt5QhuzzyNjsMwB/cWDMqII1DKd40OuXYV9YphpIrG9St4VcL
eJ9L/4gZ+mLUZ9ZwMksvd1ns2knRSxWV5iy8c5Oajun8h+IWW0A4S4XguSnjTFIdmaQvLgqnY94P
yVD1yjGR2lurzbZBt1Q4vzw05FBkimZIyKGeIr6CDK2wTNUnSij9/k1YdG8rq4zXcI1+79r+yzCY
S90Fc/MHz8PzEk1qLUJKxfdbpwyhKT7KCYKCI1LPZq99iof+ptQWk8xzE3ieIRKuGQCcECEWNqOT
8yc/zJ4MJV4CGM+k0ZlCOESobIOXvsCCao6VO3VvyUe/LL/pId7Gl+9qPZa2Xln9RLgnX/l+cGjN
7ABqdFXBkUTi7ua6i5gbKeB8lGJh6QAdKExrT9A/6mWqHl33qf8Yp0/XPz+3anDNTflN1EEpHL/c
9WrQtHLTt+oR1dTig6QcOQDFuHBVzI4BIDjdLVwXF8x28jBYbeMaytHPXPXQWKTCityqFpzprBV4
6yY5XhIAmpAhiZwO0alKVo4BLCbeO66Mv2lAmCs7R6STM6ccrfAu6N8Mf/Pz6sulKHXDi8oBeR/o
WDt/k706MkPX6Gx6hI0EQsNoM5nPS9ahhfFbXvj+7E7SYcECaEzuRbzLmrxPo6ShnzDX13Wxr5xH
R7lTlySgZxf5zIowSW6RIJyZagCaihB8YLD58/p5mD30DAC5IA184GW9RDJCrsxAPgbJR0N5SiGO
9I2jrz6oQXZXwo9k1O4mgJ44dh/b7tUPmIm8TkU/GcIc7UJnPKvHHC4NezzadroJvHTz6kiK7+PK
Jql0+pPFFB9g1CyPlXE8Uqh1g1XcNeo3cBvIKgdpvYmRud0a2tAuxFRzO4P3Bk4M9DTMHULMngJD
rRoFxF6XOh7cxfF438aQqZqqmxwSOxoW2irm9gglQQCqE0vIBeVXFuGFOqeUkRAybzIn3klm9xtn
9dyEsA0Lq6vtvC3ko57o38aoPIxpslB9mrvAoYuhrsKSXfJYFZFrjo4yjEd3yPZJ4d/rup+u9La/
z2r/wwBv08KY5uKsc4PTMp6F2bGvhL4tYzCtPhntbWYWG8MPFl5Xc2sD1MVgSAY3qix6IVVyiw4a
raNq5GvQyfKYba6f4FkLgOxo1JyaWrXp72fD0MYhDxR7ID0S5Csj3/soC123MDNRoFqoGnFlwuMj
9lAFeRB4xjjt5y5fIwabm8oqjL79LSPibeYm0TjUcFoiUmXUKwK8bW9BDO9U9v66oZn5YjREbLgE
QioRNBaavRslJaNx6kMl/aDHZmFfzRmg/kySevo/opiXCxJB2RNYUqQhxvPJc37Gr09sTKy59vML
Aa068eIp46qUCJzGY27dhNl9WX1KNB6H6cL9NrPqBEn0GyA/OV1yws6Fr0DJBkkaj/D/RvWj+Qm+
q+srMWvBmcDc0DFM4dLLibK81NZ6Wx+Pg1R/j9Jqa/nFXecsQSfmzMA3w9VGEgIYvBAn5Uqp24PN
DTdK9/JYra0xXJf5AuxgZtFN6hEyBVaGcyHLnfXpqNUjN5mbPcjDQ/zz9VOl6UjmTiwpE2PNy6mC
OMN3HDeUj5WefzWQOEly533TSAvFz9mp4tIy2WG8P0XAbpXUmmd03Xg0molWu92pqvtk98bT9dHM
INAQf+cQKuD4OYni29Mq7ahEzxXXy6hW41jTNVWReqhD/9D59a4Ek9Qm/Q4Wv2BVqsikNaG38CMu
Mx/Tb2D7MZ1grcVb2rfUMvWlcDzCsLF1LPex0ax3TWh+1Fx/m0nKXRk7C2+b+XE/k3lBP4i+p7CM
LYxUbtzWzG8XqrsRip0feRh3h1JzvylWkd72pgQmwquUTWt1yY0n1+MDnV5LLmRunXn5092FT4en
UojsvdIuZWn6HZ4P5fowrAYafexh3F5f52k4L5NLTDHybTI9eVP/0vQzzq6mAWL0AlWy8Vj1je+s
rajM93IQp/dZi9rLECPTo2r9Urv83FEk8ncmDBDs4qLjasDNWkmjjMeYhZVs974elxLvMxEejuSX
ieknnA2sL5ooAmSBCbS9zP5ed6RNiSBRWr6+hMAjmBcGLcyQMQHbfGnJH53ebZR4PDra2kMk/PV0
sYje0Vv6fBAuuXCiDqUy9LiHY7duvQdLXgiF53YA5wthL9BYMLAIl4gT8gyG9nQ4KnF+MLQvQSxv
CwU9gS8AI9bXd9vcokyEkkzSxK5sCodLHS3fSd1yOL5RrY+7teR9fP33p15fvAUlQ0URdnNT6JSn
ono41gcPIUr/YVQfAn933cjM5uXMqNwlOmROJJderjePtN4q2sE4OqgkvwvL97/zeY7idKkTBolz
pHuNKUW1cSR8T42bgKzydQMzXpXf/8uAEPw4WdjxMMZAyUOyVEtG0W4c+51qtFu1lFcQam6uW5yd
MYMKzxRFUO0RZsxPyFgpyGscsypc2SA4lkowSwbUl0viR3Y34LUYEsw+3j5ZiBymbSM4SaBf8JIp
TBw0hsKS1EhtpVVZW8dsUo9Yt6c0XJihJQvCmiDcWMe+VlnHTtmjPhU1xSrzlkANS0aER28TeGrF
OKxj424VZSuXm2rh/M1bAAsJywL/K3Jdaa5mZOSWrSOpcLqjEGtR3de7ENbil4npJ5z5dSkt5KEi
e3dMoVhJpMnd6tGX9P3rd+y5FeHhacS2OpYjAwnQhon3sEJf//60Yy52lKVCPEYnFAAN4ft0IKd9
3cbW0fC/mtmtjeJa8FX/XI5LGK3ZFSGtTrJjyruLncl1meVqWWbWsZZuZQ0lmId0SVx4+q2XY/ll
YjqcZyuSRHWrmBEmDOWuk7eq+6deDesEgpjfmbNfdoSVr6teDZBgez4jrX5w/Y0e7dxvTrO9bmd+
PBNJFFqztNgL3gp1cGkgb2QeJeNbLK0r+zEC4fo7G4x78L9GBI/lBLIVFY6LEbt8Z4wu7XD6QrZm
ful/mRAu9kGXpRTMKgTCo/qh1c2dntbtqjPHhSrVnPPl0oVWha5fCnuCnT7zYpteIfsoZZApbDz3
9b7RmdZBh+WAOFV88RSjEyj90MJS7OyN5Kb5YXmH6ys+MwKqQxSMwe0TaYlvHVWv2rrTTOPYxLfV
92ApwTSzEETxMg1wAHwprQvXh1nITlq1BinbvF2HYYHm153WvnvtGBwscMHiThyCK2HXIv8DNUEf
qgTy6wGJtnbhYXQ5R2SxITMy6eXjVSTe4f3QJE0ek+XWUgmV92ifJfVCqvnSKWKCUJqeSrhOCBZe
OhJPa3U7HJGTd8K3Yf/dtE6JcldH+yI6XZ+rywV5aWga65nH8mvUKrMSQ7AcrBKAygpYwkXw6tJw
pl9xZiU3QynJYkc9KiYSYNpjQ6Olm9M+Fnw1wp+vHxHJhymAh77loo3XdkrdiyNLPVqoNzqtvzK8
+yaIt9etXHpGmil+WRHTNJntwp/Jq/yIkparP03CoH3zBab1hQh1bubop8f1Tjn6i/PYQQ2BUBE0
sHlSbEY9CpG47L6pnvYGGpG36th9uj6umb09NYw+9ybjxsS9LRWe2zZK3x+tzvoRm/gYK1zY27Mm
eCRCawiQ8eKdrWiZDsuG3qNd+dbf6f7b6yOY2dEQAaLdxMNqetALe63Oq1z1PT5vfYyau9K/j1+v
moB3PLMgRCwGEmiQ9Wn90Y2iVVM/DUuB3dwMmRNDOPTvMrV6IQSWfdsKNDUdjmEwrPPaXLWetuDD
5mbp3IQQACeebfZZgQmNqLEeNx2ZxngptzGTQSKvAfeESaZRZsWFtfCyQVPbht3UVmh9rFOkbYs9
zHyetEYz1Ri2jblBUu/6BpiZPepzMjlggkmTIOmls/HaMonKmty8o0INXkHdtDR58xZIyMPSTMZI
PCSuPlRKo2XyMfW+6cpPvf3z+gieQ9GXcSTcb6SAbUIIsqi2EBLFMST0TUuxJ8/vx2ZfGsoGPede
o8JkE7cMn73m3stuk3TXZv4+zxYaxmacGyoOljphGsgc2MKykTeGhU4lZ18Zxk4dm5vAH59qq45W
yBospNXn5tKZiDYgDcOjihSBQxe0XlFm41Fyv6btzzxYAoosGRBOaxjlnsQjkuxtLW38LqCSEi88
imdNUC8jEwJJ+8WjvgpM6lpGMB5HJ0FavBlvoaBeWJOZi4CoUofWGKwL7NbCgfVrzQziLqf4HMX3
veRvJFQOVZwd3CThsUteD3hlC1KGIO1Ct8bF0Y2kkFd+yrpoKHwb69r9cX2Pzzgg9hGJKYA6U+1Z
8HG017bw8LjDMQvuZXh+ekgR2uD1V41G4ghhElowQFwKRqAXtqPKI18Yj9ImLJGZX3ohzSz9CwvC
sgzVKCHdiAU6EO3PTbLgy6YfKDgCsG4TFfuk+0SO7aUvy+nLUEtDqpGBLsCwu2hhdvkqrYeHIlQf
MvA06Nr9RvwMze2UZKVJx+RR/tJo0ftl5jdpQwRFtDZEa89YuH1mHAwWYDSnIxHCFTGLpLnmoDeD
34AZ7VZGdTdI+75DmHx7fY/N+VHsQNdGwyJZfTG5nskSgAoJO1VtEj39aLLd4D4EWn8jS4eyvvX6
cGdaB6X2N1Ga0hWqLHiG2YESuXHVMpsXpSOpbEcJodPmmAbvpTFax83t0NAxGb8eXgUq5cyQcGMM
Wj3l4+PmiAZCuJ5ozeJiqQ4zt9dh2+B/AC1fgm+oNgUWCpjdMYk/IghrKQundcbFEVKr8OsR9NDQ
KLzbYvhVvTwq22OR2LsaentVHdYpNIWaZ2/GeCFOnLWGH3V0m9LehYKI58lGlyRpe7Qiadup91H+
1ZPMlel6uyD/fH0jzm0DXiNAPXn8XqoLyVZSWWbDPvTlggt12IZj7q+TEJqZbokxZ85lnNsSdsJY
tUrX6GFzDP40veq+/K59qbvsvvi+4JrmdgPpOgiELfRKKcK+9BJ1Fiaxlvf1MWo39UovFs7u3P1A
Yyu8H9x5aG8JpaQuCpI2raoGpVfvQQ769yPCu1roLbx/50YBTmTCcOKJSN28HIUJ+EHl8uTcRP7m
p6dEm+srP7capDZVLlEYHS8wXbWvahRuXeTBq0/ENuvReSKW98wbO/wyLJEizs0Zm5nKOylOCI2E
wUiy2ldRiLehLr9ylHaVjNWqbhembLrSxDvp3Mo0pWePeaejVK5WWDFH+42iBrcwQY4rO+9vVKt8
l9pqCuzGg4h5CTs0w2Pq8KQjl84DdeoOFy6mSJUrIFBJQ/GkfWpbd6+M5WPWmhtnKNdt3dzXCbDA
MvoaddJST/rcEUYPRab2Qchy8RDPO8WBJJJjpTYQ/scHuz1Z1qcMRZ7rG+Z5EBfT60yIBrjyyYkK
XrA1UdKSXHxF4uhPNC6fvLDekJUb1kFv3Htpc2ua7jYNh509qLBROhtpCDdpiQaBmvUPje09QDqw
B7m34MRmdxd36UTtx+tajECdNLIcM2AGkuAmK+4i2pxH/fXQPSgoESCZiktEByLKBtyNY4DqHI66
fJ8qe+Xr9dmdOe4kbajJgD5D6k0MCDNf9Ro9V/tjqZQr770xLKGQZyaJlANwCYMzyHNg+vvZ4TAT
RU2diN9vardh568K9dgsMV/MHEBdm8rGE2vwJW9B00pFFvddf5SUD5adkGk+1cN3zXgHCWTWbNEw
W9iTs7N2ZnA6G2eDihJLcxt/6I99+ikI3gzu64kKeUdDUE3CjubWCyw/7PdoeHhyfzT0bels4B+9
vuxzq0I+nsiF8AIBJWEAhV4aQ++Y7dGznNWDrb73lwK9mWiCRyx7F3IdXs3ytGZnU9T5klf2jdyS
EzafpNHZ1WMdrBwwlFFW0XAheQvB0ow/Ojf47CvPDGq9FzdeqbTHykRSY/xuae0qD54sfeF9Pj91
fw3sOcVzZkfWpcZOM+xolfHgjsGh9JEi0Iv976zQLzNC1FIqnZqm3cgKdeTU1AeTUlDy+hZROm1g
pecCAeqIh325SKoJ105TEWC2wWo07tzq3esHAZEOdf0J6QjvovB9fQyV0q374zBs9QHKTbVfte5v
JDSATvMwpy/EIGwRpqpSk7DMbZJqef44uB88/dv1UcyddnJ2JJwJW+CUEUbh+Hkpx13ZHRufqLHy
F1Z66fNC3AgddBNmY9Udi34zWutoKXCcfp5wf4LS//XzhZMoB0Dzxo7vw37T0R+Y7hXlNs+33VI9
ecGQKJ/RlZmphDSjcjI2ZbyK7ZMzrGODFOerq5fo2hABg0xiYBehR2rXhmT7WXc0jXbl6AHd2XD/
5kvky7MLo4PkmQiVnIsHUZdJ/P+DnnUfPztatmoWy0BzF5f1y4I4Y7JdVr1jt92RAs0mjt5m1l1f
0/q2LrM3cX6nREssq3PO69ygEEuVWlOa2YDBptdWXXCXFZ/H8dP14zJvA1QmKk2wMYsgJWmwdNC0
coceHFcxbU26L60qWlGum5lfnV9mhGNTtJEbgxZmt2Ub6ELJVXQ31y3M7mf6P8gz0fV8QRmaAMzv
S49zX5Ry9yZq2+KeFsX8SVWadm/XkXnyo8E4XDc6N3uE9CQaQW1f0lEaQ0S2vqfHNnOfFPlW6zft
UnCxZEK4/KtskkFxMKFkn71AW5HYXDm0T1wfyNz6PCMfAT+qlwB0sy9SM6lUagLW52rTyAuB69zi
TAIEJJhpS71AYthuN7j52FBzrspt2twNBtVT531mfrXjaH99KHO2qAojP0nV8RIdXuh634B1V46N
8rm1yy0K2BtH/1K2w6ZuX9/X4tDFSXVouppBoU4/5iy+GLPOCFBZpaOrD/1tIeXqfW/q7SPsXEs9
8cp0RsSrgRw6lLh03kOhMu2UM1swqFA46qnb2O2wq6rHQD5RG9jZUX4X48G1rqJF1Fu59oex26aJ
u9KVb3l3V6ff5cbcDeZNMYwLkekMH9I0fl41vCr5SWKK0s6dIS21Cry/vndra525yqPWmOsKlQm7
2zfQQBDYrlzpq6HfRMUJN7BW9GqtS+U+j5fS2c/YiIspMnFjpBMhbxTfX5WVuhHytnTPlC2BfrxJ
sm9SGp6QEiigEUjw2MV9kH0b/QQocYuza9Z988PVnNumyVdS6W3jAMVCc7y3K3Sxqm4hozq/iMzY
BI2gI1ZEd1TRJIepsIhF+MGx/dUwPoQ1JbIfca+slTFdd5l3k6fHpO02FRgDv+N+iel8H7yVFis7
t+k3mhIsOM8ZJzM1Ukw5+olx+VnV9WxruaXd9W5CR0VbVcNbx9O7N3na9nszHZYoMGZ2MTkQA/qs
SYjkIgsSeq1klBVLlEtVfmeXZbFjntqbQvaaTQML5GOIoMtjXTn/abj4P9/7/+v9zI7/uw+qf/8P
//w9y4cy8Pxa+Md/f/mZlkH6P9N/89e/8/K/+Pd98H0SnfizFv+tF/8RH/6P4c3X+uuLf9imdVAP
p+ZnObz9WTVx/WyAnzj9m/+/f/zHz+evvBvyn//643vWpPX0NS/I0j/+86ebH//6g0zDmXOcvv+f
Pz58TfjvDln6oym/Vhf/yc+vVf2vPyRb++dEfK5NDgy1E5blj390P//3T84/NfCxZONI/CFRPfWy
pllZ+xi1/smygX8gyQ1yHJXsP/5RZc3zn9R/OjAzPzcgOBqLpf/x38G/WJ9f6/WPtEkokqV19a8/
ngFhv44z793pCAPMVqGX4LUgC1lUMkxN7EemuXPidN/U0VYvkLGaDkW/JxY7pJ5zqPJgGybWrg2z
OxfhnNZxD3rypkmdx1oOT3kTPTZK8BgEwwc/qdaD09636ckp7G3Iy1POIHAKj0k0bL0x+Nh07Wej
zN9qZrqihr21E/dLroyfddgPKct/y+xmb5XjdmzSXaVWK0S0AyR7otzfppaxM5L45IA6SzRlV/s/
yyXJu+c+mRcTQvcACWXyDGADgIcJ101gVZ1a6623D4ZSA30G8+7YGvlKzh8CT1Z/eG5MRaqDXa+W
vfuRqtBRNgoqKk31IIWKtVF0L3gyIsW56dvs0U/LD706SJ9D2fgcj5mx5ovKmhYx/xQ0ob0ajFrd
yz60q4OsPFpuHx9KAzr0SC/Kt0q0QyGku9X87E5T/tSSob2B8Zw+jaZ7owb6elAq/RYxj3dcie5t
GQ39Qwrd/lv9Nq63PkR6N67ZBuux0kI8IL88bVNjm0X/j7Av2Ypch5b9Iq/lvpm6yT5pkq5gogVF
IVu2bKuxJfnrX3De6N7JnXAoFhxIp5q9I2JHmKgeC+edhhUGGWweS5ynbe1iEle9VktF15Gdfbl0
pV7S4MYBg5cJ84qrIH5xjX4DSmaMDOBvuagBFl0R1cVJ+NF2Ikp2tRTzboHvwV1m0/VIMJJdwkNA
7NLZY9WCqM/7Ldg+207llzB1MyCdrt/Tfg3u13X7Brz5EaUEWJXTf+ifYkySsycuXhzL/+NQ/s/Z
9n+92xCAYGAbSx8eK/9byKBaGfGWWrJLOzVXtv+Y2g5ZOqTPytnn284GvHYTTH5UOL3noZFlz/hH
sdidBtd+K6bYP46Tqjbf0HMxek98yF7UsCioumNWaj3Cr1tu/9bfT6Yu13cBoAUXquIpN37cBLwQ
ZUbDFJYH6a0j1NsvrhC1CnUzt+2wm7fUK0U+skp1fDdx2e9jjJTWegvGMh35/+ViEP7Py+MXAMNw
LySFOBZ+//O/M57bXCBetIDpu8codqehCkHJiu49RIF6ee4qW3TFfi2cvnQqSEsIYP6CWO3uRGl2
jEEAPi0w0/BGBUtdN5cahmHwfg/VW9zq4AKHgTvC5Yv0AtIQzoujyf9i3JecEomVnMr/qwmHC8b/
RMLwkiDBAR3wi4f6oIr+N1M0qglAiaTRjtO+nqP+Sfct33eduE+xDPdbFq7nYJtgjPjfp3ybZixX
axuEIMdnDvPyU4s6AUe3PnnW0sYkDN4ho6caNiTjLgzcMZUh3kd972MAoqQI5SxzP2u6qXiMvXBC
mo5/AEA61cl4n4X0yaSclu0wq32UrTdGfqgP+5FwGJ79DWFKyCtFbgZcCGGBOSr/Bi2yP4UvYeR2
o1D0xIYX4kRb2aBDNoT1AV90y14YlleSwjgtkgIxtEwdChb+oVv+hQmap5n0bTXbKYWrpoXrinmR
nYBTYEee1/R75kmpA/WHjHHdLu6SdwTnxPDMsuy6GNY1hNkX9W9LPFWlIgR7k8Sl1LAd4f5WMW7G
Q2e+olhU/UgveHqsbLd4q+a1/aK5mCqVebQusFCsv361iKTKuWTVNCaPyqj+QqgGnkSueRcHh1x3
pOw6iao2/vQFbezamWMQDe9bzlkl0rlDmMMIEpvPDH4epWP2j+hgh0Bg2VxiWvlLCvYDAfxniuiB
1iddJZCfo/l2kvB5dgBD73sl7mPhfxKf1OMELSgPXVfGhoZlvtquivr8ghmN6JoW2q/8yD7PK/Ga
dlAfM1JgSpvJKveKdIeWpKtj/ZXEejyixNOlXKcIeTohy1yZB3prYtk9xTCVXbHFz2aTApaik1/7
sw5LFnVTszKaX4SvCIxGh66MWlqF28rLAYf2uQ/lOd78T63ap9/IvFM/BtHDJqnerda/tsw9+jSA
h3Aanog29QqPSUHMVtnQ+wO697aGky6nKK61SvZx7PGbS2dWEv+et4++VWpXaLg5CvuguaBlrP0e
r1MMR7dE17w/mjGhDb5qSmdtV/LkN1QB68OncLHO9bfuRL/PfdFY5ptqSUhazamXnUET8d2y5n4p
Nw8/rDWr1xRWwRAqQAZF3Y517IXp4XuMfr2iaRIciRY/hNOdm1VUwehEkj9ANSAMtH/mGaLwMfsl
FM1eRSNvkFfn12rskjIZvlaZ5LWDjWflM+3KjTpWRrnIkKFG0rpNeV2opLQ2ozvuiv1S9F9u9XaY
VlX1potP25tHkEJnosdux7P3oB/Gy6wB1UKQCpxw8g9jNlaIH8MFx8dqa/3HvgttHYy7bFBTCfu/
4pr8HpTJ8HfsRlkqOTB8he1y1UGJo6RrusCI0pIC1E+/ZPu8mKtITReE1T3GoJ6atFAPIZ8fAm8o
KniBPK3ZpPbO+sPRW/DWZ245GVg0YQHRnW/kkwhUcXZz0KxCnmh/4IEGBRPy9BegwzxnGH93yI8o
xRL8WcceQ6QjrwbK3rJRPgBWz8s2HNqyn/qslq18SM2LT8K80s59SOIeMa7ygkjj+zxb79rN6CqT
83tChk+4BZ4GUUjs6t8oAqXB9w2VHB1t5Bosh67wSB1xjhDkxLt6JD4u/43M9hRT0JReoWqPd2Tu
dpMwEqsGCXKIoMPit/Q9Juypj7oPGnphydf+KCI9H6bNf9Eh8+7gtvgQj2la8sVvYu6qOAeXFoD9
zyIlqjTj07VzfoF3jf6y3X4As2JymjceNQUhfOfPs95BOUXLdcyHOkeDfQAth9VM0nLM6FWkGJoZ
l1mX3hB/uGGfxvotXPCnC7Z8t8l2S0KPVsanH4GxTxwA335J7Fi2EK62HeMlin+Ns2FMS1R3qOHm
sHYjhrGtn53hInAK3dbVv5NrOSYMy3FO57JA1GBtcoM8MddsMSx12+xbpy0rBddNURdU9aVZTUUM
GUvm86JUCm/0ZuWJRMw0xOMLqg7/Srr0GI2rrFc5j/Wi2U+Ry32fTH8HMSJkcNEoMTf/qYc+AwTO
tpcbAtL8dZrKePL7krGlMUTvMcMSVCOcM2v86a++Sf60iBAoAyfMXvrZJx31JZyKr82C6W09SAp6
9JZNMaxrHQ3qeUAiclngCZqAVFmUfkN8fe59giCo9UbHMKmglsRelSIrJWzKkxj0Dt3YcU62HRmC
6OphYm3SQdmjfm1s7XW1sXim4bRVIrAVoVePD+YIzPrHW+yp8Id6DVhFNhy3m1985paU8IO7Dn76
1Zs1LFGMHNcO3xHioKUJ/I6k6ZMdilHEOa7vsmtWSsNT2sJId9KHNGv3KhlN2S/Ri00vJsLmm2KI
pyAkXnd6jr7iaHheAbtyz/xEmXpm6XRZE2/BXjD3Q7riQohtSbLxl7nyH9bwuyPcq+AYdUnD5VNi
RMAo+iO7szAOer1aYVtWSQrwwvapKCO94I3u9EG4+YieyDr/RWRdUdrVexr0ikMxXb8Zn9jjyiAB
5kW1GQ65ZOC/FFyQalvCFrDHjx1Cg7Bag4szXXD28r6KhgKi3Z6XwTzOVUrESaT9dzIOSD/gT8od
okx8ZYI9B7w7jeGC6jhqY0RhHbwsfSM/xeYWHOw5r7fcB6Hpjz++J49ugg2Wxrc2qSGlN7UXO8yI
FgwTUmYTa9ag1yeJ/VRGHb15ETe1HiG1S1GXpW2lrJoaxCYINEq7Vcmkjnp5LejfqBjerQ7h0F5w
Xkk/1qfRilpg6GFPzPyTjuwTbXgFGyZSJRZ38Nwj+COLSxwHfjnS8aZyVucZ/oTM/Z3cbvaKRo+i
9FY7lzw17/k2val+fer5BD2zI1f4lb4JOaLkeyuYRMSR9qfSzD6sBh0qCH2I4NHYdMmKGzjENQA7
zX2SQS4EBSWrabq8dYF7zURAERaDiKRCn4IYzJPmoINhgnXy4VdQQ+0PMSXwnCpW6YfO8a8c6QM7
v9uefTfXIUUn4G/0zXp6KNe4OOvQtY0UJ8+/86UsUClOu2zEebkwEVXGg20f3PGqia1HXEO3NN3+
IS+m2zGxHIyXtWUszzZc2wopevAQWcK0QXP76XVsqGCc8yx66dVU0aNKkEiKmYYSxN+LbzyHK3d5
a6MNx1cQ1LOXhfdueFsWib9SLHuoe26ZiWXpnMVSn265v6CRX67pLziZFihudDE50J/TkczjAYEb
XwCbYQq2TftlSDCSE2bXUG1PrkjbMsRoHlIxaVGidanXDEeLRC5VBSz48PuG2Xy8T6fwB0T3EUMv
cWO4DCoCYVsu8wODgtSbrN0lPruNxJzt0m9IIWu3ymBAOfT1vlXHLZBZFQcuAtgLl6sg57RJRnrV
cfe8ca9Ot/CmGKaytYr2CFitzbyIWgYhO3CKrjANr6LrBlR02WtKtwabrl9J4/WQ/eKy+O2DxoZC
PhqNLfoOQVCK6Y+cqt2m2Fitc4tt3kVfHFGxpRyIrqZ+/JizZiOINOqQz5esM6ucn34m/pg30EAd
opj5VToovA3eMzHeBXaUb77BVs/t3Fcks09IvT+Tra3bTlZdIE5dNrx4k/pGu/QiaIrQDN01Y0vL
eS8kf+vbFvWnw/lmg1JnuOxC6FNmFV7NFM+4eVRRBVE/1jFvh3Kx+s7L7Vc444Vz66GC7uS/SuZr
XG5d9tGFqA+CXT6Lf6tKDiNLcR8ajgioAmk/UsmHRHk/Qxp8bC07Ba2s6G+s2QZiHEw8un9X9oH4
08f9T+7QeiNb66JRNyGlGLHbpPtHivl1QNuH3W5KtrXfnCLzO50bL0LiWzTkV5Yd8rH9MzJ1QjBZ
jGfCd72GPQ8onszjdy5FZmcB/xDkgyLTIIm3fc8O87LJUhddWCZr/hll7sLG7n7k+hEY19PEPugA
DS1f3BNzwSleEVvdfWRL9LEVyz4tlu+0DT6UJn+6HB3O4O14juFrZEZZFX8iWu0fRjRLLuS9A+LS
cB9FG6aJTqNIbNW7rlpWmpSrp9hekUCUYkge8xlJri7b7vo2RB5TouMqKvTZ5ZQgr2Klu6BNhwr5
riqn4Z5kLeJdfxkLIR84V8cAtUo558HXAEuJ/ZC/olrLKtrSvZsRkmoMfliT7cv2UxP0bk9si0WJ
W7nydHjnOtwPazsjOQfniUELXCG5Rm6TLPOpx/oOdBW0/NK1kHwhMyVGUbU0BdNtSQDsxAwdVbCl
SBOfEfcD68ja090P2r/PUXOFc6u/iMCYqkeUDsjSHaBKiF9d/9AjDhG+dgzFJdvpDE2V4fPL5Nlj
FKLKhPwXIhAvrUVvfqbMvi68fUPffVkDgas98G8w/S51Gk67fuie8356slHyGwXXoRsyJ0Sr5khU
jhHgvtgmTlyMgl0A/WLBvh9Q8wsBK/UO6bFqka5MCGTGXvrFu3Asg3X6I1z/iMiNtanXDQrHBImQ
89LW7Nfn2Def/z30NZMX5ikUJf39HMIfOMm1/eUb/nZx+rq4dUG4I14YOrMah8WZZYsraYjDM0gH
uLjNuykcXu0kMX3pJXdhqku/y3+7kO6Rs/VZBzyGuiA85jp+avOwa6TfnqcRtQOfsQs4j186RAFE
NLpDgBmAjfDkAM2hycO0UMDZ85ammITq70novfgZNt3YObTjbEdcgcyYdbyfDWVVEbxOU3vjW/FX
TXHQuBaGY4IdsU3vAWJ/9QggBtdyy3J1T2N+zPEWJAs5c67NbiksktIUOg1x1cFT7yZSRST4mlh8
2FhOy9RHxzYW3VAl3viYbyhuEjs3ru8fx6dMpNUWGECfCHFcJ3v6/X0rltHWk5vBjBXSJw4zTRpL
vaka0OR5tPtZQzbWDro0lCfLmwvT4WBmEVQCHtcSYqhwlsiSybtDgWYaakj0ct/UeLiXCT+uIGdO
OGkvnG1f6zB1EG60TxNkwhVL+SPf9OsiBCuDUIAsSp/CLPkC64bE5b8InTK44wlG2Fz34215s2wL
Kzs7/WV9+x6a7ZkZOx14guuCbdXCkf5MyEuPIDQ78jtM97wYF90N/BO5mX0FDutH0HYPQ+J6avtj
Bh/rhKLB6Fz81m72D7EvKeem1N7wuC0KNY/2dxkvfZ7sjNIXm6en3lBcwXkyVP6/KZx/2iVDJ7OY
CxDsd1z4rJxZnGHfclGORKNk0/vUUey+CV9m63oJ4675taIuWyV7hGKTf2vS56U24kkz88h4+BTZ
ztYLvAeaMNnB6/0r7SZatVN4aTtctSJTj24DtOrQsuTwF+rG6Gsa55NR/kXG6yvMyP4SCHjLfuxP
3dt/v9ob7Glwc14ukTsVzLxD/z9WLeoB+wWaDxt5bEtQXg8TRpVqsrhXDeVCJVDjLsP6R2t7cq5d
m02rA1PuoqN1qKbWHawbZB2tOPkHfjES/t2LiZGRkv3LfXwLj/rHNl9U3bp+Qt36h2X+u9T5V7Tm
+1gFODThJ+bMD/DyrlyAlgAgQUjMAI7N6OjO8dlUfBhdGXJsw6xYH4t3N3VL1YdC/lorzc04pUBF
o6TExH5NxhyeAIl6t9l0oQyFwewuUf8bYT1kQxm0ZK59+jjJ4DFuhhyYEQGztWrMxSAzJ9ulKti5
Dg9PIlG1SWh7JdGERi8FUrOYMjPgi2eV0nKL7E52sMFDI7cDuXx0ebRb4y6vQ3Jep4Ci5nB3uY6K
A/PdA4FEbUGa6UyDN9nNl5TYz3jWRQ3Hjpch4hfRh3s1Tq4yQbCXi++qrLgfURip3tEjNR8Q1acH
6G1fR4vKK8i8XQEp0UGkvEKfEaPRKPo6zMA4RXH32imsYKkpb5ahL1BZ2RlaSQQ7jjCnRf8WnTY5
BpfEb/c+7PYeF2jB63zLzkU2gXlIFu/VYKanwpeecBxGO0mn5XkjcAYP3Geu8/zS0UXfOALerP2Z
h6J94vBxx6aExdaAd4X0uAdU2x7WX5XTagP2NsWxA+JbsHJZAnaZHV4u6cetBlKzHCKYdB0gmPnt
sTr0nsPifW/jLxYwtUDjfODmZeu34wNle69HP46CH3WIiMSz8IWoc936+zEX4nlGsPsBArsmsxNH
0pHwPnHvlrTl7Jvi9gmWOD5mQ0bPGUSjOCGvkhJ2GbrC3Tjx0suas6e8JgPYJg4JcmPBMgI2SRB+
mqLoyGZ+R4k1/3q37knIQlr2jlVIpnEHQwOkTEvog9Ni/irQpANh0P4NCEO+szjLzm03FJfVwVgt
Hkz7AiH/VNqtiy5ROpimvRcM7I0JTIEWz2yPAnNvB14s4hD1zHscvBiRkipMvwnuG8/9/+8MZGIe
gu0G6zZ+BE7l7TbiLa9d7t/jaOF//dw7+FaQUyodIJoswHCwmG596w9nnxgc5yINqsSN8yXuk+Kk
gJUDahmuwe+H/z5rhfRK9IApWj5Qd3S+M7kP4FWRdruLAyg3/CjbSsVv0bTwu56b4f6/D1m8crTk
y7mQih9WL1zKlJvgNutNnpViPx2dwlsfee8LTcbLalecaxtTsEzvsKhwPl6DNnj671//fXBJe1+s
9CcyAJI3PEnsk0Ug4yYC2QYn3FLQ3w9qfpI07w++ydXz6PrP0MzzLgm87cg0hmxBIZLHAfNxh6z/
Xdp4LSRJpidgkKCr/JY1BQ/ZNXfTUDmY9sI2btwwiG5wLvi5kuXg8COGbSxFD4jdw/rwXvaLQXhx
PlfgqdZTT2+pt5/CJzn25o73cKsRfSSrlqJIQzUn69xktvHirqZFyB+8HB3S5nu3aYNrx8jDYjdM
0/AnY+l3J1u3ixH/UG0JlpESymuCrOzIpm7Ck9E5k+EHuJcK3EVwxd3o3+eAsyNfbXfIvt3KLLTs
kDsE8G1ZNDXpoIsLQUrQKQDIjQTz/Jy0pjj2RYLyqoUH0QSPxXUU7d2SVFmuxQUD2WjZC+Bs8DCv
8wkANTb2zeushlySOw1VCgZMHY5M7Wly0huvgsyo/fA7PtIKANE2UfD2BqQ5ZFkTB21/Ktolv0u2
QzH5f+acpqeUxslpwZAIFlNbINML5yXa6vwghTtimJ6eYduS720yPwdyjF5QdZRJoexduHlZSalH
qiELvbs1cWc2RePBGDiuszDBYvHzw5YX2x1mZn+WtXXASNpul01tu1834GgLtdNdwsVPi3es7MJs
3QM8RYnHhNtHRXfx5747254fTaQBzQt9R3oq7obR43VGh7jhqJNn0Qc3mjz8t+UQ7bxchXQ4TC0Q
9BQ35Qmn1NFjfETmAZqkiA83lP9i34plO8PwVNedYRKrrrXXoRB7l2/uMMGE40Th4lRK4807LxzZ
1YK6dEAwz1Qup1yH5B1g1qno0JPOnskaN2ZeTdSs0fP6610x6ddctt6zMvIfnvV03sz0qjFncYzt
lj1EuEmOUY5bf7YXOhP/qxiW9y2T053NCK+h+4FTgoq8k5IKNFwODDyfgEOS3w9hP7hzi3ZmcQiL
KDzuHRxs6BGlhw99wv8GuME3fzy1UcQeixlbAPricpoLeTEpa6iN/XLoU9xbNjmtooqFXeFAmL9z
s+k9AHRmixAMv3fPkLLQBF12SYiJLoqFS0Vgh3pgEizJGvXZ3qgZVvs+u+dW3mFX4FA3U37FML6u
Zsz8oADFkWuBuWxzLBDYHi0PWB0F6j0BBA8SXQz/bP29iszFrNxAChDE587rhtMsiwoa+m6XWH3x
OFhXP/CaNYzdIzJPgabdGcQs/qT3aazGY997QYN2bapsQk+CjORUyLUO0H/tYQsAkf8mcfuj0kTA
d9oI0yJ3OZyDPfga9ItkSw6eDn6WQPydARrt4sjA02fs0hOT8VNYlJ3k4c0Xq7dHn39UAwxtSXgP
uxkMrxPWtGxWddC32246gsBN97Djmyut8rH07IzsQfy+ZQADGmO57bKQT3dxF+6EKrrbhMs4dhG2
YBRc4AQD+GOaTbmCU0D3EMldnyJzeA5UaTyxnKIJm6iwx4wC3skkzBw31e20Geh5g6MB9p0EO4UY
QNtGw3VW3ccEvGLfrizcT0w9kARz/b5n4poZfQtI/5sGezppLP/asOB1cIY3uKlLR7MnTFTfS434
CQxuCVh3oGNso9pyMdahBpgUg4DC72dHIa6rh7oKe9PwHojMMp+4t+zZ0J+i1LRN5INGXjv3uI0K
hFnRMJVxlLpZqVb/bPxFo8JF4C2d0L9FgIZF8m8IAVa3eX8K6XAJoda4oFF+TT0kzsppBeyGie9L
vw2geGMz3yznH4NN6162xT8l2XPMaPEGe3ZXL8SC9Ca92w2LlQeq8soYve63MG1vYgBUzKjuLxjT
lLWI2WGNjbyo2V92KgqqLQ7CMl1s2qQL0E9BhzoYdH/QHg/LYY35m0EAUqlyJUqkuyT3jPp3fO7j
f3Z2ZQf0bZp68jwONjqzuSgQ6AvURG5KwWqdDmCEoI30Hdi8ovuzbYeVZnnpxUF/psH4MzNoF7o5
9etEmJ1a1vkfXu7b1gfxq9HxbcZKQXTQtl2TmAA6BW4UzEW4D0KfPGRRC3wxMhZQ9HYFzCqGMcJ5
YmGOzYmKDx3t1mNhemAGQptHDQ5aBwL0mRX91XgeAmrcdk2zHrGv7hRLPqLOTRO0pDDvwLvfqEI3
esuy2ls8U3dC3TAUHSLmdl1qkArIR2MZrVNAjqhh87+86P/1g0aVyZCjgu185CFN9qawa+MsOTuk
CFUrR6OysjU+ZaQ4DmgzgLd5jylfd3kGuYlYzQ6HN6mXBdZkZE4BFkTFS27N/VpAQCmz5QD7VlK3
IUpSmHXsqXbifmoJqzw0F4G06x55J7bxV7OUvI+7o3PAqoOl+Jxb3fhhhHIqynVFBvDRyxCUmY2+
AxC6CdDNQz9v+yLjf1N/3MkBI/jb9JSn6hNprxNBS9RGpYd5PLJs9pCFaKnVjCvIeNzsWpzCwAUp
360eQ2Uxz8NOUEvPq8ttRVFfYRN1lQpoXsVSscdM5jh4VxRIsR1vncPJJNtVHwCFYgv6dShVHRfm
LdQTYN64C/ZbG10JA7wD9P/dAJc+sADlVjfTEQ/jMbVRf5kRG13ls0yAL3fJLgIQoEGGiCDjlY0K
HG1QTqVkvzGkky2xlJVZYD5lh3HH8mbOLdsHa9EewPc0ctv4PubWotkH1k3nCQJO+QP193gAhP2B
QTN1bn3oFqAfQGUvxVMad5i6R6KhJc0Cpdxrn6hjgnqmbCkwfTOjMaaAI3Fh09L65gXKyjuejaBD
eI7Y3mCHE3m+jdEyVeMCwi4XS3jjvtutiK3cd9bL61EVf7y1d09Zy45x2/sXBczk+FsHm++gmE4C
04Cosis6uxGD8vTsTSOpJQfUEMfLbkhjaIhadu8Ax5WimNRdhAyqsjfwhmYdqbN2hDIoH9NT1k0H
umwC/7fDLMa/Ngbg6vv3MYDifJ3xcNIR/FU+ntJV6dql+c8qOvAFLDqJwkOzQx9AMcUg+TpdY1Dy
YQqXtfInhEWvv4yuH9MTDFdff/QQ02qGjLqO52ICPFB0eFr4tqAAhRz2OIZmVfXv0+r24E2WSRNc
M2CXNgfzqNZ54LocbyHQhNoxi7flkKBZrKak5XWO0F81geNU8zLUU2JFJXUyYhsnH0x070kH+QGg
Q3KJsvHVg0U2GnNcJtDjTAr9Z+/7R5hXdDufezuiMLC9mOxHhh2IeD+5MxsaZYAFBMi3pv9wDq2w
5AJwF2dE11n34OeArVeAEYhvfKFqjaAm7HCsDsAGA/EMZB1Qeci/FQoapiFgNE49ZsT/RaCBXWk4
gNQZK+AhGSVNtoKEmkIUxyydby1ZD5PcEgA5gDiK/Bfjo2AP/HY65jj+M0YD1P0sbVo6rXUfr+CJ
J0gwXlyLnZtjCHJC6LoFbWXIM4UidLVQEKzY0fUv/9uLUNdiqJN1oLWYoMBj9oP316iT7zMRYdlG
a1SKaKYVJq/v02gve/IBDPOt8/UMlc8TwtAtpBzJmfszdPKoip/EIAXoz2oJUBQEdjEnwpdnazEy
VVjxntgQ7DcZdmaBLNJjkTrIbt32dilM9cslgWVtD1EB1JWifRqCuX0hWtdAVfKzCcN1t/D5O4em
EmCeng54fn9krnGj2WcxDn0VcBLjHu5qpHK317ab4tMGaQQAZH7uVs5OsoCJOaUxdAGJt0dRJ6vf
pvUiZyzSJDDuiqCD9mlDYmlK3j2//X/Mfdlu5DjT5avMC+gfUbtutaYy7fRetutGKJfL2vdd9/Nk
82Jz6K+7nKazRXxdNwN0Aw24oUiSwSAZceKcCZIi9pqnCBAjkFkF6dywgUWxCeBgqIyADV0HztyS
BJxiVfQ6G9GdkPR4b/e9JQ1hMMVGCOBC/qyMKKERpUQ1Mn6FQG2fe6XSz1ej8mqKxc3Uo9KTZcZj
Ez5KuZihVNmoLhHCmyWLkd+NUGpLY93uW/MC/CDE7hZUdRT07WZQLkJtM3XLHGBQMaqDspPvqnFU
rhO6IHlZSU5GSIm3Knke1G6BAyvPWRW1LpomG5xs9ZuoRh5uH4Ec6bg8dSngbIOUUwhtZOWmEqJw
NjvovNYOQJVFA8BtiJ8GKqiybMUaphVXeZQ40JWAsLMfVQiBjshJoDX3VhZnQFDQOoDuvMMQyddJ
nSaWpkfIl4CLw8IDZbWQYcIBP2brAQ4SpPIwB6CpDMTGEHxkFNekC7oBdU211ZujHS0tSjbaeGsi
nYlMe+iMRozzasA1UMYVRq+Hl7wDjDPpgMho0mdUMQwbyvYPgNsiy180gb4OT02h3OuGsVqC/FNE
AlDA885Fae0SIM1fiRzizpPhPYqsH2pYxMsbHZhBtTzK5m0ObSBEIvGp0oBASuUFwMC+d7u0ASa3
VZDSF2WvBsBNzIDjEtNjJ3SgbC6UQCtxI45XaV9G4622olGyXp6WDj0dqf60VNFPcEolyPKQN6SQ
vk8DkVx9yfODeS0CjKZWmvQ0G0LqTHreAHkliRYRZP0yEbt906mRjU92nphB8aEo62OWoR7aaZmX
xSnyIrK6o8/nC6KsD91Uzbheish256g/Z90PcEWKV40uYJMYM7LnoNTF6w4qj11dvBq1aN50FJ2H
7Qg8M5JBgGiGvigLPwcR13NNNwVPkkQA9joCsDMhr1A8va1zDVkNpUIipaqWixkXLUdqcFikYpzZ
fbpOl3EmXI0QJg6WZMDtdiyQ5gTUmRDSuwLAN1a99u1lNCDlFZs3CP/yLlHE+E41R0fNW2RCBeBK
ZQVoukQUMEddjXg7p1d12/+qSPOcyeSYScCziLPiijVeFUKn/CSL1tq90eJh/SxL4XyPCnqI95Vv
lInprEvTObWogiq8I7NrojAJFiiQkuOIv8MTJ7keSump06YpkMcGaKAk069WM7tt1aq5ypP9gMKY
LRZa5cZhp1k9ONadtu5fqrhd/WoyHxfQkV/UUr16kzTjtQks0ir2jTsoRuOUpNinvfySxKiRRUKr
WDoqzvtxqA5JXQq2vJhPGfaPBwj2XSJFEInQs9VDKXcyjH2NF6+KTqtHoLnsWKo4XWrkczfpO+6X
0C5rEecgGF3Zbi6tmrUcVyrcw6rRzrP5IEhYhnAyVjcDFrIwF3m3yvRqIKD0MsyiP2Xzbs7xyIzS
zHClFCfTYi5PyPaTC4JCqCkOo0UaAL7fe0b+al/51JfxuyeG7Zu5rwr8w3bEfOqi+ce+mU//l/+r
or0pHfup/w+ba3RFJgalqSB4guP6/y5b8r//7mf50mwTdFX+63/93/+T/yhfTxtuzn7mPw04Evkf
XFA0MNWBGEY/7b8hJjpzRHDYAfwNYSN0Hf9uv9HE/6EEHejJAZULyEYo5+Bf7Teq+T9AkoHOSAS9
KzrggI//++d+Wubz7Tefm8Loz6bSAlSqDs0H4HJhmk36Xh6UGBBjx1iuuvlJNWxR4dBAnDcB/ipF
1CHixLYP9iMqMetSIL8gOeF6EEGnybHwGV7/9yA+LNDG15POtkiLGzBE5rKDuGJJqwiy/MaSOs1D
ofekteqv6TvtVvq8ob9aomM9sSSXgPz2GiyN4X2i/CxDf5CP9xMEOBaoJLc8ltVz5oBBRSMEYFeg
2aR/PzGnGlGD0kcmO5LfBoM/7pJA8JGO5cUpysfw0YTyn2Gd2GFFUdRuRC0+hJ3JnlzF7uzINRxA
sv3Ki7yG00/NRMWv1piWd7Xq9ULUYG38WV60QekVfr9fnovL/CXcLV51nTmJozqlr9x2PPIbibaT
MUOVQB1AhSyh1COxvfBSb4aTGiMv1zrIgjq5J9lICR3lXQXMtqVYk4MrmW88qba4yx94M33GU0G+
QtDA/i5PITHbLQLYYsFCyE6ITtVwBN4WCPvFsMps/u+6dt9n+ZMp2mZz4jsRwbGUIOI5HQCd7uqI
+2RXOnhWP1bEKb/NruSIu0K0RA4L6BmfpfwytHtNNDHNzOqKHQC0yoALAPXZ2pt3UdAFvT/wvOjc
Qp7aoT59Mr4SPK/CEBPYMY6Kcd3qu369HUtXjHZV55rNAOwHR82LBuQvznNqU/5sM1XVKI9G2Oxc
NFHJTuMjLV9ciHe6D2j1rjoI9zwiX950MrFtFsmqxBVMKpjOzs/8wVM8fgg4E6Q/rRoT2LpQqiGj
gVXTFKTQoyDDTVHrg+3o+bmz62+X/HANujtOlkwWml6S1BU58RCdIWiHTmu/VA6hgDuyhJubwHFF
6Uxc+zQqZruZNcoq8QKDIKN4UmwIeR6BavFM/KsfCx85UXe6MLzyZp1s/T6jIYfzE3gew+zCSVk7
uaPX4TG/j/O9YHzbnlKee9C/n05pszYZ4PKy02cTKlY/0ixIhVuCJKXSHzXltR1vtg2edRSsEmRd
RKg9yswWCAUdeR4AXBwcgktxqzdIKz5um3gnVGZjtH5ig/H5rJymjgAT4iAD5Kje7Eh2/NTYhT1e
rVbsiIEWAODnTsFqh1bhxPt2X4ONwFo5xFJnF+/kdzCbQs/GdG4rXXYS1EWKWzI+bw+UN5fMfhji
XjTmDuNcyKVWPszJfiy9bRO8ITA7AA+csFkkDKEANDpHZkAT7rctnB2EgosoWOtQV1aYeA/aktIc
YliY1Z/dhFa1H1PBud+dj7snNphYPxsqCoGjRvfx9A3a35eCmx+E44AbSoR3lZX7aPbbHtbZjXVi
kvHzdSlTBRURDEv7sSYo/SAhql4vMlJH82uuvHbghtq2yChH/xUeT0zStTzZyxPqm1pYYyalm9Cf
fIj22mgLttA8ckAh+l/dD06sMc6dxC36mCIMULucHcXWfN1bd2gJsYCI38l7pJm8yKl41Bg8b2Fc
vp1GtCsMsNo+DW5939mpU9imrfpRYFj6HtUMT+XNK523L+HkZKTMHkALAKBUDWwu/uqJbrWPHfMY
+Z0TXVde4qSXvBsuzyAT9KsVsIKMDlIZnxfJWauHbU/hTSIT9MF63upVje93s5NUD7HoZjFHZ5Cu
w8acseIh4wpQLTglMGcdhYUAs5deFioAf6/bQ+E5vcqEjwKMXgNAFHRrowfJB3j40bhH8dtGdWvf
Kjxf4I2LiSRpWHVNPcHcZCdH+vYwgtQrX1A1/7baEF3CTpOvOx4f3vkF0zR0gIPtAiKpn3f2qmvy
YNAYCYCJHhOriC6MjnNYnbUB+gyQ+5lIHLC0OBVSxoANoS+kb6/muPbX9kFG08b2cp0/mk+sMK4t
ZjWIi8CU6cxe6JfOussOuZNcJngvzof6YFzrNjoIriUL4tyP8SUYPXZ4ZxwIj+v27BY7+R3MjNaS
XJcEqjTIW7jl9FqQl+2BMhw+fwXjDwNsy77SDyX4sGmbjS3aq0MDlXGNVOmjfBztyQktCSBnS74W
b3lXRs5CGsyOiMYonecRWy9aVrR6HluwYXQ9V/iERr0vO/xkgMxOmOVJLMUOA0Stxgdvqid7+oEc
YgeQBzEogvIWIIjMMoOGcwacfQWA5AFYao0mvej4T445sSHQuaNbsAH4F8CuCZ0J42vSX6IxBB0O
PHmi857yYY45cQgJ1Xmk0V/tnEo8NPHztqfwvs+cLlIGmlMBiBUnl5Dq/qEUhHMTOe8PHwNgtlyS
lmor02gPyAwKiLtaQJdfxiPvO28FC2IgDyh95bdtpr6PxhCXj0VA11xtKeZVnv/cnityzgo4MMAZ
pIAWCpmtz2vfLzEp17KXHQH9Oh5uHAf1kDr1I8pn6I7ZLS/VVeSknKvO2ZwP8qsi1DwAUoH5z1YB
+TPX1RjpXm6+AW/oRHvTy/Yoh1niz8VRfchrov8M5T/PdJJHzpjpRmI32ql1xgHFIhZbicB6GiS7
/ipyUbS0DAuveCRgOs7mOnuenlpjZjgdAefOGlgrL1C6R0p0p7rjm2FJTutH3FvkOec/tcb4pmaU
vTYnsNbmF+VytY6cm/95f/lYOSbMg2SsALPLhJUrf4EiKkRjDXg5txfo6xggc/vOgQXNza+eX0Gq
HDJpCWzkgIhepConBXDG/T4boD/gJOCRhMKrZuQ7aYzFmXkYd7WruNFePcp+vEM3nC1cNC76VFzh
mkeZ+nUGPxtnfD/F/BWZluKglMcdKiBXiYZkFe4H25P4Nah/NsM4+Rh2ZhglGGOdtjeSNB9a1OY1
Yu7nRXCBDPcVQ3a3TfLWjfH0fhnntqthsmmPKdJxYtVwAgfDfEgvAZ9Hxbh31lZN0QF0juSp7GUu
+v2QG6/8etc9SVciNjBK7ik6AjkR/0yY/GyXcfsKVfakLOhsPqG4jlvq+Kg/jAeQmTVOepRd9MQj
V82TLqdf/RyoPll99+MTP1WSNNJXAxtB8dEKiqx85zVBvudmbmWOHeaC07ehLk4jXLJ3ygAVcBdU
SL7izLbgg6vl8BclICqO50tc1PW2hsVcdMB8BwAmYDSOrgRteVUCOti0z2L/X9+/P88eHfXJ7KGF
tFb7BWumjS/TGt8lgB8VU8NLQdPJ2RoNE0xqsQM/HN1oHagoaKkmvBavJI8Wav77i+jnETGho0mW
Lqo6mFraF1CfyDXuu9WP7U3Mc3WJCRzziDREWcEIPR2JRR4B2fte79C/bYPf4qn2zevqhWPz64n8
eWBs5JCrZBlUOHp+Ed2qXoNyl/bau5rX3UGDixNEOAH4ne7sxC/UoVjqZcAA9QaNJfsq+pEZnCvo
mUP/84CYeKEIMvDJ1Cl6h3iYSuQ30B7kDY7mQXS5/bMRybQyczKizCQpgYoLohMgdADFq9pzQX5u
rxFn07IkcOhylSdVhg1VujDXC0oplrU3qxk723Y4MU9mgwPQdQDpwxXSINpl+8yf/mV55dMCsVlz
o+khSl8hZd6ifbcTR9tQVq/LOm97NO+SChvRQWaigwyICLqgMByaOR+DZN+ioIrb7YFXyHwXVdiy
xAQHNK0YgBZgRPIVjUPkYB57qwjiA9oqd9uj4vkCEyKyRlm0hiCAo4Uono4gjgFueg/uWWvbDs8X
mLBQlGhVlTL4XFSA9kaxBzl1uiFYlRstvVHQqCdzkmyc0MBKvSQgnYkBJkNaSLxegOvpm0PNE8fg
TR4TGoR5NdN1xTqpkOdsrCpEK3F8YeYG5wLIGYvCBIUQAoMp6iXYSPEhH35VYUDMtz9aH7bSoLdj
IwoE61PkhQuiFpA9ivtGj11wqDlxRmy08f6QKR562y6j0fflGqgwQUKcoqwI6dE+7GmALZ3kRnzu
cUKFFt6sO16ChLNkCnOTMPIJRBgUZBJO41Ooo627I9+ytNqDXodzaTlvCpSUuggKMoPNNaWdmAng
GsPWUmJQd/8AzRKafPrem9eB85T7h4jxYYuZxTmEQNQgo/dxkXXXaHKUfmMX0gjHfl1AsGZWbgP+
NdICfp4nIAkcBM65dX4dAbYCIg8aUZrERMeZCKO+xqqEY3J5U1x0XFmA/Qe0iARAP/dxfCaHiKh/
Yo+JkYTEw6qLmoS7GriCr0sP/YdgMExs/UbxWj90Ey/2ezvxhNd/des4MU0X/uSMJjXoU2rwjDkr
Hg1J+6ALg0N4xeeze/7ECBMwdeBrQLarwAiAwqpfkn1mepy9R73i6znz4TXMZtBAPxBPtSA5lTu4
yPU6jR074PhAtibxDM5THcrBHHOMi4Dca0BnDJrh0IqxWENXBWhs283mT9AzPaOvRAJHXHRIEuG2
LyI7C9ULECY/a23jypPiZSI6fyL0TdCXL2SxrgRApK1KFdB51B+UlOxBSAYS6gUY89UDDuiynyun
ITH6wlbzV7WQQF7xolyoJI9uomk0JQdtNkurlufBGrXGTeTxxzCi6a7WdWDxW/QVT3ezal7H/WDl
UvpLlJZvoC2uLNJ36PfM/AItuCjSvlZoH5jW1C5jtGm1y3QwwfSMxi7wujXuWuf30VDdK3Pqtmiv
h7rzAV1Ql8MqekQ396YGIBja6gUFfaNl7WVRfx/poOrLJHeJVqtFntc2JXBvG+QOstG7PO+e9cV8
BNDrTh/D0RNK6VGh7UFyouv7EpCdXtXRpKkAOjxPyqVskntpmg4F1Y8mPTg1ukhyUTQBDyuolg4Q
R0TH8VofR7TomW1K8eITftf8kMwxlD6hMtblaOwZcrAGgORCytDKNI3fJKP20LOKtr/R69BDDBaP
Gzzqf237KfWLLTdltnoNmqN6NOGmGrk3w6eoCra/fz6WGB/7gNnQQj1nyxAjUsPTfvZAAkFv1I8u
q0vTTQLE0G/wRgdzIN+PvFI4b08w23w0llBTaYNorrlRDwJhXx44w6Of2Jo+JtGioDtH7kGQDMC8
6gmxBn7R1CU5OOdM7aZRpTfObPKGxNyKQOtRaQPBcuW49idI7BRusu936w24Sl5pLji9RMvFnxll
tYWEhIBePsMgJ3t2ol1nJ4Dt2+K1AvpCjyZ1CmJLl9UjxyzHNU0m3QJ+XjPVZ4y1d9J78RvB8zB2
El+7oEb72Uocg3PQvgtcbCynyRz1UgnESU2dtXNlD5ySNhj4X6Vn4TtYyAS7dke3dMvvgmO4xQFY
PSciLmfQ5/ORv7eLyRwbajXK7WJg0GnQeuQ1OgJCZNOjQx685ietLucuQKbBdOABKziuDHWETyev
gSZXTQphuYYLC6S0QdjookV5P0PeC8Wof5cQ+hgpE3kkvI4aGMS1aj86QAK44677KXm9H3kV5yHG
2TUmE4OUulfELIOpsgPXenOEaIKU8BJCZw98E+QFkCGGdPi7XsTJzWXIhFwzKnoC++MFcbBH3Ol6
3cc7KBE42QvHTzjWWJzDPCTCIk2wpodBbQTJcqvGt73q6yua0cGuNTdoc7sWojsJnT7bts/uy4+B
ssiHxJTRtJ3DdLPujRB9/a/b3z+7WiffZzZhBH4ArSjx/TH3BuFt1A5E4BVXz2eeToww+6wEu4O0
0kEofh/kDpjKWgAAQNjrln71ovE0xLn2mN2l12u+rCUSHD3g24pdInlX2OWuCiqnfNCd7Rn8hwfD
b19Umb1VypG0gEUAzyOEaNw9cU+Tv6t+E4Ab3Zp2ILK+51jkLRqzxUz0pUt4FyFRJNuyB9URX6WQ
RzCVocCBeJ3u6SaYOYmI83mjk2VkjnhwBKFbjB7xtAEAnUa7zM8CUKL5OuegPwP+p2+ijyllTnrw
RqYCyDzo0SDa5GLaDy4NWumVVFvjS/qGciyYBS09mC8jj7fd6bH+5Vw6Mc4c+6RKMkkPYfw/2b5+
lwUEU8qruZ1/RXzY0dhkSJH1Uo0mcEfYRUcyWKGPch8gMjpokW+yeyTkdqE98VBGZ+DOn+aWhd6P
9frXRQ2ksnvxRtkrN8a+2CcP6ZVgt26MXGC/16wFLQ60eFX6AifkUO/cmF+NCTlJOqUiodFUkG+X
OchJC6r2a3HgmDm/jL/f8azIttYPSa5WeHeCN2Lf+aA/9ikmnicDen4vfphhXLXLNTDut3i+J+Fx
HN6W0C9yXlKExsevM/Zhg/FINGjU9VjjnT568TWYNn1MGbSrgxLXweV22PPytpwxsTU+o9CEOE1h
bwb3gQgeuOR7X+y3gxjPBnvhhKpXDQUy3Ej6wdYrcCWW/U+SlJyzW9meuvfdcHJRaFIzl1pQqzqL
eUwWcOpwbla8YTBHG3AylRxBBR1YFV+M9mV1vSac9BvHkdna0JBKEy5VMFF0F5LwDXwWwtQ7mnCp
pzlIeK7VkPPw4Y2JcTdJF8wxpBkpUYCoRJE4yTI+9KYRbHvA+Tjw26vZChFe6nGk1TCzjo8gzu+6
yVnSW33mPak4w2GrRCPyLWDPgJ1suCX6zSoii/BteyhnsOefknhshUgkSgcVIdhQLvWr+BqUvHbs
gYZOODaO+qbshheZE97e49dGUGCrReCjnyIRl3pHu2mdxS6vS7zZ9Fuwww0OvXvAuCNclD7v6XI+
RfuR0GPLR4NYzf3YI7CCCSjaEcDBh2fpJ3EzT73mwbJ5PkLX9mT7AiA2gTMfUaJY3Xy4lsm+Uq7X
RuXcsv/hDvfhi/R3nNrp9KYZF4yJJmF1L/cMNJAM3mrTUxhkv/fb/nLeJcHxrkBzREWj4WdzUKfM
QX2pY4eljw3lCxIvM2gM/JkRZkzlAqqEJoWRXAYr0XFoL4vy37z1zI9xMDdCcBV1pG5gAo3BoGUy
6hul52DVzgfwDxPM+VrqKaoAIBFyEH/k9Go0ONH1H5b+wwAT7Zap1Fv01yAJcDGgAxKiDpeAmgBb
vn4DWYLNA7Zwlp7N7yiCMI6diPEU3a+iul9MPyURz53Pb5vfY2KzOWBaKqN+QmwoL6KdeBndaA54
6O4hfTa6FfBI3U65nf9wItl8TjySuCsGTKRyA7Er9IlEvnFHy72SEyN9Q/7UHnP09iDkLhSFOt/l
4FJ7hQ1FOgdirYh9pc2Ne/Re+jXgfkwq9dSTGDGZa1cIlUlTZKIN4miAvaGhdgGVOR/PWM7O4q0g
EyEIiGgGJcRkJqvbyeCVmb/P000FpcM/ChJstgY9o0ssLrAza6+DoIFM6VuTPW3bOI+Q+wgTrFil
iMrHBDleen+VPRMrletW+AoWNb90gd1xBku+M18LTuTg7TQmcoCxwwgh5oApHB+K5pA3mVWUnKs5
zwYTPEStqtISXPVOL7e3aUdxXeSYxgXn6b3pDZooip9dr5PlqDAKTGA7Jbml53jGDDLasLrmtuTB
r9/by//Rz2GMuZmDU1EM5RXzVin9S7aYtmSiljKIt2op72JN8UUBRDkZqPHI1L/OOqgTFzTmilH7
QDQ8HMXmGGXqLWh9n1KhvFyH2quHurGXug2yWAMLYQjBOBB/S00CyWMDKoalxomAm+uCMdC9fLJX
hahZdAK9FydcLqVppxCQk7rbXs0zwYQfNNiERk7DjxjJ94ooQp9kdcGw/YcjYaNOKJXFpGA1JiW6
AVMI6JPANpYSbuV9M7xhyuh4T6YsXJIkg8I9vQLNzuqg3+IQ+Zql7nsfYpmc8LZ96sIaczlpFFmO
O50u0HcKI+1ArHAd7vIjzZs13rJLKufPlou5qmQhdGWkDNE7NwKpup3RH9HGEmexNi8rGBUTckKw
YoGtC6NKopvEvIprb3sQvO8z4SaZi8TsG6yRgsaE8BbkxdvfP+fTBI8VA4AE9EWpjE93kCxLxAjX
7bpBb4ewm8bGAiHYthE6CWx8OTVCB3niaJMkqKG+yIiZq1pY1QohmVi+A8DTm9oFdFWD/gjdgG/b
RunMbBllvHvRerGVZxglEqp3s1s2j1A4B+EkevoBqlr1h8y4+TOTjItDJGRIDFnCOHvzfi0hC1iG
wRgVL7qaW5C9TL1kLH90Qs67GJ3byacTzLg6kcxcbhoYpiXE/3SlFTaIdz162vJwd2fTmKfWGJ8X
1S6BiBusxcH8NEBj6qighha5oGt4azqXwrUhZMk523nLyWyEshGmCYRI2Ag+aqRIgNPknvhvOG8M
6WRwbI42n8Bip9Gp7D3jJtmtO2DQr1ZbtgsHhUlO9Dhbtzi1xpy8AGRA5Tx+X7h4tJJd44f3yl35
jbgUB8QjLuBsdjYPayxdFikKHRtaxoposJXoUM0/tzcBzwgTUeapGeRhgRHwy9bJfQvhFR6x07mg
SIBMA2AEnRj6e535NJ7Ukz6KNJPYrOi8SEUnNyVO3D0/ig8TzHUCpFKpBuJ8xHWkV9COGJG3ZeLY
oOHga4T6sMHM1Jiv4JYGIyFE645rBtQOeE4Xm0iP2wty9np3Ol1M+C3SIR8gLSU5Q0SeVGG9jErx
0MuGZ8r6d0LqCwJxlj6qdzX0BEd06UCAQnrVWsMW0gzyylIADQNXGVXwJ0Plc9Bv10yBZKNuSw30
UZp+DxY+0MmKYEgc0NbeLZxtwpsoJpTr2QKYlYBQHnc7EUBLELUue9795HyA+VgN+iNOnMosM3nq
aWajdaJbmhWofPO2QTNz6lBsAkV1rt8BikBLoserKPIGyMTvYUiXBqocOIXJN6L5YgtVTc2f9Ptt
T+A5NRO4ExDSAicLM7Fa+yD3dOcsEHj15bPZwlN3YyJ1qtSFAP15irGADoaFxkZfvUE/G17oJicX
f/adeWKLzShXhdqmMtr3cPCV0Lu3zKs+qK9CB0Kwe/0Seh+rW3i5L3jbE0nXY2PnsglmULJGkJ6E
2aI+Lk1udctlCmkqDdz+ycrFGdNDYMsaE4vCODOUqUScoI2ChQsmyMga0MVBsUG1YG0P7Wxi+3RK
mahkkriEhi/2gXw3eu9NZodyBwiEjXdckLvDCy/NwvFKNrvc5JWgKRBZdjJVuDeUyFHFFjzQEOLe
Htl7EWtrHpkwMk5I6NQ0Zd874A5CfZkmdKBde2kEjWP6ym5ywOn7ftRPu4nXRnf+Evw7vshMfCGi
oEGkGdahkPUTjFdOKGcQT1++ozPXJznxlx5qQNtD5u1FtrEaonlNuK6Y27m5FLNj1joqeYAOeNof
uvYpBuOxJD6n9QPHLOeAZjsYcq3tIA8Ks6WJLTm53XHwad8g2LWgvfem2tLuXyEITv2WCTt5Io7r
OsFmXlkA0Xr6Y+xl/rzPADzRj6DC9YF9QhuXeABQMeAM+LwPG4idhonro8EYj2O9CKGsh8oWseqg
wKFptS/YpqPdBK1dIwyl7rSLXrbNnj82fltlM8tV3kKGM8YLtzDv+vkNNB/WhP7atjHdbUPn1/PD
EHNNXTpIBOcTTecp7W0eKT97IfS3TXBmkM0lG0naVhpNeEFZ0tLG53S5Kngvl7MARKzO38vEwv+g
TjQSsFW9xza8k2qUfaIDpbXsd7o9eNj/lmQtO9FaAqg2eDz0/dkcyKl95iYGWfmhCuFBoBzq3qId
NgVIjobn3l2c3i6ueIAT3rLROT+50qQzqWq1hFcK2ZWagX/5/s/WjAlpC1VUXwDWc9r0gQAJIb/J
4eufmWBuRjKiCJiZ4RaStE8JwHfhsUYR/M+MsPeiVsi7psA4oPoQDKMJ2TjhvpkmTq7lH6Lxh/sx
UWLo8IZNG6xHGlDcKdmFQHBBkNSr/Y5znd0ODYTNH2vFXHYR9TStly2qbJH1qqVUu6qaOZO37WR4
zH52slIrTLlVYAkSlIb4LUw5mfCzILSPTUPYzC60QRZhBD+JEwkALw2RR9nNoeBmiT2aElb9ohO1
F8iO3jRG/rbtGP/wPv97xcA6/3lwg6H2hZDSwb3jCjNXuC13eOO49CwpHretbYdAnGWfjUG2bhCI
QI2NR6n+nkC8pJU4q3X+5voxICYk5Oj4iASaFJWFworE3dCIHjRr9eY1rydnezw8W0x46Mxa0aIB
7q6j2QgdViALuxMAZVovk/R52xRv6pgwQcpyjdoCpqAxjMTD6FSJavfF4G6b4QRweOXnJYojKH50
OexQdqTOLq9Spz3ULnkDdA7IT4g6cwxK+ODXO+vHejEhA7eoeBh0OH/rrB54iZ3QCS8GT/Ch7eZx
n1Ocvfy+FU8OjAx01Z0INSnHeIBMtkX7d0NQdyCVWASaF+/VIHnZHiDPIhM9ojLVS0KVD1fjaqgf
4oITB+n8bMzf+wY/HZGWmk3aAHafDeJ1lWVe1c2ZFcn9oVmXQJUFL23NJxySD9vj+odn1O+Fe/ek
E8NgaY8E5K+kv8hKO3t+pMAZ0NmCPVsI+od/A0s8CZPvP+jEoAlBPmgmYCYjcmXKia3ol6rUcPyR
s8/eU8MnRnpdnLVBxqjS7HsIcgn1p6RxYIKck+v9yX9igghCDalimJigFgyGJmhrmFez2NlCySvo
8ZyDiRppv1aRTANUrv9qIU01mndSi86XfieUz3MDnfF/+Zb/cAsmgIxzDP12+lCgaWyIVgbqDbSJ
8EKA7A4vOUK/teX7TOwQ2nwS0WOHeqVPcS4ZGm6i7yi3uIOj74VLylWXOZFj7nhwdY6XsGjSPlH0
KFuxhFJ/YbRXC04AkVMO4MSN95v+iZdAiGntJxo3ptKvl9tIvN3ev+eTBcCjQ7xcAy8ZSwgPXqJp
EXUYQB3Any9KT3EbX6O9WbftTr8hdmqBDqBHn26G4iUvIXh2Bk+sM27SQfevVAsg0vNun0xB1/tS
4m2P8Kzzn5hgvKNTibhO9HFAPbH0+h2luGh9HrL4/PXtww5bUJEzIo51Tb0QTPNkZzg92trolfdf
BcATQ+xRohl9KZaYs6T6lRkXY43WCG4D2dnzGKUFCQ5g4txlZm0pIdoYSsjioIEM7/zCR24MVLwo
gjmQgOLkvc86+YcxNrspZxPAEhEOf7Os3dbQ/NQMv217Ac8EM2kpBH3NvkK2b8p+SrFbr0/b35fo
DflLEDoZA53Qk43aaVo8lRMMVC54nUaLUmUlSAlTJh/VlXc0u07/e7qgMLVmV+5Btco5tXiDZG7x
CVqLS1JiHvX8RgBxOBdJcfbMOhkk/QEng0TzZqXELQY5euauvOiDyW/s8FmGZmNqyz593YsQNNtl
f+nz/COJ1VlMMNrV//ZHmQaSE8voR4NKFH2gyFfLtxp7mfYACzaUzlzRCRGokACnshnB9rLyBkz/
fmLWHM2E9KBSAEEE2tKnB1G7LobUlRTO4+99P225D3NE50qhz4CN0GsU7r9UXGE9hHvJV58gjOSv
L4KdH6As5cZueXkUrwiyt8SXPOki/x55rRNznvC8cTNxGYyb0IpM8HO0RYVi3E2RSZ4I1HX6sj2/
5+P/x7IyYaaYoZYmabCTp8+lGrl5dqSMedtGzt4PPnyH5WYxCJmUht72oWD4AtYByDomXpWP+1GX
PXE2fpUjL5HIGRfL1dLXnSkJMcZVEPlx1SMvnIpvRdv/WeBkmVmaKFT1uqbLVL4ZWlBM/vbM8bbd
Fy4WtRQkqcTUpYHqTf78iK0+PCvBDA5gZPd28nP0Fu/NgHci8OaPCTSVFFeQu8S+U9PvURwUtQGB
SV73Js8I/fvJ5q6LnOQRxYVp0ZOojteh/go1cM5O4hlhIkg2kikz6RKV9U0FRdLqfuB5wfnX+omD
M8EDvDKjGlNc47Avfki27BAghhUrw2MdEVlweLc2zjmjMNFhWrNyJSMmrjNwrNXFBQjsbrc9j2eC
CQxNiYyUSfFmUNteyGsIhtw/MsB2PmdRnhGT1hQ6KTD15zA3OQY4C8/2N0N1tZmj9/a54TYuLiX5
LeQRaL1zRW+cGqr02YO7pRhncKHjLWwmqV130Q5NGa/qbFpD0rwRJbcmI3sTw+4yMSsLAJybuEY1
NcxuKYrUrUvtbijB/7BAdXwWDngeLmrTWMqoJfZSxaM96CDAJJ03Q5DNKqP1echNFZU92coArQE8
6jauC6fOX/Up+pF0IOc0idurgj8Lw2tnVBkwseOFpIZ3a9vt+17YRw1K5d0A2oOQ2ztP/fzLdEA7
EuxGho6nDLOhhXFIS1EawDR7NT71QbGP3MQWHrDrbGhI7inFYeZp0Ofm8Oa8v8K2DDObfB3jnEQK
DPdedDT202XokNvIUtx1R1Ic1ODmOqCh14kBOM1dwZknjrOdx6qdDJ0JAdBFjqZeArM0uSrBJFne
qZClPnZOfKRCAqFLrvnUjuefPCdGmTjQqao09HS+06H4f6R9x5LkOM/tEylCEiVK2sqmKW+6pmaj
aCvvvZ7+HvbEN6lma5L/rd7UpiLyCCQIgCBw4BKL+KH1WMfIwdN7dXhoh5fIxJBtUTnRvlPawHK2
wZrXualryKqhPSI6EBi7tLeTU3Qb/2BN4tlz9cXAdZ8Ktnk/S34B5knxQ1lRpGqFvPnR+os6uSt5
5aH8ofmFPzEm3OsW6icf1xWt4tnJqsFYMpoDTgsSRpeS2fpN7vfn+WSg67+7pe+g83ExUPCgftEO
C2bt2kZqV2+ikuadqQeoFdzIzZmZqq+zWC2Z3Aj5c1Dc2eHReMrBo5KhMaW47c85WvNkVzsrKB9M
3PBpAa8IhteJGth3aYC2X8LdcEiqS8WAYX1YkukTcUFhZvrGbX42AvkG86tQeBPfIj39ngeDYDd2
HdJmDbiIpO7awtIlIA9G8V6MKIAxhN3Qu1H3BoOzX/mcr3Ub/dQvXB/tLii+Lw+D4bGJC0jzB7g3
vpEXurjXFU0Ey1mvSU7J2A2ATbraHYYZU+eRf1dbLy877zrUvlM0KTjoFMzG4x+mYzmJ4wJVdyAb
f7DKUzb7pageelca5QLBb5Qkd73E3r6VPjq0U/YGu1RhRHHXSk/XhREhcds1tksdduwxpjY/q8qh
XNFZh8ljZibKRu8yGygbmbgdsrqpVM0WMrFpHNUTyyzEeM2fz6M9n+gNPU4+pn0GiducjQfqpa8f
ql3afADnXoYwi9qOPdlJ9HWVn9T60YgEV+398s0NBudNTNPKtBwVrmhX1GInfVA981YGC4jlm7fg
HvDS5+J28Gevdybcj4P8LkOW5ev4STuUDmNSur65+w8bm8/hvEyyklyuVRbkgncvOjeBrKPChpwI
Ss0Hu/KMd1FL8L51+xcSA5N/DefA2VTGkoUV0O/Zu3l53/Z28/gPqVHtsckrrLinjE/Sg8jG77/Z
b7C5BNnS5TnIESBuZEaOEp/1eLJLlIgkT/L7MD2v1FHlR1p95BFkg8p5FjpSI2xjHCFMe7djuFBk
UF3DsDCW+vv1/dyNDTdInOdY12a0LJZIV8G0bbpjBIqJ7lHHpA8zFKgO04zf/PYGirdAVd9XqY6l
/Oftoz8UNywIExVjsZ+5BsOZnyQfO9NsoC1UP6vpubAO11dsP87ayMFZnUmdWnlixpo9Apd+5FnI
ts0H5Y6NiW3wuKcfLTCGi5oFduW6eEHK7dRA6iFfCNzRHAZR1NumUn0kbbJB4DZoWRY1RA8LfLlK
j6OUHps5968vHjNWv23OBoLbnFSSK7kqABEbYFB2Ekl30WvYx99p6DWip0TRinEblYLkuOlZfLZm
w0Oip/7Ui8wh+4lr8nAOII/LEsNDEP4YQ1C1k9fkL1ro6ZaoymbfDm0WjvMCtKey0aWQZfTTB1ZN
Gfr6qXJlW6xou2RMm2iSny9tyVVcRwp6WzHPtrJ1Ro5wTI7FLRhqnf6Q29SmfnXffekOj6LKatFd
gp85HQ+x3A/s7sSKjzNvPbfnELXO7C4R3okaYkSranDWPapiifQyto8Ro7Oi/+gU+kZAQFMmep4S
SsbZ9KZKc31gtySsKqjRC0x6SYLRYS3RuTAw2TXrF3Xhp6u3QzJbTQuwsnitBvTq6glSDreG5GXN
n+qmwdkNkswjXRasonzS/fq+QlEjxSij/q4ORA8P+zm9i2Amd+AwmszoKnYXSI/LJ0bWnIE5ubIZ
uVyOenjjBfVu100WM0lXjrjJnbyxnrJYZ8OpEuNNI8Nt0UqOWkUCryJC4cIqjHMvWs0ECvpvHAkE
vXaUfwbUtz8Shi8ZThRNrWJmRghI1rKHsrqrM4GbF6geT0UxphKJ2wQQsRRITeyYZm6P1l/y8Jrl
isBjiQ4VXzasZ/OgKOg4Q4Zp8uYbtCsd56ccnQroQbwXKZ/A2PO3NEknlT5k2KPSXOy1KB0ZvflV
9JCr5E/l4o4U7cGNrLeACv8u7lAqiuFQ5QHkNM7ynAjz1gLdszinPNerUSsKFnEiJ0ruzPUhR1Ll
zxSP88VEbju174Ax9H4WgyQkusv7UQDyH/bctDABjGCSIM87MYzVmGsEnotdCNnlBPbOaW5Y7ZqI
jn9/0S5QnFmQ1BCJTeYkR9AeLGX3SYsWrykHQW/vbtCMroL/ScTZhaWsLKkJW5bZYdRL6KX62fcq
KhX/j4P0PxywCsAKbh59Cq0birAGDqN6ROGfHT32B+adUOUlPEj7gdkFjHO7A62NuZyxdjTN7Jn6
cv12XdtEAJyvldNu6InEpEkyB/XD5ySlj9ch9o3BRQYuHA/llVq9DBlmWiHPqrt5KD8X8XBQWlGW
QaDWmFf46+Y0kxSv4G0HgaJ+aOe3dJrdQn0e13srfbCW+3R9JDhLUX28LuJ13SM8QYSRZV1d6A3T
Pd0n6IT+ORLxINI90UpypkHv5jqumXR97qfFYJftLZKInpR9ui7O9RNLZC50aItKTrIBOGoxOLpa
H8n0xcrHj2XDL4rBGYZKT+aaGli1FkNB1mMHXjiQMT1aSFGET6KWlv10zL/2gfAzhDurMaJxhVAd
KFOLu8Jb7flAv2nuzzEk5+ReZPdEysgXCUtN2VlWDERFAYMpWPQDcie9zh7yfcEfqsbPb9lYJWUY
GacL3KBUJsFUouZ+VOwFs120WQuua4fAZPw0kBsozHus+wUFHm44GHbdhAdQHAhiPBEEZzIyLZQ1
Y4I0Ue0U4bdcFT13CTScrwGe1DI3kBCFXZUPZveuz+40CA7RfwTg/6o3XwJcpWmi1hU7rWiJ+Kci
XX3/Sm0pAGXBnWjYnBCONw5rZhktc7PomcFrSsDqxcjfTLlzjDe3J1v0oLGf3rmcqJ//3yjCoC8r
lSYgsjth/YCejzuW4On88Ca3Fae1Czc+rcReBAoo2jzObmg0CXuV2Y1sQa43XF7lNPfSRtSHKlxR
LqKQllaf1wRKsgTNj/ZIDuZ7e1j1nxuY+EjD/JnW89XARW5RTS+Al4NHYRxWTyeJwFEJlo6vBo6t
XJJWRsYlFxl66CekYkwn6jQBzE/iVe4qqOmmTi3wS5ma9jNRvVGNullQ1iz/zPylhaN66GlJffYO
Vd2wp8fS/WeKLwuaErSaqnZ8inz9GKPehJFziqqBduzJL5/D7SSRqrlNJTQ3RKhwinEtnSdRwevO
ym4h+M0rk6LIshkSU7oEelm4k1m4tBHZ+T2l1HRL1fH2ZVAUNHKmsVR1gjYQJG17t/s0H5UDdZXa
0ZGJSe5DJz4K7QqLAH/byg0gF1INdAxraYJgzIzRz4lXONFNdUQJtIOpboKY4GcP++9oumUZlmZZ
Oq+g2aCPCYiJYVNwRfGadv02jkj75Jh2NWdPHTjSMt04kRBE4FmM57/JndYqGCSkNCbFzaQQPA1z
aq+SYidFjUF3puZYLeZ79qWnSZm/6lZgFJ2Lk/1I1SG3FzU5JeYQGMnSOo01HivF8DDjF0qqdpIT
Zpmo22BXGa2LiFzIrYCevlRDiNh5ZkBGu/bHQ34e/PCeEYsnbonWF/e6y2a2/9qqckqjguy7DKsS
oxLKxTZR61BJR9qiFu//P9SHcl5E43QlscZmUsYCeeTJ+Nz2lUsm6TVVUoiZC0T6j4NwwWIHcmNi
VjB+9boCLPa8VmAIDVqEUU3RexZo2cw7WaCZoiXk3OtsrmHYj9g1TavsMYq9if7Iqne8cjt/tldc
8N3HkdGigRdR4yS5bVKDwuXeqH/oioj8WaSHnBuV14hECxuTtxqtk6VPck8FWYZdm7hRB87sqpWq
VtRkW9Rmdq0Hq/lsCHuFBRvD1/7PS4tAToUYkzO6cW3HDjmbR8ZDk9w27pzbOhpPCNIcAoXYe2zd
KjvPbZKWTTeBMQjumkRfIkoS29JyX1OIndP5rhgnF4mOT1LXvSZF7hiK/E0fwMhj6hiyhWycg/nb
9txZ9/ogP8qlsKaTpQZ+P/MW2AItlaA7h1v8ZFKW1GprNshe8dnlo7c7sF/j+dcRudc9dhksxb9Y
fLK0LtSShjPsC9sDMEr8xebOwIK+Sc7PJhZ7fExMoVXbU2CK+IJaJnyhynceTTReupLNG22ayJ7n
xI7oKjiMezEuqK8vGNwh6RpzKVI2SZxNYqJOigee3o59HU+Yiz8cZTQ0LY94LhBZN5ZF4ndvi8vt
nrxakwm2IxbNoxjvnqJgGsMyweMmem3ZOz4bIL7rSMJIohoTDRBM09AhWmvTTD4So74xSktQybxX
7rddTH6+BjhWaNiiWAhpEtYoBreHqi/N74VTUpiNvLJ6PH9bjA1NJDbxloTtE9qdj1YIK6BUGBHb
L19CI32+brP3kguQjCLzYxoKKEc5Z7TQqhlLCZaOTNShpXqu2Gy+YWr/igjoM3T5HFrpbdSRezVS
jnUxokupSZwEvWV2oq+xQG33N/XyOZyzauUefpgNXC2GxAvV5IYoyW3dK8FsSj+ui75n47eSc+6q
yueh7JgXGarJT6Xlno7lWZ5Fz8f/oTsW5pmamq7C1vzq7stSmbVqwKVPPoVgRR0PyXFy0Zl57gSv
MvsCXYC4rRyTZuppB6BmPdRqBnrpz6QXdOvsW64LBrc/KJZrFZIBw0qSk9JmwUAqAcReQS9U8oLB
bYxhdbM6WBVSHEPa2JFUezVpUQvRH3qKEQxWf4OxhDdlK91ISbjapgpCzPyTnI9eYs3PGOE5iWwa
2T2Vly/ibGlKhtZsJ9xvWTmIVrrrgWB+pTO41QvxZh0dtiKiCKHWcGZ0kNKiqgdApkdUEoMMUwGJ
rnqIXBEX8V4lvUYVohiGqVisNPFX/eyMJAyRTUdJaYK54SYe4aP61MT6iQ6IEpslIBXeo8zEVVrZ
W/LGUTG7EBQ7npZNnwsdzEdyfEhC8gbOUB/bakc6OpAr+YfWqOe+bF7DBLmcKn8kbX3bVeaX0WwT
h2C86Dzozyi3LLWzLLWejrHe0WDcd9P6UEvlY67nrtHIN3Aodj0TXPi1I7Hmzta04mD2ouTg7ukB
l7VCUCFpGXzbJ42rxJhlGMIUSqaEb1IOVshEcETZrv1m3lVwAigwtugvZYq2Cf0Tas1k0DDEjHXx
ZSftuKB6UUwNs2/VNziczUmiDBMWGM4/Tz2YsuVn3xlNFuuea54jX8Q7uGsXNoCc7RkKcAKOIwBj
8ioZqF96um6s98OZDQBneMJu0jurgmNMWntxxhvLZ0XYxtPXzi3vSAD2LfTnTrYwQNw9+htczhhN
zZTnKVvJ9Ej89n49mC/0hXWz4kmLNXtWAg3ZvR3SDSBnaxYtAcl9BkFHvz6iEvI5dZPX2sMwXm8M
pKP6gW4guP2LSnKGppfTmRQyU8lEchYLQ7WyURA+sU++ovV8F+IU1YteSICwancu35uUzUh57tGO
2FuN3eiJIIjYe+ncysT3ILaFXEoxA2xd7cSKSGNXfmdNo30Q3UuCtIhA9flOxEiPGppQgEXD01jB
UeEqJ1D+Xdt02SO+F1GTahoOMyCmx/lrAi7mDJVFpqs+g8sKtUzsWUYYx7MDdW3TOBOiWiXRSjbJ
jmZ29Sk5WGc2kBMJmGPrKScSwI744v46kaScHRmNvpI6AkkV5bti2mP5qWpcwWoKjLDGmZJ8TibJ
ZNpR/TAD/aH30yN4Ew/hcXqf/OHGiGz4NhtzuVwV9W8CcNGycvYkT4whnNBF5sqP5VH1Eq/HAR/f
qBsd2WS+qrTH2/9DvR9LzV3bTc6qYFhWaBCDyYzKtAUl9OtBe8BMep948ll0M9uP4Db6ytmUYS7z
aFaBFt+gzeFBPxSvGqabuZOv+mMAUg0C33oUPevs6o6uabKly2BSNrillWmilBGqn9w08TDszmbp
m/G7YP92r7cbEG4h6yUvo3oCCLo5bCUsMQ33kCtHKbnvzHszv+lixQWNgwB118ZsULkFrSoTI7EZ
vzNau4IwyDyaBknQuawVmQ00ltw+FRwTwWryHV/KUsQEXOKgpZo1P05qL6KhbdWyAGbvrVmjF9H4
Vi85ThJVqoGjBaojYcYao2osjtBLYcZg37dusNgp2YRfUbXEnSor/5R1sy6D8Ut4YHWMkdPf5oEm
8q2iNeTCvYLESajPwBvQtIGRGKDZHgUGZdeYbURimrMRqRk0daAylk/SvpLxARk1G9cyu1lOAz30
2XmVNE+gjLsh0QaSSb2BHCyr73qmGfPXxWFhLN78HHJX3TAK1PxVGILtHjmqqKaC+7Op/9zVDZ6m
Z2mIwBxMCWCbZvrBqlRM9LN+6AJtKLoJVnQNFyHOgHQhunBmfIjbmp+H5q7IRydcRYHsriU2THbl
Qo3rb+M4GqpVy6KMjO5icf7pdSkc9BzjIiCfRZS5uwq4AeO0o6qQ3ZX6GWBlf9SXxu6n9XOi9QIl
3D/EGxxOJaS2zcZBhVAYRX4cUJIXf2JMq5hoKpwSwT75N0+2geK897yk+aqOEIlGKDztFJssgs6c
fTMB/n92C0RajH/Kq8uqKxULT/RscGDYgM4mdYfJ6XLc+BmBUrwEovsTcxu/SbWB5CxTGtZFUmYr
SOxyycEQGpDZ5cdobNwp1b0xi45zoYjE3F3JDSZnnVJjaOO6AybuU67hJ575jkYXj4CuTL5JT4Pd
iI7yrjpuEDl1pGObZmaEha1RXbuMqZPJb5OoOUi0lJwupnNYVNkEsRTlRxkH1JgDC9c29VUJTyE4
egTWcPc8b2Ti9LHVB7OPZ5k1KCKgcyjmpBROeMPOc3YvotrajR43YJyFMudCj5E8xXmWYyeeVFua
dA9jHfpQxBAiUg62yhuja4VZOVUpQ5qtV51MfxEUeAuWTrRTfFTTLMk0MGnyI8ss2cUds4epXzh6
hf5qNt0GMfiB1rjf6A/XwQWqyD++5Ys+yuUCLSmmzDa027F+KLNBcBEVgXCpNWMqTL1htT5wwkOc
OFmDXvkvfyYIZzl0DPBISQ8MVN8n9U2R3qCm6DqEQBf4rNUgyVKW4WnCbeqzRf7OaCE6RAK95gcE
VNZs9nCLMEXV7Ell/lqFoV1l6Os1u+9Rkt3QrLCLGrnHyfBhuO1+7b3QqOw8V061XtxG6/B6XWiB
cvK0WxbFqHpSQWhJ+WaqEV4JXknoTaR3lPQ0GYL6A9ESc1aERO1sxWwXC1QRGe8TCuGui7O/wqB4
IriXGb/R1xeVrqQJLIYrhY/T+KhXX3P0DPWlYNUEMPx7qtSsKW5mCASqFIVSqmLL4SnL72mcHa/L
s3+0/pWHb0FJkCkIjW4AH1tzTFDOHoIKUDhtVyQNd7asSq1VPQFIKB1k81btQWJ0SOTP10X5j3jj
IgvniDNppU3ZYm9mfwC1Q+qHSTBgqivx1EPitqiXOggQ99Xtgsj+v7HupFRQfBBBMNAmfSI+e19Y
DSf9MjqYoobOONQ+rs/XMUVryTZ0A6mYkwLyYUBiAI4evoOACMUoflkKB2KIZGMfsgGi5aivXY/V
pLfayfLb2EaHyATu/9UD8/9b+2q58/t12Zjb/T16uywn55azPEf4K0G2ogMvSbn4Y1F/njAZo0ri
p6g0BWdZJCEzXRsJTVJXi1FCwlwa/CVvb9Ukdq9LtFvORk3TQGIYMwN/I0fNaI0BPyxUSwvj0SLq
Y73iMTodTo2hf5On9zGMX+eymexZa24NhR7KYf5shNStVs3TUlSiEfMtz9fD1MV+25HaVmsMhVVi
N8yHU2omXgOmK3toW6+N2wCVbo0/1poThpln1ZUzzvJLnplH2ehtKW8EyrhvPS7ScStIrcTQwhmX
iHpu3F6JHzNk/fRC1Ciwv1EXGC7ASaQsjpUBGxVVRQB76xZx41/fKAEEXwWh9PK0tBazHYvmFdr4
GMaLwDft3+4uusC/EIaLJY+IcaELeAMBQe5j5hhg5EHl5v9hOhFbk9/P0r9rxldAGMZUNVkLsCK/
W5eHXD+ENPUM+SB3k0MiP9MF9yCBLvBN90uYpvMyQdPxeowCdOm+s/42i0JwoET7xP6/ObNzAr5k
02RrmPpy/67S9UNG4bJunH01ta5EkwgAkvLbVEj2bHwoYr4AcHYVj0RSWbRYJ7LcKdJfc+EOs+Ap
Zf/hZqNpnCHFVDQjrVcIMfuy6fwz/1upvNlpRpv5pSkWHJ/dzbeQiEHBrkFMvvxFSuQlX0OWEcx/
FOspmt4IEUDsP8ZuMLiFU8LcmMH9Bof0at0b/vQaedQ1HvMz67WKvfS76JrNfvC3I7QB5FYx6pDu
VxSWdlzusyixR/oSxsGEt6nrtmffMFiWbMDAI+fOG4Y1rtpw6RAjq30a1O3o1DUaRiLZTpPsTCfQ
JqfFQe1KZ2i0+yo1g+v4u2dqA8+FZ7lugK7PZEmTufPWfPWSWHT12dfIDQYXm+lggTUHlm5CZuuG
FTyPIOCxAvCq+5Mt6gJkG/P7xl3WkzMSFSmLuR4gUKfXow2f+C2tem9VMSwtIzQBzdkoKLbZ039D
VpFUVQgqLfmqh7WXzHLNmG72qpP3rS3XxFm01+sbtXeX2qDwl+057VDfLkFP+npxJLV02m44pKT0
lz69yzOQN62Ncx1yTzcMQpDGtWSiqfwT8KpWhZyzQYjZXHnFCvq2pBKo394xM3SZKhQ8kxS0Xr+a
dLNbSatPjI28G5zeqn0j7PykUwOSdwIXLILiNH0cOhkdBWgDKdQqMKLVr0j03CKQivFgf33hdjVi
IxWn8HM3lmbGxhdIQ/p3r4bgvlw+URIKbMeuSuga7K6hUcyl5kKjaDLjXmXDwMLWsEl526OfQNPQ
QoA7fRZUtSDg219AQ4NvUVFDyaf21TJTWxAusZF86OoxzpFWBkvhG5PI9u7qHarXVI1aGojL2PJu
/LxhoU1X6UYUMNadjRSrU2Wip/ndHdpAMFk3EJifmPXSAogoeim62iHS89BOgvOz67WMDQqzVRuU
ec3oPPXoZGR1vKjSele/qRKK3tK7+Ix59ezBUesESrG7SxtMLiwf0rGMeoyzcs3iTcdIi+jbRO/7
SEQvKZSNU76kNBqjlbGCrDyK+J2T+zGm/LCyHoz4xPRAEam4QCv4tEhqtBOuAQCk9ByVN7MqqBra
XzgYO5lSw9L53iraN7Okavh9NQlxC3hGbWScTI5UiW7Xex7KoBcgzkOFayoNeTOhNVSSfMV6aVAd
smZH5IbBKS3Qhn09B+UZpZqCojzOviqkaysFTf5o+TtJ7bmLg2YQxLT763aB4Oxqr6poKmTtur32
TZKfMlW3o3GyMedRcJx2181QVGTfFJ2i9fTX05QPqRHKETZIogvG3TwxxpRIuaskP48E95m9CxSr
5ZQ1nRJkzzkLpLWpXOizjOKL3gKJ+GQ3dDmVVLHb5l1NBzjfJD61ERXE7rtLuYFl/9/YCynpTVQ5
A7bqB9uy1iAPx8+FpgZjqLx8wEWZCvMexFDArvsrVJd1VlvOWMxMQyV+O99NbXFoyHL8MxhO19Mp
H9RmhK6jPO5ZXuPnGYWtyAcKVGPXNpgaGkFQM89aI3+VRmnCbibywopV0sCiimeNtX9dkt292UBw
al6ESWrWHSAqsrzgndbBCPDbdFSC0rIEULuHdgPF7c2QNTA8w4qqej07WLl1UuLu1uo0gcHbN+Eb
HG5zJDXDnN9qhnuS5adaTs9Ui/10mBGArR7Jc5+W1c0kgbuxSpGTmv/ulhytC9mD1SjUu768uzJj
Tr2GAn+TYid/3cFkUNRkVFCrTUAHXiJO76T8+2B9uY6yGzFtUDjnWIBAIzFYV75Bou9ZsXpzrLtJ
rp2kzLCnHtm3RhNY4F29QS8rGqEJxuFQzpQM0bAMjY5K/Dky7RY0XKM2OJl5qwtd8v4SXpDYl2ys
xyRFyCwY6MMqqudGOUvFWyVMLuzVkRgWCwA1NLyo/DNWAksxIt8IY99PX+R18YaFPll65DcGeLOt
1ZUT47tWaD80uQ2u793eQpqyCtNPTFmh/ATNyJirRWMcVpL8KZVuZz2o89hWcsGp2FvFLQx3zifc
VaEhgFFy+WkdmtM0SG5dlYfr0uzD6GjmRvmKZfHkgevUVbQqYBgz5QWW69hHsx2b0p+h8DSBLZyY
GU9AGYr4SaOVr5Dka6N2Aiu/Z35NzOpTTaIaqMjnDm9RztTKWZzLbm/Z1HyNrFJUB7bbzbEF4c4u
CZt4ATcWOi6p8kUCfYyNoU9ulsnnoqgdWi8vhbx6Yxg6ujkKYpz93boIyIUehQJOtk6BgKtV3lhL
GGAAQpA01Qf8P3wy400wdF3m6QiX0FLaNFZhkNXY1vITxVyk2jj36acPKN8GhzP8IZlINkoKukPT
6LZT1a9IGHqr1X5k1TYwbFU3BknJrbGXc8B0ee9qVuzH4+B0UuJdl2a3r2G7bJzh63XarzqMFRiL
QC4f99VhmYpjOmq3GgLqaEGqXR5dNPOfuwFDn47yYyGbB1mpg6WihyVc7Di1vl3/qF2N2cjOHYk0
lec6RcLIjSs9aFPLzsE7hXF8Amu1F6iaqorkiaoSBcfj1yVO9dAsewkR40r1A8mbe8RZN0rSvKzN
ctunYCVT0PEri4j3dqXD/DYkbPAQjtfoX2ELNHO0KQEsrRQvHDFOIK0PI6ozri/ibmuxSRDUgezC
hGfj4jq5HTC9HU0O6CG32xvJ7kDxVwTUVe9NO3kgDhsXL+T523U06Jw2TdwEUcrKCdeZep2GKiK9
prnDkjpqHAw6JiNQ070u3q7Z3ABxFq0vRwKPBqCxn/3VUgLaDgKI3T51c4PBKYgl51NXGMCQO8OZ
ouS21AwfhCiJTXOUSazaoV4zT43m4xgON81a+Gn8WJXxNxTvfbXIeloayV2H9tjOy4e0SMOIJA3R
hEz4PE9SF3Xb4R+uXsiesiD3rFQuxuoI7MPecD3N1HHLURD66xp/cTSt1Gj0DPZhQt8T6vbR9XS/
2v0LOYTvWVB71Fac6mHCvGr0Cbv5K31SD4PAE/+kgOHz0puP+C19oYHWIZ2gyoyhED1PThXZ64Ee
GRs25tmwmoHlYN2kN9QLnTIQssPvHtnLIvDFHhkxazXHlHA3+0EDxR3vkxNenjUUbisYeUIc1Jl+
7CRtMLlYal5LHVcYYLbTOTbu5/5z2pznRMDFIJKMuy4pYZQMJjO1c3Pb6A/L/ByJSot2y0u2u8eO
8saVlY1RZB0zRPVf5TF/YNWsoQv292i040MGzmUhwQT76mv6wqTeIPaVXq7zDETpUB8lO0fDLEys
V4MkibFZi5Iru480uHjhuFnIvKp8yqMs1HWOOhzGGn4RDZ62lnTHcK1e0EFvGzo4LLT2iPub3cjy
sQ87N29ET/27hnfzCZwfX6twof2Me28ZlY9pmPjaNBz0zPSGZnz7gOndQHE2firAlxaWTGfgI/G0
clIqTWB62U/8toEbCM66j8qoxBI4b93CqIKS5gEZ5lOrGzZUqUDR3fwBBmbcLy87yJn6mFrD1KzY
QUSOZgYSNuony9ePrBsq+y3TBN8BnzYCnwvGLLTQSm2ogpaGtw1eoD4Ageo6g1GIgUCP8/lNE8+d
PKHxyLBA1Fia96DEEcQVu453A8HZJVo2izyNuClH8XSHXPDn6GO31Q0EZ5TAqdHMxQIInXzFW78e
0O69rZ+uL9Wu5cNmIDgCTyfhXx5VcAWZqDHCbph3auUojW99KEa5QPDPjjIJ+2SMAEGsF9M4FOOn
6yLsb8W/IvA8OmrXqcOa4vct81br/blK7OsAu8cQQzpNgoQukhacHS1GdALnjCFIHQwnJ70dRchh
wR3V9gSusOtguxaM9aVYBptKyqdHOjySjrPZ4DnTqo6RuvhyiLobqUWN3iA4JvtyXaA4j6T3FMlH
xoOY5u1gR5XhqGF1A6pdj67R1xrvc9dF2y1UMDeycQuZlRJS/QsAW5e1P1JnPtMbI2j8MhBxIe7f
9TdYbJ03zq+eO0kxKLSCVlbutEvq15rmkBSMy1L+EJXrMUowqS0bUXFGcsEtfFclLUWzFGpZ7M+v
4P3QVXk51XBDZnFLi8yvG1G9lACCz8vEpG+UsoV8ckgPU924RibSe/aVv7mfixT8zIaw0TINxSXI
1CGortb3PjvF6T1aEj11jmyjekF1+Ec0ZAOp/rpwTUvoqlSAjEynPTKaFvlZ/rq4lVsKe6tFK8jb
17pTErMBVoGJFOntNAsc3e5J3sjCHa9JWwolb2G/y0bFlEsoQakEhoFuikLIzs882u9bpWEgKUUD
Md5jfl23PFQiHerAAlg0+87Z0UjnY1mMTtf1n/tpupHa7jDlZdDrqt8sovLHXS8CwsX/wXOBiqXT
nKo9lrKz7pTkJc4Pwg7LXWO1geCOVKNqk7QyclOC/lS5RcvNTa1oYNdBM+ejQAvZzl9ZTZ4pYW2M
plaZZuS5w9gBO1tu7NDtbY0eUHSEscO56EV39yXFvMjHV8rEVQXm9BmYsm4rGDm29rZyN6MQvHL1
UwQKutwR2UjBkvKUCWqv9YnGTMiYjY6B/Ig+lTbS1sv4XS4FFU678lnIhCBRraL7m09M0n5qM6MB
kUHngQYU7Vlp+zbaDbEpnvsj3B3Lxk7Uz9d3cu8IbkG5IyilmrasSKJh3ik6p3NiG0r9ZY4wdSYW
tSvuWZMtFOfbSgyFndMpYQ+v2nPSzbfgUnb+TBrOpaGYcIyIBWnMtn9MFvN+0FBW3zYdeuxTEQXY
nnJYsknRiEstRebTgn0EvlSqQx65aA7Z1DpTKh8Tq3vL8u7FaMFOdl24PROywfvpzzf+uiWjGkpM
P8L2VZqd2nzORpFDE8j0Mz7ZYJA1zOcMzFQYoWl5en2YlHO/to4yr3b2Eeu/lYfzZBYd1dVg5Ash
HY4FAU1IXN0kYJIdhVUNuxdvS1EV2dA1FV3TTO6NXPOyrh01GYXl8Nq1qU2oN8/f1/QYGhibMpwi
+WmagnG1jeWvD+zaBpkz/Jhw06vygJuWbDlDeaMmYG4VFFLs0lhspeMsfzGoZTXWIKNbTu1xelpd
VHT5oTti1qXd+c2RpZ1mEe/C7nG+CMbzLgzFrDeLhiU1kvVRapPzLFve9bXbzQhtBONT00bXKObY
QjAtwECTx9ydbRRl9rCIHTjGslCYoREJxelkn5PUtP4faVfWHLfNbH8Rq8CdfOU2m3bJkpUXlp3Y
3PcN5K+/B8oXDwUxgxs5r66op8HegO4+Z4DAiKh+T6udeGNFJIIrqmQEolHRIKKX75T62hAhg4v+
Pvv3lakb8tRLTQKD05e7zrpqtc/kflvWdazbsInSN5y2lYC8MzJjZC1wLXN6kHq5Gh57sXPzbchd
IBe5gE0R7oFtVW9rmVxgB7oyXs0GJOIQSNzg/xjVAzgFdtUdwB09XYR+9i92h716lBuYm33795WK
Zp9KZRgjNLHapn7FO+SBHBYXsNh+EsQ/RNB2b90OvpzCxMQvedw3mzXaLjHDWTVww7wejuXBDNJb
CeRliekv9yTATsGXyK3RV7vsYZs5ZSWYy8nKVJR9xlB+8hZcrhmWMlLgVqsi3AWRGO7zxTqtzIwB
cuOt9ZbE/e04dic8fHmXtdk2/fMxclEeGAHqrCfIkEW1+FoM7suZ7C6LEGnChfOmkqRMyqBJqT+o
feSE1t4kglcAkQwunBMqjQD3gDUsXfjaJZFfNNWtbpeC09oUgwcUdGvYYDMfXCNgwBvyAj82FHqY
VeOpTuZXpV2e/+uJYfyCPXYr7K1Rfyt7V740NSo6ssiBnj63zlDsQyACNOHTZSHs2N870HshTNeV
kCqe9J6gRvO0GN3o1k58Rbkb4y4wm8Ur5thLeum/Y2+/l8kZdTtpjbm8QWCM36vkOZxP5iIoHjY6
i+9lcBatKFYzUBN6sUDUHDHXp4J3qz+y+V/Zz29UV9lbDz0igwhjhv3lSyfKGfrYVbIcW5A8DwUo
nu3Wo3GElXZyZ5Dl0MjD6+UvuNGGfq8qZ/WWPQI5cYSdGNflVXIztA4mxtCMDg+N5CRXGebtb7Sr
JHZEVHof/eCdYJ5XQu60iIS5TLwkXo5dMRy6RXZ7Kmq8fAxOTAw8wMJAEub7WYpbmSitozasekoA
Zv6sZveaLnhR23g7fC+Ar10SLD/KLQSot3LAaNOQtp4y0Ejkx1QAlLjBdv5eFlfEzF0Dlr54IR5e
9n7WofWjVpbO0RV6Y4Wt4fQRmOmV9IbGWuOQ1nxstMWTh+S1p/oplYeftM2+6528U6mCemHYa0bz
Evea31XD3aREmuBeuB0ezmfPvs3q7JUxa8IiwdEMpM+wpouHamw8YP3FjTJyp8rDj56AyPuyRW/b
1VkoF5N6s1NDakMoBjH9aSoCYyr9WlEE310khgtDpd0vpKogZhnAEpQE5vAt618uq/IvcQhNS+1t
eZzfgjGywSoHgmjAyAwZOvSyf+N7D2wXX/rb7A13GHTwqpdakKQ2SjFmab8k62xYcvXpQiVrbbWA
paF97yVo6jcuyGXu0xv2IjLtyYNAU3ZcH+PeWR7npprU6IqK/t9bxFUyZ/4RA+KFAdJWXneI3HGX
Hs070TbOxgX1vZqc82LeuZFm0M3jgNnDf+mlXuHmJ1b5JYGQN+3jhOl7aZz7Tnk4TPUMaQQwWMXR
OLANT+0E8BCBD2xcTd9L4jwvHSYTM2KQFF73h9wb9/KLflNMDiNKKH3pACiM6TSLnko23tLei+V8
L8eYgdGyegCkAl/lKxYL29PyQP60dwzHGH0pIRX7dow5Gw7nhyadCzxvzRB5jA+jN17FbuLHt9Zh
umPZundjH9naSQIRGfuWxWpYn0CrmGC/9e1ysfKQERgFNsaPiFcaD0WxgIJYdWvdm7JF4IvbgmzI
0jDgo+pchi6pVdl2YhDP0koHezVOjxGx+UeTlP5lJxQI4rECFuzAUWPRiVf0szPWL6PpheOxBqvO
ZTmbZgIYzn804tvgadJ0QMCAoDEg7vwNwQWQcKNr3YJBziV76SCaABFpxrm5FappI40QWDcVeJYa
vDdlzqBo7pTbIuW2nFwDGqFqaWDX+IAOBzwLM28U2AWxdNtJgegQS73bmdHRaAs3taTTYtXXgwl2
jbb+fvlkmVvzUXQtm9ezkgst1CFbtr+Y1XMuIqgT/X0ugBlKG3d2iL8/N6c+75wZx3hZg620utaA
C1xx2zZ5yozdNtK9rjaxk5vF1WQvT5flbFrE6ivxkaqIcaPE/Cc4gno/TyLPDquv3UCvi94S3SY+
vqJg3XMli/2WVaRo5uF/p5ZjVfIJrFy74tACU7TeiTLMtlYGdmZZZPqA4jSHk5ETRSJAkShv5Dj2
ByzfSTQJlLQQ1KKbqVOTf8nih/4wsgseLDUkXgTSYAeAug8L4F2SrnMn3TiauexRacIeIN3NICky
5fFUU0vQvNm2lvNv4KqGUadxrUWR7Emd5E/V4FN13qdNJ6j1Nlj/8AWhkWaoOpE/wEDgAiH17WhD
12+Wz6hw5y+yRwxMOmbAGy2xHYpne0Be48n+KLvTI2qHA5u3tA+mF92KnuU2vXD1azh7ihfL7Bcw
iXpF9FXRH7NMVD6IBHDX3y6VETALCKiGh1naZ73IdjbtdKUBd8udQdyNqwcEGNfhznB13JxY582O
0FrUHAPr8m5xW7raw2WnF+nFZdIECXQqdXZwQ++oqIEGIlpR3rTIs2b8TFFVjUNYd7CUUUPQR6aJ
pG+hZQqipOD8+MmiIqsq8AlCkbSTQHBtOmPWOVZ1G9siDA/BkalcRrFHwM4pJSTR9Jtd3ggZmWV2
5h9S1urAuJRSAjVGMvHiARbG/srApvXflLKVq9z1vhJMh8yLAgVQsZGQPFN0ikz3VVymaQOaswii
VWy4eRTAVMbYPfd0Pkl9HXuXbW/znWAVQ3jAQNpEspJmOEllRz32wrLsbT85GAGYfvaXZW0bIZ48
sE+sEZmfZJzrsLcWFprjHIxegPXNy9HHY77ger9pG+CJR0C0TTwyctG3ifouwXIKcihebqKsdZdc
Dj6hyUoEZ36RkuWWVGmIRHXq0Ar0JNiNsqmIQWHzwFZiOCPMrM7KBlw/PavCUo0SuVH7aoaSwATe
3PKDra/EcAYnJ2WfGCHEEBsYplMnOXZpn8bIyJ2uBL5AWt8YarefsxqbCigWDSPz67bUvEQjfxQ0
Kveq2gF4QwOwsXTIpvTalm2f9ha6quUebAyOEpKncCyPdmI/5qQv/AwPLyA69emQ3adZ9GRZ+n/e
hEJuBEgHqlndNFWNi+UTsUEG2xc67kHGaVKvw0b3esUQnB37Kx+ObiWFC924VLb5MkNKZnyt6LVa
PilR0NaRTxjjj2hLedOyz9L4148h1SZMrkGaKWkAO1ROciyaKNs0uZUIznlUWsvpEkFElfzUK9+S
bzLR/OlmfFuJ4J1n7o0ypaXuNWA3MbAIQ3wT2bWkgmy0HdpWgjj3aZthisocuuiK21/ZJ8bQrSmu
vcv3jEfwckgQSuO8qMBKaR5LkNZae/mpSX5kw1O/OKTyJ+k6TO77+FoStSa3nuVXRq6zr7lKFVOp
moVp5LonS/e5/LhgOMOId3b0bNSC2C2SxD7qSpIkG3U5pfhoUqIEkWWdNEmKHGwL7Cq7OjWFaId7
86VPWwUlTjU5V8BDYCIo5VfRfrivdrarOdRnJOcoaHciiOrNhgOmh/GWoeDZ5AOklCnHBqZOcBcP
M7QaCNorzc7yNCd6UgK2soOixi9d0Y7QpkefpfJ1mT1rBYhDoaWURzeSXBzLVKTZpkevRHAerQy6
RSsJV1dg0N/kmoLpluYAGkpBm/JfPtivA+RLsmUGGPLMskjvEVcp/WEXHmgN7HnwaO7xfiK7Is02
a7SVZpx/SwTsx1ODTyYB/MSKfkZS7izqSxk+puRE2gOAKQQ+zkLTh3C/ksj5OHoWujJiMcAzH1lT
fjmFV1MAOFA2UyN8yduYA0AKW0njXECN4kZJmHGAuPqoHNUg25cYBChfOm/2GtSgGJrbietPkcFw
rg54uoWa9ZvBmMAhe5p63ckqWRCdRZbPXeZCiwyLLrGPl+UHip6IPheCQnAz0azOjysBmmICsVUM
EWrVuWqTuTEeVlr565wJLo6bwXEliKsC4kQLxwr4Cd4yx7MjF+QY18Z1keqekWMorzXb/7x/xywD
qzrs8RXsnNzhUdCly3mPJmXW4sGw+qapz20smiPbNvazEO74CnVRESrQgm1BRK8HpUdP0fXoNofc
L3+Inq23j/AsjDtCNMa0pkigkdmqP0Nt9IdQRhkp78GveBfXw9fLnryxG7o+QeSZ9/lsWZoQbUko
V16NXvFQ+KDoDJRXgvEldY+Ndbe5mj36B2OIn/d6KbDM7cj1j7YqD6yhqkOp6uD08SbzZGmnXqaO
1Jzk5SFaXsj4qJBZ4G3brnAWyL71Kn03kaZmdYfApVvf1Y566Dt21pGg7Xn5XLe9+iyHC8mKVqDO
zqHYTK677G7u7y//fZEeXABO5b6yRmYmXRU6cfaEOZVUfS06Ee7tdgw868GF3sWwZqq06BgVbXML
0PZ9iZ2APqoEgUNohlyslfAsL1kz9Ima+lmTaEBVNIr62bfC+ZhKUdCNIVKn06X+mO67fr6Nw3xX
GempLG/qIQCr0VMtVQ+FaleOGUf+J457VUFzcUbLhgzwGKhp0+wPTP85Of2DaBGuoqL1wM3zXgni
Yg1RIqmZMpSXxPDqMMhkrwqDy7qIRHARpsrqMsxM1MptfIO+i1t11Inql8tCtntIwBNT8Lwhsz1s
ztEMs60WExBHjFeFPLO32Nib70aXBJgWfMwCUU2yrdZZIOcRIUFJ14eR7tVlsTcmlKpV7GuV/psB
hLOEKLeTpaphqISC56zP/aoKyECdbm4EeUcUGzlTCBfD1CJAH3uWmbokO6W15OpIONWBjk/U8kbh
wDT7Jh+qOo0A5I59NYPfV4zCTtMMiuAYH+zB6a9QuaLJnySOdD17OvohlsCtNpPdSiDn9QRQx5OK
C6OX9Q/9gDGqfZrfN9afUy6IL+ysLmnGfTVbHaQQ86w4y1h5wNhEYGfo8dDqVskrH8x83zI7EYjc
7PGjz/PrNLnvJw/pnGPEkHjPs6sGpuXkgxMHhsf2VlS/VYMkuH8WeN2mzaxkcr5tkERT478rZeK+
TTuxbcnoGF2z6fD6mxYQ8OzuJ2cSYiSxb3XhiPm9wiElE/gD3op0+euQuA11MpCYeybgv2WXJmwk
Lxi/2Hei5vFmqj3rbHL3ug5slRo2h1B0kse6vzKrB8GhbnaMVwK4mmEygbxUMSuNFvAMjU5n3Mhm
YJmTQ3ICAoV7NJudsf3jsthttVTzzRfBNMcFUPA/m4vGXr8b1cJ2FTX/aq1GEMy276raWQgXNM1l
HquOXXHyq3Bn7Rhie+bq1yZ6ZRQ8pqJ5nm0bOYtjMXxVfbVo9JPJgDioe9CX5IiFpENmG0dFiwQ9
wX9xv7MsLrZkABZPC+A+A8Si84lv48KYB2gI7spTdUDT/w/lJARa2cxBq+PkwkxhITN0Ei5X8YEc
tWN5V/jVTsXRonEC0I4QDyjpA5sLU5zYj6+ju8gtgsQTDalu7DCjqF/9Di70RH2ag+gUXa75qKCQ
z+D/bJSpvRYl3e3XopUkLuAs6NiZdYZT1p0lCI+jxyjUFkd66J3Rt4LJw77I7r+P579Tj1+znAy9
o4kN1+jo4KjLVRNiE7AQOgfz648R7ZcF8ZuVtsymHZhzTC6bHO12iU+dcs8KmPpaBDG86RrA7VY1
hCrG0vDeNQY7w8YvukVeFn7V69gdOvQD/iymPy9HFXUzQ+gmJBH0EoD6/14OkdH4VCwJUN25ljp1
2qEnDvRJV6szMJYX0TfFDF9CddkTfXTB+fKQYilMG4ES2A24wfcLiJoqUBE0i7kjWfmqTfRFS/qv
fV8cDBLeGXbtm1OTOGZEPXMyDoMU+Y1FQL4YR5MDYnsnycqDRs29XYT7NJpCpwUOaNMXJzPGm2NB
5S8lVYKwb4vgsvJvkMMfvijg2nTTJoCf5YeNS1DGmEaC54gytH8O+RD0EUDYzOGwACgdz4NuN4HO
gRr3Wpd/KQcpyLBZGjZLAKiQU1kn14nZvRhD76eK7DcxeZCxnr/YmegJcdPyVr+TyzhVSJc80TId
D16zL4NRyi6c8iU7wIV34QOdBGlgM2ytxHGpxlAWA9t/OBZwXbgRfc2B6d7nu8uHv1nrrYRwqaY1
2jSRRgjRzVu5cPva9Jr0Gmwhh3oWlF6bqXMlirNxgNKRVBkT9G6kZ8X8jp2lzxzYyom43KIumtHJ
Nu4a6QQjbx/kJHcX+8flA9tupKykcNlEM+J8SUmoITm3h+Z+3DOy+AjDkmQviuPbngHodk0hhqJa
/Ja1VEejlNc4srgq9lOmOlliv8pZ57ateR2RyEuqyW/0n2PLBlqwpTS2TtJY3yszmh1DN3w5RR1E
Bt8AAjImW92iLl3DooJm5vaZrH4nZ0XaQkKVNvidb62s5rhqZWF+1bv8BTb9YiWMs6OoSMYsJRBm
FHcGniDyB1nELrNpqisRnCXZiRR1iwkRiv1Y0NmXgCt6WYntQbCVCM6MUlzp0iKCCBpUi0v8PJB8
IDVNAePCNVNAvl0WuHnXWsnjig9dKhroBEfPdGCVAcYketb7r6F+h5dnx5qUz/jiShyXOHMQqydT
DHE92o2y5VDqmN0oECL4TPxWr11O4SAbEGKOjm6+UtDTXz40kQDuEtPEvaWiL6V7wFVwDXm41s3o
M1ER2P+mRVSDLbi9z/x6G0d1jR0cb4yKwFq6wKgXQYLddpizCOW9CJjakIYtIlaSF5lD29bF6E5Q
V4Cd/sxxnQVxGSsCek40M100efKlJAMUi6jIZJ73oVZYHRf7Yqu7ilF1y2JM0GU25VOjST/7ZgrM
uLoZ0aS/rM32XWUliws0pMgJqRoW6UFBHLuE4g0eTIRgq54PoaM4CG2vnwtueKHDBBJBNcj7DS2t
MK7wQEdC7KmY3cM4GkAKy/66rNv2Mf4Sw8MzlLk5TXqIejNd7qKxQl/y2i59axAN9m0/OBpnQZx5
500OgLsB+vTo0mD3OjBSz/B6X2O7It780uzlw2XVtn32LJGz9qIYC3kmqAIqOXUttdulhoi0bft+
tdKKM/RxrCNKamiVHuZddmMHMdg+Y894oi4DN4r3ilNef8o0TMx42jbG5LF+/d70F2ukaRvihThS
a7eyrqa2cnQRisFmrDi/dPP78kOe9rEU4qU7BwaD1FG/mdqrXlsEzygiMVyCxdpdWyURe1Dvg7J9
UKkzZF8v24FIBJdgWzJpIOzAcQ0ZGBZV0IhX5reMihLdpietqlpOk17F9kef41IgT6UrL+jW6akf
W6NjDdP+ExqtRHEaZTEde4uJsuvGZfRz5KqjtiCGbx7bSghXJ6QNDg53PJRyuupgxGppsSVZiULr
5uPdSgpny5YxIAIl+Dh2+KSrL8P8zYh0fzBv1fGvVj7Eje7GqQiLT6AaP3tfV3VulqxcCKfbZnEK
m9ndb30iHlMXfVvAMGX4RBOpnMQMjEV1y17gPJsRDiwdNm4E7MmFOzzNVKuJtBi+LXtG7xr9XGQR
4/T2Uf0SwY/yYUCVpkaKTF7EspsbQJvFQ6ssRAETieGyQ4OL/ogxWc0LiemndbZrEvqtkvT7y1+F
OcaHogFIhYptYbD2A09Z2M5VFzUQI7cTHkseYy1xJ3AstfFPzB4LTGC7sl9J4zyoyxKsGZQoGzq/
PYApSEbD3u4D4w1Yud7F2memLVbyOHPoWomE1cDktQA1k4GGTgFRHolIG7cD3a9DfOsVryqvrLR1
O8lxiCO9wUtBlwyuYn+jJPpUADrL4WwiaqpuTBSUJiS/qeJnC8vhpWhVQ6QLVyN0dmMNeQ9dVPkH
Xf7KTQCB1j/qZvYuG972S/7527wBka8OLZcnatUxvk1Jg/KgBxjjAN7HFdCVMCPVDY54UnDbpc7H
x4LHSuLQzfj0JVRr5Ncw82j9p6L4v6kV+w0rGVXTyAVlTyBDsasPdRDd1yfV8PLn7ArTq2CUxSvD
ZZGiD8Zl2a6YAKpDYRRULe6z/ktIZBmPYZiAbI3PbEcB34YtAgAqjcegz3SpGfXZQEyypGcS48kU
LV1QkR8+odFKDKfR2C19YUk63Cn+ojUMmyVzNTPG8MKXy4I2DcJG3APcBRDFeBY7OswSKF+QLWxy
R6TnMPkSpaJNgM2MtJLBGZ1i4JlSTyEj7Y+adqdUgsPafmBaCeAsLlaVEpyqEPBxVvqTMwsrYdyn
MSkYB2y23JLHX5rCdOoY5fxUC0x6OzasxHwo59RcrjN4Km7KeGBPAB9fgVhoMr+lFBSKUwTUeuMY
kvS+rMPrOmmPEbVBJRt+yuDPBsLlq5Rao25mUFe1qW/V/X7J7Hu7ED0ObNsh3jBNBsP1gXhQtWiS
WANcOEnuK7Sf68RRpK+fsfWzDC6um/3U5NKCe1kUkmAprtquc4wsF0T1zXIClFf/aKK+D3+xTZow
NHHDbDPL6eLxaMuNb2S2E3eWW05EYCiig+Ocy8R9VkZUgp2Y3ymW/qoYvZ797x0c5181bdFviXBw
Yfy1kPCWDVZhWQTC9y9efD44zrFImZpyqOHgpP3fXe3yVBwwwAkwjk/1tFffiHMuU5LDplFxaI35
KCk/Bv2mV3RX1l8un5tQJc55SqDiKxHuLm9QGIsXYz8tvJrRi4x96zN13kolrs5L9FheKHt0oNW9
Hl+lw7dBRFMssGx+3j9Xc2kymBnopPdJA1KC+s8Ut5joSyead9suk8/q8NuYOcUsZsnqPFPvH6M4
DJqO7iS99uu68LKhvLPwUFksP6gxAvAt8XLhTsB21vpljvxKAB3UxZDYt9Om0Evncl/YognFfwny
ZxlcrMhTvQXnL2S874yQwM334tbI5qHqoMRDbAJv4gdGVAB5a2bIemzs7kEW3D0sryuDHJQyIO0O
6v4TuWMlj79SNxL6bTXrYqj9vdyoTkKDuRRt024FwLUQ7kYAwoF5ImyGMCL3WXGapD9aURt004/X
MrjModNci6YEinymwGBxjr+ProVxRlFKIyhXAPnnFdrXaPqeha1jJambJ6Iu05Y/rwVxqYOmNa2y
FieHh2ynil9sbLGV5U9i3As3sLQtb1rL4lKIVlSzHmY4wR4bcxKwspwEV8SeNkFnF69WhkqaDCAY
sqnxp6prAbW6J70H/ibt5T/tpdtNTf+1TZuDRSR3llNHn/t9mIBVPCxLIIJUrwMlR/AHfakYj5s9
eWVlPmi0B7RLt7hDsew0s74eU+Npwv+dzPa+aXq/sohjhsBIM6YvSQ8cn1k7gvztUTXoaarpbjJM
wYyTyFy5LNdTOavQVUdXiiBTZzdL/2UUNSiF9srlt8FQjHkhLFKz5cG/O649+X8uD4o04pKcivuy
3bG0gPTjT+X3DBPgSvyZi//agLj8RuMOhI4xzg3Pc/rInucq0b2f/dB/d7wPaxVJqS6FWkBEkT7K
dueEQOmhGE0HVkNefrHr/062bQNQ5J9w/GGRoquqMqGs4Pm9F8e1CC5wTUqyEMoM4fdG09ciuHCl
N0XVmCFEzBggSpPSzTLsx4s+/+VYpRIuVqloNpCJlTd6UTtx9GeRlxhKGZ0p/UqpoNzdTMuYskJ/
zQTWp6Fz7gM6u6U3ZxQfwFhxqsQFhvLxbaa6OoAbA7dwMbgYO6WPtncWyTmRZcSkBXnO9lOQibHc
T83er5XkHEqJbbx420xiwd67ayp+795czl/J4NGvZmK1CcgR0Y/NyWM3NLVTtBZ1knz5qpb39tDv
hsHajUBfHvT6pFXFIYxirJNqgRLZzjR/o3Po1Ioe1G1/AgbT1yzR7nW7OJrKcIo74zrL8KAEho0o
/E77uMEgAdgK+94hJHGKMhFMsmwb4a+PxIMzgK65laYWd/KpujElr9UxuSAc6Gf1ygVLMDiXVYAx
WWAjBkLMX4vfo/kWu8VGsF1roJwA7r8hfyCul5RynkOKD2SnGJX5VqUAQgsM+hkEKh2Ev/+I4ZJe
nvVdaU1wKKPqvdgKMZUde50lqqe3v89ZDOe3S1R1bcPe1pfeDaNHNMHS6WrsR8e7fK/bLmbOcjhn
1UbTilsFgRur5BPAuwfLuSxgO6WeBXC+mVh6EoU5BJjSPZVKx24CTQRmLFCCv81ZeSNN5QgZU1s6
SuLrw9NvKcFf4crOKIeePYRU9I8oPU7FaywaGhScE39Hq/M0BOQ5s6sJayJ96YxV4lWWYAjnX+5N
vz4HP9bfGIOO2gPJxyydyTWOzTHyM3epQdgCRKpAtGEj0op9udUDuj33i11UODibshG2nIpH2LZL
nbNG7CesRJhLW0hahIOz5Ww3x/FN2tiJY+lfqBTuqDm5akW83zMHLgZYGMsrlwxaqa3fDn4zPo3t
l98Twfm/QeucGOxCozCQ1Rm77ZHkx7NoWE7kOZz74/IylQZQTNgGlAbfl6moA74ZyDDLYckGpqJU
HmyoqcImxOANSurxMQ4TNx+eF8BrlVRc7Gwa20oUZ2xzaJiMFBphIMNEVqFcA0Dl0DS6aNdIpBJn
cQB6C7XEwuSAFBa49xxMs3EbGSOGCxi1g0/YwUonztTKUgYmrA2dhvwYWT+xoCybz78ngjO1TNWy
YiYQ0eqZUwEpBaRRjehCIvo2nKF1bTtouCXg0iy3uOwaoBvKfSv+77zKuIesjovLNoYaGcao4tOM
c+xISYdh/6DAM9vlE2OH/qGu+SUFOLnvQ86sLIUdq1Amsex9PoC8OP4x6dOt0UrfLkvart9Xorgn
ob6rF6Ut8HFQWC4B8TO/bPzYw20hmD0U0+K+6mXrBlDke+WkehkxEAblljh1u6L2Mqt37OSv1HrU
dRH6xGWzwJLbe2FtpOZDxeBscKmb1GCBXfyeB4Fv+72IQdWllg7Qp5qfDJsGqu3XuuieJdKDCwlt
oXZzDuJizypmp9FvxvI5EebuzXJ6ZQtcLJiG2i7yBkI6P9yBB/KY6W8Q2OlJOuS6e9nyRBpxUUEp
S0mVZwj7/2duoXFzQaEC7b1aKPj6nx4a2Mx3qyPk4kPUYvHHzKDVOMhel+m7KEr3lw9OIIKfOC0i
awSl1ZtSpY+nf8BIRoUgLGx/HN0GEyiGkE3+9gZ61bg1SyCptelr2SqAvkNfHWhwlzX5l+9zFsOF
AmA7gPyuBWr1XEonXdWeKXaNpHlyQjI8JHZ+BWZ5QM0TsAWoil/Zo08AlVBJseCyuq2ureqgPoGy
PNkvNqa0ihYYojOTzk3s5BhNud8I+XC2v9wvMfw1IrL1fireEiFWpc2lf4iz6OHykYpEcOG8UjUF
b3+wPynMgeIgroYFR8VfIxI7JGqWIAGGyY+wf2pARRqL4EU3ZSiKaWEQSsZUHhcaIgP8izKrs/TC
xuQkVrvJFeDPvMtHtTlRDSrhX2K46GAWllbUJs4qzwKs0LqSgxkztseauFlzzZD/k0BUD29m9pVM
Lj5UUTyCWAUWX1XSMSkx+VWmNzUm7rtYlPo2rmKGYgPlHC+AKugl+UDRFIWGSc3xjc7qp+I3u2iX
XU1e5FbYyRXNVLMf/r5keS+MM7ysjqc4ziFM20VAr8p2QxDvi0AELbrxXP9eDhcyspK2NFGwUBkf
sLTq0325rw6pw/BZRd9KeIBc8UAkTIpLyQQe0CB5mABzhpGLQ+kwPP/aVV8F5vhxkve9Zsy1V/fM
LpvqKdNxghhZ8fuDvNfAzxDv252I+ebNRy99K+Z/K0kyAcmZzb7VfJS/jkC8XTz7kbXchx3dj158
pWOe7jDsjDvTHwJVR88Tw7dO+Lj44052y+fZC18k4Xl/LAzfHwBXflRdPhppgZ9FYuCNlC/D0ARq
ttPmA9ZlLx/2xwjzXhQXYVSrSsehgRWNmIosuszpCOhrRlEg2yBQMdAbwWsedg51w+B3kuqoGlt7
gUro5uaO5pqn5Bh6+ak9TQFjd20ep5O2R0vebQUafkwE7yVzfhLVyGlKDMk1fYyTF1kSVCEbufu9
AM455Cgux6kHK27ryUGM/f/IT3YM/UPaFYHkyf85Rb8Xx3mHZi8KqcIe/Ib2kZrHqnqi0n/One9F
8G5h5Qa1dGgUqvMOaEgHI69EOYflFM713hkEZ+NKMwxjiHkJr88BO57e1YzJ+xDtyttiZ7rh4Ng4
vfAhCdJj6F+2eZFFcDbfLW1eKgNOkMKJ1etFyFq2LQBAhowkRP/AjFu0ilY1LDT/D2F6h3lWvP0x
4MTI7R7Fo0kbXozD/CWQT3AjkRrSRywXRBM6IfEhSYgLsEGRqQsUe8tJq3gZzo2FbSIWLYI3+qPb
+qW4Tly2e9XurBv7VcSjIFKMc95pGGmyyBBIohdFnx29vhplEdLTVnrD8bEhQpX9Z3IGkWVatCwj
VmXl296L9t2u/q45+m7xi0+RyjPnOgvjiq05snuAo0AY6R9C80qRBTNdQm24yqpRmyGe0RdE+qSe
dfybSkm9Zm3I+lr0gTb21qCOzHhwVbDvfGBDnZA3bL1kueqeAjsDWG7H6EudutotK7Ba136Nd/mV
9HTZhTcy5DupXPSQNTmdkwYFiR3XezIvf3QVBv/K0k3i+OuC2dfL4jbNcKUkZyApGvtZ1UFcgc3m
UTtEy50lAiXf9K2VDM4uqtaU4tLCQS71k2X/nIr7yzqI/j5nFm3aZ6ZdQQcAgaj1i6aIJhMEAvgF
n9goiUJTKCAvf1V17cyNiHFc8Bl0rrTOh7GPElauUVlywdUeY2vRNgT1wrb/nD+EzsUcqxt7WtTs
oPD4Y7hpYNyFQe/LfhHkrvnXb30VfpQ+nlNFS0aolEiPeg+GiqfLf/9ftLGIBf5RzO9Z3JnpTZ2k
qdYiz/69LQsqX93vPBAVA63H8AXStm3gLI07O7OkJJVI8zdxMDs76xC/AKPYVd3Cq3epuwjOT6gf
V33leD0IFwv6Nf4E9KfMz3bh1d/62QdJZBvsr32oWrD18M9pMv1XCdCO5NxUrBqXu+vBj/bFMfbk
wgn3lDE/71S817iXT3Tb5M8C2b+vBY5101AFByrJzzlI25vemSURCo1ICBdNSYGPpoCoFlfJ+sCQ
rGb4Vu/E31t/9hi5agH0M9URfjvRaXJhNcupNcUDs83gjfQvqH7Yfn+cPDTiboc9EWTGTTUVWQdN
BgjBkJfen6XaFloMLgaUtd33or7qy9hpUsH06ga+CvLhWQgfBeckWYZSg5AxsNog2itH6hlgwjMO
6q7eD2yR+5a5Q77HAAo41kTPD5uZcSWf8/duBLDwYkJ+Hf5Bov1Mb8n0SqxvUizIJ9uZfyWJ8/XS
0PVhfCujAzmYd0swfYvd1KMATQUEYfKqH7FxezR+7yPyAbNKoxBv8+wjgrKlvQN5nVsBgfCy121e
TrAVj5shxlswbPfeUmimKJKpghq61v5Ka+//SLuu3riRZvuLCDCHV+ZJyrIkvxCWZTPnzF9/T8vY
HarFnf6uDCz2xYBqqllVXV3hnEy/qsB1rYUuiGrMibVEvFXKgc2cxVFXf4zt/FkLIW4Eihtnpvvc
+ykBxk08sOB/iCd/il8rSbQL9LkBTiRIivvUScrbVpmwL33PjQzj2Ha1fzWiNzsBih8V45xLQEx4
ketHWb4rBoanvT9qPuuiY64ZpWoJtMIfP1IvS8XShYhaC6DG0A7WYtDpPvWxK3WOhnGhWOqsgYkR
vm0aZ6lUrMzVQVFrcsMNcG7Cq7nYrbn42lUTmvlzeyyc+cCHpnia/YXx8t++69Cp+UdjyiyDqB3F
PILs0dJRXEz3zSEzNZTGeLOwWJn99ic8C6OMcoCiKXJspHPxsasdvfW0inWdbqYLK4UocxR6LUkl
AzJaXN6EcyqytavYUs3+2AC+NHpkspSS8HfBaOjtAmHidDEO3iXqngTANfUmfwYKplN5uOEuR5EN
tBfcBRKuG1UAWx328j5aaFr1TZ9EqHGQTNK41tzaQ0tHe2zd+kgkGg+Rx30pIVoJpVKUqDKEuemR
UZIz5czCjlzDSY8kP0HHyL+s4uYHXAmjfFAMcj6cJkRj0F8o3aPMQtxg/X3a25Zu5gqeZPyc/Kh1
zT3wFhhfadPOVypQTpWXTcBJ5AE7KgeuAsaQX0WMU9p23JUMype4OB/buH7/Ju03kmCJux4sIZLD
m+xi0HZBciWN8ipekmOlbf9YAOKDW3rVYQYiKVnYSfbs9sAGG/oHO6cndjW5EEcQiqOM3piEuzm6
lrEYZw/3+k1tE2TQkoAb+YGzOJi8teqn0Z9eLhsi4yvSfVqpQhQYQugsGdcT98IJ+7F8vixi+8I5
nys9ZCuocxGlLdRs5DsxabDF/YuT9omOHgHn6NpiRuKtnjJu0u3kYCWVCiKCWmpFNkOq6AWIWJMf
uOWO9F0Ki/XY2MwdV6Ko0CGWXGXoIkTVQW8Pkr/MDkaotTQwuZKx0bKZiKxEUYFD1fUZtAb4Xml9
TMRvZfytx8RVXrEWvYhnfYr3KzlUAGnAXDtqxPP00Er1F0WKzKX/lSwnpb8LesZ9RhzrkjAqlCgB
EpKenB9p/bVe5/+B3mO1/hhBUaWiiVLJOpra0KkDvBt3mzNrBtt66CqQdcEnCE6Ij/dWkMpiDmat
PzWDeU8oQlKHu2q91EvIY56AGfd+aMU2nNlneNnmo1D6Vzh9Q0tTx6ep0JJH4fsT20G38aG1ddJt
PBh2yXj8bhviWRxJGFYPbE3MUyHlcIPxbYZZVpBFdwBO8BfWiL64/dXOgqjnUhZhHGGakHkkuxC9
RdJlzGywoOBwFT+wsclwb5wWBy1pV7kh3FuhjbFXRgq5/TxdnS4VTbqWD+sixekWgh3eEfbLBMj/
2UE5BXZLkETAOYaVHIF0dgGzOT6xYsx2oD4fAxVjSkPv2jGFbZXNMmKlLgEBIz8CqYcF8LDt+WdB
VITJRVDC1zMEgVAK+zj7ht8ZwCUe5utZBAsjI0yzvi4VZ+YwB3C7AWmaGl5zSntTAAKP4Rmso6PC
y9CospjE5NsdObez1X2BtpLmLFgzIoUaMqXBqiaw1KJCDSCactDgQeRYvmXF1cCCBmN9JCrSTALo
zOYIf18Bk5nYPUKMFLi9PFoY/LTUYnf5CDcDGzgCwCCKXgVP72hJmFNtJFI8EL1udw7QrFf25ocC
TZWGnpyCGgJleqDqDYNRkfBGHPb8uC8yX9O/XdaEJYKytwY6SqEIEULoBe21VIAd8yuVlpUWtLkp
pZqWKkSEgJVXMZn2omnO32lBmxeIoBO845HV5K5UPim608UMLTYteKUFZWFDwZVB30MEN2VOo3eS
ZWQ6axh6+6UnGwReE4QqGj17D+JYDOQXCgnuy3E+JXh0KVfK995W0RhVdhWGclAUuHx425qdZZJ/
X91cY1kEAs/JqISJqSPonYvA7v2dCMqQO26o5WLB4YnZYch3uCkZOmyasaLommao8Ed63hATyXyp
YbbRTjlHiK9B5FMqrEWczYTiLIMeNkwxztgFLWR0z72juem+8yv/D8GlemDPf20/v1byqIxC1KMZ
2GkCMgqPjC8RUvriVXEw2baTD6EtsuxgM6it5FGJBViZCrTJIa8fjnz3Mpe/4vx1bBwtD80xuy7B
MXDZKjaowvHeW0mkk4hiDFEZIieKkSnSczGuDLAmhE71SthngLBvdb8Me7mJ9qwLabvqvJJNWf3U
AleGI7IHd3ZGhHHBH546v/7JnfIb3ozBL2DGTyyM4G07xVFihxJ0CvQgZqbMQ1fx8O+4e636ETHk
vgkzxrluOrRyFkJFw6gvxKqLVMnO1DdxvK+ZTCkkYn96n6wEULGwEApl5lVoQSaV8MrzSBqq+IM/
7cmsUubxrvg/jHpu0HoSe/lHMUSsj5GKz4NsGQZyet90b7zKb4NddRAf0Otxsrvie2jXfoS6ABND
nlj+f+uLqulHuaGUVLkUQC7h9SB46CgvOsZJdpFcuyyQ4M1UBqD3uqKDbwP34kdh7ZjpsjAhHC9R
YMXjUR1OKK6aujCbQXNrsGa0Nt8tK3GUH6Br1nbKiNDMN29tcJeUV1PnGujaXfb17drOSg59BRR8
O3AG1OqtyT31e9kjRFP6nrR69Mr8GZInISlmiWbzWOxDl9Vz3TTa1Q+gMp0yVed41Mm5BoaVYNmo
0wGEJLY/pR5U9HERP1zWmHWwVNrTNvGSxx2MRgRjxRg+K8poT31g8vXLZUGbMWWlGOXu6hTEQ5BB
MZm/1o3GlIZH5FuMmMISQrl8r9a9XEgQItSnptyXmQuQ88t6bIyPw73PitAsPXVct/3YQAbhQR5/
pHt9l1rTfrFAWHlI7dDWGJ9oe5p0JZFybMkYUZQyiPFX6IRUrtCZ8m44qPa0/0OanfmpnXkDKt7z
3V9qS1236lCg6j1BdmMHHtE4xCir+JDhzay6opleM6+8zXthpS0VWbJW5huOJOJS+7yo1/181wo3
ZfIU8W+SeuBKX24RZ5DTZF7XvRo1AxuY4YDvKD2rPDMalbJCpQ5J+vwUN71Zj4fR8Jv6OMqsVG0z
YANUQARWJiiQ6IA91ICnnxBb0buYbOGBjAPUtvwM4iCrkM2cYbjb53qWRn/JakS9Toa0xEjNOvxd
YTL5srG89zk/3UBYHQKuMrD3AaH18VLgh0ar+xK5GRllj0C8yzutN/gkeDZP2ikBT19qxzbv18gM
WZugm/qthFMBphO1NEunhTze0ZJ80+K3y9qx/j4VW5RQTTsQTyGAabzTlUCg1WPnsojNYHxWgQ4t
IViDmigmuS2ALZIYSS0/W2leukOfMh6K21ntShYVVIZRlia+hywZWeV8wtIfXgqLXz2Vz70NrpsT
3go7QqRizh5rqJulJ2WKIOpS+hC9RHtpKjNUrsQesJzhMSkf/+48qVCSKIHQxkTONBpmqf+Ohd1S
vnEya6R289pZnSUxnVXMqPQ2SjtwHQK34zHqnVxsTSP8dVmX7VtgJYT8iJWQoNMGQIJAiOgZx9Gq
digqemBoCE/8LgOJFtprvrYT7yImd/e25RsGeMiRwwk0t1raRkUcDhgRlOXpZRSnt7IfGBf3ds8Q
20r/yKDyHgy3anI0QYbh93hGZpiPV5z8CIJmm0NlmHGW2wZ4lkYFqqbiyaQZ0QjG39zrL/wb/9La
0r5wUrewutEk81isq+29EvYpPuqSBLgkBePXNBsVPylaLBqY724dsClgejhzmx0Y+AiF8Gh2SCwN
T7+vnMGRLAw5nNInzY5QGWfd6psfFJ0OjJJIgoJE/aMp6UoSLX2AOy4rrzMFYFE9I9ljCaAcvCqB
zVGSWDm0kiUrxa3eSneMb0ic9/NhnpWgnDuQM7CtGJDROoJLhi+j1hosMmyGtbDHyJMeLgvcdHKy
0aOhdINJKSr+h5XYFRV5GjT6SU8Tu+YOAqcyrlCGEHq1Qah4eWpAgQlojt4cRcVU24du8v5KE3qv
QRw1acGuKKxfOJWA/pEHz2iZ9XvyjT99H9Ata/gP4An0mkEZT5wEyC7Eq1tkN7YAztzgId1NTog5
Odb4zmbWthJGXf69KnRiUUKYHj4HwBtJul9cthdB9zyXrHG57W90VowyhKmbdD7EgoDNGSc+/bmU
v7Nwf/kLkT9x4exoXi5hKWRdlJDLZECUzoLbvjsWwsMwWZw82hl3lcdfGi87HyA9OF3GFZfmKZQK
TqTIxGGBh1CrsmfyWKpRoYGvZkHIFgia991OOqReuuuRZ7CaEpsRaKUPFR2KQGwxIY4TlBdLDH4p
AHC6/Ik2r5CVAPID1texNFehPkOPNtQsjd+Hy91tKXxpXGclhbr0JVnXy4Zst4jZXtMfxOpBZQ4N
MOxZp65ebeJTXXzfoKndfPDrGOCjjGxzs1q0UoO6b8swq5ZughrVfC/j8S+i/BY8xYrHFzdywwhv
rE9PxYKsEw0MY0JYrdqNtEvjl8tffrsou9KGCgCt2IAuJCSf3onvCCWXhCFgMFjJD9ibwOS/jLJw
aIJekXGK20nSWTA9LGDoUYrJIxg18FLIou7kGyAknqzuG293J9bgBcPCaSqeaEhiSUigZtI+C9VO
CwUzNnYiiG0vn+e2/WkCb6AYC6pOysa5Tk2nKEI2kouBPXY8oNwya56Xr7x/jbMYyswlrkjknjx4
AqFAJaX2JqW1L2uy/ahayaDsnMtSHuCoODL9VO1UkNaYWFR/MqWrBoahYIJk9JFh2u3rrcGYMNry
MLy5FcAHgnQDlfuP4agb1UZZtAymgdVpXuVssCiZRsndLrzstX2emEsyPV5WdyuUr2VSIbCpJUmu
Row9y16wF3zDkTzSAGTZ4ZY/r8VQ9iEXiONzDdUC8YEvfnDct8tqbO3FS2sBlGXwcpAlbQQ9op3q
aSZGnD3ZiR2MauAWlOFpFZz750+sFLqFl5qSybuCJTkx6l/3v0ObtVa0lcusfw5lRP2Yp0qXQl+j
3Zf8czhfDcObmF2rFSvb3JyPWYuiQmWXZyWfdhA174uH2aqd2ZrfSQYxyoiijQww0iPKUWb1Xfez
PXv1fzOirX8AFUqTYRpiNcAPGLBVIdixg4aTr3jtjkxupq+XP/Rmr3IljZ7TVxItTgQO0qJd+U04
1phZq231Gh8Tq5vzgfXe2wpsa3HUM0uY1TJNgxSVYox2JYeqcxXWxcoSQWVTZZZlRjRDo14+lHFq
ctk3gTV8wbISmoOpW8SYm0oI4XzVk9zUCR3dVp5yL3wEDYk1HnGbnypwUOQo7iUeqyWydQ+tj5EK
M7Ncz6nWQHwuPsut04c+vxyUilH3ZUmhoszYawW4DiFlUGOzTd80Zd/Ps6Wx6subE65rdahoI8qB
llQJEWSYElgvgXTx0NqYFUZX8G8tkAoluRwnfa5CVrZggDd5kIXfRvmD4VXExujHylohKojIOYDw
AhKfFXOwRVQz+l+c1WFTQzxWJ2YOxIiO9AxFHDZlVBBptaPdk74umT7B/1205zSwgimY1gx/sl+Y
m0MvKzXpwYoMTMZ9AdhhZH2BV37jHcEPH1Wb+07YWPkj75evIiPhY3g3DQ/bpQFfcwPRVbxdBhEb
wLfD+KWH+loxKoZM4FAKuh6KEVIZxV385gB7tP7QynxlIHItjMpT8mRSy1BGTFSMxxjVRO5HGjww
DJKRMEh0wEjUSQZKPWRci5boGK/hnrAOi25iJk7i8z4LWWdz2hUvfgNgpOh7qPTrOQA7GJ9BJhof
QKLAaGl+VeEGLa3cmm4XK77RLPWNrCQITmOhonevO+pJYJGIbfZf1j+D+pK52MSpMpXkftOxy11d
h07xCqby3U/VnJzCeYm+iW6JyYceT1bGqW/75fkIqA9rIBPsVA1HIHWG2Qp+Xk9umt9xo58vpXX5
C29/4LMs6gOXURLjGsdeH9fYknidSfeX//5/pCVnAdRlUKTN1MogO7AFwST8fGltVprZYrsDw+BA
NCmfLgtkfjnqUuCMYQwltK5tyRwdEkNrK7CFw9KZ+i47zD9R1sQGlXxXP80HaccKqtt331ld6pow
MgUIKi3spi5Ig1UCsLwoW03Iqmb8x7lqsoD6t6zy9E5yiVmmUGiTPyM5ZAMueCv82RXQugic+PXy
oW4/T/4VRu8mi0KkZ1OFUENG0Fsv9+Id54k+63myHaTPYqgsTwG7StnN0CnV7wc0N2V0zGL3sirb
H+gsg3LsAeOvcThCxjj8mBRPrHmraq6MiUUhwdKFcuIAw6IKv0COjOpMGJmI1dbQ8+Zlbbbd96wN
5b41n00g/4YUPb0Xwpc0YryFNws0An8WQLnvUpZYhw8hIKwjU8lTP5DBhdwPINusu9yU5sYFe6kj
C9iw48TMErX8JCTLVVeLuSlgH6IJ52uxqrzLem8apMCDQpdgU8AJPr7RpWkq67ZFiJywTEvWS/63
hZnNUsBKDJWPtS2KnS1J+sB6t8vm2tRG/VugRo/DLDmBUt5ws8g48U27WYmknnHalKpFrcPVKv0x
MSZLCK2Kixlms505n6XQz7dRiRHCyGOnCx11T0AAl6s2A8J8ZyX7rxSQhZUwyq1jwWjaPIYwcDKZ
Tfuq6H93Zu+jaKsCclvKvAD6JljDdKi0fYH51XD4ddniNpvGay0ohx6QKWccyZaTI79XT5LLXZOC
pX5jWLObHpMrAuVRu5HDOj5iy58eBavjo3ycK1QjkMhzihDhqe2r0Yx7Pthr835igda+zxpekkW5
O8Aux1YFNi4CvbqXzKLEnd250g77iZ5sEaSm2cmd5Lo6qPeDA5Z0Oz2S2U/xvj7OQP0U9pLV4fnK
en1tRm2BkMgBbhR4o9TvmrhE1oOmwRkIAIqqDn1yI2St2TeM5s12XDnLIb9jZUlYXMfVMNR/WiqC
rwI/Enkms6XCEkOFL4wNteOoVDjm8IeYSGZWv9SCaqrLMdV3vARehJ8M6yXX2ucPq2no1IB6RaA3
ygstmgp1wgGO1myJlownl7xTzQHoRPyBlcRvxjBREFRBBqEAYDA+nqJgVHKiz1Avz/bxcJvxTs7a
mNzOf1YyqHu87tUyqSKkeaRnHVnKIbKBlHJLttX7J2nHOL5N+1tJo5xf6sY0DFOkdeG3/Mpw25OI
qmZgS3eNglEDwWrMEcwMgPh4uSyYdZKU7wdhMTe6Bi3jdF+ixZc8GqH/dyIo1xoifWwaDiK6bp/1
b71g6glrPG8zhK2Oj3KrOJSTua0hQ/ZIAzvb8ZaG13Fq1UDxRQ0YfWyn/x84KDfTo5Vcys9iYwEi
S4PPptW6L8+treWsFjZLBJUiYFIu0GRyfHXmLPJBXl6/8nlAUqxhVkHDBgHlS0tvdFwBx02na1F1
daE1terxsozNcCTqPJoMQETBgMFHGfxY5kY3RtgPVBJTjp5Dyc3LR23+HoZ3ibATdc26LHC7ArSS
SJ3aqCwSONQh0RBQ6Qp+t1bocFb0RKolaok1kBSzSqyN3U01JRKTMHolQ8+PaorKUC6gBkcHuDmG
0l7OX4PJTUS3ma6V7k4J3i4ruWkZK3GU0ddBIpaKBnFlIltAn7Om/z91j4r21Fkh6rsJTTsGWUQq
QLqnSwDBBuwQo27GUoL6UGUXR3pcQkQo8zsF47tj07GMYfNuWqlBmTgqZu28kC4NKDVvCjf30Cza
jdgMIJlE/nT5q5Az+XQRnoXRtUcFNPfiQDoJoZDe8tHz3IhXUeFzQ+wkKYuFiHF6dNVxHMpRbogJ
9PVPjG1xf2kANJS8jp5PW6RQJpNHK5gw2jBYAGa6fGLbvZ7VkVGXX9COPHhn8H0IVld9VQCbb7D0
o+RxXuNlKKVclrd5563EkUNd5WCF3nLaIEEpWJyU/UK/tRcZaR5TJSoUgIpWBiQHVGrsiQAxkZ2U
m9AzvMRvLNTZGA1zpjw6FmTLVCOBgE4ndT96JZbmCfpti5YgMXKW125nR6szpCLDpC31VBowvOw4
HcdTemoBli0iUSc1U5Z2rA9GxYglKeRRIW0YbhGwwoeJ1kjMgP0wv102jP/QSsctJSGCg2nio2XI
S1xVSwatpswKvB7z8K3bHHqX8ybvfyCw3vbeszgqxdTw9u9R7SBGoitm9EKsZMBsKUeaIwRogQNE
7WUVt4/yLJJyNZQ08kEYIBJYyVegy9sPwX2WsKxxM5sFxvQ/50h5mASUumURcfsGGvbb0CveL7m5
PIWnZS+7LRCmItQBOODJml/QDimGhllZTCfTDae6HMo+KUhtv8GYz9SiOZhYZcOI8Juf7SyFjvD8
lCpNQFo9S648GOLopkxu+s3FRGAF/6MJHdjnJF7kMYYmlT2TBQ0r3aePOd4EaNft0138QGrMPCpg
X4L8W0umjJJflCmMUkgmmy797eSrdo1Z58IZX1mP7k1jXClJG2My9jxX4CB54aFVb8YOoOcMU2R9
K8oSpyBJ+kpDXAy4mxTlXmV+vmxym6a+0oEK9G2nt8tMrnu+OXaKaipKZnPibfmlno2Mp65EEEKB
fvMxNE2RUFRijZcG1+MhCrLonF9sIXNQa8YCAytjIoHuUxIj61gPElVelVVKKyMPx6nIESZIn3gA
IAU2cRGTABGKfaDLB7gddFeyqKtrrMQyKXnIIjjAaDTY8S9wWrzjACsvTBAflmbUOapcG4xBAWnz
Pr5DkgaIkvEnqTDh2mLEif9w4vMpUvdWnQtFpKiwDeJKnEloPETURThL+M6lZofpatHkbtQ71nrx
5mqssDpSKuGNgiYIJjH+8/nI8oJk1n62038DAMLNLdDvngCrc58eUVMArk9lDYnN+KrbfvGv7hq1
WT1wBKSDXKXKdfWA+rafe/yNRBCJuVtS8TIks/XZOMjb/n4WS93gKlZjm4mIzZo9Px3UkjHtvR2y
zn+fio4lp8WZzOFksXJYd9eNeojGl8tHx1KBiopc02Ehg7RclmS5BYT0UUvfLkvYbmGe7UMjP2GV
AaedriwzEcHvY1/8TRxct3VwzZ44GEdv5w/AxAaIm3jVPmXfmbgQm3u5K/vUqPAiZjP2QVScouwl
N6g9odIFrmYykkiAtDg/dBNWRCMf5kJE06go041dnvbE73m8MWJsz+VW64L7DdNk/8OsHMtMqCjT
hyqPrgSkiV5zXI4txguaw9RgQpFAHRYYz8ushGNkPyyXo8JNLIztEOs41RpUcCCoMGcA19XVXg4Y
dx5LOyq8pFqFEVaSRKboPufoOarxj0op3ctWylCHXqwIhCktBtKA5lPfEEDNEwH9K3ya55lxbgx1
6IkQfqnENokhqJO/tcHvWTnK3VeqHIqIfqIoyTLWyj46XCgVclySiYsGlGKDH7fe5bPajBmrv085
dK7p4pJw+Pvc4kbdncHCiNs8IkVB+gEdJPHT+jMfo20yD2gDz8GdJMaLKQXyfjKGrwyYCytBVHzF
P01LpEBQy1tSaHbqQeAZCQdLF+pbcJEoZyjRIL5Gj/xkVcmtJDFMlyWC+hx9ItXtYvTIOvnCnIsf
pfY6YJXi8jff9A8FDSsNOL4CGO8/2lQkjYKak1XPmSMwyIMWOkr4kEYGQw75O58i51kOfZMrUa+A
iBpyVMHr+xdReErrx2U2gGltzrpuT/qyu6zZ9hTrSiR1i6Pgrs1Tik9ExkH6k3Qk81mxpXyXHySv
AETSO0K9WfyqfoKY8tCzgIu2v9+/R6tRVpi1BNZjgcp6FpqFckJz2UzHlnGw20WblZqUJYrFKHIB
+YJAzUaHCSDM2l3ld07+gMVITJ6x3lvbVfGVQMouZbHgjLHHUqvsNTsywi0mZtFaHXLR/K0BnUJm
1YnFosTZvu5XYslxr9INpUKDYeTgDuptDRJHoJPj9q38ylms+YhRSYdVttwOh+fvR1xnJRBY2gCC
Ino2gyUDBSYFa+RlE2V+O+qGX5a+r3DjIuKSxHqfY8KBvxn8wSp3qp/es8a+WE5I3e3LVIqpEEMj
RcyBN2OKAXpbvGgm/PWANZxE8AbWWAAjvmhUfOmAcCAUAflqGm+OAu/0A5xNz30Q9kSM42SoR9/1
ISaAgJnzbphkpTHGuA15JHxp/utsiPRND+z/oEwBkWKHvJOMbwKImgsjcy6bBsP4dCp45DHWyd/X
4wcRoAmq2RSsRI9lfDoVOADoDoBFwhxYO8HtsFsOsRe/81qJduqGNmthafuJvjo3Km4k9VwbWGcl
cUNyC3vxpd6NrdHurqI9dtKDhWEOjPhLT2PM5Whg4Avy6mSxmmo0K8NwJpFVLtwePlvpRcWJqhxn
XiNxvnZ6MGwWdmlxgEHByJLd2tEdlmmsEGSijOtt+/Op4EXGRr9iAJWRCk+8XGidhJYrOc4KfWoF
7JaK1doTHuPGbiqsjBmvSID4dIuvZFIBJGoiEGCN7/MZky0dMxvbox5n6Q+Lt1hAMG6s39F3OTe/
ZjsrwVQY4fgoFPJ3yGYXFHk70pSX7Xy3YLoaFIrWF3zvLIxGZRlHfk7KpkM/PvleT89p/ZXn/+rv
U4nJlM4hZi4RE4WuducKqI2dagsSzwghm/a/EkOFkKmQs0QcoMZcejEecmG9a7tfl49q26lVRRcN
1Mp1wOB9tMI4LJOi+AP9T9jEai9y1d0/lTetYHyZ7WLYShzla2qrta1Kjo4wNBZ2ca8kmG7LrRCz
vsbv3E7t5BHkdXdfIYIQVnIpZ2uiQDW4DnLT8ibrIzgao9e3/bHO50h5lqaTPVJCe9pxbtQ4UZHg
8f378sfavItXStBOVGR8n8tQIlQOgnoyQCKjhU9NIzMC7+bddZZDY1oEeJlJMaGcCFK/1b9xw8tl
PVh/n/IfXL9605G/3+OSTx4ljhVaWQIoz+H6BtN9JQ5K/T4B0qpA66l7krzgmqzIpNejyYo4LDd6
D/arXLMvjTkLeUgkQFoEO2N4NazMVPaly14+2L6xVh+IuokLtcODwYCxvQP541VUgNS308z+hZSW
arc4abs+sVhRnGHj7w+LlZIZkDkmYYGSS7Br01eJu1IM1qNr+3Wy0o2KEG0iL1VKmBeSXbMrbDwy
X8PabP5wFdyKT9qLesWk3SF16M/34r/e+x62VpoZS6Tl6YIDzVo/5u7C9phXlhILZpCHFhc96w0q
TykzGrLE0kFDGjptISTDirm4kiv5hJKh3XXMlHf73j/rR0WORRVDtUe2YXNKYOa5GVeFWSzgsr+Z
+N3MPV/2b1aUp+e+gfLTLUBcgDfsg1P8PjkPdHsHhf9CM0c3vwEOoR39qn2OudBPkt7PXxINKwV7
VSqwbKj7bKrmTiOwKMQRCb1Qcq/uGsfw0CS7N4ASelnV7UhzFkd5osin2LPNFyxwNdFx0rKTpLCw
yv4jtpxlUFd00YpjkaqQkRyro+KSKn3rarckW8Oj+SsKaaLGYx1DU3gaaUpeFHXsMMNnG0poGmON
Hc2iHL5ywayEUPE5rwqj48UZ8bnwoui6XO4uf5XtI9NUQQLyE0HTp+x9VAJRTAg4Wfl7AGOy5DdP
MhYKA3O4Sl0WXzfJHT6Z3FkYfV3Kba+GISkl5klxX0WJU47B4yz1jRm3taXkY2T/nXo0HpQa1sLQ
EK7ceS+4ZK0icP/AWv9PfE3ka1zSj/pa6hjyykJKf+NtB0zR3gts/mXYYzHRnn3WaMr23bY6TcqB
o2QEnxAms9Auldzcr+6DXfgLyKlW9wOFDsAwK3Z2wtbPXx4p5ciROidVQR6bA7g+8Qh0E5dzCl/D
yEN6zep2b0aNlY6UR49pL3XlDGF1Y03za1yzqsKbN/VKAHWJpjWHvishWSv6vSD5YnpsWAPd2/W8
lQw6peaNIcwMyCA83tOR0MXkFgFEVc16hxLENSv9YJ0adVsqhZ4qKQeBmeHLozfyjKjBOjQqaESt
Og8RMYEx90rtJtBeuYKxQsRQgb4YJ6EUqyAlH354LJE7ZenNZTtm6EDvRKhV3oY1ETBLkxUApdMA
K6LYGozuyXbv+Pzx6V0olc8nsSwgp7IX0KrnYEEK/KQwhbv8ebL099FqhTPVq3k/e6HNuqW21UTT
A7ykCpmP+njLNzwqkklDSnj1zRzuNeNeZrJMbYf1swzK3BYtCiqjwSVFJlLiQ0Y4M9CLAnssQQbi
zdDOHANIlyws/+0MWDsLpuywz/m0qCoI5r0CnQ+gFpyia0JVHfjBPcHrEUA/83LZbrYN81+ZdOnV
4MRIMzjkGK3C27UAnCojY1RNNl+vZ7XositZuWqiAd9s0l6j8SYJJmtBY7wf7b9Thbqu+khUp6yF
HKnbV+qpab7iw6iU8LphALOfRr8a47BtZB7LW9P0VHa8xWsxIwfbTl8wXiLLGF/UkcF8NG8hm3Ot
aZGuS9cjKEEWH/Og+3xH9hXYQxHvaDCf7veVNGIbq8dPFkZ1IhWQRmgXIkvAQvtiS75xpSdm8IA+
taXdCsDozG7xA1yM7HCH8Jr1gt40wNWPIB6/+hGBwQlzPbZICasjVx/Kr12JKwHUlThElTqpGgRo
uTXG3+LemdXbL1jeSgQVlaJaHeWxgwi+upKUxSwT1luA+a2ooMRp6VQYFQq46km5JmAqopUdNbPb
pbe6vXjqPfZMnP5lsAZHdnlfveJemIVr4kCX7IWKT/nQFUuc4zeQwIjlVBSRq3eG+dwd/S8V7s5n
St+YWtO0YSDA25RuzyXPivHt8jfbjEqrv0/VooymC8KQ0LApmcsnz9F8yGLDMpKv3MsrMVRQypKy
arMYPlYVk9c3kckHxZ6va0bkYGlDBY4EDVYMyMACh9SVFRuptJUtXjCxeJEY3voOr7LyVsC1iLms
4NS01s+Cg6T+5XFR0UBIgrEMiZmHtZtEbtZYgsoI45spxOqLUPFArpHtNTKOqsOuLwZz7IRz6oU5
SM1wFpGKCZWRVVkkQxOyQKq5mUsYlq18RxA05BADmZfNmaUVFR9EcJpnSg93AV+7GYP4oZ6tmGd9
/s3UaHV2VAQA8vcg6TyU6urbKn/I8s6Sy+c597KQhSHAsDR6zD4b/vFPTTrGyc0oP/7VgdEj9vnI
51lNiBEzRK8iN7vsRsx3fyeDcn6AWPJjPsL5Y9UNjLtAtjrWw4KVMtCzZfUU81xTQg8yLJOiJIB8
1TYs/V52c5fdxyFh8cIdQCM2pRq2jOYA4gZX9wRQNSnYxHkfa+R9dC4vn992q/RsbxIVDppU5Yqu
g7TKVj1Sz4/s+KQ5LTYS0Cq9YeHXbb9uVvKo2FA1S9b0oGJEBg4WSzu754AsWbwXBDpzRoX2z5QM
2NHdkFkcYMRwui/cjHyUCCSGYyDeykXO5xbNKtJ+b6SaeflgWaKoaCG0WIrQQohK9dluNdkqcu4Y
acleELj7y6IYgUmiQoaciJUUlfABIbfy/EdfO1H7lRacbujYi5BVMDRTVznP5XEs5cAD4NFeHl6U
+Vof3r6ixVkE5ckZryWaEWANW098Q/Iz46qaGM+k7YM6i6Cu8CUElYjBYcVjARd01P/q+ats+FJA
OssgQXd1fQdcpXK9ikFRXnaNweWr08yiMt2O22cRlMtWQlOrYQY1xlmHGExwqpF7+WP8R1g4y6Dc
NBOiMV0UyBh+1qoJBNjv4Uk6zdjauyZ0DNXj0NmXRbI+DnWbi6mKJdX/Y+3LduzGYW2/yIBH2X71
uOeakqpUXowMpz3Ps7/+LlXO7e1Sube6k4MGggYK8NqUSIqiyEWTVtiWD0p/HFuwiHNSKzwIxiZH
QtS4rqDFVa6d0kn3ZCFFIGf6tyXhLh5jkD1o52rNxOKpfvGp8qZds2tmmyC5ASogO/nMLUznCMZy
YQudrqWhTG2n+El06EOApjyOl/modeDt0xRJwhREBeOMmP3pl1lrw6aRnbH4q5m+4oH89qrRxX9/
7L3/PrM5mtLpZWxWKN5XH4XAH4SjIY5WU90PQWNNPIe2cai/h2P2yBTmJpeCGsQ3GIWI0UyYmaFf
FvQPV4dxx73XfXyNfIfG5oBGDBgpxLiFcCdafhd5Hd7qJFc98grwNjJc75EYT11WE9jRMmxTste8
8mvoBp/KL5kI7mLUPjnDZzD7EJfHy/AxaH0PyvhuZRDALYc+fFCytaOVYhCPnoW7JArOhpic9Wbg
WBhHF9nyPIFy4CoD8Aayj4LLwJtr99Ge3stD8VdOnJjVolQVtsuUTlPskvJcxbvb6r6RbniPQX/D
CmOeVX0wayigUmpOqnb3GKXhIjW2ayIdOSkRRE1R4sdN5pZRZJnZJVjIvTQ2Fw08bqFch5aSyVZo
NN8wttAXu84jCzpJm6ixxN4YrRpDojkxDW9ZmEMBVXWKFotY9mjIftZVel7E+biQmgNDTe+jJyCY
H4Yx3eBGZFYm7esxXBKsfpLGhynBIIa83emS4NfZjyme90Kp36Xqf+fRpPtxRWWE04w8a5IBqFL8
qGWxpcQ/bu/4tpFcARgHOs1SlXVlB7Hik1kf3jpuhqc5dueE11GwbR9XKMaXKlEcBC2BLGr/eTIF
tLJyZNkEIIoqy9gjWWXjQZQTZ40eiLLTtl6AyaPTyHvH3mixxH7gnJExmYroGluiKqZmUhsa7CM6
dU6DBjrwjjbH0g/P5Wd134IkOgdtQHIIXPkhvlNe+U1mbzetD4q4+gmMSgTl0MsYNSojs5SBVKls
9hgssFNT4VIN4SVNC7dM8n2ZBDt1qi+Dmji63N2HyzcM39v1pD/lWJZwLnZR1PsRab2wNHwl7p2h
nizRwMDw6sukqw+Z3th1QLxUiL5nVb5PdIjW5FakKr2tCNnXLJhT97Y2bu6grqNwD0N5NZOlE+uE
t2wWbHkOTmr9qdM5OSDe9+nfV+4tWnIjJwO2b14UrxxEf5p5Y/t4EIyf6Po6ElJCIf5vRGC2v5iy
VAiVX9/vgid1+sMlYhxCrsl1YmSwUqiIZS6z1fW8bBJviRhHEOc4mIPw/26JmCgqG5EVq6R/v0R0
iT9a4N9aSmhctdIiJRhJudAobRZLa8Kc7yC2yrqwxoJ36HBWimUmMbQi6OqaHjodaKz00hJankvj
CcNESUmYax2GgspO335XmlejQV+nGlm9Idu/YdvwnmAbw2gswjKO9aUamhqmtP9bw3gru/mwLVcA
9r5RT1WEMY9wjNm+27eaQynuixpDcCu/rTiOilrxLSw2oMWkVjTHQRi11y1MaPOXuLSj8OftJdvg
U4U8K5GYzRFVuQcFKUQaMcsUrWLSznD0DDRWVKhgdm7DbWrbCk15r9fIcyRhJVO04JTOT7/nfVff
p/gruwHlezuPGb6fC8959dr1n27//s1YZvV9xvVquiBkhH5fKj6Z6akwjUOFRzIBaZXW4ISDG9dp
IK3AGD9cIUBehhIaQKthFidzSpCWIiVa74O3GdOawkHk7Q7jmKsoVvQSTcsOGV5D0Ut4GWWeSjNe
WYZ9Sj0VqFcGS4LjV41vNY9riScE45rbsgAFkwghinnywHz8pYrNL7e1YINRl+4MHd5pyDJmoTIL
NYnJqCb0QqDcCXc6bAbNlcfAw/us8jB7gUVZIaPP8kWLuD0+dI0+uoUrNLOGhlbVGd7xsYZoc5DL
3sVjkIt2XcFqp/45UkRHrhZeQ+nbwOtbqMyiZpNadGYE1CXGkEgCZmxFyPfpOJzEIDq2PaZJkww0
D3LqTUVz1DKQPHSNl6Tjc9aNhzGUvuJVdNfF3a4q05OSxrtYbsBpQ1IrJZlXmKRCTzZer3LxJekm
lygdKLojzIZrvS5UNAt2fehB9R8Li5/2X80h8tW28Lu2OI2Ys2tUGciEBlJYurb4rdQcwzju7bTF
PJzbm7+txH9vAHs0zyWOmETHgUmWr3PwsxIu4/D8ZxCM649koQ8leiZrIFfp7Gq6qzX/NsT2UWaK
+A/1M6bKUkpOXTb2YYZOwlaoLVV5VcsHs5UtRfpEWr8fXsTpe4eA4zbq5tqtQBmPRjB2KerMHoJJ
KEMyZFec60uqVRxSBB4MY55L2s6m1AEmlQ5TdTDawzh4tyXZvqatRGHssCYZGcuBrl+DCT5glnZM
l5zyfX9J3WEn+eoXmvOkxQvg2XWTI/+axpOSsckyAl2GFkBKY0hOQ5E/toXq6iWvQXg7Y3iVlH0u
Fcewm4MQkpqY/BSjdkyw4er82enQZ8erwnt75v/gaVZojO4rYQxCFQlSRfvonrjyQbZB3fSEoYCv
DQrlXkw7P0W73Ku/P8tn08nwv1ha9/bubkdFq18hv48jMkVr4ppax6zbhq97iZP6sWmle9WTd7ym
cs5Gsu+s4TjoTUCtojRdYT4bhrXwhghtHoqYS6xqOjF13WTirjGolohkvyLjf3Olo4b7cdeu36f4
q7hLziPDJPTKaFAx9MrWm6PSlr7ccgiZqeneAqJruQLCgTyA/Qan+1z81KrXZfirLgy7CC5tyB0Q
vr1oum5IugrKRvZqROapMWTqRuhcumVPyYSm0OrxVjv4sWM60p5XavEPXvkKyejdMOFI1akqDMID
acK9WRZ2oXWuQka/EkJbXUxb08LSVicwLHCUflsPr+CMkvRtiQHKBk3U7ceH8q/2OTzSZ/EUT7jI
YliSjVXf1bwyed4qM6pTm4vUKg1EjgbZk+rqm6AuX29LxhOMUZoo6fou0ABBECZ1CM9I5Ij/vdQb
MSFs6/9rC3O2FTKIgMcBq6ctHYIyw03n1AZn5J/uEnO4mY2W1OAehDAPo1s/0pqM5Hs227REWnHn
nRA7uLi5t1dw276vwjGn3djpgRBrEK4uSxt84Voj2wI5JvHzbRzeTjFnmtpL6tJSHGlW7vrie9LV
J02Qvdso9Csfncjf0rDEMyRNFFPNsITJXkHvU+73Hj1SeDwXHM3WmaMsnGSMERQBs+iggwgxTKl/
vS0ID4FxF02lxEE/YrmU3td7xKL/c/v721fQq1KzrW9KIHWTGUOE8aA2VnikRLL6pX/VwCpjN37o
pR1Pv3kyMf4gbo0y1BJ69Fa49n6tPFAngKoBz8jgOHYPfGa/ja6Td5bLksZhPD1J9RyrSIuVKU/k
dBTR9Qpeyj1e/O3E135ylnX7FLsqIOMrGi1UkIamy4qOwunTeFhQx7dgSjDtdNEPdKxA8CI4vEdS
HizjOuYknKqiBuw0vGTG96odbSGM/C65KNynea7qMC5j0HLMX68Alo8Ohk5iWelRMhSX3plpm8Ne
4DVqcpwUyytTS6MAbiXsY9B9m2SLBD/U8UhUTgTCcVHskzbGcHWYRACUUgfTOzGtMl72Eon/c83O
O6VkX5pINkrTFGL5SIvxv6N2nsIitURZ+s9lse9xGBcyyxihpTcQJ2sezLB0AnVfj/+dCO89CBNZ
KGBMMsQFIEJRHKOQHCuj2edyu+fY1dbeoFADc2KIhBkNIuNxyzQippRMEoobRPucgZIfxEmh1ToG
UjL100Po/E5gvUZkls8MI0FVxFFyCrBQJziD1cbhCEU/wZ5Wawhm8fIpDsRMgFDUPVE7MvbyHoPL
0LVDY1AO2pYRrdEY91s1U1lKFQRaUi/PLPkv06MDLtQn6bH6a6BRYLT7Nxc/3tbRv68C+zwt8rlW
IGUbXBqwvqMFjFeNsnXsr0VjvG6vKKPSaICgo8oLL/UbV/DVHa/Ziq7Qrf1ivGxkLopgmFjBarlU
4reJN/Nk87xay8F4VnPUynyeIYe5i2SMucIbKzzr+IN2tNbo6OETyvM2h67sanMCDMsDNRcQSbI3
9Yde/Tnqr7cVj7M5Hzqe03gp1OBtc37NxVN8quG8I3DzhiVJhmLiaZ0QhSU3FEZJ6tUKOJ3XYOUm
pGr0Q4Jjnoe0rQZ/A7FBZlb2gSxkAKqCsyxfysa/vWCbeZmVJGx4STT080nmmyTVntjLLuksGQUC
7alwCz8Z7T/EY1ydHvdonxh/rdxJ98LDgLvwrw6ywub1bm27oevqMU4PJEVZ2tQzaE/Uv6RSsoX2
UdE+dWbKkWqDEdJQ16vI+LumSMqgoHrXOZin+YnYMU3f7eLPMfqdol3tgbY4wQkie5k77rSfRuFw
1nVb86+iMp6v6PMuV02ISts5UGzvBODFFx4xEtxa7OUZbFbINaAn9Im/yhud8e+lZ1yi2s7NVMnA
Vv3ZRTPBYThiHquDkYpO+Um2YnSihncjl5BlKxBdLzrjIrVQHZOEemIUIZ7U0VHRIRh+JfvKDc+S
j3ixBXFY6kU4tHe3V3vbk10Xm/Gd1YjRzX0IgfX4NJle0j22y59uKOMtmxaktiGNCWTc0NFa4AWd
07V2dezc2TmAgNMcLcwmf0mdgisfx+uw0Wneq3kcGljZNtmriOsnzvrxvs9EWBmyHKJQYf3m8r6c
/VbgFNxvXhtWqsGSHKrgB5l16mXGB5QO45im1z/xCZGI11FuEve2PmzWja7xGEfT6vkQRj0Eql3D
l11QNFyUi/74a1AK2CFSEDtNPH5A3irSv6/OU3XujFSiu1TK/iw/NeKXP5SK8SkkmXUjoAYmHpaT
shuOLQjYAwz71DEVUtx1gsXPEfGEYnyJ1OcGDItipi9lI1n83BcPgXEbaR8JRVtgr+TCwUUyTz7d
XjaOczAY55DmtdEOdFsGwSOYzAteF5VjP1z9ZpyDofWSPkwLVgnMJ+EOzsEhToBeV3opLvyAd75t
VWCv9JstWRkIOjVJDJl+DdwIzounefFBAE0uUg1+4DU7DfT42UN05nfa/kOo+re7NRl3UUWgMoyo
ux0Phh+C8GCyUjvYLQdQfKLzPEO30+0t5EVFJhOlNBhwUOQp5G1dygZIJaV97rRzObBFzkMjJ0ph
n1W6NAu1IoJ4SfVQz4cyKxzSnAMMP+ZIxTkwTcZhVFEeT3pMNf9BHpxijxcpr9vVmDL+Oj22Dq4x
aJRD9vdYcV8FeNCMK+kknJcYFoEtxMQlEOjsW7c7tRauoa8pJh0MDfJymTu/8DilOWGRybiTTCjb
qe2ASwnp0oPp0kHZ4o6XpOUFgOz8m8RI6raIgGOcoxOlKaATHZuXxSFojQAtlhPey464G1zREREQ
cZ9X6QHz8bp4NRHG6ehhk2tThq0VffFQ7TFayk4/F7sxxnw1sMQ63BOPt6GMB4rG7G9dkvaaRQ6V
F3kKHhLA9wcmknI/HaJdgiGT1m0lpoL8s6CqyNQ0ZnWe96lKz4c2s5T0TuzA04kez0J4LEhhRxXH
aDa9uYyrnqIREaU6zGmBAWiYFBP0kqOY58H4lLdu9juVuNIKgtk7OevCpi4GQCChYDzovCTg5oG3
+j6zVULfqmad4Pu66AT5qRS/396S7dNI1mSCQmhVQSXT+0BEVjpBKWvsyXKX7AMfmoA5cYEn39Gm
Gf67+qa/XMExNh1onZaaEiJjsTpG82MQ+mF8EsWMs/Pby3aVitl5dGeEaTMDJpz2S/JQc0naN01o
JQez7y340qOkwb5ICS4phwYjnszCruKniUcpsH1DW0ExKiAFQjvWJqDoeZYeY3fqLPKq3jcu7aoL
vvffo88h5pxzFIMekx+M9QrLpmNAq2MYDd0peik1vTemokvvmT7KLTBYioO26QNXaEyYEOszGcbl
f9EwJt2NnOzlB8ZTg6q93y2clPd2zL+Co8Kvwu8syadllt9ihMk5E3u/WMsR/dhndHwi5xQ6+k+O
gBzFf7PDFSKoZ4QkErCL42G2KR94+NZxPuw0t5mtyaUv6+WL8uk2LMcO3qKzFWqNud81RgkgbTd+
qgfbjDnhz7aH/dvO3tZ59f0CnWLgosD3Tf2bmX5qghdRdv9MBMZj6NOwTNguhOTdAdV2avR6+/s8
ERhXIcohSA9V6mGTU0IOiuTPyu42xHZIulI3xlvMfTGCewnL1DnlMyzKNy/Ko4gUfrQTdzMv4t9g
SkVOZwXHeIxKGSd1wQwXBE5oH0IQ055Le0Thg0UskKNbzWeMp7HQD8nRts2q2BUwy6vTkabP0MNG
gSmZf3xAwVbynRIedpcKWazemt/qZoQjrw+TinTDW7EUdbUUaXGjYRfpgz599KGTVWVurMhx+yxD
nYGmGLUfIWCl7zXjwWg0W0oOOEQtuErrttZwFPOtjXJlW6B+7uuspyfzeMSgmKQ7zbyRcxucFO80
haXcmZqomPQGGCV6cE6aFT43e/2IKZD7zPo1DEdy0xP5gicFm5985HgntgI1V7u4EEqs5qD8JAbK
MIqG4zx44Y3MeI/A6IslHQARfC32KF08Emc40Bd2ZBcR3vxW0vpqeSwxjzipwyJ3gGvM8zLemxJq
JDpPSgWObnDlYjxKLI+9lJXYuNqlGcYUlWnapcbzj+B3vr7njUneLIdcWzbjUoTELM1Mgn0NXvhI
U//iPrnIVuby15AX8LDlpnNSEzUPIRuaKhZPcqYfCkZZoAWYDrmLLhMG/KZPVMrb9sZxISxpTySE
eTfRE5qS3dCxpIof7Rqfd93kmLXChB6FsZia0ENFaO360FqRtGvS77dF4R04bEGpjDYoISF0u74M
Tvw2jkN1qmfK7swvQ6a6dsP3srQ9UqjnAUov4BTV1pIrb1jAUT8+EEG25s7+vVqClS6yxD1KOUdt
RoN70/gstZHVTegjfLy9gpuuSZXBlYhmMvxDd3HlfJVRjFVFbyUnTV9y5WlQOYQc20flCoBxTImk
jWqa4m6aIBDcy25t4+KVW/olKixyH/utQ6N7NLxnNTK1vNTKdgC8gmeinmEgFWb6dTipKxuM+J5x
P1nEUa3Xk/IADmZM+uGF+NsrqhmGBgYNRWEDYLlqqt6cgFhnexHTTXjsbrzv07+vdmwak7gbUnx/
DJ+qbCemnKqfbZtSrwIwKiHmyGKio4SmaUDz6OZu5IXn4UDZogRH4HTIctEY/Wj6oVPDFuIIuwrJ
vl9vrcoBwRssmHdsbfqklWiMNhjTXCAEhrvoQ6/CAPDqYgY/fsegrqvHHFj1FCoVSrOgcMK9SD5P
CedKxxOBOaDaqpPGJMP3p+QzqKDk0E95jwO8PWHD27aUg0oXgWEgh07L9aRHYqHmFg96/Lw9F425
EpvhLCogbqJVPzOGDvQ+6ot86sNFa95xB+dy1o+NbJNUiuYai+gU8Slpz3IDRkHe0ccxUTaibatM
DRSBYshol5R0qyo4bns7LrpqMhvQzmpYan0JiM4Z8Kjc2uADGVDIWSBYSb3M51V/bV4IVFPB8HRN
ksiHIr15XMD2WUtOhAY4I4gsZNMsJTkm6k+NeLdNaDswWoExoYM6NVU0NQ1NxM+2bKs2yvTo6Ab5
vvdGRzylGH3Fj4u2FVGTQUiiyGAmURnTSrSk15cUsC1iTcnJPPW12M0g8QEFhZ2+3BZyMwq7gmlM
jjgJ5kEzB4DRpH+BJw6MPfoXURhPKI2xrrFNKYEiDnhUAZ1k95ctL79qmrnM4ts7pxEJigJmMfXt
xr46nAxJq4WhlOBgkf2RcDWubeGSodJDexzsBQd9+wRqTd4pv2lvK1TG54ZgOBwGEaiNcNepXjHt
b+/VdhSxAmA0I03FsoFiYNznX7QxTHlBB9yd6gQn2gJLy9AynxeYbV9Zr5isExZCAt5GA6815Ex8
06JumIbr+ZkWwCmP8R5dKpb8QktXlMTivfdtX4RW8IzeNEQtG4M+hrXu5Ax34YFg0v3s0Big5pjC
pkteQTHmLk+ZFiAExcNt/JXIx1h6JuS3ghrNJLIp6yCbYblm9DZUxniRgfFU7dFBbOcoe2rccm/8
i37FTWe5AmNjGjkZMagNAk2KYIfTQ9Cdc/Mb6Q/h+HxbM7eX7ioW/SUrewv6UDRJAbHy+RxLnibc
5wuvDXj7aXslDmNeStgbbYPHIWdurNwSbXQ0H/7HtPsv0kF0OrRG8Fojt+35KhVjboqZt/FCAcPg
vhKdQX69vWp0/T9c5K4CsZUCSxd1FUqq4RPjU5C9pOQ+VX+oCa/2ZbsCc4XD2FCiZDGB3iOSPsS7
ZRc4lP+UeNHhN+a+wNmukBgTGiU1KWQDSIPq5hdaJpuBsgnjRXuH5voXl5b0gbpjd3sht1WDKCIB
RRSGRrEcQyQZFzRUIIUx2iJOajyWe+Zjc8SgqukwuQVAc9XnYG4+oRA681PCCFOD5T7BRKC+ShON
ltRV+9wtfVQtYs55sCv3eMnbS4XN88Wb+nJFZPUlyAt5blOKqIp2Ur+2hgZON8RAqJm6LRwPidGY
qsZnzUBFVNA+gu7VaE0rrHYFb8bfpoGtBGLUpZEMvIwrgDGq51z/XPDazrbD0xUA3cOVXwrJKIWS
AIDqS+vSezcKDY7658meoInxHVf/6Q/+YNErPCrwCk9FA9IkqsDT3uYvtPa0013VEnHDj7lPhptO
F1d7XUEgjBEqjNONsqSVkhHqgKlwdl4+ZjVmfucPtzWBB8I43crUpFgIdCR0pcDWwtQZ2sRa5ohj
wZuasJKFcbVNI5pTHkCWMT30w8MU/UZzj3T9PsshUVUZCQr4QEcqwcUsoPgL+qx35f72atHV+LD/
KxjGbsKlEasWDsOJJHJU6tYBndpF65XLOAc7adZ3ZUl4mS0aod/CZIwonZogiDNgUt9Hz8TQ13w0
9x64dSybHm8lHWNNqorq/qrFJplPsi27KDh0mmMe40pO0ySxw5tns22+K0DGnIKonbswhWi1ZtHa
PTrAJ/fn+yWykQZyYi/ixGccbSf07yv7BT0HERcBEk7aaY5Lq+ytLOJNhuGBUOe7AqnFLqvCDlKF
vQIyK0zayk7x+PO2Jm568NXSMc6h08rJwKgtPLMKnw3lyQjBEB17y1J6f4bD+Ickj4M2wfQbx1Tc
BbW8k2nroddwF43jINgukjEWwT8WYtFMfR/NJ810b8vB+T7bPIJZfCUpI8gRZk+hLFlCyKvr4yEw
vqHX2moBZzduMsFpCpHxebotwXaYd91ynXEEc2Z0iRoCQPW7fY2+4Q5ZA3qZ1zhebvt6vUJiHAG6
JAtNSbAZBhokUUJXeblfj1bxnby2Tg9GUxcxXm5pidVbHCE3T9gVNF3llfFofRJi1jWgNUv5MeBE
H15SW9IsEHS6gmLx3vZ5m8Y4BCMD1VG1YE2jzjUHdC1x2Y04R4bOeAOSaoMyd0BIxckWZbTi3ZUY
7joHAbzPRZJ49IPbmZjVCjKeAW/o7ZJRS5rQj0Wf7usCrd6jEyLRmZ1TXq6bt4KMg2hyU0ylAoZV
p/dh9dCZ0++pBEIgU0IcTthn7WjuMGKd4JoWnCU8XE67H6Dx8DX0LmQ270pI45CPh+0Vi9kteIbQ
HOn9fT5Qem066pcS1PAyt9slJfoVh9mkZpEIRsYqsLAMlLQYgAs6nMwTHhvdUnF5m53wB+1Wx3Co
R46BbZ9OV2Rmv3SxbXpc8lBh+TT9IAfKsxR+BhXQ98CTHswHwxNfYum3nO8Vk4n++qqrFHPGqk7B
OdNfdV6aelsH//4++8JdtqPWFNg7Z5YORXY2BOf2onG0gn3KVvNBViYRuzV406n3U1/y63135l5z
6RFxQ/vYt+xeLgoJPMaIYu9mDO1C89iOOG/NBAcuFkcP2Cdtc27HXBqARdsYTCTZHZzuSFUtj+bX
xaY9LcLPiXdGboLiLqMiua/Re9R7764oFTFD/NHRDFT5gHHPNXhUb5uB0QqC6srqAJmrWgj1nnr0
6ahjUHftNKKr8qgkeShU0BVKWCaDmTb0Aq3Gx3TID6CX3YOeQbOCtvJva9+2s1iJxDilQjQ7tSVQ
P+HY/lVHdrWnTY3Dd/JTtYwePY1ijG58yqzx32fgwhWskBk3lTdLlwYtRZ4ip59SO+Xxf/+DcAqe
ejCrUQMr1PuVLMZG6RNafSA9TV8E0Bff0bRpgjG1tWL1P4Tnyq1PlDq14hX9bCvjFZmGIqs9XLK6
1rUCyFn9qe1yW0/3WV/yTi+q0h9s2riiMCpfDSaGXU5AWX4MjualhxRjisQ72gqbe6bDrSzi4TH6
n4AVvJZM4KFOyqPkculZuoj7waUmbVYWb/bf9iVuJSBjCmJULWafABDMkzSJD/18yv1qB2oD2mGI
SxzPHrbcpIzRnkQ0NUOXP5BSLFJjVNQeNBm2IJ4T0AYTGVfGDLlH3qPP5gvFGo1Rk7kbx65U4SgH
L7/QSLg7lHvaORn+Vt3AGorRlQT8g7EQw6vo+t3Qu4L6heu4to4yGRzEJsHbGdhAmaO4rkMZuT/a
YIXCTjoRWPJ/lbjd9lkcGPa6FRAtjJLsrdfoVxxFT7GKW/y1GeyuxPnQso83mNagLTCU94e+T5d2
6gc7WnIjOLyiWOrtWFNegzGakM1DOOWhiEDUvNfz/YwK0uR+Ku+V6tvt1dvMd4MnBg/EpkgUpKDf
uyY5TpNKSYGUoYFKdkFU/DlAoWXsj29cuM05bu0/hGTiwkwYtbpesGPzYYENS7tAsJRL9tfgaqjH
0Ecr/y5zsjFbYdtaSkYXJ7QN1EICKRsJFVNlfS7b8A9XUmXev+NkUoZsBAbmr6Jyrz3TfsnX3kkQ
W/90eH0y/6CPf2+cypxmGXjs5UR9e87EPGq8o6b+9NA79A5hOry2i60DbLV+KqOPZp/mIeXscUpK
KZBaUfQU8fjjNt37GoTxSXWRVaB0AEhy6t8kApu5q4BSILRzVPxyOSJ5QjHnVzp3kVCJWEFyHjPM
zJV26n3gRSKemapnjDqyKReHWXgc9efBMqdYYQT10BPAyv7oBgdlJ7iY4fRo2jHqCWgPC8HNjNPt
wV1bJrCbl2qMB6qctLEgd9vP0VOBJmLa/jkexRde9pOrnYxbEcVEWLIOeOFz7yL5AI5t6SsdH4Xa
7cTi3aU3E1Zr1WFcippVU2ZGgKMvaKhj3dGpWODXsXmlxtuCyYaigkIcj3VseemUqcaYGBWQHoIH
Wp+L4k87BvkydJT/brx5uBFZB5W8gRcfNiEhSXMokDn9lYiTjt0uukgu+Cd2t3VyUyVXMIx2mHpR
iEkNGCNPrGjEUBe/qjhlfhJPFkYl2iIVEl0ASAtu5QOtnF12sT/sl514n3/BRRDVH5Fr+qLDL93e
zDPKhEgqnhZAMMZeB1PTxHDfqINzjizjYXGmT+nhjRJ2uYChFdPMk4flzC+w3ra7FS7jY9A5REyj
AW5RWsV+cXJX2uX2j6WxqksImhTey8rmQbfCY5yLPBeTXNJa2hkztWLyXU/926qybWq6IkoElKko
PmGO0qhsCkPOG3qbF+1h355jn1aU/YscBTXaD0HQFYnNtXSqqqtDASTpjs5QiL81n1o8FBlO5UqP
vTM90/QB8eadsfzOVUrWUfBloAHZJOzrjYDcYq/Rxu7ui+RBY8E1hSIlTzngMLdij5fZ3LS/FRxr
f20loVEOsaWWnLrar9IdqTn7ttkrvxaJMb8xqCfBoLQiqi9noDVfPMrOHbrGXvjcHVVHOsxOYqm7
CE9wsjXukKLmaA4NEj7u53VRGSeNEXvTWFKGv/h5wBMcyMjd7qA9iE6OonWeS9t21Ks1ZfQ0rLou
MOntVHmiZ17hkdFS98YT+UGZdg3emAXOFrLXkCqsUlRKQ7ghcmZVsvLB7tEj8mdLyF5CWj0K0noB
yoQrPj19up181zvEw6MpVyvfKodvbBj7DDSOzZKUYF3DDU68NA49WVH3qFso/NkXid1RjitX3o1W
TNkVQgTv/H2kannrNzBB4aLORhhRXpfKmC2lecnnSz+fDOMuaDnP35vn01VhdMZVj/IgjSQCEn30
ykAxSBPy/KNo00OvYBgPrcRpUBZ0Cw0jRLlWchJL8w8lYdxJFahG2VI2nwSjjmglLuXj+xdPC/Q7
t/aGcSmNpDVGSmnyaDJGdmnjKO2sCE/agSYJabeDeOQaNt3xW6iMG2nAIF8bwUArcqN7AWQm+Xmw
1Cd0qqIxMLjwButslsquHCdLTTsWemAWlIVHpPlr+ZmeQYL9Y7Llp/kLfCb4U3in+KYzAfmFrCqK
aIhsxnzSSyOPC0AWyaM6+WNXW3XM61LdTjetUBiFV3VBTzV6Ikxe8EafZdKh7TQjj8790uG4rs1t
W6Exeh+GUjAtBEdq8YW2BrafUz/y1D1t1SPfM5/7vMtbQ8YIJtTGqpkOPONz736lI5gw7OvV+Jme
0vv2KfM7j6uZm75qJSJjD7qk5nJCsKDhM2Vq6p7CQ3gSHlVnji3NpzeEcde9ZvzE4ebJahCdiApm
Z6tsmlIjYUVmHVFfi/amyFaOyNlb2lk7lF7/8ls0TfIKjf6aVTY70dMRHBMwQMoqlO5QIOnOOISo
s8y4XQWb7nIFxvh/sVp0JZwoGGpBil3bPnH0cltPrmvHWIFm5qacLP2voqfFkazaRj6qHbF+g0tD
hViyMd3Z48Bu68oVljGHGdcCIlH6GZpOXBzaBpzaGRjzCGiLkM32zX1iRwdepMlbTsYq5BzZWiMH
rFhe0vle4T43b5q5KUqodcYkP0wsea8cTWXkYkkfIX6lSZFPRJqUTj6jqYbY4yU2NuW5wrFhVzmK
SW5QoqBQ8WrxqAV/cfaJIw8bcRVGHKd5iQWjxAi0c1DJreWxc2Fb4P0QTgXXLfNEYswrGiK5lSOs
ICXryt3aB6dnjrd6ghwDSA2/kseGp4ybNrBaRdbIUIFTBtn/KqN+ClIcdOFOdaed/HOY7eobOE6O
vPcjHihjeIMyonaEEvE07W5AjT8pzjPvQZOHwVhZTFop702oR4yyasPtxIc4fbitITwIxqLSaimm
hTKEpEZgj0NqL8qh5tE9bN5mFDpaGCkMneA56r1Z5bPcG0PU0px5/k33ap9S45Un0SkOIHp1bou0
+SiwQnvLAaw8vFHpy5TRdrXubapCgkoYlMAfcc9HG3r8lL8Q9w8RmWz2orVSFhCK6E0e7VVLHxqU
Y6H81KMMFvEdryphy8rWIjJWFieDUgg1jkxhuY+qyRKyzOLItOU61hCMVWl1q8hGD4jBm13KSBd8
0tzsLcCiXHi8mv5tHcHbNvpIZBDp60z4IQ1Do+YEeJSNjl4OA0d1hDONO/g6sqX2IB37G4yJwsck
1LTKgGVp0nOk+4kW2C2mdnOWcOuUXKMwam8svWZgpgxKvlzcdx9RAQ3+S/Ruow+EePEe9QhOiuQB
ryyRIxzLxDsLYWckbysZ7xUZNR13Pe8xe1P/ruvHtp+qYziaQwjvR5A8Ntt7IX+6vXY8AEbBR1KZ
poihPI6JKu783hw+3f4+9WvsNWy1NQaj3ckYTbK+YGvUwJXSTyHovWswkkqK/Wc4VM6VL1ImQwow
rh1WJDwUAuh6jALzR1+7+fU2Dm/P6d9XOGAS17spwnqJhV+3XyvloTf+cMmYowK3/hqccBBFQjdT
fAxnVCb9CBvOxm/mutc7w/iBMh20pKHt5/X/I+27liPXlWW/iBF0AMlXmmZ7tdTyL4wZSUNvABA0
+PqbnH3PHk0vbfUxjwopWAJQKJTNjJJbflqcSidK906kHf7loxO85tdQ565t34U9MLiTtHYLoWn3
7kl0lIm4uOaMLbf9O5W7sAajUEb6G/rC/J3Qq383x13Pa1xZyuVwFFzKLKkWTWjZo1sBbpk+kWT9
vbZ9fXsA44FeU2KB2+9vbaPojugKDe+d5yGNxuPWziKTxrVxLX3x9WL+CLrQOVhpaVaUIcjPzVVN
rFObIl/oJv+LArtl/BFzoXMWY9Y0C6yHgxq4nY9mbVyxA9cWcqFgCS8EGSUkZO7WEifol64/fH8o
X1ZrPq/iQsGYSEfXY5AxvQE3fIHqzSe/e1JHBSLQfbsSun+1Cr3Y4X8qNRp0bR0EN87v/+mT3RmV
Jj2ngMyFlxy9EC/F0xS0m6Xx3az9a073l0kfy/gj7sKcJkJPM5AG/VeLc4sWFrHvka273mP0tY7/
EXWh49xyEiODyQNuzFa1WxdD3YYbjdO1EcP/cGx/BF3ouAVWSb1aSlIL4OVvR2vjRF1U/+ZBr4Lh
ykuxbNF3J3ah672ujbOZQ1xPotz7EFd7V7+s1Xw+pAtdzwGlMI0TJBQbcPX5TYM+xfwVPAR8nW50
EHdo2yUx7W2y2HkxTvnNtYL6l0dnGgZaxECBBC/vb/PkDXZVuo0H77jDFPZu6M7WoHzdS8Pvb9yX
W/lJzoWT0gmWLmUpmNpRHcapD1LbuyLiS7vxScSFn6LzqWh6CyKUux5wVEB1s9XP75fxtQZ+ErKs
89MlttnslsMyxpJ5PuLl352Cg58BJBl5D3edRVfzLF+aDXQ3Ax8ZM5tAu/pbItgJGc9zbQkulli9
BvOJe89+U51oL9cym1+rw7+FXUJ75LnJzHyEsK66adPe9ypgd6UfPaCfv9/Ir/Xhj6ALvZsqWbYD
pjPQBfyUiWNmXamMfK0Mf75/oW/TNEiiFVjIlMRVu+2qLS2fv1/C12HYn5O5nCDv+OiUGcEalphl
wYtdStb6ZjHp2uZaGHHtZC4UD1SbwppYsnRuvEv7iec06PRA8f8NILeFKohnIGpAB/WFzSONzqS9
jDOazpEM/ljdtYZ/ZeO+PJzl+XU8is78S0SLsnf1yYXsf5WT0GEJ1t6ThiuEMfgVSOnRCHuNG/Wa
yIuXwyyKjrs2ziohY+gRe80bL9CuxjBfNk0AOe3fS7vYPlbNYrJBbA6+b4C5TrsxDfIUaY1J+c24
0mca5e5dg5v1/ZYun/3HS/VJ7MU7YkzJqJkcYnt3DPKWrgkhK9WyWGnosqTyyu1dPveduAubZBu1
AKkVxGmY9O/EpqfST4p9jSE0Ue5zfv5+dV/7Mn+Wd+moV/Zo5Ua7nN7BBf55G3tBinu29NVcg/q/
oiiXZBgOrUddq6CbPdzotnYCJqdD2V7lH/rSrH9a0oWBarp26dHAkqq9ux0f0FzmOwdz9a8cjn33
/QZ+7Wd8knbxNkpjngsPqO6ARXPjZp+dqtMyiu1FC8JxtyMg1yXox6pX1UPy3yCMv6Kel8wYIhta
QLzCeIk8ezZMuIe0aH2bZr7M1MpV798v99oZLr//9EiPPMHIQrrYSnBUmWWM3HB4fQzjmpQLkyJo
Oi+5FyglPKY5c4IhfbbJ/4IV+5M9uSS+sMeu0eliKiv9KNsGw6Tb0bxG53TteC6sRyW7NrErrETf
ArIsWnLBy+iWGxrKn27nVXOno2FPjb66hjPzJVTU5/VdWJJWTkbZpxA9BkPYncqouFmYLuh+Wier
IVLw7lVQ3C3oKHkb6ldJzhbF/8+WDF7w36rS87laCPrgl8ofxFoz95wNN1Q+1J3yM7JzEgS4td93
VWB2oQC87fea+nUC/t8X8x9zJ1OrUccsoKpjwPdoffNv6gdytP3qqPuFPz5dy958b7lN/cLsZHOC
drfFDzdcJNlm39GeB2b5pvM2zEU42U/fr+9Lr+XT8i7sjsGESMQMcZ0ioehhvBsjLlzDr4yrwC3f
W1QMVfx9lLXMy17mOEpbf1XpXUm3ab+nqLDON12+ksaHq4cOeZ6uJauuvPnmJT+HHMra4iYED+6m
BnO9gS6AEqrak5XbrCV9cNUqza9c2q/vrO0uoxzoXbx0PmvTaJq6ykDC7siY5+zsOtNPj6g9afOg
qq+9+F8buz/iLjcXLX28wZMY9qyIeuvkEhbatX7lOlyTcmG4G+b2beGmoPJhlS/0iNHZ12z/e538
D4/hn7VcGG4AW4H7NUFswJBFyMDVq1aoy4M2Pb+lBUCZ8pievbjbNiTMzzx2iqsDbstu/dPq/PkP
lsP99EDZppUzq8c6SfEw5ZuCht8v8dr3Lw26A4ptOkE5qACpPUXHZ2VfQb+9JuLCcE/9+P8DLFfu
qXip7GugA1d04RJ+x2C2kVUYLQu9cTeRWBR7R1t/v03XRFwEobpo62IqsU2tq92PWbrkPXZ6Qf5v
Wk0vbG4vbFnZCK0BgU3BV4eiu6vEjaXk+fvlXDEJ9B/GVvO8coBel24R8MwJSwv5Ptwf3r2N4+P3
wq6cP11+/0mF67I1ubIhzCTFtrCKs56kV0RcO54La+A4mTtTC8dT4f0ALyKcoCr+fhVfjgojK/9f
ZpRe2AIn7erWXrRsWC0Yzt7Pae1FS/LNXJnhbyT2aMHyta7MSFzbvQsD0OsjrdsCYnO1dsrbVlxb
F8D4/mFjPEM3gKFoGDrGMt3LlYna7RtH6qFlWbumygOHjkHaiw21HX/op7hv5M5IU3RBWXXQ9uZB
5HDK+VTtOMNtFnyIAU66b2x5V8ydGaRK/uxququICplpxU1nbxnxNjzNH5hITL+dik3OMfjAFKAM
gJ8Vtt3EfK8sQRxmV/ZKK3UcYee7TAZER+uapiVRTYw1aabt3NXBoBVTRBvvzSZO7Zu6/CETKyp5
fijHYvL1IrlrPH7Pi7oJDhzQbE1M6UnyIAtMW/qvaEtth9gW6iWnc5RYTmQ02Y3BNPC0ufPtgsvU
ENAjVfKGcONQdOxk6ODRFcOBqPTR0V4wZNr6iS4ngJfVz0WHjdCQwghkCtA8KbuDNPSQ2umvwdAC
oc1vTp8i/8eanWrUq63EOhXocjfS2eeWsRpy46DNbRF0Ygga9VaaqC044lj1WE7aoX229nbMfeG8
QwIxKUNu6g/Acok8qd1V2r1r8tu+KwFdacmDW3hHp+Q+nfNn5tVo/MvpDgMvt7kt7iUltU898zVv
5Zanakcbets0SeGbbnpTwPfJDUv6KR16nwyJn1XOzsyHM+301peVt2lzK3Zz/D3lc+rTqkqCorBM
X5PyRw1u7ExO56zRtlNiPGqiClqeBCY356CaprhhyEX1+TbLynurYq9e2aLB1GqeOic7T4JGte2i
ZKyAKU3y7UwwjyCIFQqRBnapH7IeKpnqp5aNB7REdVHG2xviAKun0H4I7p681jwPggLahO45JVtR
8hAQvr9YQQPWuR18rnSta2JNGGbSnXanMmoEXaUmf8j6zaSROUoHoQdMFT8mNuwNvUvgJlUiMFQB
LikFOhppb1OWAGyf1rGq3GOFTfc1I9vzXG0G6TwXaZn6nV3AtWs8KyAyD5lgB8PoNgn1tjW1tjPL
1U7m869G7+xQls2zdL2Y24nf5/YPnpOtzEDEqMqV03aBPjuvLjRhtEfsDkD36WQHXlUavjmwxC/G
/ly49YM1JDu3d4lvdgmWnP4QmmEEzgw84tHMQTrXHXg3HXqj/tCs9DxMTdyY+kk596pU71Sqjcxl
QEeyBR9a7E4WsB14sje1Msf4grGXguU4rQ9zHNdlrW/0ujgnszh1uR6hPwhzXGytuQ38viEW7rwj
mLDQmLe3HfJzKPVnkY1Hk+Sh3eaPZBh83uhzOM/UN3u5zttpiMYKyim6s2TqxeRbbeKxZcDh0jDK
342e72laqPTUhEqXnS9LztZN4oT62J3HfG7AVdG1vl56jy3Jfjhc3ts1yf3cazbtrLa81CIAnaxq
KzmgRfYl5emtxdXGtBzf1OzjNGZ3DkkA0p6xU5k2JLBKOyBO+gBkIChhFs0Je+uGfk05YkDJwr6o
xgA5tI1Nee0PMw94Iw613tzorfajzrPTpACOQZ3QakzfsesHNOzGpWZVfuW6H+j61/ykmSu/lobp
S5B8+SNVtx3jUT1L0+cEY5L9I+VemKrxxunKEyYb70vW7AWlKaiK9FVKjDRQFS38NOmjUlU/x8wx
w4KNsXLToPW6zdzlsST6jFuFqrKoPhDHc98y6tVYmlCr2Wp8m5FbYgwn2leHmnoHnk/3WWP/Kgsa
9S6PikTdqbR6NqryMbEBje5CKWdB/YQpH33j+9Jke1fXdlUn3nDXdsRqfmYG0/dzat6RWR5bZ34Q
ltv6TqJgKJ1DZ8Psj7xbiXk8tyXZFZq7tljte1m9UcmAOtcEWPS2CHWqfMNmK70ZmyhhIvcbQp64
xoKe6XciH1c9Nwc/LbO7oS1hIlPjQMoqdKhzW/bmQ4UeVL9z+DoRYtvm5tYzQA9naneOlawtawq1
vPanaQIhX3NkaRY2EjOAdXJjWNYdcaeHwdRemTd/CGIy323sWOlGVKMn389JFlpgjjLcAgrkHBxM
b0jSdP7E0PHa0tCoRJhxfpBSbthIw5JJK5w9cRgYjG0PjO3UPLqtngWtg17frtsUI70VvQyQ/41H
HKNR0KNX97+4kBijmPTOr6r+3DZViri8PFc93Zam3KhWaxG5Tq9NOsRzq3aDObxwk/6cB3Fwc2PL
8jwss+RI7OFZr5x3YpTMn2m9bhoZS+psqcdWmAsO65wfAL8fAxfPX0xCOeHF1LuNoQElXutWnjZH
ld691NVk+jYBLXpWn5oeT6s+s9gs8WQbbaQoSgKmVXzoBHQoRc+2fdWf9GFYjdbwWAmyLYfmdVA5
RqRUJHMsR1K6M1oZDKNzP2eT9Mvc3DiqOnBObzuwofuC3ucl+0UUEE1oEmiZ8wzX9VY0DONGLR+D
riahMsjR0FPLb63kWbHGxdXqPmSu31r99CPz6LqYgK9vWc+0NO443Iw24WtzTO69eY7roUTzqa5C
mxYw8BXG9kcDaa1yW1n4DenVWoySrkzJkO0xN42Th6NVHwqt0QNQfIbJRH7yDgBXNUYh519zY2wH
RwS22x2EQK+NqKWfpX3Qa32cFBOeVBLnBb/vc7kqynzPLBVZybBLvOqgTXNoGCo0NbVWcvCNWm2b
FsOjqduGQBX3G7dzfTBWVv7IegFvrV0PfQrUNWW/MkeP2l49N8B7CMqeH/hAjkqznlNTxwVz3mlD
Xnver6FPAc0IWinGW7PW19mc7o0KPQ6uFuR6t25N7553TojK46NInHsBLTJYG6ZFDeP8y7K6LSun
ZznglcvoTqWwdsRKI8WsozGrSHPT/bS4XrPO43li6zR1AiB+BsJwQYvDg+WP3IpsdVXt8rJaS80J
Qey4rUDdLfouIDU/e3UVjn0SFdZ0lk63NYbuhuXVhog5lKq4sbRya0AhBbEfHQPseJO5tuS0TVQb
NE61zkmCd4zqm4nJFTU5ynBJstETdTOCPsA3dG0IBjcFn61hhnbW7T2NZPhhfB9U8ua4eEE9uZnd
8RH4zAdJptVk1spvc35S3BMBMRPiG16a+nMlg0SUFq6D5ad6GZspDRWpPV+2807oIJhoM+tWWOq2
Sac9nJIYL3C03ElNw3XQ6oOmdbumZ0+FZu9RRQo8KrZiIIdslIFjwr8kHE7S0O9MOtyahbcmqODY
XK3R0vNK+mFTJsaL2WehUXhvrUHLndu1W403L20lJvjg5N3lzVvi1Sp0NeuH7LwQc2ib5SrC5/kg
9nxDUrHrFl1y3PHIaYZSQMnwQRcGA0lgWbynBSzgPNg3Iy3P3Fj2Vy9Ofd9sU4nhP6/eFBX1MUO3
SifyoifoX+mrh6Lp1sSb3pmu/IoUv9hY/hD2+JzVFGCIbSwkf8xpttESeZPI6t1x+9pvB/vQpWyl
qL5KaLOZWRXTfngTjFRhr+MuOlO7kar7WSZ44lOySUT2ZnAwC8ji5DnyTggMvgnS+aJu32ZUFQLp
8JPN8hhHGAJnIsoQeOOZDw3Rnp0029kF8OBzzT7TQa4qrXqvER/leRa6RP1wkuRlbqpAz6o4EWo3
zjBXacWi1DUeG+n8NJMWpK5w6YiN9JscmoAjOCimeWPBRZ1tGZqc3AN1OzThVyWFHUFVggExS++A
LapQeLcqekeybjcz9arhSpQ1D72J71Q/r/nA4hoAYzzzXlpL7WYy3KYTMuMV+GUYeWl6MvkuzqcG
KB2mFnBHklif7YNtZgyBgjrklh1Mrbcf9fatqMzY0WzEdHrlU0Rp5pxYeNzY7TSx0i9toUXUBE9C
y2PFp0hp+qpsxi04kzdelgZGmT2NI4kNE10HeXe2M4wo8OTY18MYWANdDVTtpznZi8Te09bxW8Q/
FHPjvq5Nr27PDqSV8TiQ29509o7d3LveWAUSoMaarY6kQYpfoat0SJCSxqEUy+2VaytD629HH8vE
vM1mx/XbEs9uZoArWAdCu85W4L4Nu1oVft+3eGSaA9P6oGI29pOGo+LrOXe6wOrnuMytsFXyWBck
rCW0wCF3zGgDBA+oaFhxwqo7hT6ExmUx0UiQmOpGDM5DbXgfJSwhkrmE+qKQKOXq8ViX67rmb9LN
g9YyjoDaJjBN1mvvZmD6W9SBJMnZ0/sPjc2aj71pI0qSnZbBPclljMppWEzGxoEKOyAKVgkB7mqS
n9EbdiJz8VIw+zyVbkgmfgYhz91Qp6Fd9HiCQPpdUxUIXqEWAwvYpPSRi/7XaACZqE6APMBmeBoY
oCJ9zNo26Gza+T11vUMhluCI3mmEnW1UkTqKsBlsTLav5dlxIO4ZrZBPWQH1LgnwIid+Mwpcd7NC
kONiaqNYekFYlU6ggx73g2eWvjU1e6mNJ9XqQQsQo4CmCWidiO8MeVSQ+WeaILWqA31EPIx4iYPR
0lLf6LNnYs0/Gi25g+OxS7vRb5PhV5KRk9liqI1U+8akd7Ua7utErCwC2z/09NHSikezSF+YBBdb
RtdeVj5SQ0JpdG/2UzRP0cUSFS2w64gQj4MzrLle3oGsMJyt8X5IUhxEdRayXo/YKEeNAKGuyUM2
Oh9ZD6C9Rh836Hb/2Vv8VEjA+dZmMvn2VLzqwM5CL+e8slqxk7q3nahxk7cwI+ZgIxJI1A9DS48M
zqCv9HplVe5a5do29aqVM49hRkXMi+xoCn52NWfHZPI+Dgr6wqMOlglY7U85LrxdZnsyi8i2tNCa
jOfCnjaabgZqAI+pOaIAiFxo7pH3YspgGXux7jQvUJMTpkO+6dyPpoTX0MsVL/itYE0MKtTV3JWR
VVkfld3B/EBN0VvNKz+1YLKLeeP0CKCTepRhwvDI1ZqLx6Dpj0mWHkoPT2o3rYu0H2FfSejCrBKl
R1VqxKlIbnD2AF9pS+yB1jzkHd5MYmxbz0I3gPpImBtXwjoSb+x8TEQ/ZLi9terPvKFvjsnuPS5j
T6sfEq3YtILuad2tEHqGy0vrTjQkjeaD9SrQ+3pVdogk5n7bcKR9hIjSxomI7MJ8VCvawrMddTvK
q/65NdIxcE0VirqM+ymPXKu7Vbr9XtvjfeEWT61OQkOnezsbfDPVopSWW2dJnM5AC5zq0me8C42k
uK3MWobe3D27yrZ9k9Zn0gmg9gyoTSTTOc1GLWycpVld2Sf0rUa8I3dgasMxWUnAKvPJSssHe+xf
Z5r4U2mFFbDwl8TBwNUjkTJYHNZStCfBVBfUVXFDEcrVsvjBvPS2M+Sq1OtXq/ZaqIBzi0rtA2c5
kLPtI5rC7mqjPKQmjIjUaqyIxx7o2o0aDFMjIhU7tV8naR/nMn+f7QZ1DF7vJ43teth/sEHokfCA
a2MAMhDD/hm2NRkxa4EHvR+jKUFuBE/OwFw/N61NbbGYp83TaM7RzOt03UtnqyrdH5r6fRqtnWGq
TVIU2MB5BlE2n+OsEw9m7+5KwFenarqTNppiFgufV+WKZP26RLjT5A2AmDqKMJt4AdiKDinruV8w
czvP7UqJMdZq5LHtZE8ZuauZ+QvjNpFTWaGmaTsAZsap1PB4WMeWNM/1YIGrZlgnrv068sIK5lxu
HZ49EcrWmScx+Ty3uT/kWuDo6DliXRE0Qp5bhkZgzR06v5jLcE7xzFl5QiLlAeYBRtB3RucnKv3G
Sshxw9EYMubOuz3lH9xyVw1Fjo4BDMDPujmB5zusl3+EwFu1kuKoIalqp1NQII/hp3Z5KGoVu0V/
y8v0I3EwxqvIs6cbP+rKO7hJfl/QHFBptX1kunUGMMKZ8SYakBfsSyMguXufOSAyc01959T1usXp
TRkuct7h8yWe167Ee1uKs2rHlabrR21wwxIpQr+ehtWS6CKVi/QAUrQjdYHDTUMJ25b05rEwGVxm
eO25iSC1TW7hi51z1w7rungp+2qN27oZZnIUhr2hlbYSdvfhJukdkqO/sOGn5es8qR+QDIqK8sfc
GnddNzwZA7spqiEcPXujIRuZlvpdUbk49TFfzYPuJxmmi708dum8HtGt5Q+utq8t78ar3VdHIclR
kvqQ9E6UF/aBuh0wwzvm90Z/4pX65SYiToiETdJe2t5diyR9sFxERq156wyAstDMbTGUYevkD2Dc
2HAAueZ9iYBtFKa/xDPCdHYeHdZGM60ska9HjDlsgfSBhOCAyNBGLsVLtbVIPb9XqNJPekT1Nh7c
5qTBN+gbcms41UEmSMQ6hniw2uFIMCOIseY4JySSvXICrUj3Zj9vU+ruEYWsjMQcg1I1J50XUVcN
Xei41V5r3XnVcWL5VENCsi7YLSY3VwANRqbKWCMbupOmUQQod0eNsp871b/pevNUdnPQ1tUN7049
0i3mpGzfQdIlqEhahUnWxCkShJtRc3yN55G02NbW4Ox05vM8ULYCUQ+6Z/FatvRp0OYM6xhOdUtv
Hcv+mc79TpOT69NJrdhUrUWtn5XWnHg6RYkrNkjqrLRZ7J2RhFNGXmeP7lxlRgmvIldgFAZMz7Gm
S9wclBOMbogTfZT+xMcUnHzquS4tMBqSfOPYWrVh6K0Jmqa/d2vn6E7wpK200/1Sww1h3ePs1vBY
umAwpinM2/yI3QpYWxY+kN5jChfFzsYdr6a1W5abhVtDIkj2bdzOskhXo4QdzvO88g2j3rZm/jhS
24XPaCNeVvetpgP7rgASvmehiFrA4+wjjN0di6y+S1USzVa/GhAVpybHddGcZ2wfSHWSHZJRIJy0
rShxEOWa9Tuv81/JvAwTs076iHlfaY5clUojrbKQr3AfKIfRJHw6jZp7D+LhY5c1h5brgPy3PhqJ
TmObjivpeBvQjSFP3Bl+yYF/5qofk6riMbXulcNXhgmTgEz6CnE20D4zdEAPbOUVKpyHCjyODro5
52wDH+dBM/g6U/aO1dk2n9s158kPnc2vLDd3k5oepmxEBO9UEYqj8Kpovzdpdsga3NakuUec8eYZ
yd2s5+tp1t8sY1rTmsdl/zoURtTaKaoxIvVLozyaboHNo9PeRWhkECcoxmTHSgRsrruZKKD/zeqF
GNWqpl2U22bQSCTOkKHIyAAydRFrrvZRGgKkpwO5M0kbmrluB1pnoR6IVgti977ei7MJp3d00L2k
cWS2aGAagxvktnaQZhbl8Gau1HSvVdcuCnho+BiGVAw6iMWQjXKfWwlGE5NF+tUZgS/aS/4u5F0U
82XO7NQZIUp3SDTXUygrpBQ7gK4YcwCymNe6s4KUOgcg5mZXeiW+6E+CcBtUVSiRApfOu6giTp7o
SDHWemjfzpGAWw0O5N7HC3DsAi9cgPeuzev+s+r7t8SLnR37qRFEh8QC/CNzQ33ielHLruEjLP0J
f7dgLGKIZQJxz0Ca/0KMMHneKq3FAXrPLaM3mQCsnw3/vqoPVVHdYjZ7nbJrnEJf9Iz/LfbiMBVa
GsYREQpan0cAeJSRARBRTAr/nteLnfcr5e2lfe27VV50aXBw7KHcCCK6Zb4ECKw7vnZiAxNH1+AS
vz61f2/nZbdGQwmZUorEt9u4K7vp9oMpjihQbb5f0JVTu0T2dvRmoLaH9RiyRTpj5BExZ99NSaD1
IJ1P5vdGlMipX1PKL0Yt/zq3yx4Oo3AAdElwbsPKWs3eb1TgYT3fOLdTZN0u56ev5VNybablSzPz
R0svWzp6ZB6RxMN69eSUtHte/ZrK2G6uMF190V/99+oumjncprXKYYKYPhyjcrcQnesbB3RJ+s69
AlD6taK4DkHTKrH/wbxhNVnq9QWut/TG0Bnde8xg+slc/Y9be7AiYhrgzHQBXXgJA1l5tVNqdqOH
2XzGjLc/O4dhuP1eGf/ZxPG3jItdM72cOkg+wTZa93qzt+Yr3/9i2OhvARcNMMJN2zSRWIQJhHCM
GoHN4zifFjIPmoX/LRTLL+3Fp227MPcs6xpvsrCk1KHrVssOTW5Pfl2026Jwdx1IavWCn1JtOKrp
5fvd/FLVP4m+MMhtZXTpmEAxDMPY5+V0g9xUaHrFGsiQV6zINVGXRrivS1R8sK9WUQS1DeerQKJN
oBvv8fs1XdOQxZx9apKajcqcLII1EQ81A/hs7pz/j+dxoSOO6QK63jLxml30sCE/M6K+VaHiqD3Z
wG8B7On3a/hysz4JuOhe6zzh9tZyYcuiOGta8e7ZcleZTkzNKvq/ibpoYOs6TAWkFdaSDdwHy8bS
edS9DxoLv5fztb37tKaLm5tgPLCnHIJqWgdce0FxWBQrMe6Yh/IU4p7eQDXnxRivKN6iWP94jj/J
vbjQVVKISoyQi2ChysI2Wxv5BsmL+q2/ij69nMt3spZz/aR7hQ6QkHGGrAXjp78H/XKcgwcZhcXt
vLs2Rnp1Ry9ub1r2iIaQDQoZ95O4jtLFsdHf+4UZHIOlV7zvr5/jTxt5cYP73Jp6j0LcgoNGAdjU
N34bDL5cuTdTlAY9oGS00zW0kGUR323pxXUGQLP6f6Rd2ZLcuI79IkVI1P6qJaXMrH119Yui7La1
77u+fg6rZ5wqlq441/3gB4fDCYEEQJAAzkGdAFKT/G0y8fKBAfgDLoM1+Zf6fdwJVpu34MKHmhgk
zZ5yH2DkKXRNNz1F4O3G5Rb4UCjyFBaXBWMzXl2W9WOXV2IDWegIALZpHiAdpmPsp9hItGvMH1xf
3XXogO2D44uc+PKRMa9kEiXRir7/2Mp8sYkB/D5g1V61hwWMq2i1omNeePeODzzwI56yTLSJ+n4x
jQGCy+qOvrzPfxL8MeFoiCrGKb8QLuiDHCilnuBAC28qcr/8993LNPJffp/xgXSZiCDraKlMygyN
awPKO+pZSgt/f4M2l8mQJQkpPCYN2OmG0QjEJZiR2S+ziqJT5URxyYn7NOx98auVCCZUpQtexuQB
6acs1C+jMVixsRwFVeWMTPA0YWJU0WnppJbQJDHNp7yQXrWON6XLE8HsSSQURWWWLcJggn6ozsiu
pSDinPjbd/LVcjFhSE8KAQQlEJJFDUGhN5MsXUZmlpZHocOUFoaa7sxej1Ax6B/kIPMSpbUzEflN
DfheMf62byDbuwfrICrBrVhn/CiW4ymdEjQaz6bpC2gN+ODkjXhXv+2Yb1zk0LVfBYoBTYMlkena
ypo/TtEdrTYmtX5njpE9lKUvqtGPYpGvpTL/plS1MwfNgzkWktX2xdM04v1X/wMqCzjh6qOYEz1U
MklOOnxU6/YvlEhw8Rp3cAOQZ8WgYuKhSfLWmvWUWihJRte6qd+CMbHnDvTAvNn8zYi80onxE2GW
JKUaoVOT4Il7snO0sOXpX6nCiSzbL1srQYy3API5iZq+gyBCrLrD62X7ZjQj3ngfstLN43Nsfq8G
nlT6q1+jzcWOGPcJoj6TewVr2J+Me9Edbul1t3nF3I/dYeAQdeUT5SfIPIEzMrO9eSZw0VVRUvGq
xhhwq8XdkOFyFQnoZJS+Y87YUqenfW/c3ryLECZdD0VSLgOBkNF8jZbHxCQ2OlKtYODdC7afsoyL
JMbvW9QDSBDgFgVQaPR+HhYfzyLf6ivK7cNHatuOrBdprPfLszxXIfTKgucsfVLzH/vrRnf9q1Vc
fp9x5FiPZyOmZ5C+oHcl10UfVbHS1ZMU1c7KWfTXwGiOitE/7MvdmEChEeQimHHpYFLieQ4gWHoM
GkuxJUt6HT7eBNtjdp5sw5LcxO2BQPovBTNuLuN2EEQRPXUzezkMIADEKMixOU8PFHoGVDwgAu6u
AWLMEcxzA8brw1ToZ5E+FbZJhNJabIkZbuG1YHP027wArRaW8XMpkuamDGAx5mNyRzlIKDgt2oWB
GuCEDg+GmqMVi5yi47GmHydIS3XpXGJ6uE/TcxX/3FeK4wUqE0KUSq+zpMGezaabVDel4u3/Pk8L
JnpERKvnjMCn4yU8kVg+mqXkiQMP9nz7unjZG3Z6NTNrNCoUWC3xVN+gq88D/S6ibmUXQP/YV4kT
EFUmcDRyZerTxxN4NaGFpMXdHgAERE1vk7F8+ney6PKuUpS+FADeOlMjaNPnIStc4H7kFlo+rUQl
x31ZPFNg4ka0CLNR1JDVxvXVKLWHxBwO+yKk7aPyd2xiiyRlsISyKcLcGgcYaVZzFG4VN3lEgRg1
cDBpAX8jsF/QTsilpNiUjC4WAu4XVVZYGFyh6es2MmiuPtQADH7N6ysR7YG1ftRFdC6gMr6v6qaV
XOSxF+5MiiJMj0CempJHIAmjwKb8TAdMBefp476o7YNzJYtxYjlM0J9EGqxqlFdoGMcYcim4eaQg
zRrqm1mfbzIJZVz8XYt7EKSi0whtvByEJM4Ks/fuLlpKI4mR5S3lU03OifG9QDk6e6z1l2rMOU64
fcqtdJY/ewZy1jxpJ0ibfgg/BKu5LXDa5Pb8d/dLsq3SiQ/1Y+gIHH/kLjXj/GFvTGhygFg1dMkp
8GioURcrxTBRDKmzz0WU2HTLlaJMCNDzVG0IrdgYRXjoxfZqrDLOAbodPVcyGNdfgtREqzO0GnFw
jzf5CYyAJ8EzXikRx76xbqujgRcVyGMSgN4/71sKLMNqmSYE6ra30Sz7UPcjxxC3zhyMqIKYUsZj
hvpRBVkFzVIMBcGUoE2Tvifm0zwCHQLt9/t60GSGTe8wCAs1ZEVRCYuiJtXp2FUJTVaTzu+KprP7
WvzLUJu7LJBOeoC2zX8lkM0HxlpIF5PmqyFetWb5jeh+N3dWhU7x7L/HxjdRFPmtHJsVlAVaqyX6
hGZU56Z90HhwtltGsP59JivI6n7JUxG/H4Bnxrwj058Y9FoAEx2WXo67UoIA4gWeZsuvsSfeoufc
xVCJztmYzaraWhhj0lKnpzopYQrlr/hGsND1eWp8zOUNH9R+fBfimJ7KRoRwwlSthgJK0y4JTmsR
CF26ZBtKgIlgQECEAieJ420XEx4qQNIZC30cTzHSEg4Yh1gqjs/ydKL/vvJZEEvoS9DCuovwrJN3
UmOkKHZF4SpBF/W+I23Q8ny2bua+IOroxe9zyBrAXiNd1eDjBYXmUQY2EagEEcTPyo3GJeDajEor
n2JuD0Wj/28mrN2TwkMRtLzPPcVRfrSKXeNJOjmNj/y0Z/NJZGWcbB8FniW6qqd1FMpvmYOXIfDL
40ebDWcHN5/T1pKYLARjICOqknCD6lvvoqlrttDUfRBc87k6R+9oqFdxT4qd8pWzndSXdyIx20kh
Bq0B/CHInU+Gt1xlDm0oyizjR2PRexmXPnfbGxRREWX0AGssoCG6F9V5oVX61tW/Uey4QrdwxKDF
3CkP5lF80B4ULlAtjYhflbwIZWxWbXSpaioIVW/RA4e7J0Al3PDuH3Q3XvGNpyFjqrMaA8eePl2g
//XYxqVNkoL35ry9a78V+sDxWjl8ZA6dmlOHH20FZM6pi1Ha77GNEW8w2KB3m5d3bOXjkqSDAgPM
k5LJQkRmiT6MQkWrziAosppReTP68LEz8SAIwByOSdIF+rpbF2FMwIyEpIvwH5AKd57h4YbjpNcZ
0DxTu3In1zhgXNgbXARwm386bG/eRTYTSQdM8eeKCUUJGiSLRjmGksLJ4Taz4PViMta4TGYw9hkq
Rdo1OVHs6dgjtwPYUDsoxCurbQfOi0KMNYbiEPUERONOOrwbmPkz3qWMg57CEcHCQYLMUw8EKoKU
iSWgPNo+KMsjxyi27kerRWOBINNgDqtQh1GI3mw3R9kXZ1c9UDLZHyqQf3N04QQWsQwEr588j+Yp
yCRcmMBMSqCK4aW4jzA9qjmDCUr4Jnzg6Ehj/I7hs11SQHQx1IrqGAH0xEPzvBs8YSDyBkr7vDcf
jkezGJBKhJHuSsSm4XXaGaZf+oTT1DglZc5LGDguZdLVXcUqrcQQuYyE1ekx0XWV39CyjHZUr5Vb
Sn0a2o3HY5TcgDGkOcpvo2fbZEH/UpfCjA1Trqdv8qE6LEj1cX4vlmALwHtCaqneY77VKg/RffJM
OBvJW1smiGCiXkCND+LNxhWU4yBXhwYUiVJ44BjM5jFAgMtMwLEsyuy7nSaPXZHRjjS0Gc22cdLP
glv5CnL1yQX5DLdGv+kIK3l0q1dbGYylOo0G5CkiAF/H0e1L47oT/oB1Cfu3ksOYTK+YwLWjenUH
CgbXwhPmBN0keII/YTqKlwNtWuhKHHPgdKhk5s0EcbR9BeDvh+DYo26LLgsaUuLb/LvJuWJtWghY
JhUDt2xDJ0y2h2nlBmOweHPSlskORr+e79rgXdX+JDJjjB59aGjxBErT5/0iQ9VpCX3Xzer7AiAU
QnZqu38pgznNwHmqpSVN6FS5j626FfCWI/SW0XK738nmPskKwLUkTZK/sLIPWoq5PsxiI+vpMMnt
oYPa12QQB4Zu6FGCJ9mWTphQBQtqZQNlyUbfzJtxw6Vt2zyLVt/B2EugFr2AeV16gPeu+E65D+TX
wEleA39Ah1WMxLKx53PwoD/tO/ym2awEM/upSZXa6gMEpwlm5ZJDLnhoacGsVuLuC9rOUVaSmF3N
41gJevpAqHgYVKeMdLG9nCa3P+YOP0nZfEKTVuKYLMVIUeBWaBFqPNE+fIr9aBzTo3iV3XN7xzdP
2Ysslt5chqdgohGLWP4CII0l+wrot63CCt+SE68Pf3sdgakuIzxjLJ0lNC+mDLeBaVg+WrkBcemF
zwXwnelTivbAK+VtmsdKGGOXYll1eSZBWCZHVpqjZHpvRKKtTT841rF57qwEMXaoLHFSlSoEjaee
ZmFuANYWFEdBU2flt7APjt1vOr6uIpEEtSWKEEy47GJRDZuiWJwAZcPkRq044Xjr9xWJmDpoN4ik
sby/GOSLdS1Gb5g+v1bG49BzWp02GL1NaS2AfsDq4ERzfSnlWoxbNnCV0cd3M101j9Gh9gzctlVP
denaCafEjR+1G3rT5xni1p1q/QHMiYqxcLFLZmgIoDQh8BXxKCiZReaboL+Ziruoft43Ed6KMqYY
pX3bjgTy1BmzNFN/EMfW2RdBP5nNltcqMUbY5W1eFw3ySrxzCZWP4byg9v6dCCYKtmkYt8YILQLg
CqURplRbWxz+YARjrQcT+zByr6WVDCEa8TAma6GJqAj/3ldk83lpJUShkwYrAwyrQO6EBUJGlF1k
Z3Io0G7gBP7oIBrZH0X4W97dk2MErNsKIvrvhhRCI8W4mobSHfrJ5ijGsQKFuZslJuZNJBmeBVSP
e4DQdVd4ELSnV9PWbsfIEU45+r546du2UA3VFpDAiCLb5V/Xi9gYtHE8it81/aqdzobIuUOQrSRD
wQiBjp5SGW18jHlHWVEOGYnwzOFoXgQCk86ZQEvbg7Q4goa5N9giQFEBXOcHjo77TOQDLdmJ8Ado
hn/ia6uPYRxBxrCuSQrqaypokQCEURqlrdbJ6/5u8nRmXKFT+2FsWohZxKsQz1ha4Ykh0LvJqy6/
zWAL3Re3aZ9EA/cX2oFVDCh9dopWktshpzMuuumpilfxzIT3+2wQRIdrGNT4/T7Ds/xt2fyRArKs
GjgacRwrjAClbrS+a2GHSe932WMicV6lNxVY/T5jg3laTVU50m1XRLtpi6u6TA77e7DpSisRjGWJ
I0bQpAIqtEX3tqTdUQkytBiI2vu+nE1VFNkAPDsYGkyW+E/q9bgNdXoCAx6NDCJi7Mi5CW2KAMiU
KKFnH4D3jPUmYx/h1QEijNwDTkTDM6fNUplyEcAWMQfdKLM+gQDKzqDHVu8ZR+WRXntKp7s2nT95
I1rLY9IuVSm7saoQv+c8skh+SrQTGWQnBCrq/uZsPtisJTFRXI7JaOTAoEBRSf8GJjm8aHfH+Tpx
8mfhJboBthdIiGS3xpDFz8rjvW5zNo59RpFGQLR0EdY1S+abzkC4JZmzr+Fml/haQ/oNqwMYqFSY
ooqhYaO44i8Np290ACjW35k1/YrvALH/R6Oda4lMdMM0dVAUIrQSDIDRCMrrCFhLdUw5BxVv8ZgY
VNTqUEsDjCRdnnUCxMGSE6W5Zs9EodYosiKkxpG+CLeUgzu3O6Do+fNhPs4+MGzUJ85mbd1v1kvH
BCWl0GVVoDqhlxZUYqmbPhtObE+YK+48TN38vS+PLtGXTHbl10zgMPUy1nWqYF3cCEDbSgK8oYDI
iXML4ewUW8wc+ixpxwlaLdNr2XwLKndfjc3L7mrZ2HFwASRKPai9cFzc0w7W9FS9yn81vya3cIFk
/EedA2txTNAQshGFGqCNOmPgikhrKVON/JDkbnIDFk87e/6jLOiyT+z4N16l1EGgWVAj/VLNg6o/
phPnOPwPa6hrsq6LOEO+1EeNLG4iFWuIfORJsxefoO1Yvqe827OvcAlvNjMu9SKOsXSM3ppVSUcv
O4cS3vRe603nwolPGE+0dQ/reF24xX3MvRtstqDhRfK3oozRV0Ff992ExVQxECkC4tWN3Um0xLv4
ODpABXbVk2oDy60+86Y2tv3gt2S2eApANHMZE+g85PeA8E0zXnV264VppRr7upv3SlEudNSsdeVD
7kYHwJOSR/VUOqNvFM4fed1FHcYN+naS85kuZOeIdui3VuyGp9ADdobbPfPeEXhrRyPn6hgjwKTq
CwGqacCcb5LHJb7fV4djkB9vwCsBcQWzGOjaLXl/ImJik8WgGEDWpI5etRRWCkSQfZGb4VfD8B6u
WSqemJiDssnybgF+H/K2cvw2jOB2BZ5jEKsvSTPxGls3O0qUlTDmuJwr8BwvGoQVwPSdzauh/SUa
xyh+SwlSj5equtMJ51a1uWcrkcz5SWogIbcAhHRM4FIuI9jEiME5WrYTuJUMJo4E0xQroi4ggswW
fVXNnBTTqt33Bm121oxSfXlU8SgeOoZNvPnMi8w8FZlgEoxFPsv0smzUdxGgC0POA+F2+nbRj61x
K+KQkriFgM4ZnPyBTlQrx+gQ+KYHjsxnWmzYN0qORmy9WxFKRcnxeuvEreKjmHKUVF5ZmyeCCRxD
NDZq29BFW2J7HMhrQWG99tXgLhwTMGTgs/ZV/LFwoyu6siOfO//HcqIjeeUjxlkcjsDN4LvaKar1
OoDMYkTMGQLpJUkBys7iF+d/wFM0TsLDW0AmcAjBIqSAT0UX9aK5xCwPclBxsGCo4X5JDVfaMOFi
HIGJNI/wK8VDaPdST/6oHfBojclmxruSw8SIBi38JuDHMH10K5sfzQfDufInEF+r3l3rDWdgarpo
0XKEu39wpkKU1vZ37uNY/KorcOxBQ2vqEnsN02dN1xR6DQMwvdO/1wBURbKfgCLdU6zBBTgsynqm
A0oUCwwwd+mBd9/dfnMDB+7/fQFjO2CPnPWmwBdExxav43Z8nk/1C0FuUr8nAFy9Do6a07hosrIL
a/DBkhNbmV/fBj8okvM5uPmzKHD5IMbCgkYtM3PABwFFGFwM3rC87y86/YG9NWfsq9EbcZENCJiH
0ksb8X7qogdD5XFa8sQw5rXE8xKHdGuF7DZQ7qbyscof9jXZ8hRV1lBik0SRGCx1+tBoBAi1OOWS
Y+jL/uADZtCnbO37YrZ8fi2GCZq1lvR9V8AhJfElCX+Ic+TsC9haqrUAJmAKiSrIyhAsDubKXV3u
To2QnXuDO+27FSdVmvAYBqAUJbbZKM+LYFkCA3KuJsRJsEN5zUdlEmCW/r5Km2u2EsW4VU1Il84D
RFXii1bexu3r/u9vHjKqLolEMWQMMLMXz7Ttg0UiIMLSJcvw0ELu5i6trWFcU7ZxXUNfHW+OjWzu
k64ommhIGGAgTMqRlXInLaOO9Tt2x+wwnDNHeJTRCoBXlsCpfCDlnVoH9AiYPMfJ8KwieIFe55p3
m9nKXtXLd7DlbCOIhkjLsLhjWDyG2psgBS2oX8CCZZqcStVmmX4ti9rU6mxNmoYUU/Whc+yjgIni
5XjQDsX9nw1wrkUxfhZmgTBNQFd3QhXUxBXq9BQhVOCcOVu3jbUUxtmq2kS5XIAUQ7lPG09q7mf1
MZpvteZJRH2UY6Y0yrHBdi2N8QOhVjFyXmL51FvDS3X4nHFXe7qbH4lDz5QU90NAxMbcsaHNJ7S1
ZGrMq43rujY1+gRGUiRXsXJO4rt+uVWm60k/SEAjDVVH7L16AIr2rWHwZm84niIzZ0zbA2Y/pFuJ
d3EpewJbQcYr4G8+m6wVZA6YKparRiywtMq94eX+dE5t2WuvABl/4M+wcpeTue3g7QaQyPGHHyR3
OThKU7sBMbJsEytxcXe0OYZDjf2L4RggQQKiByqObBdJK8SzIogBjk9f89SD5Au26qZH+koCthSe
tM2IAmYmlDcNCTkXE9nGLJrqbhTwHOnONogGz3TMFMjKVniVvOhe4SrfBYeXS28aiamKgCwBkRe6
uz5bKLRLRiGKQPQegr0keNFqdOcrvGbUTQ9cSWFUCw0C+jIphhRD9/p0AtKx0t0lCggtRFD7TFLx
sr91m0ffRSBbd190Ie/LFmopMsXVJqDnWb79iQjU/wia82Ws4OeVwyxAqgF/HMeccZ2l1w24DvcF
bG/NRQCzNQG42s10hIBOOAUgDSnvEuFhX8T2Ml1EMPuiBGVtTAtEKORJnW6R/ez/Pv3/rAPBc0w0
I9K5ExYURxbLGUltCF5vNNzLaD8GDrtHfF5yuLVSazFMgO/CSSo7gYrJfZP4IMLRZM5Ly2bsWcug
37AK5XI3SGI+Uxm2aHdH2seRP4NZ8ySjpyy+5bXL8VRigjfw21EFTmHAgXgtKNdjcEtSzvvbtkp4
dNIJXuB0iX2Aa40YzbcFCGWJEujuBCzlaQAWO0jp5AJsw3oigwViLu3GLJ+AL+6lRLf6pDsIKNxx
bH0zlUS/hSwaMuDVvxJ5h8HYZjIoboEOeWrtprAEV3qgb9KBNVzP5+Sa19y2ucIriYzRTFObhUua
S04jp3aQd4cqOiqAw9/3AJ4Uxmy0dEnNYIJekTpdmymIj8QYWPBq/bQvhwaDL56mwMdwBzMJ/nw2
z17qqjAFDJNTDIYPGh0nnSKHhKB6AcHmDAxpdZQ4MZaa4I5I9m1OzFUjzWuIbDBIJkdvQftGlMha
upETRehO7Ali0t9OAw/BGMBOQw1c8jogrbSSI2JTF10BFraoyvSw/7x8RdUqSU6oiHL0KG2cLPc/
67y+S7LU39+pbbdbyaJZxyqSKK1chmhRQcM7bsxGbYHqyRnsf9oJ+uj/kYZu2qCORnRc0HXVZBOL
adY7EwVoydFBrKd3Ny14cwKOMWztkSHh/cgwDcyLsvZnSsswg2gBvGnJqwEU+Az0MfvrxpHAmltF
DASIGRIKkloiWEhi6V9KYIxgSLIgM0RIEFqgxJXRKUoXzlWOpwSz90RvpC7vIaKazrFyl/5JTWW1
DezrgixV0bgY+H3FLK+FpXxGnx541hUfHV6c1dqyKgNNwcC60yWUwaiqKzMGm2dQTVKPE0rWrsDQ
eC0l0z3RK2d/2z+agFnvX8thIugQ9qFSSQOsNxddCeSbxZLbUmPYeQjI7L65ycPoqVHJ31EAJkUw
Ffrgf4rH6i6YxaM0jEeZYIJlaQ6gEsQ/m393Yu+GSmMtZAKSlQqins7S9MCKU+lKpYder4vgdy6f
JjU6a2Z3MEqBgHbF4Gb8tPvzi2qAC9QVzcQdg+01zJOsRtaC3SoXkBFn4EdNQhlsQsGtkjY2yRrb
0CvcD/srVax4s92b+7cSzqSXSTuDnw9NVQ7IMrPpB9iSF3TB7m/e5rGODO+3hsyxVI1RVgLajmZN
g0Ne6GzdB/7UQbNoImje8S69W+fgSiCb+MeTqIRkhsAW1CKyMT9rg3hoasPRYtnuk/y6SdWHfSU3
fVrVCMIeehq/tDOiaNouJCCSM6v3s5ZYS/xjX8C2ThcB9PBaeVpqAqgDDDIQkPS3KBg8ZYtiy4vg
dSAFqx6Uvvf2BSo8lZi7zZKgTFBIMl70dOMR2DFnRQvvI0V+NlXpXhwyT6nAji6BhS7p52OqjxYY
q06UqUmJyzv4nyBMx3kpraxUH9UELIi1BlS3uQU5zPyij82xGcKbNpiOk9ifgXsKBkv9qhv124T0
13GaHAZ1Bh5+6IIZMbLGFCxvGMWzoyZ5ac3Ul5LgLxxofi93EWAkZCufq6cQTCj760C20gJMP2BE
BqmVhrbgzyu/zCEevoUOJ4IvntoX8QScNjyJOdUj0Bfc8QDobAeEdEfZo9MlIHyx6mPmFnZmc5sQ
yVasWH0KE2479NwLAviDPiqhaAZ2Sts41o54KNzZrzk5ymZsWAljYu6Em20mpdB7mV8z+bYT/bHn
dG1uLq0JUGCacilfqv/RVPVgrJ8Q++oHJUjsIDwt4F9uTR7mzebrqbGSxLiPmQHrpDFwgCie8AO8
esfAV0+ZDxBYLl7X5sDJWhbjOEVVL5Oo4lBEU8gvIEkA1gEwa+C7c0DSbjitY8JKEnf+rp/AK+ar
dxkM6e99q+WtLBPYJbnJkrgaEdjHyQ5V1HuD5xiknGacu/uSqDafzy8NNw4geYom0gCDLZZPYLdD
m34pgyRQsRtwS7Q3GXmTom/9f4/IB0mmDCc0CQgt2B7fcAo68DQ2shOQt2j4e2pBhPS2r8xXm/8k
gu3yRb866ZMeIlLjZsqvW/KTBJy+bp4IJsEEO6Oc6U0lO4PxnPdvwnKsxvt9Lb5G7s9a0DCyOis0
0DX2ZQERqX428qtM5SSwPBWYiBijTS9Z4hpUsoFbpl4enNQ/gKb9rAMT6ppOCsaGQMaI4WoPEHCu
cUc9qfCDpwyAAxiGPMqIeuqdwjnKN/KVz6Kp+qvlU5teNnUBFr1I1nwCkZY9/jSO+jPoL08UKiI/
8Dq7Nn3oYtkqE52SvpUTmSo7DaB6qGYHlNCuAA7rFIzRS8Dpa+BtHxOfVIOExUi3z+gedPlWbK4V
nqt+DT+fl5AJP7gVGGB2hwWa4N4EzJhUdVZRnpvysG/pPDlMaplLpRiUFfy1UR5I9Z5Pmj1reIbt
OEnARsfkJ4XY/t1CadIeZQ7Enr+MyQICJDB+dRdkdSCZR5XTfAaD+AdWssJNnzk6sgXWBi9m+Vhh
uxRvukqeUv9jeOwKCVXrjFfo+n7Ugd7HA1KjK/clrF9MksUmUpMSvBJ0B/8p6dPmF+XAf7XdgLT6
vLBMLAEOmBiC1gamn9nSARd7MI4AMOKs28XLPwgA0/N45lU8OBFSY6JLNA6J3kzQTjNfl/4FCNj7
drnxvkPVQt0dr3DKV6glsSBRqMid7BRX3VH/Pp17jJDZ4R3tJFbfkKxKR47Er7nhZ4mMyymRAsD5
tpfRP/MxZegP6BoyvX+gpHg3rO0QclGP8btuqkfACWMepS08w6idCqywaBfnZKDblv9bCtssLNVx
0jUFVOpAVKqdJvO1aewu4EjZtoWLFOZARnumZESgqHXm8b0ZX3rzL87ObKlBMKhIuz3Q7ME+sQdG
2M1ZMuE4ni3No7DWbW2luC3oD4YE5IThHX0KTuJFCccKt3x4LZh+2OogEyt5yCYqGHeWY3JLCe9k
V/R5XDAbyTUIl1YKMgcKbvdlXLcjzmpc8KWrAigesbecIp+88tpZtgxvLYqxcnOOg0buIWrQ0QcG
W6im3k7nmJPhbPTUflaJMXAytukiRzMNusFJ9sO/FBAU5teD9UO77V7wEuQUtuYGbnYqbB4mCkdH
9pHTAAeugXZoGCRqo0PxrRwf5eJ13yh5MhijF+pwniuVykiOAAgC/KJHFI7hbznWaq9MJg1VSDZG
2ggZJghxtVMWPe7rsJmoEVHW0HqEyT+ZhZOs1HQyK3ooi6cQp2KaAmIoOwdXygfKUAZTL3lzNtu+
fBHJuFSiTsQswALmmJ3Xlu+p/ozm/8n8+S81Yzyq0yI0VNet7MSRXRxpB0B4DUh6JziEAKRHn/WJ
d9vf3qyLYoxjRV1ZKBN8y9GMGxW9UiHnTrJtcJffZxyqHIDLF9BzftYNUBwDP1t4VAXi7S8c/Uo2
a1lZxJc0LTdAd2xACgl/tqlit0Ftj2+5JtiyWdgyr++Rs2hsaiaSqMnnGNs0gBndeJnHl311NtPO
tT6MC7VVpmckpfpcZ1egHkZnXfFaPmdnzQLZJgatRp825vIKzzzPYqetApQs51aGYjWwotUDOIl/
dufktUMbsoKUM7Br7kQZjTh7W0fXenVY4WlL0icdImltPfazxxjsXpKd+bPPI/fi2CLb0hPWepxG
BUSF830UvomqGyAEcrZu+/D9bfAaEymiRKzD2vjQR/5GXopv2RH2aPW1ZTiq2yB7v+puQNYOFLTM
FjnnF88wmfjRZIEmdVRDoVlCkE4rVtVEP/Y15K0iEzHSRk3TMUR2FqI6Io1WMr01I+eqSr9zzyiY
qNHNUapijB9xMLxvlPd+eJWqO0JsTVA4NzyONjoD0iG3pGuFGZKq5FAVkyVPVjeFHKPgCWFO3aEX
jaGUISQlp2m6Chpf4T0vbaCN0Mzlt93pbMiYZ7NLVZxQyZGiA4V/iaot3eTH+E20aCvu3Nh/cwlU
5P19Ynt8BoCWt1WHODXisUazYzf3ABqnILmlaEu9j0LBvvFxDFxnokWYhYMxLzDwujyjTcbXIx50
9Abjw+eFpJu5Ckh6GgyCRM/gxhFus2NzlFClT38aAPzoMSTZ2TOe/mnmnn/f123jAfmzZCZ0pHLR
TWoMz+pPmmrpvZXejCiambbkLbjPUd5xf77LgJEno2+1sAcvPsj/9dP8529gIojQo9Ia0B01pug6
a9XHcNTcpsstYEH7+/ryvIIJJD0Z57oPYbHB1FtDIlkmHgH0lLOqPClMKAlHcBpNBnwvyPwu/ZaY
9iBwiaDoznyNVzqwaUDpTHuqPtuMIglpP3X0xuqMvyQnO1DAGCAp2Fi4/Gj4lTdcj2deDXk7Sl6k
Ms4AqKeY9DQpVYLaAjWUNZu3JapV82QlQGf9k926CGPcohdGwG1puC7jTcwSA8MfRyCeT7zIv+3g
FzGMDwRSvAx6DDFN+kZShMrHfTV4v8/YNyrAmKKlYXKJrvrutpT++85N6kAXBRirzkdRBfw8FEiN
8oDGtofGqHypzjg9iTw9GLMetCrQuwV6yPNNA2Qzzdlfp+005rca7IhDTIog1AJYtJoNVq4C0OJx
aJ7M+rFd7rrmTuO2CW/76UUgc0aSbG5nJYFCUz3ftEJxExXVXWeMb/t6/YdHi4sc8tlVhdBsUo26
6miPrmC1dnj6IHrHAx1vTISnEhMVyDzGZafQPRrsMn+YATTPe7D4DzeFizrUTlanlWEOPVCaYW4d
qAF6VwBkVegXhwixR3hWnia7fsrc+cwtSW+f/Be5TDgIsyqU4hG64azCmKTkp6AGwDmFR/HcMR1e
6r4xbPDJrdiBhqGSxHSi8oxr7aQDzji3ayd9oqij/HZ8Tjhne3PCkGhJrkNYlxo+SGbdOdKeJL29
H7vwfd8et0QhXoDjyURpE4NUn/cPPABqYBoi4l0+2KAHsgUdlg/OX4WHO7FljWtJTGQF9WKlgBFO
dnRwKeUPo3BNGk6Nc9O51jKY6NqXQzuKKWQkx3/g7kI39vIjksFr3uAob+GYONsqNQaBZ4iKzGtx
OcWx7AliZSkijz5hK9KudWIibSxHZVJ2BK9N5TmcToXMW7RtTXTUDUw8pn7pPyVVUM5lBRNQQ6c5
VhhrG9FBcNc6Bp3XPkQg806dzJP+3re8bb0uYtlAmGiNmAYQW2TPM7kqa84dbrMWQjvb/k8vJvwl
SzGZAJaDXkAbESy8aCEsmW5niYDJiLggszx96L+vImEFgAetB/mtM1bRA5jDbxEZnf0l23ahi0aM
swLARI8nEDk5WX6lx/dx7CxhwsmzeGowbjoubaySFjKCQLoetfcxDzl5N08C66TIgZoQXCFOpvpm
esp4CHbbGy+LuopUWDa/9BzneiqD+huuORzkg+Iu5wE108LvgaeTHsAEyHvD3NyWizz2Dq8KE1jb
W3ho3j8Pim5p42tpFJx92TyB5JUUJkExUFJpcwlaNc7sEjd1zQfN6THT0nnJM0+l7Ui6ksZ4ZxSU
0hRQacMBIAR2eh88xVe9I+FxO2ztfbPeNIiVLMZRUXfI1FKHQRSDN0S3UvKy//s0FLO3o/XKUfkr
z1TVajQmQlcOYyZN3Ph1G9tG3r7UYmGHyF57bvcezwZ1xlXbOTcHg9pE44zAl6ctJOFzZ3UuoHG9
8EAe9lXcfDnF9IoIbCVTxUAYs4ZqmAa6WcmojLqBh/06gXDhTXc78GA3VvcM0I2KY5CbzwVrkcyy
mtn/kHZdO47rSPSLBChQ6VXBst3tzj0dXoSJyjnr6/ewd/daZmtEzFwsFpgLAzpdZLFYJKvOAbeM
UQCSeMqufYyhXFQNFhms+qp6Dh1CWWYhSZA+x0dcALkoAldUm3sFtLp7IXtR0ApKW1CY7ZGYvh9C
vR43Mqim3mFlfKVUqYI73akn8W48Rm+Qk36TONcUq0v+jMqKVUozriXaEah+ZVyV0+wZ7Xgi2uxy
ppUus0+uu8BhFr1co869CYFD0+uSipubDmQYUOiJ9/wfGq8ue+1EryzgmFVf+NqkZzPgzPihVW5N
/ZRXj3L5pnTZbtuy1TW/QGL8NRKFEfpCFKlGlvtap9/+4vvoKUV7gKSDnZPZZCYx1VGXgDUPXc+q
fNbJ4/b3Vw8+ikoMdK+aogGhhcugQgRSFEKNg4/QQnOAcn6pu3yXeOKh1C3V7UAD0HvlyYwtXsfh
6iQtkJkdujB9sZYlIJuoaTb1p1a+z8l7oLRWoEQOx8zV2LkAY8ZRU0xU3YUAK53ONbxojzvWU1VZ
yKMyK7oG4xgonvLnGSfZl4qTma76yAKbSbGFsTCnilZIDIV4COXCLZTB27aPB8FED3/yiZa3gNCk
k0gelJGThHK+zxZ2doIUTz39vtR7g3Q18WgwVqMfKudQ66OhkeNjG1psbVo4BFNUoF6gVw9Ni5sS
wWqTq6gM7e1xWt/PFkDU0AVQXSk6lGAAhBtGV0MtybwXbiIQUgte6qY/VU58Xd/PFnjM8pKbuZQz
ArzkF/HqQ74rbMEOf1ERN6p3FjjVy7aFqxF9AcisKlUf1TSpASjpX9vgCnWmaPDhODQPg1lMQqI0
aMcBxiw/INGJgquWK7PKw2AWTSia0VzSgZPr2OpD0KGTJ0ns/8YfQBaAzUI2DfyDmZ9a14VqwuEL
2lz6LZ5Nd+Sto6okVnGgor7Jt453Aby2lIikQIoOfV+iwbZJzuOUyWGoIctOwaj4VQh4t+g8AGbz
k2TB7MQSAOZ800JHM9z/uYctDWC2vErUQ0WVVdwwBgJkeeT7di7BEaA8b8OsHhSWOOxS1UBXijZn
ulQpGxp9PgJnNKr/czcAGc022koAQmsKWihkExTbEst7WaP9HlzlM3EEVcb07/XmJlG/68bEcbgV
t0a/H7gpRJSzEfmDmmcRf1ItnvQZLbROV+3G8UGXryre7RFdfUyudQHBRIAZz8rVmAIiFf07PAx5
MuTqZ2M39uZh8sf77YFbm6YLODYYtHMfGALgqAKV7MYflxPqvYxq12DHk4lZS9Yv0JiwoBNkXFA9
J7Q5xAaTlZXhbudnjqzdd8JvlaOBsTFzyp/IV9KjDEkB/aBxu2Goh2+NMLPbGr2u++XwYbK0gyju
qQfV7WjDZAfCozv9aXuIV30T7O+m/EETw2pRtPo0xxm6BhwZygnCm2agWsY/NL7h/DscJnDkUaGD
iowQJxdkG/yN14Eu7JsYTRBtyMkn6Ah9GsGFSZ9iiGEIQguThu45Ud7q5qWFUGbyWJmHJrxWI842
vLokTDDbI8E1FJE9XOVlK3UDqPtQCZtbhpC7wuTo2mtu1lYx8G6e1sAU7CS6jI43yk92mWIMlT6Z
E0jLHRImx15E4+lMbiKtuE4D+WpSSl4x8ed4D/ZXjTI4Szro/9jcqe+iQs26XEVHzD6LvczgzNXn
kHX5fSYOi3WcmK2K7w/t9WRcdyRCVeXXP3U9YBiajr53yYB+HjNmUz2OrdnhfSwfazcnrVN2qlvq
xIplXoc6jRCXrncJxXj5EOZRKAf0KW6urEiR3U4BY0Cgkvd8FF+JntqJEMjWtn2rY2iKEGgyTUrl
wkQMOcnaIpIiFTRyld0oAuRkZBsNy4dtmFXbzjBs6auYBXEzp7HqzP7oqKp+nQnmVRoMx0kr7WL2
LSH6885dDKepaHTjVLF/suE/hxxnXaeYuWxwmqFwiCB521Z9XlCXEEzMz0YS4wCCwQMb8JWsSk+d
GrujhMI2c37vZJFDmLu6nhYWMXNVFEHaFiksUvob3z8kA+92YuVS8sIgtswSJ/quKsGW6Kiy3V6b
V7Ej2ES2TS/dJzveMXvd9f6ZILbIkoRj0SgDwAwhec01dFEYpTUVOWfUuEYx6wo9jkujquPCqJJL
lfvBjPBpFZ8nia2wnLOoFvo8UR0pkE4EGlp9A3WySN+PspZYwZB6OGda/iC4hYo6KhEF/D4YhxAi
g7n9qeXoPCozuy4it0wyL0RbXJ3YplBc13PikjR3ArAjEKU7VX3rZs24k8m3QNbfhoryYRmxNUQg
m2yhGh/Gfy6Nc+keTMBVUPtYmDocsBkmL2vUh7ZU3e0ltR4ozk5BnWaRhsaTMZSkAIRJg6AaHf0C
XUOGbs2178xEP05JutuG5CwrtqBz9uMkDgJADiAmkiNX7Z7+HQATibo8ksuGrtu8kKxiah6yQPux
DcFbS0wkmpWk0joCr/OHWxW3FOZDwdvNeRBM9OnMAPcFPiDM8U4Ldun4ICmcmViH0HECQU6pfTqD
lFIel7KPDT3XiS1I38qQvFVD+rw9VmtRG48dJj3p4HDNxh1Bi6D5k1OUILDzZAZ/opvmz2P2jcoA
bWOtWbTEYmIP+uB7wZyxpxfhYxC7peJl1eM2xOckHNwiC3OYjFVI/KgQKQSmPh2v9Ph20J6FkXMM
XVskSxT6+2JdTnBio2iB0jZuUz4nPME+3qTQgVx8Pyqa2B9zfF+rNEfX3xN99HxwluW7PPm+PWC8
OaEDuoAK+9z0mwDzX1bHXHzKOquDHOu/w2CWvI4KVi3RsOQD8T43TkNxnxmcGfno1GR3muWUMGs+
6QkMMbEgp87f5UZ1342KZ/jzIQriX2kTnboWpvX9qRLbfVNpnpZNUOiablT/6YN1P7hNjNjNJfCW
aVnWW1oQWD12lCKtnowIJHEDlHfndK9X+o0PKo8wyDxUPN3F/URQvWrcj1r3XZqVnZwXL40wW9VY
vhpV4+ByZLKkKMK2hkLluHDTJDt0me6Eo3b0tTmzSrU+4ux4rFGDowezg83kluTic1Dk74VigJTW
tIRQ8aCN5goC/qPS2gSSh/P7bPgvit/cTrnysD1nKxXWuPTCfTvUo6EtC/nvS8cIknCczMyXHKVD
J3B1Q2kAk+fohCP0MXoyXlN3uDIezP027OeVBRJSqsytIRSBop1Zv20HtmGjUSUnkg5lcaflnO9/
dnf6fQKCEzzhGahfvbRqBLdWGoDaxZnG96aNbUOwjYZzjF3JsQAiS6pEMHQ4WTL+XgVxqowxQIoa
ovDQUHtDe0JwkMHSjGtErh4BHZNL17+EY1xflKGQJaeAo1c79J6j+AmJdkv5BeV7O/U6XhPL2hhq
9KEE6uIqjrPMHBltq0NZHGLmWrgPxfsy3It/zuaOFlKcw0ywX+Mf7E2AGQWqOAcCRMuMbKcYqY0D
5y4nvEfllZmi2wXKNnCqRXkBS7EtYIEHklj8XYq/HtX/AWOLTPUiMNDpWyJnGMAQVKLhqHwU5NNU
epI6/FXIPWMxfi75ESlUAYZF+i6vZUsxXYPwbtg+O8LF6CnMfm7IZjbWBrappFNv48CwxVF0VdDQ
bscEHgzjb6aCi5ouhy2jmlhF+64Fzwlv/6Br5HINXZrC7OiDoEt+0mMb7Pv6pygbRzxD7sO6+uXn
CHJ1cjfGuvvvzKJmL3ZetSCtJELk2gkyV6qPBQpshj9vILk0iwniJBrmOBjgcsX0rOc4Dqm8dxLe
5DCxLqn6QlYmOjn+oUofVNNN/vxi9dIIJr6lyZimQwOIvJeRNJZXWkx+GWVlBaHBU0/imcPk9fo8
os6crhvVJHYcasdQlJ2gmjnbECcUsNxtmuwHGU78mHuzsIy+xP8tsXDD7nvM67L9vKNejN6na+lU
yEoTwcDpS8UO8c5YEs47I3WijbXDCiTPudwWo44wYFSJFROv93dVeKcI9b+LaYSJA0id4niiwToa
UiuUUpC9FlaucJoKVz1AMVADq8kqnrmZyJnFfuzPkEVxcnHezf5bVVc7bh/eikgXZoVABw6PBYoC
OvfLxa+lQ5vLE1A0ffIEo38gcZFaKUhkxjixBiG6Fvz6ACZxSxn+/GXwEptZT/TyEfshgoLc7kzs
qTrenrl7w6qHLwxkFpIfgP2zoptdGaaWKqpeohYHwSBf265xJS10/iKYnuEM8XI8pU7LM7GpVKfu
KzsYTkNdWEnyNxvRAoRxjUQVob0r0miqvZSF70igLiJ/c4268AyD2VSLCkeQuIdnzMUpbPcROWnD
m1rt5NTgrCfOFBnMeqrDVphwusHlXC1ZBeh5wap8bLsXLeicNI+/bs8Qz+UNZosVQ1z1iSPgTGQ8
JsQapKnfpcH0mpeiHUcy8Au8NKFIG+rJPHHm1VW9mDr6+2KzjUXQXRUzRrUK0OgInqYk1B3JfNi2
kYfCbLeiXmVCUcDELIlxiY96KeT708zlaaLezERcE8Uj9AFcRpxi02NfzrJKgpi6k173141n3tQu
GuVt8MFz9qkV4iIUeJ6R2MpDvE3r5dABiRY3D54Mnr/Mk5+S63CfoTE0dFMv//7Hg3gByayysIOO
UzABsgwexOZZ6XW77++3MVaUwC7tYlaZGHWhEUANA31R0i7ZR0f5qOwobX/pUg1eef8WeKM9gPIy
w1NxyUvPVwqcLvGZtafOY1iDsV12xp0ERZ94pwYQJp128V4ExWXqyZxdbSULAE+TLBPo+ODpjt1v
BklBD9M8IZcxr7vorlV573UrjcSX9wXMCqticzJ8ECd+dJpFL6LXXqP25Er+kUCelOqrFYfsrbQD
vs4rHavL1XBxWGR9dDQHQVJGk/oorq5obYPpdjv5bTzGN8YuecwFTuD8nPBcAjIeWuSzOoQyAP0s
sFL5m5x/7XXR7gWVs6utVG1QJBViAQQVx5/ShKgaZqL5voy67h4y0Y097tFNb0ES0sk9bhU+dfrP
A3lGYxMDNY9KoQYarbrDFYxL3lAB49AactPhZfWfd59L05gEAVJtcxo1AEvHx944EWWyB/EFGpEh
T7qHg8TmBnktxoHZ4DKhKn1HkRVrlo759N0Yroq/OHBdWMXeL6lJ14WFDquIeRMYv+bubTtw0VHZ
mCI2O0hS0rc1SLqdFIz6tA1x2NFo9Rdx/9IOJj7FvRy18wicYvqg5gEtzx2BlPxs+5bqTY5Myfu9
bds+x6hLTCZBaFRfyHw6drJ8nyjfS56MzQrd1SUAE6L8pprycASA9j55LdaT7Iq4tIAstO8Md/Ov
cN84yql1iydaVMjjrvucHFyiM8mBhApTs6ToRvfsB3sS91bOK9DguTr9fZHmqOM4KJAyw7Rpr1Hx
ffZxBd46SX/sGs6hj2cNEysyEL8kvQhr0Htmj8NOqiM7TDk3qeuB9p+AxNZj6EUK0dgB5oyB1025
IyTXjTw6WfBt2/M4xrAFGfpcqh1YDWBMIrn+uO9E4YTHBnsbZaXK+MIDPpEIi74J6UXAzI9dbVVU
/xMv2K5gF981CTwX9U3s8hbVSqZxCcpkOnGj6KOWBGhNCO36MHhEsOQ39X20J0dx5b3+lrxwzFzf
j/+ZNVaZwTS72pfoplW+6o/lAepldmZDCEvyCvTGth6PV3Z99kxw0hPRRO0d/X3h9GZhhkaZGdgk
24MQPWXpdahwbOJBMGsX7Gt+kzQ0xZh3rfGU1ehUed8ettWlCwlJUcblA8Fl9KUV05yA+JluvkEr
24V+lxejlfp3ovJl7EROArNy7w2nWIAxoVaFBGgf6bDnQ4PIC53EhnLEAUThDm8r4dnFzE5f4fpD
KTE7zfAeGE5m/so7K2hem5CzNa4nSwujmEkSJKH00wRGNSqeXcodeGzsRLVpX1jt+TYvgVlfWQs8
avnC78qIlEWRA687Krf9deeFu3IfHFRvdFs75K7k1WC4gGMirioXRVZqcBCleh3SfT4m1lSdUl4v
xPouucBhErNhCMsohhzpR29ff0u11htPcIUv2Ss6MsEIFIHxgFyVtm8XV7zKYY6RH3/cYkyHZqpj
M6QhUu3dwbgS2tgT5n1nPG2vtpWD7cUKYEsZ+6qBjo8JK2tndPI72qzdW+bziA4TeZ/ahp17vLtl
nm1MJPbVzkwylA87WaVYAUQxzX62DOlR4WUa6xvNeQpZgp5wMuS2S4FEqUqnL+gAAYGEdCM/Zgdt
Fx/BZpJx0oH1Va6aiF20opbNe5tAEuohxy6jh51TtV968etgPIuQy6rL5+2pW43F0hmKGUajK4Zp
HgBVku/Q4tHBO1e8bkP8ZmmfMZhgHKhaEFdZ9N9mU/VqvgIzNBJDshP3uafe8ahTVjPfhUlMOB6D
aUiEHHCl8qVArVIl8Pq5f7OqzxYxYRi6WMncTCHYWR7nnWARNzqi8oBSHQ5wfXJQ7nGo3HVX5Wvj
mo74sD2gvDljQvPYgEdqVjFnI8STxGPie3PJ2T+l1aPRYhCZcAwuwKorY1hY43Ake5Md3yU3GqoW
BDeBksnJfyQ7FB09o/DiyCNs4U0gE5uzvKvRPoiwpdcnsfUyzdsev9/sbefpY4JyQko9njoYR07N
L9qghmrIF/UdJQXO8MKrKODMFpsOB5kyT4WJ2RrSwMLzQxa/p72zbRFnxNhcWB1atcmoR/hJ7fiN
uTNbXubBM4MJFHWumqlPA0XsfxW1u3mYrTT8sW3Gb/aRfyaGTXbLWRjDqgJI31nGCaI5Hy1Qu1y0
Kkfx+qO40yKLz0a9vpecYenwLvZJEpPJVyPAhtov0QCBTnzdKa5KTGvbPh4OEzbifigzicDvBqE5
xkJ4RyCyWJnKvpl+bSP9JuaaeBaD+IlosMInvRL6yYDKEhwbIKBlN+irRwEvQa+Q8SpboatxrkR/
kwT/A8h2y9azmKuzEFPSifKg2fNe0q1yP+00RPmWx1LOM09lLg3lDCLvWQ00AgKpHLQ36kNwTdkN
uwNlNxR5BEgr7y00wzmbx7h/VI5JQwjG0z/VUKRtr4KD4NVITHnnr/WlfAZiNstKVlHmXScgq9LL
69lQdn35d9HiDMG4Oxr8apILsGWUp1/Qf7zviOJs+9/69nGGYDzdJ7jIEBpYQRuAGy+DFITg8UVQ
1urqLqaF2Qp9rcrnKIQf1Lv5dcI21XxQSPiO/CNo0Mjf3tDrvPnHtnW8OWI2xxjVBklFfX1OHub8
ah6ftr+/nv+dR4/ZAAPF1+omo949v+XZLs7vuvrdLO+gfb0N9JtE5ozE7ISpBkWGtsA8Na4oeS2m
CkShVtSBEz380kFDV4beXoyDbLcX3wOHp825uqlAdRa8RyIOQWxtnyzXJDLoxeiU/Rrjh8wgdibx
QFZnawHCjKYftaHptzjq9TpE9pqHfHS3R5F+4NM18gKAGcQuC7URhQXYPqSfmvCiGy9t7WXCuw4m
Mz5f6OqF0BmNPdSRUaxUdcZmJd/7XnGExNE35cZ8F5G8TPv5zfjzujREvgUeE2rzqmzUnlYPCsWb
Mn4PRNTI7rcHcHVfXEAwwdVv5qTwKcSsfyXyUQy+d/I15I63UVZX1QKFiax1K6ZKYQBFbqRffgnF
vTS3Clne9Y20z4WYA7eezCzwqF8usgqlLXyTdPA7lLV/UaFGBck2vE2i7ckSv5NdtvMfpLdtEznr
ie207hP9f9eTIUFX/6C4pjG5pPpzCSXqEtBQ0GTd0FVWnWTOh1qvA7hgO7S/hGHwohxPaEr5ZBoF
pxFzPcIvsJgITzo9CkYZm1UcoXKa2Op1CrIi8Uf6bcabsg+auya0MtEyOTF4fSjPNjIxHhWKYijR
GFzH103wmEwvjcaxjQfBBCZSJdM06RjGRjMsvxZRJX/VFs/bLrF+2FkMIBOdUDz9v7NBvxtcSAvu
opN4aPAOme1MR374d2jsacccw0jQFeoaeGOF7q4VHOt9byM67aIdN+lcD+2or0JDj6yivP5yiUnJ
HFaT/lFQQdmjlH3Y2D1OWWC2KZzokbzEp5LX6rw+a2dMZlm3fW+qM2R5cflq57SLFprpOKlsjyMP
hP6+iB1qkElDjEJ0JyuufPOnntLSpW0IOu+fdi0cDiQMnkZQYX8JkZC6jOdax+Pqx74ffTx+invu
kwn9zhYOE9zldshGqDTgnfBetqG66goPugvuIVd++asz6sIk1h2ENKvalr5d6PtsOvbaFVdkcHWr
WkAws0+CWqiiChBxttP6JwUPdX5jk5l34Fh1gAUO4wASyJukoNdQFWE8mtHtLJ50XhRfP9MsMJjQ
Cu5f3/Aj2JJf44RoNSdy0HG9L15xfeBziRU2jAUSE0yJOudJKABJ9uhbQua1x+pAX715HrB+MFwg
MTFVrX2SlTXGTZE+hLPQaJNb8cuIqwPRaR4Fh3e9w0Vk4msN8Xq1aIE437aOtKPXw8pDf9XbOkhb
xG+8seQ4Btv3YGiFVLQV4Dr5LQkOoNQOew4/+GqidB5DhYkMc93rGUiHZUcqT4rgGE3qqFVrzdg+
ktbdjkI8c5joABGwQgFfMpJzs0WlYmGpbWSb8uO/Q2EDwxzMJolpYKhOcnjM5C+Ncb8Nsb7PLkaN
iQxTmYmTkQBjsKMbymAcuf3euNY9oD7zvGA9uVygMfFhQp24OIRAyyaLnnvrQ3Vf2L2VTrb8GN7E
kA0QnngXz+tPIQtUJmLMhZGM+UeAfTVQvgiRM7e3ml2cWhA5dSE5f1XvtoeV5x9M5Igkoyh76h+S
kVqFiIQWOsi8mqbVA9zCLCZoiFMJTsgMa8qUoC+v34vjcx+8Deq3xtjLlWRvm7RSLnkRDRUmYiTa
HORZirkzTtJBOwm3VOQncLU34auqW1Q0s3JmGxWo1vQNCpcH4Wn7D+C5KtswEamNOgkhXrSoUGfi
xreCHb8oXgin8R+Sbxw06vgbCQDbA9Dq1ewLM6ZQ9MzOAtEdpRyDKu+LMe40yzy2J2WwQk52w/Eb
to2iyBtD6dCjjefBm6gtLDm7H5J/icFEFdPXq6KgdQxDcaONXqldaZLLGTz6ja3BY6JKnmZdgc4c
+rKaPklQSWxflHeqJRNb4jffFjgvj7xho78v8k6f+HIDmRxaR3hllo8Ep/7usG0SJ+8kTAzJUUOj
JeiRhYoGWJ3b2y6AjvvPMNrH0rENdlny+u/wmAii1A2RajCc4TJttEvxRxWDgFC8m/0fU3IbkQcJ
m8424rrDayrYNUVRhr755SAmWZOXXYUTAjoOfH/fJJz9eX2S/vk+e8ZSUZZc+mgydpLUARE7FNTt
MJA5UWqtBBk52xmFyQKkOMtltYIHoH36iE7EXXfy7+Q7P7ekIy1iVd5kPN+ibGG/PXrrwfiMy2QE
itobSdDS0Yu+zqDiLnHM0q2sObTxlzHytsF+k72d0Zg13JcG+nJnWNm4o9PdNDYtr0qviFUdqlvB
4QmFU+f+vJzPcMxyDvUxQjEBpq5XG2i6opLW0sXMqvvSDbXc2TZu/XZ3MYXMakbWMwgob8Ui3hse
1StRd9mxvypO8t10R25nMDxHjn6QX8Dz7BXuNjpnFZjMOs+SKS/7EPMoFo+CcD3N37e/zxtKZl0H
cStP44jvT+Wdrzy27YNsXpW8u93fpDznGWNyA2SnsaCmgOm/j45mV170DGEK1EFldy0ERFKP5//r
8dGEoIOkE0lkyaWwLYO/JMLO9d9z+f+LknkZ5PrwnWEYu0TwCOUgbMORTDrKxUOlHySwIEycK64V
qmWa65xhmFgozmMnKT2ir/GcH2Q7A1uiZFE+2Oy13KcQXZVcwI4WT+Jj3fv+wWXppsQ2QgFBCVxZ
PrVJboN+n7O6fuMZZwgmQA6xMbRN+RE6fC/bV15ma9eS1zk0+fZt5e+uJM9jyeqr9yjUKf0agJJ0
F03HYL4Jhl/bi+o3qeHZKCYekmqcw4C6hfE82ZS2PDlVMVTB6etdeuKV6qzvZGc0OouLdENsmzrs
Q8zSgHHrD0Xntf2BYxGdhs8h94zBBMEkD/K5aikGyrdopj2DuHLa5Tiu/FXhymKCmJCnqJNW9ROg
6mw41MpQWOnI64rjOTYT9mpFJg3NPJzY9Mrodhw4Se1vTpbn8WICA3jTUZJGrx61k3wz7oxjf5fu
2n1xrT9LUG9zaMkxr+CNE4w0JkpIwzxqfkKNUqEAhRvcQG5dWXC6hkdKuF6ncJ4jVvAjGGSU9ccw
bzrWYBOhB9hul+OZOHB4tFacqdKZABGWqj8F1LvlbNo14nw3grCck2tyVhAr3VnWaHUGJQHOOeJB
mHFEbsFu9bi9hHgYTEyYldwQCh8YQfyzVDJLkPYC4ZEE88IpK8/Z56BwyGi+SdcpxG+dwustpbHU
e8lWIJkw6BaPH2e9yg0JnqxJ0DMg7HuZEGgFynBw3KENmRRRc1o3cMtvJhTCxg/xJLwZyyfi5Tbv
4nDVOxbYTLAI0rgKQW2KdozpKiEPVcd52+d9nwkUkhhJalni+0JZWp12bYp/cwxZGMAEiiIchj7u
MHhh9By2pyp8bjOODauet4Bg4kJYdrM0+YAYlJ3a/aijvSh+3Xbu1dBzhmDvU4e+0aBXiGGax5em
OcrBPixuep/HHbLu3gscJhg0FRijWxGm1LvOhbPtgqN2MK7/p9R1C5EXDjklHf5P+94CkDlHqcEQ
1AW9jzRRD6iDmaku7c68JdnJyG+D8cv2MNKZ2EJjYoQwGuijrjCMWdpYo/+DRKcJWqImOZjkGBH0
q/RP24jcEaULYJE89GVlhB2BgWVhSdDwGK+kh/CWOL3bHcZT7oUn3pFmffNYjCmTS/ShIZhBDysV
VPIjl4BOq3xHmwbJFa8ObD0TW2Ax8SH2g3HO54/yAZq3/FcTNrimAmjTnnfoWD/tExA3oQkeDc1s
5eUwZ61fpfQt2kW36lNz8g/lS74XTuGX2U7uil3ujbfS3XgncZb4epg6AzOzWEG+riS0daCD45jG
C2hIt/1kBQA1kJBHVD7q6TUmTM2V4sfo4gOhV3ITGjeDyCMQ4AEwQarWykFHX53kgKj9VEW+7XeE
U13JgWCTliKbFa3MA9xSjIVVB69D93N7kFYC7XKQ2FSlLtu0kimAVlzNc2K1EoiGOSGCbjhMiLjA
YAJSDFYROZtDJHny+LMqtUNTGdeSEl1Bo+YLKQR726S1xYrlI+mgpjM0sEwx8zJWQYKkCz30yf80
BNPbcq970A888pq9V+fnDMXeyBlVbEQ1ChUdLZX2cY6rgWh2ts1ZnaEFBLN/BFNlpEoKBkE82kMA
AGId8fs08eoOVnbD5ZiZ7Bzp1TjkMnzZSB/D7D6XDSsRY8toOb6wsjld4DDbhdGEWhfqGLApL+y5
u2rjYyraYJGwpXCvtpwzDc8qOn2LnaIh/qx1Asau7byk/Npkt2H1oxa4Qjt0Dj55+GKOmO2hSnx1
NBOMXnigR+fMo8KFJWooccXBMWnt4vJiBKnNC5sgjaCFUQGbQAC0yyDtJLgh3nCoZFzyiGrNv4lA
C9OYbDKUYjNvG8Dp+VuKU4zKiw5rhV4XBjFxGgq3eqMWGLzSCW58T7NpLSoKh2/EVwlPYfRKJT/F
nCDBW7hMjCCR2eSSCbPq3rSiRno2Su1+e+FuOx+EGC4niohVXXQGXVL98yx/QzmM1aO6lnvPsW2K
wmrsBHo4Nyi+og5RH+rbwE1s8ZHesQ1oTZ72yl37F5VQixlTRCZYkLABUSYNsEN5l4WyPTReIfF2
19Vd4x/HU0QmUpipMIHCCWZJSm016TfwPlpm14PjzYt0Xq3rWtJ1YRITKbBjFFpJTSI489HOgnYv
Qwhb3qVUf8fb9oy1h+ALNCZeJD0KnkvK8pJft9eGPR3LQ3qg7QUCDqGJ3aS2ZoX72quutV1p5/af
i7TR143/75DQ77h0zQCcsSHEoOD9/qmtH7jFUtzhZKKG3qmCmEK+Aw8Q864/VF6973a9q4JKNXB8
zlrmLTQmgBh1BxoqCdbIMW4NfKsI9h148ZNyvz1tvIXGxIykiPMu7mFUS8xjqBnHMOE1t9JP/H4j
QQPP5cSEc9Jm2YCwlAzTLkgMJya+HfshqJ6Dq0ptHWMuv3U+T6SBY9lHRrXYU3xNTHEGQBZIkvyx
npIXwtXb4bnEx+8LDLFPgqCmpimPtDEp31WQKkDLVWpnBxqn0p4zXetugQxQN0ANKLJ3PE0+EimO
QOir6wcxnKwufUiVU9331rZbrCdoZxxmMeW5plUBXnScKHPn+oi2GiXg3SLwMJj11A6qQsgAW0Kj
d7Q4sMoOvNuJzllJPBhmJSmdoAsj5UBOsRv7uwT/SDmxbxVChXi9AhVO0GIzYX3OZk2XYl1yKpB0
qY6O9xNumycdjU+raIHBBHMNkoB1HxkIb6/FvgcLk+jRWpvKnl9Mt5ysdvrgfpq4hD+ry3cBTI1f
+ngw50bZwjhaX9N47b52aRjnPeGtLtcFDONx1TSReUhgX5cbx25AGWqXcRYPD4JxOCEodTAYAIL0
t1HnceWdeW7AeJo+6KmgGFg0Mcrf+6qzBbCR4tHa3V6bPDOYkD1WhpYIg4bzWZS4w4BOHT3lvHRu
W0LYNC+XG1PzI8x5MTpx9TI0TpRwMkkeBHMEHFX8L5ZgxSC9pojMpIQrh7y9Z3vVEDarE2f0F00V
UOaxcMposg2ptaVGf2gzNOCqyr+aGsLmd3I8k06e6dQIj6R8R/c+Jy6vn5T+WSZEZMIAMdpUQ0mw
hPqz/BDaULt2Mlt1JY8SvyWhxa1B5o0gncfF8g+DQmz6Aq6Qado+VHQrVSQHrw9uMbZeqfjWkBY7
IxLsQa6Ry8YQonltSeSEqnEnCCUIXaHSo6jev1kDkP28/KuqWDbAhothiOrnQjj1vBrbtftY8Or9
P6QTkYkVaZ5PKNQEQONqx/aOyqajqeCOsiK0dv5uOurTtkXcmWWix1wJY5uVGOh8gKRZBYnjJjjE
Q+u2RPeSFjUvqeTKRHQ7rXhvo+4gk/gUDsXD9t+xHV1Am3Q5sm1bGXlIw73WfR3Fr6LOCS3UjN/v
Y6gJufy+1DRBkqgYWJKG1qBf5aZu57LXkJvI/85lPeNEGTYJjEdjGiZqzdwPL4Mv73Qy3KdQm9oe
tNW07OwtbB4Y4SFWbqAj4CT5nYwy0BKyhAoefudv2zg8c5hEoyoDTSAgpHcM6ViSr034MAw/tyF4
nv/x+2LBl0Y+BnP/4fmUf7Q9UN1W82a6bVB46tSecaNwxRY4TvfxjL/ALIoonxUdmNmveafvsnvD
adC6S25x3LehbPKXN06LGWMCiKrkXU4GjOR/SPuu5bhxrtsnYhUYwHDL1FlZsuQblqWxmXPm058F
zXzuNoZunN9TvnSVdgPcWNjYYS3WKoeQ0AWhQHHoPHAYgiwXBOIiNvy18uwlovDjwVoAApKIBYkN
grfZK1yQGOyMLyXmydlIGTkiLeQ0NnQ5npc3wTdVBIeOwxYjVZQ+bWFb27DScH0K3I/5NYJYneUu
ghqICMg+N+LiYwZyro9Q8cKTctyAMN9GRAwxHdko7G70aOOFy5e+uJMLt5NAMxO/CNYqABh+pFiC
TryZJPClzh9A4AReYh92lMoeDuppxuBM4uXyP292VQDiAhz4zJFcLL2mZb2A5BlBTboP0ewm6Xar
f40TQey0HpKjd8WC3iY7F79iaN5FJoEINQsCWNvHsG39eidmz/vNlzzbYW51uRwFk7HqBDudZTe7
FEXJ4iB5mT37o1u6irBMuL59Z3scvIE5N8W7E/ba4bbu7yVw3LWHIhDVBdbR5myG/f/FsiwIBOig
0pOhGgLt0EctFh239ZjpbICLmbomGVWlhIGR2uqHUdoR3mn5ZiHO/Fo+UdCkFUgCE1ucNlrPSKBl
6n+uweFaZsbBGDXM9B59fF58H7jopTmxHmdpJxyhWceVszUuSpJoVIVLBmsm5B1QJtC84dDkNmbC
/eiQ+n/QBwkIPZvjYEwJqzmeA8SfNf0S9vtEiB3r60GSkhqUonjMBT9qirRLxO4+rfjLrI+0fI6z
R1XDHP9fs/luyn5Z37fdNhwEl+66R/60y/dtZFEfoLcKL0eKjbSG73r6TYCK60frbIGDjCnRWl1l
iaO/M8GhXZ+aQ7lBJwUGzlmuyi42sexMgqOwDsZnsxyCgEavniUJCxvqUxm/BNFulDIvDk5B9mS1
osfKenh0tsbhh1I2epKW+HyF9R6n74SFYPEfELQj0UzPVjj4KJO5GjL29mAE8WiiBj2Q6Qb+3/yA
5oOorXQd7M/mODCJxqQqrAlf7u/8iwkWSXaaRfmX34D92Q6HHBE1mhI5ub8jIg3kaKUTg7dS/uS6
CR5EVWaRZ3DQMVdTYxVMzq0sS8xE7NX5poxikB15gXSysg+B/7NP/+9nx3l1HHRQVan7kO0iY9U3
tolbfg/cyqNYnbId38v36/ZEB5oDklELVOj4wEdq3V3mh1YVCSf+Buh/LogfezPqsSxAFSuDwwms
GE687w4fjM+0O4XuHxUWzx7PD7213UK7scEpNqlP25s+E8Qzgt3i59uQzqgMA808rtRsEzTMWpUA
/gTox+sDJRZNrGDGZjWz7pRztkuV9Lj0xqEZH65/eJElDhy0JGyjYcBWzcHsJiR5TMrG60r12Gc5
da7bWq8yX3wXDhrGph3CjC1rdOoXxcM4x2cLcD4C0tFJht7m+EvsmwKzAkDiZ97qLK2yguUftQ2F
MIblsZ4xMdeCAMw1DiBy2pZyZuDEVoiiuiS/G5XCyapK0Pi5HqudzxEHDBINOklBVQVyeHYzzXYo
041qunLW7Mz0+/UPJvJzDhUKDYOyEbMVxNkhbcC3pstP100Ido1nrgtTkMCMElyi6Pc1KEP6zE4w
MfrfjHDBRFc2YfwpxRlqhlcrSHQT7S5vNUHTp+AsUS54mODcCy3hAXoLtj+tdfsgs1XdN+tl898W
xG6PixeBhBb7qiP4MFr7kNSuBtUjvf+jetf5tFIOGkzdaJqlx7lJg8emu5GL79n8+t/WwQECKHjB
zxxiHcZ46KtnTD7YhGSC8w/i1LXLVFdUKkMXGlxn/NGsW3WIWIdYlAcOnccvslw57VQfM7n72pjW
zajoeOmnt4n5RUrKW8tU7XJBnr+qQns249t8AWFUX0PYpqY3WpJtgxTtgF3vpDqUhCz6tcygoNXE
yy5BwlPVJrdu0m1TmHY9g0KkbreWMm+mVrszLXQ399bwI4Oukqwv9ykmiaw6cZdc22tL+6hCQTeA
3tc8071KFhCMm6aDSedDEYHDp7E+8qJ7MEdtpwSD02eKM8jktjUHR8o6r8ml23zKfYVWPpQM/S7B
0yasPIz9xo4sLd4Uxy8T5KtsIx7R1DDlmVMNtW8p434aYmeois4G5/KEbrDRV8bEz5vsvhvK29lq
N8ls2JpUO0anu3NC7tWpaW4bs3+xrOXUZoabWZbfLYsdmzpUNjLqm4tkj3lwi9+Lxyt6yKdqQ2Lw
9lbTQyGRRznS7SSPPSMc701ccXVae7EyQmRYlndRmL7MRrbrG3Ub08zvu3A7d5mnGlAYkMfMiZeI
OKTQb7p59qtiflBaKDdOEutxfMKUzqsBLcIlL32li5xpgv50Xm+1VPMlvbyZVdVWkuQumqHkYyZQ
Bi7UjSrrpVOBQsnO0mUbQEfcmHp8giZx9Fbzo0D/GpHFm+fCW8iQu1Adc5Vqum2Vyu+s2ZVrZI0g
NXzUe+LXVHVTGh7HadyMg+nqs2LravjURc2rbIlKYKv3gg6uOFU3II+kcuEwSA0kk7IIrld25eRr
phsaO2Tjmz4XnKdVyL6wxJ0mk8pKtrCyYZQ9d2bgRuSpMwuBkfXw/sIKd8+FS5otI8u7V27/mX6c
tsod2Ek2TAp4FPdgi/aPu+vawIo7CxK+LsQLiVf40o2yqx3GJ40oFXlO8z302z18S7TQ1VvjvFA+
MCZVGswtWBoRnuT2yEY0txi9ISCqYzQUpV9tMmcQ1RnXw/ELq9yV2AzzrBYs6xg8VyB2g7LFBl6v
oV9NOZa3f/TQvbDG3YykngJorGCNORrw6mhHQvQk9b17/TZZh/mfR4CPmiGK3GYQV8UjRvpC6z2d
HkKoDua5ndRH0jwMzdfr9gQuo3EX5NKbVoPCM0IxUMgNvbbRrGBrQVzuNuv7x+u21sscF3cYdx70
pKkTylqQg5N2Qj5iw8bnAGnPy17dE1fMG7V+zM+XJncgoPCSQaMUOfha2ZdSaJv1UyQS+WE79K9X
7s9FUb5uH6kkNacKF/OkHZXgw6wnQeQnMsC5udagbTtEMO0SXEuQ3t3lWvV/Z+3QwJjxT3AB0ZNf
Y7FxUWISQ//dbckp0m4temhU0cdf97SzDfVXG12cMJZxnB+KbvqKjYQe2k2gggpe3UMG4d5yy0Pi
FZvh7brXffZnXftAnIuj1U6XYgZORpB/idP4tunHk2Tox2GuXVyHm2guXnsqP1UG3jyQYzA/JqV1
QirdZbTYannvFku6yxv93uj7QzNQBzpIjhSVTlq0rmLI+3BuRdPh60Bw3i4urMSstoShExzMYpkQ
yLmD5C7yUS4h+VHcddGpF3ESrxfLLpyAu33nwWzrnLXqdBgws9x5E91VfuiZ7gQmsvK7uZO+Ny+s
wy5/F30joW3uPm6I2ihUhW35Q/ZBueamnxQ/6g0GYlz1pvPMzxrhpKECIsrCXQcJSjhUon2czBaB
bSXezfIWVQQ7mATPKpENDogoOj77mEXviXQrhaM9VzsiCR4iok3ky/wmXiEQsmRI5AebAlQ/2kvh
B27w1L+xRGm3IW7um7m93CFN4V4/ZYIF8kX/TOkm3TKBIFbzGkjbOHlWRAMs60HGzxPBF/ytElzd
MjvHpDjM40k3fwTNk1qKBqJ/E1ac7XBA1Rj/a1mTb+ObYbcczCflsyiOzXsQPuwYtF5BJ770b1Rh
1HUlPlq0Y8yG0zY8giDHCcEMH7qiNJJwbRyq0LGAxuMEa9kx3BqHZSs5E/pmWXOhtBOGhWynrq2N
Q5Sh6HJ16nDfJ7sFTweb+rWT3CLZWMY2ek+jPU3s/2yUh5KQxEXB4jRGo8ck3RJXcoIjI+QZNpDp
FFydgqCGfg5GXuQxLCvWpayGvfBbfmCdDdSv/MhXb1oL1OfTKfJEJTnBTcoX+yEEWdRajbMm505N
3qTmfsgKJ21CJyUi7nORx/Cl/Ugi+Zix0GDw2xfNW7bTvQ7/7JxkXzjCjydYGl/Mz1VZSjTWBGnJ
toHj1+36k+SAIrVCXK/b8RtrTunBqyS0LAAwhQuBTHlQBxIxdAEZoooaE8gQv+g7EPXswTyMWQNx
aVW4txzSBFFcqLOM1YIM4XNqg/F7v5THf3iV/giifz4tVM7aSIvKMjJYG8uXctya6ofcCRK77Kr8
94E/m+BCLTNS47r5bMrWM9dYbqb5GCqtnRmVHQybeX64fun8ZgPP9jg4m0Jp6ScWJDGJXCYulD5X
29ZlXDOgpv6jZOLFC5CzRqjZ6yF7TTRoACaS5ZckRd5FSJy2Dps/V8Un+zsjK0icM7c4EYfJDNcn
c4dCU/nUoI2hFAHY+g10NscBZtdqiZq02EQ2CPg5k+6nm/BoIWCIb9Xd9U+2HtaejXHBVtvWst7F
MPY/cirGVilWzF0/zWczXLzVaSQfMtbpvESbnt7pybPW/bi+EpHz8Wn/wpJnmrEu3cZl1UB1O2yX
DRoRNxoUw0UicoJ94/Vq8jDQepCLsn1jXUHmjhWAoOyxub4odkCvHGA+/V/MdYRReramdjtPr1om
ilHXg7ifH4YnXNdJbZp5hPxG8Nx7bLYhrO0Z88HHBY9AVtCiLnKZviJACtG6eGBqqlBRCmxfV2/l
5NSVolZDgcNRDhuSLKCgl0dCEfxXmOHHEAImAd2+sd6ufyABwlIupGqKui9V1vWqjW49v8uI5Q2w
out+lP0wkbi9bk3o4xw2JEswjTkDdAawGoKpwNXuoObud5vQLb8IrLFMxjXv48BBiTp5kFgrEPqa
9jX4jy0vPzIJmUQ4cM9++DVTHECYQwAa9hQLS43Eacu9lqEJKM53RhjbyyTweoH38Vxy1tClyiyx
pN5wpOotCuGi7yTYOb47sWmlKJdkuF+v39T0zsDMqSShCxTMa1PipN2dNnt9/70TeKPA63lCuZzx
1w6sXjxmYKsbPnpzn6miR4vgU+lc3ELlpYvbGl4Rlnd59aBZP5L2oTW+goD1uv+JVsOBxNyAJSOQ
sZol/jbmIFTazGMk+FIiGxxOTHn/jyskwUmtvWm6HXXRZL9y3bd1DiPqcZrkjrX5sL6zzO1rW/Lm
O+N+8cgW4nQIxq7vm+Bu0jmQ0JY5Dy02H8MY0Zi0GWOCVoRCEIKrg+dhiWljGCqLU+bWul2qdJOg
KEjkW7B4CrI1ovPKgQOY3klLWbeFFbdOoZWO0g7O9T1b47VEyvXnRcgzsii1pRcWwwSWDl1c2U4h
ew/6wvfUkZ4Ja/uXdmiI129EkYTAA3mmllYmSZ+w4yTNj0l2X6j3ivJ8fXEiE8xBL57E8Wj9EyjL
NdlXabJNDeuHqo8v180IPpPBAUNoxqo0s8spy/2KZHYVi7gDBC7HU8q1sQEOqgofqcy+1NKLZDyh
zAp1s1HkDQL8NjhYiIqwjKMJH+VzWMBftphoZpMY4EbbF5LgvIpWxf7/4vP0UZk0OcWqqvqekg8S
vQzqq6UKCD9EsYPBwcI4a4VeWjAz77Mnljno7MrTX0OQ3orf7yKX40KHKsTLU2WlVin72mM0u6/f
RtAQXXc4QfBlcLhAikqXU4ZA+vQ1kd6WOLDJXUyOsV9NIlAVOLfJzWxpfRkZmKtAXlB1w/whJe/X
17LG7aypGKejlk4J1Xm6j7wwtchgZaXmY/FnD0KfxxlvaJYS7MAwsmcaO7rffWe1askVpc1WffDC
OgcRYUzjSWJvaaVrWlcmmdd2VuWqZXDKgmV3fa3yZ4T1r3DvwhwHFZEFVtWFFemsdtyVy70Z6rau
L7YxEs8sQFcVIKhNF3AJ6LsgmL24g3zrAsq0IEUbyT5E/0ld3xAyYsbMtOcmdEE04uTz91ChTj3l
TqL1DsQ79sHSjja6PHbdAAGPvLcTC0Pi4KWd1AU38eiMwU2oRltdeyf9XW59Ix3Y/JL4TupfKZpG
MG7mxtPkyOXslvl0lKJ31QhQl/OU7DVKW6cas2MeYASla3ytbL0wo3uDaFtjuFOV3MV8pRcYx7AK
0T4x+RGabwYVqazwdphSv5fCe7MubNI0ThH0+zw0bgwUlzO1sA1Ld1QovQWZjKad40jHh6gN7ZZ+
n8PcKeoJcEHfawMXezA5gza7kHd+sCqI0lHL7pa3Uqk2iTo9qWO3DzrixkPv6PqXZITmmt7v+uCI
drVD3RVeI6mbLkq2xYD8byc951b+LTIGO09BsJ/va8k4ZZTuzZqgJzDapzOmXC2C0sJ7g46XsiaH
IBx3IfqArOw9mxO3jwc7yXQ30NGpFqJfB2UyOncHKv2VhYuXkcFOIWjXLrFd54sb0vKghehUWGbb
bAxbQtq0CjpHmY1TgZYk0pheWU9+lXS21c62RiJbTpB+xO8jIVSr+2+68TWX6q2U0l2O5GvUoKdH
IrdRF1oC0Fnj0/3loHJhaVJVZkh6lmC+kW8rDCDXjj7aH5ODZp6HBnlJcR52FXwujgt3HWlGOCwl
K0o0+lYebuLlUXAgGXpdO4/cFWSWmAOccxgwbrtd5oaetutAcSAeb1q9Fy5Wwl1CRhyQBS1dSG6Z
X+obs3/SZ1+wltW7+8IEd/Wgd20poS3HIrnRW1zEcXfdvj1qW6QxBHfqZxb62r5xN9BMizGaGYtW
89pXDtNJhjqus2CyJHiLneylPs6ut+yj7eyysUYx6ezqY+y8WL7GGI2LEdcsZU3oobJ83ZRA6vuc
lyepFtHxrLdaX9hiG38RpzQxpW0DGTMkJmeve4rtXem0IwpW1csNdaoNrWzLFc1IrDdtXVjlbyZF
D2QphtXhNdgw2WtoQ9+g2RBNW4o9vosKp4KL8PPnXCxyVPIsG0N80SyWT5im2ZGg36ho8lv6RuA9
grPAlxplmsl11jIgacyDNOQHva1dPRe2vQnQg58s7gKS6rSBHWlblHa4RTnMBRnVR4fbBOSqYM7e
toYIJdlnuXIyPp3pYh8ttdJVs/k8hYPb7VjhGxoBR1Q2WbwpeCCKPhqHKjGxmkVCPtbNjI0U+FJ6
bwbfZvPpOrKs7yNEKdENbCrgHvrV/9FwBqJxiKi4id4fyQTZelA+XDex7hJnExx2JTNWURcw0Sry
rRq7Q9C/Z1UrGE8WWeFQS80tfeppBhbm6NTOr2l27PKH6wtZDc2NnwvhOxD7DB3NkpJD2qDrt2aP
IrrxlzGFuOqhWpotu7FuBVsn+Dr8gA5Vm17RohLk7CRzG3N080I0hiYywUERhpozkC7DRFu8S9IX
TdQxIvr7XFRsmOMoRxI2bUZ9vH7qRAzS609AE3ojBjUUYhDmGBeHEgG+NldtDHr01x4CQKA2Nf04
/sTSzJN2dSS6i1fjiguD7OBeGDRmtEZDQRbqE6Bv1r/25R10oe2k6Wy6eJ30l969yKl33fVWd9HU
wTxDNWphSb/aJGmWG3mCXUQw6JAIbe+Z/kc1ugsb3EbOZJoV00yYpguLMQo0GEBlCBXx5ib3RczR
ogVxmxgvcmgMaMt3Y8IieMWjeStgJFkF0Iv1cNAW65osGWzPqsByaAyiF/kH2sl7Yf/CKvRcGOIA
rjFzpCAwLu3SstlDT8iLksWrpVjgA+uB2YUdDuKCJNQwFAA7w4e2h9Y0rh91O20NR9tB7eeEoXd3
dnsmmuw2J/q2QEheALKfLVb/ugHPP4HPGOThIPUJKg1ofCFODDkZyetAG8BkFUW90EJbXGimIPFf
hUhlf9qavchZDtW2PrLuQFFAtp6ouFgXh4LtTDsVj1dcg7voqOwVB0kKnzX21FABoh58x2nwcEbX
BF5m33VB0CRcKgeSc6lLSvDpQQjvmfzL9K657bHwYl8TXGKCU2FySIJu9mgYZaxUS+lBRgpwKJZN
1yvPgRbdXwct4bI4REm1Uo3bCQ6rnRg7fL8x31iHTX4nTtyvNyZefEEOUOZupmUUsXWdgvtuZ/gZ
mrLozXRPH5DpcOKdaev+vMWh6A+i9obPlqFrx4KDGiJVuKhldjIh0QGleU9yFkhVo8kUzXatvzi6
r8DqhJMJIi1HpD8q3GgegcqS9ApzXyZdPN5gqMiNj/WuvxUzUYj8hwOhLCBWiTwHbqIkcaZuNyIt
QvTYVmMB1qzfEBghQwLSMjQ+9lHauE3jpUJgAkHV+r2GivkfuefZAnfo46KTqyysFdd4ZA3Bya1x
w8BM9vJH0XW3fkWcTXEHnCRZwoQ4FRfY6SlWt0Fk52iGKrjyRGa4w93igRyMJcygEWu7QKaqxOSX
XhaCp4nIDHeu82TQrNSAmbIdDlLT+v0gQb7FkgUAsu5r513jznSr6bqumbCjJwEG1HQHHImuEtgd
aOqu+8Jn/fDfJ/hsijvBY51oehXBF8ypfMkkze+TZlPEpdfUxY4my5b2nYTqD83tNEgPSZ+Htqqo
njHMftaF7mSOJ0NqfMvKcRS6GnO6IBEeSzQZGjuqhc+Vqu4sMwGxXZxgqjA9NKGxifXOQ6LD72Xj
rpvL57KrFZsq7SPts1f0Wd+3WulSC/e8FN7mAXW7sNl1BeCsVw9KkrlaNOxH9AjZU21tWyss7bHH
GKQpHfugcqOh9Ar8Wi2kB0nqMeNoWtsiIA+odx8VPUztImr3eTDOmJzsnkmotx6W+DRpc2SHSeTV
VpA7qdZtr++2yH84uJLLjOaJhhfhPDzEtIaQVg6yWHP3B1YsVTGoZoHXg2e8C6okD5D5x3MtwBw9
PgWNb2YiYm5kv/VfjnO2wiercgzfTfIMx+nKxFHLYRM1pV2NAUixdeu7mSmeFiqC/VuFxgubXGRE
0ESAjmesjGR7ub0pRfw/q9/n4u9zwIhxrWYAyzgC2vCrGW/iIEUhQyQ8JjLCQaJkzZaEVnEIxGpP
Rr4zx8d2FDFCrR9rPA1lWdNBa8zXB42ulvKOhczSRN76drEXq30qZWJbCWaQwyx0WmmEntLiW2r4
HVKneMfNFbAmVu20jL9MaB0Dr8TBSt8oppNjFRppI2TE08JtR63cWXWwkdvlUE7ac6WP+0Q378rE
vIM4/V05fMRTEO6UhOxigv5wg75FJH3rUQcqqtbpzO4+seQf6EX+QqIucistAUtciSHp+JjFFeaH
B6+ZgsjVR9R7WgLAAflsPKl2vQxbuZIdHfPgIf6UESTIIkbJUzL1jtpEtV3AQ5wx7HaDZaLLiXZO
HdAFw2nBVmnpTUwyUbfBmlNCS9jQVcXUcOjY9754FkcQSSytCFvdLsk7pAwR5xEMUF8/0ys3gozp
0p8KQJyReuqMsBskBFqa6S3hXR1omzZ9tkRtOmsZ2l8McVdPAKE3vD0gNZT0TnTH+JiZCJ+RQvl8
dqODeLhFKG7E3UCZmqR4rgaI4e6bI5tujU/Dl+aQYGBsn9ygP80z3oa35DRvrKfrm7pyEn9ZKwfH
eT41tJywVon+NYWRF+dgNlMM/7qVFf+QLYz9WUBiFMn59jEjy9HkF0IytqM6pkBje8Jk/3UTqwu5
MMHhVhAUZEokmAik40DeW/rQivKlIhMcalF9WoYGiSi3HL+FQWTP1k41X64vQ7RT7P8vTlKWqvVC
ZqhNqVKO5OLi55LuXjchWgb7/wsT2pTGcSBDlkwhX8v0Xcm/FiLOCuav3MX4y/fmThC8YEkXcO26
PUGKtPTi4a1WP5QoQ1k7ESxnrdPpF2Pc4cmTtNFCFeuRtpNLPOLU3uDGaP2NN/oRLOoQcffzx9CV
BY+UtezjL4a5swNhliJvmL7giIQBcvVugCkZlI+iLXJmiS1qbV8r1P5ij3t+lUMb49thV9s969LG
dGtlz3f5Pt80nvmBiGCbyo4ok7b2vry0yjeSxeFUjkiwQwYyyTGYqrnq/NjGxC5pbEuDZA+pR8lL
VmUO1FYEh1r0bflmslCu26aBehlmRhcflANPTGUOwlyvU2j/zdsM4TfHcnEvXj8k6+dQNVTwUFsa
5VkDCUHrXMHkAs36m9S954PgnK8fwp9/n2cH1EwpDGsmHLk0T8PU2ogcnRHB/fVVrF8s9GyGixZT
VPaHUMbFQja9pzjtAyP8ZPOvkYunuwUqg8buTuM2faSC0yHYQJXD4zlR9Q6yCnhgG8/j5CTd+/Wl
MQj5N8ScV8aBcdpXRrmoiAaU3nCsjNhSq9rUeFyM1+uGRF+KLfQSLueg1UI0Wrpk/pq0B7l7WKT/
e0yPI3ZeC4fImULjYmAmMmlvdd/pH5Aw/PL3OTiuteofJVelQB9QZcvI3MqlHceFXaJ75vp+iT4M
B8eyHHcFoWy/kse2+UvPWpemG2PcXDfzG/Q1ZINAowPieZwdcKuPsxoV6mdLY30fet1WP2bfZA/d
O84iapdjf+3f7na2xmE9Sj5ZkcY5euVSy+kStGJMk60Ub2PwJkcfgqWxU3nNGAf0Qx+CHMjE0qS+
Ppi0Kux+1J4Nqd2X5WRLVeBCORfJW2RDrNKdBCd3Pf6l/1urxTNOLDBeyFqmIqMp+6zWIOd2eDQ2
2RYDNA7ZiCoL61BxtseBlK7VwdTMsBdXN0ZwTDXB8Vo/wee/z0GRNOVBFZT4djk9UMyrk++pKDS8
7h4WLxLRLXlfDRq+WJVC/1K20adl9xXFY+0YybXgblo/Yef1cIgEMtQyRx5AdRX6qul3GiYg+/S2
TgV9/iIzHCqh7yiVCdu2Lnoo8PUbPIsLp5Sfr3v7WgId6HReDodOWUsLeWFHi+yD5y62s1PlFjvN
gwrGJnY6T7ohu/YYbPMn1ioa+qI+IHZ0f3/aUGD9FeAjiRbhQmFfbfe02muqF+p4pH+Jqs2CfMD1
1Yp8kcORutOgD1fDUSZkNo3b/CMjolrudfSw+NzXHOVZrk84TmgGxZ0fOeE+OxC/dGOfCtJsvwkO
f347PgMGoi/ZWha2d596wyyuUG/opt8RYZ1OgBKfP+XiHu6MsYNKBkzpyFQ2erOr5WZz/eMwXL3i
CZ9XzoWJJJslUw5hYrDye6Ki/a3RnC6aj7IU2GaKTtshV99aS5QOW5vxly1U+DUZfabol+aOQBkO
iGcifLLONzLWcofa6vjGmpmWPYa1fetO1Ba2upsXFjmnV/RBJZmVqK7RvhLTm1rBHbbq50i7QakZ
aXrCd393yWIsqZxCyGjCDLMu2y2abAMhKzuL8q59Mfb/F1/MIFUY0gBfjI0GMXaLeBNsq0PjYY4f
tWKNONc9RICJfItbGBjZkLc4vkpa3+ZqAVJxEFNb3zCI8N+Agm9yq/Reg3Y4XGJOHiVzq4eFHXf/
cTWc28VmVQWNgd2zsuJQL5U7WvldupRu3ouU+wQX5OdD7+JDJUQL9FLFcmT4wYjwLG0M17QKW1+2
Tfp+/SutOx/R8Q8VFIwg/OoVVV8GaleV2LvuQSmOigSJGEHZXmSC27q8iBRJn7B1Y+lV3Y9KB9Xl
j/+2Cu6ITqneBH1cqa4JbZEeJMpuJQnwe/WrsG36Z6O426galHGIdBa2hBuKb86Y8dGTXyfPvSVq
YxLtGBfUhmbQBEmNjxKr+pYONd4H5MUsdYFPrwPbzyXx6QqrpMtSBliSCpHZ+Jamgut1PVw57xmf
kljyINYVsD+j3s5EgON9eCgQqWADHzRXtxWfjS5rDz9Q3HDD2z/D7fPyFM61o7QIqhpOURV0g679
Y2qZ7nW/EzgFP/ZGqJZOZGIm0sRVQ8x0GpFHIwrC0XBvDKN33dx6WutiQ9kXvYQGo2qluGa3rm/u
6bbcQLPnMN/2br0rwNeWf5nvRQw3Al/kx+GyQpumVmVOIv8om69BVNizKuAqUUSeyEFE0qm53Ckw
0n2MnmS39wHu9dCzkCHEe9hRN+R12k8eWHVcFG1Mh95Sd8QD6/r2ri/1Z2jBs7LoTY+7uAPw5jWI
ljXTlsPHUhOwPIoCGJX7hq0yx4MpIZwYHUa+V7jlacH8ix/4s59sk69ovZkE+/sbvzmvjK38wm/M
tsr0NkCIAUW+avfJzvmgvDHtPOWR5Xz1L8ZOKCm9GiKe4yaeQlYpFqIhWmMBh7lHivmU7qRNshc1
wIm+Gof9hkwmaViwn03yMKhfY2ljRYJnvmglHPYr/TBSZcRKyJ76LFk+ovvl/0ODgiHSv0K0ix3j
cH8yrTpH05n6cxAZE4Aem3dgs6eiZr71M/fTJ/g27cAY01AP4e062WjzXpsF6L/6Vjwvhm9MMpMu
LAjBYjryY54GW0F7qQxJcdPcj2nqyIkgzFjH4vN6OLg3ljCWMgvrkdLEydRvrbkh3SEH70Ju3F8H
CoE/8Mywpt61SR/DlJbuMmVbRq/N+Be4IGfliDnEZRHVbRj8XfELnhnWMkMDRX9sZa1gek59G7TQ
W6gfJR/X1yVyCQ4m9Ekz5VnHUSLqodAP8fJw/e8LjqrGwXyP90+W1OwTGbtgQDCLO3J33cR6Ru7C
7Tg4iKsiaQIVezVA/wzt2W6GKX4vdhj7cfg6fxGWmgSHVuPAYUlCMlkMHLIY9AHxNt43BwKWZzbu
EguDGpErcBDRoYtGLyispcUNKTdaIDs9Hr+KKHEm+FQ8o5JsqWOQQQzdNedbA0WXcngMZOu/Xbg8
k1IZ9uYYs3O0jIc0T+1ZxliSEQusrKe/zy7BMymFaVcZMUMiess0uiYQYhsnY9MhmgCvo3fdAUUb
p/561fazPnTRgDW13VGF/N+07DVRY9N6repiRVwMoczLkJgd87nj/FD/YDTfi1v56Ul7mpziJntR
9yxWioXcfKLVsf+/CCSoOtG8UWAYz8VJv5fKm+oPGlqR4DmnQzgczwfDnCEehLUhiZQjQWyK5u3X
b4qzBe4Tqbme5Qloctwa/CuJ2tk98s51eYuOIwTuj9f9YR1Tz8a4TxX24HSzFCwnCsNNK/V+n1UC
l1vHhLMJ7qOUxqCPA3sVmH1uN+GBjKGTyaeuf7u+lPWPf7bDwXfUl0MzB9i3UU3vIy39riWBo0im
oDv3N+f1bIeDcKIESo13BhK/IM8dN+VGv5MhwKruVQwqVYlg90Sr4vA7byvV0FrsHi26xp6k9Kar
jZs+pPZ/2z0OuUktqUXD8r+p/CYDGMzgtm0EMddvgOHn1v0/0r5jSW6dafaJGEEDui1td4/TOLkN
QzqSSNB79/R/Ys751D0Yirh3tNBKEVNdQCELRFVl8o/MbUKpNSnYIu2O8RUqjnJgtNHWtWKAO1pz
53C6qnzrpk4d0QO3YB35R2e9kuvesgENdXRq5YciedBLwf2BLdHbe9DZOw4aIOWRKl2KwMiP9KAc
2oOOm3F6SsL9nRIF4Msd4wLl5q4u7IYBhHEz+Gx8J/HUY3Zk8gnUEz1TCNCIfydttV6ylhhOTdZt
Wx/Av+GU1THXn96b1M/rx7bwwi/arK3csIpK09dePbqLCb6C5udfrh4HE60CoZOY1UQZiWXi6lCb
K1z5DmWVILkXkZdswqsp24pmg2sPLE6vXdJbvSA9wQvMOP8a66tUEoTc5u6c/z7/RmZphgRVhgbY
SgIDzDISqCuM1iH5vWZngovKJo5f2OKKu0nTd5pdwxbULfw1v+ulxiERREXjyBPsEUtxb07ShSnu
JKkaU5qVYWq5R4UILwJsLHy+z9mbnEuFdUPBLvHvZEZRdFo9wJxqXI3Dz0r5vu+P6O+z/78I7DRt
MdkKggKPDA9S/6PDY/m+ga25KYzX/I4z/hksXZpJozLijFXvDHf5ST6kASiCP81u5BjXbHZK8SsQ
ZpbuGB32jW8i64Vt7kANiWTOzYjVG9pA6m+75l5NRC9Em1/rFza4nJtbcj0rE1ZQf6S39KBdaaCi
QYkSk29dYPwDUksfgeFJP+wnW+DedufahW0uA889dG3BhsDaU1QX0ptBkjjmQ31lXBdHRp3Rhjme
NrWjIrjPiM4bhx0mzUG/lWNdodQ9p51jQEdS/tKKWpa208nZvzfToKMVLXYDOxZ0Vgqf1ZhX13KY
4HkZikr0gmCxOBCxFqJW3YBAnTFtVnfGnRp9T7VY0PCw/Yp54RMHIFqJUmKVwaf8uHxM3PqxwjBd
+ov+23hwtxzMH/uHQLBZFndpp8k0RasFv6zx2bL80qBghQqHKfP27WzeMS4c46Ckl8tssksGJWBs
1A5QMQ+ksIWW5L6Z7XeKCztcLl70eESLNvxpfCsEHWloP2i3xOt9AxJNGsTcBAYFicziQCQleS5J
KfxKCHFXpT/UeeSWVv9piPGxuGZCxBQZ5BBFi5qoXBlqGbUbtY7yGVL03gjO+t5f/Yw6ihvdQQXj
zvYGQR5lW7ST3CwOT9CRoLWZjaUl5oIWJnoaK0XwjSI6ZRx06ITk7cASjoLXzCEOs+aLpYrmvwSY
bMuvs1qdSXkkKVjBJlOdJKsw4gntOcPp9a8rGpmHd+haXuY4m4MO1m4xLAvWTdfvDPOjYd1Lw9N+
2AtOsc3BBlWyuUNJG2X0/jGVrur01CoYtWv+LgJsDixSKTJ7a8T2NMZtmj821pd9NwQRZnMgge61
PO8TuLEkEHNTsyBaV3/fxPbxIRoBI5aKEVfu+ETqCloTFUkxIsEIfSbpOFveRG70j/t2tl052+EO
y5xOqtoxOzrRHEk5SO9gXGaDyb8d4Y5KrOu4P8vYi7Y7tiuIJyORKtd2eetsgi9lFKY0JSN0HZGM
4kP5OF/ZtwMkU53Rn451KP2YrqQr0Tsf+9lvQea3W3x5Y4nNZgTDIHo+YbMLMwwWwD+hLrnIDHdg
0tjSwEkEDGDpiJlhZPN/b4Y7MJhoNeLBxgoaks8aMvvqaco/RPavwvxeazeNKaqc/yH/ndePO0Jj
VhM7aWERLGJ4p2fEc5Z37gqwBbPYgjAnXLotWkk3IgPmdKU9TK16naXl351YvroRD31tjypMxPEM
nd6w00FnUN4vlqvMoinCbRw9rx6HDpY6dLTC56Jn9o9SUvuL8dyjc2xMs2AfHgQwxFc3JLpA7diC
oT4PMmly5AXqfV+J/mBQgSVRpHM4YZBMK7QKlposccivucpcMhzG9W5dv4/mhyaZBN902zn89xry
JY6oGmtiQMrWQwN+DK75uDsaVGRkuwfmjE18jSMuyklNoBiMHpjZwwiQpx3TsPVYbaoOAIftVcNE
Uq6V0A7H2+XwDn60S/jlix/q3PckkXrc+9YfakNdcKgc1wkTvoWI3kO0nhyGEB0z6paG+F/km6Z+
TtVTNwmSlQjpeRHpWariRmZBwt6W0i+Y6/JMt7gBKeqv6hi7xqfqu/5j/wSIkIqf2EULeVtn7DLR
+fkTCi2H+GZEy/oLXcnLVV1/ElhkoL6TW970uIIYqTRKeDm5TAYmQ9vcvySjRRAH1fd9a4ITrnNQ
0k15thD29W31ip9N0UPVr5/leQ4qc/b1SPu2b04AxDp33zDbqlcoOw811JKNXotduSl+7dt4eebe
W0AOS7okV6LFgBGlrJ3p11L5i+micW9Mn0LT7Nx8EXwPC7ziZSWgLUylKYPBRgslcCoO72luOKMI
PxWcdanelsyhImvBnZtdY8ucKYb0bVc6+WALUpngKPNiEgmRWkLZ583YtNeZPl8tA/G7eBFc00Vm
OMRogLrFsMArzb5X8Zzayq5NVW8/GLaNmKalW3ggVnjiO00em14q0YRYUXfoLRRkw9b+uW9j+0vt
bMN4/aVW5JKZmDNr2CwS0BofluVztAZGc2jl70MnYorcDrazNe7EZgWGt8sU1nL5QzXfFtVx35st
mi/kjLMB7ox2lWo0kQID6RGUwEHEJkyClykT1/BGiGZXngYptuyxOZQ370tYZ+Pc2TVVlNCpBOOx
fVslx5RAAJ56Bdim9738w7Pcb0N8rWwyi/+WkeWS5Yb6tezMDxOa8Biq++/qLjwvKl8fG7IeE+us
DTrtjzPkgbQ+sER90CzO3uLe2SWWWC7ewaMR8uxTzL7gu9OohyXYwaP6AEZ+wdoJIpAvkJlStaQd
O1MtZuu6D7mo0vyHnHt2hP2AC0dqrVqGVIYB9X5F5GU+aKm94fPk6SDZjj0Ru6cAI16uHRfmrDVp
M5LBXI8eTIxmS/ENwVfQfsCJFo0DiXZphrHqYIQ22TMad2IHjO2CArDIBgcNdQ9hlipDAIxD4RXj
lQb9hX0vREvFYQPpNaMt2dMHm/mxf/ZaQIXiDsKjyWFAHtc9aGNYfHkWrs2dozixH10z0rH+RiS0
JvDoBQ0vNn/BXPvaMvA2zVM+pU43BVQWyZds37J+B/TLZ8KFkTo1DA2nHheEIpSLT5KJSezqQY16
fHaIJExEtjgU6MY5bRTWDyKP1U0PlRTUTgObjl6etr4Gzey/igiVy+LTOs4FseFaa0G9YbkestEZ
JUGGFQT2Swf5xfqZfUqyfMQmNcnPprtbqVDqkb2m7mCnysLkwgK19QYT3nBjtY+VlPrSGprpTbn6
iv0RMsdoS1vzd0jVXSZalYMElarZskJ5FORlxa2Gksa4LOGAJtn9HRKkBZVDhWKp1MlmLQZW1DgU
N+EB8/PxkZpP+3ZEgcdhQ6LnWi2xe0NEP2m1l0kJulxOC72KelGMC25cPOkEBhpbtWhhKlZukuym
jW4m6Zdkj25jhi1q5vuOCSCCp6Dol6zqY+bYIKGpzwVbGuTpRbu0XQe1FFVVLAwZ4c33dQSuhDRl
XuHWzd76Mj+/k1zi2beY08NogOz1YerHgfKhFr1RbH9VXxhmh+8i9CtV++++13v/qpXrtyhSytAI
GjFzkTrlDSkc8Pq9Y1EvrHIHrm7xhWGmyCT5FBLlMW2CQqhKuxn5Fza4AwYeu1pSIUf0QuqxoE0S
nJ9HesIWOmiH+gVCXhTsRTN1m7F5YZQ7buXcVG3H+jj6IlBbzMtMtluU/tTluF9ITgPKwf2V3Dx3
Fwa5c1d0PVltCQYVpjJIjg2+3GdLC+RxxLzMGO5b2zwMF9a45IwPa82uWMuNbt2toBudOr+c7v/K
Bl8yz+W2t2VW7dXId42S67r61UXy476RLVULxT57wtfKB8noDauHlRaVAxnlydSzjs1z5g4BJG+C
1KdedxAxC29fbi6scum5GDHNF8/YLS3vP5MpfR4V3VVJ75i5Fij155bmT3IRX82a7kpJ5ptq8UXg
+Gauu/gJHNKYIJa0sxg/gT2+z0flQI72PXo8TqJnd6GzHLQUS9Z2aQtL1s0LN7WTev0BSt6h5md3
76rJXLjFIUqqmVK/WDAmh9ZpCHH9Dc2TmESZ/eY3N4ULMxyo0ESf8iIBTsf6J33GfLPgMWn76+fC
AAcgfU0XI2LJbQxqVJcUh57IB8QHFm18Rsu6ux8OAvjg6+Wx3qn9kGDZKvIZXYF1YvgViBi79nEa
lGDflmjtOPBYIijRdTXWLopdMp2U+vmv/j5fM7ebPrNwMUD7S3Qqpnt8/e7/fQH48TVyfZCTdmKv
E1XxzwS2GVn6MtStIDMKNuRNlbzVymhR4ERN/QT6V4W3WNdJ9phOIiBgB30nlPlCuT2sUDsZgYCM
AIMhIPTJDiZmzqQQqhCe9LS/eqLI5gvnxkTLMjMQavn1emec0HcY0LBlr+nlLTmAnEwwuSfaLg4R
TIRDXrIrVdrV6O+y3HiyHbpE/r5fLGr3lpFDhAqNcwat4NY4DrInSWXsUEvJnb62NCfOE3RzGoOz
JvkHWraC1j2RbQ4s1EzS+piVJ5iMe3YyjsqLfLdoXFC0ktwdIxtamRIVLhYo1c641PsjFTxeiO6h
NgcOZtEvkcTwuw0IPvuh9Rm7GBt19faFT7TCmLjtQSpwf/MEQanzJE5FM9hFtjKzHiNxqkI1ddQj
8WQ8N0BE4btIqnkfA3We8IPUtIJ0HezJc/RgWKpfzJIgKARXG3SSvb7Sr9gqM7Jhgx1sSCW48X35
KQks3Ea/zO6MZs4e2hc9DQVryf7un0+CzrM7wbVqoDGicQnXgLXOE0a8SMCex8QvxvcIXF1c4XSZ
rfXFp0vc6oOGmgjyyTPm74rbIaxc8sX+Zj2qQe5PV20oumTsHwTodb62OKga6NRYs4lGn9O4dmr5
phiFpPuiGOEQpScgh5M17B8rOrKYRMmRaSVYTuz27oLZd11kk/3Jva3jgGS2lgnE+MgFKms3K9YD
YQV/5KJnWuvf9+NE5B6HJk0RRfrMQKuy/Zjeangp2DfA/sCeMxyUaHPV1Cq74S7KU5SFcQwOpMap
h4d4po5dCLpLBDHBlxKMPI6NkaW1lMruDIUQbTK8zJr/6qtI50sIRJ51cAPDjK4fDG1xR+uaQvFy
f+UEV3b95f8vjlQTr/99MydHVJ8xLikfDSdydLR/x8KBQkEgvGDzhTFAfmZMLEHH0xTgXhg0ZesL
HNq/5Oj8hA2JK63M2H299ybfDDrwokp+fN1+ZCRp00F7+kt7HEKssQ5GX3DA4ezO0HPJQM9mebo/
u4zwBETIx317oiXkoWIiazYqOLcdVAj0oQzUPBOYeHnD3TlOL09XF9sklZI+auytZnLjW/O6R6Ks
A6g0hL3spIrbeDYmsWQHA6chk7pMMVwreaJblshRDjTArWvo0ssVRLmfl8zpdFHWFGSvlymQCzeN
ZarilyZpdhOABu+hcrFzN7NfBfWN8NtY4A9feIjR0tRXPeJkcheXsc+thyLsneKo+WJOONEth69A
5KthWRmbwel8NoWgHCB+Eyr3jP5DvspBgi9A4D/gCDF0Ez2KtsV3SEKJTRoSCjaBf+fAilPy2J8s
IEl7Px1Eha9tBD4bYzt7sXN9XU+SkkKgO9ItAxygmZPrM2SfKwEE/+FidTbEwObCkIFyB41UsMAz
xk/iN+Ayio7hz/XExlPlK/tJ+A3DUtXbs3e2yMLowiKNMKSSEopUBuI27dAfhqA7il81ttP/2QyH
WroMiuDJwAqWVD+2FvXQCh4WOXE0CMvuI5ZoszjEGpLeUuYFHmUrlJcsv1VkL278fSPbp+vsD3ed
qS1qpFOEjWoKelvR5LuZtwJY/MOZOtvgEAlF8LzJKoQ4E7TCqOOnAiJz+RXTT05P0Pr52yhnoXIR
CkbSyJIBcTsvi7RPRVy5dF1+SUv346+Wju+MnLTanqQJZhRkq/VGnwXTEyJoeNMUOZNoisqXddM/
m+AiHBlr7j2UwqElPH/5O284aGgXAyTLjCBooesprccrSLiJPnu2rxgg69cs2bRUnkiUGl2r2xps
yIa3BhmYuUBx9lT9s7od0Fw6CuU8BQb5GyfEp9WVEhhk33fVQ+nFJ+OJOJajud1jHGiCd5RtcPjt
H3/zTMoZqk0DzFWoIMbKsW4NJzb+yVJBBt5GhrMdbq9qZUxGs8UQuZoeIuvKaI4tEbwyiExwAF5l
yTwvClwxSepIS+pY8UOvP+7HnMgIh9k5obQo2TB8VD+UZevI5KDlogLaNsKdF4v9iAs0oEpnNFUD
I5PanTIz96NKFiRxkR8cUqf9DAJvC4uV5O2pmGuXQpJrgPjJ/nKJwovDai0y+jg3YaZZMR9JQHqo
ZE5kZY+0FpGFvoTq23R6XjUOs5vWWIrcBrhN7uBrQYEPHP3GxoW1dhPBQ75o9Ti4LkbVxuwuCzUb
rbTW6mht4S/1u3gcrd8e8ffIbDSXHmK3ODT1VWHfjaPAjc3dsRUoO5iWgusctztVP5sQDoF+QJOT
fzRr9Uc5eugwiDYbsiCjbq7YhSluc/JMzvqxRNLO7bDWv0ZFkCuC8795ai5McJtiFApdoRGLipSV
h5BE9jPLFKQDgRd89dKw6yG3C1ylqgV89KC8bD6T+O/c4GuXmaoUbV9hU7JlOUDr5GDVIj6C7evN
eaksDo0XIidlpmCpqsTtvfhQHHLQd7aFQ4/0g+7m96KpWLa9b87mhUEOm0uaSJWawGDfnzKC8tNN
iYbaKb6mBp4RRRMngrh+o/FqzkNqalD8yNvcL5IomGdoF+b/tKIBfkHIWSxeLoE6SbNZqhEPWX1V
0eckFcSCKN44lJZsqbeiErGQp9c2MpqefbJE3POireFAQCHrktYt091aIBW4LI5RfZ2h7mjOTkOO
6ijSpBOtGYcEnZ01U90jFMANNuY3jRzsp5ztPHARaxwOxJlJMmWBgfjb5M9oCimv2DO1/pEGIooX
wf7wRclkUvVGmbE/w/hNrb+qkJ0eBMApOqt8YXKumyqbGKy1uIAqHh6dVo81uSSHykv83BW27wg2
iC9SRkm61GkOp4r5UOaxE/UiIuztZSMgeYdMHoG00OtjY+doyowbZOqELE5lNc/jFLlDU78rvZ3N
cKeHkmrp9QRmoqHylfiqW80QVHcQPNyPOJE73Akqo8jO1RR2bOWjnrl5/81aBO/Q7E+8xc+zK9yh
ydV6SlINQDOl1smwIIlYp0cIAThZt3yVMtHLo8gj7gjhsXtZG+bRst5UqG0urZNgkO6vlo3/GK3n
oUmVFT7J+aOSPY0V3u9F/ebbmeD3uvHfo82wFHGs4fBIBT1F6Jk27fYYK3gFHHJ3353tY3M2xeXU
xNYTSV5haqhu6eQ3smBSiK35TgjoXAq1F1U3UoLlSl84smioh9D5OYiqYCI32P9fpLS2bLSGNnCD
0INZfYh1waHcJhixz+vEHf7SjHK9s+DHekdOBM+VSWB4xXXjMTZcihkA0XOsKAY4GFj0qB5LhjbW
8KyRw2SBN7R+yEQ9sqL94VBgWu02ztgRTY+MS5gNdCcQCxKlnO13yov146CgtTFvUIPbA5zFst99
LB6wkgfoS0AfZvlHDjRf/dQdqsN7gtsi0BJQbQymc8Fn1d0Uv/CTM8rQEQ37IoK77U06G+DCTovb
LE9Zw7RiHSYUDacCekvKT2rp7wLrsyEu/IyyLruSsfXpCWqUsZNNgSnq3BA5w0VcF+NlMkthw+7u
pQJ9KfZXI60cCIUIMGe7sQJP8P/bFy7oUoKewlqGpeVUHlXXPGCk2imvyk/kicEDhp0gGv6+QuKF
VS4EJZoZac0eQdLj4uMjIsTIC67yx8WDAOVRbgVebkPS2UkuG5Vmjq9tRgAdreHcPVT55/3g3uYA
O/vDf2cXEF5C1zeCr/dkV3KgrxjU35swO+TB+Ek9Lnjtk73mjiZO+jMXcUALvOPLN5Y1WqpqYAuN
jrjpOt5M+vCw76DIBJeapjYuG3ViMU+uV/2qHgSPe1vPvir0bSzNNGVNMfhv1hKCxbI8YAE7f/IN
SCtKsVN++pfRIsI41NO+Pxu3oVfmOH/sKYF0DytalkvjFgvSyCq1EEAcj7XWPsXLe8Y5Xhnk4C9u
IOdrFPCvGjSn6yZvNcGwHxFv3y/hOrKNvEi+jdVqHZlZxReTi9DV8OXJIY7hMGaQ7rtoOG4rlbxy
i8PCgsR01muYYykL9JR2EJ+iIHdYFukCcBIhH4NWVJBLNtDxlVUOHSe9meZRZ7uXX8eA+sIKCbmm
oEzYX02RHQ4bi0iLKsK0J2RVBrWS5vTT8NEcerTti6TvNu7Lr1ziANEaJw0P9zClqNcKvtPn6me2
ft93Z2v2/ZURDgZHas0QakeHqtlYxzHL/oG0qE/64biqplPGqGX32mGKjM9UNrK/W0v+Q3eZan2l
A/ZsUI8tOh6L6VHPfDL3ghMgWEj+Y3dq50SibOSspPQ4Z8N1KY2HTl8Fl4Ctj+rLteS/cdVZ6pIk
wlpaN4y8gzViFyH6EZEzmzu0OQgy2IZbhAAgiUmIour8By/kH3KCqqvqLeUPqGVRJBHJ/vX/Hx+v
jHDnKpGNSFrRHIV+UZDoOmBX9v7tGBUd4I2b7itD3MHKaFspkgxDFumDvqrdvi6+9WnlmZrsDoR+
aMwStwDRY5toEblDVka5FdEIZmvyMBHFyaurPPmxv4giG9wZmwY611MBG0YfkPij0V/JmugDiCUL
7kPucvn4797OwKc1upYhb35n3+EK71AfItYM5u1fbfgu9ZtX9pTXSaXt1JYsLewV47daeU7lu1bU
/L/15gYbmm5pRNEZmeprG1k2pHoGqtaXTKIfmLIyE4V5YaoP97dIaItLkkZDoHfWwBYEaNHa3rjV
M70GdQEbH3/at7UdDme32P9f5GNpaKmq1DG2ag1M6bPZBcYigHWRCe7UloVNzbWHN0P1ITHuFuP7
ZHzd92IjEb7aHO68TtpoTWorKZ4C3KnNh0leg9h80FKRVLnIF+6ELvLczOsAX5L2ySZHffzW5II2
Hba5bw/PeUe4A1pO/ZoYHXwx6g999liJsG3rToTFMmUIYViWrfJXWbUaMznX4YPake9N016l5njq
EnCYWN1Nn9bunLeHKK1jx0hit1HVw6DRGyuufhBzcMlY+MU0C17/ttjfX/0o9XUcolxjKavGguT0
0nx9Y94qV3Xndin0pdhnHgv9NixvCtkx/P3oYdHxdsXPC8Id7XTKRlb1Rm3APqXKrT5FTjY+yvFz
qojmVbfj52yKO9lpNWqocqT4iMwDI0rcRXIh+Cy4ymxdsl8tJvsVF4damewhaxkdjQ7SLrymoms0
8ZRb6b70xb2A2/F6dok73jOVmjFjx7socpesaZDGlWCDRCa4492opZ4PBVatMq3CSVJCwFSTHPej
4A+oe3aEO9tkja1pZGGghkyYuArloxmyPltJ2Dr8QoG5F3LcITfaKW7VCB4t1AgkO/m1zmbsyCku
NHryaFmdi5EVH52/d0YthUtr3GYWLR1LGYNybX1QXrtm3Pot5CLjKYfYIrjdV8UxZHT1Y0gjjCqm
m6AH9TxDVTIK1abBaEh/o5i1W9vDg40vcTvFCKVFTumsP/RS9dFMVtk1jTHYX9dNbFZkouuaoZoG
4VzVe3VUGiNCXUcuvWy6S+re6eBLJ6Ln2g77syX+2rHkg9ElEyxBDBQtqSVmYscDPoYCIygeh8O+
W+xnv9nBC2PcnUOyaugZrTDGSDTLYERro3kSky1vYtOFGQ4XLbNOEhojGwy67Cbzr7S7LfvvmnLs
hfJTIlMcDCbGWsipyZaPOs2BEZqrfh1QcFu2i6fdjxAWhFBjrzl5KJRGZm7srSaHi4Yc6SCUhm2G
WC/vU3cGaoCMrokGhqDOsPWmiK+U3yHJ0+IpaD5A0c7Gop6sUPWzB8wY+YXkVMcVsrUe5t2ha928
gzEDVjULd0fNYFKsr1F5bfGo0zS4atH02Iw3VnQjTeF+UG6mlwsTHIQZeMVp2ixRPXsI+/RJUU9R
/WnfxB8W7+wGd57HntoLJXAjv2YMf9rBQPO3+UBdw1Fc+Snx48d3VGwuV45/vWyz2hxVCSbnIbSl
zysR+bSZYM7rxr9QloOhWckMA+vd6KluGcT3TbhMTu7UH5lcohU7hcjm5kfShU3uZBuzkRa0h00z
ccagPdoBRAtQKELr979hL6qrbCPW743jyW4GI81itYJBhlgKmrEnAKN4yOwPMHy2w53lCtKMScEc
k+/JSXLkm/hkf1t/VR5azD3RbOd2djkb46465TSZiT0i4nWjc5q6drryoc9Da/i4H/aixWO/4+JK
1RRWVpAadtpRQ1OH7ui6fN2otZ9O/S1aCT42K30Egv7dgVbN12ZlU6e0srCWivS05F/06UtDn/Y9
E+4XBxpZnyhI3kgxbOZH8fCtDskgLWQvsrZXCPp9RCeNQ485btqhZsbGIVwl4iR45tj3hy3J21Ty
OyJ4wptuXtKsabFTS0+vJvs6pQ3oKR4LdfZSPNrvGxO4o3G3gLhC6VUB071nWmHe3yqL6BlP5A2H
EiuYdVCQRABMrnpaPZaorGN8Ak2VO3ky5nyZyoh9FM35ChIJrydsjrJaaSb7JKJf5cxRum9jIrhA
iUxwMFFHdO4lE56R4lFHA469+v1SC/ZHAA8aBw9TaapRVMLIGj0naPzWu+sI1/mudvfjQLRNHDxU
HanR8oWgyzVQbpnJYTWV0pHa2FXz9LbpGlHFcOt99zIn8iT7lVnrRWkg8vJr+gByoLC/qia3PDCi
OfmgpJ78sO/iFsfTK4scTrRI+4vUwMfJpbeyz9SfyyAB09N81QX57RguXuUNsiOST9k+Y6ammqBA
JRrfgiiPpooRqQyBolROWuOjuRA8WIoscLtnR6olrTr7GtNvZ3A/i0TCt6Pj7AH7/4vkYS9TYS82
PFDLDjWa2JnNJwlE1qrqaii17e/T9rk6G+O2aW2GHO8oMGaSa9LflPWVmXz8OxMciKtyH2WNjfVK
l8BKTnp1m08CdGC/8i2K//aCL8d0ltRpYBvCQxv01JPeqZQbm6JILZ2q5Au+aP19j7Zx4myOw/G5
b+c0r3K8MFiPTQH2C+OqbR8SagrwSLA5fFVmWEoDbzOwA2IvRzaccrTdznrPC6Jydob7kDOlodLS
Dmtnx9eyHJBRlPU2vVBl09BUi6gm36gFTQcZhNElVis/6ZbkSDqUvR73d0Rkg0sPiSoXbQo6X8zA
dc5qmG4XX02ZSCt4+9FHJYptq7qlKPzNf4VSq7LILNFBRqhcNbzIZS4mJW/sVT4OcR82iSl5cjs1
LgTh/U4By+Z7HD3/AvU1OCgGaepFB6wq2s+WBup4tZqCEahNfMPbi6armmITizuvZdwVVqQAEjT1
Wl8eWk1wqdveq99/nz+sU0YrbZYZvsVpuMqhPd0V9ejvr9P2PfXsBV857XJrMIcSVvpgQFWEEeta
T7WvQpxRXBfZBIQLY9yu5HI39PaEMzRA4Ye6ZuZFtyA+edfenxeOO6lqokajncIldKGCDSGab4d3
DKwSnNH/7T1PWwQ2fiqnBUyMpPB6e3A0vQ8KWaT5sxkCyM8oTMmYmuap+KdUX+e8V/ARkS/OUIGH
OFvdavmxHwObgXxhhcttkZoOvQxyCU8bYjeWs2NV24JY3r5YXdjgDksqgXI0R1EMRWYLLE94BtYc
9R/FLfH4pXxY795VOT/b4/n3Me9dQ9EZPjWyGw1PtuHI2ef9ZRNsDk/Bb6lGYugUJsoiGEHRmufH
CeyHf2eEPzEKSFhItCreVP9cIupk7Y1dih4KRZ5wByaLWr2ZS2yOqR/s9qFfncj8su/H5sm/2A8u
8ehpNJBpkPEUuUQfFNN+nCPtIEno+LIq0dcdi6U3t5wLW8zdi4sh2urHMUmxMSSsoa4yuUxPT3Eg
Ipl/N93e132Qv1xrruyUz6OICf2FeHjPOluJC+tGOekKrlg4TXdd7ix+GRwrsORLz9Gh+wZBSSir
Une8Sj9aTv1ADo8SmvHvVsFybx9pogM5TNtQVW4JMjyVKlaDJaARZho78yCPpWCZt3f0bILzs8pr
XZ7R8usZuZ82GJkCEwj1zSV29yNnO0NpZ0PcPT+zrV6WwZGL7winPeLjCMq0cYW2B0boFAfC0e3t
8Dnb4+CwtTvbtnCreXm5Ie4QpoHxYT1IbpU6/Wn2FT85qbfdFf1ufxDBlmjf2G+7CB5VU6McVFLw
te0ciShXmZkKisICE/xLTmOtUkptmEgj4sp9/4225Gl/y1SGSm/PwO8l5B9wDCmf26TAEqZHE8vI
6EUa/EsDSG19WN3FI58jRwU7TI6WqQXsMLq3/wu2Ee38AzjYrPNKwYwqnGyzr4aZeFb5uSSC+5/g
APCvOSjll4nCUlpsfab14GRKFUQKcYld+PvebN+nz0dAY3t6ERYrSs8U3UXIAu6/hZz4pB5Zt6V0
FK2cyCseOboWPCkmts4y3IRey2nmNOvtJCorijaIQ49JL8e6X7FBmOfCreZztNxG7fyu5HmOAg45
BiVHh6XEdmjxDEV3pMlP7b81wsEF6IFyU55gRLNPfX6X9KqzNO/QryQQJvsfnmscLtB2aUlnwUhX
f6jsB0lErywCWV4xUU/XbiYtDPRQIqMH6lfEKb9XnxnFbHaXiiQWBCDEUwEZNC2Jys4n2svw7ZTE
gu9cAYYT7vwnUqcaawx3xiD+T7T3/0Ul8Q/X2t/7Qribk7r2xRqxPGu89IN2buWyalPurG566ENR
bhIcTsLhgKpn/8WaJJ0wd+/03XfDCFdhQ83WsNVlvPGNp2ZrayqyO8Lhc/WRSf7MVxhQ/LiGq7v6
hZc/i1SqRQHB4cEwrBHVMyyknIWJfpKHX/sQKsAbwkFBqal9rzAEtYubFV+canFPRtGjA/sjO2mP
10acZTuWR/YhVWto85qOvZa76DnDd+6VPefHfY9EscBBQmH3a7n22KKpWR2ifmroc6c8QJTe+ys7
fP+HrUmQWmL4FilPubk6eh7K40lL/tk3I1g7fuKSWt1olyXcMdYvlhIu0c9mvi2rsMoFz9KCSOD1
D7PGHMyxxSZN0ifVbJ26Chf1274zL7XznUjg3/LoquKDiqW39Mhq0FAZq8L4JvJqH81PH1QHBM54
1o+DNIy+ls8idN3uJjinC14VcZHz2EwM+EjC6CSDSq6ASuHoKGF+q6GgUHjUk0XPl0KfuZsDmen/
kfZdO3LrTLdPJEA53Cp3mJ7sCTeCo3LOevqzOD6/W6Zl8YP3zYY3BlB1kcViscJaZS+k0Fn8YKYN
DksOhNLeHl7Up9Ye7Qk9yuJFw3tssAFzy+rPYxkQ5UHGUgryOIKdZp3V9wc+9bUeHJ7VYYxZxVCG
s6LTMkla5nGpQJTcNNacNAehq719C2JZKRVVtAumkaIWItLaLbofRm/zADjcl8G6vRTKhQi6PNRo
XSBhJVDrgQmc4nGaW7VdHnS/8FhdBSx5dFJmjEOjCMjDnIx7kZp49Fh9IZgExlH2lTdmMwi55XdO
IZ2h6YLZCAoSNc1l+mkQpnOZxIB4GpFtLgPNDIP+vpmr10KaT4Exf9L42osLZmcwIxahuRPLBUl9
ZHCg72w2Z80lCIHSKXsECK1HuuhSGx71NON8ACGT8XhmmJFKxSelPIDTllx7evE4B7ovRKWlgXZk
35CIMf65zpohg3kaXocGjQ/quJKqAsmdZKgcI/osSO/1VFu68cBHjsoau9w8fWj50sCDjqlielfH
MGuDNENKbOYxLfLeZYybiPV9KnaUZoErFGEW7IVD3SLG3J7KOHgsCdSuxH0fqHoIDdBg2qdfatbj
amvkSyZV5f9bIvIDVu/FXue4RJ4hoFVfwvyh7o7yfNTa7w2KcLH8Dtj7Qfonp7iSSbn/JauNPush
cwk9Jb/LlH95bq++T/l3oUIX7CDCyMK4PTZzdkpa7SCrIA9RoNW+QW8em5Usctes1i9QS76vM8hq
pE8JBhy7yR71t30ZzE2iXHyiCAFG4yFEa+1C+KyCeGVBhn+azYR/a0AVJHPWYEg2Q+ymU1zpRjl9
QykqVefgjjp3cge0JrUe90BG2LIH8cTCb2JYusb/vpAgC9fq7CMZiso5WLnKh31tWN+nKsyNjFFU
icMaLuHoLHrrTxELgWz7LXRdMI0s6MoYljQthKbFgvH3qqe46X3qCV7nK05rR77ogwmLxb+yne9Z
iaQchKrUS1iAJ8AWMeGV8vxZmkG7m6cWnwy5mbTBazLxZjlP38pMOWgt929J19UvoDxI08aZnhIX
RSZHFDdztdxs335ChyhvIqN3ePMts5JG+Y5G0Np5aKEvcAmcGFC2KHNJZQSKMX/fXhgHW6OciJ6K
MjcbEFTlbrV84SYk757+mwjKd0RlFA5tDRF6GHkdF9hFn3jFwIKrYmlCeQ/gvvKRVMAqhSSxJo4D
3NJoKhNDGdbGUM5ijBZjniYoM2mggtNBZJyhMpwBxC76p5LF1QZojLyEB/TFJECU0thi/jmc/9u1
Tg9ocUHaNIuO70e1cQkAioRGofFxf+8/Ghv+iIRWSlC+oopDjVNJbIJu/8kmk/jdi+KXzyDuM5tP
8i3M2knt2o2c6CZIzdBmlfJY3kqnXAfHY0KprfELCAIxKbTKh8EP/N6WMHNT3WSW8G1fZ6ZEylUU
Wir3fQeJeYRKG0GB1w/qU+GLbz0a2NBrBOZha18mw/jp5rWslfVpGiAyGB66/puArFTMLOSRu2lv
LylfMYVCnIsfUe0ZrHln1ZszUwZGRf5sWKjh3WiW/lh9JvzDGP2+YUXumzH1ypIoN4IR+XmMG5ir
qF+C8XMnPAOHoxMlU5l7U2ZDSJCbck9byp8IoGHiI+DFfMyKoCXWjO8DNz9gts2rWc0AjBCE7pwJ
hAr9tzNkZWdgOMBGU6t1pWNopSQlwrAVYn47itFtNID5aCOexHJJUT9L7WLO+chSaNseZV1AaVcQ
JJp8VBuqIupIupQM2oBcB6PZaIpOrfxV8VR39vVL7SysbCNDKF3I62RRUsJAwV2GUGR8MnBLc4zw
6i9n+5didCEva4ok1koZgfCr6smW4i9+7FUOZhy+/gTdahlV5e3dugqkHWhQaWLbQimt8dv+ppYZ
AcB2aky+CqD8o9hUYRQm0GiRWxdkC5deUZ87LrZ1DPeJuX5fKiA9q0J7GGU7b0OPWyRAJ0a+nnA3
LTc//4snu/4cynk23ZANE1ngHFSP0Yshm0H747+JIHa0il/LIa5KPsWS8uVsBspsReK9qsaMY7Yd
KVwVobylXgaDKiyQIvaz1xXvddO5CQLyrBUYJkI8358H+iqJ8oxcNgJVJ4MkNX8B0ampt4m15MdZ
vm20yN1fu+2U1cpcKLc4aMPEFXgsA0VzdkjKSixd+dA5i6Of0lvjwCSwYp1qOuLi1GqMFWinZ5o1
tYGDwR/UElh48QwxdL2PU9t0CTqIKcZXARQxS/Vjng1vf/UYNkFX+YZIro0YPtPWR95uy9jKVBV1
5cwN+YYharuP/rpRdMWP66o6lMm5JiRF/A0Cr8rhD2QYS/ZxuJ35KJnxbXBhBVyshaT8SdInZbH0
kFsYaM987oNjvzC8MMMn0lU/JciiNOpVqDb8kAPA2z3vb9NfMhG/ThRd7WsGFMqzhuggKSRFeOyV
ys94ozIlzvANPT0my2KWy+gVTWAyhJMF2jnOMuU4CpHre7mGcNGT3PIIGsFTZw7H8owcvp9ZPWtg
lKkt5T/SeexFpDGRPzxK7ugRhp0JrAydxxpmJh/a04zyHcGQpIM6Q5AuPAmo1o7xJctaM1VvxaVk
uN+Pjq49YZTfWDpM8avIW9q1M9jNoTUze/Kr02QvtvIy+NWX/q23BUt3Oy+7Ed4Mu/FCHAdW2LqN
g3E9h3S5UCt0YJyhNRzppeq82PURj0X1G0GpQYbbqszIBx+UF/AM/bePoS4iANOAEWpQax2i70yd
G6g/hZ+1TLXq9Fww5ww+4rg/F/kqhV7krBeXCL/BzuoJAGTBWa2ms9DN90HOn5Lozmjqk1CMvImR
G9XEdG0PALGhN7lcsTVtRnX2RglUUPWliKGK6Su4zuxlwExnOFhZ3Y6m2oug0awdfdTPXa8VTq7L
537q/QFzrYwl2+75kP9PG42mudQUwUjKCdp8jCieUyf3pEtrk9bv4jurdWF/g4AH8XsUotZLpYRo
jbT54pKmKSB7M7NlEiVvv2KuKlHhI0p9XBYQlUSvOhAmB/4AxhCT0ISy3hV/CQ2usohjW8VVxVhq
ucTBLbdO+Rn/vdFtCQAr4QHnDMNigWHve0rWClKhompwUSZmGkwcuVQ0Gpe5ywXf9mVs39hXnchv
WOkUdbgJkhIyOOlBqA4y2M7DTw2z24glhvL53TSDqYaoUjuAiCZNndzFsGQbjH8vkocrzpJPmA4X
Dvva/SWvelWPcv31rJXilELuaPEWwM5OP9GQU5uzWXPhzNNFeSRg6Qm6QAweqYP7wOs9gMWEJpms
AGihyxq1YhkH5ZnwUKm1PIZmc+jWeHvm42WMWXCd5CN/d3/ax826so46CGNxxKSArRVmdNA9zQ3f
0ekSW/IbOIAd/dzanJcDzJVHV4UlMWyToeLH5q6ky/rc9HoLFbvKbMYfeXffsVo6WSIo99H2TS4M
FRRMwPg7ydNdFqdOJSv/0Q4/XMtKlSpPgyknT3fSG1uA7oqb7fRMgDNnPyrdfavfVEoBuqrGyyCF
UcnfV8JAOxJnBJvZriUvG79xpaeF/7I1KxH0ea6MKelSElIJnLnMwyENZyeVDUYJcDt0W8mhz68e
J3wTQg7Js6T+cqp8gv79P6SoWItGnd6EnzVDI5KiQ3j5wOV+rk7ioXJUEGqJZvYeOPHL/j4R//3H
6VopRx3hTm5LdGOQjD5nS8GZuUmb4ej1+3QtrsjkrJB50g3BXYr+IqWvWnEXyiUAcBkPlu2rcSWK
uuzLWlSHjLR3Co+EJqZwS4uzjOcJnd+dFbssJJNtX4tHsShhEECV6VZsUeVKTQXhpK2/A7rJR0XT
MT4DoPuYu6HLwoXf3qerMPL31Xmql0RNS8AZY4g2OqqB9kXPFn/fFDYd7Uof6shKRagHZHAbTxT9
KPgNCARlBO4tQ8x2uWIlhz632SS0AYlnq9fZmkqzeaoOyKvU5uIDNAB9Od70WXfTJx6vBdHkTQ4P
6X1NiYQ/jf66mNSJnlpeDiLyfA7a4RRnqcvXpQMEgwokPyEz4iWndk8adaoLSZXKjGxdcgg87ZS5
sTcglz/56XF6qZzpR/qNvE542WNiJpOrY080dbpTEOSlmCeE63qUj4orII+afEI5yEIzHjPn/ZcD
+GtZ6fROGmZ8EsQf7qs41BeM2ToDYo/gFrg7oG3+t2Dnakh0pidY4mThiMFmhw75F5IoU4C8Znwg
UCfP/9bZtZJHXdR8PhmFAjBXXKD5pXJzr/AXKzATRPqhy3zTMvaO7vIOylSSR+7DbABk5MROWJvC
w+ySlvL6CwulnLl5lINBiRrXNSBcoNzoEAAj4j0L/ydddGGVX/aP4F9u1auxUN5Gb+Y2i0gOGpHq
kXuZToM1uwVm01jdINt4lKtto/xNM4wjoiosJF7MN8ItKf5gJgg0SwCuextAlfoTIKd9YfGkMnw2
3f7dobhsBDME58KrkTwGCYtFcPtyva4h5VkCpc0UkPKi7Bo96MlpQCdPjjCcy1JzaXRzf8e2g5Or
MMqXFGkajFMAYUv4IGT3hfo6S4yrYfupdN0qOo/DLe3YTgJWLDpwtzlCrVkyjXcSolYek8uAcd/R
zd+Vhp7EtsQ9JGI6uPVU5G3/p3ENxkGme7/VRiuikCSko8PoxH4KUCb5m+ABI8fLnlk295eoRFcU
3TBUGa0FvwcKolJkSm2MeEz7ukcIxTjeIYxiZIAwel5YBettG7+KI8qv4pJS6pNQKCf43hKgXTnI
Jed/M7yrCCrlIc/1MPfRgNu6GXMz1edLutRfNYVnvDS3Dfwqh/KA7SCnWixDziIkDga4nDoHBZMa
MtqOtouBylUO5fnKGB2tRowdItdWegwSU76THowbGaRCpBrdf0HVtv4nuJKVVMoLpnoYxH2Ojarr
S5Tdj/qXevq67yG2yyErGXRcpRgNV0pYweK1deQfID5Ha3fxMmR28kIgBUNMPxt3HagBWeBQf7m+
rotKuUJN5nSBryE6OoefSW4ndFIrKMz8LCKGNWyZtYubSb+VrpQ77FKxnfoUuyh6RBzIoyucM/Wr
5Mw+V7iMlWXYJp0E0ZJE4zJyqgmMOGmaR60/sDTUIEOzA98yAnWLb60oZJQ9We6Ezn+gAlTGFQfB
sjecgT7sSpfo02hL6NAA/sTTvprbcfmvTfz4MStnMrcyv3AthC0Y2E2eQt1rarfCHMu+GKZSlEcZ
01zMOf7DWIyvBECRcyofeKGCkx05m4VJ/fEQ/DMKv6pFOZauLcFZOUEcYclGowYYf4G55ebfVXsG
+VZuoVJyUm7w3ML/S1biFFbr64almMCJvW8cEmTm9uizAPyY60B5Ii4aYr4lNkymY8gPAzeXhxgC
DTix+w80xLJ8PTAfNZzV5molXiKc3sONc85klKagO7z6tr+zrGNCOSC5wWxJ38HJNSpYuSLNHGdw
gwYP+1JYZkr5GlVrhySPsGwZkvDN89CNlhp+EUIWYdZfXspXw6F8TN7pSjGrWDKkPlsn+qad9Dvh
MhwzF0NdCM0xMWMWDmFbz5zeB2I366Aw1pNGa53Uti6iGOs5WpqJPSvs5YWziEXK7vRAxnT/h7iM
dUF+LMvKUsSmbZMugtTBnZ3mW3oEVlT1IpudowGZVnZFP9Id6b+Zzge6wEroPGVtNWnY1DBwpNQS
1MJUwPezbzmMaInGbUWEoTQV8QRT4LbcUZa9/e9vt05dD9kHTshKi3aIgatUQwuS45XwIAa7PK6I
wSKPfmQZvktvLKpH1q3/USReyRzHsMoJMrgt3y/oPg0dcbSCc3rgb3k3BJ958aw8jcf+xIKSZxkn
FdHkoJoelBK6qtKpzB/kCuTTL/vrydovyp9UmV7VNVEtF9/y4F1LGLllcoB3bgaR8iQa6id6EsLS
A9VNGr9ULiWfYGbhOHeXBCmpSLT2FWLFSXTToMgHWdOT4JMk31Cx9/IbzaltxQMjE+jwWDkaxgLS
7YJ5Vxg9p0CcuBRm3MJVhawzxTADulvQUPOykImPkoyDguHLcnEXoAzur9umy1cBLScbGlJ1KuWJ
lT4JxJz011dCZHKzOwSVbXQPWcTimd2+k6+S6IT53ApgmgUBwEceRrYqZLFzKzv159KeTyzq3O0H
90oa9Vrk+rjRZzI/pb8DNMhOXO3CH8oDyJrvWbX4TVtfiRJ/fynyZQeUInI3i6Vy7FRRNUN1OWfy
ZDZ8WZliIVhNnRxEoRnt/c0jp/SPU/ZLskiHlWMWt1lWYrYOJQLbiON3XZjNouIAXNxYUTYwngYM
W9Go6DKXhbiJO4jrF94W1PdG+JxMvSkOIsMoiXf4u16CRg7f2vHKGVcZBKbLmCqn6m5C7Vk3/EVd
zHSqzV6731/GzYP2axkFjfx9JS6djEqbB+g1AJcBc6PKKUoYS7e/UwI9KTPLgcSNMUQkEcgt1Nzk
JfAsK2CUf0yh1r4+zKNGefdIxOvGWCCts0cnwhyy/oYGGBQ9Gk9FFs1liGMpRzn7BHgGvVzhAFSZ
pR4xoGHph8aXboqT+IiGUlAyVB73jQNfAUPwphNebRzlvNoiAAcvaUZXK6tBm9bPylheWCS5mznz
F5bXZ1gKPVUjGamujhhptfs0spRFuctBnc7VIgNUiiWGcl6NHC9awWNBi0qydH08aPN9K/esK5Nx
nnXKcQ1lpHecAm14lFBIv5IIXIMcwwP6rWwvlupGx+Sm/6d8zXXT6JGaxcjAX5bgcMecblXFdG5F
A08aFvsvw4folA9ZjA4zwSrWsNTKk6rJZhgWb1mvWEUYvqBOhgJd5jHskTjAHb9FD9L0YpUJaYAF
JdNCqlVirnHxdPvnGeD9ZmQcdJadkA1eOa5Ba9D1QzbQ6E55eyvXTvQP1O2yvNotypXUiA2KaSZn
e75b5nM81JYMenCEI/trx7JFyoeU6ADkCxGqiLxsTrE9YU641J4H/nVfDmvJKJehcn3KB0SOEDlx
/qDVVhIzYl+W+6VnZBapybiohwzSCRieMjD88HeThWYeN/nOckkMH0gjzi5Jwy85hw3KuzOvfZJY
kTxjwQzKSYxFtERcgeM6SwTZ/CjIuVWF/zR9czUzGvMgb/KpbsnJaYXXqjkJQDrpv+/v/HZhbiWD
8giDHGW6UkEGQZHJj4MPQmkDPQ2suhzjOjTIiq5OZTUFeWCAeMnWplMv3gKrOZMEx+AP6F5muXDW
7lMeIBPFSePIfCLvTS4Bw0g9fvRAwxweDC85EUjAoWeES9tPrdVCUj4hUEO+jiNcu7JXnsh7nJSM
9afx608ISdY1z9KRcg2zGNW9kkLHsbDb/GHhGIbBsnDKJeRhDlZdHnZRgtJsMMSTFKffAJ8UMTZr
Xw6Ib3+3iyYL+jaIoIdYuQIAe6PwIIesK2H/MQIAh9+F8FkfNiURwh+BO3ds/Pyguujo8vcP0767
FnnKK4RioHBBgjXj5acyOc1Ja5fjpQ5Ee18Ow5eKPLlyV4cpS6sh4IggMjGEeVFXPxQYvyWhrHZo
3H1p+5aGm+Z3YUmk6rNIwrsgtFShNiXwbe1L2M4p/To7wKH+XYRkJNoY6xAhE1gnS/iik34ZBKzA
r3VG0uzpa3fL3b8Nia7kUo4i7pLcaMnrm6TqSZ0lsQM7cA2PZMRZ1sGydMpB5GMxd1pNNq3zlNLX
+PtUYeCObedSVwpRXmGYjTIoAnjZ5DwhxS+c9ENiPxiW9p5cyIOjKyyGLbJsnvITwagFNd9AKy5O
T1wVHOZAO0zhU1qmjOIU4xDTRbHGSNAcTIIu0fvpXFu3/h8mahjmTpfAqkXr5o6M148ZZ6Xi8JAU
2su+vW9Ywm8M39TxXUJJ7ioOTOJyfhLLc1uBvJUxLryxWL+JoA6tMcv8NAGvDNd6iM6z2CNcrI3H
QoHbWKzfxFAHN0jAXR8STaLOH+R3BUiu+0u1ZdG/SaCOaClIaRsJUCTsS6c2FC83VG+aUCJTRqcu
v4Bg/mFB1cJMi9FR8sEv0wJUX52L2NlWYla2h6UwdYjTMQPNdASyeSUwB+61iZkKbxyo3xSmjrAa
VXPcdVjS+QOHFztopzcAMQOUXwmewxK9MUNio7OD1Ru8dav8Jpk6yks2iHJrYKlJ1ZlQOYbHFAwK
RCa8IcNA9xfyj8GgZknLvuixkBLG4qqXJPyxbzj7y/jHLFAcIbtYllBGn0HJKkhWakRmwWEmTWUN
8JI9px64q3XT6Gs/KPJQUEOIGqvEbLBLo/ZcAHJYBkVfy0iZ7Z9rJKd/vylrJZQG0PRKeEz/H3lp
5Ocus2uXhF17OlH+I9B0KegiohNuRg6VwMntXMHtHxZfumCq6iwcdRNkyJ7ucweDEUexbIPyKrEc
5Co/wDay5S7Wz03NWMRt21DQ3axqsDya2LaR9L4VolSyK/kstrdN/znIburqcd8Ct738Lyl0d9vQ
q52RdZACihhXn3OrX+r7cFwYB+kvx/Yqhwpu5VCWqnSCHOFR9WJfQsl2sPrS5G3Cvc3CjWJpRcW4
Oj8KwhhA2tAduB7zU3loBhiG3F+7rdcUztRVKcrO2yQxBEWEmMaWjzzaYSNbvNMcEuPmrvLGQiTf
trirOMrcpYobGqNPJDylHgf5dW4YtkCc9p/H6fp9yqKrJeVBZpBJSJEe6wo9F5Jq6sF3EYxiWYQi
BatPj7l+5AisXgh9X+t6XUGhzv6JzSqcGj98ImNvyM3aAiu7s+0DrwpS92KIQcWgK8kCOpKLcMAF
uZylvw3mck/6BgBP0pogb2B2hbPMkbotATrRzUuKha2ML3GkWYH4kDC5CFlCqItxjvUEZRYol6HC
zn01Zq/sGAvIMEAatlSfELoIA0RImq8CaDl92j9QDBVoQEtNbyIQFuD7jfxVW8CjiM55lgyWDpRr
6EAem4MQR0J5+xIUb0L6ZV8Hho3RQKODqv1/t20MHr8MFuhG2kQ3Zx5M4fK/lM7hgTDQZqgKj7ke
atNFhUcUOQEQabQEpK0x6m6Kbx1A1wFO7hoH8WFfua038Foe3XwjaRzaKTWsXusYX6s7Up1NvS7/
oAsN0SUGjq4T8HJPLNe3vaq/9KTbb4pSKg29hdwwrR/GiLvnmhTpsewzKO/e46ZklTH/4pquAikz
MeRmHisOAgmKQPsZAa4rvxV+9pnQdcwvrNGD7YjpKo66SeKxn8MoxT6C5dMCZLWdqZWZCIMVZmgW
C/24vNP0T/ubuX3arjKp6yRphWxKQ8hE35hVKwJy940pS8/7UrbDmKsU8itWPp6vpDzkc6JZ9dZJ
n6ceDKJjYvUp6zbePthXQdRlknL6AJJmCJp4vEK49FQKrLHp7QvyKoK6PxR+KTW+g4i5Sk242R6Q
9nJ5G+WHZbiRMKe9v3RMI6TujRyaaOixlcAbrtxGb9FH5kdxJAXM9aiRnlgzaH+J0q4KUu6Ez4R4
AUYYeVwNwMsAfNeRAPahAxSpJlaynSWNbsTJkiAKxQ7SgH4GKrTFD8+krVQ0gcjBxANkmAfdkiPO
ShsXAvZu4M8Zh7bBIrT3t4vhoyTKZSRzkYgIpmGAnWByKgphwkFVDy1/F9eshDTDEj/ae1enKkCu
M1JlyDJSDM6pnau1irNUi22MuaNWoTdo+sAyR8ZRpsl3WmHogkWF0PmY3FVAKpAu+U0UIIZKLgWJ
niwJcwMPA7ORnqzcn4HpL7OkaZbDBY3RagLBBK2AsFQTZEXZ/sljrzLeXQy3KFF+JFBKAWyHMJRQ
vBfTu0rHBGby9N9MhXIkZdVkzSxBRlXf98FZAoiFqHpF8SOSWByQLLunfAg3xxHyeBBlNK/6VJlz
xtCFtV6Uz0jERheSBZujLzdd42X8sxF+318uhuHRQ5xhPcZiQaIcQYzMuQODAhih9cdebhhHmOWS
6PFN3mjlsCVPIOIAkWv/cIADus8lAJmwus8YK0cjdc1VDWJgBcLy6JELBZPPrTgRGCpt0fCtQzZ6
ZlOu2omPyDVPGupFB2SDt/VFPsrAhMFL5LEFvsPHNHryXljS4ZHDzcLZ/zF+o5G7Jl2suiTCj4gE
dEtHN2F6D+z1tg0sNWUNNzN84x8gXkAcagqwVNtSF9lqeCjTL3L8zqXAuj2ngrNvmh8R745vkil3
0cNkupEc5dGqzpxPhim6V5L6H07as5SbhEMi8NErf5BPGmeycmAsG6I8yRCIYagEEM/PT2FyGeJj
0rzvq7jVkPmbBVEuRARLHsI4JHsN3a+ChxHDWqUvl2+J9l4N38X2EACAJ2Ndp5shMRiTZUUVZRWc
r78HjplUik0RSyirocUpu41BEZH4FXP0f3MBV2Ko/RsGXpnDBmKi7thFb2J/nCaPsYCbkcFKBrVJ
fS1J5aKLIl5N+rE4z07ytcYkc+BXn4xnkrmeT8bTfGL1l2xvnICxS0ExdAWUFL8voTLrzVQFApjF
kCsnszTBXeDXB0IWyTH63rYmmlGyvsoi99AqIikJosCHjj9DxwKgZzMaGMFufCN4I9AuAPbmEqZD
kYVjt726V8mUobStFiqGjNVVQtlMCldH527RAaUhvCuHb/tbuW0tV1mUtagNWtFqAbLK6V0MgGJU
fSpZuOnMbaPMRcG8mTHkCjiVXeWV+OnlgWACVxag1bx9fciu/OG9VrtGHe2gSpemrWH9k+HXnKfm
r//t+1RwAGiCZMazFmmBGvAqUnCjS+I/pZavOtBZqSZDfgSkyuL/7zOQ/MgOb9Iz54n+eGLBhTKM
jU5RpYE2tkEAYYs0WnmCG3UqXXXMLb2e/LpW3f31I/a0sz80Zc6ktbIAcDXgnKm3un4jG1483c5M
Zh6WVpSjGAHfxi1oUoevFa3IKu8xsT+FZkJqKI3ZedxBdZJDYml3/MO+gtsZpdXuUX4jRE9nwqEZ
6qNWNNzGx1mxGuQ8QE8sWPCMvnoBdu4rHtes8GsLoXHtsmg8qKkYhzYjhiN6AtLBiZu1lvwtuv0K
3hZPd6tn5RAAjuplX2OGC1EpF5I3VcIh6IMLqb6lUQxevKPATK0zzrVKNnzljfuq6vsQdMj2GN0k
Wm+GAytDxlKD8hz9LI59q8lgsOfORm7l/I9QZ3SrsZSgnIcRpeHYcxAxpkcuuY9Z6GPb3wfJhaZo
gAink4ozMO2DbphFu45ja1RudVZx7SP9+ufxvUqgUgJatogNlyyiXZx1i3T0q5bgp9/De0T6lnQs
nMhpT5PTWZXHKoFtP2WEq2zqTEtpH0RqBNmTG3gpsiuRW516F4Xsm9BlGTXZ7T8UFUVZkRS0HOs0
kL02JqGYNbC3nmtuwDnuN6LcmIqCWytwhAdBqhhB6ab5XQXSjbpRHIE/bYLHCsKDkL6muduDL+gf
TupKBlWzHID60akhlIq7h2KMzUJ6i4Z/sfGVDMpCJmHp5iCBjG525+ChVBnNVps2vvo+ZQVVr825
XOP7YJu7GEp3XmIW4i5rK8hPWPmaJc4GZRiwFeLcW3qEBl2SBuoExlW4NUeKbsVfNkY352b90KVK
CznDV7y00PlRPzcYCvsR3BJmAe5cdiYL4WzzXlyJpHy13LZ8CjQ/EVMqn1LdaZCnkfgntfXCipXR
Y20U5bGNtA1CZMAwDDbeRcttIjOunc1IYqUK5a95rqgqIFZCFX00UaUyQy1zlfwr+JS9/WOz/SRe
iaL8dqEkfYehOni9V+1R/4GZdLTRN4op3gELEyRRZ5QAnOSovIUv3B0bzI1hKAbdrRvo8STNMeRL
j8pXBdwvsZMDU7WVMHEsOKkb2izapu0joMDvKXgpizQPZipLi6z2iNjD+T3BUFjYPIXh2/6ybjXB
w/6vQugdrOuR53CNof+0OfSA6xY83QwQnSUMn8HShtq/epoXQzBUBJ3j3QRWrzE9L8zn/XZx46oO
HbajZ07t1AbqzB4h1hIwvlT4ZCictIQYzAzU9n24kkd5cyEs+KqqIa8/9oA8QjsymmgVj+DOcUxM
5O3T9muv6LhdarhKwySfiFmV5C6tUzvKky/gB7LSarIZdkF++J93L3ioFdmQdJWededmEAZLjUbs
YnYI0VFfWMsRs9Nu4c2NtS9t201dhVEesVCqAvDcEFaOb1P/PA8sGPxt47sKoPxgIoJHoCPGN8ix
GbW5nfJ3cCgMNbb35yqFOktZqNThMEGNJEjR3PeoVpmjBk/18Gl/uf5idVdB1FmK66pK+AXq6DeD
PYA/PLD5Ox7I2KRFaGL1qJOv7ZgCXVEL2lBTmxRqieFkpoLmzENmRpzu9YZhzcabGBwTzdlXkWzI
nkzqXPFqEgHgCzKb6maQDtpyF0bf6vK2RNvQvqS/OPZfi0lX2Fqdb2SJiAJQwGylF4Dm2brN17b2
rJr1oThmHguPhmGOdKGt5GpDN2qIFLhj057C6dRJj/tqMY4UXVYT49io+Awiikl9VCXtVY0rxh4x
V46ouYrRhqxLtGSAjM4WXBkX4uR3vnDf27g/rPgxsOaHfaVY60b5iabPYwyowu6r9sYQD5noMYto
f7kQr+ZAuQrwkmLsZ4ZScfljmFHy9MPMq4ObIMissfX68pPBypexDhjlN3KtUzsQsBJf2wGoIkXH
OngcmB3r225DEjVVQOpbNeihuqkf+wjALCRjPOPRWHuIm7ITKUPNPgjLmQh9m/5wJY/Y6Mo+gCCq
lCm5jMeqNQtZsqDjq1YqnyYxtmNVPeqdYokL3lqa7pVKjPHm0hqa9sIDDoRvYEd94O9bEOsnUSYr
jVEbLDpe/3rSHeOg93M1BRfQYKUqxyj5bkesEkZSNJAFK/jH7+qrVdP07Qz1s/PooJIJhq8WoDH8
W3dMwckmm4L1E1qouMG7hpV+2zwrK+nUGzCW5LSckK2x5eoy908xwJR4VpKUvPP+8NIrGeTvqw3W
AG9cyiVkkCyEZKcEhEdxyGRr4yl3/YlFCsHSiTKoKUJnLNA1kFuRhZM0Yw5hLp+7RGDoxRJDGUlY
VHMqSRAz5CU4Q1DBnCxZe9u3xO2E/GrxKGc21no7dSLMo7FJWwyZOchOPJpikJ10GLJYGlFOjW/H
KpSJKUahEz7EfoImVfUcnAN/fJ2cn9jTrM3aLt6sFKTcWiKC6aIJ4dbIOIeGFvrcCZ2otKdjCdKQ
BgCQ3J1uTa74wEKgYKlLxUf6KOp5VmAD4+E5bp65HDTj43fGmpKfv2P8NH4Nj0norskgpMP+yVaB
Wi2hA0Ifiave6ef4IP2o3cLSRpMJZsMSTXmWJC7HoiEhS2droIqoDvrn2kImzq/Pw7F/rc/EiOoX
8YZZ/CNeY09pyquUsgYgnQSSSWsowaGObOnSOO0BPRrMMGnzXrwaEI0vo8bgngOPA0mlh77i68Ct
NY7se3Ez1lyJobxKFaqFJMkQo+if+fl+bg0zGe+D+RIyA/fNV9VKFDHclcMsoiRFIxxE/exNBw4h
WA8MD3bisQoRjDNAI8ykLSYTyw6iiughVS5G9f9I+67luJGm2SdCBLy5hR3LGZJDUtINQhRX8N7j
6U82+f0aqAVN7+He7YYiWFPd1VWFMpk/elaOuf61vVCHcitN3fdch+qFLZzKg2xlTuX5F7K6mp1F
s/RY1vdeO79lfZRHKduGVyuSKCHxQ7yR9h1G7rtjdKw3wo57Cs6zE215t/eGjQQcwWGyb7951plS
fkVSZzBxhHjyBb9tAVzm3+USI2v4S5L2K2ugIWVqP2z0lvgu0WsPmBfbTScVBRmCl5uy6/mMCE7T
NteRKDUBkUZSeA1E5CDU3kseAR+Md6k1/seg9wfEzMwDyZuDxZBUF7hKdk+oywBHHe8+AcOJ9fDr
QVLJSddJRq0pENUZ5yS1EwAscazP1PXbkiVeRZHEEHmDegFRoMRqUaHAWlRvJZgG0HzRj00gWkKL
zSo3mHJTUOymf6sywbxtjOtNzoVs6jUII4eCKJpBOEusjqP+FGykTf8iSqbYYVgfy3Gnbj+fwx3r
Ha6/+4Vk6h2MHB5CqJIu0Jf0gkqsKwM3/0djk68W9WF4/dTG5C95Al17TZMmkmsB8tr6XhxeBt29
fZSr73rx96l4qiVVmIYdbjE1TrV6av0XXmFgbjMsRaBXJcW8L7VGhYza7jA2IzvBzrjrLc0rbPGF
1YRk3BDQI34PNJKid1Hf48Qah6xwBA7odmWzs1U33UW28SYyqrurMXRxglQMxSBGoQ9QGiMfJ6kA
U3mzA7BZVv6IC9ZM0GoMXYiiYmgG9psyKiGqF0Kr1ZB4aEZu+mIkmqGMqWhLn2eHr6qN1ghPpZ4z
1pWYF0nl7UrfKq2ImjoGljsHuH5u6PaZ2blkNKRqTSY9xqqLXuhLuZiQUzu1JMZPvtoRZHc9b/Ym
QboPrAaLvR4T8Xs1yVtIpByLIYgY7xUhMd6Gb4JZWe1+cJFUgpmptBTGea4meQthlC/hfd3oxxHC
xgBfxwW2zASrMWarVLZcfk6z1yRiTa+u13iuMt//fZGGBWMTtlKIK1Sms2Fsg+EilobLNeewvKuL
A4gMrBBjKredDMtw3j8IF1KFRquHqoZUoNMNz2SKjXOyAcDts9M9skE3Vp+kIkmaJoG18w/klyhF
y6xRII4McQp7VbIaxZbSs+KzgEnXNVuIor4KwlDX/PLDt/kewU4Xv6oHQh3Gb5Q3FhruOi7CQhrl
22q5bKUmRieucaIHMmHTm3mMcgrpW2X29NKZ44kZ8lbfxEIo5eDwGTKXEgkRHzgt1T/+If3ZO0TF
Zl+yUHvWY/tCHOXk+JKXxHmGjqJXfeedxIm+GXfRQUNxhWANp056H7jZXmdkn6vlsYVYyrfJo5r4
IABHQg80YDMzop3UTJuslu5zLnQY74Ff+5ZcCKMcW9PXRemTjmq87bf4crBbjMSTrjvrU4jczR+f
DQtBlD9Tu7hqeeJB5a7wlCR22zzdMJRZdWMLGZQbkye1AqU47KNGKUxAKUx1CINj4ZFtYDL+rlnZ
NgAyNbst+I7YfUM/2p35kyFVTYmDTLekjpRvSUoGgihh49vTW7Il209Ap/Z6D/xNp24jM+sCqwnU
VXvatYVZ0RtVjV/Ai5oTY3soktKvgP1h5GnrHYeFHMrR8MaUi4n+fsqIvTY2RW3OiUAxXeBsxX8R
Cxmm855nLXx2HPF5J5JIoYGAyyy1bJv1Awv4hHV6lG9J63nSjQKn1/vf9eAxLH4qHSv9ZLzsd6e6
UKSQxbYJfCgyWOHFP0qugolWHnSSZJmAWOh78pKFJqu5wQoONB1CmQwa+imQDMpqcOABaa/dGE+d
3RwUi98wtw3JY771GCivIpZDEQGZmDhqfde+Nd8HL3AMJ9ZMycNul5ucjHPvlZbxlZWpsY6YcjMS
AbRWySMI8rOkbwTsA8rVUeEeGK6GEYro9Ww5abU5I4/gg2UDACVgu5OxvZk7w4b1JcHwa+9NjoXd
cIQqoJkh7D3uoTdV/yuuRMYToKcmC14ueoHcWq+EVh1/4eOnUmZtrbF0obxHpYVBC9pMVMHBR9R4
+jbZCthoZ1r8asZ+9VI0+YHhi2GgCpDDYwiFxALC/B1s83e6vsBmTjuz5FH+o5yzmKvIFxH5QlCt
xjMepnMLuozWSh5TK3q9bYAMn0iPhpTizI9dBnEAdVG1Zz9m+SqWPlQWwle+pBoJMQZ3dgkhoAZ9
Bpd0lWsPpBWX2/qsJ8qqLkiiLisKDXkvCU3EqxFmp+P5rjIeyukxajs7r+7ENGUFsHUf8UsW3TRQ
sLUegsgOHWzAgXamig3l2Eaolm0uwbABoJMIeRTCNHN4aP3WrpKpGgev5f8bie+k+9p4VD9VQ1Gu
f596XErYRkWBtrqdzVsp/FpUx6J+vH1Rfwn/VxnEcBbOSBKNeBRwjXb0TKpdoBS7iCf9zTjyLvF9
dWyy2CJZp0b+fSExqwDCFpH7EjLuXtAqj9cH67ZWLBHENS5ERAlgGqYCSvFttUk6bW8Ayu22CObB
US+qLXSxq0sy9I4eFXyfFd1zd6SI0DvxRt0EJ4HxVf+XqH+9KioMl7PKRSC/JYXlj3yYsDsEBxKB
8yOr38eURoXegufqEgkU+ZSoL5njb3+AdOGNZL2p9bkZ+IWlU6l+NbRdr/c4TEDvKT/0nbRRMhBs
GvfpQ+rkQLa/fXkMl0E3BIJQMHSd7PnxU2py4AhokLNlfPhYpwXj8491jnQ7IFcaLquJK/z4iiHE
ttGxdESXjP2xtvvWY/4vE6F7AY0RFJpE9oOi7hCOPwZjK5cvt8+OZfg0uLwe93qTEYVIvzI/Y5DR
Srz5jsxe+Kb+yu5ZMoIJDTMvc3Oq9TWMg48fRzU2uUy1RhErhOmzmDCKruvXhbqKbGAEVTIk6pEF
UVf36YwP286aoB8pKRVgJCLjQ6i8bG+f5aodLoRRb6zXx54XdQjLFdUs0Y4VUWzRvvrT82fkSKqu
iJIIynHKHwoo59ZAWkOZDIMQ+jnpjjOQxvlGNW/LWTU/9SqH8olRJbRCRjY8IxSqhdiulC0IPhnO
nSWEuiFBa0c5aqFMI+wM5TShF9syplVW48dCD+peZj4RxpD4PlF+rLU9z8Jd/IuVXQ+K8nehPMjZ
SL43PsbTwOJnfhDIsrBbGJrQdYxRRYL+njdXzYFXzjqrDrTeFbkeFV2miMD63gc5vIF4L7jRhpBb
jA8qemUKUKb8u89NwCzk0TkRNhSl7ONDgOQrBB9hNrkH3233cKpfatRlOLt5nTascuX6W/11ZXTZ
YgD9YJJMsIlBuKgiMFPrxGwMN2wLxiNa/aRaaEiudJG8iEaoGxwH21C7J+ypBvkhUV4yozWjoTKn
osaG0Jfbz5ZljnQlo8/TStBJ2KhtMm+TYOpUASEpAS/KPeaozWq3aaEg5SXKSmt8iTxgsoEOQH2Q
eKh2tkUCf2SVLljmT/mKOomiFCwRECV9l9WNHLGqygxn9D6wtbgsve3VtCaoBBnwfCads0dQoXRD
xAhLLOOj/cWcKWNQQY94xJiX/5SMqM3przmLQ2m9jXO9G7o2gcHLNOfJ8wq6p6BLTaHa5eMPJcWC
wlGcX3ljN7IoXRi60XUKQ+2TCRP+OMJoOw1PQZrbUvckx4XNsPLV4vhCN8p1NJ0fp/qEhxUfyF5O
vwcDxgE705/7LlwIor6p+m6S2qwhGhV3aXpJlcttTRhGRxM15lKh6qDdwYeA/E/VHwv9KZh/3Bax
3hFa6EB+w8KwC7ELu+F9De2efyb1MAJqVu/z2tTuq0trgQCqtVkDtoznKlKeIc0CKYxJrySOvqfT
KZ49hlYsAZQ/GP1OC3WyZakfPxzdvOeswBNPAhbOWk87NwyYeZZrpVka+Ri7iAEpRJPxtBkbduPe
cHp0nAoXbMEPDP2ICf9RqV3cGuUnsE3XZxxZ8ZQILtwhd/sN6QBheBhAraxpIJaN0FssqaiK3USu
6/8gvgsvu/ftCLth2o7AEaDP9cLQkHGDNDyczzcSl5MwbGx6N9+SPh4aQg/q1jh2l/w+YO6jMdwT
vcsSzWB3VdC/tzu4Q0VITKl+FfWLOLA+FIlXuHF39AaLosfFjBOFpXwhQwnz3i8JtkNnoBPTYxRU
nE2Jhdj2/utvCSXHvXjmCa+LQcERoagpHAc0upCRYu4Qdvr6Gh8yrO4Eu3wfuollBlsyWTP/ROa9
NZ65bewQ7hsWQQjJrW/9IsrxZFwi5W2K89bBeyhMe96XTE64DJ0TqufS+MmwJ0YyQqPIJTwK/7WB
oBDcYeILfY3EkrxwI244JrIhI7GjPy1hSWFYkGZGyGWAd7uT1M7ky/s+PQKDcFbPzfCpHb2rO5Co
75i6VTD5SFreQWwZOkCtFKfixv/2PSZRPieK+0nCpww++rhDNVxyUC7LW8YtrRuFBmgmkVd5lR5b
npTIl/vY+GiZpAfR4kzSAsht8CDagec/gtbFlP7xH1gJ5F/891Uy9UDieIxnvoDk+dT9JGkD58S+
FW0RAwF+ObEwkpjyKPPnI0XiJtCnvT9I2UnRjBUeJI+Q8aRHJv3yus+5akcF3EgIUQGRdNK+Edzy
DDJ7qw1MrBFb4T7eNRv/++2LXPfeV3lU/OXRL1IVAafpJ4/5cMh4+/bfX39i179PGbyszWWvZDi9
sIle2rEDWsP4j2qp2XiRZERBUTObqmMk5+v4NOpVKvUC2jkcuQqzrLZ6xKieZGmutCkqU7Xz5wDz
MxcCuOxjn51ZNmUcJ13HVOZeA+UwBE8736t2sZ1Zrcl9y0HqDnJax7dYwLosgVTHg1O6LhnJ/XHx
wVDuhc/NyV2Pki5gYotzyHsOArLaJOB8oTt3rmZ19jvfTGWy8FDeG4d/hptfd0dXM4dJjEqu/t97
I9QUAPA9TztS+ctdgOnj49SAeA6FuS8CihohWBCYW33radv1R5BjX0RhbRjzMg7xIwjTG6Dtjxxm
W5R7svMV2KwUivFG/sDrM3xdqlH+/NV+/qg8MVu25C3fOlnKt4Rc3FSosH5kviCDNMOTfwh2P/QQ
1SEd0/e8mT9pl5T1Sf6XktT1NCknU3d5qSQVMdK9SrY/jyNQqgQPzAF4FRGTNOAv38xXeZTTCbgu
NELyCkk/X9m3m/R/4/esme3Vm9N4RdEEzTB4GvRUB9Qilug4eM/4MYuwpl66ab1RAQvaxpYUgvC7
Yi2qr/u2hUzqo3kqArVQxxC7lk+dY5jubBPcNrRLZGwZgG7TDoGNxLKd1Q/chVASthbvQdaSusOD
AOB0qVtACzxORnVf1iWjK84SQz+7Jg+LWMB5xr3vdTPnjGHtzdy8vR2UWGLokJ7nxgwbgTb5vC3r
eM8H5SbmI4aY9cbM4tSoB9fURVX1LdThQrNK0QjvMAAobvkf0lFGI7xw/wWa5GpNZSGTemtS3oAW
bIRMEoGAqA0yXmVHmoTd5vYhkh//hzdZCKIemdKB73WKA8kWcyftgS4cF6Yk36mCZt4WtOq2NAmr
3Fgw1mSePMKF7al5VEYTwbWQA4Qg9a6VQBuonBXjUWMlDus6/RJFF+fLolQKTcfulV/Ulh/cz4Fo
puqXPPFuq7TuN65yqKgNeg5fmlJkeUHqH8aosDkfuLBS5eVFc8yrHAyT3CGRBkbtY93ur2Ip11EP
o57xIPu0J/FeFAA6Pl7G9utt1dbz5et10WX5RAwNrHbhDMPDiP5DA5PnsdQIWg3QjLHG0VgaUQ5j
SnIV9Fw4SDn7RwKbmfhPwspg16PXQiHKW6iG3oOBBgrJXvJA1kH9t8r2H9/h9o++xUqAWCpRToNX
JAMBDOIAuWOWHSaU86+l8si4JZYUyk2Iapi3Y4SDMx4nJ7fnDf913PPwF9Zgz0duC6gE/Yk58s2S
SvmMEUP0tdDBALt4k3eOz32TWSM6DG9BDw7mXBQXDTE/vdHMTtwbglfy343JCaYft8+Q4Szoyvwc
KXyfZ1AmzL7y0i7KXutgsGI2R+JqMno1QLoerxltMw3EIuovvV08CBvd7nfiF4K/FDEJwFY/KBbC
KB/RFHwrgDwDSaK/FcfHidVsej+WP+PGLydEDw4CMjdB8QAC4siMfsZnMs+d2yBz1MzEauzR0e67
A2FyJhCmSO0ZYYuY2C3xlMfAxoGSDQTzaQwVq+KeZEIBEQSW0k771FCsPkrc23bCOlHKf8x6y2l5
CTsZVScTnuX+7fbfX8fKXFwZ5TFUPSjERkOAVB7LbWhl94UnNWb4vTjGrw3Ybmszsf2HPgZDl2GD
IpYhnmWelCvx+TnnAMYC/3gcwVrYYBtAPHdw+IXLdvis8EKX7+NwDsBJB2mFg0lrklLpWzUEEj/n
yRu2PNblUclHpnVFp5EAo7bfx7k1eY4x2bBes7/eHl2zl5WmyUBWA3//JexN7gfBrDEeEiu4tDvF
E36SZRGBFaQZCQhdtK+EtFXTHGoJj61dY044RFkr5s3xIToq32bQGgAwAznjC6wmYSV0699nC5Up
H9O32thwOclDdoTGONqB+89TXX7D4mRm3B5dwe/5StHHBoISflNkD2nxcNv2GcGGBqCCHU6DQqxj
AJSv6tXDWz6fkvwosSB9WGZPE7noYytFjQgrIfPwBIAjdA2HMCQTSHqWj2aEaboEr2AvMBMI5lXA
n0bja6W+qfH97ZP7y7fRrzBA196zYJblYMLR8SjtqBZ4EwFz7gge77Z3tVUDaTdqzdsyGQGbLr7z
nBCLAnlpgbBLs4MRN6aeuWnPUI11epTLEKIhGUdMb9hlDGra7qRGmZUMjKDC0IUmdsmbGmO7BHcm
UL9UxUHsTUW9JP3P2yfGeD90fcMIpHIAxypcu4A+njScsTS7/YwIwF2jYwc0aY2KHnWcTHGoo9LG
R7UnxvN2xCjPbRHrF3IVQWWdaVBJRVvDC/DtQzMc/eEl9Z9vi/iLF7/KoC495fJK7Mf3giGBiSPY
Qz4gcmrQ2wsgZlfvBou73Ja57nx+iaRrzYKMNmFGqmrdZJwyHmAgmm4F6XCJu+RJEvTvt8Wth4yr
OOqbddIVvsxHIg6JdRnZ5XgIucEc/Lt+ftCM2Eomg5VaMG6OLj4LvZhkgQGZxibQbJRQSKoICKkX
5ZjUdueiaY+PSlbTft3qr5pKvxcc8nkcFE7EA/bzOQFMjnDiDBaoBus0yW9YFDX4OG57TYC9aKdy
i7r2qXPjB3nDmjb8S9y46kJOeCFHFXyhl0ifjvcmiyzOoIt9kU0Ne1So9TIe2rpTugoj/74QNoQ8
SpMYiLcLpfuOBGMj1OWLWnIbIQ8Ys/csy6DcRsJNKNGQrpwMpbpLIJl1xMjMWGZAuY258uUiRjve
jutw41fRi6rFj7ffFEsE5TUEo++DnoMWQZ2epbw6+W3GuBPGQdFw70YXSf5YQosx/uaXh0AEn/On
6Aa0X/duUK6BK2aAGoLCBnCS52HyGtaD/EsJ5iqAShiFrPILn7RjxPtmMks0fUM7sYwn/VHZKVbC
3m5br6JeBVIuQCxjvzR6aESGhKK9sAlAoqS6Ivbgb1sA63qIhSyeDM91qtGSblfZbPL2LmxcX/pU
Uf2qC+UCoqRWhZzECaEyngZhOE2igD2L2flvmlCPX9eSFL1raNIZ4Njexlh9VRmPnmkH9Ktv5r6r
SsggiC9kARwZVotvv/dmPIabWLU4hkMzKBfAS3yjKQnkZfFLV0fmWNR2pm7biKEYww8YlB8o4rat
5BxyavUhHL/NLcMEbqcKOo0t1MlZx3ekw1iq7b5Jir0w65XZt53pC9EbsO4YmfZfmlT/Z3M6T3mE
SApqfxAhsJss7cJ7hLl+3pQv01s3mOKldt47qbkpMj7Ibh8khlx+f06JGqRjRtrhiX8nxY9Jyaig
v0/P/1k+uipGOYYxroo+Ip+uWXvQQK0j54HJKbsJsCPx8MzxO6AuROl9MbAoNViaUY5iCnrgAeXo
64y+p4WXuGANutz2RDq9kpIIwI8osNZrZ4HbNYU5qV7AfbntI/7y1Xc9PspJAMNlAvAwjo/f+bvG
y466XX1RPPz/Bogm59xiNQhWLV/ndQyx8NitpikN+TlSR45Dqy8EjreSC9bEZ7tcjTZqXu+SOfMY
ChLD/sM+FvIoBUepwjwzh2sihKvNXbQjW+s8dpXCHav5vHphC1GUM1QyjMqFZQRI2vJOaO7CZKux
wG9Zp0f5v2b285ELQSs/6vOmTqonSeatdtYes6py+UG2bp8eSyPKDdZhVmZTD40G45xLpoZhx54h
Yj0hvp6aQiL/IuCCTyeXyxFtS0AEbWdDfBM0zm1qxZLlzGpm8GsLarubNRBnqfyr2Nc9Svrj9rai
q3Fl8SMo95gnpaAOEhRt5PkuF35Imb9JVcX19eAzUXkhiXKIMSeUaRVAUpwd6/x50uGxaoa3X3VN
CxmUT8zaSKx6H29saNw8P+syY5yLYRYK5foEOU7qXMXfj8YnTt7HqhsHm9sXsp5ZLHQgv2FpFkok
+LWBc5p/kEmjyOn3+kHFoG+8IYvqrAEjlgFQbqIs+qIUC4iTtUcgDATlpY0vFQtKhnUxlIfIsgRk
ZjKZc9C3fPoQsGrX750nytvJYK0yDBlTbVhjpW6e70O/TftJQJpcbVpX9Qi5UB6aaWvGLzhBe/YK
4PS2T6kVvAIu3/0ETAN+gAKYM+Mdf5zSsBfmrhjmXkBxCmWXSQDSOmvTZ800fpNBOcFYlOdEyjrh
Hakh2VReKmBfYLAlh8wkx14vMd7TWn38N4mUH6zEpkWwh0TQ8Zo6MrROql1J9q0KowEYGzhO0hSa
URDbUZq8MV7CSgRbCqcri40+9TJH1E0xgfqxbStuwfYCGmfWtu3Kw/5NFOUGpcaI2mwkJ0uywjm0
jO40KIyUjSWE8oCy1I2zpLWCXStP2MYwJ+0HbwT27VNjCaEewhyGZV430EQO3CkJ7Fa6H5iQfiwh
lB/Mcj5L5BrGXvunmb+MkTWJDD/IEkH+feEGR2HqsoxYnp8FpjTbY/YzDRkyiPX+6TR+vVmZ8n2J
LCdaJEONdEu6he0GXS6HjXi9Ful/sy7KN2SxPBhFC12Udjymeuw2SXAeo1dOl3dxG5r8mLpStRk0
4dwLvO3LrBr92sfCb7+A8hxBKv7vF2jyQz1G5qxt9QHFsNiM+daU2tdBfzHiyMrVT+CH/iaZ8iBh
KQUcaJRgjx6aRWaKOeSAzFv+C9z9tYHdpSw6o0o1jQuKGLJqwCtXk6XuyAopGvoPBFjBsFRzdBRr
RkNRcWYLW0gY+WRCcTC8lkK5En3m+0wUYFSaiB9g7AuwRKeTZXj6hj0NyTIthfIpvpyqfuuTsPNB
dm/NmNMnVVW0NJnIfsRKbrwXmotay+Oo7hKcr459pzlXrTRrrcm/JMJOF1/7kbWCtPbxjgvVdVU1
3sdaKScQTNOoFiE5y9YKz8geHhOwLr11dnSWnNEJrPA+POZM5PN133MVS/mF2JcxZkWucCifB+N5
HjIzYVLBkZv58zCvQiingJmdUa2bUXgf7M5trMY8oU9D5mbd6ZVFgrjGDvHbSVIOYO6qbAxS5Eey
Jzem9CjjacS2DxhYMzrm+yACwG1+RwavjW3/9XZIWkn+fpNNuQAAqMVTUOE4a6AUiS+yzKgpraSw
y79Pz0qOiTRqqoST7JvKrKKjOlSW33mJ4NzWg2EWNJ5BxwHhfAohBwQ6jjTqTjzpezVSPhXBfxnG
+5NfRL5abFs/AXGpXSHyGfJWGE9zxXDL65HvKoPKErpq6ocQhJ/vc+kk8knvka/5VIC9iqHyhFob
1B7UogiwkSPnP/jyUARHJbnP4tkc6q8x98/tG1oDcv3NFMgVLs4uTUUpQGr18ag6T3xvf2qWjxr9
dGoOvjl6POAfatboEcPE3x3ZQu4EapIsyCB37LyqOTUdYwOUOIMbzuJd78XfNxQ58ycNf39K/wlH
dxJ1q0KW2hoHWWV9qP8lplxvjfIVXJ/xWsDBAOMtAZNK3cxS7pR7Uto2mLSbrMdLOYewKKWkIY9K
bH8koX8AYBsIaAH6iWU3hjWyFKPnJEUJxthGcII1sCxgI5bxoCFYErwl7cx6xkxpVCLAaZIWKSRJ
Ji0CGWQdvGI1bu+QLnx87FjwJwwTfIetXZhIl8VSMueDYBezw4WXrnq5/bYYF0VPS0ajmMvpiL+f
t5wtiIY3Ar9grly/ZtVmGc6JxjDoFCw5JlhVt6fqNRHvQbBuCuOrhOnIBNsL5YaLWGDhxKJvPC8a
YzHgg7gKdUgs5d5JsZ8n6b1VAcy3P7aAvTO+3j5KxmumsQyCvkzaYoS4sbWC1uPfet25LyPvtpS/
lAt+vWOR/IyFRWRDk1fhRMR8IQYoYDmn3eXPhKs8srs9k/aKZSGU3/Clbgo1Helh47QHws7abwhr
r+HMXgSSvWYrbiTONN4YarLEUh4EbKzJpBHfKH4zTr1bb+dtisxGcwBvfejswY6+Ji4rsq2Nui4j
DT0syQtGWGUkqSF8VON2ftTvCcopIKBLE3XNziZrBiBbsQvX2HasFsmqwYLwHhBgBga46KXntgiN
cYxmJMZ6CyAWJ+M9MSxtccitPt3PTDT91Se5kEcF8iAPBCB5Ql7vthgSaTf/bjFw1YctxFDhe0oB
rCpjKx0T2dEO/JM7behZJa3VvHshg5jT4lVEXAhsaQ4yeI9Ahs8b4U5F8tsi9eWYCBGrKeNCGPUE
pS7Sq46cm1aVpp6cy7qw5vLp9gtgCaHe3ST1jZDIEDLk+1o5qdNdxwKJZYmg3hg4RmJFLHjB5mSH
k4/J7Erc9rYWjLunh8hkBfuESgAtZu5UC7u+ZKS8DBVosEVJiMJwJCqEfG02LbAqx9KWfMG6rQZL
DPVB3vepqjY51GjGTSwf48IRWItNLBFU8u77waCWEkTExtbAtF2A2b4uYr2T1SB1NV0aWlFTUciQ
E0hJt+k5t/MT5GE5QrW50ioutVVasWdcApc1Kb2ewy8EE/UXD1Sv2rzLNAgeUwvVqi9pj2G7xho3
zWC1jrarcLYEzNwcNiym4PWQuZBNOQdsSYIghTgH+Rg9k63F0I28dK+eSND8FxRrDGekU/5hMgZZ
kELIIxgrIaBVQFPkJLtxL5iAVNrUzuyMnuhCNphgQElmqQ3jntc7JwuVKe9Rg1NULonK4bY/ZM68
kd8aeyKLMK5qTy6ptnemZBICgAwwbPLD7feyniYv5FOuhS+zoDSInbW2vPsgGcjwsZZtQdN3/ESn
WpavwugZNFHkmsoXyf3O2wG7sF1yaPXn/6YRPYQ2VUDiE0lwDg/5R2F5rzjcNwJ+7jssMF6GMzCI
hS1eix/oqlH0EDb6xzkWTC3diKxaFUsG5XCktK+ylrjOtNuBVsfU5U3r/0c7MKgUIywxLiPz+Djr
3QA8M7BDOztMYF0iXc/PwGP8ZgiUk5n8MZ8HckeyV9wBp/Yob2vg+1R2+SyA72Xa5KwSAcvQDcq3
DBhbTPkIp/hBJACPto+8HoVhwH1tWYsTf/FkChBaMHGiqjJ1ZzEnGtGYYr6ud8mwbeSoo5dvWid/
kPcRPjxs7VPx9SqQur8yagDU3EOg0TpJc5oyS9Uut1/WeopwFUFdmoq/X7azBFfhi2bBjyhbhk+3
RazNBcEwrjKoW+KVrI67gswl7trDR/2odILjuCPj8zz2n1hrgOuP6yqQCgFa1QqRP0KgH/FnkJ+Y
I996fszsppIL/+Mbd6EY5ecxDpT0eU0O7x0iHFyyroHNgBkji5lr2PP//yDhb+dIufXOiDBSXEFc
LQp3huH/I/kdo5+63p2+qkT3e4Ja0Do9wNG9s2UcDWdwCZ4/e3uL9Zropk5QECyDHNp8EPyBBGsv
v7UAK1Hd0qteWYe3nnv9sgm6q6PEU5Rg8B8Zl3TQpu0I51Q8BxUIlmNG+P+LV7qKovxELXKDANA8
xA/X92QnP/m2vJWAL9N6ssak12MYOz1Ak6nYDx0inKORf/Wz75N/bGKGk2CJIP++CIjhNAw6ho0E
W2prUylGUwXqCpc6DD+x/gWOtpQMoBqFp7EgNCCdq3lKgvwWQMPI3EihVN8WT5wVojDrSFaLkjpy
pw2zD/GXO/slm254xFMuKEGDUDlYBOiYQNNx1uASikJxzwJcWe8d66Iq8ODsIAR3vx9oJ/WVavQk
bu3KreYC828TnAm3Fps1Y9XuF6IoH5WpflqrConK3AvXfp8Ct20aM5FMo+/s2xe4GksWoij/BGYa
rdFraBVJe036xoupdVuAumohVwn0By2vDLpedzDEsQxd7EhZAJC/YIP3IM2cb3Jp+VgkyVsuBa+o
Bu5ktQQE+7QphMlRGjBD5Wrv8JFuD0PhBCk8Dye6cxQ9z7l00kF+ZMZiyZuFNAxWX9YYeEqCfV03
J7FRA7NM5Etr9Md5CO/zvnlsynYTcsm5SAtXyfu7KI2e5Ak4hnOfWGURH8pu8sSs3hVZf9DHyQFP
sSNVgd0NqiXPAJ2MRawEoLykho0XadF9U4lvihT9aMO2NXOleBpjcSfn8RE16I2Yp4Lpz/xeCqpv
Y6xvlFJ44mfp2Y/mr7Og9U6U14wXybAd+vseyVU/8iEu1Ff30dSbEteboaKYUeY27K9j1uVSaXcg
FgmW0HC5laN6aPSDhVGOzeKYAE2qxzD2iXdFsuyO/3wIWKPE6+EIU5+yCgwYuCDqSfKq2JKlEMSH
g/Dlo+yIMuC9sCNIDGwG4lWXuhBHP8tyLAWM+KKKpWS2rnCPRjKayuAz4jlLDPUkpUYZ5FyBVr7+
yA8bVXk1WKWyddd5VYVOGdIGmA9KBxm9+9HbygE1tlew810eq1dWPWFdI0NGhRbuE1w5v7tOgRvi
Spt9+DN+W+fbPPcU1kIFSwTxc4tw5ytpUqNkgep3nZoR95xnta3qGsOZrXvLqyLkVyykDCUft9iU
R1CVDzwZXUuZn0cksf4jP9WvIqjEG4BLPHaVcVZkeIcQ78aPDZ5T6VRb3UVt9kwY0ktGFCAmdUso
9ZA4PqjUfoReqdCdpyj0ZiOwsKJk9nNwGIdsN/KBk+aNw4gNDLHUgyqaEB6bg65YKjUl40EfvwbC
sx52rOyOpR/1pFo+VtvBgKBoMvPBBCrGXfTT9+A43MQTvnFPCdgc9QQQGQQUkomQSuz7xvHSDVe1
yqZA63G85JOXM4FJdyICZ0uw9D3ZRb59rAwrpeFp0n6IwkqEtlURmn5+MRLGRw3jsdE91igv5iSY
oI82uyEgebvmpRCebivBkkH5jNTo81kHjglAjtVtN2VuHQ93vGx4/00M5TeGntf7vsBZBc0h7/YF
8Ko+1TS4vmi6qzr6QJyryePSct5SxObc85PT59Lmv2lCO45YD8WK+CZf2E5BDPi33Exlg/WUWLZM
uYoy7jq/Jv5pfhwsgvZbWPVG/8AHAnwes4CzOkdoqJIia1ga0mXq6caprMyo7sAOeHxQ+FN5J/X6
oamj10aRzuCT+AHG1/9H2nUtV44j2S9iBA0IEq901+jKl8q9MLqquum959fvgXqnRUHci53qmBgT
MTM3lWAiM5HmnIvW16rXz8ZxbuKf18911yG//QFiqCTdYodGxeCkAI0SYl+79GxdxZ7e7zhDxiym
Uls3gXsBJ7KJLUMbV3GpxdjZVU8sqMAxWyROL2ua7HrCjRTB5Rptq091FWFNG0icGarsvIOpHn/v
tbSRI3y2rh1mI86gjX3LHP4u5BRRS6AB41e6Ui/RSXSvnRJ3i05h+SiZgoQhA8D+8gBUOFA7D579
lbf5u5vpaLuKdBT0teLxwbW/6Sn62qisUoyBQ7bW4ZMNEzbL1OZUh9W5JvGpVF4Ay3iKCBircvJo
DuC1t5vG0dbxaY3zG7TiqBOHSqCoCkYOrcQJAXHvqnV4KM3h19o2HvrND3oN7J+C3Uw989K8A7dX
uiY+SFIxlplSIFkud7EyXsy5T52hzB8IxhmpUTwqRL0n2vpdBY7RsNTHtXvBLkEwRy3wnpMvWoU6
eRJnTskwmLBGnl6E97lVHpOZfr1+ifZCkqlSSnVqYCZAHJkNy6yPLQWXKC7Kg9oax6zRfsczbWUI
rpzm8aq2NT4FXVxeDQgfptShuptj1KPyQNRo+TLuCn4nxa+/FcmD2ObOZgUFEjmPtOpi+gVRPD0N
/TjtghxYlUo/PF8/xb2YuBUnuHgjrWlKCmjYKoGm+wZ7mEzJapfsQwleKNfUMGxbiIj742AdkuJf
/r7gfzpl7hMTdSmvKPBC7KYzKTTv+inJVBBcj15UTAl7uLh4uWnKe1UWaPfczeYrUGFhcbHWBhD0
+Og5CH35dE92IkF6lrlQiRpUmJuz5zIBfg1Oas6TgzoVwUyW4PpJ7de0Nt5LeL4T2g1RO0BGekqO
xZmTrNH7+NiCu0a2YLcHyEPIRpaQ0JVETeIS+K2oHUfH6ZbX6rpAT/Fer04cWdA8NYCelyRFe4e4
Fcr/+80FzXPLtlERQhhKbsPy0ibS+YD9/OSfsC1mdytZSUMVLiGfDlqU+ctSHmmv/rVWbe0mS3NJ
w8HPSfOAgRuHskSi4X568iZf8AmWhVIhbSGfIF2YxtEpugnQU26qf5EYC7+aorPbnqXgGpZ+NjHb
BkljoAUcd55vEy4B5znvMF5W+sqpQhXo/zGOwG/UNcmC09AtK1p7jZvplPp5GJ6mMTkp7XpM5/xm
0ojbgObLNFJPb6K/rmstMyDBmSTpZNbA0QD/ZHYhE4aXItl2x55T3xyrOEFXLY1Zlx2OlS63JcqF
09nUD9eV2C+Uvd09EV1wbKwwjQkOsFic9SuSiyA89Ys34gGqnCuvPACE5l+KFFzLMmSLUfM379+t
ogTX3b6MbulwltDQlfJ08N+7YiOG4F7qMNZDynCMqAN7utu53csIUHs+uZE+yvYkpQcq+JWeqFNS
8GSdD1piYAXoYiXGVKijYQc1PvxOc9TEPq9O0cQ2TJGQoO+JVVVNAhSNGuMhsem3dueTZvYkH23v
ELdyBGdSjdac23H2N1gCnzZav1CPsxyWfvQsI8bcM/ytMMGfUCVJstWGUkX1YC0/x4S5mi1DwNq7
v1shguvIs2hU4zTF7eqMO1WxfmrUlNyuPb+4FSG4iDHsYrYYsIWlw+agfTtZlz5PHFbdVfk9y35c
/0a7g0obceLsjjmPLEkIjq1pAX9axIDpbNVzUQ33s5Y96m17W1aR22sMlLnrpdXxEVXLuTesuzq9
LebigP+Jr0TxY6XGhzrNbqJW9a//jbuHrqEZyCvMfA39fdTV1EVdWYkTyfXMJZoedLklOXRuHOJ1
B4LIPyIE95IORLXojOtuLA/68qhEplOSr1SFwrIhmV073YgSPMuqKyllJrSh0ehFWRjUSXGYii64
fmi7W35blQSfguGvaNTRx8fTXPmZn5InbG0ebC9dnPlsnJVz6k83wNb7jWKhqVHABZimhn8RbmFW
TFkEbmWUjZofpPlOpNMJuz5lI0C4galFwgmsbQjezAF3GohTl9TpnfCZ4xGjs+ZcP8Zd29MNm4Cf
GsxMTPhaOeniZObzHdo4HLWKXMZiOV4Xsf+lNjKEL5VPYVbbiok2QKQcV9o/R8PidB3zc624zw39
JlaUzwC6OU12d+hIgTkj1OJG/S4zS2wb984SysZFd+/D5k/iRrxJdNV8zWYVVSWvibTvRV096Z3t
9Gvj9mF6wp/z7foR7N6JjTghUDClsYbOJthNKYsTMQ03s/SHWa8kd0ImRjDOamTWaKj4mCrFaLrS
uiRW7hGgnq9rs28zlm7ZhHO/i0+tuNQr1C3Q2Kvtl4adI1nRlJ/GB2cFLOD//L7grBSs1eRpj98f
7fsl+pLVYH4m39pe1hCV6SHYvhmFSz6rvMpSfovb54FIZttkvy/YfaxErY2tTJRCMSywnprs8fp3
2G1LmpuDEqzY0uZuCXmHdTgPfn9qsJEJBlpP9VpX8f7taQk2PDBQLIOqAu94kh7Hdr7MaisBE9wd
o9sqJBhw1DXdqi9QqPfCRzNAFmw5Sues5wWbFvWf8Z/dzeBKDnHvRbqVKTjcIlwHNBFhBZw5vb7H
+wwb/9UJkA63isQgdgsIW1lC7mOUY2ljxBKDTBTQYcZ4F422w5YwCIkeGLF2GEbFHRfllpHiMsbS
Aga36Cs3yxJqMXSYclInsEj9cQDWLqp+BTD2ywXjDi7HMNO+yR4akrtsCblNmCqjWivcV/TDeazy
AFNqTr4gkAE86PqXlIkS3EalTm07Y/ABbJjnBUMr3Skc0Ar7rdm3zUcUt6jaHNDVZYGLsP4cPTPA
HNVtdOIEtRh0P8j2QSU+xBJ8SK/qxAZ9JfYzyZdOdwcZuszuiv9WG8GHdGquL1MJbeJT+tAH9aX5
q8WuVuTXNdDMlUPyNXzGDi8ciiZpi8pUExwKaj0Wyk1QTWtu1/HXOP1W0P0njIgTaOMy6qzX8Ptr
fatZjwwcMTKylt2Aa8DDEkytIl8Q7vPSN03GYtznxUYnI0r9YbEOkzkdrlu2RIxY86jHRu1ahdcj
suPMHm12n6lP10Xsv5PeVBFrHtoUpYMecvd+4bTSnVu56m18z/8TB6zm5Gy8/W4cRr/0a+LYqsQR
y5QUri8J6zWdCHxTYt0sduOWYFIpZOnuvrkbRDNVoqu2zYQIY5udHpUZ1FTPyTH9pPqdszROeFoP
xpnVQMVSL7k/HTExGwW/wXWJ3O5NthBp1BnEc9kAg4xUIJ9cZtlQz+5kMyZeTJsaDPsqVLjLQNqq
u57i7VB3WEYYQic1PxuoE2Am1AE6YDZftOqnRZ3rprMf1YgGRl6D2ii4CHlU0YXtkFAgb3bnOTCC
4UAnpwCfLmKoelxT/7o4fqc+xDDcN9M28GhRP0CzKkaXNxkAEMeYOJMZH5veuMRmO3nxamDECMyF
PbEddMxO1wXvp1sbyYKFzjSuMPrAoReBmpMdwT8JDgusCwc1vKNsCmb3OmyECYeKB1NSEBvCFjN0
SzN3egLYW1UGZrXbZzA3coQAA+TGpAZ/kOFFi5+hlwoyLZ4Caa0zt67xnWMTFxhSdGWDrrvefyNX
sNVWmYxmWgA0mofa17yyg7XpfvzLDyZEmJrRvG04xV8fmA7HbkBC+ZS8ImHnj7/TO9kepOBZ+sHI
l6oCWGG0dke+sTvpncQCZTYhOJDKyMiCmr3hKUvvhg3gxKf5tspkM7FSQxfCGsujuU05CCwg910O
iQj8rYPlW4f8uEg5biRKiWPpWkyWRhmhlA0Olexu1s9RL3tX7MuwMFVkaBReSlConNLKIKXFC7U2
5m6hUOmMP8jgz+6K1Q9Msc3OarrShXuJXDHfBnvPspoz5Oat8jzFzXPXdwea5TIE0/2HE/lHQTHN
TjMzLhNO/MibrNXsWkfOO4/GeuEZZ95qmlN/eZJcr/0r/CZU8IcN8KPTiEFo8Xn2ONIimpS+5Su3
nFpQPbKTrLT4fxjmm0TBKVoAx7YMDRL5NhJxM99+IKfBw6oraI1lJFO774nNmQqesS7/c6Z6jCrw
mFxAjn20B3YHz/Xp+lHKRHE72pSjGgxNFVYNvdADAglkfr+2kd9Ms9PotaSAyd3Qh/BpYiVD1Zmq
Ak3mvShjakgWx7jbdggAcLC6FMdeO2pK45iyELZrHxhEex1jYZqIyJ2kcZdaJt557WzcmG18Z4XM
u35w/OJ+1OZNhODhu44YfanC6Q5zc6yVJjCW0rVatJfS8GIktW9HEbiFjcN1sa8Z9zW5wik285yN
S8chfTtKXCziuRb9GYWf1dUBz7hSHRUwvtQPxXzuQDgc5saPMVeONbNcfWhuCyu/NI39Z1yZ3ylp
bm0Nc+UkAnQ+EOVL3FS6POdG/wsLCR4eSI9jg5qE2cvmifdN4e3whHBCm2ZQ6hTo2GNCnGz2u6Z0
Ipo5WffYtbJmmUyY4II1cwRjLOcstq0JOyLFD6IvD42iABHQfOwKKnlN8L/9ygcSo0pU26oytrC9
Jf/LVFtnVTG3paPGi0EjVrpdJLGI3RtsYpIRSTBWcsWiQE3QOmsozpKR4YBd0MjJG+tSsNLvJvob
yHXmRpbgmGagqCapBVlNst5EUeEzZfGTrDlkUy2ZP9q/X29qCY5pMarUzNQMQN9+DLrCaDljMM3P
578WjOS1EdBH01GSte3GzI12wpXumypKphLarVVxDJP8a2dQv1NkflD2wYQbjHV+k9lLjmQ+Vvxq
HPyqBclVWxyHavx13Vvshy2qUcPWNc1Enf+9z9X0aB5j/kBq/MlX/dzLbutjh7BVBNNRNgK8q9hG
mBCV40QzChIjn5rs52J8qgaQuCV/tEPlSLTavWIbQUIwHnQtWfoFN3rEow/L8AcDZFZ+dhsCrYyd
bSd8RUq1TnnqsU/XZct0FG5AQuMYM2UIYlESfakb8i02wqc1Jx4aXN51Ubt+a6OlcAPioablymkl
auNBMcFSb9+W+mOyXvpqkYjif/UHn7URJVh+GGqZTThJvbaax1EBztBAJB9NdnCC1a/MipeMv4hY
2j6Elva5NsavqoEXkjFL7vH+y3KjjhBeMrqOqcbZ42v7kD6Yxzgov3CMEBOoCbObPlVe+yJ7hO06
j41MIcqoaowFaPDKgR23cgoAWs3zSx7KpiQkUsQZd2OMsxb+Hjgvzf2KcRn9kfZ/XTc7mQjBZZjx
PFO28FdRpZzDPPLbcPxuYyn5upjdyRyTmqpFNNtESUw4MCwrtXkyw+aWx96zz8axcnPVscFwEx/L
M2apZZNO+4r9I1AMzGwwU2vMIbBUvg8WZo5041AXq8TO9x9Eb3q91qw2GTUbVtYZFs6Pg3SrjRO9
EiKUN6M/f+4xr9moDqpFksPcv11vuunv/TwwBewkJ0g6xj59Mlpy0w1Z4dC6DFBC/qRgI7nVs6PO
1tPQIxiUtjubLXgHTa8o25fRzG6VqJR9YdmBC246qkfVXBVurOCz53S1GJr7Fh26oPfZAQDJPvNk
fS7ZOQjueaSN0vUg3/R6MBsXdekk+mfCgrIvJFnevnO2OTeOyXSwb74/8NTQrTRSTN1bF9RdlO/d
/MjS2yz5g00yoMz9Y3wTJXizeqmKtEnA25w1f5oFBgWM0sFbVGJCu/kWiqj/UUi4jmoCLogohhQk
WsAFtE/GgeBxK9sB4X/sx0jzjxhxyRzxszGMAmJoeEeqi9k8gmDLMeqH3NIcNkk2dCVfSdyxnmga
otePr9Qt93S6rbBCkYcP6hpUyyoxCMlXEgk3rbZmhY51Ic8oqotVrUGdmmc9phKNXlf2PhygpTGQ
h+AlzURaJhStMp3wA+z8BQhc1WOSOclhdQD9AiJqoIByXmNsVStefEAAvB2+SGshu31rNMg0sL5g
eEs81U7DI0QboSqadie8BQ5qip3k5XU/Keok57oLXGlupAmuzcpz0mpA8/O0n2gPYhE09Pj2uvYU
32lPxsF2OKTJnKLsE3nJl+t+dTcv2sgWPFhpJo1ddZBtNaOjqngrd5OkQrhrNxsRgscqQ2TtCxp8
HrOOo9Y7YxcQu5Rc7v13wEYK/ys2Qamva2LMJaymCu+U+b5XblLt0FaPdKwdBYfXFr4235YMFQRS
Hn7jEG3YPlFNgjlDwbNEsKBx0XlmND8zQI0iJEjUex2l/HAp0ABCXUm3QWcjeGNj0PSRTkiVCagG
LSM+UQNIQaQ7rAo9p217AvFc4cRTfunU+LzMyzHPZ2cBF2/aVW6TYztWI096Pn6ZWvWSmQlOSHdX
gOtWpf2AdccgntUvWAY7Lkv11MTNpyGcnbiPL63CPlFNu4zWgAJLRZx1ZW6El7gxz9/VvA9YX37F
6/w5GZnXdbYf0dEbU/ZHqAGSgFrfLQKOpD68q1huOv2SnYakO6VN4bF2ODZp+WMiaVAZ0QX9u+es
0v0x0u6TKnnpYjTlbe3LOhaXcJluWN16GRvcRsNCDTWdKh9dRS2+r0p1UeYw0DJMJRbdn0PTYgmY
fKlQEG7LMFDK8iapIhTiiltLa4I2Xw6mBgQKQAjdK2sdMDv6VKya0yX2CwvHwzSls+QDvhKIix+Q
qoznggTNbHEYsGGJng1NA0a2ueudPsTiXXthaMIOI/XMHJS7nYHNOqzegV+vXeJgGUCnNg0e2Ivc
dOocqsbukung6Cq9fopcZsynJs/dOaKOHgKcrRwOrLYDltrnJaIntayCvEwuBb5hbcf+stq3a5YF
mEj02xY0Vh3c6aS65aT4/+11AAKuySgByBn8t1ivWaIcVzFa0FLX0dLQVH+eZRTJH7Og9yIEn2Jb
RgoiesDSlCZOtDJR1sucwuxPA8Zgrmuzk+6+lyV4FiUPJ2JXkNV7a5AckcYfxpv1kXfvUBp/VoJB
llZ+DD/vJXLtN75sjXVSdxxNiKE8E6UZmvXhuVw6H8n9IdWB9JkmHkAGHaVFbSp5lCjM4817U30v
XvA1GtrcjHCF9cfJT0BqRU/W7eAZLqqnWF29Lu1jdIAw7BLAYoCL9+GRpKWWpnUMc5VVhRhLB7fT
H5JKklPsRId3UsSXUb8UZoqeNoc9aC8cHKbCP0BNfmiC2Dclwzf7FvOmk/hAqmm3ZJUCnaz7xsei
PeaYssPyLXdMZJw4xBvZ5PTuddgI5F90YzA60XJAKEMguDa6+qXO/yTzr579df1T7TxocYqWYTDV
NKj+ITOr1b5eVdSmMM5X3WGaxaOpw14Gr3YA0fGdeTKako8Z+3t5wj3IlCTDIj3kKc1JHS96cqjZ
DzCWOxONXQNl7uTTdQ13jXGjoGD5QxnNs1LhHBHvdOYmQCvvJLmCTITw1ikMk3ZW+KrTVy1zTQDo
h7IUetccNmoI+UiDpdMqmgGFNJjfwuRX1SL03alS/MyPueO7zyOWahgeG1nKIfiwUdhjj9p8uf41
+Gl/8EPInTBsgzeb8WqOG6uulTlKFw4uuVgVYnXtLixyzIVh3ShQDEmW+rodeU2aEFJqsyrymX97
TkVBsLWlOB3QbUbPeKWK0E/R2bzja/wqAOQ5OJEeULTsZcNi+9/uTWluPxulO90c4oz7Q617rMZv
JIxdSi2n1mXP4X2fCBpkijFHg3145OhdomY2p1gY2yZgZX0Mc9tNc4pd/d61ZgL0DivQ6voGVXys
EUzHfmolzn/XgjZ/guC3oplFWWdPcCXAWwvt9WDHinfdiHbP08ZYAtIuy/6Qm+vtqqhUmyECICQ1
C9bybg7vWuXpupjda/0mRrwLmBSnS1hBTNgWJ20pA9LqwURbiTavgeqDlaIvaRA+bvHhHTBlJKIK
7bgLjo7GDe6CA9pWwGb899VeXO6NIMFP5ZOdYE8N1kEYxqib1g1TZPrffufU3rQRHFXRUazMluCn
YK3hrml2MaLZz0wZEO7/Yer/yBFhOWicFH2b9H9vgAKFLjpbT1h9CezAAAigdJx/PwF4Ozxx62yc
KzrUBPLGwD6XXnUo3PmJz8MYYJoJffAc+P/qIEUYJJa0CZs4keWS65hm+97T0UmxgX1dyu51RfC3
sEqH2QNb+FwswbR5GcMmmvklUmuHFbIy7+41Ypg8xI4LnJwIztGQKjOWApCBpn2rYyJKR3VZFlZk
MriWGw/bDCAlQyL6Gh3X/HHJv09MNgu753WYiisK9lkVGDpCImFTNgMdAzLm6I+88WaQi1fstFSN
xIHuWvZWkHBNmzbVFptB0N+NwvWYHTkcaHEy/Mp2ZLVNqTjBApY+7FOd62U6E+DnOQcAJzG3Dng0
S6fX9sxto5uIbmG9+ieuWxnd1OZtn3++bs57+QXTNcLgRlUVb/P3hpBFWr/oU4V3apxhqb50zOYw
9ris2t3y3/NUM41hDxCQMwQbga/QpBujCxtLK+e4BXaUdqiqP5blRukkowu7x7URIXwbraxYSFOI
SLGgqXyqlB/Xj4v//8XQs1FBHLhbYxoREuL3e5AG+lF1pLZr53e6FjssCjpd4tJeS1rX5Iltunmh
KyZ44G38/0VMP3MeoeylPo4gnQDe+D1eb2cZQqRMTSEnKZQ0qU2lRsJwal/bBFMQH3UpLJXka4lF
knrJhoTMML6lfYj1c5JJrGFnM/SdxYnbLQNQNSkYYmBxL4MPFAIQvcb3403tGxjSXbDGFvv5Qbb7
udOYfi+VO9+NnRvVOGEfE0aCHvHg1yfiDrfZC9ZRQeij3JrnBomzLPjJjpI7441MjShDaFf4YrSM
HGv4Rckf1y1/L2Iww8SSqUpNA+HvvYCsRJtgZYrqKfbLuFyy5rGMnq+L2NVhI0IwdtAskJCA0wmX
yz7qiX2MMD7z70QIhh13RaePM0SQ8kaZL8Uc/LvfN96fUrTOBHUp/P5o/6zKb5R+v/77u+WH7Wfg
Z7j5zsUQtwQooDyL686m054Kf/xiPM3nGcRe8qHz3Rhu2NQCbgCMWpzmzLBHaKA/ghieXpg9OERH
5Z0+pOi5XldsNw4RjC9h4QIrxOIsZ6ekjGQLN68l/Zp0IJox1zMwKR70rvOsOnu6Lm7XmjfihOtS
JfPEn4OqFzV/2tOj3pvOasumpmVChNgaAVuwXWvoFKMmP/wMzcypgP5+XZPdS7PRREh+hpWE6Vgy
1VvpMdee9FVyKfeVME2CcTUKQxAsujfCtZl0GNyKUY0cJtAZlz78/DtKvAkRrJo0aZ/RkH/9qQmq
AoAqa3G6LmI/FpgoAyKpJuhSCanBtJCobkxAlvdBckfPdZA9gnnwSC+rGzrqBQjVvvVN1tXfvT8U
K9QAiaGq+RoqNte1bMxqohWeqgqcAeCp8zFx7OmL1ZUSx7Z7fzaCBIO2bYyuqxZiTgI+2S6Is9ui
+243n5p0khjczoobPMFGlGDWytBkCjbDcZBfgcDuWl+yI8JqYD7xkIp+y0ENTJd+KV3ZYe6a+kaw
YOrZpIcLsaGjiT5tZP6K1J8SG+HG/CHd2kgQbIRp6O/rOVQz7/nqbeYDy14/FZfmk+rUbndj/Lou
cPdyvckT3+Rp23dtyc0DlY7RCZv5kE/kLs5CifFLTk58i1ulnqtVxM1wuqnyH00vcRL7eepGEf19
WAqtQS8Lik/DF2BaLE9YQXK2vR4LGxxYucGqXgY4WhkQ026RYWOLIv2rXix5OPRQjMNahZ/joP5i
udWJr9yg6+tmzzIYwP3kbqMpP+rNjS6WItIBKfk3eLTuowEFEFE3uR3P7ICJ1Ef9KIdGkJkJ/+83
MutuHbQhx+nm0V023MbqPRs+/TtLFPxHkVtLVhpQS8PqfOvOsPVZMuu9s8fJHQemJ8ENymxMlrxX
o7U0ZdUbFGjyy4K9WM2pwOA8oY6sSulB9k/sTZRgjxOQQCMbAwMYdZ2djl3ssnaS/sv1M9uvBGwU
EmIj0UYVjAuvJa700+rVQRrEXoISl/UXAcXKdWkylQTD6+p4GKMUwrpxcOc8fE5JepitQdID2M8w
N0oJxqaFM/Zqwv818OqJk3SBxuWhOpV+eo7uZU79/5DHTIbKtGHh7f7eKvK2tweLe/X8Yp+bR75X
RlCWVAByxjnWZIAHu8doIcXEGoUFICUhell5sfSY9kHla71ta9CCvUhLrbuxeCNCiFPt0qeABcOX
Su3qGYhqrjIazlxnZ6OfP3esl7Vad5MMi/GiJEbPDLFgmJqKgU059KoN7A2P3wyHnDGt+NgfQ9TA
LJeHY8A8e9fNkSvxIVRuhArmGIZzXBczhE69+gCoY79OAGkWLS/JugZWX6aO0Qz+dZkyRQXTHBd0
YvoQMwFxg5n/8W5B2UXNMQIArMnrkvav9kY9wR+WrWouFuZh0Al7ZeQAxyh5mM98E5CdZOWWfZt8
+4CCTYapNvVEgV4wFidGjh0BWZrMsuHF/diFeQmCkKliBUY4P3tMyjHmhQlQliYOX8Uee6dLndlV
Dt09D5gch0Om3Z7fRykZJWDQaDBs6wlildKKw9RGEavzZ2/9xAcBDCB/9N8VSLz+3XZO8p0o4bPR
qc8V1kJUVnoDOqUFwkstSXa4QxIs/50M4WuVSjmTqoYMbXmO05uGM5xgTEmZXSOlbrTGjga27et6
7bgUHe0zDQz2jKNOCjI1NkdTU+kqvBbEKMXTDCYQi+U3uTreNaYMtYVf3g8qWszE94IwVTSUopvz
eKwnFfSdXtUQH6OowXWF9jI3AGRQvhKg4U0mgnyVE9XnLjdU2CLfWdKc5LE4MLh+ED/4QIj/InNY
e1f6nUQhJ4i7Ph3TAhJDrOpdOGbufASJ7uCoQe4ngSzQ7N22d/KE7EClJYmw/YjnPxBPFt9uQJ5b
uAkA0G1nOPENZnk03f1wm1MVvPJKU02vucxqXW5sLASQNJKkcTtOGGoxvGeRwqkwyPfxmpVrrliF
qXoaiIMwPXyIWHk7VNEvqiqyNYtddZihM91G0kjE7kRc92beGZrq1VbzuI7rTaNNkqfR3tMFNvgm
Q4jW0HCdM/hLdI9QqsVQtemBglJ99r+F2PDBsy/9bv2qb2UPiV0vshErHGNRUWp3JcSmWCAxbvqj
eQDS90Hawt71HP/IASXg+8+VmSTOgXUIz6GprtGbXq3HHZ6awF0y4p9Nofxp18XdoIzHCrQGi7m4
vV5fbEvx5zi99GV1XF7bQXjS1XZ6smpQilXtc6wgsTbm6YYk6ks2qTdTO/gLC5+1ubipqPGrmadD
pVW+SaaD3dCTpjY+yn4PxjTe6My47XL6PJn5z7ag33tlYU4Ux8cMhEDTEHt2i1U/o3xSGvq5r4nb
m2Hm92P2eTTV+6rvQf9sDp+wMvE1bRp0/9cySJPk3OSxf91N7cUTDVyeJlAdDGaIqEXE0iI7IZHq
ZVQFV8QlLZFxjJKVeZkQwTFFeVbB/mLV0/snbXyo+yezebmux16WDQ6TN0UEZ7REpjITCkV6T/ua
/uo4msILf5oD+WW9lbf/97zEVp7giHQjVIvGgk6dempSsDKyzyHQZ8uYeNc123MRwIhktoXHJUaL
hYifj4B9jtocpcP4j3l9qnvZye1pogNViQItjGG7ln+9zeNbU4lZZmGHQMXonUbjS7Yuh9UojgDM
OiZK/FJ2FQAxaUCS0qMTH+dGPhUqk9uZ6WVWOjcu1cfrSu9dauyBUzyYMIP4gb+jbMpyyKmF0x2V
P8soPmBw6wX4DrdxmN3Rkf3Gm1BH5RQ9AAsQTB8QhBWtiNQKayKvGRyHuamQw4WBeZgu+pF5spGY
vVrtxiebIgYTKudRTHgYs0tC0Ja20ZYugiY3ZsdK1e9rX3ZeRuK/1tj+pObFUcvTX9EYHc2+WQBM
tX5eaO/akR1J0ss9W3iLFUiM3tsCgJTHlnCnTcvKZWnpF1kwYKaKFjKM0v3wQC3dtjENCbLs95Js
NaJFi715hIf+pB3/JgZqD7IotFfMxUm/yRGuj2bFVV60kMMRT5oSMCvF7GDTB9sbxFO/sr96xL/+
OztFP1C2ltzd/ZfBRrqQ1lrlYA1zh1zCvJ89sCwd8hvrgBAcJHJudf5tPuS0G1lCnNetniwWaC88
8kjQRF9vlM8YfnLwNvaiZ5lme4bCW1kU6IkMb3LB3RZDO+hGiQQ6SYubNa4nx56LQGnr2K1ZlUjM
cs8dbKUJzjZaijlSjQG4rOHoE/1HQ0y8R6YDYA7uGkuG2bCvm0GB7mIb+DehjKcMCybjDeiGh5bT
qKWjVqWz2AvC8O/YB/gpmWpj3Ar/FKwTw1bxupYrUvZbjqrUYGC9Bls8Df4ftFX8zxbtYytLsEXd
VppxSCCrvPxNkVWASa04qYAtlSVlO7UTdDrf1BJMcdXo0qk9RFFsEY2AvcCQxfw4t7Ezxi9zGDvX
owX3Fdc0E1LNuGrHsMHUOjZYwY4QG24UszvV/O/RwzBI9KaVuF8Ajh91RVsIB2Z8M/o7s76rqaTU
tRfsNc3C4CcFxSzQhd57xbbqihSLYSrwrj6tYN6cT9dP6rUR8vGo3gQIN6lSxmq2J7hD/irtnuJL
+Lh6pZffm8f1R+jVvvqTPS4emoWPK+al3P8eBJmf4Zt8we0XIwPdJibBvT76oeR/sfzHdQV3TQGV
BD7EgVU9ESmkKcE3x8wF2RK28NXBG3Ldp3b4W/d2I0aIk2PPhnTsIKZ8rfTze0tOC2aIaumq8W4M
0TayBJsYGBZ1lB6ywlsM46GrEHs1HlNYpJZS2+16vo0owTrGVQOjI/bFPDVaXWw/f7KVIdCixOsB
jSm5tLuykPZrCB5YCxIrPrk2srbOwhUMuuu5VBJU6az8FGPErNQzyVTJXrIBog2CGXhNJ9jhfH+t
lATIrCSHLA5RzctznIVQPu616/Y2YgRvnsb6sK7Aw/Z6pv8xJCn29qrZs+vuC1mLQzeTT2bVSqoV
ewavAwYSTx8NSbhIz7HWsZ3VAzLleGpfskg9AfbilBeKJEPeF4MniAZOTPMjbYOeqWHXQUzJflap
4cTarZFQybV6bQeL3kknb1KEuIFwPNo1BrFg6hwQL/OjxzzIjuEZu1wHrIeflUPrFEE4OliPe5Ft
Zch0FMLIOJUGtkaho1VWTrJ+zZrbppBtZEiEiPOuK2af2JJShMb6jpXHxrhEiwQlnd/SK6coVh7Z
ytikc5OYActrVI5Zvvz3Tnbzmajg/aohGeisQwBrwv8h7Tp7LLd57i8y4F6+uvu2qTuzs1+Mre69
+9e/R7NJxqNxrt5nkw2CBAHMS4mkKIo8B0U44TBVotssCaNssOe16CsR8abKIwuj9ajrMkuAj4is
D3OfOn9TGDc6BzyMbjLlPtCFR7lnSNxdOdSDcQ3G8NsHcONySfNWmXAtm2X5ERQNh6nu/8RfAVAh
aq9/0/eeIRFaKY6x/0qJIWU0QsT9auZKybhAvx50H4xgI4eKRXzCif0CT7aT2MCIUx69jKPwXer1
z2veOlKXOVM8BF3HoecJILwYoE9FDSB29Q035P68pv7UzVaX5/dzVd7O0/Q0NvljAgxOUxJXsKtO
BcYDxBtV+xnxigMhz8tUO4MwWYWWOkZUuvMotLYxC5+NGogV8aqZcyQ54zxFfhqCE7tuH0jLBghq
X67b567hbHSnMt18Bd4DqOGRBCgAWVPzgwLEeTPJm/s8VRKziReQE3SYa4zi1L8uet+C3raXimBy
WwH71cCyD/KBK48DKw7vFvnFjW5UkJKnMNIrsq8tGVXGDFtjoZwIqlsJDSgs3rG9MxrIIrihy7LB
f4B9jSKxb8FhQiLJoQeiAJ+CHjsyMyayw25UfBNEN98K4LfR2xGBv5fveyDXTXgizBkusTdWJW60
oTFeV7HXDK5DPOEPY9CdOYtMB6mg0uwYh+WuEWy0oeLjWId5I7XQpmgu0uDKJSOG7BY7RWBRADdf
FDGsSxm4ABxQFG2hiTCgQ7YENyJi4iv7MIZ0xSNnszDxdgtWW4mUXas8bj9rC4lDa0oSiLg7L7aX
F1T1HeOsD+gwFM3Mzr35T1wZZUkZ7QxkHIlKftUuXJIINQi7r+4M/lc0aVY3OgWIhhQFUsNDw1rc
3c3bSCT/f1MOBcS8oiYTJNZSauKlwJBZE1a7iwn4WEzeYeoVmMrEGzYiFqEAxAaPpuPOCb2isBMw
Y3NW/qw4g706am6RZjLQYzFOtz0n24qljoSED+NRzdEgmqa8qWUndOaRgb/rAXD3urKVQtnmMuc5
XqlflZuc/rZCeFpuDK/CjZIVnlgKUUapaHLWCW2G8Ypk8rROCzBnagEJzLmu0l4U3GpEhdwkiiOh
7rFus4EJh8pZxsdSdrXu03Ux/2IWqiTiD+rQr16/MYt+4OtcB0k2bimSW7rjsX+MrbI0gQltRY+i
O3B2YucWqxi9Z/CQCI4/tDAg86FcDBi64qRUMcTOA0r5F239el2x1+hN5yKSqBqkIETyHkpCEcVt
UpJ4OJfy/cCrZ64r7xJeisxBLW7ipHFlo/HD9JeuNm6ap80RPOVPuLCZo7LoliJ3jtEvwdDVfikq
n1WQepux3PwyuvSGkA2uc2NyoniTpEswCupndRG+yyWQcXrOn1A9b0vhoAyJHWnxVzx4HWWgv+v5
chA6zRSL0Y+aJCP52EVSYmD3TctBW1K/1YFJVaXL51bpfSkCJ0O7LqFZJpjmR3xH15M6Aplj8HIV
6MSLdgi10QFm9I+u7i2Da3011TmT56bbArDNktJ9NfgF8uJDzrdfBhkdKlXMt2YYzYe8Gr2w0P/E
4dEJpuHChkBDj3J2eY3ze0Fr+xL1fjr0VjZVttDK1vX93TWgNzH0FTRPUMEUK4ip+fRL2bcmGB9/
/IkIScf4hATiEbpY0IQFX08dggov556c1ADEiYLrInaDicxjKJ806n3A7qnyTMhVEpTzYQowT+jN
mXgUEVz+mxiymBsnn7s5yqoQ3saDP1kRM7MWXmrt+b8JIbpuhAhgI4+FFEJATHgZ+eYQT4sv1kxa
APK2/sGxcV2CXxu4pNHtC+WKKUjAKaBcKYPpImrOy5J6ySL7gpbg9Rz/0ZecNyb8ZRKlkWF2ux02
GNQCoAxyUBGlekpLrpqiIV5ILdO4iV/QyHnQb3PQpsiG2QV4knVbjlG0IqH+o8JvIqnd0+ZR5VEF
RuJVrwU4rwE5NtfnTGjvEyFMTVn+Wq/D2VBY7Xq7dVtJRTOKjvswqoGkuL/d0VHRZzzwYKWz9Fbv
h8emzjvc7PnYLDlgL8fZrZFF30AO1prxAG8Xu0OxYHhT0/N7VJXvp2nMra7NL5U8BGPWRuY0N86c
ynf9yOREIb/mwzKpyNZQy5ENAJq9/7WGUrfrWOEClmutYiqGchn1VbakVgw4GWzvpfpF6ODFeoUO
s2KwkFjeX/eA3TP77RfQF4o57aRimPELRuOwVJHZZM4gAqeREZdIMnNFUfpKkQ+A1ORbctOcZTc2
7rpGMdPuGIYI9MxL0qtBf5SmY5AZgCmY8qFSq1FIw3rRUTyP8+U2S+FVIbocljqy4lr6XOTFJavR
4oh+FlMtm5PMc1aYAUNRW1bgqLVf1uKxaJGOafVhFBNrHiWLT4cLsEPOylD6cl+DqKaz69HoASaj
LMDU0ytT5vKnto3uMTTpyqMWCPpw4nPh4fqG7Wc/moBSjyajtEIPyMVt2ALXDRb++2UCQBTOK98M
bmnVCbBUpnhMSpP1Przr0BupVE4sh7na8UQquRMKfuQpnuDEB5aYXXPciKF2TpxXrcZbKsxREW9b
ZBocRsTXOUXRW46/X19JlkpUVjz3YtY0gF/4jR7i9z6ZbeaZs80slSgfX9shByk5xBSC/CMXYjsq
AWMZip+bNmKMOe8ezW+rRz+8LbrKjaOBRyu96G/lRj6KaI9eeYNRN90tEIB29W8TfL3abILswtdt
Axp53m6M0VKjO0N9KcPnuvjclrf1ctKNIAvrP8kHNjKpWkGIMLXyHWSKus1l57RztYbx+kEOpQ9h
YyOCOifxJi+saYuSUcEHYnwZK8a67X8fZzAQL0h6Rp1NOqix45w8UDVyeBqF0k8UVil4N84SOtu/
RFCrtPbqoKszRGjGV6G8y/lHvQ1ExU9rxiWMpQu1VvmA/up0nVHaHjngk8h+z/H+df9kiSD/f2Nl
KN81vShDhBw+dNm3PmY9h7MEUNmfCjxytS+xWPGsoIXxRos6Rhq075Bv20FFzXEQxWTgIGGp8/MS
h+CAUA5VbTAQ/Uik+mC4uoDqD0AmhQ8TrUXapkCV7NHsuyRuMkyHTq+8JuWOFRefFmF1p0phaCYR
S7oik441Rdur2qpDJroxI1MVUYpppq95olihPDm4JERmPcrHqtJJD9Hig6D9vCrFuVxDD3AwgVAu
D7o0SygUSP4atZ/zVHwBOFfQ5YWDi5KXjNpNODYHnlf8fMq+VZlSm5Ok2FqIybTSMKtOBgZkxEKX
3dszgtQJwlO0vX8YojF6RZpH0oq09N8GsTbz+kcyi4zl22232kqhjDsrVWHFPxDOOHmxunU9yZP+
s84TK674hz6qbI2L75Iwv+Gj0e0wOzQLozl15YHQfJnD0j20y2LNIZgIVVYDx+6R9WZPdHzHFHOq
1wv2VtEOq/5JBXfwCCilpSit6y6+t9a4rP5tuK9F/I2LL4ky60UCQXX2Sa2/cs2T0f1JUNeRc72i
KGHU630UyUOwtDURogifpsHScbami4zywQ6crQE4jDcZVCbBTSpgf7UBb0hoP4xj0RvH4luvlk+t
kfrKEN4lCjBG8uYCEldHBa60rCehGWbRXdFq35UBg0VZdwTV7wMAQD1Dm/yp7c51L3wdtOUUcZoX
DmFtyrz8BU7ndMpqFx2kiZwlFKGzGrWvCiAcVOWgj4ZzGoWuPsRoSNBeUOJxr+/ZblF9qy2V0KhC
JRoYN4TpeoIrW/XN7PO3sml4uVN/Go4s9Chx90wzRPxFZufBKPZ+B5cQ5F4hxopsqQORXm4UhVmH
dTBX7ZPWFq6hFKA/iE9aGt2U0/xzquu7IoWpCtmK8DNojlQln7moOw9S/0XvgD8flvqNWmh3kJeZ
XaR5qVLfYGjfl7jo2C/1r2HJP11ftb2zZuvvxBM2lq6EoGqCGyC3WAtzbL8V2h/Y+VYAddSUaapF
GnnvkhU3Vs4FC0JnLyZsv0/5kYDaYIama1jdGtlN7vdA0JQW1a4VhjftHWZbQZQz8X2R8XIPRcLy
ouh4lvwiLOfZuOSJb3AsyLCPAQhlAhHDTXgcgmXRUHH6ipFJpcZLWibcaPpjWj5rKiPr23mJfC+D
st++KmZjAqbf6ytGaSd3nFP78VfCWYuOaRZr+EdDey+NOlhatRiURO7AygQw8vK2y+6uG/JHO3j/
fcqQeSVuAPKG79cK5nJ54cLHkWy2dfpVnBqWMjvH5HtplFUP0VSsyQJpo/ubDYCz+Nv+mxqEruZJ
TnkWbpFagA+YxSyyaxiSiJCqoWb3YVTRECp1mXUYhs6fgV9n9sMpnJjqsaRQ6uWlPtZjBCmEzrh2
C689KmfdRnOSNTsVOLuEW5E1SvXRv7CkG80oR0adf231FTK59VKAvSQa7xIJ1bH5kWs/K33NOOJ3
xqrey6P8uRDCsMxayBMeBmCXgZPvpg5q8L5rF/UGgSp5PTkAPB1cN9R9v9soSp1TnDAUazS/Lm52
IRi2sy/dE8YM1Y/c+NN1aYydpOtoklaJ5VpCmF5E5jzEZjMIphqyuNBYYqgrZKXwUyMYECP1Bylt
gOEKsu3v11XZeZl8t2MaSf03Z9USRiKSUTjdcuAt0jiRHHqfO5OmTf3+uqzdaPW2R/SztaJwMZfn
0GcERVDzkGdP17+/G60236eiYWngMtwLAzol4txcxrNYnIwkNnWhZyX0ZFHe34feLxrZuc2i1YVR
6J0GTQgYJEaCQQSVeVHw241ZbQasZaPiBtDL8CRHdkgunWF41BKWCbDWjQoSwCvohHqANqTICAiX
+xqAFgSg2+yd6EeEUYncE25UhjXsh/vNdlGxQkr7vFMziH192bUxXGTNlv6i8BYartG5wwWxF39a
a7Nz/gDN8/0GUuFCUctOV0ksJuChILFy2xQzBrM12YTWOKns65a5U8d9J4+mRqqLKjKWhBjMw4jO
hsbT7rlLe+xc4QC6eRvguJ9A7ikwGuf3AwgKMuQBDzgbVDKCB/quxmMxTpzofkRMjh+7/70xBIrJ
6Lkh1WmQvlILicGouYzyCR83/LEwV1b5cVeFt+/ToVaTsjmtF/h0qvu1+CkWfHlm5WxkGT5480YG
FWeVJIkHNYMOCpA06lvSCp0EI5iWRBOtBR4LrWDXnzfiSHDZBI8+B2vORFTiise6RsGb1UrDEkBt
e2ckylTK2HA5+75mfjf+vG7N+3uiCrIOxh90ZFDxgk90veN7mFUflWaL+m+D0aq4965L2dfiTQoV
HgowSivKDCl45Tbl7KQA2OG6hH09DPgH3ksFtAO834isHAo5imrQLStuNAVrdlD/gH6D+MebDCp4
V0O9jrEIGZM12t198eX3yPcM6+L9P+AWfyeM2pgx1tBQ0oFpRxbyI8drfsZpd30Vm736X0VRu1OB
J3XJa4gCFJfJZ4FRHYwVrGE945WD/OSPvvm2flR8KbKmD9uQrN/8deK+6+sDb9jggDFGRvsg+cFX
BNElTg4Nt+MkQKEuB5QH+jmV+llFg+ySnsrkRpser9vefsL6Zhh02a1XEQH6AvIUk7fWEwk6+sNk
R1YNDDNW0Wr3hN8Io0JOYqQpaiJYRT06Y/CiWvFSNBeWOjIvOSRWXltGKvbIJaiqZKIWQenvrO7n
6MsPnFe42mSyBup2sDbeOddrL8QmkupiN4KECWrhpvEUWzluVdXP8HEEFlzpxF9SJ/3Ckrkflf6x
x9eftBGZ6bVUgnWL2L2fjYE0M27cTLugAkZXyHVWhiggLAf9kDmghbyIN6sFlIizdps9X7dChne9
Xuc22mjLnMi5igXsKgFFnuLS5k9TMVvo1zCFtGO8XDD3iwoaKPmNicBDnPKgeq2reihtOjkGqW3h
TqzMCfAoKNna13Vk7RgVQcIYnGaTQGwf9X1uxc1gDZ3/JIIGdFTQ8zanHIxe0ANNe1zlh+vfZxnF
ayPMZp8mdAeEKxEwuoLbHBqwKqh283l0SF1p0P7buUjXyaKS03NxJW4lPKFBiYtVR61ZU747Y03v
nJfufyyFmceIFqT0NgIgAPUbL3yROgtkjIFqArjvRNQjiI6aPR15FoMtIySKxGw2SyomKh7sEvgZ
t8ZWVHmpJjmCfhtH/vW9Y5gfPWWnT3EJhj9snZ750nxKNMa5xUhiRDpe1GOfRAO+jzK4l3NANJIA
SpmwzmGW774W7jfrNQ9T34gLtsvwexADFU40mxEmwe36K7pCrdJb7ktmqsw0fCpiyG3eNn0C7UhT
OOll4zCe3bmDTYhfEp5h+PtX0rdzkkY5SusEzdISlGx+EXgq5Rjb2n3/TQP3KjmaedwHBGc+gxDo
5bqV7LTtvfMGiQLsqfRIXBYZkmW8s+SDGQbyi+K8lq8IPFsQ//wDpKr3IulrT5XybaXDAwZrdcm8
Mxrf7dSeQTnb2aJbudwLq0zHcLrXd+aNEZVhPvY1D5GYhrLK/qg0ABVRz0XMyBoZTkFffOUiq+Mk
hZxuRgHh0IMPVWUcnaz4JVEBpOtLzM6mrzF5QfxC1ckXgxUkibEdngBGC64Bwnmj2cZL1psq48jZ
ryi8mapElmCzlFK/JqhiwGCS1fATICa1+nBew8Es89JuljslIbgwqas3oyeH5ady6V0FLKpJMd/I
TbeacoR5outWzIh1EhWLxAgzol2BZY+0h06fzZZjITOxPJS+e4p1IWdRC7VBkfwLgz6hR4pV0bnC
o59LqBaU13uVduJumQwPLPWoYCRGalZjXo7IrgMV6aZam1qB42pxW8zelp+EFLcGxpruvMC+d1Mq
fxknTo1npJ22lJ10+VyOHpgArL73h9qLjaCuPtdjYg3J7aCDsY2F0U6+fiWfl6m4pC8S2HPJ/fU1
n8clRUIr4P8DkWa/BvNPXk23Sy1qXTXGirXljr3dBsSLcFVxVHPF00ji/u/cm+8WVRbfew/6wENZ
KGGp1dS6epzdjVnsJbL23w5/mboNGXEPJl+S8E5AuQ+1FbOtDSsQMHJ4mYpDRhmLQDh8tUr5QOie
7TLQ3PxBvDXOqtkfkoA81kcu69GMdTbTA1ulIBRlxEG5OKgDwk9ToCtVfQAzuhk7FSvcsgyEii1p
p3FZQqTxXvy4OIVT3yR3I0ob31R7trSD5IQPoQnkPi/EcakE+YG7ZVXuWL4ok73YBF21bMFD3OL2
19qCSzCSWwFPlJMrgZS9ls3Bn1jXQdbuUjEn5UKtEnKo3TnpLZGo3SdO4TWcSejvkHl50i1u8ekd
66LLykhohGZ5Gmp5JrlQHMw2j3eB7lPioZXi1Dugcj3MnDlY148Phq40k2BpiHO1GrDkVgtUvJWL
y0XUDp3xq1UaRlRlhDWFyn1UsDZIwwzlZC/xBT/zskB1WyYp0G4eomBMjlcUAWB1lP8LQ2wYFYcw
E066hx4hhLNECkKuYQEo7O/WRhIVBdDTUoEUHJLyz70tHkQL/2arnFk7y/cuqO8SO2ZcPHZ3ayOR
SkBWzhCkfsCzFOA1pOESF7qzxAsmUL+BSv26YeyHmo0syvnbsZ7nRYZ2kzXj8pHBA+oj6UIavchl
TYQSl/pw5G2EUU7eD3PezS2EKRweNMKgr3Rn7b/I8XHqMd7GonLZtxEVA7TA5tGBt/c+poyGUg1d
AVNci8IK5+GY5xjLkBL7+hrua/Umhjrxokzu56wrkXrLoy8lMMk5RVYcfsMo3KMRFw5+XXBd5L9s
25tMyvwBbKymU4Fw2burKzq5zTnpc4vwIfq5xwKcZq0j5QGK0cSZGEJBOQn4zF7Km3xgrOG+yb/p
Q5k8GlZnIA1An6rLrWW5W6qzsXDmlD/O4sP1tdu9KSlvoiiLF7guKoeViAKAfI3nFcHkDTT8sWo9
OzNUyIQ2gihrn+RYF2qMq6EO3drjqbOq2XTb3lTuoztMw1joQLxBUSGoQfoOBAt7/d/bQt//AOqE
i/mQFycB+7bKPcaRxlMbaxdDmDNGyGdaI5VIV5XUrgJ5Smh+EZoXwV9SlC9Wi7AaL0wuin+JyP/s
IH2aVbipKHWKhdXILaVwZn95MS6NXTyOHqlyJi6rUWC/l+NtL+lTbVaECgCsEBldCO3dK3AeoBXJ
7A4rPWB4m0KFEwSMRFBX7FpUHXXN0YRDoXjXXYA47Mc4/LaAVPRAs56cxKTi1CXFQygsZlXFjIo0
w8sUKmak/apMMY8FC/NLk2iOXtsR0NwN6fm6KqzVogJHHkpd3yqQk+jA+eMwpqGKoZOr8bfrclhL
RkUNgEJEKjqwJABSBar0vRmfrn+fadRUtOintau0GorM7uLw58ZSb3UbjS8WIGEBmm3cTqxH2v3C
48aoqfggrcXchSV0AoYxat+jzZmSH9rlsfuumrFfuNEDpt0ZehLbumZ7VKzIirGdIg16kpYYzoyt
9ZkQThPSsPFcMvPE/YvFm5IfALAUKVtD4rnLHU5KJG+dx1ny4+QKjuyXuNIw9NvNfzfyqKSD0wFl
PBODJAxK8s/yRABTxqOBgD87vTW3JkDFLP7InYD2zhDOcAYaKGvGlCMvq8RI9Zu4Cvr0gQnMtt+H
uNGPih1NMaLDG7N3dnoCouPXMSAwooXHP8TPq7fifRCQBXeKYjFDMIl7VwxHpSKKPOWY/JGwsKSp
qUCeqoEd7XMVVDYXrJPJbPBkLSYVWbQJ5LQYCcBial7XyGafPen9T4a1MMKKSoUVlRvieWygFC94
5VSbc+Ks7edOuQzSUyqj+njOVCurA0MDJGz+SfzfiSnepQgqFXXKZuTCHKNDthGPbgyMOKVaGIcN
ax2pKDNnsYied4goRE9pHiKc2CwcNdbxTPdKrVVYgte3wClQcZe+0G5QyzzXjViYGlo7EyM+iEvi
4cHooRwVdxAMho77NeM3r6CbqfSsB38PyV+HX6Disla/PJbozSXUS+hBA3vf4ocXVlGYdWbQ4+BF
FBqqRGKb9iC40ok8XgqXwQ6BypSBgyMCest1e2WYK93S2vICmnMH+ISQfom7Cyharn+fkTXQt3qu
Txsw0EGheHJ7zk3kS9OepZFV+iEx6koooWmMxQp8PvGCGKaeSWcuDr2gsFADxrq13v/jTGCELo0K
JUaeN8qELPl3U+tp9QmLXxGsDup5h4qBBsbKxjUqphhdFAutAe1IRyTJxoXClL4MtnFID6k1FP/x
RKdHw4Y2y2OjgfOR4j1ApoDARHC6ZLMJCjf9ySoVsmyQiicYKZiridiI3rsdXiMi1jwrI2BpVIYi
tLnScSTwh/Vxki5CdG4i1tsD63JIt61OrdaJBodNaj/XpwyXitJOXemoviSW4pVHBUepaJeXwi49
7dEIWKGDsYg0dWC51sWgEotcYvTZt7eq6F/3ZFbepROf2BR0c7lEH4AGBeNgRJEzc9Kb6AxmpwAA
LWfDFu+vy2MpRKUlXTaVkkwCcJtEl0IWLpnY29dFsPJlnfyGjUpdZMytmpBFOyDcoq16QqU2NQUQ
tJIX7OkbJuj88Ot1qQxrpOkyxlSJiljHOvLaMeJ+hF0wRj/+mwgqYETi2IMsGHoN3b0aHZbMTRv3
uoj9N923A1KnEg1Zk/967SJpsWqlCEyotp9TFw/joQXOlFdIP+62ckEbHIgGa+8YIV+nooa46mnV
k6oPqXOuNszR1fGSTJjaCnf4xnpEZtwCaCgstZUWOSPPGYAqsKO8uu2l+gnlamcwJrcKlxdAyVmh
KjnXl5llojQ2lpY2gzxWsBYjRnM/GRDCuH/+rL/k5vB59UanueX9KWbs7r84u6EboJvElBfNBV30
UgoQAKhLWC9kK7dJKlL6qkmaHSafVUcmjvbx/P5HHN1RWicArpsSROgIqDOaz0mM2cnXDqlrAqhL
XNcC529YXvXhLRKbCQCtlVlJZaZPmUfexRZbNFMH5aZAASq7+GU4LqwLOvGJa7+CCqFyWUVhS5qO
DfnboppV/bUrvq7hZU2/M8yGfOmaJCp66pjdq1OBeMeBlJPxbGOtlywgmO+RzSIZZqlFhdFcm8uw
brB7lSCb83hQtSdV/t6K3spqrXrtp7umF5V4TTkPvC4iavHKgDPV13acDtGHszRL/Dxrr2VKQpib
WwAj9MJ7neGRJHZe+wVUbG3Evpo50mMgLjdREfRGbYfifSop5vUt3A84by5BxVehbqLIIK+ZRu9U
3SkfX6LyeZyfqjQ3CyAdtNGv6wL/JdS8SaQiqhAuwAj73b+gHwSzjk3M1us/CAeWjAe/9KcM6Ioz
az3JV6+tJ5WcqUWvNdKMJ6ShOwlhoCAzK0Ig28mPKmi3DNG6ruX+6fuPknT/aVKUfxUdSuHE1bbK
/5oFRr7OsBC6AzVP1HoG7TEKf8KvSULfXxFZc+zLCivn+5fSzZsyVDzBsaOAQRKSkqc60I4zGtNS
ezyqJwIDWzr8kfTakKbQ62vIshS6H1VXpkWaUtimhIb837wzoHX2c+AI107+dQran8XzdZmsfaNi
jFLo6zIoEDmqmlmso1VkimkAIuQPxKiSRBABJdApUl5XgpeI0zi81OZSdKqL8lBNqpnFCQOUYP9K
t5FD+Vo1cmtWkcGm2Q09/udsGk50Alx6kLnQj3XDej0/PzjZRhzlZAKo50NphDj+QN7wwTsP5GrR
Tg+xd339WIrR16CGi4dMJYOlpFugf4jd7+qNAPA1+Tm3mG2ZH+EjUex6U4u+9KyClJa8CGF9/E0I
ObPKgqX5vBhPa4aWiPkmUU5jojFMhLWY9EVoalGmKTpILevHVAOH1H2YnlJ0t2kooBTOlNfO+mdg
CRtV6QNdLWIBXYi/q+wNquyJA9QkRwMJOHlyZOzibj62kUZ5WzkNk5IOkEZ6iYEhfBPbPDJO1RQw
6Cc+/+FtbyOQOtcVJf9rdrFeE3Ntv+chK/faPU83EqhzOxaNbJGJx4keKeDPvuA1Qc9k29mNUxsx
VACZx1LhxhliRrDBcUe5a8yyZUSP3QNGVTWV0LZIEt1NJqN7pVc0yEgydK2poqMpvZmNwkXMM5Y/
7x7PG1nUsmlD3nEAtCWvAzUogdfH/gYY/mA+OAOU+yyCOT112p/jWQdEpn/dCveN8E1NailLgYv5
pMJs5twFS3KbhY/Xv79fstHQcQREYHBKvV6CNtd/beXkUiDdK5P1+xgTAi0YDirI4VNYPKgtRqs7
dQF3Xh2gYNosbPrdfdzIp7ysS1d+mUmrjo5WWHUILUEuLEN3ZF5iJJP797mNKMq/REMBXqoIUSHG
dgMQz3oT3ghXTK0Llu6On0KrYT4M7t5BNjIp0ym4buBW0uL89w29OCvODJyJHp1If9TSshFGGUub
aFNlTBDGCT+i5qkuZ2Bnfb9uMOQbH07RjQzq0M7DKeP1Gde3uecPac61Zi6WdidWbgXM+LXjWCOC
LAOhjm1gJVarLkAppauASxxKllb3B2GdnEVqGFfk/ZMb7KX4A34R/sNhWqy5knFwt7/fcZFK+rIt
oV108Zk17X3V3qRRqWshlmrXj5BGBsmROt5OXhiMVmlKqNsbeFDFC/kL6zl1/+je6Eidoly9Nq2m
Q2q4xLeRmJuiuthK1PoSSupDMt0qcebIQntK2uhPbgUb0ZSza9HfovklKKQDuGgtvJzxzR/1yG3k
UJ6uCLWxphNUNOqbESN8deKXrBGc3ci8kUF5diJlQyOTDEgLZQs4NmepXRjtJiwRlD+rUdNKnAQU
CKlPgAyZeGImu9fdeTcj2GhBuXM2d3xWaVipPBjBdhp5Gjjxao+VTO2eoBsxlBMrOGSmuoQYGU1G
9YMKYrzqlEaKOWj3a8QKGbv5BzCjNcD36TpYdxDDNmdaVGA0Suwl8sh9X4eaNfAXtPvZ11duLxDi
xJTBcwxBHxjupXlVWy2FSpx8ynUQXT3zpcuN93qoMyTtRqWNKHrYCz1NhZHlENU5EcBWZr8E9IiE
LBTvehbrnrRndFthVJWwXvs+mmIIq1qA0TUXcXq6vnB7uwN2DqB/IMSCt5CyaknBhMPc4mVNGjwR
4CmKE7aMOLNn1VsRlFWnXc8vYCwmFzACSK05BJCa91kXvb34vRVD2VnftkKWgW/aBtr4QZXkJ7Uo
cPtJvLLQnP+0aPRcDW8UqzRr0CgKb/ncV4uXnnWnY+wL3VisDyEPTHxU2fPqhlSfOEwMSIwmcMaK
0XM0Solp+DyHDFz8TV1+6BbRX6YEk6EqI9tjmAA9SjMmySTNCRZsBjhc5xEAb1LA+5O+xo0J0NM0
faNNohHDBFrFF8oD3kVq1sP+bqB58xf6phO3I59GKdZM4lEur350Lcr2vKOLkQmQcsay7RsBwbbF
qwcPtqj3oXONNW3sySx3FmJ4NuOtce3u2qFkDSCw5BBD2YTouZCLGEQqqFpwBx0nj/hSlwycnr0z
B4w8/6hCxZlY7gGpPWPdknkw1cSXm8IC/ZYJcNJ2fNZYzyv72/Qmjoo5S1do5RISgyvPEo9MFUOx
pR8prr4wUvD982CjGRV3gP2qt5id/J2lIvkwG/CIKWcytwXWMgYoFEsa/S61pBw/LiJZx8Wsg8JB
ffPYPo8H3q1s/hurFC7sO+4/60gDnXByE1cdAoXN+eohtlJXIC1Asm3ctw6H9IQEcv2Sn6tjeBHv
r0dZpq5URi7phoIpfwgnD7qxpRwrvI9xn/66rj1fl7YfDN80pRJxUatTECzBB2ruS7+66pjb+Vwg
HWcxvzOc7bXjauNsWaNo0TjCqefsJNdgfcdQDLNqvNu3tfG314L5RsrAC4NcENCYBeNEmCR6CGL7
e3F6FixQaxykl+uLt28moNpC5V8zPpB8Z9kSCmGPwKu0dwXGHBT+VhweK80PjbvZ+NGIn67L+xfT
eBNI8qaNeiG3SHC87PeBkjnxAxpu7fkwEDA2j8mRsx+83qRRcTjOinnQUqiXiE1naiJ/EFTuERwE
ViwCun2Y3XVmjaswVaSC8pLWIBtVMOszWYIr2I01fuMDgp3QepGt/bi+oLt5Jhzq7w2kwvOciJ0x
1NBQXgNDfRwURqqxW+4B8vY/AqiA3Ga4bGZc+vv5HuOIVngLDIrMGi3lMHpTaDND114pfiuRistq
lOBYk6HSZOmvc4L1sXdiPz2w8Aj3z5p/VKMfGKZyWSK0iyFHrzNz7h21y225eJGL88yxKMZZsqj7
QD8Bw7daYPfReJ90IEKePimTJxd2JDKaghguTb8pKHNltE0D80uDPkgOySuNTO2xaGT2o+Hb4lFh
d9XCalFmiFkqL+zPieqkrFyAZXt0U9UiFqWmlNggwA44tQsengv/g4CCkGCh3resG++/BN83pah4
gQGzqk1b7BKZNI7R/Mnda/eqTWZvZy9G02w7/VGm+Cbx/0i7sua6bWb5i1hFggSXV25nlWQtXuQX
lmU73Pedv/427NwcCmIOvsgPSbniymkCGAwGg54ezlnERaxaYEkijaTFP/J89jWaeHIuin6FU8n5
iWCWIPzOImw05WrO9W16ZHXjEK6YfXQC+lUadd0xieyD8xtVHqMLYAhAUuCOknwqytulFlxQN7k4
K1fBU6nMkkSNlGH2mM6f4XdnqJ99gqybE6KoCLXaA5LEC1jPqrN8LO+Sn5CLcEQyVIKB8rQqKaRB
TzR8Q6QYu0oqbHkAtbsWJRREtmlxHmRuMyubKjbW++CmA3uLlVaYTyj+t5F4/MQ0T66voMCRWFwU
1+fRFCwBPL+2C46Fn+5Gv0XCXXT3E52XFudJxnpBmrSEJ2m9ySVe4uI6FvitC54Dngfp0/VRbTId
VjZjsRN1FYGM2hAnUYd5/C1CW3yowflpTvPdENrB3tiB541Ul608B6JWNZtkhzU0516mVMrKemRL
eGRSJuXX9IY8tz57C23s6mt4V4IkKhgumz3+pWGNyTmYicxTFGfYh9quO6QeSiBOGYq4If8GLSf6
gf64jsdm7xoc52fCxDSVdgJcmD0m4WjHIhlUEQDnV9DmA7KaBHOYK9ZLX5RfpdQSzdnmYa0hCqem
oRgan8OZ1LCb0dkVRKLIYXJ5hWt8Yc/kzX6and4tHpjWBorgXRENZ9OXrIC5LTfUyYAGsABO5cKm
y5loSOqM73meISsUbsMpDWmCucca/b6e9bj2QooBTyUdzgHp6R0GsQJj67nebrkJ/zxhSFHyrDeH
QCilvnn/WwFwm6pFCJdmhB00uwHs3cINve4UHFIQh38pFbjBLz2o66Pavl+vULltFbStZQYBUFmz
viayIz911F3xWT6AOgxJ8l9e5CW6QWWmeSt6odx2mSt0bpeZVqKo9YhJHR36Pd7HHjopqrbmzmiv
lxxDxRGMdtOJrPC4TTdOXaeprO649ZjyeuZn6NqNnYBCUPSBNg7zw3VA0QbkrgB9SsPZqrHJCxl3
jepMwI2R0dXvQRI9xAqsh68XV/RBDtBVEvfRdrQD9VHPnovFo5EotBThcKc3Wp6qzRSzERnfJ/Kx
Qa1/DNtQepHv2vSPl6XiS8SRCslGJcWAfr+9gtCKk9twQO9hik4n0ZPU9pm2wuOcyTRnIHWEMEX5
nkROc8iPka+5yTf0o0ZZK/E7J/ZFkQkztzeHzAqT8ykEimA00oA5WDdVft8PkldDg2lsz8nw1BPv
ujEKh8h5mCYa+0BnTy3mjblDYv/OeMhvZJxtDiuFnm5SN/nZi+I9wVFA3zgYjTZ0AGgU7pTle10+
0+AvwcBE88i5kagOiniUYSvLXXGYPc0rofaYuPoh3yGDVnnGPVJ2Tlfb5oMpDIa2walhKVACp2hz
/fpgSKkx1joTA5J32hHieTtWHobgb1fse9/C+yl0H/16T/bvC4mgPv43Mp+KjZo5WChjJ7PzL0Qx
puShVKfxWrQtSXFchC/X53l7KS943N6vsfETjen99v25638ExKsCgcPcvh2sxsRFDnmQaRTdSli+
l4CYmfnBU/RiOMvfD5zaw/KuhPYKkdv40VxKaFIKRgm7nCPb4FvNr4pWpnuxoPLpcH0S/+XMu8wi
t+mtXM7DhSkKz0ftyEy1OukQ44KAlBN5QnrH9ol3QeP2/EihtZ+z+VzutPvm/KuQ/QZkquyv4A6m
uW9F+33bb18Auf2emJrUyIyVPLZ+pHyUo2fB/IkA+M1e6BaSvQBo3MkNT5mLB3BcBOpDexf6Pxr/
OtxmeQXaO/6zydj2X8V9U9CYEFZFWr71epT9tA5OcSc8Rc50yjq72reuDMbfvK/3Oi5d6DO100R7
gtn822Pi8gmch0FzlSBBOQk89nn5Qn0m9q49STdMNi66f1c+7DJevhoA3AZtNBpmMOFDS/w5Hv6H
d0VmBFdGxNcDFGoOukzAaGNoJyXJH9F2wO5Cx7J+XF89ga3wWtRJW6NhENPFzfD81j+HiFSuA4gG
wjmPLhkCNFCF85DJsehGiBnUbhentlx3AvbPdij5jxHwitOTJA1KC+4Hoyv2yleI0hrtX9P8NAh5
1cycri0O5zKCxSrQsQVIemqPUEyZXIjjP+LtDRVFMTxxcSsfOg/tCeE+RBHRdlZjZX6c+yiDYRkb
VqeZlXYX24yX3Lwotwq1wT3VkGBQ4ZYJDnUnc8R5U4G35GWqR6OrzcyEXTKldFb9aupn1g+A3YKM
D8ngqQIDFRyphPMu7TjK2AkApLiJ5Kbl48n9pgo7Ub33Zm0qChcJQa8SS1P4Kg7ZSPWqiUAeY6ec
hsrQ6jTgqThxs8Vl7xKym3nZxzFw0D0P9TEiH7a9Ty7w3DhnSUcKjsFH2UNq7tr0ts3POmLd69tx
czop0XXVsFRCeXJE3ZRhl3ewHtI+9POxg8yPvrsOsbk7VhC8gfZNtkwWIDrjkDbnpursbPzUTxC+
Hm4TcDKCRMSO2PRiK0j+xOtHo6DsyT3oz5b1OWwerw9pO6m+AuBWpwl6RLAyANhd61f7O5DnkXcY
oadQeONemLvc3GcrQO5EQ7/icWjZLidfQ9RpoYLXpw/KLRqGfYBf8YWRssAu+NtxPIx1LzN+yXLX
etmHHFEXQQbdJz4adrnJjrVqEh2km3op5DJIyoXL5dyNdc2US1jBMBNfnc4s+/zbnyR4CWSC8KIK
ASEqCyZW8QoeiHsrYDQCVqcyPda7GFLirZu95Ch1hdqOD079oyIIoje392qo3DFYJsakdqyAfy5+
BGg2UiD1DPc5i1T4ROvIdspqcFUuFZEVYHAWOZfpTq6e4lnAExJsNso+YQUBVlU0z2x/h4vXaV9N
KqhU2Y7/V3PFOZC0T4O/65B/bbbCjVzrdtlJu+LYnyRfsLU3Y8cVGuc7coX8Lb70m1Reofyss1ll
t3mqhE8gornj/EgSZVFZomGFi3ofN+3ILm6EMkgC10E512FCsSqvmehe8WV2qkO/w8s9mvz5rMlN
51S7dwlVr7YxL67WFVUkjQyQOUdGg4CmgxOemfALssx/Zn065zMSZZTNQEW2ROqPkgWZ6qYTWIRg
q/L6aSB0zCDCsZAYUYBqk2xB3LE3iIg6KLAFnXMJKM2zUoPdmyZIqeKgf1+vo/XCcM5A63RJ7n+R
Bv8WZAieA39CYXa3C25F0myi4XBuQUOfVvSAY1ZgeVZ0J0P98/pOFbg2XiXNMpJwGVOsy4AiBUW1
q2ynQu3xOoggeOGl0NDYJSkGpsgjH1XoywUHVvGXCQkpm1pl66XhHEFbdOB7M5zRMWxWDR3fxyDr
ZWgLK2Jdi/wpr4vWtUFeRQNWhj27suAF7ThPFciBpZ/diPypwAx4DTQjyNJJYfI4S9mdKrn00Ghe
QAYQDYhXPGsT9FoLGJ+TtTZSfWxTaONnJ9bUtPgoevUXDYgLFwIDoQJqqlC3Eu7a4EFuPl+3OIFZ
82pneWNKU8F6GAzZmUJqvpX9xfp5HWPbqqHIYhm6IUM4/PWRXUtDbeEWDsW2Mt71FJoMRpo+miAQ
2cpsHdooOieN9V2VKmHLn21valGVGmhET3jJn2QklZ5m4BaUXj1Dnh1VyBlqxKSfWmWTx79l6u7k
UvjCys7tN5d0egHmdtjcqXqndCAbxG3vxNFfU/8pDm4C6VvdCWK7X6T1a1Dciau3laKXUJ53m0T2
qiI+Jsm8A+zPcPkhjZ9zHdWSZHQiVNhIY2pLo/VxNguvkhq8eamnCTfMRZI/aDjKaqU+5TW0oqXQ
zhrUlS2pbWWWo0maHyXVIZwOKjhsEtZxil5oGtrN/BTT4TvaVDmmWttZGPpV96VKWi+u0b6BZH44
p05Y4XlGNz2FCt6YN7eHbpmaqutEU3mShdzqppymGLuR924Zlrd9Et9ft95tZ2moxICQoU4Myplv
qelNu0Dayx3TFFET2NtD409In3Zz7UEGemeYlm2Wlt+F4bFPTFEl7Pb2+ceUeOKPOtHFyKyIJT0G
3FCCg7pj/BjRfWjbE1xg+NCm1NQiiZjFou35CHGYhjyPaMEhmE3msK5YK8/2GQl6bESMNjhCCMcE
3yd5tDxyl31jTPFWWNG7SfK87EOe9NN3U1SjxoexFMN9Bq0R1qFVh0S96JzbtMQVEPv71b2EKto0
SBmAqP6g5Xe6KTBD0fKwv1/9fjNXykxjeLKixms1zgLotAo2kwiCOdMVhBmqURBLGEJAdHdooluj
Q0o9XXbXTYC5vmsWwF15EOCqRWoBptSg8/Yy15kdWm7RxI48oTFrL2IWiyyOc8V6qYNfNgKv9Uw8
/qE7dwLxZUZhqHbWc/inZ47F+WOr0dBXmVkCyytM5x6V69U+vB+QHh1dApkb9F5zB0mwsa7bnyqz
jbBavA5cBqpJ8BL98lUtfmi6IL+9KT1A/jFwVeb9Q1DL1sCIuItiqxmuduxtDBWot98H6GzqbgDG
bHBn+oUTQpascOjzdbO5bp3ouvJ6gIaFJBi6BWKA48PQ9U6L04dYgtvXv6Ta/t8LqjLn7M05qyOL
kQTnXe+pPtyT5CwPrRv/YILZlht2f7hunN+YAqiuj2xYS/UUVudFerw+bdvH12rdOMehaZJO2hgA
jLuKxgG/hIF/i7CIklsiG+QcSJSNcqxWgGqi80LupmJ5z2TpxAJbTkE7er5UuJeasM0WOMGoOS7d
uRLpYG1P1gWAT0QaTTTnlLEYUevs/Z4scvhdZC2arO2nlBUWt6EW3RjytsBgZixM/dDdKSftsBwh
7Hc0PLQXdDI8pQRel3jXLWIzJl7hchsJNRZmMmrAjZXnqZpsgqT4MN7PQrEvERC/l5QyM1ITQEbk
6vEnYn6bUle3SoFRbPNmVgPitlCodUQmjNveenpjs67DyV3wFB41d/Aa3WYkfvVZFhyW29fAFSq3
r9J4kEaJ0ZbNezW20Zt6R546b3YTcDsiYcOuTe+3QuO2lllEw6LIQKuMhwzUh/5MhCU4ovXiDuaY
lrVqzMDQdrMXOdWdcRsem1Nn/y4qimpbRgdnUeZmm1KyGhp3PpuhVvZpB1jWdQIEiB2ThMud4cj0
WKt76SBK4gkNhjuhh65YZJlNJqjZJRQZ6WfJA0fheXnIzyg3hVCbE/0USmluv/FdBspnKs0FDg1v
ajjBHBlFdxG2PVRgb4kXH00X1QuxM0PEN/FUvGbKJyq4J24fbSt4zt8keH4MQkYNHL40eNIZPuOJ
pfcXPD8wivaM8lDBFhHYLJ/KXOIsGmmP8dLmZoQwC0h76dN1X7Z5N1qNiXMxcTyhbodBVME3nfhZ
sTeU06J9UZWPibqbGyLwNSI8ztWUuqEGLcPLfhU9/b5M4N6yvz4swU7UOd8So6qlL5iLHsJvRuVa
y0cVZS3Sj+som+1WyWr2OKcyhL1m6ipgpjt6x0o9FpuGdti5AyN0oTu3hLxI41c79MN6uI69bRv/
XNx5SelQyptuqQFtTH6ZfTCLu5IK2gRvT+IFghsdznFtNqoQ5kf3U3FowjsZnTOd6+MQgXA+s4pk
Sal6hDxt800dcClTdu34l4k/XcfZJoJfMh28eDRIVRbpWJxI7uPGTg6M/8ByxCWqc4pTj0bd5IA2
uTtzP+5FarmiQXL+ciJ9imgb2LV+Cy1Sv5O/ZUHt6qZIO1pgFXyqIw0zoxtYuk7rzt3wMyt3XfJJ
MJHMJby5fl4mkq9vMsx+lBUDF6XJV/3WLh4TBaXBA05uHf02M2egAhP5l0jhH0PkUx7JIMlaHGJU
1GbtfyS7xa3pl8aJnYLU/ofj41wiyRRLUheMj3VUslBIG3qMF6TiBTPz2hdRs6G3S2bhJQG0FYta
igYVrtfXMmXQtDirKupa0wc99FPrYQz860N6mzB4DcEdXGCTdK1SAKKUn7vCtNNJdyp1p9PARq/k
JhCVIYiGRF4PaYjmwUikkrpB8WlqnlIDCcxJlAjbBFGhVG5pugz1Rc5xKJbeGVaYUjdTcHj5dHBL
0byJILjAaiJRlcVlAm3wAC8vnbyjaAwe1qPAvt96ByyPpmoy+5f2RoQklpcyDNucupr61EwPaOem
Rp1baERgBuxsfb1xX+Ow71hlOHI0Qir6pqDuLO/DIrkpckvwurs5YauRcGsy9FBvDDIgDNJ9a5zo
VDBZnevGvBGGvR4GtyqNpMZ5P2G6isnXUXdeo1dJXp4tlLnMbovzVpjZ3bjVvobk/Lc1hc0UVBgX
JY52rI+MKagRR/ZNH30WdtcHKJhEnvVedFpeJ0pG3QrXIvRJtGfySc7v3wOim5qiyab6Rk+iixsk
CKKYgmqp2Rkeknr9JVdExfTbQ7mgcNFeNKo9CRNsoElZXL36ZsLj6Mun60P5l9W5oLCvWNn1Uhu0
mabo1+p0539WB/owSFCKCJybvlS7gHGbSNX7IUyCECYeS96CoodsP2YvFN1ik9mZx//+as4s7wLH
7Sit62SwlTG2hrS+Hsh2KltP8SJsi8Jc8hvfAH0yw1Chr/ymkrLQWnmSF9hD6zUHebGZYHRb+Iwi
xxoIVCJV/03LQBtpE52EVf0NkTGX0q4dFmziYf4ZdE914Zeq6O2CLcWbMa0wuKWSyz7pkxQbKcg7
u6geLd2fCp+Og8gjsfPzLZAmQxbPMLQ377MlJC9Jovx2D93ZOv3tHpgBihnE2zN3AeP2lGrIczG3
AAvMx6V7rPLOiWLdFeypzbNCN0BUJlSBNDoXMiAgkeI+1jTX0BY3qczzogyOvDSQByLavtXIXpq1
cxw0pa3osz+Zym4J6l1XI6ToA0HqnBn52/m9fAwXTyw0BtNQUSGK1Bpu0w14v9EdxeidqdNvUo38
IRwXADaloakxg5Ny2Z7xNhla31L5MzZeIVLO2F7My8i4xSTIyFcEko7QuXsMLChbTZGnFN+uL6YI
hP39yj9aWj2NxgSQoqmwDzpHUZ5JrghMZnO3GWgyohKYzJvUcr1Usj6GpuZqqa02x2Q+DdoXg/rv
GMsFhc8vT0s1DxUaEbmpVNv9Yk/RExW1bt+4b8DpYpEJxHQsGZeZ1xMGBSYVYmqK5o4j6g8iy88X
1NIGKIsZ2hstnb41I+qZ9Mw3y2U/ybFTte+6Faw+gQtyWqTQCzmTMc42dhfD2JtlcEIvxPfEGisY
LrBBd3UrGwOiuUiN7qnZO0kU3ISZLohwNy3wAsPX3DQS3EnbYkfJCT2Wke7OGprGL7nAODad1gqG
c1rFkneRamLS5jb5EU49lHCL8Ms7DNBUiAwtVGik82SGgshTRQILQ9HZtSNV3nntWEFwTiHPrJxC
Rgo6zMnz0Ld2XDhSVAm26+aSrEA4p0DnOpSMAeMoQlQ5+ov+5+Pgzt++ysMY4jKYqvSHRcE0/pgI
y7VFw+C2atRaerTMwEB/BqedjVNal+5ois7DzRNoNVvcdpwsWVWqCjDWrDgjnb1EqW6guOr3ff+B
ElGx9qYhr+D4bamNFcTN2eKQ81x9W8aHPzJiPpHe61oZwMlqbmYec/WBaE4A6tp1DMEYeKZvWJpj
ig2kuWV5GsbvxHq+/vvbXvoySXx2PDcVPTZxeLqhYXhjLn+Qp9KtEOFZATjMMfHNUXagfbVrrepE
FeKpkiXi628eeqtv4EKFRZnLqCixUDX9YlT7NNQRNLR2Ms/e9dEK7FznfII+kVGvB8ymGR40FFs3
O119z1mwGgvnEdIg1M2JuZ08uYmthxJP97WgNkBkE5xHkGidBB0krF3DGk9I0R/UsREcNdsQGgqk
4KOxqtwZoE5JkuuJpLm6Ah0YY8CaFO9aiwsEF472WjK08RRoLs1rG08LRXaYkRi4vuDbHucCwlkW
8vvoJN8BpIk+lmT20kS2u84f6WIHheBME2FxxmUYo9aUErD6uHFnS74ZUXmYzJ0LmXw37dWP14e2
vWkuQ+MMbcHrYayxoycxDlb72PUokaV+NAqJROyH3twbLNDWLVk3FZOyca8C38gyzSLLdA2Z3AHM
afSLfJRuQca0FYc6FvjT415YYinC5E4KfTA7Axd6HN7WPhwOenvIk6fr87cNoVlIFmt4mCfc/I1d
VMmquuAwiktftbJ9jH5E+I+CZN7mTrIuMNxmLaNyVqYFMKnsRfQY/nfmNKLs1e9zq5NrUVShHYoG
4Tmo7CaKq7elm8iyd322RMPgFqSR4zkBrwa3ufHUZDdUxMYT/T53VhMlKpWywO+P6KqNVuXlzWIF
/50y/2queEl8kLkokUKAgFtsfGcayNM+OM8ZUpClG3miFOTmDr0sjco70XCZSBIArpK1B5LRc1Bp
pxGnZynTl+vLIzBmlXOmIZjSkiLBytB9o0rvLXQ2Ne6vQ2yPxlRNRVaQcOIprEZFGzQlxyXHKpt9
aC6HihIfzeydfKkfrkMxY3rrcS5QzFhWHqcflI5A0QvGsOh7pkNsa41+DBDB60PnG1BAW1ryrn16
weTcQUmhwo0mAwgWg7tpnu0Msg3XR7Vl4rqsIKCC+rBu8aGcaUh5VZgTju2qeSi66EGqkm9/BsGZ
AQmVQR46QMwUHRrraQdrP1yHYBuRX5v1KLgTNaFlVcsNLI3prSr7bs/UQhMQxK7DbL5PrHE4G5jz
3jKkEjisXic8pXhh1g/FiXX6006gdookGkTj4tZfS5awDhVMXUll28pBJa0Wu4D2L2mOjTnYQ/vV
ElHqNxhAFlkPkjscuiyNxoAClIkzat/QH9lDu9kdaxYcnxnfb94L34G3XMUakzswtKGuNRWJLLeZ
P4WRikKM53qaBbYuHBl3XlSDXiYlAUqW4a2H6eUYD8lL8INVsBJbdhMv9MdcgLq9w3BRJKiRoEg8
vfYbcWKCylHAZuZcOuly5i2jvLtul9sQJjrEWCpa01jc7KWdkvQNRRZQjbysuy3Kh+u/z/7/t9vr
8vvcvBnGQtQSxUkotIKqSlg6mlrm9jjqd5kmu1qVu9fxtq3hgsdNGV4Ay0quMJ5E+V7GJ3n+pMQC
xtf1IRn807yqj6STKdJWWnxQyqNF93W62GbwRGSRi90cDW4r4JApuLjwhKVugEShgR4Ibpztlemc
SsdSFDZuHYNQ3PwHgtuyJS3DqFoAMUf3IRKYmfEUpJWtDiKFpG0PuELiTK1AXWzRg03vRmcdkrSK
HXoKTkI0FYaE8U3si0SgRJPHmd40KOgEx0y7JDdKrdtGeC9NoeBCtplvWM8fZ3DhqC4DnTGq1msz
2/CVU+7EoxOfR5eV3lSDd93AN63vMot8KeaUTOlipLjyB9qw66fErWXF76TELYvWmeJYEEZsHiMr
OC7ma40yzCa2aAlaYyHNfcgPJphrotSWwAoN7qDPtCKW0hEwKf3SWk4aZzDEUy4q6hOYBF+WqahR
E5McJqE3n/T+JkbNpBT8uL5AIgzmcVfBHk3LrKYB80DDcTQbe8j36juae+GgXS0L+4hXIN0Yj3iw
dUkAqk4FMeIZN6WyExjbBpXxNQ7nHYaoXiyzAE5x7qBJpMg2XHj02Xymp+E0f6jPi9fsAN/GftrZ
SiU4ALfNglJdNk1ca1UuONPrYmmVGkHsUNZ+G8WFDS2oPZoz3HTpmAnANo9C5QLGLVwvF0ExsncC
JRp2AZVuIPrnX7eN7c17geCWzVRJI7cZjg4zupm629I8VMEprOF7R8FgREjcwkXLIsUVe1vptRAy
YMW5H7CA2vQckJc8MURlUtsLZYJ3ZUIX3uSrmDLNytXBZGeivBvKQwx5hbS5icH4vj6B23GYcgHi
HIUSKbPZjjBIpvPCegrQh+BD9rn1IVKFgoTyRTqIhb/Zj74JYlagnBkmSBYF6LiMJ4t72YFGsV86
4ceMHVznd9KK9BUaZ4dRYKWFmQNNuUO16KFwzdFWv7K+RlZii4gr297qMp+cRSoL+Xs+1fZzrlA7
yL9kjYicJbIOzhiVWar0vsaIEoJq4p89ae0wv18WkdH/y2F8GQ0XYpjNFBpBwy7a6N2ioSYdzehv
Wp9RNC2hNPbm1OHeDh4EqphxC37tg7t40jWjA+cnCz4aqABPUz8oP1+3dwHGm9M+6Odk6YHxv78r
bi7OZRi87kKMrkiS1iI1PrV5Yedh8UGx6n0nBU6a9rvrw9nGslTIYJiyavGN1SZUvZbmghwv0ROn
mJbdNHbHcijPUtEKApeN+hccXeSCxRmdpWWx3EnAilBG9L1AXSUj4LSqHX2bPAIlPbH++1aeZw3J
mV8KIhv6HCNjnrffJbwC9FFqB/VRyk+j9lGZ3xd7robIRbgZGaKktYDXUju9jZD/K3/qT4y2h3Ip
ea8WAu+7uXywdfTEoxrIyZwfVFANFutoY+rOWWiX8Sd1/rlIoaPEoi6MGzU9WLwVEucDAymD8CN7
TEkOUvQrtxmBcJ07TGg4RGkNccmp/MJKbFg1hcgpsnV64+9X6JxTHNMYFUUQFnelrN0R/aRIp8Cc
bL1GNx5R/ZBoTjkzTShppXoAVp3t5+B7ktUOKFR11PrXt96mJ1mNibNN0lKtKFt4EnPJ7UnP7WI8
F7rkXUfZHg1ygcSQFZBkOJ8oh02oTRU43hQdnOdPS/Wp027j/j9XQDHr+AeF58LmvWT1McQB3Zzk
jtz5UWs4tUh+cPPmswLhbj6LlGjzqICLOEn3UH4mlYHU0qmpj6SqfVp/l8x3eSw8Apn4xwLTiDM7
3YobK9LBTEwV6kh9sCexskMjPmJPqLdMTHoLWf0HqY/OaVDcahL6K0oq/dqa+okmwtZGmwRafIiF
vANRNeXXfX51xzAl9G1PIWyMd7LRk2x0ZjgGPnTo0Rm5FbxkbBrnCorb7kYblHToANWbsqNQZWeN
1mGRo8fr1rkJQ1WV6tQyiMbTF2M97Y0uZl5l9K35RTHPWf5wHWKjoAi2SXWDccUUkCW4HRBFAVHa
FgHq0Nv5X80Z9cAoFOmf6y+R29nj9+fFYQLU7o/wswB5e3T/IPMkuM4ozHrGNnepYkuPv2oR95aF
xo1AZA4T4gGWW4tylNtpncuAeb3HojckqmuALWenUdHDnTjzbeKbriUfWco3FetabnqZFSR3CSgj
eQmQ2EEYcV8c4hOo/r72Q268zlMc9nyLSq7wRXJF7DvhULnzT4cMfpYxyqS1R9P4vbKXHPOs3bEE
Vo4SOEWQaGRW/+YYWg2T2xXoet4MvYWZnbKzWj0WuejGuxmvrAA4h5MHSVUgvcwymYqHisVjPGW7
ujCdJIm9NoJmqDy6AivdvEutMLnzjsZTM+Jhj13gsgH5snpnuuoNRd+mBTlA0ZKJppA79YImbRuj
B9qc3mZkN4p6bG+oDbza7pQLwVq1lbUlwRrFf81O8sTuHPlOXWxQ/nt/dNun3/HJ5AtzI6KhcY7G
QLuAcGa54Sh+SLrWtgrR1hYg8HywsWpIbNWYvKR4TnXXgOCkwBjYGXrFwvknxF7rswpVE8wYJpeJ
TOrPTJov90Nfe0/McLE7nhc20lGTA5Yx68yXQII83+CknejRbTNw1EG+MOF+LMJThKeqGnKlwDmW
aJJv6X91ZebnVPJBtHZLnQoY6ZsOf4XG2d5sksUaF6SC9SR3pUU/18aPsasEQj/bKBAC06hiGngp
f33NNcZ8ClQVQX+cVn5PJC9OSzuJRKfXpl+AEtj/w3B+Ic+azNA0xKe/9UYzVx72hjPMNrgMcOlq
f7hue5vGreOIlrFQTMfl9bBmMjZUjVFCI0npIVPjuyWc/esQ29ZwgWCfsAqgtEIp2tkEhG5Uttn5
VXuaUZCozveklJzrWJurhCJBVQf/GCkJLlpN+mIsExOhzTKOL1KgeESfvLoXtQ3ZnLUVDHfyVhGJ
l0VmF3it3RdpvtPa/14VDY+6guAWpk8h2xMzipuRBx/kQfMU1fCDAEp3vS4oZRdNGrdASdyBqEsA
NSeB3Va9A4mifY3CtOtrI5o0bgfprVWAu81g0vJeo7qn6pFgJJumtpo0bvfMBFrUbQ8IvLbe0rJ1
6h4qYLPpkYE9Upbe9RFtTZxh4uUR1xQ8HfN5ebmozZlSXMDi1PTx0HZQxsZPrFjg4LZGtYbh16er
O02pcZtEEXQ07sBJt4LnLv/ZV1/+bDzcCmnUGkaJVXI2Y+q0yYdabW386c9AuDUyiDoHeQEQs/6m
yp5qnLpUFNFtLoyF3loKRfcWyuckTaVU1IoVDY916cymcZLbeKekg2BhtmBQEGgoFgNCKdhrz9bT
Qk4QHCD1WZvgS2WHqVP9hlT7/z5jaxhu/VVo3NaFCpiGvnTZUyhldicqQtnME65BuLWPSI0iGlbj
yER7g13kjGiz6bR+GqP/LHvCpc9dIvAIm4lqVjCkoMbW0qHh+noC8zGIoV7ew12DhEPz5hSm5U1a
DrdSoh8mCckMuX/sAmprVuyhItIz+uI9bzarb+CzKDNamcY9gmN3qo+9DBFVtAOI3RwFdNdXUWGG
zUd5ayDubIrrsgzGaYRHb63OzuNxP5AB/TEpsZXJuCO4bGS6dRPO4S4dQryYKvjrvCe7TA7chKJP
m8y0TkvRIjDz4b/LkjXFJDp8mcrnWxJtmWdtwARQe/QWtC+rx4Ppak90h1dNpxi9/0G1QoTJOQFt
NNvQoC0i3sTa90a5p6GINLe1OdfDYl51FXZExUwXk63ruJhukLS7qv3RD4V/fVW3fPMahQs+0bPW
7KsIA5Hl4VTqpb/kNfQDphPV0F8yKN4Rha7huA0jERJXQYZBoaz2wVxkT6+6Q1OqL9dHtT13Bp7f
dF2Bf+Mc25BaS5K3gInr6Z7k0D1rEkQeSvCHOMxMVmsEMWC1jSlwMnX4lA3ELaLpS9hHH98xHEWB
hAT4Y7LMJ7wiUjQEqgF4b+6TTy1CgSkJD9lSfLoO8yup9WYnrXC4sNBUjEzpRxDVrNkAxb26R4zY
44o1HvK8ju1ZAy9PqWp77qPvtK5vUJjv6/PkGXn3WBilI5XyKQgr8CVmj5D6CwhWCJbiM5Lj93mN
tL8WekuBpkSZPNuNmTkGne471fCmasALC7p2N1L/NTQ7Z1JnB33tXaOcbyDMdejj9BwuaPdWzKY9
LM0+o91OqWbVUXvZG+alt0N59pUBTRSUfgcVCa+I2j9cBs6q1KrBnZCxmSMClzcObjgGj00j7KW7
uSdXy8BbVdj3sqYBRy76u0pWvGo2T2bYO/B9t7OqIObIfK0evXDsHtN0uk+G/ClfCm9JiKNm3RlT
eSPVaNp63T42d5WClCgyZPC1/LUYbO5akdWZkScfINDyYcm/J/r8jgu+tQLhHFJB+0zroMDohnHg
xW1MbFJIvm69K8+Kuz1EqxFg4U7MRrvau02kNPKIk8M1/4+06+qN3Gi2v4gAc3hlnBnNjNIq7Quh
Xe02c86//p7WZ1tUi56+tuEXAwuoppqVurrqnAf1oDt9atcBQB/u8Hqu+jnAP+jk/cLtlWwe4kos
kzlMK4pH+CR92/6DXADsOrUTupYTnds9hlB30su/+G4rkUwmUcpQitBTxneTf4xw4aj5GQkTJ5Fs
1kLr82Q+XDaSUTcTSPnfPg5FVjJdsreC3C8CHpPBpousVGLyiLUUpdrNcBFDuAVEQBa9aB0IU4ff
jRZ5l09vs128UoyF3YqaUBEJXc9IQOrmgr79EO5/KlipBSXRvDM9kbNHtzkcsxbIFFqILFWoUIGU
9YYiIUo/9Jv+JTk33uRRRitMKBc/L2tJze5L6JdVw3rH7NDYPoqWCtgQrGrIHKPWrozebyywL3Va
aadFx6kC3mvSS9KYCEckXRtKgqpDQaLB7OqNlaSSrSvTuagWb17ifdf+klr9UcrJv+jGWytFGbev
Sd817dhgRLHXH4W+9ESUpf8mUK5kMD4uL8pkmLSo6pb+rFbpTkjlgyRnnJdGauRfT9HEqx6G6iRY
zOcIpvdxJyAFoFtQx1cJyc8FBnMKOfXFJtzHJEdndLKFSeRc5zZrX/lDLFMlNEtCRomg6EExdx2H
w8+ltjg+xxPBZNqlMoR+KKGZ0HT3Vip/F6qWI2LT4BUJLSo6xCKbTAQhclzKbVkh/M/zzioiVx2m
H+Bm8rAu+fuyb23eTXHF/lMWG0HUELsNuQxZpWR8yyX1ZqkLryXTrunrHdbXfpSjdNRi6a4Ry1Mi
6W7fpQclxxZYJnM+3rbrrX4LYzR9G0m5iN/jkl4G9mMCTPkYo4V57oSVkbmWZdb2VChBktenpO45
nrH5YRVNEt/7wzq7tNnnYz8WBbyv1Oadqk+BMvEmhqgDf/EKBZ17rGJpBnbnPnvFIGDTWSsHpIYB
kLmm6aiidJzTdH/5o246H7zOMAFTpyns3pk+gd7dNCBm0cRvfYVB52g8C7L+XCSTl5Ugiml/IcJx
pNIk+kW5lVQmcNZmF045rR6S+SwvB0uYHEwLj/PdMjxkMW9vYdNHVtKYo6xQR5ajgFpsUnV7jkDc
m5CjJS/3JmmDy8e5aRgrUUzITHWVIjpBsaaRX7sxOtUar0W0aRgrEUwZhI10rNkRWgZ1h3D8Jjf7
Obu9rMXmO6IFwEcAw8oSniQYGUXRKeYc4Xnqz9SNtk9nk1/Zk3ovgq5RvRLc5QYz1txydrMiWklm
yi+rGjrVROJzlWssGQW0bCgiO3Sls6rYyq1uLx4Q0yfbcrnQzdul30o2E0vDthh1q4Zs7Zp2YFJv
2EVPqk3nNQWXN0u5HU3/kvYFUzPE9uXQlDhjNVB8Mxi+URLt6InSAhYHxROfeAuzm7a5EsiETE00
hERcFLg6JtcVFXNXzetlu9l0tJUEJqX2xATR+YQDVBtlsJOi9c2qaO18qGxSEU4K2PSDlTAmuWJX
lvQxRf8yG7/RTkp5ZfQcEZvjMx9+gPLkcxAmc0WSnM53yyfrGiChh9ypdsm96YpvxmkBy524C53x
Cgz1VcBbGNqMzCv9mKg1TmmtxC0Ok+66xIdqB7YAzJTzKG14x8hELLB5znquwSq04VmuRvDoAiy9
5dyGt9P1ShkmoFSzmgF8CwdZYTi0VQKAEkbqm6aOvghIwkLcL+GdzgPY3r6BrKQywaRrDNXUKhyh
+ZDtwUpnL0/xQz54sVMfdewN5T/iyNbeLjsBV1cmjORtIgoWql23EE5z/6u3PEX9rizXRL/Rkud4
fptyjt9xPPv9F616AFZDxnRMcbqa6onjt3zkXDY4kVF7H85bCUiS4Y/FG2EnHjS/DbrdEvRguZHt
yOPNu3KlMWEktgoVj1M4wOwYNrbotaAXLULHOGG5ddcu3AHbzdnClZuzfdZowm1joYE/jrBOS4m5
4yC38OBC58VM77J9bGY4dGvwLobKDrvCn2NKM6h/AAU28bKfjD4w9CaYwjIwtPlKBFbwZXGb/o03
HcAvSHRKlbHGYSknS+8tRP0eq6GSuEszwauN+L+JYVcD0M5Dq2/G9EemkV2iv2ZyvyfCt8u6bNo5
xVLWMc0rf4FT1otWW4C/jhET7D33k+gVXcqJVJspbCWCCRl5o4i5Sef0G4BmdZKIPQTxR2lWnt5Z
3B1U+se+lMErYcy3aXGLCBuqj2ZPruZn/rCTniJl18H0KD9ERJzQWa7F3K5OPGaazbM0ZJwjcBBF
PNZ/NkOLYNpJp+NUxlJ5ZbocY4lX5fNEMKmFSFla6YOGoN9NB3NeruOS10DbtO6VFkxeQa2ojC0m
dUBu2HlpTe5kKfF6PNBfNrztgtiwgJwq4SHmC/SsPIETWKU4MMledAw/vqNs6cCwkG8GR3IQB5+J
0wXkXhSdy5I3q4CVYCYWjmgi4xaIat8i2IbOwFguDfsOz+lN3QdR0fuqarplmnJ6Mtuf7kNfprjq
0nDGwgX0HcLrBpPdSsabDeBJoP++SinhHA4AQoFipH0VVQ9TNpw7+qYnr06OMXAVmz2NJUOAZvws
2wKvPV6dPcgh7+F62wQ/joqxcjwRd6OASxQez3d1fCPVZ0u6v2wE2xlxpQtj5nFUhHo1oU9MZHGf
omoqyzxIpuqHLMg/5L52uu5x1oSdpJPzqFaeGuc8zInN74XVMoyomRpGi9lYJWpJMcVQs5/QqPuu
EN732haAcTGgIVuqZDA6jmKqZHoLHfMSJK5EfJrVkXeOPBlMdNetrKynknrTTr/NStvE0mYZZD+y
3w0WKL3Ejl0eUCtPJHNuXYH+r0qg1tDVtpBG9jBxQgRHgil+9qRoMI1IzaFUC1C08nYhnPGazbVr
ijFryoDsAtI340lDUsY90aFCBy7k9tx7oic/YPrJQ1bEQGSPCdnoqnGI/2/28C0LfTZTRIb6gllt
KUovFOCecNPUeIzT3+hTvZGcAFV69C972KYTryTRM15Fo4juYpi0Asytch+S9rDo/b7GtMtlMVt5
BKyNooKlUG2D264NpyRuMSwFZHbxqutO8iDctWPsSaNuF618rWqLr4zAoRglV+2n2yoGOe84FUFR
6XdW0T6MaXtaZh549UasxM8CqroG+mSUpIzvLRIp6w6g2W6sVYBDAYclMLP78FozLE5U3jDWT5IY
D1TCMTfGGJKkNjnJXesA9uqff8tPIliPS8Qkjen2t2mJ+8wKj+acu0WccsRsFG9rMSxeMGB+kjrp
IEaYsemh/DYBs1ECqkSL3VY+lwKPFpHzjdhnkjbOlWiZIE8bdGfufHNO3KX4VfFWADdcAXoZAHRA
baiiA/3ZFVIDDQ8M8NJBrDaQrOpk5ctTrnU7jivQsMQUv+AXVSUFIgBUzOoj4MUHU9YJ9Kksf8gn
f5Lk6z5cfLyYp3aG/Y9uTn7LqeRlscx5uds8S8nARCLefyw0FD/rOOcSnlKqHBcJWbXB5HplokVl
GKadhzx+tE2D/xDFPpqEGLpWEiFDT8xqvVmbdng554zbbn4xIMeZmq4D+Yzt1pbKUMYWiLDcvAMQ
BtEPfS54uOZxDo0eCvPBgHmBHQ66La1+gb+whKwYx1EClWV4Q+TnyZCdpfZT7eecfDO0uznROLFi
Q69PApmgrLYkBLK4CNZU80HsrkP5mBu83Ebr569KwQ4UwzDkL1ARfTZkeKOWwZouZE6CVVfhV6M/
h4U/mqgXhbc4l32r6m2dXInJ7WUX2NRPU3EtR9GD/5hOQBbhoaArF/DMFdf65GjJKYs5Xrb5zVYi
qPqrvNbKwJiRCEQk0u9avgqr2CbzOTJu8wUkmlEELDbOzYGnFHNzKIxcyQGLobhpcT9Phyp9Godf
l89tq3WuKpqhAeADJcmXvd62F/IiTWEYgrGPmxz89A7uSXbV31mV5Ihi5CThvpoJZg7PuXHKFfEo
9JnL+RX083wxnY9fwXbdMPGMuijD2bb5lTI9Nclr2Ai2Jt0qVTBWiauUr022j5c7jlx6gqxc7HQC
hg1eiEBFv8Dqm4oCcKtARwd+3BjUDyiWx6oJVHH2miZympbYYZm4cndfjpabVYGaGkE1P1/+EfKW
32Bv1dI1BVNOX94NlyoRG7MZQHPZGXYvVE6kPPbRblFju41viwjocMtLrM12C1YdQz/o+b2YD3an
nCwVpAv3C8kAo5PZ/fDWGmjMpj8v/8BNGwFpGF5FwZBgYIby8ylhNiOerLgDc2sd2aIB6D9ynOP9
MpwnsbPbTrArCYMwxT0GRuP2CbHV7nvenWardEa36uNXMP4n9MKoD2EDjkcpBRQMULfFe0IafxwH
x1KvLbkHMYpnYT8vsZ4S+bYUl0OXPgIDwxOqeZ+U5ypPOTFB3jSg1Y9iXDQzSyGzxBoMzpiX13rT
yTAIDdawcQSgm+rU0+sCuluCG2aOej/8rYaL05XE7vLHIT6T7FshHQYsYY+iG3dYH5E9DX30y99v
I0Pj4EAuiEJEwwI/k6G11JwkqYaRkybfp3PiSOJBFAsnFXidy63LNfATkGkkZE9sCzH+JIWiSZRQ
wk5yi4e4vrcng/hLMdntdC/FtW3O90uGJ4PxTZZncBuVzmVVtybSgR4ARD1Fx3AFJhI/m6ox1HJT
KYsMaGvyNCSCLZITsJlsFcVRYt5PpYf+k6sph1K+D8e9BR4nAa7Tmvs45eXcr+WKSaE0ZAMYj7oM
YI3Pv0UDBUYBZCu4jYr8pwAcFrfyx8sK82QwBz6ERTZUC/i3C721+3q0a+X1soSNl5/PalDzWsXI
bpayTGpy+J3fP4IXxS0d+UU/To4QqCB4V/b85d6vFvtZJHOHUpWmQp8VWsnSQSxeo+JtIM4Y8oiw
ZZ4c87NqDSBGZ7ODah2oH5u3PkjuGyydg3DSie7jUxxYzuSYtuKUewU8w+Ou9pugUDGTbPOAEng/
hXFSMQYyS6VA5V68nozKx6zNIl/V/eRd/pwcOezqb4NJtHwBgrBbRXfgASE5MDvBQcQnyfpaLn36
hmzSaETkO5gOvmEAGEN0O2QPyFA/sIZhjz7lqob57Ah6RMAc5LSYOU7BbgQv89iqRgsdk/nRmn4Y
VuRePkSebmzUbyszNGboNvXPZvxTT85qDaDu+hgNtz05kYXXMeR9NSaUjH0xD1oJjVJMgRWnvMMT
Xn7QZIUXP7/WIp+/GhNPSDfno1hBUISn60PhT1f9aAuP8X50TV/YdzyuV96nooqvgguwXtI5zxAj
68VphthGU4eT/Xjfiokl89iXUk4NPjzFu/ig7rET4CUH3lMkDRWfK8nPB8eEEjKZ8mgRqoiMJeru
VrGuMvlWFR8N0zV4SJTb5oAdZ6Tzjfs+WTBGp9FT07XWsYTKJybBpXsERrIOBOjLxr5R41DVPqRR
m1l9I7EBHU6lQBrdpopeCnfZoVDHMDcJSkfZWcRudoMzuhToIe2A2lRjNcHmNX83hq4//wzG6Sw9
FVMzKXFnduKz6KVe6BqehKdzIeiC0JP2l9XeqHo/y2N8LhSlIdRDqJ0czaC4qaHwYNfucjCBCp37
sc97w+R9Vcb3FmnUcnWEwHz+rsq5rc4vBKRjY/qPexyfFWN8TlxEkusKDlLLX+rxZCUH9B44h7cd
Rz5shvG6dOjGJuugy+DXr5ZPDtj1u7aCzgEVLTjSOdK2o8iHNMb51HKex6KFRuF3FTMVmZ8+hEcs
/5+Jk7rRbW//84Giz0dIg87KJaxKNYEaDoFqQHZ0hKPzIpBh84LKRj39SQ7LAxHHKNnbDnKSPWDX
AQO3AMd+cowg2iUHhZM2N25Yn6UxxfNcmmYiqvho0R6DdHbolR5F15MkZ1bsn0agOcDXc+VdeObN
qVDT/ho9//qALCtEthhZ0eXQcxK+KzpM8jYlDxwj4clg4kcva2nXY44ZkCSlt/jqo7JTX6pd69bH
wVkcCXi3QOe6LJQnk4khiKpAUFqgl5W+huZv0/ze/XOOpc8fjf6ElSl24dIZYwQRZofnjRGAQgJv
AWs7hX58HSZgNLJGip5qMXa+Ljwr3aGwbsPyNA6gV+ntCLBUl4+N488s1zdZMqE1I3yqrt0pyj7i
wQ/wPgsTL4DQ1qUg8gKCV3HGtm6Em6mgPl3WgSeDCRG5khFNoa5rpvtaqe0R89/C23+SoTLPlaYy
mVVKv/00645O6aKWxutBFnZZDOdzsM3VbsrTPtRxXFMy2sW0I/PdZQGcs1JpNlnZcJ0U8tzQCoPI
B6C82fp0JZrFfzMqlfF/MEigkUVwWPqo3gA2f2eZ7Y//pgfj7oOVYWWDBlCxP87koFrXWfLzsghe
SmBbLKZuJGlP7UoNZhBe4s09dXTbAjAach1xeUUJ79Mwvi+XcYLuEVRqhSdheMSIvNr8N09RmVph
karcTAAH4c6d6fZ9c6VGqDMz4l4+uU1N8CqhYRYGD1XsekYxG7FIigTfX9ob4qs6PRojx1G2P85K
BmMA1rCopaHGtKFA8aQzbOnbg53ZVlB4wp63BL7ROUbsX4mjKq/8phdAT6DUKdLL/eQCKt7WvfFK
DKK31qYkDHpl06H74oxNbTz9AfEC+9WcN4rtsnz1GxgDiUDQok0KfoNqOMW+8icgyQeYUbtegNvd
OLHLq71435ExFyEWQAfd4TuG4APuMwATZqEdShxX3hgv+Hy2TI4wEmJapIdeKVYuZy9y6sA601PF
0LN0NgLaEMrAcZF4vGi4GW5XJ8pkjjnCUENGuwuSelebj7G2u+wI9It8Kbb++vtftiXkPFE6NYdm
uvhSV3ddmbv6FNkNebss57IeeJj+bJ3qIBYZdqIUt2zLm0IwvH7oOG+Ol20BfPafRdRLlkpTCxGJ
3NzlI5g5jOzc5RPnxsQxck1kckdYFYIwmlTOsdprR+BSuksgP0sOICRc6z+a+JddCSzkqbUqwcTF
ZS/lt0TDU+O/ePtaG7jGTq3WoGUcpgU6iQeySz3yXb6RdmkQH5UDxTHVVU5wpH55yeyYQCGNwDGt
6RlqzbdBzpzUQCq57bBPr7Uvly1vs2BdWTgTIsYOE+qWhDD8v+tZGoy+is7tP98C+nyCTIgw06Ia
S9p8z0v9hFG8h6aZ3cua8HyIiQXN0P5xaEr73JU7NXy4/Pc5DsQ+vGI7X4gX6qNF+kDa76L2a+SN
VHBUYBceBE1YlrSFMS/tXu+uU94k+wak+KfP8J6UV1kwHNq+NyzoUP2c/NGr74bCHs8JKAIkmvkm
z/R717Rlu3GS1J6xZnT5DDcenT7/ACY6yHUP+GZkovdnBN2JPeNOMezY6V3FOUQ2wPctV3OVb5fF
8s6V/vtKbWMcwYYWwsjlyRXjx4zw3g23X34+3Oj931cS6njSrIJKSPbZjRkAxjNAcdY5sx/aBaoJ
uq/FQx3gGSQTJaxYHfOZUGuJPV0/SppfFJwXLU50YCf0uh7r/bIOe1GDbt8GaaBQqrcdb+KSUwxi
8vLzBxKrcegyGvAyEBCiJxUkrukWu+is+/Ou5xXqPHNgIoVoVS3BICC8QLju2vOkPV02N56Vs0N6
TRKBeleGNbQA8nLfUbWc4Unf4/X9toZ/hTbQXe9lzhIJL/Wys21F3uuzYEDsfBiOeH70I9d8i4/x
W2KnbuhhVuWynhwDfK+5V0ZvqfmyJDPO0Whul7xwJHwrgXiXhWyXYIoG2FUNs3Ds0rtIunjMCB4l
xnQnWlea6IrCd1jKZSl/c3YfYhgLzEw5M7FcT1P8+NqfcsdylEAF1DuopdCn532rbcf6EMeY4FQp
ckK0d8ciOwW1hII+ZRPwdhG3Lf0vMewT5qJpdWykOLw4w/zcbkkeLx8bRw325TIpSar2A/5+sm/2
+aHbjT5QeHa86oEe/td66EMNpnYdDNKXwPeFDSRPbXzArozd1Y9Cco6XkzBxiq9tq/4QxqSoYoiU
sqIv3XUWDGLmTOm5B7X45YP7m/vohxQmJalmJi9m+h7x6nN3VJ38QFHAQz8/Wc78POG5ZvAaO3eR
q6KHGg/qvOsozzboOay8d+rDXEtTWLwu9F4Xlleplf4339WZDKXoGHSUqXlo3SEF6r5OOjuSTpMV
+ZePk/fNmCq2IMk4Wzl0Kdp9KT4LyosSc6Ir77iYAFFFnUGkApXLUN224rM23P03FdiIIIZmaso4
K1JhIUS1MNDmaTxmBs45sfuSvRiGVm5BiSy/bsEvGLb3UfjrsiJ/U2T+ZdosmdJQavqQyDDt6hlL
O2AcAlRLR1m5EU2nw3izOBVqoiKod+Fr/ZRzaDR4kZylUdSWstIb+i5PKTvUB0qM0OyMQPJm0D/M
Oy6iAg0+F4ITSwg0N0WiZu9+dGofNWD5qzf1MyUfyrx+x9uf3H5qNT8Ol4kbsWSBQHbEF6QQ4XT6
pkgdwRmc6hUwjbhh43WXl+a5J0qtahUplNiSSoUmK+2+2L9P/Fz3LwBOwTN2Clhyro48K2XCRgxo
wv+NcIzO4Ap25JRndEaCwW59bQavu+IJNyovIvOEMiEkIqGgWRnMJhE7Z5T2Y5w4QswZZt/Y+ab3
n4/Px0SRdAbL7HsbMjxNbmuDnM0H8toeL2onXtLcgJH4LIuJKEuSzkPdICi+X+3hBtrTtFNvpKvQ
BcjsXvWHk5nb5hkQcw6Xent7FOJDU3Y/rAdHFla43g11cKcjvetZd32gdLYIuAfwBg4HHeNiso3l
NOIP4NZ57xApL5ejEeezslOO6gBGncHEz+jkR326Be6nvZScWxInNZhMeaJMlTpqtK+bhb1D5vuZ
zP/u3vyX3ZhMUSIKkamG1DqV6/JV9ZYr6zzeaKLTwAsVJ/Pm3aQ52YmHQ8/TjIk2AGFux8KAZtZ4
NXbXM6+/yvv7TGQZzLKSDVrchw1Wim+SkedvnOBsMqEk6usi1wsokOwpqM/4C2SIDvmW7GJ3vOLN
3fBsjQkhxpwkSkbHPwty1qfKTvIdH938b7rtH6bAhJDEUJuO0BdZkC0/IskCYiT1Ild3tVP2CFhF
O/GMPbnntW54yjHRpMynysTCIhxpvJ8LFzC9KQ/G6r2FdiGVsltL4lD1AHTHAYoH+rWW3f8XfoZ+
9kuCmH67JUSZIL/P0inlnSxbdlSnNpYeMCrIBaTlHJzFRAepJkQSKhwcqIsUv3DjQ3ySXwzHCkpM
RkUe8WOXF/uppV3SjwkXwgTagpI2rDUsPMimcN+praNHll1Kz1pZuJdjLC+rWUyYqBtBzQusNL3P
3rR2ehC8zq6Pkpde/3PgoE9JzWIihpw1EemoqLI5x1HlSuVVqxHOdYITliwmakhqNkhtQ3OXftab
vVTcXT4w3t9nAoVG0ljrQnweGa+44S4qOX//b9qRf8UIi4kRkwLYPTLBkWqPvIqPrUNpP/VvC1C+
KCOTCIAZfplIneaS0TERghCMJbT0cqEG5kGyE5c+JkhOaCcHXl+DEwSxJf65JAXGgtKNIWTNB8mn
k/YAWBAccrwhv+iEEhpsbvULjDMTD3eBU9dY7FOdWFpSndJhbUqvW3uDCzwYH7wFgX4EXhDwOUjQ
Ys4yA21C6ho30wvAg3aXzUemn+/rSRtYEMQelC6zu1iA6dUaGXsjbvlb8iNUVpGLUXhgFuH/D8V1
5Gaibb6YR+N2djvcEGzhJjtFgfg9BO9e6gKE7fIP+psA8PGDGIcpo2HIlwFrT3JAOffyYDjU+wQo
TaPNa95uh9MPUYzvmJM19mENUWKN+jl/rsvW7dPGu6wRtdVLJ8w4ENbls7AxccJ/PospuEDKwCu+
LIb3IRmXUTK5xU4dlClI6NTkfhBPLQqHUX5MmofJ4oSF7bDz19GxI5IDQM3nsKLSsKAY3+i8tdbt
rPrx95msin047HdSbUTjSm6usX8nR54Y8ZaFOBbATkAuzWz0Gv02o+ZrRmFP004cebMam7pYQEzA
4rElY1GKCTCGPMySghW66Nj/Tl4y8LJRosOmsX/2bvuO41Y+LbyxUp5U+bPULs/6tIgglXLB6U7m
W7igVfbw/j6mo0FsuMLVuLN42tK/+8XcV9oy9YJBxKwcDMh93z4BwzB9EtQ8Sl0Z+yank7bdT1hJ
Y8oFOWrMnsiQJt1b12HQA2htTuwC07qyPwTViVeXb2eLlUBqUasGRq1qtZjU1GKc8NT5s9Pty9th
p+6T3+QdUK4Loof5ilerbN/AV3KZsEjI3ClK+h5F2lfZo2+CCMp3+je6A0BR3ppbdGyccjff8tpg
WwGMAirohipvbOdLhhAn1rLQABZj7BpogAhgIrczv+WLAGTCEqEKpBZRZ062a6JOKMMZ91Jj30no
7mJofXy7HCS3wtZaBnOKZjeUaV5AlVw65eNe1DjWvxWE13+fyShx27ZlMeDv16ovk+tMuzatN0nH
hfdpTGpeqtwqzdfSmMzSx4Up6A2kCbvFz95oaWa6cYnpKHTxaOXSAHPZzpwGJNUc2byPxWYbUSVZ
3mOBfQy9SkUjprgWM95A8mb7d6Ug22MGx+QfUox7jI47fTD5A3gtM7d7MhzzTYXxSw4I03+1T81J
5bFPbuoI+g8D4KGmihf5z64elZ02ZFjvcZP2UKhHNT/GC6fDvGkvKxFMkBaieJ6sGTY/iyB86++n
5RR2e3E65+2+MHkpgYZeNjQrK2lMaE6mWU0jfaLrIWQ3FTbaaB7BCjnqyyaw3qwX3tDgpoFKILqU
FBkcaix0Y9FXjVXhgdJtxHMx/KoMX6iecuxLSbxEvtnMBkTjn6JYU9ExnNgmM1bCx8PglufCz39p
V8Trdv3P9ohMkHrcxY2tS8paJGMf8xIlaTlCu/EwuVgT2YVwPw0vvRn3krJtih/aMXbSiroyiDld
eJ/vFf1Wyw5zx0mlPBGMccSkHyWpgjZYUrJJf63HD1XGkbFVk6xPjMnWfQGA6tSEDDm5t8oXqzoQ
eXQ6wltI39QFrCRAe9MtAH/Rf18l6Ug3oybGQ4NbpwiCoJUQNNOuEo7z8qSwySQUcpUQaKNIVaDX
hdtkmPdViXM5Z2060UoZJqcoXW0q0YwLeGQ89OlVGt615C7tdiGAMi5L2hw2AUDeX+fGJJREHkkl
1xBFryqZG3/vroy7ztbt7hVkdq4AtATb5TWGN298CqWPByo6ELzYVy+5UjolqmDcZSKeYYanNo9O
gqk/kDS1lXQCIhUweg3yTZ9u8qHgTJm+j7J8iYoaIDZMYClJX5hrUc7ldSsAvKB5Fh1MW90uVzTF
RIDQbd3ZB98nUkwKhhnRxexxkD9dPvT3G/Yl+YxTRKgXZIEAveEqt0WHXFEUdVvZlRgbkW7LA9ot
Hu190BWwLGiwA1n9Evx/s7wN+tG/DoHxmDRSlEowcQiJXDhqJLtjy0M63ZzMWstg/MUw86KUK8iY
QTOvetU18SpguKNOKbz0Xr+7fK6bpd5KI8ZtRL3VwaQDaTqQiZqpDNqIO+mz6ZorGYy/GN3YyjUu
sa4l2fHrcOyDPJC/RZjF3+s2IOMd0RZcvKg8CZw6c9tnVpKZ+gtEsiiiRWg3Oosfw1cjt7magWQo
XvFaRNup9UMWO/kzz41IROog80F7Fr3MR4Ms+6Hfz26J9h9llep5LwSb7fuVrbB3ZhPjsc1CT5Zu
P0/v6PH0Bple89om2zFvpR2TWqcQIMJyD0nYvcfrInYGnfIhd2KnjW0ZXNn9sX7vrOveZfvkfUKd
TbhFWWtjB8HZ+3vSsjNdbHsqeH/jXR43q8yVikyEaROpjM0akgoJwFKTnzU/rP5Xjev4fB4HXhbZ
TIsraUwoUbXEAoIWpOXkJOjfe+Ux5tF7vIPnXIiZ7DRQLrRAL2whY3QAcYH3HYA9AmlagbHQzmXi
dp2dgOUAmyKOAi/M93SkoT6iW+3GYMLgYZRzrYiJNpIBgE9zwA8yv2NSxMm97Bo9ZIziKVgbFl3Q
nwJdlBdReSfNhJ+50+u6B6eSi8EoGzTLeXUqJt6zJyeOsjX8OEukqulRR0fQK4fAm0WM248/DSd7
JxYhvrLneAbtuF/4umwtL8VSDQhHiOywyNVWqi0Vt1q+a7XI7qojSWu7Lm+WmDecslmdfhguO2yk
pHnb5g3iXNfXdqp/U9uXqLsb4oZT0PESITtW1DYxoGJF6Nd6kq/iHVlw5HsJhjo8hGeekWybJgVV
VAHUjqzAXFNUdSbYWJNld7nuPbo3H7r6MXITX3Cix8WhNBJ42uB5xKZtrqQyYVUQhpiEuBW6owAw
5xul8MyGU39vR4GVDCaC5nNpYCYDMhKx+J0r81lPDGcSVD9RpB8tIECEcHSbygx6ebrT0RWpjfmt
LA51VF4RTbSVfvreTkR0ADZ9VKKrsJW9RjZsYRk9UH/ukjSxBVHHlrK4x3PUaZ7GY9vyEsHWSQFX
CURuugTr+4JLnci4RljQokiPYv4qTCA64DjxZiNlJYNdOAHCvIlFTEXGIx4GNPcgugzkm+mo7HLH
wB6rac/veFLRLseQPC/FbvUP18IZAyz0ulGNAgoOfrOnA8qjLwT8vSDOObILKbOYTVqeQ0xWlYc8
inbFuHidogWXo9NWPFxrwxjdpFaGSFqIwR6zYN20Mi86bGXrtQAmW8NvhqSTIECqusZOdMHNe80V
w95WEIsdqZEdzGy8yBK51kA9A2oMPzZiR6xKZ6jzfW+EbmpED3jVc+ead+fdLsxWPsf8unaoBnEs
cFuZVQGbAI24l2f5HEuLbczDYUqKQ5VFNxkhO8Hg4VVsHT0lAPkzklELWF3rgUEuz8SA7Egj9lLE
dsIjz9gs6FcSmCuKbHTGolEJBVgb56y1y/xHhYaOpgQke75sSNv2CsJIESiBssIm1raegL1RwCcT
7N3HjwvYKYfbyyI2Mw1C/p8y2EyqVmpkgKpdRovinTDVdCuPfDPv4RhOEfBi/rajf0hjHL2bAb5b
05gfYYSf3oWWoN6rO+Pf1Adrrdjc0ipai9scTm4fBmMw7Mi+xrBS5fDg4TZz51oS4+xLh4GXkcZN
zbauh+fBrd4y7P5XV2FhR2fYByVW017+XUr4OEjGyfCIaBohDWUGIPfjLEfDNNAK3h1yq8xaK8e4
05JMRYq7DwoDc5ck130225J5q2Kg0zi28QNSdgWAg8sWyTF6g3GwoR7qNqFGLyTHXNZsjAEK/bf/
JoOpxfu8icssVnEBEbyyWOwwDKzy4b/JYErvTirEPBFwdpaEdlzvSN0xqv85Drwprz8Q9bdVvDPA
jRHKREOdKBW7cBQdYSKHvO68y7rwogQ7X1unehXqMZRBLza2DX/ZaXcUgbE7o+vn86L4VoxdacWO
0Qr/R9p1LcmNK8svYgQdSPCVrv1YjdwLY+XovefX38Roj5rCcBt3tfM6EV0soFAolMmsMrMiAbZn
SRNnqfaldCjq900w2lFXCS7TrRtjLYvzFHRAYi/SYW60bk90lGO7CibBNPzmlbgWwjkJeTaWqZCx
fDo6VgpQIDXegpRhJxzBEq0c5xaMKE1btcXKWWVykYvOTrVitjspcrtpeFFnkT/frK6vNeM8RF1Z
szKNEKjvQGLmpI8R2NGT9/WhcSqn/iAEfxN4B77Fdo4NqUCRCoYYePl7vI286QR0Vct0lp2BbAwQ
557YsIfA/tm9xL8312pyDsPoMQSB4VT2HmOP93Y37cmFgYfgyS5wuiINOb9BaEWaaYZB9kPlaxMa
NyVkCwJJUGgRHmnOdQxjPGRWCTn65eejz/hUu+COPf9/TrRAKb7XdlSaKlHYtoXm7DatYQcAN60B
CX17n7bFXB9K7P8rdxhKGOwl7L6KrWe19I343KS72yI2iwGr4Fvm7ielzvq6Z6FF7RGbNcRpe2bz
mR965t380LtQEH3yJcoBxlMf2n+StV7L50xRkacxnYEm7apAiqVqcFqWXOATRcvImeBAsmBBlgNp
Dtnyk6q7C/PK6bT26fZSbmVTVprwY+xmaJBiYo+QZVG+9L2BAUvrvRHnd2BxFWi0be0o1INAguJ1
YHKWkQCLpO875jccvJ7Be0sfqKtgvpxBJYvmbTfXbyWMMxGAXFSyPuBWluLPOXmedbwSRAnO7cBz
JYSzA62wrMiQoBHjLw5+FG79nQFvTo/abnalY+Wkz+aDcAqbbf0bR7iSypmGFM90qlMWcEjETug+
0J8Tim7YTrPT8aEbRTcnuxlvyeO8FNEGLR96aNm4PbrU4Hpfwgsgrh+RlMIA2r9nMkE8dVWPj3Pa
WWrNpoB6gdl7vSxdJMvyb1v9Zrv0Wgb3BlIxpSHPBVSKziDidOaXxNcP5qNKHCAwu6xvagHNjogg
fPumXqnGBTp63SxyxU4A6/ZTXLTxonm4dgukaJsdipaC1JtQHhfz6JKJt+VrKLJnCSVtLzna3c9s
e+5KB1HMKFxWLvRZaiXALB/0m3zFX1DXByRUvDMf5YP1yMbqswt5l38R7CU7ZDfMkycSCqV60XNw
oMKtDK7qAOr9Un63PP1T9oPRW+bA65HeZbtW1Jcskst5GGXEXQoOK+Y6H1IDOCb5u7gF/nmQuVb0
7baSgiNPOUfTxPHcGjHOREU8GZzG9aFXTup8181PUSrKbWmbkdbKTDkHE9K5JVIKzX4itbUOXOhj
eal3oW5nvuSFxwCIypjnWxxWWbQkW9+jcuI2fl3Y1IvOFHMg/UmUoRSaM+eIkhyouUpt4sEd2bPT
HMBCtCd38316YEFn6IrQc0Q3Fh8yadIYFi17mGRnNrwJe47c1EkP0Z5+EcMJvqLs3bBki/NKwBrq
wCONXU5lQBwPs+nXqekEWnUoxvo0gHolK8ih7bt3qT7dZ1n9PlCDhzEN3bkYbD3DwhTVX1OVuY00
fM0C9UmOFSdv+h9WrnwgKYAXi7qxNbl/T1rrLkhHe1kWF03IrjxL3rxgE7PYmzQEhQoI1ZuSemGE
prPE2BvoSo5kVMim6Qg8/mcjsJxinp1ay+4RUJ7MQAHnYNu9HxKQh4bWzqp1V5OIR+bSG8l4CbO2
tsukOs+5fCID8vfp5HQmhihSC0trIK2eUSel4WmsKm+hpluDWKbtFclW+u5DOSTHaLQ8UsGNtBh9
nDUvaav7QNFRNIy1r1mkRYCFpj+UCNwalfoxHpfB7XTqGC11ykD24XjPy9yckyA+tEvp1LQ+IYoD
uptO9hUd77XO9G6f2+0oRFdAZmhgOIfHMinMIreKkSJQrb6llaNNn+VacD2LRHCHNR/AUkgXiJiX
I/K7FPVwXdB88w9+HURIMtHQXvym+EEw3LvkcAisFIYudXfYs35x/dB4ipPY3aVwctFlua3XL5l8
MSRtEF8jtMJdQus75BwuS6Y7AcgC/2SHrmK4M1d0sWXmKo64WjzQ8myMz1O4vy1iM70Bara/V+/V
y6xeRHnagA5xgYigfijUd3ImqBttXw7X3+du+XyspK5GRtclqpQ4fVSd45HYwBv5K+zGU5/1roKj
dlsn5mrfuqqrTO6mB/qB1qns5ZocWLd5umMdleJq0WZDPUhaf60ds5LV2vVWrzZo4FPd0pt8aT+4
ls3SyQVeevoBKGIfqcvSytkxehRGMywau6Ujd8EXaVt3cwnZDRhQdFg9PaiHzkNWfme5wlhNZO/c
FS8XRdmhxxk+/NnwZsf8ivKfE3xKPpSxre2SpxLAC8On27u4HcJcV5fzHSM6E+pghMxpfM5Lr2kD
Lw78JTh2USwwmG31fj3++KFYra6qAEUOpAXS7DKU5d5IJK8HnvFtjTb7dVaRPY9kS5bUXIAuzQyz
vMu94BDsCVo7WGOkqLV4+wz8cu46Zx/BmA7yEsDzJlFzVIv6WU1zb86nnQX6uzkPDtmYOWCldAUq
blYEwGj596XCYwI3ZUWVmUAuwJGsObCj5UtRfo3DUxeDszZ6mSbXpJNoYbdPw1UqZyuBqSco6FnQ
9lwcEJkAWrk7kleo12Iniq3/IdS7SuNCvdQY2pwV5NwQ3G1evK/82KPu8gj2mIW1wbvz7vaqbtvn
L4GELfrK0ZC6bWV5YNfodJFKzM6imzPURVvHXPFbl3KVwt02Yz9rVYEG19cHUuUnPmPNaACiRe1X
4DvRnCYzwVvy2KautNJaAtZ6dPOCs/lQx99U+j1A1D6Lmp//IVC+6sVdQUlVMFZxtnrODOrmDONk
lhf9hSsBUGrKw+2t+oe0y1Uad/nUbdlmtIG08sdrSz9emcRPveGkH2oXwJIZejqTYy4LjoDgvBPu
LqJt8vd5l4/BUWNkE8dojxFRQVZ42ylftePcipI02SInOGjzslxUZfD18MtIll2qmW6RDAJp/7B1
1zuAO2mkGnLJYrdcdKA71Vv24wNrNSEOgAqAzCnYuu01/CXttQVmZZBdbYU0BRYeHusgRR/tyZcd
UAGm9oTNm5zsrvKKU+tO7zMvu8hPAunbx+8qnTt+VbnAbBro2h87N9wXPn1IvrTAZ0Qd6BIKDZXZ
4dvTdxXHnb4cXLoWsKJgp+N9ttwb9N1/1Ic7dn0jyxOGR1lcPnuv06OhrdzNPkPZmb9kDhEIFO0e
U3i9e2agjphCZ5crW71hr6B1AOPugrzVti++rht30CqajZbGSnUpfZCHx7R1OyGNhkgGd8owQBEl
UwIZ6hw7JD8E1SWUekewQcygblkAF9SBegfU068FHsCp5keUABHLzYDRAkPNQSBLpBF3Qfc0D4Fc
DmuT9sy4gVqNJvDIjT78TdP3HKKlViBTdKA45zGD2XGSWR71Z1Cw7Nl9NvqssMo8vygs2FRRBSyL
gQkylZjcco7oRTCtDsFdm1oOLZ2qeIhiUfPDpv/FnYhpLSqD+ZYTMpdFViusgAUGeztFZ5G2q9MS
4y1uIL/cXr9NfVaiuC0zrVFfCkYJmkujTVJE/PQwC1netoOplRhul7JoXnKZdQ7MDgFzHaZnnNJJ
nXiXH4hTPApHETat4iqPd/IVqSNqvDKd7pJ3DAw3PC45DGPyCi/5bLnCl5pgHXkc3FEncZJEUDBH
oR054ODY76Q7NC18tC6Lp+/j51DISLbp3FdKcs4dUx2gsw0hUyvvZbOx47gSxBvb/aArEZx7N+Ki
njQmoj0GQPMYj90Zj21wrRmH8CihVBHdlV9RnHarixhJdvMYgDRcB+aIrpp8yjlYJKWaWJVpiV6G
YTcCoFKZCzvLvDoSjRBv3isrWdw5KMbh727N5EB8lk1gmPRi8I3tx+FKDncQlFku1X7C/aUCsAbD
p0At6c8MRBHvNMHmbR+6qyw+dyx1XZi0ATYPEAQ7w0l8DRy3d2ziW/OqHdJlkuDWFCwinz3uFZKG
OkuYDf5P6G7WwCsmc9ychINb/J9h8C/5oFSGKmT1ubikpzSS7zCb40tD4M1KfhxndGROs68XuUOD
cDcX2gEVr/tkLI/9En6RMN856fPXRLEOUVWezEl1aGpdVL07FXr/HPWJHxr9WUuEiO2bB3b13dxp
0qJSyZIZ69O4wS48KftpzyhswVNxSg89wphqdG67900YivVScfGSmulj0E8QKR9ngAaRezT2AyYJ
bMcMDwLzdPfajqWTRL2Xm/5Qp0TRNRmzkrw/VGcjG9sU90pZnirU9dMXw3wU6Lb5tFzJ4PxfOFZG
bbJYkKGuxvuf45jTCVyGtuIYe1DA2M2LMMhhv/omoFpJ5TYx0i15RMIKr5XyZwlon+/GwunhL4AM
7epPAi235IHSRMfUKdUAecF5jFQfUiuRUvY6Mo7mnmHCVF55CFDxksRcjVvh4koan/O2AmWkTQBp
nctwUA1cnMWpPJRusRPF2Myl8gtJEOOgT5uoIM3hFMtHcAVhFB+ZiLhy9OUpDbxxavdx+rkKkIxI
BeaydfggRZEJiNbBP84FVTKV5mxmQ1A0O1b1MxUxcW9Z/Pr3uRvEaqusGl5/P0aSWI+epfqbwBSY
ab1dsasK3IpZRZv1eovBo/64+BMjLRgAesdwf7sLSjsP4YfbAgVLxkdRUasGAFiCvEh+akK/Cfa3
f3/rgl8tGe8klH6RrcGEBSTLXWMiPlO/6+p+Ng5KvLstaXNzMDkO4l0USxU+JxsFBdFLqYUkIvla
29goUT61/fgnCq3EcN627wpjSAuIKdVHsox2AHr7THJy9XsYffoDjQwFYHDInhGDR8EhtFymNgnw
QiWYzYkqr1F7bzD+hIsRNMa/xHCPVNmgjdpKSHSpVeb0CnqJVICMSpX337ThDmeCAxtVMsveLYcO
pXzrTvqT9lvdUuEBiG7ous5D5tYjcv00AoqenC0f+gRQUKls6+DMlsjoERn4fYn5mGg1ptxK97Z6
GwcJjHaqqUICRq75BpGliVK9KQDKlAUXC2FIIDDvjZvwt9/ndkkx63CmDPSpQQKN3IWaYqva+3Gy
BOGESA9um9JiqQM9A4qWleeOSpaDrGuCUuJW1PqbLpwfLYKlH6kFGcGleUX+xvT/aXKSO4DPoMOj
FMSsr+yVnFP9TR7nVKdIV8AIj7Wj4fJVJmh7UKrEIaXizhVghPr4rivid7RK7tEb8WgM3b6klgtv
0tslCup5mz6Bw/xuDFPFLql0j56/s0UGP1U0xxpzTzGrL0kDRoV69LQ+vx8m88Mg6e9KMu6msXRT
Q7FHqbwjQe9LTXVvtNk5a0M/DSJX1dBGPenoIYgPS2u6U0Mz+7Zpbk3tr/XnXwlKgSGS0MB6T3S6
NGGPjEPV74tkfozN8lxZ7WmpfgRNB3645qwSoNEFLRoepLz2tLD7fvtrNvz0bx/DwpNVes+ouiAr
MmyG2v+lDokz9kdTRDDEjPTGhvOvhzQNBy2tIKPtMruuP/dA04zuTSrbyyh6QG+9935TiIsWO1UL
FKOBMIaUIl9Y887ol4fQAaORqCixEbv9Jou7fcIxSKMlgazsjM6kfXDQbdaXxAqPothtK2f/myy2
kauNarS0QEn/VS8FoyAQ9tV4tnbTrgLrlDC7shED/yaN829ND3p5hW3ZCBJLBroyfVCeOo/17Yau
LAIm2Go2+U0c5+YauRka2kEcA5Vg+Y7ED76leKmpCjBuFKcANUre+7dNX2gqnOPLGzUL0hBSWy/Y
lUdUlADLhl5QwwczaCK4kf7BzbJJYsBnmG/QbFTFnIYx6xlcb/SgA35xkG1yh26aH4yJLfSVQnB3
/MOqXiVy5jnFZUMKJrHB02I5p6dyJzkdCj0t2AhQUkW2dhEciU13gheopmgyhkEp59tJPqMprAPw
3VhLx8xEoXPJn5RcFTRAbV6LOvCjNJXgxfuar1gfhiTM0OgNvDQCkKfRCrx6FrGobA0P6aDF/SWD
OwIh4P6teoIqmXSSps5pkvskepJTdyGAuYsusfptMSWBlbAffeMqCaYxETehYZ4Pm2kXyqmy4G5Y
mktOHkj0rtB8s+hFd9C2HMPEQ1BWqWJwbl+vol5PdJi++tgcBjfe17sO7/jBk12WrkLCxLFcEdrJ
9pKSq1TmdVbbRiQtrSN2zOUjGOBc1ij8ioyzF6WjmZm9XcarIO4SCMp4qmsWYhTRQ5ke6/FdZz0E
5gut7lWCMKJ5vu1KNu1xpRh30upgkmWLyQvlPWI2UMCPoh0TieD8v4TGExqNEMH68RhTCv0mPVF0
4yV3DJlGqmzaCmSKjIQ7Af1kMb4UGKOpnoPpU6t/baV3Vn+4vXbbN9tq8Tjn32tzhi5KiEGfKkvR
YqDHk14aT/fRsO4KZ8qYkd2yDc7rjxoYHFoW7pL7/K9wr+wtb3ns0DWenMQjldt3zEo5ziFOSdaM
44BtY4MUCgZg9NHWMe/Fuv8BaHF7KQU2wg+V0yqfOk2CasYMuFFZ3iuyLoret1bPkFUF/Gt4A78i
f6yOcK50AeJqeN3AOPX6nTT8+95M3br+Pg9f3Y+jpS8xfh+gpV4ftXYlW3uwiQruxk0HgTeubiqg
E4an/d0TLYGWjboBZLufvYwNGsYUpOhFFA2b1+FKDGdrwAXOqn6EGDXqfcWoDppcekuQCa7DTTGm
TJA1sODMNc7doX+3H8G9i6uqnvymj45lkh1Rpd3dNi+RGM7Ltb05SXIEMU3TOkMx2UHaOo0cCxzC
phWvtOE83Tx0va5PAw5oWvppohznRRj6bbo2ivyGiWS5YWrc/qvVnKlp07Eu/zB2dC+LbOrmH6Mv
Gl5bCMeqS3tSvlW7wLu9hOx33ziflVzOIAhoLaSyg9x5CfxBG48KSc5KSv3Oku9bKxEs5eaOrcTx
3ieQmzRj4ggB1a8hS58KLTtV4Y/bWm1VLXXrKkfnOumoEpW6HEHOiF6wn1SowafcQ835u5LbyxPr
FE5Yb9HBQonggke44AOYhb9dV9OwKNtNnUeq7DvwG4Zhg+TcKxcrgHTBUc9gl/ExNgNU6n0LLJ+6
iwfoYbpEHg1tEabupt3S6zdwx0Or0kZR0UXgtvlew3AQSrkCr7W9nVcJ3MkgWqvkWQMtF+t+Vmt7
7Pa0/YPmMOzlVQh361ekhSfBNC/28mfjf+nQw7JjTDaSsJtk0w+vhHHnMK7npKM9hLHX+v+qwOKe
cnasbpkHd+wq5IT1MIcYQL7YlfIw1p+D6TlQ70zrTtUEV9h2gmelFHfqinLsx4gZwnxEVzDTC1Q5
R6m1J7ChscelMtqiKtm2Y/m1a/wEJYhGUdRPINOU9F0PGs4yVdxR6d1BrT/rsyHQcdt/XsVx74e8
pGE5dLBEWgaeVfUyUu6FL5H8Q63NAlmbVm8BqRrPMUWhOidLqmlS6vkA6J/2MsX3qrUjy8fb/kMk
gsWMq6iGlobS6SXKCOEUuBHQY0j/NBh/8jZe6cHd0iAXzcsugJOcwvYvU2mfzTnw45jub+uy/exf
yeH8EC2UttMXKDMf6a59Sr3uQwe0RfXQuqzwTJ+iR9GYnmj9OMdUSxYhhQyRvXrpl49SdoynWBDc
CvXiHFMekhK3ef+z8xFAp5hKZoCSw14+lCjmN5i8tt7dXstNM18tJeeekmaGR1ehV5qq9lIf66l2
evNiiXhnRevH+ae8U3S6lDANCfkGNSDulKZu1Of+bXW2n1qWTkzAGBL5zVCXpod6JIUTA5/42Qwr
ofW28SavBAWIKIm46duvwvjKNnipczkNUGz8H/qKsmO80aK3/ua1uxLDuYdUC5bUoiNSFqzbJj+N
f5a2WEngvMOYK1PVD3BAKgUH1DifkiF36SQ9TVPlzZNytNTy+1ynvR0V7af/tmWvacWVaxpCGudl
gi1jEChsfrwE8JSjHKVd7kf1nzAvIef1y0Je77aVuKpB3qRRsGmLBBTRRLFn80uRiB6q2/ZOZVQz
8femqVOpSxUoCqhzK+iLsVTN1q0Xc56922u3bRlXKdypMrU06gsNUpaCuF1BfWIUu38tggC4Ez1W
1ACivc45vok2dVnW8El93x+o2fqJ8gfPod9EcG4vNjAKq3ewvmx+XhqEL6loNzZiB0jQqYl+FwNk
Y9zFFFRNWJIWJiaDOHWqj9LSoZBO7Sx4nwytIIZli86FYhBGQTZAFVkzeJCpcsIM8JRVcHVz7QwS
GC1LxOwg/rUKR0bzsoiGb8PUfpPHHd5INSuZFJAXjn/JY2lLAGYqqSifsCkFKREimxTDsnxrTV0Y
6DFk74+wzWwzPY9ybavRv4coIvJVCD+vNOjRMKY1hBhkdq3uRLVqB7BCwT0rUIVw/nSugTOSTLjz
iqS972flJSoNFFN1SeDZNu5WaEMUapgETdd8e1An0WxS4pIhIOo9kFwrT6va58zUYruLc+/2ORUJ
41zBkKOFLJowLb8MqAjO5q4oAA9odk+BZL7cFrW9fle9uOh/osNUGhJEgR5iXwKnz4z0fQQosNti
BBrxrUJ6rg/1MhdoydQwXLAETljnfmkadjOEAicn0IjvGpKHJBiqFqIs3LCT9FEmT4OoRrzpFmAL
KlgmFHgi9g3re0eNpaAacExzXftALdUHTfe+saS7sZpOwQBgMzk73F5BkUjOsYYW3Fbe4cnURrm7
xP0D7bXAabVoH4R4P0X1+6gfJu+20C1aR5j9VVEupGwx455MNRSdArStN4AtsGpwIkf+YFh23H1T
l/bYpuYe6AynrmC8pIgIl/FclqZdK9oDGcK9uTS5jVTIXgqah1Y1ThiewSusOI5W8S4e5MKpIzRV
E8UzpOHUtaIWjq1aJjydDFpKVKpQ7uOU0MuSzI2KOwl0tzMjpPTAPBDvFJY8A9m3D0YtItitTSNc
ieROMK5ZqpssY6dIvZ8HpW+mwaHKS0H6Y/tYXbeHE9MVNW0slpCYrP1YFG5pRXZRPoHw5I8O1VUQ
5yYWa7JMI4cdKDFu3S6aH0hjoCd6EDxhBFb+ptukB/MxkeBm0cjojN2XzuyRCDzLtLGNCNw7wY/b
Br65T1f75lvSG8mS40yDvFg9TL2/VHedSKWNuA6PF1UmFFliJPC5eAWsnX3XyrgH8zg/NpHiq7P5
J1etSpBxMFCqf9NN3daBZOgLDByhimPGxG6m3h6r1r+9WGyT3wRDKPRqINVDpxpfLsf7KMsH5gxG
IzmOebBP6vEUx6aXJLmH6etzZaLXcFHe3xa7aeRXsbxNtLmWEJUFEmp2nCSgzpvFrjKJnQ4iGrVN
SRowlA0DzXgY1frdrSs0CJIkZPFxuLhVGZ6GqD11YYgnUyRIE4lEcSc3SoGHkc9wEKHyqCW+1fmj
ZTeRwA2xD36zY6jOo63QRN2IL9BbWq0k6CvE0pkflhxBnuyDzxXZMNsoI0GovGnnK1ns/6s7cbQG
8OCiyxGciCHG++f7cjYFzX+bIkAeaeoE8T+atH8XQdtBaVMJz716kD+2eb3DNe/fNrZNh6CD9sZA
YQ/d9JwJlMtC22XC7EgZvYsTGUNTrkJFvS6b27ISwm2+ZingNmUQEI1eHIwlX+wwAah9DNrRTH2o
CzCn/YFWKH8Ctw5kNzrfDawsyWjG8O5uHQxOqgIoxAhP0ixi2910EMTQkfYEQwTGEX7fnzYoSwO0
8niaTeRjU1puX6OAHIWDE3TysdURE9TkUCM9IbC9zV1bCeZsTzfjXCIZBFf1cqjQjFhKid8Vk+DQ
bt5OKzHsM1YmLoWaMaH0jwKV5kmjP1jxXq7OWf6d4T6hUu/e3rVNH7ESx/6/EqeZqjzXg4q0NSbO
6/MAx97Pqp2I4H+2V8+ihM2SWirP7NFohjxKA6yjKiXXAq7gqPUPUyZqndgUY2gqepRAEEZ4oPo+
GCe9kfFwL/TIrlq8oVtHngRX4eaaXYXwTQVtDXCCsoCLqMjXXvNRSbFD7UlWBZYgEsN7ojIuYoml
8aj+Dtj4Tl8+jtqXuRv+xARW6nD5AKM3JKT6ISeMAaMy5vshiIGhFnyrrdj7A2tbieIOL+1k2kUN
tidTv5sYFVXnBQi5vT1LIm+0VYD9LSDnzlEgFV1XdbhnlefkMHrFgwQaBoydBQBMKs8ySM8YNO7w
vnxQ96YbfvkDRVexOXesmiqlasyipXoqLw0g3UJZx9BCGABFfhJUUbaqa7+pygXONCNpXSXYQDk0
vsvW6FXNsOvayE9TA+3++lGKdS9dqt04R7Zc6yg4p2B8atSz3lii6fStlrb11/BJ7kjNw2YooLp8
ZGxXyTOwL3fyWTqI+pY2z8d1jV8bjVaua47CrIhY6t5KqI5hg+Ili/IDSGu+tlR5vL2fm35lJYs7
I/NSzoEcQqkm/TwuH5vkIAXv/5sI7mwsmDmoLJk95xAYmOel3E2iEaStasdve8PdYU0uF72pQw2G
EhqGdn5ML9kpCD0Z7HHjnsQC1yJaNu4QLt1YB8XADmGv2Nb0A9gjTmx+vr1wm5HOam+4sxbFXZ/p
PZQqavlY6hmineDYWMqpQjVgJpHAFDYv6JU4LnqLCXCAKwP7JIc16gGAfNc/a9Zzk536bnI7TfD8
3l5CNEgjQQyKWL6PI8+H0FJiWLkapm5aIrsQt04fCnzI9lkyMeOpUhM9cNxdE3RJqRqjjGxgkN+V
YMqZR+u9lAweGf+gZwo2eBXFHaV2MetpYMgS7fKSJpltJE9JLtm3beIffOJVCneaJlUv+1jDUarj
7qEqog86qH60iRxSWf7Yx7prNrh/imjcmwWm5Ja4PVZ6cKr06thl8g/B1zCd3ryRVjpz544WNKWU
RVkM9LvQHXQzY+yayGj2ZXPwqqibS93cT+SQEYkbsvVmYlcCza8UMroxGSC2dqJ3z+1sneWp2xdp
/TIW5LRgiqYYy10fDvvKmsDWHNzXTbNbMno3GkCzVebyEgfqcSDzV3noX6TKtI3KcMYR9IWtflck
2cscK2etwDG7vV6bR+z69fwVInVTvgDnF0XmokH68V04PabguWu12tbqxDbq59vy2PK/2R489oAL
IFMDzNy/B8F9C6bnkEF11F3j5FHxZerbL7dFbDqplQjOSSnNQMqe8QT2WXcu9PLeyLRv02i+0wp6
TxZRHLzVZUvklTzOS1VaUyQKU2mc5h1NJ8/EbWkn8IqxtNidVZwXDSP3jXHf5B/SePh2W91N+7Nw
zKmC9yDhC2gmjXJFl5HyT8o+A1VPF9hGbx6LBgMlWiiKgDZ95Eoad7yCiKSBShPkpvIYjA5z/pWM
5t0Qm85trbYw14i8EsQZSlfKsQTUdFbcHM9jVF2qqjgVcc+YzBytLL4MZvc8WMsH0vWLN8nWLp6/
NVr7OFTEBwGvV+qA8hN8FGsl5K0XLhvnAettYkT/d+stA0MlXYX8orIEz3QgD+ownKKg+SFn6RNN
APAAvi4zks/6EIrAHTZPjqWrDIjRUClfu6ypblR6j0JI2Sc2KQOAfIkGmrdN6SqC+dZVmJeQLtGL
EiKK1Nel5wymtKQfAmFuaTs4WunCXRlqHddyYEGQYoVfmr59Jj3YmKsZyYR4lxiqRwfDaYPYB5mx
rTVA/i0b7/ZeipaTM2Rw9cl0GdlyGoM/RoHTNNr+tohN37rSkjNhkmfWUBc5XnsyYMqzL2r/GCjv
5WgX0XNSCUKzrQ4lHJjr5vFuL88GaSKwTQkAQUpoulWOLk1AZpx1TbmUQ3lvyYlj5Cj2lINrluWh
Sdu/krb16qq9C61OEOdsgZHgg0wDFSeggrxBfAjawhxiK0Yt0gcG1Fc27RC4ylN8Bk+sz3Dcx1Pi
xPdCkmhmpfwhXcnlK9WLgWaYYYZcZD684VCAOL06dXb4UHjSgy6IGbf3+JeSfMG6RfuhtIQQZoyf
gVrUKsCpNj911cMyH2tT5BW3vK8iK+zmRNblDarFokyRMjG8jjD9lqTgmRkfMlk07SMSwjm5QM+z
0SxhtlEs22X9fsKjYokEUwNbl/RaE+4hrTalUujg5XQTaXHogDoH2Gbp+HGWn+ZxFvjtrbO+EsaX
qzGfQJQyhDBF8rv+oZoEB12wYnyNuq3VwRxN3FUZmW1TedAy4C/pxX/UgvPOiqKPST1Ai1F7NNQP
SiRqchSpwXllGrVSNiZQo+3iU1rlXqnlj4rWu7fd4tYts94NzvNW0lDFI8YyMT95MS1fLYlTZbsl
FHUWidRh/1/dZm3XJHVbIVTJSH6Z2sFv5xbSCkEVQySG87u93OjKUGLVqkY+6tm8X/LowQxDQe1n
Kxm/Dj04bSJAVhT6gmpdTIhjGbETNdG5jeRDII3oliLlSyLr33UFgfvt7dqst68lcwpWRUGyysLF
Mvjyj8XN98Vz5M6JrdvBPfUr4v7B4BJZC+QC6iXVQEIpQVUakWOe06/qbLmSEOxkMwpZy+F9UDUs
XR5CDkOUwrCXP3xJMYP9SvGGkRzvv60jX/jMplzXLVYMZ7MNrJky+BS8G/1oP+1i33K7T7flbTu9
X7EqXwvPJslKO6ZdNeyU4f0imrsRLR+PrGBQCfARAfTpfJI5PycNKAgvwMiXu0hrC9zG5otgtV18
9bO2BmVQIyjEJuaBtH4c7uNj8C12AIZI70MHKQUnc9RZIHfbXaEQTzHjBlINzivKs6kMGK/FQ6Q9
T8oTYFwdCx2DgCf8g/1CY6Jq4U+T+XK8ZpQJRfcMrt3BBHPjfMhk2f9PIngLHHO0HIxsuoaG5t6a
8+Nsibh8Nr0hHqIGYAbQO8fX3C2UzjASH6JsLNfebKBTJjL3PZpsb2uybXyALcAEHQjsKT+EP6D6
CJ4TxF3FWfFzL7sPXLC6pAfAxuzMT2KQiM2Xn4rXNauoAUaZs4J2jpBT6ALldXq8BbJHZ7Opzfxe
5Pw202nAmv0libsek8iYEx1opq5yb+xUp/JBg3T5atjRUwhuqdAV+aXNHVvJ4y6WTKWRNo2QJ8VP
lfVYqY/6+OP2bm26opUI7gYZVdCoJACbc5N2H5QvqSXIE4tU4C4M1dD7uFrw+3X3Oep+JNVfff/9
tgqbWZ71tnBRcR8vFOkKCzhBxxDsAMM+2ANZE6jDYrgV0XJx99KIwgEtFoiarJdx/EDr3W1dtt4s
V1VUmdn6KjCiLZVHle14pn9VCWJ7X6vey+NjFfpF/P62rM1X4FoYl+4eBvQymkCWc0HMDugdYAdo
d6UDMKQPkjM40/+Rdl27luM69osM2JacXh13Pjm+GJXaOWd//SzXnenjo+O7NV0NNNANVPWmKVEU
RS4uOopVI934kJ8LTlC+WR1bS2biZfAc57ogYxmXCkx0nHf/abSODzx6nM3Q7G/zlkXGN+C1ZoB6
HYIiDGKuDNWOMw1kT6WtCNWOzqolFrOtS984K3vd6oH7/ryNxpT7EwaCS7b8vjDXEBAzxO6Asqsr
vi6E7BGqdWbFacHfGpCjSDIASNAIyBMWtNOUAgCiFRy8ep5d9XnhkgltkFT+VVj9rgEDbI/BgpOn
vgRcusrtc/EhmtnQqNeCIhEguooiMy5vp4BL4LS9ph8imK3MBTQ5qDVEDFZ9WnqJYwzhaZ4SmOpy
2vtzkpu8HqL/cpd9CGU2MgmDIOmXO1O8m199D7AhuzwG/TLZ2IpcbqcwbxmXNVgf/2gqm3YIsYx1
Nlhl0HtGLh7IUH8XaF6ZWSGjuV7sJyuLol0aSue0BvI6xzi2WLulquzWQ3PACOh9XlI7oeGzocX3
QaS7gLi/trVRmJHqv2Q5hqck5aMwzWc1xOMLyPDRh8C+qQ5gHT2NLbXxOrvt8/yhNcqnoenNvO0c
wPmeolz8ngY7IwPuOJFH3QKjCqjVYl4+ZfPkUpmA19IQ0YXCeMJUq8tInvF2M0AOqGXnBsDUIi3M
CjN1FFvqn7qid64f200LQ1yEwWbge6csOqcTxcynS4eDHI3o0ihtSp9H0BL+OynMUSkaQ1ACCVIk
+ZkGD/n0LlVP/04Ec1QGRRtbYWG/rNXO04d0rxSBq4T1n8Ssq/ViDkc0q/9bA6Y5UL0PZcpL6m/e
hisBzHHoOlrQZkSROWkxW5YGTtb+DKXuCQPpzySjnqD6j9dXjncAmXCoqEB0Xo0470o6HgvELFXP
a5HetDKCq93QVR3sZsytq1W+noMjEmF4shc0N053OW/U4HZEtJLB2JgK86rDZslH4X6llmoVZ9/V
wA4f3XDffsv3sjldCbzwVEGHEzBnTIQ3+XpYSiEeR5GCkcBhCpeFoWxjYxtTcTGmVMS7r0LbeXhQ
/ciqJF4b+HYSZPUBTPinZa0I5DA+QHvQvf4xxaUnluYIVu3+AnKJGx7iZtMqV/KYGFCN4ikji8K1
/DNRL6pfWF38XA6ndjprWupct8jtRwcw4Kghgo/rC79sIsZTjdGEy14ujZ6pXT1lVr6jpmTBI94Y
tvR2XaK8uIevO/ohkTkEoZFGeWvgFgqkhFxC9M76XWqJSXiL3HAIZKTwSxSru0IvnRCZT9xTvt1O
xh3O609f16wxEUtLioOXytfOeaq4RaWC+wrj+YqbjN4Y4Y/rHyxt78jHB7Mm2MXpHC5LhHGzd4pb
3QHmbUV38tvCQA40XwbmliXrMR15HS/LL19bKsb2kMPsdaQdUHOlkdlVvwx9Nufs11S/BRIvVb4p
6+NGZDG/oLaLpCzDjaiLhzQDNzfmDA/vYrOvWh7CfNNHrUQxnj2b01gGQg5jKqPWQpeR2TatCTyZ
d33jeGKWP1+FOxNRuxLDRHGStKdWdcru5yDdXxex6dBXmjC2LKOLqgC9IryTevT9+37mFEu2H1Er
AYztxUQu82mJUxZQi+iQXXkibvceI/DW3tvnhUCsH83U451S3toxlkfbrte6HNdIUh5T/9iWl55H
dchbO8bRDSC+kNoUqgUkPsyajjROYl/fno2XIFJqv4nUwQcv4VL8bAKyL/jCvCSUl5sq2TXn8qh5
MIgzL5T/Xen5fFQ/SWLhNLoYgJJ86akJ9+0pPGk2uZFeqZVhNpKBGTiCFaMl86x5lTvYBDPAeIMY
Nizl8wcwF784plqArh4oBxYi/fC7O85ODpnVmpOLF8YOg5K86J8PSgLMnCA5itYoDSlS9lVoaJUu
kliUbF97Nci3NnuRCs4h++J/ZfTxkKVZBE/tr908sgAE26ipsx1rmACch85EK7AdCY4wi15c7Sl3
Ut1ybD9tJjCAaAnFkFAN458UNvNb6V2WTqoBifvoXk1Nw12u/RBOyh7scBce5Z2xp0eeEX05EYzY
5c9XDstoRx8DsHWkDMidX5yUiXP18tRiHKKq9fWgAfxgq/X3rEDdI8OYpr7DULL0n75CGE0Yv0ip
oMnhCEmK8E0FBrZPX+r8H8fvixAiSaquAWNgsMXXSdH8wCBkthPpEVBEMxXupPGkFb96HaOVebSU
XwNBRhwT9TZ+7adGqswIBJdJgst4FeGCYegguWkvyD3vr/uuxTV9scGVdswra5JKQsdFHBzKHvMD
9wQ8JnyOqq/BPKMWY3QYqxZqc0NnpDdHO7SkXYJ5q9IB9T2P10y7aX8rlRj7I3o3KkSESnMTWJN8
DCI05mFGA/nHDTeMToz5qWVQZ4EPnZTOMOd2JygHqiZmNP11fY82D+xKIeZ2RvHXLxGBYrC9cY7B
BiRwKszczWGu4TDsZHUGNSUcEfAsN0vxAc7clc3SC3myvsTlvxeNquJSVtHRp/nZ+0yhNA1SAze7
DMxELgdM8TvhebSW3mrp1/8jHbVp4H/LY2tStRLN6JfQYA21cSmE7KI3qXt9f76+bj7rxJZCqyQC
NXT7W6fRnjOr+1a64641tfc8wuTALjSDG16a7UvoxMhk/ASViqhJKPSqutLWSLcjRD7HIi+X/7X5
5rccIHhFuEE83BjjC/RRTyvfh/GNeIJE/SBbWjdjjLH4oEooHSF7oZSTM2qtGyaSRaYerOozHtET
rlG8tE80BWyxHG+MUr2kbfTWNP1eSXiTiLcP/cdnMiY8tH6TtQ0+swy9xngOSsWa02PQ8CgOtpf9
Qw5jvpLWly2EzTadziK9a9PILOK36/a0LOlXn/y3DJXJGpJEbYaqEQCFEB1RehT73AyNS1v6plA+
XRf1NTf8eXvZwEot/bgKB+gTPfd2u6+8uEXWofhd5wxsHpHf1xo7I46xWoBbp7AHog01dnCV9LEZ
y+Zox2+dl3nh985t/BtwFTv8SZv/5V79WFTmohsiFKYlCkU7YAX1vxZytfY438uVne11t37KeDjB
ba/9IZC58cKkX6a3ILpTc3R7+Ibb1uru+u5xjJHt0yWBH6kRWQJINTCV6kHFAPNiNq8L2b4dqERB
iYyCjMiWwikGW/RBFIj2lEjvZK7fpFJ9MYwS0+7poW/Vm2bsIjywi4c57V4GtJxyPmBTzdUHMPcs
ptz5sVqHoh2lIECVLXJK7cIaY0sYMa6q/kac3FNuaf0n0SUgM5KsouZGjOWzVnFyMJSaOGVY3VR1
wvFHbjg9t3q5eRuuZDCq+UMmBoMIGZNl3LR7adcfEwtZR1DKJvb0z+nkluO3Esc480gNxEweIC40
7grRVUWHs1Vf8qiMAMYNlwKIojBvZ8bzcLSr2UwO9HYZ1wva+PggPHKkLd7ii6NcqcM449AYyxb4
LdxGzwvjX+OFtv64zCNeEE+8HPHmeVYkUGApqg68MSMso3kuTSOCJHFKLbxGLTJSXh5m8xb7kMES
hDdVnZaNLy3BEQquJ2Sd8bTvdx2CsWUINgajWsKe1+a5rdjSc6Asrfhs7jsBuXEdplAMo/WcYuzd
UhA4jmpbrw8RjFmotd8IC/e5HafkVeqnvST0niBGbmjIe45RbHoLRUfpWEEjA/79+diGCnBj2iDi
2P5+0WQetSSzPyrIiiwxZnvOvTnmuCieTOYYZ7UGFoYWMsP5wRc8kZwmhRM4bwYFK7WYo6v7cueD
/QgBDv0lKZk5jbmVpke1vRcCnjrbFvGxhMx2+bE0yvkEWb5cmLX2JhTe9U3irRdzlhqj0XTDnxEG
FLqbK7sB/1nkPBaxrzWAxRvBeRsy2EwUzP39bArGoMVpmeHpPljRhZidswzjjTx/1zqlE+xUaz7q
tnJXYWLM0runENOwRQ6Af1PV1TcwplGrjeJHQNbaifaaCfdzedvod9dXc/uGXslgbAPDInuANaBn
20Ctzmt382VcYItIAXIzBl8bQZhVZawjyccQNWZI80mtO5mqpZZiNOCCxuNDbSNUtsWdUacXJN/f
Un2yp8l3ag2JyXKSnhOFXAQ94qVNNlcZVxtq7BJaF1jK+2qcyrnSsMpN6DuJGu2zuNy1M49VjSeG
UX3OZ1keOoiR02cj83zBJiqHkWI7RF6pwpyNYahTkFr9NtryNKLwGR2CM3Wq3+ONhAkoEdmcvuP0
XzcijmosVCHLe00ShMWG/G9hdkemzqyMt+sytoPwD93Y3uShlIy21CBEvDNuRhvzXrzMovv2r8le
MkG8K/u/yFPA/AkoxEKo9dkBNOUUTwi7F3mz230DOgwp8h8ggwJXtAWefOe6fttr+CGOOetpndME
QzvxOJS8uPtlVBYX77bpmoERRUpyYQjTGI1ypRCnmSQiaDdqsy+9Unu4rsN/WbMPCYwSRpoIYwMu
I1v6sQzWqvBQWlDrZDJrMwHumhd+bHuvlUqM99LCOAvrAgITYbibDJi4qKT3JKjceartNphT08/S
A51bVIekvTxIvItie98+VGaO9RSLRZz0WNRYvadlbiqyN/M4IHkymGMdA/gLXBO0zLSjMJzqZKf8
Y+q4xTF/LCRLky+huzLqQoiQy5+Jf6hU57ppbNoeLlKMHcY/wDR9Pk1d2nQZ2maxTMq3wH9Stcfr
v78s85dwfvX7zDZIXYIZvj6+P27HHfjovstTehajOrXmoPYG1HOtIcFUlutSt1MgBpKROopMGgaG
fVYrKeR4DrNUBJV3uwf9SIHMdOtkj6o7/uJPCN20g5W05U2zelXSjvSkSiENIwjt3AdhDnkWp9Hm
KLW5lisxy8NzJaanJI2UCmLiCNhNavm6U3jtiaJQGJ2LU7iLne4oeFNkg2aXg+HctJOV7OXPV7Kr
WG7afoTsKHids2Oic55JW7+PKXwEw3c1BYRXzFEik5/OibQsYekJwqnqbq8vHuf32QZPGgZVN/X4
/Vr7VYmvA+pX1wVshlArDdiuztmo4d9JBgnoDKLiTW63tVdYiZWizAPAJOK29BLZvJTUpqmv5TLG
NylNIZEMchsHIwyinT95oatZiqe67ewJ3J6aLWNfy2OsUJETTPiNIK8LbgrJDbJTHnCMgSeCMba+
60mQNRAxjoYpBrXdGBMaPXmwyq81fjhXcD2CgAMEt5i5zDi/Ui2lSseMZzvq0Yl/U+kW0GnmTL75
3asmIpEpZiY45TgPy61jjGhW1cGBRsCGyJr6UCulrOF11MqSrSaeMd+p5NTo3+bZC/OMI21zLT+k
sekHeUQiT5MgDdetMj7T+tXXudMZFxtjvTyKCXRJqYmqyhZkCAb/KkqKbF68X9rUKs+/LY8gfQJt
kfgicKLpraOMnkQU2MFAClKQReOVK+oEmoQCWoDtNDqlyq5oXzknebHgL9qsBDDR0oiMMlJQECA0
ByF/DeBil4GCYM0MS7sKjgnZ9+kuAsypUCrLr0qP8wGbyympGkbIYFyHZjD23wykSvxGRhHyZnBk
Zz76LhqHUHVK0MvDjdW2LISupDHrWZdSIocSpHWH7Bt9lszAQXDYWtleONReYEu3fKGUbO0iATZT
Qf5DUkEn+3kXSdvQFl3beEM3yXM00b2KLjyQZZyGBVcdGALwfFXpdsh9kyI4E7G/H+v6mCZg6Akw
9lZSHBVlDjOZSmQcAG6rMB7W6H5O/WxJdYZsaPPQNPFTKqFdcgpOU9A+d0puZ+N0lI3umzAOZ1lM
nHCI3sU2cSp1uqeDO0uNq07lC1qDvESukZ6unExKHCPHkDoi7sZMsKQQU7+l8ogRC6agZo6cti+B
HLxMofIOdiJHwkSjYKg8BeTmCgi5QWVqG0pw0lJy8KVKNKuWOH5T4605fae9ZtbVuzQkT8VQ381S
91DI2mABOIrZ86C0KHXF8we0Eir0kkWpLcpgAlJF9JIpiWXIaAwNC7R3+5aWv/l99Br18Xd0PJq9
FF5IkR1KFV0eXWQLSeuV5eyEWr8Lu/mSDPRC686i9VveFI9dVO8GIu7Hvr4IQnIvoOptjE+ETpav
6KcxQeVNEu1BRPhG+zOt41OPSAddZ6YPBGUrCZ5fJJcCLXxB/3MWJ1NCfBJWWWMFYAcPhMr0q9DS
YtDcZG/FTD2RDi95mt9QfzjOaXWac3WnpsZNkquWMD21YfJDK28rJXQAkDIj8jMz5KM2oZwsiCct
jp/qqHBhNY+Y7QTWz2JvVLknBYk5xsKuERN0K5atKXX+XUJV22/KW10r7oz2gSg1qpfiLqqDF22h
1e+HwyBO99pY7MKixyrVF7xIwLt06+tCi9aE5iKJJwRAXjWAqHVITF+LTB1jb4q6sipwj5pEL55o
ne/9KUSIRA5Nnu6T0XitCm2nj/Vx+d3Y6LxEfDTCyC6KGgRvj6NaunqBsUdSCDgNxkoYj6SurXZI
bOqPdhGpNg0GN+6mvZAEliHVoEnsYzsIDTOQ3pUAhhVRjMAoPVBu2qpe2VQGK3skH7K6dYsp3qt1
5ySS+o6OVLdt+kMHTmMCjsHCABs7Ae+PWrnB+DiMsae1GXIfraXUgoUYzSYgnBOk0eka7QBQZ2SG
RbXL/NpsWkSgUvMrCGtLakDpmhS3RYXvHPJbzS/3NQ5SMNBDMlOQRE97PD1uIn10CKB6TYiZ4ylM
ENMmdD0/G3XnifiNOfkR086TFLoXy+lElTAwqdK7QVe64Lx+KPF+mNr5lEmKN5WlCSiv2Qu+JSXF
mTageutPcVPcGur8U07kPU18L6WBJU6KncQx6AnaHn+n8nRkeowJWKy++54bpRlQxZTzNxLkOz8R
vboqD/UsmAJ4GaNosiR/Og16YdVaassCDFM+9yDR6ArF1ZRuN4f45H68L4vwdjZ0OxRwqrXnLiWa
qeB/EQY8cny/tQoDcwWD4aFWY68RfkiTb+doibICUKzlYmlnQ3AMA7yGjfkBXS4XYPL2OBzooQmt
WQZDRKj9KpHLN7LUFfXg+zgqFqZYWZ0IJDlAdk5Cu0tYCMeoK98qNXexVzdNSywxjj0wiFpJo96W
yoDO7u857Y4TaOJnkNKnpAExP3jGdOIgDXdEHP49o98HfL+mTHchunFlqlRmLiAUA6ba02a0k7aP
HQYBtKLm6FibtPsV+kVpqkJ9QlHPFGMNCAbkZhPJzHQRBb7+VxLJjrCYq9BYs4i/M81OKVY3XVs7
fZGgACidA1W3sjw5gxx4J9XNedKr+2hUbBBYAdsdu40se1X1LaONKYbZN6XDlHUKWEvVv6g6uPB8
5S4ZAAqq1QudfpVEPWq6uMtiAGw746U1yEkw5BRWnL8VQ3QZQt3qJ+oqmWoniu7SLHfJ/Aq6yjOo
mJyoUV/FDqTzcmeVMPC+LDEl5XEeEBfM3YOi+C7n2t8MDKlmGJK+oPhZHDV6Y+S6bZFJk73e7h+r
Hfpj3OQQeQt20LDkm+RRcuRd4PLA4pv5SbLMJceCGDiNzHM5mPROryjQSI2D6QilSXZoVXgL/xot
CZnJ8Zdv6WDd4XHWb4YAYDCmGOIjky8QW6mQgxizGxECwIEPgebmWeNcX9NNETryatLSfIh46nOU
ERQAppNxRBGHfvfjp4p8u/77m1AashLAhGpTS6iqjtBhdCWXOihLeBGqe0un6sJ1YRxaK7gh+8wW
j/zmxq3IbS2ciaFKIxSiCVeSLSbTrppDazQUK5MIp0zFW0QmHq4LOcWETYjpMsyW6C8lAKDXl3H5
BTbiXivCPMTCgDZ6MEDC3NzFKJMrmC9xnnipap4ey/lbPRzQih/KLe1R5KCJ002jGefG7roiPBHM
2y4Q/GRsRChSJbeDvisjThpm+8n6YW8sLVErqmPfLgJ6t7goux7tNoonePKOB+rjaCIzLqFSlH6q
WpwcMlRmr4hmG3NSMhzrlZdX0Go75DaOQWoKCb22o8JOrXdqvr++HTwRzPFPYyMthcWuegQ9w0kX
DrF/f13Etukqmg6QvqZiRthnLfwRL5MgwTtGziVPnoGYC/DWLgEzDw3734liFqypEzAQy1gw1EDM
PMOMj2g/6LJZKy/XBW0v24dOzLLVoR4QPYBOXf08dM2uLQOz6Cnnmbt13a2SBixqFDnToppkYJB8
ObZGsbbDrD2SeD60M7CHaP+NSfkHxxPTzoB7wtsM04AWo1+ZXAuZo9ojAtSrE51rM/3HBDrIKOEW
BcMIcn0qxm18FoDAYOpyDW/pVmvMsIzNfuA448UVsq7yQwI6kD9LUAAtUoYSEmL52TD2NYglVEeL
KksJeX1dy8deE8WYNkLwgXYGROWnep8cVFDwhTt5x2Mv4WnEmLXop2oNun5opISmnHyv85+h8ADO
AFOVrOuG/ZWJ4NP+4E30efVoSyOVDr8LsZKruAje93jLL/09wBkJVvUaXmQ3sPp3EazzHNk8PRnj
a2gdVMG81LOdWga3o9lYIcI6BHenzj7V3xSkd3KLV7/kqswECWRuumouoHIFCiRgmI/RRXOjAxjm
vdHqnXCXuMGD5Py/yoCLStcsiIkcoiXUnfzlOCAnnr5Fh8TrAUXVzf6bbIqmwEVmbBYe18dj2YTV
CQ/xfiVyCG2nAwHHz4LYbh3ZjVHm5PXcbMZ+a1lMPNEIEV5gy/lYWsQawCWd8tTvR4SAxVmzyKE9
9I7gNbf13bCvz7yN3XSfBMSyCohlFZAnfdZ0SNHjUS9AuagqvCwdzaHKfwaaeijqzIploMr0iYN7
2QTFY3ra3zKZ/SRo7Esx1QyApfIxjy/QeWgzs0t3GJBU1Xd69W7oDxVY0OfelnBpGOHPPzlEyPti
xrG+dI8xB9gA6UUmFwAjtvYy7D1yBMt3q/PSq9bhIKG7ypb2w05wr8vdPLsrsczZncYqVOUcYks5
NCcd0/d8U+v/ot1hKFqOk9p0uytZzMZ2UVIIXQhZ8X4h9hh3xEOnGtftbhaO8Mj8eymZzcQEDkkr
A8hRU9t4bTCfWt/Lj3iKUTdzhdLkVQm2ogpKls449MWBZoC5TmQNXQc+gf9L2m9RaYnyS9dy4r3t
pfsQwVwlgyxmeMguYA1/cnJkLKq6tPLsVvIdFCcaTOokAccyNiPytVqMRaKIpCQAq8y2VHWHNG5d
1AA7a8Y0dqMYX3UyHqRJT62mqH8M4cADUm962NWiMoY5xz1Jwx4v9zDvbNRFvIpUnGrctqP5WFTG
HlNj9H15wWG1/YMIbL8f3oIMxmyKp0Zx0uLp+knbVIiKIDoBHBfzdpctXjnwEpYPEm0sJxHeqHSJ
JOdf/T47HQhpbgxHXlpCk0g/6mHglV3qXRex6Sw+VNAYQ9dRvInzCl6yLovEAvnQryxPDx3Q9aMw
OV0u8Gp8y0n9cs2uBDJmX9K4DVGBA96yCL2oRBZvQLYsG5wwmv+k+LYSxVi7iuxCQTXcOnTq3/ui
3Yl19Xx9+bZP1EoGY9NGOBsT2hZwr6KvUADePDgP7pL54kWe27ZGJYQhgL9oLMKwzeK0yfBetwVa
7bsOyepRvuMos+n1MFXr/2QwQUIt5tOEQpJoz1VyjPTkpZCJNQ+oOqCCNMvzJR6ac1XoP4JRRdZ9
tPICme2UVNYYJW4EvtvrH7RtnDhemPKBCiMLn6NyVKCo2qJ8r2eWkN5Ewi7MD3F7jzmB5nVR2zcM
DtP/yWJumCrqJr+WuwUSsTQiAZu7o7dLWgzI3DO950hbXj5fT8GHtEXzlecY06jWjQCaVeSxBuJL
FffZeCnLXWpYk4AFJ7k5xQpHyc31BEHAspQA27MDYEo6ia0UlQBoCfUe1uQMmv+soAATBsq7MPDA
A5tHfSWOORtaE5a+pFVA8lEQjAFjpBTPXfg+ipl7fTk3z4ZCYSWYFgikJePEFDEhYxjCbnXhoZd3
w580xKHw+ffvMz4LdHdJCP4dvP59HzVOJLXzm1LQTRldLPT93+nCOK1Z0lABUXHOQf23k6XSSwBE
vC5ie19QqgcVKwa3sHQRftDqNBd7QEnKyM6apzJ+rJrK1uuaY2/bMbjyt6Tf3nNl5q1WNImiQRLw
PrbmooJtqz8lb3Rqc2nu9Z3+7bpqmx5sJZCxBDnpdFEQIDBRHqkQm2F6KSvODm2/21QQmOoGKgIK
i0OU/V6Jm2lcAHvNt6V/eL4f3NFZmCcIzy9tKrSSxbpkcORPWgNZunhuwoM271WV42V/Jy+/OKOV
DCaMSWujFakxoWBuhY+SG1o90gyKm7qphMKA8B44vRmdRms6tV5N7RY4Cy6wYzHrK9/AYkfT1B8j
OkLPKY+/Y2b9U0xSVwqaXaCJ524yTPS37PQktsRcwsgUYvtdY2dE+X7dfjaRcfRjLdgUqaiHoj8M
+I7FYhtHtJBY9HqgQX9zYQFoAq4o7m2w+I+vyiMfC35iBbSTixGsjkkugHOyN+C/UNL6S3PnXWIF
p+oEg7JAIW9fV3HzEliSv/8rbPEOK2GzgMYXaXEwKUqLXQJSscgq5zPBf8qZxPEAm/H4Shhzzw2z
VA6NAs2U9L0GBKMiL0rmEfl1rp6C6f66Zv/lYH6oxhwWIxCMSPEhrXeJWwVm6ga/8hqP7fxe3pW8
iGz7aIKaGay4Cxk046nBRJ/j6QZfU0VnKhRAN2AKCbU4Om2uoAb2D2RoCfrJGI8GKtvZ6ArgC+MA
ZXAhmW9R7gcheDQ8zKK8a3zRNqroXvCjh2pWL74xunD5h1oS/2pyaS+qyd4wQnfwxwd/IH9xvm4z
jll93WLZK2MyyjapZpJjDcThlA3DIYvm2GoNydGq5HtB5VOnFu/wYYe6L/6gJkPBXCMjP65ReKjP
shMxm8Qiwm5X8T4AY2o736i8munmVanpAH4hqljwvp9l5JowxCqwFoAi9JbR+bskH2xfzG1FTDnn
ctOcwLxtwH4RaeiME9BEgRCpwlIaYnch2ezWOfi3W5UT5G/GSpidSyAC6RSW9GcCJIfKLVYtVtDu
Lhd21XCxqpvOHHh2VdVUQB/ZehyO4QD3jOi2ccr9wraHVnuzPbQOdf+T9LpuhdsqfYhjjDArgKJQ
W4jTc8DU9hKvjLG9Mx+/zxx0GhRtQCZ4TFEl+yLSTJA0erPAm7Ky6ZhRi1koplQYHGPP1SiXol4g
Os8yJ9IeRKkyRfk5qQ9D53Pc8uaKfYhiMbBiVIztpEBU3hZuoGheptYcc97s46ErGYzjkrJeA1IO
MsLQrvdkp2NobYjGBur2ZzTk2c3Ln9AxrSUydlAbcwNyeUhsxps4u2vzW6njDFLeXrgFn4E3FOC8
jD+o5ATtKSVeAmNz1+puGj38gSkbH7/P3GC1rqZiMeF05upeUo6j8Xz997dt7OP3GRtrhzqj2vKS
kTTBqgFFHY36VxsYLvXzCbTA5P66vM2jg3SCRkHTilZYxqkptdbMBvy0HdaoWvUq4Hv5USj+8QyL
pVS2EsPENEVJylzIRYiRcys2SswKPNb9jahGPKvmKcQYAEFRoQSRB56C5+xCUbPpgCX76WOciilZ
S+VGuxVOusGLAjY96kpBxi5kNQ6VvoeC9E5yZ9/ES8qt7OCx6M3Jbq1px2NG3Lz4VgIZQ/E7pR3E
EQIXdFmuYr6nYBZ6ZHXfrxvI9oH620BYyL8v0bRouhm+e37spheScwxwO6/zoQjLFCxOEqF+BkVA
e70kdhp0J2vvM5j5QWfJJWngmAdhXZCvJn7ZwTyU2JWai6G6Ce8C3z7CHyvG3EaGAYCLJGLFIr1D
cbZziV4e9TnBbLb+Uaz8/b/boGUDVxFeFkeFEmo4wejJ6ADLzDhR3HYGdbVBjIsYm7kjeoMNUszJ
ijBET90v/UCJ+ye8bCsnQVgnEYOOWlUhKJh3udiYbdeYxXzB+Abn+pJtPyJXKjFOQivlOjYWJwFI
8C63q7P6M3ry3fbYo9KK0rkL6JsocnwE58QSxkWUZTnJfgS7kKvBi2XtVKnaIfTJHgDoP0vsrDRk
3MMQRGQwFFiF/A5yxR+oUDjJGYPOGhtJxX1t5WeZU8/dUg/kPxgMiNhIxAShz3ZYhdGQ6y12DzRB
6K8CUj8WLbEGK2zDuePlLWeriAtDHAo7xheyz1olYkiT3/kdkLpYNdKzh8HT99EdMPqRFT8v7S0q
wpdZsch7B6rM4sZ35D/h/1l/BuNL2mFsBjnFhib0MfdnvP0Oc9ZxrGbL/66FMMta0DCUxAkbSdIn
qsRmp3CyZdv79rGYjP8w9DAp+gqLmQs+RqhLqEifC1CzxX/UPbZWhXEkoH4gepJBkjg6mXBBX5LZ
zPb1o73l39cyGB/ij4lRY8Q1tDHqxyAwzLBR76OS1xO8vSt4Ccrqkl9k2+58PSJKi2y9rY3ATc6S
K1YTz0ltWjnqlugm1AxM9macVGNIRboQVdr6e6WaC0mNcG9Y46FeKANLUH3zcnyblkAAndYpuBAM
toKVheEkFQmU8qsfRMbA0vGo+ndhv7u+RZtrtxLD+EFJFYxiiiBmyA6Rvs8Hzu9v3b9gADYwEN5A
ZY8tooTy4qQUFIqCsX1qivZOJAFaPKL5Fm0iN4La/EEVU8E8DV1duj+/zEVuogqUWRNSEAaN3QSo
czlWOCptLtlKBONpRFUalHxpmJbV14JUphHz0ti/4zg2xbnWgvEzaBATJoNCBGJy0CGNUoJOnBC9
ggSTFnOKoluoCxjVpFWWrOSJGQcJ+j3Qm6YAhmXMpZVUIppiQNSOzjXkEX19sIyhV8y0jC46CDDN
Mahv0gIjgIepOjXNG1GavwgNbxqtOod+CCkytSct+Hbd3DY9giYRjAAmFL0QzDEa1SYeE7XEMapu
S9wT80Uffl4XsWlxKxGMRfdGKfdpChHi/5B2XUuO48ryixhBb17p5Vpq3z0vjHFL7z2//iZ6947U
EEc4O/usCBULKBQKZTLLzka0Z/ND7OYJmeTpH0AaxKgHrE5YKBpqobhskVqj0zd8K+gaLkBYOOZ9
NpyJHrGfmtPas00ueMEizX+hrdi3tWSKpawwnKcu4mOIlR7FrehgupmzIsHp8LRClw+QPzILkHuJ
mX+7LfhDnyvbvNCXsk0hmmWlGRJctC8LSKYI5k1rlWApynbiiT8K3oCkBerO9+0O5b83VnPc6um7
EE9+v4iwq3Goh2CBeEX+rqr7QWP04a9a6MXppv6/V4tIaXkcPYxw7gYFkcysWqLUv99exlU1YDGi
KOI0AKr6sxpiqQdaGEdIlfLfs+Qgxd7t/199yYGP6/8F0LAIGp/n9QDOZhsjkVhOM0v3mBS2CvSC
1Y/auFcjTHKFZq4A0YBVyiZH7MpELmRTyawpkPJYz6FcqnJbMRq22ihYIK0ww3p0Gjk7IM75k227
EEkdh2bpFVSjoG4jipj8m3+Ile6PY/sXY1lXvYtKmGdwrEGOQjkwvL76RFwgZ86Xrdr3bpylzoTC
c1nzew7vSYWL9oYc3TdoFGiVdKsZudNr1aOsfC0C7VsnTs8Kv7zd/qxVo734KsrnwfVPi9TgUERN
s+XiCpfAaKep6N8WQ4zyel/PylNGW2lA2kgFiMk2oZ+i5TfdqG7jsdpvGWtMT8JgFr9OZgFrLDYB
stTCCSGko+mxHUsYOYwlFvv46qMayCT/v6m0C89aFDNGEBbY2rHZIA46EGCPfpNtWUWw9VN/FkRZ
acwVQSxV0CwfS/SJ75WeUa/4zbE/S6C8cxtPBlLjUIV0Ls8O+mi33S7GQxrMv8+sjVrNWl8uHO0s
lSQPyhrSSM8uZuYBEOYR7PsKLdPmvOM2rHLsumdBKwFgDfCspcs+mSCIUxCWPNgKXjj9oUowJrtX
omMYfW34wbpt7uun6iyMer6oZac2vI4ak9x/nbrW1CNHlBjP53XbuwhXqA3ryr5LuAQ5Zi1+LuPQ
HKXHQX7jhidOqzCb+1IL96PK6PtcNcMLmdS2iWn+T14+C8ODjgJKkVYvt9eOJYKs7cU1rQMBU21H
RGELF+6SRXPS4PttCb+JgM6xJLU9Swwc4DCALbSO4BqDGWwF0C9IDxOsPfJ1PJnQEcCxYXnIjlx5
wYsIhFLNAODfgAiTHLHRqR8w+e8NVnI3uiTu4mxWnX59Jc/xJaVmhwBiCGRyoss70nvEwmf6zTqe
BVBXWo6HG88BIZ6w0wDipUgAE5JbwEAJjoVTWYFVurE77lgP3NXL5GIZqTsrmAoDfHEIYAdX3Rbu
sBPQDI8SPSMwWO2quozPqUtrDrkk13XIUR6zt5RUIXbGHVAj/LIEjE0G9HIW0jFDs6ssfVYIGTDw
CGYOgTDtfDJdxfv/MRKmc/XaMM9awMMw1PYl6/atwbpLGIZOp+eFpiL4iFg50Qu88S6GVfTugG40
0Gr/DweLYej0AEjIq1yoE0C5vvzBg/gtdm47jPVM5dniJMrtoW06DacU+rSZ+DDXHBKj6Wz2xfeU
15G37O1BDz3MceHRJKCVCYyk0yRZcRG/55n2LavA5VZXDzKXb4a5causcvJKAIpV6eiYOByk5v32
B6/bEXDuwDGOvhm6xK0tPHD9iIMrUndWQL4xqWaa3FXCfaWaYldbKetiIL7kyrWB808Cu70qXfG1
V1nbjFGPwREJj55kbPyk4qy04KCgwTiX66LQuoHnBTC66FpnbOTdLEsIhRTpZ8+/dX1mZuB/Hr3b
a7hqVLqOvlpC6HrF1K5V6KbNNWjU8CdJfzJmxiFh/T9lU10llUks4P/n/C7g3Gl6uv39qzHIxfdT
l003C21iiPh/Tvs5xl7ZbtqBNWmy2gmmAKUW/TSKoOLvPl/WgNzIhlnDXiQb0YosdKC4KogW0MvN
jO3XQ8azLNo5anFXKrKBUx48d2AHALmQOXxLLRAZ7adDgdvm9vqtmtmFOOopOhcArxYHPEVH4SAB
RU+XQlMbN2PCsIPVs3ohh4rs1YBL55FkRZCE8yU/9v43n8/aKtpJto0yRNIEOW2z8Ga8SKaajIap
CY3bg8umFo1t2xe7XG8sfhz3Qj6yEB1WLfJCU8riZeBhNnkGY5nSZ3nQwXLys5BG8/a2sYRQZo++
L2msVPJQklJXN9BEWzcvhs6CdmSJoWKrdIoqTpphHTJ/kJKjpu4mnZGQXn3MAq4UYG8ihuPowkGe
N2o09wgG+C6zUu4hVHZjf2zHRylcGLa+OraqIuODk4wFAv3P53M891o5SRrUUdXAahfMY6DmUgnD
Zk4iYC6BVtHohx1BC24CUKRGmq2hQ7lWNDcURVevpq3Sd2bFJ7aWVS5XDr4khxXjK1frvZdfSS16
pwC3Remwt7InueW29OQfoBQPN7xLJoe1k1CZ8z3r4bjmB1QMAai4anhdo4fPeHkJlpIMx6RzXIHV
vPOmGIBeRhTd8Q1rEufqUiD3mSoYgCMAa4yqUqEtUuo1p4q6aM/l175xxILxfltjn/0kgHLYeadz
cYmgAQ0uaOP0RGRgiyOBx9cs/juhps9tADGZsctKYFy778+q0UN2OaDfeD7jQJ65lbetqeyAiRNY
8Z6QjiZm87Nh0bZdHVFKIOXAhWAsGz0KwKHZ+Upcm2Hj5OP3297m+o1ACaG896BhfC+bsZ7Zpnlq
jvUz8k4/5MfKD47aVnJmX1YYW8hSS/p8VDMuXFJxMMAgrT/HyW5R3xRuc1srhhVqlKMGOFMhGsDF
gpEPrlFzX7vq33MZUAtHeRy9rDFTHkMGSDWQrbBTlP8X9T3pHTX+pmh2qXwpkh99x2iD+YgOPwWq
lFzKh8ijLiwc2bAW0AecCxCCF0JT+K3aVG4CBPQQycnAT77qpu5yXmcJTv0Y2saP2yvMOof0bMuo
SGKiV1C/euvs5NR73F3PmUZoElouYPeYvJ8cPsA93en9tuyre4VaAcrHhGFtxNGEg4hp7w0yy0gc
gTdjgiMNRVdNDcaFzDImyuOMsz6CyRaaLmPuN131nZPS+L/JoKda+BwXPIhn4Fsk3m1l5VnjElZg
cR1AfV43ekJgmENVGjsIET3tLfXDbbFT0YzIP8FZsm464ptuWKlOuZU0KMahJFZKMkWcGcEs+Y3m
SQ63YcEYiOv2AOBcjbTeA673s0MpFiU0Ri6UPmQtb4FX2IkbPtd3JCkGpqUf0062233hzKaPO9ZB
hRd1Yyd4YGm9binnD6HdTq6nk8LBMBvxlJb7fo7+yEzOAiifA5icZJEHCOhaX43vwn/P9PthImcB
lHPRB6kdlwZLmYCTKLOXb9MuBHOZr3iLk9vjt2xbHDBSKzCcGmvhyA5fpEzLjhc6RYBeQTxaQVzt
Ub9nBKPXKRBKNcprCIi7AJ4AGRgC8TM7/aLitadLpnjqn42HZUdyVUDOtOrCrHkzQem6AplEwuxu
Ie7i+mScl5hyJ1WCbrlO/FhikiIjTYyCw06RXUPkfNaX5knBNkrVXEAOmXHCDbFD64P0qp5SS/Mw
oGcVXubob+htRYl++XHbQ1+FnJRsKnLpwiwcVXIQpvYtUjd531pj+EXvf94W85vg5ddaypSXGZRJ
VKUAOgaG5oqgLsRQujkb7UM+caNZK9X3cGisrAMNXyQflAGQXNrPUAUwJ7MKyzBhmXJC4bLwIzhG
cR9qgdnr0TFmpqiuCybUslL+BVVOPikEqCt6DTiQB79yFqsx/wfqpHX3fV5YytEEIAsOFED+2pNs
hfGmES21me1wdtXgYRE2Tfy9q05NPjGuDZbdUO5nmIOAK0KIVYXZlbXKVzBrznOqObchIwlHNLhx
DGXK5Uyykc59BFHoDuDanZQ9lhmjP2ZdGx286RJ6spCC++zV5HYY4ibRRBt4srssKk3QxPhaZqA1
JwoZK7dufmdZ1EngplCu+JiE8cqDWN6nhnv7qK0v1/n/KfNuq6gClRZ06YVwG9UwARUNHC1rto2l
BmXhc95LU5Gpoj0YniR85UKGx2CpQX6/uGimNBgAwgQ1kujrUryIkZOw2grX/ft5pSgbFockFBtg
9YF17KksnrvhLuY22fi1yr61xqsgM9qdf/MsPcujDJmXxKIba8iLNoRzdNkIIIaRQKtWbsQ9v2PJ
Y60gdY2K3aiHWgFDmwuv1AAjvVliRjTAOjfUDTlpSFzHmBGyx1a7S4z52GXLQWxA9dBXb7fN+jc3
yK/V+3C5FwahJ2kpgEcT1+BfqkdGuOMvnCXdEZ50S3VxLd8pPxgiGep9hOkXIgVN4nUOgAF2ste9
vDULe/FzS7krfMMhAyflU4Om2vrfE2ST20PDTC/yYzxwUqhlhVy8upGqQ5ise+1kV66wSx7VjWyO
NgpAW9Kv13jaqTyhMvjOitJXg/SzdDp7MqLggZFrSOeNu0ZbzBpcCEn5Ehb3o546jCUmRnjl3C+E
UZ5XQJI9FMj7f76frW4v2ZJg5YcWDGGcBTIGW7Lqx8zH9MFP5Z0hmjjaW6IpR9wpsaKXOQnR3R4c
h+iQ2kXfWlt0kcg9GoygdvUwXuhJeWVMoo592UDPaHHRCm6OnTP/4bvxQgrllMNsrGM+RWgzbkmS
gZTIF0/Zyj5ns+DUrlssPxspTRtXj1VWjzJkEVgFTAS7oWpqb8CgBtTBtJ0FHEts3lE7DA5IZj1l
M3EmYwdX76ALdSkH3lQLoLd5fALv9Q7vFG7a28odZqA3udu/1ruOWRlimSvlwkuDryc9hMSma2uT
b1GF5Qy3UPuNFPROK4MONtAYAQPLdCg/PnHaEC8oiIFk4qkoDwJQsHPx2+2lZO4m5XK6YVSarieK
fTTLIkH1yD1Iu8SudoDsBImUMIP6M3EMBOuvxinxWB0k67mB82bSiZU0TztNIbZLOmUaIFkKfv0z
QHvRY2SnnuLox9EWTfG1A8bM/PCYIHlFAFoiJ3DakGVZ5Dje8A1XCRitiDpOxJpnwJ5tvfkL+vQx
JdSi92N55ux/3SXx+SzRORg9AjDUEOCqHuQHY5lNZWY5O5ZClP9p0UxccCRDPW4XTLBlbi6b/Xu8
IWCLAvgm/qAD6UMnNN7hbUKopqijAh46OVLiSAIUKlpn7DI1q8BGYbN381P5CMbkkIlxu3pfa2eR
1EkR8rZTgyaRbECdgcF4xgz0aIcyoxuOJYU6KilsI5ABH4BHlj1M4MDoeatJDpnRMNLv66/Isz50
YiBpUi4aC+hDaASVHYFcKPfYseO/75H8vFk03JbcxvxcfOj0Qnrl02317TsmhNFEkx8f/6w+c6EX
dfPWAcdriYQVJEc9ssZDacXPsk1eyPrOeGd2V6177V92Qb/45R7tD9oMU5TRKeYVLheay0PuqXb5
1rsCrqnGCh8jr3S0U+TddqzrzvssmrqRjS4oWiCZSbbGHULZMCURHEEaw10Ri7v2Vmch5CMu4lTV
CIJe0CEk2wwbcPt6YHZ32NO269ftWQx13eIwG0UQxVjG+q5MHEVjvCau+4IpK6RcxhTGwNbNYBe1
M+I+B+3VXbVrbc7L3dBlQTSxdoZyFkktVZyYQpucP2Z6YXZTbjYCC5+PJYVyFkEEhgF030g2v/Sm
NPQmWPZA4HbbyBgbQ49RqDU6SLoR+9+j7CHHVj4N9m0J11X7z1tD00umPJIw5UJMbC9aMvKx5aFy
I1yKvavcC3fDdrICs3CA1gKHuGPNea8//s4eQ6E8BteC4U1MIZ54wsyufy4ayle9HZjZBwJN4HT/
mr2a0pi6MZdsbqKKpPAK8SHq8ATqCpxeRk6AYR4K5R4yEZNmQwW9QHkW9KBxA31Y4d7eO5Z1UN4B
EFI5MKZg6AOw3o0fas9qtmHuDuUYQOEnqeEACfx9/NK/kMfA4Iee9sB9SU/tkQT/t1ViXMH0hF4q
NVOTCli2OTily7acUA7QfQM4PrflsLaH8hFIELUgMIecIrQ17UkrPLFjxZq/Cb1/uVWFchFFpoTi
BNB4FElN8morLR0Ulgh5d9wd6jlfiPsrPOl99v8Grf+jWtj5bKn859ujk3W5V1rsHkCr2+64KAwb
X897XQig3vj8XOd4XBADdAOvO8aOklgS2jI86QUXry29p6yGOnJR3LgQVcpdpH0uSksOiXGbmbze
mHn83OouP7vhf/S9KuUmgmwuxkCEqFG+14HOLrFYvpnLR/kIgPKCRar/iALrr4Ybbg0r3CzbCXzz
YBV4ZZkD6xamG7RyvsDcPTlcwYFwSpWeiEfYLt30+xJ2OLMwERhnWaWchx4a4TjHWMBEWty4/9Jj
KMIg1CU5ww4ZUaBKRRddJOZVNENQt7xyQmZyupUoJyH3oxnVzKfbnmO9hH9h9JTrUEsuDwce1wfX
ehLMIh5B5RbbjQxkxu+p/pK1kpOku7KKrNuSWbZPuZMgVIxcJevJd5Ib1L0jqqA+HDs3DkBRADal
2+LWbxeDBx0Cr2nAIP7sPfpQ6/pYgXWWktfFR3Fk+cf1bTsLoOxDjgBLUuepZDflUZxBb+gZOTJM
6Xel9vuUsW0sbSgbAbbVgPE9CAurnVScRtZThKUMZRVKwY8xhhNh7OJfAwfaoWddfsiTXak8zD0L
aJKlDGUJiWiMYStBmapTzWxGPyWry4H8w7Wf/bU3dE7eSJVpHDlI+LuhOPXQIb3hfebzlKEJnYif
S7WYozLDtuhW+1ezGQ9qYvKb3lbf0v24B/TOjimT3BG3dKPukGbitSGLsFXCcUK1pvfyAyHVwyP1
jg0Fvx5onBeSukViIc4GccZCKrov66mlclYW/Vk0cxZCVvnimajzUtvVA4RE9dMiPesGgEFY7VEs
RSh30EZDBV5l4g7SV6MkF++DPLKgJxin6GNY7EIRjJmgkjtDSDA992plESgNXvWF5BTkgzn0OcOl
spSivcLIjwL4gFHNL3+U1X5GFotjJUU+5hdu2RvlGupMawV5gVKyFz+ITuykXm6Y+haEpb7iYG7Q
z73GbxzNk93G618Nv3RTm8AuEp7swGF1hrDONuU9OnBy8hgWQGNB9NAMDq8DxfRb3WBGYRdl29hY
GBfJb14Rv8yTnqgugVAR6vrHAhCIregxt/hT5QwOACM8MnSxVCyRjDNOz1RrdRHxWYKNBViJTYSG
W0Icb3ilHTOTbCLDi9GMg0vaRpIcw4uVRejG6fTQdaI31tmpLXUHVJ4OCIL3c9e9jwHgZ7hCfU44
YSeHmZMm3EadS7dTFadTURWTJ1NsM6eoMjPPInepcxPon57Sgdfr9v2+Hp6dd4XyTAJX6XmbYokC
/l3Qvqjzqe23aXZ/WwrjhH0s3cWJzlKxlQsOQYtigAf6rxIvLhaYxXVL/8eD/qwJ5ZpGw6gAkwlN
klH0m6U8qlXqFpXsjUn3V5Euz/2iWp1cPEdRasMzWpzabCsg6HPGYuXJvyaHpD6HimvSNFzKusbn
FNPjnGVmiiixnFkker95PZy1pnyX2qYiJhZxqkiuNXfQSHcST7G1WDJq5qGbdgx7YRk55cYmrogH
rYFaHQc686J1Z1F2bhvL+gsFJXK0fwBYGcwpny+ysSglWZNRuSUtqx9gxG6wxwiD23nJgVUOv8bS
Jxt1IY26NqcwUPgOR9fWQUnvdzZvcegEkJ0a/HnVLnE5q/hrRhoZvYFuac+gians2wqvno6LL6As
F91Jsx6SUqvY7hV1Oxl3XejfFsFcU8oc5ypEwxrJyc9bMvCW2GCaRx7ZJIlkVlJ81UYu9KFscgS7
+BQp2D9FAjs3aCTi77e1WXVaFwIoI0RvWlVnNbYs6RxV5NGY9mIshc2xcIbWfcqFIOqSBHlPMXE8
BClAIuWd3utEk9D+xV64VxRzcqa71O3+aNzkLJUulXJdg0Bhwfppxr3W/0xUW2Cmvhh7RFdAA0Pq
2oV03Q2KdKjzZ7mWN7c3iWHVdNGz5qq4AzMK2q9CVAWL3hRlP1xYOLvElq7Cqou1onyFmNVZ0NbQ
owmQV0BtNel/ZvOxXXbJnzVFXsiiPEWoNUkxypA1Ds9TJgB8GTyi4Kwuvdsrx9obyh90qb6gaQgr
lwiCpWnBQSlnRu2RJYJyB7iLxTrU4HLU4agHcDkv/00FygVoSofUNzFhJXLK7hiwHvKsk6lTLiCr
hljMDOxF/qIB+YV04eae4MknwwIEzKa0s2fW+N76mpEZZQxRyqAW+HwtpWrWSTnyFfa8OEV7J+pP
f7Jm5/8n0exFkCQmTSV2KJzai1bvlVk5SUB8ZFzfZFmuj8tZBnVchEpq+KaADi3XbsH10wMyYDJ1
AQMSLV+/NwVCo6m3byu27gnOQsnCXigG4AuliApEfxEILYcnQ/QUFnM5a2+oIwNovVjgSLWviXbc
8twUrOfL+pVz1oE6MJrY531ZQ8AU5lZc7TJew9VjG8GP22v1m4v6LIg6OVKIB0vXwQoGt9jwDlBz
ndgT7g0MCWQH1k3N2hnqFC1h0QYtqSzKwnuECKs8hDqj95qpEHWHJlxWcODGJENBuled0i2BZ5pd
0Z0Of4Dm/RHM/Vo9ulQaNBIXVA0U4ibNS7jeGqrRD9LCYewSOes3zhFdLy07DnJIsjm8m+zIQqx4
rHzNQ6vaKytzwNgjujbaFMacJqT6b4x3hdjYxfjOyawh9PV8tn5eOMoxgLQFU+gGzO4gogRLcNWA
HkDIPzRGWMCyB7omKuhGOqqkZE5Gr1PUHybDnqzRRnX5oGxyVlZs/YV0oRnlGkoV1YfKwFYpSPTJ
lvI6+KThTdr2G/CZ3bFqUwxPpFCOYua5f8qxqfjWy/uuZHSaMtePchDLsAzB2Hycp9GJ0dca2Jic
woRp5oy+8XTb0FnGRzmIWOwzAxCfuGZTv9ROHXeKFUa/FVMhykEYIO6NZhJkk0Zd1CgxoajcIZgj
p2lX+7cVYvhxuhoaBYNk8CTtW4JkVjDcaHiZugcdD5XbchhmoFLBAnqBjEghCycUh5o7xKxKwwfI
4w0PRNdABzloJuOjMGm9yQBfjcHUF9jBPgbdO3n7o4XTY4+TspaPchNqlAPrnbQCtOGwWfjOlLXh
KKqNJZUjy8eSwvQtDckSX4QN0hC32jRBFnl8xX72qDnCVnVnP2JcUay9ojxEzAVFrpIOCtAEWq24
uF0es04tWZhrZQyAYojoKwVu4Gdl6kXTgzjDrMFokXJDa0mvnANyDmAkNNsR0w23zW/93P4SR1du
uHzKxSRUMJnd+JXiifUhYd1L6z1DoDj7RyW6apOPeWaAUkC0Mcg57BU09ZKervpAECBe5aN01ziC
1VmtboYuzyIlZilIBcuTHgNtP4HwuTjxqqWDpHRgmMX6zWEAIwN84hLg1ilPi7xMOQsqojySW0Pr
TuyUzyGghee96DbbaKv8WcL6QiLlbtNiMUCfC4kdEtbESsKt5sim5hX/w7j26lm+EEaZZK5K0pJK
6ErWpSdVeQVSoqkKD+rIoq5af6udBdH5jNBQyjYkSCHCsdh0p8TOPTgOk/MWSwBGJ2+G7PZksjdX
5+1CJuV/tUVM+WrAeSvQ0AY4KYTSvVceUi8z1SNBRYjt9pFjzhSvx1EXcim7TMokl6QeupIex/au
eAz2SB4C+YE9orE+WHwhi3LGQLASlzyBrOBZtyaXh55Al0IPnz342nOKVFWMeqbgpDYpr0iM0GD9
3r4QT/nnLpqUMiHbGm2qDS7Uw/fexagb2U8mjAFrOykXjQajpakAfG73wVCYXJt9NfjSSbXEAVmF
pfTa4x/4zwvdqCguGitdrUboJiFBwmeVDdq8p2hk0SCzXIxOuZgiqQqF0yCHYIj0X0jOuTMXjzto
287j3heGWqxlpPxLV+p5mWUQNwFgUFB/Lpyj9OApqU4iC1yGaR6Ue+nBmcep0/+r5i1+y5nDdnAI
opuCaX+WtyYn6/rEq6ByAOGyAeDAzzdspqatPoN68gMHGC2sLsYRcAVxXuOFrvhw2z5+o91ZGmUg
CeoW4gK+OVs8/J19imx5Ix5J11bl6dZtaasBinEWRlmJUoHegSslnDRpnw/3PItPeP0mOP8/ZRaL
yidi12PpwDBil2W+r6bWBNXJfSfw5m1VVu/tC1Uoq6iUMVRQFRPtdNhzxk7l70DB8Z9EXOUADKNe
Rkwi2X3mzJiP7x/qaGSowdgR+v0/1K2sGjFk5I3kRejE4quEMRf/GxMzwFsiAKISUMmfDVqIsmwB
zBpM7F73pg0osHYKpu0UjGlpJ1Zb4LpCZ2GUMw+LJFh6ODkbnWRB70/18+1NWfc85/+nTqda8iBG
LfD/RfzMhd/wcrGT+YvY7/p5YZyWNRNTebD7SgChUdG59nndujHMCxwZDHc19+3oc8J9xOp5XcUw
uZRBnNHF2wR4jm0cGJAB/mdHc3WAB6NlSd9PGN5tMPL9N+VG4PQWxl43O460dDBesuSk0P7u8hMo
84iibGp4CSn8M9ojMHE9VpjPEkMZhgQcuToC/KctcfmpjUpAsaYPUaL9XKLSD/rRj3rF7uN/DfOP
RN6ldpS9hPzUTmhRIdpJLkHYkD76YljarZnlpRjKjcuhPA3zAu3KfLFADDEJDdDCR1NsHlORmYoi
fvTWllF+POfTpKwWKCUdZwtqoR+l2+bbCSO1mVlvoh2BNK79wmOVLlibSDn4LAcLEQirCeRO7LeH
2FOwmmjkY7gs1mpSzn0psr7gCeagUL2r0S4uv/L9Y79sopTxvF0dnbvYN5oOtxuTOF50SPpoEdgv
u2pHsq/JPctA1q7GS0GUM+EiQ0knMp2r1KOpGPdShPG52l5ihkZr/vdSDuVQ6ioII6WGnAGcg+Vr
lbOmqVkCKHeBCaJQ7IjHEvnCLGMvrxnXLksA5SjkEWDqeQ8B+nKUkqe2e719gzAOj0F7BGXgYr6C
v+s0HzhwZjC+Aq9g0p4kyc04Voafte+UYxCrZcpKdP7b6FLZoG34MazRHziX9yKabW8rxjg1NDpr
xAeGzJGtT6u/guUtG74O6DBYDvLo3hbEuBgNygsMUasFGeiYbb185KKjwb1yImsgbjVquTRkygf0
U580GsG2M/z4K4Ehzi3Dknv0SuSACfiTyeqzNABsf76HVb7ux5m807R2sxinjHu4vWTXxASf7iGB
hg6qlmSMZR7qEBiE5Sl18mfDsNvvPaAr4K3fCULIACcUMoyCsY7gUPqsWUzMvSMj6uM28FrQB09+
t1W2DbhIQZjMCJlu3w8CTzkHzeh1tSdPeRJLtBhOGlFPYJPqfKD1//4CBB/3Z6W0UB+5mshJNqQW
k7ncHZAyHwg8YD9aJInNj0izTWj+5t8IrY8ymsKjDqBAAfOHoh8fhVN61JlFm9snQ6CnHKqsKbmp
Ju0QxV91iD6wbJsOLwxTuu0gwYr6Wfk+myR+wbPRHt6aDfcNaTBLPBpevOE8MnkDnANGkwfThqh4
w+jLopoJwOvkkubA0FkEJzhxX+u94ETbNmbcACwrovxLJwZKtDQQNyAg/ptzgvQy/9mVrCqq8UFM
SdOWFV0/1s2C1g+h9+a6N43+59w8TTiWjA1bt4pfguiH5MCNYxcTkMfFQAVCfCFmmnr8SbknWbVk
O/0PBZbfOJyzUCrgkKtZaPgJ2hF0RCJx9IRd9Wp8nd16g+SCNX7LO1Nj1CfWbfMslfI2gQySeZUA
BKSGtcwPcvR+ey1Z/085mCUD+HWr4/9HyZWKXchCePuNqZ8VIB9w8SCLxH6o1AZ7JY7lD1HSf8QA
OeeG1jPSLkSX03Kfy4Edh7lZ68oJEwVOE7SMCIUc4Gvvdv4GKkIRAi0SI9L01EkPy/Sotl+C+Auv
M64k1lJSbqSUVJFTJUgplIdJA4YDq+uRJYDyGmodtMVQYq/CyQ+C7dAzMnWsZaLcxCgPTTYocLai
Km9lqbEaZTJTuUqtKitm+78ZHhWOgG4tWMQaq9Vn2xagIUXFqkSt5nBVcFz/44/oknKdqVGSjxDR
OgMQrgRft+O9uiG8dOmjYQ+Mo8TyEHRpeWrAJpJ/wJ9bvIUikSl90zeNhoFb8RFtQv64mz2M8bNW
kimX8hFyHc2TxmHfyJzvslFey5/Vt8CuHB3QQRkqs7ldyGbI6jhfLR9dri/lO9qiW+a4//CIAOux
hNfcAlfHlhRPJZSPUjewmGu8fpWd95RyJ8ATaaKUYMPynuypW3E2Y78/JLa+QWPCM+aMIVjaCs70
zH6sM64dekA3miNVHAj2ZhlCqJS5hj6anTIxHuvMdaUcyVBxPHo0IafY118Fu39WSlvdN51JUi3y
rgDlaAIcOlbIvjoIdLmflH/pk5wPE4IaPjfm6BCwiYggqPqyWQKviDeje1aqjOHRrrgQKhXd7wR4
RBV3XOrnrCFx8sU3HD8N6JcjdRr2BPe6HRZQI79wc2cqJRDgwY/EsSD1f5P7+GWbNIBfLg89uE3R
L4Mgei99wCVj1I/Qf3u3fSdDLY0KRYy+arixglqhorwZgnJqot4dc9Wpp9QSQ4MVrjIMX6MczFhi
ctYg/dUTHExr9c/BScQsxo5gXidOXJjJT+lddW4ruVqxvTBHetpEH1VRGwdI/TuPqm9IDje0wFxh
l6wjt57DOG8d5VbKruCNXITpJ5tmH/2Q0TiY2MEPwCGHG8FaXuDNjiNmXUNXeWKoyRJNBSdcmwd/
o113YCr4eHzZEw+yzMFHYgs1RwtdDX7Nm+pddmAO2xIXfXVACP0VChkihnqoI88ZRhunDXn6uLMz
epnNOZqTgdyPZKwDi/+TZNqFOCrCwAhdEuYEt7QGgnmod47GFYytXLXVCxFUXKFn8j+QwvnwNeUm
s6+eMNxpMjaNIYWemdQNQoNOqjK91dmBR1iuEzs8yEfdbEzRLCx0DlkMmavO8qwZPTQZtYvWhzFk
ip6+TZ3ltfJ7pG9Q0iAkEsHD/BC/3ha56mcuJFLnXtXKrk5KFPdLjTcVYDWpuleUX5fwMMzebVGr
seeFKCqWCA0txWwCDNGI9/G0MZbM1FUvF57/mxjqnDehwdUDIGDtponcoOLMrq4OMT85ZTk4t0Wt
v3wuVCI2dPHykUY+mucE+5UpkZmNmEdR3EzwlHIvmuKm4/0qcQZQtrFAelh2QoUPU1DC7nnInZfD
sOyl8O22Yqyton1GpXX1jMeOPWmbsPJmUTB7xWeSoLOOGOUrQqCMItYi5l5yX2KxcdO4stHpz6oY
r4c9F/tEeQwjkIewDyBIBunHx1Tjsdn9fazQxQJuzvq/uSia5U5RC000CIS3gBeBse/Fvbgw0ga/
MT5JlpHLQ+MFzYXcxFPcxuR51Tr9CyojzuCLP9oPSLfoPmf4idWeV1U4S6NMTp3nohASvECC5/BF
90i+UAWEqU86unsbjGLb1B68aMu6t9dN/SyXMkUh46swbknE2u7jODGz+PG2rbMEUEY41lwZzCnc
0tTPVjRoflNIDM9HvvH6Cj7rQJlfNAd6I5DyzIR8VlabGeL8cJP+H2nX1Rw3rnR/EasIgvGVaYJG
WbJsv7Ccljln/vrvQP7WQ0H04F7d2q19WFVNE0B3o9HhnMRfRAEq+9gLkvja3GBZsVqDe9ml08so
H+v6W5K9aPFt0j1IoGa6vHPb5vtnWRYXo7ZT2Kshq8/V8iFVb2rtIYs/XRax/cA/q53F3U+kK7Ox
ZWlUxjA+7kKPBM50DxBGVACyX9muFhWKN1+fK4HcLUXlNJdq+ppIbQ5AJkGOGCzBQib47S6GlRzu
mlrqSKtSZr0A2fg9aT3tlQOYowDiNewZf1RxkyONoSL9jmQG+EnAB55/yE2dT5C7v6LQavuFleBz
JXRUSsAJ9CPrRXwGf3G/ZzGc79CMLi8mhoCcnNRj5dOr0qle5DugoH5jrC/tVSf0+OyYLhkC5zbS
Rf9/uO4GehPvyX6yO8NGA6rN0uJ6bn8EbnDlH/kCnzzibR0VzD92pyT9LKtOmd5fNgaBp7I4NxLP
6QSsVYgoJHDhVcGhAYWOwKa3b/5/j0rhi3okDuKmTaCWfZpgwAAtno9VvDcBC3V5LdsZrT/6r/DF
vXCpcoBNQfVGZ/ERXKP0pEt2eC3/ZEBAjLp9/G4cytIVyL28ieBWfhuylYsRUYUx1ln7xZe9/Jg/
p9cFggHGBd5//w8Yb9kv/l0V0c7+VmJWDm0oSeyCwdMamQOfWm7vmzYbpwBGhIha4bJXVvg6ny6R
XAfBBzymhebguviq9aabm+Pj5Y28fNMofNmuNMBxWSpQxnr8Oui3Vns1VY8YM1fnB00RKL5IFuc/
9GYikaZhSXX6mGh7tEvapXSIpZ2kXfW5LlJN0YFxvkMPwdoWsnrGeMwzm403mwf9ZH2d3Qylu8C7
vJGi8+LiD5r/exGE6aPefCXpYyyiaXx9N15SQc5zqHqY1njPsnfl4tf74LrComqnQ+zGyBJAmJih
SaBDxjE65m7oEwH8sOAAX9Nq63dSPP9/jRcougaaDgMVTMwBbreAHoxR+t92lB+OUcMc8/UsVO17
0CPLrWt1P3RhG6rg3F7D89WaalTTzYF1qUyRl/eBE6IzKYoFurg56HO+VhS+EXXqK9qlv/lK2CDW
cMq95HZAvnZy5i9kV+3BRgU/onWuepM5IiaK7TXqYIYBdbqlaZzrUgDXt4Q9YJWM5FnTdkMR2bUI
833bIZ9lsL+v9rEkNLeiGTLSsL0uSHuQeipQiL9EkWcZbJ0rGfXQyvnI4NlYy2jk0P10xWZ7WPFE
vRqFr79NXlAdTX3/7hvnsIpqaQNTxZqKk+wsboryv1nZ6a8Ggd3iLF7v/0t2rMWCt4boyDjnJaV1
kzZRju1s/aABe2HvdvNHiLbW6+N8lq51XZszuC0r3LFmw0TQzbAJDLQWwDks2YiWsBwhgIVvusNC
4ua1XBF63VWx714f7ZmzfEGlHmTH/8EwkWAf31UWx8awVA1fwFCJtBjZWgkg5ldF5OiPA8gxWDou
fdGFlT72aHrvqv+oDl9h1AqLLIsCudKevbKXvXkC+BjrdxIOTImWyIVCVt4kPaJ9gGpIJrCCwk9Z
H96pQycIuURiOCcSBkEo9QbE6NFBiQc7jF2rEbGKi4RwXqQPF1rPzOIUsqPxEzVcLX+4fFFvh8bn
k2GfsHIi+gLUgVeQs76MdpGRH6TMcBYMInayvL8s6i+5nbMszoH05VhX1QiHNfjqkcCBpLvpYQKw
WLfTH4Rp5+2A5yyN8xnVnKh5K7PNQ71VRbdb5XWYH/3PMLG3iz5n58hXBLO2nXMtgzTWP6xg5jw4
hCfgAvqSKwlyZIK7hS8OhllH+pT5qcjam1lug8TEvnxSf7mg/+wdXxFUa7yh1Vd4URRU2chBdAeS
BTCatjuGNq55jF3YBIZZ5ySp/ZHx6ZWf5MuEPZ0tvC7YXi62bP0zxMIOAIFu8IXBeVACUjLDYlen
DvqSYb9gkJNBHgQ3orTpXwLV825yvgJMdGFZMF8RflN2xcHwR48hE8if2l3sWV77GaQzTvNpmO0R
kNkSgp7Lx7ld4D0rJ0+aXpV5Q0oWjWQHVvOJAYeQH0YA74qWymzqgp/nOb4MwLShrwIWPiaHZUSB
pwdPRqzY4HBN6l+XVyXwXAbnTYKxLLNygqw8qG15wmAl2Su1R6ZBEK4KvDA/tR0CAmbSCHYvxgRs
nWQ2aO3QIzgIjE60Hi78mDOtAw4iO6RhV3cyJLgFOUUfAepaGxcXhExFtIyVBDHa8I8p3wXT98vH
Itgtfja7MvtibgP8vqE/VN2vyfKW8vmyiO1Gk7M+8wNZMQiVgpK5p85lFOSVX+/i3XKVYSb5ns2D
SoelcxdR8XRzZch0EMWyKF4nXGZYG4w2H4oKdX0rc41wvhtUaTelnSBM3F7dSg5zXqsruWzVcFRN
QJqmjZ2cFr85qE7homXHPBWzx5qE5H3giRvEN4O0lVzOTVmTYaoVhdzamxHf64zY/Y4Ru8e+yMNv
J09XsrjIJiyNbJIn7GVlvXJYRG7zUlxlaNgBACNadgpH5ASZXr9zTSuJ7HRXuxrRrMo7ExIZtkTl
BweyG0/qXtQZtDlDD4jIP1rCuaVCT5JJj3/LOYAF7hkoAQ7wCUJ0Qclu7lqH8qpCdF84mUN/XjaM
zchAoYZqWjqK+CZn26Eyq3LGMJfG7kdSxnZqPV0WsB3CnSXwpZg0SnpJ72F5/VHfhVdkLzmDM3/+
H0L5lTDO4BiGO1h8AKPSx9fhPDgd+QycQYHbFewZX4uJ8ajNZ4o9azRPC9DNJbp8mbm+V7w/h2Jx
ZpWX+RwkGkOdeTR3AD26Tp3WrT6xZPB/AFOxbcRnaWy5KzWvNBqhcwzLYS+85dRj9ILuGO9s5Ygu
e9HOcRbVSbM8zgxeMMkit9fz/SgvIn1jm3Np8zhrGvpCt2YF+sYCNUQuXr7TbgYgMv5GEvtQvWOl
cfybIR3NumBYeUaUXo1aeVzQvt5Q0dtk+yY5HxJ31Uc0JqmiY1Vj9jjPOzMZbALSGYGtivaO8waK
PCX5YEDxGBREfVz2GfzqlXzLbkhgHv0qRueyRPbZfz8sypdZZCmgdZhg9xYS2tb4SaO9k4W+1d7V
3dUUCFPam9Hmn9OifLVFbsxGaYA4g3xKesNAWWJAl2W3kveDHgtvwmB77I570UVy+fAoX2shSTyV
hEGPR+lJCX7Fi59aX/63jeRchonUNk2YH1fizxUaR1T6PKi7RnOL4RnDHIJj2wg8NTBhGxo1dGqq
/BhR2hdl0Modqvj1fjD3YVXYQ7YvJ8GzdSuueSOHMy5FCfukt1pMQLLhFxyX8b0sHcn5QSI2i4Uy
ra0Cll5E/rDhpt6I5YzNsGhK5AFie3TqG2QfiqaUtoIZjWho/9MMQrR3zKVh3pbB0DdoRvzRnFhe
o35mtQf5c3zHUmqhK0LZ3FD8NwK5JQWyJYXNDIFAGvsqqdp+KRqAyuR7vBseJGG+flNBNLS0IuTW
QJDMOfoamYBQm6Eg4ZQ+dVV9DEegcC10Rzv1v6/dY2VnUZy/T5dGC6mJw1LTztV1OOHgexdQ97J9
bZjwGymcJmKAR46RPsf+JeGL2UfAqp012DN5uCxnq7/ojSDuoMZuNOJxwc79zgplfvTEFB+B9Rf5
FiQBAbouExtcDR8gyXojmPP9Fag4liGH4HJ6Hua7cNm1ZYsx3Q90WK/l8DUweVi0wOghp/Wor3hk
z+oCkR/umn9YR+lwTSVbNFsqOD2+ElYMC8HEXs/agSZbw1QBnb/KIjzoTa+hWapl6JpF3lEGzFLd
Jkk4YwOVo2qcrOkgUI1tozoLYB+wCtSGuQyWOEDvVP6Pdav5ig6kJvUOJTCvOYaH9tA4ydcQ2A0C
sRsYiBrRFYtSoLHJ7zCng6ZCTlzCujIpOujsVikjX9bM21iR/KFaTvMUPKtxeRqj+v6y7M0tXYlm
gfJ6xaSbWsK2dJ4Q+KaBD0QngWGLRHAXZ1jOgaEmMgzblP1UL/2xHPzLq9j0vatVcOdG5z6Tcm3B
zPuIhq3YlWhupzWg+6u7QDTkuKnpuk51Cx7RfIfxOGphX7UBcx8SkI71zI6m6ohxVe/ykjZVUbdM
WdNMGehAnDs05E5CvX7A/ZUOfhpMTgoMomDQvUgVNe5vHpBBoXeaBqLvd5haoQx48KWE7TYJuO1G
XwtngYozn8pFoYBQOIvgrhB1kZWkDyugHyyHKvyuJjfW8NUiX6jyYo6/Lu+caDnczjXVmBdWUwMt
gJoPGpGuDDLsLovYvkNW6+HuELOJl0HvIQPY0+74rTgsrqLa+XW3N9Bkh8xx+Rjc6C/jlQh4eFMt
VoK5O6Qr4pJC4XBWxS0Bvxhw3fTCbjpBsCsQww9FIw3fJ5MKMT35EgO5uY4cq/lUgXP78kZuGpOh
6yAdVEz6Dv1qTPolDgPI0axbYjwl2WNdvfxvIjjfUMyL2RUqjiqXvUo7Ti3QgJ8ui9jKwEC9z8tg
y1x50VrWm1CjkCEDxsG4Gva9T48U00WRF0JFBNLYGb83prM0zpiQRFJyujAFf6w/0cEGOySY7aQb
hjFEr4Fcr/jDfVGD9z3xxCgS26pxls6Zl2IuTTiaOLIiyu3B6m05fKDFD036cXmZItXgTEwq5Az4
a4inSXVdBIfZTF2yiMoIm77ClAlBBK0o71DElmW2JAwLw5kbQCfXM7+wCpGvYFfou+NayeCu2Dwb
6NAFkLFkgz8tEUbvZZt28U6Kkye9ayy7L41jry+3Ztg+qGpwV5BOoKGbh7b6Bu4Onqc8nsOuQF9s
AfzX4ldU3LXjk6xMH7FnE9eWpqqW+W4ErMqnAv8fQbyu0EMTaN+i8SHRB0GT17a9rcRwuhFmJEvn
mj0fj/HNcMD7cafdjyASxwDhR5oXNLISxrncyiB5HLJwOugNu5+f0vq+SEUknNsH9Gfj+BmwEA1k
Viwhfm5mxM/ZU0xQEx92yfiReM8CZCVRkaR5N8oxRmY4UxNhhWbmu1FFPSEI3MuGu2lTKxGcewqG
WaHNgqXEyv3cPxFTkLPYdAwApNYMahnau1YxzGxTMgxwDL28nyVQdik+/s9HFHklhC1y5dFVLeoW
2YKQKinsVvGRe3S7oBa58k3fYGFCh7LLD6jhb8UUYzMbcvn6VJvRoRB7KE44+lPnsd5xrfiIOPTp
El2jxAKYAee7U6qOQ8A4u2qvc1mRvcQ/+pOxq/3Y/8DoGCC1z8I4I40NRV8aE8LkcA5tIFp8J1np
Xda1rX47TSHAMsKv6VAIzrHJeavrCUNuirtuP2qBY1TFTUfrEyDq9npleZ1k2KU5HmKr9atk3ill
FdsIcH9e/pAt+4VNqSw0kzWDb6aiwUzMktGjT+jgotq1ad6G2clSHi+L2czXreVwCmPKAbD4kYlk
s8UHJFi98EiARFnZrHTBEnYxgBIuyxQtjdviQdGsCfhYqJW0o90oXlUkdh3tShG6y5Zdr5fGmVxv
LBMxmJwlOcnhyxLpeL+J+kyZhvOX8VoI+4iVXWuxVUoWg6hZVEy7RGgOBqJnMX2ZluspEmU5RcI4
T1ilQzyrjMEeENbOmKW2Ud10pa8uk62LnsCi3eNMOwfwgWwyfo2eFDawXWwgXtpzIypgiJSBM2rg
K+hFynhWynyXx/dBfCNb3wchKP/2agxgP7HDQnH/7TFNVRyHCyPwYM0EuoMBdndxW8xI0Xu5tGWX
deQIi+3bx/VHKD9KqZuxZNYVhILUDmAg0V4reodoqScpKHUuojTdVtZHQZ+1iujCVJDUertGwBZl
Zs9omVCbduqmt8vW2OvJgIn9zitk+RgWQeyMWrPP0lwknJ3TOztYCefOEcAyrWYy9rk4wtC5dbu4
kl3eW6GN68ce3WSvPMZ3YK1AM+iHTHAlmjtbauaTha1GjJgtjjX6Vnyft7NjpS7tny67LuYy/r5K
jS9+pXJi1BZjJ2zlW8m6a0Xdw6Lf54rh6QxMkIKBHGnhLlVfWvXb5e/ftLY/W4UnylsVSQ2Q5hQM
JMbM5F+V1biJmpzGoQdLdisIDLdv0pUs3s0Da2QZGBhOhH40+RrtwD+twm3d0a3vIrwjwbd7eXGb
Nr4SyPl7SUUjWszmetryn6A8WZg61AdRXC0Swv6+8vcJiaM8GLGqGizz6DBpPiepoDwiUgLOy2sx
cOoqC+voAm0/q6OjD/J/D6alnV0F4DXeriKViCHHDMSnTlu8QeLSQXrmV1GSXZ0IScLYQV8yGs41
RJ2+6AQVH4ywU3+4q3da46h3BeY/upvyVnKpaJDgsi/SeNYc04yqTGLQWiYIZIrkqdM+G9aXTnrU
u8geARl5We+2BgLXu8nXR6KsQ8jIYPBGJO8oIBOnq/Yh84er+W5q7NkdHsrIDjwhSZlAF/kaiUHa
bJgY6F9KY39RKn/JVcfQCoGybL6OV9ry+veVzst4Hf9G2FF37Tc2rh9h7Eru0Umb+xEgdQX7KVoW
5zgkAAa0OdMXmktekpauOheeldTe5WMTmNlrwXe1qpHE5TCw50S7HEtyslIRmddfPKBqmATFGNnk
Ibk6vZ3riGAhkWJjBPyhxuNoedBts3dAyuBljghx4C+aeJbIuw7aj6A0RsTR4DU23wCTVAf0C6OM
wuSaXRzVzs790BW1umxfK2exnDvJlrbVBh1ijeBrk98X4Dueg2+mKppw3zbssxzOk4Qd1c3UQoST
AVsTaN77xgq+zEmE11H9U+rnL93S/rysJZsxnHIWyQUXVaIXNO8gsssSp81uzPY2C0dHS380wcNl
Udt6/0cU34+Pl2fc5qwvKYqUUzvkPinpNRXOtG/r/VkMF2NYQRlmCltRYD2mMZ6U/v+2DC7GaFFC
yFRGFluoyj7Xy/00UFtqPuYlzsvgvAQxq6BBwhNiAlAoRJ9yI7JD88vltWx2fSjn4+eb6mcrmtqS
vRs0W3byG+Ddla9kO707u9PX1B2vRPBpAlviu+uXQEYszeDM0ggEBmp3DK3YjlrdHaZGEGhsjQzg
4jrvIecukq7pZJO9kKc5fKST+lIms63PujeW6nFcyquUFA+KHl/PxIg+4uWRJTct2aQaKD7ehiBz
lkqYaKeoRyqdU8vZaZpBAWcFu8snuGlUZzG8UWV5FpixqaAUXiU3Q60+RTHx1FxU9t4UoxJLR+aI
KAbfPUOztpBqhtKcyARkv4Wn09bXpFpgW5u2uxLDHVhWqJg3zZGdytGwEN+QSPCM2/R2q9/nHHmT
pgNtGLRBY6CZJUGRONslJLMNwPJIVLCYrVlTDUXiP5vGufM6N6a2/k3HkDyNN5nfvIBNzvCnK0yb
egFSUOgWa/cxQJY+lIRfy+bUb8wjNcwYBHxen+LuC9FtPRSi2jMf9C7yPS+QDwwHuZgzkNejGnQc
3I6Rjde2/tM8MN5VDKybnqg1YjvkWEnknHtXoTI5swFy+vibCrB28ufBjj4ZR9muHE3gHwVqz0eG
7ShPucRg+0OyT6wnM3mue1FJV6Dzr0texWnqRJQiZejvDW5E86VLv1/2EAKd5+PAsDGSTmYQRwsI
E3MU1B7S6isyNIXyclmQaLPY31cLqeq4NizG2BAg4Rmnn6zm+9yJXLpI5TgPMQwy9I1ACEMdUr6x
EUW1sls3RPIldcFRYwkCJNGqOJcRJV2YtSE0zqzvhkCyjfpn1ItmZLfv4ZVec65CGkuqIXvBWtAK
9FEjdYfLosQgPHKTMbJKMbggLVExV7Q0zkfEoaTWVo6lya1PAPeg7AxRV87WSOnaB/J1Oivo+nRi
PlDdMYSEaR8eNJjqf1Jo3zYkDUUuIGoSmYcspYlkLmODyEIzJD+a8ytJznaXVVwRyWB/X+m4Vcrx
qEt4VBU4lUPhJm72HTrxCp/EniLGQ2f3bnQlOfJP4He46r7RwTIpfySURuvRv0vlTE02B9TIAixV
l6+V6R6dTyh+figVtBLCmZq6KGXbMmqZsfqH0H1RfSq02r68odvO6bwQzrow2WzqA0s4yu1D0KIS
ZBp2rt4AaHM3A/LysjD2we+vq7MwzsgAMwFKGZZ4GuN/lHCv6s9gXbeXUPTy/os1nwVxhiVVC80J
y9hOPqa2ncRXPYxPOePd4lCHPM975UP6YJpUsQzTQgHgrVq2GqI/rWDuI/tlkvvZmNAMLHC920d1
lqG8lSGB57NqCdA7le57VO2t+Rrdgkp5yIL95WP6yyV/lsQ9faKAkGlisYtmKyBvdUFUiw5WP94x
cImg9iJP9MAXrY0z69JKDUkC541rpbKtoohWkmqng8i7qe7F82fbd9h5fZz1DlOZdhKIJHGHVSfm
RYrH0GvQgZk7hVfskuvl5+UdFS2Ps+ShlobJsCAQDxV/NPQvjTr7bdJ5rMhrTv3zZXHb98p5fZxR
kzRRG7OGuIom1zFqyIk+X2UlESjk9vNOPcvh7Dkxg1CdGW+rZus7hiTXABQbjQDXojfrttc/C+Ls
ua7KOCINVL+S6W1rjl/CRYSHsO2b/ojgGwgrJTfRdMTWMupoT/RL49Q2ePtH7uWzEcnhPAXNJ40O
aA5wA6ms7cWMnFoZEDXF4IAeRA9wti/vHe55UZzL0LJULjRGsBckR6m9j8d9lzzScq9UT034ZDW5
c3lxAsXjQZFyUk+0aCEvLB4tdbGj+lQv3z8gA1kF3QSJu2HyyXcl6hejYDieWZyD1uGoSvsAacfL
QjYN9iyEf1iVczFXRYEo1yxDW257j0if6+A5aZ7NVAT1vrlpK1mcRiTGVHRNiU1T6tKhtelNdeZg
ON2/vKTNFmBwxv+7cfxbamzNrtSZhss7c5ftGr85qWjgAb+Jlx+Gq9pljOCp/yHbXYnlLpMkzqK5
eCXIW045PQWtYDR20zesfp/9fRURlk3fjirjHTGzY0YPqiaYpBf9Pju+1e9TOlNrYuyYcag/h0a2
T8tJ4BNEIrjrIRtAnaKwRzVuPr8PTA8ZIMHpi5SMuxIkc2yGhV3p6gLCgka322inmk+XVWzT3ayO
grsPAqtN9InhvhHJl8PPUeVFFu7VXRsbNk1tUxNhwL3q7DsHt5LIXQyh1QdBw9D71OvkKd3X15Jj
fSNH64gqhJBdW7CH/FMqwcxBUsxwCn1X+aNkXGfJL6MXndR2x9R5TQrnD2pjocPMnHZxYvRoiV9d
lTvJoQuA7Uwbgy97MtqTCJdi++w0QwbToq4TfnwjZIjjlAGhqDQ/0jHwJhPtTJP1kg7yVTDKrpUp
tkSrr5dVZntPz2I5laHhkoQTgyGi1bU8B04yKM4QiNJW7Ffeq8lZCqcmmdqFAxkK9BpNvW003WNg
KT8qzbzrAmIvWW838c8PrIvNcgKwR1Wsd0mlNh7nheGw6DWcat+elHh0i1KEw7J5T63EMM+yck5z
kqpSGuHUSDPacrr8wqzFnVFOTjABJVma9pdXtRm8rMRxvlA1chOUoMjnmy2mbr/3feGQ4XYYRcN5
m+e1ksM5xLyolEVl+AOJcUjKr3XyKZV2uvFM9JukNz9y1+u6TBRTNfEfzt6WRFqUuMNRITK7VcZ6
F87aLqmGvTmjubVNBSnwTY23ZFlXdR2t5XxL6xBkaWQUuK8sbXTmKDm2erub5+XLB45qJYYzrKRA
/yph3JEUVE1yaTij1d4uVLqyMhFgyBYkoaasZHHmRdSonwyZ1aGDxg0WvKfKAGy+XbC3BrBUJUAi
pOVzTqbvyZB7mdy7bSy70hLuBhkwMU1tS7Xi1Yl+06eZoy/dlRo1XtEWflr3VBCjburw+WN59EKr
NpQcMzz42Keur7/3gMtN0upE89C9fAJbB03Bp4mJODQyonn5rW0mqVnQuGCVoaL5LmeqC0K5W+SN
BDc7M3Het63FcLYC0HxloSnE9H3la532I7BQqby8lC03Q4mKNgNYiKlSLoYzlpIqbYpamtI+9PkP
mn4N5NCJlsUGVsOHtg198oqq4W0ic+ZIJEWSVDIhXR6G13SSTrRbfpbyKHBl29t2FqO8PR19DGgv
z7LiSnng9KPs6WT8gKVTBWygJm4AzMtyZrFgmMEYc4JwaEFmN8m8uJHuk7Y8fOBwFFXFvzKlwF94
u5JBpdlvWqEqkR+U7udceqWieGbTH8tI2V0WtqnUK2GcW0mrgIRmhufrEH0zw2MQFnYspwJ1Ewnh
Nm5upaA0Wx0ukmD6Gz/fouc5Mj/UOEbxhgRVs2FgvoCzUJIhnWZEbDGfCVKE4X3kzpoD3PFXGvoE
zTRfLu/eph2tBHK2GiSNphPwn7hVfZCllzr4VCatO6unvMoFZrQZRq4Xx6lFKeUzgLohK0EYydBS
Z8mWFrv+XB5KxJABeuS+SqhqXF7h9tGdt5TTD9pLpdWyYlqNgTsyznaKdEpl1qLVbZrvaic5FTFy
QFmjQ5lleNGIdK35hR/gRrF7n4F1dyVQkT5SiFptKJ8TmKSCRB3b0ME60N43wBfbPF7evc3M61oG
5/zgILIyHbB9qI7/M3uVX+5kyVbd8gDfa0ehI3qdC86LTwqUgyIPPa5EKH5px+PgEP0uCUQlVnbq
7+6o82nx0TD8X74YFZYVBy9R/5gOmRvHD2S+n4AiH0cfuRFX0pjurIJiQ67raVywJtoegmA/DoKM
w2Z5YX1KnN9oRqmICwn+CdHOjpzIXkucEvw7tuxrTuKZeMY44ctl1RAo/Gtn3npR01hRlbkOErl5
/9SLeMA3FYHhzekUtTuFL95pcdI0QYErPmkGR0J3VTXobtsTwWVFmYt7pwrUBAiMYpkoFHKGOw9B
VNbFCEgMebkxzemQSYsXdc11neQ7sOJWdtSjjEeV75o5Pc60vZu6dqekcYhk3/LJyDT0/i3L54Vo
xzCVPmEs8Lnrp+vEipy+TPdj1OzmqvcatdL8eMAoxoAa0xDmnyVZd+VUutcs8wBkAZfOWWaDa2PX
T50TgC/h8oFtb+ifhfLuossXrYxkLLSIHoISANlVYi99Kbgqt0B2gYBAdExIGgouf87N49nelWi2
x35KGApKw++9qR/xoHHrfpCdeAa2hCo9ZFL5CzPfgLPsdoE13zVZdWM15XWuxLdp0e9Aw2hrYB8w
EtnTZF0Qa7EzfXfmq2/kLoWsk8wW0LEwSD2/TpL+ejLGKxOTkJJKr9CA/jzIyWMW1pVgczZtZiWX
0zWC7nwsHCgb8pIcFNrfN1ErmOzdPGVVk1WgoOjAYuNcQd0OpNNSnHJTgDElV4+Sru8nSp4uK9Nm
4LASwwUO3bzEi94OSHJGuasW5VWc4zWXxLsgXOwyEqWkN410JY5TqhnwqzImL3ENKXTXTvui/zVM
mtdoAk+6eS+o6NPVMcuOqUjuXQHIqykvJeyerMaPZiPfJFm8B2j09zpP962qe8MStwKl2F7bWSZ3
O5TIBLUxGyjuMXzZJgB4i/QrTDDtCJ78l09tW//OojjlMGWlHOcRT5l6covuJmwF4YJoKZxW5Gas
mWWJ34f3spf8pBupC94xO45F08WbK4F/UUyEynjScpaUFOaskZ7FJUvjV7S6Gc32cHmzNi3pLIIH
Bc1pEWSJacBfLvWVHubHJB53nREIHmWbe7YSw0VYLHCkmgQxUnHfmZKtL4s7yJLXNKK80vaCLGpZ
FlRAVbjTLwddXTC7iwZiTIoNqX7UowYdHM395X3bPpqzGE4J4qnFwz9hF3Y6uy1aovuZ+JdFbHof
E4TDxGKIOPyscIQEnzIYLGWiS36wZDsrlq8B9XSdWaodl5posGFLngpaXoKGVgNwgpxbkK1JWTKW
OSm771lWedKDHhyTrrC1QDQeuvlMUoG2p+GxQDGXzZ1SGxfaGLfQh9YDG9pVuG+dxTYsN//MymEy
Cqa72BflN7eUUCXYTg2gTBZmsN9GqNHYZ2nPiBVBOr6b28zb5cNV0goZM5T3Fy9wnzAaYmIUT8a4
+Vs5usaKCWWI8dPMZuwujYQuGP1U1a+T17Js9/l/713fSOS86yArYQz+H6ALyddG+rkyvd7ctcF/
H1uZlqXKqgp6Txlv5rfropEK2LMpJm5MjoPktCWyjcL2qy0Q5jdS2O6uQm6rSyKS15Ci3C+frZ/R
qTggSwkY5tgz3eWm/dx/UW1rV3jRVxHC1dZD8I1s7uTyRUGHSg/Z0YFxsfW7yLUeiv1vLrb5RRdc
xFuFNOREDQO9AprO8khv12r0jaoCbwW4k5+IX/nhPcrCmp2DQgaM47f6IlCTLbN7I4/Tk1hPDHOW
IY/ByhZ+5Ct36helcCRMFNnEKf1iZ4zHSVDL3eoIfyOWs/YqyYqxGiB2+gGCDQCiq04GCjPrOnwO
TnQX7cH77eVX8osQ0XvjNngjmXPTih5ZcUAhefDbbyhs+PJoV3vlttmTI9vk4lq7q0XZmC01eiOV
C+TAhixZUg+p0l7fGf5yZR60myCyGSA7m5FtRIgdomVyof4y4FzVoSQIeW6D9DC0rS03L5evo40b
782iuGDEqtFPTQ0sSpU8Uja2Ms8i9WSmzb1Y1iJUNgq/Mv0u1fNe6bEMDdQlCvjNl73udgCWL91i
J8IdEZ0S3z0IBKJBJ8z4GD41QU/rdFXINmtkZagqauKIJG6eEiEYzXmFb+Rz7HWMmEGLG9A9x6VP
UhDfNf0+WipB/Ltxj1uAqvojhnOg1DJLQwpqgj40O362LN3Vli9tHLkdtQQntqkTK1Gc/8rqbmly
5VXUKVO+FZ2gTr2V83mzFs5hRagQEl2CgPSfxcfF4wV3FJS0aDEuT9Ge4fOG3y+r+baPXK2Jc1ZJ
GXVJaEJk66U3GKXepY7m4QH9wmhAx0O1i54/Qk+BZaI0KVO8aQ2+ZtEU2kTlOSduPpigKRlQ4EFi
QPYuL237tP5I4YempJEsU61CSlLvrWS/JIJX+UZ8hVWgNwwxq4HiO+f2siwKm6KoiGvOBcpuD2Oo
gKhMsbNI8GjZvjdXkjh/lxlLiOEEmK5yX51CtEAGbrA37hePMa8J3fmmW1pJ4zzfGEiISBqsKwKj
x3AA6Mcd0AFvWNtWIBz23dxEhWhUUYAV+A6weSirKG8NSXbbIkTL0EtRNE4xYXQg/3ZZG9hXv3O2
K0Hc1Ug6NP3KBIKKE2siVQ6/I28R3vXW8LIlo4GdKARVuXewoctUNgP6POHUb4OjDu6w/Gge6h/0
pnVBMuQgNQ0GU/Lz8uK2nftKKre6zuqryggy6Hpsd+7vQsVIbTycntj7InOGLwKJWweHPgYZj07g
sL/rPekwmUGMOYR3P8R7DZiOrnIwrun9BG6+xmm/AwHxvt+LckavfUn8Ma7Fch4y1dSir/+PtCvZ
jhtXll/Ec0iC45ZjVWmWLUutDY9HcJ7nr38B9b0WheItvHYvvJIPowAkEolEZkQM2PklCg2cmKVH
b+khg9qC+olhy1CVbF5Yo3gV0E/zJDgCdmca7DQ2bqkIY1Fc8fHQNqsm7m1Fl1HgaIT9Z/2AznRX
/fG9/to/LAdR1YMIjq8YlhRdIpTBjQETYsxOyZN+2yN81YIi0CdHpJSx18pj4xGeOTQC/2xx50Fu
R2M14kBnrTzH9WC7P8Ed7Neh6QmuV7snzxaJs1mjXBMbFQsywp/Ry+81V3HmA3jHve/QrfLWr/2T
6AKydyJsETmPHZlxTIsFkzmMd1J8U2nh5U3B/PCZcW7mjvPTpEitPMnwfV3tHDLdN9YvLfbq6ZVA
OQOsHZfR9m1jA8eZooQ6ozzpADe5g796JeIFyZePzPa1QxmKCLn3Aq3N7PG5s6SZm1RvACezSpNj
v97YFWgGj7OIOmbvuWFrgzZ389YUi0i1ARvs/P5aRXGicY/2+CGFCGgcMD1OxuFKveK5ssBIon/+
MztBdaRJUFgBtYmPexxF5dNs1obsZbKfWb/WQRYs3V5oDB2L3wCcF1ukNQXFBQDK6FRlXqoeiKj0
ZPcWusXgNvJqda0058BQPjEq3L9Vd9lkSr4FIpeg9Vd38XADaJzuT1TesYLvA+T2Nji6k05ZAK6+
qqF1mm5mNMtpn6rvE+SS0xP1JlFOaH9vW6Agf6NM5gtaDaMB/7MWyV6uf9eX700rOPD2Tx7tHYCF
TZvbmi03kdkYAJhO5REEb37mT+HqSK55Yx3lT38LaOoI0eebEs2Al/f67ujAG2nbqPbUIZr1EZyU
LV5LUsznaoRxHJD15fL3dw3y/fv83q7NvCgS5Pc8FKt18+dF/kLop8sQ+yfLBoPb1bE6FubaA4Nd
QM0g98aDfKcGVWDei0pxd6Mw6Jz8d754qaxZbdKhYju4vM7vY1e/mr9ZR6bgKoXLsXZpQI7xq8hB
7jvkDSrnN3pViWVtfHPITHa6YyJQNyPu2NVxDJcrkTTdvklu8Dg3Ui5yXiNzyU5Q2WVbfDitqMIZ
buzH5b6/kj/lX6FQd1j/0u//P6pau/cSsONDaAVZbUY9+9Eq+xTxr9mb2HOD2x4JriXKY39iMrnG
VRIIF5XtsLPjdQPHHa9q0cs1Nig7Xl02XvmGafLMpmuHM/LnkS8wWLZcl/C4TSenORicmBNj6UN2
NVYnEB+MbyxEDeY1UwSI+7vw93zyVaN9JUmxEVtwMcXirORLOdluHj//u2Hxee1I/e80RrMDWraT
6iOG9m1Xg+vyK1A6iRZONCzOc5pZnK/oCYLzqh6U6ba07+VJkFoWQXA7L0cl/JAQQJBZ8WxUg4HO
7JZWlgBmNwR6t0CD23DwztVatzB4FRypc3ynWU+z/SUbRRSp++7+3RDYcDdnjUVB5C0vtuwtBXXW
pXcSUXpzf8IsG/dUGcc0/26Y5YkJ/TMk5wjUrIbYKWkwEVE6i3n08w30DsJFAYYmlWbbAaTzhy8o
fT/0J8RuuAXHvvEosGrRgDhf1I55l6kjsOJjcSs9Q0Luuf2l3JohVCeC+GT4+YsiSAC9VddcGh/n
kPScDt3MJhECB6cmHA+9o5yMAE3FArtjnuYSEOeJVPBTQLIbQKmM2AIdlU0Z9OTQF7hc3ExtMExf
Lk+nYDZ50tc1RgA3s0RkjDigNokz0w4906oumkLByAgXFDRJDO4mllJlL6Pgzw1tn/r9FQ2jo+GR
kN09lwPtIRlhe8Icxv42+22fhHNMaTSXxdxjWiHgFbLzMy/B9Jq40gNBsstyy1AUx+31RyI78A7J
OSrMawz+4wEreT34egAWwrv6Kv5k+p23wvnKDjrKrmxPFhjQruMyQMJt4mYv6zwheD1PciHpI1LK
KBIhX8fu1jTCWkeUokvHy6azO6kbKM5HRr0Sd2YEKGVOQSnuGvLTZYBd29wAsL9vnONSx0mX5ZjC
OvFBetSWXi9qGNuPVTcYvOdKCquQlZ5ltyhyEtLtaqIxbv1V+tMhEd2WRDPGua5+qSwrLzAgJQoX
ajlWnrn/bso4RwUOmGRsbawJVLM6vAmq+YPSiaoE92+cm0njvJSVziRtc6CwAL86yX6OuII8Rl7t
q0GDC+ebeLw7HGrRg+B+JPob2uApjUFwCIJWZhMz0mSFX4VJ6mnIIpXwHtWziGnhsgWiqeujBYLV
QcvsCGj9ECrqXYb33USQHRNBcK6p6QYdr00wwDb+KpkPplk7w5+QUtkg9fyPV0C27+M4mrFJhlrD
OFSQT5L7WH++bHb7B+QGgPMFOqrZ66YEQIoksXLAm5zD0u7pyfIFSLuhxgaJcwpICidrVANpersa
dE5yqg/sAXo56J4Ai03L2Wm8wTpzDnpSZAR2Tr8MPmp5cFYlYXmorqH0e5WHoieFy77b4GmOp16P
uyED3IBmEbCI3ahgOwafw2OlkKeOFAL/LfB9hsw5CxP3nnFZMJVa/XarYzy5Sw75JBBUCS91+3au
o90L13VogXNbKc60DLpxeGzS6vscB4Ya+9EkEs7+H0N6R+F2U1kq1aBXiDJMFRce+4rdG3OQq4fW
Aee8wBb33fk7GLer2mEYVYsCzFBOFf2RixIpbP7Pze/9+9ymmohUgf0C3wdXozNE1+BSdBJzcazy
xTQOaimwB2bNl+C4nZWg7HvJ2Qol6xLWq+lZFMy/ah1GdS2YOZExcBvLtop2lDVAlaj2a9qX2AxG
a3Yub18RCHfaGlI9ScaE6Uty6rSS11ao3BfVHO/Hecb7InGbaElsI7EWoGg3g+mqJzNITlmo3Uu3
1rWTXbMSq/G2D0UlXfuLZat4vlFRiccrRJjLMi1WhIjWtI4L0hU6sl3onbZ/Xp7D/zG83zj8/WAq
+mq2OhxPmunWR/AHeONVjpqSzIXe32f1+8IaicANLfK9+4v3jsu5i6zXh0ktOgQybx1fpWNZj7YV
Czz8/gOE8Q7D+QvSmmOjsvtWjLY2zS0yR3o0feUUYYCRl35LjpO3HOMTS/cWz2kqwN9/Gtvgcy4E
fKITmUrgo+I6IOgaBMuNt9yrL29aNh4q2A6iJM1+ynSDybmVRpvbBLw67DLExEXwoupisCkuRLPb
HcebPCRHyRPBihaU/X0TzEOEYF5pjZEatmtCszHtg7kQaWuwn37uwt6Xk/MrqzVTa2pgrQm6Varl
k5TN7uUNIRoG51TqQZUM2mG71/3LNKKgpYydGIQkl1GE247zKm0WL1rMruVaSA/R4NGf8fN40PAc
HDkGKLGsWwkK3mnmFN8uI7PQ/dIMcqF9EdmRIvcwDiTx7xAduNb65jabn03RhG2mfy1tGi7QNruM
K5hXvkSuk6qsJmwjav3XqpIc1VqceBG18Ij2G18bNzcoYa5iwDDbZ9oARWjcJ9B8kUL1QGH0tpC6
d7fWC+3a/3XVGudjKoBmksGGFmaP1pfuKfbS5/iWuKBVjd9UKslf/24yOa8C+WhpyVogjtKNEf8w
yeCb9hz8OxDOjZhlvtSqwiyF/LVYrVOYiWPaol5PkbfiW6LsuKuzIQXMGEw+Nraf3TA1b/l+RQJO
PXRX0DQ7iCK7vWJtXJje14x3JKWdoCEYM7ic1NZhlViII68sr/GSo+SPhTOf6D11azd6XP+aZIGT
2X9f2sBzXmYiMvrbRvgx8mmBpCqEW47aEWU+TBivCPKbP2hG/jBczt1YWperkonh2vaNkX3T1VMq
ovcTbXDOsdiRVhgyxZCW9FlXcyeKkYITcoIKDgC+imbqQHZUs/2dNNdEPVRE1EzyPxIQvy1D5wIT
Y7bnepVgjyyvZwbKwfrM8g+6y5Qq/uWhqXOuI22ixNJsgKF430eu0bNqy00jUYvz/sXzfUycv0jX
niqjhlmrh6s6fRi0T7V9BWWdypgETkNwvOic07CrvhwWtq/yo+xDMOBAQI6AXXy47Jt2zQAqhIw3
mFWtccGGVpgFHZoFi7TOp6bA5a+uw8sQu/a8geA8hKZE6qLUeIRCqOHFZuKj8QdMa/Kf9BhAW/n3
UDhXYMR1oyQlhqK9stofzSdB6UVHRXZHXGuZEFx8o6MQr3RFxieaRM4pSIlqTaWBEULw+A5tDgel
EzVuiCA4p1DOA7pOZUCMeX2IyumYJaKLxH5KwLR1tIeDhFUjnC3ktK+pMcHxdJg6NJ0FjLnidfRZ
xrDWBZ57f0DvYJxVyPncSikD63W/J6+t9OOy1Z3tVFz2DEVFj5KFPiyTL3VG2+w4KsmAKsHkde2O
63qtZDft+iobArs7GwgHxLm5aUpktSsANC89MijrQV2Hf9o7yUFwzm3u+tzKsp4VXx2mOsSRC7mS
v9pV1B63P2c2mhNAn6afVR5n1ppJegscZPqcUQ4a6AxleJ2ubuV/3EnGhkRAeEfQvW2e1QSDf3es
IUQie7S6N+PrEYHCOn++bAJnjofD4EyssdM0tWJg9EVQL4+tcugmgcTw7oyhewts4VBJhsF9vKsl
+RLljT6uXp0HVbw4DXh5BvuYKZ8HVcSNumtoGyzOCqDL3dBpBZaxFngQQQGNOgqGI4LgjrdooKuy
WIBQaX3UjOpaWnLvDxblje4NlN3YoJwjqwiNUlys0fxLrpPsaupOjfLtMsTeopjY8wYUaCyCquuP
i6LMa18lUJYG/cCrPFfgmoDQDnmOyytlEkio7U3YFor9fXNXn+pZBjUyoPLmrqc3OT1eHsr5lQg2
bCpoDYT+DAgyeNqOylRiI0nq1cva5rAWWdjk3YtUg2JqfJHp6i/l92RVgyzP3bWgQVbogdRYlbMM
vcAJsUPsw32X/RLWkgD+EGLo/PWir0ptUFN1ZXIaSeuS4Udf3CTLCxnuqkKod80avS6hcXvXGhs0
P3dA00LjNKCOQAmlUMPFU5QIeVN6uoTErGmzhKS2RgWtuqtn6kNoV4UHPgwvtpExsOTXYo0O2Zzf
ylN6Z5toUeyQ36Kz3xb2t7Xt7mJZDQaUHZCh/bEMKvESawqmolBckuVFUMl97Ug9mm1UArWEarlu
Us2pNFQrDNGRauaXRu9cretv0jW/Qy2glywoAyVRNjpFhqIJyIUOevZqqAPUlNHulPfPJB6+pQkU
7Gc9NOb5s91nIbQmvinZGOa97k2W5Ec9HvxAR+6oPf5nU/ZHJe1v0PjsmH39vE6L5ihN7yJF42ZL
e1JKmjgF0rNgIrJe7YQ+NwQ1Ii3SlVJ8t07ja24ni9OV1rE0OrBSqE920X2/bOq7WwlN0+Cew3s8
uog+rkMNLuE4i3Xs2ux+WgJ7/Pzvvs85Hn0sStrN2upRvcTrXhqa7RJehtjfre9jeEuibmxpbpcu
WhdgjN+br+OxuVGPrGdMCScPveB3Yv5+tg3OjHcDyJ0/uZWW+WoCsO0+j5niJMq9lvxFswfBwHa3
4waHO3usuQGxaQWctCb3k1QHC5Ff0g5X/C5/pEbj5jR+NSgrYl4DATb79qUxcu7csItmbdgYtTB5
ZBf8/sTq+VOnDcWtXgIrfNNB2axgnabQLtMAVtQgPrK/kEVYE7A/l+AfUC287521kzQKrYtiVjCX
HcS+Td1rZ38FF+cUXTXjs1n6CtgWSk1UVrQ7so3/5vaXpM6KPEZg3cBz8OJEYec2Luj9RrfNHTVA
UtubnkUXo7dHj7O1U9EXpNkohz3jeFX7WRvyYcFYZeVmGMejFKf3mZk/J7Jx7IYYFFR1cdfEWeGb
K8JaS++/2KP5CBb40R20Kfd1tfCLZDxQxXCnxA562Q6jJf5LraQ7KlcHfWkPkpIdlroLFWpcqZZ6
MHr5Zml1LyLL6Fy2xv0Nh4/IqBkCLSfnRewmy7S5JqtnIyszNyfbyPx6PhSN5F4G2g1i3nfcW957
Y4hyS0Y6qHCHVpM6RftVBgNI8aA3V3kqKq3ci5NN8m6Q3FmrF+O8EP2Nj+U2g7a9nL0OnSGYOBEI
d8xWJd7+UoJjVjV0t4ojT81zT6eiDiARDGflixF1U55ic2XLk67dFPVf0fjj8srsbqTNdHEmUJQQ
kFArQHSWHGbp5Jm08C9DnJexs2ALBQAqFKIM46zdRklVXUOz/YqsanuE3+ugnofXUle/AW+SOwXq
jwRNTeCzRDmefLschD1vu3a++QFsEjbmF1dUHRWK+EuS6hBy9x76lo+Sioa7vAPjjQ5KmOF+qsYb
NCaF1aAUTjNVXt5np6lInntqp36E6FxgRLubYvOr2OpvflUhq6tCO0xLb5Kfs6n4c54yLUs/7sj3
pBPRhu6u9AaO2xjlMHVL1QCutb+PC6jkpMPldWbWeOYeWcu3ZSATclaD2MY0JWqGnadQCaGV4S9y
5/U4FqyEhA0xTpGS/Yn1biC5hV0oRHgoI18CC29Q6daxL9rg8qh2p20Dwa1SaiWjaa1w+l09ngqt
9Un6j/nX2f5gvG/oZYfj4u/der/YeVezM1R6otHogOE1mMcnvB8dE1kQmO66lA0Wi082RjelxI5j
k3muPndQjxHMGuQATFsQPIpguDAnhefKaIkh0XJ1JRMUz8pnRRh9iFC45Y8VKZPUHih6QV1b+dax
YneRWtx5kRu3PJwFTOBcpEmHKZto44xpF1KaeLoOVb/xV67bV0m8BIlKrsqiF93nzp8dOGxu05pR
Fs9KAc/FRNvz0WWcL7Y/a4EZgu/ukFcCaxfNKHewNfXQKbONGWUdKiRvHJXEzlILbt//Y1gmSAgM
ZGbPyli0pF7mOEHepGHBW4mZPVqe8ioHpb9SVCGIcoH7m/g3Hl/OMmvgGTPMCYGO9isdf0mrKJIS
jYivczeUEbmGBG6i90bwAXVQEQQBvccq0KZDJfC058ntN7N4Hw+3i6sCvOd9i/krpQIZzfaxr9q7
OAVD3AjNuFx7adpadaum9fRcD1RFFizgrpmAwk9hIh/EsDkz0Uuk1KgBfFo+91XmFg12Bnn+A89r
wyeieFBjrbQfXVVdt1bfKznChqIKzWEBj7/1dBmCbZ+zI2sDwTkQfVkaKUkAIYEQVjZrryC1Uy7J
3SKL6O/OH3fZmm2wODdiyqWBt1Zg2QfrgXXToU/3OjoM6AsovOVK1KzIloAfGmj2TVBi4jkMV5aP
s2crC877LsNFEyIeoEx19Pmb2V3L9rES1l/umcMGi39+naOODlKXwvjp7URPWk3dLhJdNUUgXHZA
hlxsNkkAWUAlKlVOnX0viOD5Y3fSVLCIgEoUEjb8PaWZ0WWk9BT20DygxtOJ7QC3Xsecbiyp9C7b
3u54NlhccC/h9oqEB8MyMydvDkqvus346zLInoFDN/z3gDgrkIpajfQMIJNxVQ+3SvRSlC9UpBB3
XjcB27ZUXWeivein50kl6hG85sUSI0hCl89yehN7DKx7ZBBRZWaDWs9hXWFI2pUO9USyj/sT+Q7O
5mAT0hRWRhL0uyFtnb2CyNJtsuspF3GX7k/kOwjn8eqqzrtZB0hrDLdNFH3W1fGmnlFiSlryJ+59
O52cabQy4tHVxHTOfYHkZp/HTgtZt0wCeyWu0q+ylYRk0F/1qAM7MyVXGqFf/sRw3sfLGc6Sxose
t9htFLehAYTadncvm5X7/yjOYn78zFNB+QUJFVCq2jwbg1ETJKrbBs9O3/HwZJ2ahxm0JPniUJB0
e82PNhTV+bD5u4TIuX1rbtUO5VnwjeNTRT+nteHGplMnnxHYNVRUMbV7WoOo/PcAmQFvDdRM2iUd
Add7WC4QylCfhs11CdYVcry8bHuBDvRjNTyx4B/hWRKUagVb7NTBcrqjOV/PpiDxdq7Sw3Y6Hm+Q
08bJcsbh2460t8lcIeQGqQsoJb9oqA3ur3LQPaYeskgmZABlJAEd7TrxzPsc9ID/WG3g7SfYjL7G
xksS35WeWlkKKvQW9sIyftOPKXnMRU9huz6FvGNwO3AcrThTEmBE0SdV+jIaVwW05y6vlQiD22JT
lJpqbMMsquq+RDe/eWwaQZy2e569D4NvOCclGWxpAQQsxUWCb+k8Et+pzY0luleel1R/XBX+EgvC
eCZmDajOZyWWJSou8udjeY9qn2+13xwTJP48GsQ3A46A6vnyVO5vsc1AuYA4bqhBCVsv+dRfgzfS
pQiuWCtSDpIqARb71pn32GBxcamZUjzXShipfEosVOashwQl1GrrUXe8Ed9dBGbC96SToiBTxrzH
UobzYDgrHkVBq3d5UCJD4VxU36aFBbVfgMQvsXZAhTbJfyGbb/W/LgOJRsMd1nmtqlU8A6iZnsoF
egHqaQUd3GUQoTFyp3VDKjKh8Xf14kEHazYqSAf5x1qtx6l+qaQqXOL6emlVxPqSFZgUTMaQFQOh
99UiaV/kYT4MJfUk2jpJXTwo4P7TVenT5d+4ex+AphOeocGpbJ8xe8ejqUymjfKE1iNBIbsWSj69
xCU6Dr3eTW0fksuig2/3eNhgcrNP4pJEb1UXSUX9VOqcWhY1Nu6erRsIburrWevsusKwUMoQKlkT
mLl27EbzROv40HXKz2ERpcnZrz7bkBtIzlmXcqL0GSv00KerdKYOqn6cYgrM+ItgyZhHPgdiVNgy
aLlMvss6WivDiCekEdKjfDu0Tv4yeqprX60H+V4JrTt61B+iYPQh5CBcOhE2F7OkC8j40gZXbi3E
A/ghC/+jLxUKxrhvIu9j5DxB1aVR3o7AYY2WMui+q6cOwqG9k96C2Nidvok0s0WAnE2iPPU/A9P1
X0P8mIhK2nY9jmYbKAjFNeiMd75NdF0pVfiCdhzdsYndhXYgJhUZ4S6MjgIdEPXbYMbiTvNlMoxo
prCNsRi8WvvalCmaRYRk7Lu2/g7DZ7KI3cQmelP/vmmNd4nPeBn7g+kO3uLlh+KuO+TXIlqU8/4J
drjrNvTnbAJGEb6wNralVW+sEuUyd72X3tfBDIrCo46i/MZjDE8jk8oSxbK7MwreflRQKCBhJdw5
a+WgyaohR+pN3fWCM6IfvzaTSMhj9+DbgHDbKqFZZCR4tfCKiQazNTCRH68mjTPAl2SDe3l37R9M
yGipIJfUoOfIJTEWQ8kzacREVr8mPwGtZX/sLacAJ0WKvC5bQ/WFutNdFsQ/i0BUH73rmzfoXJQE
D2zb3cLQ1TvZynwLryZ6Pd+uWnGnKWMQlb2gpGx/Dd/Hy61hbNPRkLQCB7FyWxtwH9KdLpTgE4Fw
a1iqfTZEE4allvfzdJ+Qn03/T9v12QbYzBz7CZsrXJ0vSTl0gDDUk10909KliSD3tOsHUR5HWFYc
WpwcRIkionK1cLMaoFKFegAlFR1fzLjOjq8NAudpi6XXu4khdIVfH2vw5RseKswXdDEw/s/Lpr67
KBswLg4YyShJicbAlGOp39jyoRQRNO/uXQsaHxDeAA0439WVWnVutejs8grIzsXSlTx8I0uGyrTM
SVJRm/Tu8mzAuL1jyLleQ3URN2vpJiugEWiIuv/2XLstQ4vChoyIDAntjzYG5Q6lMFYLCOMptvSr
xL6zm2tbpoI9KcDhs7WrPuvyoAFHp4+F/kwXvJ1Fn6SUCixg9+EMfIYq0XH2Ig3NmcCsK+OcGAYy
nIN2o6nkeq6HMF3yq8JA9/A6hYY1e1JVfNJT079sfbsXwi02FxO2homQMMFy6Q4kx5PDekhrf3bp
vYKsy9qLhrq3tbZw3NoRIyJzmQKu+qWgUYOeGI8ce85ahGVIexvLJnhfRAIEvNr8RXvBy3pmMKtf
0auftep102Vu3o2hYAaZa+a9hW0SQmxE6qbGF+uqUlrPfQIRFqhI+tGp9JCA/Kl5Ztjf9mBOyr5d
xtsd1jvcmzFtPGxG6yiq0wgJx9XyOoKYgk4udL0EReEiGO4AVkw6yUaGUUWZ4dix4nTZU4IXrMuD
OW9fxHmxmby358LNaJo4rRRcerCXB2dxx2s1fOszP0Gi5KibrvYdZFBoHBM19O1vORMPTRCTM3WT
F/LLLRV9CB2Glx7Ho/7MAouCqX4+i5Jwu05kA8Ttr6bKVZox64AwiGupYTvcZ3Lv6rEgg7XndlFa
/3tA3MYyx6EcScsGZIdrNDhpLIoAd0cC5SsdnN+sy4bzUnIcGZA/RA1JUd732gy9gi+GvTiT/lVg
E3ulkvYGiJsyOYNmuRLhZhUlrYPyGKk7WpDjWZ4hLOjKyX23jj7kFUWmuGvxG1huBltDQryxAnZ+
MU7afLR+rnagpd738YQGczfJgjL+hSytAHcfFpV4ssUIyfgnobyCHOOqoGqiGL+V+UNPHvrs++UZ
3Tn/EUJrqsEKTyFcye3lXlZBtUaxcmUFmo8pvW0ssK3p5l9TWfpzJhKg3DtTPuBxIYCeSzMKC4G3
wCO2PzL0E7mNVxy7+xSv7ofLg9urKPiARj6GA/JCyh4lC7hQBu2xJiDbqtzyaglkD3KD8kGk5rKz
0T7Asb9vPFa15jNNZ8BJ1tNifVkmwcuB6PvMXjbfT9K+QeoJ3y/mb4b2SxEFgzvbGDLvUH/U2E1V
44MN1L8rk9Uj2MiV2K2V0Y+6PMx6iAbIf9BY9AGK28iRtK5zIqOsuk9VX22hU4BKwcurvztbqmbh
0oH2IpvPJqhVpkZzgU1Ly5O9HhNT8P2d3YldD59nQPYVGnKccdGkzG09t9n7BupHTkbyaIm6yfb6
Bz5gcBYlSb2V6RPizMnNGrclIJsawsgbJgf36tZw0JRxJ34N3nMK8LK4YRMZ8sr8Naqw+lZVqIkc
6vycNVeL3nik1xxNuukqwSTuOoQtFrPJjU0PUdXXs20ACw97khO7FKRk5FT6YnL+t2OIC8eg5fY+
Lu6YWsfGomONcc3f7TsSdGER0tC80V9bX3EVH6ojbnwkf+aGbDzd4G0ft7mz/jMrbdUWZwjGGLAH
v86t6gC1WiHSPkgj+KLXlT3D38JxRpPCZJUFb1aelh/t7jobBESZbG+eT+P7cDg3tGikqFQ1wvc1
Y3CMYkbWoyuPBRq0nIE2D1VVfDaV5Hh5O+9ZCp5M2Y5Tdbxa8ldVaZCHLFIwLJZVXa8bt3LrwwKu
fFy8BVg7W/sDFHdKSdMM5VaNIlFc36bRlWWHmigzt7NIHyA471HZZUuKKUalb36t27cKFZx9ou9z
RpBlSZTkI2bLMNJwnPIvEDYTMTqIMDhDKKt+nckMDPjCkzWj+SdvXi+vumglOPegDHlT1ipWgqxX
c3+rgMfhT/poPywF5xbw4FoZ5oylmMubFTzPJFXdy6N46xLitswHCO64W+YOVZwWhmGm5cOiSb8M
Oh67zDppSYt6HtN+XswZVBWzZyYUbjdzaTq+xNQMoPj7NE/KS1qaP7O6CefGuoq7/GCV8y0q/vyh
qbxsrjxNHUbBrxYtLx/1kqW2oX2GcCZaHD21T2NRC66SewfcdmL4REpsKBVuksBgrELtfedMGuQi
dJ9pT1pXuJVTYSHr3sXyAyYX8675QPWcbb3JZRoVsWt27ogH6MEjbu6r1zlOAtMTsins3F0+wHJO
RY3kxqxzZmYo0CF4fUqOUBV0E08U9u6vG7R0meCfedYibDTyaoyTvXh1WjtTc5eYD5fNeSc+wEh+
A/B5hp4kVl43OABkZXbtpYCQjwQq8Vz+pFJDcfqy+XQZcC+QB6KpG5DqtXC/5LaoXE4SuN4xpDFo
voLb5yrHIcoq4lKnfMWzCXEuA+4ccR/wuP1KNLLqS4IRqlVIctzsUJzbJbWXy0/dYt7MlijVu79m
7wPk9hp8wxiTGYBlpbfgHian0SgFSctdX8o679hLkHImkKJRxY6aBfV3I6Swld5TcGfWRW2FuwN5
B+FVUvRlHOlipqgsaoqDaaR3JBWV5YoguP1bxXbdLTUgpK7x2nS413sR5ZIIgturQ1SsNbWxVwf7
doVCXSEIe3duWkwB779Lwb+CE7nNrTLGUnRV4WjZwVSPVvQg5OgWDYP9fRtc6+qKxjEMI9OXw1D0
QT8qgpGIILgYAFmLloCJBge0HZr5S5r8vLwTd41WQ2GyYaNI/kw/Ja2H1hgXLDap2pM+IdltGtdF
IaJV3R3GBobb8EPT22sV4Q2z1/zWPGVTeHkY+99HqlnFQyyqiblpkot2yucOKxE198aEylcRP58I
gAuU0J8wSXmHCMOaxkNjZ1d5hXKxy4PYXwu8JVt4eTXOutPquBtBQ4W1wJXbmYl2kEoVrajR4d/B
sKFurHZM1hliioBRJ2jVDu6og61FRBS3O186FsPABRt8ddyJYinQNRgIQDLyoIGPgQquEPtRxgaA
s6hpzhctGQEwneQTY8C2C8d8TO+MH1OguCpq7x37B72TPl+evL2aKJYs/D0w7iQZeqvusgK40kG6
Y4zixjEKNCg+Kr56Je6PZ587i2x/w+HN7eNi5bIiI2MOOEa3yWpqmHqZuHTn8nKZ/KN/lzRWWjCb
MLO7sQxJ/89fjjezZsqcw8+UShoyNoykudW7a3UMLi/L7tYBlwVKrJAiPKNVG6hJ43QtkLrLj5l0
QL0t0mqXIXanCLvSZGp86PchH1ciHufCjmWEEJJNnBIUN3gyFDiA3cDPQMWwZqpghDpbhSJW8obd
xoyodpN0cVTpuOJaqdiKs0iSAG3XtPAEpKpoq1ewPB8H1CZyTTUFR0t6ZOVa/WEKmC68KFze3amG
LiOnQNAVgATRR5xojBcyaRri5Ri6qFkoF3dz4hua6ket6tDuYanBH7feLMZdLp0oHlDag51/G3tR
zeV5ggrcZAZ4oxCbMTYsmS3xB88HXWEVLcC4mZRHJpdj3YOx05t0dwiKoxHgEL9SHyPq2AKvcWae
HDA31Unfa6TWE+gPNaB3QQ9ckuDNtxEs6Pltj4PhDqkxqetJWTKCLvY5iH4hhnfpUw9CFCPI7vsw
F2rJiMbFeflMt+KpkwFIWxBarC+LjnrN5B8TcXHD4lx93+ZUkWqgFAaIZO5NSVQYd37/4RA4p97S
xQJpDzOMByTbwsKfD9oPUKSDiu//kSdlBv/Bp39E4+93a6FPrT0A7W/BoTTIQpSEMuIa4jO6xFq0
0/dkUbaG/5b72xi+OdQrAifMIDu0xs9lYICX/Vb7MQR/s6RHfoYevza0vUhEpCgwEf6ZWVOTzIxk
mH5qfpcS29HovR1/v+yaz9+UuRnlXIxudpEqV5jR/NjcDmEWKmH+CBJjMFAKkNhBdWntOBdipPOs
qxNmMj4OPhPgzG6Mz50nhW2YPglzGmf3GG5cnN+IjEyJYzTEY0NbIdSJcf5XIVq8tWPxYobxIT7F
Twvk2UQS06JF4xzJHKH7cGUWOnepD2Gbh7LWXFr/41pvbnic+8jLLh1RzUu80T7axaEXSSCcHdnc
9znHgT3WdLSD7dnx42A8FaJMvWh5OLcxSP9H2nUsR24s2y9CBLzZwjTasemHQ20Q4hh47/H17xRH
T4SKUGfc0UKjBSOQnVVZp7LSnMTIlyCCMUiyp7XHYfwy5cfCpIJ4xG68V2yuTm8rVEthtRDT7UzM
+05RhB+c1SfGSJLfibDyzFH/Z//9n0vHJ67bTEz7OsfWBIuBzrP5WQ2GP6+fpU/eDieCHbWVWmmV
NLHaQETd5F663JYLJnUJgSdjQEr/5bosYqdkDiBmcKsbLSbmYIKIp1fPYvFsmY4qU5UM1E5x6LAg
bWNmGsT0SJsU+7zdh1Rw8HMjK7dsHCYIKFZFRSGMunHTy/JtcrUda+XXD8tJ8NDP4DR2dIlfO0Q+
pdfrq/g5R8TJ5nABpbli1aG4+/3mCk/p0fLkx5TFWX0yRkhdyjKHDmirN9R5YmbvNmiYKjCWPXeE
Z0YtnN1QtQWf33WcahxWmNbS9nUCabWn+wzYp5N+aPYtisc7f34piWpdApr47HmU6XM19xCnB4GT
V9qNFlvUXcUCdVfuKr4QvygROzKYpRi34V7ZNydb8xN4+IHnEnbBFuezJJA9qOzxovOVDU0C/oOa
3YqjM7mob8AYFi204/vUl++We2aUmqOfhIPZODlVk7p95j5kcxungfEcPFdMdnXR+stQxPbS/8+d
/cw68HAAhxxCTJ94Z3s1CkB0XsKLaQ6F4vWojqOeyJt6qKqCRBWCCyofMVl0pUgFFbtVWLdh6irF
nUVVxH1ukmBqrGRwawV/IjbqKYL3cma+p+zVN6FqY+yJbxxZhXXi4z/nunF8emZyMrlL0oq0LmrQ
+uhmqjOmkW2AciQ814IfAaiqF7n1r8u7vo54d/7zWomLbkRdDXQMMt2eZ9FvY80R9Gl/Xczm7fX3
Umr8W70fM6OTOmxXl8m7ZY4OUSf82WjyOZ66Q91TLULE1ml8BCVvZtOYBCwj62oGe4tdPBqh3Y62
hXJyv7FZ35OIM0eNC90EqpWe3M0ZSaMSGQL0zGJfXu76jqh2oLaLuzIDOemjoMV2DctJkv40w1Py
m++7lRLsR6xdjb6zep35s++1DZiKXjoDqG/Kgw7qG2F33TIojbhLUhXqUaoLaNTLfit8rxS/pRJ2
lAjualzmdFAN5jiHxikOf1TK/RgSdz217xxUtO2oRz1o0VxpPoXRl1qkesu3ozGrTeGAYY5rtTBy
rBOr3p6eWqd4xJzOPQadXtg0kcYv79BfdCJHWxGLxz+/C7PJDHmEZmgKuAxoii4t0AerCZHFJRaQ
f3P3XZKkLVvA3rxE1pMiHa6b2bbH8rF+/MtaDP4fzFsvfvhV2iU9sGiP4kw3I8nWsx1dWsnjkEAM
i1SURuxX66GWAvxRlmEPGEk7ujpcpHAnnP9n2pR/XB3a+y9aHduqq1qzjbCEjXBfG+eo+pnUBRE0
o6yB/X0lYwmtsQ5lZoXgVVxEr1aedSV2r+8VcVm8h0hXQnLMUWuGGeCNFjAk1v9cisSulKc82eXp
1+uiKH04aEhHtAWnGETvRs2xKASnjfzFzLzrQrYfIStb4NBhqdopHSqs2v9ziYUebiOEU/3YQSrE
6VDxV7rz3gSR5uG3fOeVcA44llbG2WJXr2RWYGgFB9KYEW9u9vs/ObQfIvgnt5rqU9UE2LBJf9NR
gT4+TYPboRxvsM500/b2nrHMBSYbqCbfu1qFpp7iOfz39WRjpM5rfAz98SuL3c779q37n5ON72fr
QyZ3S0VRKde1CpmJUrqLpu7NVHSUjor+U6px5gg2/Va3Jojp9RmkEOG5n0dMbNCINPn2AfvQhrPH
3Ki1PkvxCMjFGyV7UgJU1b7lWmRbDTVQ4V9s/0MWZ355F6rybMH8ZKTk8mN5k9e2+d16WERbEZFJ
sPzQyV0zt+GOacPeUGydOn6bUUhWe/TLYAzOx23LpY5UHT+BXZ2gZvBiDKwXD5Zf77IfVO0MsYUG
Vw8yK3JVWjOENVBV1GwBbIFSRrwSKCFcMGiI+jiJWSgtCg5R8rjodjp9uw5ahI3wZH2oOFrMoYEI
TbzoY2krse4MyXch+qNVqQKn7csZfIoKyITBdsRnC5NaFtUw+cu5kdzUQ9QWcwNwOy9e5yc/pLvr
ym16Gyt57O+rGyYtkjArMkF26+iHJngq5Q5u7s/q++zvq+/PKtCzXKBP3D/UJZ5vR2Eg4hWUCA6R
wNYY1PoIFTCIAVReWY1JD8QqbceUVmpwcFQHlTWZWSC/p9NTbznJr9rN4DGMLV/kh+t7QinEgVKR
NzKmr0BYmOO6T0t3MEdbnZffOTornTg86iZMZZpqrJu++IZR2LP0EJlfrqtC2TM/BdNaLEst2KOG
1SGUf6B71O289itqOjGsSnqNX67LY3v96f790IkvRk+brI8MEzpJ+gxm3hGtZ3rzhCmtd5UseNdl
EUeHn4I5zCCnzDvIWnRvSH9OPZV3pgRwjnNvZB2oUCGg116sdqdTlJDk5nCHfxDMOdbZajXuglnB
sOs3jGS9azzBH/zUnamYALU7HBj0bVjKiw55ZbNLqoMxfhuMU4rR6dc35j0qf80KOETohLYPC7Zw
qt8cdCfbGbbsM+quzI1wtV+sZ+uP4jL41mH2C4cNoARv19v1H7H97FmZIgcZBrjzZan+C8mRg7OT
R4xWdAcnvkN22DFDm1peUiQHHHkWaXXATvR8zCwbk6EwVlQ/GM8YTvOtPWRHy7UIf5dhxLWV5jDE
qjMdlxWU1MQfavegYxDZ1Dly/mdhPrbBfRNRr3/ChPjCdLAYBL3JVtVIzyBGu+nbQ2Kh9Rjtztf3
jwBhfiqmVXRWjcCq7OYgb85ZNeg5ksL/BsH8NEwrFoK+WYD0hfkg9T8s5SlQfivO/WGHPAdlXKlT
biLPDeqXdtcOmjNY020C/vrr60VtDIclapDP4iKxs929NeAotfAs1r8Mwc/rYghM1DgIaQQtMDvm
r6ht6QjRdAnGgKg5oy57jYOPRV7GqbLwiPs1UjkDqWVz6neCn3nWgWo42g7QrvaHw4lO1VtlzrE/
nVscrH3vIedyClzD6zQESRg46TRUUMvIIYVa6J0worTdnYKbPrmo2v76Nm0/dlZaccDQYDDZ0pp/
rWEINqCMcQEFO/NgPXee4pSI00W1baByhuYVJFCJ54ZU296Uy4IZCZyOFmUd447FBam0yHt18BX0
4/kqCq0MJHOBnBpJERSl+8J+wf+LHWN5XdAGl+1yH//ag9cf6kfhiGD7Xn2gxlkRUKXL//Sxu6bu
86liJ3y+CJUbK7FdqUS4nTjeOueLhLViVGUKgwnFmzy9GAh1ac1zjl7X64ZD6cLBiJYXOoa1M3wP
/U4wHEvGUOVI+49SOBRJ5XaUe5bPwty2pnnM24MVf7muCLVgHIgYQyQn+oxN6cu7Zfq5xOgpRclN
So7go1aMw49Ejct6Yca+9OjxMUCXtrw06f/cU8jCPh/nWecAI++KMRhSnGdjwfDCV3n4fn25KC04
vMiWJRx1AVpIwTHRDqX5PFDvRPYTr5xWPvgxK2E5ollJdpOkcvroXlUuVvZoooYUNhaOxP4TCn2K
fuhLVWTsosr1Xb18DdjQP+KiIkDc4M89erLEsoMVD/pN2z/VFln/x77weclUHWXFoNHV+WSl2AvR
3M2QUMmFM1emX+Tapc9fZHXZq2nlalV40K3YbrrAs7R0N0cjNWFyex0/fgKnpGUVUlCzWP7c7syw
dzTNxQgzAg+2V/JDCIdujREOyShCzx7thuVzVhIlS5QSHKq1oZzlY4/vT8o5jHon1bw2nAln8l/8
lg8t2K9YxVoGJFnCwmRaoLUhQC+jhljiq3QvfpXd6Chb7vUjSy0ah3B9Fk3FwEJV4XwvKD6GMP3H
XeGQLZzkCLOHISCeZdfKSkxfkog12/YUPpaMgzUNyfdKYxfBBCaS/2/+TI5UNPtzLfs7fH7I4eGt
a6SwYTmw5CB8VdzSnwy7OIXnwWtsDPa5Me7yk3Ugp4MR55dPWYamEFkKszsW7433rRMcLK/G6BYw
ND3+VrwXtBt/gQWfuFSCClTCJYQNjeyNmBSY5MlZ0+TdfzK791OwsnIZRRrLxNK/ZenHy+BockIY
NnFa38MmKwlVpevdjMnEmHIIarB8dpt4dNq+JxTZrq5eLRiHCnJrBkof4k5l1U/Toai9g3CpXoID
eD2OswtO8dvij/ZNzG2qG4k4uu9vkpWGUyIsucnWMApPU3uyKC596vscNEiCNGNyOL7fgqFuCfs7
tQ+INPl2TeFq9Th0wFyOBiR8TIY3e7oTewbQ7tDB006OS0HgBGUSHE40dSG3iQRhg+7FyCV30550
gbYXDUVcJqhdLExL+yd8j6aeZb2eob4gguv7tbIaAk+3lfhbAO8AMfoRUe9y5D/zaR9l6q4fyz8m
qyCeCpuYCv4+0IygJREz6v+pR22MGNrCxPyic+72mi+hR4DE1E1wW8nh9qQWxVDBPHrsyW72gKw7
zGLL7BGR5crHlO3v12Fnu+wE9XXoS0S/6Cf2nTozKq1HB/h7VMD8or2Vz/qdhYy16Go3HVIB3U3s
KgCKnNi2TbtYCeYOk16Cl9kIIbjo9Edh1s9iSbB5kLpxW2Z2fWktPUQEP1Df9xVPWDBy5U7oT0fT
nfaLb/nTpfKprgj22U/u5UozbgdVVVOiUEaSdwZMRKD4GEH63D9H46tlPRDbx751TRZ3uno2Fx2R
I2aV+UV1kMI71/eJO9gF5lSNGKgguwbe5/HOoFqA2f5ckcxfwjlIGfqQ1SNPQXQsy7dWrd1CDHaL
SR3wbUz8WFD+Cq6kSgmTBkpKt4PLQh+opgUfAwsiWe5CJcUIw+Rv4j5d5DHU2PYdWfqgu01QaF2c
frGDFjfyngq4bALYSj3OTddiLZcbViY/Wp4oP4b6IVeJZCJ1FPjaIbzYwFNrQgYbaD8/oIb8gNpu
h7FbpqU9eQbATLQLEs4o3djfV1dympZBh1n0WMzgJdAte9S/Fb9XjrxaQA5KhmaKslKBclWsPSXl
iGHy9RetmYjb8r3L45rJc3iSR1neLQLksAhq2tidK3xTMcc69MTX7k26tHBwAji+9RmLuccEN6p4
mDJNDlmyEAxqmGiNWyE7h+Zt2rwQcEJA13v8c7VdHSatF4UEAe8hxnugJUrWxdvg3LvFRXNSt35T
DurNb6XrUbOuyXiMY745V1NRK3WYY+gkMnbzS1JcFJL4Z/PyXglgl+5KryEeR0sRIUD1Z0b8g/kI
1am+0UdHdSfUIMi28Do8I112Et+o+qzt/NVKOHe+jVEEsTaGB7vBDUafZweGYMYFbfKPxRfjWO6M
hM6ZbXoRK5nMklYKt11SV9IvmaNnIHIbnBdn8kJsYbijzHLzkK+EcYc8F8R8wd6yzH4ICqC7MVec
BGSb142TksKd8rFOBUMrsIxFjMM3unl1WCaKher92vp0xle6cGdcx2wSVUohhZUz9f6wV3zB7/yR
PMuUOtxZlmJLGDANDjGMao/npS2ZboVA0PU12wSMlTace9DMqVop0iKjnPxiKg+p5l///nZw5kMA
n7iM+h4TumVsPQh+cFnWfu4olxjN4+irccirmVgzPnsppmIigkkJa3ZmHevFo5rY9TdWHs2ywAih
ufGOqrolVeSwQ1+SRa9nCP3Vnxx7gas/sS4vULrekYNiiYPL5zXzRQvEPJDk99iG6mj7aW+8xzYy
L/tBHdztUonV9nEwkWL+ezbpkBZ/UXaSGx/jZ0x5R7ewjA4KsF0TeXVyLTmkkM0KFol4PLRj5lJg
BF3uiLeMmlI4UMzhhPHzCU9haPQ8BVmrq5bKzhKLXZUF3nX7J+4VvtNLnctICyuIYKQryunXo1De
Uxyb29nU1T5xYCEHZVX3DPvMm8HVj2BlvZNfO1u9FXxW5SGc0x3llZK2wWFHV2K2NKodZTc7g4ba
K/0U1Zy6DVZYO/FimiiPXfJXkPdTejONcjSuvUMJiovvEneyu6Phl271TMX0tt3hj/XkU5yTpCNV
nGE9y5+zPzuBX+1CDD5t9vNt81K72s/CE1ztjrJ/Ar/4lGaG/CKIPmAuWu9ry0MW38xk4n3zXbZS
jfM21KHug0UB5Ic/wwsovx5Yg7RZ2ag1RmeCuK8PJVBSo15N1O5xSDJLWaCN8fvJZiVJ4IxAHLg+
ZF6MTojrh45yqPgC8U5VF1FSoaL+R3GInN6P/2hexO9lDNahche78LzHkPA+tsOaq3Xl3Y9FVFOE
gHAEn3Vfv4kfMFNpX711x/KM9nMEaNB0dkzdcT/9Tj5sJZj3SCJhSIcRtqpHxzb8ng054SSQqnHo
Uov9XIcNVFN9+VJ/+dU8g5kYGHqawm1UHOXIHEfhQJ1DAqH52GBfinHbz9hIYd5Zyq2iE1ZJnDc+
NChgIGoRsqs7LS9d8zKr31JylDZx3viMaJwllqgLWLwpPguRl1uFkwXnwqCMnnAM+LRo1CO/O7y7
v3ivY4gd63KvuveGI+0LXQVCQSRfHy5kVjllCeC4ypzhtTgYu/yP0pFCezoVe+u+/1ofchf2fiKh
hFpRDkoks5GnRodVmM/JYfQwisrJ7xc0bAvPKVJLcGZ/hDsSN6n15VwTtTKqRWOOv3lj3qO0ByFC
5aY8qztQB+wiym8m4NLg0CRIlVAv2PssOVRPFeppLEe1g2+YZOboROCaOGQ8m6laBJlUM59L1J6C
4E+JYq+kDhmHHmKk66GQ4PuGuU+S2VGDzpb6fEeAPrU/nDsSCXM6CRnEjPcNXKDcEx7E7ypCVxjZ
Q85W2PbrTENWMWRE/MQA2/aCKbfs3TQfu0Prdyc2u5GO/P2LP/whh1u7KFJLGRMq2PMJI08RkEMm
01EYVfsu8EgTZ1/77GF9SOOWUI/nqpgZ3Gp2c8bUUidEKVe0q59zZ8ptROHfnUkk5op7iuOcEG2K
/4xHqIHQTLkA0aH0JMUR2sQDW5l8VdvNMeaafiOMZdsm/9bU5AJKKKaNBnWEOPW+godQO7ITAS8x
y2CHGcNO+YqAuPsfZTIDXoVcojzENMkSR3q8V+EvtzfRTnlYHsTb6MK6AoRzfwpfrsuk1OR8vSiv
TLNgZqrob3L1nDYoXyG8D0oEB8aJUc44etBKlPwmudWim4R8aWwf7Y/dYr9htXI5yvUtZGp+vXnj
vfGWOxZeofpOfwvd3v5va8Yhb78kxrREUCjtzpn1Gle3ZAfCez/kp4NmstIiRL1MTeUUatWmCuL8
/SmDQOpbi+F9qhd63Yv63Y8iZ/jJKlcSB53Dt8mRopHa3DFT0zBA1dJBXcoZRZqpZZG0OjAl7N2k
h1sqVUe1moh13DzRmBSE2fXIGsr8EVOMcVZHkM+6anJMRa8ce1cq3KQ8i7knt4/XN2270mQljTtc
VVmDm3WEUllsyzfyUTov4OtI7/PnJbezL5IT7XPFFsnczObluZLLL6bVWGYUorqu6vZd5Q89cby2
X/YrAdz5yrUlaYwOAnqnOis7xqCG8lpHeWjdEcOeuh/BhWK03jaQj53jrHMZungBZxKwuO0docMQ
rawDPWzVHK5vGiWHO2maWOeKgpplRlSYFEjNu3L+H0VwbyNwzwlwi6HKoKdOLudugcFOVhMS7hr7
pZ/P88eKcde0KDWI1BqwviB/KZNLGT7UmEw8ts71Bdt+2K6Mgbugk1ydejWBMbDxNMYObaxv1Yt4
x+g4mZczda5MOIfEHvEE6kLUFwp4J1hQPTiNSekpcQePvyQ0o8Tw93EX6LmgwRSGvrYLcXlq1MKu
c+t3aKQ+1s/iUEKNCnOoA2hjlha6CzThRZ6U/6gKhwgBBhWUOWbEuz0Ye1Q9O0o1pmBTPc0E7lgc
LARWKYBcDJaQtTezdNKT1+umRn2fwwCxlcE1iNlFbiRf+lSw58B0r0vYjh+uNoM7/mGBZOU4Y6GU
22Wn7aS94BjwbRcH89AQXaNi2ZSJcVBQLlJlxgPEpZioUT9GhhMPX66rRIngYKDSsmSMwQXpLmnr
NHn6ak2vQkK914iL1eJAQB0rsBOjHNHtjNmOIs8wHqb0KW9Heza+TykBbQTmKDxBVDLqvdL0sDTG
pMTcZNY8n+xif7pnJMDRsaNmr15fRoUvv06MotdSdqfGwiURTvV8MrPfqnf42/iQ2v2nSxkJiiIY
Bez7fRbqTxVaDaLd7BdHctrbCQlfNkB53pOvAPaQ+ferAib+T8EYZjbLo4LdE/3qUB6nvXZTHyDN
+a0qo5WGHEKYmJiCyeQwRsncF/3P3CiccXwMsvtWHnfX7X67AGcli0OLatTAe9VBKUYYNRyS29Tp
bOWoMDpgAsKZdV9bPw410skSs7phV22BQVKFE8zHfHoxurtYDm0F3fYKVYi27YJhhLOIwgNTxmv/
n1s29l0+NCFEtl56kdxsF7jznfHwbXHi11+sucW36wvKvvhJyZVEDkhiRRkDqVdxh+iiLao1eMBN
Ow1dcd6nDXXAN4/bShiHJ0bcGm3UQBjLX2rfpDND4sXXUfggOfF3xktD1XOwTbqi3/v7aPWgm8ug
qloLK6pFz3F8v1gno30DldB/WsX3cp2VlKHvtGRC3YHbiJMdjK9d8hiab4WxC8qX65K2g6Efayhz
cNLNipXoJdYQbwxH9LSv4Ar00fX8AlKa3egmYJpDAi46/parvpLLoYkhttoAykAspLGPjTvVfI4b
QjfCPN6Hia1WMZb6Qqt1iAiXP+T8YZGfTInYqM0zvdKC/YSViEIo+3YRICK1LmZ9MbXKadXHXD4r
yq2OftDSoAhHNt2blUQORbrBkqVAgUQrVUDNIfmDRHUGUyLYGV8pZS3hUmXsRaqEgPoRW9RTZFzv
ZnXtHHE4YYphHlkdZGTn4F5+EO8HhAllDJaNjyhh8goc5NhhfB3iN3AbXNIdFUvYduJWC8mBh2Lq
cWKwrWNMA+GJtVo0++Fo+eYp3BkHat+2vZEPeTxJqzgVGVoSoDESsyh/z1zU1Z1S59vkBPZ06X60
xHWzZf2Yv2Fg/oGusVEW/9xFuZhCEHIiGtThrukGJ6sap6cG8m2ZyloId1WrmELcliwl2wctmG9a
f5h7l0CoLa9xLYM7Y6M1tHkVQhFhXx0kt/WVXbVLn3GaD61bH9R96KoP5a66IWsTtlIZa8ncWYPr
OCtm/h69w6RMsElOp2A3eIonHKi0yda9shbFnbnI0Ee9KyFKVVCMuFQYBXJJrLsqpEYgUGbBHbxA
0v9KTEZ4r5bKKS1Dp6eQd/NwrdXhDlfblBhn0kCd6uu0y+6UfeCKdxWmEc5ucmL+KWEjzJh5OFnJ
4yssQFwVqEMLebLPomfJbk5O8iPrW0ed+r2gOQHFAE5YPl9nIWhj1vQ9JAryecTsSRmTHQilti6X
tVLc1Ry2w9AKBUS0His8ANvLGW+YY+ROD4szu/OOVeSiXMUPC/TlE8KZwV1bUQ4+OiuuimaA8Emy
tcypAVpoHPRif741bytPvIsP5rfQkfdUm8i2gSLEayoSiDlNznRyNbSmLMCtk/THQHmpI7/tfyN5
jjnToqnKpqF8moUWDnmBugAgSi09jWAyZKnf8Z5YwE3wWAnhDtqISTmFIGIBO3D1gCnYWTDUYTlG
+4xMQW2Wdq4V4tYswfyDuu+QQayC20Q7G+DVQiNB1GIwp+Xng27L8Z9FTF5p2yrCgxJlVNJ9GsbW
B/IsNcx3TJNjHMiv6YJuXFkZbCMbXSFGUXCd7yRROMZpf0SK//H6Em9aivQhnoPnCP2ZWYMovhvV
N+pyDKOHeSCCiJuwvBLBwfJkFIuQ9Uh3FErtqONTNi0goby1SObiTThZCeKspS0acZkyCGolwS90
xVNFqjuX0oUzkmjOWmvM2dPMALd5kzh1XO2lpHQbiQr3Etrwvs40o+AtLqCN0VWPaF24t1LK89h8
2xofK6Yw41x5qWVnYpwE5mcDHRuUcLQ3+U3sqzYo6546kNQ2SDNToUvC4BQOkMF0IZuZAIMTjRcx
r+wlO4HahoD9TXdnpRcHvFUjRXkcYJuSQUfLAMqz4/42b9Hd0pS34jw7nZDs/tNBUth2rpYS6WRp
qWIs5SDeqRikKevfSrKaiLIJtrgrIRF6nX4VXcpgjxVuEqoiapPBZm0QHByYkaxguhMWzrypcOvf
jZfxOdqh+uRW/a6jii10siNY70/djeCSrwkCCvkeymrO0qTqsITzUYJ7Ou2/ta527MBWRkWDiWOs
cEjBCK3nvIYRjsvkZNNdIPj6FLkBNfNms4JjvZ4cXiilJOMqxnqqPvPgBC9AjDFA9XTjhy5Vi77p
bkiWhRizoqGblrP6TBs1NQ9wWyrN7ESaYVdJYAfig2xc2s77HXP/kMWbu4LypHLA9S/WXyodPah4
SJOtfZucdpiy/LdGnL3rTRfVSQcpjSsfZTY0CmUpjE+7dpIdI3tA7eq5da376MuCHG/3TNdibR+5
j5/AnYhKGMxC6bCo6qzfqOayLwrKB9gUAdZTS5ZFE9P2OBTWU2vJe1ZLFzbhDk7Hrg5j//p2bQLi
SgSHumYvtXXEit3FqbfN+F5Jb9XsoRjOZfkkyoRtbJ6ulTDODhWhbdgwLsZH6bfLQZD3Q/44B8Tb
fPt9tBLDmWAt1nU3LDAO7TaIHAz28dW70rJ7V2QsArv8kfKqKb04a7SaaJwsVo6VlYGvVvI5yG+r
7K0uqeIJyiA4m2t7tQ3RaAffWtxbql9Xh+vWsA1Lq6XjXLLUjHoN0w/Z+wDV7do+clNH+WNy6gMe
zrj0/6M4Dm4bESHfZoC42RlcY1dFYEXrbN0O71jpk/X9uji2DZ9eXSvlOMxNQxE0DEyaUn4tcHlN
f8pkxJeZ8BUZfOmwMpeKFM5sh/CsDPeFG+3U18qzfM1BZ8wjVZtHqMRXEddNoE0YF8oeW69hktp9
d6zCx+vLtlmWZHysG19CDA6dOtCZBxN+UVM7YTFFEHiiC9idXxc/cdH2/1NIQesmgWsgdCkW2/eA
/LU15WAjjzQrt1idOQa4srGSoWdqyAmDvhSiVZtVPY77CiWw8+lX/xFFJUqtMgcoVpsb0hxglatc
fswa7a2ReieVu/31habEsL+vnLiwb6ehZF1BffVl7J964TgIxAEnAISvH84S0FIqrFlmitCKXMqe
HtbudS0oERyERHVpRUMPLbJ8B8ZhkZoCu5lUWZsjBxqtpUSpwTCKNRtnYA+STohnn9W7DLzg/RNY
C1wDgyXJGZybXtTqGHDwMVRhno6sknjOf1qCG6mXOHzR9MTJmj+vLyF1g/Flr0FvtUW+QFTtmb52
jr3wB+PKNe4ZdQjaVCg+w+333odufFWeqRRNpIQQaIER+LE6VOiwi2/AlOtal8pD3vvcPJP1m8S1
aXK+R6jraDV+dwfAzyA7hau1julGs20+ST57UuSuMdpgoOjJ6B8B0yYHKe2MlmMDPjioIXrP+sqq
FwZbuUw/UQ/oxuQLhoJQk0OQqK5C2WJv9tZLnNFhBBEt8FN3WOlefhM+S8fpy+iy+W6xu1AU0ASw
mBywJNVU1QNrDtV1057VS7rUTiZQi8rs/wpMm5xzEhpodWpYQX8RFndgU99LdXlbJ6yINPHKeTp2
ani/yBnhwRLH0uTwJlGtodbZ7QCqXTNO7THbWb0XRw+V8OO3jqVuomrVZByAHAKEyaQJUofqENWP
gTwo0tjjmPislTjZ54/673DKGfLf8vhID8axa5oWoeKlRB1IdwkVAme27eLj+9z7wpD6dBBqsHK2
4b0afo/a1I5Fau40JYQ75UtWzkbIiOFHjOtRURekJU4avV7fmu1L50MT7jyLojLrdcE0mfalvm+y
t+vf34aqj+9z51fpusSscuy8YP6pj4fJineBudh691sZpNWWc0dVl7UizHOslqW29jAhFaGerYTQ
5l/ulw91uKMaSUI9Z9J78Zb2LdyzTofwnt0w4k75MyMJ//4F/j7kcWcUlSR9LyKI7XZfJ1dy+31y
aA45+NhZvX6C6EfypsJ/VHeswk9+uL53lG1w/kIa9bmVp1BWDndDewlHChYoARwsqE1fSlII49Bv
3vmq9/mNihYjCwzZzBVpfCogRlgjP0ZiQO33HBrQCAzH3Sko72UEPkbq1tgs31rBD0+vUi1tEC8C
Wzgk8RdX2ZsH1jneOKgvJArviCXkp0eE0WKUOqNlV/IbSfCqiZhsRH2fw4cyAoVZz9huNeswji9q
RyS9qB1h8leuu1WHld4HMAEruzWRYBbUY5EdzLDwrtsydXL5FpHKjKS0wCwFN5dvm+Akip6Z7Yv0
Pmz3SXafKj9HwRWHwAYR3NQRIEsgucqhRlvXrVIkkK2Xp2aI7brxlIA4rJss4muj46AiqmZTr0as
5Oxbj92huO32sdN5FuJ6qLED7UNzMp+mY3DLgqXxbeBgple5E1yJIiqjTIaDDc3sxlgVYTJqhgl9
yr04UDmjf/G6/4ZFlQOOxApHdFAzEX530PbB3fycuOqdNdnpYfFyjIpyUOJEakYZ0Sf2FRHkE2KJ
jbT2us9KrN/J7RxG0sC6Vqmg+nu26LNn+LeePP+KIg8NKqugJ+7MxckGwUaV7Tlfkt2Ey1Q229tW
gPuNB7VoVb5Y6o5Ug10hmsF1Wzv6ouwVpTqFNRhAc8kZDMTyWpT4aLWddJony3eqMD9IXfl1irU7
PVcexMzwhBRv9K7wlKwybeIUbvucHwrJ/zzufTeOkyhjAYdduB9vyhvBa/Z4KaHfk73QMMnnVvfG
36sSNlCVrKuSpmu6xdmkgR6cqBjBkZocWNIboRePkfknR+ptxj70acdWgjjLBOlbl+oRBM1y61QN
SC7k6qumpC9R0NylWX0rlSoB0dvXzd8yDb6ivKjqqZYmyGTv+v4ZfW+hnXyZPFZpSg7k3cSylTDO
9Z20vkmlmAlrzjEKMAU8GtzrVrJ5J6xEcEZiyqNZLgpcucnKbVOu7cl4bAp3LJf9dUGb9X4fZmF8
Kh4va/g4PZQZHeE2OUg70AHf9H7kyojPCc8zTKTzM198sNzOqRw6bbYdk1npyt1/iVbnQswGXEQH
ViIUH4eTfMcmK++kY39gnED93noyL9Swh20oWwlm+7y6eLMMIZm5ZK+L4/QNmfddfpMLEMtCJYiR
4ybeXV/szWthJZC7BKVyCcVugsBEme1ZN/diMN1fF7HtLq9kcHcgHAkzU1vIUP3oO6ssT/1mj/c6
aKtiDIot9iiTczKvcqxD+Ya5IWi9vv4LyLPIAY2uKCoGXOAXBDezF6G6ptunTvjE+jp+p5Vsbbwc
1CiTMQhCzkwHL54UE6k6qfW6jmQrITaOJx6V+xnlYAPkyPemw4gsi3d3InXUHiFkdu9RZV4Exrwv
8so21UgtpO5ds8W4iRcFb3iMQRGyx+ubRYnhcMZaxkGP2NgkdcwctF3vZ7mxpbmn0mqUHM6HblNx
qrQGC2jqbvp/pH3Xctw6sO0XsYoBJMhXpkkaRVvphWV528w58+vvgvY5FgVzD+6xq/ym8jQbaDQa
Hda6HnfDCZkWr3WVn9P95LAsfH8S1TdEjuW98Xe1hqoVJYDSh1Byrq6sB0YVKnnmF+K27uKFhwnF
3YbhGwtC3cv3H32P3FZiO1IaicJIjxZZctHDfwIuoq8EycEcI6dJit1Uaf/3bbQUaqGbWCamSvgm
h7qdaBlkA17HULCT7TL2ikREXLLlLz9J4Q72GPcDCQtImfxgx6pTxVub2NhEh0H1WLfR6PyfrdNS
TDgz/EMVm5/aMpucWkoyKW7S3OVB52TzUe5+XJaxEY59ksGdgMSqwhrsVyAIVb5Q+W0w94EyO6N5
TA0RMuLGpf5JFHcI9DEMZlMfIaoCeUEv72iC/lAy9HakV4J7fePAfZLFXap6NUuJVkOtSX6g6c9K
3ZWqqMVgq7j2SQj7iJWlS1KgoL8GQlgHhe7T58IvfzR79RBfMfz4xWMpGXIt250TeZYrGmna8Mqf
xHPXqdUs1gLIXcUlYBUgi76LZHl32Tq2itqfZHDXqVoEpjypkBG8yu/tAOY/lYdSEVDGJFc0iCba
NO6AtZJuZXoMYeoyPBR14liLctNai3tZqQ0H9Ukn7taschKUxQIxil44i2HcGl3gRGn6OEiGUzf9
cSwjUYDOjhH3KIBMg+gmul4shYfdmkEaGpVKiSkBTIQVGCYpgbdhICOkYkpACFzFTtIFaXwlHcAe
NJMhD9JmQNECju6gYibBtEOnvAHk7tPlBd3et1/K8ZX0QgujZKwqxQ0TjP2Ad9qi6X7IRGi02/b+
IYZzVZFK1aRAC4c7Rgd4kJEIgCG2XeHH73P+qemIHKcGVm2WkDf28zFxEvBpG8ZNj5z15SXbyl+s
DYJyDiofgyW1kPx088aefNmR7P4cuQpsXkYbR3qQ8dyYZQyJ/9Gd8qEk57PAUE66ZITcTvYHtXIU
cp3kIsCX7avyw9z5WvlUhJM2aNiqvvHZiEBrJ64ZgrS0dSdPjvHOF726t8aYPi0o56kyc8qthNm8
HiJABYjryXTDg+xTbwIKc+mqJ1Hr0n84x4+15PyVkeWprnbQcvk+uLrPplirfQ5KYsYRmIpIfLfd
1oc0zm0BY0HJjAwKSjECt7Lxwkh7aHpiGzR1kj4DXVspOnIiFflquhrp87gkONpUdWaMGtE9A+0k
qgMeh514+E1wxPlaeiFJhSkpWNE5PSbLWy4EtREsIl83B6hI3UsyFrH10KN1Cr3xxbw1rwpf8nQw
zmI8t/CiYwjYFBv97pfPvMBN8oXz2lDbqDQheyY+Sa9L8xCFh78TwXmVYo7kdiQQESmRXUuPpPgy
j4LRA5EanAfJaIFsRQ4ZYTr6OSYwNXNwpFTUr8fM+cIdxpfEp0pNxmmBGLIrr9Oj5YEY7CD2GyKD
4NyGqiplSBOIqdLezQi62DH3O8jkNu8tzwyanUbmv1xAzm1MtREvRIfIufaH4TG1DqZU2pcNYTvW
/uUs+GEleZSkuSI5Vi+/NQ27mr/n/Z3ciHhCBOeVx7Lpx6ap+gHnFWxGfXmXC5vzt43NMi0Aa1mY
FeW2ZxrLVoqUGrGafJvHAKIqBydHa/Tl1dpW40MKtyPDqEeAI4CUMEnszPBnVdAt8B8X4ocE3nkD
n6yoTfjRxp2BOhh7amLrXu/Ck6PnSrrKBRkHwbrxZU497RqrlaGRbp0LIL8Et6YIiF6waHyJMxnm
Mm+YGZfq82h9lebnv9oUvq4JeJx5LJirVoZjBmr3Iiz/KBb6tSmEC/gsVEUGcJ7i7A/XYaA4XXqa
c0kgRLRM7O+rR2KdlAC/yyGko3u9fMoSQfn0P16hH1pw/jhK2rrtmPHOaLVwrKZ32zS+6g2QCGcD
mC4Mr5kTVzKU20iXQH652OC9q+2l0O0wzsAeoXRO01Y3HS1Re132sU47G0RRLwTIope3VGSV3Is1
qGkb5BZOQTvfBOCkCasba/jydzI4j0FKGYUxtqnSPNnDfKUblV2T/WUh7Ed+v5w+1pxzGFbRtErQ
Q4haRjaNX/r8mwbQXsvAq6EQPBW2XfmHLM51ZGYRKCMzoFg9W2Flq8rDVN1KKF9f1kmwOb9VNhuw
wAbswp1LL487lMExOP9nF8YvZfhyZtOk//NUnOR7oz/WInS6raQnngEfArhHYqjUBhrJsVrma7TL
DrrfPcSe5OgY8Ub589iDm4sBpP9Z6uJDLOdKarPtxpodwqBlsKBNBYKZ6fvfbRDvSdLO1HMTMkh7
n8xXknKnT7vLIgS2pnO+pBiNts6VBh5Ryhwl+5KrGA3Kj7UpOKT/8a74WC/OE8Cm0UKqQRdGeM7u
w8jNnnoU28AvdhCVSQSnlaeMmOoknsYAwobqTpddPPL3sXWQOswCZ/eXF3ALNfOT/XGeQdUig8Q5
VhCIyXdAbvrCuGCbfXggrnzToc2/2ZHEETYhs5+94JB0zkmUNDO7KoOKDC6KIUK0x+KAYp6T3My3
y3G+oZiiAGMFEQ7kM6u7IJlHOAh7RQ9BSKO4Wjw7rfYWtYK0zNb85HpJ+VGuPKiTWU+Y3e8YcDe6
FDNHuq9O83drp9rZcdxnz63X7s2zeLL2P/I0vwyV54/QKwXQaSxfwgI3Rp8iAQsm8rPT5DDsZiME
g5uo6UPgiQ3OmXTxPIwy8/ijUdsE1dn4p9ILCqUiGZwzMRO5SpKBXcXhQ1U9pdVBXDERyeC8SZku
DamZDGBSzWFoS5MMIIDMExw55tIvWSDnS/JYS6piwHLJx3hf3eRO6ljn96KMj7G/vwusDS68yGg0
LIQZI7UOS/VkTW6dPV9WSOCEDc6FzFPbSQMLrKUWhWp9wZN0fMhIdR/lxdtlUULz5vyGFdFATme4
K9Y4UgCZHBzZuC47m+qMdsaZn6iri5w/s98LG8anp5OszrSIMPuGs2LJwcwvsWl42QFzNfZF6I6i
y4bPT4PKRwkydtkMPhuWYDQO0nW4o7vCq76KGkwF/pCf+JrUuktCdksDp1S27qVGRLG6eaosTdNk
C5g7lsydqiWr9C7R8bTHvEkR26MXHBmVjn6v3809UlgRMIfGUy6wlE21VlL5Q1Z1S9DHeOmbkjfL
J+GUvEgr7lzNtNYxJpYhIJBqOxuul+Ixy/8k8bLSgTtYIXD/06bCyqmm21gnVHsC9SA4UJuHdyWD
O1DhpI9yOENG9V23jSPotm76l+EUoznxfdR/OUdHdCXWf9J2YikfgvkejcUopQatTOyiYtVptHwG
Tu1G1wrymQVxL6sp0PK39ox20uYkhrAheR00NwcpYNrvaSBq6d8Ma1ZKMde/ejwHpdWUZQg5yagf
tKh16jbbSQ3SJ9qAwozpzROAKC7rJrD091TOSqakBRKtWshMJ2+ZD/H4ePn3txqEPu0U+4CVAIDy
91NCIaDz20fqL3vdm34CM94RI/RuRr6r9eN8BZ1SGAUrmRlBZectMvftDsPPkXoMaOhd1ku0bpyH
UJteS1szRUWrfcvN0F6EQS5rLPzt3lhpw/mIBCFuNUXQJrti9waQCg6pM/rWsRFCrAnc0Tt/02qP
1GBuwFUGd9R21Gl0TA6S1i8zEXCLaM04b6GoVE/HjtmaMuy0IrANVQTgJhDx3jC30sQC3F5qJBAR
DFfaWNhAh3cub/z2m+djX94zVCsRo7RIyxJiX4IzG4ixZJvBuSLvQuzCzm/Lm8pJvpLclu8vCxZs
Eg8RGoYyTWkPuSGZDpNiPTREPiSS9XfXxjugxko9Q0Wjed/DFoa8tufGm2q/FUPibgZFq0XkvIIa
Lk0gBdinEfP86T72AKdOGza36qChf69X9iRqYNnOSq9kcu5hNMp+nJhtaA9s+qYFlah+jdZhepZ9
zGsdukJgKgJ/pHI+ogMpUqksEKiPT21/M4yzPYR4w7FqmOFetg6R4XPeQi2Koc91bJul3SvIm+ki
akGRAC6cqDsDLKXsotCV6wDVw7qJBMslMnDOPVi69D9XkY7MQfylbHemMGAR2B0/KClZXdiAF4vZ
HTg+/HEXHDp79LNrhqAdun/Uf/Bhcjw6lrGYYAkCPZarjQ+1qttj7PWp4G0r2BgeDktNg0DRUviF
JfuS6l6Yfvkry9LYkq4cQkvkxsqZFYej7Kdp7yVl8vWyiO2H2WqdmI4rGdmUa7Q0IeNfeI/MDV/j
YyKjPZtBxMv79G0EGanAoQrCLY3zBwMQvIYxx+YUEXltF/qQTeYttSC8yvyFtPuupQ+XFRVEkhrn
EZSpbbKGxcsaTql5V9WxD2iFSBbhOAmOEl9IbOSirCIFcoLRbYP7YnJbTZCo2hZhUMYARAmu7s9b
RmmiKCPr8eqlJ6Md7Ha4btX95eXafstaH0K49QL9dhaazC4S8DFTvz5bnvSj86I9EMTOosSpUBrn
Q8tslKuyQAaHYfqzGbIGpSGPtTaCn/vtj4qWK904h2pKVV3WMxZQRSN2v5/BSaU+XV6/bQv/WD7O
o85DlMzaDNdA5POc3JL5nJKnBHhK/VUnGnwW2APfOwP8ySEH+BqetLo/ddd09po/6/T7WDK+YWaw
QFvSpFgy7SGJgfBSsRTOvXYen8vDALTBUpD+ElkE30BjJJFVleBfxvzb5McIGSRHudZ2DB4KuB67
y7u13dS1Uo/ztIpB9ZnGkMbadSxwZJiu/DD6pm1g3LlwqPsHc5p4m/2yDx5sAg+zTOtZFIaFdcpe
tqUqtaPg8bJe2zXblRjOVRArqcM0gRnKIDscf+Qe0gOgew7Pnd1eya6ymzwdpBkx6NXnXX9KBadA
fe+e+f0p9aEn50bA9tBZHfJi7qi/DGBDCOfWK5TETnXZTmi8i0NjFwehM1cgeFr0h3Cqa1tCGBLI
xWOhq/Y4Vs4CEAS7isyjNoAjNJ9tI8pvpSJxDO05iMBqCwixIhps1ESPvTK7mTZc9fPZAnWPUaf2
XGkHQzJ3YR3cpNXgoBDtGilwrHQMsmgJMqy5l8o1/ntg1/roRhQIkCagTXT0HDW5b6rDmaS9T+fO
zrIbLUkctVo8WYlv9KFzkqT1jHh6jLJad8um2FVxecpof0gssGhkoKLrAJylzW6tZnaQlLYc3Clm
vaNo/MlTYqfBcsSTGWUTK5jsIrNu5Cz5Obe1P01nkAfbZXFXTuM5BbGPbaVImdaSO9H7ZaFHWpnO
EFaeIhUno3xppTm0MQLotnF+qDXjZVhSpwIAQhV9i6PUHytUJ7ECOR1+DOoSeRmcrl20haPI2q4o
+6NaSbbatNeVFO30unJGGrm1RW7mQLfrABbTIZvVFstzY6b4GrXzjGzsnLHVdkPTTX7fzoMdEAxG
9HPkm5meO3UVuEFFnQ4cXiX9kcl0lyRlbaeDcYNOIQdQcPZkkVdS51cKRsVsvR40Oy+G6yjN8BFx
b5dTDQYNs/oCrL0ryex35txe5VG0QyLgypTGe5mUx8bo3KhcGgymVmg5AKmDnbT9waLTYei62A4H
wyVmepTV13SWThkZd4re39DZuO5bKXTCSv9CzcAN52RvSV8nojyj78QmyHHp34GJYqcdOgmAQboY
wZcw7l2dlPdqhrGXqbLnsNZsY+ofFj38gteODcBANK2hu1eV34IB30JIiBcr9dRQOQ1DaHfB5EZ5
v1Pj0J1lBeC6rWOACMXo9dOUdd4YZyejyv3EyF5jU3K0VNmZUuf0xXyFGd2vmjKfSHBnTig3Wxil
jaJXvQ6fJ2U0AeasHRMdbIQNvSnS6TjrmJ3Kup8T6a7o8s3IzR0mJI4GyWyrzdDYmT1UsERJzu70
pvXKuD9guHVfJy8KTTFXk9iNFe/SovS7Rnb6GqSblfQz07K9JGVn0BJ6w2I+KFnpZdTySKb6dCoX
W1eXhzoPz3W9gAM6d+YexTOJHFqq2v2EOUAtsKsgfZaNb4RoXjyjx0EFO1qDB0EXO2WW38pLYY8V
2Aj0wg8tlG+z6KS1qk2Xp0bFPmXWVTXhxOMzF5CEx93kLiE6UuZiv+QFiLzQJG7q7mW3evnC1fiB
p3xph0zS4VWH+qxgyH7uPOGo0fbb4n8dp/Yet6/i8jHt26hl2fcp+zpgpnc8XNbhcoCivedaVr+f
KYoWZ6wDtlaPU296hnkwu3NBn2ezt3tZ1AIlvIm4CC/ERCwhHS6Cf7HcFRvoPH4n2/S62MMHnsND
fQWEyxPG47woxXVoDy+XNd4awf1053JhnzxHmAkHDC8+wTyOXxO/OgXIG6FUfR3sWd262pn3ujuj
gbsCJghGrVy0V1z+CGGkwQWGHYirMgJmV6DgkAe4ddcqdMekT/rQvyyjtesCfZfr0ou5/FAy8y5v
alQRxqMUy4LHK1vwCzcz31LZAFWINKwNZzJvGvm6JjpOz0vWU7usB0+gtSoQxjKuK2tTwqQYZBai
KoARI2AiK53mzTpXmFliXYkCaZfPDkALPkujBUkMY4Bq/ZHeMGzR4ZR0duTPt/P30dW86pwpvkCm
aDm5CLJLZaMomE9ggzcRcsaolF1b9+aV/pqdGDVZiNmsurMHETqsSFn299XS4mZbBpl1eycK+Pei
nRHqIpu97CtUi4silSXDxcGC1c6vAAm0AMuP2ElkI75AuAEy3/xBe0GsYKdP9J/L63rZ1aoWFz/W
YGJcCgmi+/FroKC89dUq7v9OBOeZJIsWEu4KeML8gUzHST+pk0ALkXFwngfFOi2dWCt7EKsIBBBq
5vd5cJSi51JI3stW5NK55hzMiFzRv09pFZY/flHq3iHNLgpK92+W7TdywUJHvJdW0EmWJ8foLK8p
Lae1KoGY93rif+vzG6VgFJB4MFmSLTksrmTXQDwEzzeAA0RjNpdNDaOwnw9SbwCdhLC5F7PM7qMl
tg1J8ZOgF/hCcnF/fmMRTOOqJzkrLlnLddI/0uX58r4IF4x9wMohYMw8IJYEPf5lml1OrAOB8fmJ
FkzwRtf4DoFOM1rSs0RUGTnme0pgKF2KAYp3uFfZ/qOWh1+vWU3mnEFZWbk5sZyAEu4s+VsV/SNY
OnY2Ltka5wrILHWtGmBvRgfPSd2vd+EPgAMfrHvlujuWg114xXkEyMNuelGFhNSXTy7YWT5vnBKW
ZU3ZW3lZHvvwZ09uUcKwBysRWKAgBkF/x2dB8pDTvO6xjgn6VlNv2jN0oexJ2wGvyZ5qO/D+Lt2h
vdvsyiYtuWuGSoUbr2bAUkX2UN3WigjFUHCy+GaBZR6beGCeooksHFx6rfemaDj/sifX3o/ESpEl
sIhUsYFDS7nvmqtCRvv3OVDtRbxLLGK4YIx8f8DURIYUsxmrCfinMmImcAXf6ufe1QC6CmJVR2D8
Inmc8bdShlGOEaqxCEY+Z66RuMlT4yWtDTYJT9LsQhJFFiKZnMmXZVdOALpivooxAzCkYHrN0MXx
ePaD+z9qqvtwIO8doKvdAzhkSGgJFfW+OyRj78dT6Sb0j0ABPsT8VgrH2IMVShATjD2aERN70WJ3
yGrBOd66sFRZBvmQaSkMb+rzMcZUbz8RvUW6PN4Zhn6QgsauS5HT3fJKaynctahPUtzrAaToxndg
8jrmch31N2P1cNn8tg7vWgyzlNXWSIFJiVVATE++hMltE/+8/PtbB3f9+9ytOBhkyFUVDYijsput
xi5QWQdNZVZd5dXkXpYl2hj295UuZjjreiFBl0b3yuV5kvdT/PgnIjRDM01DV2TehU8EzV99DoyQ
Lrpvy69FeJ5EAy6b17sq/5LBO22zWcBSvnSsBDS4i1v4w558+bcdedyX+8sKbe//hzDOmKOC1mOn
QBjV/gmRB21NUT8j8yW8P12rwxmyNqEknFBI6KbEB+qcTQ2g8QOt8S6d0m8Vke4ta/muScE1PK9X
NMTp5XxnWuG+06o7ugD6GVlVacAbDn2RgrO82SKx/jrO/tUCmS+k6dCMu49u4329A1yEm2VobCGo
wlpu/HZ5vbeP9cd6c+dhLEMjM2bIa1XAoCpOQB9pjkZPUdZl+yx8yOHOQtpledZnAGOJ6tqVy3xX
F/FTP9UC4IttMVSmYM0zLY1yIY3UBhnNK3TDVmGPY1c6oHHaZ63uXF61zbEfVf4lh6+1zXKXBFXN
QtCHAVcWe+hrsm1dd/vJWcC0NANOIZscy10E43fb+/UhmDsfVRLBfY3wX1J+Q/vrwlCdWj9ERBFd
yZsrqchwKqCUoZRHLy0C0haGCefFwoAcxSJ6nz2Z/wwAN5gP836+N+61fy6vqkgk033lL7uis+ZF
g8hl2JVVYZfmUS++/p0MLroJZbU0RnaNhVSx0/qQF8/xnwxOqQoIFVVqgHGcL5LOQ1ElAEeE31du
hw60Cl+FdeVNN7kSwTkxZXrHb1JwnCbVU/ulsUkjicaUN21tJYTzRU08Dj2pCYSQwUunBOiSKMjQ
2ZZM0fT99iWzksX5oVYLl5H2WDO0oFt2PaJtPrTDRX6ug8iVs/Gsxep9XM1OWJf+PCEvvEi5wHmI
9GX2ubK/ngaYeMvwDfNC7HD8NsWjHVr3SfPjsg2KNo+z87k1u3wE+YzbGZ6e32rBz7/7fc7GqwS9
sVWA35dA6Kn3j8gGXhaweYXCwhSwhhLV5MFwTbW0RkWCM2+7/kcqhzsADLzGJNvHcoKq62IrtdDj
ylvX9odMfly0mlEeHiygKNFmr4E6pKrsSu3sZsjtuHDierTz8mBGXy5rurlVK6mcu+3NbhrbfkYy
SKbgEF3u9KR4uSxiMyJdieCOMhmteiEDREwpuLcBSD2i8gaGCXLfTILg6n107bfYZyWLP9ENqg4A
mMApi8Et3s+eNaMjUlH3YzAARanwELCe5K7eG5GGx9eU7CoFYznR966tD/1g2stMzr0lu/iZl6Ah
sx3qcmbLUuDFzbfcBHX5pN4Ooen0pvnSz6hTJ07f6Q6QCCUwOAL4fAmbG6trgQtsSc5E27ORfIsK
YCDMP4YmfcnCyQurwMET46rtTPCD9+2u6EA4Ek8OjSZ0V0pf0GV5l8/o/1CnL7mUujrNWjvvmsex
Ta5rdXABD/Il7BTHCq2dRUVgkdtGQQ1LNkwFKICcnzCHpQoWDX5RD3LcIc0V0WZBb9dm9k7VCGgA
DWS7Nb7HuZQHlJaBVe9mgA9mTPDaTnEaW0wzvO15ESlZpoHam8FDd1hL1Q1KDG2y0lZ8grS+ikSX
5ajPpp/eiIi9Nn3shzS+3FR2hlwtIaRV6WCH2WMC4FIaH6UgFYRoIkHcyY1aokkjHstA7zqbIDQJ
FVtuHyZDNGG+HbGvNOLPL9AO5HTU8WJtMBwl2c3N9BaAn2HywPB93YnTrSLNuEM8A3aJ6My9D4s+
oUqXqw6wPg9pPGNwuvGroPObOfD6KXhYtJdFlm9aGtvTIH216OjPerPvVfPxshN770H9zbMg1qGy
risKeceKX9+dUt7PRgzPQtH9Mc4jmICS/JSQxY8z81qKlmMQ0/OMsYMuyd8wTnOtzdSX5Aa0rtax
mCWnVqfbMsGofKE9kFp6zdXFNjEwtfTjazTmrV1Zyzkk9anRY0c2o4PRJ3j2pn4fzMCcIMa1lC5v
mRaIIka2gb+pBhYr3cSZNn97U6idQYrIQJeqqQ0PWVsf6yF09Sy563pyJkj69T0ISDXQ786ZXwOB
rJiJXbfSM26OfTxVZwCBo6kpPVZF5w1J53ZolKDp8LbM6V6VkgMY025GWE+5yF5gBnbcK14iAVEJ
2AVgMUluqt6yu5ocinHBazXeDR0mvKTuKleLsxVoO4mSb6XeuWOs+nEv7csAx2npgD2uFX4/Dgil
ManQgIOwTqSrupn8NhqE2F1bdqkpQOY1ZFkBYSr39qJx3LVGlvw7F4ti6x5UxDu8kn/ObmN3O1wG
eNQqgttzc7ppJZUf7jSmQemm8l1qfY1ekt2yqw9g4kZ7oDA1uuX417I4nzLH1dhFPWS1HvpLrgqk
Ka1rchjAuVj7aFZ5ECEdqluRlqbKxFCARqTr/DUwTVrUVBIkYnO95CVio6RIAWd+vyu/AtHX6Q4p
sAwMd/bz2+E19TOg2qdufzI6DIqLmum3QpX113CuDlRuyzLFGLlSNPVbXgbo0Q69TKMOyMF3VBaV
sNg9+tvBW/kUZnArnyKbHUM3gE8ZVIQKaeZ1C9mXqiG4a0ViuHB56vJcTzpElgkFK+OMwZfuKkr/
pJFVXSnDdnqljJFLfZxqCx6Fvn7Ddu0dIXxxiuvOkfei1qStnVKRA5HBCk8sytMIt+DOLlGaxVM6
HNGe1O+aYMZggnJaAJw2DYYIgXHr7Ks6a0MnlmkqPGZCVwRF2oSQl+RwymS/6L0zTb1D/+j9vhLE
mWA+GRbcPJ4eA1H3BbFuLaJ7Y7HsLt9n21HRSg53yab9PGsDA6JtPelmQYJnOc0vmV2yg/5VP1yW
tuVX1qvH/r6yjSAsadrQHrGK4avyqakFV9iWF1n/PjsBq9/X27aq4PVRoNXpYzaPT33UOapmHtS4
+SrV40+NVoI06+ah0k1DIYQYxLS4Q6UoeSNZBYKUsQyeVVWy41ImdiQtfymHO1aVVscaaN5wOc/7
KTzVyWDX8tvl7RHpwl1sRh03OukgY6Hma2ykJxpWBwp4pMtits/Q/y6ZxZNqGEWWLoWBkL8FyZZ5
N+qBnQCBuxDlWjatzVBlXSbINKsGZw1pXQaD2sITmdqLXn8v/whrFs+WXwI4vx2HuVa0I8yteGb4
BwZAYRiMCiOnHH3NUb6KB483t2glkjO3QmmjBdzpeMSorW0ZrwMqbiQRXBSqaOU4YxsGPdJKBsDd
YuZ0Uo03ZQ73WtUdumS4SpbIR2z7bdLTu2XujrLSn80x+z5lmROR6UYygPuJstwiGV+TUXbBM+np
Bj01Mbp98yi9glVd6137z//dqtZ3NufI8lENZ6lnY9KWfh/rweOsa3a2VEcNXc2CN9fW+oBuAjuP
d4Al85X3pgXIkhwjOS1rJyvZhyI+2feKKR8RrAVw3n+iU51GI9L7GvoHK9ZACJxfN76TnPBqdJM9
IhEHjfLujPGQ2J1EAPnbb72VmXGewDL6apgZYvjo4KnstDsw34Btg1EqZF4ADhzBgooE/hbd5rSn
NIRAFv8tLiNUTs/UKTGTh5mIvWjk/X22mF/g1dGlXIQbgqFlsSaEXMkh3k8AMBnvGAEqIz6tnuIf
iDifx6vQSQAvj1kVABKFrjCiZ5t46Ru4TY6pVPR4uzOd/11kNvLDuJOaXb8XzYCxHbskjDseck+a
QA4gjOwa5Fm6/b+ChHDRIqXY0VldwRSY75X6r+VgI69aJzwSDL6Wh9KV30TSNu97QyemoVlEAQPM
Z2FmqgX5UuAm6WllmzPmnUEaWVEUuqudPg47zHral73Mfxjqh0hOP7lMg1FrIJJN7snArALh1XWL
ySnNKd3iLJoL2/I0uLl+acjdYRieMNrKgrhYvsmHu0R6vKzPtlmYlqpqhinjPft5BRMgyheShjf/
vzhF/79msRmmI+X2v2I4U0dlfSYNSy3EpmKr7f3Yv0wsTzqjr0iEt7g54gu60l/COKswOtxGFsFN
MPgKcJdAxh3a8kPwUp0GwGvX/vxUjE4rAorZvpk/pHKGEQPlsQdEEYoREWo2JUMzoNnfCuHNgVYs
RINqpnKolrdAQ29ebQhsXGQTXFhDGtUoAXqHMLC0/NSykOaSdktueNOiHuemc6RRO8xz/XTZFDfD
wtW2caFNYAEzdsDUj9tmb8Z8I5HXujuXGDe5LEakHRfb0GKiSSZBjAqCw8JnFq/64uZGkTmwz1j5
QRUk7EP4vlPj66J1btKCTRwu6bIygjXjW1aWPJislEKZXtlFQNFIJoCtF2+SJOSF3HZEv8ybD3mC
PF4SNYVRJAfZQxMAjhWKHFNop1cg6EW3LYYcyz/puV6d5PfH62oRQ1WytAxjO8jDgIdLimwZUa+c
CHsARMpxHmNsgjFcmMXrgN5HYy9LPoGCqH6W/fwq2qeIsf4EY2WtGucu2lnNdXPEzkWG4esEc3BN
fdJTgXsXKcb5C2KCTduw4JSK5LXtMakoUkPg2PmxKhUJ8pakUCMLwegRNgCPGu5ykvmgokQnZf9w
2d43W3nXy8Y5CdpFdQpGdSwbMsWu7KhOd5O4AzLIDmb7duYeWJyCMyY4yTxkEY3iPs4mGIdkYDy/
pPdorTuMoWiKR7RVvMNo0JElM/dXowuqM91c+XZ57QQC+C7NuLOWUGFIcEH7OgW1HQtnFzZX6qOA
wCfGiWRUrcJcaxnvo761m+mQChH4tzNWH1J+eyrIFsgYBugx3umYzAcf2qk7Wd8QYfrZjz97mKyk
cQGS3saTCcY8FkxomHPK79APV+0bjw045Q9R6Ygkbm7TSiAXKpXxMqWEgaBU9U1O9yoVNH+Ifp/z
daggG03IhptibTeEZ5MIjotwf9gHrJz2JNexTJkz7dwKIywM1bU6xQfwGe5AiSxoExNpwzk4M6ub
WTVgckW3vCxLu4+V0L98bt4P+G9Pp9WOsEt4pVBbqu1oMFy51pNnuzmgJPEjcDFg9816NW3G+Zwc
rUPsJo7o0bZ5va8kc94O3SdSOLIO/1m9A5Z+G0z+LBV2prSuQEfROnJREcksEP00783w79ChTv3D
QL0nux52hdODS0vUWrP1kFJXHJv8zQE0/BJzYqAzrJ6Lq/geYKVu4CKk6P3Z1R5TP/Auq7ih4Sd5
3Fp2bafMC+NHrrN9GN8mIuyJLThlCNBAEqxoMpF5BNuhyKtStSi4dW8Yqga4bh+M21ayo58GuogZ
RxhDIrTgfnENY+r3snobvveTdG4D5XnstEkGR/kQfMuACde3z5EqgnB83xTuKHySwl1SVvL/WPuy
5rpxndtfpCpqoqRXDVt79JzEzosqSXc0z7N+/V10zokVWr15Pvet8purhA0SAEEQWGvpY8ugwDDb
F4fipQWf7wxwi7MB7BrVUez5hGfqEwkFOfs/GMvvteVjftxnJm1SrG3rLYA1B6Cu2+w1lzVng0X4
ImrOFiwmXx0a2qLt8hSLmbefaPGkgVgrEk3viGRwcd4slHgIABroat2DEv7MURyt0Hh03Sq27sLr
DTO4aF+3cqhYM6RMOL5ap3gcTtWps9G6u6uOIOt1S08EdiVSjDniOlxK8jh2LUTq1SEKTjT0ZVQM
r+slksH+v5LRYfYpyiPIaNqLopiOFld2VggSJpEQLu7r1tSHMlu70Sj2PdX9Sgt2ijIc/p0uXGAa
KykusxK2PRbu1N7I1B4UUdrMvnHFbw0uOshZ0fVjDFW63XycXKTrO8mwUby+QQOLfs8mrEiHeXhb
uosErz3bcffNdbmQ0fRll7fMl1pVskcJvRqzaDBTIOJdk3qkl+2cYQXjGZCO6XCUKuG8Asvzrqwg
3+tMtSrFdBxkGGVlhyEeX9J9X39tg2+WdtIw80TS0B6Wg/CVaSMHWHswDww1SfUwlTkzD/o8VcdO
uaXhSc0frhvhVpLzhxguUFQkHMM+QGRnZ1f8Td0NtwRtF8t3yavd+QcAXXJMIacuRkiEOOIiFbmI
oaShPJYlTKQ/ZmftOENufj/tzUOP0szwE7cuZ96LWk5EoZHvblzQjQq+GUidfRDzAoWtvyRu9eVH
jq6aytf2Ykp6ZurXbIgLKOU8hy2dsZW/iq3DXvW1/6H0tNUq9MdechHFlEcypxb2UrcHF7M1Dtp3
vPygeuQkmpYTxEiTCyx1g4JkakClrEw8szV2egJMJ1rcXzdPkYdzQaQGXmfeVNirCthQ8y6OX/7V
9/luzUIyJT0hTA0rvpizvg/QzHddxNYozXpXLO4maZkkHs0JMqR9Dx+rdsFddRt6BVB99xggd9On
0AGgb223oiulwL94fJB4oKbWq0w7NceMw6FCqNKDO2kSXC3/IU0zZJXKeHPX+PcYFI4bwxosxKr/
wBqyvjGKNE3DsyH4a0WNatvW9yaPCxyTpUd9RSEPHY22nhfOpJW2mggffbYX8E0On25kVW1q6L4A
q87kkm/jp+l78tjtO9v8MT8zbIbye0Qd0RVJpB0XLqohonUQMqmLV6pf2tibRBwwIhFcpKjiEMTv
FS5FQ9fvCRYu70EVFIkm8EViuCghjWOi5RM0CZTLWH+d2l3aK4KUcDtEvO0RFyKCogusIkeX9UJ+
UOXGjEQkawIj4Kn/UimY4kSGEmn1o84OuWo6UwUwLO3fmtu7QWeiFlE1w6xLr3OlR9Zs3TrxVxMZ
Igi3apj4sd5JByGoj2CbeGZAOsTzPFqQWxWtmyh3TR17cVr9u43SuExDN8ELmrLcnZY3UvklHAQl
IVVgCRoXFZaxW4o+gFGDLDm2TeB3Jm30w8oVFKSNQysPj0Ec2VOenIo2/dbrOR61em9J9INhFD6G
YgHa1l/qvCb2GBnf857e1lrqdItxztPopGjLV8DDvRRj96mnuGovU+N1qrGvMv0hVadD3OE1RIuP
qTUf51k7CM4RZTOL+G3o/MCiMU+JWWG0/3eQzX0KRmbJb4BLKgukiYyei0FjFGL8jAkzy1NdfpvS
wC5yOzNrR6DVxtiTYmgaISZGMd8TuTelXpoWidXXnCU8LfvqZPgsEWtFDaqb5vEmia8lLElpyn0A
Sb9e8As3kxzJY7WuySen8Da4EZ2/2+fiSiR39CtqakV9A5HZObpTvGVvecFePpo24w6z3Hp/fTG3
NcRqakTR35O7anEsJ8RioVD3WiAv5c/Xv781tIPNehPAxXO5CsKKlPCwTh0d2p+VxB3Ng94DeLM+
B4XhBe2T1FUCG9m8xK6kchE+HLskoxPUqttdZdwX1repvxvxBN6PwufOzVD4JosP9slA8FjbQlaD
fqTmLnMzwH/dgW2G1U6SvfKlBhXcaRDB5Ql2jo/8EyVVlGAYxC1D02uX+sfQzt8Em8fi67tbiE5M
TEJZ1nueo7Qa6aLFiYpGBTs7/4I2rk7VfjrGd8weRbfzzaVcyeNCSBnUixLLMH5jcMzgIC2O3glq
DFvPgsAFf9OJy2OyaOiQK0FGcMnuyvvsMfdDn0bA20dV8pwcE1+bXcE6ivTinMAYwW2c1hGLWNJt
+lnFqELoWQ/0IKU2exYYH/svVHBN37SPlZ6cC6RdHea0hczI8vXmpItQMjfDva4BftNiE6881Pqi
YJ6bgFDdXeYbefJbepMzLEbRdm2b4JsYziQijEWlTQMxo7PsAj9y4qN1EzsUL7gYkNyLOku2r/or
tTjzkNOsU7VIwwUIQ4aL4uUgYpvQ6u4p+wCPNnjd2EdHERj0dtRfSeUMZJDlpgdGMpLr3fQ8e8AW
wDmTX/Sv+hEQ4sB+FVjkVtcotuxtWTnrCGmbTVOJZU3O0g/r1niMb/IHdd/ts5/VvnfLp8H/ZgKy
gTFQiLycfft9VPktm6/B6UlatGqAJdbQVpMfu710YUAeomri1qDQWke+DmfoRdfqLXTUfBWkGslt
8BQ7gMnDGJhN3fKcH6NbA4R37FYWPHQ7Nh+F1pTe6ZzoaIo7VwUew5fnKC2TLh7xe4ZI2QXAL+ul
4q5fJHQxUcH5t33svu2vydxqVfVe2qKINQMGlUZP3SJ5qWHaVWy4oJw+mJlk51Z/r0zRbspb73qw
2447b7vL/r+SbIZo7C4yaDkFtxktbB0k09clMGe4Zj8s2q4k5NkiBWEH3Qy676QXGipO2vq1domW
WwoA5OvSNlOJ1UpyAUheUpoNrEI2T8N+HJI9kH8YxvO5ygM7Bfj4dXGiUGByAUjJqRz1GryD5Zzo
p3ZCD+3cQBVlyIHhTj1cl7d9NL1tFxd5Fr3RF5pDPQs1VO0xlC5l8+W6iH84ct9kcMGmr4dOzmds
WHIIAW0c3qcX1hdBX+ktQf94I+JkEHgaX6NrdIOkdILAclnsSj9q4d+UftbmHwLFBIcTX6dr43Ee
lgR7RWK6m0bNZxNYNKkf8+G5oJYr1+ouR4NdP84Huca0p8nm8EVFAIHH8TW7LJmquh6whSUIAUrQ
DVp/C/QURGx+dG4oQxnzZdCzQ5us5owXeux//qo1RLcWbHPyss/d57ay01tR2VikHRdPZiRrpUWh
XRc/jNoPUooqkZuX5DcH5yF8awSopWbhRLt/LYH74ac0RurOjoXMmQQlB5E6XDhpYqtvlwlLGVrK
Re3aG7LMgoglEsFFEM2UojLF4KybVycg3CezoMIu8i4uZKRpFo7KiO8brW6n+R54/k44Rd5EQtEx
JohOFhc5tEwHszVLUwB7lh1AGGTXk226iz+AnCP6hilqJ96JSsWCEPwOvxfMuLGUSCpMzgUCPJsw
OeLF81AeFPt/mqG+vqDvcHyzOIFZJFjQX2WG6oDxMDd3wgumiX+G6JUY97UwPdpqvlqlR+9AfQOw
yOgKwdr+OmiyX6zDR8sfQHciYlkUqcjlI3XQhRYwCWCTyT5KvqFXyV6aGzoJ8M1FYrhgkQxlqdIM
KxmkX+h0MYO9lXxRckvgYdczkHfovk0uNS1KeMgJeiC9lPt0vjXrmxo5owSQ+CgUnNGCS8k7dF8p
6Iwij7F60l6bneIpcmonQitrN7+ipwPD2GmEoBrXfU8lXBgx5VQJKglCTRN3niE+SYnm5nouUk60
mFw4WWRzyBuWgWj+nNnsRTfZgc4FTTsIwrh3wecmPOvGbujGoszk+sH2Du63CONqUmJsJPr1nMDP
PcbBOF8k3DBBp+MW96wZ8ZWFbyeq9AmuYO+Af+NkrK0YXdGsk5x+Mn1jl+wsDLPlTr8rD1AeKE74
FbJn+YgBiACCQ/168qLybfpqMgYkn9mhDlDsXVEnd0FduJ1Oz5Mk+2WTfDUsyQ2W8a6KB93GW8nQ
mY+gxtgJfshmPff3AfwOOLg1qkUfG2xCcigBVxEc1HuA0LmFI7oRCiz6Ne6vLg7BtNTywg5GI8+O
wWB5yQggyULUACIIQq/p8ErMQMmMTlOImbqnINF3EgCs5vanGovSsuuZyzsiFAsjD0PHMpfRYW+N
8VG/oXZ9prjJFhcRQDBz9/e3LsNAyV0z3kPqBspQRnkCNy2U8LEoFwz2EseUpbs2zty2rj9ft4rt
vXoTx3RfLWLY9mVKJegmFZiRB8hFFjagn8q862JEWnHnUlkWQaQE7L1bAbZM/K0NH9P5WccbMRlE
N0mRStzhRMwYXUHsJmk2N0X00mUHAE0JTqbtgPa2bOw3rJZNCcE33bHuhwTlK1bP6XftoQEv4fVl
+4cU6U0O84GVnL6jQyuzxIwNpFIn9sCRZGHoN3lQbIB+urPokrOdrmDUH8VoRX4P6ytHZmOVE5Iy
NqpngLnEeigwkMUGboMH9SNZ+pswflgqr7K5SIDo4nbo1tZu8llg3Zsp+ur73CtPEEoaDQx8vyWV
A2h9F5hqonN109xWMjgPMtEJW6QtZDTu4JLP+in/hAZcq7W747wL7NzNPsny7gNgrID4/L1NfIzV
F63QwgynijE8qjrw0UsMRg1HcNwILH37/FxJ4txJBRKUmauK4kYHVhdW96AmvCtONSqnlUdv2Zgt
wX20PiXn6iIau98usK2k845WWyXmG6FnJdOj2WvHcl6elCxDsg543TECfqDenUIZUJOD5F73PtHO
cs4HDMo5JJhpdfO4ug+1aC/RCDR8qSCZ3m5TX+nIZYBN0OhDjiXGswUm3r8WZ3D57jPXCO3grF70
+/ZA7OrCcH3jnahCLfJ3fpaqjFR0jJksPcGzmmSnXnAX+61bHzo/dEUdfiJ/ZGF1Fc6AXtinCQsu
kgYsX8CploUIfG/zpHlbzFdzXoko5EIDlBsOtGAOD4NlXvQB7hg3r8x5ydO40N11K9nuwF9J5IJM
O8tWEDAHiTM8O6ES5TF28c4Obhtvvqs+swJHfRLV3gRLyTPC18UwAfIJ+6bK3zXp2Icv19USfZ87
set2jkk9Y6sKyzfa05KJHv1ZXHyX6KyWjf2A1UZ1YV5KaKXC23GDmTEGL9Hs4zNQAmHnkScqb23B
S6wD5juUwClWp5bpw1imiad5zZmxq8SfWrCeuqnT/Jy8wosfk31ywzDcQjf8LkqMRWvKBZTQnA0r
zPAb4sFwQgNcvE0nssbN68ZqWblgAgbNIcI73q9O0wloD7Uz2fKD4U9+5We+6Holih+vr0OrbQyq
oQF8MuT9IlWvdhhn8OTj7GIIxRUt4HbH5ko7LoCYBN0vpoYVHJ0Z0QqvTTv9JjwaXr/rXfoM+JW9
8TTs0u/XnUGkJU8db7ZjSMIYcnF59ur7DEcgues8yVf2ZiJ8udtuF35TU+VCitLNRSyxONl6+rMG
epzUaUFzzBxDhHnyavhX/FDl8pcGoMnGDLAmHAADxhBQePYwXIPzvXqSMAFGX2Kn84g7XNCB/YO4
nQ+0QWysLEgFhTpzASemIBscJxhSdgACt108RujsMPzxIH6y3D4jNAqcMUsDVD/nI3PdBUvPCoHK
5JDp+1yfE+mZzDtpFARR5tDv1/ZNEFdz6ctZllpWUNLk+0A+pEVvq9XdnArH5ZlBXBPE+QU6E6u5
Z9c4Bg+posQYEZvVddjZI6uClPAfvOG3WvzLsoKB1RjdSCwlNH3Fw+QKKIDR2RHtG58+SKKQtlm5
om/iOG+IZaPSLfauRfzewxjEGRPZoG8EKdbNj9ZdULjBGMTOSMQYSIJl5Z+SpUhpaouVTGLtSZK/
xOlh0W9pAOzv8efUpLaVLXYZfwotgd1sHxRvGnO+EGR9k5vs6b5LznJxmDtRUUpgmDz591yUddGw
orSZfa7G2SuWLy1JvoAt+dlUpy/aUjlUlS9oriQ2TNiZgHnVZIcW2J6pQX+WtagXfzvXftOYy/Pb
MF46sG+zivIRWPh4RN9LIqRgkQy2KKujisaBOk0tZEiDT/PzsniRiLFGtHFcZME7SirpKUSo04nG
GLsU3BVE338XUGJ5TNi+ddIlMp4K8iw46ESGwQWSmPZgqGFPuuaF/NR32W46dcCJuqW2+fxaoHXV
Q3Qv7LIThRT+KTldNLABq5Bbsmyw2kU79SY4VF7+VLqRJ2ra2q6rvIUU/kVZLoupzvGK7FYS8J81
Ss56a9waU34a5WVXTSClB3AQ6LTbyq67yit1guaH2knAcn59xbeNEi22AEE335OdjGlJjLlAh3cC
dOwA9NRgnTgEZSgQsz1NBkCp/8rhjJ+MQ6VleAwFyI68Y928GIF+mOzwmOJdGcRCTr4rPkWX7kU0
M7F9sBuyBrh6TUFSwwWzNCyKalzQQclmnzB87Sx7RqAJElxfJGtzMcHSpcoAgsX1hzspwogQoK3D
PZJuP0znjhzK5On6fimbHrKSweVLRkmsuYxQymxxFnVuuM/RKVeyS4X/mj/tgwRPp+OuP6SwXXIC
qQBejZLLfPoAJjKjx/mtLbewpG+IXJjQdsA7zpjeh/leH/GK04S2Cir363ozx3+XYayEsci0Cp4p
CDB6mdWlpQFdHv14j3b4GykPDn3Xu1Mp+8mcfAE3ynWpm/FuJZU7FtAlaKrKgjqrPNFHUx8fNK0Q
NCaIRHCOMS59SXM2qjoPL6CWD0ZByN4ObSsduDMhyeo2KNmkvAqQ/uglRzovfSoPSJaQzisP/27B
uANiLhPD6hMIq41dPt4nsmhHtssdK3W4E4KUSxapIQxhPjZPDFxVO8RnvIeAd2DwVG/em550FrVz
bD/Nvknlz4dmnvpOYobQuMuOoVGCpClwda93CZoTUgzrVb7oKWbbMkyVGoYFhkOea4Ys7TwAkxKB
K3gx6K6QRTF5O5T8FqCzF7uVT+nV/B9QA1Y6ns7kU3hE27dnJzfz8+gW3riX//pQ4dh4k8mFyCFP
9ULXoFSoV6WTJ0VpGz1xM6280DwU5JkiBblYKecZmdoEoT+RAhC4dHbbjHaV3RnJJAhPW3vFGFEs
vJqBs4RHFp5mMBzkAVVRq32WtMEeMf993bM2zzFTsSxiqBZbQM7wCzBdpMlsqLgog8qDePIe157G
UdEgne7kzr0ubusoQyUD1IoKC/D83EGkY4hyHDIN3Wa5Uxgvcn0G8IxAyOaqrYRw+2PWJNUrGULM
6EKNzwVaoK9rsRktTJ3oiqpoxNT5q3aSdSG1qkZzyTHe972L24yZoDyaSrifmnaPB+hZ94G+kkoO
GvsE0jf101WYhSJrFHjsfzqYLKMhpmlbDeUiPKL+pEg9mi/oarfwaFEAbCN0G6GZbD2zmyuZ3HlS
TWqzpAY0NrvMDuqfndbZdfigV43dSrdEjvy4H21i3V/XVdk6oNdyuWNmHPQhIz10HRLlkE2JSxp1
B564Uxz3B61QUjsj2aepps8NQPn7ZDnGJf1sdeS5jZJPi6K5c4TMoQe9SW1EfhoklUcW4moAh8im
YZeQ+rGNzRvVkk6aLO3zLnK0Ip/tVG0VgV1uGv9qDblTDGwB2LUcukjSU9feldltPHy+vl6bpcT1
enHu3FtJ1LYxZIA9BaiTEUBsMhckivcTmn0aO78NweLRfxEVTAUmycf8ukw0GTyjmtukyZPSy+do
+HFdM5EELsJXcT2VgwIDrFJlX82Gkw1E4FgKMyY+G4Q3w7NkE4vI5/SNXsQF7SrNtabqUZG0Y28g
gtAI61a1NlXmI+3m4wJyhEWSzkttehPIs7Rh8GUQyeSDcYhK62QMBqoLU4N5Te2kNPmeDPK3JSRe
FER40yv2dNS/08LIbEUXlUA2HwTAO2WiIweFQNBp/RkbAqUslqzA/qtjnTtJgXpybuho0Ol3Whjf
FovlkCFCV5Zla2F0OwbJrig7T5M7R8sbe45bRkrodmN7pHXrhmO+KyNyskoF2DfLwwwM3+/XN3az
wXv9k7lwrevGUPUNdnbYzd5wB24up0SN1mYd3uMhOWYOJYJzdfOmvJap/rlMEbA+80mDzPY47bI7
2U7c1Fce/5t3id5pNj1/tSvMuFcpUZRrVdvNteamSsGg6YFTnVbONCej4GTa9BKKCykb2wXNDef+
tCfDOGgxvMQaPpdaYHe9aK51UxfQl2IMDgefrHNLJ4EMUQmkVHOTBti5l1D6Zii1QI3N2wWIqX8L
4RYsLdOhxfAgO2BZ2XyyUIwFDaLqAyR1F89n0aVTpBT7/2qDaqWdaKhDqdm4S3Tgo/pKIjjKRCK4
E5S0cY3XcIiQkJzO6GiIly+AthCs3KYBrBaOOy9Vq6d5PGHhMvUuTb6WwIi+7q6baphgIQH+nA6W
bM7C5LIppzlDjJSnXZ3dWOQ+ErGrbEeENxn8tQigoWMWMBmKpPqK1DyDKfFWshofTDWYkMgejXz4
S5nB89MQz0BtTWpmFy0+L3Glf+TYWf0ULp4afWqqmYmf0tfoILP0exrlH2mHAsfPf5eUH8EogVxl
oJrE8jnDVsDBMKMpw4siJ8V0WbpTgTwriH8s03h30JmaicQfDVGY3f7T3JMxBZnZzNJwOf67J0Xo
zHrjBRX5kdW9I1uTJyXW83XD2TxcVzK57GfqCzUBgiZCk1w7qio9o73gXuuJR2fzM81E0HqbjmDi
HDQtHT3P/Mt4Gqt0AQ8Qu2ncZvMtHUX43tuO8CaA92eT1AutIWBQraOczvfKor8MSiS4Tm/qYckY
t7QYHjE/PdNGmgZCLQXwlfW9ZiDblr9f35dtAWjMBMEILoE809TYKySXQe7o6uFd0F0UVQRAKBKg
cMaWGpJUFRAwIpGaF0S/TDMzQVjaPtGRuP1XDe5YSuiYRxVgM5H4jqajo8XvtVsF6a5N3MTLPol8
SKQW+//qyCBNrwxoWAMRK1UdFSxgQRsKlNoSYRHsPBxVUTT++t9EUYCbDa7/tPmW1k8yMNGu7/3W
7WotgLPh3GyTvJkggLGTpMfUX47aLjkKuwnZ4vPxZi2HizdxtYA6dIEcdmNdXFAzUCdgc4mqw6Zw
pEOVuNc128wg1iK5cGO0AVnqSf+F88FExrprOLKOx3cU+fYfwrRZy+PORV1t0r7t2FKq3cEKmz16
Vg69IQv0EpgEDyoyJI3e9cwkxuq7pjc2iKG86ysnksCdeGCiLBP0HKluY31VrUex0Ym2xuACQt70
Cy0Qil6fTjQw8brhMXbGZs96QeKdLEKFEmnEhYYCoFq4aUFeAw7mYs4fqqwUgK6JRLD/r4IBKKGs
ai5ZFc36uij/g6dutoyu7ItHTGiDWFLmGBKSw3BI73Pnh3HfH+aTJSjsb2qiUSAmA/5BQVrypyYU
8FlLXQM+s6lfhvYciUAYRd/nNr+KrbRN+gCoILlpA1XbmYpFENVEIrj9zlAnSBMNKtDxgdDvnbBP
fvO1zFotErfdA8jgzZFAglSF7aHPu52Zdy5Adg9TC9gi2mr3cdq7tTTtiJUuNiXFLpvUs6EA132J
3TYs7pQ83ZfTCBi56SYAba9Zgcw2X45KHV+6AFR1av8oa8OxaYb9Bzx89etZZrMy1qTLlqjC+Icb
FaZd/H/ZAu5gAQHUNFpsl/93EVv5l6UTmYINUZFBk/mnFn0L1Jk5D5E1y9JJl8F8Emd3SSIq2m0a
05sYvrIVG7GVlWyrQ+vXYrUfGrldaaJzLpdP+PWU3dnU4qs85HZjiTi1t3LvtQTO6ZomKMqqhoQx
bm2tRBdou2/oXUQrh9DqcN28NlOxtTTO/3Q5qsZgiZB6R+1BUqaf6DV4Krs5dQIiOYsyIqpU+6FX
DzTPfxoFxRxw+zzFpWgCeFttlRJF03WLvhZLV4Zu1cGiIeDATWXFxqTgUwkC6YbOO8uI9qP1kdca
XDZ+i+NSDrNSzCQL/09Gz/zmXSJFCQOMIipV+eLLIKdVPhsYpZT1T1TztHA6KGrjNx0RxNBN71oJ
4iIcGJK7UlYgqK2/DeVkx9VBAlSGwFKY3V1Th4tEskH1eR4ghYG5WEDjdVA71ezCZtx0cuKL5gI2
nXmlFReWANxYJovFli99IOY3cXVEJIBLdAs6THnU4pIr09Ce8GKXJB+5TlkrHTgrk9GUP8uv0SK8
Ic1tQESXgm0dVBCioYcU03pcOIrDsGrSFDoow5mUlyQX3dVEArhopE5hmfYRBIyAGACc4HR/3axE
3+fiz0hN1siJ7zfSU0QumNMVOIdIAPv/Kq4AG87q0EkFs40O4+gX8V8fUQDAWPBwcDzwNTacmzWC
IQIoBr1sVAb2wFUX5ADbSTjSvP/I4GtsSjbPSlZDhkGDu0WdzxjnH/3enNAxsnwOsuZI0ly1gXju
j3Hvq2p5ybBZH1AULbVAM7VMC1n4nwu5ZBQjZjPuGuxwpXh7ECeD24quZHA+b4Jj1kwayBh24X78
WuN5AYiBGZ5pWRvxIO8+oJIpo5iCCzvV+XKKgjlDBVkJ6hCAocuoaadd7v47EZz/DKWm4Tz/z6qx
/O2DKclKC86F0J2ktKkFLWif4lW33MuFaKaDxal3sR/zmFTBTLCKQuSfe6+1eoeGXORvVi3beVE/
RGPV2/LUPOpS4tK8O5V1KKIc3PRcS1YtdNLhj6+otE0Xd2SE0CwrbCkYbVn9yBOMtRLB2xvorpqR
QASpT2l8BgbtR6LPSgC3cEUzLUWqsPRqDNxiAcMWkRpRxrh5/q+EcKeMGSvTsIBY0JWSYdcm5R3q
006Uq4IAwBbjnRFYGmCzAQBEiMrZWVEHOgD52b25M1zVUO0wkC+IFy6IzQWjGBtbDzAW2SB4h7Oo
wTe69MEst203aO4iNY4Z6X66iBg2th4u1jL46sySVOVEAMDlWn3lBUa1z43wOFrzDR4mbppafpz1
5baJYzdqtec2BE5ratpS1VzUcBHkVhsri5+is2V9PUU4KwmnpU8rY0YmMp/iHvPV4YVIT3H6fD0W
vXoMt4N/yOEMRS56ELi3kDMa+q3SzJdm1F0rU/0RL90qqZ4tvb4PwvxkSPRv1Sweu15+RHO+PVpf
I7PaEeAj1rTwQ2V6sqTOW2J6r5ryhYLx3A5GUtm9gXl6QG5K0q2V0ntGDGrO4BhM82qXpfolSpvc
XbLpa58C4LGIzz1mTLWg9ZW8/r4U5KIsskO0xYtb0x9zEH0iQvuWbIIhCT91lJ0inP9KDOLX+YJH
+Wh0x870cDY5UmMtu7FTDm0qfe+j6o500zlLQQKs5tGuXOYGLVmlV6jFPXSI7TacPvDe9sf6ctdc
YpotKZJJg0dclhEPM9HolH3/fz+11lJ4GNqlV+belCHFHOpHNDs4Vi0qLG1ElD9EcGlla2Rk0GQY
Slv6ZZg5yhzZbSxglN9qCP9DCnc21kUiVeYCKQBMmzFN1z5ETmXaE2AFnOinaedPqhe7lgTOQFty
e0FoFunIhbOxXpoyRNuHa6jFrVZi8NPAuGDW/rjudNti0KliIkVX8Q7/59HZSLIkZXBqN05y/xUG
ea4PVZsJgvN2OJMVImugngd2AqdOVY0dLqIjnvrBxXqbeuYLxTidY93LXnRsv+sv4ffrijFjfhdM
VgJZDF8l1iHgWrt4hkAtL30cGugoU+a7vEj9qdEOROvceqo9Ys6i9//Nw2ElmFvRMOiJQQ0IzvPv
EzDpuo8cPqvvc0lBokpdmEb4vjFYpyFo90ZmCoxiM+CvRHABfwraRZIx/eEO9UEH9A46DHQAZfWV
aHJt0/pWgriIX9UkrKcJggB//zAD0sfBVQIImsMHkjXAmb2ZHxf6hmIa44Vi0XowlaJoNcZP181t
WxNd0ywL3ZwK3406VnI3FjHR3CL9Zo76Ba8E9mRIH6iHQY83MVxMmmZDG/sSYjqAEYAP05tO4SdI
AlsJ4EdCW8TlTtkOvHejN4Gc35ryshh9LSNDXGrPkqpLmLaHMtQxP6m7TdjtSZPdVXnql71q11R6
bDsgR0XdQ9zSZ0OndkyNu2mWbWOO/KJIdkMafsnk8NxJnW9O1K2S8QBedUdJSy+ojeOiTrupkIBG
Ug1+kIeXUF+OFmo5YDPDj8CL76B/b4N+cSu02Jtp/DRKM+YqAgwbGpNrWCZIkBmcUmmqThqXuynT
njXD2lcorQeLfNR66sqdUTnGqN7MQXAyq3o31NFlCcFJMJHnQJsPvaoeOzlxMTVqo9nypmwadIBr
X0dC77tIPjZlLoqQmxakoZfZAJqNga7BPwNW0g4jHmnhC6PTnBeGMDj7yD7QEu7Kjop5cUAMFraQ
+3QzXK3Ecp6R9GOhDAk8o9EmYGtJz8UgwocSaMbXB6QxWZqmgmZLcx9Vx4DcqUIan82Q9aYGP6/W
o9KkQBFW/iv31E9e2k+5P9/Ffyff2RR6DSiqVBcP94vcgztlqEriWZUX7fX9cTmnSBGMU+iljgWc
SDsHdiIYNOPbzDHO+l/XI87mxq1CAVv11QHXSdaQVugacDOgJFIvnz70fRPdq5hLQ4MjbxhxLsk6
OJPQa3HRK1+pBWNFm1ahoO1dtjCOgOahP38/Gg5nY+xgeEnwSY4NcMH/kIzavb5IW+31QJT8LYWf
xM4W3AbRl8C8ijFvt456qns3qOzOgGsN3uK9upUu79TCuS57c4NWorks1QRLeklSiK6j2I5btxC2
u7IvvAvOKwncaRBLaLaZGywhI3rOvdp/heoDzgPmLf61OtxJYBE1yJMawirpCcSBLlEaUQhkn7im
D1vRlUkDAw0ARhlE6HZ1bg6tv2CCRHusz4zsMd5NL/9ugzgPGpVpjq0CGyRXh6wPbWsQ0X9sTWX9
YX5csqb2ypgMCjRiyHisdWQBddpLVfuD08e26kk4aQ4YzBe9Tmzn2yvT4FI4JTXa2pqgmznZiv8L
1FFyqOKQHRhcHmNXxFUscGf++KpJEHVofWVVnlti/T2Xh0F4gd16DsRyopUX82YU4HfcjhXTXMhZ
iZiHzqzX9Ce/sPSH4pEn30W1LWq2Zqv03iDf5HHbN0VyoiZM3oKCwfxDkrN9GXwlyynOy8frxri9
fm+iuA1r0rI0EjQqu43uYUTZjeKjbIlCknABuSQDo7+JRSTcabOz6Wtg9ZETx3IGh/5g08aJX0mC
a6xQIhfm1TJKSD9Ar/n/kfZdPZLjSrO/SAAlyr7KlWvve16EsZIo782vv6E+305pONoibi9wsOdh
gI5KMplMJTMjdqM/X+Uuu21P+WvtLTTyeeGIPH8zETi7CP/IXkiQNhhKXFsa3gCUvHSJiQIPs7pT
k0Sv/2nP+Nf2eVSyPmOwjUivbXcXgfCihULNZZDta8TCLWku3+gfC7wKiqoK9jEjWOYLiuENXfnH
NDL//xtDcazOEFzcTWp0cagfMwXafdp9LaxcYMNmmrQC4M5tG6YmKdUSV2GivtZ9/4bL0Z11xMIg
9aQCjQplNQl6obcP1Nko7uxOMbrXlRDrpuYv6dKRXF/HskjtXrQ53Km18IouxzVA2iA5FFp2X7Wj
99/2nzuyjUkjVaoAMQ+nIv2mJ6I612YWgRQM72YaSrx8m1YK3oW6kQAwVm1vU3N2GVEPaUNverne
DQvDCa7JgyVhVL8hbhLGXy5buLlTqx/ApTEhmhALdcLE19g7Cr1RNE/9xMQEBUXTbxu55CUdopmq
BspcsuoYWYImW1dWNIGXbzXWAUXH1YR2N4JawJ/5S5sYIMFN0cetl8FblEe/pkxG63CjODLt3Fzu
IcOsVCDM6Is3qSOiZrXtdfwNz4c+ks8skkacMoUi2Pbyz0SvnES3BAWozUvxbCUf9dScKDNRYaXS
p5CPnk8V8xTzeWY6SNVLgfcvS/bXDYwpOiKb+J/J992YtJ+KnsI5+yj5AqaH1B5Z5MZGez3Whdeh
6h5Wip9rpuBUbB7sFS536nRkbV1VYfiNkH1nXNXlw2Wf3/z75+9VXsmZkIkmOl2+Vxu/Np8C+vXy
3996q6YQtP1dTuDCXwji2KjT4PFLqrTItxSdi2QaclWFHyXC9G/7nl/hcZFQbqqUBSXyv2X0LvMU
cDyaLm0wZ6X77XPqNCIi3k1vPwPyoy60ImUxx0vCiRIo1Hbk6Sn/hNbsehH5iYmkyJVGapC+51nv
1PV4U6rWvmKdoFF2M2dZmcLdv7JejhqT4QxJLDkNsR70AVRTLN6hOD995kCtsJZlXaUThdHKkb4s
Wz37aDxxuuLHqF2nrW8Q5RSTR8sUJp2bF8wKknNFFd0hhmlhFZcR9/IxcwwHn/t7xZ72IhUhkdvz
rQASOFgqdami1dBpsQ0fQ15uUtjEx8UF2UrR/S9yQi5M1ArQpMU0tX+ugl+hfGOIGltEENylwkaT
FcW8rF7xKyCNm8yxXc3fLoeLyx6I5/M/vaIy5aJIZkQLXT8ZBUYC8ivwJ9s6TZ3LQNsfpr+dARX5
P5FqzZo1dG0vD0HW2zRCPiJxKsue3JvinXn7EAMqAsjLoVYhXHphNJkyYqYHLjEqdh+/GZ0g09z+
yl/ZxGUXBib9Y9kEgvHYg+8o9WvZ+Sgu7UAwiNIF+WYJJSO23ULHox1IXzSNb9/MQ8WU9Bxfctb4
SuOnPgO/4CTqD9m86tHW9Q8IF5ho3/ezZSJYmMWLZBx1dCBGpmSb5r6Vmt1lz9jepjMWF5hyNUnR
bgGDuuJuNp4q4eTQ4sN/pRIrY7gwpA/1oCRL5AvV94ywzhs0EwTIg1fFaW3nGt6R0UtQqUjQSDl/
5hNrBc5dj8qQVHEzwEX65tAUz1nwfnn1/iXwnZePj0QR7ZpQhXVL/+twPb52kq3dzw7F+6oGMUHR
9fsvB/kMyMWlYOjxZa0AcJHt+VD79qSHDBmGdF/btWO9i3SdP1r4LmygzgUpPIIrGkuBmKbJqQiT
e6XsXuQGL5NlMh+UkB4yJX4sCEWaHY+vmJqy1QhSWuBmpFN/lwZMtUsyv9StvFf1EV07+cMY9ge9
m31asINRyM/tHECVQ38R7I7gtPKtfKYaT/kcfexOuE9AcFUTO4cuLzp7nQ9JZRcsuSrIRUSjhf+S
l/3eJp2LfhSOBwo/ICs7VFSd5Euo+Ox18JO72ikdVfZCERGayFYuGppqNEgpyLfduTtG8W3R7mVh
xF3+xiVX4ALTYI4G0gpg6NeGPbvdznzH/Ht7rK5wz7vWe//JJMYyiWUoFEpi3L1FAowAfzRKWBG0
/OI8coZ0+taiPclWzdEzSPmrAQ0WlM7tiYGiMRtEHSHbwfj8C/idNGMG5jp8JtNeuQd/3Q36nq9A
61VovkVaUbPQv1xqZzhuG1XWskwJ8AVk6i5UXTxQTro5AT2v817a0QmU8T4VBLHtK+AMye0qBDQp
RplgYYq3hTQLfSOpBXe1vrmKGsiWwA8F1m2+IVqS45IiZCCdCmfIYkfZ+yjhcTkg3sTUe3UqUI/S
vdoIToo2eQz843FkHhnITXB1TDbVf0aj7OisdvRwfkOrmZfHtdeEna3g/Xik0VUJLqAh1d0Y4zBl
mLplBl1CGt2rVoFiq9K7SxaHBtUXbQj3zGLfLa3A51FxJYfjfV3V/vKHTKZ+STBiksfDGx3oXgmH
k6R1u4ZOh0CJGjsj6jWm/Z2gKfwuqexkaO1wTJ+TRjvGFT7Fq8HHOETkoBfnC0TknC43DrHWOlNP
v8xzDK3kxOul4KhOs+Blz9hcYwNfn5qGkSq0nf+Z4xXNlGbmZMF1quIl0MvnkFXMbs0cRzRTdkNq
1raq9Ue07HpmnLgqZtpIS2O71J/nsLBVeXjAqrtlB44+Fjm5qdz3qvbIUvM5MzV/IM0LtCDxF6t9
jjCqzMauk9EGaFzFCXohIGVQBu1uNjTNmeTkTYtIimaF+SeV2FVc3Ldp4qTjdIwm5hA0weVRfAo1
+duszqehD7x+Hvat1b4YYeSk7Wv4oKbmY1WYuyDsv5C6f4mU4tsIgrPCeK7nzJ9ky7D71LyN9Nax
ct1FvvYcRMSdmxbzIfMe3MxHqYgT22j0q1IbXyHB+62U5PeuZj/jbn43zcxXZFEr3uYZRruVrhmQ
eVIx/f3nRjSonkSFjFJN4wU75WcMOefIBRd8bC/kiuArh/avc/mq2/qSWEHyRShpaHok+IBUGRQL
x/KWNeHVoAb7nJg/LkNthovzUeb7CjQzqi29xreeUsknMlO0fyeicLF1z6wguKjfWCMoGVJAmMVj
I4PEUeuvJmWySacLCk6bt+YKiYvuJW3HIF3auqqufdWV4ioZTS9m+Ni7vGibPkFwLtGzbsgoVXKZ
qKZ2iDWD9r9EsYHvQ92hxDtr55v2ou9m3KU/RY8y29npCpTLTufObPDxAFC06XQfdGLjSbspfyl+
5i5S9wIbl8X6Kz1YwXF+X0YdeskiwC2DGtpV/KXfK0+NiwGhHTgdjScB3GY2cobjE1OpanrUfQGn
3Qa7hSUt2+Un3W6uMBaC1lBR++vy6y9YxyeTxqQbSh8CTm4OoX6MG5+FKNxbN1O1q6fOThNB+roZ
z1f2cb5paeiuaQoApvh4IcRmcBpDehwHT5HeLq/l9pn+7Z06l3UElQ6yvB5QARr16vk4ilroFk+7
tHjLD1jVv8JCMdK6p2hjaMvHpME0ApGv0J56inLqG1OAaZ5+/MwDx2r9uE/bZJjBkS+paAnF7COD
FBN69vcz1NAvr912CDmvHfeBOzYGpsUXGGaAoo3MYCSMnVwdBZ+yIhgugJS0sOhgYQWTqr0zsvEm
ZdINHdSfl60ROR0XMpoy0+rCUpCo1dqx0gZIkymnjlhHk7DrWE2+XYbbfrxZbRIXMybc7X0twyw5
Gv0J/NhxZxxDa0S6RX6B4Y3ZqqQclaE7yrolKrRscaeCWgi90QZouTHwtSz6yi3rRFGGBh3Sbhgw
5lYDWG0y6HHKeX2boR7Xqc0OQc2OkNjaZDC/NOgG/8wCrH4C5z6tZaCBVcPR62n4SJvSaYPBL/Tu
sQs6X07rW1pFb3ofh/aUfeqErLA5n6qIzsIG9DXYZONL0FQo549ofsw0Udli03kxxYLZ6qULna/o
q6VRpy0kxN16wMBFQNxItg5jJfpWE8FwUabpMwU0WIAJquwqI5oT1MH72Avb6jdxzpn2B+fpym1o
W5hhjaZgt6XWE2mlZ31WUiTZSWTXGPbszMxuc91vDNNve7Yr+s435ASBlTqGVDw0nairbzN+n38Q
L8wDQSy0zfZI/evBvFIz0Fcy0UzuVoZJDANjfhhJIiY/eEcwFdW0GGV1Myt0CLmNDBMMII3N0KZ+
+Uhsr+4ZiTsR0Uhipe51fHGPBRRqbk0NKZkiCDzbK3YG4Vw/y3NzJCNAmCk5YZd7eEEWHO1NCBM0
OFRdVCv50TjNYhKE6+ElfXLbFydD9Ey2nd6tAJYfsHZDMMWaMSbAP7osZzeCbHi/RzkcEt5gHd9f
3hWRNcuurcAapkMR88PnpfS1lIoD2vgawc4LLeK2HlMsZhjosGgMrklEIbcSeZJyrTTHRtt3DS6G
Pc2vahrZkGgTfEJtXwar5eRcQpGjIYkjgNfQBx5L4xgouWvJ80tcN1cswYiaCibTNmN2UGpuMoq+
RfTNIwZKbTBCg+oCcfnPJbaMvk9R5oJP5lJh11LltLlmJ1N2q+dyZcsxpp9Y8UhI5dVae5OW1WOI
E2hZqAuR+hVFHM8s43dF092AoQ4xVlDpHUHHpPzAi/6uqeuD1sizI0XtPiyLu5DEp8QYT2zMnSST
TzFI6lKl+tnO2vMQQwlx6ndMtWa8PMC3VMNORnpKTPm7pXaOFcSWXVjtZAfmCGpPHW2whYM6z9Fi
+Vs11Lk9t50D5sVdo0sPgUp9K9TRkj02INyeDz1jLxChOqVS5XV5fp0XjVfO0W2k9L/UMbw1h26f
9fPuM158XmKFW+IxmMB9iiXWMYYkd/kx0EQ3+uImf6W6JrYPmtYLaQmX0aQYrwitcLmE+g5u6lKM
O87qFwri2C4W1Qs38+ozGD+v2hbaVOQG7GnQ1kVyDHXFGPtPrhmk7to9698vL992XXuFx7loIoPX
tY9gHDlai2SK4qGatij/YjiT2QWGVVzFEsTR7TePFSi3aVFjyCH8c6mnTJ6OKDdr1+pBg+w9sY1j
7eSORgV0YEJM7osIFPcm5m+B2WLkR3VktBD5s/lkeFCIcfod2WtVLhT2EriOwQX0qNQmPWyRfGes
xwTicIy0xkuJjCLV5AyBfP8fd5OL6WpWBrMyomuzQXHAwqu9QW81z9hpTuJ2ra2qO9FH++YtYoEo
1aBQSDH4wcehaKIEU0QI8Hm/s3QEC6X3L1u1GUVXENwdQlgykr6BUfH8lfS9TWrE0iJFi52ovrJ5
+FZI3IVRSfpQZsvhS4voikWFnZnDIZIg+IbhZdusux1YTX9ctm5LlZeSFSj3gVZnLatqsMu4aTXY
oMy/o9AJbMboK8kh4VJIMJR2dt93vwY9eezr8qonrSdLmdv2TW4rnbqLq9jVpNq2itqpQxGTnmj9
ufhHBwUx8WMmj1SOWeXfkoncQuGJ2TWkRS+vxmaqeF6Mj6/LVVJitkFoTRZer0GDuWuG0pHG8DiV
kQBGsNEfmcMKxiogMpdpgGF4c6Jl4WtyfyxKKDbQ4YEFgYOWsk+wBK33+SNVWmEmRQ+KgwT7nHSp
mwRPU/Pr8tptBhsMAMmUYvANaeqfV2Em5YzAJjwYIp1Kkhcl+h5AQlAG2U7A3i5jadsbdQbjIlvH
KqsyMcDpZkXpGnjKMYIADxD9rzCW78tkOOhz6ilxdhOm8OLS8nFPOyWERYzWPKVEgiCgdkyU7tBr
7M1KWwhxWuVDOFe7Qm+9emx/VF1+aw09RA+VwR7yaocBpH1aNtdpObtKBAXkNn2O5PLJYLFvMTwu
WQmzSdF7UjvYZgGyl7DJwK8QOHFlXJNmhlp6Mb9RVLnlofzBpOmGzJFD8KVX6dqx1zFtkVeOnioP
+HFXPSo07uVV2wqWMhgc0X6uyDoa0f/cIdrJLS36Fp/nJp4N2trHdgnq35t16TUGd1rLyESBI+zQ
0CLVe1VlrwomTdWBOUXZHliGUAIOsV8TA8FHnn0BF89jllDqoFzuSxmonws0s122ekH8K39a+SV3
KcVyDz2bHn4ZD+xQW9NDnLOHjrJ7FgVXJgnBZgaqsTGeBB8fW3FLJig1WfTj4HGpTVRmeosuKXyu
VdctdLCoYY9IqoxQREgoAuLSmUWJsYSyF85C9X0mV+DQsSsK4gvZEqzk5ufU2iTuiAdRqlWzBZNA
sf6DxdK3rIIShKEfoXv3TJXlGS4dbXjfTS33zxnGbcYxf7m8nVsnH/OKBuQ4lv/yA41tXgfjwv7o
RopuD626EN7eSGn48J9g+JugjqbZzFLka3V+a2a4AC2n1D/RMLoyhb8Gklq1hqaDKYFE99H8ErXp
1zmAXA84yi5bs5l+rqE4H+m0okd/A8qiVgTNYyhV5W28U+oBuYWU4NWBhKndhdWNVClXWhd6QZr/
wjvcjaEWGIYQjQpsJh3rn8M5kkFjSZKWAfjuSI6jqzqJFx8j33KUx9DDI1YHUuZFY82iNgpi/3Fr
ubsjaUelkEE/5EoYDy/kELwg1qLrFwli4fa5/O2pH6FydeMahYRejxw4ZKxP0HrYJ9lsszDGe7Io
7AoOxcf87AqqM9t5tFpAaebXOTdx812NUeUJnGhxEj6SrneNy0/R2zx22QSUNvGDn/ou3odH8k6I
P/nzS+Y3ewHeEiEv4XH3lUnreE5rnI/l3VvbR36TY8hNdiDIfKw1QXDbXkLQqsuKYaJcwhln1viM
p6jLuykGV+ovQ/Bdn0ViZ9seccbgDEqqLJIDExgSmE2LOPPkqXrCaMcu05ggtmyas+oZ4KAmNssI
njmcT34y2lND0HUseu4QYPAjJFbck0FVMxQ/NB8tYjS8liNBtN9csbMZGhe3aimY66hFH4JZyTtL
Mhwli3fJ2Dppk34mO1pBcTGpp2MCNlqsGKuPtLiTMkHY2RxiX/dUcHFHgexSlGtYLiiPvUw32bHY
TcyOXhZV2nLX7SlIBkJferp8ikSbtPz7KjRohGRWBLUFsCH3d0mgfpFqcpU2/e4yjGijln9fwYA3
ZUJDFmCm9mtR+UQ3wDhw6nFzXsbZrKquV5E7pw2YevHGhFVs/fKwiIwGvrULUWBIHRGWaOm4M1Tj
gbBvW9hUxg+helOQO2IISiYiCC5dRlen3icWILLJ7bufQeckkygRFWDwfQ3drCBFnIGBWZGive3a
fSEa2NiGMDXFwtAB0n8u16VS3U20BMGqEU8u5ICuoV2yD3pDcIREMFw0IDrEQnQ0+KG7hoCiByVh
Elc3hjY8X3ayzco5+K1+28PFAhZKStLFkMPJgvowxhZKkergT0ryGobxIRtBSkLrWzIXTl61b1Bt
xZ1eHaxZ9Qwryh0ME3+R9F+WWt7IHVSRevnOCA0XpK3PQzoe4gklaiYdpxliY3Xpsa5/CuveydBy
OOaR1w6WYxjFfUZVJ2wDT0VZdGoM6vXUfGE5O1RW5+hV+D008TUjpb5ppvfW1O760viSzoGfg47S
lpf1UdjwZFWzMwzmTh90J64NMOxUuuGZRX4/hWy224kizWuQFZYnedZsKIW7DQheNWacRr33q2q6
6YVzvR8jf39d7oq2EIktaTw/Ehg3WkwTs1kud7B2uPN+8IiX+8mu9gb3g1IBkrfKXpRUbLrQCpY7
03MdShXaAjALxsi+Ae/r2LIDlUVFwyWWX7KOO9dWGmtaKMM6PFO0k9s0j5c9VGCGwvVm0jCrwLZS
I6rPwa4izQ+lQEvb3AkOwvYX33m5+H5pJSNlPlrVsktLmg5XQ/PnB1MDZopP8/tlqzYvkRUad77T
PNDxsQGrMrKPtFspqb15eIDikncZR+R8H6KJq9uqz+tMiy1sT/JLR6sX+x57kYuHqT5yFpFBticY
YTIbNEeLeOW2P31WNvJZgBWUCVn0OAer+Gmqc2QHkXrPMvleHQxPQRE2DzUwp+BVFMzxb3OGW25M
/bFEbQpEstfFXD+ymNyNQXdU8/Erjq17eXVEvrX8+2pxwpAkSqxjz+XeMdTYkVu/UESydMJCEYeC
PgZSkAgHsYUodP5DA/vy3vLKXwyAXuLm19KP4SS60beP5bkCxmUpkkTR3b+wMBgT3jnB2oka9me+
I1ZFNi4/YeacppYCu8C954Zdq6HqY3hoKRY91W3aQhUFwiwouRj86Jg6g8Na6rBN1aCeulDywNn5
+glPWEFwvjpWKEyUTYnWXBnS43O/0yR933SDYMk2m7bkFQ7nC0SJu8jEy66bD/oxjCRnhABvnTXO
lLVPUdWiy4/uu1p7GlXRDMqms6NgDXpu3aKoi/7p7GXcpcW4SCfXTb5rGusqlqBjnHR3n1nJMwwX
2ap5mELVxGahFdkbxwBcwD/RYPOZj76VMVzaIrG4Y5TAmCxkVwGrfTaODmtFdcDFhf+63CAHoGpE
pbLKD1+YVlLIVohsL8nUR3BO3Gtjvo+j8Xkc2ydFJwKrPl64L+DxHeKlOiJRy2OYldS7uJx6P0WD
TUTkOzp3+7JSd+YQ3eRR9DqNeLIJ1F1iGJilqKDaTEE+XJfhPpbZsSTds9ZUv8yijOyezh54AR2j
M3bhzHahacR2UleNjcmPp7hrD20o+aQw74Nc+woR5x162VxZxtABqwIQ+0KXMcCVURvojjHRjNBZ
V7keuN1MT2E7/IyHGmTEBXK11AnK6ojq+zEogz0ZoaSkkqukU30ljQ8GaKQC8FvTMT10VvysELyU
mon+I5MnN+6ap0Yu0EfXoaZaxq80+FYosmcFxbPaa7u8GjI3mdrQvuyumxcxBj9A+I7uEfDK/nkq
1CCjLOoXQYb+waqPI/pcZdVWP0MqDgc643DZWJNHrLFqJPR6/iMaIrwQR2B+P1w2ZtNdVyBcLqYO
CdGaFsZoZftGqgzTTwSdLFWx13RJs1mi/LoMuNnVsDKL/+IKishIyKI3YUz9S2z2dqzGKCRL+2Ac
0NcnU1B8UgpSTRP/j2GfPnhSK8VL1Vhg+uYdcTad7zFnycDavMDHslGUTldG3pAkAojNALqC4CMb
VLjTJoat7fSo9T+i9KCyp0+tJ3Tt8dQL0UO+3RNjWrrcL6owmt1/8K+lt6a7pKGBre9jXzRjvGmS
hjvcBFuTCpkgzvubtEQoxQezFATe0EyuonS7Qa/dy2Zt+uUKhls5zFFEeEPB5sxQuhur6Z6o3WNK
6cucKUdNhubBZbyNQ20pGHvUFnJ9k/IkihokPelMU9kt8p99/jbHgV3mnprLgutchMMt36wmNbSd
gKOw9mqqiG+Nst2UUJlXe4FJGzv1h0ncErJxzlI2Ako2jzpa2rraA92lIBiKQLhbdWmHaos2l92K
HfLkyQxug0xwiLYixh+GqH+6XILer7LKYci067xwn2NK0/D6U77vXMXHNI8o/Rbt0WLzKscvY2qE
mQ48IoXO2Dz242HIMMfmXXa5rSz/D7uW37HC6UqdjmoKnOUrX3WyI+aynfH0fUQZvzu0u9CnPwSQ
y6cvly38AcnfXW2lD8aylNboR8Zu1L/RBIUvsMkmjwW1u+l7N3wXYC5+dgmTu8emok7KKQFm8Wvw
DL+5lryUOXDGHfbu3RKZuBE5/jCRu9HQ6ySNeQi4hf+PXqVu4STXylOyG/zG7z3Mf9nRMQbdtwh4
OboX7OQzsazXy0QzMxkTWcHOAEVG+Trf/4+ptBd+FWyDgSQSSaYGYSJuI3tw2Y/JGCM1ap3ykJwY
mI/SybF2mPn3RRyRywH727IzGLeDdalFRj4ArFXCl0xGOVk395e9RATB7Zqq4CsgSQBhZNQ1kuZk
WJMgVf6XOPLbDF62IZeavJG6UHYx86rZ+pFcFw760SU7BWWUuU98Uc/adnA8A3LBPtaq0BpyhhpK
KO1DKtnSbPoT1dz/tHYqF+gnNoVJXEYyWjXTH1pggAE4i3pBoN8OimdbuECf6awwMTUDWwzVqZTb
PJl3Qw2VkEhwQ4oWbfGUVVSkEtXadoI1zVB5SOGdirQOMwQ9pyKU5d9XKE0E8ZGKAaXF/EiBTjMN
oxUhERHziGC4EG8mlVzpKtx6wrjKlNy0xmMV+Je3X4TBh4K807JUAUamP8ndbIO7oe5FjUIiEC4E
pIoeVApo4d1ByRwr1WylsFxTET0Ci2C4MCCpaaNpA2CiEtNgWeE2U+NTlgrm+7ZKt7gkfnszP8JN
0DJfqARrhql7lG7Vyg49w1to6Lsfyl40rCsIbvxb8KxGEsq1ODtK6FvzfTaIJp6377yzOVwEmNsh
jrIKgSap4705JDd6YFy3LbOHqjrKc7i77HGCWMBX17pyHLKGAE4xh8JJOzA+N0Owo2nS2olBnz6D
hpkeAioL0LEvPrM6qlBXM5ouTWRXVd77/q62OrTj+n0panLYej2FU5yBuMOa9XhaDbTlDlIc9Vgd
f9+p6b7cfepuMBUdU0k6BTEnF09LEsgaswpEBuXYotWoyv2uEQS55bT8dW+vMLhQGuIJyYx7YLCa
HGU2vKBz60aDHJJSP+F1Cdpa9MmkogamzTO8QuX2q2rNwRhKoFqdBkcc91nB7ojaHC67xTaMLi/U
99CS4OVIWApVzGAs4YQaxrWTJ5kWtnAQb3sFzyDcwWq1JsupBZAB9XAzkr3GAPMTeQDhCCXQ32OP
Ui9oR9s8y2iy+ccuzjHCfhr1uAZkSR7n7K2q3zAcGw+/VFEL1uYCWpgxxAevijIWd2/IUSBpZQQg
iz5UA2aExLZsBr4VBHdraLVet8niCibNjoYZ7nTAXXaDbQhQsEAzxsQwF+dtcmQ0mqVKxK3B/lkU
6lEZA0GvmgiCiwtqSWvTKBG+S6rYtP1RV5+5wVG9+ccGbifaqCziPFzuhyq189yXtRxcK4Kgvb3d
ZxBuL6QoGcYIPVawAi/288eohipiwd7MsSlkA1HJxrO1zF8NeT9NRC1xNQxO75KvdC95lTsfZUc6
Zq7kKoIIt9W7iZeJM96yd6vLIS4gVp1EWDpWy7bVhc5sSgeaaC+WldwuTGgT4r0dJ7IX14oXEnbK
svCuU/pnqgVPl11xM6tY/xjOF5UoCaOCLvfiznhbnu0Tp3H1N4zwgiLjMxnZGozzSiSwem32uK3A
8Yf21ENiomQVCXiOhCZxrhnKFebowNyKr+n2EH1fdF9Ue3asY30fC7+XhN7D+Wjbj0XbMOymZs9v
9UF30PDqkTu8DO0KF9Kgn0nM1mvIpZsZLaOwL5Z0k8g386DbXSpqqN3MKlYYfL3bNMwpbpePQHUX
7pv7/62g7NQPaLHYX3bArSO+huK+N1mGKeFsWg7fAHZCJBVKAEoHYWvj1qW4huEuRW2Q+xStwf9n
0a7dt54KcQqRNZv1sTUOdxOyIQeLVgkP746TQ/3clb8hKUMXjPKIWzh0UCHLbU30dCwKKToXUkg9
9CzV4RRj6KpH1Qu93m4YigTpy+SGYBRED9MnvnnXlnKBQ84VCywHsLTRT2V/w+ZbKKBe9o2Px1o+
GVxjcPGiQQv0NM/YtUVJx9wtHD4mQz956obeMlQq7TJfcqnNvPy58GO3+Hb5B2zdomt8LpKg7KhW
JIWNVto4oJjHi5nghtt6Kl9fBh9Kb6vLIGpNiNZWgGBV+CNDY2w49+5ooYddwTtkL+Hps35gtDhY
5fNl45bF+2txFWpilAYjLXgb+fMaqkldyXNXy6404fMR41VJYLkt1G3tbpi9y1ibpxydDQtFI/oC
+PdH0vS5Zg0dglbxHkd7lhzn8XAZYtmLv805Q3BxuLaCoaRRiy8hUGdG6bMZ/Jyke9bGTgEOystY
20F/ZQ+/dgYG/uTFnsaTbsO9n/vMJe/Tm+477bP6IEDbqoBjGPaf1ePDsYTn7a4ugdY2xzS7soqn
ACJ4XXUogudMz+ykuDVSAahgx/g3MxA5zOnUYTn7dteVfpkcy+S/OQXPgRoOjZXkGiBUNjjUCj0N
nSGjlQgClcAxdC4kF3FZqvGM1ZOjFGLAfphn9oCmEGn4FiiCtHv7OK+2igvEKdUhNWw0AEvlVzOJ
dpkuH8v8G96sb/QiT5w+bFCHat/0JhVk5Nt5zwp72dJVKKFzNEdDDkPNa8ji2tprj2QOoog3ZG8d
RH1vIv/gQrOOxy1UpAA2jM0JpRVP0uKTQj7B5A4durPrcxE4UENa1st65tbXqbzK+2Xi5qfgfG16
CIX+q4VgSDBz/efCNYbV5UFRIQZfLVRxuT+eqmvzAP2HPV73v2Iw2dENu9mLiuCba7jC5dYw12ol
UGXg5vrD1L6X+U4KRLZtY0BARjMNyKLzT+2t1ShFHmEBa5c9tRBv0+8sn/nGjWE4vRfYmZuZmEd3
BUu69daDEtFvWO4coOlTa+Plcgkzb5G0Yr7kyL2L9hlfXJfazldXaNwGpgqDkiUFWu/LS+/xaXpn
XxfpLPCxPAssEy0ot2l4Ciez3CNqDY6+wxgT6BmP0zuKiD3SO7AM76v9BAUl7zLsZiayspA7BwZk
0rU4BqqkPnTBjyC9v/z3tzPIFQB3fUpTPSlNBgDzS+dpfrODKolL7jp/UXED7a8jvwsQl4X668Je
IXJ3qNpobaal2LSPp+TryakPOHl78v5dt6UdeHc9stc/c6v9g2kRXlBBrgNTkyhOHJF3MXvR231q
CHbqolmA4D5o2rSvqaXiwFEru67y/mYmJYSNiduXIhrUZYX+dQUBpfwZtwoWFlGuYgWp+stKr7v2
vZp1J5MHewwP/dS4cyQiattqd8b88/8dbGBytymRsrmcZPhJ2xRHFZTIU1rehaC8JHrjxnnrdFZx
rciZPwaDN6bJ91JrwbxQ2xjGA2tvexPWxVUYgY87kgsP0/yCUuTFg4LfxwUerVSNesix/Kn6synv
/x9p37UjO85z+0QGbMvx1rFCV3VO+8aYHcY5Zz/9Wer9z5S32l/poOeugQaKpkRSFEWuNY8ex2zp
ol5bdBofVqdskE6C0TQQgNtWsdcRS4vFGe+Ek+KRX6HzpXN2td5MuAmrYSI1oPEBTf0CzORI2he8
isJW9/wfe8oEl7YBX7k6QyXFn4ASpvgzmAMoHL5xM9mBle0mFy/2Pu+yfDWSYquYkKOU4Zzi2Rwx
rXXz5Dy2u3DivJ/Tn7i2WUyMKRQFuJwLRLRDBTK4O20WXUM6dy2uIEeR90DLsT12xlwuwlyvJEjr
R/VWlmntjpcyfAyCXNHo42ayMr9FABdr2MIekr3s03fAwtEDpzmSEz3NZw+VS1vz5t0w4mgPPW5p
iGP+H+fISn6I6FnHAbVHeygt1ZPA5KOfWnDBgrHX+1KR4WL97Mh10wuVqWFU1Bn0vaE6E16kE+HX
dY/m7RrjYWKbgo4wpMlDeGO0vjjwqCK3TwQgiOLNAo9m7FVqiCJtMoYRdp4NVtfJVq+Y1pCfmyx0
rquyfQUgF1HMiTAYTTFUyUTP1PlvSrOkPA32hAYiSnfNy0m2BmARNy7SmLMgT6ZkAZUyzS3zv4Z9
jZwhR+D4tfg9Zr2M4/wancgTrymeqyQT4nPBJEPV4+ohf4Sr1m+OnetiyMR75HURbYeoi4ZMsJ+l
uKyjecAJK3wn2ZtRvTeYZ/mPm8YYYK8ERaLiJRfLaPjLvraDfbFr3MlFSeux5LURbGfmF5XYYB+J
sWAosEbjpB16Pz11BwpZhg4zV+HU73irxwR4sphihN42nCsScUdjPBbARjSbbH99AXn+xQR5sQ+0
OE6h0RzkKYA9RGIJ8a+pI+ekaV+uy9pOuf5dPRZPLw1FwSxm2B6tjIPfZE/8ZMevI3NWTmeSSLTE
EGAHYeXi7FGYb3IFRYPpx3VV/kfKf9GFCRZGUZqpKcN9J087YJTUzW2hxTQg2IlgDo0vvXNdd/M8
xpuhrhuYxgW66p/JkxR1Qj818++c3/Qy3AoDrwVin7aPayu2VdAS1rexY4RWzUNL2q7NXISz/Bem
Eg9BmUB4clPt1Z2xD7z+pvMFhzeVtrl7K0HM7uVt3tTKhIUVRV9KvKE4Lrw8YDv2rmQwm5f2KRGm
ETK0e8nrzxKoAgJPmMEZ8NubZRS4fo678DvHaHi6MTG/yEgFfD7IpbkiHSAVcLfHs018M3sUFjA5
jcc2tzhSN8/olbZMyC8acKgmA6S2ropXyuTWdEdveVD9ALWZ6D6zuV3HPD3p/1d5TirnQaqIkJjs
URFyyHdBxMOo7iseRllPoVceBYfXX7N9sq3UZE4CxUwXYZYgdPajJ5pb6Q80n5tvZAs04LxzZ7Os
vJLGnAQxaUUBODN0K5t97w+7eI/+Zit2vpTorwQx50CYK0D3X+B4hnyowBUrdvexxnn15e0XE1nE
aVHqtIIyKfGj5lUSCyvKeFS+nPDFduPmgYI0rqPhK4ktIXpKl1tRNa2puguCp7z8WkX3snBsv5CR
VskolpAn+xQbYzkmpUOZyQwvui9Gi2d/25eLlTwmqCgZQD9iDYv4z1xO4jXH8H6+M8/qST/3bxSZ
Y7ayU9Q5+h0wLK+7OcfLFSa2BEtdzsaH+eePXXRrkOfrv7994imKKhG0zCngDGOcetSyRBJwekdh
czcZ4Fjps/cOwN5qEO1bHXW1RXop0qS2pkV8FJTKHjG6PTXZ0zx/AVsfbAyXb2Gcgla9dVnBRcoU
PGkMLT191LKas6LbXnERwnhFoMeBjsc3eJ7w2kBIMS+WmmYcKdv11391kdiyWtGRvI4iZGCjbeBY
wJz9QT3PnuY1J26xghrBpwvwShZzuIpjMePlCHtIEQxQgvHA2dfhpZui7uB13TF5j+vX1xA9bn8a
TdJW0xxmWMNZ3C0A+Bn6B8JfQp5ajO0vY1gB3glSWtTL6UN35CjvitW5i/uh1U+OK9CvvraM7Im6
jASVpY9EtjxHb79bPMx7FF4fgzMvIdquGq42ja7x6jRt5TrXFHplM06o8jptbXXH2qkxypADk94e
HQ3PAhFG391qskLnC8BWK18DvdKf4g2Sthg5hvi0iC2xtBPzVUy8/7iiTHAJgbSfLTS4oH720t4H
d/NdGDkj2i8aO/lVcakPt6PlP74tseWzypgzJUthMQ1aPkQXPRGTbWJuqPcEv71LgLQt8dqNeSKZ
cALY5EBII4gMAwwC7lS0N11fRLoRV6ySraB1fdi1FfUCAMDH+bEWYquVzpPAsX6OS3/Es5U5GhjD
rloTW0WMXWQ8KfMxiTkAAdstAheT/8j1VjIyok99KEJG6w6IU5I14I0IcHeG1VjtbehJXxNImzl0
NGhjrPZPI49MMTBaAUG4BrW86KZujhuVn/qSr/+t7AK3EjibtW0NF4GMV7WG3BYlvaQunZ+arhpw
ygfbdWlVMWR0ZaJxhH1KCeUmrw36LquJvRvNipu33WFMo7dsrA9NtHh1C/LUqTsluuGL6JdRI82t
WmAyJS/5ANjJVL8H5JfC0Xt7a1ffRWPramvzDBeDrsJ3gZHIjX5QlkFLseqbwJKt7F5wRN6ry6a9
rgQyh0MdFJIQ9hBYhWcl+Nl039WapxVPBt3tlVIJomY9U6UE84CK8ty+R8rrde/GUPKWf68UYWx0
1ot8VCvUWnOztrK6vF1mkDaRSbOyUd+lZqRYUTT4S1PuGnNwTUO+NcBpbQFW4Ds6pY591e4qKT1K
tf4gzMtsFYpoK4EGMspBr+0hmQ+lMgAENY2e5QhEopnollGzawPcbjLTCchyJlr03lTN+1hhXD9v
9aewmn+mWuImeK9Tf0zaeykulhkBbKIp5P2EfiwRg8/xrB+6WH3RckDyhmLoxMHs6nULGgdjstS+
vtEW7SUes9Kaikm1AjE8LXn4CxxRD8q43MrR7JOy8oDe5VTTciAk8eVIo/yY5KmINd8k+lOr6Q+J
PrpdNu+rCIwQcq/Zg1n8UqvCM5XxJSq7xzA0/HHRb8QxUa2+Jr90jExbc5XdKoOc2dM0vSlBcw8W
0d3cTk+CUexrsS/ARaqq4DqjXJmjF8fCccEBoWaZMxjjm9lIYOyMid/M8W1XdzutFI95tzxIqlzj
rQ7MV0LQnNouuZNVgMU3TfEgq+HfuZGcl0T91pHGtHs1w3iioh6Hdi6svEkfZNCGY5zwbkC3lE3I
RCwJy09ALKIBBWrpIyeWFr+swFoivWotIGKGtLG0OvmlEsAeh+pendPnvNFCy1xkMDGP4/tikr/w
K26HpjIr7VD4IFUIGhTjaTFTR+rkZziMFZZ1bhUyOupI1j4Tqa8tlI0PAPP2hjm9ScQAzM7m85SA
0CAVXVF4Xszx2IQNILE0sAKkXWsFQX4aNdCo6UJvBbXgq2F2MAfTnfP2VI21H7XkEGaqHY7VX4KK
9+oKzUVmKtu5Kp2TPHdmM78TA9A9LYFdpSEQlZvqneNVm06lqRLAFAjmytnspsRYmNz9fkgPfK22
hlfxvQarIhhQj8mpO6mck2YzUqzkMYmOIAWp0FMnBm6MFRIvRDNVL9jXteIJYa5Hs2z0gtRRIcIp
y05l/TTEP66L2I7jK0WYdGaWqwETLQh54r3mp7v6lNo/tFsJT55oKLV5L7mbx+VFGpvbRNkwAg4J
0vTpVTT+ylWfow5d90/J00oAczOqw6jOhRhLJqJaUKGVojlOeJ0bvWCn+5T8HaQ5dnBSeOAym4rp
FCgSSBTAE6b2uTo5ikSXtKSAYnUg+obZ+wnqnhzdNs1hJYM5nYrISKWWNm7QujsA07xZsLTIGr3f
+XXs9cfwFaj018XypNL/rzQDnHcjVzGkFsbOAN1S3VaQKvHyCZovfNq4lXJMIhWHRBGGBGIaQKeh
98au/cnSbkSvcOOvPWmthDHeW4iR2mdUWB01tmxGFgWtyVrObWjTFldSGPftgCsQfag0Y7o3Mh4a
PMpoyo8Y2EwhJ/7xNonx4mWK9CzG0LITgN9VeVbQIDX+um4H24Wxizrs7K0J0stYpzIm4CTQ/kAw
ee+T22JX2jlyegrRkLiYyjZvWhe14d118RwNVcaxG7Gd9YSmfw0aWkClpByjyb0uYvPitVKQSWnV
qq3NnPqXPLtq80gJvOT0qZcyjkdxYgU7a5UimygX6lGz5OPB3Gom3tA/x/JUJlIA4M4I0hESIgwI
Ns3kxLNpAS/KboGDKg4Bx3m39kYhumyo4DxEOxQT/DI5KkUpJZjly7xkvinkQ89rYtksW65lMCpN
ZpSqqGmKznwY3VtgP3iFaGXH2ZPcxr9HasQzuM2TEb0KQGYSRfA5slAdZJ51AbqKeP1A9ovawvCq
nhsXI0BW/Zj5vC7fzQLiWh4TLox56ALw0IgOZUvYtbi1TvfqvX7I3HEncEITVzkmYODGYSTBCGG/
u0WHvbQznNS08j0Kls/kLn697lv09z6F99WlhwnvJcn/L83I9gSNlcNu9AAVx53Y3349WslhIjum
CYmwtLB8xSceulh03QLOK/CGOj95njvuc8F2VW8lkNm1Ul0Iql4Yj6WDk4rd2uE95ZiMKie18wKt
5zJYxFWCp+TAbQFV8f36um6PB63kMxs5mNMsDjMUHrwTYHlvxnNtR2haBZ6Nfqa9a5JduIVfjHbw
bI7WzuAEM87GshldU3fIHmmooUlJi6EyurEid2M3I9pFTbZaNXWCUCcixFTVfdvYkvGeJI/Z7DRh
wglmm9FZNTCfoxm6rrLUhCToFgBYAIcoUrF8tf5kCiqnI2/T1dEDBXBOTZMQYBgr1ecoAsUO0LfC
MxAX7fhbtSssBJYD7Zy+biBbsZlcEmIWhSEbQzlSwB6NBsOdMD30rTNwy3z0YGSdexW5Pj0JSloz
ST2CCc3diEftH2nITvRAauHqX7h5oeBLQSUMiaisQoVuCm1QaKJT5bd9a5X9fckr1W8Z21oEE6zw
siEkuQIReLJ1WtHWekMFvmJ1EFv5m4BelOtbtB2MVyox5hBMSgnSCciTbgG6jjJp4jSv2Qu66j8m
kAWevM39WsljYlZTJXEtTKroqI+0z13axb56whO7g7lCbvPulj+tF5MJUGlfD70hQRiY7e04bg65
wmvc54hgYxDwELJh0qg+JuBGf8bJyIkJW0600oGNPmqexLk6YoPMCtNEynQ/L7ovZYvMkbMZGNaC
6M6tLlvhCHCRNIYgVba1g/kBD6bJtuh9FeZqLYxJ28asGYwyhDBtvo3MAG8nwKA1eCrx1o5J3MRy
yZdexObMtnyQPM0Gc9hOvNXv6TER2A2GV3lXVu4y0m9aLSOmOJo5mxTRAaFKd6PvEsfAqKAzuLLD
f43lKchEC9nIommkyxhVe9K/FJm7BD+vRwj6E58C7MVhPx4JVvrk6KXulhoiFICXDNNNDUT1fPRD
AJlfF8TThYkMSj0FegmIZAecdWBz3RVqYGs8YieeNkxEmCT0JYQgUXAqoInPtd12I+pBIJfgvJ1w
wvjHhXa1akEeiWVjQk4QRm8xuDyXqD3JpDyh6+9bDebY/7R2LOq2mehBpM1YOxxMNVoM1HsycZyJ
sz0yEx6q2giTQYdGWn4naW7a3/dfQSVbBQWWRUDvVa0MqQUo82nsb9PQnYh3faE44VpmIsIyl2oy
gjbQmZq9mHwPeNC6WynpWgXG+ydQaJZjpePiVmc/wgSZt1gnll7od6k+ZFYkC4Zd5qI/cIHXeZox
ocAMSRwWM/anX1wlvxl4VWeeZkyigOLfouJpQQSzNHAVvNxffP0APhFOfzTPzJgoIAPL2QShrOgI
oVuWf8mRzwWH3RahY+IFMEPYEKacU2QhMQsDIioglE+YCZaGwjIVTq5IP/Rz3LxIYfxFVGsVyPJI
TJc6c6PsQQ5yF3CSGA0TQIYGhG7jK7cHBYBu/+jFnKkzRhuqFg9yjrocheVWnfzrvsNbN8Z3xCkV
cxLQdcvrUyDGgDounuIsca+L2Tbkixr0M1ahU0nTKQE/BhKeQvlb6uJTP3b76yI2r+rrpWKcRcqD
UNNiGYe0u3gf3T4eeaCNG51v7nld1zyFGM9BithhZAcKzUWKcf76BiwWnOOGtzWM10wLqTL0A4hO
LUiWYna2rOM1sVM4RzRPE+b0jKUgiAK8gDljdshA7Vvx9oWa6BWnYeu8GA5Fe2eIIMPCrSofcKv8
0eXtfOBfY2NLu70GXPKRFr4q0ErJft4qVhmdDS4etchRjIkGTVWM5UDljLZo9+dlVx0pI2d6y5uY
2b7QaSBwlw30oZgsRBuJREHpi5lKwjv2kwZ0aPGus9RDc4jc5Jmb79Iv/7RlOqqvoo52AJGlKhMj
eRlaUIg7WW8HPm1jJiKQmmUvc+dX3Imsr7juSh6zkp0ZBSWM5Ld+lOjUzH+3f+yLQ8hFoNlezpU4
Jqgmc5OOYbEgYcBoe+GUfvMa3Ej+6MiOuCtfebXKTXtciWNi7NiAUDFLIa7UjiQ7Dckhkf0xffvS
IhqqpMFORCQsf8bYXtOEoFpEkL6VADVGv6grPAQfjYDxO/BGdhxxm9kwGIb/EcfsmZRWndlMEId5
DK93Fwy5LpbxXnZOd6BuUJ0Ce3mcd/rP64I349VKLrN50tKBoDuD10XGPpl+NMrj9d/fDLur32d2
q0/bPAkr/D5KduPio+5Ztl85dFcimNNwNsH+3geI7Aby+jpFKQN+JimzfV2TzVoypdb9Z4uYExHo
58JMAmyRfK8cyr9VYtMWtvAXmkqcwAqf0hv9oNzKnrYDSobHEb4dQy7CmRMyRiOArtLjWMNMHK7M
XgA2CsCgv2Huwo44E+o8Y2TOypjUYKYZoWldN46aeGYa4n3qu6l6VceDo+EZCHNgErSGlEUDWSWa
anxq9/G3qLMoDYGJule5L73Cn0XOZm4HkX+XU6OH0TqDQqAuMGWAexRBg1F3CJJj08R2bzxc3zeO
duxgrSjhvlGhb9Ax0VasnQTTLXlXQo4HsxhFc07GfAkhopqVkxEUr7nGSzrofn8+wC6rxQQJUP4E
49JARGaADCV8HoX7aLxp6t6OU68VOKGXt2ZMyCDzIKZCiZAxmQOFynLmodpV48BJCD8uste0YuKG
ZNSZEKOpEBnu7C57WmkVrPhBdmPXeA9PlZvuJcClpF70HFnFy3DGXwr/iYqnLhNWJh2sdHUGU+wc
0V7QVk+6j9ZzA6yA2YFgYK3w1afrZrn9XnuJZRoTTvR6EtFWB937g/6Dat4ctbs+sXpPeZOdedcf
J143OM9OmaDS1UESZyJEJtlzH/wVfoH/0lyFZ/ZlaIimnM5Bo0w/Ja5UKfss5QGcc7aKHa01IzUj
XYitkqedFLzVgw9gTev61vBkMHkHEKvmQZegRiE7IQDnlcEOxY4jZPt2Z0imKuuKahhsyXIRMvSX
FyN9PafvgsI5tYsd8SnReeUbvKG0TZ1W0pitn/uQGEKFhFQPvmF3AKT/PPLud5sRfSWDOUcaUV5C
NYQMsUejc+TO/X2cYAJOdq7vz3YacBHE1i1rVCmMAsNXzkvnRfvqh+wbPjBWQIii3USP5Kw47uCK
g/X/8Xy+eUVaiWZso1EyLe9biJaz0OripzA6ySgBR/XO7ACCopWWEn9Lcu7w1GbyYahAYNQlE6jg
dH9Xp6WoK4EyyZCLmTqLHtHhwXQzSwd87MyFW92MEythTDzMCrEsxRDCqhH8TaPugcGE88S2bSsX
fZjoVwiooxp4mQf5oymAVy8XMeQTiZaObbXkJd9xTIaej59OmpVKjP13YxRlZgZ5jbcAJpRSLTW7
30RLqKY4PAAF3goyrpBPsTKFIsSRAi1fYHkLCRcUlKMSS8tTlkkv5iVkdM7oBofcDRzwCACRurGK
++DMU2n7wLosocmYfrJUapMqsIrpDc3ZO+Gc26NX7ikMQGEPGKrj9cJu+rkqomFKUTXA+7GwdBW6
wOqhqT8ugP2hfDV3gH50zCMugi75JpyzY2EAuKSzUzD2zv51k6FbxFoMGFZlgjEZYBmLzBaOpdKB
PbSj/VQfg89HyRd8cK5yLHOza1BVdVVRKNq3+XG3X3l23OWp0qU9lHyTAA1NdvEzCKRvwd8DqIX0
A7+29NAXg0Hy6iTtryvJlU4NeSW9TkmOvrXhd8lnPNAB4vKEHh1XuVt88q0AtqFkh3buxRGq0PaX
LlVr7dm4VjRNGU7QnrYjFQDly+3slWCAvgEVObdlbesUXEtjAltHuhG3HZy5hjJYKbCXjMXpZd4g
zubr6loME9yktg8affm/RcXwj70cAy/f04Odx1q4CfGwlsUEtqAfUWoasIDqbXlO3Ti1qs5S9ubz
3YxKMdCdImun5FbzlRf/tVzGPbRIqEsR9wQnVe4bXE6Fymu5FaDN/dJEE0zxcA+ZLdthdkNsE3nC
rYfeDdD1gbbq0MXIjD+5xq58op1/NTfsbAVvVYNATZJ0sBcwqmG2PQJd94dNlmeKg4kx1NGS/PZG
OFDAe3Xf8DLzTUjwlUy2ppykczKaNNoofrfvf+F0t5d7AILv05vJLVxhP3WO9PO682/H14uibIFt
VnssO04RR0mt/G+KU7ccu115Chxxrz2Wb5Md7eRj6ER+duKWZLcygLXGNONZRR4NnWMRET40Dltr
9Esfi0y7Vcc7DTGn9sx9eZxuecfYtkn9u7lsb7GEAZw0FiHWxM4OP5PKHrqSl9tvHc1r3Zioagwz
usFqLGzwPNsoJvpRZKW+6hKMTnd+9ovXw0YDyqezarWRTBQ1MTBnyGZLq0UpHvErS5ZeFPM9SvaK
7l03Gmr810QxITTvJb2rBIjKbj4Oq1O6/3Kf6noJmRgaJijjVzrk0LZRwaItcyUuSKJH0KwZcc56
jserTBCd0FbcCFSpvL8ZjZcl/XF90XhGx0SUaYiKLB9hdKF2LFRfL8/N4F4X8QFMxGwMGBMv/LXU
Jlf+lGZt24xBpjiREB3ycjjEM+YPwsAzwA8SzeHNrKVenmPjOvVcBZWXVulL0eVuXZpvgpbdGWP/
KOoi2K6mv5W2suJs+taVsbNMupVm/V5dCmua28qJTEyNt8mpJ925DzAZF0W8ptmNBaP0j0RWTEkm
hIWAWmohNXUC5vRCS99H1WydvFP9UgFW9vVl27qGryWxeE/FokitEoGFXjh2TuDnrpz4lAoExBxe
BKQijrwNS/tDHJNEg9W8N2KURhwxmr8DdNxW9eSeoxJ1jc+W8O/iESayFhXps6rCTCMFaFHQPlti
JBFj5S3a/xzFEj3K9TC+zrk1z8512TzRjBEW2EoiyCBRBgPJX2YL6nAhntx2yn3MgFuiyeuU4dgJ
YQOtoidKJ0BVuUytMTOOk6HhD1nN7euKbR3Qf2wc/ZKVe/Vy0AA6CJKiG80f9tlt8TrfBTuKp1k6
0SGwx3seIhLPVphQO82VEccxbCWMNE/Sm7/LMOG+VG4UNKAX0ABEA9xceIr9Uy9DKut6kcHkTeTK
rSrtSRiEfSBFOw1jreAns9q48SIjt2NN51x9tn0PI7xA58QlT2TBCBYNltqjGeQj6ZHAQIVDUkNH
Pj1QtIBLRrK5nitxzHoG9SwUmEFUnB5wZMNL2rxetxF6Snzyu9XvM0uphWIlmQJ+fzTim7HtvicJ
sBzy1DcywIKp813Vxu/XRXKXkDm5dDkF5ZMJOvG8a5xQQKZYqZgtD+S/6zL/PuThWz4NXpy0d23W
u3UBkpei6DleL/E0Z863Dh03qQQEL6cetdGSW/GxrpIXZVDcXtMPiOVHY+734ly+krK/JZPRAIGx
PRlh7yqh/DNKpQeha+9Uc/mWLx3HzDZjBOgIiWwQMLuzw1dGPOZV3I6KExOA5OgqOo8ES5G49Zht
87rIof9fRYiwB01LKA0I7WTEDFl9u+jmSybXB6OZbTTMu+KsOjh0nzCp5ZJKfZsNeV8ajZuWE68P
kvctTLRKAY8ShwG+pUgA+9Irz4psiJwsl7rLZ3O/6Mu4kxGmpI3VHidnWpxjUXmrMVhf6vVR7CKO
Z/G2kPGsusXMMqmgTi4FXprpVh5Wu6jlnV4fTXWfVNIRiQw0imgGi+JUzro4xxo1lal+7GbjTVcT
YAqIsxuMslP0nT0pkzM2014ryE9Mau+GvPMGkThGPmP4NzzFsvRU1s1uaXKXxN0hzyc/Dk2vbTsv
Lg0bTG7PRt6cdHPxmkazBiMwrFFrH0wtcIoGpCNhWwKDwDioaJGMA+1NqQZvLOXIwp6edTO7QZ8Q
4MaIwmtE37SZlfLM2R2O5iTpwawAgE8/1JqwzyaZV8fmyWB8RI0xeEmiBQs85LehkZ9J/PN6RNwM
RTrGXvAQJaFRgAlFmm6mJB5bMKtJ0c2SaK2VGP03Q2xAqAJyDk21ktjkPNZvx7+LUPZVah6bWB4i
uAKg4SprVoKHVp+AMiuEr0JduFVWuLnUAaoiInsiZg4O4qNSAnEEOCEABvxVxcqNUgg/+lB5MbKC
U2v/GO/4bNb/rgkLFKtWAclmtcGq56WtGj8yPUDNdmrcRct9g0w/Qyl+68PaT9G0xIkSm64L0hQF
I6LoJf00yaUNqSb0cN26a+y6Vw5CEfliqPvXt33bsC5imHOwJ1OSiwPE4D3ZKYR01408BOFNEYYI
KGtA0kpwsj/jO0rF/YBHfqQPyT4RSise/r6uw+ZSrQQwAZXEhhQmLQTMgqsIqlMMN3IucRLZzai9
EsKGUrWcMdYHIaR86mRwHAc7uanthAtWx1suZkcAghksKN0pAH7amcKbYDZfsayVJoynk0gzu6FG
LFkWb5ZDu8y+9XrPWa6t+iqRLlLY0am4TyQ1EqBGGhaPpgCSGrzk5JroLS2xg5e5V+5HRQByul4f
RKFziBYCZnAWbKNC1gN0nUzKcue6oWxnfauPYm6RPZhs+jKF6g3eQ2hnMEls2ou0uHjyPHFJWDhb
+fE5q8zGKCOjRIcLnGtHaXqW3RTYqJ+PlmahRcKdd6g6qD//o47McYSHiblTeyy8durdDrjxxt0E
GCdAOFKJHY+gndr9pxi5WlK6BisdkcxErTZDx6HbCcQfldEKDAyVLQqQg2TOJMz2gbGSxsSSqIxr
klHbbX7Mdnej2HQmWT83nUXbYON9ekebygzdctLv19eV4/8f9r7SsygCKUs/3FKo7lpjPgI4SrTL
qLwtWxR7rgujLnhtUZlgY8xpoIYl1AyrH2EUWknkZcBFahSrkJ56OEyqcfyVE0M/Fn6lnoHr3ZLl
SGKCqLMF2fT1oLUBucg5UrfFEEOSdRH07SzJeRymGLGlxrnkt8SwROlRSjknGk8EY5CklcnQhRKO
G+B4jFPmq013CMWYB8yzLQcosoaGlBdwGn8afqLFI7iyJ+TW8WKHc2gPGqCqxPBLK3YRI/8pBvec
Ic5lbIxg7hQRAMH5iP6Ju+v29j8C40UKEzTMfgySOYHBjfbkyKA9CQ+xn1loYXRijzc+t/UijrPh
Io3ZIrwPDy1Q+BW08Eheitzdr4H0olWAmh1cYpMJZCc8VMpt/73IpNu5MnC506oyoHHKmBagRR4b
jHj3wvei+XZ9KXlmwSQjC6hbgSaI/eqlHTFTV+s1Kwp4xsfdMCZCTLIUCXoE6yvdHj2AdMOCp8Gm
tMjYsIf/phOTkpSTKQ0T1anT3GT5Pla7lDda9z/yhcv+MFnJFMFrC8BQovg6uh+InsB7aW3hL82S
waCROwkaGFU0Rzv603XtNm8+F2tknxBrdQk6gAriBEPvlQDYwziTbIxzAMtrwqtDb4caebku8n+c
Y/9qy74g9mNWqEkNbenggeBl++kGzHqvw9F4op6nwA/wqIJHW6BoP1+XzTFQlQkoHcCw5LqCulNT
WVk2W0O0FyKOgtSDPx9gF/2YeFKUadZlIbxNCBSvUPNDFzXedT22E4+LCCaIlHOszIYGPXC/t4ru
bM5u3t8K4i4TvwBSvY5XKhM7hKWXs57evqdqR7TKw53QFkte7Ym3MUzkMMHPXYoJFAqjx0LMrAUU
UDPvkYO3MUzcCKWk1sIYQvKwsNNI9cnEg5Pj6cFEi9kEjkFVwrajMDqa0RhZgUbwIMVr4dhOki4G
wESMSjSFGrNCSHRNNN6034AOpRj3gnafC84iutrIsemtaaG1GbCd9wT0dyZ6N1AcNCU7DcZ9K2nE
6sLpUZ0kF1xaKcpLsxfmsV8b5AEo+W7QV08CUC+vmz5nhdnWfDnpx7pN8CFLa9hp1btDDqoyIXOv
i6EG98mJ0atlAO4YD5hsJ1daDkFYiDB7vZ88vF1WZuWFi2n1wPu6Lmn7OLuIYm+LgjyrIbBbccIA
6IVezAD7S3u4KLxSdM+7mG1G/JU0JnVDNQLYCg2yUKnZadM9GnKcQdyT4qZKfybDO0c3GuuuLCN7
CwyEJOszGj1ol7ySWTlGYFTd0l3dBwQhZqH5MBU0hl8TyYTfqojwbDRCwcELd6hWDCJWE5czB115
qR0a3FEA3ooywbhPRWmeaAkmRpNRnFtKPzpjDV5DtQLOr1sY3JEm3qpSH1nlc0mtTmKBuZGPfIFC
28y9k/ox0O7Hm/ZWSKz/ajRMeJ6CcJmbBgIV6d2YDEz7vzf6PQnOoXk/YOyHYzWbPr6yUSZQJ600
zDLN+2k+tDit3feOcDacKrLz/Qcgom4ZM1qMrsvlbSQTvNUpDINygbHO6jEcb+u+tJr0VdPf2+lo
Dk/XhfF0ZCK4JsUApKe3DjkAQSV60uP7uVyc60J4sYXteg+UvK5NqpL6aN4Sj+zAxLVYxK/3uYPu
TB7Py3Yme9m5T3Ad9YyhPhM7NwDOkvbfUPK+HD04reQpH/xfiRvKLrcS8zH5cMXrWRCPIDIEcMJC
MHnErJMz3KJ7StnTxgXVnomlWBK4x0RrfBXIf11jJuDoQgt4WgX+3znqD1rpIufx7fcYbWDzmm9p
MLmmJ/3/yvWNLgDyf4abQFSe5uRZ6zi3YY5ZsozlKFJgxATqOOnynJnvJaBw8W72Hx1cZuJJJwSC
2NaQQme4AGDlCi0dZPKM0kp2lBMa0yYCsRbOccRbPCaudAtaN0FUAyMx/URKLT3jhi56fF7bHyaG
oJMEWNomdev2QUBTXb/cpk3hdHGEPi5gqXeTI/4/0q6sx05d6f4iJMAY8CvTHnr33J3u5AVlOGGe
Z379t8j9bjZxuFjq8xRFLVG77KqyXcNaJtqlvtf9ad/XRTvHBZSi7+M21CG5aB6mSLUbYGVUomqn
yM/41qc+GYYmMSEl+4lx50vxGDuBZk13qaehQA7sWmKzf9AhHRdCmGuBgoS7uRRmH9J6hGgq3Wbo
BgiH+ywSzLUui7SzfXwblIRs/BAu2yefo2N10E8JoDvFHdgiVbiQYQIWuQToCJ6I052GoaOYAnYV
48/7FiE4z/hGp6bLS22uEStoPLkKvVRT77UUSfiQOP0s7HYSXLzIovQqNE1jSlugZuLKDEqSC/pX
Hf9FeZKfOyc8Jvf9INBuO49wPWsIF0RSI8uQR8BeTQ2aFM3BycfmFMTxIa1KKwnUh0RJD6lZLrxU
7hzoViZTV6PA9+nYuaDmqQDlwJiYrhoOH+CzQYsS2s9lTIKggMlFGiWaIzXsUD2lE7uZptLtgulx
f3e3begqgos0SouZhNiHCKnW3LoEw0DC7IxkgkvRdsxEHVanzCQYO/xzVw0lnpu5a5HTM30bicQT
yhDeRzS5iuA2sq7CpENLOU6DqfZYlz0Z+exKWi7Q5JcB/u3cVzncplRVm/odGlucePJvzNJ8LfTS
GU3tFq1uqMH1bokhTmsu0fPYBc8BKd/VgX2SpfE1GJMjG/tLrye9pUiRl8mKHZqpDYgEe+wHt1GT
57wGFO6YFLoVRJqrVdq9RkJXwXy62o5fVBbdAYXwZ1+GF7/Wb0Jjvqty7WV/Kbfj11VFziiGsm76
xkQnQx5Nbp0mt7UMrOpKsuUsf2hR6QxpeUmmWYBttXnvA04/Y0B4VVWFH0hKpygz1aWNLaa12xlG
Zinp8JTKPQrSQMyNaw8U1pYJXurGH8Gbkd5IofYYaEB9DgNHy+Jjm5Pj/los28lv9/o3cVclPatl
jKSXuItSyY5LTO1ModOigpS3AJyIRR0Ti5XuieMcpQiKOAZqL8JRBez2obDKzIpCFORqEYPFlkuu
FeP8ZWrrrG4ZJA1VdwIU7Umh44/9tdsKLmhLQIcXBUSqxg/RTJoapnIFO1Ll7pRhwnwstbuKMkEM
396iq5jlSFkdGe2gNom8aCKrzUVPG0dPqJNmra2r3yvDFFRQt5xjrRR36ipzEpY9KNkdNtA7Q0/P
tVTeJb1+7tPsrMrqXYBWxxIHw/5abm/XVUnODvMOLaQDgrSD2f0L6ZitNyLKR5EIzvYI6H4iRYOI
BoGqjnWriFSBN4ksgjc6RqYhZxBBp+nnwMojyvsu2Hg+7S/WZt/RepO4IB2xthmqCiYRB690Nr+U
LYb2a/++H6tjGWVv85g6Zj0elGYOBc8SkYpc8ATflzal4RI84+a+MdNLS/UL4IQEK7mZS1VlA3VT
qjDT5GfFZCPX+8JHx+CC7Dy5jZ2MlhRYY2Z176gBuuFjKXocbLair2TyhZ5sDrVqSpD7xjRsYclu
5pon9T4BCs4CZk7tPLGCe1WA1bG9oL8V5Ss9mVpRU/Zx4JYEkVeJ77WpuG+JJig7CpXjwoiiRwby
uFjQWzQ5YnoBRDHOaCW38X38ZtS/uk0S09s3VJFuXDCRAtaXhQKZhvQy+RjVCm6wvIL4uPncWm8b
Fzuk3khjfylYabc9atOhnZyDL9NnAiTUp6WtJbBzwJv7td2LpgsXf/77OLvu3aL/KjTL8uwH46Kf
ol4Yea2KHB1KP8zoZX8ZNzNUaw25uJKyIJljE3IakAuqoPzWYmRrMgyI1QfjgQl8T7RrXHQJ+4oZ
5uJ6MgUdaofkA0MzFBORqG/GY9yCMIUOHHqV7yiZ5y4L1CW51+bvE57GVGDxSyT6a3NW319OutXm
zJgIL7sU39eStygILN9T88+h6mbRRS1FZNGba3YVxucQI6XzQVMGG9Sl/kzqDBYR3UhpInCo7Tvk
Sg73vpd7Ve7JUmJa8P0W0ocK9HCYae8RoHwLtZBj5gzHTtROINgrPnMYZrGPfDrEJm13qqPOq5Lu
IDDyJRjs7BeP/yuXeoi3MWTMz60j/6ReAuAFjMi1Ewr8hccApOsIRG7672o1F7VXJkKNCDSuKUQu
A135Q+okqNB9K9/MhwTAZ/ldYAetzT6nome5yFq4uFEnWdo2SzNVrrspuVcHLygE97htEZpBdE3H
U4fHNQmNKCRRj3OaaE+FKrt98BYIzWKzUUdVrlK4wFQMhmoEAR6+LaAyNDt1Yi96TWzdAlkfiHcD
T5Sd/B8OcJXIBSdfBQE1baFX77F789zdJTcLW3N5M54HZ/yau/1r5H3QUK5SuVuPPBGj1iMc0goY
IVHdPSdpfzSI8d6oYILUR1Bgt9J7GNWHGFj2czZ+iehwmjUMFMhRcpmi8GGQU0Gc/pUB/ttjrr+K
i3DML8yILC35yyjvcvBhjt+T0eujTofxhj4Z7uCp3vwVDDQBMo3xRb+TLQrUre6baOp8Wfadn8Jj
pugNHYcmgiEMYW21JAWE+4WQc0bczBe9o7XtaPRbbx4wJStMbdbQIAykcOUYyuF9PI+YXhnvxqZy
zHx4RM7rnwDkU2kCfI1BPkpSduiQ3CoH8ECS8Z3N9CFRCzfsjDNTc1fWpQdf818bCsZJpbelIems
ONUfZxPpIh2rqAC/LB/Rq1xbSo12EmV+SKYTGFVBcpoDc1fFmmdWA+7JfGydNEaOPn+MTeIN6WgR
gGJ0o2zFtWkDkcHLtfGumlA485EMngqXxeAz7VGHGXMrksaDVkS2DAOLp+5TP5cnNf9pokNsHl+J
jvtvYd72Qeo2Cr48/AM2U6vP0jc1Lpyhpa5SzNaUqW4SoqyrfumC8JhDtqJnx6I1TtNC5ts2hyHM
vKqO7tRKequC+ji1sZMomAQPwChsaFYkq14XNO91Al7d+aLI5Yl1hiXVg2sW0tEojFMWVlaiHLPM
v2sH9sxyDFGqtQlmWfMtMQoHMzXneZLvqhKdooXyaZqa5zwPvYJFNn2oQltNXd0k94DQAgNE7tJc
jdDQUp+KzLhFz4brxyCsa8xjE2FexgBcTS8bl9aUjhUuJT3NncnITl3eXRRwSrvMCBIL0EA3dOgw
FZsGdhv2t5OCrQ7ZJY0Ga9a7r2PZDoKTa/MUUU0Nbce6ivEFLiQBvk8KO3StOyz4Kg8Xlj4iwWpH
5HX/tNp8mSNhip4RohsaX3WSla43SNARR9U9SbkMSuxoRu909Iuvn+rOUUrm7ksUnCGMezJEeQOS
jgnxJSIwmiq3AzJ7YJkVXOC3xQCoTQV6BGE8ckTSF1kSLalNGIKrAAcpll/8QHS/2IxQqoJxXA3T
/ISvugLUSc1lv0UXXR/YJKtsAyM6dWgDI9bK9Fpwtdi2ias0bukUuW67McVmVdWnbriXu8ZWqocI
la39Ldo+gVdqcU+ssqpnqYkgaE5t/3F5KKcecNPk+wgwbV5/SJxKtkRILps7pmIUTCPmUlzgDp45
LRjp1IE4NPGK9nXOH2gUCRINW2A/GGq/2jt3t8jaasriGJpNIG/R3PHoH4tTbSWOGBBr80BZieI9
WGYRoyM8GNScN34YHoePYLRDGwxqQSWECB5yq07iODeLkTjJ+OpjZCfTf0jAFNq3hm09rkKWv6/u
s0gPpwkj2JdK+cyKY1z92P/+5r5rqqoi+oCnjEePGJomrnIT36/xIsxk49zTEudiI6ivb7rqVQxf
P40TqqeDgrUKmfYCYMqvRI3dbqjd1hhf+rF09rXaTo0ACk2XERdkkx/Vj/KuLMIB8nwiW3pdnsHm
/S4l+o8xa52s94/DRM5F3bp0wdZPqzti+taIB7EMgnOK9rr937O9ytefw102R6kL/FSdiDM0wXs3
HOgAgt3I+GdfyvYiX6VwPhxIaaFkPaSY5GxOs9WQyS6HH73agbuoEhjm/1hiJjNdlSlTeUQCTJH3
oBkvCWrelnYOMZbT497uO6Wb3g0esDnh19Xbvoab60hVilhvAIeBcKExiZqcsgheDbe0fDS1xf6n
ai4Ep9fmsbySwvkc60NSm3oFY+3D+7kDlNyoo1+pO2omuY3N4jxhoBgTzt6+cpvbRykQHhRKAPLA
JQJYN7eFURaIJ1nt+GrpGEQ9mZ1SW4GRHPAfwZjJdkJ2JZA70caxBLxKAoGVax7QgemZSIge0c36
GTN6gCjMDIHNbGuI+VaUbw2N8APHhpTKmMzBwkYUWzfkX6ogv9VCq6WOQevP+8u5bSu/hfGDxnEU
USkva9T8lcYbgMzhq/g3/FDOi17FcLtGNJSQ4wRixuibb0xWUiQCc1zM7a+H2EoCt01RB5Lw2sSq
0alF3YZaGMgXmMKmCB3AkfrCTovT7M9TBqEpbwaph19Jvcva7CnsyPMHtmMlgjv7S9lA/iLDQaO3
ngySLq09taMIXWPzjrYSshjg6rRMpS5XxwgRkAEEICVfDV05THmF94uoI0gkiYvowZyVFE1BxNGi
2yZOLHD/nvyUndVIxGYuksRF9ZEVaVz2OMqU6j4dGivUvrDmxzzHgjNz01+ua8f3Y8dNgX5MGXKC
yk+sSB3sLKucQlI+VG9aCeI8piG9WqsKjG00kFViox10FHVzw903OIFN8z3Yqt/GfhJAn8Z/UEe8
LjXRii17/JdjAgYI7S6aCTRv7jSiegPsMAOuX6ajl5OmsfJaupTTBDppRFISmrhSpAI/2o7aK6mL
3isbn5Ys++gjHCxzRKrpkCOKTFaG6zTAgOpDVRz9D63kVU8uOpRdJCmdBj3b6r2O79F/ub9TQpW4
2GBoUll0FY71WbEWWNVgtHpUQygyM7hGAIdHiG+0/OS9reMCRY+ciTRpyyJWk90HvWX0oO9KqJDD
a7uwu9ouLlBMFTjwMgO65fIPbXroq+dRGiwpPwTz05Sf/eynMokaTTdN3yAK8heqihog52FSOo91
TSFTz8tTqko32px7+3smEsEdSnGXNiTtltSFrJ27EMxETXXYF7G5RystOPfScA1CGEeIjdjkZQFm
GVTqhKnykbS6iRcv3qUgAf5lnCt/mjvapQuqoaPW431l5odCDk/6HAmATza1YTLBfkAS7nh/um3C
aqPxZ0xFjRWSmc+6/i0aRDWdbRlA3SCmjhIzX2GHAoGRTyZukOkpVDEcTy8TWor3t2XzEofy3v8L
4UvqoxYbhZxCCNJ6FfEmFjqd/t0fPqWjyI6368ArWdyi9YOUdMg94hV/GYFsmTuYzvQCt8ek0AnN
hU57Jx8pmCBs3d1XcmslUcbUCYVJLDwNf+5WrvYNAN0oceSsfMTw0OOI5KUxiCLflhetxXCBL5Z6
s8rx3HHS0DyM0XwOCRVs17YmgJRRDBPOxKfi/JQOU53iSjRLrVVod5RiqEPQPiySwR1JcmSWZFiu
XVNFLIV9yUE6wbJvH9mSqyLcllRFErZtNON+ohz9yLBqEy3fof3vhHAbUiGfnzUtLg2yGdt+9aqN
Bd4PgUDK8hX+9CGYjfjvnnCnTzIXRJ1QgXJGYC5pmF2VpVOodVYeCzpRNnOJa0nc6WPOfh0ay+4P
wNZlhdVYqTMpN8ucHZtACZ6gMnARVY62rfqqHndjRf+LzvwOQtschZeQnZWKfOBsWOnFz2X2Udl2
JqZuHN14jvLnuH1QStE9VbBL/Mglwc1byhrIQO4DT1TPR3JPK08t4Ib2jW5bEEjiDLxHkMnmolwz
zGUgDTiB9Pxm8i/60Bzz4sfEiOAI2t6XqxzuzKZTMab6CAS2pBtPs2FaZiZql/uFUfW3aV9lcIc2
bZjWkRQyAAl3rNo+wy2u8uoq/spC+ZyxwKnmIbUqptwMsn4ArLXpSGZ0ZHH9T1sNo6VO4XmIzNMY
Tx5h4yPt+ntjqlyJKoeuqD9Fav2WpckhLrWf89CBR6qxgRDzlUTKY5WGeFROTlEmoz0X8W2v56jB
ReFN2yo3eic97W/c5oIqMtOIQTS0tHGGrmrp2BUDXjKZVFoslTyfNqd9EZs5c+SX/yuDL8OWidYU
7bQ8NKXkNvd7F4v7GIOZTh3Voz8qVlXXt9VcnwczcbLUF53BW8f9Wj5nnAk6YMbUR0TUEvRCLeBw
MctOulmdU9YAMJmIBG4eJiuFOSstR2nyWQiBXcAO7VLybYnXax95Vq/14gy1V8IwaXTsXV7dDvSF
1AOapSPg7voC7xbpsxjR6n6Z5FU2oQKNLBv16jGyNPNVS0TZ2O1dgh0yA+C06Eb/U0g2deMwJEuc
R3E3aF8r6anRVVDEAK2+EAEHbcYr5SqMO1SK1AAMNF2EBf73rlbtMqpeDUpQMy4EdQORKM7D2oBI
gEiAqDJ4kpmtZAVIFD7VpWTtu9n2Ji0wiLqpIjfBXS5SFVCwqqkiWUgTOw2Z3aALS60+0iVEcBH7
r5hF3ZUt+GlYVmlEkJ8C8DggLH8qSnMXRaPg2Bdpw1nDHMR+3kvQRp/Lp8SYniU5RibZFyzasvh/
xfqVNpwd5NJYGmoDbTQjPbSa+dSw0Sp0NEChyp+ZoaWalV2q/WF/r5bP7onlbKIDCeKUlNCuHirP
1/3X1E9ciSSP8wCwaaWzs27OP+TEvzeOr19R4CXGA+DXcYsGLGQ6uKES38RD+Wlfte0D5SqGC7YA
mA7LYYYYP2qPYy+hbcX/QKp3ZYL8qJ+Ws6QAjzouAeop7h6SWBS/t++cqqICURSsBIyvi5o68GYG
9AQAjS77qjjdYT4yu3XzY/BA7YWPW9TLtWnuK4FchJXVKpf6UcN1mmVvfjn9ICO4I2RRDVMkhosR
fT1HDQZHUF7zn5PytWhulY/k4VHb+r10XHwI69yYcX/C2zpKbvyhudSlLNh/kRZcbOhYXkTEx/5X
VWAhEFozOcvCI2KLLwUA9ldNuNgwUQCZNhIWa/SyuwXLAMPOdwsvcWYv6IvoQEJ5EFAfdvKsCW5l
/8MANWBz6kRGZw3nRXqWy2Mm4w4anzDN+qjZ7QNYYd2J/QJE1L4tsFKC+LCZ5gMFw2+Z3K0FSOEy
CKIgk2bjMaKRXUetR2mLPqmpv5Fy+WTiChAaya0vi1C7N6PGSjZ3lcmMHG1WM94PXfmt9N+qVHRX
2raZq3Kcg2m+rMeSviwoGgBDpWst0pQvIFHx9sPfr2P2r9C+0oRzsVxqejTFQ5P4tDQ/sm8RcAVy
pzq0b81r9hrZzTtwO61as9CWeeuEj91N7E43HykzrzeTc0OZzbpJlwVNQu3YjtpJzpIbLdAE6oqW
lXNFfRrb3MiwrEH7zW+++ORTKMLd2xYB7EUUlEGaxrd3LAVlPUDbPGbmmpMfYLDNr4/GKML7FYjh
j8c4DI3QKBC3+uyxn5663k6BP7NvHJsNBwCm/68u/CC8IqeJGSJd5yBj76QPjUVu/NNC1TE5Swcs
tWUhu6NIL86rUzNs1HDJDbfyxZ/e5+jsz9/21dp23qtWnPPOGRhIcviVo83xOUrAQ9aLULNEIjj3
bSsFXLMVQn5rZrcgv8Fs78dC0FWLZSFXF1tJi8MgT6EFaUGJzQ6AbLX312nxub9Dw1UC55M6S9M2
qaHElA5eLSlusXRGoHUcIBOlKIO1OZ5DkC2ljILPUOb7h5JhHMrIyLAr4BhDEPo2B8tgq3bPDguR
GukEz/zNLVrJ447LQgP9RKlAXiudaQVSr0YTuM/m+q0kcLdmA523Zr1IqLTPfnYpMPKt1AmAewdB
VNt8FfwWBFbyP00hinU6SRkEhdJtXryW+klXf0jBRWq+Dub30hRh6O0vncK3zYC/hspjD3mNZri1
kj4mCROUiEQiuDDQVLmP1FSOrHCcH5VUsoviI7hIvyg3kP/DG5TvbIrDHphhQ4pkI/FoiezWjdE9
7nvQZjBbWD3+XwQXBhpaKtpEkqUH71ULP8X+c6w+74vYPsBXMrg4UBesMmofMvxX/aDZ2fE/I02B
u8wz6Vb8RO5G27Rq2eoxjoN+bgRtObPMu/Hz/i/ZtsKrsly40CKDjBkiklMpstUalQMQBNvMigcy
G3YWlhj7AHCYSr/vi932sqtY7khHJVHJCxrjnWgci+ksld86ejKLt30pop3ko4WsG/NUQspQf4tS
9AlPmFcQLKBIk2WBVxE9k4ukoQ12sgbmAwM7VVpFGNw6Sp2geLSd4bzajMYFDGmoWy1QIGl6TE/1
KfdoZgF/aWFUzDxZ1IP2q57710GyEse9DuYyrkIawDKkY/ap/AF+mcIJoJorHUwPMF3PaC38V9ul
ceEjmtosbCVsV4QEo5LeDpFm+SICUIFNaNw9ovUxzBINWEUNRYT+dlwGmv5dAPk1xLMyicJIQ0Uv
sHJ5VB6rkblFkX4H9JOowizcIi6KNHE4B+oMQY2reLpNbsBA/fZ9tHE58vB4+0jv+yr2alyswLjR
NGYhxAFW5pgW42UcDLdLZm/fDBbf3zM8LjbQtmqppC8eNd9gStZKmi9j/dSC9731NXdf1uaJpSnA
KUcChqr8oZhGUae3KlQK+kvQv0nA9Pt3AjibTlW9HaoUp66uHsL8pMtP+9/fXKyVApw5+/4UKmy5
RRS1hPj9ODaJlU7vjN1puB7ty9q2t5Uw7mTs5ASHVo/V+s8IbuYCtayw42+6ld6pYKyTO4EpiLaH
M/CE5ZqkLKcTDW7U6raIBN/fDAYrhTiLjnDjR54P3zfT+RttFKesfYzR0df9hRNtEmfRSZnWpKKw
aJq/h8mxiMBKN/1D6Dc2Cm5gIoW4E09qusmsFoUSojpxojj+MHqVkCNRaAncqReksdolEeQoz5Nd
oxVNjx3yRTvRAx4cXgTcYWd/CQWK/corrWKqXGKot41h57N8l4K4Y34wyNu+iO18GOC4ZHSyEEL5
tmsfo4V6vjQQ/8e8U1TUbkyncRQ7ihx0vTm+24gsfFuv3zL57utoMhRFy2vcv7Lpc83Yg25mj+Dm
EhxJiyH/FVOvqvF0TUHfdpM8QEyTggLMQK23cbsuB1OT6JDYdtmrQlzAUygGZLoOizhP06n2mQvY
f4Ey22uGLh0GymMFbU9/Xrmm2ey0VoIybW5aqjSeUUuxil7Uiba9ZlcxnC/hDSjpBjwXDW+dLTF0
rUbdo6k1eHe0L/umJ9KIc6doxmBvnTUQBZSXZHxR+sLVTPNDPvRbIf4CmSehTIsYCtGoQM1JscwK
k7BUxFq4bQFXMdzFkc5MK7IGylBws9RldATHw0c6NNAAYlAN88eE78OXEzXTZyTSHKCpey1aeckg
anfc3P2VCO5okPtsAHEfRHTTcRrtHjPGJQqrTASksmztX56J2QdgMbCFL4U7wCO9x/Qdg5zZmA+s
GKyaoBLUh55a6y9TPZ7rbEY2TTvtW9zmkbQSu2ziKp4GsoQekxBuGmoX2pjuXP7M/M9ldYpiwbtl
cZM9BRfbX0mqizjpVRUKhlLk0II5Y16iZocYW/iHglQnQg3BnPz23l3XlNs7pPnDWDZK7J2uH3tj
/ty1uR3GymPDSsE6bnruah25WNRlGJ4hS7hLg5s0yW0D11RGBbWoTY+iDPyDBIUTJKj/XELQ6ZCi
qCM8KBr9eciaIylEUGvbmbyVDC5ut+qs5QmDDO0Q/qBH/2Sg9818R+HJMU5CiuDlF/9tFFeNOKtv
fVVBWQRPvQV+pHpqDslhwX/OHtRj+KFYcRXFWXoSpBpNcHtwwuatUP6Zptned6Xty9Bq6TgL7zA/
m/oalm55hqlu6kk2ueuxfMucQeCI6La2XfeqEGfdOMpDk1QQF4/DS6qUN8j4Alw+9mqM21Vh5eyr
t+1MV3GchaOAn1IwOuEFUz00/Uun/ogx+Yqp7g+IARoqUnoYsdV4RgU8leu2CZZcjXSpI/SVgvKu
t1VV4K+b4fYqhr9HlmVbtNqSrlkS1pjkOxEAB4kLIpseuxLDeSyJS71tl0UrMqBXhIDgz97310sk
gfNXwAlM46RgvdDmq5BTpDztf38TbgaoDv/dkF9Wv47b3ZhN+pKio1YInnVgq9SoToNl66FxRre1
Q9d8mkJLctTM2he9GVNXkjmP7fXaLMHCvqAQA3g1VI9SqHhBbQgCg0gM57ZZDV63soMpNMZbHb1E
6b0R/Ph3mnCuCjyLXjMaaFLr9ctY6l8nZIRyLRIYtUgTzkWlmhooVeE1pulerL5Ww3NGaoF/bke5
1a5w1+GiM8OJoXb/+3UUe+1NZKcAPCq8wBHlboX2t3jyyv5IXIepNEEeSMifls6IDL3Yd8lltsdP
gS1beGQ+BffVcX/HBG7Fo5nFRhVl8RIfWHgoFK9IX/7d97nA0FXm3EktLKJtwV7hf5dFfitSgIsL
Qx/QLK8Xqx4dP3vK5Q/FHYrZHALzNXjo6qlC64HSSqrjT4ZVNsG5y0WUe9sx+iqCt7TaqAwph4i6
fpeJ1wStVTeHUAcwEfVK6VMcFO7+rmzffgBh/V+tOGOLq4FMuuRDJDA3VRur94p6HPpgtAsmZwTu
ur1Fv4WZXCJ/lH1JyoMAkXXykug7mrL3tdk8sXVGKGAqZGCUcYHNCNDhYC6HT6z9UPTASultWP6I
cxGbwXbYucrhottQaSyZ0Xrq0PGmNV4I9TrldV+VzckmDMD/1oULbSCJSuJhgC5Afvq1MRNYGDM3
dqJ/goN8P9vzp+EehWZhd55IOc4IpdDXozyGoy60j+YZ5+xoAfEJ5bnOIfY8WqHbHSVvX91NXLO1
upwdgta6blgGdRepml160nd2U90mdzh/75Gfths0gw0vCwUe8C8/Ky7KgqAwqQ+NIA5uJ8OuC8+P
r9VGlqA1Fr8EVPHufMod5VtmJ7byaFrNqT8Mb7OonCFYcR4ONg+SSU87SDTyz6n/YvgPRfu8v74i
EVxwzKt8jliDt4BiFmhYCj0NjOWAYBI4+OYNfbV25M+jqxoxTjRJ0KQq7hT2nQw//cjV59BhOhPc
lbZjyW//oMvfV6ekb85ppVCI8jOn83+yOv+XApYlXQloWGtkQbsIMKYbAKccu1hEprYdfYGXyBRV
BzAgf9WM6JRF2ZK1XhKvaEJ0xmNwMA7xMbbKg4ixc5MYAqirv6VxSzYD413Bo2bJXQOw0GEYodYs
YLL/k3/7joB8ya3JmU6qZA+txX7sG+Dmdq1kc6tZgDUgypd6E8tvzSCytTB39yVs39NWIrioTJNc
GbOlTKzc62fdNmTLMCztZcFxDuxytHTAIYruhpvP+ZVMLkrPpfz/ZYflVUVuksOldRemHt8WrN+m
A68EcVF5Qj62ZSmUKw3tlkr0TBpYZKQKxilE28SF4bE1UvRxQgyJJ9tvTvIomgnYDBFXRfh7plno
NYMpoLqefCHa0cRs+yy/jNJbLqRE3L5JGzpG3FVimCY/Ul35NVrkZ8haDpUZDIIjUlX2cpbIEWYb
gRtwUO/YgymwxM1ryEosF2xJaWpJmCAL1ytg2AMI4Zj9rMPazt72LX7bJq7qcdGW5mmRorcXCYrp
Xs+/0uQodwJ7EKmy2MsqCPZtAQqeJd8ch+QdF2yXpcQLUgCxRqXgCrBteldtFm1Xosq6i8DcglXL
BhNsJ4GblYrz7xaMixAJ6eoZVZnleHLzmQG30zVzRRATRHpwIcHsxwlTL0v+PLhVp3cjEWzJdjvM
yry4UJC3TZLIKQTIB/1c3/unFK0w5V17EKNgiHThw0Gg6b65AEB1A3GHyPfaWjp8ZE+YrmMYQAEc
JCei8yudhkv6qyUXYwwA+F9bUSwact++1Rm/xfC3urEB4EUZQox2wMPKjs7MU47JQfqHHDQvPhux
oz7tK7Zsw1+Z3pVE7sEblprZRhEkBkMH0CfXnN476QsxXgJ6VITk39ux4KofF3MSJafz2ENa7IeH
kijuoOee3omqtv/jkL3K4WLO2IRJ0v56xuO9uAAuFKgOO/8hGddlcCWIyqrbEegqcDHRVVhQRsOI
tQgnUq+PXlrXjqQCHg+8YLSQf+7v2La1X0VxESjuUdyPM6whM0+0uStFniv6Phd+Ztk0SjOAKon2
2FQvJBa40uIqexbHRR5a1DKAFXBjXcZacq8/RqfmhBeSoMi0fGZPDBd/krbSCrpkKZnaPYCi1wuQ
r57b/OKP5m2Ti0Bct9v6V47ERQgN/TwJSSFvYULoX9A+7uqfdQc90HYBrGsQyh4+dlv9bQk8esA0
B02SLzWhvtLtrn8Hf5TgdbE9D3TVip9BYmHQ4JUNrZabo3LDgNs9oddCPorYWwWRQecig65GEVMN
6GL450EBkBa4ykVsFQIn1bmokCiDNBEGy9aBRt3FgRtG/YtWAmU3/BCUyGrduHggF3IlyYs6Nfue
pjjy5i8VDbz9SCBaMy4SJEodZ8niqbnszQSkuv5hJB8amlppwoUDWYv0Sp0XI1PuZPYEtG2jEZSg
f92m//JVk4CATDGXYi0XEgZJxfzrkuqPT+0le1qqdJUNWN1LcgYHrQVe+czWvWVkqjyohSNKKm/a
xUo8Fyo6c0QVPELzEpomDmACs7tq9HyWWZWQEmZzy4BqRKhCGWE8IA/Ax8F/4Hd4VxSlPaTmIQfV
pl6LDsDN4LcSw22agWcGqOQgJjZbu25zd9L0xp7m+L0FL16JDPqHAsVKIreFZuXrqllgNlCrhswa
9Sy2lbw56oF0xn3mJwgdHa338aKu1ec+6d/3PWFbXwZsNwXjmkBN/fP4TTI9TusFBUE3pRclUe+A
Un7Tdo1s5T3qvDM77MtT1M17EyMLOgwI5kES86fEHBSCOaDBcedk2X2py7eTGhw0on5v5Sy1WEfu
ahIc5ZngfUo9IzLcgFQ/owYI6Wno0iZ0paF5AlTvSS7BH9JOzugD19Nkt2GLakpXHbu6S6ywqr0Q
ft0DmizWuk9B1dxEI+bGaH1kpVQ5qFZ9SdGfX+o9kq0ZIMOnonylvdkCxY88ZdoErE3mzckwe8Yw
O75efolG5XMR66dYNb+AEWK2gonMtrYQ18vGAef/s+Sbn/vYuEhZ/6KH0S0wAj/3QXb+P9K+ZDly
XFn2i2hGgvOWY45KSSWphg2tqqubIMF5Jr/+OevYaVEo3sS7dTfayIyeAAKBQCDCvZ2mU5V1QceS
n3JsINkq138lUvSCk/aR5p9JIwfpSmtlDI8ou7jVdXNAdH5QoyisUx1qeknQor6kyqJAXdInOYEG
CJP/AZn7Y5VBB13XZm9cIETQJT7EQV30daNUH+z7OrUeoqn3k2W5lcw6jqUNJdTpkNtvYIZ6oUx1
ahN6GxAvUFvqDay6gTMZjUF0fGg7SNCM2qsE7lm2yCbkRCOwxtf+WEiu1sXnWbHcQTNeKl12rZGF
dpW+DlBPiOU8BF3OxezsNybV14mhNafXX0b0zSjwh3U0XJNYjhyUoQkeCfaiME3RQHxn62jc4lsR
u9yKUVmFe6Zp4grV6E5riLRBd28bWwzOhpmWQy53WDMAgRpEtZMG0Po+N74cSKfck1B75IgqS/Zc
7RaSO+ZLkjR4ngIk8ryuVB0TJER7lTp4jhdccHc97WaDckh9hE6FckY1nZLbaBYrrrm0nNRK1Osr
guE8T2sueZEPK0xpHTozuSIDdkmUP+GuVDej4eIJ1B6OTGsAU4141zWhlLskAp8mGsn6/80VJrXm
eGoISqUG42Yrryy/pML7355Vb4fBnUsJXfIm7lB72LRZ6hCtPJhKLwj89xPIoCbUVNmSQezNmXVl
0aRMUhwGIAv7El0l20HoepDACd0dxsc5UPy2dOiBnPXUEYWxu5ebDTZndVOvS1lf4liwluFEa1w1
KT0qWRqAyOSLIcVXOxtBP9RLAnext6/UDS5nhtZsxkMzYMy1cSbjUyqHjXKkou4+EQpnhb0pJ8kc
ryj0H0syXIJMyJLf0OAgCCf2bFGTV2pCGVQUIAL6aIul1ukKHCuybATvM7P+A9KOfmwYgsBTBMOZ
4whGI5ahVMdj7d9RoZ0ayCUlBf2Dov/tYLjQaFlmS2Jrf/wIYZh2UA8mfF9LcoHdiwbDRbEJneV4
TACjpctV0RZ/QuiTTyI3sXsl3A6Hu+gq7WC2Q0FQ3BtVYbcs52hCp5sC/kzLGnylAl9EfZOIco3n
PwlrN6cHTwMQG63cVyNclNH9KFnu5/WVZmEcH5pBxGK/56k2UHwjawbR51aVAdXllZ+26PmEkuL9
IHIvaN1CcLtpjGqLdQp8usrKb/ak+bmpO6yxFScuimsqixSVdx0jags03QIxjk34bvDONDoV1JBr
igIR1jE+ML90IYFUv1Zn1PIFha8FRufEENBwROSAuyk5bdWwAMc0CAJ5nYUsL8dYUpGkHV0oVnkQ
WqjBjtyhqlR1q1MSiN4Rdxdwg8ft7bkgVZcaa0dKI/sNmT0JnX73F3B3x20guI3dQoLGSloEMzTH
85CWIf5+XAri3UfZ33AbGH5jN6re6Guq3v4UheoBrWOO4cyXJuwPAqS902u7RtzWjnRj0Okana3p
Z/XQPSY+Gq6mH2kLthtgesSpISTaOdLPnDo43YQvlWttDZ8J2PwCvt+GzkqcGCrePiAcHGg2vcWx
v9RBjnfYNkndrMFdSQYF4s/7I9872LawXMhgmAYuyitPgpGFbW67pYliAPtMTFGZngiIiw9GLZdG
kmKGU5o7Ta44pVx6yfiP1b/dH9Huq+J2SFxEkJq0zKPVatbNnvsr7zA7dYfGz872dYEkJyL8x1a4
gOsA7i0g59SGHuWUiwLYzquOipdAKg3bHJn3Jy2QD7MQbx3GPbx1j26i1qQmSjbrwCOhdorPhZeH
Y+q03oLX9OV1PIhEkQVuxeTcij5MRresbmy2LGeuhwewqD3dX7p9t6KpCF9N6HTxR083NNGUr6dc
UX1lE/gtlm9FLbqI7R4+5B2EW6cJYbNuriA5kSDCWIR2qgWljrQ1QQlsTkSZ5F8iqb8v1Dsgt1BG
kRZDtTZ9QJUp0JrF7fvB79XCMWPQGiRUOVfLcsxyFtI28TMrAuVB+qVVCMPLu3mOKhJIsuSmXR2Y
Q5K5uKt4sgEmNrT8SGwM7aX4k+ZgbTNH3ForSaTHzYif3MvIKij1hWnZ6/213q2t2WJwZwjtmy4a
dKyDQuPrOC5fCrl6WtLSz2gfWoV9BWO8m0j6QaYyJiKFtOCSe4Ifset1Veg/oKsMWXa+s9LQ9HkY
COL6TjKCSLH9JFFD2U49m3VIiBifcq0Jx8x8IYUkwN419ndo3uFPo0HiUgdNqqkjEyqn7DDl9nem
EFH52u7G3QBxLr4Bc1AT0RnRFk2OqqV8gfLR5/vzuD8WDYzyUFFDJpJbS7nSBlpZuN22C64SzwM7
94bAN+yP4h2CiwWUmNUGaQChQGq7eJUVUdHovkGq7whcDFBZUjLlq4hFOztqUAQ0yD7Pt8kdLx2a
ZYQ0/Lt1Ato7Ht/1aNe1NGQz8AqkSsM+hE7scWgQa+h4MRPx2wmmj+/UYnU1jL0KMHmWHMWszpAo
FgRRIgjuhE9mHaTha3tlvNwq5bUfBKSoou9z53qPtKq6yPh+vrRu351UVXXvm/FuFLhZkfUXbI5U
qy1rq7KBMATdcW39GoO1U0r0Drya6m8HwgaGOxC0Wa8yYsPzUdN8nhr2NVOjZ2NB7WwBukNTOalL
I5i73UNvA8k59GZs5aSG4ofXpoelezFS08kqxELshYx/3Z/E9VP3Rsf5gplAga+SACVXj2MDa56P
VnO0kNq+jyPwORrnEPJ0QkHSmlErmqPUfB7tnxlkgu9jiEyOcwka04ZsoBAoNecHqHU4Yy2KDnbr
yDdegC98iRaqpqTCMDoUbGiu4ZZhc0hv9Ed3VsLRU310GWHTeqLuw/1r6btJ8FXNlVYu9UxXk0CI
nBygE06d6LI2OzZOe5M8W1S5vr9g0DbTcAlGbp8z+0YlUAMB3bBnjeBOSVUnU6659e3+iv16fvrd
/N5ROEsvoWsjKw2WbH23ryc3tZz8So6xb3nr7VFx6dk4J15/sNz5B5RFn0XspbtbTYcSjQUaaqQa
OPvPZgaC4y5C463cHWm+eFOM7Cs2nDxD+2u2n+8PeNdEN3DcNohAC1jMuY1QrVX8hCyPnVW83ofY
Pxk3GNw2oDFJ0nwARuvPPsr+3eGwgAZs8buw7sRX4V3/iB4RHWexAfUWzlCmbjYZHVINebY+yIro
XBHyICXWd922QKw8HNF3gXbwyW+bkbpDnR/VNfcmNUdChpdGSc5p3QWGLV3tRj3en4v96X7/bZx5
TZUa6UqTaHioLMOEJcGo1oL2v/9hut8xOAvS9Gq2UFOlectfiEM8WjjV58GFL3Crb5JQknPfEWym
m7OgOUZMOPaYbi1sv1cB2G9dJTScyMED+lXyRPevfY+3weOsKbdtEk0Z8OiRPTeJkz9nHqrc3Q6s
YU7hKJAFipzhST7UgjyxaKS8r42TcuijDhP7Xx4VBcxobh+MngJTViEgIDg/REvJO9m+7pBdAV3Y
r52D3EdgFwfzdQ5kj3n210ik3iEcIReDpXoJBfgBeFoIlx5Iz7mbf1kJ+wq/CpWvs8D57Lp0AyzR
UKtSLZkv4JYpqdNKkXB4ddNp6oeffRZfs954u7/p9hOBUPhC2cgqisaXyQxg/JeV3MDjqRoFVcrC
KE+8ZIbSrx5f8IbvaWr/Jg22A9l3QTizu+E30NzusBTWp8qiIy+ndz6Ejq80sf/Ep2wguA2hVrQz
oxkQmtX7ehRdiVUJfMruKFC9C2cqYwr56ps6Y5NiYw3Xomele0hEhUTrT/zt1N18n3OLeHeUimbV
+SIo3e6y4ofZ5IeGZINbx/Q8982jTDS3FpajiMbFuUpaLtQCzxgMsEqOpVq+tIXwSW6/WmAzOM4E
eqmVtakHyK8uIBBbZ95NeqagQQ9AUx9mpasJwnXRsDiLkMzarudVoi2XJQemD/LGAldDwa4SLBqv
TDNLrNbrBCijuwTDkX0rT9NnJJb0h0h1ErQTriTvFXNmx0bho+LHImqFXffxPrH8e3WUjjEmd53Y
5UD7fyDzO+R/4qE2EJxDLHJJj9IEEEMSnSi6jAq9usj9JHjR2h+JvnKgoH1L/60MyzbroupUZCdm
xetS6Trb8Vlv2Mv9JRPBrHazuaAm1UTNZYJQQlJ0ByVRn5mMtVOqw32YffND6Q3yXwTHMZcx0ssi
gmY93O3UVk5Ul58haSGI03/1DfzmMSyoSEO4HpItv0kv1b20yCqODhTpPVfs6zAtmaPPtWvGynel
6KEvnAeWNfumNvu1VB6NenA7owW9NmJpFOjnDlSjWpSZJz5t+3DKdZzg6Rl0KE7Ulc60xAclR69c
bjt5xc4ynY5xUju9pTsaNcPJVP+OwdQ9ziyswXRcdcMRSr1OV+DYlECOYfbQdbPy7KtuJY5lJkFD
7czJo+LU65CW6Rp/SMC9RMFxgsv85/srsPotfnZ0sMDaa4bUAPvSx4WmWtuOpVxongT+FCcn0WtT
Jo7aL+e+Tx/nehGs+K5hWag/tTSIJhq8/FBlW8VEJ4qQe8arTCu9LZp+noxayAG/HgT8wMAm9S8Q
50ulIWXpkv8KiNq37K818mvOKHN9XVl9VrHYlqKa1xWdTyJYzqE2A6lQBQVYxTykP7P+Ea1FMfmj
aO99cHxZum6wCTxSmMXR/aXHjsGRrxV4aXFIvIpasveXzDZWHSec6mT9/8YXaFYrzVYDzxbp59q6
9OXNHgRWsR++Wu8Y3LE+yBml5Xrxg3zbDQ8Yh8Gpvfqyyg6CeFAwfbvH0QaMs3mUcBp53gEMtdBH
KEYcVs7GJhR1/+06N/g2HWyK4PTh1W3qxM5HXQIMQqFqCIpcUPQi+j7vo2c6LTKDYxut+KHIQM1Y
RMf73mE/ItmMgVv7Nil6k0TIMWjf4Oqib+xBcxVnOoxfMyWUAxBdBn/CDaFtIDlTyKa2jG2cCl6/
+FZ/XUrBQb3n8TTbgG9QCfjz+H4LvShNWV1yzWNj/g1MyM9GHF/NNn5MTMmdU0OwSrvGtoHj4oKq
zDvWtYDT58kZTcnPU/urpSbHsbZdWqnP/Vg/ME0ZnftLt7trN7jqx13bzHNc06nUvK61Dk1i+HGU
BWD78e/D7Pq7DQxnhDbTKVsYhrdUL5rVPIzNN7v8J81FL7aiVeMMUbdjo5RbnFNDXwdkGE5Shjt8
bPxMUCZFQEAnmL79C66NmASpNQS+fCFUpIBLLMpqzZul7kdWsYu94NVbYVCsmJqjalYeXTJILWoh
2HkdmrNHZliOpI2JwFvtb/N/fwhfpiyPkhznNhayHPIj0ftvaRWJegv2MLZRADe7S5kskaqtUYC1
hD0zvKokgn2wO6FbDG5fa3NvjLkKjJEptzSyX+x4YE7TowhlQvqnkX5OshwURfw6lPLj2Cdf5lIL
ErX+3+9/G2pjmgLCybXpZn2p3Rxn1BhyW6t72evpJzU9aMq5aR/H7GIboqewvQKRD1BceGvHRJMt
rZN/NegqX8xgOUstck8Weq/c7KH0xoP20H2RXu7vyb3E1wdczuc06CgbU62RvfG0hgfKIfvRoQ4s
AcPg6BnBfMhcGQ9/wkz/Oh4u5vqAy/kcvazKYdBb2ZtPwwXPc6fKZy+/2uvdP+gG/QDF+Z1C6aIY
+lKy18bLiZl40jTyaxq3jmn3f2C5H7C43QEamK7oe2Ct0ZaBSzlIv19Nv/WaB3IwHkTSbjsu9QMc
t1H6wtDyhcBq8jJse9kdcF+RymdjWgS+e/3d95aLi4PalXl51AHE0KDCCsmBWKdDU+F79453+TAg
LhQfxqqYu9Usytkh37QTyjCvyXX+qn2yMjSdVWHmDl/vb4H9oUGNnaDKxpL5PN484vlnUjE0fbJQ
0kZPCZmuykI/3YfZOZUwsncYbmSqLaHZJ4dl0IUdKSR2C4jCxpQcuz7xwUkT3ofbS09+wFuDjY3v
ylVWNVaEYWXHyWud5ZyEc7BuaNHL8e78WYhcFRx+SIZypiFpTRKPZS17pP2RLJUTm38pyZtgNKsb
+s3+NiDc7CWqDP5GCrvQbxOqVdc2/MRdTr8sIhQd6KIRcVOnMRTWUx0+sUDLUmWf+/IYp38grovk
5r/Txp8tVTHoUyEDxJI+NcWrzZ5y5ZMmP0aDSHJ8rxn6AxR3tlAmU4PNgBoCcpp9w419tN9/Nv0h
c1Tk4KGtehVdnARzyHcQt0Wp9sQAJrjvg1Kd3TYDb9AoyiHvNat+GBt3jkRplPXpBBwD1/a35KAc
0IoXlOHgLM/WcZUIXfz+ln+aoQtUhaJjbNf/bhaRO1pmEy8Neg7bNyX08D2YxcOUhYvNBHHdnvDl
h1Gus73ZzNPcpP2QACe7DCClsW8dckSOHrRhP7pr1faaFbVuVul0eI0THaC7TtmyUH2DnieL8Ld6
JbZyiSbYfIlpHCR9emJ6JrjV70KAUFBWbRl9q/wFuBslDfktDBCFEyBi1MrjfQeyu1Cb73MLxYxU
qdCgKYMK6UDbzi+15y6+GVHl/d9wuIXSE1Zm6VxhodQLuCem2m+yUyK6KO4FyPZKifjf6eLO/TiS
1amrMJwUzn0lUUbnAPbzf8Rs2h+WIPW/u5k3cJyLV7WZFGOJUU31sZHcWD5Xo8AARBCcg+8ycGKZ
E0ak9Z0z6BYSjHV6ULGj7i+QCIfz7SOTdHmxMBSLhHP6MJe3Tvp5H2IvQ7VZHYMXq0uJHLcW2s1+
FXvTL6mHd+TT+nitXKWj9L/P8uPcRXpCQc+8YvBtJL2m56iVl3D8Mkjvst41kkvXiFrA9vbPFoVb
HmgyjZIiRXCzxd9Z80nPH8f5U1P9AX8eBoMrF/QR16Qvt33YNGkFRTrYsyHZpd2ySfDkuLf62+9z
+6aapzrrFh18kBJKmOr6lA/qbZEnUUZlf7rex8FtmAnSKFnXAKcsUsdqXiNJdWYcs4PAra3f4cOi
7Xi4ZYlwYywbENt4c/FAumBio2OiSHiJLjqt/ftmLcLidk6kzOBKYCZOgRwSRhqeHSCNIsnXgiK6
RLP4/wmNr0SOSUOYUcISVNJA8z21D1UfBXHPQmuITpGpCfzPegDcmUle8wXc4L2mZJhJWX+ASJdd
/NE2/dciTO6enbXdMmcDxsPssxQTB+zziywyO3XvBWuNwmVrJRtGzy23gaK6M4c6xSIpBkFipI6c
hEbfbWr+VXc9KIFl+8Sm5Liw/qAw69TZ+qNK9Idcsk5DPnhRC/bgiPiSTN3FkHyUgx8buUX1bH0z
THpoUO8/yMjFqPKbXWvgOpdujBlBWQzPqLAM61J6G2kb4x9JKBPzwExkFaTeHdo4zMs8nBrroZcL
iJxDpDEvz8gC+GDgeLTL6NDVqJ+OWuMfFY05Tt/NbykrzrYBBtWIHZM2O/f5+KCMmMQsi87ZODz2
M30e5ewcSW1om8Nb1HdBTJQCtRf0QIseZGrDJ3vUwnha0C+1DEHeRn4OXj07UnNnjG9akV+iNA9j
bTrLc4/3u+bIsn50NGa7mWLcWujZVMUS1Gbiy2PvGc0cUDVKnHogVxSD3dhIL+CHC9Vu8IxFcdIo
90fzbzViZ6lLmJNCuWNs86Mu05D2iruUcdjXpq820gmi9kFdpte5AEHH0B4mTQkJ+v2sUrosdVo4
9mj9Y9XF6I10cWi2eIbROlrDPs0FuIoRInzJG5SGWzl7SS3bR/b1MI4krCr2iS70IStRMm6Wj4tl
XMy4th1NQf5f731IIyZONKajUy9t7dr2JPkzsr5WiY/oqo3FKD4l1D7UNfFtE2y+sxqkHZpsGAky
Gzz2JH+w5OyWj9o3WuMeJue+ZObfpKE9ViYIGWrtpa6j16Jkr1bGYrfsqOXPsRwyWpxLmTywkl4H
1fSZqgTaDC4M1MVVkhrY1vBN10AbV7Rf43h+igzc+AbwWbd55hEtfis7cmgb8jlPsjP0Uk7lXCqu
GSVXeZqYk1Rox1dtJ24HNx5Hj7HUa0n/GoGDorHio8XII1TmLhRdHEunHItad/P2+9CgjM+Sjpmc
oR9GPSy1fZJbclkqE0tYFKdFSh1Dqx8l2fYNRfoKKaUHdHA8EEoPLKr8TrcKZxjptYjbxVPN6HuT
xzHYTtix6vKXAk88zqRKDmHjd5U1x3FhP2dYZ1xlslP16UFZoteyKG55abjS/HkcyE0us8dybo8q
jX0Ieh3bMtM9SZvLY1On2ECR35mojP2U1Mdllm8QrnLnSHdJWr9pKkTiC3IEE9FzOY0XNg9H6Out
/RanIsU5octtYM3WP3SkmaPV1jnXZzyiRM+RrRxIQQqn6LSrrWSXiUa521fpOY+pHXaJIrkYyOzq
TPGjFlNP00/zxE5UZhravWS3MQjumtirfVWgSgTNQ8RaXhiencYuPcyLWjngXHfHHj19ffZA8/EH
6iGcAgnyzrCOydC7mSQdMvQUVVZxTfLIHZX6ezMWLvT0zumAxvAmo5+mOX2Zyxotiem3RqrdCKKv
FeqtKUo32KRekkUNZ7Z8Nmny2tZVOBTx45Dh8jstp7QaDobBvLYEV7YOSpMFtwNnpE3pNQp9q5T4
hDuPD9bEBykqvU4pg2hhp6GpvusyEuw5CjsjybWW+tlOpyd5poeKrT5uPilD58m0PspZ9knDXSNa
TD+Nky9xr4X3D8nde8DW3XPxjIJW9qmoLYRl17h2k0Mf1q7kK2HbeIvfuEkgutbvNY59OGC4yAYc
LbMMTbE1EWOFy2V+pdKqNSDFTp86aiiFQMVVO/fiAFFV8xr/bKAFFwdFKggQ9kO595OOC31qsLWM
xWQgVOwpWO8rT4ZvmcciuD/FIhgu6snbpawKRKtoC7/M9j8y9Udh181+7PHvUPimm6KqyijRgIF+
rmU+6uXr/THsXkgMheiKbeqKgRznx/RBmVqxhn5v2Yv/Gd3yoQq6zoGslJs+pGdxK4kQjot1NDMz
FDuLFRR8Zi+Lh865R83RQxIsr4Uwu7+7QJuxcQkg04iMOZoxtmXGi0ns2FC3E67Q3uM2Kg7eZ3Bd
wk0CRhnnOB96oIyu6YARykl8mLz0vfFHL4Mkjv6oi9J2q2X9FpFuINeBbyC1LJVJSQCpE+oghCm6
q0YhY3SRyJOVhK3oMV2Ex/mStun0WgJPHnIK0Cb4Verw/9No9D9MJejWcFkFFTvfl1dDzShdalwl
R3cVKShAsRx9Ba0cHrvqYx0UYf5DYP67+wsFl/9F5FyFbIwMTsuW1y7oS/GiX8qr4c1fotozwyGM
A/XY/IE6M+zlHZJzG1KaVGrfArKXIR15mBNPkQWV47uGTwyCfgTNRCzNGb4qLQaOUxW5x/ZUtZ/q
+mUQPS/t7+QNBmf2rDdqI24QcHde9LTKyiyO5JKX8pj51KcCNyUaEGfw1JStHMQsMECJeZJphxII
nUf6B+KoNmbt33nj7HzqzSyFpBo8egcW37pylaU9tYklyNnuXpc3MNxB2WW6UTKQInkWymVl5dKV
zCXty5I8zIrIwHdnTkWFnKIbqEbn23tiViRSvACr9dlDfKaurbjsNQ5brzzOL41bon4Nt4WjYF+t
Fvabh9rAcvsqo22TZQms4z+K2smJ/S0/lpe1SYOC681VX+4DiobJbapOl2SW5cCD3sg5jxSwsNVP
I2gb7sPsW/37uHjJmdnulzKNgWOS+jjkSLMvFXWKQn0uu+kzLYaDnStBFSMZLs0+AXeknYwCxu51
7n6bW6TA5FW1cy2m++j9585grE8QE4yRfcyy1B/j7jMtlScdga5Ut/5iKoLp3XWTG0huY+jMzPU+
Qe5AspuQ2qmrY6T3p3Z3BTcQ3KaAEK0JwkWMKh2oRyTJ77rlmjFRFl40eZxhSrgMasYMmHIxwesJ
ZQpy0MYvw5w6kfamSqK2+b22aVyt31eLs0x0nHSzwQC4KjQqlxan59qma5xjYUXi/ipB2dLWbFnG
c8xHw5gUK6olirh3LN+i+nXW//6TJXr/PnesjPaEOGBNwRpgr8znY1eBgTX5eh9kf4HeQdZBbmIb
ksysbMDv6LVKfjFHaXG0ErQTEhJvoxmk7c+qRn7iPqZo4rgdZbaTpdUzMBOQ+Ce3VlQHv+vwtfcx
cdsnzo0260Ch5tGXdhwcMB7iShSo7a2LRWUS+9voHYrbRqwiLJoKQI3JcoJSrJ/k/SmpRPQG+45w
MyRuH9Wa1tLRBM5q1ounOMpnPGU4ZohX41dRHcH+JsLppa/Vw+Bw5Ua19J1eGHWmIDCUcZet8Uxt
+ibqbSuxYNMOx4YN3t9/sbiRtdFU2Smqy7y6v/QgciU3Pf1ixOcIsbaRBKWoCW5d/N/cuQnmUAUN
DLbMF0kMVG6icWwUlOZLh+6ox5pvxOpTXGqCPPM+EOrzTbL2G/NvtaxfEHmkObh+hlc2e5DPc9Xi
R5cIgk+yupnfB/SOw1k7azNJsyQslqT8IqZAusl+WH4MZ+RALiQYHlJ/lZZgjhGWB3pa8CwtKpre
2wWmQpDJRsWjDbnfj06kmTsC6TsF1mnoh9GQjh2yhqYp6jQWwXC+CtUTS1y1gMkW+UxmSp2piLyo
LL797/3Tdjicf0LP0zTD3eMtpxtDaUqujGY/7kPsuShowKPI3NZkJOH4Y6ook8oGk62HAtm/x3RS
HdZ13xhVHtBSGBAp+3wfb3fqCMH1xFY0TefjUrXWmpSpGJJePWksZORvogte9Pa8urmB4DaySQob
ClEIfVnh0/SlF3n1XR+4BeDmbDRaRlAdDrd+McDDhqaeAwjY2qDGHajSHNFz7t7+3cDxsWfWVRDV
xEuvR0DJOrTPRLq29guVjvdXZtfZbnG4lFA9JbmF/Oh/buHjrxZrKKqH5lsSiMpHREPiIham4cqv
g4LDi2h6VqzsqZhjNCjaT5NMf94f1l5csR0V5xJYY85pNWJUxUyQCcqflqQKl8Z2o77/IlUttAXK
WBBXCIzc4vyDnaZVZYKdEtfWsEDxlgZ+W5YJQEQD45xDHccG4iVEZap5qNlb9qP8y3aJ/NBbgshM
tFicXwdFBpq7MowG3Z5O17UHuhBnkOsXaWLP9xdLsHUt7ryXmkFepApQEgus+lWT/+Ao3BoD5xqq
GEyNpIPdkbm8ylXpN6p9ZJ12MtRaVPcrmjbOS0zg96dtibGsxCXKBc87yMRTT/6aOTMuAmhZndxY
SFuw68/fnR/fLCtXmYpLFEY4yl9TtG2Av6RCoeJYPCFlJLDAfTNHp6IBUbT1uP142qZrKTxdU0FF
KR0WC8ojA/r3Jybw57+iPD6wMMk7DrdqPRuVZKCIOSfQoPeooUamFYQI3Wf9Aa24fntMTxYIbtFf
IbhxiwbILaGs5xPNZwwwG5RrmdvXKStuXceEHXn7QCilI5ZBFESEH2ey18cIJHM4hdcR1qfkqfk8
qyBlXLlXmzVzoqZOE4goYP6Hg+wdlvNTWteXJQG7PbLyYPBAisZDk2PvaEF2Kq4l2KsEBrO/vd/x
OJdlGFoyti3waAztpasyCY4w0TRynmqu8rKvBkxj1VrHtMJEVrI/LSKKyd1CapO8j4Mz/CyS22ox
gCOfiAtGxpN2zJGnRjFp+Cf+8B2Is3y2VESGxjxeafCWF6nKizRPf92HWG349831DsHZuGUOTa2u
LjHrDmz5Uco3U1edODnbUAPsnhTt83283WT/ZvJ+le9uLvqDpJlxD9EOz/g2u+iFOsS+7arhEq5M
PSARD0STKLAKvk0cNWwTJavVsfI8S8969ZaI+qAFk/jrarQZk5qRogLhDiYRfj73h3PlZw/awRTY
92pXd9bq10vsBsaAlOFkToCx6vyWMP3WV2i71me1xp/2zWKRqMhvd8eqZNWjUXXQ13MxoTJohLRI
c3kk8qEpnJci3767OBsA8tHz5ZJJ43xNwaAy1mu+Zmj7WYtWVyZjBiahVVBIF3j13YN5A8k52yY3
qBnFgCws9Tb1aNsss1BF2gTe+UVg7LtB2gaL87CRSjLJRI/vL0/RuuMr9CivkNSwPOlv4wZ7wZNJ
5JefjNQVeinR1K7/31iLGdudjA7D/+Til2PilyFzp6d1clH4/mp7pS9K2IggOQccE2mOqtWZzKRy
wCFWGrfcEp0iovXjvC/JayvvJoyrzDwpfoyK76iqSEnsCtZuNb3fdttm7Tjnq2boD+pa4Kyyr8Rt
3fhk+5qDLkM/CUSkT/uDQgJKNi283vGZrnlGLmg2ZhgKBHIgcA+Gmi9dhsZY1JfdH9f+Gr0jccOC
4PzYEg1IWmQ5shGdUzkPJF3YvrjrrDQbTQowcEXn3a6po2BnsZd1+kYf3WHucii81DOOiVsfwd7g
RWs5iicyQREs51C6vBnlRQOsUtLLoGqXpDZvtFslkfRTP4oUD/aD080wOW8y1HJiDxVOl8go/7bt
8Wqw5sWGgm485l96Wj4k/XjM2uETSCa/LnbsNxX0pPqyDSrWHvWqREW77Cj6HxBC2ebmd3GeZ5oj
pS1RiO615lqU+Z2QH/ftaNdiNwCce9HNJcmUBBOtzhN1ctv4WtvyS9qVx7Qgzn2sXZvVwYKAhhNw
9vMsLBGjrd0gFvKs6qEojpF9G1OBq17n47fd/g7BX5zsltkUHNaoUrOfTLBPiSpudu1y833uJJ3Q
AUCKYc0JgBLGsM6renlXnJfhRyIUsds9dTZY3B4Y5+b/kXZdy3XryPaLWEUSBMMr806KlmT7hWVb
NnPO/Pq7KM8cUTDvxr0+U+XzoqndbADdaHRY6z9xMOYlougmaSRwFD8Y3YOafNFzleMoOZvDDuro
hhSOXY2TBvBFV5/QA5bRUxQInGubt0HMgRYlUZaMGBvU09ZRlAmcIql//ZjthnGbdWOO9GIkqoRB
mnUqrjsU7u+KHb8batdyNmLWv28uZuDXjAEqAsiBDsklQJo80VtH7URPCGT3ukZ7lCLo8PrHcthZ
ELS6qkpaIWQMn7XbAG/nxKWaGT+tuFkGJqwXy/B+O+Ni/JfngrlojLZP51yGmuH4rY1+0OwxXDg+
iHcmmMcL6u7/EVHS0lPVxSUi77q8vlnYlY+b1aQd5lxKHDuaDw9tg8b3ebFE1KqbhjeRJu/7CBW5
XJXKIFVa/745GI0BhEtlnnCX6PKlIAMGQTFqKh8GtQI9bTbfjVL4mFfTvVYsnphZdVPcNO10Q5v+
iwpgKcz2WnoNavq0PUVR8JDr1X0s1CeJAO6wRrNdmV7Evkat80mKVZtz1HZXCq8pFYCy6z/Gejpx
0ZYowoUger0Ddmwv/TacI6v1VNTY3c5RSpOGaEDlFX12W161jWDGnjSAeQsDmlDRkjQ6QH+1IrfB
C2yNMkQz8/4usN7IY7YpCpKmEkYommD0UjB773d0I1jqo24SC9BQArfGv/9s3ghlrCkjcz/MHYRq
j+Ovxc6d7FYAJmgAkZKT+X8FxW5sV5WxLaFUm3YZINAQo2OoTic9BuPi9TOze1G9K8WikwRRnnWY
qsZTbKqfCom+SmpyJCmIHzH10I6zP9QxJwW8e1ttRDL3cDSOBiodUIsoyNyUgGdLFTOceK0Fu+gd
m+UjzB08RFoqz6gPIvxdXAU9jYkb1iaylsf0oHwu3dHHfMcjeb2+oDxbYLlJauQHtDJ4s4XobrEp
ALNza/yyjgNPHhKJvHB7t/tbQ4SPfqQV8ZRFuknkdizatQwxHssbFaTAuQNSIsmqTt0JJM42pv+t
8jGzyhPyi0590h/4R3XX87x/A3uMhrbQUsDVr91ZzyDKMPMJRaXnNOR5uN3rZiOHOTvo4RibCnXU
tVfJIfLgzItqxxLqv/IQuIVQnkvlUzfXP/NJuOSZ6IDl8DbWqF9x74rdY7z5FOZ4aWBoTyjw1mxl
urTVjFrnJ0CYchTmCWHeNlrWZ0XUQ0icvJDmUUm+Bh1n+Ja3pOvfN1denQGUQlq3Tlxuxeyh4uF1
8VRY/775/Vaqq1og+H3SHQMdyLto2xO4tbj9TPpmO5grSErpEIHm6PcVJDutVVqCFZ8RW7khN1fA
04m5f4qCTlXdrdsST2YJo47JsxbzOoq4OrE3jpKQMlqrH50tuQt6soXcTC1wJ3vNsfDKl+uea1cp
Q3obYMd/2R7wRAB2ZdpCKYlUjqbHrjZmVi7wbHj3vG3EMEq1cVjQqIJSQXM3GSBM/3RdDd7vM7dm
XQOxoFjDxal7DORzHH35V7/PDobQrMoo8OCQPRfa41yVtwmql9dF7N8h72vEkrA00Vz0afpWuQTT
O44XaMliS/PWouVKP8gdIeIsmsI4s6kTAUUCtCu7Iz+78nmZOC8RrkaMIyNqr6tBunqB28FeQ9PI
Vg7hWTVlt/OEg3S4voLrJv+RS9gs4KrvxuksOg3mAdPsqKt1hxRZw/QgOSIXZoe3bIxvE4sJIBwd
9qnq/EA6hwKno2vfA2z0YLxarEglUDIgYGqmn3U/a+bUy7dy+tNYpBu0viKvlD61eWGLKVpgsl6z
iNI+/Lu1ZJwdGr2CIdewluJxBTdZyW4wdMwlu+G4H5amRe0EJaEBxOgtAGwDai7S7ToHel2Z9WOv
HQzWO8RSO89rK08iP1fqaziVJshaLfAPmyMP9H43KELCbJ1qAKYQy2MCKSKtQ3QFN8m3qfslyYPZ
zogC0fZ/Xan9Y6ije4wQHRjAjHHVVYeJkLWZZ64fIvmYBhyXtx9KG+8CGHOifTAYYYMcRnLWbsdj
4FUgvQIA2JfkpbUFL3ejr8lPXovSLsCOtpHKWBfgAzNcP5BaOjOQ26i7MqHftNZ0WufkJke2lRfi
YcbTEk88DL79vXvXmDE8TEN1oTjjXTQlzSluFAdo+zR4HgkPd5wniLGuZBqLfFwFdelZ0GKLiKFd
RX4o83pFdl0wqBeQzJZBmahpzNGnSYBh2BEzXrCrc+i3nn5QbfGxt2c7x4SX+hdx5UYc2zSntnPx
GwNlTqcnkuZ2UIQc9/iW0GCtWUdlAzVQEJnTN5U3bj6p2mQhAlr8W6c5LJ+BqXZTfEp9/ai5gZc7
kTt+IffF82IJv9bh1+W5Oarf+S0/u2Be2+9g7COTyiWLDExpvFVaABRJfDAD3nQYvpWs+jW1i5+8
nMueu9yKZIxDEauaROvIAW0/BwVaRsSbUXq67ld2r5+tEMYKxlrtyjqAXn0LxqeiyfBWB0t8nGJs
fQK4xHCQ5OqMGQxn0gc/K5cbxKt/UwHffgRjIZjxMOZ6ncQlcn3UY8FvRYFzxe0vJjwnyJgktFIx
z8pMLJaCdLpkV7ObzLEZAUM9BvDF9eXcc9P4+X+kyB+DEkMNwGM0QcpYnurxOM2csJGnBXMNKH3e
zBm4V9DccwNUBacuP8eJwVFiN58NvDFJUkBfAMIExo2AvlSoFiNYJwJQZaKu5AsO3lktuIdWTjDY
4m3lkQMwbtFB6Fxfwb3beyOb5eUBV4JMmjSU0UqKKQ5hPDaAnU1V4A4qikWy6G/wALfymHMhZSSs
0lLAikYgQ8Qce6cCJvghKGvwcH6+rtvu7r2vK2VOB1Da6ZIC0MleptqcQ/0+z28LoeDUcHZ7jLcq
MYekNZZ4mAKIMdTnXNXcSRw9SZwAWpEcpCz8nC8GiLr7i5jl1lSJnPBrX0kK9CMgMlOg+380gUbo
lLZGn4696P6QXsLCFUbv+jru33Pyuwz2gVkCoMwQVhm9uUYqYWlJoUm+rkiblYfgyzi3nIto/1yi
LoqWM1R6WNYcQLH1UwZ2LFtqBjNVHhcKlBiYBiWWPs0cC9xdQ/J252EiB8PaH9ewDbq+jYJItuv5
U6w1pkCp1UeLe30Z11X642rdSGGutKUdkkSWIaVXT0aLWr6vBm6pehkYLzouxthvYqE/5QF8c73H
RUwafdRKmIJ4FPsY6CJLgiF+MX/WOuNpXrr7GBhTg6EetWq6IS01KzWwF8BYmnUjPiolfQDA2g2V
B38MAWpSol9e7L0+bvyuyyQz1/Sj3tY+lRO7VfW7Jp4GS+6lU5iJk4XRZgdn8gyg9cSMRPUu0Kpj
XuWPVUIzc8ySs5oXxymmVli2zyFa/msg+6i0uK/oYslN+anIgVcyDaFtgIDe6qXsNoyKW0WKfKOK
HuQo9sp5eMra5SR3r6U6P6npcpxQOhprxRIqwykrw8r75kGTwm91+T3XJ6egQWvlc3QK+9ruMRVg
VkCsMcTRL3UBnT3dGyu0Uqmfgro5dmHl5QR9uR1GKYUuBC1x9ExFwwRqry3h/9wO402JPLuUAWcR
+DBqbTyOcp+bAhZt6euj1ouSOQSKHyU6McVyMHWjdhMgMoHBzu7U3JM7VHN0KbTQ9gP01ak36QTE
JEn1k2m6GC2mbyN6LLXxpRAXJxKB8RI2PpFEUyvTB5oV7hCqB1EYLsJYmRiudbRec6VcAZZrq581
MbaVFuxqkw7G6sDRwtKd0/o+FZpPmjr7YUzdcmjMSEoP8zTYhWr80KTpUyLJOSBxYtVqg8WviwzE
huElJLi6Y43cVkkDOJ3wuRYfjQDXUic/F8voLvP8Tar7zlIyYFppgH8fGhC6UNKfCkk8Npn2mtch
NecSkOLxXNfmAspLQwYpjB6LXkRT5MVm5UtQqLfLQr4l0/xVEqm9wBi1LsjwytO/asrwWE/BvaYF
JwDxvBb59FXO5UOTAM0na22apXdUqD7JXfmoi5OHRu7H6xa8XsTXLIq5ULpERpEFnKG2ICupFarS
ZenDgwAE/GY0HD3RD5URoGLZcvzTvtx1+gsZIwCoMAFC2nZiFDcIEJJD7KfHxgffjpO6rf836v0j
hm0XKbNoTKoUYiY39Amwh1HVAQcvd6B+dTx/LuO7HMYxBeUgyfMqZ+VdnQ7L6XcLGnHiW154s/+O
UGTUcMBgh3oOcz3OmUxqXcXlnM7G9xZYSy7NoydMh3lJ3zhzIbtNEBemPGu3KRUe0oDmJgnLS5hX
fi6Nd3JVcC7st2bgP9TffBJzm+qpNnS1jk9akUEEM7JqDyArD4j6rNqWHoinuqJfYv70NXYt3oLs
PY71jXDmKM1qCJblGMLnoQINy6OYV2ZLQ3ig5+uHiSOIBX5WqzpE6xECS5ID9GpctNzMlyI3W3E6
lU3EW9XdK1xRJYDqYqwCfQYfL7uhB1BIjjlYGyD4VqhQryCTFYeVc12rfTGAhpKQhVKQ0v8oppv6
gASlhr0DsbK2vAZL68Yjjx7urTDw5xF5F8OEClqcjFrZqAi4tMxs0EUzhZpdx4NsGYl0SahwmAl1
5QbZ2EZ+CpLuGMp4L/QZcVUtt1JldNNRP8ZDcxnn4ldVqAD5BnkrHmJDY/ygObrhsZQmkP48iQyX
MYittIjcLnzCHJvdz6qpJEIFJGt0WelRY05qZobjcMDEJcfp7J+Td1WZjaulIM1bMFPYlVzbIPM4
61pkFymeQkvz5frm7b4WQXTz381bP2WT2+jFSA9VeG1bW34aAAvJeHMAPF0YZ7Modd1rDQ4hwCTd
djiXiVfrwy3mHTgXwq4gSpBzMmTQT7GMPUtdJ3mjSNIK+WcOyT3GN01Vfsp485O7IetGDnPhjQnR
laiT4S0A8VzJizWB+EishxvSoUck7K04UTgWxlONsbBWD9ooxECRbWQNCt/qkxJIijUpoTWPwufr
B4InizGzrNPmATx4EgZ3LwZAHPEcjaPveZ3b1+Xseo3NMjJnXG+QjVS7dbuKX4r8ohjfuFype4kl
gjBfJmgZ1CjS1h8Pd7aUEEMr0M9eeke2ei+8F6wfqjk9dx5vZmPvQfhBGLNwQyIU+dK2K9vaBMQE
TDg4BubWBA/hohvaJcdH7BjuB3HM+gHwchDoKi7OHK04ivT/P5P+4ffXc7JxDMBRqcpFxe+n5Bga
cAyEl/bYa3X6IIJxDWOZlLpeQYR8kYFMaYKB5gWIlPoZyP2WbIv+kNgl5w29Y70fZK5/36gVVbma
wSeBWVCdTFlBf04b2QCfeiRhbseg70VN78f1k75jUR9EMuGFnOTdWNBGsZvmMhSfDYTCQ36n1JF1
Xc7/cgIJevIkQyJw6R91mzKp0dOlgyACoodZuour6NIYw3NNkaSgXewKxgTyzKaz4mXJTYX2qU21
1K8kvNv+5ccwblJLhWwZNXzM2qynuamjfwFynb026zWYh10SnsD9nX3XnjH2oZ5A9Lv0oFDLxFO0
FJ5SpI4kVN+BShyZ89LeNWLvinUGrvTlNhCKF4EO57YIH9oa9But/qRUyvc6xQvLaDj5sB1nhyOA
YTdAVgCKUWWOgEonmikqHFExD/fBoBwbVbyr0qHhHIFdpyCDUlmXwKZA2OaKHHzbSyriqMVaaSZ6
ckbj0u31jeWJYAxoGUU11AWoUqaDY3TCUTXyw3URe3OXBJw8/6jBLJcGDrUYjS6gZA8CZLjGxwFw
rAIFj1p+M2knSdDuARpkymXKyW3vZNi2gtmui3KZCykd4ZFaQ79b0uVhNhQH9/xJxDh8PRNel8re
VMkHgYzJDom8KFkJTcUjcT+/4UuipegAOP9XBQ04pT37sp9whvF2LeV9edk2jCUGb0mfQMuguEsz
IAmBI9u4GfHSNA5LMHEMc//AEAypSJK8zgh99EppiGJKKoHrdDSQbmrLb43Wf75+YHgimLtqLGnW
zwGITuMCUM5a5mYNb2RgL6ONnYISIlhKNJGtfvfz1PV1DApDkminMKE2ICcdHQDpSTy+VPH0eRCB
MD1gFjnpv4L//ekvVCTggVNFoP6Dl+7jKiLXtaBfFioGSebnVLhLavH+uoi9tnTked9lMC4bsGnS
OJKVlVZY/CZS/XaMnWxS72s62fpY4rWD3HMcd5baG47Yy4Y5VYLVDJqFZkhzSZUfiYTGeX0E/yLQ
NRPRj6TyMOXJDVDnH0qlt0BefN/LmaWn/QXQKpye391zsA7X4/WgEJ0FuZkqZPD0lc1XGvO7Uu8c
OZ849eZdT/4u4s11beIHUZhV0oypYht17A1kcRKld+ol8K/vxa4YGAzw1qEMGjw/bneIxhswUCFM
CQbZ1nrBlSn+ZYn778QwhhMApKfSQzjzEFdRJGnnbAA8sB5yHA5PGybQmwAAHwBAXbHrSjBLzQCp
g+hI6vg3VxPAhnQMI+I/b/HRZm+6lmhllWCYcs3E1zS8JCIvHbh7QaAKDJQKGUkVtoRbIsfaIskN
T9MTU+8HM6OlaU3A+v+LjQEaGiI5kYA6grkBw0Gv4hSNOEBB9xHdR7LXN5xIeK/xhdB3GWyZs6bD
lCLrSGxaiGZagndHUKubkdROQoH4LwEAswp/RTPoxUtgnCtK8xP0y04/jy/iMhzkcLC1TDmmnW7R
vnbquObY2u5ibz6Q8XmkjwSpQ83BDotTJCdmJzZ2211qetKCmhM5rQvKZJc+LAbj+7QGXt8IsBhL
0HtGOdpKYTfSYoUtun6W0Ufv06XIxV//apvZIltQ9QNStBJYjKfJIlPgzz0gJOvib+7HzUKufnNj
GCTtOyPOoVzdVK6oxV4EEvvrmqye4tr6MQ6rHpR4VluIQCXC1NvkW6UTt2xl1JKSx+ui9p/1G3UY
r0UCvQMGHs7F2rAMtEBPuSOXwYkAxp1Z3EmLdef/1EzRDU3X0H/IFpM1PWnxLlQwb+QA8dVZmcDn
29lducADK365rtseuB7O4bu0NXbbbJWhVkULYg0YJXAXQ19BIjy6RUfa2sgKQg8XxDGd+ZuaPnWr
e1ly4tTicdvtG977RzDep0WZq0wTLHAQjOacHcfxHjheJilfR/BtXNd4r+tvqzGLEwJuyZzqAk7O
4E6fZyeyZsUEbCFQ44kjuqjUWpkX3fNy/us6XtlVthBM4lmqSAAV4/gikFst9zT9OQZRRmyVGiew
2g1LKMjdiU7hT9m6vVFCR+DiE1uVvFy9Ixnndblve++/z9jDQEgc6MWb7QEN5zDKFNMCp+avJgWw
Ve+C1nOzOZzrWBrKwlCkzcsf6SK6Gca3QFT3MJY56GJys07mc56lhzYbQL8hfQMSqsc5LrzFZAwk
W2K5m/L1GwC3JcMkV7CB3NKeDK9w0tve5zWI7gYvG6UZYwDFWor6o4jzKcomBhYssc/Oi9FzYqT9
R++7HLbS2IuNMRcIat4sPzi2l9Rb205zqHR9CXetG00xKkJLwFCwl05mSNg+5NHtKBG9Mo0TM9U0
kBqV9WWIiZuqdexel7if6duIZC6gNFUQM62b1tizowDXK7gLL52pmhKQX5J7w144JrE3roa46V1J
5j7CSFM+KOhpR2u+COimNgN1g+YnruEMupn+TFzVBizbXf8ptyuvOo6f0E02mrxs4+7Z2XwFY5l6
XoAJAH0IIBh+EeWXJDtGhHcb8raTMcpBDZNEW9d2LZ0OhxU7V7EyXBWxtfYiRfeh9RuQlbOn4p4H
3ejGGGIvCUohrCu8GiI9L6fCB+T8oeAyre7nNTeSGAvse3Bl6WtsQYXgXm/Hm2HQjmhQuqXjzyUG
I52mneuW2qSIniJx+FwN9H4WuNT0+wu95qXQLm4Affaj94vjopYTYAnhSGG2RNPNCVD7gAMdAbOT
mCV4Zku7qs3E4gGD7hXscZjfJTPB6ZAnehQhJYGlltzRw9wlxj2DO+1BfpxdCuQ4IzFrXll391ZR
9RWjRkPeg22w6NIubNvCIOgS8Cm5VaUXQOOjKav2OAdpf13/EcQ6PrkNMNdNsK5ryLPi7zQVOiHN
fHCkm85ZsZMEwTQqM74dS5va16XvdR5gbd+lM7va5EXdSjHURA9rc56IpR7BIQf6djDW3Q9+9Gzc
x6+dA/I2BwUCmwufw1lmg9lbta97VcihfXLunewOPUaps2LndA4gAY/RUXTXJCB9va72bviz0Zp8
PMtFVhTzEkLrLLozlAtYtKrulCluOt31aHy7LmzfC74vMeP9W2nMlBQcpjY46bwFTGWFREChFXPE
rD/zR0inySLoDxUVLX6MI9QqkaZJidBZnL/m0vPAxdjY9XgbAYzHo0I0TuDgQBxXx5ZcPnTqg9Gc
o86Nph9Tew6TT+PASUjvm/5GJuP7QjnQ6qmFUvpX9VfhYuzaDw61PdrLvVqashk54BflUX3tv7De
pbKNKv2cyBUgnIkt4/bEvIOFW+Vr48ufweHmG6/Xj8eb47yycWzlHvx4aIHrIa2z8S4Fhq5vOPKt
/ml0dVO5rU64uwElVTgF2q40VCI9nhPgnByWsTyK5WrK1w9IY5+mxzH4q1TLZj0Zc0u1agQaDE4O
mgARAakWNRVMjyz+GyKi01mjK1mNmTj/h6mR9bevre6q/CZoJ2mhYoADsrNDfWqd6gCCp5cRtFyy
u0JZ8h5W+w51oysTeTWtMPZ5gsX8jQdW2JWte8MhPKaAsRDvohsdSAE5rq3UBmYHJ4redTUb4UzA
1Qih1hV4iNkN9ZMhRl/oaSaxdf3A8oSwjkbO6oYirrZbMAwOafE5HsaDksafrovhWiHjb7Q0lwa9
hzL/vRjJi+FgLveOOPOJCxLL8W5sjTIb5gFTzZD2X7DTyl/jx9jltbHvx3Pvm8QS/KZV1xA5/kev
FTomsWPvR3Cru7PPVYxj3Sy/b6cPIbhNIW5y85u1MSNyC3/wK9zpjVncC3b+8u82TmPudNx1UZmp
61JGbxOFrdf4eQkvNtuTh4l3+7o8noKMdwkT+Gp5zWWIBPSqN/xZh91oQUOumGDXMAXHmLQ0JyTU
QUOG55vkJpVZ2KPsqsIbSsA6i1OkZmMucGNJaAXJ3/RnEtjTP+IZo54jQUcfo4p0VPpCMbxYTo9C
c5dxk+77T/CNIMaws4gOojZBUHJYzuQU2RizOIhn8cTNYuwmFTeSGNPuA30JNIIVBT8xRlQs3aaX
GL3Fa1ZRKW3BvX5C9sapPiwhE0Z0JB6DIfyPvPT5N84DQMrvJj+1VLN4Hp5DOOTYjkWTI3oNoP+8
f/7ZPRa0pSiKsplaLKpAfoQi0I1vwJylLc9lea6ki2GcaP+l7XhV530f/S6VCeuRb9CDYobC4PvF
62XJj1H8419qxpi5kuGNlArQLEMLOjlNsAfqrYi2IIU8XJe1b+Lv6jAmPqZtJcUU6kTke0RACvHz
+u/vvkLezyNZ5W+CBDkC2+mA2NZOWwxNlLNVDPknUemfjVTinMXViK6dB8aZiOgSLrMBqtQ1uOmM
9E6dpKMeYbROivVTIxUl5wTydFv/vtEtM9JRKTETiZGW3MnjG43e5phb0VVe981qRNc0Y9xHXs+C
gmGV30b9mwhMxawAL8LiHW3Gd6hFJS4T0ADsRXXU6isGVdT5+/XjsJ+U35wHxl8EmpaMwnq0px/h
zeikvvYSOmDOdEHV5ZFjhOksC3ganKzdfjvMu1i2/0bVxl5JS5yNtbKjOEhyvNaX3EIj9iFA1Jje
BjfELDxegoVzQtjmijFW5WKsITYsFL9DbbFGK28n6r/aSX29vrIcQ/6j94akIxXRQ2AninQY5NIk
XF6c/cLuZhUZZzFH4EMmEdQRjxUSFo0dP1RueUkv2lP8RED1soIVVV7gzMAm46jH049xJBrRw0Ij
0G+elptq0XtL6pDMieTGI8WAUbRMgA3S4xhNN5We3xeNJphLWT8NvfhAmuxWT7q7oivOHSa8jVbx
JO1hUlpvLAtbEIDZ0WrTjVZFbhQC4VIqL8mMOllW24KuenkbndJEx/xICUDEkhBL66VbIHx0UftD
0kSroro1TaGK8b/Aj5PWFIQEVPG5V48RD8uWtxKMn8tBAKrJAVaiVI4VPQbTK2epd72NDi5AFSlk
yo5djEuJpkJxIbaUnmn0JUo4V8K+m3n/fWYnYxlkibI64t4WOycZizM4FL24ajnXwf5p1deymAp+
alDnfnTP6N2mejGiHAEGU9UUTOqHxwBkAbE1Wf15Bq7cYS0DCge0jCZn8hdjAwSzMf+IZy7xQEQN
C/B9KAQiuynNPxPiFzS32rrjmMZ+EWQjiTFLGmPmsB2xYRgujc3p/FbO/VJ+nqz1Rax+N+yU8xDZ
9WsbicwW6jVKefkM3YxmNCvpqQTtgtiYErcGsX76HzffRhBz1rWgQYPkWruKDhibfCV+cCdYoQxW
5xDZ6cISeTAju8a1Ecjc6WmXgFA0gsCGfMvRcsZDid4NUjAljH7ddaKJRTvUDQyQLsuEtNtYOjlG
VLsFTJWZjBTtUJjaIvNmtYzdMPldIhsmC/ocq2IDc2tlzRIpYBSb1qKAHjFLGeApOqaINfjwYbDT
9Gc5zId4Sm9UlVpqs+A0KajUN2XqxobukSq0AzzaLC3NQHagYmi4/pZT6RQ07ak3xK9Aj3R7kqDS
rVhLldxhvtXT0IGi4f2mB8QLl86s1cHtNfRWNLkJWq07QFBFZktQTtJFawVKAQ1v/iPXl1OaJ/bS
Io7XqGXAm5Ne8tsi9bJkAbDt4JSK9hiO4WNeSL2ZxYYbCak/q4ZZCZmtF9FFKYobQx2PRSS+DJ1x
EarQkzB2NQrN57ZN7ABMhlKpH5VM9GaaTDbCbgA31a6iYQi4xsBuLTyLKJ+YDaC/arHLzDqoT0qe
X6jQPYCly1bD9qFSlKM+1g9K3djNorkK4AiKwr7ulff7RDf7yLizvEOFqO2xj429gsOUHundyQIS
KDwYLXjOc/dlrhuAEFYl/GNhnxdD66hSzmvzxOwkn2RgcmaBXXyf7zoHgDv2/F15MWwJTpTLQLV7
P2xEM2GoEQZpqzUQXUYvaD7A2bDVceAs574He9ePiUProIykcIKQTj+IIbr0/S4ZTa36u23D5bPi
RRAFqdiPt1AgT0quDXgASRKigtiwlax2mq4xaR+afX2R6nMMuJ0yO+W6zEsPr3fMH+5zI5zx04Zc
hqFYQvjvlCmGNY+CpZiDo7rz6a+eDxthjK/OARqvAcgEjiZUrahE/btqzS6cPY4h7J6PjRzGRQ9K
MQPCGnLECoVpgrqldJoTe+1pkO7B5WXGdqSAKvy6WJ5U5g3WBNPYwa2hclF3NsEgpQXIzk9d2j5f
l7OfxNyoxxz/YJ5QKKMQpHizM0XmisQEGg8LxAWY91Jzk0eHsp8O3khkbCFXIp2sQB1vWTgVJf6u
tTDHZCkukNEA+M5ZSZ489jHWZjKdDfDYr77FWuy1z0Y/BP76fODzonD2jX2CTXJH+2lcExBpasLP
Y/Cj5mKa7FfT3peQfX2pcigabQspw8q/dp/6sQPcFmG2O7O1QX5kRpOpYvT89fphWe2XtW+UWERR
ohL+x6bW0eMb9jPKEjY1vK49dRrn3by3eJvfZxPquaiEBQ4HXuvCYEeFgCHbzKYBLwm1FxSpIiAD
CHqsNVAZf/SRvdThOtdDjEAU1JbwiirjxmylfDKHDAx2Agk4mZvdhCwa44hoKERWkWH+KDEWkrQJ
e5SptQoYNwtypMDzCPPJj3SkMHswzNTqJxCGXPoUo2zXN213UTeyGaesVnoQ1j2q1lJXu0UfvWhy
el/nCC6uy9nLGm11ZFa1lvumNEbIEY8hgCwMZ6WPbzxe19euOW/lMP446rJpJAPkjMc1t1J6OnBR
15cHcOO8v3IeW2mMHy7kKAP+E16/SvdQBPfGfOzaQ01vJIQp2X3UgxwzKDBq4Ckq7+LZtbbNxjGe
eRBatEOtSaTWGR3lKb7Pf663KXq5reKYR+gj4aXzeUeF8cxC37Sdvh6VTrwpyQtIiLLx/vop2XVd
aPhHGxShCgoxzIKWOabo83W4oZul73OU20kTtuZYNofC0M1ZD/1qBKRO2vZ+IcyHVNAvwbwc0jJ+
GATVx6o8XP+iXW+w+SBmmUupXlSlWkchpC96+axEuSNilrbJZKuZP1+XtbulG1nMAieBUQBjAlM3
wrT4gppbWVxxOi046rBAkusEWd3k63yXFt+kcmjqy/eIfpqBdRJxZ+L2jREYXjJGyjDewc6RhLHY
hXIE81gJ72fgiGPgyv9RrnxZLq+be/d0bmSt0ecm/40U+7yIE+whlKLLML8OQXbpJF4bF08K46pT
WlbSGOFqlYxLH/6q5PuIh/G+ewo2ijAeeanKOZsKiKgXp0+/S8Kvvzhlm99nPPHSJP2kNvh9YfAA
+WGC6J0XU/FUYJxwUeR9N04QUcZ+pngF9eWWWoHuCZVX03NioOBySWN77O5i8QISdfu6ityDx7iR
eO6zBN0L/+0pQO39Z24BVwfN9s0TFxOBpy7jI5CTXfoug7TBrQ7AG3KEG3k018ZUxe287Kn+rvNW
eK+NAaX1fyyLcRXVqIh91OO0r5jcmV1asdfhHcVH5d73yO+S2L5Fw5hAvBZDuZm6AkDRgD5uIg2i
GjdV8KsfHtQcsEkTsLuOsfAwCq7eHwUAtnE2lLPEb3mljXX3RT828bqhihd4hd0+EQ2EwsnNWknW
gGk8fue1G+x2+GyWmG1ZbJtU0hJk+XHBrkxTIJwEXHJtTZrZoC6EOZzUNfC6NDXbeAO/4JVrdjOp
2w9gfI0o1umSro5gAABvYdcXwWqRSbKoM7srRQ7SjQMPX2A3TNvs9roPm3XW21arg/XpQMEho9Nz
NsbmLKamMTmz7BjxE9A/OJEhx6UajD9SlC7FDCjWWah0qyyo2+ei00e8Rt/9E4SijAQgNUVnZw1p
irh+QDcCmu/A2EwChxaNxzml+6v3jwx21jACz8BQK5BBTd0zgJh5r6xEm191uzsqiEKJBZB5nFkg
93ETVbsVBlVBmz3mbDQJnaEfty5pKLotWgivo/lp+B/Svqu3clzp9hcJkKj8qrSzw3b2i9Budyvn
rF//LXruGcu0ZvNOz8HgYABjdqnIYrFYYa258+Y+QNKwqewY81ND0XlKorvRHJ8ksBoaxozEp+yW
/YRpK9XqtNCJNP26m8tTAvy9IOw4q0NWdwBPQ2BSKgoe8UzOsA0jPzdjDHePClC0+mKXI6VqosdF
jppN5PdbOm8ptgZCrUq2UmBaJFr4EvvqdYO6Gui9t3GuOFMdY44zSO8kVTmoox9agVJbfpfbJAOU
ctS4nE1ddbVohgctENwt2uK/rqtc+mkKCENM9jdktDAaZCvlVTVWmyRGx7akpofZqPCeDh/UnDeI
u/401A06h4uZJKIxmzqWWhr1ZkJw7t+FxNaF5zZ4aYS9pFz78cOkvg6hxDmPqx5fx/y9gcqdhhw3
c7cQJa/MJgVQXOuIdnbO3MDtrXwb7apdu8lt4X7gSKRKsImDhcCPRVg4Ha1NgD4oQuBIGisLQkvH
IEsZckLfVX+6FMPYnyoa8dxkEENHOWjvu4HyDe0LcolHtvmJx5uxZu9LeWxEGgvo96VqzUVpxdUb
6OIum+aau1kKYC6IRAIMvUThBGkQ8FcnhuLFe967bzXZv5TDXAqROotaLkEOTdxS8q9gTz6qleKB
l3xZ7Y1YymIMPo9TPRMoaqOwBa9Reh9in/ybBC9bw6qelZ1MeVu2+gvvtuVtFhOyyvPQAgwboIVd
usnIMc/Pl/dq1cbRFQNKCUXXZXZq30zypk9jHOQqPGWdaI2jo5U89MBVJRZCmI1SFc0oQUFFnAm9
WdF9xuWuoCb77aQuBDC7M0foWyoDCKAtkvIRXJ9OYpM7zNBvBEd+ubxkq1E8ZpEV/KMhF8fO5pQR
ZqDNuCAgqcR9qsAPIYgHaAzieOLwAdFXtwiAGrqG/0OvAePocyEdtIKieU+mb9fDIxGBncUbUqc/
8m0FF0KYt0JvDGEl0rOkoRUDBcdKCG1VBS7mbSiEHL/Kk8U4cmkM1KSgDihMgWoSbUWyHWariWM7
nXgBOj0f3/WCYRNFIrg2GMvQBD8NsgKQ0wN6gcnmY0ZvkyFzn2y6n50jAbQ2feAd2lUHiHjqf0KZ
Qyv2o4bLGUKn/XhMwOsEYOc92Yaby4a4bhifYhjDMGQBCfUYYvryBOrSVAblcf/7sozVkXh9oQtj
GABqa42IYoSjcI3xBQWEG/Vheh+8ys425aG36QAeZuBuOqtwR9Qm/iSBsvwAxloMpZJmbYCWcuPA
eZD52JSchVx9Uy1ksOX/Rui6XpSgZP8zu0KkeqKlY/9+uqEzsp1HPNoFQ3O18QNeViKP22d1IzEM
jOjTQIqfbSYqxoQIlUHpFspjHm81wwp5FDTrIhTJUGQVAtg+n1ArjKofcY9UXXqOox6WggBAyTgY
QKtidMDfoU8dQ5osCF5haqAQ90XJkWEKqWvmN1LAOdKrIkwJnEEUQV5hw0C0rbVxC/AeYDEljq60
3kg8v/112ezXffynFDb2kyeMnasypGC+7F71UJVy/W22k+3UDV1u2mT1/lpIY0LAphF7afQhLdzl
90hPbUoAamM6G2B9kcOVRuOvbz5xIY1+zSKujdKwEaoMgKbtc+eC3mUbncZb8SY40jwU5rFj9z8u
JhMQ6nmlyZMO9WSQY9MZkHEbnDB05TbXObdyuup8F9oxwYYpK1NZDdCOzO4EV4W50XDb6A9isjHj
J7zxOLfZ6rC7bqIsoIkKsJ7Z2oBsRJHSN8BsBap0dBbd1O6s8lnZlDvwUrj6ObGlTefIj74jn/Pf
NCkjPnHj03UL+vwIxk0DeKsry45+xLH7/T/uPfk2uMGA8ob3/FuN5xYaMy4ZZ1yYixTCZnMTKFeG
eOYYzNoZNyS0Vaomiraouny10DiVFYRDs+QEvye7JkAPSNzxSb8ycmvwgncKNR9cKxzAo9UH5lIq
s4ak1cHdQCCVnPRr2cMDE/VA+VU463iMNTtx27QWL1RY7WRYCmXXciqHxBQhFOhKjwSPGFTEQSoV
HcMzbWXQ3zlLuxYQLeR9XIWLw69VU5BPBeRlv6stDYpML/b89/BtuqatkKqd3QEf9IUjdc1illIZ
BzfkVd5FI6Rqr8pecZPbEAF6vs2OgxMfEsd0uOvKk8g4uTpMu14f4HPojA8eBOAwMq98NIOF2/FU
2oHXc3TkCWScnBCEITh26EZWJ1G4jZQdZw3XjvhyDekHLHZOEgwljwwIoERoCYxTRr53jzl9N9xL
sZVx+qJWg6KlPHpIF/JaCsRQJLjL4x0BiId06J8oAFNml9vqJx2QJ5bxTKfyTScebO3hsrocF0CY
GFoqmloF/J7kFONr2V1F8GuDd1kE7+x9QDIuNPT7UUiVBjLETeeqXuoVG/1KO1IboS0AEsdC/kEe
ekUo/xigxZgV7Ss0T3QV/CYSFpOFAomX2eQmnqzOoU0H/pkHxLIaxhi4mP4nkVlFM9bKEcQvVMPZ
A+rfNrP7zJr3tD6R2tHb5QVdPwKf0hi3nSDhWMFAYTHTXSrd1rzmOd7vMw46iFC8G3VY5DS9+tqu
idzL389dLvOryXeSWpIU0M7YIMnz97lX2AAZ/E3ZL80b7ljguon/vVxsCatPBb3JAiwXOVWYsj+W
d+ZZQUrusXTBdgCDCE/im8zpVlrNxy9Mgi1ZyWVrthHdJPl6cAVrBLrZHZEt5W66AZq+SyPAGKd5
sOhAosyrwfJ0Ztyy1mlNpXaQPo1bNb5N0dvt/+bsIjUzNr5dash44rZUBaMYIaP/KRzlO7Aru/Ud
oDWls37KdsAl9caryOkOvO7H1YTkUjDjoQGSHA0hqhpg3+zcaCttKSfZRnLTveDwhPEWkv594bty
I6vqnD6DRAFdL3ei/gZMYYuzktQ9XFpJxn0U4hSOcQCF2p89UPVzJ3JNvH9ja0YkK3qyqzxFAImP
eA1MPOUYRzIPhVb1NMBMlXNY73vkpAoexzfPG5uMNxlSIolRiJoPHfCfAbPR/Sq3rVUgaVja3ROv
cLuuE0hadEMjBjpFv25YRBQlCgJc30N4isdjmG7DnoO/8A8qfcpgDLCtRc0g40SDHopzkdzSPKjq
Nh/8vShgVFuOgax75E+BjBU2cy6VogKBFJ6xOcNhbpTYouhe8TmwAR5Y2Nr5P8pkjDKeai0a5o84
iMKZYdxlsHpLsQanvlIOOGkuLxRaLXcZlGDn/+0dY4+TUtajkUGkMm/LYJ9Pd1P8XBW/VGWjDpUr
5xHmRB44elKD+H74PoUy9pmEAAMwCNa2xjM92NLDR14oGkt6BnwHl3eTazzM5ReKzdD0HZUHkBTd
Q3MukK7Uj6so84I7XhmK/twF9ViUm0jWpmrOIC7e+Ztuk22CXbMD3Prm8jKuu7C/V5FNfE2+kek6
1SoNStssvDSX0OH8UA5/wPwqg3QTiMEGaBBA+cSc7zYjxljAIY8dUMhvFF6GftV/LH6fMXsEC8WQ
tfj9SHyplW1t3JmF/QdrtRDBmHndmUIrUBFjcRq0QwsGw9m/CuQ/QIperhRj2GHrG0k1I8rSw03q
F5aKOYHLiqzb8kITxpbRVJHmZYkDO3rhDVIyTvZLka3aFTYtvBLqXLwm8/XQ8VMim0KWar2Iigxr
R1Hi5o/ep94id5SAxnz5o0B4IYx5TmsRAPmGD2HKPsp/5KrKufk5xiYzYVoBwkogbdMtIi6R7qZ6
Y3ID0bUGhoUZsEM/yLToUodI1OkBfCGcx8kdht4yC7eqnAAIAY0td53z3wyDhVooRUxyicAZ/tgm
9PjZ/VY70vsRGu4iT95x5K26n8VOMV4hSQS97CKYxWCnxKp3oQ2oiifKqxfdU052DD/YMRdfl7d9
jK/IgsZXYvqOqbvKArW3rwCeMn7k6EbP6TcPvtCNcRc5ydJYNaBb/5PyMzbw4eUh28wbclO6yjWt
hk5b/R6gJoV7WTRPP8aDFC2IQqIKpqMlT4nxKGIGu7+9LILnQmTGhdQVisp+De2AYQqY2/QObW4e
JbrUPHLQd/I7Rx49sxdWkx34yROwqgPRk8YYdmv8NpNXA/S22XMTHdvZ0uVXKXMagzvXtBplfG4i
O/qDZYxN0aSmgtJ5/TJvxRuURW2a15GRWOI+eqnnuKQm41nQZ1UKUwo1yal1jH2zQVr8ClSyDkHz
NS/mXq1eLnyMQrVfvpIyQQhlAdrRCc1qn+2NPZ6ebmPR3tTpBWHqleZhBOMBAy6ecgDGHcfhrAbI
i+Wlf198QJSYRhtRK/I77ZxI4aNsCFuO5XBOA0tXoeVC32bUp4Uopz/1Xr4jbgcA42RAa4rvGdeS
S7ZyybkieDeewjiZIvTbTKX5wdahfUuN3R90d7QxZLUBiTFHSd46Mr4mKXLsZEsvC/EcpruZO6DD
OweMS+kV9Hoge0sjhslVtyriX1ry8+9oIgbEkzzTXA1/F4bBuBeQYEYgecDqxTtKbUt7BKgkXqlm
vajxKYft/RyLQlfRNAc2S5BFU8N46J/CpxFl+/mWvuDLDcBdee9CjkWqTHxSoUA8xDSzZerbOXrx
p6sYQNeXzZ4ng3EkUhG36dDSo42m59G3OkBxgj+J83zgSWEciJLlcdTRNEtV36iISsrKy8rQvqwK
x7hV1knMHWrZIYRgurrVbqXo5+Xf5ylB/75wQnHpG34YYamE0LCkqHDS+hjzVorna1XGH+jVlIZB
Dy1oxQUovm5zip1gozia1R1p1wjtFTG8Eo3xGNHaiW9cFjqenoyT0FQt1jpa2E5Roggfg8Fr25fL
S8nbKtZNTJk5ZPS6NJJt29wo+n8MO1TGLxhDEFSDBEeXTFa8ozVkfxf6tr/9azAxuOPBlHAWjX2H
gznMHFQDD+RAPYSpXRDZngDzd3nZ6Moztz7KHZ/0sIxtDL5q9FMJ2xiD4SxU6W6sg+tCJu5IosIS
8+HHZXkrSn2Rx1hCDRqEIqeVAtkARnCeeiqp77Q+4LS7yCtBG+SgdVIGVA/6sJndkgdRSosSicqx
Kq6Hsn7WkgBBW+foAebtjXIf6MJWIMUrRvEfBVnfouBkgxj8dlDHwPOnwpPUxEt081WbKzTmN9re
yIu7pO9PZkOnWop0E2jGfVIK+1ErHkq1uYrr5L4n3amd0mejSL3LK7di4EuN2HesLHWaMQAKzymM
KxJuB/nxT37fREwJIjdK4/TVFw0NmsnM1sQBkqf7Qu1u23FwL4ugi/7d2D5FMGfU7wslDYAh78hE
3+TpQ5wCz1x25+aqE/bRWFtgeOFcRmupfyzbp0zGEMBxnZpiDBruObXrnbwVXHHXPTcfI4W8mHL1
MGECB72ngIcHyszXJWwMcFOJGXq5aqWxJPOn0b1kKqZR4x85D5lw9RwtRDHnFtBeQRJ06EyDc5gK
NzeuxD9gQYMpfGrDGESMpJkYg1LZSXR5I8/9u6Sov8K4yDlbtGrYCzmMVWhBr2kdHR8o0HsU3A3J
+bLV0aX4ZnWL32csoOuUOKpN/H4b/BDJIY2ewBumGS+XpaxF3VguJKIlQ1JRO2QCEnRu9Q0GM2gj
+ozCloT3GqavLJHyuno8S1tfs09h9O/LwEHLxSFJwE+eIzky7rvk32cCTcMAOJAKdlYTQyxff1/z
SZoERYzuXGEA62e00Rt5c3nBVi14IYKx4LaZxFwbIaKuxMeore50Q7wtI3L/J2JkoFtohgKuKmZb
NEJxlQ2IyY1dnJ1E8Vcr8uYqVBrSfjMxUwSWhCYTcFEyJjYXVJW8xjBAjRKcLx70/LkVk12kjbeq
n75FSunEcTaBmxX5HlHfwk3sBbPy5hQEzwSDTlYBlCqJBA+E4u+leRbYFSatBCBqiWAGFGTxNtY7
pAJ0G6SER6WIjmPXEyuRheupwqRTq10rlbArpCHGOHiFMUMRQAKB9qCk2mzFrb6XG/ngm7rVBOU2
1ckb0aujpmg3YWja0jDdz5qwMdMYbjLCe3XcEPmI8al/vxtoEMVemCoB+zizUE0Xkwb1BQSCw2HW
ZEvN3wcl5cQ0q0dxIYUdWp/roNAlmi4XN+2x2Af7AJgOPrA54z3tAbysElca86bqMj9JRvreocXl
YAsAmjfF6ZzZzfeRx6su0wW6YGls+6uYJUWg+RVBLI9eoz1yCXidxnteHnvtcCJYlhRJBdcm+oa/
nn/Br/SkAAGAI83ZlijDeTRLuzSNP4gGTTRn6qChx/H+Nu/vZ4EsjWjvHpWzEL3EU2dF08/L+7Ou
CmxOVmF3CjvHCfBqfdQVXMp+axzC0LABHHkSin57WczaLQMP8D8x7HM+C+Ze93vcMipEoJnvJQ7w
mm/0K5Ao8CZgV2VhczCXqoMUj+3CBIRnJfh0dgIE7VUFbEgCxCgltdTy9Q+UWghiruZmygM1Bgao
44uV26rRiSgxmFB1casFOW+qby2xa5oLaYxzUIapVgQTO0VzghSKRZocWj3+yFbvpg23vX8tXlsI
ZFsuwUDfAGEG6pEhsfwgtprxye92ZeCBJYtz3a1NE0I7xTBAU2yi7Yu5UqMEcK4NHsHOZE92BIil
NLFNG2gvaCh/pO3kwjHieYuPEVnWXSyFMpdsklZSaSgphkQw8FKC6cI/F655DShYNF4CJbHzUGA5
KFb9CGa8TY4MwGUDWkNM/qI1E0SqmaBH5oQPQDbtKY3A7wE4poMk2vrk9LZ5S/vdijdN55K10Ajo
kuaM6Q59lveCTDVPt0V+jJPHy5rR//7S7zPGOhp53ZsDJtvmCQPTeBHqIu5uJ5ifR/2pAcfGZXEc
ddiWtC6PMwQQsJ5CNbc+3uepyivBrV0tC1th+8/iYSoVTfuwFTodqu1oYiPd8xKfPE1oLLUIXaPM
kCa1gCZ6v+8AKCNKnEvlH/zI3yeNndoxAy2c6gASaqcHyHPmxs5oAWNpU+xSwHnwWvxXLxjwNGHm
hcj0vvyq0FgW/lRhbMMhgDWffvbSqc0zzvbzZNBFXSxaYKQE6SfIUJNjLPhO4oNVsuPN/611FuO0
fqrC+KihUOpCUCGGTjwbjyMGNitARPkYy6t2hZfbxpWRARurBPFQAXwsjdfpv24cnx/A+CtAYEcY
laJ6WqMXvyO7uzFd81W66pxuV5/iE49Z9h/c8qdExkFpWd+0qQ+rp+0B4omOeYeO6XY/iYeJor0O
dGVeeEoN4rvr+BTJuiZfRPtQ8rHKyuDoaG8W3J9RDZREhHJudM2jW1zNgSy3lfFVwxhkKWBX6Kxl
TwtCVnHyPWRgMMbAKzCshyZ/68YmLYO5kcxEprqNr1lwm3fgIZQBoStxmuA5hsJ2DxVNQNSmhJyg
cMPwxZd5+HNr7bimiScK6CMQEeLfvh65OQGw1iAiyErxFLaSwZgcSUuAdqyiQTbtnKwip0lSfxdB
NFhDFd0obf1mkvgpmfJdmQCifSx+iHF6iszqhbQxkD0Vzbt8K3w0wn8zJUNHYwRtW//G7R50ejdk
IaLOGEXogSIha5jY1dX+7BuiK0by25j6m3YoPHCqH0RDeMnn8UcVBvdS3L40ur8pGuOhz3zLTMqN
WqNbsKwcM3qf8KdoAI6h3gYgUYyBItOmt9qccxINq5fOYpXZ2yBq4hBQ+PQ9Q6ttf71n/j+qbfR3
vi3UQg7jpInYk1yuaUIDkARACXW0whPAJkgADjBIdvF2eWNW/fVCHOOv9ayYiRbAeJT+xxS21tRu
ex68OE8G46wnAroomUavk2qCsQkZACv1SzvszPN/U4ZxynJTx1KaQZlK8QzpoIIPUeVFx6s+kagA
FZd10SDs6H7YdXEUTAingIa9Ae31q1YnW78pb0LVvwslQFn6omvO2nMUov2oLI9tBsYlvI94oB/r
hvL3h7CBFtouRKK1uA9ab/YwjLWnCLbi9ejm7vTEu+9WveWn1mzI1QUdcMd0aK1KiT2NsT3jtA3h
mxDxEi+r/nIhiaq9CCBiNenhMSFJUl1CnpT+12Ub4f0+c740NdOUIcSywRaBx9IWb23EI8zkrRZz
qGIx1nqwF+NuiQie8UYCetdG3ufAQO/NjnPBrJ+uTztgT5cJrHazoNFwcVMqP2qkJoAbb11eNZ5G
zMlCK/0UTzTkxuOzsgY8iyY0MqtBe5u1Iye2Wr8rCHrcMWmLQJ6Fq5g6pfKzBnmq1sl3xRUQysC1
CFAbPHt/5bOjOSne2pRXNnK0s9hatV26s40Hmh3gkVpamntZ+bUOCNyrnx/ExEGBiZDW9FFRbVyQ
laAyjcylnd7VWwW9/niPUv5eXiy0bqefMplQKBKCMviouCfKgeTXKW/Y8CP38u2iwUNARyIYyMZs
4VE1agET/BheEEalsEqFbMU6cJKhPzZy7CgCcq8k2aFL+QZEwlsSTm9F5F+hE+AodOKNL+nPXaKC
oiBUt5eXe1VzVKZQDJUAV/KtvhdOQWgOKITVZeig4OImKQ+ugcbK33X/FMFsaDHoaMuQIMJEm3L0
7IOlxDBObQs4uJDYl9X5h4U2iaJKGDk22GKbNKeFkUqo8Iq3yQ9/M3qjgxZst32K7N5Nz8IriKe9
0OVlND4iy+9KfsplzmwjAnB8+hi9yQfd8nPfHbJoa6TzFs8+G0Q+t6WYdjYukXfQCd8qSWSlEpiS
lTh3QlWIrRJDmTkAm4nxXgMZtpt1uyfJWxTO73JohlYfCXdGhbbUcHxPEnIv9ynYl4Y9UoxHtRUK
oF1pbtfHoSXFcmdNqXmlFvl+Bp/D1EU70+ytSJtftU61/DTcNQDgBZWMU1SBgUSXYhs1hFS18JbH
mCsDtXEvR++ljvHKvDyMvXmODXIvyspp1vLHsB0bqwLMmVMMyQyyOvVstoLPcQWrzlb5XFPmEZaY
SmzEFNQBFweK7s21nw3WrPNaRz8O37e9Ayoael/RTozo6OstKOgjmSdgVCBkmu9qCHKyMXiYOkn0
qrDfaya58cXprgrDq1waNkaXPapT8tKNjdcYoxuPNXZl2DRhfcr00U3r6bZuxpukA2eGLnt92pz6
KDukffFD68o9XnmVJcy12/oBZ6Jo9TSrmoTThIkldAx/1WQAANoUmSM0qQMXDV0v+WBwQvPVTcGk
P9A0RMA2sPDsmVagBYIOpDdBCPD5pj2lEVhF+prHMrEqCNeSQStoKJwyu2+GhZoZmD0ETsN5lH4I
qpfVd5e9xepyLUQwnmnMC9ASSEBW6fKNGV6LHedy5f0+c60MKikVXcHvZ+VZlnZN6F3+/vUlAngL
SrEa3nv074vwLUEOviXDgG5107xW/Ggf+L0jVR2PFHD9TtZQyJYAzK+LbLlUBLWBDmAfGiTMnnDo
MNFeXgtuvlV2/t3sGtvgmudRV2+NhUi6tgvdGmKaf3Xip5NpmdNPNNqFYDTTkyvwnf3JMn5qxy5j
XSoJhk/QNTGkVpfOVpS9miGv52R9sz6lfLsh4k7FNBOuwfDcmwLqJYdB4k01rQrRNYQZpg50om8l
ZzlI1SZGJXXSFCswTaDDxU5ep5vLK8arbrIgKnpUw2XSueDksd4BJ3Q7b+Z9taNsnvGJmxpbGT1B
HuOzPsyc09bQ0bhFB3XJprjKvWzTAr1tOLYb3vTZGvUrJH1mThirG9oxVgYB3S1FPWCiTqncpopy
K0EPV1Nku071nUGtrBYlBPBNIXc8SYAzRnp3lsEwktwbprwpdXXXm9LvjvDYQKmJfL2oTBH/09Gy
gEI5WNi+nglUS8mMjD+eU35hJ5pqyYJqtfldEXGc/EqBhkoCKpQIniQR9NxfJYEENNZgPpjY0Ejl
DSEQO8shsxK99rq2v5q10m7k7jUdlRgTzbodadO+7Lu7rK1sBZS1GMWwyp438Pbdn379KmZ3KoCN
DoZp4ErQk00tFbYY/Ptbh4rQ0XuqKxQSi7lBK6UQ9IRWG6fyBtR2VtPvi/lfZ06+ymBe3dEs9Hrd
IXPSt8+UMakMbivx7fIJpUfiu6l86sFsYB32TRhHkGGEgo3+psrfknpbtq+huE0aHmLkij/4qhKz
M1rdt5UeIevUY7Ko9MaD8u5ve6ATIFe+g4qXlVu1AyAAm0SXsE9sWqgM41hIejRVIYXtDW14rAzD
uSxiXaNPGWzGpzGzvB5yyPgLrTRFbzwoixVLAKNPI1o8lK/Vo70Qx9hdEAiJr6JzHYXJxor1jRId
MrG2qp6HJ0F/6JthLAQxxlcqpphpAwTFR8kjtgQuJv0sb7pdykV8XdWJYr6JACyl6FBfnQgefuko
iFSn2dyZNbkVy5lYwwSUPlUY7MsbtmoTqJDgjYzGzu8khEor+pKAnPfUZLu+js6GkT5cFrFSMYGV
w+2iPw3of994zyoy+nUIRRzRqL24Mx4xdrk1mn4rJ/4xVqdNFOsABu8SK/a126kfXc4H0M35tnmL
D2COWeRLVTbnLbzTbXRl7LtNuzUfRrvZqTaaijjSVld0IYzZvnouA1J2ENbM5Iw2ml3U8fhMVy1k
IYL+fRHkDUM+jqLWoQ8A4EjRKFp6egIjgYNZEU7E8j2cxNYpQDik/CEEscRXScimiHVTQpKp0Bvq
HQZoac2mmI9z33BMkS7Mt11ayGKOmJroOVIqWLiQHJEZF8RNymMy+JjovSSD8e+dSoQRbAboLezS
q3EyEqsbgiMhiVNFGl7JYKoEGgco5EGbjDJQdJXPZI8c1LaqlX0Xzm6El6th5KdyiBxdmq8Ko4us
UgUtgdLeqdV4TE0NXMPhUyL74IpMJ/BmmtlW64RNaLTnNn+a9fJHblZ3l218dfE0NJcqcO6YZmBM
Qo1DdZoTnDGQGMbmbSf/krqXyyJWDVsnmABAmgiPfmbt1KKvVCPNUYYJWzuvfPCL/PsuaZjbQgRz
UPXer4WKoBCp96iJZz/TPjqUYBq9rAjPqBkpJMmTYTJ7FCMBliB1ojunrU1S8D0bwb5WCs47aaWF
4ushYj3CiH4TX4Fh184AyAngFoJ8UT5/UPG0lcUb8lvdp8U5Ykyhlju9DwSI61NUKmN5J8nR9vIK
/oNKqoJmOExJfGOb04ow7buogblBJToVOb/pbm+Lnm/1J/+KNxe5vmN/i2PJ58wmioOqgLhcbjN4
O3mvAvlf61q3z6trQx04CaEVtEu6ZZ8CGb+nSa2gBQKOU/3cO8TOQGeGjDpaCwIXLRQn30kPnTO6
iiXZGma9hKM6WDx8yNUjvfgGxh8GZijEioxvAD6dGw65F5NqK/ciZy95YphjjczX3CYB1tYAsmfV
YE5JQPOjX3mXTWZ9C4EIB3Bv9Cuzeamu6X2gxdFDkIFv2ChVd/Z9Oxp8O1b6E15n7mV5HyNk3139
p0Dm9YuG3DbvDVxdc6taOhgkhDZ2umG0y7FAVagDC7G0T8Pop+TjwVImgM/yI0cK59tR8jtLCkSw
gM0HUQ/As+mLj+jt3yBxtEkVoGrFo6tmyqM55jfpqJ9rM9gMYXMTRMFNKMtXqgAm57ZSDyDduGlU
/dCS2pOD9pSD6rnMI6+tsl1dA3W3nt98ubBrP7lr5d6rNXKP5JQ3iP3Gn/sHAuzRfpStahLehx5U
MLFP3sZy9DCFthvUws4V81HXcZ/Jwj2Yekfr8ipSX3FpEZlU3FgQTZAzGIcfNqchBfdONPR2HuNl
lCv3l2Wt+62/N4yFBhiMZCiNEhaSSok1tK44/vxvAphDXfuGXskjBEjZbUtu2+Lh8u+vn6RPBZgD
C/pN9OPK+H19ag+hnlp1pTl1yAtn6Zpf2BN22l8CYA1Y0LAnlHhCwkw1BWsAjN7msjacrVeYW3Jo
hWgaUogpq+ts7pwEzC9Bep23wZ8IUsEsLcoY8/pGwNnooNYe6pk+Dzonrebb3Bg8te6eupaHy7C6
Q0DbNTUE3hh1ZyzALJSp7Sbs0JQ8tfVdV5WWmDxfXreVCWHcHRrB8AqqliBkZc5MPAhlDyJMxMyF
f5C0+FAk8u9OKM+1ZHjggPayKLK7PPCI1Lw1SfRYhbjPJuEQJuFTN8U3rU68jKSe1ndehA7Vzmhv
JjLumubfo4x/+VR2AEKKJFnshwnrkRdAbvkpiPdBltmXF2T9/adpFJUNWaZvtJJzLZiaL5e4YdTp
PQgAAFqjM0MVzFMQ6Z5eNi5Geuw4z11BVx2/CTjdB6sHZhEbU6tYPJdyU6yEqsZFmu7Sm+5k7JJd
cUO2DUfMqnEtgldGjJ4CV0qJELyqmA2aE90ZNOGI8Vz38nJ+GOm3869rOCwEhgw0/a/qoO4z4aGO
qRXiB/f91LtlM0mu2ZHbodV/dzSlSrJNNU8gwepRk9Mx1gi4jEk2wFiWnUw0+4AzTniuetDeT1Jt
pYH/3uXZjamnoo3zufcr+bVo1CvF14CgrxzC2T9XFahHI+3VTLr3rmme4UpRzgNl7tDPLuA+7DFT
9mVVPwqzuC26djPKraf4BqelaNUrLZRnvJIuGKYeUuXn+jkzj6ZUWAX9ME6+ZzVaWYhh9lJGrmzE
SwABp+Jbsfnq16LVxcc+dxXy4/J+rpoNejzxwKYFCHb+RDbaeWwIXiN5Zzo5MiF9Gf9K9IDXHrOq
0kIOEw/5dRCVOazEmZP5NhWFgzQ3OyPOrbhIzpX0flkr+mvfjHQhjXGCKiyhISq0MkDnQjrtqpIH
OD1gtSTzMcq64yh3nKCdI5IdQGmSJBj7Em/7VqxdBZjmXWb5w32VntvmV2TcX1Zw3at9asimvKW5
GJRWgTgwTR2yprFVnJZZ7nZdDoS/TLv3pXjbFSCGzPRDGVfin4RmC/lMtBHUWRX5EVa47dwm/WGi
t0g7GP2/p6jGFYFRXAxhAwDkG7FdZYiVOiYIA9TYsDoF8Cr53dxzFnP1DCAiR6JJUky8Dr66tNpA
2F3gFDhSoNqz+KbXhU3kPzloCyGM60jkYTT9Cpe/kaU3WaNuw/aNzJwYk6cJ4ziSOG1JT4MzU6rd
JLgbJ9WVCo4m689vykmH0o0BG2DimLDJ6jglInxGnp9UP9rkQ2hPkbY1p8lWkBQsh/KU9sahikEz
OyhXOuk2RvtHyePFZzAmqOnN6AeJhL7xqN0KTerpvrm9fMxWvdZCBGMZqZr3QNkhxBEidVfE09Mw
B1YQTl6uBrdGo/z72RCY+0eLOg3hMFn71RJ9olWGNing4TEHDDe2W8xu7nop4LQ4rF1jEs2sGqKs
fac1zEZwC8YEMa+W3sgCas7RgxG+mJVo//vlW8phnD5md02lyGAoVdOC8GqyInQkBXcFJjGQMP4D
j7QUxqydkf4fade1JLeua79IVcrhVbm7Jyfb86Kyt20q5/z1d3F8jlvDkZvnelft/TRloQGCIAgC
a0Uz/AzZ5KCsN7qpOcKsXJvTEKKqx9Fr337gEQLgF7qnWBjStCqKymzheeNsHee8DSddcw0zeRQ7
ffmXsuhv2aSPVp8CZqWHDfsO7LqifhuNowMQ9bCP+0+Xl4uGIPbUhD6/1aK7YSNqBAO5aoBD1SWm
eoqW6WmOebMePMsxHtGguSbF5C2udcWI7rVnaRZd7GFbq4LLuuxFQokWc9EZAAAPdnBMVskEHhns
JCsBNGk1nRaU1ftE4IjZN9lZDBPVp6mNO0PTgKu3yo5oGQejkDg552643arCBHWMmlpgbdUxL9j6
OmYuiaffjUCRN1CncMuHNuBNjO8v0lkpxuWUtrZkJYZSIEZt3RGdFXaOllO70hIMkli8RiWeDRm3
E61Ib7IJ+hV6/0DyCYwbovF42R14KjF+N2RLOpAW7iAWq5Osw8larVDUvoJtlFNv5zkeE4b0iIxR
NUMbacbl0h3Iw8gDI7xsMHB0vd+nPegDge4LETLJQzlLAq0WOMGU2vxjKPivC3x4ectJu2TrChHa
fLIsD3uoLE917488zjSZWv6SJOYUF6TSqvUSzhajYzPvwSKjxKiDtt4YoxYBvKYeXe29OTvtCA48
C2NuHTmQBZsADZlpFFYqOejVcKiG0a669Gkx9QBdo16arGGjnkha3i1iknoTOk/KZj7iPPp02bd4
tlLeL0eRKCNZYtiqndbbeZrsepFfQVvsxfC1OS048YC3+kzIyfGIqAzUYM2gB+a6+rkycs6cXY0Q
ckBjh2dz9Ne+1yhX8Ghs5iZ98AAR4GBr3ei25LoQV8dQ/uqA2whjHECTqrjqRurNgPSIMtvExK0K
OvAJdIuXF2p3a24kMQul1mnUSzXK1Yg2bisZB4Cx30Ymb+/QHf7Bo3FdwUsoxQZgxwYGOZVjU1Bo
kQCPepJ1V5Z50KhoPcbL8lCeVjm9lyreBXsHP5/eLiSREoyi0Yxtok/QW7wuE26EgwRO6hlw1cU0
PMXV7HYpeHSl9bVNyJUqCU7c9P5ly76l/B903ghnjowWjISjhpZsd1rnQ161zymmeapsAtGdYevR
4pK+f8pm/UEyyJUQt8ESdUGWLTfd0vkTiAzbqnXxSHPb5HMwF+loD+iuUnOTE9d2XWDzO6nnb1Ic
dRQE/FD8TqLeF3Jjx82dTnjA3rvbZyOEOWxAwtsIWg0hGelh7GmAmNVplsqpI8XJyMhp/OMpxRw5
ANueSC9g5eM1dqwptuN8sRfj9fIa70tR0cUIkEGAIzG7RwNWnhb1yK+zIX7NSelboInPzeHzZTG7
4Q08Hf8Vw4S3KVI6q6aXy4HMdgMmFKH5mxN6I4EquvWBBVm0WEGCMdSBZCge3loPax43f+VrBtj1
aIMTBojeyzG0eO3SYQAizjp6YqfeTnocpGrJKTypNEB+3HtnOWwA1XrZSpcRuY0OPDy5daZydXQj
fR566RCP07coBuJhA4CODCP46XwoyHTTIiWepyHQh8UjOXp4ZjHo8vZYy7VL8jGcBTyNms11t2I+
IhZ/1s0A713crlyfSWu4ilIgT2u6w4K+W0EqrizaQCp1h04dn2OCj0RjmAoaMHRWtyD6KSnTgwDA
xsvesps9gKgeObaO/0xG97ET1k430BWi9waYjWHnTPxqtoOXFtPN0oqeIP3/Z3URZzcimX0QLxiD
KzrUgPEE+1MXAKqd4MQCjCDHffamorZkF+wpTOQ4m0VKQIDZ7dWn3Ov9FaXQIZ5A+XJzJweuduoN
37hQMx89Cm3oZzxjnbFqFevdqk5U8nF0zdwugfOSPNR+7JPnzgWaQlgH0z/gpQQpcekoqU18bvv4
xzjw/jcwZja1yJiFBb+h8ciNgv4H0Hx6aCIPawx6Y+AbYA7BZV/agwl4pzYTeooBMWmi3JT5IQmL
e/JKrhPPdI3Opqi6lBATHdVB8a04KV94PSY8dZmgNE2F0awZ1CXZQUtuVR4K4Mfo/d6czAHdNeBv
F1N8v+7Dub9rQDLFe7XgOixzuK6lnogd1QGtysYhix2Khd0E+h1A0q1n7ca4BkrxASQQ7vyFs3TU
G97HwPfqMUeukMai2FAy07Sye7TMYLfcRq7+BLRLp32gcMgcgTx7MmdulRo9moDeJnAnT7vS/PZx
tikKgXGc/DhUw8TlVgd3iv7vtGQbkaYlHkRC6W9+sWnFaOSqQ0oBAbyHA0dBTgwwmNNLF+d6Apwj
xcAsXvDSf0oC+VZHJzXtWuWZk2NNgw04ixRX6CQFrHX3LZvukwKMgLz+iJ3m8PfWYyJKX0lLl1Ka
AAN0dZa/huoT2nEAgYPp6GueRlxpTDABUlY/GTE80goXJwowtHlN22UdSn02feOJ4xmQ/n2T0/RV
0iQDBYPPxLBcrhIc7LwBCK5GbAiJulka6SL9h3nvJHgjquGHyZVoaORdo3bqXu/XiwknhCSAmzcw
FpVe5U811qsAOUh6Izk9SOKJyz1xdgaWtuHfYGKIkZRtu5TQTwYeIx4sDq0HujObT5e1G+vBX6Ua
eHEVcUt8v1gTPFGdGuRNteivxqMGtDrO5t0NhxsJjPOpRWYKwDygMPHVDTiWvcLRMrsDLJHuL2g9
4CG206X/EH438hj3G5vKyEwqrza/tu29mYx2Wd91Faf0sdMYCZfYyGFcEG30WY/LNYYTAtCaOOgg
cDHGZKvB5CkuxV4SZhtUHA5YgBARIwLAp5pP9/Dxfvf+V7COOZco+UT4Fbi2HszrxWu/JEcM4l/N
sdPIdm2XXhkANvov4+RGf8ZFQcmHyS90R7t1+loKboL7MxfKgZ5cl9aSOdmS3ogyAcDIaK7FXKqr
H3XgCxreGhreAjp5JVidyJbtxAVxGW/ccmeEbWtaXJrebw0NU1a1gHq323+WLFt/JQ+C3TlFUJ6K
zzJxRb9y9W98Pvu9WdmNY2FTvperDLMyKRTuoIfC8rF+EsBeU1z3tngrD9C3AnEO4c19Xt41uNO+
FypKrZa3BZQFoYKN5wm0pdoGCIi4eJWXw4EsMgFnTU2MUvwnHHg9xedAZ7bdgxIZvQJu5vMy6d0A
hwkiEwBAeLNnby6L1YoV6QmaE8rbWH9dIk5ysgduB9yLswDWcskCjTQI6LwoqIFx0niGPbu6UwOF
3mlPKDpNgMMsDsQR7SlUeH66r6ACSBndwHMtW+KrpLloxTrGA2D7KevcLLu/HMA532cJAnTQKVnG
kuARoT9EgHiYIt7pupswqL81UBiHl9WurUDvgqprduqNxwojZSmvJLmvBQIS7uYK6qBMnER9SEjm
GudcKRw7wK113Mnp/ZxEPYtgAuKIjnG861BAeJDnkhCd6r761OKGOAZ8vJD9/HsjjQmNs1AnnUWj
0+TMuGR0zhzKB0rws4S8XtH9SPhbFho53weHVJWXsexgPDqc2TlAo/hER6hzG73fAG0kuItaBx6k
zn7OtZHKuMXat0k+K9BQxQHbPhJPu4liW/SXK9A5uvF1U/BSlctOorBBEC0kUW2gGR5ZF0YbccwA
uARHjfBSHBpfOAhPZscRyZPIREOgfySdXkKiKtys67Vocjbv7gG6sSGVv8nFq0zUMy2CT4pHrFyQ
BUogBGj4DC/HiP0d/F/XV1gcCbSqa9KqQEyDJt21tw6N3ntdzTs8eGKYlKvL41glEaxVVDdN9Vxg
bJE3MsTZVwCreG+xfFqV0qqgSnSNApfdOJWjHmhfecwdb+WpwwYM05oiA0OnbpnTNorQnCqXKN7l
peEqxASKdFJroA7QNMbH+eTPITlYAeCCUC3jXVv+cBb+9gO2i1pMRKWSMGTqDkcdjNSFN38ybij1
XuaMuG0CAww0xjVNiSGdNwHNCcDA9Xm/dHKTq3FCsdK7I0XMl8LINa8mf/UKV3B5jQm7i6eJiD+0
Uf8DKUue1WNmtjgW20Gy+zmx27HwGolHOrC7gTdiGJeXpD6rFhmn+yJcNd1rm/tWq9ojBmXqGv0Q
9VfScsrYuzeKjURmAwDHLO4qA/lMIRCn7D514s8qM+1OdgST1ye1B5OL6d2zFZkt0IEQpOsoBqT0
OGOYXPa6IHb/We+LA8hS3djjrdpuvNVwtcaMBXos2Yej1Fzi3MyA7tWa4Zx9ttJ/OLtt33pnAUzA
bcgwYcQbAqRH45HeGKj3A37uZ/tJd41r8bC8HdFtytnm+35ylkvddRPoQUesT1CXHpa/AE8pyja/
XLC/xzYGZPyxqkH7NtPp/wkwYKDxRjgBAaxxD9QqXDQ197I5eVoxvpjMaTvNJbRajnTAh2KHU25L
3h1hfy+fjcd4obSIw7pQ45XGQZwdqThJGWd9uIZjwnA0SoNVUlUmB6MFDoDyXeSHLnUHfsWU44Xs
AJkadXjzlYA90Tf3yjjbioZH7MgXAXnDo3Xn2I4dJCqLxUjnCHoZ6iERClsE0tzMZcKB936oA5y9
7u3ZcePduR7Hq1VTr5ueMXtvyPcLb/iAt0DsMBmYqYUpBxI77nHTTwMlPsFpvfKFAlXi1HIuO/Z+
crvRiIkToxxV+dBBI0qm2j2AS/m6DjGKaeAhK3ONLxnvIY0T+VjS2HktqlRHk4i7Tjd5Ga4Tr3WO
a0AmNHTy2hVT9WZAWmPurvG6cz96mMi7xnjrJ44B6dc+uoSB4TLNeGPwfh/wckxjdwDJoAFv8ZZr
WlasQ8Ww6ZaKkF+kr0M4T/ZfvY1pZ7HMbd8CFFZvUro8VfusJF/Ghnck7u+nswDmRrAMeYRmKFR/
8ino88+zdBvVj5dtR8PZJdMxvkcsY7LQzoLngDH1MCfi5GNh4914Kk6aeNuN3BLwfhg/60R13mzf
tLP6SmiwVklrFy/Vz9lFJe11DoWX9qfktLYUSMe3QqnDL6Xv+/1ZNuOVWZaoitXCnkBXtAuUmlaT
08PBk8AcUprRlOh2ggRJie0VY1ja/7+zAJXIjdMx5xPev7Shoj7Ryj/KqnH6uses0gLcJ1uJFLvm
4vXxnJA5rNJGymq0deEJpwaMr+UREGqMK6eC/ofk7/fSsLeFyVgmQaFL07rFS3SfgONK8KrU1m8p
v50aErfiRA2OI7I3BLRxykKEGiGuw0mI1+BD8VZz5F2HuZoxUaLu65msE6LEEoD41iv9yJUP6l3i
UC6GNhhO0t3lLc3xwbfjZrPDCCmbQcrpDhsUH8Nln2Z94UQNngj6940IrelRMwPAo1tJ4yMxu9s8
193LWuzfH8+O/lYa38gwumxp5hQyAGULmmwUtrzE0x7mk37ApceTUO9XfTGkj/btNfeZeT9rOvsj
Eyo6ua9RiHyTvlJsElsKLR9e4q6aDWybt9LaVX41nHjZAM+0TATB1GMsGpRMVEefmaZ2jkp47O08
EUwIKad2GhIapLT0ql6+zenL5aXjRIy3fpbNytGuacAG4UyZsscuvTOyR3PmxNk/JBi/1+fNezYy
1l5oJLPD+izH1dfAbxK5y111tXooP7oWRxrHGdjBMnDWLCroF9FzIK5u01vOYk6OlmfHGUD0RcID
stp/9cFkOGb+QDGEp7P32ytpBTEjmG97ux8A6Ll6qW5qX0UH92ktUETunTqzicujGdz1i7NYto2j
AcXkQlqIXRb0OYxXRfzlsmPsZ7obCUxVJpbB0xXRGzHyamD+YJh/svNP9HqqozEl/UE4MZ6nERN7
G2Eh/UwNqZuPi3wiK+f7exCfmEv6vVIsli0ZVqGUBQhoMQKK7qyxsldXsgvAkXsZ9caHCqPYB8Wp
UHb6uxLbRjpVf7MJWnkQi5jeIynekGBLdhK2t1VgeO2JXGlBGirB7FXuEmJA52HlhRHuajKpXNOL
qHtluLekV9otJT7OAnDNDf7g6gjMGHDmdZRCnQ+56kZdJiZnywR2iQTqkiazV/CHY3rvsoPy/IUJ
vnWpo6YcYzmL2nI0Ib9B/ZJzOu9Hro0WTPTNqyEx8X5C90D3VXeaIKM9EINPSQjrwGw5t8udFngk
jBt5TDARW0mzEgHykNsfyAsFblKd7H4Mk2C5ja7i2KGJTw2iLXhIhI6Zv6qzAVUEg7loiAXSxXsv
VeY6s2QaqpXqVtcPSxtcXjT67z+6xfn7jEH7rOs7ke4CubojxhN47E3xJCBCZnV4WdK+e5wlMaYs
V6lXO52Gr/InhhVwheB0zNMPXFCFrdUkUq9NOj1o0oPiF150kPBE0wfG4bIeuwf0eUXYOk2Rr0JS
ggXNzaTq3pru0jwHeZPBWZc/BMff5mIrNTJYkH9FX/Iy/EzvQPTmxO5qoNlMt42j6NsS6v9h/cwr
4XEFM/dmJanlqJ2RciMqA2TcHYLqR3aMXNpZYAToLcCLh4J2LYAVuv/OskxElma1KxbQSbhqfzUq
t6kYatx2VnpoXXISJuwSjWTA4sXqxaB9OOgA7hTQgjxZNo4blKd4iEccp2cxFCdJboF3BJX6/LmJ
H1Qerj1n+6r079tDLC2noqCLpYIDbY1uq+g4j9+T5bHlzSfS8+GS4ZhAUfZxidYCGE5dbwXlUMgv
SXYt6JyAu/9CvtldTJQQML2lGdQHRt/4jNqNHx2VkDyD3Vj6KbqpR1z5YQp5OeofTuPfu41lB17b
pkuTGGKHY4u+Xwk1S7RBrgE9jTNfu5M5w/r7F9uznhqTzKnETH6hDA9H9X7yZCc74d3SlcB+gN1F
39l4dUuuSCafQ87fCSoFNu68FjMHhbfiNqhco/3Kp3u55WK4cyIlC8ExmG2cLT2MKrWhPh366gYg
b5dDBnfhmJhhNhgDTRecKjqsiEvZCbS57nqPzn5nfl7ChReWOfFDY+JHosm9NptUJ5CJa34XRG50
lR2aQ+8sIbdtjyeNSdqUGpCYOQ0fwzE90P5VDWR/4C6XffSic7nLeevFBJNGH6IhooX7pgf7gnoz
gIg45tSqOAFRY8KI0aPxqm7hhFYR+1JHnEFueHtr32oghgTwCwaI2CaKFYRdSd7jij7d60EWJvfq
XW6vznSFFwFugvaHlPQsjVmjZFiySTJwYdevB48WwwqHBPQy3Tr/wyam9vkYhs/S2DVSG7FNaCMn
ff1KQu3zEJB73Z0+4/LQe6YtHDO3dMSb+HnllK32D4CzZGblxCyqNACZ4N3DPKjlYKe6WzaHkfdS
ue8gZzHMAbDmadwsJhavGtCTKjTPa8Ib9uItGVsvzebKauQSRkwP1mfayTHf63Zka07xyK+b7/eN
6L81YmuleKw0wD4Faa0rYeKrs+eTeKDsrrT3ihMOOa7/pvkmHxjrUh6yDtZbjlGArpEQD1TodAU0
i10GvCv0H4LvWTMmVRSmso37GppJt4AP9cEH4shf1ofOtY60kjTz3j/2A9RZHhPsK1Uq13yGvHXy
yxT0TfyBEo6Xs4XTVDKaGi+xeIUV7vPuoMiFrffHSA7/5UIxUSMrjDwrDchpUMxZ3dJP8O6Wn0Qf
pL+PvMSa64JM1Fia0ZpX2txuquNjI5BPmDl39bI9VBn5XpSKnekv/Vo/TQC3aNfCv6wsb9mYyLHo
1mwUdAMk8cGg9d/yTjMs97IQTmBk66YkmtrFok876KLPmmeZZEAdfk1yvPGodsmLUhyV2AqqFbWl
rg+QlgLtTixMB2iFCoCOL+vEC1QfaqeFmMZFg5Yz8P5iGKIK1IN46Nxf1Q6d10P5h+T79/56gyHd
RI82MjRhBjkbOtysR9pQ3iOdilzp3nzKDquHvutPkWOuPC2p9104094GRDZiB7FLZimDMWfUAXNH
fYPDiVwUV6Z/RlCbrw6qtognTcgr2vKWkQkoXdnqSkcPgl76sZhXuvCaCRy//EMJ6WxU+hs22hnS
UtcNpcoZYse8F1E/IjczWL7BY+6XJ+1mJnbrSQ7y42vVb3Db4N3od5UElDSIMgwAQbFlVrPKVcvs
0M03Fr6Z3I1gEeL1k1I7fVjBjQjGjrGWK5pQQ8SShbUx2FnL47XZLe5sJDBWXKvWStUBDZFGbl5X
ax4KSeTkwvTZqKOHBN18qzG5SWpx0lWe7ZgwXQlLvGaYnHEH8bgAKlsOY16zNE8EE5sLyQQnO52r
AO+MU/aRLSz3SltyNhlvhZgYLOQWqN9pi2xUeqJ6p/HwA/fXRwUVC/6XUUB57+Vxp1gElLYoD7wh
SLchHSsSQ145dP9hE4wv/5VDE6DNbuqzyMr1Clno5GRf6wMtAf+izoncGrsIQ/VokK1z2wpyj/g6
L1btm/Esnsl4ylzTc40mwRY5mcuNyAP83U+pNvqxO0kFzoGpQgD87cUIiTfiwlddSY7i0fEs5a8K
6ht5zL4SGkWZrBjyKJEErbeg8ydxZsc4wtV/FLzrOnWDj4HibD9mP02xhadhKq73zUBxm6D+JD9S
V4mP7cRx+f3Tc6Mbs7PWoY1V0cJds3cNvCxhdg85Fpr3fAUdln9V6dsIYzZYPyptLNBOD2GYvoPn
4bYlEqc4th8pzsZjrka6DJK1QkA1ICrBmnNSpC+KzEnV9k+rsxpsIayTgBus9lAj+VkntvbZ8vOD
AkpbPwkpQVX7rQ4xUmTa6Wq3L3EYjTZ/Dp+zydjaGCFSOpIYsaSoHvIF0DQcJamTfXRCA4hKqmSK
YNJ8H0MkkCun81tnWNu4AiKFdszk2BFK73L6tpvXGGc5TEyUqlkzhgUnv5wDB6l/zcdHk/jGXIZj
wal58FRiwmJE1CHOwKLnKsaBxGHSf8l1XxL+uazQ/sKcFWKinzSWpJkFKGQo8yOAJ455tXJstu/j
ZxFM/KsUS7TqBmtfR0eSnUYJO7fnQZjyhNC/bw6RMTOAt0kvJGUFoABgpWbLp1rlhFbektC/b4Qo
IGAcZtrIUVgD+s1yALLqodI+E2H+q7hwthkT5/I4r+ZpxeILyvfJbO0uOpox78GaZzMmvsXWqsQ1
AMcBBnZbm8STkvu45wFQ8xyMiXA1xcaZB+rG5WtdNkdh5hXeOXuSvbjVSmyuhBZIxvEU4xG3eAAS
4lJ9qSZesYKjC3t3U6NWxS0fBgN3tivGyVU7xZz9uH9hO0cY9sI2RF1vqIC6dqXBFh5pN+hwLXhq
Egy+5BCn/0F7oPPgr0qBG7FMHOjUoSoSei2t0Idq5dfK+qXu/inqmXOC797pN3KYYKClo7QoC+RI
8ykv7s34TjZjVxxv2l61q4F7/+XJY+KCvOr/KeWKx/aQeamf3haO/lShpBshoX2bkPfVb7mTpu7l
yLpfoQHXmmbJpgEcM8bzWwF17FRfKAMLnS+0Ba/3rtAyz8WB3d3HgM+laIKSaL7h/WzCUmJUFljj
ABOtNqmd5Zmt6KMd6bxbze59YCOGCRcgVc21ZgAeW1x9IZ8sNQbI+12nh+LQ2JPotiMvs+QJZAxY
D+NAxgwCKYzOdN95syt6WqilDkHa8nY1QMXwhmL4RJ5yuLx8HKOyUcXI1n6cGwhfs1dJAbkTMOHK
h8sy9hQESBkmC2RFtYBB+f48GY0KvN8ZkOd+3bAAEBtQiBZey+2eKlsxzLE1SEM3iJQDQKBEHOap
1ESnbb9e1mUvNm6FMCcW0K8x7pJDF6NXr+J+sdFxEv47EYwDClakqYCPBYhc9EkYvgMp7999n/G3
VBOApJvh+7P+Lap8a/x3JmJZby1SDemy4vtZfsy7k9pwKhscd7KY5DTL5kIb5f+4Ex0xkY6Udo53
oeW4k8UkpkKWaUlL8RIL6VbtSluqfuhlw0mAdm/NG39iwXeieVFHuYSU5GW8Er3Mm0/aQ42RCHr+
Ld8aTrDhKcWcS00/LdVAeeDU8nEyb9X+TvibPNgSNUUHyKQJIETmiB2WBpxSlApENB8N9VZu7gmP
zm5/E55FMFoAvFKR4wgiUC4vQG9i+Jd3yC503FYHJmJZeoWclUKmUtAZDFO6Egipcze7ttDDpH4W
jqld+ASXCU7asJd5b+UyIczIUmWqKCOrWuZPIFzwpDR2tdx4KtaYE/h3u6W2sphINk2qZSQ9dJyc
0R1uMg/dq5hRUGwdz/TCYhdufY2XsLvayR3y7bKB993wvIBMiOtWLeosBXrK6UEVHiL5pVc+XRax
20291Y8Jc1ksDioBW4Y7/zO8iF6HJjRxslW7uUrD3lP9DJ0q3JG0/dj0WzGduaB3wHFoshHJUPtP
fjD8xlHcBPiYkR89FZ/B1qkCIx+ZxTEfvenEG0zbLRuBb17GRLqmU2bJ9wctwet6J1Xg9qJZ4BCM
Ie6HmPTH9CIAymqXY2AaANlixEYaG+dXkHZP8QBpckBfbKugDAc0r9AuO/Ri/lWgPOvGRv20i4xf
vGkUY0d8pj2F9Sl+Wdw87IPI4/LD727FjTwm/Ndj39RkhHYaSOoy0wC6/QPRn7WSM2SwuxWwXIYG
ejnAZDPbsFfUKIo1QMZq0ZNWeUIVyMbT5ZXaDZcbEcxuM4XVIMkCEU1zI9f30sh5u+d9n3E7Zc0F
aSrx/SE7NuR7Th4v//7dKwZ16f/YiN1VpZ7JuUCojWSnv2qOqSs4qgw0iTn4H9pi6AH10a/P0pj8
IlXiYRgiUNcVmj05+lG8jl10xmCOH7V5M+RL3HU1WdbwyGWAGoTNARSpUMlswtWS9ZqAcE74qYKL
e45eLptx19M2Yugybu5PrTINViaCjUleBHvVXqdYtc0p4Rxhu86wkcIcnXO81GMCujOwVwVDgmsv
J3vlacEcka2ud7VJs7+8wk1ar45NU3tlNnj/zljMthSJYuF4hBq9IHll873Pe1trXi8L4S08szFb
bTDIGvW4fJXJcyYYbmmuV5laOi2KBf9OFLNHlxX4YAZd/NEMpua5Nz8pS9BHPy5L2U9nf68+INHe
+5jQi7OhNhADekBMHEzX8wmwA752jOz8yIdlvuwMoD96L65A1SOWQREMto6vhnYrd7fpyFmjfX/W
LBOQRpIBvqH3ItparVbSIo1Ys+jUkvVhLPUDx2o8GcxZQ8pIV5ocMkYgOCqf1wMF0pUCckfb/hpf
4Par7zveWSkmR4/VUU/FAgLL/JWYQapfi2i8Ex4u68VTi/59G3AAQt5auN64CVkOKLx/MaX862UR
+5m6fNaEeshGxkiatswqaNK7GBc9lXiY0+/qk4rXVEAtB2+N137r80YpeKoxUWjse6L0lD3Z6tUH
8FwcK5E7i7rv3GfVmBAE2gbArVMuTJrxdPb0TDz5S41OyTjMQ0DO+mKgclZst9Pa2piTiUjqpCmt
SD2R1qLGKzR5AfxKP2TO4uv++MwfPty/hmwkMoFJz7O0qw1oqWJOenZp+7zovPWxe+Lj6ixXgEcB
JLJ4+pvmEkAlqpIlypj3ZkETl9iYdNOg6WtyTPsfXRSY5K8ecjdCWOTEsZzLCXg5IMvyBk/xMzrb
8zCjK6jC9VHlPKXtO8xvjVgQxVYdptKUoVEFCGlttUkTzibhnO9vP/lDenS2m8IEqxlXY0UD7i3u
jZMnBpGj2As6ejEhC1xp1VHC2/lxDeU7etVRHO1e9CmkdXQzv1DIel6DIE9nNpKlVarp9MAZ23vw
LDndlHtZP3uXwwzdapd0ZiIZKHIsI1UhJVtfh/T7ml7rRWXPBFi/Mucw2FVIkU0N1J8WqunMrq9b
fQB5JMyr1q1TyWgzj4ejllicnJ1uqw8aKbqMR0mgPpssPY+ol6owGiDX+1WTtTw6jStyYZV24+RG
DBMnlyIVKrGQEU+a5GhaJBxW3trsG+ysCWOw1CxBDDpAk3J5FIreGybdTpKnv3CAjR5MXOwavUhB
eYIrlHoUxpcCc7aW25ZeT75fFsTThgmHeaqDPkWEwYzmmCe3s+LPPH7Z/crIWRl24HsZWm2tR8gQ
75vFpiPE7aPg1V4dNi4oe8DJ7ht3TfivFGMB/MUyi1V1gQUX8VYVglbzq4yzSBzbsbD9rV6JVitD
L7U6LUXmL+OxLUX3sh50pS9sHLYnkUwWqBstCFmX2V4exKEKVsF6VBTl2qiIl4FzmRNxd5O1zXKp
71McYTLTuFRhOatuv3WG+sPoEm8i1UMtqZzSOk8UtfAmmzLBlJOZyKjB9N27oqjbZu4PuCJKqH9c
NiNvrZjAYJV5qSnUHaL1tk0rlCbAsjc4l4XspzMb0zGxQROlSk4bhZ5VxVfzWPpIZr7oQOSl2WF5
JKWtczIouhgf3cMCQoWlInyy6IJtUeW1WEOiIt313RUXaWh/hc7fZ5xBKWYQE1L3KzPpn6Izj5VU
fJf06d4aeM3vf4gTZ1mMN+hJ1lcK6ozAza6dLpnsUZj9JBfQTYoyRU7qxh7z4oYsjdsN5M6sylO/
5oe2VexWn7/H1eRdXs/dHi8USH5bl/EazZoEgp0Gr5HIMTNGX2/1a9ka7TXREtsqR7sYlNtG7h6W
HEhMpBz9Mao9NJ85ESV9NqebQqucRAHdrxVXJ0nOfkraEuYaqf/O986/lfE9DBrlmdLDephGpqir
RWA+ActDPgzucNWiSDqJ9vrlsoHoNy95H3NMta1sZEkHmbgPa4CsI2PYjD9jtG61XP32d/BZP+ak
EsBY+EsW7fAnp8wjr+MJOLle6w0H9VT1dnnNe77i7C52UD4SSyKkFfSzBhlwZaHF7UvhSWCu+7HW
g/YvgYeZlQTcK7E/AFbzPknEr5nlKqvwgMGhu6VuvFSNnHGeWpukmtPG9dXU89jmeRuQnaRvzIpo
Y4cf03nVVxlvCTlop6QH1ZYcDXcIzRFD3g2QE19YCEQxbS1M7yO+KMKtYYhXsXjo68yvJB5Axf5j
xXkvq0wkawS5HYcFymmPFOipQ0PtAnpVgAWCeNNRvl/eGVxxTDArxw41vRquQ5+7KG9Zdt+HifMG
l/6JByHNsyITp3I1zbpchG5Sjye0WPXHRrarOHflngeJxNny7Bz9CvIWI680HAji3Wgcl2m0M/Wu
BucmGks4mch+IX6zZkx8mYpuWoHqgRPhEN+pePLR3fjFCCrA9Baf/uWCMfHFqtNKRzmCVnZof3fj
gHyR9ndTZAziSpzIyVkxtns4E+e0EUpIy5UHsTrlJXqv5dkZ1oxjQ07YZFuEK7FpNbWAoKw6DdKp
EI55ynnk5+kiv8/ixK4ZiUrJxjX1Sm5N2zLuDOnF4kES8rYU+9KvloacmD1UUVAsmt3YWU8mwDaK
AyYBud09+5W+s+9pTLyQSN8WhgHfo3xIXSBdJffyl9ywKTB7jRmrOnXp0yNxeSvGC8Ps5LycFhmp
KMUxeemvShevT8TWHsS75jOFam2d/Id5w6UF+EPu+vt81ZgYUkqaXKgyrCs9kpvxoIWpO4bGas/3
g0sRBI3JLr5d3nOcw499i9SWdgIMEhxnAbV2/WJaHMfc7frc5G/sDD1qfWnSQyscaJOnY5Asckd7
PBneL5WIK6DY/VfwEVupTCRRqkrWCpqTR9f1iIGANRS/5KhOtcCIVY50goN32eUYkn2wHCawJ6Z0
k0+oZEYn3eDc03a/ryrAnbdk0QKO+fsdPhnFuE4T2gw0XNXLY9o8/4UjbL7PRJAmyQytoq2WSdHb
K7kGyzMnDPI0YOp2EtroBMFE90kEaDsxro+z0v3Ny/pGCfoTNpdZsA+P+bjASEaXeqs1PEzAsG/7
hCNmN9puxDCJhbloKRlT2Or/SPuuJblxZdsvYgQdQOKVplwbtW9JLwyZEb33/Pqz0HNnio3mLtzd
+0WhkCIqCSAzkUizVpoeR/NxSGuXTEcVb9rLZ7J50a/kCP4Ae1QGg4LlKDVgh71iSj3ansjo16Yl
ORzZkvinrHZuBAg2TTWI6s1vJZKcQ/nbHv9EwcPlFcnECNGEEte0zQquZdo+tiY3Gg1nKl8s43Np
+NXeCR6gnto6YzYW9DeoaPVoHzEK9EXZJ6f+SuZvNm/4szBxSKcYzLmMM7TUhk1ynTTRKa/JtWrq
Eh+wff2u5AhOoKmKLKmbt0XxjmFeWyhQ+ALP1K5/lXb7cIP88LRcSRNcgpXPXT7wNm99z3nYwMF7
mJzsiqInAhPOdzIAmc0020qc4B/gfyZixBAXjcmtqoZuYAcOGv8OVtfvwJt5q+jR4bI6ys5N8Be6
gv4T9GMiBExntx6/Fs2hkqH+bKs8RVHPRn4IXF3vLQvNkX0zpkh76RhNK0jmoqnJVdUHFBgkNrxd
ijf/FSVmeZcJE0mWBlETySonmscbdRivk6rwE8M6NGUPGH2QRgXW0aJw73UEBgftO0jB7z+zrefv
ENQU/OlpCR4CPFCayqHajvTPVvXjsoztEG21WEE7uzFYVB3VUoBS8NcdqGhTkEQvoQO+kr/pNgb0
/gWuInH+2zpzXpygpgFaXZrE5C6MAJGqo19ClRzaOJdMZG1XSVfrE3STklgNlwzrA9Pk2/RpAFab
0K9eO8Qx9i66z9xmNyF4ko0tb4fdK8nC9YZ8sGo33JtxDBgMV/r5TbgHZAQgHYJrY88nS5rQZZ50
YFm2tcJ9p7fGBKhRxPsZfTHa5cqoQ6+bVf+y5rwNOHz0a+cTFO46dSEpJRV2lhfCpq+guHEA3QaG
6IcOmqP5DCTKmgt6b58do9QhspPd9qtn+cIlqLWgisGyEKU8glXd165SdItSZHhCl098yJBvZLsq
OKAhVnSC3n/ecmS7ZWx7RhQdu3GWlBdl3scWGoGoBtwgGmJbO6iNcV2DJj7em97gkpN5SP6SNkts
3xf/bqMteJmqywONJW9qGuzZjl+H+T67yjkDH3BHeNIgTl3rWEmxhLjpXVAgW3A9TZf32ZBgR6MW
ExsPav71sobyE7n0+4KLIWjHqGnDTb9U9maU3tUFc9Rq9EvK3EE13CDofS1QHi+LlSiKLXickFbJ
gkwrEqGp19NrlvpNLHkOys6Mf8IqzOwTfQkw6oXnZmH40wKyDlLdgVzInzX1MJvB4zhNs3t5WbLT
ErzKMlBU7nl+M4hOcegbi+S0NreNqKph2tSmhiHYVzNX2jJqPPdi/aDRaVRfdNn8y/ZlcJYhZsGZ
OXdWndC/U5mA5XLJT/su+qJdFa/dyXpzyeZV/qW1d7IO883dW0kWrSwvbcXSkQkZ2a1lPfXLZ67T
1e8LtmTlClPKAL/ftMe2+8LIrpM1yWyHzSsZgj0NAeBE6h4yeFsV9w8lQVaR+9vGHQ9FIVE4iUKI
ae4QCtG0IcQZGUKf2AHuQDb/b0onEvvwkQOlaSBjnv1eiZyS+IusV1W6b4LlRPNgTaYKITzEAjUC
PLp9DHYcDi4GzuhlM5XtmnArg0KNjTVPYWrJdWvctuF+lLF3b4biKz3g3mnlfUC4SPSMi8BfbrWq
OqAdlzgmAsa8m/5cXo7MbgSvYAVzGsQKZOVgYFR3FflM59d5LWL2eozVsdYmnM2kLKcg0B9Zxg4m
qV4uL2P7Vl/JEexfAYj5lGWQMy7VjyhlB8aJHivTU0Nyalh1syya5SgK/QbwKPxjcm+ps4P6/v7y
h0j2kwh+QhvswbC4DSflNyMonUT2oJAJEJxEhy6cEp3MsKjyNiP7Kpc93vkPfLjVVzvJP2ClfWYR
F1q4QAAmGfcTGfdTGj3EcRQ6VVsedJI9ViVxqlH5HtTdYxMwR1er32AAkr0TJZYmJrebVm0rI8FW
BlnjzKSBd8qd2Qq8yye2XTpaLVh0H6GlEWOBHPU0+pGrHboD4jEMAjc3skFgqSzBe5gLoIHqGbJa
X9shYb8zKyCVLS5ncJUm6vmPXTpJwY+oNY0aM8BJ0v4ZTzSHLaZTxTst/q1nsnFRmVoKfqS1xnTA
CxMdnuj8SJfiXgsiCRb9tls0MItimzr+5PqyUsxRS1iiqxYeCGW7NzJ9Hyf5Y13ax4aBevmyUmzr
3lmWoBMtmn9pDC4gTwe/FMHWVS+92cg0TyZF0IYusYoKK8VT5FfvF0/jPvGsh7xwTZ4ZQCE9faQP
1tPllf0HFaRMBeggBYWw4EAUkimqNqICkFbZoTDSa5DQ36i1+TgxeEh1TO6IudxpE5ppxqT1Kq0w
P7O5GMJF/dcAWIctfMEYRnVKeQ5fC76P+r6NVYfK4sHNt8lKBtfXlbLERNVne4EMjv3ABw7HXXsE
udXh8m5unuBKjKCTFBCALR0hpjZMdDU/G9UvWnwmhlrJEHSRKYViVhwIQVUPBqYJo9JPZFBzm65i
JUPQxLZJ42RWsI6MJs5QnJj1UJmLYw2A2JmZe3nTNlQQg+U6ulIJuG51PEneH85c6k3b8SEPdD3s
1SrwWao/9GXqd0OwS+vgaiq0KzB53SyB4YZGLJH/cbHvxQu6kdGcYJAA4sPFci2bOUZKjpml+RoL
v8dSIMePOvJenKAjRgz4/YajP6Cr0O0stkfnzK2p2JKLWyZGUBO1ThMr77CqxP7Z9gBuBPxWO2u7
y2fHf+X9nYLFGKBOAcqXphpimrgmmjaCEwROWEHH4pQ7mYnkU7iL9Z//kyAxSaxHRtBpKnLes2Y7
eqC6hTLdszq7Xcbmv45R361JbAAuahJpDd+5cFbxOqZOpQ6HKC4/o3a4UmzLskxAhgo2phdDnEYK
7Dga9i29ThQFZQO/UBDYKP/9rCNfko2Bay5KE+/KxMyzSXnr5aBgQRpqdLn3x8sHtKlvKxGivi3d
aKP6igRznR3GTLuaM3VvVankvbWRQMdSTJugpmwhqaoKkUUd0wWVlhTbVumPwWL5qYl+m7Kw3JRm
O5URz4zZ93TKdpmOOe88vQu74LZdyl1ZZX8ttPr+iXWfv0csotlhV9TzjO8ZwNsyfzXKPYslCskD
sw9GRjRGUd/Aw9USNCUvjaazCOZ8F+MvYn+vyewaxe+B2G5efUuBhXN5RR/vSuzwSpwQJ9qkpZOZ
YIg5KqedqYXHTCEnva2u23o6RWx8joz5SY1kjdbb18BKrnCyKRnDKaOQ2/rVUQc0lOKqv/MjxzgN
ZDhUm9p6liVmfaMhHhrT5LICBWM4KG3NxEmmTGIU/Oq4cHJisrejwHmcO4jpQWc9VrNX4vl++bQ2
PfBqJfr7y3MhVEmVFsqhTOhua6MToNBAB+iqoUQLt9dCTHh5cC0wMXczj8liV02MPGug7zLT8ukc
SrJq28ZNzjIEJ8Iyc1DNMPn7PRS5/Q1QOMHaBoRqsAk9JIfklNzosgbPzft/JVQwr2JgdjLXEW7K
Tn9Met3NA/2Yh4FbhbZjTrZkH7cP7LxGwbziuqRLTCHOamsEb7Wja+1uYL4h7XzeVvKzJMGgak3P
CElwYlGPilto39Za504WkZyaZEFiTicPZ7OhBQ4tN+xHptUnjGwlTq38jAsZBsW2a7JtgxG8PhB3
vFf2vG+mOrMyxNcROQFWvHG6sPPqeHJTc3rMgsZRjOEm77pPndlZrhAitlUFzpYSRoa59705gOay
XH5rbeCUduxftufNQ6MgoiMExCp4lL1fotL2Q6dmFV7pYXi9LKx0wrb1+tCsJW5+WxDwopHOYKYq
wuGBpTnGyHiDd0SgHmlm3lu94duqLrkfN4+Mw1L/LUbUjlrpSnupaw521h9YlhyqwbhKEvN6nOpD
3LbukgWZ05aDJGDcKD7gGqMMr0oAlgAtWzBrvYy6iSk4syHobpqluLFmdkUoyr+KoiKPauaOXiiH
gA3HNAGEpEa8EVQrjTXukpR+V7P+kIflI0sbXBKl5JS3PR0qEDbqL0DTEKHmCpanLI1xzFVZ7yj4
0zO73iGPlzrA8nLtqTIcphaHaGz2eju4mtEfc9ofRvNZ662rrpYBnG4a8ep7PnjeuupKfvnSbIgc
YlS36oS+1aA7LUMqC0c3Vc9CNyAzqYpnn2DGOtJeGEiCC0zBVmV36Axb7IciHCRPoM0bayVGsNow
Gu3CIiE0PBxPCCjv4qx5umytm9tmA8AIGEI2Qa/Me2ulTdr2JdgywTxA7jqlug8S8wbkzChrzN5l
UZubdhYlohjFLU3LngGpc5yB8aY/K/2PRtZZtGmsNrNQDyRUpzr/hlWaJKlDRY0a2EyZpi9WeEfp
6Eb9fKRJ9geTuM+VlQPbHv3mkrVtRrgruYL2TXOkpJWBIDol7W1a0Oew6Y4xm334+4PRhQ8K2Ok+
s53npQruoZ6qLtAqiKwi27H7ya0643phMjiT7VM7ixFu+6BsdbsMcDk2A4bPo/I+XfJDHeTH/201
gh7WUdSZC/Kh3lToft4q+yXKbpZ8lLy+uMV8iGfP5/QBJaAZrbQByJGXNcdQeYgryTI2zQnwm4wZ
hqriz/f6VxZDrhn8nkXjsDvpndNMi9P3V711f3m/Nhq8cTusJPGVrjTdUvqSZBj49tR7wpzod4Qe
bz5abD9Np/CJnYyTvVOOMti1TW1YSRXsy0rUao5sSG20u1J5qOcrs3mUrIzv0YczWskQbMkIWjXP
I8RIWVbu8qnea+nsg/H8cUr027kJ97ap3TZ1cEvG5BjkmquV9kGvZS30b8DIl75DMLBxXAocMNYa
XVtf7OceFEzNlzh18trpDoPLB1tzrwUAL09uc+KF5FnGPfPGSPTxGyg1iKECrkrExJnNemrAVs97
ljD4AWgfpBMdh7xG3q/JHb1pb/jxbz6dRi1H1sC0rctn2cLDjNl5hclDRN9dPDi0uIqNq4WAyaj/
evnAt3XqLEewmUGhpEx5+D3G1h91sb0kX0YHBKzuZTmbts/OcgSL6VuDhraJ9YT2vE/64apuZNeA
tiUDCWAVA8nIilki1Emb5EqnQU/Rwzd53RMFTVHpBt7Yo3kXPOFX+k8ZuMpbfkZUkZVI0aUtWhpV
tgGRxbXuYjLoYB45hAxgWg+X92/rbl0LEgL7otEbXbF5omjHeZ94CQLoAp9gBAXqwnkLRdSTYFHy
OOEq3zZ0b5Sz24DHYtJk2q1vXdm6ahBU2IiGKE4wb0YsY7CiDkkpvXgq6r5yq9H0gGtxY9HmWLS7
pGp3YwmIqLQHAyUJ3VFJdpFlgLu8tpzRVF+mrv9Dg/oZ9eVfGStu5omCUSyn941Of0609Rke4fo8
H9WuP1mx6UQklLT/8a/8ePrnVQjX8xKOfRyVPcLepXqt7eykNY07GZWzaMa+SmRgJlu2ut404Zpu
czstqhriQqv3MxrcFL3hKL1s6maj/YErASb7DQ5xhqbY97cbOhoNe1RRY4iuOZpPsYsA1OrC5yl7
/dB2Ul+3bbdnecKdw5aMJHieYBvV3u9bxHGWjHJ0o//1/ZoEhZtRcLVBTg8/N1UK6K/w2E8Zc0Cn
sosM+jW1yfe8bR015UzThnLVAVUoV4zvRGu8zCJuURHwavbHLqv9PKz3Q0KfMtv+fdnKt83ivBOC
QgWhQkrUUxFWZvmhpV5r7OMQJAsq8sPAH1q8y+K2FeosTlAotZ+VcX6D96qUL6mBjKmq3wb6eLgs
RrIqsfrCsq5cdBv6RAy/L31aPrP5d9T+NNt7OsqmyTfXhGISCoIMUP0iMoVCzNnuQyQmAowcTMgz
L13KS4KSrdvU2ZUY/v+rCNAehwF1P4jJEhsISel1N5eScHbT5aPugmw6klW6OP2mJMwMWA0fWSMa
R7n1uQonpyMY5x6B1GnrbjPNT0tWSE5rewPPYoXIoydWbTUNLCVPTqW+r0bm5qkmSR9ttNnBHleL
E+KOMkiLzuiwOK01UDoddnGBG22pnBS5MZUBKQXZDS2a/BlcM04QRjugWsjoGzcVc/URwiGSUcvK
kOv/qJdOVJQOoiym4N2YP9L5OpFVYjavi5U40a82pRJECvffRXbV992eoBk4zSkGvu3hJY4NKttl
mUTBs05zsASUA3p1NLmZa/VPbueFFxqpP7D8mBrVta1VR6u0vtIkvQlofcu09qAR0GcQvDXcwUwf
5rKN3TALJWom+zTBIdMe/rifYEBVeZyLP0ARcUgfANykddJqkQjbttazTnNFWFnrPIb5VCoQZgEi
BV7PV+kiSRfJzEbwpWWZpB3hgK2W8acdE1clL7X+47Ij3fYIPGTSTMqIWC8PkpomLMU0KUt7R+1K
f56B+MKynU2IM1F6qPLKm+LWvyx26y2ia/+KFf23QsY8YyZuJavVj11vumkItmLkF4cw3V0Wtb2L
Z1FCmJsaWaIQjtaup8dq+RlGVyP9zON9vRzBweUaIcFSQ0YCIMYWhDwULIUcaznc679MwHLQ2/CL
Jsl9bNYn11IFh2einzTOVWxiBhSQ+TnyUnc5zdfNPrv57yczuW89b6Lg1igmNcw0hqgpeZ7j2Fny
0GFU5sJlWiF4szYy7YEVkGK2P8BZqWfgJDSfUhlzy3Y0inAUnQdoyAND8HvbretwbIdqhpMG/KL9
p8Lbp+IskniP+8o3OeC7vukskPLXDXAPoqlNWJia1m2i8JOqfhVH0+0B+z48ZXhKMhetgeoOjxZf
uVHcDn83/MTnjOTJtVRhuEJ8eFysPkPw3SjLzkTj+zu65QtnpeX0fvbvDEvvn9SDjAdk+0ZeyRP2
uSnsyo5HODBzX95ynHuduCbcDNZY7NnvUvYG3LwAVvIEn5y3xdIXFn9lBD+a+bo1WyebHMxIV6Ek
kNpM5HDK039OVPDNlpHVIYgtUUg/VUfDKx6DfeRyrknlxdcNdwaiRuxhFq5yPBmdmWxbP3R4AGcC
ZBc4xmHXHTNPe9V5S+bicuqoyZQOvv0Hc/l3rW9+aHXVtU1j1l0Pecn1Ak7IBQ3InUMdfad6qVe4
slOUrk/wppVO+j6coTbcPCcMTC8HTMA5FpJjxV4GjLV5PZwP8m3xq8VVVUKzesHislx1bOWeKXeV
LDDZLK6ttOUtzbQSUo7hACBMCGnx+M19ssvwAO6csnQ4ZGToodJ3kG4jv9guWPvbR62E4sAWLTCx
jYodoj1tSHwUvw7GpGB22lZRzq0ehya4adGbkYyRH5iy+eXt7NlqbwV/EyEpPNotf6UB5gYT0w4g
pr8xl2CckUPdzIdcumhVsmjB5QzL1FUhDywMwHPyRENwjI+Y/jvIsmcbiHq4EleLE5yNRkmgTiMk
DTtjZx2W19ppMLHZP7R7+6jtpz+an5w4kG/iZ88IzGW3/2bktpIveKCwmeIl412ii7Wne92/iU/A
hHFtr/XUx+7wK/mhuT7H9ZEheMv8wVtiZKVYtNSzv4GneTInOGkHxU1eJyTQVc88BL4iCeBkvvbt
JFby+qTqe6PFSjkAGYIs018Oxm3k2d50v7iLP34BS8sucSI//CJrApPsssi2GNtAkjN4K3DeAfgm
fqQtc2rjytT/JMZj0V3PoyytLXFIuhDVtbPeBG0Iidr0WGe5o4HisX/6REzMOzp4l71JxR57gEHG
4FPHVi4BO2lwAKXe7ppFZiP/wZOf5QhhYxvmM5og304O8AXggQqOAah1lDeibtl84vbGnYUJQZYS
ZGBy5AZJjOcCvJRjtG/wNL28c5shKqI40DbillVFzvMx0UJal+geGczfUbqbIgz2Z9/NT+Bmw7uA
V93Q0DOCWr5g3WpXLGGyQM5oV+7cmo6Rx85sXBf0No5lcffmzmHUgVJmg5xD7OecFzNQ57hEFmGp
TpH6Oyzsvd5T9/LWbUoxOVcPQ7ZXE/v14nKoAjuBFBt9PUtEr+apPuaESRzjthiMbtgI7Clabd4H
9xqQV/s8xrXX9V8Hehr6n6oMOXBTCcyzCEGtm2U2w5TTMuYGqKrjU6eRHcj6iCzS47/z4QZfyRE0
OrBLo9NtBJlV8bXt/LJ5vHwiGxAV0LKVAOGCNoxqNqe3SKtlX4LgW4U3cqgjbI5bgGTYia8osWcR
8452eMsW6qkzKmfA4ANJ/7It+zDlg6cCv1nyWbIjFC7xboqMpp+QY8pN4Ax3oxs25e9yWpACYYln
mtljSo0TRWa5CLt9EgAdIYy9YUlfzXm6mttUkoiR7pNw11O9SepA4Vk9IPfXvurGh3qfta5y04Aj
dvih4ppN9lbkyKqBmy+a1QEJboBNpqYpfCco7Y810V8Vrf8L/IpOBduJgbNzeeclGy/e7HGJju+C
54cV61nT/ZkiMby/LGLzQj2vSLzM02VpktaCCM7Y0u95i0N9zE6yjZOYjnhvW4kSJs3IV8KQbLZL
h8zSN6BMhuBpkJyjeVZBhglcRZM4ZNeCNTh1J8wZYDwT4Hg/h2+Xd2/b84DBF2ywGDoQmzEpbRR9
Rr+TZxuQZNlunT30bHaiqZV46+3FnSUJjzClYwmQoBG7U21P+3tLFr9uajYKteAjxuyELnZ7hrbV
19aMC85gNXq6VCAOUX2+N6fiaVIUv+lm/xNbdxYo9n3mEwU+wgiBcV66CQUbZXoVoSStzU+XBW1H
PStJQsYx0vIcWBaQ1Bt27pDA/toyeihQa3d6OFjWZne5PrgYQLxK8jh2tcxHnuDyR2we3+obhONT
q5AOeHOi0lNnbqSVTmtI9nNbAsIgaqP3GS347+9ZMLarach9BUOlCmFQF9cSCZveCBzY/0gQvK6p
FSCb5g9Ypio7Zv0BJPCx7hrJTr31cHy4ZVdiBB+b6R2pqgI+1hwX5mZ58T0eqldSTl9ZZN7XKbnq
Ve2Fdu1to3T3VqCd5jR5bvLwNSrJT0aQ/i/m+2bq9uow7BjRjhPpf6S59rgo5sswZPtsmkCpACan
AKjXMYvuC63fa40pQYXZ7DBGB6+JpkxDZ0zs4V2KurQU1qB32HLtvQbcG5fd1hQuCUp2AvXRLvpr
+GG49aM8a7Ntz2fZQigxmNFAtKTVvLQp3RDUzsM0+EGKsZkMnJa9Jeni3tQNC93ROoauNFtsDI2Q
w7VZPmt8cOxAmsRFAv6xBxrbZTPaXNVKjLgqPUmCvF6A2qf/ac1HQ0k8Vvil/jzZf12WtLUghKxo
e7cN+yO+3Rjnsx6zXPOmmhzzuvpCAJc+BNEnLpCVGLHwMptkTs0FYlT9NE+qY1QvS/etVSUjGG9R
tmhUBtMxh2ZrOrp3Be8wRhkezHEJtwAM6upb+1e873wVWdFujxbHw2eyeGtxgqtIoq5MlBHQ0yrq
u4OZeSzTnYTJUAQ2DwlNghh5o+rH2fQkxftPw/sLxc/Y6Y3XIXkduv9+/BxaoGLigqEPn9ni06/L
hpyzdqqA8kHbTz8CwPFhIp+ZtsCzklI+0oFrXjigZKnASxGkmge00j3mcfy4KndJJJtl3toxvPn4
K5bPj4iPvn5uoe9NpiHdaLo5GlzGeQ/vIAlWtszUhAQ8+MCvxd60cZUhatjYj5GFoYmobX4WC0F7
HlGvVS24G8todmogYnqXzXVTIjZO1zDLYYAt+f3tByTmsVvSEGnj8im1vmbmjyw+Wt1D0z5fFrQV
8ZkrQYIHGukSFiEXZDIVncf3AUr6TZk7imxqavOkVoIEhainqcpHRdE8pv2xs6tBQ86hlXjtrZjB
ZDoo40BzztBQ/X7XzNGygqSCjDjodl0ZnfSw3l3eL4kIsTiykFhfWBHh7dioR0aBpTPLYMQ2z55x
dVbRFWqIpgNIqhT40rzBlc5XcZS7bARLDsOII+vcMZSpGvddoisFpZmKeXaMwVqiCRlZWkdtCA0I
aegNTd4C6CYf3XpRfzdKik4PbTrWQSxR8C11wPpMjNDjgQ8tf39U7Wz/v1kVoidO1dSnoexdrRr2
l49rS73XYvhxrizXisK0zCk0Iq3+zMvXVuncVjktumwqlWuWuIl8KFVDvtMkOLz3clol0DHcTjWv
Yj/ZxFBXfpjGyCn6n3r5VKCSreMfLy9tSxOJTvFKs0DsQMVRnL7qod2pBWVv51Niql7PiCQxsaWJ
KxHiCI6i9Ko5WBCRTdF1wwxPMcntbI6j1w7xqYiAFXB5TZtacV6TyCXejAThELbLw09/Sa3pMOiL
Y4zJn8tiJFvHhNdL1pSkzkGy55HwziyfVFXGTCBbh6Ddb37dArCSt2iTE4D5Y0GTUCbtBtvU7tV2
CdqNsmlj5iXE4DkIYF1QU2N8cp5fM6P1Lu+YbEGCfidqlqFNnSAAIqMXRrFTZakLWJb/8fz5glfm
OmrRMMUmzn9Jhx1YnnfA9HBRpPIvr0Z2/sJdZC0L+jNaiKm7zMXcTOSYep1I1rL5Tid4JwHCiCIP
IZI2lHVIxya2cTrN+EuP1N1SoZOGGrFjRdFzaCaHiVV+NLLjXM7+0nV7lFIeLq900y+BeIsC6Ais
leI7Jo+ztlFC9JICHs6NMvpkDINbWOotqzKXjoNX2fZdC7jpy2I31QW+HUibqC5gE96fY1DHmqlw
kAjWkkPV9vtwoX41WJJz3HwGkLMccZghNNuuiVXI4YlTxUEp/2eOPpfBTR6KE9iZP/NeW8sTUi8D
uk2sik+3qfr90jzq5c3cubHyddIl95ZkA8WphiS10f2XYqipHL+HSPK0P3LZsNCm81jtneCjgLyv
TGMGEdCcE0ig/UhVj8pQ7wFR+Cl1AA4LmpMIhkcFe0uWblDIhNJMzthhHoxDMtI90FMkU+ubZg1y
v3/ECK+0tsHERTtADCbdnNb+gTrQZ9T6LEBQa1spaDrZEFAVX8agdWd1VyiZxNW+hZAfYol/l4HA
7L3xqBON6MKXQYsy8sYaEIQ08oZqcJs8e2lysFsCDdDurFPRtLKnzqbiERUgCnxSWf8wSdEtk1rE
SOyVZeAUY76Pul9Z2e0ub+SmW1pJEfz83DUGUQz0S8c2PYA86GkyxhMyqFd2HrsDU27byGqdKDFl
nZRbwS5ycf8uT9DEEfQPiKKxPA5AyHsop59N675xaXvxMTpoz6jyFw4GdmTmJttYQTnHzp7n7K1F
3CC34Gs4gVnerTQZbPpmUwzB6we1SZtXQgWzrqKkUaOIGwGaYsoYqOktlhn85qzP6FZuQAkh64rZ
Ps2zSG6Xq1tb7Uhc1HzKM6xfSuXFikanznf5cDCz3dyg7XCUxKXbV+tqkXyzVxIb2wwM1LAxxFai
D6dEjAjUFBVY1Rj4acAmubMlHmzTtawECgpbkXqKQgKBan1r9n6VfaKqvD41QS8ntQNrbY/fz8sr
o7s11OM0HC7b3LYCnk9JUMBF61CZGHBKffszJ7dFlTh5JrOv7X2y0MzHsTzwoHx/MCww6zHMoH2d
Z2K40MsPvH0ncybe/6p6y00sJRqXiRSC+QqwfX3UwJcAkKpsvs/TX5f3bXN0muBh/M+aBItSmpGO
JoEApXCW0uneGL+CY+dwukekfzq/uUWJ5Zusj3jzgl7JFcyKxRUxgIGAvkgzdNLpxph+WdHkgP9S
otwyQYI1pYMGxNIegkKqAhPE0+O7Yoq9eJDcz9vh2mpFohUFZjfMC3aSI3xbqHErLvHDI2ploE0L
0fz9qRB8JVAwK1b1eV1qEEjvQXbghSf1qJ1sp3NTj6ErUqIoXBE+XNwraYKF5WFjo0sI0ka394dr
6sb39Fh7HMN8uZkPkaSPgX/8JXFCNMKM0JqR7kKXFTavvNW0ztGHq4JdL7asiCWxMTHrRUylL5oQ
oph6Z8w/uzCUnNS2c/rXxsQeYKSgYhV0NKgnoh8pta+7IXbzXLJhEj1/u1VWt8ZUmTRARZ23vl0t
8X7J77sxx1UlESPbLMFfmHpiJlqFGKOzbnL1bp4lb7rNdt+VQxLbfYuxqknNzcjcD8fGs5zZB6zQ
K0rc4IRzK0d9mjtHyjfDXfcFdRP7fcvMVuZShVTeJmm+aD+7A9lnD7qDcsvPy5YkOyjBT+igOzfK
GtqQFT2ARFpnioCdP70W2tfLgrYjl7PaCf4B5ZYhmcy3neTNvP+/M+qbzbyEmrptotyMxi5BTthX
ephoeKfyoAwRBFr5g7v2ebjLvGjHi6cTWmnVA/mBZrzOCW5lEdqmSq7kC56pbRe0ZC/AMoiGU24/
B6lE5Tdd0er3BVcUT/Hcqhz7YQZBT4i6XzO3PlVOqXkEEL3kutr0FRRoCSrARFH6Ea6rmvXgqC+R
0x2a5NDmlhOl/cOkjMfLurG9Z2cxghIqCMeiegHUEZtGJ0LTfhMOkm3bDtY5VBhFkgTIXYKrCLVQ
TaoI+6aeJt1ZQCOdeBo4TO/zJ9UrH2Mvc7XPLGslki975QR1vLS6tkG6P1luc/ZQK7IuAX3LT6wE
CMeTVKPFh1TReaM57Z/qWO2mA0SFPuiafP0wKJKrY/OcVvKEc7JycIZEvLA0zkcS7ln167IebPqI
1e8LtovnsBUlFn6/qpGT1MxDN9VeRLuDwZrMaWh/lxF1z1TZk2Pbza8EC0arDQHrrJwXZl4GT3H6
femmJ9ubv4xe4OSe/irvsth+WK1kCoZs5+lM5xYyCd5VxV2/T/eNb5wMULAgcpeoomRnRVDSoAwU
w8ogTD3Fh/gU7jkQyXyQ3lwSjRS72spkMQvbQs2OU161Tnla8FrEeMxxfpoPsqba7SD3vIUi7RTC
GBuVNEhrIM9qPOW1dOObyjdmPBcsdKdLeXS5Iny4mVcSBS9iaE3BBq4ozECWdx7117pWMB6uF885
xdDmMDtLokt8l8TsRBqqnE15aPFa62LwGmHohPRTElBNw8AZeBnFXvigjIOimvFgjU3jW8iGB1DE
SgKN7UWcRXDNWTvDpVGNgGPUGN3ktN3Xsp4k3umtp/Xj4ZxFCIdTYnljzCG+TExlLjsWO/n35io8
oUa4Z27vIecEqgPA77ymu/lK1qe6GUmhpvvPHorevhmUiJpIWHfGC8ueOvZYL1emjLFHto2CyzfQ
3T9qaMby4iV3WvMXkRX23+oUl3ZRcPIxrfrIHpCsNtv8OCfGMS+D68haTmTBaFmduxFJ/4+069qN
W1m2X0SAObwyTVaWZemFcGQmmzl8/V0tn+2hWvT0tXweNg4gwDXFCl1dXbWWX7S5r9fJHYnAKmKQ
fd+XR3WcPclq7JBMDjzKwcDL1jDJl1kE2YlV7wXQPlkSgHoCzFckJqcfwvv8zNlhinrSGhTnD2ux
dhjeBML3rnqQcx4syh/y9tnOzFkRNf1gZgm8rPclv7orfHNnfaHdMGyGCR+Cv8E997dXMaeECLh4
sRDgVYXYbUu1PYQBj5Zmtcg7i2DHaWUhmoHejy8ny3tVvpLDTdZx8sv68fNbC43pVQHHKehaQoHj
sN+e7i1v8FUfcEHby/UDzzYsJ9IYBKk1BpBDH6n6XeSMBxUsx5SfK3rhHnacWGSxRg2xIISIkEbp
gGfX8KtT+xS/cmWWz8TJnJnTuvzDgQekXMAUW+Y7hPqg17uYhBRK9ST50TPlHwOBUGore7Qz7y2X
x+H+h6r5t0C2G1FGjaXWKQQardO6sy876UGyI+AhqKM/eplXP/I+6+oFB3ek/+nI9ifkJDQxJkX7
vxSM1ECWE2+I5MdKZMeE091et+BZFnMo9Tn4JAdqQSE7msEJDAYfcUhsSOmqYiiAKmayEjBqMB8e
IXwrzU4/6XvjEOySxAHsLVDnfOuZt+S4HgELgUx2wgR0OJYNBKqb7tPsYv/Hi9zoK+pKLy+4Sy1/
EIeBNZA9YpOBnWgykqiYgwQfsEOnQnQMX9maOxUr5eVNy4W5W/dG8yyNOZokIe1zLX9NvaITbtH1
28c/4Iqo9gK7uRafSs4Na9U/FgIZ89VyG2tBSOui3kBnRLcnngeuJt+FBMZeU2flM2a/UFBON3Sg
Uv1Wqn/NZoUZvYUI5giJU30oQhM2mmYgN3R3s9Tv0x745mPoXHb31TP4LIk9SWJilJUR43M1MsHl
Wnb0vPLwGu2JVe1dFsWxDHuiYCcIb9/0uxm0Y28+YtT6sgCes7FniRQrRmVVkACY8Ze+G3aJEBwx
7+tleJUykhmzJUb8LUpiB+iVhziub0arsodQ9cEfdn/5x8i8L8uUtlFbzVZDpy8abwDa6XAXXk0e
JdOypa3lJU9YxPczL/RLv7ii69OU2YJujAs73hm73mBbGJlaZlHIl7mhpmEMd1JPxY6i5CTHYEN8
INEhEHWQrNvpRvOAK46YJC/Gs8UbSOd9C6YEbqWsjRVaTPyC1UxeH5fTje7Shmx1k9jT1nB1jr9x
4lRjUo9hgFippfDExXxl5Z8rrbHbgNeaX3Nq7DqKOJAkXX+H3F7p+WxGKka/5K7zEqvBzl73yPEk
OtLAlve6qNGFIqSFdwDplTrFatphkA13dQxklZ9DMrtFKOywLgM+rtGtOvUeI0zId73yU5eUl5lY
BymZnqU5+ix3+eOU1J3dxtO3iGCFc8g+mQQEl5d/5pqNl7+ScTIpJ6kE9kJMJ+p3FRBthlNTnrSS
8zFWt0GXYqjVF76sNMYc1ybEqKfWFT73wGDJN2ChuY83um3azUPwFBzIiVfirGoHwBls/WF9+h20
+9wMcZ/ARKAw/ARnapNb04ztwuLdiFf96SyHHSqVe4yrpYQO3wHjPB/Na6HmjXnQ8+mdO1FEbcXC
esg7rNZ5qitDn2RsBRjKrsAsgqg1j00ZbDA8ft1iyQZz/P5l3+CJZI5MKxfzGXv7aIeY0rHWa7AK
m55hOSUgXotI8jSFB+W6+h0XSjInKMY9iVhSJcNsr6kns/1AmaHjAxq45pmgAmGyeys3Sl1hONJN
sucsuy/yjBNOK4cZJTY5UzEy8dRmodrLgwrgy5O0azxzT/zE7Q/SlXqNS/uHRgXeCmQjCzNUqRYq
aPfUhtu08TGsuI/AtDp/63tvZTA5WRO6CGOfUKp2JwxAqEBYVu4A+e2JdujzYpb+4EvCmFJQzUYr
7LAs4irkOUKVazy2GddM1NCXhDCuLRZgxWjAYOGCInnT3gOF6qTeTNetF23Le0BBat8vh9LKhfLt
J2Q8u5L1LsSzHC5btwKAr17f5Qqn9igVeHkvuALn8H4fSW/ksX3oeESlOopQULecWLnqI55CHJ9g
G9CxmAfqkEBAl4PErwQvMh6EbhodGNFltlFJ/Wk20gOYVxzF6m9CEVdMtf774Yu3WtIfuThWBCkA
A1+Pr0rfIOkljER24BpOgo1N2t0HiPplO1IzXfAbk0kgCfoeJZBi/+uvxJvBj7b1hlsTc/yT7URb
GKzTTFBpIo1UX2SvcgD+TFD0mfa0azeouzhF+PtewNsPyWSR0DLiOlchz2g+1+LXDAu4+S6Q7dz4
6+4hBGERUAVXKDgA2Qb4kAqWjHoMxT4hAPP6YiiHWrztE45nrCYRHXtGJnhQ3i8EIveXIcbPAGIt
7cxWxKrRhpiVe9kZVqaoqDK/pbBNm6TBnFZM8aSmvbrHRomvtm56au3OVX39QJzA659F1MiXxXJ0
Y/s2ihz0E9b36FydV8YHAfCZvCUZedUfFpoxgaXMhiREFAKbgvgH+8KfD9ad5c/bAo/7zYaiZrVe
YGNhdP+YXNW2aMfX83Oy777ynvnfl3BvvzETcWM3qGOKRV+3jjoby6SOId2WxmYaAk5or2bMhcr0
74tcYkagWdM0qrKY2Gp122FG498MxwRZo2KHZi6gCmBgBOVarMHucvdvIpiTeswryeoNiJDlW6v/
mcwvdcSbQHtfFr61CHNAd43ZqhmFArVaiV5PnCC/1hMfQPugKrAn0Bn/m07MWV1bXSloBMhbmbUb
8i914Y68+wlPJeZ0zrM0CtsEItTiUBkgFtsL0UNPrkgUguvk/rI+HI9mEWM0YJRbCY2tSFOuu2C6
qkvdFszSDZKYk9ZX2oZvbPXaY1g49VzkWiuFUEzcDJ7oZb5k2IZH8xOIs594HQNOCLEIMpFkCL1B
gSH1kTiK9hConGVYTupjgd5UkkfYwYY6GjmVljemqSMNPBgXnhAmEZSjUIBUD/7dg4Wgj5+LYrK7
+R/Tzevr4MIyRS+CAI7iyWnN3sITrRD9+Iib/aZkZzviFqkakHLMKHHDu0L6mg7EjgNwm32+LGbl
ak9d7CyHCc94NDuwiIo4BG8LUL6ObrqlzyVCg3JlcLFXAmQf+l/eKPG6mc5ymZjt00LVhAD6pYAZ
FMyHZnhqxk+XlePIYKvoKO9AvVlDt3k4mOWdoIF8kPPUtJ4NfqvB1tFTD64XQunm8+laUK9LM7Pb
xq6j9kNZ9CxHZo43wO9KRgWvrpTbTviedMcOJIGXP9fKeM8bXzAZXxCkRO7rCcoAvMXrH9J96kRP
xolCO5FN5mjfQ+6gCDXzu4r87H7synAYIVLHBiIxcOGFAr6jINqiHDukQ7utCndSot1WYcypY3lu
z7Z8krwwBgwr45qaoRMMXENpTjxxbo5TNh7kstvEgGOaLcWWQ2T6Nj2kYneIgnAfpsI3ohlO3ke+
Flpbjgnetx3fmIBdNxZGomGWAN8jO9Y7ZRu5ljP4zS7nTjrxjP1u45jIVRC0kKRdA2/Tztzqsd3S
mNc2uBM5odtt/74j9VY5phgUpRE4Pirisc3kjVHEm24ybE0IH/M2dSpTOGpBx0N65DiYxRwHRVKW
Y1xCprwJt3QnR4E315vA4xiOBuAFR7ZoLlocCGISSkJf4HPKm9GlRzUo0cXn2qN0P3i//M4Rt3rD
NEQAMmDK6j3KCK7vpdRUACuj0xXNHV1pMSO782eHEmcBPuX5QwJBsYkNWu094EjWaHGv9wgY82UG
exa9RJjHcY9NAk/dhj6vabVqNuMsjjGbKUfdryo1GcXajgL1KS4m8Jj0non9dZFYXi59F3ReX4T+
s++siEcKoBdoliKz6XwswqasIzQIuurK7LZZxCke1yu6hQAmj4d9DoI1AnfEFXdnRvVnYxS+pGbh
gCbXVo3xAOptrw2TT1oHsN8JaM6AwbxsytXL4eInMFHYBFprBQaNQqmxtRBAEIPuotlkh1LlxtPM
EbeeaBbyGFM2QZwAMwnyur2Ofmr4ggewh+CG8g/OiMRsYyV2+vWyjq+36EuGZMKxF4iQpAUMOQBP
3fDRIQQE9y88dd7Sy3rTeKEgc2tTAzW32lCmswQY2Qd2e+rFP7Rfm3/7xNPv0ieOdqvJZiGRucOl
g2pkRQztol2woUtE+nOxpdcCnBPPvF7kyksm0vZCGlMW1KAD7UIqjT6qRk7j4KFkU+5lD7Phvu7K
39IbDetLw6EAkUPmlDxtqa0u2ZLmimVqteKul/EeCPmSj7IEr8qOcqI7TKHTbopHAAR/YIXvjc5s
fWDEYlxbKtJ5L98ZwxF0J/ZlG3KUYg96DZg6UdVCqWTSKH36LpVKV9R5dK4852SP+V7MEq0WYbz8
Z3sE4oerJ9jJsU6FDZx2vHxPB+5RyEmiLIUs2LTMfKJl9/janS83/SE8hbHde3SWWr0K73lDs9QD
L3gIe8gntZBZ3QiJgybaknasmxsyv4iFn4kOOmEc062fTb8PCfaoT+RpniYZ0tQN2Cj8FjSStKTg
Dcqu5zCgoWngClQknQUMlaW6Awkvurq/5KSnHG4fXCsoxjG7+QF3PMtiR1JGJZoakiCHmdVxrHU7
VY+dykNYWjXTQggz3pgY5ZC0EoTIiiS4wC74Mea6P+elq1bCdaFZx2EQOW+Gq3FmqTjPAPOA1j6T
PLLB7FI5wKyNUH8m+smogPLMmdrkiGAhP6zQatWyhYhSfzKjb43wULU/L5tnvW7A07FiAjsKhPWM
GkptNbqcJ2g+yg7ZpYcQxCtRgjVma2MC5ZL3ircub2EqegItcm6iVujZZXgfGhx1X+O9P3Hrg7Kp
dqFTb/SPtPsXwpiKZJKjoBsr+EWQ3JvRViPgINU4Rlq9qC9kMFWIRKIAg1xQaJJflBocOcO+j8CD
HHbOZVOtesNCEP374ssZbRUPQORCwm1LpwJgVCxpbm9Z/mUxXAsxVUebkVCQZijUeJOXHoC25H0z
XnDdOBROzjmCVzP6Qiem3igIuFiBcUfBMQa7Hxuv45JV80QwRUYrmUNrgIHA1U23Tz5XZsHJcLzk
w0SQjJemHLtSeCAwwJAHSir5pzG7MYYh2mwbEZ44+kneHUnnT6bTi/7CDQjw8rrOxCdLADRQZy8g
VrAx/gpk7r2aWhzd1t+nTVUB15ZoAOOAMdAopyp4xlGuBCcMH3vVJj6Nd9Lm123Q+M4jKFn38bM4
xlhGm0aSFeAyKIejOw5gQJFUVwJ6/mUfX/eJsxjGZBNpzFGlz4CifjXP113Mmfj8wwn7WwDby4+T
eegLGQKG9CnCpKJpeA3KWABvZcCxFoMdaa+Afpvm0e6yZutvj2eDsZ39vEsxXkZbbeYLKLaPhYQB
ZMGZb6sjJdLK7+srPIBzuV3Wq8GFWCatj+rYZ/EAheNPv5o+Q+eSJ+Vk3kfb/jTZQuuKd5dV5fgK
2/QXe2OQNXql7sWjMoB9Pb0225gTAOvRht1bzEWIgBNmkm4VaqMYTRBSB7OTxF4sfBfryg6bHabK
ObL+4DVnYUzmVZNYCQG6CdthslP1wr0KuiUb+9LH6dBEnDy/HgNnYUxkJ5JSzzHVjIjjpp/JnZbV
HGdct9BZBBPNs0D0oqW1n5574rjvxZ1KNped4A+n1VkGE8qFYDTg+IGMXyhHyiG4kYGyAToU3xps
3qLq6+vI++z7Wxx7fQMBjwVsBSquAPKOpn1HS+tBGHtHrPTdpKWH0egcwGY6dSL4+lTgYMsOppHt
x77YAQXK16zxtirVK0vsriJlPspldAUfc+s8covB2NZFd2Wm+jZro+vMkIBOkvg496/jtPTnUdhG
heJZ5nwllJmvteKhAAV7VSvHCRhEsRUCgUht9kWrfR3yxrBlMOpg7GI3Azwrwi9JGnVHgOaFK6hL
ZuMecJA7LDY5ZUuuG7l047LcBeiZJnW26WucXSCBfSySfC+V0SaV0lvMVYRoJ9VOEEg3MzDC8H/k
a2AlHEKjdInS3Rt17AxRu0vImPpaVR6EVnNT7THLgseP2P5cu7LGkOKWpFkXv9au6l48lQ6oVQRg
1dDaFe9LLkcevUa8M/5CHnPNiPu2KbA8R99kULxar7VyNjnWZtyk3EbBavAshDEZtTctQiYtQl0p
PiSmYStJYGvGxCkqaUq5pBJTIROFmIDipyo186nMUiCCyU+hbJ60KeIcijyFaEJaFC5VXYVGLkEU
IKxJ4AMvG+NEly3EE0H/vhAhyWoyK8g47ii1J0HSfjRS6nYW4bzNrR4KC9MweTqv+6BL0U91Z4r1
JD7J8bHUvUKOgST39wgQ6BctZDFp2kLc90oANwiHYxhYDprU2qxwvGD1LFgIYRK1CR5aYEvCNJYO
3lSh88Mo5ZwFvG/G5Olh7MRQESBCIqeGPCrh4xT+GEAU2Woc66wqA8qk/x3ZbANMCrpMSnVaF7SS
02egLNVMjjLrJf9ZBBObbY3/NQVOgSSQvslCE9mDoj6iz3EA5J4dpMFR6NPtZd/mqcVEaqs0SW7Q
fhuIJpUuxtjk0wcEWMBBBLw80FfZbUqpH9rMLOleSXiSy5eEPF7+99eD8/zvM/FfkFy3BArCKYw3
o+Ip2m3XbC6LWM9mZxFM/AcBSMqVHCJykCqDxMqu46fM8Bvh82U5PFWYBDBX+TwEIeSYTWdHEmq0
ylcVXleLJ4UJ/VQM+ja3sPIiVpk9hT6xdFdUPzQAsDA7E/tTZc1STdeJROOqmm1Nuy3/Hg+S5rCz
WZjYr3ux/LW7I6eH1rhHCutE3uj2anicZbDX4rQO8nmk3iuPsa/pFXa1LY53rdfnCxnM+Z8E2HCv
0PVzNWzW4fyn9QbOf9Gn5z+v282xvs7kmCFIpDxr0Pyr8+umsQ3tVuGtp/BEMClF6PEQken4ZlMa
2X17SNVvssm51PBkMFE/WlEs9Qb9ZiTytOYJOzGuMn/MMudmLGMZeWyjLqdIoKjM2mO1p4Txr5VZ
9v+oA9dVOgtjLBM0RZIJMrWMqR9w3DhjPZxKiYdnvX61WXSYGfMkVSxEKu0wQynRkZ3fDver4OS1
ZteT51ktxlJNnaRGVEAcCUqnnq/m+FlNE1ccOE1Zrl70+y6qtFppusqs6E67jDL6V9n+u+X8/yjb
6Xd6X+OeFWOy9STWWmIM9DsC6QeBK54iF03u6LXJPW74Etdz0Vkgk7jHclLzRIWCRH2UC5Ca8FrB
PAFMztbjLClAHoBk1yh+o4nbMuKVG+tO/t+7gMYiM4cmSUE8grqzET5VY+uopp03o/eRc/QshAlb
9Ml7TaSFdGhdteXOmLbFyCnVeHowwdoLllQqFK7NINted9Nub2V3l7VYD5yzFkycmoWVYzgUIkyl
vCV1t5nl8GU0Ra+XZf+yqBUC5+V1AAh7b2Onqkg9W3hPQ7tD+az5Ega5iqfIFzzNa1xhk+zpU33g
dY62+/td/LeimbCNZmOaS6pmZpHbaEo2Usx7ked9SSZSSdhP00Qv9IGkOUCk89GXOtYAosU7zkfK
6d9XHkw7sR9yAnIVwbkUjt4sX08fAWR9+72YIC20Iclr6twpcCAiAG+PBx1IuuUO14YX3pvuekY4
+yBTYolaMlVqBHXkcHYiWTjIicnJ2yuRpP6izQHJg2SyHA+1kGiWRQvFEHhEvQBe9mnaSILGOctX
NHkjhvlsQRhic7pGtlZDfxJujZDXZuXpwXwqAGEGVq7iU+VZssukJ33Mb0WBuJcjlSOFrUfDxEiL
hqpRlw+Tpjhm7OkRD++B/lTmZFt+K53Jn3owxkJSwsXkeHZlIu6jaT4EWv4cgbkwH4IHSy4ygEVz
KU152jFZtQPEVA40ELT7cy+sj9roBQbnXZUngsmqSldjCq+hInQMBuGBPZTtkdcwolF+6QMy6TRR
SRp1LYSU2acm3hTTPV6G7ErPnF7gPSXwFKJ/X5Q9nSAZjUCvc2mkOmoZ2nJHvDHnROnrctkllZgc
KkuVmEUUo2XS3cB0NVwYuyl0+rlz0ui6yTZ1/DiS2f43d2fSaVtWYFypoVxu+KSoHdwhI6I5/yaE
SQ1pMad5mUE1Wf9fB7HkdRB4RmKSQ4/ZviGmDiHWIb1zacWTlX+5rMbao+oybFnmSAxcSFJBofgi
y25dshNPiYv+/H9TFzH3LsnJqQaTJ7JOLEZcWjCZqYTPxMzv+/zbZZ04381gEsIwKJ2RxFBJnU5D
d41Kqwk4tQ9PCSYhTMk4RgY9f7QUdOGBcaVVvEWllfrjjWGYdFB0QhYMlEKIXohl/VCax4jc17yp
h7VGwhs5TCqoajL0WQVVXq+r1oGa3+ydckdvI7xGwvohoYHzDojMosxuFOUxmm4WvY3Qaa/qZHnp
TvcBZM0pqNY94CyGyTvlbAWaWOIKnna5F8mTLSYAfktG97KjrU394tud5TCZxqjD1CoagjYi4FKw
hVq41SlMbcGZrtMdfePuH60b7tMP9d/3WfUslUk9Q9aXQy1Au9YFIjhGVTF+s+nx9NNvQp+3wsSz
GJOESJENSkEZOKjFmg2dA9SxmMerGelvvqATO142NcmU6wF0SsK7LvRlpXfwoI729We9rWyh+fv3
n6XhFCYJmV2B1ZgUhhsQXFZ3pRYP1cdyxG8zsVxS+tD9z0wWrinKzko4bwtrcw5vlGCSkCK0FBXw
1Q8oqU7mg63INu+FDb11Cf7fzxi+kcbko3bG/IFZQJpWnprhZFlewauA1rMq5sZ0FXg42E14W5X0
QWW0hVohnKpdpF4XlseJ1/XIOQtgdBjMtNfJDLNT+mLK0BPd6y59os28+PpjSegsjEmsgaXEfU61
adttrey0dB9rnF3TP5zeZxlMosvjWui0sMYl9XFy6l0BF9Bd43HE0kHmCS4vGayXqGdxTL6LxAGT
plTcmIDpK9t28UsRX2fyrVw9XTbVeto5S2Jy3DgLVa2lkKQ2tWtoe03/HgWHplGcQb0yq9sg+3sQ
OWxliWeJTKLLyjnVhQwSrXI3l17dP1/WaK3VuBCgs10svQgDgITCH9RNDJw4N/Ysb0YXaDfsxK00
2MPtZYHrh+B/CuksJ1BbaZNojnD2KruxQJQDhC/z02UR6zXKWQRTaUVlg+3TDt8sUb6h7LLLZvRj
bMB3HDncb8dkBkWd63p6NU5niw4980pHxCcDcmz7Ers8QAeuPCZRBFLSIUPh2wXYQt91G9rZqrA8
tBM242kS+SwfVIH359/5S7LJQozivKngHHR0aHip6PTIsfgC4jBH3IYuj8tk1TckoI2B5NrQwZ/L
ZFohtqpgRNFnRsYxzsIbJUz3aiP5l/1j/YhayGEcZCQmprwnVA+t37uTB+Y3X8d7SIm9ofCm8GJ/
Chx5ci9LXfXKhVDGWSK9juMugHJFvUu1p4TcizrWXH9elsL7hIyLyG04Wm2D81AKHtNOtFOQRms8
nvX1BL/QhfGLXp312JTwAa3IHv3Zlezuh4lXa1vaiy5G4nMuyDRXJP28i96AoUwmZregGF2WVx3J
Hr+28Hxjg0GyTezyxth41mLOlCbRpFmm1GViByScfUkejew+Nh/+zVrMeZIDmrMsKXMdmHobrJaH
tsRbx6MGfxfCC1MxB0gvyW1WGBDRiNM2SIGfUoQcz149f88i2Mu6oqnlLGDYw+3Vb4J2PSSPRh05
vX6lfwTRRBUXopgMQbCy/osFDVN5knwdN66uf+SAWohgkkMlq1mYUPB0XSc21laEbDPwHi45RmGZ
XsSoj7C1CBna7OeSn/acFhfHew0qfxEsmaGWIFWFRdL8ZwUmaDl+UetTG/z4J/c1mDRgdFXTSQRq
RGPtEek7umq79AP0wSiBFgZhIl/AepQ60Z5WkV/HygPJJ/sj7/xvZDDhHilapk8BPlgJBOUu+6Zr
X8nf84y/1YMJ9pgkU2tRJtd0crtup1ifLluD51RMpItj0ZOcXryG4bGZburor5HI3/x+FtLDTEhd
F7R9YYaRLQyP3fT1sgLrZ5emSKZiAPWV3RezBDyeKS3Km7JBU2mnjS9KyNGBI4K90M/5pFQVDQzL
BLNhWDpGXTtFyLkmrFvityLsPb610k7tCL5UaGWuPGdgIiL+5W/FE8FkqSgLQJeQozKLcd/pb8fq
8fK/z/tQTLWitLVsDdRZE+OrFh0lIcT7NifTrmep82d6l6XCWSkC6GAIz3nhFD+lwi2H75cV+UPh
cJZCNV3kwrIX+9CcIQVm8Icf89MANtJ7Y4NtOgfz76Ah/8CKDpLJWSKTsIKxLpK0h8Q+kXdCGDpd
aO56izeYzDMRk7PKkRjWSG8DMsnsVBR2sXKjSDxgWZ6RmKwliclQCrQQ0q37qNy1SmmPo51xSXx5
cpjsJUuZNMZgxnvlxZg+qXgNTq6Do25LDpa4nF+UeAqvWUXrhffV0W9TqeJb55hx41CiBFKTXb/T
vgoOuCqAudQ/Fg6vouQ5IgvgWPRRrUTCq4aSL4B4imJTFtsZy/Qj4G0rTmdMopa5pBuTIsDhquFx
EJYbnPhq+FIAMQD7fTtQaz2K98CXku3Sx/b+98jjMTZykpPKJA9JAls9cPZxUmAfSAu0g1mn3y6H
Ncf5VSZ39G0cJyntzDYWnjp6ACoCZH+a/lEKkzs0I8xiRYUUzPeABvyTNc12iZmsy7pwPYNJGCGA
RsokevWM3q13aCOMdppgsSkCQCQw8kesi/iXZfK+H5M8OmWs9FiEyCYDEU1c7wb9S9qom3+TwiQP
ErajWlBmd3meQNkTbtFsOonm9JG++Tnhstv6SdDUlknFdIZj1W6afEojDirw+oPUWQa7pQ/irLSb
dcjAmh4mDXUn3Mu4fdJuQcOLXE78sMwRtVqJpqEgfqYc40pSeaUPw54EmDydDXU7xQB1QN/bVsfk
RQXTZZGTCgh11jMIy7xeinP7shX/4J/A/lYVFSzTFuMsbTnFYRZRNC7rf+OBodfbv19j+Tvw6955
Fsj4jUSCyJACCAzHsbFlC/3juno2mg+9yUtnOcyhI0qAoY0ijPD9epM1Mo/73nJZFSwIvz1hwrxJ
jDyBiFZLbT30G32y9Q+MEKPi+E8P7Di8FQLaskkLLHyvfHoglhsPGzF+4DjB+lF5lsEcJ/GkVqkk
QxG8yOr79PVFFvjAvyZteQ9vvK/GnCAhCY15pGNuGLk3envI7koeOhlPBHOCgIl2qCYT+pTKaYpL
cKr73cAjieAJoX9fFJ9mU+jhQGdEZe0+Vu7i1O8UXnjyZDCnR5qD0DJQwL0YxD+M0quiK9ngGZ96
6fta4mx8JgNII6BQwwQO1vvtsdvkm35vbSh7Cy/38ZRhIr8OhV4KCAxfR1dpgoNP9EOB17DiCWHC
vq/aQglEaJOa8kOeCZsmLTbyLHuXQ2a9pP390ViQa3MS2im1YPxpiq7mJHTGSoltudDsMgu3/yaL
yQCpRjCUU+G7gW7crprvGNfzwvbUxTzwpPVHiHOuef37wqUryxjxVgmtUAfRFQ86mYGV0l9wKJHH
ywSrZ6EsgwlGkSwZqHtvIyicmkgPaJg2+V6Zawc8Ie7lT8eTwMQPaSWiYK8TGVoOP+ngTSeEh4DC
E8GET06wQ6KqsE4fpPbcXI3y58s6rHr04isxYaOHslgmlNR2kjd6EDkmcauIlzF5WjBhE3cqEWe6
A1krPxIpsyXh02Ut1h9mzmqwneRESGdU9ZBAwFy7p3VWc9tvK1f+3n029v3pQzvEQL387V7s3Jdo
tMbQx686JbYl26BQsSXeC//6h9N0WZctRVRZ8hRAftfT0Fqgg6kecHOxheDn5Q+3bv6zAPoDFjGZ
K2qlkBrs5PKk7yoj/dzW8XZSo9t/E8PEotZEWWVkOGn0uXH66KFuH82k4tyGeLow4aglnSJMKnTJ
h0dZ+Emqb6n8gY0+WP38vZh4NIqx6sMIMvrQk40bYtxqIIy6/LHWE+VCCBOTgHUsJGmC1VUgiGt+
Bvz/4IF4FHcBtFy8+SveZ2OCM4jVMe8q2AYVE+pkuqTIi3/6Vd4VAbIl6oDo1E2TrTINITQwQ48k
Y2rEMUM0TvNNnXmi6FUZD8NnXZ2zLKba1MbZKsIesoZ5Z5ZfAg3RiWm5yyZaFaLIKnhKVYC56sw3
G2KzE/Gc9Gvfvtnk/499e+qt777ZWQSb0bJISsymxquvMBiZ3RhgUU/m2yg18apoPV1WZ/2OuhDG
FAGklYVwALn3eWhScEZciV/RF3jLcJyPx86zSnnbqi3dp5jNa1MGnjCAvZKPXOwXCjHXAK0HPp+c
Q4aZ30ylJ6ifsWTF+WjUky5ZiMmdSTHPQPqHhYKX3o23oCJJPOkquqIcHfLT3LqX5fE+G/37IlVH
ZCJVJMJGsYpp5sIX0U1VWk63YvXAWXw3JocGhZK1GuViNGTgEs+iOxsFZ/mAJ4JJoTFos/OcitCU
0e+1bicoBqcPwhPBJFBc91utouvwTdbekKw56KPMsT5PBJMB+l5rmoS+LU45IJwlEOuYPBHr58DZ
GO/ezQDAI5TUwUZfsGwDVDCW4Y+OFb02trPKtnhr8etJB5OKqiypmqYwtlHNRAEpB165ZOEohruA
gH42+DTGnFfm9UUKxVLQcAAlHLga3/pyIwxtqr7yyRelLeqCC4xlbygHb0B3Ki3ET7pWOmVtukWp
3V0Ooz981bNsxsWtrJTEhhZuOTiY2/bUm4Kd9p5Vb7OdPDq5kyW3Vpp7arm7LHn1FFwozXzcORiN
up8QwJ0xAjgzPJpytwGYvm0R8E1HPUfcer4468kEgV5arVhN0FPPbyTdS7vbjjcSvO4uZxFMEGBR
URDUHiJmWEx6IYDOyIQnoARwgo1nM/ZCrJKqnkLr1Wav69q/Fptft9D/P0iaHEu9HpeLVAuu0rot
KXCnjE0VU5U2gzZha6naqZKeASmoHXkK0i/1/iz5/SVfP8BCYoJaIikL6hv74ihu0slJHtLtjEF4
uMlN7cn+8Nz4kx8/82fVOVZ8beIuZKfx0BRzDNlhmu9MFfNsRrVpCuJ06ofapucQeL3GLUQRKZS0
QYEda8s6FP2hRntamVPvcqBxPP91zWEhpYvbOY4oGpIl3bQJ8YD9Zcuk/0cpTB6ZgBozKTqkYGOq
Uz6KuaSCfPS/NMkiRBoA4RotGZbpQbGukytLIr4ipJx706q3q7Ip6sC3lGV2pqgoxDaI6cKhNUpO
gS2FQb4CzC+JfVH9cdkyPFH0VF1api7NqaerbKIgehomk+Mk8NtR85S2vzJGHnL/qmcvNKOOshCX
kyaSQroWWDcPM8BJy+gGTU4i8TCeVh1O1WWcmoou6uwD7diGaVlGLRpBuejNBrkCLIfTzMVHitqF
GPmtOnMs6V1TQIzSbMtwK5q7KeBUTusGOmvC1M31kIHPrIEIQQWi5bhtm+OcuqX5pQUW+GVfWK2g
FtowvjAGeRPVeoMiLdnhQdGO4p//JoCxPgXp67sOumBsKtf/j7Tvao4bSbb+KxPzjr1wBfPF3X2A
bUtPUdILQpQoeO/x679TnNkhWMTtmtU+TSh62KerKl1VZp48Ddnz5e/f9kqrFTAWoNZ6oe0MrGCE
U1pOdMAo4qVDtEusmDtdlHcy9POVLKtlSZY6wWpkpDUG0LemgicJN0J51zWjy1nZZspmtTImdhi1
GhQYVAySfbgDAYuNZldf9kI7OfDmbvJ0h4khYlMri0IAVCQ9hWVhZdmVXDX/nayxOVi9LUTFaACi
hP7YXo+8gqRN9/22X2zetRsLM2gHSEJp3GuFr8+J1XStNcePI3hYOtkq+v3lI+IhMrYgR8lemI1A
RF5lj0kyLvHpgDneXZ2jpCxxWZGqjVwLgJHRVB0bqSUlHIvDOX/CmAERNF+VgQcI1J37JC6dXLzK
0N5xebc2HjjwIrSaQs2gYAjUHCwhplDXUWMZXWJhondXX5HCUebvoujNxjmdTo3Oe/niAtPlr9S2
NRYpLioA98Sq9pWHh6/EJmfT7/zwnjf14/V+9j6MfL9MxiJlUVpgarSEYd5T6NSoH0y72Akw+UrJ
p2Naxt6Uq3u50PZNoXgy+VLXYmPNdXrTtdNOmsVzHuc2mbOdKHQY85dfg+H7PsbgPET43XUth6fa
RGwYGuBgNSytmU51VFwvZPGNoTgkUrw3tcXLRmJLsfEsa/mxrmunT3iMhx8d+/t1ssawFWQBD6SS
Y6ifZ7BZ96h+kXaDybMbGx2x74EYQyilYIqbRhwf2kVPGMK9R+nVdWqne9VTj4GVO78yxeQ9JGMQ
63ao82qhoqrXVqTcBjLv9fKjUr9DYGvX+sKIUWUKhHnobmTMQ1vy+PtlheNBMA+KY5TPmUEhtO7Z
SI5zwekU/Gg13i+BMX/whq1Z0+8vpd4yjS/p/FSLvBz8xjPFexQmGlpaLSNNBTFL070egQ/4hDbO
cfIRFc3tQarucl5H4gYJ0XtIxlBpbd0UZk/Pxh6c/E50zXvasFXdz6MV70dnRB87JjDd0okBvEwA
R6tUxlaFSzwRkgFbID/GoLB7wUtTr/gFhhOsETSYKh0VTQj7er4gpYlKbuQ3qvyrOn0WwHsfc+oz
lU0BRLMy5RV/vUK9t7twWhVRAwJLOHepNbXFHXroe6cWQs2OpMgr29nNxFuTRAfdAD1fP/i5jpe1
vvuk16ov99M5x4TB0jReSCu+6INa2FWCkZq1eGpCFAHPldunup1lo4/Oul2jJ66sRvaUym4QipaZ
lt9SEkeWkS43s6pHnEvbpgKs1scYJgXynwqjBgsotDb4iawoe5IjXqXwx6ATJ4XCLYkmOmSwvr7f
RWEoWyE1cFJpEttaeTRyMOwbu1jPrRIDZy7bjI8hzXswxnlpRMjaeTFgMwIY8lzUPmHc0tVitug+
wtAotXxQtGafBJN3GXdT7FeLZJyJomGAY6ICt47GnaAvB4FIR4I5I6Dh+XwZ6vXG/sFBr7CYYzPH
CD3nAzY0nI3eQobnDOINp6/QM9uRwxxPihXgcdYyMOJEwQySSU/2S1N8aarBbmJiWLoO4RKr5Toe
c04ktq0yukiIjvHtGvsOkGCsbNxWKG5Z8sqOdbLHGADO2/+mPGkiRhHqOgozPlyU+1BIQayEYF/r
GqvVyH7u1Z/N0DjTFCAryHvs3dSSFR7jJtApUpN2os9qU2+Pws+peGlBsH75UHkgjJdo1D7oKsob
h2GvexJVriQlviHHnL3bPJ7VWhjPEGNQUiNQzjMjuk/EszG8XF7G9vcrpqyjAQRTHJm4I9YGU2hx
cs6olVdJUl/3qsLR8O2d0hWMfJdMor9OAFgFw3gYxh2KVk0aYWvl5l2fPS7mf14GADMC6f03CKNi
XSXk6USQzy6awe4T3MlzwY3rgtMQtL1dbzDMdoVSlQ2ZCm1BfLA3hdwuDMH5lRP5C4LN/8DnTE1L
0+b9bN42ZLhXJd6gx22FfINg4rQK74HDMgPCbBVwldT+0pU7uah9IamukrnhJH42N00XddPUkGNC
ium9PzHQvDi3sQLPvxyJcbWMD7+wY6vvZ1yIXhFtNCN4xZFk/qSZ+7rhkeRsLwHOkEDIZMK+lgd9
nGL6LSBSpQJMZwuEs0mbZ6K/IdBfsNKSPJ6kWmqAYMo/ZuVBVoXdMn8dyd4wAoezX5s+d4XFHEjZ
Li1mDQKrSg1LNZevUq5/1pTabaX+c6f2vhBIZ0lK/XIgh2nSbtGhYQdC9qDVxq5fpntNXdxWxGVR
Jc+qId6G0128VO4okZ9l1/ph0jZWaKDWwyRno5MGKyPzUYjyw2S0N2Fk+HUr2pMiOiIJbAxN8Rrk
QaxcBZ2jqO97M3TyxfCLocdVL39IkNSypKF7wttxboWxesgSlBH2OAVj2V/em01jtdoaRpaEoUlG
I0RYIGiZp1WiM0vyTosTTvTBg2GiD1UO8OYKRgMni09p8yNqZStpeZW+G4X4MIq6rqFWRZVEg52R
u6iojcon+jDwSfMpZaaIiBFMvfpZ8AnqLzwe5cT2st4AGc+bRkXTGYssOVInp1Y04zLTNac65nHp
bivLGw7jfM0hVcEcDhwxSjEzQrZSObYW7WpWfwS8EuNt1X/DYhRTrOtZiAdgJdWXUkZo33E0f6OM
EcdkSJKoa5Jqor7ovepPg9B3JprOQLLvDs6IZjbJUp4FDBdG7sKRXOklcnm3vk0T8IbJvo3KNB+D
UmTJmbJuPwwdOpm7O8mMvTiNjmJV2/G4fJF7Xii8KSArWMbzpEO11KRTIZEY/9ka6ENJS6uYVU7I
sRncr2AYORQzfdFHAzsK3/lNTQeHVGpuSZGEHH/Gie43ZXGFxciiqkt5oDdYUtAlL0up430+d+OE
VFYgRk6lRzzrDWn4cJkwVDTXEAM3aTY9mOSLFmgEFirv7ibjS8AjA9hIcFBxfANgQqlpgnUNIoSE
NYrBYlH3MDHzYArip6KYMCXJOFZFd1I0wzbBIdxkyzMa0lrOAW4qnSmpmNaraFgps6kZyeVF6mAf
B/Wk9y9SyHvl4QEwWh30RrAYMeS/i9wieYimh8t+ZKOdEru4WgHVhLU/J/2STBSAJlM0fzjpu2lX
eOYVRgpOtmGFtvRi7hPwW80hZ/M2n591Wqaoi6akaWxQPwtJG08CWZz5MLt0knBuV7sZlHeVH/mX
17ml0CsotkZDqcpQzjptwdBWR0pqK1D3Y3L732EwRkPPeikVUmAMumZ3euoqemWPks6pgtsU/PVa
GKtRBELbDAtwxgwcopTbKrch4sOhdzSve2wD+/K6Ng3/GpCRcrlSxhyjzbB56l0VPA61P8UnvN0X
3VUfe1GSOlnhd50Txnt1Os7KjoNPN441JWt8Rgn0ImzqUQO+7FPatdyvnZPsqbvM/sFBoiu5hMRo
Q7pk+dSW2Nrg/IdExpMtuMtd4wp+4wuSx9vbLf+2XhoTx2VCV+RKAsC6eKmrHsV6tSUus2VOz6Vi
JappEefyGqlZ/LBEDR17YKKiDGyMFw/1ru2SpRAdbfqa6Hd59agZ1yY5iORx5PmczcgOIcm/wVj3
rbVhKAh6Lr4ybVUe8VKXbqd8jamyO2W0eEHQZkpkDcjo4Dxr5iANABQP5V3uLrvqWU+t2aNlr+l1
dtbcwOU9TW0r5GqVjEJ2xViZ6HXGLD9whNIm2sQxblQnucp2445HVcvdU0YbG0NOWxLiAFt3cuJj
izG9DWx269X76tCKv1CCbyLieztDRvuEUcBzeAC8rj8mso6L2K1MeG0Fm/Z5BcIoXqwrSTFp2MJJ
uK5gn1Gm0sa8fOemsukKRoSZIh6k2JmevYmizjrMRJovw5j11G/caMcvWaMb8kHDVjCMTptdLIip
AhlEUZTWXifzw2UN5n0/cykb1Qq5bhPLmIJDNd914f7y92/b+9UCmMhK1qNJmYxEhL3FPjlxahk/
smN6GlzFnXdpZ5knlXe5+NiKCSlbYbJmKZvDRqiwqKVzUd3dFJ7WX6sB2JjjO1Ombwxz9p8zmrzD
ZMdITmhfGnsZmHr9IE6VJXaf51/oY30PwlikcR6ldDJTEMhlB3nyS2MvTZzXvo3Zv+8xGANUYiJ0
bipYCAEzMuWtqydLCEGNTBardRYbNWa+EVpd6fH0dltWTLgRFbcwgnJAKMMqfjS6qK6RixId837C
zT11k+tuF4NuRHGjQ+4VNu/uvmn/DJkgC0ckOpuaMRX9oLeNUCgLrO3sim4GGujI6awUIUH5dzj6
ttRtjceoc4Khq5mmAA+zH10Qqp9JzJtVs+WT1xCMRmdTXQ2LCIg6vE/Mc2ieYiWypOn7nBIr1r9w
9HsrnlrDMfodDtmgVgbgRL/YL/vluPjpg2yJlsAl9+RtHqPWhTj02jQAahZ3iXoOxTvOWqhos8Z2
tRY2sK+1shKHCQCVQ+eUZ05aW5LfvcZreJ575sBtmak1HKPNKTGiPo0Qr80Hyau8abf45JBYqaPz
jDAPidHpJZeVsKc7F16hSsteduEZVW5Oc+a1Im+53vWSGA1u52LpxlFdnCLw9eA4druOa6C24uo1
BhWTlZXQ8txsJipxs+oZfu6CvC/1zclqPvXfR9xaKn8pbM5R8SSDsRN6FvYq6rkh5YfsB23u123V
GmML9ZaO4KRPl+E4gv5qolcrVAup78FusjiTqdtz4IuIlC4jbBZ8GIqMVkUV6SOVzU9Kc9zI6Llb
MCW8QtWFcKWf6z1lK4g4ybxtE7tCYmSvjSNVSGMshhLkRnZ+CNCFYtPnAMUu70EvxrsGbT4FrNfG
CKGRVvEY50Ac7dmmT8BgyUJHgeJWPq+mc9NlrbEYYZzNbE5H6kBMNGL/XByQ3rhwlefYtGqn3GMY
tscbTUsN+AcrtdpQVhbzzGgSRVow+XhAE+u+x4gUpbpR8m9lfssRk61HxfXyGH+VR6HSdgvEpD8s
Hu3LKp5LewCpbOhTErDK70bL5Bp6eVPFV0tkfFgaoiZXmwGb7NXMyt1gH+F9eNkZiLQDR90Ph8kl
duqE16pX3guOdhUdeK888qbOr34E49n0Bq/tg4h9NnfFXnb7s3HT4jbW7Mqv9JY0HHvPsMyDuhPQ
E3evf5mfeA/WmzVS6+1nPF7UiUEp6PSo0Tv1HS1xRzyzuoaz3AbXxgmcdtTa6eD7DVxxx0PnnQJ7
4dYTvFs3PWRbujZ35F49KE54ME6hG8PqUhOY701Xteq95ObOeKz+hj/ZtIRvZ8CWG0sF5quZJgSh
GZ/K7FkyOJUgm9ft1Q4T1jrJE9ECEQC0sj2/6/0UfUiSHViJlRx4w894q2EM06JnWW1K2FBNHqy0
PPXyT46+cmSWrTFGCdoyEBXLIagEc0M8vhr7Cf1NzuL2179CQoXL7+p4GFOUD3KOFyC6oOLH3CMz
9WhyK/Q3Q4oVBmOCshFpL03CkqTrxZu8cNf601H9MX6vjn+YICWxJk5US/Xqgollp9QluSgHKvVZ
GR6ypZ3pjp7k8i/3vKUxFmYulbECtTVOS/cFwRZBsVQIkcWRCY4xJYwRMWUjx3heoJi7+ArtWwdK
4aheL7Zi0+CFd6fiCDk7s66pKxPkN4ATBE9MQbu5fOcsiCPkLAc+uG5iQ6BGITv94ZSCU2aNTmhj
GIjDs4K8+IUdoTzU09BmFdBAAogrYgHGRstE9Gf6htfYmS/fXV4eb/8YIzHOqtnJCdWp6KwEtaWN
CU8iNu9sbyql0Z+wii+nRJoHTA6jFw/DpxePYqcc8Kb5N6SBo0ksN5GUpXWXU0+u+lRzux3xJTf1
ePeOzbfalSXSGCuBC748pTN2bfiuW69GAl7yLjz1yCU3/mgtHAvBOyUmQhkHGVfRBniFCKpXWvoh
mrxj4mEw5qHV0CeYU4zspP6sEHwhpQVulMad3NCO3OzMU11eyMPWK09lWSoT0pBO/jOe8fwzu/IZ
owTc0m92rWP6xTF7Gm9ahxJmzCfUouwnTjkzzyGzbCDRkvb9QE2v7E94fmrtYA9UaFvphXwCWI4p
YbmNDJJWs/IqNlAE3INKmMYswVrpWy7YJ3hPXJwjZRlB9HJeeqXC6sb8Xspjq00eLlsPKucXPBdb
2hplxtIW1FumVWMH80FeRksur0n1eBmHp3Asf/6CuS7g6AdQ11ZWg/rWPGjRfQ/LGA07U40/myP5
rArFUxeOt3pfgkr8oTc0pyvDp7zLOUZz05MSSryjoPpHYxNREUa5pUuBQLnQvmnd2dSOicArt9yO
h99A2Hh4npVxnEuAoI1zl7rDDmOowOzWetqX1A3dOnGSZ7RF2oorPw8jvJHg1Ik9/dpjxOp3MO9G
VT4sadfid4y24ct2ZFf3gk2jcfTIPfLejjYFagVGNWjlK3JTV7PZXLBocmqrwqrJY5zsC2F3WZ44
B8gWP8hyUKrgIF+cuL6Sg7tWuxt4M494EFQ3VytpA0EP4xTbVs8PYYREXnFGHTzHaG9vl4bKddpm
LrKVKpMaRm0DaiZ0lgRWCrLUUQMPlB+GHP+z9QhgymhjJ7qhYCIjE9R1PSGTXnZIE4qC0w7pU9q3
h0aen5R0BolSxZtssKnvCBVVE4kVSULh9Pvd61Ol0Kq++SNTiFqmXXlInGAv72kk1O8bO/mqcNZI
/Rtry9aQjE/P43ro5qAWodStZ8jom0fjjhWlgj/0AYgpi+tJKHgXwq1o2QSPogIuAnSdvIaDKymp
xECYMUJcdAbJuOskzCSuZktqCkvo3bH5mcY9JkaaOlpqJBsTXVDUFZ+bQfIvq8Pm8a5+BSOrktwY
bZDiVyj9ZyG5VbXEGiVXxqinjPfEs+UCTVQbIYWvG5jqxFiTqZ5I2YijCGsyOJgUacWH6ghW0deX
VN7b1ZYOrsEYayLpg4KeyQkp9apyirjZRVrmhxqPF2OzEmmNwwTRGiYSjpGGRaHPdXRVmzzVV70f
OFGH0WOCXzrRYcaVrvoaejyuzM0nwTU2c3ZpLYvo1wN261Z7+SDjxSa6lm/E+/IUWCWyZ3CGl6WF
fuMHRVkdIaObSV+QZoxn5FgVjMBDMU0+8dzA5jVovSpGGeOARKhwxqqSGOOGaSwfOd/1r5M9O539
a72hpgIGPaIRGZV5jH1TJcFMDAL7JsYvWboXxefLW7YZ6q4AWGcuKUSSBrWnucb+W4tRCjl917TS
OwzYsFNfun3NAFrjF+LTRzbSOebD5Z+wad7elvjhbStJq3GRWphwAVKpPgXFg0C+pxKxuubbgq7E
y3DbQvLXjrIvXbWaKGiYxoJzzUv10xTeX/7+Lc+33lBG5abaIEsHJiaMTK3tAa28uXmWEAOlPAXb
to1vC6ELXVnoIMrifgixb+OQHwZEnybK9K1gGE5pZN4Jvfx0eWHbNusNj9GuTtCGIgQNopMI3+Li
jgQ3YGDlhA1ccWTUa6gyKYto+7nqqz9RIu+ZsVVdRxhHoZ9Fz3QHjMBQ7A5j3Aa/ekzc4vEXhm+Y
4voA6b6v9lWaIyFUKvyE9BNl+ZN2qY1pl77oQQmRzeU9rPDkhbndmrmRGqlOj9HsPFm9b5WrYCZO
Fe4vH5+89dqxXhdjSuIqrnpjxPnBwZ1Uf3bR+/qC5+tdbQc3pt25il1olvKJFopGbnAnc8pRNhUP
8SAos2QYMzYkXAqVZHMPyxmT1G3AAaMuOid6NngYzGbqprjUc4k1xkX2ALa7XUzGu7RWvzdta7ez
7pC2dNO6thRtvIsWZSfOGOw0gwZZaKrQ6vGXhaydEFs5oTYe5ST9WQvCHu05iz0LqG+Nol1thpWF
eUoH0qpX05j+7OPkU9zKVyKuWqCItDCQ4ABivcMsxS3agkNvKeXDjGFnUS671Rh8jeV+H43tc90n
+6RWdoKmdXbdZIcg09wkj3ylk90cpEV5piZWVs8HteydIBRma26NEwkSO1mWm1hY/KjPF2vqktEK
y+T7UnQg0QOvVy27UiLtxFBAsWyxqwzjSozmL02xuJoaubIY9xZG1B7qBm/8cfMJOXiUu0a1nebh
LpmSM2601qzmo1V3lSebwRldVn6q8uKgzcyOuRIKRijzek66PICyxd/UQ7ozj6Uv75E6vAo8+jBr
3Cs2srG+fjM+ybxa6U3H84Yt02qBlaI3hkF0jK6C6wMp+YKbatccl/C8pC8GqkXn9PNlBdy0n2in
hEvVVXRDMo4hnInco8sSfi63Q+NTgPlBHSfJzINgXIKRSbmaoXjDaYsbPfQV7SEtvMur2L4ArZbB
uAGyBLgGJxTDzR5goR06vH25ah3DktwOycjAVX5cxtw2XQT1SSZBS5ny+iKxOqluBn0sxudSr2D4
gmW8VPf5J7Bj4zkVEYt5Fdtt62pWYHV+8TJ3eBTkWenNnV39AmZn5XJStGJB/aFRZFcaEc8RFF3W
DefySnkwzOa2iya0WY6FSqHod1XrNeAyVWuVU+6+6XMIMQ0CO2xoBqN1o5pOUhGh/DQPGyvG1MoZ
tkb9pAu/QlpgvgGx1YDqgAaPtKRA0Tmp74t03w2ci9tmGLSCYO5t8xAtRGuxZUMyfk/74rorDGus
Clx4urywgpzX0r75NLteFHN5K7SgScUWdbUj0gamFx7E/XKQUBAYO6ZTupclgh7FhzsNgYlEexjB
VZyJRsJJHBRMSUfUtQ98xHk7xTcPv5aCM1cwjOMUjECS+gxRiFqELh5Oe6uLqoMqDNw0HN2dSwti
ZE9JyCSNCxYU7RcUr5NdgrBuuS1BcxJf8/iRtvXpr91jk3CFmSYIq2BziRZhONZpzr8Wwt3lE9q+
6L7tHZuHy408q0BOg2tnUO4FWROdcBFdvU72uRKe41i/aZQaTNGF+i0L9acpK12S9ih7zNzAFDmq
zVsxI5x6IpmLIeIgC4woGDASqZIE8DvyuKm3te5tYxlnVjdhGygEpxgk5JhPolXNaF2sMztqpd08
BBwt2I4TVnvM2F8zVGCAG7qsz9Pnap+/pmJiND4QVF70TnHs3MAitnrsj7yxyP+Hvr+tlW75yvug
q7nsUE6KYv3P5jW98WtfgtPoTZ86m1/rwtF3NoEnzKU66yk2liYKldeUO6V54yUKeWLCmBXSJJ2g
V7ilzqQ9iHXw2CeiP83Dr0ijJiOQUjX4bpnZulYXF/RVIKqWlE+NcGyGx1b5dln9Nn3ZCoJ+vjqd
MewXNUkhGWVt2jHoaloJZb71ZEc8iqvNPVshMXu2pGOa6gGQOn1fREeZPJP/fJYq7p4anf2hYvaH
zlZ+hyZ4svUIomYY91Opgfl7skjEq3rcXsgbCqNMZEn1Ii6AEpnXuDGIKGMXeFyZPAzm5KVKNNHA
gzBxKQq/lMxTpmbHLF04l8rNAs71jrHHHyRVQRTgKEPyVTZLfwqMg9hl34O8OeoIbxpxeq6rZpeA
k+BXJO9tGxl5yAQSItyGqo7xaKtV72rhnSw4alxwgOh5fHCZmKUnm6qEznbWwYh5KOTBBMGLhac2
fpFNXsvttgtbITBeI1SMgoCihVqdSLVlNzyAHP1IJ6oSW/b663lX7i5v3qYDWSEyDiQAtzeK6iCD
QWLe1rlxW4/yaM1l6BSquE+J2nBC6/9DUt52kZF6Y66HwphwXKIS3hZR59VisUvi5VGKyNFMG2so
NL+vumNj8CbjbruQ1WoZbejbGRfCGKttXRGF54WD7gqUudMBLxAYjk5sW8S3hTIqUetjTkQZC230
nbSc9OHHmNz1YEP+706QEX/SzFNlqIBZlLu+dKcms1R0Wmrzadb+WywmPM0EDA8AtRNMr4kaiOib
Pnyd5ZccTj/lXKHpN13SNSY8zceiyHJqTyp6j6y/VOXBTE17mJ6F0laVX2A1BDPOvzWbrfLIxqRJ
QWIJ/9h+1joRfYA7NeKQSG/Wga9BmBuSnihRmWtUHhyaA8qQrgStJ0Qv9H6l+2sNxdgRtNYEGK8K
OxJon5EmteTg24T/XBY8qiwXjoit7UB4W3e6AGEwpcRdIvNLXBC/A4/Rr+Agyws+PFMSkft/H1nE
VSnm4oR0kjQtfi/P97pSWMToeVwtm6bQEEVFV9BHibfR9ziSlmqtmNNEWYmhdbodyvctSA8iARQ4
DY/EftsUGYoKMAkjp9gJY0VVI7MrYNAL7UPQj7SMWrwnfrSjldPx8y8c1QqMsbnNLHXJ0GIL1Ux9
qrGFpZF4Vdt+ugyz6SDBmm9IsoLxTOwUE2RSJcxbluCJ86ex+gp6I44obJrUFQBjf4wg1oO6BkBZ
/axHdxA+D9UPpOXsy+vY9sMwB3Dz4MwCK8x7USA9GB20RH3NLtKXLskqH9V9jNnmaBNx5WPo8VrX
t7fuDZFZmT6VUyK0iujUAmVweDYGztZtXd0kEd3qdHQ6CiZYdW3NAY1Q9ImX5oFVf/HGq+wGBQOu
gJdr5NcV1EGKHijinkMn422o/NFWvANnBLAPpGIMZVxAWnd2Qcjh6XcghndpKlO5kfac4+OhMZoc
g+RQyWnRBG0jp5Y2fdQcsB34uYe3oQcO2oZQvlsb4+fBBmoaSQS7kZ2oXRfP0jFyzLtg18boKZLB
8VQ+x/e8/NiGwLxDZURUakvJaAegVph+hYnFXq/xhhJtGPh3EIxM4jFlbOE98KQX3inov5/wDOpf
3jyFOj3GibzDYIx7WgaTUUzA6HL1rlJSq1ajcxGbiiUtKE6QqnPRky/alO9JXznmmBzzQjzGCtlp
03IdLMhGtGVit736pauSY9RPd3JQzJauxdea1DzoanBXD/p+SI0XRRX2oNj8qYaFF1QoPG9bp1mi
H5eXxNk1ljywJnNTKQmET01yH/SmXhwRP45rTmUqD4aJJlKhqMw+xPn3wn2n6zZRDl1DOHrLA6GK
trrU500ipWYMkMh87qMfGjmNgs7B2FYfVQSbLSHEUJX3GE0MJuGC1qcE897Qj2MwWal4U5W8EThb
Fw+I2hsQY4OECAycIy0ZSZUss2pt+TrViafhjdAEv2sIKuSglawuyK5TU3EvC8W2tr5h041ebWSv
zRmpBxQajcK0l6vkLEw6r1OebtRHVXrDYOxQmWQG3l2wvvA1YU4bK+R9Zg1usqNGiGeAeOfGGCC9
MerFzBFTkOA27x+SKLQW0MnyKjF5O8cYoSSV/izRqgrBiYrA0ouaczivGcaPO6cjryThbi+z1Yvp
uJCwGvEKl86W8n12q5sI+azgRvsR3IvoTKE1ReLRdDA+52/0kW8r2V/or3K7kg15ifvAmIEupeVB
jbvrMli83Pg1EXyDYQ0G5uQZGK8FEUzOXXnMc86NjbcMxlYMJaZMJzW+v5JPYeorwikbeY6dytSF
g2KrIYOqn2dzAEYUW5KXu1K5a8kVJU0SvdJRxh26H/edn4FC3OLlyHnrY8xH2TXNkOvwVNNUI1U9
WnkS2ErHbRfeVuO3c6K/YyUOWRCHrQ4m+tfSGxPdMJ2loZ0ovQlph6nDu8VtJZIlUcJzJ9gPFZmw
/ipVqqDLKB5tOaScE9OR6Fb0LF9r17KXueNuuta56evNEG2FykgjhkPNGK8NL6mEToCmn9AVEyvw
YtkSMKEDqnZ32QBvFQy+WyYjnsa0hCShgDQCBeWuJwvW8Nwdddu4ltCuKvImOm37m9USGcfWJ3Ha
RxEQIzIe1GBnpnu5BMe3PSqPQXU7zDfFMrucZfL2lZFS3COaGRwY9DTlP2gcjuJeu55QEhB7+dN/
icbIao638zylsU7rjq+baor2gFZ6uqESZr3852kMnKGqmGAaBq/eh6JvdeqLQsWdWdX7fZlVTq42
u0Lk9R1tavoKhnGkVV1mSxTSa6wy+0td7vJkdkvN8C7v3qYDlSVZM0VZ1TWWsknDty86gQMVx84j
5HPbH4MhBPn9L4wdkcQVELMeDMsrFk0H0LS0VlG9TGA9uryUrQszIFQdDPOmQbnS3xutsezGsq9x
MkVsGQfw1jyWPqZl2bQ1DF2Jf4OJaluhQcWvaybIy3V2+8y5Lkj5WgoylbdG0zia1N8h2XHAGJdH
IpSuKaCALk5gNiPRU0L0iE/oRyExzyltqtzqhzDbG7dTHAQxiitQ+3KI7OK6RPEuOSuH0qseeY/K
W+9GsNNvy2bCrrkfMq2ntHPKNS2LrH11r/h/NM/CktqXz3XT367AmOArDqVy1ijdVzcrR0xocAsh
PtGtnMduPxcCB25T8VZwjBTFgxGNYwu4aa5tIfCXebLjjPMOuxlQogETvQUgZjbYopulVKOAULlJ
yxtF86EPl/ds+6HlDYAtttHlLFILDQAgWrw1e6v8JlhgagAnm7gvfsYnNFd/pUwNMh76tMfL4Js7
uMJm3GpkLEM4zsAWwFSFwVGFl6qc/dvW9RUG40lFI8rCSAJG59Sf4l3hJCA3FV6yqxpJlMTnt3Bv
q/oKkfGkGhnR5kJXlVS3PcoplbO0eF3l6tWnQLgbcl8dHvLmNi7Owcw1bXTLPsScK3DGo3ZFnQwE
8yXBtVNf0VGD0SfJRo+hjVGDD5dPb1PdVlD0dFehX0UmA3UrgDJnMbYCgpI+wzStpsW71Vi6bfhn
6vR/vk//L3wpb/5YRvuv/8W/v5fV3MRh1DH//Nd19VLcd83LS3f+Vv0v/dO//td/vf8n/vLPb3a+
dd/e/cMturibb/uXZr57afuse8XEb6D/59/98LeX1295mKuXf/7+veyLjn5bGJfF739+tP/xz98l
RKqwQ/+zRvjz46tvOf7y/O37y4+yiL/99uMl++2qbH5s/PnLt7b75++y8g/MH5RA7aYqMnicqS6P
L6+fiP9Q6agkU5cMtM2hre3334qy6aJ//q7K/1B0UBWZkoniAMzsxkdt2b9+JP4D3g9De9CGCM5f
RSe///tnvjuMt8P5rejzmzL+/9R925KkuJbsr5wfoE2AuL2cBwjiHnmPvL1gWZVVAiGEQAghvv54
9N5nZrrNZsb2y9g5Zt1VbZ2ZERkgpLXcfbnLSeOTBeltg/0Piw+qQHDNwJpJSDEFBhP5v64I4/Nw
DmglijFbyjkGHcHsFOdJikK5y7kYH0wlbrDYA6HpKVLj1Xnpru0N7Fa5zheSHaM+wrTYZOF02Jt7
49WfEWJmZ36NpvV9TlqWW887Jqy6m5ZkmyBA0S0w3xzpkLd+/J6uw1kUaE9dHnTCwim8PkVdtRMY
sN22tbjYNdtnNsMsUcsxGNBuLYlh75G4NBfZcleRHu7mXv01NvrF8qAtSeX32yBCr80CZTfeCg3p
ErM8IpOXe5wERddO1yrOvkLHG/gOtJhiNeFeQdCbe7es63XJXhLnF7Xzf5JBXUAa/VZZ8qhqvhy7
5dz0YZ+P1VMVJlNO174rsmhochpCq1o7h1cxAqmKjUwQeHATAH9Y1bncrJnMR9M3efRsFmi2sqX6
aGzagw+3Q66a9TEYoWm0XW7rDHDHT8b4DKhxgbqssDGpYU4oABWMCEHxhr2dgtdQJMhoGPV964nN
OPFH6S99zsb0IYygdO/X9JTAtKidVqCe8wP3+rVsQHnlXuOVmvZ+ziVReRiazziZv4gdWVHZtS56
s7Vt2oMUE+eKDi/cDKdphg+s9+lP2WskMJMv8EfTvI1q/DE07Exqi/QH+dR58LRPrXyOAuiO1ovP
CcuXkd3P2pw94p0RFVN0XPymKjrZsL6b/YTt07QleUiyl2gIMjj9/4yq+bVJWp1HtOO5t5yIP8OL
glBkubOLd7ubhOqHTvj7mtJXT8pHO4nHycLBP3JQ1BP7lcQD2Ekdb/yUdXk2yg7TRj38smV3VXP7
HCfiQCN/zRFp0S32oalxiypFzoasLZSE07MKMDSAlKxcmZBALVl2dQcJsk2fiWz2tkAThmAHjPHn
evJFYQOad3YBjAz5QR6Q+Vn28A9q/E8ZtnGhMLWKwNci5HWzcdmzvwZ9ISuHpIZuVjlT48ab7Vto
fdBodJMoc7EoIird7VqAYKZB5zPIcyvGfTJ/aAYzmDZmX14dHjB9gInsIP0hpX/tEvAufIlz0swv
EWtk7og9RvO8G1m8EdiH8oE52DisPkxY5L2uM1D6GKDwlgmXaJbjBgIRtBBR0Wj10GdRIZi9/vnV
aIIDlKamDHQmitBmalOF4c4s3dGzAtMmknwbnJN1Wp3qhrqcantUJC1UIH7YRH+QdP6dUvcDscfv
t8zwFsx7bm0yon89yljWBW27BzZrBK2my32UV4k78gTCP7jFrOO0BbgB3DHGh6BmqPOwxdMGt8St
i8Sby1zZzRDu8bUMIvtIE32Jwnrrk/oEEuWIlICvaMbExmu/JljDQXteHL2sjF3mOoX/1lAs2iK0
1H911Ng8hJ9QRyVGPuYajqoOQQYpa7xNz2jhTLCpbPg2t0rnBG+e0gAfv9p36+3phu6urEC3CdrB
QUt4GI5n+j5YlkJkOHYpojxT3h1Gl+yyiqKv5V2Sm34uhyzS+RrZq4qQauqtss8rb3lY5/GJJ3UM
rZPrczEde1Gv+WzIa8vSee/h0y1T5e0yyPRN0JcrF6ZI2uSITLtrmnGMgIjfwRKTfFmsy7Veyi4O
CkRcM4wZD2GupNwnKz3ymP+mgweg3B/OSHG1OeoTUazohP3W94oxWfDAuF/9aoOSh+OTK/xguOvm
uC7WNXLbvuf3MpjGIoAWZ+PkUsYa+rBZkV27tmkRh+xNKvW5wo83h84JRqs22rXh2uASVV6hPkxH
8GsOH7JKfi3SR5Hy7C1C4peev5gOFBZVOMKV9Z7Q9U6mos6xWZ1mFgV5tfBfU1Q1RaZU3uAMyL0Q
D5jfkFfO/dO6BkhY9CtSWEiS3DDArH8MgnKJ9+uInBGhwY26nvxw9LPiwOEscbyYPH6iZvYOqQpy
DYgQJ4kwedgVk9EcrjV6gpnRckcUHns0a78q2l7lLJ6Tdf52aXMIHAJgRotROpx4fTHhs4Adros0
0K/Ie/C3yMw4t3q5CvyR6wUDS15DYOgHD1+lbaHIspPZiH8B9sQ1mt8M673qSwcFXDEbKCJxy17S
qMK0esg//OGR4AQoFPiVQifvvAtxhHZTPlSM5gGvNKJy1XNKFaakfHLUkX+Pw8/lqD0gSAx/oAqT
MDqnyUbH1VUMrZfTubqTQ3sOU6wYhLxh3J+fxyo9pxP58tjw09RHignWZLifwvAd+sMHs7alTbsg
p3T49KMJdyXq3hJjX6KgPen4Y4rW11F1H34GFf8smgqPX1oMXbtpPfWiKvGNsaQor3td50kwRggv
b7ZrMJ5568rB784eKJecTThA7YwgXiWvCYPELBtxRdA7v/Ia/v66xYmW6O8YdrHIOwSpEBI4+2HP
LPAERGMMggbCjTyN5d0cW5WvPg7sJGtVLry4jFT6Vev1ymmo4C8yvcR03kJK3+ULpXeKaXiNhako
EBx2Ma4DyxjbesP1VNjBP4m101gpU3xgVfodwF049fK+Eaeo94suCmwx6DAo0gwBSUQYV0QEg9tj
D/d1f5xK7Hb3ieZLPif4nbNo+ZxicvJvlcv6IgOOu+XV52oKL7N3z9bskfUDFleEFWbm5TXrgl9y
xCxZlnZPrJ4v2O52C3uF0HDPdfQa9v5LHNOjNaiVGFJiogKJJi8dTZp8rP0dwuMeK0qv/K1PqylX
Cny+jRESOYl2B5XGMV1Akk4pDIHa1MgN4dM9RnuwhCWWWIPaEhNRU14vWYGVemG6f6MYGt8lrSy6
gHTFUnknq81RI1hi6MZD5iN12O8PLHj/syjrimHWdcmD1RTwUt/2qtsKnpx7MX534fy0EBXlGHfb
VnL5qVPxPBD1vgztd9q8Rg1wdMN/TzrClO5SLxtfjffT6uY8bJooH4GjdDrLPdSwWSx+c0wpI9Yq
vu35aQH+LtxU1VzlhmFOWQbDOQmGp8G0qCF9by6FnrHLDtA7VO37aAHNGK8qjRxt7o3NiL0BZxl7
bgx7sCS6CCWyfJJmKdi8gaUFyWVKPzzK7/2J/cbJl0Mnxos1UD+qzH+xTt3fysSuiQ82il+WHnvP
goSsYhr6TdwMaY5N+gfvcZCjV8hbsGU5Pl/pxHIlNWP5mGBUeGxWmiOQBxqq+HtqureZrkc64WDu
6/VXOhpsXxzTIHX6GYRbK3bV0j95I0pc1Y0QiySyznsTPa0zPXiqlkUqCA4kxd8SHOw+4qGnGb5g
mdnr1nk7bx1+LchTKmFIYLZTXHU4ANm5tyE2MZjWFAS172YYg6YIWCXKNKw+PN41ZTNW2Mhqkuyp
7u+D8NsHnVpw7WWlWLNd4vtYA/N+EfFUGlRzsMeoN9oLk1JFIeoB2MjmTA90q/ZWrqRYp+jUig6O
3jQWMCjPcser4DAmSMfSrdoMFvO3nljWktn2hS0LtDcVPGWmai0Uw86eLerJBSPkKwbZktp3395y
s0gWyx1Y3Z3k6brvq/SSoeTeyGS0m6bq9jEqkTKe+JXV1a8kXYpgZQqOpTWeXf+jW7HSWjtsIErA
QYoKpWgzvl8Uy4q1o8+xakSOfrLd9BPzco4A2mBeDsjd21XnpPWCMgweSd3PmFNd7yG56fapQWWB
ccS3mWEvHzUqr4XjTdQaYcfummJ1/Xec6LEwUbcZQ3MrY6jbrlLBJK8Su5EkZu+3x6DxENMeYh+O
nHecQw7aqycnditPzQidZLhelupWAHVLQVelCm9J63JHQqu3NPB4jsLrqrmcsYk88HnN+0QMuZl2
C5IXdpj+/9ZGhvm6mrYwDnax3U1Eah5bPNhOrEWSAuFNotrujI4+onDFjjTimZ3qHjKUwc+ZqUnJ
1+AarDgJPGOPXfd0C8ltpyRGg9jjcTP0fe2rR5mIxwZ+rjmcf0vqJLqV8XNqhm6DZYWiQz/3tn92
lclX2jcFHXBfgmnYeB02VByW4+1jsTzrEQruGVOuo0C8FCFTDv8OU8BKy+Spn9nCtDCkHSrnFbXn
lrIJY+ybnE37bMKBkM354BroQ7z4HJrkbjCdX/QNmfcpds3Wpxcr5GtlxHZJzCmSXo7HZiwFvJ/K
RgyH1mLnnj3MCKjQu4bNMhbtiFtJ8xgSWVJjkpiE7buXmrjMZhKimor9nVO6pCv9tQ6z2LuoWYt6
qlBbzrY5EBhId7Y0a5Vcagv4OogWdajmrMyaaMwHkqzIrB3pNvTnQ4hM23uRRic5cX6a6mxHu77e
wVdoKpH5WTZYaIi1tuWyhk0ODtPklWyuMn5XTmab1XX3taSshLskux/RNElPudOQ7mg8lzVK+F2H
7IpcTRXbtN2MuEJEDS4cza8WJi4G98ATfz7rzTK2V9/2I6Q4I9ZubZDEKtGqMF/zuz//WBFQkSc+
r/cVxqrbCoGC0eRqnMnGbGVn38PZZwdBiTgr+TYwzFJHHDMkg2eLwk442rqMw+UfKtBcdMGFijb+
7HqMSOOJUskdhBuH2aHLlvM5CCfxqkP7A7d23IVsUVvJhIfR8wFhiEMC/tbwLaniLZujvRUVR6eV
rTuunXtkho1HtMUy1BYHEB++q+ExiKW6Bna4443LzskU/apNtuZe0My5d20Zf2kIDugxrMJiVv42
9Lxfw6Bf+HgrfOA6WPhmsBvT4KGzIdopQoaSwt3NTCYXBiWdCSTGt9ibjhnJI9OAOBnM0+KaTTNH
Vy789zDunybSIXcd8dbzwB710H2HsvmmFmE3aXKewuiycP1oqmx+7KjZBuFitgDxnyMWXHtsvYDC
9i1BTxv26PuGZhepwNux1NvKyYPvgcTMQeoexyntNknSRSWeqI0OMxSJ8IQo6lkhOzL+SJXTpdd5
S4mE7Sc5NCOWCCcFF/FepiiTRgMtEhnFlld9iKF+OFDPC+RwPG1ysgTvS439m4WDRI3Hv9LWhkf5
GLilKzB3/NuLer2RfsTRxiaYIkrKLkJ7iXwTUdZ9K8spnLdzMt6FxF2QFXrfoBEcgvCIlcdYg40w
6j9oonDKCzdukSb5o0XaxzCCJwmyn1PbfQaJucM880/nDR/+7LU5leY3g3igUtcWPXM+hl+19XYy
2LUanG3WdmBULaoPddsNs1getLO/rC/0Hs0Jl819P2PnT5M87jyESfP+JRvUOVzl94wWJ8uQ5g6j
eFSkpPlg61z6mcasbO2jXYUdgAQwgGrAAZBCozL3fRE1PSr/UEEJx2N0mdXWM/eRnD/RDqIYtW2y
BYJGPK9ESFVU18lej23RTRUHyFMDQCIjbv30vAjyzCnY2MFY4IiQWGlMWyAXZMWVNWg6p0wi483p
Tc+7YV9VyTXSHEpQex7X9LueS3onvHBTK8AwrudZ0WmUSQmM9YqhboJtp2PsmIAm4z6hhyqKvyou
omNH6DnoO1rGuP6Fmtz33HrriXSyTM08HluWvTQrwRxmm2sZhxsgTnPexcMXi8ffa5A80DTc+tVK
N1mLPVvTBnbwpgLkVXGDqrEymABzOY/QSbnuiF5apMbB6Wwq8b+mOvnZ99jK0O9VADLzmgNyaqx6
GlH92ch/NJ0Oy0rOL+DTPn29gqnpKxg8hgblH6GHdnxu9aCeWt4e5Jium3UKl2ObYf9x0Rjtkmbc
mDD+TtZMlbIaX2dYOsAfE+k7abyjtq8K3UReHi3do0hdtE3m4GflBl3ISL809fI5R7bb+hNUj3qp
4KOZLO+CcVP+iX7/SyD/S9/hn7/C+X+lBf73pfkJZK3/Pf39u/5CCfw/wgFAqAUo/D/nAA66F8D/
m/91+forefCPH/wH+u/RP0KCsXuCcW5ov+CSB/j9H/A/vpQCy/SB40MSA3OKFFzMP/H/iP4BjgbC
jhRFe5ZCNvVv+D++RMAJEORB3KyiEPn6r+D/N3D/38H/CGw6jPQwH4Bg0iAieNW/gv+oBBFPdasy
BZNIPH5LPQiAWI/DQf03xOvt4v39rXxCoygAhh6Bbfgbq2wCb4L5Dd7KeuIEdDMPxeTnLqMPzMEK
pOlOTc93o52OGVpTPtBnMcFSaUHimYhOyF/fWzZ+YzLoV+tjZKJ1byvSk4dwPYxte0oUf1Ae3wj0
DbH33w1+U3Lj//52oXxY5CFrkUYkSv8+mLcqILqNIFWewqKvTD3/3iwMeP/aNVCu7gTQQYNSlt6r
hv+kw7Bp+rQQbfMAQOvJBqdBiTcAQ2fPjne8hcvRJzWLl0OJdQgNyjEP6FJBUrWvUXtF2HNi6/bC
OwJteBIJN4VPoLL8s8BWAAbisc+Jk66IiTsxVn9aidrYI90NMK5P1oc/mctOXPAHBNvmqYw/XYUt
faifXJed2Jye6jYZ0EoGoDi7CmO02P9ab74oGH6irx+PLgS0K9A8Tn4vUFMOAKzCX7WEj6QGkJrU
3nM2+r9wfJ7AXVxGV7tcGnRtgx5BfCODwocWacySr8QBwqyoKbDQHmPRaGBvy4X1yJUj+tgSNIwh
+4hXtxlr/CpTPJwUcKNqZYdJ1lsOySzEcCWZUWlihAYOE/o4z9WjRa8iKwpiYfUPHSA7WqncJMHZ
C/lDXfNHH6admYQ2P6jvhBXo1ft76dTe71Oas8htcJ/7nDb1Lhvb0yxt6XT11RK1nxqg/KZ+qZZb
TVsFZa8/Z1JDyYX1l/YB2ho46/GnUYidny3bhi2lremuY/Vh6YLnDgAsFwIdvvcSBFBNdNPDCnzU
J8tGATRZhcVvE5+GlZVWxV/pUj8q1j8NoDo8/wCiYMeD5kG1+ESTZVNe9eypyoYtvIrum7rB6d94
ezkEn9WSndvUFZb6Z7aAegh6yQq7ustgPwDeXzoB6F8iK93nJs1jFnR5PcM8qGslCI0Rairqvzk0
iYDTqxBt/voDR/0zi+OnllqLbxwzwC8iBMDTXFPkxsMOYMk7iQWL7YVtAyYxzQZsMp2MyGv0eAXr
0NqvetpFlfG3xmnAGlxVaBrQeVd8FhsR9P026tbC61q8MvbOQ4zSe6wmr1iH6cNp9rOPvhlff48q
K0Zmn7XXwCpsfRtuJk7w2A2KeXAf8ZTuUefYvMFYOwLcl20ci6wwqyjl7QnN4KycY6CnRvo40sm8
JTwHAh69EpOgk//ZzQMpYPN0102Bw5BKlw13qWx2hGNBLOhfwTHhaO3vEhd/Vgz+FXEPoNmgY4kg
ds0DAcvkvj3B7Om9r3EliFXvMR32JMheetzpqRMXSnxW9AEec4lpbx3XrwDjNmmgftYOYIn+AKyG
Lqe7Nw4Qc2PLPplL5y+bpVN3UbvvVXRgRBZRG2HIrn0d6+wxrZtX5reb2Qz7CA0yS/V7Fg551zsL
Nym83wQSgngA7qrfIvB+z8NaprM4GtW8ujV9ipL2IeHRV0zhouJPcGociFhyeJR9IRy+bLLktIb0
C+3HTyfFUfvpLzQagCmir4Ru7RoXVR2cedc+kEl9u9EAMwwege/t4WiDFjM5oVYCLiPeBvUoongv
5vbVSxNepFN7T71PI4A9Zz7Ij2nHVrp10lyCddkklX9Ahk65zkOBTKCduFWFUdWe+pkdMg3tfDvs
Y3gvG3c/WcwCojcXaJPq7YAwv56x7aSbK+07mHPUO4d5jsx6D4md3rGxf5mp3Qxr4S8J+vxxn/r6
KNv2Qa9uO6ztA9X1UxyPBy/2zl0D/mOY9F3X8ZNc1U52/A5W1p8+9YC5Izaygt9xwq5zj5QQBPza
ATuWqh/h5Pimf4hQAnRbzJiLaroI3xyTEVkbYQSNgreR6wgmK4MXWwWs2KH0HwDwNCsgonWxedrE
j6NJ4QnQqLtxUHdVFZ/UzDCDs8DQSyVfLvinocj/WBX3F13H7ld/00ro/w9KPRzq/1Whd+nl9Ev+
YmP/H0Uef/7QPyUe5A8oPEhGfFRjiNRGZfOPEs9P/6Dw8oRZcQLFBsq2fyvwaPhHROHbnUFyEeM/
bnYZ/1fg4f+R/qlyTPzQx/AmfEH+FYFH8ncTbwg8Qkg7/AQaxohg6PRvkrdqmq1oEEsAmIo/e7o/
q6U9ESB0irzNSwRvq/jiewkeqfhVUrNPa/WYiQg7M7TSmCWfY3UZQtClcUDuFZxbClib9QVo3aIl
8ooY+R0KX5kz3u9ZWiPrylzT1ovK5nZgC695S9HhGQrPTzjXXSfjEoAtNRQHTt6t3hDnw0qfjT8D
fx98UwD3Mrnv2VOPdN1BhAc0bMCpkyCvO/4+dSotzE19HLUPsVweZ939yjIKRqJaQb4THIcA/4CY
97sm7uHDg+ZP4ElM0+6YLEDjowyqiCbtP6T+gE71iYuVAwwEhCib6giRABr9FpHrlfmioz618/gO
P8xnLWAh0H2w2r30QTYVi52HE2AdMLgdnz9qBuTMDQ6OfHNz5nGPMikS9UkAbWeTrF5hvQKxKpD/
e79eou2AHJkLEDm1r5R8dr6qSqVf6qb99EZ5HTIIDdrxg2UMsI1HzIZaXMyYelALv1DXeLmJsjjP
IMaDpb7/SF1wxZS+D4dAIE3gzfk92PoNBESHyoDYX/2qLusOe0cEYQ6OLJyKwZx+uClTW5NVT75a
l3wNX8P4RxJz7MJUhJshUgUoB0SWDgCS1lqnG7958vBd/pzmzRLprYESKEeTneTiBvgAj/EhMSs6
Vz1Fa/LVYLslkb7UqHByRtutTKHjyboFNVMkMZAVwyC/Ej/r9S1uOlKw4aFpVQftiK+KqV2+Q1ud
EMjVQokU7UA4AnFqGopP6GeAJu/5GGMqEjCn5yOvuKveFj1dZL1sdWf6PKjbkobrO7CUI6MAY514
60Cj4UUBPbOWHWr6O8IA2jGFd9l+DWKgpMCniJi2JsmgHekuLgbexyqQZe1YkHj6Vn54n01gfC0B
Bp5V33PcjYDpmSgIVEXDIvOl6cHOCsU2QyjfVx1AFLS89C10QDGy4ZfhbdRyn5JuX7v1Ag3QVyjC
Ozes15iqS8b94RjyHoFM9Jb7aE5GenDdd8HBTeFJUagkVnYfitkVVez/BIeZw+Xtw4tR0Qu14tS1
dss0u4zgP9Qg3tMARFfXd180vgzZLICvUFga64TmBFze7ZeZxfoMcdMR1QBYEgVNhZQJvI7jT1IH
D2OLq9lQFe4nlf6wWP/lBNtZPqX4YVGqzJ58yLJc9Y357G1DAcS1jWa57JdfKSVFUl/XIT3fJqvh
dJOc6t6g0IFqCXonhKBneHZQNsPKHVBlW32MqFfY7UUaFMRLLXaztleeDIeeVJuI2wmpuoMPl/T4
wY/7qVwDLGzdxt+t+6lvSo1m0s9eN9+lbn5uIfFFHsuXP+NSueWZTnJCmTvBWRzCrOYNF28CIj8N
qIV7MR9QGvzICC+FlF+djNetNwZfumYQwanZL+wITYNNXlRdFb7Fqm4zrPG684+RAJmb6ft5Sd7i
/kSy/tKZc+YPBQm8Y0SWbYoDfErkMYmqMgH2Bjh7v8TI1cnYHW3vejfsFEaMhKDlgDqGYtoNBdPO
hZDyhLSMZr3B7cu9VOdADPOJrXj3DQvc3qqHIHYbzdm1sWGpGiDmDnoAryoCzAPOlTzMSV0Er1Va
bbtlOuOx3tch5CJrtLn9pG9pmUbgxeZoE40wDnUcdE1ziv1H5J0XdG4ggLj3MeYcflCKHGM57hKj
odyBkVwM2ez7QuTR1eRhaIBpImzT9GMOWe2dYRRTdQiqaLIjuLL9TIJ7Mh9ouuwr7o5W9ic+x1si
5J4q7G+Sbqe2Lm/XxCjweXW8geD5psS6MxbgmamK0YcKAi8HW6WSGalQv8oj6AfsEvTe6PFkvOgs
YO05SKhjMIeWzb8rfhpivmHtg2I16CD2hMccGQ92D6HMwfVQ84cJyAFwotjMkvlYRxJrgOxHbssR
AsFUwd+1Fn9erSpdDt3g725/35SHprd3Hisn/Y5+4sSA3xHGrqSlRZfa0kNDscTV86L0jpl4l/I3
K/m5Hez2dl25xpcnB6dXWTjEiS0m2vg62qT0hudWBanHMqjv+yXZV3OyV726j6cMZK8PXAFsVOrQ
SPQQQCXQm/OE3dXSP2HEZTfyofS973XZ2bi6DJGFzNATF9a+E7Hu63G8DNiJAhyQaaTAGvTm2ofi
PbT2CnAGKLC5jm3/LmL34JHwvorDN9V7z7gr0EuE0Bp2l2npHujSPrSEPU26exjFcMo0mp3s3Kfx
Hdi6lxWSIJ3JPVHumsjsTgFFzwCZOiUexpkcu7gr6lo+LJidcCl7abGJinAB+4kpraH6CBp83zpf
vSR48Nf6zJIUypMeei1I8lqopwxI/MZ/I351CZYfEHLsIc7ZpY3+nJz4kVXTZgnQIPnscdnOAX+X
0nuE6ChJ5icT+yeP1IULl6cQr+HN1XM4dIVuvbvoZ+NYuRq98xeomyCQ4VApKXRLoU9RzzxCi1Ny
KgujKeRq7pApsh9Wi0GQ7BwLewFiDHPgXaDN0xw2Q3FrTcawJFTs4L2NsYDmkWOYZOXz08ooNlH2
mjEJ4tiWGeMQlxDQNxijHIFLsAa8OERV6p6s8hcBPdI+CZ7eSZUc4sF9UWqfxHTXqOnLa+u3gMYf
oIEVElvJQ0fea7WZ2uk0ePKSgChi0aa/MOUA43tPXbK8uZQ/3p6Z2NebuKe/Kiy7jvWnmvgPQ4ic
3nE9tUXchM/TdNP9+BfYm/wQw/LbLvAr5utZqfU1Ges3RKsfwQt9Cuo/gIrImHe2obw0fQtuJgIa
3uhz1k+5j8VdW7dLtNvDkLmEcmkzzvqOr+S9t6cm+womWL1cKkg5W6aLOKsByB96eHIMuCiT8/4P
e+fVI7fSpOlfxA9M2uTlkCzbVe2ddEOoJTV9kkx6/vp96uzMYGaBxWLv5+LgCFCru5omMuJ18by2
61WbCBkgE6sUPZJrIKuoQeR9dR19Hms/Tx8WZ3z3S8Q/1bR8l1Xys6u+JOSOFpEUd0u2RiYwAUI/
AIbiKTW3z3ZLTrNVQJFt/snwq+PMbqRqjUZtf6HYO5SF9TpkBr8T7xysKZ1xMRO/aB83Z3zOM4sG
WdrhkhpblDp25Gi6AbtG0GP4JQllb3O1haJRZw8whzK+eQhUAeJSn80JqEjSLDimfftAvs6ub/tL
nzyjWIRhF3FmjW9C58/5WD6u2jsCGlAguXpZcDJ7lG2lfVcG+t4Q8n5lnJ0b72QMLxxjTLPLW9bJ
e+lwu41Q9ey3rFB19cZb401vzsJLoQaqy3cPtDcLEbMy/qgz/xIU/hsF5KVK6bb95eShKfOs5KXY
5EsWrB+WLB5ZBL93su2UWLRsRf24zNSOzYnKNQV6Q9GieqV3bfubYcU85Z31a8aLAz3beuA9kD0r
Gwj6VytBHV7XCbLlogH1yS6VBxdSyicoXwm+6F/qorz249M8HgEZ/2R4tHbNCrlpe62Mi5L1qAnH
cN+5+wEp31Is691gJyfR+1c9L1wp8NXKuyYmvr7UfTITvqppvAoCf9tvsn1eXA0SlEEl8wYuYSai
tWjrkJ7b5BFAmhrk21GDvZ3XgF7HWPKz52seUj+q1g65ZYZqK+1HzBtaGmEwLCGrmS7LBFQUeBrJ
cqb9vV6TcHK7C431fFFzmSGnYYkOZJxgVYjNDyhhedUlSdyLaHL0FPPEHmv3oU27H6ObPvf1akNf
D0lo6bdlzaqQETRA7Wjv/DRIUJBVRzY4v/WeutYtr8ig6nvVSIDZDaMhyy2ODVJEBD47SJs1No1E
X4aJKcvO7xdCLPbSqeq9I/SdEr6KGLx2E2rkcDCYbbLcRZ0upl+J1+1zmx7d9Ohzhi7lYwAgZxI8
qPR2jWXuTNX/7l33YE9kwiSFuh/Km9x0Gn/ozXNClHzbIeA2F6Zcj7KRVbiZ3a9grmgrguq6jFIi
rSVTHTJt4VCvOkWGkd+gl5hklI/dFCHQSasvy86t3baaYj+NLS9jNFnde5HY32LK/pqJWcS+Z4SW
DEYK38w45PqPm4/mvDGg1FiwWF/KIVWXQmuBZJEqRfj6FjdLO0XD8J07pJ7qrNse5sBEI16oBcGh
Lw5tu2R730/BbjzyWfy5PyG8Xo56UWXIUIJIvKuTvSVumt0WAJ0M3jGqESXte3eMbCj0WC+t9eCs
1bHVbr3zk5p+xp93HhKd2EGCsSOrPb/rbOu1mrwSktnOY910aMGn+ZKLZ6/tyremh7Ys2dN3dLee
JXaF0ICsa7lfDXuEj82LELnLFNVqNcFhtwG888toeRShiP4m/Qhm1/dn2XsgpbUtedSLlqmTZ9FQ
MyJI2oEQOoJnKF2fkPYkCE0zguvTfLl5TGE9yxM3Idmbcz/vcl4b4ZeoLfIE825T/knnACZ5QWIq
tuFUrrI7jqU8dewyC+FLA1K4YlfmkFAB8CnamHAq07dtAk2wJwPRSk3cDUQ3yEQArTGABAfmcDC9
dECdFdiPBb6CzDby4+A6/SnRJ5Y+MlVRgOrgoVzSmoKLhQCRZ39wfBA92UPcFAh6Z/VrnJqzT/gn
zLMzc++rOu6m9kpf+R14EXrwNpxkPn3o0X/3WvvvBLn+y8niSibBKUv0EgH39Q9FwoDaCU57vNLk
mZT5eqiCHCZfrA/cDcXoE+y78eSNhTzr1fPPWvf//icC/MeTEIoOUObcfrPaDzDIL6vTh8MI6K2K
JrlMBmhAUBjrXb2qR9vObB4SpA32DVdJkHi+u0rvg6xl5X2TsoW8L6eXonr0ammdeI7XaLGbr7aq
3Rc/uHfNBPQRharnlb+NRjbvKQLk1NIPGc/meVocCtpqus95gxpQ1qlJfsmWht0NcG4Dt3gG0WJX
9eqF+WrrS581RbyO5u90q73YKGg+Gqs+1o3SYZ0Vwd26ZeTHOw77EjL76olyfmbiOq+6TohV7rZ9
oLrPJUDZVqTdm5GP7ZO0/m7+ZjzxrRGWUjOOw3LTvSRMNh77V7isz1n2MVutd6j87LcKquCH64p3
e1iWv521Rf20vXt2cVqRmHtelqLMQjPuzskZQTOOP+sO64ekEyBYFrrH43BocoMu/QAw/jNr67/0
OqGJsqOvq/fWyc+83vum3w6NNfRo+MTT7DiHQWOm6atrOU1XiK8itLV79JUBz+b3oXOWXo2mrA9e
e2OFWKnTfe239AcuJI4x9x0EjntsNN/ALFjCc06ZGEIvWRVCGuN34hvn3Gufg6L/K7bKi0yn4WeP
VdzWKFSWNMWZggkoDKekR0a45TSztJzjboKedAPemo2SEo2ZBMMPjt7Pbpb7qsm/jaD5KRf7o9+u
aDe6avoTVPkfjD2fHBw7R0FBOP6J3RUv1XKc1gRCsStC/DiRqMEdjBWJ48jKw2RbHoxEXbKtuqA0
aGO3mV8N4IVoGcwqrBCoTmK91kv9hfD5YLm4kZrgVlVYO2TnV8AoJBPJ2XTNj64/4Jn41tK+d9Bf
whqfDTX+GZ3iahbq5BtChyJJn6kmR8T4P9OCfOqkBzZPwUQCnX3PlY3wurWfiHV7vf0ffSdyxPS5
qp4Q/X15Nu0bfc9Vs3wsHDqBIJd3PCpz7z7xq0vv9nRLh80N7WXdowjhXAXrbL/alq/ylf6EAJZC
v82mugyj/woQ8xIY/n4WzkEPwVW6D/XMWxMUGDpqnX4nkqm5KH43s3OoPNXBIW/v7jrwZsNvDU31
s2qGo1X3EWmlgKnFOuxSTVjG5p7YPVKFaVL+TJc5Jm3lXmx8igahY5Ql6w769FSbCJsCE7U+wM6m
5K7fuCaqrtpII0QxTJb5mhaSHz/PsnjCkZAua7mzoSOivOsOmqCnxBR0xU71so3BaTLzlyz334jf
R7I70tRwM+acwJCi+rKrZHf7Tf1APZa5ftG1/pxxJhlp8Ees3o+amx+VyjiPvsPEDtBpyddFIy3l
Uo0db4dsvL3fAO0105fIjLupdo6FmJ4mhcSfZy6wjl5noPABkerr+gJE8Dto+JXWNvuaZxed5Prt
8xXTzLVRrrfP++zUCLg2/iw3KD0JUfmwLixTXc9KeyioagoPfHcGvRzmrnt0UAyRo/Urlv183WQ4
5NjVhpZOcSye56zeucjTem8kKcx+Qn50PyjURaOMNUaK3Mwh0vmsykrvC8PPgY+fSmkfxYAgs361
eZ+l3MLRaaCPjZ1yEpS1/GQCSB9hPtnkBN6Bqh7/TpW+Fi7Vcr520schULunIl9aTpPsmCmNExA8
OKi9EytPTWDtjmHdj83yYxjql8SpgLuXh013n6nJU6aM+oX9tk9lg9MyGW5Yv2T5F7Qhra1RRYPp
v+qC4WSp/Bv47h1XsTOkKnAH8fnaxTuVHjNY054NuXz5Of3DYAg+Kv8mb/G6Tc7v1PP37cZlRz3b
rXJvOOpiC/xCiUYyILhWHpLavERzxii1Zvgb3cW91+3wufblt2dM6c621ftiVg/gaYcCjYV1nkX5
jYCOMKvp2nHh+6z6tgeUw2z1i82kOA2aj7yO1BnDPXamdmIR/LXHHAqgYyWKzL76r7ohKQ/1WgfA
mxn5V7rI+9yuds6wvQsUc+kYTtr6YRJt13A4DIFxTo3g3I3qJ6ahJ1sauxSkriNDPVy98qvvqa52
Nl3vmoEiMOf2uSp01AoEcup2Q931GbghMpzqMk3e/ZioF205T5yHL0EqTyMy1EpmcH/UNLP5JVEX
41G5LBs0SzF0n4k5Qj2P5dd3Y3CWI59LHOO8ltZTzcNcmQa6bMW1T3vrSToejqYW6f42/vDle/ch
VHCqG0aOuZ5vEjZSPoYy/1ONy2FyjWiR7qlK0ju9tp/FNr872r9fKoIDkptkUGLoKmzyCpgkvXx+
9wEUujxA0qd+DgChy81GUGfwAYVu6eXcnR62F1bvvjgYZ/PG5xDhFVfJrmmM3xOxreGKb9TukEcv
yPj8/DoU9Tmf4FTdPP8C5a2RR+FAmt+n7Lc36nLv9xRje/Zek3q+S0R/mmyONC/JcMuwycm1Oddc
tMDGKx68+5t4e8q8fdcbuyr3Dr9SpMFZ5Rw7oAhZbu9NU8GueqfbI9tY6Re5oWERcFwuLk47aPK2
8+FzvVObylfcyIfb8Z3D1To5il1lPVHj6QckFdOYTnUwxm7aPIoa4NbkW+Wpelwz+7DK4erNxEE5
mjq/pOsH7TDvpNeH89hjQ7H/KDOFTsNeZ3dDPCn/Obe2x8lYsSzUeIYW5SKOHaHQ4mThCVCdeyRe
pI9ceSvUTp7vSnDE0AHfAcliwBI7Hv0HIzURAEzlRRfeKwaOGX9x4tM84Q3rKxWlG65KZ+nrY1+U
Bxfp4eM0HQl/Yt9f284RtkLC/Uo77gNQnYl3c1dUuJbmm0iXruzvP7Tp//DL/684AfIc/u86wn8b
+0Hnv/4rt3zLw/jf1LLw/yU8i9Boi/jef+R+/8EtB/9yCQYgU8uFicb7cUuU+4/0gOBfpvBNYgMs
TxAuQETAf5LLHsECkoRCqOVb8Cw6t/8Pctm23f8jmca0bhJGmGpEzTC/5Br/dwFhgRSaRJAFjW9a
1qFpqnrfThCJBtNEk9TL3bIU8Aof1mJGQ7Kup3TFwesu5BCJiTbcOzZV0x38zsVNFtjxmvY/gcoQ
+rSs4qukOksqnO/3N3mJyCLBcju6WvfkpMlDanrPw5hLvCbW++hWr6Z3gx4sDZ7smbsZcJpDFnl6
WobjjIE+sPOnyamfQBFSaBNL0ueNlzWdfyVyGKB1WIu3TOVPaQCH9zO7rO+kKdzHukbd60vthiPg
BqocHCEajmMp34wEj2vHiGU140dVb6whmIJvaYkhLphKT/hTlcOc7SlxLwN206TMim6eBPi18BUF
LSaE1QlaTschOy4m0QABpxVpBKFO3/pdKyQCQmfCY/GQ1Z3et+xIIBg9o3Hsdpk/dNe+3Z4rc70y
1Nwvbv1eqy45CFB+kU1crOHToXvaGbCFrlewRtit8rAShYqEwbGtPdB882VJXRTbq1aHMu3iOkm+
hDcFsdTzxW19GRm27OLBHGkAMwCTtGniQQ/YVGx4MHfmVPbmLYE09PrYscCDp6w5WUOehhVRmGLM
1TGfSwAdf4vrtkJ2xul3YSPcAdBjDk27gGCm+2XCXp8msxYxwq1LnpFzUA9/VLW2Ea7zb3tDBS6W
kRmtLN1Yw5eEnt1YFz/HDIpFRcZbqn7TqXiMhDULmzMRuwF+Oxr8MtI6KxA19tuOubYrEtQN7L87
Bbn5hulpjMtcYl9pxFH05AQEdoBmclgDNBDpBgnZG0dCRvFj8Z3cBluXMe2dtUAGRss5OHBEEyZg
v5Doe1Q9hd5IPIXIitclCZ7rwX/2swGUsAGjkfw+Uzkdx+2YotoLJh/TpeGB0qyMiVPqM/GqYG9v
ybmxbXbREI4S+gYTNDa2AGxWx0UNGNnY+K+kV/5NrGA9ibTrdj2W+50hmp6OGxJ9CFKYdFg1g98+
1MPk7m1HP5r2Mu9nqyxCp6xQJsjgZ125Az7iQbyx9+0jA5qPxoS8geDibMrfBbKH57bJJlwWjddS
ONVpxZe8+OkUjcFgn7vcmqLSmrw4YUUAoyw8dYxKs5wZxrPcAGspnBhSw3hmuF9pqpBs3EClPS9O
RGB5EU82MG5HV7XcyFLwILzZQA2GpDVN2WqJJmEmWnUJq0UKFPd4gpXfv94WEYzW8DQCFh5EWcQk
MRC9m9u/LUu5/CDWaXlFedw63GM1BmAyYEKD0N/HZjbIy0vmJcRN2ofYZ3awzBygA8oDDPwO0rKK
ERp/ML7XNu7RDhys0l6Qm+WR5NxfE0Bj5qcPzyzfCm5f7NV5iacuf/L01PAGogsMNkaKDpsZ9+o+
LZ3jkvqQmqOrD/TWRZhhatklk407foRAKEt711AGPWw18Yq6OWQgGMOOWGKMAOVnX4lfWVBXeO/r
P1XuqFhhR6A5w+o9BoYV28G5wLe7s5JERLg7zpn00v0ymQ+r7p4nCAp4xRluxYcZLD603R5KXRSn
1sr+2F52N3UD82PL41p32KjcqY18LEiWMeJPoTSESWcT+AfHxyZCcz8OcyxBZFhGVeZHjz2ZTmMn
nAq8RpLuDQy/wLQxVGdrjSy0AliV2ns2g0R+gfm3mdY9v+R8snrxUCz7wJ54ygzirQUKYjD0iRTv
OvuoSmzFU2ljj0l0rOzlF8GmuIotH+N2k350GfvZJsSnSJSfF1QukKRpfgEmTNz2XBbtnTIReUyk
N2yjzvf9pLrbOqEkzNpZsSRvtM74JO5MiVrJpEhLqRkHEZe73cwGVSWJmsuJ3KiG7Oxl2Q3ZKQwq
kLgi5QGYcvwP0fgEMCBY4l3rMJe39Wmj/c6b3ahFcsRGT9c/iGtdtHYsqym/ivpBe52MGb3KaBXe
AcDjLA26URMwI8oJXbDcqn/PvQ9X69CpKiu0CQE5TUN5yCu2yQ4rex5W9mBbhTPsZkWIp+0+N1P3
bXaZjvMhF2FZmZfJUbc1xSLcFuOrcQPkSnga+2I4iNa9eaHZ746Z77EY/3myqrNpu2fLbNZI6fXB
UByblls8eB0uwXU+JsZ2n/qJ+zIPF1kW43koVh5XC42x6xMIORQuzxBy3ECh9acw3EiOKvQrjdqS
wBDLxW/Qmz6L4ZCZDz+x0a0A+P5N55liObbrB14HyaYf+3twgDBGQ/zIypwoeYZpOLKnXG870ZVT
HNhkpabrfKDxOZQdLvaBXTdxvXFyuz1o0DR9IhzqYvRcRHrkSB1MgziPBDgxLwBO2s3MYgoHrQgr
WpPixjaZd1n7Yx6X01C5qMaN4FCbVIZRBrE/gqiPG8qeoYBmrZo3U2i1zxVPQZbnz1mjADSNqdu7
IsPOlaMETgm5yOm7eViFlru8Fv2TRU6BgQHZadLHtCuGyGV0q8c3p02MvZ2VB8/Pvmz3tmijU/Tt
6dhBnXQQM60Trmm5nFfHvRAy9UaXVRrFx5oE0BI3lTd9RGsym2bCpzNzf9nuTd+LrM3vAeKUvDD0
9ccFF8Xc+SdSsk+VzZ6VvPs1oeztldE8+n12GRr04ZrgJTJT+GfA9S3j3a5cjNBu1L3dDqiFB3Gn
cmrAzBZv7TJNgO2TYOYk1CQWlcLE4ANbl4fFGmE+BoHJuohL6mC8wqIeh6rZT7P3WHYwOkMuy9Am
EqXLsLVzJ6z94uC9/4clYcH2mFYymkcrPxmTv+dQMmiVvOKYMAWbHxKHwXGaZ3kMvBp9TLdLtty8
uGlWxPmcIr0W476ob8BVsv6gh8ECmOLOa4v8Y6MHYiEHKvZEFUdD8MHzHg5nVN/WNL2kKboqy17f
zL7Xu9nERVlOj3kxbCCfCzfHnD+3uZY7u7Qz8JR2uK7zCmFVpyyvE9l62XjAVmvYzmnuG7vZRd5k
F7yXszOal3opvKMtSDYi0uEOa0EWehvIvM7afYkskX6j8qM1UyoyDGcCPczvU2RTR8chbakuyDia
KA94hoxr168jLoDxRtRCnbWCEpLarAxA8oQ/mswqlb4PynwbzHe2TqXnxT8Fgyr2xQwkUEE2KHto
T4sosFcITKTKc8+iT8njadrXpqeDbzVKsUrgGkTFDahKDY6rCVmDbx4ML0DLMOOWTy9OsUz7DEvy
tAT1KfMqDpBN2XeFoZFXe3K7t5wW88rQP2BgOai639eHhJvz0Cf9Q8qUTApDXR76mMm1OvWj/pu2
8qIbuEjPhJoovF/1YCZHv09erGxGXrjinTdBs0xiQwrtfpgGjol2VI94t5zIbQVJzttGs6FuYezH
DZF6oxBzF0GCeVQ7TeyY0yFIl70fNNODg3aNh7a8bkVk57iS5EaptZGMRobIyChbwKHHQFDe6no5
Sidf96Z9x1oB4pUM1G4zlSMxOPwFyM25MlluW6Knoicjd0XFpbNQHQsQWKugPM6BbTDGuPwcX/8u
nZykmW2bHxSjQk5EV1TwV/Wcdseqr9pDkd2tJtYGNCtEVXg2tcQj5Xt22R3dnkc9p6eZZAbDajWx
PQ51b+CiZQvQMA3yjjeliOYp+2xI8a2lQj1PtICj9HeBRzbMh6U8+VIFO2exvl1BNIA/IfQcdHnx
UkpfOZrUZaLNqpQ3WxEvY5eO2k3++mlOaGkRnEU+viCjz8ZDXmyvqerJpmTLNGRRcR5uVyHI8rPI
E/+udJpDqtR+7uzfg+G+1pZcMc/weX0j+HCK4avsOA1ncbS7ZT7adfJ967N1N3xXip22ZLEQrdZY
Vdxklhv7wXG0Sfs3HEvtXVk8b0ObHK0ZF/Q/JLYj360OFkkl3tlfU4z67cTEJl7WfFa72unhlSAV
S+ObJEGy/NNTwXzg+VRzuIR7v77r1mU9yPpSNVN5XLLhwuVs7iRJR7W2uEo3BwUT8s4L5MkvUmff
z86DVbPtwqefnXQViX7+JYPtWybLocyXLap0Q5BBzlrbEV4+Ug0JdgNf2Nn0g7nJmQWiY4eegXm5
W20Oie1nNRlHXAkVsJA4jzZN+Fx0t40UyaFoect08mb0TrkbWEMVGtepHItYaRNa27cJDRBBpOzu
+WYRjdOhfcgyWx4JUTs2Hq6UUgNNmT/s2uPT2CRGTDl3OfPdv2RI8XPrgGsuZh8/r7+SFIgByGuB
1+s1I5evRi22tubzSFLCnctYm/bjtFd+SxaM2k5LWvzRprWF/mxN+FMzkvhW41O62UOFYWlna4ej
CPFQPXWMRcOTtofxmEiSkhr0ZYE/PlS2jpFqkBlFwYjkK9UwiFWG02TdXNrPUhu7MhWEeboynqf5
jXgoFfc4giPlaYY3TZTNtjIVF5NZ3mnPdXbWuPyBvWsO3gTLMrjlXd1iXp/S6ZHl8v1DN72K1A1z
URivMw8U8QaEITr28nv05b2B+KnXTujeb+OwnG2DPBEUSuJi+ejo12R+tg3zTQ7Nb1sTT5N11JSR
cpZAAZhbvtMuVErFyyNr+bvxNV1B9WZsA/WmH99pY7CMWHQObgaa7PkLkrTAv0F9gLgykSe04lts
QMSNDTFluZkcWIrxy2DMsK0Zu1CLqphlsYlZs2+Fm1pvOdqk9QG7mh8LLDM37fqZfCSijtTooFxD
PWmlh40FnDEzO5Ich9nVYKPoYqkWbbVqD8sIi4FShO7WtsYDfduLRwRDlPQdgIFt7LQofwhkOqex
hVIp8ldjduxjOtgvmLiJcaiT2LeXekeq0LmnShyNpT9nZiuu2XLxl9q4T6+F3/Jx1KR2Zhtc8gVA
eta+2OfnjfgjXvThqcs3cR1WFv9IBsc0D3oKXXklQWCAEEMotLndyfxDNku+T4u71QL2zKVx9DL8
o7bw4Qfcudip203xcgnzx9YLijU9vCzrhfabQBBE6sjXyIVs9Z09eA9Fg7IZ09NHuXZVSGIFBFWT
kRWAayR02NW7QyqMI036+4zdMRtWUMeTF7uw3oOVTmoFstEjvfiEH4KeJLgwi5x67sDeM0hG5L/N
xayYbD7q5mbFsWA7P1svReBZpedxDKKsc5CsaZTeG+cdVA8xEfg0ympJYthA1gbN+nNbkN60S14c
5RRVZpqcFigbl6UGQXJNvf67N8C/zUrwrs2Mb82ATKK+r9bpylbDExq6+3q+VX1nI1Tipt6aiuQz
zbnFRFSv0TSvJ9s31alYjbuKgM2xGq9bv/ZRtyznseIjg8ZnwJ2hJfRHfWoSgzwDQ/4tG5f8y7RF
sF8Da0ANQAXirG1Fijsf+M8Nprv+Fs2BMv4sRUlYjCLCouutI+P927jdMy8ee1mzZ3HLOccn/8nL
l3NPuYqrAjsLxNjDTAMcrTenGyZUa+emC65TQ++7AF9AkPGrJRzmRgbX5irxPEj4vKBSX2UJ8o49
owrLUryop8LmcWr84mdAtHpmmE+Nku4xcFijrRL5Y0rVuh8545IV+SZDImwc8Veb1tXdnJX7JPC5
T4H3y3VPM8mbcsyOSo1vHmMInVp+Lhpx8us6zjeC7oKaXI+eN3bmiCdpoI2EDdti2n9qBilmk3wb
EPmTjK7NdWcSUcrH2xcmG24mRzIVL1/wHQGnBxqewQUf5Vli0CJTsLJIM6HyZqhwPcO/GoYL0eCW
DzyvQVzLQ+ORwsKGOuuAPhLKLvtePVJXRqP6g7LpYzS78exK99tw/LMB/LYU4pM4R5rILdFhb2CU
WIIgiZeW4IqaILe9Mw53dbVteHTuZIs8Lp26+ykjha9z1LyXXp8d6lLjKOGANUekr2tZPvvpgp1u
S89kPTIzQZcihU2ibVH71Kh0JFy7i52F/qTwMBwMwnke/fRBSSa5tnPxY4iSjOwMD7eWCf24w9Ip
JHmtNH8VC+EzPDIAEyQq6JX2z3pl8SAej4YCoB34dVKaj5W07oZyJIt6lV5YutnJRSLvTsFT1Szi
7ATspX/EXqo+bZoqL3u2gaPiVuNa6LL6ZRyCHf19eRrX5N2ZqQyWJFBLlWuUSoLzA7MDuUhbsjpu
aXVt/5GK4skLximepcQv65ICloE3c9DVdwQL0X42DadWpc6JG/wcN75mG3+bXf9uTUnCeh41gu11
4vZ6etkf31cvk7F9QdnVsYfgYaqz85i9d97FtBPzsHYGUjB3pHb17tUMvheItV1qWJ/thC6+MmYe
+c7ZpUiubDmjQpsM6D0DRtXVFx+olcTRbOf7BM/JAk1X1qrtOIwiSpC2IH848RaTVGbIH3wcfeDm
x5ZoDg0qxxDZ9M53xImQ1D8B+rOsN3GnCLC/MWfvd+AKeoT5bkj5fLaQF+EUdWxCzhJf2f7eGgpS
bg2klUJ/0kP8KdOtjYLOfhYpKkOnHb9ZPrtCbpG6lPvuYVbr2Vy27iAmE50FvgNi31y+Y6F2C77t
bLOvqV/eDW0laPGCPyvSygkL7aGbJ1rFhOzskiLgZ+b8VGltnXnLa2w2zqcEXrgPVv8yYIUJQXTG
XRBEpQAa7N2pO9djF/cDkWRro57qcv6x6O6nB0ZvvCMgZTX0fOgLQx17Yj+3HKZwyKlUyX2RkClW
A6NWSRbbfAgw8E/0QXHmyy8fN3S6FIwGZfJWeu/TgOIEcQIZdW5+qYf8qR/tbjdZaBeDQF3JqgxN
4NxokFRjmjze1tn60u3fJLNBVwa4AgzEN+QEH3v2VozY6sincaJE/xhRIpNSxyaougectrGHpdOc
Al2IJ0JP/3Tg9bVjiVCo/JFch8HYLutkPmc62S9J89E7boV3uSSjzUvjRYhj2uj01BI516mZw0ER
41lrGJ9BzXcOV+PVqbw6rt0KESiY1OS9Yjgj3Gj1930Btbpk/c96cZkfyGwMm4DJBk8OQUjb3YrG
i+OUyjCTpVfmebkvUdmu+mMylThrAn9NYeVPhvKe3LI8obfj/rImlOK33ANQbJHc6pvzw8falV1L
23i26pqjgnISuYBHS9nsitF9kuzyJoMOdO0XGRHMKetPt0CkR9Fxy+zgIisMFNFWQfAyd8g6Nvux
EvOxxctb04nao3MogW6a0pVh43X3/f9i7zyWXMfz7PwqE1oLHfBmMRtYgmQyk+kzN4g0N+G9x9Po
XfRi+tDdoakq1XTFbBRaaNGbe+s2SRDE/2fO+U7iplb8a3/+bO0P/iKvm0uNxQQNKXOXUEOdK3Nm
AV26rXP5Uxe2x1nsSneSBn/hfxqh7F6f6rI9Xebdcp+XgbBO9cNQ9as9ZVAIYxTaCYSqkskLEtZU
LH9gyeTYUvRzOsiRTadZnFOTjzoPB7MpxVtjwx85WSbYPFjaea/0h4zzQ2aa8lDJsrsxWQuU1RN0
rrygrImLxMUKV+tWV0FYJZk++ioxMvdjzXwqprhpGfzaE3qGrTr1nVmdJmr1BYU5g0wIYKz/ZmuA
hSaWT1skGvdmpd53Whwj/xnuWobkxyJF8ARwpwpAaFysMiEEwTTeZHEZb7paCjqN1L8K2UaJs8iZ
+uxtHjy91QIeLLErFrVyKk2+JnF97IxJeYk0BiH6NEZuz8XoR/EA0PMhasFVWp12a+BZgB2qnkd1
vFv6nb0m9xiA2tyLoIgF8RsTfyRLNQRkVnb2mC+fidr+1JIs2mO/HMpofjG73mXF/8usJt8y8SqN
yEadbUwuMWhZt9mykF2TdN6W4c3om5sc/auHxOd9M6PzZswUKkJzK2flgZmGxMSTrV2nAp2UsISZ
SQ4msl5u+55BTanNQSNVk1dmSFoYmT4ulZXcNQuPmIUT/cBQG1gMyC4GuvdAJVnV1C7p0vxCcxAj
f1/A6pY35qXm9kmneUkauexGsbhw1hcxuBNL9brVlDjq9/WqcphFjeDh7kkthI+VlYc0lr+ECE/F
qhwKvJMaK45AFGcAnQo1VVO8CqHStrGXj4bmbiYCq3IqGDVzv05suz4fZB3ciJBTy9XKfKyK1hsq
VDJNk+61kWpxTi5ohigpZ443l8PobspSyB9xrbxl49kYY09LxvIKz6VC0se/jVn8KoU+I7ZIbqA8
3Bej0HmgFzm4h0bxRtAtwAWZS0rCD4CTD0tc0aRNAPUKdIvsLduzWqKryCCkRuKgM5rJTCRlqQK8
CoKEostfSgsqNC1WORBi0CiisfS3kmiw3kth1pSS6VnSSMXW76rpCqE98igX+nHBu2x0NrTb3ILi
0/IPi/pdKrsAWs3iLQzlxyn9mDQ9ZQbT7luG7EVmtG4DVccZBgKZ54phy7H4tdZG0GTS6PaAPQH4
a+dWS4G1FlrpaxleRa5iCKUP6TSG4c7ik3BWCa6Ab5kbj2dgLh6SWlIPBAm442j4bRull8g0w9SM
HiXNfNHi9ix1DSNgOYPNADR1jMv7QRMvZcfTpFtmhH85psZJ0lzGtR+VPmM6UqsbIlNuS75TL5W6
jFVy/NoOKsV9pNqRJYSqFl9K1OK+JvRn2ss0TGNGIKOovc0Sd3A3yhzIaMzavPjgt2O48siRMkvK
FX3Bt1q3MvdqdZvwtmru/1SWu2M1bvzC9bOV9JOrCxUKg/d4LplSKawIIkA+1U6ONFsAfNKM8K6S
0gd0GuhyrITbbAT5jamfk8fo8ZSoYaWJpataaNiKe9YVL9Ygb26yMHIztlhmicbYu5XIIUgEmWan
Ylib4Mp1IrZJdMiUSZzSiHa7HHphaoo+D/0DWM+z3C/9tUySX9a1S26teHpES8mMMc/e+S1MzmSk
D0KaRvbW4yZdtKugCfQv3KOKVGCekAkkYPX3Mplm6hImxBCG7YGa7DL0oi7YsPf6lTJEmivJh2v5
uoIX5cJTnq3K5lNUG7e6Jb+yS7S8QRLPSpHejxocsXHEIoO6OjtiKSB2slvPkxIXNK0NdpAkUu4s
qz2Yi/DWIVenPYHHB4UQWVWfXEUm2HfpTLGXw1p2Un5KTpr8pPP2jua9hKqnvOtyOZ51Q6C4i6uP
adw0b4ME6bLSIaVhUPtw5pBcuLzx1n5tlpkeCms6pwJEYDaUdpo0yqvFndGrxXPS0YimFuzVFDG2
F6dqwfPXFVQCGHJjD6jT6Q4EkX10laKHS+I3pQ5Hk1FFnx118xbaGiPjJoldQh78UmiRdlGKZRCf
bEXNGq+eakZ6CVrhSK8gsAotB10SnWXOrm3KPSNlMiCymi7qJjmZVDGW2kde3tE7R+RN0BYtVF0Y
D41lIN+VxtNo0bEWb3luiAAGlSwAN/rQRQLr7WrGHTpCXW7oPRNmZnbbRxFE+/VRySTJ4f2VBfQE
q/7q4vGxSqhkqXRql+9CYsaLq2azRIg0VNn9hIY2rZnhdoXKNkReoAkzzxM1rUS0XncuelACNwbh
aesYO7b4QZa12Kl3Se2hT2HIAT13+O7LGuHbVDMfobBq2mVXr3W12wKScvVIZG5kdgObyiKMctT6
8sJWnVh3ymt3zADmF0r6gJFqC/SsD2gG5QNHoTaVnthBf1LV+LRq13Eo50OHL9frqj51hAG7D4Xc
FmxJAtrAGkW/iOPNhw10LEjLCBZJ6JnPN0Dyq69lEWbaXQT4sdpQ945x5yUaK3ESpyBSWej6TWQ2
pLiijFCZPCbgFxG3NF9WmWoEI0xo8ndB0bQCZ5yhXiJZsOED9z4WqMHNE1eNMP8yO+H+NCk3MME2
MUqECNrSnO8UbfQIfoptyTG0tXKF/NegS8CUITWz3/uMNu7Jpd6uNSseex406WbJCXvCO2VPp2Qp
TpTACAhS/Z4o419TlOOKjaWjPByRlzZOVggDSYDoEIaypV0vsL6YlfGNoGfxq+glFQSu2igccZKi
lV4HdXekDLsPZZAZGSvTNrGg25MdEmBHvRTfrnKUgOcePWA/9PMJ5c3ITzITmP+XObtng3nDuKRO
sy/I48awN4ZMfWnwzGnXT1SLTiIV642wFyXFvJy3Svgi2QAEmULllaAbW1nw01UKF76ClljBRuVO
sxKu/TZtCGFBRkwSz+QKB27fRh9gbbN6mG9mFmWuNbGchYD9GUfLy2QMkydbEBaaZsQJhXtokUUS
Kxb8fkmhjAH4p8Zmkzc6fX3t1GRhflcfN03FjV3smpEJoU6TGXCmah5TC8jxTvCnVQesK04xbNH+
BX8MFVyUseVUlOxa3tRAmdXmQdsYAOfxwpyD+fLCXZAbrMPZYippITCG11/jki1n0eCjNrfskGk0
NU2FciYGiABu+sNic+N2RU5Kw9iVoRVTV/VY4lYrHZxmbiqvlZlpIzju+4e6fVoaAc9FclZHYi+I
Paji5nY1Sy0YhfGHmVXrbVHDNFih0MbB6mfAGspOJZHAmp9ybEMTsmgUKrk9NRulCzR77JQrX05O
C5Ekr7KudSej4MRHP66JDGn+Ll6nw9+NxQS2Tc8SpCOHdhhC3sItnkkpqviM6J8AGjflWIy2vk9h
RiiDed/r3b0ipacsN1Rn5Gz1VNQ1TAKhjRd+m2A+zTrrxqoZUOpoq5K4Id2lYUElMemhU2DCUmd3
ViSsvsS6z0kNtoIKW0ihhjfcCk1us1ctgKDgqm5WD7ar7DIt7tyOABwxuwf1ToWrSjeyLvgG+/Id
FRsDQeZrRugXpIZ8ndIZqxHHHCfJetrxc1LdnvJxu4k7ALPrWBhHLdEath3FfQsC0iW0+COVqzWA
ledhFzony6xd0BiqVTU7M6zUebTmM3vUEF3lYI96hlBeYRrTZdvNJgtYCuJqwkfKYFOgro4whPeD
eMzV4RTXlA8oKvY1ZTZ5phQhOqG/MkqBu2L/CakSEzVBw/EWJemnVRrP0dwTgBHhdENUfBLj4qFp
4p91NHLgbhOaX6nB8zGiIuGLNSN5fkel9SUI3YfacpFFKMVenOOXRmj3gS0kXNRE8eS4QRmo/eqB
drhLLffE6RXXHvZz0HET5Zz3TPLVG2P5qfcgAUpeibGcwCa1bldobCAVFr1lwJFYuPja46Qt9W1U
pLWtQxE6QBMqVtDeBNbgKfeLOftc1F7ijEofmx5dKPWqw3NjchV9OrZa8pzmfXTKs4s4gRYp9Wxy
CwnXZaarF5m1Coa2VDrN4kTV1k+ah8jhXSuRU1P+2ViQFlJTGSxHOnI5HJYWT2O7boDn6WrHyasD
Z27p3ys8c2M3HowYqzLiTNaxymx5ubRT58buGJe+bjXVZSJeag+AaYJEMLxeViySU/gOTCmRT6Af
+O3ryjETr13Kt8kKmhlRExtBovenVhaQvfEm3cicN5flAKevlfcoItjqMrWP/SxVQ5a5Y5Dpa34a
d7OripguGkaF+2DPAVrIo1pE/mxDCytSQrogqVSwCh/TLF0sjRl/UikHWceAMemM9lRQHG6pxk9V
jfFUPxIt0gTwwtEPjSIGaL3BHLJJ5wwbBhiyycPezEY61Wj9FPkykpSAYB6x56C86W1x1NAAI/36
WkVR8MRyCcTd+tJQvBm6r8ZBqw8PjG6rF1lijozKsjfjPuxznPgpuzYzKhE36bAJJ1AB+fZtpcud
EY/frQF4vRBFUIvGqeG5e0NzJqhuIc4QMtpKpD6Yb7LG4K4njwpbjmZLKgihsixfcC5hZtnYlJuq
hvqSLfSQn82uwfMiTC5bk1tBZr8mqem5N1m2QBL2EtgkUZx9ZhvQ/brH51CvVOdwemw9V6hlGndr
DCtMIbkz7ea8rxIL5Sh9htMxEXJ7tV0APtIsjBlm05hdkt4tvVd3yJMNE3TyUhdXGYnZhqM9NIBU
rvweDpK58vgQl+OgXKaG1hvdxr7UMj7yrqYG29ArsOSlly7FT51CSagSnNxQ5Ah9+WBAOp+S7r5g
7qz1WCVwlJg2E7NDTDatBzcvokwBIrPpmRWI1slcE802SvPOaOSbtcW3kUlqe96EzFu1m6jY7lr8
y8GmSwpSWvpq5AzQhuLk2CfKiJ9gfSpM2PUTNRoHrpz3/rRLJVLjo8kHvoVkOs7MvQMlajWaSnl2
+4Y97aDXZ3lVST5r+9wbRSKAlrcp3R6KWpgCTULuLaz9DgWb/IEzPaMbCwxJJZ47YVcJwBQQyVEx
sEzoyEW2jbJ72Y+zGrvgY7NvI7E+2rOUEa41V1eN89sVGUGzekhPkZUIOOMN4aBMCPq04nPI95JU
X6B8WcD3E8o4R8biyhJq2FxV4ofF+hgUO2FkEGKEbrqWlvGz/0WRZcshn8ZfMEdwzWLSOyby/Gxt
qEO2NHaHKlfAf3JgNDlSJn7frplzaJilI9XKL6S0W1BBx0p04yOTKBGYV1dwUDVEdGoxuPquCjIT
68J8HMDsjJUrUtDWs3rUARNhpVf0dHqVsgYDYY40njvVIQ/v3NerZA8lfBtQ8dwFZV8w2VKgWPA5
TBYZgFIFkcXntvaEZaOWtsdIfE6XxbDblv4rXqpQwXVno7ZXAanwa0mb+AbHeLG7HR+j3TRHiJbi
9Kp8YrpeowglTkTLND+nbKa+7AnKKdm0REbEiX/MCUkjQvUh7kSP/OALMLJd79WO7LTHMEFcekD7
wYcr5cavoWi6LdGDFM4GKsriO5WCQu7ycFhUX9XgwLbbAoW0Osw4/AEjjQa2dlHwRUM6LNUkBko2
POpRw4OizQ7Q5Gk5Y0yzgF/pDFQOv5LY9UTsT6s0Ep3aasdMy9iZU4DaSWfJbsIuarFAXXTT8ICN
vYGnEw2+osHrJbvHrnE0Bv00vaDBOsQ0cPijeESs4AQ6MpkalrVfeaW3GN7jZ7is3ZUMqkED6yQw
RXbkXGSVZ4I+iUTZbYSJQ0Aqe2JxFG+t2E9OSC38Qb7UuRGfuX2vlZaTq5QAUdNWy68xLR2akQ0y
u4UvcLH4OmOOpU7X2xvKWaQQGQaJWcHOr2VsZ6w9FkY3Y39HoA9IrVs2Ml+Zca9O5fswFHKgxRWb
fOE68g26yD43h+Zldfmty7p5SAs6W6MvCBaaai+2SpVjM0I5UoapgoasM8IymprLWE4NdhDSkmMl
5VluxL4Ft4t2rLjnEAMgRhYEBuJQ35pjAod/WLLXTpZmRDsmR1m7splntAvOQ9RduRieh5SmBGXE
ylmy+DVbk3pERNZo8lXCEe2q07PM0vtlRDNF1P2NsrJC3QtpRu/6y7jLA7YuXKzxrE69gXBDlg/s
K0q768XZi0R2L7PCCae3b/QZ32LRNGFroJQV5SdChjY7LZccCQrxKePIJjpBZcAhQkWgNgOq8E2H
eVTD5YqRDy4ismIayDOoXxW/XSkclSo3GIBapGF0JUa0kL5O4i3N3wieEYSNnrSaDE0ZCVV97cur
jLsln8lK1O4aATAVrCeoZo8K+hlb6hfpYgxUhgaGHaqqrkL0OCBe2iU+s5nfAbQABEbyhQPNjqaA
J9OA7DLO5ncwgzxLFRRc6HzJhATnowjqXda0coirlSlAhGVyrHrSDseXTvvKk4TxRbwIPoD0HPA+
cwu4ZXl/Ti2rO6ZQ8cohXm+kJf6UxPwc1VD4sLl+lmbD7SPAPeiXPGBDhCnVKkqnzpnVYFUznbqD
dJjLqMJziUcB0XRv44RaNkISr9eKxrPkncQiVmk4DVDvIbgdthV7oBmhIyVdAKupwsTfbwb51G1P
o4KhRIiSjlH0ZR7w/eL0AMIsIVivzF/ZPCaBKdNGbxsymES2CncQupM+s/piAT+4Sv0trFVFw9ek
rsbAkGnuJrta0YEMghXmpkt0uxKhcGA1pHX9M9WSfOAZGLFLRFzP8ax0/eSAjhA45Qp6dVKRYiSZ
o7Q9yuPuN1IWVmVwC0g4mCAmtFiaE1wzEnChtu4+2H+TxG19FLj9r3NVhua0zRwljHZHnKKbECEn
EZI3bbmKiSqHDL+xxXDYcqScuMOaW4angA/0V1mWb1OzfUvLNn/IddJRVn5jQZ+zFJVe4hkLVpTS
JkWmLzdkP6apRbJFhn6csGCmlP283NA4JLStaarfGBGBjlZZtsGOO3Q1Du5IK8OWKQPRiNkhRyS+
zD13dW5Unsac0h02KznQn1W+RTPEVL3ihmyGi1BSkEniihbNhCBTRkoagJ0a6W8IaGTeyQB26nfq
Ni7UQufqVjMT5A3pO66RJej3EYe1DaUfr4rm0p9wVxUywj513nXc6IAXozdcWmFihLRPvSC4Biob
g5WEJVlr4b+SCIcNKwBZac7kPFdVesVWoxldII5bPPPEdvuOOkWiqYTLJlhiIA3FLRkxmD5TsbvZ
5iNwUDzjG16fNSIlFMRItP8+zE6C516BpGElXgpyfFIWfEukVdU+uHWkSZ9yMioBzCCmAVqfOVpW
jo7aME5WpOoSR7jotRydFPyjGnLHSclY4k7RzJ6pDaaS5j6xgPnIVmeF87z67DX5NYEcIrcu+zEJ
Rg2mUcvP2tZGJ5VbdU6NWyzUL61sNF6rt6kPpo/OrufGybLsOYrxRulLSkQSo5AM9f4wkvlZLErp
4Q1nmqkbztBojtyTCqvcSgyYnN34M5dNCdCL6kGtH8zW3FAklN8aN6lmAkQnx5G273ZdpeIuFvAF
ELcFfTFzoXreGSIRkJluvfdCcbGsRLd5FLAtGZ8lvbsjZaQ/xsaeUCA2X2qKqSSLjAfiNQ8bgBdP
nEUFeLJVeHCZsWnEnOqqiTx3FbVvkdN7npkUrC3HiyqWXDGivBjpx+WN8a1qjd8N+uIUrGACyvF6
U6HJ4dyogQXBrr8tYDvtXguEvKJ4tlpWsTRxLQ8NqOV63h0bKzmSiQS+r2U1QbfGWH2cS7vVljeC
AfEStcxVkxoV+7Au0qHQBHepKutYCd+igGw1Jr7saORTdU/ki22OLeV8ruEvsKa7ERj/oVqJ0kJx
VLJ0fRS3sCuMa6kkghsRK5sJc5hFfMWyVXsgA1SWTxvbfqSOhyGbsXlnE7XiUq/neGIfWFmLiFUR
DFA3kqIojiCt47Y9SULms1jlvOpBa49YzA5WVPlJXh4YiQzngu3sQV6jrziDRMDslxCj5TtuFd2u
thlproJaXF92dXuHql40YgLi6/5SG9vOWZimm04rYrco2NpIkIkJVBBvZGm5oQB/irv0rmlQ3YpM
qSByQjfTjITx8VjftWl5ow4mqgC9ylAxGIFcP5SZuLqrLpx0pGKYuKihFmQNS2clZ3o0KtS41RjY
q4YzivWBQ6r9R67F/zc1/4WpWdaw+v7nrmYnHYb/+T/+Ho/+/DGkXx/V7+nZ+7/+p8VZBpJtqsTd
iqaqwqcmOOSf+Gz+RtV28zPCJgMb9H84nKW/WaKhkkMKHpsF2G/yUdT9r0TZ5L/ncFD26JT/gsNZ
hQT+m9wPQ5ZwNcvogsF0K4YuGnuqydfHfVrFe5r6fx8antbzwkPfYtrdjddUvUbDRxTxQxxcsLmr
GBjLg6gDFjjc+mVzb6XkFsYebHwCRsn1gKOmQI0QWKma3WPVPisNtJenZH4St0vS3o0EzmVwLhGn
LIEeOat51esv08DZcWYRr0kP/3dN+PsP46tu1i6Nk+H/kagek2/lP78V96CeX/92lw5fH2n3+6ie
/R/+4y4UMH78zTCYwnEfIp1VdtP8P25DQVLEvxnMgfccHknmz//psxdk5W8W9nzdUvgnuinp+PaZ
4QzJv/83Frh/EzHa002QfaEaJs75/8J9aIq/N9rrpikpEhR3ld26YXHs/SE+Jy+saDHTRL7M1GQe
42EcRitMDH/+WZPb0e7erTvBT5gtPWxPaJNZNbqLrx6JKfXS9+m2Oq8H3ZvcLpx/wC1K0XFeHeOx
eiIiwRF/4hZHu9176PG86KYLky+GgnYdDGE/0OLRc3ErO4Z50KYAqNi4eXRQY+3VFyhTjeAL9XnU
jqQk54YtwJurjuo9nkMBF/ehcwmrc8ur9krGiz1MVzkYGIbglgZh7OsBulqn8hvFWQ13ZSXO+tDb
3PyIwCAwLuVrckt0pOL3NqetDzrXU53CZUzvNKOPlipBjOZUIYBhP74adGb3ZNt3IQr/1q4vjU/y
xyk/mEftsLzEv+Izp9J2PxyWg+LnP5DQqhBSXqDd62flCoLYZVbpLV/qUfP7IGFNaYvf8pv5ZoaZ
j9TMSfgPulvpk8mrH4X3SCwP3adxgVyCKFu1R5eMkM+OxedddCXlJ2hCxSUIkAnfCR8dnmgv503F
V945lnfDMQImcWH8CO/AIs5xtI3eTp5B9SIPFT4IWSEHGadqJXn1bDcv3Uv8ThqhdEoezHC71wIi
UY/97Vv30x2iu4EWmX3VYxXZQHivzTcnN7YmF8E6ed0ARhYKUZssAMsTbvhDu/9AE+sOp/2N84W4
FZA8ewzi6xzgsIS06e8M/xPWJ3t9wqbpiLdsVx1Ked+8glB0pNN02L+L6mF8b4Pcme+sK0SvsHAl
Xhf5mlMHjLa43PAsHVJyQvZodiAQX7k5mwchNVA+q96Jb7ZgOLRud1octm1OFDKlvFpee6b25+tU
3M1nNezXT0QcBZajBLpbh1JgBATCPQgOiZdvHX68U3yU72bfesLxZmAouLCa80Btcp3U6LC/aPFM
yRyW19LDlniiSGSneBh9M2TG+7adc69kenpiLOsQle4xFPPo1B3QMVxFkPDrDR+La0Ztsn2CLrwU
MuI8MmNtZFA+7rIQBza3ECB8yaleQDz76WsHQfcBLZsr+jAJUaZctnPlJr5W24af+bpbcKlQSuen
1BOcLwYKHjcS9wZmtmfcXsTKuXNo8hWRvxc03nAynOzWdAdv8Yz7yAcbcFxe+KgEIdrxu+nG4XgW
IUK5k01369CO3iif3ak8Sz8Z7nx/8irDznzp7y/Mtxod21cMtGXvzfCr2Ed47e3miA/SEaRGfLbe
Rb+5DE7mIei6UX35kAXo6OVzcpwbDxNs+4ocxW1vGfycZ1d0uwDbiGa42QwwDK+QS/43Go3hg4UP
ezaDjCA+6Ojz/Tc2libQPfiWzzmfoA2jbzIhzuqd5W8H8W58Q+kBrMnpAmTMdCO6vbos9H5pT7zw
koXEP0YkRjiK1zmxC7ftFY0py2fN3kmXDkl/TnHIH9rb4jB8oA82jybAZsnWrpOnOZjRVhLHawYM
8Lac/A647ak2bZCnKI6TR+GBqY5+T76g14YM215kdzEcB5ueGzu5WwXX9nOEV8v3z8fAp0T44BF+
O7ubYD3qXvkshcU5+shCtBoBbu4PpkyxW75st+u99s08L4gfNLcKk1C+6BfjTQsBhLjjCR5S8wQH
OlaexFPKwtPO3ciTg+SMjwdAZ42/D0O3mwnkWo8H/V4+y4c+lH5oKbx+xdVhWxDK7d3xKIZkZfI0
rg+IJlw9iD+k7RI1TvU16c7wDohEf2VxRM3NTNnmAHmKPLKzSLdkAfIyPFVO+8kCmTm6i03eSrz6
g62+PqJZr322qCxCgJKlTOpsK8Bv6hUBX/kPOwDUbkPFSeGi/YKNgbKAOWsH6fAR9ycC+hxclssA
EdtEMD5UT7XXoXZzMYnmF5GbPD5MlcMCq0fOU38XipN/NNzNpDPuSGtyRW1JOmX/KOopXeJf9d0/
ct3+jbb/DhvdsBdyf3Xa/iEXb9hKix11Kl/ART7T8R5wr3oKV2e/w4q/ejVq398Umf/n2f6HhBby
xUrVLDjbwZqF0wP6RwcES2j+/Z6fX/7y01GW/MnrUc+AEFJECuXfF7UwM2WlqSzp0ntMZx45ZT/R
G/G0IW1q/z3Ebn/4TcX1Zxf0zz/if7zkHz7iOq3pgilEumgPi8uU+GU/FShijvUdcoxjFvzF60n/
+iMqe13/m7qdSMZ5oJuUL8w0XGTwx8iFYsFR2wT96V+/1l4B/qvLqezv5TevtQmxksuQCS6zIzrE
9543v71X3P2iopbzvson3UU9aTMjcAqnPgzP/Z36aYT/+m38J/fs/77Eyv4V/OZtZKKWmUORyRc5
gJgQUiy5HBTPkKndyvmre0j7kw8tq5IsWyLrFl70Dx/amBpzUttBvpEeRPYoYriy11QUR3mtCJYb
cBlrvly6lkykNoUUi0Z8p5j75C+mzJgBGQwDosFqFX9DUF55YJ6rS/9dhsaN/ghzu8a6YpdH1HIl
dcmb+Wi8KzxSoC+ETJAE6bDjSW66gNj5+wrstXJYFPtfX9E/+2J/9xn3p8RvrmhvZbHAhojPGLsa
R78Cssdu35dT9zJXFEdEAbAnXE5AS5W9cltwgXcuAhQ0UMgJNpn0DK/+HN7+4n39ye/3d+/rD990
CyVqY0wi30RMdIA6QtTYXd0+kvcMjCjbHU8J2EltnW3cnKefdrKtH4T8lnJqG8b/dvZr+qv3tDfw
f/wV/O5N7W/6Nxer0XA4aUsr33TYBJkcwXjmapXEdwrHnnhbK8zx9rRvRX8dLbxR4VaRIBRGOtMi
Z/xVE4oIfHyToZgC5mQXdhmZUJHPkE2+WTkFCk6B2J8Lyz7FQLZ3X9LF1J5e+UQgscnNEe0YmDFu
kxfpnWn+0smOKkMXImGz/tpFzGzRytzfpCMkK5aXItCTMoAuglWuTBA0O5vhxusDokE8LuzvWSMl
oPRhUD+lD+OL8KjnEDds445zUaRizfyyf0FHi0KDPZDwrdjEg4cE+82O9FINLMVskdJKRz/rR4zX
+q9lYHCFNf0GgdXwlaJsj5BtuPFL+7P0Bw0hJ5YglMFDQAtD9SHfcM5rbvqM3UPh5zCf1dYHb8YN
rz30vPnsQJhWQlZN2IRqkAScv/0p/oS6FLF7qu6o0Z/96MY6Y+rTFJtseTHYLGjqNvMxAIHCOf7k
kE5/tNBsvLW0aQ2X5obkHl0NWvaV+FWgGdnJdUQAZfoVPNuAkzdjUkotM/n5B7zO6Dq8WmcQ2J7I
qsCGuv+0hlCF7wdnPcj3RogxGHwriYzM9hGasZj6yn6IgO2/VBQRdFabs7qFR20y21jBt7tYDbVv
iMdOGmrWiYgHZA5h/dpnJ3QQx/Is+th7RYcp8ZXgyhnR6iNcX6AcjF652zV+iGfJW2JyORy4jTgH
BezOGE0zB3CZKDr/+hdJ2MefPA/3Zl9SGQeQmCb9oT/ffUiRWdX1ZcF3wo585UobdF8h5Yz51KGh
qX5WT33uxoAFdBA583EmgyX5AIIK5wHnLpeNR93yWCAq2F11tjWe0O72T+sTJjIT2suT2Ph77xe/
ZzrIkSU0jTvazNoRnzD6ltmvOUhPIqMpP/ekM6qQTofGoAeYXpbvuQjGIgWI86bs6qbxYWpN2zLo
QrvbhaocQTIpPzVNU9CIv4b20BeBYLxbKb23sr0164RMc/FYYBrSfTfucXLQ8B8Y9A/fhCzdW6f+
BvHGliM/wmjFXPecelBCfOlArIEr0isWfkJTM7q/MKwvLwW/QjACDiMGm0l18VgeUi+OndRjg9iO
773z99bZJb3ntD71NxvdnYdddu2f0iLYTs1ncjsBYkM5Xq0/BnfwL2Py4wUVjteXEC6qa5P5NT9X
yxchnM/GnRKfi+paiFh6ZUYhC6vUq9gSNMemyryf50+V/PIWvJdxUvKnuXzBuaC9LhMLkLBSHdNw
N8CujiEDmwok1VkiW6w8rMLmtSxs7YupAzoizn/AaMHsEJ/QvCKaOGcuXBN3fLYQr9M+8PdEN+xj
nPPKZVEO+Sl567BohfFBPM4e7DsGIOl9RMNXeSkqJa/xtxfjgG3DUW+3oLDrRxIgX+dzeTbAR9nl
eb7rz1DnXe2yHMfzcD/xkHGaH5nN0zl+ApF1mz335xjdoM92sbkUl9nvPHRgT7gPHe0ofiXP4ORI
dej9+E7yikMbYpRYUYJiyTOD8SvmZfm/vNDefeln2sSvvTNed0QX5/Hj8ByXTve/qDuT5saRLFv/
l96jDPOw6A0HgIMoUnNIG5ikkDDPM359f4gsey2RMtKievXKMsuqLDPkgsPhfv3ec7+zFO+4xy3a
14z7XktBarr7pfI9vj/kXcz3fi4pVE2dcjmwP5i0cCCctId8F7pc9IQl+mlKAv7CvMu8pQy7CXDr
rPlVSxuYKhEbQ0Pv8lYo3krRcQkr6nlNtazY1rT8lleB8QhrMYU5S6uygK8GyZEJ+7Dh6p8Fj6O8
kvKnfrj1NcfPFnF9yBqA8hv6AVqqzQLTNyafXUMaB4XoOk4pMcyEm/KzuBI6Gi9BB6y7+wi35CW7
26Zbs5N1C+Mlo9udY3WOHGSwtY02j5fCotryGcxYarW4xub2pXw17Zrzetv89ubSJ5VheZbetHxj
Cy7bhtP9zg78b67DAcXIpbRTsPG9x729OIzdLac3Lg3jzlzFtV2+8m/14kpmjp/F6kZ290lORxp7
z0L/lSXT7R4Z3pylNi8wRFuKKGQHiqmzQp51dvhYf2o7wYHVI65SjJawW+VmHj+SryCdlszwR+T2
HmYODS6sJIff+d6gwW7ur9w/V+PH+qX4HaJw48fd54+cc5yu7wL7des0V+HKcupX3p2CYnS6ztcr
4zMnwTiJ52begVjkKrxlZdWP0iN8OOXVYskmyTy9RZsJk47689TJvopvVX+mPNIZLcNmvxHpV74W
PvVV/jK+JPv2JTu4W/lquMo3pC6vsI+e4xG0ny73fJEoLXUe4AFJJf92Az5qJQeLzFZ0Lp+Ag6YE
pE4HxuRiMsu51iXbm24tbrs1d9SBMEqxk/fyQSJl9OBCEXniYiTO6AdLZyNm1DlOYvZ0/Z/65sik
wW6G0o3sfY6dg5fco3KESJLc6fmm03fM8wb5itnakyh5hfvbvUXQcBVhIINzxVO+o+fOnwnrdBNr
C2Bct3RYB7bKJkn4Xu3bh1xbCAf3FhZQ/JA9eTh6bCeMClk9p9gzn+RD9CeYaWDeYemgDVkJz8yG
Hb6gQGreqPnW+jwfHNyLMbJcRgsZD6YPpKihk2ybp3oX8pKBVqzi3XjXbQWbk/ipe0O9Un401Kud
dJfvvI5l317zM5pDS1ai2aI05FYf8EM3LXSfWbRHFVvOVZsm9R39SgDDbwQaXB2216341t5GvxOo
6ev6gZynXe4wf+JAexCeO3z5aKbjD3+QZOGPE/LtuuHRs5V1Qe9q+BwsipW3yOfyqr4ZP9xrlesr
Nuj+Wpl9Zlywul/ZGomj4+2NBQLOam881zfZPTA3Exdfkq2zavUg/iIiLzbevnwg/8DxmBJeQdVe
x+YVoVxGinSf3hS2uH0wNtki2BM41buA7MXMf1BJLt+N9IyxraCxfk6eok+WBrs8H8tcoDye2cWb
sjbWOe+QcKNX0Uw5/kxe0FCyiGDjUL+FND9T1q09ZViSp3gebkCR8dZm6S9ah2mInHVrbNQX2R3O
OrbB44lsfkvS4ph3ore9068tdUFfprDGcTLdCGuqrhsIUgMHpkrehRdCvxMNhEY++z0+h06xhJfa
tstqSQPuzlwWTwSC/Lo9zZCLcIeDD51DmrvK372nkdZBzgdvoQ5ro1n6V+7ShLw6H/fWIVtRGffu
QuI+UNbkJJ+apxxUFbqxlS/b5hJnFfQh6/yqeiXxvdDWSJKqVf2Myua2WKkvCqfrsnqC03LH6dg7
3iNeritDvebnAtK0Fsq6/tXiIgPl1NEWxdOkIXOENSkjfwNtcmHeYkd1KJWZestaZ6uI7GpLwspG
pNnP+QBswS4Xk/EFE1nOs+eEpoN5+lE/6Lfchx6gdtFVtRLQ8sz7g2fnL80V3NV5sO+emi1/BNw2
r9EJX+TCSVU+74jUsr/xX6T0FhIHnoiaQzJ+AxkuefKvjDtYBIfSm1JbU/fWjllBLBuJsLrdZfyR
7WkzdIrt+J6tiLX3UHvNZforW1Yrbx/tS1qJXqap6ffBm/8wSU0/kKIgCvQfvDswM+muWIVTAOnO
b6ggvMorwvFxRuBFgk7Kb0ob7PivdMm3dX0ppJ2yQP+kxta///u//mSlKH5SkpX4C4z0FPF+udAp
nhZMzu3jtQjwYDEWi/TKUJfhWrzBs3sB3XJt7KPmKpUPOD+pOMHGs96WX2q8MG2VXvIrKJWZdOMX
N9wocumxJK2UwFq8s6QnjUjV5WZo1828ju2BTIDnWA2Ok3PxMQXdMAPfCxNqi0g9i681Dw3yc1O/
dGw32h3iR/lh0gNPESHnilNv2MtNZyIKPdTxE1atM/Cf1C6oI7BD3JrVqih3CCCjajWoOpnoxTh1
4a7BLoFNkuAQLzv+X0GS12vXaGiHJcWgV49iD3dp+FufLqGVw9Wzj8l6JwfddjUck2ciQeArjsA2
EYw+54pFenDaaLy3C69juj+cvg1jKnur2vSf72+jFiK111x/vE6v2iv1sdtJT0K6FsihdQvd1rf+
S/TkFsuAL+H8yH9SZedGPiqBw7VrTL8Lx+tywZ5D99mitcfn4SncsBuTt05ktMHT76RZK7O2p0rG
FOTrnuMXH4a/y1qnVW/C7fhAJeqfX+6v1Bf7/CO9q8uPj3r3mv//YDcun7Ubv2tf47fX8vdXILw8
/ZF/CtWK8i/ahC1NRPxA/GtYLJR/yyVEhBQWfymUqkVrqhD/u1Btiv+idK1ZVJVlVcfzmU/933Vq
Q/0X1l6qZEoaX7im6tbflKn173lz6Cz8GEOUVNQSSDpk6egWXKLkUmpR4LgHc7CSjFGy1VAaH1vR
gucjSAb13hQvoZmAZ98hTywPkzA5QR8xSP06z93GTmAE4ilD4ziJAlmHzxzkxDmmCHUxiTc0Oli7
scxpyezCAeRcahb0NRWQc7wJBoenVkAbfDPpC8MqgrkUVbJBDMmEzMRc9V81F61yk6UTJscc56mA
vWnUY/bit655Fwp6ZSxlHkKee3Kl0r5JIskQxeqhQ16OpYbQDMqibxqTvTyU3JkwdUDZbiFR9Ysw
0IFOapu9TEyU+K0u2oJcpptG5+zTBG/j51qyAziFj0/ig4ZADQvNNAIDOZdifBv8PhkP57/g7xv5
9FIMEZ00SgRN10zkMt+3DiFtwTBnEJThcMG8bGmxS8HdLPzKHTGcMFwMIIstvHbpwtahnowsK6aF
NII8MbJbVuz3kelzs7whcen2AV62l8o4u3HNorzqc/Dlg6dLu4jO03SWQitaWNaY3xSSS4Nr2nd1
vAIopt2p2GTNVU8fnmVwAy99p7LdF1XzW6MXEGdgxa0QMYbmqhnoIoEULeIXPIRAeZcDEOZ5jkaQ
Sq4f5Sl4m44OEaMj2zJYavPgexjllrGOllVwqWVlglLeRLpSelh/wq0w3Zp22E6v8H42x2gyXhGC
8FBKQn+NQFa2IcSGV9Lg0YmRWCbxllwtEkVoH2lb6V6UMqel5fy7/J765V3KmsR8muhTZHQp2jTj
Xw7lFMqqOQTsraOaX/tkOdDbOeeHOH1p34c4KtUoaa/rfcMQgwRJPeJ83nk4H4lrz3uGI784P9r3
vNnJA+lHhZraV8pe8Q3PQYyL10Dzu+quzo+gTuv7fw+wf4bQNVYixB5DVZSjVejXuoDkUPQcOiNI
eSn+o4ZaEU2vI+QBO1V4l5I+gI+wHytprebcTowWilq1DD2aRnThmu7830YEeZwmJ0REYJa0T/q6
AByPNLMl8Ll6NaZQi/6UmMAV4RyXpjOUylWfCnNZBF4bvedD/kZP0riiawbTNBV4Uq1m1xpSybGJ
14kvWFhkEFy0ERjerL8/Pw3TU36fBcRyqqKLsIBMi+3g+8rRTdXLsayWbCFPbwtxg6Pcg2/En01F
sl2TP8+PJl14r8d6pUpu4c2HmueEGQCJIn4I0f7gwLPoFVIfreI7aQcAbDBWtUwiXY7xwKVZWQ/r
LV43wyqtU/k/WGo03siiIksmke1RyYovmtPJU4hL0PciMH+uDPvCU5+cf3yeX4eY/vmXzzOro0Hy
E4YQViNqIYQmMw6XNVph26P4fn40+afNgPdmSpao41egHr1S3/Vz0Q9GNgON/kUIQ5QeCnUfydwM
0R1aY3eni+1NiJkG9eU7SfqlVMWm60HO6L+EXMdQhATPaCwHTFqSxiR3bmQA4FGBGG3/O/N5D4Ai
4r/ew1BS8g5knEr+fJPfJyls9A68TqPYsUAWj+4ccY0G7/X85JyuPwaxRG2qUaqGph0feoWVyYVZ
KnattPU6Bla0CX3yb5GAEur8UMoUAR99WlPiH72fie+qaByNBZo4j6MoptWtMEiAKaTCoN8tR08s
wWh3HkIn34dkr8ZbeAEZjn9kikBNA4jIM+EengnNOZH5VoU4F5hF37AZIZh3B5VrzuA/FEXYgXMS
dIjeBnRyDABo0xyIPXS/KleKGGa/o0CUbTfLtAjUoCvPu7Sr503gdRNBNSXeAg3rGyK6AtydDsDI
9Atr/6cJR3ArikSgOnCA6Z9/WfqD7CuGQK+4jTHAAqG8N1eEx14jOjs/2z9MNuUVS1MtDRcd5Tia
CWOa4w3RlOxer8lAWn60MEM5++gkmr1RjPub8+OdfmTf9k3r6IBqXHDX0FAkO/WWOlAT8cJX/MO8
fd2XraNdCUMcmPn0xNolIk5tQ7JTtS4oFH4ewhCxZzJk80Q7Chki93EulOzIjFaQSOw2JhsD8//8
TF0a5ig2cV01qRJfk+xGIVGaZ6shh3fStxeG+fGFIMc1FEXFIOpP1f7LQuvHtPD0mJsFhS8EBWpz
YSFL04wffc6G/mWAaQV+GSCBWiD06TTADu3IpHDcYvWJdiS6u6RT+XExfxnqKDQBm9I3vdtzKBfA
VpsX0RhvxIZsGy1+51/OpZGOXs4Aza4LlUGyJfNVh0cOsR8HI9pczw9zcfKOziQLK21CZSavWip2
e+ffUXJDVdQ6cKfvL4w1fXpnXtSxyIdARsAwhGfKirnU3nGxqryFQgECg8Jk239E1YWk2IWld6z0
YYsfi4arql0Zv2JopwNB//ln+nkEBWM3LkwUlI+OkiGRiCJrpo8dDn9LPLUoOtV/fzYSpeoisDxA
1KQRvi9wdmmt8c0O7ZexDoWtACc8ujn/HD/tBV+HOAqEsLKTKtVlCM+4K2FQ6MNdJ2QX1vSlQY4m
y/ciocoDBrF0ePrk3CnNBX18YUlPX8bxKvv6KNMr+7IdCAIXdJF+Q6hJlCY1lKNAY96M9NG0HLnU
LwQTP49GfmdK9NESc/T99G4FEalgtNbor0q5GbaGgguAr3rYm7Uhpbrxt+Fa4v4/eF+KbCHmwjCQ
rpvvDxlrcLIEmHl27T9AB6iU27a/cHD/+LYU2mgmhQRn9/TPv8xjA/9+NEOGcDGWd4dxESqO2owX
jusfR9GwU5jEjYSZx2siR4OURoyi5Os66PDVtKNcdc7P1g+bqUkvkKaokiirJweql+vGGFqyaHvi
rqWNAjwTjyQu/2+jTEvly4SFDREQ44t2Tb92j1+1/Nv6sC7cji89yvF6S8aYqcTBS293ffUZoCVH
qxC+/Z8e5fiWD3agdM2RRxmiT2p8+ZDNs98Yvpwf5YfNk/QW4ZpmmNjfHsfhURCPZQOqye4tjA1z
cZNRyj0/xA+36G9DHG0GLbi/wPdqpisa6bH3bpTiudOyDT2zPg252YXVfOmJjr6ZtsuCvlIr0U6h
UvY3Zro7/zg/vX0JxAa5EZIj1nHQ3ogVaMWMn58F9SLJQE1YxnuFaqPkxnJh6n58FrJWdPPBhkB5
/H055zjdtk1I672BUs+3DfXCz/8T+R9t1KSx/3eAo3djJjruUgkDUJ60s03mNM/yvT6bGgO6lXWP
qO385F16oKOXYzbwAki+irapwrt0/pMN89vzTC/vy/fv1zSriRkfDWnoBb6ZszqWPmJh8pL9f91w
h38m6KvY/Ycd89swR1t/2nABVxoeA0pTqhlzmEWxGV3Y/P+5/x2/Ha7iMqUJw1AJX74/jVH4nmh2
xE5CDfJi5nMzFDZWBxLZ6Kpa2bf4U616vbcOtRJ2N3VmYYjS+SCWbcBJ47L0qoM1+tVjEtbGWo70
lwJkCxBHca4oSoIzD2LIngR85Gr0hYEJkiDvq9mToSfNwqu6rTdE6KsE4bOqrTF1XI8KN8RLin5Z
Il4HFUojzLgMCukmpO0ddiW0NWi+j4LEz4DOA7AMJceX5GTS5sXyXu9H6r5xUHZzmNPukx5EwbIu
WyVA/TbUtxDgCzvlovUotmP1HkEJx+nDDBQUDkrK4wFwBZapAVmhNNkI9H1A/3oaAqxtNnLYug/4
rlATdqXxqdWCBOUlvRZimw5bDaTISlRd2PvGWNHtYmh5dCiw9APPnlWQrWvwA2IWU8TmARLgtUaj
HhR5zH4Jtec7WWylB+CHtBrJMVLRsF/Hhux49NqiMWyDqyYemntAYuqaTcJd43TTvcu15KlwRMix
zsEU0hWFfZdNQSVyVDUMHKzXcGZKZYwfDKEdf0FzgMikFPE80rLWhXlJ5wGWswFCRDwxpHHuD9kw
iRqxB7gzIZgU68afUGAjLrqpPTaJt+krk+nJ4giBgh/3dwW7+kqvk/ZAlVR9AmooOl4tJxSIkgQ1
NBialxT3NBl/qSF7H/VyfMjy1K+fQc4JsDFMSrQW3TGdBw1jVmYdnk41vMNhEdbFp+ZNPiuS0GZX
pavnC1+SSqfGBvU2N8PiuigT8S7XAHePCd10eQZkp04yay/iKnGnZ/pqFMvqTqXVcaVjGxytYKHH
y6oJ01+e1NQlenhVmFx5QB/PiM0T7R1yq4nAxwzvI7m06FV0dRQKVa7ZbQ46KIk7DbPLtChvQcxC
z4LflOlrc5iwOHHWCG+kCL1bvR1jGIKZaTziFBXMyyJFFVtiwjjPirb87Y5yfg9MRBFWHCnFTeSl
45KMVnnTwyq1S9WgdKt6DUl/HI3DkWpKb8FGwrtPb+/EBig82tpU8XeCpQu+XbkYic8Mozd3YdQZ
0QIUwjjaY9JoEP2B8uHVKsd3RZAXvw1Oa3KKJvqBrontBJuzj8GX1EOUe+MtOS5sAwdsmeAYBXl/
EAtgDjMzFqQR56wEAbKh9RU4Dyyl0mUdTgj9NEnleY5p8qeQiM11VAnRNodEjK+DhvIwxbipXNLa
be20EqgjIb/muDmuA5UPO2PwYt2OxZAuvUq03kFKlwvVwzN+IoOUGCBgFQRWMcKZAumtQDOsUEJt
KrN56CJx7aQKyRGbyqzjdm9Hrewu2hyMt2YSo+ejVrvzsvVyKDci0IcUXRF+DnjpSIb6npaWAIJC
VGZSH75VmGmB49H11ql6Hwj14Ie3uG06rQH60JfcBGZFD37FUEGwkld7N9pqvDFhOPIHBGXfK624
HAM1uDMTuWezBFWB/rEDhEa9Q6f/wyga3/b7MHpLu0HzoJxYEey7gRrtoqhwrkX8U+noWr08694H
uc7wD6KuQgtgjDtDZGZ43MFe5ACatFIT1rcLs7VXUg1KuedtS48rC2hLvuUHVw9kTEawXLOHsqJ+
WyU1RMuszun1sKrmKcTL2WnGElKg1Xn10sJjEG1w30obSZKadRpVIpUVAqxVW8v6NmCXAtoPFzkY
m7dGMqDCC13kJJqAbUUB+KFS/fC6J7dtV9w81o0uyrPcDG5SDxWq6buvtQbdMsFWIFqmeQ5QiHWU
ITzMfeS4eBSSejP6MnDw10ZfVmAbXRam9yiUNCV7glXvSkXz6U0O1m1YoAGNVLoD8kZ4COS43Qqy
27/kXTTparliXSVwW7Z167/XXedWu24MsbEQdYVuwiDwZrVc0/FphCR80HSsO1d5LVpDeInARF1l
idDqm45j9OANYz3HFa/o2bsVBB9FID41eHjsI7G8NU2zWnStWc5i1XXXY9IfisnkuWNTnIUoBBZl
U4FhS1JEigP7E1j2flaWlfaMqAfSD+hPJPG6xt0CFjDPg4PKhxok+tI0PBi6nSQcMIZE/TvGSvLL
7BUWbNN57SPV9vhgknjZa6Gev6YQvLZ4afsXki0ncYkKjlLWqdlN/pHcGL8HDKY3WFTQ4sEZy54V
monQvX3y48H41wWJo5GO7kCaWnIhgXXriGO1jM1dX+t/e2H8PsLx/UcwC5CesHydstrk1TaUbsKX
Kr8wyEk8ejTIUYTVcwTXOnJ4lvFBnu7XmEX9Zag4jaDAwrBI8Jsn2ane6BS1G6eJyg4JLCNXfoRu
dSGs/vG9fxnkKIzXzK7CuYdBsua2jcOthtFdgRvIf/AomgKYAXADV/WjycLJNM+VVh6cuKEHpexU
uqKEXrtNtEa8Pz8UuxRL9Vvsa6g0yoE2ouAlqydJic5ycVUPsWz1K4o2UNg9dYYZhE6XQRK9gotv
ajj0HV0BXq5U8rwXagtp+dCgRbcGSfyUKgMwW+XJqdNnmnGjDl3+mfpjtIL+mjodSMaNXmECkTSl
eVsO2hTUGkBE1Vy9wT0nnxdYJhHa4/QSGT5tPYPVoNsyZcO6j+XWAB5KA6OKR/2a62wqIgM3sXAs
sDjJFl2UY5KRRUpMl5DLH8bKUXOyrJbmVmgWS9k3m3kM6ZMG8ViH0lhb1SLXJXFNT0xCSDA0NIV1
ShYBhHU9y2KFGsZVVwnSQfBcaZ+VobwvcVf7qGD2f3ZuTXHWr7NhPrqTsV5qcCbNieFk88Zt27EH
KqWrCKO7Gv/3aBjc1ehrHQGCBboEV8ywucmG+tmaXBG1rMf+OfBdYEM9wSES/S7VgbQVhGVhh/gv
7eNdoLnSQQ5kgR4o0oohJH+tQ/lYeNreJxS7mszUtU4X9mYgF/h/0Nmm8wRgHieznh7GGW0belvU
84RBbsQ+kA5m5LaPwgDDu7Ei/0oT5eh2FJOowcoeAzWceH1pJL0Ta28pl44VpPnoPs0aomsXB9yF
SpEPQakP32zdehDsZ6wS8gywVCmm96F/4ZYmnWTUDXOC3SgELYB1tD9dTl+unKIXBA0be+O0cVc/
+m4zea8J4a08ipGNlZLI09Xmr8qSqh1OpJ9pOsoXPv/TBCipNZWmZM0wsEY5zkT6JX5o3OdUO7OC
q6BFkOuVq35QHsGSzkZMekfNt89/oD8MifJNMQ12A0mDRvT9pMnd2koTwVT+KVzRTpn66pVbDkTt
yyqLNkVxscZ0MtE839chj46cwfITz+0MxXbrZKNiT5Sj9JcA3ytin0BnaeDU3uKxeKsMyuH8057u
RtCRDJNdnB1J4qJ+dOHXG1cf8EWn4uhH2zQ012w/c2jVXHXUVy3KfjcwiUT3vvazrVbnLxeGn/bv
b5shw5O3pPhgmVPN/GjnFasG1UdEhrvxW2PhQ4Rb06Uv3w8S1F6czrurUR7lp7waddLt5rgPAbvT
56iMsyqlDU6K5OeUES4cCJJycvAoNO4hVDN0k90aetT3ZZAkHgBJzw1WI24TgHrD/k4PhM4GYriC
egb3WJLx8HTzg0jmB8KyJh3CgUirLbA2DmXPw3vEkIc9sHu2TvjV7CUBwimrlP2eXqgazXIvkjFC
NozFWyJ69CCUmCtrm5rq/oerja5vi3mPOQd5CuB6eRjisjeaZXIl9BkNpZmkQ0tFe/nUc2WJyaXF
GJXXurzLk6DhssXdmqaqIMWxtFCbG81oOVpSbXLJK2TR6WGDzvMWFzNQeQZCmDBWaK6McSF2AkHy
roMYSw3oAPncSGOlmInYC8/9LPSAi+hJeqAYjsFpKg/evrV6Hxmjz00qyeP2Ic2xkR2MYTABdk5s
RcvivzAXAZ3oK/4iHip2zqpss13th+ErKjPrYZQLcYktcKmDhFfpweoFlSaaLNHhRmvUB2L8OSuK
OrmaQs/xI+4xy7Ty6MHjClWbNtmSBmF+DbMT44mYNm1sIUkyNup0ZMjicNUPmmkHSizNc9GAxxJB
BukzQ5qMlAOeoNWVnuaAZhiuRzlKdhrEwjU3uo5mAYjwGvbAh9ryknccLPN2JiJZszNc5N25Wsvk
Q+pS6SHpWIb0PGKCN9IihK9VBWtyqQ7VrSfSjgr1Gydowu+FZzb9XA6S30FmaPN+1HZiDNax0BCr
Z4ViouiT3RUGA5NyFugJPYOIN7OFAXzcwQzlzWw1KA0G9k848EwyKiN6l0wBbQK3MPC6tVEKa5E8
xaXc958KzbcvFzENRwO5Yt1A5SIfbVrc6yUlcukMFjW+krqulY1UCy70WL+Yu33uvjSmOjyHMcLS
ZSB4KlQQAZw5hpiwsJmL8BpvHU6tADlvvxDzXHgPSLnVThQ1A5Y6hDO12e9rURocWZKGfRCW+Z0e
DW0zD/t+XJQyoOLz+9H0S39/KAIyYhGI5ybyHX3aFb4ceb3RELaV+uBIBS1caYjVdCzyZJGZVvek
bpj0aAy5+QA+0X2TeOP8+Ce7DjG1YkmIssldT4fe9/EH1xOKVA+45oyCEOE2CBNIRIEg4CIVhp/n
B5t+2MnDUhubELeidiKeaWVsNGn0xZvCHwdyp+1BqYzo3s8ja+Fp3YGFPFx4vpPtfrozUO9lr1en
v48WTUudXI3zbHAq2X0UQqg2F2V3F4bQpsP2yytEBRZUNbhHpyqq99yQBtyhEn99fupOj83pQeAB
cu/R+Za1o3S8UXGa6q0/OMaQkbqRB/rWtdLxQoRIpA9y6xauCsArAQx6Qd51m2p4YRQw3X6f/01+
WjFfL8ZHK6ZgGSchWRQHRePeA3RsDUsZItz5UfSTqMhAN4elJXgP/uYT+T6rHv6/6RhMMTBZZhLe
iHnaRnobqpHGfiEXdyFWtotuyh3mJCLTvg4h1/vyLugUFK3kV2LXxRaUayRQmWZLtTaly5ai/SGP
h3hlpdouK015CZt4XaihdkhTf2rLlOhHHiyQSFkXXUeW2j0lRfqWdyBBpXIgcT82eFQHSbcecCaY
eS5X0MZLIRejy/aHuLmPFU0DXGaWnNKVUm0bD4elRmnUWdKLEK2G0e5SmK1yQ1FIS1krkp/fRkmq
XxFrZ6ldNTLtaB6OVJEyPiqqUDykSkuqXvaSdZ0QH+llre6AYCdP/Jrikii5Am+V1/eJX0grQQow
VMxINKV64+DueqmeIp2seUNDH0AZzWTzOK1zB3qvYUTo9Y6s9M8QCp8SUb9SP2vU4Vg4TnDAgebP
NI4xlY/f44c2it8xiiG6KPILX7h0soXyu2iiZFjIi/mtjiO6UMPXw8vp5yviAua9VX60YnlvgnPO
Bemu67ylmihYM/n4Q2kpedyEZulajG80tNZm1ZubsQSvKWERWboZCEIfngky/Asr+g/X6NvuR+GJ
oFO0aHexSLUefTiehTw3MqQaziaElqyCF1IGaUyARwtwLJUrOWlfxNqwsT1eeQWwmUTGIU5OOEoN
cnpeiyVSOICx0+UbRVsiBdJn2Epz4U31tR+rz6hEm0XXxSCGc6M5NC797CVo8AwprjBeauw42Qi4
rSkYPYpoHWj6OdY6DNWQcAbzPELWqji1EH6FWfZGBiNenN8MflhuqEKQgVsaKQz95JTCo073hSii
2ZgEpTyvJV1YiS3OhrrnkRfus2CVxHGCQYMcO/qYlo9WLA0f0RinxPRetdApi8ylAceq87/ZtOt+
f6fQMKHzo7tlk1LFo+MF//LAFF2lckIlya4quQo2ZFr52tPgpYfzfGGtn352DMcPUKlgI5Q5lk4Z
akhSkq3IgdYMhlLUupWXl8KFUU633ilNhMm4RH1CYsF+33pxusImw+RSkZkJddlaeRaqBtIGTnH0
IRQAFJQu2I9GLl4Y+KfZNGgdk+U/KorjPV9OSsPKRgoVSi/Aeeu1ZjHUozkvU4xAdVe68PJOFrCJ
AFw1NZLfqkIENv3zLwd3ng9qTMm3cLKIu5PFBcNRrRbLxEi+uGGe5OBMtG4ynz1XT103juUHZddg
MB6HpSPT4TEvkDLPNRkLljgkQ+6L1GogvqlLSSdDxp2UlmigBlUcXuwROH1oA/myyMeEOh2a69Eu
JHilWKou9mLJMOI1HQ8Z7W6tsM717h7T6G4+tlW6EzGsWAV91x6shj63rOf4DVyLztKoa1ZkDgDj
xeqlbpyT92/+Oeo1jlzR0sXjndxN8bLy+HycxphWdkQxy2jdgEnq7korvzQXPw6n0V1M2yKZ/uN1
nuSeK+NDTZc1lux6vDHFxlGrbWWUv/5yl+C5SMAiqEN3AjP6aKGJhdX2MRVlR+Fk9KV83eUQovyV
H0UXqhanjS8kV9CGGTInIk0mx5tyUYVVVnMgODrd/ln5PtTwh9IYYPZz0XMFHevZaB0G+raVFzc5
4B9D9x/kRIzbzz+zJB9vjfwmhPl8yaaiI8w/2kWEDEMLvMtSp1q6zgQxxHsVkzPYmchhIFKeH+4k
CGA0mRsF1yhaIU5qA2NYY5YuoKuIlVuo+jP3sdOvsvYORess+hVFf6tcmoZDlTg1G9AQe7xS08ro
xDhmuDHvdwn94vQ3CBXo+/iCQO5kxz8aaJrlL3uUBs4uISWTOqlCa7nvycZGN6rmQmxycjGbRtFJ
x3G5Zis87k0Kelkl+8OXYEJx6K/JnrRYVFH4lPXn8+/ph2+OcxL1PDoctsTjbjiqyvhjT+uzLR3i
QyrFjhE/e+qF96P8NG9cGiwJrDsVvONtzpPQlWELCUOnCpAzR7p03YxTuqVrxte2MKgXK0FzW/Zy
Pu976zFq62DZiLILfsfKADIlFFnJSmYgm6p+kwZ6tEUaK+1xuvBWjVhKm8wgxVKFKvKeDt/YtoGo
pkUCrghZr2HmFCRbJdBDbG4y93YcqDTMLIQ64FelVIKc4jbGSvaqEaY2ptTnp/l4l9dRTkz7Gp+Y
Ycok5L4vG8nMpGbMajqUjc5YhrJBATZQt3lbvZ0f6If3yQdHppybGg0Rx4Jh3HML5OQjok21QDA1
FWPjqKxI3Glvqo5e6PxwU+f594CL7C19hISCiJNRvx5dC2WlCouK+y24huLdDYF8t4gEeA09TY0l
DoJ0mgBBKM3y3WhAhZEcDYOlQVvsvBT8aB55gmo3RaBQFGnKm7At0q2h1epLb3jhlZBI1V5pL+au
Tm/vR7/20WdsJZbaZz7LsbclO1n6dga/f0FpacmXXV+YpOOXT2Q4RTYi8oopWD4Oo9Jcsxo8BhNa
QKk5YTEIFiwrluffxE+DEEmw99Gv+0NbK1ne1sIh2pHATvuHDuM//28FtTwHtZhpLbMlQb//vogH
g4NTqYTEIQ02q8Z+m6WXmhjZsU+iXQTGoji1ArKADf7zfZQ6kpKm1mv4YmksPwUqVf9F06YhxpcW
ET/CoNiYYxxeferNCKpKc1V3S6GzW4/l/5B2ZrttK9GafiICnIe+lKjBki15dpIbwrETFuepWEXy
6ftTGmgk3ukYB32ZjWRTHKpqrfVPkX8FJabajjkkbyv3MVFTqX+rtbs8YHuQHVxlh8/qEv8FBjfo
Z39wifDOnXxmjAxdND2XgKflrpqW6LsI8eJdWZBVkv1ga5cYYzMpq0Ptjt3BY9O4WpIU1aqD5Ros
E5P0YU05xpbmpiSID033HiX4M+yKSbDNoHVvMHGUVjs9VpHO8Xf0Se7rmNtMRPQOxN6JFigsVqan
nk09BOM60lGOd3pr9VlsZF54altt39qlHVzNBUNiDJf90DwtZpKq9YiIMCcpXKflrraLFlO8MZFP
RW+OKLCEtGroON50aNG348I9hf5ZhwzsibMnVJP1Z8+4fsNc1O1UQMtO6dCfhkU6j01gG9vBQOLM
Zkw+aWfmIaOtAI9pwi++gExJnx630Ag8hHcwTBLsO6e+cOGN9po8nnTLUK5eR0GLU2qIhrQw1L4g
zu62Tbgh2nRrFQiSlKx6iECbChtsmVmJTuZ5bVfyCPg9XxkCKhBkNxCTILodLw3nXM6bfEkheNdt
t50vNISgt37kggAISD24Aplz86TkhAlcRZBiqFr7i+u0N24BhhmETRFDb/2iggiPIB7RbuZFYoxv
4xUazcurbxbjrpf0dFY0PTiJi4n4xIxL5Al5rh0+5SkTgtHDxlbooNlGvW6g/7c3ehCEkSt8HgYB
KO5mi6nXuer1yZPYuNltoPaNj/DYcaeJ+gidAqCDxqqpCMcaS+9JGj8iFps1Vh4pOQnm7m2FS1qV
EbLelRa5cn7hkcec2zceMZakRkYZzqVLJ91920REYodoTFdmZQxo152qS+NgasivyoILaSZPR3MX
mQWR47VVtG91SFgSzMw6ebIrJyI2wVQ3nmi7RwCr1l93pD7+hBsbrCx4ATeZVMWE2amocDzzApf5
sZvj4Cl7WRytgvN6ZzpZF23SEOntqiXhbhelthGTWIoPfa6OtauKU26m1iMfRIXRVF8vzASmA/Hc
iVgXmcJArZJ8qmXQGufCm6JlrS6H2ejPRAi7aul+FGZ73yprPIuyGG+V7qL7Gaz9eijqtsFyvuru
lyjMr3vf/QoRFWPrbmlfor57kn2GkW9iTSzNejaqs9XM9r1rkG+fOFq/e60RPFeZGK9KBskoYWi0
zGm2XuxhGY5MVShKlinZJoTB3TTEh+9lkHUrcyCjWWIxsMv7/LEqF4ILOjXf9glWc1XgvPayJOig
V/0322p52yaZEllq2zdupMN1HqXDl57zMYJdWWLBWDjjN7xa/B1ohfdQaPz77A5bgVrm0ZXqi31v
9+1hDi4Bc22+ZD8AT6/qcEheSm9+azJcrvsyehDJIO4SfggtbdVvcLl77LwkP9Z1AMPbppSKncvk
s2rSrljlY1t/l6UKHqJM9HtBsmMZ53yyLL9qnN6NVMJaRqY6d2sIeU12tJpW3i4zDmzYn2C04cqc
mJCEYHQjl5zzElom9o0E23UrAmixElv87iQw4n0yilLdZjwpzF4Jsea1Y79gcE5C4sDE3xDWBoS4
emZXdHdlROL8CD1lVdqGPCAxLQ8oetx1qnAKc0v8TNZQOcYz4ZR0j4X7UqUzkGOVRVtbVQQjEjq9
83vvmBkDIfUM5zZdMZyrCgfpTBj30A8hrFKlQKV2E+emqxMMdU0bf8HQ/BIENYy+xdm4vaXu3KTP
j6Xq8ZcdU/+5y5EyhZ3EddWbvdMsHPdmGCBJTGMd7RXg66YsM/FCi2ZurYrllUYj3GzTanaDaYqN
yLHJyYvBeSpsGKUqrUnXS2sa1QFiRTV5eOB20oSip4jjmIteXVtI2b+kA5Hm4wALw0V0u4asl943
bO+7fBqDDWW3/eimIgQh5CTaYn4zHlSaVfl2np3wHLhRgYAlwwm49xcXXLuovrVRCxrdJq1G2thF
N1NfY0jYUbZ5g3nV0G9pcFp/2A1h/0NCRL0B/r1lJJrfeZZOVj3n5aa1RxUR2Ienb6TxSzMbzHCW
yElua+ryejXaGfVX1ZGQwHvFBrrD2q0pfPuxi8hcbA135iL6NAMYHlpPqrWQLmZ+dTdKfZSeZUFk
NWdvM+gGQ2LPCzbZiFh3qyzZ4xKUf5dV3q/6NoAFtETNvbKSut3089wfl9QWzyYIzhXeLVguRvXF
sUy35oZpmH/2OqLDO2GGsSj0tCp7EHqo9eOr3Sm+KauK9n1pD++XMmkt7a48ZKVjvPo81+3SwnGn
QNLTLVY7GBRXrXsNu9Nm+7Kn9OTqADrFMoUnL0/VPqRgPlUoSfOVV2UBM4C8gFTa8XtMd+rjEkTj
TRLWfDWIPDoYKTGrxVDDgg8XbVz17FM/ht6N7p06E7xD4ag1ux/G/TBT55UDnL7ucQy7rTsSl1ep
qe0tZJ+wxb6LvadnYrrPlTl/n0LXfY6I4V0PY90eYNacaU/buPUCXOf6NFFfI9snDqIrrJOdyWbv
g0DvfWMBqLFdpVauxvQxLVW9CyzuzOCpxgF78s7Uk/eoTM5e6OPEWi2Wvp+i+ViaOGMy84Liv8zV
NZmre83jgnDWqvQej4tBrOGBjywD0Pe1Tdz6xegvsdNNaYQRDqLOEk8+SUOwfpHIjpZRfzcrW7xW
dRaunHRs70bTz39MPgPTdmj0sSjb8l0tVUtapQpojOzwzfVFezW61SXV1Y8IIeE3lnZREG1Cjjlh
6tklha7JpzsSk5O96Vxiqke1+DsADH+dRCEzB2Jtb+wl5DVGk6p2KhmIhyj4W5jSOkeG6JQYpkMU
bNYQ1jzosN+QNIkPFdMTnKeScckxuB/S62HUeCmWFa7KDk9wTU7dFI/w3s9pl804kMJ5uR16pzv6
TURZbNIhkVhsTssBEy4SnORE5KAbOnFj9MZ9EUGID3DvuK4FfVgM5tvW18wdgF4GMUNOyf18iN1e
NhR9hKc6q97qcDESXZO468E2kr3TK4CiLIUE3pjyp8HHfVKwnXeKmmPVJ5G/sRPPPVKcYHOq4GZN
qGqOTpgUsYOkvVmzb5lX2RAlj0A8KbY2Nr6dkOehRwjvsgcmXyFCwgMIJG7qnATJo9c4L6ScN3sI
zzlBwEWBwVelCIVuKixh3bkJ9n2XFLeeWSumBQtUeW054jVzjeTIOyJCAwuTQyiW9jxjFLHNfbCR
ldN39p1m2L5rusZ+L0Mfp2FPqW95UnbdSlpDfu8oJ7xJ844vL4HGdyrBlElgIxiyCTKdkOmrpytz
QXTMILxYRjCdlkJ4AJZYFbY1rAqrrg/ePOmeqlf2yKolwTUdCeOHHt3ExklryajDHP049wQqDrMq
dxiGGE9GHzzlGTNWar3kPki6klhYl9B22ymiJ4LRp3o9elWwhdPBNFHzHXhm4e78yUz0lT0w7ChC
PPLzwa0fez91eO/5sII3lZxCtLDfTcbRMXikE7subvmUnuJcRReaXxK9J/44FevGDe6MDpvTOtNR
nHkpJgST8ZQnKjrk2hWHrKf6X2Em9tojOLixEm9LfWKMECn7KvatZjxgjmhjkp2rvddGcpeTmgze
KLP9ZHtLtxvTwHgaw8pYT4VD/vmMy0/olgh8Ckg7c34jeiG2VZdIhFEXaxrmVORmlIm/cWUgbs3c
i6D+WLCgOk9ezXahD16BrysYFCbhpnoxG0bX7ViEm8rPp1MPs/MAyXdBGT6kr9XcXzq6HoOHlevp
6d03c2QBZjnddKQtX5m69d+CqmBMKvJFXENwGe/GviAhvBXZ937AvyXXVb5Tl1pbtmwjMoG2E5di
nnh1zMFWedfzpWkw0HVSqnCvBbKHaEbcgfcd8cFkzEWnpSZpQGvhH/g374GJS02SOSeZi/FsWGF2
X3tt8qWrEiokpltJbKQQw1ZdDliupEQ8Qiu4y2ib7xPTas+h9L7VgiFy4cnhrR7Mfj9fyJ1r0EF1
UF7aXspP55hV6Y1PVklcOm2/Dq0ewEz3IQWlmr91Jmmu8zh+RXzkrcwlL29GaZMAh7Rj3xS2vk7d
yd4X0rXfsrZf+t0wh8Nz7YYjywLWroW8apP7Pl96KfUqzesqXYvQ7A4GFfB6WQK8OEM9hV/K1vlZ
wPP6huqQ3KMQG+2+JZNUK2DUBDcbTnaqNJJuMVYTEZ2IyMznSnvzphCjiLWvjFjRc24Rz4i4H+Vy
tSxO+JyhpFqVTqBevNwp9hEh4fscrdFrGiwZhtD1MpR8fBfunTJvK2GruwHmN1UpEbGi6r9Zg8qu
motcLio7f90jNUQVE067qDBfqyrog7WRDSSbtQI40yBnec9/DDeJ1EwVEk+mZw1qf6IQBHqc3N5+
iGwqB+n63Y+5K/w7pybqaglTeR4mF+JcZVtfTEORmDFFYUOmc15PG7Ohu/QKltlEO/xSz/1ZAmcf
dbEc1BKEx2wJnrtalbc4mCXrpeiiUwa1cVe38KW03bu4J9s6e9PTnK7DoavOxoU7Pi+R3MJxo9K1
OnMdGkWHhb6+Hwqze1kWBDSmReyKv4T+qU6NZJtl8PLACi9imUh5w2pATEkOYDHiRK1IsfYd/bPX
i3XXNElEfnuP9SpjWJyZ6aCPMiTSNvXCYDdrK7lTRjAfqqCd0+0Y5AEszqU8FXZWkFeYSQdb5rAR
11aaDj3ivC675mrZy0C4/ABRLuyNuPLD4QRKRDwXKzxGqDQ3L11a0DIWwmm+pjry4TwKuQlKy9vP
S0O+hS/wt7adcqucjlQvRG3tL7pKdW2zJZwibeVvaWqSHdDN2UlbRbRK+zrZMleZvkXBKF4GGIUy
7oOOo85c6oOVDf51XcL70e2Fwd2UJQB0sogTWs3a3uVh1Zxs21KnIp3Vo91GzW2tS/eh9yYWcrD4
w96sqnyfpIJONeqrJ6u0RgzjW6aqa3cSL2WTW89pPtOhj8zJtxZ8CaIzwiXch2Oln2bhF0ghjXZT
IUa7CXUg72qB9zBthp9DlM7evaC4c5l0UZ/Z5oqMh+TJi6LvpjNVd6MyLqq6XDDH5TClj5rloaRk
Xie5Oe7bgXhemwz2tXI898c4Cyw7HXzRwynZyFpSust6VnJTZZLUQamL6zDkTMUX4UVNI4kIdTZU
+6JNkBKQE2S+Ogb89iGCKuPPLjF2vImVnyXj9TzwLGG91dNWBkUmCRLL/KtgStEZKGiMBDxYrO8W
c0vc0OfoemYmGddFtXzvnMHb1uXFvKzmcB7s7MXNkunAq8fjnC+MDipkB5ilBoObuCIIVoGJdfK9
69OUwJAhMqmbkumn6xHOXABIomnxKM0WPm4CqG/cusiAYYdz0mGGhvL/B3nw42FqquI6n7qM7jE7
1x6J9YbCuXmacEGPHEaCsuQNrqBl+g+e4eU/jBIr9XaQ8raDBQvHcKaPpa4oDjmKuQLDmqBZyabh
hPR61IMc4Kg5LFQFTAotey9M60WUAqpkmW1bR1bzKp0n8dVNS+uETOa7lc7vTHQu5QHCDk2/sB6F
22wRbx5R1DmYgeXJFmY9GXCQgp9NerOV1qyijK5nZWSECRlN18UME0mTQwV3E6BcwK1M+mCldlZO
q3TRAT3KZJtDnEddn1xNRiF2lBICd+xheBjBtn8EY0dKQ+VaT3U981eU/tF6xFCGZNsaS0aR2qCr
E+Ny23XQuBejcfaubburyGvlsZ+Hs98ZiDUQBj5KOsIntbQt5JvpTQi2RFWE5p0JDxXLdb4yGMhJ
VNTrht5os+hZxkbFXQRuyRlkoFkzhW3izMqUxYpychkr71uW+4BfGcON2aoJDHTGZYdW2F6jxrU2
cL2Ng1336dpD85FEMt0OlrrWRTl/F4aa37KJvUoVTn5FFAxxJY4/nAdFCY5KEL3C4Lv3CopebAlh
nkgfXxjJ6dep6orz0HXEbtc2Wu4wALdyoUA3NV78feW9RlCN48oMWe3R+EMraCyBqd27uZj8VUuT
epWFDob8i/g5NyYKxGyv8PZaO43V7Y2mxHB+bozrulswrzZJF+0EdSdqU+O6KofHDF3f2ki03CQ1
/v6d8224sPTgq8F77ctHzyW4BhHvMzikvKKa5zTqjXQdqOg0MW5cMU056BwPbzjovaWjQ1Y3wEDG
shIs6exXKWf8pJJFhykoeqv6MXXvLItwWV2V7XEJzWNH0xgatPRteMM3Pn6NpDOv52k85sb4iDtN
3HZZFzfjvgbYLUqSEyyZx/nYvOc6fegBT9fQ8faWM76r8VthewwtGD0WaQ/Hjbz1PuWJzD0kJRW0
72UVbBwBp3eYSZBiY41zYR6NkfBKHUzrKknMdd8Rx9mE5SFqu4CRWvPuzeU1HqAHzFcuCgW4a1m0
7D3HbDYp/LCNE4xXdBPE/CS5XAFOPztu9E5hSYrEOJPRsljJj9KzSXFiC2tXdUovzLx+8HEVNkL/
S1Zhst+HwdFoJP/WuBqBb0gb+2aUrse4dRJ8yguG+slcxCyZB8FUY/SI+Eq9jXa8E6fotAHA3Gst
T83QECsqnX3bjT/mXm8azzU3SVsegMi3ft6Qn6S/Z274PnZWuw2d7LBEC+8hyPYWljy0V5azEWGy
o7c9L8wDN3aekmarim8ThMKrYqST8TCMi3zUr0SC2OrVrRsyJRFk5m1P5lOHz39SZAfbJcgtpYIc
c3c+2wtVgNUR/d5ZTLHnlHIBmISwFmCOW1QqBmoFOGLLaqSFhBToa7UVSrnw3hnxl4Vp3hIdiOeh
pSJ98CMCJdB5MYA2wuQr++rwNvuQtbvwEm0lo7OORBkXlhTH2UkI3BCp+8yQ9I2EecETIYALScWR
kZ99N9lpuEcvTAmHhPbBnb2vpnTznWPqb8GC+qqcQh1DV8f+vWDmPedEMOSudRkUmP11kRYH5fjt
S9EEyO5nI72i151Wg23K4zIbHe3QYK4tOrOfg+U+gzNnpxmnznjqac6mBs4srHcfizxA1rNq0xnX
Ct/G7bgr5bnq3IqvyU7qR0TRyX6CyLoyoP5u61wSRlrVr21tTz8L7Tp3geJKU4iTq5hdRIT4URLI
UJKvCPwde1Fdo8XO/DGWHrEOaSJIgvAFAX0B3tzuOAVflwH3SLrsk9Un3pU7YgezuBm1sKioOrB8
XKUdEILUYrgX/DQah8zG0EB+sYxhJjkszb5ApJd7L+mGGIMJgW+FZr+IGquMk4sOT6fNlx6O+xrF
L1FkxZjc6rCyrt3KIvqqn4ZTNGXXTT/M37Q/OATdoKgLlS7WVpTYZy/Lz6Un8zeLofMqH1S4dQYn
1lNjVLGVkM00z0tGeItRJLE99BJMp522fRRclqllkXykeyJkW089h6J6Nfyovm40DrWGHXWvmmN3
nxQjCdBdttwl7TBB6u3qfWoz61lVOdYRYkrfJsbWP+RMdqExlPaTr8mXKNwElR4k/nPfuXe90TN0
q7TyKO/6YN8uEQCXWsiI9azyBkCsWfmFoCRyorspMJ6DvExvKochXTHX5ymyuu0S2D+RorgxwKOD
w3QJTznVHXYV9Jqc28q86KKwRUlXc0+Ii1WGGVlNejnhvVfHZcCxVNQRiFHKlNlunexNDmVzmKZW
oK3BtWwoJ3bTKCBn11uQb9vRJkwCJDQl3xllR0+0CG6hJiSzVWtJnjX+CUY5qp+BKO8rMJ8XDRJ5
YJNPr9upH+D9mKg2fBIQifrEYcFAu9eGM02x7QA/Etk3DjtoMMG3rkXMX+fC2TeLQQKI9ovXzgzI
66jmcW/ViQuIEHLy1B0oU16AxaVNsK0X/w3FD7XKUuqDBBg6YCpW7YZyrLdeWN1Pqr+AgZmKrV7m
m94XdIhN0Ww6JlC8r0tKUz0IIncg+oWugvzXG+WtXah7vwfAWiUYjFAVJwal29gir2pAbOKlGaOj
21b20dQFuSQ1RjEq5R3b00RiltDPBhJyRg5aoBgMQ9JyrMM4yowOGZ/lImH1mUv15JUZ/xpG5yZo
OAUhwotvvYfg1PaG01IlxtrwihdXcbByUpuAXiYVWqsuzKYw1OpajU732hLM8WMKFGldXnmfdp6o
Vn4PO9CoiN5h0oPbEcMSJ8N4melotEkGg4AIhL4EgGtSuLISrY7+XozMRUp4l2dncZzvKZUJzglT
uQFkMFEvgfi3UXaOUq88+CGjCz/oftawzDhMwuI+HE1ypnwogbYqb5goudtptN2XfpqmvZylfM36
ytj3feVsZMEvLY2oxJfFC1dlewnmo/nNs5oU5q65jRC/HqBmh1vPzv2dypvoMCCZWskWp1tlIqDF
hs8GLtIJVplkRqkahBlIlhwb0ePXDzFo5QDHXsPN83a2sTTzPkrFcDsPZVttcPJRhJMwoiZ4bQqy
jBlqSaBXYQmChWAVvDW9BfO8tS1jXLvMmM+Yw4vHydP6IapBiRFFFw+h6bhiPS7dfGy6sXVYfHa9
WTg1HvOxSBoCDjMg+r6dl5tABnjB+PACeATaubL9JjxGS0rVV/Ln+xpXQYyX+YKEJsUrYbgRBL18
n3EW+skrAZ+PegjXcDDG06UQadZonpPnWZnlrYnJLsHwWKkZla52xmwPe9Cqujy6TWqIjSU8KQ/+
HAanYsL5P/RnbDGn8hSktb9eUpHGzHbcdBX2hXpe3IRsp8UnNof+maqR1Pl+aE/zZXQ2qYbQWksO
l3PLWzHtC9dsICULOl2G2LaZjWaLKq5Hk5MyQdjL2glBboChcUtpvOS+LPv5qRRTwh/T6GiK6ham
IF1qSjcM8jfbseV0yduwsHkItID7QFTzt9EALm7biezLxIO46NUAf4WL2VLK9rkp52wxMODxh6ek
s5Mru8e3ulYz4xOX4kOvEBEz78uyMvTipaizqzFVI8MzmtBwjYtstZwJbPB7dqkBZWbba2xPTCR0
D+CJ6rvllDXTByShh7wWs4TgAavrqLP66GV6KffOBUNI4UPQZ8zlgyNK9s9giJytbkKGCGKRlY7t
AhSIdIHmS26RFIzqDWYVunk3YWhrpQdvzIyt0w3WDsy32GfVNK+1qOdt30cPF/3rFm7GJTQQ6bNn
AvJUVSO3OnO9k5Lz8gBIGxwnyKhYeadF/uzkyZUDK+IVk3p1Y1Yo0LvUyTa04phnpJdsC4wXIysF
/ZTG8NPOPWcNAhNXEUd9m7aMBqMeD/pVN7vG1wJUtaRtTGgUtFc+zTjgaYgGgCoczoEKid61lrdw
kZYG1xkX+hIcF4jA9dszpj2I4tvMeJjCGug7rWsNt8V0jkmkxDObb3oYk6iKYcuULyn4WhFPHgza
tTcabbvRYTa22zIdO49q2YuSo2ZGbMSun45vuOhfxkI2TZwzC3fl5r2LA3qIw1UrF+cZ4NXcKQNP
vnARwYtjeHiPVXP4EPRoiuitJUTBRH5rzTpB6FGngCONcK6LuWx2nIzJKTGQ5CdBDSA2BssSL7Pb
pWs5duq5t8Qwx453AewbWy6olaRmCmKycePcjZEOntseLb7KpHgIk+jBs8huEyVGFg6zrrWcOyNa
NdIOdyIL05++MVMLT701L+s0cRDFZows1Y3b4ObFmHA03Bjf1pYY1CC12lMDGgbwoLRM6G1CUaMk
V941MRT5NYtkJtOjZwwjgllMx46B+9dat4a6glDjjHF1qY7XfeE5X32/Gq59cMET4Lv3IgKf7Hjw
enPAz9AIb5S5LGRXG5Lq0p0IsR180/gBeG6Qzpto/zb7BZghfQqO3pzBg5GX5LPL6YwM61xOjX3t
2nBOgD/nV1cqV2xrbXTnfNE2GFLKQtWkGMvOhpff9kW16qLW2UMDEOuaUc46Guxxmw+k4g5J4pyM
KPeOha2++5mGR9OzAHcFtpCrcYAz1S81jjaDFWgXvC4dr83OLsSaPBHr6CkBmg2Zbu0zY9rNqvC+
K76rdygG9osKM/TQgyPBlFRDsjSQ32ZyPfHms919ydwWx57OEVfjBZNa1YkU6TV/0aCWtrBd/ze7
77+kuF82eTS8fgAp+KMzI+8y8fxMlrtZFK/0dOWqnVAl2FQxO6GTL2rJA4B2YX3iFf736yLoglFq
+bj0/0nG05XTOE1H9iv2GzCZ7OrQ6vFZhom19t0F16/Ji7vMNf/nlw1Bzn/5zwZkKHygy2LR1YGX
zcVujoJh3U8wjUqCI2RSh7HhLT/KRe4asmv/xw85QnoLd8yE0/qffJpIRIqEmiDbTZ351VVkmyrj
J8d581QO4yOD6mSTJkTO/vuqH7ne0CmtEFKZhc4GF/uPDGzG9kUP1LtsjekWSE3Jp6Z6Lb7k0c//
v+tcXvVvzHWBbQW6Xq4DxY6UPja3a7vsku1SeFdGVnrnSo3VZ/KHj/Tgy83BekZnB7+cydeHFwnD
TwUOY4utNWy6lOq3InWpXlneHeMMs/P5k0+A5if0+Y9c2F9XReMQuRGq///I06AQjnDFonnrQ3eC
EoEBoond1b+fp8vz+l1q9vEiH56nIZFmG1FIcK0DUyMrFoezjTrs31f5yOf+eJUPD7CHabmApcyX
IS8lX9C48aIwQ2B44j1ZUruffI1/fXRIpLH6IboC+9Q/v5IJ8ATVd4fLcHiOrHVQ3XbR9t+39B/y
9a97+u0aH8jXRsKMMUEyvJVb9+Bupn29b65sckLTePzkJf0yIfjPW/rtWs6f91NYrF9lNbiyOvq2
W+p9/mXMdi1ji5kEZyKfl+8DKFAibmj0N9OF5kq3F3UvbvclGe9y8szreuM1/VoqALAvIoziwXmv
yeZs5bsZHSPrMflMlPG3LQEzIhdPmAA2/0dLlkZAgw/bEkNpMMTd7LFiNLZMt6otJT5Q3XM7d94n
H9rf3gqjSdx2TN46/dbly/htfxjs0LdI5jG37i48DDu1J1p6jeME0aufuUz/R4vEF4DXCzcX4TJs
hR/Nv3GcmympnIVYgGQ33GWbbKff/BUjvrso1nf//t7+slBRIDk+6hPMfLCa//PGrJHqYLTA5eb0
YCr43Lt/////o/H6dTe/XeDD9xw4w1BiTYSzFV/QpYAx74L8vDAgc6ddmctnw7yaK8JoRTzZ5Zb2
0ajvB1w+/v07/rJ0ccFAX4Oe2UMu+uE+S9VKCPV4bkLtWiFz9+snn0bm3xf566v7/SofbtYSoe81
lKVk2Y8bb1tui535MK2NXb+jIPqkDvj0ah+WL2Bw6M2XexrIj6AXJUGJIu+SPO5vsY0MPrm7vyy8
Px7h5VP6fQ0EVB7w+HmTzR0098y/Nn940306vf/7KX72qj6sNZkx+8vSX/aovdyCe2+t3hMb6fmf
6K7++gDR4COnwJARs/2P54eJrZIb4bpm34ystXEn9/71EM9xExtxEP/7tv66h/x2NeeD9cYiRRLm
iqslN0Q9bpqdeVWfKOPZQz4LIv3bI/z9Uh++dsvvhqGba752Uu/GqwsQNn5yFv4/bifA3wZtofmf
LTGVgx6nkttBgHZ5dmKLgOkwbX4lMX/y7P5y0KMBdiyPbRH/hI+7VOkVJmhjtmx9wL3lu99Va0VU
fDB9slv97bn9fp0P6xehXO4PU84rutRG1oocOzhPn6yjv352v1/lw7qVKJGmjsk5Rzxx1ftuF8Zg
qluTUPb/G/v6Nv2v9Edz+39O898ty/+2an+/2IdVS/fqjSU5odvGO87DLdKALCw3To116dd/f+Cf
PbwP63YusA0yLg8vmLezeKbPh3f370t8+uguH8pve1AVhOXStTy6ZqNiUj7iPK7W011zVaJNMz6r
xS6v+0N99Mdnd3m2v10twCPL7RV35O6m2InzbXCPA/P2srs6t/b9J/f214/8V1ATQl3y3j48v0Gi
P546epA6xSnnbq7fvepaZ+uhvk7rcw0zTWhJLnrsOLfYNq5a8677mvTqk7X2l9cIGRGWIwcZMlv3
w8/AmKeZxqbneySWuvhyGXciSfrkXv/yZP+4yIf3aMD8yiJGnRyU1tbe5FsDUuBqWocra2Pue/3J
9f7yaP+43IcXOdpRL8L2MqxhOpYgfCqCtWsPhOF8cqHLavrwxfxxoY99D1wcvOC4L91n20LYa0j7
n9Sin13iw6FVldWc2JpLZAFsyb3+LEfjPxY1VGx4exH76FwQEAaQf371xRg0Zm+08za88Q/1VjwE
9/+btPPqjVtZF+wvIlDM5CtDJ7WiFSy/EJIDc8789XfxDDBXajXUODMvxsa2oRLJYrHqC2sN7+LO
ILnJ8xGecQV/sb2KX5JtdvmdO3Mo/jT6OnM+vHMWqOXIsBld0b2m+lEqJDUgosn26xDF1F4QM9V/
qfLLhQl5Gss5veiTNZluH2M0Z4atfSQJm8hNPMj5buznW0o7vOIGpdltskXyeOFxnp2a3GuEiBhy
gHh+vl5blYdKNzJWFQqpPPDhCBEE99qE9rcVg3bpZH5uCYWEpFmcoGg45yT7ecDAjFsrruFkyLed
F+7abeAlL+Nm8bUdjYgXFpNzuwRGo79b6ESNaCP9PJpOndhCJR0Fa57pLF7rxIdql+8L7Ovt7sIz
PLdyfRzrZOokVosV27CmjcZ2DkLpNryPn9rXzpddDtDX+OxhOXw/5qUhT26mMdiIMlouT8fSRN2R
Wqx1LtBnxGhfWFrW9/p0afl4deu68OHF0I2FfoU2gFq/X59at1O30U7sLt3FS8OczMekSmxqKBkm
Lm4WKn/Su0H7BSx9Uh+N4Kr/b9um1/eOeWiyfwQqS0r081UtU9ZRGM5wsvBKqtzUC23Z597rDz//
PxTfT3eN+GER8POtZLlW5vFVGK1OFqR5tJPBJvv/HkyXWtrPT/r/vaj//P2HQbNJGmTSQNMGIYQn
OUAcD2IvNip7lOjCjujsBPww1MmcV1P6SqOSoXAuhOVT3+6s6eH7OX5uhfp4C0/m+GDGQWhhnNj0
9l0s+SGV9sP0ax6TCxP80qM6meCyOWOOL6VpE0i7UvtZdrd2tm2ku5QktbL//pou3baTWd61DZXX
OmMNMZQbSdUPQRa/TOyMvx/n3Mf647072ee0pO2AxDJOlR+TNvAppLyw6l26kpOtzRhTyhWsBVHK
olDUQG32NrCnkPpahfLp769GXh/16RpEQEqlVpM9Kmfmz29rByFZ6yoCrmJ2m33uJ17pdk5Pk7Qz
HjM/3FxCHpy7fx8HPJkTxM6JxlqEyLsIhORI5xCNxhcuan1FTi/q4zNa5+WHtxVUiIFVJebTXwbN
RooV9vpSekzT8ndm0g7cq1YYO/SqPatd/ROKcPB3nBtBp4neXbjB5y73469yshqWc4tARYvmTRvu
p9m3LpGAzr1irLg0Impi9b6d/Hy1CCwjyc1pAw2CGtbmUUi9X0USiz0VVcVaUT78+f72npufH4Y8
BY42PU1/Ya5Pmzp0ZO1q+dUMF+Jg527axxFOthhLb1HIEBp89qlwD/y08v7/rmCdPx/mB1jDuG9T
blrR7NPhmlJmoDrfD3Fuif14CSfvlZ43sdQnDNEFh2Lw++ZXWV9jl/p+lC9kQoYAVvZ/H7++3skP
V6LRhBlX6zCEbKojxcGuelVuJZeCWTjLm/lR2l96gc8+fnll7gDtNZVTUPgYjaluN2yQYMNT+i3F
e+XSJ36dtKfvr/FhiJP3NywnM0sWtn1UXk7GU0mQ2fpbdfgTKNKQy5u8uTDhLg148ha1STxhGOCa
aIPZ0Rj4n51YfnE/e3Ze/+91/Ycu9OFpLVoTjfO6nbWaTVb5ZedemA7nVvMPN+40ndWnOU0CDR/2
5uf/OQlEnuEpxKsXf13LL21Vzt62laJPth4u8Om5ssmSejBHmeGAIv3N7SZGU1Hf6NVS3QGnEU4J
eNVLhfknyIL6wsp69thjCrLlIOdkKFvrRP1wN2Ef0NdYIX1qiRxxEHFDf3IAim9WqtGlyNG5WU/q
BmyhBXNUsU8+ylaQtGg8CVMF825Q/CXZdaP//dO7NMTJrI+DUqtGNSTVAF/EyU17l49wKIXcXfBq
nlubPn6CT27cTA9xoY+kcm06ITdUpmhrbVK0pechcVOJ4qfvL+zcNLE5CKypGvI0p0H50QSRKziL
U/L4xNcJUgx9hDCVGZukEXiQEn7O90Oe+yx+GPI0Mo+QpOtFzCX2023V7hP5gEqul//Jfy39/vuh
ztxNhI5k3ymkMEENnqz09tBSkJWvSYBkoQ/KUft5m4Dkw5n4/UBnrol4gmpC8NQEnMGTr2JpZ/1U
yREDaWkWOqLArFeM/fivDcP0utNEcpUH1l9TDubf3498Zt2Cakj+knwixNLT99yorCA2O5bHwLqR
iJym++9//hfzCp8wjfoXCkKgTehw+T6/yoHUNm1RqZx51Gh0p0J1p2xyaxUfWq2DxZHB+1N5qanN
WyQuvA1nXrtPY598Qod5UJW8YDvTh/B/HqnHa4Ld99e3Lg4n3zM6c2xShWu6GSjB58sLY7nOZpmV
apxjQDfCHn8GyBU2k0HDqNVX5aFRk9fvxzw3LT+OqZyMCU2H5l7GjBWQ+pM7mT8MFHz6hdPq2Utb
q7RYgy38ASfrogTYJLdknETCSp4tcEmuMvaAzrPmiV69bR5eCjSfeVxseTQgxDIwa/k0cVRMzSiG
Lpo2avMzjf+kWkttyCWo99lBeF4Un/FGf3nV8iymnZXy543WbsbwAVZVll7Yul0a4uT5WKG8EK9n
iFI9dP3GrH4P9t/vp8CZ15aue42nwh4R3MbJs+msdKFuXB03sgZdKKH0WVXd74c4syZ9GmL9+w/f
4KqxZkDzCsHGxb6hicSkoQk7IT0ygz+prLmzMmMRXZL2wpJx9tr4FKvU7VhfbddUZUYlLC2uzaQC
eSRu1k/+/8O1fRjidGFQm6JpcXFugpKKeR1DEc2yvpEIrIial9NnADEguDDouWlBuTKEZlnHTX26
1FJCgl51WMaNKs9OZgRers53mVZdeo3O3b+P45xMP6qDYRpN87hh7jgVdf6LVNx9f//OLA2gDf/3
Uk4W9amaU5w5DAF82LU0Tx9oX8tiZ9T3an/hI3zmcmzELDpqilUmcroMQWzDBBfSRa1oUA+1Y5Gm
F9bwM+spGTwI//BM19rQk6uxtUao84RBx6jkXVDjpRzoU/WnVWNTWtvvb92ZWfBpsJOph4cW17HF
YMkAneeXiDfScuHI83UIzAm0ZoMEx+pBrcTnN3cmzRjbQSdvzES7Mv0xB4mQREt2YYH4z67k87eP
WKaxftnh1Bu8sJ/HkXVgO4OdyBtbw2A0RtmjIYLBQ/dHH4uxyPQc2LfL1G6jadzlShmB9jH2Qz7A
udNuWpmPyaj2x0BIrhD8Mc6jpw3Ti1FN26Fv6CVv26tBQweqCJDTyXSIw97T0vZdr2DnTRF/zBmM
s7SZ9Ctt0B0Dd7BvrGuVgMeDx8m3rPApX7JXpaABFJ99VOuXSm2+LJSkS5iZpowNhg3caVKokTnR
8jgoE6HVhub18FChxvtn9xER0TbNjyRxHE0SbXvhAZwbmJJiKmIIQ1HRfPKclWCiZWIe5E1hdteT
ieg3Sp7aNHmAQLWpDOV9lC6Fb77QjxEK6R/HPPkqsDE3Io6FMhVi9G7Xq15IG+n7Iwft2IuluYsE
LiAXjQcLRHIhRhZ4DO37soL80crZVi3UmWZMXf6jVRH9jnn5myBdS8t7SqdjzYElp23FCWPNvKN8
/TEMAZBYg/QqUvNPEVeHBAqTk9k6qJPqega7g0gzu1UrOaGzU6r/W23fesFg9QHGUqPDI15PQB8+
g5MxUoIvKploj3ZsRO2ockvr/xB7cQfgtwQmN+WQo75fJb4sSbIKAZczFYxaKmjsk1erm8t6XjL2
XquHSwyvpSmuOshBc1Ff2CN/3aCvQynK6gekLfbL8Tex1Ky2xpFUVRmlmFXU8aoFZEA1dRV7i9la
ThqsWmBR6y/xTG+wPs7e91erfIEvr5ENlRJnnDykHb9so8c4hI6RUgM12e0AFkzGvVPr6kYbcxrV
Yyg8dSVnN92sIcsJi3DQrxRgbg+KWWWwwmjOehO1BGJbrVNldkxtARIdrkBKrBC54hB2iikPwvNK
upiieUJqmakBK8HefoV6udAco1IWrG557tMJZDno1evd0OriVkri/pWdGIJKaEM1nX1Jh0J0SIJ5
8FSkmj8BdHSPkQ2u082sEjChHCd0i9HIM6absM/TyMkJaMCQGq3gX9PVTwOUwmPTZ+FfQr+Br9pG
7scBxnhAxNp+ympxPWfxvTIg5oasRoPNrL6pYZu6S0uJEOiCoLszTJx3MdjTPTbTwevJ/BxpmGk0
SMKQNvoctYsaqwk4ykRHUKeN4GWSmpnbpMoRLhdoCrQ07VEzSnKhqHHz2y4Z3pcpIEw2NoGXJtGj
GkSwLMyB9lS0MDemAJYHqGUHJ9MfRqC4eqPT9FkomezXYohepq7W6CkbAsVVaVg6QAynzyZPXiGV
0PqyhCoL9drh61p28bgo5SaKwLPY6HDpX649DbJuhD9jZwlaea3CgPTGCl//TOZZrDiL7JE2YnU/
ZOHajQfR46grM4Cr6p8kTMNL04rm0AgonTzSoM/9j1iV5d4tumHWwfOVyc8RwNfd3DUHoyroLxvr
v4HI1S3Vh5ZfmWl0YzdEtUTZicKzMBZ6ecMCTw0nBIdK64pdFjdRvadR07A8cG3BTRQK2Y0EpGOg
XWA307k+SnUr/eynsnpIbFuB0NQJZaM0y+QmIbWnRz5rkKBkCKW8dQs00e6ljfDhRqp4j8pp3lYR
enkQTXbgsEtVntGVimOa5LGr8HrQ7FZbYHMD1ZeDQX7IBy38U9F/CBxNhtNljLChGzp+ijKGWaTP
j0ZsGa8d8p9Xq5mSF0MN30DeAO4LmxpjI7cqc0BHyL9MOlAxK/IDZ1rW6txhP7uhKay40cFkcRtd
o+2AZsH0Atgcbaoxv7HCUNtQDI5+e4I8goKRJswF+ExWbbUWCENZDPXeiM3s31LYeBvC/h6lRO5I
kHXeg9iuN+ybq99GBohwDsSTVNGDlPU2VUYK6AzaJCBKy4X5kvZGnrr2XEemVw01DIN2TCdas4f+
tdEkxcuruvYhUC/3iaZESNDxkFzYZH1doYnU4LBRBb2xHCNPPr6Bli+tpkKcajrTE1l3ANxwnVTi
zRov1g6Lr196lkZaahSK2hUIgieDRZ1ZtMUkB74WJvFe79Fi1iO5B9GN2d04h82O3wCKVJfeQZ5p
/CkuHyIzpEpbYyXNDZqNtAi7YhKA0OnqcKLJ1Bp9aeDWSTr/r5+MyFWyNHM7na50ywizzZxW9yH1
+fuKE/8Udt0fO1JRIXfMMH9p4XkK2o9XeIrkDHM/7OdubhDsgtTIkpTjIhTJAc0ZkOpsfJz1cHas
OH6nYuF3IBm8Xb20jTV6H0EgvfKqWjeDpJtevXThAdmcb4so/QFI8aiQlPK7rgp8GzzZHdltcCUA
dyGYRcIr6oiG+iQNAQOsSg5FUv6s37pdCvrHT9gu3EZjlV4rqNwR2PVK6ugm4EHCOtIdq471b6SK
yjF5bo5aLSQVlapyO5AeO4123M0sz+a1aU6Cf5LkvgwH99AVtA524EnvclvOfVpT49Cp6jz7YfSJ
7Q4NXDzLWBQMl5THdRkSyEnpu40d9TQJlUgJhcXXvF6riKD6LgdA3DN2e/m9WNgU2WH1mNkZiHCa
WEawOn3hzpCir8tFe7SgVDnVMCUXCqzXjcyn3Tz7OsFWAAMC+w6ODZ83OnaEbbCMSXtn8p98jn5k
U9U4i1r/rMDUxqFn27NwdUX68f23/8vUJuyI5Ytvvq6faaDAO9jVAzjrTWD+AO7lqHxZx9/lJACa
3KnR8/ejfc0sMBwceZvNBoPyTn2+SjqC2NcsDBftB0/4dJd64rXfKJtyE3rl+38/GsdkAjQKWxrt
iyukFaU9AoQJqS0ZfQCkbumm15VvbzN/3tUXVqSvOzmdkM9qgsKegPPzdJXo4UtMgDQN8Oqgxyfp
Krev4BeUm7JPduP8D4jcC/AiZ9EvPcQvc4ftG3lqYnfEyy1Mkp/vatnTqF53q84JOqvTDmxfikCd
rxWlTveDYf1QbQkqfWqE+7yQEB5/f5+/hAjW4Tl7sUDSYqSfPtTJtGJjAS2xyZVZddpKMTxbn9++
H+Trgr8OspbQo9DSvpTiZZTQt4XEIMKQ0ltlqDSvImsEzre+aSIOPd8P9+UQLyvEI1SNClXoC19q
rZoqGW3y8fT6aJOxjargrpm08QnSSnBh933mwjRsG6idOL197THs4rEKS6sVa/vfHZEF4CMSKzp9
YW11qSnva1GKTAOCuXYgcGJmip58yYpiaJHsktWeMhxsctjE/jKAUhkStu3AhsttiuHgR9Y15Gpn
w3IGGrTDFYsjP2eLAds9CfjAfX+v5TO3gJ5VwSmIHl3i+Ce/FbtysreKRcRWV2ff1iLTjSaR+5ZR
y147a917F4avYW2Ff2OxGp2b8bqNpH1C+5ebS7bipmKW/SmvsEFCRvzv5wJ1LVT5rsvyVzXNEqko
DvSauQAx4RmaQt0642zBZZsAnn9/L87MOyTIKJS4GfzHaSrK6PBRS8OaiuL4F/clXWbWxrpYdndp
GOXzihH12aDXEtX6AiWqKxChQPazPQ5cD99fz5dHq/Oy8v6sDSlEy0+DVMoIiodXOvD1VHNaqVjD
ETyzEl8Hm43vx/pyUSdjrevUh1jBXAUTXJBlPc9BUWVLPm/tIXkHsildCP2cH0ldq4LphsJB/Hkk
WyydudB76vNOHzCyY6TWBxX4w1LXf76/qPWX/rwvWG8g/qW1cUgh1PV5qCqJm9lMwGMCtAH7pf6E
wn8plHjuIekqVScYc7Q17f95DN0YhZlljFFoygT/T5DXLXOIbAvWmmGViHx/TWfHI9Arr6XzXwtZ
kyEq6f5vAhQNFRK79lc3wNIp6Z61sgvbqjO3D+o5K7i6Li3k5j9fWhcpHPBzyfLn5NCT65wufPW/
XgrV4aC6VAUHLAHsk21bxclKarI0oRCTdt8CnGsM78LtxW+YMK/f37b/ZDM/zwUGU9dlYQ06fvko
9WPD0gFNgl6M6Ubqun3AtruwkyNBsTVkku8bUXqLPsSuFL6pxfTPHHuwOjVUwCme/hnJ0HmK2kwe
bVWcLGkTc2zjJUinf4U2X5pVX7aWhOs+nppOYpW1kgVyRUjat1YASe0AB8rDh2BqObE/BO2/72/O
lwfBaOwO0NUyqTgFnzzoxJ4WM55HTqzhVoUTVo9X5JP69FJxzJmHwB5PI94scxK0vojRzDXMHMi9
7fepSLaLAfYk1kco5WXeH8NSKP1B6oL8ZbETcHSiVg+xLYDy1JZyMMdxLXIRMQSSvtxI0YhpW+oB
H0oaUK20exLTGnIqEnq1QHS33vc3aQ0pfllPkO1ij5OBGgBCPN0rxiYI0TBNWSQ7yjQdOyjW0FIR
dRUqpWZxU6NIfCUv1Q7Tk565M4GhgxLrlWebzfCQY656AixneETFs9tMtqOCLOFs70yEM9Ac21TF
yiaiYz6W1IOGWcEBdoRuHxV6czP0Fg1beWs4gLornC/JbP4esrF5WCtoyWLoUX/dTdpLUGvVP6qg
6seyF4CBwOsRbZ7KzdQBWwQXvzj1oOQ/YNxkwI/SaXJnMN2u3QXxPwQnsRuUxfIiJXb8UOGxdmKI
8c+WqV/JuhrfRLHW/6tNufFGC7okZUHB2wLxt/OVZX5WcTPWjtbBAEp0rL03jV7VfsIO9Gjjk7mK
DXufdqQVlgQ0N5DjSPfCfIE8KuzuLcoF6MJgiqTnQjfqZ4Ui4NvcLHKA3Jl6lIxOd4Nant8sfbDu
w3RKr8CtqU9B1s4Q6nv9z0JLakI5XlZjjdHo9VokbYdJbGncWkSEXTlZhX6dAGSXq8zyggEYupIM
sbMMTQ/vrm7zg9L1ZupWlSlux2zgrVuGNvAMPSs1VzbieCYoOmQPfWQ9R5P8pmp5vMdhplHSkAB4
lufWk0aR7zrbjjcE4rRjDLD/qg4F8ao66ou9AbHNmdpwzX/rynXaphFNpz3CHSlR6k0YBdoNKaE3
jvHyFQCexU/xolh+rAWsCLOZHUcZXJlTT/EIZD7uO7e1wTPZPFh/GPpKcfpKaLnXS5V6kCuxnTTA
xmM7DodSlf+UUIkIdE76azQjCBdFX17F6eRpwLOqnZGrzftAKug56ZRlr/NQnaEklov/4x67irzL
MsIzzqLkf6ywuZvmIARGJetRuzXBNEb8w0qlKlKkyTvbP8sv1Da+b8nMak5hSMqGKhB4mB3d+CDq
r6H56YeFY7bfRzYh2xT5SKMogFhS/V63RqRuwJudqlLLR5OHxWTHcrgDS6U9gLl6aJdSvp7rZME4
BGWOrKhF1KWbHoq4eFH1MlgdZcCeo2zUdkayGIeQGPFzk+nJrs7xaqkzZnmgtfYb7DbTy/LBONDH
H9JTv8ZJHZHpEvKn2HqsZTXfmZNm+90Uo1CrKYBylqxBv5BDcs9m+3dgBcsuX5ZxZ4ILMpyga/Bx
K4ie1JiWDYcisMzYSGLqcK3ES+GyOc8PqWQMOzmvUvimRbxJ7EDepXUZHutx0Py8jEc/7ZXqUM94
NRpLZLtsGvV7WMiR05hBrDgFxgQ3kYb2Hj/Z/RI28u9ZBYA+h1L5RKHUswRJFMD2OB2EOZSVm+XE
l406RhJVxaPptotebXHiKVs00PdGLYp7SSya4Umotd4GK/yTkGSR4be1UALnoOvvoU6uBnki+wdZ
WdQnFb/b66x27a8JFs1rW7XSHfzv+c4EseX1sPw2dcyUxsOZ3s98AI5DOCt7eRo63TEHBZu7OXaP
QmgldjOzfR37HgFGqYnbROZIueQ90oAu7Y6pyOLHYMxTcnZRVrkCycsuYR24NYsJ5LZVXy1NJ34t
MI5gZVOrMLD0hGM3HkxzTHZy0PyzscbrbmtmlUYdha7tc7qLbUdN4vDZBFJ1VIPSGJ1W2NdWbk+O
qvBW43wiazBO/VvflflRwrcDhD/EmUrgRsOuYcT3NcUYC0YLpb/BFzL9iKJOfzcyRfVVZcJVYGBC
z9FHoTqo/IqS7E08kp4B4/67rUvMFSOpD+L05lPV2+xVyrKTHXwcJqagvvG1FbrepTxDZwaMFXK1
eCjiMDNY93sDLU5pNwB7WaqYpgLDAiMWbyah89vaqM3mGh2EnlHYppJP4grUWxFBk5Zh2f+h0wdV
oZxKsubGcqlSVVKrys9MRL1bdknaO6keNDd6mPy0ljZ4tZKV6ZcFabZdcNq5JnX4jwlxXEKUTdVu
gtQAHYWGWOzT1iru43GWbtpIl+noUJryMZuppHHnIqNnNk1iJSXgM+p3trLIWwLh96GRhbew8SwU
vDGVaflAAEzWqWRE8wlauwuyX5gVgOfN8TD8XCbN9JLBMijCCSsv1vJ2H+lW224q5A9g6ev1yx3E
20xSrFfF6kiDJrVorkb483/zwYLviAJtAG6YgzQ0oqYAlEsppSfby/JKmWP0qjKfOhfCrrwvxmh4
K7tCbJTSXGHutR36RIQJfiZ4hf6Oo3ozlqFxTS+25KDFmNkMjPpjA/LwvjHlkX3m+LtPdESrejHc
6kIa9whjpvfKtGaqDHA/jW3EgR79ps+39yBPesdNy+TYDUETcMyQA+PYIynZ9tbcaW46Zvld0IgW
31Gr2v5YzFHiwXmO8l2h2PP1aFuTm1aW/Jbk0Yz2qZWVa8XAA4U/iZROSeq2xshbh7cNKGkPw47q
xpNMs0+//ISFNFL82I0hlgvd/hPbWuymQaI2TqjNxoHqq/6qHRIosqHI97mSzldGI9+1EckRhVQL
maJMxgxaWD7IeD4qACM3Wo/EwsAjilmG5TFzgLR2eCp55PcDzCCP73z70FVRfWxQd7DmamXqaAER
dLp3slcpKuFapXGFSRARpPGDusdxp4dUUTjGZNk3VR/WVyXc6uumwwKTLImQnNHWa08Wc/FI/MMA
2BxBiynWtAAY7esiXD18URtk772WFU+KhM61i2bC7XlS6fekSnnrrFxsiPHkm5FF2dV61GcSmipK
DPqocY200315aBJv1jPxIzaM1DetiYKjpc5/LEKBJxvMypM2NWwIiirz6btm81tKdCEpvV7tU7vr
/L4W6rVZBpQmS9pUOawWKmTbzpSdUuoLP4miK7JJMvU/DfzkXJ2SmpqSxjqiemQTiurpSvT5P0E8
4cdg2dlNUKX1z46i+Ee+p43P2mTdAqHFKEAs8VZXIushs9ryN1R5djOirjyh12RtTaWIrzMzNV9l
tIRw14fST3R98tipjFth1fZzPgPod8qxVhZfLmNEu5l5EGFlP2IkJ6ZLHHgDwHUKSc7Kup8nSvlK
w9Ca8lbm/q0GNrjPUl5Zb1jRgW6ilzgOAqQhD5JWHHGrBEdKuB6iJOmf8fVUrhbU6vOgF2I75hNA
8sGqqsc5Z+5OJphMRaTlrTGMw32wyPYWI4VCC491Re6yeeUA/FDOGgH8ahhjx1D13ClVu33htIf0
qTMKDwXfG6qg2WskkinZNOl/WfuTX7IxFi/AO3W/Blfol1Uxy4fUtuBjm+Si0KZwgglzjU+GCbfX
KCEXmx0lPdgsn6qGBFfDMWSb2nOAtbSon0ykCAdT4iPkkQ2rH+fQKu563Ry3CFKrLVqm8HfXK70r
AhWCIu4FnmqCEM8YM3y8JlqEcI4PPbvxI5zO+AamvLqFS6CjiCxAjCe4ArqeQQp4i27aNr8NlJ9e
YM6xh9csZCLJVC1a8TFawsXTG4H/rG/VJ3lQk/uuXrS3ZAwiL7TU0qtYBTaSboc/+w5saR3M8jXV
6OkWiNXvOh7Mv1Lc/DHXoxHE7atqppw/NZpf5EDHW3yW4k8RZOp1hoENJYIw95ZRgcRtll0V5dCF
KkieSViZe5o49Hf8wVbnYAgEf43sOqdWIDatu8Kok1v8efozZeh7CInltuSUeBi0AmtUjxBkaxpp
gFgdeGGpYfMIC5ycCcwftcoovyEd5xHZCfZ6q6ECMLQfbGRZFexsdtFnqQ5nKjD4FrRRyjSU18BG
4eeAkDFSEoEqJZgYyqQNuWxJ9rNKL1TPrPXedDFpza9lHDSlp5t98LQ0uXlIM0N2c8O4MwzpQch2
QTBCbwmOl9DMqxgFo2+yys+bsCtazlBlQYGRrDZXszmx6xDAifGuyo8cUaqtwlZ2O0qKfCxVMLRk
IjmtgUubdqoqtW+rBptlKNYX7V5AAz0AAcddAOadX0j5NzYKa5GdpO9ZlerHTptJEtpahq0NP0pG
0Vk0e/mk1h7FyPRG1OvRVSv07qq3wKk6aiH/hiONkzEdVKDbYemZrbw8soGMPKb9dCWFUY+oasm9
9Ut1J8+2tlftKvFLZOMbmU04bFnaShRTupbr/C9QYUrtpl4vMcKYmY96YLgSqa5twoU9nV0T/BDd
r6CJbXKTkxp43VCnG7a/mNc0OfvZZMviG1bc3pd6/2IXeXYPY8LYDQPFMom64B+ZG06GqtH7jRHc
kagEzs8qhO6rrGqJlH/cVH6coQ1k45/5kZzfVE0ZvmiaVO5mBMEvmPSk0GsNe/qHfsj8Y/CKARxF
17gxsuUB9NJwl9LiyzktN4/4XMMrtizMXGoaaxdWAuUFcTtuCl2b/thxkfrxbB+ktudsKNHtLDMf
bkjoFLed1KU30ajajwq42EOThuKeFQepiB6SeHTsVkgH/DbG3ySr/iajKPeqnIzXk87XCre2yNF5
YeLOu9Hy+dsIUyl6LHOYyodlZr8Q6HH3XBYScGD0w2uDchy861n7IMttfMdxPaN3pJYQzZU66gkj
daUVD93zJl5h0qx29GAg7ykAkI44XXxNlgZvyAAwsgiWThm23VbuScWwzSx4H6ClCvxGWC2t+aFB
AKB4Ub2YD0YYTPvRpNNo0ymMl8yVumm1NMYot0gbabT7Z0qDCyyxVflaQsZ9Kyjmu1WUhlNd3Kd/
Z2Wog3V7dWNiuNpDwoz+9Vlj0NXdCqfTOMBKdtTcj2b70FI15vN9q1/ruip8uclDf5BrxTWkekTT
kzdPMVq6TRgrwLQXbT7YhWny/YH3hxo52/LSR25YLuP1WHb1ryIe0D32KBB0raZmcoyix7DttYep
qQBx8628SSS79iLyf7FnZVHzy9KQauSpJR0FBL5b8jo3c8t5gOiFBmolrR/bjjKiSIZhp4ogelDy
SjuUcVz8G+NuRnA7dj8UOOvgigv7ENlBv+/rCA+G1i+Z102EvZ2sSpq/oSjsbTAohmPHcfVL7qTh
seLQGnuUgXQNXpLI1HxpmWVI9V3xju2zS90Whu6+0O2NRBPMDyvVioOI21niTQ3aAlNEhYt0gjXe
xUb0jrAH7xYJ1vg+GyS4JsTyN3Qu9pthVkDuF7gKLZQ/Tk4d3ZWVFsVdSxHGq6Lg81nVIVGJFC/U
bFLpsN/njtxvthnH9pA1OJGpCja3YVRRLRdJsHui7mGus0fUMjM1NiNhtiDxzKGmHolDrMADRdFV
oP3AoLa+7/U/Njh3GsVG20ksjCjX9U+9LPGBZ2btNLgGQ5uWlHw92aeijwmA1v2LmZQjOkt0OotI
01fE6HT8QjBt7sKyQKhraerdSILT1Sih2GATAo2cEO4PShxMIhfrIWx+nuL5WOXjVVbavskDVhfB
Iw8etYCVuVfNxq97/FeaoM6i7uz0KlmXx1rrAN8ESnfsxuoxtO0bKVuuS4qp7vJY1m9D1eTbLNv4
uW20Qkq1i8uX1IreVaIJFJkSIkwh9Y/Njl3w3mADwexdtvJk/9Cm+tDrbJHG3vbImN1gYKaj2fqZ
1niBR6vn84OmSdLZuyqqflTqykHZhJEz4+Xs45s0Vu/ZNj+ronjGb/zWoGd02infsqG7TeX4Ov0f
js5ryU0kCsNPRBVN5lagrJEmB99Q9njc5NTQhKffT3u1W7Vrl2YE3ef8UeQHqmq+ukYdvBVFI3MX
OBWNYE3JEhvI2zjwJjHr7ivSHaKJdpESUwiCaNAjnVMtnTnTXteEuY6tW8ZdU7sPRSvWDzmO7Xlg
O9h7Mq+uo66fYYAPQxmcLMMGHPDfiZ2NnMV3HwKjfVoLb0RMSGlH69r7amKCWXXkpUTwKzLBV+Ft
Q0EGO/avvz0HOIuh8weRDq2L91Al6biPlJ5FIkv+Np6zW0dCyhOjuzqyLjGaJ7vJ4F40OuFFsyZd
TelP2wbUdVibyKnuDmu3yn3R5M/0L4/Ig9Xvfukogpf8bChqdggQb2jqXWQq+gVD1jWzANLW0li2
mGSu5PCf3FA3kWcJlMPDstByER6apblRTvW5CPmwIlU2Leqc6jCkp22+CigMrjF21nW9aWb+DQ8S
6bvw/YNbnk3Voa3y6UBIUorg3NRTqAupZBfWF3XhH/ijjus0/gus8b4rR9rJuWAbQuLnabq0Nt0Y
QUZpsh10kVuZx3xll1nDlpj+ZI1TPoAa/F/c9HS21h1HZyqfapl/973x5mmKc8N0ARLrhYqyFowk
EBNDBZUrta9ezcL7m3BJuNq9DUvy7cnl8w6OBAn32VTAWFtMV1lhvo2Seg0Sm/9MmjY5Z7wYZRXb
SfZOgLKiYFLsF1CDZbiXGc3j3sjVpXMLqmhkzw48P1IT+cdf9e/Qaxk0OWbippxV1BU24IFqv+t7
L5Vk0t2EAYX1pZnLrfCH+TwhjN3rptNPLQKpyF31iWzg5nEKS1qLMpU/MHfXH0k9mv6WWnp/55ml
tR+scN1Owuh2o5HhNm0H/6L9sLvmd/hxSJpxK2rzD6PSb68uDuNSH0sH64BOOaKIb705/H2QGzLd
55QPUlAkHnovONpu9hJUFF5IUH0aVNd4MJ3fg+m/ZHN71WSrGcnsbxpaZWjQw/d2T4IG3MFxwCvn
x6OcdWwNHI1r9qIz/0O0+px3zs9sr0gbrPp9msVnNpp/xrm/JASzozWIbNlzoI+XonGPs5dcR4Nd
jg6073I1Tujbvrm3aG5LhvszMv4IOu3rMrw187yt7Gy/eC16F+9kqhAZvUdPQ21ynKlTZRhXnmEP
ARVAZ6gOpCDTO0+efjPhXi0NmBUI0EdT9i5pz3SZjFTSpAC0ysi+Qj0LRMUz2RmuTffA+OiUuYzt
yvwSDhhda1Dn65bhsMl898kpi79Udm3Nubvk5nrNR9b/1by3GiqaDZbYyf2/nC7dHsXtR2N3F93X
79zhR1iAFy4/prBy2UMtv3IAX3N//ix6Mj3a3PtV3Q0i0p/ooO+OXQpcSDcKAcYABywIp2ahRsIL
Llnvw1qQ5c5rg3zMSl/mNjiJ1TjYzOlVMBCjqI5NnQG8UeEidIpFBGlq5I9Ftkuk9ZMN7AhyEuNW
WxMninh2ZlcgBp+mE21Y+sl1DXkwHDmcQSNKKBn7w+or85zzPC9W5bxXfSCweCBP7ZT8lfFc7rQU
Jz7RmaT/D9PoOH9TmO06BGceaHAd6Ai3HMoOYcNPpSpubQkc4xjuV606Gfstx43hNk/ttCZxumSs
BuGExSLpSeg2aj9eQ2NfJIF+MmkA23hOqre+x+u7MstHhN1bxEbqJlZmkEW9MNXOd0YU8FPV00M2
6jgPJt4yLH37UudHuLHnld/RDjm9u6V6+92wk4fKAVxwrFeEGlU0UTUK07R+BpNxQ4STnVbp3ii4
o+eJbmwuKEpLasmOS0Udpa3NCRHoRRbKexjL5RIMzcUxiKQHz4TZyCmak16IRdbZ+8xyQ+N/YHGh
1sTzm9gqK5Zdat0WLMmActjL1zyqawTrTZbG5QCUVgS2v+naNF5ty2ekBIP1p+BUTkCRQR080GHx
WId0lgHW/V89tyXY+FculMX/lx7c0Fm365y+Krf7YGPYj3RFRL7bPMxGAh6UD2fXbQlZ7sQNucxA
tdVCBkHI+DGVHKbSuExUHpfpNG+L0GjQTTMt6kHm0TL4R7TUJCYLpEteNlJHs6LKW5zw7h14SouU
CkPlP5ii/DCspT6YA9BMqbMmzkIVbL2G4uBGuQ+0nsfegPm8bb2e4G//iClWbGiEf/QWsJaEVu9Y
GKt/cWb9Rxc1sX+LP27NBe1p0BmkuPC07Qsz+epL9aiWGe+mXMo46D0jzqzU2rTkWkdtOv60Y5nz
x6Wk+Q5ayM8oq0O6t8+GcIp6Kz8W0heXyqSkjbYjte+kz6RXeukLxgkGkL642UYQT33LK128pkYN
Mg80d63tud77Ez9AdQ9myWdRbg1MGNveJyvDNxTRgVZEAR39zU3ObVpO5c0aBn30zP5faaBMbv11
IfqG29ssOzpWaN1qHOdNth3HqFF8pC4zIx6I37OYi93qJc8yAPxG7Qm4sDwORg3AyUmXeW6wXS14
v15buIqqeTM2FAd0HI69l+8QdNf7mubezZBQqsULOIBn0UsGGf/q8hLNgsomE99HFWoj8hbnudPl
j0zD8lDrlA67xfpBTrOFJ4u1JZm4OyOLDUDgmP6RVw2ORG8CU12BIZ2FpBzjYO6eenzpaQ/cB0L6
yxjDl0WRJzjTUbEqSF49UQNcrSxUYR2L0nlyW/aaLp/mh9Fu53Nj4vlgHcQwpd6sSXUMiITG2pVB
PdEEiIWdJ1H+MV+Ud+7dD8+jPNfCVUvz0d4qvs3aOlZjRwsgtc3InK0jkDqR6a63FWJ4DOdjQ9vL
2Qa5qEdreUZhmV7Wjpam4q7OnzR0EHuY2q5udlMjVYwmjeccqdxIedgYUS0tuUd/xymWJS81fVVR
OzegH0r1dL8lqe/xf+dHNrL6aASDhWum2CVVSzthldBK21/yCgXSyn/gOwsDOpXMkI64VH5aRv7R
L+N0YOrAeMMuOljZlVy/KZIZkBOODB101WOaBzIqhwLPbWEY27RGMD8FwntwSthxA8LWWLD41Eb7
xtT4G4z8zZfhpVFW+DxUZn1KKqa8qmt7EtUmf1OH7TuOmKNQyc2e+OF703XiwDamCLEAejYV/Aux
erjS+p2BRTFtgJ3hjts560+VF68BUGy8BNbn7JnP2VDx9+JlZAy9joG9X/sGtE1AqhZ/G9uN6tW8
mdPbjPp34wIbanaguTe/hfLkJiWKqJEZ72S/t0hU0LyWEHpAqNpS51XTvDT/BY95cO32e/ZkcUjn
4E1p1R/yLBNxN5E6sSTFo6FZPMXyVBsMkH3XPS5yzqNw9ahqoWOmT0gZNFe+24k25WLDXOtwswXz
3QwnNtZM21NFp0/UTGFFmxaHpSuVdywsSl0ap/JX4NyMjUuIv4DcBg2VxvjtwnNsWIaRYvc4zUBz
zK0LY7kdPCqL65KUA1wJ+t5a7sRJOvTYhxbukDFhyautN6/O5j2lRNbZcMrL6LnUJtJ4k9HjG1VQ
IUR4vDaa4drjtRv56bTR6K1ulixyG81shHgZSDR7zpvU3AQzn7Kj5cMw5bsQyyM35S3op70bMtMU
dPJFzd3154bFwQ2y2MexgddBolRt/6Vypb0q/A4mvj5trclJepJudCpFVdPeUOFmG2txOf/ICvbX
Qu3rnHopT16n5dcsjK8axi5uVMfPmDjGNmhpbhXKmIl3mL7YlPHWqPYLnuFUt/VlXmmzq5P+VTbB
R+bSHOxk+dvg22+t0VNKCUKTpH8khPOWnqXH8c53LMFqxjAhl2Wq4Y1GrEMx1+R0kj6ilc6krEhl
8OT0V5+lDOH5RvtM7xb4n01+TOlrVhzv0Og0tu/lDVgfuhgNEZuE7V/HbGi3gKArncspBW5WVqF6
6PqCTk5bvfhl8e17GNgasxg+TL9bj3kwN3EYlP+CqTx2Y4dfpcYlbJQi6ozRPrZNi60vH9OHhuyX
DXGr7sV02Uv8cumfdJovr2IZriU/TFTbBUsqaLPhO0FEV+m0SZbkkhSdE8/DyGyCnMKoW2RZ5j+Z
2fUPnW3Jj8jv1bpub52VSWzHlLTdjrmMB5+Cogh8EPZ6atK4FcrZGxW1y46HvF7DnuTC4osOs+bS
+7l9ob0TlLNulL9ZVi+MbdqeYpfJn8m0HIOJklflnqtJGcwuhV4ext7e5V7yarAW0c+n7Q9BqNJD
kk3oB5RvRaUO8fdpR++J0w1viprnZmMUMzjxACn/o3mtjo7sTtSrjK+p699G9tL3Rrq9TV8XdYvU
/Lnb0nBZkTw62aJ26Lx94UA+u5qGdEUI1DFLcBVuTEmtCB0wPZ/QOY09jtN3TsbPuXRgmJUX7GbM
iyX0GNW+jD9tedeL38xKOhsfOcCZ9RMCk7J06GdlQzeKWkdg0wF8T95T+4uxNd2YlXgZbWVcDTkm
UQ8SRJ9r6vxpK355QnLZ02sYIFkLdaL3abC4R6XW8nmdPKipGpPSPPDMuWXVvHTBGmX2HU6jrlZQ
mOrN/rnxEkyNBpb+De0sb26SUHVrV+4zQGMOzJt51xU7zkNYiiTuaQp+bZYyeFaWd7VSmoDb0ckv
VMLfWVAlClaCQD9K5fSHdazXh2BYg0+nXhgqvGUdsS/O9UejYfj8rHSiSS4ewtx8uPEFro8KHOoh
nFFADpMfnGprdXfCuNsPOcY3JcjqyZZLDXQE5c+PTAEhpEvx4wxCf2u3LF+GfoUtCBkJZpx3r3P2
/0lME3GlxbkoCv8BD1xL1SKxr3IW/TsiqvFPBbtNf+0QxgR1jMhJaEuN10lVvNnENPmiS16UMK0z
ao33zHCaY94j9/aB8fftxLBUSrN4SU1reeVh7LYrn3yT2pn+IL2guZb4R9kGpTWUVMQN1Fl2WfWS
kxN+hluHj0XEda4WAajNXfyO5u9hbt0qysvOYlhQ5anNg5Qrz5m4hut136VFsavS7NwmlX2G17Mp
keamqUKaP+l9+Cdzes6Q5uQgvGuCroIut66MiShZSd/x0h0TQRClKqNIsa30i7Z8fcvMgRbPySm3
U7/myCPhuPaeKOi4nBIC6lFX5c4xSDzNv9qSFtlFVinpwN7in0DW7GgRlJAnQvPheiP4FUK0vZBp
VBx8NQbHsCpENN3DcYxaZT+2nSF3aicLVDdNl/FNFiAJ7JzeZrIyvQGxXjhj8ewPGb8pX2d828E8
dlE1M3jXHachZsxK/bXB4l9DRb/ljiZE/jY1IKfwawRjwTIvu0kk1S41+UGibHLEyh3O+HLLlzy/
/2r5aJybSdwlwtoW2PBVXCyW+OfPRe1vUBioXyMdQb/lsFYX0WsFtQJvFBdB8XckG0Vtqeb9oOp2
PTS1Ceq1trTD2trK95QojxHe5uKc1G4Sr4nO32Xq3WkZS3rgdp650K/coIAsKTOuA03VT+0+qbWz
rjalP3h2AaCS9d5bOHbyE4lmUWzsBFwiCeV1oLv0Ch/LXLjerduLZz2Oy1p/Chfw4TAmU4iWd1L6
NtIp+qqsO5M0ilHzhtVIBUV3jyIJ/Fw8eME03fzCaK+ele9A5p2L8hMzVm2RR3yJfymzVRdwseYP
h/rkfhi9+01u0GOCx5fuRJdIp5pOXz2KMmrHcY31UlGCTTE2BjOElz00KtfAF3wHqSFtssQ0QXY3
KnPd301CvbcKSQpAF77uHbIoZ2es9zNSMcNIg2vd9d/aTuUun9C4mAEZewuyDdzbNXu3hYE4aKuM
kuk+hA8H9miXuXhPUJO9p8IabzlKhk9GqWQ7e0FzHIa7ttBnFXAbVz4oWNau800NdrwGb4vr05Ex
1xl3yuh1AICWtB/w9C1HMHn8iQ0GWlD44lIGSUJPuuvQu0OVsP3/f02n8YrgwQM/1RY/JHIpysOd
WPKjncs6fAvv1KjX6D+E6icfbKhCQvsYIYIh++4toncy5ghB710umt9luR418gXC6c2l33pDLyO/
kekjvFoRlxPnEu7k7K1y9bixqrSLVDAYqEpyik4Hu4+AgcdT5aeU9hgwxCg4h/e5o3p+I9BiLpsM
YGZfVOaFUUBH2qRtdZmbPMrQF3HczBHP+KZzGcltk8U94DBCLjnXMFFK2Z8iw5yc6npb0XcHKjeU
B9cPh+1iOtUDU5l7KWuxbgMGo0OigtNalDnZ8yPV3pqKw3NalH8KfKA3fP/BZzkvzWbyHLLx0SJ3
/2YSBk5LBuMRhumTl/SQe25Oj/nS+E+tLKtn0Otr1TBFbpVbD0y3y1nSt70ZvOKpzJGEcfUsnrcd
FQ+CzCXlgq6BtknTfrUjvFuiq8+ro2qN+qYM8s8CUxfUm+Y3EgLtlzGrijpeKScEjzFoLkNV0Ee0
YJZ70gbgd9ZUEALPjH6x+XWk6A3TKecNMfljQKZNFLQ8JQJwIrZxoQvEz5P9zJWJop8bDzq2XfTZ
Zwp5QSJFyFaih69Rq5ExOag2Y1+9cpcM7zBd5omTJ2MRFxgDW9pCo6rMT4Jx5ksl6Bvrztrnmud4
DCg0bVvnzeK1e2ot/WLV/bqHiG2OoUDAnlnjd8dDk6l2fAy8sNxx2eCSctAbZosecKTnf7h7P8hr
KDa4EroosMpthqdhNxULFRN3b5DPMbMfE17ZoRDY/UhUuQ8ycmeW5qMin+/chK31f3cuF35OSMas
3G1bg9/1mCMIiagLcqRCekbdBf9+77TFfvLtS9WSXuIzy5tDImNRTNSY54lzpAtUjpu81CIgVl3J
cJOMemJQDf0tiQJlPJpSX9s5fBg1aleg4dNiym/esIH1uHa2OinP7jq0EeN2umUiHuCZZ4Me6YU2
kNoMzCNsa/mWNOUf9jj7cfUMsfHIw3/yq3y+9k1VbsOxYlghvCfOKQLfWyWXfJ9n5usg517G7Upd
d94Nz2G6WiRI5MbRXNIfr8f4rZimohlPSBSgK782PthZwuQ5y3nZkIYwnwoTUNhjqv3fgr63/CF/
kEW3oJ5VHCqEc5S//VT/6ejLPVGQuZ5Fv9pf01IxZCRDrp4cKxxPQEAB6Tp2tivRn21QfggoOLd9
IpR+kREA/d8eGhRSf/ZhJl2VsnYZxTmcRUNxWb7CdPgWRhWgJBdmMK683D+4uIFiiuRAw3mUj0w0
Ng56aCTNkAEqmh8nL0tinkyGpZ6gmypMns2QOvtkRTeet9W9FzabD6ZZmIjKINVav6PHKWtYik07
NyKm6HlP6l23L4zyV9ozfhTGYm51yeMwJhnlQliwLsOiSFdbwALuKpmec9bViC+BdduB6uSNWOlq
lSLVp5BLpNPNe4t3KupcqsSmxmXcTWu9mxPCHTa6bcjL7w2iTsburDKDnA23+hld0HAxzN2mCYI/
TWl2vHQj53TQmv6OoKck9uHBu9WiNgyTobuxMtZHlXQ3UYPs9G2dX9ssBxBtrOap6GHC3Ek2W4si
mr27+gfPGby4U0H7wCCQHrlSKD2r6EJOxfioa/WcrNlH4qDpQKaP0EK6s70lArM952sbPLW2ycqu
wjBunSGLQ+X/BDxgp9ld87gY7udtWXffQ+mn53D0wBlq9P0FGJOD8cOxxy3My9kZ8p9A1sRFte1I
QbMl5q0zh3zPeeHt/KY/S2Nto2INd7SYexgPB0IbRXU/KEZ72y12+XDnTOJlmMWFpJ4QMaPR0Wl+
3/7UQOP7Kh7BkIdN3w+89Una+hHyUGQKnfb2CPGAw9tFfvIOERLBhBPXXp4C/xENIJIWSQPT8JwZ
T7o1y3MyWz0MYY61hZmpRYDwrr27a4qYxbhqXNRfA73gG28xMkREPXu51yTZg2tkKg574zIWIbei
qGiCqKaw/lj5Tnwye2sDdj4ow0fJcxijOYZNqkW3VfCVsQ7T5BemgvA2zcY936ab60/D8sOt1XJy
yQ45b2x1pJ6gUyfWwZugutfhp3ANDcydFNuczxc1Y1p9Aum2x4G1mbwe7o4kdZdjSaH6I6IjY2vI
rN4HFlYxP5sOuku/l4nNqvKW4teAZQc8n3w3BM6JQ/U5v1Vmh7JmSGmD92bN0YrVfllfrLbv9sjW
ln2T633Xo1IwIOV/l9IZz/SYAmsG3YcUdyijzex30HK6jkOj3xrgyBeyYhael14+zkWx/qTJXNy3
D0KnHLQFvH5O+poL+RSiIZgt+YvLJtjPtMpv8snCXkeUTDZv0lYMkZnhdBvHAhmvUWTTI9WwnLKp
WUfWSpcpgCSoQTjJ7JCMeXZuiEjbBQ0vITet8b10Ht+l30NTBBVp7mYVw8uJD9cwnv3BtA9VIasj
59RySDukp3LA6aFVKxjQ0/KX12lIr6Tq24NQ/U6MbrKhxCggiI+P18/lxmqM4WtGNf9a3glokUr9
RBGxd+U6VT86M71DaxNIEfbmXwa89Q8P9rgTQrrEi4SjxaVZNs8MaGx6eg4eyALt1r0teiQwubxb
U6Q8M4orJ148uZ4nX1q7vpbTOVlp4G4wQ347Rj6IGyO9R0CY2SnuozJAbi2yW9MYCSkxlKAjoc9B
24V9CHxQGKO+S6lTkL1erSCbjM9LbIHJRapCMELaJFPyKtR0GdAOVlEaDt57i6D+feH88zasvk+N
o424DHo7UnbbHsjL4K8g5frGv7nvujLpDGgzeu+92YFPlLpnNV+nXwytVnwHPSBKumrH+zkdqCMp
NiskMvCl/glnYwRRgmwYxukDyIb47W74bjHOiU1doVYq3VQjHtSI5JzZ1NcpuGv8fLPijzUo7ZL2
yeQh2fhF9WtNOLEZKI8p6QjBLm3Q7Cx89g0R8/p1KqfsuzBGTr4Z1qIeun1YL8lhnpmCBL3l8SLr
LdLK6inr0PfMGslN0NiHAm1ibPrFSFpiCdpihMMvcmk/hBILpmRw5nTBL2aGXXLiZv1OrBSK3AnK
AxuC2HIZdhw7BKZLiFiackjHFKt7zFTWXoAUvV0RthjvFq+OpGlfZg3N2OtkjrIGDz895cu39iQA
orThMJVBvBCPSPg2ufXZKutsUxmpwXXBJo8fyn0yxgrNi5E9p1ZRvkM2b+c8CLel3ZqgNnaz5XtG
OaV6cLBOtTBFlboFzCRHMuMzfBV8zFCPHwYSvIOXMWiU9NjCXju7rDHsK1rC5gXmkVnEdYpnuw3z
dyeT38EsnD8cIwwtWj10xD3uMbu9tqatdyqpyHzSrARZ5RkohASCFH8NXQ4CnlwjF812aM3jYJnL
gVHlZItKx37KhlhmqiPkysMS4vrGaxN4Z3tBnRQ0k/PorXiAiGK29wiArbgpjMfWX/6yS8BqhMEK
NeNPkTNh4XELL4XPco0v1+zbf3XY6LMkMw8txlohve9HIsboAIf3tATT8maUQl1SV/WfRH41DA/3
zK5ycsWjzitUtTlkEkRWee46QdCpw77iKPPNyVL9BWKZbpy0T//XDkWUlHSR08FHTnWAoKNs3Kvt
T1+4RK3bWq/teyWyz4E8IIZ995wRbR7RHJSfmwAMAQ/i+tjnhdigc7M34woM29WYfsU0yl0/d+I4
EfkXp7ZyiX9QhpVERlM11yYozrpASdwUvQRONpu7GBQL6JjTEFD52bvQzbQr5lFVcFXrchqa3n9H
gQbZZKL6X6wQQ9YgK4Jq7kdEp8UnosSczOlxfPZSq/wau3WbWeZwHFc2agRpJADLiaWDhPjHEqwb
wOGef1XDPdVGah8wo8irn/rFVkxVA/HSjtPPglVzF3TMoG1WV+fSbsBsnQnhsFzlzUqT7NQUSICZ
pI9dOHykHkiWGwiHjsD+L2Hf9k8apsVP0ug56qu2Yvxqmiby09CXVDy4xMGt60DOkusvrAITDxbb
07lrS1KRW+36P3LOvJ1mU9gNgy322FW7U6LX8p89E1OR+wgI8hmwGrqaqWnn1i0KHI8hUg0tHSK5
9vcY+w+D3cI/+iTeLdodd2YN5ZmoxoSuI8VoI6wSdzf09SELl+bRkJbmQeEykQo7ydpPYm/d96g6
B4jVPScb0Q4p/HJYOvu+y4djr9zwJO5HHfFir405NFzAUJupgeLEJo0t245tv3xlvW3noEIMq9r3
ywTjWc7SbnUhXWSFDB9IRvMvjLs0YK/6rekafwsFVOzrdKneyaVBlzJwH/3LjYRFsuba3QyGh/Bh
JeoMxMfbWODk27FyXeaqnunIJNvgV18zeeoerQKKMLJK+6p/wEQEcx8uTKNuMFwATHlCbRsyP3Xv
x6dvvLWprN/wScNED25xHpwMVoM3K9s4HUlbPIgwR6E7XhvCSs8j4PlB6RISis/pnMlMa7fuQHXc
VE1JpJayemMJysje60pu8KA40JfORk7B3gVB5rAHly5jlB8yTqV/aO4MLl1uxDTaPRIAd2E+LJtH
lPkohjn/tqZhnj0re+x8AyFeivNSprAfWsHSbHqEUNwAUzs/0Q6Q9adpntPHpuVONPohxa/pVa+W
Pdbn3Edc4ftdfly6vovrLEADtYA0Efib1ofJye2rDB03qiYIDINSzKMVlOY5xbJ1YCYqtrxmwdfK
ZAX7LgMZB+S+b91CO3tyaZcNCJV1GFvWoNCHSrfSNFnxiwR/C8CEjVcmwz73GGgar0rrKHA5RqSb
hnuuey5WwyYHVisRhxzY3CQjKGTdDuHvvPOjdZlaEFcscmTI9E8lduPT2hJxr5duPVci8RFct+Z2
Sa35ZVW9uS99942XOjlBz+F6rnPvTaGPPE1hOB1yVR1Tuku2M5ruyMJAEg+NjQXL+m2I/Cln8mRV
DedThyN4k03VOxGBNOcZKmRvGBl20PRWp7EGLo8QYOCuZSt4tGn4u3lS/W59yEGVW3Bo5JFJ028q
qD+iJFnt0MVSRsqZbqDBdvRo30JrsOFih4KRpS2bXyAzTsynBpLLS/FVD5lLuqMl670AUN/aQb48
L6IR9wnLBktJ0cG0VoPNpTKGDXh68iJI6sJiO3i/+86ElAnzLLiVCO5RGjp/VhIIIVZ71Ei4V1e3
6radi2EG9fexmDX1LY1gWb8LgJEIdwD/bjtPTAs9rrYTxXKMuMu8wvnbi3Vqx/remIjZ2uEv9jdp
UN1labDcR6QL9tM8oq/g4SdIwqjdv4VfGZvMDcYd7l/naLqF/aAVEH3vrSPrEG0XmyKdiws2Gdjj
IQjHS24E/EKXQUNI0kFwDQbh0Gmj+A0GYe5QkYE3qEu88LPQpvw38HReis5iWq59t0e4jpgi9Xps
n4aGUnBdcZnq/mGdkEaEwS+m2unZBtHd4IxZ3+DsBZNfilejNszuSSbd8CMnPe6RRWcfpmiMo+sT
P7NO6WNLPfL/aXM1vsK23WGqSD812DIOmGCGH06wgPxjcw4f9EgG264L+ODbRgbTg8a1tMVVUQQb
b7Se8O5lNlpUb133KWPn0UwdbJkJERzYp1oMlKbVE6zpAk3bxi/fcouTUxW4aRVZd3nT42eqVudq
FxPdJ8Re7gxZdkQk+MheRM/XWDcmEidzYJqTEOTXOh0lKIQsAdQC1LASrdLd+A2Rtn6XytaHsXZr
Y+MNBlqtOXVXtC++4e2TwChUpPnHQzdadSRkt8D0iSOoEyzegoStTaQTezJbf6m2Wp7y2RkirSQI
0WKxaYTpHHtzM+wsaVHm4NhWcg3Hpn9NEZ+Ge9c7+m3aBlGPMGRPm5E+14lCOKgbu3ruRtRnXmOa
O9nrcm+N7EpeIbn/rSDFD22i8RAgAzEptz1YsMdAaFtj9Vl49p0btRFdtXgxwhGfmVYzN4vX55tK
Bc13Wzf6lKPEe5yIouD5kvqW5uwD3eS5OyCzPyu/xZ1LrEo0B57Yo3EyH+Q8mjfgRW9v1WVSxoh/
Ufd5lXWFn5g+fVZtAtzXiXgG7ucaUd1vuyFRtf+PsjNpchtJk+hfGZs7zBAIIABcuZNJJnNjLrrA
pEwJOxDYl18/D33qUpWVbC5tZS0pmSQBRIR/7s85cDYrVVgFn3rqk+SPsK3sLJ2UfIKxRdZAh856
qOrsNVDBUB81s+ZPP4zcH9Lum3ijrQ5/aBEnl8Se56dhlvgdwdEmNz/08zu+Zl6Asa16HUAYvlhN
QK4QEfttUqbCB68xktqIzsB0cezM6O5vfeDWT3UmHt0qMDZMnPY020GE85PsMkqt5Ar7b/k41nwE
lYnRMgmK7Kkv7PSQdHjqIf+Ko8o7KLIVwFgCPNZKYYf9xWmQwXrhPbhZ3Z9N7YHOBwJe3rPymQig
VXiMBg3sgLDrnavQw4i2Un3o9uoZT3THeu1EGzzP76Ys1cFMvO7QexE6Ot8V5JoB40rq1Bu2KCmL
SZ8fjbb0V26BcwhMJgeOihii7cREy/rFgbAYEmxoA4jV3o9uSlgRSvRU9NjvsT/qXcYauZo07vYM
GxMfBR5+0JF4FWYoJGXpodAEBAIMkZ4ck6MtGcPi3nKMeZ17dXk/oZTpNZqNv89mE6RlY3INlZX3
KuvqtVRtRKS5zfudUeBaaipODPhxm3dk7uwdsBGDOr7q+NP2kvJT9shWe9u0HP5W63n3oyf722RG
j5CRicezqwsJJxKX5wxqL3bEesZODOk1LSy22a0NEaAsiSHGxnSosaxs4tjKDsY49+62q7LuBof3
GLLYMhcJb9Ms9KYeOQlqASdKkZFbQnFA3JVMt4wJC5vCl9bZ6XKqxdrGLv0jJd18CScOJKZBLoff
O8KPNqlvSdSYkAUEoNAGoa8b+TbaOfpJiprEa9lC0MAu0yrUTLxhFU/7iA1vkbXyNI02M5o6uTAV
no/Kx3cQmkCJAMO7e5np+Z304veGAexL1ERLznc2SkTsLL/rTJN4a+8Wh9oI4BFXYEVknuEMiUDd
ioQRFJC7mB1yR1zKMHNshmlsi1NjVgUrkGvl0PCd5js5+G6lBoKilYWW4HUOR+a0ixjeuhOD0cnc
gxG5DZ09bsjR1w+yFucOk+IqyhvccGVJtAI7ZA/exJnW+CPa60y2fMsfz3u3MMpgJXVT3DJ4FYjU
LPZFXcyv7mSOj3TyDA9mnz25HKTXVQk+OA0sYvywebdp0oMUrX334qekAmQ54wIL5zl68guHhaS0
s++sh9a+G+b46CauIJUYVtcGZ7iPa4qpcxlUjM8zMWDFKkyHPW9fYoSKtH6KIqPfY8ogkoIORVtd
Uus92y1cf1KMa5lZNFVrq9mrLn/mqDXdJ5kPaJs9M9jPltmiZw1vDhyFG7ZE/zL5FHPnc5lvgnAs
Hrw6+dGKob+mqL93dkN1R6Wbkv2wHe2RPPDeR7AovBjMkcfJd0UciPRwxFoy1BD0iPE4WA8QFOqn
3MEHohNrXnsUPvMx5fk1zqLUYu5mFD/GroZtXZOPF23PnsH1yp+A4KsAXx6HVAb2Bnct3hII3aMv
TtboGdtBaeCJYaHJ9IyV5/xSlBm8EBlYZOLJeU+CRK/IVnVH9G7O3SJzbkOEJYwTeDS762oyHZTp
qT52Q7HJaVdaJ4N60x1Wo9DQRMAkY2NSHAM7mXEcdj7HzdEJxGNZi5gxvJPxJbgtZ3ivs6x1jumS
WE0ZHsrM+R5J+pc6PNuX2JBfiW06r3lVR9tx6Gi34ix1dYD2MnrIcEqW/WuBtrPtoePi/vOaOzt1
plPoaaShYmrxJONXoZbhlVNe88B9/hnHKr2mAG1+Jc0UvCrpl99VULyOeD7Q3QJOZYroeUsB6kkw
FN+33biS0kI3mOAoDpyOMLMTo3CCB0zjap0xqOB8lQFPs7CIOBB1PuGsYdALMK6ETo8S08Zbd8Dw
hAQ3r9pliVFgWbeB9hE5vPKmhWcdmqF7rBD+tiAwiodUlSMVEfRpanTfRTEVbEJqjCPQ3bODWYPe
qP32tSgH+cPBHYY0wgLR+JhQC/7nxwx+68Bs5jXqSSBSOokCmJ7V7IB6RaF8WVTZk1lL/5Cg8J94
jKldAh17l+PJOIJXqY84XdEFAsqe7hgw6jeXUeWhMlJ7F7ER2YpEE4TsHyPcoasgI2BSlYsSqUsU
FUPzHVS2q66imuIt2PmZxFxNxGfE5mD2EDDiqs2IG0xEnxwbV/AM0CtdlSTh6WbvTmVC70Ki7PxT
c25cO1Pr3eaxdR8y8MsYIlV3H5d2solQPA7eALWYDFdwgY5xSHWrIK0A2tkzZ+A+4Fdcdwxb0+00
dBx/mPKbt75xx2dVsO1d2eXynfZjdU0Je1xnszxBGBcIIJxv+KnmJiPxs0ECKN77FnaDr/GztuNU
39vk/NfQxBoKvHoyYlHnIOyF4wd7wngrOlTfoU2Tnxx7n2I1kM1At7ubI1zKKx1BorElLgo/tn+1
tomxXmCuRMhH3MCLd8o7HKA6j25e1mDMYhi0Gl0NuXqInWukq+5J4sDbEHqI94Un763Zjh4RaVnA
mco628HWzr2T5t6xscgdE9qUmzIIh00JwVS4VceAgg14HNA20LcpMPa4wvrJdnUtFAHNNi4ZYSNM
b0ODjzkwKDhgaG9uwwEGikHj8dY1bb6wwJnYodnDi53wxPaN2WHStpAsIt+7D6XhvFe1k2ydBnI0
Fjvy8ngnzDcqyGR+H7PZeotDl524aDD/qU+2zXLTBOCp+5lvkSwVk/y0Yruf6O8KV/yV7WF/CsBp
ESXUvzQRauLpxuIA4bbWqDIg/NyTk7YvRW85EV7wkoRqYAZMv+PqNionPQSQDJ7pOWKA5Hf1qWFs
OxPQ9zjcQf4mrolpDdEMGYkQemEMeyHAZBeWV4wrxLy+3jXp6LzPpYvSWzPY+JyJBZLtEBX711oS
rZA8P1wwMb34lYBDX/8HBlH56H2dP4zfc1DSz1XSxBzEGhNs96RJp64soFjP2sKokDTu9GZlvUuo
mGRnk8n7HFjaLs6yx5KJ18HLkWQqLxL7BBDVU5Wb87OEELJzLBXv4rDBFzeqVlwKvKBXrHfuynfg
HBqSmNPYR90+MfKXmJVmmdmhpa1mo1Ufs6g68veRTG8KwusdG0/XWTBXZbQtvToaV0D4sDFHgSou
7BdItbBxCxkQX0NqLFZ0H4f7GR4H4RCCTA1QwK2MWUtbRhKHHA0SFl33XlYukB0kAZC+KeM3HCrF
Z4S75zXuguYtY8Z3oMEu5AA4seUf/OFBJGTmhD0xpmqS+p4kS7enUGPcDF1Tfusd031yvaHkbfaq
XtOjsayLTXOyjLQlFgYg6GzjBL1T3aTvZGAZe1Ba1pF53+I4FIujuYqKXZd3xc/AMZPPNlSx2HmZ
Ed0p0wxOFY7NjW0GX1FZq4NFdSd/L2L2nLUleqzLDMGUQb4ZRP0QkfD7zs0doj5W5ZZZVQ1RGFMs
nR8djHg5hbF30OYCWDdw5B3iZRxpTa46cmix0n5XBuyviDQ+0v+l10T70hU4LmKdc40EwFaMApBV
n8XmRz3P0MW08UzcftgJv0w2Nr6EcgUqvz+CX+t2wdinV+CNkvthbOv7RtfWXTtLBtR9wH7GawjL
eYX9o8nsS++mvxh2ko1VpBFNsKT3uWx+CmMcb5If9yIY9jzEA5HPVVFMd+iTLoooCda7NvS6u4Dp
yAMjMbEtE5EdtBESvs7aRBAIbCr/o/JFdNfnFkeDyQP6NMAC6guu7aAcKHqQnf1txP5ICprt4ZcW
on/Efp7dS8FQjY9vCRySZPCUHYNmaGzY80wO2PD2uyFop1eDLd6WXNtdGudVdSiyOt+BAoyf2k4U
B8tVGOCUVXgweaKRBDkjxo1opuizrdvgZxksGRWJrWI1WuKg49h9HUFPPPFXgoM/t/QKCWaEj5bp
2oeqZyam/Ni8Un/og+9HcQ2Yxkw+mW9uJWwiVu7cXDF6bxPTiVXGIJ+eDlypL7HybbZKVld8uRgh
9o1il8QA/0dWml+22cvP2tfpNcjz9N7RzXQMqkXPkhKHBe65JsZiSdtiiCWRRx6qfpXnQIncjKhG
GgJu0iP78w22jpEykXYkutkYotglkJiGfaVR7e8goaCRGGbh0SQkuH8zE5N4qzO5MwTbqzWnAePW
RyI6cOLXENccHDRQMJfhcL5Vue4Oli8GTN1xkrXH3ieT8xBXtv9FZ2hsIwQ0OtnLBoTiivF3Pm6L
WtMcJAz1DckKvo/252YduLM8e7KT+7bWoWBqBMHJopiGBae23lO/CB7sXHCMGcOLE6YzQglGNyXb
8WBEgkKP0TDCF7pRs43Qo3h2S5wO4xLw0Z5jkCOFXOkZzYD3P7i2zJf3QxsGX3XRhz8bkR9JUM0n
0DO4AAIa5MwRY/3AzjIgV8UwdKsH/IjQWvLiANZHUVCRzV/NzBiVuRnStFHND4nMom1uxP4eEN9r
3rY8C6hQ3XStGb6ZMO0uoptj8oute2rKAgIJz+99Pse3EQQgqfh6sTlO7iWsC2fjD7579QuLoeLg
n+wwosYryQICMJqISBe5y5MvPQPN0S9D0UVPnqa9phkSFE2bjxCeRnZx0ibhAyoQItvGjbZ10gSf
HqTIgwnG7tinPFsGU3YHJnagPilU+zCTAFt1Svupzuf0ETJfcwxF3jyZuZ+/FQrfnzTz8t0GBvIh
+7Y/2AyGvybiMqex8yik6EaIpxmLwyaMEmtVMXJez0Xis6gBKQRA+jYSxjEEa7hMEXyVO5Ubsvrx
mgG4cRMM1s64qK90S5d3vWm/dHEdXiF7uJfOppFpHaClr9SSxUinLLlScZE/Bp6Vv/ECL74Nj6TW
JBzY+U1PtNGpG3fds03Vx04X/ZOTzt3dOFnu+9TPXO2EIcgPVQ42PWRl8S0Zx3HDdDt7chKywWuO
oQ2R34kq01xComgamF6JY0a7Hq1gh6vvrYNz9R6lHBIyKCzYFIFklFnxPEVSHpPIWkzAUSDIgceP
+BQiDsTK2LW2162jycgVPRzVU1EFwUNpK2tXCXJtaKPuyXbwhAllxvshAUeQVTLAtYyBjAeYA0in
e8GP46EhxMO7MSYocxT5ddlW6Kb5gUWDkXRi1faLqG23Xk2wsHKKEEL7A6CWOtfRks3V2Kk5+SDg
UnrTJIW9U1zOkvCXRyJthGw13RIepbvWHEjlyD4vHnLSMg94NpLHnvDGrk64Uuospm3FUTFWXlyx
7W6AzUJZR2u226oO8eEmObTzwLEqIP7/MXUm2fDdkICu0JePTSwGc1u2BmhTjBn9vZ66eR/O5Rt+
TWrlAyc7zHJuTlMbOhyrB+fK88fcQIoatm7fWhvkxWadxRj3ych0CDWEHnZgIMWeZlLIzrKeGYCn
qYyOQV3c5TOaOZYy7nkzjtbmYAZntk3Becx58BkuYpiX++tBm+RGmnwfZ1a8LnMRvs2VPa8bZScH
1YbDitakFodCbLzEc1W9UJCAayl2JtLvkQ9JFHDyT0/11bqMWvMTBIyxSTo/eW9zX+3d2El/WtJm
lIBzvb1NBmfiFdAyLdiBNsGpSCFKzJPKdtSKHfLOg61HyxCzNyvdAcXEj8Je1n4IefA9ByHy9toR
bFWUi/yABb0E7pfIpt3U+aC3AuIy+m1FVWqopc0HNyVH/nSrjClng4WOxBDNixNuDEY0J+Gr6Vs0
lu6R4Sy5BqPt7FUWMqfN0Tm+gmZM7h2GnecRM8/Fto3sKxsWOYFP/FuomZXCCOUIYhuTfSEIab8R
gqWozJNucLOCcuKhbRuP2GZQu3CSLuH2EfNYkQaPXTyIczNU1eLJk8CkMiQBWDa9N54nYwSLZobq
ltekyWFPRCB9PDtlPZZz98iiDEhAOEs8cvS67pOY8XArxpxM4ZDHrlgJF9E69ynBYsH27R+JaxGX
DOf0u93OzpnRVUKKsI5OvbblYaijBs5RhCbaFnUrd6S35LcBg+0H0nmwd4wRuD7L/z2ROkaakPvS
Rz+FoNpbeGDDPr8lprDZmk0JmJn4pfdtf0foGsN+j/Fg7+LEOBpzMmKn9qfmyMaLZEtgkcSSrH4h
+B+iyHmRAZMkc2+likrQaA6mmxnBiUcXY/Q8jEDGmE4OawZ6+jULNTFpStCSx851UwcATJA80C43
Y6UjHGii7BDO6+MDd7zNBYgfad9M1Fq1qc9ylSb0IwIOAExdxOn8Rbcuv1OX8hDidDBu3A7+zNZw
RucFmOZnjO0HQDfjB6Lu/ktcVPKe8WnsrDQJwGnjNM5w8z22L743paAYyoXYGaSRJnFUeIvse2/H
KXayptjR1ZUQm4gH4CpWSHZiVMb4WBPgKpeoY/wDQNNwYXXHHI2hoz5QBMYzzhohdnVhqfdJEw5f
DrRE5sEo6QjWokXmSXT20wsQGtqgoqrT4sY7jnNFZBH9ikmA5/frxoLrQdCXmUmFoX/MRbMRlf4w
alYCBJZvYYIJFNP8sI4jQHURDUVsNxyJ4001uOrDyPIf1NRHJ3wI04F7stnkLs8Qg2X5qZtzGMQw
HPYyrBh7sjl7AX3D/ArjKo5GqrqTzeCV8blnRLxxmPQnbLBnmPVj5e6GonXjXTdZH0NI3Bi6sIfD
jHhy1tTtPfFx65KZ5i3RSh8GV0TXuupN/imvlI9DQeC9teUeDYWiOYdeKtNVDJ2ViJrXuZsgVGSV
sceWaj4rWQ3PgPz1cway45nTQfAtYA/zwWAPkq0c+xevp8fVYh+wigz23Sgb42IIJkkuupIxw1SK
Pfki/CSc+y+FOxr304iDeIXEG19nMdv7qZvCvdmMwzU0W87OeR/L71HqAXnrig2uLRghQdIf+rGI
0hU8YxO3TwM4OirHFWEs+1o19XRO4+KuywJ3bYu2WWOhDnczbxUrRIfXtnWgraZYRaFPE7nqly2I
xcz7pca3dCToofaVH49nEyiOw6EETl2Upe77SG3kYWKzDz6Rntc8bAV6oYX81U4Xo8HIX1bgj4UK
3l1lvyoUi6cp0t+mngw6U5H+2DZFgrpWUvHFJVztYDM0ayaPxouHPPDO+BleDkd3NhqBfQpBfmzm
5fhlRGzsutE+wZF5ZNlB/Wokh3O/XaDbRs70aNmDp4KZfS2I+VvYQDejX/VPpjHDqKOFtjjGkqHH
PLTZrrM53SJs9BSahgCbO1JUcV7nJVJO4H3TQfWEd0iv9DwVMNSQI1dctjd34mKoimqV1t0B49+1
GugAnAsoNsq2VnE/W6uscc0jpfafsQ7HM8ejipuDZdzyzezapzYzaE9NNZaHcBqvbg0gS+ZN/FSN
Fs107J+LpEwPkMkLi9FzhWI/Bz50EZf4FRWYXvgjn+VzzAGRJyAuCcN1XYfMcNh+d1kFj9TxhT+7
1v+geMIn0oUqSxB8gSWpHHYbRuzqvjKrFGEWfb+fE+PBU6Xaww4k8gCI7jyUCJCrIas4/DVmvwM0
LR84TeIEGEM40U4+34dIzQCyp43Og55hcVQ+lZg0oMguEM9s0gRtiagVgdD7vmRNwiXFP8VFYe/j
yR0uAivbDmcCsN+phaKf14n36kDLfJn9pmb8gQ09TYz7iB92h2LVfStwuz1gqgOUmjI1N0sremW/
qKkEwULshqT8zT4W11DPyS+dy35LmLgnqSSMtUGcH9NW96GrYc9jT1Lzod/qnCxFyrltVQJAWQeO
69KjKDJ5c8fMZKKZkaiAhNQBRje9j9RG/VNxdIqjLr6b/Kp4L70lecymlqhDJ6NLak8vPJrjk1My
0lhD32WNoAVhm4MNQ44tJ1j2bILxuxDMtu10uUUzA48d+ZVPepRmLDK12iMRanxg/OejEkO8JcPR
vqZVm9zII6HrdEJZa0I2WMUl5EB/Lrxl3PPU1ngXCmkCog5tZu3CN556IkKZUYN8QEi9t2oiDrU0
ks+EFWrFMSdZy2WI1ttwflZKlSJf947THiibyM6xGZg8VTN2dr1bMZUkPM7PKggbh/CdArd6ZWwy
XycSnOvEGsOdBpCdZwBP8r6Ybk0yDa94D4g/WP2sAHn043YWyEZsfsOUqdyUPY7KLomoEWGtlIbh
7A8x+7RhwAWX6czAQwecIIsUcKM4LVFmSJJ/1IRHaXC15u6paZlzdJBTiqoFceUa8opKF2xLp3eY
ZWVMWBJTGVfbA808+zN1HNJ7MvAGEDbHplFse9UuUSMzdk4yEcFjAwqGdgX7qalmTE5mWqPYODoM
Dm4usO3JsJc0Yinnkx12syWG4GFSxB+1C5m+fw09A3E2pj3ZOn/eFU0Wn2NW/6vFLQPolIf5Uwma
4YlZM2zhtPOusVXwHYRj8I0dTHTIOusYNimKQmx667a2vyQuxXUUDeY9PAm9DL9nsLp9Y5CHbYky
6XAS51ZNzV2U578w7wKLT10J/LhR33O3Ho5C+uMhBUm6LUaVXcecdE8tOiDQ/vTl5F128CXJ9ogH
AU9rgtEaUfYaYPXlUT9zgwyTS+8zZ92tCG3xRsnVsMurUhxZS5ILp1rneUxkfIac4x6ywRqojWpC
cN3u15jaqA5z3lrfUhWH52JppmgEfmBifeQw2qo+tj4URb7a6jkbKa8Qfo4Ff+q6X6WyfjquZzO3
Yzu3iqgw3U82Dt5V4Wn7Mltt8qA6zCnDMrwaZFWv+z6zDqruaQOh9PQ5Bbmyi1W8nE9w/63I7uK7
YSZ75mTSfXTcMhubbOxN1VQ24GY03EMInWm3hHq2pj+2OzTx4N4kZJExjHWqu3pgFtuZWt/Z3DTj
4qSFnUd4Otv3mU1SgoBi7OBgRNPB0QnHfGcZQXDuHDgHC0eje/HwLtBHEgULhGg0nT3KnHgdiJw9
4gawMV9qy7k2IeOvNQLUFO1B/4nvpOMX6Vg1/lbUDUGRHHZc2U8zCInKuaUZVXRlIZM7lFwG9t0o
n/SUjC8Ygd2Pqc4SHn5NcVzGXRstLSwOpBiu5uzoh7pJzK/acryDzBm2Vwky/TrxRHdlgKrfKi8n
2z06VXEH4pLgU8IpKqbTcBl/XhoH3N5/Mv467NnVILIOFjuYrPxTw84/VDaZPlWrjmVR3aTUb00+
/ljHRM5QUQgA25xYCn/jhZ77/6/wEpbj+ibXlqu4qP73f/67LAxSrDs5yxETx4pzyCDFbWvcyOcp
TcQfXmr5UX+tbXLRkzh+S4p3QED/1hE1wCYg50egxwqfNSDOlTmfg2rcJIbcMLjY/XvHz98/vr++
2vLn/9WCJkaTygB8ojQTD0/Awe01eo3/hwavv3U74RuxwLvRnEP7FSOAv74IC79dMX7jLSFE9F/5
xNbRAFyHXiixkKVEwv/9XS0/8PfP0PF9Bz3fZw+qfqu4xCJAg20vSGRqOW6VqPxDNQw4Yv0m3f/7
S/3Te2MHa9ODJpVly9++LtxKPbUtkwv9JTlFgTHvMra4d9y4v2SQlCt2uY+NrZzjv7/sP/SHYub1
HNNzuCwtZf/W9NZ1CuedxXUYsJdqPO9oDvU9CbJTz7EnjNPPALRcbZQbakj+8Jb/6Qr975f+rc8O
0jJrD8TRrRpveeiuaRsFXXDD4LXhhPmHr9L6p+/S9YXvuIzolh7Kv148oYyqii4pdysyhTYHHudU
m1H24S3ouoZqp8867I1vfaFsRG3vpca9vfK0lE8IAN2P2FX6bUiHE8McA1paxSbEm3BQaCd9nGWr
up3P1IfDf42aTXiyYIsN28sCi0GWzTT/cC/8w9txiWJ7Upm0s/m/3wtzUAZYYhK1pe9ErYm8PGDO
yo40sM9/eJD8reOMC4MHCClQKgVMJm1//eBY08tKIw9uq5D601aDFNcE6tIlC0ALQv2HL0r8/fU8
k3sbCpdNkdvf3lnHUR2CjO9sQYtNO4qVOM2tMVNv2hX1O7tOgBZay3W7bw5/uBf+4ZWF50tGi5w6
lWX+druLIWXBcqly9Ony2hFMjS9x0XQ7SMjjs+2jW5c+rY4M0as74i7OwSqZs5YupA6Jx22DTkck
L+Ybj+ryMjNF//r33/Dvd4y3fAtLlbHNs/33GrVynIn/zWHA+mwNP9H4ynWW9tUDsBXvwWyBZDGT
z/5wm/79SvOkxfBScBmQGvd/u3FcjJEoJiwkOm2rXTNAyuroCxA0vZz+/e39w+cvpeDUSo2FY9Fn
/NcrLS/aZgxnm4iH9n5mEWexKk7v3IGYXK/nPzz5/ult8TK+5ynJxf37AzdKCd26GR2NuZ2+NUNA
bR9pFmVir/33d/W3J7tyFG3QvpL0uPp/67lMcwoQoN8z5LKqT2scP+tFMzXXqikQ0QZOi+IPr/i3
t4aVzWbBEspnReGW/evnSJuXHVO3obbKwdtAoiBus48ZX/32//3OeB36Oz2qhP++PM6jRfKhm9W2
NBejOTVgeDjtDg25aFJq6/XKN4s/9eLajs2v/5dVWdHJRL+SufQ8YjT4bd0wgaJqYP1kOILYX/ky
hOGgMD3F41zelIhLqMp1gD2++grysbmOs8RwZXbl5zA1xnuwdOBMAUOIKItAqMt+fvASpz06Y9Zy
VrZihosFcdGFcRuX01tUYpmCxB5fIiMkOZ92mfim08l4mG0VcMSu9ZdR15gdGhy1WVzBPg6HLNl2
wiBH4VASTm6XDJpxZ5lNSb8cAUljTZ9r8tAGBeAILUPvc55dAqX+gOML4Vf8GB3cVnaad8vYFxqn
rhaopwRbUlLHsCZABmJDB55/9Dh/fIZpEmzAyKb3AVL6w1RM3jUqOWMKsmBbGmWwLBDAQ8uspLOA
ncIPHt7GnqEZ+OdA7yKFMaZwtNip3AwufjyY+AqsbONYGhfp1D5UGIU/aXDjxQX7cjtVd0VINptP
mR5Hsx93nUdh1WjzIXsBsVAW2ZWVTTvo+3QVVlOEVZuZFbYmzOKBSC7LGWYlobCA6VhY9doByVSV
1hPAm3sSB/thCIabDAZvnwPcWsfV4hKYimZHzOyiSVrvc0wRm9SlqgwkUsBxNmGaSPqujo3XyA76
A0W5RKBgAaxLBz+cZbUUvjkSX//CfMVh59x7OG8fx7kWb701UogmLPbIufyB18J+bpzAPJVY62A5
hBRU2y2nQiYTuA3H9kr6djgFGb8IVBMOcyQ0Gs/axd7C6tbJj6FAmecLZ1iyAOGIdkYcNJN4a1nF
jPKJSu1G8ifuM49rL2AAxX+MTa63ENDngx2mzNLF4GwwwODMKtIPg96DtXAJLebNdG512j3kJdn6
2Dc0rhIHKNiEq36uHQLrvdM/m3OOVxC4EqEIaAR0GtUDuEhbsD2RTHEmabhYiVCIV/Y8ek9hbD8D
CHS2tQSiixEq55+ZWyFb2gMn8y22YQ8a9YNbovl2NcWELs5y4Y1Pk0UePA8uDQnbnQz6N5eH6wZf
DgmYmnIarIH3OnAeDDc4EyrEnVR7v4K479ZzjdOgNP0VsppxnEf7vm46OqLrfGXWSIeAbG6kAs+N
0uWm1NjCC/VcSSZwJHpfx8h6tuy5XCdjfscKiI+MJwDnRDoEDfzvq2kCvVikQ/XFEMKlhQVtkeMZ
fr162FkTPimwVRfoS8Z6DIx2G4TKXGcex3pwVM1l7oLw0FhM/crA6tcxHvtVBc32NaZnYqfgEfkZ
6UiMhy9eh92MQFJ1dhvNnDN0ygeSldPrDDWqIGe4o9oRQ3k1NJc2JC6LHw0X31ThYGHAgv2B3Df2
PqIT3GhYGpzomRgMTxQCqx8EPWb88sQhRV8IsZJVkVCfiCOwn7r0MmddsxMwLhE+ICqHnhzXeY6S
M1uRpKBHn4Fn1WtN49x68CzjMM+e9SOTNMTIzqFYJY800DEoXob2jyzwesfbtMG8+6yTMaIircbN
Om35Qs3B/mC1JLPgVRW5BnVD/IA7EuJ6ckn5kVBrb9Cb3ROLR3jm/8L8KCZJCt4ITxOghZmixb1X
C75rO2phJFhqH8bNfEP9VGczTvCPd9LHOue3NdBurlcly/oS4Bm711nIRHpIky+uhBMRomxrDkwK
fPo0j/3gEQGp6Bt7KbqmeCdGnWy8qLN+pZF/TrgaLuAkXl0KMXblRA8MV3n9kXsy35lhY6xakxmd
KNNpzblwOGZFj/GilZq6ullthhYNF+s/hPYRyIBJ4xvRgmRtZHxwYUCBgDPH9dG1FOnYNqWSDO/B
Lqwywj6Fw/Y1T9q1iz8J9UtUl8X2PhmDg3mpHM5FEZj7ujd+Tukcb8k++CcFmXNixFmog0tKGFcG
ztmpqK2di/njTAKOntyRKg96PgWYwKat0Js8CzhGEHa/Mr/8IRLCH2QIFYPkWRwI/UpqnEvvUmSE
B+sYKpvj4+BYi8Sx9uWUeo/ZrLznNBh+5rr9Rs1odsCXAjUWewSVN0BkI4gF6zYsO8L0NZYy3tdi
vgrGzL1zIPwflE81RaFm8w5krnOLQ/E1yLQ+eODVAGRguFC22bzkPFO4N5t8zT17gQxBSm8sX31B
GnOyQIz62fCtSxof95RB3F7oLdn3dofK98t2G/dak3aFqcvIzEDPvqt1VO6gqd0ltfU9SLqDKfFX
+W5xDNP6mqXdU26WGO7ZZDDsifJNgQvk3FnBE4gWqogth+aLkCm+E1UKV1PMoKnt/S03cEztpOrP
kcVTk3bDL9y/eoXh0V+3xvg1R76z+z/OzqvHbSZLw7+IAFnMtxJFtdTZ2b4hPrdt5pz56/ehB5hp
UYSIbwfYnQvvdonF4qkT3mA12ncK/ApStVFulUZzZrPIfGxZNub/kW1ZLIt1yW+8jn9TDmY1fBtw
oHMmn5kOahbZrjH98LGN0cRIuvIfPzIgNnQlAS/tYpT5TPH1dvKnzFnk5Y8hTaf6NBSKG3H1Y5pQ
mmFMIbqdjGZ65D6EgeK/6j9J4A/KHHEh1JDsNjrXOhry1GzxL2bIG1tyVRFBnlNVfc5zqRflZUOt
xPg6GXV+RFrj9sx4Fc56DMUJ5CcMF9Fj4VTCUrn96Nf5NYuaqokVN+0oRZv//V2zS88giIS2h92y
3nzwY0xsYAwibSDBIL290lVFZJLEAxnWZDpCChSky5X8SNOmNjY8FxIapiZK+VUJsSfD2fRQjyD/
bq+mXO0my5HLU39reMxevVJr8HqjV0bPtbGVYaI/YWnYAuwt4SQMcQPRl9rCEZ0yQnANTUYRnunK
pW4/DuSA+KMBSWTspJBGzsCJLjD3IU4wt3/lVT3Fj7R1WWC9TqHOD73ckzgfTVQibCIqrN5jOVjh
IQS1ea/1Y3ewotD7bOpTelc0oMdur7y2Pbx5Q5dlMR/8xXtPmUlWiaV5roak88FXUYIprZqpWYy2
uWSpe6zB7I01latqx6SAs1RZoU6gJtYXxZzdRfIQVobtEs5CIFla/GhUfuWKHn++Qq78O9lDlJ3p
XnYY5XB8FrhE/Nbj/GeCIwR82SL8kGO0s1FjKlexCAaCImuwVw2NzuGyyByQP87jotLcDvDZ3oOM
CZEG2Qjyq7Nq2C1WKeb0GE7+A7Tl+MOYg8aTpfIXhvVbLaO/ce8iFM2/xZY1OiK0b66ap20vqqjT
cs31RvTIJJTk/DxXXpW2S/aWVnV3ktcwMaiKuPjkWWXwohiZeQS7BWKnKP9Bf6PH87zujkBYZkkU
KC67rrZJkmrzleFrOcviw8Az459k5ngxzAmZXmU0E+NiOChMOHcG5HxGzrBYZRSsUbdrxgMbGDoi
Uptv2Oyir8YM84jOFb55SCv+aGQoX+oEqCWk5fXgj6b9WZWlYiNEXkUrNkcIJnHC1GkJLaNV2UzI
Ymo2Jk9WasHhV9MTwr10DYt/GxZZiDfLSnOrg4Nx+WEaas0EpbRUFzE+8ESZl5HTZY8eMOmNlVZC
gKZZRH2BtpslW4umdQG/sI80UGJZJht/0qR4GSYBXzufNLg3gTeeK6sLcJpDZmYjRq7EAM48fUnQ
ZEJGHOHyIa2i6AScRxUSNKVurcD8SUMV+CRw9cozvw+MKDY+ta0l50vi3XUDIAjAZ8OSwPGAeuEA
RBoM55zpsjQ96onpPd2Oc2vbS1NMMInQaLEsO76hkMJOhDg75lV+NOL+6IFyEElNNzvFZfwpDNI/
t1dcO6PvV5x/0btHNMhr0soHjFfiXoo5ymMivstJsNFfnA/gMkyQJNBa1o25ubw4Nq3UFb4/Q/7U
ylN/eWitPMK6wAAmkeoZ6SR/yiXofXoZO6pi/7j9iKubamrkTKqs0VFdLB5EsRr5fae6Zh9qe632
XaJT+jyNlKEUYN9qQ7Kdtveeby87H47FM+sWXVvDUgRaHsuWsR9UvlJJCM7DJYHXENIU8KjAnoG+
IsRZzW5jtxdceZXwdRT61HwejCcWUWAAqp9iVAiCMyR+agI+uNcV+om43//7U8OoTCGkEdY0GseX
pyYlqR0ViOnULjNZxA4/BkUgfTUlmB63H2plFw2mRtxyiqFDIl2cT8AVw6iyxW6jqslHDwzCd9Wn
uZUP3lsfFN9vr7a2hcxZbAZVmnJ9nRVd21eQioVrydqL2aPyoARFf5aSQPl2e6WV5ILbm0rHJFyz
1OK5VB4HvEArXFXx4dMpmJNICnpOt1dRVj48poyMopm9ETKXL6o0oEg089nPLeZIsZk8DI2CqCLa
SOLNAsv3CXB6+zih9rlD3rE8+B6Co8iptZ9BWaROQ9p6ZrLM/0eAjVJN3XW28LBzopn/mwia97d/
8UrIZcJMG30etJB4L6I8zAZvmrKeOzMrQnpsBiy7pP8YI1B+DuMW9yJ4WxvR6fpdKIqmmbR7KC0o
ZhanGZaF3+g+uT78z+oeiLh+n9ja2+0Hu45CCi0LzhYBTOj68sFsFX783E51g/QHeOE72K2HSq+Q
A7d2CFnvVTP8cntFZQ5slxGISQRnGX6m0A0Ab5dfqT50kiolLX2yzIO8DLkPIoF2yifzaxsiRqDr
muGMefQ6wZn9CVrwaDFLcG//ir/hdfkrMBvi2wUKwWesXv4K7DHkSQ5wC8pRUf9ZepEH4rKrHujQ
yw+eihXCITW14c7uNYNEtp4OqIimpwwPQ1Q5uuTJkOnf6H5Q38MI1fD2xpaKOUJAG8NMEutbPDXa
DtR69ZTXVfCvzyO/fQ6psL2wUV9eHpmVaQZxxnRbnCNdOWEIOcbasW3H5thmtKIKVFY3Xtz1UREy
ZYfJzJcS92oOq+Hm5MXw89yaqecHOdLtEwwsf/ZGwDS0oDjMBex5tBS25krqdQCkg2MTaOczo1yB
cdCfDDz0ACy3rozkmNghgrtNiYwjBu/obdXiExwEpEhBZWNlhbAATqqofxCi71pU5L4mBuJ4SKpX
jtl0WIz2nV0dCRPYiYvZUYyafkRiBMQ3UHdT3lcTavsSvL2PaJ0Or7GSCnSMZ2UjoGm4UehS9NxC
wk32uDNalDe6T8UDyGCnx2BJMQFHn25o6sPtQ3t96wh9LvxtMk3qGrH4cqREFeC/VcUF9md8MDRL
OSFqZJwm1XPHruo3CgV1bT3Sabbe4Eplqnf5jTBwBmVGAoNmLRhdODmWQ6HNOC30ovty9PFxLRsq
O8uPqJea7lOBB4UbJHDWcYcNnFJXLBi55hv1keF4vYTkGUaXT3aT+QdocMjXNqIOP2EvLJMxB+gZ
57mNQhLqV5893y4+ISAwo3vCEYSfF5+GrHhpUg9dyMFUo3/ioLZcREOx1AWGiK5MnruRMm30F8R1
ZTvHKXJEZUYA2sYiU1MNUFqNj10HU0FE4RJgIF6AtKkcIpWYJP4P7rkXMH6VIypUYGrUknZZh5gd
lBYmBPgMuGrGZFJNbC6LMLiL0bFBc69VXrjHGI7GQcjgLv8up0G8cWRWvhw+F43eBAfGIje6fIUJ
fVe9sBLhoiE9HQcrgBwCXMMxpP7j7cO50gBAP5c+DKA5U1eVZWNCAe4VMfxV4MiCX42TANqZbjFi
Uoz4zfcRVXHKwDx7qOqfESYenhJlSoEzmyeYp8Wn27/GvH5pzPB1xeSuNkAyLl8a7hBSpfkVquOa
0I6CeftDByELLrhkZN+zjDmjkgUqvlBGUp3QPE4PStl1r4Cr4Gul/kOOSfuuaBGR2aPUVv3I+55E
pAgHjAuLxkNGZtTQEpMjhACPk8/QpuqU7HuU9e0dbWjrZ4zU6gmbkg+y7GNQieTzrpJhfocCMS2w
liF9KiwY5D0/P34YuOWdGawxH0UHXgPOdVoZHPNWth9ryJfjbqyKCqcbEJ9dFNtfc6tr3XFqGics
ax1RTXj5OKR0P9HBgBgb5eMem2XkkLCG/maJ8gsdkRZqXRE5DGASd4zD6Fs49LNkc0LhUwwPJV3v
303cqB87QKlnzZM+ZXmKHLYZtqgL+51xsIwkZ1vwuTc8xmRTlmawx/xg49xeJz9/+5vkh9DTDFBh
l+dWjQEQBpMvu30ICLRIcRLtNUT8bp+StVXI51BUUYHZqctUZCC6WAb+py4b33we6jz/rmKCenuR
awATf5oOoELjzlTm6uTyWfqiMQMuyYn4kTf2XkNte951HDwKx5PQ163Nyn9FE7ZxGV5LP2SyUOR8
jeYMsOFrYnvDY4KAwV7JvOQpahL78fYPnNe/TIXozoD4I06AoqRjdvn70BltSq/2JoRpyLVgEkBn
OkV4KW0ss7bbOjAUm13QEbFZXCe6SHCGjlhHLxA+9GsUuSsCCRpWHVJDXf9ZJPB70+5MywTlhFgS
3xOIiKAO8+DBAoV/RHYXwlyqScy7EFbG32dC4FukjMUgKFj225jJysFS+MDQDOjuRg/p8kBpprcU
pukDdk7GWel6x7ST5G40NTfWY/TwhSjPCnJ3DveXRcrLG9rRQ23OorWMBxTxjM8yE9nPntL8kYdA
cXIsMZ68SYHsVAjr0RBdgaSaUccozKVKcVfOypgOOnHRYYyb4YOPrSLiyEajvqoJc4nYUOCjZI0l
bxzo6zpFpcJmBiFoKghrGe6NhJUnRmxIUFgeOrqMtLyBYcIugWT53YQGv0taosDtN7uyKnmAABFI
G1xHdunyAEWYH9VAHvCjIl4yeUZKvxu97iSJyUAQEbEtCxcQZ2PR6+xE1WZsLChZmVO7vG+kYkSp
xrJHtwFO6dSoxp3NKhzvskFKHkMf8VNE4Ir0YOY4WwMoxy8EZpoLIEQE8LarYy8r5bG15Relt8a7
PkeaAciX7CitaI60bN7oMXxCKuOfQR6AsgzNz2YCgot9cnaoulb7Xqto+Y0I1Dw3ajDumR7rP32v
Dx4zHO2H3TQBGmhSZO3wJWz33ghaF4EC9U6y6lerDEsXmc704DcwayLESEHmTPKhpXjC1HnEkyhH
r07vZeEiHFs+0lZ8wi68PiklSIga2j9iDl5+trDmumfwMj6ZEySQKlRfkXsswXdnSBK3RXNMEYs4
D41AAiWY3gakSF0fx1knoNb5rGrKT4wGmntss0pHxe0Dnur4VKXMgAtJ058GHRRTSFj7DQdGbBzY
lZjATtrEH2OGMS5jT4CYSGn3YnRFAtMoyjVzl0yiPN0+KysRDlwa1rJzgxYV6EUGB8HSjrGlntzc
oCbrq99JD+TOrDd6ayvfARkHhQBJB618fZFsjbaHSmNQjK5vo8Bv+j9M6xUSw4+2i75FVv5w+6FW
zv/FasteDYD+ydZKVsM4ERNdAG+Ym6GX+zXvp43XtPZkAE10DXQdL2pZCeSg/WLcOEe3beBn4m1l
7+e+BQ7ZHU7Qcvmsyom38YGvHA0aXvjhyJrMgG25m0oPx7nBq8OViv6XP0nIb47hp9t7OF85i6uP
DMOYwczwNq3l0CpHvF6kDZHLhIP8IxyoQxAUw/R5tgwJIaHjhY3QEJplWFKrTbAROK/R9iZ6hBpZ
jrAtU1x1LKNa7jNASyOCkol3SmHpOAzXsh9ZQQi3GxUHPps2cJdEv9IkLwhwDLRvb4Gy8nEAnaTJ
RPcH2P8yPanK2NcTDapXWA0VBEw5PU+Br31R+GX3OCn5X1KknHeymQVAMgZUU1ABbmfnxG9yhAAM
2rCMAQy5TvZI/m72CuXrV8RExyYRswx8J5etjnxiiFRU8uSmefKK50l6IFk5xgjxnOiRPOQtXhat
rNoOd5PtyK1Rb31n16UEN6RhatQ13Db8h1/4bhgRGqNoaBKZCIXooROkPcZ8WM0TEyXMdhqG2rE9
60CiHJW8yMjoHxtdxEf8Ke3fmu2HuIXk+j1meNUzyg+DtutLw35MgwT5Th+IW2QzUy8bqzurnTEj
yazyrc6xA25oX2PdFXCNkMXGZ2tCo3Vnozh8mlFce8lL45NWKfekQdoRrKH26hm4iDUlCm1yih+q
XTFIHFNEd9HpMu2nkvnZfQHQdBaLDT4VqSF+Soin4byt19Ndkjat285WeGVYgVrtPMhjiapm9zpG
EqijMiGJglKeeVjNueLgHmwZaBNz/v5YFxPqdKZh1agEe/lTmbXtvTWl9sY06vq8Usaq0JjoB8FS
WQ4UMm79KA51w617vMb+oSuxT/qNeHcdey7WMOdD+e6V88v9hqLEcCv5Q1G3wJG2gCrqdei5XGJx
J+mjxAcpzUsUinXUGr95joCvPA3YJZ38PrB2QsOEBWCpfMBoR3yIMJsaEFy20yeTofOnmBwD65hC
Lqr9WGvJx0xGXoL5EVJaMCYfa1TlDmh7B+dKygy3qKPwd5CZSBvwOb8E2Oo9wG1HHd1rdBzo0/I7
wy9amvrY/qplgIN0/mH5enwTb/gBg5sepVnGErZsZRbil1FluaP18f1GPFr53GhdmTh82YKh7rIz
i7lpX6GjTnKeJdDUsF45A7aNXI9W3EsYRvWpCgd/L9oxebNaQMnI0Q7HThfSI7V+vJE6rLwmw6I+
JMcEZM5I5/IkTElkGrz9GYNm5OhaysULMj6z4xwSdpHw6keFhuVX0Y0fh64RG6tvnPW/XY5351D/
O/ppOSSAi0xxUtBsUjeu2a0lFtVf5MspIzqWaNJoDyT7ufKHHVZlG1Xw1jLzF/fuSQas3Sl1WWYq
7xBFVp/gnt4+OKsrgGwQJi2fOdW7XMESgTTOfXEU16xDoD8XXf5oRPVGFbvS5uK7hf3CXTlzHJYl
VkvUoUMu42kAiP8ITN7BIOUH39wB/OnR/H+8HZihPA69byr0RZLnqSD4C7UmSgSfk7e6+8r44fa2
XaeRMxpE2IxVYBKRhFxum+51il8UElrcohSgSmvTgUzezCzbdt8ZjXG8vd7KBwW6RGF6ytzCuJr9
yQBMi9JIeSLJHn42YxAdsGi/rxDs3QuSt09FrLeoH4kHiEHZ4V8vTrWoMUPVZ9245dfMwfHlCSEN
t+nLp+QtFiFGk/HZGNJXVTuLmF6k5m20V1YeeB518qRgNEmKF+kDggGNWQVE4GSi2eG1OToZXv+C
YIsG/pfcEyAdVrZl9yHXPH8jeVn5KC4WX5yfuMrl1CvZ7SQKMDJHYQ1rh9YNB9PYOKl/aTaXubRm
QVQlV0PnG0zM4iApWdQPIgBZoFeFfcisEplKqbKkM97zCCj5mCHDNUamI7OTn60Rmi+1Pag71JeQ
omKO4QUuwoeokCCwiQ8MkPQKc/qTVEjiAO8WGVlksksGrloc/YgMSXkx6yT/Rulq7SLLePIHsNhB
n2qf0UBC39ljtyf0YVyjEMVjnaKPOjSe51Zx8i1OpF+AHfA8wR3vFMZB84rCNWhvZFPgmcTdKyy+
rUR7jqSLDeJGM6h2bUVnrLI4CHzhdl9XbFAI6Qf9HBOsZB4mf7ABpFGsq2/EHWT0VPE8RKly58WY
M6LRep+E9nSvQoHceGNXZ+NvnUq9yvQTCMwyYJatX/kIvA6uJtHwSminHwPeX4ykoIrk2+0v7yrM
zNLpcG11TshMrF+cDmFmUPdrdZidmIick9kpOAD7aY4tSRQ49oht++0Vr1EGLGmrHEnYm9Drl5EN
b/oU31kVQofnW+D9ZzFV4I+A90ak+5yyVL/46E/v2wh9E7+3TiHchlMagJKMC1hSOz1kiIPCd+uU
hZE/5zhpnZoiZNY3u/nGhVRtbNLaG7EhmDOTZ756NefU00CPYwve1MQGnlP0op+mAuGHrsbE9Pbu
rC5F+8xQ6SaD0VscRuSHusSC6eG2dDKArXa4sAAsgfBhbSR0a2+eIp4IyPxJJ7G7vGB6CZgyvr1o
p/bIJsbYaJQAQJC4CPEqE5a28dpXHoy8VGOhmfVIX/JyObXpjahtjMGNRs870qh5mUu6B8hcG/iM
6+LdUlhpbisZHLGrZiu0w7Yy8Tx089IwnaL0lOe8n527zDQ4myHTwWLAXgZiwfg7kjnuXLVbt+nf
Q3wRVOYfodC5UHTGjPbykMum8IJQ5hbJqhyPL8OuKCARW0EZ+iXOLMZLwguf41RXjyZ6oHvEbV4h
NuNkG6lC2mPVEz4gd4uIUcu8uq1S/1AVxeBCeZ8oEr3s2JfK2yi3b7fP38qpAHtBVQ2aBuzk8lYU
TZWmMHAGt6kCFFJwPRHpY1dhWi3VGxfwfJSXWwQymRwKOPB1ByGDzah0Ic/Er0nuQbHHToe0B+2k
1nusRriqXWVlG6d+5RjO2hQz5o3etCkWpx5r+whEdsxGgpE9t7SZ/3gROnRSYit/bm/lfIcvng/U
G80RMgzQ6EsAPAK/Ke5zbe8WfdV/TmKMmhN8I/g/tg5h1+v3Gjs9A8K1jX7nyjNqJhca6AlmdKB6
Fp+akCVTNqzB9TOCFLTg6ojVx51Z9vbGR32VQ+GKyFB5nugqzOqW0QrphBanIz5q7E/oc7fi4yRP
+aNSGtEz1+f4UVg4IgcCXaXMHNVv/3qDNZqDfOnQmsFJLZ6T4WfWAFefZwA4wEtB+uhrAr15Xa3P
oSlHewNCmeMNrb1xiFY+Eh6YRvKcNMygj8sNHmr0TFMMinF3xAKoAl8k16E4+4PczbwK4d5+zpUP
hRpjbpJzLRhkKJfLdTaZGZCKycUq0Hi0/kG5DUKsVEooZ1XHroXmdntB7frkzpA6mnsMq4D4LD4S
pLYNCdoJ2ia0/GNhQeOMUVa6vcjKJoI/lxkWzW15AByXT0XOpckgGQGmzLYDUX8/qcVnHZ8hjHCi
jbVWvoj3a+mLvhG6C1Lrewwa5LQP4fklCEFqBSKR8hb36/pdCW45WpJICUAAE/NTv6unscvW28hs
UMfykm8QwbpD3IngYFeK7WZFXyM9Fbf/+juAvGjzySMwotOOnZ/+3ZpKFWl2aSidW9UD5k8UjAfY
6id6rvHRmBDiCJNRPadIb29UMdevcI6jDG6YotMvX7bpx8ky28bTOzdRYM22LRpwYW399v32rmkw
NL59YP5Gk8uAitwHDAjUkrhZteU8M6Pt2MY1e4syZnXfGBYKwSj1fKgmgW3UZLWI3RU/whCcf4BI
qoTDuYu4HgOKFtKBomN+ASVi2gdKX6GRa4c7lHkTp+10F7LHTLBMivq1lLA4lPXeeBG52joI6bVf
8NYrdxqTvsPgTePXrJzUXd9b3XMtsk9oWvqnDk4k6qfjURNh8o83lRgV1Eb3NEo+JNzbG3H9eQq2
3JKJBSCfrio6qW9x94Al7Q6e8mR00hjt4onrc2OZ64+GBB04ABQRujdoFl0eKybmTQdLvHMzr/Ec
W80g/xshtPum3IByrTwQIRwAHXcyZcHyppxQdMizGGtnij0gUa2QHS/tNg7r9XU8s2tgSyBbwje6
PKyi0auUOTGE97hCcpmRc6JiGVYPDWZxyKLtW8WjHK7Hu3/9tkD0o8RJik13ZZlRZUqlZLXUdW7b
UmAZMtqioa9t3Ehr74rChPuIyRwdlEUwLfoh1a0x61xtwNYvNL1TPMnf9ShLNrLrlfg2i/7wHMQa
WjaLherOqvpuUHom1cbnQoj7rKuOlYdybSnfa1r76/bmrT0XuuBQiEwIGTSoLs9gGUnUwA1WBKWB
k1HVSvAvMNTSNJQmbq+0EstUEJVzB5vgfdUFsEaMshtkzN20hz+Mop/piCaszxipoQ6AreXt5dSr
+Rlta4p7Km/AcKRQiydTfISYS8HXpSplhtJrokLCbhT7MbMYS6eaToXShN98IR4LuzvH+JjeZ2Tu
jp8UwA86Ud6lWV+c4RiF97WavNRjOh7xZfvtge/caaXxq/LGez1V7RfFF9Tzsa7ugVYp96qE8icj
4tLx+OhAQsoREBF1K0ytHBWVi2EmYOmgT5ZZUo17RIh3QQ86GDH2ZsxQwpBrzDx1NFdKZTAOIrHT
jX1dCSUsyokB8AgxYPm1kaQ2BRvau6MfvKQARdLw5+03t/pYACoN1ILENQQuF2PsxR3Rl55KdfAz
7zEam+SuH4Lumx71D1VpxW+3l1w7m/ChOJRk2tctvFqKTIkececqvgK7KwRX0PX14HaD1Dix6hkb
ldlKqOSFQW+wkEBkyr9IOFHRGBN/sjCKkOx7Ga9ZUF1fmIk5nQmIOt2VXrFxA6w0hejN06dEt0qg
YLUEFjJcR7Cg70bXQ9JiJ5ofPHO5Nzxvb6rNa6cOE2YF+DvHqBugIFPfhZT1eDYep8j7xj3t7xTh
ObGNL02rABLQkiFwE10PNsLE9flCCJUfyTRXIRwtP9uwiFMEVj22JrJ2MWx5q/t9+2WvrsBYHVwi
NpAYCF6GPL8CyGKZGYP1ctzZaeUgCL2RSV2fJx7if0vYi3RYgjcTjSlL1CneN4+W7kQVfjfjxl5d
B+/LZRbHCC+AvkXmiawb1aexxoG5w3xTazeeZmsZcblhopNLNZyfxlQ/9ES34Gtkf7n9Tq4/CJoU
wDD5X6gooDx3uYTV17bsywm1imk0+9oLnCSc7hpVd32kqD3vude3yBXKypq0ZknyMECCLL1Mvyz0
trmCR3B0Q5s4SRM+FcYXy5YCnHf1M7YkqJlgQTmN6XlQ8nzXK1gJitqVwT/sYmjeRqCgHR/upOwD
fcrPt3fkmvvBTYmgsZj5B6jALWNE7cG9TZV2dBlYN3tlVvwFTg1D3qnibheUMSJIf1I7fxn0+k86
IVs8Gi/d2P1Wg9ptI/sxkstPuEx90ULl3Asd0VNU5JXwnObWB/rxDwndOkSf9qbI/9h94jR9+xF/
VvyRknavN9J5soJDZAfoA3fdPtGrjZC08pHAkEFfEJy6pahL/E0J+6IQgTYyEMOJtakezEnT95b6
JzaLjc285l7N0n0z2mjeU4B36uX58nHcyUM1HF3NnwEb1j3wJiz8jmas3NVG4NSadRCAoMezHWwc
7ZV26eXaczx6Vz0CDB5R4ohGt6t1J+6mHbYnuyDqd9PQH0Fc7APIAvnwi6HcxodLKsDfvqzouKxN
BUaMDXeJRtnl2qmipEOgWThNVXb8xZvk7ow3e/3co1L/5OU+NOZgnJw0r63zUMTEdp1KjulnisR3
ENRHvLxmL8XcPnZRYzsF/gnmzjeH5qs+1Rh9KBSKUisza8hQP7Aq4+uIVOwROajiHkufFqk18cXL
owH6P7bkkuajhB93yRmpiLmRFAhsbbPhcawGBaV6BKwdNRv/eCjfuFJZtCfDj4N7SYMkKZr0ONb9
rz5BQxDMZvha66hTixJzQgCa07Hyrc+mJCQ3k4RbZ2CtGTAbz+FAGkEPGVuAPqgPAqAbhlkaOrZ+
N34aldb8gBJS+GBGanwyRuWDlQLuC7r2d58iQT+lrfGlbjHHiaDW/4OiEy/MwsA+pbPd16n/VFel
95iJwf5iAkHep0qXH1QvR82YbOK5SkZ7B1Fz1sXHm6vPqhKH6gTRTAmx510BZfloa0awG+DI7Hyv
QKkOxsNZmoRBUV128cH28zjdK8XkISQTIKW0y63Km3ZqByal7a3ktcjlp67weqcTVQj16M/tYLSW
PcxwQXr9WARdF5BWMGUwpmm11vYLcGFZQjIoeUyYalYmFqZlsm+rBl2450iyzkXzER/sVzrMp6BH
q147ZvjUSZKGEGDo3P5l10HkbweYiTogWrLgxcUxpbKJXRJe7HEaHeumHR8jtmkXaIimqon+6/Zq
K0EZ7REAk1AaSOCuUu5EEgin+zb8J6CDf/x8vKtHtfswDob4KOFSjnNHihKZPZjZQdEUZTcFcn+w
gtRGy0yRDqDx9VeoJSgmDcmXQcFw1ag8TBTQkcJ9DpgL0HHOaYW16VgZe4XNw0mxI/6jMdf3AcRM
vfPO3RxLepshXtGPMK9lxC1Nq4iNfazywRoVdUwAA/Bw+/mXqRORhJnFfEdbNNw1fZEJKKPcGWU+
Jm4dPZbdJ8AGGy2RrQWWcbrC9loLhsS19V8hBvd5+fX2E8wB731AXD7B/APeBWMYfF4fs/euOFpn
PLhPvau51XFLQeg6twBcQgUz1zBMYJYYXrRFGszrMClgdEo47e/UTDrDfnukP/JaG2+tlG+8mpUP
YW6/QFfkBa0AynXF13uz7VzLa5o91m7yuZgFuWrJQi4u6I2N9VafEOo05BmYuNwtlxvpVYkejxoN
ESx7RirpynBSyM2cv1S97+oYp+bSYM6moUl2+xXOn/T7V2jQNIev89+V51/27hUq3SAkE7qMqxmT
dhca9WdLHqHIjubb7YVWbm44cjNA+W96yBVxuVIe+HKOZy/Cx1N3jyZw9NqYqnQO6NQhOVJwfzHl
exzw0mx0E6dgzMU2CsWVxAXg+cxOIjOeM5hFik8Vn0swSTqXT7y6M81KdgaYW/vEsO9r00eCGGVm
V4+mAWn0IHibcJg41XXdbo3o1973X7kX0mV2YplJYBHqd+WoAaHx6tLpm/G5t9oMlXZN453DfElr
3CoGGWTKxluYg8rl+9bpkf7N1CkQiPOXb2FMZ7YgQdBtnP6gOInjH+K9eJaOqeu7yunfrwYojISJ
Pv8MQFuUbvJgB2UQWfgnnSh43MhFguABk+qDciiOdKU3lpsD2uLhkDggpNJOAVC6vL8oJdr/tFOy
MngwysoxMnR7GwVnI1V/wR72t5RoyPDpn+p4/EfSi73dq3eAiKSNX7IMjLS6GWbas5wwcslX71cq
dCXFDKZ3VQHTO8hpIynhCf9JeacYSXsAG9ORuWaqI7wk2vikl2F/XhyQBKXfLOV+RQfQkjYBVlr2
LsZ0d6bfP9lWvJULrxwjuo/8h5sbwMCSNhX0ovD7FFuVYsI6s+rJgeVDoOkIFDZ7uLSvavc9xDKx
t7g69e+yrm+0kOdosXjVjFV4OJALzJCWOLHcqMYwqCqMa+KHOMdxppe1H5pvjNj9/YFosTGkXu7p
f266+XAx8Gb8P//7uzCphp4fFZKcuFJKsMIPauMCuKJ3LheY4/S7BXoMFPU2nBKXUc1B7DOnOBXu
cFcc9NdpjzvxLnb6r1u40OU1t1x0/vd3izYNbHmSqMTNcL+y0icc80a+HP337e9yffP+m+gs2+L9
wPtJmF2BZLkP6gdTc27//fXH+O/fX85Lod/AyZT5++MEp8BRxwSmwy4W5sZXvbwr/7Nd/1tncX00
EpOsqWedcqjPWe6dJFAfQbYF6t/YLn1xFIo4ygP8bBN3yk+VOA/yxqez9fcXbx2EQYzrDX+fcbxZ
uWq/MXTZ+vuLi15HJTnUpD5xZe8wKAd9qxDf+vuLlIU2JJKQCMLifo3eQ+OIYCsd23rRi0sSXh/O
7hmZuQRLPc6dIoNQ9W9dexanyVjcjaOGkbSY5tcAdipwRvXD1nd3JaY6L0F0nEFss/bPEi6J6TTp
n8xz9Pv5sld2/o/sjoroKJzYSY7SxsFaZjXL5eZL4104KZlum8CxE1eXP+bYVIjpGZ++c218gL17
QABx3Pggl5fA3wUxEUECCEbmFSgjtaWmsCLil618EbhqhsFn888UvDTDxpFeizA4R8De0vkvWv6X
T1YzhsOTmSMd52/a+E3CYZVug2J+uR3I1p/nf8ssTnaBvqTUzl8OFudzd9TRjCajHDgg1vyBbHBj
xrz1VItjHqEULiSD5WzN+0rNscNplm6Ejx1RsPGmVo8G9yZYSrqGV52FJlOm0J5jDsKfd12U/eiq
woEFtAfKDNRROmWydHd7M9fCxMwPUOcpPVSLRfVL/65SsXzh1onr/Thoz5RdGxu4FieQT2JabqNo
dEUEGPJUdI3cEonQZYAmvrfN4YtHY/n2k6wdi/fLLL4rkdOaKGSeREYW1myOeAbTfoOPLynH2ytt
PdBizzw1toIY0LI7Ng8GdE39n7D9fXuJ1dfybs/mf38XJOS+k6rYZM+GKigfNQXBBKmot9A3Ww8y
//u7VXqv0ANrYMsG3OF8pO5Q5qLT9/95lFmplgx0lgy8XIQsO48zgUurbg0HFdVMjGw3Xv36c/xv
iUVEELFapvpsBJsWT2b9GwZmtCWlthYFoAbBtIYoByxx+RQIWuXNUCZuOHtCjIehMp5LVGoztXu9
vV9r5xiZY4RMICkg2LPIn4a0l0dMZObwRnwzU/NsoRlCFxQj4gRNg90gB/92rD9fEe/XXHw7TY+e
k9REiavF4b5Ix6fQz6Od6M3nHgNP0yub/8eh+NvGobdHJ2dZ2iNoltoBxjFkP0+F/qMe/tzexGVp
CfwCz1RGzmwhm7j8+2krKkPyfWQfzrqL28OdcsbN8Vxu3OUryzA/hLSIfCOytEu8fVrbYYTsbuFW
VeDA0BXRN9nGyIiY8MfGgHfaQnGuJCv0ZDiAMgU82uTLHlgSFG3bpaJwjc/NW/WAfdreP0gMABzZ
1ffbpLi1BVXyIub3LHgNDgo1H68maSrctthnJ+0w3Gm/gAvg07Hz99XRdrauiyvW3wydoe+Pbih7
Su9l8am1sNv98f9I+7IluXEk219pq3f25Q5ybLofuEdE7imVVHqhZaVS3PedX38PUt2tCJAWmKwe
s7EZmUr0AOBwAO7Hz9GgcNs7IGxyc8c4RH7n/Ey+FJwV3GS7KMoRcBY8WfFO3ma7IKqeL3GC4Acx
Fnt1oNdx0lzNV9wl4F2Y34PE+XP83Rb6bZEKwAbf1FdLMUJff65XXmbc4ZSPhwciQPRWsYy2tjXI
S6dH6JDacwfAUmrFd2v3I9JvI5RnQKTFSU5sYyayqGjYAfCBILnOlkKjWo/I0smVB/WeRr8hDZRk
vOubcNcEsiw/+0M2lPbgajYpxxyI4lCvEXRbAYFhM3HGsT0pMQ6KwxNR+AMjPeMtatboqF8NlWdE
t63oizwK750tfvF95mwhSwF18bGvPFUJ70q00HRJ4Sp5FUAx2clSV4c0Urws7vWp2x4CAIZTIl8k
nWmRiblimMWIlNIyZ56yPBvpQxW5i3AyzHsp4VTE99bo3BBz0agmNSqjBoak+S4UvsxdYvfVX1ii
cxv0N5xdM1qwahEI2mfeAk339EFbOO+OPRc4/z49u8++X1Up+uhLfL/XfK3w64TDgrCh7aD79twA
42OTqWeCGcGA+ZzdzY5up052K/+hWounuNmzGpQ2D92+43bg30QjDaDRKHawSVpTB/mt3kUoe8lL
bqGyo/sJuNZTJVcs0NXi0RNBo6ZJoPEmjyY5XHe/Ha8AGxh9wgGtBGg2s2JqNOQmuoXx6p5P5fB7
SAIpf7puYu9gAc4c3zeRhgXdKePi9Tzo8TiVGKELQb7fqcqkeNAtyZadwoFuDScY7TgJnUZ6AaWU
1CwBOZhnpFxLhhSNr0t4UACMqqJu8K8PamfVLoww9yilgRZRq6MPdk0MtKDdiolvxObnFmIMr7X4
Y011jmvuLNSFQWYSR6WH/InUpd7YQHUsshWgulVe2pVnhIkRWdtro2jCSJZHaHiDJG0D8l3OjXDv
2EfiGC84ejgCHcX4XF2UhThldeo1LtBlLh7BKR5wg0NrpdHzOvHs0cwRcxjT1L8MjDq6O7b+t4Rg
YGiq1NPu24MSGA+qBSaXG7626d704eULIAPqsuomvxQpvSgIeZp5YHEEXUj5bVaM5xSKtZwRbbMH
GhFxHcWNFwS+QB5dhkEtTiSUQ83UQ4mp9YQ0ukWr1I044H7RFAOUpzrxpg4HlWN2Z3gXZhkXTFXo
0clDmHr9dyG9Hb6n+ofzB5fjYtxPGtDDimpr6lX9i/GikxdeBnAnNGAEBBwFoD2SN5XzIVLqYe30
FBKKQPJkKmavSZ6uR4a9WaIFRUBw0UmE9mxmcRS1782xTUE7aRnDQQCDWMU5BnfuDJTJ5T8mmGMQ
gtGodqUwIRj3i3xawLOcrlasmVZScoLpRhkHJ+KFLeZEzHG3m4ahSRG8oyDGeUjPRIQeaG1akouM
ObS5Pn6LuDDJXMQGRSsntcfwyPRdVG2Rx0+25wVorlRMYCjAf822W+SLXs8V5JbQ0nW/xuCgCa57
wN6c0RocCsoAfuLRSA+Ps2vKsKB4vuRr6fWvkHS6AbmW3QcQQZ28OEiPuZs4H8+L4GKMOwR92yAA
sRYVIRSNvBtLD3QDxvwVENcE+qucYe3E0XMjLPB4gpiAMC196U2d8Fkvq9c1nYNE0mxJcFpBOEYC
JXUS81Oa/Xnd9M6KXVhmMiUIhOqaS7DcpzL6KMc7Q+Vx1+9d/S5syJeLZgzLOoI0tfREHw9ElAdS
Z+6t0eotgvqAZPd2fOSxYPPGxURUkhf6EM+wqbefNZI7Yc9r3N+3gGOCXobUzf1O0Mc5EkGG6U0g
WIjcOnWvr8xOtMOs/fo+E4r6fjKzqu1KrwNDovEjGY7S/PW/M8FEoM6YUjHuB0xS9aSAuEOHosXK
8e3dYYDjFS04aI1Fe+Ll4ktgAkYeDMNIxy9LZ/XjK5oHrw9j7xqMytMvG8zB0CaYKZDolt7ojTcA
fHrig34z2pMjufERLRAfx9PR5/gve8zSSEqyJroCe0UMMSqUZwE8uD6kXec6s8CsjAFF5Rj6PiV4
PlpvzMt7mcuRuZe1AWjjnc4RWdkNM1Q2FGC+j+vSM2UbjG5u6kB7M3KIX7qlz+sP2XEDE8xiKAIi
HYX/YeJMn6BhHvWz0qtSdKlZlXTDfSLTWWcuoxcmmDADDsMBJbqiBKbUh6rFMnwSp5Mqfr6+MrsD
ofRquCNQyRlmIEuBzs9MwMpAv6oST8N3aFBft7B3iwfDyS8TzEBqQZlIqmHL9B5dl8o3biDGjFRh
5kQOj3Zmx9MujDGBspLBw1GnCGNK6IA90Ux4o6Ef2CwLeqHRfonb4abzLJ/WOjJFrPx83zuhP/ih
0wbiITn8TEbymmvoztiag6l3KZpNMU4Foy1ZUC3x8q6xotEAKvsgpQ9R/UlSOA/HXYdDOf7fppjQ
lmmCtkQpTCnj85QfzHSFjslpDDmXnt0VOjPDRLd4TYUFVZPSK/GuQ/Gk5CQqeN9nolnetK3ZkLT0
mvVAqqPAY77mfZ+JZSQalbwX8P0wR14WxV8h5pxj+zvmbIqMy0MmUbKKKIBUetApp3CmyobCDPQc
HNOvgDb8C3kQ9GX8WnjmFqrrENnVZIxoKU5DFOiLdz0C0H9/xYdZMGOfQqa6WfB9WnmRgsRHXR4v
eMO9bobjvyxIVe36KplLzJqguCREIyyl/IHU/JfrZnYj5q/ZYt/U8gBuWFDp45wZfeQYP5vGTWHK
T9eN7N0BzteEJbBBc3u8gqUNa/K42O0B3uaY9gxIm+wVTuTx6hC8QTF7X8wJyaUQS4S36Gqe1m9Z
y6mq8CzQvz976nRkHpHThgUT8vLlcfje80Izb/2ZjR9mktyXBeLXCkLkytScXvZ00ChNCq/dgxMC
WCWgWpWXODMxFkMIQDSh8nQEeHPF7H9hMmIVzUYlykF+IZ6q0IIe1nUHo5+4tieZPW+iI0CaZ0zW
1D7VIQjhLEX5Wo0BKFNi+fm6Lc5w3nvkz5ZelUHMHkqYrrIGr+VB/jLNnNHsLj2S48iioLV/gyeB
ZnM7RgR3Jb3/jKYgoh3L5AA+pOvj2I/L4A5EQ7iqo9zKhH4TiJU1nmGmhYqirzhzoH+Kbsit4Pc+
HwS+P6hf1hgvCMNQVJYR1pR6svrvbf8wkM/Qjb8+qD1fpglPIIFRXMV99nJflpWi9HUTIzivmlsM
om92w19YnTMT7w0OZ+uvkEotagITC/KO4e9vigCumtfrw9hdm3MjzEU2V9CQB5B+6an5OwSYEsM2
UDq3ZK+35RNPdGM3QJ/bY261udgtBuhTf94DaYCO8d5Qbmd7cZAAcP9C3gZ1kf8s0/vPOZtDcZlm
c6BzCF00G7iWA1mBo4PYyfVp3DuqaToSnGlUVpcFSdQmWALHecVWjfyVvBTr1wwdQ8RN9EAynCZ9
vG5uLzKcmWMjAygzKggzUXOAfaSnGDlCgkah60b2Qt25EcYzBrPKRbOGkSZfLCl2xfhzk0I2vbZQ
tFATzpB299OvGVQYv4j7Qlygvl56pHbA6jjOvCC09wBBi4aigIYdygkms2GTwRySUVzg6H4UZO58
ak91kFurLbli0HwxP55qp7B9cKWAMAV96vTnnDkegWC5VlYSQNWZnSC2dpmNxlbOEu3uXsp1RAEs
6G1kS/YrGqNxqQJ+TvRHR3RLZwxEVF9kD/23jvAXhoQ0F/q3QLeGwh/1yrMhxY0idxKFo0drUIdO
vt6mESfxvvUCpIeoJA+U+zAiFrDSECFcQgogXlZrVtGWzNmnO+Hn0gBzOJRGb5YFAPuYMMOXXenU
Gp7q9G57lzmCYx7Uxbm+i7aR4dIg63YgqGwIxSinhySQAtOlOeqa27K4jQjnZtDXc7k2dQher0mC
GS25EQYvDd2i4RxHPBNMPMgAPsghwAOwzXpn1s+jeDvw4tru8lOmXdrlTymvLkcRpcKkDRrcWeqP
pf4YD5yumt0h4DCg4EOA2dj006iN6TwtGEJY+KYctOVp5iEctrcPLMSZCSaOGYtaFVUKByP65+VN
72+18k4RDtedijcOZp7GuEoM8IcAajz4qn7TQfmWtxTb6H85DrpUZ5t9WWvIlwoYxzR9EyO7Mb93
uk2IMwPVwpuznXrOpTE63jNjWd+sUPmDsd4ZHSiW+MmbtlronweCQQ4SR+8slZO12bSHokHhYqGY
Z8/SSIs00Z6LsmmcJPwyxpBsuwGHth5WtohU63AXyhz/2/fvX/7HXIQjtUR0pcFgWQNdvhNGjl/s
nAeQMhORjgQxCspvbFqyUPO2UYes8GbJek/mem2gHubH5kb3lqDivE255hhnz8YBBCEmzIn+YkOc
3WnswsZl22u8iY/5owHm8u2FwWHr6mjEw5nKPiPAN0hGXRfgJR5t7qz8Ehym1uTIDgCGHe9o3d4X
UP+FLhatMQOlzIKHyTAMsSYoFFQjeajJeihk2uR2tSFK4oe2yPNHnj1mLtelQ34U7C0eVGNdzCUu
xuSJuKMt+NDufGg4J+FeCDkfHhNCokguRIkOL4w8OcksMbtJE14D266DnFthooiqDIIUTmqOkszk
rg7+b5CfZgyp8HKf1/27t7tAj4VJwmNW3CCh5R40vgmEErxURpdcoPFoATjfZ2/diwjxvqqRczTp
f9HK1hKX14+H9bMBKMwJi9RVnJcSmj7XbLSz7DWbKty3eS/X3ZX/NU3sTbtfa72oFEwTMQ7g7IHE
3pOc8TiAaSRj9+r5UBj3Miu1XUMVQxmnkzx+Ao2KRV7kcrYID33Ls8S4mKagzT9GUdxTIpcojhRb
AnTXtejHtP75V5aHIo7R0I5cBnNKDZE6r7jxI/5k3pRZcwqlU/u6iX0X+2WCOZRibZWrdIKJsber
9mDInF3P+z5zAEHGC9WxEd9XmmOfHdK/tkV+/X7mei1AR74FMTQ6vBIvGfy/AMx5B+X8ZwmY2/Qk
51DuzukSQIFsCuM/FPUPoRmhlNw4UAv4MKL3whqrpxWJ8dQlkZF7VfunQfXEH7nk1bsLokCCBGSC
qIqyN1JQFI11B6ogD+ouRuJrPEgZ7/vMqVKCIXSWOny/aaE+X65OMumck3J74zX095wHGu3ULQlC
CJ3zsotI7IHJ2Y61m3Eo3DK3WoGXkNiOBWQeeLhT+M0OVWy3gkCniI3YqxvIUTvd4F3ffNvAePl9
xnknQzCnkX4/BV8WlDZnV104T+gdEMylDcaB1UFdoPqCyWqdtbIoNjOC7CwwCsodSDkB16VoV5vX
CEK/ehmNaYKA6haBmB1sFczr0Ii0tuzhyx4QtWoMksFcbR0ULrRPMZGH1yRbDVAWjUbzpZ6BY9EK
of92fW63URogA4ACofcAN4G7XN7wQwhQDSMoj1xpjW15PQ666aUCbvehYEWAnly3tllJGdoWoG9B
8wuiDTjUL60NkQC9hAlCAmEXz1YczbXVoYnECk0h50TsHVPQ4oQ0E6YWKg3sBm4T9BYgToSukS7o
4KkrwxGlJHQbMSyc66PazCEWEL2s6FjC8QPIBnP+NGgLXCS1C90xzN/mWPs0owO0qconMFSl0AT6
8Mam9sBeCMAbMjKbppOx1GNzWWoMTY5rb1K7IUgFqfQlo4+9qDMO14e32d4wB+8A2kmlfCpsB5hO
cohFAGTlDlCgtsPZ1J5SaeCREWwzQNQMGswokyrUGVhwtCRAgQDCj6bbNU1hzYXcBV3SgCFGKE2r
BaWdHUFH7iYRwxsxnNvbhIBEFhxFz1K2Cv4kFO71Ye85EGCS0J/Wwb+9oYxWkWXNZnkAxdg03DSl
/GUEE7/V9kLHMbSJ0xi4Tkm20eMDBM47o+bZI3udEFUX9Nm5SSuj62xMQZ0K+dvUIAAW5hzqo71R
0fsf3qJQ3t34jlxKyRKjYcoFHzOgrIoYpPOCFh8RFebr87e3K+jxSQV3zW3Xklx3pZw1s+niFfep
TZXQVockgI+tYPvDNU0L04YTxd8v4hfxlKr1Idv/PjpMKBNPITUDFZoMU1lOeDdlYjzbRSfEp6gx
iVvUumktpUCsQihMuwC7tK+VwmqFUl3+WUECxCJj8buireoTURAl9Gn8XGYgmev6sfk0reBRXYdG
tHpRdaAcIB3FdWy8qILWFEqCj62RdA4kRBYHLCelHQ7ZZ7WMXoSMhF8+OrWXw2TeI4qSCUkEwmEo
eTZhkBZtbS1pPx3NLgJJX2xQVtWSd8pvPQdGqXQIsJQUfM+8HJK8BY+kkiMMrH0NXv1Qt1qJKn2N
/cv14e1awmFLK5IKgMTsKTGbeWVOjenGsfSlrrODHKFNGF0nPGDv1kUhKIPvI3gTekgw8xgvZY1m
jch0U73OKM1v54CJbPaNKaw+GWPxQ0hBk/nhwYGSCohlGMZ2N5iLny6mqzpWNXEXwF8t8AWAaWHJ
Q9A/N7xzaWceL0wxK1YqZjarMkgCQnmVjgPKlo6gFd1BLyWdc9ruzCSOdojLgM4SYi9sCkg1wF5V
dAVx17U5KQjgTlHqyjGszOFYV2uPZhqZV77eXJ6wNjqUzWiZRUGLJ+MmSaTJrVSYOkSDoTUqCfpX
SQEZh0hq4/dKJrG9iiJK26PhSQTAo+vLuE2NUiIGMAkDLIlTH42Zl1eZVQcwDxrmxI1+ZAA1Fe/4
TPWT5Ite5cQuDwy0czxe2qOn9NkpYQ7KhN5Q2JvvBzQkoHDqrk/zI7S+AaLN7enx+vi2hz7MAcYP
5nnEUdxNL801kEoehF7X3biqetdsoAhN1Pn7dSPbkw9GFPTqvDOHQZT90oiARoIIQUV3pfFUf1ei
yULo0j/c9YBrIA5Y3HAxEhWd0JdWcrVMFGUdFVdt30AB4PQ9j71/u9EuLTB7ukln0az0QXG1Umss
KSoKsHKsq1MVw8jZaNt1uTTFuJ0Mne9eNHrFrdfvsyraffzhchIzXYyjJWVcFo2BwSjhrZl+DZe7
UXj96LpfDoJZ926a2gwC5ZgvMN1WR11ylMluefipvamirA/Q2QKrKpo8L9ddnqo+D1VYadenarBm
XrGH930m/qC7s80aDd+PYnmxkQAZbVj8qGYzwXJAbJKAmOAdnc14by2AAWyUsBxrlGVQAyrJXTjo
39Uh5fVAbpPCjCnGjeu2LiOphqnOXVyQYXp9oN0OQOm3/4e8+t6eOR8X48hrZqBjWoQx0h7z1757
EEPnupdxx8N4smjOxpItWKDxFbv+IAU92IDR0EyBBbmdfPkvzTFeDY6MErpT2Jrqbe/8jNDxnwOI
cCmjpsJ5lPGmj3FuQ0u7FggaxU17ECGf5s5SPsxtwLgD49/mDO08ImA8CQr+HYDaAbcjdmcU0KQA
LxnOT32reakP05D3S4tAgBevJ4+rYdfggXDSXuAxce6ZAkMYWnZoHQIiJ5fRYM4lSPvWMLUMwrcw
qWa7JtEAZnbR5Pkd3ZKXrxDKlPLLFOMIVb+WRBZqxTX0HiJ/xFpw4ixr5ylkPhT6N/BIW4Z+lAAf
FHROanR7pF7aZvzCnKdSS8oGflHeS9ljqn2tZyvSOHCQ7dWLWgGLF2R+QfXBYoa1oSrQh94prp7F
VtZZuGM1UWY18Wfgx5faDfU/rm+u3WEB4gIEF0GSn70pNGbax0IIdy/LFDCk6I9IEt0xA+bJKFbv
uq1dTzmzxUyhkkJzS+sQNio1b2w1bVXIUymFs8YLL+2/c6vDRIKihOZpwQ/LFjMjKZ0Tk8BVlOfm
B9V/p9D45Sc0vgQ1Lg92R71845pn9pgQL0FAW1EK2DPR5ie5K+8dsBdzLwbEhPU0Qt6kb2BgWCxa
LEXD7IF8BpeDpwaRV3Bi7q5bUEAKQoiKOWRC1BiaqSTOKfTt0r4K4jm6pRLM90CTPKpqk3AcY5sk
BmE0ILl4cSDbDfpXZnBmnoq5GkFOb/TAjffY+CKI5r8n9mqLTv9Y21NgOqJoX3fHbSMYY5WJXBh+
nYZCjC19s3qalxzDG/NRsVO3tHndRlxbTOia5UwK6xC2NGt0ZDu2k6N4gBowXPHDhW46LAlSk6hN
QC6IdX1S9fo0SVg7Vco8bYAUlTE6eh5xKmtbF4EZDddAzaTioOwrcRnaMYv0ArMXouIZml7TyH47
1k4ZmhyowDZw4K5JyZCRLQMnEJsoXXK119O5l92ijK2iiXw5u0EfgsvxB5rEutzDOFzw2iYKeq2R
vWecXpG6WJtJLbtLo9zMuXEvleRQRcJjHmWNNffZj3HMDzJggIXRGbx3L40Q16wzxZhI68s5Io3s
to7kKU4CZi7pTvEphQXAF0/Xx0qHsjGG2aQFA0oazwy1z+J5EtIQeEAVTeTJIFtpQXCER4Sc6mo6
LsjvX7eo7s4uUt24cIOVCEQT+Eln72wJOcQFCDXZFcma+lm+km+Q2FsdeWntCJzx7pg2jjCPtT3W
6acoIxrUNMUB8ka4XziQCzCdZtVid56h6dUbhfo6qqvkF8mUuugh1w4g9QcTODSN0yYJg3ZVl2AA
hOFBI1F4EgDCPoRrlr2I7Yzn8NyZjtL1b00OFSeh6b+HK+CXQ5feGUIv3+jqDPxLmkVP01iEdqIW
uUVmpM+vT8reHlKomBA0DWkWgokKK1lKcUat1CXJ05rPLy2aRewiWx+g2fH9uinqPuyKEx0JJBCs
IrnDpuRyCYJqZharuBH+mSWvgMM4ug5SxfIBXYKamj9fN7ezZREaaPODCfERhIfL1e60dmySRUaa
I9ZnCwRJX+VKC51CSnnbdmdgF5aYfVOviibG4Md3zbkNBtTd/LgdB29Uk+aTEHZ+msrxDd241we4
F9GpTiNK2Di3UMVh1q7TB7Jqw6q7BrFp7x3tI5gGK7xXbD4PzM7xjyoYqgv4X6hforJ/OZ9rXJEu
zBfNbadTptdOtN5qQmfJoBXIbvsqs6bmm2g+tSqEd3hEBtu7DSI8UlbYnUgHIlpc2g4TMTHNXpTc
hkBFTGuPEEgPrs/mTjyiSHVc1Khvgr+PMVHGNeQ3KtntgCJtxTuxG75K8uB2VKBoNjkn/86ALqwx
LtNA2FNMTVgbB9WtEQDyigcE2/F/VKDhGEhHS6gpMneLqZAyBVgjKD8p+WyPkRwQcEjZldxwIjnP
EOOGjTQIGcI22qWJR+T1pqz8sdI4xa2dOIWnJK0va8CZbdQW5Gmoh35UVLcT1JOCnK+mJ64YyV7b
f77uCDtLg7QMGA5R+kSXuUhPybNToitwJWtHFWGKFLk94tphCesyutet7E3auRXmvqm10wCBCFjp
8eoBw7EzxEIAjhWOV+9N27kZ1gmqupJQ5FXdpdZ9MenfpjL2lBYpM7HlpJV3RwTZNDBEooa0iQ9E
zfoByu1gM1h6W4dCm4jbmIoWyusTR7c6c4qgCAi6Z13DDRNw0cvl6deKNEiYq25O5VqjZ0R+J0N3
zLSGn6Sm8sHjja6Pnhdr6aozZnFnABYW9zJ5W8LOihJ54DVXXTUcj2B1z95QLAdvQ4i3sV4Zxt2Q
j+OjBK5AGy1knTMtFbHjvkkPWTvKHy000aI1qsmojqjA/7CNcFqjhNKQmLJb6eS41mLhjBF6kfSQ
i2Xa+A8s6VRpEu12Mui/mMA7twWoA5dZcRso+Mp4qlvrOgYrJH6sYVk4UO2NB10aYzUeqmxCuVOH
MXT2n5q+8UtDOq4ajzd6d0zQTqGFeZouYrbeoq+GIDcwU+ahHw+Nl02LqxVJoGUz53a1OVToiOiN
B/ibnRyA2VRmo9KEuz7WxwJEosh2PJjA2cuq4Kmx+cf1vbEF2L/bw9sBAJKdR7OY1ok01UjeDF18
F0engXT3Q/NtmBY/6sAQJw4P+QSdSrH4ft3y7tJBAOjfhpnzTGtnXJRbGJaX+kjaL31NPq1oXbhu
hTs+xh3VOo+1bESmrza0L3MDrFGF+lgefpbnA4rVjpKCdRen6aKmGc/2JvWHuUWTDFpPDbTUbqBA
mbKkutwj/dYSEQRoUb22txBtN4IWrxysrGzWBwgUThZCu/qUDbpqkUEwHsRChsrc9YnYm+7z30Jd
/OyMaobWSBUR85CQ8tWYHvs4eynCT/+dEeZGVEnGKucFjIxLOjmFWKZWuOSxja3lXre0tyPPh8N4
TzpVSUsieA/0lj/P9QEV5zsyAM6amJwNqbJhXBHpzgBJBF6BMMk4kFjOuKxHquIW0LK0q7m9QciO
OK5CP3JxVrwboUSGKnIFG+H2JM1qMwXcwp3GCuIxvUg8QQTMBFJfiWxBA1CObEozBCcyBjwsjYbH
v0onjP0FELcDEAhpC2Srqf+c+Ye+JJAqXWXQu4K9rKhkLFx8HyWgZ8j0J1V/7fXu7foSbp8HGDS6
CME1Cxl5gPOYmc0AP1BXQULRh0z5KdT00BNaEP/X4Ji36m5+HKtRhNYNFB9TYMcDLUxOqybHp7aZ
NY7nbnOv+DFICeG9gDuCuUF/qLUkra1YKm44r1oA3dzjBGQLHtBKW+PxMmq41tfJk1r0KTAvRXWL
HRU9huvQW02uZ8Sa2kp8uT5DO04OAW3QVdP8Edr/mYtLPelmJzXIMAIG5pqtdIj69qmWgLIp4tcP
msLzBS80nNwoiVO94MvlR3pzIWOjoqX3e5ZAe4HY0EVINR5P2mZE72ZME1dyXPoADbk0oxXmEBYy
5AT6RHQj7TlutHtNf4CMKSc+bOM+Y4m5k6PdSZMHEU/NRqpvlCrzJRDaSIlimWvnxtL82OPi1xQn
EvIi7davDcBQcAECjIheONnMH+jLGyhCdjA9iYcOmLdZjyx10Q8qucE18JRozUOD9GZXThY6YWy1
7TkVmc1mpr8A+wpJVSA1cQhdTvNUpfkygkPUhct6ZanYy1tZh0EsjUFkHFOz4RwuG+1acmmQhdqN
BRRoJ3Fd3II0fo36I1jCQbthBEWk2u13jNoScHUiorOSJsigBJ2kkAmOZWv5VqSzLWbyQZVbFBcN
77pj07h1HtcQVmg3NLSAaHbZZOMa3n7lAFVx0a16w1nKyVUg9KCWAmcG9swAG4oMrEpwTmwTy4vQ
REomYgSRM8Wiu7YvJgpS1wezyd/Q0SA40cs1GI02rKpCbExm1JQiQIiJVzXfMiE8SHkbrGYVhKoE
qZEukKNvtTp/ySUe9HdvjOfGmRhRFXGXGCqmMhdGaPit8wBsYzFB2E+QPzqdwBYDuUl7xHC2AVh1
6cCKZjZoskH2xuxHyYmN8HWaqLL6mrxdn9F3zocL/4AlTcbRqgEVROURLy0JA8BqQARJLhlDzamM
YXbrrhOdFjwEq5WVrWbrbSx9TYs5s8O4VQWrDiPlWcxIEsx1JH/KkTf8KnWkgAK1JrpGopqPKK0t
x3zt/mhTWbiDyF0VjA3SQmrd1M+TNg2ZL4j98tUUY8XLU4CBrS6KhpsIJwvEIMtVnziuw0ZeFGdl
vEOB3qLX0c1ZUswjXn4KqnygPOhdeOrRXIs5Qj9BnNlzLOXB9Ynds4dnICA3BAklJB0v55VE0lwU
zSC5kOsOyjiy8Yb5otUxIM3qBx+BdGgogABACc4IPHGZaAeGl7hUk15CpaV1qqhysxDkbvDO6yPa
xHXYQb8urkZ4KtG3GeOUhQkZc7nURbfpl5M5EaeTy1ttUb+YkAxV3tB7cBjW0pkN02sb3R9X//oP
MNmrKP0BBCV2+oBHYNeYS+8wruGctAnE81bTfNNIHR2TvmhqC6Lp82jletn7mRH9KMekvG2aGpx6
WoI2abnowa631qcpNlI7zgrdMdrYsMSkQMGetKVbxMmhD0vDWTsZrNATGLRrs7ISs/2jrCF3B6j+
S48ciS1V6tOsV5PdQ7bUmcbmDaD41qpa8TUh0SMyMA9LEd5NZNL8PsnFE8pDHQhQkLdE5W/xlmoa
rUhJc7vXS/k5NNU7SU9rRy7W6luEIxWj0EM/6kn0ZM5ghBHHDnqHiz631lTnkT3IQx2Adb441BiM
GxuiYsv5AqJx02jw+5Sy66x0Ru0rKdrKhx4sNEZiswn6DraKLBwPw1R+CqUItOtCtn5ejKj0Fw1v
3bwbDqYgxAEpu+r3LiPGQ6vU69feEDTXmI3STmKjPZBCkm5IsvjL3GnuAD0Dt0rWAvBusE8vDSm8
ooi/jkUiBUoWd7c4gfTT2KnSYZxk6Negf8mJkoKn27GJznAOlKHxzkS9ESga5moVt51UGP2KowEP
PDnyqtF4qT+auIUHvvsevbKj4s0y6HRNl8x1MtNjDpKauBXfgsMpc7S4+mD19KchhA6kVFHu23Rx
ilohKvEouqRTvaT7pi0aWkcTTlCkO5YJ/oCAQhEXNWdZ2TTiq0KbRK3Qiy7eXt74nXTD7/NS30jG
AzS7/nzfvf/vdf6f6K16+PnZ7p//iz+/VvWCfxn3zB//eV+/lc99+/bW377U/0v/6X/+039e/hH/
8l9fdl76l4s/uGWf9Mvj8NYuT28dIFHvNvEb6H/5f/3Lv729f+XTUr/947fXaih7+rUoqcrf/vVX
h+//+A1PD4rJPQtT1Ma//oO7lwL/9oB8ycvfvid/e34rs5ds2P3nby9d/4/fIO/xdw20AKhXI4Sh
GQvxa3r7+TfK3yHthMIu1XGHLhGcu4Tsd/yP32Tt71SZm8C18TcoS+DXdNXwr79C3hjMvsjJATyP
frXf/j0VF8vxa3n+Vg7FQ5WUffeP335mJn95g0AbjYBwBjb08qjS1kklyZgqtyB/OTXH7k64B/Od
VTt1ahm38pH+Ub0z7nQXDE6j19kkWI7Sc4v7yH34mNyNXuiWt8uXJYCyqQfs9/3kJ0fZbp3umN5k
L/mhrCzFRN0L0HDVH06pGzkz2AokLwRNLGqarn4cDygmB5Chxv8/O7JfO9lTeJTdxoc6rr3YTdCc
Ole1BXc8KU58QOof6k3gmwzaA55T4HZQj42f+amzuIJXBfqxfo6O6LR2srvOT2ZruJXeqcMg/OQV
d9HdWFm0ZN8H6AO4RXW6SSzjJrslQXMnH8m97jd3y23s4NXirMf8LjmMQe0VQedDNM0VguFoHKvH
8EG4y5+zo3lX3RYBupUD3OFtCeOMqUzXreYTOzwYk4WSSHEb3+fomwRKBrrFn8OHQZ2s+c/i2ENl
K3NTfFbxOuvt4HZO6H1KLNOWfB2YAtkNf+g25tWrA/39Z6iuFOALTgOaujUAQ/Gh81zxIbyZj4lf
+RlgCB1GNvilE3uTB6kQV/HbE9Crfhvof7Snzik8xdYd5QhQBsh+iJ8dJH96KIMR/2p6Kh5jb/XN
xyGxuoPhxY+TQ+zML45Qk8j80dZsnBnOaCdUhPkYH9Oj4Sk/pGP2kH2XX81vfVDhd3ROaw2f7AiN
o6BPt0dXO3Y3k6ffVwfVC63Rzfw6EEF5GQfDDXkM75ebxWkgbCY6ig2FT0e/T5/Em+L7+nsjWxUO
ztGWZasZ7fYON1RXu1PuzNvukD3Xn0u3Ocw/RNDBaQdCBWW85CE+oec6SH3tAGWR/0/deSzpjWRZ
+lXmBZADLTazcOhfhGIE1QYWGSShtcbTzwd21XRldpu19WZsxlhlSUb8AnC433uuOgdx9TIo7vrd
QOM10eJs9pj5yj9ZT1Y88G2Om4eaW8Jq8NRccs/wijD35C961F3U6/pFimtv905+TtufPnL+vnty
pL/UVy2eI6cQu+LaD/qL8sRODBM/Dyq/55zI/OzHfK3elKf8T84PryyerXgPc4LEix5KQf5Yfiru
xU29VDfz3l7tl+JucQKGWxFnl+aiX8f/ohjyb30+/9lR/5uTXNtZbc22V+470rdLximcvM5L3DGa
hSU6rmHwfv2awjywOJVV3MWHp/uyv7uTJ71qsSZGv37Pnla3cmUheROEGaoru6X4nHt5MIvVVV3V
d2wBjZQ3xJywoIRQyppE8ZH7ls8uQvend2lyhxyl9KGd8zR2+XTV00sdAsX5M4nctb063KL22bgq
keSbXhqmYQ7jTt2LyroYozv+PP6s35ZoupZh+WYXAhGCcH/sIK+S3LJ1l+uL5Fqu9FmHwtnxpyj5
lgVmXF31mEDGa9/sb+ldjZUH+HRs9tLdfGRDxmmsvh4vBpwmY7BcrHttRWm8XNJbdT0eUGUM9EfE
4tonm1efNNeFUO5biPgB23s7z0OwuPA48/Nfs6jc92+V+GiwCitnYReGh/jRhay7+PGr4P2rx5nk
tQnNa4W7i9rjk/wxNi7rrYiWkLa2u/0AeAs2zwiWuOqE4q3+zItJbKBHRY+d7UvX9As7zuvcdxRt
4rMF7984uH9gw296yEO5S9eGhrnFm/3Vbf356jxVrsG/yofjpO727Rcd7Im8H1g0VEMDbYr8lEP2
KzrrDNHE0uN+Ob+3uu9/po9kdNJGpHxl4bdB5nME4j5q/ZO2TvY3jykgWJGGh8nNvco16Y9aXd1V
riXaT5rIA7gpBHn/k0YGVzP6kqjFLH6leARa7Xw6t7wmNjzHSzPhxAWv6iP5pY8K13q1vqXewPbL
vw58OsrmsYQHktjGBbdmu5aXvFjxLDShhlLEdJ6XXbq31Puv6qoKaoh/AVD/7jL/Nlq5WnkJvZYt
33vfvB+4stYdQ0lMXh/VDefC5oYPpufhKIcG3eKrrVvGk2jwVRtL4UDj9okBhmD2Df6asxqf0ZAM
SCCJH43buLNoRQYN6cJKWl4XVhcao64zx3CCpeY8sjPftnnf7ZBIC8ZgSu6iCFJ/PDUN/SGoVnFu
m9NJ8gsv9blCnCuiA4EZKgGsHZcEQzUENqY88SuOsPx9vlTx+YEjtEgzx7p+2FBnmt0Mo9kzCDH6
sz9sV/vk/hHICP7+Qfl+7ucxInvAv2X4jMsXnQ/q/TZy2BKUtMMiXt2Nmz0/vPeVuGCzwKL1+0YK
gMLC7i79zLO9yjvYlUXMu+62u7qW6D/P3J3K9jG5GbbWA4uGE9cCrBd3ztkI2vfilc9nXVUxuIlv
+nJ48i+dAh61n/PHdEEVFz6P5WZPSU/VGyPjfs8l7b94LC7Cy+7+pyyL9FOSiuxtvPbsHT08kLoZ
3Qr+TzOuec65gKITnNPwOB22qRNknFlPx/DZ4cSz3c+NDs3h4u0cnN2VeDLn7841mwUHDDbZFN9R
+adjNNjIq6AViNPIoYsbXNC5lVvf4X2K1/IlDffAFJVxUwTiIF4Sn7dzQiUa6q97hCXg6e3sFhaI
V0ji3HptdC5eEx9f7Tu9gSzHyFXbPHvwREh39S2Lx0t/blTPDKXH80lbcFQ1p8QnGzilh7HyB/dT
zdVLfPwsGpfpPkk4XG6GVSg5s+daGKLgoqkq/l5kePMBdXQ/4gdkEE2ncjndeTmRep1CMzKjCa+c
e4nvRNIVG3SVntZojHb28fldNAzwrFY39Qhvf29MBVexcqEFeqeD6UpxhbnE8fgWJ+/cEs0N28QU
CzsZ6yKzxTKMR8KozsQSgzvcDoc1+sfX42sWt75JjYkW3lPTERtk4eot9rdOxC7oFQ1lvHL/pxMb
8RConFkVhYk1kjjF507NH+BkvCyBFA1BlLjr1YnHKAvP4zDxEtQhhYYFXvyTKCMD6mKiXSnK4ulD
xww7t9NWVeHMkqps6fNWZ5F7CFlw7Ux+eRa7SmUtd58VDTlSz/bb+qw/YNN41rWn3GvvXG8oSNl2
ZQT89fg0UXorTwQSXheMFAxcRxNW53q4Oa/Zuf8Wi2CHK89lfVB492n4Nd7TxTMnIcEWaVzVgqPg
XACjoZ+8Gx8mx1d+3qF0z7G7u9e9S2GLWWt5z+y3n9kBoH6VOxlxLgXPRuYQnt/sCCtQeVJVDH51
gW1R4jVeF8CK46Z8txLbvuO1HmDOrVjkKWBhPfmi/bZt8u8dvgUQm4Wn5zlP6+4qpxmSedScVFcD
fzLuzS0Mt9Fgk0hYTdPt3UUkHu0XkKJNGcsI3Dm9Hpey3DKwxSI2oYjyJfvRPpxL3cNdr7oVy4D1
5Ped7wDJ7bB4PZmgu8c67AEqmadhn/rwuB7mvXmsn/efW3QChQlkkwNXhgjLwVFPQoWXOQ9OLZYr
UQmatqDye3qpGoy0EvHPC2zsl/KSXtqw2m+w0GSP27W/j/fxZwZa3gMnNEXpAoJkUb9BcBjmEdcS
SKJ1dSEHbDCReWvYu5vI70RFEBHOoKSWsYk8OkBQgFtwDopdIhe1O4CKTtglEZ8gvXj+CSYh/5Bc
kmih43ZwuNmCYRUPJuf7/LDdTjY5G9LRw3fg9Lfhw+5sMfLxqn92OqOpmLjOQxdp4eGju+yVrhx3
V+MheTVSMfEX+ZP11sMvOfjIzRK4ZUG9iTq0CSWM0NRcogCRsyy25/jm64IxiadrErdvrC8bRffU
x5kopLmqT6sk7E7kb3qsguC07/oP+1V/ykOWh9cWn1Iux/yW/3Qehqv5VIcplDV1KWCMS/00ddNn
yZf8IapDXCQw88ShyiEMPw0lVLkQaQMppvw4IV6q3Qqum9lLxAcjciApI+QHondH8QQ2fW/eR3qZ
dx/2jVvaEtfMgRauQecD86Kxetf7CNq1PHa+G4bIeNtX8nyyRwE14C/tKy8G852PVzqDPmDYAF7U
XJs1bOMzDnN+Pzd4G6IxKN717Sp9B56yAaXxlkSjZ4v0VUuFGudDfIQZYzIMiX1T2A8fGw+RYoG3
Bpv/nv02CoOwhc1J5Bot1/JP1UOT3TV6HXt34l+7d8LQBdgNBwaHCtVeviKjidMuBTEX4aWMOIUa
KErIT3dpEtOvEbM69e4Ou0LO5agfNSopg4+GsRFsv/Zg8BO+7kS3SS42wq+eb6j4fJVvsPkmrkI4
YWpH0jNM/nAxnpcxgZOLUaQ/qpfqYU9ppG9xbiesAwRh1hL2dBcRiN4tn92OWU+DwoecgvMwE/NB
xQnwbEJ8Dg+Oveu+Ty4zqQgrKO55aDq+vQN2n6A7D06wfW7u43K4b7+K8MSz53KdIciEIsfEl+y4
6M6VvyBuxkcul4rrJheLz/ttUAR6ztzTLgoMEuicQIC+fP67smQTftHC/u+iBUmfqE66koAGUysk
sgLVK/CpJUiK+2DRCUPRM4LQPJi9gwvp3AQjf8JBBxCd4w+ZLHttMf5OXIVbOHD5hy+F5ytxv+72
aHADeuRc2Eevfcx64ZRWf/x8BCXYY3BtfG/hL6EddUQbONLwzL9MYXaaYf9cZUIAjDKw4Lbkov01
ghiloOOLaNjHtwBcBG/gggFSQRbLl/yhiE+MbVssqCqIQHTv5ElXwQjdT0JtPMwZLkqgin9JtP0j
g/WXjNVvnYz/JIz9XY79l2YNW9ryem875Q5IBWnWx6lUHuLX/R/gFN8kYYQPoe5LAMADsEBWK3EF
QSfn28ZSMcnmMvwKPjth7sGAavV04q0tVk6/ECKch1dQyCWBTMXxmLwl9+Q+3BykQ+lAjtdQIcMB
JwfeghzTSRx5McgZjZ+r1x1CAsYWwHura2KxT0VzEjVRfRnvUOZdh6jh/6aHEfLz+3Q149MizoH9
aTnDNq5w+bJ92cSThROqw/HtEM3jeC8+jT9PN6C8nv6tJnlT+jRqiBYXMD5b1018LBzuGn9wmipH
0PCL68fO4+10tnPmGdGRiYNfLxyj06rViDhm7nQGladfsb3hKmENFc++mL8UgC/5I6+bMNqoJLJ4
JJZI0p0u5SCwXIGofL9L5sTdA0SLiTPGE7QGp1OiqB2sHmaC15wYLXneghPdGCQaQM1C/XwwUwWs
IyRS/S5gBIBHQ9+Fb4VSaMIbcfy+nQzwqaJYLnaeyIgb0fHObXxcGu15NDnuoiWVtWDRJ7GCpLHk
m1s04UyCaAzMT9w6ZgARDH/5LCGxAmjwGaG45IT6Bl57iXDM4Y69pM8kLIiz8qAAK9nhBv4ZghNH
Ol4DQjwxNtEC96AR2RvTo/PU3eUvxXPdRfSMZH5xXznepxFRhZS6bg0I69y8Ad1Z3uCde5KOB28g
1Lru1zR4K0CKczwIqlDYiOp5M1EXHE4DEp2hLcE1Z3blOQLMBQfw8YSINNj7J8Sjw1SmI1J0SEnS
EuOewHBj4eYY14ot6bAaJ6TrgGVkcgB1nXY7gxJ6dTCpWLDTjt2Sj+ohfVq9DZt0phxqzEwDGvsv
p+l+lzz/s9P6t7JdXXZGWWW2dU9+Ko/6hboaaYgT773JL8cnsxTqfQkO7wSyNqbxhJZK0DxJjytZ
5umbEeefjKf2Slbt+fiobvz8V/lgBVqEj/ftiw0kyR4T8scnekie0kvzCQaNqxJql+NXS34zBfMc
vkqWcw/y2AQYTjcCaGAMoXG8AIkJ4uAg3h8rsAbtOFfr7biQ3/PGGKfpl5eWLZLf6hu9Yc79G84R
LOnJDyUG7/B9aFZi9Un9Nl3qG14IQKviy5JgJsnZk5owozF2nu3UWz+WXfRxH+jX/uo8VjH2HStO
+pzMm/aoPoxXKyb09s8Avwidf6tJ/7dKMK9tzf/+Wmz5a9Hmf6FNPbRj+2v6+6v+UrD5f6NCQ9Hi
X5zGf6jOfHpv/sf9fcib9l/rMr/f9M+azB80lyk0vjFHfWrLUMf/Z03mD/I9sBDKzDWoDm3P/6cm
o2t/OHTKUWqnfQ9BA5sd/Y+aDL9irlKmnAYDHqU7/b9Vk7H+1kXAhTIRDeWaydSJBS/M30ruFJkb
1Vx1Qzhtc62UPUNUlfy2+edhOJfVGqn528QHBV1UTrnciv2npJNqpwAuNjMjtT4hKLYYYQrFmNJU
nl5MXfA6pNrjktdRuxW3evhp9TJl3O5L7zgfvcVAVnnQkd9EWp1jeYyi8OTB8bam/ajT99XsPygn
k4ErP+2jjYqD6qTueAy3qTQTkZhbJmxylJsCsjamzG261q3nSqPETcAuUQjREGYwlY6BCuuX1eUi
X5w6Urr82vZALwTKSiOv3WSwMLX18j2XECR4NdP6vqXTL7MfKirVxPiQt+7jg7POV3UwAwpv5Eg0
hmaNDnJ01bMwyb+3zv+14/OXcmf4sz0LiOP/F2eMiuD//Gdp8T+esapdfjb5+19PGG/5xwkz/0Bz
0ITcC4l32jbOtpF/nDDtDw2uKobHGJMzGVT69wNm/sHokkMjJjlXyDAsPu2fB8z4gxNnwqN3isbT
z6b9d4qeUJv9rfWYU6/CiUNPkEGTJ318f2vUcTZDQfHVyN3SUshbKbooZCUJij0dCM7I5tBK6O4L
+VSp4FjtNDKIoZiGx0Fi+CGZdkfUBoCqzDVc/fipGJIkqpzyWk4P1poVN32ClJfuBDdXjcwdrDlE
6ed9UDs/rxSUGKmjM37jHOGWS603L7Ofz5IUVUNGNqreejE2rcTJ9ZrfDKE0LDH5ZOzXJi9v5tQ+
1QnUGdasFExezatoMk5gXsj6dT3yTBQJPzPr2dXHbvQ2w+rjpsmisrFnYTc2OeHGSYUsbY+we7l7
rhlertC41+709CoJKDrJ9YuFuJsoZjKHvY32Tdn5MEwTFS8NcValqWJq3h1oQV1LVr5k4zZ6hU5+
c5miPDN+Ml9R+5tB2XN05mCXdTDdUhce/HliXDeabVbgca7mfn+0pAC1nlKomWxiKI0+aDJzFxO1
MHW0/TVtUUbq/KxUoQ1JLYXr77+OS/JwdDMJeHmr3HlMUFac+7vjDC9S2xnuhngUfK6PQ9eS7tIm
Yk+NZ3EoReRYCRFzSkPPpJDMK4dRVNlhiFI6lkDtzNaFy+rwpwx1zm2Fd1PWW3Ho1D9MAzm9urFz
v02LRqymwfs1+FpkOmy1qqWqvRlf+yILHSWvRL/VQlmGb5OcH97e9a+bna9iLk9+wlX6qUrpF2lq
fjZr1rPmNGsaRu+pTUNNrSWgMcrxdWidYC0QvbMsblOZRpaih11t7EDsG9yNXbs8LKPRhBqZj1FS
D89qsbxpmqxedXI9NlUdcYuVV/aU76dprkQ3LS3I8LNiSFT3C0LdPeWS9+GLSSsgLNyCpunehUHW
RfpbE61WDHE2TI2w9cbTcRxuz/yiXhmU6dbxm0MwqBiUa3FAfpGbsq9M9t1SWL99GnME41UOSvJ1
6lb7khabdT0qa+RIAYt7XYb7ufrS1BAb571HhyRZLUN6k8vkXimL45bqca9oZWJXbJPrdDbyF4cq
lgwl4PYwXpp5X4N6bonOTfK6476Iw+wCiSfT7uFWmC+1muacA512A0pIHXux8iAeJAEMQyCrtH+f
la29ZHsXsv0/S3X5OMtrzRnSUU/cTPhdFILpo6R4tamfp3Si96pp2O1SfUnOHp1ig4Evh0TY0L5v
Tc/Wsuu3vN+FffBsp9aYxWISQKWwdKjKRgBWjLKLamqoNlgSBM7Jzhiz20tseNVuvtlLOovu2OQg
G5dw0TW2bleT+1ypOE46aL4+KCOpGwkFsyWyHzrGSpWPYVegMXbkzh3lzdUO+1ZVRggj0OgpFiOH
+gJOTUGmfKxbKgsHpS5fS1XtL1s5U98vjk2Mi3TJ82Pw+3w2BQrjqr/RzZYaePDEfkiXPBFjr6je
prIf9YGmkc4qaLQmCE9Kui36ltAmDRtF+Vgx8uFkDlFVq7PLyEnmzvtMwqPP/b3g1BpLw20PtGXs
Oud7tchrm/ZzJ5UQLFQZ1k2Rr3JmftWzsoG+dCGrbbv5upbhnLS9KB066We290htvz1i+H+pamYs
TImAIGM5VZwlJtnO4VA9eaoJRS01RswD61pYwqhIGnbFRpVxV8nM6IkqjLZCpaT+scnMKOrWPoR9
w6OEP9Wthk4Tmn2QVNLWyd3H3XILdvdII48YofQQQyI9W2n+ZWrvNKc2dCeOH9MhfW3z4vNiTVie
WrpWdAC/pI1ClaA5oqOWPwrneG1TJ/5tKru8oP5KVsLRR5IyvrYajSjt5dNRI+WeKxkpcGcCGDpk
xe0/58WskNuhMs9MS5QmX8xhn4IqQ88pW8jK1WkwaVye8Z3pBquQbTdxDB3nlv+pLeOP1NY2oSUy
6ueS07jD4iaXXko9Vame50NjiNHSKje1dk6yXCHBtzGxgsT406BQLRivpcxKcFJfLbooPaNCk+eK
QuSnKcncTjfWABHiHwymb4K5VFDkYFDtX/BA+hqazUdz5Lkw1OUmSWS70UoPK2n8UrOFzpBFlKre
xGvXfZurdInAiq5VLouYKnzeyvwYHYocwEFO6JGcQp2hVzfp5B/nZ6j7SzrqsaO0mtvJqIeuk9Q9
1BIDmllehr3WwBZrds9GPRcvWbrnV2Omib9zlCdLGUJLm0txKLTzq0NZQ+iTvqKn2HLYdW5FGW1v
TBwyBGr7WsKvMjW96h4HfOVdQ39CLYV9SmUYpza5PY3KXsk4jtuV+r2f7D/lvNSfMjiI5vJSza3M
yawe7ZyIsc3q/tYnnwEJ4WQ5RdCucgpCKUS9qnl45FMvikN65pTSHjM8zMr4fAxr7korZz+Zbp1S
o4W0HN/NfO28fiu+SZ15bWs1F2o2BGnTXvtyMSNjQ5OiOhbDsw3tk4418DZTerGdjDLSYD/U5kK+
0yvDFvEzV9Xb96rYqAonBqTepim7Sd1tbpOnj2lGBrfp0oe9Ql5H0QaxlfunrCq+1pMs9CzDQWz1
g6JVmktfeuHO9lF5aWU9WDIJ527ORg6dSdq5bA2fvj1SHQlU/UrJ5JdcXqed6d39pMZWUjPMK0wz
amxuwjjvrJdL0O/7vemq3psSsEm3XJN1cZtFZYpKTSl57NZ1ZGzpOhcLlCLJfpvr1K2s2dcLnf6x
ClsPex07SztWz6T9T9DHa3DYe3hszPXbpGWbxwwrfruyFlGnu6+bzSg2zDE9uhZJNbOun3I0GIWE
cDx+yS86u4jMeY4YCKbVPdc+siUFjrW5p6aKHS7q9HyYDQKq46tS0yVu0KsvICvr0BnjU+zVGwyi
vfVIRSVvjnBovQ+6YnBnrSNr1lWFp5o9nsZBs9I8KJDqNZxTZSu9TIVOv600usVaOd+S1lPUI/W0
XpCYL6ve9PZjW9zFmbTLbqWLe4yrKyl6Fe/bkAXSNvbednSDMCBy85PbktCAnVsj9eaj+LLOk/LW
VAbWz6bgUVaLC20S+W9tWwNdH56WozWCY2nJUw2pHmyjkcL10rrDlo2YQ4tkXFn2vjohfe6Y5c9O
szOf2XE2r9p7cCyTWZaop5w9oaLTtDTSj+TiqI0TWIn+rDU6uU5VOZu5VMPVUwLSIZqYII7kVe9A
78LOJsttJutlT5wXeGVe9+zYHgYjX4Q0q5JXlmQ4YQzRkY+MGVkFph0S28iAfSwpXHmxI2sspajY
jT1EIIDMam6ortEhQa3aR8Q7Z6HXDZdgbm9WNR/xUCS4wu1SS+Phj0MGNM+7EojZb66UKd5Rgn6L
vDBdOW0+2qmgIpklGy5WUjDxJoqwZWl46jbX4sgduFgm6RepNgoChOiHQWI63W+rXNNjZa3P0gAW
lw+pgJ8NTNnZFC7XJr3NakprlmMdXrGS50dzPKp5pTblKU10WQtP0n4bUgWiZ7gAhMm8HbMmNlLU
czP4XdqSg51AlWNHPWLXEC9ZVIq7ynxTzYWcaJL8WaVUpdayCaeT4lVpP+VMCaCvYSD6JtWubGHO
K8ilvEHd3DXpe79Iv0LXiJE/sq+qniehs5SfMdsPSGvep+54gcq+vxuUozPQUu+YgA65GIJhf0wr
qpzSmr/ALJ6+pfCAikxhL1RUKqwpiw7dAZN0BUtQtYdwStMR7WzHdkqaVB0c+WHgGBjOAywfYzwu
K/06i/OrrI8BKDN8YUIlKORucB3tdZSksx+gKt15oHu1aA0+YaMkO/XGU1hOQDxH6mh4X8rv2tqY
2ONuco90fa9y5lhol3f3Y6eHQS+fUf95nmccoCQVos0nJpd4sI5Ds3qnbrQytS2AsnjVZ/nzPOe2
t676S1rYj0Opx1lV5zCdAhObuSX9ODO+VdnNpeXzDuKy8EjH73The82qUHth0cJ8NqI641Ar7VXa
pEyMyb7Hyia7lvGl2nJ/1Z31ukv1SFMlCK/O6NlPUuxeOVIckNto7nSgTNobom13csaDk920TSKr
n6zUSnUnhKX7mmiARNV+OUYzRNqRTjC6i8WQ1/cKCP6EgIg/Mw+AMSD67Ts+OxsACpvzNs/H3enl
u7pg3uqK/uDFTlMvbarlviaDEclT/2CPZs1S4RP2hmzSpiml2x4rBbQeANNq248kK7J7xjHS9uQj
mws7UnnCt8ooyTDVAfLKRLoox4N2UvWiSkVgMj527fuWevAw7/64yG7rUGInvKP+s7X7bSoW4H1B
xXndCkq62cGe3Trd1ZxzssaASV9aY4kB9UbLJObnjWeUDeekUV815dvQ571YNKeKZmd5WshkCWfu
1WhTMETl0rxkS6NcFPS/RSv92JvGudQGnSX7Ritzy8wO6lq6GJihuSL38C3pJ0QQbKn0nMNWhS0z
wFdN6WU0y+GSq21Q9WvvJn2r+JIs34rKccK62nt2Lg2Y/ZCKVl4zsXUZcexWvDi52okh3clg9+Nl
cfJ462gEqpxPVpFWYpfV92wty3hDax13efq/5q7ISuXC0pFlye4VTiO7GPVSaCoi77KyXQ2r6cPM
piKZb9VNy/VPaZHYgV3DkKqNDrbNIshVnWN3W0l+LScA9TxMcaqW81O5UEKGDAqtDjSTqFLvxrwy
VUSesOoV/do5u9/O2xKDrl1zYzqMgRsBI+XP5KAeLVXrbU/zcGCuW1RqJl+tMhGKTRyrzC+wdo/R
ui9v0nqUcbOaVMQN52psEUtgXaRMVj3HSssw10svHaFCYP6civTOjCSZKwK7Wjb8Zdx/HHM3eOWQ
+4cGsNO7UffqLXlP6j11Jbnxk0F678fitKQvBEIwGrTWFefmWD2dCfIASKnsYKkUykjYkxltTB9V
a9pipGH3Gt3+WOWPOdeHUNWyZ2UZHc/QXmSNudB8EMeqOqHRYX56jVAwmdvEVymqr0cd7vlQiNmR
UT/uLPolUkhIh/LUI9hn84qunV+XgD9SS8U4S7emSN+KCQ+DuEkbbrvjXKc1p2e9KAifbBWnR5rM
H7Vthj5yeDGYXRPjjFsh04GDOTm9i7oo3WGYKf8XhO4GGGOQt6uaphhFrmZjzseT7aW7atX6a2sm
+si20rhKGTHWmNMEQ9YnCcrqa63bom/L5qEf+ku3Z5FxFF6V7X632z8rq07gc5NXFxKFNlYheXYN
OUE0eHi0m6S+cM1ev4NPJHWtPXUaPmpnex6Sn8m0fNg1MfVQkOBSnMRH+6LfGiy1/nUehrd1YCZ4
SdanZKXP1aK9pWwxLoxH+czKLl7Tk3NOqt1NlY9yJgqGg7fxtVRyPH3I3wxnidam+jEQAeLakVhT
G7qhtOmyrgt80fL8oErkY45SR6fIkTzG9gOldOiNq+c8lBzUlrVZjlu51OCYUoNxkr6O9VT6VswG
chY8/WpkdOwTgpM3fG8y9Zsi15m3LRaj3KXFTjAH8kiJ8Zx2nRGi7f1eS9XTJqtHoGUVFfc0T6MV
RHaztTrMEhBa3eVMoXUNGH6jTr5jGZzVAZvr20SLCE1+0pH7s9EZfjVIK+5jtaJ2pDl6Bs6Y9Jum
pUsM/ZSaTg8B31wEm7F7pSLTodDu+uOXEtHBI50Lb06WPjjkaQvb5jzg2CxpT5ao7urA4UHfhsl8
LNssvxhr/lCWygvhqsFn/qnas40mSRIXWxpvancple3L0HrMTsJbgqNQ53dw1ClZohPq6+01d9Y7
AOdJ33pA7Tx6sypf0Vj83JlaNDegQLOddAbukmA6c515891SZGwT7X5lk9cis792fS+RftqxB0MS
bSlbMFsYEZlX6zGTZJqAGjKwBmmmo0tpXEFWr9m2z9Ct3q3WfljhbXCV7rNuHU+9hANJiomuyXHz
qhHgI+OJRN5vdExaVGJkdXs5svkQtv2c6uvjbtXRbr9lKl1CR3yQMopZDffI6SdSqltdSNAmDenX
suNUlRdrJtOh2OenDUcp9BYVvqIaxDCrlJcxgRLp1EZJ/U0H+WvrizloX+29eFBr7ReFKyyL5Dc0
EI1G/qD36Sf17J4vs+ehSqnV2+VXK5dkN12Y0Wur/Elecvuxvx5O5c/WdjyZcwmKShrF3fb2e4PB
usFk8Yug3wiqaQXYqBS6HXO49N38LutUv8uJXcuBw9djI1nnP9E0vZqmCjw1fsxW+p6hWhjl5vzi
cITCLF1m15YLujG0MVSMUnd1dUtiS8FwpWYfcjaJca3pLus1OZrGep61g7pphlIXupGvazO9Zd28
ellJ1/HWyf+bvfNabpxJ0/QVZQe8OaW3EkmZknSCUJWq4F0CyARw9ftQPRsz/z+z3bvne4IISWUo
Esj88rXrcrJQ48k+Xta4IBaNrv/I0X8LRPOoWN3PYVzhs0yfa4IWdWoHS/KUf89WJ7nRJrHLFTUe
uVFuzblMnwvhMnm7zUa1wdXNEcbRjjSvKtPu1xX398LpeSgTy9o0Cfy/7LNPz+OMFuG3FAM4u58+
qbZz0KkkoV2tIiUFeyXooEP7SeTHw2FsDX/lBABvs53tsvAFVBUpeQWkUkTtJhklx0u3aZYinraR
aN6noTzyE7HsI42Kyh9AwNIx2YALoQv99gVP/bRt2uxGjj5ayHlGyVc2xG/yVR/xr492sG5GCQZn
CnPb1NmzqXjDnOEkWrtezkVBUGf0SLoFMuYKBDFoLlVgvNfF8HPoQcTshna97n4YNkwEF333zAmo
Jw2QcoZvmCtMk51iTl/GLpBkGFKSR+zKOq3Nq+rkV1E02SosKuw4Hu/GaOuvvDj4SYYob24SEkiH
Texn81qK8uJZZf0QwD7m8EurLvX6ZdblPxrTe+n4WOlUKuKFzrUHo/ACMFgs55BTu18jYckQwHSV
vXUGBNsmiTKDeM6TYq3G8GQPfv8cZutR7Cg+ZFnoffAaYE7OeP0iEqG6ArQf4oqtLih94BgPzbYz
NCu/RVYktN7M2kcjmK9Lc3hP4viX22F68dRT5LtiUdTmj3IETvJnAoLKsRmYZwAuEq/g9rJ4rhNh
34rG3TUcrBc6kEtbMRqm/sjvzDORGtO0YBx4jgxwEeERVdLU7sc0O4C7XbevgkKuadBZDI3x5ljF
iAaSJK16KA+K2JZzkdhgvjyfEuaK+1hCd7ADkLo0rwfTwqjC+YAUh4x7o+6oycEGVga2u8093giQ
d1osJzLHpPNmDI7aFIKUwZzdBEP9JxA27E+NhWAiJNZMwRBaI/teXEELBau4Vz8Yg/WoDStbd1aH
paTV2ElGfjM3rs+jM/PhpL2BRKUcAPDpBfT2Ij0W2YQOMSjVKjYt1p3uK1R1fgLP9QFg2x/Q9fXi
/1O+/zfGV/NOg/6fKd8L3tQ6/iyKv8gqvv/SP0lf4f2DPjWPIGuPVAnI2nty8D9ZX2Gb/8D/Sv4N
hKDl+AZ88H94XR3rH+Q/0WWN5OEeHW39p67CNv7xnWPKT1xiXWCT/59o378an917OdM9ogZtAsIO
HON/9+/UVTE7RoboN8zS/dB8jcCUup4d4ot7jG9O+AwpItb+gMKgrJtrVA+kG5R4H7vmuYrD8GB6
9d4LunHTeP7075SNfzWz8/q+owoJTyNUk1f591QO3cQ0z5CQtxQjawsDldxA4aAmOpIY6SwqxWEi
CYOdkvjhyDjIrsA45G+K9No0Pf7VOdl7ZVq/tEwfEuR06bUD4Y/h8MyMXy2NoGwfXcwh8Zgc5658
bINqevBC+dnWtreKsjjZl9Lp1yqGPDDq0lkZVTsc4jb9NCZzfKjsIn5ti+wa2x4ofpLXq9o2P9ma
gdjtOb4obdsPEsSQKftmp8zn/+WG+5/En3de/j/VZPe3iHJJG+UOYYEuwSV36cx/0YC23lT7rlVP
y4wPewMMExy/L4XXB8cWp+Pe1cQ7eJ0070RO8cPwYm/tWrrdepMcl3WTBsecbuGYqI5jMpliZeZF
fBwHtQrTVFybkZncLaZjPljR1RfD4zzo4rn2sAw2gEMd0Q7gvU10TipCPhZBVi/ASaaTmfYryii3
fimDH4SdlMuBWI0jyLL/Y4Z0nAfG3ok8c4Yzm6yp2G5ukyv+XQ5TgBLqr+8Q9aJkixqIkMh2IbH6
r++QmrPcM/sMXbDWP50wwbXE2n2OnAntY8zLhoRR5kgKlY7enal67UwzvQoPKCUN2oMhouT6/a1Z
+bh+vMHefn/v+1J6PuiAgsKJJgOSxk5fo25gc89yZxVEefYqutrbiDBd5/TJwmi44+374qtp3wil
HnQ5TrehVt6htWZQrfufSGQx3Ww/YSDhKdsypJJE0l3KeDYuHmzaqg+1t/r+8vviy8zf1H4QH1U7
iYeI+thlRCfbpxe6l3wKkhfLadS2gvKUBRIhEQbpO0U47xyM2ytQZn0x7WY3MlHFjifY9GXYrQic
D/lPmnU5V/VLURdsVLFt7WEfPfKGwC/oRyyPsx2gaGVF2Bj+cCPPw3mUqR2/xp51GNjKrkPWxq9g
L+vGrNwbePTXv34I/qYP+34I7hlX340ZrmW7f9OHQXV0ZZzYetlNi2Qch32ONGoRJ1rfssKOHlSP
QXxws6MCSarhkKFQW6P3VmKosiPDT3YM7f7cK5eQHiffmIPElppTHVFI73GynPzs9V1xTkrrA77H
2n5/q09zACk1JuvaHY0rgAzEOVv7Zm5D4zreL+U9ysTUxj2aCZTUdVR+DadsYWWx92cquotbqeYq
Z+MEpdEcm9Gu/3mBVv6PL70IS0UDBBTBjj3I2bUfjKxOd7pHoZY09ZmAkvosIgaFPLZDWE2YhaDO
P9zC9TdOmaP6t11zNxrNeJrSZK+opNyr+1ff3wJzHk/NwOk9oZbA1jlGNGbaY9+01TGIOOFk03LK
Y+eh8SN5iuru3y3zfwtf4uPzSJcg4uOe+IAwyvvbGibysCtYocEmAmGsrNoqHpLEv/C2TMCGttzS
Gt+vaiPIXrTdQxwFbfFcdsamTQxEwO6ISW+U7lOh+0PV98GtnQvsQen0UFR2dmrshvCDfGJteiBr
t31tJgPqGAf4ubLIvyHJH2NTFehz4+h/V7Lu/g/LD4s0eRfQmWQbk07xlwU6CFOPetp5WKrAxVwi
/WtcOvlzPdXjYu7e4sp33+OZQ3JCFChw2eGfF7uHowvih9xyi8OInuCoCJaBh6KSmW3t6gYqOH1f
rLwMTjYIwK6U4S3tA7gIVVgfagr7LXGSzqlUsoLU6o+pHLs16pV275F2/JbMj80QWqeBQ9nKZhw5
Gk4f7WJ/eI1JEnpLpuBnWbvOV17ve2nv+qauzrGbqQQYew2/aRwSsReZKQ95ETooEQxIqcRu//fF
h1b714+6af63mQAZHPWcLgHb5KlSJfvX93MUJq0LNQCdHteJ5wwkumvUOVonCgw58jgJTKrfJ2Dj
WeW6t+J+CcznjuSXa6b8+GEI2t3Av3z8z0sLB9KMEXQX8MgSISojQ663NZFcP9yW40lQ6mlfAVmm
RuIewOFQiOfxQYFF1TZWB7fOLgE5z7fSTLCE2BE+q3H2z6bTnGpaLK4yByes3GBcFjZRUSbLNwlA
sIdZa5xa+2vyfDyh/oRtoXLktbtfEABgiuyQErUuZpQ+qB5Mc4r3nIavRpi3x2FwjAUyPWPDOwVD
Rf3rqh7LVyvBLGV23iXTSY+ibTikrekCpXOZ58g9FiL5cEdQ8ibqxHnIbXHuZvsOZu8EBXmXaXLS
q5zmLYdC4+y6oPbdBBYoWuvi3y9tN5rLqbfzh5Emzw21pe7jnWtZZ2EzXA1DcURpRPngSKH2UQw3
0Q+y+OzN4tFNUrQxbl+catICj7OPILeD+/jQ6fg2cO6+jXFTnZPQaJdz5FQfTdE/l1atT10yZdfv
Sz1PhJK31gHop0J+6LtHPdnuWWfiV2DU1a9/fdfZ/+0h9inbC1mcSCj9rsD8603nz4VVTYNfwNwg
mlLNrSRHayebyFhkfOBnd7AQJodEGPaWwcGVjkeGynyvpg70dyy6XdlXf6Rb3jmWOsRQl/o/oipk
3ZcJUZuh2CbCuVbTtc7jkMNll2+Qs4mbM2lNZpW1TdMpPH1fyjbRmyi1uqWZeOoFMniJ0mH+8a9/
Ze7+v58OyBz1mLxYvQjfCxk0//pLt2Gvh8CZAOruG8FE++39UtioKRPPummKpM/xGLx3hYtXrU+8
pfSCcm/e48Rclaevrjaqk4hCfefX0tegSolTVfSFf//UizySHGj9XnbaTl7HKMEvOizdOa03U2MW
L0EG5u5jto/a+KaMor8J2yD6tq/Hw/eXBHdalF0mMMPKcP+MpPqcx5pZbOrJ7GoCgWa0c9bM9Fuk
hMgyoN5MNep9M7evmZLPbRbHCzNtv7KoRb2UtB91/rDvkvQryDVFbPm0nvPwA7YLUnAGKOzfJzsE
opbBcvjdi4CMNawPDTkbo0ASl+TTx2gzbNl1vYR7BdaYNb6lePpsdZosDbve+h7o8WgXJBR4WOfr
2FqmxdAs2kIylOjgMdh70fwR9sSCTlX6YLZi3ZfVJZPqPYMSzP38M2jtbdgGMDyuKpZ1m9+hT9Qj
1HhhwtLBgwzKfutG4hMU9Zrq2UObl+CPLe+5K0A1iUCu19T5kwl4N6iQLdaNXqHi36R49rz2SU2+
s88ceDtZ9R89Nc8r5RH/UnF2EEOBdgHlozmKxyxALzoYqNGdcnzJHAGi5hHVpbc09z2RdLzIxEuC
uneRVOE5mppr7vfNeowVpBnqNCbVFYMirrtUk3Uz1nCwEhBamtFWWtWP1u7QzCMWXdoFhJLhttOu
cOZiZ4QdpDSzJ6gQfBBNoa1pwy6IcAGonK1F65JHE2cLNYDS2038y5ALIfzgq/UIB5lA7a00cTZm
X0b7+EYEHaEmhRgfXBXLReEOKDbrR848rE6k3fhZ8FJBNpUhyjrHxYY9VO6+QBg2inTYmrK4a1MC
d2kNhthZykYVnG5pAz45UUx+DQiWNdR4LhMDvdmwNBHNbIdxWFgRGBkoVnwSTX7kN8ON6gDwRxbC
lBaI1mmlwBxtPBqN+ScRjXFUaDc3SZLLpZirmxyM50xsB6XwbAZkI1lkl6Diakc1763GBVolLyUb
vQtyHsQwnU12ZQvhnJHY506W+QDg9TpLVa07B71lfk/yY0MkVYBVb+daCM5Gqm8cDrs7NbrjWqml
SKvXsA8+S0q5V1iya/vs2SM+6d7ot+Mo5XOJraGQ0VG7Dp5uYAPYc1Zph4+z9bwzIdZka1mJuJjz
U+tWPztUTFkCFzGzhHQpCoY4dHbTnG2GoV0ghj83Y3gZrIx4jcHa9gns6dzCyGb5K6Tvp3A0e1H8
o0BjMyXGTiGdyp/TxETJ3LfhYqj9x35MH0eTTM7+B4JdHsMmfJ+ltw3LibSIXBH1xUZlf2Tj8Cvx
303RATdqWKi4NQ9q/J0PRf1e8sL1SKm6qJV/LQ+xLY3HckqDhTYiXFwtD/Pk1jcrDz+9HDhf6haV
SIJ03ItrZxELBG1FAGAIv2CelTH+qeqxXhjIs1/cNCONoY6Xkkqgmz1AnSB1sw6GREhq2vlXQw/S
QVfSWc9li9Aq8giumtprWOsKmlrtUif72emiojxoPNoTbsKows8/KY4AcUEwRgj/l05kyDTF69xg
Ez9EBw1mSD3PuCtbnrQqsIkMALFYKMwwuzbeeGn+OxBrXdjtRs09RG9VGlvXu01BJDe9WxDTMHnT
jnpjlULct9o6NFX0VF9phEIn6VDi2ZXRx+DU+6Egl7PW3t1I7b4yeohzqE1xHn135ymfPEpk1iEB
7p0ROYcoaN8iXwYnIJgHPvA/WcHr6poUKNUSUH/tsu7FcNUjsncPVtYo5bZBEnv2vYk13Wr4EMJh
B3jbL5S/HVpXHpCGKn9qkZ3zz5R+9BYbXr/PpnZTNhGJEomB39ioEUa3/UsXZd4utxpiNC1vZdjN
7yE9h+Ytnbw/WeLGhM2TFx5LiCyzNdlPovIsm3neONFEnUHHmG9pQtcinS87TxMvInlyTWGlcKY9
WWc6+jLt8ncQpDDBUK/FRKZQQZbkpbIvwPMvQrQ3ia5tG+cPshuuSGewCjxXtUV8SEN2V++ctEuM
TJbNe2XN3Ra+83ffSWIyqBxbCW+MHyMfRH3onN9R4eF56Kp8GQZPhHxOu8BC/F82RXqr/Ialz+23
gzVSpJH6BHUhJCiQrKPzwIwdbqzC5I2zzZsIGPcIwl+NsKhGa0KOOc+m02LCV4JmzLC4glSb+zRb
OSLPzwhfsDvmZrX2q11VUkEPAGRsLYHLOP1CQtYi8mFBxK9R7p22PdUDodwlWoc1bHq94VFoWvUr
rO90oip8AqaNn0kTyMceATBSs+GZzfa1VSOnRuXbZ5mSPKeRvjVGdFWWrx9o/UazmiGvSxK1CbFX
6UIS5OdA32YpBzBjGl8Cjlyb0q5/2UMc4LioXmxtXSP7KYvmGNS+e3XtFhdqgBff7eYz4jm6XSbI
dVENywG1sG4juWoL1IVuRRCbM9jLhAyMzK/hqhiLj51o3rSGvKXX7KfRDjuZIVOMchwsuu5+KaRT
imPwQpIfDJug8G6moBtNSvxNkEQbxLQ4ebPMRqiRh1AUo7sj4FVY61mVxFaA7JCG6uid18f5anA0
OTCjeTbc6DaP1XNuTFuTeyzypEc6eQLvEcvHehSItdLsZzbj/cyEvwtRN9F3oBGkV84x7Nr5GJaf
iNYtWu8QuNcjUTZ5MP/zYk4DWxObX1P6RLj5cr4kds4JdChP97jjMqmOca7KY1U45ZFzhUs8ePDH
N9jW0W3h/cNTgx5y0Se+saHck6QdSJ0lmxYhDYR2S2cxWN6wjT4tRTaRqzjRVwg2uRvVG1Hnb35h
S/Q2fr5Lo/Fl6PVH5ED4OKrcE3vMeNQJlOLCRc+d5e0mhSy+yymLhEExNPsleqM37EG85fZBUn50
BEFifvhKAckWttvPO1UN8SJ0MqwWkEoHiddiEbZXr66IEwiJhu3vG5/HXu8Tryx7sS55yQvVaBQf
2fwTKMhbOQ5rppx8ggvzKCWuGLV/nkfRqgtSwlqi/If95sy5v3OgvVdU721bzyEDR1jdyoPQC6NG
X5rMXYZKHpoODR2FxfnSrZP3GCtgCyqFXEtvVFOejYKMPhl/JB73n44eMz9Z+BbzkOYPTJo5ZnL9
Y2gk+8Tvae0dvtLY24nOAR2un5ELoVMaxxX9u1CHKFBGjUh4wIDkiT9Wj4A2caK1b1nFSpu+tfAb
wuPS9o7AnyqKE5Z5j2Q/jQ8IfuedOfa/ojE4Jcxd6FqHt9EgSHeaD/0AeBBzoik6vGXJNO/dQr2g
pGxCoiIzAjYax0a931IgizUE2IOXBEWynudwZTao2KIMbFVm5AJE+O8dQv7b1EJgM/fOBl6aPhuL
R5IS5rX3Jyi5HwQ5K84Rj0N6TO6XuGx3enD9/dRZy1LXNXQdBY5Rg9qO8anJbELiBou8PxJYkmdr
lBr3mBJr8s/DhbRRnVaVtQlR2SwIaE5RM3rpMixmEojRn7Umf7WLVLaZAveR4ytTasVwNPWXeeQe
VDH6+UDR95ETzp3N7Y80UieUyrssjS4lrrB1NtiEcHThXThja8ak+TEX1g90eXU3yJ2rkse64nML
dLcNRCYXsQFUgLz74LFLrTvD2/JouMsWNpYVuf3QAUKwsWGQt/FwLVvHGZZjvc+Eg1Yx524XkQMJ
aiS/kgYitm5wd/Veh+yr/uRsyoKDlgM/KwMt6m3vYOTVZrZFt5kzjgnFJL/spM5XJq9ugV7dU7js
M/thpuximUEkr6yxtc4zeeh1JX26Mk0OAAWKfGW0HN+Qg4mWMb7uEb5T9emYZbvUCbrhfB4psa7m
gz13j2MQaxREJPFkSbgkIpq50CXAdZo/S1OjZo6Hc+si5Qo7b0Hedb/2Op81v+Vsk8zzwTOaYGsa
zvs0DatShaew9K5qmCOgmYBEu0aicRtSQXK56k/DXRCuupcGklxMKYEicYuRAnLFd9Jh1eXGhyl0
cRCyJBoubT+6Cn9CbGBFKK2wW5Sh8xhN736dP2Yt5WNiTsgE4lzgmfNnYRjxWqKWmOP5lFrjnetl
K7Ianrc+eZBxi/ZvRo4/koO7jEt/Xpfx2U7lVzqViPS8cENacox2wQ+WOO6WkC7pa2nsmOsfc+S3
l7gfXxwWlWasyrXEDrgIfFA0QilGFOBGcsMl4WaTfUOojdPTS5xt6eXTYsLssfDzUCOEE3sVgsPm
3ck0rU8rVnvTLSnLFAqLW5XtDPxwPuvLTpqp4izb98uhTVfmiKY28gUPkHuVInlnAl81gfMRQfos
Xdt9wdWCvqTDwtU6j2r8EUwc7+e3aKAkiceC/BUPaSSqCfCEKVTLxDrlOQKNOvJehrK5xK41fxWx
XlWeIBZQWJcEaeA9df7cNFIdpsjbTcbZsAbSjSwx7bFWufxyY3F3Rabk9Faev1c9AXJlyAlnbtZs
c69d43zyhKWrgU4GbAdyQn6HCQqJ6mcR14zmejkTN5Zic+ma3N8UQ3RwqbkY2pANyjQJ44p7LAoJ
yqVi12j+AYFfgFeIL7zWPAd20aMEmb+yuHmL780Uvh5OQ4bwAAsP27RprrrZeSrRXUhh6D1lBc85
nBm636OT4wsNrC5fJa4VrKJ4/jGh/BmfwaxIYGBDPggv36eQIctZaARrc8oHpFAyCuPdbF0KkzqC
NyOWq3kof8eMpLLYuHFUbnutftXOWO1Rv+1jTZhsXvUP1iUYjGYBgkx7veOgMB8GFkko070QMGS0
LW5FnVjIh2swD9yx4KOXFpl3gLqZF4zipWbNk5kXrBF7oj7niFXHAcuEjeYFfdYyVZKAPOWfGGpI
i7oLPC217rSv1gNQj0mebQqa77YkaOroKZofkolOUWNK22OjUffnkkRV08wec6m/lJ6JTBkJKB6D
BEUTe0oozSOzdc9u9qcL9Es7tmTSBOmmV/JPUo3lthKs5JHx3tXpUZR9evdrEKBP/SbgREAGUIjv
qXHDfk2foNLJkfsVREAUYmWlZ5qlzRWVEp/2VH3ifoIEU+Uy9HnOQnJaZrhoiLhoE4wOq5Jz8UZH
LDGGEZYz1Et+hU1f444sA2ydVh3fDJzNKyWLF9/GPiSTZlznbXR36SqP6aFE8sbEMDUpmWczt6Mw
OnatC3MwBIfj3y1KkB69VW0cK3Hvf5D/TuU37NvrfjA32irfJQ5nv/TXyCnnVSTIUg1iZrN49Nee
9+KKRByHCYTaqG0yewKSKIcB02xYPZWRJIpnUOUq5d+Za+BvTxM1JZhfpbZJSk5JxQ8R3qaR6e15
hnC5oj1AULXFP+BwwM4t7JHdkXor9m6F1rRiGFhrWGZfuJskHS9xlR6cYRhXykAhmAMRNNCkS4T2
f0ZmaeW9Ca845rSgR3l66PP20Q6KN1wZJASJ+IK0K9u40vxdWOElmyV32zQ8GR32igAZOB7E4qMT
4yYsNbcOUB2fdf6RJI+9bkjjywNOT63ehhNqQm28omkd13OMR1wVVG73SKfpmu3v5SR3F2nIEW8g
En+OfsLeEG1WJcmpTaK7K/hpKHAK3hplVIdmaG5NSj2AVeVHkh3OxU9MP0U0hjxs7l4VU71MvI6A
MpkFGw81bxU/19J8pkkuHQhixrFSgmnwRfWZhtjah36HCSgDuMjZ/eru0LRdvqCb5xEdLoGdpsO5
hNPs91f5CL3Y+eJcDR6a6y7edZiIsTiHzaEyrdeKkIzVnTqyyhyMLk5fG2nHnNyoufbtbtkgMOFw
Qp6LgRl6nbBX1y2Qdz9tPGX9HvtUHHQ0b3UeLScnarfCRWKigsYg3c+yyax0Zb6rg2ld5IWzSCxG
a6/HCz9K/lL9mWpgIV5XuyxGRI9Fiecra1eZ633aCfRgYw84UiiEoFrdusa6YwIH24ATUwjwYK4z
JhuE2C+OJ3/UI2iBGRKoRlXrLS5dJrnK+N2VIZuAE1OuOFsk4qlqo2cD45weXqoJ7+usEOmi+0Jn
tXE5mO9izKPdVRrGdJR5S6pyUtZYR4EulPdOpHX9lhvxTy+o1MJGjYxc1Od2T6ZlGVlXI+n/FJbB
5I0HKOrDdVaUF7Nv9SHUebuwtIroS/JOQ9d95eaf1seRksYsIrb1SoNqtAgKrIECy8gGHTm3N8Y7
g6NQg3tYDn157dNkO4b0iJPhMMQHY5yCvYtS31C2fxdoki08y49inJLVCdcWGD5efp5/ScV1xTvf
deEycV6qEt/LOPg4ZgmieHDGmthW0+MkNBnRIj+0sItBfXEgQmzBh+SKJzMdGSHT4txozl4yAx8Y
xHoK57tx3nuK+vpUulCzURC+spGySiX5q6+zYi/sBiDQYMbGTrugrvxRTKxi1QiaBHjggv4qErjr
8Vjea9+N3MHIdx9xTE30QtN9Ztowjvp+GMx6YhVHcxWDuBA47y79ITmPc19sZtoI1jIiIbOSqA1H
bUMhg07YNkd5jUBFm/kD1fL1MpeYqUJ4h52ftr/qogMi7ghcZyaOzSd7JpbKk+ZeFoSAtUW46otC
Ms6S8c3mtagthWS+nX8bAbkFdAnuAAIapIGO3GcmfshSNIrfbfxME7XPAMqXMxiwZ8ePhWXR/N6z
Tjr5D4wcy0EV8ZPhjHs9zhQTOC72XKN91yIa9/2TLZ2WdP4RvGzpOYJEO2012yGcHhLTvGBSHxbc
ib/blRfyYeTGAEeTMeSg2PoNibHgOcEeZ3M7GZjKrCLotmHIvl8SdmHIT9Yy/mNEI7NvHaYyeJzM
9JBF6VPKRDIG3EBuxMqpex7AQiIdkiYy44oWqrnCUVXm2PhVSjBNYO8p63sX9898hhfF4CCwScuf
bAdi4aEjWtYmaf1dcJL1EG4hC//0Yv7dgAGuOHp9miYzckmeB0T5ZUJMcejycleEzEqVi52V02vP
MxygzUmDc6FdirF79ebj24vr7DyHmvRaROUZB68sPqO7ewW6BuKo3aOVgdFp6X+OPqflNCQYwaSp
ZjlCfxxC4Mt+wsqpwrjbxha7cZDU2LehGNrEzDZ5RM9CZPiPVt9hD8eUXoh1A2FBq81waWbONNFY
3grzmsW6uPjpXvqMQn6Kn82XcYWK6p4I8Tsn62AdFEBZvJFbFXTXPpsRVIe9xcFZvJSCCsgucpqF
PbR/YCDiRZRgGHZHckGDGVG34/8pcyJOA/PRzQMs6rJB3O4xLkNt3u2mCdYBIK14lA17WfSDgT9a
R8wrQ+QWZzKIfgX5RDNFHoHf3A8rops2/BaIb+95w71tPuugNZ/NrN5aTMyLyhihlwLO6LFwanRV
xnTxh+lQeVV8Y/vo97D13ANOEtK4OoolasTowWVweQgwSq7jatbLrKk5xkzhEXFT/2BHJJe3cX1K
TV8+iECjdtacsMRrpZs/ccYOZNZuf2LhJhxcRhP9Oy1QukMTUpIdrTagMICAVTkg+hjNJrk0bVGB
U2JldgHV17GtfgpdHytvItIYWTppJ6Z8qEqM6GbT978ybC51S16wXRnbGG4UuwRMp3TBBDDtyJUM
DH3WeBdvoV+tcNH1t6beln3b3SAK17jCNBgYXsjIz2oMyXy/Mh892VOuFHvqMXVz/Rjc8x+wtHUs
WJ9D2buXLJPZLbVnKHo3eQs6kd6+L5kKik3icGi3w3CfeGnxEDEw3zgfIHu4t0qrOoKRTmkDcOuq
2lRpMm4js5muOmjsy1BwlDDfFaqGQ1JH6TWfm+wqGGQXYx8Nu/sPdVE6ByE62BilCFRuM2jTxhEX
sC6N7yX3VmObUH6gu27jh3l3C+8X2Tk8g4l+MHJX3vC+REd+eQzupbmIc4N0wdIKUHv/ihvOzJDk
zYJGp/JEyAp1BLbTnjwce54mTl1H1dnyx7MxW+qpLOhjatobZ2r9lBg2oYHNnG6/vzRmFxedk5ab
KfS/akTq/dJYFTqongvXkc9OXv/JceedgraTz0FlkTyaluHm+4dx37Jqx/PzZGc3o03CH9oyiVqs
2nIXzsp+djV8qkqNTRQwghqZPdIL7o0LkTrVkxXzEXIWYVWOu+rJtwaB5fJ/sXcmzW1j2bb+KxVv
jgwcdAcYvAkJ9hRJSRRlaYKQZAt93+PX3w/OzFu261Zm1OTFHbyIKkXalsQOOGefvdf6lkKelMHl
EmOw+ZIPdv6phbEPEMMi6sTEPKNOiuVakT+cnCD0V0EdXCY/qhmgyze9M6zXignXsqwIBI4N+z4z
GHIMnfXV40Q9bzoGN83bkASvfqR2T5UeCrQB8j6yFYHVuCnR9uHwaKsaOiP902NgltHemIVcaakd
iwguY1dp7WdVaVepWOqDrRy0kP5F5/cvxUgEClPio4FdCmF6v58i+xr4Ovx+xUQ71HJbD9VJRoyV
G4auS57xuOkJElHy6gkjSflI/OBCiLs2HLvnXHg5MrsT6VQJ20Ha70cfb4IoNf/QUDdZmeofQ1SN
bmJe7UjHvZJzQNZrwACKfHCUOD+ZilczMOtxwCsxmQ1Jt/MT3nreFG+R9WlzS02ctHIyubb8cNVZ
jKUMzKzCK7xnk3Jrr5o5QBTzs4iwnhUR/v84qq5jrwAYrOyYpluGcVAvgiPtlfs+CjXXUwf49OGg
3SG3xVEeIddkTI5DrExyJFjZpjIjDLdmVW76UjHvRyvJzjSg10PZOI9Zmz1kcSEPneHsAbgka5sm
0sKZRR5aiwtdT0vcN81DNX4fpGiMPey8POpTau7LlmU/MBPUhenSVw37kDrMPTKt69Z6qICv0Y0M
pfL0yvrrbWUslV0bQm6wGmuDHS99ECMYHXxQnZtbX/S6t3ZmgUS6aAaDOyE8oSD8ElEunPLKxlaS
pfZm4sy/qevyghW13vpV8NnXAhPX/CUbrK0sU+KFkK+uPPsbVnU2UygVUynfY9oIZlLgLclsRrGD
ZhxD9iJHaatT7NirERjefrRCc1U51tZhw1vFIAM2tsWFWihSusKzdroPb4rTNPIX6xIr2bBjr3MQ
airHIkAFM4IS2noNfdBpIBsOs3CxnLpiPIDPi5fCCjkLlLPO0xvIluM+3oWp3PhFqX+kGbhyPBOp
qFUiMEcoAQg0GGMP8SNQDYwbkX34/gUfun0AOlXhTbuXmOkeMs0nuaL94iNkWauMUXAYi2Cr5fWr
mktyXdLoq6FRR9j+aN3bqH0XuTM3diYatbVsjpmWgoqokeF2sWvFmnrCCpa7ZaF4IA+y7GKp6Lqk
2QREjjPg57BVvWlO89U5i6kvHmJ2ZaNPqLhynZgFYbUMV2WChqWy3WBM5TryWyR8WfWYpt8yP9uO
8TSetdgqnrxe+aqUaNWVaDyFA4cKGx9zEWrBbAdf+poZ3akKpORON29jk5nH0q7tU6SQiluOxd0U
hE96w4Svj31xHzcWo7gJ0JOi2z4Vqy82WVo4d1kXpax4s4mzxes1oOtEGVHcI4WZ7n2Eqg+dPRyq
XIEqNB9QYhEGd5k0/DuJMtFOgBNrnbmKdd87FhlEoNzDtGcGau/GrFAbRx/H+2nA9j8V8uQPdb/O
66Q5RpFJ3Zn062j++0HPKnQQC6OGG5PkDBKdWp/ozTcER892VjGz2uoRYongUPnkF3NvPTLwSmeG
PAyVJhjNdAwoakPZ2qM33RKD1INAC9+WjSn6O+GNkLh8vM6CqHZGRQo3ZTvGuz5PssP3L4kX0WzI
cKXXPeJsp0X5b0fvtvfUilRmy1QyLmc9N1ZJqXsPWeg5VBw0moQTr7vUd661VTvXvHzRmLKdjQmQ
gGCJz6YWTDKOewSxaBlHWzX3ke6fOM1zNizL8L7eTszz/UQX9/TFFAzq/bpthb5Xck9npF/dJqbc
WNL5zHVpE54RtnSdyiw92mq6DZD3AGdIr6kvskNGi8z1khYRomHkZy9ui7OJ1fjsi3Sr1dcgHcjL
ij203ar/3DfmeOImve8wg3zaHETL2nezrB44W5qm+886J+8B1yK6nvcExy60V7Vt9xkjddfyUrID
KbD2he0jflfbDb/NXFQWZPW2sosn2asd6YxOiyMvNZallgDZidD7GWqhXtiHGta3bLhiQ+1XlYyK
taVYe9nQbeS+it2mLId1qLYeMACJf94Y6zU/4B/CoIbr0DTyanXeBlFDitzGjG7+tFat2trrufUt
ccZNOgT5gwgaDSluVkDzlClnFDzkSauObiVnuEIBqwFmidXZjw7Dxiy3zEfdoR9V+eFbEiR0Af2s
Al6E6KVVzySM+9uxUh9TYfnHngJpWX2pZAgpBHjhFTspC6Kn0IOFeLJn6Ilhl2N72Ek6d+qcoBp7
DkY2WkeoKqqjTFJ6dV4ULSfcJ5jnGD2lAkWcU0bMRWyvlLNnUDvPMZqLqQn0rZECjfKKAaxIp8QX
ZG/M+qvm9P1PmldC0HdUe1NnWbTPQ+/NMLsW+Rm2e60P2m0fTMC2nUZf0l8tHkqnKB6M7iva0Ozs
UDfgq5vzGifz6GsFXxgzgRgsfBQlfnfREBpd7NhuDjjpLr7RPqiyEidc5v21j66gC7Sn73/I9MfC
UbRz4mtXk/r4rjAzpOzR5LyMsthxiCHcIg0TGHGld1+bY3r/1wpIZjwIHH/01oANkYam0yOwTQ2r
1i+JsmUcdCAVERCFCF9Qz9TqvRUBWJB6OIBJKpqDMyvlQ5Fhp2791M1GkI9eMO4sJ7Vd8GHtmi0F
XleZmXRVp542GpqVQL+lcCZoSggJpU5DWQiekc5LDgZmrPQDDelZsLHGEyJtnCAYh+84n+SXYojO
eJa6u+9fFAJ73WxATvP9j2r0XoQM6lNNQnvyQXF1db0lAJTc0dAIdlUYhAdHGvpuzKJyn9avZsd2
1ZYWUkO1zYI1XNwvKV4uSDzppZu/BDXX9qQLCHsMnZCyBHGy1nU6m7qWoFe2sqeka8yDHZioZbCU
MtezbkNbCby2E3bJKd5OlBzAsdCvcmgmciSjnuf3GC+QfreKLOYRnHpAwicWuR3Zm6TLm+dsIAkj
j5PsVPQTCJcuhxkUe/lDS4fYtZNBrr9feXp4sWWj3JX+8EXzhujGSAZx/5D4+0Z/HhDWPHz/YsNL
mm0X2jo/5EGSnHKvKY9xQMqIVPLHoinl76ZJ8LX/c5Lkv4iGpYXq2pDSmjHIlmb9kjJXZqEEojD3
RwbJNLEig7cM9Xz13sWT8tJajbnskOG4rcr3RFHT71OHxU3T6FIVeDD4wKK1jIcCz05k3gU29CkW
lfAyktW71IOO5o5ReWdsp+95mwwcTRBOBN4MmRJfHCCDbtawf9Vp/dAlMAg9kdOaLpmQC6FfCAC2
d399yxjzS/rpjsGR6NhCoNUQjkkI7c+SYbW0+6YoG5KA25wwgMkipcEZXb0DleiRVL/OBkSOtcbx
WniaesTH7aq1F54b9uZzqCJ8y9Wq2Yfo4Qq8z89DmCv7vFThklBfvLT+PPLoTmkbI4gfieK1c37O
D6xTUL11qvc6ZUVzwrzLHLKskZHmw1mncHwOoArtvTJ9tmN1L1JGGfijvINIUXAytYqgBeTPnIjS
x79+S37m6prYCCCIwNM1JO8KNr1f3Gd+oWlB1HEtKzo8BBpJ36xU+QwFdX6pzA16gTqgM3368br4
u2Db7962nz4PHh3eMPYTBhZCV3/5PIzMqfswVNneRuMtUcLXwTJ2MGcdt5wicPtC2WuMVPFJM4Tt
F4gQ3qAqNcuuaevtf/5G0KAAcSwcm7sClvGPRkWWQSUCtDXvtNnXoSYDiRNd3AUmg7b2AKUbrbcx
tdu81P4fu5f/F/LehcV19O+NyXdvSfP2I4j6+/f/AaI2fjNZmWBGYzrWBC3vPy3JwsCtrBumo3Hz
st/ZGAL+sCTr1m/YhHWw1XiFVRKmuZBYP+b4Xd38zVYtCnyBS0Dqc5zvn4zsy++X4u/xx/9m0dR/
9vfw+4k013HySS6S7yzqn68TtfdTxY8pAQMWg4b2B6cpiHIu0kkCz8uTAYpisD8iW9sVMayW4DkJ
PjT93oTVKQpnpYJsUttoU4QJ0pOBRQhfFZLSSr0leXyYbJLPOrk09oP3lBvAIRa2uJ80IA7tW9Ef
UAVn7ZtMP9Vm710y5WKOTKv3ydU3iQUipo5n5tBpIBZIHh31IWKsRmJr/nXiOMzkKIICDc9ZnW2R
EBkhlKC9tukFiqcBGIBzMWilSRJDnGFtecTdQFaIGHjjmNwYtr+ywh36JDhx/kJhqKRHLeklCUOs
HNaUqV8KPwYOXy/skhlERNbZMKKLGNxAGVwbyeBYpDOMbQtsdJ9h1A4VXoINMtHfVqZ+B7pjHXL+
G9Ivdvy+LIlND3mfLbwEuYc+3qqWcabAGuAZjaB1C3TRGmM2eacCh/U4MOFpRQ1PApHJ4b1/tMF5
mDxviGjMkOVBz4NdmmhL2uXrDqAohd86zYODD6FZR5lZk34xiJ1j9Lz8aZeNGAt8+rt+sGaoyMgP
kA5D57ErlxBI2vLo49Brm02HWhDYHtgRJJILS1+amHHbBEkreIWyrklW5knAsPJmih3PUzFvA5lX
Wkh355mjb1Gih1mNNRRb+6kdbygILEJPX3N1n9dvcubJ2YyphFjoHPKT/FYViJvAnzW9m2o3M4ES
J248J8qXJXr3pVLe5mcZMpEZFaJomH3m/odiKAsg1QsvJ0lQkLLCz01JR3cHOngoOFLQEY4IMl9W
Zs/RjjmtUS41LtQYbrjiIHwiv2aYWYdLn5cylB/z3zgAM9JBWZmWuuhq2mjax1xZBEwC6Wmxlbyn
k6DQuGWMYmaYax/OzFeKvGljhmQc8bQSPpYaKFGAQNCjk0ZzdTUgaZkgM+GEWWZYmYt0a+Q2wtNX
dK518yEC9F7IHirJBcHl1fuQ9hyyFngYVR1cCzdQpmrQPcXKCB6sGuUHXu7uZcCP2s6anZopk/rS
1HtBfafAtZqv3CmsAbFhmkbLa/smiOOJe53Wl3UrIuDiDmmRfBItx50sSly1+Gg5n6C9hBUCnmvn
VLcYjrrkVFFxDSSpwsywX5VoWJBJd8yVSw3TXqEvffQCDUd8Cs4Fs9ylViJzDFFImoM7CdT1SNjm
96znWpn/HDb8Wf9A0bWwJrB+Ku48uENo84FicznV3GIYeMuBf+8H15ivFYknG32PgtcFnUmwV4Dv
Kh1Evr+xocmfDyR/rI0mBQWHEtWghfrz2sghXnOwSGAaST7rnCr67CDTSiDIxj2XnJcwXr+lyOTa
bH5l9qFJNG41LP32zuDsWkwDXXOaHqrY9SMh4Rk0d7jgnU4Eqz93CylEqbXMmVFYxBt7uFTqdm6k
NdV8+WPIw93mIOlMxo/5JoP9NN8DdY7l78K4A22sSqtCLGg/L9LgI+EGstWbITcpQGiHT74MeRPb
mzdSx5Uk/qofRvSSrj0ezaIJkOZuX31U5X09EB4UfXgwmXLe63DE3MLk1LLONSq1hmHOsPlhi/xj
K/oxR+sXZ+m/vru/2JBbOaJxQMXH/foUD9cylssUM7XBPSph+apKuGjKT91gRHwaETqNxujW1dFE
7/rXz4Qt88cy+vdnYuCItk3OnwYb7s+fM7JSBl91zOecs9mtC3HUudrHYGmo6FMXprMugdx6e5Bb
M0yNtPD6Unsr+lSLyFzlBJhZG8tw43ZTg8HKXITOdLnj/DwPxsqPwjyU+HZD/ves6+BsQuD224KB
GnSHv34pP3sIv78SR9UoQjHt2rC9f/EQ6pFuqyr9vkVqrCvnvW0Sjjv0A+QxF9Xyrx/r51L7z8ci
JgOeimYI55fPrxKMooIhxUFgrGcRgYdNgIbYxkRZi73ob4530AV+/ZQEhdBczlLTGqbQ5rv1B/RG
b6uDonkBGHvWmynSdtLjtgrgXBdiN2jcgYIQl+FDU8ovCrIv9oxeIZZ7uPU9RgGfMGImDoxrT6Ir
ORoQOqoEB020d/Mqn9UoYaf4hgQRi1nx7hvPNO2cMHiK9IguLFrYsPlqKmLnBdcqbHaTQ5eyJksM
lKoPDWx+FkkSXWgm3PVOuTWyDwmqWh/Xlc1iMdwb2ILUt3LyV2X70QcVEtadyuY6lxF02CF5VCDt
NzE08/rA9nqH7gOv0bFL9Z0/goejIjDojkiUaRgEGbn6a9266N2DB2qvVl5SQ+wQjW0B7S7H8gNV
M6cNmolQg22uVG9wU3nRWgqZDhMZ6z3dsO+FDeCcRd/xUjyxmHe++dX6/VWLoa3fVObReRHPZ1/8
byDhzNtcNaj8jDLfHBVaBGjc80JfedW+fZcRAGUsi4HlduNzB5rNgojV9NpiCDYam58Bj7ZpaSsq
XzdJ88xEpJnWKLvWEZKeDMlhwSbhU/eM2brquBFrHDBltoBrunCmb0Z8mfUcXgZLvKGEoRsk4tf5
dc0bSpo/g9ldyPKOgXmJQVAVSEkVPlTxYsOqnp9zyZ43hjGvE7IOWlnj3KJUsgJiKmN10dj72KcA
zvllyKMCk0D3hUKs37xNtsNM5vJ3epjiVK+2Qu/v8h4vE5I1PdwFNPdHmtuWRH1bL3lubtu+6jj4
RZ66uHEoSuBX+BSLUi69ejPkWwN/9kDPvw5HOOvJJso7mI8l7/BGNdvNlB4nSXYz20rHpmlo/HaD
qsoKN7QXknTPdhlad9/35ZU9Ocs6fqvxmGQUsPSGBAqHIv/W8irwnyyt4ejX+XbernXMFnN5VMTx
Btb1tuemmXckM/0AC6ZO2NUi8j6iZgPCcekZR4BEZRTyUdQLurdkw/jXGJhZZx46G7C07++awr8m
ArzefEEot7EFGkQzREC8iAO3M7u7xqc2gNTW1R+9/a5RXQuFICfzKO3jaIeEKqz5e73HjCKuWVuD
StSR119MLvycJzd0ewc8L1AMruUKvnTHRCvHdTP6bGWSH6738zrQIUDxg2GlGNoGidLWKvu1Pj7P
pQjVjePTTuauDFHqTR0TS7Y8vXzkCsClu6XBQ74fw8qFz3ZYaLOWWONAoO0C5yJnCDfrBaIJfFK3
XGKNYLdqTeFi28fjvcV/uE1T6Gkw7Oa7jJntbpyr6uGaNu/zIUKiYZ/PGPj2MHN8xMmseZtLL0zC
3YenKqs48ld6et/WH3MR1Rs7vA42D2NQhQdO4OYQGANAx7MKvJ5e43D4XhRbFrJysijA9xrtFW6t
m5EWExQfWf1MfM5W61eBXm01CAsR2gyrETurCC91RDXA6+lmZGiIOWfVCWLsG8LyCCeqg2RZ1d62
NB9tiLphe0vL0zoK6Vvzr/PJogaurxBaBFNW7zo3wQo6L1RD8cfBgqthPjo47KIOFxrtEzyPFHM0
jAztHuLJQlokQYZfFQ9R+xcn4SZs7sNhKdAvjfJ9fs/1ouSQ9VFlrPvUmU7fIQKmyI4rCMY+uNXk
LCXnuXJkM5oWRgk7H1xgQkQHSnhiEDhncmJBMKV6NSplMotZxSr71Wtf89CiSl9a87EXpR4t/Q70
RBSkWz5WdGu3NnoS2WeYmdT5s3IM+007omHrVsitF4nnmgiCGy7fADpqk82RxRgqJHGvtDnn/w9p
sVIaYzPody0VZB7sExAl+kAqcpFdCtTOBBys5qGcquBpBnQrmonAAoK8sROI+zLeewgDk6vTHpLg
3ZhWUt943mtofoRI9vxrQ0U8f9Z9Fm6sx4QmV2t8/vlkQd0iE38QyiXuSQVtyImRytoGLg4Yk7Pv
BqTWsu9NirxxY5Q4t5CrowmocMB4WbQsTWVdzpuuusnFpxofmWBBl8K2XN4RUbWmytAqROdIQ+Uz
ErwKnZYBHlCtCawO6L8urfDJbq+srHhtcZWRT6tp5MaP4bfAxBQRH1T/2jMfS+uDwrrpFanrNU+z
rj7CaXxu2QE8bh8Oq81x9q0gDlpUqKZLecySa4nMCO5G7IYMWoJdDJ19OjX5GdUzr2IuguaPbGpv
eL3BlgpJJJ0WLDqyfnz76CCVxRyXTmvZEydFSnaIK1tbm0HBpkcHFw0XHDaM9WKf9ZCbq53AnaTF
zpPil2ekDQuYli6tnYUmmKUyhWhKaxmOo+uAGK/aYDX3O5AwLGKMjzH+3kB3rjEDDOGQ1849ZYZ4
GjNuJJY/kdRnh3alSF4LCn88C7Bq9n1Apw5PmRIuW0R7bAgS14BAJ2bwiRTQcJ99bwMPCy3lfAEp
iPehFOB8R5fMKnAYYNBnUc9yC9oQOGYitt70bGpX+FGYjkwQtq9G9yK1pxHjUdKGRJZ2QNaCsIPo
ilhxjFDyo6LNzKXlQYTH7qW1PfZO5EEetktyqCZAtopZuXZM6L1jzDEJaw1xscUimUbHJmXsD7oB
5rlmkZ2tsDu0XF0JtxXtawaJi4C60cAaKB20FpSTMmOWnDzODwx5ZFEG5jJI612qgU4ClqT013b4
bOmBqMmXWk93AcVLzOXtsx7W8aeYvqT5Vtevitot2jal9Lj2VbTUtE8doRy5IcQCKniniEzGH1yb
n/OForE2Ce9zYEKmQxFlRjpi1ZL1Ri3ngKfPCQLC/JYUrHPVQHwR/22NwWprWYhRrU9LnVN5qLzD
1wwTgOEYyyqAazySlypes9FcgihYTRUKDoqjtPOYV/P5C74NRG7CCAGuz4rxEZ0qEhXhUuotLjyP
J+xBcPCCRcUsQiPKzQpIdeb7E9o1Cu8RHvOFwd02o6WJjqP96zYkTMQFl11A2BFCAAiLiziancHG
tu94onHiRogbQ1Y7nFRugP20KV/HlkEG1eO8SCjS5IkfmVstzAG3+by8k6hmcCQc5HCfcnafv82p
TeYDINQakuKzbp1nyqo1uc2IMVGNYDNV/oNRJ2vLyoCGstB7lMYNSU2fo9nfQTpbhjQPcOaubUNj
CWCzGLWjU50Twlbm075uD2tqlMFLuSVIt6evhv9tm9U9CSWUvmZwSLEjtGnF7PPOCQg78olejdZT
PB7ayt9Nofoa9h6rer+KRnDR9Dsas73LqMfq6cGKEZmwnQGkWHr090LjVqcRBh4qUdqGtT7HuHRu
kwO/5jsMsekLbws2bj0XnjH2iXoY1nPbJ4uxgrOb61JxE2VaYd8iUaPFtPlWmdzyqFBIfNgGFJVs
2bBWQ6R+V2s6cDmoqHX7wP3egxyafcxIumZIjc10E+roQRo38WasK7dj5C0aQi/Lg841PfYf8E4N
DQ8Dn0HwtR7UnSSMxul71EBzQ1c9Wt1tmirYkgH6vAh+yrT4OsmP2mfiTpdwLrISxds2Ez7iOjkr
fXVCjrybGkj7fnTTsQ63pA+kWfjw/Sz5/0Mur2Px7f/+n4+8zTBCPHzzwzz7cVCgzRSgfz9YeHwL
s+Yfh7Bp6n98+8fpWxfW//LTf6JPtd/gH4MlVMmTtUwEan/OGRRL+83mSKDyT4TEWvznfw8ahPyN
KZk651DyLZopaRj8MWjgn1SEthakS34rAwrnPxk0iO/p6P+cjTEA0UxdBenE3J/sS/NXLqRfa9IM
aTy62pwSZkNdl87JDumCy+i1ZtZad+V2Grny2uyg6yS4jGW5TQptZ3fNBjHlRvfSrZ10HNnTI9q4
NfCDw0DfNqFeHNJxGefikjmvdjHBjhaXJlMXIoBUrQWrvsrxB02XuqxXBaYeVEkLSyXuVan3gWqv
HEt9Ryt8YijzUnTUBj1aqYU+ZBulVNAGjadIKmLZJcOj4UiXUl4QtaLM0Z1K8ohY6I7C2dXZdprx
wVYBoRv4nx2HGrjaomnY1DTpvAKV9tTtMoORsVb4l7B3AHqbRBRU3arUPyZamAFCgowGUgPvuAL2
woFpp44ljo30bJJNm/tyj96p66+g4ha6RWcXi+awxGFGf4H5MxEJdMh97WQnzkPX1kR0CFZ2f9/i
1SNCd+FL53nCp9TRY0w0feuFnCcUfIU+9uoWqL5NiYDwYqUVzqKo1LWek6vg++eWw6oDo2IYWeBZ
7QYOueAS12CSFk1tb2JOzD9c7f9Tj/DnHtMfFw1NH33uL9Gl+KUDWyf61EWE/LiNC0vH20DCW3ru
h7cr3fqoLLslWXYLzugrAAXybx7858nY748tGP5D61VtSSbUz/2mYoAfBP2EfCFrR8LIGJ5y//I3
r2/+Hb/eFD8+xi89raxsOJQTyePKx+BirvFrLYF1LPKdWGmLcO39TctOmweH//qAJtNDyT0Ny3Zu
IP7QRCOIWXFqz1ddPUoeaVXNpgZSKknS0Uka17GK+pwzMIoSSsMmM9PUVQJmq21ZJfgeG6Kg4jUT
Esrbd6v4lJGyRXuAWR7weDpu2Z0mIKZ2DRYQSlkhG2xhyoZXiSGyXDU1gzVveGiS8BbnD1X7RbFf
VPSCk/qkCoKb2vyAogGuqFyp8okTIUTPp95vYfnIej7oe0sm+K5GKkJglGu8iG8xHpFGFetCQxU9
GjsUpuThxZtebcloUN3Yax+rNH8kevZpNsgWYFEEUQZqjbzBiBd9VL4GtUVvDoccXpIJdmzKMuF4
1QYza7EQrf7AoO5oIpRoQQvj83ObwLmqWnCx2vBYRXh5vBrBpoKBc9UZ7VMzdF/VMQaGyNlDeir3
UW0cE+uWpyh7tGSDzZbzsUVoeuRBWgH5jC4ASe7jROemp5fZdOFrWZBtRIlH2fvJyeLMkPLN9qdv
SUdLLh5oMQw1VMCwgOg1p3BHG60pzqh/zlnwkojHGpWaEfcXOqpXZtOuh+w9pfQTjXYPFh6Zr3Hk
nd7XpJFqNHFjYVJnZYAVuJkIELWwnJakQvgaONd6Uhd54l/QSm5qzpPB2B+7AeSwbp6I9HDhpHG+
wGs1aKvWUpaazUQixWivnL2BcWBPu0TJdwltOk5Em3lJC2IaXXEBXBo3KXwCNFmK69HskFZDtrDX
E1+qbccAO8nIitjl1drBbzELQ4siZ40KiA1Us9dSK49eee6bNy1KY0I06VtmgUHmPezFk28QG+Wr
11KmtLk8zKTlHgwcCRbShtBAPGGcZ7xWHDcZbZNmbrcUHHeVB8VXqO5oHjT90mE6MWbFm1FS1tms
RSqXm8fUJYKFr2p42SaTS8YCv6/vUHOeO0ReLQ4guAePamEhpHxCQqsHJ8zOGB1816Cb6AQt2nXO
hXyD2okvHo2OAru0gaJYnhoagjUZptEI64y5ro6wxMFCR/2L7o+cVHNlcmgvwlvSHdOxfeqnnPtS
cxuIYkx4MHXO0aj4Z1XnMdYBJJgEKTh0YnpcVkg6lfDiQ6cbOZxgdOP0hbt5BnmgBQe9Ngl91TCY
ljT0KBOoFm2gsLemU7+1pMy0UGUc3d8Ip12hTNyOWvPYGyRn0vVRW7lRoviiSohGFflGPLhMUzau
4DGOmgNxQIvJo7czxL8v2v9RIXkXflTEcn42v6ac/xSFfi6+ZY9N9e1bc/dW/Pqd/xs1KMZfloqz
P/Vb+s4x5mc6/vxTv5eI1m8ACQxLVecyT+ogHv6sEM3fEJKYBonoZKRI1VL5lz+UKKaKSIUTqnQs
umyO5vDr/igQDec3wwANazvSMagP/zM4PiTmn7YmqQqD52Dqlq7ZUrXFr1O4sTCxwcxjUa2ezYWx
1bkaHIcmBZ00lOUh1OJ8G+X9qovJ00gFaVS58zwUfbol/bxekTNE4Rcwzq8mZBSgTJnxOx+KVz0H
guA8ZIDpqkYXiBkvYSV0PMDd1XrwVNPNc/zdHPQ0+hrJeyvr+z5mK1MQ/k2CXBNTr5FSDC8Vds+S
aFdcD6xjgXdCj1r1zToodbm2zfAzU6sDyd1bO27yFdVnAytxOHaG/S48wdIvtJ3Xe/dFYrhWgPHd
9PtqpYf1Uy1pyXcdPQ22ASjQZJ3TYqyAw8o2xdpAo67NtbNljC+ODE9h4uxkC3VOJ3QP+tqQWXtl
cjLgXBaduJKGTUbKHN3/l7aeRykpNKEMb5FOSsyEqCYNyY4iOR6em/LgtMx6QdoReklIVOaz0HRk
Ja+KjAxMj3xhWrnY/3P5VQwAd2xfqC5UZHC6jfHue0yXVDa5bazk721fMjrWma45FfZwSL0PfkwX
QP8koXCN2vBKJsp7oBv9pmr6XazF9/qgsK0DsixFum4d8nQ7iZxCCXLcqzVrLGXD16SFpdwGzMvU
fsBWy9iJrNEno+6PSQSECW+LkxlfEmKWAaKeugqAKDgFxhTBp5RU9z4rmKKc6eweQSZd8UtNmPP7
az1YNzVlgoChhPAk2fnIvRlfabzQviabsW/nnuP0tfKyc2jU2wqJSTgxL9doN8/7Q54ixrUs+60S
K++r0+aA0Qta4hK9+6B/VfIBbYaKh0eo9jNha2+jo/D2yOLS+vgN7II90VS45lNt6u+yKkXCUtoG
5wiDmVoLUik1xwVo+fboNdQNJJEv/LBIF34vn7LZScyBEImETbqfbUTrKu6zpUnrvJht74Soojwv
kUROUgDjEQCp4ntVeRXxF0zoMISa6YZQTdkGmi7QtgfryoA+4qxsL9zTxezd2sT+OFAdwNCO4cGS
wmPRkpk6xnkdUiC13yA6xoOIjnFRGcA96nRpFtVNHzXJRR3Ahv7IMEhKrd8CTXjSo5HYP9hjSQ1n
UW3NGxSOq9phRk11kp9750jQ1APb0U1DwWv3Bmlr1bUvjjZtLCP+MHFNLbvO8NfTgHUVPyD4zhlb
ad11zDrsbt5vypuj0S0hZGERKiOQMuizBknUzC26Z1PhY1IVg2iy8rEWJWemmvGUQWlFeNMxG0oi
wOr3rChwYrUTDDh9DaoHjKedvAlE9ajNU9IZy5fa0+nrH8syOGGyX3vlzDtJ4g89naxVWzK1EXbz
6otoz9szD1goWRXYX4tgKDx6Xu6obn073bcNfUWf5ItF5oj3qqM5aWNXGGJjpfjZk8ncDs1J7/pd
uQGn+pbHbQamwfzIsD1AOoJ1DM0JaakEGuVPztmIsTpoGZYccIBm3mkH0de7ZgoFKBI86s34xe8J
dvKHGGg2Say1YSyHIXmLBFgTBKvPAQ2tRcLgiVFX+xKj3QqZklOL4XLscBNMa1Mpu21Hc87qEEO3
Cq4vZ5yOo6Htg6mkc+lgwYQBVyBRMe4Uww/OQgFBEUlGuCXXHyr8Q+O0FvlL0K8g63EfJwmXe+BW
mOH/i73z2m0da7fsE/GAeZG3YlCWbDn7hnAoM4fFTD79GarTjYPui0b3fRd+FAo/vLdtSVzrC3OO
ucKXQmTwrpxTHgeSk1moyZ5VaDL99RMJke7EMtS15VO/zotvgnUr2MNSLh3iSDmXvQAxM8/7cswe
5nZQ2P/PuLTBYV7ast9peCuMlm1sS2yCre1N4LJ+PdWO3zd/Sz/vXFkJz1mXhnE1mXij89mp1kce
x9/cO6dIpI/13LPOntZnxp8dL+bCVdNFFHSpQUm9miKgboOPRDi4ouYK83kmtKtprJu6E0elQbZv
SSjoWV5lJ09pQ76X3Y7OPhmogoHnPlUuLRWEKPYitfrGTmyrKPGlF+woSyaD8PwRIohuD/8CHSCm
qCxDTSCjAXRBdOsTDmRoV0vG0EJj8ogsziBrl5odrdc7usICD8V9wb+scJpWGDnRuLVzuQT3k2tj
Gk1YW87qRSnub0YeJa7NerhwKCs7S6YnMyf8TtFahBEskxdJs77emyEjN7c5bj0rHdJQNgxxmx5x
miDxU5+rQ9JO08UohXMwDHQIpersnNIpWQ8gwnFs2l9wQUzAJ+aQhWb5K9WJD4/9aGlRwVAZ2ZqR
nVv1HqVFbshgMMzUm6TyY3Z942PkpA9E9BGzkDQfkLff0COkvqy6mEz0AlCv+8dVcFHrzvGy+jkq
V2bgFc3wXLB/0EzkELr7FVfd1U6T/GoQUfFakz47KMODFUW/2HYf+1wP3HUAFu7egz+z9xi6I9cC
iv90WAllZri1NPvJnIOCooV1MjcpsWIbqzF+MMFpPoCnIFawhk/WcFtVDE5Rvx4rhxmrNuMhElvJ
qRXgNSaIOUcrQkLiBlgrBIk2tba6iH4YTEEbylmsiOWrZg+60fo53mXJnxXH783MeH+0X2PFQJZj
4J1yywDz46leFHJ1XTq02u0+3GhYEBYSR57Z0w031+n/z3f/rxKtTCY+/4f5LsEFXz8/Sfq/qsfv
f+i/anadqa5t2S6fd4NSG2vD/6zZNfs/7rJ+U9WEYRhI/Bkd/Y+ancLcxn5A1a6Zd6n4f1fs4j+E
TmUtTObDzGOZ9v6/aMfNf6dF/z2+YmZg2gyUNRcqg0OaiP6/mQyaNRbreJ8G6TlLQ+Q/1T4GOjRn
aH0bDU52nbnwLfTpINmYCITKF/im3GDE+ua9ezG0SQkLZwSFVsMXsQvzOc0z+zQN4ztcoZTxx3q3
Qq3OjsHEupFx1186EFvJTOFdKY3jqRVe8sKx66vO34+OQnNBNVvqwVmBk/R9+qzBL9yU0tUJ2CqY
/8ypszckBJikGet9KOTqQEuhjCz4CdplOlrEBHlDb09eJY01qBa2N/iZ+fM2gpZe574u8+lJqBeY
0Oo2hS/qNyMOftblDjC6cnH/6cuZtl5K4te1W8F9QzOOpjJl1b1A8CnU+DWPqkezwAXZgeVNCzPy
dCxKrYzVTV72cFs0h928BqySrw6snF1Ob9Kq9Ay8WpB057RBrk2t708xWsVyIamLuI4nC7X4kvcf
MFN+C3X5g3D3gxs+kHnD05/sqjoLp7I+6xD+h5L0xgQ/olu/iJFUr8JxkMDVL00n9q4YfowewsqS
aKy1euTc7YxYBh8t4BF94SBnfD/BOn8nh/vWFvduJ3apS+XPTCxMib7Z1C6EU/OFc4qAqifOUEPj
EYEpCVDS2wkT8iq/OeZw1c3lZajicGpeQdG0KEai6+jUzy3sRTKvPrLFBrqKcZIJYhwILP8BeHDw
VZXymUervRvL5qlJKVlxGCImSWjdGvMfq9bss1SUgzYye0gKN+yWGdjQjLLdsRUNgC2t32AvJiT2
fltaOvzJiAIkiXIvAiuybSUphS7v68RljHbmHl2QosZKCCCiPI/KUCSxL5Xh2VqX/tVs+49VNXxh
tY9prD0VMQORFeKOygRVjHilC31hpexMbAS6kr0/Lluxlse8QltGm1Ix/IOntJgz/jMNO2Pqslto
mu4FLzEDHKtPWVFOPxHXANFoI4zxBJRX7FIjD817nQt/mZxAx1dkTniccBQ3vsF+l5eKX4QQH0yQ
7C+hdi7E5WBEaGinO3bBUjunRFsjpytkOMzlybyvVsCsG56DYXlj1M6nkwmohwosokE1wqrq3dCu
53GT6vYtogHSWkK44xkPb53nLwRVN9u0pFmDG3qt7pO+LKYYNGLM/lbZKF6p7u11ivAoF/8kwn7M
4C9sYXb8OiRL7KasvVYli3MM+Ztl1aAJtUazpbSAHDzD85x4X1HwzTBh+UAkJu5go5nDjAWQZ/Ml
wZ0qa6XICSw7hv2lIiQ2++YDCSAJkKDLilRrPOKtwy4eoVAWKsgJUHcimRmn5b+j26hkKXcEZTgL
T4IzPfCFvCd59OUI9jjYg9Ea6PY/S0frMN1Dkx3p8ygwyZuLq6oDozMUIwlrXeyKmDUWR3nuZWgh
6t70rXYBwPhOiBYax0HHjl0QW6QTIK7lC4HhAimQ3TGRUAd/oBgi81l8UcbPgSAy3UthjwFRM3BV
8vsMWXJbCjuh4Ca2aOzkjB/EYDaLnser9KLYOrBIKYjNYgKilp8MvQIDNuJxUMarsbLSWoze2dqi
oIJJ6OPd3saFbu5MN8rPWC+D2biLuNqzZMjBG1JvzGU56CmT2HKpnlCt9QILDXA4Xn50Weg8+chK
DYYHbGz6aT5KqVnam85J2J2hxnPqkZzuCpIY7+fFBZazaRYXeSoZ2rOGkE26WBoUjpDMqQBlaBz7
iGKTqLrk06c6wS+Vd70eCW2eKvLHUkv1fRnxFkUJcfeN4dzyJU2usnNydFnuSAaeMvgRVCevVzGj
ABE5jHwzGbepN2kDDv/IN9X0I5PdCMrpcV3rhf9zh0Lc3TUWjR0gxbLhmQTzYPpVjlu/Yzxi1C3m
IYYxD9GjG9/0LIt2q8ppblAXSzEeFKd969rWz0wNgCEcqG6oSOPI2eNNKbTQYrkAFHooSBkPWXnQ
wsJ3uOs4o9DYGdpqwoPb4DDfxrxVvuFoE5xz+PEqbqs2v4DANDZ5ol+XLjsRW3yaVxX+mjmWvl2z
9W9wTGXcqgwc2FuOijxI/jlNTr2vRS3DvMyu7ELPABt+lRTBDo6uKEenrPG3b+LG4dqlfXPqcr+u
KDMbVM9bEYm9pVYC1bf2Wy+LFaiTsSBe4rNUrUiyVJFw8CeStHFcYlJNr2kWMVlyKgmAmZI2MQ2v
HFTWEjGhyVaeF9xu83fC799GYiX9ewIxGY9hWlZqMFnpT4+MhYRkpmM0idVSmJ6mq8FMYhx6IlKQ
q7UqdmaTPnf6GsAf7BD6oOXSCjqE3kYik6TmP1UiRlDXpu3x1HmNaL9W8A4E6qbbPLa/4l6zMZPf
e5bKZsylMDBvRqwuirqJCjWH01vVfsuuaqxHeLotq99IRBwlS3yxSUxjLPhm6p35uDovHLVsgCTf
qxiJsy7ARXpMVpNAU+OeXBogVxofX/QniC/Ra22TiuPAdB1fL6IySJoWiW/JGM6N2J8rJfsN4L22
n4+kPM/9+qcvxVnpAi5anUx54ZJ8ziFEVBJ0QMmmox3sILdBRvQtQMOmiZfjKKOa9GKE0Q36JBBZ
tIzawnYYt7ZfotTD6koUsqo9t1n3m+oRM4US7WJkoo6ksbmIkSRgm20Iv7vh1U5co2XxC2mFWub+
DrRxyM6YZ2pt+t0X6mc9YkZt86Z7SBGmJ5GBYmagROswG6UW2MC2Fpuqn76rCbi3ssgsRE29adX5
V5WWuxvo/a6sA/no9mO7MWOW4SuAz6ho1K1ZlA6zkJwHaL3ELWtGpdDL3ZqDsTMd2vlhaKZz1tfw
llODnKL4csegGg2rjd5v67Y6JrF1bRBAYgJY8QIu07nJxBtYina/qhaCHMnCJuksWFYV7e7wkFTZ
V67wor4ubpnx0i70qHYwpnoGwrH/FG77O+I49yIABhDHOSLSlET5tcOWlmbfOsjpDQjFJNQrBVuJ
xkON10v4DLfQaemI7BRj4ACMaU0lMiErmX5Uoqo33AHHObL+VqB4RGpcSDZ6AZeALIpYRvpmVnVS
dlxpeCndHEtByh1luF96DUCN6Kk6sMWjLNCBIiUrXKSNVZ6TNWlvoF0hmnDFo2lT6TndN3GjEylN
0cgz/Bq5twVXjmZ8zs5bYd9f2itlbsZgRk8+JQJP85wsP3DwLaDrxcN3Zn5nxZeTvE/tw4rsgoCV
TZpte82ruJF6zJ9WZqHV/Ropc+p23WT6TxO/NgK9vE38ya/U95N2VR0fQrRRhpqeM8ZH7+r4MzPl
aj0xxziqBR+cDHwBo31i2r25FQ9r4qCGlGEdS8/Iby0aY2QE+7oxzrAjL52z7ASoFFaQ28l9v/sJ
oGKgeVD5O/IJ1nqCK7sGPyIJmZQst4fYi49dRRLBoqP6dUILrH8vB9TfXz2+U2oTfyRaOrVnT8Ve
bmvI/rdztBXxd0a40aR9KoK6s3tEYopNkrqr/kY3It1xJ7WrvE0Guff9/DAwThrlFbQy+V41E60l
7HGdifKlQiNuMjEjVNFDBL+qbyP767ZEkKkkN96psJ/wmMX5eSiYM7GsD1fk6PplQumRDfsMh5O8
Xw+ICssXMTjs0uHOifdqmjaEWvC8Mqf5gxRIua7fUjb9ht0GbpXsBBc95U1RoWFru2OpjLvayg5F
Rzppv+7TlaKCIi8Boez0d4si0ueIIZ7ykGbUP8uTvOlYDh/MP8ZdcmQV7Wc/DcBtHRzytGXcGA+n
EVUiSg6Uune2jWdjBxRhg2YX8B7zn2HfIH0cQSypLzBZNHmv+gztRMRDiwPY9rm6Tqyyo08736QA
9HkIwE2zrT6kNgv4gAVC3dRedgL69q4vAbjYSWFpC3PnbOe75S6iB40EPIs4I4Uhr5+oF9WBongg
7kB2Ybaf7GNujZs624+c2V3AxAod0x52x6Z+HQuKyPNI9Um10itb2o9NRP2mzrc6uU7L2VjBRgt2
/odyOkleJ7MiGh1smx9XvPgsAc4UBB1L5PmYQhGZ38ovPiyEbIwvVvPM0YrmNylCUOEy3yHkbzBV
cDP49mOUH4qEKMXuO+7pZGGGIEJkZ0in51dr6KxXtTis7JI7P9a3Ldd0h6ntN05xIf2D2thAkdgH
vGWNjrcZGAq9hEeiXnqjfuxLr1yxcjJVDtYkaO3bqm8aK5gJorXyE7SdL/3gYGd+Kh7GK+6z9oOD
NSU5lAu3h6HvMernkIhZGDlHO0YsjJ7Ei4lfoCHR8YvD5CchNODkddeQ4zoBgrbNmAEK33wcGlZD
MIoWj0Ha7J6F3HWkcoqtDcSuOnZ35ryfW+GS7eslWPKDFR2y0eWeRnAJmfGgMio16V/kuivlz1T/
Zh/oJNJdhclGbsYH9Ezmy91jUD3zjAQKkq0usMygis7FwqFzEhOAuCe1wFwDjViN/VwHiHqQ3XeO
CHTy8aM33NicHc5jWjwZDADz6m/i/VruP9XavRcmOfX6gU8dCnZTnb1o3eXFk65tMX/wQewfbJPH
azN84q0mLMXisGt9HtGkf+dz1sJWy/ZzGM2E1fts3qPqARUmwuRQ4aeBjbXukTOgcGYHmkovm5/K
SwcXhK4pf1oHlpcPHes964iQHaoYSXsl/6sYfvvu9W4i8JhPIs8vN+yyItK9Q3pa5uyU8FUbCM1n
G9saN+f+bw74jzgK0Iw7iIO5+7+i+Iz/BeRVre6d/qb85KXvlh85A33D6/kEQ/h+KOZL/Mq6p/0h
x1wydeUDJnwCUiSL3ISZOXxSYum8wtnNymFx2AN49vDFc44K2yF9tDsY1VWLUU7vxLAhTtoGATkH
iGjz9YzpWjjXMQ9TBIUocH/68uZYB4KF9eTaaieEu7J6aGMfURvtt6TueWd0kv5xdtSvxAHFbahS
uGo0MuQQ7OXk8wMabAQZbhs+CwqHd58I6+5kV0gz/OVr0beodorOB0C20Tjc5+7Rcrd5T0pFiPSI
zJCQIsO1AtT09YVfjffW7kLFCjQdcVWIoXkYTvZwmupt3Rxt7CANH3vlxSApdERDviFxpk8D1YUX
8piKMMlDWWx746Hk147R4R5cHMVqWH7xxqGkaYiECYFLB/kNBxvPkbKE1bhdux2bNapbWwl4+mPl
qeEnXu7ba0jlyhkjEQZOwA+i2yUcFtWWKOncOKwoZ9pX19nzuNv9SdfODsShbZ0Hbu2jS3Ky46Tc
NM7qJL3x+ZHofwblocioSucn13jV9Wdim+Z0CZA17rtXkL2K7hv5ydS3KvdBAvUqAAKcgykZTtwQ
PKTMIXLVY8yTuQcg7+2Hal/yT2mExfKaFwEJJ/hJpi1GePW+evQV9amUYVSTyIc1N1jRbbYM9JBU
sbh7IxgSS05nc5bhU/XR/1g7oyMYaVM8ieSKZt6uQiZrHXcMyVnkOZZE3SpIew45xZXpJ7WPJJLB
SWHueDQW/Sgtf2QSYDI08npOdyT5n/qfTfGEI4Lc5JGt0zW5uprXMtSi5PVALfNIUUmAYadPsOhs
RVi6vz0m9+wJ7bZbB2OLxmgDYUM1Nv1bLqhwEexUlIAsqXwWJ8t51H2Rn9Q1SIEBsgFQrnOPSyzs
tD03N7A1zf61rCAbt1BjeXlLbAzOJuTWTR6zBGt5qMLNNbYTcjqz3nLwLsW+f8hR2GK12pj2ZbF8
9v8G4Mwg45cGDE2ZorzJNWiiq67uxHxclUMSHzPzb+z2g3Eoi91iEcPjY1KqcDZqj1ToFLs+AZCp
iVbingOBsurKGx2Vfhc9cfcgOijIhQGiCs/Bn+EIJr7oD6q6U+sjl6/C9SeObnSexi8Ji7/YZ4mv
ZKfuLWNTCRR8DscW7N81f4vUR5+lc4E2ALrF3jWwY1/ubaW9Yuvduf2WOmAEY35fmp3x4SvDoV04
PrdG9rJweC+0zN78w6PYYHqqXYx5oZ1dlIQMy2B+s50jvAisiO52bvfd6gmsYPg0u5AYMn4haLbx
+F2X+EhCPgKs7od8x2ltuJvYeK7zfcR8qw05cvUo4Mbm9p7GF00J0/hslpSb4QjPet0NCFEcMPKb
mm8B8xgvCHh/AhRIMCjPwLgYoDShvm57C9Ko32NLE2ewYHgfevNF67xvRn7GSt/vFT93RK+LYZ26
3uPoAeOnMf9itXYqnpnCcDrx3HDR8oRQIWjaj4Fqopou8XJu9BtV7Ka0n5T4ZPFfzCIGWJjWDk/X
PLzZ8f67dWg2vfGaEAlN6iV2kZxx/rWo96N1tZ1TY+7kpxo/gflGs2nLF/R0WveU8M3z62q86Ijy
GDdweDE5DRbjADGNcQzl2o8mySUE24J+w6c2IQmKC9qG76zi7bo23AP/xJzE8h/cOrW2H85NaH5S
nig8ZJB7hxNvb3Ro42NrnbKVXIRdbJwrmked1e6lpCtnqNkca/OQmGZAV9kw0opPELU1XuUiyLQn
pcHJG8qazMWthX+Z2qg/LCSL2UiFmErTj9G1ecj9eEUhqs20kaTD/VtCtXdMqfBLrKOaj4yl25Vr
kJSfpCBVfBn3CSGZs8/NmX7hpFWA/mogqV4t92yQIo4rtAvgeLW49bj4UZuSer1DyJi+msRCmzQX
nNLA/t6pbPkqfpjyxg0NUwtBzj0nE1cogWUKw6z7+41/TOdPQBe96K+AeREi+fmEeXQH8wGivLb8
yXRoqCDN74pnZtIOlI4uYzNiVZDekIFqtKQ06Ujtr6qJNtMjC9kqnqt/KxKnu6Vfy8Lrw3t3i/bD
jSgiwm6m1+Sdv2z1LFClyDS/REOeDvxSH9f68qK+Mng+OCAq6flS+oSrvIgf3NrlLUq9memn5S+D
X/jLS8m6haP2QslIk1Fvmwb/ue7PpK7WiOZZDOAsm62bxhmyagR+5y5G8mKPiAfLHiCZWgYOGZig
Wllfd3tjY2GNGvqUWqvV9yTwBbxiCYv7wX00mHdVGjA1vFvnqmg47h/0rNvHpK3gy90M7n0u3K37
xrIDRSGxgdk6HNd9RwvsbuyzO2yad2MiHWefrx5vnmsGNxxB2m/xXrmoYQP9DHYrfV20w5ojF9tU
zlanqm2Q6d5PjJIU8yKkDddRu75n6S37iByfRpCoN364qbp/MpWSpoZoU480ANvEpVjsDcz0A88i
DjFMyuQHOPACXc4aDy5vJ8O5vY7y7D6tzv1Hcoi81CF8P0yxicwJeQpRqdn4JKBJM2+0Vn0n9L8h
d7dgv4+zBdxleNGIUns1jB93Zjmucuhd0mrFMo7us7UR1BxRLUzm1VlugMMTJXpcuw90FbF6zvhE
EZkAN49BCuAFEoHMilA45lBMr9BygNWIvIqeLRPghSx2GXFR7n11viP1s02njEBz20uU8MyS+YRi
lbA3T5JlNH9kqk8xd199a9+De5km8SzX8QhKC9QJZeS1LU6SQsMOFgpV/FOP6pg8GnAAJjX1n9JL
1GCWcvLDINfnOdLw7EZHi9xFzBRMpvfDkp1imV01kIoj+itrJiW28OSQkfDI7or1+RiViBe8ktEl
jX9YX+4Z17w/803tc7GfXRyjot/3y37q7nEf1UqSARUldGme3Dxv7pwmDQ3x8Af7sg0L5PGuek/f
i25pWb4uOpMwy1Le3eSDrPiKIsdVTmpMsU3Z3drsF9h2oJSIVB6mCvttjx3wMPf2XsfFcYHqfG7W
KT9Jk4pm0lXFszO92U5p9qc3yBbdRvmyf++hxbCAemw4KW0TuhKRzr+NUx7Hdnio4dMpWfLSL3bl
LVqG2Xj5jE0u9bxSjxn5RCsHTz3EnDjys+hZzXAWUsXqzV4yv2TMfy9/7PKIhExTjJcsbfTdmiDU
NNxxhZFVBAz4YPHbjCoNuH1evTTseNJ/RotYC4ACL0AlrMDIEu4SglhNvXyy9fghVv7aTL6Qct4k
xrFqhnM/vFtG+TAMmGLq1fB0JpPqKOEAuOKBgB7tYurqljoRQUZSKeGQC6BLa2bQ8rBt7Sv30JQ2
w8VIY71sQ0EiSId9iOCYlzVFVI6r1xrtgkCKh2gkUUaQIMo51mWISqmFceNIZ65IxfmZStvxQXHe
l2TDX1L/Jsg2HrsEJoVRIfrp/4V+5C8FkE1c4DVUJmK5NQuKpxT/5AlO92XBpDgUeNeXySsmQmJG
DSsSgYGg84ukBp/jvGQNE1RZIbtJKJFMQQUL5doEIEEaHlE0rXsTk7tnibDQW5PHaAoUV0ny5iYd
UXZ37emSY1g2+rakGh8Pg569acTmgRVADArTHuOzzdqAvBXstab6bHUm5fdggb0x2guU2Mawfspe
BetR0JEFbZ6dXIO5N94m3OcNI1Dsx54ZGQgPrX+KqmJ0xdidpU3zuaYmV4gbj+x2ax4vfdjJZnw0
TAT0Q4QUtGDpSpRRkNzrNUP/JoNkV2Yk0wwL9V2u2egvLbHRMubZVUL2Fcbi6DAyq3a6MiyIvdGM
+iXF1zJh+NkwS0cNQ8ILnwCS5ha077J2mfZB4XJyjBV1zY3BsLTpy+Qg7Y77XOHjPDmvk3P3VLY8
ZnKwPibwdpGhfqsp1cQCGqSplX2Oq3dQLCR0LHjCCgOonzgZyAhbe4kfbNRMoL1zao2RnYHOxDbJ
YNKqmXp0LHIyR5LwkAHNz1aOFlMvl98CICmXaX7IHKFj0xCLH4vyNy803BAztnC9S8KRkIqwrcli
KwdmBGiIICAUPYhyMOa9FtHJaO8CH6CvsoAJNXLH+pm8gV73u74gg2maT9b9dxdz+7mWxIwSKOSB
Yaf54JrLx/JVDNbTXBph7HLZk7e50SH5+0MvfT0R+iVylr9B0r27OTIqwVbZniqT4w/FXcyLFaFU
UNg/LBwodoKx3VrLz0550et8xyH3Z6c46xPcQCpWd0+6nOzaSAcGcpttQ7btlvh5bimT2+xqlvpd
LGnvNVbngdkBoXVnjAdMpcNiAnlcLNd5ZMhESpuYuLjTQjg741FLi1elsvEUu8k2IpE1jBZ+pLGd
A8PN9iSGl0dCCL6XLN1OVpnwm6n/FVFfL/lFdPMfmMfU78046IbuZq3ZsRWi80nqkWGllO+IzByX
lX602K+9HpgpKol8ptRvck6ShIX+Jp8YNfEUopksSj/RmRYL4YTG8BAVpgyS5D4HEumRrBEW88vy
FpEMosjyPcrgHbcw47kAqazdM0E4EfVY1/rjzEfIbvWUqTlZsE7OfEcrcaPgdhrbrvbKhsIiQc2N
Vixk50kyBJuhhOgTS9xPbQ3Egtq0L+tSb3vVwQ+cPynGPQ2NPFVKV/SqhuVwqpL1mknuQN2eQDHa
jGOn6nXtreYQL9VrBw1rdhjTED0eZgmXm4nVf1oYHOEMvZBIQKukpYZv1kzerSxQJb5+vV16P030
J8VVPnuKV/j9akRJMKTGIQeZD+PPfK3b/joZ2kfSD1+WKA+Z2u2smXqoNIPRILMK8fOpUdnUGm+t
xQS4TYxAkWBZnNnJtmUFAbnlFpqrTxJWiL2jWZiy7qGtmFDlsvezpnlJcuv36+4q0tqFLZX2UREi
QmuOpSZr8rc5p+WvGpAKo4nXnkKtiBlPqTnNtl1LfE2jtZsfo8UAnijdjGLpOVWrAvR4/84VsgaK
UX+Te/oS61I5DO056YlAV2uypwC088iobJtNC+aE4yZ7jeTRjVveSW9jdaqNVATu8jnoog7wdzCC
s9rdMJU9TMjyOqyKb9Ravp9t9xvnmbVjeVvD9g1qIG9LBBAiNUd66OyJPeTjtMQ/Iid8gf2J5ktc
su1k4svphb0hfPynTBAys9T2y6QY9poZv7Zaru0JqmcaZFaKn+XzpSHZzyvHK1m9YJ8SblJihZij
O9bJtZqfeYr2bY3wSSfdnNih8SLKbthWPD6mmbR7YbLhS1v5oFUk8+q6r+t8U8vQlW0MlQVJRCT4
/G7iDkSDqLVdSp9Utg6S99VCESFm3LUJ8IoSwA74KpZT+JnMB6lHd4yn/RlVyuMIdK1vm7cY7xyS
CqBR6PeZFxL0A6BG5ji8jHb2VtY8tobyp+jZesjiCfUMI5IcQdPoiq9yNk1fiSfGenALrFrdOD3t
Bkv3U6GK38mCzdDwmwB+EqwDSaQijUKz4MLgMWPUZWS70op033Yg6MespfpG/54SjYBoogQl4qKg
qxlUd8sExqmjZeqY5XZlxAqd022OUhs/xoJqeqxeC4HHWLfaZ1OOcTgr9WVNa+5J+aNWuOq45pFR
O+ab2ZrHJLNZlWhZihStJ6SmdNGq2zw6FVrSaaomVA+quNdr7G1S189WgVck4UpUCFVwjiSF/kVx
cVvlfBKtg+hEgEOae5g/SXfUBLLtfB3ui95+9cZEbPFk+AWLF8OKP4vqtyRVvpjLfSxfkg5UhyLh
tehFgzJQeRU5M0tVr8ieJn8LposFkgK23TYvub+ybpsNjP7ieVe7AIamBFZWPU3oSiqWc8uSxNvi
2xzs0p/Sagesm7xbjVww1fhy6Ht1RUuDeeXZNfK7Tip2JlYoUxhPVeO5yburSbhDc/zbGBpvfmyo
LBDhtBGZvlMUmpoTLNeYFBGqJaN3HyJneBBurLELeTeXQiM+b7yjsaI3p7EvsiemVc3A/bgvTsW4
te37b+uRuFY6mbR7xdupsD68OmJhRqrXZFnr7MzVjHiNnWHh8cBQ+ZGb+NbVSOyMjPVfJ7VxJywZ
LMRuR0b7Ms4dmW3VR56K62QnJ6RJv1LpgwmiLBkZfcU0VppMSmJrfO2HGhMxSKc5lu/Gnc+55jqG
efu9sUb0PCxNJeNb9GcNY7hIBNbI1a1kcbjchf6xiTtQJMBsBC9Xx6OXtVOJCtE41+TveIbKqMAa
M553kkea5GNa37VsJOEyQuzV5K9E0Nd6+RgvKgs+YbH/71UiI+/xdNb9iq/VggTuHMZKzjo4tVXv
znTKq66lar+LnNf1eW3nUz67va81NM9ZagLVtgMr1QeWtM2xqjFoANTEnZovW3UwnoZl3GK9IAGe
6BReePlETMBLU4pDotOy9SbLolLvQhJCDIKjnIrkH1Np3pyZXGKkVXwgypVzZHnEJ23vG2fwLZXl
SgvgU8oiYtHyrzSeBnamg54mmgk33el4fbaGdvdlZtll7FzuqqQNSoU1jGUsh5G0npMzFURXi3sy
jWnvyKQgNYObwe/a+aeXItoiA67YO7lsacqmO1pg8e7aJhEoYv3HLrvqEAlrr1VQ4JS2+CKfx/WN
SZLcFO1Ve7RCVcPFGpVtizaP11q2kbI1E6s9LhCAwrWNTsOYyKsNk8/rDaKZHSsZjvCS4ac19pwd
1Vnuc4ybR7Lkb2ZNNrzSYUYDkKcqU7WzSdumDz932sqENR6/EB42HhrWeZcMDZXCpOD5tusmpK0N
qykXIIUZ0KEweDCHrDpPTOkct7zkqdod3CpFkGVPzFRqi2Sj6aTIJD7IgVWbY/8gwY4PxUT2e7Y4
R+IvJlKX3WxnLXDprXV9IjzWDeeYgjvhSPcaDOwob7vdaEgXX4vZH+qBQZtu5sUtcVlFZ0mqHpCk
DQXxNIMfm3NGa2ethCs4EMXqLNnFjDLqqTFveO2mHbJjjMyj4VeiUs4GwXmh4zKWKLCCMcnnQCEp
Zqca6DprHdlUtuYFcmIdb+J/MncezY1ra3f+Ky7PcQs5DDwhCYKkcmqpNUFJp7uRc8av9wPZn68a
VyDKGrg8PDrVALGxE/a71rOMGxccJ9HEg2NE3XCTT/0bszKUfKgNzNeFXbVsFUXiRJ4lWXE+bpH2
VrnXAsqRfDwq+yS6hEc3cvwaFpswkqJ9VaW9E1fSa5fL0XVeFX9qLPUINDXmNZalUEvavUQyNnte
speGcbJ8F3HAqGSyknWcdir/kooOajKxtFuxGo5D0p8gx1nH1CjBxI8FLkZr5zXAilIT7WFuQOiI
YyM6kLzyVrgaGM4e73qQowXsPPDCYaDhlTRqVuauvTTk9uDpk1tbSDgR7MAxtqymrlhnR6WN3syE
49tISjwbDGonErlF0PZwzDL3mmRuSpFRGe7BNaPCiJFC+cx6RuIfu7CLj9n0PUbEhrAbagUha/Eq
9Agfhi7E4KjAp05kVzokGFyyjmyUqBKzXVABANfwMxIjbyLgjV0C73vKaHqgGo8axweJYZ3gw9Zv
ZI87RUcqeSPob7rCcQSIrDcFOUJSohmr9IA4QQxQF7lX1jRR6rRSpF60cYViTcEqlnG8FCcDVWSL
TSnckE3LFQ5xNdF2R5O/Bcrj0IvtQ5DiMIKleJnHSF4Yx3+Mgep5ZfyRUaQf1PogJl24VcL6XRes
ZyvhnDCWTdBzqvLYQgwh0GaP28/JVdG40HrvxBypIqsOTjQi+oICuDQhEY9lqtcOAqybBpGA6MEB
M+rupSTSwZYNgAmJCqkBw5AZsVdBa5RtqjK6bN1o2Eg95TzsSn/I17VIHO4jzhvZOIF9+OO7fCIO
THp7rzqqgfCsViqkLpSEtteb4Ej4vYWhwlmR0f+3VnOoy847BvlJYe+/VfTsZOnsicuIA7Gg56Qh
VU95TjEv7rziELB193WjhVqA8Gwcu5tQRZ9kGOU/EC4xAVkK5xxhzwbfJ8UZrNX0ISOmJMurJHlQ
0xY5AoE8cwI9ANAMHKwjuMYFH8gTOurCUHHYW0nSH2qLCknYS3wfgeDey1Whbo2RKq8c1JTQkQrX
EfINqta6lbU3ptdTQqGwWqp0LcvlbCN16Y5a/Fy58aFJ0URB/o6TjuwigQqB1ca3o4DyLCi1Z52z
CrZaOhFY0U7yWbl16mJuDWMx0N80cWq0LCduk7QurGO/9UCMj5XdFeBKBXfgYwWCodW5w03sJEm1
d8XEUQ3OTYcYjhyEoBrhCsnKGfs0Dvuh4ecQCS7jotgXsCwsnHaQ09ziUAgE+5i1tlcFg96H9Aza
5j6tdP9Yc7RnUB4czabA5QXGrACraOuJCasSwy+CPwudcYUD0CvRoHTwY8QuBfFRjAVlwxj2aD+e
Uu93U3nJDxYzR8KhujHIAUV7KKYHkp0v5TjTDrFPPdJI+SoNdfqs0d0BDH1Mg9G7s8z2jkujEpZk
jwJe9cy67z02nJK7Bh8ZJK5YYO/wC6RbkcjCTdxTGzX9fqSWIaYXogijO6+YJGoRU+DQpg99tseG
kN4aoPY56iEoxGheLOipFNehspFyRR2bKMiNpFbPnc95OeRzic+4XAU6XJd22HFe4JYqCv8cCRzG
AfaGmNEoJmzxN3KcjoSkVfyfgaGj6CqFN7+hm4pt7m5iRX1iOiBdk4BxcMc2MY3S1swslASSoyWV
jlyEVcLFxplocHz0AD9ia3T3oe9ByzPE+7zgQ70OepyDlYNsHHFrTB5fwE+JsQsdKhcYT4aVT86S
+9Jw8ZkPiFe1oX82EmlwKB2IT0Ir6lcqaHMUiQR/60oyXI5UAcYgwe4hIAYm5qo6xiZVBZ+INbSo
rrv/f2sJ+/8Q0WCAL1o2ex2rLP793/ZvJKu/pb8+c7ymf/f7rar/x38XNONfukkAlogX/L+AXN3v
j/+lS/9S+dzADwZ53VIUjX/1vx1fApgGCxcoXAcIWxjG5H+bvgRN/pclWdC/ZOizgKws9f/G9fU3
kUmQJRX3mGZIM6tXX/dCB8nGdFSnPsY3gTPs/YN44TufmuQL4hO/8xOf6N+Xn7hFn7hEsq8kohCP
Bkaoh3r4kRj6Xg7ylYv/TZj498VnfPeojVBm+w36KGCUHbs/30MOLj0q4quOd+v8E0jT1f5tivs/
dxGnlvv0CFKYqyNlH8sZQV2qvypO3oDDmSN6Foid1Z+RDxV/vFu528IziTPSexXWCatXB2dFRbvT
VFj7VfWtowTo6vKLlqJSxPmq4jirnjnNHUAWDU7lJi8ZRLKSirEStyeO0V9iUu5WMFMLL1Gcfuun
FtBHTKtWi4FEk39IGKeM+jEzvKeVJ8YM+WX7znjzGpNiTryH6VT2YEs75SJgY/6EEngr72M7ke1w
pbvgoPzyRtPjfXqMjqUx9XKXvgj+HzdNSQXl/DNMw/HLS0+3/HRp2W+DsLcIaWNrddlXU7HCehzh
c8RkREm9+meQSaB1i9segUzPoeomUfJtEAlOV6gtCzzMkgiVZJl4+K7Ta0HR3jTf+IleF5J2qzwI
lUjYG6KcIrk6/5v/xu//u1tPr+PTTzYFUYuEhuhaXA3oiULUBtjkpNsyvD5/A2VhahFnU4vYEtgs
GIPluE3zWJk4mUtQJuhyFFuKmyuCAlmZNPenJvW/dPLBS5E3zwDggEn8oQBaHrE/GBytocHDXZfn
P73EfPdH+SoORX+bStkPrTSdOu4Omqdfqpn4Kx2kJ20IEBgO3k3bgYJo0C4k6MoBQNmsmjde4CGn
c58EFUGv2IU3nThenH/gpU4wm+sMuS90gBO6kyXxNU4tNFZS8ByJ1gpdbumNzaY7V8kTNWFBYF3H
+Q56pUUkoQa7tFFfzj+B9PVYBCX3d6dIOzwrVp5ojngafuR7ylS3pItQiracbDccondRXJlTvn4Y
nNB/36n3cy9u9cZwTOSK2BikFBVL+1PX65XW+vptsIb+fQNpSqs2RpkTx+pe0BwNX1s7rLTT0o+f
/v5p7LBvFrQi1AxnqIkQEE9C/JKF95K6MnKWfvr090+X7/vOa8GETE6Hp0xw4nQXEpPwzVc8m6oM
bJRSAnTBkR70u/LIJ57tcY6xmaZbrD2O8L8QAYv5jV8vZGxs/n4ImUHX4780HIKgoT7Fts/RR9n6
UH/eqJav3EX6elLXrdkk41l1Q7Ut0x1/ygLZwBA8yXZgU+BL98CdoqN/qK+g/H6z9WZjnEKyT+WO
/oTeKj8mNnWKcGtektdrq/viZjio9+fvtNQHZoNdyBnVRl0i1skv4rxHg/szr1ZSZRbazJyNckIs
ZVlSfNfJ6/FJECFUkFyxMq4XfjfwsL/6bqOoaiVnneUoKBqmZKvCoAb1dr5Rvl5R2FD/fXGGM+b0
cKAU4Zinxokc1J9O7RjH85dfapfZsLZcGY+vIjAnMW2H77W8/951Z+M5BRxCjVXXnEy/sDhI8djZ
nb+ytDATmbPRHJhlNAgh2/ccOYWZDhd9Fj2VpWVsEupWGH7tgAKVX3B6lcVX7EAAq3bpRdRrGyOr
f+cNVBsfb699/vcs/ZzZoPco19ahzAuSo5OoIODGziQdAO+vbOGWrj8b7dRPK5mgZNPxOF/VNbxS
uIGMg9msvKnF9pyN714zSihqbPY5AUydzhbtxkFybjd74cpzN9qJqtbG28Uro2XpeWajXDSsxvJ6
JmOtgQKlRMOdoGGHyPVDH3orU+TCiJw+Sj+vJqWUKboSAOyQtH+y/I06OIyn86976dKzwS4FwZhU
laJR8a/3Jcgf2Ao1TsLzV18YjsZstId6m8da2us0zgXON1Bg5u78laff95+fdLoxvY5PC6w4pG0u
ZZrmlCXKOKMrLs1K2buVsa/R5Y+tgnkhWHnFS08xG/wJQB4v7vhIxSVVgdEqPXnlyh/f6F89xmzw
q65RSFYia3w5tTsC0neJkx9wkzMl4vBZ2dUu/f7ZkC4CKpScP1gOT3KfyRrlVlMVV17xjDjzX18h
ujEb0Pj2RI9SvekYYiY5bVGjLVesozpYdhEigmvS16yUn32B4LYKK0/Tm69hUL36sTmcRi390auI
LwmivjA5i1zpHkuPPJsEWAcEV/P50lUoliYFVOz8dL7jLT7vbMCHaWWCxYH/lJrxPqjbh6ppHaEU
Xki0RvGTvigW0SIcHlLNwwdUbLwaDLb5hwxOx8R+EQvqq4ah+vzPWRi/+n9MDV1tAAbUHAO+VUXl
FvoMZ4Yrzbh09dnsoDVEK5kcQTu5XqmbSYy2zXz/ULTqymqw8J702QSh6qHX+CaQa5OkiP6lJGbn
fLssTMv6bH6QeiEMajcznQ5BVSX/DNT+WgqPLhze791gNinIYTyW3YCpzGQd89OruB/xx93myvP3
rj+12KcJzpJIucpAXTo6KTYaAR/sUpX0F3X5lRZa2nfrs2lB1oAcdiEfu+FR2fecHPo78Va7wuVy
Qo60i6+o5J5/lqW3LP/9LJWgda1YV8xyJXhzq4Iq0dvnL7203OuzkV42ArUhnXbqTuOe2KETwUfV
Fo6fg/H3EQHMroHOdx2uvPalETEb/U3jA6buaDRJxTH5QyVkcm1rvPQo0yny51fOeaQlEZ5sOCTS
7CFS7OP8hHgKXQKOtp24C3EH7D3NsW7XvvAWXow2G999ikYTMBWHBcONmqIhX5kk5an1v1jXPojC
n3qvXyZumo6G/rHNb2+VdzBCR9HOH1pWN+Xk3ye38iXCzi0efurd18XhfHdYeqDZsCdlCaSZyXYm
R3jckJdlFg/fu/JsvJP3o3iqWCCFCN7U9AYE/feuOxvnQklsU1LzCjQFlVsoRNdWNni77118NsQ1
qsEojlN2SXJGPpKjre7sFsaBNhvSom9JA2JAzfGMZF8Kii13+j9uJryd/+FLx1jabFiLYhd3lUWz
IHi7M4jq+zjmAH0fSbvaFk7yRZztV+41/eavOutsTItN22dGzLirbGhqP4mNZP5QN72NCKt01s6u
pYUtqzob3oaKyDeWOt0xvPDOEnNAIQrcVe22KMLnvLV+tpqRAcFH140wDjNqjGjHq7UHL1RuoOvy
AcieaQvoBLpWAIEVst/KLLowbNTZPDAiicz96aTHGC4CeIGiu3bcsnTl2QKPY40IlGmDK+O2xH+q
AIpYeW1Ll56NdUIeghTiqMGHXmcTArWNb7xXjok30lbZFg8cTa/ljiwtleps8JdlxSbagqVUnVS8
kc1T+zz8pCzsDDuK1u9suR7PP9T027/oihM68vMSQIi23scoRpxR+q0ol+xhd0ZwGvXvfUiqs/nA
Kkiw7HrXwv174bpHDuZBzZ3/5UtvYzYhyClLo4Um1kFOVWDZFvKn8xdeapLZTCCIIyvJFGKjV1DA
kncE3ZzYwZXx1vbQSz99Nv575Itpgf7OiWFtED7iKytz+8KI/yirfFoFTTUSOt/jaAfFEzFFMqbU
2Akc13hXzB99szJ4l+4yG7xylvoeInfTkULXgukdXEEEhf8oBWSH9FdJBC+ozdbe88LrUGYDuioG
L0p9hgJfV3btoluEtQ6mUljpR0u7oI+w6U+NJkWKGJgqJ/OcBttQX6BWHXBqEQUswjE/eo/wU+zc
oax6vn9JC3sVZTa4pQYfqljKlAKS/JoDOAuflPjgYbrHevCHGRtPv+YDGLBKp8jCCyVZGY0L/W7K
Bfs82EWOvkDF9ppDhEKMH8skoHHlmRaWNGU20NWuy4MKsgPLJ8biA1O6sOWYhBKQ/hyjNFm5zVLT
zQZ9qiZ9U4s1O9bJP4pANCYvcnyP24S9pFJsJBH0uz4au86KnxVDhD/kDSuDa2mLoMwmBi0W+2oU
TN2ZhHE/1C1Kxyv5Fo5sB3Noj5zwGKzt+hc75WyKCGMRjbXEeQKsoh2pjnsyAdSf7pG4yW2XseJk
O+EoWjv5e/UjebZXSEaXjDQdV7DXekdJ9J1UIS6sXivdTV37i2VmHkYvMymNoHt1MtQOlnZsLPAs
a69loetNXOTPvTrs/WGs/Y8jrc7mK2an36aHZkfe6IEc0tuVnjd15K+eYLb4V8aQYkNgoey2eFiV
feO4O854cbex+INAeV3bti011Wx2mBDJbpMOmpMWx9G9SVFzyePKMF2YS+XZBFDGqqAlFrXaVr4M
/IOF2q607Dh5+2YjzWYBPYVfnBVsbKcdUv5rKrewOzoRoLtNdkyhK1P21Cm/ehezWcASB99FA2rx
secdlINlK45kr2+cp9b46vKzcd4JupekJkz1XqKSTVXtKMfpyofq0iQizwZ25uWBm5WRzsHlDsoZ
n6h77w5KvbFF9hvc1ltARvffex0fOYyfVja/4lQSz4TukCG1BbyDJ3yDAXQDhMvOT7BzVwbHQpf9
+AD5dB+3Rq1haJx9JcHzkF3A5d2sFp+Vhd3Gx7Hop4tHgxTnpcq51xBot7pb35DlPmy6Wr5iRrHb
WH0oY/2QcXYk1qKBml+77wL1lur+uJnUD2AjhYuq1n8QknVRuNB0KGNedYH0rIjRtd+j9h3M/r5P
VNLKDTuRihe59p9wCp3QLBPXXgGBri5iT+i2mSIQTw0bJE0OnYzZLCjGKyXuV4qsC8PzYzH49Kgq
q5uKPstwPHe8lkD7CQ3MMW8EIy4dz/eJhb4tzWYX37Vw2uSq6QQSuTeHngDf8xde+u2zqcUjbqZM
O8VEifPeK5KdIur2oGuXYb89f4elofPx90/Nk6oFjnkSLh3roN24TuOAGd1hfsXktcdBelgrXyxM
L3N9o1GqdYcblpKx618rcnsfKPFNnAuHRDFe6sj8qSjpUxdUKwvY0iuZTTcCIWtG4LU6HrgxQieI
prgG5LXSaEvDZzbfuMjy8yLDs+TqzbHzRyfQxGNMPX8TcUs/7B6lFFRlF9/XQ3Cj40zYxoVhkC8S
nCoByBwxq1gj4+JBkzkMBNWw8sMWFtS5RrLMMlUey8J1xLthi9HkJGz9Z/kBx6LtnyBX/Fy5z0LH
nKsjtSTtQmXQLSf1pGfPCk/hCLFeVi9EeYTaVRXPE2R1b5Rpf+qwmLoW2e559cs38ZwTnq7lkUyc
EXKXlR+08Ebm0sh6SKLRY7PlEBB05R0qp7gqLxRjMz4Tpr2x7oyrbqfYyEKYuqSVbrAwQ4tT43wa
OkMfjjrPzTFlflca9zIKckVeWY0X1K4fkXGfLw4uNFNLcWS97IH1gxV4y3r3PvXkGCJbA6mq3wgg
RY02fw2z+vl8M067uy8WaXE232RabpEPYRqEDHIwBdEU5GAdwHkhQVReW9gWhqY4288Mre6LulXo
HF/cFlNqjR+u9IKlK8t/vxAr0Tl3mc6Siv4wRZphyf1eu8xmk4LPozGB++wornrUJScDydg0u541
uZdfzt9j6cfP5hQcJVYiJqz3bdVtxuwftV358V9fWJtrCZvBGlq3QKCptnzYdRCUSVQ//5u/HgHa
XDwo+HGdBLGEUKcrt6NVPI6ufwgKb206W/rps68QudJLwwKBzgebekruk4N7hPx5LC4FR95Ee+u4
9mn49XymWbOhnKD3zcYBSWfIbi7UGrw9T4O7l6nafK+lZluEStNUT8Ea53C6cxEX41HR46sR+tX3
Lj814KepCHtZoJGN7jougFvdcn8godr6grSiUV56z7Mhyyl+3qGoZjIqD2J8q2CRzu/P//KlVzwb
s0ZmuCUmAbZn4k1uXg9rJ1Dyx4b8PyczIpn/bhMPB1w4uCmeX/y4QtjcNiqckiQDsk4kw0VfWo9F
NGKIsrJio0xMAaWrXvS2/ZOBod8qCrV4PSxfMZA/C5Z+mcmyLejWQzt4V3FbXhJVe9GS+gHZhqAp
+KJsMG99HU15JYBK6VrsszWGRtgc8pYDqJOsSFcJcWdqaoEkrE8yyBd44/s4BVHtY0wEgh1s6rK4
1HvQc7opHMZGudFBBQR59KiDkw06GXcfeSljZb1D9cdd1x/GWH7OjOjaFM03pQFTKEB0kqJqN3by
xiLob9O3GPdG1+4g9u+aznhNy8hps12bcKgTya9diNG7rKutWCUPFnsSoqzcU9Urdlq7im3kyqm0
0gfLBc5RFPJWa9J7Q07vhrR8cIf8F0cFLdUMEwy3Z8I4xoCaqf5FzZHmJiXFa5+I1rvXQn7G1bjR
G1JPqgYMidG17waqxCBkiGvKD4/MaXfERpzlPbh+cv4sz6mS6kcJ+0kru6tAK307lpJ7TcLr2ECE
k2F4YSbvrgC4PBHkQ+jLYFwNKDvIE4B9bhEoQAznrZ52xkYkDzhTO2LzDKHZEHSRQ3XtkF0AUqHC
tlO7/rmCVUO1Vr/OLHhkg34bZHq4c4vwEJVEhxEILLfdrzqr7UHs9orS7pQWK0oeCq9lkLER6H8O
eftPbkGfCkv0FurA7s9t3iMZ9BLd7ypSVYi8SQpJPvFwLVfvWBffYezsw6z/gQEUaIt4UgZYFHrR
X6W5/1rB+Ugl7cZKSvBcFsxs5CK7QJdSwgzLU4c9t9fMGEs+cL6aT7kg9x+CGrY09aqdBYwjNa3X
XtEvfAE7SjLEdyp5m0ge6MCDpF8SuH0gf9CR8M3iotEnpot29MLxyRID28xJMsfYcmcqyTHMof+N
WklaWo1vUdEwgyYqHjipaw+iL14oLYQTE5xiDEVQzLRLnuKxLpVLqSD0SM6A3fV3iYbtcDSHy7Iz
b6bKaS8Pf8pBWjscW5hX1NmMXki+ptHY3qGefNMggWtJXPm2+HqvSabu3xPLkPYdTvTI42HDyyJz
bxpZ2NQax3tyLW6I0znG8GfPT48LZ5bavJZEQGSWKr0pOCRvvhCSvpd/Z0/67fCTHMWj+0JoV7SD
bbamuFkokmnz4lJM3HQP/IRooG1nQ2DunPa5PUmvk64amEzco7pcW3W/3m5q6nzuJ00cEkFGZFYd
0sfAzMKL6ECR+e1NLz+cb8GljjBbBrR+lBKphLGvyj+F9FZdE6dJH8WSLxYYdbZjU0a/leDPc+Xc
vdTy+EaWoqchjq/5CgPjX5ygBTp6mYKIMdt/YhEmKymEw6Dfy9qUbJR7CGYxipFQ3KjFfUOSZy40
d52Bxs6VrRs3hFto+uOphkavRf0FRl4YegWkJYgnPlypTdO2cCTUYwmYbO/KhK3n5APA+k4PoRo9
tB4oS5ngczxs3iYB9LCLrf6awMgDgDqo5cbAgpMTT0Cs+kBICrYAE/sUqNQI6I+RthynAT1SXICv
7ChgV4AXsbQBKFl2HZDMBs48exEF802QzN91NVw3gm+rIVdsouzVD+IrzyJuxFTBH1j5RdWo903h
PmuDN278hPSQRC3+8RSse41cHoQcEDzJ9XUY6HsgDw9NOU4ZQUUIhQD8Y57e5FX/RErdKeojUGqZ
daMMxUk2qFUaWQ4lkfyJggpFxvTkBwVkI7H8hTitc1wzepC8/ronr0yKgoM1BlfEVd7FefaEWj7b
pIV4q8TRb9ESPIgnUxM3bMX1CLZYQWIv9A3ym5NbNVMvMyiKVeDDRK9hpcnCnZ4NRDgo4Z08dHvX
H/Zy3twLw/ijxYPk9X60rcws34XhBB6StGutNOxK6577uHwYqxBgtJA7hDPhs1JW9oRLU4c165+q
AAS0ZkBzoovrfO8eLYwm446fsoseAeDaBow6CFq45t2Vbe7CPnruaFDaQHNHlVpp5csXZVTh4scK
6Q7t7yJVVwpuC5vRubOBwwXd9UUKvRKJCewl7DpyOvHp/GyxoO/Q5tYGNeox+bN4OMrDdIJSUZGI
c7vYebbF4o2mF8bEQbeJQoSb0X7vyxUPwt9LighJVDViDpVBGjdwziOiO84/0ML0Z84WqyLoAuAN
rK+i+liVR8gV56+7IHrW5o4HuFSJXI/5VEyT9sou3GOIfZ9kG/oeJtL3RIeaOfvy4NsvhGSID2BI
foOE26LfWGmYxQeYrT6W7kEzqj9KXCpepXAPuNXf8OJt8WBu17QgCwesGMz/frWZMoaS3HEbgrcA
ORygN1ykBulpG0gtdnfAlUXk0PmXsvSyZyO+GUVsExEG4QoDg7fXv91Yc/OC1ldNzyYfStMO6j0S
9/ag2RX1QOK2nLVi8MLPJz71r69YT9SqOIDS57SN09Z/av/X+WZZmJXmBoYYuZI4dhxTjNCYdYSl
ntHvx8DYyCDDz99iqTfNrQxe1ZhDVfAdQyizvtEuxwtY2zDvth7qSDKq1u6z1Eaz8WzmXpZWU3fK
oU8fVTtzWP3fVajkVxL3qn97O2Ol2Rb2ucb0Ez4dKkT1YNRqO+hOLFEHGieUIJC0Ed6cnups1PT4
TUkyZXe+BZcebDbSBxLGdLnF0Uetw4/xrygP5y+8sF7MrQ2+4nL4YjGFCN1zyaF06xMiERnfOxox
ZsO70S2+/qZZxFPuovomMw9CvVK5Wvrhs9EslZgMSKqFv1Kd8vLGH4+W9L1Lzw0Hg+GXkZI2rqMO
h06/bUf82CtfLAuDTZ8NYp/wunYo4Tv1erg3iajHyudo0XBvdNXh/BtdusXsWLAjk1Xze1FA8Pzq
hvVGIRbCzAlyeDt//YWGn9sOepBV0PSAAiiachOn7l3uqc5QpSsbmA9lwBcfDvpsDLtVGxZ9GAuO
BUoXZCATUx2fOHd5qU0VIF9wb8nppdswO+ku4ch5079IsIA2amPe9SHBQooQ7hCWQK6qlBPc52zb
jJAu1TrBWxiBpCQl3hILhxDLlX6+tI7ps9mgL+UwiioC1wjJLI/KIbqKtuYN2Tu70U72hCatiGa+
LhRqc0NDFUe6XDUSR5kWiPdYuh0DMtwV/VTCJyXPQX2Vxd4hd9E+/7I/wrS/ehuzfUCr5MhomCUc
Qz8QT8qbts1tuVNPyo4QF3uSh1p2hj7ugbxHc+NtgbOvzudLXXk2fVAMRGbl9kTy8q3YBMOR8NQf
XRc8ldTizz/gUm+eTyPkf0MKHQRwG9pNUbeHoCSVCezZ+csvrXxzwwM8rDYOjUpwjAcSiI6FI2wn
oNGG2NGdsDPXbrNwWDB3OcR8aSey2fkHmIC2YKlXRpzeWoV2zPmGDgLK1zKhYrV2EQ3dc9J6D0GI
mCuDXaKIRxk2ptYapGwr3soPWuinc3OE4adZW9WGf4gqZCZ8KFboNRuAv5s8Jlapt4URWmOsrwyL
hYKgpk096NNqnPKFaeEkAgqUBzsBsJ0hpnYlmb+aMbqsDVir6ikYyZnRhZUVeanFZ9OUyaGEHvm1
dzDiAShtSfzJ5Il7JLfTlrTb891nYQBos2mlKUtA6jU3Cd13RTf3HYBhHaRnEFf7791B+bvhYEE3
ShiNgjPx7Pvyiq/0TSxeEaN9/vofMo8vJpC5i8JUc1WOG8Zw6VqcrWr4JxvlRdb1yzyLboYifZQt
4QgqxVEj3MV6nQIk1bMbNLjE/LT5JUfg3/PqanPHxehqUWpZ/JYq/e01j8aaIHDpNc0mEaLQfX/M
GeSi8tJFF3CRKP1tIIqfb8OFy89dFSrwSotoYo9jLvDccmj2m0AvfkYmB8bQlc/fZOpSX7ynuT+i
jU1TFJXEO4x56qQZqZC5/70diTrbkXidnIaNUXmH2CDpzsyeI2pBsZwTKJb2Kx93C20016HrMey4
Qua0NCkIZEnu3JrjCGKDJ+zh+QZausNs66YHzdB7I8eSukIeT+eWxdZFka5WIGkH2Mvfu8usrRSp
itohpUictG8quRQVWQ+icdMQ/3v+Bgvz1lx7Xsp5JWHs5GVQpcvJ1QotDnLKyqmaza/zt1hYU+dq
czey+l6LeQZf+aHJb1J9P1g/v3fp2YRYSW2QVB5dKTePXfs46vtwTbCyMADmenJLsUzfrAxqIi5H
z6GKQ0l3zv/qpUvLf0+yeh74fpZp3mHQn0sEfuX3Joa5PDwbtSB3Tcs7FK5E+DtRHByOx0RBeNrK
/m9pYVVmU5vpooFLXRXRq1oYtpeMj3muIghPtF9xXQuUbgdI4KW+JxfmpObVn2+12FwcXhZZoKkk
7BzavndUTb8YrGDlkRZ651wYbirE1pQiFm/diuvNULfXaeUDc1PXOtLCRDFXhw+m7Eudy1sJo+CU
G91p6MxX3hXb8/75fPMsDGJ5uvWn7Y7eWuSzm7yViZTv+cK29S4R79vxIBIcsz9/k6XnmBrw002C
AuwKeddMRdTpi/6YWmSVu8Bm7793/dlYzgu3kwGuMaHCfKVWoJER7T8HoN3GgTyn8zdZ2oDLsw2O
HkVWmzWSd+ArcU+0zW2wRZL8gsp66+3WXCJLfWo2wKsQIbDO5uwQBt3OI3HCFK/l+O78Iyy97NlX
kFlmtWl4k3ylJH+o++n6r7Fyakg1rt0/528xrWFfLP5ziXilCsgltNh1tPTVIkjNCByQCJvGffSw
5heltSLcW3iUuTzcqOJOajscdCPk+DEilrsnf0jfFjRX/fv8syy8i7k0nLR5kY8NwLypJz6ZBEYV
LfgU7EIru5ml60/P9mlYdElLBa+arl+QdFTlU1piAe9cUjg//d4jzIb3UPW678vwosOq3zewndsG
75GSoGE4f4OFBWmuyY67jnSoCZcSyFdqSBGxXxtvS60zG9RxJOR+XUzMCCPexa6yt9rhYFnNSmHl
Y4b7oqd+HMB8av0oIRqCsQYniOibTVbld35kHvvCSncjIacC2RksiFO0uwBGWvzlet5jUoe/laQX
d1pNuLhL/bnWlRhpZdTz6sjGLGrTngLAbBFhct0pvyytb3amYl7qsW5LPQmr32l3dV4BNBNFa6uU
4xt/0gqp/nsgVWudZkGcoP5n6U9ohMYUOYOSt2QtTsi8pxJZz0ONOiE9BTtrB3vu/IMsvWb570Hg
8bsjQ0FKXXr38fBPYhzSaOVbfunSs+mukoUMyUjEYxCUKQgKOzzCP8kIOf/LF1a1j43Opw6kBr0X
1FrrOllXEyb9blXonqX30fxm08xV5p04SF7achQ49IOjWirseP2iDNfMWgtDdy4uF8UmiQm6YzWI
/tSUWKn8n2+YhTVgLhIPmrANTalynaDXr8yE7PFyCq/OCc1MmqcqVu1eWwMILz3EbIJrckReTcxL
EKdEijBxDxQKvnd6L0796tMLdoN8NAsigZwxU+4Sz7omt2AbJGuGtqVmmk1wpgyjU1eZm81C7jeh
Urxq/EcpjydQPMday45JvQZFW/DtanM1eAKcspj2ko7i2RMeonzv78h5fhRO696zpROaOQFXJsZB
6BIWg3Jfk/u6QTeYUzvz91OKM4nWUCK0be6skgaWWnA2wJG0KX46YKrJ/2n39eWEp0wvUJXIyma8
G7fqvj1lxwz9MkU8FBjne/dSj5t9x7hEHU68JHY40asp/RkK5/x1v56t1Ll+PGsDcvQw2DldL+9S
pcTNGr1GVlGsTLQL+1e29X9356wFyRhqYDAnJQGC3LHe5Bekvu9IJf4dq6sAiKUHmW1rtJS0HDdk
CxjCJDXxMwgpIQWaG66VvpbWp7mMPG9IxGvF6RVQ6o9/pUSA770TmSa7FIY4Sd7jJrtZq4ItVGRU
azYNCJYZmjK6bOrvk8InoT+nz4b9AZDdW7dr6Pivd7RM53+/Hjky+dxzmY6JBHnvhN7biUNjU917
GIMQhI4f2ec72tfrljon1Sqi7meJx+oepj/14CohoFxvXhI0aeevv/T+Zyv6oNReLlhsTQCDb0iO
2xXGSXWzlat/PfzUudxc/p+cfVlv3DgX5S8SQIlaXyXVvrhsl9cXwnYSaiNFapd+/ZzKYIB86pRr
EDQa6KQBlUTy8m7nnkOTtO0hiLEKSqDNofb8bzAuew7j0oPWY8EntjLycZ8H9YueMMlUptAoHWvU
uEoIiRGyAt8nXZouBILQgj3ZxmghGxdfBvRnWRBEju3/+H4Zr2zTHCFVp6qnjkZbupfHrN24gGbr
euXdpoS5sk//BUOVQHWZCveBg2v6cnnaZ9Qx7HgEaiMC0/6qWJkUKuU3du4K5sueY6QsLgveUqSf
9aI4d8ty7T5A8XNvvGSPJovaN8yw4S7KwMGw9G+c9SunZY6eyljfG4AJYjihfpg6kJzm8p/cgD1H
TKVdaxspw3HpmrXdblhw/n7br3StbX9mPnSSOrBzC1lh2WH+rMDgY31nK+MXxIUiNo27DCBW1vr7
hMilRZ0qKmzgwCZjevFstR+HErKCuoGMdSkjr82hGlbJaJgkg/az+YpZs5dWdmfjFvvCtXM6d8Kt
C92rEQbZSRSXK+htT0tR3PXDLdKvKxejP3O4g6YeZp+w0pnEvEUhDr03QG2sQHsk65eN+sdWoz0H
X1UNpk3BXoqMR1d73Tw1NqCvnVzmdQaRdgNgxGqd1HT9/UZf+aw5CisR/dDTAVSgg/WjFC85GHq4
fCvBLHiLtv3K4Z/jsTgrHMBEDbbS/NAA+a9u1F6u7PgcgwWVohQAYMZW/gDHbl9ED2uZnd1keq2g
2Rp/vz5Xrifv8vd/RN/92HZMTdyAvDF0AYP2YAEC7gR6+W+PvyzaH48nREE03oaXUo0X09ZdkkQe
zdS9sbvX1n5WLMzqPhC6tWEV5VsBDmyPmjeu0WvrMrsflElJm7MAM+QY6Bwr6KAFb6Icbqz6tb2d
WTODKKVwIZMEinwQr24gSbHOhk17k8P02vNnxswnYdvthLNjFktneshN8N6MW4kBnu+39cq6zxFX
hldAeRcsr6s+zfausK1VZoy3zsy1UHAOuhocoDOz/iJjgqmNC+9+GaWreumGaEqvILB6+rePmEXQ
wicZppIzY2Xqt6z84U2v3z/3yuLPAVcV46YtDGxuPi5y9QDHsmghQsuDWzQHV87mHHGVXlQQmg42
a4q3ji0phAjs7uf3L39tZy9//4fBgj+2VirHovgCNG/nMbnRCLz23JmlOrkKRq/EiexEtiSqW7l9
emO9ry3HzFRRWC+ndvKx3sXWy2TUuSdLPf7bcswMVdp5adBeGsD/QSZnMGPXSe7/7dEzG20aJZRJ
gJvT/GeKtxYP3z/3yvGbI5j8yq8zD8zmq6l7kemCASFsgYQ5m25NjF1Z7zl2yVJTOnI3hXkWzkmW
6ZGk3rJ2zRvbeeWk/AeKFIBdz+B4PKt5nLYQAzagk34jnrz27pdF++N4Q9OgxAQRFsdhENVDPZnw
IzR/v1/5aw+//P0fD+9Q+jEccEBBsRzC7U8NdzEuewsHcG1ZZoYZNHlamgYejhmmu1oVm9xhi+/f
+0qM5Mxss5wugwkVNGEsNu0L4CQqNwVkpcZEcOeBTDiNv/+daydzZqj9kBrgbMcnuBqD71TreMwn
K2wTvdFTXq6+/5VruzAzWbcy/WpolLECf+lZO6DiSoz6AEmom0x2Pvbzvz0N25lZrhJpSW0H69Us
jTt1KrdgXpt2NkSp12phRk7UrBgJ1YGJsF3fGoC6snhzUJHn0dSta/yo12lgZwUG3mQBQZrJPBRg
uVt+v3hXTtkcVQQVcWsqcyCjaLuqGh4mmOH+tyfPvG1Hun5kmYZjaTUJh4lEqmt/ff/sK1v+n/FY
FEK6DMkbBn6t0Bo6aNzbMU3UPz5+Ztd+UUELiDbGCkPhod8WMYOacz7aN+6kK+Y3H4r1pw6aNEWL
C6/7wJylJXncySaiDDJAya0ux7XjM7dxbYA5/wJ5Y87jSLtlBoE4jrFxLxhu2N21ozOz7orZpTe4
+IwSg9JuimaNr2+0mH73tf9icfbMpiH2lJLRxw60UWzfXwT9KmCXt5d/jOjLW304EXsdN6hoPNya
F7l2pmZGDqVnt8wlPL+V2mvaDnu7CcLSn240Rq/cIXP8myathuIMzJk0xq5XyUNOy7PVQIDNEWKP
1PvJyqz3783jys785k37wy9Zyneb0senuMOTNnkkp1sDPNe+YmbUNoVqZKUvT/ZfKncBfoJHNcRp
ilIXCLJ70ty4PK5sxn9AcIZV2wL1TggS1RtO0Lh3Jr4SBPjE75foWrF7joEDfZxBVIUv6Zb64zIS
xhf+G9C71aKPm6iFwNFR3Ejsr33MZZv+2A4v990hMy6LRg5jZkUtQGCX/vX3X3Lt6TNDhwgaxAAC
LJVdnmwMBvfvrfeP52hm4dZEW5UMuMIvwu3Evii+ZzfW5O/4c3uOjIOcet9BrQhvXZRvYtIvedX+
ZDzbisLPQ3zOa9J2u9q4VZ2/ZhIz657ssijyizdqmxyoBKgli1vDc1c2YA6Fy1HdBgTkclbbV6hg
gwDwLjdvGcK19tIcDWc51EdxugL+Ow2RHEf5YlqnPy/9JfOjWrXr7w/RFboZe46J882GT0mP9bl0
sboTeZYx+jGf+cGOjQOBmK95qCLjxEkY3CRQuLZwF9f1h12AbENxacMuSN2EwfAlq+fhlvrDFVyk
/Vtj9Y+Hg53GkLyFB5moBvmKfBW9jHPaHAq/WmHk47FO+jbsW3aPAfYbjv3Kof5de/7zN+E5GIAr
ONRQQa7BdNov4U7Wt1pmV87wHCk3DF1RMH2JejK1Tkb3rkuTGw732nX4e7zoj1fPbYyNkxTPHpZo
JET5vT6w0/8Lb2s/lAfv/P1Ru7brM9dOjRKawugfrCrVoUP2pgeos9NbUmjX1mhm55Vrq2zsEZSQ
9L4H4FYNRfxP7z2Hxk1mlzRZjSebRR9XYJotXR15/U2qlMt9/ZeQZw6LG1HYTMsaFmivpnF5IQFk
4GUFbtjc5j8whru8BVC5giew5/SpUMpAzefyS+Zd/gyqJu8VAD/kMsUvboV6r9Hblyt946K/Zohz
BtNusOk0Wfg1sCRv0nW6pQ/mFlPqu5uzRVeCkjlYzuKtVXomTD1Ye3fy3AAbUa+GtZlFctfGNPKe
7bW1HnfF6pahXzllv63oD2sp8zQgdQJDz/ix5dte3LCNa8+d+XKd1MIrchRCs1GHzP5yUUb8t9M7
c+XTBBm8tsOTeZOFhnjVXhL29On7h1977ZlJ+6QPgE9FBWcadgDChmM6/eNrz8xZJZNd+E4C3+r+
cCFeHeRJFLjOvz19jgQrtVv6hURdFfRYbrLl2X64BUK9siT/QYHVzERZAi9ejO026aF5g0rIv83S
QIrjfx1nMAYuJoFQV7FKujDdIPIG+5gl/asobk35Xrml5+yghVR52pk4Lz4IlDtwyQljU4Mq6/sD
cyU5nUPAjMkJFBN4et17Z9mA1c03loVZrKlIb6DMrt1yczZQVZhZV3YobF+aCtO5PZgxqBMWBngN
oMp1yttwXN+CTF1brZndusqsiNfCe0rvY7KjqYT+oLqFoLjiGObwL5sX0EBuYF0XZfshXXifWRIG
i2YxLRI3duwwvTmmeu07ZoZsNa6YJnDBrTyJy9N8YAwcQe7Lv236zJZTMqXcci7fQQ7Z6IQFUMAc
YmwBd27s+d9fn86xXr2XVgGmj1DspVVoyCq0pzSsi9fv3//KicK40f+aHVVMBmCPu5yoizZauuiN
dRBdVNFEnKISQdb0zTz944/NbLxKHMMdMASM/FQcL8IS7QdAI+s0yjdVGmVhd5DRLXd2xUfT/yC/
JneoixI/VvTuDyhn1iBrf6j1vWOXK1XaO8gxb3nbg5b2Ftfz3+9HOkd/0YQOfVOMwcozIS2XYBHZ
rYDj4tL+G0jROeILkhwtGN/BmOEqUCCBOSruvPA3ncmijKuft8Koy0b87WdmNs99qKuXBF9QJ3Lp
kD00xMG7ZYedOAbs4ftT8Pd7ks5lye0+qxud4TcKFJsrMMx1LQZ9dvwWBuSawczsvSmqNG8ImnQO
PxXjg4vqNvv5b68+s3afUBokTQmUL1cgelimCTh3/JOJ7tT3P3AFe0vnWH1o7DEjG0BrfIErXpiJ
jMVFXsaKk+0tnNOV9Zkj9oOOuok5Wd4qN7eO91VR5MAIK298wJXdnUPR+iYp6oyCbizb5A99ESJn
hHwMyOfs0AeLJbgaQKsR53f/5qXof5BpJXSNuEwxVAJ5pv5ceDs+fd34litGNweh1XXNm5QP+drO
1tXGW+aLJFYvgCcPC/GWLvUNH/L3UJ/OgWct2MUwJ1Kma+L6J7Dkvcn2RXHnNPDmrfJfKxQ7v/+g
3/OTfzHvORAtUDTFQCioBsVUslglySdIWz6ZHBVoYRwr6ibx0QBMCLLVgselQFmJ1pCTwM0TM9SW
JNjV4xKl/vXgNHVsmin4Y+0sX3h2jhnQon+1BwHdYUEgWGF+0BHciaOjB0gVUb6k0A/CIBbUDHQa
d+6/gVzoHASXE9GDxbRO1j6/6zHtSvKos249/NrezC4T7H5dcBfjiOPQOSFkA5600x0TDRnBcUSd
e/DA/Osa/g2AwZXKGJ0D2AqlG1kYGEG1V04ZCgAt08jcFg/g1gZl1U0rvbz+Xw7CHL5mMrDp9pdJ
V7nvfmPh1aJ5/r/67bd+48o1M8esiTEdKesIXxueu1U8WSpSH3PzlsDHFXwNnSPWZJp7PiM0BSsq
iZb5elqz+GtcApy1vqW/87t48Ldlulxyf6TEgwSpiRp+/4aVb8Xxc6mjZGn9EK8DxHz1j+D/YyLi
SvAwx7A5yEuKzibpGnIlTK9rcSPCu3IhzynDRqPzO9JL3C75tiavpv4UNLbQeP3+TrkSMXj0f5fI
dIpsRAs3XZdamxG4sx8G1/SjrKhWym8PU3ur+Pn3OiSdc4alMHNWDbi7dC2sEPQdi67Kv7ijv7pG
bUDJhE9smupGwHXt9M7sPkfm3wWgylqzwt8ODX1ooBwS5MENAqBrqzYLJERvF6OqanC+lsa7mwQn
JfWnB4B1WFqVhk5esfx+e658xxzjNvHcccFpglWb5FqLPpI+O5JOxDceH/z2HX+xkTnOrc58yrsq
ARd3ymnsZc5zInJkKGYHTsVyPUp1clr/fertB5O1VciyjEdGAR70zq5ePMO9k565z1S7DozEiwxS
12GW9x9uGhwrYRk7aZN3pSYCpxQ8GkaehNyy43Zof0qlFpWt392i3HnKfqxraz/xpAnNAGo8blW8
8sx8MXhmrZRGeyQrUMeRfHi8xLhbA3zlunQeOvOlLPMxrFJjB5FYBS4D95zoZmPZ5YHWOhp77kZB
oMCC0/ih8NN7XdVr0PPuWrv5KqXlxJ41YOpx2GStqTAsU1ZRRjkPJbHM9Zg4Z5DOrwp/OmoLWpV5
9kkmqCGOGvBhjO0vzeSY5+4YOk5/l7co6XM3U3FJwObiFPeK6pMQ/luZs03OkkPLx50w7BMUyLa2
Na7EZN35LCjCdAIF9aCcZZsp4I0CewA1w7CmRMrId9Pt6Lc7KyV95Jf6vSL9tmHjm66yp46Tz4mI
U+t0dBegoR4Rq/sAne8H0tl8NdjkzMZpL0eQ2Lfw5yFBohAaPQqetm6hsHKhC8lAppla+bpLLRMC
XG4AfZJ2R6hc9NSrw7T3DwWtMOhFcnmfZ5YXQ4Do3RysCeyM2bvy0QoVVERwFXud97/YQKKAQPFM
jYvAlxGgoD+c0XvUiXnHDfD3a0fgLiDPkNfdqqLmYeFzdN3KJ1p1PPQN+ZVLg8RkwgCzUMbRLPJH
USYYME8g+W5l3ZH7fiRb40kpa9t1/QvT00o45evo05/WBLoq7d2zwPh0hRMsiemni7Tmm4A2j7n0
zkzbn45OdoFbJaE51THr5GOnO1DASfPQosYHSuZ8KUzcTQZwz9lk7NAlfRkMjAC4GF2wQTW2sgJL
RI1wQeKoVx0mhwYwQqeMxPVYsqgSxlpmOHmsUE+gDNsNlvwFp3qom/p96EDxn7v9qevsKdKVu0H9
CQyaplfFRWtiErl7mFKXRKBf+YJqAPgUxuqN2u2DM4mYpfmpRw998vrT0IKNHoxP4N8HywxoCFdF
6Sbge+wgTZDeC2/4LKi5M8rsyHKUH4yegI/ZF88gxAPxfBNsbSfbToP8lZreS+Yo6ARz+V6PSRr6
5ZSH+N+fzB3uwOy/T1oBmbyWQ1XMyXdceve07RaT4e6gZ0FCnLgDs7zzFJTAVwln27XVUmBScDkA
3N0Y/K71EXqmVR8SAnG5ohy+etqulbog4vMvc2Q6njJdLptM2FEzuF9ljYpGV9FoFOIhqKfXtLZ/
yCoFYafzlfXuR+A2dwoAqwjCAn00+COmIYSKxiJ7TgV/4gF7N+WE4W1XQVKwfbeb6dkK9MY2qQxL
A2T7cnpLjcyOlBtgikJAR9vNcd+Oy1SYC9X2q9roMYigmUZT0NAhxDvOQdVh+NCuVilHM2oYIRNh
qo021XkgOa4hnDW76/egEtxaBV0zkg1hP0gaO1n95Gj2y0ravaeafdtjjsO20ntWGQugLgpoWdtr
Pcq73kpXfdcSqGYEEEA0sZeAaI6WAjKuG7Kdw62j2+YAzTfpoTWrD8wksaXDzTWXvh0rV66Hmu/H
oADNmFBJ2Cn6mbKmC31mTuCphnQCMd6Vmfhx5zSLDDlFmFvVK3eLV2L2+TponGwhpP451hgqGfwX
G3oCTTYdqUmP2klXQ5Ov/XwCCVfB35KiOmT9RcGjKB5Su/pF0U2fGnNPiHuahDrlffIkWqwOqei9
9PpFZ3AROwUU8vzsyZ26dROolWWre24NC4iLvk5M4Zo3jAVLi71qUoH+aBKpHLkoE3qHV4BPGEBG
11a4y4zBw3/x9DBW7Qc4NR57nT0TRqLMLVg4uqCOGrLqmU3QlFcB5ryYNj0MjKL6l4MawLTyV4Tv
y5pimAaahGshkxVPioMM8k2TTq/S56D2NI9TTlcDZ1+t9g6ohG7tlMa9bBz8TgJhwfTJTLoj6+W2
oOWqSsi9k5VFCGWrByXcOvJ8uwhlBfHJCqhYU+smqhtnwWX9mpQaVMZZus7qZIwEFFHKoYkCHyPP
3GgOueFsB50doWF57Ew3brLgB7N9zFtbYAdIXf+cq8sh7Tgapq37gDwtCEVHP4MkPVW1k4aZQXWY
+ExEAEM/EGyvVzb7oQk88NYbi4Twx9a173liraHQ5IQlMGCLSqoFvu8xr3y6sW1nIwdwfIxerxfU
ywyIF4oUXPaQBDbHjsSeAa8IP9cU7rlzvVcFVZQ0Y8cqcJpQ2vYa5Pr7AL4p8FsntNqEXIRLNqa0
MH3XbG2PHPLL6jO2lp0HPsLgK++mX6pJjnpEMcIKJHgckOP2Xb90J7ZlHDV01/1knoWTWCMSEKyK
gBN5MRPgHgJRrEpCj6IbayAtHCOkdp9H6D49VcR9dmsYd2bnbVwkX8qYIlF3R5LtfNuwImtg74ZL
d5M7/vK4frSV/yxAZABmwn7AIGAWTa5zGgEADz3QzxO/HlbASB4qu4rhUCMPxXdAlfNwGuxDZjBU
x4MfEJkZwrZst4ZVJZFDhr0lQPbTXpzN2IFFRQV8AaXgtTVmsSm0WE+wN+LK+8rxW8Q6De6VZJva
Q5zUbRZXgfXQeIrEDSPBzoNXDNPcH+O0wHpUefdVNqBaryoIxnCZ3QMPgN/pk6Wo7YPLhjY0bXYE
w8eJMwaWtWSvrGFv9M7PrFT3UMzeNL4bEd/ErSwJ/LEO7t0uPZDMeed1dsyZf5BCbchY4RLTOupd
OyqrCQeRZf3GB/2PLCZQ5ktwfxI8zWoP3QSLaApSxk7roNtCBXQXMDpjVYg92qJ4CazuqbOSJprg
laIxtfd1gEu8bgYd9op9GACiRloOdqhYuc5b51NoXNQyPwVOsCuVizioJHvJ+HOSByKElsi93ckz
EuevzPOfA6feBcwXYZO66Fm02Va67VeTZiKCf7/HRfQBqZVjVSsWCeVuvMlbqHQC/S64AuKmGrd1
329Kp9rxVi4cQJa1xV6Vg8G7yn5ua3SxTeKtLVq9uE6NkLKctkaD2y6r3lTNMviZYD8QthaW3cLk
7THiU7qgNVum5fQMQdcjaEsPiZJOLHr+y7WLd1ryz7SqD7bRy9ATnRlpNj50CAgwgU8gyxdYXwlH
GynPF5J1auGnVdygiVh3CTpMBtex41tumAT+U1bl285A6A3ZjbDh5nJwWFz1ph+OhjZCqy5XZu2u
PT0ikmjFchpGTKcmL4Co7SD39Oo3/Mts+teGFaekc+6mVjTg3hjeGoLKvE8hfAFBUj7RXd25kS/K
O3DR7BSh98B1nC1V0tAbMdM4quad5OlGBH31mfdjFoKiImZKgGu9zZCUjkRE/lBCPaLo7rqyhoKE
MewA4YUcbZMt7Rrt456zbQbK38pXpySVZQTBgWZZFflhMIcltP90OPEKqlEJ/Sk9a2Vk+ikTxdYm
4tFq+2PX1Y+Bj5i/s/iythh6NRZkLvPUAnds81pxvgOnJLxHb2JKDRwjlorKuj6UtXwDG+wd1CcO
pDYuypT7hHt7KFAemEEeJk7vzK7cZm4nw0aoVcoCimZ3tZdcLtDtBacr1Jz40N47vfnuBbi1BPtw
KisG8eQ+sfjXaEDaBFrLP9CIjHWT9mE+dG+8KMZFNZAuNkqITUA98sQFdH96M7RzEidok6A07+eb
uq4eMpduXYc9J2NOVkENxcPCKd4tyGeFE2A2eAWQmeHFljowENwxdcqomDa2m4FPIVuTVtVhN4qX
zmPnUThInnDbIWrdGIMEDaxbrvlUPKGXv8tg3qFOQEIovKaIU9t+6cvkPI0jhUoXMpkpr79MOTYR
yVoA+JA0hqbn8RC6UH4kMgpzN4Oj7CGY6unqXFHzvlPpByZ6j37qb5ypPXbucO8heKXtriDpD8vL
l14j70aq0Ibyo6Rw9hjfLpGzVG6sJ6htWxkmlAKEBl5XH+rMxRRadvRceSySOllUZn2SNfh6utp8
kVxPi0ykWymqXSsHL6ST/Wn4kLjC1fsR9D5uXqdAklBC/Iv94sWwNH1ykJgRxzBusM8Lv4kcmSCn
ggopouBgMTL7aIK/IhRuhZuUJZFhsINdIrweCi0WlZHtcmFPoIMtqrgVZOXpDo3IRhwVlAw6d4wm
yziIwb3zgi1kmRl2w7nnpvnL1xW01mtcuQbJd47lrHEaj602f3Zmti7LcSM7EYQWpwevqdc29MOi
rmUHqsbYaCYa0RZvarTlQ1phPtynaplVw8ZIbXRZSbB18+xHzro3ndJXA6zsy8kqq3AizZ2fOFFq
F1vLMaPEtZaDDYEwaCKKIoiDwntS2XCX4eVSSRd+l9iRdXFBkzF8GYK/0iB7Qmy5a83i2Rzzp6AG
P6AXHJra2mDIXoR+LfYkmZ5zA5mGztIHl0wrw0b2mqbGA+ns1y5l53wQy6LEWTE89mZPw52ZOws2
VM9VJu7GCf/WDcSDqhPmYpYJgra2re+mWm2RkUdZLU7T4MmQu73CGuTnzi7dk1MYkJhrG2AbB6MO
LZUvDU71AiqbQYxFfM886zTkzq8K177w9Uc1OjIEVvvLafuFA3HxBRKZJ2sgX6PmH5nLfmAUMoPv
4FbUXAYaJmZ8qKZvYoMFfpib7a9+LJMIbKEChORlzCobmna+v2Y1AjA3yyuIBZh7XxfHpDWAkxm9
S4HGRyXeZxFT1XkAbRkiyPuqrvZWXfEdGYse0pQcImN1gFvNTLdIFg68Qa4vKTubvrEffWiFskkg
JqzGPSbBFkGabCh1gWxuh5Uc/EVakZ9NT3Q0KfMlTdp7XhZPBvqkqA50R98xkIs2i6BFRido1CQo
THjoz1v2uPP9pomYzOqYOiibDM3URdJyD94lYldtcuYwndDsMyyXhXqA6sc9dZq1yIc4MF0z7gP5
1pToQYGMzwpTotwYGNE3RHiY3dMgF/J/NI610Um3aAa6G4CbCWtao0nRkJUzlB0qTuWictRSJcEO
Yn1BiJblciIaRAfZTjnQNW/GDpSvAqkMCl8icB9tORzr3Mwg7YRgqvAPFkXrQ5bwDBWS2b4hZ1AR
w/4M9qQcFwbsyYhaOY8S391S26hCvMxPERQ7YIQQBXvJdsDcVJSMao+09ksT+C8ZiIfWMn/lrvhq
veE8uORI6vZcVvzecqAIjjxuT4Iad7V5ziBomHjmoszBR9+z5gOJsRkFFwUpXW1ATwbJp875DFx/
kRXBjhlw56ZO33smcYcU9NHPhi+bWC+5K1dTa0ce1DQ8D8JXeXpmF2HFVgwxJf6ZIamlsNioA/Sl
HpqlKowffeNpHCKfIupUj4owiNSxu2TwaEzsaoihXPGQizIu6vYoZbCXnXNsEWcGZceXjoN8mglx
rxwGj52tqOwAcxlSvGF5MkEjHRWq+JE7zcqqvBcK35jm0w+WfzWaPaQeKorg6D5ZguUgFkybCFJ5
D+UlcUsTuh5B3q9h5SHy5CxqcufFHoq9b1aPmTk8BNpHMXtY+/20vLSyQoQWdwnrd21aPjt9sKzM
dkUAV2HKXrQy2TWec9+05AV69G/aNle6mLZmNSKVB432IlHTgQx8jQjl3Z/Gu8yvlj7EKXg6rilH
7MuKhVa8impt7T0j/0RF40AtdkbB5ODJhiJx5V/UJR8prba+2Y2QfvOfLQM3/NDRJ+2ShezkC3Mw
4WnmzdltyZOVZ7+UwqyVzP2lYUwnv5E7jhA5pEgRRWoeue5VJIj1jolc3DnFEjzAdyZjaWj5SAsd
Kp7rtN5yjRwrSPXSGTJ8SvbSCXnvTQVQtFOxBDcVYKmu/TJUxUdZWBs3YUtzqLfQ2lmwok5C4kOV
i2ik2nwJgs8iRBnw0PhyI7X3s/TEazLydWkm685IUBTjd44Hu87ynQUxRXFxspcMjfN7o4cMpuXv
4TbOmvG7QpBPGpTHwHdXQdtuUlY+6RzkPr6TR67pbr3Keq9bC/kWqiskSDYN6tTlZOVQZASYopna
0CnVVyPEysqr53KwTgnHbYuBZKcvFkk7xaCZvaM2dCcHiAkC44UqKK5BHlQH0w9OiGW3gwT3id+b
nwTVJ4ECGkEWyxLrzMdyYWo3srzyMPro59f8QZVdPGn52Vb0WYtgXQpGltSaPsrMfYJc+RY11rcx
17Fnl7vaQRYDOo+kt++crP1BSPIqTXudeOMWg9+bwqhRFk5RrExWEEFfNyxb17S4xGTypYXPwXVd
Rl3tRwXoF0PEecu+7l6yINeIAyU+EiGjY2Qb7hcIE9mln2kZ6zqA2DyiviAw76e0PQe8PJpDhTAc
aneG49zBrA/c7p/KoguhiEFisBb+xPz8GA0WRMgdAzVKek6zwo9qR8WaGVWkGuNJJ4GOUM7fiCR7
NiWSLob6FhuLqNXFvk6eNWfrMi8vMdS6Aygc2tqQteBDrEqyU7JYBgWKCvBboK2KwXm1Q6H6CSFz
WOZ+nJnOetLJoiVeLMZ22TN6nlB1kl3+C3FrnBfl1kWtZcIfor4FgSM858EymyWqq3cXCglnVDEt
/g9H57XbOJKF4ScqgCyGIm8ZlC3LsW3fEHZ7mjlnPv1+2pvGYnYwbUtk1Tl/NAcSbq2nuY4OU6nt
umxj9tL3m5gpE7Dia21FO2KWeJ7M2xCVXCqLX+UMMovzd3bc02CWn1TahbMTh6q1QgfgigG5Ozq5
9mA66ktRu5cZ4g+d9ftNq8PWnklrqQJNFoeuQKzkGO5+4TzwomrgO6RlVk3Ol4wHv5HiWBflnqas
fVb0P2RTPkwa/aA19BdL6RQ283DFyPbdzNtZ69vjinbIm9ryWkfVbbDUxXXbhEZB5zC79WGrln9l
2e9rIY9dY/1t1EBjjroUKXLtiPLYNTM/8pafYp4EYQDMb2Y9HnXS7lSWvlbu8JjVIJKMiNGqPY6p
HUhd/xzL6E3xkLh1dZZYACeRc8Zu1q2Rph/L6RJ1EfUo/RX0rQV51U7x7IaGoRlMzNUhturTqI8f
fbV+LRUjiFypNrUH4bmtftCUdaGMB9ARIE72857g+Bva1L9O/gbasctE/UZ9UZgN9epPggM83k4I
LcI5FWRYiRYywqYWWK/eKot1uOk0rzTTU6JXfq+Y+kdX3vGyNMhKrfEbJIpWPh3Kcg4JiabNfJuO
DrMeNPcP7U8JlcOMY4PcvD42lcfjz6liVgCioAua++Y46Us9/JaCRbaJAkabC1mo0BRxel2sbi8H
tFDgZE7KYT6iigJv9EXjpEHlqGe9b/8kdv2jV+2/VMp9UfUaeKX84xrZKRoWf6zc57aIAkPl/zQO
yKJtb6uKzi7Vl3mbP1ek/WT1uB8VzfW5m/yMfOHhKNRRkezPGuzw6M403jYWjUbdPmnav+lYHMe+
54+ctdc2x9A0l2uSiGOeipNdyn3CPOAkI8dSD2hQBZWKz3XUh8QS7e3sX28XaagVbea5VnntcueD
Jtu95nKGItXI8+W9LeyXegSlL7UcGLFzXjJz8KfItvyJhYE7umUkUL8RmunAzYw/tqkcv9HnwIxz
g19kmPzJxOjGsjbY8VmW5dVe1BFJX+UBWH6205yGUizHTS/eSqGfMqvbzZKTXq5/ikU86hrQiUKB
7eUOlcFZGz+pNem8ws3L+6F+3uruUbX9zxqbX9bqXmJbZy9OkUcuFCmZy5x6hkudcOU4zylVgdEw
HiQMp1Wrf1aSPA2NVXiumtRl0pMz7nevizgBkAUnURYHrlRgExbYyqRVNBMrNBKU7JSzQdxV2zww
tfaeW8uXaKGMNR+i334oINqSFsamn8OqgCW1BHC+Ix8caZZ+KYavif5rD3EOlddW9bym4u+i9wRc
m1c7Ib6NrY5DtH0e6uXYl/M+cy32gZQOk9q+buYWzgBjc8Lp6RbHyRWXpBrMIGkS3o3I3hUxbSNW
rA7NrD3KcTjynjxtRLL3xnqU/XoZ267eGf3ieKnRVOHG4UlJ4Ltw0++eQbVdmc2zOQSxejXn8W8f
jfehONllTjx4vWumXlNJkH31XOj5Y6YGTyaL7a/J9M+RHTMpX2C53F2mkI6hs+CpM3uQrD5+Srv8
VTOGXVIUlK5rL9SMxGFT8/nKRD5ZqRPUuvyp5p9a1tWxi+yzMGI2OWPZcRofijL720QLz7uFwM/m
G4F82+tdK0lTc42gEYZXcknA5gTGAi0wzigk1y3nB6oy+9imw9FY00fDGPmskuUsKHjdaTVUrONY
33Hu7vG8/2z2RmOUyH5Fixyqs5Jd1M5HK0pG39Sqp9LedqxCq6fVyynmxxv6ZXosZqqb3Y26WSvM
Z/G85uuuq6ZLsTVBJdMHjrtnp41JZecMabbyFLtTfjCc7d+8tGE7z7vR7m8GmIixLf9tDK6erbWh
lZglwxjk0zDsnTT+km70sJX86lpp7matsoH1e2/oXT4u+e4k2vSgSLj28hHcvlXRNckwLrfU0BZr
5Tz0FjGX1cxEo8+WvquK+hLrVWgO4/vmWH6dUnjdM0KlbmGfJi3x52X9nWW0+IUGMow7swjtlEvQ
bB7GaHl0G9YHwv7/60w7WBJ9vxb3+fTeEFs/12ad+Us+2MS5LoQ5yuF5LMbWs5XT+uaaPa86Qd+9
wXOl5GaGZpk8FZtOIrthPdaTfRT1dmnMdSf4j7UNBeC9WB/lnHFquwBg9li9UfwZdKZxplY3pX92
uTAM3FTX7t1yClAIUtcK87UUDE7SYTXthXGQLW9rViHNhU+813+h9ApELI/TGN/6rv0js/UtMSc4
VjorgKSNg+k2qNNHlApiF+VpGnKef8klp26lNKlILAs/V9olGczEEx3xWcnKranQFMxWu98q5z+1
9O+CnjHftgDbx4GUxklGD/8Xq40iqvx6zZ/pBz03cXGoq0Wn57jaOPwBjjZbkGoVeZSkHLekO0LU
esM8/Wb1utFIG50jRwValZ952y5TlwQWcBNvHDpPYR8gDIOpS7+WQhyxz+/inGwBjtcg4VQO0f69
gozfhpVlYEUFxpzcBJrOEgJo9rqmcvQWRwNG7enkcVzDF7H4W+ZlMIzqOOT2oc3G0I4b8hy6Q79w
yfTmEdHHJ0Xzz/UARmG77lM6to+uane9nryBlv4rwef8aSHWwoiUFrYVZVCWNd0ySAAEG93Nqs2P
BmRhLbdDPatANva3k+SCZ9R4zgf5JvVp8GOYGc+gPK/TRR6YWf++ptEJ7PKbkFS61uGcvMwtUR9O
l7GeaSzVxr9lHdPo2yYSHcK076ZecWe8zCK5jXq1yzY41rJ9sIUVwKOes9o1fzNjPU89ZI7ZfEzD
+M/kWzcG+Px8owrQFddNpqFpTY+N2V4yp75qonlaOMxWizDpeLYei3U7TO4Ej7aiQrGH5kFzngv6
jyiN3JmU54Ul+qmHbd4uWWd/1WVX7wt3zcKi0k+wHAelt5bvuInhj0b7x1izX8LmiXusetS12q50
4/NkOR8IU+hZLwe4pQEZZL0kh9TAzS6qelc60UpnK09tlyHgGBJs4dzXIH4CjDZV1gseFp6P0g11
V9z0uLcOmePkgTtWub+g6CHUcRPenNEJpLadBWXnJ6MjARvp0yZwIA9NyltPVFNu4VImERtJ+SU0
dR4N7Sley9hbFmrP1ik0YvO/1rWlt7XR2UiS0GrH04whILHgfYHWvETIQ5YYv3abPxhVd0ryke4e
LdRsg1bu3O+adnhhfYKwGpgT5rgMdebMXA7fudnR2jzVB9dMPi0neZ/78Sg7hpZlyvhuaovofO3J
aOKduVa7STpfazKfxFhdOgVKce8DdzT9tlSrr09bx64XA6bJmh9A0iM6Gz8196QZVXs3aomDZ+ww
1u+VM6svPjfufLx0NGp3TnYyV+Or6JkgKSQM4n6E68NUM5q79k7ZqwmUqZjEATT7ERspXDYEdMH+
MdDuGmyJ+ZUvG6GuUONg1xf0JvzsTvNJHS+UQ287h6SuApghzhyg4EzIj6mvn2U0KR/hbZCoaPS3
yVBeq49eOW5MPAYCQLqoVCgXdmbUR9967O559PbdOJ/0vGByXgMrjS6b3usB+G8QSe1qutRup+Zz
LUo9UCsnvmtGu3wcmHYc55N644+aqxNA8NPZ0OQ0+cXe5tdELb/mZt8chbAh7sag08zb3Kd10Jj5
01Dpj1Zt+XEsOJjBosgDamd1dp3l0ZLT17TNOwtVR9zMr3QU3JaWrtNcrgv+MPqfExnBQtYhg9eD
ZVSaH0Ge+d2UhAsCaG9OSIIpptw3ZfesLfkpNsTunhEWi/LSVtmzEs5NQetT6N7Uflnyv/rVuslk
Y5cvd3mXP24dR0vRR0d7npegVnDr6Z2ISRBX+m5XwHHVHShNSmW8kcEkpJVz2sy7mo1KItckosKa
+5doar+iRp3ARA9xVsPbsTLo6mxNWRoMeqsdKbIkE62/NbN9SuncyMgcg+Md3+bWOBv5lgXxpF5i
e6F1ZeEvGzNoKiJ0AzXqD2Ib/24iP845/M96Z1rsQX3NkFMON6xXm80pTineW8uD6TRUKxv1Exv2
rWjGF5W1e6Xmx5EKeRRwvCWDHeirdsu76MlhCCQMfJcYWu/pSXOQyawfNS0PRVrvU0c/VBTo/Get
+tXo+LX4sLhPn+satj9370LT/BI5TIyzaHYI0GMy/ZTGNWSvP7baaj+3MljwTXXoIaoWH5BEv2ei
PKzrn9HZysOo9dsLh2sc5PevdIqtg50LbvaF4coY1j7IGq7bntc5XGTWAIvxkpiGgXAR6UXJH6Nq
C3+x6gCA4wm1478eAmB1kOuUrmH71mx+Rvl0nauVA6/4ijTKe83MOSKfZJ/Tah9yz0DpVtR+tcb/
mX2qh5PSIn+1iu8sF+qgbYgC1pTtEqWipazQjQBH1zF3d1bLBjQVcail8oVuk4velQcJMmabmK3h
FM9ZVfg1Vb4x/CPCy293bADHtT1zkxYYm+Opxsq9uc6tIKsW6EYHaZGGeGMKZ60/WH36zyoTBp4I
jrQEjDTK7EFPzAeT2Lc0S0IhxJMhrQeAtYuru0yE5gt6vytg965CcXpInYiCyLlCruLcsjqDn6uc
z+7em+E07MxRasSBWBHR6A23KT8by8GcBujGWWZE0/k5tRpbNvvtiAO61LqDtc1II1wdJIedzS4G
Lx1W8IrRApMS+bVAr6VU+cuYMYax3TzaColtX2f8YnN3pGIopwkmarzVbFqfXt/rWGlv2YaZIVUE
5dqj+SO39lXfRgYmG79VvkEGx30oVUR2j2Ce0R3I4z4+G5Md+XVtGuE295W3Wd1Ta2ovbtZQNENR
fW46AOfbIzlJPkrBAzq3IDWGgBhZE0liFNpNfuIxXIJWPmb3w5hdd0JcuexlZfRHbawgj6dPWSbH
EtGDBu8njfS31KVvdBpMSG/Bb/FpNq0IUa2c2lxHL9txZ7VyN7rOrkzMHyo7N69Q26HLQcoyGwhC
G2Hvy7ApmeDL9NKOihGHk3xFEnibU+2fDesZqLb5m24AjK5072OcOnUJ7wAPCF/dMJ66wf3pDOdf
RMlVv9l5MFaoH5UFR1k5Y6gJ/SV254vVtw+iD1pWS58C66T0lpTZodIYa8kE41CIMvVd2erRnFaQ
6tLLs/KlT8X9lJFkK9Dhk2Sd4G6ejmufXLJCPhi2UV7BZj5YOnMvYx/Rh4w6bK33G/qCu7w72A7Q
qEMXp5X8BVCfmMzRF5ZDfdSAFmXLAcGu08LwJGGTocN1Y52/Q2ISXnMIqvqrHDadjN/myxXdq73Q
P+Kg9S3qQ7H2O1kQ6L2aCELS+EOvF9tz2kpB3Lb72rX2g708CLVNnivrYEtTiKaouQiLe3Vep3du
ZxkumYVEt7v17QiYXQ6+7jbvsWGQrA1EGff5XU0xkuC8vBW2uGbRgmrc2o+GRQhxRqyu/m72GmRS
7R6zDrkXD/0FmlZdyhYhgLERoaitAEvTeqk2PJDkQm/9dqp77pjM0AMZVQBsaLfhyMebkaj2BTlj
5WkL+h6hkxrNPk+B+hpxRCVtfLQrlfljYUx7SrWaryka1n2SOddExa+mNj+q9I6653wYhkU0so36
19y2nqQ5eOBZNSdLGzdwJ/elt5YpKOPuNMC9iCV7TJeOJzMbuIyh5wqzuyDB8UarfB8t/ReuQB4h
zwB+2oe0My32B3lL4V58YSKui+Rvajr/7Kr5q/fG52RoL5POeMXKZAV5Y0Lb2//yeCwREbc6/LgJ
hL5dUyc+WpP65WyyQcKT02hlOyua+dDWFM9ExcTYjwDRkx3zV2f0PTpwDBmim7RH+kI4X9vrX1YF
fKsb6NtqATK45fIyTuJUrvWKzqrebVZ+WM3p2JLCdiiq/CB1rk86F3eZte3yujpRC/hsxzimVusz
npO/0eR8FnGP7cxSZ3wQwUTgMSvv8Ad7kvAUIhT4UTosCnNHNv15GacgMykR4gP2GnQNXg2MwU14
0AGfKtt4mMoJKUv+22P2stz+YDAxztI+5Wp9SR33kLgRk1SrPhnXjlRhN34PmbWk67xzcjsQVme+
urp4hcj6T0NZ7NxbfIsI2bkJdjduo98l9gy8OZUMjHnj03vHj5IASaV29IraD9lHHcWB7JO/6yZ8
WKtztVZ4EQ1wuCaKYChj/RKt6pyW2oReASCiVOpcdE0VqFKbg2bhsMylEn4Md/WijM4MYm22Ub/2
GtNukQZL7WY73ZWZ53TRp265N0tulynVXsqpYoLqb1na37rVPej5YqAmE8LTqgT+7C4rq4yXGJqz
LZ3/uqQNxjipiaip/rO39Gkwmz+S7zmW8mywyEHzF8+O7UInZ6faKv/2tXybmQd5xOxwcawnqLAr
DrznctMPvAv4CtZsJ2e5Qwt87Cf9h9HkMXKKE/zUb43cQJvX+Jxmi8mbUDi7Xq0imLuR0P1uDepI
f9bdeRfpjIipYOsr7pLA4r5ZGWX7mFX5sbzXhKWWFYoF6K7OC+Vl/Z2+ifr/Ztmi6rCz3gfnCNhA
OH9i5h34Zz1fr0sTHUSuvSULa0XFo4ih9kVMzWO3rbe4GzjiZ/xpi7yk1fqmpXnqN4YA6Rw6ogko
U/ejdDsqbdnFpf2qtQ1qdOOuIQZp1bXoxe6cp3Xglc6MHlSdabZuQzFF0z5NCk84KbUKwKMcF/N+
sxmVsvtumgPwhnNun02mxB2wY+Xptf6tYAJCXbdebMe4qoW/Ag3lew8wMfMNIxx7Spb4O1fcfLaw
0RQSjbEadr4fVrm3MFYH2pAz8pAZvyTQuKIPCfeNw9HMrvPm/hkIyImsAW1ZjL8EccOSaWEs7KOZ
Qwl1zi/SAxTvW9ad2yUtAvdeAmFr6d4eYR+SEua8jbwmjpia7gLkfkpDBC31ndNHXUdk2HGb8/l1
Y/AMUuCFjxpqpKv7n9pt0ZsOrXZw7f9caW0ejJkVyt54SUT5kCXmmxTb1Y7Fm8hRuVcu2T1OZ5zj
tsrv2pJ3x6IUmEJz2y8dNuxGk5an+oWK7IQDbyxn+HdBN+GicznV1Vcp54iXOAVM67DzMDp6LYKZ
cxUxDfJGfNjr9GJN65Pdot0t3eQmEYV6+AauFZIRvy36V4Mq+KBLzSxoRXwxk9rdDfFCuUdZjjUu
HCNUwIajY3tp3dHCEmcHwQckyh50hybJWN/0p66cf9Mlf9CKor3JlFI3sWwOyuDuX530vB1kAgei
NVCNmPY3ROHn0hB+FbVOAVuY2H6E7m1XMv42FjQ9reBYgx5juKG0jXZuwx5uLE/pqv8lVjDUuqEO
+jH6WhAWoY3P37al34NxAQIAp6DSqGevncbHpqhVmDrUYUuE/FfRwOvJpQTtaxmmQcfz2HlhGbta
0r1pWv9WFZAIqVA3Y8n25kZSXuTu3Nh9SkYe2E0P2qbeiwQnU6pd3Ap5Z5cciwQX46ROXN/HNsuf
V4ZdaujDpto235LNMSdUbKhaplLHs/m3AO7glEvGpWIwdgMtc4FUKrDHPowMyXOXmMdiTK5Zox+a
FNa+qdJX7F3PiCfBpdQcOHgNEOWkPw2Nob4z2i+O1TieWKEgG2uYvdgAuR2L69hQyaqVfAAO3W4W
TpBycVCpCuar5pRP1XFDsdx20eyVRvquFf1nmuqnxkU1SkWCN5v5eZrNI8ffHCBkPzgrNoZKXU0O
WahkFQfIRi6pXezarN1pXXTOieIhfERDn5LeDNRejHkfORprExjDH2Yt28vC0cKZjq9g1ZNdUdIg
lsJo+a4avxPduZVWhvZKXcTKtZR02Z4D/HdIcDirdKEL6C6VEWcSTI/2NB/7KEahN5TARRrLlRv2
CNIFYXtH3W6+1DxuHvMnN6Qq3wrcQ/aUf6KBOLip+2RUEQhYx+JCDRsSTwi9Yt13FVvKsB0RDDw5
bv4jFw4CqeY/cZNSpJJIZkyMMjbNs5FF5m7WVjVvXu87evo89fE/7E7BFg1n/lWMaGV1qPjVIwNM
W+UvHT1qwAPzqzKX2i+mdA5b3f1q5Jc1CX6ARPdLxTBlxXfztd8amweOf9nwZ3PeMLTZ/C5pvLP1
4TD3yb7W7Y9Y5MhQyo8pXgv4sGVnVAPJhvxiytaf6Ep5WUrtXczqlJfEkig3epV55PPAnKjigf3H
cVaBjg/FzIYg0XGa8wcqgIOebOPOXoeL2XfXEqTe03oEPmN/0TE7jHX9ojn0jjcOAv6GrusEDEBD
8SNr8Sy4blHAHZGjvyAn/AZjZShfGVyhSM6rkzyndrJjKQu0QkMTjhopQm8fD+DxuYNmekHgXFZo
MFWKiw6eSyP42xfSNryk7RTa1/k81WMKk49aokZPyz9yDzM4NuLXfVVpuxpQdpXa5GeZ8lm/0rAS
fR6sA2LFOcpp5ixz5APNcGrX5pv//31Zsmtbsyii2wpKfYk8MJHQzfjmSU1lEsfi72zqIW+cwwQV
I9OOFwntC3B24mpHc1wkw4nz5CTDDpXfKUOyGiV9w4Oznri84fLt/1hb7cBBEeG5mwKgGsxQS9Jv
PojV6zNMQHNVPrGSGx74ckDYfGD01ksyqcAVzqGyh3NialzC5SMZBSEG67DsrL9VHqPeydYrROZx
sLWvLIqfmOOoGIqI65FzoMWxsafBgmTWMmOd0nc1dtCJE/9FSXRv7jxQe5vxImBFLINpSD6iZQXY
MOfDoM/PRp6dgK2Vl0TRSW72R9v0dbhFjjgCWKNWLjMGTvE8ruVbLNJzp7kvrHKhlokXFDAvtc4G
oxXknLrkuhz6ToaiNF6wi313WERGYzrUGaSQIqZ7FiWi1oI4o7W/iro9WspkqiKAAZXZdla9yQKF
ash3G3jtvL/Z2QKXbX4u6wTqGSOsZqnUlvK5BRuCBbXfyH26lMAG2oQSvyqObRzDWXI518Vt1SPp
GcWIRE4gCm3MuQt0RAV6tBKDl+tXu3UAW40CRd0UsYpN/oabljUDSLWbjW/EiqHdRp/rUP23qZV6
xP5Mq9wbGfCPzVQ8RKieJnrUm5EVgCv9D32tPLHS+NOJlu8XoBvPk4f9JhjKHKniqGFSWWioEXW/
S2duDmNKjqs78NRUlBps/W6pZyQT8+bnrvWirYAh60YEqIwGg0wrLQ7zKn1cu2YntA1apfwvIQYl
7fMLMOapiN0/mzQe7LYO3X44zs44eV1c7pAV8DOp2Vus5NsWvb4XIxgvqsEe0nUos9ep4wXSImRh
1vhEjK0/So0nLnqwVXq0e9hXFqyxWPZNY38ttX2o0TQbev/TbMN7TwBEuzE2VTRSMxbAzJissnVm
fKSGfnNRiDWJc1sznuZW7/exXS9hjZ0hFfBCExurKJM/iKx+mrkhaUFlBgTo5rmGKmHtkG2k9zST
nuuutpDG5rOFxjO5u3YHPDTAQlukOEOs+L+t1R4MIz+LwvKhE3FEgc/ikWLjKfKjsFhQt/nUZHJX
myycDpoAiIxj0trPa80huNHwW0omCC1dvXbE2doN5kUWSEpMrMk9wvGxGV9TjCvYfTKP3+SYNzPq
r+xtzRAVKsUQzzLv6/bku3NzTbPujvEMHetSe9Xn+lF31qM2ZFySy3Y3R2JoahvfyXD7mN0URK11
ygszsBkMBgdI3HDfi2qacH4iIBlTrd3RDXfC7PMwRNVrMevurm4Qot89Tuv4XM3mXtftsKGPWvbi
zVok4lsoWLQ6Np3eHcti6pwqbcA7JS+ZW7ypEhG025m72nGMXX+XqSbNE866d6cSn5pmfuEqQTwz
fNbz+q3FwHNJVZ10IsFRuJn7wq7w3ShJgD0ZqSjLNRdXGdmMjfXZAAaDFn8Laz2YUfszjegjYgF8
NRls93OXnLuiQY/fiHM0t+ehqdiAM7ay+HeMslBq5VFPkv/WGOB1za6rsDZ/7oeXBq1xVjp/2DjD
usr+OXDMlr7hBCl9WejPeWp/GWPBIk82WK+KM4pUmAt1WorZ8Asp/hi8Qz0/p7fExR8x4hCxnfXS
Rj1qkmY3tWZIROBts5KjnAGE+wJmV7T/2lI7r0r9ViVS43qm6a2JENfGBlTqIB8NTaGoiD9mHRPR
lPGEpYo6eLu5zjBsaWYiGWrlf44JOtfIhgGDtQDEH+kfARRa3vum6R4d2bIAr0/NTMdxB5YTp+XP
KBJfuugGJov9ulBPXKvo26Z0l2DD9TU9Yxaoh4IIcPEYG3no1MVrNOpWQPAx5j2ktjg0LIkRf0SX
iB2xjspL37IIcGWCY0iMdVmK2TrGNwW7Io+ROQjf6Z2/Rcrsw8H1LUYMUsWABz5/BjsFOhqftcY8
yWW8KimuVYG4ONFvdm6EjSVPoICnmQXVT8CU/d5MHns1XoZy/qJtEI4KKQTup7CT1qMU3J1RfUsW
WIqxr54jLf2DU5SUusbCdAKnN+JL6w25MzXjqytRZOgUiTZ3/lDoe5Jgkeg5uJi6zvZV4fQ+1+Jj
jzm6s+arRUxF3+vvMm0e5Gw9S6J1qqFMoRXAYFVdv00J5qHF7gumSDjTzjKv69yE60x+Ui3oZiDF
0K9trMVxHvaYw6oYjVam/oyJ2MVyvtgV3+qU1I2f50WL0aQ5LA4AsjsiPupo74UUQE1V7zXZniOQ
NKyauL67ZJ8bUvOGqvm0OrlTWrxzSuQts8NXVlfFv7nDhZxuBzVGuDnx0/O34NKyMzt0NTOgbw3t
fDwdECT4wmqDyspxLFOkPOTK9HBvXNp1/a9x1Qc7RInmYPgRK7PBlGPhRpOUrd3dl9xvPgaqAFjE
R0KJM7pAsqcPamf3+Tf4qt+YEadwI59Vx8g8udYtN0fUQPp0cERxSjR3BgdcdiJx+QzNL+asQzYX
31uhXaueHjKBsdm/T15LnIMlwJK1/UGbeAQnG0/SwGClkJZ7udD9DZvu/aZTnmiXjyyfNN9wamwP
koe5SI6blvmWxXgqKoPOlO4mxby3h2rPwvzexcO5dlC85ZnxprV0AtOnGSw2VRtKvU9cSpREnbS6
AE4goaVuXoBzjmyEj3BF+6iNXzGm4pdtICwRx6x1jq14dW7VlB1bCeeR5KRZl5HluT1zYxSjotos
rDKW/lDHNuPqdHKRcwhE1fBItLhO3fus2v0a6aHWy+darX/asf3JivWi9VoXltP04GIPWzJDhvpg
fnROFeIQ5QFJV+bbJDpKV39FJLfcf6nfUivfs0EdSoNZmryfPTme+c5ICjzHQz/ukIyzILtoaO0J
40Kf88e0GexzgiAMfzVQM7rDH3QVKcZxsiuQXNip/hQJG198jrJou5sPtNe1qXjUBuN3aIGNLMmD
t93fCStZP1vSNq2K+1mT0d91ijAV/I+z89hxXNu27K8UXrsI0G+yUR2JkiiFFFJ40yHCJb33/Po3
mK0oIRUBnOZNnBsSKXLtZeYcS+PYLM0URaWIuh0MraNkgKkPw/ImnS1wLd5JlbER5xD+lcLIN3ol
78wA1YWlKPdyBolgxqdSEIGseqsYfC7ysb+SwxwviZ5e4dN/Ug2TkXWTbCqPP1lYtJV6b10meuyQ
X35SdHMa4ZiiX9tDygpybRvlQ7zNGgWjvtd2T2GPNMkC6UkVHyG/GTV3ZFpnd2QXZlG44ThWy8lm
OmUpoBhVfd1awTEyhTPV9oMYtdvOKnsMj/pHao7V3Fy9KhsGgnX1XE7WY1B1Mpvf7EVgtk8xS0IX
TYP4DzJHwuYd0AUnxtfLrCyQlTTeAtDkay+NWC604iksWxqKic9fTrYBC8apG2nihrn9UEbBlyEh
6q04sE3KuLjU7sk7Tk2WPalSeQvX21hl4DpkDaJKNtSww0iA1GZ8MdmMGvuElBTj5YIp0X0Rmwa+
b/OpqFip2uvDXSSl9/z3twIvWG4Eqy7EKEBos9nyR4bcPyetuWsn5myo17dCKw5/Df2K0l3F0vAe
tdJu9BG35tm7ZAuJzo52m/sDL2zigCRqlghwHRxHOkpmfVv3JpVMiF6iMd7KCINDPYxfeZmjsdA4
Xys7vNda1tJGgf+AvvfotcYfbTLepdh6gCjyEiM9SkhOlRbBG6U5A6RrI+zfioqZidxQeyRVtDYB
UtImzuGcJKeaiU+hss00nt69Qt2nMa5dNXXUTH2hNHu3JGmvqha+gejJqxCQWMlbSpN6do0/1jJE
lSkTDxE1yIQ5yJom8q8ek+VQ3hp6vWMjyklCK112gqHniI4bgKAY1+og9bT3AKDIKSyDqhAPiqQ6
JguXx8Q4pJr5kXTtk2b0pjNq2quEdkWiAcuxXFz7uFXqfnqujdapB0xdo4RExZAbbCZMCSY4EkHc
rPw5PA58eC9S109mrV8EPE6qqztdo87IcnVXhgmzpkR9D4XA3BpoutMleBTiGnU5DQOGOajufcxV
GbVsyN7uFGU7e+dpCPXSDVaelYqkBZn6ri3LzGlEjzmzMY7yaC5QjT73VY2Hl5qqyZtneuDP9hBc
jWoWroXJiaCZrTNUOv7Y+miGtPHCk2GrNzpOl2hCgIgcXBqMQy5NroEnEePpVSP36DMEE2jkGHTh
m+HFaMb7LgpuzCJYRba6bcvuw866Y5WBIZswCRemm2jkEaYo5fUQMeEpoq2Q8pdiUm6TQv+qVeWe
ls2bjVprMGi1oQ94rySvoobxVIQueOmo0r6a0NqnNEuZXJUn4RdXAUQCWx62khrGCytjQGhK9O/9
WsKyhRm34rxsLW5bgJSyVTgmjRoJbRzRC7A8JPA9akaYHJucDgIQjGSB2i0mgnsPPJrVUrWqmF6i
dxyhbyiRsm5LXNIKLOYUdMSKwQpTmqmEI1PalMxNc5wSfScb5dMYoHBBr4DqO97GUwAXRntRCypQ
pSE4ZuFTlFB4BFHzQv/6RR3ppcnZg6wpx8wTx85Q3gs06co4lau6SDeNGBh+BTeaTenmo98eAmvX
ZdMDKqA/3UjbFulH41vvci72rd9u554ohJptO2FEaeRxbdH0Q2xQsSDD5EQvQIUsRBozpMusaxG0
95qXHAY5vJX99pHx91oL5beszdYJBJtV400fsRy7Zkvpw1Z05qNKeLSjbCU3zZ0opLWd9xAM6i9F
4DYPbFEstCr9o3CSBgZ9DqXUMQ0Kd2qNhwRSiNGLpapIrtfpO7wia15khy2ObyY9rVShE2iWGBdL
OFijknWObBoPAtJVAzUVH27zZLTZe6Dm4Eii/LXUGrxBYUkMqFJ63cX0mQ/yvYTlq+E7uswjZs2Q
cUzbYHRU7MFyJJLrKbLumzZ+DAMLc4lf3kot7a6IHMJvytsqQYZoF5+mph1juB8xYgUeq2kzdfkV
mmNIQoJZG7IWPYh9YDzR1kiCblmWcezIbbC1o2DgjS393VDnDC3a9qHVjSczpYXFUsxlK9v4rIUf
M7+JP0nM2abGiaeW/b0d1tD7a/mZFFfjEUuW/GdLnDAU5QN6icrn6W4DJMleTV9FYDBemFlI1hbt
Kk+sglxHSR5IqPeNmzZI35MKbQxNxFuJVSxojNBV+Wy51ZSyocs6RMu0SsudhlhzB9sH5lJE+ixR
o67iqtu0NFdy+JIL7kO4mphj92V7j8b0SkgoxJrUe5QDLMMAnozBQiND7zb24sQhjQ/WfYoozJwK
1sam+K3qAcX+MKxH2vcoO7Qt4pS7HsdY2MPtiKZsb2rqg9yjJGqt+rOrsO8MxVEx+mclax50rF2i
EkuGnMfckF9EO7qBKW8SX8HtoTxLSuiqSX40leEQZTpmp+Sjn+Jgn/axz8MuPbZqi423x2Q33Qmp
cJOkVbljKFwxoXw1ulglUXM/MDkrIn/XCipJM33xbFScZZC+xqjuWYpkPdepusuIdBQA/MR6+qSH
yPssn5hrKdpDOMr7SGevtN6XjDATP9xUmkfeXG6srkj3gy2qlYWGFeqCM8rBocggLliiM3iWyj1m
tU2Uo8XsbfEgW8Opl+wn0ZuvVl+G6z7stiazKT0uNoURPTPv45RIi9spz0+aFX8Kn193qnCQ2tm+
VW36Dej/m6iA4ZKRvgcKtJ+k6JGzpBszTe7FMGEW1rXFmIzbZlTem96/1hgTIRXSG15AXgeVFnNX
ebeIIYCf4grT8Y/12VWKG2Ihm2yCi3UaCAlgRTEVH50mby17dGCTPk5VczBN0nc9TSfEA/anZafX
Y47/TgbnPAXRnW0kJ3WYZUM2iaiqfGWd4ipT1s/yrqPcJLfDXyk0rXrEx+gs7rFH8V9TUlFiPNvJ
+DrO00EtfdCkKFwKqdyETMdTBUf4yKuBgpH0ppURvuvM8tX5c6uatz5Ac8SzK7XWjsJ5xe1aZ5MP
eUTC6RRYs4hDFMcBT9XCYxCwjGmfxIF2gkv0QCb32GvyuyzNJVung4CNosc4RdXQjYTk6A4b+JE1
cMahbiE6DAnlO72jgZawedD17Msy0rdSh5ygasp2mMxbMnJrZY35sewRx0vm6NgGZvGuUd6xXB7D
huy7K0rgPfg/llLEQL7qrwfIjLQXkNImBurQ0nofmPH1wAip2qOBjp316unZNqdoL6TwaAz2tT9Y
66SQ3+0mvJFn+XBvOcU0T6SFgjysVO9YW7GadOtqQsItETWmTD7Q/nJVfXjrYSHIY7TvAvvVjC0k
Ld1NnsCw18u8cVoERLoObqCeJ7bMDjCNhK6ENYbR8XFUfRRfRn0b00fGG+yzQNx/SKdavU7jWXQ5
yNUhnMprKcqqtc2kz8IDeBwV84YUm/OQSJvFjNMSWaXK8nAyjN4LjsR826kle89JFB7KQhwHP2V6
XLTXKbY+osb02AShcBQdYWxciD+JjrhRGj7tYFynqbhnDSoBr+v3FrG/ZveCUys0Ui2tfemQbXo5
rASFFi8JUdkjaUdgz8KbwvGacGWloDlGdCw6sW+KVPBW83njqY6vGq5tSNtGwS9PC2SfxPpeGC+Y
9qGZsOxhjKJNrWaO6tevhj+dtCRx/TG8HlNxoA+4DtJPuch2ZT2ceBvuqqBbK3l0YzNfTjV/p5j+
tusx803USZQR2h5P0vXADMKRoAuu4zK91/vkXqO1ZYXSW6zaTNZM/TT5463Z4EluEys61KGHsTxe
FR1autLTbptkApnWScUSGvJbZDXtTRrzy3Ua3XND6W+snG6bLqrirmJt93rsodck1VWvp5scCzjh
YrySELEsupokwOuWlYkZKV7ST6lp0SNSs9RdM+reapIRRbXDtPQ1bB7YQW8DObntPPs2N8QyAaOW
VfmXzMhhUUXyU9+FwBLhBpaiuKmwOXeAEgmBwSmhtl2A+3yQJSInVc+s13QDPTh01ogQz1b3Y8W3
mbBhyom3rofy4HeYpQcLMlsyXNsG7w4tzwVK101r94ccZmigWbycxDlVlT7NSkFE6hOd9IMo4htI
QVdZg/2XQixPcWQy4qiRvpVS5Ko+Uc+w9G3aiKXFGk6nFBMxEcmHFG+ipnw0zKTDfGNhNjWOg8Uq
LrROt17aulbSn7iSzVigDJxKDX4mFG7aOyGxUmEcg1+FgYbH2t4RhEKPMDiy5RvFNsuNqvBlzbpe
kwrRCqAo68sjJ+GNHsgbaQpz1I/Qye1JdWoyFgQY+xK2jx0CMfRYQ2aAoCzpd5Z2h9wp2MiKdS95
jYMXHfAAZz7OKeumSupTGIgc1mH/whP5MAaNq/f11XzeDxMQ76i9TwktVd08dh6DynYc/RWSOpwz
hvIkQeBa0ryRmM7VtmuWfGndRJCHZDGkuWzbCQOFYtgy+Bx4tDA4kWButMSmz6l+WJp4gB56kiUE
Y+oIiD591bJ6R0jaUOturIG1QTyhrdK91WG3ErH5COrmJZtbgGoU7vt67sfGPbQFQHKCqr/QimsU
XZ9AJfmsEXFmXY6vkeptwyp69u38K5Gm19LAgWjw3DumHL0nc1LTpKgmpMqqlqGP3tqyUa7G6Tyf
jNNV6IurKOn23NZHiRmTpwiMOpYCzWMOKiHWuvJa841HNTfW2Ih2vl6uM1Vejea0Z2KImyxa2yh4
J1heMRtSF4ESrtNwWiuVNULyDOhQW0Dn1NWU9I9DhIu6bjfCNk+9YVzlzYD8y6pquhvhoaWT0JML
4xZXDxL6uGWVTSuECjejMLb0pV/7Il0zw9vMGg3qP4bo/XsqJYdiMu8qg03OtoAw1yYnT1fuk848
jIVJW11+FEP1ZzL7m0IZX5GMr3tD3Rdt7wZ0xTyDIWwRVTs7G5417K+Kx7GGSJ3+UHUrNf4BfVPs
DGhwPQV5bCpOCt3LMQFvRGP7OIb+SsL8N7XyYW4eRaK6RXC+tfuUweZoXtktLwO2UTheVniAXYz2
pjwMkTjQIsyXwCO/Yj88FuRX5AIvFGy8LsfYhA7qhys7jvZ0++n2AMId+uGPMuonxa6AOmj6Hf62
W6Gk5HCZW6vlLor6uwlXybKN9QGVWXwTF9W2FIhPYcgcLF9B32qic46Y1vN1Powpu8vy7hrpKUXG
WG07ZNJQ9MTC8EPsXrakLOI4/oT5AO/OLj8rSzqNnbizG7i/gcLor8LrMlkxTA1IQXF132pio4GI
gBW2ttQ5vAhFWYWCBkHjQ0SAoqCBN8FOgNC47RKyCktfRr0NwRQzWZL6S6ADLHHQXZp3/tEykOVI
SfZMf2yPX/PoMx8cRLlECYjKzydbS0SIRhmN4iqL1OwWpusuQGemeXhxah9eaGbZ7DRLddTBg8v7
9ORzwQ6Dw/exso51bd1OKjWs3mDB0YK1mYARyod9iQW3mFCYdl4FFFXRAHtUyakXwd3khWSmQYCk
EhNGD8yPaZ960s3yRWEcAeeN5KDBo1Kgagmj8rHSbMoMpUDh67PY0GPsO0XPmYF8ufWwPzL0CLpt
ITouP/Pf+FHeMmN8s9OAsaF6DLOeqhYZNCBvLA/NRzxRDYv6VEzGVZkzWc8t8aRMNttk+fWCUf5Q
BRhFuOW2owSW5QCcXOdVg3dloozyksCgKZvd9QxNnS5O/3TCJOWfSzIeHhufvf44dCHthUjH8G7n
n2OJ7raOA0f0Pnp2a6eo9g6QLzoS+8Bo8GhooK8m5gdqXexDP10KnCJboXdXwvM7Bld0UWzD1FdQ
S3Gda/fZhPpIYDabQuaq9m3VW091FtB3oTtUQBMp6CXbUq2TSwlXaP2htk3iX4ah3EYXUovgtitl
0/VlGR4UDppsRLZdbA24gVd92f3RLYSWhBlQjv2s9y+G+xBVtN0ErzoVhwMBYLxiwZq3kOkDg25F
sksIiiVWScjApeOA1GFMYS6WZYLqx2+dQjOnxVBp0vUokndfFs9harWOMdnvKVJBDOXXZl2sNIGF
hh66LfFgW6AFvYoWdbDSA0FfgZVNkvzahdrGArKlBka1SiyIZJFnX9EEWtW5/Az5aWtAFs6zaV2k
uOu6zlpMQbvta4CLBr7tcSQHkDx120jBTmP3YDtCFg10YwW3imaUQBXQvDZDjiVWSvjHAmgKxZ8v
t+OyHYKdopOry2q1qTvjS0FXXyIeD+jTNn01fwc3lZHBBfmNqUiHOOWcFSCazPaUwQxpgxzQVIS+
MzFvc2BPDUCmmchdNkxIsqKB41ltaxrnQQVdRLUcJfL2PKvbsIlT5tu0tnRZ4jChQ2iO8quMy3Jp
qWOwkPw6ZEdPcMUuPx6rlJRtiPYsW8wQDwYrLaez3lYW3FzzMR1ZHyjsJ+CJX+0orYewucnT7l5p
tB1mp0eIZm+RQhUXo9mKY4M4UmK7szl70Hhce61Xo4mrEH5rRwGhN8n1dlla40OFXqH2ZtVXd/S0
gSTBn63TsC6SJt32XeEW+PYRhTAa8+uXwErvEjghaaJdmTjKFoVcOJI8XgFauCvaghVOsX4jgmTj
WdM2jNV71E4zU0q826X0GvjkyEOGnrduOMkydaP1w6rwceOgPzyohUbZGr4VbDGiT9id+lQBaZHo
blTGp0ZhRK+U6usQlTc2TF96q/WScsyNKo3+L5Pf0A6fqiq5RTqyrQfwkTRNs6ngVJI0SAn5cJur
0b2lK6u2Nht61s211Bi3toYL2sJNqVZdyhgreDDy4Jp0lZZvZT3ltI0dtIloJod7JVSWHo1JW0Pj
xwriq2YklVb6ZOnPyiorbw5pWz4ZHYVuxlhbJYin4ksdbHT8un20JGvdmOX7lGjUSwhJO7HW62mL
ihAH+7gOcnPXa6UTqPaS2nRlFyMrS6aYakgd35SaM5z5/yqajT/2hNJOborXsAhSZozFATBtQI2L
t3noJDIN+zOXuo9sMJ8bVGDL2qjXQGT/6CLb1Va8Uv0iJ4wOn0XQ45PHic3Aco/M6yoR+pUcB1+I
lfZFFp3YcJItisZY4MF08e3kaFJlgx7EtBvb1PEzBZOot6T14lCbPbIZ43oMMsxskXj3y+6l94NV
ViM9D9IVIzoXpG/VAlhOMiASYmZTGxgtwy0KZiL/5I6FfTvOoCyUnAivqdyTCQl+NQyvvseIr5n0
kzfyqpDXf1DeA1rGIpuG4brILKTTY7aQ6uQkzUWxZM9imTxxkP0/xXl8VDBFLPyGctFXK1IBy/8j
YAgiWlRfUYBu6ym58ciONWsW07LU05A/saUtGq3Yp/QhMyKSiiTEoAcUFNESORPputRLuC0KuND4
1O12Y3fjIQzCDYQHsZBD8+QjbWUXTclxxtMvTYaLjP6mj9LndPQxwWOQX9amsS5GbxfGcuTwP+jC
tsVbMEvpvWzWWRigwsI223A0xsTzQeXwz6/bXHJH4nkB1s73qp3htaxSi1ZdpW4nz19PGl3pITff
Ws+/iqe2WxtRf6VLaG0UwF0U/49DBXsuhvKQjMgjAi+9UkrvLSpttikgW/M7/TQ0A8eajpozkB/a
oX3JfHVdhcApMyEvBgVtBp7eN7LGZi15Ab9L4Zq1Hq6VuHqV+tjpNbD2iOcx2llISWdZrdmt6rF4
HsMWQLep3OcN+XSr/Yky7Qs4yx3zb7SwllLSycDWHwuGpqBE3NRUYRz392oUwW8ynoqwwomQEs6B
fuzsaUDLYQXJOooQ2TJHVZdGDJrKs6FjaIdJFPeeJ6OKUU1suUzOFnTdtlng3yeWvVU1cTumvIVJ
Hp+Sxr8b2oElH3hORSrd+wJQfxqToTJyiPw7tcNlGgYTY73hAw6VRNWYlUsG2ggHcArEtfo6O6Zb
25zHuv1K94qPqkQfRkxclLX9VAMSGeR2JiP3boKFA7QlAyyyYNotiE9y+TjZ1UudILryZPk1TSkU
mnnqnyinorDdwsOMYJnKV2WbzCxHbkVENoff673S9Sdg7HCCa89Ymlb1zEia/q9how9L40eaEyYB
ZrhLSqyAZkArRJTpXYyGhBEV+lvKcZkpxCrMmbAJK8RsGhWdo8BSXNs862bPF8cTyJA3cEfmFI7F
ub2s20DbjU14j9DiMdDrPS0R6mtzPNHRuSYR8LHDltd1S8/AD423OALpWHXgvj15X9f2h05zz01L
4CUyLsTEp++Pqn/gzauAMrIxOOg4XHNTf4v8kp5ZiOldGhEiTwHkGdtGx0unNVTg0tX2QRMiATRm
PtldA6XElJ+J+o6d1R9pPZoruaALHTFJgFZyi+mrWDQKxRby15kmGXxC8kX7I6F5qKR+3wy69dEZ
5ktgMug3BxwxVSXB1FNINSey1PI5k/1r8kWG+71+EyckyL0X3aU1q5vQmDxb6jCuhT+6M2sm8vqX
0UShyfSBDR8gertyDaX5sW/Lh6w0rnpg+ao8vNXyhPiC3A2l4Edj8G0KSd+naYpxrL5tuvC90xHt
gNVsIARRTCVqezAYJy+CIN4lSkrS1AS7qptlT5gLOKAp2mUaW9FpHOOPCpv3L6tZ/uf//GvFkzmv
nvl4uw0zv/5//6P8X09JkUUXUYTcf9wPPtI927qJx2H13/782WqkqR7w4IxhhCEK4Eh/rzEhEtXD
z3/8wi4kc95m8+27R00kt9ocLboOw3/fPZb46n/+0xfWIZnzR3770+xPxYlKpu4WJkX4BGuw+bT1
FMl6+8uNv/QJZxuRSiB+AbuQQtfuntTBacxZdbKhh/rfLmBeVvftAqzSso0eDbFrEvOMPxAbFjXJ
mjc9/vz3lUs3/2z1URPYbeX3VuBmz9Tc3gagr0M19KBXq2GpLHNHwpr/y71S5pvyr+1BZ4uQMJAm
ylTyYd5Du6q2mosuBqoSfICltaA1jINr8/N1XdiEZMx7pb7dt8FvK0mWi5BuKKWQ+ZB7fzhgftmD
dGlTmHG2RhVdQODrqAhc60BHhV2B07Y6TleNWzrmUX2WdtNXsBPb9L+tpzLOXm5qw0Em5kHwNEmq
8q9q8NaJ/cuPol94go3537/dKgUVbzwldugOMi+3LsFOLQOByKKsHjEtyEt2FdyNQ31KYzSPWnDT
choh84W0E8rvDTpmM85e5Km5GvEis1bkzrAbcQ04k6x4GJxayw5hql9bdLryNET7PhUV50jiL1sV
Z5UpZGVRNi2mno5NynEP7hFpoS+Mh6o2D6mwN5IKraBF18E4Eo8hxJ6lNjBT1m0aM3r2gCzNCQWL
eSZL/LK99tJdOQtKdM9qHZ+z786pLdaPtW0hrAueZW37357Qs9DkmyonT58jIhuUI0szbtLI2Of5
9B9fgLO4VOWZbioe1sc6N2/TgrFALu6V0Vr//O0vhA3jLC75+tjLbZNFrmIyTcWNJv+2wU65dOfP
ItKkRmVQWWnkakcT6djCOHobcxmtpWXmKjeNsWbFzkZPF7n786Wol2LFWVTKG5L0SO4iN0up0fKo
2TMHigDu1CsFm9RCH7T7PPdPui0oGynz1a7EHwFDrsjv1LLZdJ7ikjw5ck73w8tvxyl6hCD45WfI
zfUaVViRdV96j3YH1uf+5689v/z/iKXa2W1Kgsqvm5RdlbkGZH9A2oabyKBGpkXERqyfP+TCrfm7
WvRbbNBDsOw22ZAbNrD9bXUzJMqr0oW/XMOlQKqfhenEM7Jx7HmM5J0WOErl5n8XRU9XgRO8w8S0
4SH9QQK8pEr9Ld79+77pZ7F7hErZVRqbBTPWNvvqlyiuf75X8x/4xw+in0VpVIDeUJPZuaE5fliQ
TSCUsPUJjT/iEGeidNMy6b+93X9j+bffpdeQbyGTjVzPb9yUUkVHwGJn7ernS1Hm+/+vazmLfpnZ
0eFA/+gCBtGsjWys5dW8DxfGBRhVp3gUf6Y/DBIx6Z/URbH5bVvxhXdfPwuKViMpsW6kwMkKqg/5
3ahPQdavldL+5Ym78NboZ2ExlY20s5ghuzTVQUA1jj8BNbYAY/fZA2OQ4JcX51Kqo58FyLJK7Zxt
Xz57Dl+zKtnl5R9RPrUxKncvvxmkx9hn5zb7uFCJNvQqu+SX3+7SLTyLC6JGZgIikZ8uuzHNh5ad
E/obXPVfXp9LN/AsWCqd3Ep0siPXkJV3xuS7uIQoH0XhiYqDlqrRT79kWZdiz1lsiMGaVQzDCMtG
cyUVAdNkOOHs5/j5Gb9wn7SzOJAgpyLNgJ3VNbYjZRhteqTv5lFvw9+egQuHpHYeEXJTG82ijlzr
oVuPK98NllglVmypQtzv4BxdiV/u1aVPmi/yWzwwhNUoY6+H7girqU5f0vCXQHMhEGhngUCyvMTW
dS902Z1zwDK0zgINFK/QP/2Raayf2K+2X6CF7G9//lku/erzFX67ktEM6QVrQeS27YjvQEE/XB5V
RfnlRl3682fvP7rULlZSBA20odX8Fedw1m5//uaKdulXOHvn06HQ9RbCG388Y3MSWtpF53e4YcE6
LUotcsxO201TeN1FY70qeu0qKcVd3k14k6sNE46trvn2ki1v4wzU4v+tmxj0p3Uq4JWNSFgnBLaJ
jjI0sBQEf94nTApjMRawjAdggnSp39i1SvIMEwHHcbK2dO1VttmxkcqlG9JLriPt0faCmywrkmUR
2uvOEG9NTpO0x7IbRfSzA9QK7bxAKMzvTBPjBOTM3kyOLBbSsf+yDyJoo/dGsm56C325beB7QArG
1hE5Y+aZuomH3z8fNwwM9rnNgG+0gI1pQMITHd0eZJCgq7+a1KAhLOcfLUwnT58OdQo+RtEZjGXt
NO+HZUEVDrgFnFWdfTUN8tXoyfL7jzJR6JwVw7MEjshRLDEsad/fDoyT0QoA8qIlO+vXGFAITAdV
iI8mFzqZm2ehCrMfoOy+lmx2LzPUZO30PNQVBmvzKYzEEfQSzaikW6mN/K6E3jbvZKihJOogGm7Z
xLcSPrJC4U+fGdKiVuYMCeR1lMAs7tvxrrbh4IfpQ97xqWj5i6URSWshaHXH9nWmpvnaLjVslWaw
Z6Z/JaXNW1KzTayusJFH7MwVaLSraqx/idjKhWdePQ+kBAdtAnXickOM59BV2J3Nb/3RO9Iuu2Yt
D7vGp1/KpgvxQj2LqlKktaaMy8k1C5AI7DSdehitxQ3t76Wq12vYkOBtbn554y7EcPUswHYKY0zb
snwXigYNYM/il7S2rTZDc7vmz1jAm5jYxUO7H9dMisdXyV9jv3I9kTx32XAzTniyJPu/BRf1LApD
xpz00edGW8GER8q2r1NVR2EZjL9EY2U+Zf+Rl/0tYb5Fx9QycknUGtIoHKFlnR8SxCCibFBGK1Qr
wIjn1vICMtsxRTr2822+kNiqZyEZe8PodVAOXFYv3IeMFiYZpL/t3cXhrLVWjL2O4Oe/Pq1nEVrp
orJv5k3y8+BhnVbLxGEg5wyAZjk0VWf4SlaS4/3ycZeeoLOQPQVxgu+Ma5N9CVUS5nDB4mWVao55
1vAfP+QsJctqTRRhWbAiFsl1iS+7AF0zmoOj9O8//0QX3/GztCzqBgRhTOBcfZNfhwgWhkXgwG1y
mDBvq52InWoXrn9LNy49h3/rhm/PIZrBqRl8JXU9dp5UG0VfNdUOjG6d4WrrXdF5wKAffr62C6eq
chZSMk2zlVjSuHvjeG8jxIDY9csPcyFa/S1Lv13G/GQP7PthlrvFp3sIN+lWW7EP4bfX9cKb87fF
8e3vB10chV4PQLlxGBw/AiJvnOwOB/4aGujavJKd2JE4UhfZg7f6+W4p85P7jxDx9wn59pk6z5ce
61xTtpc+QCIvPQf9sZN+tqf/nG/+7SZ//xDFEEB6uDCwSbApMNv//O0vHFV/q6lvf9ez7FzE+dy1
Kk+h+lRl4Gqff/7T85nwr/ty9qb7NssVgnIirtjys4aRhHG+vJYzltOyhDGU1cXPn3MhoihnL3uZ
hlbvGZrvqhNqNitTrjShs4SLtWPIt37+jEs9sr/v5bf7FEWaLWWwWujax4/FVl+BGl7ab8ZB2bSO
ua42wElX/7FjIp/lD1bnx3I9SFxRZuzSLNxMbO785ULmu/KPX0U+e7mx/CqaKGNpox3havyN9YzH
1hjqrv5jT0GeH4hv90otGaumcsJmabV7r4X1OWaBOxTZhy5p9z9fxoUQJZ8d/DDVFNZgcxVi7Bmh
mrg84t/u0IXnSZ5flW9fv8G8XrIEQtpYr3QTwUSZO2B4CMuVxEEWgjXU2JjrYsPqNfHLZ166nPnf
v32kLg96khd8pFIqn5Qx+yDMDz/fqUt9EfnseK9SOObDmAKRfwQTmyyCZbiSls2isZbTSl6E699O
9kuBUFb//6sY4qjygo5PKv8g3lsrruWgOHjD9uwAtXJ+vp4LAUs+e9vzVvE17lbgJlF2LQkgxSbj
YqH99qLPX/Zf78fZuQ4qvsXTWQQ0w6e1uio33r25mLhVrNfa/HYRFzrgqn32hgcRBLSuG+glV4ts
qy8N19to++RE83t8FHBcH81qAXjYyTf2sl9nbyzLYGfgAs4KT95vx+W/HzvVPosFpRTHRWhSm0/e
nEX8L2fn0SQpDybhX6QInBBcsWXb+wsxrkF47379Jr17mNFXFBt9mUPHBBRC5kXKzOdMkmhjnV+7
sjAFJAWC52AmwJ4YTNMpfrHyeP31r9RdEIj+28mq3pRBNMGVUdQp1vRJvcY3HJxhzQfNyx7Ras53
V13FFKYCaSZZJpm4WReNTjg+BiCYbDzHWgstf/9ryEMUHZvmgEvT2wknmqUHxTQ8fKXbu9TOP+Y/
/JE9Xb/X5aJLMYUZIIrNFhueuJV0oJ66437rah7IDFtF19qjCOMeWny97UPsvNZOqljjKTlAQD9Z
+kl7lDzI33zsQ2ydj6xMMsjC+LfdYLZjCewmISJ1nXqfekijA6fahd3czZwK0O399Ua7PM8opjgP
pH2TE10Od5kG0K1hftSo9XXkLX3r8oYwAcwc9gmzw2knU1tXV9lBacvHZq433snKrzeEkV10Krzj
A492pfK7NpFlPHxQc6s8Wbu4MLgVvOqmbQD6qODUqdKXrlQB1Ci2RsblGVgxhBEOMESKLT2s7YON
dEI39cIzUnkOqFB2iD/cOOFf6bOGMLLZIEWGYuAZ9ChzYPo86SzYWHFXhpshjOxB15WJhvj9kP4d
WOtmSOjIkIU9UvDibrrFZIYzne91I3FoR5MG7NHyKqDNZNquXIzkwfeGgCGM666cQbRGtqof8N8k
gwdnV8fpxg9fKUsUQxzHtaRO0oBW0p/Dm9lprOaPedO8k+fJw7nuTm6d6y10uZpTDGEcB7MRwp2J
c0BZ/d0vHr0Iy3m0L/jT9euvTUhMGMll3aowwVTEhxfrg1CE+hpg6khRCL0wRXBspN1rQfobsS5O
l+S2zvJ9NaU/vnl3YaBnOnT9OJWGIhO6jgNSiA/FGXZ+G0Fzw+32QrjSp5kw5I1gLCaF4DZxBgi5
Qc+I0wocPPm+hJo0yiF9K8odU6CYvv5gy+//bxmmMGESiNKmn1vI/HyEx/gUboc4xma84qVx74CC
heDTb3ZEJswEyJiZsFWEpI6hQzykMo6FYyIWVZ2QrzshJjjPJCfUio84Ix9yhWBKOCrTKodumW1p
O1b7kDBlhKSrTGloA1/ztU/NHXdIkvqs3or9ogar1a1HXQbupUYVZgtIfThFWGLgJy+Du9S2xOaQ
RJ/+d5VGEtL1d/e1UXTpPsv9/6ptklptERbQB37rIYXWR3zoMpHDL2zDiJO9zYceSeY+lKbYCd8q
ctY6jDCfdFADB3WGewYlGILBnWTc0TmFmPW1AcFG2Vi2lxdy6cmE2UQdSiitwxHFOnJ/oh9AEV5v
spXr6sIkEqQjzKoxqEa5ZBKIuPBaTF3eeO8r67UuzBGIgYJ6SF0u3iAJRffGEaczMBNe/+lrnVdU
wpadrODUBUMVPqH6pNnwpnkmSLT70YWfdHsLdOmlF9peF6aEOImDGoTqpS7onfIuuwdi1xq80UXo
8mvodButtbYyierYEPpSReK4DyzQn91NZQNwZAPQMllwH+JLdquM+tr0vPRAwqgHdh2xomGPY6J7
6Lx7R7O7MxQfN8F+uhsPsIaY/iLR1G/6941XtQyGS3cUJoAAguJczodoB4iAq2HzJ9i3B9iZvdDb
Enet9WRh7ONcGuTACg8lK6Dz5Sbc/eHWt/kyyi79fGGM6yBA92oCba7mA1zrZX6Ht0/t1m921xto
ZRLRheGNfEpg14Oe7+oqPxrRYMcRbJnIum3VU1n+QRrCt+4jimXzbA6h3YckCqGGNqufFlNeW6MW
7T2gOey42hDfrI1NUTebm9BDjAw3yl4MH6rZnWmrPrkP7doGJ35jBlhpNVEtm5NYaxC6hFO4YAC0
C/FM8o+ioRbohhbocTz63iQp6mbDlIAXWpJop1Ww85PGk+XYuf5CVhtKqAJiZcoDRY35Lt3ja/8j
8hLkvVuK99VSDoz81++zMjqoMOSRe9YUPcXuUkTBgW+AydgsqFcKXSqM7VLnuqq1iGlOkSGEDWp+
TyASQCycVYBd9tL6w07dKx9g9e2/9yzCSFci2LmQ2RXtpAxhKfhOOEdIh/hmQwlDHYDMFNtwLaaR
3h7TPymcYdd/9cpiSIUh3kYQiQE5DkW8Lt/qWnsuQM+JjS35zsrlRX0l1NIGr8wuQiRLfC5r1Mek
3ylGuVF/fB1qXJgCRTElTuS6hgXYTzcG5OnNMdaJHA6ddECtwwOGurz9BTPUD+RNwMo258eo2NpJ
Xum7otxSqrhS66D37KTuoS5ei/H39TeycrapiNrKSQuHFgGpfBeDq+5SqiM2IIOLup0DuypgJ8iJ
8Qh2UIgQpLKzzKTamO5XvBiKJoz6go66WS7RsKqBOFqzUYGg63pYiJQf+LB+ZUhPbknpA6y7ixk8
0f1gwJCFNLRkySpAAs/Gds3qaxXmhS7Ia71cLAGDLXvwGLuGamlO52jY9AAh6HpDLx9rl/qOMEMA
d1QMZYObxAGQ8CUFbJjZwPRAvAAYnbLxOlfmIU2YFuCm03pW61DG0cxO8kcD4WARe8Oh9fWnWPkU
1YSZIe+R7q7UFHG+Mlf3HKFXlkYjqKIg/rQYic4Bq+vFaY44xSF1rt905fxP0YRpI0zqPChUjrvm
UewxM3yEJgocRYkbXtRHNepdEKx0o3FBf/U1Kf5AM5w0GUCWhsR7DaOxHCrQuJn0uPGTVl7nV/36
11dWrgWaHoGq7o+y1bz0MMRUPtILH/rDbGtefCAfxM9w2o0F+fodl854of98rZ1/3VDuJJzdc45j
yV6xq/6EOCL3e1cW3impOeyC4Fzs9DFxJ3gKC/bne1cW3ls6pqE0LLpqSQYvTvlsk40NxLUeoQqf
bGYOSjuYDXwXjua+X04GIJXNkMOAjC91/mjjfN8T3VOm0mZd8inpmNKCFMjfKULwxqzWyDPJT3C8
br2elYEn6mthageyVsEPChSk2gSjehOUyOGXA/B6x/TuW+0pKmxDNkwZL1AhR2O17yOE1EQMmbPX
L76yeKrCF16tlNBeJgXfdY3xCnaiVyIjKJWLjYJlZcCI0togiis5kBEQn9ZLZoHSnihLMyuPjfd5
NN/oHD1df47VvrGMoL9GCpBncWcuqvoWOZUAldvhrvGBFbQBWnYRsTe+UJwmbh3ArIxLVZjXs1An
xOhYuBvAJZ/ydxXm5I0HWQbghSGvCpO5qcC03Mj4fkBIN3HBEz0pY/zSJOEz4sJe5hFoQgImuVeD
AzYiuhCZtA/Xb/316y/dWpgTWtOA3lnHV8WArGGkIJgmGN7VTTxFt42S3eppFbtI2n8ItOgJwRmp
M/SKkzfFiWPIO7xq7io5Zg5VAhO++yi8B9Q9WFK64hPCD9+1IAJdKJrREUJwSPo235stcCMIAO7x
zwQ8Sqvv4rYxD52aAz9kqOdiyAlqE5xtXX/GtWX/P24fQGsHqcYXDXIJiz8ANmIfV6pju6c1Ug1g
0ranqrenrPEa5C1owNHp9bQxGlZ6jShSDZBkFDc99gJk4Cii4Ijwz63HWnrHhVf3H01qkOtpPlf4
FNm3++weZYCdv8g2UPXY8FM2OsjaPo2oRVUzU8nmCnepNRd7W16wD08ts2R/cGBgusfC977xmtae
R5iXctaZ4QhRyA6KT48fE1ffN286BGW1Hzrzd+8iFKMUuMVYoxRndsB8THaJM+HIU28K0JDfJKf2
u62qd+1xhNmJIr9jTCUJ3xDPyPvdYyPlXB9LN35AktJ3JyVFmJQksKuHcEAspynB4xp/jMrG8dra
oFGWx/prckUylDGoPXx4BP5NeYxUqMzr0tJr80GZMi/OI6Tgyj+lRv/BIU6u1a1+sLLAKsKMpIBi
piFULdwlcMKOZv+nQ0BEZOQOwN/317vaylaKIpQrGlL3giKGoHkeWLgPYyBFkda7YBfjm0APcdKd
149JFm3UXeblgSqqSjVNQuJPUuJYBwnEyeDy8iNC0Ghi3gLFOHS/M+CJrz/Y2lsTRaWUGoBgjwXx
awfeVRfLxTH8v4MH4l2/h/IlkL4w8Yjy0gnRgAu4HMqzXL2XEsPF5zjCScE9RFBofwaMdlfokDar
2lmPO5fPqV9VAcTp3eA2cr9Qy29AX8kRBUUQ/VMh/I0jk7HzsyLxEqXz+2RygqRGaHntcB75qhSM
pynTsOeVxz/Qlns2IM02RfSJNPM709Bzq+7SX70ZII8TGEvktABW1RlnecC0yzWYlOb6JlZrf2CT
U9UTA7pkrC2VgOsxNM1ZNiqUQt0PFoKTJI/HLgcSjYMAg8zP2Y6TxCeEnajRPyQJBwMqPUpafo9g
P4+ES6zYQr2oER5XN28EefaLQL+Q2ZusljB7xIgmiYZes9RkvDcI8kKrsL0vs+59rFSk34WBmwwM
7TLViO9pFQ387uQuKRAV0scqxnU76pZESuS0pxmxQQuskFwJeB5y2B5ro7vDp/2bIqlPZCzPSWC4
4Iy6UdkB/yyZH8iEqOCihfx3Sn99JRtBrR0qoU3A4Yil4glhKJ60IHO06YSExg6ZyvjBagxzT61I
v3hfhWCfUJCewjnHSp8gdEr71WfNvk1a4jV1xJ1Jm5G3DmvPVCH/GVCj275VDDcawUhs1VsQ446I
pD8OafxSVex20Mddr1NbTXK3zGofeZnHtDXfqd6/kzZ4lafuR9MTAHNjeAjTBEaAmUu3jdnf5838
USfszMNqp9b9kVbjqZmz5wBwlhafAxYzmsStDWR/dlnxRmHZ7zRg3lhggoKV3w1KgJD/BP7Y6rOf
kWO8HEdq6QFx9R+JvuCuafArrIE4a+XaAvFqYciGSAmMwrckjhMweRDhV8AU5cxj5zbzgEmx7d4x
9GInKiRPy+ZnM+W/Y7okvSL+iMf3KSiGA8kessp4Hki1RxBRYKlBCxZUVdmDxBD7NHeGhcxa8Gc4
QZ4Norbt2JyyE4nIbUaQqTOomn7Iy+otNoxzDsNgjBjiGYQJZDZ4Cs0eZDl8i9UxOfYU/1qwbKQe
mD7chc5jgcgV70XV7qKoOLAUZ1SICO7wWL25U5JiKwtj5ePiq1b/a9kIO7yjhuJLcAkwVFOEnPW+
EUXO9blnbStJVIEnutkmc4mP49FTPpUXlPwus+fD4Myu6ubu/8MKsPYgwvIdAu0JdAgeBDAtkKwQ
wPOkuJ0fuqbbeOHv+RMDs95cx7++ji7MqaIYOTW0KWUmvmXULL5JEtOfjflJN8alEneyaUL47fQ6
t4hzGjUT0DiuIJ8J3GW9Su+NUbqlRvhjzsr3OE3PQ8KO+Vj7ksI97KUBRZ+eoOPdaTQAPhb0GKQs
o9eCpHzMZQOjAZlyCEVubUmXkUwALLcKnqGiSH44gZa08epWGlSURKtl0VdUaVFQdHlvdyV4jpQe
dB0xSJzftXDFl6mKnXRW7UDtrNxBz14Y6RNQf5H8GiLmX6YP3/wty7frX72UhW0JhwSEoVGBg2Cw
2u8qDVGJiX4XAGgYxsY9oyB5FQPSuv5EtHfNMfSn2XS4kv42lWhrd2Pl60AUWKdshme/gDS093r4
zd/VI2ByIWJj6AFY4J1yJHdbYti15l/+/tcjI9oPAdOYxHbmfCyWgEbp54gzt+sNuvYcwmCR8jFS
Zgnax1ii73KdnfRsa0JZqdVEYTUbFITPNdi0ilpjHzUQBDQwUMzFAbgVx1TKP7o5bOz1rVSeorKa
VygSeoqvQ0O+j0yQXorEUrRdALje9WZaO4sWZdWpSjQsaxgDPSHIacyU/ZTJR64Z711OMpuXtY6s
f+almv42d7XsDvCJ49QM/xeoX0erAFAswakLhru2kTeOSdeEJJJQDudJLpM8arB74oYP/If8tohL
259g5nn8rj90Dr6X9ynSSbYyYlZmO1kUZrN5SFFpQV5KENbqpL3xlDT0EMhjfQ9qMco8Whr3AQOt
Yh5UD+HF0PYt7HXF5CeGrMdwGHZTwBIAc1GupKgGasjTtbEEVlJFMhqBbFlmiN8ZpPFQ65jSooQi
iBhhaYaaHAbS3fGB/lT1OoO1vHmT2+Ksj/xWL8geyXsb+zqX634EIP475OTGTHKNw6Gx2LDknb6f
kPGC/NitL8zLQ1r+z/k2Elh40/WLVGN0Zid1Wuh+EKT9AK0uygVnkf6Qu7jdOBheOb2VxWNuNphp
GAy43/KBrjpggeV2e+hd3Zt2WmglrxujZO25hNk5bcsWeRYzgYCKvc0nD9WzY9rsLNvNCTWVTTZt
DquPJOw5VI2ksTnGrfo3/TDu5536QM7oZw4Oco9bJ/eX5xVZNAAUHQnwnYHZ0SyBOXxNkGQbKSi9
zJeNBlu+9v9bPMim0GC0K0Y1Wm6QnmRvdurbyMvgPQGJ4b1dxF/76/f5khpcuo/QWrSKsyGXYM+S
afreFMl7MWLVbkqgads3ECke1UJ1EBGz77j6WHPTBdfYQ7zqc6IiVbWIpbeQ5k8jooRBa5LvJ61E
hZ8gDKE3DI+CWAw8ExjNUjP8mWvTh+JScgKVx1bT4PAsIQjSzXIdRuj2F+2kpy5Kn8hA/2Q8Qg1u
IOVLboC9AywFZwAzjqfGIZM+VAWhCyYsRcCraAD7aD9KMoJxz0+Rlv0ckbnYBdqxlaMTyYLnQUI4
Zdm8q5rEUKCQk2z0Z7A9tsbs5ZVSFr0OmTlhyxo4Qqj485NkzyfZKmzuk4/ZVqF72ja/rN1IWJKD
HCnyKkWlnDXDTdXwV9aYG8vYyvgUnQ5xipzMVMeSDHGxL00c6ge+aw1to5hYu7zy77RJ4zqNeIRS
mCmRG/Q9fPZInSbG1nK3TL+XerGwwaRntRqO5fIKSnrKpflYIbJGMuc7PTLsXC2fOKtOIxSwgLht
7KatzQDCSoDPX4QWa7hlYYAmgYhu2oNDnL1XzcacufK2RaMDGKuako1xuOOzekIo+UMHdsL1Ub92
6aUw+6tw7CKpBKYNHYnLT2D0Tqn0vfdsCLNWFTAd8cwoftXoKBHuc4CoJkI2XvNKLxL9DY0kjyWb
pxDJqKE9Nojgjp7T5Of1Nlm7+PL3v9qk6sHbk7oe+dPh9Nbz2FF5dIc4Ev/65deafPn7X5fPyTzJ
Wo7PExm/XR8kN2y+p/iRDWHD2JAQb5eQDmdmFffHJj9Ec+t971cL47YptcycVXh58IH0A1Smu4yO
G13la/P3wpgVfQySgX3nAPsbO4SSojKtooWWAvzXlBZnZBy7TRM4iRbvsTfg6/kcWU0pPZRN02K0
Rb+Huj6aDOmMHZ8Sd1ANctAp1BkpBgnAdXfjqGxIAdc6hjDQ1YyEBatxcIsEIZwv7RP5pZ+zjVZY
6RaiB4INXWw25gDNh2lUVqZjZwXJzBvFqvx1/nuhjZkw0IG9AvWbI6Fi1oPHoO1vyKSaBzkukOpE
lWMOmobV6oYErEatWYUpvwEMOCHBoi5vKC19cA7uWgKIeAxPF+LEpwfVZJaSIadbqmDcZ3qGVPyJ
xiA+jX6SDsZO5XPhV3xANHTR34/I/2z7KLfBH7abGQBOzvtjapZugtgeE5qOiJk2QtdxtKsVSNy5
AXAPoBp+ZKx6KvQZ7Jg0PIFFUtMHY8S2ZazX4KslVWm3hnrXASyXZXAi6THAIcBABJHylpd0ifP8
ObHskEXwnc9yawUFhSBO5w7lszuGkUdDekAY9y4gkCaBdgy8a0wdVW8flEj19Sn83Wvlz2aO3MZM
G6tO0F5d34NCXwYW9k1PCH7bddCiWkMFRF9d6mc5CO+jtLsxB/YKytxTFdCDEk57qSGG3Vatm3bV
MaxMf0RsOuDfnx1yfimRbivevcYy2gyFspUARDLgcKYujX0mdc8wvHlVmP5BqJGPRP0DVd6AZ/Qy
YPSgHt+POTaDC4bIKxO7O0p1Yj0UkmYOB/aybdph81gFkhUw6CJVd8B+eXPzS4fGrW99Fa6bUqkQ
9z2W4JloLphwT5ope4UZ3yiF9Bwn6uP1qWRlvaTC/DrLbFR4sRS0wEIF1IDQaLaTzjj15fP1O6wM
VFEiOsUDKYDMxPKAfcQ4gUqUOEqxZcxdhsyFoSSqRHupBVIBZQZ+v+ajlGksM5vvDb3qkBQPcV2b
a7suqzeKyq/Y5wu3E31DGTjhnBhjsmuQr+QiX/3ADQPrdQ86fXKbN8NrFYJg26kRomnJEYnlv6Iu
rICkagps0pLRTgPlQYrpR5pVx1HSHmjQyJau52ddLlq3J+qNgqMXT+v021rDdiHy27nVNfMz9iGB
KhrveZD9DlSkIPEenVw1oZacoQGhkHHNJPBK2ufgUrBTGqm2KWMm6WJ1RkxWFHoBsj0A0o0+mqHB
vDLh2MTs7qUGKGkktzczfaYE56eh8YSDxhMHwqQog/e+bV8ZnVVn1JrXIiVnWTUtpK4vLEJM8lzi
v8bBfLjeW5aS5EIDi7GwgMwNtcyxaiINAQH4EQDXLZAAC0HtkSBf+vpd1uZ34fOKLdGXMCglu9pU
rc6AFbP/ngxBFu1XKWuY3sV5suMYTAbYD+a4Uaus6EplJhYrvNRYrWLZaIPeHStIKpUShCc2WpPG
gAYAYqyZ/VgCchL19fWWWtlZYUIVkwURDU3NQE0KUMvgUf5ckc/AOBvJKSofk25Ly7kySzDl30JM
AZm1hugXO2PlL2kAlu912LImrxxlYDfq32vX7VDpAfjUS7QRBLGFBRDWARi5M7ufP5u9tkseN3eK
VuYjJpQlQTl2+YQjgi9pBaBDfgK1rTUMIEHbVejApTTao1t4+VnrgO05pFu+0JUuLTquTIPoWdNO
CHRN2veUyS7J6rfrfWDl3Yh+K3OQMbEw5NcBamQFHbx8XLFI8Xn96mvdWvRbmQQypQ6ib2zNg4vi
Z37jVXt9RzaNSWtNI4x2iozsCcoufBP2gUca8hvu+I0qdEW0I4vmKq3RWdeX+PGj15903WofQ7e3
VJ8eQntaAjq3QmjWHkIY/KCV9LkRFjBzIP1w1t853VjTvvRFF6ZcXRjiVCtCrSyRXt1M2SFu6t+d
aipWVXb4p49PraTMYF4nSH5MaWGT3nhLc1744zzpiKsp9nmpnial3ffmfF9I8t7MoLyq0oVHBqBP
OLB90dS/JNq/ghMJzPiIDOB+8tpYc673oLWmEeYOAx5GrMYl9IKmgUPlhz57uX7htZlDF2aOcWwD
GN9h6u49BVkTCDCGgKneyX6EEyP2HtubIT1r655wpwSMMGTR4xl4mb0ZJXAmZJL3tI73hpG7QBPa
tJJ8Kv8w+sjrTdPth2cC/QXpKx9kcafWIRSX+EYS9dqvEWaxegCNWK2aJTHto8aWXwDybzpAhBsb
fpvPW6vwysQimkt0OS8HNiM0YsyoPxnsOQDoBkhQwzPyONpDEOKyDAQv8MkzJYalXu+cBtmBWLIR
hE7VF9IghhIuwMeZgRKn0ecuid+HIIMYFgg5+PHfh2RyyyI+EjBqOhitGwXn9bNpUosNmZvN9ITD
5x91HZ2rCYxxQCeJqQFJFQA/PWmTVYMT5M3gy8UUtX9hZuCE8tu+Th6UUnuWpuZ7dbjogxn1SdOB
dcX7r8dnGp4G7cSRkayALvi9vizaXcY+T+ZpiRUDDvEQHhcbKAQXlnlvIGLmy7n8veEo2l+6RApy
qiE/OgeBrM1flK1kx5VxLrpbhlaLuRyycBfmn/X4oOkbhdXadZe//7UJlNBk0OQmTuD3u4F+1e6l
LZvFWgcXptZk7MpulnHlEKIjUPEMisgjtrHvtnakIjpTeBZh4w1mgJ3+McJsK1uhC0La4IHcfpvb
W2cqa88gzExUajveqDiKwIYBitnypAJRpQxbR11rlxemGtYGtKiLAlNNDd8LnH6qA6XJQyvbsNpa
SGGBUis+BA9bj7PyskWbw8g7ls06pjYp/h0Zx2863mXRrTDRuSsyxJXs6pr6QVq5CWk3XvRSp1xY
oEWPgkloKOnRUr/Cp9JCzWcUt2Vz14JFdn1uWLuBUCCpZMhnRqHSBM8W+RvHEXiWEGz0UN0YYSsv
+et0+q8RNjTVHAN0hFUTWqU2l868lLHjs3Xav3Z5YQCbVZZyUMkBl5JORIXUzi2mh+tNs5LPJYtm
hHKUYfouwZaC72VJfRh3XezijC361C3ZBr50V+yCP9NmHtTS7y+9bKGYmdu+JLRGsR3eZDeZGx6g
63vD94L9zVg7WeR+lHGj6e0CdllM84Bj27Ez7kJ/CedARpdzvd3WXokwrBUVFnBq1PgcIfF9RJIe
NqEktON6y/yycgNR7g9XZQbSF25AyGwH0Z+8ZpaZbvmaVz57RcV/M/BUbyq0USK/1/l5ClMbdDds
lFkNguvz3KXx7+sNtTL2vqryv4YGN5kZwa2D1XJ61MI/M0h/M7tDWpd9/for850YKW3K+sD7AfmC
TfI6A9losK3ybW39EbOkqaqzOF8uPd8iwnwHxwIgJZbyiAAwD1u+zcbstFaFi/HR2tDzuZpxn8GW
bMVu7HlX/oQGWHuEndU397xw+u9li8iizH/su8EYsgTNVSYvOG865Xl0aJt6owr7OnK7MLz/I/YH
ECcJiIaEf1N+NOK09kk93JY68hBJXPllBAYx5F3YIY1/NtUIIST0w2PQviphAd6mwbxKiX4pc+3Q
FOxiScJiDEWOoxl5Z/dtdBx0bOkHcfLAuvykqvKvoEtvValSrCCYZjvCcTsouNj2ao1+cKZIhUTC
lJ2iiE6JxLAfrk8PY8d83UjsIR6PShtT7O4nn3qQUchZpQTW0MENeyOHfbhyJkZeWDCBlWzyu+UU
ADEJaYqt9GBw4lndTcV41Gp+DyH7w9SEv0mb3tUxs4vuB/Jnd804vlFlBpU5Ds+Nkt72vexMoQrF
EAP7fZg9nSTHGT66fdHWPynlv/Mk6G0u1z+jRXsbJxQgcFzQSMNzkGk4a0vpbW6av0Je/4lrCWLL
CcKHrCMPRrOV0bs2PwhFUZTVqVnkgPalTX6cgZsmFKIIVQfomnRkP6ZkcLAL5Ied2bjXB/KKpE0W
vRSjGUidCQzhbjD0UzJKHi0QsxIUCrjpY3WrThWgUrS107Q9jwYCs/A2WtsIpSc1UjwycVeB0r/T
upPay8/Xf9TK7CIK+YaxJFXXFvDQR4oFB0KdaN+bt0QBn6xJLTFxxgVXTIguSlWX19LGr16buUSf
SDGbeUw5XbacJld1Ii94mv3alW1Im319a+JaWaJEi0i0oB0nFUtUA4JAOrO9SsoDDhQ3ltjVp1i+
3v9aOqIkkqHewlOUkN9n+gDbQ25aeZIeck5OWRnYLev2yqTcGFjzbQP4wjbUN7aNVkaAKD9X4zIa
IdvAppo2HXVZ9irYFYcJFOOp8DK5cMDhO6rTJuhrZZ0U9eglajCuUKgMGnd0wO3W7eQQACfFT6A7
2RSVWHq/MNc2Rtvau1s6/F9ty7GhVXUKA4ZCic5jKztzHzywrNko6VfGjeh1R+duiaJgLKu14rM4
UKyZsJ/Xx+TaTxcqyIZzYI8qVBQJvjtT/SmEnzkf9PfrV197D8LMB9b0SCFCjnahrNiM53Y9MwBH
nqfq9foNlt57YYX82ib+q+VbxQyU2MRvH6vhVp/yXawFrhFJO41VdyqTX67fZqWVRBuAqVeU8BJF
RR+NOxqkVqdBgsburl995f2KEnweDXD1LB/+Ut6ezKp3CAjk1y+99kUiCcNewrROOMF+rfGBY5/o
aXZkK4YMUdYdYKGApFvCkJx063Zrj7J0hL/ehz4ORTmkwFwNoHr7gQ8HPlSiPWTC7nyIX5bk3X4r
tugr9OLCyxezygtiSLCkYdavBwgXmukc1A1Ma3JhNbHuDKXhFZn0M+yTp8EoPhNqjF4jz8dcpXeT
bHwwbEmHRnSkQfhu5tUtjFeoCxBrLmfhQZHhZlMbO27JZHW1ekM0/la0FVBxAI2W1eiNcmPlo+FH
HdzS4Qj+0XRfIil04s1nV447I612hckdsJH8sko2NlvXeqIw1cAWjQ+yCLVQMir47j50xh8l+7je
Wdaurf778toItZLO0MuDGikUMzERblsprgZhwvUbrPUO8TsvjsdxkhE/FMsKjIDVUCONdKvvXb64
JIrXEWukDGWF6iLIPpN6sPJ+f/1Xf5Xz/+1nkigUziceJVKP48ayUu/VkYUOobINi8xDrs/EiiuA
F3qcd/JWfWzz3J9A4POyWL8Z56ZwS9LCs2D0wY5p5efApbPUG7uhRu2uKsrPvgg+AhjuPMTBbqHg
Lr9ISRQew9gKDxxDFj1tqz28ur5UnSnZaI7Lh5aSmEGuFtJUFDramZalBURPLkMzCR/6GDoc4l7Y
Qb3r7b72FMvf/5pLishM9Yov5SLETQrndtCUiCrY0rOu9RdhJNGxh5NhKesIRFJ9I3HbrDC0r//2
tUYShlIfRPj26REXVRJQB3Tev9YVsPZTfpA6OjtqnHu86d3rN1txikimsIhDxJRNXEUHlZX4mNTA
vxuRkxfFewDYFNjxfoYVnQczDFNzcdYiBN6XdHCLktT4JGru9FiyodlAzL8ZHpMEh97Xf9jl5V8S
48rrCUY9BsAeMAWDbWJXuMkKxQGWW7Fkc9oKNVs5VoUW49+OUvM8SoGrWz75exguFsYD4nl3moWG
8HI/+tbshdTzf2/TUyylc47It85QznGEToODrusNtdLVxcRywqdJM1Ls4+nJQdMex+k2kH5+79JC
AYDCup0qBXkHUjC9lkhjagPtjiabsKmVYSQKekuSGk2kIB5iioPJATBgH2QBtxJD7S05IvC9wOYK
pwAMRZM8ci8pBo+0cE9XBkP6TPyplgQfm1oyWgzoPdsoZMjhCm+QgLU1RvznWj4yPb7nrLUzbb7N
8DDOIOeQ387lH9Yq1NbGqLaSsHjWBvY8pelRjQtElaqB20fYbEiD8sgZQONyBiNximRqGDWDU5EX
kASmKBVGgDjrsv5Rxvicm1vTD9h03+fA+sly8dDS8pVkaeuq2EDBajj87kvd9FsjeErb9APaS+SX
dinbhxMikDCEYBWMGzjhZexVnLIewsWshGftW+9TPPvDzjUrynJKdpMyQo/ILC29lfv7711c6CxV
kzXzGMPcNkL0HbL/4ey6livVte0XUQVCIrwSFis6h7ZfVHa7myCCyOHr78D3xYdjzKl+2VXb1QUL
kKZmGCHaDX16l5psCwAx5/3fnKRL4XltTAmpTMiuQBoIO9VwZ/rVbCjTXLYEPlYi71KAXpuwRiBf
jTlXkwQ87C+GwrwmNU+WQmbt8RoMVnVLVHoFAK0ucdv1oPK4zCD42uZXcHXsu0c9dXuA/Z7m1iMA
PW7fBJax16YD/stNPOzkE/jO/FvrXF3K1IsoHLtq1qHUy9Ir7HNTxX66NQZeC0uL8k1WatJmOcXn
6k44RUR8HvR/O9ytRcxmHaQPFGWEnCkvbgqqvCh1uGszbSOgfl8XqktMNgtDKLBYEy5fvSXTjVRc
rc38xg6dWn/8ea+sBL4lLrsgWpN3AwJrl+jXlTY+pEq0UTavnWhL5KgcKniwQkVmz+47D33DXeQB
iwZpO92dF8/WdGflfF7qzMdqFpEQqcOegrSbk7u0TZ1Mg6EQe/75Ha0soCW+MSkGMXJNQNNs9Etl
bzfUJWbs/3zxtQ8w//1LfliNagon2RJoVju7KIX1UGWb5rrzmf5NoFoiGRMgQUYS4tptTN8rpX2A
XsNDqMXeoJYvxLQunNWFx0t4r3AdRq6Kz6SAES6hF61k1ymA4I6YIQ09iabKKZTwryKNjRpwRU5G
XYImNB2YYBMumHtlT2HPFV2rB4DUndndb2vyvXqP+ZN+ebt2lShTrWCUic31JqYQ6iXDb33SftEI
xredmXVn9Fw6p1SZF4MM+AaRj63du9K1UJcAz6JWWEklZrT5ufCNoHmY545Q9D0lT62no2VRPf6b
fpy6xHtmeU3Kxpi1j0H7hkPxSYnZPy7QRYzDdBaQoVlWmSFDSNq/VGycoyvbagnfpAODGgq+A3Ku
yIGWNoQU8Z3ybCN4rl1+Plq/fHrRd5EeN7j81P4CkCsYo5cw3fJZX4k5SwBnLC1GMgixgEbYXwCN
ApNFd5huglDC/vH3z7f+8vu1bLQKtcigBWnDPadTHDlCTBap789xZ6WVri5hnBZJ1KjTcP3KG/1P
vdrDdJeC10vg3bI5yVwJb5+sgi9PYRvhQKsRL6pQLxIzL9puwQbWrrwoTlWFTCDl6HBvzUPfiCHh
0YXBz+9m7dKLSlQJOaFSa9I9wHnokiA1zzaqr7Uidwmv5CmlqUlbLPQjP6JQJzBHMmHpfdT2cdD+
Cm80HwEQDKfc+R/C4PxOvjkIlmIBip5C8afCWGbYoa9IfEyT951rOINfOfJ/8bid39A3N1qqBhA6
dBLcYAEuA6RjUluH+nNMfKQCXp32v2ujPE124jcEft9S/W1R8jeBDpz783dbyZqXGgI1iXhnQ7QL
4qMlGiFFchBhdBE5lDrz6AaD5rnG2lgja9nNUjJ/Upux1+D/AB/cCVA081k7RbvGmX04m9DdBqOt
3mgRCHK9KiZQllEruaOr+rXTCPjTohw75H4zOKG3hbdegUWrS2bUYOhjE9spWvgBLHpuEBSOvXDA
edB37J3t2wuDwzO4/+ED3eXHGmNx1z7qj9mOT14MMYB75eHnD7kSXpcEKkunPG+LWUcRRUd9b2BA
XiVPaG/9W/n5XxSqaLQruzOQmY7UjWLD79gvSFjd//zrV8LHktBDk0oUVY3uNgEEcgC5w94obNcK
NbYoZUQyFjDGtrO9rNhZjWLqcMJsyJmPj32iBZoNtTRmj8zrCm8Sfezp0HnzulgBWiuEhgnmpZ0x
fghhmM4ILaiSyHtmTsKzG+01m4AA/rc3sMgZUm6NDFOtdF8OwHZAYCXqN46tlZJoiZ9GfyMnULqB
cA3jz6Mh7jJeHTPoTwkI24bl9PTzA6wAcFQ6f9sv51ZcmhPPQXDbh29t6f6/0VIHiRAo0c6Z27aZ
+kqaQhfH2DRolTkw3MgYx12uCIeN1a4WW+JJa5dfHGVx0uiQ9WNiD/uvdwlJOrvTzxO3vY33tHKy
LKXch3IqO5EpwIDCrbuDKyXOFhR5roH/h6zPtn3ZWhikizXVjaRMBtGm+0R3jQB2cy4EPiwP9MLc
n/1pt4/LleizxMuONS+knrcCsro5MD79HcChFau9uG93P7+2FfNYdQmdNSNWZcKaqz7LOIVqCF0S
uzO9oh3/wsPkDXrne5o2wAZr7duojfdAGryVGhoLpgrNwpjDMp53+TNyuMdC0fK5Nb6jIRTkkj7I
piyFJqN5pVTVwWjbt7jU/02gXF3icrWk1bnOZg9zQxwSxoI8LK9IS3dDtwn6Wckh/ktCvAitehQi
RSNcdaH9EcGMqoFhs+7L13jT8WZF4FtdAnSzeFRNQxsSuJA6Mwvd1zx5LWAh58DaMX/XA/SBPUgk
sJctx+sVOJOqL4JKii0+DD0IaxH4rf7oD4f8Or7lHkOH102uNLRFhNc/24fh5ud1trL7l0he6FvZ
sU1wEqUDzHCSAfZ7B6Ib/s9X/8QOfZPt6YvgAvqKUiolIGHafePNeHxQtaCD4H/ShpChGOW+9vKr
6RLvjNDZcvdaOV6XYF5IzAMYbqq4q/2YQJlLR2d+44HWdv4ixvSZ2tQThVY6g5eXucvgxPlKeqfa
VzB13pFztMeScBvqcXsjZV0La0tQb91YqRYRlGE1FkTk6qfMNX2+bz0kPxj62P9WbC/RvVXKgKac
oB1h2ujzN/e6qbo03//83la+yBLQawo51ABHxvvYns5RT04qAIo/X3qtTF2CeXNigYI5VYgDOGBm
v7MOc2rPcGBdcLFftmxkVtKKJa53MDMzo2zAmgLJ18og1mydUwBU87SGdeVWXbl2l8X+B2MrgXJc
JDCsBRiVl2D17FK99owUCqB8qzD+BNZ+sy2XgN7WznuF9NiWClxFJreFJvAO01OYiiqD0/hohAfN
pXvSIpc77UOYAT4jvH9231OXgF9lKkeLCIbloAVWQPwecN530zVvMTATL/yk7rfmBqurY5EQa4DF
WHy+lfGKPLg6YPsEUwAnA3aEmNumguraAl/EBc6qioY1co/K+BPpL1P/bxtnCcpMWgmdVAUHQj4J
V5eVq21N01ci/xKIORYwcauhzLU3s9ep545KzxW8CH7elGsXn9f3l+SYdnYsIcEM+I5Su03/VPK3
mm26oK1U8UuYZW5VrG1VHfpHu/zAvPLUuyGIJ0j4gPaNduRA75XIbd6IE/lbBefaE81///JELBW0
KkqMDIl8MsF8ta/LfiPXW2sDf5YYX649lkYvo1rHtW+nnV1585YAg9UnoY+9B/tteBBwN3z/+dus
HSiff/9yO2ZBkCi0bFSft+FduC+DeeqiXLLDnM9s1y0rR+Xnjvxymwzwi9o2sCVqoz72VeaWTe1H
dvxRhPrfnx9lZXzx2dT/coscQn92XM6QzgJmqkXI3idbhTxIYl3ZzAITqYm5M+REc2bv1Y0cYK0J
sgRjihrGYODmiz2caL1Si4K0rYMOp/ROq8RLX4Ega8orPtmaO6nDq7SnZ9FxyAiy6C3WZO1Y2nRD
KRi7ibEH+uckbCjA5d1DbqogRCbQu2HV4BFIiRpw/APBFq69GYDu/s9vbeXDLFGefcdtAeFv9Ppy
+NsetBoAP+267n//fPm1kLvEeXZlM8QWt1GgXFofYJigOWlX2VnzwQjwii3xYv37RuIS8TmakhJ0
EWbVSXmoPkBD94QLvSXDgf1AYCeOvpEir2gxqEuZ5DHOhYSoi4BelIWPlqd/eQ2jTTU6iF4A4iPS
0enhHNO3/NRtzuZW1vYS9dm2w6RbBIhlBfvFGTJzx+vsPEXsFJUmiNmwzDNL+D4SudE4+eRMfJMV
qIvkA7KQmc4SNflMpDQvhcb5HFOLgDyG/uyO2575r+ylupWuclA20s61AdxSYTnSQQfOW0DIBpb9
YTF504bsD1wITzYViWMZ2W3bwgIkNp9aBXa5/WRv5QYrydaSp5FATCy0FUyfJb3LhsoF1skZlXRn
TGdqvvy8GVbygiVjA24MIeTGIOA5AAak4cpRk26whMlnM/K7D7ZIOmRmlk2sUeSkTQ8nHJvfCIgd
pVKFLYF5b6uR6nQlyKUyLJ5zg+4sauyncYIxQ1PvKCSonNAsbpKISRfqXMAN8eKIkY8T580vakAH
rM5d+2Inumf00VVD1UDR4x3Ruie1w07LYdfogKann8PargPF8Bl/0WBWoWtgIMZ+GaEmmrragZ+z
q4T0IamzwVFUXJVOEsQMXZre1GbSM/j4goYrZKjN1zyrXQ2oonI0vMnoYoc2cQpHawbAh6q+jCUE
HjKpqeCMtx+01x2IAh8UCO9NY++aMqsdFptHOyuu4x6uYhWfjoNqnCZRvYhURk5OoE/VouI01Nfe
MM5sIrdqKKejVNHMgfF379Q2hDvKYm9VDdzgI6cqDFdm6NqPduRAzeM619JjNqWPaLw8M9bpftaP
D7FV+NxCeWt0khyYbCCbHXYG2GUNYGLxm22XrzKNw4OpHcNM6c5VDIqDpfPWLUb6CNOH7qpLGPmA
W6X0gRnRz72ZZgBQ0hP6l8kuN+TLMAJTW2c7vcv2Fbd632rldZtYfq7Ip1zLrkOVlTC3gEidlCC7
hK3iWBY9a5mJPpjIIAdmH9pRPRq0ex+6jHsw0JglJthfPc+63zrXMN5nPXKqMMMUwZhF8eq882Hw
gbnQGHIPkoaVa9ahZ4ywyyZAmBkRntVs5H1hlQebYFpVd+1zWTWPTDNNH0DIfWTFtccnyONNSM0M
aT6Uvdy1PbvWFeCBS9O+1yxowsE0AE3CNHT5API+GuXovJSnZBJ/I8nByBsULwXQl4z0RDE7B5qY
Cb8w+b6IqscIcdmhI3x9i/o9ruogTq3bGOS8qksPvV0NDo9z+OTS9xRxVS9SLxw6yO2JqHCgQnAN
LYxHkoc6iH/ZgyX7GAJFESRrhOXprX6k9vSqtOUtqdtTQsuzbfHreXCJI/2VGdwHQvgsG/KoZ9WT
pJNPlQnKGJAEP5LK/tV25KoM1R3v4wOmqruoLfyow2AbcnPAh8eZTy1MA5hgPXw7tQNRIX1mirZF
4Sd2rVr2jpzCo6okNw0nmSMVcAGrEh8anMfbOI6h5QEd5Ir3t0NHJ8fKBA2mkpZOPGpnSfjvpuz6
q6bPD6UpP6oBmDrDVu5qmI/ppfHAbA5gbSvarQP624yZ2kvUjd7FWU2bKcVxwgNiu3UAkRYHZIwj
dwrP/JPfxrstRa61ey2y8wHAzLSE7R+IK9SJOgO7FPy4+M/PQfzbhAlPsjgYxwRCSQo8oPZxdpIn
mR617vLx86W/T5Zw7Tm9+ZLCKsLM5QBdalho8fskbPdN1lwVTX3u0G7AstDuy8kMNMO4qlkIgRdb
uRE5ctyN2397PkEtkfzn7UVH8nzKKT7Sr9HtnyK3xORQ+umTupurAah3ez/fae1Gizq8Ky2Ahgq0
zNM2uwr7EWo08cbI/NtykNpLRoQCdK0JOCTO8VD1jRL7VXFSqLRX6AIpbpVs1U0rj7DkR1R91eLY
wn1mnXMochwT6YM4jh06ALBWeOEuk/6Q7/7phS3JDaNKWF/1INsBnnQt2+gqt8eN6nztQeZ1/mXN
jTB4FYm00DErH0b7LhMbGcnKPlmqiwOKUlvTyMW+H14pudg4e/QODkJPP7+RlU1uz4/z9WfbJWt5
AznSnh7BHoVm6IkmWxz374twrKLFRrSHbkDSgHJVhQejm75ouxnamnjVPrrqFH+e6f0Ps4V5f/1X
6oa7LfZdAkNy6GaCC2e8qpFbHSBNe0ieTemKh5luq23ULmtferHr+Ahd+orNlLvpGsQEJ0sefv4W
a596kXoyWQ2kkVm+t5Jn2APF4X3aALsDZdp/uv6ShIDhjtmpapLvwcK55BbfD7wItJyd+j7+t3ez
JCN0I6UabLuALizEKVHBpxyrDSbrykq1Fu0vFsMxQB/SHGxT6BpaygGKq67INjFC31YuFAZz/7kT
YvTrmjD9ZDsK2CkdiKs4+T0/cMi7P2Tn4hC+WPvoaB6mjXe1dkwtEe0g/nKAK0iOkZvpWH/Hxwg4
RXEYnvh7uAnGXHttiw0et3XTjwNO8ZKdKuvYyaeB7H5eT9+P6/HKFtsb7NyinqSGuSTY7ZlfBAhO
0XO9s4PQjRz7QEBm2JIO+r7DhpstdvdoJtTuBN6W9dr7Yl9c5DP1ws7hsEQZT9zdEuJZ2d5LXXJo
U1MgNlAKwJsqR6lkxh8/v66V7b2ErUMLR1Vyff7cULWcxietzvzaOhJYsP98g++Hq8h75rbHl2BO
wqEkOjPz/ZS61Vn1+6AuHXExDtETxHTd8Tw8imtIftxt3G9lyyxh7HQYQt2Emty+KLViB4TMa6dq
u6gmH21knCFneKCpdQfFRFfUSMIKfVfG+W3Z0gwmdUUQQWVqQvnEki2lmJXFvsS+a7piSFw13Xdp
9SFJfooKqTk0Lrfy75VvuAQXE5IhRJjIWtXb8VidJw9y3NB4DS/QKk0diA/pPuYsh82G3Bz6vznS
lghjHAawT2jQxQ41G9Oqsfb6RjzUduxqog2ElbpTLB9FXuBJ7V8/f9a1Z1wcQ1bEs2FssE7zrHBa
8bsHrd+AXFrx+PP1v+/9UXsJQebqoBcTAdBz2IV3FMpT9a57Aglr09XmE9f5zWtbCslipBB3pMUx
1FETQEHD4n5mFI8NeIMp6oyujG+lMT6aKJP9Bjyz0S6vuxGaQnCwguipRLKL2UEPiJfVuZIzIPWb
N5PGfl6h9svRIoC3pJdr4i0rWef0LdvX6hDAfQRuVe0jMYx9FvY+Z7Yv0ZvObOChw+Ecqn1gVe0e
9kG/QpK89haktLXMK9vhTcG37TLxJ7X5E9xsWteowVpFTg+nS0+L1MZJDewnGLAykfmp6HNHTeA6
K7AW83DXFcZB6jhICv1isfQVygwbUWVlTxmLc1fJIYlDRhRTpnZD1FNm3FH5vLES5oPiu+80L8Ev
AasKVUuopE/3loTvl1M74D4/DqprwLjXCd30Nn/Ut/hWK8FqibwezCjO29rIwacCTG/4mNCqy+id
JV9ARfD+8YEWpy00IyHoSRAf+tu5Qs9hRC1P483glodsp3hbuIK1k3cppduE1IqpxMNAvLR1td3M
hrMS2PC64YPmp34pXPuwxedYCQjG4uSthQAXvEOZOZnCKcrW1+obrSxca7KDn98bW7vFIqcmkwQn
ZuiwYecOE7qXoWagZUnlU9pM+xz4qpyhoZMIz1Kie16PPjVFYE6KJwd0GDuN+kBp+kWuOzodclcK
6eushkRyrT5rBM4KNenuUshJehnKFCeB0qrTRzFULAvmNB0JLILtD8sFV7FQsoNt7cAe2EuT9iqr
Y591IO3HJEgIO7RU80CIlq4cUw/04aNqNe4wlqcyLzy0059NCGjZgp6krgaYYAUdQzo0qEdF4UEh
lD+kQCvp5xf37UADrYZFrFY6xcDMBOUbU/uDCk2HSFp+neZHNv5WhwbGwsC7T/WWXclaQbeEtKda
IYmiEgBBTRUE2IKdFToFA40Nx5qMUzQmBxkZt2Y3XQyVPtYmg4ha2lEnN7gbCfQ46XT786N/P+Sg
9hL1roS4A0Rzij3rd4SkvTOaOiCJmQXzDuaOFIgoI4a4iw1zhq69hxrBxi5fWaxLwHtnyzK1G4j6
h/CaUTvXhiduwxi8r/V/vMMi5vZcIuQKuD90tfYMn4XGaTt+GnN9N4z9xj1W4vrnVvwSe0vVinWN
GeBETPAL1jQVjhka9oCdD/8knYgvNN/6yy0akAzKHqDyfampnj79HjiAffHfje+/0qJawtUBIrSa
Qohi/xSdYT2L43IGK82cGgrzGTjQuY2PwxfjANWBzMrGjpsj+TdH1hLEPo2WzUwDRtD9pAYJxLzq
3v/5gdaW1SLMpkWbZCOgNVAX79BvO7SDuh/D2h3yamMauVZxLpHseSGmpqqqYm/3RuUoelg5vRoa
Xtch2aFgOhlZD7rGbFM+9PYZne49V5tb2FRvYdTXTi62iFi6reNXMJTx88cq4TrJzuFRuOTaRNE4
ALO4RVBdWd9LzDqCYcgNCUivEt4V8PeV7RhMofX7549FVjLzJZee5zN6Dck4dAcnt+uw/Zsqf9ZS
AP7TrnosMXixStOr9fZXHmupa0IPx6mI6SamdqoE5l1WdStCNRC0vRZK5tGoBRqpLDdW0/ewV2rT
RQwZhVHU7aghy/4tSrc+jm79hh6cN0sqTbci8qO3wZ+NA7a60WsvfF7XX3Z7mJYAcQqoB4e5ec51
+36i8tjE1ZZU6uoTzTf+coOeqDaXGGzvjcf+2HkJqDL59fA8IyHyv9EVTK69HOModwvHu3rDOQZ8
uaFotYSmbZPtLYAuiD8LDoDLGnR7K0d72kKxFx3jxkku6gY7dyW4/BctQWDe3EZYsyNVPU3qf6mF
iPzzil279iK8TJMEfZIDiaCPoGpro3pDSnVjsa2kIUs+glrq9cAFytQorRB7K+NSpFHpsLT0hF4H
lcV2al3B+ldklftvj7OII1qlEZ7k2H8ZOcbRh8KeN6678ixLHkJCcj5EBr6BLuR+TMdnKCw9maJq
nbJon7hV1EeVYMYLYc7hWh0gaUpInMHGQnd1aHa55tDWOwSczB8qjFprPRs8HXMm2IQNiWPo9o2e
U28Q6DS2RPuTgo44FJ2fDvpHx2voAAOlPkWnnJYkkJ0wMLQkF97TBxuugUplZ24HaUdXVNOl67NL
WjI4xEMacShHGAZbxSVqSukAqeUkVoGRZtUd+0G8qy3Z6cammvqcmH9zDC6pFCnUVeo8hQo5Kboo
QNt9F0HXpBiKIER17QBQ8IsxG35N6S0EpV6AHttaxythZkmGiOFk39s6GAQqO8nxAx7ljixCb+Pr
rzzWIoapRqYrdoLHauVNpb7QZmNjr528S94DWrBGQmgJ6f9HGlSHNlB8mbjxgew+68KPn3/+2ruZ
9/6XgGWZBa1yhmav3gWKbbqE347llmPjWgd2yWtgBngued8k+1gNZpeS+Ai3aAF33sohuxnNDPmy
rUpjJVotSQ68M4twnEebLUAM8bWSbUwR5tPvu3W7KDR51NthP+G6o3kS8lhaz1I8TMml1LZ6AGvx
YxGYQlaDXEYRmNLknEUPmvIw9edi+psr59oMFLIRp1YeZMlgsONay/TeAimxHi4Q+AzQlUrQv5oO
RtFeYE67pUCsr2Q6SxKDURVp3ld4IBpkV4qjXvKDuQM/SBJM8qJrcjDvYjc7wMzEt4NZpz45ZTsZ
aC/WO1TBgvLdPmzxElZWxZLyoKVQGjM4fopIhAubU/QlZfDz1lnboUvKgzQIrazm8zH1Xe32n/i8
+FwerJPiacm/ncJLykPR15zn87HVmZXL1L3dWRtXXsusl+rlkg7SMlNcemZwjU9zIdTt05N1zZ0E
oO30z1ait/YVFmOfZMqNUpaIZWH4N2N7lex//gSfm/ubzbmkMABO3PF4RrfUjXwuC3nbsDFz0w7e
oyGnlhPKdlcqxRXwineDUANZKbkTR/1xNEXuqZw/NUOR+MyWV1NMjk2fBWGd4AzEXxyOA9OoobEL
u9JjlrKL2VkfpChvFdu62Bp/tBRQtXievcdt9Ij8aCM3Wntby4hj0JQB7gcWg6jvagV597SVoK5d
ehFqbFVIy9JzdM2iOzU65vTl5w+xtpSWDAldga8IMH0CPV8H7ZP4jQdyxw/qB511ahDtU6CON4cq
cwb6zWdfsia4yblM5rt1O4j7e8k9A3350Pgaokfyh22xKNd2+Gea/+V0hDA7TQXwfCB9oTXrlYGR
+DNrNtqLHZCkwH9tvL6VY3jJpWCDBRTfhBp3KOV9iyZmo6W/LaU+6VLjkPUpLiY3P8y6P5d692Jn
9IHYuu3VxeSkJTxylUw+/fxTVlbIZx/vyyOrU11Z9lylptNuzB/DLZWptevOf/9yXcoto2E2nnCi
fyT7pW0RzVd6IEsahSVVvVFDlsJl1DoYavugTpZb2sjxLEtu5WIruesSq29Apd4s2hCDE6iBpF4R
xAELIC/sRMctZhs1PkeC36zqJWI/jYCrZAxsP8C0zgYYCWqhDSdg6K7UYjhrY+Rzfbo1Uv1gTzna
A/QY89SjMAhLufjFzWwEcLaCLhtil15LiPDzQ0ntQOvQ4A/rG9KDwGrQ62iCbQEb0HYYqxtjEgDv
gnQeSXk9FTDtVC14mhaNAlolDTHMBpW+UgHkioormrDTEFlBrY9wD4XUGSyRA0NVZrQvexh1/UqT
7f0Y2Wh1N+P9ANUdIH27Xd1Hl6bqrkMib3qSXxFDjo4CIKxTGdCmsEmIgqe+aof2aCfVPuPJqRHm
bzZA304n4W08DddlyG80oSE283ZnwwBW00vVEVEeO2iXXKjFbpgEJTgZRsXt03GvFWjWj2FzB4Kv
eqrQdbbbaSfS8DkOiz2x5WvdGRcDpVWIxodXDoDNSFJ5SgroLKHJc2pGmlcKIpyOGAdIIHnCLHdZ
32SOqaQfWRQzJLOWCY9vBlZt0/zJauu1UthLPyql15flJe6i16Iu7xthgZaSHJVetlDs7Z2ygWk3
g5pXEup+HQNaGhsoxgbMA0OtvrNj4yisPHQUKyJwiZh+qVyMO5snF8F7e4YqV34noTDHQsWreQUp
NZ0ee2IQNx6b9wyP5Vo4DPGW67ei6X/JQj0NlnUdZ2iwkwLOvbJHZTgmFCBAHsHEDzNId7SVXZOq
rwy8cVeB+zNA0LuIapWjN1riUTLc1kx8dCW9hm/8qSmylzAj0jNpPzpDbIRelEanAeYO0F7cydLO
PJmYOUDm8X0vosghQ3nTRPWjbmSTU1B2U8nkNTXQbIuM58GYVLcum5tuzkx7OgDTl2UPNLTwbw3x
EEMz96LnY/cYkfR3NYpfpIOwSYFpQaKXhc+K6WFIAShWIOvha6S+qywyONIc7gkgnHE1S3CTv2Vj
PrSFfYpD87GtAFbmFUpq3revqEwLJ7bryuki8zTECXSj2F5gBVpMuxQkDWQBGc+kJCBi0CYQQ/5I
E6G6U54+xRFsPDp1cjDzfxOK8heTlpfI5u9FNTFoktODwZj+CEeSqyqrAqPLHmuwPZzMjN6NXqA1
xds7BbRpF/zTI8T+rqamAVSXl7FXRIY76bniYYQXu5FFoU1cVe8CK3kHROIZ9b/wQRx2Gy30ears
6rx5mZQQZX3NX2QJVyCw6NFNYTup2L2T5upV2Uyh21USE6Aez8SVvwko5zolB/iqGaBFgeMSwe9F
Sfkp6yXQGfENN/TK7Q0GMdVa3Ic2Vzwh+CE1Wur2cV24rUylawx5fwk17scaUzDLLh8aGe60Rg30
HnazanzkXFddiJ0/YHNcMFQPEmWAfGKpm4ApRDe1bX3knX41WsNez8M3TXADnKzw0mfysbTJaayy
xJG1+QprsKAKIUamMetGhkg94IwZOU0YXVOZPcNAHjP1yY9Kcie4eZck5Bo2a5gqpQDYlgaUVZLc
MbvxNR/CoJf8QbblvRTCDiiaN64qRoyYQ9BVo0Y4YH5CclXnL0PFPJB3D60R+xjJQwu47/1Z5lZp
rUsSD8ITNO9dqHW6dj08pxOM3O3ZESVsn6NUOylpDgEBNFo80kfs98BidUeS7Brw7fexj5k3Nf2p
TburuGMvSlpBcQB2i4BG0Tp0dVP7G5v9oUWD2FEiCANCwAlitax3TE7/DpO87prS05qWOgZYGbzq
r4wmz85pYnKoC6heb4srI4Sg1IihBzxunanCTwbpBlEkNfZ07CDo0z8YNvHhi/OqiPK9IOAHG+Rq
TKeHiljuJPnJbAvHDKN7aRduGJH9qAkEgaR7L2LsXou5Dba+i2m9p5YYoCs6d6cEAR0cWoLRWmRH
T4jyfpwmH23J/BLrBJQ+dVdhz7bxGICu52lwJq7Ncl9pyW4UH3mE6UYCu/uo7D0tS1wSKecuz2+t
jv4eIcvsdGoLawkdqArjEUdv6SiAUcCnYVdZ8e+yTP2woXeJab+r+VMBkV9B2FXatS5ru4M58h3r
J7efxfmU1OsR1KQGrRfUs7ajmsLXyglOo5M+z30DrF+3ypib9fS+Qtv+OhOQaTZMX0/+lOFUOlz2
0m3E9Ltn6k2fQGsqV8/xMIekdHQnpUWvJfMKwKPrOkYEZIUj0nxHtc4VxhBj5qw6owFOaGrOodf0
ZdR6YSwduNZCcZsHqqq0nmo2O6rwu1IxAlu0x1GJf3O993jDVWcwtGPBh//j6LqWLMWV4BcpAiQQ
8Io9vr19IaZ7dvBWEkj6+pvnPu7E7k43iFJVVhqQRurHkKlii/CSScdega/loqRJr8IXj/GTXe5B
E2SFCnw6uQQXikW0QkwDx2at9Xi2SsS5jzWk/TJokj3EB417nwmGNQzz4Ythq+GwKBwFLPknJEoy
TR7hu51OECmZsE/XWf9GS5SGjYaT+82GIvb0f4GvnkpxhYtzLgHJCneMQZVNPbf6lp7ICSePAItv
Ho0eKdm/IYJ5HZYqG5Ew6M97KsIOipyxILU5oFuHzT/NVkKbVAzyjcgtsQHYAFVfsJE5sQjqq+Xr
u0QAlWWth/Zh+RZt/dQbzIW+t+QW8TQmoPjP548GRQv1fMkIU09bSY/DOOM3AmIlneiuhbrwO8eK
9lAcBeHj4I9/ldv9NylxqSmBbGiOO+tdvH34XOvqqYz01cJhHr/8fpy8tlhhWhDONN+n7dd1yDVw
QDBRQXQVg3mQ0JDB9tIgmrss5OwfGibPdnR+2FrjeTL+MjP/T7MFcISlddJ51KSBGt5pSXg8TPLX
reWDt8zPAWQ53daIxNcC2YCi2ZOWtNmkopuzkHxpm2+i+Qk5PP+mnu/girtffo0XDmOoD/zlsRv0
RWcchGdVcLe+a2b0Cr9jNFfTYB5Hv8uj3vusVxfUCfPa+hCDBZLEW0+eGrqlkjZQDiHIzxEHfxzH
FPuKi3AQglu7foflMcQ4RP2Sbj07tc4BTGXGQkc8b+q8e0152Ost/IJsqPMBe9shho7MhVnC8Egg
O47HCHnP0XjTuA7noHtpJgMLk2U/iJ1dfB7BB2pYH5EZWWC/sGQDFQceYT86+pCYbcyluK2WskAs
uYf8Z+3C0d6tX6dxGyD+AiO5hg3rNvL1svv8uywlNHoQOFebd1rJTtM5cjButhqzwdjGUb2uH9O+
F5Lpf56sfoz1xoyABAEGNdtPkuwi1VQ9itYrAgii6zW41Iq/thMSuXln3mUJYn0PV7ydlOne8C2d
h+7q8Sl42ywhZzPM6h/+GFZdqICdGpqUoudfgjpdxH5r1/2VMJL1Rl+FoUknxcFadei7OYVTIsjV
I8SxQXUad7fOuZR+hmRCoL7mRW3VNwIY4anRNR9eWWJkX+6lZsK4S12FoqjHVEf1f0IOYRqViEgg
DmhXjdfxg+wHneBAHsCFgZYJ7Tjtcly47x0zE/TA6Gb74IJd3H+jdZCp7OYzODsxszTbTHtiDNJr
5KLxNjytAz92NJwRqcyeRuLceOt7cVThjkOw2YV39P5U48lX47UM2s+m8lIc6mstqt+FuVkEa+e1
lNeRuR9y6K+1UXkdQFfJQQhOQm994brLUfoP5aawXpGBl/XectpI9CcSrcyGmbk/YsUrp7VaMza6
iHQT18r0r5Mq/5qgRhIyOsheVlkIFqs/0WdR+1lnWCF6ehqn4b+SUYufWUDmttnURrpwAnsbpX0O
MbKJhn9PnritEdhHM8wYk60aWaLteC7xP1LummitDu6KW8cdt0NVWuQXzv3PvkXHkImHhphs17WX
usbOWSmWWzdUUcLpMiRCja/U8+CF6f2QGU8fRvcnp9T6wJ19yVm/7/fnMcWR31+6cnrb6sbJmKZz
joqNkA01Lin8Ll6N42x5t0+JhV6BOM1TA2pUXIaIuLO9gOJmqFS+r8i/1ciWw3vNPKcCbcqWD7ba
P9eqeWBBtWVK769A58cC9QMEgXH/kp33iPTq/jw2yqS1BrOgkvM953qyByot5pumhgN4iEwyn6dm
6DIFh4EYapxkmDB1AdR18310WbJZ8yQ9fe2CYAP7EVoOWF31uCiRQddp9OLhHpfI4clWgeZgqvgS
tyOCvCEwzMDESVe2P1ZjGD428/o2/n+WC797pBi9O0AtsyUgJ7EseUXgL7OQClXf/kXL9rqLoMtX
S4quGl72oSnqETpbBLIete7+dd3yYDa0ON2OQPDoWtWQbfIZT262sClCTjQ0GoWpukvnlSmeOmKC
5BF2SQUksIhddB8ndz9VzjAkXjlk+ABeZlOfUYnpw6pR/v0A4+V6tFOEpxLAHpSDQty0pxrWgBEB
uO6SKpFhTTL4mE5xWZfvvmpOrMYGQygKL7Mm0nk57T+bbTIW9YlTV78QesI222KqDBV051Ayz/N0
AWM7p6R5qUn4BGJnMeAvLicXt6J3GTlu1tI71BWi/jC/fJSz+oOi1hyFU/tPGGHrK4VV5cndd/4M
ZDV1+l3hORmZTgNsp7zg0g+Gx86mwnTVexxBvytXGODoHQy9qXxAxjCW29Fl5v4/F8ZINb6/WSFh
pNM5acPfzrhPjdyOjDn/opVG2U6rvOmHJ7tPT40m1XWXPvIapwkQL+a8fYhCmxihHsqwgonY0oWY
XL0oxWv96+6Dl1LPHBpITlOvp+eoBz1MbZwVqumCg9Y10kuYfrGtuYJJmEG/+kwacQ86lOywSqR0
hHVzHFwnQzZn8DpHMHNsI62ycMfYFFp5lIb/8awVCfEgU1Ztnw1h/dCY8Ny1akV/ZUXc9GPRIb5s
KaejrWRhbf2gvf4X6rd3u+9H4zV/+13HpsPUXzGkSszoTWbvdncKN+uYVSv7y4bmCErj2VNe2hkI
K4JGtnG3mzPx9Y8TOE846J8ygOSxCxCPd0c/OnfKOrivsiWYsn3bjjNk1B3E0sZDIwzqPqK85hEH
eR5KzKBLGxMXN1VLr1AdrzVIVNFj2FnonseXQYwCxprzVw9vXl9pBACaLx7UN28SEEtsMOyNlj5e
ajicgxnXDCgfkW/AxwjIeSASkdLC/thgRaQXBPFQqufEXXPMMo9dUIJ1PR5r3dxwnx0IZ+8Vq15K
TTEG8r8L7wJwGeVnIGGvEQzXIHDz0TNph3KT+C78ShEMqHAVAIXpn1ZGbkM/2hT2B0dnrXMM1v8Z
BmIYeEBQ9yblXBWlqJ7GyCOpCqfvzQxQ6ZOCuO7ZD/pzs7QfEVledRVvxPkkTfnsMydd0MnAOCyZ
vMYi5Mrkym0+HWQQjlQ+GtNmuxfBvqoLwAfQftFWpoCfaoZ0mzTc+D+EPOE7Rt1wFueqgvBTDEub
twKoNxdoWDx5WIidYo+vCKEMMAparPTWesaM18/IG3EXiM97kfRLiIlAQDehwwVh6az7cBget6tX
2A4ovDfXd7t0FuQ7VG6q+HxrifEvWxgofJfheqDcGVLYRHc33RF10l67xQCKw2zb1R+ktvbAPbxs
mbDvk7NEMeDp1MGTEbzzpEcwShaObb4M5Lhua44mvJhpfbMcM+Rc9+8EZITzIPxztFV/NiuvIQz3
43YGurdEPfyEfDy/nexnd6wuZhvjjtgZkICrM8c6SO5eaBDXfcgg1vVAG7E+rH6BK2FEcv8wGCwU
cjV52FThAU4LZ5chtRqKsGAZT5huUlxcJ8xlb3BdHRLVus/VEBm0c+Nxq8fv0CERYAySj12UYvZ/
ULq8uUidTaxcxoRu3CLntfvsQlhjSOOB2k8k3KHDKwJfilY49smz0SO8BcYjJ24A5iEE49vCzgqF
6jK39t/eTQNuQthE4DFjQnOhiO+3+rL0/Z9ymj7lHj0EO0uDAN4n6Fg6M7zwin7pun1TER6xZ0es
AaZyySKOd4G4S9RcWagekOiqpze82dPkjX2mRtyicgranKmpToOuNEcsoBcYNURox7uuSfgmp9jZ
N5uMs3iKJnHd6uqEH+5jB+XvjvXWCKEjX1HfmjgscdX47vpXwkMCngJRkO+9e2q0OHeq+9ZmOFRD
lS73YU0OY4wZHOMK5t/SxS0hHMRxIjcKaE+mHfWrnPDqztVR3cmEXnshLfqlbVjm2DH6D0dOnpJO
2tjyNCzAqkOJVN+1xRoEPRIQv/nWWGDy3freMtQ7/ID3UVoBYlovUuHmJAbmMSTYryPQcjoZQPhT
f7NC/m7gmuJiQuWiUT4jRzsKX/oR8E9Q20xWcGILtqto/kadC1FHe6ZsLBqB8xBBeqdkYhWm4eld
uxGgVOfmoHUfcULWZUl6po4i+qTNI3PIUdQwx4HAyFZwPlir4+b/0iqA5TUIfR999FqzIWkIGPlq
KiJx5MgV0R1LQt1fCDXPGkUMfrqa4/+NXFMainwENFsNYdL4iFIG5tvIKGfAS+iY+kuUTxAkbt4f
fw2BelfpxFDh2zbtfDeuHP4zN4qnygQF5TcecoyjGan6q4KkJO7EX2+IEox/fbxa72/dLigvyBgj
3h8dAFEPtt8hKpPN/bHTGxq5PzW16Y4ixOFnRGfHSZGN8rOxEvZK+h2biLjvHya/+WO4PpC9jg1b
QIxCifD1i/b1zTP8CIj6q6rNBFsntyAefjI6Ix2J0Xham7jx4eEPO6CXUIevfmMOBmKYpoO5akMO
LripDSaavQObaVs/p4gmwHhhlwJwjus/NTzW2vI7apojk+rqevSPbqM3T1z4+LyzK4CyXOjwo3ZG
HNWgvyg852WZaLKs0wsk2wmV9B3X5aMa4G7bOT+LGd7YBryz9/8b0fihCu3fAXxKptnGW6WuLWkA
v0wpZsMH2vhP3Nlw8uBEhW3FHLtzkw7SphWguBZVchzcbKafJeOx78qUCqyzOVSYlDyriaRcjM9i
7otR/8HOLx8Ew5M7uOZHCXy8OIYoENkAul4ztj8bB7YJk3qJS83DZ8HeXThxIYgqxx2Dmx6gPyr1
MK9oHwbv2AcNpnUD9gnsa3h0kPi6JxGk9xwvAh9KST5dvNloV0nbtrHEemIJ1HUiJB0w4DdqObrM
FBIrHSCleF8/AuFE4/JeTyzrm+FfiaBHYPgJRC8HBhMY9C3nCBPKxo/7vuUwmXeI8yyr8cmrcE+0
uYdvGBvrc++MiTHRcSSo7bMIAR1Aj4UlxLyahDFybJzwEevneJV7TMrZSWbd/8Vnfu5qcVrcfzVd
MtVDjdtWidL0fQqxNdZQa9RKp9JOEPbsIapu87Bu/Jkr+Y2ENJ0A9f2UnvtUwREG+Ynd0yyxLAun
A7eWp+5qxkws8PkJQe+kpZtPi/tHI8W80T2cvKrncUVhrv1CBORqrGmShQFGRm0/Uvk7tuvfJcCu
iKbNvGNVRffENCWaWB6bHmgVDOWRBhqizcfpCfv/WrLnQP1gdvtDXR7X9AFJoLA8vZjmewz/a/Rn
UIZAtME79G5T6yVqr5+m4a0CmbjFu0RAXlxZNw6hpnTxjDrGD8YqxKV1mYi+GLJ4mlFcI9zz8CXD
L6RP++jfyvo3oLCLDZyzArEVMEdrcY149cO8fzCadbZ8dTQIPrzgfEaRR0Kj4w3JLp6r/cJM+doO
/a8pqyJ0Z7Tf8kLEGCYjUT+lM8cUt1rfyYyLN+vh8/J+0R0mHlDjsFwfiQrwM4IZvX+GoIMK9UMd
nlTdkgltEl5OiVi9Uz8C3pLitoP3gTYVAFC1A739VNZDB8fwf2vhBkvTfoNLUvRc8seyhdkMc5Ht
7mdyHx4wVJD5yYON3O51sXJtEoFsHUJM515HgVGpHjMauMiGh6OMhHL1FEo9whjrP400o6UMr7qT
sUW7Ijya4zJOGqxGy8EkyHNIguUWNB/IBzgMYZ/BwyeHDgEYd3kbmTmxrYod/8u3y0ePSzyYIT8Z
bVL6B01LjO5PrHLPc7UcOuj5Or+Mw+q2Swef+x/bvlKzQujXpS6BtiTozrVLUnBJEx94c9UhG69a
E1y5Lygw+RJ6RclpvgFlDSdziaoIcxYaU4ktx1KfJxgsb7CzBv5yDKwsBglsq8W7M5hTdAZoIOWh
vA7DZ4AXAYfa1sB2SIGyC31u/2gr/3Fs8Q4DkXD7scEphQz/RvB6zVwnOnLSrXvagYxg0RfrVRW0
/4JnCC7+Z93/o8PJum9hPebS9ZJFIcxgOkIteVPIlwRhEx3YP2Roxjx6qtDUjDPM5fwXHwU7uI8L
NsKxj4qdVGerHDRxn54d0n6S+bLLzDfIOd9/gOwXYKZd8cfZpoKE7MCjZ3o1TRfbiqFVMtha6TGb
d4Ay/NODKxIWGthKYFGANGNWXRaKNomVrzoICwM4ksF13Efxpuimx+DB1O+u96/DP3AWYr3tfgYu
fKS28SgBMUeAdvgWZd3I0xZG4thn4U1gywObcF4MRGTrsOULcuNmFaQLigwUm3Rxk2V8d1Ffl2A7
rWGFeKv3Hpd/pFEU2EHMQ6xAo247oAtL9J/U5WGj2xcgeVjJ+rit73GH85lq5DKL/ZUJ8lyiYb3L
dx6xc2rjZkH9sNN3ZDAgjg0iLRluX9xuNTDjvsLKsRpRvO7aQShYhYZIvOnwBU1u3HnzHfo6VVhY
rFhk21CfXdOfGdYSfi2xj1NxhIUQa8EtM23KsIDQYXSER2QOXyuSLM7whQRTWDOYkmXTBgy8Cn+W
ENNI9WnXCbYWdT5VSqShow9N57ypFg7g/Z62AT+EXaJ8aBQEsqlMkHk1eUSq+BfCHGNgs3m12nM/
iIJO4kYD8zEMIl9h8LSoKMamGceox2bVb4vKhn84HdLAX+50sDreXZtSxQGQrw/TCBOoanuBc9oP
hl+nqJewAE6cdFF/8zux4KuRTQZDX/DD+tcO+fKrF2aqBZyF0CFeOVcAgvkqEdO4R5nCWF1P6uhB
ZhGK5hXOcI8wNbyt7fgTLPXfPYpeOFNfbTUU9y6tXSYUQFpIhAzaMczs5qUKVmNxL5dnjCGPYRg8
tQJKGJwm0VRbHq4+HKeAggozPeBSeaFoFMa5i50Gy2rK8hD/HEiORvcp8qY3BcO2dlwS5gJvbXAj
b17B3e3MOy+dXB9XlvcyLsH75u35DFnK4s8HSGVSo1mq+qlLNGXH/n4MfY0VXJXA/yzxYT9WEURt
DvezNvkm0fWnI/759d8R/I/QgQLG2xP4yi08zAZgArvCHNwLsAdGSHoHWOODTzHL20xGmSMvzo/3
6A4Y7Z/SUX/2CGuraf3yAlJlQYiph/v1ctJDiS0w83E3eVc4tCEMvEHjtKHW+WrNKdKmYsnhVOng
FwENZnvoyQr7Zeq+dw483FTE7ttCjMCoUUK8uEEJhgO+JZCX/W8QTtSD0+NAOyNAWVxPC2gqMGvT
yB2dyNn3oEWF+BnBt/pQ+ZCYig70Ca/E7V7dD3itor9wgMIyY/A5zi5IEbXgfr6U9Q84CCeFQdjg
HaRbhdhv7ayXDRZ7EXXzMhyaxPPNDjPVCREzLsPau10f1wUcO968MDLj0MMcHR0ukO25alS6odwW
ZcSAaiHME9lpoNvAsDPt6CAefBp5n9tmDniab5tE50exE9Mwa88Gr09MDcjUL9GfYKG/JLamRzNP
HDR69YbFlh8LPUOp0YO/4boJHgeLPWaSikHIKhic5lcLUBCXOvbL/GpN8I8BKkKpSX3wJnehvrRr
c+20hdfB9drDVm90z6GHZyGCXE/eGb5cF7dzjpWteLJS+ru4+tMYAP0ryUNocB3YSqNxWo5kxbUt
sHVb5PjOBPqDtdmO3kQN3rVBhhK4EWEZYK2yYKhqYAMCAClw3R9oXB76rXvtghVNKDRtU5WDeI+N
l5+5OsDVCAQ8CspnuRkClFfGS0+PE4cnlwLU1s7YLPQWKI3YoKV2Sn8pZtJNIGI47LZTYJCUgYIk
ghDDpUOLADgLxr7hn0CACF4UEwi1K4O8GbiXCGwfy3l541VYDNQE2JVXj1sQtJkY6M3dsSlZtkMt
6xbXbneYe5voZX+qF/j8SewlsXpNcZEkTeicfI+/0cp7Qgzl91bK4M3nU4yVVlDM8HTUnPspsCiN
thiVqZ7LW3AnEips3JDh4/SpnBeEV6zAgNHLbRKyQuPxZHeGZ6S1ZVbveAD0A4bbPgBs4CO0hCHh
5sPBBXQh+BO2Ps6h53+Flc1bwrH4gTBaNzJlZE+4VIW/ggK0+uWSDj19MhO6MO6bL7zEJt6mPvi7
kPBMjQQXAfh+5aH1BA1zwP0gvPk/zBGpVJAww/LPRPDaGe1xHecbh79jbcL6yjeejyR80RP7sZTe
2kUX+O3TfnHfIXO5VmGtUAKhamq3HU4SocLqy609BFWLs997p8qvP1u3flh4+d2hmZLaeaMDLCsF
Gv2K/QXv+IpPEB1TY8CvQwLTsO1vwyDj0OxfXoltqdOaZz6HF8gmbxz0FY5OEprNdJX3awus+3Hd
HmGX+OBDG61CnQ0aF2YgzovPT3wdIMqRALn9lNDh6gZrahd16Or+rNb5Gjb0IMf1BO1AamssUkgo
Xzo7vQpBAFaX385ukbyiMUlEpv0Yd3WkmnzOg//Y7jgLoxcdAvyeZQS7Rs0+bFQWpR0/OrfKF/sP
q/q8nVkxsxma9CBFyTq60KW3Zr/QFjZ1UTOia8FoyE2xOtuLbfgR8bDndm2/qLNfAdRAb+/UGBdG
BDTU6I0me9wieLoY53mrnKe+9S9jJV/B3fNiSvSDxCgBNdShq8h/QQ2rSlVJZBKZW7m2x75DdIyB
UtcG5QfM916HAPNRJNklXNyXqcXOuYsoBl6E4jncu+4BeWlgAZQsZEf7D4/1aJYP1N1fwfS7VW53
dlR5dF3nKJb1aVfyVIOmFPN1/091HUCdIVSY8bpXUwcSruxABmtUP1mGd9xEfTkDgU1NO/2D2Rq8
eC05GQHvmpb921tYsmI3+w62QhGw7nsueZjAAOTiuiwra3l1kbaXsU38pXeZFmoQbj3bYRfbvU6z
wlJwZ9sxgiH1PvIckbtIYvWH024QWW3J/oUmPHEpRyGRiO0Y+rNc/asZFpAzJnBZSLu/N5vJuy08
l3Z5boCUOericoNlDjZRainE+B5tX9jXu2yNkTDKa7QvFZyTA6SFrV2CcGl8veVxb9CXzcExIGEW
teZUwwysDVZQbEaoqBqCP4BT7V5ldKDJjgbDzDZZgGEQ93a/frsBk4C4OtY797CFv/M/NFhIVNk3
SRXC5aYLDcNnx+OntY5Ap1mTsAXM3+Jsejhg0scLDDAXlCEWzsMwPs+aF+BnYR+9ZrBtOeuKfJq+
zkmPJmvmZyeSV/h+vrrO/sQHvsVhIP8ue/OpefmCcULChUIgzVt2qRgVSFUcNXcCGWD1yIVUILnu
6KLsfZlbgqlC6/rBmRD7TWuJu9Hp3gB/YliAwThkfNWD6XBPOOzdG8VvOPgXWIPkG/aeiaj3KvVn
Bikx7OM5Zu25xr3L9EVjrQTUNYwbhc0GcNYHJbd0oljTo01NeFBmlT/nommupKyrogGOO9P9rXHM
IRBySlw2fw7b+lRWbc7D7RSx9U/P+S+smf1C3duaEOuS2WJh03gaxd5nj1U50tir7vfhBorh1tsH
BymVMQUScLazfIs4uYkA4B1dr7rEQqtny+focnRujTj54XbgPr3Bs+G3vK/RZt9pkzrQj5WyW7Ls
oDiWhOaImbq3YZBeRLDESF0BhwmvDH6iyntlGv7mFu9BxK5QGEJJwSSAgzXAAmlsihYdsYP5Y7PV
fem8/wEq32D5GSUeca9uswGSXxwN86ROwz1C9k0xo/c/BL77gD3vH2ZnwAG1k3pND5Utduv1IMGP
BlWrq7vcad4Q95aUi87X1jxF4s6YWY3/zKKl0JV9Y84EcmNtcej1O7ZBZzjxXB0TXTbDgcZjIO2c
6mULxYkEI1bLDqZlF0BXE1Y/Q4WhYtzuydVlZpnG++f6s4YNbNWgQ2A9plUtm7QD0otAUnyDDB6Z
FJdX48AK2sIApBvC/wxMPxYwMNEfR6D74W9k6rI0LnrodQoAb8kPAPYZq12wh0UPkAGeGkR+zGEv
4jKCazAZl0e39zA8lVHheDJIwmDMHGfIuTPPcNdGKWE6NazFqNiRd1LdczMnAWvxIQK2M7jDr1jq
h84Cbg0q/jy5UVHz4LUSc4GOB9xFdSWrLKjfNanpZ8ztOGw93Q6rGW6C7G+uch/sVj5Fm/uw8wa3
hn7zF3NgdfRoML5hI3jrSyCIYTCnDhuz1a9uvbumDoYHAePKBc4tzgorXlBWXQGSHXyhiasKB3Qo
wBWffbemvu3ut1W2D91JEyffJXvkYXXwK56X7XCclbz40OT6SG3GQAlKLz7yn76sT56nnsW0g5Qe
rkjFCB8A6J3pBlZ52LnYZAt8696y5UO5g8W83uBHPKbBHPyth/W6zriF527psMU3/1neH4e6JTlw
y7d9KcEhq/kn0yi7wJ2Dsi0T5w4uRqF69GrmZCoQPqZKUJSm0fns71c86tlTPYtbtzLY8XAFmosB
AZ9RLCi6bdLYC2JYGEb7Mc3t0cfqxZkQd2XGqdghTIqpIidPyJvnTbAVxnqLzgWpht+Gkc9mxX9/
p9nzBsB7h3pMyqOJArSS2uBEbzprluhhmoHH4ktKFipcsK+cy87c/9TUwOzYoyMAAfG3weqoa8S1
b4efNsB2ypnCG9lY4d9xDcWqV582T33dBEmpvD7beFkM/nwJaX8L8T48tAgpynA6+nAvGNURdggX
Nc0fYY9X03oXUXl5a/ivN5D/NJbvCqUTqDP2/fh0dhQBifTAuocHllNfBxR+MGpePQziGf6+326z
F4xpB4xgqRvJZ1pTEEBUsfseLnKRB/jxrYEVM8jzkQFBxAuOCtXBF+AGyBrsKVWBaaTfARohYWA+
8rB9ZPDxoY7Jd2gHfRVhP1NiCStA+EST26gH39pj0NonOprCXXiumb3B1RlhnFUOr5kUbFeA7xJY
Z1UPsQ3DYxsqOHEhUCToQfpUy6mC/zQscg625E8ON2dYDP+AZwIIt4F1UTnsBXCmQ1QOF1RRgMmt
CxzX79GqGnvrZX1hvD9RR7zsIbpGu4hkDAC6Gxue16gpEwUs+wSC5B3B2UCzWfSFlO1ShIyAJX3n
hqz1BHYzqNuhhZF4DYmAs9O8bgZIDtj3RthxCLGMkMgpkuAgo2/LuhmkY7nlpGHve4OYv5pc/Z0j
xwh0FDFUuNSWATGWIZZzxNA5bgbYIuqx0YnQ0/fa7TmPtksP2VzsjR2AH/zbEei1nSewfnGQwG30
vzubYSZY+PjLd1t1J+n5iRbNtTPBaatwWbnys7TrszJNQUa3CFqQBsc998XwLcsAFXBTlxphPRo8
ovZODTY6Jdq+wjOlwEnn4MagxoBBC3oGoNr91CuO5f96dkOwGfw3q0GWaXeZRsv4wLomAujinpxR
nf5H2HksN65kW/SLEAFvpiToKYmUK0kThKQqwbuES+Dr30LHG1Szi9Ks40ZHUXCZJ8/Ze+3Qzm57
zVnVNGcGS8HaIRexAaRc86Z147T6YghCSiD9vaEbVunjBlnkamDG5U8m6pkGtV+Xq35UZPdcbs4s
jptmq+57zgAj9ZS7UW+3KR9WIZ41kd8xM+x9W52eOYmvqwDGK53dpige7FzuojE4SItuaiB3vTvP
ja0b3By3VesdG+h0cj7zatZKyOTXNOpbT6sPInYRf6CMs+tVyPyvj9PbrPndWDS1OvBQbDV1zgIt
VhC9j1Jz/UIJNzQr/NAhnJimjpPMq5jGlx7ZsHMJj0CSiPvPyjkBO8qqzMh7a5BoSwMss6vcZnXP
SQSdh4FUdFT7PY0G9n2UB9GwdLPId2tBPVxzxqv92hh4JI8Z46caZqGl8p97l61r3FVp4ns4fvr5
TIS3JvbCX7EIOGsIYFlveRp/eLl3J0u3W4RdsBSMs2zDeuxc592qwz9mkzCsDZcexK+prsAvazsM
UMDl852VoWJVHtFWfXSZeswARRmxfoQGTmsse3IG+mQdJUthlwc1HJ7qmD2k1NOD0lYrnE7LgjUl
mP6obn4eY3fZFuN9lDuYBsbHrGIiE4jHSRtX6HyYFsOgHyiSMjJ5qz7e5T07bo3TyvO2WM4PQopd
H+qPQf4a04atjfGPTMm80wNOloRRdWO2bj2I9EFacwVFvcgcZZNZ2Z2LJLOmgZzlzmaM+3XSylWm
aHcCRylgLXwBnrvWs+mrdS2otV5brJiSo6RA2keRQEoGz7EgfMQjRLhADNQgYmw7ABfiRmE8MXAW
msfXld4/1oWz6muHfMvPIKv2eTRs4yx7aUp0sarjLZX2Pa1mTYHKbhrzoFlLdG9D4Cktk2YpaPxG
YbIUIx4wVMYs94tcj/zRo8vSZ6+T5dw4neLTulvJYUSxOM84489Qp3cqDawODP/rTpzUCCSbZa/V
2tql3HJyLzg/oqZlqhkxlq079yhmxXFH6EVZWY/GPLGvvYYHDujWtk+VoQIGARJXuzcK0DUFQwUV
RtC6H2FLrOBsx8xdcigT1hiOEQX2oX5gHJeBkKvOiSbPCOgXesHS3n5azIOSsp1IptEf2oysRU0+
GePDELogYgdCvgJlPDilWNlB+DaN4610M45s1HG8nE4/LDRBw3/k0FHZi0TQSh4ExQCOgipaJ5nm
S3PC7FeuFT06epVkAUSolAbeKu4U+sXZrmjIK2/6VT0Mp9xOzlEZ7Lt83ERcyeDa9IttRrqVfiAr
NPRHNgJh5Q6lV8m/N63VcXYq0Jdd4CxCruLdpQkRSE5Sr4fIptttHTpaDk3Z0U9vCiT2zRoh/NtU
VArPFcJlaDqLTiEzB1H20goTepoJD4isiCl5TTz1DZWnTcMNhOXOtrk8K30t3K+m07Z0+17sNN21
uvYLAbUfe4yBtf7WK9HScsJHiPIc1c0u6+tDFhun2qt6XFuFPznxuUkgTADaW43ISlpDPMXscvRp
sFTJ9sS0bhUJZR+OuPnMaNV2vzQ5MruO/EZpBhoO5lejjb5VUO9N2T5DPkqI837I9F9ydJ6nFEuu
wcWo6crlC6FkpWHEzNkszxl8XteDRI+rknIcPQbyAJ78IVKTUybaVZGyiUoa/xzSb4c8X5uy3kVO
CPqYMaBTJ0fUZcs8G+4n0dLzyPeljv2or3c6hUDSactCi2/KigrU7IK9rSmrpNG7ZRV2zOdCRmL4
jIai5l5q9ocItUevZZpme4+hEb2PUc5IJ14LCgvH0JCBOmtnkjsFF6HuKLsCP5rO5Kid4BewHm2Y
Mx4sofeL1inOpHws7FJuE1MszcHAhdlgKaO163bvTYrttqSTmEm+rpRVjTNgbcVL9RxUCDdkxw+V
u7ot11zcHcdHZgbZWztxLpDmoXHBYAWleazt5qw53YHz29Fygs1EMLZpomtMGS0V+SahGRorztJR
+jtHMj6Oe34A8qOL4El39lFDmGLEFxjpizzm/2uZzFtwsQ3ZzcQgq3Yn5DpIXAtjWNeVuqq8CpFK
Vdzybe/rvM5Xehr9Gg0d2028VYsGzb1xP6K5Qwkk74VJZzCslFXnFgcrGplr2sDX+vLObaP8Dv3S
LiXdO6rtjVJXJ5R9t9gZvpSkea8Ts+DzGZl95vUxUdNbU3GtTS7ym8BOHwqj/tIb/E1Wfuh08wZp
FEVTNJ7EqO+xAju8naXvGfG9EojdWGuIPKzhQMXgV7bzp1V0AJVKQYeZ+iNHGLMop+ZJSd19PnYv
KASjRRO6qG3G+DZTx2WvMMSg4fgYq5o2j4BfaLmto1Hdicm+ycd+RVufbdcK0C9zCtDL8L0kQ8m0
EoBDKkpjvEMmzdgGmUqFWU7rlK8eHY6jycxPJ+tPVyvHPEs+ut540pvoScd5sVDqBiMOqpS4TQnA
qZxiXXR4bJOoPKV1eIfyQW5zU/sy0vFPpaiPeq+tYwzKOY4IZRjfmiw+TZq7nuj88STpekPRTBHs
LlILRqeJq04Z0LiZQQnvCAu0zdlfS9fhUN8XGYfxshyfw6G5RcSi0vuKnqM0eKLoJXeIhdHqIryd
9PyjDi1PKfdxpW1aqaNknY+irbN35lJY05+7qfHpXzwWdEJ0Kt8qxSSp6M9jYE6HfjbWVioK0nC4
r9sWE5XxyPoULiJ8zHONbKjT1koRCqg6nfxMRVjFYqIE9tHAwk7b1fc6cFDjCCaqGWmJR8sQgZfK
cCHXBMZ/9LF1/0bIW39MR9q/RbbusC4ukibZWJ16EwWs3+DB7vpIP0z57EOIOAdUNhJjW0Uj2d0r
Uq4CtDZmRT05uRNC/bHkzF2eivmQM5IawdsxLjtPZWbiDQ9T0DxGibZsaPasKgcNpk6vwRlRGokh
56PQNpZi5X6CS2lRj3IrlYS89+xO7asNevPkUwvLTwZ2BP7o+RlzNcefEDXJuLUbe5sYgbPrVfMD
oToc0IgxV19Va5Qg945e/G5HJIgqjQsoUQuTj6iZ9HUSWp4vFGiUjpWwGpd8kyVbHYHDzJ/MWDl3
07s1MPTMM7beTkkfRJk/RIOCLrt9mkS3UhgJ9iHyLAu4So3UYwqVlYZeg0Nn+uIFDDvsLjl5Sc+E
cxS/TNd47y1t21njFmvpWUvsZTkYq8QeuBTvHpMDIKvuJvM44KvlsLN65wnBwkfBO4kyB7n9VL3o
hnEQfbktVNaFzMP+bQY3ZWPiYsM87wjxnGb2sYMnt3RTgzSVVPlwaKA11D988uh7Uz26H3S2Gjcv
b2U0kWPYP49VfyD2yh9TGzeY8T4Z3aqICUVSiY2Cvq6vm5Aum5uxwrXWbV3QvlE8hj2V0x+njDZM
KM4lQsWwQRZSsRqxhtzKno7ILLEi5wVyStNQGebVVzvE/SK1g+c4jN/NMcX92m8K5peLRtBhglF2
pIzA9Ft5h1rxUI15/UuttO5isBUYDWm8x3XcLpyiXqFtf7IH404HtWIhkmiqYhOowY6MFLKEvchi
mEHVC7nXZgRiMdBcpmF3aCP3Yazs90LNfzumySzWLEZe5tkcZsIpgP91Hif5FWTywXCV7KRoA/5l
ZZY+MH4eQh1Je2OslJSBnOOMDudcASZ9Eimbc65yPipR5pcHWYrHUeKeYU1bpK2gg0lwmWLBbivs
ZVMh7SIma19VbKKmoPnajGALpoxekWHcJTa+pFZ/JxhuE48mXSdUzF2J+CI3Gbx5RU2Xp8PqjQoN
t1BDCJVB0N+sBqKYoP7S5GNjqfvWpiHtij+aoT4wsEQemLQbrZl79hQpGBeRFyYs8aZTnwy3vq2S
8LNMqidwDYSQoQHwsRURvxDGuKoMdKZTVj7wzuN5p7VaqTVTncl4E9Ik4p4mwZQwQArSkjK1elRj
pJGZgrAliowjTtyIAfGs7XHG37IXBKC1yUfe4n12G9wJZiXe+oIgqLAYPtiBrEXSqcYywejiyhSh
6iD8NnIGGm7eW44KdmHp+gGf8lNf1QxTuc/WSCu/4+qIWHtJbXSwlYPxLfDeGkloOSZxzdHxqiQw
8whhY2HcJ9I7GoTFeLa1SqLhRLvKwwQkv+KgfM7i4FM2zSdeB+mH3XDfdQBUDQMclkT8W3f1wYig
M/f4mky0ziVucjt2nq3APjQY9Yr8uc7HV2i7J8wijW9WGku4E3JGxJZYxSoDioE5XX+beeYRcyBm
hyJdK3gm40Kn55I2hzzIPlOOZHnsVoDFUUAy8ztXUM25+53fpt2AvK3YRAa294aVE9ZGcmzc9iUd
Go7ZZX6wCKjNXeWYVtbaSY2j19Ik1DWsMpJvW+8aPnCrrXeI/G9TaixGEltA47jW8q2jgLmNJOsP
QYCDB8E6KTEUDl25R9XN+cX5w7HoplUUzHO0EYaYvBd328TolVLv0JfEZBUtctpxrSYmLSFdMrkI
GRsrh2Qu9lIzeQv54jzVIwplEMeK7aluGXbQVaZIyeRXmSPSzRCJRKYxLfMCe3+RPJtOoiztAln6
bCRuwxK/ZlJRc8JJxiqer6YhPEcc2drUPjiOiwjSs1hk+mFpOtGmaVC9ZLp3L6rel5KTZj7DDnj8
D06SW4uqddcD81h0T3G+GMKUcZe9Z5TV+XkcPfR5USxl6D4PkgRYXe6SZPBF2T6HfbTOsOltsyx2
b02t8PFHbmgrLrOJOs8ydHtTqCTdlpM4WkI5uE609iobS0FnLcwIsaZE4rkIG7bdTqXfPrJv2N3d
0Cp7txvegpg/anLQQnnqw5gnRznGJ6d2PiZ2e/4Bm0LBek9EvQfI+TRI7dY0QGbo1Dwux3KZNesk
QNzeMYI3YXTqVXHfcmCaBueBwQGi8OCRGc85UQq60/FNF9SoLPNzEleH3GK6pBZ3lpedujR/kPN4
qyzKNYXqrazGYKEjAsJmezBdhoL9vCU3xCR5OF3acbhJGnotQsUNanhrLatOYdRRc0VbL0Eop+na
CfPxo5qpeKJY6NF7bzyDLhf4ggJDHohddTyYtXdUTYBx2F/DvADJkTHbDQNKj8FFIDo2cbOwqXZs
j7svU/EV5PmxM8VGlqFc6RpiPK9180XJxG8pJrEL2eNXcWWKtRazglTJiujJjtGqPUgA1krGRJVn
z9rFMotlC/qKm3jjjikhbnJmiKPHFjc5wF5Sde5JRJgplIDTv/wCsXrbEfCwNF25Bhr/0AZltnRD
x1fnVm6r4PSvUDJRliMFVV4Uqf8RCVgxBzrAcujzkx5n6T3jZ5qThbnpIkSPrqC3wwnOXMQ2rfjE
5IVtCg17N4RMmezdKj8JZj+qa2/nTZxsGwRhtIUKon2jcuXQp0kcFCum6c0HaVgE3VRZlJvi057Y
DNFQMRdEgqqGfG2ReQ5M9VcWcl6zRucFHc9et7u1WahPnpvvOXRw+qhJYrFnrXon1YPW0c1L1T5c
2Ur5J0OXUzZpwtsAa4VWFq3Ebj26fbkyBzZYQ9IoVrLzwCzWzc2K0d0EbL3G/hfGxUuvC3WTd8lr
IMP3AuuXL+x4n8noqA7WA9akk2kiRM4Q6scy+bIse+FgaFiaaXhXUdoskzQ+56zG5pScnRAsRin2
epI9VhMlfl7TVp5wmhW9tbJmL6U2HGsVp4reiLcEBbzRQcgJbRTHhhJS56ktLx7lYWwPb3rhSt/l
EA1dJ+QYRUbM0pm7eTLuoTGnZ/bp11JpXqIJOXooVkqOE62t//T0uzSHQiVp0Y7yz9CP1Y6aLGiQ
qDS7G4lmuAFwIiICowisxNC/ouJ4MMWIODJaGRoNRsMT0FqN8TOTKL1L2gIyM256Dn+9Jm5Gm9zB
ysS7EIILKID4LUUguek1wl+kb/yl4S9ZVpJNZbJ3bkA8cW0zQynG6K7t0YyNhX6ntvO+lmM6El74
zKJ4DpC+2EzLlq6CobIAlag2ESOooOsh1DIpIh0YMSx6/ZUJnMqnZAdXYarUlf0TMvt7tzNv1SHf
twOcUkZ1yHqnZ8WZfmEO38kMG1mRYoxHnm54qPmG/BH2nrGq6on+j/qe6pid22Q/ioZU1/TYZ2SC
TdZvIseeKtNGUAR7o8fjFuPdchg3pm6DXYbKgPIAVXBjPFVhcpdrxXpqxrfA6B8JNf2QZv6ZsB1E
XvubA+/G6+lLwEuytg7iVbWxsIGmj1087YXIVmUDpa6OtjA1ePXwfIbRlo7N7KJkBI4uwBrpLPVJ
cJMI/TXM6AThyg8XmRV1m24QiLzKYdEGlj/G3S+g3aSgkum7MmJjLm9RyFK6rjREYlOKFaPCjbiI
Upmg/HJeJtkz1/PCl6FOjxwOSLAItoDHzg03rmy8T5XTwkJ3kg1lGwrcqd2KJHtQq+bBjmxmNyYP
zc3JmKtqudA66CF2nrzR596jir4TJi8IE9x9TObgOMi9x+B6YevNrSAMVoTekkpv62Iv6vqIs1cr
tgahyQtHlvN38KvXtRdUXZvYxEmp2XKpWRKiSfGGomjfCLyOU3/fqbb7AGTkVA7yPZPFjRg+C3gp
uPu/kjp8Zj74PDNe2ql/GRrx264I3jMYL6hUcoj0MnToLhAoVo1F3RPPq+flQ490v66lLznYOla+
TUtNXQAsPUAiuEsQnEzM9E3M7TjY0D2K8dARPsJYT8eB3jzapg4I0iW6s8LWamxsmFqcjvI3xzHY
3JJXJxbZ+nt8nnaFc3cZiG5jQ88snfAb+cLMq/wSu2aDZmn8Ta9gWgKL8Yul8QN18Qo1UL1gD+cp
A8BoBBiXNY9Zveky2uiMBr+/kmsXMv/oX8C+0tU8R1O5kIkoX76DQ03v9vt/+hpX8TLjPDZpWwZS
mQGx4ypaAp5bBH67hxvjz6KyHzia1hVM5GWoea8jlh4nYjfaqb7tAkluuZ3BPFP6aCUaSmQwStj9
BipNWlIeCdAh0CbMG5vSLfetV7wmpbUvLT7pNFcxy2YpYb8CvRz8OSQw02tcDsAj8pNlWh91S58+
rIwP8mR26cTpopw5uwAwbbXE8YodLFawd8vyM/WqQ8BYwBnjo1qmv5VR+DLoxvXkII82DeBTcoUQ
56nCd6nqyQ1zuZWNMK4bjSerwdSYk2e+DrQfn/a1V2m+hX89ba01iSkzFNiD7dnqfmvlxmb6/8Pj
voZPvACa0h/HAcYwZ4uXM9wW6/QGfJqxZFZFyKbyw0t1BW+sXqBN7dp0S1y05XYQn9F4HHHX6uje
GKQtekfxf7iUf+dPuZcpt5FGjHY8eSkxSvmt4U9bRrGLca0tZ5o1ooUfbpn+7+fhXqbcemZfqLLl
d/Rw2KRNuSo8p1m0eGbGuQrqS2zoUxKfpTG8lAl1S5F4h8bRN2PLCMrm7N/bDOjH7pCTDDaPFLDu
YucyobFaFHeUCVb5qBTBU4+R6oe7c+2Pnh/NXy9RhSsORAsZUzoRDgbvD0mSHCujH27Kv1ck17tY
7rrQdkLV5J441VkNqpXJoO37x3rtD5//+19/eBbZIfeaF7Ryvb3gBkkE6tjAf7gv2r8/APcyM5cw
tP//y+f1jtJ13TuLYT0t5zgIzAPfX4Rx7VcuKMsI7qgLDDdDoursQMMuMb74RMPQkEd5OTKXcfIl
8wjaOmvI1QsTjhs9NqzDhxYBv4gOqPp9Yq0WGoKzWD+YQ37uGx3bRMZJzVrFbfWQKA60q2mfTdmp
x/3XtbuGUvL7S/j3N+xe5vGOVajIJp2gdTcghroaQlBvn8MheELNfXBx6P/wRP6DIv9f1qrrXSxJ
1BiWa9E02xata2zdaHxlMLMyOb4GCtq+DKvNIk6Ht7TX73E23M6GkT61lkkbHsOs3USWtkmQoXFM
gktQGbFvezGOB2T+xIcz6aawI1VvK5nvc4b3FaxcaI8crOPe6vubNb/2/7qEiwWP8UmW6dVAclyf
OVC6Ombrxp9Yn3ZzjuH3v2Fc+ZHLBGDZU+aHhZJtdRo3da0vEl0+pHlxF9IK1+t6S/wQA+NjCekj
QAMxuk/94G1S21uUAcPvsIZZKVw0xDe2i5W4n/Y2mrokmtahZKoY6yAo8oODTMealWZ6uLEHE6FJ
vo+yftsr9EAGdTNWzQYCsp965g9vwJVP/jJ3mH4VHbi4KLbBEN3iR1krXX6HRfGHh3PlTXYvlkLZ
mc1ojy2dMnfiZeHoZ98WxSluAs4Ub98/nGuXcLEeGirTIzxtlH/pGsDZ00Q8edIpP3yL1xYtd/7Z
vxbFpEYHXRsVGyp0+PaxWOebbp2eqj0y/B/W3Wtv17zS//UTZdt4Zt3A8WblWhdZS1Kl+5Z67p9A
U35/f5OuPYiLRbFxgMrEGOi2iCpvZCiXZYL8Bs3riGE0+YlCfe1R6P99IS3G316EM5A8UPce3Qmz
yiCZafffX8R8P/7xqV8mDPdqHQCSI4OCBHq/SNk47B+egDbfh3/90xerSBJoJqgFa84m53iIALyE
OGiYG4yfqt9mjvPb7cZ6W9UCOrKs6G/ofX3TNxXysMTGHuPhzv3+Kv8dz+ZehhHLoUxt6KfltgoN
6pWouIHxctObGPtMj0nUxNDDEj8E81559S6TiDWpQXhxVPIwQccsCikPdqk+O3r2aGf65vsLupJb
6zoXq4DXqizLbTt/QsPKWLPR7Ia1sjEJ/P3hF+YX7B+Pz7lYA5TOUtqABKKtcVerO/U53XurWvP7
r/i3ecwfvMcffufKa+JcLAbo7FLT68iJQUcjP/HarhPf3QlyBJbKWVup2/qHHeffYSiuM38Cfy0J
Llupa3lcULILtzDgNvMNg+r/0yO5dsMu1oPOStA4N6xq9rk9mqtpa+70O+UMyXsNce+nxzJ/Pf96
LBfrgWKWhl1qVMKFh4NVR8NfBjARLWDFo87EzyV+UNjGiabXKz3b9fdP6do7fVHUFPUURAoYJxKu
+huvcDYBfAgvUJdarPx0/65d2cV64U1wucbWKLZ5N7brPCYgnBmHlNWr4tTbCZqyaden0QWmXtI7
XHx/ZfMH84/7ac9vy19vRWcnXlCPerl1BiTVRjIDUCILUZjwXXe4xdq4+v6HrvRv3P8Jgm4Lp/JM
fgm77m35Dnd/yyT6c9o7G9VPVsXNjyEW165p/u9/XVM8Ee9UpaDoQ4NxRZaQ+izxxodQEhuJqkuN
TpVgo/Lm/4rb4GMEgRUl7R0MsHNvSPxXgddtQtNb2w0z1u9vwJVF2L5YUEQI3ItJBAkhuMf1wV0n
PbiQTsfjruTGdqgytB3N8fsfu7Jt2herSqlNQY2Pp9wiribxnZYf/V0r/+lEpF35IIyLz5CBhI18
d56rbkbwfyhb/Mx3T4RVahsXncFavNtrsfy5oLnS2YIg8t8PVUdfjZOfPQwoALSZeFP2RbCwo2ib
KNMNinK/gXWqVdbN1EmcXURKeNXH93fTtK6s0vbF4ikCQ22zokBSgrtbRMFaBykrTP3cDCg4rcZA
wUkPWJXLjCiFMx5ubCGt3W+gMqq7yXL7RWCroV8l8wFeidzjZNE565yJGWz/lhudRy9NnKKhxXNS
LvXJOimtc0dZy/zYLMRSs8M/rm48dwLWvmW9xJ51Pzn1fW0nH4occIp1oGW6MHzqCL1a6e70pMri
yxX6sCYXYN3Rv0cMYu68CJQn3q2nVMG3wPf/DnVs11YKQ0xC2Z0WzJE5IHX1HkJyxkFYmwQWWPd1
0pe+lXm+7sauz8z5ztM0faH0WCe5kFtohbtAr3+Z6NBWtpe76z7NdsyBmD5AA9mgskbO0JvYxV35
yy0D8AuGay7IXyj9riUFs6lls4T69NKDqwrCaO81YKyT6EHRmQaEmIPt4VVO7U2sSChh0+9iqJ+i
GtG+jsMN8Px7NGZPMsdUomSlumnqeCdDolSRQ0PP6GgxYqCyEnguSa51vpsr6bLoyrNilI9jQ2YW
wX+do21zl423DbfMVu96ZSAQgpglGBwFxBp9n7vgbvWBs70pH50cuA9D0Fc5aBrcjEHAEHXvuwDP
IWDb+Y6jjKpi2pB5eRhi4s1UgYTOMZjEA1YrcFA00559Bcft5IBBhLTXmiUSJBex+hhDj2tPkTfc
2Nl0lnZ7Siz7F+w26FoaplSsAgGKicES90nbfVi2cTaL9kupA/IOte6N74aRe6CdGiVY6aOub9g/
m3VVx2ugVii71P4G0stNqwll0RBrOMfZL1UxCyK78Kk16fsLp3i3RLxG8XXqCvtswh6noDT8KAQE
W5B4kMDSrTQYDUmHurpuce8rMGmYkyi6vCOIFCs/6dBQYrdFiXeaM9x9FxMsQcYtymbt3gscawll
cFMlBabT8rNiFgXdGfxtToJ0VFeJT5ieQeMrOVhW/duK3XfQ0rS4RfPHKisNoG7V+ZTxCIdyDiAu
7jRugLIsHXRtIgn31It7I0EQWQFlruP6ReuRlEr3C1X8rVKnBI0N0b3Qiltn0JyFwzQGNOoJ6uF9
xve/VHGqMJcr971rbwaQ5Yxj0ZjPXnCFsYgfmW22GHVMyd5saMA1jdHzYKhkYmV0A4fE9j1E1r4I
ixfcGfnS6OKXoolSf2qcAlab8AdR7B2FaNPYPXpuvOk0CfnYRomRDkuhTTdl0DzEvTk3IJFeTO0m
gbJSeBNdR7P9nTXFQx3iaIgj63GSVA0e4NfJTB8BXsHNmbJfiihfrUA+d13KMF6gc5YRnsDavS94
JatQ95Yyp1SPCbHvCI4UYjtF0ysBXfMbSZS9Xpyi1PkjUWYtas3ZGBpDuHlF0cJsKTvwDZky/YH+
O20n1TskVfgbJcHtCHZmWQzyNh0UzKbeDOiYUDUMD/bUHmILfiGggngphH5v9ugbBrfaglJHzSrY
kLMOBEqliWaluNNRRobPkncww25XVsXTODbrQf8PiB0XRlTd9UHx2lf0bozot2EiMNaM5Kto+R+B
New9By2EDtAhLH3dHk520762+PWNAXWo1NvbTsUFTXxBkGT01dMGgVGL1t5h/B/AP/Fp6j2H9XST
tN7KwzMIaBOJMHKXVQWaZTF2xW+mi1+tB10amp3q654AUTRrx7tk9ieI6RkZgbbAZQuyMB1/eV0A
FqQG9KFHRkt8+WxLCcLZMfasN/iwkdcxlwSmRHhFfxD6CJheoqbssk2czGnFDnepUYpjNeHitkaA
o97WQYPfq1D13d43DZMpjHm0mvTkDPkfS2/e2Wkk7655DGz7mOMt8Mp4rzbaHwylO7UaGaFgOhbQ
/12lfwyJrmERJEKwG98jm64nG+B69KabGqbvChYPVMMq3eQaJixNQChkqfmwKgVAX4BIAnJTmMIF
YuFAQLVJJlz2avWp6eIBKda2C419nEYDENiOzQIrTWGuab0ib8srktqYqGuoETFtFH7Dmy8g1/T0
yHqYW74silfVUA/VzMTCnBwuB6t4Scc04msXNy2G7uX3tYB7rRS4OOcMDckgiJTTbZKLV6Jfs2VT
sLvl9lFanEAaE+cwmWMgDZnWp2V7BsnKc9cgBatGu5oJ6g544sR2XlMDLYsS1gdrDB8UuuK6Kh4K
rX6vcMiCbyFGoTZ5n8r0dkTqFgp3b6ILXbg9tt4QzZKsXlzYdeNk7wtRIw2xohutiI95Lu5V0guA
BvB1mtZKJbEqFgnefpM/kww/URwzAofIxHW34ELWleXgKHGyfWeonKAa9eiN2gk04K8mVo9wRrcT
+JzMhjoRGNWNk5V7gVU6CyRMtBbEHVBKz3gWZbevCmttuDgTWlGuU72coXvDATmnsxqt4Ubq2mOh
6KfenU1yxvto1m9WVZ5VcFCV/bvN9R+6Hv+ugR374kGZPXz7CN7Ptp9gJhaRr9guvrrgh3r+Suw4
yqD/rkinvrYKhBZEJBKdbi+xuh9Iywv3INvqzbCJV/kSWm+2UP183XDAOk3JD2epKwMJx74ohs0y
CmG4cwq21XMudZB0zgF4x6rR01sUoWfPcDDl6AskYSUJA+nwkCSPQfMSDnej0i5VnGuY+LbGVG9S
wRIwJfjd3EXXB9tIP0fhl6DsLJXK7wGt6lDEAR7yD1o/HKevFfOXty538zbHe1Rs2xcwk+tiHa2B
G0Jz2+Tr8aP8oRM1F+f/Otte3CXwq5rQ5xaOIIGlqB7S7of7/+83y7UvjuoxprQuMeg+VeZzkp8j
gN2m89OJ/MpfbV2cyC0H4YbqcG+05qVq343kh7txpf9jzefSv07Fzli2idKjacBK+zRa5UY0+nsU
di+hIgq/L13KOeu9Jyz7+4Xy2hnRujiGy0YLFG+kQaxvqE/qaRluta2y/JyiZf8+fQULsSCnePnT
wnzle8SR+N8XiINGkH3G447g2rFKzSpDkX9Qb6OZj8a7SKQ9xs3BV9JsnXv5Wc8QCaiIraQjVKB2
yYMTauch6PZiGg8gkZG7pf2vLMvaH9aMa01ha36j/noICga7olJpkoFbbOPFfEdgEi+rbOGdWSf8
nw/M116j+b//9UttHoCLpXaFTGz8Qh7xiJTxhy3w2j99sbB6MJSRUbCkmRTt/8fZeSxHjm1Z9lfK
co6qCw2U1auBO+CCmgyqiAmMjGBAa42v7wW+7C4SQXevfpM0iyQJdfU5Z6/dtS0M93/JEhqJ7OeH
7mvU1pNHaYzmDTV7fQI1crLRDEEoQWsehwZ1yoneOV/yi8lBX0wOSqUKwIMwMdJgbZxR0Xo79iuo
qVQTPVKzd6We8jo9MFnoi8likEWWjB1fK5BiJ6m6W6vQ7mTRnJhLD0RitMV00aVA/ClTzqmfZRPc
i3wFmu0bJTOulLHTPv61DkTUtMXcgXFLliOOzXd4Lmwa8avJH8HlO0l0Zvf3x29x6D0WswXMrdIi
lJDvwjy8VHz9Bx7CvFN1qZpUKB+/h3zoPRZThDFAJtEkinGiFlFjrf4oh/bat+PfRSrOO99H9hC9
+mEE1ZeISR5cgQy6r5P0wSjFY1OJmwbzFfLQ0Yn+fqBvaIvpQPHDPqoR+OM18BjrrxWoAO9Uyv/A
KNUWE0CGuTqYiCTeTdWZZv8ysMU8/hUPfcTF8K/UtgPSHLMBriLHyKWH1uujbVc3j9g9/hSDWp5o
rkNdYh66H6YwDqY+Vec1ds1gJhNAiSXeVqPyAPnlxKsc+kaLSSDLTQqHI7RPUrIpuKpOhcHxj3Ro
9dOWw15v81RMXLrbmM+w7yhiXWuhI98N695RVtXauzMNt39NTyzvB15FXcwDZRi0aQ6IYmdIro8I
UFflE81woL3VxeCHgxWFUq4kO7vZjsE3rELPW8BbmVWsw8g68b0OPf5i+EuWWcnpUKc7ovdvSGU5
6I7V9fG2ONCP3kswPvSjMK5sJdIhFii+fINLiWur412U2MgOLOf4LQ4lJNXFSLYn1bT1sJiNs/Mr
8PFbf1/us7P/ReHaoWaYv9yHt4C5j/GU3SSUdiJf36QPvA9UrhfVSc/gdrimO61lAp+r4YETHPWe
VM1NN9mlsiou0VCcaKdDT6F+fgpE2lla5OxOhTTc9aluIV6lCDkDqoE3ca0bz8c/6IHdqroYPgo+
AoWIbO7ToSS1mytdx84lrNU9CMGdbJUD55LpTjejbnP8jgfeTFkMoD6VG28oWIDw94m1p5ZSZjnb
djBWzPREVuZAJ3+vmfrQhJ3QkZLKvBRcwwtVUbehPp1ol0NHKmUxgLSpjSlRNlCRb0nvrss3wqbD
WmzUNei119I7cZ8DY0mZ//+HVwAQbVWG0KOdDBxrDp8H1312m6bxiesfmjff6zY/3MASQYYLu8cx
5af93F4BoKZv+2DdnGI1l4IKJ3aorj/1PvKBjqYshpVFGG0qQ76bssW70PHPombVbsgHOgruB3xA
nEwdhPUkQrvNuNNPpdAOLP3KYiApcaFiH8R9G5INsae5iCXMXr883pkP9bTF0hlpahqBwE12k5Ej
piJkZN4fv/KhYbJYMtk+ESCilnCnGdE6rcRarV4JBEXGqz5uj9/i0KdZjP0kDwSaRW4haZhkar90
0EXwUY5f/L3k8YuN/3tH+NDBktTW8f4hzy5h1aIpyl02m+fkuXKJPtipW+3SKqJ7zGTx7xDlOleR
jbe97EaJ5YZBODNHdjOFplafJbU+t/FDQrF06cGaSWQNWW+rnnsRUhvcKIUPiXGot5NKSsIK4ydA
8tvAAzUnc8hf4b6BfmrcmJp6O/ngZYJmJJA/goiMAjcYLA/NUb/VOryJrDonvqp713GXbQw//V4O
5uUEuDgmoIy30FUb9b9qGX24p2nPkOTf0jz/XerjPm6IwKYEqALAQVUBy8sa73qsgOSZ6goQtwS6
olirscasPOwVIu4x0fiA7PcsVg2BUiiC6ECavoFRvWlr43ySBbLH7oqKwrvaS7fZLGdpdeu+SYY3
FLHngR0jP8dKGug2zgXG1aybDWpJc2zojYWMOUY+G8wfb9OvO4y5LDmULSzi4pZ4DFkhbBUKsiIy
YPrhX5q2zWXJoSTBXxxMjRAeNitGeF61d8ef++tRiqr282QatwbZRewxtx6cWzUMqGLUro5f+sB6
YC6LDKHmBiKPSnZtu9adC36kNQrKMxWdzOkgw4GiDtNazJ6S0glvFO8x0OgeWaKr9PeWUztz2X43
rPCgEvX6ZImR+vXkA3n+8wdThi5L9bTPcRiFfNzrjJTSDLHUItKHiWV1jvb2uSZJ6qF4gv0JxyBH
Wpl4PSrJJvmJ3xXg2cred1ABJ4CJwBpqIJHgVXUdcIg/QivwUvCA8XfKNVyyQTLYWIRtVB68NpZE
ba3/KJukpYqqFHCy+m3dgDRu5ShYN0lVOkkv/dZ76wVKGlOBEHslUzgp++OV2kPiqlK0+pNe5dSu
UqueVsG9NKh3vm49oUP4BsThUosxbCvrC6X2v/t58c2yo3NVT/CelfUb5GVE9VmBV2mE3d9oPcEl
PWNAgYuEhOlMV+qETqHTxtdIrankn7YUObqImMGpttomKSiJMdutEQDFlPPofNJzTB27G+ADuI7Y
3llhyNuuIDWrBiRs3zXVGLgn3RqNDl/SfLAzqA1J+Ibhws+c1IaFXZBsqpjWDbzAEMDJq6Q7GD94
a2AtUYQXuUGdtpS6EBqcRKRnALrfenCfray+aX14I8bxfKYPe6GybTUEZqJOf4I4+2Y18mU0FNc5
ZCvRxnsNr190oeVz0yAbbIzHSC7Ojba5kmJJRpxBjXTokeDVhSOb/rkReGdyAIvGmF1rkmnT4RaJ
jUbDdH+qUPDA3GMuuqRtYuCq+gVZANsmb8LJLnvF/NA5MYwP9HhzsZBbgWViD2CZW1K5RCfALej1
uVapAAJ+B1NzhfzvR1EhmIb3nKoTzAmqSVP9PDYgcRgeQcabIIjd40/z9bta8uIkCFK78ilEo7Qb
nWmXRxtMNzEEs0/swA9dfv4GH1bmNpYkhChmjBXJLmDxhC9zMqp+YN/6vt38cG0lb7oCvCvVdZO3
ySoSioV4NYvirKM3H/86XzeVJc+v9eEWeYDuvQPzvYNbM4DKlpzGlJikQtS3+YmV7v3889XuZTHh
ErEgLhbFBLn31m2GUc1z9svHK6dxtd+Vv01utDWktifKcV7ii1k+NbvZJTvOGRhaF1dlt5pcmISc
DYPt8df+ehGz3kPdH16bUxNqBa2hySwyn1bum1Ag7FMXP3T1Rf9H7e8FFFDnu8bA0YIguXZJ/nJN
dpska4n/UQniBltRKb2b6O5gvjFUYsmJg7Mm2yvTwwBN1JcoT4NwBzPdhEHUmMkml6/j/EHrHhIq
ojVJ36XdACIIVrZGChTqQ2htwukx6IAtoX+d8NLuU6TBariu8/3QF7tIg+iWFFs4Kk5pnwokqPO8
8VUDL/bXxHP9ofQ542pBvE7a8hJq+72I9Zs4zJ+sGUYK7I4Q5PBbliYNv/oUNJZ8WwTmzgCjPKrS
uC5n3ZodSa7VxPe9mBzSwNtcpBa2y33kNAI2Wpf0GzLY69qq9k0CMaIrcJ+wk/pCy0HIh9FDmSrP
uSJO5j4ODcHFtl4WhqGpFAjsmk3vKnM3dWgoBxvhDYBidz6oSs7Jc938vb74jmJxnIdSpNfWrFo0
rQLshq36K9uG3eR391Ev5WsDYxknMyQ0zloitkrhrfNyOtVtD9x8MVF6UsnexOLmE8u2KX0XZrQ7
PtrmK3z1WvPk82G0oRkCvSGQprRUnCj+rUpNBrh2m0IH9pKu7O+P3+eQTnIpgc5Gr+8lG4iW/9u/
qi5gQ3F1BwLcbtgIN3MIBLrUJhSP02N4gc/xS3iPF/g63JzK5x04mIvFdErJTJijTsh3ZaSfRfn3
BL+xghKW1EHCuY6Et1FJPx1/2wMrz1I2bXdeaApcAXc4bxveTu5xLH88fukDvX4plR7QkQ6+Sdlv
MZ37AA1mW0Y53ibYth+/wYEZUixmyGKa0raW6WuR6hpNB4pwPPFVDj36ciqCFaJZMl1AmuLrEiAE
9nLNTRqKneqJ9MRNDhxUrKW8GCu2ItDCNHmXcoAjdaU70yW6t2m22Vr+fvwjfd3AcH4/DxscYJJU
Vebi81w4OpYZyda3POf4xbX5U/85KM2lphhToSEB4DAD5+ptp1VXhaw7cRWcWaLb5ll/LonA0TKM
0eBuaSXOXDkmeKCMUOyN2INRwQrF99mC+HgVYB7ae/rGa/EU0Cna1gEtNZH3qJaRvLKV8g7MzGzG
DMXenKLHel6W+qn1qC32fuJuCryz33YBUQX8gaomuTQxAaCO6zryCW9E9JBKoThUgH04/vqHDoH2
Yk5KQblRvAhVJNnD9Sw2VMFI04rs+1rbVFs8GYN4RbbjxO0ONeXcWz/MgAUl/KIKhrms58aWcde6
U9QTiYL3oN9XDbmYc0xT0xXhE6DNNEBnFPaKm6Aot1o6rYHwbMZqWGsJ5hYphQtYy5pl6I7aSwSg
PoVXfy7DjfFjrDxrKqGR9cW3wMG1OnVE0z0d/9gH5mVzqXiug46z4sCGiIe6zJTssparb7qu3KiI
9OE3BnP11nCJXXQKAzx+rNsZcKa42VS6eS65tTHesEfYmd1coGfiKGfXcIwMOEuJ780SZKx6mAp/
Rb72VKlBdKLZvp5MTHve73xotmiyGtubl0RTsgHQhdtK6n8FIWUhSkmZ7/Gv8/WaYf4hczbrtiuV
Kd9Z4wDevjZvp6B40HuqwuX4CYw4lYP5mVYlD8fvN/fwr/rLYobMRGgAaqacI2/ApZYYaPsxIPui
vvZjb1tj5HD8Pof6/GLr5MlK3Q0D65OlYbsDLSf1X0wQgsev/q7a+OI1llpkeZC8sE8ZUh66i5U+
9A9tS8MICTvVoqLM1XxJDTxRW/8i17BZ0bMHyLZXptogViLiCNRsa47WWyyokO4mDlVKSYV1dDMN
9Y3WE1aUEeOLeuKsjuSA2kGc1e96Ip4t5DWzeJ0aAcvLfjv+Pge6mrVYEWtZt+GQCWYI4y7orlpZ
J4CLc4B8otUPVPGY1qLZiWMaYF3HfMch4gWHj53kwpFUf4Ayd8Q5eNdT7X7oTRbtXphEvNIQ2cmA
r69OMTsmQNd1mG5swztxatW+7sJLbSgk4g7bC96lAvoHmPrC0su74+1w6NKLXTDlwsLyVS7tNzGw
ONCU46lp8MBAX+o/uW6EowvJUMrvTAGEYegcM99G1q3BDi65H08tCQfyUeZSB6r1MRtuwolQGskC
xU19CW/u0qio2qfjoj58S1LpiqDZLlPab7KQ3QGxT1gkoJwaLCs0p6unEx370FvP08OHOdRkl486
gLeeqghvLOux5vgiU2WP2vFNMtqV8Id0rcG1OTEzzBf+YmJYaka7RuBZHXnMb92LnO0L6Unv3OOd
48DUaS7HEIJKY6qZ0mqK5YNvSLqRR9+VwICGtjvx+AeGj7kYPvag96yQ8zjFz0H/EU7BTvd/J3W3
Pf4OBzr4UjxZ2a0R6xHTf1V7v0ucl1aCCtrj1z7w6ZdySR8Vptk0rPO1WuPDpLpW1eMwpJxYKQ/N
YcbcLh/6Up6A0WwnIveVI2+CdbKxk0vvXt3Ka9zMnnT/LHw68SJfH1nNpfAxaQd9GkFq7bSK6spO
W09DsOt7dHC2ue/zMlnp5MLSOnOU0Tsbquv0PLTdRtLP5FzLXQsMrIcjrhg8DSFnCRMuUQldzzRO
KdwaVLLmWZQ7JhHgvBI/JiH96hoVIlV7Oc0OiiMmzXhJBZd4jF7XqrJNNJ+8It4UWSytSTUWuMSI
i7oYR9ClOlO4YW3NQb8sy34n9cOm62s4sSbh8YaoqqGlzmDHd2BuL2z8mnukNLN5VruCkLlvsAbq
+rJ0qLw6ld460I2XYs5Kx5mQKnnKjaFcSVALq/axtBA7l/6/tggs5Y1GyC43KBiMYFZcD7T12E8n
FgHcVr+eRJbV0o2WgVOpSJ+FbZfiRBScJ7Ecrqg2fpSt+Lyv8HXu2DXV8YMREqLDcK9bAVzNVmJU
96NMQD9TcYRra9u1Wuk6otxshc079khC/IRMBSE1CbCm93DXaeVccG4qXQkgpzRh3DgNZO3MQPtW
YvdQyEqK5zLmcL76fRrsqx5VGbVSuFArGmjl6KwrB+yfJCc0hhvdLh8sQZJUF9qPCpBp2KuBW4Ym
uQ6JvC/gcS49AtLxfB+3OgJuAYuEFtV70eobyaZcwbY0jHr6pwwuqaaDfJR0LJrHLLhJRu+3qMWz
X5fX6MmvhxqppC2ND9mQ8uvWQ28oDp/rmyzh8mLb+KNij9HgTIYl+bfMM3cVv7VWmuRXZSGGGvMf
vY7+Trf0vTQ0t7Ea9OtoGK5UBd1QoHYsEd1Z01VA13riRWOWXgLsrNdFpN8OLYqNJiM9VltY26F3
A/08tPT0aIOArllT8fcqtHAbFuO15eEmakuPhTc1q77Mu4uBnMNKSqQHD2/ivYzKrVHqM6WR9sZI
3GDqKKq1lZ2VAhzCJM/2cdvAJNsqAsDozaroqy38gHul1EgOj4Dwq2+Ao357Y3sVIWGZDb16w8Sz
0KwmN7CyN6+JFKdR22odSNAkYxziIhlcamo3cCylR0PIb0mtOO3QOF3MmMFC08YTqyflNxRXkTyJ
ExP1oR3CsmA/0PwJoxsyQN1GfZ9Jhz1eE8QCVhTkOj7I/FW+QctjnVg5D+wCloX81FhF7TTfb670
Uc+bnb6lOuHsVJb1wKKmLxaGrjPGvKSOGBgkdQhsZmfu9fGl4MBEtqzQlyu5k5jH8l1ak7k1Knwg
8qibsChKcVIC9X78NgdCSuayyl5Lq8zy5rWtcXoXm1XX+u5vGXlb9JIPpzADh5ph/n4fFtC+szjA
RC1b0P1wEZ81uzmMjX7qRLc6sP6/K9E/Xn5UE6MOuXxImUSg4F0IOBX27L/4iZTPTy9jBVB3Evip
vsEI2PMum6hpcF23tkEy7crUPsNB5aKOVMLK17EsPVdm8u393v/xc/hP/y2/+ef+sf7v/+LfP/Ni
rFBdNIt//vd18ZZ9a6q3t+bypfiv+U//369+/sP/vgx/VnmNaHL5W5/+iOv/fX/npXn59A83a8Jm
vG3fqvHurW6T5v0GPOn8m//bH/7b2/tV7sfi7R9//czbrJmv5od59tffP9r/+sdf2A99aIb5+n//
8Ool5e9uXrKX9OWPP3h7qZt//CWZ5r/LpmJbFuw0Zil9Fkf1b+8/stR/F7pQVVmWdVNRjHkAZXnV
BP/4y/53QzN1TbAaaYalGHPJO/5Q84+4nm0qEBWR6ts6mxftr//76p8a6X8a7d+yNr3JEbXW//jr
vdb/f84C4KBtGXzr/B/DVlRjqdHIdNOuNXvQgBUn4Wr0MYNrdCpOYW6clbbZ73rf+K1JtdhSJV46
uLEDnQ8l3OshU+IVdm2zdKyN3njrWsRNVWe52FX7G9v2gPOr2hlz6XdDxZxFNjusMSUPXw0DCnA0
FljSe0g+DT9/KuEAtFiuzEh+DXpcyJKPcn5olb32ag1gPkNJhXuGVRHVEJhXTpayTxKgoUHX42PC
UrDygoBqJ9Uk0KdpEspU414iXOt8aNy/v+DHLya/pw8Wn8zCIknTFFMFsbMsQJYTSeftbNUFvwTw
3C7uxhCX1qzRv7c1Xh2VvoHcfgVF2bW01NjgJewFZb72MYXZ1tLgYcaNnnpQepx35ynZ8zWx1rN9
lDUyu4uSFWAq+nVJGWGFU1wrp1RzFfUK08mbMo8cMP9vvpDvcysddqMqP8q58qZY4PZNHaTcTS51
+fnsmxhZxW0OAHiVpuRFJTSsq3hEO+sNUbQtjeZnaZjfZHzTKUvY4JKX+5glsdP+oenSTHktmg14
CJwFpWdoDjhoB9k2wnI6Stn3F51F/UdlvNny9FqHUrQNLdsR1kUdlz+UopN2mFmdq5YBNzZUhTNG
ypMHw9kJQbdwWoieCCHGLtsXj1pgYaYdPjqIhqVX/TFbtwJhsNnU1LjZ2iWcw00rpHtRGqvMp+6s
78o7QTAFVGqgu2V5r1cR5/PBAkoxNm8GbvVGcEVZiF8nbpDqcLH94CWWK3uty/+c+T5NfB97xCJ4
O48hReVcbgiNVISCy+fn2VevRJq3SUyHyCFDSCEelL0f3FoBuHXYcKR1k/jJCKZvklmc2/btkCFN
H9nlOrIEGL7oYQZW1F9qDT4XQx6TF2P75g1AzPoGsURJ/byOAbzbQXuP5fbC438c79XKvEJ87tQG
85Oh8DaGYdpiPu59WKCyJEsZ+9jaWhIUvrGOilVnaISRyhc7V+88a9gBn0csn0yjE2EvUfTjZkjK
3+Gg+c4w3upFQ1OOGFMkBraEqn7WDVnt5mzu+u6px/Pu+BMvtgPzV2fiskzDUjW+uvyecv/wxHmA
kUw3WI07jlAnDPFDiqbftVlA4Q4ZloLCHWloVxknAhyrXcLSLWbbqAePP8fnFf39MSxds4U2T+BC
fxcnfXiMrgi8tinNxrV6YawVw3pOy+qutk6WQy5kTn/fyVAoLNR1WbWXcd2s6PxMnwwssnIUhlJm
+ey683RdVj8CPbzsk2x0Jn3Kt5ZSXpFt5WnkhgIHJdhTaMW04XlOTP2Ba/fRuEYmenKH9nmT+c8n
tFkxFFXnc6jLLL1HB/KLom3cCZOxsf4OznhYp0VZYIlcEcqKqbGrfdNNRMWAnX4HTXZXy9NjhmWn
FJ44/S7EG38/DaWSqq0iH/2jZWrJN2Kvw0vQGEMXSOpeeICqSuN5alKWOjLDLEiNZXNiylnf/2Ox
zH6cEj4HR95vbdtCsWRD1UxTX46mUEK6l7Vh4+JIZK/CJscnTZHhEfpgUDu7KV10kfvUUE8UiC8g
lPON4Y2zMZAV6G8y6/nnYdwOWl1nkC1cS6l3eV9uu7Z8xPjt2pSLjRfk14HrG/1ZVyfXqlHfH3/r
xZnp77sbGvsWcN0kFxYROtPo+7is9cqVo/y67dv7orcuytp3R9u6sTSNDNF059nZoywpl71ykRre
TRQUj+RCL0Gbbqa8PPFI7zqPz/OapeCKpFtsqCw+ymJeq7XJMumumKLK4s5qxlWNhRUQkZUYqh+m
aH6ofgvbML1QwuHakNpLaYwuW+XWniCe0It7vKEjZd11xb2Kn+So7O2k4Q/a17Hu7zItuU6k4XXK
qw1H5F026evGKk9MdX9OMZ/fYT6zfJhimhrneM/nHUzdPlMy+8bWGgwb6hNnky8mGO5jCkUoKvMp
i8Hn+xhSinGYMlWu7VePVj7eWcl0pqwbjdOQnD3qpX3GbuOX1lEJ3mHiomJ70a4oFlvncveaTPZZ
7ItTPXo+oP7RgKxHMoNJU5VlZDnkIBPl7VC5mt3LRJO3k6RejuQ3Y4ZXowx3UQycKYAzFJs3UCJw
tGzvx46fFdW2xHJyyG6krng+3tXnJf3Pp2LPTGZMEfT3z5+KWmyk56Kr3CkSd82UP7eqfFl3+XU1
1O7xW301ptlkElligCm6uVzosMGzMettKzeMixK32/q+0LH+KRKs08BEiFUfmjtco4eVB5IUriDu
06HFrvPEc8yjd/nOqol2QNahhMnL0hS7kmVjiOrKVW2sGccNnh/+cG8blxIKBCOoXhvNPOsC9dfx
+y4IAO+zioLfnimbOjfVlnH/ksyC4o1V5fqj/ssssh+phF7MDMRl2pbPUp5ejxQV917pRGRxRmxQ
ox/MyiDbFIKNRmnJKxEEuInij1OHOraN1aMyUCB+/DkXmqO/n9PijKdqliaspWaz7T1JlE1Z4RRp
38ha9+rLxXOR43FAgDqtK3kdCOVXKxs3PtaBK68XDxVWO44h+S62oj/HQXEyNd4SSL+R4/YVVO5J
SPE8hJdtqL0vh4JlUSzz9rHt56WCiZ07YheTVY6qirtRVi5Hubkv5OJR0eg3rYT5fDo6lFEh8AhO
TDPv4sk/nkGzmHfZMluMns9jh9kjbf0aOyBN5D9xHQeJh1MRnRd6XlmTU5BLx1LLcA0s+7zRs403
pde+4p8ldhqutam7xX4XlzLR6VjMyJtSxqdJq+FVSfJvK8OTtItu2QgZsNsE46HwriVSCZCZ8NAq
tsq6NbH5EXajAu/CczziL6kycDvdU53jfeLPycumBErFRZ5KEyG/p+g/zNwC7+tg0skiFr32YGAE
s8fJi7p8MhIWgAIijf2pEJD6Rwuz8hrzmd7UGDNLpXLd407VoJhxm9xIcDFVsPadXkjcbqSMcnuC
KhS6Tv1tqlAxqaS1vbHwxZ6KUqLyttwef//32Nzntmbe4oGEYeLmIi8FhqjW5HjA/chNgu7CzL21
h7Yprmfx51M2AhLLak5qygprOmNF086E4av4KsWeUlGoCg5F+Dz6Nlgc61rv3oIixpQ86jOsnvQn
w2c3X5ntBSimzRD526auXpNS1zF2xjXdIM7Wq+s4DX6m3bS3wuY5aIebDsO3LC6QFCCoGLq7xmdu
wHPrPSr/EGCbVfOJ4or6GwAD3doo48cA91Bs8TCPxdl98pEzY3zUxdU+SqPHpPRvjn+2RRpP103B
Gswmjl3rfK5cLnogT+HIByXB8aRNsfwrKLkQjz4JyrWu+ZtUspJVWVjlyoj9X6lR6gh4k9uijY0V
WPn/3wXon09DLbgpCFRZy3pKAFxRJwpC9VDSaniP9ktRZMEqzBvYdCGl1Dgpr/FQm8Fseg6/vx1W
ndW8Hf8o807tY1ean0KTZYsUDeOJY9DnaSPRQplixXRyFW9KnKkIXk0NYfYw++Tlj7m21qtyOjF+
3zUQi5uiCFQMk82sysF4HuAfBvBQ9IEFKXh05SR7gM1BJ5mRnwNRjtR69Jp+i0fibjTMn1I63tFm
DKKfcmPdq4OdrOVEH9d2Id2bvnoby6A1j3+Sd1np8vE4aqnzOUOzWXc+P54eWQR6AXC6aUoeB9e7
0Pbv8G81K29bxIQUemFFhBpghVW5ii2AtU7BEXuStq2EtxZtdx0BNV8l5asxpS+SaJ4aYvg4ZFJ0
EGn1RVWo++PP/DnA/t61OcEy7Zua0DVjCbsaiGPUmV+Nbh1L6nqIEwdnO21vTeOzbFtPVngd15Ry
z4LF4zf+Yx9BB7J08X5Qt2VNXYpv4lGixEQKB7fRgRtWUwZWTkmfi19IG2/HlPl4sOJqZ0zyS2OX
W0Tpm7QJX9Osf9YAQsIbw5ROJzVFyIPztUVxp084bDyxPv6xDX9/TsWcn9FiH77U5bSlFug9kTLA
BpxD6u5amcQm6sNbv+UAnavnUijOJr921BLK6RQRcR3UyxpeZgJsknO/tmJ0zA7E6SmK1aKUcm49
al44TBs6C9t8sv3c4YhIV3k2RL071vHvYRTyFapH+LGaeBxGoIt9G5X4UcYbQ/ZeWA+B8HgVdN86
JbdfIjSnCGrdQ2k9r1QgIz4DKy3gHARJcasR/YzkyD/XjeLaK7yntAhOGXTI73yLz0OGTaRsaUxF
ZGv/6AVtUqqd30qdW7ttjWW6VwPQ6+ws22hmEW4VNf6dBIyNxKsiSpxG4YRTdSlXpXzvJd6mU2Ks
gFU4AnVYVDvho4+T4v48D1rkx9GIqqvrd7od4A1IprPCda2r0tYR8nXGqrbv1OJXFgz2HgHjkxGP
SMHS9N2zWnYDv2ejUAZuOMjbQUuGCy3Jsb6MYTlWVbgX+YCtX0rcXJQjJRHzZ4wSUF+iFDe4GuMl
Yveta+NKuDZ9G/9kcsWwU2FpeloOICMAmotzwEU5ixi1GP9eyw/h5Ho7gqtY1YD9w3z4TugTdnYj
RKtCi78LVHsJPvG5FPzWpfxxsnEq0pPsl67f5KYFy1hJN6YSvcrkLcUAegUny8DLb02ze06Lbq1G
qnwBZFNdT1FCLLxdG22P6ZFKn2hC+6YY8Get9VwiRaA4ySjjC5z0ljMEOKX7hX1le9iQ9o02OXqX
YXCL5zWVI9Ja7WEZq8I7s9UhYkcrXlUx3A1ayt/Oru+6Npy3NsJ/Qw0QcFtXRUdfNWJFrBQvr671
Bk4YGwmUF0RZPSEPriYFPF5sdG6uNeVGqYO9X4JHIZ1drUrUqhuCH/m6NfLQlZXxhZoby/FGDdfX
ufc07YiysvNt8HpVtmmDOlx3sr61a72ngjtrn4/PaX+cDU1BR1YtQk3EIM0/FgBpLEdYKHbv+pl6
r/vaw1CZr7lZ/NCBVw+G9quupjszEhi/r/xR+nni9svjBLdHL2tjSaOySNpLXNWENEmLoWC5UtKG
63RANpqNerkzfSc1b9JIGDhg6/l50k3xamzg+hayBsEiNE/UeL/HcT4Pa57EEhQ4ymJOps1P+mGh
TkM87AIj6VzdHsNtOrrCL/Ze1ynr95127aN516eKdFEW3RpJ/0OMbqZa6l4e+f04pVtJex3k0d3M
l0zm7tX2VX2dNyFClTq/QkZfQrrtsfcZQsWxZm/FwpYMx4SJ6oYqpkeekN5gQJAKer8wytQrpf0e
aIOyfR+rfdowNasBlpBVkG9tvELjpL3oA32dVZOxUfvgJuvU9soAV++H5br1O9jnAgB6hdljbiWG
S13gfhqEemtj0ir31nmZl7ZbYGW59U3Gr1a34YlN/BcLEk6luqIJcnk2uq7FpM8mZrSrvu9cTy49
V6saJzP1K2TAdH89dSPF+m1HAe40ebOOeuW3IIrhaq1hXcRTaTlIkxMLrz+KryBo9m1/ItCrEvCn
dRetT5CXnRhPaatsUj+3fiB7je95BIRKCeNKr+7lreQlyrwLw5hRhbYsGbdFgoWRWu1s01dwLTTQ
VYxj/6CH8SZsWnGteOpwbbKZ0mAUXw4wgChCibdKW1IAIqb03K8A+/k5WwT2gPJQ2vdgodO1rVb1
NvKtitoKloRcb0AttMVGsJtYKZam7qiXewmnqdsSfAzRkec6fIDVJKfjXqlV0N4xMPWmi9yikW03
CxrmFBveLGea1xHHVaLVdtBe1QURn95rKEaVSKFFU0XBNl7c70tw10bp2o9a241wlVilE5NOC9xZ
bIs8Ly+VgW1dGiQjbNjM23jxRKeJJccURX9lGMUKo/rgxpg0TOalAvG4pSnNOsz6Dd7dFokq5P9K
DpXIliInyNkf9Xay1fvQu8LyZOeb6rb0bAs/VtyLZ0Jswuugh0esF/0fls5rOW5cW8NPxCpmkLdk
NzsqB0u6Yckjm2AOAOPTn6+9z82U7fLY7kBgrT8u/V3bTiZpzBdbmwQmY4uMxy54J8912ZdrS+ag
qu246yZ98XL7Z1Oo9irr2tTBz0pGczJtNV3xDa/XLgBN/uuHsH717Kp5CWlWWcpw56+Fda9C747Q
H/fBI6N9n9U04t7u3Jr9U+CdQYYWLFHIFXdS3nBzSFTVPrMLTeZvNUMiZ/VpTdOJ8HGMtbe/rhjY
N5vQ/JHeYBykNq0Dlr3PTX5qUpmfDNv7r1EKCwnl9LtRr7dq822Kmz4P9twu6gg5xs6doXVzb0tS
2xfbfeYWv6y8/w1Q17xVk5+YlXqU5qq/yq58nKgp5yiqq2rhm2AiUF63Jh7QjuzqVkSZu61Xuf50
VH39zOjUNivdBxkPVbDZ/4mpcBMps8sWuPNjbZPA7xrzg402F4K/aQiOydtT7mbNk2YbCUQQ+55Z
vVsXz6mrK4TCsFNDuNHzvn2vt3FTzY73Xdlo5GZR6L1TdiIa8LBfrd7OIOrTi1JZeBVyp4jdOW/V
us/gSOPC5rNkaeIbKCWxBOH7DCm7ea5xkhh+GJp6Ecs8Dd/rSK2zj8zbfy5a1z6UabsvSNg+8Qc6
UQ9dsa+1Xg612FmOO1LZ7eWv9RyMl6Exn4tePLXeqj9xxPD3hfeBn/P3tMH8DJjNfIHvavSdV6PM
3Keyre7krcnbdOr0atgN2S52l8Vpny6vA6H0ui+XnZLCv0vHerkMt7M1yLyOrw996bqu5l0TELEL
mVBfyt5gXjoQS218bkFKf3vJB+WrDhrAEgw566e1OQH6TmM7StQeD35PzNJIvDOWT9pZHEnfjf08
h7n7yTNuzyFgVlrWJ+msPZn8hTw1/vRZGx1JRXbTXBZF+AwjCb6wehdSCF03UxJmpffUr0tC/sO/
T0k+GcS7L0Ia9x5Rfr1RvuQ2aoA1nFRUttsHxL39PM4mG5772i/tdJrT+mHaFG692T5JxRHHOnuV
VTEfpWld3dkiCpuXQUDgipjXy4YTufz/+5ml6l+qWK2zo0Be2jIyUuphGwG8Es7wfzrlfuQBictt
rR5ni6wYTuNnJAGnoGZftoL5UrBJRCk0/cm0OaHq8SSloEyceKoov024nQrR3cnl0WjFY1P39K6u
1XDUDp8ASt/7aiURR2cKvcEtyJRRbGXxnQtGwcDtg/0AchA57mQd7eawujbbiJQDlTLyazAkEIs+
iwXdVKaony9Tcjf1tgw72cv+QTj1Gy0Mx23ihZgbNSxaYiLPzZSkkPE7pGn0qk0qRPs2x0Smuqt3
+4+bp9cpXPD295Z3IVAO23m7ZPspqI9Wk/l3LKD+HYnG3t0Pg4Zn2ttdJjRdGT7/yaAEzmlp3ind
UsvcWNap58B48UvLua719j6ktXyk5XM/T2b1TG9zu8uqeUz+/XSk7wIzfd0li2hGqtCy7nPApZgb
6jTT4HvPPFnH/qLMxOV+SzIrELHSFz3f6YwBrWCsPGwdI4aeXROsdOFaKaURG/whc4pcaOyQbtuj
4e2KtA9Jdo+cCnC1bJbHetvmqJ2Uj8y1e+pF9h54WX6ohsI9GYYxR9mGWofJp6NwtRCJ3NCOuKZW
u1vZ/b3dGd/cYwdSqf6Sd+Xt50DH6CuopSsuwmcXCvKQlp15ahP28s80mKGWC7qjbGCNbimxbhWk
1wfewbQHuhWKdLs0Na0DkEhAnJ+e7sTO7Ztza73VqxhiREtVnN/G/NULX7ih3F0LUVk4xS2THw7B
cprltOT0d2Zj/xP41unfgmJP01Nl3laaIZweaqt6a73Dv/WkKvq3cW3wv4ZgG50Glayng/Z5B3Uu
rUiZ/lPVr4eA0ohDrpRLDj4iWt4dd7diSIoyy5ni0u/pa2jdHSko7bVU6WXRxrxzwVQPamOgGdUV
wK28hlN+tcP+WQtlJbOX9pRt/PR1drGGhpPAM45+sFovuUdF0bSN+lDNtsNGtUAZFQG5lRG1JM5z
OJXHdWK7GjrE+ZzQsUebxyFE6R0VXil3kDsjyWbz1ZTzX1shyM1qN3Z779KlvhepQUiKAMLIsdVJ
t9uxy/2fztFczF1dkig/GMncZ3Jn5mxumyK7oxdrGQtN60nV3XV1866z9VtU9RatSyv+FatMZSP2
XtOF0eJa6aHwQg81zK0dJJ2saA3cdIdhWnMmb9dqQBpEYQiPqZlfl6nfERftUipg9tfBHX5VaXaR
FjK0GnmOhVbFNcFzrDpVQABbPBrqahQt+0AVNEnX2kk4dHLvtxbB6sxEQyn2hfvLC6gN+rdLkipR
aoaiekDV5m5bErg/VPNETNHhKRX9H3sbV5DoekqYPyCwxm8cn/JiC0ZJc7E4NDUhxZ5aL8JLT0pS
1wMcXe8UnlQyUv0Iodl4KHO7J0HTKU5FsV2pMY29UBTPMrB/DaaguWMSTdz3bXCkAyeMZjNDhq6s
x84r7YOV+st+sJbLrEp/X5aDuJ/Tz5YugqPNVn4YnTe/cZrLSwO+/NqXa5yPJeNot9Z8c7fhwXXK
XVhrY+/av5V7O2WyI+MH17cy8sjIm+kphaZNisq8G4XRvqyB9YofyNu1pcvrKev12K7uH2Xn9cku
B6S7W5nH3jw6sZxWDt/btiXCHPzYvzWWDOHCj3K8kbdhu+4pcjQX9yqLFM6oeaoaHivzffYMelT9
ud1Tugj00aXGIWxdC0L6WBp5f/33JNIpTKzB80o39GWd8oOcb0ixQ/+aMRcFL/AmDZHqpXV/FQbe
AaOV539YhND8nrae9W6Yx+cl215a6ZbYwKqHPs0bTn47sW2E72G3XUWG1H4MBuO0SH+9EKrIw1um
54ZCDz2tHUgrpGwXlIjKdfjhp2kNDqKK62j4zsmuiKQyB19eod9gOMf5YWk79qXaj1pH+o/2OnJz
NxJHy7yuB7C/8G7y8/DaD92DF+TOxRLGH4KDeH01ejNqPc52546JWgsRBaFURwfGmNKy/FggaEjL
h8xMqVmsJf3BxTocG++zExWkeukNySzxEedz+GnMpY1QiOL2wP+iu0JErVk5hBdRv1OOF7sPqaFZ
5Mqh174vpptdN2MVkZdt6BCD0YzEtJ5XHsi9FHNKJy66xKo3Utpeh88mH4uIp42to+voOnDdhxYF
c18TaAMCc0UfGtyFKv9celnE0k79QyG8ZwnDdTImmA5WSa4BA6B4QI8UcSJSDL/lFhC8z8VVjs//
vgE9qenpqt99Q/+2sumryeVA2AQjQuX6L07+PE4cEa0u6TwVxRbPWbBGEIz21fEf2f0GINVKJmH9
O3My/2l1qXRy2Fss/BIoVMt3Jy/aS90dZWiGL9It6MqYxwcfzUayKftkLelbX7Ttjmp3N/r3Twop
cN5BxP6UG+9gk1v9SXjO8b3LlXdHY0wa50T6X2bNw2EUXYbMkrszaCrr5Gw1LTT9YRuM7LT6xCjP
/ZBd8m38NFqHTKwGOMNs6l+ZAX3mT2kRW2rLEiFzvDjEzibtIA5dDuLGOIduw0MiVLwYFu+lzJzl
2JJiKNaJlINU5Mdsp6UznLuxHi8hZQIUi5Ob6QvOSUPa+0WbSbrO3UcVb2s6XGcYmh2OY7KXPeu9
qokOLIKQLPb6RKuMtfeQv1OMIw9c2uKuAKp5aobmbjNYG7BZcVKrnDHdt50n1SDzqNZmNzv0PYSt
PN6iSp8yM/POgZF+rF1R7kbpvCNmZYrciuHUt0DfBDQL1zsbXfZfarAfEQ1PJr9RZFCvy76fQkqc
XPFNJlx50N787dKWFC2DKhOiAnn1HoCkUQT0x5vOLvDuJ09juc8HHmireTXs7fIaFMGQ4MiX8daQ
v1Bndy5aJ02ne7I13dc0DOYc3cIj7OA2Mof5C8DP72LSMsY0f1cr+8t3Hky3rU5WbfVRPVYFaFP5
n486+Lx0fPUaCiOpAyNJIpvFk5rlie/gkqjUAQRdFvG8vIGq2udGMq/SKBLJxv8Ll6jPUJUqmXTT
7suMtmYOWrxQG7ERt6oErZPR+VYFn1LhrI/TiE0qzc17EsCeh21g4izqPg66Pz2kX+xmH2NpFacw
V8/B0EuAhkwkfaUfSfk4UIgz4enblmgD6Yh8PXxknav2WjnhvlTvjd3JQ5bCEbobQU8ZVVi3zMvM
7qLCbCUJnFNcSGXHy/biNMRiOAKF5tqa865fpy4yLV+iRUfK1qv14NjUjqZImTXkf7xI+0RUGzu3
n/90tf525SoPNrRJbFn6hc1VRY7l4bHwMi5b8ytoSgHw4t2HwURSpwxR1U4TEZ9MUb5vnS2zRGiN
6wnbnEFXlvs0hZ5/zkMGobFr7xdzmU/Z8rsu1IuaSispPnGMexTuzsz8vujjtNJPU84tQ18SnZ69
dRCFQYqL9bvSAe9KXR8L8AMG5+LTlz1gkaidmNI9rtCUVOeeV8M1GkTV+gjsOieNCxAZukGDyjN8
X3tzJaAqGOOhJ/jT2TAwDqpN4MzmSHTGeAomL27tbCFDsfKTrRo/mrVYGMSddleY1ZsdEAulkdGM
/qcel48AP8RjkdBcTYxNNo4HMQ7fqrfWfclCHSPmDE9Yrd7qZU46g0hgpsxtR1jFeevM/CIDGdU4
+fZ42dRuM8UXuSlE8dk4QEdvoD1PD58ixdLsaNOI/LSsLvmwnMpCfeqWBSdT+dHpbpbLwUQUudgi
sgHtosWg73CqOAOHkeiKgOqDdldZhX8dCDCMJ5d5fKDYuZ33RQ6AM7lH7twmGQAkE7+zd1yIz85k
6YOTAWORunJO5fpabX/QiudP2i53C6J2ns82QYzKWZRyUQcIg9DcEi7IlE66oPKjNPVG9OUEM1RF
SEKIvitzpzukDSmKhlift3E45NJ9Zh3+avzt6rH+4e647xfzaN60Aj57i9keOqt88Ibgjj3/obKD
a+Xkb/ZExTYbUt50iPsdNSftAjdhhx7n+TS/N27xnNnQtkhoeYro4AvaPHuEOP00tNdGIu++/Mqx
j2SzWe0M31NW2W7yOBVSODfa42jYuEiaK889M2HEnvM+lMwJBQlyNmIMAMgZ+BZ8I13LMhny/nGW
FKC1M2IDZRQLTJX/J3XX7jJcPNwHT23tflSUOxYqXc5psInHlMHcD0v0gr0M9u3ip8mi+7jJNYMq
jFmkM6o+OLAx0ebDtZXU7tkaJ+bUEjVNkIqD6uSXXvz+4M+va79Zx6FnaqDuUO9zrvhTvaAFat11
eSyhdri6tqthhnJf36KWe8u+N2iG3XdbGNsrSWlq7Eh39jOypZezsNKLWQsRF5DN1kH5vTyR4ksw
WDUAoG5nL8VcWrqDfZjCfDcLczzQJrEjjwq6hGJ1fMV/XKuZdiPVd8SBip+uIfiiEOXLOq27JXsj
uOAD+zKUj4IVtIb2ryutL5U+LtsunPrwSvyhuXcWTTJa639RfrnRfVe+6dQ9Ev4OVlz3+0X1Dj9Y
aVx12vVgr4TFDdwKUk/1q505/wkVXixP2U/aZwepb4MsWQy/T8XCr7fjQ0l3h5SKrgDYZDwU82Gb
mW5E2b1XDmcor/NuHAki8jDqHlsrDBOnLBKsSPu0aud32pCprwn7X2Bc4YPsqj+Lj7M11FxG2nI5
QtJg2HMzBoesHAV60CKLM7MuH9ylTlgTu8gbQvk2leu8H/r5jwdDdxHCXBPpUqe3+eDHJDAfoGiI
TO5or+tGYHgj/5v6+WHs1jvR4PwoKdkzJmQU26Ga2LS0WylcqHa1A/0kNSn1LoB18r7wrL0rsu4X
a+pTFeCFoBoFOoVw1Lb3p3sPP06TH6zV/D3eSh6VZIKi4sy9TPMPyHx7yahkdQMGI27gya6NeNIL
3+TRwNRMg3oP++d1ZZwSLQjxiokainKL6tY4BG6nz4E1f/5jtI0QDCqUG2VIvbH7N5F3oO4HcCvs
SGV6H7KonuupMBPTn78cl2biUP5KbdB7Wa95XAnVxRkPYCQH7ylct0g1xn5o+ECsmYq8pR4PXjX9
XozuVDecfFOvWHwBInzJjtwi1o2cAA5CPoeCHGm8t21e8f7O9S4vTTviqOplBuuEDho2t+eXsb/P
IFF7RHB8tF9Blw27LbfPYoCJ6KgDQKuVvVn4fBuidaJ25Zoa+MKAApXxVi3JML4Uw81TPQDfTTkl
DK37Qx/yyUbOTWedwxztotASsXB8+M+eV5OVpL0FK/BI6n3jUSBEaZg/7fDIM0idG+bp2GyWgMm5
OhRl9oD5fldJZNqG6Q6R1vjjpd+9kYtanR0T7WY9lq/cFo9DYebQaSWkg2PsObGXPUo8NkmdQeeR
QjsNhAGw3uqKIJdM/21Uzzs41EDpOcm33oR4ZobqQYaVUEbQ7gm/rSHY/SMjhwAbCCIkboqr1U1x
6PQosCy4zGy9AbtAyVVus1HpL2MgL0iaHh9IO9K9DQ9rOYq0yuwVO3OdeOE0R1g7CDVWfVJ5DDzm
iFHFIZWJKF1wlVxfffPQ74caYXXRlipplIejjSguRd9tJEd7ryr7RuPUiBX5B9iZyzg9TQSELR9+
rpZ9UVfP9S2+e6PtMlEcIxZytpMS8s1HPHcwbLe6jO2rGvr2DhmV0N+rZxvXNi8v7jxNZ9t9rLxk
olV+0OptWBgZxlye+9TbzWk4PE10mlbhxKJRBbDcgk+H/bY7bc7AM6ZB/xqG1YBzbbSN5MYP7ybH
uiyV8WXlpndE6vldbFkNUwC17sgXkRfmyfHGWDvZehrGwdyTIrEfqdrTnXMNcqQ3dN/81HO+slmm
8hCI1vu2Pac8zlsm96L96MuZMIkVYMfIScwN29SGG7VoNFUTQp/sPa27h7JJSfZi4LWy7mIac4Dw
oSBnWofOyd8eDYG2LWupCA3tNjt6krBRB2YDd4EVj5M+5fNoH7OW1MkSO92OG/ynmgcmU464mc0U
7Jy24Ebfy7Zu9zfQYEWdct2sjxFAPSkrnyPEGsXVJiAOW357mf6aM9cGGsiXuuVZCruFjkjbse88
hYymd7Mfl393MbQX3zSONjfYoSQRixjg2kF+zZ9Dume2t1rntQtHqJMZDbTDW9SPrkwGkVZJrr7K
sLxknk9k7Mwljb1yzKoXS899TF2OFQsxnhy+FQGajGFFtWZo0KzOL95sH1FMjZeI+TLe6p8xXwKG
UXRR14w67uOm2/tK9sfVED9u3f5dTCxgmo237jas+i0VrqDUkWhPAefwbu3nJnFk+9xWBZs6/Uzj
mP7WA4/TVKZ469UKJg2DdAqf6uLG0uTtdGfbuc0MYUJFWWjrzYYlwagaYOFbVH25MHqDQChm4AYx
EnwfyGE+R3U+Nicyi1gY7IWL1uKDbbDW7bo2DGMXS1/cCTGfCkSMR9nRklyG3+42p0/SLpOxM8OT
NgTjqpQPLdFZkZ1rBywZaCoMWiOZaiLLlWe5Z21Y1KDirnfC9t4yTGayjGRs5CRjLEs7e8SXFQnl
BBef0uZuyo0LUpU7L7X2k7H+qnr+AcOCrdYr8HY1g+iJREDN3I/koUyLJsdpjJu0XR4XdI5dKI3z
gjogkiId97RjI4I2/KO52earbU/vbPgqG72nkW97Wlt8AVvg+LSfy30o1xTbQKrp/hndPVlAbmwT
lJkUHiMi55cV80c5ESwc4YY59bVaNnSOlG5Bu27OVZTn7r7okLLgybh0TMsBAeb31cTY7louMbxj
+7bOgHGDaqh5bjlr8uoFPr64BmtOUiKUimvKl97LPv+dFpVNxbBIaRM2RtIGBX5XyhCUEiRG1N7V
sOinHbrlMZfo4BYC51C8EkA2rcNKBoaXzELacJcZ5DhUEFAWPZ0ZUggl2sS06u+c9A62F7yKvOTv
sAuqc67Go1fM7sM4SFrVWoy1IXbNw+bzjfyn06hGL4s3vjoN1RLolIROzLV4mszvyU261XNAETMI
V7EcbY+2WNnKX7ogXjhs2xOj27drzZKR3zp1K0XAAM48PmZ+10yNPImhsCLLGvQNe0wqKxeP61q/
8Yn6d5k3snHb3NFm+Ukaye1z7zHi2laxs/FQ7/2t1Tu1GmbcFFVxSf8HoW31vpmk+4AgTXPjawLS
qqU6Gf5XxxX44GQZS7bXe/dGljc3/W7EjrP+VGv9t6RP3Hd680EvXXDnUV4CSlxB7ITp7t8+IIc5
FouWF7NxvwM3i42CQGarYfBRCp3CnE3WrlECMp05ygfijx9Ke+4pFNk+1MKdL2iVXxT5cv6cH2he
ftIrXw5LNkbMLXpIV16c2cs2Kgb3WnYt53cRvDWgcodhZOxKFfCfQ00t4w6TzOgTaGLoOcZHwBi6
NATfF+tI03mW5A5R+P1qgmBzLWXtttMH06dZ2BqCA+xE82B0Bd/eprsf04kW49TfOUb5p+nRaQVz
/ivNh2chp5dVm0sEc/5ZqfyxbKYbJ2ig0hsAj9Ox+NV35S/tepe1CezdYudJPi1YuP019ikpTmTW
W3s/h5+dV7I9y1d8Sf0O5+3fpfMJER+bszMUbxldub2nGKryXyYoIBcovvU6g3D1ebkqW17ITGKy
yW7elsz9njr3w+3F3dI7v3VVXbYOfTol7ZKlDLqjoIUc0OVkLr5HkzO5Sk3lvHRi8xJZq/+4p5GF
EBWDBtI8NN4Ad1oxGprikobiua69v4OgckN6UV56khSY+X6cIGYrxCKanWRvdMNDK5gMwbKtKj9y
74Y76alT2Yxu7ICY0RB/mmvrucvKl2bmRjUb8aOhvZsJmaUt6pDiAWQEGpHFli6R47M9UaE5RJkD
Uena8tgP494Rfctb3rxmJBXrRfztffnLHPi9k7MQvmp347kKKJVs+H6bfFazrw4OsTuUr9cP1KPM
ketVv4NOXUMbs4FUF9PW41nNXEoAULBe1R2usGdKZXnUCRM4+MMHFT7+nW7YQrW0dkuJMNoPqzEx
u9DcIYs6LIw2DlxchC6432OLnyNQrAcDSU5E7qYb+3mGuGw9ZNQlOJ29sMQVD8oOn2VOcTKi1Kh2
+CzrYmxQZU9D1GxHJ9f9znJRpnRd8eDif9r9c8+bxtYBCzl6B9EBZwHdD/T1sHhvUnsbGQcoEjxK
snMDvog2h6h3eEjJMbJcdODbmh/DZr1a1i7oi9NYNahArIWLiiDRAusvoaCCUhqisyYaJ4gLTwwq
nqMMiNuCzo9rg2HEJEdyJyzY0bv5lkJQk9XkDpziJH8LPrcbUC5AnLqy36dj9WscmFNDG4yJv48F
eBemY7ofR55UM0UNla3qY2byUj5Z+p7EYpFNkvqcJiVrkybNeAv8ZDQhfi0edaYYazem/KthGryo
cHBklGSkv4IlCaAs+J/CnU1O4/Cas7AbsmOHBtuhBGqMlwwYWm4D3Qa6AmUi1Sc2Zn2y7OZ5sFzE
XU028QQY5k7kVFJhOBL306zXfdVYyFHePcfipMuQNPh/czoweqwaSDpX8ONe0zpQ/Qkdx4+c50U3
Akqj+iBkhYuzx7LhZPo+85m1Mp05yXotWbsSY2g/G2uJpee8GH5MK9KhzMa9yjc7MUNMud3FglXv
KvNPbmOwQIN9iwVr8XnX03O++X/ELcMpa46TJUjeDNR/vi3jeTh1bOKgVBypi8fJsSEqcqse9Mgv
SIPw6ZOA75pq1C7zG8asF0/29w3msygzkZnpNb8bfKLHp7U5b01r771yeMzHFi1PPYMS35CabXsU
rOVRACpuuV+rLmIktF2h74eRBCYMWDufpi+ypoy9tRGVReGIrLu7JmVhmfiogrUVu62Vd4G3jacF
MLLoLVZrDypHNBxmwUc7osxqvfLgVqxdNpDH2KErgsZoHwrp08ROITwn/Xwu1uqu2JyFSnTnu1RT
dhoLHA8OgvwOg7wPCWYVZDZtpl3GnbdCBipqIV0emYavetVMP6p7C2r4LZJM8qPITSKdvNUlpN9s
YnuT64miDR0gkQuN2cA6sd0TnJPuKDSN1omdmesHGXxHXbhv3qOPpOCKkAweYo/VeMxfiL8z96om
FKDqcWK5eZOUNkM6/kEBxLpGlmRWHXgNQ8HpCYMaM4t9kWdYRRw4XNTz8FH30/e/+aGDrm3h7XoT
1XZYYfJpyY7h4a3EwdG+fSRCigZmS2wnW8PB5WKdfwLu7nUqn9CjMUo4/R/fsJwPoUjJ8LScXjH3
bbtKrNtjhyXQUYwnAxFhsRI9pqq2/2x60d2U4F0ylJT2Se/Ry8kpVqwtKSqpGG0KqgWPsd+eDUTA
7n+Br79Q3/9mrR/iyptid5Vkiqxsw2LkIYPk1Gnxu2qJs/bJKSiosxEZvE03oquGFz5yljyb83IM
fPWqy4Jh1eJtnfxdsOl9pvh4BSz0PHcPunS/mp7OtWW7hGN/tIPlTOgx0WWh93hreOrQhd82eJWE
o8n02QGN5d+5HfwnHS6YECmVSb5spETnxUh7D2lm6ss6zIovH6LGji4stwdaSX22hZWMh1H/skm/
6YS1S0t1znhyEeNAFBdfUxk+zX3z3i8dUXYflHe9Djf2P3PVsxMijSJOhi4cu+ZWQC+Ohz+lfGK9
+lDLI/F4oPnoNmr/aVbD3TB63BUZVHKX/nazci9EvpuofFAjA1m3copwr+3ceXgrTHbFrTfvDbv0
jwsEKFJ99DhQv2dDVah37PGtdpvH3lg/1DQmvkwK3scoMLqf1jVZ8/xvA7BwXsPEo7T3Fk8DsdrZ
d2mdjhHElInvmnm+W04Q9VKn30utj/lU79buxaI4yXD0l1TWW56F791q3DUbrO3qXLdb7VsQZsda
YQ1gcWGjV/e9dscr71ZcBA5dSpV57Uzr0DgKneBik7w5q70zOwGB47WVYsILcVWAAmoibY6TtiGb
RJ7WZ5+8vP//IaN+8/8/B/YjZXKuZGSvdZEsKEsiuyWONLUQn9Xn1e8YuKz61cxIgSj99o+zYXcY
AqLmnND+ZcvJId09FTvp3CbT+QdJdv85LRK9RG6wnMljiHTjmc04YnpnT7fq6aEBEIQfMwJS4is0
xWhXPATjUzDUZ2MiUmVisI8H6dcXJ+x3otOE8GV9gdJnDOPBbH87ZHWEmnMtXIkGVsDdQb89hSm3
7zD0zE0uSkXBJhNYXs11Ru6pd3MB5ZLYwmb2bNi06ql2Mwh4Bx2MJRGNWC4r079f4390PJtjq9PT
taA2htirCOfGCvq58HHpTh9Q+eooLJuHtKJGTiCiYPakXaOguq7NRYkAU3P3TzU/XZBi2hjB2za8
10ZLpLrtXQob0YSl6wOU8TA6j0v2d10UYKe2rX2zlnSXHlqXvHtNsmq7lP+JGuWoxwvYgumakhgW
q2DLd/Yof6FnLuNR5ssuK1hgsCbtWYvLXerXuEcRlMcFi49JRBV11swQ6EfIGFpee2vhS5fTogFg
bbZqjmcVrnunsh6d7o+NyhQTyRZ2CrOSf8nHrUiqcE3Qf/VnN0E380p8ZnbVZGFHvZxITkQIvekQ
pGTYkCIPv+XgH7xOyEujKJh01WeZMa10iNGwQ5q7zsAM02D8wSx/clqXkcfDVW3byx/Hs9KH4dZe
4nQ4dNOyf4WzfhtnotzRpGDEW9JnAAvWrLH9T5bD32JZf4uJ5Cs9lgeTpzOuw/9j7rx2G8fWbf0q
+wVYYA63EpWDs13lG8Jlu5gzORme/nyku0vV7rTXATawgLUaZYkSxTzn/4/xjYqoFZtcrQJNtagx
l9dN0NxgBKSRp+rvIjIpxRIalXP16Uax9rPBPmfjV7P2xpXthF+DGN9A35NqYNCfC0djEY9qiVcm
/MFcXEzsFm+lxJrKFejsDb2jeYvZtEMKi2kr+VqGHSelXYitlMn2KS94qiFg2Hedel0Kx9nWQTe4
2EaipUPPxq3ivFsLXXnjDLTdD3MFpfONTmeCytZeHQcknk6A0NGjNSX5OQ8UAbzBMiRST0GKuDCT
FvQJsWtjN0IA4e8Huj2bAKdZQ5lG9JHJvCohEEwopEonEEiVHWh9sQroS2w0wpu5r/XpBuUu9Qn/
lOam6UqVcQ4NRd0Gof0+qBnY7zoI3ZQCuM6PjxTllaFAx453ZdUyrgywnXntnUWhUqPODmrCcNoI
cs48hlaHWqNjoYGDYhSU3FCfMZi8KYm6GyL9vqBBV3Qiu4swPBIpxUIdY1VG5eY6qqMfapHFO6MN
04UeeMO+DNivzSOKwIEsCLT9qZH8SKiOGoM8rmXQV8YiyTlx9bxYFdXwCur/u1rb5jJTAuQAio0+
C9VvZqAat2tUkYnTMioue44A5sJCGC81gpEwNAYXTbONrhMD3igPJzNs/YVApbtI7fBF87PnpPBu
VQXXmkMMPRMziKWVw92xb9QXxWJAP5Q6Yjl9SJaRFbyj2VZX6RjcKDKQq5Zhb1vXJDw4Dd3GpqGR
TyMr9Al60qVqbWDqQZ8ijsw/XAuSUtb7W5rfp7LRsmWqcPMedWdpNeX3wWCzpNhYK+jIVpPUXjNv
i656y70uoZzMYDak4lbR/ujFwWccSnYUrv6c5nJn2I+xSJtVVck2Ou322GqorrOQgmPDwDPsecJG
RelqcpNt5P6FVjhV6ZyB5aBQDIrM1469rGgc7M5QNrRAGnoI2NDjlkzGeIQr4weTfp0wTSle5VbT
Lh1ylQNjjRuSmc7oFiDB3GgIqo2lckSMJI8ovWOb6WqT54yuLsOmHTco6XEUoY8tdBYdgqDbD6My
bAJB/59yCI6/LtHc3pIpSqGFHaf5UGioZGqVTyghUO9p6xoDhTxmZ8MvXi25RIahHxqzi1atMjr4
matTPGZcNBhIut6SuM11p4TStpuPCUZXmy1w/Af6fGRwBtEi54D0frnLs6lgllrvds15NmktGx7o
VFTjBtVpeRa5Gi/CkjTW2K9evDbYY6JLVnrCeij+Mt4E0bCSa2fTM2gq/FW1Bu8frqD0Xg0t4gE/
91dlmiDaMeprthPHonFIY8aAMnQ6huMttaJepwpBA3QV9/4bqXlMu2zhmnL4w1SKncFutRg6Y6yZ
kLZ1R1NGd14a6mvUyDEnUK8qO1wIPtHnC9mM31vbLNwsdbJl0o1ICMvrAYr0Uk39ZNV1/VXtDa9F
bki70skVnuUIUSJDJhAlEvVSBPbCQrxk0SNd+t7wICUJSV9dGa4p9yaHqrN49vrdvjP66yjHYKL7
1bEd3wI/Fws5N3ye+TXjGyM+dvGAiiAdmXF4ioy1nikgyGx96sB7vgW2IOs486mW7pyU+97AtJxS
L4GRJd+bBmHN4Kf6YQjr0PRwmFEir4bKl+8krcWmEtODkm2PGo/T31YAmhdNKjs3bY1T1x81fw9f
vV7XIAFnoVroed1dmWdijwAi5a4RFpl/6riDEjTZXg0V/nEPMJ0e1mKNvPhbhAd/rXnopofkTSAr
X8ZUaJF4BHgo2+ZGNdCRVKh7moqChyoj7VeEeha+fTNKBsYKHQmwl72F4o5WDeBC0DoNhbtFMKLy
antHWdgMJush+a7V/S6hDSIda73/plp36NCeqOoJsm2VJ0mfquZmjRJMNzgy2BYmjeSs29YHgd6y
Pyg2sDgqixW4Opp4iF1gNOJdGFQ93kn55B4q60XFI7fGIGVG2k2XTXJhUtVES9GF+cuy9iV5kdcG
Uhmu+yj+UUvl1qhoOwceSoqg919bmptWmX5LFX8/MmL1ujfHkq+6vWKmp9issJOW4qZ38mMZMtAJ
pfB7GPW3WL4OuCUfTVt6irHjgFbyZRMXgDjEKThqX7mvpOrdLUqMRV05vuU8LZf1AcRitZbSkupf
X3/vmSrp8Q/fHusFHST/u6RQHDM6JC4o5WrpvnW+hUH53VKa18GvXuVe3utKsNS1nnODKOi0gBkg
AHaHQt0YKjatmZWRIo0bR2o/IuRAmrn0QIjoIrOVBZqyjUjkA6FFERqa+FVXPcSu7Tuci1Uc4adQ
aXr5yd7vxntVb74CQaWlQ/8o14u1reopFHfsv4wjmNINwUBo0rVtvIUUg6y0eJDVollgS7hRfIsd
I38HJ8K9oai+9qFxq1N6aEZ7dAOehW6g4AGqKQeeHYrqTHdCM92Qldot2rSMNhanPXWiflwavbgl
bHNSCobfJcGDxedI40qJllkeGZuMjKUStA8kjMZVK8rFON7CdWbyOGLMsmUs4VeMz31UiZswGx5h
RpzLKKy2mom4z0T1z9wXZXmXRFej3OoHo+puY6Cx577O9kJF/xBa0k5U6ltaiWBtdAW9NC1noN71
U64zTSwDrVLqj67Wc7batnnLgwd/UmbfldC/t0FCsSpo6itVa4l+rgrUymO9mc0bUjRBM3Pjrs5s
c4eBi9pflfWLWIyWK6Ug+Zq+udN9bUkSoh1SYGoKKti3ikcRcxbg9JLzrpQSCVgYEbBlIb3AK7fq
u8zneUWRZWp1RIJNtGlA5kpNhEbs4DzPsLeHshxsHpQwsLfNpOTP+pCFBytxVWR+a8f29ZXkhN9V
6nXLOvIibiaEa/UjJRQ9R//dezQ+bDW8HYpAbDPigPVKdlaSIBbRoXblFohN3RKT/Hyr6Qp73Joc
y0VrMNEPmTYdGC+qjOxCdb03VJoSUVVba6uVcK5IXc25YK9LyVqGMfOhoXyNRbK2o/QFDD3Vb5+R
hNyPBC5RVl/aCo/sVg+7nZKgb+umIKnKIey7jKnLxARnOoETrcpMV1dNp90nNO0WdhvmTEdBnhZS
T88Km5tqtdrGkrKVg8eQu3P94GnU8EK6oSul1w+jj3Tmny3buv4nq+yEEEPeYloA9YFA/dEq20ka
Rh5ZLVedGQnK8+pe6/K7hMfzorP8Z08AdjGso6fYd2maBW5qhu99qmNLrXAxUiF8iJL4TNlkPf3f
k7ibJONTIVXmqeoQbPqCWVvo3VJy2lUBdXME7ytRy1OdMvzeVgU2n5ykhq5hGteYvrmi/mFOvSFd
DwXX/zUaCmMBOulB6aJ8X9PhXsRhFmxabt58k7GEwRD/CxxkhnP90UFsEPwMdYeOA1Yr5dNu0VFp
e502admELW2TPCMJ2SmY/+SbGtkD4fE/RqPzXQM1gDOmZ4rejH/TJl0LK3kqzJwzI6fUT2JpYBK4
HvZBsUy7XZCEN5WlPhNSCasY0R01TBhfSC8A+oHXQtetZVZOOd78ERf6q27IKHqihPnZmz1xDzJs
llJeZwevAJArqn8xd08Am8/bDUEVJYKjs9kz1OwX37wmZ6U/Yl9Ytbp5Vsacnq/tv7SJjbkKBdOi
rPkN/3wK4sj/80qhCYGwnvz6pv05DcUiAkO1pxaK396mVfEuZEyTQ/nAXb1bpngPIC0spFrcVgSv
URhWSfhj0NJnqUo2GyYDigISEOKFTtB9aZCFK5HLKxvpXsjg7YlCyyv1XSrN2rWy6ATBCWeDXnnM
IMWR0eJIjV27ChN/RQK2WDeW1t/mwbhpRm7BcomG0I+/+zFpsA49YkbH9doavuKZ+qamdBMHRnYL
2VIzzgRm1HLTEISRkxYuhXjdvUrBQNQrvWs03qOXFMfedtKjT/iEVlqL0tbu4AlipnLW0KzGhSGC
lhZ+cUuvyVnE8THOtJvStg4tnLJl9YQ+pl55DpqmoafowRAk4IR4I70kwI2C7Rq3FSPShgzgXnqm
GhCpBQ3KnNqI6V2VqXZwIpAhlFPECvPXldVJ50lqBao13uVqbyAnMa3j2Rst59GsTrQUWnw1tb+u
82ibhgozmDz7Jhm4srNWtg+S/tQnNfNripeO3ZvLIGHHE1hxqIbmBQFp/VBVx38+Z/7EWLbIuUCU
oTsKbVLciZ9IR+RsAoHsypzHBDL6PtNPfh4/2V2d0+ELmoWtYgYjysNV9eGGWk68Y7SswsApH4bI
jUwNUYfXY+hGrZPW+IuSuvlmxdqrCNPV2PX6zqSDTPzEmCyHsV/JRZD/C0dr+ol/uNSA5qiqowKS
Uukv2Z82QfBOEVLlXhnTNEVGyVjq5aErGB5h0L4zpBJ6R5B/8Jb+Iy7/39L2/0Do/98tdZ+n/G/m
8r/+ngPwQeb/+ed/CbZ/Ood+Qnv/hO3fv2T/c3oZ3v+I+p8+8zu5/ws+dRPNNw0xU9NVi1vnb+R+
54tsWdzAgK7omqIYE5cLueyM51e+0O/ReK4ahg4Xhe+rfwP3y19s1XBMw+bep1smuP9PROGPOIW/
Aff/4WTii0wZeJYFD40QS3SUnwK3+ryXTbMqB5e+i+rse7H9ZWdcf5yW//NrMMBffD/hTlhHwLow
Tvj0PNTsdFQbp0fF7u0V8V6YT//8/eyHXy6G6ffbXAcGomGY2SogVd7/5bkzk8v8iNpgY27peYYO
ltww+JfBzr+s5DM5FHm5aXUyVDgauilWIOkGFNL/z3bY+vT0NGAYTc/XX7ajMHq5lqN6xO6wypsr
xVhr4b/QAP9iKxRTUYG8cUrJmvHpUGDw7XvPVJCUWw/YrweYTmZ888+b8YmmPh8PjjQnJq0oFcTr
p+3oacF4hgH5Qb/pVvE23DtL7SbdGUuA0f8aLv9HXMufV/bpTkiLs1IJomOn7dhf23jTrYNttfm3
zBvlr/acRT8VJvm0bZ/HuiNG9EgKfAQVJ5o7XxW3XAaudaae7+/QCbvkpu7sevHPu/KvV2qDv7bQ
yXEB/fGMSCzVrxELjUxt9j64KeVN+bcNo6Pz58tH4YGIdcl0AG7bn1Yywt82rZZprppDkpFM88bC
I7jrjHbnFcWTHdsrLG9uyqicnU2SYrKWZXEqZaqayVJ019zcXK9TXcjLSw8+g5dPwQowZXqUOM+j
9z7We8R3XEFXTs2gtWBK6VvUuAbTX5QqkscBVhbFOvWZoCxsYNT1qO7aA1XDY4hDJRXQcUjAIKWv
MijU09DOy5wHb+5QkvPqLbRuavu2CF2YcsqaHtkqUYqN6SPYczAXYSdZDBYODTFSUwi8RZI2BPHa
eDypzpCN0VkN4md9g8YPGaN0YCq7dfT2ZrBgU1O2X8AUbFemFT8knrOPMvUOcRBiBKP3F/xj5fem
G1VXCFrPFN3LSNtIY7DStfBN9u7EpHQJ8aLU9YKu5pC/D4lHmxfdjhnejd11H8ibCiW34CsVrGyG
wZCuwbsqJEpO0QJS3iLM3jJnhRGY/fTatgjPViPfiRUESTB424NWk/wQ3Br+W1ftR+l17A7Qthde
QaI9Jd2OZpCDKWVj0dGJd3ThejyATDbpykfJTZ5Xd6j924YQNDrvaEI76c7U0l1CJaKj/hWP1Zme
yNIIZRLUjlF4jtS17eNPR+wRFtscklslnvz2uxxRy06oQxvlIk9QsMLtSe9Ecktwh4kVkLn24Lxn
FRTVG0+6DmgcdP0pR+UYGgAMUGmk37Mc6Tiq2aMu3aXtQwAP07hNpt4zrQ5lqwXSCi+2sAcCPm08
HjptTK5bnA1qULlhYp0pxRyqFsk4ffttnSSnaoAKh7DfRjXGfiuDhJpu4zdXnloCTh4LxTW7hPJM
2IT7Th3kt6aWoabmYJ+UTKEXT5ePBsVicLpzT+vC6d1BhlKlHSrvXfHNnfDyo1nfmZ62jpwrP4l2
ZhOfmmFMF6B2EOwXj/aoQESvlyACDaHvwoKAmbTGpChRTNaA20d4xFvSonrqZiKOt3Rd8EkgIkkW
WYDeLJ6ypPd68JQ4LzZsOI1RvJovEo8+TbUdBhofaFTJVpNdCYaAQfINV2WRhFghVk3wUFd3lb8B
boHO0h3QkbXjwqKGSrSBjOIG3Nu1Fe/gge90q11G/sr0zo1M7oFzyNOveUQ8eKHhJL1BvXwOOo9O
ixMUSJnyfB1yOoC9kLgTdPqDYwXmIhydrdT3GA686kqI9KG32Zp67HdNmT83FvI/IIW7ESHookDC
D8mGvhmAKINdqVg4kDiHnGXW56CtATsDxsCxZHVrCZt+SMs0rcP1MDS3TolVxXRegph+Swi4wE8M
rFU0mDLrXHh+cA2/AFCAiuRGyq90SSwV+YdN3IfVWK4qjXdR42BvwsHhFw+B8oaLTOMRllN2KhJx
zESzTMnS6y2yPG1olaB9irUmuDIjn7kWIDGaM0tJ7XYIkneNme3imIzCsjhCNkAHIrZJyKTHIUmj
DemL3Pjjc6wCaZONbdyMiyjI8WsmrVsa8ZNINVCrdrlhdYuaRB9r6rn1/h2CoGM4RHuMIkelUKmR
IEJshh8xIg5JEY8aeEQt94MFhkyaGonMm0hNmM1a4bDSK+tRODti5wlqxu4+bsz2G4Zeh65tOtKD
t1GJjxiubVqsEh2HJHcnYZ4uqa9CIE7zAqRztKZ1sRts+NjYe9AQZy9U9rZ6fp96uVvXziOG31f8
s2uRFy9DjXNYxS+eMBfItW0kSEh3RIQIstupLQkiJRwbVX+JrQoriqfFq3TA6ufUPXYrmsSwGdZp
67hpqd4J/d70rFuSHbGVUDylEgRo0nBbyAbgJuP4hPqOYU1VHqDgEYBkeefY6O/soHuNI0TjZMpN
hK3mVqQOk7dYTPWBRwdSBTN9GGVNHyxGlIzfC4nsZquzJozaD0Ui+CXpaZig185Nobq1By4yrZ6n
yE8JRWgzmDvHad7MlEK1XJN87SfcuAP+tYyTZzPAsCEkHhaTsL9LZeBKosUQpeAgbsCH4RvlExO9
XFrBAjiHEtc/aF1QFv59Jw8/ar1eVwPxSd9L6bkGg1XX9ENgnkaD6SZq5nqagpz42oyyG9k4GVQV
DFAjgZmRDH5UagrQU3st1bf0gzDZcUOkyd9vIFYvFQBzRR4/dj45warx6FXajSe+Is49O+xNC0rA
0PRboRlXEVFeeSgjue7dwPdozchfNXh9C0uTwVtLgoImj/3Ye4iQDcWB4UrCc4shOCsVQwdrPGdx
ckYZhT6rMkkyweOA8H/kKrLr60YO74JaW9hejk2DpxEkJnDgR4fWoh3syHtc5LnxrdVae9H1KJwM
8RzTw1zVFCeX3DvpX+nC26R+Ro0iuq1Iyl3aWjGRbmsZiwTTc/nUGc+VeJHkfqc0VDjalyitMBZ6
56n7UEpXYfc8WisJiHlQr2XlTpG3bb2vq00fcj+R1dCN8DTHnJ705Gmha6j2kkOQh9IqCY1Dh1R2
EUlhgQZF6N/JozlomJpk1JVWk2+MoDlKGX2XEsBroZXPsZCvephqLZCSCnc4WA/5xQa7V4BnbLzm
HoJoemcKcVQgSgjupXinHotOWhTcawCL+vot0DJKhV/zWgYeGLiawUPzxxB3O4xCqE+KQz4+0XdZ
RtSAyZW6GQCq4E/jqFvnYawIdDzm2qOqvFUqpdvgwfO1BebqZWijVq8RB4xfnWzlG280kt2gg3lB
g2aCOAYrI1W2tjZu/K6gkg9yA+JzR4t6korKreXmDUVIY5N7V5F66BXarZAutKfU3ongqlKlQ4G6
pbRvaqFdmcr1iPWv3mWY0cURFQToJNWC+eg8RgU5Q/5dOT6phEWo0yUWmv5BJFujTfdAmJsgdk26
LsrAHU6vr7Pc3CSe17qoOCikX2npewNLgaAzuricpnFxN5RcllX62OSEuX4ftB8h13qxDtQbpbq1
7U2TPDppNlELcUu4imyszOpKAYNBs+q2Metrzw7vS6pW9NgmQuqL30Vbq8nWvvPCPY+UgK+Vs8nM
fZWji6aJNtzG1sMYrIkeUQIM3PtRe07ifSIQCZJGkq8G4xxEW4eGtKepqwxR+OjnbuNIC908NKJb
avW1rVBrk10aagst0wC4Y7ggt0xSlj4oMRmIgx/ykAp0DGBZvMTrCe9HPDgoFquhPuMEd1vBeEKd
DNXW5PNM4nujMOslAMfYHVR8VrHG3ZofGnOiZDVuElO6jesCF8Wxorvdm09+j4ys0OnGZeustfZN
zrO2ue6Sd70NF70DucgO22+2SPehQBtgBNbHtP//oBr1j1mS/4UpkVPq299Xm3h2i/fm15DIafmP
SpPxxQBuQ6ojpRzdsHGT/l5oUr4wx2PW7TgKmQ4G8XI/60wEEn+RaQagOSeqR7Nge/ysNEmG+UWz
6ETwngl+QaWq/x+Umgx5mvxfKpdAsqdClkblwZxKA/pUCfu1yDEGuKSUmsddjsWCxMOB0exQgkuq
LEvaz/+ZXwQl7x/mf82vfSxz+Xt+sfj5EXiiZDCPPr28y5ddvufytZ+/7JfFL1+JXICO7eXvTx93
IG+6fVkRAzMveFnP5fddXvtY5tPmXN6e/2XOP3renM/rLiUkq/PKLp/59Hv+8nPzMpcF5/V/fPdl
r83fOC/z6ee1OcOk3GFu8OmNX3bX5efM//rLzfy8+LyuT+uf11CgVnXDiESzy2/6tNz82Y8vvCzz
6ed9+k2fVjf/+WmRTyuevw8/lYFhJGYC2lTFsZr+UzLLOU7GMaUq0B7/fAnKWNwwJZSL48c/5wVr
+F4LozHj1fxhZn5EWc/vzP/5+Ht+a+ggXegyk7nLMpcVzt87f+TyWlGWC7vxuVZ+/ojLYpdlP75P
6xwIUz9/yOV3i9yib3hZXGkCaf4dH1vRKYzs1r/8zmmtCfik/eff+WkXzd+YMfj9WOtlBfO/Pj78
sYr5g/Pmk0f5/eMd2YzYm6CZSSmYP6AiFZ03dv7rlx89/33Z7nmHz9t5ecOMMHWVSSy2VdkYiAok
zHul5t/M/8kNCNhKI0BdoiX4eK2RpGpbjaa8mBeZ3+CWKQ6jMyJO//2jpgmFJcXddnlp/tfIpDII
dOtc+/Vva0Hv/uCreoYZ5/dPKzbnRucPyTbJQtpEIeeGW9WjvPr4kmlBNDrjOhClsrx8TpZaSibQ
aX5ZrRwYE5EghqD7+9enwF+ukTVdtmp+r6RKwvB7OF1el7r2XY2iZD8vML+OECJjxujQqJ42YX6N
yl6In2Nw3MtK2sprN6HC6OKX10q53mtG+Dp/6uPzrW6dnLT72O2XNfc1wa5Wcn15pcjGk03i/PFj
n6D/II+mr+Ld5fszQoGWTU3kyOW1vz2IiO4x7PzcKX88iPNqIW/GxPNAZfi51Pz6dBAhWFrn+fV5
M/7xIF624XIgL6+B8/71QM5vzAeyUBFiX1b9dwcywzY1nZ6GI4c+w+Rxk9rOcLp88OdBvKyTHjkG
C87szbzYvBf+o4M4tAlCs2qyxE4HsA4EUNffr5H5O//hAM7vz4vPBzGSqbBerofLQfxYwXwA6T/l
v5xc81U4H8D5a+YP//EAZmoWrcwoBC+iiGArVwYBJgoqDwF9YwdMq1zOf0LVsg5Q7mA/Te/G2NjO
SWZ9m/+icd5dExu8n/+i5Zvc0Wj7WJIs6ewBDF89WuI+bIr8QdeztVmN+s38lj56N+jws6v5s8Rv
UOCNUuc4v2lA7GYMpxof31yXKM3TuLC387tRrQcrVZeSzfxZxS7bddCHKpkTrBMpbrDtB++37fEj
8dv2zO+Czrd/2Z4e7M28PSiZs4d5ezzhH+bvtZriY3vm9+aXft+e+Y9pe+xpe+a/pN6+0f64Pea0
PfOb8/Y4Q2Ps5z1R69g1G/AN2/ldTxkCSodsD6T++APH/38wxP/rVvL/rif9XzgDcBiB//0MYNO+
NO/pS/Ly6yRg+shv7Wbb/oIqgG6zJdNNNGXn5yxActQvKoYNy0IEYdmwY4k3+K3drFhfyMWEispw
g9RmSiY/ZwGK9mXKR7axlmEsJpHV+E8mAXSWpj7jZRZg0B60GP8TDk3rGWGNPfWkfml1xh2lN23M
cGeSgLHKCuAypdxQ1+9uJedH6oFYlpk9wKDN00m4iyQbCEHEBVLk9s6DPxD57RVd63P4nKH22zXO
iNPo3HtwF4f0KMXpdz2x72ygDAzlwm/iyvPtp0yBqIkOiMpf8xhl2TnCkL9AXe+vMF5jL5gctbKY
pI+evbJ6bZ+bKmFySEjH/uDFj4mvviepcmKSvA7gXqQBzL6cwtBCoOULSjGFY5GoHGR9s+x1UAz5
NvH5QgcR16LS0dtQM94kWX5vDsb1qNyRskChrKUvRkvYghM1vmVFv5VwjZjZa96Zz3EI0ETeYHsC
YYSCSm28W0hLIZxR3HpdmjzJwMpL2PaBxxy/UKnm+mr+fQjNxVhDpGcyDrl8uDUKZHIjrEg06dZC
t3ApGxrFU7LnEdEO9drWJLRi7XtL5ckryDTEI7Et4RBLM5XBpEzH0Ph2QM5rKeU3kCpPXhTQw3OG
23aQd22tnZ0sMK70LKLVHzYACzy8I0L+IRvGwQ/BpTSdfK+foUdSEI3DZKG09lurrVWrHBbQN7sd
NJtTNlUFE5PIneqRYBK6IDEJDiY7oIRV4XrAl1wfXNSiGLXyujToNkX2Nqh16wdpY+sE44fZ9pCt
JQjrSqMjKTVj/N84XtGsf8vbArd2rUtuq+bw5RMbJgKO1XVTKGQQOTi7JdsJUDTSLyyOJl0jgp37
g9QFKy/UarfrCfYB5i1ljvMQYAogEJsyS6oOpz6hQFjX5dfmXthmv6gV52ui440NTPHUc3uWpgZ/
mELPTmtpbaz8CilgNwleo2ZnVrg+PGyf6y6FKCAXZyRVqqYQ+vIGZcyBXdaTQygFGdWiIDjKKtA9
0o67KHS2VH8YRo5Up6JnBRyYa4ruSBtmF3iidivHOMb6ABKj1+5aIxQrHfQAvqSKbpZ9RWIHRgEw
ZlRr66uq0/a1bqxwXOFuSHAB0sQaSQrs+jSY6reGO67LR8OTayp9wMQan1GiN3nlsQvieOTslAnz
DTUHDXKzqelMArug6+PBqfbo4ephtUL2+E2Gn7AgqeBU5fF1aYbnO8MMj1AfI2hR9gZVDf4hvd9i
KMr2eiEhvZLvSIqS1ObgVc03nJcnoWMQlqNOBlC4jbHxojanjjvBzIym2UVmtzTrwljHkSCyVcMu
GvpBchTRLXhBGiFqk7p+G+IXjqpvXjBSQTX1kxQA3lQHiAp6MT7hdXQDTl7XoYGkqc3W9BUBk7G4
TRUIOya0AoSXdXRTKb69FEQMEk1kHKooAOThgQ41AVGuOwmIclT76TpEMwufksFxU3Bd2SoEYzUD
AzOi+MTvqS2Ij/GOp7gRL2gp7+qk31kyAaZW+poUdG4MUWxVK9zbvfYmEgWQEeByiCEtFW8/Ozhh
uwK98jIOACWyWA93iujo3ESE0qhVLzYkyi4InMfY3wzlFbGbm1ANwFkgXnXhm7RbRH4bux2uYNk8
eia6eJWLzTURAIJiULq17LSrEtqkP9B1Bna91FppV3mavq9iQXW2RIo6pD4NQm2qFMOz1/RhF0bA
0xI4pmShxO9Db79yHwrBqVG3zkg/Xtix0rrVENBlrNtbWPE9CVywpWOpXen6mK1SB5o3mecLSs6Y
GVuZcQmc0Nwm80ALTnRt45MRKOIcUJEnCLq7KUIs8kNWil3L82gbD/S0EZwD84VP03A7b3Wv/yaq
VFkWvi9dF3KsbYYCl71i+3dt5IynJEXOSpf/VipD4zGMR266UvHedP06VME+IFCdTIPlj8rw4kMF
mxeg2dbzq+irh7PukGOfdJCOSr1anyQf0lLGfZ2OgKkdOrvz7suqchVnWKTSqL9nFlp+MzOv5Bj7
tB8MEC6MJHviOUm+qSbH274CQjW0HpoQjSSnFrib3KuTkr9dj4VZHdnPW67OCp2lGh/pS9FPJjnv
1qdRs8kzhxgyo9oKuRrW6OaBxmp493ylcZ7qPrmvw9557ztExWr+PHR2cRsHlep6dawfpdqwTtCb
uBlI6qOHAvGYqumxwjm2L+zsPix+BHaKj12iUN5DIOjltnFlyv+CS10iX3vVF2gAsnrdhsPNKArk
VCa31pBSuJd1GzMt930ak9CdoMyAxVnKp8yMwaU04BRUetBdWgJuDzSeXQH6XPYRjRD6D4pxFabO
HbpxMJIqiOlWe2wHpC1XXpTtAym9kQZxW9NuBLkANzfQfFo/tsWJ4BX7IjbuFEutD/1o2Oti8gxr
maodBnQ/W80KesLuOBCeByPHjHEAct+kpSY/QSKIyID1h2eaijmF+efcg0OL7xrPwmC3rur4GtDc
IduC2wEZ2KrP+qg5tyKI7xqlGc/I0V80mzj52PHC84jJeDsAx18m5LWB7bCHu8T2H5UsvRZc57T3
NHuLxhTKjUPj0Kk2dcBjXRpR2PVSF5KD4Z9xLx4L0stp9FWnwRroKwwRQWNZnri14wz0ZDLLjSTw
H3mFHkSEdreh8ueWgbcREFaBYKePvYbrKwk4QySz/1aJjuEatkJ1KK5GXfPPKlHqW9Oo6bxb6QH0
LUIH6HzwVbmzoJ2liw4QzK9FfSZHD6FBVYkdIBPolRi4cFNJ40FqtVcaZv01AzE2IsiuTWs4gx8g
tEN5wird7kIw2ZKwxUlrIrTBg+UKOnFfK2K5l0LJoNdpuJMdL4hu1EamwdmP/Qv5cYwjhdTdeGXs
HxWeKtznjdtKipsTxiDjug0fKSl0a7Oj35oVVXyk/8j9qfJDgn3De66deuenQ771o/KZUaN+zH0H
2v2ovDkIPPw4tvfgSwYLuVEZHQxoYiiNBuafOh2yQfI2Fs3PTJdf0HqANyEphxDj+6Qy17WSwHBw
omtjUpUoXnCqyhTzoj7SrBfcy9Nmo0O9QFJ9+H/Uncl228gWZb8ItdA3UxIg2IpqbckTLNtpo+97
fH1tMPOlKZolZr43qoksiTKDEQgEIu49dx8rltzCCpgnpu0Hg6tVFC9p1bFQ5K2kJNkqB3KaWRo0
hlf2JGgWyAzJOEmt+0E7gMZFalR+y0vVMXQPQQMo1zamKmiKsavwJoutkXkcdPlIWQ01muo3aG+T
LciFgv3FDCgU8RQqNLKHJWWVjZzCSqyeWq9+lhiNeMK6BT+cdJyQ94x3HC5svaC+bjCoipUi7oo6
B+yc52+AauDfScg0o0Z8hgvzo9eoHWqUsnIhIz7E5diS+KO40kLxTo442OteugeL0wBIfjZ9/DFP
X6id9MsFSHCS5yP49rNfnr4FJArB+/LbP/9XNfEZYSNCW/v7j/585fLvcy+kFVkJW8rt/ji9+uev
AIX35Hz//u9nvz39VQUyAz/AYJmPZb0t5y9kxOvt6cfTdxMFVWe/u/iTMEiHBHdv/suv/3f6m9M7
QOhjV3bxf3697T96uZfychXXkbFkc47qvg6zbTzlrLfN/O3p51+vnH4HPU3AxQYwnYl0h/LEbPvr
L07fnX7XJqoFY3ZpaTzzIDtkjWNp0ffTO56+5DL8b55HNKOnPX/Dkox0JBmALarQRjn8yX+UVVE6
salk2wb+2tbUYE2yV/vi935Bser010ds509xeivP0j9T6Q9vZOTmy2dCB3Wt6fb0nTBjPsg5acs4
VyBVCQqk9vmLmlkhTkfV51NTaeXBHVJbZVHNjQp5x6DMn0FI4GN0QoNEYoAsGNQIGRaNUUD106wQ
1CAledvTd6fX5Qkzy8Xpl6efjVbr163JY3f+47O3OP189j6/Xs9nmVQdJZ5T6h1PpxbtBfzUchtV
/VaefMyndKBCi3gegMaUgomELIxq8O64ls+XtPIFXs/mYT79fPoOs4fOtiboAqffnb4AoSKZzCpv
p6fLoeamBJvD4qA8ysTPdfs0Bqcv4Twav348DRPgcZmqv0Vb4cF8ulqnL6fXfv14+k9qWOR/XlBQ
2zwZTj+fXjn9YUT6HoUfxlUKnMjAcxKB/HqqtNjnaFTPmnC/Joxoe+XJauq9HqeHvvSOqvQ1tKgS
nLp9qXOJMmkjGzCm63HNWXItehxlYmFlWIqd8XwdswMPcPRrHUuA9Ci19bpCcihq8i4LPxmxaMei
5WIysKXKHiJW/jV6EAV5V4UjwBbT1U2PmsdmjaXAqlFz15B0txJRHi+0EgB6xlGj6ByWwWOlAmiR
f/rZz3oKV9BTNqMGVl6jd31/V/im2/nJfCHdMWhXJW4ACPR5wkZOYlF8OdoILSLVSSooaphDoQwX
BhcGp+c7Qevfj5lATXP5plraQze8eiLgQo68cZLtldaAy42bJNqprCuXSJV2uVXs1nrU7MCJ3Dct
G0GlcmNR3RgpFaxARpXsc++rW6Otd5j1rSeP2hyAULlqomwc1nojr71I+j6k43PrqW99GOyn6qvS
Ajf1gz0khTseaMc2nTgRDLuuVrm/DYQ7pIOy3skMdd+OMBtGeY2FGBvVYdU28bZHGJUkd0jMcNtZ
DlL8KPbCSqhz9gHGozeZL12aP5hp4uBFvW45P1Jn1D2xDz7E6XScO6AOnxooA3qyBrC+bwdjg9/O
jziRELEqL5UlHjO8/GRgvhgvLeYsUxQ0j23W7DJF+QMIKvQmfwf6jn+zY2G2B+prqLXtl9hW3bfm
CpuJzdCUrtgzJ0ONy+Q0BGNyR0nNNYnLlXkYOmWrNck+EZpNIshuMVs5oInp2h55Fq5wTfHJbwfE
OESvRc1WKe6i6Mwch7tSj3akP9dqCggLtF9pDQ/YCd7F4rSVAI1OQnawBlpXpx3G5k3s5uwCMh0s
k/Y5yMZVJMiOanoHgXLuRiTqXStPsV5v8hwjNZLZAvwnTjyHUXnB8GYdUgcHUf8eP6QjSiln8HFY
a6gwDaVV9jUIexcvd6dC8QKC3EMHqQ9cGLFesm20LGE9qd62pbRTM7NDpSR72JUbvQ0PsantcuN5
VMejh+oZjw9XiQk31OFrmwSfQWgZaL8WoIk2rSrvYlXeQuncU8i2Mo03yO029yA2NmqJq5uOXSkO
0xCMGs/YdVq9NlT/Ef7GJm4/qcM3eVQ2Yd3sQe65wSCvwM3bDUxzH1CW4i3LEuZDhr1QGH7PQ+Wu
y3jcUbHceC9xlW5EDG+HiK3mMO60ObrXNdteIUKh7sTeeIwAcaC8QprqfxlkSPC8A+GDLe/8pg3J
IydqxLf93iMKyOZlGQfTg1CbWwC3dwZWgU3kP3SliIbSXBfVpgNAQH2co4G1MKvmk1iYO7E0HqdC
3UZ+BGsd+q9RPQhm8NT67XrqM/Za64Koil6wWlEZzQrFoRQf1jG+i7P+qxH8nBppF5X5g5TXuCgt
Gdq1wOTTJ/8haLu3Mq53MoXR1FrbRSPzDuKnUJXfEuSaYogSDtp8hS1iJeWPiYi1UDA+UKH+GdHT
W0TGWp68dZOPn8UudglbIj7DeLWBS2sMuzjz1wngAyrpXMgbntkcYRLiyYKFiPc9GLpPZtogpAVh
XHhuHJpbCmcMWdsEZr5v+vHQGf6j1wDpIxaiVvvM54zVU2aeKJtYm7ZAlfY6qJtYaO6RUs1mZYPH
EIvZC/i0u5gIjKWB2maIc5mZJEj3RhS5nuSvs0KHwtBs51xKklqHUGge2hA5PRQmBUxYUMZ39aAf
9c54ZPt6T33yp87znvFHWWCsvc6nZu0L0toTvEMXC88aTP28TA+Y0rpQRe2pJejRCJsYRWWh4Frk
GQiXs/gAnEF/NMRgnTfBNheGe5hPBEalTZD5j2Fm3umZvIbQamPm7aYeAUkNrmHoiKTaymlAUd/d
hZIJUDY8REAAE3wHewuTSw1mZh/tRlU/CkL2osxOPWmiYpW+A3EI0QxV3qNSfgqBds92FlSUOaKY
rFTZX3teAtE5X2eKtU+GNwElcp8+lN60LWTT9SDJGLIIzJwprsSfxhBdWkHhPGUIre8wJTdy3rLK
1I6OaDeRmtWM9ZGYBV43bkSUMFqNb2LwHCKaHDWsmUGJJ1P2mIcdxCoR/a4OdbTeNE9Roq2jDCQD
dZE5Ynxkmo7n5GmDnRyCxX4nasZjGagHpMEupR3IEsdl4aFh1iggSTiXdykJYn8Vx+FW7TMHy9hX
zVJx14hf9QBvljoDWDvsUgNDGwlzYCN9nML8JSKiGJvqSjTLQ5a4lrwro2eRYgP8ha3+wfxmVC89
PERvZQp4yTlasZ98ZJ3NF+wojd4lnCYbd6qYwDeWj5n1qCUtgV3pmLf6Y2zlD2WdPIcDtlA9XmyN
bEvRndJj5lysfRVkYTRHXLvgBWPNz3jLLSXsnjx8bwEgbjVT2MljdDBZT8YRGTxh4YOa47+DI4oh
pm4vQFiclIU0sSJ4ZJM17JhaktTkDPnEhlp8Mafs6EOIgaPrZjEhRAg8+rDx2E14rtbkFNFoTrPJ
DN0p/UOCPZeqt48StS2ewhZT7ba6Eh419bGCYTGZNWDzGDSm6qqD7PQgNgIhswcYKZzH1jpKyVCz
S2yFmoBVv0n3onefxJo7xttw0Dc5LFxF9hd+mtyr5hM5yx+UQ6iNdhRqgCBiTOLRtPFwkIsB15DX
EXCsGIiAgCoXoTblH8OOwPSI8TqPgGWvbwcPVYInb7J2PBSVui374q32yq+cmhN1S6nEgqqUhYlr
dA3/ZF7DR2fkiYYV1Urv/G2A3+1Y8ogvha+cJp3QeIiTelWa9aYtMuLgAwUX60RKXA8oOcXxLGc4
uMXA7xPL1VQMTlS2X4BB4XcVLclquVhbEImz7JvpZ3YkgQoneq7Lmq0o8UH0KlfGI8syvVWeTPcy
HnF2U2gPei3uDHI0OQaNWcYHxQoh8vOVn7qeUd9rQbwbcpIP4/AdXPWjLuSbSfoUxdV2DPCNbMfn
EEGvbhKYJY6pR8ijI3EXCPG2Ui0CAdomofxemYxVL08OETDCzBRjq3u1+Zw1xd5QfNajmLNE7ySp
slRniCFRbk8YNvkM8zBYU6oHA9ppVhLFrrwlVCqyOFhiNkdoRisggCshGOGTTo4nei52oq6Mg7Aq
sHzHT0Mqub7gbUQ/O2BKus6oxiHg9NKqlat5mZuB2kwoV8qDF/Djx0EtXgcY7qZHwQ416GT3bNMw
AHh+qeXO7tSempVyW/JcrKj5AGWGl4IDuc4RRHbKrBwSZrZ4ub9UYIZFHzj+BBewBAj4KsntRvX8
tawarq78JJoHjSvdj1GwU6LxMQBEOvnDnjckleJvRZ9bJbZRzPL47AG9kBKsMKkh09DVK7Bs1GLk
dm/1NmpbvMLgYAc4QyQx9fSNPWmULVkTDH3LHs1iVbb3CbF8UFOAgwRbU4adaMLTobACXRnV/ADA
QQ3EBZY+ksZWntIHNSQLV77kPIyGyYGC5Ao+VQ0AxIZsAuk32IURM5P0fTSEO7khXZW5HfS8uMGl
TcQXZjLYvQZPAy5bVc8zqs5cA9fmMC9A6uv3wgsmzKvAlLZmKhK2bt2W2gpNYY9fb1i+CfZ6tpcp
9mzWg5y3wQ1kUkRnJvEgt8eGATHwNOIKSzAof4vlwlEGxTHMnQZYF/ixE2cFvilInvHOCzSH9XhL
pHI1kF9TYyAwfMAgKbb40Wx8s9lOw9KyPMTk0qqmcCVUQcjR7WRQSTzkm0RstumPsE9XXn30rHJJ
JsytG7cQSlc1qnUgdE+BFLzm1MB4hXhEHrO12NzmWExonBqLWHBK5Plex16dMpRBapwEqUg7JCtp
fB4MDOjwCA1rAO/wSLxI2LcpB5yKTnSgbEgytkYCjy5xVeswVs1GZb9IvdbBU6ejIUZuF1eukkA4
GWs30Z79bPjmedOnuLW2YlV9LtL7dj4eicpTwga+bYhrW+3WE8djb82K8Yo4JVaVanQE2X+Ppa+d
UXagRNxAUXTIqTnSqDpJ64Clvd6pivJFAMANS5L4eQWvwdMmdr6RK1iKS8Z5MQBIVjo2UQFe4rM+
39RtIvzryBQPgm4R00ioo2KX1LC2swJmEWWLSuiMI6D5zMfXFpvf3OnK8ACUEgYbmBCo376kO3nZ
QS+pXY5AcG/WnVy5hdqsizreSiO1EZZsT2Nhh74Psdx3TXng4KI/EkRZqxmYszRcZizNCvZpaqmu
AH2s2iRZtaKGNY21SPsvnqG4sey2MJxbsgayrtz1LL+ZcGgn1Y6SL6asbHoeWBMFco2MtyyOlRVc
jk5W1mqCFICygagggloNznzxUoyFcqtfah2uc1TaWbyzMYd3uhZNOjFa4d4v5I0agH5rGwdqMPVy
mSux0/d6z3NPwZ+kgn1d1KQQ82Y2gSMhlW/DLI1E5/Tt6Usw/zLTMxzCsTdaDDnW6LicQHxbnF5C
ijCnH3Cwc/QUaCxozxLoTw4KK/ND2R17A29X4k0X0ZBfv7sWRQm74Gvd8kEEkxLAmGS97WHDTVIu
/lLJFHlqPdGhvwNoJXF5SoZYKCk95CYciw1bmsGta5Vqr9Zw/4ywqXU9O3jMnwY83gG3UZNj039i
PqffdxqHd93IKlsENtpoxUBaSbvDYpT7uoKVVTRp/+obM+/fKKZDD0b0xce23RLK7pWKSnPT50ln
V0mXPiha8ynNPfjhI1siinXqz1GxY9vm7afeMBdYl5S73AvEJUZO1WuYAlZK/MzYnn4MSB7FgU55
ZjukSNUoViFuVb0GEUXJGp4bm9Of4UTu6oPnqkVeLIeA+tlKPHKwlo5T37xZKgc2IaGuovbMyMWO
hcWCLNSrMenuWJmbgNPg0fD68EUA2WgU2rSG9zXLz0pjU3fTxio4W1SKoFAlkbBfwYmk8Xtv02Ep
toTYGO5xuNyMRAKexCxL7hO/+BZiOmurk8VNkfaBq6QqlXLenUaR/opoY+xKRCmSUITGTw9RqKZP
ca8pDobADaTPFaX8wrMyNj/kfqwPgZSDpNLA5Uqe95YYIAyjKvrUY2q2zhNp2g1pZ5Bxj20cIKpl
IxV2QxFhq6rsUynR0uk3C59GgDPAS1qKv8fjpw4alW+Rq9pLsyRli+kmONtRpPTS7cJNl7lECjLO
O3OkdNnlDmBkFmLTRIvgNNCwBwHCzV7DgMnjjJPjddwT/ChQFeQCjx6VBcOSXb/I3D6nphrXXdEQ
t5bYkL+k3522EfPpPi4yQmXjZqwOHYoMqtN3U+kBKkaWA35YbZtNmOarBvVBppH1M1Tqwzu3KEuY
hQ8JdCwV2xk16WfvAjuhzlu3hBW28lRGtxsJnJmMY7dZI2Sr1nUhO5NcO2PLdkVaW6A824xKR/L/
/lwRY8CmrYM11CEYMaYzidWqI6dCsJZQ4LhOO/hfP3RO4+RW7vL+k8f9rTWU7WBvlVHiY1Bt5pG8
zWNrpYfgqCswnpAxAyHcDJhlt1Ctcv+LSsUdYPFgodbUZ0nWss7IBKerGngVjodfynTRVAgWvigK
Vo5b7S313mLS89JIbGw78lQVN3qpLNsRdilRwBCvBhmsUPEiybtCOVBExqXdCqMzkI8NWZ0gqKYE
2Va5Ga3EZ6rTouC50u/5LAxDHb8M1qtcPfNALNmw9ATRhGI5tk8NNryZ9Ip/JgoWzcFne5HoxqoZ
84U3/kGGdYntJSidr3wnvbCXToC5C3dUCKOQNBB6Vf5njftqG+LLW0z1bhTNfSaPeBwjzgWDvZCB
1oJNtgx26mDuh2YzFOq3wRy3xK1/cqDCZsiU9rJivSR3wL73GmXucXHsByoDpeaVPRLxFUKMEBhr
1BW199JImK4Tv7egbVb3I7KgxkQWlX4pYmzY1hp2D2r+mjOY8zY/AMHYhMrKEGROgSoF/rGybCpp
3UT9mnLHBqVZZdBKTqgWcr1tRu1DLOEhSMRNT199OePOFu5V4wsQ6WVO9V9dczKYWQgQzjiFKjD9
stB4Nkd5k/rVjiJKlPblw4j5IIC9dRchMQtAEOREZU11tpFeiGPKBk45WHr+rOYKB+4EHFDpJpP4
4Mv9Wqx3uWq5UyxuJqZ/W8ZgPq3PUSURdB124dAcgnxcV0v4WbbuWytr6BZGjy0SJ+PCnn3H1TX0
Tgw+qmAdopEhh55OnK4pzJ2euvZbgQ+j7DbVJ0oYJf9hvrUl2U2UjMr8ftGhAxCfUXv4krUo7gzh
zsMAEt5ZomOIsgi/Q/rrnwoKl3tHLdaatGmUnYBNOWZeyUtovpnRWxf/iLg/alF2iix1AeUcM5N7
BjPrkBPHmBCa6a1407H/HqXueWSPHjUJzgsvStfjz8SNK3orhFw4d8hkSVScqY/VMB3a2T1Vp/bN
cjvBW9VAvudQA4TP1xTfxBjybBbr0JlbR3uDZCBR7uNhsg4XU5EpiJObA8zljWjkRyssv257VXyR
DCqCRSyR5PoOq5w7JRb3UPF3RGsynhZdS/E9NohKL7gcPw6DktnlwN4OnGsVa8zm6K5Fy9ChRyDv
bxehtDZCiuvNxyQ6zMT6vO7uVTLxnfFSjLIdK9Zzq0PrYnH8wxsr69FU+nprGBgRTrImfqV0Uq/N
dK0KLe5IFKfbcCm1fdoSWk71CScYiHPfLWMPnDn8hqVVz0ODP+gldk9Dru6EFLoYyzDBVmDyky5/
lwS2Lr0lSKSKMQv38khHtGAEr2ZsbU9/oaOHXlSWWjwBdk8XZjHz+tTE2KUtYiyQJgUFj4bhNGTp
OKJ7Ortvz3guTVm8U6zxCX7fXSIDY7awMXBLRTdJzxflW954mzGyqmeC5Qn8UswaTzj9OIFunGa5
tJ9q2X8xJtHtRqN4C5ryydR1LDQT8ztoZv/RbzThgcCt7qTZJh8hCmJzkjxVUZY8hdj6DEH5ePqN
JiqNM0im6JxeSzrd3MPcvhd5oniSUW5Ho7MOGAlwLJi/46BmHWrKn3Hi0b6SgfrWsi3HG2SKsCPK
Tl9BnWq7ejQgMVA1agqIwOC74T9izl9O3/lCfKdopbVuBUidPM27n9Xok52EObbVJfgPamEhOlPy
H0VGEG4UBeSmirwv5i+n70b8CjHSSfIVJBSds7+GKBB7G5a5Cm1IaB2YF0QW1G7cssllKZvwhl2a
Xs0uN0kHMgMkC+phfDRaX4VEyyh3aV89Z57f8aARXLZ21fPpV2wAN100VMco2hVRUT8PipEQMMDv
5PSjjOXaKh3AMZ1+LMLm+aR6/lfy8P9F+P1OHu7+yO++pj/q/x9wZDMF8f8tD9/Uydfsj3fi8BM3
8S91OGJu2VBFAHIWFaEzV+g/NaI4dlI/aoqGZZloxBFoU1j6lzpcN/6PpImWgpBNgrU4w83+gpHp
vB86bviyBnelQlXnvxGHX9SHUr2qKHwAUf0Tn3mpDBd01Uz9oWjtwGSHvy6MdoHH2bJO94Vabc+G
5QqY7ETi/CVDN2kMGbwIRI1BEM3fyGShIQ4qVuS9bTx1trJiqfAXaLS2lFIvmxfLzv+sZ2Ae/TPS
2qk9CZtPCJmqrooXqKXCSLy0hUNhKwi+l0GNqqrrAc1/3C3U/Wfi+r96ddYKEv9zcf2A7d6oW0RS
cY0eh53SHv6397+AiMVJpBTB/P6+hdu2JbikhpmNf0/YK1eGefZhF+YuntUHlIbeask8UB6GOIr0
mAlPIcKhrutuELakech/mwJng3VRiSC2uo6UhpZQL6beY4WNQpKtK8/ta4Qk0jpv4V2q+XKojx93
8TdM2uVkmMfgrI9QG3spFhjG6SnYcBZ3gpV/iFDBO5mTucLq4+auTwpQeWAvTZCBFHect4ZQ3Cyy
eap7ECSyGvFmcGMoLzlif/bn7xYuCXmlP1aqZNJCgerAx3BOG7BmRe/8cUeu37SgO//qiXFxE6Ff
ZTsz0U71Oi6rTbaCN49ahKJKW3HGdQhE/+3jJn9fkwy2baIGLFRmwZzL48/HDuRyVRVZ0tutwu6Y
ONqU7nwTp9s7D3eL/6mtE+/2bFbgPjwmaRH3ti4+cOKv4TMoyQ+9evCZiB83dW0k56p+iT5RLaSI
F3PfFHQN4Bn9EuR61RODL7zmAW+v+4gJHxBwrcgzCXMArCR8SrD6O3UdCyBZtz7Ilcn57oNc3ApF
NcD8Gfkg8kH6Pl/S1MWEDh0/Ic6FvywO2pt693Hnr8xWXRYBRs5UTgn85vtrKlVaTlSn5L4PDt2w
x0I56G6sk9fWlndtXHTLanJV59BNt1Js5rNasaNIsBtRcMs4hQ5nuCzUn4fJeBmV1jGmyv64j9fm
7Xkf59fP5pKYEi3RG9rXU/Ks1WuNDY5C/SyJ+OjGk+3qXAJSqklsEAy+ubhH5JJS7bie5ruy2vvr
2g3scFm/knFfZg5q0Rtdu3b5DENVZHCW88P0YhHw8smqqBDr7QCuTtL/UI1Nmb58PHxX+wTCEuqF
TN0bRXPvx0+LI0EAncZOvFoke3VbrKIVRUVviqtsg38CmZR5w4uHkX7e4AXMMqSMvUXyOtj6YXYv
YRRhKXHaWrDtXoYr78ZGYZ5/HzV3cc0yjESq3Kd/bb0flZVWwCMPDqx2N9q5dnufdcucGd5n81BA
H9yHMe2EAG1iwodpWtxoQr46dGi5RFFi+6qzCX3XRkBsrjR72hBd0yVb6/QcD+3IBgxYrzBotrUl
AS9bXiWOv9Ls6ku2vLXvuj5fzj7D/BnP+lkalLWZMYk6hOFrSu2dboEd65aNEm0Ltvx4Y35evX5n
7V1sxPoQ0xEvob3mlWClAv7UfKMk/8F4KFg1q4N5zO//CxQqD3pIob+Ger7cZ90kQ9gwdRhqdGAr
2YF/+Dk9fB+2gpuu8GRzkm39LwnCly1eLNZt5MnAcWmxQKOVfpWrp49H8tpqct6ji4Va6GSMZCre
XxbJaO2EfGdkN6jjV5tAu8miJIK9uXzeBBgxtH4+D1qDcu7Oqx7UbPNxL649bwwJvwFk1YausmW5
uDASgjU/FnEubhf6lpTyro4W3RKjJTtwgltPtyt33HlrlzsVIRWLomhojVi5w6ONfPxieDRcyRHR
MS6GG+jiW707vX427VpAmmFNTQ3thY+pE618YvoLEBkOYqv8xvPlemtAlESKlBUq2S+m3JQZ2TD1
Mq2BYFgjgqT6bzGMDgLRtW83bzcu3dXBPGvuYgaG/gCnVqY5g/zSd6xj7dQd7+eilDsU6yvT+R/b
u3i0hVYr6kOuDCdGM3lw13ymWnipr6plv771nJkfWxfPGQOIFMBOEeg0FeTv56XQY7ibRE1vawbV
tma28Ru8LaM/AlhwZS4dBFW4cbK/crfNuHFuBZnAhH550A6iQMQ2ReS007XLskvwDtSQZt664a5d
NRZCJBqiQTn6ZceyMpYFil45GCyLdjn+lGyu20H+owPKaqvrW8vglf0c+Phfzc0f5+wOwFTQFFKZ
5qJRsRsN1DmMyUi45yFOJc+t+21eLS6v2hyjgCLA9gc12PvWWq3gzy22WNzfhs3a6ATf44d8We30
PcU8SxB0D4O+kBehbdzf6uqVRxtL2AwJg1hGlOri9quyNBUYit5WoQabFKgrOsW84eBUw4117Mrm
5F1LF3eeiJWwVveExiflR2RgcpHe2JpcNqDNiANdgaDGss/p8OIp3QiWL/WqWTu9deenbwRLb9zL
l5P9soGL5zFGuKLltzQQ/hQoJf8Jo972nRibU+Tay//sPtrFx81e7ZaBwY0K058910W3DHbgMhnk
Gv+9lWgdKJH8+P1/i4+cunXWwEW3fFPMEDTTwLCSVqmTuwMgNLpzio7sO+VGf262dzHlusZAtg7v
1wEGi0uKOzeJnW6wHJyGJfjWCeZyhl9272LeVSRJPTgZuBkrj2TUhjklJttldmMYr06Os1G8uIu1
ICjSCKCMUwUv+teo+Upe7+MLdauFefU/W5WipmxqQaQjoyAtvJ94nFLa+fBxG789ji9H62Jr48fN
EMcejYg4WW7I8TO/s/nSyHZ489L8tpF/35opXhxYdKWvyny+NvnP7K/DLKKTcQEKZJWufFu58SD5
eAjNy8eVCKakq0vaA/ejlK4g7Cnj/ngEP55uuFO9v0omWdmc9G/tJON9Hrv6RFVFd7Dazx838/Gq
QEj9fTNjpAkN+V5m9bBTg11o3ejG9ZHSYdQo5DB4wr9/f71vTcmrhdrR8mfA8XWO6O5/bOJipNSs
bYvIp4lEX1ct9dJ3N50+pOtX41c3LoYpKLOoE8oA6PqXcTkvNZGN+ZxzL977G+MAeW+VuemtyOm1
a0OkDwDnnID4LeRl1KKHyzaN4gSILkaMnv/1tdfQ25okaiWczy63zFYu1kZezZlT86Uc7sTS+fj9
r63Q7xqYR/VspTHkNBEFTp/OdFS+m9s5xtRA2lqO9hwdMW+sa1eGi9gPVavwkoAlyRdTrTB6T5IR
CDn4PIlLNYbGPfpG6n7cqSsT+l0rF7PNA2oE+yJrnSASqbBipzoO8IT1G2N3ZcJp5NUMRdZI8LIV
vxg6g0hBNZWtY+q7ekDqAnOEgvnE+/lxdy43jaychkR4QGTjJmNjfTGxM1Mc8r6XK0dQkCkPdqU9
auZWjL/FqrAMkNWE4J0/bvLKCL5rcr6OZ7OCcHmSB+hRnbZF2SBC7UH+ktzYHVwZP1KFsqJSDKOx
3bl4jEZ5kKdWH/NEGKDt9FjbBdYyg7kQRbcyACd/nPON9zyGmjmjdrGDms1m3nfIJIpQmjptoW/2
daqB7q34UZexhBWpcWOlGPBll2C4B8h1TOolkL7H6qJUsE72jkLw4+PxvXZJzz/OxfhmiMVRI88f
ZyRHpXzL+2fP/BprmEfAQJeKe0uRboz25YFxHgHCFyZOyvjtENJ4PwKqT2AryaBY6omDV7SQKse4
/zxBFFDjdGnU+o1N0rWrq2POpaMRw+HncuWKRgS6uGDUTtP7S3WSbLRdSgKiSXn6eCyvzdXzhuYP
cjZX87bGJLSiocRYl9TTZm9jfeM4cK0JhsySVFki2HR5p6t+x8BBHnFUlKO59Drz0wcIOx93RL6y
OuJb9quZi3ULTcvQJ8iNndoh8Eih+Ba/BfUFSaVqszWzpx1gjqW8ym0KT5cRhfyLILGTgSm7EP5l
bG2eLuef5eKGiQPfjAWBzyLIbKWfe+sIBcz+uMPzDf7+poSsjUmbOZ+HJeXyphyLqgx7kV1BhoB/
4FBFVwIzXE5eZpMNufFUuLJBeN/c5U036NSCD37jSOxA2O8O39Q/ECsmK+8+26lEasI/OnfGhN2K
1fw+fd43PL9+NkObzsiTKKPhfqKO6VNdUbFxI/U2W9p9OJYXd0GriB5GxLTREFYgZrLCUk0maK+g
U8WHcikszSfcLBYcibIfzBoyrqiaImcE8/L48WW91l1kLRDJdVMnEzgvfmfdRaevlcOQsKUoH/L6
i+U9KfmN2XnlNDE/c/9uw7o4TZQgqJR4bkN7IsU37JW1cSe+gWDBmeWVKh88JW9Nn2uz9bzJiwXU
ExUQXgFN1k75tXjjfEkVMKT/z6BuVgGRPqffxKvkgBo2//ZfjKhFGtBAYiT+tm3q+wELKzEHVIA3
GgVsGlYDZh0v/30rs5BBIi2noAW46KBgda2KgzQdLJNlVdhR/h3s48dtXLtwhG0UdjLqyVrwohE5
Qv7I6bllnlJYqi+4DdfI4Rzq+gFmLf9BBunKdHzX4sWqmki9J1YxLXaQWQh7GKsaeJLT0SxUINTI
mTO3e0uXdGVnTc4AAwCD1MR8rprn09ltkBTpEOdZ1jnUGaxUuhkv1Sdl25ws+6QbG7brrRFTJyeo
nsb3fWtGaxg8hJvOEd0M3ctEaxiauXOWDC38v58pOCrKWKVyKJnVZe8bywYraIdo7JwAoSoe3PJC
bX5+PFF+fxYyemdNXCzWdUHpj6QMnTMo6kpHGZIOt47vVybGnNRBgmIRkcUc8n0vhMKMfc2oOqdG
XDv628m6H62Hj7txbb6/a+SiH+noTZ1glUzwJ4qgSQoISyqfn8bVnNLB6u/t4/Z+33UxbBbneNkw
cEq+PCsYkA4pgWs7pwj3Gu5ByPyUH0nx5eNWrowcRzgLDwsew9hOXNzEZdpmEBrFzpkw18OaBONv
yGsft/HbjLaIdDC16A2FtySLLu6fjPSCMpoSJen7ai87EjM6W6cbqgRc7IJuzOjL6XZqzIQRo6gg
YZXLs0jeiVLN4OWO/lWuRZJS/o0Gftt9zC3gRMvKh1coM3se07PloOwjTnFgQ5x+OS8H1LouyyWF
+/etrbD0VagRwJ3d2IRfXqi5UTb92IKoPIlPCtPzRk34lOaktBTryGi5qN7GxSkanP/iSpkaiw8l
UlcOqCGIXC1Rktzpt+1PapbXwvL7hI2YU/2DEMJvd9TcJ3xX0KhoJv7klweZqe/7WPCy3KkUpGq1
my/9Q7P9v6RdV5PcOK/9RapSoNKrUseZnjy2X1T22FbOWb/+Hs7ez6Nma5tr+2W3tmZLaIAgCILA
OeDz+0S82AXeKi+0Um9epqmsQOYAkeZubkE3XYBl0Kl3GE7eoZ8bo6Zuvee/Iq45Im6jOmhm6BZj
txZBOyFAmKAdYOKK6r4hnKeZNY/AHVhU8GIuKReO3oel2ojZULgd5qW7KXwDbA1oWTBhed0p1vRY
ymEq2KTrZsBOQU6ffpGKF7TGX/8+Tw8myYwzMdBSA+NxjeplybcZY5gJJ3avikDFQKTvneLF+dDn
YiCO0wRoiHwTyP0RaBTAR+WVRlfjnElUxFEUxkAkwGgyYJpVj1D2QEYE+joMym0xmPYp2wW44fm3
vEB3QU1LvRlJArousWXRpUi1XsQh0I+pqBcB8AIlDvle3itg3fV3CUFrWfxSPcV4egxOPKnssQSh
qDKKOhIiSpTEPuoKal6mcoYnR6AsWyLwBft8NxGUsjTenXLNnKqhyBgAh3LyRa6MWkAyTmBZhDmT
4kD7vUCLZhfjAbhfiA4h71pAswQmOsCSiOo4p/AvwmQRUdWZ/ixiww62bsk2gWpWhkeuCbeCDnMf
3KNqLQBCIqrBWD8cJnTWYLmCeaTVMVIKbOF974CyrrOA3WAHxxnXu0Kyfr9qi9VDmy7VEn39+kVP
60y0Ho83RuFW88kovpTxy/W9vBIrzr5PvWfhkmrjT0k/4/vjfCvqm0Jwrn9/ZSMjx4Mv4IUDr+9s
ukp0Aa/JvVa4EVFtc37TlNnpSk5AWnM8DcyJhDa3SDoKwudaDJrcCXjcR0RyBxf8dS4gjy0MTL83
73T9T1637bpAWZTxPCAj2WNzltwHexzuUzCbN7n0+Q6t7q+VM7rAG98A6Pb3jQgOA1wQEUBoy8S5
ehnwjmq5AnBtLr+YPQYbv/z2QxT1MxQosXHBpaDhBfxchBgATLcvk8qdmqPUHgAml//BsXEmgjnL
x8HEtGAOEYKooT7hpniBTAFtfN1Waw6NdAsjN7oqoeOCCeljpRlJNkCKVrxgyr3pPl3//ppDm/Q9
QAO6l4xs4dxQc1ejCztOKxdzcoAG0Ouj0brXRVxGbAKyO9oLTPB9dKuci6imSM6EAe9NpjZvhU6x
47l9KOPBHvWYI+rSWueiLrY/oL0THaK0/mva/iT+5+uqrATMcwGMuTBWQ1pSQQDYoEMwNZ8ITb03
8yYZH2kjQujyesF4KjHZz9hKdSeU8K+iiCsHuKoGwPXBH3tdsUs3gF4oMRgG6tLYk8x+6Rq83kWD
BERX/7VTHvv+2Wg5dUWeCGa/iIlRClMgV65EWebJkwm8+47XFL5qrYUeTGiZmkyp+p6uzyx97aZS
PBoqoAt+31g6Xs/odiEGas7nDq3mRhFJINsGiJvwHBTNVojJVvYN57oYaU2ZpRzGYs2Ua2EwJTXm
r+3s5b3O/Op/b632JwBFzD2Q5eyZ11ZGDXSeg6Cbd6EbY0B02ZRSp4D9oQ7cGHNPijMe0gPabJRN
j24OfqPNmlssBVIjLE5sH6960xzAmKr+nGUvlLqZcMd21oTgdUDDnICoGTjgzoXMIKbHnVys3UAT
AW/w3OTNRgTvy/UFo19hbbeUwmzVtiSAvgNjh6tQ5nSgoHYvYfkC6vfh6bqgNXVMRXwfC8Kt9aK5
S8vbXqvwpjoVb3piT8XNmOz+TgSzLHGYi2A+gYgi/z6NVg5a8cjg3IpWo+lSD6rnYu2J7ismsnk4
+A2IMeiQXbFRbqdT96k6yg7w5tzrSq3kOYSgpAWb6TpeE2TmNJ3ktCiLEQIB2/Sies0GEK8nzZqc
DC3YvA6F9VX6JUxhHhYCXe21uYQwAOI5MfbwBKaHcnNdpTWfw9UehSZc+y5TxXrS4k4Y9BpIJ8kx
lQEEL5TFt0j5Whrjc0V4TSo8ccwBm064S4gBxCXgOssoDkv0TWtMZ84jp1Y4/rEW/9CWiaqTirkb
XBfO3aNMxziJNbN2wR3zWSTdfSxxqo9rqclSAuPludACxSAxEMkr5RYcL5tSCxIrBjeb/nJ9nXi6
MK6uNqZsjD0kjbi2tqBKByj+b0tQRVxWkcTjQQSXuXNr1VMV1si0sJkA6ZR8EwzOe8uKOy+/z7oz
+quTqM3xfXkEpAUYIA2ZkhO8/b4WMjrCcbWSwGfGluQ0EGQqYSkgUpvgJyGfRuM3H+BpNWwpgDlU
AYgQB2MLAX1wNIp7Vdyl4Lm6rsSaqZYyGMdNO03sS92HqfzxWQBojyB0Tj9xtsdafnCmCuO9vYYY
15bYHxqaU4FVhsO62gB1KHXilxmDFyJGBaaHv1ON8eNRqBXwAMF82rT1i5+p2ltDa1+XsRJkzvRi
gkyUtr6fJZABMjIRk6a6AUCXDakrL644SelKAIAo8N3hn0BUYF8GugLsPmFGvaFFOR1PagLZS8Rq
eRMkqx5BUQVQ8tBNdOCdb85UygwJgF/oxgAGW/SlKx3J/H7daisRRsX1SkRNDDnTRS0nGYqxM6Ki
caX42Ywf43B7/fsr5T5yJoBJb1IRfCAFuOZQnuqd2Wns2InAA/uklDatF6XusAXAbmhyNtPaoY2C
Jl6IUIOjSQ9jOxIDpWpqW3TlFFb0td51m2RTfQKN3z8XLl7n90WDF40QS3lMhCBRA0BeUqOJFReU
yRLpFLuTAwnemTfAeapvw68SxisSz3REzu5a1RUYVXg4x5Mo3JJujUVGhHELPwL+XeMaqSO8AYbU
CT3dxmCTZP+XVuo1n1mKY5Z08A2Q2mgwba8cAd4+GN51n+F9nzmTFNXvkZ/Q74ebWNr33BluuhZM
yo0hsF/2YmdXgzFMuqqAAIyggNrhaHrjNj8Yo/fPZYWbQK4rhPlAUUKhXWEHXyZAPZdy3uGQ1e0c
pF5uY9M50gkUF9Zco/+83fjutLluxbV4SDDC9D+hbDzMlTyKAghV5e5OUu5aRbbMGB4Bb0TXHaf6
uBaqltIYF0TXhqkXMpUG7LQZRUiZ7Brem/xa6o+F+9CJ8Tw/LDVBEPra1UGLdi9YoR2fDCcDLhko
EDftJnB4vUT/src+RDLOmMlaRMpwqEELiqZu3DXQyaQdyWOPKieYI93ri8Yxo8pk/7ki1lGjQkEt
3VSzlfmaraYCJzbyhDChcayFMZeoSv14a7auXEtAQP2DksByqVQmHgZK0icqYKVc6XHal7vSCx14
/HdiAdv/vX3wuuHWjuSFZ7B9B03eqRP4Z2vXn9NDM4NVwY/vBLXE7qqDn9dlcbazSv++CLdjXsad
4cPXO2lTSY+6wkkvVtcH+ThelzUD904mEZQndJ4Z/QjTBW5OdiqwndU/2a4LEYwKhVjFTUCwOqGg
WGHxeZwABj9znHnVTgshVM+FnUwg+4Skhh4Fcv8JiI5+yjkp1gPCQgQT5FQdPL1NAhHyfXtUPdCV
2dNddOxdyQWWn8t9il89ORbymDBHGmA5iBPkxSaw6WnlwX8KX7NjtaMQBLwWLhpbLs6phTQm3PWY
501kPH25ZNPupG20GdC1A17A7XV/5olhQlytdHU+g7sd8YC0XiUKyf1E2mI/hMRK5pSc9Di6icRY
tYc2er0ue3XfovkJw6gSeDpVRkUw0iXGTFBjAxj891AGWHsrfg7l2pvyzPk7UYyamZpGeTRAzVbH
E1XutnNt5+Yr+AWuy1l3+18qaUwMF7oRRF4lVAJ3ujWPuRXKHLfnBAiZkZAKJWBgBvjFALpnHe2g
Uob9xTHXuhq/ohB7p1YEsJYNOoQkGnDubxRePytPCeaAGEW5nSO6leRp2/sOEM31vxXBBFKBgF8N
vEdwbNkx4U/F9BYonGIQz0z074sgF6iNKoLcG6UHGUzFJ6XnbE5eiGMfwpq+GQpgCqNsux9c2lgt
uOQJrCVWuBW38cb8g4INWtD+d/jITEQ10xSMwAXEFTOI6g4CUFULzuFD9/SVsCYzQXQcJqkL6PkW
9qYV+D9qc9f1T0G9m/O3Onu4vht5bsYEmDroZ72mJ52KgnT8RnEHlZwjYz2IfdiMiSxxF3axkUKh
IgZf8QAa1Dq8bcG4oxsvf6UNW04jRYRX6xTapOZz3BJbA0kh+h+vC6H2v7I+CpMf1pkcVRroDF0B
9OlEva2bAET2oEKfDob+dF3W+vbB45H8fnllX8UgRZhBw44Kpzp7Uhw+mGq0uS7iX3bQhwwm0pSD
GcRgWUcYoPTDtrEByY7tO30GFDYn20lu4vEiz/qR+iGSiTzDlIMQIoJaPUm1U2zsCmFrNo4ZHuax
izy10uCGZW1+vq4qz5pMMCrRdjULdPNGYrPvgYmLo9W5LmK1oINKw68VY7I6SU+TphVgzai22k+6
hUkh4MQEz/J34BwWR+B94xoGUrjrYtc1+3WoEmaLaak4wA1nREHSguUo80CJzNFsPVL8EsHevcRB
boC+RCMfCu1Zuo2mu0bh7F+OGiqztXqxSQNfhhrSLAHSXMcGbv5SDcbbBU3D80dFz4vioIIEOHyI
xj86Iz4sxXi3qNVymE4QkWSUJA3Q6QWYwf8ujWJvWRXgZcxhhpAgD8E1ffJ7TlzgrQXjyLoG5qQ5
hQAxTR9isbJ1KeA97q4fdR+WYk7TfK4Ev6mw3nKlIJe2MMfnlBWGdgp7gJe1w/31bbJerljk0+zZ
KvtqrmoQWKLbGvTdlT13pVu1MXjRy6cwA3/M+MMEzH7UiSD3Et2pHDlbdf00/KUz2xVCshrsWgSx
LwK/Va4+dLPyTj0X8lodOAuoMZ7eVHUKVj3q6UKBt2DN7Fw8ef5+6yggnD4sqjHOnoGx1gios6ey
dGzb8gGc6HYVCru05OVe/3JSfZiOarxIJgEkrg9o+8VpeJL3ggWqlcce4MXqptsBkoc7Dc9bKWYH
JLrU1RKmxl1p6F/8rgXTY7Tvssewmjld3+spxYdizD7QMwLkXxGSjLS5UURQVII80ifJUUzb5yzi
4dishnJZAk8gOqcBBcrsAhHNNkY5Ys2k4j4dvGm6Ay3V9Z22aruFCCavzNRhbuYMIgbzTjZfxQAE
kRtN/nldyvp+Xohhzj1BaAjoymG4+Ehx+aStvBs8w/ItOtrwR66O4hIAFzXUndiR6SrPhaEU0HuQ
1SA/nTZBFjuU66PnRKnV7Gghh/GGRtHlXpoVbCmUasQflbSbQTGaDa9CAqYuO3u9bsR1b/hQi/GG
uh4qMaT4BVL4nJdWkX1u/8wbPkQw3mCYuVFLLUQIMybS0sc8r62w/6rXb9dVWT1PFpZj3AFOjWrt
AMsZoKdR1DcQFI7jCX2rlg4m3pGzTquGw4s6BhAwfQDwgvNwJGnC2APvBG1dA9BS86A/hoXxWgrz
1+tareeUC0FMJJ+02ZDmkqr1XEyWehKBuiZhRhKDCIKXvqC0j9kkdXdd6urxoWDiCrMuKiaUGFum
kR8QUmBrIaE9qR1eJVN/4mRKFxhH9FmQfAhh54SNTMOQsA8hnWr5m9IDfVRtm8+gUMbDZ51zghJH
JZNZMOBcRI054PzItEMvPoFb7a9MZjLr1E7NZCoxtJFqpxMaII60nORh3eV+LQrbpEaUusL5CgmN
mDt1gy4rIIJLD3+nBnPMZo2SoHIGM5Xm11L8HPOiwboSILXEoIspgnXhfN+oYRdWEW0cJOYrCus+
eM7/YOyDOtaHDCbiBLExookUMmYJYAJ0vFe8AykOQHGJV29MJ+N0wKy71oc8ZrfU0uwrAG9DahI0
T3lWfE8z3b2+LByzsYXTUtH6yVDQCdmDXUYVwMsXJY7ZchafGv+iuvFhODY9LackzEsdUoJRwFmw
z8eTiEJ30dsJb8B3VRR9k8cMKWZ82dJdUghSWso4FVStuwMjlD+UVi3fp1PlViZna67mIwtZzJmq
9nI3jVStFixx/fzaGInTFo0VaJzqHU8Q49xNrOgTMDKxeXzwbAKbWTz4oQE+WU4sW/WGhUKMgyd5
kzUlbYQUxBdlfI2HL3H2eN3heKowPm0koxpKI2ymBqKLgzs1qk1lbuSQQwvBkcNW7dKk9Ou8g5xC
F0HCJIl4eJiMg0IM3As5sjhmY4t3mPwFnKgGs/ld+pAmszOK0yGWFc7qrIaDj9VRmJMAL1M+Rpah
EoqR9Z0eNJ0jdyLhRASeFOU8kCrgL80UCgOVj1l1M5stSNxj6em6F/CE0L8vLl0dCYAzTiAEDdIv
lakdE0BvcszFiQQKXbWFjLmffCmLqAxVOw4+GqDmfQJ6O007aCZv+ofnbvTvC2FijyQgFxCqp+GL
AhCpQe3BSLzrNU5ys+5qqkZnQFAsYc/qdBAqMUuRtQ0gcJybbYWOQtP/k8dwYK1IaMFAxw7boJob
al4ItHc41sC/5wu7dtJ2yEw5nraqy4cYdovO+TABihditBrEwmluT0qySYLQue5r62IwqYlRMwwz
avTvi6UBYaheD+AydcHpCgKkUGnQEBtGXjX5b9clrd4U1A9JjBNEoLBPgDCB6lY8pcdhJLOlayAR
HTN/G7flvuhaH5TxAHK5LndVw3dSFV0HHRU7ptdHqZZggA+HeBzbtewS/CvndS2vevhCCLNla3MG
FTXIN91SBqjJmNj+nNmx0e/RP8vJe9ZrMgtZzJLJEZroFXqI07HK0E7c0ZI/AzbcpnlW+MxN7HgG
ZBZuQDISVz4MWLmgKfRSJ3lubgq7PDTOOxj/TXIKn6+v2Wp0WqjIHOlV3aPnn97HE2W+zdsnwVe+
mQPIZsUIPX4D54TiLR5zsMt4X0SJWoU045D23wv/2TBeIy6wJD0bLvK8hVLM4S7FfvTef4KBJNUr
vhQbsiu3tG9LdkC6+K0d/s7xCfMoP4X1hJY7GuLjR7XbTOFLzOtCl+hvvqIT29Sat6iwCbgjueK9
cV/vsm3karvZIgDOV2/ne4wuY/5FALe3FTg8ELHVgPJhT8Kc+HI7BflEZQNHxFH0h1o+pajM9/2b
Wd2mvNbn1UN5IY05+ZuxVPJYwA6Xm+wkROFWHaOSs2KrrfBkIYQJI0QXEyGbsWRS5bx389ihoxfu
HFgUjU3zyg2gWH4XIee9IrAQysSThOAxGuPNqHU0ugWUqxLvAEWzq4M/ydMXcpg4krWmH8cyMrQu
3heZNYEourwfdU4OwAkdhAkdReKXpoyilKuPmGNVHyattjCl60WguQfv6/U4xYkchIkcBdCEinZG
5OgwBdpkiPZPfltZU8yJUDznY0IHKOGVtlGhVI6HLT9GH2bLOVU4QZ59a2yjtvajEU7Q5mB4Vm0p
3UoC7x1/vaz24QLsa6NRSYBqSGn9Dlhn5ieQKjnAp3Rw39kAZNvqb/INtw+eYzu279MQK60dM8jU
NIe2fRYb1Ink3XwP2H8P43mgohA5KSLviGabP4NAqIuuhl9QDGEKyWPs9Gf1Rr8nngjCBp7P8xaP
CRuTCUBsw4d71IHpdjoGTBINyVW+ue7tvPCkMpFiqCeDJDNMOXphZje3IK12yE48aYH7jsG5bUCc
w9liq3MMi5ioMmEjJUPZ5CJsKW66nwNQaO3JLdEfH38bHzqvOwKqDLP4Fp97hnO2sUWz0OwATUNv
lOAmuJuawYtJ9amWNoW5D/rQyQXZ4o0lrWBioYi22CBMQOl0bZ6CGBZWrMGV7QagGdFNsvedcju8
pQDD8QqwH0kDZ2V5qjLxRSX/2/1yFPd22IdQDURTTpvXkasmU2SXvSFaWor8WTKjgBOzOWGUrbPF
aTEEAt2iKETZcX87YIopMfbVwLmCrIcCDaBcwN0BngZTjU6EaCoBIYMKjnCTDAcicILoOxvRZTr0
IYBJScDuEAUV3SCDDQC4Y7DPt/oGEy+PvKi2brEPQUw2omViLILRBH5CfioJQD/DbdB/b7JP13f8
emD5EMMElhlzZINPDdaX4F0+RcK+5DFwrJ/XHyKYmJIrQ1EbOUQEgG0YAMJapcN3vxkdH9NlWcNr
mOZpxESTespINRLqAuq3QhgtEn5tUs7b8vobqfahE5ODiHOSViN1g+anBFQ7Gianz60bbvN7weE9
LfOcmgkZaScZ5UALBY3/Slpwu9rXfYD3fSY2yH5rzKBjxPkp3lT5MZw5aSHn+yzD11CUKBULGhLr
4nbodwEvtvG+z2z6WFCFMJDxfTF+HaSjwSP3Xf++SafcZEyvs9A2URTKUlrAPkp+MpXMEnhgUP/i
Tr8ksJy3QK9U83qABkA0+UTf7IDUiuHF2upB4jttC950/Hpw+ZDHWAzPOFniE8gbgH7rVOH0qohd
82SSUdmDMOnxun+tSgMIO/l/kk1q30UFyqjUKPcLVKAM/65Vt7UCRs/mfsz+aMhoIYcJNCqabuVU
ovWn4tD235X2Ic64yQoN8BcHwEIIE16mxuhbeYQyVYh5y8wNncymV4N3SkhU1bbXbbd6bi/EMYEG
7DE6QUkag4leiywTBUI0j9Z8wIlVH1/IYWJMX6QCpqcgZ47AUKo487Y8zA+AU0FKgucJK3ECh4c7
sZ4LAR4P/GoawC3ZIVIFB48QNFiweNcf+8iis7rz1t9hAMktXyZH8/qbAOwEznWbruq6EMvoOg99
2UUtxE7qp0J5kHhMRqsH3uL7TDyNM2QJqF7Td1LtLg1yZ1DGraGMj+YEvuyx3lxX51/uIh+7mclJ
5BJvPaWKE29WtbsaGIcIWPu0JzaazJxwbh1RiYE0H1TOMEwbUug3qlDYVd5zkjzuD2FyllRKZy03
8UNMLTgUBPik03zSSLMdR2HT40GoTUCpGtb7GoQ4YqI/GWKJWgEPx2s9A/iwBxNvNKyuCeoT1Fim
uwzztsVLwWP5oi5yEQXAXvr/R4LOhJpA1OJc8KFpHn2N8h+1Mnjmj0LA1V17aHiEnKv+uhDGhJy8
JJExh9DHR0en2J0Mg0fhzbMYE2WkoGwUv4U6IV6GqsHttXsl+f4nbqpjswMcDpTLLIIbciajmBWo
oX0hKkbZ6BVP3sUv9c/RVSktsXtd4KpSC3nMNjf6fCxCFfKIepBlby5eBl4euLoyCxHMTpczuUhx
D8HKBLYYHUfeWObqyfnxfbbAm+AlAP0u+L7aZs+orbjgGHqVu26Ldz1OEsixFlvnbZJEb0IaFBs0
WCf+sVK+h/UfBYiFPkykUhUjFUkNIemxd+hDAwGW53a0JVQ+M6/5xptm5CnFBCS0pBcknCFPb/ZN
sDWko8h7rOGJYIKNGQZpaUQQYaJgYlT1TS2Ulpmo3nVnviBKea/hLkxHf8ciiWrVMJonBa4w7CfU
R8BJ7Q3Bdmis3BNsJbCajb/Tb3GmgcQqOwWPIL2on6PQUgWr5yVaHLcnTEDKZsPI4hI7KxSm0yTW
lhZnvGHu1TyLItWbGpCpQAJxrm89Ja3Wpu+uEmd2tKUo8iF6dDaaR75NBx6x1foyfohjVBIUU6oF
dFS6TfKoJ/d97c3B7voSrlvtQwQTZMvKz0hHg4UAsg7jNuaBo/K+z8Q7Lem1PqEoOxn4w+1E7u4r
v369rgPPTEzAi/Q41kodMvqwseWuRMX9GEec+wJHCHtfTAAdCUIiGMocXrvus5r/0Lun63qs37jA
yAgOM6ICpZmJDHUfhmacAflIrxx64Sps0wZG3T2FCuAzQa5qtJBGl26xeYGkTpqc4iyFabcXjUMw
1dtw+HZdp9X1XwihP2IhpG1DbTRjikYUyAece7uh4mW2XLMx20QDq0Ou5lAEXMh5gS7A0qMts4Pg
iZ6Khlleqs4zHLNnig5dP7NAb1v1wyBgBAuJZFu41w1Hf/RFMrcwHLNxzNgcI5lCnlWGtCdfs/Cl
CnpP5w2prOvycQ1mLt0JGpp9hV6DzclLu7s43Yu86jJPBHO+Jm1fV4gxuAkM6uehnpGeyg9EbTmR
bL3FeHFbZHaP2tRtbE6QMwZguKU+QO6KwqKvHzIGhK8vD6sUcD51MPNgIEYH7DP6S1i/JjopDRW0
3/UOMw96cVv2HIXYrUNF6JIKrEUC6DigN52LMOtiEoUWNNFBKt4GRNun+u92r7EimBDQtkPc9WCE
dfoisI3gcTZF+/fttFSC2nG5/81wNEQDEsqsAJTn97b+LobedRl0vy23CqsFs/8DQwYqnYi1kM3U
mSP0lD40oBJMWrsVOaX2tWVfqsNs/TqvmzkgUEfFe2sR303j68Dr2Fhfd0wZAAwdgKts0muibVqZ
SwIy6D45oPXqEFUzx2LranyIYLak6keqlBUQEYyyXei3PUa5GuH++rLwhDD+K9WhLogDFSLljp7d
x3lsFT5vIHZVCuACDTqpA0hhZkX8Qi21GfgMTpnX+7kQjlKv3zam4v6BMgsxTDjutckAZrkGJvXs
NPe237/WvFC8uu4LEUwaI6pKBvI9aGICOmoMD5rOQ/7g2IrF+4r6zAzy1BicqkvcHCCUY107rfDw
B6ZSQSQIKkE8RrDzJHOUTE1IoIc2yHal302D4OgSx4Mvoj3d9CYKdMBKAZMAULfPA4vpl4j2BR5s
yCbYqtvCTuwRSHoUDIKHC0PjBxNf0KUIaBaRQt9etK+HWhANySiPTtdpTpO+9VWNofUfMa9TZWV5
zuQwcWzqkmyOdAlvUPn3QD4NVegp5o/ri8PThTFbpAzyFPbQRRQ3mn700dhjVmhaNazrclac+UwX
Zr9gznEQGmozwTyp6Y+Q13tw0dOB9cfBAWJD+BhAbt9bxBYHy5RLsZSayehU7uzNTu4p03EIftLb
Jm0P1A3TCu9TW+JdAekPv3AGoCCD9QOj/xckwIB2bpTZh1zqd4mbPYtf6YSW7k6S0zmAArDLGwoc
6mcWb1DropT5rvNCNnNcK+0EtkWqs3ZvyE+UUiWD2/uPavswu5kTObxM96ILgpVIXXZhZVFGEdEQ
IbFVbKO2Rkd2U6//Vr9SqkDZqR5TDTOYMQgDdU72s7bBQXsAQmJaZAALKpOZVgGGL7tOoYYeXije
i3wXRFbn0JeGgTfxeXGHoIqCABnMjnAo6YI/XELvJ8kHfXT0U7ubbkZQZ6n3hgXG3Ndhy3s7Xdvo
wGUG0ypIHUAHyJyMjQIi25huwlwOwXpxB5xzn0cmv7pBDMCJaGAmUTWdfSCM5dRslLGcnOk+jKz8
KJwoTqC/054C3JF+xreAbD1wJ7fpqjDbA8PGoDmjKFboBWBWLUjETKlzFYxCHsUXmYEnqYL8MMNL
DXfNeLKYLIZUWd0SH+xF4j6/Q2cr9kKyC7fzj/9AXrkSN8/0YpYMNpC0UqZMSY7kaeh+Tu/gk05h
q7e0Utg8kaO8LV6vB9GLtyh45ZlUZsMboaiPeQBrTgCNrXca6DJ6oKdKnqlbut26IqDXp8jTCqcr
HI5sqtHFSiL/RKgDuST4M8+3fj9OuljOGt1/0XbSbtFsFTu6K6J5TR+2hYiKBOHBRKwr/CGUrbJU
4wScJyq0ddCIBGwnW8fQP8YpbiMQOckOiJxy1UFDJd6fOan9RZvZu7EXshnXDfuiSDIFsnsP3N/o
grLUb+RzYmc79SctIyCic12YuuilkQHYSOfikMQwx7GqtXWfVgg74bFzo23qYS5qUqwe0TV3o1NQ
bTiruioQqPBoIQNGOKikzlfVGMc4NQXkGI0r2rId2tI2dKTbYld4wyv3+FjdoQtpTEYzzr3Zygak
iXvVE29ih9IwVU+Zk294F3LqjheWXIhiLNlntW4IJkRRjMDcSzadJ2zk7Z8cSyZZyGESG12cSj1p
IUc9UfNFe23XWnSMOTpxzbe6BReymC0ogYqrB+HZ6Cincie7uRc7oyXdwvud4QScOM6W55iQndGe
20nJxgzH0j8wiybaY/8LJtTaybQ0ITudXbW5UuEyR32Q8qZptuJ1m2zTWsIXw5LsAuDQEu+auL67
P2zJjmyPsZ4Mag2hFH9bdCU89bpma0XPut0cFRsvE3H5HwIaZ7+xdSI9qaKypEsY7/zNvIvRmCGf
KqCYhPv/cEpxHMZkzouaGBBHIM3cavfBNgfYbLRBoywaOEHWysXJWHUYlEM0SaRFHBYXYdbSqMTE
L42Y9Q5so+4/e463tdfyXpOS02vgJpKVC6rEMRvVPq7pqeBR7HQwmlqhA7JR7LvcFe54+2At9TyT
x4QtJet6KQtx7NJ+SuNl3taHf/Z4mli8y+VKLngmi4lbaUyUQNeQWPjtUY5eFP+24xVg1zfcwn5M
zJIadazDHPaLfraO0NmyG7mZ3VujivEO401EN/rErZCuXJRAb4mEWkZGDdx+RrERqABg5xNGJ1D2
g++QbFPrGyn4TFI80khfr59ra1YE/7Hxzi9GHyTPj7U0bDR9lsIJdaYTZpgnTGAavI6HtTsCJVn+
JYTZXZ3o97rUQEiD+jJ96wTj2zOxDEtBO1zDa+qiX2MPNNwxcbclYFe44PJI1Qkkin4yOWN504Dl
VuDdZNdC01IA/fvibgcE8bLuTAiQN/88mWR2sKNtVaHLD00yTxqzQoaQgsWVSkuPs0PQUaU+4JUL
Zw2GMeg7VyIBglCxEyc6+WAsBuXqAy/bWgtXKiqF4KzBExsYjM4V7irZz8wmxWO0HlqmQJxMeCvE
2MrJLQB4JNWLFF5Lzuoifohkj9S89KdZzyAy9TdBu5e5+RxPAJO0CulsylpPdXq/l2BfV5b6EOFJ
2kcpAvHKtzueZ67Gx4Uh2bM0UCh2X5vharmnFNroN9etwUPB2s03Oe9df/VOgAssnlsABICRfSZl
7VuijCAYpttOf8ME14C+tcSNUXXZ+x69fA2NU84b9Iz2mt1trweWdft+CGeOAjUp85a0OTiu9E99
8QI0/7/7PhMlwTrSTlkL5ZThkJJtlfK6W1b33cJ6TOzXTQw/YcphcvKjsU9cSbQi1QlfG4dWjHK0
bkr2dY3Ww+RCIrPNEtXP/SqGyUbP3zS28ir52N8z5oQzzxzs32VuAWEL+IxlvMNhV+M/mB0Q1UZZ
igHqHLL0hUR3I+gCOApd3mKoBNyBKWMhShuMQjpQPstBr7GJ0UqHwF/c5K/yo+xp2/gHL0at5DpU
2HsvGuWhYiHbGkVJ/LCBMFTmHfOT4gT7xMb0zy7eUqgz3jTrpX+fi2Pco5eNWBAzqlvzVMW32fST
Y7xL/4MAcASBVAfPM8gDzoOurDZCN8QN9YZ6JwM8N3Exqo7MzbeU0Qq8tnf/UiKjUiPHXYnewckp
fnZuso1PnWDJklW8ny7da8sDm1pfsoWKjH+YASlkEkIg2INQG4q9Lnak3pN3k4cCjafHh5knk4ad
8+TgzKrs6FIUhD5yb4hEt3CYe1J71KKDNHKC08pWhhh4vamiUgnSYebQRsNwHqRVRzUbXHpSB255
KN8L7ILDaxWiZrrQaSGMuuoiH4mDrEi7AsLkjbFXtu1W2WAcmIvyv6oUNrEC1AkD/2TP5LpO6kLR
B7rDyOTSKrrgCi+Cilu1f4g8LpDB2g5YymMCVFcNvp+okKc8tg69lBl35WF4Q88IAIJ5ONIrpyWu
Ygvt6K9ZWFGe9U7EIyIqBHZwO2HRwrfKHg/kqSugICr1wGqIv3CvTGuLtxTLeEqYxrmZUiXpHgh+
9o5sm689iJG3vY3XclveKpMl7DMnOaH28/tHjiGh6IzoQvHrLl7ozHIuDeAB0CzI2NC3AmMn7kab
mth05IffDzBn0picoAozDI755J/0h04lqG5LKaYwjzAg3/pLaUwAVYpQqfQAutV4e7SibbQHc3KC
AEpJtFLbfLou7+ImpUoAAcRhR3Mt2JMJZr0cV2Ysj4OTyrLVDl6Lx86OlyNwhLAoM2EGmtlahBBx
PNWKY7RPvs6Z77rc5lQR2jxDiAK8HPbULipDKPF/DM4EsilUz+at/Fmp7fTn5CluuQGV7XXDXYRk
Ks8gOorlAFq9eEHyy0gPUsChOhTi2Bi+DoOE+HKIeW1B7zXwszgJQQBaUSXgqSHlYZFlRKkMY61H
K8KQKe1BkY0A9+lyepjn4kdZKj4SvCLC0/78SajbzKpI+3hd07XVW/4AJlA3ZY022Bo/oCuVoyz2
dq0UBy2KOan3mkGXYujPWESySq2zHLcBtFyorvZ/pF3XkqS6sv0iIjBCSK+Ycu2nu8f0CzEWJ0AY
4b7+LvaJu6ea4hZ35jx3B1mSUqlUauVa0Y/R+SrkhwiEotdHY8z5wLX5XGznWLegq11iOJn7jzKf
W+1DiT5ogg7KKKB+fhtTPAROd+PBtvwN49aG8cXu5iSza6w3QB+gDw/ICRQmKJJPH5w3MBPMsrrB
dYNba7dIjjiwRcNUAJxR1dkr1ZNjauWA/DUbk7q+djhdIS8HVOzy8bGXQxHHFZAmE/smolcjNV2z
v+fF7vpoLk6df7bCv2aWLYqjHRfxYMEMV+w2akpXNHEgC1BhlJHPo3ovRLSj5hYH5Pok/ja7ONGb
tEsUTzguvC13RxGE9eipP0ZQLMa2PMjZ2NbJiLHZheWHXRrozbDhDJeFwYWN2TvPt5jJhLAduP64
V4Ee5AfhJwMkIVTrq118qPcFZN7SYOu83pq/RQCZ+rTLWY2hhVO4q+2HPjOP5WbtZdUKUlRAKHEO
XLA4S0fxojEjPD5Ztge1hFRagao2jplVRz8zsggeTo+yqj3BiFEdJnUy+a9xvDE2Y/682BcxCqSj
EPVFf9dFgpPKUbcjE1IP9rMNrRgkkaHfuoWDW3zrAV61EZZWp+7M3GJUkYUlKmiIBbJ0N232FvlM
5Aa5zBzZrg1pEfkMvQFzmQMbplG6xvAMwLMX9pVXZ649bPEOzh51zdgi7E0J6nz9LJVhooU5HwtP
yo1QtDVli7zJ5mGpOobhxOFp0DyzvGv74/Vot+prHJmuZRsAWCxTszFzijonoBqV8YeS3CT8Lpp2
efhy3crauhAdKQYn3ETatFiXDrKdHZ8A+bGtyc8HN25AClL+ynuUidXfRAIcEbM+LaB8FzyAWYve
aG4UeP9mLLDD7Dhm430mtmLp2syBAh96TsTil2R8CedFgksYzEyZJ+mPtoNgHbBT7QYDz5qbnduZ
/34WT82iDkVe5wD2oA9BjA/5pobP2ol3bmF2wzMLYqqzvm9gofb1X2nijh76OyH/6WtBe+oC1Ng+
F1/JLj61KBbZ/nXXuCz84rw4t76IC3VK00m1sB4LVHPyIN83vRsdhwAkxdkf90qiB+adtYUnljWp
9XCeTRNk6I2ESHLJds1WBF/buAipoAEwIUoLzNL7GbUFSDVlOvtGVrjZKN2CSdfI/5QLex4M9KUJ
KmGARtnLFyppK6fITHj6SBBSdV+AdVnbeild27uObnF8f9Z7WNZCY7uNRB1jxnT5OHYHJV9M/sHE
S0thb9x21jz93NIiO8nipgpDswQmtviRWacEIXXD19bW5dzCIjfBPQsAWDz9+pa2sxL4+Pzom3lz
R8eb8Qasb9DuAWHeggFtmV1u4YYJKnuYpSJyo/zYgBCbbw1udfbQ4IW0xHLwfL7w7FoDbWdeV5i9
8Jmm+6R9uj55q35g4NmY66D0By/ne5+2ikaTIpf4fpYAqQkYUZvXz+gq8NjY7FSyddlenbQze4tJ
q20zY00Ke3nxIzEGL9EmT2lfrw9q1YgJqIGtg2jXWaINWluWTqVgRCu+0PEzWi/y9OW/M7HwanAs
Z1kVwquT8YHTUzOhgWjjVrs1isXScCfv9RFyrX7XfE7tu1Q8K3uDCGh19U2CJ2N9hpUt3znLDkJv
BsdE8br6gkrWsVBDQESydzL5ahE9+JtJ+9fcsp6aVbRRQwtzYfhJJ89wPly/NtLs1Q3ze0hLyFAd
dtaUp/W8YarGpRoA/7z6m01zZmOx+FUekpwp2DDZp9zWXXPmJK5cNBV7qfCvz9laQuKc2Vp4gdRC
WYt5wxCnO1SAtXTEZ6A56PMNX1h3t9+Ls9iZbSpFOHBEGlN/cciDVYMLfSPp2TIx//0sJXGGkks1
BzMOQlRC7mXzgZFf1+dr3aVx/cERSh2yfEWyO5JKpWADtW1PajeGdZdYP3N1EOrLdUvro/ltaXFT
YJKO8VTAUiTvhVO4eQz86ef/zsYi5UBkzog12+izU2c99OOu2WIAWHewf4exfCAadFkJQGlxepLv
YbMroLUWqv2mpuT6vvxtZlEJ6dPJUEUOM10bROolst+uz9TGui+lzaJhsLNBYqY6BkRPnLp5c2rj
O8f2J/P5uqnVhacmwM7wL8j8zD/lzI3tKhUxzeYwplX7Oqtc2Up/sG33upnVEZ2ZWfiXUWqZGiXM
GPmXeBABs4FuRl+RECjJbUCat2wt/CwMrTgFggHXEfYa02MP6kitf0O/j0qNjYC26gjMBNoPwBoD
d8T3szcJbRrzssXdlI2uVI+KbSE4Vz36zML897P1Ge2KS8rhav3wRsxwF42INhrxau1vTmi0liF9
mhEny+SMaIy1uhgQm9m93Xmp8RQ73nUnWPM19HZDXhihzLooTQkmp1SbMFvpuIv6BxPdt6WKNzxt
bcLOjSwmrAD5nCozGGn5SVq/jAJXX5BVDNan64PZsnOxcSKKNB3nZtmmmacG5eXEPmodIaDg2No+
a352PqjF9mmEUZJRgzFLmEFUGW9pLPSNiVu3YdmEEcsw7GX2HBeTlTcpJs6uvgys8Yrwx/UZ2zIw
//3Mlc0i0vuigIHS+WzYN/qWNu36ivwewGIz5tQMzZRhq8hC71yhbOmqwbiPZwFjPIptAQnXh0PR
pzWXci7k0ZyppHGvz47m09grUZ40Di7Q4/q+DSyvCMQ++Zu6EcIMs6llQxxkmQ/k3OiTsuwGn8kU
wO0Srws3QvR/s00NvIECvELRg7+Yx6RURqs3E0JO8ajVd07WuF22v+4Lq6GAIGIS1KYAlF2coENR
iDabbQwWmAF3k/5Nk1uRYOUcmMFzSO1tZhoX/WZjVDVpmGOBYvOHofk2OEVAYcwOrXa8PpgVT3hn
aOHYdhvG9tTCkNJuR+pF4UbNeO1RFwZwb6Y2AIgXiHNmOzGPOxiwXeOzjl5EO/QSr/g4a1CUhrfl
ZmsFr3f2FncCFdVVyRTskX1xJJ7atzez5Hz+WO//GGkIjM350BZXAnOwSUNHmELv+hTdNOzb9bWZ
D/tFCRxlLkunM/aVX0CkG73F9WaOavGRnYodv+93zXGbGOOyZRTjOLez8IFMERFFNezkH/sgDAC1
lUcoY/vJnflcHrUguZ1ZWbYNrwQ90DJBkBuVPIKehEWyMyWmHYUMIaEwNE/HNBoKunZesnUVXdmw
sIPKimMz9Isu88S4TyMHoiCYR2Q6oExx7M8m2UhBVv2cg88AmfVMQ7nk/jDGrpNVhxxknkQzqPZO
kACbHXm1t61osbZrz40tVqyOtbyqehhrrC91+UjM4Lrnrc4YzgUMY+4FWCZUTib4JIWJMKofefuY
gTO02JiwLROLtAD6ctbYNTAh6GFMa4hxj5C43wjVqx52No6Fh0W0ZKi9wwjTn/T4oNA+BAij+GOO
EWg84ZY7C406oDZYph/d2PYYAkHMkT8S8weeKkxzI06vTJcDlCmDB9uoQi6L0Wzokrbs0OCiLHtH
mDo1Johj0y1+uJVz552ZhWN1ttR7NmEk0IZUxzyT+kNRETzADeqJCKPdxU7+p8KZuLvBJu4JBPUV
PCktzlMWA5TSSdi0egCLnPhh0rW9Rra6J1b2jIOPA9H6T96zRBehwDbmppxnEBLBBkrFXP+LNTKA
aGNA+tjWRfJR8GwyMoOB4EDKyKMZXC3XIn4nrGKLaXMt3DjntmbPP0tItUGWyB5gS7spbsP93I1n
Hhkgzn/5uAzOJCRUBJID6LdfrJCV6xr6QDiyU+X4KhJe2MZ+lf2pxNjsCLhaAUM9n3Z4+3s/Jgmi
9DIysEKxGA6jYyK66S/K3iK6XdtK52YWGUIeNVrCOMxQKl1hOe5o3ZZkI+/ZMrLIDXoaQYqNwshY
W27WO7uqPUoAAa7H6RU3AMsJqsY6emMANFjSGzol10Rbaah9jW59SzzDjXfRHnQBMwFdHGyhDC73
0HtzC68ztbxFfzDMWcNPWX2v1dZF7nLaZgMOmxGxOHqWLkCTrG2THA1bFa4g0dzoA+6DYWPWtows
HGAYQ16iAQHwXvIBz36uFAeqfb6+Mpcnz/uBLNZfECuOLQobpXly8C6Rlu4EHH271X9/GbDf21kE
7NbKIOPiYEWYmtxQ3Bhj6+bhV5rvKH25PqStaZv/fhZybFrooaEwJFHdyQSvyP1+aja2zf/h0L8d
YOFhA4lBIpPAyH+Q+caB+WgZOlHcFoSnf7g+oq1Fmif3bES6k8ZpkcMYLT+yEB1mPQg3IAdqF3/j
cQCZMoYSlYNq5XtDQvACfG1wa3BSBFV6N7Vorwxfr49mdX1QAUEhjEEZZnnAadUAMgYHRobuUwR+
3+TVtDfyqVVvQ7kQj+JIQi6upWVSO5YiyehzeizqpxbaqTlo1SbH2stwCzmxFmw4x5GAQ8GYm1He
T5rqzcEi8QgIfAsFcuv7uMUQNmd/7+9XIFtBN74Dzisopi2DjaGcJIMO6OhHbDxV+aFCtdpSxk7w
8tGgz6nVu1obbryLrazSzM6BugsaGUBQtUhJQXinDUVnAxzOj6X9KI2jpjZekFYm7tzEP3DkM7du
THMaKgW0O0/jxK+tXIIHK91K21Y2zzsri+UJeZ+jDw5WnKZ4ITz/PrRZYEYywPD86569OiDQeIHp
x3JM+2L7jBAhzgxj9KfhU1Q8mNofV43wiHD2/UXQ0Udd74ce3wdx55S+9BranzcK+6vLDleGIxvG
TCT03pnR/ZMDQI+egBH36bzw2+wj51tVo5XixzyQ31bmiTxb+TqOCgP6g3NDDjJDVz6wY78jO3qz
3R68EgremZoHfGZK1yOiT7k5+omjey0D6jS7UyreJfqPcutVZGvyFutTlJwY+Tx5nPwUunCV/cGK
t8RM1p3s99wtDoOswCVFm+euTneD/tqVWxxSK+Hm3YwtbryhRQq7o5ix2nm1hsZ1yGlsvwnxGaVr
X9ZvdrsRB1Z36Jk3LEKNiIdisHSMyFbVHQSnPELjnTKKX4ZZPP3NDv138kz9vTeEA0MkHWFK0NrL
pvuIbz3AzLOzCNbns7c8DfphNFsbNQO/HZ5J+timz0oql4yPGTWCZEv3fAVnPe8kdKiy+SQF4837
AXFFVOZoWCzTRjUsD8q9Y7rCD/3iU7+zTzVDh1QcmFuN2utO+NvsIjU1tZSyVCKo2rrhqfnivcVV
ekmrAnjR+cgWkWjqR1M35u4kdWpvY69/TUG9oz9k3T+0cMmz8LYUUVe3L0c+D41XADqXS5eRzDR6
OndfJRkeUXcS8PV62khNtowsZo6FEFIcU5yrRv/Jbp5GCYaYP6Z7nKfubCCLqTMtp4QuybyhwAJX
TnsaE7fqdte30uquPTOyiOFjWauY5pgt0Vk3mRzvBGc7AwrRZFAfr5vamrP572cxHFLrfWyXGE/K
c1dHAtxBDlJjWyDULTPziM/MTGmdOs6ApenHh6R604wTTV7+u5Esgje4QOM8KWAir7+R+CSGh7L+
m8TtbF0W4btTueiS2YtDZzx1NN7HSrxYzhY18moEODOzCNoySUw91DCScK5afiyiH9dnauP7y0Y+
Jfu6jnQMA9I2blGjP9HYuFVdNrS+3ybWInaWYeFkZPZg+d1+iA7QtdtndzEa8KmbvZiu7kI//mBu
YJo2to212P81pLkpm0+gvEm8tv/VW49R+QBWU/f6/G0487KXTzP1JipmZx7MH5YZxCZeT7cqVKuZ
AjSBUP8wQSe4hAMmoiqzXoeNrjZcC8jj6VtObzQZlMBrVe2zvnXcrQ/qX4NLQCCYtiJAT2DQzBM3
718SCyyX6d+kwL9HtUQEcgZZiWSkMJJ+isZTanxJ2N+kIWcmFk4Q9ZqiE8c4+r7aj2bhFVXv/836
/56qxRlAR70dqYFRaP1zmr4Q1EKGv4g0OINNwE10w8Fd/n28TPtMtdk/qxEGeXRK1J6Hhz8fxbmJ
xSiikTgRGpSQURs/hxBobROEC951G6u3kXMjcyg6i/tZiA7vaIIRAOYCZzcd9Mf8GHki2OY1W6sb
gXr295wtjjJS6FFFYyyL8zDckmA4tHj0rb9C0hvNVluPzGuxxsT1Hfd3vPlcVF31wQA5UsZgbLol
Md6XY3aTWBtAurVAfW5keWo6E8BgOUZkhA+CP0/kLxz5/PuLI1O2fUxAADL6evbM0sdJg+hlcN0D
1sIKLu0OR00XFL3Ld7FUQaEeff6IY91NK13Ij7pp93LdxvrKnxlZeFkS151VljDSBOYvIIxO4sYB
lSQax8B3mn27bm1rRAs3C8fG6Z2EIzljx5q/GOmncfj+FybAxA2maujKXJS9IB9hhcCa4ZpYPsT9
Ryc9ZlthcqUhHfW0MxuLCDM0Ud9VBMNI2VHSWwpITl1ZrtGBrjl9G6XfpJ/1cMPhVncNsyiKXw6o
PJanWtxpXKDZBmlBloOOPxhsCEVPu+KvwudvO8vDDLOasbSGnWH4lHUPguqutJ6vL9L6WBwderao
515w5LA4YSDQSCZ/UOHRFjpAC9PnOOnuuJVtxIFVl2O/TS3yThomUy4r+MOQaoe0jQ6dowKWiOD6
iFajNQiTQA6JDgRQAC5cO4l1gwiFIVWS/ioqvCXwhkWu02m9Z4vxkCtyHOoHHK/+WEImINU2yhVr
A0VxzABNAsSUUOp7f1xYYTq2ho4fkGnNU0pAXlNPP7j6mwN8BiLpHHTX9KISp7S4Q19xNfkhm+bI
ZIAo0smKo2xj5l6f0zUvofNbBurlUIe6qPVGE61LWU9+aqsndH/tBlZ8r/UcT0HdRvo7R7lleeTM
1LLmW0JoXjVNA6pNNX4uJW08ZVvdxom+ZgRgHTQ0o4BwyQylqkrk0LnHCtVG5LdliFtKkm6xd63N
2rmVhcNjK5hDkbaTX4f8pa/qnVbEhmenPyeQG22s0OWIQNUI2RYQqDj8ch+TfgoV+CMnH1pXEQna
8fN1D7j0aaAEbTB+AGRNnAtgKlg3DLRlt7o/6UCiVQ+aYdyU9RYhxsoo3lmZ/36WaEEXzIyUBiul
VRzGVoIzbivlmSf9vX+BlYUAjIh9CZzGEvRYC1JlLVMYiP1zTO8Vur+ThzKRnmABxzPQ9Wm7dAEc
BAaISGdeNXRfLm6QeR/ZLcQPdT9NCrdu9q3zFNV3Y7mxOitVvrm7Ew6NME7whL7IgeJ+ljFoYIfe
2U3gWzvr4Ia+8cYemmNzO1OBbWEGL0c2h1fk9JwB73LB5t3OxKHcRkd4a0DBq+5A+HinQdMlAbPr
9Tm8dApYAnYLz1sMTybL3nOwhoMaOkX7qjPcJMkrItz171+69rvvLwsJZApJVhf4PhmPkQhsEKqa
G/Fmy8TCDQZ8v7RnE7R7VYnwyjB0i0n++URZSITROmAx6/Jppsp11CpiYK8ph/JNYA6frk/UykJY
6BqA/IiF8xU4xPe7U8uHYTT6uQ0if067r0ztrn9/xaUs00GZ2kJplVwIm4XoTan7BHhkO3+Q9YuO
VmV7eDXjfmOeVlbjnZ1FlGFtI0eewk5hPOrJo0o/9FsPPStTBaZ25x/wNs6YJXudiiIpx7pCrsO6
YEK/NdW3oO+zz7wPZCAuODOxGIU+mTxpCpjg1fF/dQe18fD/0x38p7S9sIarCUrfwD7PHLYLD554
TsKMGyjhWLcJB1v5XdR+NLJiz0l6yDiuK86R2j9tW7k19Ava3h+g+0qQd/FRuZO1H/JfgBG5Lcu8
dthkKluZDBgHUg3ad4xeNOimTNZ5kjagvdo7n2ch5e5UHtkOtJXbKu1z+vZ+Kuh81upsbtZCQFrE
WjPtOIc1aFE8a1D58btn4+AE0QsKaMWHyMt2W631l8703uAij8iw5yaKcqo/TJ9M86eaPlzfdys3
z1n0kzkIrwCsXVwCOisBprBlJpRTQHdATnkQBZqXWJ4OFF622yKCWrWH8IH+CQJ6xwu8QthxtNTm
meVD99ohwX8I3KPb0PAHgcebdhPgfrnjASpDQAEAA4HxAqCtkdIA4YigQJR4pXzT+a7bKtuuPEe9
s7EkhLLxJGoXdUZ9/cl+KL/+h7ISFdzRzW7x2AdOjC0Q2+xo7x0RFUL4+ix6g0auZXJB+qboldk7
fm98KdgvdCfbeulZpHOdLWG1lQRjtgXObtCeYf6Wh3BCy2gyctgCryLSC+Gb6kELKh/wvB2ofOvX
fLf9NL+ybOdGlyczGD+Qwcedg7fLHRXCdUAqGf/5qcmBxAKafk6e0KKwONVMEISVDIBOPOp9Km0/
37r2rng7iHNwWQex7syPcYHOafomm6aU+WiCDLjO95pd+2Ouua11R4EJDNPY15n0WbePAW6Z+q0R
rkzjux9gvj+3ZeHwrOcJfkCv7XXlfOzaavDydtqoi69tAcg+2RT0Hya7FMazhqqpsE7ML6yPVcjD
m15PnuyiOYiwfqKVteO0uGf0gXCyz+MiIGn4uaJs16XJBvf0Zcjk737JImS2nZ1WhpMxCJge4+pT
tPl6crH3KDbdfL2f0WO4GS+8ZiAFLXutY77hDEEJhSDte1s5blgf2q3wv2YKdwhzTrdB/LZsBYtI
nTNRRhwc4wcug6YrXzJd8zi0IAdde75+FlxMHMaF3W1bs4giu9jnvGJ6SfWU+6O4N+hNpDbSlgtf
nL8PVTXDtDGiiw7X3CqrPmc980XNPNJUH0Df8qrbk399GJebbmFn4QD1JCqZDAODPkjnGz6Ysz20
5jzwfbmLdtbGDeIicUUZxuJ0Rv6jPoxA+X6DGTwpBc2wQmC+2PWEeakug0hPfTJtEXGtrM87U4tx
ZUyGkzM7g86l2zXKq6ZsIz1eM0EMZ64lwLUvOoQV+II0pscc6cajHd7KbGNtVlwArKi/vz/P5tkl
P2tQ1Wk5hpCBjogZowfWFtn/6dMTluTcyGJJKl3LutLEIGj9aDeP3PoitGRjouY9/u78nW2YuK2g
3QOLsoSDVNnQaVqTcD8uuh1Ph1NSfSglGIj5oe2y1KWqe+3LIvhz17bmSgx6GEBwiUbU9/NHx9QI
YwhQ+sbDLNxlHEI//2zvZ+EK7msbgXRlsYAoReaECxmbb37vjQ1GZFBBFPdD8Sza2CUNug2ero8I
rZIXOwjJJwHlG5R8UDGD2ul7Mw4LK/BHGdSvQbaf+2mapeOnJqkkOHPHeqju+aDGDrUTMHPtKc4M
3Y0BpXubMBNfeNbwZlfLWHVHszUH4xBlIOf0sTadVXm0QAusj5pPmLwJZxr1+xA6HcazI1kHjDQL
hTu0hja4SqFRdafHfZ7d2WHT2NAOtVIBaQnLgGQT+kLHcVfgN0yHVoEtHxwtQol9OpV2ftuGeunD
7vi1hzyoeapb3qYHHB9pwJyRueiMzCfXnCZ+A0FyDSU6WRQ/w6iEqGU0OahCxlnmg13gPqRdS107
BWt1QiNz10eNxPtv3d0CEcBcMB5pD5FdTd9YLTpPMySEMSk1IJJJ5S1XsTzIKgXJwyC4lzdce+Eh
6Elxn6+/FeZQ+3gGDPdhkfRBC9VXtzfMD6LJ488T061nu8hxdesn3c1V3blm3cpTOoLWtC1FEuih
qVwNjUkeMirp5rlhepaZR/e9pPUuVbQMlFX8kMMIuK6Zp55VyNzNdVyAEy4/s65zPIA2mj1tG2Nv
Nwl1W6Nr0VswEGQBvDtJvEHsG5Gb3qCmb63VxX6NCv2uU7As7KJ/pPHQ7MuQVs8sH/iPHE1Smhfn
7XhUOknweTSCN6MenvrcUHjQtJA30jIkQemwvPGkkfVBL3h8GkifAr2OPrABL1PgEi6G5kfTksM0
ZPlD3ppgYGG8DEzhxEFfUr4XeA/y1NjX7pRE5QHSD+1brWdkJ4sQP5hl9FcTMe3NBsTvgKQr8Vgf
NrVbisk5aOPQBHmr1/5Qj3xvJfnXDOniI9GG8SkJx/q1zluwcSCNUC4AWu3eUgPUDuExtxnrSOjT
3Cri+6lDifSk1VGGKwbDD4rAI3cA54HyO9sAz0bLq/ambScjcIYhqtwe3HXPZsPiWySpMohDPeSu
PorpK+Upv2ehGet4xpq0E58YVA8Luis4wHs7uHj1ME6lKIAmH8rJncCX6IVm1L82fZ0+NGlaBlCr
vTP1ugDjc1Pnbjjl2b3Rqd510j56xVWvAEMbGT1oCn0vMvQQ8dq4rbXqC+dhuBd1JX1DU/GpKdPP
UCEmvwqiiGc5nekXGngcjJTEHhCMyQ36El8cyC4HVVlCrsQhxzbNG181xZtpwnWlI+y7JK7EDh20
w07RrHuJk775WKOiPEP7Sy/vk/hAjYHdN3pcvIUWm0CU2EI+Nw2nozUpJ2hBwvYAsorKb+qodwdp
mkHaqhcWOb2Xxk7yCyqjhms7o+aJyACGMqm+TV1X7QdBSYBrNDCBVTK51sTwIKPB/6mZvgraw8H0
LHruM8ldCx7uJpmeuZkhwhtbK+jBIumdXVeGN1W9CMxs4i4Cy+Q7Y5ruKFgh3iRKcG+GHRG/TzXn
zuDt99bIQPcYja8QwmhaV28TYORTzo8sV9RNiIoPaSWKwh00rrld0tHjEOnYSuDM94bSNr73As8r
hVXgCTAhhktiUr4kAvQtrh1RvCfwQsc/8unoVAkE7s28CLJOh1NXNPULIvuHTA8HT7eGnSB25TpJ
bENSyYqOfUPbAG//co8bVg48Yw3OeNo09ykQtoGUcbVXpTn5rB9uuMaLA/SKJtA2d8VTpTNRu33Y
DnveQsDIyc3mYXTCFoN1mvZHxMfopCkWunYzmR80Bz8oFXq2b8bxQ5qZg9tok/AaA/1DqHygI4aH
3OuSoyGlPBpNBg3RrhEe7WWN2lw7nVjBX1LeZr6MyHCkWa4esyrPPlZWWOwaOow7CoUShJjmPjbw
cNmSMUVgoeMu64fKy3lX+kXSYqaVKrpfoShBXt9aeLlXmV/qToCy0c+iv2my8BiyDOUVUVV34fzc
4qqyp0iDbHIr4pR4IyJ35hV4OziYVgnQrqTVXtOj1itADolr46B9HVIO0Vc90b6yKjWPEh3BR9B/
AlkVt86bEhq6AdvQ9qoxHb5rtiLsaHQacTzW5N3RcqafDebZTaMJyE8tKjzbnEIXEoyftD55i2hu
q12UklDzmybt7yKTAK5ODKgFJUlsPSsl90aJJ/2o160b9PMBQsrJ3diZ5alQDKLQYarfVVSGAc91
ekpiGh4T5Em+LXn2MTRH/dFoiuiN8+w7xBuqX1XeaIHOxl9lw9VtpsP7ccMaazcumXYfV5KBCb0w
7RutJ/19T9nbpOUQlrA7Z7SgLGcVwhVT1TIvk+CmhZzf8MWmAqjngaFpxJXQq/qJyl2zK9MicTsC
rTY7ArhGOr9USr5pZnebNeYu4uaLUzvHrBR3QnLmjUK7jac49wTlJ3y2ccMQooO1/i0mk+cI/mCS
iQV4nPusd9zwrdJMb7QMomw9BecNGqlOVkSeZF3fQkPbtbjhWV3kJoXchVXh5Tn7hDjwI+QVwmyH
905doc87Tc0bw8zv7CLRv2WVtAPZFLE7Ou0nSMKTp9rRDolevehawXdaNmV+S4dvZmV2flHF3aNZ
GtQLjXEuDumWO5UKLaKU3SAU/tIn8VSQ5IhvB2UpPrJO/IxyiBcZbHpLShz7wo4/4kHpAbqx9xWJ
Sq9hRvthnIydU+ARy3Iil1aIYP0YRm5eozTTT/K+JzYoi+Togp/Tr5P6oyLWR11lvwbafyR94uk5
xU/JHvnYf0KJ+K4rsxvRI1dBqnTfm/qj1PHlkE9fWc2/y9FivgxxlIxths2opyeqdYNLbS33ykoa
bjvGX2WNHktLvqoOv4IYWbvrtUjsijJDagOBJvyY7k7PWtu3anHSjPpF0uS+jJjjipb8aqPuwENo
KzLH4xZ6juNffWgBLVCgKGOV90SYHsvrxhsa7S60k8bVeL/PquZbNLU3UxY+abH9VDe9lyXRDzsM
4cRTZHk1J3hSHOogj2PqtTWd3EE3gjaOA71pv8QRv22M5psVmtztLPWRFPIEMJs/htqhstp93MRH
MfU/hsg6ZHX6zbbNfZSpF3S1f0MecOc09CmvZeUiufSMqvM7Ut45dMT5WkQfQTVr+3WPV23RDO5o
jraby/RlqABYy4pdS8dvtpGfjEa+8q79bnXpx7SzgzDHuxQgGj+rzvlWS1HvoxQJj1bsim58sDv7
J0lKAsa4UbvTHSNDj6HadXZyN8Sj9R0A7Ju40CUuc84B/4wjrNvZXXUL1YYTuqyOndlotzXXtFuW
hD9lJ25YWd9WYjhGAILakjzIrtp1OKy1aPAqKz8KBjkJcAk8IaO9Z2Z6i3fIQ0oz8VhqYYcnhuTN
SREg9fgZj72g4omdT1asbvFA9shI/l2J0fK0cLSe40J9qWrrRkW5ch2RIoElrwMOL9BteVZlBvn/
cHQlS3LiUPCLiGAXXFmKWnvf3BeibbeFEEISCIH4+sme24TD9rSr4C2Z+TLVD4GBOJUAQd4sqqyO
SmwYY4W9cboLjY880/6ms/mocNEPpv1KQiWrecl/Jz3PG6XVgkk5LdQUwCZySV2xIzyl2tX+FG/t
s9nYUqROAD013dnP5Vqsi3hdfHmYyITQDCahXusRqm0ZKQTAyqLVGaaVZLku+3aZRzMVGUOlyUY2
FEYlcZXL4Ogz7k4RAnBKHFCTk8/yudCDk1hXlug0JJGCG9KOtOCNfFnG0ydoPskxDFtW9bHKL95I
Zc2i6XsLWr9ya0jKFm5wDOZToZ/9nUc74mti+1i0Fui8N3TyIJIugYEg4Uffan1vVNZXedj7da6C
BTN/t9/lwc8AoeVQdkHEi8htpJgZOqjdYQbmqcwv19bZc0C6tWwpmnCcQrtF1XEU+TWGpBshIsbp
EhGlZRIvDXzjikX3fQE2rcag8JisJ92p05zevLA/4lLwFMV3Y/xvCNwDDdOTyFJ8YxPcm09yjq6L
zsst5Cc/6c9+T2u+cRBzcQmnX+TxjjkOl2QRr/Ymqbql8VxrxDLtsi+RUvCBs/Wi0/qQJjvmHnSP
3VQ2/CPn5X3Oh3vMSV9kSq4ZIlQZGatWh+U+PysTFFP7T3X+0aG5rrI9dLBa2xZ2WgOE8bbiOZjk
ActlvWchK5dVnnQLKyHDC6zkGPzEk2HBgZOuGnJWeao9SaFw0xfjuxFFNONTSmMM+BF8z7Jy7VSJ
dKCTcvQN+0JQqixotjAuTQdt96qqeBvuk2QtJsIftSLP4+gdlk42DA+UGuYPL1WvrXraiTVlruWR
p/otZcE5loA2MZbfEm1x9TsiNjlTpzhlBU2z45wjQiEfDip/sSnaJEcwxR5jvksLvfj1nHqHeJkb
12NgmrP4houkpkVLLvvMIKFpipOzj9eyljZrRmLx7FOMicF5cxhUmO8K39uOE9rKmn+E6fiAxep7
TAQvPLKUMUPB7ZJ6yPs3T4sX2juF1Xp57bw5KZMxXY/xOr4yjjQB2+3stNkkb5yv52Mrd7/8gXEr
yefgCopNF73Ee6tj9tgN0FwHsisWIQu2upPYhr8hiyu+0HOU/+lxHzqypJHT0AQcgii024XmR6+f
0UimBKU3YtEJR0Qf0PpCjZglX3Yxz0G40CLYuuktCDCLt0suntfYsmO2keXS9Sx+x24rjnNkx9Kf
xIvXL7D+MtNdwn4W++xp5uTIFobGFgboLskF/7c3Ov40xm45TB4U0Bl/UStrlowdFCENS9OK0O6v
S9nZIkqeMXngYiri3NZJAPcqtuMHMUXmZXe5JLTMWN8IWLLkHEl5eHsHgtUfGo0igvEI8gXgCLS7
B425qvSl/wtbURMle3gPU8nhPnf23QzDAXrjZkIwbmHl+uJvfxOX1t5Ki67fK+d47cv+luOJVavS
5dB9R1LYgpKZFenEgrpNMbDvGWu61HfN0MKWStJjtiCyg/q3DmDLpLMrbL+8Mu67xl/VeRQbOwAT
KSYJIKAn3sEN/KwxRXQ2xlKoqi75m4Y/9eBtC5erDjpa58OUFBIzI/CTHnm68fAno2lFqfnV5wFq
s32Lp+GJxUOJn/qRraC+OlO5LDrh2Og93WSx8b3UCkCB565tHn1RyypsN1iN5TGZlgOuFItwkF+I
pmnoQHDQDnP0FT+qyBoktJWp2BqMv7UfmVcyA7MEyHsSdHg0IngfVnsIMNu6OTsPcvy5p0P/wt0t
er/xETfT83o2/GtI9MWK4Lfxw0rZ9US8tMlEj1aEaGfhJ7cgbY805w+Y0C45655NH9drmJUaRpa+
yWuDUuQn3YlNX16ID8JluJ6I6mgGpY81hZTI7zknMAwegOu0U/tkh/iDrUs9ReklWji6HGgQYcrB
o7eEecW22YbG5Bw7bIfGwmq8rQYDxawiZQDvlcislzh2L4zzwxZTfEYL7kdbFp4HjFZWe6cAaZRF
S+NjsG/NOOvLxPyzv74KiEZT652pDC4LDwtcspUkistNYSuZxWlKw8vq4QLMXt0YoNmKB3CX2KZ3
ePjzhw733cEO8751fV73/qT98Lh3qLesr/wuQ1lHvcSQ8b7btm7jGSvcWI1dXg4McyDPK5GSUoBN
9rLBFeGmw0LPQ6V8mJsNvMwCfcM6yArACR5mUPOUkhmNDq4ZiFlFezmQNbjS7h9iVUoQkkcBr1+l
hirAkIpb0DqPuhO8/7rC8+Ir2EmEBXcHz7ALm9g165AWlQ6/04xfOjKU6xpdSPolyNyQfbjIbii0
I82MmxGcEr7tMe9Qv3TpUJsS9IwoLvjyme974acdrLltqVELBZpvNq/1GMom5aRO+MXPtyOo52Yi
ulGhV4zQZAryBQHGcdd/llxj4AjLMYurbf6ClVQjzXCi4Z3Eq8p5VHSjenQ0Q8nHDYNCxj2EYbOU
p0QMJYCg0x495hsOqNDX01njiwHamG514JHadrpO4nMoEHQqadO2ppjYPxYAncBY3sNVqc3oc5wC
agc2UkQqmCvp8AD4HX+gDK5IFHE1Oaj4Fhaayc+anxS9+c7HT8z6NXPPQ3YbkERFzIfw//0YxtLt
hgDccPArasXrprM7uKQe1mhoRjvhBdAI8oTdklq+qXSvu+9eXIBgt3k87+KVL9E1QKsDo3KIQQKs
cNbGolgFyd/MZIhpam82E086ghcIx0YJ9y6dZCUVwNNVftvEN7ahauiFK5Lh3WP7YYrRSKWsTAhW
PzAhkiH26x6awkNs0aKwCebpZz495AA5WgIl5uMo2uMeJQ/92qx4bupoVTfuhe8i9T73EaU1nQKv
2fwOiO3OP2Kpzm6lgD99nH3FNay/qn3IC2PmCuv4td34WHlBV0HRQ7CJO3zKtFmmOxdC8Y4g9bcl
us0QHqTq77z3eLl6UjJIAbsxq3fN6mhcS9Lh2+ni5Wl0r5YFTZ76wAXX6bASinV0mu9gElvMCEUJ
gton9z2ATNiH1lO3YkLoyzjqn/TeXYCn/uDch1YG77y7m6SpLQ1ql732bi/nVNUuGrpi2lbAiPlr
3Hbyl5Mu+cRmlV+s7DD48711+TniZFvLsBtwjuwmNzxiCwm+x2zlNU6Vfneu7Su5DfSLBG448HRH
vJaPyfAabUEeAXGbk79AovOjE/46F36wJZe9S9EqowEYp3WiWPJ9PsOooydFaOfuKc3XFGo/LlJo
W6Yob/Y47sF4KYa0Viros6BZXs+cAsLyPN9dx7ZL5/Ogx6Tw4XB90WPfnfRgSQMW+J6Anj0LQSiM
yP3h2HtZCzRQjg3NI1FDFdifs90HuNgR/mtwBAHjcBWH0ZFpsa46/Bb4cVb4C4amo8T4WH4i/2Xq
u/k+Def4cZSd2wpQQthJhBrT14l70zsyszicXPPZYtrkuy6TPFDF7nfqEI2461mW7U+6DOQT1Exm
C0w64strMRJso2mLsBfeQaY2KIRcozLcaF8SoBSymAbImoK8h8OlkeHNuWy5zmTHU73nW4fnZMEU
CZH/dtQ9G+51/MgWzyt4apLTOgJKXIEi39MYKQMEQFupkwGAHmE+XvqZz/GA9W3AzJ0msp8rnhvd
FhxfC2qhQWEJ4/5+guxtaOzKMKp2WfCSaWK6+0UFQDuROAOmGq4NG4DFCEEjxMQLHraph7ZtdwCX
snlK2irTwEFxf8QFLddsNjOOUdf003QRPTrIgm9px7YHL+LhW+v0D/QggWIVyBPlFOUh2r8CYnBG
GO5euZF+9woSDmsDX0F2GD09PU0BNoY70Onz2+r25W/uKxSkTsjam3b7NYN5uUwJ6gtVWdwk4YBJ
2WKxWnFDOmqWPxMPZn47GAYgTyJAiKcJ1o4VbINstwe++Jjluz74MvPraQiSp1VO0WmcY/3E4ZR1
XYdhPwdhj2bZhagFq8tr/TNdABhCTGHUpijYQKKmYMDMI5G1vbZsuPiMHXm/j7iVnXF9sWYJgpGj
gXwhAso1K1vAGGQtNyVNWfcEvNF8hTHEmHHP93fc9PqVWcfgfaYUb1CbdjcjN1XM+zSW1nenGcNJ
vbHUwApx2NsH7nft1V9a85ZmONOKezQnEQkKtD5N33flxmYJQaHJjX9SzxsrkWDfsMJbT56J56Jz
6E1tglqPZ8KcRm8aLmyGkbQRYWP//w+5/Z5BJVZaA26IOkMxeJB33x8+fTb869vo9UdPXLaAuoC3
7TECXAy582kEsGwxr5sAJRzwuQYTOpVTaLAkGxWeOjXE5ahgFLZqDssrapKG227CMfv6ipcrOKWb
0cdkV39gS49wvBljeq4Mrp6jCUbHqbgg+Px7D+cPDnhiC0NXT2lHqhahXbVj4ZO1UKJZxEO3Lvun
HLiJCRaID5TS/N82u6kMcUcHWEFCZ6LyrQBmlJ95rn/rzuDn0Vf4AXoNifKoBMuEdEUoaMu4lXOh
Zs+rEUX3D/MFMJ/2FeZRtlrbcai2VurD6rLxEvvd9Nm2izvsxLfNuCkDHqzNL6vk8d3eYmLdFCbx
LB5Rh8w75+mCetMDRKd5DHBt/4Rq1+B6QkyljfM/qIXdF+yLZQ2icKr3ftGXvd80pvMWwYuDE4ct
T4CF5Dy/7T+2Zbjk7mveE1b0Qa9riaPIas36DpqsdDxKYohBbRB9RaSe8HK10zUHmXGalBg+/CUB
89ZPe5FIRb7XiKI95gErcmWBWwTRejKhTy94Afo3xztM9xOM/OOfnxmuwQhpFIjMmzmGkiGbbv3Y
6+MkUMoYxpkCxcA/putMwQW3y1lE3h+iYfww+mFaI5t6ryJYHAAngWLCweyrCYYFuOSqvlSS82oJ
VlPhAR4fzBLSajXWayJwfw0JcvrsbXH7ETIKck6M42U0e3a/mInEpfKdG2/EDFFyzPak68vcC7FU
a2LhIbTROa9gFUHA9YwQUEXSc58KZOGtdXGIFNswalqD9eqAEMKsgVbv1xa1eFlCsMpLDuhep9sC
KsWnr2Jq2QEqGfnYxnp6SeHb/SlTL61B1/alDbro2HJKHjtuyQ0FC/Jd3wsPeiLpMcw0aCSOj8Nl
fKj6jeRYZjS/j2fiHzuE/7wZjC+Fx7y2odMP2tRnFDPbpNZDFu95bck8PBsQFwfXAxH9Ab4IHni9
meSAJS7+M8rY/5zHyVaa9G1pCNaG0i2Dvx+l52Nig26p2qM5/Df51p3BgLdvohes3uTIHnCF6D9r
z18P/rzaR6O6FmkRJshPebQBQlDz5B9R3AT0fZm5xx2uOhm8fRe4eoOuYKnFpWIg7QlcQFv7tOsQ
nevLeCxiQnA3YtPcXsQa5zdLJb9uY5AcQPOK53h4fPUy9UNrFkT74NGFnH/3bsNnz1uUV9zd958j
kkq/80GtJ1QhNC4cdYh6sCa//uwvN1yLyQNA/zfuRnfAy4SRmSU9KHWbvAYspLDTtjg9HuEMLdaf
pzIGBdMMWb/fsoGvx7n1oE/AUlUFGCuAmvT27PVT+DmHWp26nMUnhjqg6rz10kMEp47bbHsDqGJf
a8YD8IeAK50Q333rv8SYtI4s7Xust4AkgRf4njqNG+GX3s1jEzu63gJPJ2BOqb4LPGuLzc1t44Gi
KBC0B3eWGZIOY9qfjQ6Mkx9bWo6DTA/bvLCgmKPOK6juEldQRPk08SzWEwuh81C7SS4AEfB7BGPn
BS3tauIemtoNTW9KWaQAgGLDF6F1mL1D/uTpjv32uImbKNr3b6bb/V8yev3Bzr6+TlhCavD+3r3d
rWqYx9DvrRcAinXGu60s5WiU/Bmg5FJ2kx6j2uEG6hAssfnUvm2/DbG4urN8wjWPD7v7AkjvPJbb
3vqQii4iuMa44P6O7NR94ngqP4o92l4sPu6/aT9ND24BGwvWUh7NrLPCi9fkr054RwoyTepFs8Wd
wgn6jmwDlhkOUQH21Csi8EvFHgIDypZ1vlgCYCcYfHklPvxI8IykEtZ5OqVF/+MlfOi2XD07RcGS
puCAubfPxwAD6iMgZ3dLBhJfYkPaOwVdWVBog97AuY3una/mdwQLjicWSH50I9/xz3Kdfd/8zD5M
P6u5sMwBNR0XPLXKrcVoe/rOt2gNCthppfecrf3ZkS2/zfrnvoqPABdw8Ynleg2T2nkxNCsiWhFc
3nXqCYgiYEcv3L+XLWf/uq7dH8bQTw9qS7vfkS+T06yHNqpT5c2qicaMXsGcYlx2zJbREm94P/j2
QodQ/kLtzJ9bmTI0dCwWAK5eBj2vvwzsdx4Cx9saNMRwRGRA+D7G+ylMzQ8EBBFPOnz1aeu+Nwqb
GjL78qiXFSt9CFYPc4lc6yTv3J3FJPMq4ni5kMwRVaSb/c6ySd21ORB6Qg2rwJe+xEIpQLad/xwQ
0cM/c5aN2yaE1M1ByJoM5MRBBAgrGBMFqZi32EOfdu4DuVbuHCwyrts5WX8JHS0H1dPuY9HQAnQY
2Q9kY22pJswiztm4hPogRsx3DJxjYemJAoMpMY37oAfy6UpdsryObkABG2zwFe6ie5Ft5wIgRhtW
HRXLJyi5OjAz63boWEsO/a58cFU5GQrhgGiVCP/kJXjwvAB44RfGBsBV5nW9yDbnLwyLx3O0anda
yWDqZdFe6WHxREgfulZXAchUZwFWvcRVw15mw+7dvFzFlaTek2eRUY6euJQoLekD2QTgd6gdj1aH
3ZlZHzz0Zv1D7K89lCdDcLOR1eXsBfxqUMgA+c7BgxHEnqY+dmAY3ZhhpcIOsRWriTx32lqDF0AD
y/roM6ia1m1Mn6AFbd+dmNzXBhH6A5PKw0JG9qPmywxtW7vg585tkbSCv6/b0kMbJcYjl2nCKhpM
9qlf8/BKPeG+g0ltx2TIt9MI/4YmaaP5MIdOPQ9U7pUcwaofAjYkIM4MW1SZtsP0S4eZuwJg4BpH
jqt3mjq4YgfAt/A2gdUJcbP8RzKGfSKM8aMX8xxnZ78lcPaji5w/yE85tt5bBKfc5y70yQVvXVb6
w6jAX1lvPhIfDLPTYKs4BDVYHRNZGxSUwpJxgfoNs1cn1As4jaWeky5qVppJOKiMYBbI/eSpa7iM
V+bbFEqqPXTYPod+OPcz0BDIKvZr1F02un8Owj1uuzmPFF9ln5HPkHcQYWHKAk5pMJXerWbRRyD8
sOdIMV8LSPconhzQBfT/7wirQwtcYw5+yXhBDYnIp2D8gaBjYOPy0cVQ1roZaj4xN54xd9Fom8X0
WDEJ+p52SGgfxAXyEYg0/GWAdIKBsNmmpMyU/aeZehg1xygr5AXQe8Nz7y0G8rcnfD7vk8HMKDDR
5QqgGE28s8ugzRjYUcb0johkK9FT3vUeNL7nY2BhF7QusNj53WT2E9Xmvt31P2LZi7X+L5L9vA12
qrAjv6WJ+wa/W5M2PQxOPyVydhCn0jsqodRI++fI49UU7BfwtT8nCGMJkSzoC/HVivWw4POBvLlg
4VqJnj4gHKRkyXS2ISTGes6LaXK1Sizww+mYmrHuIwMGGMWshznBvN5wDJ4XScywRsT0sCFhaqfk
X+zyW5uJr2RhXwmMFlG0wzJ3G7645Td34bXdIWzXYe9KPHQNIr1exOY/ThGAwX3pPaQa91fhYwsT
+3ynvbF9Wh1JwBsk+3PkI2eoyJPhEy/I8zJn42mhseeXOLiICwhltkJ1kf9vNQ4Tbv4MucsfNaPQ
FlR1oOQ5EF5UorNut9/ME2dLiSi9dYRoECs30EuYeyfQ+awtKUbcMxU7pJo1cIPn1cZIz8Gq6KcI
f5nsfC9FdtxTfc0S+ygo1FZQW0rELOHvAicN1s2twOb25TPI+s8pBniwZul58ZajDAyIJFLhuMWr
ldNI1dbdORMrBDogcm7TqJYywxtXLC5+JW4HdOB7x3xMl5cei3pBTPvBcJg94M9VcM6FGiE0usoW
ro6bTmDZvG4hXiiHbgk0YrQE9Z8n5pBF869BJtcpCP4C8ASXyNdPN47ncFz+inZ5QAr8G7omqeGX
fNUunx8maBMhncCsCO8NgzG0uygCriYyeBRCxCEUCRZZaFwMvqOEQXJF4qkaxbBC+tdf9J5yYEGa
gihPPsBofIKoeVtGBupkP4Jnb+TelgOeYISJFLsJ71WW4L8hBIC+9ScTOl9rySkQfcabTfLz5OUL
QJS8QwAYO7Sx9Qv4Th2JkfcJhfZsMSe4Ix6Wcf037vK33QjkWgrGUJnyj4PCQ65YozbEUyENDy35
fZtSwP5dnXXR4w7uLsZF45h4H7ST56X1DHDdtiQSdFxOB3DE4MZxDgi1zXJFDshZLeqXHLc6E8FQ
D4C2qKXPKZ1K4nDClw3voWtvuwLnnfRY6mS84QHGJJtFxwWa19afIB3wQemKGTIPcob9E4ib5MTi
/ATKDoDFj1g59w3FfDu9q9W/wOs+xnci2iId4wftATh3Ynu1E4B/jrDcp056v/FePKg8Os4kkU0n
cXsXaSihomCNQQX2FUXhmsRUexmg11VnqLt+wCsI8ejBX9arnWZ8zjNgMZG5SzinVQKii0TbkabB
vbCoEP6YnGLGT/ugUEt63Dz1cttKSsLzFkDP7Ae9V+AiEOAExWnosnunkIyQyy+TD0gckBfETwe7
gicV29Oy7i8Mqo+iNew2J+FxDoYjuPXDEkUNdATfSux1jLMiTffXNtwvfpqe4z65bJH4DBRQIQpH
HaxfwxHblgWaCoLFG2SJ3eoPELu70UGdGUO/hHw/0IEqO88C0utszIBIDN/hpH6NPrh8GKWBkIH9
Ct7eA/o5jlrDEUoECu2eU8kfUA4jdNTT8Jxp/jURdosSMuPeH8U08gJM3e07ln0C0yDwYCFwpRqt
WRRQ56bIC5l14QFZt4n4YjGsMj0TlCbzb0It990eXHGm8RUqdpOJfPPU0vCtvUL68a1Rp/CP6v5u
Xg/HwxUiimUAQLfVSvLXsMUHPsbbvbcuh9yD8o6QV75mINQgstDkScmfOUBiz2dvPp1rb8srktJH
poJHbaPzoEAawINhFlnl4AZDlxSKVMYPfAdOpTQ9zoa9KzqeVxlGKG84tTGyDAKIQ8jU4hBKAzLm
Er5f9o63Wx1h+cT1+7nPybXn3UdC2kdsAi/dsjU8XJ5XZa4W4sIRilhN2u/NYqcYMlYbIDmY6NdH
0hOoQLr2bxcDqDfcf101ORmMWQM0AExzrHR8hZVlevLJpErUv6rfsyttXV/CneEKaz31o3U2hWIe
4GR8ZmE73yULLgEcR+ym3M656yqZkcrflrDYkjaoYYEAgtf96pcAmmsyoUwmEz7TBDAvWqJBqTBt
aUPv0RtdWARpPB37YDlRjLdsNzVS17BSeoEFzOj/pmFyH4zQsOkFsCZ+5TJaHxg2BNitClCjxrpD
7N82ZuEdjub+QE+IyZCud5v94fJ8vDhAQHOwwLOEAtxhHM8ZVPZD9rtn9p1r80LG+ZmFRB4QgaEP
3gp2TkXm2Evo2jn4XpyN+x8JNAxvPIVZDPWmoB6BIh0w1HnviIlUbxvGg4Lk4omPs6ihhpIIwJSf
QgCXy2MQjXurK2mUqAHq1dpHR0468UBi9QJJ0gHyP30/iuUXTSB4wE72m6usDKfoiNP4qUJUn61I
gHC20XPqOPjYAVBuwUPxHOI7LUSZr1jQDeu6ygvxhqyeu03pCo9Xj1wst43MKUW/WdhR9a2q8VTL
Wid9UgIjgYBqQ7/Z9qlDGQqw/nP3sdAfBhILcSEnsIod2he2NvvBgi082agD+Ib2D9FS+9ovaA+z
M7/jmbXHQdMc4gh+zGWyVEvCdcVW9pH2W5ENgNKBqp/Cbat7Ato6J6fOtmep819BtFeQbj3MCHkv
IPSFsiFPrhwiBU7RnPehwp/EQYfxrkkKEQz1wExlt9ZiLAco1KELEonY4fZl3vBLOvEKYXFtD6Cu
kFF7hd5rKtHB31jr/ZatPMeT96NhmurNX48Ocsd+8v7CUeGRY+DNuvCOp/4Lme1pz+mBA9eCfdYr
xpYB/pl9qefkuG1469qDz93zQjZScB7q2pD8a4KmDxFypQqTh5YuAqKk8SGeswZqnOPQe1+REP/C
wP1CZtlSAqn53KUGv5P3bWF7D5oXMuyl6sWjXGf7wmLyAq58KWaEERahD+xoCu8ixss52U7K4jDQ
7UA4smG4c5YcoQt99ByA4G0buxMP+A2cw1uft8+D552n1ZTWdYA7VT2wHLLv7o9sB7QuAVglTe5Y
GLxlwOdE7sGqa/Px6tMhhSZuh68e5Hflkg/n3c+eO4rWKvA8cDp++QTJMP3gXSIyhjcWq9tM8xaT
fti0eHdKpJoBpafjVNmef7m+uxCtw8phWy+gBPSLRJg/c+BvReBF17XvHsYpR5mP0gdhAYIPw7YD
vxyXu9SHpFj26R3b+Q3HtcdujO/81Ywn0WIYW5M1Kuykz6MHZDWU/yzHTQaUZg+e8v8A/j51nncX
Tl0jCQo8ggMbsYlqpPiJIOob4umcpUEhMYYXY49jdOOTBvwgWMztbZctEPf8cY94E/hJk/b0RQTI
Ora7W489uvXNG8f5LhKQudN9Ce8XGow43Nsh1cGvmSNDps5l9HDdnMUGhxI2+ev4AtITVlwWk/au
+G+5x+HV+fPftdcAaA30EoOnIXVZMJiGmDChfosAaNgMmzztvZ/aA9kIcr0qs2x30nRQMccdvGuL
JcIMlGIXvky7hvAy6+gdIMr+Mo5JdxfNm3nCfdduSuAr6zMVOL4yvhpxVwVUcxvcWC/B0lVpF4yH
IBLghNK4PWcJrLDjrR/r0I/pfySd13LjyLJFvwgRcAXzSgL0IuXdC6Kl7kHBF1DwX38Xz32didFI
JFCVmXvtnU/SqIqtJ40kLpgxTdFkG+Wx8dZqb8ku7LegYON3oZKC+4WN7UYOlMwH7OjHvND1Q86T
dsVJ1l16rW3IBkVBuHpCHQWP2l77Dup8mxk0X1Mb9auJGdrUxQZAlNBSF6l4DPzkhJEEqwbN+yZo
Jera6PJKolSc/EbO215YHnusBoOxf/uapwWZp54snQhd3v5eZal2lWre1rLukQ6G+hASWP1o+gOx
a3UFbNDJufipqZSuhBetG8XxxhIHVU+Q9IB6s9ASvDsJ1EeTu84Pfjr/GUO+i5uiW+Ea7EB9EjAu
i8hodBo7iXNVdtZ/66G4aKMBY/Sc0nnEK+M/9L7dn11dTs9jS3uAtH53TUDvgzLk/WMyVH0TayN3
nxGxWMjidfW+H4N+Z1TCOuROMF2awfee5pHnokhU8N6qWjwXMvAe16ovPnQ5pMeuSuz4viMQ4S2o
JIMlI11CqlkbhkSuRbhlk7e59V2LaWE3FlzLKLrvCk/UJjd539qG3j1KpRbpxrHV9wRpctVJURzG
YU0eOsME2hj6xhkBQkPjX1DWbDatxhndBQHH7OJB0dyXSY/6w6UdApi5X1mRzSyPdjOPVWc2jh05
uaYVeYUk/YLuvY5weRd/J5Y4HXF2UfEmnJtCBvIxq5jVqdL3NpM0oNq0yt5zENLPOVyzi6s8+9az
Kvq7GvTwPsHqx2xOQJZ0yKhsUk/8CuXgXJqH2tl3qe8fdCfxCLhT/j3rKdh7jpIffaGY5mBDqE4O
z8jW8Nhpx7k9FLillHNwh7E9Ae/7N9IJ/GvN+YEfQf1dGmfa6EmVBNj7KVPvJtHjurX93FnB6b1y
3zFRiMzGaJB4U+/dYJPdFBEk1kVEdsrXLrGIQqN3c3SUVCH1QDf3IEpe44tjx1gRH9Voe2vcDvXd
U4hT5omNbmKI7e+x6TO41qQEeratIgYYeF/UukN0vDpJt+tDupe+YXJlILk8u5VW3EJhGY00fKSe
L22Eh8e4+PLuvKhGPy4CD1USt2MUGF5UUzRs7IrZaDVYV2OpzkObSJw+Zb1bsXLs7DlPdq3fdvFk
9QSolrZ97cq+eXL5+1H7lwFJt/N3VWa5lMflzVwDaGwOoBDldRorIIj6mZp9O2ncTvU6b9emO+Ye
07Qyz0/d0B3TYfpxlgQcwmbe419cKGKEZfK2BrwwYeZP0BUUr6vt8X0X/otW6WHx+qttVQAaNbNO
5jUhLKkrvEcbXAH1c2m24bzcLJ1fC0k5KIzm0qXtze/62PSy6UgCyM0woXEIwPm3dLpm+GezSbNR
66WxOuNsWUwSi5ReEKktfagDpi2NcoYfyswxjTNjZHLrmDALufBog8Z5ElHaJOKX6aj5yFSVXytF
PmVOmAMv3wuZHKQ5D90WvyoTSssbpt2SFMmHcZ9WL8762losq7ZCs3rTA+Og2uTId4o1lrTNUZJ7
7ChLM2IlkxEXWtDAG3hh/2pJU15I63zJ+i6LbNU8TY50e66lRu7oxcY/Mvf1Xs+h/u5nPFFJN1RH
kVXBp9SVd+zsKkSJW5Ee3aWTccpsGcfwFOBK6zLjOZPgQqGs9aYwLWDysVNBZLPM4byyYiwqVPMr
5s4C1purgxtOeazTxJRYA3EHLWtKNFszQYTXVk/LAflp5qBEVRXKSz2WDo4bK/vrGW36RYivH2Hm
zbZlGnpbI08AJ5Bzvyi+CeWyRMl4xKGDoXasxw1JnjxtxMe8OW3jfInCcvcqdYo/VaJYxL7i0OeZ
xQs6eqABhr98BF3wbbfVG89S8i7a1sA2oDL6+hDz2VPoGTw9QyXWk07a9hBA+UKF3q1hpKYEjOEc
8UPqQopPRshnbADtJTRc/V+l0ubb0qWF/qQGecN6WF4qr7VODKPgvJXrOZGzZOpjsDLYpN7qH+UU
sveN8/FJuyZu6P5OT6XWip3LqN2Rp2VE9Q+C+k/ujBgblRLnwfCeVeKwAcCsxp+RoQ8JE3VQx6M7
4T6SKHIw85p5GT6ie3LCrDg2u3uF0ppsznPGs7PeDwiBEiC30g6ftcNWKNVSwrlOlx3hA9WmsRyB
Fc1Ar6hqUnCQ99k9Plb/uWFRxMxVYG67bAZNb178fnquWEe+MwYrvC3W7O8hO1HMFcXOKEyOem2v
rYdU5dYnI3SaczF5bwRwSEiQ9CMwuIH5HvxTp8vxSScTl3rue/Q1vEzqy+FObu9Atxszi2IkOzEU
63vKtXGq8tNYt6rZcrfLTz8Fs0DWhg4ogYByb+heXVd/B7Si8yZvQ+8R/WJ6hV5CxBUpGINj13VK
ldv7b3kLTEpFGOSMQPNwvfV1yOqIZaySKrYw627dEXykXFyAEAxDSKip4XGHNUIO/xSkx25ZaKcd
2I54aBiNxWM+Zpesztyr4Upnkwh4EnsZU3pQ8874tcU5HIogFjUYtmW22cmm1Nrmjuc9kA4wdFFr
9MO4YUlR113n1JYfc6m1teUCdR50YNQf/mBShBe5ddFO0/1JZ1vuK102FHtOLum/k5UqfqjTGyoW
Zh5LeAs6Qc3OPmOFqR5qNT8NTbPe1Ook2YYFhfwNwi1FzEfJ1V1O6tvrvHmlejXFaRjG54QNoLhr
CwRqnx+9bcxWJfCja/6YaQ+1o84r961fzOw/6q1w37aB8daZ3vwUYLW59dJnE0w5Yd9MSvvc0S3+
Oqbsn3pcIU9ldfcNk4DGreXyE70yny7mmk0nXiGGaTr3VBqBNeg/g919dUPfsxilNkug34w8NmtC
BzHRlh4Qsorx4i9ifeuCzn03Os8yYsuFnI8z7tejrRmX7auxZIuQbAa+XFoW2laXOO/nJGUVVwBu
9WSHqb51pd19YGtTl3FZ50+TDUSxwFDl8ZiNRgpQtDxnec+UyguH5sFVIvgrcQ29CsG8J2qoQ9/8
OuUTdgMwwwK3F+6q3uZJKbopGsawpO9JC6y9WHnk/08KWT0hXv2yyZ9nVNjXvNWSe2WpII7rIftH
Zo88zJLVpYVRl+Q5NP6lL2aVRVQE5n4Jur/kEbOuF8/Pl5UO18lXTrVVhbqX+KJ/g5TudkG/2pGd
2sxXRrdN3xaYri2jz/LEmqVx682sZhgLjk/XWx3E1RJcp+UOSmeL+Xu/Fvoc1iUCmCcL5zRZtYWL
FYMgrx6Gpm1Rkh7ErC17XZPeBdx3/OA8956NwXE1XpKAlAJ+02IzNEN76pQ5b8fAaqBN6X5ap1s7
/hNKRx7ixRkjVZd5uCnNpbPu9uHB3k6zBBuvMNNmTt4+cQgFPegpdzkldPedGWDc8BuAfN0owPRS
MMhXzL2XFgfbfCvt/tfudPUCBV/bceOYv4ajb/mav/cJrJVU9K21Ga4fnEAczUOul60yinDa9AZ0
PVmS7qmzkv6r9qgtLLt4o6nOHiqZdS/DpNQuG7vwxyCb7mMqM5f5ggfEUw79EhuF7bQYXBwG7gb6
/e80mH8MALRDUNyFbYIjsuRZ5wNRF2mVHUstu58Mh/gx8JzwZItquiqf5TaF4/D3ZcIAMne84r+m
yySVUyNI5ijzlDoiaX7MdJoZyreVg/je4Wevc4jHqhr7//IcqypUDoMmHFYM7PsFjF2bE97vyXUX
Ihtmu3kYfQCGCQzx2TdFfwD6viwidR5tUBiHU98vKmTuyf2up6k/a7o62iMxfIrGSu5DLTwgZjj8
lHOQ/a0TLEV1nzMjbq0CZsTzS3zSS5BWW0uVUHFCu/4nZEMdG5wnW+xj+WHSjA2tOxWjAs0qpCqQ
zZmWfjhRkBb/ZCOm/YiagnMnmOOBICmGHyYRSaprD+UUrvvWafn/drbeB3bqn+uw/jN7wQtO9Ke5
kOGmDcqZqmRcnoK0S2DRZkYlQGU0mSx1ZoRviOFfd5/0eYHfxkNpt/THphtngza3njYvvvIB8+7s
fWCuCDMy8T7nPP8vmRosdn1q0ZaRZTJJkCk3N9MtC2rE1ffy7J1EBMAom8zNk9kU7B3rSYbdd07q
MGj11oc1HeigOybLsVB4vSLZKqbeXr/eS8X8CEfwJbpwvs7r7MW5clVsmv5XCukcC3CFV09q/5AO
NNBqKsdqowXj3r6Y+ncyCT6hCVjIoPXHuHjqwLohif+ytiOWqKgoDKsu3RQ1V2fLxYcND/XLTJld
zwaOt0W9loZ5Z5idbd4Sg9CHC8Exauy27oT+zmFdUjmAJkrfcOqNV3LsVGW5XFQmEFBgEf+BalCK
1GynlDlJIrJnZlLmcM6BnXS/VZWlb27JRwn9bCEtGD4JsMMIucWcoTs3qT2eYV55STOmbEupksPI
Is9dsswPNlfklqqmiUTeeVgYHFTD7u4vYfyC7HMfkjGmIXFMxVML+O1NzG2wbKbjaV0G91UwNThq
y8FNMmWLuNSNU5yxnIN7gRqdZmPAArlM5sXyyWIoWBgYBSAdG5cNqYd5BTinutJfAff5gTOku/jw
ic92s1rvtjktfxLXs45DouyDP8gHo0n+dVI/BqyVAMKUD4vEhRXekU8Gj1+lTj/mZH7FJbRuUAt3
VVWehKseR+EC4/nBI6s+n+XQHwYDP2fK+0RNw0DUxk5fm8/+5J4SDQTBmBGxyjuYGO38FfMMFtwI
Z3/kVHDBqAmiNdooBcfqzfTmqDDDOM9ZnrugqKyFPvj4DnKz8Tcp60Ng35OjLe+VUe1zV3hOsQv9
8Z15/42ouTc3x35UV+uXJcdf5PRXZq/rZmGOvrGCcthqpzxMnhev5vjk+d52oXFyZv+Uzem4WbGe
iULcgmV9tcE2ua+feqpRk6+ZvABrBzuGiC+ljtoB/8UY7MIle2pod3pkE8JaZA9GWN51kdyJydy4
oCXsqnr9xRx5rVX9mJX5UaX4fnv5mBBgMAvjwSJveNN7ghJ6wsU/WdvKFlGuMZ9byRaD5RG19xtm
O92sVRqVrXjKpME75m1ze3xYMuqJeg2OodHjWsGN6JE1gC8pucpKc1F14c1f0q9BLpiNmtt8599A
XTElQzEmD4hzT3pFsZNYzTrDObQ8cV7JqKWoFdVaGzuCvAYPhXFt6lc59ywDUjcjoHcvZwDqqecR
nB/nro2UbT1iNXwIFpByZog02e6hKnGZJD73tHOZG4YNDQMb3+qe6UxojYJ1OwnrkaVgTry6Vh11
0vhIxzqCMm9RGmHVLB7ZSSKnZwcftspaiQXoSw+0d2g+i848ui3GpzZP36TCpJOMTreZc//k1WyU
WAM8ycTtH0bPoob0gz3cvHWaZF0fuoC6y5EMYhfOZc1EfgqNbeLZT13bEdLVDdk9WIrOol/Xayuq
r7Emv6snKibxyXWVPfM67wl9le/Ovfbe8mqGvJzDnOwJzCS1hi+pz0iO8pJXg8Si3Wy6tzCxv9pB
R7Ng9FJM7Bxv8HI0LvqfzuxrVmbVtrr/za27H4OQHw0MpR2DHqUKTyan0ewDGC+GGZ58Rn+BBUJA
CNaf8D4XUh12Ad9rN0Ni+pg11Tn1w//kOuGeh+K1mzdgplPjTjfyTaKm0Ye5XyIAvdfGDgwI5MZ9
KCB12+S+RZwhNV4ACNPlQiLSQYvuV9sEMrgK79uS7J1qfcjluK9a8eDnrM5mClzx3c4y4bMM9hIF
YWY3tAvkMcniTEvykuokUp78WtM+mhSH5lSdsRWwzsJ+qwp/h7fBiXUwPvc+zyghhIe2XHdOOtxo
LbYcwkcKOTSDNppgQ+ryPosnbcJN/f0wBS+daUau0V9WdwDFbs7kxhwKnZVsEUfVrsjYctaaTspH
G3KyBqaNUV4ypbA79rmp5aljoUVdkI+F9mLo8lKzq7tRBIshKGD+Ki8rftQhExEl7t7yDH76W5K1
N0mSJYtpd0Y37xQZb/0dLZLGnu0jT/DukS9or8W8G408WmR91t50RiR6SvORV1285bX1YJEGhVuZ
hsNNYq+hm6/Tg/KK/VgWDCOMJ2LU7mf/fwHeacwNl4nss55AstnJ3tlCQtQVu7GtxmBXlPuq3OFP
VppksWdAE/PRHNpnr8i3jLAOzO8JTLDkf2FQ0JP3RA78Zsm4ye3wRCTWI2lZkfYJGLw/pVPVbMWd
6lEUlhbyTD5/D9Xy2S7/6mw4BVN2SpHIJr+6Og3hCVbZPyzu+MI+iHNn3hX2wo59eDRCmnaKuI7c
y2M0WST3CrytceXFqet94VvXgAiiDSs06BgWtMlRP7RjeVgMAu2SGcFSXmvHvAaKnj5UYpe5Tbz2
Qez6fUw7huc7/1yy9UzWHes51+aVt+CU9epDquzPbPEvmyqu1ryNoOt/bb/89MXwIBObvTBhQSZc
8FgvwbWvgitDtphe9s+QSZc8KIP323huSHhuGdps9eh/LC683tRTXOQie65L+4VJD1InJU9Q4itJ
VsgBN7e3FsbKuPbRoNOEf657rCwNJ0VcLXhxugBvrJ+bUHyp+65a1pHITN/oWB0+GufqOOVPapUy
lhhCNgYY26ay3c9COH8GR0ViEl8KD+KhknguwO713p2Wo7HoNlZl+ODULjF7CRj4YqUvRT/9kvm2
Z6C666R11vN06Ykkmhxo6ZrGEN4H9bhwnhqNdOWYeAfSr8nmd+n6BdIrCH8S9li8DCZngNMEx6YI
byR33gwH1mqh6oznsvr2KBIOAwrG1uL37SyIJd7GDGH/xR3EvyrRmyAvOPbwyLmMEsd6Ooa8CWq1
D0xkt7ZwHw29xHr4zJnMGfcUnQahuOnaf10VfuHy+2a527wxJy5gY2Ek5hYXxnU/MIPRCJ/hwMW1
5nqVGSuGSNpIgZME2upY7quOcLHJMz67MQHRGh+ypePyDGMCd3+akLqsJJCUSTyWXiE5JMBQMR9V
CXtE/fbHJW4HZeaNndfTlqoAi1UVVMfFyoZd45MOAFaQ8QERvTFYmO9Wl4lDsaSkw+TjyMvfgB25
4yGXCuR1hTHBtVQcpwAX1aYIEn3BsFOwTBmofi29cyKs5w5vSBRqEKSm6QkHxp0f0CDTI7pit6Th
u+2C0zTFcK1QU9lABjwTmmjfKVZMlv0Wv1bVIsAKi7BktS365rlPgQIdmRynFhslwrCawy/ia/KI
0MdHJ/Avluud8rkAY+m27SwemLvsavwfuzyxmBuQH4FJ/dvJw+Ehbxbz79A2y3XWWm9w45yMrPnK
dBezwBQLK3E6lxFEOZ69utq1YpaMcXJG6WlX3RzMUXOg97imnqXtXDV/nrV6x8Kebs007HmibNpr
7OoZkI2gzqIEGkkx2lDpnin3I0wM310Foh+GJH6RoeEb1Iuz21hUZ1a+YSj0Prd3MAKr4EGZONrs
mvFIkDikxQXu9NdRunrKbMy97LVBQM28gyDcpp8KItf47pSbkwtXjJgWmm1gOPtBEgzEuG2HnRPT
S7vL5yzkGFk3iPX71FiwUhCIE2A/1qDbXN/ZdpyHP/lUH30mED33R9dSW9tdxNVd4/3tDyIwTgKP
Cca2MC5L+UwwJ1ktyxbq9c0vs2ei+nrqlgZPe9N60YKfERzbPPsr7VzITGkJ/WhoLAx49vDQpu3r
6oB1WNKOcX5fwlzY5Ed4uPdhttAUwFFwDa/mdtRF7GfqNtnu20rhtsyEkwwpZlMKnl26ll+KjI0F
spMmE10ScfJbiupvY45fEzNDUfj5VusMKa+y/6TleLXs4SoJruIbUFGTZK9DR86k1bj7taBGow/b
hWV2XCd5dcX/+vGIifbRMWBZlwkkwX53ckT6PnwmAuxiio+yny4LC1PmafhT9TWZFi2SCj5PjC7m
YSJ0xDYNhGfzaQkk3PvsHcsq/DN1OA60TQzhbAErrsyL76euu3V778XWPlkBWHjAf0COnbQLLnaG
wukqg9gQrf+aq+We687jWx6xRglb55s58XDvO/1v4Yh/Fp9JMiTPdWDux86I1hGoDcyLopLAuWF8
WUYmWQxhsIZf+A3Uvljd/VSKEjpkiZFey21RVZQGjH5TWX1RZuKnbZ1L2peRv/TY/uA/wpTpGigx
smKS3eTACtXUOJYmsCu2m/e50HdXBHVQnzNop4FPzwvSKfCP3KX6x3e/RRaXQ7ix7gNveNTQTD7a
aSoOGTXxAasHH7YzaMwAHF1k9b12XlBfmlm3+7Vshi0kDg91y2TVs5t/+M6II8WfKbTXbULLuxql
Oz97dnnFqaWjai2RESLDc3maXe8xT5g7uck2Y5iRc5pxYKxV2+K8RMQywKuZzexE479KxTdQCUKN
zRMHIyJwPu4gSyPcGEe/sXG/uBWKCuVgUXGElIJcanrKEBQ09DHpNb31npXKQYmb3ta6jh3bIAeH
MNja/Zrv90QS7nKTPLN1few5zzJpWZGwl6taK9K01nRj3gnuOj+HQbkjwuqzzM1DB15JpqsZYY7a
s4DqK01cwIv8yzNW86KcjlSK+mDAg4HG+1dpzDuY7x0lQARzruMehRJP+VXNw3mQ5b8Ef3w42wDZ
BYcKkV3zwJiACBCQ3jMyNJkYKvteCv2CH/B/EW3pOTNoLQf1QewsqQN197cjuCO8O/2Zhg07N/XO
jjPG2G4PQUiRBIGCz7PfWW24qwMUfGzOilFBd8USuO17ugmTBnR1iEhZLY94EFIvliG7UmUS7rBa
d0eFuBgkQgmNlMyAbRuI+autE76XbBmiSiOYuzoFF8ixOSVBtw+BRuF5x1sjIY3s4QggulFWd5jw
V6NhAi/orreekqYQBysY+KLa/AtzoLVRk3GzM17oQOoiWjxDbMv7XdGOWU8eUkq6BQgqWUsWjg7m
/ue8HR6nhbmL7NSvzYvEhPhQT+1XWjUvTDZOs6jubsOY0wEEbgVZdxl++P34wSST1q7TPMA+IJez
pKgnCxbJ4WHK1TXDRoZojGpW9y3sOVs4gIqxj5pSztjuk/zsGnZ4KIjL2iVY7pl0MJumNn2DhdDb
lUV5KqBjmu5L3yh2OP1yRAT/pS2gokA4SANavClurWQfrMAieXm2ivAjg3WdV9zwnm24e53mj6pa
3qQPzCfIdCbGccLgpd/sQHwtfuVGILHjgz8kn6KjOp9kMu+KnB6w6Njn2mU5RqtJ/1eQfI8c24Ff
qshc0uce5qyXM2yh258Ly4ggaY69OUR0XwhRPXHYZf6FohbddQUxtNc26x+ykY+A2J9NslRvRr/u
y3vjIyjS/e4PAuXP7M5nzyYugszhUH4ShPuVV/OrcI14ziXUQube+aHnBuhltRAI8vR5JikEf/6R
1JNL7lg/Q2I5xNT4hH2u4T03mpWnZSmIVVzSCOX7DGRythPsrRbCTKVJzih1Tck2Q3jbOJYea6Ic
wMG2WBG/gfzxOkp72nqQGQJL4ylbjIQyty7OHOlyt9oEsfRA1lvajbgpbQQoH0N6s4xbPUmcdvy/
GepVzFwlVpvlhsfpC6tklGPipdFfsBI7EmS/2WvRDkB+2d97iB/McsFDDf4z86RwwGWl98w1MFDD
YwgfrYNnFsc6Iy/VM59hrMGCNdFFFukeyywfcPHQ2Mi4SPS/1rnnl9rltuy6aZut+NWKNK15QUnz
JJBqLYqHLHDhFwtUbKt8ouXClZhNV3xsR9ds/ktVfxx8h3gYFZwtl4gyZ+DX84v9wDoipOGzl2an
yajPsg8uXtUdszR9M8zE24ZFex0xgNrQ2DwPloo87eD3Mm6Bx2AjnB6TsNnNY3oKfevgCLmRnbhx
Bj6ixaBHUUC3ICSFhgpdmd3MJh6r0H5u0urUBeafoLS+Fzfbu/V8CBaiysr+w7WbJ2caWNIw0z+m
NlMNSx7WdcEaik+NaMKHtuh+/ND5KTITczT4LWkkpG3xufbJQq2prp3XPApaaqshvbZdD+HokmiH
qEeK+iEUw3ll3YSr5ltQ2ce2kr9EgbyMoT5AvLF4fXkwBAbioFb7MhNkKomTVqT2kVDgoDqii28l
0Rl2bcLzFp9Ofrd5a0Qmw/xOJ2ryLJlu1Dwqul/cIMEnVn8cUzQksrezU6bqfU1siS/cD7JDotwg
0yDpfUIpiWPx7wtLx8l8bwv3Pxxm78HkkpGhSoapy5mi8TzXjj4CGCJ/5GcxrIhb7Wdv5S9B3T0l
9LYZdkA5LAR1gB/M5n/e2L3bbQiDMX0nqX6sXBx66YBn0K9ifFb7DKc2kUjWK88XkEtSfbEgU2/d
1P67oFcNdvraO8GLWSc3fj0Sa4gtKHAUtHf3QkNEItXWch3gLGxGKts1p1EO/X0x+YA64xjzKd3m
jujkSriMFQy1N5N8PZAyXe8MGaq9QjxhpWgN6rmedWbuHdI8GceK5yyzRFRaJUmOpNv01lvRBqeV
NDKSMbinMo5lAniu0rF2auLpHobm5z6SX538Yi2YB1pPv+Z1ceQSfJOlsYOXEnD04Zdt8WrZLvN0
GxnjYVjDx9RZzyIbvubePfHSLdusUP9sUdOt9fMhJL0rFDS0CAlHf2jWiyDUGjEmf6gKvFFFu9xG
nf5kQwnyumTbqayuoqyvVTkcfReE30qT96IHRxeNeG3549ecqEGfaSFXzmn1ln7ft8QckSt1qsOk
i9GRb0knztgTTwCSj1XmXcuif3UW50g4X3ueB3nJMhfBy6P3QXC+pqwb2uBPfjCMxgB0IUCYWWkM
/h9pXssIVobvrKjZ7JEtsZdYL+T8o4mYxucqeSYyFtHgL0bzcu2nfLHKLdZYPITUoUbSpTFJIJ+E
OX17tf4TVs2PXWMbL42lvSw+gcFlYBU3W6r3+5WK5ODzjahx26/Zr+Eyjp066518q7M5558kdb77
Zr/v+oQA0HtAfKPGJzGra8/SALjV7DGkUOJYhhLlYVEbmXZ6R8ts73rAnf0618a3CsJzCs5IWEyw
I//npRnFQwEX+lvbQKxQXPpQSPWSoNrue7N5oh54G+vkQ7U0iQwTY1/l58JGE8LHcxY+eR3COALf
8dd48qXL9a1vq9jXM3bYwXwIm+abEgzY0vut9RAngflIbIfYS3YuM7OqyriFWEgAMt5QI3Gj2U2y
n1ubFFxfMpFe4MyK4DQVhNPWHjmS69NiV781OygzBau8VuRB8LedtTaRQMnCWAvUFa+t+Z5cvpHc
nzLau5ZZSctUKE3aIwm34lCL9VXlfGIrGnDrGl88dS1JPLg7fZIyKxXekqyj9KctXYX937pYxAQ7
rApkooOYnY8Ly1cYfqje/bsS40NLU2i+COeXUutfej+j04whHbkrl8ofnsYB55yekYNlOD/KxvI/
ciqKz9ROiA3MS3FlSnkp/eVfMvCmViG53JNvXhtVcbAHxUdVYtFfHcyCE4hDBl93FE26o5h6cVLz
l3RTYFSXiKKgDp0dbvc1HgwcbkjATWy6BdVtNRLjVCYG6TJkEUZhMT/luY8a2HZvAT4blDycffVC
dujqzMmhS/S5kggtosBUql1Sk4rVfiRiiWxXc/6HqlDGlpBGNCF2b5dp3fNiMLu2wx2Dt/E/kCux
M9amokxooX6zWfImJ1wWOU3RCp6+cWd5AYnAwJCLpbu6rGc8Q6xmEVpJ/TzMXnNRs+M9hOPA42Gy
e4zhHLn30mfA34XT0TLrvy6OcEpl2rFsVHqzFOtzo8uv0nFB18rPpbpnmLgrQUK9rPaOyWhcBu3V
8+StbPMfm5WTwg3/5u18QCI4UywxsPSIi59Oy2I1x8J0oWVX50Y87428MgOFeVw349L+Gfg9MtN4
rRdaQK/vTwul6AbXkRnnxuyDEy3H0WW6OybFP+I6NExAS0RcVZ3LdK3iVhpvmfDWJ9H+H0nnsRu5
smXRX3l4c6LpTaNfD5LpjTJTXpoQUpVE7yNIBr++F2+PCrgo3JJJBk+cvffaFvJGt7dTqW+92OFn
aee/bdY9MzOrlQEjejO4cbKD06GdvAard2RFincB77AY0fdZN/poPzme8czOBVxJNzCu5/qrGWjc
iKBIabWPLqhmrhqmXMC+F00nHR4AnM3xLm5sZWBBZ17CRFVulTnW+6mCZVlXMjTn+IcL0V8ilg+Q
MDaaKXaBlT0Bk7u7nQX8qMv3rVZExGkd79P36u5Bi2DmuFa9G5xhz7vsG9/IZzHnX53y+KXr5yrW
oY33l6BUZHHxmd6jPmHcT5DUcVD9GPq4SCkYaSeLu5FLAh94rZW8Iak/2QNcI05s9wlh1NiK2eOm
XAR6tydISymem09/IXdy2HuLN1mvJaz5YKpDG20aL3IRXXsW+Nu0L/MPu3RpmKXC7TpjMYIpTGmI
CtRrJPvPbB5fqq46lR7Vampaug3UEVrYuiElapN+1pvFLN/kUViqvLjX8Jn7wECX8rFSBnpibTU3
2vLIwailZTbNyWO4F87UJ9eXy8UtRZuQTXPCyLOeXZx7RATCNCtuIzlT3Ecb2JlOqPRk13rO1hJ+
FVp6rx8j32kx1JO4GIPMJ4Rr4ZScrY1mwUXmhbDlE3woc4bizIeqwSbd7LWIi+u87wjt2SQyihKN
u3VANdZKe8j7LNgor3iozO57xKVIuU093eZ2lm8e0TbGaXZ6jNjNRLrUnr7F2NtnU5nJKxyDcmMV
HOd1qk/MYeOlC4w7CqJ+GK1OfogpM57aiv3mMPMxyXqGijTOPPsCz6becG8byRWZGBi76hzrgmGk
dcsjroyayC7EKN9qhoOBoxv7r5rOORnAL9oplle3Ss5aZAXrmjv5sadbZA0SorylmsSIIVsw1T20
snEkgLXCR044mFaUDy0xKIiaasReLdU5ODuY77m0j6J1PqBphMSqQXt0uoLWmc4bwm5bUQYvacvm
OMj+2HGCMC3HDGZS+24ECT9RFg+sSPaZLPZ81nieYuOUJ25EZojbC/nrR78cyJ1Z8UbqKSZ/lX7k
BqUcXld81C4kdCzJOyGRQzLAFvA0e/JnKfBmuh2Kof0SJC24YVok20SAXssrKelyaL+s+5kiVrip
PdzUcucMLvjmcThC6X92iFITXyab1rvRrkQCbIgDjpX3WdjE3HwP85jL0o5N5iaf5SPB+peGmY5X
sPU35b0elR4vS/orsAXX1D8XAzKP4XDVN0CE5FEl2O8AqfJ87jCS28hTNfILweOrv+T/5ILqzNql
TRAmMxuppdlnl2pJe8wdAH09n8R0ABFQ+NPOJ5S1ygn3sq8TGNL5h4r8w8ji4GdIxM9UzG896U1d
+BcwVRvc5q+dgFLYmO4B0+pNKvEq7SB0qfnNffiJE0acwrirFNETrIAbAeKKIi6JjXxxJ6ys1YIv
T26eYT43cnhuXUJNPEtyzaxzw8N/c0DIwHjR+Uh0nkZRTpttIAOWobDUGR9+SpVI+tQWAWZHE9eq
vsNFDid46o+4cXeG6s6j42I9yEvoTyMLn7JwVgbz3iEtON3jwVjrXf8k5+TcxglWGA5mhycG324H
lB5qQp6VKFVJu4NV96vZ8YsS8cUMEPDNf6DWEybUOihD9vjpKnKLvSPZYeseqO22HrkhCliamfdg
GeXONPEEWV35UjJZhAOKSyrwFJXWubV4QVvQ0GnMo43qRBnBVouCSyuZAFi+dqcoS28mkPYwy/UH
mziNyI2Tk8nnuSge5574mkEY2Tc37OooDIAy7Yp0R7DijYxHtdc1FL9eOJukLjbaoG38njQ6nghd
B1Sc208NUL5iNP5EjWWFnj4vwVPrkV3fTtTBHtRRtar15ntB9pguUGrfpQsC+whrjGXjfq/S6ptO
CPyT3BP4XxjSu5LOwoZoE3MALAiTzfy1Iu1PVpKYROcYUOp4x9ckdOfxUqruaJfsgTOZXvwRKP5s
u2dzCh5r9jYAWZKDZ/ZHfVk1WmSnscsTOga1EYzz06RFoRk0eqgHIzjsiOirqUHotGCg0t0beZJI
ZiLYMQ/PI5NbZzWPTUmEFvO+vw6kRp8blw6TV/YWUzs2WukvA27MK1oruSIwnX71Zo5NPzlnHlv5
gOfOYUci5i3RrEtuBHy+vNdSY7lBpRRhlBL2qBita6IuADlpDRFIXHPS1mEyumiGfvdVs2efcvtW
jO7Bj5FWkuFt9KIbds69MCp4yNWmdAQ2hR4zwYivYiqgUxTjVQucN+Ub3ZoioI5AnL8yDYKlE154
Fn4ZtmsLRwSVNCV3tNg0/jpNRa0DzUylOz0KMwHfSP2Pcs9tl938wiaI0xKOLO8zXQkwNXdBBkjW
KS+uGLAp9No9z2lfIXfRegIhddipmoVnG4NDbrT3QDR/Gu4fRyKfBPuLrkK4rTdZymRn8dFJSvUU
LQF7PGuvkssLqvGvH9nwRtQ540WCMdscz41bdGxhBuuQqEV/1k3eGIRcwwamLgHMzrxB5HFXBvYv
MoXjyJZw2saCt5QO0oht89Gw8dDbQwIAdbo0YAoN5T2PtXZz6m6dER2wyAQ4kB+opSd9ByGMUWY1
D/qrsewbAmuX+3/1KAe41V7yZepw4nWu9TdZcyFwLbQiOsckCz4lmSoRVF6JVfO2mlB2SKVHVVjM
xQlDwTWf/HPHUlU2/ruu5rVZWncqFi4NEIjWfc21COuUmDDlK8z1ORZ0P0V5X5jmGU0jPRgnt/yC
KQ9Bmt/e0HpHZ+C207IlZDrblnOyITn/4NCq4c5ISwNjP7SBlwoOtcqJcBVm8WGMk3PERc49qmhD
u4qOtq6/z1X25CFlLPdfLiT7xpgvDiYZyuKQYOR3hhC7KlDT3aZ7gaS0rnv9xyR8sPL0P51dbHHU
njKlaoIjM/4uMFtx/jbjl3VsXuZ9svWnaNOX87TRJ4Ccttr3xXxRroUXEiChwa6rtcEBik8FWpS4
Ujg55mFk7T6045uNwNsXJfFtvgnC2eji55KgLLMx75FvM8CjTe/LSsK9QsIAIZioKxHJDBHZOc4w
pjyCmRHpqlCYxQWm3R0b1t6J9G3Por5uqRtR7s5adodp/5UAYrcoPaeybRNkYKSISPBIJMlji1mp
oq+nYnBAUDkMmY0Hi92/Oet7C2OzZ+iEmwMWnF0Vv8E1Q+EzMZRMMzuQBGc+AfgK4T+CO1qJfZ35
R2zIu3b2sTp3ULNgCrbB8Im1ck9+HZXfxh1MfcEm8lBup2Y8jXq9GUtt547aC0acw7wYyoISAg46
mEvR1rC08XmG/Jr4F1M7+bKz7GUcrBNR741FM8uqn9IXO/B4J1ig0IND7FhXoKO7JOAnhW1M5TRM
dRipFbFDLT6atUNno4NvrNJ8pj39AYj6txACoSSmPyLms5EdMvMh9rojVStH8PThWJf7MeHq6+f0
EjRbdyBXqOVkFCXKcfLX9B5zi/eJWbMhJy6lwF3HiXNIWpIxC0GU5Jyw2aNlDzapPuIvRHb4yxZu
PafLd+Xs7DtkAivL9kntxmE9EaAVA35vklwCggiKfrcPiNWgpIL2NdHzyNT7HJ5OIE+lL7iGAxNW
dGzSRjlwc5CFs4AO1z6Kiz3av7he0RtH62J39pmmir0G1CfQiLV4MebgZVwQzw7B4a7Kz7FPE8uI
ApvpZxoV3zI5XkeohmmFLpoNT92Mo6hVa6/0P6s+OQ6q+IgZnEmRHXulryMe4HasLxlBA8cmppw1
5sob2kNZa9ve5v1RBswa/o5WgT2soI0el7sxbTemh/6uEdVgZxL0jBGJ2gjdubA+C005Huwu3gtP
O/qivwVu169KzmB/UMSVaK7hpWZw4hQx/EVNx3RkrlPslIMtNm1sPIy+De/CuKYB2T9XwHULLj4H
pp8Skc26djNW836M1aO7zNlZBzY+e6gd7Iq6JzhitZ2kVwKuwlGCsLHSbstY9M4158gr49UUAmRd
8Ym9lt1Gp/YlRT9E9naB5owrb7bAYZVn6PZn6c57qPxI0v6efjsEQqQVoOAEmk0+tm4+Hsuh+bI1
be+XboC4QDiV1LO56WdAEdLeQKz8ZjGWhl4DEMyROBHd+IpktUsm+0ZuNMXVRUzTqPxHoUnW1OLS
JfK4QJXkrHbgjOiqiIcApmh9V3XyzP360WDbMM39W+fhcvAcv90NGrJ73f2hUHZnJclOcFLFjfVc
9vlXbqkfkRCBtNBaPEnNT2K/OTY2UkWi1uV7NrsJ4RYayUjKkHNiY1gZLqeaBXzsTY++oz+5wKni
YF63tnrG08K2r30FywdmtQ4eWtOk30pO+6rGkpzY41ujGTdUMYfBqv7bdwPxt4ATS4nHDKWIK5+1
KZQTTr0vqYZzP21V3c1YPtkjVKSqn+61jis6dpc12MxdJGpeiMXscKymm07SUmiPBxiChOec5IvG
oeEwSNIHbBgAs11rMral/0diL8wIoAZx+iDwz+K72xfgogC3YZWJsw3z6amgnGIKyi+OgVvvA7Is
QO1njExESjCP02Dgs9OUcO+7RQKO+ptGiKsfnIcuZh1YLtVE7c43NCzP+YttqgPl8ts079Ykud/r
xDhU0vtr0XgMFpGKgvKtTBoiHVVolEloO/neASWTI8sxaJ88nQ1uAfQg0vNtzArfNf5oHYA77EEE
BdNrQ0XpuHjMBMgtLCU9hxUf+zLjtl+vFe5ZHOf0cCltF+NAjXX3Blsdu+ewEZaYdomtiMElu15E
LJ5A0fg0j/j+0XBaWvR4onxOV36ym5aaYU0xfMykBmIr+UPEiXKBAgJyrf9tRIzFVpZHSuTCpC1v
M3Y4Uk4/wh8varG8eEQHkh5/B1bGcIAussogFAks3f+4/cN2dC/ZbJ4AH2zsSNDRAeCCGfGiW8NT
ZsAlBJQDs5kaoXxdmP5Z0yBTmGjtWdFvHT9a6qDkrwoyiizYJ1CKQILxQL80K+QBBaKQsF2IvIQt
OwYkkgcbcKZqCfu7am0OwWYC7sOnl/1ex6PdkKqCrIGS2Qx3wC348Q2KFulh1mkvY3iL+DoQKMAs
EMOzPP0Q502zAf33jOMDlgqmON5Qr0YFSGipqBO8Sxpd7vqcjlnSJwZG6lqUe7NhgFIWWByBb2hu
EC0MovkK3lfp7rPc3nm07001T7QVUZ/o1i29Etql7cZnojJLi+pFeljLgomEv5Ns3Lo4dpa3xX/D
TtZTx44Y+qprpYE5qzC2QeoTr4GDwuBvZvpbl1ScDYF7TWp6PYVDJKxoBPGRitafudoxC3BLrpM/
/WwfewoTfHCkcAIuE8e1muqj0TmfXVy8wa8Ad1sD7JxTqi7qrWI3TcUCA1cQ7aOULItUL+UCf1YB
gByQmH5tfEwBY5NdtaREXvzcWKU9/A2mja4DiTFVYD76V3oFQIcticGporCh3CRK25guJki+yKXP
sNbmnc6EFDF4Z1O2K+gxnGYYI1pwnOp0HWHXHFHeTEglRYsrzbdfSo9OAYNSt8q4JzRZiQh3GSGo
sDXZHRsNaQUsXGHclO9zk/ySgoNfmWdX2xdnraZ+sph3acTaxY3gwHKlK9dBIT5c1nB88fmr5am/
LkEQOXW0JDj4xDCWX2YYW1YqgOtY1JNI41iBn9/qAT5L0mXl2naoQU09b0Py8SpTjxLHGjBwYQWv
1BfcSOs7htA3NGbg10zw9o1sCGJOJ2II5loAyWkNLkuJZ9woRvqNGUz5k+g3qjKtnVlpHkd2dzz+
7d2s/deqHUJHJSeQ35tGjNtscDizfeKbQmq7IZvpbDNPpeTeUiQUNSl+abGzeFVv2ObO6CfEOAF4
ZSOQKtBZ0Au1PfT8Kyqps1JxfwGAsB+EfMZ/SUTCij9curKhsqHEya1bpWE/abckb8+5lkAYuvdN
90Qzlc6rjFLh0jZPQDiylW0OV/hLuKLH9xb9jfdCNK2VfJppmIM6c1GmuTed5AMNa9eIRdO3aUmp
BCh+mnXggaAubHsezroroFNFvM2YYNLWOiW+/JmBbfEFfJVE+goz2EUL2i5ov2MYBl3blogJ6ZZQ
11OuGJhopTmRSSPR3iKRsCZDCSfHQnY1Gg509+4jrUNvJeMHm6ETWOR6fAA5jjcYEAfTakJPim1C
Z145jkd/sKh0cc6BMVD6W8h1EQzvvmKo7ZXxrGwCtXgsNXt6Qil5H0Q0sIaHA4DRjocJOV9zuWKC
H5wT9BOhzJdR1Rz2apM7DPBCx6kZjB7oUtqoVsgr/Vo1zn40SD7rSXwUbn6ngWRHg1oIYeFs+dPj
qNXrkc6WyfDIXVdVGNjptodyse6x/+x6pqkuMe+SU2Ovu40bNphmjboK5RQfWirxNOeZ7dIeW+63
FSVPo4R91TYZPQmoIRgEDLqeCX2LnGuSx/fTrctR7WdbtTylEXA4YtpW2t9Tq32vKhdYTXd2NfOU
pcYj6eSwMLUte1fSWpzNk/cu0PmwL1TswTI/rHP30+gMqn0JlWlNccDSgy0bA5hiAdqOi8c17S4J
LoMkWbaaHBhc4vbwbY/t0FzGKfge8+QN5RRMJRh1Nlsrl8mQT/+vGHltGj0hyNQYzyTTcyrjilMW
sLEH5k4Cjb6vsUKddVR7oOQbjhMfZQ6nV2k416JiYz8FB9X/JDOtJRCnYcIVFzDwD/YYFwSHmV0t
0tZhqnU3EJIYBwvWU3mpHXNdLu9fxgt2NlzsHudc/I4u308zCHulF+jgkrMmKKadlkKlhftrxGrd
6xSPu/18Gn19W04U1aetOPoMmRJcdpn2B5kHpz4pT3aafXAELgta82ZhKsEzgGvPtA3svYbuvqrW
MykOglWAiG1h9xR/GxL7/I3pdfSHHzp1a84Tq1l5gXPIgjY7oIfSfR3k90lER4N1ZhOIi3CIrlS4
Ylcjvg7LdH54Fcmu/eWyuS0pcmAb2V3H3F+lyti6vbyjtC56llGv+N0iQlqDtnX68tzpybvNzora
BBDArf+mpVzlysyHTaW6GDDmUpPecQRlwFTUyVejwY8q//J6+cTO/rOPYnTovv1oDJIIZe9+dQAi
LM38EMFsXSxDYwm1CDLQZz6Q3R91J6bvgPYYD99O48inUvVbjXOdfvUYuKT7kfO+IaLAdJCVUp2k
2XaELNN01ZQSWxAImC30+31BRx9BbyWfZdn/6Rz9zY05miDr3vHqgw/nd5dM0aNT1B7wexKdnvY2
4jf2y+Qct8ZLOwWKjxC14pnFPiWOsnxVdWwGJ40U0FjxRZJ6+4iRicYsfqjY6a36PNcYCVJ/raVM
bs3sfyVEfleGwX9i3cT2nKb4T4Na6tH1KNZLbnm3mErarUU9WZLMb4MLkaKYHyw7ec7n4bUvySeQ
dX5gf7gPXKxwWqRjwppsa+Oki0GZlfvKNeyXuBv/Yh1jHKq7/YRxfDsnmI180FQGWrFwl9W4zw28
bZtbYvfglVMDaaL2/tbgs1einN+w/Rgh7mLsRQl4cnA6J22CxlJN5YGP7gtsaviTnl4cS2uABoKR
4mJU4tGaCLWkiYVXbVn2Sx+BmGYsIla8uegKZXhoYyRiZv3Ia9+czGdBMq4xbmHVpEg5rvQzQdaD
nwZU63aUk0zHfwqzsf9Cb2L64mRAW2sRGLrHvNC/M04BfylXqIkW444hnEWwKGCspJ6Is1Vyo90a
AmaH074WU7OF8/SattrwJF33xxj/seN5xOoHsETxlN/7wb2UMDe5Ko7M4tDOb1NMUyM10ynH8Nh1
h6aPj1m7NGJT7eTPccvll3hcbWKHt1u2V9nQbPV4ePQI765Jl1ALyqGKma4182tFQ5ffFFuq2LdB
XbKYnPoydG3s4mXz6pMWw6hPR10l4AYQ66jL8pPXN317LHGIqFu3lCwN7WxPfcu1aBIjrDw+AE3a
PEi/vVEcORNgRPGYgLS6dVY8B068SRyXViXu0TbMubA2SxT97EPO8TVgUpKKbExDH+IA4hUg147y
aTan445d8oM0gzd4qjq8J2qtZSdfgvELnfdjTA3JqATqhUZOGI7ztVOC7DzLvaRjHTc8G934Y7EP
tLloOaV4MMTdpsAUN46WPAcsqlwpT6OZMslwN/4FyrXOC+3eUWs30BhAYs9J3U1s/BJEDk1AjyO4
+Yrrfj+Kz5LvLHu3zV2G5Kz8+iSLhMsPDk/tI2jexnjYRgU5Q5i0ZE8YVmeeAvbDP4N5Nduvnnk8
wGXdmzQo41zoszFsPVozfNoHR5acpDDaCKeVGW/n9qMY0QN5Z2jA37X+Tu5trvwDSGdYE+wpmOtj
09u4FVllF+OhreFedeo98sOxLNYA8ekZ6rXF7ciaJUiecp0UCc7sNMaqXbAys7EWRgxXjqkfeJG4
PGJMkLucbW3Ufropwf8YYvKfiMfLQiYyo/bWQERIYOCYETgL92/PTzTujlkEKZMdVSq8daPr2FCD
v63R3guiCH7q74vYvRd6vprgq+T54pIhljRvZpaCKPgRBP8GcXMMKjIv5nrAy6xP3pPKcIcv6z4t
Dh37OgYUN5f91rDfseuvPCs/jxY3qmmfLPWqMYdsI0gmGacp8G6Cv+331Xc1v5bywuO1dWZoK1G5
FEcx8NGFzVDBziHoWf7D20U0C7Rzgx8Qwyk4AFCvdXvxYA/hAvhUjvHcm8NWNOa7i/GOHzUxbcU7
a/JOgcP3hjTLfhyr0c2kG2ey2BDQ+Li0KtvD8gGraYpH1JTzcSI7NzQTPaRQsMC/VXRiaSXZ+wFb
jyYICudfBq/S2HxvdXVC0fkEyfuomd2HLUdedofKCVa5/drR95pp2hok+FHnFMKR8Dvm+d/C+zaj
c4ODXTGOEOhauwNNgCINI/uicx9rVX/o2C9HKaSjpDosmB2TOPRyMIjR55GV+wqL6oQ5aiKs3BHH
oSLxPC56jp+y5q4Ape+Mha4y+BvsFUQ6mm1OhaxuXbUl2Vse8/rVLe80p60q7oiehYsjb/k6BOqE
kjxvUt8h0u18TjnXx9gh0SWWIFx/UN5rYpIT7j4xTNSryH81oz+j+cNKVqcigkfdrK609YWpdUlo
is2CQ+FWH1afcY50YZnNq6RO+CJ4y1tL9rtUnJvwae2b7TZbCkhBN0HyMsUKljlugHCiojsfQnpy
6AIgulxhVCp2Po5juz32pNerJZHkdqjp/s5OuiuiJeZcqDy6BjFQe3NdcQaNcnAAHaGtMz67nOEk
cXssik7AkqvSt6j6l5omkiz38MUH64oOeuHBknGyddb8jv2TCRHPZ9cg2Bx401LvbV9geLN3/uqz
V9fYqWXBjSnLdh7FSH2OxvJ4QxHLpp0HDPIWUGPe5TtHp4Od+ITfdmthfdZQPeKLEL8yeOjTo6UV
YUwLBT589gZvQ/4L17VzKDgnXwgX39O5UMF+4HNEwzN8qFXPy24EfkuwNskpiDYbVpXwCxAGcQit
fPL22T11v0s+75JPTUzsSGv5qSygYjwvGK09yL01NmqLagpl9I+sVEg8B9yJHPrm3rP+qaz6iwKA
i/EBBiu7w7yHYzexJbjG7G1TNtoVzgxRfVNMuVJJv21ZskTiS9EMkGvMBVYdivY6E1+ph1d4zCxm
bZwIpPV51MmVo4EzMrnmwajb5R63NqPXAJ9ICTDEGR6wRqLQrsdxvnR8lQJNAG7ME4vH97q2woJk
uOydfQTWmS35kyuoDXEeZ/eZDwrhRojZJX+QMHEgsQLEGDOIEJXzjOPi1XH4/Rv13cvVh6vh+ZCs
pmvvaOAlInWar0q1FGf/2v27MVdriG7kcVz8nBRFMwzwoLG9ZsdTeBEWoObSwAaU0NyInAJvY+2m
OdQ7U+JqqaNW9WdzRPjjEtae04WRiOFqNqDj5d+O/Vin7U8Uj6ggglQD5cB1dFf0ccUCyBYmzcij
AA4NP1YWg8dmYEMcNy81PfX2Ns7+IESHXvZOCyv2iH0yAykGGin5iJSMN4P+XYuPWd4G61URMJNz
tp3hZ5KhSdpxQ7QSuiHsxQyzDQaLnOuEZzqH5ZbWOcmT6nsSW/PPXAtSC2ANnfh1sh8awkxmX7wu
rQpZ+5nhdx/qa5J9W7w1Yvfap89Jop388jaMz1GKu8rghInWLXqqjlk2zx/byXtMvS85JRtlcYPv
LhCHLslAWR4Wp44OAIU2o2iDXlkJuavi6NPOkkhAaJgppxiMCtnHzmt34MXWsU5Xq88mDhig9w2B
5iiRaUk2ocx3Ic0M94aUFIYPopIT0EEuiLXYazhHEiNge3vXYj3s+aP+RJmm55OEY7rzfBBr5dZP
/hqGibwCiA8RfqzkBljc2mqxuz1XTYJW0rKZJvlV/3Ensm0q3vW+GZKzYju7pyZr09nPUzrusGyq
NP2tiuJSa8NjOWVbpy2vlZFv+1YPkY5DYHTvCUojxi12q2DAppfa5OlJnwZq6ZV9s3osO4RDMoSd
vrzL/JOfLAuUT6AAm7jwwSXQb8wjNAVvNHsCffHXU4UuR950Kd/ltaxamrVQ4pt7HG/rkjnZPMma
oCRraIM+wPS3huQdoY0IBdusqA9R13/jrCZ6/9Ul0QZO9spiPT1z/wCTdIHKtG95t5h9fo2qRwN1
CxYag96b1EDy06dJZWHOOs5g9UxKHNCoCMgrstd9sb2vHomz6OWXxW44INDGgNjFH3onnzI1wJyd
zwZHm8V2SZ9d7lfqoWjOSKl0hlOORsMJ3DmChkDp+o5kXjxubDhEVm2uPZYspgFsrYAuWCWPCf3t
tn7Qgmf0nG2K46ddjOQEmHveAh6/1cacv+y+LmFsGJ9t5uwsNHLbU1Da/HtXE4YQy1vPnYilBan7
d6TtxCiGjWtQYQ3VcCIzAwZT0x8n38fvYeAAzuFYKNXvprmdQvqn7nQvPvR9J5myopq3tPOBNHuB
8IVJx133Nq/ZBN2KWOgvnjICpMmdjqLnWY++55JPE22Q6NY7Z3J+fGJMDpLEqKCbOYJfWyHxWgWn
AJZ7PcXfg6W/a9J/CsZy4xbapYit52mq7wuJcHaCTbLwi/mMFMMnxMgTDrBjklD7G03jSiMgunIH
1Hjh753FAobuEhT4wo0Jmy8yBpbGbpxPA0SFmBigww6RrC86fF08ZkP7WIKSx0iXNUc/0HDi6D4n
BY+MGDyGodm0NypxzN1s1JJlFPc2S68BIcz1As9kFokbZIlM6NWaDwnWvo7Ajc0WNIyggp9wJMdh
A3SXz79otjbsWQSBhHv9xnMWxAGpUsKtFk+gN+sx3z/kW6QxxyIax6Wqr7uXenlmMh7JsKlIHREd
0tcecRRKOfHVHWpzVviLi2lfYl18b6nqwULRpED90MMjx6Y1Xd8IyfTLqGqfExm7oWnGLHYGNfFB
ZEc4uMNTbFEX7Nk5Ui34uHvip9kBWlx9tUEthV7go+t2kcMVbHDvscaU71itu+E7BFap7H5YQ3xK
X8Zuyj4K0fL2Bmz1Qg3AsJvQFytqW61o38bsLqm7TzS5IVXdbvSaxXU+6BjpPSI9fcJgaeRka1UE
hV8o3mOGUS9ADm4t1N49dcsoHZsPeipxlJZEhgjczMOjlcFFsYKVdIZzAsvTLLHtzqeUT1XjVcBm
uA90xDlU9Fp1+lFyoZ4c+oI9524jG69wqnxU3vje5TXGzKi42DlN327GAAlGVZO0OuTTQ25Et96I
Lk7d/qrZXPVDTtcN04Fj/G0qjnRaxEHtoaDrJdp+YoG2onKSLuHZ+RoDnRNpEutS4wLfzMWfeNBe
DNHTqEOH8Cha3ongwcK6gr+JF/unwVYWe+kcQodsN/Y8P5MEuNoeS5Zy+kmiES6JC9bDAdBb15KN
M+D0ur6nOHDXLoQEntkOQBfdK0bF4Zbi24PUxELbT8bPXMlHgNm3ibh/1XAjkF0YlDgbe+kpcqD4
2Rv3QW9hnsQWF0bXKb7mzJy37XIIc1H0gI8srJULnmkYuzTKmONPhwPFC4gFS+6VfG+W0Lc41p8p
k53wc8v2Q+9bLI12k+34sZLU7vE98uWtR9VtNct41nvgX4BUJPknYNi0moXxiCXZcgHy+SmObey6
oYYLmsq5ZQhPlgxP0OHGYcVzavAw9EYZVi0WWmQLwwZ8PeVvKmq2iSmSLycN6IDurA10Uvfgltpw
EJl96x1QFTSnGna+xTfRXWo9FWvbraZrpPK7U8/+RpcAWe1uXo/xNbIKd4WAU61JPFk7rq4PLqO7
WcoK9BXkFlcXj5rFxK7ZnOOulYELRNozrXTAJ8FoIkwicp6thb0QGfMfbctF4+rvZoFxDhlOHSlO
DkBW41lsagoUWn96xcRckoSsX0xaDUJLqc+JCiBWDvpeptxjzAwzjjWihbmyPolq4AB0eW11L0Fq
Ucdy9xMsrbOE2ImkqeJzMNOQ4I+srWIdqBIYECoU4jI6xUlR3rpUTgDfNRc7AMXKK5Ebb4B6hxu1
Zvw4AoEe3T5FfAjweNUMRIhfvIYW7iwFxmOFryIYczeUbfoJXQE1Y6BpPtprjI3aWvrjbL/NHoaX
gznkGXf6wVwEwqLLnfiHDbv/pTVNwr/rg3bUZXKPGm4YJfVaEVNr4BDwdDGW7dJcaqChosLCeuWV
XbAYLqNLbBKiCdtKkf4kxUlWqbLpHi6s8ZnzGw2i8MV0pbu2+MJrU3TD6t//+q///Z8/03/HP/Wt
JktbV/+iFPJWp5Xo//Nvw/z3v5r//8+Hv//5t2/avm/9H2lf1hs5rjT7h64AStT6Wtqqynvb7nb7
RehV+77r139Bz52xTGvEM24MBmcAHygqyWSSTGZG6KjeM9ByoVigG8fff3z7hKIb9v/+fxCZLdWh
XCC75VOvcJZj8LO4QFWFS44ksRN7H04VoJlv0SDUqEOAbDacWvF1KFAhUgoQhAZZbyGkDBt2msGg
1kVe3k48CId4eBGBQYE9f9q3R9u3RyFvwXqjlccUGTUH79pmfxfqbhcc9yE2DTKIQWSZUEU3TPYb
VjPUGeUcDZXOZghiQ35+Zbggo3TA4XTMbP1xH41NN+8OazD9LZgEnmBaaRp4x4ybyAI9NEF2qDgP
OZ4uwMqzD7Y1eoaCRwjwYIJM3aJvwYg1GQpNQXZiVFclIw/6koSi0RNhMI9cjV5aBD3eG1Gf0TnR
w+QsD/EZnZPQjrWVJxz7T3iWhQRXKFhWbJjeDePKMm7OcLYJSpSswC8MnD6i31F6F6FgPgE52P4Q
bi2o9RBy84VNCjo4HYAa86oZHyvt9gPfp6qKaiWFUkPhVlM+K2jZ0DB8WXibJ5etdrP/fZmt+Lcj
ZRkqQSelYoC+UqecD0haU7YF6Pac9pxdBn7lBY5yW9rQnHTbJ81HQdsJRc728nUSIL8fubfAnGOA
AkzK0wHAFORXwwmVq/uWvfu+RZCqVNFtqyG64j/fOh5qkKHWYEAQBGT2UKaoZiLwMTb0b0YOABRx
GzFbphTr5y1AW/VmUDKdAdUP/MIbjrKvep3filYQm4EdHIOLcdKM3KTZAwfZECf6WXmlDwoo2/iN
/OghdAJRAH8XgmCXrsAs3LBk0G1wdhn1SNDhWUUuag/87GvsgjHnoF19mWzZhmSK0x8jN/ivy8gi
2osDmibRFUOR344lulbB3wxyNgdpXBXtFeH1vjO883J8n0KhDnTc4DnSCWdT2I2lpNT4PsSQDx0K
DfTod5o89/1TrCHHOAlW7cuuzc2ZRikl+AevlpbB7eqBbMFK1JQ7xnQtoU2jnL7m4M8xj2nwu8DL
DeM0G3F7L+KHSruWch9smwfFQCdoCr7jn/vGM0/nfoyuqoqpWpZMDGiFvh3cUm0N1PMRGD8fkSaq
p2vcNfch3ocRi7zBYMecVZif8TqCFlFgQEK8cYxLVIWj2vyguJkDibnElVBp4mpw2coWLZCNhQ5o
HTc808T/8HMbFVDfSRtAj6j4pUhhfWCh66A0JTihGSaUKrhIYpIYZFng5cQzGDgwoP7eo5GghtxJ
rfwEpSpSwji04wnmPw+prCgqJp0aqkEJH8BiMGdW6CwK3Rr6QwXR0eSKMnXUaoGVf2ofUUvfQPs1
N7wSIloOIcipyP1vSqGJIQXdGVK2qLmB7joe9M4GHY4q3Gv/J6rvl5WMEIh91tIRM4jJeZZMq87o
JLAw4lj9GM+sHRGnZrvt8dwfWRIqUyzlN0pGkB+FqE6e4pxuZvpvq0LpBS7efZV8hk6Oj84sdN/I
8rlMoyOI4y8aabhADSNk8Kzm3FnE1tCZyjTQlKG4RXsEMoCoys2aM/gxTqGiH/VqdihqF3UUyTUd
tNzAO01y+hu9Tde59hnP9b6aGBCvn1AiNJ3acPg8atRNuy+pUf6KetPfH5n3h0br7chw6yElCUnU
BSMz3aCl8tTj2Lh8gpSYB3p98Rbxfgm8ReM28UBNLRCAAM26Jy6YP/z8MbUrF1UOB+USl/aTcblv
37vzFWce+0Gr5W7VC5iuWEkD2Gsn5EFQfySXPo0FYVtmDvQ2dL01jFt6YNGIY53CMBQQNqfCy331
JxIWHqQ6PUO04LbA0E2kYbEjH4vb2FujAnAqdEVtRS4KCRzZSd3hqF1JfuYiySza1Nn884atsCi3
qaO9d5FGHQM4/IB6oZfdk1sU9drVJ9BbeaZgd6Vb07VG49ZpX0AITO2BFlyVqHpzCSTkD+pZcbWb
0TU8cAN7aHCyUx+vQI7ldvgl9Ld52Tto7HJlG/0FDko5LsfL0G78Qngrlbf8V5UJGogVauJfzn8H
PEdZFOVPbnSp+6oNOjFPPuY2qj8tbBu61/hoK9z3YJl9890MmLqKfxDBcDh4O9th2ln13KUg/rhZ
PIaHni7lONkQBnMLP0Z/GhVAvrcSllGVWDjGK6rFI05EmjECIVoa8LBnQMW4VwQI73d6dkmQTYsS
xON3x44BvUnYJssIL9rgBUIZJIXon3kSjNz7dfIWhe0Kq8UPDYuWxGiCcVEPUp1Q9+Siqruy8Y7u
xOJVyVbC23kCmqkohFgo2n63x0CAtjawF6J6akKd1gR2lvskCXp0h9VGAl5PJHcPS5DCa4OxvaxK
a0AOENnbfaP5kdUIKhgNy8CvkPHgwl+VYz3RkP6cEHvAIg5dUxyqDij52gd5t2vwKMyDViOLFsvY
0iRIp7bu6KLiCcdBO7icbMlXjyC+k7/u4/FhgYfjoutYB6oZl4DTWpRTlmcTZGlIsSVUYBfv+DwO
+x0rs+QqDxuyDOjtNTJQz4FLx7jbt0TmvYSH4A7ciYZXMyOCKcUlXvxt+dgcQS3uVn4viNybjmBS
meqmqVm6yoUNOSZqE6dQ/UKzp02a556EaA+/2jdHAKJxu0OLIvjUyAGClzEmUeKYx0oTHd64dfUy
Yq+GaNyeQPMQedcQUpGd+RjTH332hzawHXA16U2K9i9U2zd4a/sq4f0W0oFQ1hUEvE0PXhnBbRxk
7EeISAOkQbGY3nogPDkjpdmQz/sTIsLhFqZutuh0ZzgtxWMXexsD5cf0nJvePs7mSlnZw61Io5xi
PUsRZrqqOpDuKsrP+wD85Z6fdWboalbqZlGiDI8bbtvinhQHaMGWoYeTSc9orvRyUggM2l6YK4u4
hYn3IJAAQ7LQRZk7skuoBjzWJzA02onA395t6Lxp/LY0zKoWDkCKqhK8+kt6goBBhlKWEOKN5i3Y
QNGpTMPTPKqekVsXMvj8e3QYy2DX3x9kWeQufJCox6gmKtYvnoFR4eWWfvYFZRkgHmTnfzt0mgPk
XZ1ehCuIGzoXNwJ9tqxFYu7jQLfDaQ+JE90PF+C0Ysmb0kvOYAeIRFPMn6S4gde5SLIQJEgLA9ai
tsYLj4UXOegVO8vn2ckdnHYEgevdafEvPF0zcJaxTMI/maCtKrNCvM0h8UY99THxqi90ObDj83hC
m/tt/d34uT+h2/P5isi5VqBJtNHVDq4Fcj7SoGgI56vefCySTjSF2xHgFYp3nQD5/xYsxu58xxj0
TuVd7hcX4PiB6JmPitTDeLQe9q3b9pp/IPlHFOShkH0usT3TWAUVByhlMjRS3e6DbJ9tzFcUzku6
hiCBo2EMkSFikQC10jbe3NhtDi2ZwjvPdqB7hVPeBrp5MlGqnsModQJxaAz2EdSwLD9lDQ2CaaZK
DnLDgtsq84L1SZXzS4XbjOZOCSe9w9TJyfzUpzMkkcFkn0bfh0hyRwNdpUXzh+6iMHdaxXNtKGRQ
lGJUzasOykBYfAHqIg/LNZQ/vdwDm1Thi66TIn/hNqnBbKeoU9j6SyCxEN6H8SPRf+27iwiDrciV
XVB0AWPAiPPclJegVsD9rL4ojMjZRxEsNoXbnPQqzVMpw+jNIMQt0SVjZbm7D/EvG+CrI/KxA6tZ
0huGAWZ6Qm/75aEZf4zWYxLdR+rtol+HmmCTFw0eF0MkPIsvoFDBgi5kyLZUvmSpd2mdngSmCYaP
T2LUWQtKuB5rrIXe4kl1F9yha3qoLsDybUfH/MY6EcEaE0FyUWQJF9WUTPheCZrokYLpBbVw+2YJ
gj3lIscEBaO+ZpHDzJE+ky8G+qxon4ImEuxjglnikx6gzGvreIZj6Fl7lRDJbQKm4IBmvX17RDhs
SFdLaZmUvKSQsnMH6yYm5wXvoBNqSfdBNsOtRQhBOQNFRo79iBUIgeKUMoGGzC0UCV0AaBqHfHoL
fnvoYtaqAGzTCVZgXHCIavAMpDrA5Ox5qVBniibvfXPevWe8xPIVBBcZyqiUOjrCCdhB/0Z2yvP8
jKcMvzp2Z/Ijf0Bz6iNqRw+ZTwWratP9VshcvMg1yUBQBzJeySKQCuugWkQ9SNZdQxdH4IKigeQC
RZ3rZoZUJLCak0J+kfRJMIwKpv3dlvhqjMUdSOkCrZ2BRSLyDP5w9QypEc9EfZtn+CzLVh/38QT2
WFx0GIdcSzoN9kDXx64gyYVKbZFnsJ+8ZxIzeeXpUUUiEDPjjM2Y8yrze5pCpkqewa56k3bfwHBI
IFaS3u0btn3mXQ0kd7bQzQHF1QMsU5/RRCHd/5V3s2wkVNR79ALY4qzxZtxAP5eqmgQvUBoHCc0U
S5/AT+AaqLtHfq0cQchlCgzbnrFXEPb31WgSI556GsBBjOWW9Fd94O0PnOj7XFwq5LhEqzwuhSC/
oATxVVjwJELggpFVGNnc1UCQyW01PWehYDP/l6l/HSIuFNUNOGFLE0OEMmwQUrgoAz4Fl/Fj7Sw2
cfQvha8KNlnRzHMhiMQBiNpKzLyu28N4CY1K9Invz4sIgos8VV2PtWIBgs7XkvQk6ReKJSgA2b5x
vDowfxuexriBBDpmBtIVbL3kPqEH6ddftWja1w8dTVZwXPBZjFySBh0mTRGYm+6y4tMfDZnOBZ5W
hbwtleEHAdR3a3BwDMoIXmJJELMFM6Nzyx58atbYT4BBTwSafBvrtqxFLs2G4n0M/celdW7VQ13z
/zsYBStlBfbVCj1JKqr1HQU0uqna3aJb+cpgDQaGdAnOFFkUxZkVe7+AiwuKhUJdrWJWHtF1cpSP
gZNdBMfeAc+PH9iighDmzntwXJDQRqkpR5CGgs4XhRHGfN2i+1BRlrtkwnm5BxtTeCuhp01g5nZs
QqYaZR8yxcPF2+gK4YjIKhhsI50ncjcNgrOK6PucSwajFDZ9AJevcgOUhfERHR/2f/d6HX22pgn+
TDwDcROlJSUYplIopg7K5QCubrTayJPA5TcjBep0CBi1cfCz+AxWHXZS1CUYp+ARBCwu/W6Agw9F
C050BMEMylg+7Ru1dVpe43HjFg1R2aOsFNEPlPEdOjSDabBTdEFD/CgOK4EXbGZG13Dckm6UEjqP
BAk69YrVsFI8rUK/5qwfWIIu9kQVZFsRZA3Hre4YPRTNEgMOfHSl9bNDO3f1vD+AW463huC8Iugh
YzdqgKAQcMkgBIDrh8C3t87hawhuyeYzVCQLCojR+tIu5xwNX+ikVFpBXkw0WNzuHuQd1SaDLdHw
oqJHPThnw9f9wRJ5G7edNyYU5KUELz2R8d1EQ27yVFcWqPE+tUMscjXRxLBAuDrPZT26wZsEozZ5
sgf5KB+d6CPYzh71l1oU9B458uj/kX18gWSiVcMYsWx7KD+gjz9De5aV/4TuStUSQTQSOIXBBVSz
GHRrHAAVoT0wNy6naMEDCuiQqfNnNnERQqJpjR4iAKWQFpjByXcBXR+UC172aJDehxLZxEUHiPtV
s4EWbxAp41FC1cDbcNVF6AolouS2wDkM9veVc+TxiO19BlKVxechjj7RaBKsWhEEFxiUJI8h1wAI
irJyPGujbfc/1i2zzMAqLhhcXBi6nMRKBoQ8vDPKH/HyaX86RBZwASEnGTREAsy8Mp9n5UsBrtB9
AEHEMbhwkLeoZDCg7wH2PYemV+jMhiDXn0FwUSACdV2kyxgjKQK/H7QR5bMmiU4GAr81udxCbBjq
oo6wg6Kdr0Chup5CkO0MFlHBohcM2LsqR8gHLpIFIB06vuVZa7xqEgzY9qQbOHroikrfFSOhTbk0
1FHGnMz4+GUTHT8yIf98n8/UjhKOUIuFCVGWzJER9osEvAmzKDkiMINy4bHUKm3IA8CArBVihpo/
9JYg2G9PxqslXGAEtSZeWMDd5kLRfoGKfHceCkFxoyzC4CKihvNZNg3ACD8Pzl/PqOZXdK4/S4/E
Y3kr0JMXP/ZniK06/oaAPrC/PYCyoV3FRkhPSAqa1/F0W0eXDc6fKusmRmd2fkiVoj5UaJ4ryzT+
kG+/wrKhWMHqwRKquHzh5IviaQldugE0xVBqvG+cyC+4mJmhkzgwBqDE4RNiWlZ83//+dih4tYKL
maD5WpLAwIQpEV7WQahNpS/LeISU7gdwUGEOujnLRGcEh5OXCRpkVWYHmn+pca2G58n8MimhYFY2
x2uFw4XoaBoV1aiAM7P+RSO4gICbYB2JILgQrcygRgwpG7L2kkBuOBBMyWbailXj/zVWKJx761lJ
gpY5yjZ75W50WX1lcwH5Q/nAbh1gjzzWmKWH/ekRYnLxRyXmoilgS0KxCXI+BXI+03GmB+vRumKv
ocG18oE01tpI5a2RU2J2RRPgdkqiu3ryYv1TEn/eN2rTt1fjyAWjzMxA/RhhosYZDcIUqqegUjjE
hKIlrPv1Z1jMaVbRYOkhzluyo2BdgX8W4iE4RmvkMENLbR9oM8KujOLCjgQyBNArAyhVQeAITZHi
FyiI9zHYYnwXUVcYXNChNOraBBJVbp37bXQCTQ7Kf2K7kr5AqU5gz/YVewXGRQaQNRqzjASzC42q
q+WJ1aoHKHCITFvx/pciGNEAchECm0NdNinw1Dm6Rl3xQ9cY19ki8u/NXWllFhclrKZZ5DaH86nq
U1w4Fnj12uoZrBd9DJI64asbWy47U/bylr7yv1mqJlB8wKoGVJZom2DrV/lJny1UvuQ3iSAECsbw
pflghRaM6N42SrayDOrrlnKyUA6ng8B33w9FUekl+7TCscy2ByEIolIYxfJDV+rxGXW+0L6IQc72
q9M6bPYNSPQLKwsgg0OhrVvXF0p+mddfwBK8/2tERnPhBBQustFXMFoCr9Ws40kBZC3Qvt5HEa2H
lzFZ2Sx3gSGZOpvJp8FhbdMaymRPyn38QHF+MhwQ9QsQWWzf8x1m+AqxCqR00lMYpjwrZ3B9dAfT
STCUICfwojvzQ0ea15XxUgK4giuW1AShBgyE5vpBXr7WqsBtticK7VUmCt0IEpNv7Qm0Kc/7Bl4T
yL6lgLIBOvGGaMMUgXAxMtMKrShSlRWcDw5rvCgfex8lxw7yreBqs5VjeE9/7s/U9ob2ahgXKiGP
MLfFAMPy+QSuHVB+gXIOlKqghf4zIC5GgpdfR+ENgKCVM0qf+iI9glw3riPB5W07fYx7299TxUXJ
ppemJWRT1f0IfBC6SIfYB2+Gj2PORX4fCcLWv8STf+D4fFcZDWh9yzFpeNa6tH7Ex+U4Vwf1gPY3
jxw7P/ZEtBEiC/m8V9fV4FmAWBWaZfJv3an1Tac79+AEtVkCWRNMnLq5lA2TqJqqmSrlXL/M0BFZ
d0BLqZcGV1MrSOFse+Dr9zmvp7UmaeaC70vxszVf9hi9ov7eRoW774AiOzhPX5RYA00ccNQU5QgK
aGa6QQDxLzPzagvn5EaBU6AyAmM+yx4Ff0hxZCdszWZlxiI/2Bw4quoG+h6o9q41HJ4XJbqmAQwE
dE2m+NBzfQwJmGfVXhD+Nk8er1C8k0e5FJnBCKiqyz934OGHDBHoLXUHysDg2BuZElQhwNyMhitM
7vpg1nkQUQJMS3+MwNYNRh0q8m025++2qRUGOwKt9o1mpmQAdw0iLlTCSX2r0uuyZ2TmR0MVPC1s
b8IrLG6vRzM4qLEKYOlXUFL+6+FHOXVnsDjelk7h64Lb0Ka/r/DY31e2aVWIPmM2fl1RekY1XHQg
BNtfUqIpYn9fQQz9pLRTw0xqLimotKLbnIqWlMgMLjx0LZSJkgUYoJYuP/9d0A4mCVCP2c0hu0M/
qKBWge0Q773CBA0jFhfVKBcpysyETm5hInFGLkFwLaMtIaiJ14MIxoonaDKH/odGEswhCpozCAIq
N5I5kYciM9n1qLhd6C+kaOxBsFNtruEVBDeQaqUmozThSKaDa3GGWGKiKOBS0h9BbepCMOtLkowC
n9/0jxUkN5B10YVWj854twU3porHdgMqot0kOlpsusgKho+64QRJO4Pd+4MvhHixaI/fNENXZJ3R
Nijyy8peubnWy/3YTez7FMyajmHaJv3IJriC4BZrFiGRWhFADBnTYsiuQh2FZeAIlfoPvZrpmk5A
YoBNnU+gI69tpXUDqDmx4NtH6NH6s3Wawg/ln1dAXHBNgzqZInbT0sE+h7J0gOyHn815XwFwEVXt
0dRv1bDE1C+sCLzGgknZnvfXkeImBdRykTGCm9uFjF5EHsEuGDeCUCOCYH9fuZZOJsmEHAoq7saw
gH5knIKSPqRXWi192h+sza1uNVj88h/CQC8yGFOAgAAN1V3t6lLnBNZpHAUpe5FR3LIniSRLw8yg
FMgqxuCVA1ONqMZ5E8QEbwto7kCMxVfTQMs17yQK70qU6GCBe9y6XTLRXWLzGrsC4Vy4a4JWnwpM
z8hq6nM3cSwoW9uDWzpiyoNNdzZZEJAJxFlM7uICyo0SzHcAWxpohh3j0dv3AMH3+fLfqTTqRJ7x
/b7+vJjXaSL4/majnf5qAF/wqyWxlkoVALTDy0uNDbonAnG0Q/u1+A1Fd3c8gniE/gQz8J9Zxk3T
1EJuwqwBPHWWEzZgKqwEnrDtbf/MDd9xbmUQs+saICSSD6YhkEQeslKUcdtcoqvx4+JNUQ1NCIlH
jB8UDLIIUn9nUAYXy6lOn/cHbNscS4f+A95pwKXzNuzMfdRLYKHDDRI8y3J4MUAmIQgFYWDb315B
uG25HyAKBs0UzMrQH2Upvpzy6SN3BPMVglsyk46y8kiHHUMDil/l1Eyl24lenAV28JWrSlkpk5Ya
GKym9zvotSed5f7RfPAlb5GGVicoRWKrjL9E1pFJcWjB532Mbe/6Z6z4itU0aVG63AJjLG877dQg
e9w0jS0Vmg15wH2szbOmZYHiy0JXPgLaW/+CRGQxyyGwGuIN0rNSXWe6H1PlWKBHbfyxD7b5Qmxo
7BKsGezuzXlBWEBSVZ4wQbN2gHw8S/dHjnILRR3rirGkZXf6EXLXzj7s1hpaob6jBUiqccABAfmE
ARpgZpH5EQo7IyL7f4bDjWUDEXS1jDGWCZiMG58YJ9AC70Ns5i0MXUZlqgaWvnesmqmVW6EJXlc3
OpnImdUggXLJKX5QnOi8aLaoOFuIxx1GpAHKjgVk7MGiN7qykzmBo972nuQrx/7iP9P7sCKhtXVc
tGsIiCGHBGjDE1QEj5kX+yjdQjkpvF/I2LcVLdZgXNSjeb80XQWweobuZgOSZdFuxwaHv56uETh3
V8FHrQXMHBweD6bizy3U5aFTTeMPHE5XQPyBIQT5SSfFbJYmJ0TT8wRNmO63wPXYIX3HGv7QMBkS
mTMDywgSx5NXnagDAWgHh8cU8oBe5kqOiGhFMEMWd1oYIAz7F2KiFSddWW6UUcSgKHJw/ryQ4rqY
lzOsqix0O1AHCvB2UBxAJY08dOyJbqibyaX1VDGbV/cIrW6SAYoc7IUHzU/H9IyuFA9jeGIV9JAy
/0hMeo0XFouNK7hmSfPESgGnQHo1gxRp+wlKmn/oGVyQMKqikvIYY0jOz8+t7S0HEI45rFcNSW7B
hrUZzFcGcSEC7VzLaIYwSEYSOvGG+jsEAfbtEbkdFxgiqylKIgFC6y7i9LJNRa98Ihu4uBAb1Vg3
bFKGUb5Gf/MVto4LaSi8JY98o23tPIASGe1ukxDFGHVmm1CRMKHCNZv9KYLg1b69bMj+fWGbfMkJ
NIBxcxswfQv+49DP6n1B6RckoA59gMTDYoqOz4JFgIvhW68MyNSmE9tVImguPrNll3jNsQvhoY7k
517oWYIj7gu7xZ6RXCwJ0tnq5ABGJhC69GRk/Ama/LHcoffiUxccb3Z2/F/YRba9ScM7F4hEqcz3
A8ZxJHcTW/CQooHUHDrDRHySmy9bBq4If0NwMSXpl6COF9jWedJ9iL5KnAwYu5iJ7oiX97T5i2gZ
iqzi4koIRg8SFoCckmGyu6V+UoPh00f88tUsLqwkUSRDhQMYdJbtpIT6uPENUl6Q+r4aRWm97aPp
agy5uFIkEh5H2BiGn9nBCjUGiS256MZGAf4EhuLckU7j3b6BokHkAg0OHeDGl4EZLDdSe5tmD/vf
37znrx2DCzRJOA3NwFZ28ZR/NhRbOaPX6MpyDRudt9DWw2sQdrnKF+1ym4ah0VrWwDALFhQOdxkn
GhulxRqkH3o1gYqCqGNCgMCfeKBeE0MuG6sqR+niSH4bpiBgbMboVxP40w4hxThobBPojXtZuUxq
A6kEZ39+RBhcTAInLmQzBxYaJrBDQsKrihXoAv78AAoUE8AHqDMyY3auWx0Byhl8I33BJsP8Jpen
Vvs+TA/7EJs7yAqCzdYKYumtKWkIICL6U6vdJbmjsasolxOkef8MiYs7aEpGFbgCpDxFVd/z2IAy
CQS9UN45zJbgXMN+9bstY2UVF3/mRgv1WQeWVNxU002Wuvu2bE7/6vtcyInBqVqEC76vW7dFdZaM
+0ZUULQ9MSAIQoMtm39uo116BY28g4TKW7V+kgIK2aXkcmyf25Geq8J4/IhBGH7GBCu/Y91vhkxO
oiSGxKmeXE4G8eZe9tpcKC2xOXAW2EfBKAnuDL6e2Eq1cRyyqHXrxoNudXxM3chpLvInFYorT9Kd
7LKNnAi2IxEqF62zpOrrIAhbt5ggzdz8UCv9vtA+0ntqrGzjQqcyFQVJU9hmWP5AHmT6ZX+OmNO+
c+p/vi/zhz0oTrUpRNhbN8Ixi17rwxWVbpGyEaxTNhh7MJzjkUntSzMBTJqcpsY3i7NmfgsmZ0hl
txu/7tu0fbhbGcUFUkOqs4AwtLaBrhUoesEdZ3cymHlrZ3Cts3Jj+ZrdXUnC0o5tpwCPN+h3DR0k
Lm8jHzF7PYNscgva7Pag69cdlLP1SRDBt+fsFYQLr2A2DFTCQJpy8hW1BF/jjawpdjyI2NOZd/HT
hr5Gmb2fagpe1N+aU4x91yp92zLWClc2f/Rj6ixk/DmXUMLM0FlhBe2R1qLulC0D17CcgfGiakHL
YA3Q4FSjp4x+m5WgMXf3HWUrHIIujcgqlphF+HNJE0yghl+6FqzpOIt3oatAdZAMV1V2YYnaK7c8
Y4XFn1AWqdYoShERLgoaHRqzu29JivdbXRMsta1tCk8AssUYmcH2y0UMqlR4jw56CJKXn/PoSLqn
/UHb/L6pEJ0JQEAFghm62txzaARMEP6r3SRRURd6maiCY/DmddAikNNR4HQGyJw5hCyEDF0CKbYZ
krPgfUwcCIaCmvD3ZLPSvEzIK7BlkkUsDcdTxvjMax+oY04nspAa7zfQYZQ/563/38dsBcBXZKdK
bVJtAICqDU/UsNxs1gUQW/61huAibNG0jYpuQTwON40zSXZmBbaRCkBeirn5gLBG4SJrWNGsk1Sg
LODd/MxEVMIrKQMhZwmKSlGifjMZt0bjHGFo01ANQlqjrhYl1mBYP6oOJNQHF0Q9jnVr2vuztLlv
QEsBXJgG5G1VXuLD0lHFTUa9Ztlt4NUvtfOlDWnQz8HDcje5ppc/NIdOSIe86YArYG5YIx1qbNCw
qEHtDN0H5Vf7kYqLtWXcSE5VE4VDDIBxLH2lGQ+1NX8g7qwhmI2ruNChYCiYNRz30/Z7JD/M0R9+
n4s7yaIEMdZw7cbosZvprao4+9MvmgTufE8UKSPlgtlvISHc1yelEST6RABsO1qN0GyNhRp3ACB5
6GkQ9gtF1LXbCCj3RSUa6OP4QBb0JJbD3qpR7nnUw0+hiI1a8H0+jmlNY0wZwfe19LnpH6dRcMXa
XvHWPwa8xJ/VEIEPfximBgCDN7ssa2VdZ18GG0IKEL5bRJWqW+cMC/kIE1oCBAJU3BHeIlNXQbK1
dsvGOKDvua+0w0TvS83d96yN2MyI9yEFhTdVlApysblP6jlINVhVd4odGsSOwtHvQtG+uWEOYpcC
9TFd1rR3pOqhnCTTaGGRQ4hdO0DduUHlC4pir4LjdNb88jK7xo3v+AG6uDUs/56qxmFgzaMJp5Ag
6o6invw/qyHiIfANBDeAYaCUjcUgluD8l7qaZUPdN/k2YSuo0AizP19sIXK73Bs4LhzjEi5ZAwHc
MECXHHpPkgpxefkq0tRD+oGNG2DgzLE001Lf8TAHcdQNQSnBOYr7cHiYlmO8iGLztme8YnCOHpM5
zCcjqN0C6e64+hZAbLfv3UDEWLCVen5jDHf4LLXWgGgXjElOqPh1MrRnPUKvtwVTIXSCHAjoLl+J
oCbmpWLs/XRZGoHTM+kTbmfQ63i0+hjWEfCERzbtbc06QA8v6c7ptQr9h8gz7Lp1g+Imjdwe3ACF
/xddsshxNu5LMP/1l3BbiL6wfmAVC/0vkcvUR5GBpxxFLXcbYfgNDLeRFGNaQh0UBsdd7PTteEi7
0/4K+JeJfLWE85imiPNWmWAJLW7m9DymR6arGnmqk/YymsNdaNjgEV7UGiGyjPOfsC2nTGZTORfS
8xgnB7WavglMY2edHXfhb2KKEYIvrQaGegUt94fWXg6oYsB6sCk0esChLTpWCryCzx0rZhYrbQZA
sFoGbin7MSRjqc00piI0ibE7BwTQe1BtHjLDmVCj+D8IwGyHgH8mlH88N1GrWo4JfoQ2ednsYXcY
swOEzjCr0zG2yXIbhVcEJOJiCsytx5S1v/Ip56FVx5kUwG6cdnQyCD88QVwEr8KxDTXrNPQnl5GX
i1bj5rb7uhot5myrwwQgjS7Q2UTrcX1oiXSuNQPCE/FPgUex/WDPo/gApEtVErD1OOJpFq/4rGs5
tgvTfmEGc0R2CRaJxUWZeBqkEsLnuOq1kKen5zYSlZpveqyiWFDrodDR5fM+ea2iVc0MUdsRnA1o
wYz3JIkPpvxZDXwJ0j256GC5dbHEEewVkZ+rhkhDHkd4X5lvLOOul27DGrn8Et3E4yHS75DTO+hK
hw4zwe6xlW1AMoNAH5CpSb17fG7yKAsjkFy6GQhjHM2DZqs90kN4Wuz8Fjp4vyLBNWDTLVeA3OkC
qdAx7WcAKuUPBQxixa3c//fXqjc2cde9McFTgtameBbJ7k2SOIvxlKNpf9/tRXZwU5Y1S5NXdYJn
5uk6G2ydfEb/6T7EpqevhopbWAm446pKhR2s0yW5NYQ9pyIAbimRPjOqiTIA28psVmI2XOgnlPH7
utc94pFXuMNtjRpFksmSqYXWPz49p0yBQuUJJyRDDb+T+jDF6lHFgWR/4DZD7gqGpyqqeiqXGjtV
Ks/9fCi7S3YcY+cgIzkmtQ1tCvCHeOLexq0BXeNyJ/U+6YKJUuDG8nwhWSjpNJ1909jJgw+2awRu
+cS5WrY69MPQpPBrUFBrMB0yNbKnePSbBMqoome5rTupsgbkFpOqtVkWzgDsHFND/x9jOVUPFAfN
l+OCKLpvxd41HBvh1a6F5ExWFT3g1F5LDxJwhj7w84ygl6G+6tTchpy1P3b3+8Mq8Eu+W3gxZMUs
SoR8Klm1r8jSlT4nuZPOvz+AAzFfVvxCFcK/kEyF3solmz4wdH4Oq+53kmbnaIrdfZhNP2Rqs+j6
Qts/nwlpG5CySyRDQYqZHqAwG4iYf7bd4hWBz4UUSrAUjQEEyeoOreboWur1Ju6JXqRGhyjJnB4d
E9K3sWrOsiV6yRXYxydKIGhOJdkEem8+VeOjOnj747d1BYYaNxwfM6VAOf2tF04d6booKVD0NpEz
jcNDvgTegPK3IFB+JRkVxCsBHJ9DGPscr6gN4Mx8PvTt52j4JVXQT6+/VCIoFtLfxY9Xy3jFtqyB
FmoOviHWXou7sBdAjMhCPk704LNtEqjoQHBFIbjI/r5axwZ0KfIgAM7YP+ZxDBL9EDmmy2q+lZJM
sE9uLl7o6P2Nxd3W4niQUgO6OC4ef76MeWOnafij60TpxU0YHY2uOKdhA+Mv2jHSFyjBBcxSXdV4
ZJfPlUi8cdOvVxD8hjyn0HlJS1ag2n0mZfnUWSKmzs18AdQ1/jGDm5kks+ictMAIHumP/Fv9LT/m
z2jW0Q/UKf3UhmvU9rS4vXIorpkmQGbXgprSzVMnxeMZNZH2NzT+hL3UydBLJX5DFR9YGVaNUydk
o+7LU3BgZBCii/V2uFoBcttKi0uYZILtiBVJvHTEeZbd/wjkA7t7id9utufx1T7mSivvB4V7pqYS
4LIuVx1Jm3/OVvNrP0ZtJinWg8g5i7YEVp3VFQbxybjvLkcfkmkXPc7u8SG5Dm1yCG9ADC4AZdv9
u/ixGkjOe7R4LnuZWbbcVJeBD01qW7LByNYh1cNKthdBL/bmzKmsxcPU0GWOi8rboZRTiFJPbEnk
2SFdXq6XqR+etNmdnQ45GNEBRAjIuUrWdfgdEQCTzMNl/UVmDCfHBOoCTGTM+UjRvbK2kHcWeRgb
I2ZDah2kH5ENBWNnsP+PtO9ocptnuv1FrGIEyS2DKGly9Ngblj22mQnm9Ou/g3lv2RTEKzy2V7OY
KjUb6G50PF0W3n9bfbdlmXUEe8gqm2z1Hfe2xXFMqIwRKt8CmAiaGHTpkMdjoKpfMVh/WVq2nNUV
Kd5JCDV7ZEsn8EzLDwvCdL1/nszKkeihjCcM8IlGTLbvTlMA8Y4GL4JCyqmwmNZQwvvuMU+A0jn5
OMn8k4aG1QZFSxGuGfsxXhX0FTFO/3JlHtuOLf4y0NIgtQ8Das4JPVw+QiFLnMLVcdwspt6iFRdR
CzNdNECHn3lYmp39MHuYPNpfprhluwCXgyl7zcaU5YftXtmuBq4IlpjjDOkyoZXweyIqBG6f228C
nIJZNNXnMMS5pVWxr6seOLK2m6d/UTFFD/hvMpwsVJFULB3Qr3ypuDO1F7V/+7dz4q6/mLqxqyP8
fgh41VCJHYyLX6awmRZas8DfPcXKt4GCRHqgt4UfHgbXCFCadRLvr55kHTARmqzpQOXhXd5Kn7AQ
K4WcTbZjV8+seBYe+t2yHP5zhnJT0n6T5N1edZgK1ewgCKNKnVG7J1EgOEAWDZ+p6IoCF4+TaNAT
moEpcoOWhv+lJjsnimFaP/ZFCi5MxBAXnKvNIA9aCYbqQX9SrQWrLLp/JME9h9PYjcNUg6OlNZws
7JxE5OaKmODUM1SoMlcVmLC0Z6r9yP+mfLMSNIPTy7SK8x7rH3FIUblTa3Bhf7t87SIOOM3U7Aq5
pwUcqHLvaOmn0RCYyE3/dc0Dp5izNgKylvEQmi4STMwsx7vMzWdHAiAT2oEST3RsW+MLiER/KajB
HtuVXTYtQnJtAFfoBUSmZ6FOcctmUNkO1PGdKJ7WOIvfBZEnAhZi3FzSIs5jKIs+shImc4X+NmDR
iE5Rf04A+Z4Bd7XyLl/e1ta8NZ/83Ho40SYEHiJm2nJXdhdwmHrlp/kW3RCIEcwAtkL2GjhivewI
i1VMfS6wyreIT0bD1kCAuPwQEi8dnMUrMY5FPFu6ZhvSxNV2kSzxA+6hpEk9dgBj6vHVemA52I/8
2oN2ZFyKB32Z8J9ziFoxQkD0i/OBuaVW6MKLQG6Suy+NXRxiVN5pWDvL+Ci4Sd76oqCgabZqYJ+j
bmL7DqfpZqcnczRXsW88MfxOBStjdC98Ym6tOLN8do6Mmo5JevwxZDTcczqpS1KBFvk+RmGTBFHk
tMDxyNzJDVENR8Nc6f7pihpG0FBtG4PnsoKz5NhTxrwL20qL/XF5Ubr7Iv5aVH9q7j9oAKWRJcsR
TvJMUYtiiEC3YgY/2dA+mBtpd/mWeGPJKFiKoaBtRgXoAf/uZ1i+ROLRjLE51BlL5UiXQhDts3NY
SxwowKHAfL6iIeI4i+D0SbFsaZoTv9FSx7KeZqK72ftlLs5pQJrRmP/R+CMjnMI3rIzjGKlJvcxx
5mvdEck7z1pumz4XmCZedQDVgCqdqSgK0oLIN3F2MFZtzFnRJEPOUwI+hHyNWeKdjpbMMS0EVTLe
5DJSgAYDlr/FJiX5BIllkSaKaJz75rB8DsM232NwyXzLo6Jzl8jAkDlWsIqmLbb4A0kTwagum7bG
aVCS0EqJpCb3y0KW3bScfiZjb7uaUtdeUwgaETZuDEf5mxj3nFUZFrKFc5v7Mja3aR6pD0MkEO1N
Eqhp6ug8YzUMTigaw1yAa9nnSOq/ZMOTpNx1/cNluTvXHmZzMOAD+6YiLcIdWT5rJDQjO/FL5Vti
BosU/PnvY5BCYavL0JLL1wtyM4trQLWm/ljdNsrXdhHoDTvlU91ECg7dkgb6dkx0SLEjXOnNAAAN
Ka6jwl+Kz0u6a3tzFy33UhZUCkH3iSj5eH5cMDIyGvNN20RHIP8iYLp1QdGjlDyjyRpX1WqgbC2y
CPnmLGbGAgzYMgsdUazScp7iMHN56SYqeQyRmPlIw77atx/D1Hkgwuk4lzICPE8N1gdTInhROauQ
mzLt5gU8JSXV3VIpMSSrxLVLlCV0LkvDxhuHFi82R2oQhYk0f11KlXRz30uetFePrFiv35dX5b7z
2WRAe6UKXvCPze+n4gF6Ki7KRiUJbysn3hXgR5ShaMFbhKziYBjjwzx2lTMoxacpDqPYycpiPA52
X1+j/9lMnMmmY5BlmblX63pxDGqXSA+i1qBMVftaLST6kqshXIAJme3CAGygUjSpl5OqvQFyh/EM
yGplL9FUVDjduibgrRF0tgMHEyW4U0mftLlQ4D2Dlbx1JPJlwWJubRKo65bkoQfvFxU+pCUKbdJe
BhWtR+awR0p2cLpjcT35DMBflKs8N9i4Hl21NQ1rB1Gn4njC3oiykfpJ8uzizghfBmlwc+z66AV2
lN3ymRTYDOBTBh00aZ4e3QjYFlsCCqfX5f1VFUuos+gH0hOs31B/mKmoLWGLnCbDWWBqrKCv8ZRc
T5pECmUIOa20a9Oo/KEsg0Ttvyhp2KDFthL4JxtGCduSoMEw4tBfvj95UKypNBYZkpFSN1NnnKEi
wGETkWCe8srMKimRw4SAxFKjxIy416xbQUwqIsElBlLdGi2rVSWvwva69rGRBL+/pT/rU2L0VyzI
vRwOma1IwLj51ljHplfdxXq9bN82b351E9zN20qO1WstaChWiBmNa6uu3JG8S3rtRETwcov4Ybq1
4idXjETSDVxJI1FXt6d9PaZ+MYgQ+LdUFKkAS1OBUWWdude5JRdGF86SV8QWik/zTbcUd3mr38Rx
IlDTbY5+keJtT2dotInLRfLm/KeU3FnaY2sK5HjzgvAiEED+EnJW1R1GY+pbAyS0Vg0A3uSNZlk6
I+rv6hDLTkFggf5CJDQDlsfEBPi5x0Bpi/XeoCgPaBoCgrH5XCAsp/rjMh4uk9o03qwyyiwp9tzy
zUkAnQ7zNoXh0YMR4xes0wV4lgeUfYLSpd8uU9vU19/E+BalLgzjelw6GFUNCCXTeJ13QmgdZlY4
w40RZkSnTPpQDWHXuZJxSQEUSdvBcIfZUU5vFvMHNcqbrrmWzcat4gdJeZqHl9o6DoNAuzYE5YQy
593PmMRpNPYypXLtVrIXN7sGqWtTdexBYJjOmr3wTJzQ4l7B1DT6bpFAS32wgu47y4hF1+M7pmYw
OaO4DKR8Em4KERwtn6XK9b4gag29HrCjlFWaLG++NwLFZ5ufhcBzG8KyZpFPS0VNPlRWDGp0RCKF
4QRiJeryOKHFFh29gJYqg+zP5fOEJDuAlezE0kJIrONU5fZbpWZOHP55uHlyb/yS8FlS5gyIDPBe
kmu1u4PJr+SHtHi8rGcbBviED+7dkirSymEFPuI2xr6/J71IXCywvapKURsKkzNO2yzZAsIMQbrD
OjMfUZpjAik1YD6izBv01olmN4xg+L/L1l2ntQAUFVisDbFAbIiwEPEURnf5XJ5hz3KL/eMYBdJ/
RtqPpPYvn92HxeNZWhPg1Fiba5KmNQiYT9W17HYHchPezK8EaMJOfK94md/tl2MUMF2zeqd6BbRN
4wwAkZICLNED7oSwk4ORvPRJnLaHaTmM4YxPQrd5oFyrro5e+tSrvpVXtVc8Sw821GHcR0jFP18+
jY33FTjqso0oz7Rsi98iHkvRVKZ1HPlWm0eBnkvodcMOlTu1VWXBO3tW+UPcCohb3CpqsDISqByX
I/4/FnGW+a2GnXDvNX1s5CmwmysDe1oy05dypyTxbrFmgTU9Vxe0MRGM0OGF12Rwe6r2tGh1OadW
7pPxq4mIMk5dMrZOrD5dPswNq31CiO8NKIfZxG4OENIDBlmS3VTPrP/IduedikZ0ZGwlZPEcAVVm
tU6lB30PSNayRCQyHibHXlHZhln2VfExooTmlZtqj8CW7WRgz4TcCLyXjdMEHcsCQbxSxkcv1sqI
Amg1jOqpQfu2FtmunFvS8yAvya4P49mR54YWAgbP311E6nDQkMmxCFw0PlSr6wLNa0XBWt9pssdQ
sjt/UZrKk/BgXD5LlS1f5M9SQZekrgJrHu1kTF9WzJUWsSIbNXzfLp38AKzk3gFa7h4DZ97yaD1h
gOAGqGuqC6gyr8TkZSVq99g6XYXlYXWgjQAQhGM2kcoy7Ap8wNgQT++vm2UMcgltBSKxObezOFVk
91AzwW4NjU+MaotKsnbuCl8N7WZH9YUcMPNpe5cP9Ny+2OhWQAoJ1Xedtdaenmdit5rcJnHhK2ip
7UjQ9F9tWaDeW5wgA6cSRQM+PKCQTmlgrLOf+4UWfhveIkos9MNlHjZ8aDCxIsDubCUUTWSORp4z
Aj7AK9wcKi255EkKOjSH/WlhElbQAHoy8mGWhVeXT0+FPbEX3QIxEhlXqRr6c90WKPgMnqy1T0ua
vlzmbuuGUCYBMjSwbTR0cJ8yhx2GZaWqELjevpWGV9W+I8Prn5OA84DMB8A42PzRKQlNLZGAt3vU
k4EJr2SuNOieLtomuMWHqbDUHsQAVokjAjmzJKIvhT+brWvqqVsYmL8ViNpGshI6CbOnYLwX6Sn+
tKwuthejm0qMFmlvbHlr5i5AMC4OMrYQ2Ic/hdljqV4DkamCTDyweviAisTJEJlov/CjCk3UneKg
GnT5braE+4QEZ3BqpR9oMYFEft0d7OzD65e+sH0+Om7KE42Wb3kBEHAA1cEZUGDTOWUas4xk6dSU
mL1ge7nSHR2dHG+VwqzpKLDn7OnjzLmN8WTM3+Dt0M6qP9aYqQpdMGokDcbgtcvYfJIoeS9zPfQ1
dbiNi7DAw6VStyZ1KIgXz5pZ2e2hDoEPwEuJgjHPameMNK0hksPbcqfdhQC+iXfV1XKbXLfX0rHY
CfspNlwBG/6crYIoPHbeFGLZsyGXs4rXgy3JAJiL2111x9yR39AcJMQ42VA5ULMRihCgIADz/VSv
66Yt1K4nhS93yU5SMB7Z7YTDOuyQ+CuEISQm6t+KRUzG8sr49kMbGqNuoZqj+eGxmn7kqLb3go7c
TU6Qj1GQHQMkJJ8l0amKNP00F77RU28qEd6XyVuYLQJDuPFSQSLYiBie9nNDSMIxi9JMh0DovYaJ
LXvZSSUtBHLHUzGAmIfICaGTDnflbKuQ2mvpCCRcvOxZ+ppiS1ahzIImWP68eBLcpeiIV5JGsvEi
NuRAgSE8J5KThokgZOA9vw8y6LXAu6RCyPiIIexTrK0wsY3H6I3byMAKAbPd2WP2kBj5Z7qIuis3
uQLEFqscGqgNcPJsZlZhRDMt/R49nNPkZO91FQu8542WJ1wOqqvofyAaljhy9tZu5DwC7gXiObeN
bqj6/9AvMldvj4XqmQ8xgmxM4qPbSkB6Uy5gDlF2Rf0YBfFTTaJmnJBwgHGw5cWzCsutFYG53TzA
FQUuEgFWUFEUjEKj5rticboJq3mEHaS8kWNSoegfC9osE0Nn3Esv17I1DhQWAXB5KjCk6iC8Btrt
4Gt+FYT+8PnyC7nFFHKNGqJXeJdnrR6LlWB5n5LiwvLikGozCoUAk1N67zIZ3s4xrlCugY1j0Cjo
kD29naGQxjKW5hJ9loZfRE6ETvIms11L6M4yCVtbVEYJziXDyEHQD1yhU0q12qlNNBOEL83OOrLJ
duua9ki7xVf/oRVs67bW1Di++loCPJsMaq0/+5Jj7CmGK7SH/+0T0AR2/OzJZbyhmgcjTgCWh4oy
xxvw0swCYLh+72a5o7q1U+IRhJNmwMV4Sf8LFgRzkPnjXJPkbOHQaV0CSMUSAEfSkw0kjcc+oC5g
1XOvva4ei52oKrYlKWuCnMduK21ajIzgJMeuTH9iOMAtpqt4+sN+nf+dJRrPEHXD5+UfRTttRmA0
gk4036FZp7YfTSCnLfddKZht32QIjRpoqcMCIbyPp5dmAB0wSxo41V0vD05dDoh7UsA2kus4bkXT
PlvqDG8C4T0ibDDHyeMgj5qZDksJaJne6S0UeMYSbZmCl/4sUPg4vBUZxvPKbUlUparHDupc5W5D
AVg6BtN+epTvDABS+SrmwSz/zw3ImjHOLA5pnyx1BcZqqff6vnOA6ujHcJZ0URC09ZDAH/vYJwR7
xY8vGSaREM2BtzBzeh/YV652BVAqNzr8rxFS3BSwdWkm5lLg0kKBz7IiWlFRFSnF0k9LoPnL96M9
YZVhJHi+zmIhdmlrMpwq1x1yMqMKMqbi4NIIjCPWB7hL6DMIl79kywSyJ4smMY3NWatWTVE1HSyU
OsjiqVa9y9GFrNjT7rJkbJ0eyyWgLcpm9p4TectWokWtpRIw+2aQ5jOgaqZHOiiHy2Q2ZR5A1GzC
xkQY/uH6rGQ+TaQqbqyI+uMxfAiPigPLG9gvuuKwVSto9hShvZ0lXNmFrSlyMj9XmpLoKjhb3nX0
DuUoIlnP9L312HRU5FlucicKYDcPE21YCOiAwHu27LDEquW8W2Lq0zS/HczEhVN/Z2Gw9PJhishw
oqhVcAjKDGfZTneSil1agfoXkyQ4vRUr3EMyKktbaDFYMTAYEaBL7qg8xj+nI7LVyGaIgtMtK7+m
xrkdnW1mhWKAGlI1bm68p1rhVLrsTO3fiPuKLU7cSzlWag3Tjn5nDR4pg3jE3vn8y7/dD2ffs5Hk
AHJIqD8p+bdlzP2qIDfm0P7x5ujTK+IEvFepVOQteMmrZ8N4mP7G61xfChcTmAWKsI0EBbLa5Cq2
9kbPWuKaA2k+/dt5cW98JEsJtqdBnmsgfGjLI8HdUFOU1GbHwftiCG90oqI7Ftlm7riGaE6VpcCt
LOb8kCJPjzaOmzHNHMOaPmd2KZC0rYcQI/pI7gANH9aAU1IA8A35VCuljyyTY+lPYyH/hRlAsgAJ
HfSOne/ZkEhDjcYAhQlzhUWj+AASeSaLgA8mrPyx2ejMBqoGq7jynl4Vh3VJc+QAqW45knRMUMMJ
sZ461EUFli2ztqLEJzQHI1GKJAWlNJKwyxcYnQpK/fVfkbFRZzRR5LDQCnzqfcWq3oaI5MAQikUx
fElscbSahz8XaYSfv4hwJqDJaEYxgoC7wQyAZvxM0ME+S18vE9mS6DURTqJ1JcraqtXhG1tkV0t5
oNjBx/hJahxbUfzOlPBMDlYccdagrEIFa4nBkREFZncrFa0nY6kYpe4sKx7pnJFIAgHfFL0VSc4u
JG3dWkUFkmr2Mw8Hn3SG1yYlEEf9ywe5qau/CZms8rdyTtoKLTWogJS+JD2Mw6Np/U16ZXVTJufM
ZRqdx2kGgTqKXdWcHYwa/xsLnLmxyrZo4h4Uhkh7kPQFWY/P/0aB8wjCrKYlUSBtqHh5rfTFBJbF
v1HgvIBCtboZ0Om4BhnYb2FfvNiTqGlwQ6awttkCpgkWNrCs7ulVV1Vf9oVpI6yj8a6V3hQdu2Pm
+tYW4aVtyNQJIe5C9NFq6nkCoawI2K7Y7tvlw9ryqFGEZu8LK22d9aqjoqUsdh6CwE9UohlyPg3K
b4ACQEOK/1/SNZtHtyLIWYCOFKGZZCCI1KXf94/p8L2eb8PIEIjyxjuA3muMygDsQ0cPJCdoWacb
ZRan1E+0z6XydUyviXAJnYgGJ2qooy+xRuAMaM2DNew7+cYWbXLfyjchT8yeZx3DYGfdiFamaEiE
F9TPTK8gb+kzQ8FkU51W5M3mt/8WNm6K3Yood0lZZhEE+yXFkgviakbhaqIc68arA2fANgiyq5gu
4NNotMAktl4ZyF6Y4VNdjrfFYDpJdpXR5KVrU4HV2booVrtHSpLNHvIdJWFWoU1/ptQfADdd5O9x
S908E3jSW4l3Bb4NwagE6rZnOQS1rxZlaHr4hnc9MFk93S1ql8WMIZBJmtGzbGdgGHrq3jxcVuNN
/iyCsVEUZAC+yQl7XetxGyVMSPRns98p3TelF+TqtkQCuZFfJDhZj4EVNXUtSMz0B+z2MAsqMVuR
Nqq16FdG1zeiez5V0WDJWDkB3ghDxMq7spOcaof+0EN0rQQYD2ctouYh+3T53Da1a02Us6/SMsqL
aTKipouth+ad6hI3xc5gwOgplbsc2Wy46La2jnJNlLutTJM6qbRBtMBC1cj4phGB7du06qxLAS8U
ZgXPxpULK1ZKqa4pEF2qg3Jd7lIvuplcesAa5KAMWsEsyJb4rclx5qLDlsVET0Au1AFyqJVuVyZO
S0WTpBvnhtFoE20+SP7IZ5uF1EaRSFcO1C+X7ypyc/KcCXwH9qGce4pxaJYGZKhoZw2EwP6bZZ3O
1NeLRr1qwpQGsha1kbNE0+hGKqrQ6dLrj02e18FlUdx4F9GAgbhSg/FQUes+dSkGDavPqLog3DeX
nTLpB60iQT9hhsPMBWHFlnhg1RRyS+gBQyWIbwED5HhtVZVGMRrg5XhQapdVMCS0LzpsdWp5o4iq
JpvcrShyemZraceGQfGgXFfPcuvUL5nuSO5772ludWwehyDbxQ/an5v9Ez65My3UMARchgqBIY9Z
LTk030XzKFI29u1nQrPijbOM1EyXNqrB2xyQgI0Xlt8mtwTcQhf8h4H9DV074Yn9fx1l6Ea6DBHj
6Tq+Z61iNbZq7bIbcjD8vsFxaj7c3qXzLouniCy74BXZsNLzTM0hMkWV4dc/1cPTsLxcprEBYiGf
8MaFokubpnMXg7fhLX6evOW6D6rY0a7YMqcF7dL0HiHpoYD/c0f8y7RFAsqZMBqloVZXIN3IkWOq
97bqxy1qvwC7u0xow/E54dE+PUhK56axKxkmhl715X2S3PRN6UjD4syVMHstEE2+XXjOuj5tFBAb
dtqb7i/7/GrCcEfkdgEg2USKwNTpgiJ8NGatZAQlX7Ngg8n+fJwGR/2Z7Ze96Uo3FTbKfyD//zno
zom8fFRbVgTJYCWRkeLS1OHalu4T0ZDylkeHy4JLZegywPT4umEttVU5Zzr1rZvZB8bcsfn2Ywpd
JLPfWK91/MP8bu9ForjlCa2p8omEfkQjNvLmYCsIg+EeNYcn7OZqnHkHcBMUHep9dmd/vyyWCpO7
88v7xSqfXJCHuZ/JjLMcgR+D6+taL31f9pI7uBIWwxww+uQan9uBwch8KTGuc5n+R9/zJfrcC5HN
qYU6Fuh3nn4kP5Or5EsPqP9786r9UQTWdXGt7rAF+Ckr3Q+Ql8BInXSPBZSeITB1opNgYr6SKk0y
qmZU8CW5nTtL4S795GfVV0u9VrLvRfqmEcHruGkSLJSz4LEpiBw4s5dbk5Qv7Dnuw3tZwmx3lbkG
PCggajhL+Hj5oDcN+YoYZ+j6KBvUPgKxKv/aj4DqoVdSIRqB2fYwVlQ4K2fW6mzPFqhgq6VbADU0
YIsbhp8lWnaAHBq6IqVhj+yZ+PwmqHPJtzAD7EI+QVPjOT4sFnaT9qPgifiIEi/R4LI+s0V62lPQ
aJH3cew33ZVflgMm53Zm62hB8zW+VQDvXQX1t+iufRI//gJB0TkdqerFplOHU0XSxnIAKfpi1LKn
6aMf1eFRnRpBE97mo7g6VE4T1KSVZwLsdD81vxvz7Ezqs5oqzmAL2jNEfLHLXWlc1EhRhp4lyCTm
v0z1a1IF2LAF+OgZW68Ehm5bUND9jtYMA91WTD9WtAwz7rNhNqivTFgJlz6qohHps/5jlIzZQqFf
FDhXqYkSS0H3FWLKGMCrbTCghbtIEPdPwd/sKzklxtmORGqLyBpwdGFZHFqSHBagg9RRd7hsNc7G
VnimOLNhyAAoKcwP2UdE6WlXul+/mru5dmrst7pRbrEe5plc5ZEz1I40uubhrx771bFyJqWgykLM
Bl+QjI9d+GkeXy+zuC2Ev66N95Uy1KdmVcW1keHFpIpTYutZu1+A81qIRnC2bfBvUpwhIVKcy2pk
wtm0Uydvl52VMRB40bituqW/DNxLBpwP5hZ4HBwlkpOWtKCDNpqld/tbeUEMhK6TL8auuStekOa4
QTl2ek2d2/yY7q036724z/eyA9sVXD7erVQLdrP+/hhOyaVGM2KlxfmyNj1gF7GJ4/QTAery/Kxf
NS/Rncin2DrmNUVO1fuqt5XKAvupqe/I9JDgT22Lguktg7Kmwql7IqlTP7UEVA7xvfRmvrGdowxC
DSebPUMhkp0I/FhEklN6Iw4tWEowFtWJE4W6QzVRR8/HNAv/2K3Z4hS+YqjS9gIa9tPol9+N69LL
vhRAOm89xZ0PxWfrSt+LgfY2/cA1XU7Nw1yLZJXRVRFN96/hz9zeZ7JPJmd4MjAyt7O8zlGB+fyg
ueQqe0oXIPG7avtMPeA9XYmeJtE58I6F0k5LjKl1JrbpPTwZmzr0q+YtexsngV5d86i9lq0zH7pA
1Ia5GX6szoIvMxXNIBE1w1m0fqc6XeH2rZNjwaXu0WsFy2cw7+ZIxy4YHVGpcTMUX5PmXI0mNDt0
WoFtNRi8Lybqzl/Lz+PNhxfnJ5+z7yZwlY9HsY8jPHDO6eiylJZlAqaxUNfPFqd81v0Jp41FZ1/B
dGC4zRdxo5xApXTOOqVSjFLeAn4bEjuVCnRSSROEOJsk0MWhse549ONxVr+tll4aGjCWZvGdoiyv
RG9/XDaymxZvRYK7tRQrPq0ks6gvqRTwFe90/kSWv2gcwzznbz64C9KH0rC1HHzUSiCHkdOHO1IJ
XgsRI9x16EsCyBECRnoD0LD60Vw0ZyYi7IHN93HFCfdA1O2shqoBTgrtaChPEzYUzqkrzaIqrogO
90QYWSkBiwp0rGjwEilz1bL1DG03tdT5NwHgXobS6MnQVjg3K6/utWXG8kpM6djGt8tkNlMUaxng
XgeC+69hnJhlMt5V7AX8iioDLFPmDkegGWT3aePKexFyl0gquLehm8ZclRZwh550Uz9MNHGq8PUy
awIt5d1ANbGzQR9wV7lNsETuzZ5FCB5bTcBrBeLzZNSypi4cwEZ8GH024km+A+3soPjxMXRFwyUi
fjiTEKuVHBkNiGnlWx1d9Z2g6imQ7Y9MwCqeaowozyymQ6ldBVZDD9hq7KLPB/GVLioRsvs980l+
6+uHi7miNYahRRNGCwH4Lkbu297l9xXWrwHtzIc7sCdv2v9WjAYiwNdt93VFm7MVfd0XcRqDducN
nv7aQ5GBzZsE5G72ctmN3tVPojqhQNz5bueGTqGBhU24uuza7H/WzV0X7v9N2jl7oaHzY8DsI4Ke
GR0514SIrozlXc6vDJ4EsCMw4MRnUBPszLEJAHn9dH6K7cJJrB3NDq3+BGyjqbpSFyTzpT8vR0K/
ftHk86ehVA/ADQPNGqjXJJ2deSrdquj+ytb+JsO958ARnBptBplRsbyy+q5oPTrZdn9zQb+JcOpr
yZmETdZM5Lt3i7zb//r73GOepHZU5uyh7ZobTX4wTEFqZ9s8/P5+7iHvpGTM5BG/XyL4SqPRGZfy
kebJPqWiRr9tSwfXCrNZmDrj06jmaBeY2gApU7oxjZuqELwM2+r4+/e5Ny+SizaXbBsuIv1sjTdG
eK9Vj5dve9vA/SbBPXD2QNNoCSUUh4Jor+27/bhjFXthYMFE81wrf9Hhg5oQ26zMVgIdqaqxF6Om
n+Ji8LBs/B4x304uq2vDqDqnj4k3T63pq435593t0NHfX8ApT6iXdUYpDnMh31KAAKCzVZoExmdT
ICyDgYyjmI9WsNNUH5WnZtGzqELz9F6Sg0wEN80u/OwUMXSPcV70CpztzZEgiaGVxpUvzc1eyYb7
RJee8yQJpjLcD0v3XbKX75cFZDOxjmHHXzSZvq2ewNqoATGQg6b1RbXcYXAYilpzFcMFi1H8HR7i
o8jr2o4FVzS5c7QVI8XMMmjKAcZh08FVidOivcmPjiwsS4lDv8vPfX9snMqNPFHib9NfAqADFsgB
XMnE31Oe5zKNipQ5tXPjKG/doQ66PVGcHtDE1KuE3SybZ7yix7eQ2+HQNl0BejImfmafnTAAu4Lm
Z3/A6R5Ey7q2TOSaHKcKapKHLfmwW0vn1tJTNdxj6N41sD1ZIDxbCrGmxD0mZpTkRpKAMcNh7kv7
wgqL2q3u9RhnkvdUcXWBQRNR5J6XUOsN5KgYRYxrp1ek+4unfs0Ro79SBzMbyIDsJ/yX3kC3f4KC
veGzupng5NjJ8Kq+psN5fxKx55S0oDPsJq/8HB0bVLarV2tXufa9JHgzNxVuTY1X8jJX9JTFOeye
4u+KV7s51oNiZcnkYrQTWkZ2FPNn4uwLU+VzPgmWT2IgF82ZnKq3kgVU0SpE1s9ASUt9ac2vsnrd
mzetLAq+Nz1qgvEwNjhoKMDDOr07klam3kWgpQfta3egR7bPEK0rCMAdmJlj6YqyWluatqbInStR
y5mqTNMI1TDoKR3UBFvBlvGTlRoiidl6Yte0uJMcSoL15w0euNEtDwxvLzmGz9Ur2cVHUXfVlpKt
SXGOSUdiaQScOxwf66io+yUR1Ss2c3JrCpwFLrJJ1RZA/vrRz9bXdnrjTNfaPvbIYbxfgvEN1fF9
7Nv3ogz+pileEeZNcaGh0b41ISM9TjG+N/bhvekSJ/sO6AI3FwrIpuat6fG2uEJtj45gVA6sQEXD
DHluveLHnDqDO3qAYGL7c5JvnWd7oghzy71ck2YmaGXKitRIo7BhqtdYblP7Q4aJovnHZUO25WCu
iXD2eJiMAmDEIKLOdwm5bSnOMf9qW09TfZ3LX8dQlPraMihrgpyBjho9M2YbBCP12e6v1P442z/m
xGvT58uciY6PsyZWlVp6kuPm2vmO5I809mMRTr2IBGc+mim39LAEL2nzUI+fZ3NfyO+XudgsHq/P
izMbc5/M8biARniDBjgvO5q34w7Vq6v/4Fdt+a9rWpzdaC15CZUQtHoyHWSgxGu9djekMYDaUsco
O1eNCq+W8yuzMWMHHvBhtIiDXb4uRgd22E3jhTPrVvmujc1BcA5MEPmHaP1tnMXBHpd2XFh8MLr5
YfFat4md5CX5gO1d0BS7Ey6x2nriVxT5mCijMbBoK1Bkjy6jWMaOfVt7dpBDlBxRckdgtPnazlLI
WBzIoskMDwMQtEQotwLF43tFwm7spZwFP6P0mhsDwCgw2YfM9jwS15iG4PJ9iahxdkUf+zq0K2jf
SGMHFTPHjoErawcLXZxFkd3L1ESuw1m1BhlaIK5Ccmu/91nLfu0WbrcfIB4qIgJbHIMI5JFHOJAr
QxpmCgY7b/THnwlaG8Pn5Hrw0z19Eq9eFthpnTM1cxxZXWHDU4kKDU5mVxRO2+RY5FZKT+aQlVjq
q0ANiVbupswUPbsCP0nnjNA4L2lstzheuX/J5odJOWLdbYt+mcvXuGlPATuoYisLgwrihAbrrUiE
kBlx3ah7hTbsksHw0rAUyOZm/EhWdLg3KJeUSVHrpPKTn8DcYDs6aZB+Mmb40tg5KETP2dTsFTnu
JaqrMTL1GmzFPdp/bOq1syV47DbVDatlAISC6Aaj4ae+AtBlsSymhHL36P6uiVvku3nch9qE2Wph
1LgpiytinGNiaikFIiCIDTu58GTfuFIxI+M13yJslMZ74OnY4vqAiVrNzzz7XuS0b0vJb145KZnD
pdOsiGU8uu6lUYsrWS1eLFVkL/8/UvKbDiclOgYGzakBm7qBnactcgxRwKKR+fq/ALNsu9SrU+Wk
5P9Iu7LluHEt+UWMIMH9lUttkkqbJct+Ydhqi+C+r18/Cc90qwrCFNrqiNv3xRGVAnhwcHCWzKwZ
6BpTwHXhhBRDFhaVzyporp9dO+Bnq27VoNjQX7J6kPBsn+BynsXRW5Ui9wfrLCHw57y4Y7tBTOMN
0pEBsZc+geLciDYs6ZI4WGILn2lustCZfCv1XL8P7QPZmd/S76vsqSKzFi6msdLVMqoBmChoxPTX
0kDiZ/cZt+UyOkobDGB8OqrJ1BrsThkMsum9pnm26BDMskkk8Wf6B4R/+KCJsKCrC581gTq5fSLJ
z1l5VmRsZmJX9Y7C+RGlzcy1YCi0nHdRHL9aeSSJ5MQf5B2C8x5t05CYtoBwu1DpfkF7d5ofLn8Q
8dFFFRukfS68Id/nNjk9utyKHJvlO6bHRnAiJmbBei5bdBvLQkXhrp3AcZ4CPJ4jZsQA51TNrbaA
B32kL5IlCb//CQbvHsZWybQZGMZ3+3F+aZHVgm7AeGVdR00wN378jaWB5EoBMlzOPYxNk461ktbo
cHYgy3YsXNe31qMtc0NCszhZH+cblFzrG8yBwyzSdV+qrVeR8WGVTk/LlsO5A73J4sLJCxj4Hg31
y1t6x6bd+l3+NsZeH2p+6mkNOvRkOXOZiXDPF43M0P5SsLxcaz2rrj1VRkEgbMEABc3fRs+/V9Bg
NJtOAwsxH5XH+CH7URwxV+fTzejX2pY+YORmK2viFH41dN7YGJIE3TFfzaXlYjRGC+uIe2dDq7/S
+tEuqvAztq8zBUJw/iIXydlGrypqnSdYWWRsTNczhy1TIyy2yq+88fU3Rrt93XppKE8Qijf1BJqz
l9odqrhWAQ164/hYrFBSxs28LXfzwd4ag7ckkMUlO9m+ij3YCS5nLwYk5BS4fAR0hyJHiFpuRoQf
1mN6ZCM/UjhhcvIdjredSB0jTKrDPKHCGBROsuuzct9oSuY1Q3JtuuZmnufca5wOMXlyxGjcJ0pz
mCX/+xPzr98izwZLWfAHxP1PZ7mzP0FkQk5/n7t1OrWtW2PBd3TVY1HdDub2so0Kz/fJ388FpdUE
tu+EMDfpbhsdowrq4l1GEDZ/MopRB1QCOG/8TH9OUdlsCpiEkwcTMuJ+d+yesiftiK+EqDRIC49N
8qk7Kpn0Fx7yE2DueptUiB30aVmH2RA/GWMdzrG9J+MYXF6gcAtPYNifcZLvTCo4yZmZfFI/u9FV
3Ugak2S/z91kmhtnkcN+v1Zus/jBah//29/PeamhX/rcmJiJkdmz7L1O7y8DyL4D54uI2xr5HAGg
Q+o0v1HRaCdr3pLtEed2krWb7JodE6f/WTnXC/35n5bgcFNZaVu6eo1WxLBuvjTZVk2vl3r33yC4
ENZB+GqoKT4zdW9Ye/R8axuSoyjZJYdzJmQdrTK22CrsVzX9btQSZyj2/rjINZxz0J3y3tAt89LU
2Brio3KLwRp02RsexgdMzFyWviw2EdrVCRq3nFm3e60sgaZWz7OdelEFzhBZdU+0Z6jXa4x6FFzk
v2fpTk63badVgukLLKmMn0rF2XYlDS9/eWGu/BSDW0jVYXzGbBosRO1yv0+yJQAFSw1J4fVLPyFX
sbZtsVHraQz7CuRmcYTCcIpRDYl9CB+6p38Idxt0EfRnshaLNT1wNyBWMdGikPrkcbg2/TSkv6Yq
6GXD3eIdBnMOdNU1sJVzZ3dQwAsZE4Dqehsa+eilzsvlDZYguNzp1bJ8sJUFCLb9FNOdPT1d/n1R
cA5dsL9X4HJHd3Rwuy0zfj+PDB9KRM54VU7Eb2V0KGwn+FrCKQ5nJxO6g1azYjtVLsk2j6Z5RxPD
DceiTMORdt8GiOr5cW8st3SdVUmoILrIdbDIQloK2hLQpuE+VAIepF6nS42xeDp6k7ofC79DAs0J
2nCgQTT4lu53e+KByj64vMMiyzzF/uCAnYSQkczsZTy8mTrmEXWMdCc+BmiSL9ld7MtZWAVWcwbJ
fdW8qwaFpCsccnvj5A+Z+nB5TbLf575m7rgd7hX8fo0WBTMJI7XxLyOIqs5nS+DO85SAJSSesWvJ
M+I6DPrCJbe7bB/36DL+ZEbhDJCt+cRbOgtkeMoIgLnS35jz5Fn69PXyokReHzI8Bua2wAuEQcZz
iBYDh/MAJxWuawkygSsDWVs3llzGIlvHk/QdhQu6RiWjGlI+aImLg7VCatrrr7WA9U9lexNB7OBj
Yg0vKDYUJ/tq7MN/OOYn2FxAtpTaZOd5h5TJ/dD4JERffeDegMQD3FEQu5CdLYEdni2VC8+SpFxU
xcaGGv2GgvFL31/+YCIrPAPg/EY1pLmeE+xlh407sJQ0xehbvnjTS7dvUeRaJCdLGIe40FJDx6SG
pka+IKOClkgdhwER/0vReYwKENnoPYbMYgQicrmQ/2eFyKMibQeOW76MkSFuU11wbGDILP1ib6pt
gbjHhA6mGjA8Wd7u/1nfOx7nOoijDInT9UhId2GEMi/4ZcZd82oX2/yBqcEWku40KSDnSObesJOB
LbDDtDTjX0kwNBgztwuRT1mfpNgg31fHOZFcmdXCoBPuGaPypmyTdJIHibBm4cIs/v5enA9xZiuZ
tA4vQu0xB4tz5cUPczDvx9skdMPkmqI8T/36x7/JkIjd1zs051jizhncjEEX2SOUkd3hacwCyYET
xiMny+McSEqsKU0imD+EPYqjjmJMv0sMzw0NPLirL80GR2CbP5mSgy77bpwjibKkdCcFVrk0xR48
ap6B4b3LS5PtHudKmqJe87Vhu6fcjdmtZqqe2Ug6umXGzo9d5PXcRLrCQKg/V576rPxkHX25l9HA
LlDMkrVQSFbFU9YoxmQqRGfuCsVHc9yMy/ck2lzeOfGqwPbtqtDlY03I5/fmOMSxOpQ4VePLDIVV
TGuxJkUkIh02ayRNzTEb+3CJvcPxdZ8sG1eQIgMuspSrttwP9r6wfUN7S6dWYhTsL78ExQVqtTVR
mrv4Xsb2fxOO7e+ynCzZKIPhnC41IqUzLPaVqtspuRuTHyCJ8hT7SxnlqGRcNbJOMOF5OtlCzumi
rDr3mg3ACIJuQ67s2v5TDShQm/zbKnT2N5wGbHFZTeaKvVN2fdB2ewi4blk8D35Puv7LIFGYnD4F
5dwvnpkzmUaAImdbBKxnllGL5l8h2q45fgRypNKXRlXCQ3ayUs7xTmo1rsUMg5xaD0wY/vBM8XaJ
Att32p1KA8V9HJ91Pz3I1GZkJ48vAyRZl2sjO3nRDdWvf79cwi6wXaTEWfwo6zMQpxNOVsr54TbO
tTRmePOGUZvEByOY39hVLW+zFkc+J1icV7H6IYL9AGs5TNbViGZaJRz9Ai3eBPQKxb9QgpFtJ5/z
b1DpTZALQSzyNoUELxrF7zbkhfW0xnIuOGEw/r5APqVlVSSaM/rbVrWN+pwdaGB49eKVHps00GWa
S7IN5dvd8lit6jgGHpo3+mvmz5iuzpD7JiMvI9dyTy2F5PzMarVqT9nJKK8XO2DxuYM19m+YqGKv
RLmFSo4i3/XWTi3krVa8EmOImiTdr77PPTNtvcs3ngyF8zL5YiUYbMSy+qW9NpTH1BwfZ00WGbPN
+Xj5WISAABrKwPygQdx3mjaw7BUlnvrGNo+RJNv3Fdu8HrKwn3quQXrxb0DudFuUaNRoEIrbNPLX
zvY6XXKfCjcOcoGYBcO7DWs6vxO6KcqWOsbGRXG5MZLZU1Pthkp5koXX2zsMH2a1bayUSwoYCoY4
6JVChNXZd9/qKUDwPcE1quiOlb0thKHxCSgXK2jU1sYhwvHS1T6syjfMSEH+rvAWd/8J6zsB4qKF
nA752Baw8drJPMd8jKHmnMj0xWRbyJ1cMC3RvOqxmjl1PC19rAzZBI/EFngFxKGDUMvArurB9PI2
UN8MNHcVW3WvxiFowBlNHD5TkPuXd0+U7wN59j82aHOHV1caFZpfMA7ne/qF+NkVxqtBymB4C/4I
eHpF/qiWbSYXIEQKdfqI3SuY/8s37E3NBpWy/fqQMQIkEqTfZSGlzBq5h1rSdha12UuDpAdjeHDL
FzTkeC2VybXJcDifAXUsS1GYneRj9dI5yX5EcOmVWXesK313+dPJtpHzHpWxJKUyYhvTYvT0KMCg
0mcc+7tt8LngNp7UPmL5gU5ZwmJ9cgYzIMavy8uQGD7P4t5k9mgs7NPoxls6zp5G7jNFNlQiunpP
86X8ZK9TVfE4V8gBY0ayJx4ISNiQZn01+o271RE/yUM2wfc5g+RsYbWNSTMaZPGb2HY8SNr7swKh
qcu7J8qf6uhigw67adlQq+SsoFm1vk8SHSWt78XiNc+K1/kV1GfzZ2hJflU3qAiCelVyGQuX9g5q
cnWeRG0UbUjMOqwiMElaSBEUMkoGGQR3f6hTPCjDhHVl85ORqh4dvkl2ThBwYuds1pHJBKZ+565O
XmQLtVo0MFrw6bnvDl79u8s78Y1+O4ds16TJRPYncxHMGSBnEFHRLLZOsWsaWQvwxFYeSQ6mCbrT
9ibqtviQ3gg1pUrFo0yWGxacsjNszkxSe+7bdTFY5fMe6hyaeV/m4eUNFfi+U4jfhJAn+xlVRmo0
E5aXx5Ffm3uET17u1hC5klifDIgzjTbPtDQZsJamo3epOh6iLvbN3giLspMcLxkUF1xUSdmkmYU1
Nba+pRX1B2e7DC+Lc39570TX8NnmcQFG0ZpzValYU/u6vqKkj3of3cTb5gWMRQjR8LyTXYkSiyDs
AJ58LgvEVaUxAdEq70z1aKYHkj1dXpX4DP9zwvgKkua0A3Fz7J6zRhtFO47uKGmEECIQqIAQE0xl
psMWebKIXNdWnRrwsbQ2n0EJu3eJLTEBQX4Ns83g8jYMxojJ9yWok5LmfQtH1HYkBI2ZZywusnmt
bzshmX9+Ysd0B8IzugPtHn7HWmpVFoRTEBqhI3OGc52r7WUE4XJOEJjFn+xYp8RLQWIHz97qZqbl
kVrocm1vozS6KnMZ8Zvw+EDVXcMQOCid+PJQGxuInAeALdpyFav9dpl/pMRBLWDYXF6WKBejo3HE
UKEfTgSqhGNa0DFzccHvmSefd73XYRKPKSrInjaikwOTczDeYVoO6N7Ot3CmuWZPadyEU3bIMAWb
7qtS0lEnsmvN0ECYBu3aj2KB82BXST0nDZj/7Fc8Ex+HXtbjIIDAEA4xQRsAQTIox56vAk1FNqY5
SRGu3V53Hl1lf/mLCL69C+F4XXdNG0TsfBNDMeRRpLt9EWZRu++0x3QCQ5q6ny3Jy0mwDjYJZkIb
yrChG8x5TrcmMDEL62j0ODAULehnN7y8FFGQBZMibL+gBQ42lfO9MsE23Td1VIQIsYrnaMuYxOJ7
a29dzz7ZaG/GJguSQMokKohQzmC5S3uOi6VLK8BaN9orNnHb/xwPlmdBSkBO8SPaR3hH8DKz/0cx
93yNaj0T1bJjVDXVnw3x10TSXfnRHpgunQkZIxcjMA7/++7v2wbT0KHW2kHp7NL1p2I/ViBCv/yx
ZDjs308cHNF6HSOQwGmj5jWtVVDdVoehTv1lJJvLUIIMKYJgaLuq+m+NeL7UM8zjrJMkLcN8X96V
QbXVwTuL+3o8sjY8okrs8KPjQdcWseF6LA1KTfzUyjzby2xSUobQOafGTdMFmSy2EkCYuHwsg0nh
MQa2893rC7M2l4pi2Gv+qtgHV7t3LMkNJKhKaBgFgJSQg8YP1zG501TrpDbTOWGT2sptu0/vls5j
2bwmGN/0N/tHFSw7WfwreACeg3JnCdM+aVQvAKX72Qj1wVfDPIj21StV92RThvKJDoHXOIO0uFdS
j351DTkAyHKbXh8sUEgMMc4UIKF4yHF3QCYPIuRsKEdW5hRchrg3NFwc7Cr8qDlc0Yx2HV1LFOr6
vXlV+KNn3lOwdCeBITnWH92G5uL9BIuBxJbj8kcgGzrosFZWib75bpNW49eadpIgTxAcn2HwJU7H
ySK8mIDRhe2+fwTHxl191QQWKgNk112BYEP2VmMmeP5UA6LFtP+gA2k6fCu9zhiIioVpTpIHok9e
1n+bzMRTolcLvDPmIIkxP546nRgEFF2WpUFDjN/EWB17ivgTVki20zCikzegyp8PT5+B8Ls4YbaC
nTzoHNugbcoUb3YdPx7uLvvEj/ZwjsKFFUXlQIJ6AEq5WJt0bH09ksmtCHcLbZGmASGyjx/HTgq0
0rsO9FrtnUN7r0xu2uLH5WWIMWy0LzEcwlejFJWWazPAACz1AMqfkm7KXnJ7CHfKfIfg3paapnS6
yXTOs6z309zZTJmMFJk5tXMzxsc4geC8uRm3ubWkgBjtp2kNkyz14vmQGCBLyo66dWVGf13eNtma
2L+fXL5uDjGnCVqFIDyJrlJSbKFSJ4krZRDsy51ArFPcV7oGgdvGNbcappHIqEm+jOCywL65rMdM
dSA2yndKT8iqTtbEbqhs36o/Fej5VT060udNRI9x/z0vQqPJt4k27o1UC6Yxf7q8jwIPruNhAbV4
tMNDuZB/2DbJotaGir8AGgF/1Wh0U/VgDIu7Mpx2jitxPwIHe47GxUyRMvdT5f6+HBcfqd4w+04D
7YExGA171udmypQmRF/xdH3cG2q0ljmKQNweGmtoGlckkyRUBOcXAYZm6ozb0/2Q3BsX203UAeNi
RvZ1UQoPIlC0k4jdCDAMBDAo3uGRhhwsZ4ldbphrz2bisuV20PZ1FiGhJ8EQ7NMZBvdlUDXM+8wA
hjNgDlr/ZWaSZJogStENEO3qCBMI/mdyDltZi8htUzSNWhlobMBVF2AUgXrjVX41BJE3f6/BrVZv
ZdVVkc0ZIA11LR3qt+ih4yzAVRVi1csIWZ1+m2EiGvw56A3xk8RTX9EsNQX/ikTh45NKP0PlYk/q
rGZjEKCm++GZ0XWZIf0xhz2aNuQSUyIDOV0iF3NOdpu77QowvZ+8tv06mX9R2SPxY6RytiC+SWM0
taXWbGCM81VfPi36F9U4jt1dWR/NWGKMgvfOORhnK61eDcnEdg/ByaxB/Jt1hYDYsAzsbX38VMfE
OSB/Rzp0UuFl4Sbuo3t7w1qm8iuVtS+F9Tb3ZcSawsNw8sUM7sJcQKWlZcwou3CEIO2PbJeETOk0
99QNJiDY+CQ0Q77KDgM7xdw9fWqVfJ+GnWLooi4Aa9VgZ0mvyvbBiJ6yhkocvcCb4KgjvagjZWLj
iju/O7shak03rpCiN/9aletVVgIQ/b4JpV10uUEE0eB7NCq8sGaXjUFUGA8b1W/Nn8/uQYPLtaFY
Dd1buF3u+0xZ0WoLmiZCLa90b1iaY7WaR6jgSjZK8EHOcNhCT4IMs6lQLqkZThPoGtQb14Pbg0tB
Jv0l8BBnONwVorWaM+QFcJYhCvTxrlLWrWXI+mzZrnDmZVpg50Qci+zOh45UZ7JIMqQqcqPXzQKr
ZpowFWZ6rDigD5CllBIaic7RKSL/1sj72clJBET1ew2mmLecoAHb0zcgUvIV376BHFd61MJ/MRcv
MsGTteqci8on1UlHtlbTc+4b9JejLS+D/qay+A7GI7Ng+SntOxRZyykm56WyshnGvgAmk99kuefs
itGLxdfRLUICSGNFD2RHZWkUwVV2tsfcWei6vqKUoaLP0nztkR6M0E2G5Nq/a4cSXDRncNyRyM21
KhwTFXRU3w6D+tKhEwbKvqBXcsYc3JOBJAKWLY87GvXkmFnGlrcc6i/NIdonfkKQMMlDJTD3y3/d
TS7QWrI2Rx8M4MD6USNdgrZtTP49N2itYK150n5H0cm3kM4zkcbTICDOf73CzWiUaCgrxYM3Nabf
p79UQ1JGEAVZ4MpFlIguDg21Ky7IIs1gaUqDqgjkfHH4XNygLqZMrdsVhMD0oKIfS7KRwvMHlnZU
FXSmFc59NhBD2nXRRKzQXKUPYHMyAsvuzfCydYh2D3cMck4Awgw0h+IqE8gkc9qEud55qva91tRg
pbvLIKLdszRQzmMqGSqr4FU4vwX0IqI6LVCFGTeQ73yh35gCXb1bD+ahuSPBv5i+FHhqC3k7ZMgd
RpbC32/14k4diEkb9Bx6te4nPxitZLqxw6GD3gtjKmwk8b/Ad50hcsc6W2LLVQfsZNy2ftFvmr7x
bOuliCTnWWAXZzjcF7PbVUFbP3Aqx229hkR3kW3/ue2dYXBn2F3jTlMXYGRt5i1DkLSfeLaeIXDn
SdXXrjOY3dHKWj0nS+9q1ZF8EQGlsI5UIC5rV0eZBAnyc7NrnAWDDgUkdtHM+MNugviHtjF8jIOh
KYDJqdl5UMY31Z7lyf9cFRfYyBujREMwXscb4KIhxnfMErVN5JY9EOfdd2srqdiJkhtnIJzNGUMa
23UJEJaerh9pMHrZnu7yezkNp8BRnEFxe5lgGj2OaNWERT/4C90t+qtqP1z2EzIMzuzQf9CndQMM
DD54RbUdetcrc8n5EVRNzr8MZ3qmMhRNPwJl8iEn5ENbHO/1r3Ph0Td7q4fLbkwDKNHLFM1F55bA
GWG+E/4Wo/fnxlgOkxpPcd2E/dB4Yxp5ZSqpIAiGBNnK3iG48Km05pkoOlbWhdmD9joH9oZRhTvX
g+uNaMUydglq+Nntn4tinuNyV7DRK7NdgpENXHbf7PSLqkiey2K7eF8XZ+ZdbxUsr4YvVt7lSYBJ
Zy+dJNlQkfsmLggzbHSyIdHFvejS0UzzwmoaNLa233GpbKeZXk/oKTMbSWJfEP+BPOwfJD6kb2tn
aOkAJBXJwMnGXM93JXpxlatEt7czldEZMnPm3ixncJzd6SSuzDYHq3nVQ1JmIT6eSd4CtecF8VKz
SFyS0MpPFseZYGzO5Ro1WFxSTcd+6cJaldV4fuvA8StCRtLQCcE87AdxmUjPwb42Gw0C2vGavRLQ
tfRQsRFR/7I/Ei3GQW3VxfACaqz8kaVDMuYpPBIWs3hr03uV430CwQXXFJp6CEQfmK2cPI/z1VzW
jG1XtNw6INmXWbXGzJbfK9dFYdFG78hHQjejM6oZ+uEw63swWU3UV1GvxYw+o0phk2T5G8h41XxT
HkGC8S+o9UWZLggAgX7DtlAHRBr+fIW4mDNHiwjO7qHcM31eO0z2UwCKPEyafOKDnYFx2zlA7yrT
exUXPv0Rk2uiBJc/l3Q1nJcoMFqgLDZbjZ8dUfje9DtQzUDCpd3mW1m5VnByT1fDd41HI43nhepw
57bqZ+i3Bwl1C8rt/HtcSryfwMOeQXFOAspJUQ+lEAQS5R3td2bxlxlLIESpDFuzDHTjoZjgoOJ4
bgmJGTlg7MRpopVnHOpNfM8e2voN9JOQov5fcZX4VmYSggMAd44eLEaH9LEPI0rUuFzRZx2i+dQb
85sVU96KdSiS62Q8tOZVmkuiTsFFcgbIXVZutJa0KgEY13dzd+eYG5ru7T8n8dTPULhwrFpcrShi
oDQxpO6bp0nZGH9OIYYXoWoicWygCeIDzVEfj31lsdPU4b9WQ4dwtKmbzeUjJbK8ExCe6QhcHgbJ
BwDk2ffFBCMiiBBllIGiMuTpSni6IwySkA7tHezYzuk1Sy0VWzNcqV9RGF4PolpZIlrkeM8guYsQ
beLEBE0JPPsTtLNwf6TEm9udcYB2F8aCXMxntJsJAq6+8dpdp3C+g+TVLbi9zv4CLirLcc+jOAv3
MWuz5xS3VPbiFXpDXUNexNahcv8hiayMCagEE7sJ9dvmOb7SoJrXhgVeOyDOjAPZi0oUuEOCjKBS
qBO0PfEhWrQiLZ7ULgtv6V15514x/5Fsu00PPjUG6i9Xqsx/CHcR+mcI28H4jlWee62qW2tixA6e
wl3madqXLJbdKYJUhY2OaBCNoocU/WLcDan2MbGzBAFa+zKEyQ7db0h5GsFvtp7PMR7pwIOOmYqX
KTo9uRUhFZTHddE1ISgaX7IIeLkqm2QV7dopBveSG43STE0LGHG2z/tjNsqeOiIAy7FYZzcGOz4o
ThaDgkk0oiCI3hqHOP6tzY4K5HE+sJkTesi30jSx6DudQnLBBR4OhTYiCci06TDb92BAig8ppfzr
fMi+OBQ5eNkJ/p3j46I3+xSSCzeWaVYjzQFkHaT77BgdOi/73hwZQ0oSWmlQXy23+oHFUqXf7dJf
xuiRDfGMn6bkzSLKNNi4uBF1g/TuY72oRcGr15K6DWc9uR8thDsDCROn9AtSBOX8s65LH/evp2Jy
uSXD2+VLQpRAxPQDSN8RyuLw87FD10d91mdN+1sDxGDyw3ig/3IhysZaABHYqp79RYLJPDS/+aiq
Y0oaT0IHouvnJ78chskYqqrFpTGFbBosDforECDvWSu8THiOGQ8H5qBTjjWuoT36wwITXQV/luqC
B2Q+quroKZqfJUdlvS2g3NuOkqtBhsZdTu6cJi6pgOaot1Mz+71zhGq4mWaeau2T+c/fhGdr4zay
XprJAsdai1lOsocM3H6KZNN7glD5DIK5i5N3VJWNzmhDRymMiufmGReIv8SZ1xEjLAeZ4I5s8zj/
2eM2tNwKWF35E8rUXlV4Dg4CphesEsxWjsT2mau8ZBmcK63rZJ06Bd9qKlNvUW8WfYI4eudb5Z/T
WmJchiBXqbIg/YPBZ3OuzXGddOEwf2nires8Xz5RglDv7Pe5j0TiLmn7Dr9fVXd1t53Xm55KHhmC
a4GliXBcHVtziMo7zFZJ1n4oujCHOHiLkcdE8mAXrQHhKgpAmFqBQ+Iua62YCqVMqy604ptmhsZ1
dKvQX3++TxbmMGyUZCDcrXIGtqZmlMUmSG8t88pF98Ti7JdR8i1EsZtzCsKZFdj5u7IhAAFJzzXj
0Em29g2TcmcDGLLCruh4noJxu1atjWNPGcCMZRfRG/JsOl4V3SjK4x/vHFrUMC2DjmOkbPhgzXWp
03UdEv4FLEwvPL3casP9ZQyBibnEQWOGhaSni5a1c1eztCA7wRWJGjUEd9KHHO+vPwfAp8cgBAiJ
cedym0UphiTaLkfKBqSo0YbOPy7/vsB/uZgiIhj0gfyTwfeuNKQs3FhHMW61n1Ljbh0h76beZknq
p+SwOLIhLxEcXgd4IhhQZkJ/3Pl+EXNAmzdFjSJSyU06vKigsUBaYxt3eaimkxelsoEswRnFd9Fh
BhBoMoF5jtiNyHfOw8jSxc/K4Fdt4xnO5vImfsQwVHZAVdYBxBLG5xh0pliDVbD7ukWZ258hGbl+
YtgeKKhssxoSmJz5sGeiK0g5SN6G9Nq4Z+pZjN+hP5BbsmFELbJJVsE7+RyPiwv0UZlIgtYg1pZW
/h+VT32lDt56YCmuOCCSOJ55mfPLDYAYsEDTvoFmJ753MdEmtdMKxFhqsd5EYL7MZv3WxqU6yEge
hB/MxbllEz8GzPH8g8WtqRpjhsmRNBq2JkhoHAvdOzKKGPbZP67nHYW74jRHjYlDEKdSRdkMNoh4
UVvq7xM0HRsEJOZ7kn+5bIgfXSvbwXdEzh0RjJtltMe6kjL6oZT2fslmz8j2XaZ6IDGV9EGIv9c7
GndraImi4dUItKH72Q5dMMetFyMrbtefOV8ny+KcoFUauTE2ABrNB7P5iolxT5VF+DKTYJ7rJGhs
JxWVhAgfy0ncbd0/YsA2iKPXy99HkPY8/0Ccp1Bi2+2Iw0xir7/kd/O+80FEwxqM3pxbzae7/iYO
/uPS+NSxWUXOZKwATVdQ0DBhyLreuENweW0fr0JDRS+cqjOlDAzZcrbn1EYLc8fku6ahitq4gaW8
/DcEzt6SHpP1c4/Bd6NYHmiHRKorkxgQWQFyCDYG09mMwof0SznURWmgs0ctj/0wed2MDneZsI4Y
BLEJe94JOhHswkaLtgJulqr2kvG6Ae066pmXN0sGwm1WNDZmVk8AgZSYZ49+zFi6891lEEHgiI8O
ldm/l8KdzBztpA4mUxA4gsX6NtoO2/4qui5bT7mx2B0hE4AXGtkJHn9K6xyXfAO8vDu0XdB1EhMT
7hraRNikrmXo/KCmQWgcLxF+vy5vK6h+mq+W5l/eM7bx/K1gnkCwJZ44mj7Jo6pyAFFa+UYbjpi+
DlVnZ9VfL+PIlsL+/QSnq/rC0Cnm6R11OytP5qwgdfDtMoZsLZyRQe9tWtoKGDZGuQx1P5HFT+vU
q1fZsKJ4NUwX2AJvBBrUzldjk7Vd7BgtQmPul9faRvEKEIsXW2OvbdGSZIDIa/mENjCs23oH5SKg
RKVFV6YALaKvtR6kpWyqWmjOJwBcHLJgWs3SKgDoVhEkVezH8+byFxLUx7EGG93pSJWjz4SPuIt6
qKPBAoRhVlNA9fnF7fGYH/VKVXzNKn526+D6te68Ysiw1INmUCNJEUz47cAlgBl/PMJBDHT+7RSF
lmmb4g3TLunOjrIwU+awrRTJa1zojCykJSG5RiDKxOeyp2Ys4mVA7jzXgnqP74XBF10N09yzt9UG
tOK2DJF9H/4snyJy9q/0dlYjwMPrbKttdEyqR1/KFHlIJmhbbmeIuv+5rqahniJyDrduo3LNViCO
01WebGL3VpoPFO+jhdZMltbQcQuefy+ilYsOPmI0J712b9G2hgaarvpoCe3D5To9lGN42UZF9oHM
6j94/DFbuiHpXOBp3aEkflodK0XidNm2fPhQJxDcQXOrcSZpgdaKednUSe4N5GpudF8rouuESJ7U
IqcIPgs8zPGGUT+Ma7itq84JxSfKoiGI0Qusp55l/cxnyZpEzsNix8lE8gHxCnesDGjG0WEagFP+
mpOvi2yyWbhnJ7/PGbc1pkmsoD8tnOrWj8rmrWue3fW+rkE4X82S20r0VrJV3QRJhoOK1IfJ4GLM
YsxAoR8gWV5IPdy6hXsgWnrfr8N+JfRGTRRvsGKJ6Qlt3QbJCRJS4J2BDt65rUMzTB8Is/VWQ+kL
dGVGSDeuH7d7pL8woiktBbPDw1uiDRoIVrsAFw2fM8x1K85XdoBr6BCgOoPyBQ0SP1/C0fLITpZs
ExkJOrnhFTEQiM3lDL/VG22KU3zEJV//6kj7lRBJNUh0epEgZiROaI760BjQzbg/tA5NRSgkbNLs
NjfNTaTJvpNwHe8ofGdAHqluQieg9E3gaIdoW6LolfldzEqj9RIuQQ+mX9nXEqAie6erUM5C3uXD
zRU1SpxOw4p2uak7KvXyZegs2QUtxrDAEKMRjN7zCSqIpZhTvRJ4v8GDBaZf6G+WsvIq2sFDsZsk
u5XldgTfjKlVIe8HamjEU+zfT2JDPY4Uq4qwmyu5jlEbmWe/cyW3vnBdJxic+5hBAo1iD7MLqu7y
tb6ewQly+eIQQ0DPCXlR+Fn+okqVaSJ0QaNS1R6V0rnqlFySkhJv1DsCdzUZ04T2gwEfp8vyu5HW
31obHKeGJLoVeFpWSNUgTgUWJI3PH4JFxYAMEJozYrUM5vw667+tLVQv4n0v4wsSbZmGJ5vOWtGh
9cL+lJMv3yBCqjITUDXol3X1W6Q///k3OQXgXmgzRCutcgVAR+5pdJfI3rXiBTi/5yzBGcUHk2DX
MnpEzSi8r9/J9KjL2IeYWXL+WdPAf4Edxy1k8VnWDq2ZCirM+Pu7a7sNUqXaonNwaWWymyLLOsXh
LCu32q6aHBfrUPdt8ZezBqmMw0toVidL4Xy/biQLwioHsaL+CvHN2H3Qhl+Zu63aP+/wQIXwBIl9
tFOrahV7URJsml74ZY9Asf1EYgYIqLWouDNdlyf1RsJpLLQSZuU6T3rzaDevavLlsuWKv/w/EDyh
t7aOhpIagFC05xpblPYYMZ+9eJIRYQg/PSHof2RliQ/tKokeI2wzTHyX+H9Iu64dyXFl+UUC5CW+
ylZVe98zL8JYee/19TfYe3ZLzdaKd3uABQaLBhSVZDJJJjMjCqvHLbaTrIYrjUEd6IMjg0CIXobw
/MmebIQsL2epQ7lIVlrVW/o+wHtBZIJajTb78QqyNtflGe7tHrpygWZQFFB2AW7AvmzeyOF/TzXA
wwAAchqcd9mHKhREJJUe4ftGQh9Yvo6R6LTBKao49Qmbi+atkgiV0mAIYQJkFxVyqJsRcs14kup+
9kFkNfFLPl2IBifqb5TRYNWsoJhQWUcklMs+RP5cs+g1i1KTRplFa5b4R5lNp0PhCrRSQEH4oTyP
LDF6v5u0cUP5JElPhn7RKZzNctMFVhBMFBBzEy+MdYIUehlaJEYRo8iTM906r+Mh9GwGNXPlZuNS
GR2YGxtXuhldqmg3fUdDKXgEkDp/4tU08saMOcKMJAqzQoRBNZJnGkRXZCF1NJT+7QceHgzjcrMY
oc9JolNT3g6Dp9dHVIruQ2zFNhmbGTZ+XOmREHo/bKhQqUKjKVAypUCOdXoZ6lOZCAeR14+4Zcoa
h3FpPLkXQrsAJ8xjKzdec1TGocNp35itVxTo4p2tYS5tIwRn40oBilI76uzWs6u8/sXQbYCP5ntF
1xCVyuPL8HDs08X349ilPQnjEsjqKDvD/CCJj7kxOfv2cSaLPdaKNTHScQRIESa3wjKMlllEhRV9
TxrjeR+KZw9zClmStorHEFBT01wqiXqPOtFbUxY4L4XbMAoKx8EhJX1oX87FbCiqBAWDi3I/i0ep
Viyl9PZN2Yo+uMyYINpEigx1we+npkqzFsI6bYOere5yiHNLG3kPaRwItlkL4htVOhqA0Ftc1sRE
XyxFHjnevTn7ZztYqgVTawtTTPoGGYnILvSjkHRO27khLyvLw2GnvpHNhoQdpj5YbLG+r9Te1XQv
Lznb3Obcr+xhTqExtD0myIlglxNPVXcig48KIE4qbBMDb3a0SAaZbvZSMBRGP2kLMAxxeBZU0MiC
t7yUOPvbJgqSehruN2ggYRNu41x0nVoDJeg6H4/7Tlxp1yOPfJuHQudttcPpcpj3vTjQJVk7RZw4
KPq86hKeoN7WOYdKlPxtDLMjzAXWC4ikUbjYJomVxG1si1PytYmnX4GxeErDu+RuLp4VILM1zOhf
6tMZgMUYObM6OX3PyUTRFc6eeJFwRbUPLtIf5duLeBiQd53wzi0qF4FR3BlmeaxQkpXjXzxBeOqs
OHqvfsL5UPoja7iUEvFDmWEkd8Jo6oDtF+mm1V/kqHXncuCEt63lukJhz9fKBPlSQQNKpP3IuqtZ
ODXFdW9wAvWWV6xRmNS/YIRj388olkzK8kZbpGPXTn4yQEiyL3/248IxasvX13BMDCK4zOPFHXBV
Ol9mVek1MblLFl6TKA+GCUFiF2t1YADGqF+XyM/Rg9PxmFV4GNT9V8tWmUsoJaH+yw2CzJflye5r
MNSgMvC/73LrEaM/YwUzKFJglDOFyX/31Z2af8aZUXeOKwJoRj4UTUbgVNF6CdEH9bRWMxf2WBGP
e8LZigXKCoWJcRPevyO1QiSFDuoy3YiLsz9Km4tl9X0muE0oMYXoHb4vCHdDc5XUMRTeLSP77y89
koJWSRw3RBPFf4xf5WMfCToN1ebwdcQ7dOmBm84aC86JYNO1VjCMa5lLPRaZgsgpJKVVDP44FPbA
aw7eHDKaXVFVmsdni+8AsgwZWXByR52z1XepDc6Z34sWD5a6TL8+MT8rMGYvGMQIRfPoDnGL5GtJ
RJuopyxPHZ03cpt+tsJhzoS5IhRx1sMo1YgyN4ujzEMB6H8XdMLDxBmFJQsU5jwKlwgoMYrY1V+1
ghcJhXOK4ljCvo+NA1LRbQ6Muf0e5DdmwPGx7e8j3yHiCULFDfF9XBnxQKbMkohTp3EI9duy+dTv
P3+fWfFtoWl1Ykq4SoeZ16jzxZzzFv1GSyCdhzMGs+rzOa4l0sMGKL1JvQ3uLjuJLMHWIwsKjcrz
CKE+l2qv8QTbNxfoCphx57Ak/WBEMG5ugNUmhq315kU3jd7+suFNEuPOvdkqgzLBQLm715V7wnsW
4nyfPWPUiqBA+Ap2REZiZdIpJId9AzgD9ZYRW+1egTCbM8qoETBD2arjAxJwVviJHkrqBwbUEBQU
Y3+o7o2TspfTAmYY0K6xpkL7YhAo8LURFLFLeyzKVyFCxb5Q2bOy+GoYP0dxiA66+Hnf2s3z6Op3
0OFeW1t1QdIR/I6um05BM9mhUDlKIrq5CPX5Ee3uIihZJ4MnZL45ygQMvWDEwLsSGyskENqQcZCR
Hpmui/C7oINVhJe83MJAKlZ8K8YC4xr9+8q2UQNxe27AtmZ4UIgnDxcpT8dzyxtpHTg6U6FEhHex
9xCpHqkddkUcEjpaoA3uqYFz2KHrkr0wqG+lQujfwKmKXU9SlPVSiQRsHr9CIQhPyamVi7+HfLF6
o3L0VOJE2c1ROwOyr9h13fdKbgIwFA8y3l172Van+32v20yRqsizaIjkBmaGCYNRWveggI6w6fmz
21qJlz81hjWBqFH35kOXuPt4m9O0gmOCX6SM8bzIMXI7kOMbLyvlZf/7b1HnwyytAJhZ6pbBAEUi
7EE/nTMc41PgzZ4CplpuUy/N3u0gsdm9UeqyfogxPWhNs2pJuI3kH0pVnCJx9lW5spKFPCTxeBll
+ejsW8kZRTbnN8tj3xQJRtGc7ET1+4XjFZuedx5EXX6/mDq9hSISWu7c3Ow8YVCvSVQTq5ESXvMl
zxDmTBwVeSvGCWarCK7KAP1q3GY1+oW9WaK/YBV6BCiAjMkIBHMRLNEMLsy0O4BQyw4aM7OKUnG7
pbLrVIJWDSLfqP0ozNZW5OLpz6aMDvnqdxRCrzWLiSGNoP8RXYS8dAZdp3t2MkemUoWoYTbQkezq
Kx1FVzMCLuQlLpVe9QRdPu6bQz/3EQ5ExiLC+sdWNiXpTAMCDbiLR09jeTEIr4Q8lLxD2qYfUsEn
xCc83rN+Xi9LjJKyBM9rkDOsA6iRd1S1pXH3jeHBMO6uxGk6SDU+K5KHIkKDvmLp44/PYICnCWV+
YBVkE87KJFeRIqA/qppeguhniW42Xp/S5mJSkTXHrEAmj63WiEm6KEuEORENR5RrS+hLa9+I7d1i
BcGE7ymXo8igEJ3jGFaK3k8r9DVQ3/Hj6+ak0CpkyG+BBYrN0kpV3BdQJ8CCma/x7GmXy0M4cs5c
m29D4Pb/B4RZNaHeLN2YYuYHZOjxBASaqZqKPj5J1/0PUN1SaqHIDZ3/Lp9Ce17OuMyum/adsGQx
jEui3NKzxQpVlHxyblFbJ8o1CDNZTT9ndSwApJMMvwgjvBApmZ2IoIMq4vu06a1B6W8jUf3PnHvv
jWO24FZr6yzpgVuEvtBdm6qr8fgKN139PH5s9UUl9VIzJtQ5tOdIUg8C98jKQ2DOk4sQDqkgwdND
sYLwCMiVea/THAc3mKgTkSBXBhU2xBBVGo5J4dc8+gQeBLO9qv0iiBWBEUOd2sYU+X0hObXGq4vl
wTB77DhOqSTkWEW99hBpJy18aHmaaLzpoD9htX3KiVx1zYTBkmtbJ/cJ4UQCnglMIDBiSNblDbZn
dZLtQFq+NlNlL0bBeRTa3KVB4S1CihO9fWwOMJP0thF1jNScHpTmQgGVonmsmws0lO5H6u21fwZi
psRYpHlUFoyXlFyK8oUKbkhj+F21OKQeJCNyo5TznLJ5O1pZxkxQipdIMSQA7MTbKXvUhp9Tm1md
+SiGhtPkOce+7fkiKLpDnfJHRjhIemSLFKC9WZGeyXQ5qoElhLwmah4Is0JnyYzyXMKebda2oQtW
Jl8E3c/9idrEAPUqSBYp1yFbqtag1bLX6doZUugWquQrtFWtRGru9mGo/344r51h2IC5TGGGDAhM
CSV/HL8oww/JdKaOR0rJscZgoqaQgeNCmQHTyb9C3RkbzYorzrbGw2BmxZS7YhwNOivSadRu++DK
iDnOvBltVqPFxM1IDWdTbwCBurjrAcRgsq64+xOybQWhlcjgmEa9+PuAZk6aPmoV2teLyNe6X0V8
kKJPWXGGYGKa2FVim7Yo15jHpyK4NWNv34TtuzZOtH/bwJxigrpvq1wFAJgKNfF3jdR8p9pF/5Qb
p6lMrbh5QM+TzUGlg//Rlc+ozLEmqaJEm0WMnK6jcYuSuCrX/Rf5Yfmt2KKFRqfXfUDeTDHHmbCV
0zDvgBfqMx6EIWYagLAuUvx9mG2f+8csNp0KPdAcJ3jApD32hgwSpgbP57aDwBmCWZ1hkKnSHAFi
brw0vW6iG7LcTMgs7VvCg2EWaBArydjSIKAO8nOjgi49BstZWXp6Exz3oTb307MHskRb8jgQJUrh
gTmqb43HuPotClCjG38RI3L2oXjzQ/++OoG0RhTXICPBBQ61XOmVMnAe0ze/b4AuWII94ge1w1A1
0mk2sKOlC9JuXsLjjt6cldX3mVmppzRuhwkbTdoqrqJcZkHuad192HI6ObbvVBCeIKi7VWELExXK
NMr+Wi/aQ3GUnP4qB22lept9H+z6OFwl4Fsmx5p3INgiIAHR6BmWCQtBvfRCqMO55avR/ovwRHCV
Kx13OMrSyWuV2owKKzgmKizJ3Of6DHeQWnCyj56QRZZifsbnziAsF0MtymUZ0FA35t8zqC3ymg+3
7/MrACYitKTQulgCQOtOILTPT8MhOEy24OfeeODJpG16uKkj9wEiFVpa+n4FGXj/jpK4RuBWr0Fi
YPCKyjetwZMkElIqzlMfWnr1RglVUGIjuXwTXOmnwgsc3UmRCnPA68j1gK0FBaYtDZpOkIhHrex7
c5pFFYQuR33fEKCZHORHpfS71X5P4WeSpGsgJvIkcmYIJAChSVZfkeVeXTgrdsuV199n5qVBHb5k
BjCk0qE1qH4NyFXBa2D5l7k5jxYdzVX4lNFPTpIOINDv9Hs0Spyyi9EhPvKudnFl8ERCtu4/KFYj
JsTBkaVkGQCWKjASJClhU/WoKhdkzuxSvsR/1XiXxLet+bK/O2yO4QqPia6jZOSdTGsKxfRZWw6L
5OnFYR9ia69bm8T4Wz30MtwQJpWVfi+YoE0hrd+L5NEcNatvAw7cZkBd4zFupypdIYsZ8DSQOHky
+gzrJ+IatnSqH0NbPPDaJzfXEwpK0OQgEqpj/d5D2mJO9TZCfUzbPAe4MEoLGB+PWvBrfxi37UKL
JprCcHP80D8XdLKQtRE22jJ3TZ9yKsdX4gMqV6iy4GfLwDUc8cE7jDa6D110ZCrRgSZjq1C13K6F
+VIbb0g3u/t2bQ7fCoXZ/2Zo2KqVWOHqVY+WkF4W6uskfSl4feSbfShra5hpAuUNKpvpPltGNsjQ
3frKdCQIAXiUNIGXJ/2Xyfp77DSRPsKtw0ZgzuooYezIg/GjvKdMqsRGgJ/twaXqT3jU2R/GrU3q
bJ7GdvSNWYf8mAhAPIJ5hVy/ZnrJaRrajoX/TJUmssEiGBLS9Jgq1Y8PKWTVqoO0WCr2qdIRjqb4
R56BsXw/hiBszsyKXjUr7fsEDnsSL3YjHqfPdKqth44JGCh4NhZ5AU4s3kmyJZeFVZbH/enhjh0N
xCuHaKYYZ+QRIGHuF0cZ6rHqMR2tBAI8VJqLV+SyvarA+oaIBGoX9hUijvV2MAmmakqEu7C/TML+
ZUkPIa8oaNPtVPCnahI6yT4QD1ZDlg6ChKNLHXX9oYCCTGMFbV1/3x8+Ojrs3Rk8zP/AMFNE6hpp
OnpCUic0E8Z2r81Wk/r7IDLPGGaOYrlUEkEBSlB239rWiP1gTq8WZLoskCqUdmOm5QFyq7Ul9qWi
WAJasgL9VtZzrxfujHbI/CVqEvQzRCOKscLLoerkQ4sQLcrPY3erDqEV9rpySsYh+sxGjq4n2mwH
NhP24IADZJQFhC6W6i4V7YEKBumcxMz2LJwxmPUfg0qlT3TqVPFlMD6FoWnN+tf9SdjgvaZCN2cQ
ZtWXkOYD/TcmAU9b5le60YHhxlV/9r2l3hinzg+9+FPedYZkvGtUDWGKMtiVmd+wgQfhczI7HLNo
wP/owWcMxrdyMGrOAR07te0sHQW0veaEiDRm+QVc+DYaEUpRBU+at4/LmzIaJ1ZhJzBCcEqg7ckN
mkvIixHzRSUciM2KxPXiZDD00CwkqYVptHRFpupiLrkuffPSgNCcDKG59lDzSIk4drHbnVqoRdDR
U8OUg47jTtd9s+KEg+2QffZEdrvDBXMMc2qX6iseuQhPWL7gZ5lsut/NB8Ljvt8OP/+4CLvfzR06
f/UJnj/rXqd9nWPe5YI3aIyfp8GgRq2AGCHWPxLtaolUu+GWm/FA6N9XHpdEUl+AdwPJ1VE5Slla
WyVkfAMycp6kNvM1q0AhMm6n5EoczCqGq3vtSku2ZZeKYxSH9kvnqh7ldC7c2AvsP1pQIr3trMwr
5UEoBAFOEYeTNajHpFEsbXndB+F5AnMmBkNy0woCVu0UftOjH9wGGDo0O8GI7ZovSjVUIgNGzIN2
I3SNl0iJBfFtu0QP3r4pHHdg08OCnM9LocId8spOlu9N600Gj5iBh8Fkg5C361EAD09oghMR75fy
p5o87pvB25begsVq3qeh6IOUJjMaZ3SpmmboohrUVqHk1FjqBTnyrhA8o5h9MDEWo6npOqrLi7lF
S0TolTyu0Q250Heb7ZvVK6tkVEJr0HugPUPmtVp2Dmk024A68xQITmsYSOAtVqJ9CUk8W7oYnzR1
+m7m7fdeWZwon09agJamtjmKCa+GiuOjb7vO6qdJ3ZwJKRgq3KYdLU0CG0JoJcoj4b02vbGd7iyG
tzizAkoSrWzyEUA4cITXKCa1k5vWby4WX7tb/MVe3MGv7NATOQGMN8FMJNHyfAFxMRahIXZ2Fui+
NOUg/+LlYrevoudt7M0HVvZVMq43M21LVq/EU3goPKqZaqJbAFEyQY1QyUnLbaawVnjMRVuLO2VO
qE8lx+4oHfTj7AHoxEtkb1/ozzgyc8VuuyIP8wE4igZZ+ClBB6SsPUXGYCHpeBEI4yuY3d1ZSi3d
jL9kusQJCZz5k5n5A70/qQqa5A50T6pGu+udtBn/bLuRmZ0AtWRz3NOjaVu4qeEukh8qnKspzw5m
vgQksASD3nrkJHUK6T4w/CHl2cHzQrarfJpDQ8xo1tl4mN3Ibh4WK/WrQ340vRrM6/Z/F7F6F9nY
BvOJkKED6ygSMOG3viWo0P25vyNw4pPCXIbgU2DdpyfrbpprO0QiJAu1b63Y3y1I/+1j8Y6ibP1N
CzqrOC0xR/pVcNUclcNkpXYFUdM3Qjjzz5xOoceTVcToh0kgtQa0oPGUPrRa4gcq557H8TqF/n2F
oZRZJSBdBcdWUi+JTXtOxscgUF/2R47+1J3grjCHxBw+QJYaML1+gc4/vIEv1j4CXYEfEfBugy4E
A7qpzPIxRjUyNYLBwtnJimaaw3yo4pvZPI3qPZ5fOHAbKntwbORjQTIh45GAbWFE04NGlgkLSfZN
X0Hn16vqVt74a/quO62zuOZFFlrp63AlHFOnPewbuzmcK3AmHJldGYZ5AfB4Vp246Lwp4u1Xm46x
gmDGM0/DhiQ1IJrBF4PQyrObQeCsp821e8Zgexlr0hKjroAxFTcL6ubq0clKvx15TfPbZ4sVEHMy
nQWpbYsYQKIvXFDZmQKvei7l0FWPomSZD8Wz7FElRN5EcUZRZaLTDP6gVqHhtpQeoTE5CrKVqTyK
Go43qMwRVVr6UUpqvLRA+xmCI2Ve2zkokDk+x5ssJhp1PST9QhVLuDbwXhT8bqqHUCisihBn37k3
V/JqspiQJOrgM9BEAInFbGmdq0sPVZXZqe6O4pcqdffReDPERKZhEMKiEhE3ik5/UFrIFDfKRZLr
HKN4o8ecUvq4koOWblO9eBdltjZetvGTwSPF4qGwcUGd9Ezv6ByZmTPHP3VyInjiiM27Pxs0JjgQ
XPMC0QROnEx4u64PavVFReHJPgodkw8h/ewIGnOy1Of6f2MW96oT5L0dqMKtVoGNfUl9Iwo+sxWu
4NggQUrU8MYwalx6sBHkfism3hzxhMK2j2ArHCYm4FheymgTR/H5JUhwPJotqSAk3juik7mhxytr
4Dg4W2fQ9ZouEANwSXjZBr+kFM1DIWc35M0UExuI2XR6GFJ/0BJbiTMng7RSVC6WIM7oJXna94vt
6/JqBKnJq0NL2udyrMqAM6/02ZZtwVJejPvSBgP7V3qd6uz5YvJFiy/zzZ08JlzUKehTB7rtt67k
RXb1kPv6kdidC10kHwyLPHXG7SPnylYmcDRqO5UFQXBPG+uv52bBFY/xpejJDp+4bzuJvIJjIkiU
zE1a0dscQvv0o8+sxUldOrLR7+gZfdSCT31U4hwEeD7KxJMYFKgmkvJYeuX1sjhEuxj+MM6z7Zba
MKbDRBNHhhxZeZFbshJaqs4JjNTRd0IW23E252OXTi090USqpZeofGh/7js/D4GJHq2YklpSgSDF
T5OoWAbOZvsIPJfTmfPEpCViPOoYqqkHR3nllbYJ1lgrs+ojFE8PvA5ynkX076vVLBBJCiXKDdaF
/lQ8dwNnTradCworRITM6QfqevS6BVkvoLYmnfOTrFtamRyl1tsftG0jziBMXMjiptRmpEFcMr4s
lWJV9ad2pzMAEweCSIBCiAkrdOi9RYKzqIhvibNvBW+omNWvS/oiCQWskNLWL5PF7RViFVXAqWDg
wTDLXawEKTFDwAj1q65fKOgYH3gcvv/ixf8MGJvxTvQxhKQoQERf99GX55uFp1+CmwtE+3pjf0Kd
hlbx/e1lb2mylRdnA5mbVsH8BINyRI1vlRb2RETP5LHTb++1ZyAmAHR9J+Z1CYKembwEhU8QmrMH
Utma7O87w1vm7mMwOyMxcSCIh6CvWoygPDjFZXVcHNRwQXMpQgB9y7irHvGH3wvqnhqqCchJf2wf
Zs/wTFww2yGfkw4jOsjoc9IvjCr2hslSsvt9OzneyGa4F2VoolQHTjZAK2+xxyEBLSpnMHkgTHww
1DaKhR4gYhwPp2BGHl8Ia9OtO5WzuHjDxgSKpUpTEvYIp2F7H8t+Vb6gR8yMvP1B20YhVCISSifQ
LHgftNWxn4OEnvhAVGjh3RlUUcSSwLeoarxetH9ZyWcsxhH0ZdSJSrNuA2o/acOGeDv/pLo3hTse
0Iq/b9n2TJ3R6N9XCzkZ0yAZaKpXI52Voylsqp6l4OefgTDu0MZpMispzVaBvc1SwrS1hRjvs1k2
h5+K6Wd7GH+olFlN9RH2yOnLOBza+ZqMj/vW8JyB2TYEE5LBYgZnAN1IasmqghZ1AbL0SxKCs1Qg
nAMK/cUf49LZImb7gKhJFC05Bq8lob10EDdZrDZqbQK6JY33qLn94qij9BLkNkhxsAQ3QmmkQ0RP
Q8S8KY7EQ/UGUr52WVrRN+30/yv53Hb5FSgT5JUhqUpwZmKHvKgz8HX3fu53pyyzJLtwI9f4jI+s
4JjVLDegfhhodgJ052J2n74mLaepW92asxUC/ftqVQlZE1TQFoYXNt+l8VIoOPGV931m1SpyEDcy
TRo1aoL0FARXQTObc4aJB8KsWjXp9bIFIbQ7yos1xOqh7wN3fynxIJjVKix6oIUyINKlvDLK9rqN
PlV+spoKZrXq8lJVLYUoY9sQv0m6Vckv+1ZsxlBdIxook1CNxhY2dBV6AiC6jqSa/FsblSsjedaM
2tsH2U7Bn1HYE16RDctY0zQA7imTR5+zwsWiZU+C236JjzpeOxe3dqB05MkHXpUQDTIfgtAKnMkW
6Tg2GJMCE8F1b5H0V4WoIKAmaZScpf8yRIndFh1na6Izs4fJRAU9FNRupCnYZrku48DK9YvejBwh
ehFovWf/e3+AObP4lgtZrdkpKiV0D8HEsQ5d0jgKmG0FkE3so/xLrCPosoDiPFRQGZeP62wwKjAS
ufPJhDBB6ad275XHED03IfdQuW3TGYxx/l5LArUqAKbIP5XwizpB5fy4b9D2Ej5DMNuTqo7lGFF7
at3K0FRYf2px/fN9tquLKHFX5vSqaUqltUwgiSIXyOhwVhfHCpYQDc3F2NDpqXgQTmL4w1y+74/S
9vo5W8H4smKOVVnRY2reJadYnv3KKG+1brYFKXxEf7Yl15GrzQandnY7gaefcZmtriGFGskQbnSD
p+6VHiepcGOs2a1DM3jJlc4pL6F7wsc1e8aj47xaRCn0fYeWYLayML1I5eWW1D0oKFJUF3LyHLwZ
o66/Quq6dpCLGki1PIVWU/bPzcJbrHQt7llDrV1jlHmfo8wLvieE/mxCt7iNweI5+QMovZNPCfGA
XOfv0GAyoSGvkPkcJsCV+a9C+jY3By7rEW9+mIAgxoskpiNGrdPES4VcVGNpNealJiScBbVdKAmi
SLQmobMVJZPvxy6sy04NaI9XdlS81A2O+km1UbKAdC70K5Y7kOygUHJW/f2FtukWK1hmygJSLdWy
wMAqAC+pXKEmnbOUt9fUCoKZplaAD6m0W46g2v1IU4bBbfCIi+BfaXEzt7hdwjQ8fHDEFSQzbYYg
ZwSKbKim+jqjXbf1IyR38svJzdzY4R2PN/fdFRgT0RtU2M0mXVlFMfndYFdm5XR1Y+vFYzfZETRf
/2jK2IevCJ3ButzDuLj9Pmin6FPp9rM9GnN2KVWpksQJ9uT6YDWC7i+B6Bm19omWdG0Fw4T4yQzL
IQvg8HV5m3S/ah5RFMez2ZctorRTV9L8VDmYzjDFD+accK4t24eTlQ1M+J7A5U7GGa492ujJtFO0
+xnXvVcfS9rh/Lg/75uxaAXGRAhl6YNRGADWQkf9slSLyhcU7aKejMUy4/HbPhpv+JjAkDUz+HYy
DJ8Sl+IpzmvVm7rq15+BsKGh0TtJonmvES+b48UwHPa/T4dkJw5oTBzI1UVFTSW+b6qGq0aV0yTk
Lu2rP3RlJgLEhZrIEk26FtOLmt/kvJM9Zy7Y16mglJbQpNljAUKt032lferYc3Yt9mFKBxme3hmY
7MFTvByys1PvtQ4tmm5sclu+FDxlmW2LID0PIgcThSfMOQtkjPJcUAUOyQisccL1pHI+M/VnBPoL
VmeRvCibZI6AYJjLYUgXXy5bB08LnEsXzxBmUcbhkkWghUUUU6rBGsXoW1196t3FOJvCLEW5F9qm
wyC5yjzTIlrBATtG5sWjcb8/Zts72RmIWY5Gm3ZlhYS326QQKyhNlAyRK3D8KXaZ6nYzGHgWFTgn
YN4AMks0jKQ21Cc6T+Rmnq5T2d23aTtqnm1i1qYoCdXQxxi8HIyLaeoTaXYUqNt/hoITsvJ/ezRb
6BxlUlokPXDq5CENPUXQMFjHfVs4Y8W2D+qzPHW9gLGaUiM+BlFfWMSQeEQ+2znNlSnMztw2c5hJ
CkxBbz4ukWiM9uk16AcEG8VXdD09hQ63kIEeKj5G6vPwMQGh7jF4YB6GG0CA8lh4uQ8Gh9f/Vc5y
XGJ7VzhjMaEhlIX+LxGLvP+2CBexmVom71zNw6B/X4UfU82SwZBgz9ARRzA8s4lcQX74M39gAsMI
altdput1mPInZYQyucZ77ufZwYQEcUY2JAoAAdWhR6EL/G6qTjWJObdTziplK+hVbRCSgYZRkis2
0Xq71p/M8NvU8jjktktYVs7NxINGhABPn2Fi1CvhZvJoq0Xg0CdmW7faY3mswR+kPO7PE29FsXX1
6oSNJ4bWjyt/jcFb+KU4Kk58Un/mr8nv8lL3Gv9TpaVnM9nK+rpqwiQRYabcVU4PFTr9MTJ4j2H/
cv4FoxRVDJdkNg0EiQuUm+BpAJxf0WTlguwYS4fM4yC/hGWA42nvgPD6AhRnvyJN81NDvp25TPbb
u9b5RzDhKgtJG5pU+qaNf2rB9DoK0/1CIH1jVjr4COTQUYU2tjhTSr/6MWCdUZmAFURVbixUCad6
TY5vkqlo2ElmEEKVDv8JhmcjG7LERlLTlO5iVWxlomYJ8m/0YHsiaLYyXwme963b3mjOxjHRCyzM
JI11GKdV6u9KJz+XSeQN4HZkOWMwwYs0hoYUJUyKYmui9XKg8oo88G80Vl1aij+5phe5PMoFnmVM
PCOpgJwbFa0yy+tWukxGd3/keFaxxxm9CsQ+wchNRWXJybEkiz1r/j7IdrQ8Dx0Tw0roDhthA5Ch
CNHRdNv0sTUIL0v4cx+Ht75ZkQi5zYRoTAHUuoMjocBjOIR+69TH3EOj44GDRpfMzpIiTOJhjMMQ
lPlYyPLX8pkmX0M3tafMoUWbjU8cg1MLwfEFwgQORTNp4ReichaHP+NoOQoLT9pwY93KyOZpug7B
A7DZs+6gTmoxaLizZ2PmaqAQqGvpK7J8XqM3hxpHAxKiDHB/HDfMeofJeMeImpkioeqjafiqV49D
7+x/f2sLXQOwR12hU6o06GFUdAxRboqHtfsIqcrIk64VDelRzJkFv/zMnvYOl/GPlGRmUBfALZLC
Uklm4UanGt6+dRsLGCCYK1mG/joUnN4f3Ay5M8uWpiQyvDaQzs2X0llCex/kX4bwjMIEvzAVSjN+
K/hB+4xrzrbaWKJbOJEH2WATSdgTZZxJPhP+3lnHhL+5UuWS0PDU1Y/5cqu3HMO2fe9sF+PvfSql
ERTlkZskFYRrnqqME/q2ssnvLGC8u8xHyJ8EcIIxsiFEoXg9kruG3eH/fgt+52c+r0SeN1lsFFRH
QqpJBiR50Burbb3+G6WKChzVanKnEQ+zk0PKi9fgxxlLNhySMYjCMsZYRmpkTeY13lL2vXDT1TUU
3JgyFShkM6RDFeRJRKUP+0axTNkXu8ipZE6jMQ+EWrm6CIXZEP91ENVrsIRXzqwlls675PNA6N9X
IGBKjPGKAUvmRHJJCz7Yq6KuPhMZVsPFrNlometeIDSuxi+ZcJLwxE54ytFbO64MWYV/5oRZoCbq
y0gOsoe3lwta2YP2j4vkmV6E+adK3rAxqzUuS1EX6eujPOmlDRb8u5D0d4bKo3WjI8Ns7O+MYtYs
nulEOeiAIyrtXa5foxzndmxBnVo3nL2Jg8RmSpV+UNWevjWBCeI6IiijVNu7UbjjNvtuLs7zPLEZ
07nIq78CeBw8kPJHzXvC2jw4rL7PnE2MqdfGhgZqInW2Kt5N/UkX/Mn8XnXJUc44J6HtqLqCY24z
YqHI0yRiASmShUJD4Wb0w5P+WDUWFOwFv7Fjx7zfjz7bYVXTTAPirmAmY7NZsd4tcRngKC5EFnR2
w4NuZ07kdFb/Q7fS3Jbs/0/P5fbEnVGZga0gOKqJtLq8To6F+UXOOJmMf1nBZwBmKIuyrPIRjTKu
dCPElwWeOxPcav6PtCtbjlvXtV+kKmqWXiW1uttDnNhxYvtFlXhna55nff1ddM7ZlmkdYV+n/Ogq
rQYJgCAILKjWJx10pOiiJg7EbRt+hRP8a681c6RZWMV6vlGrU2D8ZBQn/haJA+z3FUNwr6gPzVTN
BEafnCqeujhYHggImK+7tEDkAgp+thzNNDF4BUt74I8R+RH1CnrqtN6MDjg8q1HHIKURgsstyjmq
kH1C1rs7o4fCUceKiIpIVRccrVxHkZKF0IkmeZKfh9jh3DT8slvNB6SlDfP879IG5M4JnheE4GhQ
byCbVrnVGaGSh/KpDMXRpVccqYdwYiHFLFe5hBUa+eFE5NwuzoVaf6+7OCD0nQIRLgEaRg6MkgaQ
BrNNkmNC9RdT3xf8g8SaXGljbBXGZBwSTBlh6t/7jm8bwVZlxqkBNJGKVu1bzDzo4NqXRfa6/DLu
KPoBAkEMWDHXsetKnr5JzMzPpB9pkRJRHYUg7EKBVjap5jJIWQk6HIyXIJ5Ut5ry4XP+WSXxcm51
QTEMPMcxH1Nw1JSOLPnWfPM7LWAfghMKA50C7UFuDhIxKvbedkKGYoJ9G+M+LXFypVGFcRx2UIPu
ASXWv7PEnRNG4G5o/kUkthm3rOAEBzF3eWU2PBVR6+qxNnMXr5VHFQSEln7a1z5u8e9isRWS4BGY
bGZdHwGJXei+fIoxYE3GgLUPHUuvMGIgFluLJks6YMxgca30skAF2EjdzDa1cAUiaGGX2qxUS4AM
6q90/lQU3v5aUVogjqqUigDxeAqA+WLxQeZ80TlYOBx7oJryqLzN1isBxtz/o3NiZ6U6QeF1Lk4f
uap2yyulppPxtX9ur7ryE79k0lcAagn5/1c3JzMJQCDGj/bC6i5RcXmUWkquzQhlJZYQPRTjMoFY
E2JZVeL09UO9+BGlbpQYQszQjo2Sllyr2+6qDm9lin2Y+r4QI+iZZJhJi+8H01MmXdk1FSFwVd0x
S0NwAKBmyK2IC2BVmBaegf7LdhkIkbDpsU/1zm2H+6stEZyAFARVpWdAG9qL6KuEsvjwogcbroPL
hfrSrvcBRkZOTi4z3VYMjDMQFrA2l7GIUwV5cXTkRDfR4DUSERls+FDVUJiBilBTli2x6SyYh1IK
eWSf90nitDNC7xpBY217qAM7E56B/15hv96ACXYzdraaaTkumqpxWp7LH+hvk+5khKuJZ3m26Rqh
F3cXnEacfsPYMKg32IJBWfUos7gDNiszt/mrqn/WjKgIoiAEeyqZ2teMJ1QiBYR+2VUpR+4SEotI
bZigE0kfjlJeYsMMtXQm9WppbwOEE7J52N8saq8E2zK6Opw0BcKkqu6q+m1e/zR6MKh111N+sQ9F
rZtgWIqURJrEMx09uk4S6V6OzyMrCGex4YzW+y+W+NfLEHUdLwfLpdBV5F9aSFjSln94gyAcrFFV
dPrAy+CTsx6+tEfbbvJtwevmt+gy9WiKBxJRCLvNoGZzzBVuCr2hPSRfbT88oPS+5Jej4fBvLprU
MooX9XkJloXXuRrgaNPlr9kHhm69WUXBR6h5/p+0l6GUP4O0vbE68iGB/8j3fghTacBIrL8f7JTp
SzakPGbQjpzUuT6at3hkekbM5fBW9pl68t9etFc8YZ+qClN6Q16nY4N/tMH1qMkIa/0fqvAKIexL
1g5jFXKRpMvwG+/5CZFuyAu3Rw+Gcgq9hfB1227oFU/YpikewrycgVdWgTfwurqv6YIFpd5GuJvZ
2yruO1ahVtXWVi/LCLWs8lmqrzHFtBhBApejqTK4CTPiArXtiV6lEjz4AN5De+H1aJjIG8UHWRmc
Zfj6EW/3iiE48KLp2VwmwAhS2y1t185+2WXk7INQGid4bzlT6lTlF/J5OanTbTpTuc9tAAwPAlmf
ZSHh/XZfwrnQ65ZX1UkddgKjHzwVtdw8aVfLntqCS6dDmusDyRI4h39QxfbEXl4wlNwCaqjrbqw9
582X/XXbVACVYUQaHjLfT0pL27iPzQLr1hmHll2GmM8bf2T/VxDC1oR1gpLRAbZiooSOP2Tndupo
ZkFowFb6TDVWOMIONfXYZYnGcOA1Du/nMP3MK90BNVvKOT63V8hKkhfYrf7RNah4yqaR2Vh2AOGS
s2WBtsoxY0dy9MvE607St/RK8ZFDA6HeJV67+6/aJXWl2bp8vvkBwiE8SuUCYl1InVxFX8NTe+xO
SN7hydPtwKdB6SOhLpbg2NFJoFhTC3EXFE3N7FvdPgQGdRXcuuK+kUnw7X3fd1W8QCnNu8EDMdep
+84+y0/lFe9cL47g/VQ+4gdfdcfi1r/yuvNQGHYC9pWDZn1nNUz6rv4Ae/oboQTHDmoApUgrLJ0k
LeBROE2TdJn1ZMHU5lG/kkTw6EqfoW5xgiR8ggNMwE9/DU70U3Msx/CrYzEc/siBiO11Y2/H5mBA
LNU+5xp4MO1TvFDjPDed70oowYWY8yRJusVBmKdZR+MDdbhv9kZwHb2ex3kgY9EWsLD2JnpITUeX
bvdXijJVMeFaSZkShTzFMTxPqJOqUlCi6Qf9iKZRd6idDxR3roUSKwNU1rNQ4tkIAxyYij05bXlT
fKAG8A2I4BDMAIPFDA7StV7aXqQf6P96833BFeg8iZ9y9arl6wxEq4w61zdSKgAAJYeK8gYeHr+1
/Ibl05LJAEBJeXgCR4abuvBo0+HfpFQ2g8gVmGCcRoQ5mG0JZ52libsoB9Z/XbrYVXoqHNoOj1dI
QtBlL3mi5x3ESq6QdEg+j6h/CXz5CBJjvKgjN02RTmy1pr5ZSMFGh3DsCsYXMkY/0LMtO3rmJl9N
9OLHx/q5lb189n+n4alDiRRWMN9QsuKyVQA9uov9nzQ8agIvur95RcRHT8F/dEbsrexKLV7sENtY
phdD4KXJlUIxdG29ya2XU+yvHNUyZnj75kPGUPmqnSztYZzOQchcFe5VAQGhGbrj8phZlEVwk313
A3lVHV0waT0zdfBtcORv1dVLWyxe2wP5d5aRjCg2TQIjEC2Q42gKE4vD58UsjWwEGouux+ZnM/7V
apGrBMRT1LaOrHAEqcLRrouBYc8Gf/AWr/ASVGIXl5NrH/kwYMnfd/abJ9YKTvBbZlUsTc4XUbYS
J8TEu7i920dQNk/6FYQQs0SDhEkTI94f+Qg/Huo2l51jO7pf+KiydwPfeGHaTO5LVMYqp79BZ/6H
Qgq+Uzb7eGA1fgGbn6zk2PYP+yK+XG/eqeJKRMFf2l3WWb2NVYRh+3wCRXw9YgKFdmme95Go7RLc
ZWQxDa3gABrA6FkOX9Sa0L8tIjwMo37Vc8E9lnqfIV8A/au87KqdEZzppRODEz10uFjszPCAU7RO
cpl9ar827kz2u1MyCl4SN/3UGDL8grQ4WNHnKiEyJHy3dzZLDG/SoEp1jXthubX9qbloMOZGZVQz
NSGFGNUwpRmL7uW+cw5vpd41fTRuOsFJPbYDryf+EnvU0Ua4qPePzOjabSUIVtffFPWySe9m5XP7
oRj0VUFswWOwTJaTfMb2tMiXhZx/6jmNvT9Sc5sv7uqaMwSjEVs8js5ALTtlDz2c0z4CtVaCS6jk
LqmZBoRWPsrSWU4febJeq077MNtXxNVqCZ6hHlLMBeb37rC7HUAp7BSotE3dGY9hvauC4A9BDk1t
zI30nYrrmNuryqr+frr3IKvxaMcqDv4m8Or8NlaPaXc0cNXvfgSxT8i4eRCv0AQZY8UOg1DHa9jo
Mjc+1UftM1MP3QGNtn5/quIP5fNXeIITlDWp0GKTv771Tn9gOe4o/FhJ3QJjdh0NRXdHyu9u7+MK
U3CLebnYSs1whKjJk5Kdo+JKC26a4dCVg6sNlxVinQTskIt6quPHZPyhdITXIn+B4BYZHjFitcCe
InTkkYH8VT7pt52TWagtZHiYC1OXilg3XeWr1KKr1M1eS8oEK23qBwV+K1ZcGwMk9/WHAhEyQ5KN
7tI+hGBa/tciXc8WHm6pub7bYdVKEiGsUuaqD7oMIJM/xZjcB3ZXN/JY5aChyQuf5xPV3UxJJbjJ
VC9B25hBYeLhh2F+a9MrnRo7vnnE6Bi4qzNLfT+4PdJVSxpsyGQYldPoF5NE6dy2Zb8iCKs2z0HN
3wAROB2rK92PL8Jj7/fehx/VVWMljrBi44Arpp7qUPDZxyBMp0DKeqYyNNvb8iqRcLIsbRaNswKJ
tAYvTJqb6Jmn/9pX6O0EykoS/iNWx1fYt+jBUrExRebaN7w6sjyyz1Xk/oeR+bCPR+mB4H+tYg7U
mQEurz5p1k1EjT2j1kzwt6FusyJosWagetbV6zRxJophkIIQ3GsIJu48rAGhSpmrxe7cqV7e3O2v
03bmfbUvgguV27EaCwMLlVxNnubKp+4UX4JGEdUpqXZQLzjHbl0QIQAhmlhHOqdD3gwKQK3iczJf
tvlNYRFBOwUheFA9DLIqK/jqJaAyR4tw3tWXXU11CW/CoI1M0SxFNg1xAK5lpYpcZAH8jT44hnRK
494bSEKobRTwGTDT1t8Pt0pkeM2g5iiy7kbBzdImxyEkNoXr07sAyf4HxGRvLVSZ7S6WGoCMZezV
cupbeF1ODmY1XMp55ESpt6963EREPFNFYwB8NThCX+pDVx6hTaVxLlX4tgRkmWm/OPV4PWY/whY1
4AZRtbGZklmDCcakR0PTLpmBsg3k1q8qP/KrS4yyNm4MP/VDKpO/tZRrNMGowtS0Gzk1kVlN/bG/
tcKTlv0o50+Sedkximln07Wu0MRuTfDKpXOAMaU4kX6PtB+c1jePocsnoJAPPFvn3xpNMCy5TZc6
kIE2aj4fSFIiZqgTR8lcXguFSb+HfTXZ0n1TY7AxNChgtJtwBBpaok46X0stucP0YlP+ygZCO7YO
izWEcACCy7WdE8PC7XdwalPylJx6QNp0s2sILuVK2fXBshd5AYQGzgSX57AiX2Ju9M3ir31HaKEX
PU2P+0tHySUcgtM050rGly5Ln3TrApWpzkcANCRHQI3NB+G9lUrRcz3PAkgVV1DsL5b5Zf/7mwG+
qb0CCMFWNs1WmnBlaw98XlviK5onh07t8WlJyWG+7DFInfBLm3HxGlTQuBz072bL4CswqVUH+fbv
NnUd19KDfGiOmctu98Xc3Cf0RyFpbBr2u1J0K53j2NS4ewfnT3sjU5QF2xKtAATvV3ZVOsyLxJeR
E1l0nzM/vG5VhyfkmiOrjx+pP1XNFaLgAfs6M1KmAnH+0h4UF8wC6HO0vo7+7Fknush52we+4onV
6C0SjandAq/zGMyrdfN7A927PEEM4jliv7jdvDu5VmCC2k+jjvCFG3NZfdPDq3Ao3AFnFzWbk1AL
sTZd70pZCW3IpIRf8vlTVhGvBXwP9sQQ9DyZungw+R5pR158kB7VI1eHj7xlrlTB4GKuXJ9RFKNt
jtDu0rhsJJR6lQ+F9Pe+BZH7L/jXBpMHpoVvSTpjZlGBijIkg22kPpivXSGU+cihtNIAwbPmKiiT
RgtwKkgK2OQYLd6AKYK7be+3QhEuGY3aaGWqYOWUJ+1Ld6UcOFtsfJR+YUL8uT8nF9RWUYot+glT
jht7gEaE1qcCPKe94pTVo1zd7+8W34x3iodQlZ8almaLrbVjEppFMYRwDHXmRgbScd0pqKaPHE4r
FOHsYEkUM9zTEPLZbtZFTh1Tkde2HJptMcVUVFURnNxS9QYozYFQxE92cIMLp8dq4oK2icHTlYqi
MMYM/v+V9VjgRtdKA2uVBD80O3XT9CruqHN823xWKII+S+iu1zFZEReye37igcD3UfuMcpdjc0FH
dNt6vUIT9JpJsz2gJxMynWVfvcK4UreWHOmH+oW3Lc4njO+eqKkHJKig23oOQpN8xkKO7uCFl9md
9Vk5T5D2ZvZKPzsqT536EQ1cySnoh13IuEaNWNUBLqLMb5aKuORunhCvAOKVrTHtZO65IY3VpzmI
UcdPURFTy2YKZ11jd1LORkAY14vP+8n466T8lDmjp6KrzPSM+33nsFmMgCnO/9V4U7DbJaibvAiB
KN/pko++QE6bUh6Hk3U1PkuVmw94zlacyrX+/0SV6hpYOA/blKH8Ksd26XbsLuqDRT5kb/rXlWjC
UVjoVjXKGkQrwbZkNl56Ci/k3NGQcW2c3AvvjGcN91Gq0HDzOrqCFXyINiihFPEVDdufePaY+KNL
cmdUhqsZ51k7728g4bFMwZeUYdqXUwW0ST8rdunVmGCyZB+7h66EEpzIUhpxq8qASSOX30Pjg3lr
4w12djixznzSPlIYv1YPwYGAJ16dggheq9bugu4wUdOwqXUTvIVpB3OCRBWUI/4+PlXa0WREpSTl
5sWK19xGUjTIIYJ2HK5UvBAZn8OrDm4eVfd3OeGctm8drzsklofkhcRwc4RAGfgsHAU7JGGgoMPQ
7cHvUTpyS94fqZ5Y4joOtjYpHNGYc3QZXSBh50T5z30QUi7BT+iZ0dot1zx+kvBnkzR1JAzEM3CV
72/mE0WbRnh5scB1kaS+0i3g6bOvJJ1jtdSQK0L1REqsPAmz0iiBULSjI0e6kweaWyHa2F85Ckb0
DCB96I0IMLH5UPWf9fzOpPjAqbUSvEK3ICO7NIAwhsex9gaVGrZOHYiW4AZwNLXNwt2bdT0elNht
f9m3gQ9/8G2MnZdG6/uBCjRJlRN8w5xJSR7x4KXxJrxzZp41OqnLx4HxodGgi/7rj3ZKfOSM+iXu
qgB4jF0wTOQZ6mNEUyERx6FYDxJUWdu3A9zR4PM4cDzwiztvr8xsLz0HjuLEN6buyo/7whE6ItaE
gPo4WoIoBvlI5g/9ryH8tf99SkXEcpC6qhSYEwCU4+/RbVILqmiHfdZu7COvbZhNx/xAq/w6ehHr
Q9I4j41owpZJ3aGPPweMcHuE8dr8/6uLSFnK86w3iI5UtA9k6s2UntrlmVg5Htu9uxm+Hhm24CHa
XIo1K4UQfJ6XiqivQveAhljT8OfTpBP+iDIrW/AWaqpIGqtfzkM+3SHx0/sxQdPJ4kYnNFXdj7mz
LyD/4J58gvOYBxm0ngu3q+Va6i/G8qo1v01m4naS6u1DUYe9LfgMtUP3lsZvjp3HhYvRJ+YgrnV5
jgc5TIpHmn/uvWjoIbFkMP5rqnAq8t5OK4oTxBa12+G6HQ7MqcLJic0vRXwfSpdpUBKruW3Ir5D8
/yuVzA2lmJUedmb2qOV5DKgZVdsqb5mKhil2Bp6o3n4fs02kWUOYeQiSO+tXn99kFG/QtgSvCNwe
VhIwPL1KsQKEuvPb4FRod4QSUCIIuzLwITmdCQAQjD0XZ3bIPLjywlE/hecAE1sPYKCsHSoOo8QS
NqZW03FMpxRnZHHQi2eFbBijAARn1CvmMLQ1xFJMPL8/MYs4IrZvTK/7IvihVFLzOgihzOV00/3V
SQ9J6BXjVWNdxh8YKwC//Qol+KBBD8xUTgBVs5Okf6k1V4mIwsvN1cL7NJ6nNVmXDcETtFUwxHKB
7SjYJyRKnTmksisEgpiISNM4bOcSCAiITOmhRii0r8ibocKrCGIaIlKisW2VrEWXz72NASntbRKe
66WkTgRucO+82ApHMMg6Tfu2s4GDOjpOzwIC7sfwrB7tY4buNaoIe9M6V2iCdQZSNukthv8eCpTo
42FYSo4jXOf+0m2/fa9QBGss6663owUa1kCJz/wehi5o0519zlb3oefaFZhgmV2sSlXcYAEN7VIt
zrN5bqmJLNvx1QpDsE4owxLINgRawI7BZ3955qHKnQ5zxjzZ5Zd/uXApLmlqrwQ71Y0hqAoZe9Ul
V13c+tmI0pLQ298rSs2F+MBcwniJB4BIlekVkMKekYdFx3Vk6QQUqRaCV5i7dlZqrnwDn5HgLae5
83jow1sNa6onhnAQYubBNMpgrGOA2dZ5Wq4nilaVWDgx1zAjJGnSASoRJKfB9o3poa2/at1HZpGr
5qvqiRkGA8OALFkDzn/nKOERX23cCpxRpV8cQzJlSKidJbiIzJg1OeaeVTtmn8NbGx7J8LrGSSJ3
citHPUjnovP0874eUtvF/7+KS6K2xgu4CVRVPxSIvAcqE8VDpx0/K2YcetabURTBTcyDZ4B/BLkh
t5g97pN4UnlfGmoNBX9RawbTixybphh+LWO0Qu32OZXcoJZM8A+SlqXSxDVQkR9NuCLWEelpymDF
zAOGNpt6rGHNBj84qt50shhmeM1ecciOZe//2ZoJ3iEfDXtSuN5V0e2MBtQ+uUoHypyINRPTDEUR
d5NVYs0wKtmS7wzwZu5LQQEIETyb2zlPuNupMIqyu857ohqY0CwxlbAodZ30Cb4/jqdc/a50xyXs
iZiEcG1iNiEK1TaKGLYdBG6OkRyX4dlqL2wq/bx9GX51bWICQZH/u1bSKf7xm42g96cvvNIGTxMe
NRh3+366wuNru/Ixdm3Jchhh7bTM48ylpWu7+lPyjbd/VEeK73FTE2wb9YZMZnyczVu0Xq4ZGsWx
iv3k1cV9Ez9/QNNevy+yfVR1NClWzL8vF6eqqPyKqtffksBihiLLtm6pptjtDKahIa94aCqj46D7
JefUcN8tZbbwjm3LFjyJLvrkCfS1XVHUyNcPF5KVHlB06hhktfmmnq1hBG+cKHZWqy1glvpkoP0x
PuTuwtzJQPQxeorHTi2VdtlcupVkgm8u2sTQxhGQcncw6odYvt/f/E1dXsskxG3gMp2VTgVA480H
zc18TXJM1IvxXEty/5HsLBj9sUvISai2WBI5SkpsaWWJKDGWbrSgOlgJOvgJhd7WhlcQvqYr84yz
ellAuId7abK4NppgJ9mlMDaPtLUkgg9QtL7qmhwgzHSLs/YyjNtQXOajkuL0kTBgDSYoniE34EAH
UyBGmj9FzGtAvlr21CG9dYFcg4iqxgx7QG8AJHqqwsPv0MbySuP0O7ShrlvkCgqa14RBENldhW2a
X1YQD8q3VeblZ/UwnyzKRWxy5qCxBnUtoDBmhkhtLAWZxjKrwf3YdqbmPKPaqnTy3DMuKkz0i90q
RB3cIRzAJeIEDp8uipuYt29tWwfi6jeIUcPUWGmqcmObcJdAU0wfMyeZXN1IDvtAm2ZtcyND3Q3n
chbUE42jczDhFsFHkaAQITjqp/So3GW595tfmzqkNmxOY6YJLgvLljVLLInP9KGV6hjKgwHAl0z/
3jTLdW4/ElLxK4MQe79BEVSmsNVpLnOgGNf9IT5xiuD2cZi937HkeAqpdo+NDXsDKJy9BluMxm5g
eGV6KpNPU4WX0tqxeo2IlIjlEwvhK5ONSy/nuLUEF/oE8oxP9UTUTG6dXmtZxJJnzVaSTMqweMpR
fYhPCxibliM4IL3QTb35ktIIvjQ7e6UI+ahmHvOgGSBSlDhR93eEOd3BfDA1T43uq9DvLOrZgG/+
HiBXnpXbb/MuyVkNQNO6L2TVmXLbWeKzbF324exOyvd9Zdw4md8sp3DKhEEeFIGE5bSQyJ1/svGv
/e+T+yWYMGNZpRs55Cke5heC/PwofzJTh7vj6AKzAL7uA1ICCYdMFy/KHI8QqFSYNxXLZVosp32I
Lbf0ZtGEMyaf+o6FFjfgwdMuVI/zaFazVz8wn3t94wPXtDd4gsOwiz4wywp4bRk7efFoav//a5rG
0N+hILC1ZZAHv1W60bRyaZTh0QvZOEg55gV2zCDc3qZzWGEImpbKZh4uBQ5Kff7OkH9qtVMTUNaz
6elWIIK2GbaSjn0KkFmSL4oqOOs9yJ1rTDxMVWMk3B0FJqialHVlOUU4i9sS2lY7YfUFtbQzBjnv
69umSq+EEtRtiorJ0BUIJelgtLmt5+f972/vjIk6YEvGvGnRpU5SgeHXGS42Y3/f5qcgflJVfx+C
/0TRq4FBFc8fCGjRpyfkAQwE0WmV4CBXldFNxsjBVc1pwK0Vo35CorIOW90+nDPzHzjBa8ez0gTa
0ELXHNnHdQBDbzQQ3LrZ34YjuyHI5fufYK3el3FrGdegghFlmCUWVRkPVtK7oHqSljNLibTdlias
IQQbWibMhJhKrnGtw/ovnfqB02D9fcF8WKFlGCaE7yOxPiR3UvQBTVt/X7CYqLSnLDSxL5bhmvVl
WR8yqgGd0jTBWLoknHCFxy7gJc4NlUej0vA8nTugCVusv/9sxwW/rGsSK/C60x5yEB8goakoXlv/
4ZYIsVuO+nN1LIEhTXfZcq0qhGVStiI+HSamao6sxp5MKALKDyW4YM4lJsjBUHg7YebOt7aE1zHC
qfGt3vEI4oOiIjVRai6Qq2t0ryy8LM38wL5Jyvv9PSJMRqxmxnBJq6g0iNcZp64+jBNRZUlYvciJ
X8XFFMigtz1M453enWRUXIRUIwolg2D2oINGldYCs7RjX7MvWPVnOmYKZl/acp/33K2koRO0pbMg
37y/C9QqCYa/KAryzCZ2GzfaQ2KHXiYfo/S4D7IZa67ciynYfpvq9sgW7HV2ZVyoD7gHfwGfq1/8
6D5h0NlHmpDWp4wpmH8/jYzVIYfDjGj1ulqcYCSuO5tWIivIMhkvrTqCRNVQqk3XYt3kPoNHaz1T
Dp9aDcZZBdQ79dZVR15hieI0gwpr6eE5g9GJlsGLDQt80JEzS/FX2558PUk9a66pis5N3VjhCh5u
CuuoS2Xg6n3pDTpYZJDPsEfL29eOfRidCe31WZNLk4ZH14PUF26a/JKN3M8WcnQvDy3e+bV/pNHF
miW5YprUcJjO54PcwgvOJReAXQuk/mQzOCWTEOdIE8t7ScfSMTTtqJ4eoJRIufuzdRPCmi7O89mq
MDFgij2ZfZnRyEVp+aZ/W62Z4N86ELsWXQwxohKTWRrtHM4y4YAoCL6Sq2v1UkpVJCeACOr+YE/F
KViiL/sLRUEIPo7FmWbG4Fk5pPlBGW6Clvj+vn2Cs+GtCLEhKYHZ8FXKQ7eUPs/jU547iYlCmfis
YeirWlI1hZR+CS5hQCnEIPWADLPWCTGkWQq+z8Nf++tGgQj2b/SplJSMr5vOXCsxHdluT1oQn/Zh
Nm/tr/5NF1+IJDtjQIJl5vNLix2f1DffpBgMyHlOqcQwoQ0veeOVwoF6sZBLbjaZMRwapT8UIyEQ
hSAYP6arpEEzYd3UMPlcSiXmJFOJQwpCsP3ZVLI8jiFEUVaOnHxRFiJdT+z9S6XRapWSvmJqpEAG
XUEOm5V+VX7OOiq9QaHw/69QwBQUgmAXKFpwlSjuMi7uEFHNhhSIYP7SUocVJvbx17vv4QLSoIe2
Ia5/FITgAZqwDUyjB0QRPOFFaIltp12IiIPCEExejtRisRaslWJ/aowvcvWtKe73LXE/qNFf3jhW
26GbZtMFBsSohx9WxJxFc0r2ZQwIl89X4/1JbFmWji/qeH18u+tGF8pTxNMz2XhnIOPd3acgDlUf
cpOqENhes1ckbkYrgVJbS+c0AZJk/lSH8UINQ6exyYIxbtB7AvGfsYKR69geF/DoHDiLRH6IfP5q
C6I9zuuffl+Ic3+ryg8kkbqJPwWbJFataouWg8kR28SOUu9gpNwjJ6gzzgg89RlVauxkP9aET9tc
yVdM8TLaj3qfzBIwe7M+Fs11iYBgIh/R+M6/W0jFRp28hv5wVRyVJuGlqR94VF2pGIpc+IlneGPl
YEjR7wSu6WGO3r7Ob58+K0zBrpYsrJomAKZ2LL7y4iH9ENzgiu2kXuZS9AibFrYCE47UrirnVq+5
ETdg4ZCPuaQ4tfILrNf7Um1v1z8LqQkxdZHEixyPECprbYf9YMngtoH3ZxhC6nDqbKY3BW5Zmv25
eQy6r9ZHyEKh6a9iCCdpbxV1NtkQo0VTM4rhEn9w8tHhRYWK98F74wpOcExtuCQYiwWJQvnr2N20
8X1HteFR6qYJLklTe1OJX4y3ckFiz68iCQoX7fn074btbGqCauCdVtMMk4lpkCxI1bqTESmAaz0J
w8tUAU3CcN5Xhc1wZAUiCGViRKS+5ADpp8mNQsWZFkKht9dtBSH4WAxYrLV5AsR8LF4I3APUNiff
/h0X/uYJtQITQgZFBkXrwgA2lp9K6VniQ2mvw+CxiYkwixRLiBwYRhrgZRFI0bkBO0t0V0pOejX7
BZ6ryu802cPmUbWSTPB2cYmpgymXTDotvunXR9s1XdREvEy+pMiOKN0TvF0YTpEBamukx9BUtahX
A5hgSKJGQvfEAuqkTdRKkSCRGt7myeK06cO+cm+ft69rJpZQqwMqfGJUILyUNoNj35fLC1Q3L0dO
JZd6/U+kR8L6uI+6uXaggVFN1dZUSyzL05DCTuUIJ0XXPiTDN8OcDmak+/sgm2v3CiLevPKpMGsT
7zEY3fNdyn4FZGXupiGtAIQzomnDwYy595kvqvN4zYk0OZWucq4f0C/ZODxGGk/yX+HPfcG2M44r
YOHkKM1WUqwKJ4d133k8KEtwqWwfOe1RieR5ROzWth2v8ISjY5a0Igl4jgGiHlLQWmMOzi/+lI6i
vRP1lE5KJ/hbuwmrGREnws1rNNof6uOERskLzrXLO4PlR5nw71vFVBomWfxXG1/eKlYRrpaPICLk
l4/RRW/3oXWDs3rNOcQkTyNcIqH4LywoKyhzCfAMXkM21v2o5XOCSSEDVTHKvdy7OHMljuB158kY
hjSAOJLcOKx+yobb0P4b6RuntiRnsH79oTYKXhc9HlalddDGxhtQB9m6y0l5lH4ZN6iW8seTZROn
JWXXguNNUNpRGSrkAxX5X0U2+klAUUNuP0+9rqFYUzQurJBbfnJp18UZpOo+czVXBQvOAN4WcK17
nMqCHGjLf/nOzolP4rNm52OUQzIF1GyYoXbiTH25T/F9yYSGiOVFca8pXTVhx4zU6Twtc8yT/Dwe
OHl8Cp6xGm8x2DoNpW+OcqIIjin7fpmSsrIBTR9zq+ZxL/ieYN/ZZ4xwQg3hMDv1uXFjb6F4FAij
UwSHojRTzUoFgIt+YzLNicbzon+ATGPtRBT+I1ZSxWaH+cDcR2LDnVS50OPaXajXBEL1FSF0G6R4
lOQMIEbyKa6+yGHn7BszcaQpou+o5jYZLQDYVu7pXYeXORRB1k141oznMKUIUik4wXX0tamnC3dV
eC6PylPc5G6X3tWRM+hU+SilBILXmLPyP1eTScMzs3FZj43TfWAy8FoJRIbrNo1wVeGJRQvNexpm
a1fxt/0NIsRQhZjD6hNbqpBGOGTlY7X8zJfGKchAmgIR44uYFVLLLdQYyqPSMmxKfRPbOvGITWiz
mCoz7bmWZ37Qq+XNYn8vpNP+WhHuVBXsvskNjaXcnc7LtSGH7qL3TlF+60K/r1WnVFy1pyigt1cO
1IBI8ihMF0uHrbEdi0XGpaC2PoH/WS++afH/v60bOvYKIfiARQrqGH4Ax590VxWNVwYTccBSQghO
QNWrVo4T7EuZ/VJ0X5Jkp5UIjP9xCryKIZg+yCAVtUsgRnI1uypKQDCs5CR/mtz6DGqbs00kmP9H
DPuKJ9h/PlboUeauJvk/0q5kuW5cWX4RIzgBBLckz6jRkizJ3jBstZvzPPPrX0K+bbEhNvEsL7RS
BPMUUCgUgKrMU3QscfmWofGIl5uAhPlGRr0mGUFRbs7WrLGMOxiXW9+V5sKsiZN3X7a9ez12/jJI
lJuLZxI3TYFZsqNLM75GeYNbJW5WvCQfugt78zhRXi5HWXrT8HXaZuQhHpCDp63X+Ka3bZBs0IRT
RpcHQ5pMGLSk+1zXhzL7McrmZT3ivI2ZEBG0KiNDrwOi0g+jrjoZ+gg+YAQxdCj4agTl/IIRhWWn
ehuoSPDTE5dRN1FYYEjaD1dnfoEhWAEG/WrOSmCE1vdau5/tz0U0HvFO2qqSCL06JQsk/v9FUhNk
dmzUbObHFeqpEWRvxidi7baHjAesd1kvoRRloMy2dPEGQrFUzbYoJsVQ24vS+MHqwmlrcNYwXxJ0
ZEjCvqZXU6228wRHtq+iAQW04Q4OoEyGBGfVzRYWCU6AnkBUt2kj6mdi1aEGuIVktdnr4XMBIfiA
XvpD11eYGfMKjnbiRxNcAewhGoS2TRQfSyxaD58LPMETqlrJ+lrBJM0KKkzKfX9svuAgRG8gl41D
nuxMvu54bz4hbnJRHBd9iRHEFu6o6o/BOrbjYdvvpDYJ+xz0yLTe59NU+TvOJVkcqMeqo3HmXBKd
kz5v463axEA+SJAY6FAk+/diyvRM0+sMcKBMcfzUyZTMkQnuyDAEt5jjIuujCaG6yW9RQ0Xaz3my
+zMz+E9YxIQmVMxRQ6KzS7VHG0d++9aS3dytz8xiqITpT3yT5H6HoUoe+Y1MdVBc4ys5oHdjF0jv
ZFajwgJMcAO+VzeRAYP68qFL4HH9rv+BuhfJzrAaFBYwQsJT1EGYdwlgLO1HZ/GbGYmehWzuhQyn
D4cCpfYAMNDrGuyr/qkO9ttzvz1UVKxm64uYgAgREDbe3NLcrSrfrYOrbLrbxtk25Z2+jkFbFvUt
5r+Jz9l8iMvHava2ISQ+RlVhMwjDckaSBlvCE79CxdNoseO9cJzQo7hILMn0r98y/pp/qgrLv9Kr
vCoa2AQBpPIyOcZ7G6I+Oy6fIn/s23Y2qgpxwNK0kdgzjEv90euG+o4NlSSjlvmCEAeUTPFZyx9b
rI54UTXsohF3Y2nx3NXKX384V/y3LGJOMplG5fPdJ9c8HqnH43QLns+fV9CxSx628WSjJ0QEOttG
0aSYqsEIr5pSPUPVVuYOfLrfZT0LdxDCwVRmNKhHmGTp7gRKXs6GctZPkEbTeo8XBOSHD5U5LCDF
AFEGxZRWgNSUTzro1/snWWe3ZODEJxclpOY0+PCJAcfsLnDU8rQ9M+ur1jZNC2QOqKQQyfeVehhR
UIepqV/MTzwRCXaJC/IN/vIhFxhZjUNvaOJ9zqApU6mXPP+tvmf5ruvvWS2xSAYhXOgMWRtafo6c
NMjORfV5QJLdW/pue9hW1+rCDiHWJWNV57kGO9Los4+acZY4RTXuExkOd9p3Tr3AEWKcVulpq4J+
ZdeiMHRsXdUyd+SHUXxVpl0hY+tbdbYFGP//IijYij6wMYBRJCmcNP27lykkygDECEfTmgYDDwO1
5WTdQyGrQ5QBCGFNYxRB2gDAWNx0wV0hKzGRfV+IY0XQ02HO8f1ivsm0y346bLvV6mrUdQJ2FYtS
E2LZ/54CXTW63EBRCXIaZ3Lbk3HRH/0jGBbm1+pW2R3u6h66xBP8eFBKtfIJ8Ejqkn1ziA54Of5Z
jDaAfsXdNm9t1SzRBG+e0MXJagY0rbRBvvWptoMDKR+tWnKjtxYCdDCoGhRaYcY7kpq8GkcLOtIo
MNGZExI3b64pVui2MatPWgsUMTYHY1ZnHUeJp70SvtIcxl7v5JYzczmM9LoG87LiyWTUJca9Tuli
laoKVdCuomHr7sx9kYOprfHS/tu2cTIQwS8KkwUVywBiWN/8x7r6bvzYBlh1BQhIq4wyCyQY/Acs
rKBB1cWFr/NDT3mwOzdGGVCjUwc9pdtAq5YQ+nqBpNrvSF6qwAq1NjOR+VbTg14+5or/dco+UNGr
UwPVlabFcMgWEgGtnyIQzFlIfePcIdo3K269Iiq8bVPWos8CRSTsiCctmLqBYczK8UD60DXt9gP3
U0sIIf5QauEgqsOQpJgcw0hRmKx5Aw4m25asTsrbeNmCe4GcsVXCCpbE6Bbsj3H8lOr32xA8FC93
TigiEVCrcJVyStESLdQ0WtSI5qKB+lyQhw6tPqdEd/3gYgi/9O2XP4MSBi3qahS02RwqSa+jLDiX
DTqjNet5KnFbpUlTNh4mt0wTRk+N6gjdnlDNop9AngnGycTVDpyys33tTpIVLIuTJY6kELXbJvLn
YQRcVUIchH7rh/AKVKi77UF8JWXZsop7/zIiqOMQFQwahaCMhfO10LDfg04TkhDztYL0CneYf487
LliTu7+tgiLayMdgAT6qNhi+0Zazm7HvoviIl1kmbs8JgHQvPMtI5tedE+RjNrZ6+KkA18VKMqQx
SOAVGjtE+Wwnf5eD7ipoMaukolTc/d4P7BuYkBQFSO7T4VU+6ZUMPtx3g8OZVgwUDZqyoux1Z3kD
EzIkNaxUu+TM81D0dToyuF3pdeXvpkk/p+sNRTjrBeMYgn0H44cNCjKMuM7azYckQhmJAd5LKmty
lhklhHfLKod+ohCQ06zDrHqhfzvJMkv+iY1JEh+4KPX1MlABEULIHD06dKcO8S7sg3M3/aXN+hWb
RnTX5LKRXI8lv0ZSfPTqZ7X0fa7uphytm+5bCH776ICCC14dlnnhJ9mDkWQoxaevrkly02jgH+Xw
NAynsvuWDidJJJE4vEiDos9kDgoFYxlD8PvMr6HJHfSM/n8XQ+8eDgRfJELcisaxHmfwdu/mG+se
3coQsuGq353m6XsuUiErHhSzABFPiB0+xYQFJaxTi+RRp+l3Y5R1v8omSYgYtKM6VheX/IOctGqj
kqhws/Rhe5pkdgiRos9NZsxcTYuWl4rxFUxa7jbAuhVcBQMMIqjTF/YtZYA0WhzBisQeQAI93DeD
7RWj/puHjZ/z8QYjzP8Qa70x25iPKYVaQ/adZH8zKrmJFrNlEUOY87hUSxJxj2ZUJ66VKa7mKw/q
kH4Z536/PWzr8/JmjzD5pVbVFu4isd1n/l91N1zGRrH7Mwhh6gPid1ZTYmaiLj75Y3gcmSKB4J8Q
4ymaw8ERYkJJ490b6BAkKu250k80GU9E645mRI9p0TtdwJ6NQlZHJoMTUrJUh+5kylVdSIQrx+oL
apbcOO28wZpvyvbr9vCthpylcYJnxzadm4wL47TWiT/noPAGGi+gfSUXyJBw+y29J1hziiWi4OTV
GOCIo8G+DAJ7f4Muyx0Owa79bl3ryNZOceCEZ0MSx9fW7xJTcPq0I7RJQRG/KzLUfqmnyHzpJsl5
R2aX4OwZ1B57NgGDjV/N7Ib1ktOn7PuCp/t6jANUh3HrG/VzS+jlHMlertchTJVYJuUHUCE5Iamf
DskQ4s5LezT0m+B3G2J57CHqr++LmUk5GhkJdHw/rj+l3e3ADiF52nbo9Zl+gxAOUFjE6NXh+kFz
UzmGegdyTEdln7ZBJOMkZh5KmIe9agJEGy6gRDLLuNjXYvRynIRFmbT+bDOu/ZoHdxP6OMFdbhTX
pozJfi1RXMJwMxcnFcNK7SHmckRVXs5ezTLXwg3KwIxDkfc4q8/TPmX0UHat5Hnq3d2k6AjCegwT
nANjHgOSx9kLXaN1WnQ/Wgc0Hz21vy13LaIJK1MPi8GwE0yX0Rtea/xtVN+1VlaIJfMJYXmWdZWP
cwMQyu5D5XmSSQ7+R6R+82zhoNJ0SWyDTQJW3ENkgz+vFAfT0+9ZBzEu3ft9jn5x2IRoMCZqm88U
FnWFcTnW8UMFqU0H5CySwCbxdlEoHiSW0LbrgONPx8CAHEDltPZl2EiSq3fdVII9IuPcrA6Z3bVw
uugxu+Y8ob1jPkydg2uCHZqBLsIrIrsxXN/Lf82ZqBff0iZv8xhz1mvJKWXzgerXSZ5f9NbgZY1k
A5KEPipEjcgOgZRgA7LI9wLdOailHqrdduRbx8Blg2EaBCy8gpfnQ+DPU4C5msxnvXopQuYU834b
4z88/Q1E8HSaDyAItflS+upzInr+kGhDHs1j9wVIlMvDx9KDN0DB03XVnFlZAnBO88Mc7ua698KP
beCaaus2WpaoIZK52/6cNfqA+dGUYsCmpD/bmiwdXg3pCwwh1FWt35loE8AjjN1izzhS9MS0JIBm
/Kcg+tb3GUhkH7ena3X5LiAFl5h6WtUql/Koyuo4+o6lTl7HJqceJSeXVd9bAAlu4Rt5NEQhgCzj
pfQPfvh1ak/btqxvTAsMwRMCq06NhieK6oEe9J12RH9b+PSTuhuc1rLKZ4lJ4jV8iOLKlnGFEnMA
oV6zL/PbVM0l8VVmlCjq2UVDGgUxDwwtlMxcLuPon7RrP9nzewz5xvHuOes10mqvVPjEMjSxV0oJ
O5Uq4Cnb2bnThG7tBdd8m4929q7y8uyQnF5Z+A/bk7c+mG+owsHJDgk06ChQtXGPuvs4uSe/XZYo
WibE2JTZRaa2wAimG17swguFenMPBRt1T7hGxm7bpvXF9WaTkKIlkY5HUNT5QmSNXlB+LINaYDPu
lfF5G2g1fVlMGR/cRS44FaY5GbOJy7v4m5Um57gnv/mwJQ6dEJr8ksRDHgGhQZvX2DxbUCFsZO1k
qxvuwgwhGEFNG42VFUCKqd7nOgJgHV+VKnpwrfzUIW/aHjXZ9AghSZnjOMg7TE8O3mcf1ZaZG6bl
HkSv2zjrW+LCLiEumXPiR5PGgZQ955eej+yv7mWsnXHHuWsVKY+cDFEsr1GioFbSDIj6FbVeOTCC
HfNCKLvfcy0IedRYXb46qCIMQ0VDAxGmbux0M2I+AeDo9fVlFDuZKXHBVe9YQAjTVdS91ugFvCM3
ghTyJtPoZJVVewZtPEKnl6yUttLIrBImbrZAPT2neNDrX0Yu6rb3PeO6RutezhtV0TUd7tid3Uv8
cj3XfbNUzKk1xbIDswMs/TReRmf2hdyF3xETr3n5NPmSfVclzdOv3dHvbskWiMLBu1GSOotjPHtx
PWzelZscyovoqj9qd8Hl9KJArTGFzKnkJCkZXjHBNuqZKCG0DHY4o0Zh4jT9wfpdcqrXwLWwTIj5
YR6FajPAsmKMYndO0haEkc0xVvW9r8saqGUGCQE/ZIWZED6Mg7+zpkslfjKoZMxWg9bCHv4TFqF+
NPN+DAMsNBD57bX2PKs19hSol08SoFVb0GrDWeR1lEsJA5eUXaORGFfNhH23esWJUBUaS/atVWMW
GMJ45QOtUiPE/W9oNk6qemiLPWvDTjVl5/t1YxCYNF3HzZh4erQjC4by16aOXeftRa4e7FCS4K7b
8gYhJDB1kROaqLDF6JLR6Ytp13c7X/FPfVnKDt0yc4S58VlS4IgCrCJAl2p9MAzm9Ma9ZNtaez4j
oNT6Z9CE2UnUBGcrHyg5Ng8I5HFNwZmiNvj/U1f9WiX1LgQt0ATH5orR+sSrC4JwvLX99lIfgtJN
6sRVy/6g9bpbQPpY1SqXVbGsuWx1b1mA88ldrCq9j7WkK/jbjTZ5KcgdjeKiLi+b+J74d9vDyveM
LTuFnbIuBjtv+RNOYjbsWpv8iyI2q0ulM9NdTEbVGUkxgDogojsdJxrJcWLdUGZqlq6CKU2s8m2C
Nq2Yj2uUdr6uwaGuRZVj57d957WTjC5j3Ut/YYlJSN+3YGkcYemM+DSFxwE62RE5bg+nDETYuWjo
6+DYAUhGnofuS17vqUyDan1lv9khrGyjy8DzNgPCLKyHSc12VUIqJ9f8/TRWEu9YP+5B7/1/EyS2
ble0mrU8BZh6Vl74kzWaz7w5RQVh7QaerPuM50zvnfENTVjiJk3bvgzgDgXMgqrbLiLE9dW0ds0u
v+to6mh4A5b4IP/oO1ATz7GGZkFAwhZWQKXYKlP4lWGjfSH1HRiIt11idb4W3xcSxVBX9NRsEexL
6zMxQ0dXCtdsjmXwEddb4AjZYZOZRWSkGLyAXowo18lrV2u+bNuyGi1+YaA0/9+BiZmKXpU9bGn8
J9ZGzqg7epE7dnRTMPTAFl9YLHsu354e9Ij+G7IOwFAx8vs0FVWZBc2uiW3vt61aP58szBKWVD2w
soszmEU/p2gSIsfC7R372+jypsff7zZ4TQIXcMJ+qdJ5jMwYJvWkccr27854nPuHbZtkw8b/v9hC
QqYM0cDfY9Dif0PASVr2xkdSsoUZwhapKlEbhAQQinUTZ3umX1edJItZjz8LDGEnzJo5Jy3jZuyS
awrlReZprw2C6jF1o6ftMXtXdi5OjBAK0F3dGx2/Ys8ep10OdnXtzsRlTL6zv0ifrlfTmYVlQlgY
B5NNrQ8sAypV++5gWQ59iFOUA/Fb6b71tm1b3ZgWcEJ0CAhVcHrEvV2UX0MRJ1ee21KyjFY38zcI
sfC8qozCMvh9vq3M7qxlB6aOEWpcS9eIqtoxexlF9X94B0E7OcopUFUheCCjXR0qFVLC9lk9cyal
8onLckKZ8O6Ddwo4fvwDJrhiqmlVpDJkhEp1xNk+s06KjBmBf+L9VvQGIfgfyK4ogcoETlOhvtdQ
g6nMI26abqWvtevR4Q1IcL6sM4eQtjgZUv92jq+Y7IAjnRnB3fJRMxhNYYl50N0Q65Z+qaCZytnW
POXU/K6c9c+F+8sekdg3yTsajwqvBa5eRvTIl59Y+ml7AUnmRlSUabS0jnQbQ6bFPciSjopi7TN7
D41TdxuIj/2GE4iSMgqDhpbewZZCuezmnZWVeBbb9UHr2fZ1V0oirMQTRGbVIDCDtiuBNrfQbFTu
FE32ZLAeed7mRtiJVIX48ZTAFbr0BxRgzPomaE7bQyaDEOJAlKR+jvnAG0E1OFV2X1i4QZXl3bJ5
EdZ/NRd6r2SwY5hDtCKh+94Jx2zHumpHsvkK7YqPXRtLEnCZZUJE6MLJJzOFZeGkuSzHGaxx6+Kw
PXwyHxCiARqWEiue4QM5AnePjhcWetsI6zd6b8HTEuJBGnT/K2S38Iqzey1kBwUdP8LnR/Oe3jQn
/Wh7qmT0/mND/+V7YrdF01ljY/C40KXePwLEabjndHvtYZQ9GEgmSyQ4KTrFinV+fxTRC7sJnE53
++5Drs4scKbrGjPFA5lmRFNV8BrYIHlKO2yv9akxv27P1rodbxjCih3rieAyFBjVDOr8CzK7hf2R
+gKiaxTvo4Ti8f/f6SkJ62FmAc6Vfazvg1F3Y2Le4rVj25D1+V/ACIm9mXRdDoYJzMgEp+PyY8a1
lnrFKd9Fe0WSD687+QJNyOuVtswio8IJLD4l6IL69Pqo5yluZzjaoSucn9qAuSuju1mdrwWuMF9K
MOMOmZded+qXqLwr/cBV5+/bQ7kaIxYY/DcszhOtmbRjH8G2qr30x+cwkFzvrSaPi+8L0bULUjIx
ftGQFexJm2/LMtq3pHT9FAX/H6o8WYAJUdWyoUtbtgBj1fdh/KT1KCdPJPnC+rPJAkSIqmGXRQ0x
MGLWPcSujulecSMXejAutMnxyPbpr+0Jkg2gEGHVmBN9mrApUO6D8qUYPgWNuWtMwwmIJGdYTYXe
LBMT/d4keBYtYFk0Kw9mmp3QPKs51MTGkcsevV7f99+lQwswIVKA/ygvFH7dpV/Z9/pZd+u/6kue
U0a7zH2pQ7e4nHfpsXa7S+iRHz7SGEIW8EIEqXOSBFB4wa5vpwetO5CQ7Qv7uD136wNKiG1BP57g
Durfi2sKEj1sDYDQIiodSvrLaphrJ8qmXWpqkofL9WjxC+xdrtzgciiAitjOnKZDFHenEJdsat3v
tm2SwQjzNvmK4ee88Mov0+tG7zzdrz6TgT58BIbLbKjYDIkotkEsZJZGzQuhfMNJ0ke8bLtN/bQN
sh783kCEpRzUcYG7NZzV5+TrYH2uZPFo/QKK4h3NRhmcBsmJfzsAusK1slAxWOZhelSv8OD5A9Gi
czn/sHrs44PspnXV4xaAQrhtNIWmIy9jHePGzRR2jKvAtbrpYOamZIZWB28BJQRbPWF1XfWA6mYI
cIbqfYZFuz0/q762gBDmx+hLcxh5LbiNa0KUfEJ3z1Q//xmGsEaZCUovk99DJgQjlj6qceE0MhE2
iSFiZPXHem7QtQVDplsT/MjJix1KHtfXp4PYqIuwNVUXD3xhPGhdyCsHu/CKFV/D4Mf2OK17Fmo6
UZdosndUER0a6bI2h5p4V/p4Ck6cTLuvLaTfqiRoro/VG5AYmdlQg8A44RPiIKefZ3ccJBvd6lhZ
umVR22C47RbmPAyGYer4smx7FFmSl0TWM71qwxuAON+RQYLQ5w/BU3w2oVLb3HUyqpbV+VhACHFY
s/qGhBwiG6wHJQXnchD1ez+dDzaJTttzv37tswAT5iSJVTaGvM22BUU8bzkcj8HBdDjHfrCXVdry
Vf0uM1iACem2GjXmmNYAw8vAuSnjna7GbuKzaxTJuHVSuL6iehID+QPHFib3mEUabE5mbmkpMKv8
B4n2RXPXhxdZf5rjs2GaTkCPRSFxQpmP8P8vIMOgyieFX4EPCsucYWDOEJujm5NJkoJzb96yTdgT
hoxWtJmQGChBfU5967mPMsNheKhwFOiz1nP/6FfTM5J0Z3tU110U7TTohtSxhQs7RNjmaIo0EJIi
5dJChzGEJpXiZcwDCc56So6H+3+AhH2iZ3VZoPUBHpN6jFeDmzv/NNzmods98zSyPMvfNFcJBIjF
gyFjFB3NwvzNeTKWKa+Y5bpq+ZfkHHrq7XQ7npljQuVscObb7Cbwio+csBewwmwmhjlVWYHY5VfX
Iy4KtP4mqT7kMW+mCROXTsxHqQIwuuIvyp77rj3U5lfolKf5txhqOY2s7nM1IDNDZdhZVF17zaMW
a6HNQK6IB0c0ffnfRqN3FFk90+oaWAAI69smXaalfYYrqvQhN2uPxd/1RnMK65wYN376t9b2h23n
X8/9FpCCfxhloRvxnML7tV83BigrZKhycX4eFWXJ3/o6WEAKvgEKGDMgDFtnQ5y2+J98l7WzEifp
3GkPpmy0asqq+mRzJzjLEDR9mUYArarCVdFS0Pbe9lDKEITlHbcjHfoBk9cwdovd/CHsZY2T6zvc
YuiElMBsrdxH7ozzBpp9TlC0AB2vMjrtjleh214jCf4Sk0R9EkWb7KhqMWgDYU7SfzFHWfHWf/gf
5ApUhqTNFG8t63gw9AgKvLwcOLrGpu3EeGU1oOZ2xWur5A9p6za9AQpJgmLOhkJtACbaVWGdatmt
3+qGCUq1fwwS8oIEaud2rWPMtMwsbacvw2lHigAKoDoLFYnP/cdaekPj1i5CUl/q9oAid07QjPsJ
FEHgYiL0IndI3dkN7wxw3GcfCe0LA4WIkdRkiJUJkPVY7obAHXTF7XVJXJKNohAjrLDPMpQQokgB
9FcWGipN1e1MSQ6/6gq2Ydi6BeIhXWwBAyVGZ8YZViwbZodUrVPJ7o9kCEJMSNo60DIbCAnp8b6F
S/mykKQVMgghJFRQNJsSHRB9f7a0B0VWoif5vhgDJspqk3TY9NSpfTF67W9KI+/3IydYflGMakEe
6x0bmY6Wwr6bkRiF7FSWT0Qmh/V6kBFzyyUAt3GxSqJ+9DEJWPMpSBwcdJ2g9HU6x7V/nNP6HLL2
KS01t1RK32nYsP8z64T1gjuXAZcDAI+Ik1gnW6Z/uLZUlsYJS0VhSjaXKRzAihqXMq+uajcz/nCK
hO1TBdtAlmoAIfojsyE75G4P0urOtrRCWCmGUlA1H37uA69vZfvyCWK83Uu/G061tBtpNS8GOzKO
1ZZq6IbY2JXlU0XztOBnxZ9F/vN+9poDaNdAK+n6TuYF+/pqOMqyHz4b713xDVfYfvxE73w7Bm7K
bhL9MHWf6HxLQ4nPrfvEG4qwCYW9QlkBpjc00IYnrSCnSbEvKjuRRGmZMcK60hrCBpXHhjEwHb3Z
J03lRP5NJC3okAEJa6g1pjSIYgApR1tzwt7hMmLkO1oyPnEZ2yj05h0ECTxZnZRsHPnvWgSOqUCP
DSu5gbl/SHMfZGTskHeyVgk+TltOIayuAVwYScM3IkPpDojlXjVSyTYhG0FhfRUsazTQqCKVM3Fw
maCCZmae0XnJMP0hkrAh2SBVa8KA+x7kL9LHrnuwqpc8lEYMfnW0MWhiRXUwV1ptEFiUB+rdVLR4
ZS8huQT6JyO4sZT8fp7754aiBSuBDM8kK/qRDOh7iSxSZEyFmfOQu+p0iO1bZt4Z+geyrUWcMoR4
Ybe9oUDKDoG3Gc8ElGdtVEPWId1vx1+Jo7972E8YhWwRBjMMDsFwHItbW3a4XU31qWohAabg1X7H
B+rHUKzQfZiSc81mLo4EpRfl1LuvpAWoanOkIp98dN75iAYWGDTtqHjYEBaWOqBceBowSUjH9xS6
qehZuzMO/LRknT5y54GKgl9gwhLrorSMzaHCloLafpJeJfZNHR0/ME8LDGFxxaXBsniCQVPx2DNH
yc+VtHOcbw4bgyZ23OU0nzTGgKHmQX1TJeNjYNT02DZUhZQjtTymkDtop2anZKbJuWF2cG7RNvoX
HiuHa10JZSfrtaVmga7MtIjFdE2k41PrrE3CuMPZXT8X8UHxn/3Sa7Nv20O7joJ7MgMvrioRb3fm
viqtrgarvIFmSr1yqPVNyy+0eLcNo/EpEofXIm84wqY5x9U82Vy/ftx7/jnaOcouO4In3wWZxk7j
1yAgvHS4pm/2kZhlEQZKXvSx4UJQuI1vSFMVZj9xhtnuHATOCOqofsbDsszGtdiMqTKw2E0dl47C
usMbTErYjJJ5Vrq8MlbZFS/KV172ZHv6B56UlljCskOleREmJrBUMGLV9m0r251Xc1OL2bqJFiHV
hB4AZnSRBaAZP4i0CGzJtQYdZHPHOTyCS+gS6eiUR9erZPRWHXEBJzgIXs1KLVAMPMMlADBDt2Xj
TQ8yT1k111rasbSLbwoLu0KraNHOAyDW7Iv5lviSYCUzhP9/8X1jrn191vD9Ir7PE3JoZv3YK7et
rPdkDYdaOqQQNcu2ofD1bxwUfUf6kDTYvMbKVfxvdDwMtebgaCxJbfiAiEsXrMWMUI1AT1xkFYOM
E6NlAMXKAiQXVeMEY+LKtJXWJmWBITKLGWM5qSlXxbTD9rlWon2nVh9YMUsIYbySLsvSmG9UUx9d
WJb5iaaJ5Dy3OiWMahDOsrhGnbBkaNfqBOQS0BiOfvRsPJRR5zSG/9iQ8gMFJXSBJKyWlGhNZLdA
qid0SnpUfQxllf6r076AENZJahekaJDV7pThghRn3b9Ke8lSWZ31BYSwVPD0jhqPCS7c4XpamU0n
a5629x0eckXftfDkzvUCcdUlNjtSFmWpwfWsuzZ14spDV707lV8r/4uJdq1trPWIqYHH3mIGquPF
1gg/71nJqhGn3Mt5b+5mtM7TEPzKXKs72A8yKuI1b7MWcMLohb02dDkXWVKi6tCn49cRFEtTM1yk
Vi1RRVzzhSWUsLM1hjnUFocagitLeS7CQyB7WV7zhSWEsKE1edVNOZe/aobMych3S+bPqxnIYriE
JDIvoBzXct1QI2BOlWa7Oi6Pljp+UqP4gejmjZ/gIszKThKvWEssF4aJtV9+0xlVUwPX/6zc16cc
8n46py2jDnN42xGT8W5LRlLsmiiawBzrFICKfe7NU2VLLJL4ndgsEUz6VAVc6iiYcw+cUSUzvaR8
yKECvD10Eq8Ty2ao1mLVclG/Kn4yw3NWPkhb9lch8LaJPlSDIMcRHLuOR9PMNaRRedsdq6x18OL+
TIgiGbLVMPSWy4vv0dZgjoU/Y3sbyscmPOkM77RF6YzDVVqZkjC0Ov0LLCEstGoSK22BkDeHnRPZ
+WUzBJKq69VRW0AIo5bWOlSS0RG9G43asZu7rL7JZcqlMjOEeMCoP5ZJD4yg7S8ihRyVsZT4F//E
u81hYYYQEWwSzkbIFcWt+tz2rmX5HhvjIy282E68rDf/DO9dkmMZXY0UBC2vo3IICnqYm2eCaFrG
X5P4UpNJdK86na1TC3/QxBQZL+rGGtRixPKx0ugQ1Z8ZCx0UobnRvM/ih+2luhoTFlj8SmKR9MYZ
imeh+YfjSPU9AX1HfaN0mUObv7dh1hyPqbAGyZWNCyIeaxcwOTUbs5iQWwex75Smq81fivjzn2Fw
x1xg9KGZpZMKjDrA6SOKzn2qfJV2qMss4f9foBS5BpHEBChF871VTKfEE8b0vG3JmgMsR0uIBAbY
xyp1AEZotVcZyMeUZ41r/06j+6HbCqbhqEg0FfVhYjk1vxH3s4hgdx2G7BhljhYEkTMVquaAj2W3
bdjq4L2BiVtqruotZR3AkjTYT9pVVvgHa/hAis1wuKIWEgMbt3T/nqEgiANcSEP3qMtvu/RM0Wxv
yA69qynjEkScoiBR9Ikf48G0V6QO714J0bSAsnRO7adeyABXR25hlBC5jTimuVXDJWy93dkAHYMQ
TIzkA3vQ0iwheAfppM0a926Wz3+l4JVyJoV6206wtkEsMYTo3TSBHjQM81O2EKZq0i84SfyZGWKp
6BhFahNnmB21GwOXhErm4oj3ERDTorgcMwk1xeO1PrMij9sQq3R6otplJ6ufXB2nt++Lu47d1zOj
vBi1ZMckv6lySW6z6lKL7wvn6rzy2yLhfDJ6E3ilAunvtN1Hdfp5e7rXdhi2gBF2GJaMDJduMCNp
LhXwHRWZx5p7dZJpucmGS9hisrEL5onj9NNetUaHxrLqH5kl/BcsQr+W+Hpv8Kp2cMfs/JA6HfuR
QVurkTE5rMZ/xGOQqWg2ioyExR4Oeu6XFFWQCcpkUX92HWijggw3iR2oVk7u3MqUm1ZNWyAK656o
eTTmjJuGOhxwC7FkX3xpZpnA66rLLWCEpd9H1qy2KUonbC101NByVBSFyXqPJbaIJSAjElBrtgEy
WJ7dXmt25ZgVqD1k4sXrxqBqFLsmOMjESyN1svUs71EDgNcGMzhOzXnSdttrZ9WneT3s/yAEjyNK
3uksAkTnP/XtN7OUfH99qN6+z01ceHQG8TmtL1G3lEKadEi/m8GjAVqykVUfyKDBLPnLEP5DFkD6
PCQgEwKQVn7S60cbEhSpesqLl4peVfILndVxoxouc1BpBQoAIbSptZ6FkYVxm2+MF3ruDr5XXqS1
M581F41vV92F9pFgukAUohwY0FhDCjhdYE5Hq9GdCe/ivt0etx1i1edQHW2YFlg8QK/x73Ec0CNJ
IFuLJxH9UdNc//9Y+7LluHFl2y9iBEeAfOVYVRpsWZbt9gvDQ5vzPPPr74L3aYuCcAr7qG9Hvzmi
lhLITCRzWNl8nGWr7MVnZ+us5ok9iHwxBGuQxjFOGQS+EWd8c7T5KjksIQRLrWCrn26pOqd2pWJZ
Ra8jo2uX6RApxlacNzN/SxbCPqBwOleCMH1CmYwVBlP0D4DswFC8Mm39N1wJq/dh5yJBdx737mDZ
LtZ6GagTV4wHc1+Vm74Yb0t5BwFTIf6rFxlKFBVRttVQk3559yROGsvpWvg1kAS7VmicbH9535Zo
fK4YuajkkoSqdoDjbCilVjLPM+qqvZG6znSpkd5Ljej64Ynj6AMKZzdtY7UgFIOlmpF9YeyllTco
7oimJlb1nmWkMUKG7OMhcreFSfrcRoICnkFzrXfbp9qfz0Uwjq76uGIqVvtWvC8vg8Rqxfr+fHPs
3w/ez1SVbtZYH/SQ625TqG5aSJRQhsBZ1LRr1oQl4LAoEo75QyZdwSoMSQ73xBkT9svlM6srBKmy
f6BK7JbtHtEsv23wfWA0MgYmYffF8Z64EAil/LWeU9wTxq+i2s8u5Gdy/v1phR636kZ2Q0LxbBCm
qhbsC7yZL28oXyZ0jjuAy+rMnevZbffP+nTXYg3COPy8rvNCwzpgcT58mvu2tVk9yzGS7TRZq+kW
1lg8mYv14zqS8HlH4Rztz4aGqhOnFZozaPZk4NLK5mPZvcucJyV/iGV9yTIUXjWMoU5H5pcmbIFD
Wg4FEz3S+ypsqkmSvxRCOeh/xKuBtgc+jUSUJDO7eoALrH5S57w7NwmYeFbrDVUTlJ3+wHD2OqBJ
2Y4JKmhDtbnb/Je21a6qSFqlxK7vgMLdTl0MulHbQOkC7QtbeaB4ypMVqX7hK77MmwsNykHTMka/
8bQbfMLcprGWraz/rPwyf/k9zPXefF87vhUZIMPevveKe135hG3MR0TOppLdTPc6hvaRaq6+bQ6Z
gmm1nLAw+9nbzNlXwRGFDdij4U4aG6fZB1n7qsgtHv8EztRK7IRtphV/goX2wXzUPYtIAluRMTsq
QSSDfe8Ye+UusbFIm3cslInNL7r2SKvM7dVP109SLAUyWehQManKl1OsPnayBLWoQCtDtQcjiylr
aRfZlQNymX8QOIUHd86wJg0QRvBEO9l0O+/JA3UsP14r/w3CGKqmoTWK0ldL/cY9JqTfkbvfEgO7
3XdfI7KijVCaAwQXU3TJVpVUh5dQQeS85mwgI7YGVxtViYoLL+YAxAUTlpqvS7qh1EGX1F9j86I1
Y/jvjou7GVoZSq3rDCJL3sVK99R06E24jiG2VAz6oLkf2SzEli9fP2KP+5hu6CWLsy/YPRWqee+p
k265eb9hqx7jxDZ2rHOLH/buLXw8jkVhQbAfE479JXaXkH4rB3jBRP9LS/vAcG7VREY2JdQIRM3o
hrIBwcfoVlmACKqFfm/gIxjYcmrzsrIKKJU4dTEQWv9gHARD/VzQ3JQ7bWoFqmeWObhQiRFWJRI2
a7L6tCslpiT0PeglA7cVK4bxr2GVlSVtR9RuyjqLGuo1S4t9V5JsulAiG3oBIHCD8eRTapJ2cx2z
Jjw6PTT2L5QK3H0gfi5rHRYDoe/VQFeU9orXpSgrTcdgDarfKvleWNsPOmA9w1BYZws+77rGCw3X
/oPFf0phgNTYamZVWV3e13bzd7LJVvyKIkos0/hHHL6YX+5TZ1ojxOk3tm+zbc8jtDtZts7T2r+r
XLa8S6gMNtbhOvCqGEribHjGpoTOmWHDe924WXLetsbvckfiKmQo3JtOqrRZlwUqZ5DKJ1p5qfuf
eWqFb7meZ1m4Z7vYstbRU6CAS96tddSkJslOOokcJvctjVKKZestKrr7qvnz/hg3tpdYP6+LIQPh
nIHelYOWpLiSOem/06I/YaPFqaw1yWnJYLjnLrZpPg8VYLTK8PIxIBseVVkTjtA62aZ79GJhIy8f
g2jrnCuEwg2UJHbV+rsCRxrHUS7bXCAU5oDDLPfwqazH416YBXA2TKwP7Y0Sz16Xv+XEDiDsjziA
9HuKdXA6QGaUVvqu+D73mTtsraRxUSYLO9MDDNbtzmi5AQz2N0Ztr3nN6ITd8pY6lHOQhrN8bTTJ
WDewFrBfqft7TcbqJfRkh9/nbH5Z7TbJDXb1iHJiOpz6VHWRVT/Vu/ZuNybJEyr0zQc4zviTUl/Q
6rvDNPW/O11zl+rLG8zSQeM8it2m+Yp0Z020uDRXyEMsUkZdUzlu12y52zoybykwGjYkCGshBGPw
PCUOykRo9y5VxDYEayGGEWwyajBZP1LZV4jGXAmXGyQqakUWY/VCPZI7NGuJd/Ydgg+dYviWUd1X
9uFcpl3lUmd96nX7Rh21X4OTPVaLGcVa518/U8GlEewXBiMbGo3xbc7p4GAm9VDmqBsTOw57MPFm
JJMEIqLh8RcYnB4abT6CBBMybpunsUWs1e/WdjKhiuTmnxj9fBn1Elch4ql8gcqdrJNlBTFboJa3
6uL3Z8aml7gfbb8Ndsul0R4M71spk57A5tCNjFFPdKOa9FV725SoOM0MzjyNz2a7BElrePPfloav
2EQ2msbOjdcdbHNA94cBHUK95KWb2vQC+6GNdgx0EntED9UyAUdUVPRlULe3Ti0rzous4oDHF+cT
NMbntgK8SmvcLfMUY/HXxtN1yRsvSnmQIxD3/tJaK8DY1o/IIX513ORGOzkYUnCrMxo0TtLuTckx
/k73HLw9JXk962M3BvVcezT1W/oxQ6sgeu7cWb8ZiYwISGRyR+m4j88qnWunQvwf1PmHqnnXvIEL
68XpMfyDPFj52dXgz8XvK6G2+xaWVcXf8fUuSaAIxWB7irA2BV+gNvcWb0msTFCIMeiHaQCz6HTp
ZyJxHaKrAQGODe5cKPmr+R7HHJG9ZhhGjupm38TvlGz/qay7u2659zBM5em6OxS8/CBOYsVHFbt6
Xo3gOFgGm0/671jMOeGJ8Mal/RATWXlYCMMaBLEzHofHN8nvVuJ0eVmPYImxb7I2CUdQhbgLaKOv
iyO6I3w2/4PDz67mM93Jho3KQdNMnxVnvsfCLP86hMjh6djuBdKn37vqOTWIp4xU4wptU51H7SMy
Nb85ofuT7cjykjIkLiorNzMD2eYAr1Bqd2Q5ac4I/Q6a+jQtst1UQsU7SMU9i1U1tlj3BSzNuVtm
IwStg68pBgJoZCPLD0k9S54rkW89HiP7gw5GOxvVih7vER8ByX4h5alyntLx+7q/oegJCsnn6+Le
jHTO962x4VoXkBbqRbQSDMfKCguSm+IfCrrRTC8mgBjYapw6xM3oOTbPJtg3d1PCHSSMLg4S/Y6w
DidnVVVtoDQzBsgOzT+W4I6G6419mxkejXT3Imf2kVwV/14Y2pwNoPsEoONc4v6nan0fuvgmNqPr
liWMYI6ScQ+FPfaYPGcKj6/2yRvae/MXIwS2/c639lM2exitSbzCrz1Z+l0mIveEOKCsAekZtNHU
PubDOTeRQ3RjWROLqJByVMbfNd/D1RVZ361YRANl9GZ/90s/B494fGJEistJtuhbJhP79wNYvWaL
3ipwVEX2eWzd3fgat3d0kMUuMhjOc2CH3FaQDNox+hhJYjEn6P/J4uq1N1+a28Vno5xm48e1xBEL
ff2zZWu8BxmqVJvALhQ4M2iqifIe7cAP1zVSBsE5j34zY5WwuMxpcm9Re7z6kuMTPozPQvAtYDbZ
EoTQ0Iiquaf7bdGfiS1xGBIh+BajjazYxsfOaZ6jXn9qU9n0pkytdS6vQ7epYI3m0LRPS0DDJopv
sVzgnHiMEV1mqsJg+eAldM5LVOZAekyl4gGO1DiodXf3i6C62x8yG3X30StCWUuzzDHp7IgPpqRp
c7yB/xS3ZHt55cW/6EnvPDyNYeGZ7raFdPcU/JPbevT8r1SQrzo0dTybGJEeg2woPVP/gm2NwXWE
30UT/rMKMRO+yCkKyQhvX0q39xjOX/MJO2tHrDf4T8V1gBmrkCdwovVu89F6G5qnN8l2AOb0hpSQ
ayPwujqM18bknyStJdT8w+9zmjLZtO7KFr+f1LGbN9iNJetmEZrvAYFTjKaYsX2SIRSKgSYT7BPX
fbP4cP2CZGJwEWfdYKdHXOF+RtvZXIQZv/ZU1vYoE4R7LMq2jKdxAQbIKNx1/Nxia2KZS6JzGQj3
VDiWPdtwE2NgrSWC2tEnDnYxh//utLhnwVzAKL8nM2zV/DjSh2X/+e9+n3sTWtVaGt2CQU4l4wrv
9DOxekn3iNjHPesV31HfzlORxMwk18SvSre/NYM8dDzkccoUYZ6BPSeyxiKJlvFkIPMyFcpoArKG
ONYAQpd18//V0VmcvY9mso3GiPtf18exuxDy766G73MmvTJqiY3fx6JdDwvDplI2+SjRYIsd4uEh
oM6ym3qJQ8Kkp9upiac0iT+0X66fkzjEP1w/Z/GVWjR1l0OQ4ddQQse85GaIimgKe/RQNq6agchE
P8nS58JI7oDK+QCsqpjXWgVq3anB0I4FVn+aidvHuxWolmwDKLPDK68On4g1sXYrNmOgtbPlT8pw
yYybBZ+Z+5ZHtXEZiCQMkl0d5xfw1dSgnAu7bbEGnBZPSfUNO58lHk6Y3j68pRbnHVDh2oe+ZCqo
VE95XbhGp3rg13Z7Op4aGoedZT6t1ewvmGxWaCUJJ4Ufos9XyFMM5XFT2JS9qA7Sh/li3U87CLFJ
+3EyHC/dJNkqmZvimwg2bARAmzfONPmm99h3iRbpwAr2i/NgXf6bQExyh4RzIE2+o0xhQrxJvWgI
ibLbUvZVIZWJCxoKTcuGVAFGUoGvUHm/6DdVtniJkWMA8HOVjl6shbZqf2g61UV7eGjG36+bv8QT
E87J9IOGGd4eTqbPrU8LBc2tYbcyRZUdJediMFKVdgYz9jGswSUR/6oujH7HeFDuNI+E6MEMbe/f
ycX5F2W1tXnWAJlO9Y2TdP5UxBIjFx4dBT0SelpQIOAZa1Y126s5x+Pfq7U30O+5LPsiA+A0cNaM
2DYn9kom92oFGgkiG9YRNX6zsvUfGTgFpHiFs6mDDPsPzG/7ht+AlDH3TB9pAnTPp51bYeo+lLU3
SXE5tVswDj2PLXAXbwm6+8Fd7rJL7FMPRMGIOEBRXUcyUKEWHmTltLDXFLVTU2AWae9a+wdHu/SV
5CtAbNEHEE7vtD3p4knBnTW/zMv8fohSn/jNrfXLCFRX8WUyCZ/RAxwX5Zq93rQtO0fbqUDC0MeV
i6Bh8uKkWr2tsmQ0WiKVZCl11URFzERTzcuYpBrTdWkxf4kpYnSEl5tbmJJXRYQAxjGwt6GxykIP
F4dAjD7pW8oGI78v2dd8lTgGkRagWQN80b9rEHyGYuprMPPhbQ6szDq39Ku1ae+aovHf4H4ozEqz
KMhW+MqzArrHxGihBraxnZaJXuZUtoVHnAl5xuDjdiOfnXEymOsG+y3LSyj31GMfz03o+DL6ZdG1
YIvNPwLxEXuLqYSxYHq9tT939cl2JNkvYTBx+H3O1+VKYmLvIX4/rbGtz/qYm6GDsRBF/zrKmmmE
oqAeb4PAj82ScjqsIaeT7TpsRqGnsn9M08frdy+OqA8AXPQ3jOjRV6oFF8Pq8fCpUflZV1xQFXib
T8Leyx+qtzzjB0guFMyqfaXzCJk2I/9uLOOnLpPR1Atj6GcIPnuItp151XJItabgo7c+LhZ2kzap
P+mrb9PGt0o7vH6QootiPbAog6IJ9xUBVVnkFTY6oh9xUPfhhnTdFhrOXEmiExnKK49N63ZvgWJX
Ghr47Eh9C4M8OkXBJQEqCR0tNtwrmzujUyL+RyM5VqfHq/1Vtw3JWYkegiMEk/LwsQhy5aYpDbQ7
ka5wlfSvev3QFVj0u84S/yky1CMQ55/nMm+7eEEHJ8gXPk60OunDGqKnICwo8Un85boKiLz1EY27
HJPWRhJn6EhczLBb7xL6vV4knkd4cjZrDsXyPLwMXEZydtAdnTFCqyaPS3db29OyLZ/rHjz/Vha8
QZwDFuflpoRO0HfckmpoN61FXMvcvo94qq/DiEUiBqZ1QIJq8ewlw2CCTlkDTEacbwM131fr/nXJ
s6cc+Z3rUEJ1wFKi/4Hie4ZXx7BigzWlVlM9uVOZfERR/LO+LF6xGl/zRpafFCkEOoAgk2o7bIz5
pZ7HbVE5oANGA7H+iaweqELrTpIQEzmEAwRfYG17xnq3oT9tbKzarecKz5Am+z6RyMEXVitaaHGK
1dKg+1hctHJ/ytA+qA6d5BtFDAOCfEslSLnz8VoCwpK67jS4BXQVMaqufnGdRaLVokkJwuYITA1k
/KbG84HNxRQnYwsUPYqjNqyi5KyHOgoUb8kaHYE4d5A026JirROaegfUZZv1NrP0k6akl2yTbUgR
ZlfAb20S24S6YWzhpaYp+aDvCiNW1ccmKObylGB9idI87Io3ZPd6/GPpOl+zjVODSeDrRiX8ijgG
qZyfMLo9TjsrRrfnji4CVNvzfVbd3NaQ+68vpKLBMK5uoTsXuljeVpo3K/gc9HGVmILwO+34h3Av
l6an5hh3+EPIExae1Wc9YCXy6S+wBih31oXdcenJJm9E7usIyr1lc61WhqkB1OpPlfJB705O57Xd
1+uHLIhnMPEHSnHwzYIvjzeNbmfcKJjRDLKVtJ4zgapoTe8KuszhkleuvWJss04qSRpLhMo4mIhN
HTgwPotVaJ2+ajZeG62724vZ02u/w/4srK9z8/KzdPGLwP7ZrL+lYvYGU2V8LxTRsIhP09E2vMah
6STwZj58gkRdmSVw2VWAGA6aJU1M/DlcQK2bVTNVrM0WraBoI3LT8WyuUby+T6wf1qKiOv+GlTzY
cWviaQMRKmO0emmbo7LGO2FUYHWm4jM3vUXFSuI5BUoICGRpkWE1rFfjhenU7IWeW3DQEyZVBg3k
muAyUfYtGmJZ85XolhB4mLqNPmUseeRCkJ5qSp9TE49o/J7O98mAtPskWx4hA+F8SrapoK9IINDc
fyR65q5FNMjYQQVPJ4ug/gjCuQt1qgY6KRBEde7n+j57Q4PVi9/nPIM1gyY8bfD73R4k5fcyuyPr
h+tuQXZMnGoVbVrNGAdEgDE4vqp82PPCH2U7V8TnxHbbWho6MPm3JdPA/NK2SKMUfeGW+SmXTdyJ
pfgDwMcwyH0WCwZ0IYU9YMcweLTJ2Ug//d+PykCORjcsTCa82gVRY+0gY/tBWrdrH1Vz+NC16Tvs
u5W4F1FHBOsZRfIBTaOM/uCltQ+l06+7ieUgTVUY2Dah+0mXhXOhDeCTMWbE6U1kYKl6nKUnaqJ3
taXZYz8iGiWPtZ1h+4H6FCuzZCJD5CCOfxX798MXVz5MPaZ50f5pDN25thVvL5yH3EJXhiKbZREE
2TgAcJYTODtM+HP+YV7KrZlYU/NU7NjrXEV4Rh72JQuzOb/gC0nyRomUh/lWNsGtgXCTs+LENC3b
1PClr2+6X6nEbfXLJuOjkoFwpowFfvG62QBJmnsQZyiDSzKJKYus7CgHpzeJDZqbicnh4MMuBftQ
m/39f7eAIwKnA9VkFfGgrkglbfdtF8zFI5GVEsXaf7gN7nWdmpSSdAAGS5XPIILxpr/nkxHFPxAW
BklYnv6bzifZ2bE45qDdhp1bdtkxycoci4JvhknyZS8D4MJrS4dciwGAxHhYs3dDLPmsF6VHEY4g
lYuJSWQu+fjOaGhLm96AFj9MQXMPIomg89NvyC7+FzumhNIw2mVQpaPtnM8pKqB2Nq3NRM95s7ms
3XyXEfkJ7eWAwF3Ihk4THbujxyA2VAxlUS/b6geUGiTXIvr0wKjUsyTcvSxKPqIHCMdW/UK7W39m
FYzRHcLtR/Ke7f6QfdKJ5cLno4lYHDExZ6RYkwBasgpyaf0aJrZfogulID/eYKeg7foHhLNT1P9V
Ou8AmeO7bD2bGwk2+pbgBC/uHxDOUBdzt7NiBcieFDdLd9MX2UlV3qYHzyicHlSaGjtzC5Rpe7eb
Z02NaCoJfdlP8PH8URBOBTayK305sStJl8LF+jRPT9vzrg7n1sm9MU2/7JosZSVRA4cbPS6hk2qj
QO3qKRrWj6T/YkpNSGykf47O4Z5RtaXObPRMrtx2m/ZunSQPjkwI/aXT3JF4y1cCIbqhwHjrHQE1
/4Y2uuvKLPZsz4rG8zZoXQOK2wRyxHd7SMP9VHidn9+zFljMWPnX0YQyOSyBBBY3fAlxwYBSVJ1a
EQvBV9xFlvWNVFk0bb/+HQi7ucNr42h5kioawYAGCRXy0FjBNkkgmIm/UuqDHJyfSdTUJHpKUSGJ
E8/uLd81a7cvJRogVLEDCudois1JmzmFIKt9MpzPlmxPqKi2RFG1+nMdvJMpLHVZYlyH9biHVqid
Kq9bwLXsTb7mldg3Fa8u/fnvbodzOfGya0s/ADMHLYCzzT5dyBlNqOF1GNnZcW5nKpeyt2qc3aJt
J2SOnzKjPV+HkCgz37KUpFtGkVhDzK4T0M1hUAHVkkKXvDZiVTPgQg2szsJO4pfa3M1x7DRMCXBq
bmZnp3FevFQ3IjWTTRiLspTQh2cszuWMPbXqHaPuwUaQnmNbWuyPjeNakRb0b3urD2CcL2izZk3B
Vovjq1pv0FNviENHtqtYdnqcL6jMLLFXGyDxSN22Ud1+eirmztWqT9eVQfhVdZCG8wjxbIIcsLZR
po3js7V1UGvTwwZFN6vtCK95cB1OHFkd8JjgByc3pE7XqTUEM6lXY3Vi46W+U/vlp93LTy3aXcjT
dUSxtj/rBucrLDVGA1ELQCSyXW15bxd49lJJilhstc8gnHNQd3uc8h0KGJudlrsVEqiR2q6zhHxO
lIl+oeicd2j00didCaY7O+6IYt033Sv9JCi8ygy6zN1//ZcTIJJD5Kc87Xpat5Eyh+vuP/RLchpA
m0u9Pfq8et25PMknQER6icQmKBgo6NNe9Y5URt1UnY0T7dCPi22JFrlQ7J2u/JRK7o6dGf8mss98
fBxhwPRVJ4Q+TF3aoDqNlbXmOTN3t9sxQ/iun35ideRJsx9t6VQacxHXIDl1IcUYa5MJo9Pvis01
LybYChSPOsH+QKM62E6FbIZHdIFowkG3ErEt/Mc5rR5cBbFjxMgCdA86/dQ0f5H1+3VDE77KRwzO
ZzUxljBlMTCoc6nPFFtRlaAAte6XpnEXn2lmJp1NEqkJypQmKm6UDfpx1l0YILdQkmICZysGF7cP
hfYXVriF1frYTBLjEx0hARLBPLpKX6UrO9T8d6di+ScbXej1O62bEEJJ3maBPODRwioU2yD6axLn
DESxDe2mKVjQWmaY3/R8dk3zZ2uhpvAGznpg4cZADwa2Zb4fHBmVBv+2Tdi4Yba+M6fB6NS7W/T1
h8H+eV05BIeHAXsTXGG2o+F/Tv/qapwyhW2CJCwnfsrWx8WUJOwEdmyjaw0VceY2MJP+8mVBUmJL
ct0G103x2Gxf1O69Zn5F8aXqPq/wIVm7+tdlEoUdqCZh1QlbQgqWOg5xHvV9HKoC3rj02BKw3+28
raeHlV9Hsil4oXgHMO7hXGdSdRvjDdCj/ywcm8LuLB9JED3QEMpCOcl0wIHDt+mAtdBezBpCqQ8t
ph6iKUoxc0e384pd8myXqy1rp5RCco6DFklR7HWJnMH0e51yFTm7u2nu6mke6GrOwwkDBNfvThBf
vZCSuzpFbbIYQ5R4XuxHrT73muXpg9elsil/qWzctbWlY2KfH4AWb5w8xhBjnLInxzPHSA2NoI4y
WTesFJLzidtuOTQtAKlHNPFjFKnd0k/D+ibDSvZw9LJQ9nksO03uPesXahZYT4c0ZnFTxzej7VHL
140v1+9MbAHPmsn+/RA6TnqyzcoAucyIBSBKYPxefy3LxYkyCzar3qEOCWLkV3xmXT0Z1qACZ3vY
w+JUvqswcoroClR9YN+VvcxiL3KA47Q/JroxlBvgZhuNIzA3v/DUzi9L1wyrkBoSzZeKx6l+ZyZq
vcTAmy57mJ26qD8N4eIbv99nmWawH+MinRdnyam/YuTauu0AU7rTsD5t2CVhy1KOosDjBQin8Jbe
p83AQHp/CVgPMNrNDbeJMg8EUM25gTfWsui6MgpV/nBrnMpr1Yy1ow0ws64I9OSuw6ICo44G9ek6
juwAeaU3tax2LODYBGsD2r2v3KF27jsp98n/ohcONpODEPw1I9mkZnZqWijl5Whq9/9jYSV1S1e7
aIF60mSKKDRnRGz/g8dXZ8HMoBO0lsAzLu2lcQIFI02Y70x7zyC5V7DVXLLqv9g1HjC5pERlkg6l
JMio303BeMaGGQ/LNH/ApYTqqfTUD9cv73/RzGcZ9ZcuK1kmJXUSFG3Bhsds7U5Jw2nBme6e6iMe
1oPYAxHbdVSxyjyDcrHWsOdTXDLQtP1oJpcK3W6TKekbYk7ptV0/Y/BOS1FIjUk3fPAuypNd7NgQ
40imSMQW9gzBxDy4+wLjA0XJ9FHFKuwGwyraA+sTGGRMzTLF/117PADN9bYOTQpFZDUyCyN1ReQ8
Tf4eVBghkHG/yi6H81WI+Z1saHE5jfpXh+5a/b6rwn93/5xr2rB3aByx9zTQtNte9RvyXbqnXGpI
nFvqM83sB4ZhufPkMWfhBDP1ph/GpXcL3zlnsmESoTqgBVHHRkoDTa+cOrQ7tddJRXhfxo5XJG6M
zZdp/Fm6LkN4QQcc9ncctEHdklQlCnCaqQnq/gGcTKdy8q9fkVAYkHsRDEFQW/t9vAeQrETLVU8B
QnoK5d7PvbHfj9hFUzSn60hCQz0gcYaKbXrZgEXa6H1DslcrsC10kMjCNPaVK2DdYRp41LB/iPOp
NFbS3MzQqLgV2Kk5oxafJJ9ZH7xqpZ/WWubdxAI9w3Eude63VFFywKFHyUv0n2Vxvn5iYqd9EIjz
n2nRZOs4YTgKRdgY7buZy3LKeUj8ePT0MWKrRgppDC3UuwMqd1FmaoxTrwI1nnaXfEsS04W7uy6a
WO2ez46zoaJeQK+vA8Mev4EXfKk+mE3iTabsjmSycDbk2IjzChM4mjP7xA6afXWV6vG6MGK/fTgx
zpXuoGrVSzbEtn4BhfrvCiDWk9LI8tqo9BxJmlAKx7nVPd5yRR8Al2KyEA3eKZik9gfjQcUnlZwC
TKbmnIOtUIYsSxtoy5ChypC5qhVcPz/JJfHF5izdNscZmd1iVqGd1ogW9N7WZWkZUc4aSVX0xLP9
vgY2O7x0qIm+VFhRmOJTu3cpvmuy3xtRWXLQvu1Tr5m89B5rqsJJ4vnYfbzySwdc7r6qUq30mAC3
2erTDsenfkqG7zbMihkYfcPyihdichdmKeVitDaDaz/1bbRKKycSefjRM6yvHEm+JaBTcNzhF0WV
y0F65j9Et0bpOw/TFxsZqAfUvLzEl70jQm15Pk2+nLdNVUrbLMNHcX2fJrfE/JA54XWFFDV5HY+Q
Z7Ua9DIj1gQJyd1UBauPXdAnAjq6GL032bnqfSVKb4rwbR/8B9k4h7/PWMyQL7g6+sgCQA3L0xBc
VGcMGiAClC73EV8kyJCRBoVN8M0+S9q1SJgALkWK94c9+6MZVN8YkVvuV976IQGVNjnh+7854yMh
knFrCT0LfYbnnLMxJF1Z1LjJPlcCZ1090ksysWJdoTr6esH6jJmylxafKeWklYxT1UpA3qA26uLp
SxcY2exf1xjxST4DcW+mPlNl0n7nROPmXFoBLtFVQErcJKe8/15sn6/DyeRi/36I2sieWRSjpfha
XKzAMH5lKgna5u/rIOLreZaJu54msaZ+2nA9pflBV0+zJWNMYY7otV98BuD8cYVX0xxnAOy5HuY/
WuemUD5vGiLqKizNyjNWSSeV+OXE6MU/+sB5YtqYCt1LIKZnOzL8/RSHLLXLKkKJNJ8mOz/OD4+O
aiSEZT9V5VbRAodIOp5l0vDtEyQx6iRNGIFvHBghSyEU3lz6k2+Gw2MSyraHSuThZ2W0vqriumR5
/wRbhRNvk9YGmUZdUQie46Vd+pIsFhAqvDDuoE/ulvSfMnTYeJuTyxJn0vPjvINtDoVisgtaLrPP
GGxi37517pSoj5LQOV23JonJ8swudj5P1lxAthKfP2Nxa8ege4wlYbX4i+FZwflCUGUVTZ4xSvb4
afYrEHmUiG6Wv3osSQ1IuJ2G0/bhulyyO+O8xF51XdezQ0ywqmgBWY091UEFdvFe1pD0v7zKf6yX
cP5iHLRhVJmTbX/khkcuVaAGWDQGrVcfwX0BdqzNH6PElw3ASRWFcxtjg2eybuA28B0RGj6buVMf
WU+PeqL+KmHcEGc0DnfI+Y1Jb8stIRAz7U+gVlIDzd1PFlqZXTTFdLfpST3JckES0+bHhvUiW9sl
ByRyklho0rrGGl1XE5lm8quG9mVe0djDXG/jTr/qj6mnuVXUBtuXfnNXcHemgSy+kJgc5T7Q0dDR
oN0LqllgaIg6MXIa+zmWDb8JDcDGBKGmgvoJnxUv32JsHpkye8TZ7SP1DdtNtE91NbiJ6l8/Qabd
r5zjAYeTBq1eajKyWEbL5rBtTyP2PRqF21KwP8hkEmv8AYxzjaqBkzOYUElxYaygK15KfNIam6eG
jY+lYRLhhFd1wGMKeghoqrWvtga97uCZNr0VT2Y6+c4bGPxsTHf9uSn2RxxAsKs6ztcS+lCtuj+l
i7ch5N1S1bt+UUJjOsBwHjG22jLrmf3u6I3qUGeSE5Wxu76mC5wn7OoebFdgCQwQsLcoHqBzDYzL
e+qtyAjJq6rC6BYzRmx0FSOl/EJvarcT1hMoGF/TdDcnq18O7+bZi/s6GIyfVv/j+gGKleEPHJ8P
iO24JE4MuFi3XTYsFKttRDqJR5IIxbefN/PYzAYBSpNoX1Uyf1mN9Ftl9hfSLh+XsTvTcfp8XTCx
CT8Lxpkw6tJW0qSAdEZwea5m/UvXMFO927e0clZXN5+u44k18RmPs2JMWk8FtYA3zU+L8jDr4Rt+
Hys5bXRAY2UF3+hCnGnZ8hYGNaMt3TWz4V1Oa0ncJJQB7R+spQqDPHx3fVXTYqGsBp46TyNb+pK8
6aPggMD5HmtrizxNUUGiRTjeohE0Gl3z0Wm9xdf9NpJRTYjf9wMe54YMbIzWahMS9T/W0hsz18QQ
GevY2eiZpfDkLYxid36A5FySjQHCUbMBGYONpvOxMCdknLJKflkD6/8HIOegmiRvrWIGYH5raVhI
VIdpaPrIsCUfVcRoMgJbcXThYOk82w+LBaHcI+zQasm1HHfY++3ZeZed0HjtzxcrWgPVzwPFl8UW
4mTiAZGzZTvJaG+mTMLGNS0XpAFbYPhqwJqvqNd1D0pU+UkoW5Es9I0HWM6kGwdjlNsKWJT5Pzdx
86Q3BClZ+cel0FcdgDirQKyW1h0LnkD55fe3cWT+bvDNvPRbch58FrHJHxoZKGcaWmrp9cTUZhzp
u2VYQhATI1wsam+L/x9p17EcN5JEvwgRsFXAFabR3fRGFKULQssZwnuPr99X1O40VMR0KVoHnRTR
ySxkZWaleW9wB0kRhOrtkZeVltzFKKqkqZURgRQjLw24uoZ9dyxGt79mN78WuLJ/uYYnK+VuxTAu
Xa32kJa/j+/NQcO2CDqIDRq8HdDyRTmVUByLgKt8x5LHzMjZfE2AFthDc6B7NkA35X55YJf+j+Xx
DxdKhwz7+Uh8MvQl+o/B7Pi6vGbgM2Jb2Q4M/xwm/2ZprYbQgOXDKZEdM3yRRUW2f3HUJwmcU2kz
VQpoAAnaXXjLOsuswDK/FfaCwrYYPFJwtfnnSpdmTZ6wOBSp75J26MerSlSmFJ0Z5z3CGvCyGoVG
FYhXp1ES93JEEji3UQfAU5FzKFHNX5XpbgkP51MOkVFTzkWQrMzNFJxFKOFZd6xETj39Dmi9GImL
d8KROJE6nH+w5NQaaYsDW+5CkDzAjm9VROsIwdMyb+Ud6/CJ7pFIJuclKpr8b4ZR7X+M+V0uGncS
/T7nFuRMnvWRFY/TwQKvRDA7JEdhXPCdmCl9eqKcPCvlnEGnAFBcKyHFqN3gQbJbp/SrfRDZ8xsD
s5UOxBNIZN+Cl6gCWQd8hEgV8e9Xdweus3FaJozp6Df9bNPXCAErcMdv00N8mHesypsd4530LBC7
pehaLHeccU7G2hxh8dPbhBXAYseaRP0rA5e8cLXdXIvjzlXL4mwhFbS0tL9btOblTrBdsOn2ThKQ
2v96jgsQX2Mzh4RhQEJT/oUX8rVi/pgtci3VsTNHuh1nX0jWHOtqwK5It1tEUylbJrr+E3jPO5Wd
arIx3rkK1dYGXl7/YCKD9c9/uy2PuxbD5XBRAO4TSYGYDByISuhToLJJF/BErz4Yiv6/HqfRlyh8
WXBYYdvnxwaco64RYKz8vCqiE2P/v4r1QwPsa4PNqGV9Fdp0Mv7WWhGwFLtA/37BLB7mSa5UWqUy
NMGc/FvVR55RYbCVJJh+sjy9E5UMRV+H8711qmvtbEKllrxKfW7PT+Mk8BmiU+NcxpzXUiezyc8c
OBEaqWxQef/Zd+G8Q1KpfTaA78TLaevEyr7sE4EOm28fLJlg54+h0mDx5NdPD18okZZikA+7xsiS
1aOOtdOks0EZHKv/23fC/JDAwW9625VU7uuoeVYu+QipI63sSaN2Hv1QyfMYu+cPcDPgr9Xjv5E1
dDlt2LZT9bGnmeyaq8JyiW3arADfikDYN81upRj3xfQFi+/RDMV6+SbvsK+QHtT8oofHWivOjU9d
PdKxhpTC6myLHmJpb3T5MS9/LClxaiXypQIEOZU9JiL2jY+K9Kd7fNKQn3dG12ucZwLZ7eyoRxaa
o6fyUbETzPub1zl6/QDgu0fbf/B+dkb/0HY+XmUrZ9UnAFeSEvwBSht5fXxF8IYe9MGOItGc2eYF
X6nKefg5nuPSzCFJNV6X/K/UEESQ7WC5EsB595akChpusE7WGoqc2jcNJ7g2fLbEIN1HXyYRkdLm
k3VlOR/uYHV4o96X4CODShM96EdGuWY5lXLEdsGu8IVJFTugz7YClC+dAkgUydWvzkUBWWtszdCv
CV3TpzuATjxi8j97kfwEj7pa0NPevHyMiQxVelNDyflXcZZR15LSgXWvbDER6BTmLRH1NjZNYiWC
M4nAqvV4DqARkR8mtJ2qvwQOS6QDd2Rt2uh5n0EH/Sa8ZT3Y2Ou+ms+5ZGswixrz/VoCwnhBoBFJ
ZWqvzALPIs2yBkaJWN1N8+MQPpD09bxmmy5/dXLsT1iJ6Msm7UJGHq3V1M2156Q3PCP/uxZmoOwr
fzK6lSAutlSUVLOituxSjR6rO1m3MaoI5Q5zDqL3JPsa52Tx4YWaklmwryVdoc6FQmXghjfqc4sh
CowBuOnX82co+kxcdInjxlCaAmdYBqOtYetCfqGl4BJtu4jV+XHBpW3lVp1aJgSk5dfFjnyzWta7
a1HWmvf5JQPxKqr/Kiu/AqKXs4ulrSj40nGEhb74RgI8rEC/6tjQi0ixzburA9kUMNrUQCPvVwsk
ut6OKqhKPPPL8Gr6rC9Z/KdiE2rRLeNLzxzReMP2WWJPUYYHxGo+PyOXamESFxpESirSD91j7hb4
Luzpn8Iez1vHdrKzksZZ/oDUA4zpkLYoWEDVwDJJ7osr3aYPH23/C8bjsFWos9l/dFj4vWurTVDc
qJD+dtNtmNtq+YCxtUs0WsngDD7Kg470GWSMx/KlOyj75mp6iIDsvmPwAoOouLEZkLENh0QYcLHg
KuDucx2lrUklwrors5M9M+8RuG9pj+f471SstyxSNy2sklMVUGN8wFLkNpGkAOqp2JmYJxC3i6g+
NvP7tQguYElKOMcgsEC29CQfo+caA5o1sEpSZ5md5qU9NL5oYHnLSa0lchGszKYuCT8eetjYKhjx
pPR9LEXUBaKj4yKWmdZ4srKHMThwban/YggHlbd8+1oPzjHReciNSIME8zsa/S+Mnzj2zafF6a9/
p+slUoi7vMpA4rxm4rqldvIez69kd/42iSRwxp2lfWdkIV6TOuiFSPQlagTXld1GPhquT4y7rdqS
BcvCyrdqX7lm/yVAslK8TEB1LYhpqyKA4s0u2loeF6maTg5iWcIbf3T6d7QNevX55zxD6kjEVdC2
dtvn3xi0Zgd1Rk+erGduWhN0ZJDbO4vizhgExR4Fe//oTwFGyAab4PHDekCi4u7mENtKY565B4QT
fRuaMJJM2tHMoaEX+IxNmLj6U41hhNhOQON0uBDb0VyL5hwJHYysWAhERwHJnVEq9o1CSmceRZWb
zTAGgBcETMDVwgdzdkrTIqrjCG+U6pXe1besJxo7xvzhg8WNrk13tZLGGe1cS6ClYQUQVUvfG0xV
aGlfO0HX+udv30fs+GQ1K0GctUqtVash22edweHO3s0yVuORg0Sz/bPLle6wkOUiS30WSN68+CfJ
JleTJVE0mbMCyfGyr0FllntsQl9+wlp5q/1mMsLc1Rlt+WSrb0Y5X1iFp58rlHxLFQ2DO2ux3lRZ
hKG49QXRtweACQF6jsFnkGSWpkIfcR11c2ptsIUdK0Do1FRUwRTJ4Tx0EGY5TdgHnDANcx8OXpsI
lrO2HMtaE87y53qIpIFZ/oTBL6I+jMPBClU7G5/Tbn/eKETKcGZfh2UYSmyBN+uCb3FgOMkkv46W
aJ1oywwMBYuumP3CMj6fUFXA1C4bEF2DWffFCIG7bw1O1afeVAqC2+bRrQRx+mRIU7M6wKslA4OH
Wn8JAz9V/+oGN40EI7Zbt2mtEnePMZ1stZUBSWOVOUkS2HXqnP82m2noSgS/I6VXsj7LJkRMoOEx
sLcJFKqdfq9jb/MNQ3q/wRa/aQ6n4+PnUMMsQ9MkwitsnA/j6IUYZBfuJzE3w7uEtVZcBInDqCc5
gVaVYvcolzffButeip+j7joKahsMSkEo5KjfyuLWQrlslNRqrCSsspG+V5hDwZ6DH/rFvshsjNjs
xHsO//LtUEwnhkJQhWInvapzxNZSyUOMkzRvzId4n2HBEgnq959ICeK+/2YSBDKyf+RxXqmuW1OL
Zsjrj1lph4/szSI9VvvGW2ab9S1T9zeG2rev20kq56nUqh3wZoFULH+FtaO8ku9spH7aywe9t+W3
+Jne/BwUudCMTqK5m15L2qKoKeo7el3+Z5kiW4NfiZXMaa3MTYfWGeb5e5Dmg22Wg6inv+3PTsK5
y9/HU9BJrMSoxYYvF8Ch0zzVugMErcAFbF/IfwTxY6x9OIKJtmYH3DvjsmfPeQauN4HIPbOzH9U7
m6G6cL5wZU78YKtehVGKCWQ2ZUSC+wrQlsN+8bGROTQ7tpMsTqe3/elJU84tNHhlWVEDiXL9EoMK
4ZJ28FojzgMYCx0RnOABCvLWjl/72jv/qURfium3uvBgoLTKuMTfHwOejRi7qHwZlotizumMOKdC
Z5VKdQ8ZfemHyfVy0W7b+pA4LwJKDtqFGgQQwFCzwRjgYBwH7/fQlEQ+kh+2yBupiVE8QpllR58+
5jvdwS5fCVY5SgziXDQ0CxJak80B41HBb3LqZZ1mOasxzo70FD4y/VKnA7a/jY3t32AQ2HbKK4Gc
TcQoac15AIHJ+BSNOzTvnTy1ifKXYh3y+mBN+8X6Gs5+FRE7S/04BbHLInIhW4Xwtdac0YDQZQlS
C3+ERg5yddsmGd7hN3WcYSTiKk5f53Y/yC/aBZSsYGk4HTZnSnXYMFAdiK2r+9S66Wb//H3bfB+u
BXCxR8nzMtUG9jWxXVLtsF2yR+oAXLMUuGaibqPwU3LhRmlSAFUx96QD2Bfi4Alts/UnDHiz2Cph
5T/zRduS2zdkdYhcnKl6Q44WAODghvRYzyzg/MlBx+is5GOn2hetxYvOlN8GlSSlKiLmxJJDuJ9v
mJKNl6OQwGDoyaPgCwoskx+4Bh9BKpcLpIE6fBdOTqq8p6CFy4zMljPTpsNzrea2oX6zRPMOm3nL
6Vz5JdEAiXvRsGcCtqz8JX6c8AjPsS5kTl/VToD8xCzjU767ksUFnjEoJKOq8A0LI/oxLu1OlXMv
I8FVOehXYdz+ILWoxLcZi1YiOb+jJpYRz+xgSdy5SLPHOHEWYYeIReRzivGOZUKK2+TsSlQfo7oR
vHf9xiCUDSziCRO+zRR+pRTnUEJtiFOrgjjAoveRQ9BITnamGysusqGZFU2EWAqic+RcjC4Dw+Yj
+zKUvyXt2tIGezEF/lkkg3Ms4aDVSU2hVhU+TvqdPt1qwur/5pNrdXScG9Fob0hLAhOMDmxifNjH
B9Z6B+D7XnClmWWdsQl+oNromrzOmVMO34ObAasMDNEj9rWbHPx3aL4WwoH4j1fwOZFcPy8Z62QM
mHJLED/0zeRh8OU2NLLvaqE6caL4eZ84JXrlpqWh7TbWrjzi7Zdn+yClDl3ya0WW9rIRXtUAs9PR
gWlGwbGIToXLbVHw08ZewqkM9UPV/ehEeZvAhvgBiwiAcoBSwRF0A0AiDxXWVkbBhpNIBOdS4qGl
Vc/MdMIsZZoeMit05ItWz1cxnR/MjtoELVsmRdK85po1Spt9sa9fs5ef9Y7CEe5lC9wK5dyKvhjF
LFGEAtlXj/E+PgL/wOl3i2OAVQrzKs75GyI6R86lFFP6v6xFW9I7Mug3VYzFn0QEhySK5JRzK1Wm
1FpHcJJt5ehHtm8uOZi5Ue+QzXvYhPTOq7XZYDTQwMeQD2NA5CtHqi5lVcIylc7F+2dCjzZ1jBY7
cIPX3VbASu/tTLLPC92+VieZ3LXSogJMtkUHmdYPQ78qRVhwot/nIreqpHEOIGcUExdAERQ3qSaa
eviXBO+kAnet+joI0j5Br75zAZyPrYDSkZzuqNtsUqW/Em4PbZvfSR77/9UrFWiEgbIAUJFt0Hdu
/oMcFZfBKVNnQmfl7aMY5mrfzn8nFl4+e+iTUO6KDc0y9Dp7Bqn+B8SI/5tg39tZ3UkOd7fmsGgA
UgTljKcANTdgAf8nc4GOdSC2FTnAWnBUhuboqo3gUgutn7ttBun1OK1h/cNbfPtBsLYLeq95H93m
w/iNQyIyftGhcjFdVeQkNwwoq/sdGN1S3/g9/OjtJP2fQ/1ElhFqcpkzOeTBwpYianvhdXnobpkX
ETU2mSGcMRSNC+VyVE+ZFUBWsdwm1FvAtBbS2bbip/MGKbjYGuc4QjIMBdFhkMVUfh+n5jGQ/zov
QWCKPO58FqHenLOkn9Qz8bsSfjBKALmN7KOeFIcWovKTSCXOkbQJoIDDoUfBbsCM0VTYiXo4r5JI
Auc6xiXTdMBRQaUqsWmR2KEuSJP+5ZF9sjXOUWDM1gjNDEo0igvO2bp2GDgLdmG9VHNQ8JRGN7Fl
W1zIFrhFjfMcRJ/NHvxEMAj5Xu5vFvUoXhEXGTfnI0ott/qB1WFa9OVfC1Ryl712G/vLnrio0WvA
0mfzvuLSBbPmc7eK8xRjFhStqkK5zg184iQ7CmJWTL7/HE0Iv543E1FI07k2c53EgVpbEAfuCoQ0
1vmornTM2gOt3++vJEGzVOR7+ekpWQ8JKXUmD9wA065he+lu6mu3w+xV77+3Xie43jrnQDTAB7Ym
e3O0TeYUGHhjWN+hck/ITdc/Cw5UYDg6l4bQSLVSyYSCAJssAmD5FG5b28FfH7jbqt29MLuZ98Hj
ZS98HeMeaNqiXMpTzY9yMYfBMuLKp8csubWwFF9NTmz8Zw7upu4OJYV4vqsWL1a88zpvqgzKUk0G
w71G+MqwNZNwsigEq3XgGsl1UNWuttwopSBwb/o0FLwBxAwO5k+cJ7JVSZmlLSioTxjFGL7OkuDZ
pLBb/enyrSRwLs2Um6FssLMN3E4bJXV3jBx6x6jCpv14j3rwiHkh43t9zbARhSWTzZvPFMMwvAU2
Wc5yikSXs9xkUDg+eWDLx91eeWCsgr8zxbjpQ1fCuAhkzmOshz2+WZXtyslPyFUhCULQ5rVbieBC
kK6lUzXVEFGXqU3Lh4z4TXPVhm+ZecmUMJil/jk67rvRwGzLpYQoZMl2/Ch7NVIsO3pnU1Xy3rgX
AvKyb/HJULBxqjNGJu3TYhzK5eocD/hWIeZaow9M3mGPFxTGQUdXdlFSO4oebZvWT1UNq4WWCUJl
zjxCK+orUsiwfnK1AJ7B3J2/xZsWsfp9ziICYyIBGfD7TXBsek/JZ1s1v10iw2CYTBQXmPf+zVAZ
fRxARtIkXgLwnU7124seguBq/78Qzt1bi0qmKlKwHTf3f1em+i3vny5Rw1INsMMZWJflYnRoSoaW
E5W9y+4qjIh3fjUKLs/mFDromP8vg1/ZwgulyqsKWsiY+f3AqRjv1bfRZb02USa/bVonWVwm3xsN
nrYG9En0x4J46NXYf3RgH/WP1UNWzhS6FJQpg0F6otsWYJAzESeWSAvugowllTTUOvCsM1SbaDFo
t0QfRSSCuyNp3sh4EEBEPHup6ZgfI6SSow1u8IRH608GRGHRa/tmnj4P50i1VE0UrcXp1cshynbt
C8CJ7dDLHYI5Ct9qr+XX2dWB9Hj+o20Gw5UFck61CbpCDUxc1jwMbnSws9Wl/t7WxJ1AzjXrshMS
wfmyX/zkVVcSucQ+arOxTS0cr9JadlR9i4xjmQ9OrjrnNduMTCs5XHKvUatsWna3DKxiLk3kzt11
3OROgo1dRTQGIPp6nLOwhnCu5FSDsBgVdX2fj1/rJBdotJ1Xm4hGhmVpxieKCmlsOlBH69jUxmOy
xPSZylaCW0A6SzfFDw3V0dhVBb2y7bKlRZCqWArI73RetVROjX5GrsumYxUXW6UuvVUY0RfgVJX7
8x9t8xxPwvgB7tYIIjWZIIwkFoaoqSuH05XcF4Iw+IH0/ckIV3I4Z1jq1iIbA+Q0Fo5ROiR+6WWH
jwLVFWYh/cWO3KLEfBhjd4rdDNixolSQndu5P4GLYHpsqQBaw4NlPrISnOS1O3rsxBhaoiPlPGZi
9WQxWZFg2Cm79Go4tB8w4HjnXn+0f8A1eREJDTrE/7cZg3OhGEbXk5HVWtq+BN5zem0Y00OpRt55
a9m+ECs5TPdVyIn6dKwMZpvLHX2qruNHya4BSCIfGoC8gSVRjGi5GRxWEjl/2SpkkVXW16moPybX
pqg1vekdV7/PecdZnhVg4aLeomjpoZw6e8ozNFT1XTnOgme6SBXOQZYAchumhR1eLj1IEnVAJ/N0
/gNt+uCVNpzvyAxMhmNNmzUC76z4W1HsO+3Y6fdGLAhjAiPnpySGsFTqpsRnGSnrLLaOUc82qQXq
iHwhPx5hJAQINQ3ExMqhKp+DaDdgJ6hqr/TwJe5vWrqfk7tCebCmh/MHKZTMeYsG+9NFJOMkWW05
PQYH+ph9DTD4Z+7GKzUS+MftitHpwxHOaZiE1krKFO3AePexbHeIbzCXhdnczh/36uN59bY/n2US
yzRN6xOFR9lEbUMbPO2SzNznACINQn8sBaN6H9n0Z497ksIZfEYXJck1SGm95L7A+GR8UHf6vnBE
s6jsh84J4szeWrrRShUICsdmJ7X7MVlsaua7urIjPB47YbODff0zAvmx9IW0eZCZEDi9QSIbhop2
wbU17xkdZ/NFtEgo0I/vLMphO1tSBHFEX26ruXhoQEsIrNOHWkWN2Bi0/Tip/nkT2fZW/3w8nruj
nDHdW1G05UYgShRZZNciKtVt13uSwNl8PJrtVMuQkJXPVqk5cf4YzXdozdnnNREYu8oFR5o0RJ1D
nJ6kOYbyg0ReZr78mQguLhZ1O0tzChFme11Mja/9PbcikB2REbDjXMXeNFXySCLM5izrZckwtpkY
DvjPa3upyFM9FFdlJdq/EBkBFx2HtsWmUQaZcRfvu9p0y/JPrYBzEqEhB9bcIAAv5uRJFvD1I2qH
0nSL9SaBIfyLUz9ZHOcnwD4flrMEdVCJLKlLjoApOOSvMvbQS1tzVOFrT2B6fOewA3a61qest51i
FxKk9xifiq3DHxkf3zKMQCplqcy+1fJN6f1eiWyMv5yXITAEvl0oN1EYRTNkjJW2UwaQOCsCfyP6
OHyltiSFmlEDhjAf2bRGeNRdwwcO/AepiHCYVeDBNc4pVA1q7irDIxh2sxdf1T5FLESZUUFPN3AW
USLDfNmZgKFxDkLV5xqWwNp6r6zyxDgyiNuCNUW9GPsQb9b/x3eN8xVzKaPGivVzr6uiHVm+UC0X
VfVFGnGuQUpViWYZDhCbWU35QfPNwJcpdeIDQ0MWt8a3bJDIaIgYjMT5E81SGUuLRAJI7Bsni+7U
5T/nbXzrsq5/nzu0JgmUUMcj1StR/9FkxtZXt+/nZYh04E4tNZt0URPco6R1TeO6p6K8lf2RvKGt
leDc6UAtiZQM2qPqHfJQEpvuYi/HC215SA/jtYIpMmB87ugFPohgoUBXTI0YnxiioiowqNnMmLAH
8UCt+ZNa2qnx9yWHdxLC3dlek0BRG8Gqc13/sQzLcclF9frN/vtaEe6iSiYBBHYOGdrT9Fa/zKCf
ZsNBsaMYNpbKf49hYzP9X0vlTG+yxig0UYfB/n5znd2PN7UvOXFsI2ow1tpwV4yCWLhtiKez5Axx
lDBHLLNQKKleY+wuQh1ca8TZoRlnXRFa+H2jAjpPPu+wSuUPyuydN4ntk1OwTgvWVbT3+NS4pX2u
maxJpc/7+OUnr6fpFigb9455B0RoYR2JncynG2YoumxhNR9IXtzJGbQjktKgzkly86gX7kR3cmk6
mHC1e1PkZbfCFBa5TR2YYbL2CZQwNxpqxLKOHPl69H5SYvZ4hP6siYueUduanYRxVpjIZqYkIwH2
1ZDsyhCzBGBg64GkkOh7Q8QismmAK824Y6yXJcyqAZo16XVf3Kmi/vm2ZawEcBZYpkZsEFa8Ld9N
w/4JSRU7ycvAeHIyL74MKHz9sbj00kBrVhtDnF+ee/EtAzYArtLexLT1Bx3BJQ2mlTi+mRXqShcl
TFw9S3bZWXZ1ydD2WgJXtcVAUGyqg4H0fzm0jdPXz+dv72bEPX2ij5Rw9aQZ2mWIiogiWOmJDdiC
tDZsTFf8mRCWyKyEaHVYWEsLO1BBg7JYu2JY7EAVuNNNPJL1UXGxSTZJXC4jpIAW8U0LjuTIGDAM
Lz7U17Xm0IcK/YLLIIbWYrlwtfSDaYUTxFbjlRa4rfQ9ooKypegifai+OkC5JR1goiDDUOz4JQIW
1E+eDRRJfy/RE5kF5xr0YSi1lGFP4UFrp/RKTwYsBe7Om4VQLc4/KE2cZTrGp708clgFp3RyR6mw
p0H9Gksa5VciAhcW6cX5hwFQCVOqsOuUvReaG6FtK4S5EsjgK1OzmtRST6CVRg+TuZsS4NTtz5+c
SATnFRQQ/kRlqSHkjt+16UpRdFv7+7yIzSz25Bj44pNuDkWjsPbe1Cj2DGKCHCZQ1JqtWd55Sdth
yMSMlQ7UsU/AnGYDbBZdwjch4eDqLXUN0WbKti4nCZxnkEwjaDvmRCmJDlpga/R5CHo3pY/nNdl8
QBPjJIh9t9U9jZpSUtUEgsKXDLuLLVpcuhv9YIBt4pHKbSM4CeNyBRImM/DTcUcX5V0tHTP6UlkX
Oe6TCM4NgHt6nCOTXRfwwEnkMawxHFAKHi6i7895gTKN27RroMeUfNf0q14XKCH8Ktyll4hVtQq7
9PRpcD8anvv8evkYdBUTLQi04fGNajqZ8ZhCGzmJni1NumraWBDpNj88GKQAtAEaqc/QsjWKgl2D
mB2o2HW0nB4jg6LOwaYaKxksK15ZMl2sxJLYmSl6fatW1EWaI/guIjW4rABnhHeDhZMCaqkThvaY
/Sinp/M3clsNQzFYK59NmP2qxtApehv3kNGOh87Y9Y1oQm9biX8E8BmgJulJHpQQoNzJjuqAE53t
zrwtR/XOxB44ktyn/Osf6fQxYbX6NBXgA/I+Z+dW3VP5W2lcgKVJMMYGLGiUCj6BoA7SPFpFD/OS
qzerOsbjVU39C1RYieBc1wjEnTjEII6nSFdGuu9kwWfZ/Cqr3+f8lq5IA7hOTNSpDNAhdEezVmwq
AmXcjCorIZzfaoypbEcd55RPsjvmrhIp9gAqy+ES6O/1B+GMWDPjqTQraFMu4HhuqB2Yl3iUkyr8
DEquYv5ErSxI6L8MuqNpN7p5ScqyEsGlLFkJCr9Qh4iO7hX5y4jd7F5guNuOfiWDc1px2UpJ1eKg
9Af2VK99ywmBAg+gGOxQisbIBDbG43hEVW01AfsqC9DEx+tF8WsRqKRIBPNuq5uu6YVWKSWuSVnc
D7kjRc8dFThhdhM+lVLQorKoalJgRHGfRa86Kw1lGLE2PC0Ykex6x1Ick5ioGgkupUgU93VGxQi7
Hg0gDw+LL30o+WPX1vZAbmv6Wg2Z4M206flXivHRRSZSGJlQLKxme8bUZCSioNocxSErEdznyWlJ
sqyDiPhlcBmOi+Tliau7A+q74Fe6kypbFoymibRiFrOyiCAd6w94HK+JC7vNv/Ui0IZNp2YalFig
wURqwXtOMtFYidk1Nf4OUnBSqeZuqKrdbF2CYEhWkjj32deqOiwNJBl4WGD6skcBQssEXmfzvFZC
ONeZxpZVNxSXdKDUb630qder3flYtmnWWFkFOampskTg109SSYsZdxqLZZ1+E0tfNePYzelukGqA
DQs83KY6K1mcxWWS1JlzHPbelH+Lputa5NNEv8+Z15BNRiqP0GXQXuLwh7AiKPp9Lu4PE2Y2FOxW
ek072jkqJYV7/mOIBHDmO8lzYkwUAoox+6aUul+2luB7b0eZ1UfgDRdvldRqmQwFRBI6dlGD6zLd
sdZlgdZlKaoJb+tkAThQ0WQFrvpXA0sjMuVVHPeo4cd2k7R2rwluyb+o9I8IHuCtMueh7S2IiJud
6asegzRpDFv6wlDW0I31zn8loTwu6rSFASz6FPLKPFftWaq8SF9culAvpiN0JI9T3ff22GJnOp+O
IKHejb3gO24GV+ukMxeOpoQQcJ4kONYBIIHlrZHNdkcEMW+7xLWSwnkHrcYysYYniDftAt+4YhAI
lqfdqG9kB6SYG60SZHICY7HY/68CRCNltGwUeIhg9qj2Gitfzn860e9zHiKfNGOaM+hjyLd98U0W
DYMKD4xzEWxZB3k1FLBUJwdAPMh8QFGIjQDMBmB4F0DWkf9nKnE+ox+pBAgvdmTKNzO/iy6aeSEr
G+Achj6Mfdw2sLSkPTLAoGXfAHvW0fEm8QvvMuqZtTzOYdRSMVog4MQR1q80dyLrqxQL0sbzZvCJ
Wc9sEuRWC87M1OevfZ9+76rQPf9ZBE7CkjknQfN+TnUJptbBJ7FVRfXA2DFDp3LEiCib0qis4sGL
JibevpwVFCORrMJI+5+1aB2gL6D/WPwOMIo70HU5ywVj/2t5nFEUZSjN8QR5jD4F9PCOUv5VD6JS
kVAtzhboPE2mBBRxz0ztwbLZWA+7T4O+Y6jwYoJudkz8e2KlFj+VrHaSVEVx1nt13dlNOwBcF5BH
f+d1v5eyS5iCqKaBsAIPEsMgnHI5VoPVoUQCTvKrTLMpuPtEEDbM3XzS5ySCh5LKlILGmMBDJUGe
3WZ6imLg5ZRuOQic0OZeHAVkuIJ5aixe8iuEigb2ZhP5HdD0o2O4eHITOFLuUJliY+iqRh0jT52k
i50qFNzlTZe7Fs1FwlnJB8tKoh6jD8MHyw64oxkNDVqm2ANxKtHFZjHv05muVOViIsiI6yArmfP4
Qvx4X9wZGPnal+AddxunRNnMCWVBWNwK9tTAEjkeuYpBeRj/yCrGuE/gS4quxnnuU/U9ygR6bZm+
yXDfdQUMrQbPXtjklmomMkxf71VHmVD8C2q/Th+MprabWvC83Xx8rqVxcZKCQQNwXpDWz073CowD
eKzwpq9s8468Mh9ZOBdN7K1lcj5SWdIhb+K898IcBFOtH7lgzXySXxUnAzG9SNxWjFlL4zxkMg8D
MUNIy6LCLvvD0gnOcOturwVw7sOaAvS2Eggo0QY01Bc1bJ1mvitE7e9NRXSw6shge0LZnrP3Jiy0
acrK3mu7XW5+WYhAj80LDFKnfwSwP2CV9EmpWddYq+09Aob7cF8A7GKw5TvN/z2mIHbw/P1di+Ny
wDjVDKLE0CevY29u7WhE+J9sGXS6pLlWxgdBIrD5nVbqcaZezYHRmEaBnNNGY3+XeuUN6IK7fXhA
peq1dNV96NJDI+InFH02ztrVIs0s0kDNBFjmWXFfC/vfIgmchfeYRKzzFBKy6tn0NRfjCsQFEQb2
lMMGIyvlhdtc64/HGX25LCDfKCHTaA99BihQUbV62zOdPhff/1aUGcTOLSSYX8oX8t7ajLeqs/W7
qHYWL4GnEGXwmwZi6HggW6Bu0/l9TWIGU6AE7Bytg1VPaFNfNbFPRF337Xt2ksOXydO0A8bhAjly
tA8Am0GVnRR/b3Dfiivsy4/tocUYWtXf18a+iYUHyxLeT/duJZ5LiJW0U/upq/BQAWEBy+SYuWjo
OPy0FOErfStOmyt5XF7QVIo+6g2T9119b29b3zwkaD70NgOfUBI7+yIqdWx/SPDhYYmZoBjNXbms
ajFiHOGma8NXc/E0PMkz0+0NwUzf5r1jtHv/E8Pdu1rKpqlm9y7II5vON5qoNbRtKcgENMukumbw
RcEom0mblS0KKtQNgcXW+6AABfXClyYDAlG2b76YnsBLblrHSiQXBEhM5gZcV0hxMIYGYIXwOGo2
Q/s6MKrEYnTOy9vIqNBRBVg9sEKAIM53Vqm5JGpsdEj0wXw39YDjNF76IRTkbVtDXTAF7Mjp1KSy
xSdudNGzfGnVHqCxo+lkqs2mKqJd6KexDWC2xZk8c29+lVyRKW59wl8kc0ZSBoYCLDNIrko7v2XP
JhSol0flaOI9GD6Jt6O3ThTwJ5oqU7BPgsvw1yhuzUo4KhIExsOPZHkL9Pd82J3/aMy5cx7EwlIF
MYhsygQwhL+KCJqkjGq5HLy00xo7QcNylEY7C6XUyeM8d4JmaQ5JbIC9S9YygcVsXG58RwU5OOqY
Mji+fxW+SFoy5DKyFL0hbj67YZQ4ifQ1qAQ3YeN2/yKH+3CzBAjEjMlpsmZ0UjJeUWkSGaZIGS6M
dmD8ixXChADIYYwsp8D6Ziy79XKJOqBvUTFebapAyOHMQsn0Wf8vaVe2HDeObH9lot85F9zJG3fm
gUtVqbSUNtuSXxhq2Sa47+vX3wN1t8WCqEJbHTExM92ymUogkUjkco5llL0fAzElL0dvTBuBP1yz
PLQwIjK1GBWpzZnFDBrPkBpZ/5KFpTrd2tnsJqFonnFtzRhthAwTh6HzYsoStZimHntQIkeeYYNh
Uv1qVqEzpr+fNnO2w7yZ40GrWSjH4CXNI4ZJ5jDN4QBBanRbGgBoArHBeBEXV23zDQNhAh+1tnoL
afyEmTYXmVUpkKbNuaNbN7VdYvrrA0aN/noENxgXNq037rasSjsd5N7XJy3cl2MX+jPte4Eqa7MX
Nsplmmqg2CC/wX+qJbvIbIDBooENJDbxvbphk9CMonN4VkGp438QYOBIKLObxfNllJGIHw3kK2cE
vcZF9oGp/6Pvc47HyMugkUyWA4v62Inl4lPbixKia0ZgAf2B4EGJTmM+fdPnQTgFBAkGOysdI0WL
xg9VERzTtWQe4gnUGQlg1HWVvwyDeexzSrFQcvVSeWLMeWnM5izUfeFJZ8oH2mWPBHKudDC6UK5n
JBkkoF8/F1LmjIXg8bq6cAudOEdam1qV6jETEeynca/aV7Go/VMggm/Jq9VObpUAewPuWdCzuhkS
kcZHHnPLteI7KfRemUNaQxEa+gymBjNfbqB6mD4ATavsM0pnEZniumKYIzRQegbxMfv54uBodiHT
nilmAHeqfqSw7lCEG7N6m5qvMrjDScDF0WSsTBYP52HsSuXn075apAN3OGsAultjiGULFOWymRoP
gZGL+YDTUkRacIasJ4MydxO0AOf2j4TanwxUlE6LWA0YEe3/3A3OkhvAl9RpAE3ahx5ZGLSDuOl5
/APj1Jtp1zkiiFPBwvGP0WoI6aBpEGeQS2vY99K1MQjOpmDVeIbXrM2NsWGOuTYTMKAcOlFTGNtc
/qJeLJmuHBsweidSXGrQYZob37Q+jZXiDJjrUnpXNQWG9o73/Lk//JtMjTP8bhQhmwVaKZzPPdpO
vOJCdWNfnCsVLR37+eJomnZajzHBnWNXZ4h1peTLaWsTfZ87+mo0ZpWhsGOTYbbqovkAKiN7uv5l
zDp37C09A8cXxfdHVbqspnoXa4+nNVjd+8VzgMtmlKVmxjML0/ta383hUwyQ1VhT3GTemNqvF9uO
ngScndnFlMn9BFm2/KOXXCM7RGRzWh22IG9MeaEOF0M3dJ7R1QoRiZXs4t6lxt4KVCcDk+RpQaJ1
4yyrjbp8AnEQEnidss0sw0utbpuE7ZOJ8U5zjr3T4tbd2kIxztJw8QzZPEKxgrpNtv1jvtPGgKLX
pW52weBkPtCGdLRdnPHpSd1XYGpFTCDX39Er4mtpI0DGWfWer1rxHS992AzSqEKruZK8lvqtStw4
vDm9diIhnIkPZCoVvYaQEtB1WY7hFttRRNRqIiGcbettHpDSZJ4AkBOaWjptVX4JgYByWheBffOP
NzMzm3nUoEugt5t4cApDc4fwyaoEctbd9GJnOPvGetnmlEBQRQHTwAi3TV+/zC7Y3LcYIlRk3jZn
3noEHmUbvQagaygmkJSg+ckbnd4EBaB9k1+JjVsokbPu3uiMymD3kI5xlPasAhDFfIvBKgbakPvD
Tlc/doQ1W9FkoiKVxkUmaZpnUdIjNYgmTmSzWNNa6L90eFl3bH4wESKvrhUBcIR/iuSjE1TV/swd
pzLjFHkh+f6uYAeBM21uVT/ffmS2z7ZsTMQYqLLpb8ApsiTNY5rCazRx/Gg2SC8k9HYePtC3eiSG
275Mkwep7JlzGs6z/qxP8BoXPPRWzxqgQ5CfttGHy0/UJ2ZW9jSBiC7/PMdfaRc4jIxUJIadpDdX
1kIM5zlKFJCD0Kjw2EeXS5x97z62VK96cHfiGCeS2Y6wu5EE1yr15DC9NIdPH3BMCy04fyHJal43
CYQkUvNoh82G0PzOIOFjPEeb06JEC8b5Clm3rK5hdabWekq1s8QWqCL6PmdaZaYGo6Th+90AlCI9
0x/0IfL/mQ4svFgEphTGNJgEy1UFX5LoQhGxZ4l04F5akSqBIi/F941adeRechJRGW41AFpsOO/N
QlspkgmrlM3lvqGXrXIwSbKZq+dE1BgrEMWn9lD9GqzWhihJClAwBUdWgFIwgFVqDMRGpeDYC5aO
R5FqGkVuA+amtS7vHCvI94kZCuKeNY1sAl4e1TZVAqT34+0fq4aohQqNgjHfyejC7qJzQ7N8JFMd
2xTY2updvpDGR1mpPHVxxYrNXeqxwDHCrWPl4P9ihBji5rPVW2cpjwu49KEv6dRDXjQ5knyh7O0N
g7VNgafrZNYWU59AIxEB76xt21Io50ZjKlW5UUHobKWVU9jaVi2p4AGz1h5mL4VwrjSeJz1JmGtQ
jR27v2NPconq9370KK5EiTRiP1/4CDtAYCzriFDMSbucQv1+sEVNYMxV8nfPUh/284UIYledWUy4
4uIWsMO9a7aBQ0WTkkL74xxqlxOpqVusWvJD2QZoIi1cgPbpLxhC4qBnreyw1IlzraUyRwPA7VmY
VTp5sSuCL317ZabbBEnaOL/9dUe+lMY52lJvEzmWoFtt7dR4r4e7099f3yGUrm1UeFEJ4LQJqtDO
bBklbEMtAGdnyrf1CMRoYflkLdjB53/K4fRQW93o5wRy0uhr8DktvzTDnSl67q0LwZSbbqO8qvFF
tDqvRn0EO5Vv1sad8TTZtpv2aJ8Q4ZWvn5xXOZzBBbUEsPcacqrE2oRt7k+i+3t1W0DOgSoARnNN
/h0W1BTYxS3q7p32kGuuhZS2Irunt371kljI4M6/2SbJkBSQgZzMo1nuFHIul5HXknLfjs5pWasr
hsgJ9X0D82Y8vnCHx5DSd5im6QaEO1l9ZxmiwvP6kqH7UgXpuqLz5UBiNlWoqEiTN/JjOl1YjewE
w/NpNVZlgL1Eti0ZBSCeK0gy5TCRYvS0ApS5u2qr+LpLp9gZ0NEgGClZXTDFwAvHtPA6MNhvsvCc
Bm2qKQqQlA0wYZYCUCf5wAA4+/BPCZwRS3IWpYRAQtk0GNAkYHxK5NadwWB7etHWbzXF1vFqM1T8
h7vVemWkSYpOVlT+dsw9Z9tgk9cb0E560qMIfX594V6FcVadoOG+Ig2ETQlQw4JuD1ZzgTGvW8Gr
CG5vOmkOOqD5wycD9Lvs3WIGU48IbHTVly0WjduehFY1krLQYwhH0JNv4rJwAbNcRwJDE8nhLoAx
Hc25riDHJLNnZ5sI/6O3F0ouuGiYg38TCjCSLRNIbuiR5YI2pau6Gh0oiOeTO2Pad03hotBUh46J
YWSYjmCPVs1ANTQYHHBxQOt1fH56qudmoCHyoFHn9Zj9ykLBkO6qFaArCvPUYCt7A2jTgeluLNkD
JUh/6LmjIRpIRCyFq1roUEPV0cnzBtjCLGY1HTPIsFrFBT2aSwf/9OFc1eJVAo9sgbpPYOcWJIwD
2OyU4vso3QFzW/AeYav9ZvMXUrjN10NFAXcuYiakzvczNT28fBvMemXAsyGf02S+wLAA2imCSWAG
6+phfMLWMReAkYBjM6iVKTVilaVxpALJer+TFaebBEdofZdehXCxTaV0TUhLaDfZwaahw0FtRIMj
q3c1JkZYq4vCRkSP9UAaTI/bCuGTrnyfu5sJ7x1tdrI5dMdBNOGwqs5CFvv54uppzRGMmx1k2ehQ
psleE63X6qYsBLCfLwSMqRFaRo7wSamjjWTdTgPxJ0sVbL1IDc6BDmkKb2RCjS73suCbXIiYjURq
cLYFEMlQaiLET+1wntZ3ioYZd4FlrW+7idknDTHtG9yGlChpaTQQYTUhpmjjs07dm+U2qq1bSh8+
4AlY0GxrCjwO35VbSlI2UbYrpXYrR5tuuMtF7U3rL7WFDP6kdGpph3gUgiRw3hC/2ZZfyPWw0TYM
sE/0Lly9cRbCuCsgIS2tZgvHsgkH105Vt4nPJC3wVHTnFuFFJXJyq/YAAFHWKItzyudzB7NiIAEg
nwvL2qMBGgaVi0jbnt6l1boCcu4E+Mx4G7yZE+/IUNbZOKKgmmz+qNKh0ln713/kWkTd4es6/ZTG
p3biJEgDe4a0pP59DrcpIOjKzjut0upBtdEpykhTGDvmsTvo+5GCA2FA0gNDb7ZWgjtAcIxEEjhX
kDfAg4jCCY9c/P60fWqbzWkVVk1toQLnCgLbTs1cxzJFRvrVlra6Av626nNWAbgpjb1Z8k/LW92W
hTzuHA1mLoM3AvKy0HBmuh1J7pmFQKm3q6YjTFPwaJcRfmj8EyRV21GfNQhhza9WFrpE1EwjksDt
C7oQyznLsC9ZFjpBcVP0v/70YDqAecUklgqGTS7wyK05Ss2WQAf7BZmWwXahPMsmpsQUSm935ViY
cmzIxAyJXmoQNln1GdETJ09sN/h1lo1jKVwoYOaGOU25jCOZyr6p34ZhcN6Mvz4WdSyFbd3ijtZZ
23MfsIXDvNegPku5wIRX7oJjCWw1FxKk3JgNgBggNHtJdc67xK19FA1fYJx+/a6GMIx7I7uqymh9
5g5oEktKqbFg3VafgZOdzpe6UCGCX/g4yD2WwR3KdqwkkrKaCPh4trIMbJ3YDTrDC1uwvVFf0m80
zL+KGI3ehgjHUrlbTh5IamVsfs02eq9S9lGlAU66dKbgsuxvftXtQJaqGGxEwwJVEmd6RA7HSWUa
2mXxNUL1PKLl3ag1AtNYdQsLMZztWejiHWyCKMFs90aEi9o7rQZzK282avF9zvKGua/HSIEamd27
UejU5k0FAPhalCcQ6cG5t1BFBDKrkFOQKnajSQK7Vt4IwlyRMpxl6znSYXqFxbK13rcszLbS1uvT
2TVMQeFKJImz7xBNojGK4rhFpX7bgqkReTDwyLgfKSjBzsABjlyhAigcvsl2NBJT7q0OnwfHOhty
At9F9xzIyOh/jEBWJ7jiTPy3jYIZ/7ia6t7CwZ0RyKvUofp5KJpcXDMEmUFTotEOXf28PpWtJECP
IjC4qQNQ4VNKBPfc2tYsBXA3Ty+DZizUoMGI6iVYOvOkwe7sLBFU3ZqzWcrhHICa2iChtyCHjGDj
Qn9d8UPWt2DpuikkQcy2ej8sZXFewJaUKjUGLJreOeDePkvRI6R5qo7LG3lD4Rw6O/S8U5Ax5mZr
yOsitOacApIEVWCOENfjwqs7p+q/DJUgDfI2TMTrHVkIZm0Gaq2cr25TILu1E06Q2clXYd09tFq6
GZRiY07kGh34XmfKH3DZSIbrmDgjGsuLH9+yYCkJ0eEJ9yAZZwn4GuxzdN2edqdr1q0YCo4pPm8j
F3YsogeuYEdrxO/zXF01RHFjxf79H4ngK/QAX01zAPAj16bcyPnVR2Z+sTOvOvBF+TnKrEyaegjo
vRIlbBYnhq1HDsFB8ei+2v16X/exQO7EzqSIkpoNVuaAPcgwalhioETEKrbmFpZaccc1C8bQlCvs
jJJ/tiOnLe/seNeJRtdEUriDSuJMT6QU3nqwJi+yn4zkPNJDZ05Eo9FrR3SpDmfL5ThOE/rUWfgh
eYbxMIeaq+kfuVCXUpi6i7h0tMISyRFmClrstppLddMNpctaiGPKVp/3OHjxqsCKsG1AMXI3t2bH
dWDEEFQ/jA+sBxJttzu0MFgHNkcSuB/gF2A29yqQu8CLUu7nmRl5+wzK4ws2sp9s56vhAdQ38Kj6
2elDu24Xr+I4v9BV0lCaEcTNWXxbFfHvVJJvU8t8nD7yjnxVzCQsMl9sWVtKeq+ivuhnzW2W+pr2
7bQm64b3lyZw38ffn6xxmLIW37eUTVM/B3jdp8Ovs8wvdwfoSsdC5ki18RtASDcg4jE3mvRV0VqB
r17pnTmWwrmEdg6B/EggpX0IbuJHRpkMLrHL+qk4A20G8OstgcT12+F17TjvYFCpkwwUYNBIOfye
5/Q6sUS98syQ3h4kVP1xlFRwIXF+YSzzsbFSJCoUSl2dTNdjvS8BA4RMf+4ac70tamhGRbWFdc1e
xXKOwiIqNaUA3jUYv8rD11DUPLP6fUvVbJN1cGEQ8Ngg4lSX08ZEdiSYgXyiEMewBBH9ql3bqkU0
vIu1N+OMYdQ2mZYh5umqz+n4Vf9ERK/TlXQl7G0hgrNqOUmTLFehRP5gV+gR/gOYbJKd5oFesT4t
0VTBqtdZCOQMvA9poAYKBJJ+2unR0xQgB4MaYCVqlV8NUFWwWWBKU2Uoupx/S8uiNIJBZZNGg68D
h1q7jn/v3dklHhi4fh2JQUfq4qc0vtW67cYg6CSWLkFXC3DIZzzz5F9v0zgWwjm6VtJl8HQAnMDo
QRyP4FQSlQDWTA6tzgoychYwuvgw2yaUGFTRYA8weGfqwu9drfhGUQncjkgOdziDiBTUknR0Wdpf
yvoSsRa4Tr3T18Laa2ipC3dAk6xOMjOEjAo8nXO/VczPw4SpAuN8FLVprfmCpSju6h6GepKtCKIo
za8mjFLF+ZfTyqye1KUIzpyVpJgNDOnCnEdHM938jEFYhpfkzB6RliOA5Pz14gKsTcP8OWgmGccF
d1TbIKCy1RmI5xrMnne3NBy2mH0/rdfqJi2EsJVdxAaV1cRmlkFIhAq3O/WBF7RkW6vql47MhzB4
/GfimF0uxA1dm+SFAnFgo3Gr6i5pn7LaDQx7k1aiHO2qjS9U42wcsFVoQDAhq8hjxx7vDNS4pfkj
B2khhDfyKdXLDiPi4J9pNpNROWERX2HmbXN63US6cAbe0MBU5hlibBARFdW13Siu1QgO7Oop0nQV
nQC2Rd50oQ3S3I19bKHESZunUZ2+9NDnI3q8iuDuO7Ov7SLXTDyGgByVdk5sXxP1x2kZ6zfPQg/u
4HTUmou5hJBWAmgq2oSB9RldaCHAxBTvb0xPidaNO0M0niXSpDZeKiFeRZtRdSc/91hzMvpEq/Le
3DKxIvcgksodpTGE3yjAO4n5wB85OnhiTdDBIxLAnR9diwwEJxAAmFa3AhF2evcPN4o7PFlntBoy
nEgqSS/k9SyRaX8yS+AZfQz1jTnUV+PjDlEoETWMQ6YQSOokgP3cCvRZd6avArg7Ip6sCg2j0Ef5
Ospemm4m6sobxHSAqAgvSLvtGj+KAHjM+v5FnX3rN9Sreib3zMO0YxLQFtKbyR1qJwCq6B8EeWW9
sW+UjZhtV2AhJhcPNehYDYgJifVUo3E9EvKvrQoApi0ydAzV7s3TRdIo6LhH7BjpiROU7Vd5FoHb
rrpWA5ltBPiosvPvCLVtw17NEKcigeKgB0LORjH52qoQIPSqCkYPzTf8qbNstzoZET1M8V1lbJA7
8edUBLHJDiT/0FMXQrgDa0UkmAoNwWOd3FvV4OdB5ShB5ltD65229NV9MYGhBZZlBZhJnIdtStLN
fYrrKIgYkBEgmQxRDV8kgv18ESlo0Rg0M4EIVf00JpeAc//Izb3QgfOfRtXqMCisFsUAUKZJwIlL
E6fIqQh+en1b8EzVVCAKvWEqm2LWv8g0Gdohc2JVvkwnAoDfFFPjLRVotdJNDCdnvkrjblg69unU
25DWohPKMr6YCIiD+1R5DCyAnWV+YN9r9b08PXzEIl7FchYBXGHaWMy3JnUTOvIkbWddxPW+6l6B
Cadh3B6pDL4QlTZRZOHWQ6wV9w4FhWqbgus41VAzitxWFBmvHVkNSwkYV9Ta3jR8UbswZKmEtAbY
5G2iOYqabCsRkcaamS+lcHdSEpdRTQtIycMnvTlvtM+n92XN+PAEB+AdURR0r3FXLDpzB2MYJHg3
SXmQ4w7gaW3m2LWloQ4Rn31EmIaeYtuGc3hTTdE03H5pgJqUDAo4zFYH2Jtk10yCi3Z1a5RXOZyj
05QZp2iEnKz7ZD2V6fdOhBEoksAtWxTqyF6okKDVtzJYX3E1VJGg3CWSwW29piVziYgEZenmoi/v
DGAyqYINWReBmipzCMTmn5D9jPuzohBh17YXP4fWjyn+9flmwMshXfGXDM5Rk0IKh0SjPcDhH3W0
D8khLh3vtGGtnpKFDKbn4jLo0qzXwxAymunrSPwxEazTmmfRVAz7gOsPkHz8/I01JXk6Wfi+jte8
1ahOmVxKeeG2keLg1J9WRmZhIH9Payp6422MfJgmXxGcEG4odpJgbPGH8ZXeN6Dm8hmObb2bb8md
faPvh4fBIx4I2zad6H5YXcpX4XytsMmtkaYlhNuta321n2dPdsJ9fh5QBwFcdD/7ihDKZNUMFzK5
OBHMH7EBjWHp0Rcjcon5SThzJhLBXXuz3KFjIk17P7TumsRprTsRTBM7jid2jR/T0YpxKAKA5/lN
GXijQp2o8BOApatG4zb2FqJPm4loo9jPFzafJHZL0iHu/YwkX7qx3g2d7Z0WsXo5LPaFO1YgstWS
BoCkfgG4MSm7zMqDPeZOGwqO15oq6B/BjAGabdDfwXlToqc4ey1WKJFCN8pDNxc1ya5tPyiHNTRf
IXX6Bmo4scsJvQMA72zL+yDx5iIGIPvu9Gq9dChzFiDLaPkEwgGepTLfwdwlwZhQLRlQHJrc+Dr/
Foy7yJeuiufOU90MAMNR6o6fpD29YnQpoZeJmj5WFpLJZZhUgPV800swqxF2S24HMHc7iIGCrbrr
d+pl6qDL5AfxYqd0RQWDlZWVkcCHVCAQqzo/AVNIZKyMcgRDnTa4WvbFoP3GSG9OL+1a3Q0PPFCM
EBVzMEBgPTb2vq6DXhp1cKJ58oYCbRMr+8l0R3fyFCe7C3xRtXfF9I8EciEEwWQvOJ3BTz4Uk4PW
lusxa68ota7R6CvYtZXL5UgUZ/1p21h1q0O3ie5VdOsM3SECj1NMSqfThs0/XEkuqkjCTk7xSAb9
5zbclYfxvGg94wBSEScDAh/dTjeBqCVgxUTwrAV1Jusixv/jNi82K0CJy2iiSawrGnl2kTijJDh8
K6CsMA+MYBMwl2jamwG5sLbsJmIwj+VDeKU/UDdCF0r+u3LWeaOf+sU12ZkC97iycUciuTuF1qU1
Aj8F4Sx4CdRdmeRuPZ+ZMZJHHyk8H8ni3k8m6lU0wlwR+AImVzowwFk2ph9eaIe/lwxbO3JHEpmv
WdwvczhJdVBBou4ACdClbrYvXPuqBZw4vbU2+ZaI4KLXMlRHIjlDKUkR5DKDbq3RYdF8ZkpmWzxH
AGNu7vut7Zn3gtPAIgvOZeMxjNe1ggYvTCJyy5rkAQabwhGv4ZdMMFgKN8XZH8QwwjleZg6nZHEL
aqCUPqY5ZOl3KKe8QF8O1/KeeJlnC4l315Lc8JboyETsbSINw4LMxfZhfrOwwcOAF8oNIyucd6af
XcjgcyeOmM9dJI3PLVrNZOlRD93omf0c7ead5anb8ol4xPkbqPNruwZUfRVdHjpaQvmUXKbWstI0
A/LCG3WT4y5AOqPxXhobz4zCP20jKzcBozpTTDyOTUXhuw6NKY9yI0Rw0hT2JTqDd+ZTbeRbSVUE
+fQVN4mXvoIita5oAK3grN+kBcmnETFKqZ1pjXIRAky6FLwp19I/R0K4e00vECQVeC690FhpbuOO
u/ScjZJDI8FVw+yZs/cjUdy91o2UpHkOUeHszC11cPE4p7dGqA13melzpuN5CRFy/SecsOTLIwBf
wJW1Fbn7FX0QnL7QLAAm4c0NE1DShh36qv2KlB44JLegIxe8vlZsDVM2Kkr7BiwBEdzxoVUUNaVa
D+qBrmkduboLQMlsDr4Qs3Zt4SDIVDAXyW5lvqW6rk0qTUoOvHz7icxfibGX+7uwfK56j1ihIym6
q6A9IhbxAK8qKAOXA9l6Rm7G20QQJV0xQcGpeB7Kb3nlgyzGmwfBg2LlKIHjxlBMdP8gLOAxnwsM
aFK0jcPKK3DqGE4IKqQ68U5b35o9LIVwRymuUy1sCYRMVYTRkQZTkYLIcG21dDyHDJD3AZGDT8+o
EhiC0G+Pd1HxTUd0AcoIp7f8WBherK3XUhBTdXFZkDbpxkSHKqV1KLLbsN5VH0g1AW7wVRfOu2WZ
lNR2Bl061XJq6aFvbqmoO2bVrJdCuC3pR0m2pBJCwAKhbspN4OVfojPjAb1524/U06ARYOwJDjqo
4bkbdtDmScsNg7lS4qbfMr/fKWg/dWa/xnQc/SRqaFvfpJ/y+MyMGueWMmBMye8VX2+/qd9roxY4
1DWTXqjE93FH4DTv2tnskUGLwHPY15GT1d2vt80t103lwuYkUMKqiKCHqf6IAeFHTYc0v36XHsng
HGmUJ1kcNVAkKxNHReiIQRs5FuCNiVaLOzWUAqR0mCCEqjJ1W0V7AhSewJOtxcRHmnDnZgII76iG
EFKaZ/kZo0aW3AKu4Kb/MfoKHvQipLa1wP9IIneIpAbghGHC1LqYN/qmVRzZq7bRtpA2oO8Aq5Vl
OrYARH0tgATlicWqrBhbArXPsQdqil7LUpsMKEbaZ1OWXtfVmWrGwNT5pHWekoxuYD5XDd0MtP4s
7IBeW+WleD6L0ZO6boC6MvjDvvisbxrAzabn+Y8ZXGzKLt6KsgtrjsqAo3qBVwFTBX//khyJlCkt
Rh8F/6twl+3tWxio292zSf7T19Tq0gLJBZhemM8GzAZ3FgITaJxy0I5gRMNwRrmhG9MHtv9B3etw
iyIfvHJnod2WvEAumBh/5nK5eaeReST1gOGz3FWHTYijoXcXg+g+WVOLVWdZoQ8rieQQZzFNYwPm
exx945I9p6qt5AY7HQOwrA1bRLO54ntR+ge0A4wT+CF8CkMnWQm2JsQtNL01JMNRpEc6imjJ11Q6
ksKdvGpS9Eo3wWI0j3fyTF0rP+/UCrNUT3L6MCuZQ4H4EY2fbXDoZK0QG2FlAvdIPBeckcGq5DqA
kkF921qPlnnQg/MMZLtAo0SZuKaxg4DLO22eK/bC0pUgu8L8EBC1OHsx2lZriFTBU2eNI3fXqfnY
SZd0Fi3u6g4u5HC3TjFmePhQxhBVnFXylkb3o1DGyoVwpAtnkiGqQ1KiQxcr2VfBbasLbrW3awUf
hEway2KDPpd/iobdVOVJaCPBbNxGmPlPs0+gFQVDmXt6T96ulYG3gQWOIzZF+qYo3E3DLGlxMvoV
alyWFDoN2uOCT6eFrNwzkIL4HA8QYqOKzpmbXetyo8gTnmto7povpk/Wo3qreZi/3qY++R11e9EL
biVJeCySey+CFmg2rB4ihz26Haqr6Jx1QCFRvisu9H34WHjxjcghrgmVMbeI3DjW0nxDF9XKiV4Q
CasZPkk75qqSvbmJ9uoVcryzq7vlTXopTDYxUzt+fBtHQjlXEgdmOFIVQmtvmhxzI+/K837Xo3Ou
vFUcuhdq+TYnA+wRBT1SGM2UzTdImIkd901bl5PfD+d/3DIQOJ8N3t8hUF/xlIi3GUUf0u0oUPFt
C/IADgdjnJGU8VXUA4Cy9KicIacNJBzzUbkVWOrbxQQMsAp+OXZlYye5c213ltEOBBFR44/e7FUu
GoV93cc1sCk2tlcInn0s1jneu2NxXFwpd7oad5ih85VtCwLpdjds6E7cEMjOFycGO6aj7I+SCtrH
ufOXGFqhtjJiEBm8wPOzBaSVKfCG6vdhFEV3bx0XruqFKO7ctYiSk3QqR4BVTDUoInfDD8AXufEm
QWnUUdDXqW1UZELFr7QVyQDGUYE1aYC67w1jvFHHRm4H0uTXKlhzCpd0N2pxPSYCz7xmkEdyuOsl
UtVmLDAD66vjJkmdP6CFDE+LLrCNnhjF+a2LNiEPY8losCMYuubi5bqxByW0Q7w17W0Alok6AVvX
nxhg//M8/m/4vbj+wxia//4f/vm5KKc6CmnL/eN/L6PnumiKH+3/sb/2848d/6X/Hsrv+V1bf//e
Xj6V/J88+ov4/p/yvaf26egfwCsftdNN972ebr83Xdq+CMFvyv7k3/3hv76/fOV+Kr//57fnostb
9rUwKvLf/vzR2bf//MYyQv+z/PyfP7t6yvDXUGN+4v/096em/c9vsqr9G91LBpsCBGgcourf/jV8
Zz8x1X/rJibgQWmPhjAFXWi//Ssv6pb+5zcdP8LrAslQcDqiUgrZYHZmP5Gtf8sM1xPYZKb+21+/
z9HGvG7Uv/Iuuy6ivG3w+x+dZQlJYxS9kDfmoqd27kFuY9nhNUgjQdFSa9KmwIy8s9D+T2nLrx8b
2+vXuY5h2dSDemyl8Dqwp8IFa4TqmTWR3Rq5r81pEe8o8NILs8g8Jb0+ZkEvW4eknhPX7OLR6QIA
vZz++rEX+KmAzPmd0FQSQy9t7VAGsu20UnRZqPGOBsaPUJPPPiaDc6PgKGlKE727B71ofwRG8ymQ
DL/tlc9zOn05LeK9RWLqLRbJimsDuDSKdgAcwa6Iposhkb3Tn35vhdjWLz491+qQ6LGqHSRC7vUg
iB2CXrOQ5l/kIBAkft779dm/X8gYCsOOzV5CpVItMxkUz9YYoJHWwkTjaSXesVM+bV4noSHj4aQd
SDI5aj4hoItBl9Urz6e//54CnHPPArtsghHrX6B8jltEshyJwON+7OvcGSaJJJWGPqiHoakMN26s
z3maiLrwmKW/XvavJ4A7wqakYPxaTpWDPhnPVE43WSOdqV2+N+PUa0f7rGyH7Yf04K+kVq7RzBbk
yqGgGBWLaPVQDooi8BPvbDHhTnLRoR4dBRQfl5CQMgOquT2Zi/08ol3o9O//ngjuIKMDOw21NlYO
uFp3NIzuEyV3aW19bJsJd4iBdVuneWll1+HcDsDJAfOpMeYiT/eOiRLuHKO3zSCtKqXXEuaeMycj
tadXmS6az3rv8+zfL46wrlZ9j+Eseh12lewWQWH4aUmUDy4NF19LAAPWzToNr3OVxqY/zAaw2apB
l0VzCe94OR4cADUULR2ltjoEMgZzk3BvVbjB0Lmkb+0k807bz3tCuHPcFdlcGTqtDk1XPKXduIkS
dPCHOgHdRSK6L5kxrpxnHqshVEL0rrUo00T5vLeTOgY/9LQJQ3XfG9NmpL+G/fiX38CA+/GGI6pq
q6K0ykMEbMBPWhK50ZiIUgDrJ02zucPczZGsS9lYHoiRNoMDCvLHfkhUJ4mTVmSx6ntCuONcqQOC
tQwV9JZstLz2QJl2ReyiRCqL+IAj6bXpa5496nLiBnHiFbPpjON3IIo4AR2cZKQb8C5eFflmNO5V
aStj+L6cHPxD19GN1qteBciR/JOJzpE4OMf/DAZ9knIMUYz3hnk7KIL4gssZv24F5zjsKjJKjK8X
h6Git6SnD72S+tUsbaMRYONBre81dH6GYZN7YZHbTplHmuBgvreGnFdRQQ8+o6/KPIRFZrrmZKvO
HNHmHPxzVHBq1j0L8KOODU0Nqp4G02gdLGM8y8PhyQqs+9MH8r1Pc25FHWhQl5VmHDrDplu9se1t
RwrRUMN7a6Mc/+LFpCoVpgyUQ2Uql0aQXgBT9HOo/NoY5+uuc94EMJW2MpO4OBgmxUzvPLT2lzoo
RUyC760NFxdYwHeu6ko2D0Mm+wD7uFbkQGCw7ywMn6UMtCivSDqZhwo9gYBYpeNnGku6n1Rz8u1D
O2txDsSQrDJQ68Y6hO1Mg7M+isfpG5FzzRJkLt7TgXMeyPWEdSUF+aFV5snNEqX10qrPN1VHRDXX
90Rwx3ooor6slFk51NTcxGF91v8/Z1e2JCeubb9IESDmV3KqkSy7PL8Q3T7dgEADkwR8/V3ZEfcc
l1wk0fnkcD2I1NYepD2sZcxTremH6yJ6Pxr5dsVCG7SSFKRNzoKiHbmb/0hi8lAb9YDq24Z3WNGh
+PL3Xy4Fl+YeMS8yOY8OahPSRcOq7xizsfqafCzr5bPwSzZhdRTn7hLJ7io/fyX+v2MK+a99xZb5
5iOUcyiC6CxUL9EkUjomSf3K7V5vk79lv96QjLyoVXRmPaoogapAn+ybZBeEVfVi1NKfrn9nTUy2
IfuuDlqHJWe/V1+ZB6zUqn6MdPN8ffmVM46sewAAN4O6bLrk3Hku+SGqAcPk3KtvehmC3eatBnGa
477tIb7EdfvQUvlD0XIjmboiF5u6wJs77jcFj89dNxdP8TQvuAEw/dV19Xi4TTaWBdclWNnF4sVn
FjszyH7HOHfuXdxmh+NtH7js7RcDwyAn4YVyAjycSwfjp2Wdljq8u21xy3q7JgDxrs/ic27Ooo9N
Got869W5pjWW7Qrg/XioO4dnBfiLtBQdujx08u22H25Zrl+r2gMcqHvuY3DTTN4AIF3ZsRsP1bLb
xTUlCBW0ewYWcfxMyuUo+qLacMprSmkZq6ddjFnmFT2HpjMpoLX1TmFiO+0xVrO7STp2368oJxpp
Nw/PRd0M9+Miya4Je/FyffWVDYSWwYK7yQcWEFb3cv0x5LRIh8W9c7tuw92sRK3QjruBz0zDkK5o
1fDiyTiTsnxy5njne/EW/suKcoaW2Wod+IksWlwLRd9h1n4Z4p+5VNHWCazJ6PL3X6w2Ri8dSLOD
5twDo/Qx6A095qEQL5X2w9uuJ6Flu04BbjaONt5zE3mPzJt42iTxLtHj39ePeU1Elv26IGZzQXjX
nAsRsWMpRJWWeb+FfPpPdvr3R6wfWhacJ3lJSBw153a+Vx7Yf/DoAv78wfUrkzJm9ng8hXxK8Y8T
ZHK818LJJvxnmp8GotN5Invj8Luo7tKiqu55v5VmuujZe7/Msn6XuX1YIFlwrkF1nvf1oXbOI+o5
CnBE6P0+XBfvmoZYboCEKohygNei1xLMr9GD26eoKWzE1JXFAztix5TzAth352hoHxsvPizVclz4
smGhK6oRWB6Ag3GgH6J5ucSkz+MCmjh/Ctn+umDWFrfMv4475nQzbc6TL4C34PnzKZrcf0du9d8r
X2AZft/ENUht4vycTxjRpA7J7yI+JRvxdEV1AsvsozF0Z7eqljOPACMehwrTQDr5kZRLtxtVh3Gk
eAo27sYXYb+jpsFFfr+4GKfENH+bO7jcaBABomU9OMzGjCfZUHMXk5ohI6T4XdkX0cbu1k7G8ggG
4Kf+hEGTczi35imvF/9z0gfir9vO3XIISSxJ0wS8xmMlASltPnxy2L8bVPzfqVsmPYJVIgLXWHx2
zBA+yjqYH6O45Rmm0vuNmGtVgf/3DcugSz3W9WLy+qxYeeCm/zw07X8AbnmE0xrDrx1KnnKRR9be
yxyZzfE2sdkQiktv3JCpMT8H8ChqH/OchwfH56o8XD+Xi894R898y9idYDGjl8/1mY6GZspLnMcR
/Mt7iTLlnkRImbG5Dw+iKY61mLsND7ZyCfAtL5DMba6A5MjOw0iqvfLbo6jNt6Icyx3SqRsmtKLQ
vuUM0CheG98b6/NcqDYNhhKYvkMw3WYu9gCCU/o98ySJzksf8+9LAC7uNEDqbIt/bu3XWw6gy3Na
577Lznyo0nis77yk22hpWFvasvS6bZ3WmYb6XMRAVC/9vwC08/W6Oq0tbZk5J2VbGLdfzn7TEpBq
09048q1c5T+9uu8pq2Xo5UIm3+U9gzV8wc2BLOxlgReZ8pehVs/z7Dw248/NtOzaXiyTp4N0qfHy
PFscDFvHPfWBuxdsJYdWVvesID5Fk1aIgdPZddDraaqgPfBIbcFirpi1Z5l1tSxiQiKUnRFlg5fE
rTGgRWIf+Xd9dKPuVTRNeNQdOAWHOdhCYl2Jj3a7UVzQHi0oYXWeFYrMlKSmZin8owKI4DJ7Gx5r
LVvuWXatlqZui9ivziPIi55oMJoPQdPKP0ft8kMbgP9AmSwvw9MlwnSefHYrcrpJve0apeuM9aj7
mWRT0T5PI8aOVfj3LUujKfNtwEeCNsSJxX12uWakaNusAJwzRxu+8H198KjlcBfYpNFV0GddhP42
t9sX7bLrwmBJIymekrludhrQdC2SuLdtxzokN9Y141EtM7fMk3RS4F+Kh3qrpLC2neCtsIBpvyD3
xmTWznc5SO7nsdknmCGe2juAa8WeTLt54zZ8WfJ3nwMYqLefYnE5oI21klkl6V6Nf2DkLZ3B7XKb
mCxXPCacB8OA1WtRgOGL1BKnMhXH66tfdOe9325548uEXjuwSWTl4AX/8ftm/A+NzfzMdbH8dCOB
+6NH1Le+XaYtEq733RpmXd+Ka0zGctQLFZlvYoqrSiEHdSiE9rZq+Csf+K3I7i1xXfmmyyKxsCiV
UtDxOTQkjL9dF9rKB6jl9pe4d2av9UQ29OUjjCITsbMxo7uytN0KFZGu14A6RKO9H+m/R1+LMXUq
Z7gp+GKG4a3s6VR4DUFPQKZVvcid103ibxfTIh9vEozdze0uY46nlZGAAdXyC1F5mGrC6UY2d0VX
XctheLztk9IteAYu3GPlO8d5ap8L5Dzijp7KPEjjeNjIrax9yvIeS9tECiFqhPf4gRaEL4CghbdK
8+VDXMY7wbZmfldcxz/t8b+84RaUBUhT4ztwS1PfH6uoTMXs3OY67JaoSTgjhtGqMUP1pAWnkbND
iWkrXqz9dMtzsDAqDBX5kDWkjn6ysJle5s7NEl9+uq5Max+w/ERcoDIDZkWRVchmYNim3Y8ueQ6X
LY6NtfUtKw6HuKhi8FtnfVclKTG9TofQce9F6fw72q//fxJ6dkNOzkGp0XdLl01A1E8TNsapM+DO
hXFkRQ5d3Kl/R+Pxvy9d/MkvijSDmqs3hVFZ0Mm/g6D/PnHWbLxsVwTlWBFIjuUcR2zps4Cy49z3
n4tW3VU527C1FZdn9+XEPOAjWziW1+xTortTEHQbHuPiGd6JbvYcWtDIhTZ9DQfNSLTTk/5WkHg/
5YDYjFR9d5Oe2t04JRt0K2jVAlPeeQIc8kcDt9S5mC25vv7KmwYj4G/PdhmLpSRe0SLcFD2GIVFi
lbn5YkD/LgoXvRJ02flT+1cQATSLsq3a6/vnQu0GnShYBlRHicoqvyjmtA4Tv9g187jcJjjMxbzd
FwexFjNIUGY1dzIh5SvmQl8V2ZqeXfn99nil52m+lHPTZUAyP4xgVGqk+M/1I3nfIoAD8faXRwRN
skEv2yyYy/ip7xfz4OZx+ex5QMi7/on3IxBGy99+YumnNq9a3mY8agFKTgAYXieB3Neeqr5pvxz/
KlhiHphxyq3U6GXp362FJlZ87Rg4/Py87zLKJzf56pRoC0Y+ZGgd8dyU1LhfpOwoaQ4zUFkwCHx9
oyuyTC5//8VzjTSSGAqhKsuD5J4NzTHg7l039V+uL7+iBXZrERqJtFcS1WYu3rvqftDVLIZ04F2l
/h1Nz//7XppY2kBDVwSXprWskCF/dWhp7umib2uwAA/MW/mwWJi8i0ELx1jhJoc2nkh8GiWusxvP
l/edJCaq3n7AkdJVfe21GY37QzPxk9s7eZoUMZwkr77fdgxWMG8J5WNc0zZzKkKAVCj9LAkK/6YQ
8ttMZBiZpfES+HlvzmXqFD34NZm8KfxhIvKtfAyA/sBQ77aZZvLBmehHKtpTE5EfN0kmtg1dk3mh
w9xmzcwAbuXgwu81/Var6Ir6x5ZNg+gJzIViarOQgeWNFsF9ROTGY2LFcu3uIrQ4gN5Y55iglCXd
g3yifIwvhbs5p87pNuFctvWLc6BNA1imxWkzILm082kqYpE8RDweusP1D6ztwbKuMBp4DXznOkNG
IFMhf2ziZgY0ic43/PjKAdi9M+HiSi5zmO/sLM+VTp7I2N9mU3bjTD2F6MEekzYjeDw/RD7IXUnE
5tfrkln74ZZegoxyop4pkNXwJiCADEAhZzLaUJ21xS21zMcSqccaSY1EyHrH5wRQfWTTZa4cKqaq
3mhNGUxDR4qiywjGoL43okdUbrvF+zmYRXy6Lp7380sAGXr7DZEoz+3VxaE1xZOsuNg5Q/yDtBj9
8czj2E77EGzsjXNjHLMBHPqinrxel0gD5d3RDYsfstR/Xt/K2mFYAaAAy5PuMTyTLXW/jxN5dDdh
UddOwnL7gFyqOxl0Kmvbytv5kUd3AZopMz4ttxqYFX1bcGRF3aRU5rvkoW+mU9ctG2Fl5Q5mt9F4
JRcKbFsymxZkD13XqIPhUXNCLTHeU0rHHcuxj6gdu423xEostltr/ECWZd3ALgrlIdkHDRpmA9ot
yfbtMByun/fatizLbroaPE4Et9dkao5AoivSmFWvxhl2wEZ2U9cV9zEx365/bEUD7EYb5Pr8qsw5
srxd9B+/MCxFN9KyD0JnQ2Qr2mvTfxhZ5LNT43VUegoz0pH8q2TIVV//9WuLW1ZOWUJaCrSyrAfm
705o2h5lr8T++uprsrGCz+LwZjQ9MuBePh3wGLpTgv3ZN/qmXCKg9t+6qBz3lqQG1UPGddU/4eYe
7iLjDxtv67Ufb5u2yifTO43EvSXY937zpAL5gQix4ZTWLMEy66WUAfPjy/K9PI5h84NVzrkBiN1u
ZPVtArK7ZFoztPlYK5nRvgKt8/DEp3ajfL2iOHaHjCediJgKjk8OfX1HffIS53ILx3dtccuA+87k
QFFzRCZd0R0itRRo++q3KEnWVrdic8FcpYIaebcpFn/jEnAn2tsaSKjdHsMDpoECPKssShb36OTe
sqOx2sq2rWik3RBTERMmw3QpLIwkTZrikvJUT5XXfb5uru8LBlgeb+0pAptNM/OCnqtJyVS5ld61
cbsFvv++wgP6/+3qbsfqslic6byo+VtRmDzF0DK4RBKgCQyfru/gfQn9hmGhSrJUOSnwjR5vPerN
3g7+n+6WEU2c1z/xfnDxbWC3UqFYvLiue1ZBOd4rXeSHpQM88sz4csQYEdt1NJ/2xSidmxwRGBre
Ci4hwey3PYgIF1E+0lB9c2l7TuYbWyFsxD3qC1c7Sg/njs7DF4TkfReZfuNAVqRlwwcmoEeK/agd
znJ0gWKiSLhPinA8Gs3cEze6PbJA0BQjQPI2JbaLyN0kKZ+RLD6XsazuKgDLPbnElBs3phUTsYvI
YBHpSeS0PWbti7HcT20cfh+VAvDrde1aWd+xPF9BvWGWyUCyQMXFLl7IU9ewLzetTS2/F6LBIh86
2Z199AQ14O8UYCDwDAa8Nn78ivXZ2L6A9lRFO/dxRtvgGBQdwDqqlFTF/rbff5HZL29ljwFcusQ4
63lyZ2cH7D5n3wZ6azz3IuHfk4M+te4qrDYxK7gbZwn5XC33QQA4dfeV6I+mmk7XN7DiASl9u4FQ
+q4pWj/OFhDU75b8JVHDfgrLMRXj/fVPrNmb5Ssq4A3opRQ4Aoc/RQ39EGBHfYlh6UEm9zpSXjrl
/k3XCxAsvd2PL3IMPngeyUhQ7mTfA7JxC7FhxQ7sMrHwADJm0D+TlXj5T9H8semiw3URrS19Ed0v
alSNeTFJDJ1kl+Zrib7bpNhCTV0xALs8TICMZcZuIRnvq4MTVkep+V/KlcfbfrllwA4L8T4uHQiF
BN6uBLM48rxya5Z4xQD+Qfj6RS4N9aqwqwOS9dXyTJm8WxaQaVRy55viOzAINzzoihHYFeFgRBEk
6keSuYqadO6G4xSRE8WQXUqb8KZnjW8XhrVOqkLOPlhJiPlMnGpX1FuwxWvqYxkxLViuZ7ThZW0s
0YYa3DMuNvJda+pjGW849m4oYvzqfgZV5vjJHb7gAbIhkrXjtYxVu2MS6PjSt5U0R4/UKY/wsh+O
GDxQ/a3h65JM+kWHdBx085LDtujgf9BduI+jYevitSIdu+slQH6Ua4HQCJ4e4A+b6UXA5fjOFjTs
ioDsWnYzzaQxPQ4WAB8fl3F5aPL4vhXFy9CbU6Gj29qDfMcKY4B6K+rQmUgGVJodgs7+ov/XHcSa
iKwYFuZdV+NJn2STnmkaBwz4Y437vQ3a6jYXZNeya+617VgZaJEEIUFA9uG4hcu4Ylh2LbuvO68i
vpNnQyQOnSA7kWyRD6wdraX7dCG0DxL86ovLn8V/GtzSEdwVf1iCZkP27/98zy5im9oU44W/J5uZ
DNJLNASD4xZ6zkqJ3LNr1X5dBIM2UYLIMn3IwatL8rT0hsPI9V0QTB9AOpnNwVinndl44L8vM8+u
z7YF5nglZ+3ZE/0nKfQ3d/Q+Y7i13HWzv0/Kf8dA8f/FRUAjv3UZwGozA0rx3dntAZvEvHLeTyPr
9wUvxPMwbLjW9+9Fnl2E7buhT9TEu3MZhY8Jbf7qXaRrB+eBT/0pHqqPxtyWfQSc7tsNBYj3rov+
l7MRJKs03YdVt2uU91T0w10Slhnzb2z/sEunQWXcRVeROte1/1KI5kPC40wUXZPOjdl4fa7pgRXv
ZJ2D8IvOIEULCrlfYv7ZDWezKxojjwWuN6MTbjW3r5mQFf8aB/WYhQNbBogT44cBOU8GCCpJbhu8
8uzkc6sBWta2SXcmXftzmTHp5jbobLjue9fkZPkYJaMJ8xytOiMHLL51c9Y10tsZE/gPZEyWpzAM
4ROuf2tFm38Dn8CQ3uxonImHwsxdU4/OHqc0PjMPtM2g2h2OwaCGlC/djU26do0YAPOkWIAyd+65
mQDnTToWpw1Yh9TGllbO3q4SV/Gs0RtKEN2D4msVNMj4od9r42G6trjlY6qItSbOW3F2Axk8sChw
n5TQ+cv10/jnAf370/E36q+IBcRblhzWnnydxIekpnczGuOjadrz8E+MRrXuK3B0ChJg4LP9gTv7
nvLqMPqvQZ2nvv7jct+bkN+skYOnwX1Tkk8h4N8jhzi7sAwfNp+Ha4K4/P2X+5lSdYAcQFGcq8VN
4JBi83Fx2dbU5IoJxNb1g4ZFTvJk0eehgHI4+bkj9akfxZfZi56Djn2+Lu/3XxBAin67iQIAYNyj
rD/3tHo0vfuRLOZVJ/VjH1Y39SyAqubtJ4wYmCN4158Dp6XpkAQllH0r8792CJanGDpq/Jbx/uwU
48/coS9u09z2u+1i/DgiAQPgpP7s87j6ECfzfMBxbyFMr5yvXY+XvYYgSKyR/Oq71HO4r9IKnSkH
8KuDypvJYdca7X+9fswrYrKxLaRym7m7TAcpsJ2AmxwzDuhmnTZcwvtXZS+yXILrEjrQuZ3PwOv5
1Pn1h7FluzEc/3P9x6/oqF2hJyWAv82AaCwFiBUG/ngx+Cnun1F63gKXtzDG/3t1skv0QduWoaur
8tzk5yRpdvAbhzL/WfF7Jrz9Urs7UoVgIfxWDd4uF2Y/AH4s3Hxkr+3RMvcB/L1aGwBrMH98ichw
UFX4Qsv4W9j/O2ri/+3QMvWpHaOCTSTJWjofTTd9ZIaf/Io9DA3wueIb002g7n5r70O1jNWogJ1W
VtC1eQCSWpU0t+VFQej2dvXJmxlQw8VwBi77k+upD77u99q9LYH/GwmeKDSdhEfkuQT13q6oVJJq
nm89y1YMxQarAO0ULpnhIgCG0b6MoQAvg3ePl/KHmwzFLp9LSL52GUKzY8K/lHBBjTshbva96k8y
2szurjgTu4gOzoIgzGcizjz3nDtjCjA9ooNmI6e1tvrl77+EVeGGBlCCOTuHQuOO71Y7zbk4XZfQ
2uKWmbFG90DCUOxcR6F3qkgcpLwMtgbH11a3LIz3AKM0umRnx5fxsUt0c6JKb0TqNd2xzIpLGZdC
DhUiXXsmgwJarX6OnWUj2b322y27UiD4cWPqVADgae6nyv++kNZsxAeL2OC/rseunQNTsekWHVfn
YQ53PAnSKkSZ29+TuNoHJdsvClOEjXdI5JeBh2kI7C7e3k/uN+R9D9dP/p/A+s7F0i6y09oF+Eek
MU3ai7Rp79l09PIXYeg//9GZaO/n9uhVL4N8nguDDiFzJ4CfpMmSijzZLfznuKAEXT2TYd659ZiO
0WsxvIqhPNI2Sr3qr6bWaV0fx244Dez74n8z5nuXf5j490q8xlG9x9L48ux+W/A8x9cImL5LdzlM
Q7gzeOEkAFWa608zBRvY0h3BYfzRq9sdkhMPS97sA+/ImhZTicdhqtOiV2dsYk6GNKYPOfl70ueZ
Pg3euGtpudc+UBfK7r6ejuN8PxP1DIqmZ9JNJwwif66mf350V2xh5PyTl39PvpeLzi92m/CKE8eH
Avlld8qxER71+8ab9/7ydXC8dJZ/kJIC6/KIw1+aIfVmlVL3pxkWTCigj7XYSgquWIqN2hH1VU28
SlZn2SqS9qMzpDmAe3YjUJI3NHrl9mb3JvSeAp6l55SA4pseixxD0Gxa0jL2nnIWPbvF1nDy2lYs
ZziGA6j+krY413OLspPXdGkQTfddpPjGTta+YHlEpwdQvO6X4qx96EKtq9d4KkqYYPLluuGtOJbA
copAraFMBNhClXjNXVG1bN8kyt9fX33t51tesZXlSBb0P2Q6gTotQV3vdVAW+7rut+ofK1ezwPKM
ESdyJrzHfUZOp7GuMhOQp6Y2z2CwOFzfxconbFgOUvRLI5lMsjB37gSm9sHl8VByflAgPbz+iRVB
2cAcGmC/WvVVnM1e3h288hE+x70jOdW3KZKNweH7Fa/dWUZZ6MMF9uYDredXYeRGfFr7/RfR/eJe
1NiXLXgAI8z/GJm2k44v9S74smh3XUAreSAbgAO9LphGnEieET0Pu4IvP2ux3Gk32ofx+CB6/89i
qLZYwlaM4kL98GY3vgBISV+HmR9N8Y+x6usyjaFnycZhrOW4fcuspXJcZUrmZ0ObHNGH8kfdxo9O
Tf/mi7wXKC0Baih/9ufuMNbJ39cluKbFtqWXPUMP9eRlqP9/ripyHw1khzLZXa+2Zjcuta93goxv
mTtFGZWFJqQZbZId8cI/Brakapnv20Ice7IA6D2Kv8am22r5X9uTZfxj7zDYSG0y0yc/nWQ+xaEs
0znuPlStt2X+K7ptY3csS50DquFy5zDxYzcBbioMXx1Uba6fy9ryVpG+TZjwdeEaDKA5yTmamWj2
lSgTlTbFELmH619ZUzkbrmNu4xgJbn/ItFfvZL0c1Zyf8kHel3J85Ll5rCf1OpRANY3M6/VvrpiR
Dd0BzAanWVpvyDyCS53nLX8ls3ObNtsNfG2dD0D/ohhZrsq7nqE1gHnBBx6jJy3Wx9t+v+UGWqY9
Df6XITN8uFtG8nHMxw1/v3JDsRmoAtIWahLTkM1S7oIh+QHndmIxPTbUf0Fv36frO1jTLcvmSy/2
py5phqwQ4hjy5BtA7T+EldxfX37FKdvtelWvhymPkj7TtfmoWfMfGjbHpJ7vStXcgT8qrRK+IbC1
nViWnrgehlWLqM8Gz/88yu7eacpdpPlGNnHFc9nNezVcksJsT59x4U5Hv64vQWxOdqbJw4PBhCZC
Qv44hVGwE66sNx7TK5uyGTbaptCJ4yxDJpbmIVhAx1OEpt31VfP9+gGtfcDyLbNDBtNQV2Wo+N+T
JBmBK0kbYHw2N+7AelYQw+YO71KVqZyK73QZTVY1XfUQBZXYsPT3TYXavKBzWxuPodCUybDDLHaZ
JVQcZzQUNNL9OKlwAybrfVGBnvttzEdKIO7jEAMijhY/u0GeBHJwseff3XISoIJ/u3xfdkD3SjDU
z7w51dOPOvjSFVF6ffH3wyB42d4uXlZ6CUmAwYyxj75oPT2iIeizMuAIvHV+xr4D1xX6vV2hLxPk
w8lRzafEHx5Cbuq08vQ9D8dTILba1lZO3L4M58oUQlVVk7UjkhA0uutoz9KkYj/RgvfkjVvkiu/H
J/DXvxVbPNCaFiIUmdJojEtZpRlgmMZ8a1B2bR+X4/rlUpxMF1rFLmqyWIJxNWbjnyRmZzx2/0pa
LxuM3qjHrqiufTdW3pKYJPGbTDT9ifj5vRnLp6T0NsLg2jasMNiVi5ipcwF3ctRhKOSLYMMRSfDv
XqIekoJuBJMVJbbvxN1QJEMBVh3cg3p2r/NyxFWkK+99p37N1a0zZr5l50w649SaXGKgsFqeKqM6
1GDZ8Nd1S1y5ZlH7CiwBHMGB4iAzkFg9B1S3+x4HMTXsvmv5q/aW0zSFd630jsmgN1zX2gFZ5u/O
xMXYX6GyRsR3IEL7glzPHSjMPip3Pqik3NjbiprZ9+ARJc6C1FWZmWj+2gfshGnM1wEv7uuiW1ve
ilWjCAONqpTKEmB/m8X7Hvr8Q++SmyIVte+/1aCZ73ZwwHOTfwNw4ecIE3mKejfd4ql91+1rCn7H
uVFZ3IxfzEL/KDy+8xx/ozVlxVXZ111Px94gO6myUZUfGVkedd9upQbW1rbs21O1qbniKhN5kfxJ
J498NgHrb9Qa66kb6IVXfRRjIltcLiExqMunY8CmEPW5mvX85br2rGzCbshfWGN8kzvNpQP8R0H4
n4LnG/5vbWlLPrNP2yQfpyYzIcY5PL+qT7GPjMBtP9ySTxUNbq77qMhqSeU9BzH6EUxHWxO1K67h
tz78iGgww0iedWPnnmqgvZ9aPrFTHflk7ywBXuShxw/Xt7KC1UhtODgiRV1qVMmzSkT1CxrD8qeq
mcXBK/x4P45AhQMuRbQLhOmOQCLkexry8amU820cCNSeWIqDsfCJIy73XemkItHBbjI3to1T+7mT
qKroqhBGyAhpUzU1SJ57RxGgDk3dp3kgG3JcUTh7TEmDHEU64BrJDBJ0KVMTSedL6vT6Ka3EWfup
0zABUqOoFtk8hp/zOToGACOVXOzzBKBDt33D8uVSarAdVTAZGtMv0nSpwWVn4sg+LsHWbOOaal/+
/svtKmKuGWURAPjZbb+Vwn0Gf2CW5NVuCqePZas24sbKYdijRNrJA3ceZp5NUV2nNQYT03H7MFaC
nj1XMpYRV44SIluG5kGXVQFk+uihQV/z9YNY+fX2cMk8R+GQcwyA5kujT8qZnZMfV+NtvsuGIJxz
JSjg3VnmO52HEXf+ZxFsQT6tSMYeMFmWhqJhqKyzmSwR2ATGFGTHf6AH/sNtkrmYxy/qE/peNzQc
Q8kR+mHT3pPNjuebne8rRmZPmGCuhHhTCcQN1WLiAKPbf3RE3aPNnqeC6o2kxdrhXv7+yxZ6IK1R
WhYii3Q9+HtAZVQLyO5G/u02Ef0Wmupx9huXI/FZvRb5sFdAjt1QnTUBWdfwelzC2tCBZ5gyPQyC
vczJ8pJgQix15q2c0do3rDc3uFnEzCPKs2ROjmWS7AMWn8C9+1y5y23P+n+eAb8cQRixywPP51kT
8peqlNSc+jJc5k8SbZ7515vOwU4T+dq4owOAxqwaBzdISx678oOJwmZr/n9FkWzYu0ZgzseXYZ3x
IY733cAf9FxVG7Hg4vN/Lwq49rQA5hEApDdpnqkBg8qEIADIRkzPxSDiVONmsGsKIndJ45MN3Xp/
O649QVBVHkKZZBwTBGHw3ZT+/FCQRW+Uut7fD7VRoRNaVFy3hGcDAEpGmn/TqrnXM9mPimVsYI8K
3M437YTaM7KDs4Q+8xHjGifwLvDTabIk4fE2tbqYzS+6iznokAygisd4ly5PDvWbvW4Cf+PY3z8E
gHu+Xb3taAhaYgXogaQ2ezdhbK/nfmuEdSU62JNFYA/yhoAhW9cnzktZNOcQBEBp23j767J5Px8M
lve3v17Ai85h5ODeTIHTl0M9Xf2pn/tjqy78puI01cWTg/62659b247lDSEdpD44ch8dD77wsUAB
yGcpJss2LjFr61ueEBTgHQmlAABUJOsDKB+6B66Et+vAn/nz+hbeNwvXHqIBonXHnSFsspI1Dx0V
X4E1+Ow4+rvrIR9Zms+83KL0WvuUpbgGUJCTEIZnZJbfioXfgxYlZT5/Ct3p1e/FDog4p+u7el+L
8fh6qwfl5Osuzjl5LkkygahoFB160tCms6Fna1u5fPcXG2w40gZgU+MZeBcPQDc9mdZ5yXV3KJv/
4+xaliNHlegXKQIhCcFW9bDdtqrddj9no5ie7hZ6g97S199Ts/JlTClC21pACTKTJDl5jvPoBcEJ
F6YNbkDbpxgmvahWBCTBBhVp8l2k4knU/VbH5fv25Zq8gxBUp6jY8PKyVu0/eV48pEn7kuMT9u2C
Yb7jCCKloNYYvs5yJ1rTTkTg6Fy2IEm2pTEKaAyrAgIZUV5ISK+PPpNPIix8qzdioWV5zCYWh+Qk
nxiWp9X6H83xGMqv95Riq03ANv7Vut5Y0VwP2eIVKAD7YXUWC4tWQOGjuvX/vr3+7ydSrtmxIhaq
m2bF+IyOr6r2n6iav+qePlx1+nYdda7Jbqjddc5klhWXehDoiCFlceTTzqdc1+Q3RG2xAW4kQ7oJ
3cKDM6gBIhztFq+nbf0NL+boUGqrluf/Fp8QfM6EjUDQZfvuoK7ZbTK4uSyaNC0uOW/AZlG7SYTH
sK10yfbvjcNHj5w6bo8YBIHlowTbSsRyXFpmtonHs/iX2WMSSKknNmNvBeF+xOrme5cGGzdc2783
fHccm0mVeikuqnAlqOSL6uBM64xkg2Ybh4BlCrPVxBHU9cIcRTSnd+fnHufBSZVsfBlmdwuDa5vC
8GAFno+l8ifssNfNJ7o2/JTSqXvo0JxzvO3Elk0wm0zoCjBt59a4UBfaHw8lVSFAWmUFcOftCa6F
l3cSfbPPpBSN1MjA8ss4Besx9NlymoM6+DRP6AMJaNsd6hKp+L7Jrgv5JuR5YZiuYzjgyqKSmBHI
DKbVQdflYzCXL2Af34h8tkW7/v5mGhXUQ8fnMbtoV31GJeJP27sbX2Ab2jiPrwgf1N3b4iKHbAQI
TFI0wHVbmik2gzKceqqzxmEjbLZX4vdI21Pmiw8lGXaGa7ONBGLOAgRauJlQv3n00HUegYdq62HW
ZkmGTxMUxKmCIOQlyFChhlLxAypjj0OR3K0Q+BnC9njbiCxbYJJCQnazGfWM2zsY3n9XeTKgkTnP
9uVb/2nBdQsd6jAowDWMit46fc/FJp+7ZXfNTpVF+uVClV+A0LU7+dT/kHjpj7HYeri2rYuRYIdD
SHutRAGUPWLEBAE83AzJ3lU3XDcIwJIs0h6nQQAmdEfU5CQqudVda1ua6ze98dik6kJJR1pcUKP/
ytv6NSyS710Z7npncpnhtUsjc54DEnihLOsORaKzYx8AI7/PIA2vBb9wzZYcx8AEdqzXZfXJN6iS
7dP+dpmRRougriVu/BVwAmqMWcWHT+nU9MvOP294rYsCztwNYQGcgAAHcx/rYdp6JbPsqtmiUoNv
HCTvWBg9kO/gZn9gdfCZ9OR0e91twxvH7+Si0Fyh/+6i66KK8g64Wyb/ZoU83x7f4lDBNdC9McoW
7ZA9gnB+wT28XB4VSP/5I+L/tMU4aJvA8FjuOTMwMjPyW5+lx6pdggO6CbeCvW15rr+/+ftzsyoB
PU+EMj9hxxqEtvejSH6Rrv1ze31sExhOW2lRgsluLi49X89dsrLIm8lzhwrCvvENrx3Aj6eylcBr
59Y9gUTJOxW08Y9jDUXa21PYdsBwXZa2QRAwiTtSCRx0lIos+I3yc95v3CFt4xvO69TCYwB6FZd2
cX1kO3gZXMU+QizXBJDVXeC3fovrESvST+6qXnUz4E1wvlc6e61E+en2GlnQMa6JIhsnPKBmbYec
p+eHtWxPYxv+HNvyjGZ6GblO+1jJ+WeYijYCVdD97VktxmXCycaGrwy0ldWlS4h79KXyji0k3gBc
m4KNzbm62Tupr4kkm8ZV0eyayxEZIHHvHgFsODk0fdZoUrj9FbYpDA8Ph7FEL6eH/Qfz/wv63cFW
RrL0bpIyeFlQ2jnfnse2WoavN/6StX6OWotb4q7pzu1w6Ngg8A5Nw3RfSzp4Sf8/oARsAQWOr/Am
QNuvkrR/UjywToH4dvsbLL5iQslC5EeZznDVAbHGcNTdkB3Azbn3zxuenpd8wMmGzZ6Js94nZCAf
+kGhPJ80W7Llts02nN3raZAvZQ8EpJvdc8F+8ML5mNXsuQncrSPVtkjGcZ3SUKZYmeKS5r7E9lZr
+IM7XL7e3oPr0fmOS5hoMUmSUo9BW110OnwVnKDXhNL8setKcJPX64jqtp7uymDa0uu2GK4pghos
Uz7kHiiyQaWQPqPXOvsENuXiSMUmGY1lW0wMWYve8LJEjwHqeOg76mQchMMRbTUQpB033Nz2FYab
j2vhSAb41QUp7HTMA796CFwhj0xtUpVbNv4/WLIWHXIlMNWXpA+bQ1gP1WHJQcF6e99tH2C4toBK
HRBGiB+gkcsOVbD8PXZ1jW6g4fvtCWx/3/v/2FFXSyl4smIT+JgfHIYuJrDF73uXdk0EEQE1f1Gx
Pr/INOwP2YTWWD9JvsokA7TS9TbyEcsF10QStUBr+3U+oSAskpMO1dH12qe6WItoqMQp1Ftteba1
Mnx8WVw+0ZDkFy/X8L3MV4eFyHnjqPgX5/GOj5tQohxMpWEbAODcAA4HwtrTRNtD5r7U7EVCyMxR
P/NxhjybeJy96Z4Mn9fcP/Tym2qK+2qeDrnu7xZ/FxrCNdmQw5asLSe4tHZ9GX4QWVh+7KToNr7V
4vomG/ICIkzVETyR85SfC8hbcTo/BkV/D82l4y7DNpFGw9Qwkns5OP6Tpg0OmmkSHFa/9fYxW7km
pCZtx1x5Cq/Uia+OIavPmbcFv7QYtAm/zNZ5JQ4D4EvmqGGhBQ8MZ1l+FzDuznU00rE/O3Rcl1O5
en2a7Fyxq9m/uZfIlTVLVeCYTF32kEv3yRXVxoup5fgyOZIn0Gozx23Ly5CQAj1lWX/UHojAaOnq
k+hZephamR7U4Il9FwgTqkm9rp2LDNs/LSJDSzyZH+eVJxuoBUsk+A80M/TzsM8VyuSgkQKdZVqf
/LHJ9lVFTBhbpSHNpnEBvSxd9VAJAUlrtalOavnrJoZt5CuUCxeUerti8e55Gq7RDGKx0y6vMzFs
clHozmiQBuXN9OC78/1Atq7Ntj9unOWBE4a5p/HHW6/41QFqXrmbSaglHpkAM5eWKF1WDf42S9Gb
2H5oWHbH5jzOd2qFgsjx/72LoKkPHGpFAb2xTB7SWo4HyFP2DwKgnc/7Ft84y0lfBR4whMUFfADp
17XFG2wEldV+Pe4b30jVmZt4o58l2aVynLQ+jEvbkYgECZEb2Y4l7v2LhH4TgbhXTawLivzCZfLU
BPLZ6aonRcs70J6f12lv5DbOcVAz4GQF684Fl7DqXCRDFUmQn2+skiVlM/Fl9UAKguvGNSFsULnw
sw8iLP5k9bzvic5ETEk1D0EahtlFAkNIvebXlKZ1hPeujbP5X67rd/IQEyaVSUA4yxA+zJfs4Afz
FCUKeVU3XlaR/HXFNw9O+Q1ExMdlDZ+USw/+4P6paPnltplZnNHkaw5BiSjKVhdodA74324Btvgj
zwLvY74O/EfCmiHfF8ZNVNUEsrsUY+aXlbYDSFt68cRUH+5iuXdNVNWYV5MjZJBdUspldRhAU/nX
Wi6bkg/vrxMxqTUDKto1n8vskoQqPeig+4WenI+8kT9TFm4c3Nfo9F9bICZWIUTP9pwOIrsEIE68
DxiQ+Y5X/bq90TZPMeJVOqN5ZQ1Efpm7/rWp0w9LEaDh1dtY//fXxzUpp2ummrmnNIOMdQj+DOfR
Zf5zlXuH3t+qRNu+wKgsUJUC4sdR6Z6W4jyPqLrNuf8PT7ZUz2zjG5EqwFtmLQZAwh0QSUHh1n1p
ZryRdGO4cf2zNJkQE0+ar2wCOYqDWrpw/ROaYd1Llw7rrzBh40kNjrxDHwMINBLN1YFB9OPQU43e
uKXcxwxOTHwpHcasGlSGO+LKvjk0eWlpucu/iYmiq72F94zhbl7OThM1ozecOW4ap9vm+z6qkZgE
1KXWkFPT2Jy6w9tAQ/WvtM5+ltkVtBx8m1b21Cry11KWX2/P974xkP+g56ZxWRIHFw6/DRLvOCtv
zL8mqPyxkx67iW1MY3F5k4Z6oqgiOsOCRUua72sBYIxy0n2KwMQknq5SL5DVmGYQDhRfVLcsURDQ
buPJzLZARn4SLsKf8grVBqFJfp6A0zyImv0zabYFTXo/pBBh+Dt3WwW4B5o0ryHFHdpPpBVRwcVL
giaTnV9h+DySrHnggZNdmplDsrduz4ynH3tCNp4NLKtkwueGyQc2rEEW12TBBwSE3yACug/CYiOH
sw1/Xbo3ORx0b/F2BoK0y7BO4d2V4PhIh8Q9QQCpON92BMsumPAzErhTGCRYIfTenGc1nrzc+1Ez
J2aJu+v6CBzV/39FuILzUS1regkG/+w1/p2zbkRc2583Dj0vYcEq8fh0Wa8qDlBej7IyuJuQZUGc
becchiOgl67qywzkDtDwXY9d34cHNsxplDmpPiRFsEXx/v61nphINN5N2gnLxIkXH8rPc3EVC/QC
fQ4YmEpCHvQgQ0Vbwrr6+8rsxNSXB+oq6OCBTlwG7BVC3M+N0C+3rcoS90xcWlHUtGb+7MTjmMuj
1tC4arJmo5xm2XWTAZm3UK+hKUwUofR71UkFQGDzDD63r7XiG45t+4DrreqN53kqoLn2WicGjUgS
JS11o6qDTNG+5bl+2ZvRZUiKuV1qJw61757Luu9OyE26jVzNEjVM2uOgHbwkGGd58Wp6rvQ4Rh0f
P696Ot3+9+/fLInJeFysHiu0bOUlkO2H1gNNZNHcVb7zOgv360C3ari2LTCc26+0l450khc6EfCp
dWQ48oDPG4tkG91w66bSa0VcfETfqPIwkFYd0+1XV9voxtnmr22JqzY2mK9L9q0AhPXIKUs28Hm2
DTZOtbzVLsnH3AExZxYcYUjPqlDLcVjIhvtaPMxEn6XhVTGoD5O4SNWzUw+PaI06Ab6RRyPZeo2x
WJEJQpMrmhCFlE48uMU3MEc+8UndNwrFv56/OKrd9Z5BTDzaPKyUzWMjLw6j98orv/nd8pjWkKCp
ZdIdJc++3vYKy5abHMpcpXl9xXJcpmlaT4Pndfe1cMlGJmBbraspvIkYwqt44E8YPdU/++DXkv2k
buz2/Ngnf/b9/+t3vZnBcYdMti6ySWTBTz5wNFmw1WRguxiZ0DQ1hhUwX45EP1cSnnCNFCeXAFoK
dRn5oXDaHqAUop/bUowHL6zzEwvhj8Oo27tdH2eiO1BT1iyF5MKl0G75kOQ8uHdlGxxvj27xRxPG
wYEY5KQUTjxXGQM3Hnj4gZ+djkBeNPe3p7BZlxGuei/1pFxSeVmU7LAy+Xj2ZlSPbo9u83cjXC0M
1GIL6pxACPEPkPcajnKmsZs3jynvNxbJ9gVG0HJcmC9kF+WFkwxvfWPVHhIFcfPbX2DZAhOFx2pI
4aSOjw0uJS6nL8ofDj6EL2+PbvnvJgW0GKZwnlw3BTN9XUVpT795Um9UhSx5nwnAI8AzCafA2HOQ
30/B9APP6SgWAAWUh9PXPnAeQ97XG8tk2WiT4XiYmCx8PqQX4JjKaECYPaK6qo9OPraPE2pg+/zN
pDmGQIAzF36bXsLFHQ4BSCggxEW+7NuN6y69iVRFwcqUDnV6oU7JIkd162Ho6VZWbLMkI+2AJAUo
mmcsUd/Xn8kyfKM4j0Y/2LhO2IY3HDltRKX9snTiLoEohe+q6lGkUjxlI9cblRrbFIY3c8h1TxUZ
00stwD7uZZcx65/QSbORHNgM1nDkBpklVYQjt6/WP7XTPHu5+6sMgnO1Th+l237y1mkjZli+xASv
gQNBTIVLnbgHCWI0FimoQZvHWc4bZ7blU/yrm7yxJBDnCtaXZXrxgvmYE/8hWcc8wpK9hrq+L3R9
l05yI2mzxBCTCo0O7pInJRWxZEu05OM9d8WGV9uGNh3CS1Xe4JX7StL+fa2T8NyH0z5+J2Ii1qqM
j1MhFxGHtVsfFB7Rj2NVbolC2XbYcAcAcaDWtQxOjKbGEy/CbwkvzzlZ9z10EpP0rAKXdEvU5MR4
YgkhKbz6z+DOd7aA5ZZ46hu+sGRTyFfXSeJGpOsBhJloGOBDcyQQtQEx/1ZbsWWDTcQaTwWvHIV8
fGFV++DlTYb7orNFEGYb/eodb7xgWMM0Kwd4WdUOCdTSyDqfG1Fu9sxY9vg/79iVS9q17ERcoUcz
RHupHuZYr1ssxRYnNrEjI/No6+O5CdkXv1fZGM2QHFcO1N/L8ZB1HIBwuhFZLVm4a8QLltPO61xM
1dHlwxVANEoS96qDjElyNzjOr9sHnO2Lrgv5ZkM06fK2WzyO7jE8RrUh/6AXAVkTukSdO5wzSe5W
srX7FhM2kYPTvKR4WVuTWMICiix7TTJZRS5tPiTzVqnXsm4mBR2jlHLuOjwGZcQBPskikPvfeUt9
lol8Bjin3UjUbB9jrBy41upsHpYkDgd9rtP82Oj1O894XI9sZ1HWM6JtU+te5MQTcaLCJzfvznRK
7oCm/nJ78y3eYvIv97UjnYrlImY4+tooByypO2ghMxkNo+dvmJjN5424K8SUt5K6Ih7LuT80Yfub
N9PWfcg2uJGAeCjmu0M48jihkrGjK705iVStmq/7lsiIum7rd7IBFikuCjynJW2a3K8V1O6J25Ub
ff0WizXxgxT3n6ztmYhVKS4izU6lrutI+8nzNTPIOu/T7U+xLJUJDVyCbF3GckjiTrs+gT6Yny4n
aI40W0rZFnMy0YG5UKDXSGYRrz3TkW4Lcp7x9BXN6cj2JfsmOjCkyVD6YKGI02F+aR3yffGDjaTJ
4s8meG9ax2LJ0eIT41HzPgn9nw1gZyvpwBC309/odWfeBFsH3dNJOrYizkBE7rm6i0AVGE2IFxsx
ybbFxoUCmpS08VSDHZBtdWhVmcYqcLce5m37azgy4Dd1MeY5wje5ssCB1qTJozKrANj1Qt1NGymm
7UgyVklmumvGkvOYu4oB+hk+CG/BKUQ/QMDrvIrung1bJ5Ltk4zwkTA3HJjyUH308sJ7HDXh0DAP
VCI/+EXoBhsVYNs0RhSZHcgBpwNHoC3U8zWiRE7lPutyfdnl2iY4EDmbE/ohDCtFXhu52ciibtzU
grUEqH8BR2/M1veSam5QqMUiVYd8Dr/TNX29JllrPl1k1W2EWovxuoZ58TZzB9lqpCLXcy+qdMdo
5Ekn/Hx7kWx2Zex15RdlxiakOiMpfyUtO1xLFBF3y6dCTz+DJr/TakvDzVaGNCnREjSSkLKteEzn
7KMGuejYq5Oj5BF9a1/ctj+uefUvSjFD5ohX4434aAliJoitm1cAc7oCazg2P/OEsiiQOFCW9ow2
nefb62jZJxPIxoToO8V5GPO2Y6DoWe/QN9cdbw9u+4CrDb6xNTGlk0eARo0LzV7Wgb4CNocGLNbp
Yxv4r/smuU7+ZhIf+okzIA08DoHzOvfAvELoC2pjc5vRu64mdKPeZlupazh4Mw9ILSnt/OFqBAOK
Clrr8dfq+PrH7c+wDX/9/c3wUE0IqJ+qMIaaURbV9ddZqI13T0vAMpm/OOiYqHTaMK7zSkWTp5+X
lD7pQu20U8PXGVqhIJbqhvEkgw8goH90EOLrJnwRVbdxnttWx3B3Fkrg03PK4wHMQH95zeA+Z8my
hSCzBBOTLJBRX6wz5PriTHSfCiLuVJX8oap5uSKPSQM83DTv+RBPmFCvNR+pShJMxTKctImsHtMc
0ny3bejdjcbg1+97Y0OT50sqcxbGOvBLhYeqkpcRoAbBa6cDCODdnuXdvcAshleXGSoVSzKEcQEu
i09r4rqH0sFdc9/ohjvztdTQKB2vAYlXII2boyFV8nR78Otf/A+SEn/d8OG10EOV8JzFAkkPhCDd
u5w2v6q6P4OL8tSNWzSdto0wnDlvZNuyUDHIZaZpVDL0BxJ0NwtcAfZ9iJEbBpkcCxDtYoKcvIZ9
DRlInv5cFnmYQu+uCdCufXsi22Ybvl0MnV79gQVxAYLCWBR9/kJ03Ww8strWyXDrgAyU9kUTxl2V
533kBx2UKwVpfqGZrG92foKRrw2cdDOo3ILYL530eMXgnMGSu8Wz8H4DuCdMKBdUm+TMJx3GYxo+
Qt34jxz4gebTp8ZlL+HsxWvhfWHD+EvP6tftTXkX9IgpDT8fxoamgH0HsdKiOSdD40cy64bjGvrr
AUJs/qNbTHgQT/3yVJeT3DC66/DveI+JQy6pbImfhPCeOQ9fhxZSm8Wydn0084E8kKT4pTp3PqG/
C1j4219qMT8TktIkgPGDhzaIWVnn3YH0wCmyxA+2ZGYsBmhStKGld6UBJ0Fce+vwInvq/IRKOqRO
a76lH21bNSPmZKlLYNw+i/EE0Z+Az7oXffVx8cOzp9Gs6if9Q1mG+06A/0Dm+tRdxrUP4rEGH+Yc
HHBH+ZgOu5pbYHhG2CnRna9ddHLHpFuGU0AX76ELJnW8vdnvposY3Yw1xdqjU2nBZn9JF1DRTI4E
II9XnwKxi4IbUxgBZ4SCny4qP4jRW9FHAQ+787po91BwAApuf4XFZE10XNrWqh1dmNQ0V/2ZutQ9
C3D4bziExWBNgFw2Zj51coF47Dif0Z0fpwu9axKy78+bELlBrGVaSIT7jhUkUrLUkVOSLWFT2583
ModW91KNzRrEaeeQo6S+9yCmqTr2XjJuOIBl9U3GtkDPzZKxOQDGBWUrp9PzQaUL2bBQS/5gItig
OwaCJ1IGsQaa8yreRWqnhkruEF+rGEBYblQR/30YeCfUhoajLfXYNmi6wUQeObiyLO7Xrv6SpjJF
aMo/O2l5l6kFZLcDi3zW3QXAlAJJd4aM6+PYyheox0b1Jvu0bd8Mx0zXAE9hdUBjOUvnznGa6qHk
YxDpqps/3fYa2xSGY4a0yHqaUBovvfoNpe6Pydh8nHW353blidDIAfKuZ8rlK42Jn00/prDsvs3V
OP68/ectRmfC3oBHB8ct5KriOVXOoQK2NxonvdXxZzE6E/AGsSjiBpXjx6xfewDew5e+kb95W9VR
Qtp/wmULWWf7DMM9vXblFZm0H3sZ9ANAkfqB1eueOoMnTJSbQ/GQ5wQyiHunkmdQx5b3oi22ZC0t
1sOuv7+5+ACAlrjgzsYxjk0oR5R6i+nPUNd/7dvf64K9GX4IApgPa4I4Ic7vNs9/FDR4vT207Z8b
jp5IMDC0Jf455c0XukBYzQXP6ujuqsNh3Q3X7ddE1kpmNJ5r3z1IKbPHWtRbauE2izG8tkzkFOa+
ojGUnIaoaP0+Kmj5+/bS/FsrfCcIMsNp6VyjzzFL3BiY7fHIG7wIZcWxQ2eS36P1RlOQ1bHzOjbf
ljE8L3MJ9b5yK/O0JCMmMGwc6QqsdePjabP81Pb9Ceovv5rajwQAdfsOcxMepgZczcGbBsScL6ao
AKPEgQVZFk3K2yoJWHbIRIkFvFfgRhn9OOz6+s5rwUzoIXJsnLYW6zVhYatGW1onJh/YFPeXl5VP
Trj+g3r7y20LsA1//f2N37VZwwXK324M4szpB6HYBRpm/K/a51tCc7b1MVy7pZy1yHhonBFyZHVB
DiV8ZGN5bDZkOHfTTxlJ0tqL27V+qNkQ5a2LOjE6ihxS7nmN8IQp8omOnsYF6taNCSAqqEU/SuJ8
WcXWm4ptfQwPp+OUJ6megBnGzeXUD/V0lw79rt5A/HnDw2stMrH4WBRO8IxSzfXfea42Fsbyz03o
bgN0AHo1tYvKRfAbULmXqtnqzrYNbdy/azqFCo0MFIV5dGe7mfNbDVtNTxabN6FrvG1HsLgtNPam
Wh+zrOuO4LHz7jKpdz0sesJEr6GNNc11kXqx8OrnXLO/xrz/dttjbStjeKzywAM09hONm24u8aio
wcc8k+F8e3SLP5kcawua8VrBSxoHPK2+qCoNT4sTDE8+qJjPeMD8c3sa20cYbrvqEpLlzUABtWz5
Q915bqT45iXINrpxIs966spqdRHU+hLKNMuVL7bPN1bINrjhrr63eDrXGgcyymonMYzqPLP69751
Mbx1IW0zpgSDd2kDzR5/eBjn5euusU2kmlRZBdnAHt4qMv+UCNJFQSp2VjFNIjXck0EBMVxvy6MX
RHwJ/tRjs0U2b7FKEwg19qJia05JvISaP/Re81fAxXCqF50dSLb1lmaJCyYUKu3SLJWuInFQAw6V
eWd/8E+1LDYu/rbhDceVIAdStC5JPLS8OMzO3EZORi5t7h/3bfDVYt+c5VNLtZ6DZEUZTFYsmppl
fuyHOfm8b3jDZ6veT7g/ESzPoPz81OkO8moAc4l9McEkUQOgeATFX0pQugAD11GFebDcZ4rNu9oc
PGHyp0GLQnqDSJYYkq4ABvZEZ+Vd2tRJdbdrhUxCo9pnfErdeo3HoPxn8OTfeg434I2WqGMiFnqg
rVu+dmtcddr7ADmpEewk3pagjM00jbCjoSYqi1mscV7X5Yn2jB48xOh7Wa/DPuM0UVu1SgDGBEkv
XkidDHVHj8FzN+8xVxt85x5jYrXqUYglnN01ztCKhUMldw9Ns9THGUQ795yQ+bCywI1ah+vjlCiI
2bcFexwG2qLaU4Ro0As8FH72mYFxySdV6qcZDdcY4GAonfSTHD/kVVXvMwUT06XWUWc8z9a4cHnu
3k9F5/sHBkqALUioxdZMYhy8RaVkbeY5zv0RgQrlw8cZVbnTvtUxwmBKW9mNJaJsiQ5qTf2/NCi6
N1bedp81EWOpO6NntEAMIWjEhETcHGd+eLpiRkgpD5L4XaS64sMUJq9pgSbNHNQJzs6L4H/Y3xw3
VGCSWeNesnE8KpHOBExbio4bS2dxU5PsDehTUXQLfMhxiycQO92XPnqR6N67pkn3Jpa1l5lo1rgs
1j8Vo6ds9v90PHi+vfOWv2+CzUuylujdlvj7qdDnmTbtOafZ+koB2j3sm8JwvSEZa6Wg+x77Y7ee
fdWp81BSB2ii5fftGSzOYeLMi17TRmvMkOi+PBUO4B4FWiU3DNi2RNff3xzhpCqU0H61Qq7C6c+5
aP3Ib+vxUKGPe2OJLLmUSdA2jVVDu7KYY4cO83Fey7MMaXAYmgHYjK0rlm2VjFxh8WRWNbKa42Lu
ikPnZe59j6fnjUzKNrqR3xOnrRIyl+hUoE2s4fLH2e92UaZ7wiRnKykw993Kp5g6Mv3UT6K5w5vK
VjnH9teNk9apCTA1JVti3c7Oz9Wrk2+s67byZMvoJpytCbhfUYcvsZeG3gGb3B6E1lvoetvoxp3c
yUu/qV09xujedM9OVTIwR7hbdmkxfXK11zemn0IVm9ayx6aWuuWnFkqKnzyAvX90jAe72FI9AL7+
f5KEexNkFLIhLv2wi5orip/pagNqYVuf6+9vv6CXXTODVSpucqpAuj3LGM68Re1gG91wKc+fSpZk
uo/51KRnyGTP9241b2EsbKtvuNSk3AWAF9bFmnkPRb0+gXTk6CzFxtJYgg4xLs2dJ2i/Nn4Xd0Xy
a8rU56D2Hzy/u4h6q2HQNoXhWX41h2OCO1Y85HhVkf6nqV3QFeCc+4n8uR3735+Cm8gyZ1zRX0L7
LiZqfGzC5ZLR/KB69lDozX7m97EM3ASYLXWbB2hIxGeM5XLudFGfKJP0YXS5/8QLHUQkz9wfOal2
kXl4nBlm64SgvJvZWsZeruRZ9j2/W1UWnvatmXEil6OLS7XEmnkrd6NC5fBqCTyDLnt+AutWtXFy
Xsf77w0A7Pb/73yl6NW89l4b0ybn92hTDCLoZOq7xWNtdD3c6nQLbvK+r3AT4rawJs0aaFbGhRx/
TwkyWQzdsH4jv7dZmbEfXl24XRP6Ol5m/zVJaBo1XYcWW1H81YT1xra8H024SVAG6nkxujUcsqiU
irLRKc7X0Lgxum2FjGjSgA4rcZwRm4EqjdOnj2W68kjM2VZzp+3vG/HE9ZYy5BX+fki5uuAURx6f
bqqyCIstGaHE6wpnTvupjYEe+lKU02NT5x/RwnGXsfwMGOt5aBpIxvWfbruI5WNMeFvolc0qlkTF
ECz6B8gWoBhDte/Q5iaQLezagXUj0zEAZc49MtX0zq/w/rnvrxve7TlumjCa6Zjm5O9uSZdoRqDf
Objh0rNCRfFaao1Vn2RPEEhneRQWvv779n+3GKlJr7bIOQz4NOvY6yiIqmTKiuJMBYdavcfzZN3I
ty3GZOLFoFDvLysXKm44DLRdBDmEQGAcM6ev42JtxZmWfD2SNOwAXRP8uO/rjHQB3cJNwXEViuep
r45L4f+Z0Z7jQcPx9viWKGUiycg05Gjp61W81ipyJnYOF/XLS8qnlCYbSYPNLwwnD5uAalH7DaYA
ZeesL0klv93+97a9Nzx8mecFxB6FisnEX4H3egHH289MhxvgIss/NyFkLUQyl7ycVDyl6sfMMx35
jr/VSGv57yaATHmdIwI2q/h/nF1Zk5y40v1DHxEIIQm9UktXN5Tbbu9+IWzfGfZVLIJf/53yU1vT
FBE83bkdMyohZaZSqZPnDNbknJIm1z4H9OAMsd19abLHDOPpU3ts5UTLKyDPzGczgGqtoFsPnmsf
YASNnNXRn7vEdbG4fS5V8T4vY3bS7fx91+6aCLUcbMFDYZEaHbQ08aVqTqS20brU7jw9Tcxs08ye
w1KoStYslZe+p+VjzLxP+2Z/M6pX1wgkLQrUV6y8SmmdtVqO1lC8lHa8p8mGeibuDRTw0KwUS3XN
uPcDTV6x307py/2prwQFYZz7OS8j4Grm+up6zidW8CB102Bw5v4QZfnD/d9YSZBNDdEacGI8+Wik
qzbET+uqtL/i0dI9QlSkQuMTqXyAfocvxUyy4/1fXLNXI1hIPbh24fDiymN051pT4vhWHzFf2/PW
Kb3yUSa8LfHqOaocWV1RJr/EVL+IZfnOrPjTnLbnHlTIuP19vv81K7HJxLo5mYN+dY8WV5UqcoIy
PcHXzFtKOCtrZXK6xZGjMwXW5KvV5qFdowtNxI+UxBtHwto6GSnBkkHbohswvEa94CDAq31VqnTO
6DuGhgxPoJHOGX8XdfuK7fiP/3ZGMDLNNIpqlJlc61MnnMyn0tooY62tlRFl7ZIPJCZxdQXwM/fx
aPEkyvZpgdryRgK19gOGOzLUoTVYgHAMca4+WEqpxzayWchVtoU3XrMm44y+yZrGkZfWVyo7EHbL
gT6m2l72naMmPK2Jx2Xy+qy6lsv4Me7Jlx4y6bvcwASfJbW9oDCQl1ftlOl1rsfolGmqN1b+7X5W
CvLLv+0my3vdRFo1V2izfE3JEg4q+R0t9bNb5T/z24MN3pazFgCCnIHCcfpy/6tWdtzEonkpFdYM
8DDqLGn9NPdK/hrByfCsAO/a+LSVHTcBaRPodOyRRejGBXbsq+QjbLdAKuVsJJa3LOCNi7zJT2Z3
sQPEm1dfpxrP5FaafIzL7il1crBPkrAY2y0VjpXDit0+8NU5axXQonZK/NCogTAXRXeebecIqOiX
QTtbLri2WoYLegJswhWT9bVLI8tHLSL1oWx2ub/ba19gOF/ejY1yUE275nPU+T1hs59AIBGtrUNz
VMPI9qUMJoasdwRVqdUW16WFYk9Q5IPbnKldtjttygSSdYC/jXNTFdeisB9EP35sxujzrjUyCSAn
5Tk5rafq2oIE1IfE7buCLRItm8lz7221ka/ssokoq6fRVk2NM5U51aQOFiF49bCmrP90/yPWxr8Z
wCtTLYciRw8oMhCtpvEw5LMCzrjPj/tGvwWTV6PDbNBMMzvFNR+b9qHO+voi1CaB5drcb39/Nbqb
WkyWvaquCWSvNcgisvI81gUpN+LFSsgzSdCYqu1pacfqKr1e+rxX7okCrHkhRfrPvvUxfNiNGSnQ
gVheSV384pRYvsNiZ184NVnQereaHBVh8GqurUc2s/zokj7bQGiuLY6RusIYpe7tprrqtGpOyMeK
B9AzdmEcVfPG+q8EIRNWVkoBOSNFyitr+kcC1Jp2o19Ky6Ory0/3N2DlK0xsWS+nObVwT7yOPP6n
HOYjWcaLstqNLGPlxDHRZSprVNeCB/caWcMRnSZhzdEHyYZj2k2/o55/2PcVhhOTPuZxrJsSUGU8
crXycjv6QXWysdUrfmYKdA6tpZZ4nsoruKYbvOeW85z7sqi3yBlWVskEHyQqLjjLl/RqoTHxAR3F
y4kMUD0Q2k4+1YOVP0Eqfit/evtjhNkAn4xTCu3qKsYzqWQ+tcqnKJW7iAepZ7KEjeUYdXjmra4x
uOSDoagh/hK5O9MKkyRs9KqF4yUCsTpT/6QOelE78sPL2oMcy40XgrdXxzORcu2IO9wwNwjYcqqO
7JbNVxWLT/ftdG10I6vQVYEWSOgjooHT8Y6SN+KUgyJlI5dY82UjIg2pbMG0OeCo1BAYHTUk1ZOf
sut/7pq8CTOL4zbp42oqrnUZlDMo+ko8Nm1EujUPMHL6tFpsUUdNfq1T92Al9Jhk4pyMMY4aPA+4
u7RjqGfSgg3zkCFtJNm1ahPlF22tfaL68/31WYnWJnjMcqQ75GLKrnUDciKm2rAo9JHN1ueYLPvu
tSYzmFggtTQsJL0ORfPImPsAesGHHpiH+5+wYp8mxgull7RRYkqvZSqGxnd4OhbHzHOrLZzo2hrR
vzMWKSSvonlIr3FRHquyo35V2+lhGd3quMxiH0zQM9FWLMrmONV9eiVQ1TkUJOXHDs+6D/tWyfCz
Pio8UA3H6bVi8yPgQ93JzoW7b3ATjTqrSTeq5PGVReNzw4ZLpJZ2X0JkosQI8L6RW9AYWNRRHipw
Yxyaud3CSK+EH5ORNBcjr0b0c14jWjxoi1y006BGtaVfvmKbJjpMDMUgHAAQgaBjnyPVvStp9e3+
hq7N/Pb3V3l0BOYiXFjAUFdM3qWb3UdBxyensH7fH36FZMMzcWGQKY9GFbfxdSTzj7xS/sJjn6mf
zfzZaqkPwMZhSMAOj7/e/8W1DzLcrKG6baLaskK0Ch+nUj1S1hziudrI6ta2wsjaHWuy9ehh+Fo3
ma+SZPQzy97qXVwb3Tgk2wwwXCicwgOSyv5YzVN3ibp0K6deG91wXjydD3XqSCtkdvU+dfU1GrzT
/VVfOcRMiFhcobMk1o4VWoxAidhT8lzm2SdmJdp35KSO8RBtJLwrX2ESnznDFJd9k8TX0rWj516U
NYDrabWR765EaROlPFtiInPN4msq8L5GKv3NbcT/snY8koHv0SClaED62+eSFC5XAhh+JbzKarxt
e+7HHgpBi58sS7vvPDMxaUD0jh4ZJiuMp2WYjglOgujoufv0OfERt+15FTiIBf0irBGMKRYAvnsl
+OGG+NN9c1pxYpP4jOiRxFoNVphn8fnmxCqJ34th2Mh016zVcOIkqhnwKdhkVdeDb0OAxJdW8W1Y
opMtIsABQCqyLxyZEDWXKt6jWo5zRwzdM+ROkocpXawzGwd3X3L6HxK0aJBV3ysrrDRRvpcpDUDU
FofB2zshTHBa4soxtZLWCpc8CejSPxV591Db7a6kTpi4tEj2NCvHTIaL5Gh4i57LCXqy2bwrWiPD
+ttI7WnWfKxwcLr2/EQF/7eU3Ray9O1IIUy8luNolfI2scIZHSGAzj9BMi7x3bYPeq/aiHVrq284
2YD+0YnFUxTmefmYx/yBJct5Rq/wfTd7O5QKE66lEkH7MaY4zJYBD9loVLtYtN6Ca62NbngZpCrL
FkUJGbZd3B11JDu/ZcnW6H8yt/9W9IWpJukWsEoHVNBAZnpnaGsc+ZifCnmJBtvv6tYfow/Ey/25
WXw5/vDo8CTd+BiJZ8f7MOc/eXROwee+byGNk5XKpkVVp5KhF81f+yR6Tyn/cX/oFRMwYVxu36eR
hkx4mCV1/+SVsgeZQtJf+irZuhquWLIJ5ipAOsjjHD5O2GTjctjQJnKfLV4V5CNAMhD6yKKxO+37
nltMfnVuNG6iSEtpFBa6erQm63HJ1NXTW+/4a8tleHzc0ihbShmFiyjOKikOHiu/A9r/7/3Zvw27
ggijMXuBxk0ofUVhxUF3k5XpcBlw1PrzxORZALl5QkExO5SVZx/wUrdVmvlzC33D2E0IxMhc5VVM
RaF2U3DyvnTzt2hMjxGdztZoHaF3cUhYAvx2c9RIpUvwkrHiIdfnEpxo3Xy1kx+Ug+huCeIIYvD9
iwIj55AcJ3c83l+ZFW83AWlKNx1rXR6FpLUfoOnxcUImvuFeawZq5PQpL8AyNHZeyJf5E5Vx52sL
mHJ3+prdypH3P2DNcoxwVZQeX9JoiUIwe7yMmfeu6u0wn7YAe7dyzhs7aBKYRSNqJIVUXtjnHRgN
xiDT6jkGI9uYobM5ofQE4dpf9z9lbS+McOTVoraJNcgwyqLoMcmW5ds0xnqj1rayGyYMjZejGso2
gYtB96StYlzk8jAt6bdI642Dae0njJrYtABGnFvcC2tveJy8JGjTkp3jij9NkK7dF4mEEYmYjYJh
nixeCNbPU9y087GI7eJIvGiL821lH0zEWFynvZWAzD4cbXBAZJ1M/V6zl/ubvHK1FiZcjC09mMbs
Pgq92P5GErsKEyv6F3p33cFuZHQE8rS9pK1boS3F7Z76WG7BcVZs+T9saqjRaNHYUTg642fivGfT
RygVovO2em8B/dN29oZPri2g4fjozXe7JEW4nXupDjpKusNMUTm+v4IrHm9ivtC147SgWcT2VEB6
TR647Z2FJxcQs2whmf+0Cr/h9iZ/GSs1Bz8CkqC+yqB02PnTog/OdM3th9it/EnkJ5lctbjF6lR+
pPQXYFOHiI6Hpnx228TvFnlAmuk7rf0EcmzSYmPL9ljQD9b03FHvWFffFdnSvftTsXpjviZkTDVi
ADUUQ0Jef5pbPKm+u01z5MVpaNEyMBUXwkBrn3ydZ/UiOv6AuhquG/G7DEyJt/nJLfN23g6YJqIs
zkh6U2yXIfXyR0xFRPXRXT4UiMiu+xXdDGecaCRejqwUvrC2ZND/vDy9tQJGWBgS3eVziR3LwSGN
bhxgB8jSHnN8X6HPIiF+j+7Gdoj8JT3JmB5Jl0Prjp9VfU1b/S6t2KHEqYT/K2frlJMXO98o1v2p
mr01t1u8fJ08xRAltBYiw6n4OM/1gXToQoHn1ctyLHjt48zP8nNVkYdbZsDouYXS5iw3biMr3mii
1oTVVYM73RL6ipb+QGXuJyLb8vVV07v97KuP83KyVG22SADJftbzz8QmB5L/jNQDp+eeNWHbvFRj
5I/VP713LZL82MzI/asDrA4CnBu1mT+0DW8tsRFyLNLGFKIst1Qezws28TEBCT6TarqV+77WJH0S
+buyBLtj15/KBQzR+tyxbxLk71j+OQpx28Dek/wbOgH8Jfqfbs9osDsuo/dwSyduRlQtEA11byay
bbhru3Pzo1fLl85UaTTFCFB51RfZ5OqQeckWOnxtcPL34MrLQGWZxjyMWPo8zOPZiYd9UdhE4+kk
5TVnCQ9130y+LMU7Mqgruks2xl+ZugnJa0hCoMeQ8TBXX4CLeM4hFnr//Fgb2chSSgX6VpGlPCzS
YfSlwx9tt3p/f+yVI9aE3JVycYg3Nzyk/YP2hM8TcWjR3xv9aOmIurZ13vc7RkTRESkrm2D1WS9/
2EM7HLkn3hVFcbVtJ/L5xJ/Q0d34939tbcVuJ/ErGy1K6Ap2c8lDnmYWHEiAF64HjcK+0W+/+mr0
oSw0BF4YEjqQ6BenNF8qaKfl3dDsNCUjNkSOKkGHQ0WY9VDesSI8zkoPurP3p7+S9JqEcFNTgcGa
zDwkzfRbRyCf081XigOuiaON3V5bf8ONq1q2nDiShZabtefBdb2jSjg93v+A2y6+ETpNQF+eZLUi
cczCdnQ/Fl710QYHGoBaG5eCleFNOB+05usk5w7DXUMeLKu/kMh9knrZOFxX1saE9FkDHmGZ5WL2
tU6PSQtxLi/39rUWQgbob9uUMualp1JMfuT/jJ6MfZfu0rqmwqSFW4qctPMIXGbqNpbvyTZDdajf
uiatmKUpY1o4tKuLETaTWnGrHsFT7sVH8CHO6IEBNOfd1Nhiq462tsWGB1PhUT7JgoWa+LjlL50P
ysX7xrm2vYbv8nioWVZgaJvzybfHHkWEudhn+a5x9kaqHW1LRk5YNHW4pOMzKcqHmG0pRq8ti+G2
aerUfTcPbqgGfpzl8LHEz5Boq/1hbWnMckE6D7xqPBraY8V8q6qutM/4vqUxgXxY7dQeKuqETToc
HTWcosU9u125MfzK3P8D4mtYo1gzO+G48NPSuY8JuPPvW8zKqv8HwOemeFeRCQ1Zg2bvjJbeoVya
8rSAKfd0/yfWZm+cvi3eLYvetZywbJvHhain7aCwNvvb318dhnU2AfUB0U3YSR8ABP0incV3p+Th
/sxvceuNWG+i3QgOcanHmYRqnr/kLAkq1z0VpL1MXnyyCncjHV9bIMNrbZY2TUPIHLrN7B50aieH
3LHJxnG49hGG21q0cSyXJ3Y4R/WHChDNaM6uKKIc2TI8VvXODNdkiFNtSwt3WBa477gEFpQrIffe
xceGW1vgw5XOEEENH2aFXpKhcZaQzPMhTcjRS8TjH9Wurs8P3KreN07z0kX9A3ejj8wSG3nqygaZ
yLiu66o09tolTEiWfoJCz+z4UQlKl+N9O1sb38ixF9R+XclmHc6Z/Ij22oeW9xu2tbL7JiIuckoA
Wyc2hbVqT1XtPuZR9UXaUepbcV0fxLD3WDPhcbbE6xAwzFMoqTj2nkLq1fD/AbG4xRG24uwmNq4X
85KDUBirNJQTGu/ks2zmZ9QBXu7vwtr4t915FUyWAkgvqNLqEBg5oGnsOg+HvFEXmjjF5f5PrG20
4emgdhgknt013g96F9fmbjzqItli8Fob3fR02yqcZrankNci/0y0yyqfQ/tqF9hCmKA70By2EKNR
U9hLSz3aXLoBb+kWc97a6hu+DVm/uqgZloZaNRTmWn6oZ/KLimFfYm3i7tqiziDEV+iQx/J5Jtb7
Xi2HstdbWd3K4pvYu8wZ2g76XToEN/vt1RXqATPHDfO+4aysjom9K21JvCb3xpB71bFLu+cqj8DG
mG1gRdYmbxzRY0tl1JTDGCY2Cp9o+UGfRjyojRxjJbkmt4965Vi8GlTvNnYXaqbOCbGvZNB4j5if
k6Td94BsIvAcl/GxWLQKs6GPD7qxL7FIHT+OyMZ70NoKGZ47tm6vndnqQteq44Mbex+sLFlO93d3
bXDDcVvhllBKq1WYD8Mvi7gxWnFR2to3uJFXW3K00YaDwdtq/Fk7felbINW8P/aaWRpOW+RN3iJ+
qbDKUa7NWpwq/YL4XG2V6leeok3IXeHOaE+KYgWvEvbBzcSBK/eFRPJ9atehK8pzBrSFX1i7lKsp
Wgz/ttVZV2XcjfgiuYj0TGhpXdBVucVPtLLRJvBO5zUoZSB+FSpbvecu+U288cP9rbhN8I1c1cTb
LXgCmzXaP8OoHI9SN5eBuUe7VQ8UzkZtNA10W2D+FX82UXeon+Eo9soutLssrGJ2HsAhNFbDd+jK
fb3/NWsLdfv7q5CBEnmXg3ylCx2RXK1sfG7Bunh/6BWbNWF3A4uSBlhKzD7RIKDQIIHvLBdql7lr
b6Tca7M3/LmAUnjbQIg5zAgrPjpNWlwavGrsc2gTbaczXhcstppwmMlLXOlLb03f76/N2sQNf3Zt
yIYXddyEwB8MpzRRoGuAH2xM/O2Vh3jv35u6LE2L5yY8cqgu+aEhBuoTW3+SdbLhAm/bJYRd/x5f
RFJWy5zWoRQxwGTnbtAnrqOLZW+Vid5eH272ViHW5Hg31VXo4iEibEiuApuU+0heuQnka6bl1h08
NWHiycgXzXwqWusHHbe4XdZmf9uXV06VJzkDy7lbhYWt89OQLO5DLMZ85+rffvXV6NFUgH9fO204
Nb2fUjRXsVDMabC0u7yKm0C+anSdDG8oFUqjCXoyZl4qfmGEx1uV75VnMS4NvxW5hJQv6fEL4Ckp
PGD4o/MM8uN+/jZK6rv5E7O+2Op3WzlgZekeCGRB6vShSdkBdAi+Z1enQgEnrB+7ZDrAAim1fT7E
B/xLbpkce/0T/2TFGSBuL1gXd+vNdM2zjDPeYeWSUS6KUHQWZidKn8MFGsjkbbju29dILo3AEM1L
QRZLliGAF+e6jc6upc8Oax/JUh/AffttT/zhJg7wRp7dpn1d4nlvoJdBsWMRLXLDflbCg4kAZHMq
najvSwR+ZFhDzR+zSfyYefTds/OtGLeyUKYKKUKz19RDhi8Yyn8oyd7P1pJBrSwNCk7B9gAE/MaW
rBB2c1MddNQNpAqEqkJLv7Nt9iQax9fTH2Mr2RdX6tNUfaC8xjPm6KMevHMZjSgCCJwnM51X4RyX
eIMlWczP0MbM+n9aTabmN0j+tno5/vT+/Dep4Sbezh6gm9amcPmFp/7NYfD0LxI/By8vbb0DiJ4m
+sWh2cPokofUjv1szvwO3lnUs29vqX+seJepK5o4IpsJxF5DZVmnKJPfWNYdxyX5fd/o14Y3ok7p
LrolmZyDvHwqWvrS6eVEx3rrVXvNIo3YkFJvpFFuzYHqvKfcLetTOgBkzQvymaErAG1iCdlVbOKm
uKiErt04kGwJevucz0UIQaZzP1v+bP8isfvPruUykXmDG7VeOudLwJuRP9AKjPVQECvOsVPn7+//
xMpBadLE2TX68Oe5XAKoLrQHXUzFgxJutnFQro1+26hXByWfIgvnez8HLG7cYCpAIzYnzrBxJVsb
/Rb9Xo2OcrjnNSUDMw7qcU8yb4hfpMt8vL8yKzHUhONlMsIzOlQfwLszfhJV9EHW4l1HwFbqyn3v
59wE3glIhTUJi3nQ9yB87BTUCLIYopX3v2DF20wOt75MoW/AhzlA1wFKlFPtnlTNL1C22FVo4iaK
uWMg6FOC0GBi4nvDoaYRzSGr+p22abhzZg9NAs4rGlgWP7nafuZjutVWuGY7xilPltjjvPKcoOva
9qS9JT9LHCAbK78SiEzU3UgVcgjodgaQI0PvX/urS60D2KNOarC/dFT/2rXBJqQuq3hU0Zo7QdpE
MzgppkC4qj1mdKuS+PZNm5s8bZ4ncGVplRN4PXor6hS0DpI+UKv96SjnktXFNYv39VNzU5h0gZ5q
NMyRDopM9F8FErP3anT010Q3YIFRc9k5D/eXbWXvTdybYy1TmRSdA7uafuVx8aTo8mXf0LeffBWS
4qmrs6WwnKDups6vyUTPS2bvA8RwTv8eXY6zSzmIHoKWJmDytFtoVTrl1qP3SsAzFUq9iebgF+x1
EE/6EM3eb2fR/xus7sF25bDhGCshiRsuXaULX4ZYOEEfTU9AnV/VRA596m4k1WvDG15dDlSwJZJO
EGv3Av6xazqX13jZAmasrJAJPZNzK8CtznlQDPLT1Edn7MDJlRnIMb0t1NCKcZqUcGPZCCiFTCIg
CX2PduuPbBYb5+XK6pgYtIZWRZdVUsObK/G82NrCmQNtFWDd2OwWG8n6ygeYtCMF+ldUC43bYEaV
7iMY2eTB5ek+TgFmliVKNuQWGrOGwEVYCAA0nI9WVE+X++67tkK3jX/lvpzMBCA2F5GBtd9BEPuS
sP6z5TnnfcPffvbV8LXOPdD8RjxYlHhu+nTw0bl6dKt4Y/pr9mlEHwvKD4SCFSHAu+SHkcqHbom+
OYxforLdl9GZnL+JqK3GrRcnyGviACPp/JsU+/aWm4A5aMlC8qRqdGBPt9MmUeLYIc/esMuV/goI
ef29+nZRxTyNcOSD0vln77XaH9vxUzpYlzYWB82bSwqVyZHSC5HOvguPCaEDeS5AjJDLDBgISM5u
bdlPZeQpSCbpYWPTV2zWhNFljUNpVWscCl31cVL2D5ux76IQu+qk3ITRxQUUGSw1OMGgx4D002Ve
lo1zeMVcTQxduzA+y3l0AnABA/M90fpd0pcCqCKdHGwNu93ldiaeTvYaSGqCTWhmgIminCvoUzvk
DNZja+Mn1j7F8OwWOr8q55UOwDoDamGWWUcPt5OT3TX1sVLeuHF+rgRXU3iVqLQEiVo7B31CXB9Q
jcmvbFDR71soI78AhWrm1Emqg5JPWZBwp7tQ6K/e+ATdDS9cs1bnbyfsXdEXU1LTwLaTd8M0PjXa
OcqIv+z7AsPHZWfXzsytKWCjLZ9kMo8Xh1VZQFS0xY209gVmjjFCbBJymVOAvlT2VHQqOUK5Sj4J
t2PH+1/x9lMgNzF2RLqNK3lGA148lGN34JF9El52yO3fubQOQj2g4Hr/p1YMysTbqUmAfFuVqMhU
4+C7o0jRMi67jQvi2ujG/R8XUN6qGR+SxtBCs0VrHXLLKzfmvuJ0phIrbRlSLxc7YQ9jfVSia9FK
PXSBrKU+1na/lXav7LjJmSfGKaEFruWIH3F/LnjmfgHx+vJC56HbiB9rC3X7+6vMwO67Am0ejAT5
MLuZ34K388ficL1RrfqDP3ijumjSzcnWWYp2EiRwqnclyS8TAFFO8XWu61PR9Ye4dE6l/WWs2lOH
vpjWc8A70fhxKv1cbF3wVidhOOfouElHU2SGEf1g699VCc4+96WMyWGs+5OXXDuBS818iL3Cx2zE
zG49WM1O2mNuYuq6lDWgkJt0kJS0eLEX9PuAAHl8nASNyEYIXdlIEz8n5sEW6CqYgtJq5o8VIBr/
lElSftnlraaA6QxN4znvXIQ3Nr5YmfVTyHTf5cBEz7U8mVhTIfZXk3ego/uwVGMAr906WzxY8hsW
aGLmMjm5LcTbxsCT9Xtml5XfD0D42s4zUrKfAx1SH22Pux6+0UPwtzsxgWc/DTxFALSJ45eM10d0
HlpH3nTtvoPM5JcjrtsM4Fsag767sbTw5NfUVQ/Ko5/vb/XaehlnMS1ERHu7nAKZFA+De15qEeB/
Ot77HqmpH28poq1ZrHEiMydqtNWSMZADKC513kVHYK63WFXWRjd8PrPBEVPZ8RAwHuVBgxeowZ70
h/trtDa4cRR3Gro8BRKUIEtV/ehB7vari6N5C5Hz9vDMfEVL0XXk2D3S3pQv9JyRqTi7ePY53Z/8
CsSXmzA9rQrwRjXQjVKOVb4jEKYLCW7oByR40ItD+9nnpi0KH8/k2cGOpyr2F9KXgcW53PD5tz+Q
m0A+q7fmiHHYmDV4F73UsS/pTv4FbuL4FNCZeVXxMRhTxXzwGaGFNq0fCciF7y/gyvFvsug1NSuE
lU7YHmc40dJ+ti30chbsSQ96gz1sbYGMODLCv8t8aodACl2cytouALjTW4f+bZQ3QqKJ5CuHuijt
cZiCyhaAUMose6CKFI8i0ftwspwYUQSKJBMXtJ0QdR11ssoBiuleFW3EwJUY9ee59lXWUkdj1vf9
MAalXbxrRP8BSOKgpCkEGOi7LJWPMkq3BFfXdtsIJIMaZF1AgjAoCjKhj1tm0D50xbXX3Dtq3Xsb
W762KUZMAaw/AbdGrAKIj79Dn8u/TT5fSiK/3jfaFYsyUX4ViTPe5vCKWojk3HT1cJi25Q3XRr9t
1KsN6cEmFPURGkQsd67fOU01XvKeicu+uRvZvJSAzIpiQR5c1SB+1Ml0XHqdbcTDtbnfNv7V3BNd
R+BTwEkxU+YmPnh0IZFNWrUVzW+zfMPbTCjfLbfhUZ+NAXfrX2WpS7/j5KGEPjaPyP9imv/et0q3
73v1HZ6bOxxcJFOA6wk5qI5NRxaxf/cNbvizXQOmSSZsgcxcB8KYFT+4jPKNiLq2BUYqQPLRsVqJ
82CMVPUordIOVDttQQVXPMsE800DJUKN+YT0/+wIvpzTBXI8rad+3l+btfENz5W5zFHRTuFaoMYB
bxuIBuN3YrF3WT8zIX1wrKHKMyx9DSn1k3JG95C7kbVr6ZkJ6HOrFEx5Nu0D4U3FYRwbH90sW51v
b+8rM9F2zHWTNO7TPshA/HhWeGJ4SAu25VhvnwLMJM6r4srW7eL1Qaur6pRGY3nolvTZTaL0UAH7
6HdK8MNi0a0fXKnkMmm42DJS3JeFrYN0FAt9QA4I8uW0zj4kHbEeONorj5lV9SHk0cfumOBp8dhN
dEs++207YyY4Twx11QDQ3AdO1l86Oj62Xf08i33QTmYi84a5dIub7FBQE3BKd6K4zKX30qXOs8Wa
nbZsHKYpqNtt5iRInVCgeYe3XP1dD2PzeY8jMhNBhyZFp1nQwBy4xWgfoGajj/hb61sejTau2St7
YKLnnIlBuM2xu6DEC6vl9k+aee9pVu0qejMT2mZ7wJYUAi8RtazGfwfllL+7Sm5R5q24o4lm82Q/
oDkBV210dg+/J9Usj07ZbjW4vJ0oMZPSTtqgM/Y6SE/HJD1kTfcrE+pjOmc/wNq45YFrX2A4YAL4
sYUCPZKkqkUrraOfE2veZ5smBK3OXNTbeoTxFuCn2ue0Gv2hF+TXfeN8Ow1gpiJpztFM2UgxBX3l
Ch+C5lCuLFjtq8L5KoQ7X9hYb1Q/14zU8LIqA1p2iJQK2HyOLA3xqEL97IrI3pVpoCHt70xDJDIZ
ywHF2tKqv1ZcXtuUsQ0HW9lhE3pGoRJSOt5cB0M6K1/F7LHNnY1q5MqB8TfmzPk/Ws5O13BeB2OT
E5+C78ix0Ubzf0l/63JuWQ1Sw//n7Lp2I9e15RcJECkqvUrqYLWzxx7PvBATRYqkqJy+/lbfpzk6
p92Anzbg2WCLaXGFWlWkT0kQn/fmGvTg0ozOB+Ifv4xXgesrsFWeKhVCSNeiV9d0fLnyfl84Vltq
uNiNDcjclwElMs9LUBONDtWiyC40rXsMI8c8z5+lVfC30DRviUdLoAR0WjrCH7R02iPtGdgfG3WN
ovHSam1u+OyyYXRiMiC91Q4q8T05/ERForlyCy8Nv/Fjmd9FkzFudxr7KQJOxoFCA1+q9OM7fsEE
bnFpQWCcUdm1PdE4XoLEsWV7UnxwDl4kUCMIWHDlnbi065sb7linGtaomE5EQrM+rdk0HcQ4euka
TzZzYrt+bc6F5o+ndWHRtvCTyUdvdhUjq+n7zhPejyc9XyvUXJjIFnViKsHRDNMiOKL8dy36O6mx
UP58U8zmVGq5+9QMtux5kN+ocaw6kld2opkYXC+t7fj948EvzGELumvRjdrM60hyGt5DPzvTofdw
ZtrzxuB7hMLNx79ywahvMXeTZqiL+viVsZ8THqrvYBi1fnQlvruQFPS3iLug9QLIkmH4mp21FUQy
G/8gpwE1mTHxdH/bnOl4jqIYb5Dy/HhKF87VFnlXLes42pAiA7xOsk88sMCfGhVe4xe9NPx5Jf8x
vIuUQQGSm+bEqtqYtGkjOoN+jQ9X9v3CbQ/Ov/vP+MqhtTsbVBasKfZIm/4eXJpAFPyoK/v0uRXa
mCthWlKxooNBMbGz7uO5nIeUFyCw/NzV3mLvQqXNMGEbTpANfih1/xbwawL2l5ZnY6MURXKsWrrx
5JD5Ts12Tau1ffcKYBVU8fLx+ly6FBtPpGxWSLyyHsWdiez8pb41fpwCqf6pPLW/Ba6NhBaBD+2Y
UxXbl25+koJfMeAXzuZWplTrCSW6SJDcxOah4DPyyPHnbtVWoZQTb9bVUpAcFHioZ3b+cQ3MlRbt
SxHwVpVUxd0qGMfgJdcz9NvEl2lAlFV7SRxNydDJvePUSD7Ne6WLK+7spbXaXIKAtIsLHSt1GtxZ
J10TxfuSmjn7+AhdOKZb8NdahKVHrDyP7u6g6pZ1bvxnle5jRPnnQN/+FgHmDa5T8zB2c+iivcTM
eQ0HdcWnjWFs/ju76G+BXtIGUwWOLnC6ljW/Fx4Sc6ZqflSVbLKlMTKbdDXDOpXhQQ/DcuVXL2zJ
FvuFAmFl15C7ue7KI4gkMjDov368H5eGPjvv/1jVTnVBCTFCknMSfOk9fRo8yFp/PPYFc7EFfpXO
vPgB+Hlzr5x/Bn18a011t7T8muzOhc3YAr4cXgdFVWBZTE+ebFs/gKfw3jVjisuSKQOlOjUfCmHD
K2f30qu95VSDCRmqimJCPTTTVtc88rotEseNDyuSs6zyv046fGRGpWKdD5SFn7MxWzhYC83xsuG+
m8/M+SH65TAs8eHjPbq0/5vbHkNtzEQKQ7OStegHJVDdXX59PPal/af/ebZsy0a4N8zNFToIVt97
ptL5GvD6SvX/giO4FUtVXg3pi8hz85GV+3ZuYdiLYyfkwXJ7B2nix8/NYvPoyYmCXq3FLGrwnPqi
OEXlgFynf2UWFzZgCwJrR88Jwfbt5vEqMibcG6uuMXxcCMC3oC+AL+ioCRaoct/Q9zuIJbHLa2nL
hNcC8nJXtvnSDM77848JgXKD08BZxhFq1ZtDor/NNP341NpvoV90AaNvK7E4Arn4M3xXuF06qWD3
8fCXvvx8cP/58mIZhM/q1pz60YGIIw3IbhVdmX1u9POv/jP6ysJgGlRJc1O7IgmLWKSaFMOV0S9c
ri3USwg6eS7SxXk88G8BVc/e3B9sOF/xxS7Y1i28f4iaafZGnJ3e3oXmfuxfACNIBf+KOEjIX0yF
VwzQhVu8ZVkzVsTdOOH0BE1wU8d+vsR9Puj4h+uSlyjSn7vFW1BY7NTKjYPBnqgfj+jvdtSub6Z4
5zrkGqfhheu2xYRpNKO4jiGYiT6coZykaE5YOlvKBKo1cz1cSxBc2PotPCyKVllatapTDCJ5NAdH
36KxO9bT/LnnZosRKyUNuFMYBKcccqlgPf3hlSi9fHwrLn382TH851ZUJYA70eiUJ9olhL8DVDV3
3z4e+oJvuYWDhdRCQWbG0FPd5R7a+H20ZDXOBDqDK4f1gsHYosH8KACsvxnWvAM9cUY6W96oNfKu
PAWXlmbzFs8OVdwncXkah/Kuo/rvChbsxEUF4eP1ufT1m/e4Z6sKJS+rU0uNEcmiC90lBVji3j4e
/8L6/38U88/Whr1fzjMc4FM1d/Z7bM91ZWdAESrRceBAaQ7U8/Hu49+6NJdNuKvROzIpt9OnWnfO
UXkQ6A7G4pqawIWZ0M2bPxeqi/1O2VNZ1t+BRnn1Sv8RHVv3czgfPzWBLSxMO6BbNHO1okEeBGUL
Hd2ESva51dkivtbGjghBzJqHfN01c/kUgUnvygW+YLC3gK8mMm4L7H11igh/1b57Mr1TYQLRfSv8
L642n7PYW9yX20WRhc4fzUG8Gf6smOpyvy1DmrglMq+f24TzTfznxEKLCRaUtPrUVmAWhNDYvK/D
+JoI34UzugV+zdpxW1KEuG/G3lpq/xrTvX/uwzemAv0/HbgLY3vyIWcAUq85TGk3XcFGXfrujZ2I
wCnMotWrAIFgv1mljlS6nxx6c21byKFwMg/VaVpr0C4qPR1A4XONsfXCh29RV54YwKGJT89Rjss0
+MATKLlfK5VdsM7/xaPmycVnEyhzowGyEj264KGhofDfj3f00vDn6/bPUSxXBrEcYlGJY7BoCXgc
WQltzgbVRJk0sNLhp44O2xa9FwvkySBIlINh2NyVKx+ODoiqs89N42xR/5lGCNmkoao7ewJkXR+j
NhaZ4P7yraT9tbTCBT9ri/DinVRl02EjAvM7Bp052glGd28Bpiy6MWHDNf7OC4ZuK5Uq+3Hs4wK/
45nqBj/SVvtgeg+0cyeK3x+v1qUDu7nGMTSS1sVBE1Yw1Y++L54ix79mpy8dqM0ttsongP066oSi
65EKksqAvq/xJ52JLcxLhQ7VgPSLU+9XI3j9y2AHcTG7/3hhLjzAW3FUQ+ewqqEGAZYA2d1189hn
AbgSk8Bf/3ZcXstG/u81YluwF2BSfsxFLM8Yn28hVJLCPjjU6+eIKtkW7cXd2TMabHMnVU9/J7yO
K2Gf8uXYtkG6HqE57UgpT9iHx9BxVRKa+VoC9X+vPnrQ/vMSm1JaxutBnsgy/7FjexPR4YBX4b4G
0dfHG/y/Tz64oP/zJwQrSeiYycnrUiKtMkiSkXq+1o5waV/Pv/qPFSp64yzF2mN037zWVbsLvWHH
9LVe3Evrs7m2UgumCovIXtCieBjrci99nvR1L269pd5/boU297dzFh2IaBSnYvTehqoBwK7trz1m
l5Z/8w4PfPZZyOriVFExZ04l7mjRrFc8xEvLs/GeQWDEigAw0NwJ22c6UZO6fdglvJKpmKJrQI8L
e7zFhlXeFKBJPShO6yw1krAQgLaURwla4F4+tQPbxpC1r6N1xjXL214C+udzcgQ7yTXM/oVV2sLD
jFhYUyJ6zFs2j3AmfC8pa6jehn0H7U/d7T6exKVlOv/9n6tQ2ZaoCeSmOZnat3r1v3ZkzWYwZF3Z
7Evjb67aUoQdCYMlQkg8Q9XMd5YkRnScNOoaB9f/TkWxLVKsa8ElBV3xKHd1tI9GtDQCWPSuPWeF
tODyRQFJlpoAG8TtNZq2S5Pa3L2oJ7qJXDByUNbeNLR7hcaMybS/fk7dikWb+xeBlwbM7DzI+871
Dr1eQV3meeEVL/vS528uYFMTR83CDfIS6mVI6i9qjx4B/WUEFerXj4/VBQPyX8AxKN57rtBhbn2/
8N9GgjaBx0AZcq0H8sIctpxZ1oVEZgU9rbwBTSNLdSv4rx4VNi9tXQBzP3d6t9xZYFombGyUnzed
Fz3RrteP0vb+rqza9ulzK3V2Y/+5gKBqpZXDAz9nE39vHPuCtNEVJ+DSGm1iBuKEzDv7MPlcRAWw
Ye1hBQwpLYL4GsTq0i+cjdc/H19F8RyGzeznaOfWuyUE7WMyjEX1NkkE/B8v0KXfOP/9n9/oqS9n
OQ9+XvmLyqFpA8/eaaPjwhW/slAXTuu2/g/aBhNOS01zyUowmPXP4Mr85NCbr5cdIwjRKtT/p9Ic
QXlQgUxhtbuP1+bCh28hbijPoud9bfx8iqM4a7uxeWjW0F7Do/zvUIptpVRdsqq+nKDP60XTGL6g
ITwaXgOUt23PVfy7DQMItVde3X7xOfqNvnxuUhvzVPWq0rLhaz6ROcooNPOQaebrlQ25oN3KtgAx
rx1bCZ5YTKp0hoTWUR5V8idXbT56QZUwHvVptfwo9FokruKvwFU2qWvLHxBOv1+mgieR1+2Y6ZMZ
gxRBB13s8jXs+7c+iL+Kgv8AM7BKCuPZPBRtf5yboUzgIlR4/vg1y3Rh57cANLF0ZVPFdZB3MzfT
jV6gEXLD2jC8JtFy4dptBRxL1hBVACWdd3b9LZRmiR2nJRlr++vjbb7wA1sco9NYME6ylubwNnbl
OuQSS2mtvgKOubBAWyyj5xSqDDSc8FGuXg7/oMLLEK/pxx9/afSNaVXKBJLwhmJ1iJNWbZ2V83it
teTC4P+F/uuKBszYIcnBl4kWu8ofhn0Z0eIKUu7S8BujDdwJKeRAGG6VMUBdW1nLhIW6+/nx2lzY
2C2xXuuOSzCqhuWzgTqyHbvqVC59t/OZK678xKUpnP/+z5tARLOItTcsR5KBQJd3Co4OmLivvDiX
Rt/Eb4sFacQCfyuvVvQyJa2FWHMxRfT14/UhsMEXnNYt0m+F4I6WyJvmbiu6wwqickC02C9syM5V
LNrjTv913fHGxiHilq4Bv7Uq3rT13ldinmKl3rvQ/ykI/+a0c5kFosnXKriRPNapD1q3eOzde2Qc
blu37NN4IEVae0Dl2Vo8Mld+m4FMTgHT+1OGQYHWIlgzqCPViUQhnZTzn5b4mepqyFBX73ZeXgKC
0KNx2VtYQw3E8vlu0sA2MQdGOnobBH/CHSiA3q5fqw6MY9ruKt29gi/8yS0iuTuPE3rhoeZuJleV
CTI81Uv9w/HDOjV++MOA8UO5dR4hHcI4OaAv49h07RfRs3wI/SaJ3WHfSrRaWY5MksiUXx/CQKQV
urHR/HhizI0T3EovOX+38Nd1701oHRhaEiaFCz4mEE/cThLEUhJyw1Q9DEOQSzTcKF7eKuo/8GZh
iRNXB6m820H7CS/XfAyiHffXXTQVNyJoc9EuuaXuDfqD31DRTXQ73J9ziqXDXucx+GF4dz8weT+x
+hHZfZ6uxfroquIoq0mksTS/ANPbn5e3rIjesSZ6hQJzmaxUlTsf3XidmR9i3J60kPQbA+/y0q37
WbFTNLJvNci0/Wh6NnR8Bzb3ro/8MJkKF9rwfB0za+of55Uey+lReh2iLC2/dMy+uLrdgczuyEAj
DzbbMekmBb2MiO+tbR6M696X7fI7jqI7odiwG1v6e6z1jQcSWh3Gb2PTgC5N7tFYsPM52HvI+juS
xd4WDqDb+KPhzomsNSq2mifFMIpkXRTYd2T74lVoNlxXcu+U5BWeZ5CgIfZ3Iyaa2Ih+G0NhHtyw
vyWkg9iPR1/duHR2JERGoBhApVyKINiP0ntqKvlIFmkyWlD/OBrq7NCjPWZlTSTgXLR+BKqPJZ51
0WLY1mFxwOMr07Ce+i9eqW9MW7XPogO9AdrSHqB4/dg0tc51X6lDhILJrucrxx5X3yIZBgcHDNxp
xRwISi06cU353dd9tNeRzqq5388DzQJiXopyXpKyqWlqa+93bMpdvLiPZcCfNbd/GEjR04hOXbJA
2VzhcQbq9uCosj/wxfGSoaiO7jrZZFGoRbfWPXnjCP0tk6IiKlMWO9V3JCxeRQu9DhLzw+KEb2i2
/0ohnHAIS3OYpgF8DVC/cp3hrdPNYYqYTOhSPpfo9MrWNu5TnNvbgdLvy5mnJFS3nixTEnc7pVd3
J9HClTaxe+RgXU1qJQ8NIIuZZpAEWwJ1a3ofCZrC8RNKyJz5US0eOkGea8N/Fri9yRD0Oej6VFqU
hUlIH+T4tnckp0yT0MnFZ5oR4nVnrvKyenT7/p6uJc3msP5du/IFvbQ8kaU3ATQlH9Tg2UT2k8Kw
a5CEC+V5U846KzsXlCe1OrhoQur75ufSrEtK/WhJFw3J8rlb6I2BpUSCZ/p7PnhjNL+gC+OZF1Nu
hwL2rAy+gDbSydYBEhlN+LfiogfOyU2qzmcJmsRy9Ki++w0/zSZ+C5GyLrl9dazagWIig+nQiZrr
LlMAkNV+BWmq6RktaWeMxfgb//sf6U9x6jZFDRq7pv0KCaswQQ7CJFXYw1SsUQx10uFJu+JU93O0
861/JOj8A+MWAKKsNN8DKD1kvaoPFvJ7iecE+9bx9hMUd72Qw1qgUWoyR0i23iy81UnRgTJvXdoh
qYHISBcBJBEyj+rYrv7dRKDa5wRlmQvPo2kfDnncx6A/j8DlStK2rrqkZHXmrNVTtdrvoVleIBNz
dL0WaTJo0ldoPYho2hQIKKI+AHtLz49VZN4HLo5h2D8jIaUTJCpSjxVtouTqH2Pa/HG7fk3Q0jPv
irPJD6d8hExYYYasqYo5iYqxv/OhihKJqnlYZXzyIJsY+OMZ8ItCZUzu+OzFWUPZkFTK/UG99fsY
QbxMT1Bjr2KDG0ze0WE8H+DDqyPa+EFCGQkGlevxoQ9qF5YhfgpnedfFTc4G9ziXWkDBcNgVunmW
Wj1ZXcYH04VRGohVp0ZGB40m29bRoPaadgEBHeoSPngcecNAd2MaRepH6HU2HZSGVoY3+JlTr7/h
JJukX+Y8suuNXwa4/xW6J6BLNKRt5dBsCER/o5a2eDYcWhi+wZsg62lXNHxHxuUmAj33Y9B5WRcs
7JmpNWkJWEaKdSy/DhzKApJUkKvHxrmhd1/E4SuoL+4hW1rsO07KnVf0a1rqhtxY7v+aHLdMRKdQ
8+r9MYn8/k0uK0/cZo6z2oNOhg0MABfj8O42A02EgB1bVN2m3ryikMjUH+qoLvNdshwZY8WN9uYg
JWUHfF2kjh4gTDvI75Csg2R2toB19bBAgiYFTPEh6sGmDAcBV29NKfXulq7I/KEL0gWFjTJumgy4
65+A3t7g5uUOwgk1hsEvd5jZbjIrfzT9KA6kHu2RTkTfV6PXfB2Dsbktqsbu0M+K01q6TqJat37l
blBnURBKiCMv5ZqoCqn8BNT4K6pBqo7TyQ3Bwkg5GJ9sOdyD375IRsVgs4wv/azD8GpH66kzaLUv
i4cWvRf7uoeaCSm9rkq1MuPbhPuU8TYiGmbC2AbueCl2U1w2ryIK4YFCazTzJO1BYNzb3eCUJvdZ
s36dFl3uKeLYVAhgUApWOkGiPAOzZmtlTTLNjP0peREka1j5WW3DBQIdrnriZTc8mZiSajd4RfXC
Vgg1VXXcP9Z6RKetAzHF36wj5degDtSCVh293CxyQDOVK1zGs1hU7oTnU8qn2c6H3gv7I9SyqtQn
E1idS6YAKSFs3ulFtG9FBcyPr8vpyGvK/ziQYvgjOVju0Koq7P3azINNhGRhVnTF6kGNrxl5omwT
LOcCdH+YfK+5jSOn3HVx2SedM/Y7IQN/L+qK7Ht4rDlY0MtduHJ+pyARtSMIPw5g1q1+sJE5D1PM
uvu41uW9K3xvh67idSdC8gxR4SipC+F9Yzqij4ihoTszcripuG1PeqFTnEyNq79M8E9Twgdx5qyk
b7qF89FaFN/9yFt3AV8jtJ3T6XZpSvlziEWX6lH+IGP91Bb2B5ME+y5Azo6gAh7bvPxEQ8i01zrw
DsWkXiJQJyRIYOuvaFrSe3eVS1pHrcpKM4oiCaaWPExg1Dmwc6UN5g+5MLYEKDjz4sULmymViyfU
SdPKK9JlDt1kHd0FKurxQ1lYmXl6gU88D8EeAtzsxiHCJKNY6JvUfXBbgSg4pW3zx1vpzUC5eGyZ
D62/LnwZlvpnUM/xCYBMmsKZX+Clz8FfENCZpIA7BpWvSSQNuBKScuI4dBUaU7FX7p23WCepG9ns
e97pN4/Mbd6i0/1Uxx5FXqR5cCjrE8uW4QZ4MJo0fIqnzCu4j+trbI62fv1X8LWBmsMi9g1kIyBU
Im/wXTxpl9G8eXyJH/VYRSkMI0tBVGoOICLy7kB+M37VpCfFToYAWybDGWIAHclwH+Lcp2skgwRl
ojLxuwpPTMRl1vG2SNFugkukuwFyKDHMLB36712LpktIccygCxQmK0Jrvqs4/BV14ZxOdgHIL/Jw
9lfGboJlfliWxf/CcL7AFdaVIPOy+oBq0VOt+i+u6PvEXWnxBpISPEqF+okTCeIk6uucKuc+rFa+
68ewzVihoD9DhWGgS+sZQGYdOXqsW1LNW5l3lQ9KU+t7aYOPBLS3c9PAnauT9scSEZfqM900Ybb0
us38BuwImrAwVdCUBUMWK1PqwU+f5yg4UjP+ZOAgOxDePi4d0iVKW7qr3eELHK/x61KWPtSbwnDf
h/p+8OHb17ItM9/oagd24+ImCuirEt4JfmkNu1PztAqn5oep/J9u2SnQcaI9taijb5iicz+27XJo
uvkZ8W+XCNdFn89Inyyj6p4h833olZj+9Ojh3DUD+z6ueO6L0Z2+RHNTZ0ENak/kp3TmiXl6Jiv3
MhqCp9acD7/yRJisde+hFyoY066iczpHLRJvePftbQRBaJ4ZV8b3HKRrB1d033mlm0R3TKW9qRlC
O1I3iV+CeQWOoU0dnHxAv6jIBt6wPyFv68Mq4VPPJVyzpjX9vnImeSQOL/cGFMlZZ2J/z+YygqGk
bAcFTSCBFvrTCSw4pezU32rZymwWgY+VUX8GoA2SBkJfasXNDenwUqLGixijL46TUvpmMuOUsdp/
9yvT4rYRF9ogDULCKsO/dLcE/VlHWujXglswAFAyhuHBH1f/Z4+w/rZeRvs0BKjPk1gFeyo858aX
FWj+HCF28OL+uOZcPIuLNRssEzfLRH6VTk12xgn6zJSjn9u5e6+APwJUgdyPOAsng8JhYo1Ve7Bu
lDhJYZtM/vqjXiKScQmjpLmU+wABdBZM6NqjKAs9ab89S05yf4f3pkgNd5EAmUbngP7v4NbvaZzw
1VkfKzyJmaLl+LdUqnkocWTvOwcsoknNG3ILFRaYat//ajprwSXrIQavZu9A5vp96Lv+hIY0catJ
O3w33tQiW2rjZ6fHmH3Q/gwm26SDDaPEhR1Oqmiav0UB5++BG9q0AWR6N3ni2QpqMkT8b7ae62S2
yAxYtSz6ceh08U5ExLx9V0CHoUK0wU0hk97vR/JDVJ5swBUD59lpd7QfYTCaeDbBXydeW4OcQzQ5
v/BvpXyytZnaLnHbLhiOrDGxe7suC4y+P/rxrh6DIOkLb3hfnLq9G9CHdYcEPDzUqlThLUVa84Gg
o/3O02hL3cVDUOcEKmUPYQAa8r2OewJrBq+2ByYT7eIkSMcQSiSeOzp/67FS9wPCr5e5H9z2GDuz
4ofVLZchmcjEktmT8F+nfkWw7rN2L9uBP0B7grEkCgViBbywDsqt7ejuLKfRN9/nTXsbu5r+QZfE
tCdymX/qeMZY01nclbgclEOesUOdrK3X7wc1TfBuB33TY6o87egAoSNioUIaRUEm5wlJCwB7086J
cD1R2d2JZbUZYuYK9hvNy9CCQeGMTiAhQc3uMIuoPq5LyXOnbc1zAD7EBlZSQDYOysqTSbgM2lcR
B8t3aIqNIDusXeQV3LBs0SIRzncNCHJTtAgGaT04ys/cXjoC2IpS3eMukxDKcz34Ky1f/7iIC4+k
KMw3tIWgqyWMIDx1dHTfZ6qK+h2D66izsYbaJgKTWd+bMa7zgpZulKiAOf2piKETnPmCtX9caX+5
XlfsWbz8XSAvcSMduzxHog7GfRt2zu8hbCmcrqUsUFWQ6/yLkSB6aGjst0nUWPl1XSKWDOug30pE
4XdV2XKVTBJP1rzG4qbnhUy7afQTKcFtx4CQyDiohu/CbrIH3C1QlamwQJOfC6DTbPjdHNgZ3EB0
iCFNBte3QPImUwVCiMJdED+FzkDTGYuZoveMZT2It0QWYJPyFe33jyPxQMgUViKraEVSyE0MB7hz
HT7Cs4epR06xrEf0LE66hKMdN+A5RgSob1FfRUrEUXZM+0KR73Er9E3pAuxlIEUTpQ785Gc7xvFz
5JPqoOlk95BTQDeFjOsDswFJ3Khazl0i6oSqk/yuVBun4JhAID9xPT4veokS1JjkCVE8vApgLXYk
DiEXttTzb6hye8+x4uPdslTOfYzEwR0MhYes0VKfgorbtJb1eBxgD5MBzRBPwul03riRsx8Woaps
agvlPYBdE/wvhbn3OrH8dqlT7foiogfTkPkpdll0jCx9rztRpXIqx0Mwyy5X3ohsQ4EcVStqmc9U
TreT5TqHJ9Q9daAXzgLqFEkrRvtK7aifi8arbroVzax6Mv2hjR3vARHBlLlha7+bGk5Q3Q1g/2mH
R39Bgkwq1qZDZ8gv40VeSlY876SUVWLRYngfGHCA8pY5O2h/DsjYijg50y/um3Wd9qPf4skw0IvX
Gpk6GUgnI2RcUwlPG1mftUUeIpQ7RcJpV8rhK+SG1YO3tt2BFp2TVYH3uxtjvBzOhEKYcLS/76Wg
txUIxZoE6djz0ejpraDy7zT3boL+wDV1Zkfc1HSOkPmDa3NfcsjwGVFMu8rn31wDXUA2OiQJgqV8
IGyyJ0g6/ELEahMvEOHOPXefoQfnDUz56juBaBvqu4V9gb3onqQU4nHsaZ3zcHW+6qBnfyISkscC
lLXAL8D00a6b3rXUMMnwcfYogxnEdzy+j1dtMzU3CERjx6buCoqZQbPpxS8jf+dNPejOi7n97q5C
fC2mxbnVi7+caIT8pFgqP2niFjYONYDEDOyPbZvq4A4IeljXQMohMhSUqcw9NKtDQddqp58I+5Bk
bnrukSQkVhybvkWqUjJ+BFTLOXSuHTMOR3MvcfSRuSRvgZzju2XwnkwtIJ7og8PiYYCyfeLwokLI
qnUKF8ZNXOqvsLIzdI5LPqcANY03iMCbtKLkvesNtDcb9VWtJYLo1ohvcDD71NRDc2pAwXtqATLf
4WyiNbxn3alwBKTAHF/gorAVvsHkPtZxQParosO+KoTEC24bvP9IyN/ScR12eOb918UpY7z1M70p
oCW5r6b/4+jMlhtFsjD8RESwL7cs2izLsmS7yr4hytUuICGBZIenn09zMxE9UV1tS5B5zr/qE3+E
fXsz5ZtlL2qfGUrEdqH1EYFH+llvauomyY1cLr21ONyVwo4Xe3AfT6EDJMpA0hJpGE5jE4R6ppad
XICe3UGNVNumc2KmorhqhNPXodi0/HOaRi4jd8yTzcoCsKa6BbqvXHtH0cwcuY0DjNJ4fWxk0pVg
iWb+1bZl/pcVhJ4ebwqyiG1xTibBOm5aObdcTceIqYyCubHI/+tSbbxaBbxIvy7jDnV3/mJNSHEZ
l9wbRIz/o2c83i3fGH1zTnOipW/6wwDg7muvWk6FZ7k9zEu9fJu6bO/r0M0farYyokhaqR89UcN6
zCDfLdawt7ab7ZhoF28XKFnezJEqMk5xht6GAf3Ab5QnKWjUc5vVzY8OwxauzDS/antU78I3/Ovs
1oAg1TJVcTo5pIrmojqM6aZ/esXMrzWVqwGbEJCrlbhBUVOf2coXa+ToCI1sm9+1tCr/TYKgLbsI
hnuZ5Yjy7I4WV3C+cNA9823qh+LZouP5V5dnfdL7y/+v6F6ku4dc6S1whupcwOAf6iwwmfk6Otto
VeOD2HDHKM2p43aYszJ2NDs4zQNXweBJ79ckynWfWa7a6yq1rq203OMs/FJQpejnT0FZgF7ko5HW
GA3FVMeF5RhvvM3zfvEtrY6VK8Z1Z3s+N/zqjIfHXwgtIXlM0qG7GWXOSTFnxh6aobhKJ29O3Shl
PFIPj9i0PBaBNTzN7rbsUNo7P6JX+qU1KMsT6zL/kzZ6xaLRphnpPazDsTA0cLQxde1z0HRT5Kl6
PtpVB08u+6pzI8tvvFvj/V2NZb1UqeNHfskhq/qROqSyFrEnTcJ1evtJquDFkn0POYa5tCZrncqt
/TLYTz2td5VW3YsxH8ISgBsg+GLZ6ZtMy93QeCdvtBsAzO5NBWsTgoxxKdlAw1xRY7lkkZNlXyYD
OUPmFhm+81l6+i737DdCqqJ60n4FvOZMXsVxdrWTzRQGxo9lFC6r93Z4X05bO+qPzTCSATs350em
Q4kOUxpXxXju+vTZ5bqlvnyIVZXZSQUdENkp0SujwXvYxZlqPyrqSwk5Zp1mERFi+ttZ1u+ucjF1
kmyt69FaDr8GoY6N6p49o4zmSex43mK7Wo6jr92LBqebZZT7zdQZnIxkFeyrxXQKajg01z8+oOKl
VN9aW8+hVXafWpAe+rpMOrWcvFpely3f1ZM6prN46W3Njcy6hzjWfiNlPk+ee0plexOBeDHnUgEf
Ispe9F8AYv/SQr74tvYv61YGq5xRqOuB4ZHBRLUx+MfRm589gk+e3Ma0EuWNfyS0Qj9K8ned7cVv
0iOD8dHm6B9neQs27bwFWSJ7+aEs/zQG3l2ObsCzVP0RGvSob32kWhm5TnWZUjeLAyvf9gDYOPKc
Oio3x4vQ7VVhzgkbGq723ODXDg3p7nUu186x3+c0O/Zz9s+267DupkR3IMIsDSLH6ZZ9ETj7ufPO
Vdnm+2Yuzr7v/zGL4dvjTTwwoHchlRYXi9AkZvlIquGo3G0FaXaZXwkWQZZD6WxuzfGYURVBQ8V/
mTJr2Fc2TtJwBDTJ9t5uWXtgpEvjXvAv9q12Htz6NW/zXdD533QiyJ9uk388/mevLc235/fx5Fhf
XdOdHw9Bj3XJx8AxbKShT81FU3BDQdH8qy37wKn1V1seFh4i8JtAT/hPJgMvUZozQWGP8SFC/F2D
AiEPlkMt5tjIxW0dg2Q268R22ng09PjR5lxTWWmWRlxurDWoOR5UFWHZFcSqbfOeZrDN2pA+WXP/
lVvi0nuZdSUQvIaiZfbTOTkr1oQxoAybsDdGev9v3xmHig+hKFlkt/w4jm2sCosEGGE1ieHrwY5i
oBVhuGqR9MqPxs2ubgnHNZMgwWo6p/tmaD4xfaZ8dMsb1xpNgoqWDt1zxkjv63vb9treMec21v11
4Aw3+uM4VDp0eHWjG9ZNeLmPRjWmO9fuiySwuLkyp70DRBdR6bnU7oyOCYbDc8QHVp94w8bQU40V
pcW6xuOkX/l4H7Z6/886La9ev+yWxjxnhc647mrQ97TFZlask9YYog86itzWk95JyX617o1v/5DB
9kwITcFz2BI6PpMGmh681MuPfGE6tB7wYVaA4Wdm2oRTr8OFN42zH5zs2gj/ZFr2vc+Gq++Y1Mcu
v/TNONuFH/cMtUB6+Ug2lg7SKn3nD1p1FW/cBt/8RufCXJ6XeU1Mr93323BZ0x5MKDO1SOuKH9tj
u3HrH6NXfwo+PkB6Q+6RsvVRAw4XtnmzD+AKC7f9nur0pqe+CwlmPtdT/2Ksbn6Qs/rXroGJ8qeB
cZU6h2l30/3u2Ev3zEs7RC24VwbwEbTPbjnmZ39pXkU5AhSM9XA0JscJtz7dg8aq/aiNJJLwEAM4
fGwWmXjSeDJ0Oh4sH1R3gDJdGeM7NfzUC5Gkq/GnssxElz6XoZHV0dRD2LU+Eiej0J/yuklk2Z8n
Iyvf5mXq45lzan7IlD11d3mM06z6HnwdXZdpPpe1yyw031Ci7AxTe7Xt6imo1efYVs9+nR1paXH3
ZucDvadlG9ObRQGR3Z7ysT6TGSdfNo/WeMuPcKK18aSZejgJ/biklP5w5RSAiHOYwkWGTtdGliP7
JGsZqgB+6xXvTgXlKpGGU+K+rsO+HOvfhZl+uw2QYEdPm6OIPwMYxgRHk3ltW3Eh148cCgMcKnEW
Y4QxYimdO84hndPjKR3b93LbmOQbPfbrSoSzP19bqrLHfnmWenqcrf4KYcv9v/kcq3xgVYNPo1nm
KYHsffEzeR/a6qqa6p7PW06a2OCGi5mzpAr50wzTGjM/Pnl9byduIY1wUfK+lVILZ8Il9wyg3rXy
bMi8vk4WelpDu4IDEugDw6LNu4iT7SkdigTqjTA015w+O1yJB8hgQqXzRE7ILti6w3lwqqgotrtR
bFAa2SsVwZ+zvmoRXeE7XxrPWTAfSbk7IEwmJaTf548ftQqMLyYaRonivhaMA50LpLdo9lkE5s4p
J3Wa1wxxQwH1VzrcnGJzXv1WxV3afkrbI/GRb0uhQYoyR5RRV2VX6dnDsQu6F2+jBBmZTdRU7sMn
qBOxx8nJ7/L4qPsny1tfVVb9ohFrDAnPeCfPWONlTSFhNbrMFeq/CIhfHs2p9Clk891nL6+Hgx5Y
W7gEZkaApqgjPyMza6VJwAl+Ji3d4Wh1ErqMP4pxetPaZlenmxEW2sRoUU3/abn32wuAS7umABKW
DvgS9u9ktNeAwV/91TFpR3wbH5W7+MAjELzz4v6XelmUlcPOquBp7CBhy3rOVPeqFZKpWjZvacBt
Y3jlX89DNR8EdhNuo8a6W5yDjSmK0biKSln/NYL1pjIOiHr9bgP7dTS0r3JCx2D5N3+lXdgW6yWX
RQcpMECbk63K2N4c0HDuhyxbYpzNuOWq7V+QDw947ohkde9O4yWfVi8KzPHo8U44FZGsrS62qMrn
/7RqfpDl1pctZR15Ylqu7qL+aVLLyGxtgsNsdVo4MQKKWr6C8HQhqPDDAP7uTu3F5sFPg1klwtfJ
o9CGX8sKZWQP1vtY8opUPENhOhn6IeCSjw3de910DeZdv0OK74NWfJQCC3+Z5xfT01mbXeePw2BW
duaNcrfvoDTeK84ta/Lf3WW6V3p34ijl8vPB4ya73VEQ/t9Q6M95M92s1AFJQ0bUzd6LqQDPadph
E2oYckvFYNVq9fta6eYfNTi0U62mmQSdencD47E0G959kN0j4EGZkb/K7KqP2Rpv1MzGFQlQ36vO
OlzqGUKxOoOoByS+b2jCkiXw9aPMfXFyFmfnk3gbarXVRYbmmvGcl5RUDVWa9Mq7WkhMIyxG8GzK
/iURDT5bYI+hC1zMdlCCkzNB+cziYzwt/EWydEXLEKcbJIPZ1JSzz+VhPs3ezTYohuQuMMnNgyp5
K32Ua5vndq9sUMiRHSeIS1Vbn1uOKiUo5vZzQZP9hq6ltMDrtAX6tMYYlLdb+x/CMvkLYCtNPOI8
k8xt3srU/9z46aJNt+cXIIoyXnrVnkqTk7ovJKosNWLTbzJkAquOlGTmIi6M5WYA/lxrjV+iScW7
I6fLpHzt6nZMbg2PL5RIH6H5T3f0NfqHKTPyhJafKkZc5J1Kbhx7N9k0s1UIqiOkLdpNz4AbaYYJ
eGeCJtSnud2Bq7RRBTgRQW11tJNn7j2TqjuNZBTt3c5bT10t55tYORIYfNaI5oz5jW6y7eyJZvtg
xH1pMwADS44c6QGEPIEW2r5hy3tzNTu7qrq8BpX+0SiVnRV1RPBMQ/lC4JiPrWr0IN/myd3LrGXZ
6uzveVhujbTFfvKY6gxljxFe3JKqxTRHlm78s4quho2YQEz0lhzhnDnAc3T0HVP1rc/qvBXbzA42
gW9VWntsmNifnZRyC8FefqhdD+RGVQMKnBJV2pBpe4O8fM4k7ZYqiC+wjbNK7Vfsuf91y7q8dkWg
dvk06K/6NrJ/IDRIasupd0KHq5IOMxGBF9m1Q0B/LPI6/fJnUb8Zeo2izGmyfVX36tAMlLXqAx4v
xqYxKXr8MiRa2nt/c8kmE8aIjAt+qBaN2lfEt4eOB9la9AIljzFMt7q2N8iffoAYsR1xzWrXLEM5
b+OOGDIdUDJQfLlCX36n1jbwycD+48tWCYHz0xfXiM01Vn04kij4amWzZK26p1T3hWIRCruWFGco
qYuqTf1JkVB5rvueL0lZhDOCSWvPmkzTU5Xac4yJFsDdy42dQRHUrq9X61AG+XtTDf9lgzLiokUI
oDZzQkWTdjvA2jKshnJgl1EFWxTD5xCgOJs81qW0N//6XmmFpmO92foA6uCY4tD7yokxWaTHtM96
4GVQxSAwq3ipjTZGvlbeyknrwrreVGSsYxmpEZYSonp9Lr1eXlsL0kqsKCOqPHgUO/Gx9NZURKuE
H2yW6takGSqvpV0PRmqKk22ONhcRMF64oCPKo74YUFJ1XacRh552qG8G/o+j2dfBKz70lzlN1xfx
eJY3JS9s6IgNFwNq254/tLl7D4yChurNdo9uHjyVoj2KeqvlkUdl+fZNwU/fkmP81WTK+dKLoQ1i
z1vsNVIOVHgIl+/0SaPg7IhtBUQjB7oNa9fW0XibnuPFaGBQCWirXglAx7Xhx69drA8oLF0RS0fi
0UMWhwx2DtKh2oOaOU7EuyWcFw23LzoCZ30oOP3Ue7Vr7n9EE8Pf0kWVxAdGc0vMHdEPKNa3vg8r
2xhpKK/HLMMbXLh+uFVVnkdt5/IZrF1XfClnVD2EbTlYR5gN82Qx6SxJYOsjhRCtVADXpoB6F/bi
WciyiKFhTQwI0Sb52PhtbVP1NVZWP6KlyAcPLra3l0NBs+THsvSPS58wW3EA/TS1s++QpoCwo6o0
fv+Gfc2oMu8batOJps4J6Iez+ViSgCyH7NU0Fma+sigRHAxjmzNdadZoH7zSA8vglICa5CtjPXRs
t7SOQE3Z62ro2rX1m47hvuvcNumrqTq5VomtcoJYePf4MJcznRGVH/o+z284snzLUMvrUY9HyzLy
Z9RH/sWp6ZQIx1HPbl0eGE+zU4L+O+vaFFEqnOp3hmvpQ0dh44ZGOzT82aVt26uJP/Tb0UZuTQO3
LpBUKlebtQTFWFTWo6D03vS1gEvRRwphKa0/aSO4caRleRcAIqyq2pPZkuM89Ga35coqVxVZ7Yzk
DrqDLdN2JzgpQ2Uvuj10qCNnV75XntFfCZhFqTkXovslFrDuU65p6Ol6PS3pFau33AKL5UOKnX52
ftYy29o46Mz1v7qBhArr3FD3fu085Hx2TavaVLORsX5zURtDLfSozS0g32KZ/Dwm4kraDDIkf0Yu
aAiHu2564szwDRJlu3P/mXkVxzzc0IbSZOU13uWmxi0rLCdnnSa09ENuRgdWJcSqnTTTRCRktbmW
Ry6+Wxk1o+1K8BC3IgJMTogm8PK7fy0buP+5c3OLl0XpQNgInI0+Hm2TzwOhOvOtPax+fyBkQWS7
juFdhbM72rQkVN7DNNKZUEd+oLEMiEk4RkyjD6KGZvZC3Zl3c2AEI5gTPFky+j4geuqwPEQOTZ9z
0nlZLyJHzNOnmqT1NSCFD04PP5iKbJ7v7xWeNmcmFXpwsx1pftRjJf4D+URcV6wBXEWBvpmhzn/o
Uht9Zjuy6rkGKqmEfajTypYxOyzKHbsY5NtKvJsF9zcZI6tPV+kwQgt8iNtsw55R1OnDR3UghVD5
tv2l+lhYiTe63m8gXmdIlJXz9NizcPcedM4j0EKnlwo4Yd52PKXFu/R9CyOEL6Z70GBbRBEKwA15
6mv7EvrupaEgWETEVHtrXHHz/dkMYedRrviKEr/SyoBjr3UubbeM65Gllo+vrh4i8XQZxanndydY
RnRjBR1soOBAMrO99SYA/X4lLw1uV1eLjETQH4jE0KuD4SkT+tbYOJgoWag/BZVgeWxAwapDPpAT
HLr2PHqRY7XGXZqpSdqXmqD0Oa0tPx6X3kWeY/e4BkAXIJ1KewIoDsa1/msSQoB23WosBpPZKr+B
a/M/JbgvCjHQfzOWEj0lWk6ry05pP85OBLrdYaWt7BFXUNoN4xmlkDJww43O29jXjR0Gj9Vt16Hs
6V7gIFskph7zRxhMre+QQKzpNUSPHUiWDgwadqNxdht5D87rICgAdlp02SXFYJklElLdMqJBy5eH
fNfSgbX4G26NP/pmuBUjxzsjTPqSTorDxXRl+5a6Vn80/AZGbOaz/RN09XpRpdb+2QJHdNG62osZ
VWPpULSRTYBL/goFAyyRIrHVGtvYwqa0VB1brUMMbItAPQ8nq62zayp1w704RmciXalcLXtN6wFB
C0kO9h4sEEVLpltt8DStBjJH1RKwdHUmmYbCGtCBjiMfANFFdvdcO95pWCVSzQeAGSBeeoxVOfBi
95Rv8x9vq/4rR26L4aHaJ+oLZtZyr+jaUTyI6m+jrXdNMFNNBUear0xYqWn7YjO+cs1HyxScx6Ku
Y5izXUXVdVJLZD799swieoZ5Om6G+QQ1v7d11wUrE/95tf48D8ZRZvMBS9A+hf5FeWiwg5bfvkZy
RFDZh6U3eV2GPwjp0UtIlBcLzLtnrjMU6IAMjK4GRxTPbTG9KUJuZ6v+ZLy9+sFs7oKZV6IsbW/X
Iz9C8YnYubxAKr/pvZVogCGGM1ya0bq4TBxQeIqNB5HdwrOU4cnRLXWyQAwiSLF+N83uk86xGUEy
XroiRa+TD8iUJfnAbdHcUXhcusF4m/NxL/J5iCHU2GlXfzhgaVpDs99OVp5/DsL71Ovq4qv64GvN
pdZWN+S7/wQlOqRGxUaRAq+l4zs3iojRBCyRP5Zx144xSx1q6oVG6YLcMrOglR6V7cno1+loIm0v
RX8YfMTKfnucy+ANfB/0Mgh29iAOedfcDLrmI0+ncJnzCKtSdtsmrwmzoOyi3GTTLgVYqxq1xLI2
yeBWMFJw6VjO8Gql06nPPCvpxvZHWsaRJ/wnc6Zfk6tQQBcIRZSZQkZnZwaCD5PPdhyMf6YDySER
prXlsUYJaq/6x+NxRPsyJHyW99njh1TEgUYWlEucdSiCMlTjXWncHw6Vrgx+W+yVu0E03wWPB/KL
creO/NltVMcKIXbWwdbNW7WbcyKVmrT4L7fXvb3JZxyuKLi097xY/5Ite/L5Bll5A05aZrEw99wn
HBiXiZWUnmF5EJ7+b+1XGYrJ2C+sdNGqtC6etYcuTH9zULVllg7fPYyXDalqW/lWuNn9l/BgnqjO
3HklCmi2ppO9zIzEPKAuYEI7Wt+z4YIVtvIdYcsvZMfNXmnafejxTTx8U1EvWBdgzpHqDdM5LVAn
mo02Rm4x/xqFuBaVD65roGQyu+mgZhoYGgAL33uIcLPEQrf5gHQWw3Tg8x1XHnR8QD76PQMkVpRT
+cN8jTgCyXf/SQMgE4iJCmZZnUPRObdtqU6p711rz/kIKE7ruG+g+NuXSssVw+h2r3z56lvOkz2h
4UkpnEBPPp/41j7yAdLdWMVTL1Gn4wBYi+EzG5019LyHz8xpb48HghnxbTDYj7Kx37ulNsJ3pqBx
7dgjlC/fmjprdqndPw0jL2A1eUsIKJswpuahNKx9Oix3F77hyEnxRibMS1WSFLLmdVhq07/Hx4LU
HEyX6z1hgaY1etrBVF9Ase62nt/MefrtEWPRQPw0a/PZjerZ9ityd7gmkBrE2rT9g7M4lpb9OrfD
mORVeZrHWd8X9YStEURqhQLrjfKrHsyfQRP84Ngm8yo7GKN1Le3gm1CRGMoVhVLxaW3Gx2jP5w6M
PG7b6ZmAk9+Wg2LZEbuh6v/mKDgfH2taZMel8rUILVeO2nn4nCx582DXQsT4IcQ7kjef1bWX/yoH
usKcs3f9AYIa+XRxynznusuTOzJjpfXOK6a/5pQylGlZligJCD0RT0gd3XAUg3scl/XBtVzWB8DB
/PE21sVLIfpYZ9FOrEd09LZlz+NSF4lpb5cMILXv8VBm3WeNIbBel1/FtL2WjpDcBA9UAA1xaR60
Qtzo7xUPhVkyLvkhl94To/IjZUWnun0O/huF9kSJ4zOSsS4BYjpiDoDbxWT/HVQpS+q69D8UC7cH
Q2TVMcgXGetTYCW2xQXG4PuOrDeyW/HU+Mu7/2AOGuJZCRfMzf6Pl4t/KjcTW5nJ4wcKQGorRzsg
191C22yYcJ1LVXnk4MvDooJnDb7MWZEoGlX9qSPdaef8Lif3uVVu0jnZvTHkW7ogxPOLo23MOwLt
z0H5GFtFcKW4YlcIB3t9VR4W3E5TM4HmYnAITVd9ilIgtxFn85Go3LI6c258+I0JEkh8Of6k09oY
P3bKi+S0u77Uz07dxFOToxgajkBzTHMZe7rq/xTVhEnAyUK5tvuO39BZAc9NZnYKv4/8kDQKGc1h
tKbzGgSvrUK2GQT0qw3dP0iwW8s1gLP6veqgW/vBtQFundhreCzZidjW6nOeezKpAAZC5Id21GdA
YG6Q/sLeFS84KmkdZp8ZUnw0vA9Dd8KDVOz8rSbNy1QnYqNBdCuHyMsswKxjUATVXFN2p1wrfuO/
OCMVgnhb/Ku7rkYMYEtIHUS1zPBEeNNRBEuilfM1K5dr0TpojIaTCNwzukSwkiz710ooAL7xd3MN
/maOudsUcwIOiKZ1nou24vjGRdnaKH+AEmv8BKvfvNJe8zGuzg/h3HfhM9ZLvv7H+zdLa2/z5njT
fJKK3iqTfeORl6e1e0prn9K5x/I3KGBMt6oS/h4ZygkRqZk7L4XBb+s0s4zx/nSHoRS/qSJYiFyH
K8t6e076pdkbZIXsLMfGFzWpO8vswdA6TiuvBjpFN5/Or1Uq98Y0HijYRhw4Xrq1vuCo+axG/7g0
6h6s3MSjBb4cjL97N/in0YCUYFq9VXZ69J362fA5JdIASFRb81eGsogxK6na6c6SHtu21sQUUot7
p2BJGryWD4X/48Rosz25vXtPlcnjnykouGSGTL/y3G0OGQ+c6/rEFhZ7jqDzYrQwI827mJk++aR8
B649716aRj+Oln+3TRz2nrVfCzu2/PVaOeOL03LmgKLNYnhl9fkdDPK7pz2jsPtn1eFc9SgfWIZu
18zrTfCYaTwtgf/Yq/g2Gbn+W8r80Gs4kexSEqfkiuWEOPFnQkaBGW3fztQ/+EqJL8Nc3lvgylhh
l0BezKTUeNmLtqRvLcNKW7lB1JR1sTMCGQMfV581yizLWX88XQaRV+Q/Te6fed7PIxjIJatt/2m1
TfG1UNFleNNt6KYr6Xs4lvX2Q1XtxyK0NKlzPM4TgWRMzzJYn8Bfwcrac+m2uCD98oxWIxED9pQB
WDMXWOzRLmg+k5Xvrby9UtvrUu4lhlw5CkDsOtbmlsVsCsCEFmYAuc9rdNx8U9Uod4udnemM4w0h
6asvXhvmIkxg+T6YbLzTi3dqbbVG2tDvy2VO7AKxFCvdZdTJCnSJ0MymfzoTGMvnnIeaVqH6KrFe
LJ+2bGViKa9PBhIN8N14f5HkPcvK/65Sb58H28Hoymhq1M6EJwvZeziLF8ToQzw8VN4bO43M9a/N
6dZdbsDJS+tqsYOkvvG5DVQf9NpOasNtE1YsRsFUotvHOjVehcuBVKXiv2ICnJDaayA3dpQmf4GC
PUzDeDJb59Pju416y4lsL9tphZs8/nSbwfI24pIjIUOGKCB603geJBqLNXFlmcyTpPUi85IcH+Ms
uxgMB2UiE2I1Lc8jKv3RlsT2Tu/K7gQAYHpdgbXq4befVV/pOlwZ4sVD9bB3oDtQUgExPnLlxfzj
U6Azc7g763zWkRMhfx3qk1j8AO2es9c1/aa4TBH4v6yb2rm+BD/z8MjX9a03sl86cissw52DEppn
0Ys6CiEeb97WaTut4eHGPhyLrNwHBvDm0Ld7vB6vaaAiZykiBO+JNfhIov1XgO2vrdDuHhvaxK7L
T5LYa4rpHaChmcodir7E6ggl0D+23IwKSEzgC33fCA1hd32YH3NvwLlrDRWym+CGFSPyFpSNzmTZ
iVOUz2vVoolQKAqBps2Sf2i23yJVcemr/Uo+xKZwN22EgnYtryf+kf8CnsOKCViORoXGEeS5Rv2P
eazMu18QiFrExo6ws2XDQiI35Q/lVKBdg0U9TU0dzQ4LSuNtH1LD91XbF5/J3C36Pf75+6Jnu9RU
fM9b8JNq2pswEU0gQbJrYD53uQ9ls7ecJQaVjrXKTGZD33eenyhdxATJRMuIqpUJPM6m4kCGx7k3
9Uhl6VkTzaVr+32WgswWzYkJ+6IsiVgnOD0eWpQ4gPDTq8002XbD3iqI8FVL0g/mCuuf7ad+fl/F
dEDpr1B+jdGyVk94gh9aArzOMyJRK1ny4tA57VuAp3vd3BO3dxy4LD84kDAo5MfFtDGr+jWUMG+8
s9yUYUYZ35EzNJwCeeIhJG+BH2dvLMKZo6HgVlct8KPT9G40V3iOhUYRart3Fl8PF6uNHzfOMlpx
1ff3Tt/2fmq+OZt4AwUSO8uwwJ+JTAGLKk6ro8cIzAP8c/UlqCayBXrz18P8mi7eG5E2ByLJ9t0G
r1lwRnKBGQlKLwIPLFaFh8FqmI0I1EaEwbwQ8La+GFP6VHTzWzpkz4AHc6Tn5SfJOJ89PLjnttfG
cT+asl8w+E1GxKM9heY8Hk0ve/IgEh3uIvi8c5mNL9xLv9oquIjOTea83gWG9xuI+rzp5gkY9VuX
5WF2uu2hpt1vDLJpZ/34IgXFHPuXIp92KerTfvT7BBmCijqJoRxsmDJl5Ijo0x+Hp+p5JOcJ2xgw
aI2ROTUf00gVPf7CxRQtryKj7P84OrPlSJEkin4RZsEOr7mvUkqp/QWTVGp2gjUI+Po5zMt0j1VX
dykTItyv33scSe6VimLxHfXrsSovUagwwofoCQMKnrPJqDLXtc6OVl+gPjp4boX/kM71tmpcvJG8
zxavp0XDY3oFbuqXlhN2RUE1rEN9WwQDPyQOXs7PMXscg+Rp+ShI1o4YE4xHS8U7UiEDhhHyBm7/
JSNAgIQLXME5b/nyX+fKY9qwHrfxdr7tUQrPq8BUL1HA2MOuGWSYxK2d/tCh6QBdwPEWb8kMvXHY
+Zn5MvVknKz+GDTiHEqPQJrtbYQVHdDDF/Yz2cIu8XpqQK7DKdoFxow/yrtM9Ozs5WAOnoOzGi/M
GA5wKwZsWuOnZ0evTSj35B7AOmR7K1XfuAXwtbRrI4/3ZS5XZur9SGuBXP0u1YSbuWRPguQUcNTx
YN7c8oY8z6C4bzGp9AfGxmiaHF78+kItLJffxP+ntDdWBqlGF4PJ8sFH03yrnSBYjfg560WgFKPe
+Hn5X+23W93NGAALb2MZbynO+Uuqyl9VQlzRob81OiKv/fuEklo6KjvFrp1TsnoH2qd4bc9PDh9K
IJN22+Uj/h85EnRFEswcTPYyXJudIVZtlr82E4F2401iI0L38TEYIv5gLnzGzbzLa/1d+gldPPaS
VeyGiBaZf01sHslKnnq7ORP5WzVO/OTwQ/HAn6oWC5cKW5SiYpvzFOMP/GOd3MlFuXIwq6jW+WgH
XqtK1Fs3rs4zRxOf9aMoEsTd4pvi+A0KZ4g31voWFERtsTXIrtSxQSpYnLl+9wmvch3iuaxLluLa
IzI5Piy+LEeynYvVALk53JI223Wzuw0MZ7u8bbbo4ce0l8qrHsO4+hIt6anlN2a9MdLk/uOD+Ylc
/zLzwhth9wjdg6mftY1hSMRuS31Yb8lbrC0VnA18KvFoneuqOKXzNw/C0mN9LndflXiHthLPopB3
33JWKXP4BX4hChQYKFmKczZtZsClbcajobM3XatjsxjWEyy/WAVORLj7dVZPnPhoY0vmvgjwqnn/
v0KXE7TQdbP2EdbKkmuTjTCannXdjmm5SkX9rYvmXJQ2+COGrqySaMDLVD955f9XBgSTMwZAmJu9
lYoShsm4dfH7zAIitV1r92zjd95XcsI87OHK02QjuFftu5DTtS063ChBaW+LRlRvhjfCB4QgTx5p
N7roW+wvy5iSzt2+wwxD7HU6WLPRb2Rf005Dp5yUSV9vCJyaMxYSppCIVJ5zNOPwezFsu5muD0Wt
qz0q0VubdZ842PY4gymAxCoY4rVIaXJK9sgqUiV2ieGsZO6xrsJpgYfgLOuwVaVpc+1YY71ubHAl
o4aPUgyPDgXNOKp7n3aIOppyYw5fpqp5zS00704eCCH+2tG4K113xwwbgBNbV9SQ/JTJvGsLSsxC
XBTZxjXEakIa6Xh1ccAGlvFcEnpa68p50Rz8E818U0i6N4Y8BIkqnm95CARKc2m6q2yiUw2Npv3l
3w/OhoODgp0IRZjrY0hKSNM/rDIKG/Ilz8BavzUBKwob+4EBurFKFWCiKfmnbHRnM/1RRfU++T0w
B6s7pGb7VIIqBuDyYtpA/cc4PuBapiys0GEsq7jIqcNk3c6PLo7DefbuluM+aTImK1EH2Ch66kLi
X/h3eQAJmvKW9cU5C+r3XBrusTKGj6Yk2d6PtDoEHS4m5wSBpuzSUsME87DXhtwZffCii+G5ycoH
a7A+Kj9+jYiXMcDzwPHkxGkblf1lnv6yeBpDN/kzlLdd+hSub9SAZEOv/ii7maKPpLXl35CHU2IQ
PTYlKjIE47zq/FXnBPSzg/VTklsorPo82ikOd+5QG+9RlQwXnIX7MvA+O68gJykxtQ4OMX2Lliar
+St/6LE+NDXcZea2UIms5eSf7yilaoNo+C7Cqdv5HbNzNkiqxjKvciYxbLeE87w4YrY5YZWRXXUZ
VDYcI1mEq+Vkqit8yXb34nnIMnlc+SuWMNYb3I4R/8nokd4Dd2lOqWVQdoFQxgIkxAYFJdvOvnGN
uHlZmbnx5qTeZu6M54yPpfc6BwuNzs6OgVtN5NjDnHDOzs2AQW3yRmKiwvmkQ0B4MtJ/oijOZM/P
cZZ+CR3sGLVfTDa9czU2hzRwsFbG786A6zY0ApLOufVIDHpPTCxkzOV/sN3+aBczbplU0+BPj1WH
xk3gJOy9F0eXcNKMX8ELxpj2YCv16nKiaI76WNsE9Mx5W8p0O7SiwY5eH32rPNUjufcEvhCK5J5F
gTe/l3cc22+1gyZPOuUaxf1fkOanSSOr8k+82oV9sWC9VNQx9EEx/JaQKU6kzw56wOTPyLfwexSI
gSwpkExDfzP3trMe436zqIzuFNyiVlDT97LdYg3757WKkrXChIrv+ebP1UvW99/u7CqMOiQJVIvA
I4c/es49RIltn5mHpQzp/eiHp2WbuO5ZG8ba0iOEzOW5Ct3wOwu4n8r4XqJnWGFxLLz8GMroNFpk
7aCt4TQ+mYN3zAv7YWpI+hJ/h3zClGKyYyjNxTob6pd2HkFw+RegZfHay4OBSnLs1oZf3sqkweOb
9S/klxFBx2of15mBWbbHW4TXkfY++12aP6/2n3skl6TQL97Iv5/zCYfAn59hkfQwZTLcp1OG0sML
foIdhBMn9F7imonkbF9dZzxXk/Ooa//JtIrHLhhexjj8iFgzQDPWXtKG0mn5eK3Fy6Kot5OgfACD
elz+9PAq4lVqAbhawFDohvbQbDqmaBZFb4Kry+QblXq+90n9YA6Q5UA1RfQjOkh3zJrK7TyGRyq9
J5nKTxEG19jEY2i04v/FJQiIddo3j1XQHJb+aKJKd5h9u1H9ImrMpW5dPkT2dID8dRp9eXEahE6q
8S60Lrzz1YNlI9i19ZzsRYt3vDN5myNoblvHGWqmOk2+Mdu2egzwRh/aVAHtcft+izXTetTxEO+l
yJKLjjL/2YKohDfXnN+ylgqZwJg4Kk2mexeYRvwLgYBgHWux802jx+A9IXnCwxIP1UOlOWz0VB/d
QUJTUpMA1RQu3Y58cDE5q9r88DjhV55yHwbbgqy2OCot/ZdILD01l8IiA7BBBwcitckMI4W3num3
xQkmYv0XBhMycvfP66NTFBr+lfA+EzEMM5ssIqw06OEOVXgp9OxvJ4ruYwk8TDYJB1UxOaci7dP/
mnDE+0HJsF7GaZ4QEVZ2ZiPzSPewolQdDxrXB1Ob5AcDrjrb4GpXFc3/7JTnJoRBlHbx3pggag00
2cuvxF3/wQ/MQLwITkUe/SJ2fISjc5AoreDuamMlRwqjMoqvoYB5IIvPbEwJygV1tLLgLKmh/g59
55x2PMPkQjClJtNbo3u1m4zpq9fFARLemaHEo4+XPXGCPxXUn4UcHyH2/S1SN1vu3sjLUynWYApU
94q/Iz5Q3VF09sxDE528E8p/wzgI2c4p8SrnAM/G7jfiorM7Ri6x2/0SiGQyiFxXmXdy+Mex9R6I
CeFMa3eE7i84hIb/X+lwiV6SNLqOEjRum476Ejr1wR9h1eGeeYpDfRFosnk9fIlBf3NUBTuvS2+Y
Di4RTqjEXsIB00Y205XBYMU6I/PHUtmz2/sYOCarg8Xjb7EVPEWGGPYIqZ/jbJ/hkBBiJAG06ewx
3cAz2vYzFz2Jxi+3zK49toq1slMGfUN4w0n/FGcuE/sxr2AkqpOXTLgSIA1sMkN96ohQWxaE/yod
jcz2m8UCTtEW+u296MOKd6EwsQTSWNd+B0ywb8jQcmyvPDzoW0emJeaQGsXDa4ZnCjNzbwT9k+NS
CUQmnEqQB3yjNlAP5bi3SQkGAlS8GE1PdVG8ayOGJDjH4THzi/YiJcEde7KWeDpbX9lV+F9Ud1/d
bAVPY1ZeSbkGJ29aGjq8v+uu6VLIV5IRJiPlFWveNeXN2NF++se2dYBq1OW9zNsfhW0NR+sDTsUr
0n5ByhVLnTMzP0ywSm/iuayPxpgPv5aYxd6b42A/VML8N8RtGa6SCEensDRSRtAyaiiwxMomLG+p
V4p9WMkPKaHbIfhS9bKEdyXhua5KOy9X3EbweaJ4o9hPs/dz682k+30TE4+hQQQl8cyXwez/SkRd
zrwqfpAdARBZGa+2ssV/fjyVvzZOApwmrACAlzbJdUtlevCFpgAKvOdEc1yOgwPCIzGnowJCtOLX
SHIZHeyfPHqyywywj85fLGZhlIzVuHEZdSWTYmYz2cjDBt/VMJfDJUWjeRm8QO+CygsuoiD4HNtT
Q/nrnmanoHsaerCiAdPba94ET40ywTpkuLgtWRBadtMINGVlRpipmmuaUyjPgwMpb5bRAy9LzvB5
ulcTtXrc6n/IPMxORhneyYczm2pDYg/5KL0/lgS89aq9EXi81Zgf4DsV+CEUJCmhGXWEffoaNTGU
kJ5ao+udchtCggd2hIIAD3jc92nl01GG91RgRu98FV+lkl9FZ/9nBwGY1qHGai9YzFj6dXO3s+FT
Y9LwnPgwmHPJ6UFBT1d+ztVsrUaZPo6SyL0aCZeTmS13vRPD0/I6Zhm5165Hra0aWhi/Q5odbrLY
PaIK38bYdbBQVy92Yc3rsKS1J35UY+dP8itjePvcjZb9Efq4jxKr/sSe4mxjrf95Ofy2lPojn5jO
6anKP6dherWs4eb7YKS8Nq8/2jKTl8bGry3DmBFbxRwzb84WVvkjStrN6oNsH9X2WSWyizjLyWk0
A74cs3JzXKyYNlxrKmDgzs1JVD0Gb6O5DH7mMmVyvzVd1YMrsgcjwG5txMW+xs62IsL5Xz80f6bq
9tA9atBmxc0qUto/E46s/jdzNNCLjLSeUMa4l1YuU7l4yO5x0T12rXXTBZeIO6BqEHGU69CrvuyE
Ntfp+6ek6cG4VX99LP4wbwZbFBy4cK7xr2znJ6PIrnUBNWT5mzKtqAUp5yAJPVH34An2beISHNSe
uzAMrI43w6sWHxB0NeqNr7DsERcjvgy/6OcNpJvmbCepuwnIWTXZdOhj3FwQFsmiRD3F30HGci90
65dYK8LnlCW9RzSmZNFki7UfBuZ3GMzGU4eD7eRPQeJvIFTO/brRnFT001juoMy0G4ET/FwaBHkm
1jCtA5wV56oqmA5ox+uJmCp2e6TkizrPsC92DBd3P49x/TQ2WfFVtMJk4oaBk2mw8EXOv28ichWa
Bnl4Jl7VhzC84pRZUv+B2yKt26Po+zS/sNKeHaNuXmz2hQdzgxm6Dc38Nna1ajj5QzCyVi9ItkUD
0zQv9U6t7Ys3pSaFKZ4kPV+zHk6Yvat9P0XinNtB+qjiGB5K787Pffov4qcp8PwU1rerjP7X1S3z
nMCKK3wBg2g68gkWJmDXExbtqcn/BHnxjIswxVqs1AjJDyDPe7EEQckrgRZ8QAmhZzJH5R5RBfJt
bDU8viXYHu51mVYPZNhfXdUR185Vgf+sMuKdYjHXvMUHP75LpLcKR/5aFSHnC+wp7z9di+Ah0T2B
RjxfwX8CxJRcw68sVhnHCBTgdGQJV9EPkEIiEcO8QRQxSgyzXhvW36pBnzNjumofWNOtx2GAQ8wV
73IydIyu57AINFLFq8haRjWJO0XMTEdcb6QvI3AKgOHf6ykVx0QTh5SzmmvS4SI8ZPDdj9AT1MGF
y4+ka5mYk8wo3BBuDE6AoDXQllZcYjWRdesT/28YO2uxQ0+Oz71nWP95XcPxnOaSZNtIU9cDoc6t
VD8zdyVcUBP+nSYCXwYOKMZaBBiekwI5YjJCZALX9Z/wOFKbBmbiAOwkztZ2yUwpb0qM6b4MLYxR
4g+KIhkMJn4umlXNzWSTBTg7KIAZzTrhzrHz+8ecobuUqt5VJeaQepynkwKFuuJTDZ/nOcLYyrl8
INzuf421jh6HcJTHEu1rHUUd17s91PpkjXN8EqTqfpwxRimwK32YRemv/VkRh06D6HnKvPRK4nU+
WeTBznY1pcDm+ilZ51aCSo2t8oPYLtht0/rX1/g0Ny07pg5FGA0EFHx4yplhYBib8mhBo3Uf5BTR
A226yHXvs3E9rMf8mvAUXQkMRrRYgXR2fonnUhFLRzEPy+nq2h5wIp/C/WQ7hMmf5mJiT0JSDw1U
Xtv5UXNnHOXUhM9FodSOD4MVTnnvucdgmDDJRNJMT67LPHIdESkDCV6OBb7TvMi+lVFNRJOAAq71
WCfbyVWCIZSBBBBa84AvAUvaLsH79uD6JfdDiiD5mtJLQscUIDcDJ+9/AtXQzpfCp8bRk49Oqiqj
fKujxAhWlFqsqJgySz0Gg0qj41DiRsJZhr+phWlEJB6r7LGv0kI/DE0auVAqPZ2QG3VChkwVVtPU
CBYHkrtY/dspQtNEdciIYc2GyfocTkca+ixAFWPDtvLqjOm/tokdFyRImYarizs7CGU58MO1MYfe
NmrCWT/MaBvPEbbdtSUmgaUiTuVuSH1d7wVH5qaOOwTniKOpVrV6dl3lvZWBUT1XgZG/hDayDEaK
al9p5XyJprBXdZZl+5alVw8uqOdtrNCkKpfZrh1r6hYeSu9jBLX3Us6w7NQcwYpRjf8tsT/Hq2ro
ahckx2z3+56LEZiCGWSbzG7arRvQoUZ11kSPvtuVFyUSOCMdyzrXXuNPazwPywqEMCOzQrK+xzrG
gaZndBsZuPW7ZXvlS0HjQ9i+InqmTHIgRAMu2ggFLkW4MW0zVVtrIG1Bgs8DkaLYI46NHRaYGH4h
1gR/UjjVEzBbaB62cq52SJqvaIZ8xbjL3tZ+INYqlc3Ka8xmbyeReCOUMu35MBf+BwV+W2KQWUfQ
3VfkSpETMr/jUAr/2igEZIqeuhqMNr/2LXnPR0n3epOep6ZtFoIGUxDUd3bsejerZpMkNUjxFJpQ
00kwq7vE4cc82CfrmkhsHDsyK0W69bFR7mFmmV8xZ881rkgneq5sUVKhF305eIg2NmP80+hATe8E
Gn6CPksRXQc3w1fZ1eoCgyi8WZ5NN/We2lxBTSIaubdHTBroTRAvKAraY54azj3RLH4VnSh2DvOl
t7rIU1zv6VDuZYqy4xhGezGI1OWrsCI1N5KN//N8I/xvGCRkE9JT4UW6EgI/AeiN8tnSZfMH35qw
1W4m/Bt0QJ2wwXcCz9nlxaZ3CvufPwjjmSwDOPfMGzapQCr1UDr8QxDXJKVdt2x4HonEOTOtjTtQ
bOxwXFsbIHoYmJvGPiQa82Yj4KQ4DRFNC0FhZ5Hu3SSzCa9A1Go/+nHxm3Ip7VgljIoD52rt+RJc
mU/wwSBICmi0ao1w01lMtoiv2JsmwEUWJTkzFMtB2FhGMJ6WA1iX0W3J8iXdhx0O8iY6PxkOgVdP
tymZ6kOucGYcggyiHlB6xoimgpswjxExTm+U3R6M2riVaZw+Rmlr/YHgIEiapc5zIOb4CTRAQySz
Lvbu6Bsox4PuD2pqgddFdM+4OnplsDvBm/sf2+7zctfQFDu4Gwf/hA+xusx+h+pbe1DRs4YpXDP1
p95Nad1shnGp6/xM+dgfoXJRjrsMG72WKLbj9MyHa4CqeTYXe2OEeuoxxLwVE7m3NRf7klfU4b2R
4VeGJ3fxnIh7hqYCCqOamTEo7W7SzvAemowgP18yoJdhtjZ2Fvn4ZNWfM4TFSRmmuODHFR/Z5IOC
pAWl7qsyuoJVSph7x6rVZmO5ZbhJ42XeP8be6xR5w4szzq92KfJra4w9Uy6/2HZuFqAUAR/dJG3Q
vYRZwLwnkEOygRI4PlbaILpjnpdaBVl0/OhDhrTWiIXBpBvJWkB17BGYjAWAQzxLi+cqfbNFsG0h
34dVDQ08AvHn/DaypeMKcO6xC55KeplwZ8mbY2QIkjYm94xnjYsrlmLnzQPxfX+gna026I9Ee2Kn
2fBc7bBKMvoLbf5TaMZON3xYDPd5VOEzdvl3FuuvgW0PkzuaK3cWK4MqgW09OLaIbCrhrmcb/Nbg
iY1K2lsSpxeXyRP2aO6YO/kRsGnmmvdtbfn+Icybk290T30b8XHBIJkMusF2l3fNTx3GN7ZWksXr
yJIF66KXv6lN2qpOviInYOmCmjcJ+QyOKpqniDUGHjAUMpqbjt60lHCkC23dp47ReKRNImrxnUnb
Yc7DipuRXRSNPkr2RgxmguF93goWV8Q8lIXLfvhpp+L0LPR0ZhH9LgO0Tg7x1gZXnbI6Qf1U8K1n
ndxMs8GF017E8D6U77Qo5yINN1nKDLT0T7ONqTArkeKB9GHZRQhuhmmxEo8vhp5oNGRj7aasI8kC
tXU1t257bN3AeaQpKAAhx0OwnqRdX/TMYpCcaZuiiMQTO8RJ8DhXDcJMXDrFLrYMc9eZYt6gRQFr
63zzn+s68paZVLVCLmUpwdGViiEr9FWfnYuuYK8D/FZiwPAswF+Rk27TZrqBrssOgRt0xHuy6Ln2
RENXlmJtymswFvYwYRXlzV7VXd19lC4bG3qq3aNV9tO1GGX/7TnIxYWdz0+zZ0io067DEgCBtDIZ
onmI3bK+KPZaPWnQVbjaepSavsKgbXsyf8X6DkjLm+fXxJEDvivdPMbKy/YE66KdYRjNoQeCsSoq
iITtQoCoXdvCDltlf2lZ9Dt012kddCzly3qY7pE9coXZJE9nnA8OpNjBXzFT+xK+4pAF2J3vjG7G
6aGiTpxyln1sAb3ZOzaCLbsDbHkM6qEnENmae/CwBqIdaaTEgaWXgH0/ewFwIc8v3VMbV7EgSg6u
PHP98JAURbmrbETvYQzrZ3f0NG9HFrtfkA3YF2KVhfOFzm5uwJHFDGRB3M2O81ePrjoAKgnW6N+E
PUoPv01YjdzbvdyMMCihnvgeooomEohXFRumn+y6LGYwKZnE7V3wqyvKKkglTtWvDH/4VBa6k0Hi
bRukkuQ3OBNKfJ4sOJ2GuWb2m+yGMgMkyZ7aVVahgRbGMMKcINMmozY/BnYLI6PwYgqbNNUzpnVN
mKGP53lrC787EpT2r2wI8z6yoSy+K57/XdkzBU0xdL+NAeIWP/H8EUH8JgMtR6DW6VRv1Wz8yLbI
OTm6XxPawCYjpw373cINVXS3sgrMbd1iiA2l2Wxrg5myPZg/qITdGpdwt51tvzwGhYdBpa29TYDZ
9QEYbnZwtGCtiEgFceeyeidyZT/19Yg2yil77AsbTLTB9KoMk+gsuBa/h0w062LCsoAzGUh6kLk1
XmAgwTGem1XnduIcOZR6Rlpgn5rq+kmqwnpre64LK8JuZ6fin6jr6tmFu8ZqmMJnpYdK1tJzBFK7
UC9MEbqjYFDM+gCaT+XmcmcJx6BvAKzkxzUGyNAddsM0qo0gZnexyTFu4oGQoeImOZP1x47XE600
TVAtTeKMV57mgulMzkoLIkjjqbOT8hdiXnkbld2sLR17FC5utM+TQT/PaQ4IZYyTjZYVVkob/1QZ
1NVaO1RmdtJW20j6hGZFK+5S1xnx/KFRZxKWGM3Y0LuGmaf2Q8eyoH5w7K2KmdlagznxC8zX58mb
b1aeG//Cruj2Y9r0l469MDtmlOIhygr823QHZwAHOHRcpgfhEA4P9HPOi4UBeJskLY7Ggi+jNVX8
ZZRV9ab7WD0AcjSfZc2t4Ns2cVqL+MRDPylnQ97WeK6iJtg4doJrLwSRR8aE1IfbUt7UxnS00XI3
ZjPr01SkEpQr9hwV9x952DcuRF8mL2mA4ZBvMnK2Zp4rInWGkqt8svMHq+/LaxF11XJKyn1bp4sL
xWzXYcTinDIYqfOINclnm6/1Ok7J8NcKl2cdG3j55gnk3171AGKwXaxJklggNue2hVslrFcm3PYu
HuxvmyLu1AP2PRPzJxlkACcwKsiHINCKbWXUhJFckjhpGlA6lAfZRLQp+H0pK0lJbCPV7lCUCBS/
xL3eebF1zoPpe/L4seyAQrZyfrNgeHP4oCI5rB1ANZAEtzOzbRZ77ZuohPvj7pe/D4OUl9E7pN6X
bH22zdafCC9IvNhNpka84vfYlFG47uRVS7WtAQ9g4/fzFCxOQ6pMofhNV2MuoReEG8I2iDD2WaMP
gQlYTVx9XoBOX2heDPW4/NWe8ASn+KQzyx72gEpxptrlScTpq2qKaxFjuLIs8RmzJmiInEvKDSMh
A80tGqmLs9cQ26LTmxzO7Sq220vNkT2E6g7JY2eHFU7n+DAnxX3iN+T5cDIdqlfZheOqI3DepCnu
ABeBwGhv+NlmDZtqdDEFRWcYJWsEljXl9ENqWJ/C4szH6+tlLVEUsrFUuhycLCJrfvPGRqZjf5EW
28wsdhGIy40h5J2xCiNraA6DA43o2tjD2kqvTR/sQSOi+oX3yB6wN+dHK4WR3+GjARvedSzmk6T5
lkcoJdhqlumPAaFyE+IWj6P5N1Uw+0NnraEdoxhg3hhyYmLzxnShbM2gE/vubZxvHowm5pvvRsnl
UD5k5rg1nejNUkxi5vxgOOLQiPhkpOGh0eQoWFvOZaHuLOlRR/7q+sNHwXdc8qeNFFb7PAWEtzx3
MbVf5gpYRyGpIP/sTNOOMgDD6m8f/dTWu5z1BjwufqrFH53950U3LEsXPIUs9hDAI/Gk+Ja14ikq
XKC+7dicZ4GutoBXAR0Sa4IFBhVjFTr8EHFGdEJtZwKay2OYCv+uM73L7ecCbmfKEx6Y3TGYsu+g
FLC0qVlHDsT3SX4bcbvS5keOQin4ctkyc/FYNACuEPNsjNjD2eMa8bln3DupEgosJzfuNDu9KZ4N
XdkX/ks+v9ob8ypscDOPivyuxSoFfKEjpmw/3IKS3nrgHrwkuwbkyVFLICG7kUA5HJZYYr0LB0wS
mexeg6G4c8Vt5aC2DQmdOZYPoWrwWDQ8HEvyPsgfSFRRrOdrJv999hkZ5mZqJgHCk1ZihDfW38Yx
fUvGgc0M9j+CikeoHu9BnVmcM4Kn398IPEQSCzgv7BjYB78Ynhb/WzJiUJ3B0BVylxl6b8Y2HgG2
z2h7QSYZ6zEJPvOx+ZKN8WKbU78dB+9teSIRHkl48o9OtvloA8OFsb4PvewkhsA9Npih2mK6D/69
S94FFIlVQm7ZbPp3c1l+quG6xTjHHlWzIFi68pVNxCwJSNl4Gi/MQUKI4Wb2sNmNPmz5qeasJSqj
BdZUEhz+TvMaE4ufzulIhpXNKhRoYfQE1dQ4O53Fhh47fOygCAVOxiOVZSwad167PH6YFO4dboFd
lZWYbsuHenk+GyO60IeZm8rhjNW2JjRGCKnN3GM4sBS9a7CvuvQry4Ngzd5jMesPVgAenMXQU9iA
GIy+WaxCxQL0wPlDbHN5GrJs3LsKKhKoz2Iero3r46XRTEZrHO8bKRP8l23J2Kgc5NfQhtYT5fN0
SCyvIl6YdhcRq5LqjdbMDOkqYg9qeBjde+qkekaeX+ClcDZIwGA2t8eaG9Yx3xJWz7AKdjCmbWHF
QPOAm7MYEPu+9IZXMDwXaN4na45hibb7YQJGouwT9i1KtKBHcSs0m/5IUSMIIzvS5fDAq8cyLd6h
p4GZT7tqV2acg2ViUD83T+FE5r4EArGxCcusPebG+zp2r2231O0J3gQ+8Zd4IC/Aii7qln6dSvmb
mJr9EQiAPHtqDHd8NgST1bD3e7yBVuk9sbKavg5CNitkMNkncXYi+nNnjcGKhX93GbOLim0AuDH+
TAP/fNrkV+4VAovWpfWAbgMKsRhQeLgr6ZRZfoD2HPRY8GaPiQEN6uBmxtojWc5qHf3JRP7H81mb
GIHAYPOd7NfBcjtKXIsrVtT8Dbz9totMFxpLXMrEgR1uDd1wUKidjkfsRMpDP0neIBAYa11mPNDt
Z4TmDwLoJCfMmQMQvZbzYMj9MwsP9rmTXGIRPaLsPNNoIp0FltwMeXyNtbcLmu59zvjE1NRjhRnl
tuHEkKLKtkSaf2GIXJhXbGa+wpZVJ+g7p0J3aJ/W2aSUhj70YeeUHaU4jyFL+NgehhZGlIg9EDht
q/Tqjeo9nAXblHqbR4iFgVmJa91AWswGpgcL6sXV8Ac41bTJIgLddfG6C8K7BQy5zdijGYZdvJWc
GnA8Qm70WrPFyUSYnuL78kOA5F8cTePvZIszrTmPYgHRgNJWH+kWwQHIYG+p4SlS+lLyx69aFibh
lt7EwXhPe+MZtEy6caIJbsNIHWvE1qp0AOMZ5DpDiT+/ctFXOPNioM40ySTuKxS0MGLrRIsh438s
ncd228gWRb8IawGFPGXOpERJpDzBkiUbsZDz179dfj1yt60AAoWqG87dB4cicPMJY7TLZraYiO/f
Opcqas7m0/dAtHznaqf0mYAO8mYXPZC5kKyjrN/KEmzrHGpvXoWgzEYp0YcDdixp/x07dPp1w1/j
o4d1igOxNpDVmcooaNEJQW0VxFtLM16wCHyPFPeK424blYiDpVEtoVi2dKK6s4mM3dFJiKp62Iyg
vkxNe1rdhPS8dbcZR2hEblP31DGEiaa6ChniaNKbTi1GssMlmXvAfXNLBRXj0eKd1tHO6vJvz+uO
Lnl4b/gq1GMLIH83l3bjpugerSOrVuL1l98kao7lMA/V2asHse4rptwbYdRUBs1p7SmtoeeHz16b
LlPu0Zaa/5SChHCcZ3mpUA1axIcpU5G4Ht5wdIZlUjPcxfFROskXzgrNrw619zEsps8ac9UbFXaX
qUnjIpz2lsjaOVhm5X/KeAjeRG6BafJDpJshuh1A4XyigADJEhE0gAB1bue1aB2jWzCB7e7ozHkW
gy8a0iCay0YXI1D1vdcpxJJrZpBn7XqdsagwH4OeTEYeQQGvz7Z0qg0dlwKAO9+BKeshsxJQThbm
k2bFizkfMwMQdYVSbeFHTDVJi3ZozrCN5yniHeEbxeNKoAsEkahOD7p5CGIA7/SiXQbzABrZk8A1
dHHpaZOtA54Inp1LBDVrEsJogRMqrQ0nNzdW6v9FcukuQ8vMaQlMJ+oT7+Gs42c053wim5kQyBHP
gumBujU/ahAIcdh0KMzlTxAPv9mQopsdiVen8j+wgn2lDr1zHGFuZh84dh+Z9ygwQAMYq8o3XzLI
LLQ0dlblgytFvTshKmzDQFtkmBptQcBr51x0I3NYaK4NhgJYnX0V36hudKt6zNFJ0GwQIPGxYaFE
7Ifbmdtu+mjoE9RaS9v2fqGff/Ps5kVOzkMVf0McGiWUeEazYXgmMj1LiudVPB9irs02h7c+7vUF
JBDMWPRY8SeM22Qp9JffPvLUDym2IaVqBw68hLqomSZbsENU4XM4CT2zNB5C+LyID2ZgEotH79QU
HOZiJ33d6p4LQyl/FZMNjEKDT9HqHQ0OwEs8WHmHO57DtBppTRe8rXW0C0ZrXzYxaYM3rfXWytfU
vF9io3pBj+zt/X4A9lKBLQGCwjOKv+M5+JX79q/KQy1eVeehzG/W2J9CB4Wf1We7cDburie6LzO2
3iDprZWO1PbKdk+lkKzAu/Ryeh1q3GwN7O3MSftdB03/4pteuBq09FKm9YubuSD3NbIm3FcS7SXJ
9GER04P104z8EzfL7Qz239KGS2rr5a4RtLnif1804dhph0m9Z+smJYh3Th8jTe4QaJlzU6xk5SW7
sVMw7ow+aRmOa6wcKB51DQ3SkfEnvIK77sON4gZAogt2Pf8wBv+BEGs9FcF7USEZZF//cEx5QwZw
aKJw3yXjGd36cZr9C52CL7Pg5eh6azPL6YGw5bdOeWNDd/5CUW/FaLdNryqBhoMoz0uNdQridrbs
Q0RW26CtjXOCGCritHWXlm9CXSMrjfF2sVVpwzCNt7oh3qowR/XnVZ7avvK73jKGn68mJ8H/DJ8j
YYfox3R6MeHsvjHE+Nc1ieXNYMmKO7gZInwodDctcUiFNWiBI+0sqvARyAGd3qrTpHTirScuTwd9
pLs9e+nGj8il/e5Mje7sp9HeEzPpPQLgsJugj1m4QYX9D1UZSAvx3bLSI8KSXxGjS6uizp/VCP+J
LEDKAhaKqOjmmeBqOSLAYPzVC/yvFn7mTMtRR7tf2mDlHenqu3BqMUiYW3vXWnW11B0D6g0GUoiv
spyCQk/tPvPpNRWFthHMX2xoRyIsIoS9FFquAzgJINM5gapLmfqE+oFecDzoFZjYXJAqV9z2HNnQ
3vmXpiauRwOO9tVTpABwQ5BzKDL8oXtBBiYvdNlDRqZqWW9cJ2x2feomzELB4FsOQaz/ru2C0bEu
0pwbp3v+zPPURXyBKq7DlBwxjQI0FQU2yIllN8sx9a0Nw5GAVLFxGXkuHAvlbMGcD4JuiSYb1aSZ
Ut+y4XI7httlywiVyzr19egSNaNB5a8Vr1Vca9uoi2GKO6O7t3sA8nIiPox6zz0MQYtiqNCzkw7/
Z8d2Y64Dx0fr1M/FFm2HXCNktU9zrsEosUyCpUF1IjRA/bi9ups5jwCwW3XdrPjxJfa9HhOMtoiP
WOUMKzw8KE80o83QR1Q8y7Zi7wO5TSzdaQc7mTBbbnHTUFbNW7sOwT27HqAhp5MOPcu532oO7V4A
5igO6Uxvojyab0XLm9dpIYpQ39ZeWpM9idJNzXoy2rUPS20tKzpjvUENnS5EtBZmjzGnyUZtDqBF
jCRzGC+zKlAvdXIdqv5HgC1gdSXOzgm1wFo1EC7vjiIoVFAPFhqVu3U3Zf2xtIR3ktqA8CLz8us4
52obtyhqRLNXAjkHtbogTUmeo9N4W/aadjsl/rzukGzCzqfTZyScpW4dZNtQ9//YnEdqYjfntXRh
c6AHn+CHRF8WvYlFWZsnPTABoNHL4m0qaEKMwTpV7a7WJwG295KKmcZ2B0HyLL3muyUjQhPg/zXD
Ev6qU+8c3/lsh+TQDukhNnE2pyi6Mamj+bKGyhk1N1QTa3tApQu/ArtHg5GaQMRPWbfWIg+atQei
MdXEzeqqn1nUzDgz0bAY1HBiGaghGYh7LGNmRgD76bp9TMHmIN+N8WrvPk20wmqga1XHs3XQe5eY
ruvep64bUSDjVqNFp8JVHjclrS7uBZLVVTYx1a8GMgq4vajvD/DFV7VtPcYqWQ7GfI9FAXEg2goM
LaqObq1dv0F3/tPZaKOiihS0VVGJDE/O5J9SvEKNUjsPiSojypNpBPumLH5HzVChnZSHKU5uY0JV
tHZeYTVdh874bObxtesdxvtJSlOMldrYGRZ2o32pwRR3iu+CalBkFtd0tq5uaaOVST9bJvNazdta
TXUR1OwqsDN4RUWnCeISZyPjgjEI8Kh6sR3zUvYGs+sifTYpjSMAUDAMT9QC33S4wO4g3IXIou1s
D4chhSGgzwXNRa3eh7X5KnKxcef0rP7fjsknBej7dAipJE3n0MM4BXX176xrNqE7XH1dPztlzTIo
PyvFOGnl+OHJ/lT4ja/sj3Qg67m/pRtCTaxlRrKbD+jcDohKaDb3v5gU2eSZ3COxuVSOvjWRG298
U9J+lldk3VdBectBVIRWDH5OESYvVuzcmmq+Gf8GX4YL5p31sUk6n0RXOxGOMltcUYf7x/KIK2RE
NTJ+K3PeZhvfD148ek/4ENJzQk8XVO09nFL3F8UXelFRmp0HdFpeB9YtqJxPozD2Ip/AQxlEKwsm
pLw3h7EcLg7C9iydS0N7DseREM5bwrln5MW/W9shGLREBmwEZtSAEWUUE+PIYaIz5s5AClq4bSZh
N6F1S9+VkrmR0YoNLf9FUEHDqBWfcTfBMxwGrK3ljJAyVOvIEbmLRogS4tqD4LI7ojugANQOvyCZ
3EFl4urtBGzHSshS6ubGIP6AEr8aYqzB/Ew++8JdCq/fZhBFFD3LY/bWLn8P6OVgPkPMDdulqjSn
jSdOvdCh+uOVqwoLdainS9uaxm07gqZgCDamstlb0zqHSlkT1zC8iaUGpVwg5FBfD7QYPv1Rg1PF
JHKZrjlgNokJ/DpAThOYBwPPdvrqh1bDfGSyzEVHkSej9XWsQmNd99EDO+nlBOaAM4EjoSPrM5Sr
+HtXzh5D2/RmDTv9M7KaAzbi1gBDlklKM4X5Jg3wtHLKd2ocQo4O0v1I+Z5UMZyGAWcg2RM+EEWR
CGgq2tTzTyGTm02rmAFMulc2wsI6pU0WuPJcRMwGze2hh29DVD0Dzc0gapgWQ0ZBeaoZm5nH+Nsu
5FHVSOZJnBkWefnXSAaXuzYb96r7+HGHjKX4fR1vEV1v5oCzs6KqWYt5pQdovduYzJ/SkF2COAAY
swwMhhMsEdz9bFrb5XytZQ+HMxuhISqR8nwpzHCFqvDXjPbFzJhVlwwM9AQKmfzI++ygrisKIvA/
HxSvzxwhKy9L3wPE+uEIucvyiOJA+fP3iU1soFu3VCrDXyr9nr/1ZHtJ+/wSCo+cF3CEluz1QmWr
05oTbV1ZjLNSsPrHpTHSVau7ROp45yLwCfRTarTQd7QwxbCjXiWMQlSmj08uvd8kildiDhBGersw
dXc2qVKIFBx/V6VHd168Xj9UqfdS2saGgSLUrsJkLMJqX0qBdX1iHBsMROc22meBoOeGlyHg5eGK
pgVWROYtLUmWGPnTI0lGyry2d3RRgC2m0vrImftZTJKxSXNaGoxvqxXKvMGy4/oHkIV6waQNKzsY
5nUWfhQcdL2w14LXlkQXQbD8yCzGSVPUMEadQYz3to7hWTuvjcAAWjWiBAZfIsIvvTT3QKFuESDY
ofE+e9RA5LdvGEQpy3u2ZEzkR+cBwvjqyPIHCh6DxSx39apI4TC5jkN2wJwNLky9LOarHqt9zJs3
stbkD1NtGl/LHFgSo4MtKcw7I86ScDtTogfTWlUtZT/8SyjNSP+n1hu67PGfHEdJqnjOknn8vdRB
/dLbDxZGCcK2tKnNeuZLZzWvRm0ea2YOKZugba9TOvjzya9LaxOzKOq2eKNktrF8IqW5YLjDQi4E
EG05tPHDs5jGcnv7gGIKDDdKChKNkixieA8sclXiRYutBxhLW+/pxG30IX8gggDglWCCPATJ1+jG
LKcWnzMakmzuKPWrLL7DSNhJrF2Bi3nvQVSdDMxEUlc6UOLbL7frGWaG6r42jZBPOeZ/Gn+y8d8Z
olVupkyHM5i+GfzhpcqpsBAeqSOWt7j6gr53EnJ6T3Xn5tmUbakHZzDPuee2Ubz7bXAaZvnZ2fq4
UDPAYxjhEmJdfQpUrWe8No2Dp7zv7Ms2V1SmEd925GRafwNk81rUzU9BYVTj9FxgVn0vlPGk5l1k
4m6LmZO0zMSLXbVXv4yeIzXYnYNs/kaFwkbjC13TNxkhdyl7jux4sqLhIKeLNsxoNQLXpJqMEiwv
vkI32WYVjUbot4jBmZ+kIlzkxt6vgKl7uf/eItpeOK7yRmr08kV4cXAJNWYkyfrHc1+SQLXSXgkE
RAOyF1ZcTljpBiuCiCUN611hhShRkHT0lDCAYcSjtXNVGDjUeYja0qXHhhvTidq42GZDFL3S+5kJ
9z07vYKqsqkmA17KXXN6ktji2BG14XAXg6AM20toJ2WZQO+Aw0vPVRtwErSbs17Pn5WDYnUcUxPK
AGcYllR7FgUQo/JJkC/ofghtMw7UYDU6bJ6fbiN3+uyqEhnsMLzR33jX3CgE/QINtSfdKweXdDHU
0AE5lwzH1IXW5r+F5a563aQI0Vx7P6aTyoyFSVpNGecSl9W5bHBKcLqLT3FlQRi4E13/ggK3WHaM
MLj1kK9qJBWEJD9pw8wqER5KqNdWyoMG6p/xosi5t5bGrZZiMl9nNAVHpFuTok1Z72UIIbym/rLr
+Kx/rMKmrdUlPq121JTo/W1EV+SZCfRoaW+ZVs9/eVgiPBxJxEJpnumtRyF7BmmaiEJmhtUpgzfO
TxWGrzmsAZCTvx1IYNKh0xuPNwRGiig1nvEH/WC89xXT0dcaQkAY4DZoFN7VaQwDT4COtB6Y65Xa
pHHrJpyI4kKp29DgVkPv8WZNyDb4YWjz992s7bDopISHz3aVNBujhvZvoqpBq0GXyy+oTzQ7bx7O
FQG4RpZFGtiTs9LcxZecIyjvoVWY7d4iVGlE/c1YBqY25S7U0tNAuk+Cf/IUQaRAEyVb4puwgyoz
IMI6DVXa0G0hVmJGaNzZgRG8BgwzkVvg7eMUx0LM7nYqk43XI8jLfDNZCbwHo9I+tLKJvq0ZP3kx
VXeB43Rcq3II9eSW5GVV0GNFUO8V3+whH3Q8EBcZ5nycaqQ+U571G6DBgUGkVB7iZgK6lANIrLN9
Yfs+gwx5iWa21tIPBZ6gD4Zismdd6EkMJ4XhNbjEqKYtoNwEenGP9wzxPzzFtTlNn5ZdnNjedj7+
3zC59u6c3Pos3iRdd2VyauVGoj+Aza6gu8IPijN7neA3v4KKoi0oSUQc9/RLyOoFKQdRxM4Yaffa
43RrQmpOSYZAm/YKPZjGCpnq7tFhnOPxPFhF+hblCb0rp/+eEfnsqEepinFx1YN2L9r6J2ziu1cR
lSCL2WSI/FN+s2/V+96VLzR095NETTD0afPLw0eP2BEq3UBrtxcrJhqujaWs4WKqct6psJJnpxVn
e4i5n84myMynLZv7pPg/AVs9yINVOoxXK9R24ByOYOm2btMfmzHdUex9a0OUetCcMthqipA9NEo0
GhMwF+zTqkxXJO9k58x6ectZgudocb8zCMplqXwH6KX1HbCg9jQXxbp2KNCl9TuuKisjcf8apo30
ez5pDbNWcUo3LUlztBgYWTDNiM0Ibhkywhij4bQ3dRaBteqRnRem4u/kFvOujHKikLX/VEY7KPdZ
DJeQOS0Y3BtIWD014Vi6mFRVt5grFA76Xhet7jhSVM3rYeECIp4FWNoYsKrvw4gPuuG7qsorOiln
NTOAXDfDFqsHQiJV2iqTcO14xLDDwF3Rhi145YfSyYxTcymtVi4rp12PFpqgiAnxhTmKXY3dRqql
O32mlFkpCcO86wUTjLZimIQVcxM5wLmSdm4Ta/Q4TOtUsSgVM3vl6dDAfOYk6OwvJ5jfknaeOYRH
OmlbQ+HgM6altkxw4N1QArgAoowBi9ohnBqxKpEnKpjmCh0bTzR39NYJRoRMWC7MrsenKPb+Iu0h
Rp8iJmur+dSblGBrs6KvnRm3kZwpmZuBMVmQIqmt7SO3VjfefFYtFBaDjxd168GCZAQ0PrGhFoiZ
YCl4TmK4mDYzRuqaHD7qXDKXH2nwk8SNVdwtEGkBM5I+g5uyAYdA9VwL6rcZU86tCANYOGFDn0py
28Lxb8VMY13b27rDoY4RPUjUO3TF60j3fzND9GDjRkfXc1qWCKJKD8BH2L+brnF16/G9pHNlj+Oz
SDm6cv/hMXgGK/6e1eSQg0UMKypGppqkml+jEZTNNLTIeuaq+9aBYH9KafqHrBfhxpj8LzdvvguU
fyREbGl9l+5nqzji4cPNSDZM0zIH614NPlkq5tsEOi/RdGqy/bf6NAnd0LyZmSXPz1kV7Qs35Sia
w1us1yOM+u6oHuWEWiuf/5mDs3rFuZTz1udl9HWXMaHmFXAgPS5tk+qqWWYGuNaF+zlQ1kiaboFc
bR8Q658AxU6UgfClkOMu7OxjjR2TkPHatrSP0Ey26oUYfAQ57HqoEc5OPj+h/PIWdWLrjz56F+My
qbXFqstQwXnEGbIpHqPKLqrC48zA+VOL5x2NOJS13qpu4ajeKxCwsUS0efYY/B8KDB1y8xdAtaPo
rVve7TteHblHz4kQBYvYOl4yoL+sjPs4cKnxXi1iy0CcrU+XghaG9Tcp700SH1MqoAl5aAqSxQtK
VhSKLn53YILPsAXBB2Jbphj55VxDzhBcf4mDnRK2e0RkzFfSMncv6PaXOSqylLJLzEvjtOxw9GBt
BAuE0mxz6QuXWec0aRnDazeGJvdWM63L6jNFOD4gMHCNj8F5NNY3v88oy800UBrmWnltqVZDfEAJ
Q+3FOeFCsLYSzIPRQvAdNkhtN4EmQ3XaNeNlb+toIPplrEv4dncu2AkuDaAJZllKKpE2DoLYozjh
ko/DhTKR15G5tf1PWDxSMHz8UcDx4Rvn0UAEyVycA1HXfZ3yHy49Q6hF7xqKjac0OEvbGBczH3Yi
MfaoiFb5pnObP2DjBfOP+d5gAEot8A4rQDMMz5HK+tx9nidbE3ByXOGfad8in9J9/G0xOcYEGZt1
0e1z9jH1EzWNIa3a+QqDnc/46yj2ceiSMUWIoEhsjTt3YWTiPMIJq0/PLkEi3x2yaiU7NP/AHYWi
yXT7c8jHVd2VOJP+mWmXeNJdTKDWnOHTp8c7TmxI/39gLBpdWlv1UDqOLJYkktvXmaikcr6w6fS4
EXKvNiG+oSL216CBqUcfJu+5mP/wt6ISF5NuQGeluxnNmlBzW9ine6eh+VHUKQeQjc1575CjTbCG
PRMjSVWKnQ7qzqjF5JcPAwEZAE/1e3gbWL0ShDb6g0XvisWYwlmY6K3RxeAu4Bm29YqJSYf7MH5H
OUTc3FmxBrX+tZaUTtQCxE9H3yQFAyLtpmIEA6+RFR83EBaqR0kJ+d203210aU795UFaMwg/eu2Z
hDQJxa6a3wfYlKjo9hEkkbYALiNOLvhiKyO8whTvvwvtx00S/WbVT2zQ8C8031eUFgoCZEwO+AiY
dabzQRtYfYfVmfQoUHdihAKh8sA1z27yZnnBjokr4BV7W4uPM57qBATqPKoic2sg/+WXKtkqIz54
ZGCvFEZ3flndepSegK7RiuV72wYtKfG3iJgsMIqVVX8l9IpY01yfeuqUtZjWlXuDjYLe+6lm+gTn
sZ3mjoe8wmSxIaVQupwOAI6YfvsOUOGQIXj/h3eqzadfDYXwNHlwa9O52VVGsjK6SV1hOOr71HiN
WBuuV65piqzVq9r2/sHKHklzYXVyFdDNzlyAet3U4h1ecXk68he025clr9fIduDpEWW8twJELN8R
Q03qhwfRLtmot446Z8HC4sYJ4t0cFECBCcd8w6yFOehyWszOGxqcfsaI2AXMhip7tja85RnbJXtD
ZX2rX94r8ZFiavB7x/yngdCDSgDArn7MoFrWorlm3BDaxQ+eBhqatcngGYs8/mpRoxQuiC/j6ss7
1x4xkoOB6Xp2gr0b580FjsyWPnW14L6QqlPca51rkaRf+OrRVgrJMPHx+ECntp/Q0KndmIm+A/kn
5/H8OZnOjluZmvopV/mlpDAdwCQ3w+BJw6SOu0uJhjfS5pUt7T3Pgrs1xcYhRO4YsF/HXbaiBMw4
fEfi/MGHn7i1g/fEl2YxkpzSxtogrV5NwUuNB2vfR7uQk0SnqDjAtZ1GYkBeubz8Brm3wD947QtO
EJ4b48MWYM2We9Wl5878VE+hb+XBE9g8E7jFTXSLCnzmco1eDR9OL49qc29rBBToodtKh7JrbjVb
7K0xv4aTqTZGrWs/aP0joYspWDMsFabrzi5WLBKwFWth77F9xIlDfvHk/6HNuv0Qty4KYxiHvEU9
G370JnT7zeFvuFS3VI568smHiLkevsavwZmiYnWdBsqRcxzJjyLkuwM5UYHhpttuUjjF8ZiuY/8R
xphPdxgRzVQ3UBJsqURTLAtgXQJaDcErqlBWvQ8FMCEWaiWKW+8BDUVMpY4VJnGXVrvhxEl9VIoO
EkBB97bdlHSuSo6Psb/TDjjFTbbQmgeWRGqfkHvHs9cuYYQZXXoIGjUK1dz0lXXRkX9VCwZ/+QV8
I97QleV8ZATwrZIXM9SZJcW3Rp+npgDtGt2WtYF8x5P3iUERNrIoMrZQ+1ZB4BL6VissuVam5n/P
oYV/FQWbnOggzuTOqMoX9QVFVy3YcR093abIuINryiSbx5Ar6eOeTvKuqwF1GsXZIjPg5BwZX1bn
BFdqkDx48Dp6JbjGR2ro6CykzvwXLtMxznIwhI62Ya+WsfEugvZhF/oRXPlbIdLHZE6v3CojMJZj
HXyqV6ObCKZ51Ua6XGFeXTvDeYO9tGzLa1fxStGtVXEMd1bqaEf4bjAsdLGIXfWEKL+9w0e/cLTP
LiMoGm1IoKiV2FNwhDorl9msPKj/YGWFRR69Vu2EHcIu5oAeHcb/Lr03r/vk1E+HqgcdVxubqtvr
pfGiFkkH3Qo1JQg9Tu1mgY3LjlugzuiBTEsrX9SbM1dPCk/gA+An92gQktTeGTgXFdQUs1TstWBe
CaYvrA7/aY/9ZZqmQzfXfy200Muorr8x9drVmfdqtPZFNNMx9LUV/HTMVqGguEPzRRvqko7l7zIA
iFzgbFoJ/QZSryebYFKJqHTET91KmMwOpoEvgfjVxxMqK/skBEakODAdtCl96n641wP7UPTiPXXE
NQpce2GmIFYsuR+c6Qjvez+3xd6X8QPPxC0ePjsm/m8xmI7cT7+p2PKsDPMp8+YIIHxbB8HeZAeg
ZraNgH0smHpajl56NSzJh6IUbPugX3KltmNxNBZ4P3safw86b45lbcJ+xlMj2rrWzFoOxAZK3qo2
uoNbhSM8JAgXHIfZWBlkT5hXDr42Ltyo/JGuPNpa/TZKrIE8q/o9cCuSWF+bLd7acXOtKkm5oT/r
Y9IvNdFuKWTudVzTncrYhmpakmmf1zRHl5hP3m6Wxj2D0qyCywENHI2eHSPMW5P1KzsmakmQnXy4
2PWXhkt0LG6827o4B/p7zb7JK6u244hNi6HyNqBr/mFUT523ptCpE2/Mtjq7iIhwYUKjya56Ngr0
ZGdCZRXTNP2Pns5rDsGepeWxz9PwYPd5R0az1TErsL6p4SxyBI85RY6qPXvBT9Q+OPk4/9QbM9FI
0sHAt+kL1qS04ZQDHcMh/i+Tjr3y+nPH6JWNUxKasgNTmaM3cJHmVwk1JqsjJrauTfqizhgWvDo6
tKL7NUdvKb+Yn8pOrJZaRPUUhdJm7p9hOqssR1UHG47KcfhkdIamF03JpFuGhrMdsAMwxicXqu4O
W6HrQtCHmqciay5ca98aKjwVKp3iaTGSnaAGz0D0Ir9ezg19fLEnxsClgMhe17OjXRNKyo8RoIxp
ETtG89khshipKrA7F4Ixt6qhA6Pv1G6L0djKaD9yFDKT/cOmXblcJi+pujMxTswUSk8aTQeeGxUp
KkqcswR0/OSeE1V1PWaU/9qMgldnKgVZAIGDJQ7q9w8MLvYjO6v/yEmThIlKgp/BZQQ0f0Tz4qct
eIcPXtaVH85b7l+O1Ub7F2spRGAqveq9p01wH0gYL5j9qDAza0B6s7FK57c61kgYWDx8KVLjRS5D
xoC4KVWwCsWNZ8IRimaaUQ9O/qtLvhEnESSf7///bBW3qe+bkUwXI3p4UiPhfHA3+Wo/++4ixEmE
Xh1PCYjuMum+WRhmQkdS7GWKUa1Dj/HCEmCQXb1bavcXYkd5/8iDaY2HaiZVJJBVzKnFJ/FA5HXa
M7XTjSdvhvzrE5nzM6PoPtOTRxKwoEqGr6uxE6xKCdmWVeD1M5vJqefcCgjCGT7fdsmZV4KsudLh
CwkKidEbr0nSgPWHCoyWdkf/auVBPR0wAxtS5pRzRihgZ/QMqiQ3jSo216jCQsqduzhrDyoqlXly
GYdk7QY/hQ4EDecIpE7hUJ477GRZAzvcKy9VqxD+eLGiM+CoKObXNGGxOQ+hh0zVTeNKbRMmsyqq
XbaKInvHhzQceqC8AF3cHJQPPMLmIzlvkF5U/gICcQlrap3aV9fxP1VyOEr4BVqknMEZIngb3Ae9
J+AK8oGNZLaVhblsvX/nn3qvdBi8uqctIhfFbz6hrubakin5UDsG6v9l4v62Ou9Ckkv7mtmV8pqw
CUi11NkQxuwrhGJfh/KQqkOxlg9gP+jx6MWxEpMzqYffirPviE3Cp9WqgJkZQqYhWLLi/dZH1gea
whiYOUkXY7CLo9+Detbeh7J0BpLP2gndpUoJIy9f53G38FOHmS15N6iywaW50V5HzMXmlK6r6t89
8Ln9AZBEwyMK2dd0AhYq4RckM8xizNJ66TrnRR0TRjue3SzaISI4RHwSCgwqnrVdF9AIDWtiR2XY
bY9HCyQnirzLmKCYj8WGEtjK5aqSas8T5T1k01JJNTuL2t6DPliq/x2IaVISCr87jGBXuQq+Gq7Z
Sv22dHSW5B58Rgav/61D0Hir1i/XMeFLTO1Bbfxq1+3SZv8PJqxvCuvbyJvlzDEW4SXALiP1/1ay
WnosKBa5X+trtmWetHqhx2BVkeZa/Ml7GoH3FQghGrogvWlf/FaVjHzugvqiksr1zCbBX/FuzARs
nOWQEJDGEr02VAKdtN0F/avKATzeRBAcN2Ilfg/Pu4jREcq72nxz1khtPFLerpjXRy32VL+y93Cj
1ELlqx1TIJNQIyGfbffHpqqiXl5dYHCEVUcRK/TBpqTEpVJOFalTHFW3kO3QCX5Yi1P/MPt3dbLV
wMIjgmg2toB5eC4obug7E6j/K4tkn9NAkKEI8MZdVQoxp4Xm8VGEA+MiMPSy+n2ml9VSYkeBrEoB
BrmxOgM9uBlcslq+iWpzI3ri0tnMuGqeHNYJPKVxXdcovOP4rJ5Snbk79WeWp6vUZnLjaTAIqIor
6vly4pOhUeaov8A2L/0S6iAFDweJZLdXRY6MnU7HLUBtgqa9Nwtzg0p+HfW/ZscFuMa8F0kEx0Lc
vUFDRgni7sYBd26AswkFPHXmlRzqKFjJFDIQBS+O124znoS6IXyQyvrsBOMS7NF+eonSp/ovlaHA
JyfEvahbEjivI4e0OjD4sOronghxWRP/Gne5vWTlOfmdHN90zqPLP3V/6BJtjaK5GERCWhqpZckZ
q1aDutya2HwUMX3QZM1zYifVBoppvKw9gXHS8oNgdoG7VRsH1bYQob95tnibeKkoULrQP4PppQFU
z+dgPRTR1wxLZ7D0lcFJSShADwUZ+IZEPU036vJZgXmUXSz7Xbr+gueYU6arEoTD6uyr07Wq0Kjn
p9aoOglUkY1CIF+pinhqEbOyGTJZU2z8dyIpuS7PyiF97iLtqGqFXIpJStoX2Yp6FB0JYlJzKTQT
Nj7vC2dBLLB5ePjRBz/6vwCs83NViWrwGLJ5YAToaL12MYpJFzE20Y2KJ8jiLX5MAGGmSR7qMKDb
gDbnVhdgntipRJYzTPXt4WqWckxzpnrQMFWQgbXVjvtmk9yRu7S8NqraVFIy6/ZWz74dbhVUAcz/
zRcOTT9m2AitWVo4jqoClTpY2WdPHDcUSdMG7xW5Lh30V/x0da4yp7Kgsc5oB2hk7r86n8zAmN7U
3sgDZIbYWOEwjXdPZn56GZGOE1T4ncvsbIpxRtmf528NzAnwLj7C036tm2Lph93NHMTVa5jmVzpr
2+PU8JvCA9xCPM4QSIHtwyLpYqZIUV15Jfqo1gUl4TGdYmcQnYI4eutJKdwsvw1+2iOm9JL75DjT
hyf6HHNEt7jgJtrsnLq6EhxSBPofSeexHTmuBNEv4jkEPbflnaQqeWnD03L0JOhBfv27mLfqmWmN
pKIBEpkRN9L+NpQxS29KudDMOwjU2ywv7+aWtoo2S4DXYyrlPpVFepxQ7KzGismMLuD0A6Xc7rSA
eGQl8Rbjw+MU3Fn9Sy59LoQOjbP2ku7Q2JZUPojg0mmmgQHcMrKmje+QtUbKVB3TGEyWx8Ks8CzA
/3Hj/qob8xPzA6GMPYvbdQBD5o3dnX7b9MER/f2f4BCih4z///r5JLL8wTSmZwxMAIyG9jUMw48x
wNHk0eVP2m990DJEdPay9IQwn0aCvVd9fokb/6WCi7E23XuzExdI+UdFV1N5BDCo5ujSdEB7eB/7
9Yd0prewS05xNm506a8PLQWFVuB313aGh9Ar4wRoYq//4ywFaUGeeEpSmkGt110TZi96NaIcPnss
zx5x248Mn2+GSY+FZQEpHmDVpG6QrqhsJUzwFXneluu5ABKPHQYrYJICJ+Zkw0/wgKYtqGtJ69mr
gDFgNSlY8bH7PDXNQx8SXrsUN7BrJ31b62lBW+poyuB4J0V5z9jmnkxuYoTGoz2qdB/FJi6IhmLW
dbQb0s2cO7Ygtem91rrlZfkw1h1AipJD85yPwS03hPyOYWDjsjfoctKTA32Yc5BN6LYXoNwgfEOV
KoSxnRIgVkZRYx50Xrs0e5qoPUwEVFhl8G+mipBNmhSYGe7LjsJNNx1VWyF6oNkyc4DrA+sgC9I5
c+6k3itr30KnFMnH/45pQulnZR11oJ2osR71pjeMIU2ykRMO2gzs1NMMuNWpYsFjNnfbOsfW0nCY
tDxz2ZJgdLON8Y2cVPTTBcQ4QSEGTwlLe1te+OXGw9Q7dDxi9BxDQ6pwUQChifGtGyj2RBFuQVUD
k+J0ms1fDsJ9RmUEcYHKuPVOnD7NmGJmaVy6ElWhoHF7tcNoGxr1fh4S7yoZV67NsnFRoXshwUIB
Q0ZCGseJzPV68haGMOa9GYyP4zS86HH+WLm3ocNQrWACU9QywyNuBmTuU2sN2nwyLEQXWZAxo4DH
g2JlsvufMLVKrAjo2+03CG0somRYw7nUa+YQAELuyk2Idi3CFqQ3Jd1unKrbxCk7nScSaLVRfniu
qbph8WKXQY45oqOwKYWt4Z1ONfs+F3r8lyKEZZ6NFZUZRoUD237jC4TV7jnTpS5ZbMDNeWoMmrio
RLfUb6z1QsAd1YFsNsCueqv3aOobipFtQmk44pahIHIyPfDB5YoaaOmIjmBBbiuF7tzaWK584VBf
NdCglGm8moPa1OG3/sXM+FVS9bGTTsmz7gYAEiGMovsdOcdVlYvpLCGODy3T3GU8IfaxZgMl+xml
SUdKIwZMlKM92XeUwEVwHZD9AKzlAFevzMTjKdoxakb/BKITEmS+lI+VRslX7CH6Wwc8lj2hOHxM
PQLCAnRqmEdF3ZsPccThgKwbjbonxlfoOslhVqB/ACHjF8XNkIAT9F9Th1Bj98NLzTX0YTUVY4L5
JiEao1s31UwngdsQkc9GP67mIyd037qMirT6maKbBSagYaq7bjnNswfm2niGMkjPij2q1TY3HikE
PNOAeHebsfK2mSTGsCURLVy5tH8oUEbvTX9naocR8ShhWuyuxLrUCME4Suk/dXdekqmoh7uUsAlx
CSp5piFpUGbpv4yHZ72h6EfP7MmBe6Z60Pt2pvdk3H6jif+tyg9lhA7fFwcaBicXeozv9We0sa9s
7qqJ7/imPbM4/WzkwbyDUciMniT3bH4FNLzhB+oP5ZVgVahE9fEpGUoqfN2PeNKebRVdJ1f9i13E
sMCjUh60zp33TB1zx7w6Jvuk3+wctNnwkvYDG3RBj4Lvoehg2D3uhZLmW6jJ3OqXBOOPQoq7oc1f
jHB85SSkCrJyCMbjWeZ7hnhDB5gZdNLpdw5bPgW3G73iGtLhq8WjrY8J+lc2s3GP/gTlIFvu6PdE
kHMG6998qPoxO6qEXIG55C1ioEHxrl9Z3XiuCvXfA0BzJERMwKWlae6M9Ysud0r/XZnRHUaXS1HL
I0yQjb7+rtFtyxw4PReSTspWX6lQVscYj6Y+l3WYJEssW+4Ij97Ar/2E4XYV1n8eNMBV7xYPC8W5
x8TUpYUJgkIApM8XBMHJMy4idCnB+EnBpn9WCqhvXRNm4PBDfEAE+mTAKxvzkDaNf8BHedATiJht
rsWtGw2oHTF66hKgBiWC62ptsvISUehtNDu+Cg1cA9WlLU9jWF+QWN+rJP/vPIloYtvxiLY0O2P/
glaA0lbRF2vRvc7cPv2a6edNj9hS9mc9CdULUAOveRg6Iudp/LmNsw8s/K/F8J376klfEb1k6ZXO
RF4jqJNpk+XC31PO6/99lN2pi/oLjSX9Tnoy54V2dnrYLeUbY4rQr17aEXJTljz51YJIhAzxduz0
99EPSpd+tcq4Y8Vc5Mybcsv9ju4yHdli69dcNya93NmYPoGkXxHzgPK3hpU9MKMOvRKZElhmn5Bm
miB87KX6gZnA/vU68vxGNMv0cC4XwATIOMbbUu1M/lLX1UUwwVWho5bZWA9gnTCuCFl1WDTbCABw
gs28K/2Hmc05bcAFVM2pgAjoiYKWFr5jqiP9MvDicWxi0SWNiYqPdlDid08okzUMHDbEvEL9Rmf5
ZyG73KtPoCXQ9+MDYnmqzejIi6EvMMwi4okhGkuZHjKAdyUrdW37h0m4X1UBLrdhdcJpzfKZtWi3
Fu+naQgFGJM9TaxdwBs+1zUwv/Yps7wtnHeEPWHjbskIZ3xvfzaJSxaFcZBB+2l47ZOYQHWhcZKz
+2pYy5/G8CRifPWnZCtYuzJp3RqC3yFQkKyRzDkQXXs4uhF50s1Gt1Mrb9jNhYl0V+JcK3DZiHpn
5uZNOAsHDffCoIUUdHksWKAtSq3OTt85LvmRuTVMcciaHsyZXmjmeK/3XLwy+wYMHgv6wR+d78Tk
pMFTWLM6MJ77b3vTAi3VGc4u4BpvZRIeA97kMEsVOjfgXuzBqc67DLzd5DQnw4OOrI8xeqHUU2m9
NetXoaGs6uqJIBb70Mxo9Se+ceV9+hr9pcLsRz859QhNZqobnwjLaRVM7hMyg9TI7FsXf9Kx3XYw
UGgrHGyAf5c0mj6GoLpEMcryBmpN1w53ZRes9U3qquzAgqKrEd2UIdxtx3ND0KVeFDgUxpisvMI5
k5Ox1/trTVgp4nXjn5AVPdlK0h4OUbwJOnoGneAuzF+8Cm8wm44+sfIcoakBEI7OyA42ZoxylH9u
nWbX8YrR1cQol671nglP7UPP1HWJqQcW+t0daUdAnthV/LMMvzPHAohEzuJ40208brrrR8TzMUHl
YU1d+0F/iD678yGcysa+N+S9k/PtURrQW8gSq98oz72lRgU+tL4JphaeGNVm0o1ytIe0DCPkYPqT
Cms8lzPeN8s+mj6VogMKMwsYyNtsiBNWQ64EEmLeRyf+TEeSImfb3rHwp3OFrOJd/1pzjouFA0Le
m0hfpJY0VZzTehhiQIpXLX1tvXrQTtQ1tF7OIu5E5DXkdLAuusuFsctM81nXKu7AVJiGjA6XCNJ/
4whhsYpyyCtm+OxZKA3iKtjJYfgjeBWwbkuSr/DQGxNPUGLXhekk6cQyzN+Opr+VPIt5nXKcxhz4
qerMeRxQt/T0lLD7IqVeiHuCGsjNKzKm9yRKJvF8cjJ+X/ArjjnczRYbkCQPZV9p9Wo9CO04jkme
i7r3XBIA7fpin+TdvY+QR6HY8Lv5UpDquFCRs4OfJrfAQuMx/fRSB4saWkZWQzIEdmx13slOi58q
CIctBP0edARuyw4hSDg4e29Iy6fE9CHfogUvmAefrdkQKEDQHxrDE2ijtTliPekHAOdt2v80bDvs
D4+mU/w2uUIXTBJCZ2OpteVTaztvRlncR6bLhUJqTuazGHb4T3NuT5XenK47DB3RSGH7ZqeEg7St
TYDbYm48+I+ghgnCiZwYBYYIH2yw6HpLbTlw7Jtq6K8O690cufl6AQ+9ahTRjLj56ngkvzR8EJxd
TDZxR2szrDq8s3iuPdZx1xlPaYhhKLCe3Upe6Fqxg0S0Ks1sEizLi7cqZDhuahvZsLF0x0p074DP
j3ont83xgSLlHHtqTw9p3Tnl7T9xL3jbJfbOjLyBjC2U2MOwYd0jf2tAoz2T8uHY+9EuWWFhr/Aw
DuOjIYaPCmejO9FtLtNdQN1MwNSZp3UnfGaXwJ2isDq4w/CBnhC3yXIeg/TPSWgX4mni7aHnzG9R
OzorYs4ow3rrE4kzcgSU/O6E7EA/L7UZ0AtpPkhhwGBYod7Lfut6erIpa/CxbPQdSKA92yr+15QI
cN3mliUOCqvpbZxDHzUcLlOLXylweQgSgWGQedoo4wUbD4GxOIcxp1+Wzv83+9Z5yItrbnH16HWs
qCN+hhADViGfwBJ/6CNAmwlOUAskRd79VOfP+P5Jv5wh+ZhOVL1SMQF74tyfEbowEiMgc/Xfoy8K
54nHblsb0VNsJ1ebfKKmhXquJ1s9Wd3k0BxLfnZMxRCP9neukCiXLUskUGNmd+1mcElca3TBXFiH
0KmBwrTL2mym3UK1GxXTVplyj/If3BiDjAVtCr7tN31kSTKOom56iDFaeTxIAa9Va3DUq5aXoPE3
8DSjVRoU3xl6mkhGPxWYsBqUraCiVWP73DTx1QDZTTOdeoe1p/+vmFkoKdzk1U2R/pjq6suUKn/X
dROt436LD/1W0vK3CLtvSWiPug1NPnzkdFjareXhnC5+YZMT/mNu8hCITF7RNejGVYSkEQoZdxQQ
joHeWgsg8NcA28vWlnivxubiMMrxexM9cjjfTarCTiWOfeoDhUhqII+1fW810y8PH3ceaJo/Y+6j
rxFvkzy5+gwph6ZhyoK4gNMM/Pdo5Rkjwx7OPnDOtya32BntPyTYvMEOjpeZ8V/t2fvaI/My5c7E
kzZcBaBcQgAacxp9iNzAGmF9+M10ALe8hrJwbfBxeCNEjDCishwQr3aUtW0w0HdNXA4A8/tCmNPo
D+G+0VMvmgTw+n854qaAiZs3msWbiKAhLns0zptO0U6i/PfYMi1kG55/0MRrRmIw1jxEJt05AljR
esGq4bQVufuJWUqJjlj/XD4vydEbYXorNXzqBLO1Y7ZvsUc0Yoj6SH+tH92nvEa22T9QA2AaPiv+
a8M2Bid1M7QJZJoGVnNQ4uJHIlwEB+VE29h/EUrRHBx+So7oUWM+Fpn3OMa0K0kdTRp727QWtLr4
XwgNhsiGaCUH2ia00Wn5ZiOIGjj765noQt+HBRM7KwdzR8pmluKyzG2X5BKOx7UHR3gmWCXPt8kM
67yms84zyeGspQsQTTlhxbSmOQW1nGDb9pIP/X4w3HdiKBFqnLiShnL+8DGjOR4vWTzsO6M9TT79
fz0DYtNBRMEf+jDCHyPtemqgwA4gQgRr2CsgA2O4Uct20SJhN9uAggNtlG9C4HG6TmF9bGgUgBul
qmIn40Ky1YDBISKKoiqR1UBXDqQChxOLOZB+TUfC7HVxUHcpHLJi8O9yOdIoD2AhudUFowUXUjzL
HsoiRwnHos6NfgTgYCNz3yUFuIkoqXKmnsV83lmzOtPe3nleRipnB8uB2ltN11B216BlcN1GwUaw
//aA80GfiAehMSSD6uhEF1ubiZ2kFVKU/aUH+9kbHGnbuTk2YXeYAlh0k6D1hyiVyTy/c/CTIu8S
ZnrjUumJQinnj2U0Dh0cUbbdeR2SCptl7TXAtr7iwhF58LEwWWg+uDpxBqvaxvuF6JMKj0ntzmGv
49JRxD7XHHSVglRRmU2xbnyCDpryxZrTi16i8Ok+pqxxUeat8iW+6M0gUM7FKZJT5tgn9GP7orXz
/UjEwmAEuBV50XoVHmbaZyA7D/ZQoMFiS820Ts4MFHskB5LWv/WIAsB5XQUqMtdQjxmT9XwQ3263
bMNuuvfZnPuA0jBtjhFdhbjNmKtzkAqGy8yF8eIW6gVm4yztL5GHLgL9rABKk1H9qKHeGmoqeeHR
iDZHOPsYWADEDEdfTQDLqFyr4ey60WYsCMUbYiJlxKlxrFd20/eQHTcIvEs3+MfGf0osMEMFbQqU
SqcgYxeVCeVmZL7bFq6ssLhwk/eeRXIA3rBNM7d3JufaXrjMzSayspD902TicrJ2ZmhDeKnTKvxU
NHV4TCchLiYXvS8BhVERQLxb0xb4V8pmpcttXUSYgzjamLbAULHDGF9qQKaCeYdoD1RniVqhPTiR
s7CfNTI3fu3UvB8XzBWSF9Ucy7cO5i7+iU3BczWiGOsFngCmmkPf7Uqiz/ym+5A1jCULcQ5Ccu5a
KbZw+nVj7rsEFtuN47+l+LTxy+pVwI3Gj3yxb3Fgv8d99syLIzgyVC6Br7MsXvCOZhtPvjkeJz3L
sZ7x3K0dke4mKg7uA60AgCy0Num8+XF+HmewUlDKsDD4kXrjpvG4w97YmnwKfS4IOT7gzT3zBTTu
XJbmiI5oFXlbs7XhEzh3VTzfBH2Ta80Hm+cAHZb/ntfzuR7k8J00SA5IXds7dCt1i8Ww3ZSyGEg8
W+Fm8ZL6EnK0X5cTzg/vFX4LZRWqXFO8S9No8bCAnWFKoA88hls/GVTXzO5j+TX2c7XzbBfUiV8R
h2nMTzh42NnUlxhETc5i/tkgAU0QBwwcDtvxR79WIPt3Oesd0v7ZCT1NzPpo8ubQsH4Mju4vWKV6
JFSPqGfZa+YtT5izDL/GJDaB7e+dxj+3LCElL/iqROJAqAdrntXX/X+FLcl4uP2V95A3xi8xOV+2
X/3LpuJbceyzWmedo59ZbDokYQFBkVvoD3AfYgOECE0/DlMq8unZFQ41WjIfSyq5R2l382M7Wlt/
Es5ujrMHAxIV5GWF49jahqN90QHpuf9F9uE/CxDmpuD0vSEW3DyQstcfxgCTiIXa/3NMRfppOUN2
XJbMgBHpMWrwifzmeZuM5SF32HH7/8S6SBgCXFLBhJYwXghKjCGRISWbIFYMk2Z9ZSQvu6zd+tk3
8/gIspK+MCGtln8Xe7jvomtkgLcEo1KH7YdUkNUbrxq3KrpB7EOqzbADRuYbUOxvs2vOlS/PTTPd
VEBBIzilb7FqfzsQv1vFbEzYEx8FHIBhIDoNHHfakc/0lSKnhkx8ScYweaDq2uOr+nZbN9sPQwVm
gM515A/VGob1GWPREdAcPQYehQ6R6i42qi3LjqJH1h7JoCFJqg94ZsEnrHrEjhaaplgV7HHiMs3F
kUCymzWxPblT61O/OBqayiusKx7fCaDIGdV9Ng6kUhTFZ+MD9TaXx6GHpFD5dBiGKpOE4al7JYOT
XKyRQZVprwu3es5DeIgedtLHpmRHNjvvWWFEKaz+qXLdr3SU4y6KImYJKdzq/lFfc5wfOvOyHYiB
Mt5J26P4iYDBkyBD/IxZIQi3qJuxr8dxKzZG1/kbr6jYq6HmQvpAd80C1tr9p/IkkgTWXG9Cdhww
ZSgw/fZVsyvxoiERAXphyq/Wa8Bb86aqpkDfL2Gf0yz7rBx1zcHTJhPjv27kRY96vXGkxn6hXXXv
wsBHBY7Vl/fPUgqR/DzRVQtfoiBU6ygJQNy0RniMQadvm3FKgeTQPprD4Wq5wWkp8jvhDDQg4Wqm
jIoxVYXbKQAoDcxCzhc5sHyCQX8xEl5Wk7xd1WOS6F3yMoLgXRbLLS3SjRryD7/OHq0JFXHV/MZB
v5FlfakcmHez8g7cg4yWPvhTyPBn2JmbXOn6y4KxiceLKV+yEv6YvIZzxq8YM+vg7tUNp8R650GP
R3GEYiUCYsUpPH41/WHPPoD0O7u4jbfLMOK5NNIHNZ+CPKS7sZy8ttybdv5ZTGD3Tbc4YG7dwojY
1Zn7Bq2difpSPOdVRbJadYOtv1/S4F9k9oelnr9jQ5xKN99KJfBAIdZzgpd0xr5DudRIs15PQdzt
orl6WnxaaW4T/xapD7vREAgn6u41sjAo1t6ZWY91cNwBM3/tseH31NZLalEJT117x2DuqXAV9it3
uM5kEiAM5uEURPs1wcQiL/Nd3S4/odIaMkYxcDOdbMPZ95wZHXNhmJlWZ7N6zRADO9rFuaseBmt4
SyKJY6l4Lpq6OtGw5ABLy2YysfKhuR43dqSw7jS7yCWujYYj1kI6xuu4d46D/iKGzRvpcDxQkg5W
LnI4V3X9MaisAstrHnRc1slEkfvpc0lCv8P1Rv4HqWG8fAB7nW58MghF8OFrrXy4tZ45v+Ctf7CE
eyWbm+MbF2QX2wMD5Xj69Wfwi3bLxcFEuLcjDkCd7X0Wi3O3ZDyjbc6IFNTTOSYx735EhYTamRXa
V8slnVnVUmGc28l+mv38268Eou8YcZlqgdGOmNZAMmOHHPPxkEWe2IUYNb7jrkd/74iOePWF/mug
/D8mbM8WSbdHjteSgycL8xiFYHxqmlkE0WzIPTRXfeVPm2QEb+2q97mvxL6tHYbUvLF48BFxB7bs
eTSDYwdZLU3lFbljtnOrWcepOwQsYx8Vy4wdi8Q2otRqH6ulwbQQptpdPxKz2RKjk/f+b5FFf/5g
HQOn+zELRpjsen6U0r/I4/E2AnU0yJRZmTg903hMtmRAPvaVuXfR3m/6ErVljuYTzzy7Is6egTbh
VIfZidyN9CJNiuWYcMJN4od/OQAvt6ECnfHSw1bBS0og7lXI5t4z3SenS7lwNSbGwvNojtdOcuhm
XhhpkwDMoZAVNArNQ5/UjCwicrB7BfdN8i6TzYqSP46isx+Ur34M5qx1AehOwaNsrB8r8MLrEqb2
fVcMeubR3zfSvrpqqXf0rq41DOZVHNJ9Z/WJbNqSgx97xH4FKLvhkuH0l2QI+T8qmZ61AAGrSrUe
Y4dqfYbcvSj/P6ekJwUU8cV8jaoFLwnFOWdvJjnUunEnKw39XXf9HK4WA1JyYVpXWetqJS2nleM7
V2UnH5ka9lHYzeuu6h8loTJntxjZuAM5rfpwhgjZBXg6mkcjdH4Nv73Znv1Quxy7asA+K7tX3Yo6
4WJP3mHJEOIpGe+VrBGL2zO8/iCEs+K7+57NQgKZ/E8VBYTU6I19088XCHMXrweUVPW4ip1pTcTJ
cUEI6QTQ2lqWZiyn665LAdbUkIUI02NA305fczDukihm/JmeKgzZjguzTWTOhqjDhzAxd+NYfOgp
o0HNW7hOR/tLbYLau/omRyfhd+63nxjPeWmyPQDgMhm0OGHI8wP5t4rIEnd/zUz95gadt5SwqMR/
guPySEtFbg0/y+4Rg8FFbThtOtgKu5zIkHKP3uZouyxOUU/Idr2ew7Q4qdrlTcEYfwxGin27Zknj
0UjeiSGpOSEx2w7tURwoHCPO9vlH6tDy8/3syGh85dvjU1jKc7TgaM9tkj3L/n2KPBqXFiHzRR//
K8gmHUqbRLb6kS2CX2sszxNThFXV5Q/wETntFeIcGmTlhuF3lYK/TukAGbq06UDTlaVBwz1cPkwb
dCReCK2VZKbaahwFohTPeiuDmtTkcYMgjJ1PnkVZnfu6uraWi+ExMHqg2KE4FbK6E4yuHTJwtwFh
N5Sh3aW1Gfh4zJHtNrsuFlHZPKJYiJu/clJ3JCs+CxCVRWYwxY0p/oLCyJ5FatGgKHlL6zONk6Cn
yWATRtGh8EDfRFnan6Ncm0LrG5NIQGqKM/F0aaX758ejz87SPKV2tZD0w6I7wFufW/dM4cL2hsy3
JuJz5QcYI3NirqSfbwvBGUGY5Co0bQ7MyuFsATTERKkJT7rvAeOZRfxJ7+HMRvVX2z2H5PKUGM1N
f/eCRAtv8u5jpzulCeWXTZfJUSbCj/KYA6yOlhk/CKPoymhvjpyfGv159P/a27nRa3o0IQ8WqliD
LaOx3GeVQvRg4nJj5XnFVIauZ8Jxqg5F7W7cODxZOetTj/BIZsyOuu5Pp0BuLdJ12vhbIvLJ2YNW
ym+uOPXQck3FPo3JGtOrCAmxq7pMXqaufKh861+dt6SZt1uFHZ+kngKX1/gNoQBdRbgcx3y+aGuJ
/vSdF5z80nhzCcP877Zm7Kt17A9rrLNsGIIy3a02hjXTTeruesO92HVwt0wAvCpv2tjSlT/MO60X
L+0BbhTK3QNPkydaV6gUsx5fQJONu2y0g8uQjRC65pIZZtQps6DNTPzcJo16a597oKzBJYDjEz5H
LAH5raOjTrBrQBRxlv9V+PfJaWucy1CRAS6cFmaSMj7NhT5WLkJnE4oWykQ2Mha0FoTXiUNogA0A
d0j6l3gMIxiPdCFbc/otpyA/qdTBOVH1xtaq8nEtFtFuQCGNX3FeBfCTisk4BQiZglWBsWJfjhPJ
nZZT035A5WWSanwLMz97TP0USgko4PHkT5X/IjsapFPUYs9OZDSj3R9kfABVWe9sjylD4STpiUMZ
xuhpFFdjZigNXpHzd+vNL1bpWocuZR1FCNA/W4xk6pZK1Sx7WnbEuSfywY1+ASRhpGpPxE0MDu8q
0HxbrAyglqq7m6yjUsnWyDKCabTGD4eGu6oN47l2PnpVv1flh/4L6KVH/TdFkgAmMryXOgRZh6CI
KaXGKRRVqV2Q4Kn/SSb8KYDgnH+tp9fGeXclqW9j9BXo2X+FiNPZKHQs1SnM2t+YgHHB3cNKrleR
xD6F7Vl7aPS/SdQYNpo7DzVYGCGZ9HZl9dJD6+iMcIccysBrV8k7PDMTlfCSHHMoLVUkdrim5ulF
gVHy+j+CYjmbvA/gbnx04xMNA0c8CgsBsfekBmNfJH+eIInY/nRRDViiw2F2DJpm63UR3RC0Ta2F
Z6WhZ0G/f/Kf9S/IhxNF+5VU7RnRSU8GSIbINynAjwXRqnbe0bQLfvmSZlhAuDjqlLSH1tJRAdek
S/BTSDRbkyf5NBUk7nZY2M3iw0Rbx93J2UvKJHkuBzrRAXqB6DbzEWGh8cjzjuMxtMEUlZ8h5FjM
Q+DKcnSwWoKFqfzDFiQJVieLi8iF8wPnke9ptQBjZ5CyAYwxu9nzBeMk9vkcag2c/qX4Y3CgMw8n
FiXcmkcr9/Q3MKX2lbmMQ9qT39VXi8qyzREaghvedg3/YfxSxOjoy1eRcNCUvyjHrZn+JSMwcqfY
GyFkSLreWowwvQVaaZXoHjI3lFvEv2NAozSkcF6+8EQeOFystR9Ge62oy++T6jHzqkdOa0cYoew0
8jQ2/XHuxwOGgy+VJgdVOTvuamdcrPC5VsAEqlPdVfiCGLt6z30Cyut+mTCm+zt+Qz6s3nEI9doJ
m2kPECuLfgU4HaTXvb+G5buWXGQMcLNdrvWL4lo/weQ8cUUqNl0aRevEHB4m+yeoDHQyzXYyIS1X
J3O6lgw++Dp2a+IUJCfEARMiDXcnt1CHhvV+9EOT6fjRpoVW82PqtOfEfgsN4FBU7yS6ZU+OAd+9
Thm4PHTsVBZtSR4jXrq0RYYfAZDi/Gt+VJidDPFbBlc3L9cRnZtRCOAqVXMY+77EbYT3tfKaaR3E
ND5DmeLV+7T4jPrlNgdnI4g+Jl11BYRp3Za/+tMJouQahOQFSM9T35W7PvwcSrmxcOQ7hDLUZb6X
ZG4N5APwsHB/gta4j80X/T31HxATnM7bk7EMdhj1LWOCZOAmCv12dRU8BfHbUFLp30MvLiD9Plgf
ev0bN9J6WRJ4p41/MxUT9+UJI6tw6PuiEAjkfOz4P/O23usfw33WiwtfRFc7nds9jVMyXVv9WHM3
CIOEPWYeMhuGTM8eqD9xVwPAlW+jjPa+nVz4FksV4RkkSqV9HWRE02enH9hALAgDT9iM6L3/6vch
FYkCfBU96ni8wwKzv8sxAsDNrI1tmjuc0WT8roVnSW7uTZh6pqpx6vBs2aPcq0X+imx5TdPha06Q
Atvky0BRdj8NUjrBmR66YdkaVfGQzn64xznskFNphfhJ8NIkHjhv0iPNJjxXsvFODMW2GkHjEp9h
1ssrpQdv9cC3RZNCWC/6/Ijm5tC8pKWJDoj0jMBmhlBZ712Epyun6ReZqEntCY14f07Z6dFWwB+w
f2aFzlAGxyTjtZ+tr8werjnQ6zLPcEAwfRTDA4EZK9saaHPD+ZoFXEz5N7roXYypBa6GsVj5HifM
Mjq3ot8Q9L6b0JB4/vAPmUtyHryMjSf3sCpw+Qk+5QixV3bGrMytX6iQmbY3C30P8rz6puTAO1zc
jvNIumRbkfgQ0Zre3S9jwIC52NiYW8vGFCejhlJhqC8HTDxb02tCdGPUV8iaYCuFZDwRZ5CshcLS
DLXyRKL3ySR0cqFXatpQkmZoZQZwZMnLJJfL0BvP7MewXigzp/Eo5/gwtfF2kHgiG3URBoN6ozvI
kXzl0Fd7Z5H+eaKO6VLHvFWMTubMYH9CiRc1t85Ifoae0kdvpDUNZ0RopyJhOcoHZiSMLjJvOS91
ul9UcfL75clegEq50VWHrlfgfRsjhSRCIy9AY24s4HdZ3R0uzERv6SA6AU0LwB+e1erD5Zde4JqE
brhO5+G8LPl2NuEgBn37ZDsu7ZNh/oen5NtKAsY//Roi8FG57UPr5vd+LF7k2G5NJsWMEiwsTOwU
QfUchOOzU47nDAm7aTCqwNS06iLzFovpOHIrQRKuq5TwXxPMk9llv7aozn7cEGCJ6rGOqmnXGB89
RFF0Tu5b07AKmIU54O8Z+MdFUpPR1HbI3gVETl8YPG2+mzj+egRIhzNplANzhjFiCwTd95wB/1Wh
e+OA9Tf5mXbphS3Hr+zcJG9eFCFrbYvHaGiPfT7cdyI9tK21MQf7yG3HjoNbSUVnY2wvvY+wDuvn
IcrpGEwYI7hru1hqOXn26ovkvBhxgG04rS7hIAsQcSRktfpZNsqyOYSW+9U7wV0cE6ORdsgkMyaE
9kxl2PfYfAyXs0vJbbTc6Vb3KPLc+sDteoFbD/JWtZvOl3ssA6uRqrWJUV41U3uuctbwuKI7jJPc
RL0ithQeW8fOOG70LmiR/llMilif6U/a5rMBJctZxB4dS79OSN1pIaOuCzFjh57L86KmB7zQ0OmM
InkP/8fReSxHjmtB9IsYQRK02/JOVSVvNgy1ukVvQBB0Xz+Hs3ovxrVURYBA3syTUw3EodtH02Le
kFDuCIAM2NsEFb3umy/Uo6AW9tTAmPV7Tx5y6oqI/0NEsWHRM9YLYOuJ8gPBetelzY8zRGBNWfQR
gwGQlS29I6WL4afE5Ut3sJvaGHGTh4ChV57ZDfFjEnYSyx5lP6gCRDeyiI4SMQVPbqraPVYznl2P
9nnsYTnZyjm5WQEnx8mF3tRvZTg+eU1zL3hSLP2uVf2Rj9MhdoFFck6DTRMcs2F48bHKkpm49ZnL
FQVla/Y2uhnhlgM+hi008tc74Z5Cezi1eXrp9WLXD+i2x5rqDcHBdfuNtpBmRWqcIsuhndOoT2Vo
7ydP/EyuBlGZZX+4G+Pm1P1tit2/oUcFUz8AuAtswWNiR3evdN51x+AeuOCWEcZB1e5Tbo/7NAme
nWQ4jxHjMdN8SdpoR7P2A9hBlAO0xAbXX28z1F+eobiU/waLymhZbMwO1rEd4UKFRdfiTo0nEi71
sWvlRXjTY+j5D7OjH7skfAuRiIs6PPXs2kOavRqYS0xOO5T9cm6ycMUmxO9mwIae1G84z04SddvT
8ZpCDmZv4jyzRa6dXAQ7vh9jZdHRQW6FAilX43Ef89+ybFAsjOQPY4Yvv7H1oeGa2gugEvynAgoy
2TixTxubLLYuVPwyKMnRfnTzQ9qmu/oJcx2KuV7DxfUPfrF+SQHYr0wTZI3IHQBCDRfEqBmOraHO
dYvjcEolkwrXV6TPlwaoLvpxp4hjILN1EjpkkOXSXDL7Rf8wjVmzidry15LD3zFtLkRHaVgZe9i6
XjBxCPu/Q2Hr2GL467iOu+HLjgmlzu5z5Ru4XJ2W+bPoFG2bLTKfnOYdYqcH2LGX217iPZaDzxAn
o6PVNPxuqylY38IlmG9xYTBR1E3CCV/370XRGOe44R2iVHjsmuislNwHjaLxzN1VEZsrVsiPqgMz
06GSCRY63RIHimFOZMHOTeFhOBiyfeawJ9iOlPsQZh9oHIPyjtLFz5l6LwUThs6vPuOWOGXlWI9z
k5NWtCEWOw5cGgRaS4CbsytYw1PANT/Jw6c2r3EV1TXcUVXfUrtyMN/NJKuKr3nSrKwgsveWquU2
zr0nitIAd5jtyqizbxsaAggnDeVoahXSSMssGyC6sDvIwov8PnbnsnRutjL/ljAD4qB8iDNoxwwJ
hnXT0RHUMq4wWw4f5XSWUXsm8Ij9Dd9aux/ocd+2nSb8GnkXVjZeOkqP6u4j9MOnGktFl5c3/AMP
c5UzHVcywVgVGH9nNX74LELiuluvqKkh1YRcJJWnfrnwyNWH0wQuw3F15x6+8B8eUAoejZZCb7ZE
Mh73ziAYP8+fiN9XZUIsqmkzWs+DTRQyUTubn7ibQLzS0HAyNOFSAUnMj306e8k+4AH5KX3eFQF2
Kh727yZxvpOeiW7R6MeWDry0H/4py7jWndQ8vk6MEA9aMWBYyYigKkhBUo3kAfjLu/YaShQeASFF
mxvy39sF1+7N5Tomdxp1/hdN4SdpM/BKooBHERI7aNY91fHnCcrbcv1xguYtKxR8EgqF+h5tuch3
CEVqPw6NgfMBSqNniKOhJKUQHD44THD4IK3WOMG2ZACU5iVjL8RMK38VHDNpH7ty4J3faX7+HFT0
6XtledBzzXB1ZKJdIId5fsCLJXyLxuonw1gZVj0KR/YyGoo7tH8oOmjhtUHdEOpGI1wah+moYeLj
P7ULvUoXziUadLEX7NXwOYwvkNJ6J1J0h8lG4gVo/CJzsfM9ZGG3zCnnbfd6oHJVhMfcnDbBpF9a
f2R8UD0lFjUOpaK7fW6z18JguxygaoD9Z1H7dISqGlu8BzDFwbTYB7RdCttz9oyOngyz27lZH+8j
znz4tqZNZ5hPSraLHtAfYjE/pEl9p8nghX6Je1qomx/lTzZFtromaDIjghqT5s83IQsFfHf0SMIV
HE7CJa24VA4Abt8C7OYcXM6kLDVeXTyCKGV9Nl7Ad36FfAbKKT7rWd1ss/gxoUCDNIavZyW8maGR
GozLBgaMTDkM8l6u3x5N6ob/+ER6WYgDjnmrvdr8kGZCr+ziIfGTp5jlrlgqgh2ncdUh54wamRbR
jZQMoJPXh6WCNA2tJ98ZT2kc7gwmrEeTezr50deOzcmjXKfP6TkbXUoUrRDrs3PQ7vzrYD7m0UWX
djxsfwtiQhTnKk3+ui55htrNJ+xhAkGP3FVns2v2PWq2G5Choc4CQyjmIX4ec4ofSi8/mgmSP6gk
i8fcOqBMo9ePTIfo81gpFRERGsil+BH40IIKTsIPb6NB6Kce9lPNkmCBTWlLBM1+LgyOQLMG+GTN
/rosM0Q+0dMPVQ/MPzEASHvNu2FTWsB3g7g7+IZ2to6HlRtPGIU7ylvCkf47lwWGOoN3GkgzVkPB
yKcgT8mR92D042dgdoxefROD+fDQJd2W8f/OcmgQ7xVjWMxOufmmS2w26dI/N7ufXd5VeOWwTBn0
A0/ZPYb9HS/nyDAzxo0TpC9JGdyIZzyWTs1vFDhQPkduxlOFsg62sFuHnLycWabrKTZ5NxrS3PgS
AHwNbvuQlAvIV2Ab4W3oudTGGtKLDqY1Fn+4LpEfo4WTXdcxAHfEJCZN66iU2JWsV5CG1E6DZNNE
tZN0uhiivZWV+SwnhJI5Oo6Jf0j84oBT4BmPJzcOQTMwzaw7xa0KC73auoCOgzrYdRJXphpo5E36
hzyeXxJ+UaGTc9MuPhTCaImDxDHhLZ2tV57GddqWGy0UHYnj8F7OLBJaIDIlDqHQW4sThZ7jG+Bw
+dzjZiAqBAN54XLFMWkUBYwgk/W5WdJZIiq2U8uEzM3FvTCsY+pG2Iz845hFKxFOu8Y0DSaFDmFQ
Mioc+xllZWm6nybC/VktRhI92XV5OOvco/UHKWrCsZkVmBSX/zNhFjf5EjGHncXA6KWMg51oVbBR
/XyQerriwu1o/XJ6bCPtmZnE38BPP4sS6001GoeMUxwJW4ESj6QXp7mi5DaA/NEa6TaO8ZPGmWJg
D910aw1FxiW/eTbZER3aErJcjuj7C3656YSzDWOfeUWFcmKW88TnOT5n6fQcpjEj6OG1rYIXMffn
Ee4kLylxtjkHS8P559FGD5yJs15myZXquI+phH0pdL8LC+OKts1r4VhbHxkf8voqxLulSvKvHa+z
pn9iYg77NbwEYYAPyNqlvbUfI3rRvFrC4PSMAct5XJz9wWCI1TI5KWePS2Op3lRlApANsISPUf2V
UYc3jNljz4Vm6ea5CYfeYPpDgP3LxP+HkPebLEJPwJ+aV/FfQxNaVOIWshazYH41g9q+VhkKP4ON
arFe0Ohc4ADMGTU2if+bTmiq9RJddes3hg7AH/0OBQgAG7zq3WyWO79o77XnMoGCJMH1CN+N1z/B
x36H7E91jfnmKNavBHFcjpz05vhJNOPJqTN7k0e5+9l4nMvidn6wHXyMtZ2cx65462hsW8c9W4AM
SMVbsgqPkd805zkPkdeYgqyUT92YNS5lFsYKWQFQue0TW63LX47CT4LTHVkBfrmwYlBLNm1pIyOT
X8VueW6o5mF5joAqLGJV1LL29IlnygXvZrIxzIzFtGbSoG1qUBPI4wYnFhDI7AxcDm6F0XsnrmBf
nhgswBcWKvMo2TS7BpctTCRvFq+Se4oXj3uvc/YxjmHSUuybc1hz2xfHrEGZ6Nz8nPM9FjL+YCyJ
etjMKLeDgh3E20CwZW5V1n44I9W67EMFNNIy3Xvt1NKF2xGxtnwgtzNhmiI8DF52aDL/rYMTHhWo
8zZY/k2/oKbteHy17ZkOFituh6eC3ZKbfr+NsAi7fU85owXdu07/8VU8EQMSZ9MxjxhrsDwAiH5q
6oKTSRsfYyuKwL7RuNrI3DwMefBPh5bP6GxGC6cyGLetd4wr69YG6tQ1OEyjhpLVsG/PYY+DN8uL
mf4ZjKr2cLQQwCKZou5Gw28ZDOE+Z53PYQ7lz3uKbEYl2BOYrij8M76xxH25IAP0P9NRdHRNn1IR
/Dg4kKBOUWoZ6e454FJJI6nG6WqeeL3vdIzbzUimdZ7AiO6d9MfHkbdSJIvHhVjR5iGapwGKB0xO
QUfVqvDU3SvMPYoLyTzX/G3p57Qzl8Sf94rH68iMPODp4oKfp4IB0FycjJBmoGhObxaoDf5ZvGjU
xLpsrUgU1VH3JLbskpXTBe9RUt6nqNjh/znbcbJL8/oy+3g0y9mBM9xiwdSif3ETbOxRa3kbJtcF
ECu2C5/P5Lc0pobXFDfmdIlLt2V31C4F7b2g/7m2rnGRUkVv8vbBPltwith7zESPrdkQoG7HB9OJ
YWAt18YscV8o1d3XdniTcXHV9AHAHEEA6D3QYhWDsb3BQtnIsg/opFJ0Bnp0Q6vUPRapvI/a+S0x
nyfyKqhkxBaDqOFw9+d1GGJn7nW0ochjvTR1pU3z3NQhb80luRmktBZb4aerP7qSuaw7MAclGh6/
GpxJ2ha4wOjvKQs6p7NYl9mIpBy/4prcDEH7PmbluRyDbD+0lDfqf2XPi2PZxu1/Eyc5L2aw0dgs
l6q+aPRSn4HFXGarNIVDIcP2243MQ2vm2zAsD/SzAwOxND1OpYBaQEV45aPwGlizDGxvoKs4I1Pi
A3bEeiAcJFdFzV+uq6VxwZt+ZY3bXpXZdUalCnPjK3AhnC64b56OrV0ug7boFsfxnZP6c2WgNyAb
k8e1ileLgSatS4/t8hwJwtB0EuZ5vabR9I8kav6GVPpqJSx434PJYls/RK3OmjjY7C7SPQeWOAAk
gsXP6DAf427xsCRQSeLB6mon5H+BGxuWPuBADWbYYdQQzGoDQuVROmrf+OXFi+ffgmgZU02DQUTA
eZqasyB339jBfZlvBybC4ZRcl88yacLLmMTbqXuVMZ1beCuBjD0WMz0tOrlX8wRuxYK+t5xPitIC
EjAwNcBLSniyv4dTM+5UUv/mUckqpHZXMxWlGEpnP85i0GSXjFogMNkn1tRzHTtbn4P+cqm3EmMj
LMZUVK7QLL43F+8/Cc24QNDGsye7s56Md1wiW78ldCyxFQkaLo0Z1aZXJypOdwQN3+CKHCwzwplA
tpGUZt0B+sTzCk3duS4P5FQRFOdMVhrmfhjCf3mjmAOjKCTiqQxxPaSg+PlokiTcq87GT0yiKCcu
OEz+eczGHSvsb9XHvP652ZSUB3u+SXkehrsVqAd8SzwofWkRCVsS2qiVylDMESbnOTGSJyOQ4Hlk
2HNjtxiy1j7Qo8hEMgmZNiSTxKMKPAqX2UYTQWNx7ydRfVUme5fXGDfcLW8a7sKmnNr0ArE7JaAv
97Mf4tAJ5nkTl9bT1FTXAbzrQLeJC/zSJnO4RhiFVmDD88GAZRUpQF3fYEPEgbd26E3fUNnqHnqH
tvfWwkGIc/LLmqKHzkyQvuvKfEwAq2CtojOkAv7Pyf0GupYuCbOKNo7fvlZgsUyYwt1rjwjt89MS
ySK9NDyoPFxH9ZB+YmHAsopTIcEdsXJtj7s/G7a7bA0dqLrGeR4rbM+jDxW4evcoa6BumfsNcA3s
QAzNNyjwjMMEw5Q6vuXmyxjRSzEOWzrf7hm6E8uEuEZ+S2KsXDXioV38aRR97wXZerPIDllWfxeT
9RTjgMAyzxx8EcFbf5Ethue4ZHDH5vjqtBq6p39pvAmtDSMDe1E2hTs+sH1u/2s5ynei+iCdgM5M
0zD/+YMM7cs8/kAGXFXmS2h0gJF+51RtJid6lRS5cNG+WmnE4aRFoIzf2ET2ZBmI77sPIoAgiwrF
+CNZ1VNLC72/LRnJ5jyRreAqH10EQf7l6hU0QAbxizjBsIQZ3obRPdcV1Ma4H3aReoYWBaU3Tq5V
Iu84Ipn717iSCYKMvXgJ25DpvXNYPhGcc6eCVeZC/XTnead49TF+4FLJ1zmk+G5GsDoJNq61jR97
nTXeQglHNUDN2BW+8UZK86bxQXE/J9fsXqLMWNgJ7EyGz4+KpIAg5fNxC4VDovpSqfprBUQ8GwMk
IpjnUwjl4xwENfPL2NvLiL52m0ZczOhlYOzQxh9kYp4iRV1CT6ly3b4SqUVACA6AkaASu4/+6F3c
CrRjOaflXsztV2568nWWtH17JpkzTtAFcBa0ZjsF5yKVvWHTO1Q28/u29fs1b/MfIMZfLRNrErHi
lrs2tSk06KksPmNCvzlV8SY7T63sbEJt77TcNq7xkBFblMChUHMRr0c/WhudQP+L2CZjle15n27q
otl1nmfu7YhNlpSc0G2zc6OGQytfmFeLBmx5+xnE1jeY1O0YhxQdhY9ZNARE0qeVKvq9Ww17HOJr
ODcM7EjU2f2rINOSAtFTWXMXGmOIwTU5ugR00/qJdaqq8ajgHfIoMKkauMzm8wNT9bWk5Vbx3yhw
miq7/0Al3jcNzTi2H78kxfjgcgsIFL04S9o9ulRRdNDLi8rA+SeNc+IPR0mAkUcyg/vmhPm3Pb+b
Eotbb3Ozqnc4iVYx5RaJRGyMv2In/1uN2S+BhxVlzxTM1vmyETbvQbGsPjo6SUZltxYzrJcqWDLm
KS8ZMPTOt5cusMhEkkkriBlCRi23dRMRwlaEFHjlbueiuClzYlxPCblCzdc5FAroONaR4saRrp/e
x2AHxMbMvpUNStLgzD9VyZnswVm58U/sGjstcZHnBLC6gUrqquNYPV26Zrw1kXl0ycFKCATrgjk8
m++FOxZdA527zTn/jmVxt9iAEp2/DayOVeBn17i3vynHilYd22HZwivLJjz0tAvlfDTtHw1oa8lX
cNHh0ls4ZrlUo7yw3/MlhzKBFQKuUPPaxtp26AHRuPxxbe/el0cfSfaRUA094HgyKDRbV431KijX
macYnRb8ALNwKzWHrfBTaktatdXCfrVKcZhnzZ5FhYhZ0b5Ryem7sWfa/PpHF6/eogMj/U3rngdh
5S3DSsTQp6zLfhu+tA3xYWsVBMVLrMjjAfZAA+Bn8V1FbRrzn5Vmsixb8TuUPEB1hVkUUfclc7G0
9wu9r5dcXXEqelSCJP4Zfzm5doRwzjuB1LgSyHYwsCnWBtPQqbe+c0KwC580LuRvF1DSygDL7QQA
a4pTfE2CN9iNc3hKmTqPTJYjL2WaEjavFvlIKJCOb350hrfVsf0rnOTXpd7wCJXy4o8k12uJIrts
8ADmiZcPGxnoh4waFKMdD4R5af4Z1L4q2hMl9vYWRJ02lz4v90/pk9Ko8D37iYMmz3qyNEfkQYJ6
wbi8fBmT9ci8j7kH6PsM3FM4c3Bh9JvREBDM7t+0gFS4XCe4qe0BXB3pu2O12j++MXyGTbBvl9r7
sgVKx8FOZp991m1zxjNdHG3tyLmOxfRmueEG6/ZpUU1DUkWm7rhSRHzAnUnPFHf/ygl5X+acABRL
xNiHWQjrpWITjh187NINH2QZP8629wqqbZ90KHujU70TS+FLc+eCW2j1PpH/Q/69MBU/RxwdA3jH
ZJhBqNASbpbYUQfNwSbtPvzBKXa2rnCu8ZYahgKXTWYaGztxvyc5AYOKBpjM+S2YqlvEvHfoaPk0
WStBaaqXOig4uNjeIdPDnrmly1AUn5ag/0ZO5oukdrfgC935DvE7vK1bGgRDIHz8cxq+CcxYtLSo
fU35wzuIy6XfDftE1fPeQdIgIaL4MoeBoxAMv0leMsfGXOLOP8uxEbnrGvDiCscGsLN6xMpxpybx
xzXCdZCWP7Yhb1wWhSp+KOp4d9xgWyflq5Q62slxUEcj0fdMJvdpYsIiB/oXKwjoRngKFC3JagQq
zi39o3dJNWUgo4Z2cXOONxIVB5+Y28rVxh/KgbhsuWgis8QN2DPph8zRVc7G7tQzpB/aVuzxIIv4
c/DAZaYNNS3GPzuUB6Gbo9WWLvjHOYJDmO6ihT6hmn6pP6fTFfYVzByKOruq+U5lXqy6aeKtqf9Y
UfComIesoooe2hx+KY4n2qMk5me/iF/oCOjWI5FJo0OAtvoOM2pkPHkMbZbjI2Kq80m0eBtZks0s
gE1c4VCvhvjTXQhQeTCSRk/Afxpny1TXWIzPy7JPnOxTRu49Cpzt4KW8RUjTuSGglFyGyEp/jBzo
YUqit42qT9ObvoeUO4JIHy2yVTiUGCZb1EsffAvA4oReYYfiCzb7z9IGuyyvNqE3bODyYOX75SK1
XGBqrsQ7FbmfBh0ztSCZmQQsUe5T+yFkWbYRHRoYBq7R4IPQ490BGXt6jRXbDmWyAZYZaLFtcxYY
s0l0pXdCNueQ964oO+RCHjAMbAGoeqo4Lez++OpWTo8Jk//NTQQ3t8+5lDTHoAt+owk1R/NwuLTU
add6iNLqZTTbT6P09o4ueaxd3pjBuDejkeq47q0QxZFhdbv2RCUuI/Y/KMLkyCcIB1zt0ffbErRg
o3FHBrmxyT31ZFX6lfvRUwuJzywBmaSLAZ9l4jHJyP8XjdNtX5UgbxxjhPvHgK3lEaZ+OsAoJall
b42T4QZnKuv0wZTtvfDi4uYh/CcCqyQllWs7JjgBCZBArN2ucthaS91w0oPzUIm4kD/2gRFpwsb0
ta6XbbIkmObTTZ3m/RUZ+qUuKL4MK9aCFYR7rK97IK7nxrK+zdG/mmaNWteho7SCDPAonz0+1Zi0
9WLccSi86t659LNJawv+WoanFH3vblPag4sFRG1Sf0d+dfa6hPt7XT91SITBHMOg73h14p1K7H/a
t/8tR8/Wia62gRswaiG7WfHJrPu/lgLlXyPWD05MkZk82GXtH4285ekp/vod9dRJQeSytFky7QYm
1I+Q4jNMTR9Gx3AHLfPXdspvKwLXz2rEYIM6bwgGgtwqh8HDghGuOp8XzbKp47H6hUxIIhjiKLQM
+3U5Wo2l9+AuFiLQXiRl3G0tvY0fcZWvSVhokT2UYbiLp+aImD+sKMOhqTEH2ZtNFlN12z6hEwJH
XurFKPLGnrfyBNbLUXKS7zomhHbevfQu5kWnfzUjdaOX97A8wDq0kUY5SroDmxQlpMJ25SYLWSaq
n8BHmMEmUOpj0O1PLIq/gyaIYHpQqkx9CRcfkDGm6aUQ3QUAI8kyemMQSDHAce9Nes7rte3+tUzO
x5lM/wCi4kdrg/fSY6htThK3SgAOnA+uR0dhwB8DNEQZqdlK14KO2ZUzzUxVwmfLK599HWBrjr1H
bWLH7dUIOwmTZ4gFfu2wEVcDbcj1dPeBHyZugZkvOYmpOLMfw/4W0ZMD/27tOl3NDhY+axSxkgKS
TWRke0/NOE6ya1gP9znhKh3Z8bt2BipVmCmBMGnfcNS+EGG6lc14znq8NJ4zIV3jRW4dNrhoOhqt
jPHgYhErEs4rTmK8KahBq9TrvvDlg8EfHAykw95eGla64NJwyoigIiznRoPhbp2Rgy26T54VXDgU
BDILmHN4MJWpiaSJO/r5ex4SA5zclrroKL+NvU+9O3bDwnjOMcI6lQkQwqLMVK+nUjz2WKDixBq3
lfKhepj8a3VPuolWdEZ8De68gQnBEo8U25wb/Sb17VdsIBH0NU60UR/qM8WT+hDY09kK3T8TvMzB
Q+LVhK5aFueocS5m3aubM9AcuhwQajw+Io6/1z1VGlaBS2wsFAN+29lXUf0hATslHtJGAOcfms8a
nPl6GhLGFMzpUDQexOB/h3N9w9IFuMgXL8tvpXCYrnJX4n+OaLMQDNWyhy4IUQ+Lxddx8vkcVgP2
z5UzTIcpsY5YXJpVKsFpzM0N23tAg1q4Sef8rqzkuljjbD+5KoUSzUGBmM05Ni2Kq9ypOLRAJnAQ
cGqvFl8wP9JZtu2LCWCIrZP6BOocKr4/y7R/WFfHYjTuy4hCwcmQGAnCidGlATG0zTgYd1lwt5f3
QP8VVuOTqeebN00hJD8oCFn1ZhIyhmZxs5rwYZwSKijYHCo7X6ixpLc5PzCGCp95xx+IhtPQXnz5
WL/MdNghvN6JoGL+SS/mGMCDoaCLwclIr8Eiyy0XW8SQs1blvUJsrNijl706agnv2cOfoY9PDp4z
4lXbaXE2TsWPCLJtH86bJK/uhk9+r4TCj5T4FSYFhoPYf80zJHC5fCUk+J7lTOTHzxEoIgg0oTQO
8dwchat2PkeK0jePQ1cCzSsJT7JV2ry5Gttl92vuVeO+uF3woRv5u+yRGklwUVkZ8V46TEyi7Wim
YOTmCxAtCTfiMLavQZg8jtI9DA2m/HjEG2X7T6Yb/YmG+rlV8R/TFkzfeZ5EHR5KZ3DWfljmwCNA
O/RtTz9WHzA+gB+UyRJskn3l8UVwIh0vejq2OoIWpDHuHjI/M1mwisspYWikYjLd6V1dlsfG5PCU
aWAAUkUPy7XTSaN6G0vzYmpG4EsHlW0FuJTIy5Jr5i2TU+KUwhmAIPBo+vKxKLgoxtaZtcaGksab
VMDoVMLeEWMkxoJOkFTeP2eEErr8nSDLd5ER/JtTrtFuPBxDGdwSvuF65F2BXebZ64JTGSVvDeH6
SgtcX9BCRvMBSeM0OfnRLpjKkSAwmXChZRyWv+cwseonbCNevA8HosdqPlb4h32hXwMnfBvZMDhj
v/Q1B+GCI2Ekua+Gxlu/aBJ9/Seev42KyI8fM4SRt0Znt4zpxpx7P/Ri8+892HUY0XpDLDw2nyZv
2qVIZMA6+G0w34fmSNkZeUucIISmE17tQO0q5m7x0F9mDkp5wsgBM4zi8ZiRI62KxBsSlhl6nKrb
s0rrR9n6V9ebAfeK49IPuyxHhJB9rsW10CawzOWl6PJr5Ve8QWBMS+sCNfeSU+MFljzbNiwovOME
73Qmrv1QPNckD1eAR6n77ORzZUcPy00oGPud9CgoMN0NI52vClzYyM7AK+qtivyV2TDRHHJ5D2ja
TdLoHXYIbR7RU+f3jwH/AZDkz2O7JN1gea7k8iAlSUySlJaAKEyvCUiW5TZStePPXI1/Os69/vKY
t/oVQZoWBQAxTVdzsM4uDScnRIgfJ7NIXPnl3vOKj7RhLpOIsxoGusHce99hlZP63kKJwbm7NShP
6Mk21oXeBpk8Gz6/YxLWO0lRDV4rb8s0iECkGZyiqQ0x4rZPueBdaHJt8CxIAS7107Dle0z0c0sp
OMLUt+rEGyIaMjub/TR0zxaxVVAc6VONVMWeykNRAbxomid8e6BiDdDZyDWmf14O0FVrnqZuvLSK
lgRbAishHruaoOsXanxJi+FbZdjGPdeqTm4a/H+s+DeRVPQF3SI5q8W1h4smAck5gc+ith7Mhpv4
oOV0agqLmy0/V8irN3aAxln2ZTKGs9npt1AO+yCFZsobgK4Uvms3d48VP/TyIIsufirmjHfl/LcX
xS60Y+w8Ur8vP2zK8nO1WaLiMiogoUtqQByCJvqWkmhVhL0wqEruGtASV+S+dv/nLuOuIA7txB8i
ja9jLH+0JbaFo95tix5ro1X1QxrnCZeTajiWofdnUhJZYKCw2NXnAYuaNPoHzpsn1XKAcef6DUPF
Xi04taq7sceRihhIq6PxQlnum4fQTa+uIbHcKOCzBqGlLWiKkYNaN3DeSX+wffH66q6h63/MqQEm
p63Xsx//07nPdK0D8uRPh87mOrXcftPKWFciONmOfbATpqKy3tlyfFZpyCY9cqecFteEZYQXJYOt
0OTP5sbmwkv1NnO39l6VhAYr/DZuXD/PY3JSuv6opf6oWmWsxkQD+bOEzTC6q67dnOQgth3Gizp+
TK36mQEcGsLw4bnmPQ9wAUKmf0jG8pZ2/osGwMIl3cZ5wVrqXfmsqnhpOlO/Rejss4B8XIR7M3R8
f18Bxs3ozdyYZGN3UWc+mhTS2jOOYww3yPhGfVcu5xuAc9jJ6xK6fXegWSfdzI7Djbh0g43tIYo2
RTaSHgUhZ0UpOeSRTgPYbcMs9lpVB86mFA5ymGmbW49XigoX9TDldOmN5oYgEyA/8WVPxSURIFqc
Bp/B2KEc+agbczC84HV0H0UjbEY/Deffbj6lOJKJvsVn22NAKg37FuEKLeBv6pBxcYwjfrbSYg0W
+I+PdVPr6IN4KL4RJjK1Uz30pntxefWMDGqDMOe7nG+uYmzY1BRP9pzF8MzB20+eWjYENfsvlJke
/Rbz/sROy/yQEkbn1Jv2nunzV4RvjPqMvTnwGs0HjqkU62G/Et2GnsmLzrttP+NmDtlDNNAsaATg
hICsVfhVTJDrJvgAxyFKO5hduRMN+1I1t7du5iYTjOmvlMZLE+QXKcwKdQsjALOHyBxplCwADtow
p0iGDZUD04gj+siawXbXWqvMT+C3GPbeRLMYSmYQMaUJ9B0muBTzjibphIgAmyZ7cTmT3pu+Kwfv
nJEtZg5+pJVlQWSC82Uo+z6wmqlZeA2sJH5IjdZf+ba+xvCdiDC5eudDC3IzG+oxPeAMAgrHeXJ5
K8VuRM6hePM9/28Vcj3mSNvnWQPbg2+nGX3A9sO9zvTNdStMAu10FrbcaT1RrozXz022WRfT1VbD
7BC9IrUpmHcac5JcSHhfi2kBY2lGl6nE8xb+fwoZBBtW49jPdZs/+8OA1u+isDmSRIguZ1oroaP+
v4GK0rwMwnyXAw49Z2Tf6pVbndHqHow8/rE7LsVpjHhnmwDbUzS2IrR2yqaqpx2Ik+YAt9ZeQlAr
nuS4eASSO5vBsPGE4or1H0fnsRw5DgTRL2IEPcir2ner5e1cGDIzoAMJevP1+7Cn3cOMNHRAoSrz
ZfpuZ9V96KfnVnnfaBkQUgwYhH1byvPUtP0BK+nWjgU9c+ipdzkB5eRH90CVICXiPlZ9eJAVsZl0
3OtdBSrsYba96M7HPEADDBXWoS47A8RI1X6sOF5gwnn2WPa6wH31e/uLwQlGksLRO89j0WCO+pyV
boSL02FIP8NLRch07Gt48ysYhpjeW43DvY13qUt0LbT/XZPq16wN78u6fcALGfD9oRNd8v7sq/Cp
4wpGW7OGLseQT6UgHGIQaI9IIooWGBvS3Xmzu53ikqahfTKTw953DygOrjHOaznN99DrHoEJG0Vr
jT0Bm4gitFxiPc4dIKSEENUoc9FUeBITEnJC/BHwkBDGEXlevQ1suduaxkJoib0dB1sra56pVn5o
Cn7TWOTLr4xNrqThvczxu42JdhMCkAbaDw6yHaK9srJvaVcmOKJmOC2/EP1fUkAsmC3D65T7O40n
V/X0NtLeu3jI2VWS3/pFiclvfoua+hRwIsbCSjyIzSyhJV3H44MYbfGzOloxtoi/46Z+Tzz3Gk7r
h+IXKN8pduSsEj0XgfOlWkvn+OrTN5wZO3WF/wBF7KATH8y1hTppuUWpxmwe8Wfdw9gWbtNiP6ce
hTZS8+npMqLs992Aic98YUi2ycrhheu5qLV8GsvujRzXs2gXgm9Yi2NH/UDxZicOz14rL3psH6CJ
ALKN1Cln4vIofNQy7RIHlOhw71yu2+50TOefcSHGLMV3UByQmB/bsLosw8oRttM0qWl50iD09+zZ
Hx7CykJZb+sKfHSeTWJUlc2XeC0+3D7pd96YPqdRdurC+TEJ/cfBWy7JgAPLiumE1g0RiLNF1EVs
IziJprsqKE56GAkTnYi9nmu8brbrSvjaMWohoxJcwCxhtLYIcESNZB56tS39Jj3leXjr+cNeZ9Vj
F+FHd0f7N1nnY6yDP17MNFr3nOMRPDxnc/7uEpnbugzQ9NS/BFNMG1T5X5Ntnyyi0b1Z/HXq4c7q
xc9kq0MRtLdL3RP9wjSfAcFDAy5q44N5u0Y6sinH2vuAcT8vLolAqkixEEv7NHdi71atu6/HhSm5
msvbCT302ITPMh9u14ZT6FKrq+FnykCf1lodwyKDMuvlW4MutXL3ObQIs3DGkHBx1m+ZBDR/EUmj
/ntxVf+Dn0hvUif8qWOEDDVQEcA9+zAJ7jXJWrGg+5R6Ieye5Mcvp7+1y6mji6dXRckVK1scYMzk
uzLmHJzl2a8WE0v8+BRqYlkKFIwDJCIU19GxH/3bKqVarnyDIZRfU53iPGa4VI+PtPZ+tZdYm6LR
X9WM3NIhR0iGsnhtJ80JjQkhsZjcqUDSU9PublKigJ1CUz0YTd8zqt8zPzwFAcOnyJdHJOWJmVA+
TdzExh2Pvjec2zixtkQtIR3xAE3q9gNv2OuIKwXUn4ZoZ69HF9KCcU1uGxtP4SYGcFH1bJtxn79X
pX8tu8wDkaChClnVJeB2Y4S8hG2IJ22JvuO1P3gaopNcOKimgDZbp30MKFbR5BRIyTsWMxm/11kk
nzNX/w5JcBVT/6fX/r2r6DgpAE37elj+vzGBRFnSL9nH2jc/Pb4mS4ynKR7/EHZ4crrljo1gy3Jy
KLiDvSoBNKBzv6uhJvkAnz+8SjyoqcSPqAbAYO5PkpE1F02XOmPEpJp7X0FJ1cHdGvi/jgVjN8n6
S2hiYlX9i/wfl5Ouj4OihCbR6+I4gulZ3b5Jj0xsgp72LsaRuRI/obsCUGqCP7FN0xom0n6qCe4A
RvrgmT8So7Rcir8d5h38sMALmymddmU7va2xUf638xk96caZx9dc9KcVUXqqavQk86bNiThB0kEF
pFhKR7FOO3fJn0EaejctnVZ6prRKU9TlIhYmBDzaLC0IJpuPe6RdruvHeRqezB8AtvWClosYAhSX
jCO3FYtrEjW7IQ+P6Tg8r7E8izjdMZNJtmkPuTRPHWqojAw/ZFcMbRrr3SsWUK8QppEM+KkZeOKr
QDd3kCi3/KqDxhQgAMdgSc9slC/sFWASfSnQa2UorZEVes7eD6va3zWRZRcE4i062VnBAqM/d4hN
C0onO0icUNY7iQl58IkESSmEuoUqwNHAzbb8HYtnVr84veiTe6yCnFvHJBUV4XFlLjWtIDvO7wdh
m74BOvQsvYB0NMdeImzlb4F0xuN+JnlgwZCbQv3c1ZmvbgUSFlSSMlsbmw+MvDec+a0me4yRusDO
7RddnLKx+YIJx1j08xbvDm0sFv6mQEOzusXWJjWuxBsua31NJjeut23HQXZrWQr9SSPw6W6Tcc6H
c5OFdvbVuLoUBssRMDgo5NLHT0nJTfwdZAhFGXeHsS0nSWURGV9oacRDcUXTZluWU97fySVCv+pn
nNcYvfu5uE2iuXmFtev7P37qFMFXYKd6ubhJkODd12MlSAGSMP6IWfOMlLHpinnjINVEzjvNbgHa
pJhw0UzML1+I9grYO5wRAZOcYiHOAPCFRTBeaEfH3JWjQwe/VXJZgNMOXF2e2TPiAfjh87Fyat5o
juNR95gkjZd8RlUL7Ytu0ICgVjOkbsnSRfqGnodJJG8IUTEl7YdWszJVRYU3tbLGhv0U9E5xA6OC
VPaisuBS7URIY/BvnVbxvA1Dz3f2o9RU2DGWR/+5x7Bc0dzuYsx+bQnm9LA4WUSecS0rmpRIHIqf
UVoKTUPsDggQgUqIJr4rCotbFJapbdFFhi0Gg6wLIlqfZd+/CrsLprtWW3N8y4Q049Uem8JZN0HE
VRo0bm8ln53seDO+lojhabNpGpLrfzIKkJuJLzFtpWjyXZ/1HWyaiGcxalwWncUSUpSlydpVhYX3
eQlALDzoEhfZj4ZCzzhZLo7RQsWBvTqY50JZsSPM6GH6wsAElf3XTRJkHBtZmJftICJAZXCRGFPi
Rpi7WYKusAJ+ZQZ+vSVTYLNYtBgZu6kptH5cb3SC2xYRiJ6e4V2KRZvJsodJ1ncJdn9dhypwMUUs
wh4/xoH1/b3v/BBjVFdYhKx2khuE1W22J8vdlo5PDM+m6ajtMLC49WpzqTm+eIu3ptbuS7g4ffe0
RmPczkgKw7m7wwtryVe7BnJz5BuegSFLiDQJikkmjnOwVR63GhyXcijgKaFSsYobb2pXVJp4tCoW
6KgGijKRBdPo+E+GEXnFZJ1OyT0O8ap961XtoDnonXZpnoSM3ejL74e2p5IkDA6Zz2o7uaG7pXbd
/clb2g7f8zp0RC247JzTPnCrwV0YLSM/+5FY2qI3J9Uq/6Cgd6YHpOtNkpwp1PGUylR0DMem3i0t
/sqMgLW7GYJExtDiep/55pwVbRXvRRbb4/MSeC5HZ1arxW93SZSoGZ0G/fKUyAfUGQWN34yk8dMw
QS4dOLI0WOfpIPPXB+CJdlfAVWtlUjPnn6t4fB2S2e8fi4remUe1RQ4iSX797PoxzpraJ2kxs0a8
azd5uir67f1IW6wg9dEuXDLXPBeoyBblRmqcmKw1EsJwgP5v3JYIlsGcNUWqsAN2THjfkDp60+Pk
LoHhKiOmi+iYO5ZHbxi6VmV9RLMzJIeEFHvzxKfKm4tzbnEtpJ/oeoRUxRJimDQgtjoreOhFLDV6
ONS1kOrcruveUxucG85dsJjiR8nQnjAqyMAjP0vaeZftOdOx8pOOW01AXexmSWhfxAqcB6KQ0Wkn
YmhyL3OsU1c62ER20dDAKIekR9foSL8i7Tozze4bmo15JJBbBwuG2D71/e6nL6akeujtUaAoc21/
RkKrAlzT8YZFp69edB4s1RNxV8XSnOpONzSfF0OZWny7ow0j46q6r+jgABacm0GElx4TLSbfKHIi
TE9J7DNcvXG6cA1bwhYiv4frWdtQI9Hv5TRCLH+Af7pv/SI151InM7nUnBE1PgevdcNEYaUGaUmY
DIP4xdn5Ds12wXqQg4oHcjj2B0Z4zN5Db0wS5sEWnWLTic5n8YjfyoaqMpepJE2w6YtlPHQcT9ke
V7v2++AGXrhHjduwrZjJYy5wk984rWsFIC912kVq20vHtlF6NQt8l6MmGjdY9sWSiEDfTUKWHK5H
FQRSb+bBXnSzbVA2TMvByqZ4+DtjaRD067GX5cuzPc8ocS7eGAKjfrDSui2bS+IJWbf7rqQBdC1a
G3vOoSOZKvgHW8wOnAsasikDNB1Zga+ujRNEAcEwM8Cife+qLHJ2qxNWFe35FOKMScZ1ZSmbh6ZJ
Fjjg+xh7WTWiWwvh+aOQnAZ6chQHa8+/mRJQc5YaIg+mEITT3P62ABqLO4zpc/Q0WxqlK/gcSggm
J9Y0JN7BCfyUE7WLvHbMHkfScvjmVmMfHR3so2qUiYe6LhedVQwHl7Vd0gSM84jiHcIV0tobRt5p
joEA4fJSb0e3a9N/qT/JlAZIl2naWUpiuqKNVjXKFRsMrNIa6MCMWccErq09hkJtNwPm2zH9LORD
N5QVSs/atfVUbsPGqqsAvWPJK15YpK9Ath8n0ldRUSjYtjEFgX9QNaE+GRGija3vgE5l2Q5uecch
gaxZoOF57Hjz19yn7fBdwBE1aSkh9Rc8gGztQeSLJc27DyVquf7FDZWY3KUuna3ogDCAsTrQKEyS
mlE0/sh/tht11UlMC1blrRdC/ahZwSptvc91RYIM3ZKyhkEfa2xXsQW22tmXHT7s8yjXoMV8YcF1
Xhspgx8nJiRnB8YhAtjlkxcyh5GE4sD7ravsIbMDZb/jVlgwQTKxX92n1K28RZy6JIeYgVHNGVqi
hWeM1/PBwq+oD+3Q18TLU/D1LMXBWIv6HlllmvxhIQHhQ5Bi2cXfHvNBTENiyf62vTX2GDz5xIP1
EjL9aKNfbAgJIzGIrGTNoDQuExhXpYh1+pbpYQCmVIVhNJGlGEp7Qo9h+XmXYtddOoxrzVC22WOT
pNn63YeNH60HTEeOLzB5ObjJtzCWU8YUbqI9/x6delaOOyq4GkkqSHOX2Nk0nQY6BB2gRuLBdYKV
YQg6hNEtTa7+aEumX9YpmVWNnCMdmz75lyEYEO7NyGII/I0OmZfSE4+Saa+bofeyk2x1IMYj9YBn
2Rsfcnl/rTKmKNu+gYFUnjDHduLBhcY7fjZ2I8izLTI5vVk2TDqShN1pTNXO64RAMR83Y/SaVEBM
/+SZL9mRcM9J4n+1EqCFaIvXNRs32J4h+oknRxYIDWNaqtRe0FCZGeMOYiUjHbXxaS+r5H8rUFjn
Qt0H2Czr97x1esenf2H6vptscQSha4LyIgWPtRaDRemBK0TGG/7D8BlJ4RKxQKAYs4gJiyfGhJxt
Btuen2d4oaz+OqmS/Jmgp1lohtbL0CHCdYJG1LtaBGr8pdyS2Ydy8mr9HrAKIeirRcx7RqdNet0t
CO808YjtzC1hw26L0EWdljIhoDOPyNRkcEyji+Rhl3Cw5dPCV+iGwCQZltP+X/NAKnClcH+QIweV
Gh4cTnMCAZ2d+u4XJaur/iUtkCuY5HzoM5JqaSfY1waMjAwmGcz2CLYmnknhHSg4/fFvPqIJGmlq
c6c+V6/p9h6iUdDnxDw6nwEzi5YzWRPHTFFmHOv+m+UITnwbJwkKBNQpyBSYPwMWw4jVKy40VtUS
LgMk2KHWKrnjWTdluSHhO2FYFc6Lqv7mdBuBT1BK0CMaXdtD+rtms6tpqiyxw9lyRpbJV7FwL9FM
4giOMnJ+W3dV50WtUX+OPKBcDz6cE3xIUiECukutBazM5K02lvScU/rSc7qrddCcHJT18B99l+IM
36vlju55CBttPOqzT2McHIyqIO2kfaWMlyhcsEm4Zc9rs+VOTOEX+4skVNhelD9cyzX0sRslVWGe
cu4nSzYCcMqho6Fa4DTSgZcrweBlidR/w85KsNcOjknd81VVSyZkeOTwI2XRYiyIWRbXzY3Ouqp0
KMgoY8LLDFqnyS9uwRuJeN1jEor/ukI99S0j2D9kIflp2Hxze6cRLwM91OKcSrmCtPHxVcJFYHLe
JwNvqcvJYM/V8BnwyROCG+74p9nFXdkU2ouO9YjD9DXCdo6Bs+kjx/uzFKFNTdaJ3IHgOeduSt+l
mljcHY1tdpN3yXIvYeqkHei0FkE34YwolUi+T4mEi6KYxsdRtaDPm5sIJYTJM3dBJr9OHDRXzu2Q
7OIa5tQirYBUB0LNaL90CIaX26ommwtGRJcgikT9XVX9I6CQiJwIhz4/bzh9Uhlf/DDP08PS+dHy
V0fC0B740vL4WGQ6j1Afyzkv6nOY2KF9DbsWyNOG3uKUAxljsquSG9Wp0frFcm2zANZp7hOew2ml
Br2SEBGBYzvP0SjfjHU6ecisPX49Jgfoi3egzykBw5Qz6kMux6R6TGlUzV84483RJplCm6hEkdXr
QmlP4mj0TaDE2D8y/9ANcatqUeVWthnaxBseRJHPzKrKKv4dXTVglWKo4iq4xSNtngfNVuIJ010Z
5F89NZn/MY+gJxas6eO0fKI7TaLXIlh7gSJB26EKue2yCe9J/J3F51Jl3QLEhSq/9T9ZMRM4A5zJ
vHCg+aRkFwNwjBmKBN4ImvZGENg4/xRhwfH0SiDPqpHzLiKe/rL2EJIGRTCXP+WUZBRUUZAUQj8T
9pD6v2PiNyUJGtbIgTySkW3fx52IRgsyZCTJa69sX7c2XX0k+PCPimA0mhTQL8a+DfafNs+KKkhQ
RA0gCnrbWzuKDatj80QpRhL2jQhKO6ehF4SzSje9syj27FTYDUK10pZT85xzZi24nXvmY+SARDFR
6AniYunR8H5t3SGbgKcHQPI/LJ8B/4QZvOwbeagtp6zv/STP9WPblktzSO20g8ZSj/CoqND8GhT2
wuz/qnTbYSWZkT/j5ivwJjY/DZttfocdW9tUgXXjLA++G+YMD+jqdS1pm6RtoJApUa0Q9upqXz4y
OQmDf5bsh0yQ4xRxrkLfVU1Ts6sdP5z1VvY4QGhsdZYiK5xxNePura3ZKXBATiVibjWUdnrpZeqm
GHhT3Jpk/k0vYcGJdoOGsqgOkBXJX1lXMcSbOaupM+k46ezWi4XnnYIqxZ9KoJA1bHLSMSgOaKNA
+J9p1eADKLPfsoVKqQln8IhTrsqr4yrvvDAWvmKEh4cdFtTjXhGWt1SD4UOT4d13kjY1jzWo6Xb2
bXgVfg+WehXEy954c1s9DAoGq5YcEfDK4MprohIHCS43gBe9X877zJnJEmyC5d73K880BGkOdj7U
FjtMulNn9vVtSqPjvtEpCRXCnXkM/blP8BFwYlq3RV0Tgav93iNFmUXlJEu3/JcGWbr3YlixbdL3
d+GU8LVxDGh+Onr2h5GD/VfZMdSGJSsYEblY0Mud3UTxXfm/hatS4eMYOvNZNSr87ibOvbVkqsDx
JN0CtUFfPmT2bQsw9Bo5dfvlYiyg81OOY8LH4OLmYxZMz3iiaxGnNSDUNus+J7pbLyvdvB3YoPLE
obSB6D7k/RZpYfnoI16DqYl/56Dy8rVul2QfBHN/8sBcw1pSqFgZtN+nHQdPIoHSI3Igpr429jZy
su1bn8WFhlbp7Sms512Wr/1V5x2G2yVirpU23RtQK+/Bb1DvJKOTbxBQ4UwaLU0Crd/CrIL1YnrC
f61VqcOyjjMiUUVMgpil9cRf8+kXmBCE4poWiA5s/yNTqFbEBC8Ild2pi8Fg4g6PCJNwx/y26Wt8
3TGDJhYOIl1Xk8gpkTqB2Gd0jP3T+99xOVCF1oG7BaG682vB2bLGdvaJmviSril2KjH/SYPoaWw5
aqQ+51hQwSK7ZJ46JuAQGazitKtfasAHRm492u0V0/BnXRLkVUbVycxDh6YkSDiARwjpbaYET4jv
zJLimNA2HHLQI3gwgFbweBmTFJW+F0RAD07IWTLqOdAvt5lkQGmN8MRbkhCBBCTLYxbgCAPFGqVc
g+4O/riako/WUbIC/XPCX6dZ8fMxHAY0OPghFjhrq4bl6mNRWTNyitmDkfQeOKI82Qushza2DsHi
A/aZtnnS/GsrzIEJqRtEfuCuK9YXP4sPJrndzQkK80nEC+jY9OmESJiTSFrc9qm76wt9ZFV/dpiv
wAMhRqlnuj3thOXuyGMzUdfT1bHrh6KdtwUfyWL/zdavVCEwA/tBvvQ2daqd2xSvFfMvVMwLWccu
XEvvGMTVIeHJ0qDb1+6vTNBjOvbWrZm6l6AjNVrG9ZP1eKuy9k4MKCMaoN41iSnG4GU70ZFDKcde
MSw42PHR6ffJlMAEsWN6QQAwtw++jW8JKd5W9OVxAUkP/MlA4lzvGYoU8Ydr/m4RHswBbMPmeyDZ
4NA6jOwbIw7S37X7Z0qDXd5Gp4KMJtslBmpebT7KeP4dhVCbvguuvIzXLJwIRHVvHZvooXU9sA7e
enN8cS3nzmg0ZclOAh3mInr8My7J532ET6paw3cybz/bjmRlsBLJgnPfe6+X7OjP/aGHG62G/IDa
lUojePHA8NeT++bI6pX1F5RwQ/DK8oHR+5TE9m70BMpHXmVaYqjMkDdbMKBgDUxwrxw5bVZ6X4Pv
ftRD8aLi6MX8QSPPjZSA5uNhhC+26ewf6SjT+fkifmOr1RfZnEcL+LGCMiKZLaLjB32c7ULPvtEx
ggUxPK3FV265Z7iUB63mXxqKRwh+j0P9ukb2rlfTJa2yU8LImXDtJAq2YbJcZqZRc+h9xEat6VTi
ZpQEWsUhFf5o0bpvP+0lvmJtvWSO/mn1hMgvMOEWt6HmYkL+8Jy6JNulTKbWY7WS0knOdGkrcn5g
3E08M2f6DVH+a2KHSkXxiGrVK7BS9+RbBCR+YpDG2Z4dVaAQPc5f9VKy4I2btpkPKL4eMjynHlAG
3kZNFo/TfozmrrMAgYgDnV/TL3AYCRfJuc+IQizytwrZQdDN9zT5nmw7uItVtOsaaxcsRHIjYKTn
sulzfTBDfw9Qhx0O98jIvgiHIblPHDTf2oy8L6WrVlasaErcZnxUBsEAqxw9a3yN6BL73rcBA/le
vEX7vI3bnOlleycx32ZeDZkfiWP1a0/rPi6CRwcafJhFyF777chdy+tvYt0vcsBfwaSBzt5t2Jab
FpZQI5azzLNDSqKFkWpCZbzSh7wZQuvgBSDvajjmaNd0Fh3MgjGzfDfFP6/rcBT7LCpo03lXaEww
kWiKl9ZtrgEZOpYdHGlkbc3S3JCoTX9z6Yf7BW6ql4V7e3QARldbvtRz3dT/v18ZjBCmWR/m2gfk
cAZoAoCSbGnWRlYHNwk3bZ29OKDK7Zl1EnOhY5yvfKXmnudzc0stDs81PokseOLcffJYFjgvIJFc
rpUTGiLjFp09ZyVnh6xli9/nRJ/32ErrzyTjba4xK7H2gTd/SYIc64m9GcjjdVx9djgtxQycQFoN
36gGL1HmvK/YRflHGlITD3vhXF6fWC93JflBWPPO3O+9sAoCeUGpR8GBOR7yegHObWbuwIhVcTbi
UYELfgpnD52Bc5RCgrbF08DP61nkyOy7BLYL6JCwUWaH5pksICPM420YwLoGYZwzm/B/mOqewuh7
xcLSYHXRtPz5CS9hNj76Q/rc2NFtJWHcM5KnfLgZo4nRcnJYLVabmakrEBacRyd7irfm/6MxP9ss
JF2o97jPO7oWc+ptCp/jP2qKaIZDhHcN4QjahGrjWW/wCe5EEx3MmmbWrEJHkK5QsrKFUwzw2+N3
IaZdy2mjiFZDgPlUSb8tkQuWfJ/uAHaS5cPsVlb9beqHooe+NVXtWTrescFrae6154FyzCEXTm79
5IgWA0puHxx6mzeDjxO6YVOTDWIZN9OoNafgRZUMaobwOnbLXqwQo5t8wFPr+NsxS9j9Fp0em354
zbmYqFx2geJpWdZTRIb66qmDH7tXBR47AG7vijuaRNuK2iKDhh1E6FzR7g7gNaxcHRxCgU3doVS2
oX0JyNM9TEt1qbpgYz64xVqwN6b06PJUciBZQkGHPb7ztXcwCoKq6K7RlOCuwvfNrjyPy2ka6zM6
zDfL/U6om7vWYUPFmlTTyMEuGI7L2cAI6gm/b1My6GS19nhp2lmRyY6Uit9NhcwijDB0KuOvgACE
m5EHSz7MlZEPo5lrSMEap+Neh/7F7C59NpjxPn4n2vw9unT0gJUVPi6Ljx4pO/mL/1G38rHET7py
mshGdV4FNQpGgYuN1D1vEZubXy0T+cGw8+igzKQdlX+Wdnwwu8qMWcDNu9u+Nit5swvSP1aZX10+
ckPjpmu6NX4jc23mvScr7xDlz0x49iEvZxUML+YOM2u5ev56T71/6CrrT96TYatg5HdR/ZTK+MmY
hs2rywjppiMHwYnJ5RN6b1bTmhUeNvWdAJphrixdo2zTlAygGudUErjhF/Mf5EF8Lj2bGr2YCWCW
Am3qsCRV9hsmsntSf/dFh7ERDbsN5dGqID57y3PfLziGqmujISQmhbMvsKvYAxYDLHaMOYZdCdzH
68gRJyLN+O7mAKEoVWQAPmcS465DgiXK+FRH4yNQn/0kieKI4HXqYNugQjQVbeKHRzvlTI55yVmb
rfEPBSkORlvfrjkhyXV5Xrj9VkhHmHJhohOHIII0YoxOZBJEWRrDe+tvo4lGsXkuaT9yOuSumx/n
oKxZRsy9QRqflR6fu4hoDsooKwBUmdTfmkK37cRjlmXPZnUwm2bgxQ8td00j+qAL89CN3rafxnNM
xTEy9qAHiIAjOhO9TAFVvALXPhGZDE193QaDt5/dBKQfDChCDObZvSjDNUFCz/h/v+CLDzjQIVFl
6Wt3Gc9bJ+WZp/CQG6i++2u2YFAQR+NAJA7z/1p7aarbZoSjwIrLJOumnGEumnIb01vCtr6q/tNn
e2qH7Doo5Em8UlAGYUsaUkRxEGoAdZ+fclVcLOT3DRVb4H2Txw7RM7xrETHlZX3V1efQJ5gqBOde
EnaIRd+rdP1somS/sG7GqtvZtHJMuWPWTZ0b7DYwArZ18uYgZKBzH6O7saBMjr1Nsy6HOLWe2yK/
hmtGIBFJWq3IgeQR8I0FqmRdSmbvsrCFzfgCjZFCyPxMotPZi6ZzNplGjmR+SfsX1cFdaeo7oglN
+ePH/cU8ZGNYzIr5ACFtI+nlmoWyVM1jm00fyRrvUOqf2XLInnS/RggGQzTe1Yl3MvtyX5bviAMM
9YEpybOpS6B+/GvpoQ4ThebSQXesXm3qft96KyPuSQpxPfBhAY9vZiHTIFzGntkDPxFMlXnAYR/f
mpWFUemZ1sxfGy0b2oO92UuxCxF3QpI1JxwkmrcqHb/G0J0OAgzKUJafliHG8JYyWz2ZI0ak6v1c
9MiMBWJBYMdeNTO9RRbDgZO4+31bYFQB6ES0I4EoMNlqCfZOMwwBB8Q5PUqqs67xv9retackYJwI
mzv79UeHCqqjE7keWAskRSTcpr0YvHM7GHU8Um/weY9m8R9q0lX5rzlaDnK91GgpIQD//7lkhD2D
TL2Yz5rp8ImZJpohF2Ni6z8nbO9tvxCmE+9Mxb4AR3JYZcz3TlfqwcEFfNPF7GqewvyTdHvZ9PsR
ByS9y+3QRbdjdG05TRmfpGxpaZOvFjZI6oviO4Ky6Yv64ED7dAQJEvNdGQbP8xqeGr5fZRMesqp9
NHq7NAz25sDnL/PG5ZSm+uLSMkWKONsxMjzNI0YkTHt+hei5rOg/y32cNfcWcAKzo/XAiwcuWKg7
UwbmvKc5ir2QirEcOLUS1rplW95olnynyP4xzNybjde8LSKHZMhT7dE1mnc0694C1e9UwBEzFXDK
va35eS7niJBTUtPgzuQbRYl+W8zJFbE233d1jMVIk8w/htgHGcDdCjKR4vKlgfpkXgUGHe9muSj4
+oX9WJtmW9LvIa+b6mdsx73lOLiciV5B7EXITB9dNcksddP9EE1KURMcMiA26bBe+GIOHf3QBmG3
SGidsHxQE+yrdL4z8IOKkqu0yqMdBGjKvZ35c4TvbiV6fjtEPajuzSfBL7F79+yqhlIcOAIfF97p
+yK1oJPnm5Chc4U11gTFglghMay2eHFC9rL1lfrbKacHSMgc8aqtp3PmiOk2JPiN3hmxwgYkY3hU
qRFy+LN4NeuayuIj7zIvQpQ4f7pqelB9cA1yFC/11ZS5ZhtlMIodF3yludNUhytMOExPNGAudbFw
FcLjnUyWb+ws5yjFw6S4l7wc5nLZx0/BFN3RqgOY6RJwaJ50+Xei8VI6rNjtU11NO2t1bu340amy
AxUhrx+hQ2Ac/y9Sujkkp/bHo+S32juzdg59+LQ6+c5U/RZLouYN1O301nKKICjsSOrmIXXjF8Je
+Fe7fJtshdxksy67HDwIsDCHmrBbPs0h01LLs/lR5qMzlVFCyVLRWzPlFBVgkQE5a4TLQKK745Cy
b/OJ4WrCYKOUZ0XLp43UPeNSTFNiaxdfCN/PbEwZh15L+BcEHldzPIpdYnZDtfUM7BUh8bo6f31O
8SiMf3yr23BX4rI6muXVWdsreTssjXF7YoM+Z+y1UO8ZwraHiGwg1dkfPpbomFUwBteSMmO+CWin
BQCndBUzP1rdnzBen3J0OKJl8FFfU9d6SOEjZkHzpNhsGQ6dzHNgHPqnSAKSddLz7OafAoZGiUSQ
AfIhoUo0znDeuvDKKrRbpPowPQcOz6kTX+w8uTULglmCbRHQe9QPQZKTifIfc+fVFEe25fuvcqKf
b55Jbyamz0N5igKKEgJULxkIofTe56e/v4X6zEiEhO700+3ojpaoIs02a++91t8Q8irZdfjzhkxC
ir6gJBgoRmxhuuyQdrqIg+nRwKSNktEN5dCTHMDKlDMr/cImYaPrFYmp5Mb0cuBNLmeFcTFk00Or
gwcnpTFm802Y9Z9x6t22AyC90MkuTa9gH2btc0O5rFhvvapahXP0ILspACtI77TZ6+kYXKyc3G3o
Cosi6rddkd1iB3zi5zbtRTba6/vDwDN13A/szsnwqo1LRoQxgbTgLklRNYQegFAeYgqz/xwLFZwJ
2tRsStlw11mSUD+2sluH+khlaeohtLwdUBsKXeGVGgVXXZt/Jh+1s6tvaQqfICnkLckJNrP7YnOi
KNWWXXR6w0b9RR/9veZSEI/Y4ntNcyzLSkPX3Nkn9XzM9F5bSbwt3O5ZC6IrkCl7A50C33M+2EW3
b3zwSsinbmNyEOQWV0am3EhqUTaAaZ/tqNogpTGSVvN99J/1KrjGhPvZ9SndA8ElqDb3VUgtp20o
S6qjcSOZGq2xVrKdggSLI4rBUpjtZq0AdwcR2PAMyAQVcuTxpU8uc0EKfT0RPKZCx14sOVMA2rtu
d6K0tHBV47byFFb15nXD1qEuXDvBvcRCXa0fvAJeNpmngUNgiP6MbEBCw7rp/PKLHMMH1ktKNUe9
7a5RucNpjXmepcUao5YV+NB9k1D0d5XcoJTUPsj22Ej1GwCLB4LH1TjEX3IlvEER48DttmSKPlG8
XNmkEBAV+uJw+jL14ZxbIaa3qvl1iptbl3mcG3q7g/yJVyGWsfBbDq2aPeQDPE3L2VXJdGNVE6sJ
rtuexTj009dGA5x3qZXWhYdPqRpdWo5z28T2pZL0HwFjXlGRfRqQyn09cw8QxjAhY7mQzcDrQo2O
J3byR7UtLxFQmjY4PH1ESfDeBi+47PT5RJZxlSgG1LfkUquxxCQzr3OGboEWSvrDMEIcONNdz4FW
pFsTttxdi6i7IkkoVqowHp61Fr84yecR/5E5SDxyeaUFcnxSL70AZo0DHGZhWBbMW/8UlfBZW/Y/
cQXIVUG8NrM2mhasmxLIisvvAME9Ns10h4EZo4aNqjMW8a3iwb9B8eKq7kSuxDKfI8XcNZ0Pb9JT
FlAGD0WeH/wxfhx6FItaagqmy2WLEG8n45It/gUUn9dgYkOTl0loV9FHOVGlg34KGC1ZhR8Fdepj
2w13iPnagPuba8kpQZ8iR8DRVM5GQFmpq6gn5OCYLdlMfp0lwLJR6HNZl8suf+EA8VmpsUgq8nM/
xTuU8VDNrSheegjqQUW/HGzjUBPMOr1xFiW0T0Q0y23Q9i+K3XyMvPbg28a1RSpocL3NxJnOSY1b
mHRb8J9rGTmFg0iz2ThXhjo566HQvhR2chtH9ar1Mh2n0/nGII04hAGVuWojZxuU2D9FVo/9NwdX
00ye8rFbOaQ6h97jTGjuQ6ME/JghYqKha81uxARtqInpuKbDeEQVBI0q7Mmn6GG0dQ0f7fyhioEK
AUD4DHbrsmnoXjeJ8Qfqs0c3VS7h1NwPAU5ftoIyk9UMWzFSQIHIOPlghLQ6+jiC5VsEA1kSXERg
4XRtvKxCuJBZ0ficFT2sgbX4ZfbShzQfPmWWLTkNRGUbqsuIH0ecjswX18S0TxkxzomKL7kFrh1E
w0cbTxQQMHCSwHcsIiADMNygReTNoZkotoFvQ3qxKj5NdgNUOrsv7Bog0UARM1d1oKIVPmxzmGKL
6VKdlxjv2N5H26rjXRXNkKVBB1HysFU5OVvei1PCDAldiDXN9GRwpgKcbFHdUNdOP2/0yTw5WvMo
+TDZFJuAaNnR9wcTiVcl71fA3fYTDmWOl2xHFjNKziSLOA5LinmsckIbw8LBUlozL1C0Rue55aoO
YJtURxAtDx7Q6t0GljqtIit7rLv03u5xx8WdABo8wBW7RhmF+Ik5xZb/HuPQ29Y1wpUJS6JCTSFA
7MuF0gIFhlp6AvaQYrDbIOpNgohzGM+OA2d2V2jGdnLcO68n8+zBcdUydFUc/dZAlxxM5g6PHDKX
Gc3ecG7JQ2htKUqADiZz6dzCier2YET8lZ5XAN6SliNDuMXKHJ8gHG6o8Gd3gGe2GksFyQTuG65c
im9dzjaqiA+TUx51/HZaDASS3kINCXbzTIKdM0xhUNrzWYv19CDLfTQMN1iROAsQ6Bc9v+AZRr5W
CvDkpIszqGMbWVcDHw2juPWGjWyzJCMGl+IC/MIhUJTtWJBRHL0MadfwYnB7ZkWyU9NxZ7C1ljsy
+rC2spJjw3a6UCaofN6+I8fhB/lzathXgTnuTKu/NzvjacxQ0vcyAMJsQTovuApgMgufNVwEM1zt
TOWMbTtEeCk6IeOFE/guw7nMH4C6iQ5TD71l2VhUW4Wozuh5wDnmOMV9uCrsciu/qGX6pxi5rItc
dfceyhNk4uObgB2377JtdW1UCEhOxTZHG1LZeCFWy74UmiHRCHWbauk2Wn1Ayfi+q71umyNUBts7
vMSOIl3gafQYaX7GAkhltoHDRy4BwfBqEzddDhgsLg/aVAc7QJTViYNBvM2ikF1aF151Rrlv1Ogr
ccmWDHJzciN73fRavwvTzNlrZnPfIvaMeoiyd1KM2HQnus6D6EXr7Q+zqiD7ALdblBSxu/mU+2WK
YmF16BUd+ffGwW2RmXxF9nETOtW10oS3IhFSu+kndP53UTWcUiQzMAW8qUz/qdA5EWNKBeLZV+8T
17ibUoz/utHhGKbhAiLzMNYLxGLmHfaYgHIcVIMg7y9HFYVT9jN32KljgsDxVm3n28HyjmwkyAib
5pe5EqZ/l5/qqHtpwmHbzYgRR5ZrrFJvHo5SS64D8tkWWYSOLoG0X/f2E/35Ke0Qm00Q9uLAi0e7
8sTBeOPaDa6IbP035uQfqzk8xFF1S1C60Mrm2FHpkvytQz0oVNN8i2XAtaLPlAT1FGPx+IY1FSHZ
EZXZlgyipt9ObfsMUwGhEuNFrcJDEyOjaEQGVV4jXYHSA3HjEmrCWd9hec7yQekGZ40PpN0QU8QH
KYFqPLrIWJKg2CnYT0/NtIe+sZQjmYyUvp82flCzfcGxVkthrE8cFKZQ/VAqyAxYnPakLAK+J19g
WHSbURqHXfFxCiBos9jHA7XELEmrXSPC9V0OPk8fgk3Wh1eJnqyzuvuU5+kzT/ahttmG4EFyrVsq
Ur/tqmmrr3GMExKZA21MLtC7vkl6A8epkn1GogHVm3LH2FYKmGSluFCn8QSPH7w+r2rh2+tXe4v/
j+JWVOtbaDIcRfvdOJNmYxKbA3Jt4aQgL5ocnDxke9I+lwPl3CYKNcHOACJA4Y1iXt66Rz9Xr2qj
/Zh1lCWA6z8qFnvhkTK5xpoNm2Lb5zAZzXaXe8Cqpg4+A8Aw40aztRAh+eDCZdMy6EimNa6HJWp3
EcseQx4tbALyZ+KPgEbbzsfxaFkFiST4vBPGjpuwQJTD4XSRxZh3JRnCLkNM3IOBsc5D85bYSinS
ETsuCALoGTURLgeNyiE2d56ARcKr8T4npIKm0PYXYy6jYUCo1e5H7DTMtLyweWd9qbpZdeED2roH
HoHR/BDudTOBr60+RlP8RUlMkhqJ9tLHKdAzxcLXpJr0RVSSYVYyVjOZ4YkeHg3d2OklaQrNHcnE
qQnmFci+hiTKNeNUxvZTO1afKcA+Rj1ZcHCXN1Hg2Avou9ah13IyjJJZwmAQz5vqvqhhjmhuRzAw
wRO0iIvZVXuedSNcAA3aK1ga5np4ixPviSSFD7ElshBhUSoO4fGLLKCYzWWUQ1KyaGWZbdsp3ViN
1VNTHT7aqJwsEyuulr6NHrDmQN0GDfQlN93Hhp2032VXFDg/AZuDam9X12yBb2s0DskmKK1oEgEO
kz3sXE/nQLNnyVPf9pw0w57NpmUPw6rvuutW7270okcRDtYprLQ7WvlCj6qPY+qQ0ekxKfNUssUk
GFNVezAbQMQt5QzPQQMUjKHDdih/iJ36Ayf1rQ0DtifX7Uc+dQElva/16BQq8UUXeaeJqtYUKutG
4fxXKyaxHQ1TqnqoxJSwwGLTujDxUA6IEHmlfkhbsGZ+79ymnXWFxO0x9+q9ooQXFFOvZmyWBPpx
jVLzPcwlBH/84spHVhPvMHupv7qkRWu9IxMF+O4xbqwduOvrPHfQCiueZuJ/Z6ufBssl86ceWEhf
LLu7i6gqLCIIBr1uT9Qr7Gs/jbZjTJnZqVDgoFwWpwiGFc3Huja/vo41N63WrV44yIKrx9Ew9l5P
aQEUbL+0+wZTw9iH+Jef4y7eZ6lyKBwNGMIMr6NLMzIQYbFGZz1fcLS9ybAJAfk83mm4pi/UIfhS
jVi7Gm26hHLGK6vKvZ3k8SqdjKcIK+crl0Qh2g+7AOr+mBfgRSCkb2un6zc99O4iADFr6zr2inl+
2RTu1zwncZclvUrWV4WxhT5mAYLFi4e7oTTGbacZ91mafil1JJ1by8kZ2C7VrzpcwwOzaXUHrPHo
Iunfd4+UAg6Jo19MU3xk0xMegfV2sIO7T5o/fmnHcqM1Kt7P+QVhda8MyC4BV0FQrRxZoPIGv6bB
AbGJIel436GQsQgzzfxcOmN6k4cB5OlhZma7CsqHLiiAIzYB7j60kDmcRejdTlJSkO6QYF+U1ph0
zZW1wZ2hfhrKyfgaox1zWUdVepeiLHGo4HMlKxOJOpDJPmG60Tq61EqoemBHE893OV5z67YLMCNB
aei5jsRNsoys6ZObFCVQGPA3FgYcKN0H+N+4FjAwx/c/EPcHcYJQbgiIwyesdShgM5sfTcMs9lM1
B3eKg3yAXilI7IfoYqKCE1MKrZCnBqnrFfdtUbcLreuVx6mxrS0OgsHW4kkWoWdf0BnXjZehWWqD
NQGnD88QzQdq2ezwzHl6Dr2Ber6GBusDmdSt5UVntfJfRndEsokjGUTqdQjnUtO6y4AoDb3xvqC4
EA/NDYqjFdE8nlg9a3QwIsqPw66Fi4vawcaukpvcVNVdYDdPUNmfY1LkEFKPOAHfk/s7u8p4yzZh
12vKk+Lpd10Gna5sXOtSn9vslEHIu+bpog99058w8UKeMcW6IEUwzLPhrZda/5EJku1qdgzQB9ia
kjDCGs/X8bHwIiQuycR67M8XqonWKyqTt54Bl7woDWPLHyjkJd5Ti03xKh26B5BnAKLs+do1608x
I6Xtk4eJbBn8t3u9h+urZ9vKzbepZZ9dl5hoizQV6XiEjMB4phQaqFj3MyhuFgQ8em0dqwCqza41
HZyYk6Zhq+uxjK9HHb2scoA/FPfuTWthjYxrUBJynK2szN7nusoJ285RlLHzQxDVFW6qjuTvjArN
VlKzAVLUEQ7KwHu+aJ3Hiu4ch7TCuMC8Uv0Amh24FBRRtIXdqCfGCaT6xFo7M4c+lKTIgMacuxzD
2UZUJPx43teN/SEq80OvVisXKa/QJRypdf8BqcUtUekitcq7zM7P09ievFD/1MKDQrdE27tNc0Wu
8hZ77wufthpcBE36LB2PFt5P7KJzczGSM9+5g7ayqHiRM7G2CI9Qq6zhlaiZctV6xWMOaqOFQODj
DjxXwKdKi8eBK98qLlZqfB09/aWDkKeRGgen8O+Rud2VUURMSaebNLE/OkF409FICwQ5ZtRoMCCD
0A08WblTO+vODhE+5Zjz0epVd2MrFYbW/ELp3RVVh2hMWVElnzZua1AYIsWRpFdjo95A5N5qhXug
oEn231W/xrayG0GGAZJkCIO8I/nLnpg0ZNlZl17qe5AlwjVUwRtXKV5yxZwPsZV3q6QlHeK2FwgN
bC2nR8wNVja1kAoOnl8/Oor5aE7Ds9dSbNdyhLNr0X1vSdG76ipGdRRitTiuFXdqHu70ad6hBHSr
AQRfYod0nFtUTSg55QsQ0OwO3apE79GCZphFt5MJcjEMGnKv05VSWeh6KvWX1AbOOGS71IZESOYN
hJPqfzLrYUvO9pFQehMqPcA1n4ZT9A8KQtkT7nYFLokIyl9OJiV4qTKbWqxyGIwvGDdUR1qfshDI
w3xAj8MglYo8Y0q9AyiZTRYq16kwYpAdBx+jkUpv1NUHpMCvOneGbN1Ch20KyjBRfUbFaV7mo/tJ
1+0PJdaWC8gDR5H3KScVLm62HlxYBE5Jkneysf/wtmQKPkYZOmAAurEOUKhnuTRslKB0WrhnmNB4
YpTNJwRDLpOkv8ujCGRpeOlW+md3bB5z1bljCD/0GWUs03dAzipEhsm5+dagOl2Qz7lol9zV0+Ds
IOs5K0dD93U067Pf5EAB4kEFsFdSUIEqSWBUHqbaUPAMQG7H9RHj/OMf//Gv/3oe/zN4KY5FOiGF
/I+8y45FlLfNn39Yf/wDOzb56cWXP/9QdOh3JmuCrfHz56cTHE6+pP2fNhjUOcPRfm/VV6FdXnkU
X6tWe3r/6s7Pr26ZP15d0TK0n5MaVecUaY2eE6maNOvRtsGe+lTOoPK8fyO54E9ewzJ+vFGg+Kof
14m+D5ruJhvMq7guLv/epfUfL42AYKePZajvzZRNUuMrF0qKgdD7F7d/8dxvmt9GoCjWdVfbF5n/
udS7dcgJmfzCzoHz8Jt7/Kpt1B9fIFEYVJ7hdHv0WVPEaDHtJHC9//y/GD6m9+O1DQPZEB2CiMiZ
v2CmYazmKUWxmzm8ff8OcqWf9Kzp/niHXiU/n3eFtk9D98rQ5ovSHA6G45M2LsjChDuZ3xDvLt6/
3S9GrCk//24+kEfnFBhZkuBB+HxCi5QDa61UILIzDHrCD+/f5hd9Ysp4+O42tQbhUY2dcm+ohaWu
UEHNge2ls7P6e9eX/vru+qZjUWco6nJva8nXNEfEDYO93zy7JiP/Z10iL/XdxcekczmxY2RsxeOl
m7XglxpE34dDXqXLSo/BMfVbouQ+VcCq+mTes4SQ+ffe7O1Mrwxys04y7cF83CAsjSpy2fzmzX7V
+fLC372Yl7SFbRrRBGIUMYk6X9Ut/J40WVc4sVnHv/cCb6a82nMaNYxg2jvMdywa6mjTupgbv3/1
X03IN5PdQf2q0htl3DvBFG1by4iWvTEbF5PXdr8ZW7+4hfF2zreVQ+apG/YdQRE6LuIRk/4R0mny
my7+1Q3eTHl6eK5q1evZxrYk2vDPbFBXdtrr95voF3PPeDPFXcNPmlZremzAQGuO3og724xdyPtX
/9XDv5nZUa+hoGFWPHyrBFdOaxWbaAqrbd2wFft7t5BbfzdMEzduK8toun1col3Z9trOJlmflcn+
/ev/qoHezO/YG7N6qLVub1sTJLY+VdD+QqXx/atrv5hlxpsZXCNBha3I3O7DjBKevxEIS5yBcR1W
RT6v4daBcgKck2xKJ14q7bxkPMDDQm01AtSpr1TweO8/y6/e9M2Ed+HN4VRiZ+iJqSdDRR7aLH6z
9fnVpd9McyVo3KQP6mpPTWNcc3DAmsqYfjfNf7EqGm+mOaK+lt/b0IJb3weLG1GoCgJEtKCPoYsD
+qwYzoqBe7ieuN5vOu4Xb6S/mfe4QM26lXTlHhNPZ1FYaJW6A5qrf6sr9DeT3tUcUJ0Oa3qQz+7C
bAGQZXnmLd+/+q8Gnf5m0ueN2ccaGhF7DWPWYnpy2ed27Lc4NFy44a3etDd+eFVM86qKkGhwLtBA
WGVggJug3DWGeWFS4Xr/WX4RIfQ3EaJDxDDretbmeK6uEje96H3tVIoW6vvXf918/WR91t/EB1dX
VWPC+H4vVEUVucq8m9olQnS1e+NNVondhWlDpieZGiR48UILR6dxTqF+X6DHgtJy3iecgXHsetGR
NIFcUX21AeyQvvKC1Mr9TeL6BnWdqPPiu3Zm1bmYhnlsPiIqr5KlQj4pQ9Dbo0BGgU0vPe4y5b2H
erU1x+MW4q5ZbYFaW6AOR+MzYkKRfSzKkvLnWBblFuW6iOT/gJhsDyNB1R1MzlDOwg+yDUfJwKUB
pKgEJwQwsw9gvKIIgOuAWV+A5j/cqGA5q13ensdcj4FyzvNg+rA5Q8SkMM+dqv4pq5BSwKwrB3Hz
2vL/8cNpqnk9XT0X5VRHQdi++eu/ti/F9VP20vyX/NZ/f+vH3/nXXUGtOXv7lR9+g+v+dd/VU/v0
w18ot0TtdNu91NPpBXmc9t/nPfnm/+uH/3h5vcrdVL78+cdzQZPI1YKoyP/46yM5IHpExv8+Tsrl
//pMXvHPP7Y8Qt68TG9/4+WpaeVw+U8kjRD1dA3XVD0T5sQf/xhe/vrIBnPnqKpmap5qO/JRTsIx
/PMP0/snlG1kllXHRmZY1ZgnTdH99ZHh8Q/CCZrmanz8x79f/fhtAnzrjZ8ffV/nw//ME6zuTccx
NU1XNR3SjWa9CWx97RRe5iWogFFZjEHOOfpzSbU/8o4zKWMyh5RD7hNU/Y1j4JKc8I+69bnHvQgB
DMhgt5QJwRMf53wHmhV5SJgE6n00PbcAtb9r17+e/ftjukTBdx7VfhP34c5jw0AKE7bMuakPzXzu
LTg4hrlQugNcgd/cTrd+ekPTBXftmZanq29iCd5uGW4sFL6lXdqh3pmc2eXP0MNIhR9y3Pp2PUVp
mYs5tMfbEc4KqS2PQmz60Ba3U/XM1gQ/ysXcSD7/kKEsqCirCc34+wH44iDsyYMfNWSrMLTR7/W2
RqjzqFThehzvJ2pXU/jgRIdseBa9Fs16HupnO7itlFic31cecB5uN1DrnvtqKVfpyns9XM7ZoUof
ogIamEgkk6Qan8fsNlYuJ6RYsDiGTwbXGQV9+7kfqyX9rnf3LiKDtv6c28dhvC+m12sj/I/VDBAK
9IRa/5mnS8bnAAXL+rnOGlCXmKcCuFeuaIOUQkZ3MBLgxEiaNAHul+G67J9Fzw/ho0UK4jXSAK4r
l+WsLNICpvq9Ht0COVpnI/Ll0bMSHLDxQOSJQeeo1/5XqwXdc1TmAx+m5MdcUt1xeR9246q1L/2J
rHX07AJW44cOooZ4nqnZIc0p+6HdgJPmNNwHUuIMDjmdAS4cgAbDGopfRS0RjX228ZpyrzRoTWwq
bDktgv3gfgYit5VvZqOyBvmyyC9T/zKengdYOcwNacceXma4445oUmIaeV+nD/Ibpn/vhzuFlgHl
RdjWNYS5144GkxZC94IZNYHUUlZ9eUjR5nUymE7NgreRQpGW7XhfaTGD5yhxz0JIAsEe6MW1TjYS
7g9Qf4f/Kso8ZKJL97Jun63wVmagPL8qqK5LNkNLxTuqPCY3rDSKdgocCQDb8S23t1CLkPFnGc+1
eZTpX/IVmA72se6e5dbkxCAL3keMeHkuvgW+aqlU9JmP1uGBp+cdGJkMnLY8qPYzQSJKtQXIqQHs
Fj9O/Mt8uK2Efkx1tLiNmzugnrQLc4Fe4yc66O7mMocWY9r6b3Y8+o/btW/RDbEbXVM1RwfZRiT/
/rRgoM+TOg0gfAzMVlGmL6ePunfw9TPKjuyzeISc+UW0iw9ti9gfDqk9kutVdq4Yv3rt74B1A40h
yjAqwCm65yQ9/3479ONW9ttzohdqm56m26pnvHnOUM/ivu0Jbb1NGbM58y+FAgltSCcS7szQ+k10
s7Uft2B/3dN1TdNkbdLJgf/YNm2LvMfAaAKdC/hYxJAQq5oALSHkWGKqGGc7jyKvhtJgxrbJt7Ol
RQVZcU+tBWcTkbvptSWwfkQrJwLsADEXAlHXnp1mW8fs+aeT/BZ/i5rLNNg5YLRfv01ZHogpKpAn
NCdXbZuuQPhCQQQIMRlU3umBBi0GkfzqkMofKNxjlhFXFtXLM8qQcHVz8LIfZhQbUv1QFNrSKc/I
fyxZFMbV6OCiOFmrHMOf9qw12ZJf4wupf9YdzOynk4JdTOuq1CN4QSpRMLCXmQ6C3IMZiSm9i7J/
gi7rGDzJK0l7BMYJqY+FAe8siD9wH0c71emTFfE0rrKTh7Yw8mCnHFMc08BvY5uwmNRzX+KP1x7m
gjJ6SC1XZc0aT/SwtG6NohR/pCljXsulgVSo9kS+oW1lneODEOKH2p3lB/JYtL8IVWTVwXJOfFxD
ffZhMagnEv70HZ0jDeaWZ8oyAJOoQ7XqRh6brcjGr4OLHiCEFX5B6qXLCI5quionXozn0hLnYqYb
UUxdlNOJq/Xza1fnwB+brd1spTVsEB7BSiZBkqBSSKPweDRqxbvwLc++QjYHCFa2/DbjCop3FgM4
Teu1U3L1PkMal1YAERySVpa3Cgdr0QVo99OiLAXKnC95N2l3w9CWtYPQOoR2GPk8Ow/zOkBVLqlq
y4RyrPw9a3WYYMwYHkh+Ln8fAQG3Kfi36VyO7l3Yo4Pz5CFdYc/Pfrmvw23+ZVBJhARP0ms1nt60
Pexj+V+nqBtpP3kT+lvuI0NwUKOFUD9fvz0zWEKP92KcyhBoYAWHcSdrF91aEwj5E41Ir0UJjAQa
2s0hgiQL+UCrt3pxlraR7UvCmqIy22KRx+I9GSV0wmif0bFilT4xsWRwZDFjl0cC/IQMBQ8MG9mQ
xXxXX/vxmaWvr7YlVdGCNiEp7SMxG1yNjBG58GuIo1PBlZzlgXEXoXNQHVTzJQPKcRl96Xk2AZtq
iEcY1mJkahKM5Al52JYW7hOAMulZ51n5iTw2FN1c1wG60DtQ26U7VBddEJGh4mBO3zLSUuawXGXE
8r2ggqbgvayFscysXGirzdbq05UEXvlWCYxPxmIX0a20qlsijMmMkpGDyhj811MqQhjuqRY7teyA
29JCugMAIPOa3UeFp2imbpgWinsOcAmpCSryVnmdrQowfMx1lUhBvyimv0jdG54EI0lOcAujO8kD
yDVLFdM/rmdGZ19nn0bPWxGroYuXO/vPkPq1AXa4CWBn02w5k6+3TPk6jcPMkJdIZaIMW1luEs1/
nQXyLh1DVT7OMICWruR3YHLY8N4Hm723xD2dsUeTKxpxcDqh+wpwi+BMvPKDz2m7SWwNveVvzcXj
ywe1euXqX1VEruQDWdcYRoZqStiZsw88VYhLRgeMta4PstxJhGJwNcqpAAIgHcA4kqZU9LOX4v0M
15WvYKy6krnTzaeRoOECDpfHlFUqBx6fMOekdXEMX7sONlG0vXQNkUgnBAflB3lV6S9mhce6IHeQ
lTZ7HULS57VHZKJdeK4GB1XMRNbqxk66lTR8chiEx0s/GizTGmuIVVEHljlSmubC1Zut66FtcsTa
ah34yUoeSn6xG7Ypc0TuHoOM5Dy0CM07S1kPuiYrg8eLSFvLAmaKSKoF6CE1VvKSMwtiNSF+bZzA
q+D9ywxivZAxJuuHzs6QjyQqzvbR9Fe5wih15o0dZNBOr4LmEROypVuo2I7grcvYlSaiC+RpJm4k
QdAjAErLRz4q6c1JYqRLOxesuhUKc6/zB8NNWmYryyc3fO0OGkpCJ6tEbX6Lw7J0fVs0Orarsihb
I53COvMaX/mZLJXjyBrL3JXVKKzPzDtZrwl9/KoCzgVuysbWZOn0y2wVMieYygS/qTlIDASYupRL
80GAWJNxYlwCZHmdFPLz0uKz+jwxywODR8QRbbDTlcredB6S5T3Dx+JGxUHGEquX3Fm2CYD8lzLM
ZYmWF5G4lnTmyiSOyRrOzaR36DCd5pbA8f7x8mfHPddmn6i72BOYeO3+uCEa0cIYPLKL+CJCkwGF
LUuCbER4R5XVsUnYIHWvy7Zs02RMsdjKH2k/3lgk7KYAhdGDLF8yn1/n9oQ/mSrB+9ty6mlcif6S
Xzf6+SxhRmJHhd+vheZUAmEasm25xnCEY9tBRqGE+yqrUVhg0NvMGlbalJhRExeH/GyxkR1P0iry
w4rpxSgKWoYqjVTP6W+ylIakb98cxF3b1lCAdDTV0FQ5N3+Xg9fR4kXaULjFYbCR92eBY+zIotsi
RtPXnzp87+2zNR8IvqyDsopKHLJZsmX8y58RM/0Wm2hgoq0XwfWI3YUsITIhJejJFoN2dWZUEubT
+72NQuhP38LF58u2HM8133S33o9G19t4n8nAord51Ej7lLtbx3ndt9HrYbeVFmXDIW+pSMhxzhPx
V7YtbO1k1edr7FTKL4pz6gI2KHyRnaGsd07NJoT4LRsazg7cRp/gSOtnmSFWI+ViCYIfQKVvMBKD
GXiWrw/2Wfp5yOhn2kb+k4gp+z9upJNLdya24cw0dhCy0sonskIyviSkDjyF7DMIjSZjRX4k68xr
DCZ4psmdo61HlLK5Qs4qWDiI7zD3ZBPYNeom94lv9kn2oq9vzddkM8luhlHHn9jecECo1zIIZbmR
tVHW0NeW+jY5ZZuiOw2ZDkLktw2OYV9DeJDgLgumDFxZJNsMjXJ6WtYRWQBk3SAltWiTLzWECkxd
CERybGCRiGhz2a+3vJ+ENCUWazgCqrOOoWqiHrzoPX/NoUKuTHyRjYmvHiTCE2kkbDvm6/NgJbPC
zC5zjjJPjJOsgRJ/S5YfHpfNThGbQGUOEsX59SaGSqaeWJXkHZGVlx8q0QdZiaUvBzfZyVvJysnt
CZzS/RIr+ZX3h+3PBq2KGRhjVjcNw3uTP0+GFKn4jpQUIYdYxL+ywsmKwV1l5/v+7X52gIacaVum
a6JMzUn6x6mOQRVatcL94H4yzgLyL4x4hpp0Acca2UO2uceaLEovGH7viprYTdO7GEgDA4vOctSj
lenJieX/K233/kP+rE0c1bZsEpjIyUm69vtwFPqdYVLJGmSeyj4dnX7Z/MgOgu6nXV5v979KcP88
d/1Dsvsqeq6Lpvjavs1w//CtX2XK/z9Mg7u0+ztp8BeUgiLqg99S6pI3l1/4lgU3bdLZFmlUC5iV
5bBm/DsJbqr/VLGz0lxdt0h304n/kwM3/gmB0NNc5FUtyIoO/frvHLj2TwD8OilzpoBrGo71v8mB
e9aPCxpjBw67aZEAF08L0i9vUiHuMCSO37Q4fZjqrOz0KPIfEQfqEEVLUXdfeJjmrhAg66/muZiW
JXWek24k9bYCW7QcG5TuFXCPq86aILh4sLoSBKgBWDc+6gG+hfCd9pX5bF/YFIq2Fvqnq0o3800c
GkhhD4g2jxUS9H1qecgpZdg5NWLWbVJxQrS5xPIlYQdUz2BKELfsL5o5aNb6gBXa6IPjn+qw2vdG
XyKvMDnbzJ+HpVkG9mbAjewud8z+6zApIQJGfrWkpat1HU3Kpuqj6hIR4ng1Dp6x0kdcqVSLLZhT
tM5Xr0ftNncVGyRlVBnLsZ7sDY4zz3OkYc4WW06FNGeYrDLfQyLfnXO83QfOj9ZIuDV1p91Ueppe
4OxpQAr0ag5qKBg4Crq9YZx6Wyxkkk2XexNe54AEKsQXyDGK/E+E6pUbY/FSGLqytu2sX0G8eiwc
gHRIWfpHXtNbueU8buxmRilFN3GTjMIS6CDNZrWmdRWr9cx2vppuOptlOi9YZtyalBJA+3zbu/Z4
LHqbTpo9ZxUF5rMXp/4aVfD+WhtwV0Htl7ygMpWU6V04F2rwXPboYjR1/JAW2Q1mHihoVeikTw1q
fD4y6SwZbgobA2Gq3miR1fYBk0aWpayisCmR/LONHXg6bR37WLVXFLgGtLzwRg+SCe5f4dcoJ2ED
j6UMxA49UreGO1pL10IvKAiH+VNTaIhwmFFl3uFVNF7hYuMeLQSNOYGXo3oFzfD/Undeu60jaJd9
lXkBNpjDLTOVZdmWz7khHEmKmWLU089id2Gmu/r/p9AXA8wAhQrHLkumGL6w99qLbhcgXtf4SONk
YnTIiZhOyR552JlkdJuWV9kK8ZD/oiiawjyRjI2FCvTXjIh+P8ijGNwbrf4FMl9VbAygI+vulKpO
qnrmZrnFH3Zz/Ab8CIMpJxVGq1GnohitAtOUokm/6+5enAGhaMcO67Zb6C3Ii0UaS4nZR61upnjC
/EcuyEaZ5ASUSk4bLeWWuRdnoQyXYZC3SZOKT1PZwlMoejFq47E5gX+6+VNdJj/E58AnyPq4O+R1
XjyLsVg9y6WJo/I21UTEmsnutigTlCcDxGe8IBAHXZ0cxPoBNmgowacImjyEjdXXXExQ5ApRuZn4
hMrmmFeyFmlKu+zJfGEaZOrKZsXfX4bidg/6G+HXE8XTZVSgLML0oJAXSHMF0BlXNSJSkN15Lxqz
A9a522H4wAnWT8r0reSisScYt9omQgERfEQPvzQKD9Lu1g9v+CGLs6CnxTV+1Dd0J2lm7rFszMiZ
s9l/xO2IeTA2sh8Tq9hZmB7Cyew1M7hha8Y4xDSLSJfhu8GlBI5bSc/i4yZjNa2aoQiF+Q4z3xgL
+GcUNPvGGpJPSShvLyYwet8csVfagMvX3gqvOdtqjjLb8qJpEhxZ2gBDLU3OwBAm7MNaJdpVZlQ7
61bSeswmQW6lTIXoznmenshj1U/kaFGn4oc/G8Vd8O8EYZ/BvZffotbHBnP3nleMx2V6uxHDCOtD
Xd6ACFKn6TcEbhs1me5fgqr3n+OUCWGW5tLvPJk5mZQ2u+cutOo1arHUS49SfoIoxW1aY0Q4dT5I
ohE8upqN7w2ojJjfxuzeM33VSMv3qUF/QwRau0wMJ0q58EyyOL9yY1ZseO5AbuD7lpFl3aSnpOjG
Lzgl2kmPrRjLvTJhc+dCwUBew56LsEKDhXrUw+hKekq8+5DIRHtbdzimwFiDbhFrkEYwoKtxnGFQ
gg1rW0INWkFp9rgrOyhWPQgQJvCZcYRmbISWOmYKlXVZvmQLi51BejzOywPoN0MCdd5VxEBGRkm0
dYSps+XSaAB36L2GEIBk80hapDYCdjNSmDHvkLmjC/qFlwKIf6t00nDKekpf586Q3knBUmCji2BA
GjUjvTRLu7Ac4S3qo1ECzSJh2THaaY74POtNqkrafinNOyuxQgzy3MywJeYqFa8AZAK9wuq8AzOY
eB2R335mmSM2TpVbakaXQ2NsWhjtcP5J+7YeiWMnfmzXK53IcCpjYdh02bGeq/hllmADMknX0re7
qo7bx3jXf5risUQdSP6rPMFjuKX6wpMD7gFef7GxsZjMHwJi3MsqwJhJ2B2I97i39CdTL5LNiiP1
tnlwz//NNdT94ivF1715cGGRm3lqE5oUS2pnTvlMqDc3c5ROLS4fBpl1PEFhuRcq0ZwWA+lF1bOo
kPDO2FM2C1fIk1qYC026A4UVgwWus4u0xi/GlqJ+IogzroMud4VH4py1s1Cy7TFJGW9tr4DxqGJQ
T21nvpXQvDumjMbNg9Pe+mmZ3p/axCy+e6DuBABiq6vMnnTOGBoyS+X+Xm1Mmdp8KIh1wHZcE54F
9DqDmeM9bn3vDBqup3hKJMIngdWpjlLedPhIpB5W6l17EilWXmlkZD8jCofFmNa2vmjG8aER9Aqz
DVEjIDM6fIbOkiTZZMvEjXgaZ5kv9o/bobA6mrI7PJCjOGu3V7bO41fa643sYCFPQC9O8uwTeSL8
9Lk5nvrONHbJrUxv7tSJ0n4iHYRTQAQ/clNVYX3iLEzZhaYy8BJKrbjvGTgAmJpNv7nrLKCtRzJD
gVkauNGdNIlghatyt8imssOu9GBQKSdlH+Uij3fsdWC7XC6UfHSJOaAkqYg7D3JOTzh4ymJ9POBZ
gM3W9OY4IAna1H084gotwLWE0k0mWbjtG3wiimxBiuoX0sfo4GOTDrQVhuyoV2tWmFgM+hcFU/Kb
65eH6T0hb9xa2TTbB8fq7pXQHNjvLvVyEIiVvE4AREHIpeKjIRxF11rwhLX4AIiVKn5lTgzPJbPP
64MMbZ+B4WBKLOeUxGJaHc+94sVEFbIbECGf2w9BY/jUfFTxD9fI/kGI0dSzxNQSrJfI427AMDJD
62Getp/DrPpa17pEhzmSVtjioz4QFeJM90uHw8x8GZOLMUKty7Y9AQ0VJ1UzbxYDF/yTJGdrfJoT
1+wK8N4+xv140w9Zd743l9rSQ0vvPlP0vRPVO0++iLxQ7hcMCOpwEi/L2AXFANpPaE9cU9GCTEEZ
2peSqFqjR01/a57bRnsxugIfOZyFBGDa4xN/U14ttjRhchaF6nct3t86taVi6p87cu4D9bZYkVCq
8y8odMLDYjMoMUCLLyzAla3eNBkwZyWLd71MIm0eh7eu9aCbDOzDZ8b70gSHaercuFqMF7xG7ffq
ui24b4NMhOOUj4s3pcZRTjG6E0aWb/r7Iu5icCLBBLA/YTCLef+mYagsobnNbgamzdOa4pkNevGR
qagLcCRLQT9gqyPlb/VPxlhqmJY0mfGllNOp4QHoDAYw+6lv/Ls2X01lOPUlZlTMBdbTkOt4I+K+
BEnXLQtWL9O1gFHti9pIzr24JjpNkBnSxz13tLoAojeSBLE0EP1X72DS1iLKMpAeGLcB+WVDGsaL
2pLeLYxPRCv0p1HHLEzsQG2zDPL0HtCN2OA7a6qWvU3FRH9Ql48es49T6ZAAAL1wLoj3NfA7bV/i
Qt/PtXquCQ4HoVoxnJ9A19cEhFaTtU7jxzeK1d/9w5LIdUgC4fY4jCtSCI2l8/eUjOwBpqytM80d
Op72eaZ+CCNlQ6Gk1549nt9hkaIpIbt7EFAxEISLqWheg5yU4UpeVWdrzHN8jFEMZaxb6sVzNdBb
TOyLlHVkPiuSyzC6cDsLqeNQNm+DBBi21qGBGGaSekrPCjRZ53tkWn08eBCDoJu70IhvosuYqXYb
MjgDcVIE5Dri+6zUzPNahnNDj6xQK+LByQUs9W2JTgMWLAa5ttfeyD3TjvPc4vSO8/n+YwqDcdbS
JQXYOyp7nSw/NDvKo3cFyq3dQsH9NCdd/iFWoOwShHzvwISaLTEylk0xl4DK07tyR+hu8ZILqnSw
upT026GKB1hjuggwUAcxxiVDHamZAGl7cjWPSi/QGAwkCHMyxfrLVMs1Z1Sph7qarUdN1mJvwLxO
wjZBO06HnXwVzt2eGpnfdEJHHoFfMT+GVo/3Dd6356nIAVyUTXHNq2yxRXGQd+KiMFubCgLAOftv
1JsSc0+CKUF6Gr0xHFOrNa9jfX9cBO0OOAz1tRHBbVVfaku2nu9SIUKONSGXjfrNIqec69snLq2+
H6xCmd66h9wvHinpsuSWMzG2gcxDc33/suVLGVFhrjCVUyTKSQ9UAzElg0aQvBJghBsB3xRj8lum
G3IJoJxMIld9lJU39zJEKVhEv0eSQ77Fvh79NC9pdTpdfERm01PSG0ZdXR6k4CquaEzVVWwkbSOB
84zinHyiBTpGKGErZiw5wEC2F6smwnrE6bgnk4LLXJZZ/tiTWsMmgozh30Cbs6wxR0QnDxNmIXoQ
DOgxwMkl2ZEeJ9uVwhYJpBYTW7O+ExjSvNzFJQb43w0/Zg15MZYeMxKd/vENBqmhWXzI5ba4d6SY
aCKzujpNmm1Hvb6XVIIhSjZIqM5pe1BJ9YYtyWZOGniu/LrpDwCzw1L80E1lOw4atlNudkcJYvGp
KQdrWy7EVKEhGpZPc74tO5W4YlLbebi6d7ks8PhZ0xHWl+G1kzpf8PirK18ahbMht5vHouGBhTA5
vsKr0r7vhKFtSbcg/IKjs9PNoSZwfcWS3W6N3wJX9ROCh6YoNnBlMoY17sfkPrGcIn4Ik3ZiDsJL
Vi/685jTQ7qZUrHXpjAdf8bBEg8NVtsXglyV0TN0BRhYFbeGn9xrJUrUnM9guuN6kdvHtAbO5fEZ
SMHcOPd5LoPs0d2BGaDQZC2TQNpNxg5mamUsJjXWMKTPUj6DFK/bG07OxCgBIvRVXAPu4AYmyrIY
GFM7Fk5Wq4jcivGlKc0joVyJo2oPavK6jvobEI24kmhBtBk2jyzMTpM3AsBKUadRkjtIqxKwGUr1
5gDLqL2mI4IrkcCj+xbmW++pWt3tiwnKdD0Yj93aZ/0aiEapeUut+fx/ZQ76/9GEE8Gtjjb+vx9y
XvCP/o/9+3vXf/+LQviP//EPya8u/81C7yuJommh0VVWOf8fkl9d+ZukmKZsyobBzZav/69xp2T+
TdSZZlr8ja/LMu/kj3Hn+qV17sYwkdUkZgDzPxl3/sm6ZvLjNUtUTGUd6KNsNf7kQeHyWVEU3Icp
SA/oQB0UjoG5s863ULz+lXNUWn/a/14W/vurrRK9f1oWGvKcN8vCq0FVWJwkrHxYQV4c1rvFpRb1
/8r1p63j/n97QUOXdMOQLUmT12HvP72gLDT5g00Iga9eA0XGnhz5qXfjAKCcx3PEODYRKXT+uP6R
C6DBZYPmKyFog6ALG68P7251KCOEDHyleB0965A5gyu6uLhHjzIf4qPbH5DpuoZ730y0RPY/nVSn
f7zXfxY6G+sW58+/AicOp4KqSor2508o15aRHfSwfkKWbdmlx2TNg3bpLefRnV1mIYdtebTcJcAf
ZhsX61mx99IbCVJuG1gHO9vChHfJuj1/p/76K94DMik48AyatQBpW6C7SQQUi99WtR+O6qtv9QnQ
gDc6owdrZaPT2bgkCPjCr+0XMQ2bwnFxgv+FPlOS9P/yV5VFkzQSKAS0eP/6aYkMfSj3kCl1BE7K
AVnabRlU8UZn+tZ4suQVxHnUtuJPhxH6+Dvjq+Rd3IChXTUPkbQtItGD376fCptQGSc7PCh5clve
gNNH1eDI0fhcv+u/48KtNC+Wn0sJE79nLmzobcEG0DuFnRVayW4pw/RrZptNjsVvsSaFzWb2Da79
yJ/0rZt3Pj3VLATlD5Qf7Ys3IG5TgjgZdISyCXXdVZ0Uq7ytft8n1wzSxh55wP+eHhF5GhWhc3QQ
YrQoG5V09sTRYLyCbIOmSxKao/mKad+RQfkJHXF+Maat+rtgD+ku9hCiAiAuelmOJGewD58OhCK5
2qHf5BGbyzvhkycRckNiP67G3RlDQOMv+aY5PnbjKd6g0nZlLz/Em+ml5du8xhMOfH/5Mnzrp0dA
7rg5OQrLVFbfhzrxJX64Bf0lis+DATHlLA1O8zxkDv3nL8kd32AAbgiFeR2aQ1L9tK/5E/RhwaOv
m37gJoXDT/twgEvQqHSCr1ekbATLj2k6+nupXXtjk205cHG+MWMQau987jnCTU4/2hYS4FsbPuud
KI/BSxJvVKHx+2Wy0fNDpyNui0D95SXWPzTIkdiC8nITyjZWJPGHAuR9sccvrDjQIJc9Ggiqu4nD
K2yswk9QjqceghRDcg0VfinJXX5CEeGCIFDfGRHwYyaIFK1DroQ7PZXnVHQbZte0XLW9eGW/6+9h
UoHbQPV9mtNAOHIXJTubdBHRtqDBJXbKeVU7ouVUbIVET5pO5gQp8NDTzvR80GEBSsLYFjJvA8IG
Z9nkGJ8cdcOM6uYAf4Sul+v8XYvEQNwkIUJpB1H/liwaUjDsZEds00WGK/BT4tV2jX31OnvUkJf1
G4p3xRlO2kQMsxdfOkRUQE7YqoezU0doeEmCQg3GqO/Snuv9sF++S48RVxxN3Cdid3hJL5mHk4Og
Xlc4xBPXlRRO+/KlOc4h0QOe4LV78eXmF/4Y3o6QXeZAHt1033qTR+ClzyXpx7+4SpJwHL5UTho9
23Ta8N63HYskHVijDG7X9LV8s/gr9+4hP4+MeTw2zTfHMmjgwFIR9rciv9SjnIStK6dfHTsJ83ag
olRamrw7JgJ3bgM0zGCiH66oukrtVtavhCXQvMu+02VnnsaHOxLe4jzC2e62zZb4KvP5Udriifmz
fElfF5RyilPuqldAcm90tB4h6QQGvz42xev0OXxaLwOxKxIIDiG3ly9+AJm5CCaFzunjbVdvLE/N
DgLQlcFHkcBbDoS9tgFXDZzwqSAAlyZoRzvMmXoiMWVVOfnv435hZhua4Ub2hcDk7ps+oZvhdgAl
Hqw8a4HXOvVubC1ovoMaHdkQZGmA8E9GKbOo+UWTl8BIUeb1r9md5nbmdpKS3/YgHm05ojS8WYfS
DIZpmzfPiXXUzXdOF+DKlJHJqRpeyohYgws3p6DeEqO4GZ6r9yqUT713k6I5e1tSliKMpfrrqGwF
EhhdKE0hDOTPVcAbdsHthclQbk+X0grV3XC5nRM/fpIPyREC3fSBWXL6IA5BvBYOw73nIlivtPww
bYd7WLsQV2IPCFC7r/ut8diPngbgZMOQ2One8NgH4N8sTxS42QeNuGFQxUTY+r6Xz0I0bNRtuVMc
DCHWueyvyGvCaVd4/bt64yRkece87mnyoVgNYySfVmxnS+bb5xDkWyZXQRPG7kQ0B5eNVkUMIMhj
8/odfTwTAnfBm2tTIkDd3iVPRLax8vS7MA6Lx+/16VrFJy4OZzk+zN+ZB5n4jYG5L52fJO69JISY
z/Uu5QIx3dsl+S6O+Qt2WP4L0uYWKi1PXRohHsPIzXzyKcBSORVXEiLSben1J6IZD/gH+ayAUfma
lzybb4QG7O6qBy3yvoMC2zu5fwugIL7faHhJaQwbh5NruWpu/Hs+tgwwkNCQeiY71Qspu2G3X3Jn
BPfJVmDc9aQfOaS5wtuZBmcV30g2/c4tPilIoNz+vRI8pMOim7tIvYpzW51Fl1dx+4W7CG6R3zJ5
ywB7bCHQr5hTLvOv8sdIFKSxr2UbiJJHtNcC7sok3MvJj4nPReNi0nUt1wo0R7bhejmEF+OHmnyT
kB3STfLX/EJKmoszlPDAreEqtnCJ5bM6uQVAfERipafT/q19lqBzlupgwWB2hYVEzpfwNd8O3bJp
Lwz8u7VH32IoqNNDCxpWdQhkkiavlVggoQB3BQNgLttih2lQ3Tqw6Md7CP3alQ/qOQ6yLdtL6bk+
9IAS99lhHAOeHzFHX/PjxUHL1hauMoGqwxrigPA3TK/IYDMQRu4ngqu3XmwC+zma3fVCHpLTO6ln
aU7+q3YzP5V8bpkN6Qdx2LwoJ5rDnjDEd+yiN+lURZ35IdU3F7FV14V696SWYV6FKybRtyJ6xHfp
cuc4ao54VTx6TndwqLCVZ50b1S+DJ8SamhoOy27htVAS+BP3ndei8gbmwkfp23hfp9pE6rnQvVp7
fX9FAK4C5Nbjt1B5BPyW7soMv/ua0wWMdmbSMW3yIDwW7u7DhXO5gYxOFTRwB/qUnTEqNwnhd4JL
JdQYAXw4XAa6j5twFIjS9kmBY5MNykTTj3MTUngNZ/NVUl8HmZybdUwce9xKiEMcAGE6cmDw/IA5
6gt2TkWbsrRMApP98aFmBQcJWjq3+aU0DwmB4Uq/n4Q3WT8Ty2ikn2K9kQNO8jmoT53D41zLcGFw
J4bd7zNiANTqcpNxoSDkyY7h//g6BtOHFSjB+Nq9IhBmRsSpE7Bh44FXBp9oyhxirfowc6pX4YUg
G5xUDqr6swHtNmi3nTuuPjTnZrn1kRLuudmYNls8MgJRSdeutbgwfG3DM65g7W4ugikYyr8eDsZL
GyXHdxXo3rTevVFPPLFs4rCTlGhb+bcIJ20rhmDAYWiryPcFrpqt+PbgtnTtHHwUe2YXGnPbiOie
gW3YK2I7HqBcbDdHSbz8viPM5t64/Z7P79f/uV/5k4n0Hz0eNlddAf+Ij1T/UxHfDLKuloKMRBnQ
FTMul238OwpsyhgqqOCxbX7d0dt9gywFi9dVQdLAzcBz4PAEVD+mq8oj+f4XXZT0r+avP94Vil6J
rHIJUc+fGkHLYkFj3PS/d1GqR9w7cx0Pvf+HdrZ+2Dcf+sCI/uJI/KsW7d9fc21O/6n5ZOFqzjTe
iqskbms6RDaOBWytS/lAOoy08dhyMo3Mqn4ezSv3XIocp3Os+FU1g5kLrmue1usr54lH0NpfHJH/
8nNS8QxjMlMRyql/+px4a4nAPJuSlOv2MJIP5Ys/2CucYU92IdEMG4Pa8dHvymeElrUfH9jnB01g
uMXur7vcv4sH/9zmqiZaaz4kmlzpT2LGBJLjhFiF04ZTJv1an9mJpx0s0xY9xKXTtvBAIvrpibbq
03w10czY6GhD7KOuHinh9CRtCdVlekHRxTpf/cHMKVxEJ9uWCFbtelMgFUWA23sjq5cqEIi9dFQV
h6w/vaqGS0w3niMreRoQsk/b2y7+bSH01z8IGdJmn7gDkR2Dnp2huJXzqhj9VdbuUNLC/X4oRIF7
FaM2zPw3Knhoro+ELNVoEQnpHMDq+q1pS98NRYvXmc56QZLGPbiMTJ3adEDH2cVu2GBcNS5NxG2v
9syA9D5wy0F3WgNxJm9GZKNvtNCoIhyrJyDGxZ7R9FESCNh0bj74ZOQS3Fd4cffOZuedZxZLv2Ct
wwcSqcJksc2zvlG9hQQxC5LAO8mEt2jx0k/STcWXx5ZIcDDvN9wg9h3lQ4TzU38bC8qqAGi6IG7y
fQZO004l24Di7j4ocLSgIn7TkUN+p9HOGUrz0Lwsz5APyNEiBiOwGPDb/XVAL0Rk9xHaozNFWgsU
N7Kcu7U3nGTaLr6wKaPBPKauSkWmwr53iDoHoevULIjdXHWtp3wKwfHtEFGTs5iHd4Y56VasMUPs
46i65s2Zx1iq74nm9hL03GaJNxgxA3+5ZYhN2rVA+2tH40k4cA+GQW3SbgmklCJgdRPVFbz0yj9K
9jbcl29R8vwI8h3OAzqgZ/EIh5dybe2R5WfBe1ju3e/uO7k5r61WJUaahm/YgXkaCK70hfJU+mwi
NVB84tGQoYb6ud5SQiRlYJxuHpk74ei1J56sLgm4TjnY1RlnNEEJE/4Zf1FDmNWKuiEkZEfzzIBm
9mRXDhPu5GJQOCkx7U4z28i/CFD+exGeVDar82lxRzwW2IbxcWKGPhaRHBCSKeb7sdqlL+IWoiEU
acCUrq49ZYXffKyTrXt0I3mGsy40gLXvOuZeJd2FKys2Vo0G2iUuVLvxiB8e6E/C6sK0vP9Kwhuv
HllI//act5HwoVi+tuN601u7VbYtb5HlME/N6URGwBOobnKaCsdyWIkINycL2Gy8CjxEvful2Tw8
K2g0vwnTY+OTpyt8wjiMX5nL6I6+6XYrGxjvIL3VWxa2gRqV3xqJvEmYEv3LVI76XWXGJQITl7ze
9ir27C4t8pv1khneILmJAD7DT76XL8vjSqJHW3yN3ciNwLBtFV9uxRuxi+1vPdD8/lIHK3Rje+s2
j8RdD33S+fQ6buox9PN6YS97vInkPFRIpyBxp5hIZZXCkub+gG9wsR+vQDzmBuSvk7NH/vsNQd/W
x9t3sZnCO2Z0MNofeuzURExRP34kl+YFfeSZlsYr9jztXbIwLoabRnj4/fJyC6qd5HNUureM8BrR
y+pNTRZtdmikbRnzFyR9zv4Iq7NrRRY1oOAkEpszx6pZZHP+8msQhOXoe5FjCtLTcqVfpfiR5dhO
aQeZkLmj5t6KrR7ev7JnMLl3roHo7gMT2BkbMkjPQ0grsRWPbQTymzX1VnhetqpPP+BUgWyj93M4
BTsu2PXcgkjpJRfGaLeoPnwRIROshbmD8PCDDBv3RaHvXZ+A05ZTtw+olUiD9rgybvbPyPVEVxqt
36j9zHuotc5AWJzd+9Jn9UlHXl/jJ9oNl1ou+UCDSjCV8SYH2cfQABN0iYPP8+NGSKKkxcscaK/3
i3i9fdde+jx8aD86JXfrNKDOzktoOkzh6hDO8xCiBvL0Tf7Owi/unMelQTNgY3APhm0dLmfjuDBr
yY7N7bNgHUVhu232SEMzZS1p8q/+gESmoYoLbxsWZJSc2AtZQnu4ED7L67IDOb+5/wPR+B/J0o/N
d3Xpu+/vfv/e/Fl3/v+gpNxCaP3fb1v4nLKi/+66939Wla//zx+LFu1vKP6hq2DbMDRF+jtA5Y9F
C1/SKUet1RXAnsMQWUv8wVZRdJAsRDSsKxAF8blJXfjHomX9kmiaOkgWqlmcSP8RW4Xa919LUA2B
urr6o3iHWChkXfxTORg/kpRdZf0jSXYagW98Lp8Y09eMWeHF242re1/5ptww2NtJ4dDadTAFeWhs
re3yDQL/q4+a0/1QPReRcCy+bl8ggMPi+cFN6HN6RQPRvhNF6lByOK1nhbLTRAmLDGv7iNBfTbBc
bOrNDeayc7vR3ymkfrKw3ms7+d1KydkMyeqWX7vnfnffIND0rCNRzj552w4aqVf53OwmLz7fIvSB
T7Ije8Vp8UgUTe2ai+u59Ihnpabwq2N9nl4mEg+5BM+PHaXsDiJE1D4JR+UTeKhDVFHQ7/QgP2g+
MZBuH+aeuDF8YOI/t1O94V0elK0Rxq/lEzdy69P8gXZEG4ljOwkH3Ua32KJsvrvmpt3EvCjemiOP
m1B8SRh1bBrr9DFQphDOu0kO6WnZWMfllUO443f4kddxZIQCeqM7oqdtq6Nh80Tzi0v8LEd1wBuk
CH5Gk+CVLI3EjbJLmceIfnown+NNRZmFgIp1UBlM3xCgOlilb1pYbyTf8nGYh8M+PnesWYVt/NsI
KWQuuO7mc1rgEOSpx9MJ6QLbLt3NGY3y/YxKCxsDr7RVKm5+WjQ4ZBH781bhfc078n6Y9v3qLwuh
jyqWMFt7IyU1zM7Ntg3IOrtFbai5OhVgHLGl4rAAD44MH3RIkGzlTfWMQ+lQ7s0Tr3BFChFTU6fE
Y9gmhz0PMjZAxhOB3HSmX2i5hGu+HY9TYP4se3xL49V6Suz5qmz7S3c0oRakwYN7sxhavFGMwaF4
yHwGPG4TEO/gD+/mZtkg63Qt3Su30lG4cH6OTpZWx6wMDV+ySZ60qe+Y+iS+vi0Yv/oGnwgDL5pD
W7Lb83jKKDJxAx44aGXlkKXMwx2cEEOYOfbTyhfoVzKHrZ4/OUNplx8a27A2YIXHg21/Kh1WQPUT
ce524RMw/uX3z6wA9Fe5YpCMypDD9BtFFhWLt847sFDQDyJwz4L2d7l/bCu/P9bouBD78CO+bpxG
ojPDBUMddtRRK+TVjqIP1vPgS/rbYHRcyT+CTPSs9QMbRsOGpjmzEs7KvrdPn3cfd8jsVQyvVZcg
COSxyst4Xi7aC3JZNHtNueXP6NsLZmrUip+Dm9rzC3pkyQk7pAWzs8j4ch2S7MpVQDxgx7dhOdzh
tFmbgn5iCcXPWWXxxakrenGgdvbyjrriikL7Zm0Sj/xnitpN/Fk/DyeamJTUK7Ys8waFsJcb78Um
O2rP7U8m6+FiXOKDwW2p9wmB2akBuwrxW3shuhRw/3G4YIMxHEnx70em14AA7Mdee1V9iVEixucZ
3RhncS2hjGA83K24HzujwAagiGxPSaOEUIWeX5gg5Ge1YbMUKM/dhivY1l/ENWuH7dt5HF2D4PGC
FsSwb3s2k18mSx1v9u93R960DLTmyCj2xXt2ESIdK5pP9AxrgB8miY7YeteaJFhM7HZ+Fjyu6Shl
skjVprxzfMW3e+fK6lVHr++U3013FTz6DObBC8MnCuhQ1T0Z3m7hkeJIRp0eGpZTZJhTtjOgnl+z
M7OSnZ4IWXLR2+npVmHm+/AY2HNC9Bw+OiLpupSM+vDaI2GmAmR8GX/G1NyKr1yGR1imp5l8mXHD
Wu5V53t+qVtD3lcvLfXbdbhmD6RniW2GzYT52iZ+bd+ZuvPb0ANUPPdX0t90/bXPfUu8IiREWZkC
j3BEEl9Wr7X7eBssF71wrTs5ANR3jvVyUXJ+4HSZLsYr5xS9izMf+idxdO4Nw1S72/Tn3L0YkcRS
YK1Ja9Nfpq+UAbh1TgR3ut6v4pm55+iLsjcI/lqyDYITKlSOL5gRnu7hl+WuI2fm9kyb9oL6buxF
gdXuW3sccF0wTIynvZQ8Vb5yJCl4xpmDjfaF/IJV8xzIOgNOpoXzJynJAYtfFvZRRk3Zu9nT5C2e
zuTV2GOf4kR+5ue80RCdUwO3/ORzcUiukG46ciH3MjnCH2yu1wnYak7hAcxtgxxwVItXhYaBXY8+
orH26gVYOk3MVNJtDg4GIoNAt1fWNuUvi+4a72y5z97E6k06dvBkkshAU53s7j+oBO22+dS6F+uo
5dthU1o7VQxQHjB4O2oMfGbnZfS86ZOFgM7EmitxHbaq1+TxRUgZfWXTyPTRGZCs/Wg63Ntxjdiw
wpsg5wvngSgT5Jsj1vOMqBMeWKyMPu+m/TCrVzVToSOUV8FNp/0KyCdo2hEYrREuEwhE0G6GaHJp
4D7MJ/NggOli/EfwHTlh8gd/6/fEyu/iIzsXt/1A0UxJv/ChNg4RijsztzGAQeWPdB4u6u80Gj6a
lqnM8KGcplDdavh2mW2S13Oqdyb7z7dJO8FjdQdX9vldWShLvjEH/AvdkRiyuolZiQs1graQc5Xk
rowAoSnUTM/Ig7aJbtkmfrhDHfbalTyJ5GuI8ETNLF4Fryo3IEz+J3Xn0dy6Em7XXwQXcpgykyKV
8wSlcIQcuoEGuvHrvfhcr8rPA5ftmYf3niSJQPcX9l67YioT7U/5iYeMp3m6MCYDC6MOxeYrPuTM
97tdGO/m8ISSlRlwPa/1uPm15dr2/x9Ah/8HPtD/j/RPqMj/d/X40z/5/V8dnv/xB/5HMe56VyOn
naC4Yb7o/E+iJ9RLMaDC66/ALMRITJH8n5hD6m2IVz4eTiCEULrgYv2nxdP9bwySXQjn5CrzywhH
/i8whxAS/6vQJHL5EmyEV6AOrxZPJ/hfho1qVJhmyOxbR8lF+deUE6x4GMqdGxl3YjPW+Y2K8Osh
fuw3/XjyJDFhQYNVcFHLxiUWcGctDDQaiomw0Qzde/mbGVFw5kLJqZ2mxX/OhYjbZJUX4VtsyopW
OGvJKnfuqnmY1rJ4xAjkbhMSOcK9AEFwLPoDoR7Wyk28aiMkL78lwye8iNdQyPrQNmzfl3Gx1thT
N41PzZBXn4smQdNZMl5UhqJwdP6R0fcS2BN1adocmkgiP3FQULRpTFxYvByCBRlBrW9TXQnAReZ3
pnhZi35aVtqWj0kTIeseCTB3ecmsWccra6qe69ZetmHmE2k/91z9XAmahJhjzOQnDDlT4wBhBK6l
Gz/07HV3sKTw8Yj6aOqjsKZcYlNvpR4hENyc6IPV1sr1gednW+HLKMil2gYNyJum/df14k5aUXQw
LiamJZTFNm7zT5Kn6DMUa49F6WsOMTwaYlRnwHScwGHKHjuc1Q57K4qFRfyTlcGUl3AgwFPb2+0p
HOZT0pdviX61Cud2yMqbhEsNmKJhf1d9pdeYo7kiK1WQGdL57N/Hiqx5gcq/8N2/Zko5sEmq1yNl
KSDV21jOzirjA2pCScjP4n3OlLtBrFbKh2Pk95x2Tpgewp4RDHLwhgNZ7Bqv+xaGUk+eoT2XbNX1
BDpqcPjLGYlE0l+HY5qR8NRt3Sb9wjUsRrp9RearNzRX4B6Sfp1e1Ozs41rtssBc+ukvdexDPeWv
aqJH4qd19KKMfFnwNxOaB2cmlnmwli+MEEgDEsYYKLeLdHoy7nzbN+jar38uIyhsCZaPEgzdanaQ
iU2tczsXf0MRnm3L/7RG63f28sOY1VseZfq1jukx4ukMR5X3eqwCJN8VrFgU2pLx35AxCwsuqRVf
xokzOt2EWcKPT9HkRiL8srrl1fhsL/WAOL3Exzcm1m1czGeiVB5QhtxGTvxO9Byfr9vQQ6Dtmv2n
XErsSR5b7iidjqKd/lonP2rFrA6jz+o/vmW/UY8S3XvnTOi/xlsGBE/SiY6j+zdmzXdIanNbB7SN
6bmfhjvP+sLcuZ+z2ay9IH/D3/hg9IkUKHS4wHic/kcSPJ9du7ayvvh9sdP5iz+LLT+8G9OKR0B6
RzWdm5TNArHCfLOtdDeDHV5k4TxnYXisUkVmdcZqtq/ddyGzRz7qtfsRhT1SDqbvdVxkKzT5P15c
vGcYNqFOsb++UVnAMmTCJOLjOLLGIV87mFqLaTMORJWqjl2pmL+6wTuOhjkoog1PNtOKGm0M5Zc1
OT+BP33MI08slsu050hKgvC+79xjYpGImbKud8ZTmPEwerY65431IOeJG7eKbly7esXtupYhzXhe
G5Jl8oZGxWXRL+jOsiXHZKN8ZhnV9yFcAAh6w/helPVbEqcF2dNU7brfdJP/VNRkDg6KKR8+Tuia
D9LxzMpzCT3ViXuUAcL8hsdwTY7Tm/QNaj/y2ZDdvIaYGynQvG+dm109UEWBgX0WIcUTzI/fBWXb
WP7g4WCB7GO/rW6jiQmkHcT0k3KDDZzfmOePapn5e3DPYb0DksrB747Rc9u1b8WchCut5zsUAjRp
DtVwHwaw4qL401twr0cDCos2PmSDs4d3S1vXZZfCb06DW9zMNt9UHSDWT0fvkooKj6xzHJT69WTH
on7yYVcZ8O1dw1PQZynyfNOvBtu6yZLS3XrO9Ap/8bsIc7nBel5s7evEXZKaF39n1/9ZJ+77kIj3
1PXejIYHE/DPQ+2gVRyDc2TRg1+/hrjQ28jitR0F8sLRecCSfhNkRbDlRPWA+tWPAiRWOIUbO8g+
nbIyHMcYGx0mwkRkrTT+9c2MeVwMP2bB6NPg+lzh3UOquLxNPbuA3MLu6FWwBIZSvJkFH4seNN8p
O83CfRE+PKflLbEuda1/0yy8+JW3tRjgWItzJJgThWEbfhUNRqB0EPtwXN67OFKbeukuzVRuRySG
RVe8xJX5QhrqAL/yHwoOZkhbJC6HBJWaDumR9pI3HBn9DvgCIox0EwzZTU+qcWBQ33Vl+1vlJDun
HUueqFfnGYsh257wUAmGYpluGYN7Du4/dlVWjEdlsWcXEGyyUUvyPo3eH2yj7TDTPrXE2+PWqlmN
PQhlmOyG3usUmLuRsLldG1SEjUXtQ1par1M4GvCIilzvjETfnp3eWCBqXWA+jUFUb4us+BCjTyJj
SHxpl+EWPDr9glDCLcaNMu0Db++2dNFLAudHfMqMrg7oeiulWGhwQLiNfomW9Ohi6cwHGvDJp3Nr
JuRydTwzcyZRlEd+Zzn6vmz5WOwxR79BakA0iZMKS7OOS/FeDD0yQVywriOenKl+0WlxWBLiTrsJ
C2xMT97WjNvLbFjbHkf9TGZmbGrYEtyCEAjCrRKkQ2PrvbGdWe61h14xg28HCowvylY0AJN7HTLu
4z7l9OHmXPuZQ3eynAcXyYQcLOw22wpE2c7AmFn187gd0Zs1bng7NZZYkRb6Fw36YEf9m4Yl42YJ
A/k6PDNxeWwJedkQtVbHEgU73CJdLgg5x8bbJlb6jUeCF1g7NMFUBlHbxQe8fyUX6HUgXyIjlMJB
y2lv4Hg8Dpmg5jCoVwGxsltMMZcmzlenk63IzCHv8WiMWcUUt7zemOmzNSHC9OX4ZmnixU1XWGRr
64S9V723bASCYe56+GzRwJTsdyZSfNYLoazrUpEol6HnsL136qFqFQroDO1UnxwH2nssdQTEg0UL
0Zd5zJHLjafYidK5kjW0WhLu8eRaa2rPv1gMgKIChUjdylWXjT8tAQLrABuJY+mNYeLgD+k/rv2j
vtI+ydtjsFWbXTENt2JpTjzFLE4ZGWu72MmGAAUp0GW4aZRsHSkt1l/11hW2d7AlHAy7qTbI0pl7
cHHLKbnt82mP/+g7D/jw65myI/036vnYpz2QEzMdY+j+pu53MeHeyGKZ8GSs06ghb8CSDRsBFBXB
iHwaF8Ldp1p+XJ36df5XZcXdItNXnTU/2XV1y9YLB+Ez4MUKJkuNrizIIbDe6ynydpaGfxR18oGq
+ti3Nig/HfyWRbLtRubnTR7Sibbbsk+s9fUmbEs+Fscu60MDksVUNmtcCyVKkNac8kwBWg+I8dSG
P0nuvOZFvU/wo/LkM6YJQDDjJX0Qcf3cN7Sec4FTUjjyMtbNl90yPO0icgJjlWJ6dClWsQiRAT49
E+Z7TwPF4yc6ZPvxq9Dhjwxyhq+Z3E7cpiRxsAvFAH7Ji/mrt/ma5TzeJoPwDo0eu41bWc9aLI/4
I+mpF/DchZigLwbNX5n2lzGq650bCJa/Dnw1yOTkb7w6it29VUHlTTkuuXw3fmuaXSJdToBR6xVG
8HLdZMHM7pgNoTQO3gd75sz1HW/bZtFuavN0XQ0pBrShQevc28DZ4OIMcxmsyZJnmcriK78a7uuw
7veD7n7KJaV+cY6h/DVpFW9sQwGA6xBxNhntso9QZIi2PQxTjxyyh7eYdWm1bkcvXeMKKPfEqC4b
k/QPSWnH3CEV5qxStgeTfZQ9qJbYY7Y7WBwcw4zwYnBxZVBo73H9PafU8bvGAcFgt8UNuOzmIoAN
oXnuqQm7+phoeYKsQM6eg3XMo9jjotkYXfA0ZYzcQqf9px1m8bN3wWjNZD+3fwLUGESzj6RXVgzP
k6u6ujnDFLEQAHi/bd8dkplheGgdSBdtznHk0ytWLjHjHupkN1B/YCspbSwXTXqnWZRXzCFnXNe4
FyRwgG3iuhpiSjqsvchD2o99GE2s4b+t7voNQlBjRhoXPuNVjx8c6bPp2tsvZYLHtun/jcFwqsxk
7b3afKSFi6bGs/aTWcgB7Bd762XQO2QUHJwWR2zpI3Hpt8GcMMcK5IHIy3Tdl4x4E8BuiUV3SDLh
bRcFH3Y4x1Ds2ieryj97EBv4Fpiq6rl8MoPzvNjIycPBIHmyKOuid3v2Ci4yabaxGvaT6xAiPRwi
+PRbt8RsDs9mWJdoO8ruqRu9h9CvhlNkQxvImn49wyM6ytZAQ5LMpazu3u49jgY9/g4JUpY2j3Dk
y3KDs+5Oc8duetWO16B3nq/SRchap/Q9eb9Ju5jsyQhpKY80MphafxBwRUyw8dmWZIoL5dp9OKnF
YJyzneI7vqacHyCfycOSs4gOO+embNjgdJ0dnWDl3EnVPaU6usnJbDlmrnnCto94skS3aJwrsEh1
N250zdcWoP9rLb5Uhh13nKxHxhDlBZrGulpEe+MEJbThhFYv/UvwjJ06WPV5XBuUKMwi7IgHc55w
/jtJxppqBmnU+Py9eYMUuo45k60hOqqM+bymlBDk3oY8Xey0Jdoe5IsNt2ASuEg+C5DNLQcTXKF6
XVdQlUFs2atmeMmTzzjv02sR0W6XkUapOaiATZ/N9Bs/LwfZSDSMxnZCgC8vpg8t3M/te8aSj2kd
7Kjx/Y1wdlIU8d5pPEQiVm2BL+njda7mi1XGLoZV+vjQq08SvuA0ZxowsQUXnlVJ3JJCVXG6VMHw
3DZOwsQ7hGXldH9G4Ymd3IS5JjYS8CRYYgPMt6DqDh3X8tpJpnArcus1c3dkBqOct6lbTBELQrOv
k0FxM8fIVFVdxRzuSbYWGOdXDs0PPS04xowjKY0Q9S/k6vV4abzRWJt6KiDY2TJZk1+M/yHuJ/gV
3XsT0VnGjmu2REozSJheamtkB9XUVJ5Nto3y0l9XfF2RQ88EcuymoqUmvthx19CsfEwtsw9zPwrf
pfb3LX/WzeFeJTksY27L9eTxk7GXDJIHuwg/6q9SpSk6FIwMysQwR026kzVSdPq6fdCV829WSQXB
m7EyrWmVwtwxYQjoJPNcbiHCw1LvHv8EWMX3Rvd/tuD1aNrObHt33Pi4lQamSbslLKFVJuFH3V7R
28GpAfOfTO/hlDY3sp7ZHATdbdnr+kDSIQ8fPnBAaFcSRQ5Re9W1KdsflwFD1ac/ZeDu+3p+QdxH
jV2zPMoU22eyQf9jKDHO9qoWRbsVIU3MKK1Dq/onrTybkdG2KaOXuMG1Xy+sGonCZQEa8U8WTjys
OQ93cEVOy1g+uLL7h801srsDR62/DgiUAzgyZVuVss5UCNoYciV95a/qOWY8EI0HdxxeSblzicFF
KRfOpxx5bZ7P2Pg7i1bXjg7dkDOkyBdk4gles/g8pejX+7cRkgC3UvLiVOOPcaDiXDObViKbdjKH
EqnibJPMUFsR9loMYezOIS2hY8adggALwho9/9yiCXrg7uWVd9I3hTPJls6PbervuIaWqW37t0ry
re9ZPBQU8Zxp8144vNNSVdVGdocw5/hahqvIDvqJf2VsRkHAVVByVqmu/VBJsJ+aADBbi+wwXRA1
EpE7h+5j3NWfnvA/vOphXPw3ivRoPWfydy7li1MbFJNu8YIGUHrgnBhy/iua8T2iJlxVXkkLI55y
Fd41dvk3uvb3TFx6cP2X2fL+uCY/EDe+g9inVy7wldVSzTfeGPwQskulZD8vxntURYZqiVK+bHGA
CpusrpA1ZQCbLRL+PumGp9gr32wZZ2SK8PtM035L33m3Od/hUcS71vY40RQivlJlBw1XZu1aStL8
+Ie4vIooLWCpkIqarVf2yFn9I+NOpJojpoe86tbFBFxDljwO2gAW8Td9DqggZpiS4vwoOObTjIsV
+FxbjhBDZlZC0P+mTrwKAMzdMpLH5uAYKHjgqQ2d3ZgtH4WJ6RYmQqK7N5EOOeipicNzfqjcKl1H
ttqJRSAxy77tMQQA693NbLD6QWHI7OZhY3PeWXR7K12SAxV07nXAam6a4cduXd6uKXOBjFU/Ba2F
yeKnZXaeki6L1tNEv2vFxQYCh1hrFbDbhKJuQxC4wRQFuuRnGoZPUXGPygWAdp7SwdeqODmG4Vpr
csq4IDu5YZ5tjPoeQkaH2u0xk4ue4YB3lkxYssGDBcPVvwJRSMSIPPZNdjt0e7gxUJ2XDWP+XX/9
9cCyv9NU7kDdPvcjaj673cciSlZK20yFFaFXE4mZUYL9wmWqEqT+38znEHDXJ/PIz9otIQ41L/ng
vzSjDNYJ41J2RcO7xWCfOBS2nRLIm4zLj8ggVp7fVbBVQN02dhPAxyrw1VhMoOc8fO7sK66DiFlt
hUwE3ZF5WcbV6YOFr9qEvkrylucs77vmSwzTKWNcAX2NGyrnwzAsNl3tfYscwp8Leoar6DA74IWo
qvSauATEw+qQYu1fuaMLlEC2D3Wr3/0MFrPNUaBi+653kvEYeYT3da05BVVyWryBNi2ZAaWmzQds
rF2c0mN7pbcePGplY0UCAGF/N8rx4jQYgVV0rqB7bVuu93XUjOup8pFheBUa0OIcc2ftQpX/mqR4
VVcc4TTG0Vpyt11b+PwYdHbKYHrWW1ABlpq8fVrHjJEVJ07XIVy1eOFG7d8vJZwlhjDMGhlc9BPb
AjGOX1aNryLKx5OTett5gREV1w5es1b9lpqhUR+6/XqUVbHuevvT7wgT70AwNHLY8opwxLuYASqM
lUzlirtaohucK7LWPX9bTDHy6ErfeikgiyF1nhtSKq+4rQd74uNfUnVrdBWscYTIYngLYW/qijmL
KxxovlhspwB1iWi7dTcjUZ0ntsYxNRTdwt4OZL6DuOAbyzrEg4VKsb21owwtdVEKduc220WMnbVj
3sLCgXTZInBOr7C2AlqPFXAHD5F/1yswv6S4dVty2N5qsOjo1r/AXjFU4sBaUwZ/jE71lXkGtvJi
vYwB+5DeA76FB8Hja5+p4fJyq3T7ATTuQcOa4A0PWKOzzKWuro6cnK+MK0Tsq9OignydlYQlVTkq
kYgVfXFNI1JdQXUaFE9t73+bGhsxbMgeepuame9YHEpLi3pbBvUm95LDGAb/vCyt6d3qfO029Ipx
HgEeMe2h1Fe/4kTpPAjNFCTvNiaik2mdKSTgEALnlIlXWyIWrgZ+9mlKYnlo/RYi27cuwJ15ZArg
Ek7ixTNairi+H5Pxu2CzJlhq5TXzQ5O3EXOFTq57BaVvss2bqUK5q+FS5cGMRr1uWaUY4pUSOsnA
6U9u07DlFR9FoS7VPPv7NG2QiLImCZnt4AGr7fUUdr+p9SWr+wKGqVjY2lT12Sm9FwKZQVOlLgsl
CJtNWLiY0ZZi510G8vE2yZL+Lkt0K6xlOubVG5An8PqFZtKd0Fp50uPIzkmJql3aS/QcLtS2VWTE
1kFsuAqU0JwfzmfDWpDsPI7PIgfX1FfPJUFLqYUIbiYsbbSvO7YGMSqstaINRxr3UiM23leFRzLw
ymgyCSEzkGgOUcTzcIEFovxJUSaRHz+wI7Bl/gJRl2GY9P50On47qQ1kNO7w1CyISTNOfDvmnsnD
wEbygu4gbFOutOnNp9SldPAfZsE3ZV0f70CyhILtRF1CcxVCTF4nA6OScoyOvcAESwTJ2k9CDBYg
r5wBW5bHJis1UbsSAkiN28OKyE+tphAfHBqIuAzwUiGNKxzk0bJHsa/bk2tZu1wlyXaSP0lvPmLd
l1eQEZbgkmlsCQYl9pNi0wXzcequwoqoueVo/nP7ytrYKWx1CvTBZdYKVOUf9ZvTj+T4mByfTDZ8
LT1Sa92o50rk/6plPuiq/UgiSOkUzEgofKYrOvZwezTpuVIPRs0fvWjyg5EmOullOpAUir4hd5xT
mHxFmNPjHLJgOUcQlIrPqkWSEscVP6hwxFVYU2TFSXEqIt5CJ2pc+oZGo0TDLu1PGC3ik+ONZ9VE
T3mNr5iP3ean1c5Ez1CVi01PMWWqBreZuZIVzYeMfMiBLUHwMbhco1z3xgfRWy35vyQpHBqXgbK6
56WTV1h+0MTfpc/eY5jtN27EeVuF/ONLa983vTxYy+IfFqv8ggmHJ1E1kFGZbLuLw0BniJH42Vm5
Vp6wSMCRt5HJf9RAK9xN/CtTkDxEYYdtpsq4MV2DADWzQFqFC1f6XZ8m574l12GkE2Za4SL3Kt3H
5Ir2BlaMyqOysbn/hFbyLFVyX08hQ56uOrusucIq20/ZxbINfkN2uVvojBe9hPDHLNIe6N6TIcHk
A2FrBZoZGJbHkxVQ2EJKAjxVWePaDUdmgIRowiSCcl69CTUhde/la5nbhxDhAD5LnBxUGh9V4Pzz
O+4Qai9uYu63iBF2DflpY7h+6cjEKVjyOxU14Ym7cd/mdGGqQUPOzGpyMapWdoOGrb2OO32UYhJv
bFXexKCTDmlc0dR5PdifeOFFEPUvrNlPmCB9y+jQxbTULN4ZBE+GgVWB66gn0pe2w8SUbvS7f04T
rWBKMlgWq9p7iKJw5kmaJN7MeDUqoyAC60dYT9+dV7CIX5IdkuKfvPWOOaQmzJupN0wbF9APF9d1
wwjdfHgvpc+7FNUvpDvxXoqp/MxkTclv47PRyq93dpndhUSHuH5q3eqq2IKLHrb9deblaoOTFuj+
Jvb7Y1EkBDg5yT4f++XU+T0JIHZ7Y0fYYkZe33hxdwJ/g+tXD13aAnI9GlPVu84m82oxj/BYcGEh
012ubZj7HXDg78qcGVdmen54hk56sKhbZlB4OzWOv0XS8vYEM8JRiHEB4q9VUSOBMoM+I2zyVpMV
ilM+ZeN+SrtbnS63ma2AodTTiHIvYD6po3Q5+UP2DfRz3jSR9TEjQ8pzC3hFMADsiMrPkA2gCL01
hM78mjDInmaq2ewb3DI2bfAW3Ca0k+GctW185mRcTcE87mkdjkghuk3Eh7WpZ3fa2sQo9Rkfd/ji
lP0mkUPx2FthiKCRHEP87yrfzD2rRannXQb0fqUyFMzpeJkyrZkm5E6/zWqLcco1R62UXr+ZS4zL
GbpDuG/eodWEJhXwmtZKRdZNp92Hqphm8CA1FqCiBY0RDPMW/Gi2yTUF/exgsm/dS9HP9v00q4Cz
E0/bHKoX2vyFM+DsBQpFXcdpvvTY6RPBZ8gbxg6LTKvYBUpNwozy2i/AqNg8yLNPfaJiVZiT3vJa
x+Gx9iVgRmuu9iVStGLmOgOHt2zCcDlWXfnaugNkOkVb5EdIvOY6mjfEzX32YTyfueBX9XgViEBa
YyIjoks1Fp+hGyBvtHG7TBJNdCI+26bEM2JT6ARBta+b4ChzcK1LPJenrAxu+sBFk1OHb4Utd1nk
7fWSR8ephpXaNeG8jX2I4IsiftMNzN7LWv7uGmg57cw+WQbqAAZipBe6o5j2+bLQTvnDX8XGbFHd
sCedp2Lz27w4CdJaI0Za+bHltzcS5WDCh+BoxD+uANPrSfXet+2mhdv5FMV4kVH6vCZi5pi0+9sp
be85996RSXFDxiwEQ9JchC1Owgme+oGPwlvEX+Reo0HaCCTm/DW25tAuAtZZghgk61D/83duUlpt
TO3XRW9k9wfbq18bxZ5yCJ0fVzByD4V950vxWlH/brw6Olhqwear47ML2RE7D/BGtfAdDYzfdk0s
D1JGMalLqtxaQR0zROU6m6JXOO8jrGbrpbOvEBbHgpu0QS0wnHUlScuIE7B242kYyQ7yurR8aiKH
wEfrTtTJv9g05jglS4GAAm9SPf/AHCTIKa1PvX2YGtqWFOdazrB10PMpDceHvBtOvUvbpB2nPY5z
uG8i063s2Cmg2bMEFkIcy04tW21xc0bXXCLTtw+ThupANTjznuATdarhI4qHcJN3brkxnCNj3V8o
u36DVyedx1PqR+D65NsYstsJuOtXRZXcmpDDAHss1VTUXcox/XLDmINitg4qmRGz6uK7H5NfIgD/
isCi8RDLU2d5uxogp4IzyMaA66ruWElz3Gxmu/rN2H9ZxfIvHYrlqDi2N5M/sQH07zs79G8qbyZS
lfWnGuEjN/XyndOnxh2DFlj+92IuuYcqR26skZW1iTFAdv+RHpBXazfmf1UamHJN3bWy/aU4T17z
k4rR2khnggsniQBlBAE+7quRpMZ7qoM794aSy6x6iCGIK7XkR3TdVqoMi4nFHiwv81MqWaIfYGGC
EvXYDRc1I6e5eqyVdwB2DCK0CW8bm4vHbcd0n9i7SeCxjHJUK7HjfFEasXxfDGOJg3YNy1fDbj+K
8g/JCSjoRVnblhNr26jdEHZvw2rfjDJ5dzrM6B1oiqlkoAmYC2jtJqqmw2DTk1QZMXKKreV58YBy
+7l8Fl1ADhU7clK3Sn/V97N/CNJHGJ+PmYQdpMCkZKFaLm7XbXSsbVwqt1NGcqETPkWdfZjl/N7N
LReem/zWsjpwTR+WlOTiMMDnnJon1Tp/NlVinJZ3k8fyNxPFQy27F1EA//IIwODxUZd5csYDB9PF
Ls/ckhODXQ3IwvYZ+PfFa5D3FK6V3rLLZ8d/W2bq15To50zC7+iTVJPh53XQwYd5xXhGsDpxqkmv
CmXIGvZgI1qvdjB3x6gbT2VA0v0UNGY30iCWEnLDkFdb44qHsI9wnLopCIxJb0s9npr5Osq1Rmg2
qRdt0hK7CQ3P2Qs9uvWk5edHd5yIVKAqaoddneG/LJaGbFqftuKqSsqN6iFxcCp7+slnUVlmP6Fb
fva2gadSt+kmS4djmjGImlTanqAJv9pa4aUgTeIxKGFUtPU/Dxzzt98sj1Gr7N+gU+j124+BO/qh
ppakcp5hx1srnWl7Ow7ZPXuEK7d64AxREQ3o0PevY+EdfZss4IbH11ih3tlze5KZKb+EVT/oloY9
7FVEuzp0O6EDb8vEjp3+cj/W921iZzdK4KvsuJDqOIDmzcQ7NPm/QgfHaxrC7VVelnqfaYW5pVto
p7SavuJev7WRU2FWmONVxWkKSLWyN93ov2ShodkgWmM1LLy/RR/bR07kt2DqrV1SKjiQ3bKaOLyP
KW+gTofqrmBDX46M16SRDF4WFOyMRKJociCxVC6zw5pcvUx9OVgJBbveONF7W4lLC/r7JvIteBss
GHAKK+uUDgPU4jknhYQ97XHdSW+6jaf2vg5DrOmxbW6Wgomd5VZfA4DYVe6nv0Xq/SlXvF5PshIH
o7GdnQNKFJlK/Y0EgNAJRuwUXwy0d5VAnj0vBhvM4G2RIswq5jtN6ks8M8I2tviKOjZAhR3jmqRZ
MHD/92IJfbROCtADDhqTlu2tO/l7CTWUkcRP69oQpkJWcrECi0V/N2KnATGOLs5Lb5JQ7EiI+EKs
dN3pssVTqHZIteq3jQMFG6kOPwhwBfPCcZV5xe0AHmaxUnkW3WDYcxHhhzTAz8tDsSAAb7oYiVLb
3NY94GgZthcvmF9I9zigQ+Qhz2CmJFR0M+m/K0e++FwCpFIZTP1B9thl4sMEd+08+Wu7Q21HvXlW
fXsmBnu99N7B7RkAJ72GgjIz9OxR551VIM7CpKsll9EuDqXFKIpSrrDEOcYnkMoY1gtXG4YRxrCV
EWpdMsAN8Izkli5OOkl2ohXuKS6Wwyivi4LiuhG46gOza7QihIOa3IAVgQRm1VryUVQIXhTjnRgq
B0dy9EDQ16G2oosPZg7tFgCe6DJ4cL1KbW4GTRUkkCyliIWKyt+5YQ/HyESUb2RrkKKV/07qINVD
XVaXhpEjuNx4pav4oeJjFhmTkZJxh2C3kaaY4/vsWVd7+N2MbkGfrzMLQEwYA1ErMuc4+ji4ydSp
5orVlclQnLDImdULATf3iavBgtnHNGx2YVTd173z5vnpk4mzZ4OKlAv32OfLQ5flz/mYvEx+jAMc
ZqHN3dDmz7X/lxh18Jf80S/Mi3byV69OX5oheNLEEfj6LRPxbV3gpWrDczo+MW446qW6T534tkzk
rYEJTib7DcPfowVirojoJ2R4yFV1b1+vFJcvdB6cjdd8yfRR9sM5ZrJgyf7OypJDnlbvVuhu4U8C
VmDtiw0hnO/o/v87c2e25KiSbdsv4hii5/HSqUV9E4oXLBQNjQAhevT1Z5BVZjdr1z6V97zdh8qK
nZERIHAc97XmHHPRptTVilOg329SNtrZSvoYgizTaeH5i59sWSMCZgel2T/kmZrQzTRb3pnRI2Xs
A7lhmX2U+3Bal1SeMYa1ILr1lM/KeldC/kgBaM7O/60Ukl2vNIcXr6VxQqAh+SQIWQYhkd4Is3nn
nfKjEcdhd0pz1uJwg0CEpoOeIxx6LBUq2DDx0Z3yhDzF16IvBr8ahH1xfyzzJ5ykYa6O7n7MZQ0K
ud70WcVp5a1Tl0Iov0FOXytPaCZF5ArKC53aa9r3MI4MRH4xgASmY+Jn4CnKuW+Ewood212ZbFOl
eU/MdKGVERyc19lMYBT2uFee/Q9Iz1upAWiEN67G8oGldQk9Ru5nochPho+lWQZwzZVvdVRqCuqq
NxIq0/2lM4S98MC0hucI8hLuEiH3q3tNkgzZLm8t5plndceNr2jX4B5doqL+uNdrWen2CGY+MvZ7
9wTVcXHfv66vV/6dP8gCiLw+pCpQwurgovAIukaYeGrNfgPe4MMMz0OIHCFp93FhLrIi3kFwnb6U
dPoclTOhp9dBgey22hPhMo2D+bNu/Fehr7S69VRzmIUSBvJethFu2agU3KDa6SyiaiyHclOiM3kR
uEGNISunJDY56Yf4MNe8CV2xdZ4pBoZCij4GigHQOTRXVBtKb5MLLX7Q+jWV9NcB7qZ7Tyez59Ae
kom0rZ7CSdAou9H54PsXQx0uBpswgivcvm9P5rA1h+f6MciXCQ/k+ACiVds0Eg4m6e6lQbuX9OGS
3/Ntr/3j+yZiqWDR1IRVSs+rumkUcmLyfJsPyb5NunN1B551f8wJT8D6BqVEQoBDAkQ5qQ7o8fZR
/jqR0bKDdm5XyloY6EAh/M3F5iTcxYsIzk1rfDEUt2KOQD4d2zTaKu3j/RBx8kO7Rse1JmOJa1Z5
bSkcGjnaR6W5JhjhOk4jRgs1EhbsePY9oKsiPsVdtB9nEoA9zkS2ocEY2ltXbIGtnzsVklXlNYZd
9fWp+nmZiEyA1/JosA5Ou/Xw2FaT1kdbb1RbNT+xifE7oAwlVae71r+Q7FByKL0+HlYiEY31Pdn2
TbJ/CsPil6gvic+PEEzTpFk/G+NaUjMzimpOysNaoQUZbfF7vzydiGejGfbjNDf+U3pbRzpAJ7lt
T0+kIWmn+rhH9s8q29K42WtivNdQjIVteC7Kty7u1kTSnOU6vtBB3jatvk7T+JyYik/cTdo06yjK
t60+bHM49uMHq6poLwvKafKg/yusx/Mxx+vZUqdkVZZ3hyrNF3JLm6lLt93jkAbRSk4+ogHz4GCu
oyo+y0m4zirmaA5FsJuTaJoL0/L1SnzCgC5q36zrSDiMN2D8/Zlc+UI7Bcm9R0m0RId26uT+8ozj
Vc+LLqiTN3kIz72G1pi33nusaVdV7Q7jiJq0JCTpn0ORbtk07+tM2ShDuDdQ2JtZxiqw3bP5Z/OB
6ojBF5MQk1Cn1oN+JxvNXjQ4VkMyJd9LlWD2LD/KJke7HJ+h0hLz9dqNH+qlxFu2b5X0nMrDa0fL
8Zg0zQGF7vXXS0fUr5LUsYSlMRydkYYeYl2/PuNor5auSn7D0DxuedkvdAkaZydNIwPjIZVrqn+D
2cE3fL5HrwZt8pectF5mpqzco+N4Ctmd8OkajHFwHZ8ortV60kwubdsdiTVP2mQtTYZl8dxVcnvo
SuWmx/mWldSB3sBefSWzJhC9Af3Ur2EjtqfxJodqP88l5AtUcA1FWJpFfUDT8/Z6tftEEC9Iaq4P
GHu9nm2fqXJFrgHkTvUYmbwgsPIOwUl6ZNuMB3R8T3ZKNh39CXeeyCLpdkHdHps63qvhd8uUrMjh
WRHUhSFiL+LHaHz+er3m9/DYiPW6KzN/8lBs0n+m/fN+U+T7e3kxXuUugLYXnMrsZwjaDQvdg9IL
uyio4GtwdLU50Txcj+I+GltVMSDPzn3daA+ilLw1PHKER63gYDZmexLKfs9290GjLep/LUPG0/p1
G03UoGTXuDLKMpS1HJ9vgOT6dZ6atBDaY/gSv6JnuKeAwDqPYO9sq9X5GzPwTtEWpkGKWcdcFobH
RLm/SZF4yRgUZa+h9m5OdRNgGHktOyQzppOCoQeAvymZt55jg/E+mIfeIOcg8hC4z4ySn9BZY8ka
qpHcE/m2/jgpYXQaX16SNO6yXLnMb3VRfU6y0GnZP2nsqGgehWc5A0fEDBrKwr7qc69CawYlhqvF
+raaZo+Xr5saMFzRfyqNq5pwfPJ4mrAm1dmxJ2qzuuvCEWHFPNMfS9ofK3Xy8ky4RnGUsaq878Y3
e2lmMzOpPqOmgB2pTzstPJOIR+YruNaAPLKwyHxZH50s9WPb5W9dMvlqUoF1ksS0WBx7Jb+pZX/O
ZP276tpNlm56wdxrQTQVNfLLlPaYSMy2d2NVyMZUecDJpWmB5VcdREuDqxto+kx/pkTRPWZEb8wH
o1vEKCshKoUIzvGfTcxiZoiO3lPywnNtIC5CxzINamXVZvwAUic9H4icl2xnQF4ZBwNzg2LnZrN6
pflWJn7xYWgrPZn44aNeDcm81Jsp+uyNSCOvT71oy0siXlNAnRH5scLss+rHjA0K1bW4jEVSuCPc
+t0XuUsYBdt9Sr4Hu6kNJnZSLmimQWTQwhVBhcs6bBFCd24pAs+UhnmEWEakLDnAqcmGM8FLq26E
wAr1epT/BXjin3VwnAQ0kKUMtRTeRRJNnt/0UFleqk4XsoRB6ylihH3G4qJHb1Gg8Hzgoh2v87ii
RJYowlhC17544JqRWpPpYFio7X0dsuYw1BuxG3utifdNAn0c60KQFVNTZU6jEd4CmcrvWwMRIv4w
mjkvVJ0RZxLSSkAnYSsaQqL2M2QUSQkzUtOeHnV7kMl4IkzPKcxqFDRLVD0Ax6ZMNxzu/pYNAgwj
VgalEE+LfvDbKJ+9FBRiGxCIIeA2Aw4Gpa1eM78V8q9UahMayToDBbQHhiTT/NJX48I1TEIa0MZU
Yjprxe+kMlajurLWp4npk3Fi61o0r3tc1zQp0WlQSghskydRqh6uMJ4lf/9sAG5ArHgmTzqhvdO2
OyIE7VrvZ3SC7UnN8OJkQnwid+mUgxavKRxkaHSF0a2eURkLO4/famvevZU8OdDm8RBTwjYWspDP
ognkW4q3QWXMMUn1REINEiguxasJTpncqcwEUeWUUgqDoUha14gHpwwGR6FFEwTjgyvY5OIsQhVc
kSJh0Gnnj0zcYBBbvLpsLj+jaTUAglAHOAHpvJ48XAXuMuo9FKbu/QmEQEN2WBETCeRWwpcj41SC
TCJ+kejiqjxALR8pgJkYfclIXFEKME6RupoyKPW9ofjjFeCrcb083oUsVCj+l8Bi4dJVwd7Q+7Nw
r6YEsPomMc0PIqjNBZQDj6pCTEE03rddNBPkfMqu/5pH41Yt2mV35ZoE+wQpU0t0pN5Il34T6P0W
Zf81oGDOLqtoRXQ2ni7C32AEPiCYVP0RLdnKCLNti7qgKMEyFZf0mc4TIhzHUZCKgs98Ayv+8dlp
lGpUCV2OMoBiq2hSs+UZO6PaaB0BGcf4Nlly3h8ANXjh1WgwwyFww16flwCtwk7wuqCckuSHX2tv
3CEis8v1wwlvvk7aiFW81g14fc/+MxBh36bDYsJZP6CEA3wxzIwduuqUWFsmbFfN9j7D4YHndvMM
ugMNk+3kLjAFir5adIhUoZwoqFmZnWQcO+PS9BlS4Hh5uI39Dh7d+G3e6I4K01ZveK1hf8l0ZtMs
9AYcGEMHzaZio8B/x9lkGpTcxrzz2lqBUzArFMFnR2Ilqy5wsyGkyhGte+01RUftlkUP/tac8QZy
5RZ2HtECuIRwD7sp7AkhAwHLX7+42IIeTHk01/TSWyaDUXKuDbdRUzEgZMQXPB1fhH183w1tth0q
ZdU/VK83SUOi3hftqAgsBmUTtogFH0j4K2OdKfosmRSbOJE3klFOxcCcJtGhoIMrh54aejjo3JqC
lVDtu2DzgmOnqcV0EF5T7fW8FnK4K3jtxeX8HqkrBJ5U0Ab2wcY8F8JpybfAVkhcVU3viFZiaoXi
Nmkh5iXg9RCGyknpVEI5DfrWlTNtpdEY7zLSI+6dKwn3uSGiYO2jFZnhLxPY32uYaR2cmqo+Fwk3
jgUeqbI0IH+lwjqJqR9o6cP7uC8acITSbRxUxtNcPBFES+rc6DN/iOKpghwlGbTvJJ13Is25XnLF
vJhNepLixt2hUh9CtjL3VH57FuKyBhQuTK5BEM2VLncLlTqetBoYKjmbRAOHs9pC4hf8qqEDVAJT
0cDUzMW7vFUlHMiKOpMFZpim9fjBbNbVmNaYdvQgG9VMcz0zp9nTmI+Xqf4hAlBwBZ2LJ1kmXsNf
l5xjVcrLCWjKUVt0moSVAkwLTnIQEBAn5pSKg8VYeW/4O/lOlAKWSgrUXlBCbGpZBPD/SRy4Utd7
xuOayoGnPYx5L4Q7SZE3lah4RtTuYqFZPfEcUiGzmVvpICherMDGCE7CCyVGNDh99JihkrGa0ZLX
ANIIC2+cmNumnUXxjD0k1+S5/DVXi9x0U5xmVPfyXvUozbtNhIa2+HU1hqRBspmDmIhWasEIbuOp
oGvzOuxmBHY6adx4SivCjNTX9zxd3CXCfmjD3V8kdkokQ7NVxqTP61paRgHEkc4ktAmxzYQMumfv
Dbm6TmmNo1VcVTG5U9Xrqy5L/l1GRSa+jCP5XsEb7x+bV5H6XSHsNJO1loKQFuVKVUarV8ugyyWX
3vUMxZg1IfNJqt6kjlZVW03zCWDM6Kazr4M8kIqBkxjLvMg99NNE2cH45kY/daQbMXG8ar5Idy/W
JATthsWEpqKyEQXZRQC10EtjWjzada6nC1gDM7JOpwHwuzCAtaTyjn6WxO0WmyD1y8cDTmMO4yNb
ZGF/KO5seoDk9bE5L5V0jl52RWixk8gj4Iq4W3ydKdIKkdvQo0mVXsZsyGmZsuQ2Xqt6eMyHF8bv
KkW1pTyVr1RK5CkKo0dSPJGqkE+rbsskb9HyBydypNHtF3LlLYPeIN/tVdAgztgJkH73D8zu/4rE
9/8ABvH/p4D4/w9BfRPAdf8zqO//NFVdfqT/ygYZf+QfaJCJpo+BSCKA34k2Qj4AgPwD02dqoEGI
IBIJXtcmOPrBKf8TDSKY/zVRpIluKsCbZVVXJH7fP9kggiL/l66IKhV6WZb4vdL/Kv9d+teIItaF
yBEMA/+XKhqKyivnX6HNQ99LYUH47qV1BhcG8Y7sgOUYmYIpAHmt1V2fDi1Vu5+WPl2c2vEMyvLW
b5fsb0J/JuQ7/Rb688+zwBoOKUMkkF7+C65aMyPy+8osvtSrYFF8KW64qJcl5rT3alVPgTz44S3e
SMtq9ocD/+3H/+3Af/n4SjTW7bUkvsTn6Cp+B6Q3W8J3uOJFen85wBsoE1C7/cNRx4/zf+HP//5x
x7P6jZRdFzqdUIGPe1/ngPV8Dhp44EA9Y/2cpYn7nw8n/SuJ8d8PN37/t8MVQta05oN73Hv9itck
ORaIqEDYMz84kPK+mQRv9PKApWFpmVErAg/f/gGUPoFn8x8/9F8A3CGdtoDCVHzJgYkWHgazqfb1
8IUPYR0uwOG6cESpBK5TFnqW4P3hGow38j9d8r8gcBKJTONeiuJLMn8jYEByQKd9gtN2QLZNwdIj
yXGjs+g0G/UH/d3lJ7f/8xn8hfj9j7vA4ywrkqGrvKLH6/PbXUjJ68Wn1sUX9fBksN3Pz5u41nai
ne2z9+ggCWTQmOs9mOt1PlP9CfwrFqqLF7EpD68E0fatb4Wj8YfBYUr/Cgf653lJsqaK1D50dTJi
3X87L4rzdAXH88IN5cqfj8dS+Hyu6SBaoUspPvMTDwmTXc7NDeHiwftkBN1XHkziGqI4mwF37OEv
YUt49xmFBzTJxC/MIhvdaILectFNs1kF9GxC08nOfHMfAdrEjOBRgdmEe/ZIHClgwiGgYzGSJiml
eins/NypptFBXWJzeivnzW7iNB/5tt6+ABjZzQf49im4Zxv37LJ3xv29Uzv1p7rB2bqHzOg87SeI
RcJ3GebVunMrF74voSGT7WuD796N9xJpoWvZmzjGDwya5jweiWKcC07TjQAYck7Auols22qgtKG1
dN+i29ikK4D0TY81eiCrI5sM6QqJL/b4hbSWt9ol9KApELHQegMtG6sisup1aXwJ1p9tvmXg3IId
sWZL2rHES0j7ctH6902yo6F69wQYYuPuzBaWYwJXvMfPsxGWxINdaORnVrEAKPadnoRtqVjqvEht
lWC34VwB21iSobRv1kgAtvUGUuC834gENyCy3lZMZWgoMwvyJbFn2M9ZJ8Ao5mnHseFKt/iABP8y
mWcX/FFk4gkL/ZruKCqB7qbEsTMPnZ1/yhtlEZM69hEd4QTvQ5Rf/gOShAklOPvI9uUqO7N9WEZw
5VROH4eCuDb2uqP47WcEZr47Z71V+cMHTZiTtAV5OWsXlBvIpPHIm1ug1gS7zgi6Pq0JVM/moyR9
Td+CWbeo7cEoTuxgTZCCJ6wUf0RSs4l+nhlP68LLD8/T49RftC0zK9jn2G3W/fiwH+4f9P1AEviE
8rwre3TiB9bs58FnqidJe00WGf7Tq4YoZF9/oRkpjobu4PjP9q85MU86rNP7yRQZrNK1+ZTmCXOH
CHeyQzLIaOtcPjWxfgLReAaSRxD6+Bhtcd1v7ufeu68JDHcnTsWgfEwFtyeah4jOMUoJhfcLUJL9
+AQ4L20MbszmtajR0FoIsu77fFt4xQZHEi7DE2qPfJkM/HOFRAxb3CpXEQJrjqz9UJ37OZY9qjNE
3LGU3oAe2sIHTZfyLjzWqaW9Sat8jezeB/wkbcwdLW662k66RgThBBaiMPtqWBKpWtoX9HniAlyA
l2QBvZxy/vIYVjy7ZGDZ+XLsbrpIZYDoNU7x5Ldg/Xy5k5/Eg89BlMBSWxUum0QHUby8A5ATHMx3
joOZIF+EV93Xji8KANtg+/wmoG9jbPV9dgLZy3RySTbPaXi30Bz0l3QVzbGrphmXyVZcZdqOI56X
GRBYCOvIVkvotDDX74sjHV958/gBaPTyormxY7S+G37RWahr8ivF9/cc9o0dZdOWwTnVdwIpQAcI
6GuCD7ePrXr+KG324H66MVYVVHw3uqj7yT4+KrB37OTHOMRbM3OGlc4f2Fx34erp6AAx+yNzx44d
6lm+PXb3Her/vbhFyiBujWPIbswyYYZsW6ucxUROYrNyW1fC6OzERE6ly3AaHJlh4t3jOz5N1tqn
MZNmtWI9NtEsO2JLyo6vM9mLCwx/u+EoLAAJrhCdJvtsLm3ClbjV5o9Tvun2D59Z8wZs91gcq3Vl
pwfw+3t1j1mHwPutdFB32sQhW8vp/XxHqfbQ3MLAuW8mu+FLYVRAJ5wM7qdBFtWqX2hvz0PP4o+Z
4374KM+MUIfuz743bB6ZnD+0zf0orrQlPqSI/CHubmeNuPfYqS6T7d0S94R66Ftlz0aUTIkDpLeQ
PKD2GhBIwyM9R4ii7hoHKpLkTdyA+Pk9gTH77q10Zej4gOW/Rcc4PFcINyA5VrNqBlkk9KLF3dO/
gTGS6EwC7aHY1acAosx3SJmVoHK0n/i9ydnKfdMJ9pR1JJ7Qcp2f03PvY7+kKI3acBOdSg9wr6du
716wbFq7WGQbedstyPL+IAhre5+B092HIkiHcd6wpfVjNtnizplsEZQY+9qn5Lcs3otTfkqYmIPL
g5/n4LPSF+asbObVPCQEqZ9GM+2zc14fE/6L5D5bQV3g8tj0TrTv8WZZyVJZSkvjBgRSmbXYKr4R
WQc6E5ewKj1s9rVHO/6rmYUg0Qm3f+H2puSG6dma+BSFLH4GGGQOGwNEJW0EcGiYgO30DwuacVPz
b0sqjPmioem6qIIV/NeFQyx1idFlVXwJvsXBHtBeo/9G8/Gyqk+CP0Ik8bzLuz8snn/tBf66kvv9
sH9ZyYl3rAVFwmHlN2Oa7fHLMXczkSeZnRJYFS8RKr4T1wf5aoWhQHvLqHhY5SLZtT75lUfhR5rd
D7Gn7f/zAk/X/m6dbaoIjkRVZmOljhfst5VUoaWZ+FRY4b7NNyj6rbeDfzt78RqajzuTbKaI5cO6
zf2bbi0RvlgAW21XstzDlgRqa7tn5WFvJBso8iyzlvn8HVPyNJseLeSq3t6927OVYG8wHvP75hdL
Z5fWWpvMorF2yKxNMMf7ai/ZpbHmkS0/5BCV5S99xV0+pu+7u7UBocBPeyB6mEVFawdvY9V7/qbl
7TXmsNmKNdvK9ue3t73uP3lNMGWp3guIt3PjtCzJfljL1tEWG37pO61DFj30Pvms/tnnqMfzk68/
S2ewNxxfm7PYeFjH1PKWbwGLtTeQ3fdpvwRO+zbxND7ARrQn/NqX9b15Z7Fp7R7OebYYrC///cVH
cJax484962OF7pa1juN9Lc6suSyfj/PzMcwWs68xWw3bs11YsxPeBOf8xv/e+xnUMXuLYtELndkZ
o5y9GYnwu3ENeiP7NLRwJVkpfy9Yc9Xa+Qendfx5bR2nmf1uzt6X9helOf7qnaodd0UBxPtek0IZ
OZPZ5p1UTIdLbHuZPYVI6bXL2toDXLaZu+ekTAJNn/e2x+8nkaPlygLgsdytq7ru1LBgUF8T6+Au
1jBkp/NPr7eus1NgH2R7+nTmlbUF60Mg7fSyPiw7a21tCUSprdVsATPHLlx7sVq4+5VhLUzn7Wkt
Z41F2OVcdVf8I1ud87YlzPbnA4y8vQcgydWZFlZNII11+GS5PTOsU277jbXOLXemWgZ3lnKhvT5I
1sw9fb08lcspLz4jZ1q7w0pejLGN1vo0jPOU9c7y3tO4bu73FAmudQi5bYl1BjtmYwIjqCWwpt+6
7S6K6ct3FxOb83K/H7bHEBW4HIK/Xq0XFmGHhe1zh9wfd2ZPv7fowz33y5etReOa1mkduCx79rwB
CLrEseY9Xb9Z7Abbb1n3kVvqdbZzt2b+3VpC6V+cfVw0bF18hmzrsPgeWJKfzj5fvc10xmvrGIC9
1+wUdOvsL3eFtYhcJ7FcIjysyFo27uZ8d1gO/8jW4W3nx5Yb2YxMNoXu7HS23S2DM7XX0+uJ1oD1
s5y9dRaXl9fV+mNVWtyQa2hfB6/n1k58+ifEGLauME35IMmS6Z2rxb3gTWSl0xkXG3QvCXbkPo6/
jyA7R3UY0ZZ7ck+cXe0SP3zYvd0660xaFddEJ8trXJOV881S5I5pxErqzo4l3wEi56xYJ0wBiz9V
SpS/q5T8Prn9pWahCIYWK08mN7jS9pvkv72cm0+LmKtYODyt+8h2Jg6nSOzN7ciYyeafK6z/84th
rSDws9zhNc74/sP7QP3bWVebKAo7WOBb+lhb+m3WHcoS4FcQx5dzuFYW0TUmnCYiI6vft9bxsUic
cGE4NDktbALMoTyqlr4EP76ofCJx/H6X3y6LT/EAoc5L7cRm89K4zwvtDhOnkUXsyUU/6jQe6FwD
gP7D6Wt/u/3WiEyn/KZpskbEx++nH8GhjfWS0yd3aLyXg8WK/7FXPmrw8YR9Gc53T/v1ZFwBRDuy
r12NL9orN2P+Uny0zOVyspYOosO2xRkurNJcynOsgThv1ziJa3ku6lbwDUTmStIyBZbBuU/cGVj1
Iwb2fWnx1XKwPiCUhtuPjongP78W/7buY/72Af9S2xOH4ZUrkyC6mLNkRe+Pl9K5naMkmEP1Yq+T
TKbxfLJAkL5Q9sJqEP9wAvK4Dvm3BcNvJ/CX13IeYZZHdBVdxhvL1t1pfAYpEwQxFAM7sm4Piwfx
1Y5GBkZ3D783y8TMq78RiTrROz3OEV1+ip2GIdH84fT+fhlF3cUUFRF8q/KX+ksxifShFyViuM4t
a0E6GbXFetYqP6L37IaB7Q81z1+/8N+uhyGJmsQqhdr0X9Zt9aOD1ficRBcQSp80x2fRHHhBOk9X
LwJKkOfKK9Ujx+3uTmYEh1Mf6zy0vE9H9KRPY2K9Fo1HCPECvyhJscl58LS3Yo/ek5gHi0YQSwuq
mKT1WvDW9fkfhtPfPi+/nf1fln+KkJVqiCjwok0Bh1F/kb2S/fGYE1+6+rQ+1x+FaUuOufrPB5ak
8Ub8ft1Mk0q9LkLzVlVZItvmX59UJTJjRTfbYgcAjMJRQapK7Wp0S9nHmxG7UOUHYu3QzSbDCvEN
CNs7UUclvnj/9VwM2blV57Teiuc0QWcBcuA76AjqZchNe3OH0l4DfNHPHnecHLM7FMIYc9FK6jZq
PUtotD03SroN5GUbTJv08rqvas3NqRVN/EfxHSGajFYPDYbypyquimtE2U7cExduqOtYOMcpguUT
/Z7kPuaPMrnI4TKQ/Kw+B7EvfmTGsiO//YkdARTNTEWLabhtPRMNp4ym8C7uIzHPrvb1tn4tIW+3
5MpNYPW4NbSJ0CHzBQ5jW0zFagPO05RmD90liF1xxGTdVe9IjvKnm2OdpLVJuNpId0BIZSvoeySH
WMzna92S7IIdmijUi6a+P5rtXT7lDRGy0wGIUoahzAHuNLRebbglMQUkyjMLVl5cz4LMe2LqT5cI
sJUbTdyEmMRqGdfLdpgGhFGhRIbgRypcMM3Ucyn5HLtAMDuZdsRYKC68cakBnL+ruw1+l4zMmvBA
21PDw5KADlw8jPenOivKdVDPMziIJK3kbi4fVdT+QMuJo0m3hOC26rpNz4/nLEhXag9c2k40T6vm
988HLAknIhUeNQ5lwMd4jPy7ktygWNT6FpP+XaIqNO+aNULufqrd0lOWT5zJswG7ygFHO/m+zFeD
ccg54WRaDtNSWj7Kg5qsJ/dzqR4e+sL8U/tgQpbTH0b+X6fwfBBMQeyLHa5RcLa4WM7lV3KtzrBt
TAgfkQ/LqTzm1/RqnCNwlXA4zpAXH7t6qy2gImPFOZZzXrvgDjFizNFqJW/I74Oz9F1TAvkuDvWh
pp5Yrdti1jHfTqzqvWZhdLeeD9KJ2bOIoCMsHrD+K6IO+1F/RVfhM/7AC8PhxI/02qLqhV1j5Zv8
0t+KY3oUfyar7pR+9W9s25VFeBano5ifzme1FZO5iLi0tYyzcMHAAbLlXtDZth9rkktBQhvEVvJO
fNrMyiHavtgCJCFRtpk/fyJ8qANBlwivrOFldQvNN97bz/Iz421KVA4bdowrLCh7qyfDEOnUJfUp
P/rxOdzX8/5IqRYjEGAV9E3JdfIZTOtNsalO8jL+bm89WixKpETjfFb7ZtdeHqfkzfgRwWvBkI0t
cxP49cMiBfw9X1F77Tfhj55b5Sd6KHH/uJAgEk61H642hizsXSro8+vwwaQ1iUCWzJ8Z5DW7/+Rd
XMeW+LRRp2qkA/BBiaenaPDDmQmfk8/7GZJH+BOT607T2orf9O/sM+aFmIDhgHaGcXEMe8O0pn/f
P5NlfI3wRFG2hL3Ln0f5FNzQJfWkfEysyXe9e3xh4cV3N+BgQkJzrnftScxHzWK3qb74nYAyn1fx
2B2zr3ZPO15mI0MyB/68cMnDT8D7i8sCTZ3KEK7Rh6t/VIeARKxvhS3isAAz+Zm3FjRb/ard6lPy
Hd/6zlbem5/nR3RVyDT5pvzc7eFcxR/haFexhAtjNf0kXqnDfEtheAnZiUDpX9ezJmQF+c6neuWu
YrNKUOZYzDLlO1SujJL96/okV69Z9AxGIhbUBuSIg6xPAwCYwUG1nrNiJ4N2vkpwxs81AkFiKj/G
68NFSEEPgtKyKf3w54T/vPZ+OkNzcWQgvT6TALi0XfOJwG8yOWL53ief0rdxVt80n6popLrEul/a
b+3CjPHdLQiY5+WEqOIUXqi905jAVrAl5v49PT2WvZeshPnD60/YwnjlU1zfvC7xCXEqdIOxIZL9
6iJ8oFcS8YCfnju06S7Sx22b80wK3D6snobNRFAcGV7Fl3wrbuGpvsBlFb/qG2DFCSD9E40BHhv1
LWIUrlMai1/DmbFbUZ2iAzdipw/au/6J/IO/xcPFWfNxqh9QXgpPK2P12HPuqI6I/LzywmI6SK8I
70+vX48HAHapt1inhCyP6VUDv4A6c5CvzRKZXIk6BjuljVrucr9M3qLP/KtkFP0QCA0klsNzedUv
Yy2J1vNGz2LPEbm642P1A/4qeRO/m3cQ4N07ZhEGiQ51kK06OJ8CBqldz6UP+S2kH1X5kuK0Nypf
rxunaN6Sgx4iGXTk6T1yms/kUtzUS7Yq0bhbJVVLniPqDpG1YebjmqLA1t/u+27Np4UqR9dMuxai
pXwRqCG/P9/6PYI17etJq+uabmTSRI2vloWZ7IWLYiYvsO3StOPfS18F588A4bN5kmnhaSTfHsAi
ZVUCffDEVthcVA/TXbLWTGgxNm1PUR7fxBXm3H25Y2v/05ccVvh+dOAkkU2PsVDAYGlQGGxIvv+R
BHvi6/R2/y5vk3UzFvuo6GrwOKAGvYWAlhl93J2vrrPUd+Wogcgh9h1bDzuRI6v+AUHWw8o/DES9
VrGMIMuz4ULVPAepNIo6m2aKvxUqYwO/CokLfyLIVByFlQXnUtktOXrIq679TShcsIhmeYgQco4s
BPwDrJuce4OFYj0+yOfwXH1gIBRPtAgapuNDd5580r/kIWWQNu+QjbpTvMy/EgIBeCxjAM825A+C
0HgJMBjM/ybsvHbjxqIo+yuDeSfAHAaYl2KqKFUpSy8FSZaYc+bXz6J6MLDLHqmBNjrYKhZ5ee8J
+6xNrW5vvI2w294g89PVrMstRxQLkfemppum2WBNJmEdMYOL6xRj9PTSB9uYnXmZdLdZwwPdLDCT
IzgOehrn5wBqLcxLyWbl6FB3lRVfLcNcENutkdPB4WuKS0Ro8wQYXRcwm38OiBzCpd/BvLo12Tzl
KQWzvIoAsVMwIiCeVrQKhrsA8uLbdCtBc6RJ8oz16XSTsO9qAOSgPcG2XaFuoEeHA1QwrQDLtZyq
0DfaFbV6NtQEqddrCe/mgcgLFlD/UN/Er2IH5hsysMMeDiZG5A7+6u5it3yhxlx/wNcZ74c3+Ua4
w9HkSrnHhuIVXdzAS56u2OjJCBZzJjbr+iZ6bimJmjYdmIqgIKOHarNOo+e6Qd+5Ct7zU/BkLhR3
W/islZds9tTa6Rj7hqfDPr7gs8T9mPGaTM+awWYFGj6zB1IoFl4FkJy23LRCEL5cKTPseb9NjlaO
7t+tsQvA/Tf2Cu4T/gYWsBqPs6u37Pxqtuz5oSSUZrMELfFaICecVtJrfzO/lq/8SOtFZXdUlter
1NkNVj3cN0I6TnNXC5a713+UMQE1+zxK5obGGvE2iw+xdGJzk7JbWqKpy1Fbvy9b0ev0alyjI55X
rDzWn/rKLmMRg7zWz0Q9CwyEYmW4gpkuvJFqWI/W7vxp0Fh+LeVlz6rfmVIVsbvHMYeCLEB3YYVi
G4TDTbIdH5sXPBiQ/51fqTM8MoJ3CD+6N3xp8RgmLT/MGKAtBzlDmtBaQvIb9voFG7zCcYKo62M5
sh64JD9fnNurp+ka2yugGqvCBEqLyJpbMOor7sL5qbudHoHFWMsfwpeDUss9YIIn4ZVlq71MpNLE
Uc/p7fxI+uRph/5RpxnIuDb4dRN+HSiMJ+E+vG4+TJrQ9Edw2AU43/M8V/3IW2YvrNjExV3OJIS8
zx5YbeWaD4KxQzdkQJ5erUQwq3jRYIGwRwXY4Gs0rpaT+03EBoT/8VGf5B3ObfvwoD72fryt1smq
WKcn6cADVV4r5iXZiODX3pcnAxDN3ff5JGH1v6JqC6yHplhAX76i7t8KV72CA5HeR+WpQ3NF90rz
Uvw8qOHTcl7z3LESIJ28srRXQ7oJRjxXVka7YVwsQ8E+u7DNWs1tSYsWzIwNtk1RN1MH9dkmqQzJ
sRonf257pH6MWDpTROsf0wAbggdz5DrtSSBcLBemy+dVHNvLvizwjtocZ2gzVezVQThkRIgu4+oR
57nbP+Zv+aN1n77WVwXVADhsd2XlJbXbEH0Cm9GPOEHMWOWEW71Y19qVGV8zqtYOGzhOAvFN7gaR
k/3qGnCj+DGjd7cRNMD1jyVyK8YJvAlyM1vP4PJTQ5iNFVNrq4KSt43LSIfVAOYzENHEH+pwsnip
QVvSewNJnUpHS5atrzrjb48DhCVMTkkqTikJIW4fy0y83cuOiDX8lbYTsXQ72yN0qvNK2McfcCgM
fN9mu0vQx+/PMDYw+EPz0a8YqWQ/LdUl/G/obpToQf2WnT1aM4HTwfhC1AOAs/HRiZd8XxPPR1vH
VzG06ZexKynkm2g8e08hMCbNZJNiVC51+VUp8Wi088ZHCY9PUh662vm6QrfXA9AhRcebEAqjZwYe
IFE4HeHUkqa6PevA2sgPOrbojLvQVW02FfkvWoAIPi5bpKcWTByxDBmjwUrLiy38ttczkgYB3xS3
LF0T9u5kD7UDoBE3xypw4LhJ2lYrYIza+rjt650cXp37R426TMprPjAVgMcVYftnHDyND3LHEPUa
ml+veZxU8BrZsI2PuvTw7esQmzcMFNuYW2ixMwdbEWJqgOIcqf9pGd+eLXeUNhEwMWHbYbLNymwc
vp9gIFHfq/NVwY4CopFmxrBSIo92ekNdnVkhWkb4ZDeYdNkV/Cl91d+bMt4pLsgwploa4SQPXm26
Jr1BZHh4dFXuUDrshCPvDRAwxWM2AqYu/pwN2T+7HonmB03ohmk9bA8cGKzNSARky4bDRJIh42fB
B9EU5ZRkVNY+955K7PI8wGoSvR82k6X6flmbMnTZYu2qOlZvFzW93BgGPQ+F4jSb9yYYz2hAPKWR
gZf3mvTMZF1n3MeTHcYalY7C1rhj31/B38Uxy8DojiI2IldFky+KY/EQJAVjOc0RD0gc4nvzpMYQ
ayGjjtt4/M9+8H38X8FHcfzve/0PqLXHIsrb5n//T+nvggSfZtJjNYGH02hdbsdv72qklmfodLCD
+LTxzMTui1WCieg+R6VzO3jZ5+mDfgWoaPOHfeKymGxZFmM6ssJ9NiUGVC5KIdIABVyT9fooNh+9
aLfwF+KH72/lP7/d759xWbDOhTJXQcMejXZb4pJaVT4BTV0Fa7k5tcHGlN6aWGI2LnJ/+ORLjebl
t7u4r3D5TaORtPrYUrzoCXqCTnElcH8GOwHz5XiQeKE6A+44tWriDdmLovVYfW0NRvxqTXjOgI4v
ph+qcfr+0i52Z12STEuWLLwMZVE2UUb/+cQH0zgr1Vy3x6Z+CxvGHZie6F6r7L4zf/gkZbm9v71L
f33UhVAzScGzalXRHo1Y9oaRVoBsrvBFeTCmZfeTmAIyMHEWt1E0rapc2rXlFv5Imrb3dU0IMzKM
ugkgKoYkpFNh3Vvy2RNigm+SmJyC0pBi/IzuSgHBpwEvq2vRG8wYa1Xxh1r/13v/x3dRTFEUNV38
ao9pXzXt316UWZiDVEvyEc1e8WJ48TPAMU+L/ZFJ5JX8ULyoD9OwGdfSzXkjAi32Gwyyiw+z34CH
ujFISD5wfQqRcaJUGe2GZrmygbU3GoA28HQ+9dKWJIQId7L4DiuDoOQTUYrptk/Wxpz21Vvhppvw
mUEHMMhMXHwM1+en1F36BLXhTjcyTG23O2keo+G+CjOGgba1uCbAb9atR8HW1X3yFY2cy3BF1HY/
PG71Ys3r0tct+q/7ghTeutg6I1xkZ8PMqBn4E6aT3szfuqs8Y5ikuMmZ6DN1oa34MCLUh/62+Tg/
p6WbfGDtbNjjjXqr3lH5ruIVxe0ItzBjxdd6ml/SDwCFfGOhP0D4Kkf/fJBgR/vDjerzfyh5TT88
7b9abV8hjGmIsrx0Ek3lojeCtZ9S9FgCnMwqWrWdb0xXertvCFL06WWIToJ6PZu3xvgq5B+Vwgz9
4NTRQUiObf46Tb+G4Pn7l/YvRczXBXFrNROnQY2Jhj/f2ngaRE0ozeIUiRtVVhjFAmqk3LEYkYp1
1KBiaKgFqeR0M8fJvtfhNnaiM1EIrPrQl7OZcdY3uQt9gzBsGl8KyTWkYVUgmewayY2I6IH7gzKh
KDhTz9xViLixqLcqYoxzSSW2JCBi8E8NnRFLvoQUmghD0naFSm1ESiCPCovfk512MBaR0lqBeVcT
6bCvNHA5NaykJ5mEpVD3KXG1xBPNtMGPZPmFGEG2IlsLEN4V83WbUr226h8OHFW82I+05SaSIMga
0SlHq3G5Kfd9m+ljVpxi5KejeCPmzE5r+KzNLCfyPGzIYD/D2qUOGOmeqQFb7+dDTsHdADKU+lLH
+GtwrytkhnK0bSlLycJ0EIha8Hc71JQ0lj+gm09qP20r4jq6X4iW6JkYBnVBCkaTtBs0KhzM5Gqd
uCso1iVjQuVlV87vwKR8KQK5KKsLpdsOgf4oxmeavprpuzB/xlZLYRmZMRDwSrwvlYcIe29OwM35
oTCfJvRtUkZsTf8eEu4o7VJ8ABJRtWNDvmrrwGmJn/H0kYunvLwX8AbFRjvep+obFnVm0DJYuwDQ
maeytLU84DIeUyEarhIt3auFaQ+5yafd9/h3mgPkW8WW5IV6RSXGWAUyjQUYbaF5dkUB5V903yak
9sUvtaxsWuVKtEthYKp9+5Ao3FaZvY3ImU7gTVOgLUwoNBThNmT3k/RNXD1nAX8ooQKBE3iCbUGB
VxtLsqmQLYpP85KXvgnDdaiMAIvudKL8ZLBWqjB7kgiDkdJXZ20Unb1Iqe1Zo+iEsZk0ms8y/caU
cP2sDovZJnCk+a5twA2YbxlE4HPznM1Io3X0vEih0Xd3lbZMb9MhKe9hgB9AnNlTEh6Es7xdXsdz
RHmfMUF3DDN0mQk7oAKDE+/VneYLRe1UkAe+3N5MlN8CA2hJe0xiaApR4moJGdD5vNUMzZfSnOb4
0M2UDGq7Tnum2xXQU8xKxhsL+3lCCpOZB8bjrGja1vRitOKpYWTwOYgGp83dXsaFbUToTlytVewI
4bXUgGvLbyZwWEbCvrxUQcLEmdurvFC8SbwaJOmQGXTnMJjT8GejeFTHWJUS7etldVQoFlKySBtX
VN/wvQRntlIa6NLBHdPsHkYWntgKmxpCRNgofp5RdptKTMBIfc8ZXoeiTKl3/mQnoE9QMGMuGqmj
S73TU2KiPSilDAhbALzdfEkSo4lkTnetADEGzqGxgTurQXLSZuDQstpDOxPR6+k2kFcI060C0Mid
6Qhds2rNU2H0dkzkGiOd5S1g3NMA4ZgDX5VMtxx5u6iDWeGm0D8tK8TuS3C5o8J8BbeXIUzBzoY3
nSGSqmBvqtYxLOYVAEJngC5itTJEW5UAJHQKCnuztNbKT5U4racKlksHIdxYkbBtmhOAUrdQ0MJY
sg9oEOOL2tMXKQr0GApcag2e7z1VAQQMEFpixW7nVyz9xpDk7UwLrQh3ifS47MvLPQmlvdyMsO7u
OiFxsUxbxbZRQ2Q5/1IiX+Qlac8ia5qbHd0M1UzbFo/V8ZTSNGhVboxet2uJ6WM8tnYdYyg9zSRF
cSypQpl/D0R1M6XVNoPdqwazY3liVl4BV7hT52otaZAOMIay8F9DrjadhLAE8L4AJR5j1gq2LbYe
QItmMZ8XH0r1LpyuZZBC1hsvSh5BhdBX2nyCoG0r4bhZXvXlZ8RBeSj4dgYvTVZ40Jxp0FBihC+f
aZV3njVHU0unilgfmNdwt+AqbqMa2ylW9/dHrPT/OR4sBvlkdLiMuv55xvaj3Da9mSNLiNeDdAqp
8UNUSmoYhNBMbEwxW2Ujmc/nX2BeI2HdSjY5ft9u9NbLW5CuVyVad2ufongGEsxtndvbSMd1cmOo
62JcsyLrxKa23jNqbdjLbG12oIRE9bvX/CqAvEmdFRcau2fCmhruIzTTKb2Jo03DhES1VPA7bI4Q
otMdDV1Zg+CFSdsmRh9wKwhONa3FDMzyJsZWytgbwVYZtzS3Iy+e/Ia+eelgkgNJpdvWLDwF2vxj
q93muIUK63q8m2D6B9EziOCVUe4LWjPlc9Iccv1K1Lewx9puE+Vr3CPyZKcysl5TnSp/SEnZ1f5M
G5Zjeom10f6KKhbr8kVmmJdK0WRyUp7S7HmWP9IQHsl4a4DkLQ61uNPP+8G67Vt8SL1Uve/lN9M4
9rU7J+gaNsduOLXSm5VcT6ADkMu5ZcsdW9fF85lBb8kv92h02py+EA2E+LM+e5HuKDmCkr3GU8LB
1uqPc+0b3bEYt4pIXfg1LSmVc7AcE2bxjU3ZOtwGsNyDsj2zRKstWV2Q7GLrFADDxZIy8dRh26qb
cfik2EywPwMBoXJB2I64UvFaAuLCxcOMNVAVXqfiSeGjV7EwYBWAkNsUkpqPtFhSCZ38pocF7hYv
kSv0ntk5Velh40QjX6l9GrENAPPEp+8uUZ9VvBIPO2a+jtZwNM7PPY3xqhxpoVa8gm8CdZlhKd3w
Ky2XEIeiwWOUmy0im1eKSTfPVkO+kENbRjsz4r1FANMX3EuH72HENvZHCyYZ27yvRkvSXvPaN6XH
pZ3lnc7v1/0ZUf5XM2cYbHQ82DrBTksgLKc2ijFuEKMhtK4CO8VjGXwkpTvetDXBVz3fapk9/qLs
BpA7M2EU4BOx6h8NciLVJmU2z7hxP0fpOijcJPDGnqLtGg0OLreNzKjLRoj3tQwXzqGTPyEff4te
RypXjK91fkMrT4NXsvwgBR3L0k1V9sNo1+jnCGkWpuZGYjTEWveRi308NGyanbmLL4FmradsHRq+
abqzuskZc5/YFx2Ie4sCw3Tkwp8tACyeFtKR2AY5HmubxOK1s0v6y8LSwsrwTUayIK4sxuRyp7/D
+S4Amu2wxtp2RXhAI4tgA0RuhT8qLnRs1BMeJ7YJI5BIW3OLZq2UxwE+verVGpAGthdPmjdBs8kx
QTLXQu6r5nqMDhaNBNGJUybaYUQ4AhtxuEdhQydCIdDrjxk4OM039e059CxMwcetqvkKzxLWROuZ
wn3cvdNBklI/QZkEW6CF/U1ZcUWQ+0S6yuavsFuZRCoASJb2u64s/5pmDi6XFCYpcBbvjQa9cEXT
NjsxOYMCruYIemAB1gRZt9giwNdpc2d8AUP5UWoOtZFK94PWFvGtWNGJoUTMr5biQKluhj0nXkPb
kvcXv4/E1iMApnRVaK9FnW2MbgHjbSI1wRWCeNxucTxDljCs8hYNlU2YirUMfQy1dIXYzUEcmWDF
nFZHYBwKFMUdgXI5p/XkUVjnvskGpiTkMcC0UCVQQ4WFBYLXQ0yhwceZby1aH8J2bDzISmLrzjp/
cGfwKwYEitdrTpNgg+2I3U6K1r21l0qPHygdZmUnpbui5zheYakTZjtpxMTQhdo8GFuB7VtYcblh
SiHaz2m2gf5iZx/wb1i318YTsggkdA3pBcLlEZmYsEIGhWGc9UGbjhZPzuAXrnNAaFBUn59oDaVo
cQlGTDt+pRe5NK/RpZCk7Sfgy4pN32l+FbZDe6KtML5wdSwgfgox8AgCknG1l1RzBBqyAoB7vyWD
fJsVV71ivJsxPXCCDApVTCaPT8WneX8+RW8yGcrz9FbwoKip3wnAepq1hkT3zoRUBE8xjg48JdGi
YLyttI18FXeORn1ktEUEkcHk1cbSyZi6bQTebriqUQLSDqyEVZFcn+f9OU7dpgaodSPrhy45pTQM
uj5jY7mCIAoXGVbJM9IVm0NuTpyOkQ2NOBrlDSBi8pzsFCAyklDbxMhtlNip5HZF1zEUPsT+Vy3+
UJVULipw/51vmqQxQaxaEqW4P+MMSmhjJI11cULz1GCAczXvzgU2ojxVm9yFPkbUEgvhsmVL68Vq
x5Ze0geTJ/DIdq0zw9x5WOnSBFw85uHJj5u+BNl4bJWdrK7DyW9jl6A+XjqY3wdJ2j9SaHSuGpVD
8mhLu6xDTNNkpK1ZcO2+vqVtKqBxsucZh/grmEjnxCF51MxNLONWhDZx2egDPDwiB0wZSg2dEao1
qOk1eDdPqnwG4xIibWuVaytqP+xvZxoMiFVQ1JpuzPOhncPIB5jWBSdjQ1yuFY/9Rwg/WZXRY/1O
NyP8IQRR/1X/+f1rmhehIOD3UE9VKgUzJlnYiC3CBSSMtPcZhX6YiZlFe34mj9dLt0W0ktvVxJFC
jmTTPs739S/O8MYgheT9uk8bByNKFGHi7NKiAuDTDA4aAqpZ3U7Q7Kx04NizNHPUcw15O4oC8Cwe
CebU7ofczwUIA6TVgJTC1Isbt6NgBvN/ySXp5SyKH/MUb+eDdRRueSR8OGK6RmcV2VSDlPMhR0vS
eDO9poEgfiWRh7wNn6hRF02O7srLgnPkVxmRGL4Xft1tdfb1zkeBZS1EI3shm/GCRLRkHHR8BBUc
nyIu3oYToe9D3kBJlorOp3FNR44zU+u3YHOw5+ox6TNW4q3xsvjkUvq4os+KAlA8IM2byKWIW+6C
2qaDhi5Ivp9ezg8426GMEpOtODiIKkwEahY21TZ9/sW5j0ZysZPe0aSYWKpzhr9zbWdOIYYSUw/f
Ne61TukzdAwIyJo7gkwi1mkhXi06E8RFNAKN8gkRJCf+cCAQE1m3WKPQE10bb+hSEBchREGULDFQ
fKXfMRwbIoEA5Uz/FG55iwvworaQkUZ8jp/1A8KRjn8NHSQaeNrwe5p9cofSdub2pLRonYpq0XX+
gMiHfkCxUZ+s8+PZvA/ie/ppCI84sLBlQp0iY9IFexigO/oJXvQ3sVyd9+az+AyGEQtCIECUDFAO
jUy2MxpJVBGgU7AjjhMa+oJTcpptcMDZjpQimVm3gSWHiFKcpl9T8kAYkyR+jRYR30va/wKjnfb0
gULMRFh1Kz0CAjopnxVzgIy1P9BlrN4Hru+zfEV8UrFHcrCjo4FTRHNU9jnyqN5R24efBQxRt9UF
wYsrFom1g3A3tdxBIYvDVBLx9THK9lFFKcrljEL4kKPaHu+EwpNil6okb0LwLIZeVzrNr9EfffmJ
2jFnu4DKaraFxmtafi7dXwSWDsEJFbC83ZNBit0iwEroNTOFxdJD+VpAfPIoJ2t7YqvxcfqlX88P
0XF6jx+iMxImogUmBLCQ4m67iB6wkqjMLTRVgiQ8uOiWI7KRZVDKm/KDIIL/hot2YoIGQpi2wrsO
aF5P6RT2QuUSG6Ca0L7+KOg1bgQd2SsdVDBY8Fe2r5ieDhKWI8R0UkgJkL5OBuC3swvkyzAXXTaX
f67XxE8cyqTC0gM7ICIMPptPNY7fb+fSUsf+ravxf4+i/7edmxepll7WyThTJDxF7Y1cflRE6Hh8
zLAItmH+GUubrmeGu7mmARr2TqZdJ8nh+0v41zCAKRqyTB+QvhQJ35+noURZJR+zsDhNn9kNCkQT
4RJ7KXrB2W91Xw7XiuXVst0S/VFODMhhs3pTUbcoyqd4PEDMQ7KN9HtS1wIjkcMa9Te6nfPrDxd6
0d747179dqEXPYGwU2G/iGe0VFgcoCucFfyQy6doKJCqxdJ1YcQnqahdmQ1LmoWnJLVeaWPM3eie
82tN3Ypy5cQGOjJKxfJZcvOJraItxJd00teDxRA2wbNaz05fBk8yWRAGg973X0K6nPH6yq2pgevQ
kkzmLy4Otj40rTC2ONiQUrAJrSxKmjUb7So6dWjzGHcd2fSY35Puv/9kbVlKl0tNoqhCC21pPX4t
xd8aaLI2R6MkJCw1isHzKqw2cF7F3MnGA3sQUw2mvJuIxS0baXWBiLf3y8HXMYRsbw3jpYSqIT0Z
yV0YocdwJckn6NaxsqhPFR6bxDyHjnhC9TVcfZiWYX+LtnjQC8YOW5sxdRE26dO+gPJqYicK/Pta
Jj+Pd7nwQ/NI/ioU/f1VDYK75Q4rxhJE/fZVa1WZw1IS8lP2AAhmlVzNjL0GawOUCz65K8ALdo63
hgu/DULD20JXSV6kXXM/73Kk69VLclJ2TNyNdwVQF47PVXVVc7B8CtftHv/so+5PLkzQFVU0hgSD
1RvqRfAS9XHpgR6j2ac2Hr0sxJbOV9bGznpTP3JUrvj17qS1brNb2RymXuhkruom62iXrJEmnbfZ
jbk9U7BetO4DYs8U7T/C42PxKh6ah/QImnmjb3FcqR06A4BB6GrUb9YNpH2DwtCeIBURYrnSVy5a
dIaHjAfTAyVq34t7ulEb06No64W74W7axzfd3vIHR9tyojBxdIK86hVOvDa90W+vUgZJIeMcWg77
1E23omPuFFemFn/d+7lbM/NvrqV79HXzfb2V1wS+W6bRr1GUmGt9XXn86hGGrjQbY1KXOgP/3NoA
953oSWOu9uo+XiEsYUJVcVO3PWn35GyvgDg5U3CIl9drBhP8aYFoDqt14Fib4Dq9R3NEW3VgKNii
UopoJbiGVOfEhF7pD2HoV5fxr3WkipQjGfszTflix5mUvqczHhf0hld6s6+ru7ABaelK6b5qvUT3
KoLiAgUwPnteBnspdXoWE86vJgVuu2Rot3FJiSnqShjJVvgCUyR3AqSjzJCSgCqroF3RQMSKAA9g
nHO/f+eVf77zv32Bi0yH9p4U4P5QnGg6o5tsE4+qTEbfHuEuxzxDSxDdMw/PknPsS6CT8cyM3SFG
27aStsg7I5wp6RKN2JtuA85PtOzAQu5AzfZkxsYP2c3XDf3uhl9oI1BF6Dq+2wXOYss8ByMD7MIg
DVXErKIj8uIA1MaYCuHqltiPbhKhBtcq3oLQv5HQC9JDSVxA8ZAyJ+OHzftfB5CsGqqqUHBHM3PR
A64xsRXUtMlPdXQzMvy0KUhZ1fAmntaq/L4Ubb9/fP/8PF1lulGUddh7F3cjn89gb8c8PxVMiaQf
CfMxmEeH8n0ZzG4dbkTL/EH7pC0r+vIByDqpF6bJIm33i+NJG3qUF0WRn87yc1ZdjdiqLDMSbPNJ
dDBwUtRKZJpgXuOQKZoS50rsOV25e+6ZXqJrDmy1tiO3RG+hKBTLsZ5TkGPnxL81CRH9Wkld7Dvu
LHG6aagYxxOpA6M9UrOT+H4pBoQSgpOqw88BHx+0JVSiiWvfAjbG7GMePMa0ckLLTAnshIagGN8K
rIepeCyBvIjCzUSmq/XXMu7F/P39E1nel+9uz0W4FrRVaaZSnJ8U5ZdoPJ0p644jU4gUl4PN9x/1
FXddfBY9coVdx4CPyPP/8xDDXK4qugq3vGarvdfC62jcUP3EVuJM4diwY4Z7OQ20Z4JlLqP6SUb6
r9DUYo7b1AyJv9RLFamlmHOWVW12kkLNV0l4dc2wZ5mGLei55H4criy4VnJ9aoLJn+RfQKDnjOMf
TVX5Q+wiLcKAy3uhoQaxFrWaZWoXwoEG46E5abgWQQLqzVPX8tOQ+Fny0aDM8yW7acZ1RQZYChol
5h/ee+kfj93SLAPXF4B3vB0Xj0JvplkfizA7DeWvSbtLl9kDq5mh3w7O4l3Z5SERcu3lOdupqD2l
GLO0qV/QLKzxnm8cA0L698tDWd7Ey1uia0SSJsPWBrrrP5dHimXHqGVBdmJppIN439EM5z0ws+DV
YmjeLJ1RNv3WvO6N95qSdokJDiMu8hN+0V4v0iBn1Sr43ihiuc+HjM667LVCQqeqdDTE22YbHwWJ
1uZrYYlbGuDffwH5H10mC3EPtomKwSL7Utz8FqTNszrOmqqnRMLi1jyNjZuQYOJPk6wbfZmkGm+r
g3B1vov21kHztU9GNCqSWtSvVBPwuCXe+P6S/vmcF7GRie6I8uBl3GiGWqmdWzldXm+WeK+WfikQ
LYdXYfBrYjZYGsyD0u0GtDFtil1aaZIPGe+BuUhS0zD+IQD5Sv8uH/Ly+nFFqEOty5hdGSV1ssYx
PSWZWwek3Lep5lIeMmRHstYRXdrSDgY3gpoEtzpYC6WvMZQtMOzLgO4KGgD9ncx0erzUcfbSVpJs
1zkJ+R6fPpmCJ8V0w5ZmpySsatZD6pXiIaRsBSFGgl/tUvPuW68LdpW6nxBea46uuXxXXdtUlBD4
ne1a7j0GdQAUMU8ifV5Vb4v27W06JZ/4MLynpRcBpZ9WAsr+JyIeQXGwPdJVr4JKDjVQc0IwQAr9
+R+OT/nvXEsSRWTwpDysL/qZf74iOBhIcjVHPE4soPS4dXTKLFJgeO2ZIaZ50wdXknXSDPpv5p3V
Xw3tjTYnfiTeyUwZ9cDNi/BBP5+PJma2WvVBBgUbubYxFvrhUv8RaTKrrCjGEmqqsnRZ74zxCEQR
0Cen8TpaKw6TQBUCaFwElmfYqczEpUwiHhGi04tT3jKfTtVTfwMihTme5rjE3+Jb8xiT3P4q3lAh
1B+Gssomu/6pAv0X5cHCIEsm/BEV3dIUXb+IKcVRS8M2rdNToe8qZZeiPYiYJ5hoMhVAGpWnaIRN
aDwOBRW3+icR2Vfz+c9XQhIRtirWEoQtdKo/H6plleEkjRhYT82+GfsdavWIIk7JbCYZlITlgYAC
fxKpi+sbS75Lh7dGOAyKvqKjlIDFHxrFlttNoQDv1H8IuKV/3h1d5cqQ9mqmdVnQmTEYj9J2Sk5q
Q+Kp78K+fQk7bS9S/+vobQdpdpP/koz4gFWmSRYOEYshzIptRiiA4OgojNCARZOGWzwCGOGqRQSU
d4rdTfz2qLczGpUG0p06wqoRAd3yI4IzgVV4FT95mN9mwjoQ1n1NCbZ8ITQrGAbMVNn9kDJkMu2B
kfXRTGkuVjYNBrs834GT9UZN8jA9RByDAnHU5JfJCtdqrnkdGtsA/zrcUjP5fDzj+/wuYO7X0SpZ
Dr2ePqKZvOIMfR8ZI0qTYBcyjx71t+WWZCdMmd9BqIgj+IqXK0zMozqjYFEZNFeI4UsRaWJwnUfV
lv88LZhEKkydSfIhT6qvYmuSTsl6lutNzIXjpagHwZUsk2DBjbmaASpYDmj1Q3+W3SKU19hIESKU
LjMQTY2PC4MUZJEhXj/mcPXDgfF3uCypJvp9A5mqbCqXEXrdZopA5EDdCXQnTs5YDW8CfdekFFFU
ui2IPomEZQsX8xi3jSVWCZP4l4kvR/n2w7X8HRBwLWC2Cd5NVaGW9+eLMYydYUlnOT5VeE6Hnb8o
E7GgVyGr6oPh4DZAn9M873742L9jI0lTNUAisqxKlLUuNlkjS1UzSkaMX+LbKNC2AO31kT4Fbejw
Wm5prhiLpvjlvGS62XxQsbCUe0dFBIg21bCSH15B5R+7vsZfBtcE0M/ULoK1uWF2Iw2b+ETIGspM
cuvqkQljS9kE2gA9KxEPQTjua0aUEF0p8PjP03Ekw5UWnTwgkkRzSg02nSqv426yFese01KK0CXl
0PIuzLqHKgx8OJG8KEY7+nkqUrWtXBG6R/jTNMoXtPhiv4ObLpECimwoxlcY9VuYFMVzFubqOTyh
ewmBIHW75XBS9fmYFzg73rXGZ8nlYe8T88DLyvKj8SonMZVC0a2lh04tf3jk5j/usKGpEnucghpa
u1z1kjE1Zm4YwhFIQG/56HCScrcM0ufwXlb5u1UcGJphIkrYlSfq8y0N6yPzi0B1OjQBVHJgduIh
0d1M5ZGWGGqQ2fIVHNsfyrPPvOB2dOprC+EcbaBt9RS4855Xf03TGKpy5sLEupXv6rVwQwsbANs9
ONPJ8GUUnm55eg+v38cT7ZyW1l29aUw/fc3oTp23Z8irwHYzBJgYyTDK6wzhjjw+ZXAbfuANLpk/
LMZ/9DEXQrZpoXdebpl6cVqd6zw1R/xxeFhgXNp9pdxRWMZwtCacKhC64h6MHVexL7sBP3KGokGL
SbTCBFfWb4YWfLQOQdn9/qWVl3fgz0VlGID3ofkvcRGb1597RTBoaTOIuXI0aRJ7QIG345rnFHlM
gOM9u4tDILrCFtnaat89G/69AC2Kma/pxtqUcMi87M34gUpk/L1/cU0qr60Fu19mfPHPa2JiB1MR
M1aO+T64UXa6PT1AxdsEXuHS77QsH6oFLG0ALHYFSsHhMcvDCqrfSGq6OR+ZmwVFq19ndvVBExze
Y/jYvYef8rX+pHrzId6GnSPcYb/50r/kV+/KYaAgya6Eockmdom4Foi0ssWa1hke4WIIzkQh8j0+
MBb3/f3/xx7Fd2XIDAkC0YwoXsRQmm5NURFnynG5/fFzicJpcAbkw++Aq5AM62saurwxtVcuFAea
34gcH2hmUO6dsS9VXA1e8XlbNC7dTOC9xAVIWBQGbQ9Lm+qnXO3vN/7P672oRDWY5UayVihLd3sH
Jvw+YLbyTQX03jpztuqhRAAdLLxpR2FTYlRwR2L0oKweGGs2fn1/8/4RYv15MRcbfBjVYa8pLF6N
+jujIf+HsjNbUlxJuvUTyQzN4hY0M+eceSPLzKrSAAgJjfD053Po/Xfv6m1ddowii0FIoQh3Dw8P
97WAvi/871OULB4n//+TKuwq1AiQEcli1VB/E0qssq2YJAdv26U1F7zobfoDZGP/T6j+vy89/6t2
5zeNzOzJBCb5Pfg3lDyqT1rzQHhZB8V//6047xSGjEA+XE5AvFCZzBbyIX9szCDvtpc/rkVkMP/D
ONybwvJXFfNuQmXxd0U8VdOxG6fFuDFJTiKHf8o6YibVTxn8SR+Th94vozxsSNH6Kn2HNJA5FK2U
tbNLUrgTkLFVin9Jov7VfoKAsO6OfvdkvlBiXQWW1y0uD/9bHrTfPJBbe1VV5nyLdQkxor+3N83S
uupy0MWm3/pj9j7sTh+Wl4aX52ZNYi/1hhZURi4Az1QBaK55dLstIe/3SZD+OkQn6rfspz+06J96
UNWFC0VKsI3fYzOZaTjpWbkOm/Tl+pTHWqA9mBEheOOljGo2jpjKwDMfyIDw0p9qGQ9gaz1MutgB
W1qZofrnfJaRzQex1p8sj6NJd/zH8GJfHc2cEE2bQtVi/9cCytCTYrxmrbqFp/i5iMgeiMulFl9i
ZXN/VUQAStHoIkrX5+V52fPItudlvpbHcS3vsh+Q6T4Nq8qXDS7Kv1fwnISskj0DX8jtwbHL8fcX
pQ+QPc96tV/1oRPtV/nuusjjw4acq+1pBbvablyMYP33ITkm/O9ER44dF4VbPO5jlYKahf0F1hy4
eCD21LMJO0Psmdk+ydu3p8E2HoGiPhh+WbT5vAQ7eQqqTRNcF11waKOBvSuHiIUkz5Q/hmcnbqNz
1EaHH3mYhvJskWfTl1fEBqLiXd6Tc8ARbWTyCbsdS+ilYu1F3t0/k+PlWFBo+Mz25Rs5S/Gec045
VxoanEOOvr/PQxDEbu9tX657vybZeHx6b4Pu2r48nfgcyTPnDPINLXiRs8v1OOvttVzx3gY51orT
B+r176fUvNs39zbJ7+EU5K8c1y9TWuHExzVXXd4/kffSMmo80/A0+5WAKFVtzoA0JCW8pmRblsmz
DcKSven9IiqXl8GthWsCcCifqWfRBNzug+aRFB2rYRdkl4UmVwBFLzo+s9XLkHcQpaR0obJJsjn4
4w/8R4PTh3a5X8sz2ZFDst4jXU4MaONnv9VdNmq5fxLAiLW2eAXZVo47rskDO2szchs5vnhSNvka
Ume+n26UzX4tr+7v0gc5Xq4mn8s38i5HqpUNmUzJjj8i03KGis8uoLbHKS/lLafgiymPSfwGfspN
J0QvLvEkFh1p+QzV5n3rG4H1Ia9BNPdaXx4nyBEVnzSZcLqdgH/v+GZs+Uc/3Vhescw8suqAl6gf
SdcGQ2kFrPu2BF0tbIOjX8TFRzmG+iMoHvPLIt9A7Abw+cpogEtnJFYwfi6oJIyygBTs19Ynp56b
Oq1lKNuoimCexnxsRXLhMomN5yoCIGBVrbqFSAJWKJzSfjK00V0o64IjkkqVnT991UM9LNDOwpmN
IImeVvDRr9RQXezjJhCBThki0Tm4RRjTLii5gJiAdJdEVmS4ttf58iBTMjqH1Zco/pFA7rjINsq6
RrXr1ZUzJ1EaVJ4edD64RzxsDzKBaFyoyAq6DnKpJ/IvunFCQmRMq2XrwoPrNQC9dFApNSDD9v50
U0SWd++OjCnGfLI8HCdXC8qljBrB6yUTVdSG0HOEV26kC8R4pOGRsa+WWGTGU47L1+XSOJM++Ndg
MzvsKOxlYNltY+hl4OXZL5H5uNgk22wj95Mi49mmhq3gyl3SdfQfb5MtQEvKWu4KRFYu32ICpSHy
F3qTVU7PAdPGDufEA/OQmzh5FgLEFc+zCaIIkxx3BLoId5sF13c4uPkaChm60QACVprFXRAyzLkb
ZXN90yiwEL2425A0vAuwHGXF9+PA7ngXazJ8ikURSyS2a/KM8pKccNikO1FZGXSefHJd6OHBv/yE
dhgV7xAC+b/fGoyPTp6bNq/EnqK9PU+Rr7t1G59ym1wL+UGJ9RZlRrhc5bX09XAfy98uYPpwZTjy
0CbzEeuAUhuwr8+UjcxKJYItUiBSmu7S3ZEum8yBpDgxaBUTEabgpsuipQYDXtGEuzkT4yZXr1dy
frm6zBdwW3CzKe2ouL4eSrvwrRn6bJvSnnzXhoY7bOH7cAEDCAmI3W2+RQ+2MvPxEGsiTcV8iFDK
tAmUp3/2C3SyWdjRdEs2guhsuukW90cTWsitRtbu/dJqKB1heNm296G7Y9iHnQw/UfhFER+8M0A+
kJijsZwSlgiRbLE1R2ZgSLyZ8ihdWp1WOjNVv7RgI5yliPPfjRClOLTqr1OLfBXkEiJBWZS+3AAX
5b77pUxSMl1VnBhwEL+RcaHUNc42RP1WMidnG56It6i6SAHjwYwvSmt7Clw3YDpH+W3+n3ppcHgV
YZdvpTs7/xoQaMf+KUGzNNzm3f44BUDA7sT2069cXmY+ERAV70D8AlGQPDiHQlokPCNTDwz+Vb/o
F/JXzkq2//IEZwsV4iCnBn2YbMVKyZhOnmVURbBFFshzEulHWJglZfxklhEPwIllPhUtcAAbvBv9
m4ozDixwfBmR/avF2Ejvy+iAgOi2jJfYf9Ez+Y0W4Ny5dmQyTl1Yh6Kh2By6HQicfCMiIGo7/XFY
5ZtqNSxIsQ9ErOWGRaz6pThJYmelk48Ac97uUkyh3M510f9fX4pJvtsWmWoZ+2c5iY2HIfrYP4o3
dtfbYnNaUdCEF4aj6WzhXV2Jgucx1go1EldLBKiHUOE0bxwXuxmRBg2bk8y/4Ic+nN/rT+ZO7tFh
biPTBTMI0BYJvwzZdCOTneVxaxlwB9JHJ6wuuLdedpsVteCMLRJTZi/TBWFkzID4VOQJiImQZou0
iQqIlspsInOJaKVYhnGRB3lwWhUbec+n6Kt8R4tDhMIbfBn+6a5YgxgbN/6wBejJ5RdAepIe9WA8
Hb5g4LpZXBFeuXO8EF8fXDUG5wgwMbmIE1G5RzeItZbuF8KZKw6N+FxORMW9rwZMafOGCW3i27fJ
Komoz8HPrTw1oGpwqezsmGKRoIlUUMDAOPI0t4naQHP7oHs8f7QBsewiPgcgV5LqBPHVOsd7ISYc
qTAkyCVkvhQ1QZWeDRe4CrgVRI1EgWRWpML0XV7JgzQjPj3jbEtTawyA2FJpvsyrf/2P4V7kpitD
nNGFYubEu6Xkk3tk+h1neXybvXP3Pt6md1jLPchfaaIeFOs6UgKdJndbnbsyfOhCHyF4ielG4DUo
xQ8uW9OznqRR8kx+wHALQ6eYCzZv9ZASecaXMifGWl6xf/YklhIx8oqIbDocFBl7uQeZCQzv7vaK
5to3kzA89Fsxd+JryCRQY/KKRzECGU7K9XbvIv7isN+9kftxIisnLD/2SjRC7Io4MbxCEFRm50Ls
2Uaaep+QW2yMWKt2McUE1s9iX0UPQWT+0aKB4sA4kbK2PbQR4QQ4I6qXZjxvlmqcbkUAdDrm/MVS
Bh9AXeguI4AhzDtcIv3m6hA15grn0EIwLeQLl4huYo0zchnxnWo3j/aRDiGSdPoZedFwHTWod/LH
A1RAkw9c6/DklpIwxwQxWSjbcjVZTMIilneTsOJdtUqFnH4SiiS2QQUK6774TIwXexJOSez390g2
VE+MrYjlhFNm/LiIle0UGyb63HESLTwizSe334GcI1LN+QiixcxPzEoDR8AGtNhvwHjepo98Ciad
l3n40LRQZN0im/DkDxtOguN78tvg5HMvAd/z//H2lE+HTb/LQs3NwrsCncApOXE84axSezfBE7/4
5O5f43qpB9Lr+6jjHq6xHrB1yyd6IJ/LiMj/eaR8iErJa2aeeEC5rvHlW1zNfz9Ee8VJvR8pyieO
6GQzXf2lkufbEcqzKOgZS9CgooNv4qrelVWcVsPVHg13+lwzG4lF+Pez48jaNW/HVt71QRxc6kE5
4v5Eb/j2/z4rsV7YropSdz4Ulbo/RFhkAnSeTA/svH8pmlg6eVC2+poGcoRIj1gMmXTvVuN+hFxM
RFvOsb/9zRHCy7scR6T3lTRdvFHbE0PItjal1ZEmGixmEV5oF9ZAbx9AA3NXjn95rjJ7yLP86kNm
K1b+q4QPQA/hR+Rs8OwB3kSB5OWRL9nHxPlGkXiI0vEjtrBvL+Sj+6zeL6hRbOkl3EUJIfzlazYf
bCbeXEjxO/VQvhGdFrNxDChr9Pa31Np9fP//bsvlr2i8WHqO8y4/5ZclxkLOK+tLMUr9VnwZ8XPE
DrCMoVukY6TTpFWATi5Ef0WDTe8YVF/MwTD70dZbt1gQdEhXci9BiiKj09QpEr4+RA42S6bvlBOJ
jcb7XMigF4/iQpn+MVDjPEqZl/SbiysTpNxavZJ1UUO+sNiFM5QrFE7P+njYioESH0Gco/tI317R
fQlrrTZkDG9rKXjU3OMj6bI4kDZps2dUncqOSAQIf0oOotx5mW5r2LwkS1dU1XyRLUveZKHhUz2a
vXTvFeZMfC09mH7kkUkvXJk97xqHNsbAA8EAJxPyPmqWcraGOaOJzJh8ELJC7lp5Wup3Y4DhIh05
PJDqM7ssSkyMWCvyhoGT7X1xc8VJlkexgrv0ex8lGz0+rM1YTiknvl+g41JZaDLtNlG3PKEairff
UicjEyosDhgPE8PccNC9PYZvY1R5NoCZzNU4W5tov+i+jK24DqK72APms+uaEl/QNr1XmeWHrWi7
6DpOBlyv99lC5lV5yLu7nyt9JLYpW3dLudaJPj1gNbnzN1CLSFrGvIgQiVG6d6d0pLzGmSHZll+e
omxdL2smFJ09U4aHjBpm4hiWtblYvRPfHLF7d/snLba9m14Cq4yGiotMiA2x/PdftFMciPvfe2tv
MzTaiFgzBT0Y7tmTWUfmHbk4/ckQ/ZpGwyJZA6IrE4E4Mye/3xl0bc7WIltqJHb+q9/YaoeCEcZQ
5ETMjTgwYnCo2aLvuje8/VtLpR3HVRti45h8aKu4tbBQcQfjgxjnPQImZp3Ov3v8Z+ZeEfm//Asx
baIEJt6G5d6kLkj5+d3k3UfyHlKQGxr822RKK8VGy3pBxqdYi9BYvuHLdJOF8hjnF3aYPtJIe5qA
f/yv7pORdaJ/9dZ9zS4f/WW/GHxAPxYn7kiU8OZpueOsZoUqzoz8FQuVe0/ilItvK//L8kn8cNBE
EZ+csh4CCFakPIvRrrzi5FZQaYgb++9OQ7u3xSbbmAEQAuLeEO6c/xR7Li4E/vw4kz5Kg+v67gjf
JfI+QYjsykxk4G5m8WVB9Sq9KEEaKidv0iyvzPjkAwMsdlm8zfv8Il/LoIkB2EcFgg1tITOOXAx1
eOvo4I5ci3kOmDFyLGMonQwow0Zc4jqSvx1Okh2DHUznn3jdLYEc8rTH+6Q9QhNsuJf3JCo35AKI
dU84qTyYHdmMxLrOuTjwJfxSHJaMXCfVk9cSKhPfgm3nh7sRY8sEa0k5NHKahdhNQLMpogOhdHTr
PmiEfwJLoAR2fPdxxQWHSwmfgVeIv8iGEpw/5CQIPU4KJQ8uNgttlpNa3MbN7KAmJrRY3LEIvfST
dOr4cJ/yjywFlIACOWqlfSPlCBYl4jdIB+lc8S8v4q7DoIR6dw/jgsm7W1dsALa2Xh7WyaaBYWud
bg9rXojXI765jmcm7p+4fmJGz8F5rrDClhuXlopsH6HpeDgLHMIcZ54GKyzC70sVWayIGqjQnR7n
YiiBesJcUdPADUpXFOvTsrlNEd1Sc4u4DeSUdXQ35eRGxPiZrGfFCfzrbwn17yVx5WNZ6k5o1905
tb7E8RMXVQ6mZAPbIjEtCWRKhINYXtgtpu+HZ2rtxNLU29qvt8aSIWtZOOHL8qsmlFjI/pVqTaYJ
WXNCdMnKVeKslWuyqBDfVb6R/yVeVrO5Y0YFn8mvFF/Z6nNr42ysEMuWTOYUDrfd7KiFaTJnK7gA
EqF1KaW3n45fzkOZPBjjUsm/C+iWWRKz+3XYlYE1fSoP3339mXcLBye9d/M6urCM2rsalAFpeDy/
Dhsbd/j6TfpDL4y21gyQJMpgxKEGLpsMOShq7w4y1RZvFXcoLrwSGe3MJ+sezs+o+yJK201mSgQN
qH/vqi5kS3Uq/QUjZXT4CbDlBsf7Am/MjP7k5RBW9eyFuT+gqT2YlhcgnlgEZIxXGcD7wGr0LjTa
l/Z15puWH2HmiUNzeRVyBqn2n75Uk3ny2oJdAyQyDC8kFVcfAk8GoVSzeSxYD4gLv/evzyDhsEi5
IIN1Ofsl416QO1BDygWj7vLimqC5o0aiq7Azh5DffO0m4X7zi1KyVRXsy5l/CMpn9gYXYJV8Uc+D
58J9CbqgCce7hFCy4PAMqQJScvwi3vDA7jgD/uWAbwjddyjBF8cDp+Dr5kaIC2FHzrz+mrp3qbGR
AnurPMk7M7Ld7NmGQrtYmSA5fdxk0IZjGgn6CZYDr+RRBPToLaTHOIQ2mZdcc8oXhHvYGeGyze2X
TZg8TGlnt+AZdl/kGKzsgd5kUNi/51OR28PPnQj7ARrV5pWi3NvhSqS8y2UIzG+6UNnyc5l2F1z2
XU4mFzgE9StgynTB7aa8rJ6t1PfpD0T8py6N4EFxPEybJjdb844MJlCIjZsS1Ld+AQRiM0hw6ov4
pAuskvSlxKsUAJb/dQ6bMLryLqplcrtAxf84BFyfDuPKX7QspDmIYWi/075mIa2xPPtdVE2OYVho
gwyRLCBJ5i5m+J90HQtGJTLfFcS2YDCRRGe5B8WMtBskd0KgETlg7KGZopRLjAnbIdGhns3vgqBE
FlXWdOJhNYSmcutRujLMEP/7x5waUvnb0fu59DG9yd7vq+KiSfR3O3seYAeWPq5+ftxWrBuFkmIW
vvf1M0wiVF3CPdj6hLduwSjN25B98aZsrPlxrQoJ7q7f5SUkQYDiy2JYf7m+sLLdiGmTVa2sa2+b
NzfLKA2794odyZgUhAkh32N0kQByCDYKIWKxfdJxsuq+y6n8pfPWrMRFCCIFeTbdSUofScmbvS1i
CN1YSfN0xQpfOMUg4CDZDNbzKeLMWR3PWmcBKNAEyhEGdk1AeAysgPSqJwmxyM6HspFdMglASmSb
/UOet520qNmHEte+b/hO2VST15LCvTkvOxbchFUpMuzAz1lAujDZyV6XWOPb9v5tMkg3OY+/JgiV
mBHrg0is/7C4ydBNEboFZl3ZXpB9uWnZBbvpAa8SoOzAH+FklP+JPMBEDO0z1AdzIE0RO/0Pm/aU
hv73xrhOpj2okpY11XTrtzwCVZmcL/vxeN2eU1JGv88XvyEKZYdTwCk/Jh/aA6YYwHYN9C9YogRt
5QhtGHh67HMqULiBK7SEoyb9Mi7uuFXKGTgIk2pOniEpFNoOwDf9aYiny4LauogB1UCIhELgvR/m
KcAWxRyd7Vl7U+v2BsREm8QFFDUEzUBsIsQNg+IBOKif+WWlf4BSBgzlda0BozAnHeQcdsCpuNpz
5lMaxGQDzAPRhPBMzaE7iQ6vdjP7eVyVj2mczysUDqxNj9TUrl91ZEszS7SzrvDUAvC9HSCTaj+7
LiFxyNj+gJsBFgWvBp7nHB2ezpRjrkEwPExmYzTCaeCdlbnu7tdUxbTLAnQE4KRmZNoDYTUMngpN
aQXGDGgS7zCiu7DP6J1/mpOs7bzjtH6A4l8q84vqdiS3eNfFeTJbM9XA53ICx2E+zjtYN7SZoN2V
fvOjBQh2BqbnO+nQqKylLMAhqVjngXhF7T9l+in4RbN23fVCz+Qkq/ry6tSr8vOkxFW1bvfhGUoM
uGU8HZQ+wY0KgdoZnq6fJFFRRAgA/RV0QLdfsx/7h8SQWxLub8kXBoVvlmHbIFRThv33XJVD6hza
9pgjY6o7AS+4CC8PyoZ8hQmYf3bUvp1tRjLSVfcMuVVB9iKba7bi7z/ZLDf1ef55BWjt26GuuqSR
sHt5+XXpfPUfLdBIAPESIf1lA3IMop3+aCK51EdSEkURAUlLywE0Wvh2nlqQtsCcLeZFkFRe9jyB
CzeqnfkIytWOdHrGXKvnLdV1JKi58MYAX9sT1abbSqpf/RP8XU9AkLDFDyKbFZy36cPArn1cvak/
KHn9PJUB1ezdHAy/NmMnhZqVMQKVKwHi4jQfdZCS8Itm5WMGbhDArwH1/OMXANRDIORM68n8/DZ4
uK1sScDm4oKvr0884/HCIicD88Qbp4BNz+Bgbz2wco2LbFcd4yeYVMB3zom+qPO9MaMwBg41KFPZ
DQY7TZmThG4f55dVcXQJA7webrjI9qfmKmBNzii42PawZpFOGwB+9ZoszBiErSlJzaBEutVDAmuD
ewgRnxY3UCW8cS2D4xK2Cv/6gsAlm+yXHVyB5tjPLkuziB07IE8KFCxy1GCDamNWz+0LeGJlWCbz
Jyol1AcTEK5yqT/YH87sDLMJzKcEU0nO34HII8CMqzF3UwlJKF5HZSv0qqDHkLkwP5HMur6eHxO3
+DqTqfzRXtz+PDdm2mPbLKEfdAS1iVYdcvHy9U8gUbmzj1687MvEJWG4hDLzrYS62mu6uU5e7PZ1
CpFNBnycr+7DeiRbG37l4Lgo8GKpKf8sSUZELc05+IYzA/cKAfqJS8LMc4bgbteOpLnPu6hn141S
8AJEEjIrQcuh2Of6h1zAm778pk+mEI6SGW1Trer8ln3eH5q9Tm3HZZslsQY1QauCru3A9ZaDggQI
TPoC1qsFuVcO81sGIJ/WxCYk6vnUCICQuei/bBtQiBQgx+YPxQH/kOQptZMGmMEaWVhAR/9d1+0x
0TKtc8Zt3hPOfLNHMFX2gfpEVjNpnLK6pQ7geJwDtuISKqNy/Aw6AYwtENgA9QsSJHg/UDA8bRuy
oIugHF0j8SmWckhUhcomDf8M2P8PmcGOZVP5RqqjQc6j/Vvy3zU7nrtRu45bTaBih2mzPmnC1AIf
J4AJQAX1iQ+ia7H32wKAwBDAHuAO+x+Xg7B8Qq1ZG7OKsH8BEKBAB+5xnogZ3HidrsVuavtW6ZuV
ER1UrzYohQ90PbQKLweNRlv07WLgZ4N3TtyEPZeEy7lgcKpsx8MHAwxuHSRjADZwB3QvhccQdyRw
v0BgrlOxqL/0yWPThCm1yOSE4EqSVIA5wvOgsg0+Kbg0gG2FSf1j/MDwqSx7CmC8w5xV3BCOUMfD
9ZJGahoZRLVAK8u3e5MNEif394OvjxDWhCfaaABDujQS11QXQNBXWawULgBneAfOCZTGWL28ncFB
AYWnUaPx8OX0PmX0eeWerfnI7KISkACwAQ/ZU3vvXCz6YVc3ixawepKkLu4fpp3fMiQl5c9yyGO1
KAyZqsYNL+M/agiKRqGo83oet2XjndjGzXcpQbgRX0aZta862r9usLLb4jybPg/fx2Xx6ahueRTE
JHj9To/2e/dVpVEH5s++yf6QJO8Y2n97Xnhc1IHCZQPjx+9FUxetuRo99aBbKiqOnzkEDKqyUi7l
U31wfKWkxJndS0ptwSJa6Y2njP6Z+k8wZuoSULbaPU4BzQaaoA9G52cOMd1rhed0XRcDZkkhWkrr
j/hD48twRf6oy/megtJ2CKhJl/ohOGChoypc9rbzrz1FOxPXmgimllFQdH6M9AP8ZZdZX0Va+noc
wcUnQuwsKo2N5DQwiFLDaErO5rEFaogurqJaWyegyTXEnASIOxz3roODAt1NH06tpVXGjgV6aXSa
AgMzb+D4Y64ndUcjt8WrwByB9o2VOrRtbBikntS5I16XeAoSYu8NZLnAkEMJA5U+byQKFy26Buvu
vHzsYYO7ui1sy3sfLxDmsAneGAQweITA2x2pZiWEECqZTzr5kQSEfpcSQkPBJovyeHLTfFfAgFDZ
VHgduBQgEYfRt0BWWF3O69GMDsdVZQUK9cWHXTH+SPLvfPqi9aGqb6p2q9e+eQxVeIUUwck0Fa8n
LW266YpnUGMcAAUT31B2lv2s2hWEQuBSj6+TZDM0u+NhOX7q5DQyS043p/Ld0H9OQRkoq+9TslkO
xfO1+nGdrnUFHiymIYhLYoeq4czrkrh3Hvtx4+Resd/tBY+DpKqgPLlG4VEfcJyuqnRlJCushGq5
KU7pEABRBcqXyeRMNW0RXftnMMaOhdtO5kbqOYC4gpUJoGbj4bx2mZucJTxbf+sfgE8PJnESnxP1
1Xz6gU8rdIpecXWB1DSwTfUcf2JUwcxzdVyG3gdfVktjYMPSIczJOcb9PS1r47EjutIWZZSVBKGU
l2IcXWpBYRFiTffjapiu0/hV7vVgo50YxMABq94C1/atvYLpAfT45eng7KbXh+O4axX4jKPGfHQm
b83+ZcBeToUPqSFtKP2lg4TrZDErgj1Wy+8JyXQYKzB8I7WKE8ejWEqv4nrypjo7O3uv7Jg6kBY/
ht1zMj8diJBe+ukOTmfuATjYpPeMkgI/EamrGVjmOq0fsuvL+brcUww4RPtikfIVaFKpB//hNPdZ
EOQ1OL2h4uwm5vagb672E9NbR/RUD5z8ZciXPSHT0Tcv7pENAvbPuu3Qe+1+xeSjq59q/+KoPrjP
YysMpzJ1qOxJhG237sb4MIFLeKM5q+u4POzP0EzN+p5bDQd9vVf9SUm0rwA42Tjo/qBPN5UG4C/E
nazhhB3xC9j7tboz18zRxs/xFew55UVfly7UdofHw6JZUX4LIaK+at4n0YQQD3sZYIKms+Oz8+PM
0c/gsvW/lE9jk79dSbKg6omII4n0LEUQTkhFADjdUpsJbMDxtLkCvprs9+EFjur9cFkdag9xAYSW
pZ6A6s5UIKrOAwXUaE8y7M7kuBGNw3vb4vvaOPhGxJQGmjKT4OWH+kEtCL6EtaHWyTI889eRcrth
2OTgYVMWeKqYf3SDKnr7I2PVQ0HJKYCoVp969kDAO8G9V2CKNNpFMahx2Z+jydUIDON5BLR5co6h
bs5BI6n15w5K0iFd7tMTBLo+2K0lVUvNS3OCBKAFSh9Mz9UoFbnXsJ6+nNLPSl1V2U4Dlr6l3qU5
2qhE4xlV4zY2eOITVrQhOPRKDCTcFQpALPsxvB5DPQ8v2oyKe2Np/2TjDOTtjTVxUwBegJEHBOTb
fBmD4Un9tD/1lwsbHfaztdSWrG8jLaTuZ6F/Xj+h3qVABvA3pfQgwhr6OYh5OqVz8ZxeADofpsYQ
+Vkn3/ut9UYf0vEJvmPLRqXkmqaPRUXAN5oAYTjxyxAMCnYRT0s2GcjYaxYlQTzLqxfmtsYQXJ8x
XMlDf2Ea2UBR1Vx94OUYMhXc26NaRixA6hZaRCgsgT5lIc7yfTJL3i/b6ZqdcRbBzM0gDDKyxYRC
3pmmSymDMk936kKLcrKOrLDZNtuWteNT+p0TXfiZqtR9H1bOun02FnDoAqZMAHVrBCfnCndVNTeB
e9xbPzXIxr8quhmqn9llo6+s5Zl9uOxRWbVskL7jIMMceHwn2+dl+rN9huoxf1OoLf+kD/c/ku/6
ifq5bmPVwRmvMGVdQJEiuACdeEFnst60LEiGOt43jzCiJTk2BuKNObE4StMvkN42wo6TMPtSz8Qu
GnUj4HmynroIlCbkJAQZaKrZzg6saeGbI6rAonacqZOZ+aV8JYLqfYaDktOCnkRAjoJ+IUUdgCsm
SjPOGkNgxKdEiUuYtY1fzRQO0qsSEKSAIrq8mk/HC8hVuEEl4IDqyJ4VBG77+uCbfaiffALpXRkO
xkpT3rri7F3Q3kx/OO5fT9puojzCkjedqG4FdkKin12NWIHefBjOjoJvH6nELUwPuzOs8cTNCQOn
9EHvjagYjG1W6WWgbx3UICOKxwK6eFSm2aweWLmbxlcJjyAFIODlbFiQ14CWdevafk/p6Ro08hDE
5Fb11R5qBDf3p5RgVQCr46+4ANAO5So54ZaE+vhUkO7MvqcFNK+bGxtdiUZMrRG1wJrxb4A3fJ7B
cgFEJccPT7jBusN2elC3C6v2rGbh7MFHWDZXN+uZc4K+Adv0T/Aq5j9UpAAloFKqK+Wk1AD+faGk
a3WnDflx3KrfFGwnz3unniWoSzoCceGryXzQ8RQA7PbxUk8azOj+4de+j4yOOWHVwlwHBhdaCSJV
i1M1u/4SlMwM1w7wIAC6QkHbIh4grrmrsvNceeAKaeRIkaOeuEMVd82Cnqn1EAAFfjIk8De6FN+A
s6y9Ws//2x1Xp/9ww9RzgTRiGoYB3oPx9xveN02iXB112CpWpJX8DTsCKRVE87SKRH/NDMvq+mGe
ivn0vHKMbNVadjCdHl1jXKmKq5kuy3r9KPihaAGcvcfUSzqva12sU2kCRxxVw3ZIH5s0zNTZ5BK0
xEeMzpgdIVIweX3B75nsv88sxIxPq9hq/Wl20R8b4zUlI74IemPDJN+lUTo8GWRwnh6O/buhhEx4
5mVpT5+qCxWs0YF0wuHJaTYtxV1g3pfQ9HgtmYJqbAAFTgChiUi51OxwVADDf22S1RkM0cHtIGAV
DzEyEX87TOww18HJXZuHGFQvKEsHUA5S0EFmLLNs9p+TuVP7af98JfXZAJVmZR4/W33N8imtwn3u
H7EV+PHpPC1X+SlqjLDLcc78y3RXt/MBINGRkviYBd51v4A3AajK4hp3iQuNrgCPgjvFcpSxL/wJ
KYp7IOVdnUpQI0rxuY8s3+P6DJePbCgMtZcm/sSOQaA0hwhkQ9BLR3LnRw/GDFbxXXSRiAJQ0BAO
u5mxaKbhiZLVQ3RqcGIClS4BTxd8K2pmyKrpV2Com8D5K8GJtFQ2Xh3/sHdNE5gXDxHNvzvdZdl/
0ZiaPXDR6x6WzbkOxEHuZ71nd38Cuvrvalxh37INYSYE/e62ZPuPJaOmXqzSUJVhC/86/Jz6lOF1
gcxgsZHsYe9jTxkEQtCPQngU9jUOQGCx4ZyzPwgzD/mLZqCaQXYK7YsL3V+RuFrhtSTY9V6i+rbq
EaBrX7Mv/OgpPrntAu1TXxlFiCKCEg4bnWWqu69dB+7NRlBedRxfwg9Qt8GLAMgU671xlv1kl8hu
KSf30XNGaloEBg5vFdsg8vEjyLlIuWFBNVKc7/9BkbV/VOT/6CX5/j96KT+dzudcK0dYBt0RcOVR
5jfgSYE/ZhULzPJpj+fmT4wZuGZEJQ2d+QrUwLlSBwD+wwWleQol4ENopSFe7l7zIXs4DR4+ndYS
jnXB5W4GCVseEe7KnbyzCmB9B9xPas+h+24uwRVcEEh6SrEG8D7Y6AJJyYlbVvHktLT6KC+onQ6m
CYtPv4OqCdJZ4u8kHVxn5ctF2Nm10wyAaWiyCdi9GW7xcAVVBez8ETwpqJBdvGiCIWxHjUGhLQYW
A2wqkW7YLcD2h4skAdiTlArNZ04Bgk/RIKPwpgU8Wv4E9b0E9k+L4Mc1sDQP5oAkcZUiYIlNFBzc
bjYqkyoAdF79WYGvjAtn+33C/Ap4sDdM5v971Jw/Ddpv1jftdSPpJvm4PR4ha5izOdHCRcDyBz4D
8qONsAVcRCGSA3WRO1Zu85MNjoLcL0hjrsHAXEvXJXM+hAMkR9Rz/1oHgMWzFmEPRTMl3FzvXUC3
YIyvXTze6UQC0q0606GsWQEOCirygWVh5bGLAmN98rZ/P8flDlaxxJ0k87z2iB9hZq5Z2AHX3vvZ
GDpwgKQRkztztAnAC6u7JDyzqAGx/IPdEAxlJsYo1odd0m1rZXEuAjaZjnVQGX8KKf0DsgEGwtEM
gkoWOHW/Y6L1tUK06TAZtoexRqRYnjrj6uN4cQ/2p30socqASbvgVpQtYZUUl+59AiAsVC37QzDd
P6+yDNRO9p4HXF+9DQfc0SrsBxXAXoDSbYJALAnq/QGrOp0B/wKoOoBVDQtOflRSaa4vuxNArkoD
ae2jPjI5isPLIkwFM5Xtkebw3RU/hv2iy3/0JHhZOHuV+qUTCLL7XyrB/XwD5sdAeo7h90AL4FFA
hzcsSvW9JPMA3B2DfbUr68pHp4mtCQkgy6R7ul6/amPNCGboNFTRZjDtfQsYb2cGwjdwnymsNyZx
CXJG1vnRBzTbIfOUWCmlyXAhX77PxTeRw2n/NDFWXfHkaJ/MTAcOYFf9pC/2VAla3uEIfnqEUwfg
9ZlVNMlAh01+9hwrmBjR5LibDisFXYVW2ppj9qi5r/kmnGYx8UubgJOGT7AeJg/sXgzJ/6PsvJbb
xrY0/ESoQg63AJhJkZREWeINSrIl5Jzx9PNBMxdtyiXV1Om2j90uI+2w9r/+sMIcO59cI1y13VIG
IVJ2SnjXEfIue7ib9NZSCM59Dn3Xf+6LYGe2QYp7mBNgZWpi00gUt6vLs2U3yy5HAoxzYbe+zlVq
a7MnGj0ZcPb0Pu+cZOTgiEgbgpodeI2BQPMFJ2bTTUM3hXlAI0bYqUwayIrNjptOZAqwd6WhWbNK
MStDdQA1t3UpboXMmReh8FGWLlK3kTnL51t+xD8VUyP2zQTuEgE4mPY3i5b4F974O8c2nPfImxik
HYuQ1oCI/WCiISlf3VUBVek9UMEphBXfAvwxztJZmib9qbQQczbbyBxcmXN6q5ytQTmqBqhEh6Wz
0IM4R691pmysQV5aqnUZqvBsdqzLw0WFKVJO+UZqSEvvruWny32x5LBhkRdt+eTeUWNUVnIZtABL
rZq+Cs1Lq9MoxZOdIp9UTpk5CGY/R0WmV61Dfx82k1MQnZIG0sKzmDED/taKrG7qlDzoND/44Iv+
kC57YuwItSLAYOBoVrenWIaJyRl/7MxDWFVPvnxqdQ9XB0JXCU8Kl0aeLsI5B2hChqsm20/oFStP
b05ewIw1Ye82C8wS02suf2A06mbDSFGDcpMb8s3sOVG3vX8aG9NpUpLR4o4NCbZu+ErYcaN72wKf
di0QORKDY+Im16h3GS2szBMWI4U8ARgrCShbDSw35BjfTdtaeJz63AkAcQQKhRpjRo3/71E2lcGi
wkk0Kp8wPV3SNOjZ1vCoyBQ2nO4azQ3pCAiJBhyAkSCdZf9S9upeCx841dHJID+oZiyVxd3QErrC
yvT9hvQP8ze6V0S2Y/Mj4oN4axdgpGnkCfnUnUhJLjmZmAHIWDne1Zxjwe1hxOunYCAsgvbJVckO
QbWdgDZbzol+0JGLDktE4sGNmrncriti4iYEW41/V6sfMqtnn48EHo67UdF/jbpCvDdq4L5c+UNt
a0m7KXVl6RvnSg9+2Cakf+y1+FNqskFTSSdL+6bfPQ5+7Q9G2Zwk83XE17k0T+RAbozuKZY/KtgL
BQEZtFLVS0qbNuMs9/271ZUvXgzELSu6oWKhiIGnod0cLi1RUJVGEZoTU3HfJ/116stDM0l3iXqf
lgrRA/Wr1qL+7cp1R9O7pRHUVx8GfW0aZKTei3ZlzISMqLXl6gRgnWWEGhqIleSrKl5zYpDNqbhE
+nvfky2Gij7hTBbh259dMgtHepC24eCHBFGwiRnRazyA0ToRFsdCVuCdVy444qtEMEUyUHh9j5eh
Y3ndS9PQcCMF3K/FTTnmh7GHh0H6hkdPrISr3V517yORoJ4Q3jG2lE0+DHnrY6DSa2BVNAJ0WWnc
IO+j8yT0uh17HxSzGMhicClCGz4EQAotWnXi4Kv+o63EJZ/h0JCXKYInAsSr7VlovXXOtuuRFxjn
6a4tsY3XI3AL1gwOc8M47lvgLBPSaCHAHTBYCsiJtiRiLapnDbgpxMGG7bnHniaKlh5Xy1cCpjGK
VDBEseRy2hoGgseddrjBUcTW2jOwbXPQdUiBcb9vBO3UdR62xzAQre7JkLaC/pDQ37OgBgiERBjF
7zR/7BHiDCwYJQhp9BThAzRG0Birc0shNklbKV3hGIXBtVBug1CFo0PSa5a86lZ5LMiK0y4hQjeZ
QBLvsSiYVxMw0Ov8+IoHFSF+Kmf9o+qvyc0jsYjydjh73nsKcGQHUrkfKXW56BxkWd1prW63dBsD
fs4Ui/RTKIfZQROntTKisZYPKR6YhRk44gi7VCiIzSyXuiFAM4WL2a5yciQnf3yfSPRKiwZOymTA
sayj335aEx7Vs/b1wzLIj2IGFWlU9jOebZbYwnMQ9lClq27nFyuzvgp8z2LScAFfMMr3Ke1US6xJ
AJlooyBTEzn/KujWzRYC+jW0LrJC0RuJh0BS7kr26TKoF4pQHutJXxRAeHUOU7XTpEUHgGkKNLTg
zogWu4B81+t8e8OnuRSOOG6m2JxwGAma2PElzK0Er19XcbJhSXpgesTBuIynczrcFbTepMHRKsOu
uupIv6bp+lVvSftcmVYRHSMH/8CFEMAgXYr4enQgHqU2c7KwvJch/yjdNclfazAPnxIqbFLoCaTR
DqAoZr/stQuFwRT9CUCzg/hpDK6y+Ur0+kB7O9JUd5gO+XhnxpfQOCSQsjqMC/WqXfWytwg0bxvD
pE6za8YI7qoMM2wqkpSoGYNhNp6LGMVfBiGFhrha3E8GDJlqeOubFRe2ANq88XdRvlcmeXDBa1bo
WLGTAgDa1coW7SMnFcut7k/3Adk/vbYqcJhVLv0UPzQiWQJjvlbUbjljq4XF0hCsZCUBaceOIASR
R+Y5mY8GtAvR9O/mMoKETyacANcTDDLz5XOY+vi777DCy6O3Ia5tv6ZqzXeKwTBHWpFmLhAdGC78
KTHFeiIcl57OoZGEPJ9KMSXvpqaC1OB582YKsdxPFAERBlkxHAuKe60Fu2xXIsysISNDIEUyi/Vm
bhHifD/PW3UrJQ1tI5yNConkNbIPWBVyWMfaQZWeQkmyEx4hhskyJYT9YGGK57lOrsKcQx8JlIrI
AnXYHMxvBc+0piSUkZ2vpIKoxvtAouPFGmHwp8YO1rJEcrhH7wsUkGiewIe+WbHI06ppXivgca5L
s0KnB4r7vF2bnVv7KgSNO5noYS/wlqPwwawu8TII+/iYltmujYxzrN13WHb5dMQVDcqSuMnjaSPI
s8M+exw8hU48wOEQk4uYar/ooCiMJzEl9cwnsrfxCawCtuak2yjjayq2T5KJSEhIst/q8BGMBGYG
7zVdSkFXmd3nmmoIjLcVJEAiyQ1aOHpRvU1grgzZPuge57qkiJ9ywY34FEZv/IpjdSlKbyagMfHT
QAqGXRDkPI+dKXtVRf8jIDyzC09RpL6nfHNxUg6ejssavLks1PcGbTWDv6xorzFgKMVZB9eumzHr
Vn3RfWqnwA0pRWuZN3pPeygcn6qe1kHSA8DRF6SfzEwaJIgV5I1EfFQtfGrJBvQ4+qI2k/la89yY
iXqkJFHwJ5awYbhS9+qOogCEDIeUnav00EjpwY7qSJy6zUPvPWK+uvTKbcPO4TMlsqraBB1sQjoa
1mNEV7ILOL4DFDp5i3Mjx4/m2koNKTBsMYaFyQ0N9i64qEK/rQn9FEryD+hmaVaw7lvpj0AkoTcZ
riMn4ZPI1q1Zi7LbWZH/oRUcxsbuPIrTxiLztfIb4odkUFwmWx7L604QXiby37RJcSiDNe2lnQOR
OaMwoa33kZSoHmeVPlnNs6fEGH94sJho2kTdyhufb9dKY3y6iSXKxkc9aw7W45wX3xophN4cioBo
xu+BLrxkdQtIEmP5LHHU8i5K6ZHXZpsInHRrq4PBTkH0io/keur8F4mjgAF2V47SSZHkk45vRE7x
WGPnRgC3yB6QV+kH56uYuTsk4fv3Bdmtfy/WvdRjBgal+A6C9X9i4/+BzDpxxMPds+pTUMgkHIK7
1NLZqCPSyT1nRr4rBfDAiwhgZuTJxaOZ9xuzQdksvSpJbXuJAfpZvbXD6DTNpfMq7v/1+5vUbqjA
/3eTVORQZzC6vzUCL1K9aNreq0+pPC5Nk84gqeRFP+dtgX+rA2bpRMRm4R8p8x50MfmYQItoWezm
lTI2SY4Ow4cKNRUHJ0WnFgvFZCXq8X1WlRfSf9y63iqmsJi/uxRFO3MyErwx0Tp4z3JYEkAOaziB
S1hggUgTnqN5yRaGq/c8NydLcIPh0Az0BsHh2msPZQzp9LMHCBhjw2F6JzY1retWHjkK8wjVoAx6
WIAPdALU+i3vw59ipG4A489XRjMDW+b5R375NxQqkFVdxSnfVWrLnZiuUlrmRR6ualp8HZyVBi1j
7dNLhSPPzFCGvS6yIDcVGG1wBm1Y8iC00PrhKYh+oOLdWgb+781p8G4NjurQ224sA3sMS/OUXeJU
Wa9Npl3ipH9OvfGg4RXcqsDOkv6g0B3UyqcpNR/GDObN90Pqn+Ne1bkDTVE1BZ7T3+8nKqW0ohfE
uG8IWWwM5rzCIbsOaU0dPAj2sg+O9CRllWvU9cMQxg+MeIMaTbcuCflKfoashA0vyLN1G7fnIfF/
OK19noX+w6b8fE2aCGOR9G2iooybs5JaNnGdhdxjiGG8l2zB8TYtFunzaPfqwLItRmAO3cigeUg7
n5nqz/0qn41e3A4q5fnwRC3rVGp6P2kHqfJ3svbSNWcDWouEgqCcNyASt0loAsNmBlcQTzPfJRTe
UhZliAMpvYFsaBgscX2eq5nUT7ZsPWmbQH8OLYCRel8ERgq602Jb0uyy4UUwTvWUQK01inXPYEvC
ZhXAFBhz416dCGTHMWhs1B8O7rfwP++LUBasSuezJUPrdi0L67ry1aapT4UFu1SmaZ0A33lM0Qpu
tkQHLGOzaWIN+AVJAw2QEp7JQG7gq3KpquYRgiwpuj5u3k3vPwZa9EupJXIHhh/aOZ/RNH9/WQsD
S74rX5Zwg9uOYzOZcqmoVXXilNaW4kOhsYEI3l1Zz8VUtmxkNKCFtg/FcdnCDBpzsPl2IUemK009
PqN4XBR7M+r3KmWEHvONU+qoedkbim03TXd9Ij61mmd7/qsP+zk1rgLf2ooHBntOViNS9pCQ4nlH
y2f50aMYKKc8ENatgGUp3mQAPJEw/FHag5YYi1pFG9vq11CfEwHb++9n4z8WhPl9gAZAceVf/QaX
sBItaEo1rWjccAb0wM4UDO0ooVTAUGU0XZXdyIoXAogE1Vdrnr+/AeUGGJmHjiXqJF/oMssBpMe/
l4O+npp2FNXyJNRbs7mXpjm42yxeU0DqBpQHJVUV4ESRXcr8vo52jb4ds2WOibdxrxN3hGEHJK3i
VUPThiMy+VEsoNEOPL4SoVgt+vpDLuHC7mT98ftbl27YpF9u/YYiXMuy3oWWVJ7y6ajorxmEr2qr
NbtEfK37bSWu4mnpoZ4YzjKXN89TeWnzTRP9YEN964z9f/eBV7BMmSjpys2KqpqFrncd9zGo94pH
5+9VQduqcgDx7ufKvhmOrQbjJiajyeYLJrzFYdvgeKRv2/GHEfW5ft/MMGtOJcAvVrdmLvrfH7RT
/bKpo7E8hUAX6h+rwj14Was47WA8YQjo/yv6dbYGT45cJEynrV+9cqJnLneP0Jvb8Uy+6EZ/HjLX
ID94Y9ElidYWNoOJy+HE05w23hHzprGI/onu+BMeqj+m4Ef0pp1l+O6X4Dp27iSs4+hRi1ws9l06
SAhLGoHiaalfIDr7sDokCPFuFLkQQQJE5tEaVxn4TLA2M/peNhEdqWZ/P2Y+ofAvb0eVTVxRVUUz
Prny/6n68mHK48Sry9MEbyHaa+Jy8l2t3wGCyUghfqsgY2g5RJfGZ8uaIju6QSptwqgK9klwIrDQ
EFxSmrNxT8vMCAmAKi4JaokYquSlQLis0UB1Ot0uENjluzTYNcWuYw3JaS3dy21t98wpj+PR9ftn
0285858DEStVlacT2dw/t4n/PFxs+pImJml5ghjH/94OT7H9sP3wnCcD+ecTxY4NL2VBJTZ7V9tX
9n5MYOEEugPhgqpz7RfaUtpLhALOkYGlrTrDJkYgtqCn6MiOsiQYYmE8aMdyYUDxsgAO7XGlo+4D
x3V6m56zmzmhixpygb2W49kXWKmuYp+d7er0q7Bhk62j+TefnndA4c4sSz3PPyyXG3d5cJHwuyE5
CpnTo8i7wOVfdPf0ix2kV/afzNn9Se3n3R+W9btmybnO3gHa8feQFLHsuI6AD+i0gSG1TJZXJEjE
K0KiXYjv0g73sl+UpdoaV8rN9Buupb/Tn6wjJpKstK7yBjNjkV6ypXHvPYIo2Y8SbH4kqatwUa8G
vFb8c/aA5QAOLngZAHMfsOhAoR7cpftm0Tm/O6wSkN2vVFdawdXeFk8QJnBpgjnhVjtodDGWabPp
1cyc5G8BwvWeYCa21zRZtIfs2K+mfXaqNjKfQcMSRrDFBblSy9q2+BScnF2kTYv580ARdyDGYYA4
/zfI839UzNfmX4WL1OHkbL8TNL9KV/mqXI2XgXBdl8O649vvNEl34Q6iMg6sqnOEmM7rDx77BY75
G2k5LtK7gp/L+W/lZxOrP+noXb1DMJvznrEiR7zlXUTEm/wV/FXkz/8qWNjorgmcbe30PF6C35Zo
l74DLX5mxtsru8e2rH1M1uYOUh/Ziv5LOxuWYS2ABcFO3HhLnMPtXzJmnGy6OEHkFvi1XUC3PAJI
tsRua3ROaZzOXW2gPtLH0AdaGFioR7qjz+kJAjNkqxqxA3/gvfxTktrHaQY11O8woIPtANdxrk3/
0GTiAAc1GvWiv2+2+I44szlTvDGx7N9q1ylfFOv6hS1Qusv5nWFhbOt9735Ei2KLzHyXrEe8CIgo
x8G/fIRfwq/V5+6pZAxwDnzMttaLdULrjFJUvw9/jWdjH1yEx/ZXcEZmXD5kC7IrD+mRgOQBqtdD
+GCclI16xx9eyvhgCW6GY6t6x0Q7Ns/qIV8HG8JKlvmuQ3ZsG+6s4LYe8WU9jGv01DviKV3Nkde0
IZkuFzwYHtHe5WtxldAQxSl//pfMhp2weSCw8EyPbf3nwXkHMbIzJ3Gejtfdx1PioNJiOmvuH0gv
LiRHZh7TFXo/U5rEoR3iK0YluKhrOqMDnmIfnqWNtY/t83xhqEE27sYrjOYWD4sX0f7z9HFej2vn
8vHhNM5Db5/Xf55dUjS5bf7MaD9kzgcx10zhC6RLnoxuvLM+g1FhfN/+sP4bKrvfl/XfYulXZE2S
OPj/vTuaA+Rzv47KE6U07YitH8qOb4gLH8JzawCAqNmDRE8LacpkmPcV9LWBLgN6UJp189HRm4YG
wlq39Sg7JYQUZfwkwYnUtI3ZiY4SMmwnuFo+VnBJvlCx0G+l4tr1+kpKt3pIhzS85ApsykXHGX2u
NpP4fSSDd+plVx0x+6LRqFqNo1S0IoR4N8BSz+VpkcBEnOEviWEpcmEZQ40x90Ae+S61Y0AWHAcY
6T2KLqM+RsMqZ3cScJMwuDGhuox0qhNK+ybcBj6KJouguJ7DHvyYGRWytO70/Y4k/etty1iiKyA4
1PvW/N//syHlYdkLU+4VqEw/NHj7CgV5Qb4OIoXWfNJmrx6F28Lx4SBSwesF+lvYhN/fxVcMxbKo
zMxZSSaRdSD/fRNZzekvVDQSPvLzpHpgbT6uUlvmuJV+tEnqNIQXfX/JufK8HWUmhDXKaeJJSMP5
+5JCXZpWmU88d3OOo7skPNTVCnbR91f5hDK+XEYXCfWQSKz40vfv0iLrLFnPT4Z/nxd/MrJG5PpC
fZclW6V0khA0ZqCh+UOh8fW69E/JgePDivBuzFue7BhmYU+MWH6KvYciWEnTEn9ubfwNcVyBa2Yo
O+J0ix9Ibl+rm5ur3rxUfxzFXBPE/IT9fxQutMpNaM2k92iP2EQt7WipOwVhQ4cNT7qR+0MHyZbq
RSSIEKEo3boDB6kuWkzjqTGzxaTO4OShfks4L5MW+v3H+dLune+W860sW6RwfcnfqpvSIuWtzE9T
fZ5qEIDOR4n4VsEb7KFWNePm++t9nWs3F7wZ5s2kCV7b1vnJxKNiaLdeI9gZpY2mXQM6gTR62vBu
7nxMB9O/zktCDR/y+5v46aHnw+Z/5ntaiZMnERd6UrSPqUvhM21ndDtEthERAPTT+P9ydr155Jvl
RYtUf5DyfH7HCzl1aZoXZJ3FLtAeoD90TnoC0BZK/fDj570lFOgsaKKoE15AbIqmIxj8+1GnUUdS
Kcf5iT5tDTFp6vJ1Ta+rGQw8FeaegjKpW411tuJ3VfoL3fBDTKT6j9dNTJ8mE86qkMr05exuVFJv
RHJ6iiu71uykhfCKkNdtYQ/QqhhIU2QIOPTJfWTrgWvgzje+zNHFSLfx53giRrlUUFbZCFUhwRCW
ke61c0rpjqE0OzBdupmNTY8R6TvUgqt1audsv5o6nlajYftY+iDWevx+GMn/+LDolIGJPlduMv7+
frmR1OW0+bLkVE7XCKKCiX6Xbj6jd1khAQHCJhcUvMfTn+ipWBXEyHrVkHCKTgvp/ptZwSA7hPVK
8mX3+3v7AjqwkekAuDO8bM6M279vDeq6KpRtkpwGiRYLka8UC1M5Esu9GoSP76/1r0H218VuEA69
jVWSUIX4BE9RZtmQsYylQaQeGNiRuMlKZ1JhQoWQJzB8S6vF99f/so3dPOv8Lv4znQvfK/ui8JOT
ZSp2AO8A+HMezaP4Q5/jVj4/zybSTjWCSkRNM+XPF/GfKwVyVDetWqJ4YqkaEnnVWp39ZkgBNvj1
QSQWSqNRXiEUG5tXCaZk4GE3CjUG5phL+MlDqdcbX137Me7rMF++fw+S/o83oYrUEBDQCbaTrZuv
XpSaVoepGZ5ysBzS1A13eq4EyMFX+ZpKaBbvMJpAiFa+5hBizJmDTTQbBhbPc6aYjmtK6sKCAbnG
fGCW/tWYMdxrisPElMTT3HKqm/uyvyjJsmYL21d/+jYGM/gIYMYZO6ilPH99IPDdw7VO3XsDUv11
UC2YDxF5Y8m+fi1R5xKuXnP0ykC+anw+U0xYXqRmQVZ8tlGWKlYN1/RSHsbsvsWYSUDitDXkDUsC
svo7q9oZ9R0nghcL5xgAxwJB3kk1Rju76+zyt6y/IceWS1fQ3bxeZM29gTOe7ir1CW189pZexj/A
Ss+AH1AmMMnwYOAu8tQxtnno0nQcN5F6Frg/S7gr5INfM0fPabggoCd1BCwa6n6XI13OIK+kqKNP
sGLYPfCTo8qVtxytkvoPunXB+JUNi17bNMJTY+4nealCTq7hP7kRhJUTdlGfLSn5V8tRG6orB0Uk
XxCVhXXPuULaifREFUppipUfFohPCPuvqkwW/xorN5M2Vam7QGnC03NrByTj2cUjIq3Bulj+TNad
iFUxVzHqCZLh7rB6oZ/+3KD6qxwSOs/4DWXRD7f0r3UEWRN4oKTLZO6oN5sVrfAkamspPEkP7ZP1
CzEqUh0ojemz+Ds9kT4KiSKRlt/Pmq9YvwzhDlMMA+2Gpoq3uGiqZ1AfQz88jedYt2XMR59G6v8H
q9j2l+C5Oqk4kbyiGughvG8DZ1rDfJdExO7URy7CGsrJ5LG+QnOPagcB25HXxEZqYJQf09pfYDYH
r5tOVOw2F0uFf+yOv4pr0rndpbok3lOr/9Rd/HKYQCoFzjtv+UCsX95k3Xq9PglycMqU+0JfWzgG
V+tOPIUWvfCljguO945+oqKF7O0KdSU8oVT00XMO9zRXzOA+tTZqttGTZ8Fbi8FSe43fxOiMEuz7
l//1kyNgs+YClD0UhP822a0h3U4IRBNPnw8oYeOT0YBqknmIngk2EeXyDEZb2OWOPxS+kvxli7y5
9Fy2/Gcxz2oOvmGoCUcYn2K+K3GnB0UaF6K2VIRt3ewHczX9aXEhzGBa2MmeMiXFjMKAYm0rWMoA
+4S2uWXRKjRnQh7+y9ib105yEcPRm4aWOLWuj7ZhJ24Fhd6WKxquskSg/CklT/RZiiKbiwydVLwz
WMjkZQn5ulzpEe6rI/251+kpfKa/nSt2SfYrYn/ZlaXZH4T0RuM6QqLOVtro4EQRQY2YeQku1lAh
vFucqCBGbBusKWwRlhCR4MHSxF2wrt0WVBR7Khzf3O4jZB1+8k9Y2S+8O7wFVSCxwL5HZhAvf28v
HJJ2jcOPLuJ/ICDRjt0K32Osu7J+URJkBuX+p48zb1R/LU4KufGzCwdnYRlXmJtTQp3JXSF2MYJz
6yAFr5UCvjZdBONaCJAhc5R82onq0JSyBWQRmCpBAQqZSf/vFYlUMkIHmUk6PQpVutlQA70JY60K
8GMgEQbajjkddIjRcFeVA+r7WKyARwpHKd5b5IT6DyfYL4XzzdVvlui4rogeUzF3qPBsqHCo4PjA
OaHinEDLNPyh66/O5erfL12XyLzVRAM2pmQoc7n7nwmhjKqWTU1uHjkrJPOYXzT6QUA9K0Byqj3Y
BwlF984AW0TKZ2z9adugWR42PoqoYGvJtG6Ej5AgrCYtVpWu7Twq8nAst5E2Ih0qNplluR1UX2YU
lCA/O48R4LJxreQd/3DyMCCdWcJ9Ij4jEfh+qfk63VHlzY8HyKKKknHzMptyGGCCxsYxbF95mZB6
u8oJxGsy/nDekT53jJsXSY2IzgEK6LwO39AnsiIRoqSU1GMEZHlCDzaz/D7SaWE1ixRzMKxIFSce
3aZx1J79BEegAPW8PsudemV2QLCQSUNeCfDiWQ4PIixhskC6ZRFA3eQAtbAepXHZbdN3+Z2wS4Lt
EdPUg8OSUuKAga1l64bjNvhUronmoryqp+xtxCz+lLNUVUsPpckzRoEA3RiFjgcvPdMiHTAah0pm
zWp2MXaEg/mLDIXcRkTLcndMXjMop3ZzbN6Q7GTwG/GEPcMQtfZaaec77zq+xhCxdgnkHnz+fsml
3d+PH4oFIo49js2KiO4eri5N/PBUvFrvxplZjMD6IYfYecQLhPoZJTWQcADiD6H0kLwPV/TU8+Hv
ZRgIu8ahiHIUg5nV9+Pja3GvwLiXYKLPUX+6/Nmx/M/wF5XCH8tmmoW8rqi7eMaR8UfcOHUdCD0p
ocjQIncuSSb447+xdhD8s1U6mjrreb6/GWOea7dDyAD8pRZSdQtNwN9zsaj1ouhz/D6SDbrgTbWk
Ul4xEx81W7Pj9YDtVeuE98JexAkTN8mnYJ890hW0juF9u9Id9ESb6BTs+5Wx7C9YZr8gQjkjLkW9
t8PXCWW4/JA/C/fY42/0NaX/iGPLbwxLtu3J+63gBq+vq62wxXMTm3GFAA26jwt55z8op4QO3ffP
+4+VDm4B6CBZtia+Rjd7sRXUnWRUmnwsySZoX0fx0MwWU/j5EA4V/1B0fC2OuBA7i4yJEowU/fbY
Put0M6MSj2my1Z1cPprCO25usJuz3PHTH2qxr49maNQ4qqYCfnzN6Y2iUObJUvGYYZJDzhHhOZPb
q5Itks0iTT+scvMq9ve4gaShoN5g9ySS9LaeUsSsAO7RxCMyi4xSzqPHOx5kEp+//2DqTxe6+WJ9
r0RNE3ChfljABxkTmzFZYVTCSk93mVWOA/irYC4VzDvaOxXzHlKbs7WSrSVzOZJLrUHlnpXNPu7u
6OZe4w5WcFKg9YUCY6M1QNLOpsNawVLDLgSXqWchiFxD2g1zqbpqqGBnQ+r198/22V357iXerN9p
KAYRS4R4FPDG5DAvrkedlc68M5q1+JSHh7Rw1I8Zsx1chbIN2Xuy8nGHfKCXKD2m6kPdb/JuwUFc
KlfysBY5BEjLCcvTfJZSqfIsa47Urf9svCjv9S8C9x5xrvuld04rQtbdmPGx0X+l1WrQHuS12d6N
3YlVFR3i949qfN3zGS+I8lRIm2yP5rwO/WfRK6a879S2EY/ik78zD3R/YICs/L22w0AEehK8jILy
eJ18oAjFEzH8jbE4jH+8f/OFsic2sQbOPPLc+iZ+tJxp0+C9ZboY3sWwtBocKB1arsGbdckv6Jc4
q6vY0GCYe1BO9QnaSfgbYjfeKRSepi3iAV+gu0aGATSPhp02u3GCtOkkc9zRuThUdxy5v38Jyj/H
8n9egvr3S/AmIa8soSTMBnRM2svpLpzWICV4iGIwi8GZsh92FOcmxnM+9LyT125qtJLqQen3bbyc
1XMFFc06ynezCeQRfQ0qy4CSJsY6Y6mdINJoOBIoB6H+4Qt+7gS3g9WcGaTMe85PnxP1P1+wEyJL
yeAHHjuD4/o+TlextyjpzaGhxhUFaVKPlz5hRmCkCtty2aKuB4sJ0R6X9RHFjt8+5gE0B/geJg4o
ndubl1bO3TG5yoQM2BJpSm22yczMmTzcKVWiTy0bmhgmaxyA6HGPLl68338U7V/rpqXSt1EUHo+w
4r8/itzXQ51N4nQkCLjYRC9t7wb0slkfWpxfCAL2TJoEbpi4Rb/Erye/UoaqKIKxDIvvyhGCExa6
DYY1b9I9Ar6U3vqHoEGIBqGya5gaywrfHtR+iDbmrR1fsD3OB0lvSy/IypN4gQf+iAvXLsUtp1gb
PbidIzFxV8YjLdNV+fb9I/9rGP73iW9wTMSknmdq03T0sJIiMkLY4++U/bT7/eO96gACsFZ1Royp
3gz2fuoDc6zZ/aoW1x3fUfxDHKD5oKk9NMfvn0j6DPy+GZ1/Xe3mANX5kjeUUSseaW4EdE6dZI/P
to+oiALGzj86C1M2e1AInbAHXIv+QIPmA8ev7VaPbfwBFYIHgwXADEuNkCyRcA30Rjm8PmKd3CPe
wYwfK18qx9wVcvQ4S/zGGNT4ZXaEbTSOgcBlBEIazuYjpoD4OOAYpr4Eb2xALfU5LX0Exc/orPQH
/1Fn1cOPpHfGzOGPhLsJdai3jpo7H+rlsMWwADmO9YKpefiATAilYHLF2vBe2MbPhAX4v6NrgiOP
3cYO+hN9LbzMwupgbfm0AbZicvhD5SqXK0w4pnw2Mxk9ByMdlWAMKvv+h6VNn7/mzfs3ZVyC+NYy
PG7l5v37Tcm8b1KYh7LbkMjn73yiP0y3jhFrOA1RFmf0RcavXNqQsS29dTgpIAOBJ4PUvF9Pdpex
GS2HdEHtPdtvpXjajPdsX35MX+Y5ktdWukP2EWJQg+eMPmNeoeCK8gxSDBdZcFjTQ3UfSmiSWVm2
nbykudlIOz16tLqNRBbfiBAZ0AHaa7ouIgCORR8eG8CU5ocj7j8wH7Y4qI+zVask6p8uDf9ZLItO
D4xBHMcjjiMWePTROKUfQAl24RYnbd89cGJ5j0lB2ULCjFbCJce0+ThvfX/YpeC+hryZH6Y91/3H
R1J0XZ/NjVQKt5uC1MtqM/HraYSvVqpLdKLpFo3T6IoXHDXIfpHsYY0+iRAZ6YMFei2INnqd8Tzs
NTyhl/mheivfZQsvx5dWww0Z5ff8472QrUOYdPim4gIxwUY6ZWjXic2ygOxt8muAs+NmzcZGEtQC
W6tpgIfkWKvhQwWGQiNh/u4Jwyre/WiZkWlENNBSXLM4FsVeEexoNd4P3YbchtgZ782VeB9tQtLV
EMDZ7b1GprMPWgRc/iYsdbItPVLSfhmkyy9m/0CSBayNFq4Cb87oaHIIJov6h1LuH+coPjjmUaZI
Q4TC+Ga1041cUeO+G4/Fbxnd6Gv+qqerBiwUJxVv4UcbA+KL6IhXNcah3u1RrVWYNjMxkNNQ2vTw
0IhWDnF0XCFdLBC4x9Apl2nnIlNBnRvSx8XrBfagueTUnpJk1W9otvmt41lHpOZmvfIUFwEDS0tD
DADGd4RmjztsHkeczO1ZZCptu4/CX5K9I6xaCcQW/zDXaI9SvBPj4/8Qdl5LqmNZGn4iIoQc6Fbe
4m3eEEBmSgiQQQIJPf18ypmYqMqqqBNd1ed0dCbIbLP2v36TK9OGEIDWodil+TDyuj9WvD9m/b/X
CVngCKaqEGCQ8Px9t40fdTq6D5kYmivZ6L+mVLcUCqyrjKX0NVEIbAB+As+Msu8ioOmTiMYAm95M
f2ksKGGBF9oggCZfXZ3m6soChoqZ6GuY1UeZhqOKgXq21hXc6yRdxt6Eps433mWVocxQo3nqt3Cn
jNbxq6VsSdcJcTDQI3NDoeIIRqtmo+HAymatq3cafLp8JAJpKbBWT4RIgAa4YFbUq+szvLcm1kZb
CaNXNpgneD7+4nfjxUsgqO7lSOQnxNPDzZMgCWLCjJxCpFvYptNBDb6xwFToRRkwwGeHl41nMrbG
dgLlq4roXwk34nK4Qj5cS8zxxeiFjlezwxQN1zTm0dimySSQ2/xVk3iQmuxCDBDAGz7ljtDyYCiE
hNEebqyOw4+K+MPDsg93lxI8CjyxckaFeZlXjhRUbIFQ1b4gJ16/kHnD8U+uhroSl9qi2RfQXRVD
JrADeGkdRxcHt5hFEwEVbXMnPUH8xYr0zoME72ebJOAAa8RG704JPueiTdZtTWp5WE/Hny+w4Nzm
AdwqA3cedlWpMgBz5DWtLUk6Uvq2J0X1MfPV4HouaX4Ahgxl54lRVOtkSsStJifMZXDSLCp99NX1
dvLGiyuex2ciAuAc43HbjFwcUoRl/EElidXq5YqFGS6hZq/Q401nBo4Y4pld3KFLiIhCr5YFOWqZ
Xyxy7zJrj8mEsAGV3j8hEZBHRSAh9lAsr0P8q3BKSWnCL1lNHgijuXQo5L46HUWITOQdcPmRFR2C
Jxb6I18lZATfmmm+v+wA7MfYECj6cN1CgpiXNgiYAET2JXnvU73I5sKJ8xj7vTpRZoTQiLYKwbU1
Bgo0FvRlbjxcyIUPXTz5SL8wUpRPD8o32mXynkb/oA6V7kNM1yJun3XYEAHGFnk336QCyt5ggcVU
7+1P4YEcB4U2rPLGeJ4H88MO23npi+SBSWlLsCcJ7Ymd95MIAK96Oghab2pA2kN5zimd1upn/4YZ
ELl+W2h+Pr1nurYvp8rxgNiEqjfsvql/m1U1E/FRz/W7MZ7FTjt/2rdA2I3dOsoW1xXEYfknyy0c
ziHddVE2z2GsjjHEM5iaSoOFTm+kc6Dkwk7sa0BSC6bJeCn2zcv7OxzguISNbvudtm7WYcZuHSRi
F1BFl5WTlWGV2k1jvxsbF/Eu8Q+QgRSDvSJZowTEo2fdNnp21mLsnM16T4vm9baxb43f+v2UrVs8
mnNiRuLv19Oo8aPFg/VAnrKS6u8trpCHxFDw0GuXd8V+7Er3htuoMIknh7k4zxodQU36kbrF8b0U
TvhHsSfJIxTGevYiTAHYwgNBe0+63fg97ZqlcvnonhimXo817uVXC8jzOXst1F19fM3JTKM+YHjx
mq7nhB2Uw0SQHUubffEj3mi4CK/b3X0h+sLiNuexVX6+KYh7LI1SBGE0FZjkpDeFwoIkLSz17mqU
sPA/ZzckxxxQXmKA9I95tiMbIZKh8cbeWPUfsc8Zr+FTY9jMBMU0f9g8/614782qhF5zo6HV+HUE
E+pmJL3u6Xs6kDCpyvfw18YZNiDt1SgH+4SGfOKmWfjfZ4Yf1dzvrYjOD+UqrR8EWL/QF6Ft31ct
u7bTpjNEpoUcR+0ryobL67Vw5GyitMvn3TnAvpcxfGb5RJSuLkb5FAA947lWNNPR46W0DO/NXhgs
JHHd0vYqI9IitMRuM1fAKSHjLD/Uu/xrRBcvVzY3aSfdUXcNohsW11gvlP5LC2uZMzRrf+ZpEIl2
HW4HAn5RC6zzmgt6kNMLMPUuEGcz1+TlTXIGWOuDb3jD21LJzPvVuh+iIV7jbztPw5TTzYM1TVVn
LJqagH3N9g7of8Gb+X39AzIAlfGfdSVNVcoe2tvA2r9bHlJcll1WlG3f4Yw3N++1PLA+r8V8xkbb
HKtFci5kF19yZNhoalqWHcIo3WG5xEQaSb68x+v6gLml282lxEB1o/QEdLQz1EBOcTFQPM9zLOhg
sTnymeP09U4DHPneyNA+KBYH8L3wKHFrIpyqgLQc9qBqhnuf9XSl1KQMgKX1cDoV1narmMCvmEUg
ppCoP8nN2x5e7AN9lhXLOZmd0Cf57xT2vvlSjJjgnMtsINjpVxlcyTi6zK+nC+EgoMYfFJ49ALlQ
rcfXe/HfI3T4z3p9DKtO4WArq0rv1vP3Yim9X4eJWDNCQceowCk4kA0rtVU6A5J+vIRCUwwvZFaV
ODdEL8Lw/ugnx4T4+8uFrIAkD5hXkkXQH+WHaPmXo8w7fqR3mGnJNmBNvBwfhGVLqw6lOqLBbnZF
O1DMX2dtuKz3YurfVqWENQ0jGbN1IL6HCb2ly122eMo87IAv9H4CUCBa4CMGNEbhxpDTcvAqdCgu
iYFnRsKaxfILSZRynR0boGTZ+wPzj2xD6YPXw7p7XdDT43jSRxkhHpmhC9SxfTdRlPpYJBLUN+tX
+Z90uiB10eh3n6y8CfwDtkB+sKFcC9I1nr96ZvVEfdktdLZm/W7zRo3bKt0VM8FIPPg5HjWLqQYI
eSDmKyhDYlfgCiCNTgY71BERBH9dMh7Gyyk+rnbMqZ1feCK4hrcvjHSATOGDXr7Gg8FDlbIUUOGh
w4vCLl3RX43+sBtdI4fqBU2mlyAo/dVHqRGb0D4Mfsd8m8ehwT/FEb0m6Q8eLpMXvaVQnVWNfnDv
IV1+OzYwRnKQU0UllnP9SR/JazfgqSJ0paaH+gnnamDfPG1HrazTZwvK1JQmLeFOp5spqlANsNY3
tBXYychsn3o7w6uOPi11AtfKnmkSUhCiOYEnFTe9Hb+IUTcePkRn6RhHzBqe4yeePMbHiF4cllbG
5RCMPtvaHM6U2+JCbudilEySxmj3MtkFxrAjjsAepkEvoNfRUIqWsM0IpdNW8YmTwjTDIgpdFkWY
V09jZ7C9B8Ii3w4+n0GpEFEobGsZwBdNLwnn4wDt4ZGzQHBYEd/q3w1h9izNmGoMn867fjUwm0GM
NUbngVtgcDEPFjk4nKTEWWneNrmoX3dQO4nluxE7y9GT460e44xx1R9Isr7zbDIS0Q4YOAaI794K
c/xAaEDWCQJLU8O8JWUhJgHKGuIHi8a+NgaVhat6g0071kGi2RPK4GjclvDG0GMdswTWhDnYPXCp
IUsU35gOUQmo46I/V4xMmRYlMrW+8YZmDUW1GknewETDr5QmhI0dYAgKPYYtrvCJMTqjT7zoskOa
iHnzROdHNTNnmXCwsPcUXXNTjtUj644IzoN/Bw/EzYlWwSmQtK8VdcoTAYb+DJAeUm2NrdsO+sbI
Y817xEhdRh7FD8Zxm35eGmLUdwuVTwxWt/1lKjucgI3axjS/F8ZYQFxEJvZiths/eZmo/sFPZm9D
MIqwBiPALJIAR6oq4i2nb1+ZMmsczWWm7eHJEbfXkjNviAtmE2kXehVoHjOMEEaXA89c87jS7Pz2
W+/iv7Yxvxxp2xvo/+QV0s6MGkP+0CSy9rDSD7Vp5Y944THRhgerMVBmIiCj9zp9rJ9GL+M5GL3A
5xZhNYms5MBUiE05eE5BhCmguPcpwSz2bQbVhswu+4kycNHN1Kjx0dTmOq/sCMnYiC0CtoIiwDBz
A0YHnzB3RkHrva3aZG0T5+LkYR7mnTkM+dceTUnuQrBgdKaKnu0aPYJmj0DFRpDHZ12jlBOEgWiL
pWHAn82RaWgWAaKw6lyZ6hnSVXRZc0SLrQIOWGGOZxzMsuWz8W7a/DJvBwEGt/deHdA7sxPOtb6z
gVKp39zrAj5lrVigEMVLl/20b/GKfgElDw1vbErLV0l6G1Eethxl6/FEmtV7klntyxRAAhfwCUJH
52oOTHmSW4QVLkc8KPLzbHkyCEc8NvpM68y/uYlF+o/5tNRvLELN1ByMdJQJs6GZOzVZZ2wxkldH
daMnluy6GOvzOVr4QKbZP5nEeFusACEm4NGBF3U3ccRxKSf0msE1tjCFtTTySbslGO+cF998Nwbx
aZxIWfDfBJc9aEgEMh/1tp7oGCtWFVsBNO7sXtypOvk3RmIgR+unz2/OQV/MOKALMBm4ldV/hGyQ
0hMbHKQiTO7P+NbstQnyC1ezHzPViAOGP1GVzD+b5SI+lVYGBMbepNn9QCsnGPGjSQOJWoJeOkTS
TDC3jkApFohUDcJCth1jppdM1rqqNzPOTasmqr1T9YV7VnBwpBD74UQ/VQ7ogZfxAZnJId6E/2oU
S1zXWCOaSezSo2GqCMY7uBkxyW3cIHmEKCBpX6y7EGN/k12BX7i41wDiLRJjLM7NV8hHkTL4ZriP
t/lSnou+bDRfud/xA5p9n+e+ZIKWhxyMLejJCDovxtsu2AE5xqLaVE5YTa9vU+4J/SWYs5GwOb70
m8nTHwKkYH5uMP+/4cz7jU8BsMcabYwQd3NdyDfz/UN4E959jB0+lMUnBiQuIlGwA7JCcDbH7Agb
WdGmjC4/4iDBq4NMrI/mi9GfYRaF2S+i0bclblgKAX5OTSQDo9jlPD1DlNcvH9K2ddHDrrG1FplM
cXCbEWPHWdQahuyJmEfZhP/RdwSiBS734kUm8oawWnAuE4preU4CgXNBTjK9TvqRXOq5P1pRLQr4
IrwcBaHgyFDHy0flpaMIHlNWYaNo5Dd3kLP27uSRO8a/YEp6XHJqkNaGAyMLkloX92zE5CZhz8ZM
HkciPuzolqiFX9ziDWQ4ug70nDComJYhIkyciyHNQI3DvyK276hIiTAwR+RLcno8o3hfALIUS4Zo
MJokpraQGNGt3c5am0ll3Zh5Y5NFyqp96KZGPi1tmuG+bA4QzqoepUUcfslLdXoLgFWjdAmlugTb
GfZ/lORWlBQgHd5NgqE8SRDvV73BBNP/hAuIseyaiDM2XW5n7D2COgAhwnNiSQmOPvXrsL/RLyAn
/R6psziidCdPEfo1BU/rKNWEhq71JvlTf5xeQceJ1yvPGDNfGLnfKT6npLogyIZnUhJLoj/3L7Lv
PhcPYtD75/igv//J91RnrXcc1MvLRrbghl1fLvdFjJ8aJkjsl4CIwgirqj7NEgf/W4Bbcbalij3T
XFCDbi60umxCqZV4rvtR5lP5pIiiAa6hTP/cnNriLKbXJcY6zgB/szcjXZUn8Vq8TEbWDe0ppQjS
1pKzI/5/SxmAklBqVmgeAzMSY8RSv42Br3S56C8ch456YCKFZtjzLeDs7y+cGofIZbFTxoG0sbRT
nxjA1l/pdFKGmLRQhu4Q7DcfV42uOWFHrupnXrWpPbBOBkVtVZ31XNzwS+NhlWcetUDCPDM3qM4E
mtN4X59z3kHBu2NyCxZ73ZnRf2BXYOoin5YeLqZb2WwMLkMdNQFHox59h+VeWz8p+l11Js4Y1lfM
JJ/ObQWRWY9djDAoTii+Ke5fITQFqw1Fq2Scv1ziUJFQY64EacHgbD2ZdAa5C7TfMLjfwBYN5OA+
G/oFclMbc4STU2y1BavjnqlslTCbzfEeyHPo0pK968nn62XUq2JVHR+z0jh456FD57bvQ4zm4jRz
H26rEyhE3B+V0ycmdDgicU45Z1MetejRw232IFvlAE+1Xq995cBFStIC0AzA9m5w9Afa4Vqh5/YH
UvMEYrUmDsRQj8hjyf8wVXN74+iaLMrV0KLDred75jG8k+yE/tTiNmb4yXrJsjQgdkisyjD6Nw3T
ufUbPnzZP/7TwRcGVjLDMFekUmc86EgaC7KDvWJThRDlCX1R9bMyofb1xp8abUL9/vFylcnYE/aj
iezdWfN5mdbd05zOyr1nmOk9ADcOa3e0IKtS5Z3YoBwrpijdzOs6Jsusx2S5WTVlXj5OFBXGgcv1
pO11Le+VCdMN7A9XZN7eeE/rDpasCchLeWJWa5Z4l4Hna6fMZCuySQUIyjULgTJRZ+ch+xBDg/lL
k2lRWLVbBwVo37x1GdjeezX6QlhN1DxoS8HW1ToIG8wrwTrpt6jpZ3FauJgOOI/gpW8PHFu09SiK
Cf2JWr1y0inPYDSB3wf0fWIlsSTnzBqRwStJToRmoHpY1D7osRoKs0GftCNNCOLdf71O6XLsa5yg
iO5gFpnlmpSTUo9xfYBmClUEywfVe1gaVcSCfLkPNJXEGfJyOdDajyPMtuEaITvfNN51PqauYRYQ
COwMF5X9pWDoa0GGvPbgBl1Ai/wApMqC93AFT9a/bqcCdJCQ256kqMdRESh4VGBOwF5XLIfB1Woc
aUuEAxZnNRaNfBB7j0UHjz/pLtN/Lk3NGC7iNSvdGNeAizP2UN8vzmOvbxVsD7O7021HW5TRdmU0
i8xsFsjF2F47u7jbwoZzjFXYK+T0bOCNg+MFmb1feDWbw8XQKZ4u3dzHZ7EX1wqo/wGFKwdAzhes
lLJD85v8tuybRE2g3mRg3Y7phgVXmzR7wOWoY6n+hvhukRdzzraJKcX6WfVYdeyXzl3HX8PFJWJF
AiOgeUNPaE8Ekgj78Egu1FfN9gorCxroXdcKXYh7aODKngOZQCP//BsiF4fVm86K7l6QyRPMaq9L
jwSGCUTf+QXDTxWrbUPbIDUnvtNFaqS/94Qh4A/b6lZpa/hTpAviPYACxrbAqzWSYOQPEeOUHga1
/N80ONhB+sf+zR/xHo4S7ak1V5OET0+yDqKe4xIwdl9R6l4xF6HloFcrxUhIpZJdMUhAaHTzENTO
y1FZ1J7TzE/96/l1c2P2EZIpNEvAyp4JDqtgg8egc5/RG7FJK+O7xd2QOkvyIalL827y9f5kOG2x
uGIL4XkBTnxfWftJpqZA4ch5FDn0zF5vCAKYYfZ5Bu13MQGP2PIY8x9cAviKA7605HiV7fobYYPh
vFbqIpvaJ3w7MMuYZEryvzkI6Ap8FPJmgdX8p/uGSK0/fNUu7dcEa32QtBuN1SfhxcScRw9bC8cR
whRjELtFDhWPTocvH2aXLrrWC2lKIRXWNqCb8T5V29cc49bHghWZxw/r16KdTxTA1ziAvqvy2ZJB
tC1jglJftVGYgoc/JqJZ+Exvv55fzj+vzMX//MeloQAHye3L5w3QzOs+ZDv3xjvBxEZxRn6e24Sk
u7abp3chOYm2OyA/VfIdpFyPP9PgsACm4Sgsrd70mTk+RA8nn6oY8WJ2qI/PuJqwAzCWZilrAJRj
MXzMKf6QPWD4a+erYvKKqmU2Uc9PU7AvK9au8e4w5eb4i35Ek85/Rh4PP+MU03vCAHOl3jiSox/f
CEYxzsw2M2BNegUjRmUHy8M97vGM9G91MvRunFNFt6Gr1B4LPf9Ud5VXerJNUYJ3mN4OrPE0WYhn
fJUpDCjpcBaxNOMSjpdPTrrHh77PPSxpZILqpU8Nmwl0Zp4k96qM4ms86c/65c/rEN3cZJdaE0kF
ONY6RxEcNTYezA4ADfOybDjcQ+jmuLZ/RI95zllZdsdbESjnmcDqe3y89Ybdyn7Nnx7Il1fAAzgW
C8xJ9ewLFxEntvNlOTCP5MK5pc3uPxNzjEOuinVfMRqOj2PH1HjOJEsOVft1xBqTSD2Wlda6rBSf
v485iu3Id3UrXjJygB3LM75T32BmhT7cNNNhSzsUerl46j15ijU9kCmdGM76lGKJS2CK8VhD+map
MhILNvA7SH1efAT1M0osfhdEoGNqXA0CFMSQ6PXlkZDyDd/TJ1PTX9NJ5zwsJRxU7iuk5RwsZqXH
+LQe0WB13T7OwocWdksydbf35TsAJRxDPR9apVdvOovw7q30gUu3TRlKZgzcaJYei+KMsaJOhEUF
nvL2HzawT+9xonhIItklj23EGyFh5lugKID6xKrkUjFOrzPBpL+o3z6EWqdLNBkbGIMr3/mndIx3
7dfbHeDHQtksuZj8TQsHexaYSo48Ad0RnfdcdMZrESOT61K6Opk/+npB8cXUCHeVKW6513M9aULF
Lz1cCHTNR0R3LI7yuQoFAgp3Vw/PyEXlyS4P3V3T1AQRhcWoF5PGHESM2RDjf/qm/eTQO58gS/6s
vO3QOLOlx6EWvXwyC/SLd/vOWBbqr9HBessWE3bQWqiQis2j76NitfM035TJAIvc7dXpt4nV03id
aeOLnCMdSrysMh+zHAuT2r5vK5cUUqsAd2bWzRnv0XiB3zKF6o2jHFFWuoKZT48GAR7xPNqp5CVh
alxYJ5/gAqoDwuXcSCFDPumREbuBM9hYp2rDkZTJ8LAT8CzcasB1Ab/1gTvGUHNGLBK6hZSpRgwd
aAlM330LZYR65ZzzRsvT9dTN8pOEl7OeoArDhcUi1SfXm/nwU/sExH5vH1+1MwQnefcx6w//fRoA
d+/fBuhRMiP/I5lrewXsDtTZeLq43YTDWY94aV7vMUMmnvWDp/pUYtFlA+KClMtIQhxIbaiyuOeg
HCW3yIclxyRnNzpW3ppuJ25UiQOS5j7Y+70YEIOJ8QXZYFkbbSSyqXZGs8osJpLDoEo+gJqWsgsT
KAHNUdlpyDTRh8jlsfuR3SN9gaj+GPgDh8PCDIYnRxbg9E25e9vDb+077fuc0le+VHGY4SyL/uNT
WkKJAP8XAMAwfNZru99DHvZgVhjNpxC2NzCI1hhFw4/ux6aIpFfzcs6nVGIYtB6lL4gC2ZrLUwp6
C7r6kXKSFPW7iQE1JZ5Nwe8o+8q94b5TsyrV69EswczrfmpYxglo+QNxbvird/a/7RV0/b2McjhE
DvX3Hg8M8MtTfQyTbUH7IOyCa1Se1WUV3vwqGNh/aCiJ/+zloH0UVSwENEWAnfn3L+vGDc7f0ivZ
AikQ/SPjBKJz+GMm8XT6DbXn1MFg+dNN9uy/v7Ra+5v82/f+Ip5dknF2G6V1sh2e6XwPWdk/6MFs
R1e9W3BU1KLUyjAcpvL7/MMd/+Il/uOb+yfyl+7VQ9I67aY2yfaxG541uAp76uf+xM5Zf9XM2vX1
VJ1Y9v77a8V/eata3zgT0PSpGlL+v3/tQXmMn+3tnWyhlzoPkXgfvZpjvraunPxLs552bVHNAT4e
oUcEMN8cGB7/fQ3Df3vZf72GX131tn1USZxy640fLzjb2NgMfhzs0aZcqSDof/i2X2KXnwf912/7
NY7V4UO4j0bc8S3EO959rAiJDS93vfrIltdo6JPieZ/hlzimWkv9+A8E4B9+6e8R9tev77uYf3nP
RVW9hQwzqy2kkElMy0bH5uPqHvw3fNtWF1nUsaBTfIAtSDAoRPz7p0hRjclZ4ZbRK3h6bPDYNgsQ
HHIqIm12/cM1/m7n/u8jQm4uKoJKu1z+NSjKWy0pT6VMtuOPTtPRe5vlBKoDbEC29Rn1+31FJhX8
T1aZ7k8T4V/auL3k8v+//NdoEG/P90HU+PL3XP1o5sKiYH1fjc75N+e4527MGr0ZfMifwmd7ZKn9
79HxO+0Ftf2Q5UbBYJwoUQgCv0ZH9zpUjXa7DtdULoBS2HXMXuZtdp+rVvpJEq0fA5vI5nYYYsRl
pPx1T+rDhrTK8Gbc3PV8ScIvB71bJLoH678vjrSL38vTr6v7NXi6d3xrhjJX19nTKnh+D9zM63Qa
U9bhQznX3tPCFfm7NxN8Gxv0NaBfoE0mnFm7NhnpUAZHJv14mkkosu3SoW+CvyCIhKFRLTg9Ih+x
Pfc//jY+6AbY6hxUnJ+JrQGVOYGEoADah7/sZPvRmJoz3Ag7ILEqm9KwAJy1ti9O+lV4D4cU4YpR
LHCVYP/H7Kx2ZGBbO7bFk2JClHGChIZZfnpaH6kPxV0f/mGu/7Z0+HmboqZi+aPhtaP+6Jr+MtnI
Fm6U4lAM1xwQL5sa2M7OF/Cro6usHz5HlEazDAHuQ6+5lagKx27Pc7Excruf8MMdXf7wBv91ePW+
2EQaqUMZK/u/z/5uSLhBcpCFNayD+9UlgTTMF5ILWq5xqIIjucUfMsrPIhxagpWrXUHLAsTlYA9k
8s6IP9Pv3qDnh+BxfzqQGY8xBfaZKNif9gbC/H+POKlXO/1ttWLASRjujVRFUkQkEn+/3ld+P6Qv
qRPWrzPFTLxB4R1cXDp/3v2r80matkYTZXFwQYgl5+oMkANwwIBNH96cdEGJ3jP/tX27H34OZ/99
bT9b0z+ujaeIYgNXh5H6S6k1eCnlsOuvTb2ZB9mOH/arsu60RfGBbmxCFS+JL6aTl0/oCHEAlwjj
jCenIotujdx3FrFQqQJSI7BJPVYj88qhI9yN8JWrjQfHFerAt5G/bfngS0h/B2PsTBYxzoIBXrL2
aLsrKHo7yC5OfuX1wNuDF2y2YxxizMfVGjbRboxmGN0XsXUBwXvkzMJfJv9SRLp+TJ1hRPhHsypP
Pal3P/CULzKhVy1kEch2ezoz//3Afvt6/MwGBPT//8D6EuQvs6FNkuYpK42wLjeZfZjjSDptbfjI
K8lu7Vij3y5gGlqEdMr9uy+doduuq30a0FCwlQBCLYsf5J5Q8F4b2aw4knOWNFL0yomVYmN55FD2
Uc5emGH+95UP/3UY/uXKf21IF+35GgnYXa/H6ys96xyCICKroa3hfQCETjAhNJBP+Q9fK/6iNf3j
gf3aikZ5LAvlUxDW8UZNXdrp3+KAbSDhmO6i6A7RBSZmHPYpJzjeOnnIE6EVlenwE/GxWSsr+U9l
uCj+24z8y6P4tUGNX4NhmY0Z9dL5csQLHR/EPlpRj+cQvvXcEaz7/OLQZLg0Brr5khhgD7E5IktB
M//7tfyW9f/j+fxazVIiOvMae7/1wFXn782B8AEqc5J+dPlplr6g4dyKmVE8V2fqCiQyWWCVedhB
BMOBFbA8pEvwFvuMXUDIGEL9BKgUpd5/XyYuT/8orvtlbISXA+ENqH9+qGN/Gfnxu8uGxZt94LFr
h7h09FIrFYYQ507aZkAh31LfROOEMf58cDaOeMWseZ94udc74XhbPlbp9L5AsPl9wBjpe+wwCOfi
5tHZxJ+0yqI1zcNC24xBC7NP++1XLAEretTvciIcyax46/DPBsvOJTSObjsYy3KwD9+h8inMxW/6
ZMKx2RwijHoDfmp3yKwGjgp97F0Fd+7QE3q0zwrul4FA9LG7bPj2L9l6edmqmtQzPDgvyBQa6OTQ
cXaMiUf4/hY790Uj7DhW7NHgWBM9JY6Ny7HcvFZ1GN/95qjEEwAH1cds4L7hwIrQHy2rfwm0U7rL
57jyIWC+4zucUTXcQhjhJKDi1/PVr5sgBt1SWHT43MIO2RX20ypO3Ynu/ifcuOVoWfl1OJjC6Amf
35djvklXLy+fNBuqXgimi+cEN54pXqq0MXKIBVhA07kw6foCr+gqx+/aFn9U1DD4YHg8v1m4YSu9
N3h+5JPHBSYcEpo5omgH93tnYCv66QYJBVeXF7f7+TzSbZ+ms3TsElUFCU+SDaG2E4hin3efVp/R
cYCGOz//JAGHR3abqT557xhPj+en0lCddIZM1EXqkUCxgXRRualvdnty1hztc8fjWERjaqmHmQfi
XF2X2P9yLvcB9ZdQ6b+u9tMdmW8nsQYhojj4e6NZD1xJwP4QttOrZQJaRQAsHrYCudXDlxghmkjv
3d0t3OXuw5AXtMwn5LUbQgHCAl8O9pQ4mXDodm3Jk9E85XSBBlYb6PW2DUqi2PTZeCrSRNbpT/9g
jC+Xfl1wm/b/++XhKEBT4SO1YbkbV0eJeGC8GJReFupcOBXx/N4LCDsXg80nWkK3oPo1UbaA3XiJ
+fW0L054iVp31vfvW7eKVFmv8LueoCHxDtEIT++To9mte4BJQm1JU7CkV5vYhBoC61BLTsaf7+lh
Wu6gfdmXOcw8IF3BwOkiKK00ysKP+4fq1R4dg8K9TBgUc1x+lgxV8o9b7+HRMIa8kRvNpDOLsDuP
6RsQMrq8481Dt8M99IDYpJviyMMmvEe2nO3wjn9F/ts/WIcIxOxGe1ewHiE0BqoC6ZyajfMiJkxn
EXLE9RjahWB9gdlRT8MSmIoHVw0LN55j90ZWMLyj3qX87cvWgmaV8fJiq/cKpZ+Oio9pBQduKTqZ
0c7GADQK4Bc6nBuQcpAa68QZMaQ6e4VYwEFEd7wsBcygP9GqeaqlOnQDfNhmkJKA2Sip7CXm2PQZ
awgUkN9sedNDfhAbrDLIaSKua1oHsUl8tkm311I8A/0RY610OcYawNuIzFSAITzUzcSq8IrGE3qZ
PiHbk6iFwfYORxKv3WEokOvTzOSmw8Z7QYCB9IUXC4juLey8BwwwMgQgbpSTpyXAhRqcYXBNUmPz
MCMmKg34bjdAQ4b9PkjZVLPjgHrbOIkzucDCKiFNiwFBoEkovC3+kXbiBnt6p8TAvDKe/ts6Jcuh
T01HALERRxACPjSGZvktKnZMwJ+dzq6+OmPRlJgV/DAGElR3+y1VdMQSkUeJgYhuEm6fJr398GLo
FkQFq1y9DMFc0lto/STQ/Dc0y5QMbjqdwPMJ5tkPGnZm8YasnRu1xwJT3k24vo4MrUqm/18ZcPMA
dnl1GNbxiPBAYWRQti+nyfS11YLRGdYXRD3JHcOhk9znWrLfhkR0ojN2B96NEU1zy6NOdUlhRuUV
tWe8mxYbSEw7KBlQhHOHZpX1oCF8CU+j6XDZ2bnP2lzMhtPHsobYk/L6YH45/3e044D3MK8LfFfQ
oIN5c92Nc5hrdsFFPZnSzGMvX3d8Lswc9Gq8UhtiTNDqW9AHTmtEUZkXyrkXLffW8ocLzYFybDbu
1cPC7fu2Ye9G+G5sJ5P6e43Td2UmE80C6WalYZGR9SWUHn6d8AQoQS/jVC1kwRVBzQIFG37YgbTM
U3s00ffEKQfYds+3hz0idvO1HECnlsxsiceD06s7DZgbbFxGfdPXFRiqhboesnDjIncxCpruMk0T
Ou6OBDXytqE5NR9ZdBut2VdnoHYy9fPdU2jfWCMjoe+GMtqqHVozxss6sGVUM9ZQkDxpnm6zwsJo
TaehNCvn8ox8xuPVRYJCh54VfwGhQpoMEQBIZrrMFzvReBGzgNMj4+tAFzubSS7HBea96scfynxy
s9m/jJbmFQ553h2gnEO4Z9KdcE6puei4OtWvp959gwqM6XufpDZ+RqwY8F3h1yZ2zd9jJzPFKCAi
gdaGNQwONi0K4KChCa/Hvc5hlvQsqcV9Rx+UYAcGDx3RgB6zRZXCejy7TeVZaksTZf5wPdnoN0bW
70kxrYPW7bnnhfcKcA+3qZx3rSFNLh5JSGwOd29xYOq9TOp/Fz6hD/PNInzapAfKSoGAhJiCQTD8
6TeQJus3ExEHwBHrIGaELPVPRvBoFx2i1GHBuk53kEB4vYiqWfsaV4AjO9KHM9FnQb55YP1TlX/p
XzjX2B7SZ6JTZJXzhGvrgjhMf3aMejnc3raXdWWcF0TXQhmYnOElu7D8LJpo3o9oC5OUeRe25mvK
szcWiHWDngfw5BE+vxJYk52LbsaJoZiI5AXgYBBl+6t/2F8dfJz+h7AzW1Icydb1E2EGmhC3rllC
CAkBCm6wIACJeRbD05/PY9s5O4uMk2HVXV3VFhma3Jev4R/8RloLijObGT8AThBotcOsigLbulp9
cGccgGSOyQNAg/mhcmgGJzKUTPptYMfx3TvZ2lzfrzkhudEy3HAWE0X5cHpmiLHuYXGtI/PfsA/D
XXhbYFHSa8JrvsEzEe0vzcNhMtlkZ+YETxozD3C2x6IKNr2SoV2iDhBwSAD94R2BI18EDZdzt3Wx
0ItqT+jS7q0W5gGThgx+MOaQ38h0DwS6U9IwYAOrHp6KwRasBPvISDR+3roOEZJZnsDn9zBVsNeJ
Idbu2QduSKEnA1w75hCbnMCNLKsetT2fx5hfkwevtkOL9oXoY/++6PQAmmoBgr/e7Orr6RR4kJGj
DMiwAkeLzif+vG7HOvZXWEychlqwygk8jGxIRh7++DieztHRpKzm2owVgAvX4EdAXQDNK70WIZp7
Y2uV/IgMO7cvKGe8+BWB36DDNc0BaF0JzzvPmD9qpi4GZjfi3nGuACFOoNKGx5X7ANS66fOvFCeI
EgOAQhTsOIBhihGa/owA0X61OkSjVlIuMfUN4DmjUX5/edsvdj1v40VprDgL5AQdUE4E+WN/74Jo
7YJYc0nBvQ9ww8xyN27lMzRCIZSBv6Va3mI3RCuTLuIOAFVls0JNuLdA0FDCCaBf8yTwR0kdqk3C
uYbljwJ+hlNxeApbX7Kft8O/RHcrzF6Y3lE1OStHen1sqd85SgNotD6jIo7mVje/iASu9poG31ra
jkSFxOse+3EZQRJBCKsqyhYVa/dxdTo3ii5Qc0CLFfbhITwGKPtA40Rma/YCfgYUOMYNhYbJJYbD
xOdEpwwVhD2eQTE4cZ4R/K9fDQhMHtR7wmbbakVn/4M8wHoWRt7ypt0GC3FHdVw6tfUMamYoHBaU
yXY7ZW/au7QMr+ITfSAf+DW9hEPAkFc0ia20GyTK72LXnCI1DQfEou0vwD5wT072BnTM8CVUAFsS
NEiC2t1ZnRDhjrARtx3jA2TPVBuDVqTNQ7sGkBKOpQdAtKCMIF1p4Sk+AgXcpbCbMZynFUfCucGs
+GGdJvWghKV/TjYSriUaPVqcgBd5AusQbZ68kql99V+9vauBO37MbgTzF3rAHwomJHguDQ2oOUeO
C4xjsGuBCXQmzoUrWgfA8tqTzqeSNGPyPGGkL9DzKPQSv6sPskOKGT7ZFCBz6SnAE58yXaMoqWiy
Ks6Z94/DTTDNWWLAkh7AcFCyQyR8Y6nhmvbm9EP1JwoocIAQNgh5GNsBsSvafTOyjxieSrSMqEh1
PEimjFMrZ6h6hv0CGkhWSUHObzOCsnviDfc74X6ks53vlvKB8OFKENN2+VgrgA1nD77a2TU64kFb
bdBBdIGoDk/E2kYP4CbkrGteZ6g1pFhGBVAJ2UTQvE17PXVXsIvZZMRpvmfDwWxL5XoJ1YBFckDm
GaPlR47ONnHWWNw0ek8Ql3O1y092ZJ2C/qczpSZokOZwKjsAD62D6k43zp4vx5e9+ghxmWkzRRST
fjSMJ/cCst9Mkfizb0Ma3kWEH3UAEnxS9mRVSOKOu7rJewTjZKnRYgW44WV9dT+xmMqOYlGHR9Hf
i373YB/AiPi40ii6g3IEsNAGoAY0bNv2lzxN2zgNXWytr3otft29D5cdkR3pUVQGsltO/immg2sK
v4+kYSoMiBrE4bAx2d3HoO60u9c8+SrZM24z1CTNBO9ykFXjxVUsmv0zwJAYVLHb7COe/Em+Qzln
1SF5kInMS9yxPkpiCyZGjoyaGytpO1AQAOprOQR4h8EFWwqWUu07zjYCJgSedRvB42G3ta1VoDvr
3oZdVYdPe/2JWdY+OlI7AoaMTgX4DOfqZN0WJ83NBe9eq8mz/wiZ+KNRt8IHF6g7XW7w3a9eIztT
o6xhVp/xqRObBgaODrjndm99cqa4SRNQMOY2PhRqY74AHLvA7K57YKBIRQHNKZyWkNtxsHwSDZiQ
UUUgID3Gj+nhvKTXUmnpPOuBY6JK2hdBrKGj/2EKU0Gu8Z483ZLObQMakV+ylRqiNYbwd74MkNYt
w93kHE0Ts3A6qTHYBC/0intkAptJGZo332B44ijJM6f3YUe7o/0E0WJ4RwzZ0MYWJVP3b4Ur/2aD
xz593d2GV0G7C/ptbhnBD1v1tj3CmQLDnQlq0+E2x3fIHBuvlNwt0Js+gB3Qg9UG8EkNjYnTCUBS
3uyu+ihsZVM2erwvQSI0I8k3UzL6xHpfl3wkJT4/XdBuNSCcs/O4e+cvBRO9kf7FiIdcCNXeL4aM
09EDyiEl72e7Rli4MTjo4gpAhWS3pn3/sjeLcvHioeNt8hyu/L3W3bXiF4Bjnm/j759u1fafesQ8
bj0EYXTjAIOGGq8oP5r2VqYskOfHBk0GRLWufYBpt5kpfbbdVvzM4bpSl4LwoZ1xD25giiT26vM+
e1D5Owrq39OsTjuE96eYn73labAbgG8aDhsBw1kQ66t5fUuMS/TkP7N6wUaO6DDZ8DNgo2Bt3z3s
7dsLyYngiCoFan87mK/+mm3VcKZUR6jpjSBTApOBE9dcx1tKacr/h1etI0CGBnZlQC7uDlCn1ceV
qIp/gqidnoRpUp5FOxcOMCfWk+zEQQbLpodJvjtTYc3ULtwGcAladzNASaBhmeP2aNNfDTT36G9y
wyWdEpuEuiMNcUCl5E8QByDnN3romsDdWWKVRbsAmGMjQNqBcncKmNhwn0CYLtHKhd1FmMC6L4Cz
McBc1WmEAGJYLEa2Fh8wAxgEos+QgC8CUmoAztPSyxg3i34zVDSQWN6JzKa/RuBhHZ0P3frwuTHI
7PInaaBhbV7d3TW6NGEN1b3D9KPJ/EscLuNXtZjuiuoBZ+JIpXYnJYbB7TLQq6JTos1Wg/UBAYNo
B4YUjfZbb6tf7K1OkgUaaPP1ArVjHPz2AzVV/3Ij5OTYcn0uh+j+DZsg4K7WGkSuswY1h6Yrs7ez
KwWlwqNV5qZbO7oVlsGO2lRFQ95vFrvgc5WjWT9CGbp7FpUwvl7EtgcgoG24AdsKFC8wIYaYvHA2
i02KBwp7k5PHpkbU2yLuQzMAdCbgR5fDZgCvJcV2BywVnDGYfm0yO3iEiF0oIPxh8FqpMet2aNCd
XC2SYM8BmGniNcUxQCIYrj54OH/ngmyOloq4AAoFyRgYEf2EO1i2bUAr1249vdvJOVb+GbVoSBEM
z33CSWNvDZ4cG27r6JqKc9sm93n7YVcHB8vmil+g+3V2wxgPrPvnPjuqAAX1z3qH3aK1IUuGE+Of
kR3eOoeLZ9Qo0FrN/FHmpw8QcMwgOJ3BhMNOH926rbt97k1nJ+RMm5CEVvZpZXdGm5M9nW1RMg9J
lATr2kGeiwalPjcu1jlFBw3Ib8dT+pTQoT4ydKexDfccFuClOt7hEQFlOpg++OQtOseTG+zQCYJR
oKJPXVyqbmag6u5tPXxBkNjzYu9ja2Wg7221154yRq7aUp1LoAMj20FscV9kEV/3bhUhKNYIlQIr
9zLfrTJQr5sbuUh7WaeXc6iwAl9otek2umKvDa6mIepiuw+AzBo0TQw2kHd9utQ9ZyU9vqxNn5HD
Gobpa6whXKSGWyWuX4I3bEJSBIX5ihhkSeTl2Vp9legPU240bGJwg1l1FaxJt9BTA2sLwhEcAsgz
rXc0rHpxT/iD98pTXm65QuZL1N9K5buPAzPECWIj+0UzQ9jgU/OOW4shL+2vwR5/CQGB79Tom3Gj
ezt7Z0SJ93iNIpgkzuVyY6/DvWf2Gn2pyjF+4ZLD7L2CwF/+hnkw36cjeKJgtdHE6AtTGh3kw3/n
gtVDuV03a0QhGONcshK4WtveLbG9uLqwW/FYGlYoFsDCapJNHkYdxW4kZvyaozrA7BkEppwLN5da
GEOki57UL2GL6GXY93jt7m72LkaKh5pzFZWoHkDX7a7u4RXiOjEWATm7+rybKChauFPoJ7eCQE6/
7+JIVOrFPpHfAgocQN1pQoF+Tdg8hCbY8j4HzIGWePGAVTFoBWDh4nWqjecn/98DpHejWP37BZlN
dBeZIaGb9TYFv5ZH1VzXtTKUmD7ogUQj+zo2c6O7CaaJHl4CpqTSE+/mP37B4vw1g5TqUwaSj4qG
4b2mfSMK/hhdbZ/HbevcMrRhhwIvaieQhq2YMiDwXlmfDbuhSlYtK7R8e/4bHM58n7t+X7zTbHUM
FXPSlv4Gh8O1uZ5Way4+0lmUzqGyomIyeQX52vCCGRpTxYRMCVCyQP8JYGKM2uBDrJMbG9KC4UKz
Rh1gYTLrtN3+va8JgZFcbY0BjPB1Px4OgZiJCWg+ZoBLkpkBeGfrmFqDjo0IQDr3LXgKWEJQSrEN
nfQ27tj3llMN55ABkNa1iWw2h+b8319ckVPUP7EF7w8up7B/vPVbOTXvz62iDeki0KfT6fHEF1H3
8zwLvC9HdK8nXnkllgM7Hf372uo7JO/92vKj/HFttV2X12nJtWUHkJGg5L9OJvQM1u7anva9zDNX
dAKlsAITpabwl50Wmgzz3S/+yH9hA1n2TVCBaAMyMgU88zZqPq60/UqpTzpYKNuV39kNMq/vWb3h
kMf2f3lu7e/nbqFKh1BzG8QZkvtvYUh5vLYGHok677y5hWIN3YvXbnpJgleqKRLarEG7l2nBF9Qk
V6NX5RxP1keVAZu3hkRsUvF9zMJAJgBc87+/im7KYf9/lwS3hxq6jmok/lHvGvbNY7W6XG9HfUgH
TsTfWacZmi+rKm5eA8WaNF+JZOVPJowMWLqdAGgy9GtGysjdR2o/Hd2tCCWRzyqv0Q2HNBGeu21R
uzqTmVHaCIDZh6gYBATfqGTDtYLXx8iQKzCEYdt7NvpXRpUSoj3n9y/PXqhu2DCuH8nQQF7LSjl2
ApIHxkLuNkl2Tvx0JsXJsdWA++G1eCN0CAqcwSHTA3ohjeSgrJnOaUhgdEQUR/bN9yPONwBkZ3s+
38MpoKRdYAd9my2PQ2R84/kcunaoePwauNmSDY65MmOja3AnuFNiTHJQszETB3oYdDhOkDMn0AGD
ItoWO53Pg0ID8yLeYmya9uzAb5AGR/wuWNlqk1iiHayZsZhMQ4qn6JDmcBtzHDvFBL9b0rHeSBV2
jNEu/a5OtnZzyZOfKNC0z3aU3gU0TWs5T6OiWGUd5PHdilYPHQz3SSstKhnzLOj4uLQIG+2Qghux
xqNLd/YGFxzyJK0zmnnM/Sgw6lhOiDYW/LLz8uV5WRN1I6savOiBJ8qyI04ioQWIDY59ndFDsmAX
n2BUAeS0DWjqon9aiyx70KXLEZxoMnScMIbdLTKUAaszMDpvZ+WB7k7iOGpfLWySFcudyR+xMq/E
y1fQROYxUZjxv/hdEIUxgANcN7A7/fuMwZX4pCJxtMGqI7Ip/ciPe183bAVWrLXJ7/ZHOzyLkxv6
S3MnlmmInkj3owVVa0czDk1xu2fCCOSfnO3OgXXZ1t3jN++hbVOufiI7HhozkpJBuHeG8PmY+SK3
BiNNcS9B7zm4Tq7Wp7oVdDpPnAOE8+fJuQ4rZ9CKVQMS1D2ha0ZBk2jdoeY6/MmP8xLAm/cRPuj2
83YHa+dshT2oFVb3UKAO4/TYNpCD3J5ZfFQr5jg3G0rtVWzHfcfZ9HtVtClIz8PB8u7PR1VQ4KxG
5h6NonknWKeD1kkMNiTWSx32tIVM6Rq9uBGMLwvOw/K80JAHgOqBnBJqazdGZRb62tSAfq8LEY0K
tuvRw+71Drb1FINyIF1vUn7XQJKnZMZ6tFCI2HtpxdRcbNOKN4zgDaCx4Fm0AfBvRe8WfF5T+sFV
SkFrwhSkoQnIcfr578j0jcb9OzC1AcqjVYkJ29tZta/uhnHVKn3YaFKJb7tw5jefk9hlnIR8ldiE
OWtnRtOJBb4WfWb+40b8gWFFk6q0E/PheeEHewjRB7YOM6v5C/3Xf9+k+kOO2TRVjfCJ9i73+XaT
p8aq8zzsuMkDqiIQ/SCmMMvdBkXizm7DPMgWWTPoa4P9svuxYtV+tqzhyUXZoXSr4b/vRZPX+uuF
AQSCxUBuRdr73wPWaNyOhvZqIysi8O/51quJk3PTzbd2TsqSLbTcqcNV1xCeQ3FzhAUnQn/w9Pcs
hmu83EOJWbZxMbKVX+R4fz4DEdEysWLC9KH5lnDVm7o6kmiScF2cs+ZE19ImTnJK2JOpR3cITt18
sjlDjWXPCoZ4i2e/vx7dC2iTD2re5qv38XKgog6t+8YaNH4B1P78Gf+4v/fPeD9ub+ZF1Yb2KG4T
jq1bajBpQ+yBv/LKzWS8+pgmU6YgkCxVLFFI28DD0C6BniWTtn9/TEVC//76mAYmach+GXjpvr0x
Y1W/Dpr5lJla5NacBLiHOgHtRDQcx97LgupIbkyT4i5Gnd8Kg+9D/19Xf3sfN/bd/tB88b1gFweJ
e0oTd5XF8f7rZhXgmjVOw9lkAhTkIGaqfbJyRty5e0nzi5fn+bklZrmQh4OaLZjdzFBABG5T4ajC
4Mo6xXTjaGhb2eKwtj2vSzTsXuwx4wxJH7rYjnN+WbuOh1WxuH+xXtGcFt3a6jKZ730ePli1cELv
SJZwKu4Ggw4CxaJeHNDsnMEtHNwlR247TKlUSSDnZja/t8XcJ7SR2vLF0ssvVkD/nxeGAp+E2Lc0
9Q3JaUJG2Wwx2h5GrB9Sao2hrh7lDL+oaHSnCZCA/cbp8fSX14VMh2wAXr+sGZlJ/v3V/vcmZKr3
R4bdbN92l1XVlGvGLtpfE4R7xc5Jtm7eN7sCanL3Y5f3epx5e8+PIDH+lln/vGj/9wbeMutLe6fs
jifewsGJ4mSSS3kJZlNIF2R9B55ib6gQcdbybPnl0n+hpmVSj3be//sAb1m2dtntTEVempNoQrbR
XMpp4uR8FLOGeNVikutjGVsezP/EA+AoG/txtfgXZJw3cqmyWHci+9Lsbr/B/G8d7Lpdr7fn+N5R
i/ZK68O8cRQy3o1o4wFtWtm0dfV+OoC4MkhLmwSOv7MlYRSbsn+Ocq41n8MDvEuVvXRuOL988B/f
N1k79XuniYPe2/s+3Kc1hsB7bdj07OLAurPyys76UwQm6OWKkLjup+2AAtr8BXzalofJX2vtj0u/
ve/Xacdd1Vy6NRjFsDasC5McK2Bu7mUg8fINe9xjZjrugliCOcjI89U7FB3LywRlDeTfJV26/l0a
b4zAxjUnRcw0cWLbfsgioWJY3hkElO6cWvjfr03/u/yHgsL52IEBABdIf4utmNM2OM1xgS5sUFyT
IkIOTBcFVSmRv4UmKGthsYqz/O7lqJRU7oLpVL9/dcidnrZkf0C49OhTM/St+BsibVv87vnMSz/6
7W6/8f7vb/rPu32Lxa1jq9VpPXca6mgUKM61iJq91ZguQbgtHTxx2GtKei2Kgu5Jsk74/F3Ohy58
lTHh0jvzHV5hv7tBo0cVX5nEeogzJBBrTE+yy/CwF9L4ZgWzKX/pN2g/pUfSf+J7c6rqO8/ihiXJ
7bCfqkNgTVByateOASJZlE3M0ej5qIDrJpqTB4c4C6rZVysdd50Ot9Sj+Rj2SDcda8ARt/XSXwJG
W37kv15rS8UHtMnfWvpbxNafZfnasA6GNPRryNbXLylkCVkNcB3wWpRbEAmB+axxIu17oBwYmgjU
YFBAMzwUqB5fiCsA4AR4UbkG+25FUuAFK6+Dugy9V3BUtXWwyfKZBSCkRz1TZfQU3TmsXev1CRw2
0nMsI2fbmKoYJOovW/Sn9h5Nvf99wrfjACeZslkiA09IRCfTKifPIcgRgR72PQkHN/8m/PlvqcN3
kvnXa9U10hY8yJvYb/33DCID3B23JnuLzIHEpc+kO1E508Vkt6LSTfRuPmZI218/7E/qfAqMwYbe
mP3bWfjjytNNZIURNub4fUuGsXmn23TbygMZ3GeSi2DR98TY+bAs319G6a8Jm9yGfz04j9fGZwx3
We2tvdU0d4epuvp+21FBXhsnyoKrNgMPMtEoDEsXNPDo35Hsx1aWbKP+34vKt/DHiU8qcr7dnrrK
U7KxOMxIN67CodTsXdk4pKbzX/bN95ny9pxQCeFJY3OGNdZ3uPrjkjd9O22otaJ+N27pqABfFVPG
dgmABHfSsquCfOMVAafroQuFeB5Qp4sLviZAtuPWlQdojST3Y3QeWZTDewaRH4oYDGBEKr1fbvan
vB4XDk03ddPEYOi99/aaXtb6+nxThxUOGkn7ZLe/QEKRkfqmXfvbAYryyQnJwk89K9PXPoYbgKZ4
QzwQBCjFHbzpANUmbFLC/bFbvrptILYbJh+/UXJ+2qt4uOEJouJXp2rvR1LzVTev6nSvDomRpxGb
1UFUCOwYg8+ulL81ndXYfma/7JLWD7vkP5d9O1vuilEeOuoBZRH3NjqJ+BSiXISKhoeGCVT8X+1e
fzh5uZ6povlNnQoJ/r/rdTUt109lxWNeAOTLFGwacA49bWaSPONvAfCH9OjPqylvMeB8eGw1Q+Fq
ryTaLO/O3k6y1gS7gu4hGC5/fbgfL2dKfi3s4nbzPeSUO+VVl9uTOizUbjV1y7Qa15JhjjKD6NBv
HN6xcHx6/w4BP7TVMWP646pvyYx6P98No31U4ZAhKgjgtBk2vUdfY0qBaVLvFq6DyTOmyw4d1rRb
KN0gvAQaxdvUznO+H4HuYU8WJOX79S/39u3m+Fes+OPe3pdXvbsdz23eCELrnwAyrFt88nT/6YDP
SDYpMlNAsjoOiDZaZBo6RlC/AUq0Fniqg4MD9zL899tqyYz4X3f0FqVfm/Nqfz5xR01caZ0VQMUr
07uO3Gov2OlIo0A4KN3fhB+UHzfaH2/iLVBfL5XyNMqziqwp2cPHC43PvQumjxxhmtwJjzRfAWY9
LAddFagylxlP3/j45el/KBCZduEBqCsKJpzfs4A/Y/ez3pY7jQ3xcJ8ZI2arcOHWWcYcMgqp1jQh
7f4tDfneZe+v/M+LvhUpx4b6vE9NLiq7hLVNr6dG78M/ughXTnN0Nz/xz+3VI1T6Zp01nm7W7ZdA
8OstvCUlnX3HvK0NbuHqtlx0EQ72idFSH0rEHgGhcqDDENXgzTnobdmY3R7GB+ffr/7HW8AgGA0C
A0EK9Nz/G/m0R6kct/VWGZY774Yp0lbEirWKznsx7Tfn/RaVptgwcUmnIkQE7ST+ff0fDxjGOy2z
qcgyuf228I9YIpv3DelJ00P12IPv1AIQKnYa0m/oFwL5u6bo+BiMMFJiRyf/9/XfXf6+Z80KdEVW
Hsebbr5FflWp10qj81IZxo9GsCpBGIGJ3AeTo5tMajvGyOQsRvyP6Z2DhCFEkCn9EuLngUKSOUO2
IQOHpy/JGZfg07kNekALIbGFitujYrQGeyu1/33Tf9HaaSq0/rjp9/KlrhrXw/pBrhMVbXHf2cXr
qy0JKiJOyLVaft7KA/CsdgZfpivGPWAUDqME2GA+NeJLfPr2LxnfT53U/9zSW7hfrTeNujw1SRQY
no0KM2XsZdBzKmKXxmkA8I4hTJCZ3a4wEoflTXnnr+yBLKp9IFnzf7+in2rpltqh1tf5rEzy375r
udV2D22rK0M7js/zE3XdrjdxKyv5nmsmM+UzB8gtFmi6jmVDnrEbkl5Damd1uBaflted+l7X6Q39
AZrg3ODtl5X/Y8L6xx3qb1kAE2+10yk7Cis/iihHJrmxsRPmmosO6wokPlyG77EU7K218+X1Qu6O
N4ai2sFPl9fhkl7EYEu5D9FjjovgLzf4w1AenAozWNIiBh1AVv4bGhr3zuq6fz2U4dEu7PjcjSev
3AXzvIMl9lWLbtcKpxETMm8g8/l/fz9F7vv36Pznxd/iUlvZ3A8rlYsrdM3i2A3c3YnBHtD9brf7
cJyrxbJJ1V/CgfrjZZUWDSQkl0iZZC71x0m0ue31+6MEenK3GrjC0hu4Al5+2G2B4jMd5cBbMG7s
b7r9Loj77UUQHsdWHbPLo1+RCT8lbtofN/NWKLeV66Hd1G8KJ5QmAxFT6YNwkzyDGoEqK1xSrCYX
au+LMeImdz5uec8aDPzoIhW+fvWvV5XW92nw11dRCZU60yVs7d7uSEWqZtquTHWoxRFUUndvs4ta
tNDEM4aH8yB9a65hDkz5l3wDnr4dwc5sJ1smEZEk8dNex7i2tQ9EPrUDmF0dtyEBn5cdImtQk+DP
ATLaFgVoz4SReppAKGbiLVvWgQsE5gB5tKgOYgQLiFnRCu0EOVQyOTJEfAzi2ZFRzYFoA0CfovPk
JTs/oeEKXapHurkR1IAZHRNGu9AbQLqD8aU+PHaLirSD3iw4D1GsIQNzoSSmY4hENpacdn6WqJsH
s1X6iZX7YnbQQotayGlaZRNGapEFgesqGNbxK9yZsUL+O2nNpHVMwHlhbQdAFmg42JO7VdD7yNKb
H0WvpCiM0MWFyQ+AXGRygL2A7pZdYNu0xy3+hGxSwOilZ+4evCDb477IxDxIoNKRJEtNGfkPcbKV
rfVJ5yuGzAy4LkhtRqHAhvFCEYDH5v6SPr+w/ZgjPkH7HC4iz7YLc+RjkeY1G4DtxaoGNd9xoLjk
rju5O3Ghi/iypdvZXPs6yNzdZ9Eu4OWdRP5crNBk/HjkdE+wbRNQvpzMM+irBiKYJZPDy0HgRgZd
NQqqPRjx6drR2ySVUB+52kPkYEAPzEhcFXiePSripjWRDM+c1QPCNvMqCd/PpkFQFcckgAAFP5Xk
sHP11W4ig6TXsLxgF0vww+0h9jdAIbJr7iYNEbuREhd8SXfnBDTOssp0F09mD6D7A4z1wmLUnMxX
R1pcUHe/Ioa5bcZKLss6yxSopzCjuJwKR2G2V2H5QBujf9IcQpE99Ghr5ug+rG0oLI2XHVSul9HU
vAo5WnrhmALeHcAEX7JjZVAvAxSv6fnsgVfLv25Ha/QMi0k8W4n2LA862eLsf319rIko4go/RwQo
2nuLvmbT4R17jGvlC4Nbw9peaHMuUpkiz9kTMVnAa4/S3ygyH4IGF+q7BecwpJkC6mFMm6keZ7wh
UpYKUlPiPgZgiwDcI9zudXoPcj1ZiL0k6mMyORm8vVk+xQjEXYXQ/heJBuuj9IsCUT27aAGe2PM4
zMnO3HjSiWYd1gVWgW40Bw7kD3xUBmep6SAyxKShjY7m5SqWc5AizQP/smcqxkHGD43nqQntCveO
NkfsiFAw0v8H7xJHKOxnMXi3HHlpR2JR5qVfQzhsuUBsIIbRmH+S+qAke7MiZH/nqAGkEce91Ch+
Md7KWr2MTbLLJrPKClrsdJmzEREQZAJ9842fj2dtF40afDvimM8BxubRW3evXxSGS1Ir04KQaY2u
Lh1BDxzO3Rqteld6w3nQsIREIMnBhtQ7z3JWyimcoJ4HB1uOZ1ljGTPETSC8r4xQlKPa3nFnk2uX
1GjPf4sJ8v4LxLwRYuC/fLCRbtvIjg6ZfMNKipg8yF6E3J5jrrXxJ6ferBNxSSpmvhFkplGrJWLb
dfOVsxJBw+TH1TEtIxEYcrHJJW4MQd5Lgx6iDiQ6Pu26mD2lW8/hjvcME1DJ5ZkVTYtlNEKncjdO
o/icx3YcTReqJLo+4WBJqwrSyxmBIQsYlwTCdbWLm2jWOXEnk4puoiiK2i1Zf2w5TCk/ZWDeFiPk
mFVYqRDeUyYSadrqS79Vvr4g5scw4CcNuDK5PmPW5ZTcl5QrhwHtzOIaxFMbyZygGU7pRg9GhqPb
c8hFOMcoLviJ8XKTLP2OTR/D3ImUJthTgFqU447XHP4UAzPEhuUTnAveAlYyErSSMvjip1Mltr8/
uoo3h2gPRhvco4BK3dmd1IQvBgEsEnxYTNV9wOulRGSzgQclekdpOtgkAzkAuJHkSnJg03H5OLye
7JV5TA5YEHcPSFjBlaPYjaV9Brb2MKyoHHQ52CPGJpOYl0YcOoE4R3A5iieJWsmQr/MWdaEm8YFE
p2MvV3QheGJQZfP5wRmdnNWWCxMvk2evsvCdkS+9iE16rqxmvhRrnRgN15ndc9hBZ0RaomtY+Q6W
qNvU5LmXld5Crk3Vh8WoOQkSZLF9cmjB60FKpU+KqTW4KuqkysvGOZlNK9U+FeSMVTFPn9EAYH10
jpesV1kkEeImzx6MSDxQgVZ5kWnZqdTPRW81Gt5aNNblqDtItR4f/5kWZFatG5XL64vzW8K7JKZZ
syZPx47pBYjo5pheobpFdUx4VsWkApPt5MwkLILNOi6/Lu4j48BxZ7PbZ9Oa3pFKKC/Ua0VLEvRl
xnRha/TQwxgEwBk5W125U7YtQZW7pdNvufUgz3cLmBUxQXomPzHgBRlLkfmSOL6ps4SAeLGW2+F8
Hh38EUuq0xIFFm+ANSelH9+d9pcCfNSZMDsCD/g/p2qUZX0lXwFoO/tZRlhYg8YTBA9SBXZNUsS1
GxXXjw0J28Z0dy1rXsXRPSWikW4qzNV4H5PbCJSDyNt+ksTyTzwt2cgnrzkzCUxYcUnSdGZAHIjT
HTrbC9iQ4sBHR3VAFtOco9eWxZnIBHRIfJol7qb3P0nC6NGPwMHh8pRGjz6vG1dLKcFQ7C8+5zTt
cWTkLdyS948e36tpHaYWgAXQAgAYwDFAPUrnJTICgYZMhQ4O02bgiB8DKiFWxXFlMV0gE/H9cGB9
9D6p+dyU/4sthnBH01Vi1NRwOoMkLaLmZGQ6/mBnD2Qo57df8NqhuHWBPfNlqSYf8h+/lVMIzcQj
Josw6TMSlV1vCl9QHdEurKEz6sjMhMBBKmgMpMqc1zIITUBAmJogNQCmScIjYSIE4tWS98lvu/Qm
MZohTACjCWgJzsKpx/ocFQ0KtJcbn8SKH2ZT4/wiT/3ZM56AJETfIaBXgC4MIcqO/NKGukAe/lpH
ZrZknFwvoF4RGd3Ly16W9hwa1LYAUinjo5oTSy7LKIqWmj8YbAGAPsdsu7ne5+BM/dDpeI7lH4Fo
95c3Ot/RzRqpDbdzg/ZHUN8Gp5a3DQAH0UBKjoO8iZDwFZAkokW8sKa1gz2TdXDAuyKigmoRqRUq
HHkbKAqSeCwUkrBgpRGL1vbuwaB+kCcrVhi1D0/EDIVH7T7cF4cDmu2qBfWAmXQB26vxhQZVqFlJ
kNMyIxGIV9QnjAzTq71BjFo+HmuIIUsADUyCbtHz8SK0C6q+DBQyQh2GuZu0Xfi+cs+dWzax8gDX
nhw/aJU2yk4Ooh0QqjOcmYh3BffFYBnEDHHe54YQ7WFxXRLfSh9J6musTZA1nNgxHloE5Y4LzmRr
7xa0IVw3iglta4I8bYkY++YVeEgxS+jzsOM4FQAm6LyIUOG3gCbeDy3L6gIBEo4Trp0B6GIpg32P
Il/N/fTJT9mj49fou1ggVTENMS2t2d7NVd5dDXcRAWpadylwLABt2LLidNVyLGkteI7D16S0LJIl
fJg6uV+6nQAeytGyHj0r9dexD47KnwqLuoMWpJ/qQWe+tXwUizg1i4S0evcQbHmSdMLo4ABpWYoV
cUIYJPw4QWN1dfSWW2d46D+8AY2C5niAFEsIS9kabDAWiSsRtg13aLLy9nHDDtl6AEkr8YKqI8hE
0tK1JO5hcKPDhfdraT27n/vaHsIf4BEedLecAWfCaZyGXCfsgaWxDu4lWZV2qEVImcMp1K1hT3EZ
N2wKv7Hpb2zrUNo+2wS4U3G2WVgqL9BuJT646aVCjsB17ZFyICVE6SKTKDYtBmrcFsDi4/g0Asqo
3G1zMy4Kyp+i0G8cW761dDBAaIH7tMPTjQeAI1b+H5rObEl1HAiiX0QEZjHwKlnebTBmfyHYwewY
28DXz1HfmJiYmb7dt7tBlkpVWVmZKLrzTs8tltcNyvkE1VD+2bY1TSvlVG21zZ3+1DLeJ3V3f9ES
1TxXgKCxocZjfRzhIPLkK025ZRFr3r7c8Z5hqTJ7uccdmmHJD2zWG6opfBb6DStPNsryJy3sQPks
U0wJBzogLWFL2LPJNXB5j/uEsJuFCIp0BJeUPTxHns05Og8XVUy5kU9mFo57JIYuAge+qjljSW4N
ZfxlR6iARZOAQJMJ/0eIIOzwNmCUI5FECbCC0sBW775kgzcETdh/x8erGJ9msIQaU2Z6GJ5jmT6R
trh8MFZaTXnfDddvqrjX8OfjGJWip/AL+MTuI2LXsFvVe3IT45dgnSrgaF1Z3iK92c5rSG/A5H8c
IwanSAkqN8mcfQ3iTCZiEfZKyylhdsxz4IqfGh+1/FZ7cmA80OfAPZyUR5A2gv3eHEKJE4g7ume7
MXX3STLhdkDXh22S/+jWk2nBHu0Ss5gHHq8J7gYRvIvW6mhRxGDpVLhJmxTgTkKx3BO3h/gAVIR2
3JS4Phj9DbMRN2w9h4Y1XU5It6IziWvdmcwWqKxbJAek85oAv1h0dwAIEYEHDhDdn/RspwzJ2dvn
+mBxjnROQ3yHqULlk8D/Yxux9WFmw4o/ivaOf88q3R9sFqTL5IBI2D3P0t5fdiz4vvbR5RBWCUtq
DR0F9J8Zu9GxnivXKfwgafz9WbkcSU312sI5faKXn7iBAa4rXk1RNTweN5oGzvfLBA1zYuF1Sjb8
UQGvNWV1+b3c0ROX98jQ9B4ybgcRqFl0X80o7guhQbyvMysMdg93LhnYoiLifpqScvJl/Wy085kj
wtNAzoJAFzBkbOjePSkNIr6iq+PapsbDyUEqnpJwiM2aLhcIVYiJnYdLJysdw+Y59cS6cqDr20jr
7HY3LFpJT6jVFqSADOzpHOTFmV68t6BdR8vp5fFuOGSa3CkqPSV8ENBeXmRXx/7olfZk64a4Wg+t
HHyKdM5z58dpQr8ZMgOlIQOq2MV65B1Edz4y1kM+GJSw6gBaSQ/rqj/S6fjbUMiwoRmAXwUo52lX
uoeDv9NfAnPjl9fi3fLktI4TKvovHRt0TvltJ3XpU50pfnOQaV0SfOTawEO4VHcelt0/t3HSK65+
j6lH0WSOsoeLNLPI5cG539TBXbSgqDHb1ZosziegmSe5Tt5Gno8pcFRgcx5VRzyZLWcmImfZGem4
OqRkk6yHK5h8U/pQaZNTp+j9AvfAl8q4Ca5TRMTmFORRMJlYhGvYBoL046/wqrkBqc7ib4CG5NuO
An3kgB6gPjCDy7A0QQEt2f2SEEeHmHBF9Oy5DM5QEd5dQKHZLw10kjG7cJKWTjIey25ASH3oWQR9
tfQwBjivMTAhJL3tWYA2ofhsOnoInjLFXzwG+c2vn7nCyNrqkX5IHoAKiQSaOu4a6I3V5HkOgTgd
YDhvNHzkUjsR9QsyP+LlQpdduvrRCe9B1JgESj/CJoryRwYdLdJmXI14ekwXbzdfQ8Dyu6MPc27D
8e16Q6rqXHrecMjkCGoycaich+t4oFVgrM8KIE5DTDU5vLlviL4+RvTxcABwcoqMIWjM48eXwRsX
FNxXnKbgEDu8+vWC82P3bQ/BY9Croe3xGtaPJhNdqLPo3J+3/cCIFBVdMlguW5Ce/4f4EAuoiQHi
DS+cVKkkTNnnVHDucDWgjU5OqhdcS33wSWr831WCbo5GH/h08W5whuc4YhhX1OpgrJORvUNxod5R
1dvakfOFMJbbR8ZPpg/leCToBFpQKjNj/WzPI5NF0dRlgakecadC4+Pp4PcCigVeS+tr+GFlWt5g
c3MHDgjVMRW7V9D7CabEtBJ1A9yFGh6qDe9ZP9IRZ2y4M0HUOOHIwnBK3DLggXwHjUIVhYCBi4jS
HJGCVdzcxzWeKFIcoa/m+dGax+ZdxHWb5hr2U86163VzFRb2oREaS4W5V8tuoVIOmRO+APO88tSS
5uzulSqclzSxW6PNtUyYhwUmpL3a6VmcYySIM1FgrRr/ML6JW3d7CN1WtqmCweE6ggfinc6KTxJK
mBOWlU6Pzw/7E4yezjVCnBRkTN0P6VN638KCT1wg4G8Ex8wudidMKKM3kn5Pos0xRZbOaofnLHqc
1BkBQ5X90psxuMenrvUDECBuiSY0E/7R9xt3APLYKILVoO8rKtjzTUXZPMPFqkifQhc/GrqaUZrx
t99h5wWlS2tXkkBjYwAJsKuxFq2V8MgWk6otyC5qKafupXEIRo3ZSTmY+ZMcBz0Nh98Dz5CTSdUK
pBrpsa4l5Q/iKh3c+WYaX28khKClbXxstDicLQztO7z17cU59Q/2v6pkMnlbFSNAIEWzBWo6Qo+7
9TAHjGYfu5PSEKQ8im6k4lqSim0RgS+dpghG6u8wHcZcQ+7xksMkFme3Jl5eBKDQRiqKubdaTxTV
WGvHkRr9eMRMzqvLCAHNOqVPjxjOYvOiUYZg7BwFErt6iaC0MOe88jZbJAPcXvo9zag0SAii53Dx
B25zqjJvxp0zm1H6AnX/1Xl6Eo62ZcZcmAcswu9FiZjxPZ9OtLy6uR7BffP0gWKH9YFAwAZUWrux
w+KiI6FXL1pUkd4/i35FWfnSS/zdd79/YlJ6nATVICBp6C4wkL9bZ8hsSZVxg+mAA1i8xolta2jr
Z4K8d8qR+NQw4QfYnejI1SC4WQ8f7Ru5nHujm5XjYEOlrHVbv3IZ9Q50rvTS6PYJrYgDAuEHAKiR
7o3suiNOY/+7aNfYueCJ/JQjkl+X/uisCidP1nUCD1kUjOMJafdbY7FkUP76xUVj16a0QW6WCW58
tvS9d480ruAZ9BLgsS8+JJagDGW/jXgN0uA07fjHLq8Rg3xXMbhepEPV3p3rkMXIhfzFYmqKeTg+
U/rvkeMmgZTI/iwviEf4txu6Zu2x/3Y+WEKNr5v4eUXxxcT81zqhd3Pi4Neil+ogZZYfLAjGCi+0
rjyilXQfja/z8QP3UlJ4p1MTVDq9wW13tupuylRmmiNS2SZAvmmQQ+tFVQQ5AwFT2dk4DY+ZsmPD
QRqLZI6vrT57ZC8vAgGK4fVqIwuPYkTqpw1DZjvyq8vdrrh+mepKKSMRa4OqFvQmYxXzTkqFVkOY
I6rwssLCamrfx9MR9VBmBpezeHwGJhvC6+85nXfY+trzKnd7HavpM/oHI0EoEyjvT8oHx0qrAkLF
tg7rQW6nq5PZHncFqC4hm3Bd13LqTxw0IeswbDk+41c9GO704m9OMnS+s+lg09gedifHKCdvt/gg
Ln+nIdTnuXd9HuCdgdPhCRGut1vvWvWf7J+C9dMHOhjWsWAosKVjinzxSU6SgUnNLh4efjPaYQf3
fnAb7L0hMt2In1lD4+4vLTiX99Z0+Amq++qLLMmyo4a7GlYcktvusGPEIWs7LcA/3uLuBPtqGdRU
ZynZmVoHvYMqnV+QIwC2jNboBPsRMs2zWXYl9wTWBs8ironFh2oS3F4Ru7qH6M18XoPzX+t4L8BT
qiyiHZCEOB45G82cqdujp7Mjnp0uMRa1PnONXK6TFhIuR+CV8iJzzNER4rV7NEESXJdms25kzSp1
yTmWAuxPIz/PCcOvBCUZdZ2IPvFoZLgegza88kxyA74CtMLqktxx0bLY/APaRfqtEWU47GCwanSz
bfSh66ptt2kigl1h702rDrynAFQLz9Q/omKOFE2EkJhKAoAMrNfuF1eQ9+4taDkoa+tB4hrCKhBZ
zBvvuL352N2k05+c9kEJZAfbHfcpnboTKE8wIi7WxQIaWdg/pMKddwMx1TZzwYX/YJYK7NuKgNIa
LBoVevmXfCJj9FRHXRV8+fcUg6LRHNOdTc/WqdIhEcDKZ3bmYNOO6jYWgBjaXL3p9S5CRk0LD63H
8K0GNNJbyJ88K6h2PZIF2UOEMBx0rdu6+xDDk14eb0mQQCzu96OlY0ztJ7wcmpxI3b48Bo0vpvpA
dRdL/0FO9FzpvOgWPl/MIwAzfUhwySKJlU9C5qepKARoyGUaFKdXmDuQZGhFumKAxJujSIvCcIqS
GjObJET8Z2hkkqSpgb1nAe5HMtmxsjikqEBxZtyP6gQMj3ubLHSG7fOM7OzM5VDf4Z4JmG8ZSwcZ
tif3ICeqRzY3edO5rXvtXHWX6re5LQE4gTYQlr7I5tyt0+wkSf8iB4kjQY/cvYP6ogxKLTk7WTbt
SbOgEHaCZ9NjqKPOUBn1ZoO7+LYrgisBhwfyFgllIpOzRICuKI7icwLR0TjGTRbTCoWijqWrxpvb
q1vUh0xl209NH2mafPyqZD3mLMwQF9EXzS+w+0HB0C/3kLlnL/Sb4eiekKpjSYWrh8UfSD25iCL6
0mhDkkMKZCDR5hNa85TtzwjCg7LIaPc7dEUbBzn6oahntnRH1B7ljDfQFgG5HA3fdfEz5HVM0Pjr
+5p4cbldslQwuf7JZwCGTqCkIYjYIvKTdVoqI+6vH+PqiDnCNpjmixY+hbwNhpvFb4p2yXjQHm5+
dbXZfQqbu49f+ZRfXoRO+zmL4W8/DRF/G6j5/DHUQkbLvgpR12Hi4uCQ6muhOQYnXtjQ7n4uqQOd
NH9GhfEW08Ie7EbFokRijeQfK6W6yVO2eQ3UJ+N8VzOU12hZu5oqMlRqM5aZzf7idR2PdCiburg5
qOwmRufkwgAM9Q2sNxqXeRNqrr+EjBYfC/sRsBnPrtfngmYKn8ptNtN9NuqCBTFRN5kpVcWIrIRZ
soDAUpJjl0GHLkm35vQofnjjJBawyOm392R3z9RDbXOtu6dqdYqjxwa09vNyzd4ULQgjfWy0K7NR
6NLfbkVbRHC2z+l5aSUIZ8kHKmTnQqRVsM8USL05BCdMG7po/CyAEPFsXFo3cmaAI74A5Eou25HI
KLjV9Eud+RlzC7ODeyN0EhJgMTSzqPYrp0IRQJdSzuj+ESwxWiZTWGOe7m6OoL9z2Apwe/424AHG
tl2xfsbZADqDZnl84DP8gnJKXb7Fs/jlXvT1t0Q6Gmcnx6MEwFh3qol6XMQQHO2bptvr4Rn8Gnzd
e8TcV5dCHzYPGgi8gOHwsj45n8A7U+KRtCV0CL9WA24wpICrT3OFv3PE61PPNL5HuEDHKCAkJLS1
ApFh8+rgGWEuldmLm0QBDCLuQfUYUPfXu/LTDD8N62p4QPR1d9ETb80c0SoVVl53KhLvCPC7Dwdq
GCBEThaGxKRaLCfko8+aeocL7MNqbIxO0NqROCfvupWzMliFk3DpN3H2WSe2Ip/UrlevwWP08ioM
RchMqB4gPCC2gmQAN10r6eUkrh9k5/CfBpqY1pFjTFGXt74zCjS0t/1Vwxov12nxBqP1GzS1RKOU
fw7HOnN6MwJr41qDFFrw+oh9ESRLScdWT4eBXXxsQKRU74UeknNl2+oAetzXSzJAA+4AQtgfU6yw
rB9Ne1FlQTdGUgB9rQMSFyJb6KHmNvnbCVUwDe+WIAywc2nJHhXqbcJA46DJJq4sNM9Dv4f/bCsE
h0QugcwONqQweW3Q1eQdVK2Up1m5ABtlN2KL+YqMsd/k7zB/rnwWx0eoooSiWEbVA2Y66AnDlFe4
Fw8LwXdQeqcy5L7ELJ2jbyF5f0oZquxZj3H6WAC16Amid5Q+wEaNmpsQ2JElQUbG9d+rMeoLlCgt
cUX46/fEAJd5rKrfQb2ksPK213rQBMg+miLxRln/K14tZjbJih/twfUOzvtAnufguahjYWy5PY4v
8sP7YhNuM9M1nrS5RYNmGNdy2MnVvW13dQO8i9sM+UE26hxXZdhr0lqntuxxolQtfVtP1OH962qZ
0Mm82B8q0y+0fdJB0MDsrX73fjepDOcWluwgbgaT8gpvS6SrsR5tG1YPaQOa9qhHMoqGxrloYYjd
3tbSGX0cVPZD42sXEFIeuftB/rbCe+D6lWXNORe7VmEDAYbmwymCJnLr63x96IOfuyhcXJQJHHC1
v02VdYM29kwHMb7avYP3ugTpHtSyYFCTFJC4rGnSd3f55dYRnfGzLY2LS4/Palcs+TJ4YfS4ah2t
1UtkME52r48CtU+wi8AN6CvGPLWlOP74j6Guln/EY8EyfxxfnseSUVBRJnEnt8/zzG0s7UZYN73L
K2zoeFbVZI5VgYEjD04jB71FkHh9J1d2MZ0qoDCA0S8MlwC3Hwre8woEDYbhhGpfI3o9ellXhJac
snJKVAc66oKCV119v9EL711tz6p6T6lU9pRTtEa+3T7aXQAo7z+TxqM0RasnGoal8qOaa+L6/PZT
uI6Q0lxnDqo9FZXG1DTEFPyHhZAhkqEofhr7hm2g03/OhNRS3ZtcOy0vg3Kh8nClyuQdFwMIZyJT
7PoIIzzeHH2G03RLZ/OSYPAJdLhUd0PR56dH5tLzdEvHdbeGN7t5oIV4ffINyX1quVmSRSCKlW4L
xfHXBm006W1CMNjd5LLluOlhg6qqUukn8sf6ObAJ2PFbY7t1nwwcDVyaZ4jwTD7zp1vQXOHB9iZ+
isxIe6uRzVT3ScIQSCjU0NFqbALF23vOCn0Fl7cCZH8BYNf9CZHU7OBgpR+6PPxBk6d+hoA1R+lW
F/F1gEO3qAPsaxGXmDaWdoSVxcD1k3om97L1s+NxyqmXab0hNcJfuEmq+4QDH4EPDrEikrSgO+sl
JyD5L1P4pYMS1175ZuDHSErhdfUV8fNm+6i/cqKvTGWmybOwExo9GWK/4+t2vP/WCQHtefqWbnp0
kofcu8a8d9KdQ+vQR5To6batsY+k3dWS8WO1il/kPyYCzWj9OZX9LQTptnOOmGuYAAG+GW3RObq1
GXATwn+uW2MI0ClhnpJ6Pu6sYkpOcd8wWhzqcemzd4V1Ksc+K00zfyVJiOc3XjD/j6XPduHN6Ind
vE+bqG5PqzmplXw8ZZx7vm+6lpUDWSduGkOJwuHe1m1FeV8nCL7ML5MOMhZBg4edRYlfjY6C9lgB
AYUFlF9LTW+BIjJj8NUQCRQCqE8azrHoRCB5gZbZPDmnPuJcNGGSFEqyC+WmxniVCBDBv9PCuhxA
EkiuaQtu6Ed9LWcD4WM4DUO/aYqxr4WdNB2pmACfTSYJSPnLwcLWlOxfX2I+xQUVjefZEM3DuDPh
R2HPKR8O7UXuBpicOiOzuE/SD1ztpxeWKDntWb9lX0uFGJMTpktyXoSKJuLVTtGCL0YvJgxd2ohJ
td7nfGsPyqZTx5gCWF0nA21h7W9jUiiiyF43aF4ycOlA6eOT85Pudnz7yTknyB/f+y2X/pz0uVj9
WFU2ciomkGgsOX7X6ZaFeDh3C2HPi3drOl/P1PY5z9Qf5x6m4DGeJ0lBLSHlvON0UTY94iRoPwQi
nmz72qBDr0/Wgw84Ax8wmJVQcexdn639XmkX9mr75eozZZewWbdOG+yII/QxOcbc1dpGG2AkuDHw
RXuUXjeH0EFCxRZh3hNOHI/5Hdz06heNuaqpGZcMqBFdD0jr0z1Oj0k69pFG1vowH4cD8VK3pB6g
d2Ljxb3IaVH78LBpns1p56o25SXwhUVYqHH1XvwWKLJGibtyznGcv1ZI44oz6CyhW2SuXzEEmulB
CchKaBC5fjeQT8RPOzfsLHRbxH0akg5gjQXg/djljr7p2Jxy9w6xyOCTCnlLmxdw7dm+0RKsTAYD
UqyQYQKbNpzXpKd/MULgRNyPg54xj/xe0KvgyfNTcbDPnYffuWsj8dWKdETR5haX1VuhkjEPtdKM
FjKlU6pj3XXdhIMzTdEbJV14OZdk/IvYRe2jf1TIJtcwXL7JOynDWe7vfdrziMkLzp2vd3eCpI5b
j3ukTeLxjbnmgUSaVPqghm4NxuP+QZxkg8WdL4GYU58H28MUTsPHjhZNjfFh4TRCoNF0mD3pQsBT
GYBLUzafhP0LFa2R0qICKjhcrSdOFpOfDWL7UwuAxGq4LsZeCXESF7Ch7tfZ69JboJ0M3qHuHKXP
Jvil77nBPFqbc3B5uUXLLu3Hy519+ihekLvViSOkWRyNasoMxHNtzI3BicuLqlsVXcKxfvaaptFd
u26HDmlXFrIJmw3uzNEDQ28htDtqHgfGcfDAxu0oW4svmm9HGktV+O6oWwUVw8e6QXvW4HxCEBhD
0uHHhsldIc/JhvU6KeCyOwkO9qOl22ZWOpYK3pR9nU2VT/Z3EFtUjNKUdGnldzVFhXZaB3eDzwae
mX6N6WeH+MkXbxfC9iCo+DFEPuTDGUBBlMWVc1XfIIy+FNwsxA/p/oWb0qp3LMAgfcu6cdzdKCn3
lo56s1rfqvtBMNn7hCyeur4jnaMDP4RXgwsWRF0e9XxPkfbl92VOV8L9RF2EGAxkc4ljso5EJmcY
aslhWsjTUjXQGOWFb88GEWXS08R9KBsJ4rJsQdheRNrKNnS2XDys1rTdQtHEvmPb2PKwMaZdwvlJ
fdxjYl4/xgDqrmnDMBw64peJfLpNXwcIMTB5qEKXu22mvbrm++Tu3jbkTSca2sVBUy85oHdLtfcx
1IJ3ROKx/XYEbMQ9t0dSLy14D2oLfYho8uaYZWq/byMkS6Uxh8SLwg1jt7J+dV7HYVlI82U/qPqY
J2DIKyT1XdRVg4rz6XhL7KSmuqWseTY/hKPvK4Pi7tmhLfEo5K8R3ik4Nt2L1YZF9KIiYz7DoCh8
01e08W+LzbpfdadIPyuYVFnYwhl13Sbx6376bfS5afCA2BGeZhMMkunVvGaFr4skYu5LGisuRLnl
m5DF5DeCG0W5fw+OEYRqAh3mVoc+C4/JeUP9PvLxER2cB4PXkzCnNOcyPQbxqaQEunv1rhcf3TGR
9IGQsYQrC8/YwO4hIqSnbN0atTi2TOCgMz10YIO3AOnDHrXZIFAckLc+k2sglb0ctgxVBez0Lgk2
6LXpjvkhx+RE0NHHozmYUPEnFpnU6ugWr2hO7c/NFVchcZ5r4MtNd5NuQ1d85V6nCQoGEUrefuaS
VcynunH6mkI0jknpCLQRuypW5mYMsQKWyTvxUUyqBATGSvMTodO5clyDX8XHnJrm2CXPoxXe4Jwm
rvTR+y+YWKJe+D0EO2Pvdkp1XNwII58xUnSBQYWMZx0y5N3ZcZghgffx0bPSlEYdNXRAwrGAWnbC
b0Jrh4S1A/0HTteqQ0b13ZDMSndvJS04jRzqtL1Lr8R3PzM8dffmr5eYdgVHCxpRmu63QR3tkcD1
XYrql4Ty94QdSL6DvF9ct2gDcJ+BdYjjan5GHal04O2cIX2QZ82n7UX4Rfj6wGWCstwNvFHneo+D
vWqANO7HKYJp+4YYz7nwFHfGC6IKr6VIderfdkj+Nie6zGFYKnWQcS1RzWT69rUxQM8a0OKY1u+k
Duxt7EmuktyAvFPBSVHQ9D/9u2p93TPjomJCuwOC8AFF+sXN2Vu10IK6ep9A7CoInc8Udwb5HVEH
jW8JNxX7w23TJgkMzYnp0ZcGBaKrSNCf9bHwoa9XTY6DfjaDWBh0mcPSBFu7QzNqhv78BHNosP/J
jfIp02jv5E754V7U6vITl5Nkd2vu1nIpG6U276NbarWG0KUg/PUCOkUaGgFCpqEOhF8Rff6o6PmB
DZQ0K0nSCRz6shuJNcsnRd0D8jbhG3LdfJwGWcInhgGGARs0VRv6DbemQQd2litdfdZCgJGUHPMl
KAc6czdJqu8QI9sgsM9+35Q2HVreEFccOrpZZLSsY0t0hxxmiinYd3HNgc1FMVLx00yFYjVIbC3Q
pL6DrclZFeZUHFtnz8XPD6LZKKsJBHmEpKCPfKw2DMmKVdqzVV4LH3aZnMyYfGzbB5e/5tHqvcaV
SWZJnxSD6mrfIbSAGk/bHFB2rUt5lnFu9myXW4StH5cCTDOal6oMfyVED41CRcEeewTfJH0TrWne
Z3vBcOP5XOGS0HhZXLZ0k4+o6OFusVrftlyzrOQ/wMkc1+AAV9PkrVXiAADJ1HpWvtZF2LaHVn/F
4kzQua5Bz4Zq36QqUvnT4fWx6BdqUoBs1ofZnRI7HJ4BXoRswRUjAqXBg9RjNXa/hGDNTIMenjZV
AnxyAo657B60Fez9hOxJMPLQI4tp0z6cYh5G8o94ju4UEzHezBiBLT1UzqLo8mtP8c6lq2nrXJ2Q
mmuOfnGX0NhoNVheOP07B35WfG8wTtrlUPzRCbeTEn3IYGZgsFJfSiAsMoQ0BW36WlpIN9UEuYaI
zy2iFqklMM5q1d5fbiSi3zAmB4WlyJwDwH/xB9QtE97nRed/uuANGmvwBtu8MxZRsU5/5Fbd6wbV
JcJM7khqMhyK6yUl0K7DnJMsgv21zymhErIogq2HFXQjoBisHT5Wid724Fj42HjCnt4eoDFcvO+k
x2kh2ZBQoyHygrBcp+85D3SDLSJauvsHvgFkfas6lVsZUam4tC2iF0MT3beNkwx9LHOcbCv31Cfh
AE/oyF9UveWpqTo7uJWgsZXdM6UBMi64k14LMAGJhq9PI+JlgUs50cNuBk/YyjTdjgPG/xTOlRAe
KQV1INAUtiNX0Bjm0xKHNN5ZerbQt6n4idc+e3n7Hc4YGGxk3pnJN+8COsaOPJFqVqR853UtzFDF
ZSvenLrrHyTaC5iPYcciQ4U0ElXvCQIV8n1b2JsB0x97fl8l6jecjc53a6JhhVSuGkBnfo3O4uTn
F2HZspsPSeCXblfVwPMhUVXI0kOZetmHuJKQpFzKeh/c6bOClrIdH+g3C4YAAM1ocsHwWSYfTe/Q
u7VaNRnhQLDCecNqZTjrFBDLlg65O+1HuMhbCJ9dCYIPET2F1CPvg7EuHsn3XQRZibNgcL+DBXWI
E2pDVMIQo8/0eObdQNcbe3KfKJ9EAdU681yYhySz2VmLvSJz+nPfdiUvS7CGD6mDV2ifbZJP8k1E
0fht1oTydbbk3NWR7gQarD/kdWLN2iOS816brFE/mnvAIAHzM67xV0T/5b97YuBzusWtgFTXyedK
rQDguOILV568yn5N5suUy0qBnwDonLmNXELH3zLpiYj6PjKuUEMNTaFpigln400yfrJTrF0os6Cj
7cpcUPz2JFMI7I6El9cWMER6KR+gi7I2z3xCZ8DHq0QIAac/kFhYtWaMxdIAPLIewCa2Wy6JWeRf
ulbcnlDPtf0jyUvXVeH3orcKOSmJ1V/JrRO9zPvKg0nQ1A1Tctc9/FH2O7GCC+rS0utW86QZmIBf
WqvvAUNStQdGRkjMdJ6N30zNbr2GPOCZlifHpxhVIwageKez9uyr7G/MUCqjre3Szseaa1EM9aTs
BLfcYwRAlJ76lbvfXtfbHptKbnNaMtR9WsiXJpKesWOgUMsee3Qy61DsoGdxEOGDRQtL82JNJ2J2
Hn+zj2hz1HYZroAjzfLR1eJs0igZ3TQO3KdBgoSjXw9doqYZcyJDvlvfUnB08ASe1VpuCfo0iPRw
AVwipjxgh6AX/OB6q+EuQwKwZAjGySRmM8zGcNnzjR6pM3AsxBBUjmw4Dpqe21+cycf0QySPIt9n
+usvQ3lSWrxs/FyJ8FigYAVBm3XIosBvoCtyoBLRHcpRTsvmRe9I82qooYJjiNPvS5pjei0zSIq6
QcJOIl18AGBn4fkeN6EZm20bopaOGjyaC730G1eph04/vd+1HrLsLWUXfmGt8zfOhvhov36zatNi
8W57xQ6mGQZQJxpNj2XQUeg6vv167j+tt9j8MVihHGYWjaUfxIfakE4TjFS0CJCDeijTGmA9NfT4
Mop6Nf68tJ0cZPeF/w5SVoPBK9i11fS7GWBiKC/rnuQDbMtOyC5Od3p2/ywRdvY7NBaf+FGFuja8
zuPYURBq1+14s7RVSAKOyF0kFaKJjHYMTwv++5juBqUUYWsW8krqhmC/UL+btGePtjEdDgeb0PEV
ms4xrVHn0BKttux8rZxB324IYYRhIpYUCiZ9Y6hD25MJEw+ibfSuC0whDYXMQcsbHlNNoX0mDPaU
4s3voAN7qNxGTbS7di32+pVD97kUg0ONFi2Ulh3NZ2eJs+FQT7hhANr/I0OaoV45fKYsWs0M5+JH
lDph2P6iQ8Za7+4tVMDO43bPMuc9VWEXTJu5pNgz1gf/pLqkRVgHSTgsbxZ+rnvcd7g1V79MITsg
QU7b1dtdK7kbsqk0xYDeNNM3TNHS/ZwCLo6W8DIrsI0Ezum5dGvKoC1incIX6ADzvEN+ducg8ucC
qvHU6zetPo0ZitDOhvA5g0AKkWLaiTaD4ZDxgI675o3vcuaMvdG6/yZcFxNauB/4GXDa9ev5a/Ha
sHpY3wGksCp+lXin46UtS9xs2dPReYxJtGHvYFtrapgWlux2aX3+gp/bxWrK8r5Z0LzTUIbWoxv8
z9uQ+Vbep0kFDVbTYu3rKZeilF32igP38+aGKNaE9MTElNqi+UIr94qm5gNOKLt63KDV/pl29Aza
ZzrcOCdv2rIwK2LJl7nVGOx65FOcnb8XMup6nWGHx8rTF4THxGnxwQCMaETbvskFzcC2daSTQkl2
tx5TjOyQRWMy3D7vavIR9FaMBRLohZ7Jh5DyQXdgNCIfZEodSs7oytnbtUgTkZ3ctCmdoSeraW03
ODkOo/z0eRGpR8tbvf7oG7uM4HqQNPhbB3cELxTmnB6pZMx/uWf4SzOXNV22xhw1WBYP1Lk8IDf1
OmIIVda6EcSnb6anoMYAcjF4RKEA84LwVGIuaaMxwERocndo1rNf+far9NY1Yfc2i4Xmz/YYXXQ4
lj/5mahwgI5mw9vBI2HDGRTol03OPOcFyoStR7oJpzB9KZ4Z0T+SKdDENr0KWDTj4Wdd2LrsQa8d
L/lCvUU0pT9M0ow2JF6W/VEzKP7IC/SVqReWetZeD9mZA17Uj/fpDTGWUw7Bc3QQPCUWow+V876/
CuobxKDBNzj5dD4s4iCMfWScSnWX191BF19s4z7DfDh3qbUN12OEobyeyqgcDMsRbNiZlU+Kp4/Y
CZ+5J/uar+ROxY8VOSt9dTXbptUmpyxulCTv8JW77xBuppPHjRM9daqxI2QgbjVO3/3AKYR7vBx1
FBIMI/htB2xf4TOuOF8cVR5HgMimRQ759hYsBY69O/jNYOe4toZ8F7yKj/ccdmzmMDUsotnB74Dh
A+QrWCMIvIvv6vz3vph5gCecQIZMGM2C/stx6VqeiTtrCZvU8nI8QzneEGyfCropaUvbjn5WMUTg
z7Z/mA4BOx03R8krfLQVmd1+cV+RnTmf2e1H0nss9cAilXcQzVgbUcSPwSukg4vTYsyYtFx25eLG
fqLaO3UCiMbNg2M2kh58KdgFmqt0+DAm08CClouJne2ckkuaWYXTCzQHmVQymtEIgyimsWCdTbX2
9HMxKu1YDxyiOpa+uq9cY2QhtEraff2/YoVSxHlSIKoQPXkTN0UmudAkieZ0pA0y/gaCEaFffWYX
7zyhpIS6t4SmdgthtJ2+ipbHd3+NO0dVh3AN8YNwLILn5MMXshEaBvBdzYo5e6Zy/opQKM4/z3Q6
0CpOsJdv+HaLZUPj0QYsWM0FvutsH4wYW/HqBpVH+3ruabbfFdv9ALNnmK8ug3yFZx0/zGQ5uwjV
3Z3spskcXvfL0zYni2JVE60VtA+twdG6UGmvIgaMUSVxF7TKYWRkc5JwxhYvvM6730cbglekx0h4
6jBq4TXPSCS0sqlWs5lFlwHjRjzWpg3ng3lMCPj9NUUNqgtwdKZcaFoaRTub/HsSGyb+GCS3CwdC
MpoQNVkNBJIh70ET+h6FAzQpJDv6rMBhhbb+HFZQfJ50RC1XzIWyomK9/mmuCFt+SFDFpN2DM3pK
+jdkrlgpUT9KSrxZ/1IyUJ7LzzpDwEXpyQOIhj8abX+ZGDFj190KfYwi0p7Z02TSHBl/TXJkCBdC
BzPzp6NEuqDOJc6rHQ1NfbPyAceWhK2pJzhphs9mNdLu138knVmTqtgWhH8RETII8soMijgP9UKo
ZSEqguAA/Pr+9umXe6NPV9dR2HsNuTJzOWiq0CatofjvKZsxP7wCNIM6C3QQdO9BcTmnVzFPOySa
iJSkWfBbAf5APDAR9LIpOxCWBCa5gDoBMy6hKAjF4+y4CVwkKPpIon9J3v4KaYaHWAlTYscjtOaC
JAhQxVlRIsHip5JBXg6EW7Im0KF2fTO0MLCHcHYXdg/SGt5tzEDZfoFWQjhJr1bHeLeRv/5wBZwj
pLnUugR2YF1WY8hI5KEBvkCZ5r9vWqQneMoYUdsSBbRQNQ58eDfQBgXmsKPaRSALaunSPFtDmvYg
sAeWDY6mqu6DE/Q7mjqiKlZ8oQgyThzzEbRXcR9RNItbxpMI0fRgN7PS3OGHV9Ct+Qf2+PDmyCWf
gK+IRIaXKOoTgXSL3gR0B6K2KH4BFRhj//0DzGSMajgBDaWsHS7yKFxUA54yhh+cxk19gspgYl7T
ALBUrSeR8nmfYCq0Tq/J1xj/JG8/+wkpyqDsAr1BLhcey0jldzgDCPXKUzhsO8IGbI3ozVOBPCfu
ck61PeZ+0NOyrYXHpJAxdy9KdMYE/BQn8Vp4hcmpReSvVyDWAs5697YAcADMRNhK6tkKg4NYrHFo
ei4yKE8bcm4NqPlCHsOtgTLHh+Mo/1tmwpPs+a+f7twRs/ncAxqZP91/ym8W+jpQSXGhQZ55sVtC
2v304O49lmjYcJCcApbQlK/oL4QOCN5oQWELtS8RqjbOHCjm2AkUUCHoIPPNP/ff53oFmJF4cTYV
+mM2NsRzgK3jPHjASBBczecY+C3mk3FaWZVzFedTpGnKtWCFDYt5imVStKuv/AU0fspDE2EoYSam
/71qjM/9u4bxz+Vn+WuwBJTBCfBLxZ6P7/i3+2zg7c2Bo6E3sPxDXLgnWON8o8WoOXZkkBzQYTcW
vF9eHFLqL/s+F0cnvoabjZgq0r7Z4zEvlI8J3qBvB4JJwKwJsMld14uILR5/VwSeTLmdX3GqSLOC
e42Qf/fTTn6wGOELCp8N/riz2R0YPlZcb95htvhpFppdCG0XPjyz0wwUfYv/0SKpZRi/7wWHim0r
JFWPkUyBUcmTMCXonYvFC3Efhz6MNaSH4QppAj4bYtRkTC4+gCAfl1vKwFZARy/vrXN4MX0qDjAq
CZgoDrDRY4N5uDLJ8j9v5ug5GeXTcII5QZQb8IpwBXIIqJWEBJ5Igzb5KZKIPEHEp3UWeyg2vUMN
pdw5fwkdDUGIEpi9Yon+xUOqpYnL5/rstg5noxWtFLTTNiquMDIGF2cKZmDX7O1pLq4cudMKkP/g
Tk7X48zaQ187uC79z9Cd0cUB4x/+YYeHPTQNsfDbhm3t5zblJBhWyBNgmVp4W7PiOzBo69gyCJ+X
PVTO1gXAEHM0IFyfrUATer52SxzpBNf2M6KxuXqFX71oBfCGelHaPzYfukk1hvnorVgCkmDv50Ol
1ZNbmhi34HCBrGEpK/pZHSI3h1WM0oQHYExDEeACTw9JfR6GzTxctYFGmcQLkxeoM6FkNHHS8bxW
aUitjgc7RXEwWp1OPJwOfCXig0JUcSdK6wnfxTKcwJ9jXMZCL/A31/CZVrRE0T3T0xrER+CNy8GR
oeyE+e1WnWs0X34IYzg8neXe8vljO4KkZE3qAlborYqL+QoVgsWF7l9QiAt79n1j74VpQvkkjpJT
+FbWTBTC+FThI32BNziR/yanDM6GK3b/ECvP/su6bMRXrgKEc+MFoTkJz+ZhcS5iodlhEE7KRGnI
WVIFZi1s09hSwAkWZmrHLOCIX4WnWIyhgWmRaqk+Cx4RRIwHjSejRqIxQvBkFV6P8pTMbs4nli+a
oo+lonItEDESikQw4kfHzPMg5pOukd5cIBvTJ5IzrpWzwqgkPHte0wAprpC2htpKom2SWDV2XLVj
ItpwcZ7N1LhytwvcTGjlxiH+Rk+2URg2VbL46LCPLyIJmbRDrjFNV5lAD+xB7X46e2ZxhMLjbezx
E5CSG0+dE5QfNOWVYKd9NvCQkAHcURymPAFhtTY6/Iz+ZAd/oiHTm0zIFcXfdLNlE8Akn2xDipEw
DNPgDMV30c14n+8Xx9uGIdOV1sW0p/C5af4XCJAoDIQoEPeOMBQUuNnQNVSEPmUd7g9Q0iK2iC/F
PeTkpr/F1X/hZHaa7d8O5/6y5Ttn1vFir6joBSe55CmyJewVzXBkMuCtCe8uABrwjcLu9jz6uyX7
M2kzmxQhd9RudtLPZN8502uge2IlFFyTL0wPSY5bGCJ7NmHb1YZnMWUdk+pGzxUjuAsnWmzcRZvL
1j0XNwpWq0/rSF7becMI4R/0891BtipDNoRpE774jouxmAqai9iS1R4OWe8pnsrvgEdCko36kmkW
a4uK2fSBKcDQPkBFS8dMJ6+KD9X3Yk90WCHWq3CbUwEurLq373io+pPWZsXvU/xrjd27N5NuEDFH
+7fdoi013TwLXo8AaGvYLW7+Fe7JWdDdDTYOOP2WqPr0GY1j76p93BF9lJraMqz4dSP9ib6PVr1j
B7jmsP2SbCpGdRS1yM93eMg5w3HC2rmBCLX4l9H/h8K0Z8U/ZuP7HhF3VKA2SCSanXiV/XDGuXiN
aV2h5t6sU77WGDZbCsD0WuJdsuOe/1pAie/5J6Q81SPdYPejMGpSj+R4vJeEzJnane0WPzhV1RVK
AzAFgZOOfDJD4un/dumACBxJXOCAjMcUi3EKbYtBb1zhzWNTqQrZ5rHDr0NUarNHSKd0sfOD5tea
e59cJyncQ3xXkFoKru411H8KpK0D0hpPgBhJGUHRla43FFgVCFeGBYJH7RqLDHQ8qjwlIWwaJnwA
QR3Dl+vFjhkE5w1VILDDm0kKzna0fPjyWZcVCS8942szwC2H+BOF3NlFeMSNi4VIufc4/sNqsjUX
NkCw8doSrZG0iHiU6JvjqoxX7/kRN0W4Ee8FoQuokl0kkR9a3jNKqDdZXtl57mlG9LffFDD8BBEB
qRNipxsKEH4CJsG+HtdEq9RBEmHPOGByxwkF8mFUIUDRuxxNdGhBtceekykaMXg17IwD1PhscZ7E
PJyJWcpN5GzxEBq3+cLNGPlg+K2TMoSzP9D7L+4HpaCw2CdeUivi8ihmQI3bnl6OCQN+PnSKWwwD
eeh0rzXEB2aueN1gCqkun24LZVme8L8vL71GGXyoZfdxbsbqzbIewYJhEtcvIGmvu6utQLCB0cEa
CxY8Idr+Rpj5wMmBaI92aqgyiUEhz6yTPwOFv4SUOy1vTSzbKMe/D3qHOKb6Gbg7SE8fnCF5tTWA
j4X3DlsWlRvkGfosw/IAtl2KqTdaMWHtI5zsnqIdphNTNozTj6HRcCMELrQIY+bAP1j4C10V7PJo
hZRH2yRHhKzW/fcfzsBUrXBTsdnujYa0cV+neEfHBlFlF8fV7DLbxWri/IBb2Bx+72kfOd20z3EJ
90klj70PaNHvD/toWnIT/qMwxsKdiK9aUlr+/hvIC9pg9GqsdUpUteAbE3mZ+QmnjC+W15bYXsO2
csxXFpkdLa8/y2h6m0EPif6CX8rjd7AxoTR4/EJ4uPgSzEfTMaX664R6gs7be7OPFKYkLvOU8IKl
2cAhoanfz38/PHfIYszthuEm/oSiKhSjw5RrJVnjvyyZb9gbje6YorujHIydcXbhN15kR0eynBQF
rSz+nzzEI/AJrCQ78Re4bwiZX/ijuN5KwMSMpHCtpYVmqNJ9RakjkLgU6+iQl0Nc+SJ4Ia3FkN24
npRpGqlPHHhQUeIksU9YToo+hQAgYlRozVihAbX3GlB9kc6ec1w552//6iygWHj8WxDbNX9B0k/e
8+QWARnjbLoaRan/BksChAlxNgdNd/FOWZwHySJkKR+pe6aHvqbYZ9IzDQk4GDw8EQaxlsMPHLof
/rssQPbZ1vOxXB8PA8onKu8EAwah8RasAgTlrBqUlgx6EpAuas8ZKld+GOCxo/0GH6iYejI2EYx3
4W0D4GWF+VlYCKYbnGRb8d09FUEsPWfPHDlpOEw50chJ/yCE5Hd3EAOMdjqxNEdmZ2OlqKNX4Jf9
owMf6FPEKAhyJK/UpsCf7NSTWJ6UrAR2mAAceRuWLrDY1Ucc+F3QFIgJFm85XdNmeSKGIxfn3XnV
LPmBXk84RRCb3FwvDVOgFrQ1C8C8j0GiX9wF+X7GN623IvE0lIzphhegfRmJFH7uYixnjo+aLvpz
PJsesgNAwDMV6z7AThT7PYXXImxH+cOd6HYb3dnVAnkDSIuvgDE1vssDV3UeznB7PLYfoCmE9Xee
u2SJ0vusLmYzFtmU1vZlAbKGdRICsn8A5beEX93xPW/gGmJ8F8pHjhVd8NvvzrTCWIqQYEGE0pCB
n1JRKfqLdEIR+gEzHU4tfpXQTeEz5g5dQPXANwoMVxtR0wsvTf2X0l38TZzcHRg90rXZZGT57Vz1
Edud+LEh5p0CgB1NWJ794jiQ5/BHEYI1iRQP2t18rdy0GFiJYB6GgPTck31C9HokiQceKebI5UGg
UkA2EQI4Eb4W50sRwh4lmqW8D/qVH2LOzhn9GFbFECUB2RK/iO4hXX1RdEaTyW01pLYZWds00HJn
4sNS97tfnDY+FnARqISOpyjnAmmgyo320UPAwXDEuGhxzlmsTh3N0OLfKAJ/WVpFbXPMSW9kQB9r
3kXBxI3yLz5zU5isUf6xwWHEvadwJV4ya0mtnworAA4chsaL82PL3IrmiBSu/k9ohyxpvSRuCJNG
YUGMN817HpoD2lFGH3yjq/fh72AwNHTziZJstcYlJ3IKyIc0lMu69ht6lOiRdGKzCFZg3JSDifsh
ujmeEH3WW7TXAhiJRUPQEf29Hns6niq/abtVI/qWf7NLrPjpv3LfWiQ/qkfJVckuPR+RL/Gk5Hpx
nPEHMt0AoG0Pw2MDNgYyJ1OZtEvEslvRH0zYiviPFOWiti3J0wvf31eW+7KFYQDtOcDQYuG7VjOx
ZmcFDsssi8UxuNg/Qlz7PSRHXH2JuUvs7G1/MvRFh1F0TOCYyW3ZUg2CslPmBUBJcgwX+l6fPegN
eB0cr1VyjKkCRBDosWYW9Qv7DawSdjuWNMbqFyASbPrnNeM1jfb8tgXV4sc6C0028ckEPNzUe9EH
clZz/v72b2Jh4oINSOwhBRdgU3wUBSmznvNohn6TM75gQPL23z7oN9eB9sjnClwB0EXjdZZ9cAL6
pqHrv8b0TWDGPzedooVXgsPNIky97bYI2Ymr0klwi4R5bdbZq0Lkbo7bZfYDVsxojVEXRp4oOQCa
Ndt7r5Ep81tgXL3CPHjkTjuho2MOxLV/8zEpD0TP+eKGmI2r19YO7d+TCsMM5vAzwR0tOfmciIE+
fkQeBmOwivJEWLKNzWVDWmWXLIs2s0CzlcN7ipstAGjgwCxcotOBqyAGKcSzMWQb8WgAyk2FUMvC
a97NiJmn+/5aM4KTWKpJT5TTm2HO3Nofsd+MeStHjJbR3bu4y7vTCdnG08PzGUE9Nw1ITaQ3MR96
j9xqxLxSvDZyWizGheWp3BFMaO/FLI2ip3BBIXubSYRI2Po+zCbakgMEofBFcr2zkRd4QrTDQgXK
qrSUaTVB7fwBbHBkEM1jKgZZpa01P4riNfHqabrd/TQcN7bqXOyitu/EwPAfva6wmcVk8zy4BWrw
jKXpK7g+AoMyt4hl2ZaPNUtEdDv7JKWGFGHySEaOgYlDO87npToudfu6zPTpiP8/yZ7gNVz8l6f7
t+BLtDXsbcX7LtZF1Ifa5hvLOVy7ZY6+Xcq9BirjoViUB9F7kGIfMxV/cnIjhiV5IJpVg86N4OxK
1CQ32mBkwDNUwtvCf6772n94ipv6H1T+KH+dh8cEUvsDHsUbPI8vzCPqELIMyfrJNi3FViJcQ6PR
NKfF62HIli5WvWN1Ui/bi1V2WAkI8EhE+JGjT8B+3DwSqQJmSXDztbAd36GKE3N0Jq14s6lOGa0K
/37MfjBuYPKBE6WB0BsHJQir94XkD+dGZT8O9/EldWp5TRXzJt4RTW3ZzxiWwVDmMMh81Z/bfAQT
oubSiIkuLAVzevOHQmoASaUFqq0A7PII+4wJTQY6kt6uXc25+TqVIeyLdNGW0Q06SjKCn3kJSrr7
kdUOLGP6Ec77QoPMrvOEHq6rWYx1h92gMoRS7k6bjKDJNYlcYV/KzyY3viTl4172ukga3ygdGSRY
/arJo5uOqeU0H1M6D8eKW2KfaSaYZ0577ykEnDoOUaK+E2EcM7vO+naBAYTDe6aDiQcuY6nxyP8y
N6gEdQ7eddjvygXl5aNaVeExHN54wor9de/POC+ng85VO0+TXJzdGnyKCCw58OC5Xn4CYg2FqxCP
UtR5TOSbn1Gohd8ZkFZH3Uo1SWe6uUiEfnOcfi29jbS9EiqJznMyxg3EleHiesQYlKwF/gn/M88s
Ex26/ssaI3+0rNxznSAWMB11mrnHHkCftS9Ia3ysmt0b8Vanjs4lqxJoYJtiBQDliKlhG3ujzcDt
KcF08OuxtGjImbfgvaDZyV6Lwtzqr+PAZSGx26ErhYWqTh6O8KURU2XTxU7gfo3qjqiPeevsOeVZ
oBG4u6Ag9hNuYq2vXyd1B7qLJnw4+Fe2o4t9YHYHz8k23H+HCTte2TJyF0YXR+sTpJFBcAXcvDI8
oCCjhHuZghCkRUkTnzHlWBr8aBd/xrfgEb68HnE5FolcUcmtZ1hRvHGy5u0OovvLL/++7oDidlz2
gNhXh2csLWoselhG4SZfWvUe8p8qC3gt43Hlbkv1Bdlk2Vqnxmnd+/QlXKvwR0mjDzUJhCm6Y5WH
aQK+pLIgwVRBLjupc8wWHybRSXvBIR4V+meW/Zh2zVuXPXG+WTnpycvbLS75sj3espcXfiDCi7we
Z6GKdIWSsVjrRLzyT0qGHvNRbBCwdgIWQoZ4Yyh/qR0pAQpfdzAAcJdF4LzIYFfT4NOjw6Sy6o3i
DZzPovWvqveZDyXkEk6ZdOjoYfkTC3iqsBac25lrpy97+Ol5jq3O+tL+QPEoB3+zKtg2Ek46SP45
ahR/xtt6YAtrbq50HjzC68cb3uPbbQaYV6sBeE1tCGJVDSYKJaUfDx8hrQfP+Qvln4RyL4Pbbdp8
w+cl+tLNSo6KrO3iK2uoEu9vOOIFUsjckG14meo1P8PJU7RaD7Agpmtd5b0NaGzYx36YBkVZHpSj
Wd/4zwGzOrgBcBmU0r+YwCnPxKBmbBCQh5cm1tVV//FNEOTOw8r4lfmYWQ/f9ue6zg8l0aHaNH3I
gNsQL40095pUo/BG7EV/e1Ds1+8b9wFDtSuFAhK+Jv0J3mpWmkPYRIR0id/BfT3SkmLoI4aqXApN
aWi3EgIcPjOsa1jS5supsmB8h35Y+RfoK3AjmEKXf8z03xvKQCXzVO14NYXrBQ4IOH7giYYYwM4o
TaY4c30msndJLQfzA2x+DSmqJxWTFmixMiMevdwMNKSk/Swd+BJR7W49++AdfefZwFI/IQxceCOT
8u29MIBOBfSi6uGbZJjwffjKMuLj6XvzmlHMxNSLH1gPBMVcdIWwH+57nu22DZQDybaGGWGPJq+/
FD+MbFwLcjPkh6in/dpwZkHatVkbsPVr9TZtCZsl6graoj/jwdMwZmg7CatMzmwjqfYGmgT+QjZR
bDMILCNIGfgej5xKZBpRqvk8PuxdO98M6of9QFuy2FDO0+cpdgVagrwOy5jUrwrvlnlDMbYdBiR/
3A+7Q/aIoPHA4ksnzQ91/rbiWxTuLdAjM4H8d7r4EBxTF6TqO+8is9wb4yyqkge8VJcwqPVx1ciW
gswR6i4bQO4BHIp8igmQ816y4g/Xnhl2Yjvlr5qpY12yHkv16n1vLHDPwLHzL5mAKmnc9fZn9owH
+z6Q0JY4jY8XxnNNMYvJ/HDXEleG3nVFzn7j/WC3Q7dK/dQvpjKsDpRRuNedbnmIiHDgsZj9Ghin
+2ow4qe/OBvFnCz9tS7e3iPfGO8wHUYjYy+rU3PF4pdQ2BKML8r5ebEzc4pCb+CX49JLdwU2puBl
CewSJYJzD2Edjso+NxytBQOD/NtiL1GOvDd3XA0usTzLtvnmrsAQqEPnveEiSQqBWQoM6KHjxh38
tQ4+jLjP2/L26j2GfsXgaIztExugVQdLfg7dMj9kV/v4gQhcbq+xWk7eRxVEg8gkMy9WdxUqzYns
PKPG7tbCRO1yQgjm6STMgDFj771yh+oXV3Lxjjokn/ZLuBZ3i1YlHk2GdUC+GP3QSF0+7h/6b21y
S6RwMOWQ4vtWjYJ+Un0IOS5HnJKEURHCKbYsr4aKQ5pFgMYTUAr/W+Cy5dPsdH9ykgG21c61nrec
eTTlu9dYWRbwASg9pm3Qh/QHrPDcULAl5fqVM4zMoyLAOWv8gqcNjh1lP+kMEGN98yW7jEWySWcf
2QU5v2IKc/6wEIDnxVSwdZ+4nTWMa6CJmsA8PXySmsPtfXKLw3if9L/awnBgOuN6NLSlh93AnvAe
8eiFBBEgDvSDZ73CXD49EDPKAoP0Cl+ogALqjljTGcWYX7Fsao7ol8RwHrmjytfurrRCycotvWE6
k7rFNr/tFApgo/OAfIdDtw6fg8DEy/9sjNmRAU0kDUf7L6DBrOH4kWIu37FUR2TtDk9W5rXMb1cY
TqmT4sALwEcMr7CicDRz2SMda4Xxej69rp6HUVRgcXt4/vRjqFO3H5yJ9cOgtem+i5uvMMioJp20
UZ+uDilsnPeuMP1cVViXKC4TN3yNMKRUQnM6QFi9VVZa5og7yBg+CxrCdq35z9yvxhX02LjwezyS
9A1wFLNutKjoNjj/BPfwgtETXDB9enNLbC4YGS8Jl8gK5V8qc/nq53TDvIUOHUoOwmQPtxcPnl4/
lqYm4jZKEugKMCMCWA2r2huAgwN0na6rbCyymvoiC4seOW3dlgUsj3C4woucml+JB5GgXckTRbdo
OAhedz+bS9PSfy2pZcRjRdPB7iezoQxomKLvsmn3Z3jH0axLFP2Yr1jX8I7KvT7ulkxJmIC/ok9A
9ZNcvJsk9Nrr+3SUoG5L6BuVIZ1YV3p5yf7edjyMmXbXbj8tcI1XF/13ooXVuAcan5ZXv37PeMJM
2gefeTvy6AIuSR+g1By/1NmIOEwdwqR2o9195OgXV6CGj9NgjqdxTNomLopOmS7Fu43v6Nugv8Pr
w4slHrrdrnNwFFi+zpmHGsDu7dzWZ7B/hTcVp6y7uuJbfGaSYDfSArBEhDC8vv2MoJbBJ/6l9wpI
iZABmPbDIIE7A+yuPD11qc1vVOgbMHWeaHEeLl7Ue2t4OyPLNGL+EmP79NM9uIza0rVmETjK0AGh
aLf89sHQpgUezlu3WRk+jTBMZgNXN4zJRv4I65KvwzABRouwQ16N9k9ftXpkMznBpWYTiDSFyhyU
lFTBA8DToBKyivj43EjG+s5ELvPzRS1E2lQZoz8mYkPsTn+1SKdOBIg7kOgbljNI3rWfYrxHOlVp
R37TO4tcrYbhnWK3k4xCgUTx3BSKb0p3SyIOteNB4X7/JSmIsfbAfwmGFI3QCMOpi/NlPvSkxRrS
Nvo15EEInxn7MXVB7eHkOsUcMODrPqPy4T8PPYM9IAXN5dm6Kl0VnVhw49T+azj+SJCaHL4u9BZO
fg/yIhqJtJe7Kiiaxsb1apabAMwwKmPMix4hNxiLKMWVTOL9o5jwtRxFGJKVqNhw8vIve3G16W48
je3pruqlQ++xv83Ze4WKGCvDbn1dff+K3gbQ7iERFM5Qc5uHn0E9AWQJOpbLruHI9np0HVkfbn10
zygNMceDVFp/QMDk3mF6+mxtAUfB6UYEfH5moQQ545OoH/uVOlT7+kSdd4qVrb7oWcuoDegz+iCf
s6Uqv89eRVzc3BqnMybD9Eamm62FPxZoQntsmKcWvMr5wzNq9PBRe01uN7La63t+0mu+E/njpdWa
T6dpTq8Gw6f/1egnmPQqlNyINFrbxIqAQgT5rTFjt7uOfbdDW85eJg7wsQ0hj+JuesEfHBLX9R2p
kPL0Av/28aB1rrts3W4b7M2FZ2S1lFgVtu7DEr8yDl+S0eXG2lrtvQZKLhyBKpAOl869Une4dhZe
a2soIAfRv66RYQCagrup4KUva5CofpYGADsZJOBs/32DbdZb4iskCKwI8QSqx4rqjFYAHsv39K6B
w3/e9jO6ePQSdwOFhVHAQjqodoEqhENEGwRPHIu4ocfS3u3QPSmowm1eEkBxje8oxXykkwUTbZVO
RpRafSBemfWhX+Nw7bpIw3K2PNBi0P/ieSnaHUpx5ih0tswhf86a29KX9KxLxq8oEqzhWJdD/oN8
XqOk8rqbl2LDamSuUc1Npt2/6UYeP9jFxjG9/dBe/gqMXQ+k+Dr+uDqgIPLpyQy6pH/5G0Z3OID7
16FYaUk+MUy7fADKDReA8W+29S1aPk7rvJaZRc6AMMEDjq7eAH9AwdXii7JT/Z9M4dUlfTTwDsRo
Ioqt7L7eC+cFvPJ/Px3OWYx1W8NW2TvPtoRQeWD72p1o54cdoVzMTQrb+JEOLSH665L4sZQ/1NxI
fwHEaee/HxAawoB/c3FO9lNWukNR2FyBUncaaJ/pQggg7jJ5AZkbAEdhN4GoaDfYS5vrLRh2mFiN
v06B7euuj7pf8sQrwMa9OmakE7CTCuQgyuezBye/87lXL1jagOZPt0/n9cP7muAjuerXJk31xX2x
hKQWJZ2qB4UY12hsS1mbr5UZ6IYHStB0zgieMM0XlNYRDgmTS1jWVv5HQ6P/EHC1eV07+sPHR+tb
ns1+WvaBvsaqB9fHoPaQZ4HkYYjx8qJmjBr2ERq81RcYGm0Wh8J7UZJ4l1Va2Tq6aVygTExm7REe
PXaF/cPIH+44xOWitNlj5OT2sZjCR6MIURzi9+rJhkbqDeYSHjbMvkJR+/u188UjkaZZXNJomVYW
wizug8uuXb4ZoFPleYO/epJtPg/vqljqqYX103IZUg8ZBja3S2TIGTXcnzg2xMj9g1lV//VbpphI
SC4J7ZAWM/g2XoyG+/ANRCU5MnTMfqFbBW0GL3yjKs4N0PuNaoFUIwUvgRKhLmaIAJ5UAQ9lk8dG
xTcoDVYF6JfT4GqWyr7IWoVP6UBDIJZtBcJEp4swV/Re4zK6Du2NAcukPeYx0P7kPlZOMtruaeqV
Emydx6JMMAwToDP0TiaRPXjM0zft9+7SAwOF91klJh9Y4S5HK9m/FXbFIU/6wz5HWTVcFOc8kqlX
NbqMZDhtdsitLMhi9NOMIIlIhKPhpNhkxzs8vZPmwy3MIAAvdNoqUtWgPvWTgjBxuhw+0qxxMp/V
XH9mQlH9aELjlEaMfe3vXp6/dzCc+MbwazOXusf/EADNuCb+4H2pWQAtJ77pxBhT3PONjJgGwKA6
9rvagX011py6nI3SCJ8BA3cJa+jzC/UdbnodCIMYOIE5wy+6TRr4vZh6WNXIRi1duLrllpJ/6V0D
fEthck2JKy615n7rwIStAdUCcuX4hd25VdCn0HlgZ+xLPiWSO7hYBgPCZkfLdfjo3r1023vwnTxX
HxzpYFeAqjqDUzHJJgScRcoJ69aUIourQwJ2cxtTaZyXPfpVfwj5bvrmqCowARXruv7bd0kedoD7
7HiwNMokfeDB6mNrLGBffPULvJyuF/syLRr37XymAVJ26xYSra9btjvsweYzA4nRtcJRMyKEqRHM
qtnFnf9KbL6xK4rrH2aiLMX+kBveh+PVGU1Ufy/NuwKb55P//gF+3kObxHjzYjh3Rjve1Ze/sL2c
rxn7F/bkcP7jHGxwdL44g6UZ4xB11q0JKRvXzzeVhJ0uZZQQE5IMA2Pqy+tJsmnTSIh3lji2i8b0
n2GHgWSI0m/cgO2/JzKjZqopGTaPpzS0q77cWUWJG4+lzmtETbJlrh95+MGQYWYUgfJePcCM6Z8f
wfXNp4FtLf2q8rpkeRUHop0oX8Yy7JkdVu5dS15bdmu0iA0AWQbH0Sv5vhIQEDQTEuiKxzBBGdNQ
MGK4TX2pXyhSkJJy9sPURlQ32EGfTEXutYixePo+7vMXDVXVbh5sibjNhu2vOfRVALgfFiKcOwbp
Hy0w8HqSd9KTeyqJlRol4BaKHz16u8MTdoMI1PuQ9p7AdYHnoB90OJc+rs28cTwP/7lWK+SDzz6j
9ch+hOcvSiUaVNmDqc/mGD8bkwA46IFQ56D4hHoeYTO6hmEkwFZyM+AHsdR5MJcdxIMzn1qJKm80
47tcJH4hCWhBE5XQAJOi/aIiaAkEnw9PhPsCG0Ecf06FlYvrjWA5EvGOqskkRdjwMk557IEiF+w1
nZqt1YAJzcRGzq9PKLUokMqN4j8XdNPHnOeZQe74PJ2c3RfZXFUCyRRosfaG2Mjkiu22/N4EVOxN
FK5QhVJMK9yKfJ+FmcrsR6R5ybrSR9beu3F72W8mDcsE8GkuwsbJsShGOvksBaT5OWZZCOXlumzO
MFDhgFEKiE+iSxOVxZKKk1FB1FaHz7IYE3xW4GzfP0h7Ck6nBx1Iwr1KUaaPzTTCDSeqARRZAxuy
jfH36r8hE8H2IFdkjhYx/tFCA3pRy5RzlLBsBn9gR8ypnz5p+n5kPS7ZmsGEebit5TEy0rCY7Ps/
YGcrmyeaf5884JlUjaP/3X/b3zQ8JdfSQcLlDzRHY7jcDPGHDZ/TToi9h+wW/Nqsv1sOJriDIlBf
yLP8WGIuMFziCKQdJHTCLvVuFnUP7quqkeT0meFWAQRPaaPdoLH2cpRn/vTTuVU1U0Bo/qi/U2b0
CKeIm43Dlq2qgPSJjnCGGPe1Gb1F6mgcrUg0BKHGUkp3/P4vqtO4OD+YhUpceHRY0A2n3rGGP9QG
vDKubPT1uy8pTEOwaKAsZuEJKJDFNNIDUw4JyOgFT08fke5OCQefEKoci+AVncqhH8vwGiFgUCV0
Vvt7TSAEne+p94wXp3KmRl1C9ErDQTiigYBSNAhzhhdsTobg3SUyDE8+k6MYzmfJQg7ZZnQNX425
nC0Fz8NwAoB5rNiZ0MLpU/DNVqPiF2ISbPEeiwNIrkN2Ll+ASY1dj89v93SgTt9CEbv6xnt+/Doa
wNWKnvsOlk1vPzF08RiWsglqRX13KcM0rL5eP/IeR1LS43MVE42rGNVSR8qXZGZ8Tm99QuViXiNz
3RV7KME3OAnwqWv0858kc6nX7wfKeZ7gOYPz0GKY+rZvIQMJPKAS2K8Vo8zonUOlZzFAHww4pN4I
mh3iMrxq44JS9rvS0X770uxReplTEpn2o2mxLE4v+9Vj/OmZvCKiuDzDKWCozK+30JyrETd7lJS5
VRd/OingLXn6y+6RCRrQIxWqHEr1My3M6/332DKwMu2zGL+WvlhHVB2ZcDBraiThKlG7JKcsxO9W
jqiDkjK8zfLZaNeQISgKKBEZrwwj+U/948xVB32Xz5A/15ts1v+lSAJBpCNYyMUKs5/WlRmHFV7l
584Af8I6/sQK5DwVh80a+wt0xEHp4SoTF8tLNNje/iPpvJYcxbI1/EREYAXcCo8M8u6GSGUpJUBC
Qniefj564kT3TJ/oqcqSYO+1fhvR8YMmzzh+wneUEJaYuf1RAVUG2ctcDuJAtycOTScz8hOWemCu
zNVzYWzoQ0sJgcA9Qh7ZngicmvmIAsmEZL1kpCSkt/uR3U9mlwYAqftUZzkMo46teCkR7u12Dp8q
EWOugj457LlxyQoswGTQdiwzrnzVmdRwK25DACNW5HN9ljC73+fy9vEnrZU1lyDOCufrCJcmRBj8
nH197t3yjHDZl3mrkKPu5POztOSz8LX0zST4HvWlelZXn7fdAOYAk88ncwoi5H8l6SWwoLolRnKk
Rtlcv2gU2iJGEPZdOHrzTe+z/CxZN2n2mcfoj16BeDLX5fy/MQeNtkJaJHFau4evwoYNTj8fHJYo
IguFQAuI2YCpJFrYezhlVHkvCLKH83a/6/upWtfR96LO1Fm1yKJ79FmIM/n42ubrb6jOm6X08zpb
3w2gbSiEw0+5Gw5fCN+TcfpMpt3L5iPLdjDQq+8zlE98nuBxqOkY6Ptp+tOfZGDR38chYQwzrXjO
5rHQNyAMH6ZneSUAeWV7bog7E9NNXnHYbEkKYarOjzowxAq+XQ2ex/T6uDb8M1qHJhzWuN/RuA88
VzxrLj/ytCGM8m2LthByYMpu8u+1e2zq+eRkRBBjsFgHg4z4xXM2sb+jnGKnLOVgrOHA2xlMXMN9
zKrlxDWZ08x1+qOh9pIIPeVbGNYZ6nQG4sN7l3C8PZbpkkROXCEV7vXeVqzU3wto4YmJ876Lz81c
pbeYd2wv/Ht6AqHn2j9zLgXPk7R9npK//PQ5iZ6xB579nOK96E0W4MPl34OD4Tc7JLgV7wdpi86X
BUcD6aqn31Pz++F/9jwV/nDW/72vPYpDoiYXj73Mpo/Ti5R0rR07su/b5+2+zdUxTC+J+uudXLGr
gORxZp6TMegtB2y61sfnXl/pAfuaZssUwr5md8qRtagPqeBgQJ1nP0KU7yZ/coFqg14YWh1KGKj3
emwqSpwPfeywY+WC0JBy/zGYZ/MtSj1EY1jlEAup5Cgg99jBVqlhNddOLHyj5MDw8qD9o6WC1+ov
DZLD/dCvn6ccp6a4UctxclKBQz9Tma9780boH9stcVVjAsk9Sj3tXBxNWyNXA9Iq5Y77L21HCBKb
DJBX9IpQBL+24kwAXm50up5TzwwSDpPer6/jL8GRAVAdkO65EpGczuSNAE2dn74ntl+ZI/G3LudJ
zonhv7RQEwKJLFDOafVtq3nAx6lDdn4cTZwV5dKwBt3RE9wmyAi9lhGKubafxi+H6U59EXYDu2SY
zqliK/II51uPBk6ihCnvM+oljwnfJAeWmc8FN7kaL1/gByr9fyJS/HJslCR/ZuB4grW+EnkTOygO
POFcEUdd23w6ZuzXIjZmUnaE1IG3Zg2zXmCNCI7IHQUxeVv5mnTxDJqOyO0Alzefp2Ep+0nFJDLt
W4Chwn2YM6GzG21dN+j9oky9FqR68HK4Tz51sHwJoJyFBehDWBcAasAoNcPH92lzE2VB9rCFyUzw
yoD9QXK6wi2D2pZPT2y55fwVs5DVQQlu41TLNrFpwSAsD+6GRZljZHBYUWp7+IPLnysEgDwuJUdn
h1KocYncvVuE6JqG8+3D+h30xrT9+CZU+60i7YqwSPQ4DnXx++f++7rCrqlHUtbr+53wYNA3IF2X
v/dTQnabbMZyllwASXl8+4cvSVbSOneNZst1h3C888AjCXhprjTepFHZ+sP1gWSfHpfFs5zFMCYw
PO1i8O9rCuLQKjRwMLi8CXX3qRRG/wHnsOE3Gf0EnGxIwWhu6MERUUwCER1j2pTEqPqwEaR6iHZS
hO5ZvN6AC2z+60lNLZJVPJ0kW7HS8CTFwNPBLVtgocqDpnGfWwQt5SOEDpDq5SMifISKVGc8r+Lf
DDX4TlkTOtWvOsRnM4gfq5qJjf9lJ3r4JJLwBzS7X1rM4vtBJPn9Oy04B/R1ovvpIeMe7/0X6ajo
J1gMvH7Ml0Ei+KrO2jLlmYRg3yNt6CYLU43ggIk/SZJlUy1lyeUYLyXaoJfKd/vgET9L4tQbCNyQ
HWwE9aLb9nzdAT0LY88d2Ctb3aeaouJK7g5KownryJXpRH/N2Ddfc8CEPHd6cSnbn/BT2zV5lxvS
PyFtyBXu7Jd4NGIiWKeZMPvsU4ccbpSrnJhcCK+o6A7dvtp80LQYgQnisejevgAz52vUCWENI7i2
t166X9tHjZf/JDT2E+EKaE/08eP54wgqaCWk+vsNEhqvTZbKw2WpHXXyw5S6oczLq6WoOyAyIK3M
20TebfnWYPA0yXk3wWsyHz+zYNSNjbIR94MRMYYkvzD2fqIOaZPxTw0EFnfZLf69IaOyLW+hndSe
Wk9fgteong7rx3UD0m4JS+gj2HZkIfv8zdgHRCY5XKXmX6FZKnC0hoqCgOm/xmIy7hiatVmDvE14
el0fFMqvvhfSkKH/+wLvlD7eq9kCho0lOcbbpTNpFAY9bKPxeV6j5uO4rO8Nyzt6OvZb0nc91sON
+PtgvQPnVywVWut7YL7l+8pKp8Bf3dof0eeSfNi81LRXTG8sLKyY2rgAffUpPEwC4LXuUIPCpvTT
ydPqJfvbgz9bIrAsWxUnMVDHqU6R606i11xfcPN7YjDZxTt1pQbGv8lqcoZsh1RTrt8H2U/g+iDe
LHdotq8VLryzTMyLDRyMfBLTYr/qkdqPYj9wJmYIao+giRM8ua50KJkcoU+wDN6t8t+3s0vZlr7T
/O8eDBsdT+AZoFneTb6IpgeiZCVbWOjrikmShTjQLho3CjZy2qFMKAP+bkub9E+NCHFbN2EDOOYg
5GT9/M6SRd0AtsOs2FAwwpKn58VpzmeFUcQv1GkqAHIO40n1vpU0WANY71iSemfiqRS4wV9xGWt+
FqL79mHi9vEKnSFBtkdTHxl0nsX3XkI/mnBd87++1B9OjTskhAHw90Wx9zus7/MqzJmHPg67xomv
xPxBpzc1ZOuJOE3AAMvZbIOLjaOwJywqx7wMIS6B9PDk3gsFavUM0kI83SOv0KBFYUzBKeaPnL89
X5ApEmHIv7onEzP6/bmvDNBBTuoDZwmez2Jez+/WDz4dSFSWP3OlrVKwnaWOQmH/2E+YZ30h+O5f
EZMlmNIYn8ncJbuA9kh7t/TjjhlpDy85gnWx9RLBinvjrAdcgWwR3J/6StGdeFkejU1xLWfpLd1r
5/T2XHDCgbgwJF3Mt4uYQGZkGWmEdcvQvfvQKTCxBZLhCqgAbSqji6O66+n0IdIpEjEeuxdaBJI+
dVgcXiJEtpON2QQlOz4nAA/39PveoLUxm0WiX/L3hlvqrYefiVVxgT9l67tXTVdiBwfii1jBItRU
V3On2zJXFClxxL42vWdIFnBjZquQcpnTEOrt37GEbmQX5BTBUKCAEuJQxpvJUF4C+6M02xtsMSyD
REkl9kR2KmDch5/pC/6AKpWGHh+l8Qm5fPvq2H1/MjQHj+n9vR7bKxpu5ZPssre2v7BCJH/tjSkP
vhoJ4gK7gzD4XWL1W9HPbxpBfl1ort7uWLtZB3JCQq6wlhgCNbetPVYEaJbmKoQVrZVET9qt2wG+
wLfApCjvWbIzkME4uTYblvc9x4umBjX3oexmAFA8JrA8EL6pJ+O6d8wfo0KO9aPv1aCnkGWtvzyd
zEE2IyLpvdRDK7N+hHofim9/yLwx+I9QxfZK4Pze5HmFx074sziDiElWlFE78s/avrnzJdpmoDIL
c7TfDP4zUC/qywNK94QZmRkpD8ybToDKQ1lzbisnXxoIVOai6f3ky+yfOGf/yR3OPXVOUnS1jsGJ
cQEs2EMe9tNJb3yfLaqLSD+XBvXFxDs4JUzsrRbtz60iUu/3jvDsa3dgKtA1smGV+kyXWaQgEAc7
k72OX7KxiJcZ1cABsrRmJZMudrf6xSdADfRsj2g2yrBrx/avMQxxDErsItOPcQChJ4X2kKcPhUON
tCAJj4VxwYYobsx6p4uzb7xB7wDPKW/ra77vmIAmy++EvC7wB55CnmtgKucsPynF+TyoTlny2yjK
1EjWqI/AudDOMiHW3JJYBDDDYEeQtenj7sTl8lPZTPiobUTCsnihPGQAyPZ62HqIC/KfLxVT5EbH
0/b1JCc+PX/YGvk1AvS1tIT57eSSI7JP12+W/skSRBrYnLds3W9fqzs2vR2E2giSujLhgBbpuSqc
4nNTNXPVvdfhBERVsbhOzvE/xPh40TkpQXzknb5QjCXDBqdKCHfAZMH78uTe70Lq2hh9lWZTVH4b
8LpTkOb9Y2JaSFaF6mSeaY4MzLoTVql1120+c9FvOuJoJhSZERhazv4v1YWoy0q3g0AYI2cozhL/
FAQWCoFo3qUJpAZLBTWDfB3M7Xxc6dstjwz4aVgVGwViBPkU+gsOFj7yYAJiV/hPw8tU9zmv+yht
tzqaIjksCqtC/QXfoAf9X3l4Lwduh59Sdfkm4izU0U8pkt0SKBk7tERhNlvHSYAEtNIDY83aguRT
CsuDQIJaCekffFWLCOOCrzR3JJ7Lr5sHj1V/GObDY8lLXDPyOMI36EOg4s9JXdeZL3Kr13uWWjSb
l0a2RWnNsamcKiPgn6rBrV92d2rclPZEpIWdy3lLMHvwIZDLZl/gOJ0K/14FNSW08GTGVOjCSiP2
mZ/+SxYL3k/9QCX8+umJM8m07pnboQ2cg0flCA4JP2BjLcjDVD8O78CK7qwN53oNg7rkgc1/MUyX
TrxQ8O4S1d1j0hUBX6BCx9PLsLjNuLm+B1IzJnfv9U9amO003sRK1BOc1f4Kc8Mpj4jHkDHxvGYz
DSydHGN2ZHWqd17OKb8oIj6wwxsKkXP3sU77kPx6o/Byj/F07OYrZxwDBPks4+39zh8c6ARkSQQl
yWVfox2KTOTZbRyZOB346e+hguAvtRRm/Tc7J4mux4yJDNALxcIE7HtMlriHMAjkj5HQADmOoYGZ
RIdtetjm102UA9c04BagzP0x3tL4JOTdwPxFSRdi6ADguaBSFs3B5HVRRF+Cnvt5bfV2+r7ejenf
8rMhVIB/LAnc7IP06Tz3bXNQ7mGcrQVQ8ALiAYOwwXEEgn/83LKo2WcnQQmHi8qAxhLesvRuCiin
OSGibv2bMONrpD3Gm+e1zd0YVmOIXkHOt0FkWwJIIwSf2tU3am5py4mt7rKY65u6KkvOaVjYjTJo
ba3uuCVGz46iegbqAwC2u6NgtZYP9a+oBxA6W2NYPUQfvo/u11PjwNHqgdRHT8EpUOuph5rGShR/
+oyyI36qgplilTCSg3NbDELHwpaFdTK/JwxEtQ2w/BpcRTjmpIQ90e5h5R7BwMn83gR9VGF0oq+L
3DxppmwSr12NA6fF3K0sEUi0v8y3PdJkj3/RRJVxGnU0wNxJ0G1SGSobDqNUMT6yZuZXFbhHdfvP
ovtYaPom9ojze9iNNF/X9mhjoCdQutOERGng5+0nVfQSZ7CQ1YyNrSGCls+H090vcelsy1/CQKFy
DZinFX9UxrFgOPRb9esVtRPWmfVuPfX67ueZ7DTaUj7mHfN4oIinfKGndqKH7084eVLc98zc+jsT
XOKc+f7F8esvuU7BNJXgnriNuiQxttcikcoEdIKFJc+ftza2+2OTOVk0ufL0MZD48TGzX24hzmMY
INmv0d3FVpm4zz31D9Qau8xFQxKKVG/TWOWg1jRXsex/+cPBHOgRFwk6dk33c6pcGMuFUMl45OYi
o0px/jKAZ1lQPS/x2qTbOKKsjinMzdCG4UxAoPdGjdg/0NquitnQUro65c5+1biBqAeqj/w+T6ZU
pjZ+nPzGUJZFNaqx3uqNkOz6MZPa7xjuKJmMgFNZfisgwQxeqlqLUHSHiZsu1cgkfZwHA0Z7Ohyy
E2onxHuk0Y5NAsYVmJr+CnoBNojZASxIYkfuiLiD8/trowkHTEDCQIB47ovossj9fC5i9oriQkz8
u5sn5UxTV/JG/XhxDKdaL+IvkA1md2bVLnP1x/JbecoT00V8X6BCyMiERFyxfaleloaTvbwUT7Vk
K1SlM7LBu4u/7HgdRAOzeTwV2aM0h0yUT2Ilq9ZmCyxLP13K6NKLBVN/UZNiUlMGg/W/x3ewveeR
ecGtAWceQrmX8++46taBss9DaBCSEW4AwC6JoRbHkhqVJx3SVTo2r3+x4nwQk0o4injxFgNy9GX+
I59Y0DPN6tUV50ZFPyKQ8UffiSvzO/vkgUTlF5DCkk/lwiMOq19x38AblQEyKulQ0fbLwYKz7BOa
MMumzeCoGdFr8LND8yv4PLH/zHNLLRDNYLdhQo/vtKKNLbMp4gN2NQPagNwPmH+o0oLFSXgRaAoi
CiSiX2GbZt4A9nMCdP5r4ZDWjXN/zvkZ5Ds63h2jRgknAi8fKRCTi29Y7yox0nPymSi6Erz4d/hL
Yc+YN3K3s85fC9SoDbmDeKKEfsdPMm1n+ork8jL1SymEgFYxruRzUMRn918Fjeq2Yf774oK5Dtw0
tsJqf2b10FSbVqxvOiuucmo99h+aOkVvoI0BUQMzC0gN0u3e4wUogTw3BJJzRDgpDjuf0HyE08qq
9bmEwVLFKdMI8wrYUWJLBMC0WHERXzAYcdEjhMgu3yGS/lrGQ507ZLBKOm8D/aD/0L9IvNet5Eam
MiMBpENckjO329k1Ez20TvWwGAqb4LsYSBiVJxw0UBrqov86CiVb/c5y5GMjNDFtJj4XxsxgVNtR
CfiXgFzNu0heCjsTuAGi59uGT1RaxalhX2TYse9YvN6r1njaIkCDVizKeKneF7wX5RfHS1f4aRDH
zqe2EHlmGDl6hro7qf1M1b39BW6GaurCPo2oMvkIfh7Djx2+LUYwSbNk1TNfGw0iq/WbFkTUkq8G
Eqz/NIoyvEjwCMS1XLiabc5rgmvPTI6Py0vbg1DGS00jmikoj12KZtzuhOBVLVlmZgwb7ZFvZmyJ
BG02kZMp0SuJ1GxBwUH85lF2TMVRHktSAuSxF+ftzHgGNPPfaDxgnjTP/lhkpcOC7xGV4HbBG5GG
RJNELe7V4DWjEu7MZ7Z4A2PCvhHI4TCkv74uqsDyDwJCcnpPvYx2OyBtydgXf9Q1JUttAOme6tcx
HXisuOVfWHdnEp9o7+J6u9tKQMEPAehMAMcXVroTCv3qXAkIfRy4DeL3xoYnBGmg8LqO06R5Rdmw
YEZENM9huk/nA7zJxEEMt4P43OORZB718DpOZza8BlHu72OF9ch+INCsOSQdFGby/EsJkbIpYjq4
WZJWBpK2CXY/tix0GfYrDQsKD8mIm+oRGA3T/MOKLzJWvJaYAhtPnfpa9fmyDOVL99rQmsAKk/92
mgVsL4qO1Gx7Y1lUPyqgSenyEvrjd0WhUcnaBDIyNtIwF9Ysad+5MFjDz+T3qExsA5QSOVjugAET
J2NOK0ab2rlDyx0n55vptFw+aEblFQBislD/kcA7znunL6Le7qJRPYQamRXEErHRahbiI9C30pUD
wZI22kJ5ecRKAW6xHPumpZIMc6KJZS7icuYMVdaTbVnYEDL0nM4T1X5edeqmUruRgzRhspsi+2kc
gZ2fVRnwpp29ScHp8aCMllD1sXyf9AWgndZbrWRjy0XLMGyaaiVCOvC6krjwpCDpPKS+hLfCCPKX
7XV/KofV76R0kp1kvXbdIfmX7OphpV2g29uVhgcMNNzrtsXytZwQlI1FBm81HylCZEDhLvoy7Bb2
ENK6XDwvn7+7Sjip/5qbyEf+g6pZ4EiaZgabxoXddkvMoFK6HofBhVbzvU5ssZ0NscOfRXnaJb9t
v8LC+8ZCMUMRyLzJx1g65v4FvJSddMXTN080wJTvoYR4pYeyoY7KNlEDpXAHVt6zUm9YVmWkH1vm
6on6D7CE1SEh6z9x6mzD9Zl2djuXSf0jpEyix+1HCF/MhKqVVQz/47T5U3K3uiVxXJPtm/o8FzEJ
bMgAbhKXKITtmqncZGTrbZbO+0rVr93nkHQzwHplzRRNqDW1dnlYu1AyIKofdG7/Cnc8rUcCTJ6h
bwNAu6+AJJEmIh5QTwNsTTntv2HC1mXYMUuWBYLlcaFV+24ZK1a16acm/CELrfC2gJxj9AvpnhNZ
sMudtKCFJ96wihTbyTK/sYPzlQtLeoQoovtuoIcTUA3nR/XpkSO+233w8MwqD5QVqyMFdySLIG7T
DukHU5v/JZ15cJC2vF4uSYCLx5/mWZWXoFe94pxiGRSv42qlH3K0lbu7dbfqBv8jvayATB3aFs1/
IvKYfZajcGFg3cJSTwwvcxV6qOespUsOG0vJezysoLKI9ECsyBF2fvpv+71l3t1S+bWW7Z8fxXr+
CBdCo6Q1j/MHhxdxDi5qrsx7WRIwNjGM/HV9zpDTI3B4PLZIQomB6siHe3fIbSbIC/nLx9qdnyd8
lZ3dqQeCIJ9BTKLO4JrbJsYAA7gT/2kxsCO36LQiPyuzwPi1K2APEUikV3w+/geQy+6oFQs78Ph0
V97p+bOfaQTJ0hNH7jZNmCJ3Q/+/SzWH6g9Gv1dnD8b1CzD75q3C3JGs7ywhEb4famrbMbkFpLxD
n9PsWq+GDEzs/gIlpsouQSDk8Gia97698X1MlQ1bVSkEarLkMBJjHwMU+00yOkTOLygxMmVQcxuI
4ZnEkK4RdgqeB5GGDPy7xd+Fg2Bk8a/vdYO8Ubi+Qz0OXjq+YOtJ5g/Q/Xewe925qWi82rmQ+Drp
Bh+reuLXDx+oNdC9h0rIJT01MqtYyWNYA79VScDyZ18xk4yRRmBjCvqYh5P3LvctAuZePWsnHCUi
Dngg8Z+MC8DAv0QEegjwjuYIWk4DZsYUDSS7kGbthtSvBmTmgRacmYHdDlQUFU5DIiSsEcvoBgPb
rcat087v5DGC6Bu2p+5qnNQswD8MAnOUL94IYj+c0LyB0TJLx1sA0ILEot9iLrxXnFPMph1yjMzl
PRMFVJMku9H/5WOp8aDuuWgo9qNHUdypqiUIyIlQIyTqDYltDV16j7iN3pSfEMmJbkcMOqr/lgzi
ImReMwQfUKFDjgC/WCIVydm3IlB6RGWcosS2bkXbgS8jfwcGEXSffYc4S/qLqdgCSXIQ0lACwx/k
Zn428N+CYqO9cZ+ZLZItMFkId//+DvRzfTVqtyPdqJHcEpRqSTUgmdnEpDiPj8syJ+EVzucAiQ/4
4ekEhvnU6otJ4sqfUFb8dHQAWmayTRHofJe5buWX794ET+Hdf5/fjUfh9rgwMI0msqMe20jig3IS
XhvijrCnKTsdE9gbqf8QZrQjIZKcomHijEOz1HU2ipU2+Gz44wTof1x16qgNZW1nie4Mcz+iP3oI
4Dd2oRUWcGHzsgVgO2c8naHSW5SEq76yU9WTqtUtXmXj0m0FBBuR/oXae4r4qrj7BPyjjoPOhXFc
pT/3eUH6qzUErFom9BoBBII3Mr2jK7JdQe6JEFPKbx9xhT9Fr/la8w9KgomDjigvZwA+XO8ggOQV
BLCGCkYyRJo4iZDCb5/o/DiwVRTcvGQqFXzYiVz8Y9KYbBKrdsuJPCYK9dGyq9y9Y4bFPMGjfN/o
yRFhC4hBlHUWahtk5n85dihy6+xqaaBHcQD892Jk7NRdtwZ9j0HXCNC7cySiEBOB+GEKuS1PL2rl
mGuHoD29xtmB39uvA5WNF1CkmGtWqk2bn7FfhLyhdiyDpy7WRN31a170y12aF79kCsi7mlVnWcDB
s1Yi7oYKt9LB7QenQ0y2e8tRFT2fUft00PsDO6AdJH/RCND4Q8H37bS7vtaYd0eqrmdy270aH3Z2
HGx0pyOfbaa+XZymhDc6xJmG6u3B98L0B/nTxR7Z+RPSRPAbzoRPqMAqk3yB/vYTFgvOy9xtBDs+
ECc8IHKGlh8zO0gDXT0hGRGSo+V+iosWberpzpA9WMp/9BgvYottjtUCzQtKQP1SmPQDeVCzS+Sk
OxxUOk8LQRaoItl4e39UKaFD7M8Cig8yNegk0cMMRwsSH7xiz6gYcDiOIip/9OSgPq7R3PPYgn3f
P4HeLt6cwdcYFEexBRQKfI4GC2AWZS5T9hn9K11xqot8NMYi89jMFdVF4j1huLoaDUgTVBpzJbDr
kW26OQqIL1zWNGED358thI2COoP2zT13lInpa4bDnZ4zApV4zru5qSOvShkQ9pNIWDP5KPW1rE+w
JAC4kx0jTi9cn76J5o4sHdA4i6OTqCUnWasU+JEhshEW74ejQi4jY1AnyMZeC3mPnbHdlPxeVIpc
clymDBfrjs4R3jcAZxu8tI/w24ecvoMDaGB60DQGNT7m76eZG3jHZPf1O6mwSCzSzTnZTSHAsMBC
4T4ONEhLvP6EPVoZccF83/nKEca7B1QCmwaSBQXnbPHHuI3Q+86nL3kcUjPTkc/N7Cs70tuvFxyA
OxM3m+wgb0Ase6V4SLZEsDnmE2CYJTryMeHgw5kR6l90Vd9tQZ54QRrkZMQKxWbBnTJysAtjZVAj
e+OGQfLSsfRyvCxwnOo8e+iLuPHZG8lnHbUq2pckLScvkY7i+LM7fVGsVejW0mND3r5JeBpChcXL
ziOxdbjoKUL6ACRJfkM2vERSW9s6zSeQtD1mmAGF2GOWPIPJjTxeHdIM0XIVTJ5BAnHLKUMQE2Ef
PlOVincUPCoSjGWNEx353W/+E+NE3jH8PT/LjrrIz6xkqwDlW2MbEeY0+5KHsJssUaq6QA2r5WMD
+KxY8x7hCTic7gMVQYkzUFBTBXKA4woG54TyCM8shckqOmtqylykali4ln2+eyPn4+ZlTbWP5bwC
9fv8IZlG/757zHjkpEWz/jLu4f20hoNkIZpB3Zr65k22ezubDzw1Y6AuOx8Z8VC4KF/gFtYYQHmQ
5W3+pxNcrG2mK2hjtCmVN4lddh0dkHKWZ3Q24SF7XAuaCVjDcbXsJkGaBxMFWQgJZVt0JUeMurri
y6rNFETT1kTFtjZGUknTqnXv043gTIgB3Y/FL8oR09ib12tWs7XBdKDTy1b1or/QkhCTvBzQuvYr
h6z5mG3jZU/yB9gzyQvGKLF/bFPtgoIja3c64gViUxl4uxCXood/0m8gMqzbw1W0qDScPCq90oK1
AMfZVVR5aDOeVH5oBYTFq/5RboyUYAL0iGGOYZ1jLZRJdbhkF2JMdOdOyUk3e+8J5qX4iHCGt1VJ
UzsSyiDX/rJR8A9OGdBhZciuchx8ZDKKr7sEzFKVoPlpRUB4ape3geoUGnjwjihb6GAOgmvC9Si7
VWZx4bHXEaCHYp9h7yYf7hkPq5MYs+9ZGkdZ7KTZbSL4qYkNlYyrzK47FnuHp5xQFDK2CKDJQgHB
nf9Ca9uh/QCdK+eyKxkn6IpXGfQkPHHonBCyrcog7l2TP+v0B8FninNtpf3RXXU+giqKlYdfFJKU
1CVgPU6d+2pJ6RUOu5c9dX750gkydH4Ml554Y9r9cdA2I0HMKsdDjPqsszXSFpbIm6BURS4z/IEO
jxM2G+uBr9BCCdAvwjv6Ya7TDOlDig71yKN3lLeNRbR7a5PYPD/DySJddMp5rCJThey5P10Y6mlK
2goqH5s3qC0dMNNvclSnHn20tEr2x94HF+MdWqFN7lMPW4M35u7YJJZEaf3Dn444lJKw5iRgjNTM
I0+XcDAoAvZbIYDGj1EHSvZvK8+TkBi4xob9A/iSwHBKB4T2DzOHNkUUT4xAwBs/9k7gXWxRKJeb
+AIjEBZjVzAcjh3TYsFMDUeHa4IsmtJRRU+KxLfTWgdj8bX7j0USBLMALX1EJGfTg9+PPPdat2cz
cU0JTncCj+KvCmB9ToeKG5Ch15/vt1U1PX4dZFiu481Ve2U6t+4Y7Fg5sHv09vUTSZi/q9VgK42X
SSON0u3+/3Can0h0qooPwAHbfIBoOPjpY3lsPEJPliGD3aEWDBnqRv3U+Kp3/4Wab/rVStfCGxTA
dDpHRs8Sgty8wrtw+/pskpIV282Rd99q96WF+Y5aFB7K82p4Ox7RcYjMUIbxi3pv4tfJziKBf4NR
iAKzDcs/cqBsNpDP920IgeVGIAhma586O4Ifnbo7EjmDAOUh1+p+gyLXPOIwyy67KE2nV3LwMKRc
dyQx4d/3PGToYwoU/z0gI9U1QcnohHVSVJ6OudW3PD8MhDZUAaiodCoOLAkrBnjrutPYOrgJ3/tY
s4L4HwGcI/tm4xTkYmXAbghUI7nwBv2IyYlWOi73zt91A91TKBgRAXIJGfyY5nGnzCNhykVINQUm
dIYBRzruJlb0XBED9li1Tm+dFoUjXsYq6xNR1PloVfL5sQuPjNH7YiNtUNfJSNWc/Id3ziF4M4Rz
Ip/o54dr4sxvtJuj5ka2gBflOIScZapznB/r3/Sv4a3zONtNMCF73vwdOR8IkrXnzwM9TlPtaRNf
6qCFZDYboz2JGSO3R8IRY25MhYetag/NDA0kTmpaBkcpIEfY6PwCH4eT5VZQ7TNOh3y6n/goZeZx
NJ+r01V5XnEOLdSIbf1NgET2dz+Qldw7XGX83y56ezt+RT4/d2wcqEADM37N92WHAu8fYY8BQldy
GHYNKdvTYALd4NDWILztfLIYwBAI+2NOKvjvUURarHY6dSe+U6vAq8Xv2HQz4qugJHDVog3g36U6
r1eJnGDieW7Vnqouc87/M+Thar7rjryPAIEKTjnCkoNyyeI8h/Sz+lvG79QTIMl2fa1Ui1TvZkWu
0rRCmu08iCrunfvG8OTeYZRZ8HvC2P9DO2tyQ75C5nA/em9Ep3eEX7Sd8faLR+8y4IHEwEauyPj5
SL8ELJ268TDhPJolx9Ra/9NX7eyvYi0kO2f6hwTe+jQObMIa3MSG5CMh+wQcgU/iYVP4cyVD4jLB
DMfHqwl2tNOrKUwqzQDcM3yqWFxRBXNfWhPUpONPP+k9/glRlOgIBCquXrndowmzeFkerAJ4BQlE
z+bNlyTTMUO82l1M+obG9iVnjNkm+Qp0fIrLGqwZ4uagBeUVUfdffYRkjP7WyN+pH1nopwu+bLl0
2Svwn7mjw7ACQtzc/YlhPSo+GmKyhpKvfF2Jq+JQ/kF7FDhyXDQOa75OMRD8e3QgBDZMLQGx9+ei
r6irgksEFkOhh67UwyGOdH77IodmzO8dBZQgIMG1/fmcxT9mvCVzIPZGrvIxnVdYeg0XOwY6hhi3
+FrkwqKVHh9D8KLAoBGLhKPCIpC28C4RqSjtpRgcU4bbIbaIE54APl6hrx2Hj9UQCf/wQZFjfhIB
zAkGHvuesj8lnbsztAEk2ZX/I+m8mhRXkij8i4jAm9cyUiEHQkhC/ULQ0MKD8ObX36/mxm5szM50
Y0pVWZknT56Trbtq8Lv/AcMdWxFVO6MGFAZrmygMVMAg+DaGlbpzrgyHbxL3GO69jbLEWgjTKEPD
b97A0KNZ0aggq8vq4LQe8nfG82nhekpVgCWZJhq+hy3nuKARygekUcWooVcv67g4MNAFKQjVZGiV
096sIvNEzGFZl0hgwZGGrTMABELvxFpvbCO6IYiL2dtv2WJXt+0AwBP30h3WyJpeG6yHjUuzDMpR
h1YCbJ8vhE4XxtnrozB5/dyCT3nGZYG5x6bslxe4nQ2zp09A7PjFqqPFXbjWlI4NJlf+sLbcpxbo
Rth/QmESVKxCx8oQvAX8D6uiBGW15x5bDBlknbZPHgqCxxVF0rlGcGg+pGIPePRPIsjzl7nbKVnn
iDWtmnoA8j56oqDLDcFdhN/ho+nD7HLv03r5PY/Qa28yrznuZpcvMaNenolWsB/wMQ9Z/YhBwnEv
2U2fT/d5G2K190VtH2INZgWzkHFbwj8MtIGDwt3ZA6Fsp+8h13vjatYTKFKz+7CBPNizJVszjHC4
v2BqdTTl3pceLdvyKlBeGES0CoZUIjU5mg+HZKK1s2GesFs5cwwI7Y5hg59IPhsv5/AwlnS+h3HB
ribZxA8BAac/zMvmxQv3mD6+JB94Kkyp9pzBEjLxFQGStXPxejkEdhRSv5QeCg0+AAcYg3AxQbAd
us8FfOijqCd0zenPYFQKIgnIdgTPGITNUa3tid7PHAaWvHLPMSv20RsEgGJA+voAzsLwjBROy5Y4
/YH7ROptBtxMpfd2PtufFmoJkMZ9AOdjiBci4RlhId343fxuA5AaXmHNjI2Ew2PpHEv6SV+6aG4V
nlBokYefmqpQZ47byMFcgBGb+U5Lyeg2FI/H+JltumIPgfOE/ALV2cKOOTAVbz0zSST5hOvNhIKI
s9WIuaUezqZGe2aT7l9ecxMNjgwKhHMHzTlD/gCLRg5+Bw2yorXuFx3/7L5eYOUU5rRwJt2kluF6
+EuXY4xo1Avxor8uOupoSjZg2j3z7t1e/WxHh+27G/XyV4RK+YnE4BJt1qr+Vl1P4cl2ydBeLQjl
TfKHK1kYiB8IKhJ4/T/Qf8Si1By5tGnb++LMBld6A7Gam/HeRJgGCUmsb++QWlE0dfbpG4kI9F55
MoKd50BFFROe/F7j87lbfoj/MTozW42u7Oh1Qctqb3a2fHuEiK3wu4xeDCbQXCmoGsENMVj4uTSW
egKo/VqT3bfAXuvmtq7ulgX9m/LXDlx6iibGRJz+8mQADZ855omIHnOoTIepL/M1r7aY/iLGG40m
rbDlk0FQdR+JfEwRjCjgrhCpDwtNsdsDFUdcnQSryj8j8LYd+TOTtj0ORnuMEOkW/3PZHKOqOkAw
vGpIBvCdIeJCsoL3azVpa0xCbhzMqiAsbUPORUpGO3bIKAY8ZFFj8Sw2AX5LFAMW46lSiT1Bz8kc
j2l73O9CpmqgaPBRE8AjNMu5UYMLwgIuXJerduur1qSHkiKaCKMjt4eYAOQbpsMJSscUeB3lRqIC
WKUkVXEJeicHIOP11+nZC4gvwiD/+2SY+HG5k5hr6aUit2xNcKuGZyfO+xufWZMPQgYcx9ZHdR+m
9gc5hTLrii1dcCi/0auGtR9JMcZTSPRIWkQlg6stoldYQ0uhwlqaZ8pRBzH1+uOb85V6vaLlWMe1
ASCgPYKSfBbBJutfVSEes473Lr8yR1W0shKOtR8JTtF/WzenHiy9mJscUiVABFUcLbbtjQbcM1tD
C4yZqWaXQACixzu7lt0lR+/ExQNv7ig7EIbWYPKr+fId1YP2VS2gj0egofSmarQqGc+cw49cVJ/0
OK5z9B2cX0zygYBlpfyHB++cvJoSftJ2eT3LC5TKYQfp19fwQcZhMx1ReVzUULuDZkD1e42hZIR4
4oo5ZEg366bvnRi0BJx8WF2Np3ncRdbpBVuY6UAnaX8n+ePuz/5Bgsd4radOey/hzZlpTpPdn8dv
pgeX/pwjUUSVTJeqz+/Lb8Lpavqw4eFkrh1JR0EyrrhNmtjCukjp1dASI9MyjAjTtvTkqxtKWsso
JWydut9GSgdXXgiV8rFizkhuiPAZDcD7Fx6qmC93XZFjmQQweoX5e/Pg/9Qf8nw1VLTRtql68Zw7
exdcGAxB06Z10Fhe1Zdg/cBVoIYQXtfuO3ut6uhpbIylftKUZs3yOnPHYLV0tMUnr+zfnTXGdn6r
+FCDtIbr8kEZe3CP+dqBDmYnLrsRsnDx4Y8mGdygyoUDAZ1ZWTn0QeFj0F768YDGEsfdfaJPaAjW
H19CB/ENv97sAXM9DJxnnhgLw4g4LaIWA6a2i5pvvEMMu4np3fVyOwLzPcTbUdnvAerpw05D9Pnj
GTxE8jDQ92jdvpLjWhGfyVy2qqKkdht/WPmN70VPATwReWjy/cE5QX8Dug3GPowRVqiwyK2Cnuk+
DGSYegyd+XzEOuWWN2BjPDTCsK2XQKfVTjPuGBilxVEQAnvM0wwBxZkYWY+b4oCm4cDZJ89qsp07
ra1JPR7ljpkY+0matIs/4R6hFRRfBqpPZ3xg6qqxRld2AnNoAM4n6mpQ7sGn6YX0FQOJ1SXqea2q
5OaEtekh43lUVdTd24nDO/jHHJkxQ9l3na4Hv++D1ypb31GvWu2iZ5NG0sF7dC+glryb7mEFS+5C
59wSPxluRNHiuKnjjLdfu3cNgaHlnhpFzYIo9DqIgR2NsjidPKS17rmttG1qQVhjWyNwQzNIMf/d
RyAMZwwKt88j7kR9Nbk3NPLjE7D949sFKIz+rlSkb5is8VH+NYvuACSAf6UzS/OXEoBa40Bjgunb
6fmPIv0JfIVRFT2cGFMVgAWRvxSuBpqhNCQPUXaaINazq/j/RzmIiLRodOsGP85V2BL3uvPby8mU
8Sr/tYV/46wqBkhpYfxBagDzfLu3HZg2iEaNr+L2g5xamc77JXxtJnWION6r+UeK47q0Ywfyglwr
DnVtRJkE1Fi6PzQVLHR/+IbbIf1AmAYPBBdBTimdx33V5YthExP/DkE0WB8+aiuiTMCoeYfdiBUp
IOzz9lMrS1NvqeXml2FNBhu4PnDSGH+jHkf3XccbImjUsa/nJAMen2ngBp36EKEFRhq5FRENuwPy
1dKvLer7mDF3VbB8U8CMcu6NTdeHWsu2Yvp/Lgqe/Unka6Dmta6lzDxu/Pfk78nDU+OeJdDUjuY9
aSZvy9dlkmn/PyjtzNdIPKBCAR2+Bl5WB7pgcEO99wn44EfkD5S2mzCI96wFkX++fAS7qE+yFmh9
Dg7NmF/6N+14nYA42P8AUkA3boviPEQwiYZsR2NFiKWSHTtna/NjGuuHZU2CHvD8pUxOktFiI2Ul
IBozfPqRedSfMTjllfjA1oLVhoDwC4MNwBr+zr2SSx1UwksTM8DSYAmccZ/LP8YDx8EHV0T6e8VX
R6T3H1FEUdr0vRMMCgHvlp0/jrcKnojnsbrWA29552YWbn5aPJFmo6dCB7nLHNHnKaK+n5itOvwZ
T8uglgaBZfhHupImIaCSOJI6bqULRFdg6uF5dV8K3QtZhGmxsNi8VWTQ+SZzi/NU4zK5ak/ilyn5
LDvDBwzyxs7wMaw3XcCrBAXdXrhXoLHPrSxoDPN2sDOO0Iv3ag5fTxRufYTjTcsruECIKsh48TiQ
PRYHc1QeqkVs97lg9RKwhK2KW+AymAEN/aPIiHS8752VkQti0XzmUce/hA8QkUQLrkZrmLeI0seI
pVX49IK8+1e58z3amG56ImQnEDZEiTJ8R/j/jLusA+4VpII7uCmiUwT75TJd8FFKaG0HWUTo7ZFn
6Bdloz5N8Lr1krI2tVzAuoqQNxkFjFZ7UL14KlZ/A4+qeH3nf2oq9nTBCW7RveiFQcS7r5XfGvte
E64PPKxIeuZlSQZwI9OX4DEVQMb6qS9DauDA0+umKhgyQwES4o+moAiTqL+MFpWXnPgFptWfhTFe
9OaAaL24Ci+pZFzt9EEaGWld6wGTCw24HbEmSb3OrjvQHm4GnFE+L37d5k3GbynG/D+mI6CAf0SC
Mq1vDG6y/bQlwoYTYit1Gl4pm9D/OYqj78flO/3n2alBvh9OwFdJto6RaXQZSs+rKeitO7kqX5gi
X3mW0s+yDuZ2UOBUB/SIqar+kMwdGYCDPDteC22di+MZoGvYE+5eSO6o6Ftux19Z7Md9XK+nFEWY
TDZCRuDKQ8jHqzk+2DdC0HhJWZ/bSmXGGPYprpERXCRPQ6GFPx0P4r6gBz7wFvKgExNbp9w3Y+AC
M+OeOkNj9KXXWFizmyybKUaqYEWedGd5FDMLTYQ9tux0x+gRWKPcN0jmRPkRhtXaxNsKTjLpfANc
glUdsD2/ktlWBu6xWqSFRvpzQR4XKH+uqe0gYVN2kg3RU9hOCUx3L4DfYnsYQVHYDkhhGVrHZcqE
G0obFrRM2AUbJJR3OGtbd+FHH5/n2rBkl6NNCgMzkazeZRid+HpbaDFMzRzJ9qS/unkZK8PsEytv
Fzw2sMtS3R8wykmamXk6YPQ3eKmGtEQqAYa16ikGTxFuZ4XjhC0lWUi8aifMuX87Ii9eanGXScy7
GzTHrrI1Xl0a8iA5cg8ykuFLxEyuyDI96CgKgrkJXM0OKXd7e17xgaN9YBIYZK9VakguEzLn5OIs
bqtID9yiZ50q0Y1010EFOYXB2fPSCqkFdF1sCGuhzGRJkjpaPF2vxIO8/YsAMZ6Zbp7n5y7DLS7k
mWgt071K4nnEe/UdnvsuRIY4T4zWeHoWrZhgTiR6Zza4L3q0Iy+riOTsjuoEbNH0vfDoW13UTiy+
X1m7oFyjvI3PLB1XvZ/cU1x3mT0CA0TvgOdCUu/f6VHq2njLUYeGOih6bcsAACagOrXbxv4U6g7e
+iG8/SiJVUZkQ80IDiXOkbRXasaP41WcnDF1Zq9QVRJc6VqJyEukWeGR1nVPwYy9nhFr2LFJRPjt
EKLxhxC0vTj6rH/MTyKTgf3de3RDuT+ytwfYPEu0+AjrSoiQh+hDC9wh+Br2wM0HSPMVVaa9KEEq
Y6D8M7FxN3zJf39ojR/sHuTV2R2GDtY3bAb16XWyE2yOAGfevLgFjOwzfrlAn5aCa9inA7NBxxCI
gMs43wDpd5huKN7A/9C5m/+8jyVuUgkSI4fY3it7p2R/37H+Q6oDR6Phs2i+glZCu5z1w6XoI3Yw
2PuGmFZruJFu0kqz3H+m1+FK4b1a2FZc/JUy8vomvQ257w+cfW5GXWwmMgKmHowTjzsEw9cO8lCz
nlvojb8odE4wR3tjWtA3d61CATuuO8olRqsFVBr3PCyI+Xwu8oADKor/zsuD9Ex4fcfjfdHu5fqN
tqsK+0oWgofWW6C/P0JXJWQqTVMuouIj2s7zK3ghrs5wzGacRs9oWyy4vR6qQJ7YzYkaUeuoXvTy
836Dz3HPCOL28vkIxaHD/vMlkjSl+ajt5zBcJCzND+ry0LIfGHs/Z1Cqs5dc+Uzr8bxMZKU+dLoT
bDq42sRLen9Hu/3oFAruOrMjtyg3Io0i6jkswD0uwbHxO+r2L3BstPFk9GCJUACSpAasqjVq7pSk
Dx9HHMq82ERSn/g5TEilyc5o+HGREJF1xEDLbhJBc+V7V4xctJ3FY8ROrZjSs7eqDizLFq6ftvc/
l2zWnKxinq3ENReJ+fBkxt0pbVRd6IhXNB8Tkx1gQn9hlHG0w0mCFAEKpUiJHjcVpciTmIibnMrM
4zQRWSKN2XTCHSz8n/WkKR01Ux9XxVipn2T1FgkpgA7yTlzwq55kTQmEXR2XbX/BjCNpKq6Iei1x
7LHXmn44GlEojIAhKRNW+hOTeDoqWq4O+FcqfCmLRWpMbSzbJrIZb8PNNVNe4xTBSo+3laX0Ki+6
BZH3dGXxpqscEZYNSUq5Swm+GFt3ybW5FPC/1ushoYAX8ExMdCEJ2TOcaQikZKleEbD0CaVuuvkx
Xd+zna6g0iw+5yZJSBmD20xr6xfOqpKetMYvJH5JVfysNbKXbocMA2anU0/a7E1OGGU9DfZvSVY/
PI8X6xWVua4m0UFT+wa8jqjBGWE3PDaKhO41AqLYKyX9j0tLBZlrolqP/M1/eMghD1fmHnoSblvh
sbnimKI+NubpciY/5DE8JKVscrFl0IbIrgWkfPRJt8OAXn7EUz8rYi5aPPFVJhrgq3gfhOT3knpO
SlDW2ef01r20ruzuNXtHYa8UZ3iKknXwQWp6dtMZCZoqJTnVhjFQY9j6lE3+qqzSMrZDDchEDpj5
k9ji+cQ6uBcwrnkZtc3I3ws/5jN4pKh8pkOkC+QqOMFttBaaImVTxn7N2KQVbWheaGQTJjEwWcZk
WF8zucPJ3f1xax1k8kzT14j0blFUtsi+BHAEXkYmjOAhN3gcL9jmgm9W4yNcZQqPqlup5HnQax4k
eQPZgZdw5XDYjs4dnQZCCH5YZBL5kV1Td/hY18mCFFUGkrhJHaNWqzraI3k3iuP5nFvrYVRi/s3K
is+vWVWKr2k95JjCuQa2aSJmrZHPPL6zk3x0gInO+Hp22nwphaSTMINxyZ0wqNPtezPJYRcpy1Dl
Tz7+yY0zfxPMaF0/gwFehrZlg8nNz0DQpmt7szuTTgHq+YT0awBEE9tmHe4IEtPZemTnfxoYv0IB
nZNAeUyAvyqNMQLTRQO1r9PY6esGEgXBbaAYzpnaK5ZjUW9ogJjXxeVH5p/JqksDcM60Bpyn01+5
eahV/OFCQX5CJsbMJ0AuEHf7ZNjPfYQooNugPB4o7nS+H0EBvD5OI56zvatsmmyw25NQHvBTmc0Q
muoFFCeHcLV17n8EoDfxfC09BPlCC7WpVWd1/l29fqs/rvVG2nXO48gNmkPC/D3DtztKOba793Cn
DfkcLFD6ifcB2wbmFS0cZ9bVGSqXpBkfvkJsst1OI6EV337L/YgcG3Fbv/tjVr3CbEc19bnosgrt
tBpxteam3Bl7UDHR/rVhOYmtFe5N0BKe+VmPrt4Qpa5xjUjCYGDX0Q0gKUo1eDILhOxkQhk7iZt1
YSilxEl7h8ltms59ZuFyVgf7JzaJMI3KYbF9L4oaiElpD2WLtAGxmNvxUkA4jCqPT28iSQSLaq4E
At0TLTtUghZj8oBe08eY3qYqmQAlEUj8M6lQp+BBO3VU1gbDVV/v8PntjObp7DTEt/L3ObZN79fE
Cc/4h75HHM2ESacVaduSz1Zy85kT5LCwq1vTBk48A7O6GfZWC2OTLF697W555NRszMiKZrTCRIkn
cNYk/rjx2WzsQSROmtQVCoDWVzY1zmb3gI789YF4AH7cDzhp9LnfIwTZzI3KE75nX3w4uS/wSHK0
jBldisye9S3CCsnSbW4ZEB+bHS0LOd+bduk0s58ZzGDbnOS0dMkSF7RRqjUKq+3yfOOt4EI3KVY+
/CotO4Ru0CBncMr2MKs5EWdjD5B7eMjsQyw/cKnb6Xqr0fKwLVCiToisC88QZJeLLuoQxLq/Jehv
+UyTsoxx1vFDXJ0EJoFqZitv9VR+1lEK7MEQPhaXcV0tWImnmrtvFXKRsuaN8Wo1jw6MIFIC9MZE
YSLygiTQ6loStU3ap+bksvA8f4ZsfjOGEkD68R7ZyLjFPHdGkHnRPwg+1sSJr1he4WCpD6Ij8A92
V/W84ef2OUfzn6wbdn8GF9V09xxhvL8HwYWnMu7CJERaSr7P6QdlKywyCKuP8OKvGfHdITn3fZpG
DXH1CvQWazWQGYZJD9zD67vfP6vPTR4BYnAQh/9fmTryyawTKaIlYh1xQz4hUHkZAlAg+Q0zDVmL
4gAG8nHwZhP8+zPTV3sv/lEzdFIaHEUBIZ5L0XsliwhwIpJN9Rjv8ZSS8Xbi0wMSi87CcE/8zJTP
pTE2sT9/k5OvPn7CgL+MZ4TJ9VWMlLLBN447mAzVEJF7+diV/yTJ3V1Ea+AUsBecDSQZC1sU/43y
3/pmKgbu2HH8kK7iI9chC9hjJ1X8cVeKdPugF7ch2WOabNVacUX5vOMr20dvkn/BTuohW39Z7MaQ
nNi2PIi3A6Xi5szj2Z6ycjeETsA2gwnRnIBH+AD1l19OFJQUuKKMPPqG8MvuiP34DGKyZnGFkVdS
kJ2xcNqaBOgEOIBtK2cEhYzNkKo+rgUYhTPpaz+b7pSMTgGVUFIB9jyLi1kx3lBeXa+ByuliW0Bt
WxFDUivf6h0iKSmBE4os2gQj9t6i6divTSTUad8n9tgES31iwAKSVfJ+MKqYjGqlQpidvIPDGX/j
HGhW29wkKXVYfwRF1aOCRGBj4vuHIHxvRRja0fCaiQnN0rsNyWkwTpKYHjD8lwdolhPaU86Cia2h
9VO93/lMUU6R80gKCs35i9U2zzAb66l9TuRIkgS5T44owSuGmdIYXiFBOD7d+xayJcvuCxoFF6QD
aPgHvDzirIZYYlfLLLRECSa1HciAzwPvR0Cg0Sn9sC5DRa0HW2ZKikc/hWCF5g1BCCVgNY/3DPxh
ljPkUt6MLSfw0fH92UsrciV7BT0ytlN2hkw44tQ+QW+PyPoTROmgDA3zuDG4z79hFbApEhKz8mek
UH0vzNoskQ1xMJ94vB24RsIaZVN+kE+ZnZco47PTKodMHLHv8ulkG/voefbcsy8xY/bAmYV9bKEq
q6Qjq8KBCMQu7fMyd7TL5EcPoWSAav+McC2SLNNpPOBNeyKcIb6asjQdkdnQZkwZLSy0l3y4Tuik
/sa2oKyLO51bCZxiMVrf35H0dLmAKbIWNkDB8sWQTbCCrKgblzSAQF5WACssfKvmPPSGiQxGNtWa
XlgrCJtlXdYzXGQC1HieQbhdsMp/XBaa9frkhMom7KCPFdLNKMAhJ95GiO7BC+s/Fb5fA7H6wExR
mwE3zbyrMiAcEMIQ2jpCq/6AMfD4/YUFK9/YCb1FgshuXNK/SuyVzxwgPUbXcg7kNqEbRpK7PHF6
OHggpa3VMV+tuGFNwiIANOxzctWNzHoJGbId+P3eGTF+lCTua8VjJMXhUlp+RxnmdWVvqGJgMwsl
MRZOYg/1xodnytWnK4QH1Az6TvjFuVAhiUKMXyGzJs6T301H/iJNxGgp5O8HJuiyG4e9BOh1uWmo
DEkv+5o7y6dscdExKc4+W4Vh9qFIFfNw5q9z30YSw7MM50yfcG3clY/PJYcZDH6VKRW+oh+GNbgF
r6o1ZZgdttfaoaRNHqNTXQMDR0Rzyv1FIks28Olm8czSAjAMQTPLxoQB2xVI8CJnR6JgODriBLVn
NnxIpzynwUQ7x0xRIVEjp+X8UxKyh6ed0e0DZN5ataFm+dO9QbFe05uEr8kHtXf/wU02Opn7IK8M
zEwZMX0uFves7sADoT3xDwFckG559pmRP4D1v9CU5XHF3TR7HyQfLeMIePvJaQwzaYsECqGglvBZ
G9yQrWA3cN8b6w6L55FdTNywnJvXUcB08uCRlNqqOY5RnbVj1+K0bK0++Edd9Gz20Y4D5RFGK0BU
7QGRWezr0xZUci5spk/wF4Myro5EWtwUdwj+yAFRUXYnK+Bz2ug/tggX/RDfN3v4QqjCT+SO+cPP
lrdqiR/S2LOl4X0gI72g9sIdeW/UjYkxpkW4ab7RHYQAf8d+3HypB9DTsQMUIdA9gVBqw8qBOh2c
0HB912/IczuchD0VJ6mtT6Y1MsCQJZWuWRP+VLLDjkqcE2YXiadmTzuB5i5ll7ytUu4O4uoEuPPM
FfkSvbVtN7/EJq2pR12sqAdPpo+GkUUMnzuCXY+5LaCAijtI9n/QqbxSx8XZ/vfN4JTF9hhrHq8a
Cb2Kf/EDdqdq9yXj/N7R/zQBi7xBZg/mHko9x/QIQwDs47YhP4YidHVfI08/giJ/ymDZilCMlYAN
/ANtHKcRpuyJkyhpKtcK2LtN/akUo0I4Vnm0U48OMuZX74Mumpjn/Q3Dj0/qJ3qBXP+3uwFyAfkD
kqBa5hb9FkRsVojKh9q3fRzOrYTfGltXLVHlSzZeJb33j9e96D2zi/A6KRtWrG5taLNaJJZejjfg
SmZH21WjOJBP+wdGIXtPbnhqbkLNB31CALPFfdLdCghOby4HuV6Bbm9wkZD89+LM8x0dmsbfllWE
NfVEAxspct5k90clF2MhiimQe0KPAQUmxYt/oFJ5d5cZKiQcEfffjaZ1TplaxxNEQvvqVWMUlB44
cVuKigFxdItQkK/hl/QW+7aYtGsCNXaBLvueCRPkSrpT5tIrZmPbw8mkXsONy0zcy0vaHu7+j7Yw
MlD2l5mwmquavL0kF6/1xr4m8LiPf9aAFocu7/yzjiFcfVXzObwyqidwzLq40yr5iukjvEGS+v2p
IWohN6AmkJ4eCORfsABqb+RNn/8FoaYXMpAnpq90OpwcwyrvDpfLruWXVSWTPiSvumKcjx63ue1+
z8cJ7MT21v9DjVMMEELzUJoHZ2mgDt36PUG9w+fZ0mjZbt7J2njZYaNz+GxYDcw+4UUwMXmEUB2P
Wmr3j6DOmCRhq0onu74DOXjCYP8DnTBdrztt9deJ/hhkQZ136PY07PrXrEvKLbvJ9Sr20O5G488A
EO91Ca/l/JUcOMizU8O7A3kK+sTNq7nrOWp27vwy3H0gS3XFIcvvH9IllK8QsSnGQePMJJ50DzDg
VH6Fl+blFZoIuFNpSdvB04Br8AsAvV+XmEmJmF5AX1JC22peA7Do7TivdGHDxnyG2ABtlbYjZUo6
GsMJlTbXnEGOXedIhNPCqamymUu6LDsR7ccFwCZ0IxCw05W+auEx4et0ydhIOW2P8JUk5CwgiIAR
gAqXrzLleVSSScRHvzdqOD9bf/QzQ9V65n+o4vamJxAtnfOR9dO59912B4V/gS0l1yogQi+BRgXn
wblyUZxLftR9UmLWo87Un0uEtGP7Zhf2h/+ZZDFNOZsGb+JSrbawMcerOKbTg+vy67fZHp4qhpmp
EaCkeBbToTFC2VbRItB2gUDWywQefOXW1KCtSDGpjuln7cITx/xKt2SN6g8aJe1fDpoc0MnJjjk3
7nojN+Rps8sHbKeRZKQutse0CylKqBVnIZxz8i3NPWeZ9L0mGUFGAXHjbzpLLupqlt0ogM1q80cu
80A1G2xm1Ze4qouH+3WIqNLmqNnnCCBZx7BG9s5OaRsm26vLfTjH3HRP9NxopFouA/q1m/fwYXtv
yfrht7so/23FpmlSFBTZa+pQuU3kBRgNdE9AZzsc/GhUYTzrNavR4vF00U2qISfYJEvZT6vFu+kx
vHZzei/Qj259XIOaBv8QK8WmuMAuXx6r6a6BJP37RQnX8fPt8A6sxoAncw9fNd3StGOuHVaK6GMO
1SYiQLFgjBVsCb+e9Wf8hB+I0xLKrg3nLU51wXDGhq8xYtpKTNeik0PknmewcYV1SN+hgAUV45xO
9lCLjy7HTqEkSR0Kkw8uYgMa4LEd3X2myQaYpIgpWcob/Q+Dhm2daeS/NeK18G3FlaET9DxhpUA5
6TlvKCFyjVLHOoVcgZobqrS34yh4zDiveC3AiFWYogzCN0ImIMBXfUM6RBwP5KpyvGdiJui1Zx88
O93luw5hRuOAiq+2/GyzZ0+Me2m+RWCRodYcyvAeCHrHfMcJVjd/eZu1heWV1FL+5oQiyXzErUdv
Nsyrs9+mV8S8VoAYiLdrhH3K/69z2ISkw/8rSX3LG8pZbQ7tc7FmMkiiYH4bkrMwKtoUnex1Uw3Q
Ubp3H1Qoi6LB1O1wAbXs1FcnukOwaJwv6i2womlevL0vI5H2S58bCj0rG9CedvjkqQHZm0DOqGe1
Mrsj3hpeBq/ZplPLuNg3Q6PiBU3wKT0czOuwkW6KxG6xHeOVVQzi4q7ppbEhmIWp+Hv8Gmvafija
lyX7gy98EgWOex+14zphAslhnvtuLbpgOzEnf1Ft1M7hjLRXWDfA2DwF8EewBu0qmqHEvRDSIhRk
3BHacC0Ih0XO+IzWdFn+UQsSDs/hz0YPfH6ETe/9VfzIS4rR1jSL44dfw0JMMgjRG8ew4WktAxQm
ipzzQIy8gCj10wHJFEUuGXjMIT7TN4cCQu+WgsJYRIKo11PbvsMgiC26wYgOxgZa0iuIn4UEEX+G
9upPzZMc5lIRuwCF9/kq3oGUwuh4iOMvPJW+T9sazWjRt0wXW7traF4uaVOyHtEcSJtKAhZCoSYF
MAfeCMT2BzyHMGLTr90f2AB1Jzj/x0Ubk9wh8gn2s1kVhJRZK3o5Ftq3pSztdwuykvHgivKi31Ap
/71sA8dtpiAAwFIvVqz+k90ejmF9gCFvlDLkQBScTFvT/0d5wVHsHWhaQCzybMov7nDRChyFbS13
KTcD+AosUI916d6k9w095IyYhHt7rdDKp9mD104GPwED6lea20ARDyuzTJreOinSUspUoG8L4hiY
N0AoTPb26exy0QMmC7MlIdyPvhfxGqXYBQFjNAPbIlUrrMvJ2V70O2jzkNiuFW0etkPy5K7+tRQY
kkmDFYlYow2zimiCo412010EHEgTA50/PUDNBxRCHP24oy8y78H5qiNpA68B4IpkljlE5n8XIIls
9AJ9+yEvTroeaZ66hAvgQpJ370R2Q4qwHjZo2lA4g4l4sFIlgBRJvaSstv0WH6DCSK/nWXlpyBU9
IHqoJ4D6D6HCC3+C4Bn65v2Hr/QVwrYFX3xQhGbOZYchM+PYupR01GI6LH19RfgAi1W1IiWFYFJ5
JXhQH3eVsu9T8P+tl2iZckmeYrJklc6BG92CRWjEAf1c8i2Rpow5ApmC7YB5b0xQwSyikMD5JgPu
V2HYW/4onzLIZ1SC/gdNLpnt3HucmINbyjvQc4/dzjZgZ8adocU77DM4gVEf3Pg4Mly/wKvcpvRe
9yrSX6940t2kmRufLVxxJkUvVwBDymxYHH4PASAv6s7gUiSl2RkPMCMiye5CzYLjwLIrdjpgib1U
pQ/51EMMAW0F2rNB0PnJ81pon/F5qEuOEh3rIoByF/CHKHpHvKZmUpNZcPJ1hD2gPRXwvCMvxQaT
phwfSDehsSBlIr5e72dL7RDkt2WO990tYPVgOVFoFBzOhusS465Zbjt417KAmgKmY5O3c2AbnE+Y
xSoqpFwhM2e5IFRIC3z4xuPzMufl7Unvm3PhebRlNx5K0Qzw0ylbPIYMEw5i3o/J3WDRDO5sqAJd
jIGLwIn69lTQHhWa2M02Lca9MG/fZY72hUX6PmoBKY5Oxl6sViUtXNo7PGXwObO6mMZK8QR9zzbb
AREJZ4y42hk2iwoq1XYaPBpwnrA0EMa62pdm0Xa86BpHEdR0y79q2jJVxkQo4t87u41SL4EwB2PC
dl/PRGdvThPmQ1HGtuSxJ1dJ/34h4xPhgccseG3QMdtFy3zoNRBoyHe53DiUtuvbZnAfb14IeNqU
vuWZmVVy0twemrNkCEZ+n/CFii+7pYMCjPA+w9ewMyD9Tfz40RMl5jgcqv2vpXPQOrsy6DtfZLVg
bXmFJ+4oyyM50PwZoEpD0MUFgstNUgc3HIzzJuYf5sv2pDnd0tSTjk2c6egY41fLq8o2HHzg5H8f
MtUYFMmIV45LWoEc3dOyz73xr08vF7AVQ7wmnGvGvS9Lgp7dlDqVyYvkF/zG7yWE7XKboHd6y0G5
QtwJXPZPTFudGEi3ZyFhEeKPwc5D3SSC4AHKoWx3zyai4mBnFyE5DK6299vD+W8Gigl9RtHysEeG
Riq8CP2Ooug4XcDkI2P+EDKBTTJycA6u1WqkFwLISUnOMyzZMIBOdIAhydlPUYcU6j7FX09yevTC
ItX/cXZmvcp7V5P/KlGu22o8261++wLPM2aGGwSHA2a0jcEYPn3//OTmTfqvRGolUR6dCbC3916r
qlbVgasMNiIG9+Wc8vhrL3kkh/gu7onImRzYdncq09fYFn4Br6CX+neCpoQHZVgjMugbfrdiKDY4
9H6LLZWALX2H8x6QWZNGuIZpBYdVQuHHHCaDLSNtICoaWN2yiOkfDuw/+CBZCFn7agEwuhj3MDof
DwkZe9udVWTvu6f95zJCpXJs0cpHbzh5vBRrGyEcaYfJzWf7pasRmIFxQcQYSoE15PqCfyZLEazH
/kDuz+HJ4KBhyef22k2mJyfLdn+4sR73WcLY9FBy70vdh6p3sHcAYz16+CaWAo0RyR095nn79Ifs
ASs0Cnzkbb6NkyLnA+nApNICKT3dzyB/hf+YP2U51/6zpVdA0M9p7j+8zeKZP/HBHfYGQydrixC1
JMaFIK3XXnvm1Grf2q2OQ64vnKt/Bd+5U4hQ6LMv1CjRTFdZYJYSMpU6voyQA/U6l1g5UuufsEQM
2XcaBsaGbzZGtmsk2WW8SHvZTxpah728j/7IEAbDOwbqwC+iAxOGU5JAftwtEEMFUenAxd+PQbMg
VeKwl+3N7hjtggd11mRWulhv2/22x3ai4FHbjwdQR4UoQFahwp5HCbq93noBUQEaM0TK/kLNaIBj
CPMRsg0oWnYSqGL+ojW5sulQSPWauHQL1YP8p+dhDr2sgb1ldPfjofQTe43rUbAdV1uYWujXULzz
A5bSz1twWCJDwK+YTQuInC4N10bUNlcWNUA+VAybO1qSG2uATnhy6D/MNg2hVRwHMWYTxAS/ekEX
jfFtiSlRra3s8JzdEUHkUgq5GjYjuHiecs48cQZ9RGV5ZijlgFECmpo/2qDFou4bEZRC+Bo1E57c
zkKAv3LQ38woRcGc7OUR0J56zrd7zvjqNZSssEkW5yteeJqPxtM7ULNijnTGGEEeti7EBpZVIKJ8
LjQpw0M4ObfsAs7JFVbnvADhLC0i7ygwwN8O13P0iupi9YLrxaJfZ1P8nulZIeM54IERwpTPh3WE
m660H+pxWHjsZbdw8f4jgZLORZSvPVyKuIRPmRdJDrUeioCcM0qHnMN7GRle4vLoQfBEtFhwIcgN
5uuk2oAcCcNXCgLkTc+VPWVQHzaEEc/hskfKOdn4CEXOATH5ULpYeWT6NnR5gncRY+hAVsc3JgaK
s8YMRwLcFadw2T3kDt0t9gxNwuRnUoZM5sGqA4o73Q90eDHSDgNnw4QuAwUeKFcfNiDgotNT0fKH
nCcLdHcpMvdsciURALXIS2OqVUvBpXP48onpQMqyx09/gB7DOnecE2jT4B4tmH1kTFSUS2fWehNC
tiD/vHev4s4LJmox7+c3SNCgdqO507idLB680X4xosRGhXHLrvtzqKDi+CO23O+V73Dfs94bmpde
Ci7EgBYPNEQcXXsF9mu330MOI2l58z91BAiK1JQRMuCazVqf3K9/3DTueJ+2RIT1hhmw1Lmx7tV1
p8ba89dlbOksxllkvklBkPMEoM5QGl6EDgSF6h+DEhOcBpun4E0iwuwTpLjIpb2OBGj15A6ebLzm
iOaCxX7llGbsZkfyxf47mpsPFqic3fBq6M0gBOwYqb8ZssVAysaZUoo798RwwAMgQXVwNaS9mVNQ
U01agMloUI7sBhxTkMYLBJQ8bfu9ROV8O8wxKVR7/oz0AG45BC8gJKuSUPtlQjuTWxaibKR6lIt4
CMSrWL0gIQTGpR+joD1jLQJXVfaEAHiIbSATAs5cr9ExdPYlXeqZOfkSFcrLxjhpgR/FbQtds4/e
PsoO1jgQuRD2qr1N0q16EVZ0ONmImSSfGRh24MfQun+HT4aUQcgshNzEmv0sTmTbDTXRpgz8M9WH
nR5pGS7J9sRIdFdqgxmFKx5GJ1uKN5JtXsP6Gm9hAbpEvc4xzaSQPbzgkliiEUra+o/TSTfM9+ff
vMghAHqBljc/siAW80jAQsoTVxRSwqjI3w8Pt0zvim1VeMX2gKkGxusYkpPfvWCIttDef8iwHUCP
cbVNm2y4o/sn7k8hOP3lsH0W8bwXY8sgp+4JkgnPdMn6xtVowEn7nLoD2ds9C2/gHAlvgR069ZP8
woT2m0FDBn8cErdsVNcIE9k+bguqy/MMbI+zEI7Xrz9Dvv/On8yrnZ09FWzEpZYOVD30xtCS6NDZ
uOThYxAxKiAH/ejadUanebZ80+9bX+hm6NPkGPGoMpG1lTAlQaz1sShMufMI2b6jl/XJTwcKZoRV
jF6RymyB5kkpbReXz0K9SJHD5J2FYRGjMNh6U8QEQufl1xfag42Nk+DR3VjA+jSqVdg38IUCxdFB
cfQTiwVpUlbV57P+aaHUarg/Jya+CBbsf38S1SXCnj8ya44e9vDhaYce5QX/J/iVPru/qfokNrW5
OCJW5jikb8fVEcDwmN09oE6JuARcgaL7L500t28E1zZ/tBwY3xXb0+/h0P/Q0IgIvDhQsPevCaLw
cAFQmFBPuNjxfK+Nc2HVFxDtGnJrOEGu9B0jk6sxjjz13OPNNqLZs0PyfYXwbzWa5y4xf6nNJH9y
+ZlIO3CQXvf0ZGkCtMJmIXGEk+xDBPvikOpGZ1Pbs5/yIec08zrO2yPCNyks7Ou610pWJqUs12NY
U/W6J/cMxYJuik1G31q2RfziZALUfeBLKNfBLvoHkLoKRRHHBiec23fnb2f2/Q4RozHV9Mvvmh6P
fRLTg6DX4O9CYHLjcKnmWQpD1fMWGxfuezXa2I9FTxxMH9l0Y/9usG58IM5fp3+aVUZnEnTBq9i0
7swLeWk5RV4GbBHiH2dPrrNDEzW8oagI1GG3hIH/hzEFeymad+c+51m36A5srgSRkPkdwX9k/s4w
JMPG12EbQEmSQg0wgjLpr/QVmdl9SFE+fvi/d9+jgaJUq7bbqx9SWrEIrp68ogHkXE5DTmxnJagM
W1n8e6IwDcsn7M9xxGlxQzLXmdZgBGN7tJReU7fdvPp+ma3mT4gA+LA7sMlX+DAjCdDOTemFNkyn
9g0eLQ01Is3wcRT27xHrSK7llhkGpMbCjNaDSwEiQEkOraUftkqcan8KTDuOkcryqVgD+z0sHzss
DPB9ep2WELOGNfdhwnxG9YfbUgQYSAeFjf6fo2V90CouLarVGcVT3LifvTfEbqunv0HR0phOA0KA
PvWe5K8hjcrgww3AXNSXofxYugLPK5gVfQGlHJviPhKDDtWchWhSD0C+CPEIni0EAdv2xZ6h+KcW
xogxdhgkAf7hGIM5He7tu3fOL5yR+eHV+9Yf8ivShOSMqlywICGprXpt6wS9bnd3yoZ9kY095LL5
ai/L5Lthr9JFUrzsTM4qJEiKg7wEnZr58ohpvVk4rMYCpRJd3p/TzFXj9R95I4+L9qdqY6YZroDu
feP4wEZ9hw0J9CiQQPZalFlf1oNGoN3twU5EAC3c//HRC1VxAV7vsgI77CFvlVkU8hOnN8fN+uyd
FwCxbj8ZokA2qpJMcckGi2ZhwkmNrks8URccvDsrHpMwApSmewV5Rk/vnsO36KMiEUebX0agkkPF
qqkgXAyHvQUOhZmjuBnWOB2RrBJhdDTe2F8GUjUPr8cF4e0jvNxRuKJTgpW2jwsjvScDn21KZ/jk
xRaylZNjsIme1jXv0VLMUS2aanbPOc2CgFPpMyMnrad3z3kDEo+0u2azYiSVbYwaco8cxlq+rWLT
FwxDlGnzhgK9AajtTXERmEyOSxa2QWNcun9aDbph6j0mEY5sKTXTzCNWAA30kUKhv7Z//9v//D//
+6f7X8ffclReP8fy/rf76zYqT/dn819/l/S//636x5eD/X/9XVM1WRQVWZJkdWDIsj7ov/+zHVPx
8NPi/xDE92fzubylWUR9Ww7dnWIFEA7wLkV2hL39GVqzWT2RZxM+zX94cdn8qxc3BrJs6KI+MEXx
n1/cFDbHpjA7aYbblvddIgLVl4U8XL62j/gaa2PBl7MCLse9r+62aS2Y/xLX7dCEDxt7xElsr3hR
ksQ2ComZ2D0TtN3ojZm3+/+5SP/tfUr//D7L6nNpjU8rzeQMmyxMoRriREq8wLqhBys0OjIU0HMw
Mmp0QsE/Q53DCyUOmdSY6Pv//t2If3XLVMlQlP6m6aZp/PO7kYXyUbzfN2lWtcM1qaSYzapO8I0k
UoLQU5auVDJgFP/7VzUGf3GvVFk0dEOWFE3W/+Ua6INjc1EvBT6mn+FVa4Ymi/dNnDJjJciyZjWa
tA8GNkORKFRowa/1Hl/xG/14Fd4azN8QbYbFuIXdO3S3mYMz4od7pDm3XoJv3GOZImKHIX1DCfO1
r+Rmk1NauN/KwSP0vHgTbvex+kljco9QwZNV92CQIH8ec81t8yrhZG4JgNvLmlPD+ZKADUNk+dTC
n7OL9YBAXGFl3z8eQYTXvMUhLDsA6wMgfVffyb+/WKLUX41/faxU1ZQ1TRRVWRb7q/nfHquzalSy
LCsia5EJb+fJPFvW8N4JozkNTXNG04fFWPe0yi64S45suD9443YT8Wbd0PeVVp/xahvz+15A//Vq
M5ySpeCDAdKquuCibZm9HWfHRU+OlSvTdw8QWFxmm1VVBgLu+786ORoQt3haPTPd8Nv9LbxcbIPU
IuZdnumR2cAufqlWjbdQbb9cM/k8Q7oEPP8N4KXCad/2BSX2Y3il5Ljbt5/im4uniYInGcYSRfjF
SJDNDqZAdy9aiNTEMNwXYZWblJpN/z3f7fdepBWJlG/8QAqA6R7+rvWsPrmiSoZYhQbJLxwTkfEI
1w6FQbnbGCEbrmOoLtHmN69R9/4Pz7LW7yn/z53RTE1XBrJmKNK/3BnxJZfH+tNyZzCMy9rl+RnS
+tXUpNjNn7COtTCwCr+NXay4azLzsqp733dT7pvqnvziRx7E51WVFfbJEn7ldWN/Rp/VPfpkL7Rd
toGfbG+BSdxbgKeS6hk/QpE8EDnjuSUThDl8jG8QrBbmmWOpj7hfcRW/F3zQT8/0Py3Dv/ismiRK
oqwpimyq/7JTFCfj8xqonTgjCxSXyN56gaiMqLNWBaKg/3BlVUX+iz1CUgwOEXOgipKmqP+86sXy
ot4HmiHOjPCWKCstN8JzZo6//gdplxBvGCHQiWnRJ6dUccoQf1lSbo4pYrqopnAlPBGL8FvSjI/R
JWx3x3UxuaTlWM7uZ4d40cnlsIFJWKmj7udEnMvmYemxPjKnFXp4II4a87zv6LIz3ad7DYlVRAen
IKqBHmqOtKNk+AZK2IecKAlO4bmeaYmUI6f0Hq4BVTawNxPm0MXgNDeR2n3GRYBtAnJRmRnvL4ST
sZacEoHKQ0KYRWUljKoZkoplve3i+2TjHhMt1MhXfcZ60LqEp2zZejghcHyLukhB/0h1PhVixSNt
KtPpXDezbiQleib72HSERsiKIWiXyB20Rtie2qp7Dd5emV625fx1ADH8ZnKAvi+8jcUlXxi/54Oc
WjaVcnXJHw45NhNyYtE35AAi8ZkPprq1UwUS0fVdwL/Hb6iah/vNrjMteibnXPBVYAiptPAOl/D7
rymNqDWM3IRfDTro6ED+uThGjGfZDIx48V2Z0yeTR21UcehcF5tYAkxWksuuFxgb4SA526V1ScT0
68uE34iBal8nXIlnpoXRkVSLDkSmiW6RFn5CjvpAxcULf9VxGzVWaVjS+JsxM25mG/JtdLx2nx/3
BFWPPYdEF478ldta7fUl4/SvHbNHU22G7dSOiaPCJQBpdIr0hsTZYSnlaCkVHFZxpznHJ79M3rNi
dNsKP6iNhSWGg9/BSKKKaDnGrCd2ceZk8/Ulg4ER7SB92NxsQfc3D4S0zJP0SZDFViIjiFLl6oLb
EbAA6sMf42eFH15SO5y2Mik9JNygSDIxaUWY9oQs50WwqVwSHMpHk5GVrU8Hc/rJH8sGRoeRDUJI
SZaeV5B9J2S04PoDENDHUP/hF97IDwhvps0FuDpoDAsQzNvbzgJogWXxbf6a/8mfK2mMmaIvhI+c
5GFGJNr5K/hu62mbNNNriHUunr9synU22Gk7mub7Lzu5sqsnVCzS+DjfHMxIXX7m5gSwBkOQhbCX
3UtOcmasUlaoE2bHZDDfHhpBrUjODSX4yki19JoLwTsXJyfQgnPMeZBoCVM2N3Q4+1ci7ur8lciy
Jfx8Med787zOmtkpx/x7RL1k8vdWwuiC6mZ//32uMKvhyP9FykA7X6yBO7sVAMRl8vilQC9m7W+Z
iStWRbnVkHD3GX47DbilxblPjC88u/weFD1bqxK3Y3VbTvjc2vg+UzCLW99JZkZmcF1SvbxxvVhK
84ZU8zo8Y6UrjEUSM1wZiSHpfPAX2R3P3zplKgD8IKiCL5QCqAhv+zTYPQUfARqY4dnhe15LBtpl
b+zqqIGj3ApL5fc2w7k5KybUrxvfXLJm1AUfnHgD1n89riaDm00CJfDK75eniRO+W4DY7pXwFta5
Meeo187UA5eud4o+siMyWkcY0JyqaLPf8J6m8gJRJXl3TEupOFkMv7xAS2udyzuyVubC4vJbq/Yp
5O0Eeli7RvTBS136va2xpbxRzrrCxup92mb1ul/lk3rx/P2Objt1xREvTM+BuWgjdWym3eI62Yxu
s/PkNHtkzxOMYd+sdCumGIj9yrhT4kiYKuvPnDTHbsjWM0ZKtGscXCEPG8giI2SoKMQujU/8nr28
0y+X+zn9/pSOQWjp8L2j92NDQVr5BDERR0qCofvvORmk1S/wMAiOmIlgYTVO1sNn+mKJGl38yfma
2volYR0gqiDC+IYmdG9zzdeohc6evn9B7CLvogce1/PLgkOD/24q50kvN31ghzVAWm0cLr4EYGX4
ZI0VcbMlatb41ZJb1v3eqa8HrKcB8CFG/n653YTXH3I+HrwZwLCsdOVDPaFRLMk23Lasn/2TnuC4
7HQHIQXTHD/Xfvaj2diDvMxeGZ0uQ4dvUhqKmKFLM+sQUrj6vvRZoWBa0Wl+3Ans39fkm3GWxe2i
DFV3QJDFkFOL6e8ZSLw83fziT80JMTjoyLRx82TC7v3CiZIwN/8ZVz8ExaaYX9RDRrXUe++mcCEM
hsnMeZs9l685Mx/w6fvHXmTLx0RwLe2/QYdeFyMD//nz2lYTNm5chGIcJs/WTXVZ4PKSve91QM6O
b4YeXLYaDhHkb6RnPDS5Vw+MBnEF230J3KbOuy4rDEz7fQPFt/XVned72P08M4iScgfUyiNqrjjk
b2PZvUaNV03RFPwcfSMxCdSlmOdeaanCpszocI6PYnQL1X2DOC8eeDXj7jfOqM0K8+gm0X0KgNTk
4WLKxX0lfLH8Nb+2qHqPibh7LK7ZNz6PGsiQnbx4ZuLyc6DRRFamD+/wL8svCsj9Pa4kC3PdvuYT
UtwT3UEqhd2k4ax/TKnqsfxhWhxr+Kwg46zr4+tF/z56Tt7gCNjBnaML3QeWeOwjQgQ8KyX1WFxU
k8cSQ+oJs/fO6+RuZk0qLj6zmtuDJ1c/iPcK1d13Y/dG2P472Ximf49RZod3lxSkWbdgKzhxsMZf
Buqidte2h060ysVtx+/Kgbirmj4+7YiTI6F/LPrKwd39PFZTtgd9942pZKYCQAlGt0S29iOYTBUz
ufO1lHyTCMH5l2GnA3ebOwZwojLScn7ZAjM8oHsU7VmdLjm8R+KPMaZmIood98OBMLzMtHfv1kjs
nFtNFLvdWArWI9kpV3HGOeMWgPP3gIHjy+6UYu98mQ46b7N6ZFVQptWIH/RfB/au+6jZoqnnX1Kq
5diyFSStJgOw8xkZfjnjn2N5xcTzvJo+n1YlWLUKqWdMu91bDISFuLghmE7lBbubhNkvhvq/V8U3
GCz/hOb4TdrxPeCfTT17HXvPWXrUweoUb0ZYN97693qPhNCIzKRJBsmRKVEcLsqR6uM7eV89OIN4
/imHxo8qVFihRPaSEDZ+LrmIv0Us+yWrNewWWhcWMR/73QZV65JIInKk6b3ZHOxC/4DjwcltajOz
m+tSn6ShP8Pu0qtUL9sv8W9gxdQlNLsTEhVeyA8o0872a/1QLLzsjpUto2BfsxFI6QMYcPGd6jHu
d4gQvllHMoJqvcgmoO3TkKsgwDxaBhsoD6Dxp+zAMW79WhSrisltwepkn6aRNfcIbg0WPBjC2cYV
e2gKjeHzHtzIP89x5CxR6V6dy+z9e8lZ8YXqYVKGJ6lubfaPheqfZnSFpXWnAeJgTAmM8bgez93X
K8ZdaMTvJVkLKQKAI6amgAlDiXCxiKtzc1pGCuw6JBxrTSPmY/yE0s8BaUO7D0R2sS4ve4DnIn7h
+Im4omfOTpi1U3qhQ4BFAKNpkoKHtk91x5oX42y72BrZm3ZL8aRpV7i8p2ZWepf+mzwN5Q96rM0p
FshT5DhCvPNwyXFVKaouM/kZ35tYNy1iC5qs7CvF6/L49o0ubI38/oz0TyzqodLlcscxqCfSZ9VJ
lvah0DvO28ZuOPXq3+rpcx2vX4H9h0/BrvOaaxJiDJkowYG/IY0W6+mawaXBmyYdI8hBL53u8Gy/
MApa7hndrYh/ww8Upea7J1oLyH22cszrPj2XReBkA+6IVpboPYYMfy5b+eJ+O/csDHv5C/sPA/29
8vHL+IAY63j0z+Qp7CvnIWXQbc7/v/HQA6IGHQDeGdg1hgiM0+5YZSJ2REMVjp5sr+oRlHdPI0MC
megVjY0jEXzaWLJqPZ92h6XtCGdJDJN8nLkvnfU+FLPPTsHhqyUF2Clhh6kFH4T9ILfhFgUMBgmQ
38k1h+Y+jyqXc0mlNo2F+BEYb9zsLNV9kDtK7X8fSbr1IKYLqzKWTn6btjnzymhYYLOM2ZPjkxy3
ib431nSIdBIoV8CVGBvXfGJOp1Ku6DSFzHyZSwArY2Hk36Aef0K0QOcpfbFMbhP0eP8IWpvU3AMC
nGNzekvLUMa9GCR2eUm/EbE9RLTn38bqKkd2xUn7tngULws5MzN9CfWddksqEZwRtB1cQtNEyuKx
RSgfVr8MW1Fi/nAG/CKcNBmCMdy69qi1gEqOAxti7bvtSJRzzzfGxerUcLqEcha4mSrnHLdU4HAB
lDO0AsSmfK3bHHlmk1H4rzFIHgxFLM4uE2XXSMwwFnm5k1IR+fmB8AqyaVnBdrlVESdws346xtV2
OgkQq/P6PC6Qb066A7HrWnYcIWSs5toSgReK22prLGU0epPz4nzAetJMCtyRmT/m9G9DIRFCJSpj
MSVQXMru82I7iD8XC6Mf+HrN1b1zijTuFt/HJ2OI688dLA4d6StCwXhKX7zFy1zOtFm9AydAErxA
m7squavEpYZkZDhUdZtEtqvdYLR+fRgJNSn7zgFg/waAPaln56mMYTzLs0b1r7tmTG2krT8hdUHE
lOkUg/oTLJtfdxZ+yTE7agNLzKTd6ukNIljSbnVfGjkbNxfBYyIbeTPGSgkDHpsxR/jDLUaveekT
+jm6ueZcYuNwbvhf1fAXJPZ42sKcfmc1YmjmMQVfG6uZFFZZ6zKMjVFjgOjENzGkwt99uEGqHYo+
W064Ye24XVCR/SGkx9/77hlBUd8tcQ/17769b/Ck7y+8W/R0hfi2LQ+UVwxBooLxqlhYDsA1SP9Y
nKFCbnPO9GdMDOUvj3hSp6Z7nogQIMqI+Csib9ho7aN/D3CU2YmjIgZcT2tPOhTBAF8sMAAXaFk3
h+clsYsjLoOHjsk1gm56X13t0/hqt4PhLSUGMvnU1nVUob+nRGNYF6M7c/JJLylatLCOqhgch6WI
3buZ4tYwpnSoozYYzG5Rj2JwdqDRmj6o8c+jS2jCzTNO6pZ9pkME/BMoICEf2rMJDlwLM1BPtoIJ
f8/tOGzLiOF+gA3V3gyNNq3cweSQi+nrTMgMam/Quq2Ei6P7hk6Sne4X6Fd8O+1MHdF2OTxdVX7t
qXIsgG5UGe49BIzkwzPM91XwabXKqEgEVyGmsGA0hQqCmcmEGnUzloaCp3NptLTOOFeSKjfcDTGI
PONgOaieXtR1NfylpmNdb/WRzF+wWKIjp5x3TIqBg11n/MnHJzy1qGQKT0qRx7N333/MiRrcHTOQ
ibfGFGM1cMqcKKAyAvk622BZ7LBs6yd20XPAXwf7FmI1+yJR2FbMwf4SLIRWnDmyzld9cVHmZGZx
r4uYVfEgvqvEsMpRp4onM+fX+bp/WROHhmIoOSabKZqF1a3Par5hcZkXHkKcgJOdkn92pFtCicKe
g5t+txBQXXw8cVpYWBvyM/ifc4yPSg4sjzCB51CbAb10UZ1KB7pKHj4xOkVt/EqeC2NU57AJ3sep
E05GVbIBCmr/BPJPNAxc4XH9SQQeyJ3Bois8YQ9jh+bq9Xtcn3IK9p2uD3mJJrlPN6GWN6E55WeA
Azn1M0SdNIpcy1vUhHegMWHEwxEz0JdROY+0lT4+g4sZCC6KfedvRhuiAWhunvEHY59rcqZOByLs
ASpCUYIbmUPln/r7FEoWwMeNp+zkHHNh/PawhrMgTyHQLilboo8ZTPwFyTQz5r5/xPi+P0JkEa8W
SmM6WtU+E0s9LBMhfSeiP0g70har6Sk3o3Jcue30TIkdyv5l1yQUPIrT+d/41SdXp5sxR5eY1etT
j0B9cqEPs3mNrxPQwlT1b9uLjyOwUyRX+kUpxUov6FwNt+U1UFJ35WEimZi+F1jji3MdASIifpTa
msCqlH/CxL51W3bLOUPk5+kgPy6kA31y2k3USe01RAYB9V2AMJ5uQcLb3YbRbHLNI1sne+yZAnsG
L2cTsrgXzewZfJleSPmodG8/txQ3a6YQrcdSSU/pI6ZFPc2lFLIGQdnZU7EOkJKbe/bPkRRdMiI5
UW36gk+2OcBUXm4/CRHOvbGS0wzlRe21OxoFnjIeGXHEiE1hPaa0D4CNCIp9hZlYsBBbdNVhvSCX
af6weVhp7KVxX8gEbBj6lJZBIafhhc8QhZUrTCvcpjTvipPYAGdW2nUlgZf2pXm/hTMJnnErf9Ts
5oD9dbGBSUzjgzbjQ8DLbF8H7j9/d2U49L6qa4wajxHZ2YkICpdamrbeFqaCy3+yx/QxMiNmDbkn
ddhFp9mdvs09EfZubUbK6ushC2FUdENCo2bfXZMX9Bu38Luo8ht74LKV2kw5B2ZInHVwHj9wk9Yt
gPfegMDv9Vtn9mrRF+Oj1zpnkmOYQ3c0p7OPSePiU0wuYG8/pgX6GPf4XTsxstZ5LIQxiX7+fWIi
At0N+Im57KgVzr/G/rqr/A2BDgI3+unLOIpVKGcfTstXoZBSI9jEqGpIJqimZYML/pXhwg4CF36F
Kkr3QZNvdAuT5+SY03TRQDzDJ5WUzCZGhixm/GpKSgAdkvdy9VQm4kOzixQfZOfriCG1yE9BG465
DPQLTcnX2zYZVrkNHpNDOC29ix8L2Xvj/4cpfARO1p4tafpwKM1pU47r40xFFB+8PLIBxgUblP1e
4QiNp2BeBrhHsyG1CzPVx43b+Tci59gr8KwmDjuhYKUYLdyn3/ax5yD1+FXHJnrmkgI7uke0beDA
dhPzRp7RN7pSG8RlfkRdOubu7o6zNyM+DuRxjU+l5jS+hO0xQ+yujraTEpA0iiMHr3MJGYMkMabh
HadX1ApaqPtF9oQ1Yj/o3xKnhP1cqONLfM5Ov2+6S4sk65XoF79AO+KqXiAoM8hgUXDy4kxzuMME
RngDUNnVJWQvf8QG8cVWAfXQRwctLuvNCO4N6MRhh1fH8pjdfvYgCuPqGut3KNsENdG2C/rwvS0y
bXTParquSBsxUE42C++L78KX0NExxkdZBT9mXTEZwhUoeUbiWLE3MbmLDvPiKY12Uno33HWZoba0
VUk21jlBfIcIqlrQBSNpxC5tWgXnSYF0m/kKl8jaWTlro85GC5iWCbO/eINap8QEFg4rxlD5cFOq
3XlnN1adtnbpS57qKs4lL3/B5sBvJY+ihFCVxpP4qh5tku++hxPtJ/50ixYVyg2ICxHER7NaDMFU
rsmJZciRdDgeSnz2ThnqDEfcvUP2YAc8HL0VqRoTXgXh64pOyCsXp/RLjwf+7H/m19GDW9TquaQ7
8K3HgHnxDp8bISebLj/NjBiB1S2os0t8W4op61hxmvE7aXdcz3ZC+CGHNNvqZ6zlisPlpvxg/V5m
3NfGGoRypk+1BOaA9A28bt/RJZAwCPY/CbRwu6smT9wR6MEXsElLMTuOezfY0Fg9M2W2CameYzFu
EimEDVsZU9YCjb7YskxgoTmXy98bkdMgrLA+WZNKW90/9gtOHZczXi84jW/EpjINHyljALzj+Bvc
J7DUABu83RruDTQCFLsZ089t1rzTTAQQYoBqC0Kh4DkXk3i7P/42yXkvQ65BjfSnChnClccOLK66
TF5VIzMrF2BzH1zzXLRxO5HDH867dTZ7Ej4wYVeczfSKIJXo5p5TdNrokpSCwxGc9kybOGGwowGR
uaO8MvjUL6/hNcsUlQa8FcmtszuYCJgz09zRwNH3JqA3qvTN7OUQ6RMZgcT5WWD07EATco1uQwaA
nx88D2BvQ2r2reKrI2FELC6Q3S9XEi3DeadjwXuZkUc2eDsETRXImk5DftEGXWOh8FzNaJLboBu9
aJkpq8+o7SdS2gwAdIqRkXBSQ71kOH2gGjjO9eBOTXpL3+E1oFqY1OFm9NhdM3lBGDr0WKJPzwoG
JbBrUO1WnX8Z9oHpqOxv8IihOJLN074S61kN35zl1eQTcoIqEJEMssh7BY+7+TlgFChgHxBtEPMe
bBZd0DSiEkfdAsguui50sNBHVBw2+CEsAPy+jo5McDMqENnh8rBX18Jav9ry7DFn9SZf6E9tcokx
plF5k5SRc2MkhhptzXHNs4zlsEUlR1Uo3P2SLSHWL4mEOjDjQbTpLQKsWNWAA9cpAjxwIiFTyVkC
U8ooO0hu9I2QdJ1GG9a8Pe6NVroVZXzeEHkNEmifZrs6BLg6t66cPg7KD0F7Mpv098jkcVCevcfu
koPBUjKdfDlqR8TEhQ31GzicMWLva2Nw9ePJemnguwxlV2z8oIA84iRjp6JXudW+xuOx5nQSvUGy
gWwtUzkufp8koGA5p8yb9FJZ2omHlsNcp1oiUTW9xMqI5KtL8D3gkBM3P29XJGE6P9ENraQcIERw
2GA17w2dhLQOJt0ls+ARoOTD9KBM32jXyKRzkO1ZJMsg3bVKIuDr2Xt2nRKtjeTuc05LhJ+VxYnS
Rt+8z0XqfMUxAPCBS6Yb35i82A65jyURj0Ym5yTJc7X5eXoNnu2V3BehxFPTUcYyyIxfzZF1tiGz
5ETQY6jjGnermWHV0MfHPEHACQbFj6J/b9/YdHEAYZ+WRm24mb+YzcR6ZkkvfKINB0X0iv2devO2
rdNyTfoS4qnROaEvZFgh5OBm6bbWuwMQuq7O8NiKc4/aULG//5ewM1tWFGvX9b2scyKkh1N6FMS+
OzFspqCoYIOAV78e8t+xV1X+FZVRFVmVOedMEEbzjfd7G38bZIuUNEI55pPLL8JdwcoZz+ySeaQF
tfMJON56pndzq2G9y2ksvPG/EuHpPzkObFl5zi7LvrV5Wbn7sgGxHLr1WBaJ+A8ZaDsGRUzmQ19w
ZUpOvOo4rhOeRIKQpYya4Dy+eFAH7LsH/x8RFos7tgUVHf9unpDd7cvL8+DWLcehSkeDXQJc77yh
uuKhTt7Le6DHwkal4LhFTKIYf6QoG1Ze7egctDMKqHm5zMmlvMXixBgpI8nhqBu/gzSUDlrCVjLA
KWVssmNz/FIcIkXgJsAxDah5ZH5Gn2jHHFj+MrwHinNfUliyNJZcuNuFy+Dbx2kpZD9Zi8NyaYQY
EQfPJQttCr8SFHyf7XvH6wkTP3dt+jdfQdJsTKVDNnn70Hco/tShObwPMngSpXWZXgmNJ7Bmj/mB
j+tDm6RQEN4HjYAiY0qE2GVwxvPm0B5NLvncVzIvi97mUHApLkfnsHBE93UQ3NpVl6+UjUaf5OF1
rlKpWuKEqUxpgiUD3wb7SQr1OIPkiS4P+ZbXxI1rsDti2/JIwSJpuRC1BimH2Z4f32db7zf9kpry
bT8iado8LS1qEwPtCdmtpKeYhCCReHHRnTRzSY5tSOz2jAo3FVj8wcj8OBqgrOzo80/bBbc/WF3O
4ZXEFyQO1IZqRE3J9luwchElErKbb3lg55C8WSUUYskR+xWULubea1jwlTSi3Acl76rDO5nk7y4f
+A6BtOzrD/+q+j9t0we/L90PNeKaPVQDhDIsYoKr1jcBomjGfLxtw8By33CzjhfB+TLaU9K77C1Q
LYv47DK6jenTsYRSNlIVhMax/rjdXirSOepoT6wyN+9zFIZmnM6xf2Horx7H6/AZwHKM0qCi3yJk
bvvCeJp1SR7eIgXSeO4zXcmhS29dL6GEKUUDS0gMDET9EpFxB344T1bQSAbaL6w0fg6k2eUEyMAB
oqj5MkV5WTp0qvj7StJlSqfD8Skgmz7gUNXYbF7mdVwwHmOKbaZNb6DN5LhhNVuB2xsH5Ndg/dKK
zOCmDUwpNIk7FnxTc+TLsn0GRFOZKDMGEPy1zH0cn4aj4wsuR2ft0L5CWLs0iX+E3E9Xt5GO5OC9
+kAurGhX7rDFuQ+lAJaJ4tO7M9+OcKoh/z9c80BQMBmyzhaTgsbGIOUC490Mz+tM85TUJ+yqhB/5
RcmmrMRxJvqP1rtS9+ee8RnQT3gd2EX4FNsq7NG8OXLvBU1yPSzvA7KJS7oPs49hkw9e2fQkNMQJ
mPctXo9ZzyDQc8B4lWtHPb1u3hlqCCxCkGME4zRsMq+6xlXBjug9BDsl50jz2hAkPyvt29bPa6Rc
382bo32G6WDjt6V1P211n8yjFunGEAo6WfIVOxAdsNzWN99F72PnbBV+12fK3Oc7yvK+ChB4MgUC
YpyW1oT9yV29GBggPxnRNwAw+VgdozC49zNMXKLMB7eOXgtlQmTWh6UIQO3IVwosSAjd3hD/V6zY
VJoYQkuN/l1lKsQylTJOXO85PQiJdLajoLlgXtpeJhWKFlVjt+FDgVXq9Z5O3QwqCjV5saWZOFKI
CSSHgyYBI2qcqaQ8pTY2vuW3vwXT74uLcigdRN0mY4e+06INe6sLXmPmTETBNs9H+kk83fArUojU
EcG/aDpHJhVydAcg+GLSxJgHeJjwg3CTspiDsp1H2d1NX0HW412gET6x5GW1I2wM1qTMvWQxdiif
RcFfu6IjV6/K3bMc1h7BCPcdsU0Gnkg4Ih5608eK9amHVmUE72Lzfkf5K0zzeWeAgj/Ls//5uQLe
UIJAwKDGX0qY1syNpbrY4rVD5K3p65ewlPpvOPSGr6sDbKMUqmtQ5xlVbnVIeaH4MzA95tflff9Q
babXfc+0vC6zZR4+Qg11bzlUxxzwMYt/x3yHDw10LDnCCNlgX0K0m0dFCMzT/6y3k098XjU7FZwP
Fvxse8iGHK6Rpn8Wjf/ZlYsvl9uxKflds0BLTP+6aEHAeuMsuvwo+/f8lXy5oEyw+Zn0OJUfu2yU
yQNyd+NrB2AOxB/0SALolLvv4j38xO/de5wr9nV3wR4FDASKFDio4Z87kxuXrp6GBdBkG2ojNpPn
1alXzULo58c67O2zORjyeZfuzgv1+NiTrXGhFyocSyBYwCHBZhngpHZqV9oMcz1YYMPXVKcpLIdQ
B+Nr18MuD7dTSqsGHgW/9MZvln6sbuk/UMC3DtQYNXlQj7rlyoDEdYCN1mFi0EFKrleXfaGswkcR
ynXALFA486FgS23kBAzC7V6HVzLLWWrXGNyQxUenRnRehPbiM0k09+L9U+wrmu26+1l/j0BpHf/q
daroC3xwk9uLHMiZAzqdIwuzDjnXLYnGeR3eQJE0H100Dpg1B5Bu+tL4G1zasOz1jZfzIC6yYqZ7
j48tIQ3BQoel48g4VWuMgxa3ci0bhEnF+me3fYzPQn9LAjP87pRFfKFpASuYPin31wWwIjuP5Msv
r6KbBVMuX15fnqizCNtEa0kiXKYrQ3imb2gP73C1bY3wYYRf0MjWbfJ+K3hXHFe68Vkjh8BMsvHS
ZnCXZno+zT7zK5S8bPKkS5LZ5u6ZeR/Fhx29rf1qfdEtwXTlzQMCTt2lnXI8A5TKaOMPTDqHiYGM
E4KWOmhrOtAzgZPbVR3UvQGbdhG20SO5V45OG71nazR7RD817Kq1DVxUz/7tHuJnc1WGrT6m+wf6
x8GNbsIWTeqGPipLTwv2ABEUIyNAQNxFKVTmZ7Chwj0v34R9HK66+2qiYr/d6WvKnGatzjidnZcp
xhoTjn+AxoUcmOSObr97elSseby3moVs/N0pEU2/8LU3Zxns8tSRKZmm4kGdSnG5usJElcbd9NKj
Nw8akpnL71urIKf7e3hG2egJ37DzJGtv7i9lLPa3oL9m4/VuroI9pe5op4olBaIdCHmxwC3zBJ7M
KZt7BGVSKTDWNF4gYXaC4NeS/zwG6pFLJjAbMa+ZKUO+T347MAdp1MLfGUobc9pEanQ5fJLXrnw6
sB+rxfdmX9fqAcy5r68gYm5uuyvZ3Vuvl3AQyHodSvOe9lib9+28GpdrQnxPCDvFAzcPFxJ8ldAd
0dGAZ7uPZGzyE+Zo6Itu8DRw0MwHl8Nr0jbOJ1FLpwEk4N+kHKkMzyOgy+ZVRjDvzT0MxVWO5csJ
SlT5iCFmGmNmN0nLMKwEMcpm31eAoRufS0K6fdyatly5suw8pOAp+GrtN1Woyk7BKY5e/G3/1N2H
rKMSo4X1uTOKWVxMys3vnU9VfyCTIOYrK/+Op+1dHZatb0AX1eS5cYuv7Szb5JJb0sX5RhK9oXP/
eUHTda8TgQenlUEJ2FXE5tfX3uFFCu8Ynt+85rYsrlH+DtqMZV0YNvL409tgEm+21EfJ+9pPn2N2
qkseaIKn3nwCimszEfPpvRjVkEPviWEkIm2X2yDlrAegXo9Bo3KWrqqLzb0Dfjjp2wHnKPfvPUca
zmA0wz+g/4/NjbxFR6IkUEKKVJoHnyUwjVC45PyZYJ7UBZzuYCWVLhX2l2zqfbGCM4/mKmpXhIYS
d9JSOQmLD8YVq+vSnLANRd+JNEVFUiIZY1fFwHd8H8iTFxYBY3Mnb/iSIjrf2klHEgP+SYEkReVQ
XLxGVbhdXdnE4FgU3TZDaWITLclsYm6y9tb8ujE4mTM98GXC9SJzerJNWJoBN5h2BRsvbJmd8A3Z
xz6LhxEoPL1JtfrQGe/qAHJVzZtDYVAlOAAnPQyP+CHKtjaqE0TUU6Gwq6mGN49iQQ/rLe9jk9V+
0rh8m+xKg2f8gbFIOA47WstgQw6ytTpbtLuDjYUkOFuBcsfUQLytfL1d5YQt+lpCsktGw53aPXOr
1XdLmexSSAnj/PDxi1kVccLpMU9QChnd/7B73ik5kJz1sz60RtzlrDZkl4F28jZsts536xpTbVod
qFum5c2RqO+2BJTiwKZTk34Rftjl5D55eDy1evCJ66jbSh4WtIknjDp4cFNlqXYnSBsbeBUDrAny
TiSiRaStCIfVdec2om6jUDibPnUob430ze8pHymELIP0fexv/Ow3O6LA3kPMdNha7rVzqTGqspXZ
HUwC0H3BzxCG+uEOV8IG2GKWrtuoQLlxdd6nB+nWLm6EQu3wsSAApevvrpzozGGO8y8vp8eKU2Hq
PreupO8A7JWzYzZuSoCa4hLHq28Kstdv7qUXKo+Y+fE8UdMpB4B+4/AW3AsWYRjMxgCVUozJrY71
pUe+hlp4JMeybXQ96NxpoCrJ4+a6bE2/qPpbqXuhj5F6gmBqAnyRFIpIMXOvzwX7ogR3Xe06Add7
Jw28HXljymA70URbnGdADWN5J6f2GZIRj7wOrnWXonYdl5Pm54l3s2STj60uHjPYOwXLS+6YRAeS
3ShZ+OTdjrfZc9HFCdA3iQE4scTpAY/eD8368oN7fwox1AywOyKG7RZRilRwqVSMnq1i9J5krPhz
bruB0zGk6s9nHIS9+04bPOclAAq7OE2X9YX+WbVkMft3SYv5TxITVZVkTVJVRdS03yQt7+ay3d60
TJyr0wv0g3uU7y6IeYVDvTBOEG7YU/DooMXei01EJK85/ZExeNBzKY0AzAFif850mbZHIPk9vQVa
tESNBwIBfGd6PNe9gLRt8iEYpmDpwVD1vngumtP2AMtoV4wg0o8+lPv1rJzU0WWALHdKeSWMqv1j
WQ26SnyPJgS4btibfEHkBl8Vlwd9BsTKzv5aqiM5vB/+pAmUlf/5L1WTpOkSYh9NNhRV+U2dlzel
/CrvT3FOI2jlbS6rpJziMBv+4BWzfJ4MoJPSQpvdRd+lHqEzNkEdwbgd/EnSKf/DjeimZBg9XZJ0
5Zcw7vB/etLmXm6vRv4W5116j965anycjR58LS+kp4cGArBp1DuOCGLqEhpTe4cJ4g9mMvjt/ftQ
+aU2+k3pJRlSp/JSRVlRtN/USO9MzdV3UYrz1YpmrWkB64LoJfXPjF7bf+yHYShOGBX+dbB0qQIj
zr33AVbGYefBhukKFkCI67F0OtNYksMBGTH/fpPyP4g5/3aTGs/zL8/rqslFVhe8OApCBzMojF61
/qaaPOxZESNncUJ/dChv1lKPkVdL3i615zcPRcT41DnL/un9iUb3VP7tqf0mCC6eHzO93rihLIxr
FxI1mnCYVzy/7Umyt/55uMLwY/MYbsoQ84NNnBj54GVDM6HNsyEXoeuArQhMWPVcFH/27OXTw0XU
yVIFFEeNwIEfM9aeMJEEC1/WNAb9yJyyCGY+3wFrdRAiKtjDp7UmDahZeiG9kFaAWjiYTsMUnR2I
F+ssVZTV9urthhgOoFU59fs2qYpDH8s1XB6xbOackWGEhhnA7rPY2eAF8IwtA3+cqWNgmDTV9gEd
G6x5QY677AAZA5NqybntmmLFcens/xEYwMoU7VYO8D2qSRiBMTTuHv2vehfXnBzvjWpJshX1pIXV
0MMdXPxxQM4oRiaIpv80ZP44rn9bAqXn/az27ozrRUY9fmXU0Frf34KE3tX45rcfVxTnjdYXbGnt
f2yry6+ycFwgVXQ3n26H2Cgv7alE6tQ0hbl0M2aAY/YfZp/8DwuBrOgy84/VSGES/n1gX5pzKilK
K81Xiv0Mi30DDc7omziBgS8PaSJqCFoYFOXyUOrQ+oGqpW5HFfwn+5EDeJL/oggiuneyOfaopfOH
qfenO+zU6X+ZeoLee7wU9YuO2rmv3g4k1pdLZwaLbRJdnU+Y2R5OQQGNf0/TgxKOlG5/sZzIJlqE
AOgeUF9ijXbGrQkLle/632/v1/L020T86wPUfxOqtk9Rrq8Vt3dthuoKlvh3RgmNmS012jYCYBvV
LKcCpsuw3K/ObS4Pteij29kJ3jnHfypfilTKJgeMnKihaYG1OnJrpt6RdlOfYnYAovG++3cs1ICj
wBdg1BJpVJ2dfNVVjp8YfwUfMhjlrWnp05qwFm/RY/sQvT982n/YwPi0moZKVdQkzfjtZaSPRqm3
xVuaG3O4tsjm9K4DFJ7p2lxfljbunWJlAaKoIiqoO09n2ZFOuOnRGeMg/7LI1tX6+eBLwKCfxuAo
YT3iKIDhsMlheQ/YFm6p20Bci1eIUp7euQfCgq0pRnH3zjuOLbLnLDtTfWZtevoeb70/KGSlfx5x
//9D/ipu/jLiNENK21vNh+xCbxCm+ESzjZAyJb0Tjxc3MtrPYBtQz3srXEt2RkDb4w/D/p9uQlF1
xMC6KOqG8WtH+stNXKWrcXl/xRZf4h6AbN2HoYFtFatHQ2ubQ8kU4X1fIbNwPTx1hkT//qaVf9jx
FNWQe5KM44P+nw3oL9cXL5lUbmWu/4bwtTEDjDdI5BljztXXp3qy3UjwQDdn62eig6XKY6hHZNWH
ZAtYNxD3sRw/DsSsW2nXhPPL4I3LthnrMbm2FpRFaHrp3vz84a5F9R8Kz7/d9m8btXmWhC+ycSzQ
IzzaSA2bfqfNiBW4N8bBCznxpoVdoqCyxc8RdrvbosWt++9D29o1n+y8e5yAWtRETr5eMqq89nCH
DyxaPTK6oR/hHai7qvtwOmT0AyJdeQjKgf0Pafihn5rbB0D+sFo9Vtni0TmaBFsHYTFb7Hkguc1M
7XqcUKoesPHIMPBxRzXpvd5DSN73Lew4g6D57TSdCWORZibqfCpfNcjs/Tv6kkaVDy+Eh7DAJOku
X2w3rxMSRLc7VL66E1IRkaTNIbhegdlpyftkbjKWwvuEk2gxengSfS/k/R2nltRnQEprvnVVyjrB
ewWEuJsw6OXw38eSKHa7yG+L5N/eym/VysOg8BVzuZ1zfiF16U6MkThsJmkErayfs3vDIrEyusLH
lIA+jk5o5tZZcpkiYKP1VMzx8qC0gfm6kMagYwPEVEXQ+uny7aWLM0QD61w7mPAX1oSWzunVaVAg
JyhHZX3+2Y4eKPGuoZmkQ9C18w7edQabf4ppCYTEt2k9D1ioPvgJwl2sdGHEjecxrqXklbqcMwEY
jcyqBK8D+g/0l/uMiYyeBEqtTLPowXS9q8wmOXmss+TvuuRYZJbBBdFsp1yk3sI9oLZRE4GstUUf
cjIc+e5U97R7Pfffn/cvc4TfH7fW60k9ydR6iPx/K6mNunio5/zbzuGveBf8YujRYlTq+5gENwT+
EhGO09GfPBv+ccn662V/m3vnZ5td6yuXlXywtAdxfvGMYIAfNR5FeGOusa7C/cge/2Gp/OWk8m8f
97fRpSkvWd5mXHexinUPy1VMjZ4E7KWL1l5tCoZOMvsx3a1DcMCLbKbueUg2KWAos3mh2A/EWEbi
dtRYk8nPoZvhkwnb1SVpgpzlDAoBU9uCmmd9YZGF0uGFUBGSz+w865GFuoVN+MTUCEM05hIRk6/B
a6CHGK6CPYK6oL+BOkvhmg47eyG86bfD4/UPS5/833NMMnumpur8a8iq3m3df1mw1atevQTt3cxF
Fisoe60n3ZxSD5gYejm70V/CuwCwhv2VbFYjUi+g7N/JpY0MyAosRJd+A6e/8skhqM9OIWG14Z3B
ZdGLN6hYbQNmk+rdzi64Fj0PYA4JlnP1h8H7a3D+/W1Kpsg50OhhicHx9LeCKr88P6V+1+p5umi8
TwQdLoD/FeMx4f9wPvRk+JTlUsQKcpnGV5wNWB32WSKFBAb0xT7Ykp+TDmMOf37ysAgpHmjGB29f
G9ym0iD1aEoawDC6K2GIMCFhqV5COg/+fQpyp/+15PExVBEQRFRNXdF+M03qnVVdKkq1nsMM8yBR
Gz7A+uTrOdloJcDaPgdbvyAqtgzvoyaqJ2ZYuIpPjDTcvF7/E15HXZAsDgX9GNYOknBxcE0QzHGm
TIxRx+AP5EDnkCcwvsPv8jZX4PK/INNjJhEC4Ppv++ZDVZrdA1z4A4NwCjP+uk8s47TB3X36wgij
OFcJyc0JO+7DcyGtngtlpcNIntQc9XZ1eAkkRxtkqMnO096yxv3jSgRTb2CziYBJElA+7u3v89LH
KXN/jc0/7Ry9//aBkUWGgiIZJhCBZHa12l9GddYqatoTte8csqHkU4JQWyT3SIUu4FB/xpsMm9gH
uwH6Ncd42Lj1TMGzZ9qu536d2ESMhvdky0GABYnv3WzkaMbZFKD8iryMJHiiSVIXyuLX0r1NrPgU
AqvYm4XWz33wHaIFpMgNlsLN1x5j0OO1qA2KsJKslxCz5Cut98IZ9ub2DpWTmr5U+bUjn2SmHrOQ
Zvt2MM+s6TMOzPUY/Qtu2i/dojZvJ9KffGR+PYy/Tx1Z1CW1WwU0TKd+f1hb4fN4frfX3lwq7fsM
w6H9luLgOab3ckYxQbsXETFZqw8QC5Yt2LifTvNbHvM+6xxkZrEMqp5rLlVElDxL3Duu3lVIRDx4
ysRY0Nd5vgfPh0/uUqbaPU44HN4xypNd5Mg1TOKtdR0JKMngBUiMqzvtOveT+tLYGGKGq0OqTHhr
SBPotd0dFEiN1aib8uFfqpHR6acRZxcx/YdWp6VpvRQL/4H3qJJQr6gqOuDZxejXmMlmwU1YtHUA
pfyClWRvcKFy4iDPevfFKNZjgcI09+EhueTtuqzD0EIe7wHbb63ESNvb/X2sznE/gtBgREXSm6UU
UIcKjpHmPPPgg5xJcwwzJvTmLeFMYCmcU5IC1StNDYu/18KOV4Mja3iX1hf8M116AxW+Swf1eu0r
hv/Q8ZiMhSemjd6bDgjkVfjuVULnTYXqRHhuQYshdz6ExFGsqHH1doXclUCk6fUCuRjW56eBDLtE
bPjCXXZMvCsxG5f+5xwA4CtKUMvz2hx/vv3c9J6x4WVf+zq/fshbeLOuYal5fcLX+MMBSdb1/56W
IniYzMTESEjCFO7v01KQC+MtCLcOP0SzYX0d72WHs+/ya4FxIMqv7E2CJYKlIwzi9VhycAZOoIcS
xSxZnJ2QP+EpimEeXgp0JY9H/mTgYJkyD45XXCur/dVWQ1I7Bf/2GtZjajKImPjWCBbSbkKBDMnr
LjZbDTQXJu7xWFkobh1S705a4ZyeP/cY0J9tt0t36W2Q0cSkRVS7OKb1/bQX90PeBfK+ndZ+LDxU
FXsiLIHDujhBqXApIb4ePxHfpzMGMrLOJVSNTVKNCVULHt16MyxIh1xRQP4yFcadpgvqUK3jE6AJ
c+SLf+yg1S55YMVvsIiFK4NPZukIiI3xgOCL25vLBVUM5olvhPl5cZDH0onuXBJjclzdIVn3tHtw
iMTof1H3ez5H0RK4qiRvOpia/BAmroQD2zgHkMa3MnEcxhMhHnQZzSsAwc3mZW/E1So5M2jjGdo2
jA+sd1JhiOM8D+kyt2JPjjabWvErBuVg9fUGmEnihgXeJvUHnWfqODjdf8i/wj3TDMxp1V8gUB58
cTE/J93n4i7GEG6+MBaxDMJVsoYWaGCdnSNBs3nuLxZV8ly7kdJFKZP5gS+DxO//8/xulrcpgZ5R
geDCgr4shsyeW8nW16OjvB6fCDEmzRqwmtvBj+GX7/mg667TXOdBYcxhfd8OsTHXojMFJWAArh5I
ut2FCFtoLU5YP4DDHldxIiw5ClkMgxOapdQ6mt0AGp+9AKYBYSPjcTMaj3NvvMiRpBMWVO2nsBZA
mM94qdYwm2pqOjPs3E21l814Gy+6NzIm8Lw/pIHGP5hhe+76fRLtofsLnfZoCQ6xPx9csXMv7UU3
xBeMy358nmz2sPVELhWob2tmFF6IUK9HhaiQu42x6QdKJtxgC6/sI80JqPgx1spPr7MvXiFQCkXE
LL2gE9YzmL+HXmlLG6h6yLHZzVKmAIQR0yrclMNTl3Or8/ElW1lk62RferPXfBuS8yn9VHOTOqCf
vW3MHDOymJUY2Zc2H2CUvamBiRF8kFO7GASYR7PMwPsHmCSTXW36b3y7mOYjmveM5m4eMFUT+RDH
dEAHFOXA5aKDl2gdc6k5XMOQvDtYNNYMlQtv3P8u+YOXjb83trp85fzTIA3CbsuHqWdF1k+FItba
rn8mPSimsmUdPvbIJbqKnCE0xZ0gSCP9unCwiVBGr4tLQ9omrXqZ05C0qihadrv5mlbsEmUzfRbZ
Fsm+ylrLD0kQUwQ/xe/PHl0HtOpTLAht31W83Y0QcRcWh7emLnKXRPTBpVouVYqp6KA4pu7Rascw
xtnySGc/k0m3KnHiiNHl3uwNAjw+KDLnGUeG3Oosg1t6O3HX8IE/vvRV1//RuiTHyVaPgNV/KGyZ
Nz6I2Nea8AyKeT6WB3gm7gvq39DDESCgZquJ6usA+UvnlZp8LdCHRudxZtNQwE1CsQhe64ISLXZw
52n0OYnR9ec4lnQGHlayT7o9GDBp9rIcBpQKJY4GIwF3m01mJ1dyD+EMW+ENGvUdRg+5ivkY5ix3
+IHk4UyonOTNaHldVMAiLo3faP1YRW7jVuEwWr9Va+QbIWGUimXh5uDnPj7YMB+7MEZJJUItmxZI
CTCrIWGSQmU0Ey0vYZha4KUbAJPZjApmgw4DkOmeQPq1aXG8JWuDjsVqywhyubfZ+nEyC7dO1ycK
E9zgNlZYBiPDCSdhPYcTjuxacvGw3XuNw0tQgwTdMMN/wWfsPv3WCe/OniWrHcerJORPfPlrjSYF
c6Cc1rHpxZ6OFsLGYRslkxfv38fnNBEMK9Ela/8ebQBBJ6vGG+hvlmIXe/kNlubW9aAvv/tOAwRt
HQsB66sTbBeCVpPwRMOG+XvOeOLECOOWCikdraI62Hsfh0CENq7AIrqzouFvYs3ObP7GmeyQKoyd
VbpnVWKydc3slG1UYxNeYfDUNX90Lq/ZLUtn8om6i3DKx0cIOX5n+oCenYBXsWPsICzGSYZM2k4j
uNcaK6F8Q5SlWc43dYHFWJub1NcM7hftQfLA6Q4dBhYITnXhVQLwsq6iDHg7P3C8qXQ1e5LGuHcz
fTpU0qwdd2mhuZmpkYcEF6vafLDHnIu0FGZEyowLG9wwoJuTCNexxbGziivTWvKUVGwVulbUZyDY
PkkfLwdK+zAbQLpyL0N/ZNr+pAn+U1ZUE2mRIDWlwlDLPidEwk0Y2O894NqhTUYc2vvwQJZNv5n4
P/SUHQHuP+8+4Daeos27vnDXVMKi5ZPa5yDCedhRdFE8YQ7Pgril9W5H3NEtmdZBT7SnRBe74HY3
dm6gqmCkWWvsCGMlgPvBoajLODhx7jcsTLpTg5CN/prMn2DJ3IgOqFzs9IdAQX+JSOFjjbTRYbmk
ML45u/PqaWO3AqeGTD1S9SoH98ndzhhMP3gXk6cNdkRo7Mfv34f8lXjt9GhwdZPcNwEnfHUcoeVg
FyAC69ALR3CKKaBtnArQBEHaYJWtVOeBdGK/uU02cs9pEVnEeyZw9w8e6/1z13PtenrNskth7JYy
Jl6IMQ7+PAgpKZpcGXUkdTjWVauVGMqdQQ4sEWyUqG7o0i3iWfdwPULKHV4MFpxXj+VGOW1YA8+s
jpdD5csBsxbBTp+5GRa40gAuuCxF1AFhNz6UNT1VZDHxd9oVKJ9ROHlDWGDxYS6FM7ZMZ7Wdc1Db
h7Ne4WFQMYXXP7ky5QqbNW5zn224WBjWawaLNSR0izETfvfbbqzGuNz+CAv6Ed/M9ZoZy8uLkgNH
jW713tCliDsnzn2LwQp/H6HhgMfUcsMV8pOKgNsd2bY2oCS/3ll8EkSSc5pixObm4+comelvK4Ff
He1fY9a0bn7TdUWPX9vYWvfsMtzA/IlnyUZl+hOkPNtswnunL6V8LigslZbp3M3Cz8s9C67oyXwb
+gmLO62o4uqQBbmxv2yT5Nx+1oQTpEMcrAVvoY6q5dlh3h8JCWxPK4yAu8mcqAGiZarw+T41iW2t
F+Df8PxDpDNWMUbbVoxfP+htCHBqZixSnbHjJj4PQMlwi+x29G+Cdv754kS9HWMZ5nRxM5i4CRYh
qkQpGcCNrd0VNOgRKfVHM3WABIf3Nfu1Uz30SGqw2TRdqOpzZTpilAmcRJ3J2decW00748DGxihN
baJeNnFXii9aAhjUrqBkZaOA6Nnix9qLaBjCXwNfaXyyixEVdz1qCALCRuy4w0CdbJ0sv6MQZRqH
4BVhvVIfSZ/JCaL09sV4gvXj4EeaFYK/nTFTMMm1t8FIHJv2oQy0GYQwK8Z4i5+khknCizfRwgYb
lZs16k0PUvLtR5Y3y3kyy1n6/8auxCbzpchuMMHng08QVBTuyE+tGUQiqxhuPBbEzOlyUg+Pg1+D
aa8yXCxpc40YaBen2w9Duu95fIsbFjIcsjBQ4mjcPZjbfHJ4owuxzjHcKzJntvatcs6128CYwU1i
uU0idDL+D8ZJ8hY4k05c8TO7bSS0HzMe0Zmy4rVWY2Yu75RXTHnCn78pvW6iJ9jd7o5lIDujMQof
Fzfs2haIYMILBIdmcgZFsyJMY9aHiTDJibAbsYj5ihVy75zFetR2CNBYXDn5Da7OZKI/7cksXzzD
fePcJrAikQxj6IDImXzXINk8dhtqFwQkVAXP/Y889InuIwS6u4iUOdFIOnJG63Oy53i9hENvv4ld
NcLJbLb3PABmLGMYnswKDDZYn/zc5pX61Hf33TqKJtQvbJi8CUqPEO+DnHWpsGc4KKY8tBrXO6vZ
U8V6e2XORucZreV5zGZgCdMx3cns1p9YCvmuX/s885c/XAKJNqszBMOWjQWDycq+vcKvbTHgEOF8
gxey4x6afpVYavY53tZ7a6ul/1PuGak/aOaIsm5HPlEJ0YXQiNKyP2PXHTWTSW9NXUtlaFFi7sw+
iVVUvyCdIx4x15RoPfhV6oyWa1yZLaniG+mROku3yhzDGg5VPAPs69dSvGGPtqlUWSN83Tp6BgOB
MfgcIT4aSGs64xB7WpJeyZcmk26YBe7bmsjo+ZmOcDlysg2qKB+5XHjCemn5gOPBAWsxrmhCurnv
bLfoQvzy6fzmDOWTMFb7W2v3Ojt9SGjzd5xPUegInLusm/fsSwEL2tNP79Y5ISBwngVVJJJqtRR+
rGiNCuLzJSWzeKwJ6IxuuIc4cn8o7nbr+45XSf8VexK6iKdl23qAcIYJDmeDxADrWCe5tk+ophr+
n6OoPz5iRdQjATnsDmPtMQMMRX6ez+naYgfHDf084OyQLKd16+KTfrrDGf+6hMFy2VfIvnjLYd5H
eWyfUfdYF1LWmMLb9URwfea+xenh5UVLxRndbGN05iFFy+uO94Hyf8KJpE/9N0Yi8EqGw++pcr6Q
6XFMHyjnyLw6xG5GZO/1jaUY9zXJgbV6HfLDZGJmBOBMalwjHNFGjRHK0Q2jDO+146C8jakujae1
AY9S7Prr9ly8iWeXDl0hXA8b9WVFxwtp8mWgsWGgLUQfRoHL4ntxtuvw2Tkc/y9hZ7akOJKt63c5
9zLTiKRbzSNiJuAGIyYhRiFAIJ7+fB5727bMqLCMauuq7OrMQEgu97X+9Q9slWwV1GIf0HUggNIv
0GZRzMCW9yfsBdKId52G5IOTthvMw27P7sS0+3T1lFvwpl2cqx4cu+Live3ukHlJeX7Hdc6/kS+L
iM8/rqjp4PLDjwQyI+rI2zvaEGb8y33w7DxIxcz5ttTxt+6lkiKlXCi74f/QhqxHMjm57WuZfDUu
bHtscY9sNVElfMzWqpwiE5Q+jJO/wWoUpXg5q32FKXw7JkKYZGNMa5EyH3xuZutTCSEV8u4wduUY
bG9budt9BIh32GV35F492cnKiT182P2Lh8Pb5eYKASKaQ2jX8uCKb8oxnB+pCC9Rc0BBNWcPUB1Z
8fRSfJpOnCQ2KewEYtKKWCmu4HJIGSqkxzNqITXWk1vHa9j6lHenlrpM7sZrhTk+Pu8Pb09kXzM6
DJQ1tB/4YjAX6TNZ3Mf1ri6I+dTBmCBDq9idOYc3SYkIwnvYbiO7zcm/XrAfdtekRmkQIq5uUyWo
fZfqvIOA5dbu2XKw0RbMJgZS7vMYaLFNbqBIPQBDBOFn7OlCizHce8Gvw7GoW827SyDVVPbWN4bb
XBcROXDSdWafciApMUxTYMjL+FZMMUm3PwC2RapbSwjjJSWTTAAoWCXlpKsOv5y4ho+P7ZBMDI1K
Em980BPYWmCmMC+ZiUbqq8gKxtJpHpnbENvN632xoUo66xEqsuMDYteZCNMx1orkF/KnLX8GMIdj
HVWuCx4YnCKSOj5xW5NiO2bDsRxq5K90tFtETCMJSl+XVQ/Jo00j3g20Famap3TOln+LwIQv6aON
n6eA4lUNDhZaSdcywh02lTi7chGuUiY3MDYVbj6IC2bH2OA5urLu4WV0SlCBuRY57jjjePhCzexo
hntkE/Vqd2fRaKHhR+Bkeh1eehj1cvcUHwd5ZYGfjgcAmOPmliIxoYbWFjjzg1GB4j2yXoKOIyDG
EzIPaVTCnxlV9d1VxhgEvDNCwCTw2cYSGgUM9sB5w/FqRNyX1vrCZgslU4PnqAjfQ9MEhAdmBuHO
bW1+TgN74TYR4WjiJh43frkuTVDIZyA10WEXNTgCipa3wwrsEOGlDG6v99PHzdlSP7qXz87tDoyz
tiXtREB9hE6iIzYvnu1fEHbAxmNLAgW6u3vN5RvA6vYuz8gUH4W2VcQW2oQFg6JegAfp9s8ECrmG
7iPaoFrl+wf01eonX/okBvXY0k8lckOboZ5C4vU+iaZK81wQF8/s0nTyoFO0tFD6Ikigu6J7/RzS
I28kLvv91AaNjn3EE2015kivn0jxai3QasIt/cgeNCFRfUMmGyzEoTUaj7tYUDd9kSu0Dcs22H4Q
zkfrt/2oPFkI+BJewT3G3Xo6dtENjd3zYIWN0YWo8IQsKhL+PpGMQdyTRZbsZW41dN7DMYsLEPhA
cFP98UnxXOI9LfwQYwp1EerCtoZfqMPrgu7yoZORgpgE5HIbErN1Zgk+x/ikAJ5Qist9ffTeIG3F
T4/h/j4wrkltYKjHrY3sjCxpQEYB/J33pJv2CLqTQ+zwgPPey4DXfMiJAZx6S9ItBvlnhXp+kwnn
LidiHeDFns+AB16Eu4u29Rto8k6HuzXAD1xg9ofDG+ORGQG0DRxKnVd5mvQtjuYZkjrWl5u5dMzj
8XH62ZCQJL8cGRN5SuPcXsgOghwnwWsZ8BVB0eZGsiarlIhPNBRrXm0PuvwafQft8MHjnfYuc87T
8BPHYV62GV3NZpCnMy1+Nxazd3yD8v01rB/goRZUJEF9MydEpmEvyhx+zhaiU3yAC3/iyyh52+k7
0WkFaPUVtza2EOppD/cGeyygaAOrcVjXnzI5Tf3r2grG0col9Hbvu/1sTsmHN7gRHmIx1Dm4XSVY
mwo5Z8b66ANFL0Xgle9ruANoZmDKLqxleCREnlPs0INuHeYThOntsOLTnYjPgEbi9MVtZeF8rlhw
NyyWmOFQDrf+kEE1m19ZwHd1c3a+3YiOzHJfbm5KYmzKrbCdYr91Csr58+dLUNPyMrDoplrEUgeE
RGbg3Hve7Ab4j/lGD/y8MOl6RWOP3+eU4oYRFLZMolkCgaPXAOHZBGjriBfyb1Vyf7haOhFwcNH5
m0HrrZbASo33Dv7NV2ZVsOsPZW5xZLbRJxbJVP8efxviccyz7DwUWUHLXsBayFFDSWjAHXdcjUXg
7eyMHb6XRpvlirhnlT/FghGZXRzFHIWAPhxYBAIPVPwyJifFH352MNH93XjIR9ydSH8dD+0B3Cw8
FUxHk4Bunfs8GfepYMHh5YCArRW1ce0sslbYFhyd64E1ipqWOoyalS6YCnSzzpJ7cYuT5JOYMG3w
Dq7tJDx10kxJMoPbgVA7SmGS8YYtYcoLEu/ZLYIX4U368iIoJzhpkRIck1rHDSJTS52BlouZB20s
9oezDaaLGQdPz320vsq67TPMKGdsd02W1xMVIRO2MnnLTmxSiFBbQzdxETRaVDHR5xWnVw5EvKDC
8pXXNf5KglK8fGahFeBc7Zyy4BZ/lt6tGX+WwY3hBCr/rT9EcxgebO+p9dkEqc+UXzgbqhj3/T14
ZhzYM5jQKyYxOl9s9T+m9NbW1leX3l2eXvniLLrlKwtR9P4wWOHuO3NANBFXvQtkeMICIEt/IVz0
fuAr/nUJ38hHD3Kfeqs7l0C43otITOt9EuFcq5yefkD3S2E5n0x20cnEaUpcHLXuAdisdTKER/Qw
JMXD5aucOdluFGKKuxtgGsnc7YVnW7JI2QjG9ZJJEHq0miHTjuhz9pv/98+kL+3H72EqtmwpqmxD
Ifl7stqZ+9W9bB7yNJ/dfRDvCTgQpjWrJADQjz9ogB0rYxb5kcyZYQBVN6E137rRCXe7khj333hF
P7G6VEio/3dB327s/vJ8HhW9k6dp/toWkydIBFSokLvmJtSNHQMpJmKz93/fB0MQO/6zpEwDRYhs
65ZqfKMzNa0kH653RZ5SsAvEfPnF5zh6k7gFNaVn4/HhfuV8cJr7eMmtxmZIvy/Ay6czGfkhMprP
LmXSD83fK+czvc+hJ5wI3F/EIbq4lP9cqqUi6oGnYsjKt2F4Y602p/bBI/Oo1BBbnJ8gTkB1BbCQ
gEJYffDKRgBU/tyfX7xMSxYJFERnk5AaClEQN2yfsEZ3OPz3TdSEnugfV/adS3XdHWzSwHh2LCK3
JqzNFLjeZc3NvLiqj3kn64fKFKPC9eqNVMApibQwrWGyESb4y8X8l6DGJmHbUMdtBU6P9o3YtZGr
Tf2UVuKJUr2BDAd3gds9AJ9sd7TbMxNi+sIm1+f854hwCaaPqVNe3wl3jLBmdbEa/mXnMn64Q5qp
yKplmPyTpKm/X7dTc4TS3nJRZ58ilQLg5u4wGrCW+7ABUAoVLDUvmPg+mJrVL21w+oQmahMcIShD
NNAMKbSSRlnFIhs/Z0no3m04ncxm3p+jU3aiU2FbP4FX4Gyrruierh8rqHORhuiS+VP/lxdH/WED
0UzL1hT+g6bji1H1x168rc+HG0GC8rQC32b09LqhuL4kD1gJ/zvHuoBvPI9RySl0D/VeHGp+l5IZ
IDwxDbjQvwbz/cAW+euSxEP445JObX24nCsuCerP8DqX+ucpPZdHvQV1rWpjnWEsoHLQS8/4OpUR
TFmSPozfyGQ/Pus/7sw3LtlR27StXXMZ16DoyuiaHsn2BrpbpS4+EFftFz7WT1u5hsjO1G1FtlVD
+bbgH5uyai4XVZ6+kBRxC0E5gVYU5zw6Mv2ENQUVOZLm5+kDSI7lf8YpqYKWMZMpUAlXU9jqsXBK
H9OrhVYoUNUphcN53q1S85fYwK9379tGoWti89JtlXXzXfKwbcrrTm2sJ2oDAx4LVWVxyw9DTs3R
yHkL/XJQO2cCZK8uZVtvRMP/y+bwwx6q67phWLqisdt/F5Zsj6eulXqP5/RlWZzcV4pU/KEZubzy
vx7O2wCzLL91gJxDwJSGMZtTeiXRyTCIfhOvqj+skz+v5fvNsMxGuZxtroXC7ewwasJqAXNhNJIO
pBLx8Q18HPxm45JD95cb8duHi3fpj3flfGrl7rB9PqczL1/yatAevwKtn0IHZ85w7vgUs0CMNBtu
8kQhB2DwyxWIA/37WvjjUdjf3lZz1163htY9kRYaYzl5BDTrnGIPgEMrvuJx9mbDrSCEfWH4b4JM
/vQBIKBf0YAR3ozJAL0amTu4xDv/vrQfRSl/Xtq3N/iglLZ00rk0ZawUJIgFZsFxy3Bm9KY7+5md
64XuvL2J+kAM8kjg8A9IJ2JGgowq+o3T5gJahffK6Ttmdpqdo034yw38qRr+a/18O1M2h6tRHiuu
cgZWS7wc6HHFyPmZYl8NIyL0EzDzXdCEDbkYor3h7KDRl7xfjv8fF7LBX5qhyZxx2rda8mZYp97x
YXTTBtqslzOQUDDMY/4RhovF3bvhXv45fP9NOvTrx36rGA8H+38/Ng3E2mWzE3yWyGaonm0odwRj
7IK/PjDOv9eH8nVcf1+7MOAhXkMhh5z4rRRbnZ6ne9sgNNlkD2H1c17bzHFNqvwHU78eXpwMvJOy
R9jcA/OAhpDPAtcQMLprE9fGCOdNQm35tZw0uMwCrnwaL1c6ff+EYyoTXbQrZE6JOGQXD0m4yJ5W
oG+HLAJn6m2Vk4DxFOwqlZCVFhJWDeepjdtiW+wZB1fRscDZZaGMqHWEc35xYchgHxiyrWjfIqyo
8c82Uo6K3uLwgVVjL94KH6XNvLsh93cMVD4YPYA1k/azvAkbrpqEiAwOKGSlehdf18xnV46C51DY
ZRr+By/VoJyoxfzx+cRGcuNqCeivX4cPqEXvD5yb9AhiaY4zwxy/P4jym+hCZf3SYXQoj83cHuo4
qoy0s6tWSO/Owa14Tm9jfLgf7iEoe2EFRw1SWkiFcQYtQWcJYA3Ai1N/M1s3BIxLIM+/bZT6D+Uk
Arn/e9RfSrA/NsrycLnqW0vvgAbl0GAfsFHXUtIqcxJDSHUkaRA+AUE8TBy9E7xC5hIwlD+UUTjI
GLA9oGPUbAmksDhyFRyKJqyXbTj9hOLnyez8v3SoP3Fm/1L0fXstyuup1+s6uZueSOR+4AXo1KDv
CEbH1vTUOBv0X2RJ9qIDKBNLEoI6o4blNUCSm58IBrgPiUgxSQ2CN0usN+7P7MsIRENC54Sr4NVh
bmwttuMTKQ6IK+/uDjgE+lGiFtJSL27BKnr2K7enOCs7Z/R8xe70TRsybm0+GXo8DuTP252rv6kv
WH0EpffL26mq/31mKvWQYikKomIkx98Ot1WjnI77cn+fXkTUpasV+OQWwv6IUTsOOeZYPEc52cQW
ceGXBLoV6QCIsJy7DLUBy35CcN62k65BoLfr46WPvnRJXqmAL8MSi4lmcl6f/F6K+f4naQP8BGlc
T0/p2IDMKE2aTClOKSyVx+JZ4NGaS2OJQgdD81Ae7V82GXV/dhijhUu3rme/d6P2RfFWdAHaoPuU
inLcTi+J9ga2V/CMuqgMqsBe6Dk6ldebe57r6OiibmSP9WE170JUm0kdI/JAr/f2BF8iUfldQOWT
LakTK7gux+zBxzY0iZNr0OurxAIcB3QgaZtq2WmERgT/caY2mRV1cz29jM9pOVKKiqjRCvfpW95e
GUzWsRmTwoJ6ux0ginklVTgu1zWpAkYhJ7uZoJK9rIbYFBP7dsRNSh8+CS5rM9jm/haa7RPvX9zP
kdeck2tEEEgflpyPcCVCp9kXWRsHrMUJHSHWo+TK1ER2zaAMeO2rfgvV+wRV+oZYxQpXSZ1V/WN4
Sy+vJ+JGWxYwUYxpj8AIszj0D30l0kIgRsd5gO6GzfwxVOCamEGdmS/4EDGm7XfoeWqyKp6x1G/m
F2GDj41IQ1Aqw/OKNY8EpHi8rJLNGBUMnqp4gmT6sje8xnZfiwiFSymnU2OOm/poO+4t2kgRFJhT
vkvw4MYaGAqAtTh/EKGOS9mioroZnonH5h+yTwBwhCm+py86/5JGN5cn6dfzVQDvwu+QA0spCBMJ
d/KozmyYaBfcCLeTMqlILdWA2y+40l4z6HCuRVga2VlYJrcZwTdwTM2+NGNqD9JaRofcmmDFjxtc
X8WTX8GgdRdK61XUG2DfSoZMD/N1fSGTEjLC09TVE74rhqT0otETx2xigmeEUo22H2RdKAP4feFU
hxFwx/BfBMGaWP/fueoS9VDPk9wrpAwgXe/E92EZeAdsu+C9JJbXUBhg/Mqwucbxk6iMEPfREOtT
4HXVPXxAc0U1ew+Jvwj2Yxz3WdtSRnaiSzD1cENirlQcB9rXDSZ7Idshk+YFIxu+5HnjWUZkCfaq
YmFl5UjYmJPw4nkmBzFptHwl3E9ZcXVGRC/BedIIy2dgrwd34sriesyNfkkwrzHiyeUS3KlrpLv4
PeI6S2xnyJqNmlcdi5td2LxeI2n0SFvSLoRp9SHEFoBgnXpMMAaxALhyeU8PmS2c3OIkHvxq8Ej3
Y6p8wfyIaoIbzrgUyej1eqEWbIJucAk23oxZ3dlvPAjOfkAloERIhDnVhevyCKNuHqKSbFI6NyTB
rcO/CdXAICABB9+4w/wJd+tY80387nvIBBk1Mj2uIzUuhRdGkOj9S0SyJcgDtks+khHUWavglO3D
W3RO9+E50hMM0oPKM1wsVOnZ+fNd0HMwy3UXTAykCS6PhPRGZkykn3MDYBriT8eLXS6f0W66CY7p
G4TLsdm/D459Mxbc+J2H71eoxmpgEmHzHDBWd/cZWRmkYdoDObJjq28Bc0oMKG7ROzZzo+30Nmcu
Kw22w7O3CqyiK7hjse2fcNMWDuLWYAf3okfFR/LwAGf18B63eVkc0Y4RHhBU432iLXQSNcxCh+Lf
hIfBPdj2cYyF1rq4wRYI2hxFLku8nFrvzedmqLjbmYqJ0WGMlLbH8YwEiV9AfqQV5GQf29gi7YKs
hwsJWQUSE9IPwBl2ExmH6WfIMGFpFVaxG/Re9AD/xKXMk2YtDa85sVm4hK8KaUr0OjnI6HIZYVYB
rNT8lPE6ZV3aC65uOa9ERNHCeFf7249tgvYrePjn6I5LE5brJG1Y2RkrLrJ8A9ZfcmHYOTHz00R+
41EmOIoXK86QR8L2NuHErSbb6Nhv1tJwjx7P6q/W3P93jTC3whic/ceLnV3hrjv4LMvcfBvSDG6y
DcK2K91or8hWTO6JD3a6eYNh122ueifUAVq4ne+JFDbDaowHV0Cw66AXMYthDbYzO2z8uRwQSDKw
M6u/I4rMippwj2KwivFe9LTwSBYx6wGSqjmUBmu8XeLV+MxUxl52L3vyS/br62ybq6M67/GDSIrj
cZ2o9gy/9444bkOfdfYqNO5GjkqOQ4I2MehCrbD4ll16HB6TquDOct+IOp3WqQ4N1hhZ48MA8+KX
bdRlvSAhZhjvs2Oove/mCvIPKHdDbakkIbab873P2ojVySM5xYx3efRX/n2L9f01MRNyRwrW0sUr
ibe2w0coEzXOieQZucJLBZsh7oZ3ivgTX91wq2w/M5Knv2IZnznWiI+FzjpAEZvIYzbctzYx82O/
GighI+jhnde4wijHrzyl0HO8gQuUwIzzjAVnwlyO9PRGIi+O06nUP75W2XF6mq+QYUrLeyZKy7mx
wKi1kGb1p5HvMr41u1qZb1HqIyH0iCwM97jXSGE9JU430rGpqdgkWkzB969wlfE6UdkrViMEaeNe
bI+6giNwoKa9SEy/JX7VRjvIzkBJz5GdrzCflOckaMGEjO+B0YdGTbyWNtA5bBfM1tQ+qZj6aPeJ
CeorMcK/NGbWDxj535XfN1BhW0uttb9tyBFOMFJzhQkDCT6YWmDEQJmCe+i8I9L94pOOnezmvbA3
VDzi1bNe/5ZuqDdKokQQa80v/K/9oJdQrHJ2hYeR0JkQBzQxvNmRbKtLaKeECXlSrL+i7M208TXT
XkjNWDbgnNrgOUCAlR39/bRhSZQFKRP0cbui4TWRJpdo5bdIx9uQRLnomN3CW2gDMuEWF67COofO
sAqvL0bRhQ12DI94W5BKMKywnMku/jW/x9epmnaROeiwHDCI7LrkF/+GgWIop6cUxRO0haNnhTp1
BJkncZm3Jn3qLcFdxBfiAALtk2uM7UBAsnWAFjKwPAMu8dk/Btuc9LC0ofigOuF4blM7AJJ+xa3i
pSaunlm2CWVim21icfGVT0yDI8ermJDgkMA9KsQNZhcWMSTEVwcyD+G1wlZtl1ljFqdTjZB8rhAN
S9MS2/VuQFxWgW99fzPpQt32TLjMeENH8gAfV1pc+nps3NUBB9zAHilkpIpjIqozWq45ZFmihmQG
0AbcHBI9QZLkoeRQB/hUghDTYNm+rwjh4k9onHgwGKh3UDsQ+3LlO274Mb1YE3mjnhVfYGwy/Eqg
1pCmJlPZd6wJ8fuolMPsowo3r8++Oe1RNZp0+jwYvOSucw6AimKBEK9PKWqJdGrx+t8G6FoIXaab
P68P/WN2jFFeANFS8h7JFT98NMzkx6IUHbWJILBxvOWHbIM1QEcxOiLZDAZrnaFBLDEWKEPB82yR
+2psSk8I32YAWZnGosZvY4B5PZZF9Bh0PZgDkQthp7eQwDfy1dCoTFeRMTqmq+iI79XBk0K3LyX4
hrwbo9UE7lpWxkpywG1r53+8sU0lrd+LuNUwOI/Ta4jPY1zn52CDNMAqTl49PAcnrPpZuf06OOdm
0oTHaD9X+lKoZofiPu9xCtMdYn5JpUC1UHmsXMpIid8Hw5OBOAKTCBuSyAhNzkSJXlD2rKDxV5nE
Pe9l0OuiJmrgijmPqcxxuklOYznlIL5w+6ixfG4J3JxVdgvq3Iw1sjfaCEcNrweIS4yhxw1lr4d3
FZoEHeIRPKYGI7V7m8CTDDYf1F3uHeINDovBwdsPL+nOM5Ib4XyH4Q6z6kfImEgPZE/YI5o8dMv9
xJjcX/Uv6dEl56RJr+Q6bGjR7q9T4V+mx+CVSvikPjuxwPDsFLVZ/0YJoyXH/JhzoCMmg1IYnvIK
bAMCDn+EwFwGxejNfdMlnSBvKGt6dFkiYuvCLYEm6e7Q4quFGokyhWqOzfyB6PiQSQGKDW8/7Rhz
De5ss4i+72ihCXjum0KGsHj2DT6xz9Ao3uQ73nBhQkPYDu1vVM/0gHyAvpmZ4y21NvGH5FiRT0D/
wCbuw110y3jHwYBS3aecEBsbZSKoZmpCGagBOqnseE6oW0y3xzK9U822yRVeBJzU0NFCsX5l8XgD
O1cgPGyxY4E122cZ8ZOO2M7XFOKNf+EwUrENOGfnYDd+hGYiDiyTHkCKyFqiBriGSlKzy5R9Le7m
JOZSuWDRmdMzxTWAp0UKk/AwstzjdDWi+ELLAp3yxY7Zu2M9IpBpZhS9fp1j4+bdUtVTo32uhkAB
MSQiSG6suWPecD6eMjU4xwpOtRWXcGEjKQdYivNo5XTX1xObfeQYNjjOsUAAGg9pQ7TJdkCrkj0I
aP8F19D+S39QmWvqNlaXts7I+hvq2F2tVdt2FfOZolrfZmSQA8/X3rkOECMpO1qDZf5Aq3JEqyeA
9BWZIULiKLlfjPzBKnC40ZqLoey6dnyHjekS1lf3OoZv97FbChr5YM/YG+LuKDgWQq9FmJJHQ/RR
I5F0/AyMjj+ZwJaBR0Rh/Dnknvk4eMNnuM5qZ/3oQxB1hwAYYyjTZTEWnlEaLMEKHaqBwrcc15gU
CIbbWNDstg+ymmGgubCmIMBm8Oj1D8aFiTS5I9vceQTGHsbHJaHqv9zP/95NTRbQrQxubWr/Y/H0
B7BXSef6sbo3yhSX6BMx3p5BgCrStmHnnX+D6v87LOWzsDEzTMXU8U74hskd5OtVl2sLG0W4koW6
xh5Gtt3JbWnMQx+bNcu7Tw6LBiJusna5O2i0418GtooiphZ/g9ZchGlYGIaoQNqWuMg/vnCjS7vn
6rxSpkip3mqo3vg1YNYgdMETJnCHD17Ss9OcvNEpDALTeVFK34T25wnZEicPu5WDsHASiwE6vAiL
0D1kAhma1Uvm9om8deCyrbFFhLAPje0xeqOWF9QozEZhN0Xv7y8pMJUn7PW82bsn+AjJsWTQdIn7
03MQRTCaEBlyXeBIaggZU/LGys7hj1q/TOR/qBT/vhsCQ/zjbujlRurdau4GoAspwi95dwDaRfXz
xOveQVBO5tUMfcmr9vrFySd+MX47IPQVU53EmN0m284T3VoDuHsboAnAvSlKYCp//lbWqj8/OVuF
+mQb/6U0PDWtfXY7Wzy5l6qP/j/qpvHHJKvP7sJNpmM6w/f3X9aL9t9pOjfI5r+QKZjqmN+Wi1w/
7Et1xzzSWmpv5APfZxVn0ynZGqFxSu6YGowkFfWOczgW+O/37mnVon9u+6dx9fROvaF59nq4fGwy
5erKnMl4RKssMezxf7OE+oGAIq61xziMv1k45/39MOv2utM31kOBXgGLByXVqyBipcgWkSaMmKde
6dEWYqjK1qd6YzYvEw7s1YDl1gT/3qc1U8y7vr9oqqLhW8jrBk3t29Kq5OvR3F5rdTpTihZy6zKn
qJrcRsFEkPnqYsnLhYNBF3p5UASkMRbmm8jdFuzc5WWEQYTeOaRzkuqAkcFWd3G6gO/zfLOGL8Wk
ShgzBhfn9baWnCXO+CjN2olgAikbVm63XlKrMkIhyVZ6pMtenQY2eYzu/gY2qbzSzQjBVzvWcXLO
W+I54/iBknvr0cfu0ok4BlZ3J+7AKMX2b77iAQSkBelTvjjtAPCWyYdQO1fs1NA/2M+wpMHFajKS
IJ8oDP4UDDqCiTH/slMLeJeEHymPofbDOR7tiNZaZ3GxQ6zUbRQNLvbsLuY6a3/RBV3gY3oznorZ
Dm7mT7JIeWzVAP2QIP3KQR/h976/QmuZ9XuCVknmAe4lKt8n3jyd/rRd9v15AxeX8+rIb5y6Rwiz
7mWQ7CYoX5BkCJ4mjEw0CVOMDsK+gst60odmKyqk5Lh0o2k7qhZrirrPcYunRj4ury6XZFTYKjhX
F05z+gjyIaz/x0cdovW5MowSEofIs9zIdZPVi+sOb6hHsbYgvsxNj3kHizm5Ff17lmj+lD3y8zYv
vfEhSLbwwtk8H76TVfGAA4FbAAOdGzC9xwg8BC9Yf5VTnCRKYmu37hFKNlskQ0L3vn6ZncUnbELI
nhBg34lKn8Hu/lTn4ieM0Um1I4gEv8yZfnznVKwjxelpKLb57Z0715Ktyve7MrVhKDlwIVGNozZF
C4v4B2ntJQc8gkwA/7U9M+hjm4T0joTBfS5+o/4o/534aDK2sj25p5m6IFr9vQG0yv5S1ZYhT+/M
aAxql/t9SBCk/E70mlsnmEcA4SUgfmBuvPW/vPGaOL+/v/FMmuDlabpl4Fz698dfnlJ1VzemPGU6
QEm8yaFTwsnl1d2NTk93swlxzmiv/q7fwhhNTnQnIP/NQl6jej6HsR2Um+GmS1FcMf51eo/IsmjE
72QqN+N6sVkwOJk2rDywVnYDJI6Q8N93vn53SZXjbD5uAzO6Vv6WONr4gZDMfbxWPAPd6SC/nZ1A
Qjwf9tjvgDtJ7j7wkmO1Dw/9vX3fevycBjUmahTUOSgZY9t2V5PKrz4OBkPtQ3ihm341ScqDT1cm
sFQCZZ8Da4NjI6Nd3d0a7RHa78qX/J7udR/2fOt9AGmiUlMopjfUif68DNGID0n79VstIsZOd7TX
x6uphwZx6ZGdW7xaix6htrDZyE1euv5hwvbQvcP+7gU2MamPGbJ/jEMGPY194caJwvj9vRaQGv5L
KQQ40oe81Xjff65pWzsqKs2/ZLKCAFYObtkttmj/4GVjjINBpHMc3bxuQP+N54DpglduL04lqDd6
NGxD+7OLGdE52YU/fJmEifVWvpDo1bn7iJedbu7mmERYVSMgoxD2FP0qY/Rl93qH3Q7vEoN10Bz9
9bS4CM2X8/nZTFc7F2gv2id4ydwdfpuaoiOMsIe+RWpuI93BQsO71z7EamJjUEKdCgtOErC2lky7
yaFQX5WpNGjyo4kb4IafAxKKvOK5uA83jWcNlTdO3BvvQS+jlDxlhohjMa6FCBjiq3/FxRDzY3wg
J6F0oYMaslOc59cp5O2ts8+Z8hB3f4HDvkSnJUCAPV6Clr+6F+foavrP8b9fIMX4qcJhaq3yl2JS
jX97gaxdw/v2hFbNZsnGNnsX3sI51aeL3U66hE36UhSMafDrcYsiT71jOBzCa289FPTCs7OYbAK0
ukJKAl2eFIiwYBJXcCgGwPcixVHsSYIoK8wBYiZkSIhP+Qj3Ev/gjqR+SwzWABeHQcUAXyhQ55w1
QoDbX48hG0TjKYKUhCd6IF9H5mS4zY9AsnKk4vCyQn3HHMXpC9bUdDxMGYUOo6i/WGz5VyjcADAY
+O/dd44HEsmd3yg4PzUYPVNWDdWgQlTsb/ev6523R11v5Wm53iwMZzuVit2wjtp3bf5Acv8AYlgt
2nj1Lmv+pm8zne+fGIqNbnzXtX6GkLFa//uZ/rQj/3lF38pHS21l47yHrYyJNtnocAbIjcKf4pe9
96cu7s+P+VZrmff9/Vld+Bgx6SPFRxk9XL7efvpbw6AIOtX3Pd5kddoqLuZKT/92i+XHStp1Onu8
NURMdqW2mTbz54hYSDOUsO8kR21EFl3p/Ps+Yqj3wwdbfK5t89PF4/37cDlZ2r2uZJ7tw4a64T0h
kCgO3gewfRbHCZrLNsbRAcuAMsGCB1GWNiZFHGYwBGLUc65ETNr04kG4RjXHjGRwVLwN29Il2QFf
DfbFrgvlj2OsxbDYpbTLrVkvwQ1zCiFpmzUD89VqfQ1RFCPctemxw9Xeab0fPCeq7tygF1tBKfS7
FZD4LlTXKnQmCu/p5aMEbX3F6pYoXl5cJSBBBT3U3YHr7KhVes6xB9yj3c0BKa5M78/L00w/+TbT
yzcA2ch8Or2WksJaDWy+ONjKxnlMngSIPxmtlrOuzxO/gR2Nq+FTLypMZ0ljxvR3ctIdC0ktU3/w
1PyBJJmIRsXV0CHWUaUFj4tHJib8pydGApIrWz6mHCTgHuKGGzc8z5qJhCEryWP5/cPax9TM+3NS
mk4DxPfIS9O9oGqmRjsIs3qSYqqpROxOYZHxmEsf+KIeYUR721twZvNhyLPyGj2UPmRU7avkRoRj
Panq/MZRU7s3KvMWI6238zE7tHhApofSv/DWHPvSozBPPlelsxcdjz6hdxPGfYf3DpVLcRyVLxdw
H0BWxdnj8gOngEY+VRSh2ywL8+N8hWrt16VLVKX89OA91wS0R5tImtrh9hHd28BAdbml+w3VOcrm
k+qhu4bn8oht3buqqd69bbapJmJgTdTvwGyCiYLzQM8lsfGurhOMr3ove0Jd+9slCTDAzKe4WcIJ
k1/1UfVWoYF0noygMen+xFc+Rm+HgwnKPFTyzOqIt0GkGFB9P3Vns8bimG9Slov9nc21mW2AvMkV
9cqYtHQmyfM7OCC5xQDRe//B5HvaHWN41RZm21soYrK3GWk4z9ZJCWWl9lGpqjuCb4Q724qmC8wP
cdOOUmOaYGR9JE5oSu8BCAXdpbdkUoXsdFTy/2crsgZ5Jf79Pqs/dYeWquiw5sVf1jdy0u5u3m6P
80mmmb+7eRBgSxO8IokbOaMsS4gmcxOEzb8gUF8H6Pfd689P/VYgN9fyfD1qB3lKO4o+FwNATsc4
7ISPDyvZRRb37+/5A9dbk//8RHHk/wGw3G6WArrw9Yk3Hw6ZfyS2/uFpwTG2ObKFT5bmFaNsLowL
VG/xpqH1RA2l+Mnnvy/lSxnzry8vtvY/LqVWbnZ1N7iUlyWwFqKQeDSg+QQSgE+MmvrfH/frN//G
h7W3m935/xN2HkuOYt0WfiIiQBiJKR55m6nUhJDSCBDCI8zT34/6J911K7qiBh1dlSkDh3P2XnuZ
oeIOU8BcNhjbVPZlk/jObTBcd3nFoBp0DI840G/sFv/7zaU/VQL/vOy/nRZ6Uod50vDmo2lRgm8b
pYx9SmlpD95fICIClv50NKkwfmn1ZjphQ/++sF2vRA+tCYZTaTU/rTk6LSpu9TNzRw8hmIXc6dx3
HEYPhs9QkcW+/zQGjwHiG+w4KlSDiViB54e2DZb1Yu+ca+dSACxhw+PAHrZBpG/+t8/J4WDKcoQU
kzFSmu1ytN5gPIyr+UO6rH6izVzTSn/AUTF5wA8nfFleJjUZfG1zucaqZUbWNEeAeWLU9jY79M5I
sB81pY9NCze6MWajBMzByAT3M9r7H0anxgp/UGNnG4Vl//xQao+vvhsF/qOe11qMIQP/fQP/VNDo
YLQTjT0C3ulv96+KJql4z9LhhIN9wxWFTORBYHts478goNKfAD59pk/1GRkbbEe/6UZk4aVUqvQc
Ti3kQemd0zO7fNKsr574GD7+Uqf96d0kUSV8aUqqB/LN3zagJmojbRqUE2RZGkP17YWpqyV+htfJ
mZys/76GfwjFkf/1Zr/tPbNIz6bTO2826c342KQjxZAIWsxWEGHGSwIQJtdBQT2tUris+8vs4aKz
6hDCxKZywN22vDbigozRir7oHL+l12c+hhi8FEOEx3QKw9WrcsgyFrpj/1oPD5vDTPAD+F4wST+m
f7XCHa/ObzvYv77QbztYpxadPiTV5NTiugmviHATbAP3+ln9FDAJbXFJs0pUPL2tvT3mU8aER6Hn
G8ECezr0nkgAMZw5xwirifyjKCDV7y/r6Q98fC46vYeKPBchwC9VxT922WCWDarecdGp4NINrn46
dHXtTWJEX1hNPVcO7PCzzxDLFlD2h9Fhoe9K+MVtlPVfj9k/lev/+jS/bU1qjVQ3unPFZiI1aXTT
sDSgYjEJhPiVGVhqNPbxCWL0f689aVxb/+9W/eMy/DalC2evKNbSdLwME/P+XACkKh+v+f04q402
QMSef09ff7v245HyH2/6+7Pc1IpUd2VBPJCfgMRETvS0gAQmLlWX1JJK8oRmSoIIXq+L51ki65rc
Z23z0vDFxmRaHmwdx9//vhJ/miD88xb8TsOWJkEidRMWBHWXANruT0VjWGpAL570XvsvqmAIhKUf
XXMngd0HzHQJfGWr5KussshxJ3czLM0pjG1mTefiFtV/2Sj+VBlAEp9OEGXiny/OftsDk8e0Sode
lU6wfKLIDDIXoEzbtrDeL8pnPBgoEDZCZ+Yk7wCqM5Na9u//fZl+6fN+v3f//Ay/FYRhXT0bNeMz
3CNzhtmeN60wf4CJR3IwVpl/KxD+tD7/+Xa/bcTTbGjlbsrbsYk8501lxBO7C5HQD/MKCgnUCc1N
Ov8vX/IPhw0TSVGbUhSSU/D7BPReyFLXBKJEYA7h456irMEizu3dnUnmUFhp/bevycDlTw/FP9/z
NwhCKPOH2k+yySlKt5JOOpdRH+WXAxEfhO1QvZwhXsuHV2nlM1zDlcuEawG/K3YxIGluNB4PrCPk
zwgTGnKZ6Q7JYJnAwILR2pNROnonaG7x3prNG9wCTMitRzSvWu/pxY0ZApsuyAYqAlvyOR2Gb5ZR
/05fBXEktuMxgFkorfJLQGl/fewfHDffKH2rS7JVLSJoSQxtBLgpuJHDVupHTbm4gzj1XM/e1HdG
Nn1LAV2f4dESmSv9mltCQrLVy3RPY65i3LMgzXhiPbUzDXRIgBWBxYTXqDgI0ysKjlSRUfxwZdns
JpaUYeX6QkDGUDgFy08hUw1eg9Fcuoh1VzjU2m1ApNCb4f1pDHBpZm5ybCKTEfKDIJxnchA6Bx8Y
qRg1FvVn1Vu5uAhfvOKuUFw5WiQBvh31um9MHdzx+MxgsQkPS3xXIa3YoA0PPKcOD9UKsLVjUtx9
6rgDgRnhhogvjrImqoJWYsZooSTVdVfgNnR3ijfCbciS47k1i8KsI6O9DI3xwqOYdPsVBzJDfeo+
a7Z6MUi63vGMRv6A4KEyBU+GHkEPZJdnsidmhsZsFeygQ18Egb//wb+FOPVJScMysUeYBedbBm4j
K2xAIbCeKiZ5AdWeuQsuUauhwHkIVljgov3SCSxeqdzdecKozJbe9dye2hqQ8dqQ+O5kyMHHJTGC
m5VZEbIbTwy9VCYCGYn0vIm8En5pduuA9cFJPrDbDcmQBnM8ve7LRPNT3WPN1ZCKlwnPMBzcU62c
EnIRmnWE644wcfTgYyjmWrsSZUdNjrN+l0ifxWz7jHaPdikny4RElsiaNosYY8yBkePEnQymjsai
XoZQhHsIGnVgNIlfhQDFIguP4NLOUkkj++B3Jv3uPgAfRVMjIlnkp2eoz0CiWA/NPIOBeNVIfVbm
kmCVwkkeHCVctdpHDogQWthkBgKZtvskNWesg4c1heyB7/a2W4aNzfNaZpu2crL+JK6K1k4+H4i8
APxBDAA9FkVixF9Vaj04xJ/YCmuLSvLS4b2aWTrLvMdny+zhBhE9gRSjwZUfXMyUcdZokNtC66/G
LA7dQEmHRK+y77FfZVuB4R6IRKtbLzB7wKDxfwjtIujn2pM86Wc0LoL3dr/x/IeIF5BOuOdntmBE
i4/nL68f1YDGKHwhd/+e7VU/sDkAHczRmX2R75Ysf2WQDrRBO8zJGN7nVmui8huVWXhlhbQc8oYB
LuEZOwjmcCEuLeN0r7RenzhtYanqaObI1iklqBgOw2Dsm+fomA9n/J2PRGa+Ft9QPjHZgTf2/Y0E
QaAdwyCALwQZJzWVVWmdcWkg8BZYHAfRT/ELBNzas23AyKFnxB7yA2TNkK/pejCP3bLzJ/gQjKbt
8QFO0D59398NsPQRnF90SAKM/5lkztyVbCGGZMszQuubmK3R2fF4vBCiclTciwYeDILjpB/EBJWB
IQ726OLKQJtX9WkV36NxTIuzqo+wbjZPhc1Nd46YcX4H3uzgbvf7IybVm2BOuK9xocBREEqa6gEt
FdjiV8llfbyFRyLNdXQy9fLCzArSqL3H6he34mhpAP5j3oHBt4/97gdiL5+PNh0NqWZEJxrwExZn
Cz3O6G5WWwVGZCw6mDIX5yh5PpzNu2GEIg1pPGXKTECf2tlUeVDBcXS5b8N95RMTZihcSGWL9yw8
W4IrRr9ahwuWncCaKoiBSsqoQRXhm4736rUg9NQfsMwmn9gbDTyj036vS3bM0Ive9YAVcsGvsr+t
WqItbq/SRUjUwuU19JssWLfROBuZUWZOM1QnIWry5PCYwzIqP6D87rN9sp3eSUtQIXH5SvWg+T5r
T5e1r7ktKhIIfjA4Eu7PNGQTMqbK8uWXCEJtNiLIUWvFFAkLIvWKDBJrXJgIeDQLVq30ydECvonk
D6EB471uPFgdvfDZ+krc1SqPR3ZoFwjtqjfdSKAjfI2DGzRdxsCGbiaffA8uwpJ74A7OgMVJfNRH
AzcjmBfYaGLyawRvNzEy2XNflRXJqxXHFjcwsvPjpVyyzliHGyYvU8MaF7taWiEw757bT33DRVJd
aRRqHlHLpgzcLfbI4ANX8NGKczAS/NmVDlzZKZeXBRkeptqMzx6eML+cm5m9Zi4GqO2ISeCrcEsP
1QmTay8HnSgE+NzCuTAUtJ/jzg/4zm+O6R6dM3y2AeN6QV1mnvdjrtP1VbRgCQT2DqBhlcA0RJ+E
cdZyB99p+Mbj6qt33waHg+mNE474HxRFPKe4yJcLbD/UEltp2/EvHXdBv/Pr0WjmXJiXeOZla93I
9jfFTFFGGC8EvFBLuJrLqMfDXbMT5CbbwBaOWCMGqSdMDveNeZi3R1gMlmfhqydxQVojsL/mOIxY
8eKQmy1Whrs3wVuhLqZ+oxAej1X1rCWGaEsYW2JCNWaVWKohHXqGbOi1fsARDqRw4Cy4CreP9bjf
JXAzea4gOMNjPzvOc34sTgn8bvawOMaDH4d17PVZh9UPPFZ+dmZWixlf3f7S7BqMBuc1Buzc6+m4
pZcT69JeYb2sR/cbHyyey+Q7YG48R6VxTvxJD6aDRxnzL3/FKu1NYQNt+ugQA/5a8NPT0bOWNAt0
UvAeCX7YiiiVAu878H2fgTcG9ey3eDOPjj/+Nn7H35v0A/9WaGSGkYNFBSbQW4pmK/pUHzxOmMRJ
81/vhecbz0u3pCmrGLqJfpV43J6JG39F9DT73o5f5uPuQPPhSETsbT7zLUfplY/fm9aZuobHYjz0
iB8+zkaZp0hZgtOKjQckLl/flFSHYvNA6J+vdrq1YzdeFfuSrHcu7UriqQnNVQ3tECGe/1bNRzft
LzrCm+jVo3vgbvc1XkuswdUeE+6BrQ7RK6fE9NhU61SxCmj30HtcZqAnKOFAtWPJZN7Jg9kcPJTY
w3aH2xak9MG+Cj/zWcVMG9at0Y8eg19fsoH8ZTzSptLoCjTWT0xJxuUST0bN6+i+SHTLwqrmix1W
e6ILD29YjqSl0VKbreLSusfRT0ARCLnM39UGdR16OuAD4wFb+4ZjNebRYyAfTs3tfEe6DM/FCrZV
xIar7VhnTuEe4TwcQwIOlNNtYl6yK/aDJd9ccZPl6/NNNghlh8+My6/wNf0SUgcfSpeLC7UW5g/j
PZjP+HCM7vMUBGCAZWJC8qd2vFw2D29DzX3kU+wj707mGvvXIrhaRDVw4MnOilPxzGIWca7QYc7a
Wm3c9R2uVncPU74GP9XkNOEnwSTcKsCCSG38DoaDOc7H5jTQJbsytETzrKiGcPi1Z+hnIkjM42MH
2+oWjtgrqZ+02Re+YWKlh7uBmT5ferThxWkaBsiKPQP6iSEF8xVqFVYtLmXQgMPDJOZqdovxZKKk
wIXE4dyCQAIplLZps6l9/P/QbiTby1lYLDCpy7xFOwc8gI8SuJeRLXk7ChyKUNxw+Tsh2uCCsHGv
iqtgcDYhUttBtHgndeZVc2NFW8MFu+D5wZr7SNudqdDIcFunE2Uz3twuyvy8qD8WMCJ+GfbEeH4u
R+dTdXMu3i7aD86iIu/+y0OfOmYknIybc+Lc+jXtPLP+wB/zQ4a1cHLxEcfYDB9bj+pvTHFIUUZy
tN0QYJ6tfjczF+zBJpb8K+W0IZmTLoVKUIPFQ87NWNrg14+fYUY0gfEcd9aZR/cD4ofRvuaWI+OO
lT2/FfOq40AjTyui2ryMYVIFyIYN4zZ701wYe5F3kY6S0VNOnWULMMTKqMGOXBATZRHc6z3sg/D6
PvG/A+vI2jWUOXU18eqlf3kdInt64/xqoN6lVkblgUQmjjgJM7jFYWSR1EcCgJtALNo4F2XGwtik
U1L7iv1gsTMSvrFiEfWmjJ0j+1olu8X8NeMeWRtOUmqtZgViOPvlYU2mj9WsFDtOTVnB2ZiMQB1v
/dqIVYhKx9HMHH4FlwAA5SxDRuRANjeJcyzzeedFOx/R9vis3/dUAb5GtNJIW2NDla3jvn7fj+4p
jjXWbMwct6xGnnQ6wM7jBawjpxglHoOEF/yPJ0Z/d3v//cRh1ZzuWdgk3K4IS+D4hai8GiOoNv4Q
UG+mmYf9iIqhpgXNilN/JXJKd2ahIhckD2XRa6xXwjiZ6+Lojm9DBDhmti97j78B52Z35G+jXYZv
KjeEP/YRc3wIkTwgxoU1N3H7X2p3riCqY8IQQ0eeOWk+56qszqLLkOlO+at83L95EorxSWip2Wkt
bgDtGE+3CjXac2SGjoTOMQ4DOSmmValHUU8q4js2+XQ7d6f0Mlb+vpua7ujIv0cI/mvh8jkuowxL
cZkUW5fN+BTB38dY2nhXjIgcRm255Srd7chu3BtZFefz/Toq6qM9dkOoi2LiGo/5gr3BpxjG2VY+
BORIkpIFm2Zm7JGQU6CSOyTKxuf0hJfltt98EypiEE2DI4IyX40ZWcFpRV2ChgDZ1pl677y6yIHh
UHlOp2MekfN9H7/egJsg2w+RAPaCA2UKEE2hbiBSQqXDYR98s08ffSbqPKXHe0M6kxdExC5oH/v9
a3G3yxtxBhTMA4YWc45qLh2Nz3ii9HN4QCuF0jg7aR+CaAPjVxSPqjG7DavEA28m776aWG2wIdSJ
ktQAWqTsdV57CkH7TlLZTrZLYzIxyuvjiBShtDL/I+6Q/STXwZR+oqczMz6yZfhkWhnoYKbxPl8/
vxSneJrLSD/VMA/KwcfeGwd9wZH7jaLs1RJltv60y3w7Y9jggHvw42vstOelZk2WLzSgT+OqowU3
5vkdD2p+YCxyzJTRnaG8jHXFYCshGpoggWydzPAG/6lkc1CNEBhbn+cIrBO7/9LpgBdyRWiBhOMo
OjfVkQv4s/TsrDy6LOuUaFa7gYuU7HEkqQiUhVBnnOodIKNoBIs1xzdENAMQoLDcF1cHUhN0AED7
h39Hyz5bG3FFfKDbNraE0FT/UvxsareB18IazJnE0RNNYTzI7/fMiVrzviyzNxIntuVCq0mobjGB
AXbWCTbxI1MvnBc5WDP4KyPeIpF30W6RShF5YExLY40EOTrOjOE6knU3No78Es1hQrQsZhsvS+qp
E6fJOC4ssK688Wiuvh8cPXR5zobQlsV5s8IJANt578FnIUx2y8G6Yx+FlYKKmOe73j6MuPChxd2N
L+IMY2wEmOjtqrl64DGgzRkHuKM8IraoSPlUA6AEX2OKfYDstairQrYHXF+CaJsTLclg0MwJnCGC
6r0EoeM9vvfpmH2aQbrkkePTjHFYcBq8b8SXY6YOTXQwFq0Kmdp2TFRoSgbI5LX61WiQ5dQZ35ib
dmwxNOZj/KHPs5m5BdS2F3AKn6c45TNSpPCjedffwTVOmAP5L5/2WqW7Yjky+jIAql5cKcjxL4p0
WqXY1PbIv/mvMvGFBVDYBrLyaCRLw0WCCy/oHimStQ+uKWQy1DhQi6gVKSviBWfAGkMJwR4/241c
nDF8Cc+HhyVP2A8J8OFEgWjHD586Q2V3+/DHjENc95MNbhpEAayg4FEXFOZGu2LDu5E89vcLJn24
Auu3u7IoEVU0mw5bH+EtQhoiTg0KKPWzdRvmxa0nAI+eqmZDQk0GY/Z8P+rrdMPZpEqmRqUH+5UP
q/jaJl0XENcTq9hxWsmfw9eLoLOHHaO9Znb8UVvgEABrHYkTpN9CtZ9s49eCviYJoK4QL7jpyGHm
lL5nY48sXrlP7WnA5OsWhXMQt3QzSXyZLIzQkyES3ef5ocGKi6OaFHXYgfQs6ICZ54rHjJzm/n3K
TvMhL6aqy+uUWPabyTHbDYSXUYu3b9B0mRvNEKt3Uyf7TjfVXqMxP7dXZTiBb03UI3SsCVUUJGBh
X+UOXKYC3oxqQeTFPHUC4ojjytfrbuRc88En2qVYMT18XMOXGSrfMq3QNcCc+eEqg1vgz7BtsVJY
0CXGwzqYd4am2eH9yrimX1P0vMZTpj9xTXPBCknICpzIzelr3WwP1j357j+6G1tvL/hyAzqykFEt
WDRXaWxULd5I0qfYoxjIMQ6hRnA43IrObfcZUQPburD7ZMH89f5dTZwOkIDC/7NVqDwjNNRbIMXH
olWtBLyrNsTM5FI/9HG9v77bx0IgU2N+T/xctsrKylB6L2fipZjheA/QwH6ThG6twu6y9Jk3ZBTX
8V4SVo8Uz45y1zf7EH6Q5LwqP0jeFbo4yF1iCOQYmVFHKIbYwlpRv9VGNSrRf8kkJc68+xOJJ3kL
z5oumW/xivYhFO2+e/AgcLSnxD9OmXDsJACTDrQzEBwhgpCtIYRQQk6gw/NaPpYdj5FC3zXEpxf0
rtfMEtmya24gWboPL35CMOTXGv6yyOjm6vOMrifUajuUf0JVMIeXug6qW9tfsmz7yjYNgGRGStPA
2AE0QkaxITgP6M5Nf7k/rXM+80Wlt8pad1TUdTNo071q962lZLkT9k5753alH9jz2fc7E1tpXgDq
FoH7Uj6z4L0tZaPHY+WV2WJvAxeDeOoMIJgl4LkfM288TDjs/ISyrbbv6I4r6O5rbTWhD8EL+wNU
+X59EA+tGhqBXKHVQDRmK9nUaExm23w7iIYjsuFt48adxV5Bl4YGpPWA8jNSl3p76uBshCvL3aKF
LMfkwf5p5xJPqDWQ3pEzpyFoo8YX2iYdIWH0jGsONX8212XGoTvxV/StIu5ftB+J/Yhc+QdvZvVa
kv4MK62AVdYgAyttRTS4yIklLvphnyLWzy2VMIfIgkv54PS9NqUd39/7ePM4vx7bZ2VmWHUoX5H/
3OSNRbqGz96HZdo3IZYdHO1Dcgwa5OEls5fcSPGbYlZyYkQbjpbygIz9rl6C5Ezzj/5HP2R2ssqg
xwEnbcV1C/5Mmcye2uAbdkdYHJppx0ti0GPpbNxfhRn8dP6TdAww3BmJHQwqmGfdeuYELbFSLtkE
QjkPVs+r6ObuKzYyvI+COV46a2JqJrvpucQ85Rp/DAts4XCD0xr8k6zkoOqEOa+U3i798BOcE17p
/unRS6Bd+JZyl45BmOOBsNDExfTU125sTche+KlDu8HQETEDMLwOMvtctwByqj266oRmfYZMy8ba
nFLNR6vQRnNtdwd+JsgtfB3ywJCJnY1MhaVxjd406HkuIG1rpzKFhBUymAuMO2IplIY8rRUBJJQq
4ziLf0BuwBmiY/aCNfqJ5G66o/vEKy4FUy9tzqceEC974bl/U/at3XRmwpfnRiwr1dCPEBQCWyZ6
A8H35b6b3qJLugj5uIQ90u9YwwfgRYMJgaNeXt5zTgFK+bbWFz2EzItsxeqI5u+hn/TfAFvVD4hk
7qgAVx4pO4Q7IHTiaF6PXA5GKb1mBl/yAiz1s4FcWZkN3FpgNvZDeAQQ6KZ+ATn9bczd5CKxjbN/
bOF6NCvmG1xawKM5O8/sm41+27MFYf3myNi2gFu+TCa9wd3Jj9SoyYL+sXsXffUCAfC+kj1BNmea
U2K8xAXmONVMESt9AFNCAhw617ajsqMNFTVE7WCoL8okEj/4x/qBPoNj9g5u4eIvl/08r2O2CqaD
hGs/5ppVKUwiOSvb74dmqh7gHTdmNrJwGRloTvAxfdf3iHUydwoJiSOiO7L7PeaKfIgxxPjgFFxQ
Ejzs8IiMUNvNfrhFAI6APgmmT3uRhcXo9W4SKpjL5GxqpSOBLBIRjipm/Xy4vWbJ52T72vQ0Inhh
P0wQZUoQerx8RuCqmaKzEIBX48YQP2KnWTPB5BAlumopfz72fWINoOlTlPdIrKhC0m3Xb8EXezuH
TU1rA+H5GW8TRw7MaLqswe7ZqdG+tzjBTJoPzs/ACd+yb23H4aguq9XrptcOK3PiK5uefWbMe+Bp
y9+63dNX4XFni5oEDlotidVDuxo7VPcT7tYEmu+qmSxpynTK1zESEcZCmXu9bsb4Glvye4N1KkUJ
Y0vGwbx1azBqYIgn0FotcqaiHyI6so/E6dcAhZPWatf3S6tue9kAB5ruo/RKmcrQoWKP30lO/lGd
OhHqSHGuGTF/37EIoLNGVPMYadYssfhMxVG5vJPsVWtS2nWHLn2uCAZTaoIooNrJZkvlo5i5skTX
KA2EGxmScMOQUqEfoc8oLD1cxD7T086sTpgmay0WDt1Rv9s8VFOjA2ve8qGikWxew9Gyoa5PlyL2
NROPrvh2j4iVyjeAwMXMLnbaXJmaj3ViTY4E90D01P16S6BoxAD2gTk1iMbiyURshdPICuX3ZFuO
/itJv0DFFZrCBI/HfKFt7it6r0PMPARwLTpBI08GqwKgM6cb7qb0JhIYpN7tHqGXmYCAXV5L2g2N
PBmO1gXTa3wH3LxglNRQjfljkXDNOSzpoqzXPKb5ouGMqZCblfYG0EPOilzZocvpRPhq/fGyqnXh
tqpZp+OsMvMSN74wmYb1PNl1YImD2Z3bhcipi2iT0Zts1tuawsCPudyAleOxqpvYLuHhMPMRNGMD
+VWyr7JOk7H5oYE+gD7T6Yde71Y34sxT67VoTgymXz9Saqt2h9ToC+KE5GkpFb/6mVRW956jyNzU
C8pGsMJd9KCZtxPxU0EPtR3W4haCwpLN5L5+Lh5vPV3ASnV4UksiRQ/3VR05Um7LjO9p+dZ96gyL
J447DO2JBMqBjOt3mP499xPBKUMNbc/YfUntTYAycc4FJoB4OK4bOi5GSYzYlxhU8igy1K+mNg9D
gMtFk9vkGIF+m68HenWD21Rv2F0hIymSw3oqx7bUZLYAfdWdfXHxN7QG7A5bIpQBm1Jr4k4/J+tq
NK1hLFc3DuVpih1L5nBfnfhdimE0MK610CfMMjNkS1xx5erNBE4scBwaBsSfm2YMHyzcfAsmNx22
6fQkT0xVZlDc8Fhp35NRPMAOojBQWAv5+0hpAIGiBFnwAEnLAcMPoADVnlIIcXJjqJD6rWQ8hC81
ZzSLANgsplOr6OYFbiey3+J3NcUHiLm2qV9amTCRAMDBajBlQJHja42d12sSo9eixHhB/CixSndK
Ol/kV4OvHYvYFfWfSoE0CaFlrXzTfhc6Iahdsho8srBR0OlzubafwMR7lfrgkghGfX54jR2F1Cjj
IvuJ+MmcQRWqKo+86+dJpcbaiF+SxzNI/ccV4NcX0Trinl6lyKaUEa99Y03f69FO8pOnjPohNu7U
DMzReivYSgvGL7kAcJbyCMLuf+za2AKIAPLOdiILhiYUZop9J5qWukQLbMZxEM0FLI9kqjlkjMEB
Buji8VxQgkx6W+HvrlSX6TGRDPGna13cBmWTSi27KmM5SivUVfxzu25Pquqyz9DrMVEFx4Zt0q+r
b26McNW2z11eucN0HuT7UvHTyk0LKyfY3b5jBPmCiTIHRpAmb62wjGGEXHJzeEOhJzrSR8FACCGE
PV2wAqURgpjAxvkZJIDWaDU5VPDQSEfNzfvpiYMufCFIHgqHqlcKFktaYEOBTkUZM8/HIsBjt8n2
tColXCPmZbAcens22cBEOlUFllFMk4rBbnQG0Qa61AwGjWqC0zISpkzL6Ws9/TwqMqBO8iCCIeHW
GJOMbWhfjYXxSD1n+tUbEwKdqjkmx6+ZH8XzSeLmm+6mWfou+KAIxhSPUw1+zgt0Q9rLFMgCYxvo
RPlk2broTok8Kre0iDUIBeOH3KslXLF6AScsQoIZKvg0xfI++bmfqtanQQW0p6XIkTgt70wMsBhi
oMW6HC9V5bZrtltzLPDNCXbKS74CH4lHgZotLTZqSIEqp7h2V/NMXw8+q3O4BTz0g003OuT/o11r
FrN0nnkJH1LmkdfXe4i/8SdZqD3MrNwLhQ9xGx70mzQxih1xUyESBqZn5/rz+XanJmQ3woN0wRVr
lp/sXDOffo79njPRvDXsywNaXgPNqzQv4RM/zw9isbGYW1JfIJQq3kOM4xRf0lZBu6oBqWDOOtVa
XoQon3DDWaiOlrpctuDEcY8sGM8W8eHiCLUY4GLxiq2N+T8Ok8UPsMIRVs5CW4WrYCcvIwYuKwCC
erSuxhrJ0d5wNEVevBgArrgT5OhNRqfMQ8eIf8IS8PVFQT8LMYkULa/muu3yGANKINVhP1PNQPAg
NAn6kUqeU5xdoz11h+dqGlBuqpzoYCKAHTAPDtPClQOrycz2En5iTS15s20tmnL+zvbVvafCYox4
dOtDfKzbRVUvcTdQFZNGW67MWWwP6Hp2GVw6X3y7U6HZyMIoOImghCCFzVvDXQjtaWVL2HphKrO/
cyDS0ewUMihT6rbXDdSXQOxNYKe76ZbUDViIWOzpK7Cs1OZl+DGRmeIqEczJGVXT/HV83eLBG5gU
JqKvhfsGn7bQYCXPntdC8DTuON+ttIsZJeXIF3x8px7dDeTyGuMtbLGf8Cuxy8NBsGGYdiA0lGoU
VC1xiPEApkT4dQ5pqtikrSrd1KHTv7yo9Vo6CfY6FNqlyeAInvcK+pPMnJvR0SLikDHzI7RvX/ph
yCA2luZ3u3ohT04PrEoPNbuW5KdMcKg7hpHyhsnnTzHnB4M3yVH20qGzWre8yaPTG+mRI1sSuAMW
TwAdDgsu3L75RKt2HaUoyYxSOKKkQwFHyIRsDRnn/Vjybib0BKonzNg65twC5O+rbCct1X11kakg
NumLBgve1vukxV15apatFTGvMWbC/I4LMJ3zzO2q/Z1qkemn/sOYpMf00UQhLsafHdzlW/LchRx6
VAeSKZDnQaAKjGqQ1ylzV14bsiQONzfuxLNbseg4MpRvjF1mgh1NFw/NoD2EBIbC/o5nJF0Uk3ug
HA4rzY4/KGsIyybriqoYCs9uusSC8xiMIF+/Zqev3pDK6a0ZrsB04q/0CNAO+f65+SJICW6NQyfX
rsDjbMTENM50FZzbc3iUZKFn+BWT4Xl4Ts0QcnhnP8GNKmyo2XBFmjMakzflmi/x6LriVrtLATJx
HjWnh/LzAfTpcbrhLevUaNf9lzhyGOojq1u79KZ0xgRvPmV4SonhYDVpKKSdV+a5g59SWvoh8Z82
1BxDwxUYU0sb/o0NKOkDy5jTVW63H69FhISUsh6DOeDeyBEx09SP4su+Z50pkZE6xoOwF+ikl37y
WASsO2zYuFUYBDDelJ3nd0MYrK98PVdAOA2dIOJRyqW7cminyyYmmfV9JluR5onZMRVsXOZ1Kx1u
FEACjw79IkRxyqN5eRGgRxEkiNUXrEB0o64aeaBjaBfdys+OJe3Vw3swJcB9QFs8QIJSG2SGp6c9
1iqswHMOZQNClTgx1N4oSEKWzPkXTDtuDAQK2ZifyjeMb/fY4Nn5W7CJ18rEemcCKKQ/qRt74T7J
6dy954cej90IqZe4ZLJXk4ocWmnAZKKo512+zhVl7M2En2s9fxarF155+bpOXQ0qJAfwHWvQnw6A
qR+bGB3F3bZaTiW3tYJNFl4ltlr6yOsguZ12FqiQGhTFTqWvxMoWsq875nqRPzlQAQWpmd/oFQLR
6qAyorHUV6kEuHkGvI1iW8Ph4V3rHMrDXjBKtv8KzmndvFEcFcFe1+YNhFwwpNB5AtFw2O/T4diL
Y54dYFCJV6k6xzo0j+305XWCV5C0p7rNsJQUpAtB7jWHkucFcOzYNud7vxgaGT4LKKElX4IGF7g7
QCoplYo9OWuLWWzmnRl6AJvJUobnMqNk2MAzvwmx2/uIPauve+eU625VgnezCJxyJa10t/8Ul1rm
oWEISrM2hxO9OP02heHEygtTkTDqkq8ibjbhnssKelfC8vvuvUTb5qdwasYiWWX8WE9m3bpS7ReW
0/rhsVXi64Mw1LnE+GwCi9QSflRArZ/pm1IxhLKyo4KI+F1FZTbq1YutOpcn7ks3Zwfdld7kH+7/
I7L5p4DYKPZjC4cK3X0Fa5kS8rOmfsT7G8sJmYxYn/TeQnAmDC8jv2fZ1Ahyn0NHlLItqc60dNol
4bdgueqJz0sULPNNyUkbX6zWQmRXWMPq3xWSo4yEntdldi5Cq3uTVhpVwQltRFZYCr/80x7HoFHK
6pWS0FYeVYn41lnyfxyd13Lq2BKGn0hVKEu3KJOTAftGZdhYQjkhIZ5+Pk2dqqmZfTxjUFjd/ae+
qhqo0ZOON5Bqty3vHbIVxUkR52DLZzdI58mDV/6pbW3P/gA9smH5lh6vxAdExg8xLN4vR1at9/dT
A/JH1wRedg3HrVYstTEYR5DvHenUbsRTOBdP4+iQg7gND71LaQLX1dwo4HGTTozFJGPQRrqfLdge
6I+Ni1co3YqL8SC/hzyeulkrVJmemmIL0nc3qx2jWquxFW/4Q/kDRTbP/7UZT/dB/y2Ya55+G2TD
Fxgqj/JrPFbn2dbYtaQOzmJHWpHs5w8QN989rb3u5d+cFqanXZLIMvzRBj5JXUGxmyjAkTMSKB2x
d9nqJsDo54XwUnLVb5ogrmulwLZNc2SIZhismthVCDPKTOi/lMoyJUQF0rdEgrV2JTifuI5lcSyl
ZbqErFG7QHgtZsQKRrbB04ZSYEvHrIbp3JT/qo9bIXMwrahz63LS338iD1wwptkpPUaTCflHLEaw
DKbygd2dM3QB1RTlwddSfAPQ+0hk6lU4zthdPp0NX6FwVXci5/+iAu6S3ehYX3KdfdOn7uU35Uk6
AISDT0+XFQr+3Bw+htXsWc6lpwwP8wy1p589tDzQwY5Ik/DSYadArP3Wu3bLZJcDQuyfIEmIzbV5
KFvP0NMNi9tXsAw26D1AhV4+YPuWhaBdYKo3RqvT2W0Wr4uHxE5dXFmj/+J1iMhwz22EjsBX49JU
HBTfmrlhRkaI3rbsZHDaflUgk5MXM+UUDje6DoZDA+L3l2FGvE+YCIqX2O8AszgcS/UUoXX8HxqZ
9N62viT0GejQe8oLYt6e3Yp/ku8DUD6dziCtIY6yXf6bNQHEdWwTwLz+GCvga4zhBLWMywpUMeH0
Qq3uJM2P5Kar2XcWW2h1ZZ6txzTyD1yHebRSkPr8jvQ0+bHmXMwsKfL4m2ID7/POfTWySIQ5DJxQ
+aF5BdX+jUpd97UmSEOmyb1x0385r0RpofjtUgA3bdyJnMls9OYfpp2H1J/ZdRobK/DrN//h7lfb
GveQ5X6yU++4DYNyzpCNznh9Am7S52X3xL2QC04h1O3waiC0/SLQXDJcI2ElCcusU/J6Ca3NjzMZ
vkJaKdfunOKaJPq7mc7BjgiBb06TmIeKZdvvn8852kWdLe/JeMbwh9Gw9xSi+CP7M06CA5a7tDtz
XLBIgn2Il2pfHbpzqfuUN+Uf7+FrNUsPCh167hgMpczSxSXXVjIQ8tg7ItEPHyBIwVZXkNhmOIcO
CIPpiTCYPQpbFXcNBn1jtjB+BsHJjAB8OjpgHCC1/rXMcTwkXhk+BKYvl3Ci1wENECvyhEN2YV/J
WK073qcc1j53nJHYVYReXbuKWWiSWUW4Sz7bjtHzSFNbdaDTfk7U/k+UOG+SGKg3H19Ql2bmiTzH
oj1lFh0RezDW6omvKY52fQKPQTxmdg8U+HHDayWf6mgnzPxM8rIZK1PeF/AaAYVos6zEX/lHQcL5
cvsb3ZLK4LRLzv07yPJlHAcVBhW038c+9zlU28+KziZXSUsdsasQ7UGGhIF+6NyhPAN5jRc6NABR
r4Wdf79xfnA1Ap0N4ivhhwcAhQmhZ1yMF5mt1Z2GjPjz2iG9De1CNnU/OEZAAubGy569gzdpfkjQ
2LwjWnrDagbBOMUk/+JPAmVK1y/0EJQxUBZ2LnFCfTxkgO8lM4FAU5neJfko1McIdDa7JUzjg1Wm
jnzLZIf80inNPqb/CUJj08U2737zD+o+XYh3BYH/66t6fisQv2jk8QVRg0Y7TnyJ9lat6Bfssgmk
bUHTqEsBH53HuEP7o1kds89qnPlqGBgLdJFavM40RyS8GAmgfM6Rfj2tYjjWxJ0HeG+YJiGPWWg9
LETOhpBngkXrf9ro6ms2+aoCl4IyN43xwvhT6YB/4G5sZASTApLPpAWqHINXCmcRTLl6DTX/XbBh
afkJnVltSy0qdvvzQufUcvK5kjnX9NsMxQeUHYiHzsCxfAkePUkSHtN/qebM8un/ScrNe3QGnlCK
rXJAgQM+J0Lf8l9iWGRa2oNwo9W5GCsCGGsieHGfPBFFRbYM0I0TTVo0yEuRvpMdM89PVI33I2Xq
PGvXWLfTxldpuIWdthyWqjzXWAKkUwe/nhecM8/BNls0vYgvbElcYKZVNBs+pR+8xFxDgXCSvkmy
qI8ka+TNQSLosbGwQ5ni8jMiZIUaVrfFo0xObAUn/qVGO8k+W8GCeqaw8WTXCeebW9IpkQj+cdKT
Qqhzt2gMkCiXkdloF++//F9Fx/J4mn7zQ9Eo+lNOIo1pMaNWyL+7Tffd3BXFW4S3JnXEtWjYIzD+
Nd5wRWODDJaVCNZEidqSXvk+vAD21OUAj4qsDSBFk6AF+OxaQEfdEA5JXnHkdJVXiE76XjBkCvEA
mDLHFC7nntEE9KICDa524LDOWpxvLgKz9F/bInw9J+K6Fn7xGOcIySJPNKhtMDycBZwjeoHkYlPX
J0YCWsmuJgIaNUp4MKCyNEJ0iAsnrb051BWNQJDf0CTjolplv+DkpOxnllbbxp37dWmPkeELa3IQ
352rIEw1fPHXfIQbQbYj1nz96ebUaqTCsUF/y1oBIEyajV9WkNab/oYIo7vArSkO0J+gB7HuP8/Q
vJg3wH6sUp07dPDwDP06hsDsrjTcmGJFFIihS09KIxVTQwGpcWBJ8CJektqdgBXBbY0NfI/xE/3B
HKOVjAT2u584Xlh6tRTEx4wteTG6F4YUB26oL1xF3ZczLwFFYgcNxogX2X3guYmFY+ET+eUtYaIZ
rPddmthL+BoYOlhuyS6+gZsQwrAyRrbUzKJU9mQajFdNdGoRHcW8PbGpjOdeS1cd3BNNlj0cJ33c
YHO/3j89K5FqJ+zdkeT0wsrEIG4fKsvNSoR5bbNOtb+hnw/y6mXeSooJSaIK6io8A59AIqe62veR
HRerPjuIz9WgLhtbR+Ugb1XZmc08nb1kxldzlXJfhifXfcgbLgSiBV4I1fgFovpswX3BkuN6zxuV
Q/TPWD7Erauq0wz6UgKw2PM3HQv8QKgmFG77cprkywB3jexndpwhDmGn1aTTIXGkdauYMLqOz+oY
DUdePO+FBXcELQjXvRS9EOUOrUJy6Yn3zNCVeLJoq3VAB2nQYAKrx8O0xhjUt+R90dED2YjRP1f1
jj5BwFf6S+1MwQSFu/ycuIhDexmKK0HONRpyuqFHCf3ZOlj+6GUNL8ktdViiCRkXxmG26iHd8Ee5
zcFQLNoLrmv6r6clV7Y89+UfHojBrllugeZRcfq/2UllOQ/88XEMt91rupFP3S/IU+NQFYB843NY
22q0Flh4wHR+oHeJR7vFzUz/PNv0mxcfgAMQ7KvcdmBzPDwMQuSAMArGeCsDMfe11FVZ+8Q8cg9R
3trhpmCXwNGMiB9UrswetC7Zs7NhZpntZJ0KkKAPfRTKvNaP5tslfal0ZZaomVMqacrOPQlWl6OF
nTDpKuGjHIUT+XwjH1qYi7/DJeZ9Ua4hBxnPFwQEzLrNKFbdzafNLenrk/EzKx1VCLAAl6wRyn3G
80QPFFJ16CCahVE8eHm7Yosua1ZZebonAWC40ROk450ff/6NMCugZXAzpP/Fq9mtT3YM3D0QS2vh
B5T+fxiY2QjgWvN0PunZUNeHFw1XNLQdgf0CpQgsrORwIn1eQxRkV/eQICz6KF5mUfcRGYhEhvFx
uRQvSmixScn9Mq7Yqmbwj6BxZOmf+8/lna4KI8A8hF+GglxylQ0/P0CKollDuUhkXWWV+TGn83KB
OzF5vlGK77PVUq3V+ZA9BMHuk5uOX1kAdqQDweCILm2Pd0O4i88N36m7Y+0IetTFVL/IS4g9Ynso
a/waC3BX/BeFtrmSZdARizpWIDnAeo9md/BysMWAl4DxpbkOf6m06Bg6MYAaLKgZWEVxZYhg/Ep2
FTEXLKIkL4V5lo0aCBEa1Rbbn3Y79WenAU5W3cjv+djyuq9zGJfG6+PFU7qZo1fJ6xD/GXhzY+cn
w/TqJ915/c1N4i16Ak9gbj1mtQtGEEeXhqgURbHifFn+65l0+V3ea/f+zViSsTU9ciufuzSeOgPa
N3SU8p4Yk9Ym8e+Qdp55UE7JWfDeDGgX+ZSPc0NiOUIrOplnDJtyxglBUqhGu93x3pIzsuMf36CD
P88VSKWr8AxtK+R65LZw8jrAcvxR6obLMdr0Xiets0kSfedSyLybnaPz1ymT5Kix0lUFgF/w7tEF
ZeNhRBor6hzJ9nNdITCGDuN38vOSpRV+PRJtTZUJGqR19DTQhv0qge/jlpzxhhbsxqT9uXyc7Pdt
HitKCMnmJKuxraBls4Huds+TKDpito/hnzjBZtWvjADsp6gCiJO34uvRqv4y0+0zWyY8bYx05V4b
jgo1VK/vFd3/XwFI3S2SQyjBANnwqp20AISAI22EFb3fpyFgmnXSHyj0cEIY9T0HVZZcWoRh6iLF
Ggzjs88oYNDxpZ09XfVzUHBWFYxNYBnNJrxg+KHW18v3Wl40mxFS+da8+ci0g5vqkQ4PmeOHCFuU
7xzGRDTcpGEFWCfhdZ4zTIyACDxpPXvp63s/2OCosAns3Tq33wnrSRQPlWWCJx3CzijRgONq0k86
FWXiEf4Jv5xM4VGU9q3hS+Fv+k21fKrrCf8j0e8yTOIE1MyuNGNtAKT7HNvYl3FIRaeMXSCd5Pmv
VvySwTtecYJHd4xNdWcN3VE0HcUMOHs7lDvoG9zYAT8dcRwyMycUl+Cpgc2izNPgRDmh6Syu750+
LIvZrq9O/H4OdgmLw3A2cEalOxUOLyEnqgV/iDfqLGSSWdT1lnG3KGkFM1eXvZfg0iWpSM6loyp7
JTsO3ouh/Drwp6TIUW+/96McJBpmFg8Qh/DL6cVEA6//vZsd476KeNopg/5Hmc1fxFlfRGFPVe2e
h3DfvNAKOCBnSfUjzNzivXg+3TdBeclZF/6U9NSzLHFGBTWwxf/T03+ZwN4Ijj2x+TOSQ/ppvZF9
FOatav4Js9yJacxYUeQ9OchS8CfEdvmxFGW7Jr6A8Lu3HX3cRj6RNvTsEb65ImkUn3LZPn8pb0/w
cVm3VUgHnUpneirMPOdcoV9n2U9Fe63Jf6NgOPLrkOjLMXML1CgriYlY/hZBP1LtQHDoXJvtmkmu
yqmf8/r3TlY4AoB4vZ6NUGXaVUKjOrwv5icgFN4aQnbmkWEYiZSU9mZgexqWSkducbXvQifEZaqh
TvxfZMT7HJ1xKCT6JHFpbjBAcEbH+jG5xATnNC0WkDmZZgQ7eNW5OY9QFwVbZ1BH/Q47Jjxhry80
V5rvIQ5ZnUR8JeFey3/aevSQ68BsECjlqEHs6fbfwqGBZtk6jBz5ubYGATNtXuU3ehmrlhpOq9Qm
HIf/FdYXOcACOQ+swPl+s8hK2xn/oq90TVMyZ1+B4ufHxGmsFS5ucTk+KrYax67CerPmTEmmEYZ5
23zg5JlsP+Dc2MJTG6MDzCTzHqyg9fZUMlVY/EZnFllYg/VqkdLdhdcPCCHJ5ibZN9299pGlqFjs
6gifOtcKIdW5FDamy/kCCtJ+rhJPpLKB+awfBtvAG28Gk1KTju5ClLKIlTITO0/aNsZKtmwarA57
um0Dq4rGpjgCPKq3ciS1368Pxi8inRdXh9hP4axEVhd770nPDN+2etMDK0g50Te67xtSQL5T/FmN
kgsRjSCbRYbQevXLFjEhHNo9AqChOpi4QG/KFxsp/9pf9ODXZAvhUH4h4PjHKk5HXFJhqfWf2Ika
a2LIYvrm6eRtFF8eXFGb/nwE+NvTYqYGRq0JMKRthKn8nGKBo5+8DvRmfmpA5/oYIeu/d8Qs4USt
C6eWqU41LkM2LbviDXGGVK5CvAiKP0PNqOLaBnHgUsYzW5Mv5dcL2bzu5ApFyH2y8LKCavdMUuX6
OY0Y8S3RIc8Cfhq8qF2iL6l/cMARMoF5sGXiSdeTrodA1MeH+VAFtHek0RNZajlj7nTiwn2LB5yA
8/qAZEaFmyJonjuDnSrC/qJdpoMAE0fZ0VYjR3eTaQMK1jAcNx5TDdVMZM0kzB6Zn78KSdJbk9WF
nAvYTfbPr/K9eYdOJjhQYFXhCcCd0vwVlMJWr89y6+rIBw+9asd4miaOxH6hD6WSBijsFrJip1ud
pKFf4/+OtHn7cTRBylLpm4/ZatZQii8aKxlZXsR1h/xZ63+psko2EfsA7WSL0vYfQ5C+k3D8RH41
fAN1v92etapcIuYPMbXBSojjx/E0e19a3c/fS3U/+xeT2Sy51Q8A1bhqaitW3RzYh96DD0tNZyXR
RMQ09NtnuDKRnazrAlGoAWQHYXNoDoCz3QqK0KR3762q+R2fzrhSKX3sa8INg/EdA+tSxqiV27T5
ZW51f0/ovtjCz9VS/wxQI7v4e9U2eCNf55bDglNUwS9srqSAPnzOZCiAx0rPn2eySn4nNilzc8V5
V3de9+6P79WwDCD9UUNHZ0rjnfhH2lqODYx0yybQ+Gvr8xk/9Q6+SUY1MlcXYkpyzm+u8mstjZmI
9cpTqIs3/Is/p+oxi90WX3a7E7GvQbq5pnA08wXwXqhsRRzyE+sQR0BcAD9zCTPEj3H/JAG3mCs4
3ioEsOZ5vAD16n80LDgOhnHH3c/DL/TpmpX3LiP7i2Hn6auyq5OtTqoCCuc7yESjusLMAzkqaAPI
RWRM/gbq1zETzhjAXYimmp0anyV9HeVp8mdxJdCB/upEul1lslJqOzbsokRWaQFJ90ukLUxWPaDD
x59pU57vTEck7BcYXJyMtW8f30APK4HZSn4LuHJBLpwsX+22N5dRH8z+KcgEjOHKNR+YJJOVdnzr
NC5OnVnNuEVIQdnsPj8yidxsRKQZ4oknNumSoJDoLHXfdAfF2IbY4Qm9aHfly0KWkh1pVsFMimwh
iOuqdY1VhwNtD4/ZZYu0R4Hgmvt8dOfyosb41+xf05ZN22zORcy2jF+e1Ba8im/5dOpi8dkoYSCj
jNx8FEv6nXD6XfzI8LCAjDww1GlA1/NnvOmfVtJYGTogFY5o1ALM8hGIYeeXOVIyafGKPOAiyNTw
9pRAZJclhrBHUXrEIOmpwy4HFew0sRvWpoIbMVUMlzR2KgIzTyaKqI+rtb6w53IxeVK0+4t4iPjO
QEA7LbfKk3ye2fnOXESvhboXf56KXd7lxK8+PlgY/1p+nSiNnwkoQ0cVOlDIb3XxXInIMsfdYE6a
YxKMda7yeJy4tYAJwfyZiFi6bDz9g10iTvjjRO3/uAMi7zv6pBXs+766aKh4CJ/6ycn1IROJJQbM
Yp3TYk6Tv1lLlTN7KWchvQwKQJrDR4DTVqEONNMdb5MqaassC+wZptPuVFYS49jBHrnPkRbmh6zb
apUzUvAGRzecDCtF7OulJZFuhDn7Y1X9Dd9ngiSgSIMP+twtrHYEkpS7QKDyHwgKrUfY+q9//Vfx
hZOp4A4Hk3u5WEW5N6JAHW4CIqeHKC+h3lgLN2BDWdSvzSDe4geo2zB9GLos4SSxdlZGvOmK98G8
YDwJFB6bjw2oRf9bkMEwDzfPG9ajOF70D2we3eDE9LvGPD/K9C4x4dCuuKbVeB2h1eLYHwTLOOAb
YQBIftIrLWF0T1hnSPkd4MTciDQpaZrS1mBTHBhNval+JTYI2PWFBRgaGm4eSp/n3PxLHPS4yrIn
Dgt4fXKVxNJeunPDDQO5ADpE1xDr+TM6oC6SilUKkxVOVspntVfDq/Bhg8sCjHQGOAMRhswYbO5G
a2HIxwyL99v71JfsxiYJMPsIjiRxcmwma6Xx0jukISDiBAF/QQaiOART4GTiGDXwlbN74NZRQYY5
kHBd2c0Cx2xWWdNpTp4IcCR561vIkGY8oU6oqKCozZXtxNKun98JWGeN3Qvh15yt88KeWz9DZZO7
guBEFiUqrpZj7Gn0jqcJvAT3ZfrnNTI3YXwYQMkrZLY42uV8csC+VJA0R8ndtLfacP0B/AdDheJS
z+osoAiX0oro7Dj7a8Uzqd4SozTR5zG9UiJv0WEY5hldeJauY+PU58GAJB4/bM+mFi//KrazjBZu
fJ6RlecPRHHv2sHfNlZuPnNCiDvFj3BsfBMH1f6qPP6OqWAroX8UFOd5SwIC43x6kZdH0g/OJCAm
rNxk06VMWzayuY/6l/4KGGG2OkKUzDUJGj9q4rbK9iOvF03/GyyWVC/HJFJIs2nrm4twLs5QItKO
9ojkHHTERM7lyaSmkr4T0aqJHmJkiBYRnBPVj76E2AeesUV+Lu6zwut2k8g6ROWEQMxY4A7K2yke
R0QaixQPqRRRDRdOxLacI2FAUlZ5YXaIikP6oE8yD/V1BnlxkadRGpwmwBKOE/HQbftuLh6eX+DW
L86cyG5Y37hXFyEnirnoCeZFQo3wmtmVnrVOdwbr57VLjspWsZQ/nfVIOYHp6/xsrnhhpB+dqYu2
DpYf7vjS3WPUb6scFnyHAgyLFYbB2X42bieeOfOb9oT8LMbnveUToUXENxrMMa7gClyZvIAM40gz
vdeaUcpF9ts+8D+W66w7DjEvDGK3vAuqFLrqpm0BZqrGfaPxRRtAetjHRROTZxbW4rf9bZA/JS1K
FpITSj4c4ZoGczESeQxg25D5L1jPPU9WMnUX1DPYYBFR8OCOHSl9zPsMbUt6EEXcxXxKZDjjXdPn
ibhEwKbT9EDXH8ImyKjlihtewBd7zCqlD7j1IVnFdOLGqiIIxWA09/LbIiJe8RUYxsiqjYNBOg0k
FT8JNsM0pHOwJqwQFyd4NjRuo3rIgQQJyWDUs/vqK0SZ5tEyPul62tRqZlc13bwSwf7ou9RYkKQb
Xc2HykH9usG4o0UABoJL6lVL0UkKYKQqo1XbYhuD/GZxKLcs89KG/K153nyX6kpYvCnZhC5lCyUF
31RHL0YJHhtEj5ubIcOrRIgAsvbkZn7xLtOaVM+gyT3Q37A/yaxVRUMSE3dhF5mPnKGpacIcsJby
acNlaaav4boOXT2+9m+wWXeSvnYrToNkhhN3oT9mFQO/De8Qv/32n5kfJ/6fwpIEl7C+1isxst4b
Cql2h2aqTa/7g9nL6pu+obzR/ox75hU2ROf4vuzO+4TnYWvSLQkO9P2z+R567xMHEWUv9j9oMyUX
WQ0qlvpW3T/M/RM7bqCyQAGGgAf0P/dCNrWOdplgr8Op8Fx2iBoREq7Vyem1FT7e09bQVy6LzAEU
kJ/+zE++optpvz/eMHNBd1IIJzCpGEjY7cSAUzguHeFp9aYjGX5yaASU+R6gISzk/Q3yxvKd0le+
w5V4EAhQ3OVwI3OVTgs0/PDeKEvp6fZvlLcc3mLkIwSKUCszSfiDtgW2D9t9uQWvlqNjaaJzJDhv
gFnH5oGJUnRDfW+8GI+po3dGS50XBpHGP2zFhc8wGpkr6T0hy0hpVPROUAholrxyU8h2v2LCS7FE
AEa8PHzi8EXAs+fihJVSPUpEuXhoLpbJe6GEyzBS8T3ndsjqB9WeVb6gueIjIkGMF5nBcSkQXjd6
Ncft4LYV13FR/9NiR2k9QbsIUO3lVtcvZF3G1NIYJVWGtWcllTzdTvEgK7pB780M7cuc1dhEMrTa
KL/Hl0WUBFVF//q0mw8JUhe2kuMAw+xVuMa/pDnOCszb7rPev4qJlZjAGVRI2oGuADASmLLEJYSM
C+tatJ+GgM/uGW5fyarKH4J6/ST+O4XnswVmRAbdBXpFxBkFpAtowY+wBtd8fqfXDFYO/mhePFi/
UN8mGwHHo3gEu6gX+jCnncFXCjHHt0NA8wQAYl5rlh2nTOmGomOyOKjfvbPz+6d9opd2Xqxkytln
0bQH4Orqt9Bc4yZ8m8zmEMLrtqPpgn+BzTZnHvKvkqql20rxndOff7YcaCLqEQnRX8jg5Zsk1Azz
JxKFwUeMKOk+OP3H0mRrlP4+Z/DupHAa+IenneUbejDxmNd3M7OEpY4SEFYXINt0i8eMUGpm4xDo
SF0Ddb536M1aRgLWQRxpBZu3pY2r9KixHHhw4y/53wclhcjPyaj8OYLUIAIFhVP+h6KvmDlD/R1m
LhKguqV1X+xoLlNwG5Mjkk0lJjQyulgr82vONRuGUuJ8Z+cmlKvQ/wri/sVN+Fiw30re2maxM7AR
qMbmyd4TdHCQ/vr0bgcR7Rx3vkVk4GTlPTT+MoMT8IqaI7bkC2sbs5DOImP3U+v1jBsH+GDwohEq
W7tFGiGtVB7Jm6GW+yFt8EXfAv2wDl26/oJJS3kipYAIaLEXgtqnHUvM0L4Bo/G6/szO6mcHdfSW
dq1uYTmaWLh5vTYUKGWu70O9vaLLM7nm2uWVOQNQgVdchu+WA3yn/ZMvaj7HXSidUAeDV0tXRlCw
whrfzyH8NqljAd0NKYFCaMsGbQqrnQmcJciarENlXvkoL/TMk2PW4DoDDi0rmdQF9guUh3jHYc2j
gbujxZntS4YjhF6JZsF0e80haFbk2g/0txaNanfDmxZTiCCgCLvEO4wVvRlXs4S1NC7JQjKC8bvB
7vZTd1SRw02QvI3SE4fUG50OgCxsicZCtNSZYW8psQETgzEayGDm+nIgZAFRbe0lbGJ5tGswgIj2
CF+1LaL1iv0ZHAZdXe9qbythyY4wNTgEaNJ8mbQ1JYKOebGtdiVzBFUkxHIS9lAfSAysAagONvLj
ELn6K9z0bro2TICmafPvlo/Prd6PxDiwSg2pkAIiRvbIG0oCnzG/DQySvVRDMD4QcmYvQg54gP+p
Fx1gQatWqonc1450S3ifm34HxKlAuCWbijzvZJfCV9EE0NhgPmFP5Fe6eC4i5616NCmouWgh+XVT
vtHTlaCm/jFRvEoCmRbI+qNhzcfQEi/UnRldc2txFSFjMDfycVgO0s0xf/Kh5RsPpsF0SgaJ7goP
Kf9G6sJr8xqXzJ/I6DpUWQCCkxBnI82W7xmRccEoIQKWN1gSJXkTvqv5o2qXvT5XexscIW1JXS13
E3KR+IDQCSpV+lyKkoI9FFcfcjCeL+pbJRyZeoW1+gNsaMR4ZNBTIcJ8LZt7Y5z1PhB6B1wtsoBj
TA7SlnN3rgGXL4X+xJTG3MKkUZp+FV1RF2UzXNrTGnjCQ7hM4SpBHS7um9jCK5eKLl0tf30RrBoA
0mBpkJG911vYgyVeZdxzHIyr2dSKFQdWdIOWbvimkWTrC8NHYphY3b76RSME+5jfQsT8GLy4b5DS
4ulzHfbgE81PHqBbTMm2/v9rlra50xk7n19pbksb6YZs7yyv6bSlHUT5Z60AAHipKx7pwUYWvGtH
ZHTI0CXWwgXVvb0MQa/b1WtVshj8U82/MjrbqVmeOGa/+60wUIykLoH2TUjeM6BdFxfRXbCVDSfy
8y+/ZF/NnpvK12M2wRrBMEcAnkPbGN5IWv3R7u+9QuBh4olH0qbkEzUI45eO0PWrcCL4UN3Sl90F
HQZUPQhs6IaHDjHUPdm9tzEScRQeU47ROzC852LcRSdguf5PWRqH6FZxluywx+YOsr7nbrZLg9cp
pBWiZTqRaJp4+qq/kgKtkquzkGizvOyr2kPGNHv9O/bjP8SLDwImYo+W85R4E4n0r93Onq6xKa4d
Dka3s+SFTEJikDJoYLwLOE8Np/I6RANs2XKStb6N/9HAVSuOKCyeAfVwvKk7tAXmXFlnD8NVQYIW
8rn30svTRdTwzagKVbN+LRhdYF6teJesBsvWptgA3PA4Ac6aw02lGebN8oR7uxRIFbmwBey3g0Bs
F9m1JIbSgTUyv+Vd8bIQriMJXCPE5w26tv+mCWkgesVNt71T/MGC75QVQnQkx8OqIK7/hkrrUbrl
6oNF4Fq6uJdBGdxKJcAJ3RRLCZfyZDm1wy9lL9+zb2R4GZvcac/uAoP9iUksOoDzC9vool9N8lid
8i9CNi9bdWUZoB6pLf7i4C63QCih013774Jckv1nDfXv6nTVP8YeEP+NpO5oeM2VHIgEKGoVrstL
un1FK+1ADnO9BA0Jv0hY3Rga8KYfO4RzpJQYgl+ebrwWfH07elAxG+PyukR/k4ZqX+yk3kY9UC+x
PdCHQZ8LQX2ZTVNNuwO+wg5gYhx5ony0JZv+6c15+NokPkAWkpTm0OzpDC+NtpsESJh9tqmxRid1
rBm5PitaEZHIhIv6De4CdFUHaEfMM/aQ+kiFzVxlnXhG7QAQyXwyABTFza/VT5N6QuRjV0EmOIdC
JkAaCJ36cU5W7XY48YPZAzgXHReynMmjbqO4IezAjtcYgFic+9OcJBImzvFavLZLJMOzm7zDaSYT
xLGUWfr4JooC+u4qTYsSIHCLQCCX3IMz6Oq5UE2IW4GSlWCI/cdBGvWmZKR29sOPtssQ2ZJsRW2A
gwNX9JeOFMh+A8DCVlvDreVp/gZcAf49Kxelotkb5+AaToKxMFnVp/rfi2ZPXJhexlDOLAO/uzOW
M+9DYCpS6ClDDoxuIy2IhfHq5adHOsVT3t/p75IFZzeCiifQmfP8Tch0wilaQh2hrn4tUMucOsSK
duoThRB+oVR/TrL4FHOgBqTjFITxR9PZmawRO+BtVnJHPdXjAa8tTRe5PpCTvs5BxfKV5oRpomVf
MJ/thIptI7ws8qLqwdbVlYhKBU2y6Q09VvT5GORBD2wxu2BLzO1+grSnLWvvTbRVg5JkpaOwjMkT
EzA5ICBPdwzQv6SXELQQhDdmMeYgUJ2Cc3nYK9TaH+LkFIHBdUfDK6cLimL0Tf1uvhCdo1Mk6Db3
iOVJFoaLkwk8D1XtEYGdcosdXltGM41YBLCze/wDyji2GzzkqzHeqfsQqIkWlIGHdG6/WYM3FrIl
rAAlQanrHSC6uXh/zYogd7Pzx+FsmVjtubG80F4NLt99B8UPkae5xS/JfIUfPXr8cUTd8H7cXydh
N07i2FW9ZB5iu4Lhy9VOrjYhEiicw4ano988SFi2g2z1eXlxgMEB60Z0L5VAjwKEC1RjY8vkzbg9
BDoPALI2lIFLRB0qEY889Mil9pILlIgKiwRi6Q+c+z/OzqvHcXRbz3/l4FxbMHM4sH3BTEpUzjeC
QokUJUqiJIoif70ftgG7p6bRBRh7Y/bMnuqiwhfWetcbKGrd80Fmy41f63e1Unat08Sh2sNLZgzU
MFmysWHE0y/sDJ/dBJIeRRqoBudsRls3b29iI3iM9eE1eo3vRYul0jMpuyfBd0bbNH6QuQ40iKFW
tbp95VnvdpACUm96+mZMJ4oKapHCqUcU81y+5wUJowZp1x1oIUdpUEwh//FPdvVFKeSb85evrwQ+
oxqirv0BGwkamOZf7MxaGTRo2oQQcZyJlqHDeaPjhksAIyIH9KO+GF8fQxVxGm5xxw1DJINBUMRe
s8XS3xzFZ1xcXYmBzYYNJa6e0cdTjptYZKBeOnxueAbJCAoAoylGA5zEE7H9Ky01bEZsfjcXXpSn
tsfJldfcxjZwWGuYqYasecBo0HZKrxCH1kCIAOoW5eRE7w9/EjG8W+0v/cx9U/V2PCh1oG1zFAWM
Xb5oQ7FHoQPbUEjgUuGJIKpbRghy9Ml9bu0VwxHzEjRHKszKMxZmBJAw0Xe6K4/KAfclGgO9D9Vv
UQVPplamrfvlQFq+Fg1SX5svjBaYFbgXtwbcvOMGRBsu6vLzlTxtmkFbHd+WKLMZeON3wuxB7nH7
xRdfG2nSlGgMFMTsD9x5p+BVwsbGmk+h8ADLpoSpOUnDWxuCqHyd1kyyEcqv+MYyDsY+5Rekktaz
KaVm5yDAIMT8FeF72wnlENgsL6LmQhrkiJuhHCocARPQGUx5QEPix8sTw3J4GZWLt0zha6eQI73O
IMPSonRunEjtKAhFdlyNUfwhbCLImVHZqV99MN/yX8Qy0ArCRgzPc2lGZBOOPeincAMEA+P2Ef32
kngMr0zGcEmtnIwGcIymzE8Cup7n14dDo/DAja8oCWG/0PqLNk4YH45UqNGb/ifpdp5uJs9ldOAP
WLBgj4tnQ8dwhu1lq2astYQ/vwNy8X5PGiAWlPkyFIlP5Mgop3XUnzzWe5HhNmPA3Xqu3Jhw2qxW
3qtvsr8Naj0+Tf3QfpDTfHF+2fD8LjZTB0QNmBC2B5gUsLsv+CKFZ7ZYs+LAR9O2pQTOe/D4YziC
xYPq7ew88RizsAVRxgzchF4rB9mZh3sfg/adujJqCy+BUAkQn9U7bqxkX90jGE2bX2hJFXyYH11a
/ZaSxCj8F1pMA1/hEPx0TT7qyZk928v2py3F68Z9uk8EKIQWJLKL6dDJQZ58Iukd7GkkwRfrOJsj
m0yqbSpvgwu9QuVMM5A4cMUuzI3wOsR9JWTtvPqc5YH5cLIZNGw8aAPdQZvua5hihDSoTAXRIEen
wXtlQg/BnRyOOiNh/7O87dp1yamF9Rv19ssri0lpeLXYsvX5/ar/NBix8MdpJJaAKCsRFXf0i9V6
MjzNazGrMMVQE7ekijDZdAuCaUNMGCTGL43pqoSFHT1G1Q7wvV9ECoI2HDsWQG93F8MakyJnw8Fx
x0+f99IhEh0nruThvQCfQHIwuhyIe/MgfQYFmAEgMjvwEkICxZoDPfcb8WYWnq6Ump3uk34wQKzO
L6TyV51Gszlowcnbrv/T5XMtMHOTfRp0Wiog/Psgx7uzX37czVGZ3UNzIE9IV315py2Vkzx4w4jq
YPTjChrew+XM9CCn3MM373mv4xbqnfrGFpV9DWr0mCrniJ0vDjDF0DCtXcOFa6+2idZPexin3cli
G6PVaOwsvq+5owQsf52LZAkzDT7t9D6RVtoXKAkjl2qGa0qr/iZ0YC3N321FuRle7sjGgME8AxwY
QBSjNCC8tm2kLMGeyIMwhPuA2O0kfCOIc7pn7Gx2UtZNaXkSxqUcC9x7BjUSy+mJMwMiHOtzeBxU
08/PoSZFDHmY6clcBw32uBEuQebLLe995kr8jMDCedK+G7dh/t6i3TIFT55UEe8CTf15KxehTrV2
X78QPPE22hbUpmDGRpBvD4pS8NBDzDfZTe0tSFnwIEmdU61gIs6l70Cdg8XYE8YmDlKUD6fVe5S5
Uj/Z4sj7mH32mH1hENgMkwl9grDV4rdT+EZP+2Iq1rT5PJvcFVxzx7dyx9ZFs0/BnRuoYz8ZB2Aj
ljzQritbBjtXTAansVqM0uk75GPxKlegyxpWLiAquJBtGmGpTPGZ7Bi8O5vICf+86aNbhCR3fXc/
uZfLo/cKMFCJ37J95eNxz3HFTdZ9FG7r2laCkSeM9eEC4zwAc5iDvkMUPKodZoaPmKJOGEuj86sH
jk/fIqIGWuXrd/jZJ1wgsCTrXoGoAXCn7l0lr+gKUDznuOTdrpNLuivR7uA010l6AqFCyEV57oXP
vT2TNwHE4AKCKkm9kTgWIAHdex11oJm9k7wsjdY1r7WVz92cfgwaD+6dXPLFE/cpcVp9YXiSecWs
BnyTkeUwH8WTvnV6ILfojdsM7Qxeg48HFbrL0mUHJF0dxn0nvj166WOASxC2PAq77FouGUCWz/35
4shPsuehgJzcNycOBnTGGQUywth2XnfZhE8hUp/x47pOiqP4iDFgyDctq/yKDhr1GmZNZ8RmbUbX
E0AQrF7svV+Ofhqap11i2G/KXa1en5kJnGBK8Q9ZVFOlAJlylGbqmKwXbYYeGolGWQGr1Rx/sdDE
Ne1mHuRI64vwdV9vTiNB5w0ytor0s1fkEHvM6Ly7v8Ob4p8ZENaIE60zamZN8WkOpfh5X1QMvlPv
BBhv+Ne92TNoMuknALjTIH8GFKQJ9T03GBoW9Jp4ZMfCjqGMeUh7OPXQ6QWfj99ycLZ0eq+AKfRb
DJmmqRg5Ql6U26AipAJ8WxXaIP+N5WZpo5xtSjIHMvbpeXFTvXftvXi/UDbovyi2a5tUHfINlJUO
xwtxCDDE1NR9XQgrAd9lLK76SD6bDyOYO4iu4pdQa5wr/ul8pJLqv2aABIUZ5nsmcOf38D3Lqt59
LbSsyBymKMPypAt9KdnnK8ZpQFKYaeARCxZOqbiXyCKRegVkqzOenLgHTEzZb4VVr3J7ZkwMy1V3
nvr+Stg0k1qaMQljAHGaEszBBvq44sZFzPZGsizGF/iykpNKq5Oxe5v9DFnIRX/a1HR6QdKIHpYY
+dYBhgkpxYK4fbxBhiv/Xa3vXEWdp4bHE768VwYfc/wJSQQ1qa12xQfQPDyLDW59+ZrlwxhfU3vg
hPpzrGD+SR0IQgTEBMU95UgQQxH4nBa8ROXVNWpvU/ofcJaWAz+R3n5Wz1TNq+HD7qikiX0wS4gC
tnCNNqlpV7e5WIRNB0FtOjM58BO4z09kdoJmfYogl9cNSqJ0IT3eTqbPxQf64rb9BAtN8CtO0UgY
iYbnV7+AQr6ESd+2cnWYBVUoyj7dz2WW7z7DALSydOiuyl0GrgbiCCcYt8xsW23P73HzDArV40vm
vsqu2xRHyk4Xh9QIrT5FcSr3WZEDU+4jTTmRR+dvOAYRf2eT+69Y18f+plu8iNtr2EAQ7JKpJ2AV
6tSbNssblkDHyQvn006P8bJen+teiaRXVhb3u+pt6t6HXJ0LvSo61rJwFdJ5CF2/h1WGA9t19wFY
aJgeoHuAJap+Xa9RLnhnclCSIcfUC1SuIS/HdzEHTIrBB7ev0s44zJDU613I0x98u5rgrDKuXMD1
a7hymIJtMPPE5g7Wbpw3PhGhANUypP07btwR+txr7QjlVEHdxVRImtVYpy0eYX6FZ6ugckrGSDgF
Zu4hfJLLZVEyrtjEHb9ZP6CreHhr4E0xP6+w5zpwSe3OzG9IiEnYQW6lBIze6ECfC6mvQgE17M+w
MzxNnz3Wt49c2Ad5aZ4eIa6MGywQsEdcTrNxlXsM2yEZ0vRAc+1Y0NZwlJ4jFKEi6xw/RySqGFOc
UMgeLrEuTtTwwedqlziuce3RCo0yFH1gJ7EZ0VQAySI4B52kv7wzyLVu25xPB4Ifg50ipNHHXlfz
zvPLgRPlhp8YPTaNMzxIbC2AtnM8Zl2GSNmrzRgEhjHwD4KTrVTOBnkpxz/EG5+FwB3XWnycOfMM
p1CDFLHXoA5uIksE9SKtp6stOF9QNab9uzg1Bvocl26jK3lSmMBeJAjGEZZ6xDkoLBIl+MQM2862
Fp7x9gJPar501c6iex/0DJj1ipingNx3kQJpwshdCMwweeNtdupuxuTb95KpWvXamWcGtg+MCsUi
7WtnG93TNaZ9e1t3HxwmJchih9O6zargTIICqPvcsFcfilHqvlHGkTOBoTtnTgC/FAOHryYud0pQ
9vgmOXuo0FMrw4kHuR8/3ilxFSyj7O1WXO1MUzxGnRe4SbcJne7LcDY5RmoYPJwGAhFOa3aWMj4N
4J1aaE3PCkIZXhj+7YafM5F1McUkuWBUhS/Jh2CyIeb+gYWpK3nUemyB2/Rz86kykKc9vtrOBsc3
O7/ayZvFgxpDqB16a5QR9GYu+cD0pnD294xYYCzG4rB98SBiXXPdDi/cN+d8IIf6ChdclwnAc8oi
yMB9uxJegVE1AMMvJtxSNd1ml4H5+810lPG9k35aVUeixCfOuDvRVhtLxFMI2sSwWUKeu/YETJsO
OCAJXFTNnvrJlsZYINBSr1OQ3NPHufTMgzaindFt7FJo8ZB3ogQfSX0F/2RMx0L1l2UZt9uDPbp+
bjGqZvMkvMEPOHF4wjARxxKBBCIVk2OyRXJ8021sMcSsm5Mw9AKzHLew5Rh/qHdP3UsjgXjKJSuc
ySktD6GMbcYTBppXhDfWMwBqwk4kUhJHHxXAv9uWAxI9Fy8mh5zSVnkUJzRFyJMJ6cL/uAeGAw9Y
ILRA9sC1zqb3gWU1JMtl8yWZfbpYuD8BYkpYBqoH1aS/mT13/BGUXhdX6Wso9Hg6MUTwpKChgFaM
caYIoQl0RhnjowGbqoF9iqNBxPyWdSfFpBJC9Mf4/AWG5XT8atmoHlLoqw7230E9fsIEAcEIi8xC
N4h9wozgIESbhI9oAYMXyQLYhglXHV4X/IbcTTlhyvJMeka3dtoXiS8Algcinn7OeUxJgicAN2x6
uDAnnVcRZR5XBy+CM7zooguqaCEOVEFKiWFDiH0T9Gv5C4ofh8DzFZyXUpDF+IkUt0UCrC4fGYZD
yYX1yTFV4SsZfpDNAqFm8YdDatPVZnkWqnw7Q2pJsmm20kh5HfWnz3AphqZbv71TNqAJzyecQ2/7
OiKmMQueES2i/lV1wZ6JvLNgDDNvv3Thmsu4NvG6AhgqJzDTjYcq76u52Mcn+Wh+Z7OFWxIUE8jj
0kIZX1UbIL6zkPyCdY4raFSmHKzyl8KJQ6LWyVEQ9TDOUocM3nGDuA463PFdfjU+aoBBnj6sOXMe
yxJeVXvUeGwthMjSmiwBhml5EgPfvFZNTvQGJxCkHoZqdFGFXcXZqo6urQbIRTNObuimB0uI0UIZ
8NsKHfVERB3IrqCuZCHd582TAQ8rQT0K+xu3BFoAyFmwdBj0ldD7WgSJJufRY5Nh2LpVOS44/OQu
nPiNrfUzWESDK3rBxan6YiJwZcQPyqYPcW5KBjk6xJatyXhA8ZjRZuA8T6eFT9F/xNrRaFAIsrRQ
V0cMv5mtAUXMGJQyHzkd3l/CqDPQGqz3EN8NjbtL+ULjjzlVO3bCtWFcHE2Zso2D5+ZJHmZYNcM5
RmEXt0VG6J7BAkKzDm9hS4uPNgH7ntH4eabImCQH2v7eB0jjHW/6RorOSCCsHP+p1ELEC+vsP//j
v/+v/7H//FfydRv+n1Tn/7iW+fB2ur6e//M/5T/lIEuSZhiCrOqirn5LX84eRdbROh1hVqL3xZR5
dplWCek77yGYGfqUjq1w4xIlJI5hI8tHcU4szCM2cJgDY0MUcZ/V05ruGo8M03sC21aWGfz9RYp/
Ck7+/UW2EdL7LbbPCW9J/G+m8RbrKk/EWWH2LwB+/SZI4ifw2cuD5NuJuVCuawZw8H46vR+e3eay
f0/D/v3Z35LuT5tavIg1z87nwhEu1NcD/AD/lDnaCK85wnKEa0cXhO3BUO+pqx8e/8fvRxZkUZNl
URCFb5nRp5uZCsXrzuNripZ6W+FPUdpo4bjkx6zx/g/Pa7/vf73d3573Laa+yRTBzEWe91jiNaur
LnRZtZ9i5DRH9st6hnXh/fDMP369sszikwXFUPT23//29XZ0U3ic7ldx9lS9D6JBXCE9HVaWfZrK
s9l9+5wYsn2e6D9Gcv/xvf6/52r/fK6YaqYmaDdxJvgJdQ78Odj+rQM6joPOfW1gNXd3f3ivf0o7
l0h3NwxJNzRDMf/5zLvUqM2LT3h2MmyQwMsAKS4C4C5WOJE430AxA6/54aHyn7/U//tQ9VuqfKfR
3teLmIkzvAbHzEcx52zDyy4Ohi02d+X4jtN1Z4wOprsQPIFL7eXPKEWDFFxUwCAQzWL1/7WpFV0x
NUkQRFP+trGumnHXThdNmJkDMEFsMvQ90GO+1T29LyvoCF2OFQpoYQfL8u/fgtbumu+rnC0liaqm
a6b8fVcp98xUFJFnP5w29bUJrh6MMyIgJPd6OAVoqXFDxyqniw+WTeojxq/4dVKiwtlak7Jjlw7K
bsyeGTXGSURkjfNwTR80xTeHOM4xjbi7kEzjTUh/58PT5U/XzO3Onr7KZiBgOQ7Yq2qBTgDf4x8+
WrldRH97e982carnadNp3x4unrYE3V3HUvtMDmQ23EREPhIOh4lrnHrExToSb1vubkLNoUultFN2
UvcVZxTF/KcImfb1NrvbYPT3r0AU/rQoFUnSZcHQVEMXvr9I5X4vP0UpMAyGB2nncwYq15uXmZRj
XjV/DCGkdUh58CALihunQyF+2T4GENwA3VPZhdulVVOkAJ9qCFwMJ6uCpnrraaqN+PhDk/C0YTeS
GgKWntYwRhDIYUs2Sa/deshPSUMD4IuImgtqTlwyWutcIBSwocecek5nVVL5cW9fv9TVOx8XMlyi
li3Scr+hWzAFw5yPcQ25vq07w2nxwfmT1rcDf55uyME357oJsOMDqvuUjI+htwDIMeLuUhBWLY/1
NLiO8PLMsIQljZMWFkPJ3LtCuSnyHxa9/qejR1FlTVU0zllB+nYKXO6plFW10bAqiCwLllncPbTJ
W2vmUb2C2DqkiDG4it8u/2FixfON7cTexYGUsTS7cN1CKIkMHk92Ep9i3+q7r3iGsPmdWEP/7b4s
t8YlGL6FtVq1wvzMHaXx0UH8AYeh+uHt/GmNqzKViyRILCCtvTh/uzQuZmFe7mUqzhgLY1QR5W3f
SxeqQqj6Yan+6X76/VHtSv7tUVXViFmNFnqGyqE4B4oQ3A0CXjPvNDP0YJWRBoMU8RkwcAl/eHT7
nXzfyb8/+lvlk91UqbhpPBqWNs19Th0Z6Fkrd2siFq//98dJP73Tb2eyVMl10XlzUZz6EucbWaNw
0pA9ErhJPoZLOpL37qbY0GAN0YMmYwu9x5i7ofv31yH+9Lbb1/nbJ342qrOQ1ny5zYRp1qC6ke5W
Dz42VTD19t8fpv+pxPr9M/5WBginpso+Nx4m6yGNN4LuZEznIiiWspWXlPWawczUSoDNe68yErYF
hFq+gFVypBkC5IP+WquONOs0/as+ZvxV6N79oMzUsQjGlbhqFrFFkKYB+hpMjblzP+Epfovw65zO
7HUsHyPOJrXTv5juVXM6q7SD6Z19Xzcf3/z4xEhd0URQnZMgMUavPlY/1gM9Cl1VcJsUqZv+UDFI
f7ogVT4UUzd0UaMO+ucXkF/S8qVJHM7Qqh06LhtvK9wGiKj3rj0YgGP0WWZfj5UQg9PBbQAFrBgQ
StW9x9gB/LAs25vgX5vgtxfTvtjfVkPz2mTm482L0XymiI8ho8NqqZHE9NNu+9MJqeq6TE1iGKh8
2zPntwdJTV0Ut9uLd23CKCue/OXt3CL/bGdbTODS7k/v7Fdp+/2taZLKsSxLkqRI306xu1lXDZ81
DqmnoE0S5xDGoRvoYypES26OjjzurovtOrXF6ZS479z/4MhhdebDp+O+3d5zORT7pFV8Schr3q3d
cn7z9CvNqD1mevCxxkav51dOH6fpE1i2i5J5llrRbTirJvwNxCMnSAZMUwQtPuJJQdwz0EZp/32P
Sb+quX+9UVmSJVXSTFNUvr3RS3H9ZHJTCLNqNK8j3dogPXFMk+vn2qvt+RUjDCTMRNWCgaONtfKx
ZA8YH2L8+sX7pudEPYcOkMrVFmADYOiI3ZvDfCdYr2WPOIR9BoIbPo8U1nriQgpZ3kPJ/vTWam9Q
rC/OLW5zIckuOLm3U3T3LvtBrBwJs7NwUHm6jZdOwW6WBSCb8wSjss7j6xRN/HwTrWuuwUE7q7WE
eL05ttOOZ8j0khNCst8op1287aI1vlIk2ZLlIV6t3fQUFVDazfGYuqTxrd6zh1Lk3hrucZCDGkrO
qm7lJtsqt4vQ9G+IRNKrf+v1LpeIQRPoOSa+1opZOrL4HkwczKNXG2v29tPWzYPuL3hOpKCDoTWg
+ySouodPhhrbogXvWMfzBGFvZQfKGKytCMBT+d8jLOtCcpl9wCC0pB7YSngHuIgMCH19DSmZNTsP
H1tlqSzBDGkS3k5iArzb5RRZdI5kx1oZJjw2G6Bk0Iaj9mf3aAItgnRMS18hX9kd/r565Pa0+dfi
0WVV1UxVNVXj23Vgqumrc3l1mlkFWWVeuroVE+MdrSGBLteiNbBQfU1OIeRYq1cvQaCsVe1sZ/ax
skZFcFr8/eVIv3bl317Pt9NR+9RX6aonwkyYeevYka1usYB2bnWXeV9fItKxmMx2pfhQd7sBUZt2
ASuFAiudFtsCUkAsejhatrUX0xLr8AwQAR0ezhzatR8PBiDdbY3bNmjjcRLrFF3n3vBLG57tXwfA
QCKZe5pY400vtAZQZNecD974M/LDqbgIxwRwMTza+x1bA08L2j99of8oT9aiRXXhTzkvwS8c8e3o
CKUDcbyA1YB1wdEYiLW1ysA4Z0q3GER9lmY/yixWEiHlQ9Ppzud8+KaVBJhcPi1vPe8GweTlT0aC
P3Ii0Z6lXTsKrn4walaQpxfzNpI+JsZqEF9Ck89gPVB7O2+pW3PdGdnl7tjV3GYijLqcapPcWp4e
VnfUGVbWQRuPJsWANHpGmyemTdkPFaT470uOutGQDA56U9JE9XtxJXeyN8BDTlv88ZDArszdMyar
0KCZq513/x4l+OJ126SWn87DtpD65wr656O/FVpv8aIk6v2Wz+g61tgeqi3Y3+wvh6unM+YBRkN5
1pVWKMHpgcbMAKHOqlsyLhGuvn8qcP99wf7z1XzbX4bxfKiKec1n+gC53laLqF9Ia8fje/mx9T6e
aV05Qn/kFz89+d9VvKbqgkyzbciqJivfSuvHJbtcLuklnxln5hGwptHTGFcCox219NJj2w4Fwlpe
KWuZXHSMaXx1pfyEef372v/ni/i2DuSLbOqVcc5nm1kWQo++T2g8KyZgTGjn2A5BBJ/V478fIn/A
NP/50G8r4JmLG/Fa8VAMjs6+SMQPrvoo0OGY+RcSAFUH2AWxxmlhwoDq/LD2uXn/sAJ//+S/fedl
It7EXOQ7B0DFiiQUoioicUqKCxez/pIYFFyNuMAukZaFJQ7lowKk3SZ6JK44tShIuGywz8eYAn5n
adcBfgmbfuor/qf3GsITMKLqKHrnQAxuccctfD2oxkkAyUkFbRDH+MHtRJiub+vhJv69i0YP96LF
u4vk6Txr2bQDTIhS/H7G6cmt+mpwP5zH5ZrkD1RwNCdkMN8n6uLM+Ihpy9hg9HTAoio+A2ddDZyc
8d0NNo7iVKCJKDADhP6AWf1HwCR93pmLo/cDf3R5nH/B5LvNjJWcYJ/5GZ97vCiCDKYCoWAaXG6r
M0O0My0c6ITpvDXrtfTYmNTDF9bqeBhhTUAwisdF3IkYzaD5knEyhQIIaaqvDHQXK/4wCRt+M1rE
Nm4ch3DPcC4Mq+u2nZ7BSe/gI3N4RUhVUPXxchfErkluqTGkakjrwRe9/x7qi9PotVD7Suk2vuxD
LoGd02fYPCgfzpM6AncFN7WUPk4ytcWs47J+++WB4avAKOG9zgLTvx9JYrrM89BYMhC3z/FncfIF
Xh8BwKBc+ABGz4mwE4fP4/PmlAH5ToM7SooYXfMIO4ppE0ke6iQIykOF+FZSZ3EWzZj0piNc/KH/
E+QADxgIgHEMo2ICcdi6/CsW9BiG0Gkn+PikE9R87kOB6gTkYq342cxvf+Jh84fRtKe2NHosb8Gt
C4EN7Xasudq4XDDdkXJGtUAwHkQFfYVEBUNevVccf41vGcXZr5U2M9ycTNBR2oNRf3OMHxqkP55b
iqJRlEiipovfyllFNe5ylb8uM133L6Wboru4yJhQOqh1zGJb36K/HxfSny4M/bcHfjsotUej5Ff5
eaF+/pUGmQ5NL7e/Wt9S+7nceKbbBKSJil1KX6aeOcRRq1pQlvwwD/nDwAi0ThEYGOmGKZjGNxQp
uXyM160oObH9zrI10i3nyhw5qdzDWtKw9l9nP5li8qSSx1t5aIl7H7844C3tFwsm3pcOJjn2y/4J
81SU9sD6fqUazBAUQZV0RfteJIqv7KLdC4OvZCKNTlspuk6NuENkUCu+EmBhc4iygHQ8AqwG+fgS
opq0ptkhWE+cUKF99uTcwSQv540n9+69Vyj1jZnZivqg6KExuD5dujMdEyuGehhc0J4NIUeS30g+
DsPkKN9Bbenh/glQpNf9hqmFxzw+2eZjbUQI6anjfiQn1vfPYxpT0mhU4czMj+XTg5PC30qx+XCJ
WCihVeOiHp8bLOPwYhZInSYSuDkgpbrtLiI0RffWJfJqmc+R+ZTzEues2mLKSw8lxfIUDoEAMwvj
tH2nZ/aqSJ/i9HPCssx97Zs9QEf/vme6rk5O+FUtmyGXHDvwdnfNd6jtIGmtrjNNDjD5xJWHjcXV
AHWRzcmhn30Vx80ad/xc9Z40JRBl2WRHaaujLZxlSw1fB/4LK+JQkrS0LiIUcO/WzzwozwGeeeoj
TF49E5N80RKYTBO4IyE1sOtt3T9HyQi0JNsMUb+2Ge78UnGnJMFV9Qu4A8yJ4QzXsP5bFulppiMv
OOKi1NqaHrHI0kJpStLtyYR6SV6DrVJkrzGJCOQ++RgXsudBkl/ddMIhzg9lC32cjsldyEliRthr
K5LdmdUr/hiWhLfZg5iLvv4E+1RjY/ppgwQQC+GAMwCDM2PcXPenKWT8c6BHYh833h4tWW+DMwaa
kZEBSAbDrZ913IZwuvfsAS9ZcWtulfvkFuVY0XQzOBFo2Xlfo2INmYjMzjwqog/xCJMHAe9X+93a
WlpiH+dU+e6K42bc6Yt9vd/grzguvlDqDh7okzRIqtwOO2yI+8JApSFJmS/fdVoBxKh5CMEc9RuJ
AYmDdxIqXjhr0WXH8FSPrtvPHIlSiDDFfhIJNEAQywh9IznYq5vnAGbkp+OKzUD0acTR9afbjkq8
WgWt2G1JkeEN100oAavn8jqHy8b0Lh03tYv6drPH9N8YIB3CRWFaD+TIHCoevil7syv6OGKNkq+8
tWKGBDJKUJt4lH2frjiFJHTumUf0okhJIXZ3phA7uOlaLqP9wbnHXhFRAbEYnaJ7DoWuuDJijNbZ
g4Zb7x4zTpprnGNLz6z6GTZDiGD3pXpAfLgrKu+EUwJ38Mkm6VFLnWSi+kwGWNWDnw5NUfhTtWUq
MvNEQVBArL+dmmn91nS1aCA9Hsmkp4uFOwfRFWrTxdEfQecRNGSSgybKtoCFE9ewX/TrGAE1wcSE
R8L3wI+ka474zssYWt51UOPezNZhlUGDCeXdffdiqSfWiRHmoZEDfYdBQPKVcWvjFIb5IayGhwOt
vzMUppePw7TjNm2nulCOm/ltmGyscsn/WbINcPfBq6d386DTpWuExqmDmT2+w3zIaDS/Pn1S17R9
ZzirQ1mD7f750pZgwfgFgHhMlLWKbQVm5cCUe0givWSXxX+/EMU/YNWaamqiKJuGLsuG9q2AFk/C
vX4I4mWmxNKIM5qknoxTZKpOknHHYSA/onYAxaFEGkDg/8SbGXJLpLjwTLdN6hixFMM2hXaqLqEQ
pugLyRVedhCeQzll7lhz4AfqHpVLeZTf1nOG84FCwlrmCgyIMarjl3ZJ29F2JId0OTfS7cMXuSK8
DA3v9BmKc21/hbSYW01XhexnTLiszx5TrLmwrPdK8Oin884In92V2TWG2STpAe3G6S6BN903nHtQ
9TBZdTW2QwX9UhlfCLiUBqeD1MWBE0p8AA+W6JXXF2b54XMnhhfXHMoexlohexq6UsAHY/zQulDg
/OuqNRSRGkCnIpEN0/y2mguxvGyeioE5LUghjN9tC8mYFjgcMdaAZMSTWzcb7pQHADlG6OpQqoCg
E/cHbASwMchBMFJyMQV35wFkXC3fB+ULvWm8W4ee5609KxyPw+k6voEeWOF04A34QbAEDyxwGo6H
uT0Ow2no+74bAF5FUWQr3qrn976+ekPfD8PBbhCGfo9//3ZX/WhSW7btWga6xa+x764wdwMTwcIs
nLWAqD6nv7UkRt+zSAqgZAIdHTglQWhIneTNxbvpdLDbAWC0uM0cFW6XotYprcPGNh0MgapubU3u
9iRtAbr+7Bn2t/bkeMjsA1/6D+2b+O/685/fwLf6851UmWlspGRWuN3SFZdIQ47ngKk1ue4XQDBP
8C59Bs7j49+3naz/CTT5fdt96xuvj9umOGsK225Eif7Zgylel/IeWm0WNxPSPVxl/V5eMa/rkagX
dXpvVi/xmH26SnTH4oCr/o5MYn/G2eggMYvsngNyI+8TElyG7y432XuCVqanLzYrgo+zwyN1DdUT
jtALi77csTsLDGmLp8fQOMWoLWkzec+Nm2tWwfhdD4osrB8e+/4X58+n8ECCIu9PDXncjyntogq1
d4sF8Oi0Nla3ykUbWH2le2N+ObVRz0iK9L25vCFCV/idoEHTy8qYJzhaQPFKbE+aNQuSJ3GyaXef
g+2LEVbLz1gdp3h6Mzin82E0A9W0QZdqEQ6O1wvGsRgyx4Zkm1xiTjYRVvfu2T3PoFUZA2OSYIjP
32qHJETOS5zRXOxftxCjEXfdsbv4RJc5F6ywRKwfUaxMcq/uwnSN64O0hC7uNrP3Flrdu3QIiYG3
cVo8u9heT8SV2Uu/tIXSK7g3LRLLpuX+NJQwlbc5Q4olVqk1akpcwjxo5UuUqR1YygRQVstiyY9D
6g5av7ezVx+uc6O9fJXBr9oinRehikZTnl3nmNMm09MhC/CTWFJTJEN1fd2qR0Sv47R745wI7wGY
Wp+SQY+vCz2gryYNp6fsr77UJilWtUfPzAiXSKN2Bp9PGZanQdZ/k7+ox531bUaamUf+xqN/9mCN
X7YteHA0lNaw8zov8Fg4IjR+UHzHWIFmIxAjE7hBA9rOpzDqSNoj5tOCH0+DS7oizH4JhiScJkS7
hls1jrnKEChRNbQD0HqsDk8DJJZLFjla2hLp68zAto+B/7Sz3MSX+HF2bpPO9ETV6qHyxiP00lq1
+xiG9aEb0vQ2Sy1+LWumqIiDXv+bsDNrThRc2/UvokpAQU6VeUYcc2KpSRBlcALRX78vUl/t1atX
V3d1d5JOjCK8PO8z3ANIZdS7168Z+WJD3ocI1pTdRaL3eVtDdKxaYys7eBW9Lu6zdq6AE0AyY1/n
3FxplW04xRFw3/k5+vt9Lf4horCdjseKpCoKof0HU/LL7IvvVafidCsWV/Dpa4QL/GyZzcSDZHHf
Lm+U6endFSz8lqAZfPOTIWoXT0+wxwb6epssRAUsLswbFDro8Os61GYYa/O5INiPaaE5Q6K9mDyM
t1GFIl0hEjijZ2OC7sVyvbby6dnodLJM6kYWty26Z2cYlQF77sMbOlogTGV6kkjTxKVzdQYmaq6W
tkAaE0F2kCpPQExvS+31anQyGEFH5y2qHej1xht5q9tSQmq9cXpzVdForTySY0y47MuiWCAM8vfz
+cdq9JfTOfxti3xIx+J5ul6LBdhWyIf5DG71GW1D5P0mr+8xqrTf709tDp51Bip7LqJqIacPJ19s
be3jHBcrCREOXOZvNm/oNj37EDoOOa4fJDo3c3iokYR2kc6OGfcI5t8PHjza/2zwCplqj1Nj3jKU
ft7dL4shf4+U9jzIy8VjDaScoyVYkzIBzCEr4k0o/J2OVtioYGWPrOSonZxiikAUKUHPPz5fAdUo
gR/rQfyBZJ268dhZg8Z8NibY6RXqsdIQe+rJ8R5BLN8ivOfn4HQpYVEIO5CDAX8B3nv9ljFeXj6g
hxxg8eNbXDRh+bRHkFiYJVyXW6qsVYfW9HfNr7d68wWgaUls2aN0K3C/jmLEt5QplE6kPlH7asE0
9xEaNqleRU+Iy2mHwwRRFMUihA9vSCR9wndCqkt96yqFb/SMVBfaMu63qeQQ2zML8zREjLcKEC92
LgiauC0G1IZHksUp8ls0sUv/NOprQCqsZfnZTQefVDPAiW5u+YlzTwucoK810JEjkr4OEvj2Qw0N
G0WFiyGTpO/rxePRl1QQWJOymV7nBGaJkg3lFwDbgNHQbg7lKdMJfERTmchHFXTHkEtBjaVblCkl
fakitiF8X/0X1TLdfHh0tvSRIeftgaoeLen0sWMBb2AYaN2hYHcL8ehiE7Ab8trkp1qMVn1ALYiK
4HDLrzX4tT+2rhTWK9pqIMQZXR0X9BqR1/0aH1T2AsZHD5TAQZDBaZiEHeE3Ato1/Rc4Ru7vod86
PookMT/QxqPxWPw9Dc1A/xTqsKoXzKQqf2gxmWIa6Jz0zHU4wQFlu4W+rmvnJiom6RTz5s/7vxpz
/5sLKwzwZVFTlaE2ErXfGnPj9n0XX/WwogxhKOlsN81wgpeEZzmZFfsbt9bTwerppbYWQ7b/Rxvy
D2P1/37130cXmSC0F1WuFh4pcz6Zd/t+aniJ5NXcQmbu5sWVTSI02QBmnyzc6XcR1PsHAnxfyLsa
I/3vgeMnqv3PFfnlZPxWkw2Gl/tAe3AylmpKY2cwxZ99QHiPnHOgOAfhFOTTyWbahvKyr+ndxKZB
6+XLpeB9Pid0mqupZ9f/OEnjP/ROFYl4xvRYU6WB+husox6fh/VL5iQtj04/7/8YGAxMKQMDCPcM
UIdusIZQ9QHKaV9/EJSiN2VLtcJhLcZLx/RJTpjCW19oOkwai8lrHMeGtEZk4TIxThNbR1AqGE3w
+8ioyZp9sYC9O0m2X7amoxpmQDn4BltJmIL18Cn9oxSW/9D5/PX9/d6SPcrbs6jkvD+wFchehtpk
a0VvZ896OOpzqstZDFPVGjJoYdDb74juyV7YggPwcnpdic7fV8Hoj/flf873+Lfi5HwUbw8lE6vF
eAGg5RyKOm441wku671YgkePOpsCZqGxdDGc9mKUQDG/3hbh3t8JLtMLD11x5B5WfTVl4HLF/LUb
glMxUbWIKLBSkCzTf2DO/tRP+K+z+NuNXLfSQD5q/a20fAFAgcmkAQ2ugXB8CTujna76UHzBox3k
0+bb+9cqHf6hRfRfr//brdx1r+OpvXDWcPlargNzbqLHSQn9hb4kqvAElXp6TL/KaSw5cTXxw5DR
ONzwyY5c4DIJp7ZNzToIRXzr/pHNKH/KB365g37usF/yAeEoSfdbLnEHrYNOD9po/4GuLLW+w1HB
CDDkx2TP3ZPZbx2llg+AIkB00FwEmATiZdru51cro6Q/WH6IUhb6fPBvp+S0vTaRtryjeL04R2mG
8s54tg2/z6ayTzLTTpZ/X5t/3jN+WZu/la9yrozz45WzLAUANbCnycOAGCCyGuup86XMFZ+7JIs5
ofJ0wZYOhw5d2wmqRX8/kh+A6v/Eyl+OpN9Yfjmnw/NVKdURR4IY98Q8G4SV1tNCpDHmdJ6dSDVp
NiAX9yHrJr2QB7qZ90mszr7aVTf5OmzNePXS8QWSG93deuk5/eau+PrcqhM7+c4Qn5po+tFSIe9N
Tyh6fP798MXhH0ADrFd5NBhBHII99NuZPL/f3UDo14TgjVJ1UsypEz8/3g4sIcmIco9TO+P2Vydr
wBXoFU/XQOqATDWzufRFyuhLDG0/7kstwuDG6YUDGBWm4EX0pxGYLC0aRq4afimNAxAh7i69hKkW
Aow4bnuxSyTrMaGdNJsG0VtMdIPVxJ9KE9dOwY7cngBWnnZil7qLBuOb6c4UKdtishm54U4M4HSh
kpOixgkc++SmDDXKyXTzxE2J+VnYl7/Eng8WpP3NHB4vo+gC/iF5oSbBmX2QLa0SJo3sWvw6+UWm
f1N1zC//2FGlP0eF/5zl31bJZZBJ5+2ZqPQwg55+GpXuvG+qiTMKQ70zjFonHlbWEw3B0/Tv1/gP
KFCyi18ucR8Wflmi3UXuiuzIi1+NwTSfIRhtR44WzuL3LD77ZBW8/m26+M4iqsBPRDL+AQ/R/ryz
/efd92vwlwNQ22Lb3Pp7xLvTYazhw04+NDOS6XTVNAxVb35fzNmVaYSD9bdmffrT2cBlmJcQNx+y
/YOBmhXegZ2veE/9lcq8HcAkzVMvbsweK0bjV29iN4V2+cG6cAfEp2qKa4d1mWoxV7gem4znqymd
vuVF99YF0D8MMCW4vuLP9DoprLQI2JimgpN4/yrHfjhB/xMpwGqohIOx8j8jV0HN5NMWrAZrwIMg
79OiMvegAyqzdu8TRFtu6BDASsEUKk9OKbsFQH1tSucTe0vz8VHKk5IGSVjH7pApSwSvSUV0L0Nc
Fe8yaVUkFyshMfn76hGlP+VdP7jW0WCowrP5bflkjy4/3rJRBcgJyFiwv+JBkLOTzcBZzDoirugh
SWZEL4MRAwORAC4C7I641SOBHu/bm9A7jutDvAlDt3CNcKPohzEenBD7p91qPht+OugX9+jQ1ssg
lU4fFGctE0tdmaw2V4f42OdcpAu2NvBg+S5LnHC7yFNJfMazIqCnM5h8Cp+fDIWmXMRTAgY2daf0
E9gGqgmcnnBKgpcW1neDgzWutHq7+ft5+mPi8etp+m2Rt5AbVaEkkF7II5kVmAgxO+aMeRAZ6MCJ
uylotOmC9Achnn9Cc5U/ZWu/vvxv2fGrHbxL0HHcYw/a653+cfskZc8npMiRaM+B6tjzC3zHPaAR
WvD4lzv31hnGj8kbZJgWrDbbqL+FQvc2/RY4sTb1ZS/OMcnpuQ/GEwQDyhRqrv59NNLvJPn76fvj
PvSf41cHv3Va3uJTfeZ9dv+OABPfjWcSeAipkpzs93NYXJOvhzpRHOtkyuB/Z4xLtV3s0/ukt7jR
EiaD65Kta4JyN1IPCHD274HW9TEaff7jlvhjJTIaDKA7qaC/lJ+c4Jd4tn3XD+UyuJULtj3wPABs
XG0uRnmYQTFjjsbkNRnZmTsyQRg5I5D39wUIaCM3CHFnrMiwSTY59Tb+gGQm7hEPwGdQM4Zp9NLq
fcw64+G97RFwZRlS2928zxnj/dTpiC8+vkE0mZV7QiNQ1UdL4D8AN4zKVWPmSe5whe8tGm2Nc/Ly
aBsCeXjZFWDMf8V19U+5w0gcQmnlHIji79wvIZOb8amjvyREaA4ldE0t9fNNg/FMlAe3tHztejtl
1D7IJmBFwbCBSl7YeMnwF6mHl4vomQJJG90BVK2uaDBMb4R9FAz21Vz1qhU9NZ2o4A9iyYDoRtsM
5zTkKt+71xwpTwSdmYfiQEUmAvVdvzuv+Qgi6Is+0eQZIbJxIuUeTsXF01MSlEu3JGP5FLTVFwZA
lwB009/XsSgrf0qzSaXghsrimEJ18FtKpcmvp1gfpRqcM71sBK9frgbhpjEbXyWjlm0JgiK2jMi1
yI4cvyxUhO2hVZmZBagN+a+HeQ1kc2i1/sXs/KsBktNmPYxpzd5WrY3YTwBAb4aqjl3bivW0LtFr
8fbQnDDPyVGnH7VCAglIjCP6b/+0edJLouRdXnfILnItRocMXzYGFohw5P3fETJonK9vvlE/fL7s
Xox28C5+fqNvjd7J4fnN/+TD6MDoVT5kl89aSh4PV6FjjgsSPFuMOExgIdrNxrL5ruroZsA4L5An
Rj5nrWWI5NJOZpC7Q3LjOO/lpXYA/H8+0JwUwJPtJGg7OxoO+U7ofwJVG34O2BgezNhJS7WUr7q1
lvKcoG2Rkniv32tejMd1PI5PWir0DzrDTvAKvzucl0DT3od2Dagm220/mCehQ1ShF1Xouarny/rt
vPFWSqRCF9GBSI6M7pMn2pFpexgkYoTW0M/HWy8CLSWXtZQowWV9d4dgOZyrNwwbFJKPhrvxc4u9
yhsbN6eCYcq9oIMzNBoUIGrjiRBDZm+tp/foL6+BxZneWajM4CBamo8AJUNkVO8eJvbO0T2nNqrl
M/YR85SoDkUWxmxPWzRU42kOwWXf7ftrUjM0tOWpZhmSTjtRl2PBxBo3eVgnV3TfFqaBe4VfQrJg
pjoFkwcJlfdrCjmUjxLBodnXHtIZs2N83Z1nSNjFqvmGGY7guUn/z7zgxo68uYNYlSuvSvcejOM3
S/S8pE9s3YPKvIYqlIlTXDh4auA1Ctp0hvGu3yLDKCI4XAXVok9r7wBBjavZBZJ3C4AhFm6dVsF9
dSXPwjg8oU8cQkiaMtnBfvpllWEd1m7n3a0iFqKLX3J0Q1dNleCZaIzTRfDDdM03o1gJr3vEoEN1
8/JOSc+65B1DWhybMnv+JUDjXR8zZCgMzoAO7YoN7myiVgPHt0R6EtAn8wtklkxJh45qQmGJHpaw
ySPJKxIUtuyjh16SWzHCRx/bqwwIUjaSocEAfnUZITTrwHM22kCctsaJn5wsPHVRrTzHsODdWyCg
vZSld658ORcsXMfcoV0koCunnSVBtiJjJVtt0Ro/fmQRqpDePYCzbBbocksrjje4LS5B42Xh0zrb
XN4qyUlUnyukCuL7/hgcg7uL8r2ZzSR3FGvxFkPbY3Bybk5rPvyGdXRa0PNlraLTYUh2rsMjsU7+
9gNFqbT5Psa5vYVQg2uuV4f5rNldw3beOU9LY1NDTDF4/Ih2cFHtM3rYmT1i5lk5Rxb6xa158xeG
GIy0PvKU/OcLaSGPBR01XrOvFpiBrwpDcLlPHDX9ZCYaYsxgiI5g9cYAHLZ+pIu1DbGTsrB8scbG
2NrS8WUdWw8qIhbcHV1fzVRJ4If2xe33uqd99aSZ6OCcFNx81YR7b42ti8kAiv7sqddxBn5bLsqg
9ZQYXCXg6Kdx808OXQ13a12cxjobW4efTodu30McuvkuD8+AmxU6Bf1CqKxtTynAc+DudWZuq9BF
ZV1hSMgEitvjhiD4g6V+nXFs4JQlI0N9OONx6Kuy1uHOuoqNN4l9NR5+EVXmcDc0RDpPpmyXmFmo
DM1PEH047rNHKuGqP3JhX8IM6DouDS5SuLpC4zs3r/3zT5VkazGDt1v7CLL/bIxsXAmso4nFkdnQ
+MztJtxaefjwL46SPN3KL3ey+TDHAXx8/lB3WLWJBuwy54wyAuT9oEZmXJwXLe7avFhjpG5B9bqi
r+3z2cPf8hWQ70Az+z2LVqN7Y7LA9mkq9j3ijkZmC40U7xgf4/vu7WfeE4dhFUy3ZjYW+owomo76
8+aXNpBBny3CfAXX4GzXs9bpb2sM6dzGorWoQwSzUXfk3Wi4+15ioLje07r5HGPC/818hgon/Twk
BhDG4Uoa8grbUu+8OE7pCS8ld8ha6PyG0DGyC4A9zi2662gMprn9hDrf+TlpFUh2V7H4TvC0GqtM
tr1kOq7N2HXpx+gY5S5qUqAabY2OHLfGHhE59za/TnofmMfqsSrSNiriar4FXs/N0jPM6DMW8/tS
+s5np1j5rllHqIC7OR/lftsrl8c5Uon9fhX87Fvlkm32vRbXABtEBrVAUuulkLJnntn4hsCA8QOc
nTD5WuIP3j8ULtyTdG/M6NbuQII/9fvZRlSUKVO/5SH1t2Zvvy5P/XMB8E8GzHezGf+58z1gX8Lh
////uuTXTvNjLHHzA7RqpsV88H1fghCjQbAr+Ml91/oUcQiUzI9z+aBGQpTPSMcOogaS6soA8YNV
FbXrUXTqNwQfPoEcZcvGLRgH04kTJzUp2QJ0LBKr8rxkkahz7meUvWIMH8QYJCygBsFXP0ex+tnH
c+Hn43sznA3DLfxBv9zL8RlNX9Vn9qj68nwsW0DIF0c/Q9puGIJTy9NjUnxtwyIQNif3mCAfpCuI
CA08xYMIR6RlWGbfwBPyZ6E5qEwGwAnp9ygGY23c0SeCg8hlgLwxkmKwD7kTbobqAr9mjSNMC5Tw
6V0w+qZZoOMpizoairHmMERpzxC9MihMhARxPSi5648Wq9C9hjfIFLKDaKc5sF/0VbYWDDx9aOG1
bRWsdIR28TwekwU+zJOjgfbAJtp89QGQCHOJsd+c4pwbnRzFUGPVYZO0hu6WmkLUB5aEkPTLfiac
8LAMnyCxHxiDNAROFL0YqWY295aRe0OD6iFQdDTluc/OdsHzytyPqLEiiyyB387NWict4I5HW5Pb
YWT3P9e8i9k64uGNSQNCUDYirY5gy6ZAe5g7lqPNU6ztgtbpn6+F7tFBOHBUswVv3fLEhaWtBbP2
FJ6yXpzRUpaMjjYOSX2DPUq7OpmSm4cX5yIhR4ZmHaAycMU8+haNuD81wkBnn9KG/b/X82Cu7hx7
uTgyitNixMF0EZlLiOSoUzmEMm8Idq723vHJQUeWEXMHxRkKqCXbwJS8Em7oCb+Xi34lDvA6hD8+
85Gsg+cQogZBuje7DrimQMXLYRzcEd3YgpvI+8A7xXyIqg2deU5+DR3wYa5b/WwgfgcJBLaHfSPx
ONlICPDgoykYCkbyN39E3Mw9icddqe0G5tgMmZgYFYIdYI9I78nZjZJwhZ8cwY6QxgUeGn0Y7C+C
bD/JnnKzoDv51vuLOoSkKuhn8/11smRzZFabBxs9XVQHYVnCeceZ5qUdmTq/s3GLcCsT4o11tTAm
cLFMIvKRt1nU1ITb+2RPj5/KVALRxwbVWO8VImZhs6jdUzSaVV5lq0FDdoSUj/X2RHdoIq0J0gPV
3unNLuuJnzl3cxihcEoBR0dnwrUMKHU5X5k1jG82H53Cu5vkWVMsKwLUMJHu6MUnHvv3Cr4BoljE
1O1zgoq7x+guuQaaVzJ2oC5mT/RwloFFoiDZdZsrrNQyyQPJ6WZZINuDoLTr5BSBTnBv7MX17Bre
w+OmnN3DMQCrsY7jy1piALjETGy0Brn/XD6XIuUO9dCNq43KYuepKJ3R1AIG/10LBiKxPb4HwAzl
kQn5tM80aq/eA/Qg0gmQQhuX+yupLSHsbLR3bdV/WflSCfqvni6gopiqjWVKThBu4Sln7GzKNOMC
DNy7xQph0QqhojcW68NGM9/DPSaQ3Lf9WMFx1pGHd050bMBLkBngI5eK3hjwN7mJdeb9ntK+4Huv
Mbbpj5JAbOKU4v8USxRB5FRgHVI1fWEOtzz3JVS3pirC02dJqUSfhNhRf2vp/21G5yXf6x8I0vS8
bA9wL5blNyG9/kbmLlE+5EhNkXgZJjxOjvpSaJi0h1EqJeX3gAdjGaJ25hWd9wO0h8b1RB6Eq95j
OgwE77J+RwjzgfENqrUUSPxE9RWmN1382JToo83eMX25klg0E2P5U4zLVYf/ypxWWb2qVyKd208V
+VC+lmnkf2mbvp+fFAusYFCit2QXtRUcqnrdTomG+iVArcE6Id7Gd6aQyKyGMgplVxMbFGzlK1cM
BDeP0b0AeH2NqxDX5u+OIE/k8vGBKRkPYh7FkQBDX2CtsavDzhfWl3mDrMyk3Gmp8qEEo/T+LUTi
gcWZYn7IkjnP7kHtVmlJCP7ZUiESQ3am850K6Ma/SfBfFrKlR19AK4AzBLTQrygDv0+WjjyI+fRo
6lIuwB40kIWkGf1iTKm4GMW7ol3pJx8wl3NKyMqDLK18IVLXEtH8YQrxlt5mQMJsDbzbF02gfW+O
Ekvs08NEiwRb463fAmmf4VNyI9XG9CSWXCnp8SBaynE5XaQkfRmnUcyNXWq7ykeaFycaIa54QVLE
AG0+frVOB5QUqvNC/JexuQlD2OTATSVQQBOhYu6OgakAvCPCwgNjA2Rbm8u6aLc+MQni04gyoqI5
Wbt7QqBBchJq6fgD9R1d8DrMoo6L5x5Dk/6SokiheA2lQz0nGHkD7+7U8dWUvNPHixJJAVmWgwKj
RylMjwn2J1+3QNsIzqeqn/djcIA0DdD4HJIYnBbnlRyLqcK7zszSb0zcXpzWlYOOnb9yNUfGKQVC
/lzknELVNfkDQu5qj6Kb2aPijkEXjQN23h1CUyaG3PGI58MxGZUJNaw85XNEbBJnF/a6yme6cCI4
yNEQ2c3j1zEYOVStDIEl3vTFr/RtfA2uHhLItHvgPEYPX4KHLTq4efZXBVEruy8J86RMspDJHL3F
VwD7EmLmKB6G7wObCDv2PZBXHSlbt27cm0lRSVfpHV89LClA9TGf54gLHw8gWhP9JZWS1tEo4AHN
O83+Zd0gswB6j7KkDh59XUWRXXuI52sRQqU+ISh++6IvLa9hs1QPAr2nV7JNWr+K5YasDut3cEzz
UywckH9P6ll/B1x3nQ/tQUhRStjl5B8DEk7eaEyFyS9CzqIErgKiIQG//9dH/L4iuH6JyHaNfFIB
yKAlNdWA26rfsNkEP4qoiDAf9CijjMwdjug+kjUkoAwR76Jcv3MiR/YZp0S32188fLmB6aqz7Xxr
FyttJszUmbTJ+kdDw5zBEsoWEuiK7XzsDDaYncSP/QhQ6zvZ2qIlORbhAxXIRvdj8Ff6KUQDXX/x
HXG6K2Pg/C60S7gwQgCS1s2dbYSZkXH3e1eg0sdQ19iotGMwmOYJJWeEQHf83Ci+HA5Qb4gvcCzm
cDuGm+HmwvBjkS1eD30044fZYjzU25UwA0WwUfqfKpvbik8yxCKGeMrmsUdjerxp9wDguj1Y5uwj
/+Dr8qvbA9hUEAZFeoKNFp5Jt6IgXrR7vsSjkj71e59/gHCmPb3ot999twet1n/SAKGdjfcKf0fy
yQ4jxsl7xZf5x/99ElfXkZ5/4P6J78ziDi5kJa7AUN8XPB+b1YpviSu5/3ROzh/NFxYTi4ppAo/+
edjPb5b9c7xXmI9fF7wEfLO3RyOiSkfkQk8C7ptirkTy7Pl9nI8TdHzYECsWUOer69ymBCbTaKe5
xbKx2UZtfMVsWSdpoJyU7RdRh2TTzo2BKxB2Kx8VOOukX5zKLMytwyTErfSXWziKq0VgfqkcRjoV
Uf9cbLsybdcHI4jMRiNkypKCCXElf8q9lt9t3dq/+sUyZ3loIfmW07EdV2a7FyYvK6O8vdIsudCE
RSHVafz3ZN/rtOHrFpGv0A15WTRR6V1cE9FjTjFD3PbzyILDN88ZoZpHFjukkYF2NFno0eJchddZ
R3D+uE8y7+3LfvN1mdfha4lPmlHwcrCN+trXk/dlwqv06j6Zj3Qv6YPch5AFKUcMl2yLxaLsXry3
y+JdPqkPBkQUIcxgSJ9JxGXvnIj22zruqpDlGxANMeCoac6Vc3FBzc+JAvlpjz1sIaPXQU5gYH8w
lojEj+H8uBJDxX9uBqjaHPfiTJ5BnrmsKtxdNgLyQ9x1e1Vlhfbepgii0NDPJhL0r5kUz3My7Puy
3ycwM1Wmp6gOQGd2ezQdcTbvGX3wrJGWzCl8mmVHCOtX3nvFeuo/aWjIzgYVNz59DAvbnkPLYrnQ
xKzd5wInlkRdPQN1f4lu6MncTuYtQiThgz4B8jDP4P5RJ7doW4MEHSzoU7jCCvaCsILEtRgEFC8f
VTNpPs7eKziipsaf/S0SVreoTi5Hbj1gMOH4E8264me/GaVy9D4c53TxZ7KOVyrNnybB1b6by30v
Yt4/UZvyvInmwRZMNQ+/5VT2NU9ZylxgZfl2ik0Tyn6XlsljPMm5U8oFcyTYgrTTCl9IO5Pyfl7F
7Tz3Ov7Jfhtr3plnR2LVaVgxeHNTVXFXmPt+h0BRSO/7Vs2yDi/zl7HHwsyp75Ot2zntXKTbRnp8
JYluwrf/2lUxJSYfb/PxNy6xswFf98nBZf6TRx/b3ur6Ni9nSOrMcbVj1sCch+9d5nAv+sw7H+v9
r9/QdSOh5pGIUF937CKAf3fX3aX/32V+2uB9tSTEe2385NQ3SefgAEIsKG0Wu3mK610FYp8NgO/2
t5LG/VaGoo/IBdBEvHIjwotFOAp4RIQYZlitJEcNjykSAo5ELaLEQogaR4Q/Q9jTrfvtAwVn6+y+
aRO2VDvbVLTg2KI+gI13jFwUBdxwStsOsilcXOfsooMwE5On/3IeoWzhM+sN0PqehI2ZO4M1qvb0
mWmYoulzNc9pFmmxRm+6cbrvbA4nMo9pKScNg7xscwnP8WM5RmJffRkFXgmTAs8+2HrLE+r0EyVl
qgmVeS18QJRQ0tO3kr7WW1K4E2jliQqvgXYGDeWdPBKJdGVwW6lhwd6l3kDjjWanvRw+K3abypPD
Efva+DNbqP3kPlv83ElEhJeuzthQLqsX8per20rGqGOlbHByATfNbrOXReO2V56T7aZb1f0mQnAn
nJPiYvuUEO7ZEvqof12IK3BPSoyrKxbtvBDuwqvzgtuXHaycnDmXt1Wx3/pbfzjneGb9wypPTIa4
/Ck4tub+IK0QUe2PkgOp7GaoH9865r03ADLUvzBkIIPAK8b2iW5hUKwGToXpbph9SVgB609hcsPJ
jSM4rgpPDk7fowAtDg2+QqNLhxWxNVAXcjDgRMizCmH6WR+iKk9iY7dOq7f1dk+ziknFfa652/U5
zmMEd7acdXQJlVRJmWa+EzEZfbx//uHygHQa0wXQkEbhFR4wJrixhEJw/wUEwedhFDzc1TBVAzV4
oCe/BMQBP/D76L0cMeisi3ubVaESCQvyD/sZw6hdH8MW1ZiW0AoZGfLAILpDQVbW4+iybNYP97Sr
lsWSNzZKRjBqjrZivq3MqX0JVfOBXcIbU4MzBgbYBJC3yg5eTkaWkpwYHX6X/Vm46vl0CspCxY+7
f6GBOUwf7tkfcQbGKYvuiLJG8Q1hJyh2JVeppHXV76hPV0jzkAyPAdqOliZl8g7/c+RC+juDQp5I
o0GULNnoBka7wmzHKqL+LrsuyHMDEP3HqHeOojMjr97efASU9BSxFZSLXsX1vDzGNzyDUMFAQ4wm
J2V630pm1QZy0Ot9yEFGV7K/P8Qk90czZjP2IL6bZAHAUnhLBsI3mGzhcE3zuFsfyb5fs3FABvEx
DO+rG7KZl/UwGAZjUG/DQEyHAai1u9t/UwnUuYon5u0rT39YV9RshV/4ED1QO6JCOdDFJpy+fVTo
IybVgjgVV81Xt+qX+f7GxGUlhGe8EiIUT9vnsnrTszWHctqcMPNaqFfrqJlnpHq1+R3vCbQt9LLc
HxFqhB2Eg3f+WUpQYLKjzY8vktEO7fIJAWNdqrF4sxRl+tCw3NbHsqdurft90sKv/gBeN2iTLex4
aq1RPBoFGupeWJBQqkJ6RVIVo7EVLergiR7/rGMHurijcl0B0b0uxtfFRZw1GDcRSU9Gk9kitmko
PTDKGlmKYFf55lStu5HT55ede2bmU9sZl4pWP2tJ9CBkQA8/QzpeVLsrGzo+M5yP47S5TO5tgFja
CsL6g1EIMu/Jc/UC0ldguDhiLY8SiZgLKYLLCjUDx14gcgB3SFHg6BN5pzSeCB2e5CC1Aj+sgFfW
d71R03ybookNXigFg6Q7bIc9YXCUvqPXDIWDMcSHATDah05nNNBSdPyp2a0XowRKtUbPvwiaJ/3x
mg2f06swqx9Rw+SqwdNSF9T5ObOb1iD6vStHO82fgj26GEprjGTUYBfnhl/0r9tlhtccfn3jpOTt
IFSzXeJpXp6tmpGclojFXB5F19dceRqvbnqimf+YcrYe4myMKHERj9voUQUdIhsq9lBmC72uZm5V
7LF7WGN8SF5ToHfzcTw75dgRz+nQOe8u6r4V+tG7hszzdlruHzj9hbmK6Y19UoPuDMwivL9deJbq
1b3TypYt4WgVB4mS6LxURJyGQ7Kk0TC4DnVxPJcZxc3eV+t9MQQjF2YynWs5EvP5tZ0TdbewJCWz
a0354qr4q2XO42pkzC3EPb5c5cs6H/GUWvLxsp0/JbNm3k1JdF202znvlMOQ6AFXwVPFrNCobu5Z
weTIrTWjQHlPDbS7foFg/IQBChOohdiFjhhMHvQwbtC/py+oQ6Uji7tjEx6H0bAJUEfsD5N2IA4n
lTMGXMBZ7+bbYUgo4f4q65lSm29sIzDj+xopwRlHF8mgnHpsN5erkYvrso1U2hBYoF59RTYhNjNn
aG0uvcb0t7Pum9HR3KZ4DFxrPNps8Rk8ZA8s1PbqIl2jgt3rHOWi37dohVoaoynwiOCh75OLNkVr
bwxkYofCZ6ZGd0KTPAGAAqWtK/TXAdcAIvjdhGrzXZ1tCQnEw3t3ytZYq2+78CbZ2ZyU+Kaa+SB+
ZJP6Hm0/62WHjQADnYL8jRbaZ77D71H5qDB4ik696DLdH/PY2pQhNI5mZ/r+sRKUe0byn9lOa6dI
nLwng3R7xzUNtK4JUUrSZsQJiFAlg082/xcUQLSq4LJiYEXqDtltl40d2BP1Ab7eeVo8oNlPoT9F
JSzfj1K18oNAn/V7gKOeB0xxcLNRM0WvwuWOxlwZP6ATPHhrhDJiyC08ZkbEYR8GaBeB3LlvlE/W
H+VVcHeyaip+XQZTsdOrnVKacuFqQdHMirfxZvqVOyXmIiKgei4RKimPk/6JvKQFcBTJq0QJYTPe
vJNTBvI97JI3zVZtNhaclpYTsiq1L1qtZGELwq7Ojv7/eDrPJkW1rg3/IqoUJX0VFEGy2S+UdrcS
VJIJf/1z7TlvvXXmzHTP2AbYe+0V7pBjR/7XdCHmOr1mg62gkRGkHleh9O/JDZegsfdaP8MhyTFJ
6u+jmyjn9pzOZGp8UgNvsHpAgYADCe0RgiPKypiwpoLbde8m2lWo9fWedig2ZHlbOlarb9y6+W9L
75xcriPgCW2BbDGQJ8+X0K8gO1CZ37zMCx6D+JMT3BHve0PfG5lE8oG4Jyaeyu3NwoBlbExumdUb
6DVNiL8c2/x+Pb8jRCSq3XjJc0cGApvc9GLLJrqeVEB+e8IKFRlh5fIHNY1Y/UChLCOgw6PjaB5H
2nfSCuI20qIzeh/7bJttWYYWR2qUlD7dE0nQ46oxR0+3dgagjx5b2hVD0dDQIzjBr4W+0j2MCzmA
KsL66MBb4nXLdfd3ia/bL4MNce5rbufIOyOWd9cNPM/dzRuH2Ybu/uKDX9Ilqo//MrBx2KNQ+zrj
w7v7MHtcKvGFG8KlMCZ2C9xryMWbcKyRK66qPyMBPntfDsJqZCqw/1sz/W1BXQIIOX/7CTzoocio
u9byEIBB5mt4g2w60XTcGHElcZQbZEfxCxK3nCHRa+FOVKgTrj37gWONPJ77xQ9yhbeIpGHS9NOe
uR1vobsx4WdAmnH/X3gKktabMqrSjVl0kwawZWMqDIlyxHTg3ZkjdgWl2de8GmYHwVG2hg3ESbMh
WYOCxoNv1l2dSAf0OpHtxPS4wjcHhTAMwLoZy0L9BphbAQSi3XE1MYnqWQkoZMBIRAv8a3K9WDY9
z8s8pHP4iWLgsNKlEu/UKVpjLdw+TP+w12F1tRZvGyagplksM5UFJkiXE4IanmMjafLR8OTTH8LL
HcFFlgErjdm5M0rSX1wY4c6jk+90zHDwtfzj9Er3w6A4FfdJwam3rPcZB3w+AU6GsBJ1INa/N7T7
GQPerKc6KeoJZSJ/8wZX1k9AeqEuBHcUvnA9KfqJfjVvyK8RoRo4qRvIgQXyYd/JG6kkzJKJCCgD
API/D204X7DUhwe+/R6HDEB4umDwy4qXl2/oNX8OPbdGY5B0G5kylrd4V6Hqxi4pTDImnnTYi53z
LqzR9r2uKvP512EWO5wY1aQPXswHhSUeQV1neAhYC4w5ioMweYHN/vBIqLXZ5HGfaNuRR3fgFvNv
7L8hzZA7dqzv5EpydHivkcrTf6XjAzNpWewWAq9xbIijvwDgCaE88UebNH8tz3Gg+iE8cfteLt2W
hM2brvgEkeRThVa7Aqvk325fYW4Fa13DcdscIXyhYW5iNoiP8vjrls+tFXx7+QgvIvqH6PR1CTO/
yrxdzC+SMgzt9QnZrcarJ31Amglwz1Xg0JkIbOYcR5Pvqt5/fsfnGsDtUtmS19N1VLCd59o0az75
60R59pxcz9mpcqUDlNe38/JrdYJYjwQc72XiqMe6RbKGwwVbtUc7uZ8GuxtrQdjDmfz+3xdQ9K7g
alm+KW5hCGRZwD6HuomoQY0JG0bEAEBUjCgt5Iw0TMPRM2KcheNNwPXGwxZLgN8+bDncRiJOaAeu
Hxda2qSr0pY2zY/y5Ra0J2471GBuELcEd4FlzjtYDgPWlEo1zUUlmLyj4sTtuJ/eiG2RVVPKvEVk
u1R4zpsvVBHrzhRtTh2iC3k2kB4sx3E2ZZS1piWnI1EiWcUOQcQdd5Rf2vb6xJk33bTAJlY0RTRE
/nCL1NLJjYjGW96wUh4MwtONvvl6+TGNn2tt0QXjzWWh75U5XiCT+wrZ2i3NtCIs/z6JDpn4G1Mu
k7L3awm4RyjvWUPbPuKTi+pOjviUxan7UT3lkK+KA0FnREFHgIP2Tepwtdp0+kF06kq0ssgo0pFF
zdy85mPeE7/276Q8UOXL60f4WXUHrFAyYB8HesmXA2scwZAFSBoWmPxXAMjmIiQwyQzgyv+0sqQN
7b/3n2gLX6ACjIKUffHLw+sTcgEoQBCBCNPGkbtILxvb2WqHcASHXUshQMiiE3C6YzKOjBvAXh+Z
iJ4wfN/UMf6EWKLwoYzz/e8R78e7V5wh384BA4W79puTUaPKCcNKZlXE6bHjeILYJPyfiz88rk/G
Pg0w0UasHh2MHq27t93BBL86LxrS9FRoKKX2AxNtOhe5yRcdM6TKHjK4Hk0ybLfx36Q1BrfpZZIP
Crr3C/dTa4j3Zi40ufp0wu///y1pQ0rCWC860rTUNr7me4xNoHgSlWn0R7yQSpowNvPdE77LQXE/
brvBvCLAcoIcRAL2w9AQKaN/jyJi83Wek55OBjgcD27mpZ7gCvrFwZLrapjajRaPiP6foY8XG4og
7RGJMB2dL7KI79T4hl3p6VVoPOmxYCA5Pkv0VVtkOfwh9sIKXC5XR8NO3E2OSzqjkLjITTftGRI+
CueXAx0ZWPFDeCEId7Fj+wixq+5tqpIjCkR0MwHW/tL4YxACuqoXB9YQ4bfRJGXwg0xMaSvZPH/P
9G7BUfWo5u/uMGptYWkVtns0BaTtK+quTgtG9mZ2RoCyRaZMn43QeemgAyA3jtLp1RzClk+tJ+pr
C5zV8CqL2h3W4GQNwwnERzpbDyS7pi27mk3XTJSIP5VfUKinjkEyEniaSYbENi8o6QsTS5JvZZFE
EQQ+lTVgt+NTCOUIeFxrjlgAhYmFCcdN9cdgo1+PTkpn0rkiNcH5leQemS+6xWjzCwma4ZYWWhkT
eRWcBqXCHBNbUpNTD+Fgm0OO5IU41ONwg8gK4csQ+6gge4E1h+LrShxZh+ycbW9vvJ5GaMvJzm13
231j49Cer8E1wRn4JU1fmwvaBZxatwhNkqvbKULn9PNF/f8kcPTdRM2nMPOawv4Mpp+EL9mlsC+M
u8VH4obSQuCY6RWusEk5njZWU/vvckaoqIYWsqQdwvs6OqhknJQZRIqUYHEXTTwOyGxL8uA4xlSc
QuD/EHL4cmjB9z/QQiEWGAwMuB/2HQLnJZ/S5ioZTjK+/Bvvckdaq8t2+qdaABUCH4e3J3n9Wc94
9gmqLCmOiIxs1s/D7dCsibnSieuKqgPRmCSCbkwv+IelT8mfsbW3oPtAw3nD3RNs5u3ABIRIL8WK
TfJEOMLn88rh+e/QhVHOjJSpQNwkHJLlgfGZkJz90HCtCgsWBtc9KYHPU+MsNRfE82/5+9jcz7Rl
aRnLzmsDTtaTf8er/pek4XXmwXTflpx/7ebfYcPZrtIBIlDdNxOaWWQEuI1KfwQt1HdSlOR6s2JU
SJYCUP4tBBS11HyEhEeWSg0n9ymKAVLU19Uiy6nRgSFcEqNX8s9gSWxl8kLPl7yGt8zt+JzI5Z+K
qVND0lst6EyYPArZxbK0PqciVN/mC+8efhDHC9E+oEhgld4OyG4UO/2vD/QzamwvmKDPDZKYK6TW
sn9qUQhI/eL1anCIbp7HijQZEbbgum9QRsIZuDu+9+Olkah0+DTK2UvMJ1AOyoZ27Yl1UISDzTgk
Pr4OKcF5La35yJRMH3dMin9fGYvRVjp84id60z+fmEvJ8q23dZSlk+y3jEkGuWpk6mTF+g9FAhey
OH//ndcPd5TkUwcv6h3FNRuJYwZnxsHVfKLpJu/IRrIjAe0Ne/ynOPH370hclUJIi7Dd7mfRfXWr
n8tvs7zPP0kaEc6472TdJCAfu1izDJtt+69Li+vjqgioNzGhpkf2PXNLeLtERWldnCnTNHFDnxKl
2fi32H4AbEOj/2H7kKzAWECy87c6fElLTjxIYYmAqK9MUgdmLeCW2hUpJ/qtm3r1CO/Lmnaz+tPs
2jPFCv3SWPNliipkmmmrEEM4OVkWg9/37vqXU+LRIAm71eCnRcuNArg2uXJEZq4H1Br9h7f5OlPD
82QoT+FnAG3kTJag/mQd37ZHCB3JnV4U+FbdFOykPmItV0KGkIz9vlFDUjHkC2l/MRTKRMxg8Y9X
j7M44slMmBHhXrBnZxL0mjcfk8y12FLl2ekPjt6Iq9zVxRB4GxINYJAZN5HwbQmB8u/jpEejuAgM
n2e6A/PsUOViGBQ/9xePLoV0EHngV1xdMUW/imE5yXi+aAEGKDFCyuL12eC0wyhp6+UYqwhQnTuB
9HxbJuqazGoOTwt0//3c7TN0R7cceMAwFhQFcbpv/N6/LpmFh/w8M1R6B51drxQq3EeYx3w0BYbF
aOEQ7mq4TBl4gdc0APHs8X4DyX+GjXdzJDrxT/4HhW8XicqM1vBF5+Cygp1Hb8sZL5G09ioCw51J
0jDpdn00RK6Uz20c9KVY/Mdqhe+wf/llqMt1xXniJfq/RjwQVTOxpNDNF6vuyNmc/zVu6g1+3p7O
U2YJZavQ6yKzflDuGmIl398W/umdOmeDiLjCumQHGqImoXNCmXLPOKDFaVRTdREYGJUjF7TnI1+k
ibqKxr+UPLwWZxNLD343ltidhPiimNRg+ihOfRIESYyBy79/KMA9+aSmIleOYJHoS4zpXtB4v5iN
anKcU2Yg/PbkPMV8fHYdWAMYo0Q9mm/bD+b1/0ouxqjSzgjbJTNeO/2VAnSOl3qIOYc19h5r5czy
q36GiXLQV8OgZSmM4semiehgUoDRWl5D2nRlx1jnnvrz2nx8xuDJeyfFjUNLFLS4PkPIEWTH5Lkg
iUT4pJg/AajmS8jIpwGMARBcW21VLXpQ+FBUtpJTr/VTurjtu0j2KKjLlRx2zHRGbu+VyxrTIJOM
9bLvaWug3/Y4Xvb5Lxk5D9XO5GvpTv35QrZgo7LnNyiKsXkk/z3LNgBcQOCOZ1T1Ue4wtkHS7BF8
vpCEB9sByqwvF0WE/XVbOh2OdyUA06V0GHCkMuD8m458Cq90ma+MgxjF5dtsOg7lkKL4sRFmEtKB
Htmu2w1+iqDygJosaidbXkDHPM7lSsd9toyKDXt+CmsFN4vcvnltPFjgeOzJTr1t5wIRk4ZvOEjI
y/2Od/Xm4qGSEDcrdafOnsvR5po0Ue89NqJVuKHxf2BGB7uh8m6r69Hw8/14+0Qnr1qhfkd4Fopg
ArNlkNtIsYRygjzP7DToneeK9oW+oxzAqMW/2NQSc5WvyggfFFqWMggFRGZnSMUhYTaGJNSD5OnB
9uAGyDFMnnznwPke727mM6LZpgkZ9ryd6yEIDhhn5/r4PbNJxjuaeE9AlhljD4vejHabUnfStZbS
6fNp5pmlpFOR8t5D2iwEUXaTcrX0xnoQvPopUZDmVXeZkp4a5MQXa4TuZmEO6JfA+zx9tiSWGekl
whX/MkxQBXdcmwuL8oq98T1V9mhrLJiwC5sdBZwhSGwHh5sNEBZtCVvCuRzrCDQsGMHUvR0Zpwcf
J4sGUz3OAzgMIfYzSxo1UbeHRTH/7vKEI3WTMTXGkugapIvBzK7niIHXc5IOMiLGn0QRhZ5wjy27
aEotOVg/Sf6nwYTlKeaqw5xt1axVj8hAVFpDPbbT8L6g/r+tXhsVojHnKz4646gP73MOdDrgR+6C
NTzjVkNMp4lFQUPWQuYXvUhdZS939AjNiMGSFIYQtEO92YjfondKSjRYcszIK84udamtiUNUh/yi
P8rbJbir4iFGcvm7nlCgSPIY6OxMZrSbhmPYW58zuzuAK0oT9nGUzvlKXmpxfU7n/Y6pos9JDfGU
2e3nyLA6oNFHoZXo2+xYzI9S1EXoL2KyfuumdJD4laOXliEALdLjwS9nKR+Fyq7g+K7NUWnJ+oQu
OlOFIYb1ePNQOtJ+69maVJLIP9MUoYmIqSO+Daj5QvUAuIzSEc1hkkD6JaxSUqqruf2MZ1zVco9w
NkkQzUkE7BkmqD/j2bSPeGUycm7aF9rpWxyxVCdUEQRgIGAx0Mt/Y9r3X3lQ0Eq4T55/YLdfJ9YW
h6Ue5R7SkWYdKVNc6jbcr93tNzsSOvs9DRWiQYK4pH8PudSPM8cNVTgbiDs851qxQ9Id3VMa4PLq
wf4mrvE52N8c3f1eVD9zxLN/aL+SpPG+aaGmc++y0nf6vIz4vKwzEgjGNYh+0H1GLuFcHFU+zUL1
SLFG7YytV4N8EIkJjQIJNsLLbYkWkg+pI49GZyStCQTl71ueXBPj/JTJwwY7MiBONZbGO6o3tO9x
B/mlRi7mdEAV+7LS3JL/0+nI/TeB1BhaNM5t9fRGruRXXrsRX+Urhc51y7983GFcevKPEV9Wn3MR
aFhA0fya9W5qclhNWy6f+K+jFR1zuIj1a9V0/9Xl/TyM+7DZDcLrQl5dF8WWljn4DQ2EYhVDKYOj
VPr6BrAY3MQH8HGBeAOZGFWwKm7rEcQCED7+NUQVnBj7WKjWx22Q13xa16kyVUB70a0PSqRkSUz8
Gret53TMW37PSr+djy3I1hMllBY94HnkAaLSvoPX/4CfQw9/glwjkossGoRRQLRZD/820zAYzXnO
YfCvVR9I9t2+WRloX0STZ/UitxHIZK6ruCz5qQolZQyimqYKqZ+pOMPoCksixfhwFHNuzQ1fRGGQ
vChawU1z3rN6A4QSSJ1GHlQjw9mASQCj64tlaMQjlyucmQZ6ywrnzBPggzYdW3qIwOrs67ZTLIBD
CZps543g48pWZTGg59qt3QBHcThzBdGect36HJEex4bCulm6CeYMQqOE7YbiCvDvw0eD2U3BXVyI
Eu2m8fIIVmlA4WxdAyUe2hiCuOQDHqnvdDB/Tbs9k9u5cHbTKU1xHLPJcjHIeEHkeSwuDsvAzvcy
mKN0Jo5tihyINQj/uIJnW9iGU1slVPFKcFAsxQUx6OSRxhBEnXFyzmUYvvqMUQBs1RJSEXOWUBV7
j3QPekU9BzazaufpSnXa7c0Xn5RQTzk+hzKF4Dt8jESNwSjOBN8ld9Gy54ppZssdU1FzF58lh5/K
9rEhP4FjfXq1Sb7jlB5jM/ZE4xRJEZCqsjvoPU2nNydLKv6xXA1dLTaASF3D52zIP/YzshGQshKh
AdH4EYBctueU6YnL/eHecICQbYLbnVVztJmdC/KekAndei790aFz4C+zfno+L+0+1jKNFni3kK4s
+gDuneGQYj/4lzu8XuVwZdNp3G3cy5YXKBS5D27Ekme9JcxsLgDjDaeZS3CdZcyPrrBLJaC7mi0D
lYFvigNmLchbqPVK/tctfRCjCJUChHFEnAoU1qHh35wHN6aY1vYlGsHkIR2YZkC9Ri6gHM9wMyw1
OwBgnZPN3046LTfN1LAkG1F9BwDI7AYEFAP2acPfFdQpUHGfvD4XagYTdn4BQ6P6o1CPWy9bjWNS
x7k+u/sQeleNYFOQ1jF59xoHqX74s7199YWHJwznIAWR/3TvwDQHPIca89L4mKcw6nLyVEqMeIjZ
iwyP6DKDuR5L843A2AMeBOVdYAwLn2WhONl6BGOlIv9TnMIDN7TXE9gD2yIu4v70AP4/Pl1jfVuD
OBv6NXSLF4OHIiEhLZL8tw4Gu3Seel9bEveGSyPDwXs7b6eLeidbKGcMGoLh+ba67PXdY/Pvx7Jk
eK6iLLnwPzRsuHLw8KIieO5ebra5kRIKdnHNDRbsKgz2YtBwfrtJwwvpOhrDfre7AE9SV+PoEr8D
oChb1ZEdKcGdAkV9zR3MjGCI5m0RsxTCr4ul8wR6RbcdWIZ9jSVg/53DhHiqhzlJJVI79sPHBsh+
uESWGS9JtwjtTSjNLfyQNBDy4hnRL51NSmAqrT3w0J0AfQV6Ks5IJeQwneMTFGjJZyEl6ey7BZQ4
q1ajKVL88FUFlPA50ydUm6YggI8gBPSABbmucLnrNcQKZ8zfAkKAPdy5yLM6SO5ZIdD5n2HYx5eT
nKiIuCSKE+PhJMOIvC0MTw4UxGi1FaoWzbbZVqIBwXjuui7cj/+C+JutEdPnZdIE4shUXlB3+DBF
1j3wXmlJ7IEcIQF+gtw7652Prc5uEeHXbaKn8+b8x5bZ+xCAaSUSma7JHr8kp/cIGEgZ3FjbvXef
9gspUpwnRHkE9V3x+UDHOIIFKf1TjYXfss6gYPbbzG3tazBCrICQiu7725MBSvcO5BKnpGHSeXTs
qQpswd3PreEUljgIIj2529oYYVPeHj/zoQ2uLzNmoAVnLSdKXEWCDARRULidoZ00nGaQ+MW+7B3x
6oPFJey38nwItJ1P2nk3slFxiKe0TSQfWxiCV+eMWBePoLIYgCouCyK+EeskAhN9CO9LSZBHhPC4
tNYkGZeoAjEICgt9bkpDqKcEalQbWExc/jGvzjNECHbM2jUQKKpFDmleRkLugCHLzGBRYdHkNlBq
slhyvnzkzOZmA06X+FnBeW+c0XR4lOdPNMGVfeFLrBKcIl2EQRABJX8moHMU208TUWoOaiAg4jtQ
24Vb+BAoMdTQLI2LOISSU1uZxyxhbizFo5tFayvObYEugK1M8Ix+IWOEabb5mn1mAxZqCesQRueU
giZAZcKvhvBbCwi16uyyAoXEfX4usFYXWZLNu3LwfSK43mCQFv7VHlh8BgR5Rk7LE94CkE7WIIAg
6uNhCJmzc3H4gJOmLfW1oAKX1HujKehYGwcbXwllf+gMiVASgfK2EYg85K29D/IPgtbVQS7+wjWX
pwNMj0fLYagfhuEwvB1hR8FAFzzVp1/CJdH/2pDZ5Oe3hIwimKCQTmCRIoL/1rFF+5BDgxkvUVQH
0dHNbkkJaaZzZReMY/yJJAIj/sHObWMs5d6Ej3/IvAKKlAi7z7MSZh4aKatCCJzw9nAyEX+drYxl
vsl4nmY7crSwPxcrRJaLVbN5nqVlxp9ZVAnuHUpCnsAqvtAbV8LnGcmF5OkKiZhHPknj6+oFCQBq
gQfDGIa/MR/BwIZ5E35+Cm/ED0iopHx/BGNvGA5sIcZjcHUNREgGgQSPdxg98ey6h+AzXHFtmB9C
4am4TqrbbaRQcJxkt5l3894tgwpg9ZgUcgRV9hY0x0tSQzGkiQj9dWzrmHGwhv7R+UQMkhaD4LEf
JIQnzFvS4zf6RsrvOGlouyQQ+oAFroZ7RdD4tP+4fMzeRvt/kWq0v6TWl0l7MWUw13Am0yYSjfxu
q6A7mMhoSDxMQ7Aw579QonkMnDCOQPd5MsBB39ll598U8dF+0S1G7LQWCZLFi6Ptg3Dr/uoPAsN7
c0YjnDS/AkOUWMTS7OpAWEaHB14h62sEUPs2SxP2CYQ3w9GDcWLwFVFUoXDaPrcGbkVLac+oUNpX
+ayESpO/Ig1A5F8vDGoG23qdM51bo+hcr+Xt46+2s+lt+Vi//qplRTsX+S+zB/J9+Pgf/7msQn3x
XLZu7T4jTKIpBAm8eFbu8ILNbGhnm2I/9O4r0LDVEeQfoeb42vVCzuZ2HgFdbTkSpLm1EAjHMcXm
rjq22TTtFlr8OedRKTDnFD1o9GyMA3MB+qlZov8wMn//ZI35wPw1UH8MH6iXSwrvgTfSfy4RQ3b6
FGOO1dx1urXQWVBpdaJnvVBwFWin078GNe2GBHn8Q/3j6CATceBjsCAKlNwnrcxwzEW5eMGTuwZp
YePQKSIwY1VsSf4DiaxstuKQDYVsyj2uSNcuwOkBP9Ma+0I8HjFDqUiTRMh54GFJawn+muEw5A5I
nDwh2jLmZwfz91aLMh8JAbDOOV0wip6/3K/nQIRJYBkW4lJAtey+3Cf0UJmkC9CPSAotUgv0bqgE
yimMZLLiDPkQ7J54gBYJ0v8gRsFnMWIr6eRnV08QKbEodkeCwEPyNLAFOT9DDoW5ry0OtQ6OI4yK
DWz1qboofMN7IQ+Pg1c7a+AzVjOZk+gOOpsT0cvItGBxAlLW/XanE+FA2obqWmV4i8jBMJLB8vuP
vUaUeewlKO4X/rrE2e8b5Sc5kJOa2Rnojq2u4ZFh6oFCVszhV23fbGQZ7R9qt0DIJv10yqTe5bR0
UaioAkC00KoJYGMIjYKtPyDGKYROgY1W1xqyC6PfIdoMHU98GvBKvF4iJ+VpnMDJFVlGtb2JTTq+
4U/TbYs/tsipQB30xK58Q6FFR4dWwfa+RnDz39f99r1lf7y379O/PSTtH0+rXYMkvC3VE/AQN90i
3LAYrnXO7GfE7H3oF4uBR2POyxbDTe+RN2aBFhdH3Kjc544ueQyeMiaNI/0sKcBAFE3fkA1wmSBB
prdpCbpXTfl2DW6R4M1+gUk+nTp5e/irIDCY07F/IXKEETsY+oIcLoOFi6iQkK3YilttIC6hBnrQ
8zyqV89LX9BJvnYJC9X4G3GbOSz8QQjZiq8ZdDoXv4MhqM9F/vpKIDfYLwpVWFXzARnJxYTX5Fzc
NGr528fcmEp+Pe1IO/pZ6SCv/I++X09txM40W4rhb7pMh31QwJRNEPtRG6hdkVWhPEF+8kDXlChm
Pef9xEUbCz6a7v4ypF8+6ErfEHri5N29XT2+HMvN2+3RecGnzhs62kp8Lg6miIEvmjXSXFumFL+8
gvkikUe/hrVKeeaoGIVSck0/tgKRv+H6ZghZDa0eC+sb2jGDmUgWMfnCV7KgSBHKgWSYJbUbPTy2
KjpMpEY1CQ+J7pSGIk/YTK/wi1qnQ6JGCCUAkECRoUANqeeDUnLw1ClCEZfgTqfhEowgqI0wARVH
kBDVeFPzEA8pHTC1QoFO8jJqaQwtsPX5IOKDuMUcOgG3YWTqSHy8F5claSdqWAMOEAWmzpXLSCHH
UsFhkg8lHt2apP7qrEKkqPcQ6II3gcABBh6UZFPksyhqREGKwzHaHqjs8BELH2a3i/bQVA/usKyq
ox5nK0y+ysDYXVcUW6s0eQFxJau0G5IlhOF4t90Wt0GSpd5F5QJ6d+vlCVcCbniG7Q4iN66K0h/A
PLd1EGMiKTQ8DK0clFPmMsJw9xkE4QV8OcjCBJH4aSKOqVnNkiwc/ijqKPL2NsNxA29Q+igaK+VB
5nibScRW2ghIhtICIRvNuTlCRCVHuYkkxK0hX5bIUlRuT2ukC+gmkwG0ZF5PFKQIMVDAsFaHuX71
wfZaaSy7sPG/+FaNyB15ZduwxlhcDRZXpJly6lvDKcOr30MclGz8Q6asA5jk4BrMJnz4OjotFAsJ
1ONYoM2eJKMkOW6VYJm2K6JbIlhovJEVQA2HyOiQ1EIsln6u0XWl++h/uVI0sK8kQm8UwTgMqJ/R
lXLA9/i632yE2gfplkPaUeC+QyFtnelsTUAJcttEdSxTTxeU9S20ZEAmdHsU0UJEkmzxJcMwHPJp
MWsgNjzit5OTOeTIvCl7On6+aqc2v2lWcPkdHnP0XqSz6HYJuasrZjLMhWhRPIgxk2hrcOrw2V1q
lJ+KQWO/oA8EZfvpkkbZ7SzjsOhdPIh4VxW6JS1McQSreMR7Li8MB+EdU9xMalEXYS08PJDtJiw9
nA6BfGl+21yQ8moQo9H/viivpKisCMUTRImOCDjAfRGSFioyE3ogMajibPvRkbVgaDUXHQeDfolE
As9HdwvWleRhCxyT1vtko4GaFB6ZGlJcAGc9tOemlxBfRFudFitUKFgoKmUECK01gQG+LXRDi/sf
CmZtEVFuoIfX24O48HR8dciS/QvCGiSpiRpIHskg64Ra1MmXeG/SHaNcYV/AOZx9nNoZx+InRsvC
E1erp3uCGuLivShDcVNzLGOeE2H3DV7P+uJa3lO1FG6Dtgrvmls5oIeJYM4ccgABFLjvPkWuvDnF
nfjoohgmiKhTY17YkvMQq5t2BrHQztAC0eDUV/MR1EvcKiDqF3YZir4FJAtiQ2vS9JWsdJqhPNfN
EcbiAZ3o1pkVKgoF34k5K/gxVyOCCQYn98nCz5GXfRHRENpBaEmZ8e/Rk5gkI/wJIHJyo10D/V9E
OhcXUXQZSB64z0/6WWxEeNFNIFZ5K0hM16nIxqWF+J3bs9XBCO1VEuDhHrMcFm+HeFq21vYAKzQG
SsxmIxY6l5Ccd5ZRTyl75paxENZ7n+rKNPi5alFuVVoo2eFGzVxyD1NzSVPbIVO0wMTNZZpQSOsR
ksWFleY9Wk1Qj1HBaZ0K76fUQVMLWjW1C4TV0e5BgzI/4gmK+hnyNzS7vwsIYgtKnk3NbbvBi4aw
EGgQdurV2AUMmc/FYP2zUBIt4KC37/iNlfN7pM2EWg8+1QEpMACU0Q/Z1z8Jx28IviuHUulV0F0z
YFJEqjFaV8UqD74z/AWRKKgCiaptuJOZJGyk5Zv0qElSlBHf5wIk9lnUpcKccEln7TxGELKh0GrO
yJ3oQgkFQUhUTkbTzEvXY/zTHgzEd7zm6znZdO4n6thBjTIZLqWF+PbpIu7gU425+QasyEwj5RKL
P11fGQhSCJdbYhtdQIq9k+Zh8NoPzJp66GQ45oXgLrzqqil3H6kZ9tk/Vp6yFGJ4En5JTEINXkNE
65olM4h7W7zSgAME/BJHS726JJSTSAzAtUa0nf2XecOlMTfmQjCCRC/mQx0+FN2Uc4Eo4kSaqf2S
/KGWtdKT7K9b6OQPosbOwIxRcLc/o+UgLs9CMlPky8Moxd5BSDS/WJsQzKdD1DjF1RPCMUN8ktSD
uBx9cuPcUpOG8t+YD/H3RALVRcQNnn151FnR4hI3SNWUoItEsVz/Vwk3qM2lbkk3DWkBYcy1Kqnz
n4gkPpwnomlCtYwHw70uogE4WaFk9yAQifocvbXz8GqmSGJoS7INXlG1i5W0xN9JpMDVmT4EL5v6
3x1yUnh2juHk3yOdNyZk1K4rrl9Bx+YIJefHWFLHIwCXChVVIaxDhdZa1Ua8irSUQlTuaCJoHDwc
agxaaDzQ6BfhtYb0zl37LjVu/x1V0e8yoyC49BOhz/FF7pDTUCwMWIqhWD6al2+F/JC+HgRv6pJh
pJCiip9Op9UcHpCywhX5g64a4mnbMRJpt9M4QEd/HFSnAaBC0EsRF/tBMSuBPj9l6zy1gMttR8UE
n2IF0ZWPsTFeiN85yj35kqGmpja2qHuva2N/WfLFff1/f/QnQKHLrLSkSEhXUjFHdMe55e/TxcIs
jMfhEoUUC5xUghhDoCmHHPVwT911CXnMgmLhtuxP+ey+7k8XdL4BXp+kPexmtF++1t0eVPN8OThl
yLqPBUuFV8/D9q8My3BwuoUfAOnYPx2KeLy9ug+fAwfhzmp5C0t69eNtGX4BtYf3A7qo/uOviK/x
+JQijzEj5xBKnOVzIi9EPaBi6Umzl4FL41FqUKfVCNgwEPSZaRDO9TXfuRrtQUhIqywADLHqGFnQ
8Wc4hEIzOSHinlB6KySxdO+xwPWLKlizW+Ai45kevCgVb9R+asLBTwUoRUjnBHTYacG+bMRAhc+w
02708Lq5gAcSyAfNHy+/CI/RUWYsR/k8bzeiZamCMIjUHx0mu8GAgooWgVKER4Unu/WmkIcmRSlC
u9HcPNnWIqkeIF1bMZnmzBUCuQ9jcmMOSjMNMZvNC3YJ8QKJsPhjXdB7a2dqjDwNaHMjLIMsgtmK
wig9dT6D0LNsNkNEGKqjUH5krTsF0mtX1Gix3rPvtJX/9bORYeXzcWShd4jsj44Eweffn0gSIBRX
4RR8mRLh6TShVLd5INDxQWUUthZbUig6ym6FHmXqd+wvBOcuRPX/Wl4SsQI5Hgct5L8CV/nnGQHQ
OEOiUrZai0uNiuMFYUsqhOkDQzuRDWlI4F3mPA+Zp8RZMUDS8sY5otiKDRxvJnSLxBRGZpuPyBy+
uzS+JCgwEieKSEh1oGY2Tc/IfE6FEOqYA29AVpOS36acwSNrtEBCZzZEqw0vPL+E4gRrmuctp0OU
xL6zMX6pwldKd26x8fP1ADgpSeM/wro0HdgCL/TQtFPjypt7WK7HzIS1pPv7bj/bB0IYLxe8pK/4
MtSqageQ634exfqyPuMm68lLkPDNTkFf7QogFQkiPEaAN1frcaSujOS2hhsAvyv5QMdAKIQG5arh
PS2RUUxoSrPgG4Rb7+vsjxgek4MACsgm3Vo5ocrmjphK52sxm073JU2vtRpdwYkMA2mjercd/XiI
DKA+rotsW4FXSfit36vfeYZeZG+OQtSbORwyr96N+B3ObTImrGM7wrEyFgeLQicwWzN2ishHT2pi
RE2oMxr+oKBLeQq2zvv3ODloOJ/RkOZYHgefPZpnx+L3skAvZYO7p2MskRsjLspkqR3hhI6cfLoh
e/xZjzNUwXsn3/ceo/uIbUlDdBjKMfrTdWv9j7Aza3IUS7fsXymr58aaGXStux8YJDTPcrleMEnu
AoRASEhMv77X8Xyp63ktw6osMjLDwx3Q4Zxv2N/aNVMlZ36bHpOjjLL6rJ1x/SsvzR5iNCOSisIs
p5eS+2Y+b88NUJMxFy8QwdpcHYiTXQSlz/1zD113+6SIK4bMS/Z6baMMmwXhLXNUK8IxcXni4sWv
CYTLFLVYfXUF15jSK5ms1M9g0eAzDMtMW9x/+n2A+eH6ggV+9g3+k8riU2cZ3QDRqeMB0VjZNgiR
KbK9XLJTD/H4kHOGIhDFKe9Gjakg1hEMW2iSUxIGmsGCuyU683w3AH4hS/pGvAvhBZWQJOrGDpZX
EjDaatL6FmXiZHYdyiP0xqSFj4FGOJXNOFgzjtOCCkNHTT6eSuSJHPSTaFRzNlvz9IjjxSzfQBej
gEYYtiMtnt93VL6HT6YwAxG/iGyOo3Kj+7CNeMOSmYI/Z0tcgD54/deJpg2JXalT8UZOyHjH8EVJ
nwfsEgIHrszJjpbXjepz6PNhGAAyw2XRfw6bScWIHIxbqa/TBiYy4G/JK/HkWQKgpLMPcWD2vrIT
nwMe6mzTgDc3AnQXZUCCxLHLYb2Rg/IDSiABA4X5VckTYgB1RJJEUioMNwkK7/SokDoM9SnrBv0O
AX8BtZNh9XFO8lJeUpiAGek/SXxfXhELTjQCG4Y+MLUO2fGk82P2mvf65aymJp8dn0B/LKyYsyVd
DAxvSzToApQJaAFgDLe3iMa3BSrsKw8WFCdYWfRAo5jhkwudCG0O+ZxAxWB0bc1+vQHiB+Vv36GQ
gvkXLolm+ICQGc1DVrTpKkE0bRmIvkMHe8yylegPUIAOcZT9wc0yJEko11uHh+4cHUUXJNqJtxqU
AmfMizccKvO+F4jQROYBirREtD+axR3OYbMgGpp3e/b4pQhpCFBYh6mYaqKDYnG/ggZ354hKZyU6
QNDiLlnZ+DqhP8UnZlI2oMFMBUts56RES/HJCFKbxhsYTnt7m5OmhvwMRiSIti+2zxRqZDa6wxir
KCm8lYEi+RkFd4ICWp4mlb5yLH0KHn9vWJ7aj4QWsbZoCH/hOfL9rYl4YxuIaNQEeVfptoI64eXt
fdEk/yLbW1nMM/xsXY+TPYPERxA0v373hsD2SO9ObEVMlcDDpu37Ha1/CqJEO9JnSgQFy5CC14lG
/jceRVtqlJRFCJIo5tHsHNLfo6OhDfUVLQFqdlyvRzpHl8ZeEd27OB6MboJvNzAHl7UKM9pdEoVR
KiAeA0FDgIUUNLWxgY+XBE4fhFKvLYETOhfo4yIqInjaMtb52jZcJP9WUXkjBIKeC6udSOnuaQa1
dr3gFWphEmDl8poyX4ofYwO2PfdFpdMc89fGa+ZGYcxzfPjFsgLe9yIoe071kkCMYtQ8X4Llpfhh
+xlMcnsGRnCBvJ++p2hHx9yxNJHoeoarmoxUohhAbPlJdAmaXhqSjVJTnD/v7iWZpyi5iTFpEn0K
Fvr7hGPymjCSp0u4Klo2pnC2jLd0cOxZUvXxJRON89sWf2CeNJDEKyAITKIw8qQ0bQ0fPufYCK0P
z4PQ8boULJBi+zK5+Nvhh9Rf96+HbE5Pl+PJQp9QrcJxgRJMaFJtpM9DXIwnzNA1QPjtCeM1RJCP
SY10I5ynGzRO1IeZANzEC33AbsDOQnHFJWzGoROFAYz6lTZCGwuDX55cGYKmbE1btZgVKKzQPNFk
z6hTYStBaenRf/I05CDlghBXE4TmxH6P4RHYIIYCvDNs0x19PcoPC/Hg+IyA0IsqYEWBK/625ugt
OQhphXPI1JPoszfEbAxoHfKU3U+ZYSv2c4UCQvcpdAY3IuEyiI5wTmlP5ANNfJYzg12UjJ8ZfFjl
0JERG/Cm/5SU6HBQiGWlcqTRpZEohpK8bkhAdIDm1DipKXGkUR2hr+yBpiRJeLNR3OnC0AWlnk1r
G7gy5Te6osnsTWGa5UL1jE60L1G4Fg4LJS9ICRae7ZzI8CEqO9SSH1iL1FRNa7Ss6bAnFBxUiKh/
cWrBuyAtFFEj2Bc2FymQlwYJW7krj/SCGTWZgILC3OhB51ggeVO/JYNJ5t2CIlmQHbE7oBvNqT8X
RTVrDhOc3Q/uKkhQWJ9MwxGlyoDIcNfeU2A4E1IzroGI9mjN+Qcnge3idJEP7NQB6p0R3kK735li
x+QZQtAfvwM6XXTAoCV/AuANHvwO1tbyQTqc7ej8zskTNeqeIiLOJ/WggXYMidmjwU4RIDy8R+rq
wWLQ9jlRcbeX5jTDiZ/Y0mkElKLYMxRfRfGHTMAedRPg+fiBiwO7Zp4WvmhJzxkNC33jfH1dV9Dh
2qk2SQIFvnx7IYned3SkK9qU2h7njbtP8s3fbhmsSo/KmTr3+PUm8WgWRPKEbRT9JiBXWB9ilXYI
WygNMopJFU9cJ1WcH3wb9Ab8JZ5UH3mK9LEKUY6bAMAHVfpTYQAcWVNDNOmXs5K4BzZwZD+vobY3
SbRzykz2EiNz/vZPdXH5GLOCyPgf/puPNBxk1GdCkWDw1S2HDDHgKHUevmAc0ZDfcP0zFUcPghVo
gG8KVByWfN9yp8JDJuYk4sClng/M4mkqZ5vYoxvKPnkD9EKqnatm3+wtNLMjhWjSoPWPvmAvX24b
fNCMfbyoCYQQHByFCABo+E6nH/JEsC3NqT1tagpVEo2Lgew+RUmBqu6qpGCVrHqUITis96L+dceI
PB03BFaiYJas5Atoaj6yeEENC7gwxY69iRqYKRwkAvGGldc7J6uawNledoLobi6fZE0m70RLONCw
TiF40nHeZVyYbGNZR/39GM0MrMBfUD3bUU1Kh8SV95FqlJBeuLJLoCjTD7nR13rANe6difCO18Vj
Jl8y7F8el2SnzHMemTlV9oIr3+1lSOI3ekbwqWjyUILhxssLV8RrFDxOEm+lxutEULSjuhWISj51
MewNBIdKHV03Fp8LdzwwkSaIBSjN7VHL5wRyeSyobinHvua9gbSnATL4ZXsRrw5vIbEtsccVDrOo
zyC7QxpJtAtCW1SPxHMxf6J70uWDCE+FEidZEQf2SSson1rw/nY21jFezskrclcN1iCtD2pF91WC
cOROSZta8pjod2ac+ZHRrBKfOO+cRiQW4JoTDkRIzPpbMtYd4EFNGANNB7FFOVWC27w63afdqdwW
6zR4jK5r0H80A6tRNEACbszS7Z1q122egqFTobFR3y8priaQIy2Q3tIaRzYCNKqhGVYuIDKphSwZ
TsLYUft5YY09KJsDXK7GtYiMfsCukAtpycEppZtHV1UHok4gTu3i7Vw69mMCXtF0JM9KjgpjQPQT
pTlLq59s20UH/7abFZZATM6R741MxkweUxqaguoO23xOdV50hUSZpsfOzZoihRKfbPNT4aqXMs1l
naFTAHqA7eNxDUdVQ2BacxZmwwZdckIJBvLmUaf+cT1ej6hxwZyRiMUeUWp9+evzxdnkjX+RTVTJ
C3CW1sq5mNyGoiZHFPu48AuVu8v9Eh4I8S0QOmSUEf8wlywzlC1ZCB+QjtOPgzkhdLJ79nA0eO6b
s0b9slk0cxGQ1uiCRCgfT3jTSKxMgNdCF6BA8o1W5Eps3tKEZj1tewESb+bNAksDhHoy2Ov3uPdZ
I2HJv6XP9kNU12vCmHDV+zTRQ1D5SjgMrwf5Q1TA4gMtjvWzcbN1Nr8ervwrhTfCnW9iJMgbpICE
lgSiBDn8KiJTmoASZcEr0GxU8bet9CkEaDeKWzy7GZ3ZLc15xDHUqBFetQNrLQ52BT53Nxel496G
ZB23KR0bGEzDeYnJI6h/AxlnL9HmnBMi30jYlnq81y82YgMN0n33kyn82Fzcd7g0iYL5jjwDfYHQ
MvVIugvyY+UstugH+5BI55g0BCDd8gh5NdjcWWRBu4KCTAz+Fh3JeTwUR0qMNKHjIdZsU2xaR4HA
Bx1VYFVSwM3/kTadM84OTEao6fxkJyLvotq/El0H2E8zi71JuBkoXPGNZfxwWT4dtfBbTbOlN8Gn
Aj3c/aMn0swN+TEpHSHJh41qTSEP6AUvvC+ktXYmAT5Wk4b6cEOaqXDAZjN8UAa9fg28VqCT8TzZ
XSEJbprBA9lKNUjPV9S98VjUNxBJ0rtGMjF+fPQW6Vz5tKlcUKm1V7TnQIYguBD1XFHvrUfNHqKs
R7UavXTKaCBa8mExpW5CEK19aovyAyBYz3t8oMkwPnufFgPCdJ0g/kZi0lOUb78lJjwosGDU5tAQ
w1YDlRjqUXw1BjRBKeFgNL3KUTckaFbhMy+fU1aXWJ9kKqy/rbCrX+OO9P3a3paImu6ExqQQy5w6
bLomKE/5Iv1U3cGqQTsb8P+MxAFKU93vTMb3fFhaIQpCUGGpWyCcltyWh4R1wUc1JbY+/aQkhzu/
I+xemqiPSSBOVdHP5tm8+hZfwhuwfH0jrZrmP3G5+dEB/TmA1BjoZBnE52sT0Hs3tXGpidGjCoMn
fDMIT1iAXT8n2nnuRe1clGHwI2Hsn0yBR0XKQcmD2+VpCUsj/q34fpIBcAMgCRYYWDHw7nwpfZs2
oeR9SGLEgERHiGlpLKYiV/h5GNm8pdZLytWI/EFc1p0+KTdDF7DaIltypswCoZP+EK5c4k8QjWKd
nY+qrT4W5WxyMqHhoLv8cScftPlDBZRc6qJeZZgoUrhlmKHTJ7LLNwoGa3pHIlKgMKDOOSjho7LE
aUSg/D3RGcVCLGUqIg5uS2NrDdmBDwDhKZjrtLUbHtV11FI0FxsNMty5wXhcPCpQXkD2QoTaDiN3
NoPfxw6ugUcnrtyIbrOQjGCkQKea446Mtz3lyE5Ef4CU7oStygceVwFZIJp7sffLY/0jwlSd/jLd
fzGDIfqwV34KylvE9AxoCJkUtVx9ok9Ybog2HmRwCNt8E7MEOqoki+yaWyGxNZECJ3uUunOVJnuF
fhc5wxwJCuqTaB6u2GOH+RRxG/1YoThA/4w5lUjThdga5N+8Qgq8FrYA5KZjVDMkvI95M8hHjH6O
TNLg9/oHtEq3gDoiXm38R1d4PPGjBQX5+81XgwcpRu2Qf5APFnjI4+7G4Drj2jSHu2k7DMcNZX7x
61+/v4FW5msChfaD+G9inpq8+j4XkojOh23BcILAHcU7cUs53VXUFgjpEiYvyNLQvmJENiNNn8YH
biGnx0Gm/maeW2gI9YnJJZRzE83jmztCJ7s2g+eSxTWoDpGboBwScwwN4xXtiURSdGaEXIY3XjwF
cXdsT5igbd3Gr5DGcfySXJaTwn8GqOg8usX+m0M6dGsEwkAEqMGgoBS11oECjx/BFpYaYsCYdkm7
R+g07vBESxYa4nB2QkTLQp+DUHtdYiuD7nVy2xSIT0QH0cPmZYPyj95SQTEi/VFKianNp3Nkuo/K
KEENXm035NWIcvoPBNCY4nIhlfNC5E+7/ud1t/0e8yU170bN37k1iM9QYwRYjxGAoXpFh5dx78Ic
gjGRsRj/Ucm68FwgbWKXJLGkhCgSyZlEkvpm8YP25Qmrk2vAoBg1ctozL66G4uLQQE8B+VEYv8AU
x2aMHl1Jjx6RP9lrLRpZSzZVpGmijJuN/5IbCKGBiYcRKhDWbM67rOIw9yK1ThfUASgxyEGxRZky
qz2e1zKZI3kVh/68PlkLYRbCqMlUo9nE92eIQKE8DMLRS52gEEHUtMVEJ2TDSfE2CEmZ8RuiqoZ4
jxsmMjPQZejLZ78M8ilqGE4kibf4TT7UG7YObkf8IGZFciao2SzQrKsrjB14eiajUwqNGTHDIOQ7
1Jv7og6AyIbRL7xxhmi/+VoucBPzM+8fbwwj+IC5fbRmKGhwTyDdlKkBIsOm01+zHd4IRlpGp7BV
F0HilgNR1LlJOXL8kG7bNvqTb+ffPKp125R7pqH2cEFXbf2XaacWaloiVSVkCQfzUv5nOTKY7M4D
WOLiR13AN/iDi72i/PtfxX9zhP71M3+5gmdV+n4byUvfmBftQz4/ltUYUuWUIxM5JM3af//rf/+/
/3Nu/iv6vi/++r7/yt/Z4p7kr/L//lt8t3/6ab98nLWe3TZdyx3Ku2aMbdwI1cc//wT1Tzf0ywNZ
CeO8li1+xBPp3du/OyekF87dXS10R3c6l/G31omdS+384VH+6dP75X5sWXJ6kwx+cCZQUU9ayP98
Z3/4/sYvd2KlUNOmlPj+0ln+LI7WHxyF//TgDPFgz8dVkkd8kMr/Cl+S1d4zVkLmjA+nxNngDg8t
z3k5k63wvm6d5RfO7P98Uzj1/n1JWD1N0bSeoqnKX9bf//FjC7WXG6rakzfYaTGYis3VINxikc54
DtlosQ4prCEgU28+1ZAI26eEBEH7vOqO2LuoIgCA39Axlt2bGWiF03FGLO6Z/7Zc8/AsfaQhIUf3
iSLjZ86Yfo1nr7GTx+Q7mxhxfHx4nOolX2UeotOL7uSerpuK6hyaT+Uw0Q4uPyYAPso6UGAx9A53
CZBQJ7A+IPQ9QwV85UCWMWlOgARL3CQTf6mgqQ+ZJwPm4CZQFqEEQfOznTeZEzA22XmAY5fd0nAT
iOGtW97covbeVpC8B7HlMY4PEARgqLwHgiIoQCdVEVgdtQSKNYzw9Xye2xgELF1pCJH04oHJHd59
g74gCSjeDdA/sXqCmCM7FSgLrsRTKwfWVrl4fjM7kzejP25ihiLW+X97xzXTUpSebGqyYWp/28Wa
qIs0SytulPZpOoe6J7eupX5ZwFEgWlLLg7CCwzRC3uMVEMSYONhCwZthoO4i1168N8XUJtZDPAvP
KxuYYIzS/vUZVNYguy4NbRFqg3cetKFr4mPHeW5NIu3mvOKg6ASU8A5cEZbgqWCq4GB3uLRnyKAg
m3a0DuvS7eZS7FUvwAloJmX8FkdX3dP2PR4f1LGJYB3sIxRNt9JjiCE/J+vnUzTi6O3VBLmcOiTe
ku7Ll3D42IMPoayF1Buo4gzTBr3zq3Dehn6nfOucVI1fsygeM1aHUfpRiwSpe/lx0y/afrOv0VJQ
wi5JzFuQLc0k04LHc31/wJYdkHeRn+0YxGh5ZM4r8ih0TetjWyxulJFMr2e6KGEjYRs27ebk5I5x
BrUs1mkIhQ1flAZKYv/68jSpr+6KvQ2lvBh0uLDxCQCy7OZ55L8RRWL1uZakQ9i6Mv6s2aBOHZrv
6wIvxhgqr3e3PHT7WDOiFuqeXgq8dqCgSd2bIRUe5HTo7VfMhZD97bFbMRjJKrksrzL9hLioDZpq
/MTClnlszk6NHMJrInQ1s5bmIZV6Sot7rfRfipfDnL28I1dPPfBCYJRejMaM2FENdfugd4yeU3Ip
qlZQEoc37EwvNDQZDlsrbFbUtQETFLPrPBOG5zaGBvNUGoE6kidNe4AAUDvFawWSM8Inrpu1L/wK
dEaiBpA/iw+4ce0mCQMoDiBtjcwL11g3wF5Fi94T1CUFZ4x0rRW7h9qv0ZSz7EAZmoOodsMF3kSQ
MuY5MvlFti5ZM9BIYERgSIOZZwy1tW+GfekJVU18Nki1kqeXSQGbA74gBEIbKEHX9c3wY8qspdOM
OwAX3zdGGm990xr6ACdyOq20/rcwbKCJ2rovHR9T/SHi/Qj7POzb95kyDtcZer22r+RjcLIaXs0q
BErcKJhNeruNObYX9o7fvcDB8lDeXR8yDmkd9L6MfIdP+QLD12AqnmqE5V4bD6p0e9J2ueTX8+fN
lYqdXHq3cboAKKKzbW9fMwWVQOujCVJ5Ne5z2K3AUNVF9AoQatYu5DDgUTJYLFCfiETgP4UCMBx3
7rvn4MmwblaKzSvtWcyGVP2aXrNMM7MEcQsidJGz+VmOaQ/qzGU8CBCWdIgYExqXvCWx362S1DPB
BW0s/iT3ElbSif0XaI8GeXdxZQF/3hSBy1MfHiCIet8jeK98iTGvj5iVysKG8F+6PFdope2UCf/n
ro3Itp3wbJFKAaeAetf2te/35P0csliexye0yRncLHkIKYMN+Am2dQtpFqIGvGycCDuHvwpEq4ea
dtIdzY/65qVwCaegNNij6w0oCpBdskwxo459qEYtTNL7AFrjvQRv4sHkCWdpjKCfMRQDV1bnFg3Y
0KLCD0FK5B5UUnBI8XeeIp5/vlf1Bjxpt/3nc1r/n3Z11dBk05Q1U1bVX2HVU0pektka6dY+UN68
qhON1Abn2uODHIUBuFXaOIW6xb+WBiH2aaDaCh+QHHYkOq09E9+ejcHq4ZJB1uzjE2R7yEyKoKia
lcMkWDUrHg5bmII4n4Y2RycJ+MFKJnnPkWfG5/O7/lPErf4tHuWsUk3TlnsiBLHkXzFPUqmRUalK
us0errQ3W8QGVKZpvQIC4UQJSZwhVzdxH2zfM4DQM6RsRCEncsquH1PcYrYMjuYqvvr//Ly1v0V7
4sosDlLLNlTblsWf/0dYZLyuVfvWS5xLvq0evqjQA7twDC1QC56Ko/PwaFx+ldIgLOFUZMA5eJ2K
CzvcEAgl1l/pmP6zsWG59RSHPgFt+5E6yb8ZzHpYf4jiNON/vFzb0lXDsnTNtn4F9kqYSnejLegF
YOtocwi68aZtYfb380NFDUEed5iYAkKahHhpIt1isMwch5Sue5711dM9xjEl6rI50Jerm56IweLS
59eIRx053blicASFQrXDSxUoS+VJhFegshEyMMYEhSp3X4Cc93Lh0m1byJjbyX3hiMyx0IMaonoN
DmDpSO2CvB0/mMcAA9BX1YF0TmW3iwYtAA3YlOw20kiCOixjHpJ5isLmPURnleDMCtK0dHqKW4Cg
ZRzTT5+uDQFMI6Rz1GjdFR6wzGs2zW9LyGAybMut/aUcIPIqVLpORub22F7QwxxCmyqxwa4FUUb1
FNXHp4O5RTNxufBnNrXbAexmmzEmOaC0bVKV1t2WrnYEAjbAGEEPg0dyZmE+mDBQNxrChNB/IFK3
BIKnxvyWMs5tFAEhNc6hsUownYS6InOuQH+aVtgXImIvIeuf6qYPKBTUBENdy1wfRGqf9xaQjsG2
a8OaB4ckHaEhgViLMICcFLuy8Iwtoy4N+7lbd0CEIqaTlqbkDDHw6Vq3zV1d98LEkz+TUf1ZrKqt
iYdx6kLjuYPkADVlD9m1pSqIDwruXoyePRbZOU793mdBgAxAD0sLcGR4/WzjWbtAkcqmPGk5IYNU
cSXdIz9FPIJalYmrDlKr81iwGoCZt9RNbTduvPo9gDiXomA+s0neLvommlzRmnNF6st7fGd44EkC
uioTgzNEMHpv6rV+Au0FYyjhQ7ZcClq92i0Xxq5UXfZzqfHh7qko33LBWKxs2LnuE8puz+mxNg7s
BoTdxc2vUuJ4wu6BtYmjQRS6onT4QVVaLwY6w34lmFIX7YTkt0ZfsMhx+Dqz5rBMsU1PuU/vKJWv
8N7d5KwyF0xwdB0iq5YYNMU5SUU4YuYjmaEvcg/o45R9vGdEpwrcCXh9sggBHTLHDeySUQ4l/eEx
9KzPrlhCM8uMORiVZkgwlzbyKmN0lrbGEYZ6tM5dc1sXfmqJv/XPm9rfU0yxqfVk21Qs3Va1n2LE
f2xqZVi9zJ4dp1sabl+1T+ZUZx6v1ZVGnUdU50CkUDklsyEFLc0XY5ub+gPw7z9fh/Y/bvv/cR3q
f99c9aslmYZ0Tbd0G6Dkt378ZTKyjtaCBvr1yxpjowIoFnjXFRKtIy9g6N4ut2P01W5yjATS7dtj
97fPArZGNZkXoaEOiiJKGv7zpRq/z11LI4+y2FENzTRky/517sZtVpVpXNUr2rxMwAa9tt9C10LG
GPs4pBEm9j6yBleY4F370RJlbx20FGSZS7mdQKvq4FZByaqMSONdgfPj/hpcut0NMcybqJkhoGpp
7xntUfEs7Sg0MRJpn/F2oJJ7FwGlQr/GQ9EmPo0HzuHjf75BVf+VLv6+QfEA/mNNRFZ2t2OzrFfh
e5LIrmHig/YAEUUmLzvwd7VpevXlPdTJ2jNDfIx8CWe8oAJE80j67ePjD9fzhwfe+1VmqXt6alcv
HriyFw65RK1vFyEX4WrlYgzjAN2oFznMKqLXu5voXrQpZh80kE6YZGLjHNg0W0yPEm9SDO3VH65O
+10u+etxWbw7mmb3FPPXemjsupcZ0ovLmxeVc8VpqiJWpfpAs2/bY+ufaTbkp+Rog/+8Wy7ZgY9b
8KE9PuePbagD6LN0V96iHD7XTLJBCL2v8A4Kr+MaYmTqQwclgAtkDl7cbCrbuYESQ44MSgA61ol4
Gr+mFGXht8bAhOyly5vkJravAZqh4LBuvDdemy9jnqGP4cSeF0juJgRJnhLE0DRzx7wOYga0sUqL
1yfkoYxhCTTXErcbgkhsAgwfCPN7KlM6+LzSt3z89V2Qplv3UQU/TzsVp1fnlbmLJ9pgUflw/PUJ
cPGMmVO18Or7EONl5ul1551NtxhD+OrDz9EIOiq2pXA+bUer/IKBBcZArGG9fjDaT18R2Y0jzenz
wL/ikCFrSV10MyXBqUQdQRoqW8n7UuBGOdvbKvMkMW3P/AlQZw6qb8r29Mzfo6TwqLkUS3ReiEuj
NYypIWHDiEmH58D6kryMx+ozWmKPL1LlqwF/4XobJxDoadU1dSDagH6IZBe7ASAq9OkO6MQdzhkP
vrXt3L0FQw5M5xbEOYZTGnOD1Dhl9oWJE4oCqQf5F9IwKtqr1yZ96Q/FQuP3Dvp7Gf56a58yBZ4s
4a19tIReTgNYGwEPA9q7N9PchFwOFj/+7eViw3rC8BQIzucdi9oR9reScxvfhwtiWXvy9hbh5ysP
XlZfJc6BFLsBSW/jZDC32Ju4WaZVv/MACKmARZC2raFX0wemygfAtd5FqZuc/vCS6SJa/V3CEvuu
Yik9Ym/1190ZTWLJZZaQ7CARjfz8xko6Z+hNMMUERgIloHEEZiIEds1FzKt5CX7xLuT76jKmfWu4
lT1QHoRCfS0apMX4IfnUkiisZPn49Viq4KWeHof/rQyoHmXFzJR82xSeF6ZnrlWo2FP8NakXIjSJ
Al4loNi3ItCb0dvE5cy7HzRJkLDrdJxjewq2jSlypLVIejpP7bk6aiaYeOgJQA7Fftz26+sQ5oxe
T68QpTsgvKzFIeBK6KBYEVFh0AGm30TBUdIGuC1U/n0B7B5KIYDd+OPB+JblP6s+QHPc8pbQdLH1
wJXsdVuWDPStVOTMZOZ3VzmlGGedcsoJhY/lSlwE8TyteQPxkCjG1F6KfAAy8rol3MdDNLAJ3c7P
RfwhbWPwGAf1Cyi9jNUCBM2A3YNMGYfYaTyjAENlY44hAjrQn744gQ8xz1I9GLWTnCkV4A1wRUDD
U0wnwK5W2TfMYJDd8hfsvxBuybrVcUVjjCOUxjKj09UwvvcrkJPcLz9KD15LedOiKCbavFIhdQsk
DvLkbUMT/qxBpGHQlDLXYGr0TattrvbNl/NelBAiZ7dvuu5i2Dpmm2UHG74atykmNHItl4u2IQ6a
DuFZ6QCFNJY6RAiibLpiqLLwgrGC+KgxWzHDb8q4DnNz39G+o8YNfTzBRW9SPKkJeHWv/3psG4S9
2eol/+E4VmytJ6Kfv61+W1Z6lmxaPVv5lcsZsX3r1W132xqIehTsRul3jZ4ezgqMBxdMMpazzAeW
+QV4dnzHeoriEsNOz7NQx7zwue2GlE2SwtWPTHc5jMr4+ihdGThP9J8eEksZlBDTuCtFSAjn+s2z
5lTu1JvICjnURAcfKQgyXuPmYsMrpD3U+ZUnkZrT22ukuhTm5wkFpszndNa6hcQXgumrvV7pJx2D
YT0UPu2SQRci79r6tJgJqvyHCGuXV066wpdJHD7ADbjdjjYzvUwL1ZuOVyNU8/X7q9kWjJdCvrnw
EKw1W5x4DJDOSd+KvN+TvDdyt3DHODCGzF4PJGgfSc8Z6z8uNV5I+2flNpt0xYhTunp9FX1tLPvS
OaclSaeCACbpM4U9uF94NSWMowpXXj7JckXBuKFinFr43ngJ1CLZTamYMerCFLRA9RClI5le2szC
JicB0MN3AtlP12dD8rTvGD2yMaSRoR+uNDVwL6QVhXoMK91yZh6z1c/wKoOd89rqw3cxvqyv6zaH
fJDihYE2G6ZXIIbN4PD2Xx4R8pC7k+b6xUocmb9f4wxF/3tS+swrbclxyEGZ+Wh3yZjYAqUynlaY
vUfLbMr+xUBdcgvIovoVXiwem10xlHH7EFVe/ZIeG2aM6W23bkoFZs4HTNzxREyUI2KAl0oBgE2F
Gr08BNuq46ABElLv89aXXxI9fP0Mn56NwbNQcMh+mXGxfhSO74VvfUUYVowTDoxmpkRozSWvDNZH
WZio9Xa8xby5Jr2gq3Oh+4JJFrDHC7t4Q0qwbPbcNZUGSxETWfwRty1Rp6R+FeK14qjMFVQudske
AdgdJBktF7ReYtNtvAfNIJ7SCih4M7yhK6ZAocFcxKb27bxSMVXFEEoioC70vjmeFzaCdYo0HDb3
VtSwWUSUhVlv792bhd06PJlqeN3jvT1p+upAnVKIL7yegy35lGSPeeo28xoEtFzpDmnbLBtdVdfG
M/yIl1VMnHjDaG9g0rpHyU7Lis3ICy/JiuWhtz4T5vGXPFX65uDhoxhdv2JPWkecGcj1QbJHvn6Q
LTd/DbiJiKS6JQwcXCWnoP3h856xRnPLJzVVEPpBJHm56afq0OF3ERiNBdyUrgOjaMvn/kcRTp2P
eYDGYnQGLeMedS0iHALawrnqeJ1bY6OvWx7PIMW0Wndr3zYcYGc581PK5G6MtaevrqpPocVtMXZp
GH96MCP7xfWQcV+p5wsy0NjjWh/s+GN5yZwpEjs+VeMsXxDqpbh07CpjZWgudSKq/PQz3rts9Z5p
Y40aMlOR9K+avV24zV7ZN56yZyVoZ1GuPxpnas0vMeSKYiDx47WE04lFFYXJ2DPtBmyg2rNJcw7q
vbb8CAO48zp+WKA7GSi+k0Ng44WCyu96fbqateHJD9SrrD6m7ClDTYiwqzVdxLDx+G1bOpQniW6h
6TdezCHAQRI6tFP4NG9QxfeU17Idqrw+NbPnMMPEbENofb8wGJr5XLJQJ+YM9Ec7Vpd8US9Gv/dh
EVxzQuOShO0IcuHnpvaZ1H2MXyggWHHsh57miOEKKmheUQYZqk0aLwQEt/679dF69+Ey+Dnzpjhf
MyqGwTai+rcLdeKECEMMZpleNHvxagn7Dce81Ef92I8/OTSkMwPrcN8w38j7CdTEJ17NwteBYtxV
GNNkAyVg16AYp2OMs948vjXP4jQgZfhszb4yUQJl/FrXq3LG4VHD83t8v7eP7ZOgaQTCYVSN39/R
0uJRokmjw1FjCfiY8qSVIJsyCkU7d3jt3w8RjbMP9bvZKLgdQZC4jbg8JRrwqhO+sTWYIw4oRb0Q
sXWvEWkWUhx3gAJp3CDwbt3bt+2nTuXdxENXM/9aBvj/0JZrGbTFEIbYg6UTDZhUNnyJUX+GWpsG
jLjHUurTBW54tyDFlnMA4yESLoXKg9tqzp3i0/ZWjpJy3ECpwiUqu7BDMDuH7FPzK8Wji9kuI6AY
Qrhz87sdD3ZhYtX2YfpwjYY18w8MiQ6yMedNcF9fMlSwCJwwZm+3NCXNYzWXj/WO5nsEEQBS32cN
VwfFfOMVi+JLqcC26AJBEUL5ZE2wvhgnbLlAxDxwvJ57KpRUSG/MH/NZc6vQqKjc8M6K6cdwm5e+
9fRhgA41KolO7/RcvCoqgX7FnAVBMarnPTFqC/fiEm6ZExkzL5Wj6Onmzz0qfAmXebY5v7xAhmFk
3xpScfVRcKZOJ9LDasJDtyJfO6sWzSsX3cClbXG98nhgnKA1nz98C+RQVDLqIDtFWP3MdMp0nkXk
ch/J4CHkpXx4YxYFOIXSusugLY+ZgUq2Yq97eHfEXvTx6AIxBmg56SnVhldQeSeb0s+nLBCC0A0s
R/sqeHNK7CswenTl1Rs5A8sABsZRXkaXOu4LEpC0Nge8Yi3jbO44+lA+u0X2UX3G8CRbOJh8CjkM
Dm2YndABF+cHb6QU0Pj0WiiddF+fzl/wrOuEkjMZaMPwDSiNaIZcmShpeZpy8ftuj6/tghboBlMq
7pMPgJCKHLd22VGnLRhuqqAOLieAcUDROgm8BCECw32DTPnyZgbFmnAcMJnECeuxBSDl5/MGs4G6
hibWZM8z3ssHviVYFE5bNBr2CNQlnB1tTQN/eHWxBCDkQN+sHxQAYcCZKGJOwMXdrl5vk57ehY/Q
Pt6Gq+vUzacXDFaZqkLJSSaOHGAoBgeZuaKcQr13wPBx6uRwdcjU1xEt0yMc4iAIxi9vJ5Ebjygi
6g4wGzBdfZSprtwnQIBzazp+4WypMHptH/HezXfRs2CS4Kyf7icRS99xL77lCiDuE2Tp1hjMUAcy
x0aoZSzoq/qMLGWgSgXlSvP2N5d7l3h4uJQNSWD43fi9YmWwqkjwb+4Ygzt3WrsH5rUDvsyZHqa5
u8ejITjtw227ouPPFvdBPWsC+4KI4AIL/ElkeNnLVJwOGddHIjVUPvNv8vlxgb53xHf2L960PzWc
r9C12Wf/P0lntp2otoXhJ2IMpeeWHuw1NvHGEVMGAaWV9unPxz4Xu3ZVKqUGFmvN+c+/Gc6V98H+
9237l+vK9y3ZDSMX+eOaGQyufbwCbCd2Vvsfp+Lq77CzRevyceEi2P+eO0ZtrOuQQ/lyrVHaXg3z
yw0wxDAJR7YuK4nvFnLTJXcL1vtnObMIh50+3qpmx5v+xAWhUUXsFSiuZp6A+aei33r7c1v/mxYd
HJxA2XxcauOB0aZJWYojEI6vBa6hJ2HZLBJLwimpMXei+bfjgDbx+mKlE5ONrrlc6JgntK79l+MP
1pj/TkTr8gB87H8G9rJGsFhcqgAbzUnpRoUw/SWvJvEpVv8pQvYQrfHjC0i2sNxLh6vsx3avo+le
i+AKkI7TQ8P2hEya0gWET3RSdCucbD9V0PExOuv917qnGwZORAu5k36oDncz0z+dFAwZRXQ6uM9x
VNK24MMl8fbkm9vw2gMNa6VXsMNhDpY1WD0/Y2H5PIQnYjWwREQIFoBmQGzk006Mv+m8BTRbKZiF
PmHU3yw/Y3zKbGrNVANNJBUMjiXsutbfqXbwB9sVth+SERThUs6tZMyN539s/+hm6C8kjnAixGAJ
H8iEsA/fGf3nbsFtsAGVfOp6H43u9FO1LkpqD5UhCrsv1kDiCs6dinvHaNnKLQ5I5219lUi0i4A9
3H2SfANFga27wS6Pe0lZSo1UTlcPOfg7LM3VZNvb4dB7unkaaef8afX5IoTakfEGLM3NtaPjgrV9
HCPbKO2U3b+I7LELlaD9fhdOL5j/Jr1nfs/vc6BsFnzEIN3S97gP30G4jK0GlUKdgLoOvA0RNf8F
iXM0PFYS3jpHHpPwxzF708Tt0AyCIPOXP4cEG9cKaXICwhbSjZ0AnVnLBmveYm8JXKpvMwr5Ke3a
XP37B6MUcxpujGbyIJ4QNVq1M3eZw1pyCCx/elHnpnZslzgc3qwd0YKh9Ns4xoHZa3QqfmcYwKVn
4R8Qw/Oo4I6AiTNW2LhHEU8VMYsBxFBAI6/M5RZK52jUOzvaE7wioPJM/mvWx8ImDkKxVa1n9iGC
Nk0rZWZmeEC96FeIAQ5oaJ0dR5QTGt7MPPyFH0cJfw7+v8Ty/3YTpbQ08e7C45RQAjdkm0a+5w0A
QEvJnDyV2UPsC03FdTWdsGBRyE2e4W43LSM0ms51z2OEzGo6hCbDZnxHiBW+asvMCjPzPDGxeb4o
D9jbrHz9Yv2Pmzf2Ut/NgjHhxKmtJnlE0gdgKlVrw+x4/wpwS7Bnb1FsLkAAxSUkEd0INAy0UdQz
gyfs4Z8smqRFMuibn+ot7PK4YZzWP9CDv7DKSS2uWPSyUj73ttrDuvjgq1JZ85NWWgCKxCRBAnkD
weaHl/c8VsLUsGB2hijNqcnB+UMHxNMLHGMRLxCbL/za4RBC0QpFYoVZi+ykeJKdBayOUtltIbS1
i44HCUUoNi7Q8kgDBDCiT2efyd20X1bgZR2DxUCl40fywAyw3lRARxyQGF0Cs+OxZ6yacRVphfme
74ruDAGq46rmu3JCdc2peJ57I7N78Dksyj/h+FsyB5Hhw9m100HbESD/kPhA+WOsVDT4RAEZh3ZY
zyBxYbJNdP3cQy+Xhmp/lTGWH9afWyiUNs1UQroSRwf0PP1n2tcoXGVqWe4vOwzXeivenLZ2SmR/
f029x3AEIt4NIbFmt8aPMaxp6fR8Sz2rpmE1ruVo9fmEN2xdRZCgWDjH+SP/LAdKkPKr++zTcSOm
4Vy76/Md7gdFeoVfpr49IbkO778bQUj4GQAIxDTR6oW5e4dpXrYodT7pH8LRdBaUr8NstvpMfDTa
kUgKe0h6uIQQq9RTXu5EojjKkHm8ooX5I8XLF51K52uYd3crA/vMZCO127RnDO++U2/EJK6xE1z5
oEhWXgN6if8U+GnKGNVQNkzmNThdCnOQsNndGOHinUiLnC6M+Pt1+3pL0Ivknw6aJTYRmAKAxWph
o9hfEIkMqs4ifGH0WTodsWg06s06eoZ9ESZEjqtbhiRF6SgqXCAmDsus8OM+mAvWrIcw6rcAT6Q3
FDTBvgHrJFoKCMG17Ud0aNike9T7BWEhGJA1diFan9lSStwRd6PCVlVLF90brqCdq7abllQ4AHiC
VyO7vbnxbSmPXnvQPmfq54IpFdk6MzuifamcDEAHhEZa6M9Q00JVdHnjl4pcU3t91a91X9gDRCuV
ZCCHj1rBzwUBSJ0eAn19rrXtu9gPCvdn++6DXD1zBSXOcfCa11bEpmfCh+fCt5ja7WEULO2z6OHt
qZuBgJ2bOxhLhdfl7T7W++WkhgNaHZdL/fX7JNqRN9ZhPS2ifsVd6DBj6Ve8DWOGKA5lhV6IFKaH
oa74zHMRmBiDI9nnvRIUPX0AOs4PmQl2hndW5aQUc2WoCVbHJ+19USbrJ+TTyA8BaVRqQ/hty5Cc
1+kTAviRSj0unx+rix8S90CB8uXIjS0w31LXQ+HOHkntyZ2TxyF3MGV3496oIDDZPXZSRJHvtcrt
k0AkRJIW+U9pFs8qfA/fTH5M2pmP4tdUR6XhVBvow9wdVnUNS2GkCXWzykm4gQqA+XLoAcZOmujE
rZ1IzuwoRpb6eJdQ/lajhg7XjoHANZYSsxmTsV88WN2+gGTAodJbLwSZCFRKX/9hXMhPNqgWlobB
7S+PiCi16Lq50lzX5CJAqIDi1fsJExArhvOwATghjfj6lEwRJexw7/PzTTt50VKFqQt+4zbvTUEG
GfJ/k5f7Mi79k8mQ6m0SO7bacA65J54MJggYADCqabUtNGQQedDW5YeeWp/qacT4ntLvthe+9dpK
cbRCbMYqAQdK3Kzwhtiudnxhoj4S586YfgkHrxVXHU38P7KKp9hhYty/ZyqJBbMlOVenPMhqEw40
p0lvWG+GuiNgYP1vSl06tbt3ZP+ce/O1eeMY9PYH3tCuvvQ/1rCdfH82z194m90VFhB/eZTwsMKS
fl+JANNANuxX4WU0BUKPZLDDk/xbTvOsbC8SLo4/BTSja5S6nHmcVHXjSHQVFM+r4gWfz9EeyhT9
3O6rXbUTeFx31bWeLorJEL7dtazmGqLjktSJTLXJggYDTUCcMBVXzDeEVcKZuK16tzXQr1A3qB6H
Y/VaRL/8KcfelpyfI9qx99ycUUsq9sQfCpoD/zZR7fpjQfbJecMd2g8VV3ng2sa+3flnLYF3i6eG
ymsAFfwzYFURwgMrvf5tC+hKZj/YueoPUK8bCzv3nLxYxZX+tD+F+LDvW2xWwrqSwiekr/9Swno2
15c9w1lF4phhPKyQGfX2DLJ+yHNESc3lA/Jkaqt5KTMEGNnQu0ISzXQWJma3JdxSUkXFTX0ZfnXc
q8n7YqiDIpTB4w4CEvwRheVHhJQYqGqQgL7w4oY5Tw6FsoiyTZGfdFLwlEVWuRHE48GviZ65oqI6
kELtjvsoUNF11wBXdmpPkANoHzSzgwpMn10YN6FErAMSqtXBTX760Djqm+ceZmCxJiYRBAwQdsfF
iIKX+d1jNUxU3/TTw6OSrJonA+jdVYjJKKfJoVxas9P1+Q/0O9uqxFUBPHQgAOX9hB2nB0AlW9Uy
hQQys+6Ypbr8uMNvvrxtepBBOHK2sSNe/GT8od+b4cFUc4+GmDqKMsIZxCkFqRonBlM6upIGTBzW
T/vzR5FDWuCM7yq+Uk7zg6DapcSTYXElhW7T0M0k5ht3HwlCJ4FoxXH+Wb842egoJV/CrTpxsnGv
KpbYOmnnM6Qn4/sID5bahMzA4gz5lezHyK7A+OsplU6ZeQWkT5LyVB9QnytiIIwj4ITZSU3abQBn
WePjZp6xg4YtXtRLhaMumr4PjMCJMDqTLHVYw7niZUXcHOna0KoQKQctAVdbikC6PJ/OZan8d+uw
fnPhqmLUKS3G++17cvbqre+Ppd5ZOPBnA0hl1mM02y/5p/GwPPBjwsdyFx8iHQABsvbZgASqc+lM
Yf2ilE1skUp3tJFyDJiEsVnir5bbCZFOe9BGeQsdUxaC7MMIzRq05YcERzl4F66YroVhSb2RXnvc
P3RnmsoSyJV7LWij4iBDYNQgzlaDcVCxsN4bF9yvnBml6a92SOjnYSWRGCst09FJMI/lSjERI5pL
NZ9vmmxfu2TitFaf/8D5Y8NSZ4EMnCaEGtlXVGn4U+P0pvlvQv4ImvwIoTLbsgxbugZUvLWv9QuA
ZlW3RnWv/kW6XYoeFLVRpqRh9XoxalI2TDSuP4z/FCxIX36DwwDmFoNLWaaTwJg9KPIK8SRpQfwy
xQJs6LrhAvtfwkF/MSbHU/ZL3LHMhx15bJMqj5C0KWVtFmjgH4pFdvhG8Y6GTftxQpC/t/BEg6WN
EqKH/jp3NMJwYaikTqpAOXAUqrSeatdk/3u7CSfUnQmhN9eOVLh4BTA7wq4C8PukLOPSjTBYkypT
qH1QdCxPIKhMIbUiu1odjCc1NiH33zbajlB7MttwEN6qo8UN4qKSeOdPXCvRWimXFFXeJv3TMJqV
qbeDYfQNEmMIyj6CQhDcp2UPlS83RLIT3dk6P+g47BlmIq2tvNxOt/rB1Qj3TM4Cvh7KZcbu/ypX
6XCVii8Je9L+/NJZSRQK8HBgrzSdDdz5ee5jRAuDW0NJqgIhsukQKnEpjpgwfLw+2xjIZm4hVX4x
R23hPIGhQfH5AZOAjHqjWzR8qzABp8ZvjWPT4OofChyQLvCXGforoDYL7H+robSo3UZAhUXnE4oT
/usq3pvE4Ohf9kMkaU5+UfaD4iYp1jkO1pBTOOMcLrqC8cYnrOL9EzNR/CA++v0iq4u5HggQfDWM
TtQ/oVoJlf36wMixo9gCdo9ybxqiKe4LWIYJzRvLnTd4AxbNcw/syIkwmxn4fLGTSSZB6M/fnpQ3
gt0Ieud8AomELfR0mhEu8iZWTS5zrrhPBnowN0KDy0dHpV7gZTA1zknBJEaAPvHlS9FCZr42Ojpb
8mhBCnwCP1JSoN3nK+XawCP+R6zNzfDDs4q4q+27YK5TC02Sr+blNK19OyW/EVBra5e9M+d+0NG+
AgVzvZupSm4+c3iSNKw0GYY0YkDDkbULjaR1wy5QbscWA2bthpLJqnvH5TX4DhWuOUbxZIGMXzBP
UsMeY3teQ0YnKdkRICVQMzEwAoLpLSVlq7ZmkaVxmDxqw1GNqT2QI4sCkfqSqh8CycBFeqm8ee3d
EL4A2yo29aBo4AlqU3lXopXhd07t8FpQAX86l4Fila0KeMS7Qg+r+S+tFiVuveuOz9/utaW2TCqn
VA9GtKTenU1v8FyWrT0WwUtil7P4DnEMe4BM9NcdZEbqUeZ3waSYu7lvtNUzu+EDVs68CHJGCXye
hw7keG3/GedowSuWnHetzS1ALVhVKDhMPXIzSGZY6gMZ13aWuerPdDkTuggb1lkfnWaM0GSL71V/
no3f0r6HvepIfInHXtxKtcdFTRpH+fgZco3WY64baS7qKlgr31nj6L3df4k88/VeQTSO8ANaF57f
3Z7vySS7UJ1PTTewk99hHbnKB0IJR7GFQKKtAdyV+svAXuC7qu1ZvGIGThg4US9ktGS29HYJyYXF
XNBYvlk3y/HtKqObGL6EUcfHfRsWaoQ2WlevJS/wqb8aUG1Kh2FRwJWubfbn5qeN8DLeJDFzghlb
9mwdzX0RiyfRzFqYQPZIFmlpvd8h3udPr2IuHDtItWQp/GCBFjsRtuJcDQJcYbdmqIKYIOr2RiNS
sGQl7Rvo8k+7GZ1UdXsY31/KIg4/ZyqE23OrNw679rMmRdrOksN8CDjra+2oM8VGDPVk8lzSYZqG
sR3Rg7/sT2Wec83v8a6C/wz2sGl+9Q8LdH1LXX1udqSEzZcjChKK5myNjsrATitbC1gLkSlJZkpj
QjF0JWVXUgS8CEkjFuV5bjpPR/6Elwh2o+mqkFc5AjjAinXJVCaz3gweNPc57LXKavFcxASsIzje
IhG8Hi4ieCsmxwlzfG/GKAnff7xMtC/YTmg2pfY0AqfmrsY/f7qD5sj5ka8/1fD2j/8LVMJzl7/P
Ew9V2pzdJid4x6Fk84oAsp71xiOKCbcZrxhHojukMiQH1BIP3UUEboLhsoK6PeBh/5rCe8V/4s1n
UNkoloFrdbx5t/4L2WP3TyJaTfZuxJzhDK14NX7J3T+KDfljTx/rvdfhFDE3u+35CQfc8dsgbgPK
mDhZ1JhFE35OSfuxIToP9aa57T/Y3lUWkUmMHSHLpHcNqBlpKoUMsfT/EvqQN77DyZYXnvckEK8y
GIwafNxQKpwu28cveCbtig8mC2ilqFGvFXIVyf8g2pg46iGXROQJ/WzrPvyMmJzaKGkV2WsLp0zW
ogZWY71hUybNtmshx00vlFOPSf7b09Y3XGEE57mpVyyWl4k7f3Z4HXJcvl5EK+9TT7b3RI260Frh
DLrYUi2yM8qsKdmCvBOon/oCkpGV3Um3P5GK69fY8Qm72oabsVM3bVi7A0lyb9J4mJ2YH1rBK7xS
rBn6Y/WArIaDoF/BjA5xzJjKa2NHAavQEyeBAmKWnIsxQNP0um0j/GPny1u+Uomn6NcSrYqEKvir
uSF2sGdCgMz0M10oj6cnxyir3nTwnPF6kQ5l5OckLSHlAE1ULCy8LQkvBh269xcNieKNHvV115AM
6rGklZW003/VjbJ6LW7LyW60dl+EU9ZLstovPAr1ZSStFufmOJBtxAVeyjE4WTSjaN013+VFg59G
dU423onPLX7J9vAbebKCLsbsWlwWJybYcmK9TJZ4zs1GW33QIwepcXmhFPIhb0SIzpDPUlxyif3P
JtmwTHoss5qGnWglzT0RneCf0tnQ9JAMUl11b1eH7gVrOKQprnofTg7U1fqOMJkw5DlqgMJED2TO
z7JqAcQ9i2B40HqjgftWy/XrtWTbw3qOuNX3CuIjnMOWX4ellgVZEY5ndJ2MOnA8B/mOQ1jFNxgu
3+p3gtwORJbnAhCmNqV1D+MPxnnhtMyGE2+8v5hgOfXMgcYGeGVwnnC8Suc2dsk9uoPdLZXLjo1h
7nbnP2iCJYntjEFFi2ZbaJDQWgUEuMWMIcU0ywJgx0oLd2nZU4SghxyoIflwb6NZ36wPXt2duVNp
mGZwiYIM9CbddERoGvSdGBD+pPW0g2Os5kGlxMgMQjYIUAD0a+Pzg4OkxHgO8bCD8RsTsPLv447f
kmBG2IEQncxIgzoFzguP5ZpyRC9clYYQUuabeeUBCkjd2ONZF0yXns6Ww8kMjRf4TnMfIiQ/RE0L
xBhLx2kNABDU2ZUZPIH77Jm5cP6fFRAtfEPKp/kD0zLzU9Xv3MmeBdMgep2n2QCdy2y4rFd1mdGd
+RJcqGga+7duem47a06kPIN0fnWmWXfzA6eJaZq2Hc6DT9Tov24ypED4n98laEJceXieK4XhqyNi
T40K71ofPnvCuRjI4KlOoX77I8Aar2JI5fGDTRJSCTtkdrNvH1sY9urWyPwnPunjXSTGPvPfycKQ
gmxusY2VpPimOwkuWRSq2c9LWfECg+BruNCyZtl7K/HnkwU5pLmVOF/omLHAfHrd+2bL72f5jyQe
FXmjJ1sDZybM/KSfd2OLcEAa1bwl60wO1MRuZ/dbUNOuGNgK4MMNe5sYPuFP15a5rNB9/wrijzJ3
DG3XdycZubC+lJrtOO4VgriBKOEpYeicoUFkHxp+i9aNQGeJopHXN7bSD01xA8DWtN9iu5q1KwMW
ZIfWLYibjcSeeIseb5URLia8cKmVdW98vWFNvUEPEzzQ4gJA8Gkl+MQpHmo6QNULngxGvYgY9MVu
rm7Bz0eW/VM6qnziiLUy1hZf7PnbR4m1LVFFnLD4auL/kiwa+YCmIML8eSLcmoZDKrdJomjltboj
31FJXYq9SJC2sppt0QyzIyprDWSAZ3Vv7J8bzgkOlYEbjsyFA0Iwa/AYlIOAQ6UPFACvnCglr/sG
DWjzsMjtW0fMJBT90W5wdE4ddb7AFMxHRiehUkQWo1iNjPKYnRl40dH/oRPmMOTdRWJtYMJSSbhD
ZTHEyaggzjVBXYT4DjYobROw+F+J9+HEah2e4lnp0Z7OCZWRcVuwEusyt6uDsnxSV8KbRR6JEOAH
q1XEiBK7u+DWAxioU03dEjyPfisxb5wkbiXUOuuNNzH8URkuqwvvgQEnYUM4pjG4vdawONjR/0Gq
GDclI+or/jm4sM3O5YaR2BQjCFBkVdBOAYGN+yx1Oh2aHqmIsK+VDfe0l4OiZLKg2GW+b9TtO/2t
C8EcWBMd7X1VsTFqOny556MnOLL4Gdjt89Xr9j2XfkpAywpzinkRwkBPRRcVdtnNrIaeTYNS9MEy
tVmjGOkavr4aeOMB8lKmhTN03L0Be+KzaLsHUpNxtF880SnL591s2up8SxqyQhjqMcpIIEO+yC+8
AZXTQwK+Ndv3ShT2qkTkwHJeHfTElglc7h7VsBQTtk300DnUBbTe32q3+zRrftU+FPE8E8MyJrRF
vaZUdVnPwI7V+14xlYnRemRVhQj7O55dRAXpLP5CGZX5eEnVrdyxh00Kli0PT4TpXbKJ5ENRnTVl
Vb12M/k8vFEH5MtCwsSiXfXJpuJhf88uavS4JVuh2T6VDSOhqlnHg9ejMXGU6iC335/cbzm3Zvfo
VoKpbSOuY30dhUUrLHjceAUmWarMLe1PUU9z57b45wLocrk+SBxzaE0OzzAPpdI9nsBFec2c9RQ5
7043O+jEtb7syqPGIEAhj1PuzPLRTbfivUrTRdrvGohqiQAfIkU4aXM2jItOXCBGFQTMpuWf8fat
MkUdFTZn6Ti7nVTU6TEzcTaOMkUp81tw+1r2ileP8SI7tEYrLx3L9z3jd0ZeWsX4G2MsEPW79n1h
M4gU25B8VdnqhE8Myzx6PJv1h3vZcuw4snSQ4EtX12f6xb51671awJfAFqmacclAKs82mXCFFc00
GEywDeodT+/vLdsP6IH1kQIExgjuHkr7l1VnbpuGt4botsyBm03cf+XHN5hq/7LHCvQAwv+MK9IU
PMLpr85IJcN/Dh8WHMPuTPBkRFDcO12YtsI3i6s73XK3Eh2+hxkRozGFQUVvZfCmGPxpV67jCy0M
UBViQYzAYQnRQjBCODZIynQO4JUBqSGxISXC+gCIzy6tzg7LG7L8vfEs3ZW7dC8f7KYvntl2y5yJ
ANSVimIag9ln4vLzQ5iXzTlc45xWaZFjxFoC8f9VOpMMdmLJr9k7CKVkJKmG0eMrZ9bz1MOamFNO
w3bxftTkcJNr1u0ln3AlOuxjsZEfLdPBzFQ4DbFIhKKQXXLKqJx9k0cIeRKH+uLN8rPaUwenhzC5
Kc3vdUTZWmMaHbtHLC6CFL+20i3hpudWDRmbRDoXoo43pULjQA64Kh9IaWUka2GVuOO7JlO1ic6C
6mUOvyrznlf4WA2ukLWrHgDhyHqc4s2Y/S9lzXrBe5gM/9wfNC1WvGpQhpeoaJTdYPdXJtYEQc/4
LcfHFxGBFpMF6GAlIPrsew6D6Z8CGEwAKD8PRieb6tpeKUQVxivgysTKSe6cjNxyTi4Q8wkUCnaH
SYdZ7Ro4GMfUXqP9sNBAwdC5LTCHIPniJBNbwYMGgd5nfrwAsrWMA1zhP4i7yT8A3uc/+W3XP7il
/FWSZYOREnYBSG6pprSSp8L5+qa2fVuvNVLuI6h++5Ni3wFMbuHFCk3ldsXm1YEaUMKLw1kHe/cp
QvF2hiBjPuZmYtMrgbNvpDBfzr3KWSeOduo2M8wMcdeDF1RcUDbpR0MNyItQV2nlapCuIMEdVUf5
N3tjMwDCDkdt2OOLuymd2b7voE5OH1PwnnvFw+zNAejmpGxviwizxMD4Sf54MkvkTxqzD/EgYg7J
AUQjsaUHYgBw+pzif7rLwSEC3JzF+2xmJpOvYu7g6moT6YXLNiaYK6bIcFDmWxhiUJgkQkIhBBmE
E9OQ3qy6tlSqwYecBURDpYZbyn6MoyIBLeTDUUcvlzocQXaw3hwEqyDkPbUNFi8o2cMGLxYiPABs
7cnBFWjKuZvth0kbeL7x2XBLcmrHnQJr5ncw+8fzgjYfUo59Yi72fMQufJfXAiSHQHGFEVxoUJze
aQKQFRlUGInLvqxWniG6vPzIpkV101tj4SbDd09kK4gbFqHkpSIVKnxcSYmgbQpbHu1SBxmEN8cM
f13ZTJFJS9M4fODrM78Opdcq3hF4Egq/5GUrZj76sDIIEpvt8MwQr3VN/BzjEbti/4B5KNsyJ1De
/RFWoPIo376Ys6ZgbFz8D7AorIplg3E2voQ9mHJAIaf1TApFxPpUFgxce3+UzVlh1wkOhT2sXsD4
haohDKWAYYOjArIF+JzHeUfWGibemonRaDhfEDjkdtakethg0XinjahSL7tWUyo1Xo8gluxISI7p
q7mZ+8ql6VgWX+3X7ZTvxsXjuZ5dPOxbIYUETOwgPfi4OeXmFHRU7zsnPV0ZKF9jZ5IZweWkQcRY
gJjKFJtXyo21hkAO2oDqVAje5r4SA7Ay4Pysunt9NyZTFjYqhvg7HLK/IFs+r1ySzzX6zW/B5zrC
ggQfDzCLbvdqQDtMeFFSHziyKNHbekHxT/0APFSwq9cLOfFkihCqRwT4/BpPGEaUAAFpBiNW3nzw
xolyHj2EfcR+D7/sOdUy01krOp8UsBfSf7PLNu9rThTrsG4yWz/NTu+1+JcEmNlwOecGUXfa8tVh
ZQ+LOPhsM3c8p4/i3kBnI5Lc2A//gHBobvUv/j+TbaCYSCVCW8FzDCYAGdO7D08E771RBEvi8DeF
vb69LRWmOeup3GN/eSBG7fkHq9dm9hCPBUO1Ghs98hMZBFM8C+vyIWIhqZsFY32R2+jKgbSaHfTl
xwfPMZj8w12Dvy6bsFzKR3uzeSNm6kC+qZ98y385GRIxvvLG4eNK3/V5/u/lxRPHDS3OOrL89hKv
u4rbXe+0c3OcnMcjpt9E2SAr0hD9Ohj9vDRT/hK/KP/lf3x0g37Ba1Evhohf400PcxacWwQfd8be
YukB6vRHVacvsvu17g8ouxacPmv90q+7AHZ3bedf89Kqv7rNuCquczxwZ/dsxc4Cg76bHlUIyVDk
c8aZB4zGeF6FzsePtQcFEL5aXACodf9b3FHitqk9Oe3ymMNaYJ4/X3F0UA4V+/TpacWaQWf/90LR
f1ElkAOr0szqrqBe2tO7pKvyIawBhbI7ziJ40HBRQVbvlL3E6uJaBbe4smaEsla4Ojg0F3WzBH8x
LpFhFW96s2kq2DFkAZibitzmqBC2CUH3OJcDaEl0YBQrzQPpOFb1k0KM8UFpgcOTD8ZxvZKPxqJc
A7YZl+nF9iC6ng5JskefXV+hPVnUXYHxHbGe8O4ArwJvweAHLo1ANWnl+VTeUDAxbVuXNGpzt+dc
wQXD1NbcRqSaI4JvbtpxwgapkRLAcFBER/9+brLYjUJhigfFw8XEca8QLB4cfu2O8kNaMjEl8gmN
BYOY7ItTlXnT9PljdhSyLO4qmOiGkquARMXzxl6HbhekiYL4QY1Ucz7pTrfqyVsRwX9cRg/qDwVy
s0t+oTWhkZpDL2fq/3QK2dLSY82sGDWmAmruqZBwAcvRtITYsmE74yXbKbWIyyysFcQAdIATfMcn
AWAh8uysogXirHML0QFqqUA3MR6kGmwmqhH2UgLnGScIc+WYQQhzclhefAGGWrd6QYte1vsbBUD2
LSKga63ke3gxaHWo2/N9rdvFP0YHzJX4WwkPKTwoDzeqNtqlL1D9co+QUECJSaSlk3PO9jtquuYB
60y751eDxXWGPwK29jlQgafrioEMwNBkGybAAyqIeuq/jInlNDclnMVHrHIw1XuuZn8xkczQPbdw
r08IRO04xGWPSILOab9wqiDAb3BG6OEyuCgm0KS2j9vZDus60nBrIDqVYaiyaX+RHaomDPH+goX7
6vZDAciUOAXoJs2VYDWenNIuKn/+q1yqL5zt14g1rtEflEhWBVHPPd7swgFHbIJKV5iuHcCZKO2k
v4ytC30tDBUozxRbUy1DK/2fQSgGkba0Z18GyXQMR97mHhSZE1Rd2Ep92IfqUgY4Zb70NTCdBhOF
rRLOveQObO+yPy1mwPjDlq3JxDvHwRMfg2Jhx7g3/sI3B5E1qXgxcRIzi5GEnrnKOlrp6nLSVKP1
OSefSe1UMT3gOdjV19fmafM1oqM4BlhQrvhtAGx36xR4jIvbnukF2AF4XCZ45EgPER0Npz3XXnOd
HVuafekMfdmZBXxSLjc/CTEU/jSmfW2Sg2FpR9g0+CcGwh6EPV4BJ38Wn7u2x7TuaaberGMNpyGz
MxuseQGLgfOAUwJSLKqsOLy3ZPa9EATI2GPdbPGf+q3tGVE5KHBDbGZM8Rs3vcQa8E772OL3bTkI
oPHR6uY3l3mY7Jtg7pB/DDG7PedHVDETuM8GsNX/iUEM/c/sfWE/DQC2mR95yBm9ehU57B3S/rPg
kUoB3ajh0ArkDvo/Uq/JfkCHR9gGwTOaX656v9OmUyheSXtplS1mkpnkNtIwS93McZKGA409M4Hw
5nBR4IuzfgKQTS3IqFtvB7KziYG2sd06Edh3ZgfAiVMJubGrwcYR213nOJJAu4CADBlo/cvTjkNI
KOzKZRxALnbmPgMKRhEEUuAP+cLgBkzdzpds+RqVs+Jo68y/LTNgPAhBrzWoA9VGzIrirX4lBhJ0
Vcou+SsvEKYmAybeLkZEQClMcYlBml+fy0XJZ0b5wvDc4eVcZaf+vgOg8yVA2BjSTRLA2U6e+sht
gJRrH1CJpJhT6oIaLJ4CNEMT8wAX2yyQ8vGgfJVneLhTc1aZ9bKk3jKLPTuB2/1i3CR5dNWrmDr9
6ZCxZeZM+rHVFcLBbRHWFFZnpmTYTQT14Xf6Zows9k9nWfj6srYBE+lVsOB16b+WFCPB65TihJCb
47S2RMyZRg9nA2tf29G2+KGC2Av29/sSBwzHTv2JySv48BMpGydvMA8xmzZfJLuSfX3HIp62rnIG
90kOWB5oIe0PMdPw8l3d/D8rbKLE53YTvL+waUc+4QAOeHNr/qAxRQm5YkRweJ5eP2P4PEcrZV/4
9DgMX4xH6mKOxLuhJ9rwaLOx06ROUXBzYtHwv7C4LtbNT+56zPYghbDIO3siwMHtzw8dqiqKhzug
PDj3M1yi6WYxrxnxMYPhesjIlfDPXio0srjhQz0RvPQwd7igi5tDbUzkfYYb93ub0Hh9wvl+alvx
KVkAXbKsjT3cHNhr0xM4OjVbl2yLAbUDrTCctGqvuhb+DsL1tW44Q3Apf1nVBak3PwfRaXvD661f
HmLM+WPkD0yd6BR8lKY2Ut4NDZoQYCnKEk/uT8jS1uC+RbNF+W0+dxo/kfM926j8C8mLEDxuirUR
wgzbQfA7GUfub7ctnAJS0lp0k8V78/PdXG6tZRzfy+c6/h9J59msKrat4V9klYoIfiVnMIcvlrpU
UJBk5Nf3M3fX7Tr39OndaynMMMY73oDiOs6SW8Q6h5OzjwsYIEnh4urioirVH8ZXO01CXCD05BoO
ZgNiZmX77iph/w8/M22okQ3u4RbpdStgY5szKHpCE9uweAeedOkJD3y87Fe9qezh2OGOT9DDk70/
MNUNppMFZAxSZj6JOJETSQwLQGadI2VE1Bm9I7HgCN9xufD2Bv4fgM0hrEfq5UJr/CJoOFgXz2iM
pp/RXoR/uc002e0H6gkvOftpvnXO0DVDR2Yubnr4EjmAsQz9qqHOCAeGxAQDN9XqbeqPgjvuqAH8
vQ8y16+B92afs+ewhb0nMzxnIjAyR3Mae4lLBEVprufrYfzwpUiK4EJM4S96+2Dv9HZvb++MXNnM
XHHcpBf+zJT5erqu/LH7cDhXl4oOx2qaOjeHgcV6wsSnS56Mi/CvF3EVQ5hRQbNi2TQ/rTLz9f7v
6eRHirnKYejORY2u3UZLkBAMrO9Po8118Un+Hd+j5BrsF5z/6ToVi3NELh1VLbNDajD+Nhm5i5Ye
OwUBHbm/5JdsPXV2NaK3p7LHYEr942s2Zj+BnGatAWhNxEvmOKj8p7+3mJIDc4DdO2nEcan9HESR
1oCP0brQbTHLKbBrotbxvnzPyuefePdAjbcT/I34lQgBwSRaw5twzM853QzYHyZynNLo+EUMBRvu
CJAm3tgesx+dUAE71w+SV606fTATV3/ydvjW4sjjIGF66GGe8rGIHLSFHQniQ7jiAFyV7bClOTdg
gEKVyv7agMWZIo8MnzQvRv80oeS0vpfn46zIqGmT+8+iaJAy+imMAmf7P8oEZVbbTdzT1YBLM9UB
T006UvHkO+RfQ0Z9kEvMQXIlchqwizm+PMs1Wvp/hzJKOdwhcn25nhw4JP9uiF1Ad9CJMZ7R141O
a6lhUZRrWLKWmETX+gihaeviOV9wm+EcoEG6JMGg3+JsbCuU/VRjhckQXOqZkXKBMIfr3mBoQ8L+
dBZeK9+7i53JoDBgw+IP+GkwQPCxe30IazxAK4QtD18G04FwemWC08vc18jsyN2Ugh4YJyEJFXCj
9mWCMdDUGk8qmPv28xHl/e23QidvvdFLciK8HSwl0eyPvFZrCSf9/mXmmdAHTr4JDkg6XXq27Px6
+T7yi7u1aEWv0PpYQtsyxEzlKFL4AI8phvof/Rom5GrNuRq4EVDCwnUkDJYhBwULpKDpdUoLNXbx
39U+bqCSa8wIxVSNbFk5/TlK/24GZ9LGYRgEBu9ESisMjXb3HVLtFWyYXvwNaq9kLsmvxJ/TGtCm
vJ0hm0BwFfaajfpujY0vWaF5XJN6l5KD2tOwfnDHI4a4jEXder2ioHdUm9A3fghkXjBZhRtQ0r+C
sah3bh2Sag3fHitZm6VHdPQdWbzi/86v6HfAynjeub210KyqSMVxfnQUB9oEukXUzxqII1uFCVsw
NuDB6dAGMLES4CLSCf2+zJY9PY+/Km4fuUUb8+Sw6ZywjyWCYt04ZyyWkXm3b3N6r+FyYBEBaWTT
89O8Lyi2J3p6ADP395wX9PJg0ljnngsbAAISBDUbDDazJT4CiIlBzshVTJWpCNB0w9sC2D7+QLU9
+n2U8r2XhfWoDisoeNkwaR1RjAm31DxGYOCQgs3zEFJUvfiYPV1oGcspMoNgZEBvGS8WT0MIGp8+
72CrRHcyt7hxyqC/gdzNxmnwmnK8Tq+NkQHdiruw7Ki52BPUbtSYYoLZcv8vG4/cmogxonabsrUS
bK71TwDzSwSWRNIKyu7hipkjfSsF1WD6wYxp0zdICMJoELB3pmqazeIxRKXJT3Wgj68G+Jpdsafs
QK6dzGW+6Z5eAL74Zurpqg+ROsiZ4xpclNZgvU9A1aw83pPXm+p7G203zc/Tj1sorhkLhKwWSecG
IrayBJuvvK/e5xAgzo0+B0fRsKKi38IUYSlB0VLMp5OFDxwjfdQBYqbGcxbgMkAxByflHW49/0Kb
EArovenVvUX3pPMSuGVBq/dNFjMbZ0xvNAKLnnhwx6hNMJGbPozPSjKgt5sJlzaXJnNyPstdRKro
W37xQKcgyaiOGdb6o8UTRaMYDFNQ5zQ2T1+l1H6bEzs9KOELWi1UEl4cpDxbQAZRQr3Qi3DDoppo
DezhqGoePJir/faAZDmor/MDQlnmAi6Ys/3Qt63x2j6gXSWqS6Q6TjTWjYoStxJhv8KXvtofq3RR
HBhnsr7tB4QiGDeKMOgnVcbmtRiKfbioZjdniEppTZ3sLb86kjJuofFiD1Z1DctNQ/vD5F5HNkFa
Yepmc/JJ0QQTfGBC+dH62NKlmM0NNd5zNOECV5ZvrxGHxFYKlZ0yfTiQbl3MS8Bc4DlCUXrscg+N
opOL7I6cwBLyljjn8YUmQUlUIRNTkKme/gtTuGQcrPdU8kWMVNleq9yh1zmGt7xUanbtj3EFxP2t
Gjb4sGEprFE3Wxl0et75qSJCZ6yJUc5i/XDGC5mCkxsuJBc3nQbse5YjheH8RKWq3/hQvT9Q+7E5
Z97oQ8m1Pm63a7D4Gfk/AljK+Y8oFvgBGhk95I5f0PP+NGwjUNumEIKArY/I/0WZiZaCWMErkzSh
BXma3nhG+bt86KhFdzmDkZfXLCkkLKBb1WkwDBBPxxGL6mGP8Za4d4bDP1q0W9oaZkGUXb4EOwcj
J5f6tubMF9XEmoM/bNeZETzWHPQOlyqRES2pa3lInQWJjKpz6Ke7vUkpxuwKcpnxsijS2Fq0Efwf
1TomFU4frhGQUAKAg5yZ9o6iHWqzcV8m0B4g8v77YAWzhy32OSWzIrgQ/sSYgyf4AAFWZtsgCRYl
uEw+zzXOaGYgA7EPFPPfHtV7Ls63hYoThGKQDY/dBINKUnjQUWiS1TcVFlZJpn0HI4hYrVxkZ3S8
ZSTmQ05d6jOMfMiASk3F7bZwe4hoR0pK0OR9lQbYWlT4+Ub76LHM5vtoKNw5MD1lacmLyV/NN8fZ
R3J7fx9cRVvWEwFRgAUJw4wXyEEM6oo1yfIeP5n5kP7zAuRaD/3WBWFdNst0J4LgJE59Ptt+Jid9
fjC2FucxFuc0sjMoFZhLkNQLF4kmjfhg520PQV2Glqh7SkKy4U8J4pCIvGbBsK+NWyizu1Q4rBiu
aDReiIjIVLq+GMcp5F9ARZ9ghAvucn6N7WbZP4oHzB86KsInl2bLhsHI8PFA42lSDxjC3OhGqtn9
xKOudsRpmRNPspfXeLLtO90Slt/qM2duiLDrvqmhAOqj1rk9TMmmSU4PrdtEr6C7VKqO8T+cOzms
HIYrDusgZfjwoBNNbkah6PjQW1ct+AV7vt8fkgTKLSXMiMKc0Nt8Nm2Q/d0Yxe8QctV/cOg+8++5
nL/mFUsffUTpfC1lK/yPeg7mO8HngK6I3wCTixWv4kVsyH+0ocxCwekIFQYPE9PKPuoiHNouzNwM
WURcC8e3kT2wepv+CgHhyn/OvliEvSCpCAE8gymtscDoDMa+Ie4GzoOBul7teAgZbwSo9Gs8oFzA
9QOhXV259bk/EAUqHBglaHtheU34WKrCJVOMjTOr31LYIebRH4zfgUV3YsoK2zt4ueUC1VnAyWMM
cEczEatygEpnhjgwHa8BPUoWQlHne2aWvK3CoVFFRLfh2BZdiRcJwA/YNgqMWy7SKCfemVqdM4T7
12RGKzyj8ASYjpw6qRd5NMY0MUBKXi9oR5m9UsY2qAhwACOyALMIoWUa/l3BGZ9zfGjAXxA2zqiF
LIE5fk149VrPw6jhbfH78Cb0tmNDbFlY0ibLE0Tg5cL+BZJ5sPk+iydT6bemtubvpQOK9HMdbgn9
Vt/tLaE0wdigMKDHQNn2s4T155KKj44KEl8ZTriaxDVFXIBTOZMlYrinSbIcTTo9gKRnzK8RP3yZ
HG7qIxrYnTBvQ929woPMIZuTRHBQrUeIAbedM92HxIKTxYRZ72T14TVzAEMANKH/eX00R9wKPaKu
SeK2+z45KzhU9Ai9eziA4zZejYjoKA7YNj22sqn6uMuRT74o/8YbZUrj7sqRDO7HfuW2xgSLG7IG
Rp1wSaHL4wPjXeJwTRyA77lEJhQu1wDeaUzlVJ7e3OUUfzot0pT7pNSGtD2PMOVko+cZSfoIj71T
B+i2Ewzdaf/UBhMkVDZ1DszXzutbTQTgAcfJRpVEHSeudDxspyV8wg/tIJzhAKEsxFkzowtbg5EA
T8lYNfGROdVgX3T+2+FbzP4Bv6w5vIUwax2TGN8sawubgsVzJTOMIrqG+tnEUZsBz73WyjPCZ+pR
QgYMbO2tfXy+ahipWB13yPCPvvQKXsJkmduJcZlGM6x3NgkiCkX4i4Q54RLDUfRY0nqy0AZmL4RH
62eAgKRC6pOkwQaDQG2dHHpqCTppACq0IFTw7xWzHL0BjMAyWP/MUwd7X7qExnlZz0sbnEv9dmLO
6kwo/b8X+tsgs08EnlDYXN1orwMNQq3RBsh9+VXyllaX/Hp+H9chlQp9NFVp6d4TyCgbuqGwUYzT
xGwZga5qSmqyieioHU4X67vgWGJk4t9DAOcr7VJtqy5EVeR5tf1bIkgIc7oukRe4ZkyEWRWv90EQ
pAge3W9GAbS5LZaBuqzq+UHxeh4hiUk1RSnBbnx6r4mIAKZ7SZ02gcMS1BtAGCp3XxC/WSS8U4QR
PnoUFrxYQOCT4Efw9Z0D1vlGuyC1iUv9EUFmnf448UcB7EyM8oGMxjFN3wJU60KTChgihRCqUccF
6WG4EXmGeFQ8vMO6Yf/By/BVn5mOrfwQgVHN6T1+GS6o+pBce/F2QKfsmgqrdTJsHSlGAUrbRc5Z
NbJQO/tLHEoRdLIaiAkRNpoAtSZWM7QeTDN5F3tSKQU1AwIsNkYAG13C8wGgyCl/AkHYeUz7WH+I
lSwY5X2rWHA+E6mwgtQXQOAAgLwbXShSFK9G+68smlEnqICFdCDMlLlZlS18GuGGuSFmPthf5OAT
EnkSy/6QjHJsYIjTVhblUeAlXbJ5GEzwZoi3DdWG6ttsQiZAnLWNPSAnwVDIhCX/LyGF9piihyaj
T1AFPo64nMi6jqg1hHHNk+djA3by9hVDgBwV6ZGP3c+XEziz5D1W/MTrnO3Srn9rxX1TTTDAMSPW
7eKxbo1A0nHsN/CGdvAJ4Oj6+eoMOw9ATfHsFEqZ30xKXvgpKS5pid6QiZ7Onp5LQD0s7dIdHFCr
t8kdNW/L7PwM+3uRh1VYWnt2KyrbLdEnxhCAeru8NCR0szV+jix6CqA3Gvt/DYc1puQV4bqcEqGK
6VasgIAI0Ai5swWUKHtoPLE6h16mwa9oMR+gpcEot6AMMzp0Q4024KPxOr/GC19k6lrsWCSsifU+
pnMr4BvI9dc6HqPD7nAjc4ASC2Um1PEETAyShn+vI5IFxa2ngspQNA5hwWCOSk00iX6QcuVqVcnW
p4TPsKnJcu37txCboA2SPcinUtICm80mCWxJ7EjfISZr8eSMlGOBV5n542Jj1aIW1HZ1xOwZH02s
XBvj0mAxU2J6wT2L1H0KUxNXFeNhPROYpq1dhuCrvDmc9dCfWvpv3g/IoMSeC9ujZW+FzpyeDxI9
pRtkEIDZ6dvnsoWR2Ojf6YMTkFdAuAMZv9rkYdTMPjlh5OCWWv2XCZw0epkpS6xnN6VXZKxoZjd4
U4TpQLtPuzUT2PKsJh86N/9z/oEQeCqKib314WgTwkv9sSYhTNyyTLfu9tMBzSSizAVudBkKFChU
wM8ZCQ/g9KFJoEnOV8CvLDFcz5ke4KuW20usTjh8/uFtil6t9xb47Kx1pQOEYuMtutxMS2dPbsJC
H2hP90YpCQITfPkByFS/HMDPTpxPNAdX7Kpe08JLLdXoY3CUDGj3GfFBISi5t82O5WJXPohtCKPs
tXms6LS5l2VjvFP1S7ng5OOw6O/2+lyx89WNYaorUdh+TlkwwG51bL2nd6y3tjgBaq2wX+bm7NNQ
pxEKaRvXdqtaivEHv5G+DwR1KEyr1iixAwpUiEZz1UIY/9tT5fxrvYDsEfadIUWolGujuD3hiu1/
ncdcfAmA5hVDRmoo2h5MlaC82X238TNcKjGEdBLeKtUASKp9X3brD1sjBp4bmKMtOJeHuxK1B+jk
41KAfMM8hTps0J+XJ8RovJZ87rPiIUTUIdDNkxJwwCTlziRTCIe+HrD6Gf9Ip0keCahQrGgh4V0a
YIKse3cXqqsNukSHPYcpuU8GT01kl4Iirpm6fkwyxFbw+yjV8hW1R4IXjVNQCqra7J2IC07cPqOY
NtamqBRYHeziVW6dT2l0OzRmeUJBhKAPuGmNb5m3d3HDVFrGiJNGB3jkr8Yfuk9mfeMhQDy4G1Qf
GGtiNSBJgqLTrfmfhtvGacBGGp08aJ2hEF/xvW78Cg1VPufaNdCD0IkyiF2WMdpX1ooqJlupMzTq
ed/YokV4a2tidMiY/VLVVSYgZ2o94i+AEF4gQyAsNWDauE/GzGogMwO/V1za/bgB6oSSdjoLDHAc
nzGz3N2ss7jNG3KABcSehSTEGGgfA/ESkMywGAqS5bTxmmOIP/DzG5A04K8pGX/OFR94VtkZufLR
5rM6MlQTCivoo7jJi0nydUp5wT+h4AHuV9ieUvjiXFYiHo3BIMo0r4H4+O05jZOIvHCCePVUC0B1
AAO/+gJ7RQhQtJwMi9S4pe+TmI7lu762lSKmaDDyqIqkGTVA4yti5AF4VdiihkMaEuyBBJjRcMfO
J+7qYz4XWINxhN2gMeKg9O8Gq8Hznj4FbRNOuHskPeF9vlmDhTU8jo5X6+UsVREx+XUSRMM8ESa+
hGITdM6smpvgvWzsO4tVA/dGEcyBAme8px/wP9FQ3/SS9AwT2AbLjpYtr6/Qa5sIT3G54EolEl7K
WI3UGQPTOVnbuHHzMzwJkBFOW4TCAcCTKUVvyvhN2OLqTWHw1/PS21VMqAdGP5aju51h4kYNR9Uo
22LEIbT7X08W/vUNzqrW2MWx2QCGxx/BGnATi8hflbRl8lIMdNnQMFTgtaFONrDKKLIEXxmvXzHt
7OaOGJ/6X7aqGsqKNwSVlq3xRLsPkek9uCg/Bo1Yv93UNfSJfJ5d7ZR3+PXx69p//IoyUzmOWP3V
aoid30ahCePC8ZFdcdESlVOCePzhfY2HkIl76JCWuD7S7/eEjIv0hag/w8hLSpBaEFhd6XiADU2G
kI4C0n+jIGf9l8uBQ5gFnG7Qe2PExL0gEJuh7/qDwaUO8QfWxNWENbF39397djz7pRMSVDXgXlLQ
rl8K4p92as3eIfDE/vrq3/s4WNPVmOeDRBGd5FZuccjAhdBhVDFzUI18vt+K2lxNFBwsQoRDlb2l
MfBA4y3oIjQprhTjBsyjj2H0x2Jkz9P0/y8SedLOHFQhNDOqve1TSzgNYt6SmMyD/8xIcDOw5DJJ
1ejML7P05QcokseyecvaLdUHhQu1qUCEdvUFL7Zz3/Pb5reEUs7NxGkn+cmJMY52EtSDAMg1lo+/
cOC8bABToXISJ+7Nx+DJHYIxA/OTXZJyYA5mV8wWikC0yHsMDvGs0PEXogLnD0Y3i0AmFK201fhd
RYdCvBBxvXEqM17j7MF5HycPcj3pZyFqOiOOFeHgyTSTInIr2nGJgpkoWPMheia+P/NYTDfQU3Kl
I8RBfWLi12RnTjm9elFtvTkz4Zt77DZldjOOlEnwTvumaBqDn3GC5hEVS4mvfkaHp7M7bwwXqLm0
7W3Ow48EXXvbB9UReiPKCeYhXC+45w/dIsBbhnN1wLh+yPEEnWC+8uGbgxP29ctzmnqKO4xwkOWW
0b2PpZjbGx82BZGHBeUw64kSXjqtLzEDmrJO+c+kM5mqjNx16ieMbkyaNc4yKUTsytB0rB363MC5
tq6Xw4RILO3Umfgkoiy9YDDK0/zqCfWYA7ZLz87WfDnyFhcTFlU341CAbeOSj0gxvtzKtDWPyD3i
gcLI5/guaGDRYNsn/hznKDNpiuXce9qKN7FP4oKAH5LpygpAh/p2tnwF5NFhaIlrns6ZMHuJVo07
/guzGg4ZQ84mqWeFDosJGyXkFxBMZgwC9OtCDFi22HMIVokBqQB71fsRoz2T55nIUUAt4ODgjI6g
cAWuXcZYvHAEFRhtvrAjBJefixvv9WC2wI1jLSDF2mswZE0Mpr8GTbpeUbRDSRDDNE7QTheA59VK
zedH/9KBFJT9XD48GNj/hwCcSEOMMQG4q/zGJHDsNiuZEe2ZSQRPYw5zcNvNtj2vjbeUcizBLJaQ
nh+rJfNb6n+eATLJLBaSgtbp2/QIzAW+1sC6zwWkzCi10i4DHRIhH21gR5UNkyBnRe8Je8fyyGO+
p3XbP5LBTChzLrnu5pVxNC5/SOyIMaQZFmwJ8mQtUkCT1xrONPzNyz/BhcK0idJfi7jBJJv5PGgk
Eg+zxXgWi7zVMIZLIjuv5d5IIkEPrdnI8IF+cRGgpHBRfQp2hRr3rZ6H7YmJ7tXBQtmAiujRtPxA
KrcgqP6JWN5ozbWAeQXAurjc8HWjI4UpoX9pIjBQnoE3+6TIM1dv2JDHnov/2lw5fyOcIl8a1l+f
xZBbczYkPY9fbA+8dKXGnT10T5CtQBKuS1td6/mx8U/ijqQeJWanYpqlnyYzcQLVFl0yl3Ifn2p+
ojYiiS4YB+KsVFY0fA5BiowkukT0xD1vv4HLZJ5yc+x/mPBkCwrM4QbgSfHA7O6ucMMyZDA41Xh6
zPdG86cDwadl145cpN9UpGiAjP7fd9pN8xXWBb0z/5TE1xE2ogMN86EU33sxdxSP5gGTTmD7IzED
P92ptijOaP2Z2oj3NPCAv6Z3fVtaoBbwv+4cdY7sQgPjvBqBcUt8mBap9z8sC96VPwbNgvgPUQrx
B9dFoy3pW4ChIEwoS2x3jDFSYQVGk65MZYhq42Swmywr04P7DOVaH9l/EqyWB13v3vRAdLe3dUtb
jOqF3uZ3fCIHMMrk5VaH7wVlBIYGCEYv7UbZ8XCwfwA4ywj8wXPnXHGvAGszStvc1tgltbgbHLhV
tWyGlXB0W8MN4BAF7wbnCfqclYAfAeA381tdCichNp1ebeU2uP+88fDhEo0eVEXzwUwQjJdvAOYW
QRW1pWiNvZzId20dbz1acMxwGtQWcX+AfNTMYGjN4RUAzDwiMWwTjImeIah/9AwUQxRZFMRWHtXQ
EtQRtBCKV+3ByB3XAwtUmCAKHpszZLoJzKXyoN9YgwnkqFpx6vFiJWt0OZ5ovwQ7izrg61UUXaBJ
eBbrKkdjRrEkWFxjChqAbTlSInyxTwiogaVkQAH7zZx+OXZlRkKM7/bbYUL8hDsMBDENqhOo4MPD
HaLDSUtw80SN2NsKsdPHZQ52GYqwRHr4GfJS0nw1wB5mL1OoKhxlZSxSpvoMi8c6/wr0LIGOpBj4
plq3I65qIbMfFWOFdc0qc1pOXm+IS2+9zu23jap4zbzL3s/K9c+ucr0D2ETNrfcCHjtP7w6KR15y
TMC5keIgrXAGf5zKlrfX+R37DobbQGIQB7HP4c6bbBt7fxwasLku72h//Jrgg8Z7lztP+5V8YcCx
47h6ygzrT1puKDrAuAtKCSyI8FnTcxtVFMUMhndUOS9Q77vzxof5Rhfe2FPkKV4XYNegK9vb7DFT
rSGcV6hYN7sy8L68rMBBWpEg/qFaTN5PzGsYvYGBiT9+4DyTtfVo+9Yj4DUgHlDJf4XZRZ3zzLlC
K44bbpja6Tn3Fd8O4Od7aNgke70638KaMAp0VnYJjAeVHpEPfsdWCh0Kj37mhqOX1R5pOnyVgNnk
ekTKSauS5Ec4UgRVxu26XFd4WPM4bT6mAKBuU8AzatvRmuOynI+CcltFVP9jeIQbSDBLJSw2dyhT
d65DTCysHzHZuFwwG9n79Va1cC7jvnrFhMM++UY07owXMdF7OJ8PzI4P44ENp4eVTvdReaxNlf8O
U+qjM6gbwOnf9v4g/zPsBNT68YnXv+3YzUIovYIaQcG1FLuJ0PbtYIrSz+Qu3ZZHBRv53E0TXFat
zYvx483LbckdhsVx4kxQZVh5gul8AEsK03H/xfWB6tZ4YuU1h3W5Ls18Q6HOw+OkvrDLkfEgLAx+
M9iSx33UQOeZjaZjJlgTa/fxRrPe3yDJjhIsbNpicATaZIaj4djsEzUGW+L8KvgdYFxr2UWGPa8v
SvzYSPEIEj/30gF+5qLbKpXI3Jy41Jx8YDBFKpjnkht8xkTKZlCFUwZILomsfskSEkxtffInPv5f
Nxc29ejFOfxp2YynTYBoH84ZPdERm+8wN69MoJ0RNdiXgYEKDXeQXF5u3xJZ41wjdrEQUzxieshJ
Gs7GDRomUn50VBGVSEqIXqr+uUzgj83vpBaEgz+GJ9BxpkB2JrYH4GytDV0qnsSpvRktX+ZwyuA4
KZ1xWB+Z5gjnQCiA7FUKI6YJjHMz6wsl1csdUut4m4jrY0ZW07IioI5GiTVIs8/2Rcphfd3P7ms9
OVD4ph4LCjCIA5PhxZp/n79trBc/I7Wp0nUHDMs4XJD+WR/KOKSOFe77tc9rkJNJMgmyo+LmS1Tx
rpKIWoc0BrbO1BzoQcrKGmvL6Xj6wWADQaROjo753rAT/Jf+1+h/ndWfKkz4DKxLbotiRdZQSITX
ASD6kXFr9pySZyVr2brAJeBmDlOLDX2lsKtW0HZN8gvMscX5uiYLU+jFEmIqtHeP/Y3PBbRi5+fJ
f/z976ZTnO2XINj8NsSK2tD2JuEBNx8A58FciT8wHfnizrJOqHnoUZ6wCYeQK7Loa2Bupjl/P/Rx
YTt/R+RPcwsooHQ37+Xn5ze6uq2UXIkp10o4fZvK3XBCnHk3sK6ZaQb4xPdntTPcTZzUBRzXt3du
TIbOXgrvl1QQbk+wFatOWGI2SzXMl4pRzGVCr0ibIOgCNEzLC1x6tQ1HJw7L3AWZPvuipsGflTem
bO/aDhUB1t+lUzst0SJ+gycHpzmLkW7qL3eF1/+YaqoKRApMjeE1UNzEGGCnyLZAh1zTqM8YCMoD
0n3wa3Ae1HEDU0JYdcwR7jKnDXtXJ+M/CaLozdKrvu9mrWz3WA1X58XoBoQdv5C4jGFZQ45+ORPj
0OkVJNBLZexDFgFrUtn212AW+lUQDOhFuMF9TKbBdcK+/6WvhEW6BfefVufcxmnbFIsUBThnlJhy
7s0lUxOziPEm4YoXkOY/7pcW8d5px1IPndjiZUy+zFg/PFmSnM06oMpmvDgFvna4lVxR5f/Y7mJL
wRS0GF5Sp7yC2voxiYf3U+PY7pdximca8zMlgSaCsJWpgA8IQ4C0r64/kINu/E/X+Yue9g2voYUv
0xKsF1LrgelhJvjyG11eiRsabxX3esR+nVQF8Qf6WrqsfawiNGYdDqFMobTlTvPWgtgtivseOtfJ
nGYB6B7TCeKBiUJRbdmQtQ3ZapYcc5w6KWsGPMlOFxIX1dADnvHyBJdFJONPtxe3F3U32g0h45rw
5u/BQMxp9AJNNgcUtld9ZDz7cOQVEYYTMaptfi9DGAgEIs+kOkmuCCAjwAuKHNyYmPZSh5wKY0TL
5tQlttjhGKQE4/AF7IQsWpO3GCB5SqxwsK+kbUX+nIi4EHKUnj4bg+jX+rEwq0UXhF9iK25DXLxR
Mouok4Fxd/LtgzdMuAke+M7DGKzVBMar+QvxXVwiXiL4IWOWT51XzDDfKTrzTTpwbl27+PnCQcz9
kgLCg+PGs3O3PohopRsDqH9yjOtKgSmXaftpfSCvCH9DRJfa7o/L2uegMofsopH9m2a5RiiVSp2E
ofnq5TwZfdCZFdrxvVaNsPVgr2u5tZB2RbgY+CROIqzSHhB6enEmNPpWhz0a+antiqTH0U9/gQJl
Qc3pzfYEQIJKD64JLxEXV/i+YR7gt1kFVcCxh23lCNU3Pv2X5vRPwKDBo4MYpBKQgc0dTwb9DoPF
Z8iIipO45xDebh9x2eLY3aZzrCvt32pymsyrjXgQPf95+jGjYPwAbyAzVjjlTQfaDA0VXFIsjk6s
A+e+ltzS53anI9A6V7IIUyJSigg5KC4D8TwKfma7kk8qrp383eVxKn0UJeE4N2TcVgThVXph66K1
F0n7e2KKKsXPzYqRqAHj7mdnxHbAcgiFj/0JS5VvPG2D5bRtNIbhVchYc9F6P/sNH3WkP2PliHML
PAlorxuMlShS1iiQ3IySRHhHCSpRaRYrVObWk3DbGxFbQxB7yIRwIkrNOLpfClyyThf/Utvwj2AW
HZLfbiqnL/uIcBOeCs33b8uiIgshFmc+PGUe8yP4U7bYgNbE9N5cXCfxnPoyN+V2AOrOqRAVHl0+
R4xgjCAAT+bcWI73thnI8YyxrWc2y7jxrR8qnadgZDSQijOJ4TAbzP4NSCRew54ln6Bnffzab9cf
GD8Ks9oKcBHUyFxI1tgrVqOww7ex0F4pgeoWfNcMIyz+CypOfuy6pKZjBkZZ8Jupy5/HWjOLiDAb
iNlcYqMITV8aFKtrdMX/GQXmDGswfBdqZxReD6h7HBLCjAI1xYPMInwX4yooIoU2agvkPsuN9+La
In00MKVtV1jcIqh8BiKT7L6qGUk0jBVBY3UlbhFQcqLrWXQ9EHo2bgOVJjbGRXaegZon0NN5njBd
TRz3gvZjkC95LcwBJZ9kv4FHIVkgmC05+bIjX5g0hsros9jFovEebuqOMI4mjwHONRcy319Hf4M7
KPIwzl7n8F4BNhqq+ISYTWuwmcy+zs38sxvOS+TpY7whgo7hSNSb78PPtAKij9jr1SZFqM6jpOSE
akRQ3ghIAIRuKWT0tqMkssGntywErcLOcfUMRtNHMNiwptJgDEG4r0sU01+P1/OECjUgXIIjilvj
mEoCLllKUIvOiJMr+KdkYTSpN35bhASAaRchkpOymGbPuTy0xt/VCJrO3ZZv9gAyLqRXrleuuX+d
ywchGZD5Tc8Ef25KXv2PHgr/v3Jgyn/wAbEhn/c9TnZzZDLnAMRAPDbevaEn9awHkyXIRn2cvK0a
VglRlCGHhJtuoXsMgFZEQCRosN/DoVErYNkzMIjb5TP+8v1bpwqb5ccnaONIxawEkwU8WPfNZH+e
O4JBx1iiX2KHAY/YxGU7+OLUh+vRRPh/dwyBx26BWmkmo5U+PhgDwkdo6eLBb2BYdAf6Iv0TP3dN
6DAO6dG83Pwe5HLJeUEyREoAB20CPkQ9TEmiTj/H3wCjT28yMrJ23r8vyv5s+IrKdzJUp40Q3z79
sp0XzHH62GPVd4zI99foC6d+z8xHgp3SYnT92PT5tgO0NE9A7a/efPXfBMNdVMjBt8T6y5mgS2Io
PNa/GFVBUx/6b2o7FdNb8Zc0tPojp7v7ihoMj8NjAxsCsBFcjMvvY45GDm4SCmOO2sPgQQJnBhOl
L8adJQLbu5kfpwWwo4gYad3HVNe/u/4bLTvEP15NpzmG/F5M95wrYxuu2IdhIRzOd3zfW/yYfe2l
jLAh3aq7CcL61r5JFvYKMsasN6IAmbLf9SEBmzAmsacFUqP4/zp8+ufdqOB/3vFZwqjCLpQQwkf6
NppdnnmDs0QncjdSuqgd/1+tnBt5TLivfMMH0M/HqmnhH0jYaMBG9+1+bE8QZWGmryBctzpyL+nb
WEQk1Lzt3gV/oL87wCxSlRepJkLYJU9xQ1xndm+VBbcVaFyiBgBbYLrtGV0A2KYqZtYBZFH4dUyj
mSXM3kdwZq+3lGy0WowiaKWFOhO3Km71UNyWy1/wZPBFuAc8IBlBhldDZyyR8aFnVROBnw4p8C1a
XVrEei0ng4T7j10jY1WRxdh26s8VALH9xpeFeoij8kWu0xVyZd9p4/uJ0Tl/lfjqLT7GK9hPNLxv
bMA+b5vSu9DHCHO/cwF+fVtJ3icgeANQOvU4ip8P0IbbtPj3QkZBJ5iJpTu2njbtOSCDoLm0zAJP
JOnI4MKyw3+ZZF7KViqc68OSIM234YQOHr87+5uTw+MWT0fdIEkdIIm+BqjvUDshSIXMBVUK5WGn
n1VjDdc2ZrxCvnHH7B1bkLgM3zAQUGHr3yWgr0cr2GKsI7C1FxcstYPVBvckQ812dZ9msRDyAKaJ
zI354u7yZ2UuL8EewUGoj1Tm/SNiKyrxEY47ZBZQb0pmF1KnWDe9NucpUxd8ZcCFhPRUQKKZxW12
J+xdWt0munyRvEbwbAarO434DDSJSSVUB0ikLsoyKH5Q+4QmN43yCIuG1X3zPXNWfDBzZ8QTwrn/
j68zW1IeSdP0rZTV8chG+9I2PQdol9j34ETGEiABQiBAQlz9PB590tNWVpZZWZl/bISQ3D9/1zXm
RxWXGX/v7TZ90sR3bClvXUPtkexJTF01oCuCPu/zTNRgO8Hj146BMmdv8LGkwYUqFP167AxxqRQ8
afAa1kQka9P1VIyQ/edAwJSczrQJgCMgVROSMkN20p32uFTckVIi2uttUCQUsrwrIK/u0gyXvP3g
vD8GiqOj7eb9I1J6HFjjN7QI+a5IT04HZ4K9LUEkiePrT79m4lVDd8lz7An7u1CRfNNyIrzZzBVo
IkNBQj7xITEk4YOoQmuK+RzHJ1DuM64Y6tHAI7wo8d8YKb0quytkCMYdcGwMeYBNOLipBSYtFAeU
q01X5xGHajhYcmkhxJAGJKiXgEZUECyiiuJrOEOdEELjwV0XBxDnccOVI74LbC/zW9cMOar0DlUw
QW5kwnQcLE80NtQQXl/AaDJY0BXQAfgH58KwjRmqJuygwLx6n46XlPwPTuiiwq/xrBmHeQacHE6F
F7EGIruMeS8Yg9nCGD0EE09RNDJxzojjeuhgRubeIbds3Hlt0ELGMfhQ4+tniehMI3iVRSj8Lm8M
D3c0GOj7CF4NSWTi5hYIdgeRKTiOI6LroQhY0iczW4i9ERm3/Ro2Hs0Vw7ksjt1zoQkclLN6Qvpk
s7WpjlB7/PwGrgDV8Jp/lfkzRMpscxIBZ73T+pwq6Gi4/Hb0wb+NKIVSU6YL+urIVALeQ8H6pffF
oPHsMRjj80Ry8Jwj5mHawU3on6dcz6/l6eQ5dSNKO/Al6lZMkcMNoLAkco6a5jNGBDgKsgRQDKO/
hTFD8Me3trETIU/itrHn2c/8xgCcQ24jEfDxQKJ+rSCaKoBixijHy2JldUkeCwnDGxs2dXEyWtVA
ZWofIdvgx8GcjtSQFmGiNuiQQxIrBFz6+Lpjxy82hJ9Cyucza4hghCesnE+Lnrl8TBRuXTy6/GhI
aXaoiRzZKXtG15cQo9w4zQv9T5HUnH9UaPRiQujtwJzTgYFmFMHkZzhVsE/92Cy2IuuLrhW3j/A6
7CdIVcYg1IcKuCvzlfgdXWZytO0zflQDuCdIXswcZZqxZZDqNIXlYx3TYU1Ydb64iYwkh2sCEuCJ
tfhvNF+xk5Tj1zaPuBnc+Su+IZTRhllY9H7tkTLl69yFE/MsfBNzxpmPjUjyAEIInEb1Pa19mUcS
doE8BYQCsBcsFFwRy83mxa+K/QmXlwABgQG/axJxBX3sPtdZcN7hjJzA5IY0l3yO2AQGYgmmZwSn
kJ6+JmToXGb0OfttiYSMNDRuNU4j95A59u5+/TJmD0XtwFeGWIcR3iByIfptDOaJQFX54XFKrgsw
FHgo4E84P3Rv1+FprtzSbt+N0L5AU2ENQOUvfJXqXFjEs9n0OUAbPX/uQVcg8YzwNNZBoPVdOao8
UhXZOo34tgfChzeyRyXf06B6mgDd+LqG6OdFZmvGRiXRR1QNhqgqhIZJYnchWTnAoqKw3n4S9iXh
KHWmBrmLhOtqoYK7rIX/ySMBwr6DW0pvGL7iesZJYk5CaegMnMkNz5uWIADOj2rMjc2rFTJz9CCm
eDFwwqsvQhdhSUJDPaAvjuVERBOI+4b+S1C7iwefy5eshfK+EPrKudDdtvFnULtbe4SBml2c+/E1
vCUytxlr2YPtKMfAIAh1ZNGuMeL1gy3Sk4ojx8AeEiEgmLascy5Q80BhRUV5/Ay+Q67qSBBI6PeE
Gum2MH7YfRJzcu7bnFan4ihCoEzVW2MWGJC1BhcErSUz99zDQ0cSdDF1gBNA/drkGqvHL0f/xy+j
o6/tdYZghLZP357I4tRVpdmwGL0W10mXCiMUlqJxE385ovdPgGxkuQDInvs0pW8fHBetEUd9CawN
iG9P1JUzb8kVVAl+G9aBsv+8ga8rHrbPmGMRr1aJpT45wQjXxP3WAhAt5aQYkn41hFXZVkN9uW4p
suXcwnmipV8k5aKAGNt0GPMyV+pQm9/6Gkd7a19sv3uDb8lpDyh3TWYMWIhJbo4TkK5IY+KHGUgU
2uJBpMudbFwUFAR1PXsyIJFD2oVFADXR1OO8YU1+DWHkruCXL++CTLoKDOn4/hxsIs4rEmJn+SV9
kobZhefL8EGmZxdqzlLJDy/IdYuxkVkI2ccpwk8FdPkkpHAGhxR9xihqf2lXQQjO5QRs8QF/Q3Cz
N2HKcZ5H2K/uBHvYEN/YEHs2jYm9hajQReR0/z2hIeNXZ7LbvrfP5QWpFXWm8oZD7+kW49ZzDsYP
hYTwSaMKvx4rANEBwlSNoCIA4+ibxKYxQMBePAI8fmyrf7xpzIoH+GxtMDHQ4nSJW2aDmpFT4NPf
H3VAzCW7jPYL4z7hhMULRxg6BmykSZ69YEScC5odvqL3Yg8wj6/+m1zKK/RGQFuDQKlpouZcPKpS
dUo4ULmT+nxlwjvCaRvv1S7z1dV5YU7vi2dKtFtUr1F+YyNQ4TYGDv+K5myKmJ0ZXIXWgnqJmp9L
xnBFHsZAYRAAG6JgVqRFMlT2LnN7BEc7oGUJWpnJCbiX2X9ArjF+GJAJfv41ziZtQtBZCiQ+4knk
z7PJ92D60kzo3DrgfwGsPSbEpYcZ5SDs2/zZE1znMWlGBDfJS/XYEQvgMPi7ErpfamMp5/UZRNKP
J2D/LDEyEEkSuXz5d4O5s7cZ8am756AQTXmXNEfEg563dG3oBnA4iA7sRJRWCKuWsGw1PK51v5gq
3shKX3GLOHvcba3Rl7qW0m/27USd6kMLiQ6JWJbbGcTkRtkCxxg4kJNRX23FInWmDmiTTiijCHSa
NYFukGuxRPSlPnSI9PYluhdIS+P690XY52WnAswp6w73x1TeKvMmRjSbopNIQDcuSI6Z4LiNQPXo
41rasDlbW/ZLTACfEP4DWobURXFY7rHIu98Dt2m1Muk/uK9AKxw5fVUBaaQ5uy2KJWgjG7EmnkJw
ydgePiIlpj0h7GgUboK/W3fE5cGXPvyMvyPRKn4efMcEiSfg1Oe4DvIBrtNScVu2BU7I7OA72wde
AaWvCGfWObXs7r/QMjFUldQ/CvZKRMJcB3TFAo5pgZ3Q74PrDhT2OzIX9bqFpRtYc4jAVcHZi789
a8zzyiWcdAl9QUNmINJDvmJRM1C8YKpzQTr3KAwOKmnT6CQvPv64169EkDu6K9VXHj3Msh/PFnfs
BAR6dB9kOxLrCPiUeD2jLwaLHadUEbb6wyYtzVmZmarulMKjSnHz8DOGOMZrIO9mFduNKC6GIedh
4/bhxxs07czYIVg0iISUU2nMhcFjafI6DE8hjgCXqLG18ogUvIY0SB2dB/gG4IBKlaUAAA5XLWg5
Ppnh2fHlRwIAYOoLrfit2dlEPE421CD7CgCJ3TMC9CGMcXrmWKqQNuxZyvqicnR0SEJlXrqMyNQU
nA5mK6kd3Cd4nfCiqbsTuw9oCPZD5moFTVM+OeEFXOADaVO+N1ZPaFjOcCbYH/oE8sKxJBAdDHt6
4NaSBeVIlhPME4raWc7a8QQqFQYn8kDl3TUBevgwXxEqkvf1uwd2w0XJGHapT7DHjT2u5H5hhRXZ
npLLJ9sodmCRiCiyhg1tlifvimPqmt4Aa7WAD8kIpyTSZD+Ed20k5CvWUM05rPUu+wzGaAQQ8kHj
MrCNqB1dOEfTh/lawGa1BmJFV7t5/JNDAFgsanNcqqbXULUDmIIYBlubNfxA2KqukcfXK5PGB6gZ
Yx7qe2ki21O7dM9l9OD5xOcEkcUxnbPBkXKGm+1l1yDbS5M3eBw8dd/E04bPi+yWuATMOPH40A4R
V5D0m5YxfK/vuhVQpCnM046HyiQoh60aljfvRvcNyl3GvWWJ+ZHDNWdnMgKXJvsFVL7TU/bg/sYJ
sFra33Cv7FkCAfqlk2/N2uS0IkK0PFJc1bxdot9ORIngcHFPwzOjXkcUHl6fnnyEQzhN1QTSAJ4+
ZZ549VX/PZTWzhvrarktpu2WrwBh/nbB/Qkb6WZ4t0W0KowBNYFIVW+Hmgq23ltCuOuxWIE/y5AE
tNwQBMYZPGqIgkbz2y7sk2sjIJzm6zOnwx/6qzQEsH3A56m0unpzki0O5viU3GaEpPzWPzhlOBG+
Pbw65ysol1sQrHe8bomCabPEJHGOwb+v/QUglbV3P7J9vnFkbU+hitwAOKmZNzZp1ukFzG3x2LwX
Cg8i0hHyLMgYxiio954bZV7/UL8B5WW6t5GkuLrhqQt9CaAsis9esyppuRLsQQTKxu/hp2+yU8Td
stpetgDO/rff9E1GSG6Colfju8GFitSNizpgVyB+yP8cwO3b5ecdmuhmQ96JfG6sIbqINimix1Ai
4RTT8YPQ0rrfrB9LPVSTLMxLUf5+2V7HCnbNBJ++Z+wL8gK5zKehGbJmsvFLxF9JfXlaHgGao2JZ
+dqY4zfZO/0ugbXCJV+llS/MXSFjoBJrPwqBDWFLfdyPE2UNm/gzPXGQ4/lQYVAvOKExviYtcRc3
mChuUYTJvxyUkBOhJf8xoUYLkpU87mXWFT5Bswlj9YzLOGuCltS224AFSDXFU63LHlFSFLTd0Q0W
fnX4frAmXwJnjDYmbTZm8F1yOBQIr1grdI6LA04hYyvupuoAntm35vRgoOqVZpSfbab7VpxJpiw7
IygtqAP6ztSNNj8hp4B+olpwak60kdWnKuREX8KXgFlq+KIzV0Px1Xb5llLM0oxpbyzTmCCkHx7B
8ycqQWso0hko/ILaWKVGnUPXjVE6UifPRIVvypk4cDDT7G3Mq93pnuCWz3ByNcHrgmBHSCUU6B2o
ZotmpB2cv+iSYzAHbbE3Cns8yNWyWLUJM/mBF2zNGcU9J4Ig6lz4zy7Jfi0OfH1jpEP9ZYvPPtvW
3iYPdnJCmGOOLLBfEqqANB9D+M4GZCEvFoNlvco/PbsJzrcdlbD2c4bWg80VSorlBViv6x1Z/0d4
JjjYyDuZ5Aj2LRLUEJwytbPeC+JudkKEc2f1Px5vYYvDHLUxP+0KpdehgRQqjMm60IVDJrEjFH7o
sD+DBRY1zwA1pP5mUzK7Gr9ZWid6/5wSKgc6jN3BxVFA5nV4SxCo8v/kmvvA9Qt9pe/EC1N3d1zR
/EUgArv45MznkdqdnJMLx7wXjqlydCFNmeg1/x6Cj5O/DnKbJ3xZVA+EmVH4PMQH5RQfzC/sJiq/
HCMm0leyHSxkbYhNiEgnyZL/1d7SdhFSM3fD4LC1+QcAXWK8PR7a+/oVwIbCbIUc2rZmCJnJHt8l
FuPJee6gCISXGyucf4g8Hm7mvTED/Epxf7CNH0jZI+ztB1XjF10K2vFpKOKFeuE+5Iw+Lfr7LFDn
+XE1Fpk9tvc75S7sxaNgMLDD9drgqIbEZLam2am3/gbWXnVHMcGUYIjufL4hEsK9wBF7QPs9WsSY
lgIaj/nr0dso3mZDYnPMn9oE2bCnwB351XHJlv3upUIqzxNfe4KDNDffkSDPabpCJeREk2iWnNyE
GWrCgiGUOY80Rx8CW5Bac4UOq/FHCCYcjn+csB47+LTnjtmW01rI5CAJJaXz0zJKYPAObyxUOwIJ
GN1wDd3vQb6BUKuZYQDLxPt8TtRVIXkvii9dlg98kaIsnURxsarou8fstlF3LyzbecLkwIevk88v
6MVoxshGGiAZPb8sPpA3Uhs3qDcEO8Xdwt0OYwr8naorBByQQQvicTjzVq5G3Io5hBrDHssPaW1k
jGqqUMThkWkB5cOMCaceIHw5+/qK70XyODUZLin3IX8I0cSfRyX5pSQtTPRds4Bp4kXbK6gnhlk8
ADYUBoJGlFbwRqGz8X8eo2t4lHvHw0FcbMhm/81fZe9waHnBnJc2d/fKAyLZPj2c/mPE/Q5l/utg
kqSis2emZlRxZkx+OFL6fuSlZS9Nua25wTFMfzj2VgRDYOXmrIueecBrTJFL8Uo/p78PWCZifBAz
A2x4gz8Xh9ImQ7uZCF7c3MFyuCbr9lo+g3n2OBjM9Aih5OSp8tR2/C7t+FL7LTAVwef3+IaK1fFt
GK8rPdtRxlH3gptqXYheqzc6PNRsCgzT0IiBvZyIiT77BVtRfuQpQsS43Ak0j3JVv/QIYrkPhObP
PY9EjIfuTkm8mRRUTaHu6EsLMvmEVrkzAOO+eB6QIcfO8ruVYEhIHGlChWQs6qRht9pRQQbkO8pO
kEynMQkKl7VJJBYu8TWaro1pJxcUEVxRplvx6n2aodlyIOHgxySCThlP8cLfvNJJ4DDAqyBP5kyG
xdu/EkbbUL7rX37sV1RPvxvKqDE4X24BLJCZ9RQtlJS4YpnHKIIYAta08GzwbtB62Gt4eNkHXWaI
ND4eZLN2CvjDN0baN2ySf+5c67ci/oF4OnbPizgQUGDD/QiGeN9wSLmM7HLyxn35wPL3tHsnuZ/n
sUNDDa4OPWITvREOQ+jj2+u0RXNZsi1djWFRxaTN30DUScBgZ2oJQGJRp5jQkaLWARpikM0IIG9+
ch23VYNeC/+/tpVA907JWV4XBIMCwYIZZ2ZyLg7Wdfckwe3iZ+Ua0IQGLo4Lx/pO4xlsVvGjo3Sk
9oP63mbYYpFwGLNyohtwv11GPKwwoF/x6F4prfrzu94pV4anj3mqqB7gQS1gV0hYQh5MfMNFPAQA
jnxUPKC8YDTCJ/FYcks//3oyStSbxAeyblxgMlOYd1klhkMjnRjH46ln68RQBA51p7LrwLYtc5zh
VvrBNV0LUTSL21FlviKuhMrHa6A+o+YZ3GS0Zl536ZcQLVX6elC+7ZclcUyib8P0VQ6fUv/zIx5m
dAqofoGI3ivO3mijXaQ0DTIxQedEhK7jKUYid2cnIheHgxXx+c6NpVBCLhLWdmC+iLgBY61TwaY1
O8PqAeHjQ4CSIV2zIaTEHOeU9OGeIIgv30m/Mq0/rDMvSAAGTMDIOv7ywGln7KxpkQ3MGZSFzWED
oRbBIeW6+5ljb3Q/EEh1RPzWBLuO3+312SluwQ+XytSaNqvTpl2Q5kZ6g/urpNauSC4Dagd13tvf
6+yOKdIjhAwMnO/ByfiEj9gkTV7q0WzJvMTvBQos+rpluMOI7GHhncW0tjglF/iM5/Yxpau1YCAc
5ut2cQ5eESSaa5FvwQnhjilK+Dv1/ifqgGns8XsAPAPCy4doonRljFJwVqQbGImRo+k//dx6REvu
H7G2pGOZPQ6cFEIXPcMUzxTSQZSofLoIt3qmuAgslA2ChDuew4OI7L05roCMNf+DRezFSfhFMlE1
Pkev6Q3Fvzkd0raE/ZhgujG+/aSbv0f26pxI49ciQ25ICQTLX5aygxFBT6YFR2qYfGgszpSTV/jE
TYuU/OcRvPENw1Gyat0SHv5Md98jlb3sI7SFaIcFsy2Abe6rYHFbiip1Oq4OwA4Y5JZG+MSex3Y4
vcwwjeOwQNKBoUBnEqPDFEQeoTGDTxnQ6haLASljkNd8hRO/7YITHEj8nEgDbLrsDSp2piqqcVHL
ezzL3gUxOy4qWswAhJkfRlqH5VAKwQAJ87z0ZiI4zmSCBEgP/7DyBpWrF523RA7g4LBHl/kXnucM
ZZOTmMfrIZsCvjAU9hwsRUNsyrwBJ5TLzzk0fEioBNpTqDOPykI+M2PAXNTwEEeGNX4ftBUR4zi/
E9IhAH8BWqKdLH20eG8+ByLAp1NqAhgf2mvn2PbFuVsmJhZ5110olALUvUM2JXuSxwLSxGXCccHw
c9SSPjFtwQwSFDIRbbKo0xbRNwmroebbaZ62sLR4CdBiBzYwLiwLtg864zx1WfYmbKgwMudEyLk/
4OBt6CBsDwXNwyJHMRuHCR/OiiANRAYTAUGfVqIpBvDv+IKqRBrm2gjDzgibaYgdUdGCMAqJWP+y
E3ghLQ/9V9wAO4Kq9EhZyjdWTDOaigEUlusSnZByMNTWffNYwBIz8OE3AsXJE5CF2Ruw94X4tOMw
yb4XfVg6CTAEo9pxDhvk+26JeJkwTGarVA5JsIxayIzLFvxzonO6FOYqh8i9lEomLQKOoOiZl3vt
X98u6OODkzdvNkFoLHdOqh1uunfH2IuygWAQy9dIOgAYpR7OTPT3+NZGMvg6TVbsVySbtzBcYE9P
I1a6CWUTFJB8SEnACEzSIu6Vz8DgSGlgY2GpZwSxo2HYjd5eOe7I7XqO3/Nyft46k2KsLU2mSWGY
6Lz7Ev02661gs5vJPRROv2fSArX1mKaqgNRJKGbjLxjq1PReJHGjKR3b3MD18hyBFIl9mqg24bMs
loC0DECipIgn9DbBK0KptYjOjhDCLRjz9w6iAaFitkUgQITQAj6e+GtuzI70aeY6H4Dd2FMgPodT
hNSUw2xwFOEP6ppy0jlaEzHgXTc8tRwubi4FHCjeUwxUs8vI+rGB+M6/UgDVI6qdTl7CuiIkCC3y
EEZYYDbeOmBl8rWCI0/ohPAbPEkU3k3IAky+iy6yyLhDG4MivSRv2Zmf+0XrLYm12Ngj4p15vHlW
gDtQvECyMwqLY3Dlv/Z8YAnzT9pWEfC0omamS2fUeSTyBSWTeo/Gc1oM6v7zqG7u4CAgSzYP9lxH
FMuvGgGCYcOXd5+Q+5HoKyHoAdWGcqfa10gJH2WRYA6kZMDpAa1/3q62NnA2HZHtn/uQwAhfDnB/
LBqodMCwZThsrDzWqATpkPoafeswblTa0y4vCCtO6kP2X7JiXJIZe+Oar+1Wxk+1EpLY8g/VAsUf
XlISEXv69LzIfXMFRpwNMakUDFk4QIptPi+Ht/H8kRDHsv2uz0RDWUQkhUClXE5iigiIpKsGpjYP
6UdYlkuJqJds4fRxNnTErf6+V4DpOJemBq6qkQ2Vuy+P5uTFVXrwiDHnkZ0j3hdhL95WNkEhFJ3I
IKBo+SghnL+TLqn70FreAcqof51i6SWLSnDg6hiyHEL2zLw/oVv8IwKhflp0yyzuIgjsMuu0yGjn
Ct3D7RJ9o1YFtgW+KgDxE+kPyB2prGM7nD04MFBJSJjOB+W+kJMIyYuILcNGhBfjMmPgQtA1aufV
vFnmkYgGAPptUxaT8W2ITYn+KwSfk2YBhMsQ3SywRq6FuAbBVWQuipXYvkoKyxF3sO972k/u3ycA
V/z2hF5xVszDOnj4h4J31k5k2+sIupZAOawx6UNgQQCp1A90QddfOf7HxfyKkl+YhZ+RMnbiWYdS
h4AynlZjnPlXhCoZK+EXsb0S4ODpC9oOAC44rW6DZ0RJFJRt6PjvdRvgVwf35P3DHbRUEd7rJIbA
laGqHtkbDTxnYfVlAudJE8LqcqRGlQ6N0NgjSA/V6TO9DdgDUosWF2rrxpLu5SQcsNwcSqHaPvDU
wG/FIP+4jOnoArdhwTUG/DMbgiERD9Y53oMQpvOAmkyx4oC3EibxFbIaPIIP7twCfOXMlQehwdr8
wrQH8EJySIuLESwN1k0HW3y9fDtpIckeUbVTsL+gHhf+F23f0KjrgW8Gr0M9b0MyE30W9TvC+GJo
lzyUL2+Zbb6HYnWXekh9Pz88eKhRP0JuNmzvFM+77xVkkfzHGEVw0ohrmJfpqbKnNdmSuJv4sR+u
vgiNxBAcIWMcMONKcyiCC+fpBYmdXVTOoMapGGhTvNvXX54RlpbJfXGaOf3v7MkwxSgVnIfiLsbW
FYggT7CFCx4HYkpIx7cStf8dqBHQ+Zt3E7Lhg6mOLFqcNKhg3kg0YAm9csldi8wDsVGgp+e0GQA6
YVahMA8r1kKNULUsjWM5dwjxQFSxtFh9rrjCvkT1iujdxxh1Px+pEzUl3KXXrTgJx9WoFc26/DJo
nK9YzLuQsyZgo++My51xQLp8X0MU7duboCwLSGJ2h+Ft/sYBSMM5tg0b7Ek4IKC6rz8qUcMbCQzp
s7YHHIxTNbxwtjABdrBgXbbV0R5Is6cIwVZA7WX3dAq0fr4HfGLVG7I6sXBfsYHPdt224MSA1SAR
P3XLhvAmeEwBceR1lB4ov9wxqSIwp7WRhATIQrTt72MFFeU9h3gTUAYtXmNir9fO6BxDpvbr7emn
nt64BPKuGp1TbXk6gMQ3R1RwL5ZWABviEiYcMTLGZrhd/3zsDucdPYFE50k4okTjgYmiGjw3NDfy
d6AJNYP0iJpHnMHpEFa2e4IuFUODl54HHY3SVfB4CHyaB0phIL71v0oAq39y5vBKJL/N/mJbRJDZ
B/1ULQbbbFFFMIPqAP8aqYh70Xg2t3qjDFOIDJT7xh5GdMEKTpQqS4TcbYyQWW8PhpJqn6QqArJT
HW3WEhtD/SbO4l8EvbA3nEtJapy8GLO4UdjbJnbghBy3hDr0uyDuBIuwEctDVIYDrITLq85Yd4DA
nwinypP+ILbFgHeJgeoLeKjsBUudDb/SX60PSoWDyYtH7GqJep1EHyD9cDXsOhLqBMAqRlgqCwaW
13SoB0xSooyAlhQPOJi7kDzBOSTp7LI0N7A+nDZZmlfcrv1sX8wvsVAaYgpJZ4gM0MtK/e/otDwd
PwGuDDwawlyAdIATLe1anfBwnWAD/vmP//1//8/+8x+n32pcXbtTdfvH7V2Oq+L2ev7nPx35n/+4
/9cfx4f//KdpmJpp6YpuGKaNZNvQHT6+306L24nPVv7Xq7jV3f32Oi8chGAjm2oOlBVERElUaMEk
L8HxcUghKNobVPyyG+ByxR9wmj5w9KMfvkYGmjrWmxnRY8pKHqhbe8+UjnwdYWzWb8SBz78z/dE0
DcQGLzmVSEWnekIeS7/cqB9mVXyIlAtMn4cb1mIAitginkFjeTGYonhY5tcpBuc5KxLHFvf2ex8y
8ghAkgNJcoGBYxA6byCSWc/UXTZlQzDi16Ba/furpWnGv7pchmHZtu6omiP/j8t1aaRW/nzb84Ln
lRyz6gRsJ7rInzxRuEZZYl7VaFDZngJMZLBcvVtqx1qC+0u3ycN74a0t9KdoE6mLXxJRi0HWM68J
hegWWaxPz9J9g1vtvPpwez5oyXOoBB6eb6NWjc98uztRjJnjgiScYTDQrDyTK9owDFFw++8hipzr
9L2rwCJwIjYo11MdAqBb1xhoSYqgP89IHHgfKfiuecUgVRwg01oK7O/gqvVVI2ie8ZOALvR2tl+R
AeCblxBpVNNX5t/UObunCklV+GCkZGrFYF/wdvsGGb/Z0Slj016eBKRQtpH2nCkP/4KclKAt1CaK
B8yoT67zE8MG8uJJ0a/eIviab6q2lGnj33Btqae9g8etr7YwyOglRSeeNaUxcVVKYdVvlmZKN0cd
iVwlpfeEZ8UCl3valiODfACq1OcP3T9lHPlbhJ3EFZRs4n65pjOT4B4qAYB+J5e1hAIeK0+Btjvb
0393T15H5My0DR0AkrrSVZ8orLvcr6FVASipWrkvujhbk+5GIhpPMcvj4LSgfnv8ebiECZErP/vA
IpGoCeYO2cjBeKnu7c/wwlvOpmlxgAWEK0bsPuqAyKZHBAR5nbQT0PqSY5ynMK8B3sA5jDF7XI9W
xkTiX7E4IfMDEzy+ZzfMrQxQsQy7SZoPxDxtCkbvckrJKSYLSiR1uvYlMIHf7BDQtPXupLP6kLH6
wZgQkYhUTNA8iCKNVgw8n6Eu8rLehVBVgaBB8X+j7Oreps2Cb3gaQlgQkgmH5cKygcePGOORTgvu
QrnQPzx5O6LzlXuym5bniJUEfxaIcvJQ+2d42TVHdxlxPWfRNXif8yOECW2v5MijjHOyLDf4Y0ki
aH1ebnPFMRu8CYcPPkPWcjWqHeEw+qN69mw795f3759qQ/1XD7VjyaqsWLau2cr/vwY6r/v5rEpX
jhvxq6854Ru6IIJZN8DJUitQXmkhEGg66/6ay0h2tIbWqt41yYcsPVFpWF58baok1wnHM3Zm7pga
mYH1ezmURSDF9w2qiuumw3+4yBfVLTpjXGD3qpFtMac8on//C6nKv1rVDU3RLMdRWNhlsYz9t1W9
NmutMZ9WwW+k14iijJE2l6mhRDzP0k5CzNFArXh1iy3b/GPCggLcwG+IkqEbnAjchn063mN6+bCr
fO+iyTRmWC0TstKSL6QyF2MNonFaivL2M+lEo8a7smBPiJ26vii9DIkUI8eDQy0QM8lg8L/zelR+
sBDUHGPGzjus5XH1mlpoVn0N9CFL8yZQ8Vj/lHeCSPAIPnES0EUf6OIIR9yUeUeSWZPzjFA00UGG
5uZMHl8t70wjH2fKhDvW5nn3zRnln7wt55lGOJrP+NgFuoe/eaSfaIlTYxadN8k+CHykIyDza8LA
m2MpdkHb1sq2mj316A5kAiZPzGbnYSy7UsNEdcMv9/LJbWC7xJiAPM/eXAcmG/XVM2mgJeIR+0Wc
mZSu6QFEbHUKDZCGob2/+XyC6pmjGzowosrdR3DhP36Z5u0NlvtFPuG8gafppZPn81ds1fw6y2L8
IP0bNvk+aOectifMIg2J5ZGIqS4k8CttC85iwH70cgA70NN+sc9mzpEfOPz3N5at2f/iUTFlWXYc
zdEMzfwfN5ajOE6lVI/LotZcqRvedR9KNiMbxUjvCttW9IAs16dveWBbqGS8K3odzu+XSL0kVo3g
J7EH9DOrdfqgpo4xnUTDZ8S/aHNgd+ZPB8MB2V+j7y1AYqbhOQMmpRKLvLhNgUSkia5yqtyE97c7
nn+UdqxemCcfUzolaxIgj9ntgK/5TtQReZjX3BIjwR3uIUsRHbyxrXeuiQdWGrcUEiAkQbnYYbmv
vQenMOXnjEWJyg6HdtX+k81BcnO6RfC34v1TfCdLL2AwdFsUnvIYdYSzEMmGiPMOCp75GQHB8sDA
Lxm1UgBHVuMen9tjlSzOp/fpgjMlYAvZdHMSg8mMsAILTICtn7y4vHf+zhwKrq5qT9IJm0c9YNmL
x2vaDjJ9XGx0YvVIBHcCrQKBO/KDibTEbNPlccOXGUG5bPpPJCwehYr1+EkD+tb8Ui3PVei9aEb4
i1/K19nytMTYmWG5JSR81Q0hrLuFfWSh6DhzCNIc9a9G+k6v/IXD0ONqqLaetNIswp7L/SvKX+wR
0F9sktyu16nT+bRzI9RgruD8wugGZje6k9Iz1nbfYbEoHgE5gi9inNDA8zNezDE9+/AA5vE1VOad
/5h/ORqRNwIqDxH6jD+T+ovEOH22k5c+OKMcR0VFsNUjVl+hjnllebXZXhHt88A17PLHEs0NcdRc
JSlxOAKVpAPSvIaQblxyST+AdtdcFFiA/pMNWYhmKJURf/h4+vVQwTeAdOrbY9t3utiiUAiQkNv4
GjTfiNCiz+IxV4lHh+ECdSR8owzP5OPUwVt1lce4GXCeOi9lio2gWVFcEOlHhY1D0vadp7JDCRLQ
iHkadFLcUhKUperPDTj25ZEic3wQ+Xp87CWLxBreF1zkpMuAyFdJDvZeTYmeyYlWJReYXK1vAGHx
IOPvFXSX0WeZQSZZMYanlmWZQYFMObJlv3hFtzWpTQUXjqrIvGcRTPr2GFkref2p4gqMhfX4Snba
lymkCG1t9jjNrkVA3KNxXSu35OGwtE3yyoMgzFdsa7xtlh0UIPHomG1cqKf7xCjiEtKgSJ/PpEZ4
REyVCSjsKiRpgW4/5qfzoqYx/ZNk78FJSWEqUckr8AcS52sj5UZsEC6CQ3k3LXpp/v05y5DHCO7M
he985p78Grw5cYF3P13j68kEPwNRkk+Ho6MYvyAutIPlkJWJUHGMwYdfuT7mZQLz/YSLMpigejdi
glEvOJNOIefwe/duPCUVOVcmoHH82pbk1FJISGMvAlJMeGhdF3TKMuR+tOhW/NR0I10m1vq+/swv
hneXew5itwOKp/PxMj5vGriGJbnTemQzVna+wcnupz1ow9cUFvhu9T9Y+nNSe56J2Gv73KjXRwCj
mRuAIHYe0DVh/J5xfuFzwLSCXDl48avQB5cyLDUb6GkLtGauLYojrMm3FTob9rjTOocL7wibYK9S
Fp/SM4Zc49pMc9LAHCIsLcttpnfwcXBjNfzAjG3zFek076BZcsI/YtdEk/giOldl2xvej8pCrnz0
tYihwJE+wYOnAafoC9fSZ6oxe5uT24JnhcM9ZI1NiSc4CyxjUNcitvUGrAOwzkMAoS8FpoWm7qN6
LVZIeEg6HGJtdR9fLO/a9m6/ytgCZrV9EzJwVe2gZiB7G/KkIJhTWAgNEPnVx7xxG1W41ZgB8Itm
bgkBUvhXJRUG4QMDNGe+nDAbtd84MM09JfsFWL0Q6dbEejdw8K4pwex+miEiqBfNecxKAHIghLR6
iDhGxg95TV+Y8+DLyNWwPMbnh8OvTHUcgUTcWyEWaKX1ZK71L7vte/2mMoEY48ljfiNsgPygBjGv
+/8IO5MlR7FsXT+RzOibqegEqO+lCSa5y0EC1CA68fT3I88dZEWGRdgZnCrLSg8PCfZe628rQErN
gqb8eHcWqbNI9VY9ByJ/8+mEWxGwFt0ec/O8hsGCHIb/FKZlOvoIWIcIpX2pDjHBB/2GsiRBwgLB
ojjSGHUxRDD/Dn9Y9wLBr84UKD/YfYLqzVg8jvYxR+ykmpjTdxmQqc7zkxMP4Q/WbDuxiTfGyYnp
enkVd9qyrU+v+WOnUMj5st/Y5V/2tRyLGnkL/IIoWW9qbyHHJWoQCUNKH+/RUT60wK63oIxP5vkG
arhVeA5IuCbLUWQlhgWEWH+uqL693PUejMa7h96kqxxTP5fIs/jPA1ct+HipJx/f+R/DkZiejrCG
5vCPYyanmKxBXlEM5hZLq3KbIMtslT4FpKbsFAkqTI6+VSj4Bl0CkJF7FdOd4AJ9p4nslpcXsdtc
/XhP2pjn8T1MSeXA+jEfzHnmgIzoYKbmoLVFcGuqe79vspMCyHAwSY/vj7mKAc3rNZ55ZVru1RUB
W8bdb3GvmD9C1Ouuc8nq88bS8YBdhnjyesHf5868+F3ukQ5wg1ZRiHP5zwMYI9bvBjBZN0xVFFSQ
m/6f/2uyj97N4Kl/pNtGUVCoIMOm5NoqE69spnU3HmAf43jFI/EJSnMhcMZQbso1KzrvY311GgP7
YR3KgiPvunFZebcvrmvEui0E10a7hhiYFaSCpC/DY6JKDhtkgt3wAQdOxlRIBSYXC8awz6FmM0RC
vpNoVp/K+08acChFaJbQUJBlYfEDzLFBcTk62kXBYh/k0oJPHDIpO9Qsp3jlaXWAsl01iXXn5b9y
jzpYINl8TcVVCXSbf74pm6Z8K1+khp3zPxhfN5hBWpI8CTgeGvRTJahXh8bD+pxua2wmtZ9f3v0M
7X64yGMOC6v0PzofiDWQtsIJcqZd0MwICvDiLVlyUnDTgOHcvXTRHN6bO+lwvOuMIWGP1KDq5jns
wR20Ei/g9ikTYkcGnt9cjA/tjl614NpugaqYLI4qMRZh4j5/DOXnxcGUeKYBClZ8HI0CRGSa5ECP
6Pzb1ypxkc0N9RFRlUQPIhok3D2yqJGNEVPAICKRlTiV7feXRj7LWEe6zc20jaDa5wkgnX0loXIw
1L402FBWj7NEUAA45yAQkZHf/O6nyzC3owyRJ2hp4m/k9e0ERnNlfshpG16/aAJCYbLKK08ovZJY
G8X+LNjXoqPE+jRl0UCsjCWMyT4RXZ77VzcSIWNflnGOCZckS5cnkJSlO+In/5bY0uJ+QVHFpVb+
cOUKyD9IDgF0DZlqHocPtEqoq2H9E2Mkou+qlx/xJ6y7DSl412zyUtxufpXwvzN3Ihn/4Ba9ECTR
rqrZY3dlrUZoprv8HZrdG0i2CAo6WY+DH3SNCMNUslVMK60DqJ6YZB3xoJfUTjNke0+0KzzJn7A9
odDKtvcguzlvfuA6f/bQ2RPC8HyfSGOdORX1OX1U0ESHPmVkhhzM/CZXoseVBojZJrFuf5boKOVv
BaxR/c72ZDERBEi5HvDjOMNvUFmdZvF7kk8RPZw/HwJSDzL+itlqiqJruqDKivgrXpE/0s5QP9Vt
8w6e9wOgWhk71cuSLowu0S18Ituv17JO44WbXkiBjRxFH9XbfDU43OmsaYbstcKazgWThlzAuPL2
F0RF/N2aaMqaISmGZKqq1OMT/zql7vcyadNblGzACBSUkAR0TToQ7Nltl7wAJUkK17Ea4gO7oq7U
yePi5RH/8jkp+m8+p3//Fr/gOkqUiLlSm/wWhpcQxsL2bFjaMfkuiLf7uX/CeqYRT8HsUnkDVq18
FW3zjWLFqCNQ7JI845Q/Cik7j8kgs5lt6nb2eDsUPGMkibBZ/DCo6RwWW4RuCdou9jEBIWWXThG1
w5lca1d5D//87Wv//VsZHPuCqpmqJMmG1n/2//pspSTrIqG+QTBwbPFJusd9ae+PrnYiguASkHUO
aV1b85T+kdxrh0tvjscvt9zzeuYPnedwOj0YQ/7fahFOQnuEUvZJ2sTPzxvKG3YeLmJh/OXe+r9n
8n+f2f/9rX8BzqWn9onlOks2wrFETZFOe/Pgw3Pjj4cwfmiwflVhtYnbPqkhgDWTkMV+xXR8aQ6n
O5ZJojcelietVeKmIM0/pN3ubkAyuLOOEcZxhfwPL4eINjBvkgtAO+cCWwhfOpIvcFg5wbBSoQwQ
iAgEugK0IiwPkpZIn3/IbHBZ6CHcaiOUX/0pkBB2Yh5QiuAnLsmFhRP3EJ+PEx+/FN2M4gy3G87k
AkltSsamgTBbCDB5DNEtIogiFm6IZ5DovgbYJx+/EMjNqaAITqsEBorPPLNGE5dSxOHsuOVTX4bJ
eLFa5MPJa7gPv5shruPFyFrEdnuhAnEcLx9TiERs/floj60PV8A/FUfsdrg4+VBQxBBGOr7d/vIq
GT2u85+vTxEMXVcASE3j169vEGXm+23Gm3C/B4D+5/9ms8k6dm6UOsbOy1pfSfc6D4ZHrE7D82wN
drecHe3j2vf91Fp6tIwRS9AO58Ph1MFga1kHlmpSNgBfeBqNoYWOIBmufkz0HMiEHTJfvB/qM0n7
shNCifsapcWf3yXjN8ivIcimKSiComggpv/7LsVGKt7aOM02neJUut0OZv0EmI04Fp6dyxiqoYHh
S+zJZx1jCvoeIh5GDBFM4nFhf2bysosPAukQTb/S5sR/h7fZFTVUfjJIR7zozucrImVyjAIucVLC
q7mK2aI/QF8uF0qb0a3CMqGRb8vZsVHYaR4O+xia7scBVr+M/YRYH2YKT/dLruGgO2Sb2wiT583G
dPLAFpTPQZ6HVWbLsYNVhcxKCLHlnz8r8XfYnyEomq6rJtyX9Cuo/Cpys+zMhLBN/lRoOhLnpGQE
761kPaMl6RjTMlelZoqSy6CYSdx93mDVHbo9vyfyo8gYa9AEeGJ3QvDWhs3lxeRYkle7vTEa4d1U
p6jJRcNqe3Z6sOEIfnVuhaSntREHF6dWmF1Nrz3dcHq/FyjEHsw8yXAulHbNrbd4Vk6HABUMKA1N
pS+sbrAM3Bxq0lo2RMUeiA7phSYoHsFpS84RDSlyQjwSqMGrWxGh8ySFmetqEPThQExJ30I3Jdgc
aKm8OyoxmJP0PsouWWxVKwKoMWuik7y6HZhJ65VsAohxYVvuliZsngPvrjhm5bRf0pJEXp6j2/wF
lsXI7ou9bjO79Z6W1w6+k6XiOmshEi6QctUKw8Rto6vWR8DX++evUtGU/7zOPd2ry6ZosGIoSv/P
/3WHxF37uauKlm4ELsQeTQCA+R6grHYHcNHEzqL3kgIs6YvX9hO7N8J0DG4ac/YBu110c2lnjERy
t0QrJRpDdzmjWQdWQJqEmFnIVMWvaKPRCg7nfijGrH3JN6c4s/+9cxMW+u2DsGN0T1FY8bane5jv
U4G5jTa1sbKMmCn5PJHDs9ytriucgrhebnGI+AJvYjNw0hFZkcl79Lr52qQBbQF7csmzuuECgOfI
bRuSk/UrP7MixvSGEKmCoGmHV9bgNUPtB7PF0PGJLKB/EkMfpkvg8cN6rED1rxCQQ7SXwlRayAcm
ORaVleblIeHL4/usQmZ9wcJ/n71OKuInTPJELcDbrcE1cIp22AZO7LnKBEtaRcDb1bqvRVzutHBa
CTUQIHHkRTAapbj5e387yhKebFoWrjZorLJFWgpYPJb30t0hfEHqVScC9RNrZWOW4NXDHD86tmG0
EI8RnCeUS4y6iE9wBpiiLfhGb/vuDJB3A0MLgd+yu28yz5N8FNaEsX+DOO/zti8hAWBnvQMGDrTe
UzAUaHxJ+yQ79OnxXHQW1e5kUiuC2sd6TER9uMyVoUJCHhISLOkHVuvYA0jEQwpVs07Ypk6gZuSN
BS/7YVoDdaYyb5CZJmAosV4XfneZdSks1+9TjXeQ0W8qjtrE7XbVwsSykA8lwDPHUGwD3ZQNQJ5p
Xnag857LZsW6VzIW0NjCo8QLjDwdCBkqPmjfyEc9hPqARrDOiDhgqKevrzuRP3CiiFsmCqJkqtVx
StDK9nTUavpEPgyKaNWr+7y51NyuBJG2GGzuo+vTlYsVKPVjYWIljP0Pp4bfwz10n8bZPClDCPB3
MzLJty84HQj26vvFaQy2i1Ependg8dauao9yNvXtfnh0UZtDsVOSldiGYAu521ED8K2fnsfuWF4g
RYoFP+kF8YaQbsFhlH6bl85p9s+sX5YB78Sfah6bPqfWm4B5ybshPZOXxvlBRzwBsJmFOCYb1RoJ
tLdlqi5FYMHitjOAslJkm9iHUSL3u4L35kUkrZ4KjUs6SRh+MOID3lM2VdhI9lrnZlBhZX2wNKAq
R5pUNBOznqRPVk/rTW46rXGIwV0AJZp7cNI/LzhEQGDqy/UgPX2ILLEdmdsB2o5RE9nF5iFDCX5l
7Qg2mf991bhVe4n14H2WlMmbk26sUD50dYHpwObQQ2bBDU2W4Sh/OQLF3978psg0ozFGC2o/8Pzr
BHzJ5q2rPkW2QZhDNhMewHQizfFAIyUvCNH484n7u5XNEP71x2n/+8dVVV0/7gP+OARGgH4wAj5J
GdZjKYHqjnTwFi5Lvw926vdTHJyu/KI0EHsu2lLfnLS4D4A9//Jryb+7B0RdlxXJNA2Rz+F/f602
ubWawT65aV0I4dKvthFNKOsIGefptQAhb0m2ePZVx4aldyw6OH1i8/+EV9N5H6LmnMDXPM5wRKe3
v2wNv1l1dEE0FUk1NUWQWSb/99fruk6+ikJy3TCDNemo+gGEii65PHursER9IPJaSp2aFJODTMgc
tABnojqVw7fgoKgRJm88qQZME1lDMBIp98M0PeDfux7uIINDjqkKsJwaD3nUKFMFHBHsVhkyfDxf
1uCojT97EclfYus/+ay7ocrtfUwdoYt8XWA7SFRsEga0HSAp179OewQ8Br6c8Z+fH8X4L+6nC5qm
mIbBs2pq0i+T6q2UmuKml/EGXb9KbNmE6Y/VvcCogM+NXNOCJnAKpN4H6s114tkGrkjAymutDByi
kRvEGJhmDK+JybNwXyfmXCLkEaVGjprPzFFNUIwGLecxjtT7B4aoLxiNAZHx0qatZjpFkKaLSLNn
aWVbNrwbxokIobMDZ5njkNzLcwDg9NzAGKa7NzgXAzS5VPRJeBJplIRHz7LOHShONHAM4C50oChQ
d01uV6cXod/kLj5CZHgmrsGn/SaURh4jwniKtvEKcWeLYFSGl5dL5CjdfdaBIAMWQ1yIgfaZ3K6h
+d0R3h8D3W+SxEGDGWES6v38Gp6Cj4ORVv7m3wKnIvbTmFXpyAA0QQ2EcGiC2LNaEO7Q1l5r0hPB
C/peXBfwc7Gy6u6jDqh7eqepQvGzfKGgN8expMxAM7LogPIHqfK6pSdDhbF6ECiCeIDCIu6Lhj6N
z5OQQBUaCQUWsYWqh3+sQcylQCQoOI2B8W6G+yynpRq0Cz0PP3OkSOyp4EiQSJWXwg8iqh7rR9ZX
2Dd84ISZ4HVSyZHxddHTunlJlRtdJgQZGKQUmTTuSkNjJUCL474lw3rS3F2jAah3nzyjbqFMIhw7
dHy9ayfBvEmo/uW6AGnts7lxteyirUx3AMusyLXD1c/FGVNL0aJ2ARzlDSPSuAsLNI19MKSC2HfE
14K/IMe77dd+vCA+zSbRwU2YpggfRMuHpZuFWx5BvKKTqqupciC8bzB5vG2w2BHJ5Mto93yiPSL2
rA8VddJvDhzCBimomb5wyDwAe4f6FlQPuSiukYbuCqade7/aM67j3XAJSi2PKMBQQfHbPZnBiNJ+
4GHVIf6JglhCYMK75NyLEwThquoOJq+bI8y6IwhIH2PajB/jikSZmc4YZNrMheJeZEkFeESqS3sU
uj80QehSgQnVW5hXUyJs7gjwVRu7I5WhmS3yh/ZdFL0kEBeFxZ32isc5Lla+anYQxjWevRh3dJLZ
puG8iV/YlPWp+MmbncJK/QXf+9ZpG3AGnoJKSgUwdRPy230GAcWciXyvWGo/8+dzBeP8+jJIoQcU
Wpe6K1zHXeR8oI3wt/B4xLZ8FN5OWfbo5HMbjVPyDGjJw+rYwNrMxI+tE/lL+zzk2R6aV0DNzcf6
Q3315cMTd2WOozSeZN0hxyjypiuJ1F5XugNoeGJJKXAdQ/7zBMqX7ESpEwdk7Mmd1cIak85/JFpx
kvOSsdDY/MUpnexHD5DuSW8zneMoJzaIMN2linh2BOr6DJBBy18SZAMi0crRZae+u694UlPEw7p0
I1DuqpAkMyLngfUrQxpw2//53DWN/96Q6MIkQxNNSBfNMH85d6VELYR7JycbjZgtesJvPqdp8lmx
vYmyw+iiRXswl/jE/dRhadMdkWiufKSRlwRof8eZO0r00eenkjwwWv0zLUlteboEniA5+hJyr1aX
dwpoyzPLwjUN2seilkinI6jqfYqOKO4qgGtzmoI4xZNWtOWon6V6bSeOkZtXVpPy4+nZVhDG9EgQ
lEF5Y2N3vIRmQWgu86ulQWAqqpuW7p1dFDfPYoD5HvS8gWAN3u8xm5SaODlcxYuBkuYvBkgcGoAu
0VTAa8thDlVmt1XAFiJsdRZrhKEF+568kOHVdLsjLyYaqvh/OHop6iEDL9uYJqYMPETvfKVTbESp
wddrqu5M5BhX901ROfyAC55yvU27iFZbdmkPUqnBkDFu8Z8lQdz6ObPPTEAppwUFFaXEgqmjjA0L
icB72NS9ELkybHiqir2ihqdz6LKM/Ct5bBRw+cZj+plKHRFkVotXwYfpgiJ7GyF/QUX0YzQ+isNN
Vpp+0rmZciE8bsCEHE/ypMWMTdsANDp6EpEwloSCC8lmb/pQ+opSgX8NAr9yamNYzokYthQCWeEM
uJFjL9pWoNsEqdbnGi6blWL9TGw7MfxPNzPIiaEC4T1kg5Vp0uTN2ACRlKwI/S7yFn0cEzCK2RGm
etM+D/zAnq/QHPoaVD4eWtweU+g/An8AVeI+5YwrD/nwm0Uk9u5Xx8x68R2r4HUryux18Jv/pJM9
NBeXV052Ay6Pc9xa1bShdQIPIW2OPzxhKIFeU+NjPfrcIeHnSotZ7PTqpXQsZbsBYQPws5h7F1Hk
lD5EXjtWCLtf3tnHF8LLat7nCu1W41HYQBZS27q5aRcJOYDb68DphGn1I5J4uune4S2bRBU6Q5Z5
ZYasuG5+asHOoV84n7F0y/aAFLr9g3O+dsr+X4IHM+FpHuPk7r+8wReHg95Qf8eVy3rrZNhOynH7
RMQZPFqUrMsMA5J6zAiIqIPrIrliY3AHMF9VjxNxOpUn2UNfUzXrUjmJWCYoJBqo6M4aC9aPkaCi
4kOy1eeIZRkNQ7xoGkukDQ5HKXJqYww/qgSozoC2TgYE0CdgkESVWx1kZTLA8jd9rzjKe9iZGKeC
ndKSNdsQ7WTLIvva3A9s3U+Mkm/SmjgRp7VucZsSXzoT1ia+M7TM3Cko1Hra0uZhGRcUWTP5QWOI
Ngc6s8GdpgvirW8+NFc1h6aiShbgTKrIOXwT687kht7l6Rjr+idpCNQndB8fr3h3BIzdoyLzJNbs
K9+GZTY2P6reiN/5SlJInMEPsCEO5MDPebkynSfGkoyOPrCfdNPXTOYBIME67NdByCR6sI0hd0eE
bl+wkT+sYtAALMYBk3I0K7uRLk7Ye+eRMSKNoWKdYIJO7BtQByURQJgP6mSwvAkjLvsBWn82ym4L
ywlZlIC2kFPDijTVsc12IB9ucWK7b0Wv2JmF9dBIY4YMCPvIe/CAS4EEIz8KayEkSUKbFp5A/DnR
xkRpHq/kAFsK+q2gNnFvwH8WtY3gkvKLSbolT4s9V4XudbSvat0eP7j7OY5vY4xxoyT20CDevGKD
m5U4GSIQcKhKpidDB3TWlTkDWHRtbuP5+9vYXdE3k+SIDrXuZxjGgDdSeqtFJWkg7BpycOgk829o
N/Wuh2h8JZAf+OXNgmw9mB9yCrQwzUuID2YP30D5Tu7katDHCeYrqDNkN/LbFSfRchDQtIO3ea42
9pVzf/woHIyiic0MkVbegfmRPy8qnKrw6Qhki/EJBVcsinpIZEUvOSZJpoB3fvc1UNLCHGcLBEig
cTxEisuA0M9QpwxNGQPCVCFFcqktCfOMeJuC6DXRATiR+4JPPNZQ4zdw7rVBjv2+Cwq+sNzWN6AQ
A5zlbyQ7eElc0Ox1faIPswSptRhW+teSIjPWFR4Tgjpal3OYY1uaw7ePi03qk8HOpz9SlhnB9Bxu
1GvHmWvciF4l2kf7Nid9XP5PdxLOwprBEEULhk8GqjM6K51m3sSm6wiKbv1cFhcDeAdTz9UmAgcU
ji6UKEDH94Ij2pof0s2GNYvvqtO9fKY+54SF3BckkIB6D9YpWRM7AzqqcoBrtNAcCxxJHBU4B5l7
n0M578P2yPXrCNAIyquFV7EgdOGk/FQ5tVxC70Vo5O9sKoTRHo1XnzrB8QoGFqZTJKVcUXYWiHNu
JsbN6FjShqkCR1sfsg0BMA8VUrEseBDvY5dbtMMnPSi30RVLHSadyGkHxJ7Y2uE1fqwSzLqGjW5I
GaXr9KsZv4im8BFEyLiCRxgPlXmB/mKqxRbN4jy2CP7s4kfYQ3USDoKwrqWHmLvZS62vq/MMr2tK
EA41BvZjG7z59Q7RCMmewtfiD2o7GhsBEGiOQtR7edfxdQ09v0jhTXGHNzswOgIo2TRr0rdlMvwl
dHV8VTh7Lo+bixpOH4lOVbJ9osmkHD7Ub6skmUU4PfkymXpzhBlAxTQTFKfsZ3Ai2TsW52/4t+di
UJ0isqKKfhzy7rndFn1tJW8OqMHjUh3Un88qEfy683W+zQrqPt3VOQqRaB5xrxSIKJ5fOA9FeSEp
2wJRbeOqcvjSPSEex3s+yAwQPBqaSDZu4QvnZeT3qZCR3XEzMN/doTkczliDZDp8ZLc+jiiNPVwl
iuo86cYW/8IOS/9l3plXAfVNxUSnbYo9e/wvXKuRJOVaKIN48yhA8JkvAJ/13bNcifwiIZc91c+o
c4MSywjctE7EHDcMl+33HY1TD+JLooO1dGBemCDVgdd87L/M1L8dqf/1K/6C6jwSRbijzoo3PY7h
xSORejbSd9AvY8b0mewmaOJO4hAWB9shp29s7YzvnRxggB4pB+HADXOQlwOr2eNonJWzhJAWcUpL
jtVa6D98TPGW6H7fvKvdYguUHTOA1Qhz+jrx3AK73eY33/CwzmD1LibftAYPsO2DYQFIVFb4okRH
X5HpNyafnQ6XFU/g/OX3Jd7vUP3LxyH97eP4lVota1Ep31G8yU9ZtXq0KM/XEduoalWH5yOggwH1
kPhxImaxUIvCPu6TJjXKDZqxKrimj+psQBnL95+/Jln8L0TaP0q6IAumDFOk/4JZannVyY1qxBuG
irU5yykaoxOhr59EjYckfybOSDdzEmLElxLV89GGdyaZy265JoadJoTBNDkrQ8pbgjvdl/EJly1J
feZOcLoRRPYUqrL7bvekKy6vnA8VjlUm0p3gZz+InwUfMxAR8sLKbB0U3585XRQVgH9pIw1HSc59
8Ag6m9kcdqT02xBGkWcAgy2GT42vlyMeibGnIRpyYeBdw6bJx0kpqrgGaPh1GtvyrWDVvrnSx4pX
+oktzLm4rxNy2d9s95Q1VBR/AkLtBjxXsvMZRivVAbEAruAyJvKiDx7QhH9azxC0rbRp5vWOTexL
feae5EaheQR+aFREgzQFoNufsdz1rbvSd7G7+uAg1IvYMgANoTe08jzIZr/jhCN2BcuUzUBYbEyE
mH7u1ou7cyDTnauViE0+a6c6n9jiIR9+el/cfTSYMGrN72EcEIWFs62bvM+pCyy3Ia2IwDIg9sLq
K6O56WfKnF+ChIBm8QOqALNG0glb+2FAKz2yCQTCAqcoWly2Bp/9sjea2OkKQAPurMFiT9Xxp6eg
xW+1DyBm2u91mry8nfVxCgL6eps38wUqhm6GQntMVDVTq/chIE/d58Ofl0tPKa2mCPApnGP2IF3S
ftoxG5hJRh6PEzgjJVjtfGAz4MQE4ZX7joERcQBG2lHNldUhhMVlzt+slegzT7y/vAbq316DX07U
tMmELrkp8Ya+tPkVru/tnBG4jfh4rBex7VRVi0RfcF1HR25+cW8ib0WtULo3usD5qKg02pfYZVaY
eT2KlJx239ksPP2eZa6w8oRVn/OqLbBBwEJEBD2gz/oxVyoHEjpf591zE0ibz5E7gOs738Pd1VFH
LHcVIjPf3GtWNXl4hk0r1An9oINhwK5HwiG9yJGt8SJ86USgdS5YPunJq+Yi21QCngjMY2ocMdLa
eE9hzTLKO/mpNHKUwwtvno94cN1wb1B/68Ubzc4Dw2NYnxML5UPUA+8ibRGX10ky07Bs8PrWobqM
RngLX9R0Y/Qdc1iDAtCwa/YSaF6VBkSWDBRiiNQA4wZTWx8ZIX31o4eIhGHaUSqi7YsTWTHrbkFn
is3Cg1OdF3OmBw93/JmT72urPyUP6hgD+7xZkWWozys0iMOBE88bX0T/FEA54iQhQ2VTzXiACNIh
gdRGCo9bXLREj6WdWmkkFtP78kmNxib+//lQhCNY2ubH4I3MQgZWXgLmG4enHnao9oqt5KrejXK8
tTpJfeOL+XOz3KGgJAqB8nr1oJDLWY3211B2B6s+CQm9eviwCzauiCwp43g9MRRR/Qp3943eAWjb
At8JBiPyixccIe6desIm6GZXMmSu/+iO7mMqYqwEFz1RQMt/upb3wD+2OVNntDE/eeeQcI6gcfav
UTKpwg2Wp14urgfIG9g1yA6ZAZDvaUZLLsD4M268MRjSAlv56M9vzW9fGlkxDPyUmmTq5i93x13U
1Xf+jJON/u51wWAt4GOtW0s/GRNxj91Ds8uYtJr9nQCOr0cWfHrlBgYenJEah4+fx26KEryX/UZb
hVW1dLR6lKL6xeKCJDZNsLfoQxiYuGS1HFcHJUE4QbZVOjajHdbRRMC4YdUcNiCUeRv2esPpQ3Lu
A6wg/p//xloPBP6vQkoXFAkVERSNjkSqv+b/NXiV9+r6eOVNvKE/2S98dSxstBOGyeCNefm9KA7t
Sh0XB3GU0/kh+U9gc6Al9iqHtW3ZecADBm1PemBc2bKflj4nWgNlJL4Nep8mEoHsUki3WoFZlgpR
ZhEhxBMP9EAuD0djsniH3WFAKuif/2Ki9jvqSVEMVRL/+Rv+KjjUqq4CCrvHmz5b5TlOPBxcDkwJ
VdrPGcc9tNycHOSxieufGkfNMWGm6AVrqDW8I5VjDgP0ptCBmFEalV7H5xwFEQ11xBPdSfCncgAC
tpnCF20Bgoo1SCrlAGRnx/wr8PP1qj4L816o/v0MC2QyXkLWDQ7RWbf4zBkVaPgbYcm1cNJ5PER+
QYqcQGjY6ePmhL8S8kUuFD0ic2kkBgTT2F/YVJkluRNjawx9OGqt2sGyG2I8s1S8vHjKKEv+MMIH
xFLZGOUwNx8oQQH2QM4XgkgH6ZqMxyN3ubZ8hNDID2o48BCn9sBnhO5/zDSlbod6k7M2JS+KnJk+
xOvKdUeopC1Cr7l//q5+o+vhK9JMjL+qoku6+AtaHbdpapbvR7whSJf8MYO2BNJDCDWJz2WfhPZx
Zs20nMkjZCw2iX+T4oxUwf+Q/Ef9nfP8ifyMqasHUvp476qPmYbcBeVfURjeE/4UI3BdNC4Hsc8y
5ESr99gMyMzaHBoXoWVsfXYV8/Of/2Ki+F8B4v/+zfpb+l+vV3t7pI/o8+QS8uIlgZ80WBUuNQT0
GxjsEJlLcucefBCNobKq2TdzryPem/JcD+Ojic7wuS2c5ZnkFn2YePtj7sCE8tUihBldrlYZvibG
vAiF1WDDsKcuSp6Jj821PWm4HTnYDWRDNU3aKSGArxFzqAdJNqKZkz4jheDEaELF5MqY6nNkEDaB
MF7bt/e4Ar7+/hUlo9KNp09ftO+rj7ONHFqCj+k6IzCIt2XJY7nOaAL78wen/O5YgjxHBk1chSgK
vzwRZaVlRvwS4g2dqLOWa4X8ci6NNy0wvQCBCHyrCA1SZSeVgo7HPHJh0GXXIIpFwIQw268O1Z4Y
K6+8gFX5JGhxDerDpxhSr2mOUH795Vfml/qvxFkXdE0UTVWWWD2k/mH415etxVnViHdOHAOM2LkT
ZYmydxJRPFIAIf60X8++Kjg53A7vk/zFBFpwAk7fAwcFGClQJAjdNgQSaLxnCaXbTrwVgM4LG3sK
WBzRiw/Iy7bPb699cYT0GAcJjtLXhrc8JqcpG0fHgV8xJAPMMJk5QsZCCGhefeyOhFULK8JglmYj
qGP86AlGd8a85zBdNjRR8dNIPHWTmrw0qGfDmBp82LJTpC4voSL5pgw44T0eweNJ2GHweHlmvXg+
xngIXjtkZ1nP8pKwZY7amXR160nOLjASdsW0j8+r9q8vFAtBHHnUPBIHR41SLMKwEYp4zr9IQjor
OzIXoQZw3VjmgBzIW9+j/FBdyPnrj+axciWH1DGnhCADhSdzlLXZRJoKQbqsOOI16o0gDbDgmzNK
SgRMQf2bn03NDb/ZuNlRIrQfhPEioRhE8+jxDQn4uR1xcQFfVmtqGzERcVPjogGFINHtwiIWApLp
49sYIl8DlPXMb8xfKaJZAIjsH1p+wh9mar4heErulV/8twZT9ceRR6yK6A5nxO7H0/LL2AzGxvR+
IZdxmp/BWqhEmckrzBwElm0YoPwS7pvYd2mJ1DQe8st9An5atHkR1CXsyUbzsBemZBhVQwCiipZE
wimOjfM6ZrPrpPaBty4D/tvjPSzwtSD9wygXtKy8mS/vaZ1xmWRNjlEiI1ySPIAgZfc+o4MZbPdH
/qaLY6YEV5NZtxaH4EhuOX7uBbizzgW3O1OQMnmuFdoEKHuBkZ20c5QZrE9RIPYWc/Ii12oo20B+
SOZLrs+SpJPgNq8VTFApnWFcqQuSi6RjAmMrOOSUvXHP2Y/zjYDvSzlpaYclQgP/EgzMFNVKNZad
O7Fly9RVSeECXrPKr45wzDiAJS/pNC65ywMRIJrOteCxTFZ0mCDKowGXaBDrjTj9edGWWvCaCFtp
fj9fR9WWA1i24MVLdI/oYxzyC5dXHpkJ5t0e2lF3t/3zG2J6pXJ/68SHPPd4GuU1hhC8QdBey5LZ
GgEi0fiBNonDl1eH7TnBhwDkSn+CKxGE6kaenFvC9r2sZzJliynAAOj5xiDUpPmiCJVkoClGVAE/
H5V3H8xVnGJyM84eQYR6QIHpIGZgKRprjNQJXkyr3F2Pz/ADWEC1I7ZSeIljNJY2/PPyGSSKn8Y+
/aq+OjIO4AeI02fRNp2cNUT+TncW+JEMz2fc+Gg6uGOU2X0nnvnRORrALpDmZmgc7jaaRXP5aa12
jA3fDD+B7MZkyHqRx0cFqo8qdZMQ5z7B3PrcmWE209YQc/Gl8HtqnoDgiejeZs+ZTsrQ/om6XJsP
lgUQRhGSkhEfEUxaydQE5XtPjYOwIQUYANcii2Z0XxUiwo2SbYbVy3/Jw3TgXvmFNsyeLfqFbwHl
yew9wXUHKnbgYcM+iXmryP1i25yzhbFPwBN+9CPQsvC1uYf6RplJ87c5KTL7/qMukx/EpQL3hF2Q
7yvg6u7/8/1jGytkAxAAExWsvbdhPHxlRloADxutE3bbW6ne3RSntAIz9Sj2pclRLX/dBBowVvd2
eb1OzYfT8XjniONMzmH1tcKxrZCSyJrN6c2Rsy+ujrLtvAoPnA+zAbmAs3UQSDPlAAsrs2nLZ5hB
yPbrwjyTy5ge+W27Hes01e3PsUrH8JBgkkU35icdHhdziZai3iV7M+xr0jM7c/8fYee16yjWtesr
sgTYGDglJwPO4cSylxPGGYPBV/8/s7a0VV91q0vqUFVr1TJhzjFHeMMjQI1vcQWMbh91h5x+1Lf6
H2oU6zo4Tc4ub6YZAfDIumPpUI+hswipOhAvdMyQdnTAkXLYdG3Ol6R1O4cm7BKThDWmvkBy0Hsg
YjDQ0+eO9tVAjnJPDenN+PKWcdwY9tlt0CwYoNH+GZy957g7OiGwXqYhLjwomNtvhIzZ4x7+SBzc
9ucH/3fcXj+MgpHvlBAex/tT3ZPOsCNWTJI0D32Eakzx3Xzs04aO1wWrXPh0oMAjbdTBAgDrbYFh
khBS6yxbHyHW5oCmSo5d97byXoK2e+4IlBBKcHyyaPtf0WrxaYR30HgZnbfHAAshcMRDGJw8IFZJ
iUuQKRxyYYWr5mN0GlHqMB/sW6yUwsXtafax34PvUgdPgn1PrITPOeoc4/egE5+dt8NcDnEeW8l4
cpR37+Fz3neawQfltUXr51uOzpqg4OnwJnevjTx4bAxE7GntJreoGqiOtPgswQQD1vGu0zLOY3Qd
OOHp+jJMi4zBJSrGOqXIVt7D5tZRtABoE3UZUjRmnqHiVBCyAoyO7jtmfZWMGeFZGRPOMMaIVbDd
o75/XCrb/rYOiwx3UyAubyIPwNjHCrsAISUqAUIApfC0QdgYg1uCDCN7E7kWPbqtpBr16cuhYa6T
toGgw7/RENA1jPcEO/NqF5Mz4G+6diFyMOjykLNl54g1HyMqDjl8oK2qTIIE9Z3SUmQyi1yUZJYi
+GoBpWQ5hmtyjsjhuki23lAgov2kDDsRY9v8YT9WH9JcLHkkM59zxGfMKfsJ51vDuS9c0d5IdPY8
fvRriq9c9oqh3SKB1xTeff6gZcGol7rmguMWCcDHIrWRRmfDPA2M4DEoMaXbfYZIBQadsRqcp2da
TxhBdCfy2r/q7ou3ALnrbuPxDva+NzQ45FhCJoz+55YLrmlzaygpm91M9W5o6OADFRtZGRlD/ns0
1eV/Z8+/Es0/inpZkTRdkw1FkXXlj+z5odVV1f981zCL6b7XQAg/NDGQ1a9PW72zL/LZW6TDuNb2
SGRUjrMb2hP3RS0N+yVAmCMYaiQYG96wnNu99zS/JYa61d+z9rv972uVFfVf0mZwSn1DUmnYK//I
9aVL92r0zvplenciMnS0bQDrQGlD8EkDtpu8gH/fBJQSXhMkM5S3EMDEn5eu0gkwpj0rTNxdo+OB
J+4OeDmDOl4hcR1wck3SgYEW6wobm/jpfKSwC9h0XMx3LT+JtuFnY6DfN0KIBf1S1Wd3ZgIXgjLM
z3MjafagFZaMqHEOh6z43W6GWQ6IIPt9gbPwuTqLhUZqNbjUtHEx7zZV1njtifw6OGcsoALHpEv8
/rmfx8fDC8bUHE+/x0KTuYHqgCsmxR4GsHEKfIMOJrzzjgXjpLS68fZVe4g2leYAjAsPBj8VyIeo
2MIiQJgMbkbnbg4AZ9GnxK49wLlIsxEieMT6x34pTKcM7PwscFCrJ1a+dgeXWS4Mtw3Gv1KGELhN
9/tF4gPTGZ+KTYoa9DTon23OUxq9XzN9hjDj1gcBiYUQUXnl5kXZWtH8RgyTH1/qdmNToJACZKDr
IsqJIN1qbtr5yUegdG8gbX8qFMk4RnACx6CxtKsklQBMmQa+Nsiqo1nnrNK36MwoM8SB9LCxL5MB
wn/WQvtZfCR/HWo13AzawTumlh4pqd388Dhidpd529G+SbnR1lzduoLI186+qE/wUJDMrc0tiAOh
29JBmeFpbrUozc0RYwaTE/VpMozjN5O0qS0OVt4XQsp8f0rz5kti2USTSTEF5dLPRnUU3C1mdRRa
Of1fErGeQHA38SswxNXYEiZ+FA4dd1DbrlsOOJ9Lqxrm5uRJSd/4/BsxouX/nEfhHcFcJJ11k3R5
QuAiZTSv9OZJKtvEXdX2I4aujRSAOUAByCxHW0qP/VaZcvneIxodV1weLXASJD1AgQiNc2BFrjbn
KunV0VaHtGxf+XgU3S82gAY+9oyF85lWFqBv7rwheybnOc+Q4wudaehTTVFOlPOLZSwPnGWWhRx6
optzj3P2YjqCfVvhQQpwm8rO8sefiL9jZD6t4inGBAk2MZbzQLTMw3R+C6w9+ObBPEZdps1NBw3+
EBXpMQJiU0PxAHLToHgPmJq7SZ7x+ZU/zF0/fIWys/kenDiTVxAYqXTMrB+POKpxNDLffbTR+yhc
095ww1MkU+nQh5aiAwXEc3vzxn5iepqVwQQCxhb9GCvxvfgElDJex4nhLbNLlMVOkoB4pWMJhVNy
Yxmf4KUz5VIMWnHryowhG4M2cHU3Wc5PM3Q6zFgNk8azxq2pJ+sElyvzO5h+gs3SeJkJ/Tn8BG6D
8Ky5r1GSfKDnQ2eGjRfP28rMPi7ij0J9eGmpmypIzmLqxxjKh7FyM83Pwhgu8Q98mT9OZSfOxbeE
rZY9JAYGY2GH/hoqtpUwl0DEo3B/KpfHkMbHTIeXimeky9c8+enOu96SydfHRnmlazFv+Gr2OsU/
xwlxLAbUOx2fQjogAT9ZznZox20S+YB1gKzapwZ1dd6kuunBJBA/A68pMD5mHjjdQ2y+w/M2K5c/
pEFOwqjDcRwYsafQn4Y882oJaAb0jFvaJD2AoxxzRHwYZczCrdtm2fGOyyJLmGlbQxHNdcv2x+O7
HdYOlNr+01YuVtzaa3Mq3fj5sXP09l/N3PMumVkwTpFHHs/P2cDtmTqyFb+YRpZxgnD8iT4D1+Ac
ib6zG07R4XR8s8bV2j7c9rvr/PugUWDhjmj2MCaCteISmLzj5GPr5pJb8FFA5vgf+KCJBCSbOQwT
Kd1iiMm4DHPIzT1bR1Yr+mnp+DDG0nrsT61lrAm6fW9CfniQwBrimb1R7M3y/bTiMBxDgBWr5OLx
yAshstBhxYfHZfIabjaxbppxbnkMpILTmMhgenspyLgnJ8TwfiyZlnMaOdylh6hWx0NhY/+OvJ+b
P/9aJWYlSGZafjuCcbz3Q2spdoyAZQ1IfX6WyUY5eRTSyxiSeuw58VWxWdFXGyMLn1dv5PasP9q1
8zGvIyE/rJH6MPuLZPNOWntZO3FM6dR5Qf5uQnQlT+DJzfn8DbQHbxYI0I6A1SFW/7Qs8wHkJ17m
E/4ESF/8Nn8gL2L4Y3LaBB5XAKMrLuLHd/A4MK8dJpp4tEuw8UzhUNQPX+YUgyXTT0IWsURnarbG
MhDFuxSJpSR5MEQAinQ2/cN65M983tVQ4jS+kdlZRKIy5qmJRVnPdHNzJM4cbtZQ5b36OMqNdxdr
J0vR7o6IcmFiQze+2oePf58PeRbTxIq7nplMp2OMELw8ELxuQIsdDlLB7r67U94gP23n25LpeHUI
hMtmGzvh1WYhkNQLQ8A3qnfVBPE8bOhNbYcu+ZjPOVoham2fOAn1KBThcvbfyVP3T8FMDalMpSfJ
XUXpa4qs/oFJkfNKf92vxWP06LjojX7vCkmP5nbyPOiowA+xvdd9A9GYF52l9wc8/sOq34NeiTDe
u9pXKvoh+fHntJ6fZTnt0fPJc6cWIIOC3q8cKegZ9jRURB848sKxOl0f6X/fwj+QP1pfUkGpk65q
PUOi2/u/TdPO/Xtv7pfyO7EX0oH66TFpbHfbc4LG3L/Npx2zSbmzg5OA3EP0/zZg+b7+MoH4R8b8
x1X0/mCUyadWO/bL53dSoGDwilfbLcyLyciw2IHFxMHLzAcIbQ0rH7/CvzwBMVT8PVv/87P/yNar
jqaqypvPxqePHG3AzdPRGggJDMPy4jJeMqi4DQ/+0d79BS2j/O2z/5hPtMW31fTm8Z10TVLdVywh
ePSanJbp9j4MGDPEwBGTZ8agGc3yMQ/gLxOSfyhT/3nzYor3W8/8u84LqW9w8zbyEbo30A+r3nTy
9U3P9GqOrwcCC1P/w0lxNkPWQrIhMNp/eQWymHL+8xVAVOtqsCZUVXz9t6uAa/qt5O9dPIavyztA
LwpcwZqTWdgi3Ky/PPbuv32eInVVWf0lhiP9sW87kNjb3uvyndCQ9ZQDwunh0zQQBXPE7OfuFV53
JGXV2aHtISfHGEHDHzU8+Y8QAlFwHtz2KB6iM3cZAKn6yyDjn0GFHfn7xf2xI6/rt1yf9fN3csf6
t1kw0ER/pi6m11GdFc51AIm6F6zdanGTPfSWvwck21DwBxBcoTw8C5Eq6wjLi6ffXxmT/94s3T+n
umK9/HZx8h8btfOp2tP5XHwnDPaG5wnIlReORvLk4p7SI2l0iGzrDDYeyWceS0ByrQ1NJubVyw/+
AMLpDZaTg1E2acDfZM5+oRT/XEbM0rWe1lX7qib/MQACEKf2lI7STowxSGJ3dbewhKNJRpfRQRze
k1y6OKhN//cz+dfV+/vHik3+2+rtv2T5pOt87Ankn+Kormzv4cRbP/OuVWV/o7f2RDz6x12iOtLv
Ipuroqnxvx+n957t7fa9fSe/nD7vIK9nqAZEixWQNornIM2dCdlML9vfvXy1tvc33yNRTTo0l5LP
RF8sOWz9tTX778fQE0/3v67rj02MLsS7ONVs4sK0qauf1gCnUjZzuXGRkvNdUdKe3D0A4K43X/Z+
HC+jjhqN3qbpLDf5khxNeTpjgg3+Sv99bTybf7s4ggt7nhE3Bgb/+9DK5vvtFXX+nUQ5Q16gYAoM
VlA34fs+eYOToHdpLm7QaKwcRHOLDaH1tiNmhAxLcAWw1/th6c+kFYMpL6I+vJtpHbju0+NRM3gw
J3R8KfOwp3iZgzS42MH+OBiJPCx1V5gh0WPG3ZvB+i1QKLGJcJTDouExCmq/wRMwo/n9kxnWnpaw
66Yriu+nAyp8vZlVpn/a7wwbPN/HrIST04UJHSMRe1a7i/YwSN3bWPykTHOyGJ5d5pm8dviaVw5R
jyIbo73AvP4qtrWR8uGq2Bb0FzBkSN1SfHVUTEeTq+8Wq685GY00xGp3/MWGa3MZYKBt1jdX34Dm
UIjCHKTzq5WtGUjaEGsawJpXOAlUwUwhI5I4Srg0WVL2N0KJlCFJx1FDZ95trWDUtwNvchrzMdtU
QyzFXjFbp3HxqyOw39+2b2x186AOhXLs3MuU3dsEbAHpMaR5eiclLSlBKXLjJgeycZ4hxGXJyX3t
c2LEp2KRo/2AWaH1XID5oINfufKwQnvA7A7pWdc990OJxG/nlas/g8/PTbTUwQ6h9eo24VwCQVhZ
8ZfE+LWBl+VPqWqcswOUX3pb0/FZVOqkviS/Qz1hRlj613cClBZBzMa74L/ZxE03aUSqcsRZZKLQ
b0muUZMVNLOENt4MKvTdUXdRUbnS6GaMHnBqTGmITkPl7DDGNi/rvyCreuLQ+MfmNAx2AIxEo/8L
tftbjHr138W3lOV20mMJY0EMntlcPdwtbASPfgLEL7czEnvT6w48yj8ZEAI0hDiONWI5iFXHsboO
SbR5qDD1gz7YS74ZF/5XcYE/25G/TpjfrvSP8NZU7bGWdKmdQGb45Za8+NI/zDFoXk3U7QT4BRW4
NQLXkz18k+rmlFvLZPwd3IYfqmHTHw45Cf8SQP41TUbt4P8/vz+Cm3bW8/615fm13mywGrhFlN5c
0U8KKLHMmC4C/ZUr5wu16cfc/cVvpfdveWJXlgBV62D0oZT+b/iq1FJ/dy6fdnJehyVTF/SEqa/Q
yWxD4WuGIJIN/fo9zlE4QA8td85jeJHFHil7++ggdR4zeToOTtvL4dI3jyhDIj5rygdQUhBoTswr
5i9UbFKI/MsupNjPX57fr7zgz/X3+w38AYc99taG/L027eQ4wxkJZHg5vLjFjuhw/pvUXQ8Tmn9Z
7b9/2h/53f3+/havst+ST2KPRLy/YpjHvNEGUFtBW0/usysmoB7pS/ly0cV1VfNDR4yG9xe12K4F
X1eI0uNpM3teCLRCUVm4PDJDgBNkdeuIQQ+qvJ0YYzeAHSgoWkPhZ0nlif4pRBd6HyB4DgxIHlZ/
y7oYUoAOT9OZupMDBAGv0QykFR3m1TMxzAoSw6LHRVjRe1mgpofYv6UBeI3KcAY8peWyUYDSOLg0
sygBvjEGpeHONFJwD4SqvQYrgg68fQtQtMVjhhF5+urY22+QrgyTQUQvHDyTVfoB5Qv13oje41Tf
qEIMUGrsdahYACjpW4MLILw6a9yJbKWFhW4iuayhLTdzyZDJk/PW2j5H9H4B+1gUpfx96zjCK2lB
CfF1Vyv64oq1KhBDi+UFs3uz33NrWPvcw+K1DiGM4zmpAcumWZujT0D3FsGSj7mYgZ0pD1hoIhEU
fIDw4gLUJlDVmLZZR4m0oEawyVZY5LyrBz1mR1hhqaDDaWlbX8xpNPO4uVXwe7wnnJ3u0781CfMg
PCZOLjyu5uaiUQ1C4Mqzev+QxMJLck4BnFoBNSw0WqucrZgzQh01G9nVbN2BdRZF9c+sSWc92C4g
g7QM/yauiLANl4I/bDoeML2bv9O65lADdT8HHqtmTT15bpn9bneHHu8NXSH2lsX3zDgNuCcVfBwr
aYf9+nCs4O04Xkfjcesf/G5Gk8iPBph5mZFtW2M6Y3RgNrfRywyHVEQncGNs/9qOWkxg1UBbMk/T
HDJtFD7cMwB65G/E1Z6gEViYJ0gPq8swyn61mS5NeDKYo5SI8GczXpFso+0ukpSZPUDvCd8em1e1
+aIxkCdHNsJRsPXjXmh0D4wSdByw+sDQec+5z4hdSBcyFuBfmkYA9Ts/IDSct/11t0+r5Lv6oD/h
dvAtDEHsbgQCBXf7C2ZVLK/NU9gDFsl1nbAEm/jY2HoIRoZGED+Jy3ceQeUg14ScG5Md4Xf6ca4A
FLXFx8F6haV9IMUS9khxy+iIURoRUTMvoETxzpu10LCZqMCgQ2cdrQtABV/nvgFHf93UJ+eOow2j
oisTnTqGas0w6QwCDwGXEaghVxmUsIxw4SPPSEGaHHrD9eCG5cs9oV1SznDl6QtIjeCfHYy02vAg
lasDf/2jU9HnyauyxJdBO/UTOZAxMDOElQ9X9QUUD7KBkxYKORkUAYEQ8PUFpQkSMdAgEdWFbobf
gGIrndmrgdJhZBVxanxbEImu9MmUmL3F3O70snHWeDCIwsvkZLWsY94QDeRhfvg8xJ5QObuxF6KF
CDtRt/S+XQqRE2xRZbb9yz3j0kW52YqHzZo468GldRmWdUC8gxVrQD5ANX/xD5dKNsOMnCeH11cf
0mICmPUi27IMYArkzbRQIwBv76WiuYCGXjAxAQCwbwoXoYMu7/8WtkzN4Vy3dltm2Gv0FP8BJa9j
dlDB3D1BviORANOAJUCM7uDNyLcy68Virov/s42Vchf2CH6JFw8Qs30Kd7g+oUfH+O8R6MPSec6e
uFmIKPUOevvtx6nC0j/cVjcP/Pe29bDOI/2d/4Io0muoISBMPmmzb5GbTVGfIg3sTK/YN72SMoaA
e0kAjWMcfQ8eySeo4XWi9onYXImbqeK/NIuDgMk5TWGOEC192ODVGH2VST9cD9eh0FoD5eUyZgX1
nF4QsKvxfeOJnQGXcHk8UdbK8/AJ17A+8PsBCQoRgF6gCdHU7s0feyMbom3l9nAdPA8Y8KOj4OKg
kfSUGExexPTm7voPKGfILDjrQYOfI73dTpxviT/M1meCL0DpI0MTebkFDPyou9RH6DAdrfxJoqu7
TxdDGoZtIAcgx4zu9gFlPcC8z5n2g37j4BOyGnK2289xy5BagyyhuHLYOFjpmqj9vDGaujGrQYYL
Pc8lMObtA0BDhjIhwO5TfImvGy3tLhByC94phguRAtBv+vRY55OTdR4jgwLqqbRfGUbDAKxPcMwh
xJy8Hpgk0E/M+Ufy+A3Ia/DNGkZew+Kgpmw1JjUB4j2gVTET+wh9HbZCKLgO+lQf0OuxnmHrVDy/
TgT9ikrmAjJbEkiy67BOj1HZ2JyneV8A78CDlG4tDlgSeUGsveP2CYCYIxY0VlTH9xmpAgePLk/K
q4O2Ad5I62rKM33/EGmPhyOdeV7hw/pCuIeudBS+N3fFV1avRQN7wTxKATKEpB6cWaecupmYhFbi
4IIvhhFdOdMH7LAmhXtQv9GI4SgBrdNH6GBnlGiAiOheA+D40eLvrqVN+YOTEViybb08xXkLXlXC
GLAMQT4sUUUE6tLZXbc8QpjGtM17iSKKdPlHoskedMcGK3GIBIkNr4xuY4ix1iXMx2hiOAmNeUcf
nxMFNwNktrPvDMAMThK96DWFR0Nd+r67NW7ldI15RanEc2GSqSfPqDIR1T1mcHNy2ph480Y3XOPD
N94I3xMoNJWhzA1GXBWVYPZqUhACH2H/uBHIZ6RrQKsRD3mnAmf7ZkC+Og+4nXvUWmn1NO+rAsoM
QG6Pp31hRJ779HCdC76qa7vYP+b95d2T7b6H+tEEERh9dEx7qic4NcWBRK8zfgTM8FFKsRARwS2k
OwfZbnbGIEjESp9deUE4UjjykoUjCCm/FkXRppT0xYYoi7xH90erYEbZ2g4rFmD9tMqnp+lnm7M/
e8KxA5q3joxe/My61jpFDf8Nnx7JHW/t47120i3pZ50yr1inp426qpjEaZumtsvdlVk/5KZycfMr
GESyBTEVtSHe0JSWGuCgY4qRxWV/x8iv9pERzam/k252GujkVbiIYKkKDthg4XR9LePV35CdXd6x
kQRQRrD8ub9c5WuixCa+TyoRTrTIW5BoBQGL5hS51k8f0qs8OCEnJ1zYZTfneeUr2c99Y5H7JJBD
GHaYrs9ueUzC9SJ7emOAZYPa2n3T98vnhJHCRyDNpBnDkJewt+Zt/b8FTyyB3HRoCrc7AYDrXZxr
1ofNMnvZ3wVyMFLYX5XfANzdT5FMwem5b91Ci+k2KyaAV23db+TgkaNJJeQM3o39QZwL5/jHpnzR
gkT8nnno2jDhpTNbrn5QN0/0XT5leQC7u+71AMS6lNZWuViPYTZXwNh+Pi+iqmQ/XTTc8BWu7MPJ
uzMCYwgKPcTqBY3/jkq3N5YBqFhoNo5LC+XptUccCrqxKjCXyxukHVCcDmNNmJHnBHWH+vA9qIwP
48dBHUgg9i4RnFElgArnn0SA6lk1t/0Wj1PshKsl+peA3T64Al3jgu4Kv7lOJPRwQnykBoRsvxNq
kBiE+zI9pqI1Z5zqLyPsMr8m+91h3adNvilJNs4Y4hzAGnV39+FXpjS9EOIhp74tqqOJMAS4bYBz
pLcHjn0pgcl93JIm5Gc/P1wPhAv1R0vvkGAPtx/+nL9kTIoSZUcPL5XupB12geT0C5/3dsGG9kDg
fKK9lmLah2pWoAGuFcjtTtRxKTWv8xOOxKi6CuOI/pAgSvx+85KuJs5b/MR62WDzenIBOrfoAndx
aeStCrQxyUbb+utrVHEVmA1iw0jT8Tjq/KCG2v9QtBDwh02KIBTZLmCLhAj5XZJbBFV4R/fMpqBY
SNDmoEfibH3aV+as9U6BqMNUIuEdfFA+kqxqJpGtMpkJUB6bAbGO3+BY2r0xLzk0qmE9bhScmJ8e
AiF967VFbIpe2M/Ru0Q9mFpigH+PkbFAj/Npqyvo8lNmC/hUkJgffQlrZJIcmKjASewO4JZXiUOW
pb7G+sf8olXVt3p3lyOqeQthOCSJSRcY76prhFhtOXfvg2KqHs3vln5f7Ru0JeBvUu8DZwJQWtn8
vVaPgcN2UZtFQxWhWhLowlZrzMOtFrZL4VRMN6Bjv7wawV4UUCD7FhAXwusKtqgKTwFi8PYFcxWT
o+1NN1GIRcIUrPFTd5raLSsbQURAN080Eqr0eArPL5xZsE+x7sR6AlLweNjfd/QgPUAPe1ys3uvJ
i3tleYI2xvRi3p13SmRIPXJerg8w0wcx93F3SxufcwjgfcNxZ7FhUTZZZ/WWm5cgFYFMelvlEPDW
xyDVsVrKdChdNUyPEvARxiMTAFB5gkQV1OiEZVm7jx8DBCDyXAltlDd8II20HMvK4RdNGPtG2jHp
mGQUppo8fHl4RIKiRgxyQRhpDp9Ff7z20UZly6KFjN4spRnS29xDhMh6V7L1wka2qnhZrwwhhc7i
NZHLAIzUIwatpRP2h6cAu1aG9J4ciJwI31wgyD26gCPBUTYCwjOCAgiaj7rZ3b/ERE9kmIyUvJ5f
8iOATQ5fwQvCEPgOSujgUlttcsE4Xt91Ry//EfUCpleqI68eEMsfWMn6yg5YeZsZ0xPC9niCoQfz
oTUQEjlvGwAlM6ITUF32K2xsCrOgN74dGrRu0iNGKwuiokZCE8iHviHQpMbQecawuTw6qXSdUZ7e
9MfXeD1+bAhVIz3WJxCCvmdrtHaNaR6coIhT0ZPi0PZFd2NzGX2xKDnRXkCTLtapcJAMo26bY535
NDNjUMRghDFe0bxHK9SMvtDppbQk5Rzd5gKj7FcMo2GnBJzmY2jxGuxQs1pe4e5P5FELBChES+YI
vqh2cIEF4M2tNcI99us1wz7sz25y88ufavH1ujSuoXa5n+V5juynvsNxEeyztPaVm9uBJAvNS/za
6qDD+/E+ZF4acHjzLCMf5T/4LytWFX3w192GlAyO3LBbEF2YgdcOuiMGkt+A3N8m4b7Ekhx5R8m6
nr0aYUXOXCBtQALniEppV6RUzkzS0OQ8Ckz/VqgXRPi6rWNt1KUFumW7q6ywgaIKd6w1BF1iA1Si
qUptgXvlPcwHuEn5ap4qdzffc1bNcwZCQd8m1+6IDziCZQKwC6IcZUEgFPOrwNrVW75IwKjn2i3A
XHevZ+tlQw7Np007yXv7IjLQWH+a/aV+dh6IYUPJ1cwag2HRX3C+a2u/jsm5dhJtLGBMYALxmwHL
o7trZi0OEpYvbOxQx2zvLheqLIlVEj5giJ9T2PHYiPR4aeABlD5k64Nbw919b9c7OBPayWXKiMrC
BetPyew3ntR4XBrqzfjmIbsJbp4EkTgqnXG0tb+Ilqxt/BePhIy3zf2erovjEB0ZphUwWYC/ANOr
4FoYmnl/mu850ZUv9M8RZov8Gm5wB7qV4uSNUKJ8IjwHb0I3c3B+gFpT8UvCVeHgY31lngIG6eFC
hhTfOyW+luBmnmi2uEL4m4BKsNyWIOXA9sPmh15DxOSGFIdvFP8g6MhPebiI6GJcMb1hPmh2mVry
ufgb8s/+CQ0EhWNQ15iUjYnoXxLu6XfePqcaYpLMSFqv3BN6G8kkdu7LwiOUvtBGPQboXINIxWT+
Az3O43vhDHEp/OLdH6A/ehlzm3yKCP2FQ0wnWnMT6lZcBZ1NcJd3y7j7RH7OA26cy+fPEVBrIm5G
XBQ7ixMCEXQ0iO5BycJrP/5x9dxfMAtDNE8I8/ETTuP7ngdT7Ol2WHCbuUJeJ61ECDN2EWInG1Uj
HXqM8HtyIcik+SrXnTpiMSLOgR7cqJ/V0cWVBv3ZunQLOL95WKKdb3XWNsrk1RQV3+uQ9tMA0CfD
ZkRYWe3h/hjWutmdFyHeht3tr0NJRO98xYnGGct7vOvkcuwC9p4xwgoHaX4cMubNvAdzbsnq4FJ7
QWdDKLhs20wtTVPqchSBQiuCdrFOUYkFctW9mEhyoW44fRK5VlWq5v61wT9W96/CofwzrldXxtFC
BbgtIcAiAHSZIsVYkUxtj+llUPI+Qa1lfQZuI2ChGd+GyOlAiW5TUUPZJetyXFAA4IYdAMTH1ew2
uHGAQOM77zsZoi8alV81x2w+6IKxpU6b802gzw244Fga7WELQN0VKw/dDk8rnGJcM4iNeqWFkOE1
5aunVW9+cpToMXwM0P9QnN5cwroWDgCLFKbR+BIiuYjI5/yaXlMpanomagmowU4VwxVUw2HPP4Xr
hJIFXF1EgYKkA23zKf0N3B4RW17hnveE7nO0nmPjbl3TG9PNvYLubYMWCFFmwGWgwMWnnVYP0oCh
Mn/hyZvlhfVY9bYduqVrzN2fsCQ6dsPb3/X8HLgfArRjI1CxexrWuHj6x8XDUrbIfq1uw1MozdtI
TzpMCfRBZRXUUB7qINP+VkXJeovJwK7KsNjqOpteTNKV3hJ5cx7B/tBdiCVendwnCioNdxeUCsCo
+/ZAAWkbBdIqNRYdFAroWeH+NrpthdIJiczbfyKWCuwRXYVEpD7wGNEtAmUyPsWNy9YfyjSg8UD0
3+YSaiaicQ5Bym0X7DeLW2atpKckt9DS7AcVUZNU0H2M8yFxkQ358SjhwYd0gMy29sV5Mq+kzuVX
J1/33zPkEAFnXL1TynkBDawxf9bx2h4BZRZigsxVp8wrjuZ484vcbEMgYeR7RwEfI8XnanJHbqPr
82kh+O3al0fGqJPgDDg6LeX4Oayzb4x/aHZ1ujFO4wwWvxHy5KTBN8bAkl25z5gOrKvb5KwhVCwm
Ed35dU+qqvIo/HsIyRxKxBs9RbJhr5+BsH7NifwcTWSRbMnrvp8pS6PkNkm20TaNSIUR0NrmsRLI
9Amjfnacws0P36ESMCx8bNmv66U6wohw9kRu15Kyo4dKSfDm889If5BOr7MbdbWDWlCmx0dUS7gv
ZGKYQ1uYc4iMGtobENtpP61cvEMwazZRJSatGlaLvv3d8j5eETF6bR9xGyIHwsuX7MuYNtDBaWHE
l6hc4ANtYCtPLnWcGDCL5CT3UIY+kLd0pqV7mzcjGD5Ai6UAXPhQvdmdGeIVjO+kZSOO/TsCP9vL
XEHOqoE3vldHelBQY9xt0lC8TBRUE8Lr4LstLAVEbaQEJAoPX1nqkyZ8RNyIFDTIfWCWBl7hQaPt
/FN6V88YcWb19me3HYjfHqdkIfWcED3u0vrzZb9aPS3IVUcTSqXmXon3r0iz6Nq8Yfbve/aocPA/
GBfhcfjaPiIMv4faNl+lJPTTb8SZWXnVoGBjDpCipYGTE8JhXA47CSuJi8Ftcy8NoGX4CiciNmvM
AbpuM64zFd9aU4M8S+p73PQhDkOH8FVX+7kmMPrpqLxMdUxzDFGZzXdyHcGveE3yET59G5wvwo75
GmO7N+sxPnOlDR8fGW4dCwYFnPqUblvISo3ySIe8qjhFaLh40U3JvSjJLmNRaHDuHQtnXTvMylXz
bL9zF3g/2vcoJZo85/XyucfdnS4rQx6yqmgdiNIHnC6F1Nn6buFjqug2NpAFKGDEa6LCEb9JqMYt
Ps5q5tRjBdLh/R5b47riBGthUHQsTr+qh4W6yunEZCbjydyWbvocHf3P5sgJtSj8etebAbFxNf9J
h7O7KJI6LnCSMM8oVdAUpBOaR+uLWRIq4KqzPkw5UnmGOs1QKi22qhyJN/qK6ujLV/IIHaaQnqVd
TfHCQ/iHnIrZHusYYBcbb9hOe9PerMHKGVjPhF38zjC3rtEb+aGOrxddt02uTjWrg3bFo8tY2tEd
lIhmfegU55Ni993oC1WHKoxJSPKKHtvz2tZjKaU4wGeL8qND0yB8080wiFgEiLevBJhp0AUTuTpc
NVy8XjSArrE6OM3fTLFG68mdxxN1HFIxMpKpmqhOHVa2Fj6pEHoprAC3bxoDw7tPyFRFFwEdbyDR
56SfAg7ppZ199UNfrodQ1tV5gIHXA1xKieqX5AkFm8h4QxFdyKu8vSqlwDOPu0cpOBnPySOpJjT5
OuEDxAdnAjKaisIsyJXvnpLbEjUqPT3GLgt9odCPQvuYIAsVRXNxCOowRjt0f+0nvFCInBycs6Y1
bwkHztXwr9k9Y466aQH5bei7noSN732JG47/f6Sd6XLySpaur4gITQz6q1kCMZvpD2FjWwIhQEyS
uPrzpCu6N9amrRPdXVVRXbtqf4lyWJlrrXfQUGodJpTB/fMKziGChLADeQEgn8uvRqHZUazWAqac
e+T5sfNuvmJlkw6mvXF33z8Or/10mC1x5EYI6grcdN8HdAkZZkYRcqBY/OqDbp6o8R2FzKzdWGWb
I40eMq0DjOnb8pgTY0QCYj3G0oToDhnc3vbSHz/pwpSsaHg1MZ53Wgt6DA7ByqAMaSmAZAwK+3cH
7zHhSog52a3L68RFJSxodGV/7+JnxIPk7RbzXGoHKu2JHLXv4DhYN6xyeqDogec5yHn0lLH6gTuw
plxp6kggo2sFfYJrYnGfoS3KYhz96yynaCaEag0KrYf3ow/OnLpgBNhE+LDc4LU2A+LH9wlgo02d
G/qK1zFg0vuoNEOGpxA3EASYUmBT6XI5zfHd4wKKJzwc714LISpaOMBnUkcPHiFcDxcuaVCIN5tL
ZR5BKSf3KXiD3k9NxerMEXwL0Fgm6PdResCtSlns+6fxAd4Q3QmYJ7de6ZfWif+fZ4/3CHP/p/zJ
7e49Zuyjox9NoylZ8NkOLjBwmF60PMma6FFR24YWLC0U/sFEQDX6RuF+/56AnOKe8jNLHXUmRzod
tDJpyg6OoPEjXw6YB4QbmJq4L91Q3VSZHAfZzl75mcESZpuToF0Jgol77erIvlCS3Bu9Phoadu5H
n/zvW4MrtgRQaEn9aGQgM8YVaD2QEsCcZMiZY3tdNjiyv8PXoGDbbCGVsu/HYxAhDarj49gTp3bt
SaJYLo8SSBTCJr1c7ClfPIJyQLkinkmT22bt8TlDhB4NfXYPyXeHTbM9Q9vUknrr7nks9YpZyRON
sz+iloCOq0KZfT2JktURz02CwAgdjXeQRA1cvb7hR/PEQtaEYgttvJjM3UQyGTKRtpEWVxyopZCX
3WFGCRp5fGRrHxCoUbRD2ZZr8jujshi5lEtQNM33DuK00tm/f59n/M9w82FwG6rIDo1JZpV2Hy5D
g13/LE476jn8hR7wtChyTw/vsth/ZzLatziOE5PQ0xZy+qWT+XsPJ5xFZ9BBlIX7dHqAHoCIM4J6
/FKiKhVm/gSJPc/SbIf6SEHBF1AHJjIzmcJ7bF+Z5HfMnelNpNMULAfyEoMmh4ynrSvbQIOIU5Tq
xcpk0/u47BFxJCzVEEM224WhvuH7HezJahqY9GwHzSXF5eYSgi4mPGEpGj1zuhMxWdxYo5wLEACX
i+6xtLzGShJP2QLZkWEH9bU3nlSRj1YxcBJ++LCYNUaY0SngmfPpZdhwO1CsEGDj+X0Rv5Za07jj
aJ6CTyJUFX4LffKWe3Zb/Gfr8XWgkGfpSzRe7yQ5q/vX6S370MbNoS5+nmi16b3W+MeSmX44/5Dd
eKyaKHYy+340XG8UK1me+swZ40nY8G2XKhommIRN4zHniWO3bHUlCquohsI097MJzgPzG1B9dtm9
D4OLSF/6O6iE2EuZb4Wtj3ZdBKC7aHHOqcPTqIK56YHUYJvCuxrAlr/16BVxhKUulGyf/IU38UBR
UApG+IUoKlmngNo+zWU7FoFwv5I+CgwVLvOT+a7BFHCywfnt0jBR0toF+5H2oXhyWNIwwGnsqwhb
3pWcHa2jeYeawoDwiXEgi9niL/X4TyIpai9j+7SCzI9OMhkDXiTdCHwHvEmQrm5+NZOmxw24Pfmi
xYVxPToN5QeLvA8lj3C9563PTGRMj5dOTh3AMiTQvZhgRglpw9+qfewCeN4zWsRkNKIzmAyVXpni
P5VREwsO/cNMZwMiZY1nORSnFPeqDAINwn0YOVtUBVErBBYRWyfvttnvfKKCsjnPtp9r2sS8iai4
W2DzBVSWOxvtChLCQnWbb8XbDWF9YhY1DvIjZUCkGx/eKQpSXeTl0VjbKvaeHGV0leTYZDsAsefg
c5w6G8TTiYi5pX6zM+XZ8RNq1L1h78bokMcHFvE4hWr3MJfx+7y9t3rwIC/LhrkNyCXGbj5sm5QE
LjYbfuyCX1x7veXSBvL0+Y59kxmgDoYK6GE0OYXxCAGtMX0PDXfRpq8O6YUwuD2CgUNZ5+09n5Y9
QWIUtJxgwtPROriIFqEZQN5nlJBl3G+KAHA6928RGKa1+dl5E7ip1ui02fkLSXYXnZCuznx2AtAA
vQRdGjQ29xaKT8NZ+jHKu7eP7YS7l+2J2Yjd2NFzhPgvdXER83Ff4GEBq46LbpJNJt/rPof74mEw
55VdL159s3XZGMKp+Ztd8Z1Y3n18NT3+/TuaNIe4AY6z+fexyd8wObkn8zui60xzG90la6cZI6DO
UKaM79yYUDhfxcbpTfL4tI9vxQuKfp/bPSj9gL+Uf3AE38ouzqhk+jh/3br8iWjNS7ERaL2zZDIl
xwG/Et3lBO5Zl17PW7thfN53IPtyD5miBtGC5xIdbP5y/PXA5VESXLVvvXAjZ3K7D78b6Jb2vFF2
FWRGus+f4LGbPi3SnYtmN8UDsyA7Qwc/uHRRI8jWKHZTYXSIiOEuEj6t2BLe0eriGWBlZAb+pQsF
FJMDGq/Nht+2kvJD722T0T754JfR1r/COIJIeTLf2u+T7xFyDHt3FBsUXJgvfEzo9yke0wPQMGbz
SJZ9hk7JmxGiEMKpf4PoFeUVNPcZVllhpmRSsd2mMdBceZALQBDxi/a9v1iE4cVwnHHqHiNvbfnO
Qlt1AbHL3nQgT6dTgmU4JvFoUhrWifhb8+ag7zHf+I5Cnz15D5FAuhjHEU9/lBzMKZJAaNSIMsD0
4KA/DXW6IA1Gusa/AraPgsiYJl3NTuny7+BUx+i4Ubr1fIbCIMG8iJwqjEneAOgntqM7DtWGANj5
9YMy5Zwc4eHO88jmPPJ7ABSz8AYKuFdIlqp7MHgGCLr1YdxfcqJ5iIMzlk1btieduWS8MdGma4+T
oMcrvTV1eyfDtifQEVHH4Dazdngeiea3Cc9xawGsaVgRQZh/wIsFjUM/2gMqsbZB2dB5VL08xpa3
ic6Lzg769PC5tW137fRAE9lwjiiQoSFjTCbafNLwowknOze4UnMj7iCNgDCG8/davyRzPC21XuH5
7Iqsfd1p4HUFTLEbSuaKJAchOAsRKdhxBXAseO2XtyxxNdxc7YiQBqf7bJoT6YPnsNHydtQYB7Sa
JYLTHnn77oQvH3VruGOtV8yO519aoe8p6j4uGgIvnkhu0wBeDI/DD2n5Uk66kPu2P/xoNB53Psds
HKgO4Ng2YaicjdXgB/0+JiWnXfvOA3VFgyhx7GUyhfLKW5nH+CHxTwbQbhOOMsEodg83f5ZgB2r+
PeGq8jdkWRf//RNAX71GDzUqmXDEvVbhYfnYUieJIVBNynDquGPbXarffcwAsLfCR8BGZHKSDDyv
OzpZNT9FYNn/wGrrFQR+S9Klk5yCde8uwsWKumVntt84O8swxnuDt2evCHpLSN42ekEGBV3QoYNR
m3j19+/4t4SooAI8L20FdJ+sH2XS2rG0h8UMhi2EAAKqaN/SbrJC6grjtc+qlkBPYb/41JOwALB5
282JA/hioPFws3YWDQ3UH7DhClIkJPLtcEg+IpT3bBzUfopaNKh22wGsAnoL5n5w+RL/e7pcKb0D
WmPnOTp/HeermLPNHV82ptuAwpWxaduCgCCb/f5b4XrfAguYG+0psBpvVBpe4QYmqWf/bLynGxJP
KtvWTnXeMqgx8sN829uBEG/4HIFm5Ch/5UbDj4EiW+s2Jyhy7mH+c39+foKdcKOjRbEUhAVaSAb8
awBRR6s5lJc0JA69zwviwZ8XwZ1ie4KfaHOl126Nul1aYdjt9e2tPJasSLc7wLD5Y2uj15TSpR+7
tEHapgiEpgf+KIWnvx5/esr4c1bHFpZf/QpIEKquNmEtt38YlE9nRSllvb1tHoop+6AnWzdXcOLJ
7vtve2RHa3bhK7qd1pE7it5syqosV6gXqRIdUymPYX6YH6mHChqarzRyeTbc/q9DVUgSyf6sHk8l
QyFY5KjOzaVhAAm+4xzs75qvEme4esafv6rCkFClW6lL5y1USe9ugeTqouvIPQu4DBOYjlcTpOXW
K3KgEANuwaWGgle9Tx5Jdm7pil5MW+6axzoi1Te0ZkADTCjsAg4/WTcbJ92LsbodoeBi0YQ4Onjv
rXX1H9MLTg/g0CAG6E5iQ0rzVrS5F/LmMsN2mTPcpmvYhst79hNvG6wEj08G2SMMGTpuk6DvaG7T
wQEZgtW30hNirAJoiKizk4xoogATVcHv0Hrktk+HaOkbXztUCLcBuQKLfqAmfOmXYTLK6DmMdDTd
kM8c5ot4rhnvQWfwvrPx78We5tB/BA1EFJNFtKEW2VftxkhzNmQCAPpAFYwTvNxJ8ykcs6ynNxpT
bty99IrvjM8IRK4bdwu3Cfy35N+vmJUNHm/3PgUS0IOXz9JPnAav1kvw945QXu/zf1aoeo/ejqfW
JYnK6Q0EWYaiuA7bA7CVzZR0r3OcKsXXQXQSMhY4Ww//Hl9+9bh83iGVCzBuXKV1c8v4R7sAE90c
HA0sOq6pEeTdPhgXd/mt19x0nf9hW+JWwZbs6Jzx37fuo5OUh0w6l9NcckGESSQf1x7weRWD+NyC
BqDqb+U3NW1BCQAYnB2AaHvZxTmiPg/v5oHSoB097AKkPOCizDxRlxb1F+zhDTyGEv5MwJ9wTSd7
BC/RTixsRXOQN0+isJW6cA3uN1cFTb/zweCqmxuZCnWAb3WRvadj7f06UY5Ao3IcWBBfo9yQ01oA
R2Wcm4NHa8X9Rnr8Rsc6SbopeHbQV5QpbwN6ZVnpJlgoIEMBCDYZHhSKQ6CVg0NmY6R9oM8MDuEt
a1rclLTN6YSD/sJI+4zSZRbod+dAUVeh7o4SDzlSYueaMODjn6I5AU2eNjGJZRkA3lJyRFhNxDtB
dGU0TxOMrQ2t2W/lYQRanpp04jbuwwJ2dPdIJ29RasE6wFaSrzZ3inHy71zfEO9DEIkSRgYoK3qx
k2Eyt6XXhGS4fcaEDIQNmLnkiBO1AwYN9AFdQ6TAPPHUi4LdAOhYdDJ3m6iLyd7hk37EcXz+hALy
3kEIcgFuNxWkjMICCOd1hqt1mNsfKUregwMp/BTzaSiuZ09DxulDwijIQPk4QL2LVqeOINbgZq8I
N95B4p3A28HqvLWgh4AYs7YQqGQCzUJx1cI5frf5jA/hiQEwDt9UfK8eBssMO8pe96YZKh/GIjWF
CcIxpDHfu9groo87KBaDR3d1swcRmrIHCDOPhQIkG6cNgGnRLMRPoItAGWOv+fvwiBJcHW2U2UpA
f8Yu3cIBDgZGml+l4Gko+pGNcdRroEt1C3ekOagFdBVnGOPDJJyjcTEzivl+AHmXP3g/WOPAAEqR
JKhl9E6okWvDK1grDFENRUOhlT+iO5CCAg+XLe1PZLQS9wvhc5QyT8OoO9hPaOe6x4XTBrhubYFA
gYbcHHsJYmo+xZu3YwhWCNIzGuL497ASQkprb60ojIQLFLywnqPfaqGyjMb4cVxMz8v7ZEvSxx9D
FS3gj+Jld0GmYWu2V4ACaFneRkiTT28g/6yyf0aaNB407DaxPPcFWndLiXz7SdFaoQXR2qS9h1tS
lYbH6p0+FCSENKsxBvADmofuMzwEemAPr5izx9jTnaSbR6bod6UPozPLQ4XNH7Sd2/tumHhS+MDh
49ZPgwxNsosbjY4oZR96ua3Yez5XRj0MgCg9thQyfuezOY7pqkWj6AtwGf9sDdnpaGVRcbe3X50e
Pp0OiDbqV9QwzLJXYmAxjd9jmsJUBIRZ2HbagMs1Wns6fwOSrVRo0wFXBeV6lxpudqWKfprNdSS6
cbOm96N131NRI4toOqyZg3tfmm6HwthtirIQPvegAW0kGH3KqwhRslDcPucQR8UpnRIFPsguaAwp
WVDnFT0SNO8wagRubOqUlgRfpxcNpDkJbZeKfUAjJFQp0p5xUTq7kQlokE4pOIydK1NoshGMWrVx
OsZv2Y8WN1DXvob+lrhdEN0C9EglKX5D5zxEctKn1hEe3lKnk2AkvlVpaaXDjhdt1l2pe6IC3X5v
fGs96eJ2+L3LYqUk5rVPS+7BkUEieHMd0xbqUO2miJ2a2+UeuSWLziHiJmhSTzVvP6JctiVcB1eg
JBStrty+j9nVvL9RmCU/mBVhAWbQa88A8pxXSi/FIcrlNb/3kNXcjfHty7bvOghk98LeotfioLZH
ya3du3TzeSx4ydeRgvqpVbzzMxCKDSOzo7sNyqAneDJYqo4vd3fnnUbUSDVkynptZE9bji6HZ1Dt
mhnTCztMbqlzbvQvsXuGIQf+Ug2iZg8DrssJI0A/WztX3FUfbkIpc3AAZkVhKgeLhYFxD0qqGgXZ
edJWQQZ1sBNC8ARjJHKKh9Ual+6Dy+o7ml/yTZIsIJZs6dEtL1sHGWXUPO9fWDuOD0igpJbgI2XY
rkEJWn9pLlS2bT8PIix8p9uPArwmBMRJ+ZHA4Ml/DHbgbgpbwBhTBMohJ2z6Ag2fJMl4gHc521uc
3B6uDHQGglPHKAABofmVThvcOCfvfhoXXyquL1ATvBsV4YBlGDLptvBoaJq7QCl7jbtNSYRPu+eC
eZDXPF87rzJiTVdklWxD6WCU9vuZsD7rnUi9tYvpiiIpLC4OWReanZmucp6V8vQYIFhthccuD1pH
4SV9mkRYU1E8pm3Ig9LqdNdXgwr9phDCwQ0QKFt3hb43Ra4GPfFH8AjAFWxYeejCy5N98GhFmUMJ
9lXLGN7cuwEA6YwdTj55JLaCgi6ZIUwM2Rkhges0P/lFtl5T8JMVkdv8K0t4+u5KAr5vJ4f0cOPV
rsIM3QHRH2SzK5oFp0UZFMO7k/Sbzn2gvcN5GLe4OwCXJyvAAV+xA3rGgV3hxJsvkcHcrC+aVITV
pAv0nxSeTQGHeE2xFrgUPdDew9jIAf14dNZ9CvB8P0Wlm9XEKSwCCzzCW+HsZJt0UQ6Jmhi5ITom
i8bjcP2JZ0P/aG5EExASWpcoPnvM1Jkc8D6DdQHHcajxMJns2DA0sZPlljz66xGiaw7pqGOrUwq2
6NXKk1Z4K22IZY8B/7G1Ihn/3u7MAnJtI7hRvKt59L4iqj9vrEo+nRwf2eUuM8GCHoumtf21yXpJ
iNKvgfccFfCzRYF7XzNsu24/V3La+0lrr5vnTjFN+soIDLKnItpfGL0LlB9+yNpNvNs7bAAY3wkS
yFHwpQbAPL25LXnmZu1DascJsqfb3MH2RnKOPcXhPrULduu7ShLJRCMkuSNRFuA1LLaRjaDbnXt7
tEuwUUACsWkdvTa1zKtzd7IavQT1ZXr7tHErmTTyu/siVdfFVDJBwZBJI/nL0eTBZHYs3eYeoOUK
K2d8MHgGiXTuYYIqty4fNxPajzmCXzhs2X+v9k9d4q/jVEm602NxPWQHph3sJS9NwVgUvNCdf8Zf
Qwt4LzgwBG1lsPVRUgdjRuf2QT/21hP+UZIgIP39i+SXSd/TPFXyn+1NK/aHI4GtaXz4bQoAcxQh
3Pod91Ij6WmjV/N/rcOSpCqf3qTvie8AOf7XJraG6JCPabT8/VmKqE5XJ7qptWVZlVB8kn9yzacC
0al5OWeHLQUiwVVrDATWLbJby2sXi2TRvzM5yQBECUI7u7Zs+arU8Tx4ZZU7ebPUruuUoDkBByRs
xb22DfqOft/Z7ueeoHbUfO/LIZt8Kwp+HYks+vf9lOWJtH60j2K7HxwyIZQXcJkj7Th3QYqCXlpz
YE92P/hEGoCK0pYr/+j9/SNeJvDNpx9RCSrXYt043GV+BFwF7Gp2DgE8TMKWf+K7lz+64ajkQC2r
iWbyK20bhNy4mTsItKhqZcL363wbndJ9MaVZbwrvkLMFrhXuA1QDvroHA5dG7Xp88f5XRZPnoSvn
53Q+3lP5wNAzxdw7YAW7oMXQRbhx93esZghcyKEzaJf/4V02p3/Pufbq/D6Nr1XaNLF6oA6qbYup
gFHhJ5RRIpMBEeNY8DAWrT623AamfvMVLoR4FrXNOZ6XTI02KUyyBuQm7mFG4/pN98GlgX+OBrql
1hXyX0XjZlvDWbajsUXVyjMi2p1v7ba6zol7SO3ZJ2ftI8tp2Rf/CiS8bf09KeqLV0tLaqGT05TR
+GtrldMQXeRcju8sSvuAeRX0sMmFfPJGPRzPsEHaVdwOMEmRafJiNjR0czHIIYni/W1gDQZb9wJL
KuPQTC4eek1//7xX1etfP69yTm6tSIlOh7iYlqAvP8QDcFwEJCMGALG6sV5c9L/GqtyDj1NHLdsK
+4PXoSFMp87eJgoVKKR9fPIwTa57Mr6o4v0asHIWy0PRzhKZAc9o1CDAt4E0jtMVwQDMemG+RU56
obpYM6XiT63E+1+jVo6hcuhIl1SPiinUJUoluSsJmiBNG2OZ0r+TgI68b51srtecv5/64B8DNyvn
T73sOq1MYy1J23DTpOsslHvChpPZgGw7fgGDyPpic8HbeENAZMy5pHkHRu7jhr9pzTS8iAbP09AU
//3TtSdv73Kzk7DxqQOZHx2O+7pHrRvef82F8yLi/hqoUqvN5VZ8zDI+Wygq8J3WXAGMUPdMlV9c
47+GEXHl6Xt2h6h13GVc48i7m4OHd4eSSFPe3NU9g+oGEsfoaaDikW9Pez0ReQ5iJlSWAIf+CHnU
VZz/h0/S1Q72ZW0M1iqx6XA6Ks20aOTTO5I3ogCHyQxdwej/o3v68kz8M1IlzOh7Gi6NjJEKZzcV
q3T1IK70tAlPdBJ/1GwRZqi7isXC//s8/DNoJd4krUMsrfcMeubzIKQzkSebAWP7Ut8ue3GtsD3+
GawSa7bruHkuxGBsdurolGSBgcz7W0dI79UcrbqxKhGmneZlGetcYToAkyN78I5CBetno2pB1bzu
JL/ekP/1aQi//d6Q2ilNVCnl01K6737i9kBRtf06WUz576/6l/VHXOzVuNkibl5xK/pA9AB66BqV
XxpXbhz+b7KNpwWTpUrYiHedRmMvJnEGZdRDGurrwStEQTvn79V6FZ5kXhptpSnJtG4rh0y/NM45
9oBi9rj13jRrOWn7tV/zaq8/j1I5YPvD+pRsm+2cJOO+6Lg8u3HwQggiRHmCVPLvT3oZOJ5Hq5ws
eZunD+waxWYP0QOxh0IghFBYc4K1V1vieZzKoZL1m7zen/gqhB6gSntJCEaOp1OcIJvQBj2zDdqU
nsTthQTdj7fIcTx1o9javVNdp9CD/oegBd+7QyFVQeOJh2UbkY4UIec6QELttFTO5am9jo5lzlKL
yO0nYdt2g4bV9Gtmv2ZWqulr45rfLtKNYZDHQIHuaEzB2IKfJ7RJXu1a1+wsvXKPNx7ne/Mm1oBK
CWJigXPtqmMoIXDO4FHUrHjdFFaRR3l0OaR6JlYc7RK0GmjlFNTJSpCYNbP48ruaMkkAh1Pr/JSl
nq7ZR6Lv47gj51PJxb/XaGM/B92eBCkWpZeahrb8Mgo8jVaJAvL1cNmrbSkHwnb7Lug14QBnwCMO
1b4yuFjQZcDh7b0DFUB5+feXtsTZr96Dclsh5VEINFK7EumSa47c5a3MpwhCY93HQRJGetg0Xnu7
aWMikkUuD1I2vGhtdA94O+J76cI38IpuAmdNQn6YyqWj261eOyyd99LIAFrRWXDoeCKd1OZfoMC7
CJPB4aC9NRUPy/tscuzCmKSK3LS2FLP+/q5XOX5Lbuv4RAnbg45WiUKNfaHKrfWVOf3eYbR27J8c
oI5vghgCOtvF8uQy2Tp14LiXK/k0aiUm6Y/tvlU2GXV275FX+9TCURuo253/PuMy6B5NVyWFbLTd
rty5zUeitIv2Q52i0dUKk/5+WX7p4cUHko+Kzqjl1JZt/n0exIgdtdUCE4NTWGXEnao2YyXL1els
kRK+oD9O3fEG43Jnvsfgh/Lo3rTqsoQXxbHfo1aii3ROG2f1zKiqsViQHsuGk5hDF5cSXHo873P0
955R6r6ychYKXb6V8ZXxLHomQnc4Mxzyf0bs2RRdkRT2ai7L2iHFUj8FGq6wZvtW3hnSSsF5Tn0/
MU13bhvBxONtWJMNvajr/p7RSvogX5K0LJNS5XbAv8LSGbLsD4D5GoYv/HPc3lJyzHd071nVURzW
zfC/z8fv8SuRbrs/nbXHXcwwUOxBszcAtNlxndWH4RguDf6loF73H2HwXTvT4o/+Heh+D115BBXr
VufYaoqhuRRXGIXDZock7EIJdu0lr7vY8EDOf9ZM+Yvg/nvcSiAqOupVk9eM23VAJgMZR/Hede3I
DAjooGL/3sPNuj1ciUDK4arvo0IMp1JfRCJ1VfQGquXT6kTgPVxcrQWrDt/R8P0xc27j4mMv59hv
2VA8hKHQiao6rRBKzyez5tcpLyMXxc+OIuma0pYqi6Dv0n1b0s8qN10YOivfj4yvsev25jZw7G+v
WxePVREi/rXqTwNWZn8r7844H2YqkmJdsNT2oBWETsv0fZ807EvDqmt0te2e+QYS3BbX7Khuy4sj
9dcvqCzIWVKu+u4oTriD3L7qpSNARnz3eMghR3SDg97V0FKqS5lewOTYeE+fLs7iU2hpJnGnfVWY
a8DRmTHwY7DH/nzJTIOFHnmjmrVt1qztv+6I9Khdjx3Gm3VXTTZZBzgSQgxEl+uH7wrB/4OhHDFA
Q5PACkyQcggs2JT6iasj72RZ4XoUWp6ZgRUfed3Z3wfjRQHs13T8NJiepoOH4z3eXvl5N3MWdlE2
AGoV+pzFnhyAk8DZATiIoKh8j0ZWzeB12/Cn0vo0+FU5gg/P2YazvGnMuhfIYp5Qhr7z1ZxDKgIQ
Scx8uIHajTuX3RfeZ6NawHzd+ftJs59+R5Hdy+2+EGuE/rQWiDsupA0z9V2NCbj19AD+QLdmZ7xo
zv+e+sqts81z3KduN6G4Zy06Qiy/g/chTBzfGa6hE/e0TWeAR90PJLsuItYufOXOua+19T5/cABx
ZvVmP44CzkCwgPzhZQkTl/k2l73ANicetp01u+7lrfPPIaxisrO1dLlejyx80/jhphCCHDw3Ds5D
xF+XELCFNhZY3v9x3Grca2sdvZkwbnexWNytlTMQIU8EvKW9Nrh7oGP8PeTPAfoj0MmVQKdIu1xR
zxcOGLgT2bn7uhON0DoDx9WNw78Hqz1QleAm7+QkajR/BhMP0hZoDHO1KvyUMtSU4OrjDmH0YOjK
puYEe0+fTcgTrVpftZfX7T/r+/OEfTpQ+yTK90rG1ra6MjLFhgVMc1GaxYbzFX5QeDN8FAeGcyWy
52A+lv23oO43KDU3zM9F8PQblLhVlll5Za27CGqssCppZebA8Xm69tz+EukG4GSKwT1Td7Drvr7y
YFYy5SLtc74e1I2xXqGqT24wdXgxX5ytj3Fhv493499L//rJ/DTllSfznUqgepHZ2sy2NXDA3KSm
7w7ded80v7+7s7qK6gtHjV/h62f+n+Z3d9jSshUDdinur65bBh37X+OLg17roJ/57/27awrPBNAY
s7q6kVoTQZRK+GqoLUVqFyeV4h3zy9cmIfe4A1RggOojpjwiPzGWZvCGuLjtQfIWrh6fNZNe8476
CfFPc5Dtcv0qd1hpZPcbxE7OmDtOTNtgYwVU6LvW3wP+RIs/oskPw/NpwPx015OWygFfsKdWbWxM
DH9ruqadLXmo19E+fv64v4arBK/HvtW4FCoX42MgeHndEF+IFUBv33c3yGRguQMuAWeZ751b93B6
0QX+vb8qsax5k3bHXBPnd9cjbLRKu2nokxIB9HAls8rjKcKJXxypXgsMKhENC081WNMYJfM+1Hrc
1V2YVdJS1tjdVE1iv+PuKBuIRGJ9MPAdHwbZN0hmpC+H9nzJLUKKOLoZTVKGutV/mSf+c8Z/wv/T
6p+jvNzvLywHurcODgRmCEnXhcs57hj2Gx4lta+EmiD6w3p8GhHEITQtEUSt3JwJgV7hnb0K4TPO
wYPfHGFbumSz10WzmuP9gw97GjdXWjs515hsVIY9xHD8BcPiy+aMG7P1wcB/GPdib2LtXK8uQ5Dr
xhZz8jT2MX3ct9KdM4bJDJjj/n0IyD1s95EBiYY4bIPOR6Evrbs16qa6EtHy7foeN9YsLrZhHO5O
sPqYngbTccPkDapgT/RGTmTVPE9qd3Ul9Yyj9n57OYlTFjY3hRUiOhrTqqUXV3T98aZHKRlhIx7e
AUTHb5yZ6p6C4sn1R4hRK08y6VwcKVPy2eKyxIjmYYeD+9AfkIZLPsa72B3xNIObgjs2Ic6qOVN1
b/8q+Eh/3PS9LC7r1JgtkMjCVkukhT4ZEAyYRZ/E0KuDddQloVXTVi1NI7288dFcXhYiWz3FJKaS
dvXsZLrs415dt841bxKtUqqMsRy8SQc+s4sdD5HjKkp54r1PjUs3hyKSo7YOUdoz/76yfm7iPxb4
BwL1fJziRqbeco5T9+p0yTPC7VgxB4X43MTsCWtzmPr9/rtZW9uqOVFa5R2Wy7voco1IcSjqNQdE
kBA5O984eMOzzeJCd/cC3aq7uOqO1E+H7umDs+Y+OSsSi9stQIMCrl8MwnLlqF1eR9R0mOijr93M
PoEksD2LkmPNjItb+a8ZrwQwdS2dlduZM126bK+HeCpAtPrJdaixGT19dJp1MO7mnqxL6V8Xp/+5
oqrYLf22vkZZLuo6QlViAOucDWYY3IvBZFLnfvvCJ+zXG0GrRK/Lvd3cnXdiqoW5VHexi/EGQekd
Jp7D62jwcZpMO8vx8W4juia0Ezfp0ZhT2+tfj/bbww6CxAkCe9mn0OmZ3rc1mmHSczOsvYv4DX8g
9kwLDzkUrtaaRRIHrrJIahN0W1OhFdPuVB+wh3UjS2+dvUrrvitKYF/jdW++EcfAA0tSR7l+VWz4
NVxlprZRFEmpznBYTpYmVWYqX47vFhH+uNjfJdM+J7/bnnbMOvLFq8zk19CVCL87nff7jnZUwZRQ
bAwpL4/dL7R06B7wYq1/lItP+WtmK49W9Xood2mU/mf7E3BI8/H1FLX8M6Ksw7SHKZDNk8Vr9evu
8Bf5wK9PrbxZb+fWad3RmGXRSAjDCF/OO7W0ubsUnzqquztrvrT6JL0dVGkvAcumnOGEZX/KR2Ii
erKH9hKxE/gmMbB9sZ3q+oh1a1p9iV6O623ZaPGhZ+e6WYQOHZohKrHWg6Srb05Go9qSUc3UVl+i
jc45Pa6bjLgg0fTHW/cLqIBmuCaJ3R5E4q3WyfLVLf28mtVHaEct1PRSMmSMaJRJqYpicYpi7R1h
1s3c5s3Ni6yuM1I7aiV6Z/so2l1URkVSlydRin8ri4qgu9kjp+T//o+b9ifVfrqvrq37TW2kYheF
DhV4fMyowz7YtjaND8q+FxRt9oua8Pfi2fdrbivxKLld27tEZ1CKj3dnRkOGwudgmpp4mOpmyyK9
XGpg3Wl51Z6bV82nX4NXItI9+6+I1F2U9sofgHIbEhNssXPrH3svniG/RqvEo7RsNA6n9CCKncKa
pG04C6qsxtdmfoYChWwky1obGl4kMb8GrUSiXbltrK//WVRrFZvOFAUnt/xceySpbFyEtazv7me8
s2vWteaYVt+ZeQqcqzixrgR7UZhBVWqIkzYWwPOe6SF8h7RJzZAv51dTWoomEBtNvbKa0qNxy3an
Hce0Z4XOBxfbwBhHGnI3thmYk/V4BBey9pVXN2plVc/aOeKSicUx5SsPzjR1x+PNoctlSjWToNSF
SlkX8F+84lUIMf/9qZVVbeQnTU4uiTiq4Yk1dcVrluvsYIDMFldMYrTeaqb35SXz32PCAeC6fQoP
9/1O3qkyY/KWzMFHb73ByfGhABhUPfhaoZ5zhhEbG8K4t2bwvz+4JYnt9jT4dXuLCvnK4MhDGqJR
6Y/xRuFONY2jw4PyezaqGfHlBn76XPGLnkYsszwrdzrrehIbWPizAnfITMdFcAxhT+T+vEntaX0Z
DZ8GrRRv1VMnvSliXRd04dcuGSiZmXg6C78PoU6GBBGKkOAFT6xyXY/iVZnvaVu1pMqV02gWLbW8
cYLELLeNBdaWvJ3FJYvQ+lwmK02nsinKPN7nrG6D/bwV/vVee/r4SuHjdLvd4+i6/U8FQNS0MppA
yB7wUKQdZIxPnsiLd0bfO9OJbPsj+Ms1i/73YQbj+nvRE+0kaw+ZRechJQA1Ux9FpPGYDd57b5p9
DxsfDnPTqhm2bndXIlejPKRxK+HLOc7yz2fr9hcvKCKIF5Ma1gatl0nH01RXglaWaNfieOI7qTvQ
iYHIS1tivHENtDR5y9ScpZ9g/9fKVsLV/i6Xir5lX1FZgaVK2QERIEKIsAM0/CkqEcYQ+203d3q8
NbxPRKIND/GDd2zau7UfX7PI1U78/fA47tXLf2abuikSITxyxgbFet5xP5qLNS+rn9rVH99fba7n
9yP93RbfD9LgOtwaUxT+0WE1dBxfaM6cPOpb5KLNtwnNAt7q/4+0M+tRXFm28C9CsgGD/eqRea7x
BdWIwWDm8dffL7x1Trlyu8mrPmq1tKUtdeLMyJUxrFhB3+aQrsZG+zb4hKGrOY5iz/Ln9NVyuzn/
D5Lj6PXp5ibJB12N9L20Kosnq81EaN4OtbCeHkvz2i5lA2RUm5jcOegSjJm+EJsqXequDKaHYOB5
s1CLahokNxVUs9KbfbYzY28fA/JOkH5DuD1PmeIbvWGa0y7KJOZRNMsr514Oe7Yo1StrQNx/rTeI
rb8YDcjm7qig08Ij7WuaFYt4a79WVGCrTumpPDO4zo/iWkptlQRX2Ny0EQwi0bV0B8g9BYhUNDzc
6M+/SyrAkeVdrtbKdDv8hs2Dva4sHadWJgp89p/nI6rbTRKKQmtBOxc+Yr2FB9+AyKL58j8gy8/K
CrJY51Vpfqg4ZXxqprt2+xM0xdzpJ9FLVK8DK3OCtIiymDf2hvv3BvQZZCGDN8P1soKkM/lc/5Xn
+7MZqudr12+HaVwulQHzcxDicksOGZGSoIJ5+3hmmsejGM7+uwVqXnUW0/xdN2ZIH7R4Pt7JbKJ/
WJuQNO+w9R7kiW9kb1xd7voPRvezruIgJcvzpUKaj+8sR+2uHT1z6v1zRAbAHA06oqvfe2FEklBR
S7xgWndfjOrfoPqzvuIrHZKZYZ1u7LMom0qS8b3J2vMu9w0o36DmRiHse6gHs+LH82dhBU9q0KSW
aY2F/S6FEnjTUl73Oh7MLTxvjYUXJVK52z+rKV6RY6/ms/TM8baf+0mDzI6kyznXGnUvuVG6x6HY
F/lZT8GS22Vxrh3k65jJ24WS2ZwgBDwYuKQ5GHcrvNf2NbpvwlnO5t5RKv7Pajnbni4G+NFGDbR/
YppNpY1yZyMiZASnUUuifo9+xrn9vUBPWhoH/+d9VjBsOauc7TJNAJP264S4sUlicuC9CY1aC5cC
Svc+VwGt1Cytl3HCzXns0nzGgOReZU6TgMtYRBi+144k7VoWnEvK141x5m3f33CdUantrodKuRrP
V/Kxof/+jne99gau6xGwfn8Tsd5fraAVycybsNrOuqqvN9spqpHCLUTruEUE91o5uVskWBk6A9OU
SUYQN7zyJ6mmuMGEaq91RZcEEWLk0xvjg4dfRCl9qis6FpV4f/0yBcOc23VXNeaCYdA2RHMA6GSE
ry/raYFaAOnOsWcM0ZxfMLsczXr9xjZIhRNeo0gb2E2qbuQnxt730vsmQcuf+7tfLva9/nuhLQWu
nHN8WFfnAAhxO3jFdxLW8EYQ1BxaPI2tFiLkY0ESs6lZusjQaxXToYUfGnFVzSjWDtPl1pgbIOVz
5bn+4TDdNHxHWe2f15kc3yxyo95b2S9V3TFz4ySO/9T8hiLvL/8bFDyzqumxRlQrv0FyQiPquRGc
ZoDs/4NkRW9DfjUFyS7W4mQlV7NM1sB/7b6XmCR6cSd4QizbsT94JJDUH68IM0p+Y+hrblqhZ59f
XgGx0uI8pVkp2/BXotel7zY/hJeD9xUHFLU0e1v0VuSXU4BsaxvbxFrztXHzTLwOt210YQwb7o5L
bQ0un5aUUVRFruSWVL2ry6UyT6smS0Lbfn2P4eYyGsRlweCtRZJv3Fh6f8Pj+7WmmFju4jq7m3Gt
7ljTz6ji7mQU+yMyXmxsYzwLtU9wEVDkv1FBpXo8q02NyoX1IGJ3EcoN3SZFDqYjZZlM8k6MVLp/
lEU8ul/fqHhTp/luVa0esZx2t/LRjZttWLGSfuq9h9C8SEBBLooQanuZfSIZzvwm0l9MJxhqUzBF
cJX/eAWuZrWztV2Uua84s1a46k2jPmMEhE9X9QdBcHhrbcMGMyaGeoDWmLNas67cnFnZWopttUnO
IxD63gyj5hPOFrwXAgj//p4XBor5T1Wg6bbepXF5w6ceva4Pl20u1UkSmx9krJn4RNEFY9asqdte
BaAMO6klW/lGH5d91rj43CGKEMxUjAJgUSTOdx7Drj51PFythSnYtKuVZ6vtha99lMaq7qNB1NAN
6b1B8G9Ua35Rgk48ycE0xs4LqutJ//tbC5C6I1YQy6iV6kZ8k8+n2E47pxCc3Ogj8DBo8l5D0hOa
DRd7VV/93CGrrpZxnl+nx7pAcrvbB5MJF0YjUnskkCFejH0Klro1Hd2aCmCVk1nFnpVuZXrM+0sG
1tVQU9kajbKHZKF7GuAAMPbQn7Lzo4HRxNpoqZh549iVOTDjVu/FJedqNfZdsyHxBmaR8nPfOnsf
hoSEOcOZv376HrZ4RztfUQktNlLEA3i2vaCV0tBaRueAmXqv5heaYKXPZVd7dzQPbdbolcPkNF3t
tqcl2+o0nl/RupOepWgQdHaPFO/0OUONF6H6bos5hMs6QghAQ0hMPyFth9/KqyOtljytuttSxKrO
47HqtZVudTQW6hjq0WO+D9FtN/X7k1lrxAz2JU4Tw0i9t6xVSZ9VKazq521WiTm36/VyO93LLfH7
XfQQ3FngZjYrhz8mAvvUwZLmXloKFF6u02t5GWf7u0broY97zDBbod71HuCtc0n+R/C1FCCs72/V
2/kqK+IYOtQ5MCB6DwP35U28ca3B6ixIgT9rZi8v9QV7KjEu7Mr+xP2IolYAm3P8rfs4OaB7oKPA
3H6z3xnxgo+7Rs/dujxlIZyFZrRryGVGyx7oIdPa0GCd5htrcmlzl3JaJ9FdvmV72n2f3DKGj+MF
EaiQsTOG2sqJBgZqCtJdT0ZySKqyYp2gKnwVSgiEf2niEQdf830ax6wmVpz7vptdqy4qcik5wr0b
e++zNkNnBoMn+qPGrZl/iOJgrFm0MM+Wu4w1xTObUTjZzcqAud/1swKzabijEZFTp9cbe+cnZHLd
xsOYr/U/dS9Jpuh2x5Bq8tLkvjg2Gd2xqfNoS8z6/MyoncmoNmBKy2LM36ePKKi06FF82HW/pbOi
8Wj0tBQRjcuSaf/nfsNqbTmzeSwbQOtQSAArcE/nEA8XWb6y+5YxcEhM6cxZZ1wKKG0PmzixJJra
+M9tOLJNuvqhE3QImSk5P2qMS7eaAkjV+WrhIApZJk7vnsY0IMfjCeFxgERCo8ywqhRQ0iwpt+Pe
6SqYVJtXSrcSigaZwwstVvz85gekevJtEIx01qR7V2oKLG3ty3l5OfGJPGrCMJcCa/NLMHfjPuCA
0YN1/wuL+mTyz6iqBVE51OfJNHN3+yeSTUTiXx1Ifz6fNwt1qKvZzrr8/5yhLq1FfbfP4oe4ySFC
jrg0Rmtv9DVgkmQQNM5P2qyl5t1U9Ukq6fVglSQCb/uvdtTt3ybNSZYfLkUPB4od3tjXGI0OEuoK
Hl1ss3xLKrKk8PS7IZZKb8LoQsa2GbkX/BMal7NYNWg9eI1P5l92jm4VSX+Na11I38ohoypDU65b
xgHlZfn4NT+FQstXdRIFLEreVJul1iVX6opXdDxtFrYlXtGjH/ZXwT/P2yB66dCcTzZnyeDA+9Zb
oH5s/rJeBYAWx/p+nxqs6Evby2QV1BswWM3w1QknPK+TCL0PLmsp6l2g3gARr7AFtK6oBn/rCjDt
pnPjVjPYZu7s67n3LrIEI3S9xZXYN/HPuEpLT5e4056uAk5nK76Ulwd52rs+jQKTyT8Nbgev9a3N
8Gj8pboCTJeTVb2U5mRcHpmA6PWbNcZyU/Wo+QO3Z7jjb6f53fisjjRXSYeHtuIv2bWjUauImyaR
sExXxNUmrGBjxdHmPR3i+N63KV3SwVZAqmYbK2tzwqbgq/n9QxO2pXCiOU9IiG/oRUkNXuuQymHd
eWlsxXM6bZ0VeR1WPYTk7Sq+THiLYJ6PMOE6lkQXhggvlNuUH5ymNqOmW17BrMUp3Vq1NNto6R+L
xX1YkNuxetETyh5E4ougUWoOPxeImms2XGNbtuJCrVZz2prWktDyxRE/Rtzc6YAr9OF2WmXoXEk4
TrsoTujwsbDKU4P96VA/rBk4pr/fo/horFbx8sDFZb4A4/8Icdyt/yRVYVET0abuinf5Zz3lkHeH
qV1K96z3aBOvSu2Q8S4PcDCj6MIZm0Fr3fSYPTKcBg1tJ/AfDNu2K2a1wgyoDE9yr295Y11rx+uR
fX4O+wToo53hUpjlWxnB108ZcfKpTxkWO23/XTQ7gtyitc2e4sfsXJ500f8KgUbu0Yks1hv9G0Pm
O2tsSXDo39foZznlRE9JjdkWN3bY96HP0J6HSE/rQtUqiUbp04HFkayhE9dg2Ja7fXdQy/bWWj+u
QD1M3qWfn6Ec9GFnmbvj+oRhkUQbobL6VCVl1JsjDDjz64P44f5n/+Ed/FlPub6HeHmb7yp8Nk8B
SPluNnh/J6CW7Y9Ihoi/6j0w5HccB8I+HX7eX/8POP2zvnKFS+V4V7pcMK2zRwkAh6c5+oLJDE43
4BhoR6H+4en7WU8gJWdVpkEvZnXO/j5mjs00gtvAd96QgCdBS35L833FF/dnPcXPOFUv59gwWY8I
s78ZZ3KRiUvdP9oEGFTQa1wPLnpHDHymw1ubi9F+r+Jh2LVpstkcBDgoeNC5D3LAx6sR3vUeeAd1
z24xIv98rmxHbnvt1CpZ6TlDCijbE3nqYVA3wQophmaluUcdg1n7jYqLYd5q9r56ACmuXvYOYL6g
hbQfvpFQRSLg/plmTY13oELtCaofDxUmNbCejP3FfdxNakv3nYmMLTBjeHmi1v0g81i8QWBGWS9i
b9drmUuX8VLwxNLITxAo9JhgKvO8tYGLBjgzMnDuDCjixdV6ys+TYb9dxMYoQjQPdJJjbnLkDU1w
ViQjkMcstW9otikv68stNk4TaLfqNeHtjCA/Uj/8WiMUTdpIQOSShaFwDWxvyGDub82pFBbjc8iZ
IV3us49WYtZLR0yPLkXxRESj4oIBkkMn7u6gtOYxWoXxr7qF5QrdMwcFwpLSal4rr+XlYPpd13H3
b6+4A4OvZfsy/KDx0cpSu0x9Zwr6/wifKg3AmJfQGHKyrff7u/4k7o8ige1ej8sWI1H8bQc6A/tD
2uy/lzyzh9xO13e75GhXMLDH7rxBV0Zr6b/fOiE8ekKmeATXpWG8r8KGeNm6zdYZt4Jn5mxqX4yb
AAxUzBBfVxIrIyRYyJ7PfJ1p/yEw/flUBc8QLj3s60s+FZOipUiUPIOR6z5hTN65odcKFC/jni0p
UGZPk6O12bOedKVJX8RrylSKJvZ7onUKT3r82biPZjr0VMv+s9mxRvSACV0jnyzkgjTvtINE8IFm
XX2VsPD8quVyrV5lVBgqcb8fiOV+Wr8sxJEl8OyGt0YTheCI9nTS2PRdPDodbWasMMbOrahsqXGa
z6YHuZ6J+ygzH/lMesNGXx+DuWcFH8iIBpLP1juwhWf5s7AqiLxcIlt63crTC22Ygj/9wCNKfh3v
5W3hPmiOsfhRyq2m+K/1TWJuSytWqxB8hhOZCNaHj31E0oXObcknkYWk5QVWeOntPDib8A56184O
aaptMPTT7nf8QBfifeMqvj+5X6W6s+drujcy9wN3K6QyuoaZROY18B7mPuO/dSk07YKKP1u7Xa6p
IdtguXvaIDhpnI/BIKD3EMqbNrMsv/9f9zX3fQr273bO/ro9shx1RLyrMCToZsbaALFDKByNta5O
Unxbcwsq/uva+M9jg7xa1/Txc9A3lO0cw1jVnF4mVXzv6xTnFanfpHKc8XXrYBucLdd+2Pn+Yo5+
KwnREGYBujjMlhVmBQ3ng4u3eKQ1r4yf8ZHGHh3Z1bAn0p7DR20AXvjo5vZBeQe2zpzspBjWNeqC
zf3XiYgJ4mzYE+bmvLAlZ7+3IRfNQFBLR27UWpmCYqh8rI+XDasTLEKzaI7Sd1eEDHn5ho2pt3rS
oVhxth36vwGfAUkgFUwqRnw2k0PNlBIGgz5eBaVDwjMPKva35WuurdySfx18bjUFTOZXvNtkYZuQ
WDfN/mufAz4xFInD3YFcM59+9/srFvKUZU7Ff75PAYqkTOAbb+usyOet3fY+QHj5Fcr9hCGz7pdr
BUuaLURBxSWZlb7SyKNX6pTbeu+zFfA4LYzKbblnk6Ukh5zeFvOeU4wcXQck3l3hDsNJoFrUrmuB
S0zm3toKkjimvbvNyqyN+8pobEZ7zxr9EHUieJUfg2DdRD7xmYo2u691qnTHrYBKfD3Uadxi89FF
kiej+1oOKB9FVR+KY9yge2isF/vSbbYCLsZmjYChxQeX2ix6yt4HqlZk7/Ajo2CLXiTsZH3bdiFy
5CxNQY7yclc9QAPE0iTzvxh0+6sG9U5gFD3QfYeC+sp/GM799qfuEpd1n6zABkMsE7MkZ4zuSRcp
5PdJiQ7IMjQgbIuL7M36UnK2g8/7t6uY8sKsj2rZcSzTNBTD3jpTlCTMSmZc3VoESQzlFm71h9Gs
dLNu6qvLvMkh/JPjX3VU13KLK5Z9vS6u5vl8k6+GJx0CXeGghoYGrXlkeRq3he7dKpIHquRXVOz5
NIvrp+mcz20/MyV86x5HdEIGTcmWuk8VlpVAnKhsOCZfqtXbKi7j5T5YsexNXN1fzFLVnHTb8aD7
mjRib+8yco4/TaDka+leWh0M7QYzDrndxB87Ppl5v30d3T/3LNT/N6j8nLti68eDeTYqC36JNAaG
fuxth5sx1S0o6nUP/w9EIwtktNchRKCx2B7xuS5kK8wJ5bZDsfpFfDpU63L+KDgiVzSZjEblF8kI
oYsqRFeYmAxW1jwoxYnF3KqK23+qo1iwTC1sQLTtukQ2/ZCrVnWfOh3EUBtD3ejSjMN6Z7PV5tep
da0zKNQwUXKETXFgwiI9oH0yECNqIZcGNXKg3OwNBnu/Q/+tN3YGDXq4RE8R3q33/aklRhXjzX+P
X22O3TMQcnG4cg9QisjULPvQyKUnNst4vrRoxdhqa5qa41ZbYDc3Y7mYnzhufMUuTyiBj3iI7sch
uJDAj6A5tnjCdDRr3aVXG2EvCaM1jQRb34W8JTukI//pxxiR33WfrOHFs7oog8EW4C3bz1za5jSW
XpxM/7E5U0G65eFYRpe2LE7MM/V7SbbOmHJ5fOAR51UTKr0RmsHDeB6SHhnTlPKpa/j6g6P4c+YK
9l3Ru644Btsg6kgEfDQtHlD2RrsCwoLmg4v94NwHK0hXPibntX3gkjEnw6f/9x13ZebWaI0dBAzl
Hc/9v7Lpulm3LZIytllRy0Ln2XZTXTuYl0xTCMN3qBEjuvaodGZ8RkpgPgIo3n0gzTih6t3Or6o4
xHZ8PpS2CXebi/TaLwezbTgxmQUMa5ThlDS0RXMGOXUWvV6p1VsEreHn5/PZ23SuXhuRC+k0awG2
vYclNbPSgErsXls6KrS+/G9UXOiymdhGZcZvRNVobLnpnOf25JeW5FlSwuB/5KBRpptNUtfp0mrw
8iYUW71nV+Rh5X+I4m3Ua7Vbabvjh7QlA/2cNhFfS/2QqsfFdUcGtH+i8bcVI9QaR21LepEvm19c
uYPT/axc3tjy2jw/v/dF7Rwh1SdyPAHFykz47b5pFEYu+QWVC1ctVee35ZKvfXzmY6cRVnlp9utt
PNkF82TFOAEgWqN7yceiTQMA2Sbd21MoL5L/EcpFnE4dZ182ZMvpPeDWXyaTfRc+POmW6AP1mt6u
9XDp8tqiMKrvF5a39N7tUNyM1Jras4stq/tImzBIlwL14rk/Dyao5xwk3UPc9LDduC2aIB81+6+z
NsW9KM1Ph/QwMwUQ7ChdeTJQur/0qT+w+V81ZKoJY1CkkwwqBaF2wC7s29+zMH2ghVnzawpL5fmD
UNyO23m5TE5TsQb6l8XvmzS/yLRJoA4Lz8PB9u9/f2HdI7eiWo1antbbWiwrtqvYXrcLd3bV4sHB
x4O132qdIjjJwi3XgH+moHrn1NU6U3y91FaHq3xqqYG62KaD5GE1aM4TdzLpV0LjkRJMwPYz52Zw
QvoreKvMPWPyAOvn2vj+1Pwc3RVQq1DmZTY9rivycxjx8NxdjbbutSf3fwQxQ+Z/bFyeXvJkoK92
3EthaJc/BQXzzEulNGMeJafQ7lZbz+/lN2lHIW3xFGB3K5RAidu1alWF6cD8sgrabdKNbe+zZX1J
C8F9R2gtqkSd1luL5bSJoaKctl2zaoZVJ1wsZ6FPrvSzNo/HA/vMJp9CUjQhfCMpwBxcGDe2SLKX
9TWYogueX1MB2Fn9xFjBOmvOYuqtflbQHH1YaLys6Yeco2AsSgxxl3h94c11xJBChZn88gq0lpLr
ZZUeLuLj4OXgU8mYhzjFyI8Q2vhv99AeMTBcWlYyhKOgj9TN6/h7GuibzIrSRPlfo0DtaV+vwJTk
14jYi9+9IuUskeVivPArPeRAvEbSH3ursDVmJoAGagoLf/nFFahdXEtr27ntOf1nZpRP5gHL2jDm
0QvjEBbQJ6TCfzQ9uBto7fw/yn+6z1fgtbRyNjersiO09l9vEOxusfu+Jq+Al014L89s8mkS3tvh
w/R9vEj4ObpdyEjxKu7ldqEqJa7cHUjLlenidOQIeO6feelC+G4hsxop1nWf26cXquDPYUpW+GuJ
pCTU9kWYinoKhQ+iwObCcJGaDIJ6dKOx9uABh+Nh5Uyx9Orae4/E5swnMhg+fmoeCvH/7v1uxYct
lS9lhyHg8lBSUqz4JMqbAckfmnsRgBjqMbGo1pffKMUhna8udnqaHcQpkSz5uvtF+A0hkXobx0J/
q+YJKHTF8gsqIHxYbJZpdccXWm6ZAgUD5vYPpPbAB6itPYqMbmfWAZEfKI77jfbsSbPDGnSsKmh8
oCP/sK2cM8voIglJDtVFhBfXj1B7CnH6/nqF6J//XgUZ95Xz+ja7cRuYGhHA/KQQQafgsdlqfDva
6ScaGK4qODhfTRc1WIASXxPeTiNp1mPUrZu0iO25/tdmr+dEb2RWdD6V/Mv3DFfFvFk829lIPIB5
te7KtdwD7zs1H1gWH1/7sAol/ugnTaKuhnb8iBzZvbUVyDPnx9WcThUgT5RifUZWiapztPIylYeO
EQpJ+3P1rjnajGB/b10F6GZnswQh8cTRnkIkstFQBVL6aEvMeHjeN5+pf5aHEDbCF2l6Kk/1FhIj
Y5E4GzMUJgiqWN4gGtkDVK9D1OeEIFFuNxicMm2Yw0gm5EjGrz28nKNL/75hZgyQO79e7cxdmPW4
snGASGmSI8tOJmSSDPEUSr2mE8Cq7I5cJ0CAtsOT2UM9S1LuVDbMeqA7wUKJlNwlUSVSqvvYMewb
1rMOjChmQPjzpmO51SFjTqhIi2xF4mVFW4gALwxoDTqDepAiY81rSsNrAyz+1DykhT57/jcpyOg4
59Oues6QEeX6vkGCSLSH4Ekh4o6DjGoIYeJweP9YdHihttqe0p2RnFD7hKkUYlHUPQbuC8Ehbhti
tbpMYGFbev4rFTjcxPF1tT7L3YGEDzEsnGwj8ILS0hohV0TRGTfqQbpMwh3dfYzAHO7ptNNlgguZ
EfmfoaDkuYpK3W3OV9OOKiUfchGTMA7ptLssvIsk5Sf1dkicjjVuEWlH9fR71v+Mu1MS1CQohm0t
cb0oYM7/JAVLK9vrbFZZ8FDJtAamhzGc4n3VCEM0cqxgwCs1gF7MHzscw51vf+ook1oDVCDVXlbL
03MqP0D6Za2nTR9CeXNUx4ct+5QElsMrKono5mjzMxoPzlIAtbo+VHfozbLyzu/2z104IRXDBdig
/ZLCIyM1HscXd5yEDETU0ScKNU5squdVZgrXHChIv303Y3Wt7J10K08JsxjRA6W7naYBqn9utOPj
nYj2vGG1p6tvF8aH+YWVu3CbmofK1Fz/47dXI9IkyHG5X0xM+Dh5jL5t0alMtFAK71/5wqx4fl3F
+ONtOa2fyxtzUn5tP2+a0uv+DuvK2QS0135ZQYeio9eqtndQJSVsIUz1Ne93YWIy/xsUa9/sK/VF
mmTfvs8G73T77+hDNJgb8bVrJ96tN0CeVJKnCwR4IQZ9+5+nl4q7PLv3d6M4lqtbjnDskVNUaxMX
CCOnGsNoQCT2n1QJ+YFtd7KD7i/6Ol8jUhVPcIV6BHJmVxKGNOzED496obJCVzH3SxRDXGyvu3Lp
lMovIW0u6dnI8TgMT4aS6pC4GPhzqynWNwWLDsmV1Q6h0AqFxzhyB4B/pzdu6a548XnnVlNsbrsx
LvvVbiWeIiESOal+F8jvNqtMoCwFxMpctQh3/KGKXjntfZ92oM3DiU39ywPJ/QbF5pbObTXd1fgN
jDZjQuAQ3Gfo0jYS3wPxTHpmevvJm3RxzrUZi0LelJ1bXEHX+bpUrVpLttvHeTO86Q69Zyqct09h
OsBMnkTmyo2kHrz2ttEuha4uNMgX22WEy+GhdW62gtWUhNW5SdBQ0viWzG/RbI6CwcvbtgqDl2tQ
YcgZCo/QE9EG7AOEsyHeLdzB4NZe+pN5493wDidUIyplt7956Tt775z4SctqHKbDfeIuxwiOdVce
msrihEpav+wjMZzwcracL+/CVbJQiB+S7rt9fvrEmY2HsvuwfkGJzv6YrbwXJmWSpKQp0PVoc3+i
y/8tRt/EXfueCJz40Nosy/ucrnBs0UaZjpbeHlKXLs1T/DLkzkxxuI0zxIzFkTOD1P/KDD4nbEpi
ZfRBbEP3XusSjQnN2zreT7F7+rOuWs9KKtulVStlZ4EMAGSBbq3FnOhw9UXB+CZqiTgmDIpGsmje
b7Qe3jqHR6iM428J8fQKnJp7k1X8csmN9YbxKiuDbZAS5jfUr3CL7uhJ6DGQY2yXgT6ign9sNHSV
yyx3eOfKZhX93NLXGfKftcvCnFQJ8pCBeJ9svybnGfIzxFoJXF2Z41yHVRhM25AWICuUBuOjW3n5
O9qqbdfKZdOCgVTJjCX3U+bLxbm6tWfsAmJdEiZMRrID8M/wlSELPz7ef5gKk9f5BRW4SpLUXsSr
mAVlPLOM8GLWZbPPvE3WPbhPFOvoHpF+u7GO417spuc+VkGri71MKytrakweZZgVRkgJiVla/sR6
wjdGP3wa4pjxIho0kY4Dz4l63FeMT7MHhaaX+x0KKu03RuV6SUsG2Ru/v9kgJQ1nx70x24dgVRS0
Vz56Lg5uEqnN+2sXB6y5tZXbX2U0IGpSrI3Zw44qB+9pNio59jM9opG8WKn7IjO21gAc0RnidA16
S7VljMIs3c8vUcs5dooSirW3DTpLmVTNw9mcRZIv7CBwSILD1w5F1Gy7WsYxZ4f18rBhQVGOEA+x
T+9ONvI0esHuSKaC35IouL/lxR5x7kOVGHi/P2+utyNmtw7aTLdl8CROSa2D/0XjlhAdhRik5Q0X
hh+5VRW/K90eToftXoz9mVEbvMUMlA3EG6r5HfgpDMljHM4UC5t6uqBf3J5/4VtuacUJq5Z4ddcL
bKzb5XJRnWQOD2f7xA6jVpZ6tCY9xpHuVuk+WHHGqNBdF8mUD5a0NM4YtfgJusMowtEYBawGLy80
ZpEKQtBZV5bO1MnvfbICa/MDb6q9xLZKKFmLcgfi9N1Ts8QADorUN0a7RrXYhTDf4dDhFvdOpMWD
YNGGCymEKO3xyx4rP6hq2mbdtCpIqjtqEhOufjxb7+vcc5nn1Uf2aziyZYyNqI094IzKpKvH+5ae
/aP3FlUA1ko2O3ow2QUZdvfcjjtkQxgLcXOTauYCEgm57vr5aTSKx6jnUyvGffouNb+hi4zHczih
9szVjvvKBEzu/SwFbw/1JLaNmL3gKFCto1/E6DaZndBe+CUicpJ1dYSI6FQdwZjzHnYtj4qyQ8bE
FRb2Q4++AyRXW3N/+ZXiu43bpQ7JMsQ6ar0hkk2EMv4QEgx8Zm1nQlGZ/dc5KngdM5CothSUbD8+
EmDwQIvCGPzOl15L2uB1SSSnwGXOL6hmNEv7zSaBIs2CdIEx8pCHIQx9P3lqj6GRtmn1aFP5JZmH
MuzkAjOINuotydop/SfXBW7chRodoWYI8RZqAnNXnmhNbJKj7VTdDmMMMEEicZFK/F50h6k398fm
13gB9fryMB4vu0sv5q92wEFRw/mvD5MPz7k66HNMS+U1O/koKXXKaGTzs9bZRsPSIGBR+P1rLQXy
U3tq25bAAflARg0Lu36YTWSVLKB7DWmtS0Uyo9Nq7Vz6N9CC4jYmdU0aoIi29ut3KI+AOV3ahxRh
+AlkVCq5cWiXaCLk3o1jFO/dxReVS4z5PgwURRi/VlXwf1e1nWs5gwHaFhchvSrJMOTdQdG3hXdD
5MPt4aHVoXDRS8vCloncVN1xIIH/PuKkHhtTq3aTbc8yXuE+gpFJw07kwTx9yCR2tGnXwk1m8CYY
y5r40Ar2l2eX3XxfMuThoQognec40U4mSYKMAhHM8C88CjqCflZUcPZWPy7MzYEV9+igP9tRH6Fm
kRJqugTXMrEhqFB6hIehsetqwRv7a2EFSek83lfm1tUQisCRETzrpfv8mHyvIAy0ZRqdHYXCRTXd
zVhEq9y0/SSlD0SrA2PpdQisAIGIUghUYDLxdJj4mr0pysn8+okKYK4Tq0RbKXsjkxVew92Gyl2m
l7LqJmQipG+Y/ZHhxIfEb+2GpKHaTK/TPIU6o1C921tptz5PbX7G0fMl7bXq8qIIgUMKHihD6tYr
KEHz2bSFl50aY+sc5aYn62vsOMYW0yffJzX56BgimELty/vUzyfRrabc8JlTSc6Ww2qwVCr+3kMO
AMJjFLz1lpB+G1riXVHY8uvzFOeuYu8vSJSxYEK3IzaPCP27CfVNYHzlNY8vVZ/HZwA/By0tIaDR
Iv3tfH5L4HIb3Me3InbIrx+jXPj6LE731/mOvUae/TJ2yCBJimvkbhpPNGjPJx0Ga0ANeRrCEaEX
/tHRIWzRI50/bRUAKvvZZQvzFCOnxmM+0ZY4EE06CGdIAZFXbeuIwYWgnl9SufrONb5ed3X5aKoZ
VW9iNnANXEquLoCDC0QF6d0fHrX9DWY2FFB13/Irqzf6ZNuX24WzpyPQpqWnb3Xgomx4Pp15eBNu
stS2xATtNaHVF+Nca52ok3Qknv9KyIQ6y+7F3RzQuPkSgYQecUDr0E38Q9X93q+Z6AOLebdwHz+/
W0HaI/Qt+yJIBlFlxvgXOoZn/rH9PV6IxhTUTvrFPy+pV8VXPbql8HPfnnp6UklBFJWzMqDi92Nm
JuX5YQ/TQsJVIjhAZNKM5tG0Q41b5iB5uA4o42kgviiD/mtZxU3aleLLYmOJaT2/Ou67CA9EHdNj
8BDbpInZingsvxZTH+zacTuLSyzGN4rMgYOvNKfRFpHMD4Z8fnF2EbUCDutKqfh72fU/79/loprp
r1+g4GYpWczXVp1dPjNT7vIh7UOo1u+ar6W5Wzq579L0S5745FIxifakfskMbpmRaYS1fuqiFN16
GyfQmN6PvLdWU/Oa/eEZ+Q+s24YCtOnmFC/WFzaIB7b7SqpMAkkcKTimHIieYysb/ue7ZhsKzs6P
y+1uhfCvKI2LEETWp4i4Odyet78dvvVr/xUsvS0dazmjXI8+6hZgn77SyHZixgi5qZq39JsyCtV4
OUlbbNueDJjk89KDerloXRgNgepHHYTVd/Ldf9/o1f199yB0TKcbeU2RaZThqMQ2HwAHD0tjOPU0
NlgY4/0AnG0o0FqrzpP14Sib3n21a4zy2Ul4gr9Ac/fpkUXNi1dukCfSZQmK71+lRp3YtutV21Yu
+/q4uqal01qSRIyNH827I4B0CJcPIjfZz2jry+3zMoKjM9dAjSXA/S9jy62u3P6bNT/Vt6eNuOvi
qsFyujRuDRRWq1731OnjxoSTNCZqGY0YXRHAQWrRKSt6Lygl1xq9HnUks/US4Ngz5WDJWDx0uxae
RaLtPkoUBhbl3C9VUCI9rUoQhfmlMlNVNP8JHkuQaaadDoVcPHwmiWpHemb8ynv7o1z+/e52u6Um
p5N1OFX8GprxcKG2Q1m/FDD5ZmCMI6pnPdjeGzIT0tjq+XFXxludUdvS+2GFjkduIxR82G6c6sng
agjThcYvWNGkjSfrrQvJpAopj/4TmRJIPzMEWWmzXEbtXag5Ddnte/uiYMZuv745cW0pVvtKfy++
LmVOceqlZsFbrsuJFPs+ua9W4KBSLsWJwxgikmmGR38p7W6Ty/toxNvUk7EGQDFbrxVDrOkuiAIM
9na7WTtHPjQhwIJFkpK0nrb65K5G+F7MD8Aa14x+EMJ2hZcLXbtMlhJP6MWuuF9TkjF0hUAct90X
abtOvWtjuSUJ+oaierXvQthEoiV2D7g4uDtx9Hj/qDJh8XtHpfhuh7Uzra8W2VFVo9MHj/x02O7C
Wn2lQPwskwbDSUbPqHtPy8eaW4Ve7kZknF7pMeqi4E9L0cfTyXvauHFNJJ6PzR5aKotOG9KYzh0p
BuKfc1a1Jza3ND4sDPm1iC49SyBPTD1CVIWpaiQuGHOubWYr6liv5qAly8fl0lIH0zKu8Ulsy/e5
UdNWzVs1JlH6DmdlAMBRhoHl2pgGw9JCrzIlEHLnfBwFgs/lm3U6OClfDM+cppaUSdGj0eAj6FgZ
zVJoMsP1X4UvuX1W4PSYMv+zZANs5e4zpZ93NrnSkyEijEce86UaK8wGedz7SgVILeuwsbZz1iMl
jV3JqBxSgKbftxqTg/D6CQvknYul+NYijEMbP3FHJ/cJgTEyOPY7TEVcUO4IE7N5Zu7fkqLCZLVc
RYQZrhbdJpaCL9VKbVq5XWIj6yTeu+800W5IkpuN5sgJEE90H0TylJpg+jCkWDR8/DuEy/0CBWni
c7wyNwg4ZukKONbhIpy9Sq1oQE8dkQZ5esDjTM5b62xlw0X/dTq5tRWM2CxXtwsAKy4gGAdvBJHZ
S0MaC5sMnGCqT22CLggYy5Wvf5IxbpXdcocRP0st0bz4of/5Ler0iXi6m6XmdGEgEEJbWwUiMokN
npcAhW7cjNbQ1xlnYcKKsXZOvV6pG4apjvqdb9Ld8no5cgUfpZl66xpvSQPoIaEXQJpjJE6HDPHG
NcgqyDOPKAyM2Uctca/I583/DuVVTa7XlZlUuSR0s88YVQAdgTCDqT4SLeuHp1hF8a1tGlWHhC1T
MdWZFPNdcklrleV1EncINU1EBK7fhnd8ZI7KbsBc55hE4qsRLAZ0niAwPWmS4kAUvt85kVJcjiii
XRh9YtpSpg8uVLU85qhRTsIqtNk83W9VAGR1gbFR3yyueOg2vYd95kcEhCZeNnebhMKWNndhFYr4
831sKOI1Vu2yYRs1JIlRo1dv5ilO7N2ydKEe0610Xl8dmSp/GLzDLp76EQkv8qsPq2MQuw9J2Gho
Q4QiZyu/vnI7z/W1TStcfMX3oZYRe038vaQdMlrnC7KMpDR5oOZ+yZ/540aZAu9QJ3hZWLnJ/QRV
b2Jpro8J4HSFL9P2J+6p7RIOUksgItK8FIUBUX4pJSBKT0czNe3pRYQkcHAd6XVaweablmSs56jm
z6TFVWZZoZQ//GZgyedWr5GUURFUSMz/DOVZ3tb21mFl/fPF3XJLYg5x7DJBkxGS8k9HRiNb7D2b
P0btM9InsDXnrhKIV6lB5ch02IlQnKGQR6He6Ef42aX/I+1NmxNHmrbtX0SEBGjhqxbEZgx49xei
bWMQIFYhAb/+OVL93mN1tYZ645rpiZme6QinqiorK5czzxyHQ7iS9MZXLMytVSu37DKnn9gVkXfv
837aZXIebd2QUEJBCYEKF7xFA0VPlwKqgiSVb5hqgK/HeHtqtuYXvGwZDvNO5wu9J9NuBJ8EETi8
bknQgRa607cCzeWWy3trxYrNdQ/W2U5PrBguw4R6ysXfdIM2fS6RJwyC3oyoRmbJ/gp6ktTVSBe3
4pZ0xe3Ir1k6be1QdqCjfVxzu0eGqeDy8EgyjQZJV3BAO4+YG2p5jXCdfil27ZSm87VRY9f7uIDg
k4tGBXp6qQ4feONkQOV/FamYsrmxqx/ds+iX1MywoGDivbf9gEwjNKcCctL15FSWCkoXua4kcVvT
E9Q0mVjPxKtfwJwJIt6O8LWJIa/9LulcEE9voeBH4bbXE61W5nPLX6BYNGdTW28vBl8A2o6OeTrn
gMJEoBaeAlgBNIdalT4sC1Ps1pY5U/lyyqE2KNNIOIM8HgkI9ai0+08E54FGZGWSxKXUyy/A7qah
rO9ydGuNacyh9tN2//oKfSOJXOl++XiPY//u9RjeUY99gVNv1X1L6APdhQsCzfM395qBtg+6K13p
KpS+R9mCVsvdrN26fSZVJAG5jGuMrAmdVjJS7CAFmk5jBJiTrKVm88U8/n2df3ZCblwpknTyhnHd
p+4ZO2bQ9LXsXvwsyGKveQHX/DtpNdqFg7j78rZcQeLi6j5At3TFfsfN7LRyU44CmoTp+JU5XzSc
eMNBozeIMsIqAZTqXux/0e+fVctHlVYdW3XTOS4tzv+OqiC1IZoFpU5zGvzahGBINfpWRbfFa/Ej
TzHZ2bSWbs5Nzpc6GImgNqiqERxfRGkyDgrOEf8/HqtipffTRWK09r8FtqB6ancfpyOZHPkSvZEc
eKCNIicHpHM8tRurGOh1au6aydWRje2TeCIgIEEbRd5bS0AcOtusU17FNtubc804bVBevEwjZAQf
hgoKswNNzFS7pE/8S/f6MtPj9o1RHcvjat9MzpnYjq23JOZoBxQfZHZkY+s1KEQcv2OHVrpay5tv
4Ni9O/0yY+8eYJPZh4LcoyN1450pxkxaPnHiFsc4lFzoEuphnvBQQLQFpAlAWcjo5eM8HES0Whre
lx/A2/oJkdIwdNtheAyYOuo1CDPzNjm5uT8MjS0g7Hg09xcdGtXwek4Mpb5+vpon//06eCcr89EJ
/OFmE5CC9LJVZ+DcCXL2e7yIvnRdJpWAppLWm4qVnTcMq7VYc8uwrYF0cn7An71BISixRgPbGwDp
Ig3e6W87AfXUJWRLsFNpboIIuWHg1KamNKufLsdjU65em9kdIPa6hcPA7EC/A5ZMZ8qr/aN/rrrq
Ah9W2XXVmiLvuf++6xL2pTtvO/cacBsI2i0c1MZvvaYRANhuP4xbVKJuL1h3BU3FoNaS9cI9XNBP
KQBMI6Jh2HDpfB+eHns6ToF/cYN/VqsY0vVid6ydV9x34n/BGW796WhGQ8KAnD4ZF3HBhWR4XL+7
vcrKnEtZtxSLamyvq6thigVPaM8xA0kKk3el/oVrdAl+4fNTX/nSSK1Kd5SlKmZ1Pc2Wm0PMct8f
H7d3kMEDvae0/w0cVT/6V6zXLc1VbCmUOebxUsO6HemQynCMtlc/XYTvyJbC8mjVfaFFCGPik+vZ
eedf6wnxlU6fxfW49RWKjZ2fzJXZvMpLIi8XFit5ojl9MPWeEAafc/KieyxFQW9IVN3f6TJZLR2J
bw7BivrE4hGkP7DSyOh+puT6Gdr4RPuTnhxdY9iLsnrJKZiuljVgedzcAMsOdQzxxaMXwckYvpE3
6EkvnmapVaSYZb9AbepJV3s7d6/ylsCQ3hgAHLi3t22YuaLG0Dr4s9nj6n2GH/xWH9DcsgYrSB7v
SOcXnKDmKH7p9x/chBivoyte6l65oupR2gwjdfLM3KDpvCCvqyF2jHQaFC19nqvtO7ilsxc/WaBp
wmIAd7gm2UiBtZP3N1Hezz++Gcyae82596WvfmhMemEbSt9WmzaTE0UiTCyJ3w+YSx8ZpE61imQr
mXaNk2FrHFS122mfnk/TjAmixJy7mDAMwr53K/PeMa1b/lOCho82mKZHAyAzVNgyB5KsfzA67Ygf
gC8TjPf8YB2N/QxVWg75n/eCjPDH9mTqj5n+tvSPjqfRrX/JAf5jmuuKhWzVt+vcFMf698Xd3l29
DTxI3gn6d8gWfZlgMTbm+IDwDOIqaQxHZYq6ZCuLp6N0Shlj9zJnTaIgoGeIzorzl4nj+3kdcqOa
9y8yU4rqCdWxpb+jSBUsqdFrI73KKmz5KxQjurNXi9yOOb0Dvb196+FVBi/JIMmVP6NCWAdkShQf
6CgE/iUZ97P7itk0l04Wb1sYk9e+wA7BvnF7eKAS+N8oe48i7+Clw1/TPrNnO1+MvvmvIYAKJk1q
dno4rTn/VkcIJnCO035MKk4qQ3JR9M1Zmtex2JPSiZ9b82t9morzj8HmofCbbzViHPw8ykBfzo7j
vf0e63ydIjNbknjdG+CrZY3YT27jmeQfzTJ5gANAQv+2sEo4aUmVCoUvCYv3iW3sN0WQDokdxNmA
Tlhl5I4SgZTWJsKlSej6a0X/B1mLcfICkPOur626/Etu+x/lasgLWvqSays2D3mC83Nvz2TuLk0n
GBnYqhktZGj8SV3sqg5Ryhpbe32QkI5WFcAE5+D460q68exDF3z9DmWmMX777b0u3vgbPkBxFqUV
2luKarVEVOnuTkZIknTrDuAKxMj34FDSSNM8KEUgU5K23Uzr87nLfm6Zq0D6pTubgcqVjgdOUZvv
0jwoRVtYSZo1xSpbU5S2RpAsjJQ0xWwecDWOSxLlPgWqh90d0BDX161TjN2tXVWMUuuS7w5ZVhzl
ISAoI9M2OfQnsK4RFUHFhWflthkEwwSHwe0t1tnDIiNXWvR1ZVvWbsmiA8qVXFXGCtxPvGXqbciX
r/vRvEtU+wD9K16DBSwlaNIO5z3rrGIVVXHZ4yrqyqXvONZWjYOVswUyZMASzo/+evD6Gk/I4E+4
xW7AMz46vQ0GJzpsnjpMSb3v+b3w7YVuwFHWh4eF9HrvIE2Jx9SjdDf/uL1V1O5vH1MBPy19Y33R
OF0Oc4lt7vqXtQei1oo9gsm71w283a+JzXMKbTs8Ta+HgQyVPfKyxKFJC0UX3KEMt/2MwtNjnXxB
GHcHg213ANKe7IgjQDnYPE4zGou88BL0oJsbkjN4GUQTaemXJoBPTzAzv4a/hOODOzAMGxcgS70H
ORsnGFNOBhYUZvCaDd4ubRw/+HMLMBPB7DHxdMB1nbkrfNXSfqzP+8vJXqE7O4JMJjJ3OQm+noyH
zsbr3IWmYlm3Wyc/H23cBVGP5vd22CZjALAjigCHh8uJNKA8zB90cv/lbXFsB9pup2movD97vJSr
OW9dSbjLzYT0hDkAZ/rN/WhCO2oPtlS4Dj5nVDoEr7a6X4QbwIvJx8nT0ZMVjuFfVqIBLwYQErNO
df/P12V7MKd2fGpeca+xhoCHE98ZzoDURvZjgXjJvSkQ97GpeWArkVRM0f1HsOKxulfDSfaudcV/
AFnKZVw9TVYRNw6ID+FXV3KWRz2pQ2Xc12haltFoUCo35M9L6sUsn+ac3jsR275LxoCHu6NDB+Au
Or0HHaoFBlQG9iWBipKd1rWmvbcQ2ICxTyDT7Q8c0sW9BZi84/C7IJowy5c0xlAC3XlwzUKm6uoC
hMp3yDKdhlE3mnVHPeckz/Jk2dhcwSeQuiFHKdCRR5lc/Par8ySbLeVD3SFX5sdKUpVDprFwZRjZ
Ee2iQoxXijc+oa2XMOlF4gEyCtoh6/Ij/1Lokkgla2ObVzN1p8kVD0YQy9SHQeZHZKUxjzJDR5hY
n28b8WoHpiRTiTuOl629vOZsbp9uJ1NCZ9Lg++CNh4P2NS04TneWysu+B52UWsn+CtqBRdKMMGf0
ZLeYgB133yLTf4OsDxSUTocqXf6fZarPetxKTzU3Ex0Cfv8OxjmG8FcaxgGg+w8P/eD2thY/78ZR
qs/3orlopRvzt84K1/AmoPcDtSUzUfwSa0H5naLowzc0gfzNm9V5pheHueO3v6Xwsm99i2TOSnbj
YG1Wc9hBWDs+Yx0MFqmAe5rmRaHR50GIR8O4A3I2hqB8tJm5SjNS2nvFbk2vF2duxZy5vFVw8lBX
AuRLnQeMTUQiAj4aoiBg5m8M0CHC1WWaK/tMwGH9nwFRH8v6kXGjV/gDsWN8QhuuPMo9REERkofh
tt3TbXkl7rUsUXmahFHdnZ92VzwBcdRXuDM4NBNKKQiVyTUpKAAgj6ScNadd/TiVFqvYLTtdHRrr
PXaLXknhVp3VhpMZDQZwSuMXgXHUpRCqAy+nDhWb0XTqLTUFZ663WWO+KcwWm4vMuZcx7Q3DFVIN
6uTAxzWLrMSUuiWRystk5Ye1ZYqlBDPFm9A997fRIkj8RQAbRhe8q1hM7nUsmLkxSaPaQDtrvvqO
lz5COeRkUc8WaWv9+z2Wmh4FhdnkcUKwXdysKOxhtvmLLwjoZXvW8g1VWtPSFyhnPXcumzkTk3mj
XtvBB7XhcwfZmTdidCLTKsaLvdeCC2OJB6Y5gWrnqyRaeavyRqtpLS1ZPBQcbbIotEQzJnw2wwGV
Ql2Brf7SQXmr5uI0ywevPFfzQ7zOzrLnFI2ACoLYw4xH5AlDgGJ6qnTRo79MZ2mVynPluNKicinE
YTlwMrlQcM/5btDyZ5LlD/YBhdxQUFzyPgvl5Nez/XTbglcXkX4+Q02RGYnjppff58wn8GAynac7
eyEeehuSlhujW9pbrdEtNUl2PNWt7OrIAbdhFvkg9D4z+iXz4gguNTygzR1vlTscBzpQZkHCcWPT
1WRZM1nGm+kRyafePhS+G3G9IECeAZwmJZn4Np4++58BE6B/AYPKRXtgJokk77pO93e31AnYgO4l
qcwVt4DhNE243oSK4c+ndJs7WWtlTS8MB6Mp5R5YmRBgFGlaulczb9pe91/AoGDhxfx8jZfR0ndZ
xG2FqERylr9DedKtU91wnBoX3/IK7xTYBFYn+2B7eFN5Y8AV+Dt+CXJV/OO+1j+uclbLn6C86kaS
1ZdMkbgWYNI2M2zvQc12R5nHix4CIJVAW2h4FpGOB7PyPS+LVqy/YzmHfTqPsf4BNqBLMXeyNLAC
c2g35+3O2Ap0XfGVbnJZpGLrL83M3tfXS1YrY8ne27zljECCp4byLcR1Gvex0rqWxSmGfd1MXCeJ
WaHM6IXVEQ5D6YiLSGXiM+I7QOuLw6htgat0XMqCFbNOyJvl5pZ1CnDxDmIVcRJnzL55oxIDu+2Y
pnDNU1KZHC/LVGz6rjFtuWaGMtMC/7v/jP4/aYplrcxDfvnPqqtY9dVmkezybbG74F4cEouwqAiC
DaAkiit2RM89VNktVlrmX90X9Vp6sZdsbcOz+PV7lncxUJxdlrig5kt8MItinwTKiGcNtgcnyoMD
JZinzgPMRBSoXkmHwno87jz40JyFYM54cbT2pSr4LX+rYuca+Xlx2mbYuVZnz2xxya6Qep1Nouzg
g55d+cDzZ2DD7Dj43Ae1pwEwOGKZr6/xIh7mB/+2udPdPlsxd+tTc28tUjSEcdnvuDnF1GSQpb8f
XV1NWWdf1OaNdFGrt/IDq4f2ZQuHJSa+PaFbGKvOIgN9Zke33YpBs93aOt0cUA3unAALO0tcWm9G
AwI5XBDabfLNOU2BJ0/LG1jl4ZRPWjFs66Y9X5grzLizQSXp0SaPlnlk9JqPBZUMFbjx1yLSPfJF
VVV95MtyFQt3YMnzHdgY8g6MOoNmxet6DdH/5Gkyiel47WXvT53O8YMWhGeNxdHqk2Lltk5sH7cN
Fg2aQbAiYTRh9lH0BseI1MOM4W39daqyD+XFKhYuu14pKVzEqmLgZHAvdQWhrcOPk4vPv2C/mHDi
Cbxsk5FUV8j3bFBvsHWkxPnCa5/EDCXRYY+OSbqknnbR9/d4fTcN+7pqZWVAV/5cxT5ai9ZlVUux
j+BLyHxB80+eXuavYP+/vnSHIZf3hiYUm1dOT2w2qbNZFZtDck/Y1pIIYhNxYsjlj3MgJHttqk2j
9o5i4MDV2rWNUVgUHGrYI71Z49Se0YkHNETIikeNJRO8o9uKoHsDCjK/0lrzBYM2mw3Ewlz+KleN
Q590YXL/nRXKOlAwE76NzOhlFjlDoVXnXQKWMeabKFr0jx03tIJF5PoWmRLxcDv4mWzT+Gv8fPtj
K2Otkho4iod3vdQPmePIx8L7Ra2ROxINBA6iNbg6FVDs3yXdNi7mnvvYlHlYaB3DlgrKob45xJUV
CCRsgBrFq4QOldenmD5rNW0dthfUHCcaNL+MUGDWoZvTiWT2Hz+O3iFjCOEVAufH351ob4dfw16d
NB5TciC6FhqmPiH2F9Vz3Yun00/FPG5WG2thGguxGOgJTx52os+INjomJbUB23nrTUuPqPP+HMUu
Tler6yqfsiPne0n3vzPs4xSRKZs1IRqLXnIBoTCEcAm56smbp0RYt1VO9/I6iqHMDWnnkA+AskMq
OouAbv9uy991Yt/2nkBpJh9OcGhrxOr0TzF4x3y9X63rYoKkkATpFPhsyCd4entjRnpLQ4NGouZF
cOXPS4bgmrVgkW1yvkFAOweNSY8khIW9iT6Sjv5gq4J5xiVYDn24DUj8lIPNG9fYOh6tCyg5Aur3
O06V8k17godBsOYzWpLMcyf40qxSfuzfpv1HrHKcqXuar9YpYkmdNH0SVGbHJBWaPGH1ZNSvtFc+
pYyKgH306f8HDbqc29/yHcOk+dgx7aLIXtrli3VxL6ume5HMM35zPKRtg5sUzWq/XNpthb1PGi07
x77TfdZiE//FgP6IVwxMkljWetFAPEQ77W5rOBsJSf4DoxJ0GlxZim+ZP6IUe2Eka9qTpohiAp0P
CUDYfsduxTgXExgoRlfDl0clol7OF8AsdPLMnfecvmkOvFqtfz5D0bMkNep2ZvMZ+1B67t4lF9wF
W1h0+jGuPdDIq7y4VAWbLZtua7PwZEoHHC/qq7o1r0tLlrAi3xejMxmLHkLqJfHqgxbwIxv5l0qV
JCqP4tpsHnYn1xSVlsmZMNRJMYOsy7pPPuDl7Y3hCEAox1ZXOwRGJ1p5JaHysuNV6kgrJ1BJgvN1
sCQ1Jt2Ml3tcRnhpOoEBzZSWpq4S/9sqrVrR5PiYL/fb8+99Jh6i5M171JExZg0yzpORMfqshfbO
m7288FqH1NZ6LyENG0I/uYzWfu4AyDC7S58oQ6MCVSCU8qcpmn/a7BoHM7Mv9GXdBZw/GYuZ0R3F
gxFcif7XWdqHNCIrtby0G4qW2+lxvl8eEEn+aRUW/jGtZ2HR12mxyLFGnujULZ1TzehpNU3hZqVB
H5o0hpV2E1KNs1G9++K9ydDHr2bifWmfKN3dUh7FRgZ/gWU20fRc+Osk6wV8GK6qgQeqPnz47nf+
2zrVNPeuaUwvx5ZIFEI4IRaduGBomH88eKJ79FtPQ6hZo5rkPtjp9rxfodeMseJhNGhGl1SmtC28
kGtzaevziQk166x8jX/0R01wT+vH9LgwuMiWh58TAIwC2daOJmvH+wzBcnW+YrqodMnrSsxQ6aYU
ye2SsXS3mxPEpqjR84UZAeLudtvR7JOurTC0BJMe6NAFlXW6skjFZEnLANdT9jdrO958iFMni32M
4jsKdbDOXYB+MRyCoX141TJGqEhq5pobpLNfKoRkba+bqZmjWRzyHeNQVp3V3DMf7x9JtHTrb3xJ
wtwAcGYL8DSj5DUamv6v4+iJDoaYGaeHNjmtpW++Pf9HTVCM13ZtLFurFd91IMfWeN2DjGvP8iVM
x9gwIdP24ofVvWBN9CMFqq1YA65uHCO3WdAhl9TBuro7x7wYnI08ZB+4vBFcMACnKBt0dPPdq1Mu
9R9pijXJF9vtwjrIuwlpPm4BWc49XfjSXBd2ns2u7sj/RfX+EahSvWMyN8xxleVhvO723m70kYRd
qH8mE6qjgwIOPJ63mWbU68E9A/K7oy+iVT9OPx8hf17e4+0RngmDj3g+BM8CI0LdupPrBHXHorV0
/NCVhUIK8P93pgVXVEnemQrFIsuRJ/llcokyrZHxK4Svg8ih4QOay6DR1bn51e/Tj1TFJ9ovF+vl
voFU0pfvNWqFlMIjthjjidkGtaQTWG22fwQqZiVZ7baX3JSzlYQlvsiEvv8CagkoeOmTE7t9T6tL
FKV9Vfwfd55sG8lOBBI8cYYwoH8C9gNT0dHxvGtlKTbhtJrH5/mOm/LMu0uWUABZTWFFBTGijdA0
RsBSXJlNYu4X0z0Lq9F8cS9UzxCEDV7eJNlHnKJ1napVxWmQX6u7tmMrF6K2trfN2gp5OXQge8H4
ru8FtAEd3JHRLfLYPoxxZ3gGNEpT2eXbAj74f6JFqUp3I2vE++a5jmgm1bxuuuLR2M8fhPqz5oho
9HPgjI/BS2sFExMzpn1aXsk9fsN7aI7OTAO/rVGVMJ3y1yh3Zm0ezPW1dpXIBXg0zhWz9fxuNLri
Xvm/6NT80p519a352QDl1tT2qd1qLEWJsUP5E9emG5lDSOCEqj7vLMLxly5mMUVZ/3Zdf2QqF+eU
H9LdWWQ+G/CCfHSj5YtMDQA+rzneqqS1BU2py/ytRrPpqIi71Nkn5sk4iBEK2oKF6U42fcEGgJCA
if/r2NOcYMXV+UOgok+G65zTK1zp5HLb9BxSJ53fgUkFCcKsSW1OvuLi/CFN0Zf82FraqxXSoDKE
QoAmfWnPIkk+FFZ6/1JUh26vsFFxeH/IVBRm6WyW1nbKllJwfCV18nG6WwbuEi6A7u5+6zP6YgJ+
H45YChLru61wt22i3vG+gKr+DybYMmSKGzAzwNeFi1e6vjbTd+b5Ob08vt7R08xViYC/+EPCEL2V
qni2/5ClmGDHNXd7q4Gs4JVogBd0ErkDc0hv+vBhbG5AKO6C23tdZQ/+EKkY4mYtPdjHxalQ3w/K
AXY37cwEbUwlaB19fz1rc0ZVLtkfIpWw8rSbL8+OrJJSf5cZSqiTgzceUmsej3WWoAqy8oc0xQFc
Lhet0/RS7Cnz10lNkdztzp/IIxBUDiWupP4GjGc8N8GNMJcNxJzORmjOVfUJr+e02TLiDAtIYYvK
H0nQCfgxx3/BH/PFH9O95rpzVRFDu9Yu3m+uLDtnVAboBqAcjOYZRafA9iJ/CJ+EHeqWWWmZfq6K
6gXGc2O+uCYscxdI8xTkJm1ONoKlSOLo8f+Cx+FoIS+jN8qG5VEx8utGsrg49a1YQnxOCqrQZlgh
6UYZvE7nkbZeVGkMSwKV+7l29teWsd79DucYMdkVlMon02jDKfUwSF3/N+Pzs0LlduZnu07oXDwu
cFQL4ot0feTh/+UMjdJJk5+mPJp/7KdyMafunMHee6Rxdu3lAmCIzBPzO4sVFlZbf62+FD9rUy4m
uunAUMrpveIXFB0A3AobhhdgnDHjEXXee/ES31heYZdKlny1WKXrU30j4BLU851EhFhYwHOdqNvo
MMu5O6u/raLWMPEvIwHBGG34MGWyrHQbXp1w6p/8+EOb8JLn7NZ3Kb7paW64+6bFdz3vQ/IjJFiZ
oDg5dKbt6O3N/0Vyoq+3D5Vv7I8qqxnsq5lljYaLKhPKgP2QphoKFDLcQ8xhD1ZmQfjoEAnV3lJJ
rOJONGrOPp/OEUtlhKCNO3tPM8An7w00Xj1u0P9mk/7RMpULoZ5k+clI8F9epReQLCZj6pmZJNj/
evAQaNn/qwAm5UtUZMNKWmZnjenBanKafYwgh8kMTo9OeoEWzARZ5sM6PWU+pLZ0W219f1aqGKd0
aafxlMKygEuKYcxgPD5XvqDLHnKv1dWC9qrqTH8sVbFOjUVjN5+L4ooj+jiphRh76jx+q8tN8Z5v
eypV8ekf0hTrtJ66rcZpt+eatNsfj8SLfWApQn/3JYAEjTDd9VCM0+HIEJXmls2Uvp043NLcyohP
IeDfRDzXGstbVUYrr03NQGetw+qyNcUEFA2FAkUhSjr6cCF0JrP53W4bSHyG6mzmRBXrWUf3Cf/i
lf2jPmpK2iBftDoZrLjvPj3f8drQWUBD1ugAVyfOoGbFVRX3P1asRDFTN81O641oK7PdGK3uU+1/
oX7md3ZAzvRvm2jHDSOrJqGvm318qe/Rns2rVXTL0zkKfaBw+Et9cHxbf7S7KTa/ZAWuzsJxLmSL
SNwEZvs3WJsMhwxqnPKk5B1HS6lRlWf/Y0sVd8jaXpZOWhOZUsK4Mlpd8F08cKOYcvuvAykOe+h0
97rmXN3NLOK50mJrKdSMeVrYAbi9Z/URFW7ajx8CEMq68LdaGJTNtks/qm2p6KDz5mg2ri2cTEqv
oGewr4+/l0hQxlgTGkH/l6MsCVSOsnF1F2a2I0JCYBrcPZIq74KShVFn+AuqBY2Zq74YJXHKKc6n
uNHrLeJ2Qf/VbBMhFRny8OUsz3InuL26qt5xy3DYS3IXjlU3FOfDWrm7rLXgQYYsN4AKrRjdPHiD
tEu3sqpE2B+ilCufblrTTc0R/YwJ6+vFlEUGZvpX2IFB08/s0Sc38sV9eDHmQeYPyYYRHJHHpZkh
+tJGviLuL4tQWrniilzj5a7RmBZXFKeLUyUHCfPe2svwDzp09Qgtvy4uq34zS1IVbZq69sZtTMXv
on2JYBTWLuIx+nqlXvyf16goUwuacyOvI+3ZZijE+32byDPqXkYj79p7owbWGV8fbitUtRUqLVBx
Q/L10lyuYkSuBMHcvmf+kTTwzElvMkum93tjxf3Rvdn/cnN+VFlxR7Z5I9+t5QU79ehUb4urB0Th
c0C+BoYKuqS0nnuly1Vaq+KSNOp5TmQq2/v8eoWFRYJs6bWEYWc4lFYUzbOivUKKW7LMkubeaLFE
yjqvu8HFf27cCzqfdH0cUv4gr/p5+oyyMHqxwsin7AJ9qvU27tw+ZJ0Wqxyfjs3Y3/QiW+330aoi
JQj/zPAXnqbOQlW+3D+brLJkrlIrm06TQqFeqafxonUB9hSqpHOCdNZQJcPM45wZuw6yCEkFj85t
ifGgMYYnT4edqkI9lu2hyoR5Med7UDUIO/YsmJ1l9BMMnN1HwAez2eVNYqJ00unRzBTpn5nKWL+0
q4odOu3q6ekqgVgBPISo0TH885I5j1RiIRESuOUDizZHDu71FczWf9QgxTLZSSOxjAX+2D68O3N1
7h5nnGoKyFQAAbeF6WySqdoku3lsLsToknHkpggt1UKOl+IdQ3nygOUy4eK81Dbu1eUn33hkCoUr
uUbH7fx62qdInj9nnzD+v8toUQicGf/4Nr0f1lZgxp58Ym3Nkv/FTfrHGBY3uCQ4t5L6CvZRNJmc
owC+7cAB0h92SHJSqtSZQq08xTId4n3jtDggL20TPbQ/vK6kcgTHAvuVxvxUe9c/ylv8eWlxm9TI
ITmQUFA4DsT6gBGXsfJS4Ple6oIV3eKKl6ckb1VPW/myKZuJ+qA8DNIsWiUYyutoDq6qlF62Cmpi
Zmmes8w4iazX93uhG+p+zkAWRiAoC653N/wf6w6l/VRcIduqX/YXSfz16frDFfqYTKwwJjstQh9a
dLbqOF50L8hfeZlzbd5qSrBi3wXBHZnirrcLebgINTu6y1CddSqtTzE2mVM314s1+tLHgReaVgHW
A/75DcPVk5tojGthFUr6srYa8dWlgZvnEV8EiZK5nUe02cAmBpL+jQTuA7yWVvB129JVVztKK1V8
oOmVjpZzkdZLPExOYHmbLmxi4D/2Ee0tcJGmZE0AGRlBL2zBdQ5UUttFoD1cxS8y0/piY+7QYUrM
3BgqviCd3iDshi3u9oK1R6vYnWsTNqq9bLUIkrmmDHLxfm/wuLOImJ2sEajx+dRUzWpq/3/uSNqG
uQbL6gZ28Bm+UDGTRjlLYw90tuevvEy8uu5bclHuXkl7kSKHZoIGRDrzMOP/cW1KhNa0ttmctBd2
NQjeu4x9ll5AyVlSNtdbncpbQsKpaTQtkPJqicpZGLsLY/IkUgBfeg8eg3wFg5AmQrBGvxlj4R4Y
EqOFUos1++tNLslVVuk07NpxG7PKIkKBOZFaYH8mQx1xfgZv+eCXT2K4fvVu726RBrklV7Gy+517
tJp5sV4pAxYRp/QcTuCxaEaAB9rRrgPVH5SRNANPoRBjrEXwpXuqq32S0vqbf+amzltjnR9qkq5J
P7ffWw/ibO8eiO2mc4XN+WWw5+GGoIZy7IMu61fpy5dEK4Y4Xi+X6Up8eek+4cK2u7u+A/P7Jxh2
IbMY719gfSfy1uu2JDJu7b7iAzb37qlJP28ROt0tRu+/Z59Fb9tuKGHS7bOuvrWlhSp2OIVJki4Q
KdylbZYq9GGPkynZPxOAE7G+ZmOL9OWt1SkWt7U4GtOD1Lae75bdoMnoX6t9LzS6VHttcE6jyHln
6KeNOxZ0agM408D5aiNwOb5bX6EY47Wd27Ypaeyg/w5uY7IIyJY9MvGJshLRDKA8J/e0hcTKRM7P
XqsN7qcaTUaZ2BEcCWpZxUSvooH5SRpHNfbYqvToS9KUhNn0WKs76RE9Ekf3XfLkd3f9eEE6w/KW
3WPYr3Wu6d15xEQHSU5SVUxyGhTWHy1/taSD/Tpk3DaUkPB/kcmnc51bPnZ35C11zNzVb2PpUxVD
B/SY+RJFVeFOcgR7vxG0aTfOX1/graHdS+K77m3Fr65klGQqRs44rKxaXZIwK8/OAvdp5c3XMNhk
QZMxCwnEcrGfvEqnzPl70PRAvQHGxm/Xx3waK28rVs6mwvm7wHDyifqYhOUzcm7y+ZKGKRVm/C9G
ompuYXVcUlq8Yt5cKKVrJmycLB6nj+yeTFoDA8soaYKgQJve09w3W7Fp8+biXK8t2WxS032Guycd
6QnyTGYoX32yFg8b5qt2vnTAi2r/rrROxbotnOlxCc5ZYhSD4WqXsM0igVS7nuQUdbgE7bYqxi2x
3NxsbRB38o1IKGlJARHvRRsyewd6NPTlG81jYSuGbHOtO8nBQSLUBEIzxVRoqRvzNPvAPGhZ1Lix
1Ym9nx1Vm9E3sXFN8iJc51W85xBrYdcc7Ck14CCMzkyxoAw3fAD3Sxm3Q9/i+PSiy+rp7IXanG7M
Wye3IY4RI8CZ2/MIHGwSNT2yBr9+MXsGOobbxqI6Y1tatWKg1o1VOrcEpPT83L/4QnBDsUOiXeb4
BCEcTxp5Gpug1o6spHW0balAPNc6AVhcvM4uiCFKOUS6PfYY7kmNSI0mOYoZMva1f+AAd/c5yEXS
wx4Ox0Z6qTVaVA36Ku2nYn9MOKKcHV71Y1/6mIWz2QOR2qV4/RK+HbsLevZhe7y9QlNWcOPRdxQj
tNw2jWPzwCEew123waN3HzGHJYwfB8NYs5s6w6M2iifGvrmyD7hVuQ+obf2497xTexQ6BLLgX3VV
3CKWu7U0xfCsrVpsWpJnKggp1hiCopeC+l8mgnFpflGS+5a+y+fbu1oNIykdpWKB9kdr4e6WiKbT
4DzgNoKTmTUmE7xk6Zn+phsepuWHr6/bcnU7rDaIX6Z2E3oCLB9BGUUUimK1oSRLgPCN3YlmldX5
9p9VunJ7SokS4By75ZHcE+gc/PFm18XWEAV0Vh+adVWngEuSFFNTN2vNnAY40RxgOe8bWOWaWTir
+Y0hfIkPORSkne8lKMVnHbW77la6ikt0OTDAcXspRH/Uw/sFE4nI5wHZZjwljgEPyvGFDJvGGWlq
3GJX7m1pbw136TqOKO8drsErYcGrUPjB7jGnrGFC6sCkZefqEfhKz8wT1IlP351d0BrAA/CwixjK
rVEtUdkbt8lVrBPg5vX0ANECWSGJfkGu13yecero0B1Q4dWIk8t5S5xil3bZyjQyk/VTo3K8K6Ch
pPc5SGW2S/gEkCe4LU/3erqKU5RMr/XcLFJv5IVO0aPgZz6l897wHmAR0W2nVp5inJbzupGac25q
w4OIXN5OYo0Jvh+wBKjE4O3SLFDzerqqSarb1tapFa8Lk8y9x7bQjsZwZAwi/GlckrE50sg0dcmK
lqTjSlocH+LN5SLxBI1CMhrhfu91McTv/SuFTzu6e2Wu2PhhhXdN7+7rJmbe7/PqG2J4TpyWKfwJ
epYzit7QEnhC4A2BubCVzvKUsDgDRcakDtuzbZln8dagcQzoMPMmn+92g8SrgRSVlra0vRLmfjsc
f0GN9OvNZVi69Jozpedl+wpQNBxmke8NGyCYhgzuLvCrVle3G5ob1FLM5dm1/g/hI2ls6ONcijpc
oAdWr916nTDFYq6PJog0eYGEU0EcswnzN0a0BXwfO1Otn6RYK9e0bZuGUPjlLbdFk5ZyztRc6/XN
yc0GKQmpZXd1bDe/14cwtaPTMlpFae/geO7GX3VbTlBvdWu74QW0T29zARtyyYJ049/W9gI8XjIf
f32Qstd7c5GdkjkftIw9o+cuO/m3saZK6u2XUf626ZyT8DKPru+Xo7/XJWIdZe8L4bSpMepAutVa
qu2u5fN8M02a2aC+DvP44DVPvxqL4eUqE0kT8Gv75yyf+6ftd3rsbS8tv9mIlq2n+PoUH5+Olyfr
sPKTRn9Xn4bW+fvKvJ3WYWymfm3eS+Ph+pS2s+kmcuLnzSmqJePMggZq1zO3If+04tC6ZsH8+D3P
m551TAInPoRutvOb2dJv1i0P3jbvWM/DfWsAgbsXryNj+Xy9vNcOT8tlL0nWQWPz3ZibgW3ONuue
kdq+sZj7OVKy5tmfbt7d09nbTz+P+87OaXq1xdi9DC6HPgwWST1Yxhdv2lx3Fuc7glvPPI8z56I5
XXX4V7HBLZucM5gn10Dz/jQrdmYlRo2E4OBcn6W1u6RpB8YqbE2Dxfxpvd379VXCx1z92vVXzdoP
tnvvFA/j1PKaOb9N72j78ur7KD7OvWnSjVNvFz+vDgfv2FgFeSIbbaAttqUN+Y0K1XAMq9E0bddp
oBnKK9raG9faYX0+DfJzmPxy2u41NNY9pxXZF6+59rZ2e93qLkaXXvPo2XMvpy21FTjNYHX0t+vX
Q/vwmuY98+HSWw1T5p0c8EYe6mfPvAb18LAIXaibPTcyH4xeVvfizp4fMfeXG3+67iYhMx3vD91F
PUhXA/d7NYzXXmx7u5O/xiY4QesYGr18nNW8+cLfvE6vXmMZ7AZxx+0tk7ZBNHKNg6lLHuqc+PXD
MJ0+pgtvuw6vU26wN7/4cSPanLw8D+1m0AqP046be/VlkHZyclWXe3faTm3+a393pH/xPV4Eq1aU
DNYH77T1nLWXvDnfRzNwGTfbO0S10dkKjI33UO/smp79Ybdbrm/2ak97y0+3gfFmx2Hr1+puDuln
LxldrXacdq8Xr/ZkPyb/j7QvbW7cBrb9RawCAS7AVy6iJEu2ZY89M/7CchKbK7jvv/4dOFU3Mkcl
vXdfVZJK4sQgtu7Tp083jhW6MFRb0d5JnFvAw9+JAOavzI2l7bv38kcU3WMcY9PaAc3cLNzY+7Z3
xejJwo1jN8kO0SPLHfO1pThKXr/puMs7jN9T/F9scloYMPBiW/5XkwUDmntxZ7LwguU2Sjel2Gj6
pnprgu4tx3+6hUe34Is8/EX/PQ1+LBy8LBnOnjBdvjiEuCz1aQeTaO+uW8I1t6zuCje4hSefhcUE
W4tistISVBRtd0h3OBKp4Ya1092VqZPQu+VuwlcTp9vOlSNrNKY2UgfmI361P7Mf/cGIPRJ7deXo
ua8/08YZVZVtOgXahtOHKrnBKFyy2vhWFAThQ23bWocvlWHNabHI7sA6d9G95J6/TtTFne22WeJo
3CXzJr/XX24vk6Hw3cphcPQDMqmJMnjD+KJ4zpBKNuhzhA6P3QG9ZqoD3zPdsTJHa7aSu3nvDrtZ
euKvEG8k0dLNjuJN3KfPfaDfhYPb/qrRi1JscPbrN2t0sLi8cOYcHbJMGJUdhWT4WfZOXrrkrvDt
2uWbKHcHWFPUCafO9R1f8zL/7vjZVFbQsh3SVAxR3h16si9EkMTHtD9p/NSUO3A2Tp3UbswTpOuM
+H7cZFnqxtUHGzMntmoHbmVM8FL6kntWeaP4dR3UfH2ZqR6ZMylTL9Ov7HYvF4aWjWF76Gc/nJ0l
dBZrl/+uEu8LOcj7+V2gpcrstW/pQ1m48lg2LtuWRxOSH8hefPpsRVv+AxaDGZs63xT3k31PuWNm
j/wv2fglSMUjXGWR+UXmscw3tVurewHqcFPVYDMdzuePd2WGaWboN0PaA3uen4jpJPfUz/bJNmqd
5Ud3p73YvtyFB/rM9tJwh1MTpPv2BpS8eKnPP2K1kEtITQMdVFpcavhkeW9vUniNZPKM0et2w2Pe
ugtxeoHDB9Pa7nLpsL3tMxREbVnQb5g/xpv6UPnxNt2jGSHpnOTn9WP4x4VSzz0JQXGfufGnj9ZM
s8iTvq0OQ2EGeat6AMcV38CSFNGNc7WmPbiOsQTKfCmBgVN+9TseiHQUoiVTVR1ajQfZ3AXtkLjA
AmX5PqVLUMeNOxbvS1t5+De6eZLRe5E2TmH1XmsdjUJz0XDuxhvOagu+GRTYL0s994S27zojxgoS
ayRsWW5P5aGMT2HzVo6nujkWw3grcL04DvqwmCYjAOFr+55D0RCFrCwPvWydevgbUrmjEbJg0LJD
DFlrYgRWzDZ59bPVUh97oeulay+VF4XoZddljmFMztJ+AKnlQ+OFTk3wQkL/UgsgEvyIT/ENl7Rm
c9R2cQvv1Akd6A3nQx2dM1uL9u9DVbZ5eZh75k/92LraQH1eoWZxjB7qCAWoWbbRUsuRpeGM2psc
TGeEN7aTo2h0P+aehteis9DwUy33sPVu14eubk1uOplPNbO3eWrfAp2KcfljQ8++enXIunGkeLIE
X91o9kNe01Mbv2ep31RV0NfCMzRz12UP2fCgYHU+yF010D0F2o7a+1jXXTyvu4jZNdLIzXrL6SIt
iACzW5o7cfH0/3z5OM6CTW0YAnRuVGTA2Qrbk5wnw27Kg82Dyf6YQm/ufT4D9Zo3jvkfgFbt5dlI
atXORoKUr5ZdX5eHzg5S+ml3e0QUtrHPp7c83yMKuD4xtch/bIJp6hajFO5k7UGaSKaWLDAx+LYZ
yxvvByMYu2Du92N1w6z86UjV3NDmyMYdRrixjmoFnyy8/16UB2Og7gA1GPcXtvgzUPZA4w3tJpfk
84an9xmmjbuS24M76G9Tnm+TxGdwpzIb/dSqgixJN2Gt3ziTa6HC102yVQNHgucLKF2nScXU8SWZ
cCaZJh/DpfQ1jteKsuV+ImBKZe6oezLbmkcQJJDyTYzSp63fiMpV17xlL4vYa/zIo+zGk5iXNur8
y1aBjsHbqTBZirUjgUGPFHFg4zbzy2zv6V/Xz8QlC3g+1MoZMqJXIe+z8oDAeoZts0+WeCHD5/VR
LvgzPCFjM/0rskezkO8HnZr5RBIjKg+xeFn6Pey5xTMnawPjFkz6ko6vDzmenbJNQ+FRe23S426w
Kjny4hC1h6l4wQP1+5bDXQ1ogDDurfZXqvm1fIHr0rvQLYzY/19MVVCLUB13DK8Gfp+qRVp9SNBp
9lDrx24MdIgPm1OT7O0puD7Q10z+mOnZSCuapiW0qqxQKw5L/ETkvql0rynYvntYXkmjH+eldnhS
OU0LXMejG1Du0o6ig5l6lgWkFRqafZ/mNDTQnbS0OMCQ1Nnr1L9imqkAX8NuzPPySLiiCGrwHiFT
RvTMSBplrAMLkeIw6oFEV2TTBiQ4RdHLkr5eX9EbI61RRy0KbRhLjCTzPVA/n4JmebOK481Dutaq
fpkeYRnoQwYQjM45q0MiNSNuuY2tKzr04efPAgG3+UDD2NPrv9BIwtGGGfzFP0jCOVrxancU/NGD
rnkZn7Z5WDjxbLisvZe9W07/VEbk4taChIosNM3TD6NFHBvYtesgcIsqIBTimEtyA4pcvGrns1gd
wKZBc3Ux46plBlCha1XvFt4wX1qEunnuRKm9AV1UZImriMK5c0oQDNd3DMcNu7++BEKYqkcN44Ss
H4AVLEvailnFwSynTdrHvjnXnkiZMzVF0HfdQfSamxStk8l+Q3nhLQc9erXFg1Enfta1d1OdbopM
d+fG9lobpOHiZ9EzKUu3QPwJ06tpOl761SxnhGRHJtyF9YBGwptp4Ss6bM62k2U42QSwIIPM6O/A
K9Zl6OMtQm8WPjFnEGzZJh43HTVcylqvNfS7tOoPGTZcSurP9YvssD5F7du95uhvRofe8zF32HC/
WIG+/NPVmo8XmkAJcl9PBWDRuJsBiKruJw0jMCeLQ3kbiOhtBMYjLZxXXD5SelJ4KmsWd6CoNzT7
X5C6O8Z0tEH05TaeKxLRRstPS2w5LLCYJ+nP5LHIdhVQP6CR1xPQNMvHKCs3S1AhiIUss9anMQLH
XShPGX5PCK5qKXW/4Y92gVOnXPfQaUEGdw9WNEKwOuNMiOajJYU/gNaq6Owvvdg2MT7G0v2oznYZ
AcMkcmeKPnn0NkfCIebR6IWH5c612jXDz1KeGDecvH3DK7RuzGa/psNPIIRtLZhvW9mNSPGShRW6
yZgtDPgssc7v1+mU1knbF4d47HyZiPcyiZ2hbrC4v/TMdszU79JoK9LEzbp+M5P368f7Aj5EQoBQ
aIQ5OKh1CU3VFZYQc1EcuLIB+w56smX6QBgGW5tNOIns5fqAf5JItoUR4TXRshyh5xr7sj7PSt3M
i0PFd9ikXEjPMk4TP/HkVcf7zZNwS/iSRJoBfNoUNa5Iah9lwjcu9jrFpyzktw9ZIQYrzi20SElx
r2NEOHWzTyPp8Kr37S7ZCnJMh49sIAhsjknebYup2+NAJv2pyho/zzMXNU/u0r01cbjppw+zes/i
4eH6Yl1wFwJAWtj/Jm4I/e6Y0irV43AoCxUn0OSU2ieGBA25p3is9/pIl87B+UiriITSyuh6JouD
HoOT3xnkbZxe0nl2Gp26QKa3scUFs/ptbqvlJxpXbwLg5EkbD6SUdCO57jTz7A7o4srQWzq0NBC+
L7jUA6luTPcC/EVHTQrigzNqG2ue39ArKE9s7D0glMLhNm13wG5mERTzXrPsx+ureykQANVCbd0A
akTMt5qsMSPvQu0EWIYckQNKIw7G46npcmcmFjDUqy6qO5hvm/qM7Fi34RFDYBBtmo7AU6eu8q/F
eLrxWRfPF8wfaqIQ6uMtge/ny+QVpOpdhF0fY2+I78PEJUt83zG0wsiQsxiDXIggXGI37FsXJoF1
yQG4yNCQQcQcEo3dwLYXzQMFV4JoCYAMNMT3T0KFaEm02ZSHXn9Djm6j1fvU1A/6ECh8PYSjV3fC
I1gOke9Lwv0xP9XWAjaY3/qUi4cEBQsMj75ypAvVCT6DhZ0ZdQWfqTwkfe5k1SfrxGYufXVeInrs
q84xxYv6p7prt4l46YQBCqTfJBNesyj2OX4ihxsA8iuCXqERxW7+z0etTIKedBaAsSEPZkV9XNZR
f+uaIJFPEcod7eXYj0FVaW68dM5CYLncFIAJ0VaJY3f99FyKvwWOjakTw7IM8J3f14fnnLOJLvJQ
iSOenHKgxHHndDeVqQd8Ugyv4IRDDneGTTOo5ahvSuTihGESaLOXUIeHDlpbHJKQ+Z24ERBewo7C
xrZRqA4p/OvqJFWZHHOdkPIwyg9uu2nGd0UHolOrsFyNs5h7c8iYg27NwVQGoCeQOLm+Qmv13peL
QQKU6gb8HJi0VWDRmWMadXgI55CQIBvB6VUWMFgVyBINRMLP0HoVJfPRc9Kr09GLosIDwiHjjTNz
6Rz/9xWCrEIBY5aiEWZbAqgGOAXIYodf/h1xhwVwdX3Ofw5mE0Mwg8C+wmvpq0sjtTHmRd/JQyv9
vnFLXAK4Lav7ug7hzevAlIn6fh++j7c6hHlroO3Y2OI+NMLLrNSdSLGLIw2Z0MaRU+7qRengbUA3
yl+t6YQWLgcDeeW6/tkYzEtT6loaQeYdPgAyNV5lnp2WbpM+jkux6avJGZPFlVYPfvBvJMacUsbB
lGTgRWEM6txhenZIuuWuC1GCUH0OMbKfyXQPuLuvjAFhiuakidi3zX3Kp+c60zdlnL7zsdqOBk6/
RDOOJnMaA2kAgnuD9GWp76qu9RAXUPGEltrIi7PqH7wA7YQjXi6qcpfoo6N1k9Mgz3nMeuHmLH0y
0hmA3sb8M0e3kXTFvYf7ZMhz4QkRVyE7ORCgyH1kZN5iItOLNLtlxm6XJX5Rlj5MmE7ee03g+n4m
EfWqHHqEfNyITDgaw1VB8q0xgqh9DuPfEfVHM3HN5SViMEAgW2qqbQzrJWqPlODZ8faU9TG8uY9a
aSTVJqdDRoiHEK8azGkn40mMJ1Yjj9WVrp5xL0Lya2a2QzXi5cmrgrzSLl1har7RHkmBIGb6qBne
DMpK7/qh/dMPqkOERCx6tBhI/a/uaZymyTBNBSwZeyXoYm/usBDwLzGi3+sj/Ymzvo20TqGG2PCo
JqU8iLR108Qflx/RdBp7f4okTuPeym74+EsDmoSAjQWNYsJzfDfSi5YKsyGYmqm/cm1wK+O1RMmM
EKOjEh5VYKc3HsazLtzI8xFXWGco+sIOywqLiQRXBI0CeE8cREWqX1/Lr0YY67t/PpL5fW54cMFi
zVLD1uShU6SAj7inPTRMjAUwpMoB2+GntKIbnu/Ldfw5MEO4hCQjg6bq+8BEi0kO2yIB505oOY0z
ju62viIgrHFxzL725GA4Nc9+GiR/aCV1rLDa6vazNe77+tTFFgDeG6oBgqlPNtlUB3bxQZH+i2CD
Iptu4iZxcQpne/bCzIc6pmrZAVQ6wnhzNsG6OIP4HZJ4ay/Gc1l3boeESp9UPstQWz6OiKzNoMdq
6PE+1N+X9NYKXDxWlKjQhOrAs6sVsKfJXIpJysMkB6c3Cq/r0/vIHsD397/jJiBG/yvtEr+auNdJ
24spC9pwdjXr1bCyDdiEJyCVFLRBAxG0caxjv6qAWnKvYYjv8x9s+MxgwTpSbksivDgkDrW4iwWE
LymI6SpeoGhbZxbVY6TsTUIDnVDwXRPChlO2HM32Ny9ix4xmh5mlM1TAbcMtlvLyIfxvJdZsbD1l
o2XQWB7if+pI3kGtVSa2sqUsD8y89kMIl9Dj88bRv7z+SoQhIBDR12LFlk7E6piWHyKLuE3yXiOU
7tpowwrQ+Hm7aaMQmsrC08xii/xL2/Jg2ALmhMkG/Yi9tEOGH/ciWqob9uYCgIeCiv73ZSuHDM54
6YcM67GAFrOLI+29WH/KZmiEGgwMR/svkThnpqNJBrfr5/BPvL6F39cFBkBfSsvFiVokFeAoQ3WG
39tEWtUozPyQ1K+ieJus0jV/jeF9W73my880ussI1Kl2tylgixFgJDh902IElSw9tZ7V8JLs0NvE
JaYBgRTV77CrVZ3faVm113b1UjzoMfzVTDwGWHt9h9fa3H+/nn8Fp+jHRta5IxRdZmIkWEc2QvLU
prAH0QGN0ne1bP0p/wUViUOHOvebfDS93KKuXnU+Kd9D9lwQ+kCtBG+vIoCvDmNp1E6UYY5Y/bLU
OWInXbqyWH4v1UsWAjFc//hLp9MijOFPgVBlzVs0XNRNMvD8oAAZuuIrAWQByoTNtY8oshqPU9jd
8KyXgOf5mCtHZ4X6aCfMxpiFX2le0X/G7X3YK2CvNfzGBC8BhvPBVj6utLtZxpaVq/QZILWSaAI/
Jb5yOdeX8pI3tWC3GIUqkRG2imISMyz7kBqYFrR1fWDgoA3DywDO9fo4F5fvbJyVQY80G10ye1yW
pt0XqdqwTOLVsT5om8CU79cHu0B72tCD/M+s1tkJNqYjhRfMv/LE5FhDv6f9jSs45adO3CHx48Ih
JG1wMwGzLor5ulaIxSg3dJPjj9XOIV+R972Y84PU4k3WDQFOiQTUJMlf0o0b7kstaGM/NHft+EnT
xl/SfqdYmLD/7Mz4fwE8kaRB7Eyg/7P4anfTLsKj92ObH3Jwjzi1oPjrDAE9zNINu7yuefp34nja
yzIIUKDxJdo9s4aFUWtFzBpYw146U2weBB38JoTmLTIg8Ej2Wjl5NDV9Mkg3t97w6J/LoX4LbZRV
E6Sg38YFHjeLH4d6vMsk8UtxjOfwwc67U9xHj+jJCV/b7wozvMWSX7puYIOEDVeHJ0a+kl1n3x42
RYKlYmqZnqZeqajtPNvx9C5EcBCHpzqDLtLch+wDnxl1sWshKzlkUIjOwW3cedGxcLw+CUEPniyg
YuVYioEZfW/hTrLqhFRPnBMXQfugqbxHtgXn7VEYXlgElY2YrdpTTkR5PmC/EAqAonyHFgMiONTB
OqP11g62M6S+DjUqMhhNgCtY1vtRpA5yyDdu3tfjL2vsinyqAN0vTORVVxegKeN6WYwF58D61bD6
vu7ejS70oJpDDvcjYuKprJqdNSPrkkK4M0Ng2m2QTk9VAgdyGShVZgGAAcI2uyusyUGPvjs7hBEM
RQtG5zNlxAVAcCKOaFXaQRNjIsBtBPRDVaY+Czf6iCSPFqL0oLQhWK7wRBbnmzEZ9mKJJ6/MIg9P
qT2NS+RS05W67sj2bTZPofEsks2MnMAQ6U4qxR4gsohP0LEYTXFg+uyT+L7eDG3uQR+ttp7llkrW
7YZsb5cQSssjMe7t6U3ldkpjl8fkLdUe07DyNAjt7MKTdeElceWpaRjiBSrmubN/ImnxjIB9TyEM
5eVBG/aKw6F246TLEYFUqpkuFjPX+QPYsCaHWrOyth1k4y2C4DSMN1XUukrEricnpZWaw8ijXf7a
08bTxGHQnpjhdRXZTJp5yHHnLFDSirRrObkXeh40JuLxap8kSdAj05ZnH1DZHwy1BmRfV7oPaB3/
KJbCZeCRkMuZsaQoUXsm9AWhrF6+snzwRS7A0eU7YMKRDZtG+lr8ua1Tuu0ZVLxldDfo5KFIo6dO
tD/rvnVy3Zu03J21/seNo3gJJUB9CD2vbjBlAr/jM5a3IR0owUlE0JS0syNQudCDR9GLz05ADDg3
TpJyL9M+qvKnbZZHJTSz2gB0Jsv5w2xDnju0bmTQG1jikr0R4MNRKQPxFIDM9y/TNaux0PMiP2AZ
rTx1uvETuqEh/QCYuLEIl/z7+VCr62gjC0XKXl3H+vXfHJwBqbruqEPeptLjCILgjKvlbWKlb0E3
VFu7Nkea5FZMdzGSgebPFBwwA/lItSpnVjYZa140yjJAcJG2QbssvzTauHiSAZfVS2YjoG24MwEL
bqyB2ui1STofeOUFw3Ksw4HjIHTJu0qdI7KD8ST2yxSdwFAsDXLqyV83BtVvDLoCPE02dYVUs431
13EALq4C2iEr3LhzzR0gfaihKrN2Gplt/v+GXqOfFtpCQx8wdEZ2UXgv6ZsyrO14LES1A+RawmQ3
V7WL1Mb1kS8af5XvBT+rI0YTq9OWG/PS2ykOdtR8mGHyaxnNnxSTpFO5CyG51eNip42vy1LsRfGq
yNspbR0GjwqL15afy1B6KlrqvnzdsYLcomw+gRwfTZCqHbSWWv+JZISWV7uOCACICZS/hHJgR4tT
NvStx6ajAhJW3By0xPQlHPlYghik2X5KkV2B/KFKs5NrwioLci/Zx4Rzr45Enm1U4j8uHjL5YcGd
Rku4vb5AF4Hp+QKtKCU9aSy9NPqvOwCFMoEAQkahh/6dY3/U5R7V205EMk9lVaAjuDH6RWNwtj3q
52c3cJDmOAzR+GV3oNNU6Ab3YQ6BEor3CaVqoICiuXLBb4U0dpGJUy7O1nSX5vXL9Y+5ZJ3PV2Jl
DSirZzwdP+VKFJUXLkygij2Qf+6SveJmeyO4PuBFo4uGZRAcQNYJl/B98i2JNY1EXX6YwpdOHqn9
Cr8qNFTP9TfYK/2rAeKfFue/sVb3wOL5uIQ2cHcRvY/AaTrxP0IMJZGy8EZ4vShHsjF+GvjLIlsX
khlf8H/wX46NdNr6UDcvXbV4pGROAiCB5xOAhgKNSufLeFG3qHUHaDuYeL5FdJjRz2kxXSXYhs4S
jC80ly2kKRLMx4iKL8Q9TMNDMBA+gJl3dPM45Z8mjnjdpU6NsqAX7PxQzg4f66CB9Uc5Id5mdNJy
Txcci1aiRBG6gAynoRwdSF4t/t6DtTeOHEOoiDH9qMZuA4l2XOuKUJ85wjvUFpnVlk6vy7hTyDQH
+OkmiLr5SWVJuo79BQOs1KnIG+hM4ntO8IFl+VOhbGAQ6ORY8qHAY6YLN+wWVaFS8g+evYB6RD2k
wjpsPuniEMHGFYjEIRlaoreG/MMh9TGTyBuBPjjEPQBN+D+rVu7weVFpArclboOoaBReIW4RdxcJ
FrATliEgzrfFl608u2ycpEPZVbhsHCRFnKAKM3QXqAwJsYPWGl+UxmNquKfyzrMWo+rO9Ce72lRM
usZi7wFp4+XFxoYkYZ85HJvfkcbJ06DVzDt9tApHzNWv28LIS6G6sJG6BH6HOHIdDQ1tNvZplOCi
9HtAA+wxxFKQLiBy4Pjm67fyokk6G2x1K3nfzuFQpfmBoNavNWuvly5CluRWfHrZ8p4NtLqSdleh
JlhEAAHaEbeQDEdUFijTx1qklo09/KI2gSIGNFdE+//fLFdmv240mZoSs9SEGlxJ2pC/wjyvD3PR
xJ3NcWXfJcB+0Y/YOdBGTXfqmLrWsngD1XB9oK92D38YuLORVtZ7CFPQkhFWk4R4wi+en8sidPrR
04zhVVXfyIZvyAQuNmIbQ2hek7QqZlDnp+nTDWQxydLckax0I7hcxEt5VCs1zjxGT0aLu/2Osglp
gmCWJ679k2moZG1e9WxGdk6q3GUBBAc5wqNeWyrRxLv6ETg6bbxWmigeTKDxGTYRpIi1aaLG8WRC
ToJbtgF4UMLtGMYNfwuyUJkloF8V8BXoBAfvExrHfEGFqQkpAX6YGC8lEpUaFN+II3KV8Jmc1DSc
0n7rjPqLmwXjWDWpAz5+n8OsW0uzxe/sJ3lvjD1ULaiphXVKa7K5sQ+XQObZNqyRbZdNIRHxF3EB
zciMgnr7pCYFo3YrlLhISwiuo8TK1E3LXqf6mmHm82Lz7LDwybPQDBBiI2U+ZWejjrz2Ecpa4GJx
l3LEoYmJQhcQWoU+eBRRVBbnyKE1TpW9LnKv4n+Vu1HC36h/nwriK0PGkbARSCLSFiFw5gzTjXDo
Ikt1PoeVFchL9Ge2izA7zAZx7WiBeBMQvMd86Kdp/sbS8cJGxTv3SI/MW/le509zbG8qiE4RMCBU
jKqTHd5DXuL1I1S1hY7UQofKcuMeeM2ABOX6Dn89bvvHTePQdSmBB4LFVRxRmYMGKghfbKeodWqe
pthwFibvWv6IyIJqv7JQ22kaAtcoQooQUuVm9Cwk8YBsYx01tMbvzIq3IzxMU+zQ4zGoNGfS0GvD
RCeG/NfSvZt0B+4i3jDQJnl8T/WtiWSnxiO3tD5ydCQojW1foJ8AyBTT/NtKf6voAdlkJcw39BNp
4Ni2Vd+j7vXv5VH5UuyrxzV9C4nxptUXZE0XpxOQFDSVE5kQ8jKwFnBy1xfrgibHJkLF1Sh7siGq
UkHZmc+dipjAgFe5ar0g21eVZVn00Kn4Hq/mflVQqEhhmLw4k77SJ6iJ3PiGix7t7Bvo92/ootaM
Bg4iFMfMYXRxUdnQmtQtUdAG29/MHyCb+rhTeu79ANCNiAW6YJVj7Hm1u/E1F2JfeHJdMIY8siXs
ledpEISmyVTga9g/5oMCUoi0UBdA0morUWb9UVe30K9y2asT+23ItReyeFFqthoyeoehj9oXaqrF
f5VAQAgt/sX4Mhae7D/torhxYy7ZKYxvMjxMjDQ0KsW+b0AuBlOziQTwmrIN0KC64uBDlUJFgepB
+63uMCI+s3iM7cZLSvTgmEYP9CQMaJd1EMXHmyi19jCjJn4I1lT5jBD72afND4itasTuYg8ViQVU
emPHLjhxfD6H8A0VnZjEavmaSdeSeoETT6EItqTPR/jIR1C7ZYYeH+DGGT2qxcugZ9FS9Pp4RsVz
HwnInF9uRvQXRHhwLzqlhirWpDpbnZ9sHGMId+Hoq7LfG6jgbWGxU70ISv2UIIAQU7ohBegNcKpQ
dpssEEX2qhTz5vw7BLQV5uSqYgPAENa+/F8UUFw84WdfuFqvOpdVa5Yod8VWx+QpTn4PpbYBPID+
LJmM3di/ete36MIN/7YmK/Azah1Z8gk7VIVIdSAAGeVb1bxU8a1a/lsDrdw7HvTMSWZjINRHATOi
4gDhQnwCeX99QpCmX7qzZ4u48jIgtCdU0cHLMP0frYJ6WPWtsH+kRfwwmPWO5bpjcjTi6p4hRnBq
FH1Mzmwxl8kfFtDNbN/H1sFuxK/FeGWIdrvxV5ynbt/laMIhf3L6VtPaZxHkich+F0XqmuNe1VRA
M4Bf7od27JroHWNrHxT67E6DtKYhPgLTuYZ3AeDo2ZGiEEdmHyVgOgq+kV+O3TEtA91wo6a6B66P
7ARKYnBGlvFLVtNTM4eONmdQ18pcVbqgoc047VWLmAoVH3D2UPEIkFAocN0U8ScSrBI9Heogx622
QCuB1B+pvcntDvkCmDD5qey5ioDxa8DsT6isJsZHHkKME9emQ0od9/EYQYyaAhjg3Vs37p5YDhsz
jE6L5JcS3QCFmt1jn3ogyUvMe9Qn354cVkCqhz4iyZ533pAXfpn8mtCFBMARoSDgZGJ9WK1vR8eU
wSogX8ZPddO4kG3nTW+7KK0vm6NMXhWtQ0j6mU9PBQpYBAJHFZOrbj1gdIBjY5V5lac2eafQWuP3
J/Q9tgvX7tA9RqI2og36wXgbewLlHx620p4iOXhWj9KFRECtn26GevCSZQns8hkddra1AlDGSwTi
YI46z1KtVdoXFr6gAMbGPyzU2IDgXoajRf+ei7s8L53GnlwdTYrm+ePGYb5oEBjlqnQS1t9e2X9t
hNLJbIFToZesi30okp3iMpCBtQul29IqNFxqzc31YS/wWWDyLSoYgWgJtP53rzPZE+lkiVFhhiB4
KOUjyvxsFNirevvMx9yvj/eldP3DzTJhU4hPiICN/j5g1wgmFmFlKthTxAywBcB/qGSN4SeiS8Vu
ZMh4IA94feRLIBpT/W/kVcxeQCxmNSNGhqxQFo99sofWPqiy1rHj/hSFBzzs8MUkGZN5lMuvobEC
laJsddtTgKs3U1e0bwqk2gnZQZPv2NB3h6iTVhk1y3Saug70x+uffdGvGky3vp7Lg2L6+3oNYGiG
Fl1WlXK4IPe2mbuR9lDY9wjero90gUCBZv2/kVb+QfY15xaBz7SjJ0j4FcM07UNkm5AnQ272+mCX
MO+30VZOgtdanDcZRuuRZUC9bkTeoOWI0yc73JXzvkA/edBHSzQp/Sfc1I3h1TH74xieTXblOWaU
fs2igfvVWh8Ki55VjiIlUYZNl01vuEYHjj8NwOWh3Pz62F/ilD/HtiwUwKOAF93Avm+pUeqVzXV4
rRLdvuT8I0cmWHR0o6G9HEH8SVGDShuUTUMBmaDHUYi6E7t1KrAQFTIHNTcAvg24F2iYyx45sfn/
kHZe220rWRp+IqyFHG4JMJOSqGRLN1g6toycM55+vlLPTEs0lzjh6nS3T7tAoGrXDn9YFVPqRZlb
OODbhuQwVtp2jJd28lMn5aK4WPnT73iCUom4CgRebW1rg6vGjwqWDyZ/1/e/8AKxh/QL+sN//cKz
ozZFjZPaJR83G55I3JWkXNr1+zRsm2TPZKSJLDhNHJ8IjMuI4g29XTLZGoUciEai8Qg9lPvvylNd
jLCfnuqsiracpFGaiKMU5cuofZZH4OCoCkXHGBm2u1HfX6dzXTy9gHFJiGE6KefKD0aqNlDFeBF+
IR/iPCek/+rbo1w8BzpqTWxwY1er2dKRBi/dZJW8YYobgz6nvpGVYPP9G7h4wj89zdkJd7Q5iqSZ
jfcvFkJEyOLuJpfhfF0FPF8+4YbpAIcVfOtzSuOYRookl0YiWpdBN7s5dhBJy5SW2tE4ijZKM1L/
k5ZYNC/CrIYOfCXmmxeP+adnOPvkWR+DyjB5BpjS9OTETdO8GgrbUSpWTAuqtF8p/R/iTxLWVAMb
UWqiPaLH/n3fg+JQLZRRon1+l/XlXUwziNyO1nLK92pbxgqz5ZIPhfTBxxPFTldViwF+cl2+G7s5
t1dGGrqI1NTTkw5joRnWJndFH48eXUMZ4SfudgVUjB8mG9qdjjx7dJpgD+RkiyM6dzAryQDInp3i
rTBk5kvxrdZv0jxdf783/pYntDizpmbZFHHYsp73yexm1pTaUBPQ/nAqishFuAN0ygQ8AwgG3ee5
W8lMIvVyUYzahsEN/yyZgD5bvLoRHhi/FKLEWALuPell6qkQ5hzgI7Ka/8SXeNUxW6nsYAUj8MrR
vrix4TMhUAhtzzmPqJXRy6nfjx9JRaOdpkBMWxlWky5SrH//oi7va6QDQJVC5/kLnSZLkl3rksbV
EbzVw7qbyeuzzJspCxg8TST9Q3GcIIGQLEhjIeYCV55AJGV/XSAsbqK2YTr6xxzvU78oruYiMoMZ
PcQSJI19x3GicCTtF+NmUe+P07pHCeD6kOXcQFLg5RTZ1jWUZdD6oK369e5KJqf1AQlxqK12j2Tn
UrW6P5Sr2NouMRT4acFC6WkbZUF8J6qOBoygKAJoXinhtMNkeDV8wAefKWwsqT8kFT05uPvMxUxT
IEnCyHdtRP++f2cXd8in5z4LBE2VmHZTi1fGiDqXngzjNWTbciBFD4Lm7ffLXU5zoUdqKswW2iln
ebU99K2cOD2VKQGFXdKkUBf0Y94hyKfv4vLPRHRJ42ZH+nhl6Yt3zqelRUz8tDuIbI06MXs7jCgM
qTtqNwaf6LTS5xDVYRvnW9HzhtYOcocf39mm2KpNyt65ykS7vFX//R7O9kteDok0Dw13rrzWfvrp
A23FVH8KER8olaPQ76uczs2vpFgfCNG/TgjgGeKBJfhLZ+9ArTJnmCdeP3G/wNo5ebPjcDvN45MP
dkc2fbe2Jahea0Rqmzk5Kp21Bd+A4upOGX9rKF46VM+CxRoqtVc68wNW0ovGSVxbexgXwUay0KVA
USEId6G1E8kMDuGu6KowM6XJRNYTZfmmSJaNhXoFf5FIekBkeoNpuI705PTavVC1tRkeCnAdvYZW
coMJAHryzojCp/3MP2Cge/+6ckTPdTRf66g+aNYHYPwDaxe+FdZWIE5q5c0w98Edl0eIToOzHhqa
iLkWg0UJn/LUfy/Q5hUguVINlkNSrcJsWkvZP2VquVGg3YYQb8g+ymvtoEslJppAyNXgyS4osV/3
oyOn1NwCFV5FP0YNebThjYYlmF4DpWXoLVdv/UtnXbdYi2CFfsSHKdqnAyClaW9apcV4CX0A6jY0
/KplLK87Z3u903gpqfy82FlOFWRhJ+mVwLyrJ3W4V9NtH9I/6W03vy1qCTJ0vOnNVxCZsg36NXis
dBINEHuNvcuY0zWh707hOtasK5X9xRD0+cnEa/r0Ggo8GZHJ5DX0SNNSKtTvYyZY0UW3Hp8ju1nI
+YmL4vvoc+3dn9VV0hDpcp/zOnx13aChLOadOZrFoCWewmuA+SuLnSPG7L4vLIhtwJLyG/oXFl0f
ZgQZ0zzNeLy6rS4hARV6agh0sKvINc42ci7ppp/PYH+oH8Qxmt59GFUjLLW1nh8z67XvT//7t8mF
CyAZOAYaPGdhrNdlLfBzJT3QK8dLeAHrDZ42Utf0/Kr6yqe7dE4/L3YWqucCa5zaBG9ITARAQfFf
myd6j+W8Hvvj1Y93iS6oMC5gOqjSHJHtsyuy86curhQmTlC5jooWPKjMLoWS+FCujb73EBUYag1O
5uscq2safkfEMW4aWqcSnSoZETEH7k+vDiu9bhCNflN10EpeE9q0bKhu+xs6B74dL5I0cKtUCJIH
i8ZHWwraLng1dIIZkkOKK2BimydFe6iImnX40IdbYMV5uNXGR6n2b+b4Jq/8KxmCLr7d+RX1+eef
fVtdmtPcMsXPz24UQgN32SJRX+Z0FZR7vVmlmocFMIXgH79yoRJSDlLy86R3gTS54DLrcttQeGTD
CxY8OxApnq/0Kwo6VTtIa7W8pZxcOm3qVj7g+vpdLtOlLf8yfwzzYabmKORfaM0G6SM2JYuoHK8Q
Xi9R3sQsE4aOpVEBnlO1oiRWWrtlqhnQHQsXziz6xe884iSvrPbQyMgS3RvTTpE2ie/lg6vUV4Ri
PgRE/nrHZKlQEmzUYs45/ppZSLMZFEwirLWvr8pmAzhIyl+rfnbV7FeHFGL0DvcYWSf7xHZ07abY
muXTlNwM1VuTgY2Qnop818F41hourGU5rK0AkZ5FqbhpC5HdRS8Tt21Q2uWdWb8wU1Eqy5UgdTKb
cFu+iuyXK5NmIfULYnTBugbioYZXfurF4GRD3UEywhQY7bNoXwZVSNHK+FK3SL5PtVwtpHKJLrgD
+t8WKp7UvNcYKJfPMBLUFuU9w/4P0dRPdwxKXWjEOYTEBvrMwBULiEbKSzcm33aVad74vKQkvfPT
f5I+ORqxtJKD+8EHR3MzIeWaAdNLUnlhSiuIcR7wR8TQi2U5b5txJUWbdtpqGelqtayKt+Q9JX2u
pwbElTeGvTsGT0O4jbSVRrtORSJKjjZqOW2imWaS9pQK0Cz9JXJlkIGvIVeeLy3V7IEgE6C5OJfx
CoscW93H1qsENyYQGhiIZgWP6vCC0uwyokSQrbtClZdTem8P9sZsTz3oqw4wZDbHzEt+6c0usPJn
B8XZZvqpGeE6gGXQwCu0b0Y9e+yk3O2UgzQ8RZE3ZashGzwff2uYQr25nHJwRMW9rj8hG4I3ITGe
Dq+V/BJCBTojn9m8IcTtpDhfVutmdPvsZBj+0pxPg9OvQolANiz72JWdhe4jMXDnM7apAIagc9AH
jx34YgdhTz1bSzFS7Qyr5L5e2NJb6NzV08nRYy+zdkbyq56xWjA2bT2tM8klQx7LJ8e88/VNVlQr
573Ps2Uiyz7pZPVUVsGd2hBFjVa/LUcE2mLbl6+EyItTXKpsiBAmohmOfFa0GRxfvnYqEOHrQFpK
wdoPVlFUu1HzJ8pho976nacOG7/xnOBYSEd5GhbhULuthT3FW2KsgSEa+RWR0EuYPBgQYqysyTTM
zxkahlNORe4kRO4nrd5a9j/UNGSYKCWx7+L+Pp282QQG6n2fDFxK6FhXqF6hT01/VaSinw6bHRf5
pHesqx5r1YMEk5prVfe41ebMY45W8yaUKx20C2ItSMjaRBVES2AL22eLWvoEckW2koOCtjnMpUOB
RndoruMfweP8R+9dNTwU7Y86xK/kyve/+KL59gp1HEoxf0WXoVScOopp2FbA3hqkaBm2LsHKfqTM
XmuumD8GZEZXQbAikzu7N1Cn+ffCZ0OXGNE+oBMsrCWvfvyjlm4L5ZZqZehp4C6QejejFsyROw1H
/XGeT3mx6rLTNNzN+qm1fmq+221HUIAz8pDeWF/5JhcKfJWcEO1POEKAY86eLkt9TLN9OnU4sUB+
hZQy4MOgv1/NCM/to0W3B/kzWQE4Jwgw5zNJvWsaZ+yq5OBT6hr4pDjrnHK2U29hURCFj8jwVwON
vrU+LBlL1MVRz5JlEb6H5m1KBtP5rx2NKKqfIg73pn+MS3oS/wgtQvDY6lMLvsuY14G/llu3kTyr
fDLrfRvf/R+ODlR3fgKNTS7Is11cEj5Hx8qTg9lwY0/mPrR+52biIcKyKDRkxJ+6BIBIW+6Nqtte
WfzSbmLcqasaqsw68OSv5zaXRyHHkTFjBSMgN9pSFpwF1tOjd7sN7kYt2cnWgQ44oAIEK/IKGfEa
QYB0o1VXeocXknwUiGRLY3ujefRXUjZOcRNUUXIw7C0yBJr/otMpbT64eSn9uauwqo8B5flZoguD
3BSqIPJf+MseECyzLoo0haAIZnEBe5/ez42CvH9HWpT02McoiVto1Toeix2bblP1+r4Gy8GfLUon
WaIf5CXq6BpjtKibx3H+4Rs/pQngbl/szBll0GjvZM4i1ioyfYRz0KlpIxfRfKEgZTDr0d+bZgfl
YMgQLmhfY+jwaHYS2Lyy2unoj5gQLIu3IZvf9d5ZBsMmhHpXd69J/aOZ/eUwmCvKiblJF/BdKGar
ylowgk0iGUTHK/NRvS09Bskr3MrWIPV7vabXf4IrGQuRh3bn9PNGtNZpCTnKC11WsXKEMNoHGER9
EkqeVOdGSUKA+mOI55IlaCxAdpkwyHG1pBabAFnQN5vFOJpMVLR/y3mJlvljUFbLkUEfjOCFNFpu
BXgpLIC41tF2yDIyW/oMdglVvgPiOJ7KyGburbpzbwH+2Kcot1YWWVQuLfrh4PSvNkmuzTcS3EhN
ary5TY/E26G+xWnci1GtUPD3iRVwNVrpTnN5LE11myAVqpxsEDOGdMO3X0fF1pll4ClDtJDLH2He
bdOIoYt1O0p2v/j+qF1qT2NvASUa7T6hQHOWMYxhp8pDR8GcgZTXbK6sedcruWtkFXmivrdlQDRv
UpyuILSDpAn7dtGlziJNJ8HMJWVycD/hhgHwqZsSJeNtUNhoVUE7AySTvwwaNuc23jJYs33/7Bea
GVyvwndBJkqoxllU76w+dKp0+KD7iZ7tuCahmCo6++S59ZWr9fJiOgBd0hjVPJ8gqNlYpJEBdZzL
iXK/NY+MxvDTEsI4V3vAH4azf4UA7qsPRifVyflPY4KkhEFPwsSoUzhrFIayTJT8lqYNNcvK8Nu9
jxxeJ8VuDmY+7h97vBX8+qGv39Le8613dcHXonMu/BUEPER0q3s+8eBCLI70Yh0Ci48nt5n6LX+r
po1IIGaeoDByzj/Uu5iLpBwoxoBZf8jlH/xrASAs2mSbyYCU8yaQB1hCsUMQ7KExrpio+TIXnRzP
N96GjhrQsF09fMl8PDzRQ8v8Yz9iCoUNkZK6qXQkgToolrQOQSNZijuOpZgFMQBicDbGz2ZXLfzp
D8jZSQ8OWY34Vx2t7ZirMHrpptaLw8Eb/dvcoDLK9TtL2gf6s1Q2ruzL3gALu4x9SADJDsUCLgj0
ORdqQ1ErWyGY3dpNsMyaF3kZ3bWltQ2ZBvXNvV+DU1vPzZs5mlAOX7W2OOnhAuWRZT7Griobd0zF
b2anxxYrdq1GJUxH4JyXrepsLFVCpukVG82VmGAOk7UuOESOgQZsf6e03RIXkn2AEG0hv/pDLxgc
c4bkYT3caKNGu5uxQq1uO/3PzJzdl6dNN7eYcRnr1cZJ7+L43TExb0p/zMWN0oG3ngB+NfNC6HEx
0kr8D9KnYD7LwRI4ls3LoayisRgzVKL9pqevdYYBV7UJTec+8qtdc1Vq4dIV7sgq6g6I5gDCEX/+
KfUOMkMyM0TmDmV+OzbdTWFMJJ/8sipb5EHlIZcREHA1TMvigQhKZLsZ5uIBOcArJ/diFQBGylaF
1D1Z+Vk2UTahY1QOPQ2bvkpkiaGyssuMYtWrOvWo6KgbBOfasfYzulnfB6lL6QP8QIaOhiELmPLX
99C0dtHzgT7YiJAHFiEy1kB1+AQ5ZTi6JBmwve+XvAQmUdlOyLxQ96Dsf9YnDDXqzMAM6GwgLYwa
JSLxQu68Zx5tyL+RSDadFmDgC9cj2FnDqTlVHxrbcOIFc8+cvKLsr+TgF1/Ep4dSv76IOIwbphrg
hwg/pUMzrVzb0jtTZ+b6aBkw8v/+LVxCr+HHY6KJbSGNTST9uqBvVoFV428gyPe1MWwEGat3UEhv
Vf+XwtBG1lzBB5P9XcDdMUIUQfhDIEUB1Dk1erlUI5YYNPUMjxoVUjPvEKxkh1vVpMDJRHvIbq1t
U4RXcLoX3hWPjuqoZlGxADX8+uh4doy1WVFCknQxF4NHAL+rqo+Qlpj3XuXMXVru4w5Fb9PEfvns
tgmzokyjkvk88EP6pK5CbiUjJYLT0JyiKPhHh/lx5etciA/gg0V2/681z6ZAlZoH9pyDM6nZCxPA
NX2cYIW+9Za2wLZSQyWgsGjZVjciBuPIN3tNCgIWOCx3u2Zrj9RvXBWh6FzFWLnlydqcmmUrPhDq
ZN8/rngDZ/cxQwyLs0TCIQyvvn6QEq5BM3bggDBY7OWVLK+08p9JvnJEzk2oRfUIf0MUPIbDSufK
CXE2GHk8A0dTU0RtQ7g7I76deEDK+e1sDSsBC5sZg+NkNYTBLrbgNYUFGkeqqw0IBs9S6bqFbjyY
tipY3XlobutovM2la4JDlzpNME3o6BDcNJmBw9c3EpdWpxYyABJGOxxlQfEXDDCGsn72B1Ail1pH
1lt3N1Z3B67Zrx7VAi1ulDmkF60YyVXotHLShPTZ9x/rQrX/5dHOTk/f5r3khCAuiHuChEk5jQoU
OcR14WvxV53vC+S0IJqDVhOMua9voain3lRDpuaCAxQhfwMyEuKPyJoopcp8P9WPDvLJ8YuVvIN5
//6HXgr0Qs3rv5c/a2H3UxOkABo/4GkhOcY03aICss3iXzmkyLJ5FlRrUD1UPmDWhFLeIO0HSkKj
ylZCREaDdC5wL98/10c/7+/XQk6OppGBHtVZURFgD2GVKhiG2T7iowN6hMpNkAWhiqGCR2/YOFFu
iJArIRUjQDhF8IZWVidbm0qiFgMeoHNTdqN+bcgi1v7r2Yg5SJlq8BvPW6QRWngKgBqYgfIRQTIY
qCgkML1DHJPkKU9b1CheKUcBeHxAkhAs//7t/F1JcM51UxXNDdBjH3zyT5mRGeiFXRZZLDCFKLcG
yToYMTlbwPu4ilC+EFG+Lna2QVGkHVTJT+NDPt4E1MtoZy8ldKJTOVg4KH8H0Ym+fwBLD/F4U4FI
Twe9MwN3nKiU07d8pNyuTloMS7+LEcnM1pOhbiT56vD970vo65Oe7eVYp2yeLV5L2i9s0uXy2Dk3
VnFLAzPGXqSiwCgZRu5QOi6KTT/T1oDeiwiC7KFvjyTR91/p74jP49AvFG0f4v05QE6zQr8qtDg+
+E/djX0XPV6zOLu2wFmUKlNNK1vgLYfW2dLFoMaL1aNRPn3/M/6OhV9/xtlJtNO5TtNArNKJVrAd
bNTfnLhxuJJtXfs1xtdACE+TrErhdRX3wUm/rXfzy/c/5OL2+PQ9xAN8OjVlgrhLJX5Ili+D3quS
ZbkvMRp/B7XQX7N1uPbWzk5NWgRKYOYspkPwUNfFcGRkECpbsNb/v191tultresyu2chugplF65m
4WnKWBe+leOW4QkYyPcLiu/wNfp93Q9niQy44cQoZRbspSNYjDk4XSWsXHl55lnnuFaTpMtjlkjS
baq6bXobj7/MBhcf7Uosv7bSWZ0zoAwUmQorYeFLGkJbHypOH4r2wfdv7WLINhwgnDpCGX+NihPb
jCy1iz72Q9S94QsHeYxmU4LS+bXc/0K5yicCVgIIABY4OPCvO33OKngKdRMfLA3TBddo1joUhw+r
12NmHIrpvZ3wmLlyK118l6ArwF/S49Js8eefzlemNIYS2AUHGO5KtQM0g7yuXy6ja7Z3H3K551vQ
Vkhu8TGgLD4HxEqpivB6U8cHHExnE1qcnR+Txsb4meprbN1iIGcxg5U6yOgLY4l3hx0nEHPlrmVE
G+Ujs+/Kle1jlRtbp3sam/usO1bDUevHVUnHJcX8xc+km9phBsqEnYsVBoGN7hIUQ6wkrT7b9Bhx
p77y7lfKQmucrRHph0FHY1/PKY394J8U5WykQpLJOiLArDN1Z+IMbqk3S2+i9a00uPo8oHX2AQpD
WUxCVMIfMFJF8UDJKrdtaXSkO/5fQhfXr6gTjWCV+bYXGbcZrXcNmWCDSRi6FbODV7SP+GRuWMIQ
9Slu6evRZqxGoBSJm7WU6Hm2IJ2qp5IuU7n5foNfGBzySZj3kMgi5WgYZ5uu77ugpgkVH7TxoccZ
IIsgVy4MnAXidFE+R/5tZZEQzKscQOz/c+2zmNRrecb9K0WUgjCPoT2YT0AIhGoRdR+vvOGzy+bW
5F1TAF9Z/NK+//TDz6OVLdmNLBUcbZQEkuq5shqXE1Dh9a6vbf8jLQoZQpWwoNNXBhnI5endm53d
5OQe3z/LpSuO4wc718bR6C9/jdiuEgAWAbHZWlfza5Pv0G+ia6fb2yJ/varzQfvpwmXwecGz+NlI
TufHJh891azjPD5MMvDz/lcklRhYoEokZQtRncfKcwn8kmavD/A3C+6FnVudEd3llfiPsox5xJ86
XOqcNrlUd4ZC8998DRzpNjLGZSuA9cF9A3/FCayFzwSn03WPtoytPOXI8aTOsonlQ6OYnoEj0GB7
dAVJVJtqpQnLrk0feThJmdUz6Wo2btT6pmlWGdZaCNNPqza6/ynq5U3Q74dwLYVbfwiWY/1TznKw
G/M2QSMfpY9sUKCrrjsmF470EGgKIO7nwOzod+cbMGWNJK/Kn8w2uPVne+mz+ft1aaf7oH8ohmfT
Rj8TSRucIwrMjTp5JyePnWm/yv1EJYviSWnhvIcpvIo3fPsygaSV6aaU+i5v4E7BXFPL1TwDDVkA
cEFUpG4qBLfDN3XsFtFUrxTGPINqbh25XyJeFuU1VhXBNklOhKCqiHZTvZMzN5F2SbpqreaUGSaC
FwAaknSTYAmjqL/1xnYD5jfgtTpTcefoZlYMBk5PtrLTNDT4ZAiDSJG100OqvNbBTwngHjgup/+R
GrC80GzWQ/jIhmumN0YAf1eHkJHdwazp4BhMtN39vVH/HAHk9A+x/tsPXnzpjkZOW7+E4T91f8SL
g6HhcuqfbTq7Oi19agnET6nxHiuLYV1rL7rmzodKUCgbe3xUE2AnK02N2R+/jSl3U+VPoN/SHE2r
Hn9bZOuMhwhyIUngQg2iRSfDCKBQESezoJoZWu1ERavBGJNP5RhvkbxCeg01ZlOHl/taWdJy6E9R
ILsTXmGgytdV6qAKMgNznh4yPJtxWPYCcGhRYO9nXz7YMHonu3kmSZqkVysZ1sZ8rwKrGNDw86vm
LgkfU1F+6G+6xkx2OlRcNVXtmfE2DZbaS6ZiF4z/HhogCjCrFXB+3Th2voc996iubGsHado8Ftpj
xLi/caMaWCxbZJ3/Ri2TjmznYbexxsXBC/aSs9b8YzEtFQVj2rVWbFvQV5MdnwIT5FF945eMweVu
P0eFF1v2qkK9AVL4ui66O8DUbb6TqmwrQb6KZ23R6i8TCKTGfuIaNbkynflIv8JMcy8Hx1q8cUvq
TG5aKlQbi0QqLcfp14y7mMIx/9FAbKHnY//phuK2UuKl5MvreWCMjPSzKe/qutnXUrtqWuskcZ1b
dFuDsfFKSGAZY9WMu2Twq1Njx5tupG+Bsh3rmNJ7Ja6bDHoZHzUo1jVc40GfXh3ngdXaWgi6oPhU
w0jhp3SxcUyHf3CQjfvQtVSg4T91rbgToLdIee791AvoGyaZzbALOVi75ErPb/w29ijtFrljrPLo
Z91EC7ZKIC1q3ysx/im88R5WAVSDcmTPevjJN/Nvc/oNqJev2EC7C71mx9hZlT0dMbfmrcfjUkQN
QKK6eofwCeD5WU4X/Z7ZE3YiJ2PG2LJcO84ynzCh2Cfhe9/Ij1GV/kiLCahk4FpAadH4jQBYWFJ7
a6NEYuBpaEmuoYOzNMp16KD7ZA6HsG292nB+oRdtlv6ulTYoE3XM9zIENLWq2MZ4+DiFG5V8fJ15
RzosQa7pycnCojCyba8w5iUjeXUIPAnQo1zF26FexTUAX+MVDMuq1kDCDsAFGrQB6BUQrOW0WBby
ziz348ghRhEfOy4ERpVTh4OoucWC2mm2nDZH4RSt+vSeLZvl4POmTV95UbyN2oM93eqvqeFWzgqn
RLvM3Vre5eWeTi6ZUp7sR2Vlmy+l4co/ypsu9NSIYWO4ztEcJD0o6tadfjB5JEdAT3JQGOz1qL5I
0fr7u/iCqh8JEXscFIZtIc9ylhCFamlEuc5lLFDkmuYpqFZVyklcYnNXrQUtQwvfRKfEIaqqxfus
PZcZFD60T2hTM7Fb9HiXGwbnwgtvSgMzImvvoEEKinMz1OGV5OFiHkMzHVF2NC8B7XzN36kX7bbO
nOjQYiwbLf1gx7wAKQ65uvJmxA//K33/tNDZi9GCeLKUjoW4uUlRBIXAKHZs+RwoZn9NPfRyYgpp
lIpEoxlznp8ZgdNmqWZGB0nyVPUDujIsA1ICC5k1spWd6S+eyms02ItF2IfN0X8ue5YadZZVZlNo
RwyPKMe37UOjrazZY8Iamfeo3YT7eNh+v+UuAJLZcp9+6llLXU1NdFs7K0LPaDEU+yB2ewJShkng
wu7WJoAf3/t+yQtd/K9LigzxU9WX+lXZyhMf02lo4e+FxQZg74ZLGo5vmm+tG+qqukCSaGkahwzp
8aHZOhq8Y7T54DD2r8ipWN0VXYWLibABGQmwBaO7c9uPhv5LXrZadKi4NybXAozjAIYZ4icL3Tjh
yvP9a7h4dj6td/YWEowES70xPrY0tQaXH+0eui9Xzw6t+Uun59NSZ/04YwrlAeZSdCjB0nv6eAyt
V4e5YgQBzsfVbFmBsQiY+yySgKJ06XPNUTCsG3R4ouZX/ojpTIamLIB1K3zLra35lPM5mrdB36ix
S0dUWqnzZjbu+/S1Nd4lQtKYvNTqskJtJ3M1FXHVG6ptNw4h2zk/FBWhd7OHqOy42FSKsWxsHQuj
WpRkL7Kkek2Q7JyGylcMVBxCe7oc1Kc+hDa0MSS8RuOTESKdYIxbYwTbhbtM/0xq4tp1s+qUnaMV
nqG2yxnn59p5FTqQ/mTtgvE4GuOihKmCuInX4kGnAd/RRxrNWFZr9ppsXU63uaZTfZHyBMsQoclJ
apcJ/z7o8DK2l1OY/FTITY0UHjg5+KTnLngyegn63dxL6wk76Jz/7vNjoDgBialKFB0xxAvxOgL7
1pTMRGAmxvqrXQ+PNP5J7JPSx+DH64P4F0yJrSWFxyrSfqqF5pUIn0Tj0gYNj0vMpqVhocIlbGHt
jgP3WuBRrmn4XLf2lcB7gUYtDqtjsqT9YXn89bCaTVn2WqVzLEijHMDvkALhpYoXWe5gsTikrNCq
qLyiAo2ia4H/wlSH9RnmQEpk4of499f1oaszH9U4lqJZybzL6gO3x5liYK6kA7oj33Ho3Ku+tI9k
psi2vR5N5JOAv5I9l+2dGkkL2WYaVx9hi10JnxfvpU9Pd3aySqcqzVDn6dAn4VzRCaR7kEbHznxN
rxlyXgoYAp4KSxcHGPz+vr4JG77wULVcSn66I1rQm+P+k+v/ATX5Ul/dUYATyzQEDLQOv66Uq1nt
GyI0ST2AnVY7WI7jqtU/Q/+WFbSVBvqdw6LEUJGsedZe/S57zpIn4C7udTumizsAVQ5QgmxE5tNn
TxM0czVP6hyJZgkN3RFZiJDOWJOEC4Qfb7LO+NkVfzS996QCZ1SfCiD116UDKqsvbqmSpF+aepqs
xBNEje+D+MW7zEEfycKnC4LKxyjs011W+Qw7wXdGB+1nU8W06ykJuLJVDC/VMVuYTPmMe616UWqh
dgwGRyRjjoICeZrfNDjW11KFri2Pd8IX8/uHuxT2HeSiMIfU4PP+ZQzJdjfQOfhocTlU6IaFKQ4j
c06tAfQ0T3qMkq9MsC5u0n+vec5D0KyGnmkxRIdiePoXPJJ2JDTI+RrSRr+4ST+tdLYtMP3GdWFS
SVwqFZaY4zb2vupKxEYN+EMtiJs2BrnGqLlq1nEyPJFO5PVEIQdpxgrBuKC7O/d/yG4h3bYrnaKr
0tFRY27/bKReOG+CYSKOW2z9Do011F6K/gn0tYbF0hg9pQk5di/dBvkfwh7jjVNgt9vO0LxazpaW
8RIXFG1G7NHudQPjynTgw6TwLCWG/MCO42iQv+lnv5+2TYWFHsliLb1ZA/JB5XMh4eG1wi3OUtGT
G+7AabbGKrR++jmcd3+RlQPOBHuUbBbzDYBOSYu8pN1Z0h0NP3FFZt1tpj9QlAtxuTh7LmcwtczO
geulvFR7OcoNtggW3mxvppx7MAwa4Afx3azulSByU5uFxpe6AiKSTW7QHrPkSpqmXGBk2oLVC82W
WTbFktiCn47coIZ6NdI9OQxWcZJjhIkiap7qkBvmskoesJ8ILTprzQJLa1cx32Yj36b8DLNoQafO
4K0K+MfP0KqV5EYJo5V0O3b6fRespIwSc/idyD/T8kf8Q0KB0HlSk2WYrcxiDy1b0wFv8bNWjup1
4z+V/K4NG4tKWGaM/Uuni+dL+sYiWbeQtH8S91U+/xisfpGqf0JzEyiLZnS8qEx3dUjHqSloJ+SH
Mgi8stb3U2/sY7DuUvuoGM0mSOZ7DaQr2u2Lst+0krOr9WEhZyqdQqyv9Hxjp+kdnWNcMdzUL9dE
mV4q96kjHxDYXUUg8RLbWAC0tvt7eASivRIG2SZSLZcJvDPTIyWP4NOt6YTMiIPw7RVaoaYxolwq
Lev5VXRDZjpaQj5GUAVRbaHGnLVyp+jDgXB9ALifRuaujjet/KIq1SovglVZTvdTvbEKWpOV7GoF
eUKQDNtM9x+c17F/mmztVh/nZwfXYkQXaB75wIwM3jSWwYGChtbGcPp92dN1c3NOZlalSNenm/91
kFQV7hZTzNg00oOvu6ltQH30ZhUJFYK8Pk3FmjhBJg7+gGT8any8gJ5h935aTwTtT7vX7ttEVSzW
q6ZlQv5SFTfcXiCGRt8rHIRXdXkJWrZxEKzwQJuJ9ymBMrNOqYzWONQIOI3fv4JL5S5+WqRRpsKj
Ya/19ZkyP7OTAHIGqis3QXvIrL1FsqsYa6Gk2d33wa2Q3mYOcVWH4ILIGq/j30ufk/T8uUakEukm
4fAbo8GSyNMeH8TNwPkd5ASKyehaTOKgPQpPMkhAauI2Xc3/8NqO1bLVmY6E3dqenUM63WoOXtkB
H/Leb5a5SensUVZiX+sUB3M8CD4o5kgQysttL52o6Qxoih3C77FmXHmrHzy/8wANEFmnmDQdA9DN
17c6KEqkKhlv1ZCTdfsfnJ3XbuTY2a6viABzOC2yokrVylLrhOjukZhz5tXvZ8nY/7RYggo2DHjs
cY9XccUvvKFBpSp7cRBxy6NNLRy6YDEoK7v3oJLr+RqyK+2XtHO8eqQWvAI8j5/XmCnrYQbG3kgH
04mvUjwodboGAJdEjbRztqWsw1PdGINomiY0Ntv+3pa3FvUhWxzv4CAadyr47AubRrwv333e4uD0
RpYWRhl/hKMInlTFJtd2xNyTCi5ccG6M7ta+pOr0RXiB5qbiqPBpsAFaEsTMqR1E8z0SUhKoP5Or
on8gasnNRa85gRhYfp/GjWCItpiOBuHn5cNYMIEt3XIolIM6PsrNGx1qGHxDDQMNdfJJeIl8P6df
1f/Uv8dcFGNAWQL+75voOFcPFsqAwfjDMe7C6tZCWFCftlF9CuEQIAijzFcZZd36GSFpW94kyk1Y
HXVnl1GlLOZ1k9mrFM6DHVEHbz31kuHmV6UqFZCzKmgwyJI6i9W3ZrurhtwKj+HgbLrpurfAaIEr
z93GeDP72DOD1xnlZh6l7+foi6BWHCpV11HVABa7wPzUyoAHYNaGAmAt3le2QJU8EdLOsPVQnL0I
t7TEpH/aCLARDYoqIGQNGK4fKcBfN3bfx1lQF7JxrNpo02s3ZvknnGLkEXAsMeVV1aBrP2C6aSFR
qTqEWwEVgfqfWJWfLHo/ZSyTq1DV6ENvJCydQmdvAbZRsKesqGaHhYJDbv4j6otnCSJYcYziqyqv
rzJAZ05S70Jj+pHnuRtFCbY5q9ZKWdti3shTv+3h3u1poCijTRl0FTdvY4Q0cHrCfLA2TC9w4PFd
ZZtyxrrGR8cOLTtY0XgD4o6g0dG0cnwsRs/XEi+TStgZiQsdzXWc5An1XyXSjm05PirgEyaNog+e
RnVwYUU/1AeWEwxDAuwxXsHKmQr4xBOnjYalH2UUx1unR5+42Og40Ex4cNsRvXmj2WhpvpUn3RvC
lxDL8My463Bs9FH7l9KWisqAZLB2Y+XDRpKrNapoJIoEtTgQ179sybxQw2SXn+0KFMtVwbGgLmIj
Bv/5eoisOHK6qDOOcd3tKBY/RBYNx1BmoYPysUfroFFWc7ztm0cDbybEMq2faefSx0m4p4tDR1xn
5zDa3Ll5yWie2bR+mpokFilRpLjcrLPXbXRf8BjaeQZhHaiAfFBy4YGBb4is3UdlvfHHnwMCmQlC
gI1SbuIRl13d/tmM6iEMg23aVdwBvwIHt9iIVuNmigNSmdvuxpZ+qyFG5OxKbavg8KBQSYnohk7V
dEjGlfNumv+Y8j/F/DzN9brL200Q5T9zs1tV5oBHKd1bIgKQDHDBirfJQIFfUVdF13kI4b51Rbc2
AVkbMdUrZdpXMGCsZ19bd8ep2XUhOt6HBHvOPlLfzRlmDr3TrJt/1g0qvoni9pb/YNTN0Rqi31pG
Y12nGR3mD2kQeXlbXHirP97iz1vQlgkABYOeVJ5z/nk1J6OW9bk09eM4aQcKHpqJ5Ja96QxX1eO9
YbzLBLktDLOBxIhy367pjnNLAylfhVW6KfKCeCLaZLbjVc7IqjhPcdDs6w4RiskrLQlcgwS6o1yZ
oeaZCifY1vEobXeVml6p2ksqFGKTeFP0gNQvUfvOC8AIAgAiU4SnNXz5pelSMQxJ3ci1fswjGTn1
fhfk011IEVIB5CHw4ziqZLtCsR5biwQJ4xx9qr2YVr4DR2wYX2uLiIuXnVXr5kNQ31rDUaqfenRE
IjqBg0+KVT9Be5GbA5rMCrY9tM4RsijLqwxHT4MvL2MR0qiuNb9U03yhEINE9BcH8u9vXBzI2rGh
vk6FjrLKi6lBSjOexkZdTxXP3yTj7Uplt5t+KA0sMONRq6aTaMRPFZeijF2aTXpc30TWeqbPGyWn
kuu5d7TDoGI+Tye9y4eV1CEyN86cqNeie1DTZl0CnAwdyL5yuC7or0evivKrQXSun9bjeBwtoHT9
q0HWOVQc6eDVnvy1XtTrQVprtGAjA1JhHXi1BUNSv09LnwbesM798GrGUSyqdo28cdL9nG6Tek0o
i2RGYuzyCHSKa6zrHVOM3LCKxYTLyc4SWtVuieWf7ybJuqNNb7p5iP6pq+aUoj0YnJmxC8ytrqwz
Y2/WW2lYj+Szozcq+zC8ndNnyT4ORMRa091FTkgx+xYO114qLuhznLsCsCmFboEo6kGwW1KlrKkY
lFnt9KNkxCulfJCBYctNego7i0Okcqerq9p4ltN0rYBWgAC6bScV9aeVVmQSsBOYZlt78iTEYaOQ
WJBqB02sAvnSjqi5fAvnP31+G8u5O/iGa3calUvVw5Bz5Tc3dv5WaBQzunKTGFABTfatsZUbNYAo
igVT+maMTw/BPphOJU3uxMFcW/ZvKtEd9oMfMXzXFAc61YpXUqK7ZWN6tfQc5YPHRYOI5n7uH8re
i6MXP8EMKNNWddbsO3veQAuRoaM3tr3OIxpboMq5WdcGN6wDsCnTLkTq1kdUvLzdkIdwOPg27a1l
mzYMsyGcQGCS2eH+hp1Cw2U06LY3TBHli989td0iaujmn3IQQqhAhfYPW1oHlbOHb7a27NClMr0u
C9+tZBUebVi5SUSCbLhRf5Rj8JN5sB/n/DnIhutee/Ihzabw/XpSnMjiolG3rU7dNpfhn4KdRxO7
uFOxHTabx1TK94EirZLx1SyEonzppgMGztk79l9YIBNWQWblmgpsnWvT33VS85irlteHq9HPrmot
e05nq8IM6h+FMzUiNlQN476xXpoauaMRMyX/pUl1t1G1zdCCLOKIm44bdjcj+VTi5C60J89Jw7V1
VZo131jvO//dmmSvLpGLHV7tGFchhaOYCNzIqsjJKxHrK6bGVUvlhybPt628QQDpkJvWDy0HRtNO
P4NwRKO36p576TUOxr2sgTAgJFPN2wDR1dAWXBhypTF7DAvgD0iihcLYED6+43uz3j8rFLx9W8gC
RLRj9zRr3Uh5k/sHIVQ6q4+TucuDzQRbLW3/FEHqFcDnRtSPSn5lLe4ZJTgF4C+QvC357bBAeK5L
z0C5Mr+WuukQFTdWv44c2r1c9W3tH1V73nW6w0HR95acPpZ29dZzIQRJu82Kolh1p4gqkf1nqt8q
pXOl9FEg5KrE6xyBh8l/9rrb3ogaULjVjg0WN//U/hbbCnn0yshrQNn8qh8GyoU3E/9BfirI9fEf
OY5H6yX9xz7Mx+KEx1p+U536Y/mQnSa+72dxZxQr6c+8MTaQpJ9MbFghfv+Y1ZV/aBD45w3D+hKk
xCbZAYfNM7fu+d/zh/hhUHLu9L0tPcswzbHtXpVs7B9YylXxbgJT53CfdA+IKrTSW6L6NC2xsbKP
kuK7xE5aFW0VuqO1/xbwso0xnDLOfEJVrGn+tM2w6m5H/bfZtaBeEi/3e6+ojRuKKOhnUiwF9RRF
w3GmhsEiWjiSlM3NlOce7iWeTklPCvV14jurOc/XPqo95ZTA6CqOQz5sI9Qa0O/RhnE9F85hUJpd
qIGUCu8B8eMiokT0cdnXFQqkXXBtNlxGdr9vHbqtCO8p1GFzP8DZQ34I7dFY2XL7gwoLZdD6CnVi
SuPhpg/qq8TQdqZZoFCDzj73Jew9G4gXcWoMSEiukk1g3ZQBnRdQdT9r+NuVFWxnLrfajjftoODO
AVJqCH/Ks+qO7To0NPBy9UGKfts6QHw4g6ZxMHBvMIG+1fq4ibt1lr2nkebqvb4LhGE0J1NHSqGq
lV1EJpPo8aOUhB6tipnstlV7FKxeBlRoQh1ljgZgJze3NvTX9KcfG56JRH0DR+KVvHr9qOwC1bwH
WUf1Mtroenxy/PvE738OaLeLHgiGvauYZRuV12mGbM+fjG31JGQIMXV2aSeEU7qX9V0FdqkVDCXz
3tbSdQDi0uSaA2I0FZmbzhxRmjkBljA+3QW8a5KMDil7XwoyLNKtdVerm94yh5UvgJDq1FTomMkb
X7oVzUlt9LEvNUkePWN8BC/K/gL43GBiZZ6QVpOIOmKQ4gj1buWRVk4bH6l8VyFRo9R7JRshhp9Z
Fn9ipViVaBRIvnKVjArG8CVBZ/+cG51r0yVOfKwJBgcC3kNK8XoKmKdU3UVDjkib0COUb+0431ld
uC9kCORN89KnJcFN+KeJeT1HITyiiluoG6R7a7ptm9e4SB6SufeGCqmELHJzmoRyMf5jZYdCCtA6
UR+0Tl8lPARttO3phWckO4MDpjA+SfLRmV/iUsM+DgnYoVsP2UsIHk0v1BtpCvCQI5fLQP75yLR2
04uud0TRxiqXezfIkn0npHuh7uWYfnRPU/lG5WaTjkjGqOGqAhKFAPFRy3XPyKUrOa28kcS40KsN
qNa+VnGHrzVOIq9J4MebNG+3VXzXF842UYofdTjs7DLeDeRcc1OsEiAGjjXubCzn5lw7kcNs4n44
pYSIWVzfqgY+g7m0dyLrGBlQht0INKnZG17dB+scOZnA2Sp95xbAcBW+wtGj+xKvNPHCtAavLwGk
XCF6jFYCeN45RTZnkA9let9VxpYN5ybBY8RLoebwGIGl6ugblNi2Fn/6ft8hD0IVtS2BeABzQLbJ
5vRg8oRMfHRS+25bQ2TueZljo1o5UYDyO+ULkq8QvHSPeEqYqrhpvXQR9MBQv0arm/tSWwXo/4dt
ehXRNHPUq077rcHQBtRXy/2WvpdXmIjk2tbOIAkFOzu3m0ECSMgj2U0RT5w7FU+1dbT1bQu+QnTT
ZgsLE9ziZaTt1OwqIGDqCvNm7ET5a5VZxr2dAFm25kMeRuxZ8Bn2vKqkx3ZYI3e2ncrE1QPNDQ1S
zgFY52sEJtaRYZPwg+30JZ3ldRp1B7zg3fwaBqSbTsmuTIgD+8FN+/bBnjZg2O4HOV3r1utIZFib
I9K/GmrUGz3EQzSPN1FWbZq84KC/jAhxlD7VYtVA8qPbIZXhmkI1H1plt7WG60EAIPvqKcokGnL1
rqj1jVQQkAbx9ZxL2wRaEvhGyfJs+bZPb+aQpmVkXtnZS9feB2OxMeJ/5qC5aexmF1XFrs5sV3L0
tW11hEIqQN98rchA5eMSokRIfLIZjVNizcQH0JylofbGrtlbUXWkge+GsKEvth4VUdxbxJPC+Qi/
SEwjzDMPpFAzpkQKB/WIrSoiLHFl4gsBHEN+7YdtnY9u3lJiit6m/rZsyw2mVaFzI5WbtvjdJSC/
LzWdz6uRtq0i2gVcD3YPzkyLUnuB5MI49YF6LJNoj8wfWjJ+dx2PJiHJPjGObfaHkzC8fV+KPB8W
Vx8h9aCiA0RLcmkborZ6qjTtpKCZFa8LlKcga/Rb/LYRlkZ0NNJ59tdx8BwE8YX601nBQrVVGWUP
arCobVCcXvDd7DbUw3DoK1SA12pzV6kP9fSc1xhiUQR10TKQrFe9+2EG947zs832Tb+zeRA4SJL2
WFls7p2pe/m7328Nx+2rtxZ3teHOwGUlPjQD+P2XyP9Zyb8j58F2sAHDQ/tC0WW5i8QnUOzTFHCW
jqEZC3JlpGFxYjRtebTSjearK6HCg8Z8DbC13NOj/36xvhoNHRZ2iKUbGonQ5wqPb491VE1FeZy5
5KB3KcOTYICr4S/sbS5SLM90QMTHURZ06B+YNLg+qhV/FY11uzYS3Q/Ko2Rtw70iG7tRyq4K28lW
SmuKPqY3GN2Vmctel9ebCsl6VWMeDIqu2KkHm8oOVw3I7MKg7mcneJ6R6ozIouVjcRXyj8eB76Uj
kf2FXX1Wjv346VQ1yUZkSP7movFhFB1y9BYNM6WTOtxNRkjQqLSFVbIn3IBP9uEaRzMutEqsdvGA
RyMPI441Nh6nFKXL2B7dpqTAgW1Aiw50oAU7nD94Iswf4Fya/mID88vF/esnL8p3tZLbkRL4Ba02
xe1048UEdV9q+Tovqp+DWt1rDnXh+lT20aYYIAiZb2MOvQDsHlI5PkGjS9N2LcT8v991Z/ggMZmI
a0DjVFVUQZft5Smc7bgazOJY1hL4fJRsKdyYPJCZ8lLzeFlwKnNMC1XryUQcJiKryxLUI7pVSf09
SjYd4Xk1Rg9l+F5LDmXgh+9/4VdTp2lisRX0P+Ql1muyE7UnOCuOUKlACIyptRX4IOPnSEKl4zP4
/XD6sq32nwn5d7zFUmWVShWuNwr8W9GVIRtTK3lv6OG0AsIzjcZVbesbtYq3U1s+mFr8FLbTTZ3i
EjmOV1ZVvnYxWWeprGud5KfuHvzBJped1lmhryTVoRtEZQAB4fY10OIHoBYQQKL9aM7XYRDtIgVF
3tYdneAmnZQDCd5bxMGaI3MfwP2bo9/ff++HRNvfb+XH95pos1oyF5350QD/6yLoks4way0pj0GN
w2UmYyWFLgluh1UQ3atKfSWF1IZQUNwZ/XhqTHlNBWeXi/166gPpTyk1B8VWniLiKwCO14H8ezKt
Oycf1xVgvH0UXJLr//ICoLkGGAIlTgrHi6syp4gaZNlMIwqrjTj+JfkVgoGgRE7pz7ndZ+nNSOS4
UrSaPlL5Uir5ZrZUeFHO1UCqq+sgyYcAlaLkngDvitfZJZkCimse9QFY8NRceg2XvWgxyXB6TUS1
OW7ABD9f7l0/YABuVsVxNkwhJGcjoJTK7WFW1ppJDjdY+8hX17CQfE8P5I4ck/sX0W8EwbQG7EWM
4MRemcKHMEH/Bs5Mnf6pKkVEwlOL2SIOMIU5P1TKDOmgeShnk8/CmRSh7O/3y1lstfyUxauIpylt
JZ2IEh7LAA2TH9pif4g1RXSKeuSejXbXA2PA7U+CxDvY9sZBN76XV8bNhFKPhGHK9z/pw4VluYV1
AyAW0QaBzrLpXiFJISOdRJBLITQGCQIDA40UqEwpOtTzndOMp7os6ZgUXqs++pHqSrRlhQZgLhsw
a5OTk5wKgbIwrXtrSLeOE963ofq//FABDNN1Cz1q0rrP28BxsrnTRuZO3Cuyne8kR90FQkFE9T0z
ROBTteM1DFOE2NRtKncuf85W8jUezB2WYJo7zM9V7qzn9jV1hhVqLAg7fT+bH7iB5WxSjOXnmdwG
BCOLH2nmSlvjU3vsSsSJW8krFBhn5S4vegB5RPeG4UXkhG29LuAfOdktCm63WpLvJZ4nK56vm0Jd
W6YqOu2ZAdqKp9hyQJCVDauzj0igZYzQSgVL9paEWyYHTeoH++KzuwRjiK3695cst2qSFFQX0uKY
khxG8y3EYWIpZ4KiOl2Yta9eKXQCsGkCRyNwWp8nTRoKOIV+zKQpW7BS6sTzjiR7Maxx5jOS6IJM
/xJk8J8v+3e45UaaCCNTPyyOVfJOhdDWvSI/yukv/U/Wu9JwoQH+Eayfb4l/h9MWX6f4U2gYDIfy
GiZUPvgdWIkzMkpjcKtC+QuxksAxdf39VhTr892w+udhs7RDmGdICgFeB95ij1usvfDa+H6Uj+Rr
MYxCiwcrWZQugZQvvi7qCrnQOi7nrKGPG3QryaEPeB1u7PT32IDTpQHSWlAKfFSpcQFWO5fLDXBN
pFshqXp74Zr4Yi99+j2Lz47DSs586thoAh5S8Kr2beK/k6MyYhz/l2IhbCQARKBlFR4mqEWLsbQm
8gep44jEvYviE6oQK/QdhqZeEQV8P89fhZqqLhNoggUGrLIkrZVNWSdZL2dHK/41YEEgmZHbFy2q
gjWV7q2pvhsUw2Jr+mFbyL2oQuel5IZp9NqVJH8bGdfJaNxraC1MkCGl+MLT9sW8E6JbCPHLKH5g
zPd5u4W1LOkReNtjaa5V5yjMthxdVAaw5Km6S+LwZ8QVpv7TcOKM/xV4qcnQZ2Megd8KKcpC3LHf
0LbAtSKS3nLltlaup5COfO6h0QYp+vvFOCsNLEZf5udtbSpt0jE6yu+wm6oiXQXZ70ImhN1Mw2YG
Ft6NT8hkXhhXHKbPhw0QJ35/ZJRIqNPxW3x1NVaJbxrZMYeFIJQ4ibgAYfyoHgHiZg9ysxOi7jJE
6k6CrntJwf384vw8/GK/95PaWrh7Z8cgfjZahD7X5NmWflB9IWiCp/j3n3u+pYj5DA0UDlrpoEgX
9zS0B5QWZJUtTwQCISZ3bqkfC7FvVAVA6n8/2lcfp4IOUeB5ALxfbmAljqY+LEZGC+4wQlpR60FF
nyJjhr80UndcIN8P+NXn4SAhO5oFgpTg9vNiSngf+60fg2HyrxnMHLdl8Yyynjw8Send92Od+QCh
TIcM57+DLWpoeUWikgVJJhy/S1BBSS5w39tAeYKNiTIP9xZLiEK6xuvUHnL82S/t3i+/l0ie2xKz
Cs1c/IQeog2HOsqEFS2vfDYdSEVpl6MQq1v/w9YRWcP/H2txG5laCkcsYW5FUMt40Nqq9K4WmvfX
3aV9+sULz+Sa4Nt45GnAL/X/AjRXpTpncuEvm86Tk3M4Q4DOBG3EE7eFyGXBEn2/pGK6Pt8FOkL+
Qs3fIGZytEWkmQG6mdEXzY5zeMd0gmufmzsqksalV+6Lu/bzSIuNKgNC1hKTkdQydfFuIkHg3x0c
gyjGEhbS0DY5lDSX1mDGLp6TLz5Ux7pZ5TIAqHdmYZzVbeVbNZdea2H+dKjmbROdBO8o/++vdYqt
f420uN/kKkNKemYkVb1NE0A2+i27FLoAh4IBB/8RB68su7BXzy8etKxNwKNCdBP41uJcBLwWoFC5
Vfm+/wTA3Duh+osR6+jw33MugYJ8Gm9xNvo+TAQzXlx02Sqh9+qntqf2xyrbdZ10ypXxukuhrxrh
SWQtA5UicDzrcNKOgVZ3GAj4hxH8OcZOhZ5fWbz03+/sLyZEcELJ9UGMQn9aTEhfj5ZktmZ4DLpf
unrrJ+tsuB21a7Q02V9T//79cF8cX3bVX+MtJkTNbVMCPBIeJ4H+UrcwiuvhHaqnkW9NtAiKCfZM
vL0wqni9FucXRw7MLQyIrIphLUYdI3g8uSUDdR5PkXqtRrdB+iRyf2RtJeRpimvQutp4C/P5+5HF
//FyYMpVDrGkqAEtI/Y4bAapiXAMqtAugZ+CihFLCCNmzg4X78ZLgy2OVFuNcTN1E18Z3KGxwVpy
YQgVaDjQ/8tNIQpx//dlyytx1ColElMK1SdutmikQH7DbbTRLyye2IHfTeHiRmxHDY86gynE3VcI
E5tCUwvXuYtByZfTh7sV+DmZDtiy5tGY1IrabA7FmzmiBoPuDo8mrHN+LuToCxfgFwcPRjCwZxth
eS71xcEzcz02EhuuNeh7sR/JS6kru8SWBNNaOMDBuRADfVEQA68h8Pe20OPQP+iAf8XxSjSCvx5V
6cqv7xSEdSz9dz8e0LDlPXO690hopfvvmralhruS1ZXZ7EhjrebVqy665Ijt8XlVQfSDoiOwVkhl
lxGgnoVTG/qIxsXzTZIcyunUja9GL3k8OXbvto5QVNr1h7RE2r58Tw2PfsT3Z/OLt5bfQMXeEHwE
0XbkN/41H0NIb2YOUc8ooztL6dfVAWJxo56GFP9kadvBUkS1RIvereIXGfSFm/dsX7PLcBXgX7Ts
IGIs7qRWrUZA6gF5jdI/8gs4RISl5FNJbly4hT627qfZZquBV7ZwdACvf2a14teZ30wtt25UPRXY
1kF6bwOcmwFqgB7pkHgDCkqJegpfO+3XhWk+W2qHl4VATVHYfvgmLqY57yBnylz7V83sziA27eDU
11fBNubFhwf0HEMXTlVcFQTF5Qozke/HPzvWDE/pHe0Zy7HR5F/0dyf4kk3lQ9YFGUrsJoSqUmOL
hoEQWEer4/vRzg8ZnR9YPDJ8arSHLWuRNibYJFA9aH1xrvUJARj7LclRwYvAiZr+oQj+OGgUZtpT
02O4Qgjne4kM5bqGhDA/NnKPefnL97/JPHv+OGQmC+9gaGdY8Jw/b3TZyvtUr2f/qjd+D3ULPbVe
G0PltVIKDghbJNEuSTYNAG9NhUiBvhuFDOis/GWcNS/fV920Kx20w6T30N4WBdAcc9PP4O2ndeNU
nlYC6i3jNVJdanAnMI+2FXqF+t7Gz9mouDfI+FHIeIjsRxoFo7zWIgayoc6CsULmKB0RvB9gkUMi
VOGKY2s7RfFmHnctlfrMqD2teonm68rAwOkmxDJHmW7936Rv30/VmfufylQ5Bhck1AVoDLbyeaqC
SrMK8nn/KhgQvMvRBMWGUzvxCIHJeeqVre5vTDwAqXCNAFZapNAvXQzn+SP1dvEqoF2lIuW59Coa
YUUEhlb5okm9kfT3BOO9MbFFFLhBtEozXrmk6hCFXoLKFq0wWu9Bpm6MS1nkebRG2YMbWubUQgg4
2zhlXExREJbOlWWFbmIFMJpKOLW+q6m/RCZCX0gKr3x8Xy4sw/md8RE3I93F3cjGWEQXaPXKVgxk
5kqdZ+hWwb7GCLMcaeITruEOOk6vlAkEOs6HueYDKRSQNynN1peP9Hk5kLOMeQSLQuURVsviAuv6
1ug7LMpE8YATESHn2wN0wzORCPY1x0q1e0/xA/Kzn4MGqJaLVG0lmvqDYJdR3GhclF8V5VmXQ2Cs
d9/P1fk7QmDLOlEW/tg0ix0LOnoCANtkwsmBXhG15wljk669nvzA+36ojxfx8zsixgIhRCSLW4Kz
CFpSOCxtDIfqaL7OgKdTT5vekts+B3QIvizHCrdWkbqD3UJ9g358h6mUDDYkHC693ecbBKNldExY
GMRMkAz5fE55OqXaTJr0CHeVcrCIqmdQWrT2TsgCQshwY6BiN/FbYWz7i/2xLw7GB8UdpBIH1NKW
1eioyaamn6sPn/KAticRFFY42NblyrX/R/opxRech8/CRTaggRcTnwoWUF02v23fh0+htBg7h3c0
M//zvWg1XAPAwLFLMi9dhGLbLJf67wHFD/orOKq1AcZqNKTHEMx7HvyiCsFHEhxa83VZlddIMSHw
2c/q5vs99tV2/mvcD9TDX+Nm+Swrkd1hfoQFrvyK8QRrKg75xZLneWVZzKkN2IxCJFbZy+68jV6u
SZkVAzqVAp2GjMtrKXkYKcTjqwo6G8yke7EyJy6Ls3kF60c49iHVvLhM6sLuIlq8H653jIZMsaD5
XqrJfbld/hplcVBlv0esSfvP/qQnxb2AR8Fd3d3QD+q4t75fszMpBuGtg/ng/33U4jTihGcXksRp
bE0UNOfpQa+e2mHbao+qEa4VYPqorTexvedzcw0a3/zKDUG5jjKMjMMkqt0uGMBLl8QZQmbxsxZ7
eGxacME2jvMpIQjxWBW+22iPkz+2ZMU0qoTT5mX7FBHiLZdYJBYfMEp0MBazgfZkXuLOgvtf9SRr
6IHknkBTqJA4ceI0lQ2cAGH8Br3cxZVRMoO1TZRj56hAza/8nZL2tNzcdhh+tXWDYrBAKWB3dWHV
vjriJv7KtpCrAGO32IoTLlWF3LNqAJYoxYj3bBp8NwaqlFCG4cAFzalC/eRic+UcdMnK/D30Yn9G
VVLUdNOYohmTv+4YjjCHEAxq7FM6oa2e031ANweEBFUMK5GvQ2DuoZIfwu4WiYSyeDcQaZ0fK+kB
t8o20NZzAkBU3jnKWmpuYsWtlbVZ7auEJik+vqaxs/GvQflsMg9zsEtr48JsikU9X/R/J3Ox6F2e
FnIecJkwBnL1cYAFe//OYpJp9ACxv1+7r843cGGNuhKFdxK7z7dzHsyZWbZ5eixqQXnbtLSgGJVA
ROCGbLXd+5dApudgJrFm/465FKQKmsApRgdzcqt3O/NnCjjJlH9MAZ7PE5SLH3NzW1Rw+Tq8i0jh
SWuBnkerVkP2ieSub/+xMNBDtc8rp8deobiZPVjTL3Sms8s9y6+OPjJ3wiPIAsKyTHkgC6V10scp
+q+o4R9mNHHN4QC0HMKLBp6avjECut8vykcme7YHkJQjVmRY+tWfV8XPaIPIEjOE7wH4iz3tylF7
xyq3638VCa6/kg7gHdvZHD30LUIb8GYhrWKRWzyndL56Ddc2TqGIKKzghMORNgNrM59K/b3Tri1E
13j7WwXeqX+041MKRLuQPA7PKsvazQytE7kdLjSdCBREpnBGqp8zQO4J0gNGYXiKnO1q85BD7h9S
46c1PJqJdgAI69IW9OxBWUkQvGqCbm201pHalSKSNBl4wnyBatHcvEnFL3u2PL9MLzz9X27qv6Zv
cR9B1NErbWbNFFrt6Mpnt36aHQhoOUKpQs8fEO/3K/ZlQGsKT0keY/qfHyHCX9FGPNWyk6CucdTb
dps8awHi2jxJ2UElaNebHxHqD4oMiwoOiGrv6zun/UMpNU8uh9Zf3saYaiDewPZxloWDLkmI4nGp
PfatvilVwVKsXeG0qGXzakDEukezWMiTIV4vcnOMBVP+G8alpXWXWPGbgpSGWXY/whzxssp4FIBY
cW1SUkqR588KGZwGOX2grAbzFV+vUCW9JNmu2/VgvVAIYFuFm9q/DxGobJJ+V3XyASVOCFHcxfbr
bNobsnebCrPcoNaG0vb8ThwYAfcEeRBh/gyGuc4RGeWvTv5Uhtr1FN1JdfWjgnma5lCueVh6sBt1
pSOZF3jSeLArmA4HuVk78154mfYbs76Xwltp3lfHoEz3/gQLBpHKzjS3Kn0CpYfA4sSIfvm7tCwQ
7wesJ09uWGbXFV/XdQp4CIxU30N5Wo1Ih4Z41zUhH8HrllwPHQwL/1WNLeBqiLeHWIagapaOdxhI
DvldM6VeEp/mbF7n2XsFoixMARow001h7vR7K2pB51V34+RvMMwWLngmLFPTzAAoKODMcWGMJneW
rJtgtBFVUr0Cz20hcjdeR0aBxp7yS3j6WvLsiTVUUtkjCqymN5VL1UXxR7RSg9bf6VghhvWwDk3p
Br+xHFQb74uB3WkeqSijoxkOfK3EQDAlA6pRMfVht2OC2ecX0swvUx7yYJtjgkQ1cpafL7dZDqqZ
4lZ6zG3Il+qrPmT3Y3pLibyo4UpugY16YWhcwI9pommxvFN5d8ixDLIenrrPw8KYm7u4F76jpkke
GbtVOaAmgfiB+l4gsSxf5VoJ1XJ6muNS2EBE+bxpm8MEbkf4+EWkLyri61X8G5FYz8JnkkwtJEen
4dfY+k6OHBQKH8XfmXTnUHVQMDUcG0z6dCpoZ/vCnSNuse8+aBEoDAN6FUqCF6WkodasXzN7bP/L
ShWiqHc2DuVl6r2AN4AXfp44ZUbXsBXmgljkydbNpMFA6A5jnr4hMXdbh8l9hoadmXfQNt9Hcvqe
SZVblPDTjaI81NZ0oAong4qtigD8J7qvDvWnPH7GrxjdegTFUN3vESsa3wqftkVaeGEn83hdQH59
UZODh4QqOs7dH8iKxRaoyoQ9KZfJEX4iBuW3QXiIkt9tOUPQepJJ1MoZbi+EVX9PSgHyrL4E6ThT
ShQJjk3KD98FfTvM/z5PJns77YxUuGRY26CBFtjRsVYObRtuAEnH+DLnjcmWZJLSO7u+FdB5eidm
dqcS8/RzKt5zRX5nBZIINw08rJUygCmMCQHBocQfkLvigSfGhDkQ4BytXCFbWFdwxVE00x5jKX/8
f6Sd2XbjyLWmnwhrYR5uwUmkSElUSsyUbrBUlRLmecbT9xf06bKEZIt2H9/YVa5KEEAgYu9//wPJ
m0VHSgFMfuWkeUShaM3N9wfipSr2831qX+9T1ptJrhXuM1eO/GJ1ONK4wRuhCLjef4s/bL5CP19s
Nq+Uah1jCk9YneQnrIbYRz5EyGSh5FBSm9CVx3yNv+JmJDJ1GuNDriTafwAlXSoVRVC7zpBEzKZn
H4relPY4JvG5aqNiyjsiE5RwKWPhoh3hsyVw/CyjvIalXUKwHNaVyXWJJDtnyH8qPUJZsjyO0Xhv
eK+V81ZUNnROsiOcFJmFwAUSfK9T+JTeQSbfMeNUQYJ31ZTr0hv//DNmNWs7hLYsaWxHXXk0OrRJ
q7G0XU5ZlFyKf62JuDAeEfwZwVwUXmB/zNwsqSgqp+FykfqRKJzV0AbFKApsKUCpQTWRZq+sudHE
44t8USX74LOmXhH/sIP9k2Kdriz5iy9Cg0IuHAY1uH5f17zk5EbVReInVclqMvMlbrsF53gQkBf8
oEcIvxeW3a5U8s4Z7+x89UZbytEJGMHp3vDZdAy8DYo3DsMmZYpIqoxAYGXJWCcxtAJqEGNMFs7Y
Lsbpp/D6bg6acSjNyn1QSRxJzeAWp7C1qNVyh4SwZ1vFJSTQRLMrUq9NokREEmwZoM1N2pXUSGRu
bEQV0FC7CAOMtDtlzqHVjsDLlaXfq2H4NNr4pktLnQ0k0TC9M5WVEqfoeDFyVsiSv+mcZCX1u6R5
LXuif0152RQEl1CYdJGCVKZcR5D7M+80ys4Pi63dCR7QbEvhFfhIu/gFGsKDjl2WscvsSOyCZijG
UuFTcJ4tqqjROIow4iRpbiN8wL3woVbMRREj/yQoJZCPMDyWRfnDRohvbw2/fGWQJp6SZmQMtOh/
jNdAztexWm/77K5iMx7VXcR8SsVPYnKyK9/yGe6d72SOyYSEwwFK7lw1G+dJHScmOxllIV4aEcY3
6oqb4SyssLoqq+dG+Yj7N9SSzJOSpN0oKTuqld0lWrWsa2dPoDx9hZlQiidHs6fglUVZUNc7B0cz
SXr+n7B1UuoUInT86Z281YXorcX7Sin6wGh1oHbRJEVlfpvZeB7GL2NoATBd+2QuvjALAhejZGDp
eXetTlFmSlpDwHkKU4Cl6WAZRNfUowpXO+l2IjaMgOAQbwi+Es/GOAPNRADCF6lvkxb+mly6u9Fa
SvbG0p/z98RX9lU/3YLt6OpBRsq/CHmB4pzkTEQ9wuMQLlHwtExiCYzpOeEPRQCyoGjWca0M4bvH
9UbNpDWB9Pwvtm+0+qPnMUisaIApBSv55KM+59xWheBKPSioK+irpTpayiGdT2q9jNUm1m0UhD+1
6SGyglWVgLAUx8qc3FF+WKEtoyXGtBjQHR8w0fcY0LxFdrQ0kFWQv32/O/1hTi0qD6bWgvKISbM8
xxTUzq5VRSW8wWywf8m9h0w37xE4eipeTUxfK5xJRsV5bGOL6Wt7UE3/zg09Z9lENAIK5WX4OuVr
4pEi58GG1hJj6B8HI3Ge+Kjy9YNO1pguZ51LyNKbh6N1mJurSNJcghzuSjSUrOIA3ZytbwP51QhM
ALmT2IrrFGG0tU3Hdh3oDyommTlEeVh99zr0+O+fwx/e9fPnMAMHTKewokGnnB1FKyy9hNNzgUrK
YfWXooqiX1cwVxoS/YlFAvtlwaHRg4cI9WVNnZZwrpvIayThTOb817Ia8Zpgi8swHQR9craFTUEV
h2lAZHbevIF8d0G0VuQ3IOYY7ESskO8fxwWohCMU91Z4eyrjOAEmfCoeirGaMjNSz8nh6Ao5KJoz
L4ou0s+eqRC/v9xZ8TDb4L5cb1b/+vmEiR++inuAfSP0l1PEQUDnWhokVQBB2U1HGFz+WCAVbA/s
O1rfuaZlLcTykihthrjdYh3ttg3Fc3gn/jYKUcrhqSP9g30LpZW5KKXfYZ1sABmmKnLjh9QjkmKp
BjfkDT7ipYendrvUHTdP1n2+zqdffOWUSOwabDMGHuD49E4AVWwB1NFVXK6KInsJSjICu2RjdLjq
KlsrK39ExrT9/hGdG9H5I1L4Pk3NoIpQ9VkZQf1GDgQioH2bnyYfZzT/R2hiy6UUOILUz03p480T
33WO8feEq/igq7ed1q8DM1xWjr8IU2uF/VFtBqvQN5ee2UCe7lZa3ZOgh6tbiSKwSpcV9iwTPqeC
pTW+YimpBy8FAN9IfGAcv+SgAZ3fYjyIkxIppn7XrTqk0OJDSNijxWuQ9GCFjnwUZsr1dOUo/FOj
hHqKRBuGw9B7DX2ereF1cZFVGh8CCKfT4bNNNHsyvoV07gS83DDMi7JNwysCNRnCbqdI/ZauHZy0
iv6qwmtkikv7xpffM6tvrT6rhswnL57zMcBOkHkCtZs4jgqcQs3qpRlLLN6bvZJMaxjrnMKil6TM
DAlf1Jp0rWN6Yge40YiD7vtFc2kEqcKC05khG6jyjFkLNGmSnPZdCrpRHH02834TmIcUzMHrFpBN
GJJhBeBTQX5/XbFZztcqgwN4uDbMK23uqRAZoSS1DiVv4j9m0nM6bMRADED6f3eZ2d1ZfU6uDtbC
WGscqYG4J4rbq5vTxYco9JMkvUGWgZT6dTOER66mRuLEe9piAZ0j8EBoEfEWWW2lCFH60BkORdfW
1qVN+PN1Z5tiH1iRx8lN1ScdOr3a5NEy+0klGjrrnKCK5Jo4QOAcf761f9/nbIcBMvXiwOdxihRD
7YjyDxNtUWOxZr9/cdeuNHtxYOJta3jcGbUSTxMa8dgizznIV/ng4hn9cU+MHtn78Z2BZvT13alx
oOhdMMUYFalQx/DbVNNtGejHHtQUrR08dIuRrQD88jq6Tdv+5vtbvfgSMcGGBsq7ZBL69QcosW3r
ZscP8G1Ey9mjmJ9plIdqcGdIDx1GEYrlbb6/5uUVawlCoqDSYNX89aKhZ0deNOWxcEQn2Etyiq1P
yWYwLK6EGXpeSBwcDrvANYOPi2/205Vna1aK4zQMpITCQTuqDSDuTow17Ichu1K4Xr3H2Wote2dM
pSQD56QxPTNkbGlYG1axZS1B3hIVeWb418G6C2xXzFA/3eNsTXlj1Fj4752/S8PxRSHWGsWN1Hd4
tmFpoeD8b7z2jnFb5sKk8zrKId7fH6sarNKShVMJwqGv71d2iqA3B/AD8mCJQFamvYCiTcpAoVk1
88U53elqX/anRQaHL8akCiuKbUI5H4afysLWmbwiijjsIDv0j1aNrV21kJVk3wMyistLafoIBcSC
bmCY4QYsGgTgKNY8mShLBYVjtWubu2a6o0oJ/+ok18bt7vvVfwFxIgcA2hbsLaxc/qA3Kow7Jo2H
o9LIomsk69IDYhNKZW/Z2FdK1z+SALgUlH6LBwMQboHffn0XnqdN7eR4uPyFyXvcNuuC6agvsomZ
u1b5zzaTP9qhustwoUi9bDXW4guEs7KzQm8dMtjpg2o1RZS0O6CLpxT7yMrP7+rRvE+c9wFPMp0Y
t++f0aXPlLIAZBBDX2JEZu2E7DdwlkSDDWFbzKaoiK0M1td51vb9pS5+Lp+vJXbIz4umzVW8HanY
WKw5lgMREGBQCu2DGLyhcvPa/KZnNB0UJjE58ZXlcLFi/Pf1aTO+Xl/Nw943JBatYm8FbcIv7jK8
DVPaV8t4wBz+DOl4dnYnZn/A6YNqrSedlPfSclFJbcDmr2zQFx8/oigCmIQQ7kyF+PRIMjNQS09m
B0EDBwONyWBy1tHb18ibl7ilKiPvf640O378bLCaoOLhE6vFLtkwrNSnZ5KBxhjNpoVLv2PfKNB8
h7/ARj3pmeAYsXN27UuCJ2FG8rQXKzjchjsxJ76yNMQePd/HNPLiSK6DaPmHw0bU631R4Q6479gh
mDv3uPZVqbJIAWOt4VXW3xn6CgaVY5aI15bwGK78ggtIk6oJErRhklvAlP7r4vBi3/LqMKJArg5g
xJE1uZySqrokycb/QV5WCzfqyjXF7vzHXZuqCTYPlocTwNdrxh4eom3AjgGjFii+JkIAa6c9jCIy
OeOlSdhAmfZuNO4mJhTfX/xiv4L68p+Lz254zKQsJNQIvCdbEdXJT0iaF+Mp9ool5wUwJuCoQWk7
yqZbmIgK1bUYZPcyTyLAlxQxoU2YenPlKz27un33UGZHWj5aTVpM7Nq49k/32fAgOCnhrsyfoxaL
esDXs9UWNZrTv2tFu2M1Q6UUmF+lmTeesc1ZpyB5LOO2TBeANPy9hix53cCDXR/fSyI9vn+YZ13u
nz/aEalBhmoh/P76Ju2yNgvyFSjuxLyXb8tvzE2EVbCRWYcCz82sGT6mtFmZ2sOo/BgDHMyciqwf
3M38Qr9l/D/oEBbwdLCHeH1G+rC5hsMACUZM2xNDWgl+NwQAe0cCiIWNnAH5N0FVQZrEqmIy38Tx
lZr1gkKAMw1BBx0jWnamKV/vS7LbTmoKXkaMh412NKEV4DAMlOkB7tuZsXXYpm3zGRwkhHPOtkFA
k89M4Pvne/nooIpla7B0TTZmu5cnW2ZQSHa0d/w3Xz2wXsmSZgIqxhoGII7frulfY/XNAXO4cu1L
NZZGwa7AvrYVfR4bYg1aZ/QVXynJ2a4ywLjSMKSVYYNjFLtq2xNzNaqJHLjz+ytf6hg+X3hWUMiB
H3V17ET7TtrJTMZNb1nazxzPzArjVl8mxRWy38XTSJQCBu6OHEmzYkCtxm6qRx031vwO4pfnfQAN
8PGwBr+/s8vv89OVZqVAREKNWltGtB9KhkkHvwD0sB7y/LFxNMoAvAOg2MPlMyPjuu3KJYYJekAh
PUcYDnYkTqNPp+4Q+46NZWIkqlcUah3NT8tCau2TlW3sENN7YhuSa/qwy0/331edvc5RzdI6NLRI
sM5y5SDHd2CJgSqAoO+f7qW6l+kQM0akEyj+Zg83z9qmiZG17KM9ZDOV8I9oGWZ7rAtM9vPvr3WJ
ka1SX2MqBWvGZrl+fZZNG8VtZ+DgC8+r6T/gmVR4T7MhQ4yClApvUvDCRN2dQb5ER5Do3Vq0BBBR
YgpkpYQZaF/7ZsV+MN+PP/+q2bPWlT4lBUGJ9l52gnGsZh+qesjzt5qtlP8SVa7Qe97p3r3UHaTt
VBM3Ulx1hrtUVCDuglSEKBvS3+xNSLJcO9U0RkJMITBKSJV4F5npm2wSgqQCTUenoe02V97JpZX2
6bLzXTs0dR9tWR/tU83c43cQ6c+YHxCLs6ikp4FJVZa8ibl3qMV7BHVr2vLMxlgVNALcLGXS8f0P
utguEtODiAYyNnT12fFoSX3D3IsfZPtPSXcyyejgLCu0p570oi7ELStED2hF+JWox5RCK/FiZo5r
BpMAyBSnQmJkWYQ1xX9pQb3TK5oEM9wZZbL8/qdeRBNAaeAzsd8rKMK+rufAt2u/jTnJQ8G+qYhj
EuElS7vNXRA3h6Ec5RjF6FXfqUvsI9AhmlUyjVgu83PGrCNJznIp2peeukbNz8ASNygy1WnL2BKV
YId1gtMthvxNCX+3xHWE9X8v/vnyE2afTZC2coSreryv7Oe0T1xmPWJD5sZhBjHoENy/75/3xaX6
6aZnqLkP2U4fJW4a8IYhjZmUZFDhqmo1LoZ7V17upQP18xOeVRGjn8npJEpLgaNOhrg90XzCCBLI
NxSGqbsCTF88alA0oq/E+5lp3Ww5TXitp1rIpg9TOyOeqIHz0ABvHqLiQ/A8KJeu19DnP/WP7Q+T
DYd6FHuVs9XxpwOurdNMr3Bp38eEmKl9uI70U6Q8mAzRcy1+ti2GaA3DBtCZ0jmMEZNmYQ7ZpkvG
PQhCGEIszOJg9e8JmcMGc1f+vph1BYT6yEeteBfYEsvCh+tx5kHgeFcwHUUpQTVI5e2TuFDRNstT
sdJZx2rnEXjpPItDXantXX8ftrfRa9BspL15nyHaxe/ecc32uBWSM1ovCGLkBMULidNZBTkrG3hq
KvjwCXu5BOfHF6XB/5e+VNII5ozJaCmOutO+1g4YZ7EN5fZZyh6lULrFSvheV2rSborX/4/lC56r
qSLunEPw627Rm2WpTg51aZqI/r1mEMgxqzc0SPzs/9215ptoUtejUVIOMvACkvewb0b9AFXLHP9r
KwygLB0XEexvHV02587bWZAbRG1PbEXpKiCcIPMFShPDGKvTK1/IWej8x1r9dK3ZGTlU8TSOwUCt
orWbcaUFzsryJJd5BwxxiZdKCJ70q3MYwafJpkiHJ8M3T8pI6NSRU62tjJUSWctWQQUqV0u/01ZF
3z2JtjVMip3Dl+3jPxDrxb2i92truseCYvCPVTks0lr+mQk+M+RqqVmLBRtZ+FTy5wgEQkQ3YLFK
VkMAu11OFr7CxNSwniKh56JO1FMimhsGoQp+MoIe+spoS9K6B+2hbu4GL1l1ur8Kgvuiy13atZVg
U0nvko2x7RBuLXBqsaVKkC0zH28YGsc8R+w62JuJ1J6ywWgPQpf/d8FZZ8luF7w7KN+/X1cXB8qc
yeg9BZaN/uLrIg5IKc6UiiolhV+mjeW2sEnOaAZk+4c2sjZUyYZwtOyCbVgSBeNZt70dLRVlRIKL
GZ8FzPtQUlk16UEvScphVt8zeRVdrFmMrqkfR81xw+FQ9Nhmy69yH9zETbZC1o1zxTpwxmWHyx/b
4dT+hfCjCsx1iJHNkMtb1T91drj1mFwM5UeCYKCIT98/gMsn76cHMOt7alSFtuywBJnr2TU5gmDn
OckfC50M9YhWhO9McD2yVyZ84JRXvef1Sz0m4iph/IXQF4H111dgBkAeTcUxYddMhXpMCfCwSIxg
M/yEldlaC6G78pN8hbbI0Z6KCYYdaVTMHATdN3iz9V1uda4+kp/Mmv1R1dZiDPpln413sf7cBAdO
7w5sXglxvypWBmgmM0tegHom9XEWMhFHU7QQWkBivQLe3ZWnfLEYxgzOMJEXY9Ix2ytVFPzKpLOp
AP/CXKHxEgqifwnXGozFzTPB6cpFRf3wx+7y6aKzTRNL7LBISyrPxnomPyYYNkm/yD+iez/aONIv
eCBopBTOYfGS18QmfH/9iygb00bNOcMn+Mh9fbGtJzdT0XH9nmOTgKX2WECHiixr46kby3mCNrB2
mnAxaiel2fsox4DeMcqhJmGUDMIm+y+y1V55F2eq6Z+PhakgP41yc65ITqOsLWOxwUOz4Syh3BOU
BQvGG6Cw5cDhCteyHm4Mc5c4/qmFLOLrxQ0NXsbeYDPhzmN5mdTSovawF4mcdeqh0Z5OwDIDGVu4
NDHUTADhUqifHZnkWrJtmxTn5EUflc/Ac9TQjSavNAeLD8jYOowplgCCijCPWbsU/yVBgbQlkfRO
6SHodwGBfBuKi5AkH03r3OyjsZdESy8isio5HdwM9Cd3igUy5BTs3oL3aKgfumSsYv+1j4ZbKSL7
BLHnEJ6pp5PmX3nhF4cMANn/PNnZcRZ6E2EyQ8uCkw6kli10fWdTOIXTXUxMIFvhUHrbQsbz+Wha
A2nBK43ToBrjp4ZPWYhsvl+Blzc3BxgA3i39lzOr6RsGP145ivApGFP/MhAYdhKdniboGE4zEQAr
bD590MrM+U0ozJUfID6x+Vqj+gVrAV6nJJ2VwHpIN0r64Bn3cLT3rNshDIzVj2DtWStD3oCjNSQp
UUl+f+FLMMjn6872G08P0qn0K/bU7EShAOfcsI56cKcU7+M1t8hLeMPna822mdwnqTWBSiY+8yx5
TNBLqd3G0a80MBdfJgZLnBDYlQCEzl5m6nuN1UukboK2cGIyNWIn1eBzC3oichUgLDSMGXYyvQyv
mUwm5+n7p3qxoxFNBf+h3pWN2QIvczz3ZSOP9r73g/zcojcItGJYpqjPzK50Od6FZvoURb+/v+6l
RvHTZeerKLGMEOoLqwimSBCuEIxAbQetyK85N15SDoicpP97g3POBAr6DuVAx94Y7ehpkIiQpDMp
uzqVbiX1GWhpIrEiWTkAWZMFTTZT0JG3i7i/kxyHmDICobt6VWrP3z+BiyM8KN8YTNHR8Z9Z+1p6
kpJPfRbtCdIUSDxjuDQeMe5JbuSuWQseEoIGDC35mr3KdOnZA5lYBMjDxtZyKngBd07YLuTkYJnX
IgfOVOw/PnPqFxiJyEwQln496azAN4kNKIDc6DLHPj9GkkeCurIjom2ptP49midIccVyiM0HiUmv
7W1zJV7ijmVkTBAoUZwN8CGzVynOV3ZEzK4KH7NZkBPsBpH9o9H1lc7c1tNREA/BVia5ta42pXPN
hfXi2EPUYv9zL/PFxheYe5rBZ8YHNhn6QodbaXsnshV/og+Iqfg35Jziel4+5UoPxfAa9H9x78IR
GrRMxSDQmKGquEONZV0GZ/xS8Q6IZWBcS1CmIQ7+B+PXS6UZznQ4D2Ha59j6rEphsNQ2es/HhRKc
DQWUkK95ICayOPF6Rkagtn6l77u8j3y65mw1B2Wed8T5clCWx04aOOrJxDA2ljkuacdqpDplRZ97
5Ti8OKnD9sXG4F2I7OaGT4ORNkGgcKt1/oG4tO7yB4hnqNDS+mTqKQqI3JXXkmm707TuzFUivUSg
HjQvFf2eMHImj9MqNjZh0731ro320sGnwKxk8ouZme5AnDOZFL7xndzoZHogOk2EFl0l7F9cIp9u
ZPb8GqcfamT93Ei6qo1xyV14RKlSdvVqBo3k9P3uc3lbhNwCjUzAuHMniIKFOnYwhPcQtLeVFbvA
dUgbmJXTkwhRa508BjTDbSmUVVP5e0K+CefHPvjDmR9/5feIo+6P/ebfv+eMgX3CuMaC+KZh4vdk
lQqqTqPWBuvUSe/Dc9sZrIXcOqxt5Dw5WQlHYYKio3omlen7X3LxReDXDFZiMymdOyb1phIaVssP
EbJL7cNgtUCGBa4+SnH/6+p052KFaVi8AoZ0KMnmNBZDHgJmVFxPozstCmNbNlyxf5PI8dWWBmZ2
GX+5jaaVEW8TDBf5o7YxRe+YPF/vXC9Wd4JdSHAaFi9zUZuvQh2sVLFTjStL+7CCZ2FBA3vdteKX
SJgRK68K2azU9kUjucLhIVF/2LaPM4W+q7v0hzk+CIGLD8QAy16IER0G/VX05uk/p4KzxHoMQnOZ
2Xh6mOgTI5RPjXkTBqAG0XvknBFL4TXUdOUm4qXrCcHMxDZL+pVS9kwS/WPNCS9PYrdEvM7sm0t7
24nkIaQIiQLf/eGF0apz3lsFBXjd3479I6E+izjjbBMtLk48aol45WeJEtdg/DOpzY3T/Vbg05qv
YaVv8lpiku8s2e9RG+TuOJDIGcbLQXs08FqJV0JTUtA+sbS6MboZGlAmBmtS/hBw2itE0Dq5fGgl
+XHKf4cTXZB5rBVicGLV7fQ3fBUQtxrLjoRX08y2VVCsE+RcWvG7iXBLA/ttnxX5Js6J21WtnUZy
Xc9uXw3QP+rqyuM7n1rfPb4Z0CRZ0UgqNWullXeEp2CjnjPEvmcBkT6FQXf4U9JgXDFqiatHC14K
vk4y7CQ4uUmrug2hv9YLX+JCmwjNcUre9G0oayvbgLRWreIKSCRV3Jo/lNn8KOF5YC08/84aX2rR
0zb72g9u5ah1Y7Nfh8wj6cL0ZlwUrgIhA+1x2Q5Lw1dRYt4R1rhoCFgb8HzraXWN67CPKIn+eB7Q
7iCUo1DFM/VryZRbvWEN4kvmeUTeWumZQ4siUz9AW/VHcy3AmO83q8vH7qdrzioLU8ukQWPAJepo
GlOJMRwmUGH6xr4NCiNKGYHbfX/Vi/gWBOR/7nTWt/AdeIPnJ0zcRUXKY5WKfBmN/Y0zPKb1q60f
bT259+BTjEJF5ZALh31VSlVdN/UqsXpCqKEiMaggEhL7xfDW8Q8lw0PNRAZ5LLp7uVzl3AjiVP4Q
lfLcqt45BCdJX+G/E5iGmyKcF2DBiNMAJDBXlX/bmnflTi+2KcRaQPNWTfh8s0pKbtUBwJAdgm67
Jm8hLd0xvE3g3EEz/P6hXhxV0k//c63ZbuT5XV/h6QUxpTpCq1ukG3APSig2iLLbSZJLHNpCI5b5
++teukUc7XHJYLoEoXDWz3sNHr/hYIaiDYEjNg47v1lV5lN7bQqBgcSFD0TEw3HQoSDBFfPrB9Ko
E4mQOEHujUh2UfscG8Re40s/oP4LPuRBSKEtzBjUalUHDiYXHzXjSuYjBRnnIOsrDmEBzgvFs8+g
WwxzU7/eiuhb4pogiu2kGIA7mG78QDq1iMVinHrRIuIZk2z10qbKx6OoMsAn2+SmsuPbUYUqkGxG
yQD8ypRtgqoaauXfJbBVjzWFahluPdaLmpB4o6bHKTZ9bxOrTJgkqts2lZcWA5sOBbfwnBZVioOv
jE/IsNzjzKCsOVIfcgm3q5TsBSjlhfY7gaMf5Qg+nn2bbLCxxOnqmKgvAZproXSbPP3Gmm5NtDz8
hdUu1OiuGTDODTAXwq8UbpRsPg04/CvYcwjy3kQC6Fg+j22xwraQfCPwZusg6Di5tDY6HH56fPOb
YaWED4757Os7MQxu+sUImST8MK3svUSHCuAg5n+i/wxwwLIJR5W8Dnccb2sZwP9kFbmS/2ZNv5yH
xl81zsHHTaPM3AHxv6AfQJnjW/QQogteRrgaEJClSG7bdlw0g73Cw+dsLnQmlRNPl8TvPoh8DEe1
koXoC9UUNhfvGZ7+BW5FTcK/SzlhENgZAUGGT/2LUKmmHoYjjHhFrFJznltiaInA3W0nvHEAIH3r
NPiYHuUrYAxkz2IuxD8PZdZtxqMTnjTlpPp7J7iZSow12KaC9i2R/9aTdgEtO9c/SIRWHbT3yXPB
D5WEPw7/sqEezJhMu/rAIbBCJZQxz3cYW4qdEFM6+FxWpoF/WmtRHOn1HTpLYcE0URigDitzRi/C
XEx9JukaRepRR9oAHDpBHGEP0+RXsYYA8di+Q25ElKGwB1I8pHDTDDRS7+992JFi2sT2OBXlAn9Z
XHYeJkxjO/NBI61dM6VVZra/zIqLSv1ecA5N/VmhvZGVdl1oEXmSsERZb1p4MAkQp1yzMAaIR+c2
8T7q/qMWCdJEyhvcn870qFN/ot921WonHlifpW6KP54lQQTa21q5OD8cBJmQe1vG4h7Hca09FNDc
4bvhg7XQ4CydyaZ5jG0m9DDzlNu/g2rgVt4n/T3BC4jpRTk+N3ym8Y593VTK9yLp1ml7l4Ozl+YV
atXFve/ThjTDFKdR0ke8Jtj72je6vn81P3SFVwHFi4MDTPBUPj7sQqBfft36eGGx3qZcSRiWZDkr
/ZAIF2ajcjXvRdU2PgiYtmHkSNlCOcl8B5Scv8kCntQdAUXCv+X7nf9i8YCKD8dxNmQYdLPTLSuC
CHWzGu4N84ac+ZxppYUXwqtX5PgfMbTdOtca9ouQ5+drzk65VMqDLCu5ZqlsABfbVF/AEXYrFfy/
OmjjPhdVZLBtsAQ0/BsDXuQ15t7/476JK4WgbiN8ES3gp17TUoE8+1ATRx6dvrPwcaYe1VPoG5uA
8wL54TkSKFSuHLWXWksGNAYOJmhsyJH5el1V94aafGTGdpgJegeOEsXY8aUT6iF1V8qJyysO0hz2
+cD0sjoD8JCaoL42ulAoy7EpWUxMafWU3bfaidmPlZmbrvnwjR9NhnEmtSrLjzm61/eLGzHMSWtM
TYZF1V9Bii4ywhlc4AGhmcwO5yYQrR84TjShnPPYVgVbhtGKWnJxjgq/rLYiIw+ClBR8wMqleOaU
DJj6j8RFB8w506x+pnwQ6FmVMzGSbghIR1B52zjqSm9ql+jhZYbbWTAGN99/MJfeHzxTMqTQFhAM
M/uIq8jxmbmjusUb1u2rfm1ItnDcEf2unSZL4JHvL3iuL+ctBYJokbgJtfKPxD5SqYoAW6V4P5h/
1SN7KE7i4Y4CCTrdc9HBXc6WffSeWg92got2ttUSx/VbmqOig98voOKftfyrIYxtzN7KmMkdljIh
xcuIWFiYU5iq4w4KZqoSHSQ8nTYd73q5X3SpBVkCsQR1FjGNWI+5IrdOHKPCCRBiRJVjeEgAwcYI
iiV0bUbqhKNBJgKozoph7Rv11h+BOhmCCTeD7x8N3D2+lj+fDYlpGsk85LPNdi8Zh3nd7nC4EP4N
WeAsCcNIMQkeNOOGqlK4PCj+yeMHazW9+xQu0ghMUroNMFmpKMYSaZfG76KYNPHICIlNMvUfaoZ7
IpZxFG+3OOpvIyxhOG0FbWmCw2Jmj2hp3TqKV15gubZ9SkdkVnG5tuInFq6oa9CdAN1AqGcyz2AD
or0sfVCoiKPakZ77ai3FHfTkh1pR97qJCYWPg22+FvY9om6UFBJI+TYYDy11qrGI1pnKKMNcyqIg
yEcxLgWMpPq1i4MHJlfsA5tsazVCUDEudMx48cRSefYZBtgQsqV+eh7iN/GH8Vd44wjlnhz+pVN5
5vFGp40SQnvRpvKlUXiAS0Mt4KUKY2FRzDE4AYqslLfOT5e49vHahyQVxoQxP8OrMt4AqyJ804q9
HAzrIE6XfYJID6KHsJcRyEdADdcH9sIglwDYDsMJE9Qg4f9JmO6qUrmvaXsQ08KE4g9NNKxDdnxy
ZEC/sgkIz0WBe3lEtwmjFsytLGR5nfIKi0lGExgxExGdIZWgzXw4OeIMIGAPE6YpOxtfp7AyiLyP
aoiWwnYQs2W3G7ZWv9ITYxGlNxqFGciu8FTFbKImUVk466DL7sintx+LTDrPpcX3HmrlI4ZrEfcU
U82XMdBPnbvCzCVEbPT9Yr9Up5DdqtNxg0jipfj14MjTztEnkCQReubVp34Qp0ajvDIZ+v5Cl9BI
ZP040cJwhAV3pnd9OhoTxnJR20qCO0MTk9OG+ORGr/DERLdFSS8WDusHHuu/FMceRoTWKzQuMZ76
/rdcgFM0SMZw0Am+xgRjttuClbaDI3ZbyHgw1iqwHIjeYmUGuwJ96n8wOBEH8GxL4ZLAn5ixiBi7
WYNaZRapM4IwayoCDI9TMiL4mH2sM1Ys/2YAyPDfJf/KuXLh9QK3E9BLGadxusxebxxOsJdLLutE
UMzah8770VuHvBN+TddGUZeuJeZghok1ImjD7BbjVrNLo+JEMWgm+ThUDzWgj2BNOYiv779/hZ8v
Nit4ErWNdQuH2rNkF4/pAmvXF2AeRPJRA0nualTVpRf4+YKzNWPXjtdnBnRvYYkHfIJUHTdtYX6S
Y2HLpsXXz0K9qha+NE5h/oSFj3iJWLnM7rTXU+TCGt8NK0ck8xnG6wDx3dS8Hab96xziC0LpLFIg
RmQru3+3vI98fHSyel8QKx3qz1fNJxkif13OWMqgGGEyJgitWKDO6QWjVRfA2+r0LBtu+VGy+a+U
dfyYPQ3L6EU/TZTcL8VvB3NOV37nfOrc+NF//DUu6O1czbWaBSYybrIdF7epazC5XVr3/ik9jTtz
86tZ3r72q9divwQTOOTuMnUPByYCi2BhCOQCP1A2UTd6sj98fz2uAq6qn8YTlMP+oNxAcAh+9fjy
Ba75puzxln5y3Gkr/XVvb7R1eFdtu3uY48HLuGp+BCCawIgLYx/yL48Hf5cth5vwNr9jQ17XiwQl
oTvdPkrgDW5zM90Zr0y09Hs/dOE85q62G4PVdBpW0V24DUAcX8vQTberO9Hb/r3auz+b3WZa7PfK
XXajPjzsf1pH231R3jAuTdy7O/Nv66gmi3KPh5B0JMtik72BMPtPpNcDzaeh23yE25EDEClZskyT
RbfrKhfH3Y1GBx8squlmbN3M5dwfKrddkwg6uvZ9vJ0otJb2r8p9xsFw3Rwa3c1/YM29Cd4BmI4f
9a3R4zK86P9yHvxlfZs8eytpGS/V5fSaYQjsHuNluGxvnYeUf7zbFIvkGOzye9lb8m9Bsb4nL+EW
+8vtqb45devb4cWe3JPWu/lPxBcPJZMC+vy7kjQeN9iYlDZ/wS54oGxw25/UEVfaErrLS4sSHwWy
A4ThwHzepQVGIqd1PT33C+0eNGNVLRmlrJVf7YfKcRy63qbbS3+fkRcX4uwaD0FXXpRu7WZrZSn9
8p3FkC7UBaHSCjTcvxE2QFGAJ1lSASPr4M3iGffyOq5KyFCu8Ytpibb2pJV6yn5r62J70FfVVnKN
PfMWbUlQyGP7Wr6iuAS9Wb9mW+VXegJCWf/VPLR3jvuL7nT567Beb11z2bmPTxqjoVW4IqD3GP2Q
oLIf8T+oj4qbrP1jvTAX/m3oxivpJ8LUfHCTH/VmfPaCXX1I1uZiWpZ36V2/ykK+LHV043JRf/wf
ws61SVWkWdu/yAgFPPC1qjiLeMDjF0NbRVFUQEX99ftiPTved3bPEzOxZnrWdLeCRVXmnXfemZn3
ZGU9rUqSRBL1R41BKFyso5re17m654a4B6b8Urg+PU8pmA5bwWPesAp33e/Ku/UGvSgz1EeF1XLy
n9KE5JLs/m74+XlYTft1SAdNu+tnw5aFVszpzZsuW8XSEEM8rO6h86KrPjOrxHXcsTW77EMGNFUh
lqDRERMkkkwir+4/bSybc44/JzJ/uA1RxlP5mtJW22v2z7tifBe5V4jczlS+fIdp0Alym5prhBW5
l72E6dziltXst9/1i+krzjD2BVOOG76mYD6jymsDvtU7fE8112eshdVlbK1g5BebvuExS8y5h6/p
1VlbZVDNr6GPPFke/dQqd6eoKTQXdfco9UlIeG7lrsddTtKOo7Q7hu2hfpWUubpYXZd20C5/z90s
/ReX97s46o/RrdsJAdPoOs3k0P+L1dKT8XhRC/adBl0RZu7XwCDSiOZsJVb9PGkyCcEgeiIfvqep
9QkYXQh5mAv1z673d3LzP/eBuKiFC9CogP8FKu6n+7VbJsyGa0X3E5w00zpQYkiGrlUd1WtaV3Nc
loOWNijha2+WsTpv4JLTlzRNAUHXw3wV6nGRtw0Unrm97Q26+BveFXtNcUgSfGbd3vJxc4/3yVtf
3c42nS9OH/tLB/IO/VkLr6PLBzhaj6/fSGvY54v8kuJlninvmQSNmzyuei2rnF/fDi00EtxQ4pLr
bDzjxutfHsofVPMXYPefxWjTNAT6rY04/tdDKdfmiyxA40O5LYc5WGg9+Vbh2bLfYpwrp9+Sg41l
juY/a032B/5ktMvm//w8fguq/nYLv8LVJCeGumh0DE9NStfRdrO+cYMmFZMPSeZD66dDonbZnufT
Z7IvWPIVwAUtLKHrha+j7socHb+ieRSg0HaHMgLUecJcErf9853+TkT97U5/7ZwXxXu395VGiR//
Ocvcs0/qI523newuLnTRWP7z5X5LeP73cnRS5skA9Tu/LvfVbp3ikfJs7j9ncEcrUYr+vXYYbb2L
gkhe1oawSsXeUKJxlx3Rv8UD62b7o4Yale7u/i8n53dX1r/dUO3B/hIDJc3z/WtU3c+0LRQ9A0V0
Al3o20SsFX4ncddKv/m95au1uRN0D3TnIqzWwbqPqQIWnbl7lW4lsofA+NzsInHJT28Bux33/gMp
/tWBVv+yhDWs/fv2/v9LWBNXf7njbv46v/Le+jMlPyGCRbapIZw+WYRhKWNMN4sq9tXyJYW1FvIo
MKXCL8auHP3LjdSb+G83QlOuZpcmcZRi/9rkKRYnN3TKxip5PIlnWzQCMkne236rVUudg1x6Dbn2
aPvesDrLPQqAca9vKLrQird1H/QWuiQLdLYOqbP751v7PYbmP0/VpFahTXgHVv9lAiBI2ketoX+m
1cg8ss/OmzAqhecVwd6Ia6tMr5CPmA+kHI20RPxr3PVfl+Yv1/+1NK9MayXHd/szJbNJdTo5JB5W
rshzCzO6iVUuTgF+n6SPlaoxoZ/IwhJyk54RsotWrWXv38FNjl/BHgWJaZ1bwfOhvuN75pEjazIl
UBDKHTNv+JL9p7Jkz56AJA9EHqOPmKRYDDU6OmXwStzXy8u+KsudE2MinMvLNZGntGXVtQv7n5e9
99/gHhO+/t+y/zrdZbfqJJ2cw/SwK0mYwJpH723cAuUQIOQi2uouH5UWnMJ+ROfV6yhaLnmsdQ3w
z+JkXaKc0d4iOspwxRRaQdbLC9lMdux5Y2OHWxl2OyrNLKr0hjlzWBgG6rXDvuUW7HQ5Ou67Lbvx
ds6M8no77WFWSr1iyIYwh+7ZPlycfI7TeXFki5v9L5tO/8Vh/G3T/TIlerPM17ppfKa6AHsvVt74
tC+CdzdeN2kiaX3Av/XI4PKHm6feQWyknIzWY9r+q6Qld1Uz/ryULtpPatPcWSMO1pt/fj7afzUd
f3k+v0wHvBW8RModXhftwpqFUZzLNybu5DyuPkWkYpAKP1HUa6v27t+W57+dCVNjWiq9I0z6wOr/
125VVX7TtfzYxPQ/+hkVamBqykPb9rkVflor5H29J/vg2LJewW3aakiK6hpOd1S+5PpHx4OisFl7
2ck52WescsNtzh/js+l9dNnb8qD/ea30X+zCn6dJqVMbTrwFmPit2CYbe1rfX73v9AGm1SXQ7hqn
cNyMomWklXcdtmLjHNz23a7Q6Gts64M1QuM4idt+uSafKylA/B46mWyhQNWtUrOON5lp/8Im/U5v
/e9tGih/ez2GGP9WMJbP9dlMqoRVVTdBU3E9OIfAnkFrepr884pQPGr8noVUX44WaVQOMLi4nl33
y7A+1l06HaXmd9oIigWT2VKXcksfmvCCE2pPMqH5qzUxfS6e4zCctb2nqEaLQr1banETHWdln4Oo
C3WKq1VPrK/pXeRo9p3MGPQseqMXSXyxinqbFV3l/HChCjsYHUPm+CwCPiDcdd6wFgtdjA6HiSbc
yeHoBB8nE4vKemm86QK4RUbZPw7DRY92pX7QnSiaNshPg7JPXIEeBdcae8zbqqITtKxTBon6+Mzi
scNVR+pBS7RUEdtHSVeYrYk+BlSvc8dhUNijpzsyXYQC/rWABDHCQF+a8a4SSeTubtaM6kkL6/4c
gPEXd+V+BIHJVaahO7mvJlc56qqCATNqt5s1nQW5XslJYBSQWDRa3Fx9C4bM3IiK6IMpoqiUdiJu
Bg7ibOUObR9EYzzuqfFN9pbA2WPkeS0VdsUipTEd6xsmAdK695/1vW264trnsRzFbJF6We2JKkn5
1+Ymvv0VoLRNxGxT4Q23E6qgY40q8WH8oGi6yeTQs1KZdUUl+K4WuCP3HZ3Fpa9Yafu4XHfENne4
N/4Fd6zsTKi0r0KWzfu68VHaPOQfrjmAVNK5agUH8pGMEHAIeQcrg1oA56UWQTDj/WcfJ1iYwhSt
PkN7hL7gJx95olFzQZxMhaMq6mcHL+TPqCevAkr+g819MJXyUIkXM3QRm4nRrP6oPWt3OB3FRPaC
ySgNJ/hDOShfQmpiooIjC3IafHjP1iQYuRNNTZOT2rxXftN1Ezyo9Uzl7umaarbrQC04rrzZcvq2
pH8wvTX1yfIsqG8F583Z2+IqJ49RUxySyah1Cu6KxvSjQB0mH28ycbte0GYHl5bWFvX+6n2spiyt
cME0dTUzutzF4t5/k4uHuXhr7PiGOMooLkM4BTcXbIYuu+NjMVZqVZhOlzN0gv6wXh+bNpmifbYb
eAp7PT5NKH32p/SZUId6PzLzS+TbketbVt8MrSVIkK3o3ua3ADzBoZ21eI6G5n9ttiDbAmX89CmJ
3EQeuK7sm1NGV4tKLaVvuBP36uxm90WwIGPEbx95CS8HL4+bm6glbqucfYxXb2xJLavQhAm88YsP
ky8v1SlEVzQeTnETQW/6Wu448leZRZOAk1QzQsSiXWE4s0C5R/GZNIUE7e+0sA2V1RUfNqp42IGp
Js3gQAGMmnWmuVUUbml1avBbtBRGOZs9CjdoTWbd4zA4hpUwmCiqqqa4O5NXSuh9jvKJFtzr9x7d
U8UtpJZvJcPBFObtGiZ8u7Bnxz4TNg4tDxMj/ffMn8qrPAS799O6q5EkI6emnOMd5zgVM/fDCSdg
kuyrRSauR3idoIXRS6XBmAXRXGXwgToAs+2NXEkODd8hfJ70TWyOYkr4UIndU94VPCttQKMM9gsU
7br+5jjeaEIW4eHquJnyHzNr+pxsuoeNpnyijm+DC7vsTUt3lj0x8O8jf9D1LeKRwJ3Wmmyx8Q8N
NRmNPsHkZr8GU6q834JbONQOXh/eLKCkr2YTaS3bTjrYDDavEYfkyMrULCQbiNPAOSlUmMZfZq1o
wmQC7tEqD3DCyZh5aTBwqm1/lXFYrc5YTj04jRIx1uLhOJOxHW2xTfx5ikVTriBvqTATzWlGezQV
pVDOOTxfGBlY30Ips/8UqJlT2bEW4RcDkvNHx+ZdI/LgibA9rGrY49lD0EWfHKYiPjNnBZb5Ndxe
7TjFYIoINqMjvZvsEgd95942WlXwZWJVDjR5KsXKmDaaBHmlsFfFi/+VXy9+n2VN5m2L3TYfbcPw
pUKscbRYQEkyk8LVZL55Nr2amqw2YXrlv++jFUaRR1tcEbdcz2OS5WJvDmjtIuyr2pYlN0/bkFS3
OkcX3m9ElTbZ3OeoOz+tLva2GlAEhpe7OevZicYB6t03BSf8y6ZmzaDTQRZl/5qHzcJuZpaWOdon
oo1lo3DbUZl6Hef9njzaJSiZfvuKZWv77tM9PCMXWx1wQEOMGObwXsG8fq7uRRb2qRCzlAo3i8g0
Zo+n4XpMyHDZj9jSPYvfQ6Kdq7Q+mM/6Pi5HbNaq3GiyIT4r46xQHS8TGmhj42+jOH4xzUtsW8eg
szEZ+4nnh5G99RgTE10aYVOeBucNZ//ck9pddnOF1E+5bEL/E/sutzTaUaN3z9j5FFXjAFfRi4eY
rbyOxI7gpPCNpbWgW1B18io+wVNAaj/FCBt/uMLeJIrPlar8bu1Gd4c3PgaTwyjngDh65TRsSln4
MSQYPKA1yzL1wOIgMofq/cL1tqPbR/CYV00rutjeOHGEhxf+3HdwzUYSsoHhh3V5N45oQq2OY6yt
l8q/0d3YXd/Bm3kjHzvNR60HLVTucfMNd4qZ93lJUz6pZtDe1Eao44vPdittLtqwkXemBh1A1KI7
wdXxqK8N/9y2GXbSFeWBDsCZ1Ty7Vw9i3BQ5+zbDZ78Ll1z0Qy0a0eLBxj2hdhWs0XqE61xAMa8Z
pQDvV8KyH70zGfNJG0OM682cipPeQXE26FHe2nHaPzSJ7Dj8NlipW/taXDOJjEVjUiQON7Nu11uw
D8PeD2dvqHtWCAXEB90By3ETs2S2WKQZZvsj0w8/qqzbBgPIw6oD3Eib8vWlmj7MsXcjkjPk6pLx
wsJbFcvtdVLTLIZk1Q98J/fjk+Vlzri59MY3nN+J6zbq138E5qGxzcW2hhN2lFlbTnZ8VGN9frJO
Iu6wLXOxqjGNOcnYLKsVv3QSudOkXsK+Oe86U2RC4GvLTDaItU+WHX3jKI6PPYEMdW90+ncjbFBo
BLLIZDE/72+yOIr4uGCisnh4un0davS5FZ9MvVUJmX06u0nLeairVlej0x7DjZoh8S63Cw/ctFbd
xSpJqP5wooZYz5iWGl9UIl5zO45Wjz6m5XyAr7G3NbVuMzlUnqADyWqJbym/Lo29C+ro913+BxkU
Q4LsWCdK82HQGakq1kOM2zzSj0AwlCqKUWy0XzUaVr45Djtnl62zLuwkl2w60BeL8XVTDN6hWSkS
gyeKqQr7UaiPbOkym+Wz79PRYPFFc/ZB3+GQVTHFZfkc29+GjE8YrMRquZeILF50k218hVpX0kbb
2BNM1gRQTfdrWF38PSfB0oNyj2H/BtDHZ04DVhxrSZyvpUFiZdWyvNvPjqz3ABg7G36BOEykoATK
uwxbdZt8nuk3Zry6hTXvzts3XstKSTrDWCxrwjKpLrf8ZT+BI9lumdWec4hSEYNJLVzFWhUu/J03
1MPnD6VWH9GqJ0/Kh3BM63Hzx8Bn9zQiIjNY9dYc+1F59Wuzs/JewVsY3rpfDdsrJmY04PwYNiUY
tHcX9cgxtoE1qAmHQzW/y0nPHWRD+ZBwu8LNo2ckq/5VdEekHY3Sn6eDwea7SlHQyilffz4vOSAN
0j30xGXA0JOu0n46BFDidA+PH6txcmkEQnbxaicPdZy/SAPV+5TDLp8h+0FlDqB/0Om/urKw+vj+
62BwUz63sx4DTZriu4cbQn4TkyARVX/TnlYxgEOzLQTZ7cLWyfUMTx69GQgVG4WwTH/gP6PUKlYF
DfUOGNfn9tB0/dyWtAEUHw4xK6CP3peDXvTRR7yr/nfQ+gpHix5We3Rb/KTl4P22hugrxXvrdNS8
v2za4js6ySt4vhQp08pW8z5AZaBPe9um0K2B2ZOb98DPIhpLna9iYrg9W2p25+cqbsAEnc5Wc+Me
az3n9BLtj/VtDG9eT5SNzV0YtqaJj8piij0P3ANFAYkyO8rQrVsqTFmm1lkaoEx52sPCYH0HQ1aL
8jo+S+9nk4I088lnskFEeBfXTU/QqRtqShBzONVdJE5O7MTMC2Y4MvnpSg5XIbl60UDDaoz3x+gR
7Nf20+437UFbTjPbt0ynb0GZj0yysKbVmP4UlXoqssBzLluisOS84Bts3ZzztFHbveAS/J44DdlW
GADR+DqJpPdQyd+7/EDT5ct6fN23RPqdkF55R4xtGZ7keAzmiOwVtlcDG79+dMb1SjwZ5se+KM+5
NtmzXKQ3aTnlNfqgobw95bFtzx89eRX95RJ9EWkpTd3Fe0YABF5MxdMb1OvLH8PKMJiMxuKfH+uG
SxCVXRT28BIMO7xEZNMYBbfszDozat8IBK6W0RjWXPQDk4LlJqjp1ob5KMluju8BYGTxtoPv5LzF
p7mzXviRXcMKPkep+cSk4rjLv1QHESEajtHyO6gYepKhbMQAJ/F+2yUj39ZW+zMgFlhU8nqVMzpH
iXK76+4CYpMaJBj+SlfR3W6JN1Bxtco2YTdq/+CwNjdU/aVbM/zH2msZTssUxcXu4RpbzvEzYf5N
g1/E/mmyvTgDWpJBWdiFGRJkpWQl1LPH696Lxw8lbTOMpz+7WcHROSQ0Phetqzwaaqff7HUCLodd
7A1SkijWq+E9/iQIdCZfBSmUQ2FRHgHwuIAmKysysP1He9zNBKOSmTtLSY45O6rU7i3LxM8kJkl2
W1biE/jDAuR1xN2RqX2cfOdr9RXlU7WCU4KnML8q1va1L/kGKEKTyuMs1tg0dyLKAehAJS4qjPAP
pdg2rRqmgdVsnpXNLDmuH32XIzQC2XbUrpe9HyxOA8yGRNoio9xpYV3FqoWzX2gOAS3mR5mTl52+
arAariJsNfGfvUqAvvXAd4Kh8k/4/nEYRCI7A1iU4AzOW6zsBOLbfkyauRib43EaAfcYc+6zX3Dq
ewpFLEp/iGHlfRK/JttVqNfbLPoAD7NR3LipPPTAD8chHIdWQyuhk85/iUXYjl6qtaiHzPm6zaeF
Anax6jAnDxHf5IuvtaH3TNQQATlbka9ocrClaMKgpwltRlp2x+tVQmdKM6GgBobIp/erYMZj7lzu
qiZe1g1H8DS8GB8codB82RGz/AgVjEO2uXiqQ+bzLmf62U7o97Ay3Y5Fy2s2xohyFsQWUAzEYMOr
A9MSFXvyfMS9AhdCbUkxHWHFJ0y6OkcT1LdE3Jq1/hLXMzJwuDvNae5ewzHt7LYIg0BOsZdBFiQM
0aofFPvD8gge+FYODXUar8IaEMWMkqaoe4ArteJaW1NKL7UNGAyWBxLHrr839obfgfDKMJfbc7BF
7arVKByY+pGrrWmzhL2NIdt2OQMXf7HQZ/8Co0LcrBP1Xpx0erTu05My1e6JNYXOhiIjEllFXXcL
QoLPICPibksCg4TYixursx/cG8B76CzL/nJeoWK4iHlkQ/ie5Oo4BFRqa0ujSJlQp7O26lDhKa+5
h8JTJ69PfhdPSdtfCXXwkFY9jBYXkYpvON00HJ+YdlIRajPHQWjhDJTYAhA3HnJRgHD5g/Cj59QG
ZNYlBN1V7uFsH8Uz8vtfOXyP5ogq+gNJsruKLmgQHnszVbt74mMdOTbDivj9ZV+vUSWh2O4Jn7ql
k/jn52hsOl0eWyW6y8Nd+ldrc4Zw8ImuKxHATsKm1JQKkJ+JeyK0IfTOTox0JMrGUTXY3ifdAGpv
TP2jsO89KD+1VkwrEuMaJdckUYJV0w5daCWqel4c10f/jmkJ3j+mJotFq+strt5Ks+KzFZ9uskab
7Fj2ioldfVg5uvySlN3ZJYJO1dcdZ85e83gAZ2/efBIj4aqGd/clHd0ZIp0qgvHbjQFQ4596ABW+
tkdbKTWshk7/uTBxxKLXEj9JPyG47XfUm7hB5wm/BYS+fE5PqzG3YSwNbzg08LlDAP12dRnadtwd
oJroD99y/lT9ZlQqHOcNQcisGd0w3DMjbo333UGCnKDHeQR+5mfkNyfrDxb2iCCGn6Fz7s97hVtk
1vJ5EoOWXL7IOBpglRj9t7xcwv0aiyzb9bZ7fFViEVq21YkylGM/XrWJYLs/7Pl2SfBCXNggjTWN
sz1PEkxRI9nURnlGqfenXkv9TkRM/F6NbUqd2auQmE+5iuz4++dD92L01n1m9o5w4G2736+6Xm9y
FajJ2v5yeC/E/DLTR4ZgANuwlXmm/DwUuSKtLXsMfBCX4KdcFKQE1bfsa3RRaan5dVMpuRmgzLkL
fwM7B+Pckh+XknYHXLVEk7iOvrLo0nTcoYMzVxOfJVsn5kzBvofx04nHe2M3bK2+THm8DZ7qcVgi
niteG6oyXu1Fqcx3dDKjDJGjeLeF+fEApD0mQsqHSrVZhh6hHXEgwTWF+3iST1SMnKVxkdemxETr
d0WApKQz/TifS00ndNnj+eYaw1BH8dmvF99Y7t/zG4gxwmsTdHwsvPCxDd+A127Y2expHZmBTQxG
sSovx/HyBWEjRd21Y6mus+pow8Pd4DOAE2LR4kykVwyK7tbE9HmfSUJc2eFgQjxd1FGuaoL8+VJb
AtKi566uy8ckqnmgyzAnBovj68TbhtExXq3AVNPaOKGUZMbemFiK5Ppj+4WOYhymeOy6mcw6RPLy
9bWzZgRNcOEgrUco7+9tq6R7g3jEz8E1UQxQR1hD5cJuW1lNQq28xiDQECe+r4jqX4qsAdSvHuDR
ofvd1eo0WBw1ftA2dsTeNTCqMZUOhWWTKQlzSqu9GbjkYUPFNeBroEAJUbFsJpgBrb9Ih6uHt31i
KeJW4CVn5xs01rLz9vV18NiSPqhXJ9FsgoqeeIEYWKGW2ELu4MbrpbytcJjj6xYH3xXO/jVPBNx0
/MGtMKd2HK4QkFI+Blwi7n572xax1JrQfPBoyv2erlb0r7AaqM5UgwD8dGY8mEjt7oO0SvCli4uT
Dz5W9txeUYR5ZuHpb/wM1SNMbS3s9s/FdJp0PMJCE9HWn4hCnEPR5IxptyMtFV3KBV7Nga73H17T
etR3XDSUSSNEh9FuKqZxeYPJEk27qkWBd69hiuZl8qTQiLZlqovvvrwnhb7LwMSFwsXQo+dit6vg
tOkhzcNm3u2r/SVQoARZnEbEldhP3rmUn0TqCi+bEo5MvZJ2IbI5Ne445SHtnqm4oalWfTvoBJVB
YE24e6XOkd6U0nyQBzesVc8/vaFfWk2aQLLlq55cNH1tdFtbz5rlaVyjdjQ7H2ZMk9cGqYSNFn3z
5JpTBBQX0S9myzz2/Y4LWKgeoIRJyagJuVtTlww9lj5ITy16zopJl+z6YBGM1MmewDnnKHusiQsJ
bKreoDXcvZYd63yMzk1nhhO6wXPwAGCgkjNupMeAagMUABEHANafYg211XG1EeWoD9u4S66xILN/
slrorp14j3FucE7YUac/GyARBoWkSx1NNBWnYX6ztdMwS/xXn2nLuNHD5Orjm3eMQP5Sl5G4+vJb
iRIiU6cxKcl674s8MjxR6Ssv+5P6IPxj6PSfyNbS0Q0mR2V03MK69KQ1p5us1Q6/xoIW0fOPjehQ
LrNSrUVVIsoljOkTKV5Fdo2Yok2Yp3k/652eyj2OJ+7g83Mv8YZWR9TxPA1fNduttozCbIgDa/cY
XSwQhiE+Z+kX/uD6VmSVXs7D0aeDLpIuUasXyUki1yUOONG6n7t1c06/QgJ/8bNJc0thD0yqOID3
HPhL8jHNAeFQHTRlg1XwTqzv4l4HUczhbQ17snexzmJWBqPDdT9aW4RQVZ0ZIxaEMZnhnvvE51+o
ifNwuZ4sTeeOKEJuToYcyPY+a7tTRoNuErS3Ijnb2UP6r9FmLR6b5cc+btpMkSa8JCZ+ymW6Ie5G
iblZPgabVnj6QV9p1R9XJIoefyk7ZbDTxj35QDFA0NOWWlek4bk3OhzDo1F/pjcd1lWD9Pw+PSsw
bLr6iGZDUmqTyCooDMFiVtZ6ThOzBkXawmzb+kecNHX2rqJzXun064AVuQ+O7gf+ImWOMJElSaij
6FG0/xTThk9BDvX59BLra200TryF6bSwMr45YqKK3V3h7N9N63bt9zo8zsuMUUht2+qGqC5cQAVw
QJfroL7MbN6Z5FCoV/Gz7j+QQlAXx7R0IjJyqHK4dvN6bWm3zSsSOX2M6P6N4vQM2QKef1JZCZK7
hJ/54fZVuxvTf6Tb5vnYr71fdNkcxeDOVn3DdBR/kjkXh80djO7w4BWJL0HtHMKpV5Bb5C4vl4Z4
UE/2DJNtBSTUnYZe68rqROMNiUhnMCLfR9r47pnkL/Q+kKOOnSGxr4uZcbPQnpG91Wtp5cEl9eW6
H2/TTwdXMT/dCPvb/uDu+83gbD9Ij3JrxoKR16yHNXgMoLWol59iWVVqCIzD+InmkHCFWyHvPSnO
DI9mL2BqXm/pupOPKKaHKtit5e5hf0YzJOUGeTd+FV4sTOzden8jEzGrk8L2PnPiLQxFHarV/ovS
NX/1J9wjGlsBZSHjoH5hD1uiWNvHh8TOgunVEz54Pdu225YJy/xeb/4A5ielF7fdq7Far65gDZJS
FfRnEW/fE3NLdeZaXaKzVa6exBh0VKTkj7otki91jHrXMc3vqziZKo6plEUEU8r0iPPKfFJYL6lZ
+EDDSlJSWGfyWYizHqqnq/GbkjARw2vW1KV+siCmTYpVHUC0JpvWthy9hhHlD0fn9ODZ3DMi/IwW
Q3ju3mWSMJh8BPd73TcmL7jpGVQGA8SfJF9PB5DN2m7YKAbP2/VH3bZdkvGUvnpIBijFP8+7hOqz
xyzvt0e9SPe/GdxNvhYbrT8oPT+RE4lgs9jnR+TW8qQ0koZ0J60JwZYk7ThnXKVq+Jsl9GVLPjZQ
Pf85+CaZJJH101lJTEUfYb59B8t9BPwlG6eRWddj2DPFqybZbhwDhB9UWhgCXM3OJvM77Inpkj48
1mBqXAUb6HatLeR7sGlqYkD0lU5nHeth49cWlG9+M9i/V2rdDUY9px7JoRJCMXjXUOJbTS5d93KP
OxktdsOkbVdttAslW+2BOK7Fna6Hncfm3iDwe0dtfZz0Bs3Ruc4oWvR0rAKE9YcmFM4J4cGZzPGk
lmDq3s7URcIk+O3aIvQKDpML0nF82jax8/nx1icJG4R1SrNpdXwY7dmjFih95Nvuhd9J0PZqaR0t
M2V9QEi/dmi1TLsWNUvRA5C8ne3ciz9xgzpfiqyAvjZ/8syBHs1606AWt5zFaDRhZSaJ7U5q2Rdu
jvCYYSL0w5JEpbUHgMtO74JjglddpP2Rm9kD+ew/vY3kCM5qzSwplwO7ir+VCG/qNP+T99HC70XO
Sp+oe0t7ZJf7D8OV3l991Qp2pjOqV55IVFyqYAZkrtPcBLxd0VqAVdvkLLl07ouoaMDA1PiEOH1c
6xQ61wEZs4vsZRZ8Sp2OrVO8a49mIsixQMi5A8H0Gax9slFA3w5pPFi9Gxh/ADVUB9iksTIj1g4t
RI1E2ysU5zPuJjj+0NX2/kA5oTirYUx0Fb+b0PEJ6OmZUKORdrxSAp11davP741UY+ngo3JqMsgK
CzoeRhTaGpxhepzET7p5qdcETvHiGJ1Bd/44E/Cmk6wjYW4AoDdZOtTsWG8ijq1GWin7EAoY4p6r
5j4ijMu/frZCiKhSRa9n+71tuTd5sek5vNvSIV3eS1Ws4ZpHJqkwkkHWpYjbR+v6ks3uQicwrK3U
BRjQcz+dF5nvXHUuk6yalvT6InVUP7+Ok7dt1tSMjkB/luwjw3ZBnzdSmTjFS+JU1gULz9MBwxXv
gDJ4kp4uVc6iSkLTsMqLyBGL50atqUpugV4F2WPMqme00sOcFHY9YWCK8pxO7IuOwdUMSjU25Sbr
KapbOd/9r00l4AJMnR9QknTc9w/Hmy1IemW1HtXfn+Wic0Aj9CYXx8CbFq9EKUSrMy4z6wBXBPu1
1npVg9UJ1SZpKmR7xr6I4nZNnln6A96fHBBbJLHi26qH/vepdJf8+xP2GBKi3h1IQ5udoNlDB94q
3euQ+NvG9FZOY27Ua8+7fLdY6DrTfg+ck5cOyv7/kHRmS4piWxh+IiMQUeCWGZxn0xsizUyRQUFm
fPr+dnVEnz6nT3VlKexhrX9aqxA/SoMoAwKMUZT2SP76GpXO68TYdyrC8WdJQHk/2Mn3lOP6DKat
3hS4ckUmBJHxFqdeogxU8XsyZu7Um6OB3Eo353cOnHRYgLmEVhmxZbNLkfqTOzbNlITJzoqlVTIJ
JNl6FuuQGDbz2ZrZrs7OcWvyOhL4uc567MbdUWZXhVliaiWBfrlbEpvSYN9SHsIVIV9GHx9+o7bD
2g1xoxfLRvVLbkXubzTw2uFRmS9v8/X19jlCUbGYgxAbfcNU2C49OYa7yNgohQESQ6lps7Tcp8lo
JpOux/6LGn5I6blTe/EJjPNr/jfzQe+N2m7t+EAdHILobDaz39aIhMZ4+E0aZ+zaX2M0Lt/7J/hX
5q1akmWMcZBvORKgBMnKBEbnlYdTh228Tue4q/awpFzwl9yIgP/hP+kGfL83fhTwFsvnUMl3Cq68
s2puGDiHJjyycVdDVCC0M1CsF+X+T/SH0dVPg7fZ7sEmI+AuRBQlYTUsRxYWv4xm+BaGOyhQyz0o
Ld84cdidAY7EJciCT4siISpzJC58cUx1f09xipWL8U9jL2lp/c/8sF5fP850/49x4D3wbWrdvS47
F/ALRz1f87bmHBO4cgvNoF0Ht+btsMq+fl8mqczSGZJ3c9I9tubLf2y6b3C0ieZFHglUSm/cULE+
SnvE2QHqlLqZozsxacRO18MumMwypHtc3lTZQDBzoDHfoWKGRVqs8g2DAvIDpamxqjYyigZj0lvP
H/rPNcEZ1+PLTpCe+XALlQXMaYdreKUL3BlzJhCJ/412gAczE1GCkaKT9EuP1fdITJcKnggaI47g
p0obNZmxaApD+qfRSdA8tKgbnKn9o/g7QCJfcNTr5cExXvNzdamNDU096OHHOOxqTgrrRQFuurvn
8rEWPAQym00KnEj/twU3ONSH64z2mfCy7rMkBk5FcAeFvqzISASJENU1NSY2a4uXqtn1XCEG0xpU
e5ecBcgitx7dolKti9unsP8Y5pEU9qRw9WT74C1votaLJqs3LSCKx4O8cRN/si5+TsDL186Ndbt/
EO96LhvjKn0Xhx4EqL5FzK01uFI54S6XlmNT5ezi3NtPJvZAF1vra9LpllcfOv4vWiY3fr5KHyug
cQ4hC6DPcq78CKsJ5uOvueWkXu1riLnuv6LfHmFq2PAefFwq3MHz8Tq86h3DNgpOOBjQH27Q5GEj
gWTpvdwhn9cL4sI+tuNwqO0AVlqus/fysT8cKvMGdnYSZ2NYs+/kE6JZFs6N1AFPiOFl0/e5VI7r
Q3IBoDB24Wb30mhZYCY2B1AJp1pWvItqxS7tD9fn6oWOTqWskAcKViGrKr/gckpp9bFCQH5xqCPg
yBCLXJDQzdEmCAZNYWgrenSTLV1wLJPCmq6Sw2thCeGMABh4cmyDdHWhyiicyRwPPdzCegLcCHWP
yYn7obTiFUVZvoIPPIk/XGBLBRqfifWxqOl+0Lac0pGdosrsIegy43K9qfOJd5OPN0gCsId731BU
zIggsXtRRYa9PVlz4LRUWxs9tsZf9KG/IcE+Rpub+z3tGaYLyXoFx3jkti7+s/e+6I1Afxvm3gtp
qCMF0dQvhJeiGrp/j5xtK/pcSujH8lfIIPlegL9L1blpAubVBsqONblR7QjjqAZh/0KlUHNLc32B
TU8BIAfBUFBs9fqRQH7+mXp3eM15UCfO9a0qSFq9nb8wtqImcKJ+XXD/KO57PkMBAbuAihiUAS8W
nwQFbkdtV/fuFvMjYMQWo5pwtDkohXH9CKD5AdFiNCchtqxBRBuQny3S3T1V6PIi3TmLeaDQY6VY
6kComAvwAzWI+oZtcVEj6xKmQLaizKiRLxJF721Zw/TvoBeDsf3ttqdwOf6hbpzQI3lAj7312nwU
czbaIyQ60KVBCSHnWGmxWSGXFnfBDV0b1mmi1TJDnjlo3g7J2PAf1h/OJB011Drj7aAxWZIvQaPJ
LvMpGSAVJlQY9UJzC5PRVLwoxNbelI+VQ8Ra7+ccKOSzh/P15p456WF1RBMe2pg7NcYWemqDzeb1
Ax3FE0+Bl0prgk4XSJSYUMWmy/oWZXM0MCIDuSgSHgSQd/zxLfBgNtuFCKSceIe8Sm8EqW5olICm
ILZO7QuOR5eQrM+uSJ/6CRBZemoId3X4sRTvcoCOSqjLgXlCLx7bA5BeYp5gptWGDyQvf2elyXue
Rw/zARGW2duS6B63mY9bL0nmuAN+CTEB5fqtKkCFKff0AyEYb+E5T6CArBde3n2c+/3jL+uWJfuR
FhZD+MMWC57EJFYwC+X+6dA29I0VYyq/PsjytT9U13RyVhLftbNMQK+hB73dY601FJ7EQcPdTnOn
uh2CCnzSZu+KkiPfB8d8giwg0c1ARptr0zDVoDxeoJ2T4J3SV5ZbcxVvbAQKgbyeuF8MIqIrLFb9
93c6s3P2y7aFaEZRCGKDdOmyCtTvmRM0svW9Guvmd+Mz+IOhOMmul67RL58AKA5XqVVTi4CRnVBn
rAiVw2Z8bN9CchNb6Fw6Q5mwkQGdxgw2Bu4nR8oO2R8aqicb9DO3n+DrlzdSCtVXI7uEoi4WKPdw
nlH6Mb4jY2maL/YOoLrYBJz/cunIT/vzQ7BD11kyxTnc4sMqhJPfEhg8narTP77xcU9Lr9c4VXtR
JaA7UQiwCzT2GKTfmPrXasOgVHbtyCGZZ+TAxc01MzE/+7FfhJ6EK2iwZiR+FIk9VmAHK/Yg+DRX
K9YRilvdnjydDvN/aBLK8BT8wFoA9I7DCe0Lh3puxteD7jjL0L3eDhEa4/OBUxd6J1yiYKUuOxCG
WWpBRDuBX3rklhSKHBOcmiEhNkYeLvoJJ528Tka3IboQm6nXHogvGUgzPFZU7LMoqOXjU7GIS46l
++j0HBlcyGm71JJN2a7GEbx36KcfI0Lp089jfTXUC6xuyWEgwRqAic6rdXDG9zNbF1uh+QNgqwtu
galqgMAW2n7U2wMF7U3fNQlDX9Yd1N7Lg42XJ7Y+MFZ+85oGbyRacmfUEiV57qi511RHWbP7ZgW4
XuZeOzIh857csEbnSokVbbPHgjaCz8D+fm6hTPVpQNBN2HhxznQ0MafMYSa19X5wqgK3ttt+dvhg
UzSoTEuVIEJTmZiPObN6oeGbw/jlMvylyhwldYrRQlLdvAuGxuOzVmgGOPUyDqLf3YOLmBZ1ny+h
tSnLzdkvfB4cij7fUA4ALIqSopquctID7B6fZDE2py/h/uNP/3d3u4/CU8rjSLYHCF4jhi57kX8J
RfS2CbTiA5N2YJaaKLoaGlwu5P3h4Ty60wvIHITFIM20q61GKJZi3XA7Z1HJxhcyoxdNtfF5ekVp
ftNWppsZQb2xcQaL+SmBN4Dt3QzNWU4Dvvu4SeyX/JUECWc26EjtutPtl46ay8XgLbtf4Y9i/CBF
K+yuds9fOrSrO4nhjyOkSS5zFmBqZRekvrGAXUOM17kPcdnaBmEGfxuCCCDoAPooXXzEWkdwI2Py
+PL5Iu8JHRhfoPVYWNuHpcPG/cmb0WxL20NiKyVsaf/QU6DOdyRUX+K5EgnKRY3M+8pZ+0/Xcvnn
R4WzEwRoGVLf8i8sG2qeccTf0GOuSVxY+0KgmZu0fDV+RGOn7jiILFqmRYyxSEjgvlYTc2IHe8in
h90vg5WOav587repiZTrzIsFHFTHpr/TTR7AZLlwV+FP7i8QY1XORjfpszYbY/H27TN5DbCytu0q
lruLj9rvFHGG3Z+p4F3qBPeqmLUvmPzHAYoPmEkYrBC+ywGDQEB+D4cn0RCO8FGBfgq6AFeLPUGd
KJpqB0uOoC5loGixgHyEm53tu+7HBYw0FZ0jNjkZoSPq7YhOKrV3/s+wnl5toUaj8TjZNIrcGZlF
etBSPbr+32Hd7YQLSfyJHID/xLbSx7zigTJUimD5Ou/g1Z6IK+7qT/M2r61f7SaxdUBhI9DVQzxf
l5OFegHYAK1CYgTBJ7whMa0CWi+e3yIjF9qfPubRmZ+oflEHPYwkEmwKN735vJGGJwwqib2PzAA2
fzWbwHPIRrCPiWKhesEJqBU2t2rukD1wPnXbh8+t/3JpDz805MHM7HZodtR6HmeuequO//PDPCWB
OgjCDsChh4ed8SdaebucKazQ57JJNyR+8DRphB4oJdo3oiy/Pms+Gw+9FjADc7SQXOyBjK8Ijc67
zS4eXKqbYv7ZKXuXh4mnvaboexC88lmGbz/prBDewxoQJ8sJ1K8Vq7Y2cmfcevEa1Fm3n/puqjRc
QIvHXSntzQu6BEOdGY+CJnJHSz3chDr6gn49WzOzwJoE6AoYqIiPbFN/E3oDpVLqK+7UH8iSYvXd
f4xvxIWXRW9qe8mH7limbsHRZaGXHF7mRj6MtzMDkhH7z/fUPKpvA66EP3dYR8SHEv5tsx/OhOkA
LmQGzMaYq/2Nq2Utq77N/1BK62v2k4Gr9NVCvb7JRlZdhis8FzmSDrpj2A9QWZlEkxB9VWbpc8rJ
1xfK3+gmBC3SfbZlSp4uAENwWBFMNPv4j9IaoQtQsdECTIZwA/YFavhxyFqjOqEhIcVlbNRAFucQ
Y8Zop/0qIx/xo4QrmPnIu5y7mtelo1F7WYhmqM/F+ntBdMp3+q2Koadm5KXSuj6socKrJTJzsCrV
I7fE0O4D6B7qDmjRasGmlDAMjZzx1y+LlNJIMn5TkK7Q+i0d5FFUxe+g3hedI+Vmuh3fOH9YOqw9
TV1At++ELNUdX888afSV1ir9+rY/d07OBSnDuc3ZuGMihKHeDvG1R3hq/AkVSijOTKEYXQ2JMV7x
ljLzR/+uaCWWHPkfACc/hYRl0SNjdxjG7D2wXFpD60k1J3jFrSGZET4N85NxjYt5cSq+7G2fe5GA
7CIG+xi1QFg5QnovioMnWJ9kV+hSs8VNuGVEpzFsl5dxvgY3Xs7ALYgttPrWeO9o85FOUPGTmTlq
QU6fEbYf7GGE9ph67JDflMg4vYW8ALZm3R4Q/kVm1q1kYO0Ax2P3Ta2TOaSoXKvjqJ4X8LLHdubO
NPttAqNMUCs44Jw4FhRE5n75CcadreV+YaYzFzXmVqhFSPEhLor7bqvOwVJh0O97cMdmHnaroD56
qKVpBLbsWhItAb1DpxgOIanrQ9Bz0dpV7suM7ezNABQjMr7HmfcNy4hGJgt6ifLDLyXUsuK8RLob
HNVTRHliqn9HrZ5jx+vTuXQOH197cYJBZJnvc+IyYlOzGR7sT+M5TASdW7p9ZksFWNjKz6FkKuqh
4cKuSN85zgXQunSetg/8RVtppEei90Banl4L9AFHs9P8yOZLKkG54FCV3YiMqsSb8PUxkpyWNNgr
Z0Cx8GGIqvFBCeoTwzURkQjCnCGA4t8t/cOwD160Cp6++YWUYCVZz6n7MrGCO/fmTJ/FAIphnv3d
UyKg/3IQLb7TtsxN+bxnLFTbHTp47T38oTLPVTyXkkj3r2lkmRQ5/02WtEAjY5u5GPAmirGH/s74
xcwcHfK5vKIlQh0Dmk8TKwfpjEvtemW56cYTZUmLEwlDjTyY4p6D6eH8M/JiX4tABdZAClKi6iCv
YBiTmDx1QRMIZRzdebnEubWjLR2dPyhmLHrUgjmJrqLbCkcoPiPUcAR5jNgjWbIu3ueYaAXCKUNa
QzYrUzkmp/rw1hbN1CqyXchXzk1KMB1z8ItRsM0mpg7SnRdGkGJ6zKM9IzJfjfdmEkiNTMSfkuiQ
4AQ85rkp9WYuu3JkalGQdL+an1PyzXwubOaSvRpmiiy4ovo9MAoF7iP3Z+lq9g3YQvs5tJu4vWuS
2XfMCnCTZv3UDs2Gqi4KETOgj4cVIZTzEDYOeEe6+QBbcwz85k/RCbVCgoSfZAgmUTAFa1HWeuq+
q9p8dYUZ4YxrPA4w7WW9Rm4Kv/6h2eY3tEcNfQNOtonTKsH0Y/ZTJ7w0pU1M/gxLGcLGMWWY2Xa+
mmxmw6LpAaUtOk561HRYKJS2ZH60Nte7knhPfV8zN1qy5Dkhrs/1qLZiQZ9ryGzMakGZqaACMDsv
viGEKKvLY2KOQDvpf1PzSemfLBGNvFrGRCylsa0QmjreVQTtKYsB0DjHRkAx+5K+6BtIagshY2b2
c62UexruxoNUHswKIy0aIzYBrEDNINXMCbGKhpy5h4diF6mT3l7uuDcSKFPkFDWj4i4JIvIRXhY3
odzOVkVmJ1hluTTZsv9EM3m2nyq7crojDFUhStSSk4B5wDpXHkD9R9nAosuQsi0lujXWg3pwanK7
0MxByUjveaVZpP1rs82r8JhKN6UaQD+07sb+bMyUBK6f5rV/Fw9XCvcIAGRjXCwZVFGG6wyQjbZC
tqJynmI54J6G+iDEXxbbQZ7iwM9a+3F9EqH30fEcWJritGCLjBVC9/kxSZA0stmteBMONXE6GfiC
4xjcJRqDu177Kevj2HbbcOrOHl91ZzPLI/8l4DYeb4bsMMCVqyiotkiWlMwCYnq8rzJ0kmJ1XtYf
OEKZkfOiHZxSOlifyC/w4ByjHOrX0gYrRtlPc0YvJaOJnJqcFAxVifkmDBUGYNrTO0s6IcYWVFke
vJwKSUjldCAeEsm3BLrMdsNnPVBK8cqj6tZSor09/Q2jYqX5qevtJ6UjCrP2a0RNl1tqvovUAMUG
2SjgLlDm6DmAALeTzUnuFtMDCXqvxSXleCTCYP6+/Xp4/5cXeexy1fUL5S+HMaJJtzmRppsCYcFt
2D3qgAJ54ujthoy40P38JBxg+Efk7zHi8a80gWqWryVVAGV5Z9WATBzmiOJVW+JmOj8WkHQDWXal
o+0Q7by9LmjBmBbaHF04OxWJBoutuTH4wqjwfRUGo4Y0+oKvwZv05mM7PkYgIKk5TSisRWIgHPei
HYzKL3j2IsqLZFuVrpzff5N2fL7Yyv0J730tLzIuYXLighyremfOhBP8gQj93Eiu/jv4XSw2RHjO
iZHzXsvebRZkp1LrVehu+u9hPv5tzsVV2T38zwWFnRY0eOrBF9TN4OpjIXAWUdaLV2iO52DRNOP+
6OW8fp5IDQoEZpYO08GNccDYNUHXdWSiLXfrnDuAfDuomv3YK6Hwlyziwe0CLUhol9f9gqQzbYvz
1K1vpIc8zfdWC573mp77knpxMPMlX2VdriYyOX0fPJyVEZ0ohZi+lgn7ubzNFvmKpnq8kO5vrNHr
cNv6HRXSSVo9W/p9A0EW2I5+aTdthQ2ro9o7AahioWeEGpkReOgs5SuDVpU/frQr4AJxIXMIoNps
PHDq4rUmZP+jWMqKB8FC7F3Npmx9kqlmvRwp+ExsaON35k0Xk/OIHO6x8bm0P7VguuI/sKo7ThGu
C2gXbjBNPKHu3rgSepvtY+JlPDCg1b9EMVMaK4JAxqYGea8YSWp+ZLuFQVyPHQbnuSA2WGEjQ13F
i/Qq/cZL/pXRWYrJgnkriBsbm4+oryuXAlNRrHBC2KG+ZjqqD2AiMj/Hl7HV61YeBXLB2BXAnXY1
mRItbaMvxcaigzE0zlQKImSAz9SJFWucmPXYpBSsAEUKj7N69LmVzF3JwG0SvEWBHJskbTzlINN8
vVgSGjBkXvJ0StScpVMcRk9TKhayTaOAF0QQBtGyUI/attxglHzvJrTFzCkmsiE+tegJKIBHt3xV
jez8FELA+Z8DOQOp4CiIKUAhPdhj2kWqisVkzrtzpLuceDru3K+WgmmdHXBBcaVsCx/Vzny4jf8G
T1Pcx2K0l74T4JgXelEe+44ahPFdde48z/F9CoUxs95uT6O8DbdVMP19XUKQSljdBfYhhFHncjyf
keZxTEMz3EU3ehBSUlXjsSdaecA+sYwwRiCRSA4N6V0kPU1z66MGNZBsYs0aTzvUN2l6DvMFq0S7
k1Dz3jUu8vRPemCiHoUDa0HHkjAWaZk50ZFfkb6gyH7F1ru30JtOJye5oPwdb2YdJh6arZOeOm3N
6CpDfx2la32JqVaKhqh0bl2yMHmcIQlFfFRgTBShxbxsQbLs+ONpGjY9oXGazqvEpZyqVtRwH5+o
DzSHlQkqCx7KvQNR6kmI1GVzbGWNnTmPjzVLrGdn8z3UKenxIIPWO8g2Euv2CxGPPZPNJgGhd55/
BekauTlcmcUtc9zjY3rQBNvKYL6RNGEXQpeB1IDIxSWwrYqSc5VUAu8tD8PEbWlmbMlughmnNJRO
vSHUEDH74HQPs4acm95G/ks1R5v0HPHzJuZs+fib1ZAmwgYjwHrOndFPVqFV7rbTTe1MWSBoy2zO
e2ZhGw3EPigWWfPsWNQWIEBUIC+mWtOAVgR2eUh7wr9KwV/oMtuwhv00Syg/8h+SY5x5PO030mfG
MliIdQCnwFQx6z6Z39LssNQ/J18tp5vqEInKL9US0Bev68lsRGNcmfwBuFlnMZIJlfP9T7l/LtNu
rw5ImFoSf/mERDXQvbopoii9sqeXj6hAedp4UAG/kcyPvYHOUEOEMlqTmFrLthw5AKza9BBh2KWt
oFn6BDQRxMag0nLV9RjLuTX5bWzdqUfm6DZ2prDvIOub9pf1LCsWooEWAQ/a8GKVHR7yatQ5yP0n
I2tMg0Uz/TWdYxgrN0iGBlQflDKMNIJLr3HQHuHQmx4wGgN2VP5QFVL39y+zupWR+SwD6Tbb6Wu0
OC2NeGxpoRE73Ra3OwbIxes6Edqx8ZqrcgR9f8lTj93ao5o6pxr40tjXuUAeqDi/9fVkXXdsSOoV
ajsFxInJbgQWj2h3kDIvx9doydef3cXqysWV0B+KdTq4ySyYqXax/jy4DuI/ypY3QoQ7fYvwM4o9
mqXcEa2fB+lRr+/A2LTdqJGyW8l73o0nx+eSBC4p3PX4gYB+7rNu/4Qkqs2ZhZlPMtJ0rmZLuVKM
ujKnE18e+Z8pyWmQvtPlC7pKV/z2/OwD4sYYaqWxW4fZMYcleZnYvibUt/k3h3OYUDnb0XH03Dy0
1SNkBoGbx27R/cjjM5fk67tqgvc4NdPfCXHJpRueIx8P2nSjjQwJZPy9fs1+oYwLyern8OSwp6sX
kg6VlcqW/SA8BNXGjshdO2aUKcNVfmIWqzSxC4CXxumiIOTx1jcC3xL12t4e1GNXxDr6Mb3W+3hH
Zfqhyf5l9iGKjHoxGVvSEh95eQZFByVNnBHegRT54IQ2eS2BznFTX3HsMc2kU1bxFh84UlV0Eamr
h6YEiFa4jQiLKzD+pApSQSdlB+l+/NXr9lDbkWLqkj+OHFHOkI4DNz2yI/BXIinaGxnexXcjgJLx
8iX5M82FuZA32n4K9gL+5ExZLT5D8QCrtkQdErgjkXhEe699x5XV35lTW4a2mtnj0nzdSk5xWsGc
MXPzttpjyxj1v/EjwCDAN3q+dnLoPW75Yop7J4Ys1YDNdxGdf3/e/VE8uZK/UZD/NIrdB2jHfgGL
yAb+0zY7njjAddcZf6gXXGVsbOTaPM/WC+gWJEVGssLZCxC4dxEE9wQgPkdOa+LjBmM3wL/XzpKy
ReSuAH+B82QWKDIqJVL6OJ9xWuVLPj2Pzs1f5sL+2BEhM83mexKg2samFS+G0gZAUqyicMG2UHqs
e2AHzoUezJSSg/UAVh4ufkT+Ym3XTys78f1Gm0Vt/+0c/5AHJd5347qMd4waXF5ZajRD88pEk4L6
IkO2hvLO0mUL89EInw5QgeqhDqMAIpBg5paFBcInDPx/w3pzft03G9XeYHXcUagB/kfbNLX4I3pS
AzzZroSscLl8fl/Udf9jLa9LdqQHWb2DcPrrjfJj7XYlyoKR36cX/CbAMAIcPuhn/JaQK1xpkF/2
jv1nxK/jj27LX0KLFXECcxtsyBvI5u/U+dlRAv3F7h9kgI0N3gzwE/wBoxjBMzTs9n6OBqfkjDuc
V27BZYJpQVrgBDHTS8vUkpG1CtINGckv8AlLvPk2szZnrTE2rBCs5wtMwuKHmtttfMMo8JaAzLnv
caYYmheM7ozFtCbmNxV5gHqOiVNABk88BEZvpkL6e9YyE6NaYRt/PugnXDyI3sO+YoDz3+bB9ac2
BkDQ59oeISe4YPCf3lkBSWXgTCMNmH71MAtSAGjNx6pFsJmQRYfFJodt5W6j2J3NhB+cXflBBche
tqYSdqoPJerDOHzm7a3pEAQA+LocVq1spzaaoYfZ77vIvHEqANRCxv4vf30JSn80/8U2Mh9cyZWx
PsHH1igaSiLTHWUgrSXk4XZ2vegtVXfTzEvxJvPKdyzwl1jdsDILN8XOfdGXG9X8UYhppngWCUYz
wH4NKRGLpQtCx5Ui23WzuUv+Wi/IS/6WLlOTLUltoVYGyfLIkx+2a/9sdn7moONR3mhdRhp/Q9MG
dhvjwapYXyXMve0bqTtd/ei1M2vsyQrS0viLzbO7eHxM4gISLmtTAuW0y+/0Ao8/uLOpz/uyjxJr
I0Ul1pQWc9XP4PHA9ad6rc9J7DcGztw5BcToB32rozso6aYigr86ImLCQ2FwnQKSXesRlrWR6gks
0FnTEOBFx0R9FfqJ1+WCkY34zYkpXKQAcFDfn2FVMVTVkdwpmE/Gtf+8o+/CO4XZLwM77pGvEyHU
CrWpyewXdT0iF0h1oFX2ApG8Fr6QyLxt9bCNmtXjyD08nx5qiErjF6gxaoxAkqxoQm45zmgLeSam
H7OZcb8tyjetGtFEeQe+8vCrKYlxa9pxybRKhyINzXC8+d3i3rI6pJOs+lhcvHhLcJ9kXOAMPqDc
+Gsjv0yB6x+pcX86ucWB9/vNBuE8WkoftC/6F74VzNaDsGx7SmgCDTxSWyWbrUdg8UIJzX9JuTdC
LWx1xj4H7e1mS+biWmHNTwarIHQsskA+f99ePn9Xq/m2OmOSsQlhQxK/ynb26oFxqF3yqe5vFGOt
CAlTKWfcEUpcGpPLRPnnadSQK/NLhIeKR0rWGxFe89O/rCTC82ho0ECjPztNagg1UG/JhC9BvOjw
HyII5cU04rl96iV53+aI9KlDhKKgMSkHwyOzABRfvg17CCR0IRlpOjS3fD1EZx+fIk6B9aGKTdZK
MqfEHDBCct7lGOoNcvE7V3iJ+/mt9imIkCfgsrRb46eyfv7IJ0AP+EI4F/q9yB7glLyOYda8VqSt
IKswkEkmP8qxwjqna0Y6b/eK/Q56fsRmWNabekMn8JUj5od9+Sx6P2Kl+tSguoxCmP/jEEXETIp/
iongieZ0zMbDul5He80lgslGg3FIYlt1QreC1sPlLxqEHa4eLJ3LHouor+8eM7cpFtjSfxuuNvwt
qVkcq/22mms7ruN55pLHhgvLHjkFD1Lo6Xs4D9LXeD1oNpzoTqgBpvwp5nQwghpQmt8n+tCOX6cs
NiiiOUqnF7J4GaohmTrMF1kHoHSjy+ugueFWYlIAs5MItFnRNL2R2VH8UfOWhw8RQ/y1AF5ONrVM
NGK8i7zsEKOYOWT+2GljoIhoFxPWd39sBuHNQilHLkh3z/w3NFmDsg4GPPI08hY/P5n/cbKD6BsM
5YRktfYbO1oVKFkQlfcc+mgCwKLJwPz8E4lnKB6Mwl8fVLJU1tfTqcPxBajFIdE7SGYAyic/ypYY
ULOHlbI1WANgPzOftwmyLN0S6jWYZP7vhmcSknbLbvZBWdBXkcgFEvPVQBur6y6QyNbEJU/JetA9
aff2VAJgAVKJjohv6kJZjjE20pJq9DDFZYqUZtgChU0JLhv9Kivs+BT/GQMD+HNsUsUI+Pt6rGpk
SuioBk/y6HiNYSGxRxNsUNbe9O6ZydSAyBL7FeclO+3UAYB8nAZPMRA/rJ99L/6EVVL3R1a9BGbH
hSixUDib0IOxNMxmfkJWw2+Agxk7vGBYr2ap3tgleMPnsz8xJAX+CmQPAacjMi9g3Q+CVfzHKIqL
rfZl+2VlVu6mXJSAzAQKGAc6Ge+xHfkcRyNr8Mpl4SIJ4lt8v33U57to85V433uiDBGklc7lsenR
DKDI5+rTmDJrpKtoRQVNpDwvV9g5pnvFRb7WI3FU3GJR3dNv7O5r7CIh6CZmf7Sbg2jsWUcAQbir
pEAKUDhdaKS6qcEBRTCxvJKQ6LKlST7H3A9jNIbLmUAefeXnCrfjyOD1TzbUsHNh/UnvL7Tx2FqW
1R1XwrIjNoIsBxcyVaNZA/Zrf6YUYLTATen0I3LEm6Dlcy9biDCxcAin9DrzQ2xK6/QzT7uOMMUT
Bsixxo+9xifFJW7jwSiC5WfmofhLFg2aPJN/LcYGhID6DaiDF12SguwCI5LrFvlwuZiFIrrDA+Mv
Q95lzv3kJZxziCAKYmLJcTkWx3QN3jNXNwIVf/KNwO7wWDGUZS5GsmgTpIoq8l/MeyrL6N/bulPn
W/vYqWpuC8GguJ1Xee+5Rt5U5EnEiOQLjRqWgJgoALeSgaMLBEmgW+Zb38JoTo/Zic6DynYaQPLS
DajBe2bLb/vx12psUitMt4N6eCBKYNwHYeuUIn+1Gf9+jlm6UXKG0wfRaxk7U8SqPqo3DSxnfAup
NFjAEZEsI0ZfGeO/LLXoernq6vQk3fiNSgOj3VIrqVtuqIIsM1f/UuYgDnydOrX5vF19lIHkJROB
KTY2TgnOqqQ8RJ7MskeGB0jESUb1T4KTqc/FaYs3eZltSLoLXbKTI1P5rk4TpFr0pgx5K8wJmQvF
Kc1XnF/POX9UsiCxcRy54ccErHl9VehOuAcDMJPIU1fj2UECU6nWD5ybEDZaQDDZTF2Iyo3jfg6j
0v3FdLAe7qSP2fHXqiLrzVLkOWccnw95WM4Ut4/78dR+MaaSw3w5WKWPFwg4Mi/NaOZgVHtOtnW1
/eguQkCtckqu8sop+vlYPhU5QqT4HJGtZ/XMkkapahBchKlr9LbGF0gNbjedfgD66FQBDJ0myknu
rfILXUCYcpaI4TXIrKfIDV4ixgf49mGWT1P/AJXMBY7wU+2YGzsqvPhKLtCSS/D1cFMSQ2FEc5YB
kRVYoeDfcTv8kl5E2Bq5AmNXnYekoQMGcrdR7JXLDHY0AKLj23dAgy+7m82JRs5al3s0PGHPefy8
fvkYYKofrsY7FdbHR+uiIFb9j6Qz61IUW6LwL3ItFBB8ZQYBFWdfXE4lg4qK86/vL7Jv36ruqsxU
gXPiROzYe4cWNAisSotxkm+4Yyqy/RfaB58UowMQhsllRnp7f3n0RkCquKQjQpvfkJK+3Ubd3KG8
9JTntLmk6t3V29AiW6MCGfGXTIuZWGaHXoR97vN6T8O7PhOW2VEPwf04GcFzQAJ4oBDoG/hn+98e
iAxPuEOTIRJBHwYS1cqdfEJD4Uo0frtVQMcIlyqERXAWNevZ6bfU8DM3yA05wNgMAGdbc4jbnqGH
bwZuRHcuJQJPekYmeIlFa/aNcGJzU8KP5qq3oDW+7HE1nOuNW/Xh5L22ZnxnbDWAGofi2/pApAwB
yWEDFfhd6v59PWGBUeaoQOMh3V+qm7IzfeKjRHbwxrTObl7hpQ70wjtePXNPhaWf/GZxpZUPsTy3
oQOZ90Hz5OHiQYKlEOoFUgBE1RgYtoEloNbkKR4Q9Mrw6iCCjvhKfnPeG1Lzxu8UuyN9rktwfPhM
ZGTqyVm3H30qql/fyFQSRsV+kXA/Q/oIyh4pCJAMBCRoiowDOZiaFGkUa2BO7avPh61fgfGOu/UU
2l1v88E6sussKwYYA0Q6XUiGFQ0B732b0rq4VHYIpe60tls6Uy3t59Mp6/BxTuiCny/OM/0cp6W3
PmXVJ6K90W4jZYFc1F51h/q8u7mN6PEYCAoBdBLGeYKy8CciR/Vx8ZG4akGJ68rVabW5+WiHnz9I
OzbIGs0cq9zpATLbhGVhr/edkAIM8xYHjgn8P+QD2HoxRFXogS3rPj5RKHXIGmkuudsvafXwi9Hn
MWXkq3tfEJj+nf99FvSajtk5TbCPhBXmwf9vDVYeeMMaqlZjuF+eKHfvGawnj765NEPa++4a5RGd
Aqo+mfSErnz+sf3hoUrW0DcYCARZjxbT2Mj4nAKrQWNE9Rh9xp9JR+RF4F0gbmtyC9M3dmg445sL
L38AORwa3VvMCt5UBUraT5wkRKwTegxO+EYQAUF1RA1EWxpEgj88/Wb0oaIrnCYtgm0b2hu8R8jT
UESgQ7gIQTMG39sT7qTifmfM0yKAgd7vn9kgfB5EIQ01cSJW1e/0Nbh4NxH2pNvGrwj7EA9czPv7
5bjiPw4sRwv0sjtE3dODkOQXoxOMJiix4YW/Xgpocp2X9P2wvQz9oWVfrTgGT2v7cw7C6LTp7IQP
Bc/NLgfloHWNwklxMJESpI13RowcfgfNUpvAflL2XbjwTBsNmB/zpce5N9AhcOUtKoH0EcGze0Xt
0XunjT8U1TC8HdgdMGPzWWtVx2jyupaKuvARHQ54FGWZT80f8lZmjLgvuc4NmL1sg/rwCy4e5qKE
alSOfk+lomHpXgBmoXSdX27Xgb3V2zCmQiR4MOuAX/nMFI/loG162YEZHCW2N5gogVT6h0pzjgmc
3Qxyl3OkGRpPuHsf66AKh2t3xbHbPlznHTob3GIfGM6up6DpuOGuWU23lvgWfH1VZ6VXfoZloTY0
new8DQv3hqQWvliY+eX2Ct/sus2G2sSffyKAJAwQutbSbRyl5QkOh+3hMO1glY4b4i6OMRCs4mcT
3Uz/jHcAqlpmKYXs6RmxeEZOr5OIexcQpO4Y/yLxTiR4zefroI1+TCj1ZchiFfGJwcGUeM/RFmrf
SeafgPRa78PE6IPBwOfOkY4GbOi36Qr/tWt3aCA5xAFKLZWsmk6bcFyFc6qJz9o5E6d0zMek+8iW
TpTaOzy2Fd1JZ/2JslpsPa/YkTqP7avf0lg/henChtMd7XiYqEhKWe5QgF4VDwIvp5tf5YH0fKly
QbuYzEIiMJF6MkTsFrcjfTS8OSeanvLKhhawR8JDBcoJidbWxhhReIdcwFFYe7ADMF9VnAYnWSRk
yQEiJ++TZGGogsrh8idtKnbmlmYojcoAFverD5OZxQpTS0wrNXZOiTttNc2wJLrZOo0H3MTsrcQw
AxT4oGbEP/IAoLjBEOUeVBjUh1zPbUQvaDZYdbBtESH57cJgvdU64syEF0xX78cEdvcG75XATGke
CPE6FM/5yVMRFzHonVhKjBcylmmStbIzklKBpmFnH8x31LIF2NTtTE/fF/uQGaxuZNZvG/3pcWpe
4gPkc06nLS5JPiBYCUfIu6l+59Y/u1hGo3ER/vrH5Lcw7A4R+x2uwdUd+q/g4Bt23MWOIorIr5nq
krrmQFt83Gp4n4mVffxEZ5o7MVil3zgszl1n8skMVyv8zhLnLHAeOgSlI+bAXtvZ4lxNv1yswcID
QQJDqKMr4Gx7frQsuK9DWLA7Bd0jCeCP4TTm8JB192B6VGgEqA/DqFyeYlatcPvh/sO7FhzPGlyH
28lkYmXWzREHr5iGJZmSQplsuI+jteO+MGSZPZzx47VPRAlhzq7twh7qo3h541XMIaC8Y7g79xxb
Qx0AvPZhGld4FsOObG0LQAsSG5+NfNk+6LTYRDFjsPNvL6LDeimRdAROv2Waw9vliQH/YCS1Wj2z
i6PTlsW1t8nZIzTmT16JAN4lG0bcbIdhMfV9Odgj0P+ug7qS3xJ/bhh29wbIvfaGhV/zydtg3RSk
uCl90wHKd4x6e35BMMML/s/LI8FjmoMD22M7wbbuZof5OLtvW6QtPIoX6DDLudP2jqPnG6T8E4CU
E6BfNGbA0pqULXWGr/MNjpDw++QYPEnYRP3e5uYQdjoL9AmQMu0NRjujFOX3n9vNHP0YHQczxVD8
SYsDDLs4eRBp87RNho3Tzyyeg7RDmGYEz1/vgaxkQhbeaVmhz0NQfZL68CZo3Fp+QxLdookVLpep
vtmoNsMQlcTk6TYWJQgJqBmZiIHONPRaPbK4I1xh29i9cRPm6hHE91CZwAiC2k7M6i3qNLkut81q
SzXBI2qbHL3mRo2hK9vwhaDpWwMspmGIcY/grpvO1QzgyNFEvtp3qNA+6UnB7MhryFvBYiyYA/Fu
AA9giqHa1MEZCIVaNYfI0mCEqZC7MFUK/jkkKIsWHF2miwb2VtcxXal62oLohRHXt43/eIwUAUY0
WTGU3FHXWcfKkgglWoH8LwM5cB5RJlbJk2Y250peTXTUSrnzKkh2sp6b+U+GnJ79Lme8fTKcxjn9
e2oAAdcRiwgSJVHc+pXhHBlN4+g+Y3rmStsxTBjLGKY33hKqnjOnrsVJ22KkIEdSHCNNXqr2b4Zt
n4ozUPSLitiY4s06ey4RCRfJOREaMQxgGi9zCg7a4dh9yRWXA3IcWqtMt1QtZU38RkRHwVlyHpNa
tGnWXPpPal5HWbbskyxL+pm9CTIq5O0i3rHrFXMAjpYO7VH+fUsm2ME4NGn9QQ5ULGbfMEsqHhPg
SPLqODpaa2d12XdQB5sH3nJKWhh6lBpk+4eMXi1VKUnX330dMwlNLIaIUk9DNjCFL4Gor/ahOoth
Z9vq9VEVXwmX4eTJCQ89Gkmk2xw9GpQm0t93ypEkfaXPnNbBvedkhDJCGgQdOjTEf+zO9pCEHNIz
WDRM0qHvgM8nhEyrGnFYuvlCD4iNFbGvt6xM9+/0nSASHGEtSebMwStWxyd6tTTqMsavw1/NikQ6
eMeRCJFa6UPw049/OByj3LmhL+Kglk1AbdtoXkcZsR9EFCsNOtjhTUar5TtFV9FvpuS2Pg56QFuT
3+QXo6dHgimi7LMGxNOc+z/qFsSyNaiaS+VLDbki7LD016kW0Rh+ugawkE/hmXTPzrYKOB4xk+XX
zaZpBWRBYKL/w44xnb9s44ka0dGY3ZQ94jse8DiiO8d+B0yZYwjxsKUHSAZoHvLDGmEfQacVCkvd
aQf4mgwqdP02yAzusdxtD+eQ9b8tKucb972kqcmQtkefLrM8BwSu5AAVy8nEc/DJzevobLRy3oVR
zQ01xV18MtniwHunR5Yzr7X2MM7G2O2EjCIdHh6DrYGaIWW53TtiVsyBrGr28x9G7RDl3BL/Fuml
ANX9OYfQJkDQK9Dt4ISN1IxBP/9+2CWLo2/jIq9Z1Bs6L8xitt4ZeYeNTmxyRCLKacDDiIpAsiyM
WkCzS6Y/y8pG973C9Hcj2dfHk7+bgm0z/Ca+zVqEvJXCq1HewigjCyObY6hleo8RaBOjoFbR9PN1
kDroIZBYUspp4hP5COOMMAURYDnE5Zw8yy/FoT/IvQJpw1mSKSzi6OQfI84cPuE09zhGKJSlYlg7
uffjc+feOoSxRiOBH8wHL06VAVuYI65a8TXsISTrQrhgkQeU4xv15Weee/V0vSQqgquOf0E7oOgg
G++fxuXg7IvZF7mXSy8eDdYteXHqtfHDsYpMLo7plBnfwhgBlk/aXcrnaMuJ16M1GmaUKG/P77FP
1qSbMBtuJFW7IadSw/Zz3t7auzkHzGCy40FlFO7yEVz7R1/OudNWWb6oi1gnQ9TRhy4WGVqokZj8
UuaeeejbSDKHypjkkBR22su4Ew6Yl2HXNHBIwd2CTQvvxn0J++eMSwq3q8Kl9UyNL+HmzNioYyTd
DmzuPdHRSQmqLRnRsb3PpTYgaj8NjpHByfkrAQOcrLr22X2zZ8948NNKMpOOLyr2n6cuhPQDrdHh
WOLm8HX+TU4pZtXykKxtogKObFiDAOhvUlDysJUTTKPoyjSsaZdO1B6gVBpefwvZ50IgJTZUnxKh
IEtT4Ehhc6CRpDmXq3uaH/17cJlTJWXf/THcrT2+1Dgk3o7B6dJ4COyc3QuL+XPc9s0xJm/zD132
u/v2lJ05OIO5bDiDvJf7XdxJC7AY7u5yVE0YqcKtt7B4W4rZL1pGI5mTXtldnO2xWYzlv9sRSTMC
xocLaeIX4Ql3mj3cPC3wrEO3w1RialU2sb9J0XihpHS+PdgNHHm8Du4h1voJc8WVBXFHtmQ/nXqN
5R6rQ9n9eMUv37Jc08dTqHZM8CAGZKZMplLTNry+x8Ag6MC6RXcEOq9A5529iZmK3Y3Y+L1BRdPo
FRcZ/x61Bp1/97iZyebrjenPnEL42pNrDNvbWEBPte8TURBSSYGYwzZLRLP3tnH05qHmzLaDPYrk
0GRST3qCVcXRyKyp1pjerrce3eNio+5oNZDiDJ6u1HcvplkdU6wdBowTAdHHNqGZFRk9+s2HVfKK
fxxh5LKES3e95Piyu/YAkIV25cvDHSSmjHVm7wjEny6bTvvMGNNwtvY0gK/Tf6M+SA0+pBREGO+i
DgwwaXljmIlhGq0MvtayEiYUJdmBe5H0VkfJ6tkmzJhk5qUMDnlArxWPZvpxEMxZeEBkNvQ9ydYG
REhEJ/Sv2qGSXQXP7rc86VHN4L+nsz5zpGnnVmPxy5ygocDBdNoa4g0ExncoYc9Nn/NToqPdm7df
7totffxK/G5W+saevoJovuuAaVV0y7VRbyz+H13wPG4yDNvZNVyJ+3Q56bGXBm9MkTgxDWuGl17J
J+6jUCO8SveSFufoBheGFunftsGWbEDXG7LDx/FI+zFWf+JV0F7mvpbiUs5zVenR9aDa0h5WQy2l
tO6rYdct5ibzGOw9VPhMBuZUDv6bTJ5xmDQFicrilWZ4Swyxd6K29MvYnDaRSleEt+OMLvneem66
WPM7AG/9B/TgRYd4ue+kX2RJbkOblp7QMIfkSGcI5I/+2r+cIXI03kIo4NOxCItOPr/sMtHDJuhk
l5IP0A51p+7v84Tekb5vxVqmDhtaK/RgZ6OzUztnfq7n8BaYLA1LwAu6FHzi/f4zhIxAysGoogrh
EN1XgifV7Fua3hdmltht3DpeLmOBxns8x9jywizopvU2942JGgLYBOb0tHhG2urmNlGXugY6yYAh
EPh6EjhQtOu7ihxkza6RNB/kj76sGZHFM3Ph4r32bSKYihPZZWD0jUBzxY79wREJ4dpD0r99Y0v7
GD/I1KmTSIKG7RiaeSpeRRcclOTbCyDX+1ggtltq/oOHyRFEnbBeFhEu/2LzhEOS+PH/4jprLdZ+
OdQi5P0QuPjRFN8ierwcr7qne5RqJEDQTTjKeDcHgNPBP9qtIxrqbEJiA/5JbRjykEqxuPmxRQn3
0PBIR6N1OOF6RnqfBFheQe0DjhQjMhdu5IT9zOhaXPxFzgjT2UfQhHMOkMKWCtbPx/I1mH4cxuSh
rhx+NmM4eqloqu9BZ3gQrIuDSUyIP6Rb5Fo3PhPviyF3+JcJ9x0t0oBjAYwSUWhuhWCwIh5h4wyy
gdwZ1WZ0CjvRF9pEdyWHyTXW2BH8w5l1oqf9dkEnpY7W7O2WApExWyQnkWypCUUDWbhJ3iYDdfKx
yfDpdn9yAiShS+UVfFGiFckg7VrKqOQ2lQ9MVkkikNVJBhyyG+LJhLu8w7wDjqCXPbwHjI6hgj6Y
oCoablectpju3zBfJinhZAb9mXLiSl1AillwMgODwNoPoOjK3YBKOL/MK//sm85923PX8TU4JtxB
0+k6zYsUBKekV1CQqkAgtLqhtqRWM8PL/L4F2SCHyZ3flhSJNOn3x06rfYocLoBfTXIeYYwZnbyn
jwEezj9d6BVXTxrRV4IQ9ufca1qg1vbnvTzcBhZ497GxWiwB4I/CpYTnyYGpuUfqEIhw24EATR9S
eTNi9NHPUT0sJwKMYkLQJzDoKn3EqO1nECQ4Kk4hQAUpJcj602UI5sPb73vOv3+0q5AdFoMTXdg3
rAtOSRr7iDl7oZP7TXAH1CU+t6EJwPoKrj3MatRxw+v9kS4WeViqNkhEHta4wODsxOxLZYRs5OH1
gn17iJHLXgXWooIjI5HqmYRXkMkBBAYazKHiM7WXmsORv78g78V2w37zXR9P8x+sKYjznkpGjEfM
htL/LwDcJ8DofYByFy7ikHRotvYxgU+7jLXqRqeJLLRty7pMhFnhnLMXRtUS6sX9SEnUuOfRgmaJ
vEjXmICATanPXQUY6hfTTHTZNU8TYTY4uZQXN5yc94TnBPtUQ9z3SL5svAw4Qb928ohheWDPA/CK
dmkPK4HxAkyMtMBYWy7LhWyQZUehtKUxAv+IS1r7nMU9Dw6kXKw+aFyTyEeLxepG8h5EP9ghMdPF
dE4TIVox5BLaViAOtvpYnNfr4MFCWTP8IQbrfXl4rxCHlS/8GJkT8vGg5dr3HRS99LfvuuLfQxNu
KMQJ5qJNjZAG4B/1glCMHsH9Zj2g6L9V8vHgLvOgsfGwj5zKcriSH3E5QXfF8vz3Woh4Af4OM4XF
TYoGzobYxOJvuRMwWIKqiqVP29MiMjKCiFybcB+I73/kDQ4IHvNv0WZcW4Q71ylk5kkD+4OxWTiY
fQj83CZvJuFEPgsXbwO1s14MUiIZoEguxXC8T4w5JuVNhDQb+qI0+cCUT/QJqB45siGhUY8jNgnR
BTAQo2STwWXkExGu93oMDS/AZdHdnjk4kMNG+hx0wCSrl4JHZOAomKiZdI/Sld43QfH/TwajA90v
CVxCrxwaivhCUTtJhyCQEknaSaTVfXnVb3ID6qBqBTBnMLvzCiSGYGQDM5/1JWuNOMUqqxk0Jb0p
/iRI+ROsuCSMld55JdxWFq28DB4HDCkvWD4ArXLtcsFbcXYkJFA1MU/kNSdr4z/oWRB0VwAob8hQ
XXJZyQ3FMZefL4UqqYJvi8ReTkG8Jq0tRCmscD48VBX4o+i3Cfv4zf2YNMMu/uO6SZySLoGAD/Jg
XzCWyIr9cgJJzGLMG7GK+O6H3mqGQzFfgR7XZeapwTfzdOXn/+q7T9ikxC65dxwwJ4ZLch9PyDoW
8PEhG/3tI9n/z43qbTWbYVewkUlxkdaELWs7GTTJZNuT0WRvdPDMvSH1AajG0qw3KMPFVnXWs2eK
2o/PSrxhYgEKNttk5z7YUqY9QhreNyD2sQ2higFu0eSQFZKHxezjncIPzlsSheUsO1HArofUtnR7
cDDhDiKiV1yKKFuP5bjjL1QqbqEioZwmgL28b7RmZMCiPe7SN9SZARlyTQxokLHMOKVAokIGV2TS
aaEIUCLs9pUvrZcjIB5IRFxOyiHNx7/dbNDX+VLX9bj5TIEd1FQbs5n4jvLPjjCE+9kjLnUhnoFj
41bSjtvOEajJfozf04uTL3omnv4ALxzHzN9aFv0ChgbpWspuoU+f1Jz87AJOp61BTLcvHv/b0piV
o0pxhVHX+ScXqgYDRhJ9eOxSE5CR8SThVKFyoXmF8VRXWkjP7HsdVnDiudb37P6yVx/nlzuPKxXj
OlE6Udsjyy4wl92+3YvurrC878I4D1folJa/GFmaa85Oy+uyGQ2Yau30eU/xfqMbRQVCuCPsM6um
t+Ac2OV7jbUOPYVvYY3PLkPezbnyIhzHHVKy3gJuDDxC8kDUSK+YVu0/yrOObf5TPc4YKqjFXkwF
BVcWZ77W7vri2BHCHygZueebX/nka5Okp/fwHl7DNuVFZCI444Gj0fpbvmbU/df2LrRvMoOXmfEi
tchc2E4/dh8qLA8YTYOqkrFmZ/DtH/Ejbu30RTcqMmmMK8gF+WsoEHgIyoJSySqrFDcNGGs92JhC
IiRsIQX6OORjszYFZLSlTCNncukH0UgGVMPWoeBgantfl/QMTTLRgVt7S2U7rX2KRNaRvF9LDjQi
y3HkVQyZaMdgwAS8toPAfggqlS9f8VkW1XokH7XZGNDKN61B139AkiTVwBbvysBG4RlzlzmQ6cuC
IFg88xanLCw78pIJHW2Um/96yCfxJOFyck4KqU8BKpGhY1plnfZF3+hv6d5x7HqJ5JZAmSv4IKdh
l+ni/w+nXZFEhknCdOx93wZvWKaYYOeWM0rUBWa5WzzaiB+V1acmxqB8ASFYHJCthRP0o4jhbkAM
xzBeap5pHW0XMMIOHIe2fhBsvkwZ3LgwNWw6YxmJFiGGNhWSBhquEeMJ0lsYTQOKMSabjmh9RzIa
WaH2g90rHJZbfVgnggww3uxexeqR0aUpAlOixG8OAfx2jlSSb+ATs18zHnWpbfK8fyHvPXvHo0dT
4vQIFCVo6y4sgByNbO2zGZ9doYNS8mClyiP5tBLW7nt2ThHdpgNydFLVB/KLTrjLPM7vPmkXYC61
/dVR8SWkXr/JkElHaKmImBfPmX70r9hDs0mA1NeDtd8aVFmVJ5eHS6VsLCp2ce6wCmEqSUeTPJ9F
z9sCwdfMKVAjhH45dT0Pdwnpx99yUM67dHXRsc6v43eS04PEBxEog44/TDVKJJn5tHrFnEcklIov
LPgrW0VAj69NRjGWXNCQMddtArq+A3MO17w1hwzfIDERWoothYaQPuVDAaJ2R0/TZoXX+NjC6GW6
92kCm5T6XMBCkoh60B3xfQW5DJr+cUcy1I7/glv0tH5GKC+dYPy9XpF/HGecUT1YrW/8DM1RG8k+
lnYw4yAtjti5RLwIhSn2yW3/dFohGzxXYb43qczVON/DAONH2Cx0kGhZvBwASzDY1YqNy1lioAZZ
XCdrZnAqQXWOOqhxbIWVv1RhNl7D6hN8Ux42nQ/YcBk7ZXW+sEvpf4mT/bH5i0f55LND5Xb7B2m0
O/ohqATA0S1ML388+/OMG4CDMxLx8RG8iWsPzRWCSyEMM/MC4xvTJ2/v+BBMjTEC8CN26Y+dMT7F
x9ndoZxrR69v+j+atU7QGzQwhj87vCvFzvQannEwhUR+kFaQUHsE2hW/1tr+6STPRQR+XCXnKcyk
4sBvHXAGWNsBVRgR/0De80I3Tt/TWu9R2XbR5VGf4Qk9v89NClRV+itStj3meJF1yFCWH/rdhx/x
7dW/z2mQVFOdbGKq0WM293XyCI6H9RBbZZpA+OiQxhU0dJl185cTMtdOFN/FKDMdOuG5d0XkMmVm
KbyHevqY30Syhmr6Rdr22cISYO6ri+iKRI3Bnn8lpODkVAu515avCfTqeU7S7zNwAUiHTGgIgO7M
KBKE/cOOAacvGQsMg+YzpyonbcGcpA8qbu16f10wEszBS7FuwK4h/kjAxfAP7sLVR4MZQEZeH4P1
hV5wRVWrd6ZkuRBjSA214WfOCzdTmYf56LfSD/NSI9CKpJVKMkhB+yIdlpr+OHptUfGt6Tx/Apw0
eFq4NopNkV4H8DFu0/WwU1N11yMM5aeqsIIg0UFV/DF6Fl4iAu0DBMnKXtPhoaE1eWcQTZE416MP
choAklsEyarBZuDq0YKRer1992nm1VgZkOZ1POb4oYYiNlCyULes0FRreQCLp0MNptsVHVUedbb+
ue+MnssDw7LLUGer4MlMkdEdqbscLuoIEe2ZSaosbE4OeFqBuVTJJUHcMnV1fo6ORnikg0x/NCi3
yCgHxipv4YOFlh4qUw/ce6GojnHznggGTy62e+rHfd9CqHQ9zLKsIoTYgNHWnQiH9g08UvExbny0
I0z1HgzxpvBbMPT3l0DR+Yg1n16ETRt3DZlg2oCzPmz1at8WjyK8ApaA3mB8SXPMu7rlvLxb17v1
USJjWl8ZbwkRNGghnG6wbLp75w7w9aWKeLM7Xhc8lOtI9WmqY9BCK7dzQsppd6gzTh5+68fcvTFf
pIM93mY9eHIC50G7bdP7Oaatewg8/XIWM/4HVEW0p66qZ2jIi7NzzyFaVqmU24I/a0lnJGjjTDKe
klTh95e8EgC7/D1uv9JMeFBKwmh0e+OqjZAKjrsE5ZfTJYFDhk0l1Lja6LFQB8y9GyhowowYwB1u
Xc+CDM5ogKNT/bsvgAk+u0+Ps8u7L/DifYMPqT4VLdo/eLG5vZiV9qwL2YryFayynl0QDdcT9Nrl
PcCmn+qR0H36przS8xcaT4DYb9TAgY3eZ1dDb8S3XRPe+Y7FwAVCq/tYMFmpR0PiL/ZdF5DSbzzu
XtSCj8kdQYZURnyADoaX5z7jzo9fWGyiKGfkGjp6OO9a8hAjCQiy39ETwf2AQrgqx4pit8HOBUrJ
YySyDtR8ff+HvD77vfDoKIwCYcLp4h1+fHwX/B5eC/QtsHRjy1uXs6ODgcd1iLaQoXJh3m/5DBZ5
zU4Xd737QXDwux4HrfMcrPv1Et86xfokbR6Hb2AcZ99Hp9EluvtM9Bm2QrF0yKPatLRtNUBy7bcm
pelCN5QhQF+QZqQUWL3RdVGs6cePcuvuX/zWcLS2a5f15fe6gTHo4P5gU3wJ3FyCCJXJ6Am1HnAI
CdWY1QPzHiTZhsO6Odr0Oj1maDHLz2s5Ar3/gL5Rn/wVWiWH6lsJdUxewYg3R9P5zh5xgR0178WR
LKKIPOyMmD4Cd/bXo4SpNvo64g+JnOTQf52rr95lnu78Muv9wge8aljFlsqYLB7IP91/O/VE+3qn
9OtongwA0HbwU9mNavym9we/z9cmV/foXwIIooLrnJNWaettCn0DbYhBVfP0MWGDOUsrEoDR1l10
A1ZNM57ZVS7sc7drCdnug8qzxsIhZwjpskKRsrofagw0MMfy6rd3ZL6FgSDRPr+9S8crdefUEQnC
9cYsCIw/3HVqvK0T4XDtdG++TsKxXWc3aLdOK+xqAx1ritr5V8DS5aafkgveLUPjw+Cy4HRQTK8Y
KwHyHml48MWOd0E3c8SKalQmF9+A5vawRoXpdQLW59dvbu67j33jDUHeqocKGWdjFBU9gJwvqlRg
yyNOYMAVh/KAN0p3bV+YqVIC/tUvDx8y+e+j08xx8A1pqAwbgEFK5ZOvwj7l/jkM4fzptvpwrgxp
rqPW/rb91J5uuKWGww32Nc/+bdvikEdpJ3+NorCZa03/gucJ5CC/9i4jrf9IOBCT5xjPHSXOAySj
CjCzrUet0QmSPAqJ3D7eHWV3wiVhUDH21MPBgKYg0baVqP6Hjp4Mpfj9Q6hBbDGcu5J8GVsd4t0B
+YWoSmMPohTEyRZaIGCtB5g8abPGVKpmQRESaoPLDC22D3EitHniuq9G6/HPztOlNBRfbiu5PuLT
7OWe0o7X8ptJ7ZimVaGVpPMzxlvaY8UHzbBj/VP6Z0f9WHeQ6f04gEuDBjbcBHZguoEd/U2Y1rQY
5ji9n2gj/nVd747wnugQndyz0+yxu7FS2pr0RX/8NJ4/Zf/cmiqabVL5GPvc8KplMzEILLFNYs1w
8Z/bq0L07tqLyeyejmX6w73gr9Dx8/bg1LP52aqA7Egmgque85npjXfcK2QHuzYtzdxt3S1zh79P
uPwZeFkl36PPvI0aDu1svdCjYsj0ciV3j6SGTAkvg9+spOvkfuNW1IQ5zIvoAazqYg9v3cIpJreu
4pT49DkqjmxZG4VzOqZQkySJDh14sCpWd3fkyHhJEpLwVMMzm6m7F39ceUzIA4Q+gGoSgGaPNzKx
O0JW6X69SFNgaqfoblhakFOgHQv9nxRJFeajQPsYEFtZZe+6FgLwu+YfMlIg0raXNfTTNCDanex/
UTo/ZJSYtP8PdFsoc/v3FpQhG2CORgPYH5JLKFUwxatEG2rO7mJtNI+hcVSR+E73GQrIWPG34wPS
+X56Se9F8p5MHz7hAMGdMURIEbDN3n0Mppl3HMJOp/VFmEQd5xde5Yy52GgqT1uxcHHza8bAY+53
HBACojSm2PTDLVQZwD4+ElCee4c4sRCRIL2AgBkQd58MECIGJqiS1gmaLZNIdsNhnPaia1YtsYbD
xWSJgWKD1wLRi024higzYKKuwbPDqhSX5ew9KbM8KDMMW4iGiMzJfrqWxrw3ppDQVbNo3jvLKTE2
lcH2BsY1Plv1ek2roWFi/Gs3mo2d2PKattXIQPGuuhyd4SU7Nk41rI/9YllPlDLjJiln+8n/J6kS
pxqmqe8Yi5HZRnFYJoiWzraKqRXQV4TwJGRT351q0hvB+PabGGag34WkBojgKAta9pDWmDFJuX6B
fvh0UrcMUiidui8DspYmkcTwv7mjIx1M9TO2ZnZOC2/R8pnRV+y/DqcxoUbO3EuK1a3FZyjsYtgi
AYjTGGLi8oNz64MimLldf99e0q9x9OjIqDKP796cJ02s/zsjuSFP+0c2Zu56/m3SYTCeweFkXMEK
jnvES7Oud5XROeEtxJjvnxj9Lt/OUrff8XF5HnYwCPjApbWgz3WoBp1r2kzuGRLDS6p5ilOhlhoq
3K08wOBd57HJa31j0k232UvsvA3z4AkT8mr9Ns2E7y/YiBslVmIs7pGRQUyd9WZruHhuJ/6G+rRr
gmXoEML9nGzaio7kJx9becvaDALmYCRtL0kcJ8DKAP0EXobB17on40cCnOe0Z4oz1T/WRq4Fck+f
699o2iw90YqulLR+uOkGTMaFCNK1DL8MLvQkquC+ufXC5uxdT+HDlPVkbOBT5T7KsNwSlfg4sm23
NUrdtns/hUiegmhML8oZ9Y2YHFUfLIBxpQ1sjAUb8hJYfADBQMiLZBagDLz6aBq5BodOScvj3Ar2
pU2Lne0Xpenbccl/As50Fp5rR2cvYgueXJvt/LOjqLeEk9IJ7JSZlq0ulJKTtSRDcyM7utijoP/N
AtbWzy4qNIRBXIRxusyD9ASNpY7nw/YIk4mHOyd3IfPlynHXgRALw1LrkVUIrx/P+emwZz91e9ia
7eZt5mXKCMaSnXofaZ8x3Bjo/en3yyOG8fvEbPnxmXab8AHIcnE2lWpFmu6eWMkaz5WLUitr/Jl+
iaBwalw7vU2Wdc9farWVtmdpyijOK6sWoywsWewbbZKgWDOBwAx6TMrFCQMbwTiSDavr5FDptPOy
yxejz577GkInYzECODGfApMP1jCw0M/eXD8sWFmGESPUO9YXvSvzYO0TDsfFa3y6xz/h88GddDja
q8J/KuO8E0TlCcJdRBQaMxjvZednK9X/MSc0LIZtFn1RsN1y8kSngKkFJdfpNgElOUcaN49yoeWx
QiUZwK+KLsu/G0UGeK3DIOVWMb+7f7MsWRw+tgzQb624C8WJ5mbIEG2hHOGaQg02Yk2dh12v6x15
07bLjuAy0Y05D3/87StbKoFgNCUqQJiFYNTzvyyEeMeBYtBHb6cFfCt0NbaRSsJo2D+ItO8FDzBU
vPuMnjSMpDZgl7up989JPcTrIBNDESY3T9GHh5Rq7PZz2KCE2JUbxavDcyjDq27hM/46zeTnmmz6
3uwbYk+anSfVcI0dJyGQiYJBHnTYgKegdv5GcirWGOcyFr4+7A3XUE16Dhu1cMalDzbJwyVVn3Fw
k3REZXSCztHdVl7t3QbdPoYWculkuv13gIyYiRtslE9y59nebTLN4DUqyfExbUAGjVwTRk7vjUHD
F403e6zljE+cy08ritKuNSf8xJ9Id+/ufyyd2ZKq2BKGn4gIBQW8ZZ5EEOcbw2E7zwiKT3++rD5n
n9jdUW1VKSzWyvynZPPkCGCni26rr9tml+PA50fif3T5O7gX7Mm2Ql8BZkanhL2ccznfDxpJ8K04
C0FFmDxxcVU2/XcaIVr+OCti8QiToHjiKOV1dDn/lJA4CLof5k5SvZ7AOz9RnPPQSE1YJRhqkEkj
UrfVcOpP99nXLRMdZVqFjK23eLgKxR+9vE0cGb/pt3uGjXMazim9RvXkterh1lkOWh5Rr6FpcS1f
fO7HWA3whNMGydXDPuhJ+AVxezjFOfyp75DIWrlIZo78AeXzLhFDZ102XG7gLV3OHmzrH+gAro3h
n8PHlULz49AxsC21nBfHEakQvP4SKIyYVHxtJ7I6nt0fgx0d6b/EoEEIHoEkI1qTOTsbPSP18A+P
1dftRpcUQJc12KO4pB6LpeokVtSWQSMf1hXKHDaG4Ur1ziWnrxG1vPkU+GwDmB7lH9rZCeuIosTp
ZXL/VVKKgzNjHBEzzVsEWHHBiSYe38YfEDAdiNX/xA0ftcqoDRhBMNWtIzMzUfsnPH4SzyMZPld7
3RYbPjpSm+n2R7vb54XE1I5Ma8V1Pc8u0SO/e2/7NZR1rkqMjgQKwDP4NeXQtsy6K7S+XieQFpaC
8dF/c4yNmWbiv/xLxFNmLznk37iJsvekG53f7s+0iUVfNZ7mv2Tv5z5ScEdR1AmKJ04u9qPlku9j
gC81edCJi10Tn/KHHTUhhQEdpW7yhPb2qAdVb1Xn0vve8C4ciH9w2NsrlErvRGdWrnfGbu1VjllM
uzSEto5P0vIrh5aDhVgm1ezhPung+1foaVSUPUzCVKdo/kVMOnwFZ7u9aC6rzYkq7X2webvKL6Dp
PWC34A7TU01WqzrtSHLK6WuRE02nFvS2k/Yn0t2nyL4u2BKrmNvXmhYdXOsWc3J5WPp758vsqztL
P7ky6MVSB7hweEZaHssxxW0+xplXepExEXv6asmiaXjwi7zXtelebx2r6KyLz4BY7pM1JkrYao/P
Dub2qPZTSstVukcIy91Pb26U03/KPhEJCDLmgVcJpDie7SBiFC4fo73rIXlEvQMVRgvFes8BJe6O
Gz1BRBgczHmpx2BdPBm4ExpnOYvqIc/F+x819iCP9k5AcIDBXhfowZhKhM3d9MbsTGS7dNaYGz3k
fgGja1O7TomcYI4TTAilzYfsSdiF2UTtT154lzIgqO/gdiPxBgVEhfGZcQhHVNJ2ef9ax/Xtubji
mxmi93iixfh9cVTjjslQuB294D7AUilIAMMRdjtS0CfXBuUEUtsKC4u9f0SEcUgHI52Mobtd3d1X
hJrU7HplJMNO+LpCBWtXTCFGdCOjoPZsru/vqOHZspkIHEweEnvfaoLaM7+D2T49Il+8LZGfHzIH
eQ9zY373OZoPNlZApqv7NcbYtImaeOZG8e5Zk5/hoxbBtdEAsZEear2QHH6sGi02SdlQXx1GDAGx
3dmyAAnARk23FQvMhI26Iji6w847OKvu7mmymZeAUpE7p7zZHxzi89P5K4WCaxhEC3rFHsJDhPxw
S6Dx1nSRcypOENAg+UXBb9t2how079nvD2iRLFcDZZUXyCmRUhOk47s3Lgh/mCucYbfFw959gjfh
W7aWtcP3nFwesNW/QazPgMaSqFuS81mqn7eEnNdnKyCQaAfysRVEUf26THN6W70saMUFwWk002WY
FpydoEJeHsvtBCDUndZiqw4ZTO5qcwwyWWXFAo09KlvU14YYUFg1SisJlJO126kB0s3D4jFuLIA3
ytd+IWLrT22tokBOqd6c9WDweJJ5gLznRAYe2cZX6HqHZOVt1XYZQ879RxUqGRfFrV90pswJ75JS
ACjMEazpdiSHRmoSReusfiuqitPXmbcpQzu1FbXHRWt983c8hMXJYno3UcvUOS5PJE9CRPk1BgqB
uHxE+Bzc8W8RpeVV9rWIxiYyA977ew9ECC4DOMgTrmRByTntb3sh4zKBAq0bQiI+BWHKe6Zvuh3O
tvyQU3JaOyXcbb9zenoLYPSTN0hPt+S6fLDBWztmHy7aHetvftUOIEyZ57f87KzeNt0U+AKbmUnR
9EbubaeRHfAxIC0VMmpyve1utSyfTIhGZbzw3iEZ6YxLCyZ/S6j7w93mgNIRM+4mky6WE6iv2gh5
svOTfZ2eiCwBdAsJZ2kcWV/ABXQBIO602vP4Ps3Bv8AN7AmZTCieDxin+eeTOs/tbo+3kKed2c8n
/2ORycECPqASyU8kypT/SE/EsAEk/6+FU4vxd1V7Vd4dTkR+Q6vlciWs9vy57jR8o25YRa3bD8Dk
RfFknyhZCKBDRJZbnaClOD+2l9mYm9p4RMD9iGPG0tDcB7ClVILvVNOpGdnoOebinErLVqHPLoi2
EwBqfr9o5jo1u9o3qz/WZAlwZx+0aQW8EiNpqey8h0yYyHa5v+9/jz4YQyu+5Or0tGA0ix4B6B38
R5dPT1JidhsvXT3tpFXAR4hR5qL6ulBnEX7gdTMwRiKIXJb0GaCRybW+HjPtBeaASlqf4SaOzmAM
3wmTTM/OuWAGPXUl72X2ZlwHWSRbI0SPzDwHRkYwEJDSgnnp0c8dH72WRa3VUODWblro0wPq4lwY
/MpFCVGTui12+OcKgclngtfFQpdEgN3TX8Jqo468eZ+jfZq/stafghQmJoPxg/Bue6+EoBQGabCA
B31klcwHbPkwng3N/b83KrcEkfaQNRLKB3WYO7N+LZg05TfrHgpC/5STU66uTZ6JXI87pfNb6J/s
WbQYpsFiiBrTKh/49KzbuIp/QFTOZXyxY90vJ0JZC/+MhGjCEMdljrpHfVmOUsDDMjxeK46T/Wr2
FMW8KIOZbfimiMZAlL4yLXnm3YR4uIo7RwxdTLzmZ4ySmed5UY2/rHn8e3sGKxu4D9H5IIfsztZI
OcCCGEEi1ht79CBaKahyQhX6NVF/xLquRFezxsSNURvRHTz3b6ZtNN6lEDwNbiOi5aB4oYPk8YI9
EXJcLM3YURaijRILuAyP6SKZ+zNkapsX5BmwP8ruvDuAeFFbTLCyYNOTJkJDbqZdZ4bYsSQhXOEn
IOpAXVWxx7Gkj2vRnj7862C33aJbMPMn0966FszDBGkkhIQygNKHhe8/d18Y/1uIUsbHujYx/QeS
a2xUme6bPiF6x5S4skCGLJP2G326Fr+D/4ucUMQyKAryVwZYYKA/lTvEMJkqIlEOMRh4aVbxixvk
OaesQo1oVSt1Jx/2mXMZ8YKtPqtlxJDkYN+zkfc06HZeI7gKlLsDHAGb/eoQHjB/5WR2YxqECTxJ
sAlhVh3k2+IUYBs9+WqK6p5lN3p7b96nSvQasp4fv/nl6Avor3pj8heknZkTgkYalI9ccYaA8UFQ
Oi++EemMxmqFxQIho+RiHOYiFD4jDReXFtJvGVKDl2f4nuIjx/MO99lXhnyZh8p+xBVC/5SID5E7
G0NUxbaGvbDnmhlE/dk3gVfDfU5ixh4V9CsAP8XHdO4ffZUWgcDrMx3V09HyGuEsMZsbjmaMNzQy
LhUtPErmP+mZK+9HvU1sZumom2bWGXzh9ehR3m63T6Kue2fPu8RnXN6+789pFsmf0Ih2FJfmA55i
vpyTHPuU0brC8XdNbGdP6GVVjc/fUBQmrbHIDtDMe30p7byZKJl6DLVA/kb8BGJ9pIG3kYzz+jqc
H6jG6uSVqFELkBOZlYEmA22iGunsNsLh4YlIFe9OdFbNH4ZVpkuWo1LIQkR7gugduZPMS1Eo8ZSk
IkiIOwsIQfSa6f5JqG0KtR8ZIQuECWuA+8iYLfD98/sQjiHgQ+ONu5+PiEmtb8RoCh3ga2JaSSaL
X5kMaT14Xr2GO2/zaaCP2eJ41kMC8L4IPkG5QwaKveml9hZaoFwk1T1CZLHA8n/fny5J2pgCcLMF
ru/j0RUEnEsM1Qzj4wFWpmjdgwOSXiT1/8IBdhcnZmwPzL09ogP5N4xJOEQrSQzjISfyOeZQQ6+L
8HuA2nCkJCQnTdWhmRpzxskEx8HL16ewUz7sFJxQuXRuY4UpsCdXukTKqICmAyRuP4CEtPe7Nxe4
lSpMvAU1QtQoEhUGw6E6wR4SKoWxuV9RjIQPYoEjpHm44doBHkJJMSGXZ9JlVFGDylEm2CpFCS75
J9Fhd72VgUiAoAQR/KH424hYF61xwqgFxlASOo36rTNpIR/VjggpQWxztSHSw5EpvJKYoeZLbE0k
bMV7upeNPiZ4m/KHLp9/dkeCLyAELwP+mi36o/dU8mjW7wKjakBcoNPbkBeIzfKV8aZNYpQYQcNM
cs7D/IQNkCz4waXYE+1LOI/D4Ga/Qvn7W2sxYhHvHJ2wrfyDS/SGeIUV1DHZ1V/idIHp+AJSoR3Z
8xxe7QzCyv/PgIiPU9I4LhhjRU/HUOHhO2urqHlvg+uHqMXO/B3jDBloUy0wpmU+uqJ9hxH0mVAa
E/4Kxof30qA6YeCW5FycnEeBKXDTOiPLq2RWMcqw50oXllwML7Wz7Isr7RaewsuITDG89VDiqP4Q
mordQXcYii2CdwaLiWNWtmN2v0j2sEuiUAMg6jBzEfOJSUdiGn943dAmdjjK99g4Ualwwn9DMrGS
67CZdHaYUmzCSo7YAO2TKdvZH/RmsBcp6bXfDoC4vWV0HYolvydSzPTJW3+SYnyOmnEPd8lYHaPz
LofH4EgkhhizwfNTKEfZ4GjD7xut/wiWge70GOa191VGef87/8PDyTgC5Ik8upx3MTLh+3B9dbk8
j6OEZf8chHo81gePLXZ49Z//kBH9k/OXMB5/KconXER9cViuTRADYiJAMvoXh6WaSY7xczwa6Ds9
QnVHxOSwi5NDVLjPRWuMnUml2qlDAs0RUYqLRj4c6l/kGmSzMx9nxV2BRHfW7CrDAZrJTp9zmx2Q
yCgE80jC2OIGSHpRPKR1gojd1VcPz/AgS7/cdBKbHLRBLjEEevZ9uHpGMkmfcCLW6C9+9s+L0i+/
lFvYg/6E9a9C7EniddoHDUXHNdW8S6ZODBSuS7JDZdPrIWYVdQj6HBc1iAcnwKb6coRYKZ09J0Vr
u9F80IflHVjWv3pCLvXoUi7BO619agNwAR2aZf5mIq0tmBh4WMQ8dlIbnJo8xiaoGJs5AH1qU7s+
p5OuNWN75AAQiSEq9FF/Jv2LnLqGQ0892BcXMjS3XRIJ//Ii2EU+SIjVCIaXp3/2pypeGThkY3iB
bqQeHGZPza5wLzRSL//hi47CYBN7gj0odMr0uBTOIyQr7iTYe+IRF0l04z6JedKcRq7w1a2Gn+Ev
7DAPgqQBHgttijM4JhVDCMYvB8B+wZYwYgP+V/57gaCArPBkEAvFwLZBL0EvA3QY0Wr2z8UFzQcj
p279T9ALITxsZU6u55weZ4nz3ynuoClFM23Ax95cpVYMKHcvCrgiLuDJYswQthtQE0lWFMqfD0tx
hUtrLXp+WlHZ71hYAJAFMZ0ARzYNCFv60RNcFg7BM6ePv6406oG0kupOeocJS0ZaCFUyAD9EJpjo
B5QUQhxAsxyc6Yb4WnAeMJYNLElxdhCsdqSv1YCf57X7pxicHDwFmNn70GhUTGyG+Fm6GhIEsS1C
ywV5NySMN6YVfHmdBeXdjnw0PNLiEyJ7kxUnplgDY6fe8EQwCXMfN+41FU+Qivoaqlfk6f3+rO8w
zpcgPHpaZoE4NJVDUuZGnfQJHrKrmdnDVdhzr8n409z3RvRRonPSilOCHUocpkJHnRLRpH7RpL6c
U/ixtxwmFBKkBvVvm8ruEZ56SmpvEmPcxFcpFtFegKUHK0UvqDdxXhBQ4nT7rZDnYq4GkBHQDsWc
+Yw1Ue8pmhHbCJd2UaxSEFNisYDzjg5AqWOn01/qz7nWIAl0cVu6bu5ZTt28tHEZyDu+ZYznJosa
sSk6LZ1NWGrtWx+SQHfzAm4XIxsGe/pOf74y1wynLcMypD9PIz45Nbp7Rz/cdVQqeOHOk4yJC1jt
AG75hrZ7d4TLBo9jiId96Ctb026lVBac6wBrnjxKHJl0efOSRz0p/zz4JZ1jpqTsMv4yo+aQLZ9x
NJZaTEnIgfL2s4TpGdZqBUTTCiIrwaAvM2GZQmugz/Hn/EhgCNKCMsXJizmE298r5EigJKUEVUeb
ngslZk+hrEyVKwPaxUrXsX+0dIfYyLVCnmgZTxSPXFzuv4KdykTnZMCitOWzPGNt1ErNL0uN3tX5
Fa+ZmuNg8q6zJUHMXkNUD0EnumM6xpCQFHzy41Ly0M74c3rMhvxiY3df1lgqBxYDjjoxcBkhsw+R
oEjD7VTTvHhZUwNcGczcVp3H8DvRJrBhHuw2yaMMfrNvYMIdXuS7YK5NfBzI43j3PiP04wRpa/Zr
9Sj5bqh8mhLoCzrbQftFqpqRX+m0kbh5X7+FZOTLT36RI7Zs0kP6mHycmkSxtN61PMVwvtCTo8cK
Rtt/w78/E+J6sOGLYC2NEHDApyYsBsJXe/ETEdBcszqYwfYrWeBqpM1uiA8/gsXwedHC6UOdvwhR
w7VdM7cKhB3W0VL85UDpl8DPb2s4YoV4pMRAtnchLyE/nyw+75whXXLu2QGcaC4chi6EgN8EBh97
evv3hvOLmmDXQe6ErGnbMNsKiApEkEFCKN9edDktS74UKlkrVoNfH4Tf1kbfj/1DyNd2VUTR6Pfm
yogkRxBzNnbwE1OyfN88JxIqLEW11DpEsp8t58zoOrRoSRkxRQ9j96hdqH0S2UEoxFP2dk6UNC3/
giIQxAU0gUaaM+cD4ggGEvSSLTgqaOfwZt8HTP5jj6sIRwZ0e/97gWqDj+15kE7u7tJHsGcBujvB
KdqxSubdrJO+O6AlyKrKqYSS0yFn3fAe3+lDREHPbncJ75NzyruXrzxw98fsCrBkO9OGqwLDAJ8i
tRAUNnL9FKT/Z6dFvmVvyhsL2GzLhhzwLRN8SgOuDnjlJSl3GEZXYicUU6Lpn1cdFPvsMGJ97Dr6
WDwGirc9cwxciQ5wSadRw+X2MX0FL7bm0f8HH2+0P9cF6VFd/7SCf5l3Bn5FzMZ9s9HRNBN/5RAY
RSxP2kHcw4Bcze/2S08fGXaGTMSzhkzRGoSS17F3/2U+Go9pHTETiNUNQw5L4v+NnhaDDb43HHNU
dDV7Cn6DkHCSs01MAfM4rvRHWJqQ8LszBLKVtZ9Ka0eSJEfy3jUd9gbUYJAuuYYERUP+BOkK0wPU
7hr8LprUT9KZsfUBeusGnY1V8ZQAYl7SJMs4Bw0f4tNfBvL7JlPJPXw6t5ihmY46+B5gg3Q67H9d
V1ssg2OiXdw6euACH7bCVqEWP9JJKPKxeQtZ9s9AkHjg5MvadHD/iMIz7CWk4oldUPM3D9dM3hFZ
XKE5gONC/Ok1Xu/fd/H2ka7Tcp0AZF8YhVD8EYfQ5HqfmdFgLvjfSPNnkJ9/mRkJS237BsXltGWB
EC1g+Pv1nSPr0Nc4e9j7R9ur6YH/sa+jAAw+U2SMkM5QfhVWYSydos862WCOHDMxnjRynR1jfvRe
BB0ALyOuizjYIsI8bCqKpZtPDqEkkfztuPPPmnPff/Rvi6oA8AUxHUefUHIHzpun14u6EzQs39Uh
fqVK9EQ5EByzOXggdfrR3/yGurM5J+qgGbC5QdvD2qJG0FDU1f0/8O62uHOqxnAY8XeB4zmglINs
/PsFNHZKKKIsyo0SIp9n8rEwqPiLNgM6cEbveYyNkOV9XH+zXlJjrAMoXFPSUnZ0B2be2CadUXRc
0RNWtu6SvV0Khk6l2UkF8NHCmZPbrjt3i+vgw5LlEnzQQvIkmlyTVvztn2cVpOyJhVZ5DQWr/eOZ
dVgr8Ivjq8PkAuHqr06EOOaJguC+/fGfwvZEEtPu4XP01TmZTjGDcHW7BJIsbgyYhamfcmCAhmSH
f2XbRvJ5dKBxTPjSd18PUHNwAAwRK9BQhYxgDg87wm+RTqKhhLN0CHE31y2LQ6AJ/6RXBhpcprgK
Hfl2mXqVGHyTaG2PzDsmDhCtuwbbybnyWKHAcs8UnFY5uHpM5TyzzcEs3TgQL8hNy6DLxjobDEZe
L0aKBnGyoqe3NNzNy9Xh5D5B6UYcJHAKe2+31RGqDNvZtrPQCnXxmB0AYngjg7enpvup/rPgXsHs
mfPLGc+WyDizMyaAnTHD/IZtRXi/k32cqkCqVtyX7Yz2QMo2gTcMpkdTDOOHv9kUCl0AvcqebJeE
PwqZseRUK6ekcVPHMoPBb/iq/+04B+SS/LgPE6nj/Eg5aZteAW5CoVr8ra+De/Qq5AHjS8poXyHX
OUrBhak7NIoXkOIWUzVenoOYIOikO0TAv+xGgYwcAx6Z8wFxDYdFjuMOug4qnh946y8RXfOHlPfh
6+1wfrF6JUREehPT5dZrdAiLR95235AuCOPtuMJv9UjiwGaRdfNnAtuqOFvOrIC+gO8cHfzrWnzh
cPwBw73klKOQFUc7DIjOj6i4FZU1ezk4JcWp+0atnrRnNG2ICEX/ibgiaW2mpDtLIiv72J28CbLq
wn86iBOpncFrWt+d2xo3BjkGEnBYXP/Co8g8E0SwRm44dy8RDDPiBZu5oi9XGS+9o+3Dh8y1jyO7
q4LKEJaWjR/+Wv4TxKNCIfpNm5EJ7Ezdm15Sw3+IVJBnDRUR+TBK0nW0TIpYJTwINjVTDyjFkRS8
aGYk1V9U5K983GYibpeUy6k+4kRSQxWSgJJSlF2UZY4BQpy3kZS//5L6fGry0lO3sPjxgYy7V3CS
eL/XWkz/RFu6wwzOIDWTz5zhx1k9RWdOSEpNYVd6hrySzIE7ERetr6/Yw8xHVwsX8n4g6WhmIkHG
MKKs2ikxsixX1t2umlWzY/glKZ10X0Zs2c2sm6PcAyib3We/uwvLC+7CMykIbNsvvXZeel33EUuS
FnZzr+ZjcULHxKN9mP3H6UumU5twF2Yatf1zUgOEFeePBWD7+RRnSOpBNz+kXaB014i0SZkhDghE
6PEgF/DgfDmiNh/UJTJfijjIzkDHRpscJodJTS7k7GubarIcIN9UcJAzrjxhFwG028BWovM66F6V
PNCi9Nj2RSK03/T+mTEzUaHJAV0Aqp1fnwHBhfSgCMdRXTNxDoX1eYtwlYWwz1AdsL1QN5luh0qH
dhHmmJutSWU/1yAzmc5DpweCJSzPLfr+i6iCvij/lIWR3yaHITueh2HT72wQnovUAnWPk7P8z1R+
tGHUSfEEWI5NVqPw+oKG0jcknTS+IzTsknWBAMMlD5TamxH3Nrip8Es8PlKztQfw7wvph3IHnuNw
FCv8ewbe/8GmJz+KcVdWa13wIa+D2qeVQK1oR3mPX3z2xu5U3p2y6BSPnUyux/7jlaGQw9JCtkHc
f1JItwlv7GBqxAhgP1xREvdy+WDljA7z7VpIqlomZ3Ib/UuQ7/47uLXMHKLFJmKJ6yO+FThaXt51
E5k2hYXH6+Wf2W2XuHYOy4stx0h+g4dzp410cEXOaqCdH/gQWehxm/0wEk6YzxPIPk/rk8jm9InB
L1C2HWtYTi1fEm0ifcoLK+Zsn+G4ECUQwv/QDVBvbtk11fjtv21uE2OypiRxbt7010WnYIm1ZmhC
ukinTU/aCmEbkjmypDGxyBXurNqeJrZdSJGhcXXbgyYXo3wTmf0bNhR4F/GA6k+v8WU8CsSkPQdq
SgA99rTbu+2k+5bIi5pUILlFAjKc+WFdygGVRlkEeGRlwyNwiCN9x6qTUn2QjM38qLnAVxdEVhXj
Qubu1PcN958/T1xkR6sGESF9muYi+y46iGxQTqbvFStx17C/PB308Im7imzZpW7ov5bc38rpUAVm
WTsyeNS5we+Iw40SV0+mrcGUBRB9kpaHRkDGkqA+RweEIWeueBO59ODiPAXo+1DL7A7shT0GJHUP
HGJ3GI8bzddbQA15THJU+Ic/9Zqc058p/hU0lDQjPJfPpyOdJBrsFfFrnGRLO1cUC03+GJYAoAZL
9Ntv2JvR9iLT/FLuJulYuvhxGd7wasD3N9yqcrZhDICjAzRex8dc8NKzrw31UTtFlB9qBFxIOHAy
ZZW2rGhuDkrHTaiEHv44atGSajYCoHNJcdoZLnmD3L9HtGpPXl9HiR4penAWWMA14wi15t8+ak8g
CAp4rL34xZzL6uPoRNGJEJM+e+pr6DrxqW47oZFKdjgl+Njg9Orr+GFcM/wyQgfog8BpEDCnMyIY
b91B41MHHWK8CHkBm/hzD7UQF1ZUQTTu/Oo7gm8CcgQ95LQfU00Pr/F1jbSIwvlm22nLe1L5lVsp
5ECCoNS+0T3ZM18+PP6tJbY3VpjIKWvX4ODhiS45F1hl1GdRsWOXwd519mgeqf+r5AfmsJqSgEcJ
Zvi9XFTYEQ9GZTGJpxPosfblUlEBA7RREGIgssc3F4JC5It0hDcyMVgtpqsP6Qa33Xl7fp4qnrMl
vBI2iI2CIUMEx/BvJRsfo5qZYRS1xUUMsl8jGjkSS8FZK0+bfeVfsUYiUIhvPGamTbnmy86Ju3Jk
OIJa0nMQ1vbi5TVp1ygJFSCX1waXMqxsWkbMegJWBdSFAXgC5XlAqcDtkpeENmdDsWRKsBqBf0Nz
eBr3vj4Wkj1rmAODVvsxfvPhSF0Aws57xHbMWqO7p7k3klFVv+OZM4at/UmGBToiDRKvyJRTS9jN
JtPSCs9G3E6XnJCjVtjU8Wn3y3v97oLz9r65BXxXqBJ9yGQ+tAuS5UZuLOUTWqSbb6aMIjv5Thzr
fcGXTv725t9Zq2ONesev0bJJ0XaltEOYxuhkr8Pone+AR/NX/H2s+/rUp7gp7n8OsEOELCFbcuU7
qT7UHui2SL1jFImd393a40SZxKhyKFuZZk7GyeD5ccjYK3rJN5NejlYmo3HrU/54l7EAqwrzc060
gsLs145DENzk6VaUitwUcX8xDybqJex8u1OiFULNvxLizVb/cRD7gFHf8Wn+IQ31u5lJOtMlE6aT
CCuEdcepkhz6ggn2Rl3n+7Dia8/hLtcysOe5Bk6LyQRpwRLUzuQxm/Xxq/Y2ZgS7IlE1RzJ3JE6G
QBkc2uQfA0k9Yn0ON/alnBR+5Ro82OJpEqI2lZ/kUVCQDq6TGvqWUVkZ2cmQIIxwYW/jemrWD5Pq
IWG5XeNTovo0b/BYLXvRI13nRYhT7SCJELd7J5fZWMhF/jIz8q+MQFuPjshKOsQB9Vh/KAhcDKhd
4Ji3dwEWlsZaG0zUhfhWB5c2X2oNydAC64lY2jHXk9u9HyApQtThnGFpiNlxMFqga1hUfM+Rvp0r
tkdt/cBwIKeohBcRNctTQmH/sPlfG+SGIuLNzXJjOI70MFIKPZeGnsdui5owUHONSMAf6+Ps7La8
zmFkBSlffZHkMFELjRsTtu5BDOZtNjgl7iRalJAaNPfSz2PX6yKLzGEJHJ7kJnL69L0QVs9/z7Mr
W2K677AvdlOSsxicRKIsEgFslZjrTy8fshZXmzj11yQ+m3x2Uj6+JCDfPB2tCkFlMWPsSALaKLj6
WiEDfyF9Jzp+HZKjw6ph3ID1oZQEW0eZwpbBx/kO7gStnYLWn0aiCrpLr4MSiJo0W1LzjioDD34Z
bHtoyu9k8acNM0yAe9cv/7iJ6HpOeKW1SPTTiN4R+R/6BiPPkcrSrP+1xidk2i9bQa+DL1HKx164
E35FgZmg995V8mydQLxBcPk5xLJ7K6YOb8cchRIGwh58sbeAj/ShirdD7E9vCPkWb2/2y3+Pb8CM
5pAYm4VkU5FC5S7opnREY4AQXNOwjB/AUTSqHcSaOgEjrFshsFr+fjLbyhAFXgmzgiz0gKyUkVdJ
b9RLABn6nRSFloDt9ozBdlHJ81fDUtxdnroLV2HYDEVteus4nbSedwDoG5zLlLPPuL2l/6UHlPro
x1MjUyNqNA73yeFAouyLB4gInJL9RQIyUcaxeDrDGnpxivMzpiufv+k3ek4LNS40ctCA+79pYemd
TViSjqPw3DHI+2OhH3xsPK9kcZDQ9g41tDhYEf1X8j04FUZDIkAO2YuQmTMekyOpNvuhzl68wdIu
6S9ooyhQyUgluEYYUP4iccobIXxY93ibIuvh9e8EZQfrq0tqMmaXnUpYE5tIwIEu2YInZxn++2Ig
IuWPlOgSnDCbvndTuOQaBnwk92aZ9wfkN3Bbg4hGoxtdwygAsuBS/QVMVdzlZ2CizMFeA8yG9K7f
y0w+MVeew7FPxj8TbJIWwSRAIKvr8Oe8tuaEgboV/hQKN/7AOYoLf7kwwTb4NrALjeyjcObNZtWK
uBC4LEKg/licdvJJyejK3iNPnZy2t0xBOdYGFEp7s9eImo3u+zFEHyqkaRXiVcP4C1R0CuxmdN0Q
QEPV/0nOmbnpRaiuD0PDnxKy6WKoKWf+Lzpg4tB8LT+l1mMo7jMwd/oj++o9vQfLXYkIbfAPccsR
ixzJ1clztKLpOmGjWik51K37BQ3y0yO4wI8xxTV/XnSr+qDX/0VnBl0NaBex9r4mFCZ9OIZwOTiH
TDg5jk6rn10tLQYS8VSR7IQVaY8TRHMp/kvGNm5aSFBWjGjVuhZRwQhgBZHdj+5Hi1IOsfhcia74
Nn70Q3OzRxvERAHqRYyV0Y0CgyqStpJSWoueybI449XhvjEDQIxQk5+r+IgSJ6cV/3EDZVJan1GZ
fUK5BOWoS9Fwiz5bTHV1LgaWZr1Mxbv67wwbR0D0ANc93QJ82j8uA4iNQ7l7Cto4OPuP/AMnW48B
/r7jA9r4IWZZ+4taAj2INBeA/vVYCFVckvA6b0A3EuuRu3iFHY27Ou+xLKSZuHFPYMdzos39z4iG
4Tg6DE9DjC4UxM/smmkrNq4Fd5nbjkd8eN/u7V50D0+p2DtbTo1pH+/EAN9dNKaa9x75iwsDp0z9
BzQnyQFserITcQZ5O94Y+C1ec0pOYPCcIa3sOSaRtqx0Un4RO7Ys7R8yEbRCyF15xE5Sx/QGnUjd
SRKyhBjzMDA7HS7mNCaWIDzlL4owh3ib6IyjhVQY++LS1U+RqCI1J8+SlgiTivNM9iOifTdlCBMU
PEz22zYrhfVTAz0y8GMMwE/5TqHrkozvn8eIY1/TS01Ci/2e9qim3A9wHZRgGxRk78s/9QE2X1on
Iu5grg1fsgPwGvIp2n2EFkQZQAd7x8HBbQVMr7357GHG/BPc+siaTkyQWKM3SH9zYL8P3mdMMa3c
XHTJIyCULH9zoNOagvKjFPuRhyWUieQeiuT7CwaQdYbiCdCC+xrpcax0bXZHrq0spvERFJbBxv4N
5nxd1V5v/mCou3Pp83t5DXqDgnUcfHG9L9S1Mt8X6hpQA+D+w7lz8QH/XG4ApwBAneLlkz5QPLUV
JnjCGPF+s7Mzl4Ydk/15hQzyGMBOk4klxTpnwUSQU5Kgr3JgVAcPBhR+x+20bPOUd7dLpuURxvyb
P4NX2zuvTdTY2eEbaVld59dpm9cyJg6nw15YOH3YnXNcKaM7Jc22VlB/iXHsxVSQiHmVUPxjPhMK
YLXNavqsyQvAJMBZ9a8hSbPj4MQL9kwSXuwdqF6uRv21jX8X0M/9w8EixFKF8PaJfPGaKfIIDHuN
U1w5gvEXQOLCd4iCrUt+zsfOt+ZYIidbzFYWwd7sSlCcumPKR7JPv7Mfak0J4dxR95pjYjDr+W1z
hGljsJfnkD0a98n+OIXHXU2g2GPWEFjJgF8OxNfRghY0+HNdvZwDA8KQzxLxYun4yTYIpDJtdl1d
U+rSw4iYpi6YR/5xmXhs7382YjEcubh/oBovm/YSgeE55ZEh0+0yEtniEfkh4VPkEG5aEcW9ml93
+qJdTJY4CSg0+jNJbBEVuDYQcAJLCSkN0nKJjFWOS6L3VAYHoI3gfu+pFHlrOSFXklkJIgU4h771
SkzKLTkQQePyhhg/zacCLaZnEZazsrDDnMC6SbiGSeK4F32GPmR5SBEpeRByLFZ2THJzcQi5WxES
G7iS0wk4Gl1CL6Q8MhLT5pHRCJuO5R0iyfWNAumJN4CtG3jKbNGj/DAAqf8fronSTl188nZ4AHcX
rcvEmRDpJfmKi4E56bhMCmBc50YZXK/A+ETx8WqqxODBXuSe12SaVt6WXQnqABEu0ngqZAwp0iuK
5QIR7Lxcn/yJ6SJ3jEUQoCTPYL/+SVJkK8V9brX+QCOGWojIkrIY3I+DyKYnAqumdTu6OlLcoMMK
3NZsgmxnWCYfLs+BsaW6UigZYq4DdRFfOjK5bMosUtozynk4VF5BIxQAUnrKCFFhHNMKzGaaNbnG
d3QUTDylW/LQ2ZGoc6dgP/m4iqYI1omWQuOKYMcHghP0MM5zLFFBnm9Lann5yYdEZrfGmCpCRC0B
KXgdxK15HASCkv65NrgkXZYtrICN6xvVJ/Csxf3Z8lH5KeR7e3gjgP0lFZ34VR8BzlC0C6aLswZv
jSiItowCt4NiSzsn3Ag/H+0R76REFHugNMKCJlyGjSODPYpOF9qaFvl/RJ1Xk+JaEoR/ERF4xKuQ
NwiEsC9E44T3/tfvl8xubEzcmbnTDY2kc+pUZWVl4tANziD+xWrrrvtqOACVahpIuOmrNeDjiFN7
0pBMW8C9PolaENwuLoamSJdOP0vyQIgBrb24hJA6vc60BB0a5na/IvmFOpUySMWQga2sCXu1kp3A
bi/skRRSxxwhouNoC1e2N90D3+bIx1xJuLcRDPZKUvCuc5jcJfzkaQL/lSeF0IjPlJrMqZKJQuT4
gBXZ+8iI88EWULRGvU3JCQoMikFEHe0jOGHuhj48uSSt8y5ECg9A4+2Q+pFjc2DArKx+7HUnZyB0
VITNNzBiREoDVJe5Wm4KL4CH8COu3y26Xui7dD/dwWIFNk1dCVogw2kZyxtQEGJUNeMmW79E2G/O
K/DZYY3je31ok0YXVyLgQ0AaDLrdFeXdT4sUB7dWEsfQWKJzVEtC1JiYsOluhtMl6A1LnqvA2ABh
Kbic99F7znU/VvA40YJCXA42Jyn8qIpc15S/l4MdPMxrth3XB8bgnU0R3CyjgT51jUBSus3RtrPv
NEdc8JN+I81zigCGA54cmNXAumaXP4TvPgOMZQPUwQJUB/k596gyokjsHgbi25+jAlYIT+cYaXcY
wCtIdQGhqBjX42PKo0zIZ0Na1bRmPcdXsqYuRRW1JLubbSMoCsSCKv84EsDLGB3dwgeaivvsCQtE
FpQc49bG24XSxLz6lzZiot9oCitZN7GRTOFfa2YAnfpIdcEEAghaU1LLOkIIORLP8Wbgldx9OP4W
5lxePTixxVjoGj6CtW7FE2dDy1+iuRs3NX1nlqTokYgFQM3dCNFrRVzxEuCPlOwY9iB6S47ePSZn
vAsOqqT06mRW4iWyeTRNNFfohZA/GoCfNlI2dGWdz0LUrXqn2cYpaU09jJRtBYkghqqXn/iVPlCL
2bQOkGIHd/8LI5YyCHGIBYfXAwo6iwBzE/qPG8q0L4qcwPirO1uB7AnlMZ1XZRuh2G512Zx9yUgx
fcFZDcF0PE9Mt1P6tKg37ubcBft1pdFeH9MkQy4ZmJWCcOsgjr3HHAb7NOZhGN+BB72HgiwXBnnX
i68r0aYHPOWK9QYFbHJ0QrzdmFmJOY1rAq/XQ/of07R375nU/6C2wn1DVMpfoyf7jfYdLusKaRlB
QWQzNUt0R9l00+aaboM6JgNXBIbjNbTlhOpKWpJytKdtTof6vNgx8YLj1OrpTwMwp4rE8VhzEu8W
n/Rjk2fBAq/wvPdZbVQZ4QvOIxe1ncKWEY8NViE6UDgooRKLo8vOR8T6w5gTIcs6WmdMqZLEIkEZ
LFgiqw9PWohTk7isiMFemXbzdJNWAyV00H95IwlPV7g5TPXoHQ6sFnH+aEFR+LdirWAEUW3xcaeA
qHxGXnjEoQS5Sdan/pRGHCvXbpp5uEuxoyceCIJj3yGVi4v96pYeO8xfTd1qC7V53bYv8v4altmk
unMAZxgOIfcd7dp8qEDRjRKcSgDd7Irz5BZseGNp5DbopzRM3Zrsi+KsOP/U21fk6ovgfv+klDNa
xxKARd08kqWAEtk4nsARh2zNdXQBDH7YQG1eJj4o3PED2jGIEaRvvKr4lH4JxifiNDwX/fegfoYf
TCZMNIINamDQyITWRzH8MHgDF5J98CSJ3vCD9QEBNE8D4jypEYAUadOHuX3070A4iRcv8q7RBFr0
vx8ieXklJPtMXvNOwSQBm9AF5OTEpw/+enDOKP4HhWSjOLzO8jbx5UoAKvQMAqfR1SOQAF/JqRP2
PvbEIGru0kd7c7TKgydL7++Vnp2cNH5Qyt69Fxrh6DIjhyFAvExOiR4FWR9SzNK8PvpXovHpDxDF
Y8EQsAeVkUxp9tHaX/uc1SxDlNe5Id9/qwcftDzHB63pVInWOw8njP2iusLgugSC5919bLezB7Nb
b0EaGkVCE5MCR+CxqoyK87XqsEncJqtSC6E551ZoxZXMx6R+an3AO737y4EP3yXunJNDAPsTqjeQ
anlQZ61jFfH1C+gD9GpRMS4MZ7NYj12WagkH1BXQbCfJdtbmjVuJM9Lckvg9xyi/Da48fwdukzh8
8PeIE0ciB6ojDAvid3gOLkuENQVMbmGF9RFq/4VZBIWz1Fx2fIZrmDLY2TuEQTVZiK8Q8fbeuzIR
wSRHfLCbDhFXZHomWglHNWey7+ReDTZ8meXLHYhu7Ix9R8uB+gWt0CN+mNKABZXgFPm3JtFsZpnO
vkRJTfkUbU4VVxYCCmnVoMCkygmztnROJ+dLF23oQqzbuMcQyjteFQ079bME4FgE1rqyxEy8YhiF
rEmYeCxMvRElXlsHFRnDL9Y0PD49jh+cIPwLFgRsArYC1QdyjrFKVsVTvtZyeGdVD6CvfBC6LcST
5wLNRa/hnYJzT/8vrXD5I5GGK1Agrf37P8JxCfX5N3UuphcXuk1JhTvKPatjt/GZ4IVMKC95WGI4
CttrxKpBjs9OJuerm5mQ2D/czF/6zHVpioHz13tnGAlWOAw04YX9IJAz5wZtty/ND8vocNTEl5hx
BfcSI7LKv8kKAPtNSzMuSOu764Q5MZxTLE6AEKUvBFyb+JxzXMqggbM2OE2uPVROzwzp9g8Bv9gD
BH5iJh2KUQXoWoH2n4q+NLjLbNFZgwevzVYm0up3WOcEbz0GErYnhrxZ9u8k567ogaZIswJlQA5J
8U9NtfxKIQM+P5KiGMt32u5vjnOmSX52XJLNAEfimTAwhhtLBmOaRgZnIhkbmR49CTNj3WZMl6Ao
ww7iGGAR2HWMZ/X7DG3tll4ljW0NCOkaforbLU3DcI7aRBhv4yl86RImsxmWfvyZxRMt8wm6/PxO
aAV7Y02sO1zhaELpNkKnWasMMEs3wJ5giFpsjfhyOJr8/GwVl1kW2gykr18r4flS501meNxqmovP
/bs/XAACYEyq5WwZiEP0C7ZOhpMy216TjVqxXDvfLs8CLpTLzRJ6Q3ydt+Tl//+VZahkZ36SZRqB
5cp39u9nsLd3QZZmzMqxtIgH/Gw//a9trZ3+e0zYGRIn+DA4K9g1j8RCMcHJWOS/J8hPnjlf8hF9
u5NlmdaO/BHygIfprklo9BX+rkeb8a640YKDsGHlB/T7IEq85Nvz+9TY8PjJ/z78Ui/67z832nrr
1MeFmlezXpbzFISND50lMRfwwTr4d1tKv0/Gg55xU3TvNEy4ttgITPVgg47NCTNThEEaNXKMY2lh
cvEbTXqjLZexgGaEx997EY+JmLrSvXVPdjRsNKwEvn7ilVw7tyHZO9nBO5Dq4bLh4ARwIwYQtaMZ
k2LBZ8CT1irSWsKBbjJROoEYf/m3QuTkQsKoZaFd8/QlS37nd72A84U9xIIZJYDvTuzEox/MYVDE
WmjvFcmcAU8m8M/iSZwQmGRM2eSwfnFuThok4DVOAXmMweGb9iGoUGdrZF9EOsrTAf0RgLtWjh7/
mdGNJifEJaA6ZxIuD05xM4W5PJxGF0Z2mYugGRAXQag6ef8LbkKXPTbo1bg3hkXblXQ/K3YqbGIx
hl+dhl1LjayWm1evEm+ZuPC/3ap1xucDoUHCP9ixV3+hKsgPoTuVFWwz7+f9cufFJEz/Gk6fXXBL
2GHM41bo/JDvEZeY5u3slsyGOsU/hb08MMYNfvYVJkJpAqUuvM+APevjUsmWeOEbdTvzOZPzYsXT
Mz0ghr9UGm6M/Qybw+VxKI/lrGp/2hoFQwDammbTCDNa5xncg1oMl9adM24qDw7Go5kgG4XkwVCG
H4FaG2g2nelSFqI9cIo6leABLeAGigLyFjaj4lTDuWYfjOxRPI21k8hatGVR/LWVLWkwUEYI1Khk
qYzV0G+mcubBEVn0MI2u8lKtI8Y48WIokqrXyCVYf2x7xZlPi6pJuwwvSAYiW+MIChTtJfseFP6O
3iEyepjYMk4sTZ27Z3TYCb5uwzrh70yfFDAmxzMryfv7ofwYjfGOjjLzi2h043rPOcG3pDhZMqF5
aB1QFrhg7nKKMYDfJ4fuLUXSx3+0G2QjzCV211zzwfti2cFFMbJ6x/nObYav9iW9pDvMnhrh2Xli
xFFjXFKHCbmWN11dbhye245uxuTBXKomVnWvFyGAiPdhlmAgbxKd5lrmOmDUqBcZCbV3km5CcrVL
z14mFdNYeU/VfZOHv/kejIGMyZm8+oN3B+Oxzq577DEHOjz2EB+39tYZ6wWVCnrbCuf+DvskSlUK
vU27NjqzZ4PXShB2MVBzagNt+6V5+kZSJVsleZWkPVhD8U/Me1xekFRunwal0aaNQ+rmj2Gs5DkC
Nmj2KolODwF8jEx9gESuDkirWCKi6/JWFA/w1uB5dIHztCg0ycWUNiuAxcIK0imjFVXgcFNeRUCy
b4xYEtcQv0Q+CQ3kWQNx0vaNzUYea9/XzpkBc/rAzDhd2c1lBpDy/j+3rxc8E9wt9zNk0zUtwJY3
Fk/5F5faWMvuOItr9gUdZ4YVGTjgGxptwyq1r9iINtq522wXoFNWUmL28j1jRh3ZhdRgeJIl5MFt
fQ6nHZoQlLbBN4TnBP2VU368e/lbjphl6ro2zRcmNHoq9FbSWUNEzDnTogkC+y+KXJ/RKLEfdKiQ
yJjMxJLKHOxZwuGqe5KHEyUl8qCuEndnJFoXZOclJnFlwoP9QUb5zzFBOwto+edpUyaOSn+5GAg6
ua0YUu5KTpFHY9OTpXydMOaruXLQ2aOPTDDXVmrFR4TC6LBQDiANyZB4VXMFHoAh3+awwQu2U+9o
LN33HQzNotix/Mz3Xd9FFthyOy7Zj88B/O/cktebKn+dhEviK72a67DA9svtx9LPZrfWpEy7tCNn
OMmeElYYFuIkIpwJQsBDGw0+JW+ynlWSd3OfgHmEhdmLDnvRfqCZ+GztuDG0iL8hi5+E8we1YDSL
/RuZ0SYkrVHhu4uP6Gvzr0fnRE1ysDOfDG3DpDVyWa6L34gjz04iFHMOon12BdzAmbV15U6aZBOO
x6/5DJn9V+1YhMRwgPF5AGm/g3WXevnXfwUnNh1BtNYrut8eNJR6PJ3Ua+aa5ecCKpbmWDBTaxbY
CkgKIG4KA5KI2a13m7A6mr37/DqHYYnuwP3ufpP7aHADX+xiFxmTgkeffhEuINSj3qd/7t1ipqW5
Nx5aKQj9n2IJRDRTxpsjvM1aO/6bOmyT8D58DtGJ4ARhFhxHBKODMYT9ojRhuGTn35zXmEETRi3Y
Xo9xqV33r3oAkNzwFvA+i6t39+4ho+jOpbVcztkI3IqNCYcP2qabMnNDXa2wtmtDe3CZj7Rxn6Pj
aG1p0kAt/6012Uoxxr5h8lX5LcoOLHpVKqzkJ7IlN/PlzhQJcfAA7nkQN5hchXZqghi2SxZD0fJd
xS01/dhU7yCVrP+TDg0AnVL2pc590SFeMEi9Omc/nySxDWh65HUzlp4AiK7cM1CEcGW+mkMUrbr5
XyMR5jthaKX3TY5z1B+iYySpj6tzBu+HB9fMGhGUoh9nqsD41TZC475Xprrh/Aif4bSDvCXmX/Kp
uA7Jz5zr7EDBclruQPnHUGqmkLKIaw0P0ZfaDVbUhZjsMMPA1W9QISc8/IktwFDqQHoNDrklFlua
N24kj5U8/vj0m7/NYDPYbsQuvo7yFX2KSrb20VCqdjkOcnqxvVLyRtAkLvnl9Ns5MdOK6Qc2Btzx
FasIHLKPkFJ0HwHqAm5Vu7S4vjgBTBFp+CEmXfBWsipyAtwK8Zh6uQyEhw9yf8btaTCj0I1oh0cu
9GQAgbDbvIaVdDv7AOuzsD7j+mKancNaWu5UiRdalufkQpd0WFziCY4gu+ZBQywV2frwh5YqEoVI
SbWgjt06kCeZTYAtFBEhnRMHzDxddMNQiMY2wyoCmIZDhaPDAKtdL57Aem/QPPZ5G4EGsFrlmVc/
T1EyAKEdlUaY6SIT3msk6rZtfZHD2J5rv+DdbIYnaHeEC2aNEaXCZ5yB2+iBW6kaPDRafPHCGTDs
nEshM4a18dReLOB4nbA0XUewG22h/z/JKWiK9ndxIbvrfHuQpbFAVbsWYmhOa22xCEH+qLx1VmIH
RtAmDQu2+ALSX+Ac3UfTWLi0FgKzK5F+lY8dxW5ZoJXJLE4ICJwXstLSbQNG5cQQoEHNHVIAY0up
g/PQpVTmhuI37eo7BaeCadZb2FHPqFI6TWiu9+Dm0GqPn1DJb4wjwebFpcIExt2bRGAqkyJbv27h
e+26koBBBpR/R6MCjdTdzyrzbepBbjk5Umi1Reom8vzh8serLb9IrEC67ZNYttXxNWxMsTG9z3bx
2iqxz8nUyX6KsS4Ck1OO2LWVuFOEKiD4X8n1wEY+GEjTNQ9RRMFf2zeinc5hEiC6hPRBKK2W6Rwm
Lq3lzY//UYI3XeUCNLQkJUrNQGMv4szFVmYaoE0aAQGBYVyzPMepAZPr+cbXK6RNj/ivX4DOkgN+
rW7MVzyo01HgaPFy40d4xsx6pwzbmU0yxzVdxoCj2qQy+XIKfgNGC/mJfMchzgEw4OH8jniwIqAP
JDysLRx+pG1wcBuSLbY/bSkHvNoq1CexBbRA/+LyE5KLHZJtBMhd25YfeWHArCBhMyl3hS7L2zRm
gZJQUyEjkixgjUOB443nnvMJO3ZQH+6Z1991+kBwfLBOSqnpRlH7rxr9PaCjoLmK7Aj8eoZxIsQa
nXdwhuWzB4tTx4kFqTFRyVzxA+ZbpjcR0kcj5YOjk9zqEZ5CkknYiJK3Ohioslt2H/sMiSZoUrh/
kkEy9p2pct1ykp94foZVO5hK1gACWSMcxMigLLlvmN9YjyNzMkuCXzIjPmDMRy4oM9yt9Vkegtns
H8IhfRP1SqShrrfkeCJBQdTjwFtCvSEf/prL27jYe1OnHVoZVCz0edwHptUCzmlmDqVz+vLoNIaj
MI4TsgdORCFeoAIJ2IIDdQLmBQONKwiC4sHAObY+CG5KB55m3ycnBkB2Dj+ku+o6Q7gne8AidCAT
b5pwWGZIDsdd0+Atw/pjkvj3BY2rrXFtUisfCqGBdFGZeCDruztIu6yZCliHI/JmF+nVKx4QJyKZ
kZAPpPU+HGq4fNP+l/7W1fpQqzEp7BCcCF115oe32JcUHEQPqORgfkIIfpkvRuENWwqi0NmwgJCo
D1zqnsR1kRlgpBi/k4+rSzqFu+EpbGRTmOxb9xbql8gYUsGFwhI/vGnKuQ6P/E2Jj8RQY2GIGEnU
+sVFzs461oj6RKIi7neO0WwhjUgrO3g0iJgVoH8h7GLgfn8OtlBs9lG1Cz/aqSOeotXHSA2JEITX
dXQcFV0otLBWFXMpLrxQJIc7YFQlecLPRc3apdiAKC1BEt11tMrNOhC9ErYbDXGL/re1gAXgCDUg
EvNaDVPr6/q/cFRs76MBfXi73kfvTHPT1MKLLvKcKmOQHGvxpAnfvJC41SKL+xVIv/wD1Ymtj6gU
b2mFCI9B4DDxRTjZg5GF2rrQsUms0Toe6VWT57wUjS92B9xbdYfU6hHWRn2J4w9NliaMZxXHOudm
gthA6WBBdlT8NX85OnNImn0UMUMybqwMVpIaDELsDXo76wWkaTpWU5doFFYHYJngdJORuv2W5SA1
1Wi5ZN0/8FGpmXJ2gjhW1XuQI7kMzrIHSJRg8hnQ+blHgkv04vdfV7MUkntObjts1lE9wm4Featf
R6vYQpqP+mkEPfI1oP6Nngn5OQo/RFbAKj6GDkEgPm3YJqGauTnrPdwqJzAzUtUCqC6HDKgMPr59
+pX2fXgPS8QwDhUwLra+ipETIeJNA+Jgo67aQ93GIv8lD5NQWq1d9sUdI4PoS4d3505h11FIlrMK
hZ40ebkB8/KDiSXOvTPEsyWpi0ZdFyCRAJYKuZiPNeycIwLCrYlWNQnJnDgYdfYqJQscacJ7O0q2
pW9GKenlXWSFXGSteP180zqNyos7rWoiFOcfhl+cAwldXhftOVJqgaMAB6GQd5jWpOjIBnnHnqT/
VLUzk2ae6dpgax2uwecevHOFIsChK4gZ27Z3mmx72NKGdUQrOlHQR+DCtDl8mjYYR93HbYwkvW1L
v9rSlKnEWXpGa4Dgh8FHx2h2iZg7cZSjA1mmRlhebrDjrlv//HLGY9J8/mr3ERZVhvBhJp7xYO6y
nHQpnF7kOAPECXrFgJOAt6lEb7bCg5CgHuWLupOwPSYP4amB2IaAkNwio7OJO3NF6oLdYD6nhlIm
g8JzuKPCZ8Ci+VSbVk4CssFb9+vpmdDfoa5/tl7MyKC/gZIcApUmVSfv0urIjyCCjOxcOJ84E2n0
S5hNUw53ggYcE1BySCIPFEcwxLHf43J8H9f7BA3IEYw5WPGUfmH6FlDD1HfehhS2auo8bKEC6Gji
TOcGQxvOoYeOJNwbsW1QixPI1YPQAS/mMTTSWufB/PyRARzGMqBWVqFUreMtvzbOtM2rsJz6ckzq
iPiydeD0fceMloekihUfHh6nj3hJysqvVtg/jdE/XqFjMfg3zNGQUJnYQCQy8LawgZ72qVjgOiBi
xo5eSalQtAlUXmA1iJrxcouYwAL6ggtduhWKEIIFCJ18bHV4beNapzE22hqnZWiAo2wKQ+cH0iq6
YA/bKg8KxD6CLnGuYc5mR+fRp6dPwk5PYdAcKfmuwrsAwePNqVmCWq+WHCm5SBMGXUbeWguNcp+J
bAzrifx/Z0iPutt/AnYhw3JkHAUnOuYpR/GTwDtg2Ma89j8mk+5MOKBa3mPciSfJ+cQx9ta51iWV
NxE6aDLtj/IRx5Kmgg1OoyvPUepBYsuRd6O2jOjwREx+GIveelJ6cXzVIMSuxO9HZTYWc6PAjH+V
6olHseasg8EIuRGVI7xWkELnp0hoIQfTXPyq3Ta8TIRWEVeoozBT6xj2BlDKoh7i0Bm+YdkimAc5
9sCkHTWAVzRXkquBdZ3Dv+YjQ56VyE7BlwxKwf946OnzN0k8bFls68k6eGBL5FyXddiQaO7qnuyD
b/8P1XcbPQheREEi7pz0SfTUSEg8zcQyk6BxtEsoYtotgJzWvnisec6LJi7KT2czYMoFUj140cuG
3OmsR5Ko878+kaZPaeGdOzVnE15QF8MqGXhz410hS+zCBs0rv7Chowz7Ah/YU/pydVi9YSSUoh3m
201Fc7eCmGgtykPYNbSPVbo8us/Ou7dTvzIA/IH7oqzuhgdiIyz2axHNI0pl7Gkfg+Z8ol6Fen2S
aitxVkL+h7DGVv6xfWDQoYH2WVVZIW3KaNhD+EAAZPdeB3cfUfZVxDw8Zqd2GX4UscX8oiv6odHf
YIC4KU7ve1Qo6WSUYS5oWFFvZri4r7KSf1KmJCcPNGYpKweMKOwGa9AJAAjFi499hF9R/vAzztHu
wrlHpcyNROTVOcPzhK7gAJyCU+TeBR1bqFHoaMAyogthMzmUVeNKDxqarOAZnWMg7sdknTdIoqFY
Nzx6K7B2ppe0fO7gyYzRk1WvOW+kHkmIHgGMr0brjgpJ1b43vBryoKz5KjpITmONcAAq5nbhxKFd
ebgG02mm8bKaa6va/zA8QLTauVeIVBf7hgxC3noy6YjSRK/wHNypjw2rvOk8azHN/Nq9XTr+EKAD
R3K1ILvPVr1znAGuW00go/riC2CYTbPi+M3+fyM9avhPj0z/OVz3CumbSXgmQSfq4u66lfAV17xH
3GAYk6MO5sCxR6XYugPm+Y457LjTaE4VIFfOOfXUhlxAIC2wFufBnb6LPDCrsAnp1tG9YTaR0u3m
sL581RTq4V1amVqLALhV/7t2qhlY2JZKodDmTK72Pok0OK42h9s+3BTDO5gyCJ8o5ZxtRw591Prb
U0caqQ2OoZslIbT2cC4FQemY1vYuc606Bpd7jiFchXUeQnfVxzZ8tXib6kDXX2QpaJyOq1v3fgcJ
Qniv5GVTOivj99eiB9G/xdz/Lcd5c3iFk0+k/iypliA1oF79y8fIiKiia231/1Qur60zcyttPgUe
939C6PSx0DQ5EFRQ86CKK3WRYooe0RpzIqwJcp8h8vRpkn1MreqiAVO+EpeuOO6YGK/ezCUPtg96
CDbYcucdKvw8RlEWhKfK1dCuRpwHW9cpdvbl5auvYzunjCJF4/7Yj/GmVYnltnHwh/PhkFkQBPY2
HSY8/kpB524OQVrR6BlXKc+UZPJB3iZdU2JLzSytf5Uc9SlMfzSxjgT01QYhMvgRbonjBnVbMNTO
pn+e3Yd0tMbSyRScBhHhw5HUEW4/dbarIZG3lf4rCKEOkN4oRwTxV6MIrzre7939AgjULd532bC/
aRXxMThroBtDVcHoOezcOYnUyxmevXeaRxUqX3zT/i4vs4D62JxxUOcQ3SyBJoVl7m6HDfvAqgH0
j+ZlH7uHaVbPWMHftmkH9ENd2/UTsDw6XDnra7pQjmogisS72k8IP8xKn3mEZdJX5bifDvbQo8Jf
Lb6imlFJp86egWbT5v6dICuVMAKZJiSjSCQN7jYeQ1d73X6i/rUXjMFMCfoYzMzPvx5Iv9Cwt2V8
8BDA/JWqY5sRpujGPGwm8I6+hr+glX7ox6kSYR2isTmbOTNRH3za1TT1UJtNwF8lkwsXwH7CNkAh
2yrb9ySjUp4l5LGkLbgFcernMrOGbBIwiEC1pMD2WAFCUgGDUVYZyoXOSTrxocChz0GOI4EthiqQ
6a1rWAxg9EOeUYfBUEF1Mj54Iqs9YXB9CY7MXVnoKzBC168kzK1ZNZIpF0g4gtQgoSymCYjNA6o0
mcsN1lyVd4Dujsjt1XtwQnAVE0vXKo6H+Az1mN4xoGvGktzxaITwaH2nRI/sh0Ko0V/3Ba29DZPG
Dbm7e4uPzLqxPYNdd+2Uho2pVZqVwlN8ZDUjF8JXeJc94rC3eJ8caQ6euui/8m9oP1JCafk2w3Kf
MRB6u1CGShyiYsA0QpEiYQcokLzRo2/xP2Aopr/cYFmn1ggRrY3uytRSfwqRZcQDXHRN3CECwQiA
ME676bOhf4jKqzOkVjkCT0HNCiKAKqaTsWTGH9higt6tJs8rklhv/NlukiKYNxDgKkkhw/pDGwOM
qOzdd+ZPR6VleJJTuSACAOiGno6JuwjSkEGFVxz8I3zPR5s1w0df8gMIBCgDjvka3qO9pvuI0Aep
92okH+L3F8kk7xpIQEp8ZVA7lPvv6Eg3h6iZlohVxd6zJf04PoxNm44eEy7pMcRBlfT7CIxgFHan
NigtgHcvJJelKP9g3fsDFthYHOJqF6hE/w3j8tGgWnA3QY+oz9TDcBH2wtyFuaNThFgA9wkg8IU+
0hfJOudqtmk+I/6FqI1huWnn4fh0hDGoj0ERWN4s8jZwPcATjEb2yGQLQ7DiiF5roFv+ZcfB0jLc
GjhPA3VvkyxiAysynv7IiCzAEx/2DVLynIvtnP+BEecrKTNKplnQjrp7agDzO40ggTwFxl/keUBH
goyyq6IO0cieQKka8+ai6heisMAuk3hps7eFD1jj7yHfcAtVrNApsIrtf5KRovIzG+au1vb53cIJ
9uBAMM4d/obIB6JdKwFep7tpIeu/InCY3V/+n7ydfxdx94E4lCzBlObOqKlfoz8IOiE2JTy1VIEm
Lttk9Hu/Nv8XRcSgu9LOpO0zA8wtr4rUijy5oPhDygTU7YkjahJzW7+WCA0TsjTxug+8HwQsOuL/
WGzwkn58WO4RBQhIpBrL0hQQV9ShdM5mvx8ixIUNPwLRp7RQTcDtTxCfE4hIzxdku9xBeIyj4oig
Dm1i8hjACXv+21TgDgHHJ4FAYOGjC4eRhBZo5+wLuZkBivhJzF/rJlcEQeZiQtl8QZbW+E/JgRzz
AdeCtEkDKwZ1Chlr5rmsmfLd3c1BXRKMyAUwdqGxFVVC1EGjy+D3qSn9eHIAjJqOsqx9dkjLLb1V
THbsxGcfvtojvbUS/xmK9/OPiwFSIzR0pqYo9B8O3wxs5OSm9GPt1K0S7aoddgK9vzjDQz0VHsNh
RmvPT/UiGlS8kNo7bIZNeJCKmxQK/D6Dr6GviphkWAXa3vDbkLusm+/Vm4Ke21kxN5zU6+RLZDx0
d8Fucuo2+PsNpjGz0w0mmIBcDYh1oleSOIfcM9T7xOpp4Dtc8xcS2amm5E4cv86AkfbWi0Y18Rtu
JDgbq9ELB1y/T06qY9X1J2KA0xWmn9wEyGjan2eqPFwUfbHM163JG0bDZAp3tvh3aZ87eehkqdto
c/CatrRPeFdEWFGM4XwntMpPsNtFeIUfiMrd+8+M7rQedksoJQbElNyX4OHVFjxSN0nA7PYw6hCG
lflV8J0/xeDSVgLLVWUxHa0bTa0PS35y91nTIxrFyJKx5CeTGI5+jGc7h9Dba6b6M3PA1eBHwOXW
ZsiJKG8aXjgl1EZcB6QcmjrpPSSyrS0h55MX4xXviAdEy8DPtj3Irg5dd5PFuWsn9446ZtC5/aZY
hZPs5IICOtCWfPgiFwGNaqc96QJIeuDWQAz7V9fXmhRYjD8w18GEGUMkwZuZnl/nPCwi2uL1ZN1F
vMCQSmXvusqUpSba8bEKwy6AOKUGsC3iupziZQ71s6+NkaeqomrzK4NQYJxFYA/B32qG5QKCVUtT
zztsWWwGoLPrEP8BEsxYsjLp6GeFNvdh3SKi4B/ILV8uOfYQOmqjEmsuIWLRImgXUpJujhdu12t5
710mBRbjpis4cQ83ruFBrdiEMxQnkMIoUTY2aTkCt3J/vyDZ07/BPmLEqYwO7o4+CHEUzlmRIP3M
7XtOanK2yvEVhIO9zRkRE1pKM1iKRyrajWkIxyWjUbBowPX/xwfa02tVIV7FduOHrCiIqRuAtDp3
HmVwggh6bEV741FvH8ePdBNmwIAsZSYXqBa2I9E+75hqL0gjqNMxAPlGd//GgIZ5Bngjh0NDXZ02
DlcO55NKlx+HUXwuqkFIpxHGUv6r/exxNELUvhXZ6fux3A0OqcIcAxisjAksevLYR/f3ZrkNsYDO
TnJUg27jiiYj2hZhQX3c2UQQtI6/tUhHoqhMJ2VAfryYuUYR/xliMqlX1bEt4qJyjS5kFb4u2lhx
Uqa6Uep+PyuMXm7LHPhhN1ygj9djUTn7VncBH/BhM2eYq7RiO7LruUJ4lHxULZac4R52GGdI7sHZ
nZV4kszIvL0vCqJLt2a7+bKWpseQXAq3DPtKJ3LnHpkj05VZlKjK+8Ai6VhD6/TZRbyHghnjNbTH
y324vzkpMp19D/oPBA1YaBCNZqC1G6fEgNtYcanZUsa1RoG42+jLKHRS6s7nKZ81NZnZLo+27U2m
vL4tueC/Wt/wzghE0XD5mL1aqwpGLZvRDgRn/aFE5ePUR8zUk7+ASyPLSKOQ4g2HXXy0b9GYBh+C
YFQNTMMjqAAu624HOdUC5n12JW4eLQOnKb/KBE/JLXRfFkJdrRL2is/B+Ntq1JB3evj2H6D3CW2n
T9MkDToPC605JXgwR/qvbp096kdSUupPKemdjq2OuFYiRIYGxCy7Qyd26onkyn1s87J3MFce58w+
ts7Gc/iNXhBqbOPGBE3O+AFiuSH5k5g7YQ1YLyNq0Hchz1nbErSRhg0iOuqc+2UO/JNd6hggQtpz
bDhSPHWS87Q2OqFh7YnlUP6XhpjVvuiv9Q5ZnHmkJJzyULMZwzxOyYrXmfydVoy9mjtf+e/TlZYv
R9HJZqKOVKE8CK1u0Nt6wM7Ac/EquHXeRJe11984iDhqFkPDFjv7E++82TmbMCYPi4iRw9aBjwWA
maPHeMNusDgvdPcDijSkD59gfbhOhpXO1qaN/Uh2vXN/2+eUezMKx9CwT9FxNsxCurMdKIekEhDP
m+0ExToSrw8bLSH/5MxOsyz2aGeAUi4WuJRIhKLbR+u9O5oGyn0WXVTA65DkzSNj+cojGKogOMPc
ZGBgBCMX8gnmwMJLv866wx1lt/1jLMST2YYfMY3SpzWD6UWlTsr7MxipmZY4vadWQ40buP2c4XA1
iGscxeK3a/dACGD4iYEZyJ3JDLIl3YbZiDtbdEcxmwpWpuFvlsToluvenHmDJKxudSggVNNiicFB
RX5FwZmbAJTwPMnTTi/TremJE2d1bImnSpbFDCQUNondQ+Sq/JpKsr1IYuvT/bX9IMKRKJH2oDc8
3P7R1lfdJP41Z+Zk1OxVWTJMiZVIGXTw3rAS4DAYKfH5ByZLcOUVGJO7U+9zLO0GI+plciHLR/NY
DaqMUg9Hoe0v/D7gYZRY5QUGacgO95nhTrskAnNR9dRa5BNPKCNE4YAL6OkkU0SeVVsN3hT8niV6
4/p3NaWWutByQKVD1zSjY5F7swa2DT8uFP4Iqj8KyZUjvBpMu0CaD+yU6MhR7BeD440hxhcgN1sI
JiacKCmB+d1BmDMv9h6N4Nz67pC9vlz6MwjZPKIXe6DYHcUTP0kBc2CB+IV+p2O6aeJz1xkW0tAa
c2N/HN70juF5jpKyzcfYoeaiW1Yj+zptWsaBtONxc+6Mxf3u5J+GMtUcPfxV5FT1j1H3aVk0KX7L
UCA1HNdWSYlG0Z32txDsKJnYHRbuO6Q+TFVGhRh8UO1VhJ/pikxb3Rv2hhwg37gcV+OTna+a3uAY
UeiL+nyk+7z2p9iofei7q59RYESc0WTG0StjGse0j4kbzR7q5+4aMpFVo8Ef0Y9+0puiIVPm1Kn0
9FbAzeK5IrfUZDDbiknfAKTsOPFhIbeNrQlLT+U7vc7cZpHOUFoYXnusDqe+2qQlJsKRgfCKETWy
xMHXQQHt2AfBHl8GdCGMdL8kHRV6v9hhdLtrRWb7lk1RnwsQuaRCQzM6QXUMyY/7ZG1esgpaKLux
nBpeIaLE11Z//HHaQd17JbUWL3Gx+cxbSIwUnae8se0rJ84NOrAji9k26n4VlFko+RYDShQVa8JI
7O4tfMwq3Ds6EGYfhdkrglOSslI/8W+NL4VHutf0N87OkeH3vmYi2QC/xJnyjrgiS8sTaUQi6/jg
y3xbEkagYzXXHvf/dO34A3Zed9PrPZKTY6AAyruiQWOunvRUem/8bC182XrNDjrv2E70epLPvNaw
TMDSdAxJiUQ9CPin5asgxRaP8T8GyVu9a6AfiyQNb3bt2obZacQwYUp2nW/hl1cYT1NJ+w5eLSIX
Gc6HONtkRWl/iq7xAaXCWVSiuHB/6HjZFxrjQss0APPoAi84T3JZjUTS6aD2iyeMjTOL8KYxQPIx
ubUsiAN0YbGyRK/mjBc5+Yp1b52vLVzXl+TL43WAxZwr9eQCWl69AEwiGqNicvI32ZuuhfWRMJXF
zf+Ym+SOOsudQwrxQVTF9kjwqXQUKCAi2g2hBtqdVxqzTjkFCaOTt0dC+UOMjtZuF8aaTUklD2Or
7vxxUz7OGxDxinp5uffA0ktt8ZNf3Tvj9l9whFrxtXPcddceIluZ4dw6B/YNQl/A6EJQEPlBV9fs
gJDPqaKKWTlCiIYPyvVe6BJsqQVorloch/R5/4yw7vy+jsc1QtzywuBJIcXV+/sL+rhZ87QlUPMa
FvxNb9XFwHNAwUhR8iNO1ChBwhfE2VcLHKjCnP+ZhimCB4gSIGGABx4tOhkXX7FOC0TdYUk5bdwX
Lfw2i86LUg0QV8gYRu/jIPgr428iQtSdrhyrGy+aApIxRs69lh0MfVuG5clz+WfxuP/D0nktKY4u
QfiJiACEvZU3CIGwrRuiRQPCe/v0+yWz0XH2zPTQNPpNmaysrLJ/QGkVPc+GdwI3dHlQIoeDiRib
Src4UNQcWBpSeGE15PRSLnxzM5gtpBmeLfczvg+R07wqS0GzdRZxKdsesNOAt+cX9BF8EBeTZKLK
+IWa18quoREg4BzsSTSjsxter7yZVHUMLjJ7CGR3Sfe9mouQpnsj2tiFVcYeHzQKHSWHRrS1KzWG
allrV+ew/kOm+/YqwTu9U2IYIfZB1ZfpO5MTEqXL8Vj5Ji3tBNCcXttiYKUNFKeE2F8WLFaZy8/G
OhQ1dVMpbg64cgeGuqK9hrqiBahEWQIXlbRo+M02bEZlQRGtZTIZkpkxJ4uCbuFAS1LZ9h4x7ViS
W1LMRXqUYdCGI/NRBVy2H+PP+MLSj5hrXfgGclANZqZzBEO0V0HGOcmMsfGxpBbkXcbEbvo8il/W
pg18Hai1e2N2+oWSaZlPe2adfjFdOCUbo/Y9b3xY8LBSsPPQe+KEonbx9JdveowIy2KU13nY7xie
gzdg7rrPp39HPDsqcpwaJouiwIEePPK0OyvE5jlhgYQpzFKktfsREwN5tDFBJbguJdmWE5VT/AfL
HlGntr+dE8xg4yzT+CkBDkT7fLbrZME3yK5Y83uvEt8H5RYydRAgBqMKM91fNLewu8gv1ZkO7+xp
NDjyUsa0hpAaQyyEsnIPHbrqBK122e3wIkspGby//aSFJXgafrNXjGbdc368WnUkR6l9Xyv6F/T1
scT7+RvNLDYdQamHx8T5N1N3D5Tmb14Dro9VoFaFgn1ngztxnF+Lsd0XCyQRIhWFcVjhX6BSJXxo
xFwEhdCcErP+V+6i3/F3n6xaJsLTYTi4T7hxrs8lQcs0ZlAngmqYLQQ+7hZjEynjuaQG0RIfcLNW
ELFGg7N7sc5J2HJDxKPDPQ7kFaO8tRID0tGMaumhLrBA0R4RXLa1xUcgo3hqjgmX/Iz4E6r6clyo
UHNp/MMWb8aHXBRhsyfyzKuOgf1b8enWSPTV0FcMYAZy3iHJ1X+I4A8LzjhuEL4djhdMlb1GFiVA
HQaiHAgqB9Sn7uegmzRjSZDbK7yCoZHoylTjdueI5FTJlZKN+tuKjgjE0EHHY/RX79gQJPWByi0C
EmAUiH9f+LzD+FqLMJcuDXsMWXA+Vt1jxax0u14FM6nFT7rjzn7/HzFCvACejkV+TpqBwf0fl6L1
xD4zaxxtKrNfBRbeLh+qiWN3ODgW3GvN0CQY+EwpmpfDyxr+cqsP2L433SwjUHboPQfMoQP+QRtA
E3UkJQ1SloHRh0FUvkYEIzh6DxGbuAtQot8Q8CGJTcpBzAK+UeKxJa53E9efOaXBFKV+57p8ubU+
uT8fZ1wJuEir3zdaBUTq7nsZjykBdCOgExEKa+EOhbYu5G+ml8UAiYzPTZA9lTpty/r8GCc2RKcd
w6CTXOot1eO27PdF+TtD/oN800P3sAvch5f1l+JacHjgx0AuHJ+5Kqs8Kvdt+CYbC7lN2hdrYQO1
pun45kLxaaPB2kf0hz51huh43HoCXHKKhPbgnjhmF8ekxEvTBJwiUGupsWIO2CGHCBUSX6iQlPm8
TmQkJGTMMZ/CTjXp2ksaJLdxPBb1hPQmJtKPGVntR6hATEkeALhAI02Uqk3yEOrPKpknLpmx7VKX
VpcROQlxM0ILnIxg19NsPpJviyEXpw61FBRFsRI/f8sxPxTHQ3MepC7rjLTDuLrktewojOB3iHWl
TwZjJt4MtCEbPwXez4BSNyfqV/+wmsim+t2cGASS+GoyYwjF7mR6otBBcA867qrzGHwHuREkLCAK
2nwetBlhP9M0DSgHgdoktnB4ct6X4svaSj0yRPntmulgcDvzgtQRDGbjJkYnUyPhzKPTm+4JehQR
MaAO02+aHOcn09Hjsc+nBj/vE9SyZr3UpePwtuZDbAJEXRB24ZWzzHaBo7xVqo7n8RhCkAB5sWEl
iQU6LdTThuWtZBC9okiYFidYoN2U9al8l5V05B2K0ysa9Qk9HW3UmxMT9Us/bOLZaQH+1r4cNVaE
Z3Vd0iiOTszy+uOYrhdviDyzPeWEbc0snZvoJNh/bL6bmHx2fs1zTA+2QtVHkF3HFd6ADtrx2AhU
QNigWva2uDsvDT9yXSqCIESpa8dc1NcchJIc2PMOJjMP+OXICkuzS9IIgUc8eDPNBNKoOGSkbV2E
vBwKAyYFQofOLzZEvZ5rv+okwRb8uOZI4UptoepbE1rWUsHu7sR0aLkZUQTkoCiA/ZArR7qTVF+I
jTnlHPw2JQVOvqwGQfIKFxYVwRTOLJ/AxT+efTuO4vwIN5WuMTIqUMoOegHexzcnnHy4+BVYGozG
Daijwx6hxz/tpYHaUimQFPYwMezhAd0ACqZw0tt6zqTliflNLQ6I3T7DOvQwPENVggtXvwgyOHii
Z3ad3zkZXLh2AkqbSJsTVdqAsGprF6Pi5YNJwFrMVc9QMy8UlMR1aW2mNEELu+MKKSmhDxsDBe9c
E1DO9PgYUNhH6twKmAg3GFDl3NBX17CG/N+DigZ1J8SpuQNDE6X4TlrY3JJYOQoJsgbkPvLCZUzF
Ym0Rd9/CoE1zW0KrFWOHwPQP9mVADSIOrgtaXD3emJL9MMsDwaXCSQsoEu4Q6IFfwUOyiinUFZ6U
L5eHyWLiWbsPQX4dpmmnS+5vWjWfUUkTk1qBK/x0kTJgMnv53wI54DL4ToZvivD3duTm7iL9oFNO
5GA5O9PxHZPlYNPSiZTkvcOkZa9Gbee6sRtMiXQe0EFbdg14p0R/0cNfj+g79NiQGQYOC8ZqDV0K
h+DfEhJqR0OYF1x6DK3sZDoh6DIrNAHSaIa4kprNhkgeuJSoMCfsJ1jTK9j9HFNVXpne0+iCfbgu
ABH98cm+SwYPNmQTvdIs8/FdVLQYV0DASDD7HaPVFz6ZJEau5gMV+TWmNWVKHfJHpifi9MfOpWkS
XzqrtBoK9SaDDKMmY0qivvI6+VQYBzskCAHPxpUe0wILADllo99UejUATABol0nAK94tEcWDgKpT
4Dld04Se9wJi5LraETHIkiKYm5XMoUQ2gG+8jsVw1L0DLgjBhUvvwA1Ig2FOdRbDd7fGr7lIiFEM
SPiYxLU+956aFKRZTgbAD/0o+HtezfdrThA4HWANFkaVT8gN2G17zLmGW+OwnyKIo8JBLRGmT8P0
PI7CCq9B+WO46iP+NOBWgs7wjmgW2ZE/8CnvvLge8OzxwHY/0j9EY07eou1Q8IKDQuGSg8yrC1X4
5cRIuDGHFO/UhS0T8InWGPo1pbV7fBjQmBopjve/3jGm7OJ1GC6G1aAXnAsfcaPRNhFBQj6S47QG
q93SkYh5uoNggkfjiDnrOfc3Zx9FjRf9PVfb4taBkoBNM03nF/GKXQKEGGAEhnCz2Sh6VA0oyip/
LIDGgjx36atz84Cju7j42NnsSt0Ksrw9/etj+3kiGwWGrQMISRGgh68FwHNzfCgrwerTeWA3TSFh
qsxhoo6AXGxthwgCrgefpc2vw66KY3PjlPoc1QyvndbMXkBJxEs75B8W6Uga8ERRQKekOluga9qo
TJi8Bxwsn8tT80DS1uZiDiDEEXNZimYS81wqGbOsMURn4ly6lzEHGLWYKpb2sU/goUVS8y1FkBkn
78dkBTw0Xs0ARJLyOpUik9eyC7hoBGFePioXGxuVMBMDqo/RQUzYQNnsSVd0wfPQrUHRHoyFQku6
MDtmB6oLdYqAPjYRIOEItjDKEx09dmIINaSXfnxqWzC66A8H359D2scCo5sCslyzONSgTCbr4AKf
Dq8em6vS11CMAmwH/mYZ2SwiSW6CRAX9wXMaWxkpzqmtm1OXkIQzj7BJYcUvm3N9i9CdpeDFoUM7
nWtCBNhADNHOaGAAqCdOY3sb2Acck8nFSVjFcgpAKLKI9H1wiyL1Y+Td7CbsfRy7GQsGM4hV4ryk
vYDd2Q2wAcTYfRBm+LIhvB6iIiYL42EG6IZAOdtFMObokuPpaHNClnIQka5E264gZbMDZuiBzgQZ
jU5TIfAUv9U6YrJpbswZFRaeSWcFf+QSpq6w6j0Ph4BfVEwcTfUkAvgTwjVeVqPKTgRLlBu7veDg
psEi7XU6pquKQMm3AdoRsR+jkhMP2XobFVAaxbk4qeeYI8wz3tUFoucDqdEN3DtcmQkkDZeWhcKV
104CKkbeOuanOjgljr3TA1WyJj9858FbMSUVShwXIQVrh8eTUrvnT9vwMNjS98iB52Yi7abKv8IX
fGadsxNHDFQABkbJEnVcXRrfGmmcD2SV+C9ycY9Mj9bp4+zzr6FS2AGZvcNEnT5mexNkbs7uosFB
TV0wtU2AFonMhInmYahQrDEiFIwU0T30qpWT83mwEpgPjhGRp24F3NwhMihMbeHmuqyZIgVZvZyt
WATsAEeWigfNN4oTrrHi9xxrMPQWzoR/QAiHTQLYsS4eMr02uCAJZmg5utnOjwUFi2X7dTqwOel6
x+uzTHwP0xDHGBc+hLgbnA+13vUWlJCIe2xYuvwypmpfIP76m2lepgtJxVs5LA4mVjWgdgLxbURJ
dISdlYyGOsI951ebg4kiSnzhbiEOZhGLjYZgPCTwgkuB9fLSx4RocZRnIPD4mCzAVHGihtwJPDCC
UsSfnBfHYo4Rzg6bFeQwGzhcHCYOJSv73SEMcMCH0SspdmIWOcDrPmeC2HhG4PaayNLjmGiqEdVY
JXNcyhXjRfKUsNacvq+oUrjAuK+tBVOQLpYDGZRFUfq0F3W3hFOy0pIFFWhhpnD8UBRBbQTvd0ei
gcs/2sepVuDq7fvDc/j0kipFDTWIIyGgm1PhK0PyiksXI6KNm7JgzXEEMTjgySwEfCDOxRkjkAUL
iKgVq3clivW4F8gtYJEDk/N/MicBPiNmYiZUGcQHA1ZkwJsk7CVug+vJGhGn4Alc7LzOmkgF5A9y
3lKGksE1UxesOiE2RvEzTkggiLE5HC3FpFC42ClMiYBH3g8iDRYIT40SkGIMDqpmBrERNp6DGX9D
ls7j1BPqcZgIECm+XwIEU3IDAS2ejAOADeXRuQ/Im/ELlPLnKsESn+hOoHphcCY1tTIa99ECBjHH
CRFA8F8M8ZTgzjWh+Hy9KEdGzIAnV45Sk1cOFRHgZAqolcg+vYjmcKSQltGJarK8ijkMFkZBGU5i
SKGfyDkNsFqwZdY+/FVKtfGYciGhoBJDBhfSf0rQMGUkA1aCBVdukLhTN9jQlo6W50r5Ugxud43+
Siw34Um4GyheAQFcwkywsZpkENwaroFbohF2CNGmsCk5OqGTtpRiOdbAD01mhUPlTK8u77v21CsN
HcF7i0hM5bzFhh38lM/a7qrUyRriO2cd4pfhrBfUJ7koTfizlZndhiLmwn0o/uiTIKVG8oV2AxFy
ayGHT+dNHCZiXrJQtSXW+YBsqCDbJU+KGyK1vI9yDpNtLwV0UR0BAxnHVUrvkU2cUGJ2Glaa5GGA
/ek9EGHXk1gUL0K8uMejQYfkWyci/qrNfedTpxL9SskaIaDOWzZnueya9DafbdrWFl6n9+JNSGQ6
CLIwA9Yr42SwgCI94DOwWo1OD5PCBScz8jhli5s/X8wnXilDuJZacRn6KW5L5FiY+5QH6Tx48WLC
AOZAUJ7AZdLJAN2HDFIEXGT/QgPLenKNFjLY2AHYNL08J3VCiy1P4lbIM2tlmxHnM86kf6YSLs3a
n07W9PMzh+6NeNGNBhiJBJLVZudfg8OXoVGgQRtcGORWSb+luMpZDTWTvjSX5u0b0soe32v/4QU5
7vEKhhF8mG1KC4fBzyNhYasN+IIcJ797M4xRAZl5ULVV1yW/YrtmFmAA1TlPB9DuLyFo9uNzV7+L
QAJLcLEsG4Hhftm0yZ+RcIBRLc7lkJs7JaoA86ExuLf8o9iHtyZSiqfcQCK7Aeapj+0mSxAhSf2o
h54UIRq04eUgCAR/YgvYueRYErRNzxbxOkodZEf69TjAmmrGnG6UYpI8I3BX5CnQj9aoGOpamyem
Cc0mCSHUQ04mTYmdqeMxS/MeMCQdui4jBAl3MAJYlVj5TgyG6pPvcK/wsnxsjuwUwCkTQUHIEcJv
nDfEu1IOgRJZuAnJFLdBcRtaIDnizUyxcB6NjB5KPISQW0RJmi6elstVQW0XCTLMAFXnASVfasD8
hUl4BLE2D1D1Yt5M9DNEcJijw682eO4AdVeX3eFzkRaQq0ZpkieIHFI2RMaDBNW397SdHdgRDMpe
PU/CVmREh/uQkVUkredYxtbN82ESQNvLiDeJmlcZWaWFMNDTAT+KiZv6GtNl9jHBijkI2xJZnr4P
zTgD+MqwCcqOX4V5I+fZOu1clFCx2Epd+HF+kC64ZNy1lIQ/reRBzOK6kuXjDQlhMHX8Xe4PWTL5
IHzv9N3HDH/phlgY7G2eb/9vDuAswRX0mmw6RTrOpBiZjVDMOSUc7HycpMUXyiF6dgEzRTJx8WrH
ERAR3yN151oT5t1tEAVgR04TnBT2YQrPEHo+yT2N4Vi/1wTqFZJcagUD7a2G56ZdT9BPWdPGBjos
dkALYWYGOZEeqjmxZOYi/S2OEP3E6oKQMvj4dB2dSeBf6DcpvcvBRSns7rNNgm1zRGRDk+CbmknR
Re1JXxo+7uV7poAAhns4o+pKg4D/sbwZ247H79LPja/kIqhbpxHMWxxisFuoPbS9PKIXSk+CGOoR
Gx+ThcOsqZCroBu16EwIYxx6dDRQ6R5LTFDDlR4TZqpCcGKgKLqBjmsgOoMj2VpGi9lMKUEe9Z8R
eV6vNwf2lealFLTIX5XfTAncGc6N0tECqlavxCOrz4m2KsxmYSNfRahT6WI5oW1N+D2CU7f9E6C/
02iYM4S6WwdndrZaS4ntvsfP8bpl09p9p79hBoer+14aIMMFev0fmjS23QdwwO8hMKYvaH1vswZH
Yl4gxNM9ddpJMTyPS4M2g7w0/QDh3ZdbgQcjVe03nC4JVzFxuUs7IwqFQxqFGvaDaadMyAxq5gc4
zOiL58YD0Notvt7Wq/VuPk01wW5mI693y6/MCjDX7O3JKRd/mwedQ6Xf53zz+yY+pFZK8iA45/2F
dFTEpHbmULGJxaVYQSzUJDzKAtRhRxT5fjqmQc933dkxWLLl18Ax6dm2RWfYDzVnBLqcyBRqHGjR
SXC3m/0LQeS/dpyrPSG85ksDMB9SXiHYPiAkSCf5ymNiuIXPB9nBKolFyQa2Hdy+TJhCcsBG+Gzf
SJReO0hPI5qfvD0SqQB40oBkPzmpOtcEBACCyG614CAhgQvpmH/6yuBKhFtiWnhhTJP+RM3aW/N7
9PWI9nTYcUFvk/RrcKkn0nL9Ve4WYIp9FMRDm0/4CY40bZ6R9UHkxOEuhI/8CGfPIQ4+x0C76nmR
/AxUF/1x7RgTVR5m5DRpg5hFV1BkSWUeqZi4uPQhFwA8FrcsITAgpi+jko8pnUZehvtIoqkPkZgC
XIP2aZUTloPfk0n5UUmZRDJUvxE3aDsWXs3xfKE7X8EZEd7CC65Mdpqa1T8xY/L416ksZ/NDtzxV
GaHev7t3mgcnP3BTmLA4Cpf+8q/wKEpvKFG+zSVlIJ/EysdtUfCS6f8mlBG3F65Ft+9beJL5V8ME
iLPjjEa/v6owq6S8rN00RymBIuArmpKGBiUcJmytUNSASpgfqEefrLV78W7ewdk5N7g8VJIpn16Y
piMewprZfsVi1r3mGohZ29OecdeIDskOrRSmlYErxf6YASIuVa+6T5jxSH2KqYQ+Mxh4Em9Nh9KG
BhDVMtUt3YYh0aY8I10QjS9Up/Drp/DENkI7RCIaUdFBb2Nehki78op7SGhy+rj7g1M0MAi9yrDu
nwEhsajkQiCy/2R5aXoiClWtqUyLLJkWOyCDSK0AyydxZAS7aWyvhuALQmgojhJijN/UVF50fNzY
ONCRjABL33+4LPPfuMl8IkZkwLN6winRvDWVCVZMzN5yhagXF32N0ClTf2USOcXXlbvjRRSJqbm2
7XNe0N29ibVg+jsVlu8SuAePf1/x5jOHZTNZPTJ+zpmoQ8xhYF4Ha8hP/NyhJ2xg2mgG65LitMgt
K7vFcZTav75kNPhJQUbqU2OAkKdxBQ/ql0LooNeRRT9om0EfB5FxNagz2QQVsodbBA30YG7US0Fv
ql59cOOFZ0aS1Kl6KgpTLwgTiJN6AqH0+jWXDcYx3OlV1s9RZApernr564gEIeVoSdSLDuj/ifqw
UDpjXsBHE3+WfiO8qiG1miwjqqrzxa/RMdjRHq8Klz7bA66bmsXFwBNiBKGVa0UxE++C64fmjTKm
LsOJzn867dlA/sc7a2rJn89CLmnXV3lHWhAUtAgfgCypOynrjwPb8u0xtxdXMBYhvOVJ1VDlYMAj
FAh8duPfwdYC6FeQy1m2MhUE+jha0nrncgPnDWV0EsWAinPk72l8g8a4SEGFDBRLxOQUEKQn0VeT
qKz2vckrP1Nm3I40t+0V8BYq69AR4yGO26AecrakBKp10kq5zFCBM8vKtRHHJAaC32/nMO/5zYpA
kVHBeku4EN4+0eHuB9iJUQeqp8CjvwKqXGETo4FaIAlqUGmcjm3/5Smlrtj9ZsMaSOahisjT1nkh
x00aWzHVEkykgp4lncp+7DI1EbGyRCyAJh9LxGMkpiyADaTwqKWPyUNDmvVm2LMm5Qt/h+W4sLsz
C6kfynls6diuqpkLWhUi7SwM0WOb1ZdmB/lq06Uv4Om9iIhpnk5BH4lNX6bBq3+QSCLqNiiJaryo
Sn75ffQeYeRrxNNc6G8NidjIJzadiabNvB+dJAXqxP3REtaMCipMjuNwS1Dn+wSkgoQ6bCAJOKEu
GCUGg/fQXFiiyWJmqlatSI80JVre4lN8TfYDX2EURV7yGzJ/tTqwSMT6EjWh4hX7EcDFGd+o7geZ
prtnHPgPWX35t4ZgGkx+4DUEY2FTU9aSvFSL1gYCwmN4jx/khIB1lJA9evG9x7fdi/I9pSKyEVS2
GF5M25Cd5U/ifp/66zQZrp325AXrmCeQklUA6pRxWHTSKrjSimkIdlFvInMFgptLwVuVI7BZ3Rbk
Q9iJimuD60EnuJLyvSmzErX3yNBEY4URDLoZxk+ysQI4jHDefHasFNHsfs72nEmtqAxBA9EB6ZLa
pYuFCTP6jz0gttdWkX5eXCCnkvjfkasrYUdLpgXR6EUUTitLlkHzB34CgCbf4Ac1p4Q2zT+K9awU
zRXDdaqpRl/CRMuKYEhB1gNHL1uEC2DESk8oPHFll37ITgGBK8/6fhPkASSM8g+FwjggP1WfdKwM
nB97dEikGXUfAaJQbK/CGHbJULOSEgYR07aQjlfRZqhM4GMbVIW45Ar5UWh22lMi1t3PlhwA4DVn
YQlzh1fmJ+wV0yq1KKuG3zbzk5urFhiDp3LwKMKQ98tjnbsMJEjp1SqR/WbrX10ZMvEnE7da3F6u
yZLTyHZp4AIJOerGeh/xi9XLdbHXyOJgQN1GXAS1+Kw5yNhVZLxQfOiXfPqhd9OCEBmKAC79F5AG
LkA0/gwMXskAWs7/rvOkMQenoNbPAn1NLDcZrygi/GlehX/LxIf1sm6uxoxAm/OempLzJrbmTwj7
u03keRF65u49kdy7QNY5OiI7o/QVnuUPEESkusTdrzPEDKEbkixctQ4mGvLsA5DzkX4fKq+YNLXv
D9XPjFxU+OU2V+hX3verZ055rmajO0x95p3t0xXaIQq99s7e38zf3QcblQ9JX64kFmogfDHvizV9
f816e5o1xg9GQLwYCsDE3u4Tzjwza44tzIXwZxqRiELR3oW8r/FBCKIiM1P0qi2WydAUUcCVMGuh
eaXmW2QVOa5qBWXKif1ekm/Sa/cEkM5VnSTmbUDFso8xESxh92K+pmNPYXZhl7rSid6BPJ5H7ZtJ
oohpIMZwhrKH6kdnSIpqUd28On7xkSvogJxpe2TZpENa4V85bx2BRbeenAoVp8TN6Exo0ZLMgL1U
BwzihLWKHlTlpP0lMgWH2L3UiZkOEIn3X8kVvsVw0M+wqs6xDaOO3dayDjdqWCE0AmTpFn/bVFNm
UCIZvscAVr2KyxgVDUW5DA2ccyNsvE1CtrL1Xq5SUrNLgYPQbDy8ucYsKUIDmQJhQiuTeFm98VhR
Ga3hKiRXAElPJYN/ReCL9rrgTYp7G2oFBD4w2gG1+KavDnY4GaDOTHOlqTJD94WJEsyVoEKWtxUr
UMmA98UefuzyeMU6CnvniFl1THxOlb6x+L4AX7v2D3/6/JegLTHPTa8R8tj0Vk+ZnQLhB7OHw2ig
OyhWSQaWGJgJCyIxta3PYezmRgfwN0ekiBJ38kwN1LCf6TOV6GieY1q05gAbYE7Cp7B0SXvyjldN
Duwx1DyCQhaz2qN+uwCn+Oo0R4p8+KpHqACEtcUzbbubDZ9d4L8aws7hGyf+4UCoRVPREtK99qOz
hpDGs2hkX7537n1KU+h2U9EmLlAJlhbB9gQg8o4rKtNS9u0AdZTAbS00VcjwbnBt+UjgKQq+jn35
qNJkHSW3gdr/mq46/6RpcOQ81LGEKJX7n+EN6Fr2VnMztooewBOUkG3gg2AY6x2DU8tg2j+5TnVN
t8JN7/oL9YP1fjCtd/pVwAO+J/dXl65CLlYva+q8KwwQNBNgFtLVaBVLmqWEjocy0ot0SYIydHd6
6gSmzOcObOtm2HXMn6fbjL0L3ticrwLoLeRPgMhOabRZzsm0Jyug8DbJrbLZNvAbtgf4lmnU9uvs
oLFwX+zsUv5o8XCAXVX8tuCeB2N4dXp1DBvL6rLNo2lEgVTwNn/rdE2no4seGZePuszQ8J8QB3Yl
Zl+vSGHaFHkARLxj/CibyMAEi9mP0JRW75KXHJgoP+Kn3Og/9qvB4W1fz3bN/vSN7ORssbbzHd2+
8S1sVNFU3UCMRfbk5+Ot0fby2qMZKX85MAxE54z4k5bGK6/VqQbFBOBliJvzSlcA8BYp/jbejsi+
Ue8H/UjBuledmbsgvWQegXfzwddZzN5x/kobwzINd+AFqNQB4LQdgxKCln4BctCDWyODTcEip9Q9
1GHSQVrFzbRX4mwd0b3nVijdDhYnBkoQLnmozA0U5n1l9a07vdRMENiy6sgIwV0fLbDHTro4xizK
BFEMAtXebkKx4oJILrp667gVIDkd1cGMQaapw4PaVJz1griRnUyR5+/R5IRkDub3iUkYYiIbJiLx
jFRjhtvdMQzwuyfUefwhkucEW3kuvgVxZYKy2PL4m1HY36kEaQogMeJdZBbdp7snyGR8AeJ4vXPL
KXbxFZpZxby9ncpoC8WPJK5/acL5D9KzFVDTexKduJVukVeDO12XdDiYl4o1fGwxSkMAGCQoenvO
wIuBNms6uHDVS9AXemLd95aOn7bJanOya7Cj6sQo1AYmUr3CNHdv4CqAaIA69vHkFIW3J3m1nv3q
ngCvNuQJhJEw7QNqQzbz6uQ8F5e8Yu3uYE4zFtn1+0qJEP7F7dXJTXJG7YHqshVcGY90AOEs9ik5
87txiUQceouWVUH1iwSsaRcku7CKYZqonY2KBHnQ9WsApD5zZv0Rtzn4q2/friwQ/r7LFLV6oRlH
Da4RoTE2auVQLKBvm6NSJwdCaixpMKvzbhJltOL2oJW9+DYmMNOQoTcJYGWAKifWrmrliI0hCuND
81QPBJ4JDQIIkYBE9M2AN2w0Dp2e4CMpABHuogB+3S9aPQPvSHc4w6hIy9us7XwGNggaA+0cXKFM
1rDn3x5TZao17zNv9J+Qp5g61qJtXBOi2iahm5B3aW2pd4+7bz+7OCumpBGOC/SHf9NnOlAM9AUs
12vCTt5TQmY7J+vfGtETTwNnmAZ4QjukNRHpqHnr8YOCthSZP50Hg8jKDi4AfYQ9z1Y+mzfgjJdZ
rxK8/WUUNcoHqzq4bHfuDN0R81iqEp8S24wJcwHfTQ6se00/6PH88AIvBcWDObPyDMSKZ53NhIKt
vJM4uJfgACRMDp6iZlC3FAdM1mn5k923R9D/qR2/9wDvbrCzUB7ZvjsV2uzrfq0GGkF7pbWe3Nza
6taBUszcraS+ph1QWfS1iltnFL1ynpVZfQJQHqcIQY93q7gIGztmPzjFkvm6K7Bj2txzhpZAxLQ/
/s5+Ql1em7MHg/A47G3sJ8JPwK91bHcBSa0C6MhLCAsDCnu0F80g76Ca+QNqaFBKhzVAy/JkQX3z
ThmUWv03sTA6N67IBz3p7YhkusPEG7P3oWxDgqUMLv7X/v7C54EXYsZroxax4eDR09yafb8O0qT0
pDlV6oMcHZ+YzJkK4z9yGZn9ml3HF1Ln3ZXsfdhmQlodzfMP9Zq3ZDpunTbKsZhX/g7KUiDutko1
6fEWbKbHUEhWJn2TpLYgUa46p79Xh0khG3KnRriBGqJsxN8N23yQD9NErgxlYRTO7wcYgdqeMa1B
nSJUeXYNimpPwut1hoIcox+c7eIF0i/iWISxnxSEokh24GIJSOZzEXp6wX5RFJQz+aaMOvyxj9fo
YGtfaGd/ujN/N3lq/sxxY77Sx87uTU7QL/edyQGRTIgd4Tn4ILD1AiZpWpqkAVPaxiSSJKAzxBax
Wu0K8t31KGf3Fo0tJQUgjZEqsKKFaXfEhEBb7ecbVuSfCR4avzwQvntG4U2xxznbZoJm9qQQG/uJ
ivTg0jIfeQFBfa/ROV8JORS+bmdv9tdML2UAbMHE/ww8Dw8q3Xj4t/yNkJNHKWxHTXc7UjHmSllZ
imZoj1ALSReCwvlI8EUfuT7cbrDdmqsM2dlQhwbPINquhlL884WUFuaLCXyWp32DgzZBpax33sGG
gdMqJRS0gvDWVxc6CdN1FntcW1MVyoMP7WgRvHg/fidOmkZ3HBH0e81OaAXr+DVDSwZiKz+hShJ5
5bp/on8fEEVcuc28TbSlCJrGcIFQj46B27YPDLF3DUJ06BnMB0hL87bGQGP8oKNf1Gh7H5eSOt9r
3q3PjqK+MmENjXnY9SmkLnA0aQdB1pBEhVkJULdnCPE67zdGh7kaf69kk6TrwEMza4muPuicuk3G
7WFLPYLbpeSWhUDso2tY7b5Toi1ppR6RPym5T9LcMSQNZq3CojIByQUXjunN42eEQzFgjCFwzOYm
M7jdiEvRl3AePChojChQV/2BcBcqNTty9y4wqCQvA+aWDZuTJjgAnFjwyUYsRAqNeBpdKDsKGyhU
nlRZ8zSQvH1OeZWwE+pQb3J3e6sALT9pWyHqPp2D9DB7C7BNC037NBLI/ozmzEeHqQtYSZo28InC
mQE9LAYq1Ae09+LQ5Ocg408hpFCHVeR8toaKk5AHQZL3TA6Ejf9Ob82Z72Y2b+aDeUYoCkEv0pcq
a49vI+V1fnGIL/r1bOZeOWFNr2KN6NmML55P273VfVEqQikHW1nj6kFTsKUTVkcdsRmJm8U5t3oQ
lxr2Znl3i/HJqcfGyWqDuTWteoy+sWUgUbWhjnUZPeLW5JxUv2Wmk2Nswno22Zm/Be1ge5cOU+uB
urvhlZOTg3pN06LHG5FFSq6T2qAZ1/hOjwMfQApKrtmD/H4Pcxd7Mznbr/CdXC7m7GY1s/u8GZ+n
u+Vzh4RgjWgVQ+rcaXDkVsJW6q3p1q977YtbRz3s1wjL84fT7n8kqSV5nMN408VfODeJKPPWWC6k
IrE2O5pEKJYjclhP6yvzDRRu9mg0/Dn2Pk47tI69595FBqP+sQ7p226Hm27D4JkqW79xCx/O275N
TgEAYSmpgQjMKZUbd08d1g082d8teDMiYAmqxFksfm5DbDFxXKwydUxxXDt8QvqOc7Li+glDIEmN
b2gDcR+BEDpVp+nPxlIVJgziC3AeCd8NQc1YJCsB3JoXe3WOb2I5TUHVrJGmOROVQK+4geeD6+5N
GKS0a3BlIQ12/2k44XCk9/3tzXlB3IcE57/xC8wERu/5kWiEwzpVGll19jiP67g8xqd4+GCY1whF
MjIDcV8uEmzk6MlEYQQEXGbiAp+9u3u6mTWrlgEZnRNQk4osIEB36+8aqfELCdqYglRUo7qhWRZE
4VSAWt17WSpM2JNnyFAXVNYZpEGfzI1Qt4GAAff9tzI9/iJQxRQVHKSUW4Dw3ffyPG71VX0rY2+u
4/sSNfADi1pK9r8Xlha8HcCAW4Q1HnDKv6ioclf4SksFVgIFNJRr1d+Pzh5zf8hNclwol+IVwa+F
ywex8kkC05zw0wOyZ/faVRb4b7Qv9JlfwDZHI0KUBzNVyn3Br4DMgwX5uq7Rg1FZMMhhbW1R4yal
fJL/UAynshGtnScRhnwI4tTOwW87N3pHaQ8+mMrLCO1Z0RVkir1ZeWK9OJSNNWEOZciKuHB6CRIW
Z7sdN2ikUdtXG5UURp98hcfRuRxt8Rdthxz5O8GqgeFqU9ZudZg+BYcJkVFP3C8lU/KxN+TEoU/b
q4VUaniBXoYsN8lfk3t9w5JUUPiDuVj3rrbhnTuqBojisMPhgfiomgphXN5IrA0WlwXGEUKL0gSm
oxJtbnIhx89/xV1Qorbn+wRO39+NDhooGO7x8VXTbKd7PqTubs2k3mndaw7GiqydgjZiq6YGQ91p
WO+sIB6qSkIaxTPDYhdBYST/WEU3VEP2Pih+nO2re3XpdrE/jNx78L2ZK6FOxDB5BiIP/gUDj6E8
sZaEbsQrN/PuouHegiehqvbkSR33Za2Du/2cU4g922f7p9vZVJlkZJ2DXRd2icHyXJw6BX/kFYIa
dZ6fZjBz9vnKHqjQ+vafE0qMlBmLuKBXUPfBRtLq4NEAbGFLbdgM1ikU5L+jRFuowdk9WbfRcXDx
9t/Crdq3BxblQRpUR2+3TtO5QV23RU9q3bvbZ/RljkF5aoQGhmv110IHQG9lqOLr7foX7xJWaatF
XcGjCnn123wq9J+tOm958ja0Qu8cfQ5mqXWq7tutWG3vGLQQrsHh8HSacdKCQgrOslgDm9L1hE7l
Q6NRnX/HCwIhLumB5GMj2cK526J3qv8Xi67KLPFmVwqWlY7mu6qv4xUdvbp/+kFSBmvDyT+DmxrR
JqmecXll7p3uCgMBXDBfJyNTxu4C9VGEgRwGL4ZwsWICzlJfcjJY0nWffHHrBQaMMqZNJsf+DBXX
erccrDv3eSnew79etgalbHWxm15jWmH1Cr9M5/6x87KaHj1ROmtmJQ1AKOrdRslcKayDMMMMlDqo
34zx7phXGlWRUGcMwnFcYA7rFPKYgRb0oGvQRbgyc9Uch9APjRAP7bz6nCECsDHjXJIrdI4rK3OH
ELuKT9HBX3uVtN5FyRiAhnJ6t86QMo3DYVX6H40rpbmog3GmdrDtIsgnKlw9oVNW8YY4CqoAHBkk
sdcUX7J2cNsXs43pDuy3kzd41ZYKxRohWsgjkN1AV7xq9k6b9hNCwJaCN43ZBHZSYNRIaarD9njp
9zmC5XztcmyDVnc1aKWwNoNntBQjYEzzUdTEi9Vnycw+/W7syZwNJDZThAElgyvs3QF+1I1wgVgE
yJsz1JoECuwImke/lG4YrKgik+a1Hj2oNUrzFITVFmWB4ocK1TQa5sgLABdzLAZTSPmTT+4HSwpU
yhOQ+g/QE3BTuFti8pxii+ofe5DxnVeLC1BwxOg31jm6R9zGwtwm/5F0XkuKK0EQ/SIiQMK+yksI
73khBicknPDm6/ckG3vv2hkQUnd1VVZWJiPgfr5BDb31aO4QmVNDudRFKyCzT2XnOCl1z5AQ/Hz1
yvG/euLvtBv++ui0oLjlUu8/hPu/A3oviAPB0MFA+g3+rd54vnrQPwHJqHAIBne06A8Zx913XYRg
R0NRfVBxQJdnWVp/gz1cuFJQWp7JAtOIzTHJ8STxM6heUMLlrzQ8t9KoMdn3CFdoQi/3m+qMqG0h
lKbdt28BNAKmQ7DxqeYofw/eE3TUQ04rb8IIetK4dL9MdoP9EGmL4adTo5SQ7pbRNUzGPE5NgEPn
NAHOgj+tqSsXk4ds2Qdz6/cvaLqgxO1U+pS3+MSKcazILx9Mtm3dKQ+zJXF7BJ7pX1420sYrf3KH
Jn8OP97EfcQvJxsjOwIX5mQtBuVOPn558t40ewgiH0HUct43aVW7AJVootHv7mlUN+HEvkRQSLnn
iabPmXTiQSdB4UQmZ3SrDsD6VEfizamhbJwYmlSeHcaLTnWlqCiB2qdbmJMq3t3kKbONNwOdxCiP
Gnby9ZNwH5c72fjqglLQArZWZIjWM0pIZxl/RI9qA++4e3FWry7RP+Wo6pLmWmn87fHFhXG3MDo0
qwitjA3YxaucQO5z0BjhREcVL9uR4HTOsYH4FN+d8lAImAQ2FZt0CTU8zfgR00Dc9DNAkTUsNR8J
R5Okxh9ERg1kvO2JLhps+AGZz7ZHCCL8YZ5xnUdk/PkvNr/tS8wdbrezZtEpuah2EMwTlCv+DOft
v0LT8O3o4rX361Ldbv+5B+QuvogqGJCKzphGWH9ttsKgXe2ILsvTctt3O5q4fPSDRX+zA5Pp7Ii7
RqmPKMNTA9Nv+2SBg6bDh1dpPaM0XMCkmtY+Ngn5w7RRiONn1IBvH2/X3gN8+IYHxypBucddsE3j
N+ev93X5pW0jMu7bfR47TPoNxzdDOww4wLNlQkAdkiFr/pc9JIDTCSA2mnt2DMmKMBAKnQcUJGYH
dNvviD4z+kKRrHLEmrnRyW2fwSNou3ZeiN6Up+gTxe4MVjknhldAJJKEHkJr/9iicaC64uH4zCT3
N4sCXXzmRq1NnIRfn8KQHhFDMrMZQnkzBismk4/31d2oqlbJAxDja1BSpZUT3R/Cu5HiJjegrgdH
gH7GuFpInBqquBseW1IU3QAh93WiDZnHZG1BNIn7PjdD/eMOPXxcqEGPwQQ4rHj7i+PztvFK5akP
JaXOKBtywoqnIsUu6QupJXUPl/JBVy9J04TDjIMX9H9+2NF9ZTDIBAuW1dYczjX1sLpHuAz6fW1w
Ygvp3WrVlcjA0z5wRxZw07jt3fO0zBZUXYrgH2GAr+XmzvC1FauhtlT1rWna5fIn9KiQXKP2VpED
wRiSruah66HQGdTN+zxZnbR6If0qpowiHI+806GpAsRladwEhrDmMqrQv4CB5edNy8mmaUzj5uBA
rCCrRCOLIMKtbyL1tlFoZA3Rqul0lvwecJsguLrD+vQtfEdbzIQApyBM1mf0iIyPFcAQFC1lLG42
/YkVW/aA8Sey0He/NiIinAI5sz08oZmo7Gj5JRBxn2xuMh4UDbXNQWyca2LlQblLRAFFckFAJaWQ
EKJD4CYSF425sD71afWmtYBHxsUkPcR9CYECvPTrmfKBAoKTjZsEf1J3SVRMmiY6ZPFBIEvd1Io8
J57LBks75xroX2QdQK1BoCGWvHnaV3pdDMYwJUDqj/kNuTqCk8/Bu0oTTiUoDAuN1DDbg3eVZjmm
JEq/5zadKkMQkiE+ggrOLBxjX8l4C+WYtWSE4zJPycdh6XKCA3OpkqiDEKZwhAEW6L4peN48thxB
SqpZf22UhZgvG/zEoeF12cwrB2iLSVjr61pv14wQ9y4wbBRVfPnJ/XCN1iKg6o5pruANEJk0S+S6
cEJwX/Gg2xXoUQ27m4qbQY7AK3NxAh9iwKavhiFPvXuluPEPTbqEbF3c9pgyTMCRCTbsftrTnGm6
5USaPs+H//q6jRoZKE0WFJeCb5Yd5OfocxaxGAHMUa3A45GZe8H26E+AOPGePCzA+vo4Z50ZEdME
jAXBN4hEs6mA0NP7pL/NARAXtyS30VyKenK6KnRyw6rR2beAkcSYe0Q1Bk26Ba8G09IMUR8R60pp
DYhZL/GQzfHFP1aZcHYiuvPSD4KDjPbM0WO6BkEkSIpNWbOtS11JIYu0RQcFTqqEHdao1WF/DrQA
9yS+IHJk41lJH+QRab6nbkPiTID4pswu9ARJyDZa3RJJ+Mt++zEuE37Z7in9+aVyN1yZcHx/dpc3
XyhCDYVZkF79OM8fEHYot7VrAw+/46iEszqsiMuc7r0vVtSpwHCV6ABLbqxKM8IBxN/K5Dsp88Av
SF62Tbv9cp5uTfpfbEXk3yhSTLvwoVUSLQj1nskRz/hubnbuNFMs7zE+96a0nxKY6c7+S++5Dvfq
MHwPRSn4QrzQjP9rT1JfTTDu3jEkF+JHba+IAF1wYU0zogpbmgwJJ2GfedKwHbGQR4/BufvoUrxZ
l9mLZ9X6cvZBd9yShNDzggeDmMLHoaXJgnxCbVPFk9jHt7X8sQsJuiywZv3VysAqava5AQiblvxp
b90jx0cNB8GP6akLYFtZVWtOcojM1XF84Ak4tfWHZ1ShJ/f4Cd8cmd4ueOrX8aAlyXWsQzYFSyjQ
UpFZ6XjsNFtgRdyiLQuRRITKCSWKk7dsNOvjJwEHxeNG+22iivnwdwPKEepb787icB6jsptN7939
MXqMK4m/bzcOTN7TV/QemEKQSpddyhMacjRSUPv3aajVwLYOqEa6H75Si+bjV0cy2JMkO/pDIUxR
qaC8WJjoonBQFH1AL0qaVvqbuD23ax6zQKoHOjBMKIuYZ6ozozy8FeD9UofRLwTMOlH7KEKxna4o
mMDi8syPlw0rK1VBOPswTZC29eurxHAJeoycJ7Q5oSPDlEZQhWkXuo77YImD/ESn70bH9kptjQkZ
4wJPjcNyt8zoGUK0Dz9rfqnvrBjjFGq9zWrDQcyxA7IPsHMAnTyxbjPW03NwgC5SpgOJ0iYHGoQ6
ogzpyYajcOdZ/ZiJD2R4wTPqzmHZsEt9uAOMJs84YwotsxdbKUtRRxf2oSnZMvNI8mgpgKfouK5z
8u2Wp6CrQLenEgOScYwNZLkgbaZYpBGL6P0zEIM6nRwIUECtWljQVOy6V3Lb5JQzxeP/7PDch3F+
ouYn3dM4nCgDGjSQnN8cZhcMMHFRhUPSr2K2mpPG72NEA6J9BiqEN6pKdeoxpftmhK+7+inueHBk
GL1kNB0Ik0Yr40+cPDwI5rZwOjCB1jtW359wOYiRubOYA1MDjnikELVJiGo9DfBVdfCyJSeMW/I+
tCmQ3CRT7HTUU8o6QwqFzS850PaaP6p4PmueWhTln/IDg61wbQvgDJ/xHPZwpwbMcCUSmNPzOEXu
6Ynt0mebx2kb0HGFgpSTYN1Gpe0+M5RjxMuWDJ20nsR5F8qDACNSfwO8D3xUoJBDPC+Tu3WenIMP
bBMo3oJBz2i0VbrIMXrHZiGoMu6JklT/Ii/obi1EdtHbd6Cd93I5KBDjsfrtnzH+vZvWt745B5nC
9vrCr4j2DavtAvacIoujAt2lTa+QXqOhWwtLiG1DWMdxk3nSxrBEcORfcahCEmWNzxmEK2gtgQCp
D0cXYSKkAWyGFdLzks0kwLfsZKNsc9g8mAyrYCmGItPVKwSQveGcZ9zPfFiYGoRokbcZUQfzI88k
d9PSW/4IozzZBcehuJyfH4MezAGOuDb4i0hATx1v0vv0RsRmxyfgChS/8NxFMH3VHCN6bX9D9hw1
YkrPeWbSJz4zjzgngf4/NqGfayycb8p0GqtJ9K0Xj07F9seG5EhHhpK9VZwDBqC5qr+xGwGqSOil
M9VFBIB9CX7OWN7HTycoIg6x9iNSPrZIk2HoaeKrV2YqGJAaGdM/9XkUW6Qu9Q3/y6BfyFwBmKCZ
6kSvRkZUjKo9fGt7n8jEvll+oqfVfVZATrlOzC7wxLUidvijNjAklSTo28MD3Pe4N5ARHlB4DyEC
aEStKccgCXF0ZH7rC36vnE69lAQRX6yfsI6BxETB7B5bBbBNSpCQsEXqqQwdDLhNkQq8q/rT6Aod
rWH0lJKWlalpq867X4+Zjh0emmrM7MN65+keQ4U85f03h7xqEefNzQ6hEwrvUDPFK2W8Df7ndGxV
OynWVjlPrbWP0eOuxufpjozvx/TzZL4Go54ErKGv7n08EMZY5i1vDBpVqCLB6JxRoMXAvl3wa34+
3rVvjj1gIKfEHNTeoP9zDGWocoyNTq1V7Nym1NpYzFMmmv6XaeZ332y9+1Cf/ugmLXbWtyfz4SuV
t2yIT8Gdrig0I80mYZkVYEvvC9X8dG9AwjjfFH71h9IMOiOKzwK6QRnBolMKtGq30dZ4vkYXYRoJ
1U7IyWkIMzpH+hekERi33DxoVWMuTHtdiLd4oCTjoPL4PIUrQrNeEDxc+4VMSLtFsCg0DpqQenem
zDgB+lzG8sglQ3R9MtjJyuaVrhO9ipg26ajefTLqrjkvYwYPKmlhvDbBO70tHKbgFl/WAQwDCSF8
1XxyjeuEZFT1JiUSxltgPCP8Otr6nS40xYZE81xwA5hexOcp6FMJci6pY/Dfw+viMDQHfIlfp3Ps
kml5iGiiCnrtI/0d3O1r/+3f7RG9Ob+O1Y8UPEG+/LN3igbvFmOVFgO4AiUMizxVIzXKVc3fl6XY
Id9tKYpKl74EEoC8CIrxUSEyvLbh3IGo22r1lfw0vtH8eNMOFax/Cm4zwVd4jsy03HPqdDrxPA5I
kLQkVPbK7GkOX5t7reYWXByYajAcAMl0D5NRn0qSNJ/OZDjUwaySW31ndIofLkWnEDuVj1DDhHUv
PFV4C7TM0McPwZNo85ctEDTdKz1v7KfXFM9AWf9joZ5x6hY4yNiNLuduvi1TFXKMg1dpXMyftd3u
l0aqLNTVbsbhbEWr9QD+vg+Fw9Ps5R0hX0BHoHtCjcv7rMCY09BH00TZB1ISLCDKRtEf9hFCU8Rh
R3W4Eg0hJ32WGNy3upIc2pZd/hVFJxhckLDELyV7ox4xIB8btPpkLyROvCL8HrYV+dXP+JJ4zxmu
ACXKOvT0aArbDDE4RAfrdjnhnNHBo1kpjf1UqDR2rXJb5kPK/d6eRPH+v9ibUKm3UEX5JMb/OOMN
zg7RT09QhNka+qHe3R6+moAMfT4BBNp82i7sFLIqElhV01rMP8CkRaHyezVIlCQXejty0N+Bcbao
cUg+eLB6wkx9SDIT3w2rl3rp4NRiaosmiQbCXkGCqG2q/5nR+j/GJEXvsbIXHTNf59GWtwUgha7s
/AMvOi8qGP2RYxE8Z99j2Lz1f8frw2A7y6yjGoeYWfKDXFY8bdXgwmL+k5lJXLEfw6Q6d6DG0fsd
QlThWz7u8iu2x8+NXk2QBn8pbiw8px8JxV/1dXcEE4j2JBbRoydrHEp7ci+NgKim5/Ih7XPK8chU
UaZLk3EoqcZrTGgRnYbikMhoQy3kklPz7kN1U+uRAB3dSH145bPC2464QX8QG2jXgtz7tMtMQekH
JCW24I/uIKKcplQEESy/zP8giMNEX4kT8+jefBMCsf4k3IgfxDvRGdm+vMJwM+RGooTFGQf5prHE
8z59W49RhhbGUnGTNN2FZjq5XVgACrECELFbIjxuNIoqgjVLBcRjv9HvZJhMMRlwKc3pxZWlsD6N
+HuPC+/KU6J124JO+sy5LCx5tIuGkvgA72aZsfp+bAqNswrGZZand9/DOT+B35cmeBPxXo9f2Quj
GrJWLTBIO6EL4r6swdSlOXkCu4yPfbjouyervUgTFTpJAV2VR+uDE9xx/uUCzxwymKEMZPeDCSH0
Z2H+wug3IE0Lr+xUAZUwOwYQfGOYdufIm2AdHRRxZ0z8i2O26Biz/yVA9It6AS6a3CYt1T6KGsI5
S/Z7rFRfpz14bAjnukknK15wNJ/cGuBbUCXYz16O+6DuPoYzE9z34d2ZDr8G5XCj2CS8hxqArjhD
u1r6nI9BEUx2/oZmTkschg48NDk8h9Cy4ap8SS3uJBQ6JKvh5sjzxXt7b581L35pmUueZ0Ko1ufW
JffF70FQDmthuuzcLy4WohnneaVVjRMahFTjGe6Qj/g+/nCeFEnHS67hkVZQMXB+RTryxUtB1HDh
FDOnim2Be9zAzf6SRZ1BSOHKf5mGqzAox1lwab++/p3dHHxjNgRtz2xwnO+844jmPhJwoyIJ7eBI
LJabJJiv8F+ul6PljoHkm2AY14fffrFLfB6BVC1FCKZhv0s9IEF8gpCAAyQuzjARn+1/Q9g7D87X
ZM+FESN+q1vnBqfBs7noXkZiTC5PLP3K5GIX0b9lZCwJXi5OcIy8WyZHK73FBucjJ5PiQO8DkWR+
hLH2Y/XB5LDrm+f63E/rDrKFznFzkWzk8tUvxaJPCBUEMEwY4WqQTGrNs4mbNaIrMDgQCCsoiRjE
oKXUZDMkPSZa0sQ+t64puhLHFveEbKUNVsbTgrS3TPETTziqmC5slorWYw59gNk0FdZlFCZrduFq
c7Zmk2tQ7ZLVCvYV7NPfxHd6qm4MUkvs+iG/fliPBTVrmvynMjU4ryqugPY3Uc1HDEEDeVTssg6F
TedD9evWw0vW1F01kCsQHIliDJx57hYWws7pY5/548XhYGfwfw9VkbVt7c7BLndglQJ8cDE0Mu/W
jQk+qTIgnHfrVf90Ip1mX6WvH3ZR0WvMr27JJmmFh0WFughKPg4GrFE519z4sIHJMOQMlHZYAQaY
kRsCEsLLZKkyRTKrUCiuuVBRqflX/G5J0fbQ3sRtPxXslNtbzdhExKJ5nXYpH5SsQRJZbytfZtsy
Bjoo2W02rxnNP96URh+DBlA7MY6Qigl4Pdxktj/S8z6dtmgBAbFMSFjNTn04J79Xkk5mFVwc1nZH
9lbijJTYyd8A2Zvz22a5AEUr/QRv3duPzPkA/M3vHIJsfBgwmLLuuFOX1odslM6es8lIjn3oZeAp
7n1JGs3SUp9YLoiA71jwApR3Nwa+pdxPpVl7/7tk0elKl0xwkVVraCP83shl5DX1bnLXFt3GRGMy
nI0Mr1nV4TU44S/ZpeuyiGsjciLgv8+JIudAi8rNIG2Qxn4jtQEIXXQkm0nZKa7JIInTC/tZsx7g
c7yRaCN36GgNwgEM47e9G5taJGUoa1o1LDn+xB6zbzMud291d8tFfNfVG+F5as5vZ6tLB4De4RQx
PX3p1y6DY0CQ4M3N1pNPKY/bd4558J0Se45nEpG8sxgQrg54MWHSAPmMJcYhtoX3RvxrP5yMRPjm
wEjxaFMm1uuBd8rDS0NjVZj/iqTw+pe15bxk+p/VYVt8WLzFZ71DwztzuTaAgaU+ecllxuL8ZBqz
5ibx16edcbIK9E1f3mta1gWUXk46TLsvzqGw0YMLQ6/v5aXUgFTw/j6s9BpzxlQAwxiUKIzgBB+Z
97nbl1Wl3KQcrFw8owM98Go9VuUH31rrsX7iE2TJ1YPxrSlts+qq0duHtweHwYvxl9YZIiSJA2Sz
3pXvQyf7495WBdoP8wM+PKMkTuMdiTHt2qN7v1p0FwstkR6rgyv0GM53dBoQTUGH4cw0JOlNxaqW
nJcxLpQ9/R5fAMjs5y49SR7RGyAPPeOj8wZFBphn4gwv2sQ1y/DaXRo6e50sR5K8i2e+3WfV4T4y
jvMGvH+7O4bJL05h9Fmryyt1jpM1OiLR8Jd0XQg1dBALSNQ93bgfLpWFaaJCGS/bRWkL8pI29OAz
8wh/3Kw6pzBZ1hpA8QUnteGwcCrzL6OQXJh1me7GB5wpoGu26g/sXKKLaX9Mm94IPrSmnUAcAiqE
4mqwSMpTqC0Y0pBftEvRvhA961RUcMk+D5sbnI9LH+sG7Gtg0sUD/m7PtzoeXzc0j2N9jBo6/7v+
rn8xANuTmeFVolv8HNfJE8gWvm4F4pClLj8ThPYrbFenl7Dgp7NXfOk+wduq1q6/7+KREidlezGt
RVjCxKf29WsbZ+svC95uaWt4KL0493GZme0pNMzFNG9XvQTQ2KltF/iSnJ2iBrqPXTYQbKU7uD0t
IsPBoeHV2TUbB6vOioxLdLNPOJO0v+NzFz+JKkvNcs/Dr1vFoqPqYSmLiH9i15t5/3ByCgisgCBO
aPZ3ic8v74YywcHa/dG1Pvxpj7HUoeWFJ7p7FFhUvN53mw73Ibf/48HxCScv5/zrEk9qrRu/xeDL
r3YwcfaqfN8dasNhfHOSmFdIqURZHG+7MGfd3qasahYav339RypYw4/V92OzhW7T+uDhEcUHfFHh
2ISmy95J2SlWqWZ/2+a80XAPrM8BcbIJe4juy8m+UzwxEON/qfIbCMBmNnNfeTNhNA+mr2JVhQhv
toscN9WYQbNZ1eH7a0xr7zh3aMxmFuly3qSLSCxo0ON8UVRXDu4TKxlrARrilDvlzg6eRPIk9hRG
E4zGQL/Lndo8eVCDZn8N9uCiw/odFFoqzsVRZO0hW7OlLZ7EPq7SWcE1Qfr8d1Tp8fMWq5OQFVvp
sS2L0yPkEhC03womCOzaZ8NKuOcXtl+Yj1mrZ9oaLb4GHjArdtHhO+pW/Dyxv96YNoBml4xedYUL
i9e1vIuNrCgltBtf4kIW5nnVflGf8tKIw+//6HQian3CK5Khe5e+BH0DyenK4KocFVYfO/17O/f4
/Lf/e/DI22WeE7VCBq6ICGlfuVGHGlNeT0Zffj7MfsqCjCFwGXKqvNNI4ynOgZJvYxoNRxCNBiHN
Kqwgkfk1pMjrvsZ+VEbLdiDx6KhiZ0ZxPTaiu1o9WN72ctqCKpVldgs71MNki/5bTuOk2ivC4Z8+
tof4OD6qV4jMh1PSxcO8//2lVYb0R48OOZix+Ktgq+crHLAFbkJFwmEaPlfoscwrO4wNaNlkmYOb
T8sMc2G1GSYS5b7ZLbcxRWpV3apbml0mYMjJcl1DcKbSzTPXrMaZ/Xz55X5VVg84DtA3BOatksCi
5jB2rqjWZzFwNzRzPBB6ZkdVV5l8kCgHOlxtmYj/A7mm44w8r0ILstySqkm9hzcxah763DkQg6hA
ixGOvr2iD3o7ZSL9FFfwVhPXTb5nty0KGFPafc5ti6oJXlq1xEnrWEzAGEY25SODNeexFf5c7NGU
ir+rp5fh3oX6I2prCES2KAnZjSAGyE5hWHpzTR7xGrIYbTVx5GRYYGJaijrZStYFPAqE+eROAA7X
n9aAR45YUxJOj397mNJaDzk/nk5hAG4ilYErns61VTmqTT/jtP/FQIh3F3d8uLEmJ8vADsOTSR3w
5iR+c65ARqcrbu+ITczZxGcmbR5OTtVmEp3q1mJFmD7HjfkEDGi5ZP0QqMCTjZ5aKzKMlv0FxBhG
axmyOPg8FS0zxEMgHSKTy3UdwozXsECGGL67opRwobItSEuf/kYPyT66hagNQrX+xu/4ckO+/yby
MziKRpz4yBTwKsUxFKDBCO/OflHwsg+AalSjcOig1nwPXxxDcDhTPJe7GjW5uTjVUedD7LSXHIxN
pispVkk/ZyVAEIjsJYNGTRly4HjfZtaZEQyeTkUKistjtFRP4NhnKNorrdQ/F+Rzo2ZBptNVX0BP
FhUwUIsPomP+rluZHtv1KO8euvcYu9DVrvs2eEkv7WsSmVlALkr7beFXtx/G/kSrpz0looNAf8Fi
jY4ooKdQ7/fmW7COVk+gxIbm6uEfCcLny6Y4lXb3SKUMd90FcJmo6pVpY5Uzjv8FlTIc+dyVHpoE
5Znt//bk9L/fXjkTe9Wdza9vr7SI7pAv7P04C83VbZserOLC/d6ZS9SgJI3Qa/ydEmrEDaVBT93O
IqTW7WXX0OgVSMb5q9WpYr+h3HMYFZtFHw+Yj117WHnmXCv2E8L/y3mvirm/oA1HFX3rLxh7rTnp
yT9Q1cNVZCL10roUum/0JMk7Xs6+bp/eTeMIJMII0CK6VJtYq/hXqYkgoWDa5iqp4ANmvxsEyvKV
eNnIW98a4hG88JSQakSiUVYPKMBi/KUNy2c4wNu16jdOS3cHI9Eq7L1663z06RfjbNhq0lSx69qj
lO+c0wi5I/gLrtCHRkr9R905L+AtI6Qe7HVw5ILaoNoMgNGOzewD5LybPejVXrTNZLnCeMUyhQmL
qRiuTBgy4W8ktK8MLzx01o2Aa3vV2wX2hZNePaidydhA/Wb8XL3kI8iobe9Ziu8Nq/k13XFlcN7W
s+C8Zc9cpkbvQ5ebCJOZ9r3snv8WBHQ6+FKb6Lzk+SaFRrWNV8bwjhzHwfZfyurOdX9mcN/CyeHv
iVCfyPfatECy24ZixbAPo+VFjnX4g2bDkEybugKwlP74AhHKvjBiOPF4M9NYA52tDS/BOSBcEZ2L
frV1nZooIaQWEpNAa2QQ5Yb1mr57DSQI8e7qWvSK7+6g5kM+9FtD5HepwjENgTUSV6y1VJnukDI/
ERNiRUSrpB/28bX9pLLLqBQUVqq76prcqn350e55OlLEoOGCTl1aCFcv1mOLZtLTnlQ7z+1tmt3i
T8rU4eqO5sog215do6P0vt5xMRSULuuFLQWTltbeJyKimh3xHVALnKLG7bHUT/I2gPOT0CwXUn+e
3rxXd7WieWKnW+PtXhrNLzA0RQLaIix0WsLnEERqAAaMJj2EGAPhYEHSkKCS8W1b5ZRmztZCTeTt
mTEQZwdT0+lUw3JorvKFqLJMn4DCECQ4tTtfoglq0BcHkW7qPHgmoDRDNV+IhT497lYLebVCmNDt
FJJscmpXsTrRkDEbl89GLF7gBvOlrATS/AL6UfEG+Q1sCbdVas/jFBiG7g1oP/2cIVSDyrIAhgdF
gCmepEUPJEBT7QTiK+iUudTrpN79ThaQ1RgS7IM63lL5yCPkgfbzvVNluoqZGlwveYJMye+cnPqd
hg01WgWmBOv8QaE3LgDTbmsdc6VxnaR//Ft8QwZayVYanddWVAuDWLNzzIe0HJF/IYKRceVPy1wZ
lHUNK6EnQze1jtZqrZPHuIR+7Ps0gWB4tZJt6RKUCErT49Fd1OSGiTjTcZy0z4oPjcGFqLBVqjPN
+HtFwowAcrkqz5HqjJ4Gic4RhkGpg7Xnnb7CFV9i26Bfr78Wq0lbkdXL/DFH+57Uo8Ypaj9wIbrP
GjHYC8A/7e4cvZ18+p2VurS+yVMeltHe+fTC7VIXKb+1adVHtfg7wx0Xzami1RiuEX2zz8uGs2ir
YbBoU8PhqDkYSUCOKXVWmBoh5BNN8ifiiEeBG2FtnrcKYW5vBxl+b7k1gPWDURiDYNpNEqZubsvN
0cBo1vu5v3Nx0jvxDY3uCPs1+OxGsLNG3OYoO9tyTHcbMGmwuQQ0AjAAjeuqHUNGVwbf4LPxygsb
g2Exu6RRiULd6BDtO4t2JWzIuXV8aZ58JjlLIfZU3nWElVmEs9mxkzq5nw6qAQ3b8NqmVnTbFXuE
5Z2iJrQkpzALtr0XSnin0YnrH1dpdtftXm/Q+0zKmAViEKfOChttP7mxCUBBcd3kSs9L7PWiHO9i
DEE/1rdq55tyew2jobnvEKpzLNZyG+fB+XXzgXSBUN7Cvm74zrz14r5ooGE7uNI13j6WuzM+d43u
vm4VUGjMytZuvq7biCGAhDTz0QEdA1ElEKnmTum5PFgGF1mSLlwpFZphr86oeEFkCrsQjyHAX/8v
8Y99YpiD9T6FRgDPJSXkXYLmOukE50nW6mV+ta/lJ3NMe4vxX9wIzG6l+wiaO7o7ffEfeg+9tNE2
5k2Go//O6N3/pzhjYAU0gBxXjzuA7t+YofqprM/Ga1yjmwoWVBZouwWQ+wZNIt6LlxOnZc093za5
TtylFNBglNDTYlVCtkDoL0DbzOiVuCQxVwa9Unhs6hjgM1j238vjRATyNFG+BgXKQcuZF/EgbLPZ
qHef6lP2n+6un0d/cMyNqYHM5KFlmpymOb5TtThdbnc93carxzAKFvYJvDN0IKFaiHXCv8ickC32
7jIaLDLpmcx6XIixiJu8MO77kpA38Rn0P7mLO2DEeXVrZvNXwBLhtJqyZapgliXW6522e+sTRJEb
jf6vhAa0yAozV9KypFlHLCw7jyZneSftfHh7hop91nh09hbsUlpqBiKK39V9Whu82b13Ul3/8ApZ
tmB9DGiJTScVwTpTmIQeCrC4vCDhP47r3+BVYdbj10/8Imv39opUANWFK77HdcqSMDvFXkLvtwNX
6MUGI+GwSy+eSIlKp71oI4hIZ7TiNKiNKoydXAIcOJHUaDisxUNPiQijYphN1iHEBezo22ThwuHp
JiQv0HVoV8br/fJCCsOO4WYpsjyWJPW0brx1zWnQUHIXI2nfF+dsoPUDmg/EIfYMBUPmYPa5vGkQ
U7PWvWyjKEAoc2szlgY7olslNT/H54ncXWWAWhhCIlrigpxYRwYxQvMXTgprllNa8bGw62f+F/Nd
V/dN/nNVvCYvzdp63aBbigAYDVZicKuBDy2UpraESQ2sNk8MjvqMoA3ebXO0a37Ce28xOTqn+XGw
IxJQWSZ2bVNvHoLK+DunswHBc2u34z/ZcuYwrHYkkuI+Za2CkzNqemGMnG3VV5SVqIg+1cLdapw5
hc1ESPVzO/p4l7DoMDddINS1nlRGe4tIROzdSbwQW/ho9o3iCNUTtxB+mrSFPQONVfJggu6WTx0Q
RliYV3vRFJWBQIciSh/I1DoTCeHzcaFH7xCUvRPjGSUqOUaq2aCpYzSxE2TYLrG3r2VvvCaWB6gF
43xccDKUG1iIZFEZWIU8Ruv9FJXXHf6ptKI7L+IL7s1+yi5JBx9UaVi3GwaVftdlOK8dnbpj50f1
5UC42yCF3S1TgPYsCnplXBP+07gpWTw5/KgIFy/J7DTYo+QtFyroi1sbPKjAwwMqcA1UlREi+1vQ
E9qhefEc0p70GW+lOQTLxct3pDR1DlKoq0C37EsGWejVDZjois4oCmc0q388Gr4wYoTJv6jBSmvP
R4T8SdcXeQo6g3RYmMilelQrDTnPLzI5VWaQYLqjFcTsahvWC/oTiy59CLoyNOz2y4ppXcY0lZ6o
odL3WD9Gl82V3lx7T+xsQ/PaZisTDCmzDbqYZeK2swAD9A/DPITUR57VvoF0wvK6gunUphJIuMeX
k9sAS203Vm856VFQoRr5cC/jJ01g5BEeW5ikW5IlXkD65KfwOwXYgUdMyVz6lYc1OvZUi5dERNLD
WhbyVf/SviAbkgYL1kj/2uWu9hkYH8MER/EFxu25L2WBontYl5xreGmbYADkjUd66UnAGAdcRbJt
VMxg7Y0FGRUhhn0YwD5CbP38qQUoMl2h8QNLjlwI+SQFg8t1a6ovx6eHPBfcWTKgiJ1TmiJFQp55
ismk4NsSWGRUTn0zuCDfS5YPHU65ikZW2b72t8vu8tPtI3r1bhFz6tAToBVIsbgCdwDFHfe+unu7
2EwoJIFDVuhM0LOl482bijGHPBZt/wGPfpm2ipyufRTCKzjXjqrwmcoUU2fHeAb1GYuLjcSc8Vcs
p5aISOpEImNyYYh555WWx5HWWG3J2NT8PN9Rlk8KCDLT14d3/ho10I/Lpii2AznMy1EDWGF+oPKH
L8FKFuXkALVOGqEUP+AAhdXjD9QBAni/wel9RCcSdKQBPgMXFMZJALtwz7J00dl00Bwy7PvwlCOu
xlQ3pAcy2IhGDInUYknjOf62qtQ0/f3s+3dtV3ESps1dtb5/daR6mrJNBzNn1PbrXsIHvHVzezzK
yjwqM8Jb9DKQcxB2+z0nUMCl39sXGG3McXjHTnlJunODO5h6CogBaR7n4oeJ3rzVCBsOf6j2DbLg
FcP4jZyHCInbrbdFECVMrkmUQjKhFG9WjiF/l9iLjOAovWiSlQLJ1HNz9sqBxKLrXj2gSxQfhwW/
ZNch6cK2S0NNgxVXtymQ96DSAnEKrdld5hzMaDD/W4GfZ7aBiMUm4ENH+7gOaxlNCFvtm2x7nuYw
eViK16A2tw7bt30jBAvtpa90R9glfNft/O8W1lcERyddf93XwrKPsJQ/zgg402pE1/5oF0A5w9v6
jpIDFtsOIJFzCyWDcXIL23pwZdys6LxCegxx6StH+ZNfg3ob2LHiSheJMC+3DJLGgM4IbIEzf4z3
9uwRS88GmhbdsD9aLMSAKFl/nEJvBmDhvN20q+n4uvXaOUXDMW9eveHfDX+HJvSjWXqFZKpKhotN
gIUJesUVDsSzuxZNuKoxjdpswEmT2ZwHCWTdRbsW3ngaJwI21sQtCUArdzlsUo/znWWl01ReodX2
d3bBE1YbbvF3dWrgPogwkEuB9vrpMiO5Rr37ONC9GA3ko4r12Yu02S0MlYuh90wM0I7lvJMWeOKd
NgyCw/Pg8KLwsQaJh/wslA1HaZPqI16xbgcjJOnfbmSARe4g9rEeURWvsmqUfbCk3EezklFcLNoH
/50RM674Dhut9YtFysHa491oi+UcfiXc6U2G5/8mb9HYhqn/Yvm87eyv0CvZ9/Yn5Orlhk6+SCrG
IUxfFi7Oi8H6HZ70lRnZ0xpKM6JUznSuMk1aZ/vxNa73AOLBiGuddCycwySpgvLM6ayPTUhENcNB
KBVatAqzInbXaL2TjpIb7axRboG10nfiPI5M2N1Pv6hL1lrQSNcpWNHMFYHVHZXohMFD+rWKQSVY
5A1adVf60HzJxTm/oJaa/S+wdQB5P6JVCIDgmKMvVswTbMNXNUohetDRo/Om51UxI8NgudGUK2aj
6grMxd2ht9BvROW4TobAt5Byk8gwy28ECAdg/X5ZHp49c7ZoF0ItHZzQ+UEAZc3DpaWhqsaVcve7
uCB2qcdk6pr5qdCY5n/m9sNRUA8eMVdW+dDkq0TpsGwxnpWRsWA9UERpAVonf3iIChQ9WNVzfkJ0
HgX7OlVmwbkMis1kgA34yTdI45lCaiox4tb+AgjZzz+SzqtJbS0Iwr+IKhAg4BXlCELkFwp2l5yz
+PX+Gtde+9prliCdM2emp7uH1cH0A6cKZ70Un6J61T5Fl0XDrkxKNrvgk1hbXxD2a6zWokawY9bn
Pj3MZ8it8qJdjHiR0XlaGVD5MX/+TiavEd6ouxusKxIoOKWfxPBPNguaCMnBwUfYEVVZoe+kkhg7
60kBjqm9xpYPCJq8RS4ld5cokRV5k4YQs8jrf5VErKFrMijWKKfqf88kx4eBx7FOlFNmBaANqYy9
PFuDO+4JK750hf6D8E0iiuGWmPLedJXYzqJXTlc3avqs6riIH6SdK4tI6tZZXS+6I1Xy/z0u+ZTj
7BT2yDVhcnfbZEeStYkDO5mbtDy5EtQGlp/rY7Ah6RT5G8ZLcOcT/gTcsHKVk5ZI7l9MNdCyFw9T
TEYkAOTdLV+2K2VMnOQ/IQ4+q56UtIRPfSt48C4YLc4vtkpQoRBQJqrRAhRgTLxv2Uykx4dZ8pwG
ejGIg6zwNleHb1Lm9dYJ+T51Bab/BFlSWOIHN2qAigNRSdYIqGd4DenOSmy2VS7VRJ0p6NqJBBDS
+LpdeHVbKjTxEIV0IvHxhLC3AEHEP5ScRy2g/x30EltaxtVCdQqLBkUUNfiWBqCo5OQXVb4KLflX
4TDjqtyVUIkZ2CRudBCICgKIFEFUK7dszk1dOSXeW67c3joP9DlOzFtI+PJUGzbJhS7kQQ+Cqnij
VLqXqBTXsXu0350Db4jWFhq5Rr6PQRk9sC0er46dICSyKy64LoO8tES5FIQPPMsW4c0MWQyRABPS
qEADvCudgp/DhrHKW7+jiHi6BDVf2iksCeg80P34MhfrOBCKZw9fENqVCKhfmxXSnQXOqy9GSqkp
sUlXKfaHQYNUUV3JD5CjXv4BIgeczkTyu2s6BRHyRAAX3pAs8GKnu6n2A92hMTMFpM7QLaijwdKX
Jvlp+gICR4GXV4yhsfWmFQQpCYdNEail5DvjS3zuGpjWil+/4C3iASOK6g117yp6pDv/8xVvabi7
VBpX3BOoXrMStfzeozxWrccSWj69T/LGnmqOVB8ooNU9D4pFeUHtdes0/bd36rDx00ry9GrUjpfJ
MdzhotJ0B2+i7+Kwdc2oGd0HZcjaFWsbHr1b9CHoBdwWEl/gjODi14NbdACh2lNjWYMZzLh2WI7u
+N8TQK6Dkp0RAJbL/R81IRRhzm1mcGgzF+BrjxETOfKtdxqtYYyNWEkocma9x3fsNzuAV3pwnNOF
qE+41pJmtrrrRP4xD2Ckx6jFBuLYSYCBBh/svAgACnQE+XZr2HQffYNEBMMYar9tWAM3uw6uXMTc
GLFiiQsAX+fBeXpke0rgj42lc04OGP9G8go7hqYPn4J8dMv/myOedPmA+PF2djNYOfflD/al9Nr3
S9rzNAVgiNi7fsNbp9ioxNjPhOf509l1K2FhG+4+nf1ch9f59QIVwV5BQeWka0LX4Drx6oL81FDZ
uKBhy3I7TNseJgaARYx7ZxjKcu08ByAwWA/yk4SL66VthZCc5njKBwFl8EBsA5N0bIbngnPHzk+C
CqcW9GgnyFmPFJQ6QlaPGNxCmYPE5v1JDmBgpPIDzYMZkdbSckpeAVuf+IthofK3/4QdqCAIzmRd
eMW1Bu8GGUNcHaV4WCqMoPdjfmSjxy8ghVDpkeZ2MXmQldg8xTdhEvNE/CUEOttYPyMSyw82Ykem
X3uxl4aWz/CzWW+boXBoV7IahyzqfTo2DCLFiCH9eYb4BkBmDH9o2vBRuuXuDUKoSSX98RpwOT1c
BzA+emEbAz+3DR0EmxocG9/oaUT+WqEWzibpfOfOBzkp2iNYdQ+0iFseH+uCfECJVdmFtjvjKrI0
elv2JpBEiBx7kFb+rmBFvs65J6DLnixCx6BAljvnFAZw00rCTmPpa5yM4R9sQOfM8IEhOIlmPeIj
0BC3GGR3DWyyB2MhFwAyJrQzAIVxf5why0uTKTNYl1K67NDLlaNNhxWgaIhl4O8ei5ZWrHEzQqSZ
NBHmxoyklC3Ze3DsMfnjtxQrCt8rANhCmjlBJnoBIVlo8gCd2LWLPM+t3zXEhV+OWLo5/HMLkJSv
Qpgs9jXruJw1EyMjMWeMZGEBLupJTmTWMwcdgCAfE5t2PhL7b9smeVAWvrKzpgN2m+1GlQDWR3ri
OJjBb/cbv8rQ956B8hQkGw8tYsj/c4RrgulSK8A8h04jmD2/lNvO0u+JrkOX/FMlNj35ptMiLdrZ
O3dHjFK2ww5i1b2ZTFvEc1wszC9+BIGOJOyUa5ZPgVRhPyh1NzbgttItKkA0hZxNZo9g1hcW7zPe
LcoIK4H5dXEU4sfLcWH6KifOwCfvsNx7MEIu9uskJ9d8U24PKyu72t+/vXIDLsaYCtiou4wZ4cQr
mYGJ8O1oXUaNrV0hRoa4OctBacakVrbDIARatIdXe5hx0gek79xUgiL3n4KIQNB03t3CM5ljXp6W
vZL/Qiana4pkcg+GT0IkSLfaPXtECrOnv+wqYPMmuOaN83ZNquu/svukEV848a+c8tXfM8Wwc1iU
083iPoGl4g+bgoYv8FRm6Qs8ExiVWLvL6UTAsfMNsFkPAJXQDe72dFDIE4iw3kkBzh5KIw82HoG0
VqrWpqtYRgwDIkRrTRMXjPhh+UODk44kgZ4Vs5KvLu+b3HfXeZG+UkEmZ35XPcg63QdKOMjBvOXX
eolDgArcOb7b5QWJP19Hpz48TAy7wCg6fqazdnjoViFADMv2I0jJl5XO7a0hyH9hyf19x80OmZ4x
WflVdwVdNr1I9lMMa0OpGuE0ga7NQKowMUTVwUkeroN1cKi545NTwwUNVpM1rARy1/m1a+lpBKxK
fgjPxtpAgk72iFkLGqnuqrP9I23vluIazO8Xu7VELmMOzAS8bcWeEs5b5wi8jdQ34lmcKhOOdMUz
wQ/g16yy9v2P1bKzG/SlWCKs4rzk0ani+pG2/ioyXKk8dLlRx0/KWJshAOxDhH3CKcMzCCsI8FsI
d3fmfR76EMH26Qd27JP+jyt+/+gSY7pKW5TeMwrhNno0A/UCZSvwDem34mHLw0DnPa8vTYhmENuj
cH9CoN4u8pNygzu3/Tlt/JXAMLLHzQ4PkzVIn2N9OPtZOL6BTRzHh5UxvPnQ0IglzIOpwYU2v/hM
zCmlxOACQAyodNSBQQgVXDBGxImh/R4cWCzWofMtYzDdJb1eD7Q5OM9rLBUWxUBI/y0c0gKtZc29
zUhaeF/rPmbmPyZ+Uzg+orqCa6YVBaVHQiVBNqZL/epuzXZYdUySW4itjtUKL79vb92mPCK6dIoo
uyzIOdqN4H20KGw0CmxLXxO8oHuLqmQ/oPZUFVtg6hW4VB0TOe6x25o0updRKcZ+PjeTzdCYsgQC
wl0JOsmFDPfjMoMvv5JpE/WVNnFkvx18cuqEMjw/IJg46XzFH7XY9wRahSwgByY8SiTGBiUt+m9Q
IYhi7QCbB/OPBWmY9EA/Vpowkau9y4vFrmOMisV+Za2zK8RQoIO/8mib1aL7390zFrv8Ron+pvO3
Dg1fGdI5ORfUNDSZCJez3vrPJAY9QLwlaJ4xmgYaAW0cuELAnnt4exdABIPYJNYXADDsryI8LMsI
nlj7LPfwDCcqATznv9PR+4zfP7vh4QBNb6spV1vyHonEm5EqamCkGlKUaviK7xzbdPGH7+Gh2/zZ
aDBtKYFCigvdy62Ekwcmj1WcTioZTGZovad4Zgwr8G9LKCzNyPw+nwi3DaLubPTEJFC/9lnNfyd8
6sOxTY90cUSfDk2Thp53/VuxPnQxlCEaarQOWAiLKx6DZeLiawR4c4se4T6+u5rhAbUiauHDl705
Medw7vBDf49n08fS8GpTc2omMIxAyTs36AF4QLx2fqkDYY6qoGqVl7i9z8VzOgZoxlius6QyVp+s
Ca1P9Uerg1EurMVaUks+nVe4W66GPCE0TVpyt2UJnyHG2dzC2eCVfRBRb+azAjKRKJqcKWfk0wR/
Ajjc9s6t0R4ON/Bkl+q74iolMlUViBcIB8YlwVq1Evpu2JyqK3U3n+6YN17/eS3HjOYZw8Ri8rKz
hTjdN8Pa8pRO+xcrwA2Y8UU2gKOV5gc3tG5BfXkfGjw9GfXNLaN+ZFAWaZ0JGDSBmUcP/gMz77pc
9V/gbPAp4LtO0pTK3rZsjVllfI+aw1rdR8s6Z4PUoaNKjbwPw5R8Oh34VoYw/DDClt1ehqgZ2uEc
v63lfbkmK0bdFcOd8QB1IODmmHOaecWLDYjDTzL6zIDpe3PF6ce5G0YM+SJ0712w6hc/6+ETOVRp
uZu808vkk+wdaNF8mtXBKo+Bf7rMnARzS/cpnn5CeSHdknl3qpx3HbPTzDdGG/Y/HxHy7gbWYYH5
3yve+2v/1H8Ej6DIn71bBwZDeuwdunu/BRTSCNcUYcJhNshXvevUXDQ3jNYjKxQ1ghTRJSvz1WNU
0a4vNhe4Ne6xqf5044ibs+NUbhvpfiwEo9Vn9gFDEAaNLjXbY0HXfnEZzR6uoApqrnUiO4Xbglcg
0l7Jagm5zQgjtA7VyWRQo9pAV4NjA2cqvIsl1RZTqjLfzxSRDnaeU6/MemSdiuOzBv/j3Vk+7WU/
+/39dE9RuWc6/5vavGXMrznWVTwyLgGAhDts7ZbHcTV/d4YlOr0nf1gDq1xxOL47IAWTMiU095lA
Scb5y4J3OHIbtpq9F+DXfAn6ssDHZw/qVQNnFZqs3t8Vr7p8zbFEc+/bWAeRGDKCSfPQ3zaUm2J4
a0Gz1KDbMZlR3f7NhNCQjQ1ZegAkSZ0Z6LAMXpwpOCCMm6yPuaCT8tCgcv/SmGQvDOdgWG1HvxhC
4pctm44rwl31cijf+0cb9ihVeoKVvdS2ndLksWQWk+Yit3K4fnSXlKVI2GuEY04IEaZ0drVyoQdQ
tBJ7nKiLlizwxt6QwDDtqH9pYEq1Hb8ohBz5CMlyG96Z5mBp40ANnsqGA/Jwt4KYySfz9klga6mR
3icPIsahoPOr4VbQWPai5Vz8MrwslZqYUIRPUD26Hd41edLqIN3IIBJMJm8LuYjkIwGt35+jH48m
zTYyAUj/UN7fFHRI8DbQyXB79finiWpbrLLTuPbzWdbG2rmtPw5d90gbk+TmOn1y120jVuG07lGN
ZZN1b9PHyeqGgxG1rgPAd19eJBIoXGqjbuGanTrIrwDn0c8PafTkEqdpuS+YmO7u3buganFRZLir
8StvDAef5GTfey82X3V+J10Uhop0IMTTxa8Mwvmhu+vOkJtA8+FfP7RWqOir3m2s3swGiJjycXxr
oUg/v2xNK521U1napWg+uvN5KtDPCidYLxhU+q/4DOVHEp6nk/IBUv4/cSoEMCjITQ8UuQQ4/kZ4
NPNHXEBHUo1w21v784HMqO7whedX2ligsEWcKrbB4ijbfK/qfDdiKRBqWMYxl2a4qi++e7J9IAEV
bkv/PjAWx4GKHjaGI6swEPt66DQ7mOGNLjZ2jqMRikDk7Uz4lVUfrmd8IP7FSbkqumFPZz4/2OZI
PTO2U3JeUSFtKXivPOk2pMRlZiXVK1ySelBLDzWvQlr/e4RfwHYS6gZ2Jr7sOii8d7fShf6HdQhs
a2ZlGrQaNReNnI9DP4c/kkbVThEKaKPACUpxIeKtuF/UaXCxOjuwc5nHrPgwlXD2cyRL3dJgoItV
xqdQFG9sekayLWu25wwHHrJ40kmFFbnuNTvktqxqFgy52vzcDjPkry2vcAUY8HO0vhwV9SWbMAOL
CzgJQpl794C3rfpwTqh7/5UjMCFHRc6uW9j7dH4iu5b9QC34idMXGcoD2drZOUBn4XrasIXgpRHg
gurL5vwQdhIjyrCd5bNXjmmJ/T3y1p+Qp4ozf/3uHeI7JT04wp/hq4yCSNY5ewav6w8Mm08PCpcw
Q3kkXwjDtkBrroD/0drZM+iWHugZcf6aHtGUKY8IIKfP3snNhT6XccSse2kKn4KkG49kFFjgDmVY
MRwrK1dBWQwVMbtmnCAnh7sJEJtFxKkpIwEIVDEu/U+XGabtIXwuemQVbjPMtU/+IuZAPDThSJwg
9jJFgGI9seG8l5CudxLqsOGwbkfQ+cGoGxoRDkZdvpK+PF0bUgn+RglteMIcioSISYiMGa0x53HM
cEcsKqWvV8xlbCGFga9HM3msh0UitkkYy15jZq/sLL4hGwMU+WRTzZAxjHb+fWa3DcoaUAzc4cOz
MOmchUW4UeX+CFdQlgA80crrUkSAxzOkLjLxkzP8FA6qbUe5b/OyMPDxSUoKi3pDVkdwQN/MvuLt
RFlio5V5hSRJ8Op7F3kuN69t0ifg584mfR3sDf7xY00aFFD8vxY3icobCMCA6iL0afdCzurUJ6/o
Rb2tIlZnHyAEBkDQTtYBp5V7ye4Uy1aDo8iR27JsBmBVcFk/vIkogRjiMlaN4WAtSP2A09gFhcyn
uYAzIw/gpkyREIGCl3BCPnYhZQAoM9ei2+JxV1HuwGoefsMGpaciY3lyuvfUlqhRBXrNdP0H03D/
x5ukIK+N8M5jchOYMlZzAILac1ST9JXQdtic0kX22oXnH7UXVPIADSmrWzuMCM4HgxQhHSH12g4C
prViWclwOwTdokBjFwsUeBOf2QJ8JL0ccAp9nFugflKKkjjE4E6EpBrqb/gjOA0N2eintf3hSsa7
pnOGwTWADnOmJ05/r45LYrNNQhPi3ePQSVt+s09OFzLFevYJ0/W87tXDh71ORx/mUwtQhaDv1Odb
IZUfhiIt6XpuI8EOssaGjmWRl169nNj0SSgE6USmHIrhoOyHqucO9kDNry0eZW3HZmY1BR9sfze1
nt6NwA0OwDs5UMFX+FR0DUdHWJ3wOMhywMHwFVHAPf9tMbwi4PLWHUuzlVXh7UOVyltYWdkB0AgI
kTzMt+6J71gxawcWXAaFYVAKxN3Pl+pTiQi6gzrmW4qHzE/VLbF9wNm2v7wtoIHuyQvXZGH0Ek4k
WlqrkBXfnS08OCdDvICw9RfTh7jKWGQjhEbB4dl5Q2NpEBKUI7H+RSeRKwqYjp0c7Sn7aOawomSh
zZpkgY7vLpI2YgeOUqouSGE6Hc3TKqyEJOeIOySbJYxsMrMsIslSSwUxBj+McNkzQxKshPxNf63a
zXDnyxej19N4VfQ40Nvpm8BjwQndRYLP2JKE7E9ma+hoOguUpvNr/9LT1AlYTEWYPBGZ4uavmUzn
MVVrE9pUBcKXv145De7UITKSPb4vyZauJV0b9jenoq/H2FWGN6CeObRXD/eVoSEB+SsfwzoN6SvE
Rm+zeINx0S98ce0u4JgLGZEh3Vy1X8poW8iv2evktG7hX5O7d2dhA34Sr3MN7osnlpXTUKRYzpB+
W4MYS4e4q6WwwzjswqFF5+IA/MQBbE8Z8Eqyzsz2AeBrb++lLCeRY7OHT4kOvetXJSdnMIX9ij41
EWj/Jwcz4YsaOVHQ6yrClj9+w/3RaD/CL2HcptmZ44t4ai9cTPNwqcQUQW456Eso2wjjjIFSXw0D
nNb//le7OTWy5mDc5Oer7WG2ZN9DxgMW4m6oC1inJ4nZPz+6wXbVHg/J8+vB7zCxz9iKUXPC7zUc
lwU0bCKdg36OxA3fR5+JtstXhj8L9580HAJwMkbvBPF324ZM/UJw0zXT6i9/YP2CmX4mYMdx/bfe
b96QzrQ/53a5x28H7kA/gmb8CCPqq5lDnoztf79UdqsQdj6ERGC+0sM3erVeKWZ62tMZ3rYWz0q8
rKU3v1i7puFfgAPLbYgd763z5bHeKg5tZSIobEWvxQuRGL7jSsk/ATLFexojg1x9LdgCHN3Gjfrl
mhjRGQ/qzVGIKpvbKftMWi/yVw6oMWpGK9ry0SNYQzp6oTWmzrwXCLA/WQ1SYC+YtrhVmym8Qnyd
fmKi6y4ona034mBI/bRryPOIn+TcQOcrchliKcF4BWg5cwpAI5Av0SJvnWtC5AFwO7IIGR8MMcS2
XiD9zjVUKWu6J7ITvP3oA4gJo14wn9SaD2j0AdThIgCWv4F4X+MJ86X/frWrtPNpF5bpIPc/hIsj
G47RXXwfNPlInw4/ffp4jFeg3hTgXP3lsV+u9Av24ffhVe5pgbciBC0xfl9RqXuC8w/3g/7ikWZL
CX4BUBYSqos4o3Qam72VK6AOnYZ6ASO94UrC4ZTXH/bz3d634s8O8Tode+c6KC+uf08yiZ1zfXP5
74T/0vIVPLML14qcmo7XvV2hCivBTH5FYvOA1x/BDcUQ26IQoC1C4Q5uxxsAxz226feQKnMjXf7Z
PZPEmaOrR6tHAyw0yGKwh6pL6Ur39Py362xDPpL/IK09Wcr/1tOdKK5TkuCREv5DvqLrAbPonYgq
VfaNRRGp2N0iFJD2gbvIyVw3Adb4SWYf3T0Krcpfc6F+iUggz+QF3mIA9v7cex8oHWFj/viFVUFt
FNL45ezm9WHh0k9ZoT9Cvv7oN6iLEKA/gth0d5C9Pjh4HPryqEOUosz6SE207Z0CE3tCXMnqy1O/
ssQVY1J2mz8t7+2cgtoP1gbb+SFYAxwznEkg9SEAKcFCn7M7LjGso8EgFXxDa861Yb9ht7jPiidm
FVPV6cfpJu9o7oAhks8XNk07AJe6N8vfB+aJUWZRdQ4MGCGvQBn7uWe413nLW/duMeDQA6N7GHrI
+ZncZtompNmrj/CpiaBqJDbJJQC+gv78sm8xLUMqTOQbsnU3fW5clC8zzsyLg8Fws8ci2FoM0561
c7/a9oHbqZHSdJ2KNoYggHZ1tvYatu4KkoJlRBqm/j+2wEgvFOyNhQg3NLNyTC1pIXzvL/NOntnT
u9IVO+XLQ2ef5Xno4GOPASmNNmjZSup3rk9/HZf4CIAMy/On5cXX4csepAdb7EkujaiAuw5vYkh4
/NLblfYD33jkD7CTTlodvLV068NCETDOOHNMOE4BDkZUgMox1sjDkZ7x0l/OGYtCNUXBujxQI1Ew
0iitUNOLUfUkv9zzuOKGv75h10iRUmYbWJSxgEx8GELRFEIRVwk01ib7oaS0DjTCCTh0ZetUwx8H
y+IjMJxmuOyCd1iTzwY4dZsHAGH2VUo5KUXNsY0HCvI7VpdWhgpeqLLUiAR2NydFq0Ak2vaUXn4o
hPU7wPqjq1UhftFdtZGPnRk1NB1cdsGLUV6EgsFn8PZYRKsxQAU0gvhkX7pNyOrXnrotb5YZUkLc
DARJ16kkRy+7PMZSwZ6srAnY9C4wW4DXLx7MHROY/0zYet494fzOHsa3awnmX8q0dwRtXvIbG3K/
o1MJl52L2zgBst09CBtYOvDhAghkuowRq5+Ap7YmlVtCr44ErpZeIs7ApsPYYFFhxErBgBQM+QYF
+uHMMkZvoJG5OSUfHAoM3br+lFACbBa0RqDX/MwQ54L1Mo/69R2C8nHlg/xkijql+BtxVwMLtFpq
preoIKkgV8gOakMu9wOqStUpdfvb0GBAQplwHOJdReNfCJAValmr/0dZQwjdO6QcqHRszn4NCz/M
h4AGkr4AWOL5SaSidXJx0F/Srh5+aE/DvUkQYARGStOTQoVG9sOvTswD2SocL6KV1hDtYJaIiJf0
kHk5dlbo/9aFhfvVzpXfr+4M2yf6oK8QS1VHpqVQpcJGe9tXFcXUbkZyN6/8dZeaKBfRcvefTxji
M6+K2tBjoBlDTfUgUXr0+4K0dWp6Z4NiC+YVdaeE2w1qUdHSa9ZU47gO6WP4f/x4Sy5NiMqZjq6p
33V8KwBn1JVc+bJgJKF6JYuF9NKMTk0X1Gw4l+6hL3VWkYGptOaEUyPhenYj7dUkywK2kJToG5/M
FikBRbDo9Lu0SZqEYw+/KqiupdU+A2KTQUv2PktKMnaW0XOD235IN8jDZbusIelCLy/Dijtjig9i
wiP6wwKCPzwoFIy8IAPRVIA21ijAoUwty8CJrhxbqrYGWr/jWdghwEKzgttkiFrF68eIu+HyI6x0
IFw9KbWBOcn49SbfzCvX+HauCD9fQ1JuhEjEg5lX4Sq/Gc3+HbeImQVVOf/IDzFaur9JzwG+6gwP
pKsMT+w/60pkOOpY68Toz689+sObIrxnwsFjOKVcZk739yLJUADfQIdhdG/qlqZXReLPpdIYJWaM
7gMZGxwhzGoP4X+BjcSXwwWzK0RfMJbxLALUIX2esRSTBW0w2omTh2V87TKoNtCs6VbJO1POYi3n
iVlTH5W8qvZ9v1giXJtL8q7FcGPJwATTzVMdte0jqBdxzaRqv2FSyIi5Kd656P1Zje4JTQOWfHyU
ZvjFWs4aV1sL0dSymPBuk85777buLKjXoILGoMFqqvstXPfWVm3Q8B+Y0Om5uTgl/rBoaIRd+91n
dJ2DNoDLj2JiCL2Qlniy7QPPDYslHgzzD8YMZetBHEaaXzC9jxFweBszA4qVquRfM9b7/+1dGUbE
R2/a1d6dCWoHODwwkDhPLU0JqHO+2JdMk+ZuvKkGt8ucC+SuutvJBwjAWUXMp8fnUqoFLAurKw2o
eLO0KqM3U0Iaq/aZiQPydawsQDd45JF3wHCKJoJxRlJFMlc8Wcw3xrKUfI6nwT7eZqBudhpsbdUq
2iBXrvW5X3pYT4zSgsYYdT8CkjcHmRYJn3VIxRF1pg/v4vXRNmJUvnFA9J8uXf0pZIMqpe9WbiOs
RgYeFQ6OBTQOPi7aGYfWZ82rgnpxj2mrNfIL6Zl3FN9xg4MzbWGaAAV8xk+HIcEy3JT0qEYIrDc8
A3zG2TKvy75jLu6+qMqaLWQl+AcwK/SCK3un6M3m2DWjN2U64vFoXbftz++7e5+Ar1apgk4RUY8w
SIZuzf4YW4DWbAvR0KaAxWmEyK2vovec1LiwwW5UxqjYgujAFEbvjeslKMTo1mibqKLQ/orHs1mU
e9sanKI66rULlRH11YlO8IFOQik2epLE6XGn6Ll1ar11guC3/2hvFkj8mD7dgAnahd+5oCqAmTS4
0ceqTJDcUQqW4ht2Cfz7m3mkabNnppeFqonfryZX1FlQYVR1tIKoEzl86A2Jg4/UDoKhnu8zuYFf
UbNdRsBmWwTp+JXoQJQYaeYptFS/wdsIj8GqJ0cKto7wsHNwmytgK8bWARY4DOAOESNvwwqsFGLn
kztACxY3E4VNrglNX8OrMpI0R6xNRdtMGjnNWtJW+uKwQAhZY3i3M7Qj1LP72MDtGlMA9+rqwpeg
kj6Y2A4UiCga3vCLHwGD/+87fkFePGPzh0ZS9Iay1TnG8v4+j+mQTZog6JzdRjaWOY7sO9Q7OsOo
vYKAmJBR1dJd9ZJNusFspeYxkYRT1gGePTK35OJcAHe0ZNe0lCudMoDAMRYoMJtug0rn/sMUgs5l
uQ3wTVylB3w1iHeM4BzippG93QgRE3ebSw4cRcdZfxGxdxsYoZrjKu1BErxyj4G2EHSrfBb0ViQV
tAeesRliFjAsMtYghF8uHPphjv51IJDI6GHqGqzjUvQKS/Tzk0edHODKxRI1WKtE9N9HWO00Ku3W
CkQAL4vvJ3xQ6TqQpoCxqfaVdVjVCSSbqMEvGHivaJYKEil1bSpP3NsHoK9ffSKNQrKpZQ6PLvuv
Lf7fG6W207NIl07y8buU5+2eThm8H761IauHqyREsxx9aVvKhqrfjIg1QHUsUhzqd2jnPItYPtIA
gK7R3qAqwNCIjAmK6hQAZxs+RaW9UTIyQxYVQUFCa7q5eK00mVTPbEmf7tZcDBalxIgWnE3/EMT0
yTioNTVseXcY4NdXnQMb0gZqXJr0VTZDboLYwqyAOsIQYJ7fk9/CloimMh/JEiEcDnxffCZtr29B
bVHroPw8uLTvHcqtA+XCnfrjahUBtgOUVrP2IFV9155s26DYUFq4CpTZCPqVt5LPJwYShpdN6l3G
V6xCyyaFfyi2K4xd0m0VIGeSNWWHRkTnke9SjTCdDhtt8ycVDrL8ZSsgmnW7pg0WHNK+EP8tW4YD
uBR2wReD0zpAySC2wyp0noIK5A5ntFu2973Wcjamuzd+O5ChjmDHDWDeQ1D1mI0zbjAtVAQFOAaI
CnoHaNDRMauNrjv1Eu9/zN2xdhPRPQ2fiQ+NcD4YPH7fqBDSs9meD24dSmUgCFSlm7wENj6g9Cuh
lCI34/7V/NoIKa4F3QbNGKUbGIConw+EAOTscoNSJxk6+BP2N25NATBWgySSzLBCyKJtobBCsCMJ
xwS/Cgq/9sq4XG1JgsHuiKWB2ftPV6p29fq3BRw9dOCt7tZwV3kLaAsv0W6L488tvUigX7i4DMB3
+B5uQvRVO+sNnAw+hmothvxSJlc8fLdb8Cp32HQeUZ5RinPkU96R+XltymU4OXElVHFY/mF8Gw4Y
5++TxI3kTprfjnvyrsVJWEamGNvjnS8ZPTfFw0zz3u6ZwYbp838SDjH+i6Oqd+VAx1dTRu7dv1ED
sX09lNL+KRkUD8IG16bpO3N5gjckZywzsydHT/KO7osNRgzh2u39dWkHdkd/B+uQVMgJOufO5d1m
0E7O3D9as9ZngQiJAbcNMONHwjDbDFtGZjPtQtKlo3vxqqP+tXOaNhZKNEpcyIUsj3eh2XSKQX2B
A29p0b8kGBofHEYq+jcY3CQah+kteRuoNw8YWh+mxd8dCI1klf4M42wqEaxJ7iTpRrldm+D5GTwo
6kYl7EkaPebNQkLGVRPDnl4jvXCbLK5GuVP8ov6C6+7JD7M1N36Zin6bzNxGMvrBIMaDseT22s5o
QBWZo71mJEk9A9/YFJoKgEtk8WPmTTgiNiM9+R2CNowN93GSHNFxmnkj29P2kMk6/PYR5BkpdUqJ
JNlzRp/QbGfvT9SDiSflnz0xxuQBleXq9wWcuB/GE+e7Xem3MlYQ48iw+Dlf3WPRZhXgRfegFHYO
Y1z7cMcT3sNr1bFOBIsZM/0zKSCvAvKYHd4AMsjC5qXu3HNI55OWF8do4JiKBbRB9yZv5q2kQu8c
T02ZOYMN7dtpaymV6AuFcPfRByBRxNi5xMtKcnR24220hvZk55T5RKRvaz3Pv6GKcGalrPjVL7zZ
LpJJSLo3IsZp8mYQJ9ycNbydMtwEZOo1evst3PZLSzn3h/SRIUK64TVZZ5TjLtX71bPmy/Ayuacg
uOJR4qUQraO1rz+dcupoz4wU3aQKHMwnkzlCshQbUjCA+abb8KoWZHSiGx2kq7SVc4M7MC5Bh9v2
yi5q2PHbGjkwBAs63ly6KTZVPYbq3Kgs6hQZcX0KwanZaXZqGKIIeqgkVQcogw4yHIuntLXnlPEB
uz7bAL3GsMteirujQ/yzCpgDZY+uwzKHBgDLHup9k2vMZAu49F4lfDMswvuE2AgGNMyc0STGxbR/
6M86/HXXd+If3Ty3leH7SJ3J2x156AQqxNiRwgczdWhqmL74DgOIDp4agLtJOLhOi3xw55SYYdHr
pfwbl/KPjgadFcuIhTZDO2YeOOdb1Xu4kiQ4XjmIrw6OrF8RgvlDXy8UVgUyJJjbiUMzwj97+AoG
cN1x7ZRXXAy7JGVmI8yM9I5hunMMOcsGSDF8H3Z4DqIGzHUJnNT/zjxtwAcabwPQCRrYeN6TCBQR
xFYok022MMEI3doAlUw7BMENG4REmZu6gxrvOnx0zaiKHIAk3Gn81ansOA1D3iNkBPA30ffBusSt
Eh52yp/4yxxgQladR76OoFxcESkj9pTY79CfVwH872k6eTtgWbDK2imxmDkQw4aUIPpwdZQAP9se
yJldooTLnuxALlbRHnEH4xenIi+13A7f4ScjqCOESsE97VZvx8g1T3M7aOdQuGPlfNI8BFkn4xP5
U57gwksg/9MQbL6HZIQQ3m1YvaY9C7ota+VhTtyDetxFe9JG+MHovRbcGRrl394E0pA3C2dygr/J
NAz2Ip8T9EiZTMVR4DLoLLFpaqBxXs64O0oVsFPLb7ohmQLUWvQhpuPDgsibklGcYaCIZw4SluMO
QsJGSkEtUO0q83j4EIyvcPdylDMwbgI/ZPL0lPPZzsgr5SXyK85/CdjI9pekihzDq6FYkGcy4NVQ
4v7d6PcXigCIe21mP0l5ILZ4YPvPhPsMgk4j7pY3Wc5q28o+Y93ekx2jbTzZbHc2H2hoEeyqeMja
+7tbo0d7tE24gUf7AROVvL4v3fYHzc01fQ9r/GRNuiE2vhKlwy/Urf4NvjBGGf0r5rcgm9ipAC4S
LAnkzWpvFbzcFzDpHUNdwzsTrkuJ5De1MdZDwwaDoMiItj2NG4lH1exGNshakMF3yfo7YJgf9Kop
QqG0+WviJoG/9Ei4ptQzmFB30e8olP2Pjei7aFidw6ZbRrpQY5zJxb1nJ7dSt+EWbzFl4WN612b8
gH7U6j4WDQjEuHRUZOYiIiO0Wq4RGC4divugOcqvAK8zvkmC3UHwImGm8EEh5V9OYQq4Z+emT6cp
2/zUfNrdxATySYBljCvpY9F0dwb0w/pl+4mYFPAajs0FVqXp3vrPdIufmb2aIFHf+o+g6aba/K/A
eLaxwn3Ooc4/4joR8IfheLgBc8uMeD6/xZuuPnYRz372ZrtqhGv21OwH7g4sKuJMyUO9yhF4iWGe
ycT3ABOMTPtrKXyJ50fS4rW/9SvcLGT9sKwczka42b4wdN1V3HYFmz8zurysdb8MT7dl/0YoNFFF
tqn/z3bUyml6gbdNQROsW3pLqy4efc6ixPfoOzp1t2pPH/NNb92VatHM7rZtTmlbDxkWZ0wrwUlF
0wk/O6YFWBkKb/JAFrqSSDFs+RriR+Yk8FL0ShVmhEFtXP9KE9GgXJbDQ8MG9RkeWYLpBsSR0s9b
+WW2eVz/wRZNlGGQC5g1O7aPplORwUBwGYoD9gHUqi0Z/N0pQKimkHKc2ryOyZmt6QFgL85iCh3l
i4iqsy9dJGkPhI4imf0hQU1vYelJJ/YM36Fn9C4RLVY0UKOGXIIOi3pQcsspsDHq3WaPMWCCgxuq
+DRNKnhPLhTMGGaQON+ZynV3i96OdAi0wI7ohjzan7zav+A1wFmzLDS6io+AQQNMyjmmAXK05bPQ
p6YJ+UIwb4ATXub/WDqvLUW1LQw/kWOYwy05igQVuXEYSsSMKIan39+09+kzeldVW4iLFWb4QxtQ
AVwSPPfaau9KnTEbUQmQSibcU9F1REeUuB9NyUcLlETN7wP/FGSm2+Md70ZrSy0FDdnSOsIeQXVI
GkqIFljVVevjer6+A6G5oenVBpgNYOKh8AWSTw0+NaW9LgpGQvjqXzXUsgat/1WPrkT7LKWrevrb
bRHtgv2OWLAB/nt9KJXLlIzgdNTpJecxqL5FY3Kaoo1zgsP4Uu59lh0KY835pzZYgM4ems/N/6wl
O2ior/k+e3SVJm4+f7yUL79gVI7asjBOb8oV2iEUkPyxoQl2jZardCbM3U51aB2hNezwv/YaaH2b
DO8UHjIax1hnkQW8sce2v7naAerzRzeI/1fxwWnwJqSBvb8voV/cmk4bDtRzdUR10jy1bY7uB5gq
440oAIp3u54z7hpj3CRLu5jUnP5C+jP/4DWKg9/A/zr7FdGvD0jNlj1Nt07kj8tIhTK2wcZ0gpOQ
59Fg1D3OrrZdGSOC77/Nw6mVyV+CBTvG4kttaB8wg1U6EZYmoszPNopDGChRu0d4aQvNhi1B0N4H
a3yI8kkj/CLZyLEo2ghCe/SIlVCKBLn6dZ5IXks7HiZKRO656kHr31sSaxPsWlfAMtbSLYkqByuI
UAA8lqA8QWgjCNXkuF93pnX2/XubR7q2BVNef9ptpLCRS5CgVjqWtESyE9tQuUBs5WhfotVbJx54
al1sHDZoyXNw3Ga0PJ3aebCxETM2U+LOs31NiOFobI0kB3/aJ/ZGaayKdP4Fed2uvIT+KBvqbfWg
FoEZnnMbd2b0emr9EHXJIL9613isOrNrrZ4sQUb16FWSsMbvN/ziO63+B9BfIARwT5RDeHJGV9Cc
7+leJ/FWCX5OOgpXzIrOdOnWUJKCM2PRds/EmMgYnBccPpKRuw/apHKWc2BLZFUGnTcHU8WxIZiA
0aRG0upMUEBd4umGgluX5tnFPAZCuRRGJfJiaxYhHJadUJGQAHUBtUZS3dmdwCjLRXmvhL+zZ/Dk
NlCoACQt6Nt9huYebTkIkJzlsztNR7C8BOslnS2yXpNqRw30DKd14BdfRLPoWvKAL6uOU5ABrQho
ecFxIofIl7OLGHqMBC+txDzpOKRZoOmOSUkT9cypIUIbFR1vHkwPIRzBIncAqV5IXM5GC9oyWBBO
WsD+tOgaF/VFd5kuuYFM2r1L1Cm1rw7b1JgqFiUoDalT9k1oZZIvPdcoZ02f0Lp/1NHJCwJUe85F
lEEy8Ibgy3YAFcrJe9z08gXiEUOK5yTIaju9MI0I7vQvrRqi04PwMv0nVDxszWKIa7nxZPOAOZpr
7B4F5O8BBAApPtGbbipMV1G1b9ZKhQY9ETiBEdL0KPjSzsM3b6jWICgkI8xtuqs8YG3uUfEZVzax
N9DXAowD7Cuts0C7REqfECJfTJTCeEwrersxq4bsQiLxPkV9rbM792AsWFz50+Wz13gskEheViPk
vjeAarqbYVdHkdUbnfX2Bj+A/uaMz9iZJAVdn2aa10rroz92fXSx7zYyJARlld4P8oS0ChRZWu/I
hDsCb3hp6L95w5iecDBCZ/elLWOy8tuuQ1JVn/VPWuDIJXvIETNcqBe4O4SX2YkwXXTkT8p9h+GF
hYeCL1NnvxJ/ngfToIc939dsTBG1PlJOIXUEld6Nz96AjHZpMLGQiMXkekL6NdlgsuLf9YuFt0/W
kYoXV28ngymVFXvgN7cDdrJSYy/gKqfx0YMugGl3oXpSJBObwLP3TJdWN64MweYvPagy3NOs8J7G
ZqDj86YWDBMTd97D4nCDtaEXvXFUFYJ5H20VcZuZ4/Br5ebF7ULoGmo9TFTamGsg1K97qzmtHazj
tKV3wIeDFy2tPt8MdPxv6GdFLa1U2wcWVXvRXbSIjKLuohM1KRuNYRPrfQ3s9f2sdHwkZS7zVtSK
una/wM4DUSV100EjGZDHcJv7N5BnNyxLhkln3F5w5Svb+tmM+gxYT9+v+xq/PG5uham7X4tV5N36
g1WOq6CYonQTKdu4z45SA/gzn4tl08A3Zf370QFQ342f3gdYrJApiRQXwsFEnFZNMSwqdKLswmyN
xdkkwkDm5hZ81GFytwofdeIxDob63WouRDy/8P84hwp887p8X/gPsRgaRXL40IUycPgVoVuck8Zi
6ndZ4zKzr9QPBSbr7r5aCIINcaK8u4DURz/vKTwacxETe6xFGbcLVn2CEd7PEqjE1R5BOi7dA3bn
IolMS08OOZs2mVVk/HGQzcAEEVExLKzo4eZ0n43EOATPsLCQ8V3jD+2VY9rTY0qZxJCIYezVkSFo
Y8pwMdklcxtbsK5aRv8aLJXyDOnu0QDE1MgRz7cTHbw+Gs31VvCceLDz7qf4OpVuculTtQtucW99
1gduBwMq2ov621raHbB3iKxbHeAwGobw5gg1a2QQSlOM3pb2Ej+mzjxHkQ8TabrkR5er05cVbQ2R
jRNOAhXYjve1ATTSQUc77qOfukIMXt6JUY/uumdIIN6XfqxKR95nFLTq584m2hx07vmGzwrnW7tG
XID2KG34Fa1qLFgAgJPJrb5Peu8nWiCwKHfFuLkTgXteSQP4q0lIjxEITVgKhgxC9taCjy9Xk56u
GPfttT+kVBAwadDtFFfVCkO2HlXMUj2BIVFbGG22+FBd/Wxh0EibVazdDhqzhYze/7pk8OyEdh7u
2fX+8Ada5yFmcbmOI9maliwlSnCzAAne7p7fL02GiVnwzziPhySy4TmWQuJcxqzgqTWQYyWTQTpZ
pqU4QZXIiGOVjb3kUd+nIlr4nD75GeUFp+V22LDRp5ZHIUZ/vBzNOkEsYhkl7mdvSz7fcsJwIvxN
ekEbzrZNG3XpQF7CpOirhcIqApMpURgSin93xJ/vaylZ5JhKSvFiiPtSPac+oQ0XozEmgBGzARcp
WsdUo/XoYMB9lkZ5hGcYe0qUXFXb5h8ofuzjv6vJKhM/wbMafeXNIrAOPAIy5lKN5H0xdzIxbmNw
c+WICxupNGUT+Vy+PCsAwjoJtrvH+Q5QckthvR00gMhINyZnle60wXYnPnmJOO2JxxV0StymeHq8
If5+tMRLFaNEbuyiIZ9H2pGtl2RfIvJzQ1b/o/exFwd2oi2dtt5KsPfVcgs0wF4F3lwAF5Gf7BcQ
cM1bMkhBNTwBdVDS196eAClyi/a0n6FJj80AAM8mqBRhkQVdEB4QHbLhbMAmwzRgIoneuUwFabuL
Cx1nv7oOpFWPMTTcNOn6i2gipSTlvoUGwZ8u67h0gvaK1SO2hgGz8oWRtNXS1oJSyVAQXF8m6yrC
0WCcuxW+2BW//+Zhj4yApvcWWoMH6FqtbVYD75XKOqWVDvIka4Ez6at1AsQE7M6Kzr/74Z77aiJW
fi/z+DMwPLG94MPOqCTiJXnRqPELxwBgDTe4Vx8xX3NzT7akLyAgkOc/J4NnyCjyaRwDFMfbbq4E
S3K2XuYTdQX1O1SarFPos2aFfLe635zx0NPQEm+s29Pu9GY8ZcuKZbvrI6EIkAOiXsul53B1+BFx
is+dMXlkAlU+LvcFrQR2O8ri3PmaLYtl+DQTHM5QLeLW2biYMtTfpPNytzg/SvTW7kSX2AWnEg10
/B4nfEUZLOpENZ0UfAPZ47AVmPSiG8U7cQnksF4aOec7yoPaYS0HIqa46ml+4Wt8ixGOubtfjsiG
clo/rB6huKw0jhSrwk8WTsj478750VBPMCvmOUkkuGabU4eEiANxis4M666jtG76Ely7DUwDeDbL
ZTR+zGl9LLWcLZSohSOclVm7HJAUTIwzq6iHxW4O7LShtlB64G9g20pFhqndh8rrr8NxcAsecb1H
8VEJ+moPzvtv3x1YZ+sZtVdlVFYAkB7JKBW5B0z/ekLmCWsYO6hSi87UU/2xaMHNWbNZbZxoqVMz
KeGplvoLTkJ4As4j1ipteNUoMafIS2PAgZiE192T3Qt/R6gsy7FwJ4SY8FFbIxjTcLjDfQJyDisa
ChvgeZxjj528qZNfA7YppeU0v2Ap2KO91wGUdbNLZTk7pEycEq7oVztXrEq8Q1m6HU4EPC3sDov/
Iv6Z7Jqi7zmKCmpzbyt3MFhku2EvEtvNQu+B3+l5yIDZhfXuqvftYdHWbwsOW/gZ2LY/EXJ9FMqQ
fcMsrhA5+mf99fnhBO+bq/UmoIcPqvG8XgetT8DBxDCXyfDGHnt36aYRcE1uyAtg9Vxby8Vycv7D
ea/yxWqxRXoIDkj4SFidsIsBHpOax56hQ8LXFAyfVEgEYtZhU2HzkJP9jAy3GqwbSMzoIu/KyezY
IqBLnaurrh8BhgCskLN6Xw8isepu2vsH4c2I3LvvwbRrBpuu9kIHEdemTtS2nwB26V0S3BLeBhKV
VgDyz8qkaaMThEkkxDzCV9jh/KXg2QWjkN7RkpIrGgoUfwiD+TmVxaF7pHoyjD4KYtmC7hYYN3oB
B2rJXRcXXNiIZlwEIFjDKgBzDlxTvUUrmjdAmnG+ApRK7xpOIlqa8/nZbhOjv/CsAey86qirBpob
FU10B6F5FH3g7imh5j60dCsK+luatNZ2C11qRBq7m96pgEi9s7KFwyrYa+4Q9CBA5Rs3/tFeVC2b
GpwjNBBgqFbYT49opsBypX4rNqW/BkghinnStL9EPXV1o1YAvaSigSNZJXsCMGIac/A/GzTpCpsr
UWC1mBdwf8AkCN66a/TxTZO2bM/smPhMh5+gZb5JZmlEQMfSgR4j+YKcPRdf3FSydNoyU53b1qdD
kK1jobxDXbyoMaXSrtE2Hhe9ojA6EwGtgiSQqtrmI0507U1NUcajLzmiDflJG/7becGefW4kIfoS
sROdT9ooiY6Jn82BLpa2Ej/frYcrjteUZPCSovJz11sDNfdyutVYiCjRETndCNtJd3O4KxSBlkx7
SIQbOM7e3Fxqkw3EXRMDR2bN22luWnDHpGhD6V8vkWfgxf3gtsMAkBI0fVSPVHzBL0DPsqDIn5kW
FweJJ3hWNxd4uk5+pRDPR43ZN4If+mD84AHr+QTOMBt4rTvCA+Uxjo4mtbUuYBS7h/kgHFwal+CZ
tjuom7Sx6P8hbCVgb1VFBkXwwig9SjEi/7kGhJ0EtiWiTVQgVBepe7Ao4i8tSb1qAdHYDvlxE+iT
BLqpC3KKBizoG5F1kmfSgCraovwWx2giUhuuDQqmspY5sP10JmpFUqSHURGHYIkGgTsLYwRRWyrV
GyncoyYEWgNdoz5A5DSjihnURhMgA0x5UVt1c7BbSDnuqEII1kS+oeFDabdAzVW0EQcieIVhwf4P
wQ3RJLLeDQrkg4WI815+NV5uFTpTo8dviQpENe8tqHPm2PKoFZQDAyFbezmm7oMAJMp4C8APArzZ
01oYTQDmT6l7SssiF+2PwvggHcAij+FaxJ851HcB4jC2IRCQfXgTJIjwU64ashCTrldshNyH/lCE
ihuPHl0H+r3LVL6mpUMZjDZuHG5R8IKgAZwFAwhai/pcj1lNpUWptaE9slN0Yck0leGa4tWdXiSt
QQTteZDqzYfHwWZTQBgRtD/9RohNAsmn2uOIj/xBobJHw8kZ/3THmsD9YZJT5GgIR9FaDJzHeHUb
NwHCCHFaOk3MNQ/N4HTxkv4hNyQamtJLpJNPaZ/q0k1ZjD7YEAJoh8jn3WYHNoP9+GyLtN0LnS2h
il+9PCGdd/oxveBaJdenh0Q2myvmYEwTlzTXHOmEHhtWI4E0iAvljxrAGcahaZLO/uJgjn0fjXSC
dQJq+a2jH5HsRkeT5pTZ1VieUaHyjf0g4EFTgDoGNdopTAjaOJQmhYvmphwp/AdBLGEYFLGF5poa
TyFXISsX0+YLKQTWDKFUB//ptkFUZQ+XpivwDFD2MQPVUeuZ7qg0fGEkiyjCjpq94jLLPhgI0K5W
4xFPpUkDe4dYGLB85Ic1JMOe6OKryEbgSXeaMndoDbLG4lN2NrrucP6lHdynjSm0GxgFD/pOkfPk
vGlRsKVdZzLg4wv2Ei0H0uk/Gd1W+Gop88furSKqR7An7FQqSXt6TdJOgjGLMyT/oWvF81rJA6YE
SavrrKmYRcq1KYuhJhBO2f9ftsNHpJEHd2bhdOfITYmhi7udzQDsKdsrbdVd20XPiJOGlqgUUzu2
FT/MH7YSdigUPbYIPpr0bdscHVLxlfbXwluJqgO1FHPgiHxej4kv9Ne5x+xZtNDprnUOF5FrgNPB
y5h4VDjNP5g/AHSWGnsgHTVRwrUAQFIKZOo60FQthyY2KgQIA2r0xbTYETk8FCPoIAqzA2UIHpmU
Q50p/A95nhx9Y28sUCXwKFNUW9gadGAmcBBW10SMWwXiIuSRi6KAKYHEQVMHstHI5GomR52wX1aU
c2P68kIdceQJ/55vqKngnZ78nStchgXnOMA8wOcx4MqOgrXKoo3ZEW++WLvQ0rO4O7hs2lS2XWcE
CgAJL1UtEigiSKgM0AILVVwUVLpzPYjqA2XGzsB0EklTceQBk6vQpWL/rtg1qdxSK0Vvmh420wtE
IGphSGbyuABRs8A5UGHHyya+c3rqk2BBIHRg8ixrxq6vN9nedoQTVHF3Eoyxi7u4paS8O39AeL+I
Of2vQQAnKPhfeiZwtK8RNBSDnqR8I6L6yJVo1QpjRhSBPEoXAGI5BSTCI9JjM1aBsPZ1UaUBloai
OucPu3kD2cItsqEaKi4RnjUIfx04KPrjJ/0riKcHhWOJ1baVevweXWrxZ5lx4YbFdEU+jIYiAE9B
v+I55Qrul6PBgvZi0fBDK1Dvcs5MhsDiGFqsOAaL/R+ITx1GcwXUwFxGEK4CpN1fCo20wxSwcCkm
EiN7yPmzHgCBb+mcAMR8FdKkjcmzgptIJ+sjgnf/pAmXEdBGgm46/VgL+kBGDIH+UGP3bxAwEGxo
rgUeSosNpg5CDXuHL5rrvc6JfuAUOYRNFibccJph36FOMwOujPG6m28WuX/KRGvjeDAuzim8AAs0
OHWEgiVUqzuRKeX3E9zAOzAi2iNGE800vQr689o/G/RP8rRtVQ9mPR7GNJrZA4SrNQRSSdv8or9i
YFBfv8RZh6ZSkZ6skw67jxhDW1IvoDg+2wM+obBfUePHxj5ps7O0dGh/T3oP9P/3bku/Gs503Cbs
OU5EK7OpDSn0OYMdLW2ggaARCKHPXi88DFXq2k+jJBAXFFHLFLWYK3veg5AYsRG0ZK6Qt+iAdYi4
f8x7s2fS2zArG9QCpXcTUT4D5t5xImqkL42DSfhUEi71UAEDm8m5wHK8EQ8LA0122RO0s2JRbiHG
vWG/KScCTIyvjDYjQri9Wi1TOSjH4zy5z0QybWDS8iIkHwYNav/cHE0aUZN8pkBnMKW9Y/E68iuj
GZfa0ePTGPvdQM42cQR/3ZQJLUraOxLso7SP7JjQ/YtJZVdJmcgo3cZ7aozIqo7MFTozJZHCR1uJ
YvjI7KcykvUMnXF+inbZm1hSTAKo1CvAZV7sgaIrgq00vbfF6pnQSOPPdK9MX5xrHC5sUeFMtg80
u1hpJHDA1H9VEmG3yNp+qUIR6ID57Y6HkJs7k5wYyWpTCYbvDSn6iEyCDb22s7jOu6BrPLlQyek4
bXi5iA0QP9F0hpMKlgYcVD9Cl3ctOGwR9hXwMOkLG1HIgkeXf8SyKEDoiMKvAKBJn5pLjhYUChgd
1gkYnyI4ZMzd2NqqDdRthhwRgJhpUXEaCgWPo5qgMLwKtge1U/paMZA6QqAn3ZwVkCB6ih++nLbU
xZSzgehJOWCBI7zHa/LW0RwrPdo0CL1qzY1H1X4yH5hzr3ZGVF2YNlCmgZAJPEn88ubzoz3EggiQ
W08aGczX2im1fkL/WPLJYdxyfqfwokaA72URyYauHBNyYC+thTAjQRihWale74oVL07sw6g6xt31
1MsxPvZWD/MNhsh8YFEBCGathrKb1vhjSjmBgy8MAQh81lgc/H1Q/DBhnLj76RDExnPXwgIOs8/r
eAkBftMKLh5yoIbA7UVh72H09Xx9hzVAkA2HgOi7p53dXnIdKMV83zIenBFPA9peW9qCOGBMXuxK
bDyXUEVjFywPxxcxPnIcv3JC41fqi4aQemk4L90P+AjEX+ksOsN5R3iJDW2GNbDUtytd2521zsph
DlhtEFKkAKLpwhkAJn+GU5zeRuruCqCFD0S5xB5ZFxvLWq9Ez1WUVQ9T4vVfe1BkpoHIqwAk3MO0
B7OEZGBx+Dv4FYGKmP7CW2TY7Dpo62k3pORe6PjrXNU/OjJDquNXdbBUBm0ty7Y76jZnHoUFEAXz
OiUz3nCFEu4LURupaiqdYAbmZsZa8SEUPMlceBJk3sspMJCx+AxinQoKz7rRZhPFJrH2MP+kLLc2
shQ3oGKFM2dIp8dBhnlD9FYQFjeDpxE99ZZ4/B3ozY+ZiuMBrYVGepqs++rZyc5jTntCrxM5tQQL
TxYvm495okU54VN955UPFpkiEUafiDKg621z3qOK8POrUa+7t9HivpHSgZR12gIPcW6kaLiw7p66
O8NpbYtgjSSAd9uwT8EAiDQlzxf9C6Efu2RgVt8NR5pLwZemg25wLmsa7Q+tl3Y46pNb8HaF/+KP
YMeAf6Elgc5YGlDTNzK4ouhrSC2biu2v/vSX0LmQCtf7oSSUc0QJTcgvxQ7XeqeL0tgDICWEKQzF
lpkQp1BOLHEiHmaMI4IOMEpzFOPzVaU/OrxYmDU9UDS8OEU/MqZOB0c87YeDGAvDuNotM8EcQUyk
gqvhfvpISzA8J++O6ZywsETFR7idHyofKMbrewpRJ7vLDPonbnGyCyGy8RYfB1tYkZp4UAuUFyBY
QfVbkte3IfU8imT8ZteAWyLSjPXmjYblyaac+N30ggNKV00Tl7QNMCqcLk9eLxA+LTL6wdsoVki5
oUif9k0yaTinQ9Y5Dmi1gQcnFmsM7F05vgQohPPykUIFuRuf+mD3Wtzb7w9myrwXRlSk0YwCYJNd
veFmXk6npXwQHjxhrQwxCdZYejxD8R1OX5g4P9FScUbxgXlKNocP0V0bxA/jsRH3NWyhka087wY0
zek4lDaiT0Hff0BRowV91psMNDCmZdZC5eU4G/r9DN/QNt05/Fl3naOxzLDT3iFIed2xXPDhsPnd
W44o6N6+Wk8klrgQ/+fjPTbFDBwTnkL4iVIQheKDfUFc8o63t9HNUKrELtJ+gkq0mqF2yiHwIBuE
tkfDaj0AbH23NfvQtIckh/aNB95tM/CQ5s3gWzpdhDwmOYe8cQbuRrNteqVajoceRLiKmkVp1AQ0
znL1+MkkNjN2xQNi8ZCt03IktDqjcpogVY0BFVadN/oGw7fSJy7eK1/a3nD1/PNu7w2nvBXCBjEE
a/+++YR8GoYY4lTIcEC5AmrE8GIMYFV79QC7OO6Hw2yZdeI9pVdqz5uhj7rUrkYM5Z12PyqunQwc
4LA9umJ4hXYw/dFHG9qFx/GbiMRspdXsggkB603YVaINkBsDW3hlyA5MPScEbUbgXfPpe4pPd3Uf
BET0UggSMYFK969qhqstq1sQMsgisQcT81vp7EV86K1CNmrpphDn4/jcddJ3Qiszy6mVuH5KBZpr
IiaiNG3qY/QO6BXPhWuGjUQhKogflcuy0AjPM9klKuVHubTs3KU3cmSHoGBPV5d8IiNk4niRXrtt
BGjIzEgqAYB4Yuv3QrTwjapqymHSJM904h2KB8qf4q1QASMRssCXEhK4K4I+h741j0oOswFwXfls
JC60kdG/sIYrcY61ugIoZm9VuVMgemcLCSIpSRo7ftBUL5MqxB1MPLov2mBeU81TWwntGIcuDMff
l7YNelJa30FTleeIojcUtqYDQBGcoJhlM7WH2VAkXs+iiEb2v9fYa/BaR9RAZWiw3SMUxGZ9n8D3
bALvmPHAeX0++25qAydEObzrzYD7R2vOG8V7+7gblFp7D37yjWF22sFyx24A1GHhn3fsH9TroNax
emRmMavaZi++4JvcgqX10hoUywla2YNSptsgZmfw4SmzjGtOy9ndQG/H5F77WTPsyq+z2QlTUaiR
bNc7URqXbghRRr0RJGo75MvLiJQ0/1p12mTLARwt5vS3dO9dIMCKcprTNkfk906HM7px14c+n/Vh
lKSAXVooMkckBl3+SYIIS3J68K5s/LwvF+/F36BhLTm4wnbIzskCe3KU3UgUeWe28vSNRpwQFYeZ
tGkwC9LEOfvjyDUbVtsXbhsUbKCnTtMsQK9xmnC6CuSVPYMTXeCfPUXELhsusNST1w+FKX7fiMLs
Dyzbibk1OJb7K0w3UTKiNqmqVMdUEGsUElZObFkuDaCTnYpRAQiwnTVWmbTUKcYOCTbllFRzSbX5
NR1ljx3xBKULihUWIeFW3Jf+cdOLKAuqcJ1xOvDWLELsaoicYL3yPcuc+tNSTTVfmjYvnc5jPWFi
sqhoBB5i+2a8/BsyoLRH+SNbgwB3uyZ7D26EBR/+edIY2WLXZI8QWX98aIjaoTd4W6SrkQMgKc6N
nbAOXuTL+784pqow2mKIFmGoS/k+JizYxSPoktwdya7WeWEULEpdMwnIWFMYFaCH5/OJeakUbmXU
fD/AQNk3sIUWKnQ6C2cD6mNPzr4zub0OieLpbMMwRKJBCm8Cd75rKRfO1rYUCA2DQ3+g+DOiRF7s
IolE4u3OCGNcHz0n8usQejR9tOCq+F09YJW57vHLHQxVgHwaimH8L/VdtJwUC8Kg6mv+GgwKhQEl
zbL7pMZWRaDN0IG1rUgqijZRaKFUzZtIOSPjmqhzv7mvvc3rjJbXx1CA9rCVW9J3lugp1cKdprqw
fX+26sH65SdZ4GcppSpLdH9U9JLYjsDI3hQDGUMJr6nwnMcAqgVakq2b09e4xz+VhCgomCXgnmx0
JBC7apt+qQ7g6J+MxPdBdNOOh7r+taJLUJp2MaUTCD5AIUNlc42uKN3yHXQp6QhP7roJJ+NogjaV
1sWcfwKiI+37s2lvbFMnN9X5XaJBgzlJaOhGIHkCVGYNHgJ2G+pYoUQL3gGDchsmnUKC7nlKBHYh
2hwpSHKjc6H2DYl/jNEYJr0TGP7Nm1GK9XkzsBqvCQ0nD/BEdIur8DUuGCmE1pbOSDlNRmm5Ahh0
mHAiiGBER1uzPy9NJDFom7LIBjGnW8LxEA6kvMuzrjADd9MttcldSATFaUBFizHFhJnho2ql+cxB
xpyDJoIKNzZNJN4MHj3bsKiLMaGYW2eRmEylnEgGgCuSNDVcnhiTnEoySpQ6+w4YePe3+Vz1GSW9
reuOaOOKbAQnpc/ZapF2NykJnxEaQ6yaUpoC+1d8p/hW5hBjSS6FOiXgroBn62f4SiBn5vsiTefS
pXE5WhFotKOHE/HIZR6RqXBbrAU6p3Mqa9wmcn8hGbXMDwOfT3tvcADbXAMVbo1mtYy3b/Tcvkoh
wlYSY81GTa9UsAx+JsD+8xjdDMjmKZOfRYTPhADDRUfOopUkU9LPEsJ44ChrlPTCbYwKEP8ehizu
EfOuNHk398bY8E6oVkgJ8LoaMV3o4sxkV+ZTMe6agWslfW3qhC5cS9VuKLUdiPgndUXDSJKO19Xp
9zZAiL3M/uxhc0TPQh6Zb6wNzZdljTAfCn1sKaiOou2Z4w4/CtgOmFJ8LUNC/Or6a//ObbO60Jwg
MmEv5KGebH4uCoPykQy7MZZRIqT5kWkJAdgWFMWUCyXIAHIpVxvqoWVoOaqhPuvAtxNW2wcIjCpr
TtRFmHFDlcEn+tLYRTWXMwq0CIEMD0w2aElqn7rvd2TLSzVUBllUhF+ykzDvOpsmhdSmDn7AR8PO
sMtpwsMm1eBxSOftYrcMUR3YkxEmTDBo+n7waLEk5GnJNsX0Eig9c+Y3dRkJhsX+Ew0RqB8SngQV
exzNtF+y10I/BHBFUChl2HETNFS/msE8QqCUOzASm1mCZJJtJAEHUPZlq+S1HZBwvqTEoFxwpgV4
RBOewJQ/0pwJ7IyxB31UKSc0RX0+zLqlEAwCm+ShJ8k+LlUuuE4EDneKbVLzi3Z1QM3n4muVtbgF
Sj/yZNY+HyQ1mG6lygOhmcFTkYfb0ny2AZYNl6faDPTLRDZb99mCDgys3J6WGcDDlEjV+QuUoGGz
A3FzCNEQYHxAFSTXKYMHOgl4unRtiVr5qMzrGUcTOTuVe0MeMY9CsEwv5jaPiZkBzJVlxYxMkUll
5xXxlAoQVxSZHsU404uixDboJvd02sZ/DfUL9Hh+pEm8ZCs+aJ35kxmbW2sfVJeAe5glHEIyuXlb
8Ey8W0TJKeKfz3rCuI7B4/E8Ih6lgBN5U+RuDeVvoPN0BBMUjfQ/PqU8GeIgLrScAPjgKvOIp/TW
DBucDmgQQD7c38S0IzswZIQU88jn4t9tUwGx73HvB8Az4CdchYXGfRpLMLmRYs7llwRdARx0Yyhy
AsoYA4Hj+USeMmbByDgFAzcop+JBzEzRRWOlMk9BokQnonO7ALXGrvMBdMVEvJhbyl5bms+cuuzu
CZMGoFgCkitIntMk4OQm3+I+wGuB/vpwPeaRiWK4zDdhH9YamLCRwcV2opnmkoYQWBAdtPWMlTvi
gKFRqG42Cs0hPrn8HqOZRPzHYAbxBKUucTVlsbX4BCZAj7m0Jhl4xHgArLFuRGMlFQ4QWZMR8Mf3
G+zZmpslEZ1HzLBMHj+AtY5H1uownDa0EaarnQB1u45TX+O8kxoFxxMPCLgZH80wooZuBxSHfELW
/9dsyv4iipm+aDtVJsOVieZob3MjX8AT+cA2woYhMvNMx5o8LgUk2nQEPvPQrrt8hWIIwdeduFXK
CzQ4JMCn8KH+VE34guyCXk+hvDk9xWSk1An/3wh4fXZy6nGcIv3FtWYSCEnKUO4oibyNIYyxYoZz
O6dEn3hRtFh7bKaiOfCmzCjlGqmHSC3jIdE/tZah3yINI9SmbkJGJNpLDeuLzFg+Ps6uuwoypD30
YTsOx31yXdKdIWl6PpPiQUgt4Jc4dc0hBQ5yqpM2nOIiktaApG5qDQaf/ALY1UiKE/eRgu7NlzKI
V3wk42K4puiK+Lgxk6VIGWTvfUjJ7sTOlIZQKynGtC6/2zulnPemgrEN45DtkBLRpg8CjPI1OdAg
/oR9n0/giXNgn1OMG5w3LshPO+IT+3LQyEBuQdIrMp857jTQLWJK6GQRNy0HzIwtFy3Tlh4LeGEH
5QHcw3Jc+7kxLTHFCx+QV2U8aWKxj4te2o6+D93r1ZQFshvs4VfrCPrSzBO+xpbFF1wMJg4xf5Bw
jr41MLdBOqO0dzEaChojOkRiiLKrE6om0D2aNLuHuMRL56sNf3BPuECoTjGxbcVbvPk0CmxSF6CO
LMU7jkeXSflOjytJHcrx0Fk6w9kRjBx7Oz7lhSJVO6kggANnrynJiA9sFkDBJjaLQAV5DFCRGcsq
EytdgZ5QCZ4UR5GPJYG5UsQeImIj5jfIEqXwJpMe8T3MQg0iIMhO8mnymq7+4GB4GyKzU4XBAxkt
zrqa5DSiRM1yaTrYDLBUiX3JHcHxnZ1LICCzDtiATVdOH2CzZ1D9V3P9RteMap96Y6WSQAk4W/b6
nrC9tL/Gz3eBjwVI1xRwYwnpYMK2+Wa7YNm/yKXf5Fec2OxFb+WvQkqKQ1GZ/VYM75OjucXr0YGC
rPUF3UABOAHfEAXc6cFj395rg/FN3xT+5O3gjsCXMk5nlSbO5K34H0Czm8nRhqRBwxvQQ3ieVmya
4O05DeReowiSPaPICylmab9JcA4j26RVzj9zNmU+mCUMgJVWxuvU25pDyD1mr+nLPOd4UnTVD648
FAVxdVPG1vZFfRGFotRWJjSTzjYteN4lAO6qyaGHfi8jglQGBS1kg1hJrhSQUqDIGyIEhLx+MF45
ojj5qKeQSkl1qYQxHNWqnTzAhjcQ2yDXUCPjZnxQNx+abw0YDpA5FMSlyor2qfVF1lf5Ia2p0xcM
SiXgDg5nAZDkukmisJhAUxGEqViaX9XXtCAiCShR1DjNdArAy6dk6FA/71l1gnYcFFhWoEpNHS9M
EPJEG6EIjyVvq5ruDS7eBzv7OWp/nIiZbSvJUw+OzJA79TyrpZwChnuvJWCX/RPFJ4ngsYsmTehQ
uKxw1CEyQreKre/jsMWTtYjhEdt5tkYWjgquKYpkrC5mx41zX8CZwiK42aJt9/9BJkX1OjkKlaJ0
BmDa+1oELFM01wkawNObsCL4mvYDp9uTcGNAYHPh8JJKr58Yf2+L6KygYo+yiJ0MbTl+D6TYe0OK
+eLv+Jc7bfutUpS7tJi7ZSYjc0TJj84DOMtZhvAViQuYHZ74r4LPppTWMYtee5pcGGTqjxgATf/K
BVroOtVGh02Nl/WM07ZjPIDccxfuNaJixjsYhMcULu27vV+8E/CtFnN4qf3w6m93NG4BeB9qkdiS
yJrr22f/YATLCUGIMYhsO8jWydLmHCaSBfhLfAHUU93HFcBWn9IHOlLpJW4Q+0R9EJ03fQBeX5xh
mqZP4HgDqw9xS1sfDNbUL7wgo8RUgMqcvQY/Tw4y0iO5GhNULemiiBDeAc4KgnEuMip/awnIloSA
v7AMF0zUSxW23Mln0VAbCCL0bekLdicN/cY2+IUiQyA27UKUUWDRoHUP6QZ5A155cx/z5QQmjXKE
Qg/emgVcQPeByKKRhu+FfGDvtapLkEhvitLiRasB2rfYspq0l+j8ja/INIqCNsZlqHWSBbArRTfL
7rm5gooCwETu/yhWncComS/EcnAyoEQc/fMf4wgVBBKVFCyvpuDGZfqx1sHRm2e/9PPplTj1x/CZ
F9mSwJuxUc5TdpWEc2VG0E88qh597FzATzJrFs0JmF/tjpKbBkn0vhuEQ2VRw9KMacgeTOkOo3LI
kSs4RwQQhF56cHP1vaLev71O4NlhLUu1OESiOjlZn7hcfHGqb2rPba4+8ZofmVe74R9mKA2A7yy6
0OSBqRk9c1+q3QDk7oYvxw+94Qva8g0cLb3pfzd95D9zvZUddo1pG9kvBoQZbF/uSk5klbbC0TS3
u1Rfg9G0MhqAYrxzevsI1NJ70AmYjHS4zC/Bwzf05kt9zGsX6sl/LJ1Zk6JaEIR/kREiKvjKjqzi
gvpitCu4L7jgr79fOTdmpsfuRmQ5nFOVlZnVQR8gg/wtDQjsBislQWEUfUfPAWiw5EVTqV2C/NzN
XmkcaVgIZnwbyKJ52ex1Y0/GK9e4k2l2B673qMprDF8RoTF7jFqzLkMWdyU8G2gePq0mXya9JmyA
GndYij1gYYXdRZWT7RowirGAbQVtRDJUE4c0AqhYKi9md/llySgMPaeRt/2KW5besntCbOsiZt4h
T6U60Fq2l9TSf53LoA3iTvJMEFdfkYVfzc6GCCw4IZQsKOmiFh3D6+jCmMBj1qrMEzYWlNVrD7s9
rzn/op9vjKTRjLARaSoqvYEgQLLBLgFBTKT3XmdEoOpSeKNeg1sgM2flnMNecpoc6bYqjmN4ChNR
Yj6Wd9aq0Hx8DWG7Tun6EmjrGlu/yugQBVSGCou7orpRjCElaB1TA2dEp/v0zhEdIKNyWC9bPJVN
aDINjoTzhWozwIXlkiDm9rk0n+jeV+AjwHDBietO6EU7Kwcjd5wXVNgh2qRxNHr0aKVUjIXFsWc+
ma8f1iVFrwwtb3Kl7vD0UbQuprs1cmaoBB2ILbWl362HX1PKTc9xgxB42p3SbLEx6Gwx3YA7vqIl
sPhcd1fVpPqTm4pfx+S7Vfq8RqbbXfXcEp8cBeedHS3SfgAbzjXSpuE46VEMj5R+m/kAJSjN7253
63hC7clPXrVdAgVifQvVWqOEQKHBKX0eySEad+yULmETmekAXnQNDQVn68Fxct7Ccph/AOH7sLnR
m6vzLn7mKBA7kTKo+g/nvF0wGIYLuv9Aa6G0tDrCUZa5BllrrKIGoZ6uUhmKWeTHXeuMPtNdpA1o
xyxd/EOloVhZavdjn8mWrCbFkjJBEtLlNyf3EBWOFiMcIX5kWkK6VBj+mdIxQnr3MEZAxDomM7Dq
sRZaVbDwy6cFr79J6ZuMsb9PHox83ejl781lZ46+BB/1x1QAmTr5c3Po1+MHnuTRzb0OW+T7g17Q
4vngns87HqZbV+fIwEaSMGhcfA0T0CcVIKDIeXlz1EBpmJ28DTwLFwkg2nmz9BEb+F+cJ8xvqFq9
/DS/4ZpKgde7Jsch65dzdJC8xLvNLmKehHj+8jo2ystMywjpzIp1b8+iKmK2JWSDLrEtmCa6QGRH
qre3dARtB7ewEDw0N2X/OT4OzwllRtaHL2GBq8yv3ond9DKu+xcl2du4MYlopjLfuW9Y/Og3nF5t
lWP9bLZFuNnQDH324QFoG5dNMdwfWO7emxNXWAR9pJoacdRtrC6V/DxEXgQH4DHuKWbjYX6u3vtj
7hXjjlojLVb6pqaOQ1jPpJ99Qjqjokss0sPZPhP5jiAA/H2ovpPLDS4n68zCNiAbhDFRxlJ9ajwJ
hFvU7uuaojtJHkUs8jPyRwqhfEtSSPpXDypHGVIx/SZaqFARgOqYIw1Hh7+nSnP5p1CHN+ftB/Ko
/xq7ucdx6WCcg3O2dMF7Bjfp+w1XSad8sXOYu8192EQNavRWinPI1CkH+vwrILIWVnvy4WbuPFHf
tE1oI/5r/YjlBne8Tn6AD4KMyG3krJvIFT8gImHYGBxaxokeWbg2BN+MiGERdnYGOloyuZ3RQ9Hi
EK0BkqBw2o1ldS6SBXEHacfyMH+M3+MLCSXHz/bBfbiH+Mvyqo/OQbohZwhqWmUdloQ0LCNP9zJY
XDi6Z4Si6THuHmze/ODADuYb8Z73gJxlo6Ejtmzh7EuHCMQzJMco4R4xaxFw3Z5nVvd7JiBIMYsA
NdZYcwsYjijVeC2JNq3e3TqPbn8oWicE02vN6YRQWChIB84UMwDKWlIaFAcTpt4EnxOKnR+nMTxt
9z6VpWuPGfyBnQCl/nICIyGk32MOoYhufxxLbZYhk03p08ORYgHE2j9y3LulrJjYvHdNcgWdgnqd
QsYPzWGF0Sj4AZwP4WbgMvOPZQBvo487Cx8m1p9H7ivV5H7tYuDSpb6sDCk9/jW8K3DDbvketOLe
mgraGRrta9aVtlVjzW9I+46sZ2HWlU1gZUAMHzScyfbtde2r9U0L+LIPIcLSPx5o9TDEFkUokg3s
u2j4aah/Ytt0W9+uUNDgdtICD1MV0QIIeXxh7oYqnBiIp79+OzciyeVjeSIkZb3SsFm4XCk5s3Dv
EjzQ4Y2OhV2+1WP6TzhNmqpit+gXm/34DfCUdvZ2N94x6dFaPtzl0B3C9sWGy7Bc0J4EKvvyCCe1
aT4pz6biL4xZK8iELLWdNc4xOD/OoOXRsCh9B2Losh/UpOvo++lPPu6h3nMfOX6jxGprFliN0h0y
+fRMd6Od9A/HoxLJHqajJPOD4mPUUFf3rPK4aj1NOO2CDbWjHpF3B/aNsqooXgNZk9gQQ2o5I4+U
jSME678RY+42nzNB6cLvxS187/ydbr/ovzNEeC162H2CVEzxLghDmfijozgoDzqydsgU9R4fKTZc
4IWazMhnwaGZ+xt5J7gz6Lubz/CIOYxGKqQh6mEuQ5gN55AVZvb+q3yoG0aDrJ2Z6xu2bJzEw57R
WO08XHzsE60DzV12PmGPK9gADcVwdRbk/ePTWOaNrfmbaq02euQk/eSKoxvZFZ9vd2eAemQ7VJz3
sCzANHnI0OqaJUnDnAItZCu8al24cYA4g0AQHw0SzS4mXMw+oCa3OWdOnrewrksU+CHyWa7FE4f3
xrSieluWmH3rg5sNAKRSDXhMelOZs0r76b6QNy5cHtO9Q7yOyhtMZoMCl8WkgRTwvVFIZkXzmp2o
7oHUi9AUgyjWSInym9HTzcAjyW604GAr3mMjmuvrkkyTRYk8gizl4x1pKMYU4o0OQR2pIBLv7Gyp
KHEXk2f8SuGLZZVfpMWCuV7s8e8heI300SQXSUAq9H4HYTHFPbemTZ6lhKes41Rpk+ITJ0ROtwfn
TQCaHUytnJMxOhBljEZfC7IFvXMhuHFAry/p4cn2GSIoPOE0SR2rADUG1ReFfyOWy/jNEYvLdCsl
po/3RBc9PMwvm+NQwB1RUV8iNOkfYzfQ0fzl7PW1/CyZRYnUxVwzY40kX0IFu8EmybmNyz4ZUv/l
fRDJd5bnhBjiCiYCqOJ1guvwMICE02/RJVzlDFUy+iZPhT6g09N4mfSMLt0oSJwbGbS3gDGNceg1
Kfv3pEZnAAStLq9DPsS+J3eC+T6ZGELeJtuh1S/7Kg2yN5cDGavIKxck2sdkN1Dy13KRIqFlvSmc
D48Zon2eI6c9Q0ULsD0+RYs38nxyhSVPXX83R4m5vudXICdSwi/eBENk8oMXAlH8ngan/k1oeieO
4jBvbrqM7L1z6HcIh1RisAb7J/dxO4wEUdezxtW0useM4gymho0EWsuYxKZ+GyL9LUe7cY8L+NWM
98uWNB0KrXnO3zM1ao1uU0wit1h+KhgKXcJvfz/Z+d3KPHuso5VxmrZ8JJsPcN0j3G89aU5RhaAF
zVS2//YV9wqBxitRGKuxbt0aRs0EivGVeWQ8jhTd6WEMAngzrBRmlhPa2bd54jn45NziIdTDK41L
BkqgEUVsLvPmDemyqS2fLgOKURXVyLKrymzkJ2YCkXPjeGRK1QSXDL4QGPm94DWEc/F3Lt1W5RQQ
yNOSyufyMsco1rthT7sWUwTG5vJKqUsJL1nXbDGhzl7+JRbXBuLcQcEjSFjHpduNVQpVz7ckgx9a
nWAUDeqhmo9prrov0HbOuPTPXsE6yQTpLpwmmp+nUa/eIOA2v36sdCYr1VkpgztyLbe8w6fvdS2W
3+rkPnAwsj791rBkei4oUeGP20wwVwlLs+rvF1BXBVsTfdYOfeTdO5hHJLzm5hR10zIST5GeLX3g
u0Tv7VmtOMSfxLYEl744Jyys0w+1/JIqi6M/gIaME1COV07ousQOIAfI5PLxW/wjvgCbYgyB2cTy
MSbGEkcPfD1ylSh8T8yrLB+Rkrcu5hNGKSMT9TCRiE68Wg3rzRdTenqg2I+NSPiXIgim/9ZG/hc7
iauzmNBqALyFREDnYSUb2zwZvGenRQ0g1bxesKcfOny5l3mfHUGWiYOYqqkWZ7esPekULqsG+LZX
ekrYMHYBXRMBQkC3YikLifFG6VWjpn0fXZnFULjYJP0teLTNSRdp7Bp2cWuiMxOK6UDTLmY1mEHz
r2WK9YL0lmgBc2ORhxT6jQdOX0F4wJa96X79RusAUNsGS/6jA/Hf5WM9cDcCOBrt0+vojnfUurNz
q8X4qURtrNrxPWoZHxpmV/bhY2FFcjyZndq5w2qH5wWJAs3Smw4cu6Bk5j4Si15wrhDz4cK5bU59
pePX0Z4l/cop30enrBp1eNgn9TNsN+zH391/Ty7xAVw2ozPrIX5MMIjgmYAg31fpREw7E23a3i76
9EDYllmTkvvRSpj5fqUsHq+Cirj00TtlrxAu+7o9uWTHyqsnwPdfNbyxnEtri2mXcP1Ks46aTBa3
+mjug9aO5nPq57TxUz1idmxjeoa0QOdidWA+fyyuAOuj+jShQTbssw+dljgWVqQzX0YJt3kZzWlK
Sm3hkgkzp4w/4Vx0+NM5vVLMbv+QvfySBhLyuubIvixQL0uabehUGAB0tmdIh1S7XjgOGnMLd7oA
ljn8OvIJ9tQ2r05CtY464hz3id7qFV5icd+gjra6TY6j8wi9vhLqW27pjZtL1nRG6+ODGDNEjiMY
5C17se1uaWx5xAs/JgsJpY1HHZFznmEXPYni9TbPDAhe3lmqLRZ+iIwrlgzWCEogNS4SXCsxStnZ
vlSRKegexCknOEW9s1++QTpZVy7eK7gHODUsLLJonkzezT75V9NZJrhEI9BaIQLtrZ5GwthlVKD5
x+UFLxYj240rHuIe8tb8y/RAuZGdELYw1RJ/EeXNtKwckwhdCZ+Zd9PL+BaRpZPs2EfdkGRWBQqu
kt3ebOuWhmLR2afEWdIepIP+2WnSSofc7MEf6WEBnH6IGyvqn6PjKAJ3plrRSJRpif/djZjXIuJo
3P2POlkMnvaFqjQgG/gyXh6MXERWB4/c9IxlKnIgujS1oXkvom5rVJzMz9Nd4Mv9cAhZtTvlzB6l
vtVTN79wGwcvEqXRnvcW9uESnL9xwe3/+nf2TAMhAklMF3gGTvaHAoNzbRHm3Q7e7ppedb91iWl1
iwuEug+Lnbv/BIvabOA80COS9sqOc636em1OW3hB1cb+knxUU7uOLrpZgEJCOuRuKzP2rT9C5R2o
6PlaLIbOY8ugOwdQnzRLj3qa/+r9wZOv6UZb0beWwiculaQAxd1aHIVXur9blHBpTnM1vyuKrCqe
OlDiF9EbBTJljcW8nDw4AozA5rBNofiuaJNQkWN9oaYv5hVoEy2QhO0JExza5GLOXvioY8j//Kju
7yZQ7IWqXk1fU3bLW96w9G9s0hlSkD2rJr+EWs5rPgDmKT1M+NoB+kceTyTZMeCY8ltKu7sJL/kl
X+/Qu8k0oUlAZb/hHWsXVI9/72BD3v3u84Oyll3w5juqcCbM375+P5fdHTH9d/mOuvEbFJ0NabWr
kPML1f0YykFRXvodi2zF0U3YMX/5TPpJyFcyOkiZaLpqeV1ND1v++//XPgfVAsqSN6lDjoD3sJ0c
Sm30WuZh+wG8gHmMBQr56Otm8RcOLL1aeCHc8GY7qOvoOG3OP+kVI07k9T37fTcfgL7kc8nnavRe
ZjNe/L044aa5WyrravZJXmjZmiaJ3ydpZrXLZu+d0YqUNXamKMPQ5qpWRQcSHFcRp1fWXTpsyB7T
L8EvTV8gRLuq3waCeFHP+qTNrAkyS12YxPHn8cH+LpJBUwUkIkk/6ZFulevv8JN0rDIv8x7dW1rZ
KaepS/w50xcYp5D0M+uMaITq0q+042ujXlhDwaW8rdAHTFu/21QFboGGoeDepeUmOrM2Gs9u3Fh3
4w6+7OSU0tv4Eej2JW+MmprxpU6dgQXL9qTCPn/SS15EDdpP7CnG3XL5w4bdDBq/1xj11prfmS3Y
WLeLqIgeyERpFjbuzG7L/fi7t3AbRmCa7sfSYkPqeW+8E9oZSFn8zHlXpqZ7utBAgvW19Enbkluu
zm75hw5+kZ7d8i8tV+jI0JnJSfR8HArTG+1v6WxJP1wd1Zce96yGL1I0+LIWfZCxIfi3L502n6jC
wKOQ8gTIq1M5iTU2rWYHLzgL4QE+i/i4krWXwMRxI2zX1h1F60xJGw5htd+BRv9NW5pTuA3+IaIl
FA8/T78Z11lBIIwgokYVC+A+r1YtPBmEHCd9oZ/UI6VNloRIeIIdmOILuIfCNDGPhFaIFLAdIucg
4SNDwdJLAXcqbZy4ciW/RReyIElV9o6P2Rp8X/uYkCcdk0uEmxWKHmqN7gmbD0pdsi58WVpI1iMw
L3zWInEJa8R6yiuKVZTyJJMzX15F7Hv61eMO49MYq7H8NG7Yi5TvIiwBQJMpmyPGSvX0EOFKZh+i
ijcd4C/xcSQ6pGh8wVpoR4GlsBrxK5BgkqBQeDwkuIc5MSEhj3ymFMVxNQ07thLfAx3AWs2ow3gv
fMEIbemScAddFVPyroV0UyeDppsEEk7Q3Ej3F4TrRKlWkpGbciVHVJCtE+YEVX5yxe5KZAtSJ/Rp
YkWRD6s7sZWTl1KvLYWMsMOUhxxVMDlyQt4Oe0IuHan1cQjxixprg0RWfiB7luskCbwEnEgN2NtH
FvSskZ0wlsOviop2h5tCKIyJliDIBABUEMHMAxIePkLM63a8T9AVytlk7TRfA5vhIrHsExWMlqNM
PgioHdc7DN4Iy0knPQnlWWKx2GmLjx9MY5JuPkiq7790m/QJFybSUpz1rBM3jD9UExt2C5mGwzfj
T3CAmk797MUlljzinuvQXcXujEvFzdXTKgccegUVaR/JBtd+ETa4LBlHhiiFyxAIni5lzR13Xifl
bJipFje46w3uaUaXi0wue7kBPfUZOpzki1wT7heuVmwll5i98mMBB7gB1D1b6WbDmI02H4PvhBXd
SjU73blU4CDwSTZ75V/FZ7089kDlkxFxl2/Z9a9QR5J0XNazEhpY9zeumiSHdOBNU0ru8abrYzzE
wZ6D19XF5KJO7/egieG0ZlA9veYaGDEnQYMQ/nxR0mdtn+RXKgT3gOtEjfycd/178NlzOF3m9Fx+
2vYrCitQGaUhyJ3kXo6tjJCiuF/MHd+wC7wruduBrB8WDL+WjeTPDrcu9sUwHknBWX6EZ1bMEwy0
yHu0h7FaOPLeMpIsPLh6YIcjBe4CVLIYp8sM9MFRI+pA2D05YqapfiGky4f9u0IcA0fx5ZdksAvn
pFjqXB6ehfNw6qRO+DxCzfi2UlyWYVMKsj6JaxsbYmoKnGadft3ucL+9IzpgyK/SsmcsoCUQwSAQ
Wx160dclP0ZNjTuOKwfYfEpR9zRlcxjuvmS5q9O0XVrs9EQAzuOOMCy5rdglf8+oQQDDYLtBxUYQ
sa6M/ZbXdYrVmcuZdTF6AeI+W3wGN08zHjP2wUVg62JJl4o5x8O3XK0DNXC5itA7XHokqBGQxRWT
zaunwEn4uvttM5HX3HmPA3rOvnFjUqfcPEZQWCfqnCO/kYTfVliRipWHDG25km36JqgRV+bTXyC+
hdvjFxOF/FwfEbc7O58mHB+E5/rHOVEYflvAJMVRwJLGfD95TrsU/YDbu8M2W/PvgIU0vz9uP2bN
GrM6hacQBTun3rHbw+8AV6Y+d4Ia+tMpJg/nECqugnxgwOVU5srgO9hvu2zdHnIb2gZvidlgzqYr
jh/1DIcke+E+NRNljg1Sst/ufA7767aHCmNivz1u6wTcoTLqhE6tlcll5KJ9B40eyMPV4zgJneCb
7ayHCnvpNG1suGhcmJjv5ffcBn7JbYBxcBB8hLvVmPBgLIAkwOviOm0zb395BhlnAM2Y15bWv1v6
nHE72wAXUnCUWQO7Tx4LYcjcvSce+enzgyNNzx4JBwliiNswtSxjwYFto9kgsv6Cp4bZhsmbtcLM
oC14vu6PZJugO/OpfmKEyhIjK14KKiI6OOYuPDBZFGCRJBTbqGsGpLGS9n8sYVxO1jTho9PF+Gr2
/8SkGfeYaf2TnnApWJKhTBOLIuxh+bANTsDpxG3mGbHHhc3/8q5LH0urHGJ/loEfwTGT9fsgRCac
0cgcmeN9vzXzWRwFvQThlJes1jhlMsdmwFmF5S+g7iWFA/WV1QNUSvJByTRpRcSWrBkEnweDAuWD
Hx+pdH7zbJ+wOYRX4BqYwrIWkYcCKst64z+hUi9Zg6VwC7FL7FiFL5fBx+aVrIykiCx3oPijkf/E
G/HoXAa+bA4+PaJ0Jsvl0Uk4/Pvwmrx/39fR2aqwOgWUZLEbtfHLgwUvNpFJ8sgOgXABAeSdpQLU
0aT9J66Q1sGb07myAnVbuGTn5OuwHGu7SCM0GF/oaPC7HOYZt9uHoGxPI6mbIWyIonYfsje5zQMr
wNqEdYTa6AP4gxklyHJhJksp30pAdelfYcvLqfJIc7vOBAdgnuC9hjv6AjhxEBD25KMZbWhEag5u
6kSPSTD/fVTUhU1HbZB5SLOFMCYuoEcuxa89Jf53tgBmwh+TUAYmkUD3bxdiD7VnI/MNiIaSNEtt
ec9aveH4sEqUaR9oH7eEnt2Gm2j+oZUkC+HhD5u0MTPy0tzAfIN/CMubJREe4HhMM2SjZaC/qrCA
uyJsS9PY9Pq8P7XxoRNdyBgisVnS1ciwaaRmigucWaZ45Jkmlhx+kWGtgF8ZDle0ANqlYRPfojC8
hBgh2DlWFfqQVySdTzpMQcZJjtur3cbAAn85joyiam/c9KFW0a8IboHjjn5KyxGsrN+1wSYKUpeb
2nTaaCcdOy999+m84Fw9rBueb9/4n9UU3oQuq8hvluaJ4Swxk82kSF8C6AlOdTNhY1YYUP3hD7iR
Xp+HiJCSe5k5GQ/cnZAju+Y+kYIYechUw9wASsojyBq2YqHvYpRPoSiZ4TYOlTN/meLEZOO3qZk0
J7OllQeLhgkz3M7jXHy0+39cZL61/0ISPByXhlzQfvynYhL3DMWwiOYhYWxzuWN+9Pal1xGugebH
/cM3XXd2pvhacYuQwI73Nn4wLpNIw4dqtWWZsyH60MiJrsp4mOi0n9phCSivWVPc4dkeXqyCAqYz
lk/GWYzqdfBXw17ZmXilY6aiwj1iOuJXbNKFrezER+m3jRWSWKcYNrtCtSg9qA0Ut33VlmNx8Ew3
6EGOryCnGxucAO3aTTro4RPGW0NYK7OQTlZPC7cwW7592bPz3+yz1fFTbwxK/JcYOPfJyWeQ2IgL
7JDrNpNXGIazU3EAoXpcjtij5jYGWP6FNo3oVjY/uIV2OWLPvYF9/GsMZjrXXe3jn+LGtXjh3ye/
44npRBbiLGUzLHejmY1r1uy3Vxqyl6NHyIe3puKgJ53uZhxROMOj6mqEdihW++HMiHlpcyw4ljg2
W/IhF5/bKR4zat+m19R5orkmRi3un8tVQMKC3RUWXuDX4ceeSYMjHKc0l53KfiEJfU25JPs412m2
xgHyAZy3zYfz/pwLwXd7jKt+v+LzOSzDxFmLn3MacpD01OMQDv7bmvUG+z+ugtKXw4zdl60n+KbE
rm648QkzGzkbPTlOvqAn2NUXf9RYVtRjeB71pHpbEBsoUUhPt8Jc7CxtUPrqQEEnnLQS+rXpwzBf
eC/TVuffrMqLi38kyq4sFQLExalQy+caoAG0iBLNs/P4uBcaH51jVTOLHI/0l7nwVhsSuJRnUxtr
SEEBPpiWpJYgmYoQo0lKskzxsgzdDSsvltZ+J2udCZCJneEXs86wWpDFWrjM7o2ybYBVdqHtg1gw
795cSnnYgXsIjsqBuJJTPLjyXEtOBCc83ix8n8DfH/k+5vFkGOQN3iX65vAeTT5CMgWWXQysEdUw
zT5vrEf35MkUsZsfrfvZWOI8yurJimi1xvX80lc9WdModXiNGMYNZUOm7HvCOi5F4UiUJRSn0VHO
T8jskNz+BFcls/YX5i9MbWJYUq5lbUuxyYFoEUWvF06vssbQAZk5nYxYcpiIq5hxkMw9mM4zxYWu
z0qyDwNIDcEEPRwik03G9H6zrttWks/MoWkQleYM1Ia7p11RvyVmlf2/y5rvvWf69DuT5oiedRf3
yPTdxIGUGpFN76IdU9AxziVmX6WoVxC2vZzpPWxtcadlPdxlcFB80a48qNMirMtWzaEY+RM00t69
C0OUScsI0ZRB7J0iBwcSs4sRyhJgS7IL51aacwQNyJJS6UIQzhQ7nrm2nynLo7MUC3hwX0rsYn9y
MNbB9kwLVtjr1JeB6FkN44qsEpuZ9/ZFwhpXQOsCzsOtZOmu4f68HET10lkXGpKzHkh7Vz1rM15N
ivmU49lcQSQIY5wF5ktd+0z1OUMNhL6sZyRERaMERnzDoYKPopILjGIO9kqAvw+EV4+9iEAX5iwn
CYcb5jAxZrbhqtFzldnUZsAbrokzIPMDbRBC5n8xEBWOHNA55SoGorsqvWk0T4qpjGwo9T0Dlrb0
7R6BzCdQ0RM+w7r7FlJBhHtC7RH0BZUCcU/wpnDQgH2F0c50TsTExVZXP72RI9o4MTahEpA1oCvM
GwxIeaE6aBnbLmeEih5JJWKHL1uLszDYr4m6krKXVEGgbwYRoDgBKioo4hyI7pw0MgwXy5bpJEA6
iu0BLg9fdnkPpR04KRZqfX1eKshvakZM9E11EAjk+/CXYBUWSW+krT9YVO5p6Kzh6vYGp3C/ldXu
9HVbRwEU7zcLsxgr7DlojGjdCfmPsj28T26+2YYDI2FRAdUJB4hd/MJiggfAH9y8+1kQM7+BiVwB
1GKug6k1R2AokmCkL4c2op73oEZNQig+xQpp2P/Dnw+tzNjy0P/VYyQNEBOCSIRysKWXWZauMhjR
KPc2voMS1hq24DcPkG6J0phuIh5hlWk8ndA8rPYBhgCBCHOPohhEYdiaT1D0ojIE4+vfxh0p2+fX
ZJ+oFaKx1M641omwtTpMbd+87GcwtmTCEpd8xNzIrlGXcQTJkrB584LpIIjNhSSkfHvVEsyIWRWS
8VhyFtqmusybmZtu7orZIX791XIBulKq1inczSdVA66DJSNIpVky0+gTuI5SkuPMre7Bk/bmezBj
4wklbEf5TFR3DIwipQhHwVMrbGHSUPGUHvCl96TuhTrZeceiIzBWBHI3+kmqhAyxGD7a4zHr3bgy
WfY+k799gLOtOZZYQxx+8Sem7MjCc4y/Ww3m4M79bLs9I78ePG3QXfS1wZ0gNF8JTLJzW6PL9Ge8
hfVq/MUoFw5r+Ha0CDI4b3audkWlvBddaHLp2JgNo52GpcTjToyP/Dro2uKCJpYF0NSx53YrB98M
XAMt+mXfabpdMGEwrtl6GlzsAOcE6gWVc7GtAc88q2u1FbPfTx+GLYQ0+wT4HH2vLG9pKshASYab
YlrH0V1+DVIadISEuOSl5OP8JZ9WB9e2k/eiXCN3Rd2zcjtYmB5ZZO92SSLO2+wVaWqb3H8ldMOH
U5qCFFFN9ntQnMS4Wo1Ll6KbihAfy2ADHO0wzjZQoHzxu07TdrJKYbPoYc+mqn8w0/RlAlSs7qxd
9HkBtiGlTDPJy3zXx0001Uw13gAUpZsU1SUncxdcsuu3wUWCA6cmfRw6cQ+HCfLtq91M3itOvJV0
rubxCP1AuZo9Jm2Arau3EaPWPMw4LHAh5FWRqsHkZNgJNUAAXHQVMvEjnKRZSUKg3k0bsTB/fSMD
rIPn8mhbZ8UWWlRhkZ6D/aq6gIjMgQJf6n61hEuQs4wK4GhsVruwxc1w5ax4RsQUHw0SYqncYGk3
GDc8ciV+4G2rmX6y/fKLkstD5MqqDylGn7EYVUbKO9ipW2F9Y3YCGDHYghJHsMxTH4FH7CrQDsR6
46Mbt/5n2LRJdJdqKGV2nBjwM4Q00wORCJD/JI40uFv0mzxVTKgI5EQ8qSRMv+imfB/xSLiLVFJ5
ybIhj0Y9VijW++7omDdQzD2Mlq+zLCEBclOXy3rMQSKCn8MC8KnP4ZLwUebByRK8YaAGsHVvg5N3
TwUKp/5FSERhkGHjqV4zutKf7o54A75e1418vP8LWu+AhGpmhwko5suDhLTIuc+Al9dcpMgbYHkw
XyBePd3whQIKSG1neemT9ppL7PSp8MOEOplfYhewsqm+vftX3xllV/iFcaHYKUAfz6+f0R7DddOQ
FdMI6STrMgyNtD1ceIJGpQ8np/VsTgohbsLIZiCqC1k+xjO59p4qLrMz1n3DF8gamhctRW4mKmDr
p6MdKQE9GoAvlsAufeAJuibUFLzE3oE8MkEF6LzpoC2Egpd1DXFtmcv8S0LuMM21fywGJfCzNHVd
XAHTNodAjHo1KlI/sG+CQlkWdKDeA2bFzZT+CLHwY1Y8MqJXTm0zplMpoRfGMCR1tlnY/TFJgKja
6Hr0A4eWaGvKvjDtHAfCrkV0FYG0cykfhCU9ZqsjFiMSPxbmHL7BAk4CkWFt4t5H6oUPQnOwGLej
15NWzpBiO9YEli20VkJqklbZHa9cYjbsVrpuMZIw6opzCSJuTiHSYmEd8UzTyJPIfAPNJ7wHDC+k
SRknIuRAd9M2Ni2MamOaD4Fp+bunUMpEQyVstR3qKXqDErrvIcPRbuA6FIeArzwSX/99sdFxwnEo
TIRLd0Cqh3XIIAO2AMKuQhoc7UcLxVWn51ELXzykbEeI9DyDiDUylasAHWmfk3RjVax6Lf9yRQYv
0WIJ5ARZA7eWrks1Hfdd1u/pNKoQK5LcZ9DzKJ3woFJHaNFRG8trDXrfiRQeYj69tUXGsHBuVoum
8ci41PjI8L8H8MoyFtBRd9T0V9KIvMeEJ8CgZtYzIAC3669SWYQoG5GuwAyETWMu1lIakLmxHL+8
Hs25uzP5oHsusnKp9owoL0klQ1KKF8BgdJifdv5lQHmcwXYIKMX5Dv0iN0pAPJfMr+kzU50bqNZi
u58deBjjd6wQSkiCIyak2xMRIMcneKDL50YSB/qXDdMAjyhxguj94XgTx3ZNGasE4GqIawKhLNol
4CMBCKWCN+JJsWURRN7J8IMBAz4CugVGlowy1p+KGg/m90vwE+ope66qEEVAB0/jm6jVP9aSmQ+v
iM/PlgSS68sRb8Qp8SKJEslJgBkJtAUE74xiKo7LuRwFbALiNcyS8EfePqmZTogM7cmEUjSZgX8S
0/ihVFMHk86ap4iMVgyTyaUFYxluj7JPk0cBf6U9HFzB6BxxbZGyqhhYC/VHIxhZAr+SXC1muz6H
K6wXPS2GKHRlfQAWhTLLwrBK2zNBiaGdAjLpBOcgm66UR0kdMXkMaOzDnYGCK2Cnc+lDGaR0+oVh
W2NA84ir9X3dtlUdX5LaTLSXARP6iCYy+clRCbcTenvUBOcjSmnoXU5EcczhBgurSGuI4BhtmTBw
eJqeMc45xG3uYdNuW6+giRJQAuFlm4dQ7Gp+vjdzBwSSGeudXWBFDZpRNVTpeaUYLCk4OKSiDFaJ
1pOlttwj6IfcQ9SFQfy8Ddm8zTFY3/nFkU6IONZAHw96ftmmu18RdeMupfzZAgM2cbiZz6Gfytzp
3yKfEYoVETfWmiLwGz6BFcboxjZ3vP5R5cyv/RbKoTUGwvZxUKHy1RGwnYZ8YnjHuLjov5d3CHo4
K+/HOPzjYTYYEkGTDLAIW8cxFqThw9vT3+C2pOnogHHCqNotCfrndxwPmv3mgP/REN/s9uD0Fss1
B5Z1v4FKGUrCBx4/pfslHVu4aAZV+80T6gBWKcl5I9X2LV1Mr3QUP7sI5s2t2TeHbepVdAM8WbUB
hyId0hgwqpGaNFLMsH44G8x3DdfziyOjcns3Gbb0XMDZJUhICzTn/detJYShKzpyLhtjDWDfzrTC
MrNK502TWFrEwTwYSf33wFoSTlATJ0fYS3tfFO4WVLeXtSBM/YM4LKZo5NSMnoTnqkjxvcA8BhIz
wZkMyE0akm8QEMlcRLGXKI3ZnuRTxFEX3S77sCvtquLp34Ao01aoGZEm/qm/QSlJ4zJi0r2H760G
OSneYcB0mwg1jdUGxk9cb0/0Z+ixbAqfDZ7Sz4/W0uWwpqoD24jewbTHkSVKYA6SMtKhY9iSTr1v
W/SqTWgIWKlZ/3jvON/h98pdQ1EPm1D842TFc4lIGajsB2+Lo9mWN7bnWDJ8Eum3ie8aUhBVrCdn
0qgYteDP4BMmPsPlMyvc2sW+NYRdA0cfct+HadIhNPAhn+Mowxo4fbKvi7f4w/9t0nJlbrjBDrnl
ePy88y5vysW4G01ghDnXzTABSjFsNMdNq0UvUlK5O6cgJH5SAlJOxr0cSTClbhKRyCdMqRbCR8bw
JVgPsE4CpDMZIAWxEt7c3Xw8/oJYe+gm7pakFuuJiiZljS8UZT78kAdNkknGuIU/+2TCbV/OAUiI
Sfiw6IZmyhqY9HC3Cy++hDPs7WNjtVqMShfK/iZL+U1ceOCcsXSPxy6CnOWfr9t1To7V32r+pJqd
YYXaatIbRkdfmUIQPdFejmTd7rXgKPbgwareDVnwzVWD+oI5I249SvM/ls6sWVFsC8K/iAgEUXll
nhwQxeHFcDjOCo6Iv76/ZXV03FvdVaccYLP3Wpm5Mq3wQO7sSSY5QNqeJKp+oveqcQ11ZsppLa/m
6EjC59Gp4b3DaxsBaXrHUvHj7049hpC82NgAQXgdNJi4mZXO+T653/0P/IyRdc6D+yKslp1Gf4c1
cXpCJ10E+3bUJBHgFh3O7ufG4l68+b8VClBdxLAgPg0YQiI62mjQJxcAvrv7AIX7osU9BGBoXwuk
mNj09GrhD4SKnX0dl+MEdezCR7GbdxCrmh3/lTP15z01a0+C5dvej9Du7ZbllANIz2IAmxvM9tJ+
bBv3sE3+2HmqzIlk3QPZ155f3Zx6WmjOSUH51as1+/CyGmDvO7s1KdPruI5bPW149RE1YRjrbg59
bfLpdlbmwT4o/hkp25GZOVQ/T/T9p9gANzCcbSPsTjtfd652VcyK4YNVzH6GgIKH4aO3Or6gQXkS
NcRSq6Y14633nHGcocrHvx/ZxF01ztSn3cJOhHNvqvPbVVA97M0bJylM5q03Zz+j69an92V5Wgra
pbweGoTCouign5tXUReHUSwCmsV6Kp4wRcsz8FTM+8yckPsJvLes3LgqXZKazYpd82o41eplenuC
oamVq6CgTib3alBZeFnvGva5ZedtagsSF45xfcEpSY31UVElrXkzqolgwtRzqVgdptkIshN9dvDX
HpOn4z47qKStC/YHxTcaokbXwKGiJkJ54s6tMimsxc2C3SPMLZqzkfEwR8joSmbnomoRb2+YyLIE
wlRnjC6LzBkwU4rc8GWTarSkrmxa9m1w33fv1jnQS6/oWMc/jQJolO46FuaB/HB0e1u9N0qFrLVS
RzK+DmRNXjKzbO5eDcxqfF1++Abgub0C7QnmCuyVF4fUY3vW9lXvvjRq60OHuiWs9nxlLju4PrxF
X2M2zQV954Ui6B/TPy8NjKQNsSaxDM6yU/SNgLf7nX7j7n0BG7Af9yERLiErrx18mH0Zmd0n5Ie2
xjPmvT1ewfwrR/OEd1M9zUv84egdymzQECuDAalT7iF8OMwxwlJgfERrYpGB8SXNwvWGFmzDktu1
PPeSyA1Y1xYulcEUgWnTj53Itq5nmDrf8ti453MPghjm3F1CV7wjn6ant7ci/BKxYAt6LgxNmS/6
fMWC7wMKBCkDxFH3J5B9dJG+9Zesb1OiWyAr7PHdjqA0wE0NQpwWmTkXPo0EWghMyEpBVXTAemlA
ifnENeIDQ7df/XVATwVEw43LpY/8E2whXP/98HkxPPykzDLfXfrIZBYFexy1xy3PzuJ076cvsRfv
NhixR9mP8YGnVDZzb0Sj0y+5V7osCU1SkPVtxdPz6G+zFhK9jMG4c3erIWoQaAmXSWyJvCzYYzFv
B2ZYM4S+ZZIvTTFoBzumJ+qf+pL0s91UPwSTI4dR9u52qwIilk6qjBauKAoZUpxtNkWMIxCpy5X1
LMg7ujGdeERSWKBkGASmYR/HO+/AWOyDiTzOK84dI8QEFm3jsdsCT+XtXpMKSm7HOLmywazXYtgf
HTdmQlpwoMZ5+0e3XhkVZTdFDF8RmoYn1+fJ4Atvf07+NSeJGVbWfr4jtWRP7c0ppVASbvBzznPs
yRl4FPN+Dhx1uE3x+XnF4g9IyaWSFs8GzQxuDDJMUd4eGFRSCnMP/DjxLVgqBrpcRTI/Hly+BzEW
zHGm7bDjyqxcyuun5LykvL+PKXE7iQkk2eR4L5D6wb4yKWJ+4Y0VTwnuXoceKVJVylWKY5YrTUcR
KJ5uNef5huOWSdNy/W5YB5xl96GOp6x4ruLUa1M2YjeQ72r8pzifPZWIb4XxRhrGvnjIbvKFS4wP
QM0Pn7rYgyGABf2xNeF5SoRZp6G3wgSkALN80BjgJiFL6qhgWw4qXrXjfjNextykJMpj4ob6HThX
cMk8BwPKO8xgYvLfdqhrA65GTKrBA32riVfUrl+tyr9rF0vW6OMq0T64jZqeQprN2f0XW/TRSBi5
3oiZoVsyK+56lkmZjQ0rv28X/W0Vb7nuJHwxv8mq2gCiP0oXF3gJ2nq+3eawUSHcbQ6/g0189i+T
7+Dmbjo2MfM5R9fxnzYYJ1f/BUxu4n+5cM92HXBzuixfiql0SwLD1cb0SnHK+a1f4lRRE2tlvccE
i/BIwWFTYPEoE2PHGpF5V+w6uegBiiyfA0JMblMWrIM2lzIopfETM1nWwuZopwYy3L/rH0ZSrIbt
LjuTfiVWtC+ky3Az8tO3gIUd8MOCjhzdAPlvRYJXsOhti4nppHt5Qf6bEs3Z8kGzdLOJa2quXD6H
OWihC45z0N6Uv7GXo9G5dlmv261Dm1p2s02K/X/IzTp2MfPkbjnBOBA2jx0iewQqyxXnbxaoMUIp
IZc+xhszT7f0p1WqcxqCCEULIlQyKf3YJ0W7j2O4lcPqwBb2nbk4LsLCxHpIORj/7OP4A9at2wdD
kXE0JWMlhj+vPvoxzOZ+rQKi/FOOK64TA3HTBdtSiNp8PIpWyi8Bg5ileTpgXzhr4qWO7aescDhT
ymGCFlwD53TqWJ5VynhBCWJ01RsanBuIOKjSExNCRqhw5pc/Fluki3WXOQBmJuYKs6UpZvYYilYc
XtFl2GR+rmRm80EPLWSe8JgG9JpBg/romkSasWqfYJTgATIRVZN3qZNwXET4EUHsdFGaChLMFGhA
ASBIkiRHtqIOTrAMc5jsXMB3wJk7eicR2Eg/zjKCvRGh6wcUAwe9kkax6F1qmo2X+54WeFgDT+B+
xRABcQOqz7FOT0F2p9yGPd70YjF/ZIdgaABjoQ728Gsm3yunWCr93bBFBC7fGhN+2Kfv9IikbKly
OLaFT3OPYDh0qRE5DefwlNcM7x56aP5pHzCiFQ91NWry6syPPLb6Gg5N3hor1caPGVVtY/rWLONn
Y7hCiw3UtYKXI0SJnuAJmkH+AKbE2O8dllfccJvM81L+4FpJSgNzEbxFt2VTSwZU8zR6c3PNcJVm
M4sr9+Dhe20+JRd6+oCDSBivBzL2WB7XAc5NrxzlEx8HUqz2HRYyQCFK2hAWVLEITOUq0xlik9dz
JGvBcSAFO2gFrdeWBtFRcKinTgQ4erm8Nh+pyzdBbkVQqdeMpDMjtOBnBZG+apuL+7iQdiAgDQzs
kOkp0Ba8uCSaga4xE9tA7g3IoeyNHHLY+XpT772A+gU9alV8AIfZnHZ/HwpWSs0FL3V3Wtsn08ZT
cUmbr1pL1a1cYovzmkDD2r31LlgqsTZk6z8m9zWm++N98s0WJic/tRwzlxR/cTusggWggxjZKhhG
G9nvoRDjVwykHXWODsCGuzQ2x7fb3sBb8u8o+dwOWyln0GXF1sR3JRvvT9AUTHI6GA+YjorbfmV1
qFJejqlQflNNOMe5GpQfi5bx2dXiTqBEds+I7vk9t76R6KwonUTdMkN25U4+9u5g0WJSpCdHi3oN
xUrl3UjHaduJhfinZmQhiOwZ7BeCosXEoOJBh0OaGE6QJDyRBbegvUnNAf2uvzXoXbcVDW4gJzwJ
NW7L5aYUQxYeZkPz2g/Y6bBo3bC9sd+hC5HQH8ISqRZwvu3YG/gT6gYJFWhOyN8h/0lUXu4RSKk5
xJ6HwBcdbwObOKL1iZ/8OQWFGW/HeWIfnK0EmzoA27LdGLhZ0FDLtsR1IjTPObuclfiC0jObnA1U
W+QPHLLgktnXOUrKnoVkBy0NpeKAMs8dwxzYriTSjSliBUTcY9jA0C/ngWQligoqyDhuyaRJc75L
HdzFVklC8ZY02p/amkFF2r9MPEmva5BkZSDEilQkU2NKWcPvwSuCHiU9JXqExF45EUKqZSSZprUT
RXIY/iyxzj65a9k2YCdNt1k0FqcIOaO3W0AxACcOw23GyYI133Yrhk2afEIp0iCrY6iizQbJA7+c
rCzlNOFYkWMN/HODu7rUYE69Uman7OTgAMkXMLhW8kUpnXjnB4kY3WWPPNkZPNtkQpE+c0EMZtzr
I/48pJj28DcKEIRxgvPpSlahlH619VptDGsTcIqm2cW5ecsow/qB/ZLjkBsdGOMP5Oq45oRVQt4S
6MHl4s24SOLScnE42ndO9E7PwTFeHCxlu7PbqApPA4kzrTxmIp01IqpE1GYuKhHY6T/4OcjuWYJo
iDTCcca3OHCNLt4zzTjwdVlTv0K1YllRsPoZKWXZlmP/RUCgWPbjdiyu81xefpC1xdFPyRhssyO7
SEopWLHZM8fJneeLCGKy5bdzqk0+dNmlwKAe2o8FZpXDgfIm5o9kEW0EszG5M2B/oIEkrko1AyTi
iGxuVjlfu/L2vZ3mqFNRhNm8diapPDkWJykjeURAaAzOTtlimY9ir2Wx93EybSO/6rZwroZ7jq8o
9ndOvkn3f+IeCnj+As9mfIpPjo39Bns1yxxRxvMD5sjgYdyw1QRKKCipnP7UMAKHG/w+uPgTO6u7
jAuxG/l5zlt/OMM759/PCO6OXevq9QOUC06pOwHRcpoicRWzMxXWnwnb8+CTrICuR4JOCwApmtOV
lCMoPs6egpchRTcvDI2uZDWRKH6DDAsxib0+osLFNJVKQyxZYRkEHpRZ6qaNf4RLLHdKNBAEWMP5
J5gCXxRwsIaxl1CErlhxvNH5rjh9fn4bCb9Zc+rL0dl/bJuVBU/8jSbQb2uo0g5+myJs+MavP8yS
wY4YFIJ/d0z4H+pzcH/7lMqAisywwmf8zG5wx4YnxLlkpcc4iOAyAbDe62A4ecKRlAF/Lou4vMmv
gniKvTYD3lwAzO0PS00+Kie56o4eUHrs79mhZR/mGAvCuLbgcn6iNWZjmfiHPA0vf6Bd4vMoEo92
rDvn2XXw6ukOZMJPgQZanwkTbiDfPqQ3+G6YWb4W5MQbZbykkGBmSA4l7h1n7E+xmmaM/ua/uiJi
wraPH206yGi/qMXQY0DXC1qMgR9EBy6YYjoHTgP3AKrc7RD3fqDHNntnXFjD0999pR3RvC/CBexZ
D/IPYxHP+sPsVcxEhvzXnjHhsIHrZAntYE7wpkBTblPzUXy8hofAwxhBADbuLVok0O0alRieH4ZX
3G2ERHg14ydYczU5/YUlxARkBUzHQHs5MpkyHSwiHNi+2ElSeaww5ioiMahoOLfhibHtOXPowsdA
nh3xHKj/hFvZ2zsWj8VtFRIH4ZXliqdbIPGhbHLs4zNcrw+EPDPNIsoAwZYwR+yiuQEhWXhEGXiA
B7wqpteMU0PXiYagFf7t++Ehwt7gwrwRF+ET/yHV4o7AdnLRRyNsrK3OEqgfQhfhGNefWh7+llWB
KXRXprh22D/j/tyKxC0VrXgnwtlk8Az7U3LnHWhoPrmg+zSUYj8rChXWOmp1juJrQvXTcCjXPHKa
tOiXNPNhHo0iUeoh3zn1vt6Hf1A7dSnZsD7nTai9fCnnef+T24Yv5xpzL3gZcPGc3GgTGk7PnII2
D71VFOAlJrM1ol1lDxM7PK6enPkikGJTJ/LUxh7Zppbs/gzT6SHZm/bdwI6Sl0eCqrsU6GHvdp6c
dCm+yyE2faTidYaypbIF8BFE+oGeMWWMgEUjnKOXs/0RkSEBNl633+ZWjoYDtHMtq50iqvYHO8y9
8dVYRHNmxuUbTzXy7Gj+GO0istMWg3/yaYkQlyMW9ynKsMpCrsyZ2PRmpLruEsudYbCXOZy4GIP5
VLmIhOxuRz4XOLtMTF6ADjg7TzglUjZ4qZ3HyIKYsfavo4ZBDH2HgRsSmRyFvoT2hTr9mHniWc8a
hcalrcGpSNRUi9mx3whu81P64XB82ivkYHw/NCAeFCxLbAcrra8OKYsKXItVB7kmHnhDtqm/NX5G
VIR4HNUoJLRMx4yWRBust9QIEPSy1TPNJ2d14QvL8ZSNVW7sc4CE4ICZ/S8tgxikP5pQOF+0M0XF
bw/xeH+Sv9RwsCZBo4mlGwX1I8ftdsCjdwhuw3LDLIZ8AdYPbadYHAizBZRJVaXnFveOluIQt4O+
R1dau5dvkCPM46hm3Mp/Ni11VRGSPSbUmCVT+tfuPrplTcW276SiUn+e3VZc9B/9ZlB4ckxe/Wwx
oXC4+/f5vatOQKp0ipFHZr8GGFa61HsCYvE3NcI6q9AukQoP7vaNHPU9GfJgSir3/eBRKWxtnnW4
mCAmGJYnAwdmuwm61Q+56CtlTZdTQsIQW8FzAVDs86zwmABayhNwBrnAzolQXsAJeBzU9XzgoMp6
qNbtMVWE3Vu61IIkQlOEU5dbpm9EEYxPhLQTETl1qFUlp9Fi2ps9ktNAozMBcO9VSZ10Ai0Z2zrA
5gpkhE/N62UZBOyzeyTTKmgP7O3FC8QbrI6Bv+ztwSH+EHSnosI68VCRZRmRjplWIAwC5tjoD7eX
h22OnC3DyC4oRNuR454+kYwxDn2pC1D5/EgsYtREmwmR1aGLrKIm+WM0YhHGbhSmSLho8KZHDtgy
2S3VLR0yhiQiINkDtd9+iUJwYA0Mv7S0TKbxtKK0YfWdLDA48pYgkVGoHLaX+MNLbqq0MRA80Z5Z
A/Bhe/vrM/LguyG3jR+gTKEx1q3ATJiFJsnw6TGwPtwDNk9h1dkqu4KDcE8cY4P6Ey+0Zg8fNycg
no3nW74afh5sG3FjIJDMaXVZdYbfHb2XYFdsbnXMewrytSO4aETr1aOkBOyE7z555yDjmtmsLVKd
WZsZhe6dDoqK9NP9+EZu5ntXS4CmVVYfsxmYhaI1AdZETIwhPQ1Puk03grhWUvDufbFExUHISR/k
0Z8Y+ac81ZKPX7al50oKErKPLiv20r/bGgJ+mHOW8mmtWuP2cjHRcwbWvAWp7eS/ImrJAIrs7O0T
bpp8GWIYB9zkrPTlSRkfZYBkqTm2bfpkEw9mxUa3n8zHyi5oAQJ1mCVvhweGB/lErGmvZg69MQNk
RezmtNDxOFjN6bM2gdCEsUqQKnjyh4jr0m40LfqzqNcgaBvC64xHKqR3UDHGr4cHgGWMdOVgYQPK
u/kjkkL0FoDD0qGZNsBXx24ItPcKNo6ZqMOODdhLk0UNKiDthofvGnb5kCWv96bhH4DpESxH7jIh
n7hgDuHMQAMjXOv5xEBsN9oZngz5lHSGdO+1L5BULHoTNnHcC39yZcxXWI7yv/esdPb8nos1wZgS
m5IXhITNl9pzjO0htLfM5IHg5IZ3i2rUh5QblrngQJ2DlYGzMcHHSX0BgsLgHlYZ7QO+oJsj9tfY
l9lT3HCEWfwkJn5tc6cNQiMIRgG/XxLLiKmhxFDNJTmFwYQ+GSheWGIA6J6wbOPgnotWXShhKYxl
SGzuTCUE9RbfeAYdXB7856yJ5gRPhd3TiuEqwJEdZXZlRcdXaFefmX/ML0JBklpihQIy0+12fMCQ
qYdhD5+mQ3RMh3cSjIwBNibu5trfDcbsSoH5RTqMrGjyXilDNOljpXdn0BG1JeN9DeYaXr4ZU1t+
Y/lP5qcofHUKdRA5KVT4h68x4riQ0vSzgg4Ht5LhDLMns95SCevoXDihA+oh/MdXJo6h/wI4dz8P
jnb2ioicoDmoo9xB5wPJBVx8t6CJJhp2z5Jtz7jQmP2SZjrF+RAEoTOEqch4bn1av9/R40FA/E4J
Kg0W7nJB7YK3Eo0/fqFsnkFROvduc/KLOceSId7/OSkLWEYuqLgoARcV/yLzdlfnwhjla0gpDrqG
Sikbv336cgLcWYJyEG14cgRPkN+ggSKu1hhA99B+M9cZMDtFVwkdZBE9LD0o8eD8pWPaZg0iL2D9
v+iiSUgiJUQCjOWlMrun+MgsnO+4E6CLppBKoPrPwZMNiYT6Vyh50V9OHTSE4SDsj3yfnxpMBi6z
HdAw22+qbjTd6kDACJdPmY5yF1Aq2TGsLoU+QlE/mZVWHR6mD6y5C/YiiiVkP+Sg2xsRCKJT/YUe
yCeUfVMFdaBWytsZzyk1Fg7NZMF1hh0gN7+Nq4Z6wb35xTJuYsVpVZi4GpkOOkzLGuSv6E4zyVlb
kRDsXdtuSTo1+dXjK3i+QXLi4hK/4bQNBCxOo7KA3EwG445usYI876HoAGjAki++T/GSkTySwr2s
Tgfv0/BeN/+Gamf4BaDBZ8l+Ub12KQXNUWt49pUZj0r7aBGhzvl5whljpUBJIyY+Dj7vQMMEdAS2
SOho4+6WazNBcoa3SUECOomtuJpqvjZ/ekdsWPGt/gy0Ydl2jzzFsblpj77NQYF3tDJ87GHSjxzD
vDj7aaARHknvW0WLBxcQu85+O2PCBMvibytScOGPz5dQJx/oyyz+bhe1jzZt4Pno3REXkwnD+O4f
vksakY2qRdH4yivSLi5/qJxqHvyTt8vNfaJLxktNa/BwiYkkE3TnF4a0TIDvr6L3ZU9uME2HfeUO
7tRAF28SUABAeIKwG+6pYcWO6InoA1W4fsefr+yMNBQeHfejWhfmfjA06JWYRaS3l0Mfq0LbG87Z
jA47vMkIa2aepMN4TYiEoZEVx6iKnCui33NYm+4DH7bKe7FP9ptLDZni1VWqrGBbGF6QX45KzeLv
ovX50iIQmCKmMU7Lv4fPt30Au76kqD7ue6sBv9oafN/2jvgmXNwYUzvSl7vv1qiFQfidZU4J0dt9
7IdPIQ0UfvSVIeJfFngPHQtb3IX0FOiEDHlUC/8PnKRFZ8fQWvWaHanQWsnlGB/QkscL7Jzco19w
LGDuimEp+yN54jUx5h20TjDSvevJbRr9enU+DdoEYdqNY4/b3cHB5go4m1zXIDmYSO2WizposInf
xCBoL0Mrr2Zgvt1dX52gkPiwXbxvVia18hHjNKgQHAO97BwVCI7K4JW1gia2qs9ATfBlr0rnives
u3vB2o7LBzuLEHGLoXCy9y5Su3PpN7FzmGMGf8NMouFenj0TE06SLzenS/gExdnxJLdeHihtzRwq
jY2GzYl7dTse5TRbWicubm4nOAd7lHTHsV4MLmcvebrvJ9OVmvek2H9OFYb/bUZ9XePDZlaD7j2Y
wcfn5g36Qmk0ojQzbKoNDZvoCddiwnZMWVHh2d+Etts8iDhQ0XamsNlJtfemaq+cYqIIgFaEpbs4
uCbPeuEuquhQJO+mj7LooQQmW00RYFdRDV7Tfct69279gwdlvf/Dz8c+rDqFq7ZZ0f2Ouv6cBpd+
+7yWYdWiwBGx1/4rW86Rb7CwWkw2ET1xCh4kE5n+7I7qGBxn+821aefmYKx+WXSNDz3B+uUdFAaL
OYkMfLcq5zws4Nwf8fXjPagwMJjmSSft5uZ+v6MLGFugoGm8eU3CSe1Iu/svnCko4g/O03AMylvk
SxVzxA27/jqiIih0F8gfRvTSDPU95xMn+s7etbsaHU0VvAGH6hBVCfhikb1fzuubnBprfPnrqIMn
I4kKwCI4KR0IPW9675d9M2Kt+yrdG/mSVdTO6qiq+8ohWbTtco1apwHmiu7x5Nc4ietW8QgW5lLp
XsK34SWXEVeoWOC9v/pQSdJxsNDuHG8Xxa5RbmjeybldLTp6baIGqIsKDzEW6G+UwV8IZow3GjgL
vmwsULBvUFEICqadO8DnFxQrDBFXzpuR2xP6E/RWeE4gbWE8egG/wb1ikvnpy7CzQV38XQrMK9gt
cD/HAgcmlDQ887lLnFGb4hUqGodmEhDGu35bhASL3q4PreDxkfk8su7ElmnB35ZPBBdMO4VVs6/F
aCo4+a6UsydHfv7HoSx7cgdesYHeEYSDI4fuAlZZvge1g+AfnFMwUaID7PSaHFQ4QMtXFcXE0dUm
JerB61jBGerY1WdYl3DuC1YPMUSFi0ZjwPaU4AhFLauEOEXx8ybYCZ5Sg8cEBKUd8ovDeXoLHoGY
Xunhwr7FSiLl4L67gJjZSK1BB8gWwF+UvzqTP+CTUWqe+F3CSeUj/jBiwhHavEKz14HQubn7RE33
CdbXbtuxO8Pj+Py3y65/L2xmV6Zi7bLjHLVWPaEDuOOvCyWlcP2VUP1d5122wwo/RCjTonDv1hNl
xg/yjf0rBgN41MojSUOKH3sfnS2lfB2DyNOAUp+aMCVSiAmvwfWOKIjYlIJmrAXc9THru1umZfQa
PEo4rX1wmbEIHKR1g8sAsxj7222Mm0Fr1YwjRn1XQqHseZlrip4lfoITbLfANVLNXAAOqMHadifG
c3tJa0UnN+eojm7eWTYufXznfeqQP9nHt9IqVO+2iRouAQ7OYlolZa9OaiI0Ss3/noHAVE9Gv1m3
kTrdY5yg+5W3/mUtsQJ+YDjacYxfnKc1aVpicIDhCofuB/HSOafADQ/orAzg1zWgDu4OVJstnHRA
paVOBnJkcNv8VXu4tnZfPCTsU7iko/K3oPpekApY4jqTS8gYnaRwMOEmNdzOXvK9wak6wRcMdMBG
93V3z/C00RnDsu+904AGzP26TXRpw1uoeZeREZW4UHpQW9Q3qMMWHFm467awbDiIaK1dM8He6hv+
bnTBFwbDCL5Hksya0Hkf+5KsGZ5yJ6J7mbhUE/5vyvBtDdbie8OcxvIPFGtER0CwN47FWhPsFNMF
B7bAbv5JhyCTEgQwcbVUZt4O6Jc7TCcw4HGdEJvgLkZMY+3whek4zAnpww8ag6DNOB8GXiRMeIw3
/S6ODNC72NlQ9rIFIV5CtEvPQJusIXG8ukf3iZaJGc0yuqITkUqcBhvdLBOIkEksEnYXTwXf+zX2
wvtB5DiPpLek6YUPipnrRQkhKy1DEO4oG1G4XFOBFvl1DMMRU+XTfwtiJJxSAW1NejZDr/DnAiSB
dk4EtxHlDU8Dth3sQIc+vXWZlF3UYAgWUrSQKMNWEFndGkqnteLxcIVkvA2OHYeAEZt3YYe9ZGMt
aSY2T8HkkfGg9MfVprF8jUTO6SpbA1+QkBtv+jZc34mh7tpRvcqRee4rzQP3msVccx9vIQ4IL6cm
TucSGj7rmenCRXCA/MHQR3ywmsw1cRuaG727CE7JCYrOYt4ELx90dEr37X7oQbj+PZWliq2m2+MJ
5DrhYzEONiKnF2sE/P5nXHCo7GQyc5fchzG0MAeLVU1lWc8Y5gK6Qid4tYQ1/GImcgx6sGj8dyR3
k/3x5GUcplwHfCWa4Pa9nhDG2RKEhluXOmmX+8T8FsO9Eq0Nyg+ilPPv7qw3GzMtxsbNdr6BgMO4
Nc5tzlm5nej2ZCfd5kcw1TbYgQHyPvrE/Qa4OACZb9KKl95qtRqxT2DyShM/zXMyjXYeiwNO0KEn
5IiG2eUUIupXjgehr4Wf3TL8K8IaEexIZ++BUrEkxJ1PwtH5HdHIC5Ek44BtUKwFGHM8/YU8Ork0
XkCmwDFItUBK0oBDFkCL1Sqt2As+kG8N+o0uYSN4OegXa5U3qVw+BQ42wOK8OFzcD+74zd08UOWI
q+30CpnCL3BnDB8gKpG8euTittY7TeSdOdRcJhskfiPnUPkygc/cGWDcvAvxwsvyl3MF5cyUaR6h
wSp/BWyx8EVegSIHEL+OdMYb6ecxJTxR66lAgy/QgFjfHIoIbBKVOCGKgCVHJy95+3t8rrA31DdU
knc+EgX30wkaFOLXQK0B9XLnwTd26RNj56tjDXlaHfT+8Z3W1foW1M8dYkSikRqeNuSNzORdYdBK
b8ipyhSIe8cgsT3SadWIs3h5X6TQ/tewCx5SDMuU6bvtUphSxRcTulMDSdloodJN8uM6oMPbpRVY
gNc1fZrMG6FjYQ1oCKLUQ6IWY6KMSKS0HrFJY4ZMAD/ACV3EtRHLzE5Aa8h/SSDiK9h3jZmOheRN
jCYHwHLAnYVTNOwDU1b0jw4HrBkarFEqBEoax5zRaSsAE07+b4lJZ80C4B7rGUPJtKlceRb3HQZJ
5GbN7mI8FS6j6Yv1MdyTBo/ZBQd/s1To7UGaFAmr/2Dl4Gm9n5aP1XbvluMtolf/3OU732muqJEo
hsAkqMUaLj2EcEU6etxC6gIgT1NEH5A/dM6oVAsH4eIraMy4+E1TeGd+a/GlLNFHlCYgdSJ3E86Y
qFPxL3qlnAx4VtHnYdEB0sbxQHTOPYaWwx7ERrfbmBNK4x0nGsgwVOQDcHLyhSfZzU26fecGRQE3
h3PqwMTrDxeRUNw7CENnLJPoWyGZxE4Bl2WhamMzyIXCNa0+Q55wJISWA7p9HNQmPEFHdnK4+FBA
IRn83zuQxvz/w4cZHPofm8E6iBC2Ak4l5+5hAZGCs7KlZCIyJFRFVKKajcKOzSiTehLO8cesO/Fv
d3JkvnzK32JIhONJ7qoAL1LA5fEGrANpKzcS+11HEldFGsX9Q/q2UvmmYIgFA41iuyycLaMNoJFA
5L/sMdlGpmwdujgz8OBjM8Krov7TfyA5IDrPLTtGkPO2WcXOKliwiB0+DEgKPc/uBpRKJo+Lyy8D
o4Kj8rigkJMlB4vnnCbsYoLNsvix0hCE60RTdMkihJ5R8PRVjjAYvzSXSSz5W3KheGuRjy/mJS8m
UjhZAg1yNQR71ZGRw0SKPYck4pqkuPDxYSnEzJSHF1RQiPWK+8cuA+crKdzsakgBYB1q2QjzIpA5
QDTTFQexBibNxidyhB9trJH8zFXMTOxQW+nDjbkBcsHm8zlWCsAj/MPVJYmSTyOPi7yZBNxyAfgr
YMCX5aXX8luQKfJZ6KBIKGYtU3SgR16gy8Yulgu9E01UJvVBuiXflPUBJ8IGatKInQnQveVvp0k8
xvfAgruGb3IiRPxmsu5C2YnPBCU9PRE9yCX7pSgSvLsfqHwPUAK+BDY8TLtyu4VikYvI9gsM7TxE
HonykOFYgs5hm+VOc/FkolMOIYBpEU2+cjEfo62zV+141Rc1w36GQb0M0vdxyomAcIVwQQOKppfE
TxRyspSEYrF3E5gd/7Rgl5b1usHONv4n8Bb+5Ii0+OChRWoMmNskRhaZLH/7Ee0mj6iETzJJ/HtZ
z50rNgxo5SChBLGfcg8lQ7eZyk1GuyLKk758nwYQ5mkuKhM83gSzl0vyzz6EXWjEBQ73rMwClci3
L/dd5KxPjGA6/r/rc8a5/e0tug3+VNiA+O1U26fETsExoRh3OId1CKfaF/JLhCnyrIk9H8uR9YiW
VvF4Gn85wrn8rkhhGt5lyMojRhkP+Gkz5QzkPz84yMtnbFtKxtdW/Xj65s5PefbQ78iry5VkwM0R
bxpJfxEd4Tup3GcCDcdtlj1pF4j5v+hWsbIXj30pDoR0k+XKNRUPnA83qI/DHvOX2M9H4ncv+aPc
cEaWrBhm00ExhoCO16642xIDxfMlryJ0BVQuI9KIWURLgonfDsM6I+iLeT0yUhFoCCtC6gCDgBAb
BLc8EznU0WYIFI45MNE8jcCwgm0N20pjTa0qvfvT7iG5o3Yj6M6uxeSrBmIc9Hr28hyMPz48Fop+
myePt6DEAmzmYblcra2zmcbn0NCZ5P6/GFEyNUItRRhU0//Cc2t7HmxmG4WGn85XK665FFV5TJee
5nL3uR2okPX+IW913548OnrGHo5TDvdSdivZXjjxpIqTjdDVX/hno/8MGfhCCgrdiaTXAUjhNnGb
1yCU1wfGMlwWtxFWC2i0fWWnewR5LIXKztn8KnqGbAHSDI7iauxqC/AAJkWRSRx/hQOwtKO03D2y
psP4wntBDM5gBRlvorC7Uio92f0NSihEonMVBadiZ1kDtar/GjSWTe8Oi1zv/B29HlZxpqsGZwNJ
OmFVv3LjCegAI94jUnmi3XwDm26iuO0vFKeCHHhkHsQy51wFGlRO99Lfk6nlcVvaqBcYWP3a5yBS
S+dQOu8/SG5UPpvm6rU6vkP92e3Mb3i+q+luecuJkKjcC3YULFyDDXJduVfNMTAXK12NR1TD0aUJ
3YxL1s2uL95dDW6JgaHrS/GaOu3ejZK+bdDUMDnPYkbZw+TmnvSSJzs+u9Dbw33mu4iJhGJWizak
9MxHDAyt/rUfjnKboRcqDvZxvRiAAp4pPujw0wJCCmP08R9ziWrbveIejkWIQbUEo8aEoaUVXoni
ibaHR+H01xh9UU2drNBcoZvC5ADUGxclcEo82j/WA9Rv9hlisNse6sOm0x6L5QZ9kPyClErBFpp8
V7wrWhu9pL5oS9Kr/bafTKbvc9JqyrzHuNcNm7UHXxj2xvBfU13yFdOz5d+cQ5KooTZqjgYKfT/v
AAimjM3lDpvgD90Xs2H0b7MKceRucBgce8tX+MBmBFgDcFckTOaMwYld/9l99FGuIri1AZIvzHF7
L3rdKjsD6SpbklEZ06Lxa2yXdL9Be6t5Nwy+xKKuSD7b2mm4mM2dwR/AthxmlhC3RkyGQZXgSg3f
hA7A3/9BoHTAtRuDFwTRLtuCBZX2s/skbDOjg4bv/szrEbOtJ4shD3vGCFkx2Nm6y1PvLgETd2/Q
v6+trnX/kFSDQ2X762e0Vgd8e6swrYE6aFPnrekn7WfNp+MlviAtMM7f/Bxo3ochvf3BVj08gZpe
s7DcwmPCkMhR/0GnxvYVNPyHI1hLstbIZbR9tc+FdddDH5JFLZnbp3bj/68Tonm7XOjdeHhzmv3K
S1xETmqft/f3q6Zzd7U19INtDE9/pzGroHG0Q6ziqLZCjBxAbbB/Ypb6bzBIHs4lRJedk1FLLEGC
M4zVjs49wKRB5fBRWQv0y9qmzetVa2Pe7J+SdrdlvaaYIEaa1Vt+6MErT+ALCyCYdXDGA/kcLxKV
XmEHUzcUUdp7FRZjxED4hWAye8Jykj+7x7suH08XnAQ2624NKmCR9eDkD7Dp89f+mdngA+4qE5/A
PQFhl4hSQA7W38jsfmydbWVaHKwScOq5NXxJCjVSda10DR/9KuaKMEcNnxUEUeH9R9OZLafKbVH4
iajCDuSWvlGx724sTQyILSCgPv35pvs/ldrJTmJsENaac8zR6J4xEfCrv74H1YmzRdjOL4gI+9G+
bYbQqY78a1lydm1QHhZL1a33H/p7cZojTNJrLfPgyWEKOCEFOLhMR4xnKYc3podKG77dwNxsYCkD
NbV4bPSJonCcW86HsNQ+1ZKn+QvrOe0A4zzouCGME4zqFQ6vb9Na4neIHeR5nM+1dafnOm1XPB3Z
jwAa7FE4GqF0APrgLfI2nEik6p4BtwSThvvErPntXszVJ8TVGQPvzyqNn6wjP0KNxC5JrD7HK4xb
eHUkwWbEbuLUjKGHUPTkKsY89KfH1UuiztczntJ8kYToTg5p3A+6kpx29oR0Kcb10MFgAVxD3e9h
pyF+990gO5Sb8fSIn87x6PFgZyp7HFztI47fkczNiSaLkcQmkAMcBbqiFUgq00PF/odkaS5/hrxT
MccnWw8PeKLNGXENM57cSryM+vbx6T9W3jPqdljEnL6NF7dml42p00hlVvqHMRM+2K0E064MZA5/
pSmrnj66DpGWY3aCWQ1fx8xj3BP7ys2uOubJ+65XpavGq2otDtwD+qOVs4sZJziaq3ivPYZRjK8d
aPQ3MLvTmCzngnOqH2fMublYNqA+coLdlukUdhSwFT+EjY7BKSoHb/UzwOMTlr1UahMb0h4VBnAm
K6QF+JO4KBngpCCsR9Qpp5Oj2tDuE/sKKt/1bzwLvC7NEWsVtVhkT/7CGctUNV74NQQuZzXGOAXl
qbjzWIK4DViWp4OB7vU5cRImGvBFPfhVZZADpPUpbJxQqFlgMyJbQ+aAS26HtZNOwFo0xFtykgkw
1jetDanKOJuNYLtbbXMGIQgQGVB2egcDT816qsOlCrXDY2vVsG1yhoEifEPowDI4vtBIaasLrAUV
fJ093LfygA6L0EgZNtBpkOl8tx/TZg7yNoOQhDbyL2SxxckCK7oZ7mLwCF4MCAXNEZPX2oPZ9IBo
N1EGvrWpXLlEQMqhoR1JbF60eVYTH9UZcEeI5A9uL00+JHFYO5DqwDoyB0rTpED0AFGRqYrw4Blg
Opa+kQGBKywM9bCzeLek1hUzA65zhIawm1bUf2Ktkbi/FEtC3jFgign7SxoZubELgIfYWBgHilu4
tBwOtB4zSuiIXi6UIoySK0cSlShFEGotQIoyqDHiGIKOEJJU+sV3ZwyMFvTlgITo0ifUZ7wE0joo
5v0JPS+AMNrcKlLGMiEqCI+lZfM1KiEOALLE2IezxQTDRm+kBwBPBaRbEr7RbvEfOhA6YDhKTDAQ
AtD7/3UZbchbtyRIZVL/lFTjh0NMKwNNbs1fS8PM1MbiCHMRfwknNCqD4XV09qW8p8+Q/lG8K7Kg
sLG6MH8xFGR3pUy8Yckh1NiPiwgQKim9KgxGJFwvG4mZKJseAw2hKS1vTLP0zeIA/5BEK9HSpWs8
f8zPAIzj6z9SOmr44dVgaLrZ1gQOfxDkHVpuHaiSKeFs8bt7uVEf9PNEZ56Or2Y2F6cO6H9BlzeW
aT2k4d8LySYdKEeibHu5ku5dIc7y7T9/hjQGlfUJC71f6cnsIXwj4e3znvHiaWyhJlDn07AcBGLF
s4tXhPkr6xx9bHdZTvHsGhHeER7747k055gLCY2IFfGIrxFt+/1fjNeOI93GbpJ6L+a9Wa+T6SPY
XsbdPxETvkk9ERkZ/XLP1LawzvgOWFIbElskNFrAlk9cuF1pawkhKiiYScSpVIsTqz3tTtsjZnB2
DebABMvvjCfXlTbqEvHSUkxtVOHtYNjaFIYxTuIjmhnya5BmwPkzbLQjIxQZgLoXjyEeyip+nHA7
h0Jqntg9RoD31ZeEh8D30Hp5ht2FA9GYIG1QcST0vCKA1giMp61vdlOyZI7alMfDupS/8Duv8HK8
A0mOehvonkCEU5wKOti80IkrcPYpjAjPW53k+r98g5H5Xkakky9nFBW3MRbGIoYQifvw5IdyBYVN
dJqpzPXTsA1XnsnZ6OYA3F9d+UYGcaqteBtKU98MWTc31wARm4cojSDo6elqlRgHrntLxJHk0Niq
jadBmI8X+4oSlVXyjBWJ+D2pYgtRH8VjhwGx5mbT1G+zGLEIxoBIkcV08OHZt8nMlxlOf1XGPcs4
7qsrWwm7BtMCw0t+MVzAopYpmIz8GJP86z2pcjFgcDkRPyyIDLWIgpx+YEgy+mAsgRSKBksERScU
8+UK2ulYB8L4tuk3ms4Utm78nt4dQCWkvN/uW3o+ARmUiOvbb8I3EGHtigBFN/MlvDsPJ9V/ahg6
TkkzltZeVjYANdAOuEvJqD8E63n9GOx6k7eXLJ/uNfqM/1pMqfW5jkoIzmsLvQDyQiRhX8FXJBlb
xU8VQuPjmhFw6hH0Zmjbo3bCep2Zvv3b4/wUceTdz0EXJAQadABHXhuZL5C3hBHJeYee0eEE5WyM
0KHViABnf7DtC1u0QjJPb/wy4ndYQLm0t796IERLQL7ZPYZGZ7P3MXwiBJnNM6x5l6CNsMqyu8nU
XebR4KAXB+Gb98ejcK46kDsnOO4yEBF4TDbTP1oLOhi+w2SKpe5Ny91YLAiAHvMhVEzQKQz+73ik
EmgDv2UGfd6qZx9QCybGS8xqIJ6jd8F6B+p9rIWn6XUEsgHDco5xImz7AKNSNCiSQnByWHwa7+YW
IMncs0C9UN0F+bqjSr+g14nBUWDP78VJRFBJUAK4k1vUiL34NBJdr4A1JACDwCH9hBQKuPjmm/yv
ZBTpRRCCrO5E/yJHb3TFvK+8U0KKJn8NUsq+E3OTUJtcEKlypgw5v3ZHTh+ACXalAW9fBI/rr3Ke
YBCsZqWTk1od7RY95u1+RVh6jCvUMAuakHkP6KqI0m4cj7uZQJ9IHJSruDj2Ra61Up0L1yPq44yX
W01qrjsuDhHqaGg3vNahGmp3/CjrMSAbjk8FkLqFFVACGnCaZpXX+TnDYEqGObSnzM8/w6ScvvJA
Vb2EpL7nnlwq7RYaO7/f9rXUZezV2gjj6BZkXrrQGJCQ5udwHlDF8QTXJ/fKYCVz9I1yh37kfDZn
6OHIwhNysIPbM+47eeXmOoRypLwJbpPk5cEMU22IdckUF2eNnY985UBWcwOEcP2mS54ZpXMjduLs
lrClDarg6HyApFUwsHw42mKXhSokHKpmkOeGr1D6UEyj2b7AOeu67beZ7ysDs8AKwzugHmxEn05e
us0SiwrN7GfBpYszAgZeu8mdw52MCOjbTdr7677+uRjm7aeDOZ+VKT/t9/D893p6ZbZ68WzBN6Gz
slRf8dvoMKqBAKf1ts0daTqZKBgEMeedXfrO8+w0O+TAhGnBUW+hiodmIOJPltNk02YBFVjCGVyY
ui73kLQYX+eDputkeBuV6BxowQ1KoMZKUiyULziOQicYngnBMatx4d0Vq8VWv8nY+nMWvZaVX+FI
4qDPC5ViJJtQWxKy/gledoFbdthDl0sIemEr8ZNoB+JjbfIBX7jhAnx2zM/svu967bACP0XXbXjp
+OtR3ll/Zj2ubh1KJ9gnjmz7LslYg8vgq/oTeWo5Y6sKahYj2jkk8T0UjdzFZZCSzA7nzoJv2cOR
8KNYDWrwcc2VUTgtJXix1mImBaqHNxkUnOzYZVudZAnVIUDrGz8PBnWQP9s3/0NA291mkFEyWLzL
qmfw/D1+/NIG6jaj+tl+NgmuVdBnUos3sTtirmVxgx2T7hE0AW284wrGzwKOn4Obigfqx6H1zqL1
6LP/iZ+xUIaKRd52VPqtbRNfx1d4BvAqICo+zIyRR/iOMmYoXusojKLf27rJ/GszKFwE7xr0mzP1
bSdOH8McmKDADK2Ay9Mfab0htUDO9YJxW8YAob0tnW3xdnnqOnJvxeyAUd1DHaps105xKlWiRLVh
FnZYR3ux0YqeJ6Y1wF6gBVi91cMdyAK0EvIMwHMUVjXa1wk5rnSBAHMGidXVqAgo+FA7YifyY8w+
RvwBnitSp5d4dZCtb66RxTrrVm4TuEL8gz68/KBy0tf3fUo89kgjUZJ3BnNI1m4FXUjzGfbObldH
OF9Uvgafj/WWtFs4Aq2n/dv5vT9Tc1eOOKeIm0eJcbcemPrE9aifOjUlJXZ9KpurNrnKvOW79RES
izSJa7Xn5NA75pXT0vz0NOIWfMTNSD1LullYRtm2De0V+TnEgDyAmmzeunbeWnxIdWVm2DhGDRl7
5/ydOWvOQ/y3GsLSa/eaz35b9Vw5QSO1KAsV//lTOi/DfJKKp2LHoZnpeYHaivjyp/OCTu3jVNEy
3OocnaH4Ha7gJVzksyeYMb6/ipXjCvhk+OqdWPeP6uI5UzGxEFe+uDd4zUkqxvPbvc1w7L3jc4HT
BbVwNfoMepAy2QZL/EHb1m18nTbL21wkW4eWGR8Epn/wnr1A9XNaA9kz0Rbiq3HDEKKNTK3912de
pcFYt6599qSsY31i+GUMSKTAANcG8RaLPpUQz4dhfs7MqmToVobaVoZ2NUyEnrl8xa3g7mfaoDP/
pcSdqCux39dGrc1TGO9cahrbEB1Ogz8gV6m2KGncEq4rRsCa7jJEvt/tEgLcvC1T/PaUQ1thMLBK
F79M7sROX3xgzwjQtDCbF5iaoqvD6HZJmivdxclkZoOMZXIaZanNTsAtgOxzlEYYqt7NLtcTWy3y
B4z6hjeGCED/cTZg12Ryg7SvMO8EpxaY/LwnFSdKy2RjbSafCl+g7rDDwGVyIlgbr4lmonoakC4l
FDWdOQxiPDQl5uuYIBCdzsWFsWl5WfD6YZ1kldgLw6GLOx8KD48sZotaixm5aL273nlJmzrKft+w
VeevoDOoMU97AgqbzbDa9iA5N0ymOeiL0ivNtlMHGNu9McBFAOzqFW6fRqxQgFSODAZxLYEmnQOW
+60xeLV/QUU8o97fYY0PWyHHtEEm7DLGMH4k8LFiG9uFmJDeNu19/ds2JE9KKiZeBfUHWxrlzETs
SKTp1CATyEyxck4jrjsaPhk5iRrFcL+pVexhFRXC08HS2SsGyejbWk01nHqWHERxQ5TROXJ1KAx4
PWAyLPpNBgId7lYIJAxcG44FHqrvYUOaU29wQ44XD7dr7Ngj6tK+TptE0eEY+A79c4FgSogs5BNH
tuEXcBASEi/vzpOFv+v1OfAFlfWLkqztaVvWpwBBfZgOGoaXH4RnKGLOuIKKgB9GCk/jRH/4splu
tHkeLRYzqYuGifPBtfjm4pPLFQclHUNX+OAOlRJ+2eRboHo+T/KFRCxL5gL8+GTbO5HNeHZqkl6d
9uLA5EzGY+r+AnUvlHmztOwsUn8vN6Wl2Gk2Z1zyJ1NGEbC/UBuynBB/QQfbeIqpu1esF+v4HNXj
5+xmU+o6FK6N1142o2L8b7rIzHjQxX5G2g4koJZBXQjMgC9wwbBOxsOCu3QRr+gUxF8CU9ChvOVd
5MmBX2Mt1LVyCBciyomZqnJYOBEcJsZUxiSTl1Mktyjm0T073wqyZGGRZQnhj906ZG5rVS30VYuw
yc8hBzLggISi2n87NEMyNJdGnyGbnIiQhkQ9KoGTU7G0ds+R2KXLWaWIYOjwmM0P1Np1YVPWqegb
KPKExALA8B0Pwk6w/DV3gvYfSEOGw9wawKEX97fJsr9I/lKGvE9YLTLykwq978mqhtElmb+M2ym/
py8oA3L85LIWjxjVkVG/aBo/7psKR2IscoRhNfrPJzwlY9C3ZPZdsRSIsEqcbNg2UXQBDRAaJmAV
YAZy4Qhj0+jD0vE1KqFdFNLUjiDblEWS2h92D1gX5F7RsyE3YbAUJDRKJUM2aBK0ReJ2JRZteOB+
P9/oxKkO3dvwMVS+GruTy3cwicVMiv/P+Hv8uS7kz8pPxHJDOvMmgHQ0gjDLLLZNd931aw98kjab
0RFljaPwwLB9uSvhQqfQIAsQ7cSC4M2tVFNj5rNnGzehXc9mf/iF4u4FdoB/ihB3hXMK3Cm3BCYD
UCu8x/dJSRsH/4fPcnsJD5MwKBE88Zj8g74niL3cB96/3Mtoh5dhBQ2culKmBfxoIcpKqtvRaLOL
ae/l5vURz5dQ8MV/jyiQgdyJkMNVG90QHwXDiDf8xrbbI81GqOXGpHE9cTEwrAdDkrOQSxkVnpj6
MM8D3LEZxjG66POoCfjo2ca/g5cA/JIxxaXa8zTmXX14Cx18Nfq8NKAcR/Ab7DbBZGQMBoopH1kI
9mmiMQPdXgpDWMweE2sBbfFL+zaouORo/6OHw/Ma9CHQ9B3F1ZzT6kpnDA1OcftOJ7gjN+8BmL1h
vMiZqHrFj/xPRH1AVN8zk20J+gS0HLmuoMIcJBRofnF7AHgqGmZQPib4L85rIIcTl6BOrt11ZLDL
PwY1tCv6GZTt4icmMIJc8PJZlhLhRPQRB+szIXsIO0N6YZEQSZyL4JgCGAo/EqkP/xhhWJdZ5qK+
8khY4mc4d8DvFWKJGH5xZZdc4QchGvTcxC9whKXk2HmPQOdO5S6lpRY2hFy6Oyggsly4OAJABHbI
BXZkpPEvEdPgK2GozFBkcmFMz95pIemM9BcRcxIUPSKgWii4NGgbejhC7oUchfbQFjPvl0xQvv4f
8vk+hJT8pU4hdCxKi78iNzZ1SRReXInhk5EbFhr+P7gxcV7k4BKXKKOeu0xlbPIOoWAR70OoMXHG
3zRbcAqif51P9PpmskgMrzgwQ/NmY+E+ncRR6HWJ2QXDJGrxShsuBhpYqhOGe7W+0caL1IbXJXSz
ManIHja19O/2NHXJx10J1+vKLY5MBbtjqAR4mLx83Ow945t5zG9hzim8ZOZGRMrcFzzLHN41QypM
JKRwkUP8kC9dOBVgsE+AW3mXh/hEoOgUEt2HQZOEylDrkLHFrIp7lfuVAZQcGLnFPLck7JG75dwl
cFeOi/BIQJ5lZQen/cYasdMQnwMjS+hHVJdSbMiyubbdL5eNbWGKzc9YQiv4a8mRlL9nYmoBt+LU
2yxBrA+HlNgAR+fEOxAE7/OJqCSxI1hnc2HJvNgS2GuoYlneeS3Q5KA6pmPZgXeenLRwnMQZgUeW
s03KkBfdhLjcrIV9JC63nI3AyPBiaR7NLQ+A5dhQjPSw+kNmJzvqry9WACBZy19JLxKdbem05epc
47DP03M5wkuw7jUUO3k02YiRdj5hiiGqWvRssHKwLtkmmLchx4duCAUSoK47jH5/C3cJyVdcrZBK
//pLIaIIcYz/kPk9E3qScIraXkGAllzJ8k+oTWxDsBa/RDwIx7ZNYaRFL9ZTmSJlsPMc/AZFGBF2
/ZmK4VUYgtoyEk0ZJYHANqxjsoLL5EZeMPimjyUa5ZI8/NtaQ3ECcgIbRYxPQQwLIpnIe45DBfN7
8U3hm/uQckJMb+Q8Anrw5rwRMe9W5xsnjcEOIkTOEi4EziFMcCSFURLc5M+gqPDvqytGGXGiMsEv
kNtdXMhfoHwsNXLVUX0AA5JwSnCKf/tighQm/525PDRy10jSk7gFCW2Pb5ISN6S74mmFSGGRK98A
Di82MxSemqxXvUjHOOfs9CJpu67w4NqMQIrxJ6jHrQE1mV95KXaFDZ8J/jwchCo3pC6TYAboznKC
HWTKwsNTnsgCCbOOgtE+QeSS5VhOKeFc4U4MZAiRk7bi37proOvcbuM3rEZZu7NNj+wSWWSlVhOW
HgMbfsfIwJP/S6G4VeFmyb1BZXZ4eOXnFnC6SyvYDaXgfBHdIJeFlD1QA3kwoG8YTHiWsPjuvDc5
Z4+g/Tfkr4Tj9aIXfJD/Ig/HpIcykmkK9blcS1JYPsjSSOf/1e7UTlxzMnA5CB/xNFJimcfV38ej
GfHlUjzhCwjR8QJUV+JpT/PsCpdLPmTy9KKpvKCJlz7jtVYLLkMV7jm72uA2AIZaX4J6jReE/LXw
UCGLAmQwewICEAoYzwF4FFEg9yz1vFS8gFZch2I7L/4tD4jsQG9iGzATrgAb9Uphf284zROXEmws
O70UN5knukWs+Gzo2YNfYwCJXAjmfbRRfT7TYM6R4Edteq45XQmlQOm3mJnz972xlHjtBMQb7RUz
HaofTzxsqQ/scpXYOUMFvAyOIDkMf3Y8b0zFkFpJSUX5IHQdkZuE+73IKfvmfr94MsiAJseEEAEc
k5KQ7w30FJQYHWsxCm/oyLsMfS+hCM5vuOxKcfS1XOPBZV2BoQvmL1Uubz5L541mphpWHvRqivcG
9x8UIt9tmsU0eiOnPWC1bfUGYmNDmBNvrZwROqCrErcZEya0glIfyFshDeI/BLbtXbDxL6gZGI3I
OyUtBAZOrOOyIxSEhcCfCOroChtB+RdkBF178o9Is9uw5dFyIbZHqSt7aDKRnVm2PnZdaA/s2b44
D8jiwO45ydgyv6IpoPzTRAoQHEUlzwDYhM+sFRGMxEg8tFgAJmf5is8lucNcjx37RnMi/Y6sFeiR
MYKRdkZwEo2jwQWFNBsgjw8aQgyNehgsfaEX2rKKj4v7PYIYgOnuLmz2KflGcp1+G0j37AuC1nVe
s1eACoIlD9+AtnOQDKGOzWf5YGZB9BPXsew77DxbQWvE8ejDxSmTBGFqykUlO9S/wqwYGPHTNmZ0
c9idCpZTS/QAvaJ0OrTnqI4xjgK/4mGkV+RheBDojRD01v/qwI/9mDdLIX02+8Tvklosa4tOPyNG
rdLtqAxIz3+ytRTuKxaRHnL1X+mWkRcwfsIrbojHQ0rFc/wu9FQDbPwv9DCQohgORlQFEf0x0dfy
hrVUBtCl1yN9upz86xxz78KwhobUl4P8sWPp/RL/iTBdjrP8U+hJpT9l6PuyZZXqhpiCsa4pvD2y
4smbUwfvpRysFstkhzfpBStVqLI1DQd7PfnOUqcK51aWBaHZ/r/G7cpQW5ZFiNcuwBa/+q8C5VpR
geuFKC5OfJLAIQzgf2UxKRNsulKfCu+bEQIC94auW8AMua2ga3K0VdahJ1Nt5tmwaG/frfk2oDiQ
flSAGFkh5SbkE9pfmOBkTn/GIlZQRJuP45z4zMk+VMe0++xA0iR3uS7ZqC7uQQqku0UDfCA/gSPy
74BJk4+5HBZOXY5Ui6JaCi05flLeiGRHfnr/R/3lYP7JDrIj8Loe9MM6kCNfssGdnOmJR2ZZIDFJ
dijhHAgHVuZxYBpcLBKOI+U8yKv9CJ6DFrYnEp/cG8g7TJXJhoprHnlPOq2I3JIpPrut+LPhI2ep
izz8xniS1XQAIuFU7bkVrqOTT4x6BTfgI5vsrPnwV+724z5dRplvSC3+qW8ax3IF6vv7hHLRijE0
UUEAYaqc5Hq9WsWvQGdx+pPi4zDpHzH0w6VDj4oawUsOn0t3alxLcnq66HqynlyUa4yJHQXFsQvn
eklRAHlh2A+LjINmcFLbrVU5ZLYPUkwTnEIwd+tlyeJIA8pMoXdEHkrpOEjvTk3N2jNXb3f0xIQU
Wel11Yc9aZ7X9aQFYLG4bdUnvlaXSTHNd+Zzcjl+ZtpEHxB580IficPNgUkakm+MgS6s6uhFsAF4
YDwvA9XL4sZn9LG0vD1uo0LavNsdAp6vMJwQWrhKYIz1TRXpG12c3xcQCqbEEI7TI0Ik9rUqKrGx
FcNuKDJBExlQXpKYz1hfYkMALAB5Bw9Su7Durqhtu27q30Z6qPehG33IDe4QIfBicNR29RCHoKAJ
au8RthbPyWOSx93oEXaOfRSdfjGRf8W2mpWx5mN2FJaz+9ParaoUC6/+Sm5cDzW+lrNPgmnXxWE3
0612dNvmIiLBCgxTHASYfYzJ8fzBnEkZY9uyKs8c3JSBSmLLdFpeB5E88W7EB4sZQMkdygCjCw8q
83Oo+gXG4M/hZ5j5hidBCU+nQ8Qy/EIOnYdnATJLefkItbmbN5aI4xt8VmXM8V6oB3jYCJubA+jL
TAmEe4Fok3SYJuqM0fz/O5wKSv1F5edRNmTzPwKuMKndYGGub5JZV1gfQDwr8SjnY4FwOuYt54zi
Zgk6VqDzMXVJYCBUFfW1vsGNKT3yBWrR7LLg/aFqSWVQ+EVsoJTDbxIxoEAy8r7D10BwhGtEEp+Q
XQu6JAEE1QF/UGTxUESQoMMqgFkAgaXE2wKRChyo7oh2gX0b8w3Kfdoi2W5w/eDjzuIu8WjS8M3n
Z7+DtugwldUfXRq7Mz+N6ebs5S/EKMAkoQZAQG6+AMcfZrS4kMpTnGSeAB3sIuww+pwD/HhZOk+/
Z2kPy5hJzZhRkb5+AcCZnFTsztj2KH6K3Id8QquseLwryabSY9OLA+LUCJG7AXxIn8Ss1Wki2/uH
/7drp8CBAckionRKJ+wENsZIRX22OS9Oxy7z4qspnj4IyA+PtvOA6YDXCvmICek25nnLD9ixhq1D
r6ZqaBhD9akv7txm1pyj3HszN+MEXrzPXpVY1QLAvriZbHBcrF1+3lDNAwvB/43xdFLRWEQ5eDO/
zU39Kb9j0PVelKQuHnqH+5b/VIvH7M0ROeRiwTRRhz1fX2Eyqh7fC2PFzZtFNbzFxUx+cGdSwNDA
WN0Q8cwaoNf7FpMqZdUM75P34sHN7hNuPsNbNKgoeWibaEekFKLb4QMeFTvK1YHf1Qx1kijvIRBN
2CMe7x72aJmoDWMqKbckUUMyf8KWlIaLK4mOzAcphnS+vocpU8DmeIuv4XvRDEuKiSQS9z8DR06C
JgWFonWK2epB0kuAoXJYHUuv48smIR6JNzp8AHYakcv4a0DOflRTBfSwA2XLOz5nbEAjg5aMCad3
DwUOpz3zrw7Hx38i11OHRvSQTE11+B4pK52bXim/dL+OuSmvP13X4/eQgabHPC6Sr40nP79SOT5j
/lT3m5FOChbpl2DRV5gkuH05etRgcNVsH24zfbjVFhYFwkSo5EBZHZtYGZ/feLvlmdtdfq7+ledz
xq2Vqi+48ruWzb1d/Q9w2WWhFeMMDpdy5mUnPET0pim8WMXmwqz8PE0Vesl4153Eb7ws6InhUI7e
z59H492nj5PdXbZP1utJSnBQMA6twzyH702Ny9hsW4526jaJtq+c66FcNhf/BJOYhrtvv+kw+/aj
DlvIt0vzwf7W/znr4C7sgqqfdQe7c2CAb5Pe+nF776hOoj58TDSdT+uJHw4lmDIs8Jo6Oe1kTqh2
cDasHmvqOThB0MNovrvJNSqIYVf17wxIGHw9aU4B963r0aAi0xOvykcaCB/qVZq2JNLoBzyjixUs
/ufhNR/fr+EV3qI6Qtqk6P6l9joFQjhavCUzOKwI3ybtdTW6h8XsAvxJ0VoBh2J9gX8FMgyQIqsP
FX7BlHcJbQOai845fpXu+xmQDfX+qwNOPgu/oiSUwE9GnamT759tO5d4JlzE7Iii4wZdyfq0zLpY
a5p9A1+D3EDOY4gnrfAGKd8KhZ6aEo9SCJ88ZHVSGp7xay1deCkVDIxBSWEJV8Vn5FlQVV5+9XVb
BiLerUWbwrVEzKmhWysdwO/iPtzP4IGNH4tD9RhneDtSqMmstrl5VxW1JRSjEOafj90NXicu9RVq
WL8I4CeKIUibMWAalJQOcJYgWtys1qDcdy01serfMwAL82i40a/Z+THWntN8mc0NWjm1HZ7JcL9s
0515f4xvQEolA40dAiW8aoftiV5AVmGaW8F4sMXdpQWHJGOGQptLgjaCUNrqsW5WjIWYbNLLc/FT
NB7RHzx55VDNP5R2lLjsJcvHWHRUEt6YDRJjtgZtKzimVg1IPGMom0BaGXGpotRtjZ4X2wA0grs0
6XDArtFloO13Xh/+5tln/NTUrGIfFGofn7iIaksPBhGnCVXocpwP2aIP2+PA/P4NUHDrWmeQN1df
71jiyind0RKAIE6W5StWVBve0j3ia9ZYOZBSZmu7ga7hi5IcUIanAKIug+bnT63vtWtECBZN1qA1
62AmCx85R5JOgE50Bb+jukns9hWqbvfp9qh+A+bSOF5jcVUqg0/LVnWbqXveAdulysyXAqo3sD5m
GelFeHP3JAMAcHGtr1Goxnrce7nr9s75dElDgONcY3MF5tHV+XvdLALOzmT6QZbLBL8DxgHFhlOq
C9cNRZaEqAL4twla6Vgvrkhkr20oWo7CdDALTnv94uaQP8bXelrh0FxbdwOW6zah5G2DvlRAMxAJ
VAbYw2wgZAscK8hIoMdiappbqFXPuJEUOCYx4E8O+nfshK9aJ8ATbQKEWruKC6sLe4OunezoJunC
AFJfEdW+1V8ULH+sFPWM7YZOnu1YmaoQjt/rK4SIx0ZbSkQwPFdgDYQmdhfyJHNEv7chcowUUg0i
K2Os2+TiGs7D37nKGaGUYOKN96RQKT2tY75olfoYFIGmpzgrDY1mfHstd2ODU2kCjBDqK+M6Z+mn
K7oNkBYOq/DFyApVUfh2WNjdW3xqnBccKRJqQCbTR3AFs+GEwxvTUXBYY8nDKmUMv4GYogujGhp0
2nhZZqb1PUxjsEkM3PIjko/nrPR0LP3SkBIgx85XJg3MS7aXTbVsrSEfVUv4g3/p0+swE1zd7i6W
mfCUd3Dbi8QjAzL9VcN3apXLHdnSF3yo6NfPPqyT1s683uh/9IiLPmjo3Sb5ZNump6fHb8x6Nv9R
K0qmA4tUP2xTDlTMKXlT4dm4CubvuJO7GtRy8UQjMp6GCJWUFn5wB+sEpVisWm/yLPare8/a4cUH
IgSxBX0eCpcjljQpgg50HN6d2GESn+LznFUOIZn2Gb1Gil35cGffrK12Gtwz/125AGcvT5gKMq8X
6yO8RFv7Au8rzg/3OqDPQ4WJzD64TbWLxd0bwHIDY9j9QmFwAcbd/uGFtJCoJhQnbrk+0cEWpvZT
6NFO99O9yluxZCGgry5NuGR3uE8Cvu7VK2Q23mlpj3WTk1l7O2xyufnAhBBuoPVGoguNthw/tuSy
TQadSSssiV5X47pAmpaq5jM8M9+weyz++FEcWwoEe91ZJeMLWIhzwRJIM42hBKgpqOAxLLN/xGde
AZOD+MJI7WsuAs4hgAbiTuDZLvE10IdkDN0XqghNfgxdT6jfvTFMnScVs6vRIDJ+ICw04XBHBgyw
9BGSIFxTgOkuO0DP73CSbVV4zgxSB/ihWq+5/vMKQMRBaMYZs3PQaKZQBza1A41WbwNzRJ0KZgqp
1Utn2cpgC3/air+72cOOnUAIn7ymH189m8Yhxz8KX7jLkOGnHnQRFjzgRgMwBBQv+TSZYiBdmAqL
u2ANWd9/T2h2G9YoUFr2n8+gDbgMA4EdS66qD+seYyVJb75PTkhLbm53wVu4IV6Swo6z108qu2RL
u8S7vp09re6iNTi1/KvunsFRlFni6/qPINXqJZQe/lM8TAUmwp7d5iIyehobhGT9QMO5BBrp2c2v
8PTG6lu4Us2yfs/UZR3fwO2IHlcD/eXsfDpPhFHpTBGmKiz1QWdnUu3Ug+u0XGbjR8DuxkoMOYmR
TT+kJo2aKZ4BJyg2QvZQZoLICXAkYobu11eCuQiVCBTPKcQ0lnSiiDCVoUUf3qsFb/G8fDh/9LwP
D5UljWEPtdQRR0tSmGT80vpNseUsmSK37WJuRC9pLOjPRui6epV7H1694oketQXY9qKGm7MynKYw
mj8gsjorrv52dVq+ZAhPs7a1s59tdpP3pACw1pzziH1LjhCXMLa8bBxwPuecb5yOyYhtCpyFO8Ap
AbkH/WklGVCYpTemyvKPwU4NwkchEDDjK8I+D9cCf7tDL7xGfxBXQ82BRuoSU7Fz7xzIXzz3DrBq
z6AxwnpLSAVob5Npx+3v2w7FboMLwI4Vni7UP21bUdY3b1Ah6kE5AujrY32vboeEIQ7gE7U/ZsVO
D7cfUSXiqL/kFEAwVKJtMskZU+QCZlehryJoInMSVBdrdKk55lvxKzbM+flI/BLA9dVXwLtKX2Bs
daLzEgi91RgmJUfN2lZOe9siMCphLzSi9vI6BdWa3Ld3SEhtV82cB94P8DhP7oeO0qvROqVB1XdQ
HdMnBvcwiSjK4FGCdbr9CXTaR5CQw3QFnRMrgycDHzA/iGJYDMww1ORMTh1qih21ox+/BnBlS3Y6
zrZ01mYK3bHb98jAfmOZRDdmk5lFaVEDSVLn0FgRleusFUIsGD5h7YNe+v23S6zrNEO1yNbF6BYO
cmM4t/jWNy8IVmt2VEN1br1Qq2Smjq8bXSz98ja3ig9MaTOFteTQYNd4PmAI07NboKvEqd6Rqzv5
hMYZknHENXtrfp+qWeIQwe4MPR390epU2TmBnl2zUo6dnYXLJmZgswfQqTbq1dSvHbAZpr0dlxak
3N9ST+8Ht6t733MlA+yCduDcPLqM+2+z2s16PXaq8RXABKpch97g5fRWp5AYesaeOH5CK3mARiDM
g/Xm6KnfwCBGQa14GvYVsFPjEs74J1CGbTf/ZY/sQQbB+QziDMPSbnSyQe1wt0Qom8xLG0l2RJ9P
xjsi4yRgUjPqWagh07hkkMuOYZ37TpMiKCe3lobvg7edw6Z/guiZOHkdGCff4GAjy3yPn123N2w2
4IXJ4HaoXGPyIAIc4j3sdo54mMDjfuDYHO8Gn9HjNm5l4Tm4Bx0H+9Gp8vur2PeZMdIfDvQWLMVd
wezEfCsPwFl3cAp5dGNEPKalHI1hNqqDx2CoPKE9/hMZ3B2JIzvta/Dis1O0LB7wRoNDjtixM0q8
AvWS2y+9S4HbzivU4hJyJ9Bf3jYTUmv2j/ktoKZlkp+Nq/1zzpx7ZPyAFMdNFnLSTWsIelY6646r
zG43dD89LvWTXCaIatO+qUCYw3T12OGIcj743bv7JsKz1/EvDMk+iEmhE4eth8NBxfU2x7kYigs0
2iTktMwZ10FdZQPHsQy2D2XcX2/Zd3erC7TKs2S8PFbXRd/u22zXY9mRV09znATOKFxQ9sTM/2Va
9W88IFMYfL8OrlY7p4d7YZCUUMFMduOmHt57Y22jw9eB/M8KKkQTnlzDysR9xFyFPZYQ0mUSU6hr
/yPpzJYV1ZYo+kVGKCDiK30joojtiyH2DYpg//U1cldU3HPr1LHcCou1MmfOhlmAJKPbe8K279GZ
YPjzhFyv8hV0Wu4FUyUqH9DCcz0quVFa//MWG+Rat9mRaAkLvma/4Hbl+yL4BOfFiaMUfqGz/2SH
U/JDIIVoKS5HejWuXuiyGAIaYlzfPLkE/nAt3RdjgJ+Ns/V7ehV92fJrbwoUTyj0dMxWuMfsZ5+8
wXADKAEWFXK6Ctwlb27fXvK8C51qVaE0NXB9A+ZHlny2SuAr0f6fmC/Aq8QjbVezzbfmJyzZtKi6
u599IrbaOzI99iaOWphuwUPtZNcrJjQvJuC3QwAeBM4WvSfV/Hu26+0PG1gGAqsbiN9g2afLskqg
c7cY3sbE/oJ9cTPiZm1VmOdsr4u2ZlZd50e79Bi1SshvAKa/+R19wBUXagUAIucHtH1lvKCFxZz0
nD/xeAJETTpvDMQSjtjy5NRcN+5B2cC1D3d6/Lm6TMIo5TBA6sAUxbnm7ujQERY/nn7OlaOPluKC
VAWzYesxhtL6ZayGWxgVMhSql60QO0eKhe7UcMiKQIPn1PBer4zaCja7ggHs+Bs92CVYc1cEOEwe
IGNA044x51KGXxxQwLPdA7xDaqfvCS43FsnP1Wl2BNU72GpcwbfF9c65J2x3IfWJYk5RmUcHWIAQ
lkj3OQ9B5NJzSglNIQwmaF6wH3gS6QFIQzfa9Lp+MYX7PiZzOW0+vT10UrMl6ptntFIIqSVU9o19
0s+izdj/aE83oxfkyOTEhK5lIXSjIcwY3VCjdOIKgtu0uW1e4L92TZWsbOREKviasccHGrjvQFT8
ncETdLS9f+YwfLYHZa0TegKnSXn5xhOa32d9em+OrNsnp2cnOy0jXeGanTKVYQEP36VlPSJQ3fZ1
H1XdOaWOwW7Xce77sHufti6zL/Dr49nf80O7kxOzG32gtKeHRlaUFh4hDc7xwlOftCN0vLXutnFy
uJgUNAb3erT8BVeY2PTXuhCWoID0LgMeRJxOaKLxIDbjIzw51dIYwF6zSJMhn+TD6F/+QU6rFnZN
t5wz7/JUIZ08BRf/yCb1B7na1yQxVlQxAKA5R8ItzJbvIL9DPyflEkHA9xfm4C6XV1hgdJsxjlOA
Szqjg7S6MiG8T4pLiIwC4OpoLh4vhp9VoCMmZPMpvjSHXROEE8yvbeetrO7DvJAuW+lQXEZ3gfVn
VQ+6K3qIPONaoZD7TxihkR2AFh/N7IAjwbYgldJMqefR0JvnMcYSaabhasAfdbBhMZfEGrF/85Ng
cV8pt4EUCUatZEKIJY9VF8532L66yGZlYPji44F66CHNxYoGK1tAwaXmgD4QXqGZ7Y9WzFhapzFD
JmPtQWXhWbd7NwIQeBZN7tESko1XFGAHtG8uLnXACrwExxzQD9KTkV6iYwAa5usuv2ar4m4t9ntU
XAta5lk8w8zcLAv3uvR06YNzwqFCwFy6ny5QMDTkcg6Y62T37d585EaH6Wuy4ECDefgh1aFTW+6D
63NNQBjt9NMRGlyQAQuwHX/MAb4P28f0bHWcVmVtNXTl4g9xyptPh6Z4q811W8k61n29J8cOfyYZ
uAYQprRgcMDawXtMry0rXS59XK259IzPs/PiPkamBO0kaFeWfrRf4edrDTCZQApwMrdEbL2mnfRl
frgrVqNrbbtOcPMgQ1HJhTmwm+N+J4p1gmq+YWH+giwoNCh/+XWuWxmj+u0dLyAbI5MXNhbeZYJs
mAxtGT5fIL6aXZQY0LeWA254yfflxnP63GJKtivjTgOk2BYmIEzFn1ksMpbaz4xpn6+qfX7wBVER
0uy0fCEF8DewpoBgkfwU28DM00zkjx8R5z8oHhPsGrlL9sO+j9nJ0YQiohP8DfZgjh1iuwOhabhB
rx2bKSdqluew6mbLRYwS5GYmuWg+vzGijE7/Y6KGLwd7/zOS8dX+f9d1WZOuAekDQL40c4wwgnKa
soE1aUGT5SQHt03yPE2Di9lbJn0P9mHAnOZnVkt727AGVWGuT19z6tHC64xZX957tCRfoCk8zxGY
Uwcn3A8lYVNjbEwOgzc4Nb1UmyMSbMdp+jUmhk2dC7aChcbeLDlsobMgYr0r7o0n1Xnyjx/UT04t
7hNiPdXXL7nM3bQnslBfQy2IJVSvpDjE3cHXGGC3MDfUA24P/9KHF9o7W41VB5PWjqPbS/caHb0z
P+/lN5xj3Enb/S4ORbq97fYfUZVTrJzHBUTYc4jdsPfx9wtBw4SvAeHVoVK/3Zhr3YGEGH2jdMA/
ia2bVUEZz9BGvOGIDWMaRCKGrzEyAXhh3JN3XbXH1mBl3BabOcibp05eKPQE3UpEicXzCUGuAAeH
FggHhB2Q3RIKoFnH7GAwQxAqNx1YD8ITPsOZk0RApCtxPWaOxpolaeWGHAY7MjNnhhPigSPcQeAb
WKeQ+ZjQsEU5rSkrBeYB6yw1gg8fWEgVsihyknGdlpliy4zHCxUh/uu4DQ8Mm/2Nsq5refLv38HW
mfb4j8A6ZI0hFH+70+nRUvvt/lbLcOSnRffKSAEryv5f7fSUFHwLISpeRuQGMocA9fcRhQBXxR//
PDYCxpofvtOR3a4Zs1c6763E+EHGQqszBi684UbN1Wb01orUqB0xSLwNiyEgg2SQtBn23T0wiRbT
tQuPENRGV42IQYCycSdbgaqIN5cRjIKmoQstQ3POEX4LBCYToyw0KS6CFFgOfDA64agI4YD96UOE
AcK4TrgljOh6Bz6ncEgyQh8BxaA2UsALSwkEkutozHlDKxPaMkxL7uR7LIwPYImNvCD/Ed3YgQkl
Uz658oyOMRDHBGImrEYYkjylQuLJ333ZT+UVf9xOIFEWmCyxXMZu8oNb7Bm417ALy68/yrV8ZrYO
yLuwgeSDs8eUI6ZifHjG0gcr4KbvKa/IUOPC8SH3LAZ5rKpI7tZjKtEzpLIDv/PHQqYWeO7oPXyG
GC0OVeuBQfe6mppV6dD/tuXvCyGc+nw5l4dFVuQf4+Zvcd29Vs6jxCWB6c0jDsObp03DuwHuNjv7
fkE9lnJs5EKiNrIWmjlGHXcbRN9ik8etSjwMfpaOmzW5ZE7H+s5baQeGu4S0pPCvvcHfat3yW8jc
e5ruVK49QZVyT0gaRO4OKikMZ6jMromZFLZPmAetIVaLnZb8r5ncsbWai/sRQgXxhGnxS3yP2iTQ
6xjw4LMMteBrYp5Q2I7zQRpRmnNRhYRiiY0rtUg54L6IrT/8lBjGIfKPAqUJ9AS8IJ69urfk78ib
QzzWIroX0GGF3lGUFmqozFrhPjv0nVtvj+sXLvjDAtMlDeSp10wkmeQX7sl+0Gy9x2ZmtbkYHczS
lYEmXm8/CJ+B2u9wySreb5mgQuN3d7u1YADvln71tV97881FjwH+1+AkHifxYLCeEhgYBHIILjMt
+FEAUYlCxF4ye2rfbCgDr/zgkgSiU1OPMXAycy5mmz0tF59yLn9PM/+IWgeX1YCmpE3N1CHUCFVJ
kMr9EcFCKi7pAxEHCIuRlyFe4LzvOMRzjuVueuvttvAMDM8v5hyQz+RtO1YzOOXvuQ5+A3TI13m6
b8yxvi6oncdFwz/pkormWCyz3u6Ls4fdvmf0cI/Dje5LXI6UDWcuCzsWMAYd7xqvKkobc70PNKyc
/DLSscPVO06Vv6JX3qAKkBPpRfBMIJS9+1idlsSGwF2hlAnZaG5MEqo5HHhoBNAjhvBLQgNfMazr
2T5lGTUcgC4oZEJUfiVVktC/c3JcRq1ciFNFWB1M42lT1HcUhwwZ8KMLw51keSfjxDzNzgAgKBFo
vpjtA9Rhy4usBMnYEcbW42grkyuZn0JaLPrQvajgP4XVZKyIrqUmp6tI4wpnS2Fryi4PE9x8p+x+
QHNyonXSIxZaX7cVlqvn0WzEwEI4OeGA3v8543vwxXGNiTYQysNpDItMzJu+R5PJkPtw3jNqU9W6
rBTXwGxuZfB9DfOA3Yj4iqDNx1CstnslinwTTtQbtGk6wLeOS/9yygnuUCvdrSQF+LET55G29fHa
PAtkauAGqPLEvVErnQeH1FhfVy8Cq+fy9A/qeTNQF9oI2NlTvXNPaZkVk9LgPQO/wsyty9I7xuxJ
HwTN/LDSRKkF84rPjsfJwyFgwDrx/IEqhg/2Vu/5NJvBL8U4Mu5KIcICZ7UoA3YYqzF50yay9YV7
JHEwNy6OGqucHBSI+p89/LMn4QNnPO7EG09HPwUlN/+Y3plGMuLB89jHxr+0lWpBO20GhylViM/c
yHhZ3av9463r9dVXAcLNPZIo1brN7riktXiIl66SNINido3e86XLXpsccXbgK7INqEjtdgWNELcd
Kid+PMNDv8X+UQSyh9Tkshysxw43hKL3fnhacmXIZB1RB4a/IW0i36TJw68FjGyu+d/WzrPdcZaU
zD/KQZS2DNRDmDqj/4enzmCRhuDRMp/pYf6dkE4RkRYU6mSDqIjtiJCyP+SFIPcnkfIxLr0KBnF8
GZJ0kYg392l8iEEAtD4en70PcTtIUk/YMVW2MtQWxuKPYFs79EFg6nvvgfoSnqnMdLXw0Sv6YLUY
/0nrzmyfuaIjle4EAbToWF8uKexxhzNPhOFylMkWxaAGnnlnMEHG7zXTtzXjAPWM+QeFwzM0nKKJ
B33bVpMPsxGNB4mMT9NYHKjc/Geocnwy2epYRQUJwepiinK3+eBwALSaKXojUvof5k/11zrubl+7
3UnK2Wtvq+vuGnw5xJsYHWFzqrPKRjj6dvEeAN9AOKHbeyqMp/kiiORuG0xOc2Xxd1FQY8OOAHyG
diGItvJnXyLGWajvhhtB5F5reMbfcS5mwJpuV6iTONKEwZ7w29JefjDMgWfhtGCdoR/gXSoAyIk6
Y97RhbfMrr3AIgWrZYqEhdCJhQuLJ5QxFEYuwgSAEvA21LBlcNowg2P+ZLbXh+y3VnBmIXqqh5kL
Q/d1c2jEbTSNw05CCyuGMEX6CLCoENIKw25cDtqYJOjYKVNwWIk7GyLCnpSz9ggY5c2gH5nDE6MW
O5YuHtOfA6xhEJ74jvvrrGaSx7vTQ5mPNaYw3oM+GWSBdtzeiO+dOEKKtPGMJhTmWQI3lEpB5Xg/
DjCYR8D4YONo2oZrwAwdvUGobtHmjabAD8ESfhBVUWzaQ6jb+q7oX1H9aUO+J2z+gmkB0+8BiYVF
f99lMAC4sGFAXpvL3Q2dyOCDBbtBFy9jy5kKOeE9OcjLdTxoiBeidGVIgAi35j4oNlcDYL7CNtLI
G4/w1HbeO2q45bSZKjFQ2md+ngKrPTuo/9H8azA2vCLXnYZfYrfUnkOuBJszIF+L8giTNFiVuM+j
xIShmBzsBKNr1CB4jlOkAbTiFGJN3iHBZ4AQImQkIotxGfwYJBdd4cfPeIjM2u/0Dh6G9BafYqBC
5MLr+ThpJ2ryDOUvKHuR6ev9uw8TqQ9jY2Bwn+d6Hy/0FH6l7l3w4ysRhRrp1XuapOAg7eCdhy/v
iz0XEhJrI6ETNQov3blFXw/yBIZfDTQm9TXQUx6mT1KLSuKBI7dif3daKBocLRRHoRMHzqSB7KBw
Sn6LCWftXHrN0moOuz4XrOsv4WYjdNcgZFz50SSLHDwA3eAHDA66SXvif25uZ36He+h/cC8BDiWj
QGTzbexjZkqMbYN4HP8SiQtekiz/DN/Dz0DS3rEnW7x9ESMPGsE5kRUEcvvDVuDOyAf7nrt/AUwE
/tywTYDBQHJhOPhkY0GodkLfw6NCzglKVI5wnClksP6fTvp1JKwVcf/iOTEwFGAzp6p/9Z4rPbxk
0LswEr4Gy+Fzd6JhYt1j64AMvsCB5DpgxCC07I67YF6+RhMxUSlw2SRVm07DzHERxFgTwIpRqOJy
pi03pPi9wS8IaoMN8djgnGHjnMFWgIUJLKnOGsR+2+PY4ITmnG44r2kXqAOKtsabAVgse9IIAMGP
T6O9U8MLNFZIDRyWuigRUC0SBaiONDx9ziuRCYBsM7Q8zRXnNuSxQfsuZYi0MW8PQJCOS1oVEpT7
1+yYPnrNXWf9NJACtCiY4AIKqfAZgzxSfskLZWVre6vj082uq3kre/a1Scs+R13aDSHf82Li7PgN
NZpwK1v+Ax9JmIVfii2Rzf3848e8jcG1fSCsy4hce4fuOWaKHzFLFZ0pilAaFgiqwo3LYf73VQZo
7mGuwovjmqmYMUC99aQzG3gQm87BtcNO83ZbHift0z1MSGJQY8ptp7lpOxQblJodhuZGUOWNJTPb
ZUOu6ct/+cctsYYM5W5MAoVK4D+gF/By+X9YKCK4ZVBY1qh69aBG1OV8B9wGoAFPYiqPXjttpzRk
6Iios+dFzN/Mae5orILD6L5lNuzuhQURLAEytUHla0FzrgUNS0H/22bWS3gpvR4ypCk1fiUTD3gQ
iAuzXLNOFJJIk3EJq/HlyKWBP2G+4jE++033IdIjPMTwOF9kDE1YIwhwfzYwXHSOy1zaxKP15/aL
t9xEmqW2R6l9tMBkHFpVV51K0zo40uSt7wA4jxAaSXgMmuvpGk/iI82xuFbIziAWDiKdOve/zNEV
jJjEvg1y23BG/7Hd7oF1DDJUDcCKo3eZgv155NA5VDpPt0fRf6H50HE61qjavu45wA6XXG9mLzpP
lSDBnLzBm9E8UTWlvf9iBM5+0PRmbiCdKxQS6MBXtzNt5IVzIxrEoyBSr8IsxJmHGr/KilSeAZ7b
ol8GZ46o2QSbLTZr2YGRIGG2IPZY7MYY4gOei9mEjie9qFRETdl2L4PDRmfv68wuGYf1smAOqXmf
NZNqnOqEx2GEMBf0UFS7TEWcxQLMFEB1XTppBssDGw1hVoAa3FfCWMcqDRa6GOMjfp2o8wkZLGKN
JmYN/BIbe+6qqL1o5rrIfTjfvdsEc74dZK8SXdU1gOxwhRj3tVrrGp0sokNcrSg3es+dCnsvZFe+
CeCULQS/FkFNjpCUzyWYAe05K8RDxGYmGE+Z0SWG/K6lm/+ODJUnfqBEQOw5mGRDfgrR9DKrw5r6
0UXUO2skh6zq3XAjo31nkBiCWuLGE1563REBB67E+1S4XGALFfIlTxiqnmTWz6koGQglaQF8MHww
wVAF6hB59n+nYApMJ8huAnn4YKguQMLZk7JRjfJYx81iBuG/5uoISrJ3WhHT07EAeABSP5ye2j6j
V7YP/zm+jO6xjDFA14A8lDFQ4ExEs2rObhsLoghYS6q6XHfrjbwSn1kcEfb2hkqNGG45OPnACDMp
wCQ9FtNLLGS5IAJXgJUJliFQJHuUCSGCDADL4FC1NtGCrV4wIC4wKnLOE26oXCYeTlr3iq628o0N
2wg6wUPSSBtO1wHiVhgKIlp62BodK1gMowEMSprxJ0gu5A0GSTdqPMzsW/ZgPdkVB/2H7TJb4s48
+vYJFmlAl6PQI/S8JnURasmFo2lpvlaqhQUmBQGKjJYCTeCLpsEyfvbpTBikOXqO7vMQm+pmYaEE
CkdfXBC5Z/OOraQK1Aqnwkt8oD3xemBWavQbmVwKCUdpm24mZwcGNPD2kdef/oM6iuXqwIQLFhhK
PRl0LHLUU1wwRhOD7RTGnNPzBsDtKSMcsqrtNzUAkj2u7kyx4smGeFCSD4njmcW5aAAEMoUAEyxi
XiV2HYLphIqNmAjB0cXbbRC+Bkg4xEVIbhoLW154AzASBzSJLXz7D6a/WK2JnoTBKV9w756TcozP
GWNtiHI8hVBiss7mydgZdA474TtuJQBqUIMRjkKiFrY883yYJplKEqyk0BOXirdvRxXFKrfc8PCj
7S2ZXEuvxEbJSjp5xxVlgTGkcoYqrXuNpOj/aHGEwdoeLRfMVNzzpDGSneW8uwNA4XMgx/ZEiemV
5BstYiaZwJO4NAgK2/arBN4OZtbpI+vAHfKpXYEVmqLilqkPoKbMmm7wc2jUUOXlqhsHYKAH20XH
zVjQgZ3Hry4U3RtTLwnbEGzyar9G8GxS0fCJH0Y5Aq5Fr4K1AtMo9kUIUD8b/98uSkiIsAi4mzxG
+DJMcFWCjksjHMxqp9hxmEEWVEI4NzQxIgGEV6uyvUpZ1LJfSYON6gPBkViZAN6/7LvoLOMWub6a
hF3IL4riA7cTIvGBzVDCv3KB07E/EDAVdv64Cx3kDyxNc6x10RDOhm+2MG16tPGOhZWEtDhVUmks
EYY+kQnCtpwLU5+dDUQ6yWczKQBvLJmJTdFjYbXYg1D9xdxTY8j9mjfhnQ4MLxc0zk0DBknsqpC4
sHeCLM634OnjPzLrOlsVnCp2AtD5vVlvVWQhygonRNpiyOGHAToL0OavI5aMZz7uYWAMO4ND/5zd
si6QwKRroFfTgOomWmQg3rrTkFyZg9E+POEzNgjGbdgjZyXuMRjSFHa/fvE8MRnzBDTVEnX4JFEA
7oDzZ8fOuHRd81okCjxlbzPEPRvsZww9CRtTArFYbE++/s6n+bZazslvW98MuR5ALFFZgENzgXUY
hdPfdUFMS8IWdHcsfthHsQHyyvGosDur8i/HsOmSmme4/wV/4BzRPbnZYwxviJV0zqMz5jVbDvPF
WaFZEoBWnwJ4YBC0dyXBC4M27MMNmAMAjhGAM8BPmRv22Zq24zX8pQHJtpyvnT5waO+XHi2vG4oV
T9uDYuVVk2XymOjuC+NfYkaxLzrmP/xxvwSQD2g7/ePsFGHrvr6sDLb+XtV/Z58+wjoAmNVxYCQP
Uhn19We3zzDyBRYGQHb7R6Z6h5W2pg76gltxoGATfzuaXbq65OkydVPjR/iyVHHof/cMGKbO19Zm
+tpgq1px9Wkl8CC+Oi3n2t8PiBOA4hJ9QPUU5AXByf9YSiJW/hRlxHxWEKNWtO92F2eg+a13r/zB
Gqz27KV1TTBiA/0aBgHhqhTsz9bd7uSF4B4EybwuHvEhHI3urtJT2A3+zIb6nAb8glXhcii8bRBy
0UsarsZ56aKDG4kAj7hylsju64ubBo7ltFpwS+zRmORbZyTSw2VKWv3df8zvfpvEdbn3DbqwfVKy
YYhr8w4I1P98rFNItCc8n90FH3mvmR/dM+crH9l/vANkfvSjWLWzzR5g/QrFK9JT/KsjvMNHULIf
KCy/0UicmL4+oR3jMr6+A2qdsIqLkZYr+ZKRRMUAkhqFT4k5AbLQHOt3fA7uPpgcP+DNLxyhfXE0
eox1/+6eTxgwHdiR8IKHHbZ9eHqEBEPOEpwxLThu1koSXgmOnZMUe2Zx028G+xuPHSTwOX1m7b/w
a+t/5kuofVwEYmj5UajPebRq9ISkyrmXoZ7DXOQpLWM+Me24Hond1B4NYzfYvUh7wQGhIMD37tab
m63Q2UD+QSt7c/Flh2kIXwFPQscvT+uvSdwy2TbPfO/u2honpXFwaxhdZnezOUE9KLFG/OIJcfX8
MJw/cZuGwIh4xSuCFm4BpjpU8Hw++W/7be8R3mKHRMALKKSoq+xWqK+Za7xRg3CWzcTzmkVFxCZg
sWTFFr0G1PDdzZcTvy0/vc8SCUcOPFZg5t6cT94uzcMYISl0sZ3BpRSr/WItyQbtELFxN6yTl8e7
1kFf62EI0Q6ro3V7odHVZ8Xg+TLZv26kLtTw6yMWzPNmV1B9NrC3njrwTg85wPxI5EvHvZVALsun
23o5ELxap6ihjlhbJcnuvSZuYQQVfLzVPZs7x2zeRgVkFswwCNZY4QUM8FzjEDa++KPLYoT0Vpf0
mdJ6/uzdTm8CPJWWZWAU/fLCHVwtHpdoKXvTaTFUVCy0dg2kmjavDCuY8qTQWFzNXq93IdgQE9K9
3XOIo+2LfTy5yF1BhI72eGmYX9VmXQFrS3x2Yw4KQ1c8JoA1fKQIp8dNP/z9TJ4ZJQJlI/oXKqph
YpaGJtaHY9mPyKEEmACzuGzELwULAAANLCopDXB7bLtvK/qQJQAaMm7YviAdsf6mAIhV8iSQ4Jk/
KmcHQ8GOqdYOrcStFR4ndA0/REPYVsms2oUJK0QK7POyBft+ZWP1EARnqoaLnecceCs50Q2KR6jn
3nF3Jfsclv+vOQHi3E+jAozsN29vEOleYlkmdKVE63Dhux+7ffPe+HCPrmf5Ys9oc8cEHG7M9DdS
unbjyDl07fSaNxuQp+Ueax4XYSI+bY28EskbFwO5fbJ3ifvjNvxl3z6864Jd4ezsoPIRVktZWC6O
PITkYoKaXrEj+ubod3e7zmAzvPnR27rc4FZH/mU8jFqB/anDNhZLC8pn4flHy0X0gQZg3rlMxJVm
USO6TdHFzFrJDG/zpoWa1M1q2ossjm2pM/Y2d2YWo1g92Um+mM3AhWb4AS5j3IegR4me7Et3anEz
TkuyTaEhDcW55WzaJ9RmcUTugBKNhpNDb0K26SJuZS6NKm58c76FIzZOOGzH5/6iNjO5G7pKwx8w
rSa0lJ8VR8ecovjlznQvpiODKM4EmWm7OGbSSq5xhGIShv+n4c3OE+zdXW0CVdzELbByjcraPNgr
LcxrqGJcGkXWQLCt1ODoQS04A4cwgBRYgLcc5h+aPqm9ZrNaLhzzbhuoQYjvSFxd+h0qFapWgH8A
Iya8aXrIUxqmHAsCuJoWABtVFkq6Jet5Jl4fQgZMl3aQGaHrBrBFiNRZhhloV4ppaUzaAjoxXDd3
5MaBkmw9WZ7P1DVhiaSBuyd6Y3v1mTMVvQG0R/gkTTiQMGq3QZtCF9r6Is5qK2hgIOkG2Kw/J3FC
3qAYLUFe7FMng/BNihXPRaMcfmjtIYiCceAUukhcV9CnxaICxTSZgBDN2yBdHc7YErcalWawCtz8
KL4iOqJwJvq/nOH2ougnGHCySMSbLo7h+wRB0OinxoY4T14uLppRUww/DiQeIkQB/N3FIMYxvCHI
HQGurcIKCDFNMzZpl/rThNHGFYWXtKhXXcHexJ2pKvhgeTlwoXoJGwLGFiIUqFuwWBDXahNxa5E7
xJ89/C0hVtYA/HvpNwCZEA9tabXTTw5ONRXruaXNj5JGDe2KGHqIWRO+d9S6t/ZfEChCVRPnR3RS
nNqSTDiLIV8usEZJGQSjKpmwpQJfZNnBJW1MD4hIYsowK7vyHkw3HBp8Pou0SiIlqh397jI/4fMR
j8ENY22plbNvR8Y3mLm5UJYrkE6byxzHPMD1fyEn8wGZ8yYLENvllodL+HM5Xxo6D5cvwJ3H8rzD
dHAMBs1g7aXHcTsF/eDiJw/cU+V94dtsUQZw+rxNPN9c5je0Xjy3sZuJzx2fM81Ik9zvBJ9hQjPU
8XNG/o9Y6J1m2W0Mm8TPUuHgMC8cBGLERZgitFG+h5eUiUAYhFHDv0lTPlBtIRoBOZs91jw9XA25
UkEACOlwZ+9cnZDP0JGtfQbesqR4hqwAFxYNq6Tu4Xig0iAXKe12trSFRSEY0dvRmNLMZp0R4JaO
eBU/7gfHYwBdAGjuz/3TfLAGNeAoOKCjT8uOb5Ri5vA3YrjwwwH05gjbtoF8V2O45nzDGYnJqlzL
JOEhRRpzYy+6+zZrlL1ywU2XzUsKA5aDFDo+D3YUM75KZMFlMMT2QL6gIMlNTHl39uxE+CbxODIs
gQLOl2LLYkKimuyjktqxO3mT93CCsISCmrEe4OIxXbyoFMybIs8Qzk9T7gn8BDKgBm6QsSu/S4th
Ec9qOZDLJzmtBhdxRi9LFwzudVhDKbokP5/bk78K+tcPes5jf8k55gnl8yWMIDXKlPERmROfWoiE
Zw8JBHEdNWAsPx6mTGowD6drQ9Xxh84Cw7hZJs5Az5un1e77aB3L6KWD9qTti7sUQugDzp+lD3H6
Z7qG+nh4WPpwQvn+X+JizxB5OZ2RzB7ojzmYHIhgDNxQOy096RJrnic+JB3wxf2o1rnDA/PefUQM
uOCmCJeQxyIBY0E/1IJaC71lg30S2wub/QeM8g3/lj4Zqg4opqCROnYK5oMh2MUhY+CGq1KHofw3
1huVy8hUx8xN7f9QZ7OPU0FHRFw+zrZK6UeJaj+235YE1ROaebZCCDXWhT5ymZLYBLUG8jglPlFW
GoFLJLuMqJRUy+LODq0H48AmPA1bpbFBKksyfWe7t9o8Lap9asPYccp0b1H4+pSRO2ZZlPK4i7KK
ZzFUinMf80BqjdEHe4LsberIMKbUY7SSvNX4FNG4/ki06kAEY+QFfsaYS0VjON8VyY4yYkersx6J
a0xxd0ZYxtihAJP8MbrCU0hlq/JBGcvQxSjsf9ZvAzbL0xgAKlEUDIlk+k5JoPnNN2BKuzcvuYBn
O90N5QtDKeKDnrmAVkztsufe7Na01de/dAP2yogAAWhG0lpVbsS50YQz+OOmu241YqcvH6aYCifH
VPgpQBxQ2sD3giQmFEgAMBTJEo26Gx3t57QTlBwdfwbjYsjHJIbwd8wNZUYgj6WI7oMDZT4GhOj+
2U9e05RddxHz13CKZSd4IyItwGDvIQdwFeRJUo/zvMMOzCg1mM0ON8Bqe4LDtuvWXvZ3fgaYYmN5
DRmjiexztlDtxUJ1Z0Kf5kCDHc12zvaJnyQFSFb4B/jfoC3r62Cx4GibXXp3gbJNFRyXh5OT4BMJ
xanRL5vwd/2AXZCtvEPTjFfqA7drjAf/UJ7CeaEiYIpCxB3julSfkx+dFBg5w2cSUg+kW0oiMWHF
N9V+/Ox0S6G0xEX17J1aWH9zgOLWxtnG3oTGNoLiIwYG8M8B5jzlT3/OWPtEtfWg9utsxFYXuzz0
ANxpilIuPgEzQ8n2gkEOhAaSaLns4pdgIiCf8uVMvOeIOGS5tE2G6WJJK4/ix6YCKkcyEb5N2Nsn
Xf8C2ECQ2I71R6tMErfizfjP2o7b99wRf7srJgcJUj6bGrAU63DNOe9maYMjhaNQSocO1IjKnn1w
8ZT6ovLNLFlIvrT8LXvS6EVgh+I7CP+YmyYzZwoaSCZUZEkHkwbuMndaLPUlFfjdGNwh3riHgRjo
tTiimPWDX4vf2DJkLDnjz0r21glrA/CLN3Cp3jhQF7OYuTrmjIB8f64izCSEeyCtCvjvz4qbE7C6
MAZUk9HRogvWx9wVzDQgjob3wpYY+0VQQ5ZuHUbDTjCkSD3iT4KzOU6xLG7Uqxnrc0Ey9wY8Z7jZ
SLYZY3Nicj/ZAsp9iYslN5DsYkzugMTFSQyNDps7640av+PnbJvdWYOjNitZyVRdxFgwCC97Hz7P
DSrWosNoDQ9P5mmY/dn64FpCa4S/8rNRGXyeblV6R1j3626sop42SUf9pTCVYDoWY6lszlRs2lWm
b1s+MmXN3yKnnONfU8FlmRuHhCBnxZDvlSVdsbl9TIlLTLMLx2VKsGrvDmnhD22br5q9fv+3e9sm
jKaLaejBADXIxgi2auqRJMu0kdgZqnRNo0RK9nspPAJq46XtJW0/CwyRLkMOJChtce8zs8JDjCUL
8rumSK/NwBNqDmxRXkb9HrWziJKKEBTz2Bd1AcT3wOV5ywJm24nyIdvqSvm2RbVIBQWN2MrYpGKF
7+QGGLJxWvKJtkjIH+46lfgBCrEuk4DCHCzbvWWverpNQl2YRjUJbufSPojKteAYMjHty8bxjHNj
AjScIjmfHVN4LvCMgtMAnpyTfXLW/6cF7ajwZEeDqixVd4p98CgLyNv1kb7e+prBdgm/hRenUOrq
9XTvca+ilG5FKj82DxBx9uAYtvIfkViO/a5zukFhRYvH6JZCHTbgHeaPo1z6759XX5way6+ijyDm
cfeNT7A/hYUWqfsJrF+iNNiNWpFwdRWIrPUzWwKnwBMN5hfh052FhkfMaHpgXdB7jF9e4+wssaZE
gIprGBjUh0zfyqohdAAOwd3Xcdi9O4qvRYWLA429bPXfWOQRSnlVPIxObpypbnf3ZQ6iAGScwctK
jPjGR3f8HpGj+2rFn6t3R5F1IKwYotqgu1qX0Za99eim5WXITWd8p3O+/LxGhQFTc6zvXZfUB9ph
upz36vgT/f8j/IGrktEDvXrvl3PKVgb6UtAeo3LwejjVwVsohd29Ja8eE+ejU2EMCh0cN9Uliyz/
OssStU/dZ4jRmKoRzyScxEG6j5sDJWgRitPbNoBjPP3jbR9AYExtktdscpnt757MnvDXg552oHD7
Eq0TEptC9WQNN/4FNPnkYAYCHkr7743gZgml7TVvjTqVwwwPi+CvS+XeITfi5y6qoO7XIjnr7vtH
heXd0XcvEolhH0WlselKZbHPyqPT/tHD3pgGtGm68GNhSQO/YDTUmLXdJ+5pc00Nl/BfDnyz76q+
Mr5lSHyDGbEzZPjzteDO4dTzNCdfC2ETts+uNjSG4nXbRp5wtO+6C9mCRzbI1IjHqPXFtJyjlCbq
0TJPlXOhjFk3gPTIIgZfQBrEyVNc/O/RarCpsYFRK89mr4OozNv0BuxsoH4uFQVkYU6KFuWBYBC0
TQj6ZFYxEVtdcQE9vE2aVBoUPMzYruBnowiQGXxbKDExBDDoaFQBrxnnHbUKG+lfAIF1ejjsIccJ
+y/VWMkhpRHIccr0EF9RYyX+osqOUC7Z2ZlQTwAsOiZbPwo019W3LYw+JzlVR5Oj2b1/LJe8NFST
G4Rf5GGTjqPiBNGu/G6LqzA5KXvOGrG3PGXHi1/C4Upm+rANHYrEFqeLTPQOxWfyj6bzWlIVi8Lw
E1klQYFbMgjmfGOZxYigIj79fKtPzfSc1MEAe6+9wh9C448W+V45XwY+njJiHEXm3KdJYU6Xxpx6
YDzG3JaTpCQWEwt0AMgWIF6hUPxFM3eMdJUzfk+GY2Tbmoshw7JL24l6XyZijyHtR0qQ9yT6bkQg
KbOzjzt+78++ChTzCLfjEVC4t4bQM0Bubxp0N7hB6W9LtcVtWMEumaeAK1vMxEQ+aWmxDdx8sbFs
vUE6doK/qXI2gWP40E9hXRzZYe8BXQyEJaMNJCADcUEH5q3iwnSYHsNHl64P4gc+JmSSoXCeV96S
/oag7mPzEwFWCcYkY0iZodhB1tKOmwe4btnNxT/+TSFWfT2VaJ8if/G0Myo4WS7pcUjb0E3Tqusv
/eeaU1bKTxBVVSxq44qfbi7oiI0N2IP2GHA2l1Tgy+RoTL5LVGSiF4bygOOAhVdI4baJ5rQWOjCJ
mvmkYbA4Aa/4uckfEA2luHsPlQRMll0xuAZR0oxQvOIq9XT0u6A7ugq5EllxDZUDpUs5KnxFOIIa
9C5lJjQL7UTaCVfR4FFgDpILxU16pCOWK8kefVcusNt7mIh7Muj0uTB0tZa5OKTwEHYOlpY9wN7p
t4YX5wt8hmPmhfYOUhU3p71jKqdGv5x0s3Wx20nWkFFUU+Nkg75Q4iO81X42EyqgMtt+2QAo/wYk
DXjrBvF9JW33y8Oebc3M7RfnMKc3IYZoi2vLn33jWVAXAJS2KgM21tDp5xpYItdz5QVxyJARp1mx
7IyHy7VcIePU5FMrcFGr93jbIn6BpVnoPlBqz/Fg8Q15exu05ej3SQ6QxfsLgOq2u9XRjWLE8qKc
7ercU26TDyBn/Zkah/tQF5E1Jl/NFx38bHdm3RTpAr2BExhdX9P93Jpty7tfK3ZVBTnum3sOWDf5
HDgCeZt5Z0g0+eOHUe/Bw4JdVKVjCzQ96eENxglHra1W9p4OkWI3J9Lkm7eXc5+jGIPyGqoROKqH
g6mBAxUgMeF9xBWT4ue0223cce7+TM/I1sjT0QO0ewXoa0wPoqB0PVyYlbXydR2a6SGTrAHNuhAB
0u4iX1tYLdl67S8Kr34F36vbxqmDie1FR9WNWuFIfoHMnimNS/K2lKwTHsIRwoPJqAi5JaQF8F28
jsmB24Mzcdpg/2g5w5hBtflCXjbtwyE8WBEIkjJEhUutoxOrcQQyZlsf6P9abO4XiYBbACSV4ffX
PReSYSNExiY7hkviYgTwi+aTR2JIYq8w0/0FS86WEOmNi5uBn6SDQsoQ3zo4Gp9h5bmnyZ/n11/I
K9hJgjXGxwl/dwf1pNyjnCfFRs5TwJL6EH3xHVDM0NoBhupMC8XVkLTrqazXP1lz4rAJCIa46DxM
vCYDMnPrCEkXku8bjS5O0sZbTrozAuv87ZrQV8/nWl4Bt2zQq7CfgqRoKpPW62Hvnp+TMPNXwDyd
VrQD28m30UAnK6+Gm++FvX816Mc+kccH4oLIiOvfP6LOV9rLn2pL112xydtQcrbo121LtttHplvB
bb6/zhr06sx+BC+RhXsSBJWW9DR/yRvALOpvXtEqQLty/1eIunNt0DNDyhpgMOiIX7cdI7/Wq4bQ
QTSL3KZNEcwq4PGkGQ7xNTcG1j00oxWXydkLumeIdE8Ahu8rCHghiApzDNkQxf7seLUSTa5vUUD2
x9FxMNxDiJU0/CJQtdJ5LInPZ9dEhBrNz/YCRQtAiJEwWWEGUte+SSmQCX4DioiEfEI7ymGnXyDA
3d3vTndWP4766/g4BFzB8dx0Xqqci2LRKU4ND/jvU8pyyPQo8cnuJ9ejxbrXd7RZoSjY7TW9wy+p
oS+Sx0Yp3TKtoxBhP/1jxwLBw8GpTusuLYKU5oJMAsiMToRqtwGPF1RKF2ovD4r+6Y2TLiXcvAPF
vhmyzQeQ9yQs2/cyaADsdDf1DxyQvF7pAByHUgL2IMT+0XaHex0YQn9f8BIp8SU3s/8oSkkrIJL1
o1VDbn+Uo0C1MGBJ0rU2CDM5I6EBnX3yWJo09mtjDbmKzH3dQOsyZF8GuNbnGwL6Yr834Ez+veAT
Sawd9d+VHfEYYGK83hg6Lx2EV783pqtnD7dfkAWNSRAQiIdbuFL2aX234aaVmniut+cLe3aM+lUf
HitJhNOiic5UzyO1JyzNCGsXhMO5Ol60z2eRXFRYfjTmH3GPrXwi3dfeJNN3WnW0RThyk6UPbpGT
C14pJ+gxHtPZK+i2a+64AptK0cXYh1Po3bCHrw01VhG2mg5eLPL2WVBHzqjoF8qP9Z5rvyddzSLH
pwIR3JMdKQZXZdUfI0UohOcoaC74XYMzyxKkPy1IrKPdMwMyYVTTx6s+gEHewSekB0wH6D4am9Me
eYRcKSaGzNeC1U7u1RPTwFaA+DTvXg71Ji1VKMtNZOfc/IVYeg2Zf3xz2LXsWTjoww3trRXyEl7z
A6boiNPg181L9wSN6dS9hS+Qk1nbV3+OarrWKTgjx3RbGuWgOG6ujYmR90otphbB9KQePZo9E8fX
LC0BU9y9HMDlyTuG17pjndzn8A8TWtqwwyyYo5ItlMyxjfzPB52+fjYlQLGHgL/SuV3l/V+R6gfF
RNqHzg152k0FMB7rj33DQqimWjfVwfKJlG0R/b4zg2BMg2Pa/kUfaKI3TwcmobSlw/uhvAaKP/65
S2mkc2fh2ssmk1ySHV1j9gKdBvVEu5aOzU1hEVyHl6Kz2vOpGIgZcuUkS+TTFE4oAjX70g9jBpm+
vcZIXvWxC1xQ+vs0k8GI4ePAYTMnhMqS4CKjs9lnqsDsjaUGjIDzhpDLyKjnj3sbEJqI0qCOqyG3
5kIFpsM2AEYMA3+J0uAz4EEkZmHS9Nh/w30BfDiFHUjmJcpgohSmQop9RZ/ITwF9D4/D9DTGga+H
YEWj9plQaXnYBoGBKDbsOQDhj8EdS4M/awEMCZCANKe+PE4vz8nXANyKm0HZzcJq/Yp8C5iVGaMh
JTBb/hDGR+0h8ypGH2ZsxtbcIjEtGB0+1wJfy6NURfiTGxdXwYcsmHxOkHunPuJrXnVzCZIIEQLU
p2eEnqzITiHfGXMi196p/8JpCjAaI/ikSC7dCp0xsZTQ+A7+PhRAvMj2v73lh16Jerh0uWecMeVU
XEhw54Vmk0dX2PMobeA1G+cJvX2kjETZTTT6v77AfOETQYmQuccpaFC54NGK07WgH2XUg+8OhoDm
IEX4C1i99ne1wI+xCJqOi7DHhh4SvAtv04B+KAFXJJN/DDtvQNHIMoNz/9QH0HdA8cw5I7XZfSUi
sPFKUOsUT9wp7WiZYuJOZySDOZMWJgK+ACvHuduAbyDNy8JGIbhH/UvKMp/WA7puHbc++Jwx81OC
nzN1hqjtP/ldH6gEuDndnLbL2jQEOSsTGGDXbH40o1O/RUgcErSZWVBjjrOOGMbUU9HjF9zza042
9Xu67SXzp7TZLY6umx0K6Cmt6OxQaovJg4ujBA97RLyWeYcOshlRUdPJKRYNxWWATWOYjw7TgvS+
K7lg/3STKmCkUiX1y/SD3YMQFzjjyaUNuLc3OV2wBnp1WukdMMfd3iaA4htTXXOvh6ZiJ8ZACZLW
MnN+g2PA+NRMDG9/BykvfiE0Bl+2Vji2hVQ/0Q9yBokop8CJvDf6POEyYNYxgdO11QGIGz30Y1Mi
C1BL+4mUdk4rN53iiglAILXsFB/FCBY6Rgr6eimGgnMJHfJexIKqMUpZsAn6ly5H0X7M3p7XMdiA
VFYCmgdIYiLPgAnQkkVUUMNTgoSQ1QWVylCLen43OO0/W1d2whvW7ZqB5XzuhocbCK12h5R5t0O1
1H8fhGyFwEv/DTFkaVD5u9dxa+unzTU9VLrm+oHzKvVrbI5WEQkRkZ90w3/776SZrD0PiAJj6TYI
zQLIXw990cHJB4i46lXuGR92EMA0Lkmb6gkKSm+mxgqcddwUGGvKTyFUcdlzZFLPNSDH/rBa4A0q
TRvBAhXYJwKyRb8YXVouI9/XJv/42UQo8XpEqgUCk6L+vFHPHHr7bP9EfE96JwhUk7OeafASIrl8
ir9hGPDXi2bu6+C/YzMiaVLgcoAxBmdyojhjf+664XszcDtgEB6oTqINq+LNxtgCbAoi71rngisl
Gt8eR18CH4FqO+WozumsMnTwwL1OnvQSPnhw8k5FfxylCEJE1tXE4o7JdT1pQuoR/rHkOVQyQfTn
HEW7CkrAddGc4h+sT1FBQJM8Y2YDNcm01X0+Wl36KLGAs6P7RfBEog54uJQzdGHJXAjFjCslr5Rj
SB6TFz489bLBvafrdgtq6ZiM1nLIaNEqpo8JzEr6FpUDimOJju6YQOP0uByU7jTNMTwNB9mIARiA
ABobNKUY5cjU5TLIBn4KPGIGDh5kgMB3CSUs3Dv6azIEGdOujbn0gBmggZBdkblQtqOBQnuC3I/U
/sMVG2dcTF7Yd/OcvPfKhnxc5SQ47ZhfgpSmGgfhd0ol0Z0uXfwCWjYB0mV2QDnDIcccigvM7FRO
PchKzrnHxtQ2BVpQzDPJ0FCrYDaGs5YWqvu7u1nKWzb4YZlxd+ZLZtiwSyDTcIIE2syYIXdxHFw4
Bh/746Ck0b9ki5ep1tmIzVU1Jf73hZ3DSHnQIqLSpUQLP8bybPs7EvCvMBmBDqA+p5ECYM/1HjZx
N6qYOTeYnKziHyEpUOY55rQoqsYneI/fOf34QdXJfCbjWjQANskpUyOWwTSNKHv0d7v2gFGaTmIG
b6eGWDOm1GY2vte5/fjTytGPNrLQtzbVXpQ2ml9WPy04SC1+A6sgigquPTYpnQbVd9RjekJ30t/I
nWk4sPWRmxBPpIwd/kAVUYx6fEyQgn7u7enZB/3k7UoxvigjM+wukBoMKsjESR5+qQGHx+Wnk03M
Rbu/79tBK7C5jsOhnfwcI6hdJiil3395+rbmAHBMILznLiC6VsG/rtMsorXgP7Za+us+3Sy6JYBh
k/vagrhpN4LabwULBsxA8yADlB+H/KkvUMJLBGUCWbAIkQaUuj8EeuZdtXsiPqIL5ehuC/kZ5Cp4
04Z3nuk7xhNXYBgyMEQ+NNIBHJP6t8iAkA8o79C9RBdB0t3zhqA/y/bthd43XXPMTyNtQxVHNfja
cBzAx0sb3n0DzSMpOg9U2GbkyxMtLUAAgKNcWoxnQRghdNPyclqUh/NBS8+z5khHR6GGjTMCTmz3
ebLOE6kh8FJt5zf7/lzCOxqFH++c+TRHJt9HSEutRlP2aMMYWfUhgoUtUPY38Wm4j0i6ZKrS5uPp
Ji/PCMBSqjQ4nCp58uhTHZQfTR2yCWQF+s/5d/CJk9u46J4g9mFMeu8+kHaCoEUpFXwHdf+Y0DD3
G3szoXXCKWk494OVo0RZ+3+PchwbgRLf6JgoA1DPc7NnAibVDleSbueF0YpqK5nz7ovBXx7cJ3V4
6+lQ3EDJPnstCtpB5osHiLG4UsZK+gwflZSoDWFDW4AwTTOed5O5BSINnez1Z/wicxWkCYBifwCJ
B5VrxPgUQDR0G4d3gk5C9EVOxHAQSUE7CkUkPsTEtRW/WYXyAxT43Tr5Hj4efBHvyQJiYqNb9rmL
dCRi/+nT3aI94MHAxPUxWXTXhQPgAcA8zKZQcxb8wDRZTL7p0UFBgbePmm1gsP6Q40mPUZMPnVqJ
ggQ5KBtozI2guRzLAV57RNazT+jjkraQ0hDNE9Fs8Og+IOJUgww+kk30UFcePmcVmomn5XFUzozF
CQK/2S07OLIydLaQ7btAP0hfA3CmIDRoFxUDNUE9z39GTffpN8fn8LhFcpnvLUP+s70WciVt6vm+
HQPnWHVP9hqFj7v9jTk6WOJHMLJikkXMyH1NdHlotVxowZwYdYnwEn2qSZu13OzlYb+vxKJzAv9y
/QP3rlM0W6mR6vYD1mHpHpMCbFHpZZGVWhP0DzLmErxbBC3Ce/gdHN/g0tquilWKGekMkHYtNZSO
pch6Lmifnk9OHjajV2ykT/p8AyZaWURP7uSy+o7jr0f78+g8F23eOhD0uA7fYRsbGSsSFZh4gmud
p8Pj7J291+REBtfHfSg6B0+0BCX/7hhMg49ro3dZq/GK+FvFDUzFsNXDOcdyj708zZgLsGgpJZxs
cQoVp0y+gKG7jcGiDb+9LyIo4gt8ZnHwAZ5X5QbmkwyUOn2J9DQx+tCO3Hom1scKujYKUlw/vH2D
RHqRnDCi1SKinUc6L64B0ZP1ijYFGjK9xvLlZbBewSncXLEhLpPTUPmnpNEYnIYyKBYMNy7IGfbA
k+6CpWSlXydv2dt2D4mOJQ1VLmT3nDnly8u72vTVRcEMfPr+5BVioly7ohvSpkV5tdWtFlcnd6Gw
rNFLv/kZAFy2p4tUJ2niWdRAhSkFnHUDnOyFUgeuC1aiRGeQg4HCQAPRupVT+K9F4ZPgr5jN06eG
4K3tjF0DkAU47msAquiG5c5ez3y1A6m7c/ELAEMwEziuVcaaHKeQeWAqImoJpqaTu+akTRvWHHTm
Vji4raAZjLzZLPcq2pQYkJGK3ltsQgV0CXRC6xGvFt+NFtIIYg9DPBfFFFCDqBGw5cDIwNBghkUs
CBp0pzn+w+PZZa3xUA+mnYzmHGPZSr+oi2so1eoLQCfhbU/nzupaw/2+n2DPQQscGSNyGPT0YHYB
ewMo6srBKT5yNFY+yf66yTt/BNHvUA63X2ylbxKWdwDpBG1xTlEbE6tggaEJgdoveRFqbxWWfhbd
WVmHi2qLQEtDaEIGYXT9xCUKsH/88qz0kvxiDtGBaODWvggYdbl5lXvtQudRfQXRI/kFIhtiAaQg
dhFxRoh0Tegi2eLVti/jxqDpy5mu9vTRExqwnJQmWxIlHU9Ex+RPZly4IzK/h8jYQVgrkH+J6+4J
RA46yX8dUNq68NJR36PLlCHodUMim0yDfinuipHQJ/mKK51TgbJiAkguCLOeikdSTknepEuIEOHZ
NZC5kiE/jy16YmKHSjYHyXMCzGm1kFwbmR/kWLij6A2twl8gewhB8RgeA9xvih2QXrwroR4/5m//
PhXhG/aBEsNqitbUG65A/s+x2rkiRnENGSR4qGruDL4BXo9rBJdIiFCMuz2iWVRvRclJnkYEsU7Q
ZL5/T/9FRh/a+Q1BnBY0DDljjmNrcMYZQJ+v7ONu/Zs8/A+uXy2njMQ2oOjehw1kk9r+zyugCbVD
kAVEqSK4QQsBMs9hGQDtxzHNoocOE9OjieWCNsPFCqNupF7wFoNCdYqbodp5Nt3PQE+KWPP0pOy/
o1PIS/KqxEIyuhF8+VWiK/1EorlGBIvvwiDNiH/TovudyiuSryt8l8ay0P1GXEWqexM1mbjGqr3p
1ol8R94ljxirMJ7Eea2MYoh4fFHWlHyI79ujrxBkMPTwq0g+r8F5qaKCFQeYEno7nCWYXlgpBGD8
N5ynOMnVjCrEI/6IZO6dVAD38m4bjNCiMS6xLPv7gm9BsRCzUyHmmk4JCeIFzZJpOfIbEtAfG+CD
XfEQq3BL484StNWODsXm6pmbgnSx7T/6V3G2K9FEiUVVrDl/u/DoXnZANovWlTMahFAUOoPRaPTw
X47nneX7ecNE3radBNDRGh4rkzkNdj5JhpECFZIMj6TEyUkFh08kKksWOKAiCnPohmjsiegUvr0i
EI2PKGNjRHFhV8aosaENQCeyh2o0IJWR9I/JOTpGF/swsrjVOEMgqA2hvuFp4KL5wqsD/C2VbXgE
yv3BaJxR40QSWdmjwqRug+RnhOSSuSGWcHKWfyACKYqQgaUpJ71d/wbBVgsvdBFK1CjETuSxRAiL
UcSAcglGNZXOHRVGhGNnYtOldfg+yqd7r0wpyzFqRTQcSTs+gTQeHWyI1mxlMUT+UWmh3BCIjStj
VmzJbkvG/sFlIFdCCd+MUxgRirhDm0slxfEqkO6bhQqQdNCQF4kEbY/Y9/RxELv3a1IhOvCCfpIx
8ULgm64u3wa3QQA/8jEGCYccn+iDoqn3ry8tYZg7wwDy3wsS5rh0zx4k9VKnc/JS48gHtwJ0CVGH
H3cAg3k3/ECRfOAXPUzUJJ8MmqCg8603ciGRvROGokRGSfw+HNlk782FmWy58qQFn/jpfpyMhLDw
JBl9u5w+ZNUkWSwhHoITCSkEzBjIyH7DH0pX6pjanaTpQvx4oKojanvCyVqY0DKb/qr3weBQHkeO
sBkBnWpK9SWRMEWnjfa6PUGdmgB2hkgofEQJ/+xBVNmYgs6LKRwq8vYaTbG3K+dMY4K6H3ky0wyY
o6WPaZ27bfO6Oa3Ieshh//T/mLrNAKLxYnCscquoAe2TzAo+G/WtJ/vk3BGzxxdEL4mZbxKVLz+0
he3/Tzjxx10X+UNxs+e4oEEiBBLZB8DnOFW3M9Reh0P6IADcpbyGDCyFrAxPl3Qp6F3LKFla+bLT
pCgT0BY61QRiCFi1S0aEmpANMHh0qO1QKIAF4uOv4JVK9dCA3y/mhMLWg54I3erigukSraIukzjv
HTEFBVKlEcEQdeH85OPv2oKCseGRwaR3NA5cOQtEV01BFPFH7qsgLiY3TU5PAfDJd8i14qusAxiw
tjpiPGWNKvqwmDtBHV+J+UeXPjEm0o1Rxt++vjjpSvdW2vU0Fpgh0J5m+fG2bx7tN5VutglCHEli
5yxKkvSVfiGoFs5TFivXQ36JlKLJsaTEJ/IJ7lm/36/8vnyaWyhJpwiALIIVQjuxlHCli3gZCfsA
kbaa169RwzW3LQ4xSTVFzO8RrXqyDBkR0F0db+jQYyiL8ZBgnWxtK43uZoznSyyiUc1YByYMO34g
nzN6X7obgm1F5RqTbXSmDvh5CXZd3qn0gATVwuyQfSmIZ5YLIpVYLoFlPI8wQ6Igp0H0C6CwzgVV
IddaR+tU1hcbJWksNVq3dBT4/JtZvey2X5DDpnWJ1IYHQjY/U06gnRz8hiZlGo8QUxjG1KSIxRTs
pJIV++XCyEZ6/nU22BzcT7mXlavOPwcpNfrnbtPPkIVE+55d1N4uKj9JzFE1v5Fdk4P/ZQsv7z6V
3YlEOTKI8iqp5iPWQG/W5wURKpwtesuSrQCWIhzIC6etIvFjlVC2j08znU0oUrkSXUTsR2RlRFFP
/i2tPZN24S3g8+wL6gVOmn+HD+UkB4aEF/omsoNVwE4iAIIf6ewVyjnS6p5mJHd/q0Ue2kKVt+G1
FyJVgwQOoQ7HQ36JjWL2d29UD9TRWuf3DGw38zRob4JUV9CnkGmT4LeEIoh5sNgNqCxa4iZHCvoN
HBeiINDoCjfLGoICEVA7PyTInyfHikj4Mp0iB2TNy0xaHpm+AW1msV5W/qYwgtW+9muQT99kFR8Z
FYqgaj6u6Ur93PahwBDeDBrWpHXEd1pGePyxvL48xoVf973W4Ykh14SGJGOSc18shf9/YJFW+fli
jSy/8gSJO4DLOYBzqnJmVKe2h6DMNAOMdADSLDOIOaOUMKdwuvh6OAKbcXGtnL+2fgEWwOf42cud
kUKaA5VcfM+df4Hm4TvUfVT4Xk4sRwyjQNE05k/l0O3ymZwMEPL0fU9WNzujT0GOB78adgI3pC9C
KGcHyS6PFMjdEcucMKQbC6gBGApTYIQCkMMQlQtzCPGxhjMrRvEtsOxWIk7w/Fh4xme1Ej0A+KVk
Telz9mXYM3sonstjNLvan8wGnUtbFAh+/V3hakQtabm6PHllI8qjo6z7A2pnjMF7YJvVQPuFgWRE
+RpaJC5geiWkf+mrkbVE+QbUL3IlIW3+tDGEctZ5iHw4ZRT/bHT3UikBvRGt3Zb4o5Ms3WKRWgaZ
MJPc5O7nIzk6/uqKWIhTFmlS77gEgmBL6BM5XlBwOzSJaMwzwiYjomMRmH0CCegRUh6+451GlA0c
PBDqaCijRAUEZYz5gIwwjjaN+jOZD1Nyur85OBB+atKa4QFBdvQFhk7y42A24UR4nQY99ILuDCUA
quuSPrFdsAphaMrCYmYJGJKTCMIZbd/akyFm14zVaWOOUSAyIC1BZ7LYndcbqYnMx38KlgtNPST0
7CkTulHseLNV+LJnle9Z0ly6JYn3iBbluMVtQE3Ce56oTuiycWANRJzJ6qH5M03nTjfL7WzFF6px
Pcrjx8IMwRb7K6y9/tDFs1XnW3k5QWn0bgW4EUKrPrrTTkpFL60d7wbvzC+Ag/AeXgx6DemSa/Bj
WBzzJd1kbrecs3TDYn1lf6hW7t5vfQZt51/j8/LWy/fZqN5cRgXetPvmrJi88adhM4MLowClTaM4
EwQqY3V2GYV15yqpOm1BKGWAZmlC+iLzIdwowslU1iT1P1ItR9G2S6WMgKJPqdBgssaezUC3fqil
D8oWpistsVEz/s0B4WZrPBq22DsAufJzup7bYqsu4aCKvtzzcKLNmEen/mqgbd/UgEzq3lOcjXCK
UdcggdXpjwzv8ABjNwZmYMxBpDcL4u3JbXU5X/CboalP1/qwmuuZrc4zrgpjZNpA0xMaj4DgLHGJ
sbB4oNlHp/c31Me/7g/svQ6pdSWN5kvaQnz9Rfl8jBksvt0MsyZr06JYaMx+EUKA0NMiA+gdbdHV
oGBDbgHB0gcP9YHSuxxEILANnhNETmBFxsLqS/cLylHjA5np0aEbw3a9QQqDFHHHEuzIW0Wk7bn5
LrRFq59t1GF9pG1z0l0Kqoxko7ZxkxByRo0MlMuMFlTDCKgXmplXIm0BPKDhY3gAV/PW+fpN5q/g
zIE2JyvySETXmH1xWeZZ54G5MQEmpSdSdO4ca0f0isZqH7DjMYWd8+q8MbPCZ36vzCD7cHAtTw3n
O9MXBb54la0i+AdxoF+eXX2H9mqIY9Ecf5imf3xh+YeCkoe0z0MLdeJbjv1Lt8o9eGzYwhlMfZDx
+wb68KY4rcq5AD2nYETuZPEGjvT1ABqbS8gujMI/8+O02Jbxs3bUAMsK3iw+bCXbsQDlVnrHKWIP
YGVGracLP6dBpYlTtFhuiE3HE++tbnlodlt9JVrtWaw8gTaG7pPAAeQZnocPPBRghxQeB/w/EHxJ
NISAYIxfYJ98+s+YSJUeky9C6eUQlMxtip5nqwc6cJqfPKw+gHSsAXsXNJkA1CQrBoGQQNFwgMcX
fJFdXQ0f1E5iDITJMPqfefRj146ytZFoPe3qfCGfiZYXk89VZA0xLaEh3T5TQrZ3ueW2cRaEPkfP
8RnQ3bpCPBtyl7g3ZqQg1Uj/6BIUsBdxF9xex9xf4O6DWmiJjV5GmWA6bSVooU3LyJyWprgfo6MT
AW59wYABhp2e3jG+SkMGm5UMYr+zYWWghwXYDsQKo16AS73Nt+1pbr1nT++HyFBfO31zpGqONV8i
Ygp9ZdRB7NRRh1xUrMswirmMRubmZK866Fd1cHELbgzMIdKYDrFXS7SEqTUw9gw0wwc/gkGbGROe
rNsqRnEzOYLNXZfrIkHKv5rg1dYxF5T2TGK8awfXtG6RsNwzEhIUW0llQYLkzpnytCAwQlNDe0tx
Lf9CsnKJlSGwq62O0etrAZuNgaA1OhMTOLj65fo7O3ovDNLeaD3VnuU/28C/LlO+qsY5din3/mUI
+ZpJ/sVllNPqrGBR8HjaSIlgo1Wg6lHBJKLQVshFCYL/5TF2ZZfz8OxWIIZSLiUj9FbHmGfrNgoo
WKqxkF6WXZ6c98HaWj6TiBoHcrYa+RzgObS0QXKqzgnbQq2D9EjaZruxKESskrYrat2cZom6fgyY
BK/6ICgAlrWj64yp2YSZfbe1U/FRouvDOX+yLY1NZ5cUKyGvujksY20Mu/JX2aQaZ+n5XOPV08Pq
flkEyMEGnERnho4707nOiWuvedb9WRKBiEM1atnItm4JWOy8L4fdsjHKGWO8O+fJk0Yw/RZeY8sh
KTHGl82K2hACDbeh97Xst0ljVbgc5r4EDrf9jTN4kD/7Q4OCdzHXEQo6eSsOb55f9V+BgrvF27Wq
8HH2Oa/KzW9ByPxpw8/TRTk4J2k6KBBUCIwmqHveT8OvgF6+AuPotVDYI8un64ojdQ4jDWkKYL9k
2vtf2pq2CaMMlZiMz+8AUHPAIs4LGfbdff/G2MVW2Qf7Oq4O3ClDdVZ4q+AZs0bxuEVbGkUa3BIB
GOYO1pDnk0uWqqPgtL58GXl6GKpMmP5rxLcn4CcgndxOWFufUb0ELF8yE58WrK9yqtPr9o8duATo
Q7bYK1BWN+YRIfNf6b74/xU2120SXcoRslUE2NCm4SgF1IlZKhNBAtAN9u6guDkgm6v1Z1eACWae
Cc91x5cehKyyg4iuaPdxvhXEMrA5KO2hG9Ry2zCO4KRwmkWYoGMWUQ6uCzwhZoBcRb1drMMG1ua7
EnlF6tntO/6NfhqeyOW0RnGF5x58ovbhOb1TBFRDhJH//HmA/XFQAwIjTBQqLDaEHUgCmJcY6H2A
GQKmAneROgJ0JeI0GBKwwtDyhWYCs9duMVCawdbOkdZ2NIwDdyY9p70+KVFEHOs9ldHjAcQZfgpM
QGmlTGtExyimS7918rjlrLT65zSfjgFl+xI1ngNEVtDka6OqnR0ofnFP7ZkUk6ikd41RGV9oXRKu
2nAlj2sTASP2xylA7Zc16h2H1RpQRgXOcoC84XeM1NJFRFv3L4Qal1VagxTLx+8nRHHl7QgLdy1O
Gmz+a+8RA8Izp4qKl9MH/hzb9u7oCxDN6hkpThiTXkU7bOU2OY13FZ2J4XeWeUiMp2xy/Oxcnvq0
baafHVaMJahhOl8PqD8KpMljqE8/ie4YM7LzGGHT0d09767QgF6MOneIup1cAcqVT3KNv+mkH2o2
HCUoT9NnCEi55tjlJccmm50hs4MBmYU85DG8J98tPsd9DQdtSDCbNnJucPh1L+8rYQ1DBJeUUEFD
q+GU+6xz3YHCM4Co91q8cQZuXIyUdAffxOk9QWATPE96ZIxUhUTQATcADF548u6x2VWR8z2uoSld
kYvGB3kEwtqH4waszzZAhOA0vGnwV+e9pUyHCEVETBjNfcnvmL6EZ9QUN6bLmF8f8YXBWzA1oMfh
Bum0vZCcwrfRLvqvXUX98hcZDB6i+yNJeQJFRLGgDlqL20aFQ4kr+4Tch46qWqJhTPFL5g04lpPr
+AhqFJwyWCku0aUdnHYq4tPsAjmAdQh+74CcsE2RwaAaToT7YdjMl5FmI4iWIX9/kj+jX8YkroCj
x3mn9Iib79q96Km1A6jp5MsLt6oMwVdgF6l3riy1Jc332+zlvxIDZqiVlPEHW00sj2MOvKE1uqyb
g9f8Mf129IXl3TtP0j8SJhIDc/BJuF9wxDqUE93j0AxO9PnQGIiOCNRu3xjeK2HRuXZW4yYWVbYF
fj98bUA69IisCBhsQYC6yvCJuGH/hVcs5gohLr9hNdUPFgDRFwX7s0uHgjb4D/sBUYJrdF+ofHJW
EdhQIOrARSGbgtej0VRDqtnNUmVYhPcZOY7SMcI6zTrV8ozgbpO71WkvvqJV3OYgsM+Lxlyqs5xU
CvivEWaQi3Iw7hOOzdUCGtAPMQW36lvL+7qen6YPKMievrM8RGhIrC77czsWaDviRrMmzCmMFTfj
DC6nndEWyKjF7Iwp/23Qmn2Q1cRgp+KJN7Q202zJWQpADkNKTJUYN66ScoHlVbE5TiysCBgcBset
TKnK5BZZyy+XKimZziDfB6Zl5RZUEW0HjgGvVRgKRvhYUtQuL8sPRz0ZtFgNnTAmd9uUtrQ0bQKL
BWJ85XPxcg215xVZEmggoPYJ0FIWlkKvhnq1Lu3XxzlSSqAJbYZKs/tWUHUFeH0NtW/nw4Tl2yGf
UaBRgeMpBjWqy2NyXLrx7v3lob1eSfUaIpEhafQq/aDlJAgs1EVeu7wvRC2bk0clnJEcfVygsQhY
A/ZsOldQYAhXibrl8oekgQXy643hH8GFqjJmiQqce9kb7mG5w3fHDg2of5aiG5yJzkrvyW34jO87
8WZdstG1y/JPQJ9MTQ8kOPz6yqjTckHCvsksO512gK7Bx13edxz0BCIGgKjzIQYVEpIERZixLZG1
6EN95TXTp51/xvqkp065yWAjDHpFpMjxu0wQS3/+0BC2MJ3fHqcc6u3lDZIgJyiSTHOkww60bzrz
lhGy15f+hRVgZ0OOEjquzbRHQAWDmaKKwm3Y3KGYbG5DAJM9oiLCz3Y5xNoq3LRAjr/pQD+dJRjl
5TkCJIrWRDUEbwL8FQNmuGGYLgkOX8ircBK4EBblPgMd4c9trrxXXYmqG+iw5hq1BLJTx8Kg4u6Z
AEg0J1d5xZxm+KpHpFjniJStQ/2pcTzUzhwqKFoEHXMyRfnhFaGWxQHbAVtmsa5An81T0JadNxwl
UpUpgeXXEzI/uFQkJwAXk7hP32s0rp5xr7UBFwmfoYO4Dq0AkdiqD2oAwg7ZK3qGZ5Ks/m1tzFmb
QqDkNri3LqhmdD1vCAuAOvnzrSBUIpTSIzcwMWSxWXhwc7/0ts7AP+hj3TkXeCH8FBz3qcExPb8j
SSArjWeRiQPUEUsgf+3DktvDqA+aMLtVLlIWLlNkQyVNIwDCMZry1KDyscYopwKjfkX69GuFPl0U
xtr+bZ3yXJg/AHwOzSWSGlMjOTuYg7IAlKgOEGcptqyUtwhPgXPvidYC04MxvQDddGsU9ukvtZlh
WTMsNoSKQ+R60OxCzRsFuYUMkJSrK4582/uMmASFU/yd4OlMpK2mNFw8bhR7NSWXy54d1TNa3gnc
lhowiaKCcq70Wtho7NXvM33l8Kus9U982hExINAj176uWmgs/MfSmS0pqmxh+ImIUEGBW+bBedYb
ohxBAZkU8enPl71P7Iju2t1dlkKSuda//qH8g0IvzLP3oVq7PVUoS9WVgmyvm1U9iDbFZBRh5ZHG
S6RzlSOr3ttOSnPQYRVNyPloEmNXSQ2mMg/I9T+MZFurvA3As3B7GF6Y5S5HEfaODzi6W1YPt0PZ
ppfPWD8fSWpHbmFJbMv5P/uIF3glbToijHewIJ6cb8GCC2UvTZd/IsSUgaUZYqd3BNmGfdU/rU9H
R+w+0TAE+hnydT4GJnqLLYebZMk8Qzh0bK1nTwhHqGLYDlBomTBVHXTSk72w+KErxVzsHx+WfC9u
GQhxZ4bOCSorbGhBpudZSDRzT2nM0zTCYfdEFruLHARn+x/UeGo6pNdQOjNWExtD2Rloun68oeOR
kuBU+UexH8Zsjvv26YFDf6DUOZNqL56NCY5dQtXKEXNcDz1YzwxGFIGp8kCfnmnAu4w2HN2CJOvA
cf3tys2628jEgSEs7duCfC2S4I5flA7xhbLji98hYtp7OBs8jRPVYG8CQj894i+0F48XLmkUbSE+
F+WVtDcwzgdWcyJ8LYef3/jHL7WgOWNYKsR5IrlmfeKTlyZrV6wclpnOTvZZzYRfcVzjJZxNj3RN
R91gky3/SKmXrf4ajw/L2rMYIvuy5ZLQQxGxjb+MhMmZWQjDQrbR71lYBEFDosQRKCiAWYmSLj3A
deWgZSJRHRLV7NFfyELNzSHDuQazGv0asUEWe5qscwd4bfaYz5k2X6gfoQX/iUHXY817gxsMctKz
R4FqvGo+wmur4v8A2/mxFk/C95+9MT5nHDaIOR3iVBaRHco+tKXRAhU7jm2CKMC1iTGnExBJwvMk
jkceNQDoKTRRxWGmLY67qB4/n0FUnNsPPAPl8y/zfgcq7y3CbhkuEuwqJ0wWwP6FFGNCTUjFF9JY
YeK9wu6UMcTtcimskM1xBgtHONZMhit+/TdORSxEEy9SCfDXco4U2qymfXWm997j1WdNMCu5V+aE
OHaav/pl99e5Mzxhx/CByIOpFqiR37LVNN9ThBT/8qFmRoyJR1d5/ac7J2EQeTUb+DDsWEKvo0oJ
wHZOisIqnZVfkwQDHekGZ79qJ1fE3RB3qyVHmj6003T8GaK5aaMp8h3uCT2eLmSy7MJouljBPqVx
SK4n7T3iIp6RWTlF2sPPmKOS3nIKI4FZCob99AQwwhrcrEuzmlUaSAmbIVVfK2qm4VSt5/H7Qqm2
1A4kie5QO/4C6dRLbdTislikKhu+vFs/N+61tzrLC8hSfsS2Z7R0JlCB2GihicrHx2kIjjZkQJee
sr3CIBULX+upu5WYH+vBX9Jz+OIw3iHSdrA+QAyMPYBY05aCj5YPk4SsWKFnofTG6P+CjUjpfnLz
gv0Q9gHkWGMOXnLgAqcmWLdz61+3jOgu4UBxpLH+KrRZDhccWAcyA4bhOyrXw/FByDus75i9Kz7T
wH4vFHiqQwubMFbsdr/n+MtpzoNR1NYR7Iw9C6LmkK5Z6U0mCgFALxJsANdBDGQbDwF/jy06G7Jw
5XbXBflrUNCfIYjZMVqIjW7S4bcBI4RRIFmaLJ12s+agihEHGjHgoyktr4/ajBI365EQwdGFHEGo
ESA0wyr5eRnRVk+OucKRhswhv+v0IpMW2dseOfxRYQsl9d3TbokHrR4UDsusgSlMEETECc89/BUd
Wo5N63wSc6DShC3PjJOTtHDwyHltABghIKwyXAAYUopkNodan0buFWTekHRQMY/+EXtLDfk8FjPh
tbj8sEKANWz+flrNQT2AS2iJjqMA0QRia94ad8/Yh+FC0LXCS38uKlQeUpxyfGx+RhcJ1cXMwZQS
rsNSryEdRrBAMe/wwW0YwNaL2p1hpKnvxDiUzrnGh4GCek68HKaVaEMIPbOLtZiSnKrVaW+FnuBF
ifwmLKKSaTwvxvsRUqlv59AG/pzi7lrC0JHJ/J/YIEVxuMaroxiT3sVfiH/DTa7GfJX7bd+l9hBJ
Dq8tcRk3afXPqo66/6a4Pyf5a4DHHX4BUaGjQzgD4Q6X0YGYD3DYpDjciyTVcOJZjAxDhGEO/IWS
K49rkONYDDDxVfPwtcN4RPxvZHpOKLYoCjF+45gSjieRZs4oW7mrbAETanqQZEEPQW2CLdwEh08H
O0S+K6xty5FM4WJCdSUMJo8zTM7WS3+pmldu+QiRw/Xqr9cTbB4FNxQ+BFgfpRKHNLeXQvfORBJs
RDB7zqhs8bUg46XgAdvDiGFGP5pBn2DCoy6+mS278VamxPTRGvjKqu/mXpMx2KeYRh5NkK26hKLF
hoifqcLQG92Q0HqLEeNHxM7EJauXWTh5m8ZVW+v4tpNbBz06vul/WQsTgFcA0GNZHqH/5ythdiEQ
8pMcVitBlChWIiuVk5lKBsAvp/zH6JCd6qfRAb8EtcocXAGvgPMBAQXP0lEM1/WpDtGqMY7nVQun
nvRP6GNTtPTY8u1ER1ovYji9F8BRekioFiYuYFbIchWpA8L7zLqFW3gsBsqe+8J4nJZcd0hZoeMk
5lV4F/xYhg4dCys3xOnGoQ5aGjbxegReitSbp0tnVp0gL4TJUYUDVdrKtTqQaQCoDqZGs8W2dAeZ
ZLDJQrR6fxmiyG4j5srJJn2YSs+BCtGzM8VC33FWwCjp2hwcLWIYSQaDJkc8YcI6uUqdpmLpHx10
8Nn+Y8L5fWjwMlT2QlAfXFY83f1m1g8ab1dD68EJe5xk5lgeGkXm1hKtjdlDgmWTSyiY6XrmQVa/
LIWk3hajarJWnQ9wOCfghVkyQ4ui+49vffgrGb0202kBTfgPylSzGNBvm5gumV1Yw3o7dsaqCsxs
DpZqyVjW83CiTyB9r3Oi7zTuRNIh7h2Dkf3I/GvyWTxyLzFHkQctBoIt3GGKH0Nlq4iH1FztpO8t
EyBKOPPnr1nCaOWMXP9JPU+Be6pjaWYPNO9nR1JQ/d3niCfKN1dBhmS8PXTj1tfRi0BXK3kMTQnt
nStPnnWQFYuxjpcCEIMZrRt+MsZovUMe1s6O0CWmRxaIDyO7T2T2lLmQChDV0wJkUIysWlgH7/BS
fNaauS1tbVLxMZXjw3wIcoE46/B6/msXuseIDcPM+nYnKYMiS3iqnmhEXmR3Vj6Z4XROiHigqYkK
756JvF4RTL+kcQRpFpYUe26uMZwDXw2hcp+4vhsZfttu/GcGfSweADlMeBat8ZjUYRN5TzirF4al
0voVkjaUjjxJA+b5cKq+wAjf+P2WdIUf+C0j0QJpro7BwgxC5T/OZ3RQWirq9SPi8EBrDdPXe/c8
WpUBiiPK3AZt17/BBkYUNaMlULUvyjDzhYoQwR5OzI2VP04IX1I7bdySSdzr9gMITejdRWFJC3oi
4tp3h/Yrn0mpfcazgObjvtU+iIYHijOcqSixB4GUbOIm6N5/sY9rVkKfHJUYt7DNFcYH5esBiQhc
JMhsePUr3tf9kRj+dPDaNzVHhpX7EtkZXrYtgQ+F0fHXejR2j/65/VMGgcwoEEa4ag0Qj+VuI49F
TiA3mqGU5uvlIolWuDVNmXkBxdybE8fP/Wc+cTkiRxF2EyaLz+PwXEG9QghGJKQC2UAg4jSFuQ8t
rNW5/XfC6Uxp1UKw0LOBU9X7XmT3+Ek1cSOQjB67tMGoMKtPvXr8IMYku/Xr4F6fypvSwWp5DWyp
7jOy8BJm0PBV7x9HKnWrYWtJcxoSqAcNbpGvtcqzrZWJ+XxtWXMDck8RTz2bxn3IqdPrLfo6FgAs
FUqWfgUgE6FD/07z6Ng8nVfiD0HU+ivxt49u/m0KO8Ov/oXB16D8WFqFGC+e15wLanQebeo+Zuf3
TfX2h9F5GKv2V6L3GEyVdty/n3/ql9QyEOMMqVgCVa2GISfBr2cik7jDkd8noOLTAVsMhs14mPcc
XgEgeDAbpssXdyiNtyC6pbQf9TY/jqYW7vgwdhCH01xKravVxiJsmExjEvIB7397/I/aBm8Kh3j9
aQ5pfE4KBN343SpVmJWrlB4rKXCtkKcf9JMV6IbEbHwZDWbxx2sbBidftkrySd5Oi5TMeD4CYjdL
xdFLjvGWN4tjFAUI803aK8YaI0h31oc2jjgckGJR0rOzmgjzsZyXx5iCCWc/301MQN2gHk8jRnWm
tj+IKFqClDkWlzQXzZyiHJ+YkREzKi6nqBu3wwzSmLIBKyYkjYEcVT4lNrWTdB7d+CDQGPZDHCfY
rSnvzBKL9Y6Ze0yZfJSWoMCi/IQhAzsAokLpRh0illy0OWRpktI07nfL952T437QElfmTB6Qftmd
fpQbfViJjH5i2SsokNuv2308iZ50wu/VnbEYLDh13GLQzVbNVLX8ePoINX68Zc7a9XFwG3jq8wfL
sTd/Sr6Cjh8NQOZHMXZRcL8G/qBiG/kui966zDe/zK+Gwe/N3sLEKjIf9TSuwgqyl27x6y/e5SGL
TnrZrehF3qqtMho1B5D/RvYdjKMydmp6S1sUMySsMRVw5MwlNUIH9Ygmb/X0C7r9L7IzHd4A9/Ms
07Xd1Y1ilfA7H7gZm2W6LJq/z/OWmC1qm3r67DvP/C+C1qEYP6LBcy99eS3R17hWeQ0cvW+gkXUM
wqxrjgoZ3NWndANPEzMTdSoxKIySOXPpa/ZyFPggUMQiDvs32ry+rTQzyWSKxQts+kMXctYzoGLB
S+fhCO4jw4Gdz9guerjUMtRWdHz93QtVlbA+vBPwjqTdQjKvBNL5KAzZwF+woc1cDKAaVEymzhyZ
itP6LplFcL8hFvTNX2SiI0LmX4Q14n9WJibkdBBf3jb5xzsJiVumo6ZbMMfd6ZOyWMhs4VBRx/f5
4Y80ctGfd6joIXRtDuPnGBlN6ey0vjEvZapMM2YrHXmu9IeCpkF5J9J8Kl7LxQ2/xCc72LOVJtMj
vYDvfpkVMjyGcwRRl7rEQnSG9pfSO7W+MJGRJujAsXSfywOeBt+hMU5LczcyqF771u5foKSaXSll
5zy7SxzIXzxveObk4Vi84aAxPUiBJDhwYptozP55bQm5kbsT0co73llLDdnzceIh2O/KIenN423O
WEpwz4PSgdrozb9GcoWzewaltMY9PCyOh3ia9jy+nTkyYJfiNACkJLB7OXuoavZ79hk67XhsMKXx
XRXgHyj2WNMYa+Zh1zGB01AF9aCn7wZ9KwKlVM15z6dzGjDlRihhCrc2G+HFFp1bPxjv5InrfmGY
lEPI/N9weaVAcTFCu74YpOdkks/77s88TPFMGx+g4ral9SFtezrnuwAmZMx09hZFDxXFgF/bBQFx
vhXKq9EGf9zz9h7jLoFskN0EIT+9TcFOyG4zuDF7xwqTKFFQQLBEHjdfmCWTnWztZSKXE3Sv6oYx
l+B604ZxqoQz4WdMx+DBeWJtiP5ynbE7UWYJgUBBqJAxADM3BmvOKp4XAIyX2ez6LC3NEcLlu2RQ
chW7L76ViOVMJmcYIQAx4NBH0zsXtggPsyEDb2jK0ViX963q5iMOWPOrmi3C7dWYhfUZOmmOWKhz
JOjj1AAo+KCRjp+VX7zmJfGrr2rfslWMXuvIe7BESl9bFQwoFYwlwN2kuaJ6xdApRuEQqgyxZqmT
DbajOug/PNYpAQS/wyPxk8cJSlwNQUieD3rhFfNbbOfGtoEfNsis5SzV5noW4oMUNillMzgcA5vJ
XR3fn6dHHbLZJhPoDnRW3cNV9K2CyB4Bx4YB2I+nlHlsNtGhiVplb69+bh/sBu54sMHUtXWy3OPD
QN/S9lGtwkH1k86FC9ORcU93/6Clqlv7+xtjePM1ZSIuoagQx2Pi/oA5BIeGmNZyKL2nkj2QDC44
GwRvsEJwU4EvLj6Mtm3oHrqQQiAKQLxl/G4pNnnQBEUq08DROeK01Y5Gk+kdrG4Y1C/43k+Xuwr7
hywt7hyDv3hFkup36KYMl9HVpFYPQX/FHTM/kElHXCyatHfjaHfnDWaHV7CguMRf5w0dAm4a5I+A
P4v39MP3oIDXZehk8dAWcuRxuaHi0vyZdGT4Ws3v3bTqB30FGQjBl851MJ8/ADyh6Bu9s9jA0IKv
c4+vbsWWyKw3QuPCyC4behjAmpGQbELOnz286fPcrWs/MuJlPKV5vo1mYm0wU+hAxmgs7jIEdWEX
3COPAgEIshAAmjXTUJGXy1QDY4iHOf9U5vmpuRHOapBtX4wQ8UzBztqQl0vn5EwgzCYn3eMcFuAp
JTZcaFyNRODArfUQNEQWg6tDDhc6xbYFiDQhxxkRspO0ljaRkKHcXWlFaY8ntYgGAFxaJt5w/Fk/
ef7pqlUwNIEP1YzI3sf3NJ9Tb30Z//z1cSQlgQEqZP9JdY/w8wbfyog5wGDnoxdG6DiWvCdiuhAx
8ZpJIwc0xOJ/7rbygzCph0laCI29n21Ef0//voYnjKm+OROBr4RPBG86NlDQ1NuX8hp2hEDAoZ6h
jbdFGhvoCvkQzNAEis7EEDS767vPoQO5+KMwfukzV8trn44ErHf2njwXmGLxgDyBSNLGhGmhFU6s
Bfx8oYD6nGCksqSvgHCnhzVUPN5W4qkhTm/xjCP+s1u/7sjaHm9DDYFALwRM+FK61vTx6+hnV06y
BNU90ml1fp9dwuFcflv3vtGfNOabvXYGaf6a9QUvvmwdhDpYb3QmxhSAGGAmT9gC3ZHWLgoaf4Bg
bS7EBTi9YiOwmT6WVFTg9+eMhgeBzxfGovsgfqDgFpndOoDgQal+l+CfqQqXJ4XmbYx2T6dGB+Eo
EiTjeGQWjD8NRdn0OZAGp+FbCMXxkvCnqIML44vG0RqQSlTR9lgyZgmEVw4h8MAG1awfzbNxQO7B
9bX1Bd+RDSytc/6el78hDfYihjZCj4/nv6mhqYbK5CDKSkno0JbJ00mQHqN9hR4VuUSyIb/q2YTk
EUDWGffV6vuZcOWsz8PGq2k4h/NkDJb5GTZcY1FH35nvukzbGU6KmcWbiSarWZpXFaOGAamo3xkT
zZg6koocKxxurn17lXbharLnVUwNJM3Ov6b3Pt0t/vpuvTl2diRw/SBhPy1NgRByW/CcYKrkrTRv
M6KHVjDaseoikCCPWdVrPHoF74KBPn1sNE3N1RPYhNXGRc3NwekBvI/6HA0Y2lA1kB/uR/J6w+Pz
t6yrVfJxBnWoQpV4TBXdGgy8GmCIrp3+h/aC2TRyhczTxKi5njb/cqZgFSuppd+XjQX5bfgCj9MK
g84yQu8AwvHTDaUw79JYOcLyVuFsfSCV/ObfyktUQsj67DicxaqnPo4vxN6qr3GQv2Yig+eOeR0h
s4OPFYrnkSVbMqH+sOFQbAwlqPxm45CTgX1P8xdHgUpDrd5pZMA7Ry5c/nRgYbArxChkgmTTyV6b
dKbAK6lGfYMzbXcoqW5cLNVPR1JDRSCnTYHH4hYztpNif2aYUOr/DHt6xroaUoZcNdlgU75Wu+t3
6Z61Falm/oEVOEbBpE7IY/zY4/GcynWsTtAhYYdADbqb2rie2poxPqsbZkymthZCeCGr48Kzqz40
wz+d+sJ1deYvk82V8eMHi2RXnS6xxpmtRXGH5WH4n3BNSjkHCuwzzTHUxcPhfkETtz88B3RkCoho
2nOB45DuDUNhAfMujN1j29Z2Hw61cffHbuFdP6Hhcg0gbGO7tWx2X8MVxdrr7I5FiGVh2Dvhj0ta
YQ920hzvcjg3mBBKSGIO/QCh98ir7Pl6gJPaGzFqyrInakm7QUHUqdZ+iDgVWHHMpXs+LTpQAe03
v5u/c0SQBKy+KPiKGX9vKDI4MlSm9KEi5YDorRGBsMDpYij9jy1BczA5Cu2BpR0z6jNGGdFiAAwn
82fM7P7Nz3ISRRQTrLmxwt6yPwvZYkHsGVg+iBhFG/ImLodqd8l39Z34IoaIsFdodz8V4iJQLLJY
mPTARNbcCaZoJ2icQtDKKzKsLZgp10+PJhmcggVKo28+GBIh/3FrzEUEHUfrgKQmIu1FeXqCKXOH
fo164rG6KEvNLM6kGG5ZxNvYxZppEd5PtXfRkdS/nCxxVj2eTOdxXZShvgbhWLRmkhqMz8PLaGql
CgWE8SiNhdAUgJAZF5HyAy2j8J0jzmDNGId2rvKgo8KtuUTYRu+5tKdO+Pp9LZiHxhvmGH/OuArm
RmZsyVUxF4vutCAo7j/Lpv1eJn3JwxQcC16q3gCvMuGSyHyftIT9vmKu4QXmlGUxDTJnsd3DqIEB
D4IgGx7aTcZSbteYm+nf4Y0Cr7Fte8XGFeorxvXbm+SDoFtTLPjH9vjs4mXA7BJGySvwl+7c5ttt
HdH3aGb/eQE0NLASQ1kCSb5O2MkX5BoCkpuPxao6tiuIyubi7V3k+e3urB72illsf44cilAjXEc4
sluzkY32AwQArfMflwU5UDPGvDFAIcHZh506CS5tPR8OpiUJhEEv8QdZCMVAeXjZDbYYcZFRCMOD
owPZ832q4Alp/u5L5diPj0Po/GJnqcS8+G3HBMc68I/g1uiGGHvoRNDNjvS3Jyo/vPZhgI5nrRzM
cFAURDzmzKUG3iLNWPN9/BleMx4PlnKeLPvRDJ0BTTJLjvjWRWeyDll/ZEJRcXHGFGhf+G9AuJF4
bgQ3AaYRk1VYBuf0Y8DcgOQ0LNYPppCOBvXc+u1H90nc7b6PjVribv2ace+IlpA/zAxxTqs3SwpQ
FGDDV9B4v9yL1UWCkI8wMvqVpetSG7NNSPScwwF7GdNaeylk7kxvfh/LZfdSl6OWgpbKBefZ1FKQ
LzpUNhSPyAoYMjMESRipCQEWRLZsFQOhwmV18tiqb7RneGvBOm9wEQOLX5Br5JKvKUFLEmFSDFlp
H0RaTyfMB58Vk5BsmcmLF5wL2ERgPgpGABXERPWNgSrepfZIWZSVWXL2jLavzn8RHgG5zn8t2onw
hg0onBCmo9S94ryfv5gIXRttrc2VD5aJgRpRiesx2TbKxxtGCP3JvKgVK78fwPPTvWSDsf9DdVBO
LMGgWjdGct1ZVFxu2xp3tvx3wxwiZ7N9WWLIoy6vhWcbB9KZWmwAhPqdnn8JzAKVrDbKnIZxSD/A
UGGwGqGlg2Zq7jLAYDTB/1TOz/VfO57SGrbWQdtHRjb/C3rG6r7i2V/1iPdlxnE3SZ9gum9PaSkX
GqMMnq2DEK9n1MxWzpCx3B7iZXKxR05AXWV2unPr7d67LsJrGrKPCkHOulVPO7Zb3O4DkbrprShS
InNwN7Yvr3PZ4vgI4+LMEyrTuzArsYAqW1ywSHDKrwzvECZgzEi3ZpROMBWJoHntoIbmg/p/6s+c
ql+rWQSjU3UUSVQMuAjaOQUfnuHIYQS0KRZg14uvhptO/nI3OfvXhbjl5wf+oWFGVNdGVFkKti02
nhcvpjYd9Hhnml3+lJdxIPpXJLaM+0j2WitLj48ahfAILpdd075gUHh9PDnR1EU2EDnCiA0w0RAj
K3kUgnE+A+2Okwn1C4O3u+VKW9cdMqaOGuurLiJhHZ3QFvJ0oNxZCm3jck1HmlC7s+Qkcz17L1SH
fZqRMb6sSKXCW75p2Xkh97qMGI77FMYJ3BjZal+Mj3/jYg2jsKI6twjgFoAFm/WPU25COS6kbv9y
BZlAMDkltCyjn9izkYhZuzDzhEMwPZVHxnL2Ona+xjJxe75rHwJ0r6v86v0mAbGy8CNcZKFi3J7O
IAy/IA4l7PbM3QMwNdvVxmIy9+gwycJlJZXG/UXGBsN1oUfT/Hdi7N5ON0vD+JRCu4ZkQduKUNNj
wInDhm4lqAJt1VsLE+XIN9LSrWn1zP53rFmthPzN/qmMDCXh6EYrR0MPJ+6SiER0oanFEAqfsR7z
KPMVZrr1m7cgMtZi+LEvz88Wdl4dLrqdcCfiAZStFRYlHuM87BxwV5kK/xLY3Y1xWwijlu5ffNRw
/Tnk+xgHQOT923QOc9vcU2XIpT/8Onk+a/QAUYmMhS1DD3pIkdExUWzAatAdkAZj+fp4PP047Qg+
LwckStd6k9kIAlKyx/r8UWIIEasM77NZi9wJAvroQu1j4gEC4B6JMXC9pSMdQDDai5CN+RfuPiog
78S/quD0NbL5bVwZ86SaGgr8yOjPAXj7PFLxsS055zgMFxAZBpPtc0sNdevhuQtN4AIAf0woVHhA
TfGmI6jk9a4/sAdPZGwImZDskpbDWzF/VTD7rhFP25iR9sUaE/nwFO2MBsQcgJppxQsgvhfbo4iM
AJpc1wuZq8AEHKZSYqAhO8I3YTx8OcrjeqHgmEqFhSsy8VejreidBXsH+EdYTkA9FyQjqxYx9vA3
OfcJ4+WYYmb74Mfg7WFACDvxMwsHJVR4pKAS4Tc2FWQnCvNEvP5Ldmcdl7HXQ+01PO9H780/Yujx
CO+Qp064tVwT1503gWtcISesT/AX8jHpshiUOmsUr+jbTzOZoQPpFVQ5pF740cGftVPsx+F1/owZ
lSM0Bz8DijKXWIBjHN4w5M+tz3xGxUVMJs8Lz9YafFQHjKAp/1mJLZWYnGR8spqjBD+Ipz2D6Sg7
zE05ucXI34ayUgr202sxKw4gRRilCu/HBCwFGuZm5uh7SNkC8zjmh+by+gkCeM8GHRN1VnyZzJQN
+JYF26ljgi5c8te/HUmbaJQ8CTWTXS9xVzUZyAJ+5kwR7ErMPLHQpnh+qVaL9mAPaYS+VfAPBxOm
Tul+O6DAGJ4xQd0KS3ih7uIvKQ3e01mDvbyljKA4RZzBKIUIhYYj/JyyWMRZDDtREDywHSZLlvWY
TCl/vqqHnqhxe4Fg41UDNE6IMovaa5mkIVKCQILahF6AwRgCKKZBKEfE9AmwZwpWOi+x5XvBXHNw
HpmRxuAw9RGP4OzzgVhFOsGVB4QhwQws4AkX4wkvKLF7hYNdDn4y4pIKV10okscE0poQBIFbZCyj
yGVSDIX7RT/NNfgXSDQ0osz9dQ440d+/YRnDZmHbfPn/25ShvIoUBmZm/4hYUKOJlgW9YYHN+P3I
iyJBwwGXroEiRYb4nvCI5BZY88/hobaiaE55/vT2e+kp7A2ISPMpx0WpTiXEdRtxC9Io+Dgx1tgJ
HbDAkATs8lpyRvxj3UMdD0v71ZnZDVpOzWOgg5agmHyz3wh+5Vfo20X2K46vMCEnTd+irVZXW9hq
HGGycd/9u614PPjLIQZkp+8crviAUlb8+QRmOhquv4L4mo77ES2cSetSJhsA63xwZJJHZrl8KVig
kBlvl8WbMJ0Ka23Msc4hNUDY9ey2w+SgKan89fVFzPXDHP5Xz2DmWYaXt0heDnWo3R7T/WCBYZY1
FD7c6Af1wrj1Qi/c7jnLKGl/zsMuSJa8JTMhPjbf4lvuXrS8FZsVvI3UplTIg7SzfnczxyHN+ZsW
iTktCXTXvGBUWFG40YN8euB812htMVw76H0X9BeOhfZmTDRibiN6aVgqL4UmuXc+MBmxdy+qUWes
7A/T3hhkjJ9X94yLYB1/cSgxK3RSoMg8aUYPeEikj0RTbxUVdjKL2aRnQXKZtrH9l9vs3Oj5Y1zO
3BHgrpVPXqvgoVvBlAqMNintjB3Eph2ebwb2sZf52zngLYDzVW4HAVeHDiQMYYKm420djOzFKl54
W2a9D3OFL0FrmRgNLi5fiqyGvQdY9YGlJ6z8yeoRduMp46POCzZwCQ3c8cQRXsf2FNIBSZ3yBjhJ
+CPmpi4SvR8LaX6LVAP5Q0mpl39dZNdhPrndrYtCq4LXiHlZSXOP3Op8v/0dwgcisaHRP6NMh6BB
k+y2ZtcPQHMKA9gmUYQdRe6gjfUuhMvmk5axhFF7un+j06EXRmFlsUq0B90oOvGXnSvW/YQu7URH
h2S13mE8DlED6N2NpmDI1QQgbkFLPQRDLlGcCE/I29O6cZ2di3q5XChj8S+MYfdsYo+OQCg9MQaY
2j3D5PNlDh+n5T3I4Fu8MKykp8fahiX+DrzF94ovOy25SUO6AbpbTv9WkoUSReR748ANgExTZo2m
tKML7C2FwxNhOGbg3YY+pcCm2BTmANzznRtgpK/D3fxDrk3TPC2dFXdq2+85NP+3xcPG7shs/qbB
9zh94+62wg/paeJhAnDH1n2FIGrcz/B4uIMCKuxPwGDi5aG/bf6qv/hnv2NratqNu0rAf37WKja0
cKoGwcvZ4FRCc7ztMqj3tKKvrb6Cly95sXtJJx6Xi/WMg4P9Fvj4c7fgwVwVkwUMV31ovpkKr2NX
ledDKwKqRDxN5xkuRpRzbNTW+zvuPfe9zqqSuSw0vxS9/QBsQR950aRkzGLAMTmmc1A1itVsGV+O
syTEbHmTYZvNSV+tTjKlz5HzhUwFOAdKSioQOxe0nsXDbxyUqlFthNBfDCWal0+PpheJqEGnTrtM
mi23A7HUP4U57f5WO45Qzt1tkfjGv9oCsgNRgc5zLiJ2qY3++N8pOoHQ/hEWKWghAGsEhUiageII
G6fW7W0A4sppVXs00cTuUR41gQTWND1+/AEcZDbd/X4Gu5tdkHkaPRX5qiZpnRKUF8GzIYkCq2fV
xwQD+UsF3TUaGac+U2yyNznFOUuF2ciHVzqRUYOLwU6MzNcyzZKJYMmMYQZB0yNFDvMn3ndK5Wce
3/RAuQ3Zik53IK9R9vKu4GBBH1UtOMcTCku6jByLQIAJA8MnoKgnfpUwyCsL3CYwtbc5hVLBsm5X
rJRba9Bby2gRaEwYb6DR8peOD7mV4mKS+qHaN4C1pdlAI71dRjaUzeC7S05m8AmeDL/pQLR/yATO
Bs4xoVCECGL0BZE/JftvVq2+IUNCbIJoAmDGUenBfoH63W7aNzi+/YZBaPd35ZUBXuZ29FAZY45/
4yaY0rYPWxlAEfsKk+kY/hSF5zJ3Pj/Ev25kb0nrdWL0VG/6xmdEVeOQoIib39OYfVHQY3UQC6vx
B1RFIGl/Rtkh7y0gmy7YyqsG1xkyKVLqc8p0FCf25Pn05HNfc4G6CSG5ewOq7zAbUty9wShL+7qG
ax/51wEmKO1YWxOCY/U+hKd4aNKNV26etQseJWQTLJcZDHeWM5pNjja4kNDEBSRHtwePrEV76t2q
CUFSVgJVckfXvCTeWzYuYb81F+rbVzoLVH+I+QqnpsQ6tE6shM+q96W6Rwd8anmwRrndF1q3D+WR
Fc8ZDVKmvMXhPRGYKQu/Qa2L/4SNxKBdFidYAml4l5xYJK4TGYRFzx2mtbPMXP8KvYIMxB581CWs
N1AR11mfTg7ViTS+cPwK/yOgNp5Sjy2Yw+wm3vjlCxXdwkvRXz5pK+n41pBS0faI3YJjkktA9ja4
7GW0HA7Ny0WZXjrZh2tBxzz7wNoTrPjqAP26poJun3hP/Kj18DbAJh8Gb2bCWBFddnc4Q3aB3M97
TyZwWVpzvUTC+aWP4BdBBaf4x8Eo9oki7B+4mkKdwXbFAa5wxonorQt4Z7sQYRoTazbDUX6tO6fv
mLcBBQVE8nvys6CgQviXQod6bmhRo3ga4opJbPMlPDnrgnWdsRnkIu1SzIluDRRGlE6erFi3FVUK
zi6wgCGVrnpez8isO2nKOPd2bF8UANAbPznNXk3LT/coeiUeCKyLSpHwF3L+sP+ndiD/oX41gpdk
rQpUdeANppDejHI/dfkcgv3QBtg0GDk9SGMtqsZKHy66KxBLZi4T3EKeQfLXv9shPhnghErAu1rr
xlA2ZQr4jqWjD6zK1wlG278hsY+RdfJvCA3iGWbyI0icbOfvaA48V/MF0gdjEi10I3kDC8MLVm5J
unv/ZrAwxfYNGAEk8UgYtGH8TM2M4/UUtt+bGaYRxU4qebX3ZkpqdVgG4ZrhlZ1JwHXpyESQV2gh
un2P/Pi3U2Jf2ljItKuvmw0n5KYtYhsC1t3hX1HfdKtgkYtaQBpvJY8G5TOe7PnCkw6dETRLpmb6
WLdW1ZdTtBdy5nu5ZpNVZXkLdjM0B7O9qIvDaLmoWxafGqwixBBgVRssYdeQ8+YI766JA46F6ZeO
tVptrrTKfX+mIgSOwHOu/+zLG0KnYfxpXi7UwJlps8P6G77p6HU4LSUOowNXrILvEdvoy/vjJuCv
ifmjcSmw/zB/+L3+8OEw9Nv/WDqvJcWVJYp+EREYgeC1St4hg38hMI0knPASfP1dNefGxBlzZpoG
SVWVuXMbfKI+to5TLmFA5/nPLHLrXhoDVb2Bqfe85UjHLDbqmFdzSumGgTW/ARFk+laYy9csoqG7
CLzXMVdBec9kVLkhn1nYKX0/xKXY5qH1Hx5ZFZQSvQY6DU7EPTn1XklkrscwmDqJHSyJBZj+Qmgg
SzNYNxYT1+sJV2Tl5P6PmK1X+89XQPFW5oq/2oCfBIUKzgKZyLsm2c2Xz8IIhrfkdeFgAFZ6GPMH
TrLVH4TaSbTpy422njYntzZajITw3Y2+mmxBxbhcMHbsME85QGQaYb0oeoUMTO9s4rKrZrEjlSOv
Prg0l/PAtgnlCtNdbtvL7lsGgT3/+xsqqYHNR8MbfDKyl2ccXM1/VdhabI4OJFQ5NVvJTwYkAGeU
Sh1GwGxjbBaYdjP+dLwlJdu9FwSbcqmAx7YRdXtBG9SQH/BnRTlZNubvLqOjvogo5JR1VuZ1sbSd
vmP2BabYOAwbm4fAzNKc3+CgR9I5Tx3NOa+mF+r/n3zMNuuFfthk6C8yz4vyGFtHLQtMBdk5MvGp
gvwkmXYo302mfszpCqa/hknfQOUIIDL2LkZkBvcFERJuMFhE043TirOpxyXlQZQwzgKTV13+cCgG
DP5xbc1oKrN1lKkvDQIVhBnAdFs+Mc+XF0OhalqAabmtiRhWedwLbTN6d43lvMuIseHuXthnw8ES
Qg9td8NPfX9M0678SZr9dvLGcEYeFwqwQZ4Zq5OI+FodBa616uPGEhOLNnkq0yHQ1E56guuivCIh
17+tLvOFjqHtwMiPjNbxaY7KnohG7VVV2Lf0Gzz3SPW/IZ6gzE9ZPQZ8T9ovRiUGe84CoDjFc/Qi
ouGizakJ5p1/EHlR/9/EtOBm8KAGwJiiaI97B8Kge7OeZ8aj6Xy+LCfQ6gpJ2iUTLvbl8TE5zAgF
WnQ9XAZlZ7nn9mXcCmG3cY6Y2mJ5cVETpF5jq1PAUMOm2eIfoua/LFV1XWEYMVLtSR4r6VMpG1lj
y+XINr+BmgtDDczjxvyiJTVvQ+Pfc3TH4TbMTkZX0CMGyIZ9zj4ufYtwpB8MTxFJThOHE4C+iN7J
kdJTDwdrmKNn/6nlPreMm2QbC5ax8pI9bwlHVaSdAHx0w6MszDfzXjxTYeTgPxooA322H4++8M7/
hmG4G35k0HiBeWw79JhT7ypbLttudTc23i3asHOpJpL/mmjK0rp3DTQTmDGgcju8ekl0w41FMGr4
QiTO4nbL6nW8HjS/AbmqcLdB5xGGiPMvXDu7wQQUmLmxIophvwwbieO+H/He4ccHkB/X3L0XnDHJ
gI3AOlHF0XLOgrrEw0UfpJBHB4fPUchdNmtIe6MQen6sAt95jUBEueRQZb4gh6WQUUCqggtIKPgb
k8/UhWAZCL4lcJrPMJJ8RvWb+BvvSDNVzNGEXooGX/VrTDUhXsEYhY2Vhynhgu8pKTqxMKXGncDg
lSrmh9Bnkp6mGhIEsfuTrCDpZY8wo1fklptEs1Auvlvul+p+aI3AweB9EZxoXMLyZF74s+zGO3vt
2ERhkDG00KvY7iVzMhHTARpHrtUgTuG5nd9/w5tIVSkMxAuKjxmRdEvi3k8itgfxhcho0LM/bT8M
/rCD7NICMuVyfqDVdrtWCro2FBcCCLYnDMMYdlFR/ZNdDYhFBtPKIa96aGCuZC/yu4+GRe2Q4kMc
yZf4EVDK+GQUdqsJHqdPb67BmLdN7v1uWWMPoqtM2ir4wIQ7WUEDX6JAAc1j/GNXjF7RBqnKAl9X
taN+8hCF5vAYnGcDzJj7kMznZP7wPA4YwNxhdgibbZzzCrkCtQt7Xv+BqWtV3CQ0XmxjgxZjewG9
QxHUr8IctHizzWP7kWUwCPBRPq8lZIr5eQb0t9JlO8sBt9Nvj52unFL/8mT9Axq/SqbGVVPxmpoL
ifDH+ugyhevB4y26Ccv6DaxrjJBPd418ecn9H+DRN2tdjM1UTnlHKlHl6xerksYPvjfdO4AY4w+X
CfxIeuXiloATgTFsfjOQouWbv+AB9/KO8B5edCWgorA3leGV1imDHKCJtdnaE11hfGrxAKuRZ7Qi
1lcXe3SxLaM/oUqnKOeE/DilVXNUJC06c9TiPlwioIG20d90OHifk4aj58e0vV3gkou4anTyoLO8
DsHdaGc29J+RvCpt1XVOYLChAc8Y/XS3+0U8Vy+oeq42fi4oFCKo0YjvwRMZj6RXR8xPrlBDxz63
rDg5qmrAeBcIXtwZIMGUsp9IPnTMyMYxLFnFn+3GKUxg3YyfBkKJQfYExGxk/yvnyy+jvF4rZoFj
GVj5IDmnSccj5wXpcpnb805fjJg8K6qBog8zCj3dDQaBrQPjweHT8I6VfUPNh80riq/qS4jG72kh
vsJbv/+TPc4G+akwBDV0Grm2UeJpiNCDqDTZRN41jUgOFpe+e6Paz9V1zLINpDSPYABSOqLqw/ax
+QHMHO5btQn/TMovneFP4sFNGETnv8yjktAPnFHHn9kwVLWWg540Oc4xGTmNPbhp1KcU+gSlVHwH
2EG2c3Y2V/JAPKkFQzWezdovegnnhKF3lT4arKekwp1yK8EJ8Co7iO1UkHCP/rGenG4KBio8LvOX
UA+6fI4E+gPwKhNLPqh9C3+vmGz7bjpjtnY6Jid49rcz1o25wuZqNAyyA3r3aqzTlx6/G+KDJfQe
dliztg39qofhpA0Is0xOIGJ2U2OSuoAEQpZZY/pAKmuNLkEp4TvuTEv3T4/JAeGI4u3pWHWIZjdb
/1U+SDZyaWZkeNMY4ZXcGV0CVT1xTO4RD0rvvT/meAant4fT5CZsmJ67R6OVj7HQyz3sJmowwYT7
5712xwBfglkHupI80XUQTchHmzNOJphdWSQgD6HPUaMVmAQM+HTqJZZQUos8O2SvKSySBHdeujiA
Hd49gH+FfK2f5RfeMa8IekO0JF4rvv/bq4x3OuxBDXR9eOqwplwNxsVbDn+QfxCKkLtO7XPRfVgJ
bTyfMEZSFhGgjEaeghLRrdPGsT+ZqwLNsjk+7kZ+vyULIsGhb+I61VHBngpAe9yWyCbVl9CQMWlR
fKvLDKMNqCjV+E05nGFugj4EwP45Y4KKSO7AJ/6BzJUHUCjmLAy/Z28S5ulXwM2g/uCR4Fx3/sfq
iw9cVfhKZJ1dYFo0TIHkrGURK8Nl5a8ZRigKKxQo/3WdDksHF1MSyPd6afNY5Mu6s2mjDQGDZUvi
OfnaPm0msyJ6LEd3W8ae8J42h7ZuqVECpKru0WN4UNi16LVEbzmILls68s+OPOplK3gDpFd4ABq8
x9kLhTtUtsMeNIRqZ4tcAAz+/vAZZtxGHuyqlqOTjfQwC0TwULtqmcOsQPl03tzA0QjPEE90WP4X
KOVoNrqZvLdZuwuGAVa8lknO0jnK70M98IMIED89FGrhDFVA03WaVawlqEgfsw1j3Wj+iP+7ivf+
CB6LQVjKOlVBaapg8ub9J/XE0txM1e4rsDwpgLesRNtCZn3HfRl1+wCG1v3pgMPXC4pQwQTDydqa
2/1YCp2oMX8GRVCfFRb9on2GIELzBE3ZJORQVdtMGKFkoYozJ1X496eqUJgn85Tz0VbhyEuUs7wu
LYIdu1pLpE+W47mFNgWisRzEZ+KQ8MpvC/KDXcGv8Ig+QDYoZinZM1THP/z25sxqETcr+xMI3VSY
APXJbIbdijUmfwKQdftX4Ad/nzMkZYY6hbX4GE+e0CfFMH7MK4zqOc2VguZpIeVs29BPlciXM/5i
FOkaKshgB4vnQe3ZHKlvSoLY0IziV4URD56K1k1cJv9aWCpU9XXQEO8uVw/ibwdC4tPVLK9GSspE
Ec9y6LRnL7tNGQ9gVMNs4Cqb2gbjqkUxXact9+2XGTuhsx98YSdClOMSJ312xm5KyMTLQsPM3R8h
pOPBQGh0JOs50NLn0OIL2Bb6Hr4PRbmrr071ik490u6AMU5JtzLaPQKu1h/G3a09cF1u9N5LDaOR
IytJW1X+4Jhg61uOn/658VC1zo+V9fsC2vA+Ln371XLqkkULRgGdf8BJM3KTPt2+cw45uyFUH7j6
p7bQsZXAKpzYJnClcswDizxWf08uv+0nR5OhB7rBiz257nnWqYLDEZq3tY72AC9Dc/9mN4bSyYLY
A49MGST0eMw5GauYxmj0V+HDgYpRvCAqaMH67QFqML4XX87wtwGBFJfSCx921msTw2TOzVMwbCxU
Ax/ETsAA2nh+nVGQPQMKryUCpmhgba5f9/2Ehuqiozx9fITOBNyW2dlswueRAK5Ol8RT74bX9D7h
dLmbENqMN5cAl3Na35s6CYaSjoZFiNzlUFrQ/8hrRymr25SD8w6hLKS+VsYbUrNYT+zv2J6/jaUp
8bB2Wi6gEQPDazkbGa0+/PQEEbIeX0CT5e1ovGk67R4jvVp8m+DVePcPfGzYLEY9z2nYvqL5I29H
XJke0AYAZQlI1T9EV6LFKc//nelnsQEd6DSyaExKtwM5QTl0ZeR+QAJnT+0j2hbUCXdjHm4a04fo
TQeM3I4c4QeeHNmrvfxu7wtkS7TQPIadpY5A4oL65BdcCycfWeRyqVyk7MlTQnWRy/MnKHwYeIC0
xmBglyPYL7oG20wOgIRKxlv/bEqUtKL6ufns9rK/CRveDL0zLRzH2Q/fCqJZoDucgT4U+VlhzD3l
WKJIkhxtOgcN94Idm4O51wn0Qoya+I2ce/jgp6RXsc0RBjbkRUdMtn8W5AXQdeBi8omZLCR43A9M
3CBaAH6DUDFONQ4am5N8xvh7/OBoaXnMdTiXGf+MmO2PeWMMflFQQ5ga2q/g8mTarALrKRQUf0Fi
Nj2EcznlGB5r9sBGWsAgNn3DrJf76+7TCThHjDzqfs31isn+30wlFuU45fczdMwUMqpamTVLFjiX
p8ShH9JbcpXZIadalQmXGnye96Z8i6+qDFhhcEQqmdgC3jOx18F/cIsGNYWK8WWoLdaHKv0Z748x
fjFMZHwCEE+EERXvf3N0jLoO/16Dox7TvulzzEKbIjpiJcrS8JXAg2KkOiYVEIGBYAbXXt1mSTgO
peLVv3HCN6j9U9iB0cB4L9sQTl9RHu4ui/vi56FmnETPyeZdGpclGpJxBiM6AUTmvZl9l5HqAwvN
Wg5M6oQmePr3V3TGBphtZXRJcUb5rQ/US9/dOf8rSON6HaOc/L8c8SFrgbPMKNYjYp2At5XC4M0p
NXK5VrgyUULU8nfmEMSnVegx3g+ASybU5sK7lxxrufUcJoQ3vZVmoQuRiS173HZefzd8F6pxGxCd
K4HIBDthCqjdGuIeEZlGj7q+bfW9ETsRuM20HhKPuMbe/ZY+PwLXeQ8u8HDOZtES2ZHnH9L5dPST
/ekUcxzIZcZaLb4Hh5LC1mAcMifnfrR4ZlvBUdl/opR4Se88EBHiWW4FpiB3Ba0oQPCOWdS+1YZO
aLZ4uLmpFIVQEqi7vhJ6GL5QyuhTUi/iZ5vNWkGPRacqoAxEgbkMkW4erGQoRexdLlplKLhLgJmv
f2lTopvgNgnZhnCorRK7zrfdxluhZ0DmVgsPkrYKZYHSgT1ag/MWHgXMG2d91iiurxsgb05mGNJH
efFnkJx6CyQMDDEuSphL2IfAuI4wdGgkAEd3A3vHM0ZB8KARdFDm7YjsE//8DhnVmk/GeKiveGwp
lOHLn6acZzpu16BYqC1fSKPYubVyjOCEE3J8lVV9SPRlTRH9b0cR1usqJqyFnGJ2BQuZMrXcgJra
vpFkzktBQXArwAoApjdvN5ejGcc3V4fn6SeSYdT7mLRE79LilSt2g8JUkUDDl9/tTZHv/BQVteR2
YA/aOUd5jwkHc1MTZlLDL50ZeR0RTw0QAa36HS05UKUMSsBfhigPBb/lGaXdkX18E3Bmgbm9xQO2
1cmiogYrvkxTMbdbCcDc8vQCW7gE8066tuaQTWdKkctKlDTUvBlFNsc8d0GUjo4HAOlnar9tz3uy
jJeg7ZwY/35E3pTOfWScp7i4Dv2pRjuLypD+2FaoUmngSUY9CkoL8hu0X7bKCmolw4WMCvE5GR4M
EHO9wwR2WImoqxIiT+NMAp0rBEXbjTZ/jy3UvCJL0Ytc+GdreMRHYkcnqFJuB4AacUU0L+6Lp1Fc
AHShcTZfM6jP1nGDoPhrVk+O7wZEZtmRU0pWnGb5nMC9HPpPRRZ+mLwvpT2mPguC9lsEJdfzLjfM
LaKnCwAKTMsECgi2pzNJoHUnY3yU6qmuZoxpBct0+IHkjG09UJguc9dshf2kFdbQ+xj+QW4AOdyo
O8gfzV4CIYbMngI+qzxGQ/4W0E+y2VQmc+rVNV4x3fSRRiixlIN1Cv9mbQlzY0LyCTzPcc4tcR9n
jK6obO6uTkkJYiyAoOboHI/4Kj0EYtZYeQJxqoD5gWquJseMUjvSo91zGV8PJ5TRXDgIFq12+Hzb
w9x8HAa5cT0QLwUCTnqkhuZHDPqyS4+BjQAYUoMIbA5WdbhhoCFIPaIM5hTHJ5a5Vp96Bakqopuc
GctgXMFRE1XtPyByn4FRI6YGj5kCxuYf5h3obEZoioA51PgGCrLi7ixvzJkYWpjFQVMXScVDzlVW
zWXJyCC+0z0bATfK/ESbY2OYj7MbqTQtXmhezOiSkEhNhD2AZ6crcGZZByBMcGhBFJh5bL4GU428
oN5Gy869BM/wI6jTHGYPa0kSL+OgtlE48JvUE1u/7HrxOlwP5pJ7f2LWTGGey5Il1gfxABl+uuay
Oejr+G2A2pitL/8AnZQaKSBwzwZbrE+IPfW+GWE84PVneuXcHvzD1oBXAtFZ2WZfB6V6XM0IjgVj
ffHb8M95K5DoEUsyX71fxeFSuXBncvtIFii0WUKWhuBCXOJ53zOZdAy2Qxqxtc/DrXB3XBniv4KU
D6wZ1/Hfny6Vb47xVKOBBVMDLka9fzB5ttHnMRRhOPObnfp8KRzzoMJZAUA6YUF+xa3iJwg/lKX9
2b2w6WbiJRZUO/zn/m4m33/kLZncxdz1Sfow7aW2UI98xxxAHqWq5FTKjcNeN7TCOoxc4Fo2WPaN
feL8wHQNbPw5p2S03jFJYE+gJ23FDFthtE0Vk2mQKwP3KSX2SySqiVeKkBKHM78IEi0FkH3J/p6Y
V96jvCwzmdFt5BlHHEygzxR2U8tQQAhK7Z4DpnQiNpPKqY29vv++2AuoMDibq8HuPy1X+MKXEucI
i7Zl3IYio6RT1wBRjZgBuYypgFV77ejGP1OUxCF/CRTscPDBH27IiEbO/o24WnzBIkYQd4UPNfBr
DznFCgAPxRbSMT8zsE+Q4DQd97pOf33oaXlpUZ1zYugQTcJGA2BzMkSNSEvBCZ0ka6B1VJvnNqet
pAOi3kc19XXuNw+qQpl9UFyfzO9p0v8sq5FVVOlTgbJ10jmh9rEJbv6W1pc2UWVe8qufHVpkD5O/
feEQNUY05edEf65aDFcef+pD3kdW+xu05yXSH7/wWsd4gLsG+g/rpiJ2SBwox9evDWsgZ7fStYx7
DTENg7NBrMgfv67/+nqvk/8Ih33ieVAnOYq8dyu8sruFdPCwP+eI4qR6g1WeljR9+EexE6jq6BxF
HBC/2uQpBDca13so8GorYX/pslEz4ITwI6B1ZaOS33RvxpS+pTK+xF61wLDJE0elw78MOodNVLvA
GUucH+YlumeKMlkZ04y2+b5FmcanIQmLFtW4hS+WIYzhl1W0CWAGlYLxBP/Vqo3Bbr5mk+Q4QJN4
U1YU/ZtC3OOcVCPOJHVMcCqqFoXXOmQ0VPb06Gy6JUUfJXcCff8KMXGNqvSg1GAUhkFtfX6h+sCo
Xtbj+h6C6AIraw8Q//VLPhcfzu/gBRuTbQraOt/1B9owSB8EjTzd8mf1PKQd8H4sIsUZLy9NRmHs
nWqAsIp3KmU+Zt6OBZuiu1chwP96Eu8odkUN4sDmwyu23Y8ZPEciWN7UcYhz5Yyd0Sz8NtELKfy7
BelQ8M5vxG5RpKh9/yN3z3XIPvvgcPsGlCmcP0ySb5FHL+qxMUsOtqu9r7Z4ZKFZkwrpDb/+G6GU
cei0hO6e1DCQ1OWMiTHz/d3udSNnT+fxEj8ikP/UhAj1S9Qo6BmSI6fDnNMiMCl72J4oo7hn44NG
W3jZPUfgVpoiEzB/O0ZqxPsd/zU5kyLzBXH2NOE5Ry69GHDcqHPFrCe3FIW3NThzHmwusWadhg5/
E22ioU8HS1FmZLqLf5GOeRSnHuNVcssrGAPslXIzcBi3caj3wjQ9nzDdgz8l7Dj4mAi4I5gSa//K
7tzYEbD4ejxazSOm5dMzF2jaZZ7+SNcfsVGzHF3GqV4x97puOb01JCg8Z5dJxCASxypiFECxVOVO
bebQ8LDdUZ1CA35OmD05PHKKLsGuSfl2GFXWu8uy0Tn6BFqS0VExIJq7pTFpfZn9Iry2oq7VpSh/
LT6zfH9BAMSs5M3AQTei34AaNsb5VBPT/hTEhNOIeeZb9g4t72MPMP29GtvSb6DI3C7SqonZ/EDw
7wg3T2y3Dx3gTmZgvyuKlrmE/yG1fgpB+GLc4OsEF8L0zPeI4qtiunyPr1GBZWmHgG7jeR23G9wg
+Jr25DoydutJyikmxjnjIEi2OFs2MOEb7HaGsPHOsKTsTqout4heIQwcf6MWfvBczF+M8kcmt0Sc
pkdlpYGiAVNVt47xfqGMKhKZHdFtUUpQUDPqoMXKTkORwY+JOHy7i+UHE3V07tbzF3+g8scqC3Ht
Xr8B1kEt2XlbP10w2ymohcSpgeMr4HPxdsMXJDnqavWyiImWSK5ybOQYQdUPh/XLPJBLAeHl3+QG
9w3J/FFtKKIP77FjX8DGL3JKwwdVYV6y3Ui2/8OJAEXFkXr67budHel/H2cTD26127B7L9mNHUwn
7Kwv2d0GnKYRE55cSk5nSp2WLacv2Obwm0dxdrEoXgJ6QzV8fk5KZXPw8MhJe01v9gl13UtuPjwH
kJPGV55WsRQl+665nF7uBhZ3ePtt0OWp57EcE66+5VikQUWTxxY3z4OYJE8pD8856XJXTJEBdr4n
WWdf18v3pmocxgfqqJ6MMnLvVYWQeC97WjCDWl+EA7CklLTR9AoJGCaSEy27PbkEjH4xCmO7Sng0
ShlAXuY9KFCdyzH8MQbkjFgqT0NtEXke1CZF/sZEkF6fi8nJIw/nafI7mu+OScs/BVWlkR/Yn4F8
gVuddXWiKIyKgbV7kNHvoFgAkJ+alTI6pkvnyHAOXQoJqEV8ZM/7zMypdJ4+KBu9vkMr9o8+5xUO
H/Zk8WrFibzEH5m4dA7xgTv0HGcZb4PBAt4YXKLzqukTTX9u3JJf+EDYWHQLC9+wOZbxJXR0/r3t
0Ep52OVQ6lMPgzkAvyNLMZTAgnQCh5RGpnQccWwcpdAEiazRhtqoBDHxeFvZOfQ71+CDJzH2IIzD
sAM8tB0I3re0sUn1BmzgklTbO2YLUnHZH3/gJhW8+xfdPLeoi6umgCSosdMA7yVqntHy+faLxWUD
A4YpDX8EjKEA4qbUO9wkUDE0ZCifQO4hQokHeh3ljf4A01VYxRNdkUKHfnu+CsAcETDKMUzHRyLE
CxtqzdurEyooEF5UFko4zbNfvrmTTNoVjMgpIDQ2Y7C8O2fuzQMucQ6cOb4js/+2TSenr9+DTcuO
64eLY7wa4raTYhkaMcnJTgKenYIueAlI9X3htYMX5UEmD34LKb3VBaqIoQOvXkbbU9MyDTmqItc5
A3UluChPZ6ZTI96//N+OC4Nr5QHZj4hPL2yDyq9jXdk5Wd44CIqP+07PMf1PbofES3zD7WqgRGDb
a0+swtNGZQRq9kPxwfto6geXeFCZ74c/bC2eV6cBrrjbdWdajGbHVlp+A9wtFFX1cJblkE+yfkXa
1VXDAieBV5gxrh0tgdk1aHUyH00OSXYA1YLJ+Z5n14ozunVND2wi8YFRkPaOTmP4pGvNVQFaU7iB
hVeYg0FYvfzHyb5Bzdg+YJP1eWSZBvonJtFDK9O2bcDbKdtogxZozRbypYKX2rZFgGKBy8gh+4Vy
o3//G3HQHGzMj/2S+Usq4fwtZds6cFKBaJEtpYkMuQvYPHQgczTzeC3wg1FwUdYfEBXptChRYPwT
oMW2eJhBkr87/+phCty2r8ZS9Hx3s4QLeHfzWtygRzglJSZ72YUuTbuTRg2wB2VoeYn/9TC0sR6N
HY4OqkF98h/MGjoStP+hhzqBHOyA+bSFeQQ769fg4OKIP+286EVpAo7XRqpgXafO1KObUX5fESe4
lxVsuxgH0DRG8PFA59msKKkHwCYDYD+wmyuw2hNmBBx/zFrZ7UtjFCsep7FCVh9Cm3WSd1sk1Tw5
8E4qkAFWwt45XBNurANtHcb+6ouNCrblYjGbJbCs2OnYISC0ImgKfZ++ig2Qbd5m0JBgB6hQ7led
JOS7qULh7iBDVQImgBtHGVgoryCYD1hRFQZav5UxG9KdsBcAuvImscBSU1iMQ0Su5rMNuTSE5byQ
9GDlGeJNZqjEA0Kw3Gvwy4n0cND0mm0WDMENyGlIrxJY+d6MEXnWhSR2DN+iBDuIs2T3DYbmsS9n
mPu8jnRTFV8MMV/zMJjnnHXTG10S8z2XXAXyjfq7UInp3J/zt4b0T9A6Q7stn9wfhh/skorVY/ex
KhWNJZ+guRNEbUgUqSlg9frhhwKVwfkgUdA5l50Pv+Ll6N48aJIo0wqXb86WBLnfWmHHxGShM3kY
s8+SgQjSKRREOnNzLgSaFLUznCJjcQekNDS7t/uMGEC/mB6nI8dYnCIiXSYY2wGDO3hUvzLsi91L
mMIyH3flNUYfqgQUiBwYSQI4jsQpCn2SKPlnY5ec6qPAuvyCEbA7XP59a/GXVthFoTvB3IkkmUWd
9Hkzp7YN+NiPlQrmYRxLMUNuxaO2h0kzBTEGeMqcs50Mor0WQt+nEa4EVuJ+4rSdYsWodqu7ustA
rrArc4AZ2NnojRmE8L2eK8vwT2puAeNitS1o06XlfrBn/hfJUuEOCSNOzHQub9g2J5MReKt4hkXm
TqBThgua93+RKK8l9s6ajZ/6qpngp0knroDeizNOc1H8cxVQwUJwKvG1w8zGBf+zLQuxA4Ft3IUt
PudXIsbQLMBdq12Acp8A4HmDvyVydS/3UopI12qJk3/GvxtnRcpVFRT6eKmrWCYoz+GV6VFcHHbY
0VAi34RLjLRlFTH2I+OjlaZPvEuBPjusz6NzN+I/qGwT97xzlSw6TYn87qVuYU3c2l6EymIUVzno
yMhDYFypxGBSdPTtF3Hxc3pGq/sa1yk3PWW619Gtc8+Faufew6fJQ53Dw8hRIVsM03b+6qp8xlcQ
MhYr3dkyPALZRiXrriBeKG1qOwlD0gZyPtTEatwxlmawFE3EJRNl34ZCZ7VSckaAirtAhMZMjZWN
HzytymRVpuNwcu1wxd1hzGWBWjef0wnaf1z+7cj6QFqGGmpdCbrDQZCRmanZhpM1YXZQpYD1z7kp
/JRidUq5q3wDHeCAqFTm1BDjIcCbuIuoXRWmhsq40Su1oKzT3xm/ooZ4ZkQKaKhbqE1rEoNgd/4Y
uD3HxwZh1rfhq2vOwdWDOw1kUh093M4qc9+D2MCxO7/SSioaPD0VXZZiIbVqKmlInKr51JjWUF5N
E3w3hd6hTqnNERj+6WrgG/4I8B1R1zDfLCxrkuIS+k+TW9usTjiUSu2hxOBPfvyLCKbGUXSSs0vV
AB7FGMwotxRGQDE3JfbrMH4+glRRW/kUE3ic2CcjQ0bqo8UiuOYt96BZJGXAEiKjFQUoqtcOTupG
eJov2MLfDOD6u/chtN62ZSz0gIhXrAQgqyzUs3F+ukxnNty8jjNG5FubTBOESqCCbVzJ9O+xlq4b
flDMTnBI+B5F2vuJmEdrmn78v0a3jl1np8U8sy7prbhL4eICxvYVCxU3DAmItcqg8hvdV9A0+4ar
IRw0Q8YxcDY4LwaUjK3A4FbyjPItuaBfZkJwqqbUHwe6E2RnS0y5kXLMKg4FHzG82i2N3459Y5U7
P5ZMt5Jj3If324v3f1bF8oI5I2/K/bkWhiE3p8ZC001/SvwMjnkFl8SlRcNgVaMPoboN6K9rgxbh
4uJL9efC0av/i6D4ETOD6dPAiOeXoEQQYKeNQMY8bgpgvQ/ll5pyjjtco0ehDFXWCQ8AvI3C5FKE
6l0iPZqUinT6pf3hxejwcn4w9OnKVWu7Xa16iy6i91dwBdCro8nZIgznZOIvJCoKvj1zJGZsmAK2
9pq6fRd47qoGHAkL09HKnthPNm2XP2ytlYZZH6zWkdw+ltvGqOEUm69JP+AAYt3O7tt/Ryynx5EC
k912jRyeUntxZPXmYlWbC9adD6pWLqZMB0Kcly2+WwuDHMGmrwbQKk9Nd1Z8ttsbCaJaybcJZxL2
nPxNv2sQEoBPA7AMcxl+otfmqf873SyWpz0kHU9tB0eDfRmeU6pbCP46E2b+eBn8Gx2/VTIUd8je
BfAuGX95EcoFxiIMzZ4kNEhNZarc3NECxb46/Tr+hPP6Fp8ca3LNtq35NTtaNRAC33oyvoTuS9hv
I9C9pdlaBbHrcmigcIsYoU9vSr5EHPspGQPQrs6YXlBhczGxODC6nERHM61BR6RmwHqnEFN2IBOX
44W76DWCLKZCkvWzTpB9jqIvVbMclCpbbDW0V2ox4bTP0p9sR1xvLbm64UASA3OS1J3sRew+eozU
it9xT/kCYkBK9fk54/AcAXwmhE7+nLvdEa0t/pnLLfeyj0sXPinMqBCq8BFwZSO4B7ce8GGlXvog
Ucc6iCGj9xQ9JHo2pMN8tlhYq4vDw3VK7lP8RCf/dFSrb9/Cii87ByG5G0P33xqjAhavmBvHYVCu
OF/YWVZDD7901JMrS39ym9sK2lamGGT1vqy9dLzfk/mySTlJCcMkdM9aX4QYNq3YICb3sJIsHWiF
A/KiEI2pvmx83llFaa69Wl9gAIVCrWeMhwhiT9FiofSWrouvxAQrCCgPeTpTGrVDt00jjlZNzHzE
TphfwH7g8GIHuuIiATjI4JP3R3Oktgt11FEnMZA2xiPw6DH7WzN3Y6UVsN2tO/jblqvLlGBO0Qv+
kRG3qlbjqWqgolpYA5BZvZaHGzD2od7uf8vD2Qa7l31mTgZsN8hUihIJ6WOGMJpL3y9F8cFrJHc+
MU8TY+WvnD0sRMvgb4oL+08Nx2VKkrc3W4Q97g6pFJRK29YymakzKhzaIWZMXVNjLXdVsMSKHIx/
bmMNtpZteljgeIbhDHCi1QLARO2fkFPgRxp4kVmk0lUP0clAw6FX018ftGjfwtWTV74PiO6jUU1e
oVNDPTQq0oC2o2WX1tzxa/UZ1LgWCqvO3PUf2+7fOcMOUMCutAjy7Z2sunR7OcmXNNN9A4l/e2Dc
doqyuiCC6reADIP3IS/VU64pYQnifTFhefTFUOcDLsr0IpI8S2YXxNZ4DPMIMkhjC5jweFk42f58
a4LxIl+MrQ85Lvj68+ULCKKcNIADTieGIPPV5cuiJsbD662yVL+yOK/ejKGwYaCFMML6sLpO+MMM
iScK6lKUj1m/RcpSC4/Z9N/91kyeIHpMZt5sS4yI82lV4z+cmnPs4cF/7QvCG1TXOBiI4I4ljcaU
3jZx4dj8KVhQpf6k7nPRN/8oKXHj+DkTMkzCO1lBhGK3NSN9DiTxWuF7o7+VXJkNc7Io2PEoK8fs
DThJdL1QBeug4KWYnHSuLDjuwZsOxuk6DnJ/FPWrk4P8kiNXeRK98E+2laaII42vwj7Gwr8mavC4
5XGBX9C3UElDLLyyUHPHqqm1J6iE75KIEVV/LUZ4IfErpTfviFoQC0G10n/z67jD7wB+purPOMCw
pImeWqsEKiDUa250oDFeVr8tz4O4h5MBQ3S1sCreEFISNSKgZfuXtkMp8i8QArdGPGEqqomW6bpb
ohupBr4HElegQi6JuGEbZaypGocqqhsWcAdCpGgCGhgy5VrMzi0EW8q9aIrL6YZWn7IRgEgp0f7H
0pktrYolUfiJiHBGbpkREEScuDFE/RFxxvnp60tPxYnuPl3lgLB37syVK9c6nI2/zYOJogwNlIhK
s2964pc3V1gaLbP/h3KnTpQMw8aHlNUuwYH1nc0sb60jSrJnaEIvbpzI0S+Nuz0xLnNEDvCaZMQd
UAiiS4GmKz61CtZEA4rQGkmpNs5jCQEZhZkUEbc0b1g/9wxSlYotVCTIk8i5OacqZInzucR1oaxQ
+rRtbME+EwoYnNWnbF4RWgoZlCdF53KW5O7+3mthR31m4Ho43+Hhw7g+WR2D7dOO0QVXYFHtdPJy
1JJlzBw0CjD998wmpB35nbP1S6rAO8hTTvMPxwk7ECMD+vEOFqHcrbQa4aK3KPXPNqIsqv+Qbye5
gGBzNRJOTx5TljK40ERf5mWFETVXGsrFzdtrouuFzRV2RjykjB3my6A1+6y/Ve6MCUOJx8A7Q5YI
GnftiSlIVLl5ep1gZSWKizxnKeuJB+KXrkqL8xZcV/9EYfhSUieIJVRIekT5lN3uFr4e3KWWlX7O
BiLXSBNdOTbsMhEa0HlKNk0SKillEjZNUUFmQCVZBtsdIcV7Njkw64mHtFyCNs7B+rz1u+wetkVK
TBBNsbSwWuSQBXxikamioOEMp8BIRWlFDDbJ+zOKOZLLrTNDtb03ZoqTxBizWP1F4Y3nboOtVlCR
a1aJcRIYAhlANUiLkad3w9rcsmupTu+C9tOC0DuLJQVTykiXLMrtIUfLlMdSAjrp1GPbe86732P6
mXD8kIPwG5Nl5ZdiF7B7kfSjwkqJ74jUDGz0zwiEAdtDkiqBXGBWlMySSO6JdtLBXk7zN/GBrZbO
52/b18jHey23RGMPK1QRDaVVibbB3FQD6gpuqg6TJEejrLQK5q3Q+iPkEIY62HYLV09ufPibYYjr
ASAy0jeyAREnkVZGmt4wNPqaUokfeJekKl+bAC497Y9xYpegW5GFcxYGFyUdcqUwr3tvCZHruDNg
q8sGqoYfK6/86HsxQWmQtNIZRIYzxYZHr2Ae9g0YXrsJwaAPnIy0CDA6Ws7xb4ZdIc6NVSbGrcvd
gqOIXSWnkzqoMZ0gvok7Qu/FDXq695lUEQn6DhiVMpq2ftg0ZgfwKUB/FWwg4d/QjAzaIwYxsach
zgAdOGdDLAn50bGM53QR/If7HjD8Vioy69sTDXy6ovCPTCXp0kQEYGCg0jScx7rLOfKGT8NGJqPj
3vIh29JoZrvTprfTZzfrncQyQwYzHGKOtLSVDldlaSQTg1U1H1oULs8Bw5ordbp6roYHy4Cp8AfO
+UfGMQ0gUogiBANIg2MmxX3yTZyf1ljiBDRXnqtV8CjoZjO0la2DYW++4A2sQpa0l8wspiCD1SMY
vp3ryV4N4B4NrWZNFC7il7lU7Bte1qpVTLa9AnslkDz91ueUkTKcZ77uGW/FQD9ybxYokeinWZyI
yiVGizt25I9Yv4hF5Z9/mZSTZFs46xmbimEdeMvBkF6t5Tg70zuNmwhkHENazkyUzrpdGCtW/FZ1
xq3Qbl/TokXG97EuPMcTg7K4OVxTuvJVpPNHg6bbdY40PIOIqR29WQmXTf7KeP7gK+Vot9NxlIgF
0TmOCr3D0cMQ+GPEPkcALembuF3woYStiCjmectYMcBuFoXOiKKTVCFsp/hwcn+H37kyzz3O2Tws
yDwPaUgSKo4fD44Z7GXZ81tgpgQRBRdhWjkW5/VNxysOe4rO3YgdD99xI6+HoqBGDetYqyG0GxhM
q9WkJPeNB3R6UVEeJruZY9H+MwCVDVZcwmXvxgT/R8bscLPkt+WtSYrLKl+8Nzym+T07+cQkEGla
+U2Qo2fu5R2ylqtDV/K10KzkK/cZ+eXjBAnHIDkburKKMTmM26E42R1sIqjVdUDAjfLFSGgcY4lQ
kTM93c/CS6RFGjMqSAM+SdNcHIzD/AOMK2WFJLFWsqsN9FJRhzLVHj1aTeNeSriVJLwGmiudau/c
WSbMZOLZISNwQRsdiDmzkwwoNpnh6YqbgbwnLV2qCirxMMrTfeQktR3DU6Dsk1a5ztJJojMLP+Gu
sOaA2yr2OJTghjerQZHAOXiuih7NsYUiMZqHR4uwS/jaepzrXqJMgepkTLIOZoGXIIxHisaTa/MS
Ywt/6WW3+s4bpye4Bq+mDhnF3dIMMUk3jGJIvnGymbwn1wg5TG3gyBHFbCj9G8CybddaM+f3olBG
X7qzeHOFpJA5RwjqKIzeBkF3EHAQFiT9w3NYb0VweOmRZ5UoSOkxplr9QRY9nC/36zZjme+ZF4x3
+1ltQiVh6TN6m1buY9U0X84Z10hG0YkChIHYqQIY0finDS8wddjYlNrfWZJ0dJ1FhUQYIqkku8EB
rxXEoYRHU0cW/2R28B3YmdKu6UHtgTigQPAfHmRo92qysu85AVXvpIKd/M+QDMgOq4mIve7yk0uL
xBDlAmgwrQ5jiSiJMu5Cb/bbGrVsi36oIBCwhdGdjfoGnRh6rthVH81goRHvmde9DMv0Mj0GkCHu
TET2Jr2lrbyphsroufRfJXCJs202rSW8t1d5MftetwmA7IHCIHB42VFklN3h9T1i/gguZoORU0KV
AzMApn/42OJu/2xZJ1uD8PUZPTlanlFxwGUL3dUJ+Ve0p9nNkqFCOXn0AvAFA50b9ciOeNDMplHQ
Biz6r3Fdwhb+1HaW74UYy3NvkiAhmF7wRWpeI+XXDL5oH037g0gKrTaaJyrF26CrVxxoS7d7G1wU
aWD0jW9c/JVTgECFsgu3zM/g0Db6H1zZ3b6GqhyzjhFGLetpK+SUpDEBhYSBETlbmeyDOosfK7ZL
3ghmEVOA0TIp0B2noGYm8PIaMBWkWpsG5+9bsWm1iJ5hxsQC3QAUboPD3kL+Sw78N2XEE+CL4Ro8
CWxEexQSkayUtC8Mp/0eGD+8b2SOJAFE8ei6Yj+gu4+azlIskynHckGv1Rnldh5ljT9qoLTJMqaG
pRfTp4pu4eTrkfOQsmcZFlPkr5VqYrz2gbfaN8il0TvHsXh+EVh4yRhW0+tZbWQPDB9d6rYH76/+
mvw6ZiWR92J/s1sAB5MDbq6A85QqpAM94zHK92PGYL/sPnYXPPMoYv8isO/seq4afBm12WOPDlrG
RdjXnq0gHN4N0hOogq3MOohSRd8vRRdKotbFZrk09T15fdduXbnuN8wFg0TpZn6kfUW8Jwn6azPR
6U9HReTyYOf+ctQP5ygFGwfQa/RYN1P1JD2kDIF2zgmx5kGiMuNDAynBetvvK75p2YvhRdTIwdkJ
KJXkkZxTz/hgRp8+djxjMOqWEVHkpsftFgaNzvkC4mVkTzoCmI0LygSBUo8U6RdcUdU0vQgQeysF
H0KkdGuu1pU82YzS9+Zi7/lymqZ9PYkAZ1hSkh++rxY9DM06EA2Ddmmj7Dmi78WnoWpJPbiTjHe3
/o3M7R9iACqHEqYde15KPkkVk1GJAkmLGm6P1B59pGxOOo8yvO+HZLqUmEfCBymUNmSncsIC/YFi
Evk93YNCqmaz0nASOf6bIL5qwnjDtBEB9baNqrZeZF4UIoKOP1ssaiodaSo+xP32TY56u5C/cpgw
V8UGMm3O0Ghe/FG6Ufhct3LaIE7KODblxr4FipLUw25Q6+IQTI4vxCWKm70NKmj7X7GTo2RbybHX
DXIafgXB9+nfZlJbAPUBEjJ+qoXqmLoHzl3AjIRM6W5g9qj0URm6G3VCTKWoHsHAN5q5aae0X/56
DXrXL7ojm6sLOWHcmzHENXL96o/1eQlwX0dT9bXlMqLQv9lzk2oTlitWuyfpjPqgQGT6g9DcbD58
Enyam/NxP/pmtx0xLsQ+USNAmWpIJyZqtB1w6n0Kmm10c2YJzBBo4khDjomOX3qDf4sO47VFSo9J
pjFlZvrlKsgAMeszY4baBxwTKaN4s2nTp6WkiD7cFY0PoB+NHJMD1+IwEoYqk6UGLaY5wx7RZ9gj
uLLq4cue3ekf5EpuBJgS7Y4gYzP50jHY/DGSBLXnlAlB5wVgQpOEM7fyn2NQU3rZFu9xewmOf8bn
aU43XJyMhS9bmJfcQ5HrENsQShe61F2fpUx9dPLY+GEl5BMkHxFK+s2hKCmIzGPwFS15vgXXyRHd
0TCUuDSfgqkVMCH4JAwOEP1d8tzDzGTC3YUOpnjy25hG5OtRqnzSrZZ3YLrJLFwXxg3sBi6+C5XL
gCg/QI0OUCjL7h5YTn4F5iMO10IeJggQiRlV1PYWXBNdi2+EL7wSNJeaCRT0azZLfa7YUzopl9B0
uSBfwnNEDUe7Jyc4Q+6ARNEQoQ8f0HafwV6ylLiA0POh0T/P3nQ1LlyHZqU3EvW3K8XOxe0HDsTF
GRI42B0mznGL8xwBs3m12Nxsdoe8iARMhA2YKxlcSGFAXU5BZsIAYMM6rRtFJDuJ8lTw4wvWw2TU
np2eHcQ2JDFJBRtQWFoy68OOp0ZIijui4hbvisKsw0QxvS6ScATMGBjU374dvY4mP/AQzJmpFtJ1
xwJEMaQVDtSRfjbrRGor9H9DDaCE5h2j9vTEuSd2eoeHEHM9qgtkPvzNFXUYr+xl9cGcygtBcZ9B
Btd3p+eff4jsUv/SNGP+i344VTOKFwuiCvjDJXgDuCAPseNR0K3pSzqiT+cHTzxbwKtJF+i5tJzi
Zu+vHjCq33tzZqKoDqBEU2XZ1X08QE/3QVeoBCeKbqhLhCTcgNci1niBIWmULSer+7QeO3+tvsFy
O2yuFFsgQl/9MAaJQDwwAwk/kMXFO83tfsetFRiCcR0hHa2qg+voaN3hBIN1E7KOodNSHOybvRrM
bz8/Djzkzb11axP32vRPHhRHwHRPl9zekjr+ZN/H7w0kgTuz+oBP9C7ozxheOTp29ORf6xsVFWCT
Nu0kfT9+zvSmFJ/LGM4vRRLVYfoisJRfDjfG2GcsIlwTejylhhxgYAdMWgMAkay9cQwwKnQCnTRq
WXlfFkD0/RU5wFKFSxxVbm4oMt9T33DhM+n7DKbWaHoGXSaavSzWS6m/qHL69C86PFOyk3n4XUZH
ur0tM2zO5RjUPUrIG0udUXlyx+Tub0lHAHQOHFBNnaoCaWRH6CBNUIzwwxrj4du5QAgptRvNIeAJ
8I2u7FQ4zLR3af1nWLlzxlFAddAMm3VMasckKWFuvBIU7CmXSMdbHo0CDluzdPiqDlyHP5UDcaXp
vb/WtLGSDIVmlVk5a2AF2Y0Cvj62u75up6CtJyZ0+Y2ehn8h7G5OuiShasYLns1Aa84Gbvvi/etS
DNXGnY4OGN11Iujr9goNAAsXXAioYBAS0iCfMyYJzqojLXNxe6aUH9AMwopHnVU+Crw4LnQs3BId
9VcGvRnYsKx9MlHBM1aL51Tos2qmTGPKJGAS2j/lQPdmzgIRgAL4dA5jqmFrzKhTOUzamkXjFOk0
UN0mNDwhjnaCASNLnTkBRw3fI45Y1VrCH9ehLcKBfeAlKVV/H0y7YyqGerHOiBtRUwvOpX5NgGuy
nzeKqjcJxTRNHKQhOax5vEl7uK4KzCBdUj3i68W2MQ3GEczMLgxD8VvbM9iNL9CMVDlCaWDta8Oz
U4GIlgltW75IVDmpk7lv8ZHYw3DVlucq/b5X6L2liQk4sV1iinlaRBTNSYtZ8kIH/iOtEuwcUi9K
lSxxM/Ha2HzROqUJvMp6K0XvQTyVLHq6NMxBtUbGCjYUWozEIvr1g30LOKFCgNxVb04KtqLvIPUi
v4noo8azkhiwuxvoFPCLKZRtGOFPl964GSOZNhkPLOK3ZvRMpt7iaiLEGEAT2s/kDBJ9Gz29Nz26
7b5OSk9zrhTCCLuGM4jkgr4mNWjPU2pADBeYp4CwKHzqg5mRzi5b0IdhVx6RuhiRvyHHbvS2txcd
xaYPusZlxEl8Yb2snsxoq5QHVoAgHjuu8/LSZcdsswYUoyqMi8JOrMOIKBKdEzkx5v47bhMAaJjI
ldBnphCzZYTHJ6DDExsIEnsFLm7bDQOVDUgdG3KgMGzvsLzkM4BVa0drohmBLm7ywFeTf/Zg73Cr
lC//S/FB46BhHOJc9P3pa7Ar+IPCujeXYenwwKDpbs99onu5e+k020OfBEzILIK9bXAdECE3zn/w
7g/eB8ztEN7vhBLIEaqdl9Iwac6O4AQ9TFKe0mBCcs6CrMBdeg0rt2XB6HU6XVMk4ro9ZzkllyHV
zp70sBPFYtHQLnZB0gVqTrqWVOw7fwi3WrCUZuAhsWEddLgQNTNIuWShhzU9XScRzT9B/liO01UA
AOkAdcEguMSUM17TfxOM08b2YNaTs3EkREDwgZDO4oEfH5QG4Ttt+4eWAUzCPxdWX93RU1BDh2Fe
i7k1zRCiBPeZFO7r8WJCHGwKLeksuiowHzJiK7TzdN7C7fWOI47/SjA4AuG2w6TsHsMc9sniy5ql
UQvnfTF4pXcDCT+H9leSnke0sQ1qL5tjK4CKqQ4Q7MPFIxYuVkq7oHQJu8BDAMWoVKQ5j3ELkpes
8QML9JjS+zBOAROhdEW9ge3to+QOmgcVkDuE0ZnuCFrIv4Rgkmo3E6JHahP2AqsV4NW61WFF4Vwg
toYZVYGEETY3HcCEvW9H8BHJHBSs21BW0WGl3T2qIV4GMHrmlCsxLQPzpiFIAnQyT7bOU+GUZRho
pie2nYfkRpkNfUegOcRXWUxhySQkxCLuu5w/5KuUKOssu0FiZifQWuttth68mHtMK0oSZfQEw4gT
SWpGwD7pwnN652Zotpkkm1IIkNdg7W0szSRWJ1uJ1txxxN32qh6/5rQ9CVPHJ/VEnXVnO7PiVKcr
SxjMwpZDNtWxcrsGKO6bicyMktp5ELgIqGgAp3JqvoZ8QzFKanyQgaJSDyqBw5lPTwSgdWcnUPAx
2pwy186hxS2ykeFh80p5cKJWs23xWtkmzeEWfyCFhC7p7B2Bxq5zx7EbIYAO7BIoAjSJOOD3vzJx
cKAW+5E7flkjfHXPfel+J2T4RGAAil+WZ8IiRScXNzvJJ8+G83U+tu7hEQb0B2A5j4B50o+oy5Ss
cMkFzkA2uj3vT8w5P+PtkVOzA9qqTt2NEYMNp2v+MvwN4v3QP6WupJ+XEbaz/EpPp5lTHkL8DPDZ
S/qbxFMxeqJa0WH9k5MzVfG3ccn9TSxV0NRlNIWJc5lUpPlGhiXXwC1OVHY23GLntAr0k5tsudf4
m3UGnA7nAYUs2PMRviLo4o0TQTHuLH9HNXTG7ReL2lwoDrM1LFRmwjGglhRkb7a5o4ZIQO8Mgj2r
Z0w/n04JRb2RNcK5lk5NuNsAQTANqDTFw5F5+wOpNjGI+05LznpKuiefVBiK4mN4bec/2gfIz2/t
Mg0piLvfXjKgYtw7ZJS0P6zL72I4uW9jyI3nUeoh5APMmzSzQAuV0aLBYA2zbEyf8Ou+KNbNrVnh
FE/4leSUPBNHms/0wlE2pj2wsAYK6OUQ2jTpw8OOqxeg6M3tK962RwJ6nifJfsyd3EX2HUeTt0ue
y4FmHZgqNW5+/QK+dmhVcPzQYSNxJk4QXV7221jUKKMzrmsc/vCyShvA4rPgPrVuQ7Q0ZbSsM39Q
LBg1JOMxYDAOk5BSjPMjbN587cMuaLwMlXzLZ8nQPzeeeTHoiiuKkDs89eSlRdfk6GbRWd18f8dh
CLI1SVFG7lJ0uDJLa3sfctUT44Te033mQDofBaSePn1tnMPbE0Lvi7jM0uRWXjitEdzit5SFARmv
/jhdEHiyPigd8iWoHcEhaEHUG57QEDhjCT+4abbKhDxTl09EQga9lt29OcvKqd4hmdEDNmvtHKJW
xXOvMBOh7dOZ8PS7X3RQzsaD5486UKdyllCemExE2uBltR/+ib+QBl8HPOkGaJEyeuEY06ddq7bi
kzLqGae2+f7a6HrlparvH2NehYclPST7+zT6hXHdzZ40I/eDHpivXlJLbwrU+zn423anMnO1AQ8c
eXWjTm49747fRz85HKP7a37pb763xevq7yubb+mdnSujyzers80/TJlad4wnO5Qx7XfMi44fGMtw
slGITD4glksMXsrwqPlguCdGaXroQ43706Jh8f++RcxfzprRx3JYGVaF3XgmDQhvhX/t+zXNW5T/
vezSs1oo/l2gIyFNT3y+md2Xfz2M69ZI0/exuAVB0Z5/RvBI2e1bT/rBYGGQ3e5BRgjA8CXksI7Y
iJikuEKiVqgAjpQlnAgKjU5iQM55Dfq+iYlpCTwvymFGzonV6uzF7r15UlyEgKcXhGcAfvfQKzOJ
Mr+wmHqeSmz44X3UCcIvIB36U9cqmC//AZmA0iScBv8ePE3KP8ClqY9OHwp3wtUMoe1f0qi/4vCl
fCevSmj8fTZxA7CfPAFlTTkChWB87pmlD/eCZwkDXziyOVJw0J3yk/25wpzrWKyPdz9Exr3z5sE6
2mPwYbz/Wm9Om7Kw1bs0ofugdxcGTzSHYpcP0PTmw1HWWeu2OSlRhcmu2y7yy85paCyL5dd4vM3j
nR6ks1vARgv71+m+viDWzcSdOlfgciI4FV7bi34P0bra4/HfqSYIeWjs7YP6HH9u+VwlHVUID/YF
xhmzxvhYuJB1RpTwIeFu3h2XTHWIC0YL2vAdEIyJaQbWVYuZmk8O33jBrDB96g1sKypJARLyZ3Sy
+1PA0McUfKSl13/PNQ2HDAcXpjWnDDEZIf6fFMFfizQVC1ChcbaYWnMaN5ueOiM2+HT8Cb/4/CEH
4JiCoEIDkoYIZUj+GFEO0lsGJZnkEOmjBLUzViosQ8StKPwl4cCRTYwc+jW8B3Ic6iIITCl555aw
s16SFGhnHmLzaRcSdbxDZKPJapxysjPiFh5Td2hTx2vAA+3aUUiP5DW10bEDLtXIL78z7/Qk1Pa9
1nnSgl4swO4uokrM9maHYXKiuUaPQcoSwjQh/mFekCwgjhpNDjPqJawYL/ahF3Xv+udlUQY0JjkU
v0f27lN+m8oMT6thwZrhl0a7E34VcMedlhFV/glyyRcSB73DCFZ6FvZXJ/uYAVA1VYo98noqqvQ9
7s6EXLqHmcObosv4zrSmfie1ra/+lYSYRYujMHQPMV+naRH1/rpA/qFYdoQwj0BIwUur0X7Mx505
/j/DEGyOxsGOco+e//VK/H9MuEk71Hb0S0HCdYXs8AWTeD4cmpE0JgGPuwxMEdebDcrKOD8PaTsx
97Z0dkvm3oNb4atV8BJlZPdzNEvInzIF5lPS9pLXJb634SaiJMX4ikbrRiw6bzAvmFwREnWqJJiW
GZGN/Jj0ctQryWEro/sgo8Fn/9uw93jPFCYi7X9grvN5k0mC9I3yxrQzfXrHBL7TztyTN4qPEoTA
qD0+42TK0hwIwfhlNMeA138vf7M0zhC/UW4Dq2EI5Qf6U1OytteNi3FlNsTZC473MUI210NhyEbV
xWFjDsZFQwghFvgm888ARutMWmCQUIyGoGpdW9G8nkHNSjIjtfULqVo9z0/xA7Bg+GyZ2XyJ6hap
l2R/YcHlhdKThvGdNiFEz5VI5eJ7IQj7PRz9+RvNJVUMzysYWqhu4kqxQskGPFffTKcwfRs30us7
gwkIDI0+MlE42vzGp6ShT8JE0x9KS/NAGZpFVIsoLGCbSx43F2MqmUC6B0wJgYyTSWrM29iMJbNR
eRNUxizMPftNMcJOonFDvGTVs8QY7Rd4QpzdUdbGxKGgYqTo8wDU8uiadG3QjnrVucS3I/1heKTG
/U1pTHsBIgwDAKCfTxlFwj8Ra1/2HB+bM2VSCeEty4X3+5nsoS3CH07h33q5HT6o9nFJAFq2xcQL
NuMhOv87cXApB1nhg9XxHF9ijpWGRTJd4gaLj0mXrd4E16NObIh3Jxn8EVZA20+PKI9Q7eWMSKTM
8tia/5jkLwj2UiqSioEkJ+2cXtzH8SoXQOSPrQKEYyf9RZJiSiCgR+L0NnyKnWI5x08B9IggnyeV
yuqHni/rosW2ynnGCWDFlvWgrTU2JateCh2BPZZN+3wOSmAbgdfqDH4CbSlAma1W66d8C7whxhs8
iAbbfOk569iCDoOSteDVMECsMmtCzIoo/5J+QCbWNhm/jAR+YN5qRYvngPsXOCBmdj+aIN0Z6X6y
2BgiG8ma/FjUhlTeS7NzAYWUoSRBFsOKE9kqr8MHk7dlWA/p6vXDr9fucJrYF9U5dyCGEUgijljB
VgmUgIJdFLjsnf1Bx0xxSHy7Fu7WB1SGF5OPzQD35EpD42g/t3hzoDoQOMjd1KX/2cyUSSdCwebU
xzLHBjhiflFUh3lewMp9acqxIo1EVogUVzvuXtfwPAoaIJi3HWLcV+pYlHjJzfcoo3gZMuEXF81v
zO6tYKslDlyfLUAsKYxQccguMMWmRKJULxlHZakAwHDwe5CK+D1Jaenb+yD+/+f9OOuPFa+HnQTQ
1tEFr5JxiUYGwd1+ORESdJsIVtgp6i5NiEc0C/mY9sckBweNowoKEI7Wh+AGngBxJOgkr9TlxnFO
0sMYFPuV+SHPuUEnHAJ5IBGaHLB+IUGxs7AbhWRmYDAgGQCsNo9pfrUglZJk3/0EA3OHrfgQJmrW
+jvQGgr97pikiNw+rRxuHrUxEBgblk9jGueXdfGTqcGAsgAtVGagfkGRGUAfdh0TViTzsGYZJ/ma
ODBm5ZDoHXK036jAIPrIEYSLXnhJM27cncl1BSfbN2PtwxaFE/BaB65KwrHpFgPqM6iMjDrYz5gu
xQBe2IS6+cVu+g7jgDoc1lmLpukeNgNNnN7VpZ7b6+sdmsLMYvOIzqNfpqa6HibAnP/sGGp9ZsYY
39Z/zaXOzDU3GEWE/T+6FVyclGgc6J5XZxGQqQOtq6+LA4TlzEB4WF/R42203ZyBNHrKAyZ9eiH8
c1pzhEfie0uPpBOGETBlGrQbywnKGCC4EzlxB7C12DLf0z8DBeDh2YbaRA2Wss9+7YKujv8Uwb3m
2MPcfI+iRPrEMHzbRDpHZ5RdYzf+BjphMKA6w8m035Ar0mac05LvOyEblOrrm6B0AsTkRbcNV/MJ
KcuuRn5NcslW2zmbUNEd50uxGBEBhGCblj06ZSdaCcAksLPMZPseAfBgvZ5HoM/6tguMyrOB4E+Y
2aaSaMniBlmNbOlTS5KRJonGXtzNlu7JVQinAq3Q1biZTOiZ1xCxQ7O2ayIkcxwPevYcrZZKxH2L
nRYhSTWqwd2DQUTzseUgT+yic8bUIKmQ3XHEvxoQffh27y7ytoOXA8PU7Q+uqyL5/GlRb2RrB+Pc
wz/1EC//qqQafuf7AKHqVAmU4JifRWiADeEcwqu7C76Lzuhm4k3rdAaFq0UNDPKOHlpybpcZTUae
NICRluStGSY2zsHm5B6iMGtcAqpQLHFPFEcq9pE95wF55GD2UHlm9NrYicc4+pTjNveddgmTby3+
F4FJK6SrYKvOk3d/fRWPW5l/gjWAaIcJaQsCV4HpyNfiaRQcTXvzBjJKsWe+8d1E6vjvwVBykTTN
F5Mdpah9oa4MbGv9TW5cfsvC9VePxSFr9vBWGqZQhXUS3cGgM3mER47wNudjk6bc3m76ql+MNONu
tPxF32yTcb7dt8uBCLDbhiXMUU+nDCL1VI0aH/LrO6NHlmq6b6oZ1Fvi8q/ttRyFvtUQ1077AJp4
M5teOW0waXuQAnHvaoDNF6fntKxypFiUyfi29wcXTsfD+O2fnY/1ttGgpEsuZQbqq/4xe4/v/NgQ
BgYdW4ZGKTrblAoeM9ck3YW3FfwHlRaULxiaZX8JSaYJeMuoCz/uHtxZTAwRsWOBu0rysdegmi65
BjB3Gugu8zyw9eOne/Ob/H5xif46CIKZxYB16yvAyIACrLxyBLDHy3WIfrjAwheAGIlEBMd8k9JC
QhN8ZdoWnLDor1Q4WsHId9jk5p3TswFAvn5zumtEF/pAWDUZ0lKCUmbCSXW7UCjltALG5p+jkSfd
T8e5W5wzLVaGwuHW510Fn9xEc/nMJ799gqFTOIueiaCRV1NjVIMaZt0JMJ5r6Ttf8+k3gYXODnRh
H/r14AVS+bAYjeNzGoYkeGT0XOHRqtzOqAVB6+isZaU03YON44ChsT/BHcX81gBYxdPWVHlN277J
9Nl5eA+uw/6fZlQBLpnewy7hStZUGk1fM9TJbnj2rsEHqSauMDp7D/4+u0z1KkaHx24zQMrrIUEP
T6zeApllslRDc864IXGHrIuzd1AG0CsH3urHvE9uEJG74XcgSmuogRldIjORZjiG6WCo0dOedlHf
Pg0ujuodYR3gy4XWwtXsmVabwTpANQuxb5/vMtFuMkWBgea40bA/5g5NA805enCMLXX0HWhhJyq9
N+4mMk9Z8Kfp3MEYBw9b5K/XaU6LwpTnCyaGqwJrjx7Vw1zhXGkvuCH8GaDZMlnA9eXPi+dc24WH
/gK36MF3k7OamrGPdsQTHh6pgYyV73kagrPtzXXbxZqTxVWIM9CMSpYeM9uGGh/ZsAb8alqHNFzA
gpDtZkkUHKLyVmpNUNTanKxXHSDx5GzQdKNrc4VDBtRCgmUu+RbuqxErenrnADbQG7B4Mbf/a2wZ
iQV4QVqcgDxbDT72x6a3qc+uTo1587RLPD/wgU9jCwJO4Ux0ryngaUexMRSW9N2a1fwmxK2pMrlB
VyAC0jEjJgTywG5WcqU0hiJ+/N2nGK4GEjbkcFBXr+gkafxmvsxhZIxbIoM/tdXjl9JGZEKsrU/f
NiOJRtqNDp54PEKMNucPCDg1zIsO3yAbF9CZN0pVCwmKjwEMNqVCe/FP537LHlOskVrScwdc599e
nZOJhKa9jCunx5ZvMRV+sfpjDCXgNsr0R82ZV3GrXgSSPc9RwOB1GdJkimvzMN1PX8hbUkMgJPy1
C4sGPACdmUbEdRryngPl18zTPmxvWgk3a8UTaRAmmCiFHlKxnnGJfaE59VsiIpM0abAWFD5yaa6h
w+gxz8DY9lmyJDwcMMEKI73tXV9X5IBwFgnNv9fSnWNfzSrSM75ZLJLLf7/1a+ZymKCJp8OXXoxl
JEzWLtYs6y1hiuxHKo63MB7hx/AXqjcgYdmmTSYF5MMUVvmL9Xs0Y9APBK1g1usrWPj89c3dEbyM
t+FCRw3J9BjfviS6Y7QJpoTFIEtLik5GSb9gGnxkhzeJRGYPXJgKGZCO58E3OVR6pfV0RcqVzABs
pMMGkLNLSjgMEnkIbBS4SjQTLfGKRc6W2MM6HBzDJoFUBnyv9FBgpcAFofba2QAh+sspBkvvzmLT
iDOcLFzABSFrwG9jLTyjGwrJ9OFYYnKD1oi2rv4wcvn98KP9Yvs1jbN3t96D+6AIWl4/7Q7bSadN
CbZMb/5y01CYlNGGVJB7toFbhcfw6zd9/Zg1XcqO0dXhIQwuoDT1pI1p+qCevF7WY3KB8HCLPuF5
8AkvsO6ICQT1k931awfFBr/wEaNOKvfp3dJjUriXlExk2IVI9AyeXtOVfugyvs961KCLKlSHxaQL
ffw0WwY3vxF3YoVkojUQSSJKGCNGxU6fVA7HCMfXw7nSWpPHiHOArw3FJuZgcszQKtfzH8+Jw+5I
oNJYbBxnAiP0WRFHUmGZOWSnQIX4GBvWJqu3NCSxoQ1G1xbzO8gilUPxCRuUQ9tsm3lprRcyHAzN
l8g/VtjhLUvmtT7WFG4Lj63mDggQcAP6ASbnG+SDGTcQUAD3i/zqcKZyAT1jy7TweoX4Dte/umEI
x6UBaBJqmSwzS5dxN841CCZcPwnrJ4Rwx/Hz4kFDjOJte/I2SrWGGciSTbdS5IgWDse8QBuVcFWc
xZp8gMISyHOK+AbCJbLxwBjR6GJlTViJvAmTAy41qDlxVF4AtsQf5p5G2fqp57LAqRwJURTCXHuL
NUZKzXymRGABHdjS220qGOWTlTbY6QHPzZbl0EFbRSRZJKRRx4gk7RpzpB/ThOqxM2AzeaTT3Giq
FBpMv5AgI3Tc7Bc7liyIRrj7RjdRTtEHaROtdTqispOupAa7Dd/D9LvKK75W08Bn7mNW6KVJIIc/
xcFC6UOJ3IjwszqSS36i1ng3u/slyUiPSMbA2OjhkFe60F6cLutK1tPJVmc9xtbQZ0dvHid2dFpJ
6NhpfZ6IpDnCXoiYZKZibZobxau4vhLjhkKcHPjdTM+aVxgNRIHBb1ZscID4J9FqOShD1UJqU18h
pDhnSpIEzkahxyav527TM7RYfzzsnQV0C0HQl6Ow4+wBTCSSL0gZGXllc1DtEeDtHSvqGnZYPTee
0ZVPgcVg9xdLHjCH7tPuG7j06je7M6RAsejjEUOQZjYrPGmoz1nyb6Nvq8O+d3EPJEPrvLbaoO8K
XMorwayHoSxDFBx0BDhW3tNvLO6zXWW0GZ0nPu8GWi2UmA+nfNTO64lKZhjxX/S8HkRQlqNxwGdd
/xCCO3qLekyAbJqK1HZslob5mggP5I33mFW/jYreV+fldmcNVjlcut6QBvTVApQorU+Xk7W8GAqH
m8JfW8jCgTM8h72u+dGaiLEvDqdRu2JMZMkghAzVakXw+Tq9R2V/veN/LJ3ZkqpatoafiAhB2lv6
zr5Nb4jUdImICggiPv355q4TFVG196pcauJsxvi7cU8uCP+tfjruVlcWy3X/Bjg2Mug0/1lGUkbR
ywur1/OjirKbW/XTvl4WFnxWtxomoGnfAKOBeYmkYzNyL9+F+p75hjHJvnGfpXdasTJ5EKfwCc3v
up92FQUBszOYzOo09I/UaPl6nPmjF3ReL5gsCyH/ZV3qW51E0OYvK8Mmi4p33On+/Z0WV7e/x7oc
SfVP+ScrtsVQjnpaS1M597Qu6B/eJSxBq4dE1f2WMkJhonsCZi2Lu3Q4vA7fNdaqUnXkC9cRlFOC
QG2Y0HaMITXdLxtX4+4zNK8z9ybtlTz7uq8yvC15Nb+/RfooelYMeZs28Krdw3vKQEHSDDIHMxf9
FXxJFTXqBb4yyjCpf1eaX4yYM0MrwbPNq1nv3c19YSzlITG6uELSL81Q+JTUYFZQtqFJ+pjd3tgh
+cOXXwEc5UBkas9BVW5e4/jrNq/1ITMdpSbp2Ni38nysnWUMDzVofYn3//bhpGsWN41+5THyeiW2
6oX+nI7k4KWsx030VUAoyiyWJb+0Zq3ktxeva1H1fvYjFEnvqGJ+LZbnf1/EUSxcW0FanJPtTPAZ
x+ozEMm15MWjRQo2yLDcMbl+xF0IvHGfVK4bcswQb8ywVbha50WKohOvVn/S+q/2tjjvQ5q4WbPW
KN5sHzYUaQu1FwFS/gLJ8GYVAn5jwKXEwE+dIG9t9pIeikkSoqp8QX2hVZ3tmR2BHAska0IUTDK2
E5HHzJuiwV4CQodgQwknvYBpgYzl2R7ImAtiXsKJgoYwc2QT3YIIK1gyE3lIGMRFNtBk5gtIujhx
FodXBrfYt5gUEIw4E6Y+WUBtjfvn0hqQb/D09u4ndxFR5GSGOQty0GAnXb/y+RZxkAGywgN0PBr0
mtAVPZWwCNSh9t4/cHo0/mI85s+25iaZELUU2VkYiMofvBFPbB8o5+EgVCPLQLUDArE9qkaUMGvg
cQKQ5oCJE5KISL8QNMdjLZKSADX5SX/HZbREF+UeFacSySk3dOe754cKHuyZ8CD+T1BCvGGSsySS
4Ns4J6A30KIaoSdHkKBLqdl+D/2UsvI+3fLNktm/WowO9BLI5yGB61iATDx8mnAY2kPzU/6A8IsH
/h+Lg+rEQ933WAuDGviSShgV8iB0JABXbMaxD9Qvqn11ARC6miCj3QuFNXLtGW59UeUPiy0mYrBP
T1guTqgmKPRhATMXf5o18s4AXhdUPsgVZ9CAB8w0yYG7yI8UlRv/Cz3Mg+Jqvu95c8g+AFZa4NrZ
Qzhix7N498ecZK4CsVQCPwPukezR+AkxFM6GieuDvfvo8wSOdgmeezHWejnX0KBJi51uS5tdaYsx
hyA30lZdnwJ1lv4oxOBnYXW3saal2pShk5hmqW3lBYmuRIVThQkZm7lCHDdHpBgoR1KhbTKDPW5x
/KkUEP3KmRYPL1sFu2E+R9mhatgLELczWftxR4YrMyjEqZ+gBsCewBBvvxHiwugmVi11xqjAOEx6
PtgqjSHU45o/VHvn3YGoZj+sAXF5I38m9LS32yOHCBNHYADfX5c8HWBtg8ZUyGeuCxSe3Lq4mFvZ
QQDGQ7eFDrWRKYNARj2JHxUlKE4fr2kgbrgFu81TY4ZQAOhc+v9/pdmo+eFSh2HkoIVAR8dN36NY
cOo7lOBncl9IbfJYlYUvfdNqBoK0NiSnkVyqQATPHsk29I2N1wycsrUPbc8f4z1SwRVq74N+HtAU
tQROtutxJEeaFUHYqc6jRtB8jzNsw/b47RyKMr2aSfmj/74br1sWP6/r5NDhIcVo88jpYYy3U19D
iRb6VyM8+MhrVFmgXhaKtJIZuOmOEQpY0eviKxUV/kOejuAWbSP3Hvqf1O1RBPT0y/bYCGkX/1nk
UVWiybyitzbGdNkGVgwx5O2Zo0TFs9H5f8WkRyFtI8S9+MkfeTry2FFFkBI2sckXAcI1eXJ2MuCH
PfGF/RkjGUWwAcwaHdGBQm7zJb1sMfZDGkCNasEaTfDVoYV2ejEspUonUBhH5OVA/v8tiIM5oBxD
/uoDRb/ueG+OtHEHH9sRFbc5f33YbzeFLiyaXymAvbRT7F3+b34WA+G/GXgbyw6oEUE9u1QW9Q+i
TnHOrNcMju8AXi/RLS5mymdt9iiwunJ+r32KE+UbI+u5za6EA9e/XYBhQLYr/IYl9rYRgf9WeMfr
R0ZYvpYzDLCoZk9IdhRPI1zzZiXPdlt0Ua5vreanMunzu9PwcaUrmIw8s+oZhYTFqiWZ971sv6vq
5epVwl39Jb3eU0ggN7iE8OErW1NdXyhv69k7HfvvceXJXfzg39ht9fQ1XrS0S2Z4qZLyHWRcvU6u
kUUrM12m3V9rGmL/fV1CUkXFmtPxutTuL0ettyrijr20yiYFnMjqfXpuhYMRjwF9D14RMqEmFUdw
NtHI5SpDiVFeg/3a7k1y91yV/ltwCrCrhUBF9EWX4e6bvLbIjrcIJ9DzrKFZ3qfWTdqf0bT9USdt
NamsyUtLGDWDAwUqovuHr5lBKLKLWPDdBTqmfQAYA5WgfARSHbsDVbX3+dPSD3/eRpQXdbcUBhkR
gGXQwuscI0i7FmJx9dPjDbmPyAL6bwziE89li1QIgSFjvoTRCdqIWxH2sdgN8d4SFpwD7VJGDeWh
IhEqFLgOmgZYWaEp4lLF5LEYr9AgOu7XZ23CGwuoNkTzibf4SNlWQHNZAnqAu9Wm3NAwsWx1RM6E
CNBY7JZr0T3hipaStSiQWfq+4KCFAFa4Pt87DobV2ETcxhfAwW8G+w7i4e0W6zatAAL3Gh0Exwkj
jLEGgRzV/NRrOrtXzhGedSkIU+G0GIcapyHk3AjmU7AosAOwHQ2TWc7DFGZWZSdQNtDsLbiB+Rao
KwC/4q2hOOQx3aZwPn08gczeT7LNdhT/DwpQRKBU51EroOztU/B73Gsl0SUa9tcFUgSWDoSJUKEK
p4oRIsH9uhbDY70joY2zSbYYHOYjoMphPR6OM5oKsIhQ/C7ayeAc6WXA4qcGDjeeUbJsKYyEmmQ2
IhLmp+ZHuRtbhdseBdfPUfiyRFzBOAODjNZ0KYxfEBcLw7VYRCLE5X+P/IM8hu0OXIJNl7YBKAQU
gJZv2DbopXC7ifco0YYB39Ooo4cqVCcXNiOJHIEjVYcwFB2tZHZs1yh7Z+MddxXhic7tDARjG0cR
xKYAas1mN1YmKK5QO1BYgHThJDpwV6E7o9o5vH5h8eMRWOsE1soeftnI3Zf5nZy9ZP/o9uTyu91n
ZwI+OJ0N4bREOj/ll4W+/CQ1IyhgPd0TssvVyWSmq7haRe1xZa3RUHIh0NeKIBGVMXmo1Mg1IxCU
QHi4/tZmZPSFjo77j+K126K28ym0uEKz+X8SHT6YclaFjhX8WGSnzbAHIJNs6QFsodQQxr5rOEzH
L36d8oqpVf/i+yQvt+BhV4CduEKoZPH3UzqJJXnEK8G+IInd4ThTHL9HCEwgFZF5pJERSJDPLMQG
GTsml/l7MOEca0ceFmc6scm783qE9BgnKsX0rG7AU67hnQ6dkJtp1RPYNXJ4dAccWBwX5erq0faR
NiOobfgmme7N04W7waIMvcJoHsmQGbwLRVgu3GIXcjTRV3P9wWeJjAgsCf9dD3Lis4YhNX30NUJ7
gUcGfkKJUZC8xF5Do4dZjnXGwhAkJ6eFxJJDn3irWTH3xQu5qFsizLid+apgZwkPYtFzHK9HOiS0
+XtUvw6fZ+xSHTx8NiYoms+iK0OKWtpM6uZPxJUi9itQQaRorHWJQrFYgSRwdXnsdYHN8wV8r8LI
IYOxrt9HimZC3cS/quwy5/0nHE68mkj8EK9KSjYZ7475y9pv3uwzv1/yj9wd3VbzNXwav/T0iKWw
mooFxOMXj4ryA6WFSMyNTqP/Ejx4fEeqWIFnXdGPZQYHoyi/6iBCkQa2v8RVwTbABzZBQZOwr9n/
yGikvf4IDpp/LD8+WnX8FG5fpWvzpwPGnMDmLXM/A0OBO2c9vVcqSJX4FkTgwIujYa8fAJcav3c+
NFpiAtpBlPF45URlzQl0PDYRbDw6K4VbygAgnvDbrIWWE23kwfIBk/jkx2iNQ4Nq80MczOUtJrQy
h0RQLeM74RnlZImym+HVKMSoR5ET9+d2BQnKHescDJT0GlZhJGMJRQtvIDxoAMwiOVBBiR/x9HU+
9T1UHG4qkCYSXPf8HHggvxpVoki1fV2IxkGsXrYUZD7oJuCggR9O85bArYHt6AlzfWBZlNnpim5D
aFPRs+/SG2ZwyCxZSi8pSTqBpE4oqxWJtVy9t3cx7jM0Poh79J5JOPy2yBU/1LUmkn9b/e7xyeAD
ohGhkh7y8AMDacRRNXIVjq/Mp23hw93EooUI9IhFNnw5E2ENruH3uo8iWJPcGY5KUgRk6iq02xfP
MhcMn70eUEqU3VSCzP26lRqOwcBuQb0phz+O7eTFNju3x+Xo52z9ksAHwQx37XSnTsDnb08eEfXz
/YeJjlkak9KobAu0EJ3phQdkOY8dBkD41VCavkP8D4G2O5pnS6C2d51yXJacioobyY5dHnX3Sbpt
4Q6z+c6apPlvAT3ROZe736VGEXnfxfx8o5x8cA9zF5NsMx9mp/sLk8HVOeUM2cBGChiGA9ZRz9uX
lw3O97Rv4Ieqj39n4PTf/aiL+YhIg1kSB/RKhK7dQeGoKfkMsGlfxrQGF9MjefI/MfruLXJOCslB
V/RkgdDRxPLugvrTQNOGBnXQ56TniS+HTUe0FWAov85t2udhZ7LNnQcW90KLlEvUVsger87DH52L
PJUz/wotpQnxT8WjZOwFYGC2rf7EVTuiZ2IHcpdLq4//2T9fiA0pbf79L6sQLg1fXazGxdVDrF1g
UAy+Kcdaf6aJQkZwHCbaDmRR/FrsWvSsnMWRFvJOF3ar91kjhKSE5Y8NZLevSfGeG1P57Y6nxewm
bjq+fMszOE429MmcKETNATrn1A0Ief3y7x19IgbnQpYcb8wy8T87wRxfal5t+L2GXNDIBI8dGo43
twqFMsB0P1nzpF4H/TxOxcMnb4la3b+F94vPpfg2bW0cgnt+tY2J/HXFXb2rGCsZZPNKjchkqOPi
5b7nlzwyy/loonLEPheStG77KWczR7BJQMILaRVAX7v+yHNDmoHyaafnYH9X1sh/euZmFFy2MqEk
zjsFUksfq9v50SQc2gqMKsjvUEfWxybjmiaakBV2+7GO1Y9rblt0A2+3W3DlyrmNzUmg4u8dJR54
OjYDfAv5apyAQXttwoGUza8TUYFyJRrs3iycnyta3+vmAiEidLWOlRDySLlM/8ZBA5/7U/jWVP/h
S/pAG908y6/4LtaICzimUVBYrAuyBn9leHiOU39ruS/sw4JtQ9hLdca1wX8ofYUm8wEjdxccFyA4
ldBEWuqoHsQHy1wdSkhjW975iJwERFJPv+ENw8NrwW+YftMROdgisQhOk7ICrbA43LH9cejwyx/k
HWg0Zw6wMjIRDR9bfuLFYxRD/ynkD1vhLXtENEOYDFmVZDnTFDqBgEEuqHZ0rKDnXedDElwhaMiA
+nBDiCwqyVmTvA3OTvfJB7NAHUAIHJ3z94hlP92SOdDDOHNUhkIZSufwP0iMHpumgV9ZsJljHro4
Y1sxGSs+C4SBDWmXfxakcY1OJHdEKrKYhNbTRhsptBJ0mvtYl+sv1MAaYNbl6xNsESRFhSb8FaDv
DRTRTlNAOktBUIoLW4TpUBRxJc5EsAGVm3OG8w/G+FezCCCID0QAL5AGJzWXFuCa4BepDloHjbt0
Vq98bOmJYIUcEx9n0RIvVHwl1vmRPMILJ4FjGQ75ILiVe1+HUJXd0WwcDPtsVUz71PTfS8XNcaGu
u6ibjRGypiNgG7Sl0RjI6J8507jVonovbe7pF8d/Zw/7a4THJZC2vTuksPBBvbv5CqwH7jkskigt
kJ18EEXsUNy8naWQ+73ph6AVeGpitAC3Kf2ps0ad4ATVb+uddLzYfGfbK5qoN9qlsU9ryM9DljnZ
SmaIItOe3G/Q0J3x7jUoU+e17tsv0tmHZAgThkWoUYmxQWru5yncz6n+d//tyLLsGOcH8sn3dJ1+
xkwzqdjbe23/nL75cgAaBA3DcqkRiTE8kCFE7mUDrsUdV2/GCV6L4yuwBA2DpmeRz/AascmeZ4h2
/nJkgg8vWHlUoxBwQiz/FHQYX4qZfoMnH5eQr3csJDUmG0t87T15Ilssikcy9XB1nvmaJvqJCz8n
PYxJOnXGXDJ1lv9W25H/irAGBIovJCyQhJonxzdEGBDxlD1HUlZxTxhA4U8GKC1hxdJL2P8bYoW2
DaCG4Dv/HY22lk/ro26/qf5xP5HwMu3IMzirKLKCYkbgM2VRz6Td21/1+/XMsIiVhEQqKLKGUASR
2ChgWbBmaDEqyDgjFx7AQGU9igFpb8Z9OQOyvDLSUftAsxpil/k4s8JHcnXapEreyadgN3KK9MJ1
jB4Z2OUF8nv1qFm4Jfa0631w/lLPJaMoC8u12th74pcYcYFJCyHf5eFSqKDvylD/PD1rT1RRHwxZ
Wj7w4g6faLS5GI5lxpfSe/LJZsJvbawv1+Q7uAPvKPsALOCO9Rke7NuSSBsZmADDHlcC712idKkn
uS/oQTE6iayLSOiX/uuqAxPk8zaB6D5Dql3JUQYZ5DIvfG1XzprVFUUkNpTP7sEZgZPDlbj25qA+
HgZguFquayFtD7TJaIb0If4u3iw3aNw2lqdtqEdNKKj1s/i5GSe9nSLq0YITH2ImZECnlvRFxAEB
wYpIgaAMUZs5X3QgA5oKpqihivggWHqiRXwwPPdXKJGouIzFO4Y7TjqOPqpkXoAsSBEhYCGJkAS9
i0rlHtQTlhfHHeWgSDMX9ORpTs0F4zuvRA5f5zMTk9PgEs1RH7lvvMKN84OzbM71yVOgkod2N11G
oDL2LiE6QEhrCkSrgnM9TyqXNK/ovuUuBA2EIkt1kdbFiDdmkWCkoHRZlmshTNQgLyib7K1MwyRx
/oIqcFKKmpqpJDbq1jtoq8OxAbTKlzJ/cU+B/y5EAyWGiAVHHjTrB/kgCqQ7NAgH7Ik+F7fSYojp
StJHWkYVWsQhoESacrAjfzGR8MhCZDb6eRvIyDhrUfPlK/pZ8oNQsDCqyBkSc/ru7dGy9bXZ5Z/m
WmsQlun18ElU77rsScyVXaXxifJqTqYDvB0sPr4YAMOly/UjpCxM1mX7Yv8KRgg9SBBJKA79o9B7
n0VDxSYW9AWzINDTMUiJK1DmqsTVj3gUQhnCW+h7xsDb7j1GlPVlLaK/46LKnfZoeDAFJMEarK8q
rGSEEuJUonwKjIToIXR69FW193ZxuISPeZuOT9cpOlaKCUZg/itT+NnRwfSypencd9VEfEEIXWxM
ks7fZ9Iz3MwOiwQc1a3h3QsUMEK6WcRwSujoyPUlkOmxYQxbvGh4BDqhbANjHm8yow1fieQqUyu1
yLlWp8Z64J6PkMmERJ5NmkCKV5jVeNCQFo/J02c+hJ8Hd5f5bHAXFW9Q2LovdHcXplpQpTtZYkL7
bSQGut3TjQmb8au4Y8ZK0OsgRig9k70hT/KwcTaDW4R3d3BjeTNyP4j4dB/VFEnWqeK/0hqRzmWd
L8ecuJzBvBuzjZAajVwg9+DlnxAbModt84zewdW/AZZDZTK9Qvzq5aQi18ypokc0it+nDyA57Kuz
NdGj0Ej8a0ktennVXo7ySVtAEz4R8swkV5sXDG7N7vZ1NToW8RDeZgzVThgqw5PMJ3lgRSKpPF80
k/LcnCve+HO++qU39grmY0vY7NCh8gFaBj1mHs82xO/JDtwwnWYxBo888TeJgSgYeT7go4MSHsP2
ow84UQYfu4O6aeeXRAvldJhm8WP+jsSB+JzqsRkbe2NPED5AJdvbN1I4HLDUwav+1F8Q8m90Dcnk
xkyC9DB3uFf0mtDea6Juy1O74kyeguWCqTdzobClDnKU347zYD2CPC0iMvciYz/adgwq8/K4iNUQ
2a+Tx43znbTT2kfzKcVNbJzVnNCUYf1YVLGS3itsDsyOu+0/0yZul2UIQdytskRjHINdhKp/mX+3
Umz9K/huc/s9Lbxf3WYl+NDK76CZxCwRfXWqOXA7lJC09gtO73gcfhaPRFRLmV3+EuPyTFvOhqmS
QpwQY1VH8qRZPBbvQ3vQw+rpKFystx8ZiS/n4WNvQkDRsTDsOWwWOSQxdyar8GhcopJOGgMwI47O
TBBnpJROKA2Y3nFzdV/0R8wjZYqM20yqS6Qc281j8SX0kTnCgyv9o+Gfjz3z+Lg4Op0x9ka0A4vn
7DHJxmEPQvPEVOzK8w5oYjla1mERvCDK+TR7C85cCirH9J6hRUz+ZcmoGVjJo+TXXna4brEuCwRN
S8CbEIzQtr5qUa/3G9pL5UyWpHxs5tYOZgyX9PMgZW5HOg9wIkJmBpkSXnO4g6R9IkvdfNvdc/gx
MS/mqVLglWa8JILpHOh9Ax042pQs031x6tFO2Pm+jgme0s8DGEOKbZoLeaYCtLCfueGgtuwLNM26
W6zNm3s3mFDo6BcH8N38ZfkyKoE1ndkDalIGh1M5VbaEemuE06kP+PDqOT/lJ161O+i0Aoxbu9E2
8tf5cULydVBxm8Vo/mbEjU7pJRXE7jzbC+NY3NHkrUdd7QMo35LRy6Zw4n83LGj6aEo1tM/c/WIY
rwvro6A03WfbccpLt3+fNa1yT9jUe8XfHKYWb4tT+dfcGgTjWKCc4xRC8PGHda7NA5rPd6R+PV6Z
//+FYE4UQrfwFYAekEnByZODaBmmLeQzi0+iuyUVEgPWp8ZGGpAOgSppd/SFKWjTMUIPBCaU4L0X
DaHlVYmxuUX2CXEhAqzJbUK9RQUGNWqjR6F8pDppcF7cNuglQ0wQ6C+Pa3of1Yb6v853RJSkFGhC
0AnXCL2wzEKuS/v3gcxLCJmFyAmU9w0lR+Ws9sQTXs4UXFQpGxL4kDlmLo2aPzftE4mi1AOYbL0m
vE4UUnkNT1tSgwdzUV1qNNM0QEBhpotIAAGmOx9FCtd85iOAMpySE4xZXZ5E3rgQzM7n4PKU2WQh
IKsTTfK5CUcPbnOVNARUhBQjFORT9rVnedQ6Om8pIVa8kZ9rUeeNues33PP+LRBRQsmTJJFmR3hv
yB1KyqLouSh6yUXaCdjizbQAIdm6ES1Gcyx6ANE36D8AVqizzKjZNccPxS8tM/kFyVl3M59hBe7u
4yinzs2h7uIaDr/Z5ssRExLX4/i+HihOts0vTQDtV+/+KHbcu10kbiJCEjygLq8NmqAhDRlZi8aV
lBHaW/w+U2lCXpSKnJnZDSEjMt/8BetLjdEGQL7JBe0tclktkUEzvKd79xnpSqahn0/+Xfm63BIX
t/PZtBOOk0NL6xo8YjIZ7CGyiO1a5yGASzJExFkET0ZIPRmcyXsMEdCHq6G4UTCmMA0LFZH9YzLC
mVJxozDN9+7f6J22A3WMy+9kzvTZhSEDfCZXnclMy6AMk9LvUu/CvrAZlI6L0XRBnm4TdUxiMIjp
dSONoxHTRtopQR73gDbiKIH7bv5DzqyrP05QrjUm9CtDX0VczwVp3I7NUgcmpDffDRJXZmLPbqKj
A8jHmN1dwkY7gABbdQDBpOJhUaOLWKtoWoiJ+vA0sOeGn52gGB6voGg5+oFsKMx7f3T7K5HoVS5x
AxM5lfZWsanWevXPojxtnBe9DtCj6UpfH5r/Xk8RCnTKobRCU/cVaaop82bMcBW7FCTBLVGrBBzr
jgKmS/lvK4FgGEkR+R9pZ4m1MPKn1VSWViQW96lFKTqGjqRIjQaZydVv1Qd2KgjrKNwz0UK9FN4o
szEaKUmmzcsm+F79/E7bqkghjzXDGIJY96CSvcIUDUzIKU3egbJL9nuGtOgMZX+GZMya0wv3Jpaz
KmZyJhPpcwTk9R/wgBZLj4R1q1DCk8ozdjLGjFAvzTL0mdtX41b/tIo+fXfr7Rx1c/hyWe8QXOkT
OGr/Xdy7hfWrwcMzyfRgTd4Ir4MHIMEFeDdiEjTqVyCTzethF8nlr/y4hKMMnQMw2iENMYOHFHdb
8x+PEJVwYYC18NyEtbtj0hfWmQbKxCVALENmJIckbQFlhrdQ5lD9rWsagqHBLG53nCOLS4cWzVZq
3zyojHjEAY9Kk4ikL5v8g1pyPJenfeF9LMpuuidr+pG9QgvU+ZuZr4b3HTndT0cA72f2kOPCdHQj
Mi/uG8E70nUjyjob+GX4e2mONrgGs8co+oZ4pPjdBAEaliXhqJqNE7SU1aqbcEU+IVHht+LR4Gf7
G9MNti+q1+3XUzgqqpmmJ9e1wVk/2ORDRy/y+78ekZTpDZdF5pWDQ5Rcb55HqEXzmTTN3Aphs0z4
DIkHg8hx7h5BJwe16RSvkBFGTb22MO8AFr3C+hGU62uNss8zkBKAhr0iiZnuv3LKda0ILRqkwGtx
i9+7Jux/9Ktb7ox7VO5uaBseMYKG0SrTo6cRAdWwx+vG3f3cB//JPcLnr1OvvUywnSyFoPi2thiJ
CTZ9FcmpFmNwafLvy8l12aTqgjmKKFCu2N7AOTA6ynvLDC5TWGa+uDySZ0qxul4j0os5KnqmmoQl
KTRj9/1zoSbPlo9zgRzWvs9eM+ais/l/7mQK3OMv/IDiiin3vfs2ktctfT+Tggpyi5gix3ySXlrv
kU2VhmSMFQ/3M9VHHC0uI36tdSGGMOH/tod7on2miBhZM18/bz1SK+oyfjGlO9IYUvjCeZ2TwmSg
6UdfqzjtHGZTgW4kd7MHw5/mqps93DuV/gh0T3KHsD0rYT370sR5ofmIGNEaarSvuZ3pcRl8Cht0
SzlsLXP2SD/7mxIrg3N7BJrs6pi6muWd5kGLH9y+BNOodAhG0OOJOdayU52vJmmq6LIgO6BtuD5z
TheHp/7Z3xm+TmiuwZBkRk6JXKcrEtMpqtgPXP9rcl2giQiNOz7U5r3lWh/lf88N92V4x1+Ir8JY
EiKG4OMK1YQOHxlDfHtN5Qi1890mEoFZ68+rT45ACYzbBH3yOuaMTXv7Fck7kq39lKRiVHEX3sFf
wh7qap41jub2i239TwElAsaSXdZoARkLWsy3TFlTuzK3FB+tdE1U53NhQVB66kIReSePUuuIDU3x
rwNzoebUtLBePgAFAyvOZJwj9iDWlFF8F59hmBeXm4+sYS0qbh6EVD55JqNFs8+jL6la9D5jrJsw
sbq07a5xw+QWgn9gRgDux1z22fw5wQCjRnAePC3NhaCCyiBUy9N2AuiuA0XxA/965ni/xLn7Osvh
PbbQb0ETd9tsUUa3ba8l6uGLzSQ0ZLsB/DWjloFDCLvonsqRWwftcbxc1kx03n8DZaWunmNHX+X/
5IO8zFtbhYqgxgDAgZJU4hZ3xcP7btQdM4A/RfB9OO1Py3XMVECERIs+foMhzCps7UB6AXn0vX3X
ojb4jRnkTZX608JTQ1H86qcxVrP/PGmuwjF8+jj6STLEtQ6jR7ylkgzHnuk6PS25uhsTxnK4KJ7R
408PL0SW0LQBqANiIualZajpncXE4O+EzRXWKzbYAwjpwIZZk6F0VFM15A8yWucKUxi7LcDt6eD1
XEvYV1014S106h2q6VULPy7vhxFifXP6p0zyyJjddPspeW0K6c2qYYsacoqe10hVius1C5IGXHLG
lf89DG1YovhgusyL2dP+AEJpK+601RZNf+z/PnkkNfM8+eh+NR2oi6b3DuRr/HvBoAHRNo5b3a+z
oG8dmS4ivf3d30Gvph1RW1XSXZJnBgFoc6M9rvHNmFzfOaeSMrIlFI3a1GpnbwIBtaBlP36MFLEc
+fWu1rr0c7SF2hOX61edapyAjz7KvC5z+OOySsca+5wcrImpL8aI9TPU8W84Zk+B/l1+5up10f0n
v6rS7/OHSO9KmpAeNCLE34EFLoyZiPOW/vMhfDwrvkNXmOFt/gL8Sa7ka3TOl5F9Y+a14O0YJdpy
XKA780wk6wlq7+ZwnZTd/AW1jHeK6j7iPHp6dc6BLQtthvsuJx151G5LvdwjyLNfZ0SU2P1H71Aa
OdnfVw1y4qtBchYtIR6rmlGdB5Mz5BayKNWFdk3F4uSLb45feFgkbNdlG7VYmA1sIRX9ueUyRdVy
rbHdf5cPI+2SV/OxF87Tb8FtOl/Fh1kTmcpCtZwnVuH5B9kVxSe/eOXfTdvM3BGyR25OzPAl7Bia
svSi2zK6DKZJATUPsZbeUOEsH5HcRCh3Cb5dc9pfvig9PYzW+DNMh3nsbdqsmx+FwGu3mV/h0cgE
yWy1YbA7LISHJAktC9WbdMr/ZP/123vGDNSeUkSNlVhccSd1IpYBhCMi5AIT4wQlBJnLBMJoaya+
3nfjuY4yxtGicaT9CDjmw6vn0WV7PZZBNXlsapI8zkM4LlwwnwfG1sywWSkW3SjEvVtuBrCyfFFO
pLlAMx/nLjF+aAiMuYwJjfJqWQQaABwIARym5nx/dGLbH/s8zc794kXv7CvYslt/9XJxH/ZOLy5t
4CxhuwSY9aDaGIWMVYS89y7cJmqMmtotHTzz2z9ugKAG4ulQaRv4u8Gr/HJDA0JKIDPZHVCRoE7G
XH2E7Pt8preXQyyEXVhg7+3DR5Cf9WmBGtZ+HgXC0XM0aOz8PnwhzscuAhXXRiC/FJWr2y+SMsBm
sKvX78i7TLXZl3ivr4/z/h+Y3G8WoA5drdtIOmFLQE+HITtQ5lkK7Kc5G74bJ1/uyCGtlybCW+pz
otejT8rMrzm0QXLB8Z7FKN2W11DZ4qmbFSR3fekKlF8RrPeCt3awcGBEDc2gBVfLKT+Fu5u5Tf7g
jXmlW/hJdZBuuA6EmxzbY6YE3uEUn4ggr6HsMl8Yp4DCwAhQKkAOMHqEvWIEoByRTwriz6nEGF+N
sboAnaNwEFOiNpTgGBA/XhECCgiotLB/GZfI2PpgSHTv388jHMfYGJN6VuKXKMNX1CyB0b6/8j8Q
tNSKe/zvbu1TTrvvaQXAEevJKL3Nr2tpMvJH7iM2/YY5Jf26WNLXo1yNtVh2lhREsDuCDD1x1/o6
nilCj+/ubQ7V+7JPPx+8VwO/obDpYUSho2i3A37UuZLcmEfPCMQ/lqDANVEqr5+7AdsCy4mrVdjz
ULwLF94NCJQ7/p8O1iZFBIP590hmotNnaib5QhHPwe3p2gEW5XdozAHfXjPINCawqDs1kbftoogN
xmj8Uc1BEI6247fd6J6FYQ3TG5dTlG0R+6GCWH5WfPVa2s6fKHUJT1jS7KlYuMNmfmF1v4SBCGCJ
VcDPodceg9MUP48fNJLMVAz5abq9xw9C7nk31XwWwghpMilnOABAgkro5eLvkvAB2rW+5SVrbt8v
PLS+zXhKxCogWvx5zM2Y4Aqsk5hfH5DLgj4ebcs/ddv/PjkY0WrAHixlV6hPNV/Z8k/TSzL8Kt5o
Wy+l/S0c+x0BvNAKU94QPyjEG5gvoVzpIBb4Unx2sTKBpJAKiCloe8ILnBvySbQDZBdMv2mHtpk3
aLHfCs1WAwLnMSzv6hRsCvqZv4N49yzA6M+/HvR/vDykLrGAjnD/k70GwsHeI1jBaf7zM6YDPk6C
f1DGbG/LLMANtIYA+hX+3vr/SDqzZUWVLAw/kRHM6C3zJCq6nW4MdZeCCiogok9/vtwnujtOdZ2q
rUCSudY/rT34Mz+xDnlbkTdFZTqMdpCMsldkTJ7hbzbLfHqBxeB7ki/GO8+WuVY9obKL8mmRmcc6
weDxcsnCiMjkmBGz1RI+cQmRASWfKGcSD1MDGB/xq26ESWaL8k8I7ASqfSMRAmbmgURF+YGySU0y
JgZrKl8Eti6SczCjiqFosAG9LWsB2CilHvaBxxypShkxfBN1+fRZBsYzZX3RQ71H9mjA+1RPvlAt
uHMLibExIYeMjoUMsU89KZXJcOhgROsWdWe/Ff+msj/cQiIAe17Yjbn70WB+WhfZ/wcTmq3Q2A6d
d+uNhsFL8bkJCMd1IewVHq+Kj3vcRasFg38NB210vQXVl4Oz2F/BHC/y9AOLUJLfdyQsq4NFVHzU
2GyeMjeTFva8HoCkutcr/MbL7TR3NCnS0aTc4zvj1SUSdPmV0po4PT4ZdkRclWkNi+g+jGUg0hrF
NDGkDdmqGRnQHwfyCo1ZEV/Nea0ndcekH+t2dnQIxWFGaC35eaRJojOTPOYpq7CFbFN5PBhMquu+
1GZUAaAoaLuNr2sArdzQSUX3u1/x4a03yJ2859hj6Tww1yMs+3qs25JPfWmL/5Fb+rHXNRQJa3v+
FfgrgYqboZjv2MdvhvxdSOCqDmgOO1Az9EQYWYSdHTzRooH9BPkSQGN0Hu/uG+U5Lj/z3pWa4LvD
Fv+iKsTM4u6OJRAmQSuwfpU/HAk+4TRgSSXQzUGvstPdQObfrEoGjOCxiMsD5V0Ty78qxR5mLw7C
ATomK9/29E5Xb3C68BLcvFHls7spHvsmkzwA0QkwYhePzoSf+JgfJMTAQCOczNjBy/g4rYLP1JBi
QI1yF+DtNpJWZh9Gn9vH1ciTK7TsiKlpq95WMcbuc9ecfCURMMmFgJh5Cow2nry5ElYr420zZwdd
mBqbKyBvlh5r+PZbAHytm/Q2/Zw+pfvXsNE8AXc7NEHyql9Bs46Jrvp5joWorIh0oBmsmk/BsP9v
Tt1ita5Ief7TAqclitUjo7Hh5r2zImacq/E1hhIzLXBLYeEnWWfW7sQZzyZOmdsn9Is/9XzkDXj+
FwffBwVFGYs6ijLv8g6fbTza5D+QuPLDknCVbhgofD9V/ATZ7zzJh5UaUM1QAiI6EIOo8JwRwqF7
hukgD4Qmfe7cB6oXJkhpsUTFUfgqWh/ms2D8pnsUqYCqfriWrgSHa39vBPhZoyN69PfysYAkmJgw
1N0Bk/DQM0LkjsDM9yBnFsDTfZ3D4ccvcfhbOmfva6ZMH0PvQ/OGSDe7UPNC5jAVi7JxwmgCRjqU
P8xKIKrgTWpu3MbI64ad0FTgrcKhTJLq0FanJzrqMmYw7iA2f6HxjkyvGkO9ItJir3tsdJIGGGNI
/jSKJQ4pnJ2UJG+ExD+mY1bZaecSequHzWHgXEkFQjPLDUSZcbaYTjamqUSrJfl0WU0k/w7T23hY
eB2KVDQH/0A1+P0pZJ5DgfpeFY+ANQvqGNLmcNabpI86kgl76NdX5z2nZih5yyLdfQSN6aLRpNav
Gs/gtQ7eEyi0ENzgs4u/fCUHNn7otUgFkOpRhp5x/pDsOGUPZEIwp4dxjxlqke/7zwp1N/AXOD1g
4ROXS+lS61PB35ujdGIXkJN7ZPINx6/tHaEYh1bvjCbsc8Q9NPwtEjWH0Yd556i+sM0jc0Ed48oO
VVmFkwVIYSDOjTkKSZEWxwl+wr2jrhHDsbJm3B9meVyGoehOuUAV99nfiiXIiWH0wjEdVSiN+IIW
HnlIexgZt5DcfMNJSTfbO2LM8pJ9VovUF0Fe1BZQddHdlbIe5pFRd47JCaZFb0QNKG1K5P53OZRz
R/pY92U3iD60n5rHdJbddjerw1dqLB/eATse0iVue2bQzeVMl6dF+1MPR+ezBchTnWMuApynxf38
HfkdY4DxbJzjWnerhYQJmO8oosVuDcVz7SiG5Nyf/6T6V+r35xvISIjX4NlcLLNiSlpD2jCN4KFE
21kq/mfJbowVWi6cqgCa/3oks1adXdQ2g9OV7nBrF4ywwJejIRtWn8R2WliUEVg2GcG5ZudzrnI8
SGVUU72RXYXCLus7v4eVoT7uCFH3DQ6vNnjJIfh811lSxZzZVBwc+5FMKnLa8n7Wy24HFI0FOyi0
RX6O8bCaitMx/YwX7RaUj1i5ho9P3GLTQgq7H4GislEgo/k7jFlDPPCh7j2GgQABFV+rfPYNWkQu
8/aKelSSDWev1zYhz1J+2S0xMhgU0KEN7aHpYN7jPNcwI0g0nE55DZ+NhxmqGbhAdG3unomJ2O1r
Nbnm4/c9bhjA1wT4nug31fUOoS3rYmddC/u+p1vNaYEqn4UOmvQlZosdMmfIqcsSep34UWBrSpvh
AjOfszvj/PYqahlK9pE/OLs1tHveBAVlE1UGqpMHlAKNPQ213dfOaOBpb8z9brOkU8FXzCtCENl2
d6fjPa+AZUGZQZvhTuyT85jl7uzs0f95T2IcgTneFPkMlsBfb9FbirEyv8XkGYMbRwr7psB8CBd2
XoehS7J3hN4vZEAu8wdkdC7iTwgns0h4GOGdRH+gsI9/OA9499CXIsICdAcN0TjQYVupFYc0pv0k
p/f8ZbchtABRwtM2aZEzCD3/S2C94r72cLfjMgMLOOXcbv7AnDll4r6Axnm3sACDXyrb58VuOTAT
ORTnt2Qz6oBDbIaY3r3yDCfMV6rS/vg+GQDWv08q5y8d4FkkOMMxjZgI5jM9DcsIEu4bEVoX7/aI
yhkaTfeR5Ara7e2BDiGA2CAoi85shTAa1ZDp4drovRbxC/lnCBqHp9wIZeNPiwbly8uLuxEPz/Tt
vnIbbNFwu/lrSDTMFbMdGS0H+qKE6S0FscjuLmFQRD4vokE6crUF88VRI2yEQVcwu0i1lr39cAm6
0EmfJU2KsRUtXkpmgjpCcxiUjMUTEyb5hsiUnBAFFgNvL7YCJ6uPC0YNoaPR7Z4OnwI30gnO2n5T
SuDsERMTN3+GeaAu71PJqynYyQ3yj9IbmlbOeCCrxiedCklU703Ic0GghdXAeU6pEPguQgHMuHAS
sSBkIbHR/jOolKnP1n4Xo+Dgp3DbWE1cN9S0En6QihW1s29nHNLrt0OFBoK4L5C5DdyMULU5filC
y2hQ1o8lmWO2lsgu+ZqIoQcu3GjOlrxDddvxF9nX7TtsJ/M4Q8SwHjfpYSuYGdDp8QUrGNyJLnrw
6Osjj2z+iZ/dnB0yiEkMuETniVKF8NSxtBuTGzXfeXJqOP9QobEPA+D7johtEcTkE6IbDszpsi6t
7bNTrswpnQJo3WNJYT0kYaj2n1yghdjEM47SUUgLmXJL1SQeJKmZsLmRcaxOX0SsjFvn7ndWsrnx
NUrvbFfokLOGSk+31If9WhO/ujGsNyShC3cQkciBedZro2EiZ9UBqLlHt7wg4Q6FH3q/knHJIjaN
hDAE15PnmofcOG9SQsIjk7fg8K1LekWH6WhN0Llw9cnNSlqX4BuENS/q2Jtdle77Zb1fLoLmd4sz
1B9l39u6uScgh/RYymX5HPEhmAjxTlQkiSOX4Kho4FCg3RvvGnY8KVhw/evmDH+jgWCFENaDAm1y
JWzJRU7TICYfjqXWVtGmVOIXA8TcvNyiSulSzZNPL0f38+w6vTXWbjcZvH9k1GxryA38AbbpD4W5
hKB+Zl16I8Zyku9H7tHQ/miZ9vdrDQ/Jbly0rjoEQXWqTOUdylqU1gZYigzsdvaujAWrbCV7OBx9
LrwTTB2yelR8NOf2O61Duv6ZPn+ddmjWz2nnfcmZ/BD1uS1OQIlUHAyWddQjkelu/ou0mV18hpfV
f0difh6lgNiXOEitsLSzifBKzdJTHLCYrccYZqodv9lAIQgedjtr0/dc/mEZWPPHvxoNd4HaOLpk
xeI+1daNYu1GaC7Iw2n3kseF+dcQ6pFN5MMT4IWzoYNLUKCvC2AWfJI7gHmd9gwXr9NRRLERDmOg
RLdyUSNB/EbVTx4NQoFJIchjtER/eieg27HkvUmPG0WjSLfvzigqphKivPPUjHbH4frGAO/d5OXp
KPpgy6eKd53ubp7+seivCsUZzQyMyXvWUwsgS+Lc6dMIKexwDhtL1XyFpAKbd42JNnkfgbZNJCSq
r84UbK5np0a9pxNzoWwe8Qc+E+k/eQC0/4QtwUUDlzEXA9eQmlKLEpjQR6Ntqp609Z70DwMNUAr0
66Nf06zTDVRSKCi/VIAp6DQIPTYl72L9kEYoIgP5Ol3EgieP9rW5HFRSpm4xhhK2D9adV8ePlTRV
Qmmis5t82V7Qe+yhlT3+57zJVzKjF7BeM+Wkn972pn9LBQe/OU9vCGyW6oxYPCaXX+0VFJH3WpS/
Go4oPVLWaE24p1X2VhzzxIPTiIiCGmcD+5B2Y1V7Zksb7Hzi7uZ3X0ZnKY+7LeOSH6luGwHF0B5B
ZKp4QytCtwfaC9EPAju/e8ixwyZ8z7vxa4IE27tv6qxJ2A5zjLW64qKC4+T+oCGiN3U6kdDEfUbQ
jByInZ08tcT0JcR3lJgifikYxldPSCIH08HmggB01RCk3ti72lcega5Zd4ptopoqPvfV2Yxb+979
wUlfSsi7EANOq+ySIaffrWVkfJiHaudCt3ULWjLvlEhuE/QLRj8fzcQykGfQ59KE1VBTK7O3zdS3
U4as7/NUj87TS2ry5kljWvkaYOQ8LsNSsQYUIJoLFfZR7YR/nNEdfuwXHf++PT0Q/gzD18uuTUc5
XvZgqkAALsQlDP/6STLdx6Oluyw75ANvcIHvTJq/N1IoPRknobS2uS1eJC1ZVc3deexcZc41Go6+
1Rnx+GZCO9XuEaWIWqW1y6GFs7AWWMN55PNlO9p2JjLi+0LqXfr8W37xNAN+ATuPvG/dnt5kYUKd
nlk9JtbFPt7VYbEQC+2uY9l29Uh9Lp/hFxMKvLkgBM3a4p4gK04ZMhi2HzESs0zQPbToaSekSiNj
lH0IJONY5u6TMz1q3Zq4SZIy0XwQm3lrPPnz95BHM0hquBamXUvr234wY095EHR4Zv5PtX8Y1nmq
Rk0TXIX0dvfxWLACZObBAKs0ucv1dCf0TabDn+D1r5Yv5+/3+HV7aiEZlogw4L2O+ZDTWsaFC3Tu
Su9YZHM+neZ45vrti+RLsHQ46KdvM0FjxH+vPGhLPwDuMR9YDG1Ais5bLnxeJcInRk7rKEdClovq
czfPC/lUTPOgnH405Fmf8D1hS1ujUhWBce+Erz/R/dH4zJl+Ythf+DSIFJR9dmi4BzEwakC6gOjB
RJmHco/PE2kq1VyORb3LePkrsbKG/aYFx19EiNwgvt2dy3VlAkrBdLHdZzxJGGbsNsKchSo++B6I
BKNCiETCWkEunByjLUR6PvJeM+iaoJ3Uiv1FyYcGUnwKSA1/zLnN5ZUa3CO4ij0pI79CnP75ITTl
6nxxwHToGjxzZxO/QavommnxQxldHwpsL6j+W6BMR08Rh6JDXMF+vxxEOeqAKpzYEzDOXXTPQHVF
swsCRYWCnYH7yIs3GuOQoEHm9ypySmY3dHt1YLrZmGG5raOC7GIkR49hF2MUXmesYceNSn7xP078
aXZmbOLmzhw33CY1OYPDyW7CymPw0fTJ8r2kPaimPfhht692bq+EhtPjOAuy/sDXkEi9zyeoX1E3
jAmgCXCtyQcKDsy8pKIekKcxmOhx0MgwafE4JCRjRcNjMQpzM9aw9fu7+QAECY8XQZ9ClLgSm5uY
aUeHzVxLDbd4+bPbjIBNBmKkmFbEahmyU/vtdSEfNHS6mA6Y6yYzuzU8Y/bClCLUiXLQMsTv8F3Q
8n+WoBAG6DrtJg32uCYS/kmRhUnhZ8RjkMiTLLBNtS6HYb18Yh0Ttq2WAMoKKw6jg1bCRI/BnJXy
D1jOgxLYA6N9VSxrWK/X6LEcQCCMA1TOmbjgR/zV4m+dXRBdqBbg4oChkS9SUNGTH+Wr13pv0Hps
WY+XDcs2mjfUP7sJvSQ89CeSCRLV0Acwh5ie4R7nRiahKCC4d77bKxBYmihrw+cKofqbYc4VsjZc
kW73jX4uhJJ8xjtQPrv0LqRdNatBgjFzSACdZZjWqLKblZEix5/ezehUzZ6K/ZrXmZZcRsjJT79L
eillOS4B9DoysPnF1QpuP8wzzP9dxg2Aj4UK34YCzf0XxOV3Eo8PQ+d2AD3AnXm3KaORXy3LJTOj
YGnRWc8qG0mUNaejfQXqFHIW0GVJyrb3GF8nra+KSVBgs3XEt2Bwa2vT/iCi84VpAT0D+CdhR+hF
TzTY5LB82YAjBieRT3En55lNXHdvRvagrLlu741HG5e7IGTREIySIyF+UCIB5cm/8qZllDMEaWW/
MFRjzXeNj33/BqJz1WA4wBjoXPHcRRBAAe5GjKA7/7VvlhCXdAfh7fcMYHV8Lq/Lp4twm0jkjNMS
FO4VjqRAhvEFLcDdFjxfqD9RUU/6/+UZwpxCwWotY5FkgA0FIXBNMhDyOuuD9r5Dxz4Ia7ubITpi
rWF44BIDXjNXwgPyim72Zab+/AVqWpjYyCQw9kKvB2W17xNCSEjMAq34UoDaLZHw8trwG47AEdhu
YnyghXLcDEu0J7BhgiqCA/a7EF8MtRoHQdNZnDPHR/CFoasXGhAa+/1cY0STq5Kaju0AKOIOHfVI
7kv0FKiTRMbaPRimoBTqdEB8stNtT2+bLo0rvUR3iiN99rVraFfypv33Sids8nMCsbrvTTgdmyM3
ej7p4Fjv9P6+ELGM5gYpssKNipaHkEm0qkJGGyg7G8kTmF6PwkkkMykRUPX3YQFt0ibw8aOpYDh7
ME8j5fexZmRMCOZn+I/RQRUxbohhZgWP7jt5YlMPogdt8PTsr9KPZbhcBdEiYQ+zNRnYnyn4fpYd
1ozbJk0foRN5msxdQqBGJpAQiJMXIrYRMRS29BcADuAVwHHACYLxU6IzH4QaiHU5uYTaLO4h1T4R
mYLrzw5DAQJKhuRM8qRxETraS9NZir/NroINS7iOPqxfpIAcJ73XeboYFT70CW5gaKJ/J3eBF4nJ
77yxuxlcplcn1/0BEQnANjZFXke07PAwOHg50SbeNo5/51hmpvB3V4D3mhigC0qCYv4C9v9FNGAt
xx9Eg64Ulfs6eYRke7CtkQ9hkP6yJT6CUVWQE16XfJbIOcGItn8pPcBpcNgkIpABbaNtQCPlHiay
ZC2IguG+jeA+FTv+BX1mjK3QWvHwaF8nZYp/GWuq4tf4fgnr4VKZOnVg3DuvCGfB1R+5lFZH82qp
Y3Wso2k/gQt0l4g5vJwc8wY331bxpdn3l9ENDOxGHYZWjXeMuMJYpbf7zovVn/NYiEgEEmS4IrVn
mfs6mVqZSEZ1COU6EI508VVrWWHxkk6PDhEnSTtil54citkCTHVhbHomK3KNN2xGAC+8hqJvPBSW
GGYJrnk4YzMTIS/nDHMPMv/cK22TU60PpgZDYQQCDbDGkHEmkYGXX0KR3zGai9TNHEV/Z/eAkrPB
VsJ3jFDy+CB/P5NtnbqXf+BnDfPlGT1+OACWAca1alZwMmUiBjFQU/eWXqf9Mo1Gzo8xeXvmGBuy
ss73VF1+qdqYAToWC1rgoQh5BvL5AYHhVsW3nX1ZwR3cETDj6ruSCYme9uMgVcA2meEEQGcNIQbD
Z6uzwpYkpBfIxZjkhqQtLU5Uguil0Z3t0MmbDoUet+nr0U3rBI24Bq46YM7qmCcPB7Wgdw8I5ETB
sM1DlUFRX/CMGWQ+GM5WHXg7mqWbB3tUJXmHua9zDlsgeCjKJuWhLOdGEAVvtDBnmOn++D0Kgzj/
SStCOWTs0gdeCrHhso+yjsR4hw+xdaTlrs54SjXGM4AR0b3h/2TPM7cEzFpR4czT5ErsBWQdRRLi
yPU9HMGR4UoQrFvFXhSCTC3OP+SKT6kJBojiUZJffNL4+pWBnQQzeW/X3iNBf/JcEkAESooOinsK
wAdZMcKhxgcebl5dWffZk1B9ss1Rbrl3SM2z19AX7hVVXCoDMfh7A8xlUCBvKYRV0zjGpakuTaXm
eJHTbvh7GfiXtYwUyCbqtZ9DLdabtsZ3MjIm5NbmqqsRDhVg8X2IKK78Fb5RdeHX7t1vO/tCIwg6
BguuGojosCsex5632cggLD6rEY4JYnfLJ1LJqAVizqHfn4sPu2fB+3/eM9aL/kwoctbPK0IONakn
RT/OASCvji7NNSC7m4uMHz/AVXL1ocC+g/dPNe90n/ieP8hSaIMopn/Qn4t0my68TCUXvfEYRXAj
hq9cFpxdbOd7QqI45Yu0TF+QTaTfoP0WUDPsEAJf3KQQa7E++3hIa2lNkWL8yFw5xOUMmI3Z6Cgv
suf0jsRGiW9X/2as2jy6zVpfY/gl2cPkIauhkd1qzRoMkDIoCJJfgVl5Z7W02s2H74X2cSvP+3UL
6tyxXeOeTfTHTAfRRTLbW/EFWbrJUfa+O/qCiIwN3lBXhx1IOCxCOSI5IHlEnOTpBSInbX43tN0d
TpF9uRicqpS2joA+57at8XiSspcNveIoJagj74ubq6zyLSYXUEp5X/4ieOahcjBXQENDZhRSczCZ
AZ4LX5u0esf3FbIx+D++gqo5xWoQMOUXSuGn3y3P0JMTJQBufv+eK1F01WnTwac4reKTdSDTqAM4
5k69f349Gsw8a6WAtrJbtksFGbRKNC4zWLvlGRwMjqbGmEOWWHbbPyHxPpYY7SCQlMFMjh54lzBo
vKYCJgbs+54euEtp/Ze4GhQ2hf+FrWzNgKzFpksLb4iU0CPRdnxxm0npgbrVlopuCXtA1LsNeChb
mrPZI0pEEecK1AjVHAag2v4BK+2QeJ1tLTC8PFA82f2riC0AmUsqiSEZYJ1m1KZDNckpIYlzOjt5
zB3kqYCOf6i+yon+tl4B2NTm+mF3M0PhJr24V+zN1AEcICPqEcWvEgWn9CV5z25rybRf0SCovSU0
4+ZlXcZaajAvwxgrs0EgzzVibocob1+RPCfXd5PDu/M8oJ0I1SZKjGFHHLPhacfnDWJjrPnwaY7g
MPLQGFNG+BAs92VNgbdj8+yP8qSJWF3f3xwtkQODz/XDzJcnzkGOI7FLYqYOtC0pAIvfgfPL3kIr
IKgV5rjU9FkRyWgoagYcZbewKZnPyt8R3H7t7f4hTbSaWHe+c3Ui6HH99+O/IoMBWEgux6J8W/dU
pjRDzrW2lohWTubknLIjMBoIUzHxCiCuN/KMhzMJKWg69HtCTlx5XaQwYkyEVFDhAY0i7BzMId/k
NTpy/t/psuDlfp9qxAYz0q3IqsiTJykV+aLYS+SPfX8ZjMzknTIdMK1Cip4n4VR/E+8sud1CjHe8
zrBkfhB3OnfwyNqnPZ0hGSH0VORSMPtoW80r/CUPhFzEYxFUlHvtgflHxKvCMM91/M7gCG+8c/wQ
rPxne0R2WDcRUrbkc3cNlGAmgJwnJyMi3TCGru6oU4jMIYaom9Qb3scZ4qeA31DwxID9chohpjG8
27QPDVWwyeRSUFNwqeDRQhj62gO3reuExmYwgac7E0WIXC7FFJzsWHOtMxxTQUbiz349GEBKFBIc
UaPBoynEi11T2csXawTBD3h9RgvdOBqJDShSlQFCaRsWWQnTCr5jBlwImyYlK2M1rjON6u0W7mYV
jHdJpaKKo3X2SM57HuV9KfI4dEhDxNJAGkBr6XWsxvTbK1LsuIcE/hCopv1jeUUaWi4QFFKgbmKO
FyJTsMGsSFG63EKRQ43d4WPFYkzH1yP3kMdGeMiNIIg6FBkXfdAw340uR8jLnHqB1I0VobCuqeOI
Vn3uSbjxWV4oJeIce3S7eTJ/hjiTEDyH4uPja2k/ZQ7szJw/kJQeOa8yIlPYlNHEaineiTJ+vC2F
i8rHvEG7H96QxEz45RPDvR7SU3Qq1GfB20ZILtsK3gkP5GUIooeIA0k1vn2qZW4OsTYh8gnBm6r8
acz2FJC6p+YOaj/jRONHJ5DzR3iq0mkwvyXDcQnj+EMWGSfsG2EAUmHnFcVYsxAs6uQBSU8E1tKJ
6poDmH6NypFEoyNow5/Kn0DdyJwMOHcm/WTomsndvbMUBFBMi8pdFj+H4DzMXwyhEH0U7j1MToBZ
Hbs8CQkkAkr/rnG/UJYiYHH/RNvFa1guefXJNiU4JoHIzq4ZH14lMtwIYxB4W3nZSmKEXqePvTz9
KF4ksi8Nhnz1uM6o+bjOJeN0a1wyBguWnB8IjLPzxQlHIpOI0RCkJICTJU2hHaa5mNuIQ4ArvLuM
CBMVde5M4InvYwg0OzHgLAcpESIkNulemX0JgN3RL0BFEQIoruwf+3eAdMUjRCPDEmgJilV1dtPy
R0SxZGQYS+PDPcPEjAjJAXWmNlwQWSK+hWaxZC9TGOegQxqpUN+iW0FwTB8mGNW48BwxqVPGJIus
jeJKtJ7hg3WMiIY2SrSii8JelWA82klDdDkkLOMS0o4gmTaIhNePQnKpw1ZGaEFMT9uL4Kf8T6fK
jCr2YyFUFo1J439+RsCYL2z2Azqi9ZKXlFRLQE0ytbF2NigsDwsxNaSn1yCexFqfbNlFA2UtOZud
cRFj2YHzHUFG+zp2avGjd6Q2eqQ8i3GV15/D51QiAD2UwYJPdg/b5YvbLhKpxClQL7C+2MYWAsE1
yf54uqKPxVMUTkSuoehjhBxKisTYNcLUTsvTh9dBxBcDlzDqDTSAbYqd6M+Ysu6cX5FtUdm/L5QJ
/7dAIk9IeKUKd3swLTLp8dpzT9CKWrfxmXNkMHlQCIrcxoPg+LY0lUREuPQ2LXMLF0gVU3Wy/TIJ
8Rt+Azk7rsCdFyWjMBufAZDq4UAuyCMZ+mOR48liZIddSQymEFNQGONmS1NfjlYI1d3F3Q7Jm5+I
aMaRg6jCoMsuAt5AVhvvV0wqmDVhD3HMeU+oAzik9wFjua8657EZeZWTMc59TuvQY1XiFYNjHaTE
wX884rfQollHBql1bkYq+B3yJoEK131mi5Cx2AcI/DzGeoOAsRcRHgoqo1HAc5+JWxGrC5UtmJo9
pWEDt02wvpOt/3XWvFV7xV7XTl/xFEj7I3fsH6JnjEksjNxhmrPHkb6++UYGgeiD5gAC0ZaGL2Dt
YfieCrgYfsOW/SGzcDgUeZNKnyYDzpQhx0y9ITPVfcaa360VNgyOsnF1eEKwEdJDRTtRwiJEuN7Z
VyJ9XnvCDxhIsiOf7MwqEybQwhVvFC58aLMhRAmB627DUmDHVwmuvvEm6iK9A/nYN3gBVzPgA/3A
I0BrFpqRvrlAkYyulJI9Psg7BeU5uYbmeNUwzJJsRr7oOTJBbztbz8h9yV4+DY0FeYsQYGB3C4ZS
bJBUAaZ69zGiAgwDulegJqGxJXQdacZlgUCDBBgZL30+kXmUGHNw5eZiEm8+QVq2/lAvmvY/Bgax
U5MA7g54nS8Mn8UK7DJlg8s8j88o0Ax8l+zagZgTxlyxLqzEp6r0/6DYqGKB3PvVKBUfxo/HeE9o
Kcep6BDprpVfQmdnb6H/HGXKG9jlsXoBd3f2s+ESL+nzF47HbuZlCKAadP4I5lmLX5Ma0Bxvryu8
7J8AwztQPMV4nCoxXiIo0BrT+iUYBpv3us1hox77xmnG36CZ7Zhx17tt+uG1gEYekc4YKkd9DO1S
xZAuuDuMeDATd5+fjaiKqysSCBNXNLV8yguDnSlSAuboaxMS+cpxG7TsDzySIWurYxYjbQBwRaDM
cRvScQvTw3399l4kdtzilQLhg3Y23z/Xl/1o1pLXtPuFgmMVDENSsZaU/IDydE+kitBZGJMGSrtY
gFkOQtyGoTrDo78kb4Y8IBH1tCgXJC5BZSFxGMzI6y5cnXaGUU9GqPvkZWTlPzK3mMmEhZg2OuLz
0fQyZmcsIozYPchnF4MscPAIxb/zgu4xvedYiGy2X/ZIzjmFLeMhQensHH1HmujdnmzB+9iCieXg
XbzbTB+MsaiDhlLQYdsRNZiAJQ5vRk7BH1oI5lqcAudsffZihPrkjdHshhC+NBSViPUQcwNs6MYV
b5i9IN2VQoLKndMATv0RZKX78ifrGFidTQFvrJhbyME3+cfcsQUTbGUwNBHRjEXbOr6RDKBA4bvS
nVnWYDale+Mn7YKayY5I3kHCDP4tRJUqQGBuR0YOvdjgv84kO7ra+gs9BCtMoCCZG1ZoshhgSHi0
BVRWwQYsTnF84dRLtAqMPSL/XowFYBAXgXA8eTEseSEkOj3aFgHy/pu6EZJEfkfjUiGNKFgOvUOl
M5h3vF9PazJBRoSwR5D1gk+lGvB3SU+QBcNkOs5gVq79+oAljcXIDjFRtOJyp+YMNYlL3gJkNvsP
Vx42/F2Gboih1WMtgqHklEawh0y1pnQQO/Dy7PxijzqnykkUzWsKFioKUHQWu8gWzD24MRAVzA4k
OnL5j0N28YjR0KzN/jUFiwbEY7whNCb6oldIo+ydAZRu1n4IWU8qjvtzutnRUMwdTJk+2FNUnu0k
YRMasar+HZM9gaW0sh/rR7a/J5GmU/u5e/M5Y28umj17PqcPtm/B16WAOq6EdouUtSd5IfzY2hJZ
TSL9sCD4sQWSbRnKzF0hhbHiUbAhkfuhMTRRjUrEWERnoHC1IqKgyPpml01+RJ3LlsEjei365Wi2
wbxkJ+LxKIvBUgq/dnSaXdDnPt24BxAmMFKe38HjKpuxlC8RjGhGHTQ2fKPJemuQXOcecWco48iz
SBEQ/A3b2CDVY881x4hNGRG5s9Sl4mhJ9IbygNWyf4S0hRe2gomwL3vlyJa01/2ajeVyupxe8Ca/
KL2V8JsJBTDnqsHWTzoVo8aa6ZfdkGVma/M3XokxkTiVJf0KJFPPKrq7FVkvrsY+hGnkKM/66E2b
PBYLczAzZ8XUWOv2bq0AJb1+H1mf5oE4fdS0jdmZi58bNz0q6LFFOgxvFANCG9paIdSgoS3Az2sk
jozDESUkrwsamQiZyZgzHOGGsX4m6B40EWUI407SJIL0VFs/w0vanXgm2HUTSNKGsXt0XiF00ubr
dmkOVSwytlJUXs6QP85OuNhNWAceCoKwPd0gsmY7NE+oJgwEbcnZf2L5p5ljJ+Ulx2YjygROxpgG
ZdGSrffA+o/QYrRFf8fDQHSQMNwImRARX6vPukw26AHItQOm4bx/OgVEh9MKFplJON/Z58ic1Ui/
+RwNnYuqSdgTU+FiE+KZ64KLQQlOfmaobHoCUO+oN6zRgV78pw1GbsUk4ydnEKHCyNbWuwCVArC5
2KNI8CBsYrc973ezMkVLzCaayhPYvH66Yzs93YV9fgClSFxXVoXPZZeUKQpyD3SExlgDzlciGjGG
sS7pO43ocyIeYEqZwL48PBUBO1UiEb/AGAZerLEoZz+pGWO65e8Iyr2Pc1yFSAMpuofkiQ5SCS8x
uq/WwctbPXH5iGzxz0/PJPLO5XhKBlvEgKDv4G60epMLryfImEfTiLQK+cnzKM1NgL9cCEGVjaKK
+QT3H5mawVxT/6TsKXHNAwMf5jzz89OIPRlHLdIULFteTvPB/GYJa+nHxRc39OV5fSyWO7rCCFyJ
0RYj+hJ8dVz/ZkT9tENKd4/f1DSr3K/Q4QFO3vcgLxVjBPYgB0emOg9n4ErMuJh/Mv13h/IK8lOy
ZF7zdPRr/o7IerDiN/bCCwZ5q6AuWOCQyNnvGRF70ma4Gc4a2rtadiqgJdGVXpgLzysAsQN5RkLC
+pxuRR4iiQrjq2IVyWsDbUx27rSNjY2JKZWG+zA4i2k4NQlbGczV7IKurIgfGw3UidSwbT8RX+k8
2bm052Yob/g2+H2NTEf7uFEvfvVzes4lwnyM7Mv+cfh2wS4jR2yAH8MECQ0u244i/OexrWYNoSMv
ZHblBlmnhlggbP9Uo5zUnC2Pad2ENK0NORii7wVovsv+/aT4RW5LSNiaWGMq52y0ea4QK+KXotcN
lKhmOjIr7Oc6roPXZnR3L1wPFSkddR91D/fTBZJG0irmcuvduVz1+d9O9jj7Rpl0ocO7sclhiEwV
zlL4aKololORkRB+SDEsuyXxTVe4b7tHJ0diVm/f/xVvtx/E/BtSbAi1aVB10x0DYOnOWSev7Quw
QugomaPwTsJ9oQJDAgYlBU0/p+rpHP/1rIjZakIcvwjIRVUheoYRJ2PvESQCY83UZ7YA5pP+x9F5
NqmKbWH4F1ElQcJXkiDm0Gp/sVrtJomAiIC//jz71MydmXuqg8oOa73rDU9vpruC6WLy/611BoNL
YlyoCGGRCs6lk1Ax8rKjyHzHyoMKriNn6cme5sjvg3KPiQQTMW7vP/YrWAXzJi/xsJnYi6qL8fAx
o9AoZhSEFPKN6DOnTBapu1e71j0lP2+oUtY3V+tPP93UXygkdwzBz7Tg+M06zQw/tXmMmBhHKig/
VDMBXP+xb5Da/JrCgGNpyvDDwV997YTnempftdMGtGabIsproZZQ68yqy4gU69xTQMkXGROHD+cJ
zcmPPtjKH1AlYxHOD7COP5xBwFoPKt4b7+N5zTBzodPxDKIgpGZkns017eBQjyRpqUHjSfHUS9BK
02lR+FPwttBu1IfHxeuOKYAZiAOeYcrmJz8fJqEahllaxj4T9v45bMs8upPUy84ZMLio/CH33th0
J9sMNZYxrRFtvTD0G75AMCHM3CVHh2yIOROkFzRPK4X+U1mWsxr/RkJ26yvjQg5+7pEPegCGYCWN
Ivy2+HZGtT7taYb/Rrx9LjB1Uhx77lSI2OiZ3jEo2Buw6IlNlk8k6JdJ3bkgqSgtEALZ90Ro90Ej
9dcMPBAHTXAAK9DxBUCUL4BMBJ83phYA5SLG0trpDL8fBIWd55x8PvQPuNtoeR3oX14CHwubDpha
d7eqghF9Jq6JRJ4zhQiMiHgjPO1m/7HTiiliWP8gSEluODDaEmcKw6mYuhf6NbDVTfCNwHtjVGoO
H15fucMeq8cPxCTmq2Qmc0QEyQnQZjQK/796fQKyqg6LESHdgBJ/aHRMeLVIiDHNgnskDEotfkEa
osR6Un3GtKSShytJcgQs1hAXNHMV6y3TVVj0vKHHqsT1GBuuT6RwEdT8jw+esxaXr9aFNSmqfwyR
Jw8SVeb4KgfppEmJnaWI4QAipCFCjDTlYxWQsYB/tR8uOtSn91k3HX2XQR3ArOW4YhRB2627NS3v
MduxIQwm79MHRiDyY8kmx60XhBwLBwbS9JEgV/dwvDVmyFKePhN/eApcrHPw5sIrB/BavEuu1coI
xgFp7os7hFNhVtEDAh5G29GS4oIaY/HE0zlljSNySB26yikc5DfYG0F/jPbldUYWScjni9SFUqNz
+x9uV0AGRtQeDvXxd38YtMXzP9H3PW2O+nJEhmoJpRdgP1IpciMChybQ1D7ZdlSHwy07PEXSLhPl
5WOrIxuhjMctXpuARXwVpihywgw/Cg4g9av/M8DRAbi+7gAu1W50fMAL3dWMFfF4W5kTPktgvb5a
tglyl37Hg/goTrNWgxfhxZBr96Xis63yX31lbO5IFckKfh8KWooJDl0QjYTLPsDQGTdm+/EJ1dHk
HKN3GMGOM2lIufBJMFkryMuLTVb4JGDe6Z+/MH5cy/RnY4I+n2Rh+jX7f046yOg0rEZPT99Zizdm
PC5/l1Rhs3LDgAW2yFczNVCIwcIBeWNqBz7XQzB19yIRvpkyk5Ei7T55XK1tr9wsPcj/HleTecWh
7zCPSX4xGNJIpCBdkwaXZwXRj2kaTMPvYYyJAHUEGOqTa+HtM2EQ17uxVbf3F0Yl//sq9Zjt73v4
KaDtSRbpsd1gCxVKK7MMFDb0UolwLlui/VqpnMib2q+XGTP4M1auagX11jagN4PtTnRBAKoJ+gMt
J1btCaDEhGdFnBJZcgPjAQz3tADm5oNZexli7KO1y1g+wk3sBkpjhk04+4PSO11vm/XMRGrJaAIh
KbEL1Qa3TsQq0AUTu81Q1kLrIKAZM7vhr07CJ3SflyMcMa1pPoTPU1t6bzwFdEqgF2qh0VYxXULs
TKZfpNaQ/xQvOnWq/9zr4LU9r/BpO6iL4aTsDhK9mbZ7blQPphtkc4puqBaOedJC2sNii+VTunxg
R9svOhx7FJt/ZtSauOTtcDZTR8RXbQdgF7AuEwWXCyMbAIZSCrq+6Div76kKDEUGboi7HbxcK0Lu
ZQFSfH+iAsYHfHzIvB3+Dw3a81HAqFPz+UUpEk/UOTgGwaQ6CSfD/su8Zgt9SQkKcWGm7zgd2eH9
5XWh/ek6B81jCmu9A5IWno0/ieW2Nwvqt7ZsLDsZuJf/CBtcmC1dwXCs/qQ9rw2qKqYA2/ZasqTn
jwjBLnDYOwAFpTmZvy7pPJ53J0X3JoszVRPok0zFmM801WPf06BAmU6Y/VrrO+y4MbbtgrzmaLdQ
m46vj9lY8sWcCg2haTrnDx0EfS+j1M8Js3sORFwTOL8AYbiwmXeDbt5x44kxhlvmoCc4sBsu6r1c
Wo2YXzEGUXfaojkYrrDmR9Gc7J6ztvEVKC7Q5NsjCalQphIG+DS95sRMHApGCdZbE+AEfPdrwyXE
VSu/CsBDCKbI0Zefa4G3OHT3vwYxDOZT1jnUiLPe6mBFND5Mwt8eZW2/MhJbeExzCc7GhC8DaL/D
92qEUT0SzWLaQTm9kca4qXF4wJgUQxxU33j+MAowF9n8MeDfS2OzqaSwOOgbOPRctWNwjQFD4qWG
BmuNVmVt3TBPQs3saRP5iDjzI811DEzKqEQOPCYIF+e/SS/ksk+epi8vJZ/BuLoaTaDSMfIaHOGK
piAm2hnD6nkd79jt2XpEUZXYQQwXl0vHsxI7fkRH1d6WOKXSJsq8FDGvgpEoQuNQIVLPMDG/IdiF
xjPbLTPfZBaIhonCM8ABBReNZtP8xAzgQGbajWwxdZSPRu63Xzgo46LO/ASnDWadoHavkCpUZDoh
/yGztPaUhSr75h4TbyjwHohsIah7+TeBLJAHmIeZMI2+YzCi1hlnM5nBessTTxlT84E6yIqcV6gJ
keJ4q3MCNluqBepshoD0owMLUIV9F0/aazxB+MTsBb3V7IU5G8AfL0iIpOHd0aDCt4nOpxUX8fUM
JgFywxzKBXhDeAgSyO36ZZG/+w7h7DRzLhgTjpGIVARqqwKwZqyjHzfpymAwZgA7LGkjuDIpFQQ+
cjgzVol5BM/1R3FxeWSOgXiSxFRQIYAKbEsmJh3moplWs24OkYk5+WgeR9KyIyzNwQTtyRgPnqYr
UeFgOcwIkpzhZbE3d50xeSd+typn6THZJF94rEE+D1ELgefRyta/OoFVz6hNJwMuOyc56HrM5sIP
JqHSJqUmIg1lpDutGtX5JMeU6BxZpVvvd8Qrks19eEDU8Fja75DIgedc0REtGgfeKKRzysPKrUTm
eheHej0bzbngKzuXQzToxn+S9isq1YWshk3m6ujhZT+D8cLxjQHy07lrYQZBG5tJhFSvHzOATgMz
5gWhI/sttjRfob48mTQNLWaB08MbcGDKHkelTZNUzVjmDOan/W5DdeFIxapkQAonUwhdUhxzLE6W
0mQwe57gq8F0Duh/2V/zgts71DFpXJhC4SryExpyYfJfZgKfoFI8fCVG2fVj7RQmnOPgXblCRgFT
8Eg5l9oY3+gMhqYZKR8Tqk1eTPHH5X4Wjosavrv3RTlwz1ozvV28mFEwj55i3lVsZai7LTnvOsxi
qnsONYrRK1HfE3rFEh0vCEbBs4unBYsDNQPP4OOysZ4MwaSTIbGNHiR7ztHlTpkwlGg7ub1/ONWQ
1eDsdF+OyDFhY+YTyRRQCZZRG+YrRwk4mUABJOUgnJ4SU9MiQVr17Pjmh0/jI+Tc1lEMos1OQOls
SKjeHfY8g4fcE3CCmJP37rHtG2eM7AHanESgJefAnpVhl5G1Ulfvq7UUllU8f+LNed0ljA35vM7M
78qc5m83eU4LSG4pfrhwEoj24KIUJIZuEuceNYGBruPpnSnCkMHK+LS/qMNhlJwk4mLrxTgBw/7G
ZhNXuZmEHOKq/WamKI6lA5uTdSonl3uJg0y8ks+Xc+Nj8D3sR97duD2Q6XfJsdfBtlS3rECAqPWJ
sS9cnQlx+ZPdiBqXzgViT7/Jw4arWiODL8VBj5dxqtRZNxLmH/AASKiDpvF5CdOe1kAEjznMKBBu
NalB536HzvmjjCMgLKiN0EXxXkKlGLsq2lY5GCsuIevQB60jjiNfGk6EDGHA39lWcEpZVagjXuQ/
1Wuc/pAg4bSOpZIluSXCaYTWLL3GzUhAtITRIj3B8oWs8u6o0Nf/xDgcp4jSiPrPAn18kzqCuogi
7gXSAUwbQ09s7PxFYtkbbzmPd9w8CFt53qyx17dTddhyXcsjABZ0nYbP+wPZUp87CfX+c/0+//TJ
RoMOAm+P+1kIwT9MgoLRfdJQ1UJbZINU7wkBvMkQWfAgcScdRFUKFJHHfnZkpbG6WETQpHuMlEON
iBvZo6RmBK7+r2U2ubbQSGqOA00Tx0xGi+oZm4qwmhyRLexeEFPidZ8eSDSLSOgezXZJtFuRBI8y
KLpALoMXFCXCddMA7+PaedOVjr5goBd9QIPJDMRN9+c0apGg6Jhh5/MccRUWfJeSgSAoY1YFjEnk
RzDewPJkrgfvkhICtxXgV4BV5KjZtLuaPBG6Qx1CuB5Itf8Y3JriAEutje5iIh6mMMpIdOFCN/1X
8LyMspVEFLCCC0mxUWUv8VtqMWzmGclJ363fb5I/ulVOFkSf6QwRs/Gn/uW30wn4gYFgDweZZBSF
/u/D2L6058fvSzNXdpC+/XIDHVQgPgxQGEfr3jS3j1RMzFYfZCZQh8dTBTEznnGg88xNYKdcDNjR
mTMCJi28BLgWcTI4V8YjKa/vQsjEqG3vG5IKcGHE9Bm9wse5d3shOiZiaXKS9u9pxpdwEH+QF77X
+PfIaL7TVYUzCWfeBdNdLYHLhdMvQr1hodWBihwxTWd3DBqFL7z8M36tOGbnuH0J5jsrWuoXw+Mr
f0QyB80caIdeGXQ4h5ZVCD4+V7oR6o2BafGWCN/PdmS5RPpeE/xfqcr/cOeoVm9o0tB8Qc7Iv6bR
SP3EFLGa3OTFehzE9On81SwUr17Q581bnfDgo4RRxcfLtZ0sTeONCI8eX/m0pbN/o1ckVmiDttkZ
DDJH8X7D+mCwFo/E+2AevqVqYeflC/y7DJgUVuOZqC4h81SrrJ1UKpR89OCjpw/JgSEkgdzotF+b
/Hxw8axQPvPiC6VIpswUeGGEW1/yzBHsxvsM1hm0hs3Dwh5SoM0tfmOfUOm/z9l23PvkHfd6kFHR
xBQ3OeIp6Mx83ySbVBrxLpG2UZkFK1H5Eb0doSRc2RBiTzKpBO4woeagYH/72FvZ9SOQuAEE5y23
8MmqoTjIk1yoJsz7BBpb91d8vOK8eBtBCnH+2j5tCBpQCSjG/VLacgo9hLdHgfRUmnJHQbjSMXrL
H/gLQc/i9ReLea77Frg+4Cb3zpzNfZDjqShTB8y0T+cl559t/JCBcVF/zOWwGi9SUIkEoBSpKdLU
N1SZ7bNgdvZJ5mfQfiDwdPJBFM3cLIPBWk3advXAY5LaaI5d70CvKNI1QJq7CbRkSNvwpxFnm8RV
L+HZKiBwdyLmHoxef+7FwWL1DEP0trAwPJnSXBktGkROzNasS9FOiybEGOHnc0cZ+8TODEcT06WD
05EaQkhIv6QbULdy0Q9K5z8e07GGA5BPL4wmWDP9Am+GNipzsrR/CNJ4q0Ri2CNjmjR7zfgGQx/i
GeEZlIEJ/u6X9OPqslcNE51buQtLc20wuYDqmnb2S9qAD2glBpkoHCOhKlH+tD2iSIhbUVf5Xb6Q
lP0YuUy1+QAm8FbwQ4InQUZZFQ6MmUcesVRYuOUmkmGSreuN1cyH11cOxmhFqrCu4XDHbfNEZnz7
2GbFPn1dn2TlwhAHHS03hXbSofFVf4ax6X5eMCXorGs0UAjn4vVYnQ2f73G6yVZcs6MzVAuhlqJD
4xeOpuoSNnvAEwxqBugHZT5aFxhvBB38g6s2Ib13MZrDBMXo5j4tdf81ox4UeG7DWCb26jmpvHEA
JZHh6muFix8eVuwhIr/ZYGDPz6s+pUlhpPollCH3VcNNaRt3591FkjKTsa0MPliCCItVa4WYCjdq
ZtlgbX8d832A7+/HUo+DsSxMipTT7/yzGU7pb/37JuP5NYMwCpFElL9aAngMY/J11CTPVNYKnTH5
6VQ8G8y1DIZCR8oEdtEYi8ytpeD0J/vjmQy+dveAGznE0w2/l4ndFz0fULxz3riNILK9d6SYvIm7
uIPbuZDIYRmsICgHZ2q6AgITTDfqkoneEYNpobGiH7rvGAn5ykXocQTdEz+DtdkJGSyz6o8bL/T9
cU6HIfgUyGGOPAoEGbMKMB2cHp8+PbL4A4D4tZ7yRPLZGRvtakFubaK4o79BntCnSV301G4dFiRA
7Y/fviXxUp1hJqR/lg/aESp3CJl1JVz7NND/q4E4DfEj3Q2518XzikTOLCbGlQNU4mjjsIl5xBRb
9RpxU/66gCHjAt8yKscDAFRc0Dma0ZwDGAVbg6c2tmdq4+U/7d+HAB8aYbDEJ0VQOGKefg7qyjkz
uJ+SyGfrN5TFAQfxu1q3cF/H03PiZwxe6XznONHWONSJ9nzDN32uowVZ8viZNziRbAeS98IW9ttv
MokPY6GwaW0oVZiIO/KS20uFh3bmjtauGIXBF9a8BPgg4Br5Kr8oyH0CYaCCroX46D2738Aw094e
9cJnuH8EPBR81OCbHPpAORGgm6vUnCNEqMxQfUoiBlF9eKE3wGlpIdOtVXC2yLoKdDz18N0/MWCP
bbhl7T5r8Hgip8EdFizMFpv53peYJi5Srr09PJRZfaMewCTz7SRA49QtUyyiqy8TN++nr72c8QI+
FHwBHZ0wM9WvthORKRcZG1d00N0GwU0L0f1CPfYRjgTzath0K3XN/LtrbXkQs9Mnn2Hv3f/wtWjR
8ieu7Ex1P1PCZIClYEyYon09vQp1p/yV/I2bHyo280+7bzq8TjfqIHTRFExFgq85YCfm03OkzKzc
7PoYZjFBv8xL4mGKPphhHx/2477+wG+ECgcLr1yIuHaynAIRCZ1jgsZYVGSCC215daOMODDkvFu+
qsDKLekI+TbTHR/gJkVFtY/x/VUDfqRq7eJ22dCmqvsay3Uo/fDrGFCoF2wz8xcaK6Ry7BcFq89n
SP2hfI1R4iPK/sAUqi3eIpk3vozejoZlU4IP8rKobjm1d+8LMUb9AdH1HpMjs58MKHCqMJ5y2Jgr
fIUgqShn2Cwn6e3m8oyy7UoCSY207ocbD/wtxaMdNj4cGmgpd2888tK51Poy1PJAXr78tbtOXYMB
7CytvNIi2+lCiyyrHCvj7dMIweFenACD/T52i0akjwyl/waRkfN1W/4glCfHkg+b6paqro2nreYy
Nk24RkrXqDAW/Rs1HK8VEN041LrA0IIngM152DXFVz1nEoMs6wA5BnOg4/liEiwBdg8bBIMdEODf
8puU8m8kAm/uxW9GGQx0YK6YfK4TMCX8SgkXahS/RvcPyJEEIzpzTPqY1o3s1+X19tMcpvHAlaAy
qmHl4bFQ4/3EiZLa+CFqmJqtn1cQYnk14uQEkJTJwArTZSk72PszSQw0yFF7DbDzYadYdnCRK/7o
8qztbe5XsMgivgiuvrLAFBw2WWxgsKxjlcTgwhpu+T2STcJNDr0KExfeID7uj7VJEDLnQs/mbwj7
Wj129F4Wwytl05DKOAZUwBMHQZrPek1uOpAkIk60YqTRewpqXjKeJDxW0EbA8KPd+YypEZwaK6d6
Qj91x8ylhBev7LNirpQ/WPnnvac2ENUEzAj2bN6g/jBfm+gzw8sOzLDLXxJoNPhc/zEttV0Qlg4s
RAyJiNb22rU5xeFwtqVQ4Y72z6CZE/hDYgp+bCZEm0eM1SPZipQTHoy4bvXLPPOk8fRTunLlZfp3
DnLjvXCIhj39PvHocsijF2sjccKy4ldMSl7FsTqfdPaFhhWoOT5PR134ID9kvEiKeQ10Fvfr6hVl
tcd/NKSzMn8bppK1M2jRkAbnEfN2ivl42sjHAtdoT4ZISQ4inluJ6ODAPABXDll2eireQDGEW0GO
dwC4l7Eq8LnI8lOc/r3Uy8Dd26w4JnFQhlT38sfZRsJGQto/4GzGKzqND+ZHHQkSDiuQbfk/VGnB
aJA3qBxSXCo01wD8wRJ1mNJkTqDYujrNInG8GAwNeH8tkHMN/njSviZEpkhK2MA3gK+Ha+aN4SLA
NIUEbMDGK6F3WZNccyhTH2cwPokzBk0CnTy1g85PhA2Bo7nl4TQQUmwDKtDBoMfL4Y3BunDuT6+p
/RfpKAsgzwKJXPnzCPtjw8p8hjXObl/3YwZE+1qkFzgjQLZMkF3C7US2OqqGwZaeqKDRhOO4xCAd
E2N+L1NVjthEcp5oxAv4elgHVEF2X4Le8KlVJAN+Qc9RtnwUcEjYzp/oPyD5ipIKm8YxHnQBiCRh
WoMgX2SXmKSW8QgWz8TCTwl6FlV6YjMjerL157xb2+lu9J0Mw/FL5R4Bc4L4ILSznBQNxC/4lBeY
G1D2oXd5MUpKugDxXFptgTPsqr4q5k9rYPwCZZlK/Ef9OB48xBaiO3SdF5hhg0vd3iJXDZIErNg4
SPqZhY0a1hkHaXCfuMC+Pxu2HHjm4xzFc9aSDrN+b77DJPWrkp5aWIw8VXZ6E51XVrtiN30uuBn7
6sFc8VMxkoXXjTPO9tEcxsURKVN8X/DqrctziUEpM+soD5LOJpyaWwNx68yATr7RblZ3LcBp4DFT
mJ50ghjgA1Q/PXd5Ck5EnIRTJn9Njq/iFkNhg5yVSU42K09Kx4OjTqYFV0iAKEoDxO10O89v8Zj5
FTwBk177cLZmdwTJjgRVGJIOiXjvbQxLH9RSCevnquLMQnj+PFVAvvQBpdLaLxUeugmkdz/c3wyj
1N2ALoYB/U929LtfYkLfjCMj88TTBhihAsOdDQuC7IDTCCjivhFEmp0hNLAjNI6AjmmNdWNP7rqx
NllB8l46R7Bv0s+RD6PHmHLzIdkXP5q6n4xWyYVxrcWkJsM5yE27dfrY3Ck02+xLbqHr0W2Vm2z7
KgkZ+4670DwJ9Wi91V5u81qqpt88sOIEch+vcvyK/TtTdi1UunWmLZ/Z8m2d0mTKPUj11ZV+vucM
xY5lidoYrxVQ47VEtNKWb+V2cWhNzoTVANBwD+FGADhJljDzsa1K2sS2JJOs83eKJ1RgAqBJ4Xbx
IYDr018FCR3JtQisiw53j3CxZzXNta2hiRNP1+3sap7iPTvqjCELCVHrT4DlQQlv5RPUE5GlzSSL
2Sp3cYDpC2oG/gJxIR4AiikQzoK/NuYM0+OJ4fRrBEc8Pwj7fCAIDXBKwVNmSqVMoDKU7pP89dho
Z7taC8d81evnVjXDskQc0sHnq7ulu2qRGE63ixmO6JHeRSN4JWdPnZzeSOVfsA4f3z1QI9FriN0h
HDGRxGFt34yY6nr3eXoYq57JZ3ioSacdHoGWLun8awSocGfn3Lujw5Av3/riTDX42CUp/mN/MlZZ
2FWprsGyw91jJE3zlSTcnaCtIkMd7Mo4jjGz8vBQguWHttRi0kybtBdYweqzUKdGD9+HsXNg1rhK
wP1YGaxZeJM1TIwGXuG0wCmUm2dCFZGNfgwsYqj0qFYpkPSHz5zFTC8agWfwFyfci2/42qzu8HxT
mPfsGaNC1XJg+c3ZfRYaq0NxbFz48sCqOYM5L58VaAj/PuhbrtiMZHdPhwQjhiYiOoKhPrIPLgSk
7DJyXueGQ8ZVn7eceneMH0rYt3MwnPwyIhONmRa4x+I+KS8kqOJh5P3PK2Gt7PvKUYHZIQjAk53+
l8VLjK20ysa54X7pN+WezEEYcPLIIxecvgMgHskFxTDuzn41QtPRIk5CRlksxt31IR17JdD1mR7i
ul1r7kDpkdH55Eg1E7ZlvsAuaPmiPnxjNpRGL8j+dP/q+1rgAJ5DZ7Acc0clz8mOkqWfMR/s3qcP
kmQ8nSOFRLUuc7MSrHrxrqadtDlLQUu/DDOr051X6jPUI3bp4XSp0BKowpvLIJQQffEbPwuYh/e1
lQTpw8mGPV7mRKrSeq8ohWj1mxCkyJgPN55mgz0GvU4TPZniYV1jp0dyfmpsAyCKQDq4rwoYu20U
E6OOuTM0K1D6E4yEWl/gwkj9oEbW2X1upVckVH1IQ+z2JI+jvt8QtHaQOA3+s9Jpl7KLwYdahMDY
r37GfqsuCufhwewoASaV7AyPWTzPIIaM7CTd1drKJERRWTLop1rhhR6EN43FsNJ8ClPuCl/IM5xc
aIWIg+C49QhtVkKuj5YYfBMBZTickPzje5Pabwxf/voNfvAdgi7hMghkbmy4mon5wG3VnAI/h7Sg
uBccOFTIMvqRks1zpR5GP8WPenfyH1D5PIB5A3c/tC47sLDml6GVGjCIikjFwPVDCjrIS1V4X7Wb
eHBHe245SNnvy0Pgy+aNlcBHiINnPUnXYMfQohE1PQ8WBIBIrE9a3IDXyt+P0qWlA8AAMab2/Rj2
LwYeAIhg2jCwjhryr4Ec3t3nCFMYigPqBmVu3N5vL/+gY2baaCsCBxtw08KKFL1KgDvTZBD/yvad
XR6gkv1F72r+hH+2l6LYODGS0+bF2dPnNJkazjS5gVsm5kXCCEao34Qh687vg9APdQ3hAQkpJYEA
AQ0pEuUPjDGqYPRru8ylCBWGI9wB83AZskd+sZblotL4a8b44IEvLcO78wnWgN1f6GHqb23FqOB7
1853/GGAVQJWksAUuGlxt+xoF7EVEcJTcXVg9vHG99BOcEEkWQO6QO3hOrbEJPo/YR/EERQtKiiB
WWyulkOG5Q47Nryd5+z7Ab/v8t7uGDPWDo9RaEWMyn0z+++jlDeZBrXNaL1AZ894DuoztNPspH2x
DP12otBAk3pj/yXTLYZR928elGYHU+v0t9YoIam8Mo+wn1vZ+tHNpXnNRIjPHD8S0k1BOvlaCYt7
OFFODmpCO6XspwGAqyRyPSun3r7YZ9CCsM5KdJekM7/ab++TAdq4vQatsddjMJf5/DKOlvM5djFo
RWDFgfHyLASA9ye5IpL5NRn3BFcEdEZOSffG3t5SvT/sv8J/eFMchxhOQedxvPc6Be9wfvAiQUTL
gNGb/nTWBZP32snsFo6EfhnZDlnOHpc8vRPDPb+j+HGnL/yIncc3n7kRQvCGzzEmoh2RPyL4mLQJ
7R6AcR6bTJTo3WhZ3oN6FI6xcJx0g+2qnFpgkKeX38JsmH9WfEKT9d/DWXN4wySZP8mdOVSOpgWV
U9IImWQ5kidGJjTTZd4LOWXlMu5sspqfPd5OkqvShZGc9qYFw9//0r+x7zthNcHb5wAlD4+p9J7F
ATUEA7MxX51cM9g8+vr+Dj4ppKmQ2wVL63MA30v20sOjn9wNL31CClnXOP7MmGUXF5yTFhZak8no
7IyLTZVhven0VKadUz1mGbYXbMJFC++LXffgVIQBnwEjemU+H7+cGPEnGnzqPmv2Om/SB4DrpJd/
9Q7nYulayvsMixIZFRfvXp0ozSo3sV5ihZEVh5wQbk1NBM46UxAohLB4oLficH93M/hWRPnFBSwR
nABX+V7ZA1IVrgwevcJKHpSxAroslx+48j2WULCdmeG8jEBaMpUMO8DiB7xOh9/BnF+++8PX64xe
8SyB65LmwE0dslIKX6L3YwEZLsFypoG5RTFamUC7BZ51nLWEAPqvFlophCMFklb+DJTYfT5WyogE
JPwhKLizlKi/4N0wTxzC5hyMz0cpm/esDVEF9t21h3mD9R1crcQQZ46GDrCflCxBlpz2DRBXMQ+9
m6eEsjMOXmrAQPQV9emyVzFMYY5DVu2ieGwaWuHiftF4MHJE7csFaLx/kSC9w0JCuEo1w3bWQqPg
2MnrvV7tn/e5IG6SvwMvyUQRQ74WomBK4AKp6JZT8ECdZBvj+V3nqJGi8ndpm3FAl0MXhjHkeUVD
YPo7zrFvrZzFU54NRO97vtu10p/wJ6SV4Uu7gJOSKaiom7ma8MLCeIxDdJt+J0vfD8/Pbw7DFRaJ
cIdDMAUQf2qFLxI9sFr2w5APCcX77nzaiUwAHpQ4zGj8+YnnlY/ybi4OWwjHgiFK9Y6g3ada39Ei
xLgXgr/S0u/6QMYNZ5l+w3MFP3Rg9D7fq5aql/eMGeAdGIKE1gw7Z34anpIc35+Iew59bvQgG2KY
yaTH0cZNX4jI1k+8zDNXvlAg4FhxX8uHcRncgW+5DJnA3Le0EWsag9oJ1aBYI9flwiaPB5yNZIxZ
toQrjgJHiLM/UT3n/4tfxvw6EziM8GeMvfuW2ccvXxSx+0Z2yKv2d6CYvGZPjiBmCzCYz2S3w7uA
/+QXiQ+CfxgXLhvUsN/AE3N+XulYvOkJvGe2Lq+b4g2cmvdnLzPsID6AV1xJwsWyMvliTIr4zhwu
iviyZs5RybsRN2HtqG+/A2f5rrQgTf5Sj40EGU78yPv/7OMpTnNAKKXzFo5JlSA8FJ7la18frIid
ZR5d8CGChgYcSwnM5TsssmvDryTvODSxMfTDnXhh4wsqyfnG4joVT1h1cTITrl78HsaRl3klhA2+
EXAxQ9sHK0XBwIc23V0wIWBxTOH9+OyXxN8s+93l7ir7ZUxU+IzSf1VgRgqFJdqZqXPZoSsKf81u
Gs/Fjyj2oAKLTT5Vo5ZL5pebZBJPQ65rsZxqQcKiFmjs7/GxtJc8X0SqRWevUB5DAkVZ2fJE+v9c
0HjSra7Ez66G23U4DZ1tLFCiSJAxMfxJ/Q1xGjpPI//eQaCF3MM/BYOBnx82e/BYdk45L5xL+L7s
2JGUsZ0Y71Da0ElW3u/Z5c+YB1C7LMNizwMK+GZITYQth2wYvo8fsmPzsxY0e6OUKNtZQwLfjyHl
I1lBKPxmEeP1n3Y73sjvBpYYCPjhcv66pME3A6uLgSgl2wr5bchPCZdg1uInLmEa/P+9IQs5YQ/F
3zKxLaQqMjeXmd3BSPkVhQ67XMO6zn5cZAgiQb8ZlpifPiFEAKyrlvu4PDh3f4WgkiMsFYcxy1es
ez55Sq/dWXNDZGKJveFFzKmE4R+z9fCzUnntfBF8f/HsWU7cqchyhil+KQfQERxneaBoIIDJghfC
tysTlMnMA3h10NHwclJn9EQSQvXciunF2S5PPzpzEtsyXJrPDip5PB9kSDF7wHdTKh3qVqfO8f5d
kzDcJqtzCemsR2FSeglOGcZXVUTxKDLqqD0V/LnSBg8MoGgu78auGNeunO6ATfgsPuAVpwLmf6Cd
Gimg9RoTDUxemjNiQ42/E5f5j1wf3oGOwVU4okAipBOcO5+P2p0Fijwglnwtyuc3E1d7GK8A3YZy
ZqRL8NnnmVkVwR7OjkODpy6qwQSFNauXtYonDTUv4vzIvpzZvf0BPqOQxWe+hIDbabBxBNdlr244
l0OuJPAkbzUKDwdgfX/hYe9vV0QKLtttitEo1SDsJZvQUjFq4gDgI2QyZEQ/Fb6d782IQNstUCr1
XBBw5wDRytDksUJHfUHRqa7UG1kJeyisUYL76fov3gYczwylRH4Ude9NUFzPzt/285439/kH+vUN
t4v/gAtRGd+v2RyaKZvQ2XQyiMCm8Vt3hTGgaJGh1PJmIcdhc1fbx2M2+8LgkzKIhNPyQoNxMzR3
iz2dEYdwdtEifleTivLWOq3X6QVEhdRHjIl5pZ3tOI5HO95ItnZTS+/a+uRrefVssZj2i+f3gHgY
LKMsYKlFTeO+iK8rJ2IUoM4emx89KIk9LJZolNcRliHCeEfCo8WbGiQ6wRbfkyVI8TxEW5LO3T+j
s2/jVXl2qbW4fejPg4wOXQ1RDBqJYAM9oFijGEXSCxULX544DcW/0Mi665tOX/plpci+6uDvL1h4
E+XWrT6M/UTYl9SStvpCPziewt2kia++Vyxr/BB6B8WoU6HfYGA7k9dAYc5KsiIwkbMUPsjsJPXz
ETDX3WRnV8GmHqiE6ClguAvScHpSgOuThRiLQc/8EIa+Zc+pVSkEOLk5OrvFst2zFN98eRhiLMLR
WHu7+zbz8fMIxIlbcKNXxA3UNOGYEEvOLhxTl1DD2Hd6bpmzkpaMQ1/M4eCXcH6xc0bYN1V8LxUm
qdCyvWwmLSWASM/jLuSaBdibYkMBnAYbE9/B5Sb/DakmYrK6IEHz4dMVCiIRjE2+2m9+/5F0ZsuK
IlsYfiIjFETklmQWUcH5hlC3grMCCvj0/WV19DnR1VXlVoHMXGv9UwZrs4TJ2ZUDwXcAonu1IfS+
jyWhnXyLO5suaCaUy/Fa+hmo0uNGRiQNdKtpRrh/z9+mTFYep+MXvITDGaJSoPIg5uDkW5iQXBN8
i2B7ItyCI29BcgWyb0tzMu4SDzrsuirRKySpTNY0Ihw9KN4Uc+L0OYEzDD3mnAmynpjLLe9s1q6D
5dX6DQ8C65s5vjYww8AvmMqMe/qMCpE9t8BbcfPdx82I2yALpt7+zU7BkIcHm/9zxSN/QrbGHecF
P+bA4HJRg1nz59Xm9kDMZD7tXbKQhBnDYULfP34QtfsS7MIYyQJngHGEgTOtAS1u5u2v3h7dKqd7
z5unb9M/MgeQS5Qzq+aAYctHhUU5lmSzuU/14sZyC+IhBCDCNppoMPAzWLpvRhfIkRktc9FaE5ID
0Ly6ynK+Ja7U88ycSzNNyuc3WvzMjqnHOFIdno1+zRYxnMeaHW44BE7iYe+q6I4UaN0BHcI4piSu
BP4ANMi7PcA8AiJv65DUklPbVO67b9/7cffq9D7cicYe3jaDbMmOX+ROR91CxMLy9a8ZOldkNZbL
5eS5ZAIHgi3519BfebqoZc6YzuB0Acpoprv1GJo11a6soh8Ox99THNHtvnrCjSmaYdyDaE/k95e2
cqk7JrnrHDk3On7VwoSR64bqEIAv7tjM3r4oozLM0Kw5FTbepdhwkxbYhZGXr/AnQr3JsfvCtanu
Od2OlAJTZmHN8hZzKUXNfmbHnOgjFpdr4I4h75BsHvAxhmGXOy/iqlccfmMpu5phHFqFsP/Xa6KA
iDDi6J8T9EERO+7d/cLjZeOjhIhLZK1ySIIiP/w4ykRfdOAtaIHcSHkMVL8/pfuBNhazq2BhyBtS
fptwcxDFQomLYdE+41J6V12c+Ls68oz6eYrAh2FTB+GnOv4GqNUgI1j9j7Cb5e7MQbvktJ9inu9+
nLbjdM8hYlUVCqb1i24k1T2CN4HSEAUhofWn/e9MTUeovz7VpGNY7Itq3OXg6Trl5tw7fnCayULN
mPbezpf+qJzq3UUPV68ahvYiowPT0cTmVvqlJvt36FJtUbMOZdk6QoJhzsmD3w93E+RHN3N7xeTr
h4Cmk2AY/Evwko0/THa6rjV0y5/YTrDc+rcu4sbEAuMqSO8Z9swQWFGZPzBBUmCoJGFYLYcYTFjB
P3mXbiaE0BKHwQkd7IoIqFELhuRd2qoUB6M1WcJFhgQCC5UQQnKPj2iGWC4Y+GfvraEFAyV5KLsf
PDbBviJL8HlvRVaTz7CuJpcLz7nZfj5vVoByC8boxy+8dNTTkLlwcEJf36xoSpgo+iXF+/14S+Z7
xcbJh8SwQbDF/EVloULseiWyc5l3xFEXpVOvC9wtN/rNjGpr9ZuRy9MTZiCacUAbi/2h1ZLTd09a
M5vQBTEtYTalrJLgvdmhL2qpOYi1wZJ06Ox+yx0MQGwwqe8KJH0D0+6ur+RFzLrrEkMovIhuTthQ
52MIj8RJhgaVFd5HOvacfByWALUxZxWTEqufdBaVnZ4XAzlYqK0eH09zaxKZygDrQkdhb9YXiIbJ
yyptjQDvq6fPGnLOoCS1UX2BDPXX9XOsJUszdh9a0G6gwHTu/vAzLlagU7Q+GmCJOHL6Tl/2Ge83
6Hp+TeSuEZXW/QkJ3b+ZX4XUEof5AY8+6zqzceKtxwpwjKfspFacXu5nOS37C7IeTAdTzF1obON0
+kJYSJ3tsj1d0US7romP5zsp+EIuFkYk+kk13C0qlkwTwkEi/afIW2fh9i32fl/uXU5ftMuJFk4w
5rDZ1Bj7et89HZuPUxMRf0BYzDutaYZC4N8dbzC3Y+/CZ86QRPGtIys06ZvlSqH2FGgOK05d6I19
htMGUw1EwDvGjCMo7ylDaT/FfsJX4XwkLtF0FL4xtUIH39rF2W6PYAV4TDGog815JBxXpWR0mYDC
ERGcAvcFY910SjZEhzwGToKF/PqI1VV0ecQIkbVwJl0U/6TYnEY7KkAvuQ3t1kzsjXlwQROkh8fb
OpSWrQqcN3BYm7W6+TG9xLZdtBrTX7CS9fADrZsZ3eeRtD/FR+lciQSFq5XByY3/ktuM0mOdiOQm
vHzsjUgPZz5qLXBslQYoOKmEr1O4uc6ZH45ys79K5HshvjRfcMq23meFxwhuKlRQ4uFSm26TU8eH
VDm0FRyNBOAqE9nvgjAvVUSEYzN2Ol4aM7jZBEmpJ5tOJixsbXv4XcbTAfnigqAUbQbkBMLWEzaY
3WgB5n4VSb06KXeTZHQmtNapXnlZTxCFUJqzE4pAkwylcAPQu7rxpMjzMipxnxjt1AWLjXkqsd4P
TDBI0yNoj1Gl9I7FSaK3GeJ+N4VFxckBVemPq8OUuIRhZBlPx7s7wQX38g3r9We/og/ebGAXZmSc
SPp5cXUxmhWnajFYnbomg2A2S8OaiYBZJH+Nq2s96P4YM3dH59zk8j2tBRPg3ylaCO9vWT2cCtRP
PKXt6xfXpsLWsU2zpRns7HZMUN+Ct72sZRugfyXy/vEnaxbcAYfj0eNAazSdKYzkvjYz6RlbEBw4
1TwxJg08HH+JmcAWRCZFMzqZU0xKuZ2kQxtSPbWFmEZJJ3nhkCVhElAEa+bYmUxo3ufz8aSGoUKB
fJmioP1hKvnyGXCMwc7w46ic27q4mOgW1XucsTIotyUti0NJFNhtEMjXxSNxwHbgIBeBIzVq949F
Zwq7ONFecS/jslSL5IVQ8bWlK+Cqf/YzQJRlqTNvfxxe1h0hLhzHytFLN3tafz955JFzOEAqnI/B
W/dynt+xlIp/9TpLfpKreCWdKhc8t8mPakQ11lAKL+A0wrSSgUvpilEW5j4f+755xR33h82YQcTo
spbZPfkDn7LO+LNeDfA0k75hF0H/emWwe1lN+9ZnDb8x9clrUt3qBOXLhVxNj3XzoiQjg8YmVt71
KiEimpRNcPEC3o2Uh4cwNrB4dbOUHZsUePYmeIEiEOFgfXseDyUr015Ebz/cfCkOAEQOGbzFa3hh
LHCxUWC3lckE/nHMTblsnRNk3BkXDUE3pCvsPIAzhcQD/mgHewIo/CXuMoN+8abrheObRTDT6IEr
JkZ9zOEGzg/pJu3VurED6fSARAJ9aQHxRPT00Saoh95AsTpwX2G47xgi/x42fwl/BK/7waAqn92H
h+/DvoFZ/ewa+m1uazB0IBLzT4WcX5Q1nflq85CeTOwl74AOhyoyO0I+lAUg4z2mopnAPAEpoBxp
zXFY/780bBgsQPuBtYOAkwpbT+5rhte6RHVxKdRRTnY3N8OaEpeTHKbM1fDqIq0sxAuKQCuWGmAK
6KqZrWHcgO6YH8WGUMtmZUxnJAOFwCB0zphgm6cnuyxUfTCfh5vGqQ21PUlA8Dy2LBd2gcz4shvm
Btcpio5cPNircDWxkQwE3oXqFAIveRTfjc7mP19yY2oz4SURErHoMyeeN1JgLbtRsJAdvcwR6MyN
6anL48hpx4aRiUUEL3hCPOospKkVhyychlEY8DShmXejiFZ8cOA6rlLnmP4duz4FZE9EQ2fR9eRK
yMBiEbLzT7DbyKQAmxRYhLiTGRgOvtDL02fEt8ocoi5NwC8F3ws4Kxhv5uPLEVAHINDNg++4EM+5
Gqyg1TKSJERZGnWlExhgxVJE6GxknkObJEHr1d7sIk6n3IwAyfkwi93/OQ9MKEoGQ5s3ztzkuZxO
NQEd/HBbv1Au1ayIq+NxKEVlyAOS4jVNAvT46etugCUZ2zQuiNFndEo4KTg6CDY3uXG3I0DSMAJ3
vYx5idwlkefyaRVPif8A+LBIQ8Mq0KiA7iFZpNbCW+w+t3NCjcJyvepKOL6zlN3/Lwgzvkru3TzE
KbPzhK3EH7zs09U5ieek8zaDZrfjGHpFxa55//1KR+/6t+6kedgVW59yXfRIVCwPqoRnutLIjEDE
b28M525o7m5x3zlPeREJcewyGuia/L3S61N7f/ZpMUPPn90dHXuBUb8zTtfFLvdAdgqUgJi+V7vB
g62iN46CDnNAxMg9Eq1d4+Hep1o+1jkvOrYWvFjCuErhAOnkcfZX+uW8KM0AOjzmPg4TQ4rrwjzP
NXfFIqytAkT4Ejf2/ev2M/c5QAlkqnwt9G1XosT+BkxrulEEm+3FJViy6M93igHeZvCLqEgo2s9T
dO44sXPDDZY6jgIdCFX+CwuWGsaJkrkGLI+hziUqvU617zxH109QfoJK3aQa6cfmhXPH4t8kVSOA
eUUGtcZAMq54XvXRQ8c1goYDKzQ2Y1oEBA5PRGEGl59yevBhz1W+ZvTeEDG4gXGzGk6a4Uu0w316
pvGa68qsACfEZw0rq6YqiJBLynOspkn6nGCYn5qBsYxeMvZGv1krEisZfv0+dKphhparwoSjQphV
VeFzuOcnvVRUn7j+253vR2xupq3eEs2t6gX42w9vmNweMsHEhKVuHThld7wLFOL2clPI/QQvA9s+
+y1k7BmapGqtKpsOFX4fgJ5rFMFVUUUO0mF+4+RdO6fHFT+dZb2fXU1r/eLwNkYywnWvDxnt4yvJ
mYEnCzUWmwxksjkB3/gfoXkURj7eGT+bxANiwOkyhlCuqr3amZK1Sfphd9x13qXPdp2av2UHJIQb
fiXvucRVrk2umAe/nQEbJ6qzCuGk6JpPVsXreHcSpo/N1e4MbSo/Op4hJ7FZYnhjhADZLY8+Nb4I
gjygtmqeTudik2WMs8VDcGYlfM/Zj6T1DnMFGkr8CLqE62H9yzCvdfJm9CkZBpjwjMh9UIN2aTCd
Qow/qa8Jw7kbAxUAa/QVrYfOcGAhM7kYMWqkrqt9R73HHKP6jRLDXiKWQ5+pTZCKAvJ/jgWYQiXo
DNCX4hvEe3BsuE6PaRHGE4LIXMuQBkXXKsTDgXAbQGbzYXhQn8GC4Bp6uWoiIMbkh2kpPF5cR4TB
1fpCrUEfzOyBBjOEpQgTtphfCmR22ARRoVOeEAlgUhrN+rr5RylmAdXyAH1OvBNyG9SJ732pOwUn
UGc+o4JeJExh7w65Biea7ZHOKKZnUaURe2Fvrx4TLKsiUV2UF6sh4zNZdkZDLq+XPx3Nv+s8Dl2Y
9v4Py1s2ONgUFtAJI3jHFoxvEeux17MXfxeLesIWOzPmJ+85LWSJEnizrBSzjhUIO1TmN3MVkidK
u3eB5mvCHyOcMHiGeEjB6DE/a2D0HWBXDEFRDrSGc6alsmke65Mxk5E5wyJIJChRMQaa+pg0QtIH
a3EZgmM3ObE3fVJkcBVdDcQE5TIQlX8/HkEaQMHAZy6OHx/0frCCmm4NzDNjsWvuYu26XbyTRQfD
XtPDEQ0jj3sn7LZjNDE4W7jg1mguPWz9Os4geZghKYoFZ7bWnWQI0cz8aavDERGMmDZi//jHWrmu
Fz/ESOiwDf8LXRHm3F20mTsksPIHTCmG+dbAYV70FOxpactxf2WabKrS2/gXgQ/pm+a36ULUw3XQ
CJp4aujI/ahFwqbvFOxgbF35YPTOXNYeYiX2K4ImkQrADWzNzZuHixHIOvouv8RjCDIezY4u50Uw
D/0UVpx0A5tm6PpqDHd/uaPyrlgvPCv3AH8pX71WR/bb4mlNMfKhO6SLEIevukX7Ajdifz6eAeVS
AEWa3A6QmIYjqXW8SPcHJwbfV2MMIc3+c/6x0HQgIy+sMMTEEOkERirMaM591oUZUGecN3JuY7Df
d+zde35+TVBHouTJzsBae0DgnInScLFuT0jdPi7DVk5IgsNyd1/+zJr6jLYYMQgOtY5sYwgiN1+E
vV28dbfnKj9fN2seMJ/metJB1GABzCoa3vWQD7Dpo7q0Ps8RwqcDPcKHaXTxZfIoWRtdX8F2EcVV
Qqw7BPklbgIPyVd7MY8GvKW9p5A25+O1NBlH1d9nIu78wnSZLlmvCwD0xsSK7zKcQwwAVewNGQUV
yW/k9EzHGjUTeCS5e+qn9HgjeEHsT1jDrPvBeDy5M++WMKf2tJ4Lwq+k1flYcTVzqc7/7nsIz1OK
nlGSzD6rv0GMwjZMj6hBtiAtw5YB+79pBJwClFxvMe4TM0cUcJ+rpVpYnp23TC5BtToAuhdzStmJ
P6d28W4l6TDBi8oACamZXcL+pKWnE7fBOuNAoh4r495n555fQ6hNqKKuwY1AKI2T0O727efQ16C0
IKkt10i2Coq87C4+Fk7Qmx7KN+w7cTtDEXcNdJyrCkdhFGQAVeddvy3Xrw+TH1s58AdFu9XL8Nz/
+5S2qnFl0LIem8ELQZbXBG+FEreLDVofMKI3G/YpywnymzSNYr04gBWIlK/e5okFpzFddXuW3oO4
cazr5JoGgye+CKiPgTcz9BvkQR7hyMvpJ2lW/X2q4l1kvQwWY9VfT9leMt3mIg0rYezolzDq3uSM
u+h5sUxIBx4SLnF8qD6LAniHMc1cEh4/Mxpj4bsvb4VPJbZBWDaJrhwJsxJHaLTR0A865i8V3a89
+DBLBQQFr3iNSGEnzF4AnPYv9vHBX+g6TCyPrz2ESoZK8w8mit5Ri5S/Q/yEGSdpL8fjQRcrRn8r
zNIOrPYVQhnUVRgDLI7Z2BBVoEymqYO5AzYpIj5moeT3hL8Wq7KK2c8UoieOkrzd++td2jgljHbz
y1dQcr0+rQAFttCftssAj3E/4CMAbf7wDbudvrxvUGASbnfL4EIL3voamUJF/KsW916YpViVGSly
p1uMS05Wzzqv1WPFjS8MaJAWR8/Aagdh0eGh/c4bFO5KfjWPkP+mX4ibSlLXTCffF1djIghzkfbZ
0uuwgKIG74H9vLMAc0RXtoOF13qzE/DlLI2ZniTMRdiymX0x97y7fVot8flslK+n39aDz6Z5MB8b
pZJiBt4zL2u/uY8RxCPnc0DEwH2AmPSvM8dSeTvUnO3kHTBskxq39CFeGOQg28tvMzw1kVvor5Xe
ZTgMZBradiWYsOEO5lIENgfw38rqzFW4ETUjtRNCzVoOOG6uJ4KptnUZsgMp9ntOxz4O8Xb5y4tE
0pbq2RU5CTQ2sxzP+zAXs4zpojHiY2TbOLUATyogirtmvVH5nR1ESizrvpUzKukKrtUDEQcGO8gO
vpJIYfrsSNXQaXX7nQVA8RWuu4QkXmzeRyWjTe5Ywz7en5OKZ67XxOqP81XbgjDHksoJ3PYFujAn
QGOEETAZg0ZTstBfJ8bK+RJ3C7xl4SujTh5jQlyaUeMCMH/Hwv6E4E0bvJUW8hzBHzNcIWUxcXne
LFRbMCv0/l6V9XeadT2aySHnSbAoHhYDx3SdfQJy35nZfs0Nx0eaMWdhTZ29oEt5kzmK6lPxnOAJ
yhp2lmHUZvV7+xb7fOpMM/hG/Jjh00TLOr5Fqdmy/f8yLKkPAEYDVDxEMLoYnLSZ00ckVIgLZLxG
Yoy1/R0yfrIefQ/9D/N82MQu2jcwG4Nj5E2LRvWIZ4KRwlQEofexPSTAS9QL+CEyWeQuIIQcQjyA
yEgAdtaZQlzOCFm5rzBM9l8ccLbSBfBtQpI9N9aYChBP3GlGIKFujZsD46v1Ek0vXNiG8K4MA/jr
Ej116TFszFzEyISpYEPO/o0Bg9nmYv1QrIYBC34vxtAkxvhnUpqCIDLQKbxfzwJc3U4elK00V2DN
EvKdj63bmpkDMz9YXzA5oC2ciuPteHqJSyDS0QL8kMFCcp6cIPVbY87J7bNyth2G6g3YT9vM+jfV
nBcJ+tRMqJp/vv5N0N1wNlQYAWFdhar087D/ze3lYkqn8VSzL1fwBQ26NRieuAydJ+U2tmrBXbiD
j6fgIpvikmEjV+ew6BwPoXITq/daF0Y/GBTB7+xPO7tWI+b37VedUO0GU/88k6wcMsn/CJp2a2NM
zTmE+o9k422acfdvuqrXfR5ujgFmi6GGfptZAM/jy2QBEDj/rkdh61xxMzNJHbjLIfnnYrMMuGcQ
zmGqoaeYgvlBTze3SjCeaCM/VqM4XCGmHEpeJZMd1w4eQVLvT++ePcus5LdY4Cb8J/Kz2Lz1PStH
W7fGOKrsDNE33jet+R7ufhfvdXe1rlu20ffnl/VI1UZFGTci7WxzfBeu/ZhZyqU363SDHLHW13r3
SHqyqzOzxIq41xebTWaY7w7iG/aWojp+yLyH/dBdaOBkH245YtrZDz8dnRQyjKq558CRqcDOhl3g
+IvLgyy64WLl1tGBAjkQPqU3h+Xk35Y0n7ffcffpwF1AG1BoLrsidEgsrflRGLA00sGUFQMWIkGO
p6uuYsmuCnoyYAAfYYmts/FKHiBUQsuR5DLJeURgKaH6f8SdysTwhEsOJv8UQP+wzqRASG56ro+P
2P9UsGbk+NcjEt2LJcmasC9QyDSjCfo94GbMjjWSqKblZdRKrQNP1u3pgb3CFkVzfV/Mh7WMC/DZ
/rckeLyCLOO9JB2i2b8Fn7Q3+tRjGWGqjrpAtIFPEgKlYAKKj4jv4vCbme3PwYo4HPmukoF0kVzE
EYuruDjtGNweG6/XN9hi+2mlDEqo0SSITFHlnVFeUSLGRu7AgmI2e4k69FkDNfFjqkwfTh+XHYwH
DklDDZAFcPh/Hkg2RIYHel2HQpS9n91Gwb7EreG48hqUe7A0aWrQ5vGHEXUz9fCgFessNsxrnEGU
x9PgMUTGTxgW7TCVNr4DH/z3ihAiCx7Hsk5U/l4lC4zm1S0vEajxXTpO87DAV+l4sZ/6dxcjKbtz
55PwUZR+9OZEQt1qZeTr4Xgx0WVMEuFD89SKB7IVw+ZucjyDjw3vsi5AB3xGznQEwZPPHDC8Qsmh
h9BvjMzs3kDfCIThOsGqTTdyyMtjtcXO/DLJ2TVgBBdgZf1IR+z52BkZw4A3ItqoS7fdS+XH5YzL
NXe4uYt/Dy8jYcav0Ae+7H5sRORpyjfmz85HJkzRsRPHXEEpLwDgvkJbt+Tzl3EkcEqeTUm7G2KK
TQRTz6IPqfGNJonOetp3aaOAl6nZhaotkRHE+1NOiWxUY/dstnD9ePD3c3ii422Tuao8T3vETTp7
nMN4RqbblkRac/2TBKIfWHTWWAAuEHwQ8VAhDK2DrHvKtfsAKtf4mJnc0+RTkjaBvEBTRuE24ALF
0ba6mV1VvG/OoPABxtEvXnv8wWXZOunkScEMSk5K6S05azG2tbX1IuEyw8wUXZGx/QlqVhxCMdOB
fx4Tbm7pqa3ofiM2bPqhnAgWDzZwv6fMGB5G3x0mzzR4Ie1vypsSEIn2Zte52/3WQcD0MCM21R/5
oLSjUwUMyWflkYzhSNKNyW7KnAwNk5MO/M9Bprnj0YmkQeYwFAPnrlIOvGCjM/7+AKGJ3ikK++tq
ifDPpWWQsEAfQcH093D75zjFe4QzP0RK1ptVl9W5xaJVGAx7cIySnJwuz0PH1qOcNI+uOu1PMR5G
6EpI8IHynv8xphCb4fr8d7t5YBZ4yTlgr3s5lAZ5y70dOH4yxMOCefamov3eMJX9mUERCDQO+OV6
ySLoDZjpz3TrlJCOod2tzW23Yd4yrt9E2fxz+X8DiPJd8Qh0TcHIhb6pdeDbpauQRBtGfTBKTpBz
qEXkuMSCHWHM+hAp8Epigj84DAprY9I3wLmk9OfEekyMZlIOvN9LrL6Fc1XFKiSvx3zwLifEFZGE
BepD3VuSLKC5BFXeKMbemP6KzhjXYro1Bumva7Ai5B7dg6gPHbBtpicJCqywlJmbbvgr4k4DTVeE
8kdsJAuyiYYjnIu2lQh+9uY85+M6BygwCm1aITscgnJQDgybhoTMuFwXp0ZkivUMYT4hJ7dWw4QP
AC+TQcWAiWoUPk4rXtjytKwG9Mi4OlHYpPbHUVsvPyngglhKMN8oLc39EXTAaP51UjA2IQW2Nhl0
GI+lccPSfK9LBiF+djVFR77X7PvVwdOh3dNYnZ3em12sQXyx4MGoO7JhkPbbn4ejjktnJTjSZa2q
rFf6FikZzZc5NSh7zNWTAji62Tu+v+6uvmCFy1/h9NyLrPjsDU9NkNuFEJs8DsMetUPFtIU3wKHB
w0B+l0HEgecx3PWwIKGXUaRfyRe+CUq3KevYDkQwG2kWsL1EAOsRDsqZJQog8I250hc0c/zoiG5u
s7JF7SUAhjxwg+i6xxg27m677idYpgJcotgGNw9i5y+eKpP3QYZK2CZk1eWLNlc3R17hBhGEDZP3
9GZnFY5lA8/UmKbYf9zE0vNKQGcefiAu1KHT29jwGUXQbD1FACWF5do6qzvmb5MwEDOFI4FoeFGO
KNR5lQN7ZwdosNwwWGAphnffFkEB1F+4O5sHcQvLhys6TDY/CKjB7DM6W1IVFK2q0ybyTvr8D3n5
+Oz8lZ4+nXlBNc7BJU9/SsxKA5Z5+hHAp/CWzVRjPkcxaxXEuC5VbgB12GgGVwANt3mfVrtqBzL5
LZ23Dx1u3g2zP/67ZS5k6XeLu49fK6NIM5wyHSPpkIdxE70iHF90yAXW6nBQ796h55r+HolGHB+m
bBY2OD7M67AJ2IwEQOttcWpH+DGOrNnTsxhig78BFahj194J76QYVrmfJdEONGyahV9U35YLNjux
d3SKp8/qFETCnrIarPi1lycmf26bdpJ89vg2urM3lgNwZ4HO7Q5QWGAzcYHQVpIapgv5HgCJL1nU
w8mA1Zubi+gWhWE74dr3J3bkCXpSlE1WIoAL4TnAaIC1sdDfpoii8B6G9g7khXvOZW25HYjQghle
iOJPATS7ieRusa+gVFWem/MgTvu0aTZUD06bX/Ax2EIJKrFJHdjgFwj2DR+PYQOAECSqGEIOJ348
peZeISj+8pJ+kpNpQuk+nMNwNVTsDfvY6roQ2ua8yUQOcC+RiChywatHHptqxE2qOD0oUgNoeDBd
GhNO+BEuuBV/OmasC/jM9SQiScwkgYh9UhM6GdiS9Rf7APqh45uXu08vQv1trQYEU5sMvNjTrnM7
KGjnL6wI+zwXsFF+iZZ02Cxt7GdeJk/iyYOWBjcLIGkVou9lU4A8O2ddtn+QnFwbboI2H4ng7S88
j9nfy0oZQNm9hKsuNkQTQTJ5meKPW0kzO1v2QT98KOSsVHZ5pkYBST0Lz7Ce+zv0VngBXS9orV2w
8H4D7mkFamvSW5NPdLOh/ueeGV5Wof21BbOIILmIWb2C7/MBO3m57CLcoeHkYXJnF8l9glM0ffIZ
VMa0hesO/uL27+OshmbEYqrNYGGzqA2XRCnBI3wTxQOetQEGTUIPgNQusDfTZsZrd4nwbq7mQ3K3
hwZwxfntfnTGo0jvxagkB4tBLuPuw/oxh+I7oFkdFJLdrRH+k3A3AZuBeZXRvXa+i7NVuScWOxQ4
JhREJpe5pO6AzJkSlx0A4vIrhX/dIfT86/3TLm1rOSp1uCKXBYJ+TZweC+juNq0g5uNkWd5H0wt0
GofjLcIKsouWDqtF8H2NmnyuP9wdFj0AUPFbs0Fh9a5nnPS3eETX6U1xe7+tAf/bAjKVqNyj1wf8
AheuQ/U5OhdYk0/Uaq9h9yZZ7j0bHM04kSEFn5BhfZ9jumtlm/Nf9YnBMbV60TxPZTF/0ZlT6nev
iz6EahZHCKCqOGCfRde/4gKJETm+UEG1pAohh9pcgKEB8EDNYXoMeCe0FHnhJ0M06zfM07AinucS
toJLMIyvFRhpcEdRx60579lDYQI9hMWOkEb/QqPrvpu7jHVrMXu+CE/9cIrIfYw9GYGD6bqau4n6
rMXXzYI3faEbbq4zbCumw1BjFL9JUX1LuIXGCMlwNp5yZvcJAtwxZOUYbv/cK1sc11wPdn0OMdMb
xokI2IW+to1VfWR/1tCszsxmHNjHV5w4gTkwTSlhmOCUppFZCBeecSp79X0apRObzeXqc1LerQI/
lEhBxrJbGQx8aipcTtc2MhAJfCitVlkhFzXg0xmAWLdMClnYczm0jImCL9ttW72XLebkeLVsbuqm
fG2yghvMk/HdUf4hXkcTCVzsQrntocMnMLHsRsMO82QsrSdt6Ve7jlvz9bEp6mH3KdpQGXqpytId
nHm8cNp4WNEV6e4bUSkD6iFeHXNgj14V8sGpmXNXA32bpzA2nhKwf7YYM5kb/eoN1iBngPqDGJRL
wt2xETzZqs50836lj7QngkiweKIM/Wc4nDDjelNjmUISg7mJXQcIlOoua1fd4Z7yQiHuh+HoD3P7
/aM3/jzwcnajcgq0xRVo7PaDfdd8aOBwYir57gGSrz6BhpWBOE9b8Cf5ZL83wSPqaCY0FPV5BHJP
B4ebvh6sLzevwOKQYDG+d2cwinQ6IQlUYzuphnyya/+UHpod1RS/eqmbHDIDBSzAvUaSOP8xhL37
/jNe+MZYnz4w082rXtOSXz3SKMSEyI52VFZMagpYDKDVKomY5P6QLPMEGn5Jl8QeMkHBR8HRqQr5
HlhicbrYdfgasKe6tx0ViCw0hyr9I9UpZT1QMMYlcENfDxdug0ozASvgeheXbA1nsctPbZ1wBZ5F
HCW1PSNEtMKuWpNK9FbMtLQzDCOxTqaz4g1vSZid43ADQpcWJKxdHvaHObs6GCmt02LsJ02QSpt6
p+t0+dgFlAEyVE9wMMSt63N7OEgvP+EWmtNXhe7ySLISoA3gt1p67F+dEmkCf+uaTgqdbkhtzfTQ
meFIx3YT6tdVJxu/lqGkRUKiyqMPJP9zjBCMEstG8Qv7R7cquzcY3TN3VVsDw7xh9erz9Wzu3Q/v
R/6S+eGT3pxvFfP6PFo1XIh7OtEo32gLn8QxlejqD8XV+0Kws+AdqxdclTGE8AvIzQVaEQJQ0jEG
xN01+A9/J2SoM4dH8gQYLbxebbHIzzjQ8uX4VZ2Ou+X6PPQvyoxslT42gO/r9jYYMVerbObZH/cB
LidvF6a20xxfTY0DF2JYSPwbK5xMh4YGSpXBvPQ7tL06ISTzjNk94hjAGGO8YXg/INNjhAXytXXq
Dy8PH49RSbP8gVFtZ1rcIdRiwuHM5x66BbyBLI83vASLXAKU8X9UFDY0bZbl9rt1sCF8X0KatBb0
iyvS8jgwoL2ESsWBfV3Rr/JdlXJdk0OMTxrDifhBZdYS9Y3vzsooQ4nBgasZqHiWPd5PbbbNY3TJ
WHAUeBdCa7Pd6nuiMGGMTuQmG0s2rrDys5ofUWghFRRQTKnAAx0VEIIhNpCvVVfjw5tZJyOL05Pn
cLCGVekkiQGF4empCR8s02wtltImUQGWXxJdmXT/VAI7+lenubtXEimMAP633l9/ygCoGzUiUCO+
u2Xwq/GDt3IMfFos5leqC2JXHyoccshYKxyj9ZhOdhsmhPAuWMC2gQYfW8++g58Sv0OH2mIj8JWf
lRloB79caLoF9loCESJSxk8vbDOLwqa8Os8D9racLJ2by2/kF6+d3NW4VKKf4ndrd6BaEN3qzRl9
WC1+yGe4T57yQCRLVI4gcQ9PrP55VFcW8BgYB0qGH16ZjMLAai5u+p0BYPdAjSvJCL/twUifjUsJ
Oej4Bqb+U7y00Aj+83SsvFQDH1Nzh/o0O2ZoDr4x6hs83iaXWUbuUCoyfLXOzpVl7bMpEz/RuI1q
qoRsb/T52fmMLuOiFiriGvO3yVat25sOom6cv7Y12x51LOf7fzSd15LiypaGn0gRyIDErbzBe7gh
CieHESDknv582TtO7Jme6e7qKhBS5srfHqP2aN3HLYo3jkPLAuyMx2dXLdRrwzyzQJSd8g1TISUm
g0a/lodybOBCHNrJuMc2SxzxXp8BNoxzU5/2V8b6S/lcf5lu24GtjxC8xSea5jkocBDpYSh0Bi4H
LnO0bs1b357HjFzAyfYjevsEN9jzZSwOpKILdDdNHd19unCWZO8cLwCPPUSjm8yLT/kJxUp/VfJO
6znPAG9Uoq2LuvreoSXamDNsD3ujcugtPnZ5hpR1fyEBNVEmga+5DVWty+7SLpBAr9RLkTn1vNon
I31FdANNfI50MRrUwDk6zFP5Ymbjs7bK/edu6Si/3fpGFrwO6tSb1beSHBA9SFb5RhurwRcUTknc
F6J6nN6qn04/46i4ItYrqaBcv2bp7AdaonpQ473de/VDYslRVvvOGNCRJb+QgqLg0dxGJPC6GtNG
SKgNYRC923tDgi21G0ty/vz49guHKRduQGEDOmwInHIvBTX24WUbZd4j0oUcR3abEUdmK++8GqQW
sRdRiyASnfDy/Tzw8iiOXpMvpPyExP9xRyxjShIDygkRX8F9NcRLS/QgSDcRuDOdfEeZATZiV9El
8pZ42dWO/AWUZR9Ma21nEhcNUHi8ZGrwAeUdTlIM7ftkugKMr90fscCpAYSvn5+MghfEv1QuMYd/
ZevDeGyYfGfEaNvYnsv7B8Vy3nFCPM0B0Ku+UJc8+KIEWqeBB/WVbLGXtF5GfcrikU6gH1T8VSIz
D+af2DOHn4SdBnrr6eaSaXCcuXWbzO/G90Oe7rNDIWbVbD44cZoOc2LyTRIvE4K4zHY07DPY9Oet
yyJD8LuSceSgng0jBLoVYvePqz412d8MQxO2KSRHySSeEVq30PnQFPZb9Ipsh/dJMuHAOpjqYyMd
Kct2yiIDZw0jXpAC6RuE4XG9npL1HpO8vpWFkmJBAdBG2h1DeG6W3flPJJnxaNbzonCUS286EPGZ
kRp22CgZ2IR0iDkCe484Hz43JbsXQInoSU05kAtbF1GfCEkJPwciQ2yqkxeuLUtygc1u/t2BvFEx
4Q85xsDmbjk6w0+wORODjG0udhY6FsD3lT4BOx3ri/6EcYNjD2BAux+sNMrM8P2sKDob/1z2Pw4/
VKH/7Am6HGEWZ/HQ3Hakbjp0mQ1mXf7IXCABwg9jhJ+ZjJiJVAXztSAIyuZOuWoM4NkEiBB9Jv9B
2YJBJq53ZZByzgZMgTIT1fA4nEaCqsGrwmsf2OS1BfmajtKo4U8hsiPNfuzYV3bsMZzMh06aOfHo
66ILc0paR1b37YDzJs4LmyBNtz1ztPG5KkCT2iX25AezkAjr0i7GCGOWOT0Y3uFrBjMiEtUwD7Zn
fvyartXqdGRVjQas6+g2CJNYQWKukJ5p1GLAUXS+TjtzaeVzgbWn4+dWB69kTBlpK+KyUW9oyyep
Wx+684RVcHb0dYcKBpIGaHAjehO2LCfPICWwAe1EQUs0usCcchLiC+GNC1xFPKtb2oLCN6ETX5MY
6OFyxzAqLH8EXrCiirCO6vQaC7uRqIiOnaMtTQQhxreJXlBRvzXfxBdJXQIQOvoEJdB1gamUL+D8
5S3Oi8W0dQJcpsR8yb78j2oSnBHLnnU6NSvdRRrEIiASBURC167n7Rp3I1KT4IxiCGPibaxy+ju8
58kO3B296Yj+VKtbyaNyRfwNaP4KHuvQUa/d2J17SAh5giSBxYqOdnzVZkRBnMRt+CXbyisjg0tE
4Avpuz1Ujr4mEiUJJqz8PsuTj8EXc7OE5ZEnGDehjT8dYxT0BpXbFtWuXNyxECjw1aQc0G8qXjqZ
Eg5skUVjI2QJL4V7nxGGJARpcp/ivIN2Ezbjyj24SNZUu7OVsBaWXVgXyHzSQN2UOkHMoWgS+sRW
ZKjZYI79mCuaX5sTlwvvKYZRZnjz9KQERPxWEIOEN2RTAjPG4E4knNz5aEXpIVozitu5mfAmfyl9
4CdhhBR6Ery/6Ci8wD3suNVOvDWHzErNcoX7F/wd8oxDM5Ys+LwC/2BJ9ASklLO4nk44xzzCQOB3
iJHh/iJCjTwf9+glM4Qwlrhc71Dmnf/WhDGSHsITKmzOwoksGpBlXGW6iw129KQl9eeIamk+eQvl
QcVGfuANURMXcCNOg1ntnkEiLRBxap60a7umflV0TTxnOtuIbm7mLTAOyYJmg7F/wPXdAA7r5nSw
if0DDYf2e0GQibkbOGgjuAD06SyGZjLTkHKyMudO+yePiNok/YvR3Vb44wU3gXkVDklAOeYIlykM
I5H4gv/ar/nJChrm2xq8Azmu/RByiSSgep3XgRL4XyEmTy0rjFil4JBnV1HdDukJ8gQKgQ6CK8v7
dB7Oie0U6lXibXBj27ztL/8RDxEiqjV17jgGmqW8xUsiHliifIj00V0OQEvJ+Zwqczbqh5ykoKR5
xvihzhoxq1i61lDZqk1OTUh9FSEoqzdWZiG6JvH66C4Eewh4zMpJUR2j9RriFnezuM+5dafcxf9d
BoOHA6/lbmCeG/6O2BbGAIfibQ9UlHAnCqVYzan9JtVOPPLiHiT6kKZnDU8y2alexTcNYeGdJ7df
3yWhH5ey8Cmz5Klc05N4TsST1fk/rgtHfUBXSkYcYtDlxRWpK9IpbYnf0dIIrZNdGEaxhKMYYAik
K8P52L1wzH0u8g8CfbKVQ+++/WwRSqjst+eF0CUT+g+ahPSDn+ZeBwGtvYvfjs0PhcXqi0oagpwQ
PQ2itvAYynukdVWXgtH5i/pfWI2LaqPtMWHVTCkPOKxtr/Khh9Nx+Y3wPKIMgXnW+Gd9r8eff7Qp
2yAOMm9AX/rdSh4QC83inKCuqEHYhLA3lg4PPNvyqOgCdIG043AKQaJ61Kc9/e+jL0tSibkiDZEO
s+FfikX0C6GzLQxry5nG2RYAtpmAivO+2IxH2ZHVDW2f6YngEGAUbxlTQUcpqPmCl5LHQ9gwUi/e
LlmsW/9luNkVPH3ZNdYP1cYhITkElU2MjPo2H7wA8osx4L60Qo+RRqDMVe3hrjlDLI+Go8HQvgC8
k/49z9YdGJ6j8iP3CZoE0E9fGpF6sbhDm6TTZRY+XM3PBye02xroA724kyHCV4Te7By9KSBa9XAe
o9fQnJFMnJBibBXJ1Lhcv7QeU5m9RU0RzxeMGRDuKRO3yayRnV2d7ar2SGsmXEnEPCG24N5YB9Nq
hjmOhzJGzGHzly7dqzkLHKtNbk6NvzH+WvLauI8SHntRjU71z2RKYxZALlv3e/5Dh/fwD1RFIVH6
Hk5cAZYIPNU9AI4xKU/I9zlEZNy+CVq9ORTgpzaLszKv5RARLa3kHE6cvgKVzdFEQ5HBxtXYpKcA
PruXW++0rMt/Q2XM6giK/OEhRW+7H84QsXytG8qnzc8aU9mVsKL3kR40wNDiDZzoCxUCJ8QMSP4J
dCCHHNW6CKA6MO75Je7GiiV9WLsxKGlQ7Kfvw0qsEpggpQkrE/FCR5K/YL6PNuoaJFjpnFpZ73dF
avI4TKulGOh+WHAsRKHuaSVs5ND67EnGfkEKRWm6v/nQVURYMZrAyLgSZEWsh0GRJjtMnIQiKoiV
h+WM3Vjw6ynNndQ6s2O+RGRqeuWRYeFBVo/JeAimXlqakLUR782azv0SCrHLd12I/HF02BxFEMWw
Xdo5uBozRlujg6AxnI3aPfH/dSHRZSJaSoQkre7w02h0+BSxlJ7IWmKukc2asHs+cz7sSrFV98GW
iLayQZ/2LtiLRPRDeTmGQ05TwldRuZCxR7Ru8V+R4gT4OphLR+8/Mke8OELrgrv5+jsMo3JWXOJI
T5w6pxlR7CZsNaX/ETdhB7La2nfVIWJBNUVCiVtyTz4JrU7dBkOKJQRGYbLk0uSEwLjdViZIi3iv
3yGmhSC3TnVuf9f/JhTipTwcjyi7PxEqkQUXOHPJ2Noy3xOAwvSf8Aw0PrQWQQ8p/+g4k6PTwwGD
DxUWPN49HwLq7k9HYAJ+EbeYNcuvxS7PsyOBm5M6Jn4UZLkgxjofHTkOxh9DJOl2U+REpFcQCoHd
McP2yBAxpXlZSIme3J56aTKjFAkZDI6YEtYiy2vQ0hnMLoEGhvwuJio+iIWxIQSfx2ee2cf9m79+
M/DpPTF1eXcEuSLx2XuPU9H9oZ5Q8W/xnmdTsruh09EmUU18pQ3xjMz0fPRZPUYphF02AjQtOtQi
oGHXgXYGzDOmaBaoNcSITVRASRTD5jhNFrX9nCh9J26j5rf4YZQaLAYcwOAHYLRJrQ0TZb6HSxze
l5WCnpOEA0qD1kD7Gi2ZGpDmXjsjUniD5iHv7gKjIBeBwMr+WQJIIybIsGik6wW9M5BcAU7ZuiCW
Duxt0XcbBkA4eDqRnxE4Yhf2Pr4hua04RJaIuZTbWzuX+bKQVw0qx+J5SYbb6rfWaaNbSZ9FTmPa
w/h7Zj5IVivNO5q+wJiHqveVAq0cfzit0sr+Wms9asX6Q1qlPxX7vuSl1fxICtta1dkkt/qCjoo+
OsIqQIWu8yX67/arnDqjg9o2ZuwpRwthgjwI4QyqqCddNYmKCrOPvQk19qI6MfLzvwiTqIBsuCsf
13fCDIusjjWZJQc/LHFzbkaGXvnhg767NfcNQX1iWmTdmLd0iR1KySLxnCcbsevvjlLWSlurXDYX
Fl4Hql5hmAXsoAtJ2dyBOK3G3T3LsLTvP2uXMSsyHVc2UmKvwhOusqA8x6sHa8RXCMbzq7L/ytEb
QRepJCL8nCIIcYp9pR4yxi3BD/EKE94OFiG+4CdLERG9Vtj6jCMszD0PmhuYNseX1xUzwpfnhyM7
AtsWxr/d6a2VZ6PqV9ikc1HAYsYvtwTV3191MiOsAW4evJwMOgmuK5cWiJSoSwstO2dWRjt78fER
l/B8CWWNKc3hPddhQYrB+oLJTH6N5thGwz8c+Iv4h1Hx+xW9x42V/AFu0jy3bRzDPO72SGIQTXmZ
IfgoQuFvBMPcihZDl9uLHUZJ7zXaplgaAOhH5O8MzNfoQ54225T9Mvgtnh5QwykBG+l7Xsrzr41s
CQuQMbqfrumaMubqxDhmmAuC3szzFmwatgZGEObQzPANjwcogd/mshct10YUTtrRHrgBvFhura+N
nmk2GA0tRfI+tMJ74MmAV0sovof/klHpbBiUwtLxAJGRzeTAJo48eZMZsi1uW4ds+0fiiLJzUwAU
MsqiujBncouEXzh+ZK8BweCt9Wl5sf5UBze+lbGA3OdUF1FEwPdzNSYB4nDMlq6HxMv8hHFMWxVk
wgOT6QollY7E8DPRUtqLwRN4bTbk6Ctfp3wpyu3j7nGk+nXxRBBmDgy/HjXOMVsPqLrTCG7EXLbC
+knIHb9gAdrliq3tFC69tnn2AcE7IYmDkCgYSH4oyzT+HnCQKhW74C9wSvApKoB7oyH34R6I3/jM
i56vQHvRjJuQPSfYLAynqS2V3G9UVc65I4u/wXCNCiyTx48Vaxs9XNC0VZ/uqwLtwkDF5Au4c5zW
rAMq1luT4gLVy/6U3TMZN9JMvuGctYR8qvR+b+d8pFADMxWosh7zzxLFIwCHPP5JX7dhm/DKFDwX
D9tDT/N0oIlbCBSoGV58fw1Hj+VgJI0bAB8+Ibxmfv/w/djh/i/h6majvhIa350xvf/hN/U0l/CY
6Oi81KDD7aRyAnqTDTwvX7NYaGDkjwuvA2UUz2JoUmsEZ6N2jPaC2rpLDnSPETswJ4+v87nxT7gH
hq0FpQZbhvTwBYltik4QbRfvtVE3RhnpMHBLra+TTIslXoH3JQhGJ6GBxLwNLI4u8tFf9Ac+3uM7
suGPW91k8jHgvVB+EkRqdf3oufk4KNiMt62gENO9VHN6pfcRzqTwZ3jaO1ChIWq730LNrvPR/UZW
5btY4XXK/vDKKdjPrrVPxN6fMpdV2xiX2Jh2r6eXVEi48SGkQYcThKMMMwmHlF6kLLSF4WgTUH0e
tw8rBI9uGqgHxucGOx3LKE9u7WaTfJX5ePCIYMfgoJNKQzcW8QpP5LXkdgYtvC6ghj3Y7on57TsQ
YhQ3kA/QX6se5A131a+fIHbJHku8E1iG9bF8gFpEX0WNGKxIpO32fxrtKvF9qiADfkxzJH6GXR3q
E8VzCtA/g7EacApx6G14ng2wkvGX5gK7GQEnZxz/7nAT4LFol9fQVQ8zRs82HPdZn3OPHegnGDll
13P3SMmr2HohdOmHYJVzYyTOXcHnEdCG+n1hgLAec2CCjuwtzUob5z2wn0aY7GoPBm5V9RFDeFLs
JdhjBwR+45Ifs2zvapq7gkEIEv690eF91s990Yd+9MSxWUUZSt8uLN6PwHeqggXWLrTUucOEyiA6
sJQXrd5Bs1SZWpWrdtVd5nWO7deYQhTOlw9ETEhZw8IhDWVeyR73K3do8oTU+udQIxCJrc18nYER
2UjVKFej95WlkWLfwi5PjDunD9qlOqx6YTvtEe0Gk4vKVTiY2No6Ai2t777zcCIt64//7Luhdqfk
yal64/acBk1I4RTnLH408s6RKCT0nBhN1QSNbEn/HS46lpEnyxWqh/cbEmoBCXqn5yVg/Yagg2Am
YHhUgtOT+EHDTuk1UP5fzDaten0kiy+zDDBJvpQOLPdvSFQ4dBbDryPPebPY0IZjSMp9A5rJ7JFs
KdPuZgAYtx7d5HJoLEFUXThFK12nUvA6w+plG4yx/Pi3Xc9g70z61FK4bLdlVf6aiOLAJ6ZfF9RD
IBXAKBCGR7+eESs/ZmcAniWAmIRhyuBwoOkiKj94OGDzykpfcOoBVO1P4sMXczHZPhmGHCHWxmRB
B8UnUn577Yi10CpPIMBsWD1gnym+Cottz9dm5NeZ28/DYZHoWpZmHmay62SUY8i0GmdwLrCVwuPu
ZcSzTw7fzdNGowK4XQd0+G110g1JIyZNgmO6rfmc11sKRMevqfqzH9MkjJfZVdCua2OBXmb83iZj
Do1CzEekevRZ1EFO4gv5CJPmb8iHiHoGIOZSTJ6TAeELsPj8j8zwC8vFKZKgXA7MHBz/eBd8OChP
/+Qb/6ePqqeh4WH1WPVsg4UUpVOGm2kDFgRc+Qaq+ZlhviONAwqpbwoVv45MjDA1nkyOmMfwSWFk
GTQgauBwz/A7ayb0ZVvluiAXhOj60WYw0e3+Sl31Dukpo1H0fv2eDIcKMwtc/bhqS5tK9qfF+7t0
k3Yae/hxxJbRm55FTy63pRwmk3Q19AY7hYmLVQnJ71SmGlvIJ1wK8SIRXtRwxgmLNZWl/BDc9UR0
5KTWLT/r3AVzwI1AapJQdD7XCRwIv8kcaqzd14wUDDLQNN8HSRQJ/Z/xgwZ38gLmw4Cw8ToijuS5
zg4GJRFzVGLDPXzdd2ssYLgMdE/b3kmnCAdFh2yRNYDaQ7ZoNE2Z0GP9XG1QtoxSXFFZoHrDec2+
DrzEcJ+tPnwu3EE/qC17ODg/WB4aG0fEuQGT5Sml4m8M8JFMaajkir1GClnwZFdwV27zfyr8Rep8
CfV9WfG8ip5LMJQJ6xwn4cdcZSKHkAkS8h4bn2RBDmNRsaTZgbudSNen/YZI+ESATSRXC89IdwJX
xrnxxsQCFB6T8/sal9t4nkwrFP/1/unTMYfKEr2ft+0RriSSuEthgYBzIOrN15lsOdlTnZkuBmEx
euPTv/VC9JXnFmyW6xWK++plcFh+jt4OzaUCEWZRZtqvCermGdXXZOxPKdqBX8MGMIoZnpnS0xUH
p+NSOQsV1SMQo3g8Jo3XM87a+TjtHNUCjPGGNuLFnstJzuuc9yXdfzDgldbfNzBQHwzMETkoDiU4
zUQK7t78Aptp/SGwRtn4nkIJeKiF73TMiiYF1Iz55Y8iEK8InxskYU+vf41p4HrYueHHcUR1Tr4q
9V3psCZyp/5IpjaCN1mWf7rH75Vzo9t5wGqP+mWg+3Lnf7tJc8MaTxH4ufm4w7lRR4TYOu/h9PgO
BtUS41X52mATVkXGAHINCjWSxSB3qSbMtRlZjEjtsZukKDF61pBESjw5WDB/SFT7Zjdmq++Dl7NF
QKimkZKP5QABdddOSC5ws/dY4anGFCFuP6IL3qgXDuh/ysGpxnce7oz5cDo8N7YOnKcye9j995gW
1juqGTuqN9HwvOl3k5TMP/55DwDP1JWY1AKb8EF61NQjV4EBa6oM2Ois7+IYHm/tn6Aqn3vNaZZP
/CRAAmJxBkXGFfUeJ2faB+yv+56nNBQQ4+uC1qy+G4oaJvdVNsNDrrrlkgaNMJ4kAZOJumPNXb6u
qoAlHvM0VE90oWHpBbrgAlkUcAVa+NsYt9oZeKLwhILpv25HyjmU5B9cCrjJNoUIA7AJ3hwFpvSX
YZgN8k08kabJrCVltud8AsyLr1D1h8wyGaG/nnFIDUtcuCmjFLEcgnu/z7hYrIc8zZs3s/tCFT21
jwnFu+iB7B5VMD8nnnxvxahIQK6P5NR+W+fVmhximY6SgLx7IrT46ROOtAa8BeQOixPvopsqXkEm
CIbhBUtM6rLiDPcGryxHEcDJbZIu5L4jM8VuKlKjDSueKDQQcm734omQDk1EQMAPvL/0EaVwK+5S
aE6UO/YT0KpeQ18SZsJ65ryi4aiBF3p5+QFMityQKD3I0WP+dAH0DqU/CIzLcTQY/f5ZFQnJDIwR
mmm2XBSrS3ZhTuNsOEMhBkq4dTd4pG+xQcWUw6FNQ0se2zhHkN+wpcLdUl5KJcmY6Ks+R1NQMgCJ
lYoNmd15fLwY5JIDbA0jBAqOuoUPNmW77yqbB51d/9QJYUq9jHBIsaaRWQDtBDrHZCteGVv952TQ
XZbOcbl1EcfvAQFo8Bn4j2nzgrSAa6M+ZdHH/4iqqHT+tkf7zJMzTUd0K+HB0AkGv8qTes8j9nbf
du9C4Siz50z6x3gbo0YMosMFGoaORfnED5AmaSMKFIEzq2nXG/080GUIPxrZyEhE80Mu8JuuZu6r
T6AfMmJcfj5P+ktydSwZWtBfaMh9YscIKOQE4odwmNPRhxpIL2dptSLSHM5BSc7HlfILnlsRfIGi
CnE5LjlPokn26VcU7ZEdxscUlFRz6g6BWKePLxU0FDqdAHwYkcSVw9533ybCl8MzLJSpO8NO14CA
7MuJ6n8rYYM7BrjjYY69weotESHgERmNcY4MV7ovgY8eY6p3TlRJ1hBCL0B8UG2Hqgdg6C8/eC8/
LPVLDVJYc1xEudZG/PpDYblp7Cqowf3e63/liBBM0vXYuM8uaI9k1zUhuFjXc2rQYFgD/VAdHSAb
Tm2MX2my2A4RmGhmhhRD8E+sgDHmnRhJXDtDidY8Z1sCJrDsYN+pz618jT9MW1ZGJNVS2cG4Rc2J
26ZCG8GvL+pIuCXI9YWmzxyu3vNkkPBt49RVUOgjSlvi8mnpf2P1a2fZSQu0C6sx2axkfuL7zK37
pu99sUwUpABXPgkwIdg5/s4OVlhypAm9Ey7FV3weA/J4tX26LqOhA3xNHqfIkWc9nzzGiD7Wws4J
Gsp2KvtTHiqeygXkGmASgBKnZIA9Eg5k7438IQFchXNzjsEQIPOPBD3gcWyLY0F9azbLwzwOgHqQ
6ErzxkG7Q/W7MmqDkho1fp0Qqrk4IsSIqc6cfNhIEdwbO+ZXze2jXVVv6o3Y2h25kUE7enOaJmEF
XEd8Q0Yx5KqcQucInwG7cuvodvPtz2ZYo/mY4zXHAmOpTH87zGPqvD/nE0QrzdFonGzaM8ilnQbG
kqUhH3Fm4VCwkedpID0naKcFVpRsMhawMxYtVpYHqbBLjYPQwH7v3lDp3mtH0ygQiRcHUEm4rYk7
rUTYheDVitZ6nzlk0fGIrEXaxJwTaEBTVsaIz7AE5//Hoj218f2E5EaZlf4Qy0jsHS8kRCC3MwJO
DIR/cxqIcg9mtKZYwEMTcQK5B8RWEbjbT4JTZJh3Qc5AXszfIcBrhfsT2ru8fC59t1z1+Ap1RFVt
O0kj3X/C6BbLd0PUM+MbPSuPdXN6rDnYcurYYmxFAYCOiI8QFaGF+K+EEOMFeEhRYCq56z98Sqh1
8EGeuNPoIsxkq/zNWOvAFsFxBW67pdpWTH6STwo9iG+Oqp8/xZgszj6K80XpwYB5DGierRG2fcVZ
Z5BEXJ9qKf0hpujb0J9khGRD9yiZTKHkPmRWkRJEhUyFH4z2oxS4iPbg8diCbxMt9PqGoI/MPmBl
CFwN1QK2PMo2Dy4uumSA2ZUlpt9nlv89LO08HEuEuliKfOvY0TM+ebbSIV4xsL2J3KPtxObsKzBy
BOrw76CbKbtKzy6H1BAWYiGXNuqcn4PyFsxLnkAT5G9MzOgjYdq/jkTacWNt5cpOgG6ZgrdYbKli
oLkmKmqXwIZrIpsi05uaMjIunhBgBHqjmySCM3XbyjleCCMB/cYFDeNFXjjSk/ekIUx2nc9zCkAn
fdHiZZc9dPnUNIzk+xz3N9HehN9Bo81Hxm6wRHS1o13aSePgXlpPBZebZD3QSYpLyFgk4+3RUCdb
hIQce1EP7wS+SKebICcmtwjHIUp4wt8Jg9+qOBE5MqWR9nPeKGEEHCqhGK2ZDx9iUZI2DZeYh4Dx
DU5s9Vrhg2BFGNgEaHQWzJtfHO7jh21NtvdIgNA9u4LZJ6QHByxFdVSBiTho3pG9F5IDCG9H5ID/
JPKghmB3Kud0f0AcZLGJ3yvAwU8WHItx/NxDbqBDxgMxPODtRUnbDLcGs/WwXONTknQ3XkOV5w1u
2cmCGmpIXJl9yaVv19gAvQwAbMQfSui6CKcDRWJ/pR8Bk/PLIeRJeGTFNAG4QZj8w0YKPRwLdJjE
qr5DYLR9XFblSD9u41kDMM9hl3fsDJY6zc5zDoCAzwh6uSuwnEp/BUjo7bkZZdyzfw2oGi9VHn8L
sw60x8OqR90mrzzsAJq2kSXnN+K91hxRHgSOe/3w87q9e7PBmaZKhO0VAxh5c8xc6gYxvkaUVN/9
oG3D+2Q2G04Ng7I2EdXjl1Ca5ZDIYw4VTzz7oNjM9RzUyxD1Oo+OSK2qcFkgcg6goxSaL/bOk6g+
2zhnA/BRPFxo+YxultxDTAvF1y1yP00XmrIB9geDVs4VkUFdANjPQ4bOsAtwo7yJjMTIe0a9X7YO
X2FA6gv5OheUi6IpI8Kw0Mv3do/R59bGiKKhPUP8MS8oE2xT86TDr6t7yUIn4X3SqmDEODBAHFgK
b9lxyT9Ohx6//rgmvILWaW58T0AfJVn02gkrxQP5ITFpWGK/5l0OHivYC0oCOC+3KFlXmTCW8ia5
fbEk4EUQNAchewuec1De4zRffTb3PxrBrN/dhaDjTKhQ9SGcBa1gAAlu5WWnozdMIRGUms0YUPIR
FPzH+Y007mzC5oQMkgt9YD/gOcXDPMVS2AchDnsnJu774W69ohofsKdOZVgp7prEVjgr9c1vaw4O
HEcQAzQ1fWwvp7/kyPscJR/mRfBX15jXYTvXxu3cWBNNECEcfj6tai+T+hl+kLJ6nTJJausODIL1
rhQ5w2rs00oXQyoZcyqFc3LLsCgXdgbDvs7XD4ZjPGj6KFl+lajj0aH2i42AUbB39F/DK7hDLbiT
lKziPXiZEgzXog5ALAhF68eBGiKzxnSBbGh7vp7PIIQ/N2djIxzu5QwwKnid17Rs6sr53lnZxJiC
dWWbDk4I/2Q8VgVTDL2GYi7MD6/5Z/niyt0UguR2SgHg7Er+0Oe9Clmc7DfQh5Bi5Kk8mhDMkqUJ
J+ZLYnHXtYhNnM2C3YNHuSVC1idE9f9YIgFag2ktk//ogbVjrWD+L/Dd2J8bkOrYGCByFzr+Suw3
ClN27AwPH9aowUgGCEGzyXr9EkqHM7MZp+nSeTKh1QIUFbdG0LUWTgL8DAKm5+yDigU9tHgBFJrh
svRgKoYhmCsoIyYH0lx0v94NptzlCR0vT2hVkxCyI0A9TEyCP4GcMxd/JzlBicvxQcXWzbsH2SBT
nhDxn1NEGtJU5n71cHyN+yiNxRP33+POz+9rLpHt944oorBgs+SZviEZUhq3Q4+Jh/SDgtBKx0Iv
+PZWZcScQu56VNLAVAjdFCv70BPq2u8ZA0b/5XTo5H0Bq/cXCGoQQyWWghANHYmQEOYe+5q+4DVy
LFLEh0SCheiT4DWRbmjOhB4PahWuN5siDfAfa0MyIYN5rCOmn5ofiMCUcWV7T13GAWZOzoOt3Scn
SloU25j9xEmYXwj78zVzSyxuKJHZINzCqNaEYBXxY+4Jgz637j2q9xAqAVNFb6YzicmLlMfiXx3D
x8GrjFUEuKnwY4pmLT5HlFS9M0iz7jFkAHO+qStcsHLgvmENwD/04DCuFhzaN4o8ShQ6i2k/7EdE
AYyYK5DdrAwO1qwtHye5oX4mJtXHvhQJgBk2SJvKc56J55bhIL8eyRePUOC6VQh5v8OPgWRZGDwb
pE6cLnt7Go4pb51UDPQZ9T1MVoXhfrbNAGda9L2idcgAvghePNovOsV7MOF9dtjD66BVU4aQX849
HgJQoBMRJeVRRykD2Xl9kUGJ1GXxot+X9Ic58YeC5X65abPiTEdpOpokT7w65jgmNY5ww4UB78P5
oiCfSja1KuJhmVUtMa6/u1XD5uyUM4xa6XBuB7Un0nKFNkKcvWccVmnnk6M+dmGUeg90tIyhtFlF
+Tgdx15v2sPIC6S8y2ffEUIJeEpQLzRW6ogo2KpaSGG5OJLZ8rSTeApUHZawKVgV7odkUWygdLEg
qiwsnzOEQ443Jyx5+mMSlRZa/CdV6yz3Y/A1m41L9djheeHwfRwpms7vw1DwwSj4OL86XaUQmr0h
YaqQojRYI/oAhksDitDwRt03GnYq2At9PuxHqleF9wid94dDyY/5wdQP9ZkVLl0RFALKyDihhrjC
vtD6PND6WDknEzYiIpNbO5uwp/HFbJt4EKubtuuHr1X/xubD8ACTy62XkGoCyCO5z+HkrqzwhuF5
xgkmuYhBmDs51VVrPQfMHB6Yc3ndn++JuZnUQbjaLy+YYaxltFuzOCjyphtugQfagU+MZ9FMP/RM
b9UFq7AxS2hkrK+009AO56Z95Fi14UhILT22BFO+dkyKUXOtPEpAQ/Zc7YwHsbvd/0ir6HwFaTFR
U9RuwNpwGaUPcS2+cmbnRsxCQXn6mvIQ8ckyrH82rwBuDT8TQMKs1vCbeOpNQxC34/JjRpRvDb5W
8znpNg0svOGX3mtaXRs0RMv8zA3i6NhO2d1TOPxZQqgm8mhHl738a+ezI5FmAd5TEthxP98nzAXH
XSnST+6T+GjqvAYwM7p7U0xYKBtXxlTOfVgAmKQzkQ56z6uRd0rzuIMBVbvpi4l0lEBzsIorhEH6
lTRTQaylbTZhsYA+QPUir+pmqc+Zh1bHJVtCu+P9SmPhwUSQwCGVBHW2R/Hb2oXdyjYfRxzyxfw4
x8qger3zY5TIHhMRfwTZg9kjDQbLKtTH3C8/cyv2HWVaMoiwdEFfSihcC87uwE6U2KGxZQFaEdGP
OQExDJgPlrjhgqRGznQijgmNFKf7LyppIaZ+BkpIxJ4tsjbReM9plQI3b1DlcDpE98uz316QaVWI
TkDwUeain0IrRusuM8zkKyTKHlETE0DQqcSusBWr6vOPoDlTRKL87Peody6cFkcKefRM/bGnzGb4
+nx1MexMzlvggMiCHRJsJuSQxfP3GrRQ4LAQB+y2QtQGILR9QEQ8LJ13YOzzdeWT88dAz6gEq5Ch
cM5ojRNqRF67tWDADe9uzrcg4nTK+TqScC6jkOOMmY4FRGIAuqGgYd+qPZwF8K/QnPgI8O4I3wIF
QOIb4oLGp0BtFv17jzHgVcnO+PFfOpac4Y9TB+Y5uxQnacSzkiWBqWAfAYMZMh8SGHOuTKBSIcW+
EvYLooFD2UIoJVkzzeZe8wX++TqLT3N7Rev8ECpkvuJhCkpmMBP7WYoa+8PqQYiD4qLk+Me1fzwF
Ux/1GS3hGdIsmTMMnFKXjAD3PoYdf1qkXIg4eRqYNdrDvGKcL3Obs6dZ+/FSeKByYgk0n/6kpSC8
oLWIL4HPgrISZXN9vFdv/+sbEzL5/ef4Me3W9QW6ouER+JNCndyGyisncW0mvs5qtthSFGPwfAmH
5lqyoXU56IF+DKA6s5D6ACwEqIT47i+wBg5dk5RfSDDSzf5FvSSUwS2osOBmWqCINRbZy6JFx1Oi
51o5SbPCe157UW1+/W7PiEtUq49O9PImG5/8RQZsIiORPWGb9jTiGLArzD7jLztp8z+azqs5cW2J
wr+IKnJ4Vc4gZJJfKDAjBCZn+PX3W/K5h5o5Mx4bpK29O6xevdrsOvvB0W/lpJYNtCsu49sC4V6S
H0T3Yjqma6Nt+Im3wdo6hswdd7sQfolosiPtdaPaxnppuHvXVf2ym+wJUiDqQzhkzBEY8nVxo1Qz
lioZv2A/0FcBgmwLIdo6p/6DXqvvuv1xiPdv7s0Bet8bRVrFSTu98R30C7C4AxkJ8B9axfxfg/7F
HKY0v1AEGJ2Q7/+MENIjpR3T1+R0swnm4mmNnqhTPH5oWIGDZ67wfNw6vZVQTvtzQtUDkl5d90Aa
cTeYyr1C0A5RiY01pq6ztsgWjmHH36ZPfrj28wy634BbtPBRSMvX43POg0BmaL04j09fWGG/7h6m
60mDrs/BdVlAFrbXkMws5pYcWtYvNCI0Qi/2k0Y/BMUyxmgaN0qvYeElM2WWMgVSfeZ2/cNYnd00
k5rBxeAGT2xW0h7ryGbVSJiKtWZm9YpnHVJHRxSiy+/ncJVTTb64VFILAzmqpIdQ1+VP+4OvqbNz
62qOCAgT7RYIjkcPCyqL9b0ePuHcPm1gbxptwICdqtmaPu2nPYUdaOGLrJtztt8u+4OpMy1fY2da
Pu18KzUh3uk9pcXX3TEh6MkIe72kUaOqry4dVZfywkkvbVWBL+Yu2NqP+NeqGk0vo5Jkj/SbxqxI
dGgPSakJoaa4MOIciU6Kg+D4wdkRK2UeAmWBnNKSy6+jhdvj/xC5HNJUsxLo6zezYet79F3M4/Rh
lVotoJNKXncWLxtlIvQXoBKcjNEIwIWFXKkS/fQ4/JrIQbfq2esyp51hPhz4Hsv9NGh1ZR48rdAY
lMIubCZregU76o0cLbEgNfabC87ur5k9hRAIUXEnmHWCz1hf4PHPELlh2tCiZibqupuJgziZIYgP
te/sQ70yn1bElIBBNEtYk5z1Y/UIpGNiVtYMtAdcpWZXrQ6yCscvlJ7tAw+8jZeGsEnDjHbDwf4w
+2fMTElkjukpJZrod9ZWrX/09hNNLWG8KVZu7Ty9OQ9tzZ/WVm9QmekxAd8x3qgz4CvWwdXNbtSh
4GouDnE0548yJBeC6G49LGytFqaQPcH+o1Gn4iGtbTMaXvuRXycO1BbN/hVy9izjxrmMjpkm7Pxa
gZ43m9rGtmrx2AZb2wv4V/5dklOrfMfumfOS9tBx0kw8HgEPpGON6W62eCAo3OibLy77yQ5Gi8Uo
Q3lTm8xjphKNEw0jHsNf/TWmuAuLvJN2mItDCYwTPeYyXdjDVLCRQQo3DvFpuXNo38DCWqgimLMC
7kN9+jIHNxShAh6KGaCVtEA8iX2TrcLx3ojD1a9xR7Hn4HLxmRd8RsxP8LoQJTQh6M05/uSkUTxU
RrjwehsZY5YwNG2bCanmDk+wDdqTB0Iv2uB1ZGZ+By1zsTVgSbS9ugXWbs+R8qChfaqZvqMayJbm
aYiNeo/ell13InFkJrbHGoWYGWNvWPgS/AkRKs1XKM86uukmGjC8Rju3iK9hyy/cxuB1MFH/WsLR
jGmc/r648+W5MOpMsLpm937XOQ+O1t5C6Y3nV7Qsno/OH4gOLaEi6UhTaGeugAudl+SACve45Cjx
1b3DdFiO8ta+xXT0o3zk7pBYen7trVHV4/36zIEJ2QQBXtcDd3l7ddx1DaYX3larWCGUdRjKe4M8
cvhmy3Cw9oMCygEYYxEyxtzuBK+x8CwGwnCq/S2BFSPQxKYqho/xGwWXTt7ecP7qEVKHDocseoCl
gmdxF9rJ2FKHvhq/F505Ply3y8mTSUEnzBxBVEg52GiwQVtxmQdsb+j5P3zXQ0zMJ04SjRybwGki
gPn3BXXDIRYkEqSt7WPROEO0NbBnTCSzB2T2G/MHRY7ZLFkcLb0nds1hnUGc2M6QfoYVTBEf0Da1
Lloj7cpggcJ1NKMHg7dhDBBnHgjE7H217ddghVgcg368dK4JbbK6skP3DIYtlSQmNqy24ct99k/p
yz0jAHUDf8buetvgt39i5lR9mb+Y24NamvYecbetNWMtIZgaE/TI1BR7gWkCiEKXHZcvBavF1qvj
YmTYOXJdGwOaZfgq7pSuW/blRTGNMUKnjJE86GYtWsEiQ5ZN3eWQqwjEZD3tZkiODsEFSpEszI7T
gTm2whgWGHX78ThNvSyrGsGeOSM395BqH1ZhG21TSTNKrwzVt8BmeV1CRpf14YkZwHg9vzd4LvHA
vUGW62u08tuK4LB9mPP7BMUkt7Y1QjauxTl+mih5mvQIi89wtd9Bq38nRR17wVpnsWog6GWFoRU7
MbLwYUUS2TQqXqwddEYUACreNoKezsl7DcBrC2Nc+MzZ6EUSXMBigUsGDT5FthFx47ASoiHCRnMK
/4YzvtvVoGPAvYfOcPJrzsfp9Xf+1t9FEoCGYGt33d1Xk1QEfkZSB26ZFl+sEu/c8j9UT83in+7o
Gsoe8dUxsUzU/SZC6fRpukkOPiB1UAyq+cl/28jv+N8OrQKvgyMNQBleRkLYWFSXGXkVf+1sWOnt
N1/ERyJlxcYgInTfFm54B2keNI9QmWa6oDt5MSVEG1qEoNHDRdCK5z/HQtSgvtH8vkeDrJcCPZDj
gfpLs+ZOtP6itbFLV/welUmqyrwbDs6HgeR34lMO/KcqJ9jhK6i1JM18CDUjVMdA0314KImNPc49
b+Wlq9R69hvGYzDG0WSZdM9My2QjPW0WY6XwKZjVXFQ3DdSwLIbA5XU2xdYOmgb/cYAsi2EoWVAn
BqjRl0Vr29ajZMlNYQR+HRZIkX+OClwdDs7g6qUYBrwgWxDF7Cr2hMaBx3eTH9IJw6kZt2+MHAOr
6t4NfY7X6PR9+T5nmDYYcg8XUoG1qBKZrE1YhsbDHRGmUCTWbqaTkTyxYyKWiXw/eoS6Y3qWSjqw
AoU5YupUS7AKELHu/ggA39rZFPvtnQdnHbU3PSA8Or6twNHKo9/JVq5e4RLa2CGrcrZPVsMY4yhT
TsgN1hX3PsoCJOY6Lv5u0eQDt0PtD2mcwfAyEQCU5QfKRlhrnokxWCpz5Z0UrXvnztMxbS8jisAU
bTBNXNhiccKfJpgDHKii0zrnNklmpzEVob2PyCIcVVLBG8TdtX/jgdyl6MMjd9D5RM4U72ugtT8a
mfaMqOljzvtixUWDGgNNNjE5OBkhilxWF10LNab31SfF+F4UVc02WQltycYLoWOmVhPcVlAuoTpi
Vcpm78JctjycCU3WarPekJtgu7/8oTtQps4nKVPnj1QEC6y9bl+BYzI62Fl7uUU0b6YgDgYdSUcv
bbk3Jt78akvDsaWd46dlu8pvCxpQQHKVx+/NfxoYCt/F/vl5UdjXnn5gNXGB1mIBK5StCQRKk+gb
H/Bn0nXEULhX9ExIbD+Ielhb2sfwbQj2PX00JxDPbTpyj3U2LsaROEjuOSdbsNvDIr57hOrJNu4m
RH/krRULVl58aEKqLAASrG7SU1xF+CUSJy7ULrNnhb2Oco4NuXPHr1FMWFa+CrfzVfMJx8gsdLlI
9yHhqR0vk9/z+VBztVrl9FOSTutmOD6KznRnijp3WKuO1R42FIfwS93e2qekf+v+IVYoR0qOGVLo
qHScLcVlMLODgKPlH5ftRFmHQktZImjmZQbB9rL3OmPuL8HtLr6HfFRc/FNkf4grs8pg/Vt+DjV7
+zMjmcF6rnlzciccImk0ke8h3rk9ZHi6SRG3/K2LrguBbYMO8rN9c+ouNLK6SyKcHmiHKjlozu+w
4SB6lTD4xOqRDVd+IJ3O3e3XLdoMKfpFDxiKdCoyFCcpkHu40XMFfd7rbNieaLWwJZ82TfbB0yYN
e9tvSGUn/zluONdkHW68ut3iT0026lJk4MvXMWkxiGbt6VsRbiK/Zs+jIF1ja8+hf6qBv4VDCjWl
U5fesmr+PXgSo1cTVIDIA5/mw2nB1ZWHIow1WgPlOno8O1pL5kSGcl9/7fnIeBrTDVUX6FU009Iu
y3zgMfVvm0oSnWIfp42yD3LiMf0l8uMj1E5PxtmvuFf/UiYvdTK5c80IkMkrrTgisKAhF9AY7z2A
nmj2YkkHUma9sp0VQ8g+Koo+GSTJN1tsn33USpm0WSbIC+Bb/5IcV08fwVEH8ouSS1LMs8OZaBJP
63Wwr0Q+JBqOdhP6dqFSaGEBHLDwEKO1xPhcNNqdaqhZg0RGTYJVfbte1ZAN1d+lc7pIxW12qgYx
y2N0IImdL0cjUvTRK6Yjh2m12DumbpY3exkyn4koUTmbXn+3cjHoJcSeHoZNRyDs1e8EdQf4dY+v
3CPr9wka7tla+wzmhifXSBiTS4FDugBAjpShVA2AVuXupzIwHXvjruMOYjEMfMYCC++WFdEkS96Y
dB7qUReZWhPWBZDqL7wkrC0irIga6K+tFMN2GsugJpzMkEBer7nZstAMMyoemsIkc/uwHh+9o9ey
et7brXjSBEBH3rw5N0egANACcpytgWIQBkZjJVoDZrkMuvSmKOtgK82uE22vOchZBQnLi1UH7Cki
KnZkJihwWwwX4KvarEf7GuhTH7w37F7/N28htf74aTMc6Rk0KU/0L4iJzmNUIYIKCkNZ406aA1eV
Df8iw2u6j2nTrf1ozxLTNZxvYH/0Lx7WmplobwibJ6K1q013JYeEff02KUtA3jxEVei6L4cvWePx
mHCcaBvb5ZO0bciTDzHt48/lfbLGuWVoteLS4pzfsTqExOwOrJBSXNmrSxmPy7AUhJ6Z4gflrz2r
A4DSsVp+C/O5IyNTM3/XTMOMzxs3jNVYKJ4wlp2CVMiozWHHunogPKtcnQplVqwkq4KNbSf61bVX
+uE7h/hKA0MRNxOmEv8tLR0eeiferxfpfTBlrnJhxaOUh1k1iFn8IGNu+DqAIw+46tJuzEPW6+bI
WrQs3l3+YW3leWZGSZBkXhiGTBi5WFO9V6MvS6FncONhau0JbjEOP7fpNqqm9HW7TxZdv9bjdkxX
HoySuJqsJ/MF6alRHTJ+zb6hY2x9Bvuwa99mja87qsdbQADySrsT3WY0NxirButT8Ror2iRYgePy
ihgWWAQIVIUwZ53Nh0CFFuoHlL/eA+I+yOlOOD8vT5Xv835D2E2sGLPl1paapthp7K3ud53bvzlt
xsJ1+fVwxtr8D0exu7Yh81/Odq2vxXkGhQ+9238GOgFapIejDbiNbjDt28idVIOmSw6TniKUb+8E
+HR1oU+i/UYZxmIajQv25lzgTbAtdz7BPNIbMQHrKaJNKm278JGR/XAq/V6/Nl1DArRrU3AeEgti
IxTIVJL4plT85aCP8nHu9jPf+Tufsrq7SZQ8IJPk0qzr7vzpeOyFB99xpvoOuGlBMz3wMfe8urcZ
n9YC24/iA60nRxtm9y9XvA8fBL9uk864d3zjViveMRdm+CJlafSrexfNm2cnWIOV1jwq0weEZyQs
ICWSk/Pn6ShPE7ytacqnI85ucB4/P+wRTijGo8V52/pwK8C8tQ2f9jaq/WwWrT4yABxF/Ojae1l7
KIn+tmfsQwrmKUOd2QBQwyEBoRHRAnJI91wXCK2Jb2tbnz71PJ5C8SXvJ0m8k/WCCo3pYOZFzxvf
pq+fe4AyM2PAC0wQZOywEoEzCUtFNoZ6wHfDoJV146ilbm7fUdNt4jArITrjQLko8eI5QN6RoyCD
pHVYMcKJmRDd7yfHRGhCa3AHPN5PWsKUIyQk04f1OwQ3d96MHOKknO19uG1axwm9cTFCIAhtBxgY
YLgSZCNE9qDze/ewgeLdpDk3rcqf8fzq0gzTRm89fmAllpiD3ajXTA40NxI48Q/M26KUAlaLsebA
+uv+2pH9uWcvENcDrULgWPgs4YuCbnriyeDlIeoKqwPL2fGzO5fCBhbjDwVdhWEco3fUI6J+ObR+
sgo6sUcO6dmT5dDfYSEbYwxROI2nKOm6B5/14hhdWATFF7JbJKoxFWbWW59MtIE2IoGWByxlfrLV
imCMmeQVrGd9CWT0AhRHH3rDEPb5kBmUMJsUBG6ZaUNmfw/xNEgeKrNhgGt5SchW42S4dqyVgGv5
F9lxASxzm4KJqUhTsZwuSLcMs43Trr/rJRWih/NyXnQx3Cwdpl4mj9DrF1/rpIcU8aL4qmS1aZWI
ZwqyqLfZMMKcDaWXwixB7EwcxIMBMwoJPdq6Gva6ti7XQ9o1ncbfy44HsdpYXqUMhDoGnOK7NLH6
8RFg0UqJrHO5D+DMfO0QO6fUiRC6disImCgoF0aq6BecBWQtGdHPrr+wRn3d8QoARVE89F9iI6UE
i8VipoRSMvd0VTlXh4MbNq1BZCfMElilKcNYk1kE974vjuLEVlRQ94SyZHk+HqP5adKQpkcu+JM5
gKaUgQhhwUNwmOcJY8zYd13SwDxTLsAFgPYKrGnYtmH4a2Tgf6BCkdIlo0Un2A2h/YK2Pi2BdwBk
HFZroJ4C8a4V1lDY61JEeyPHq9yfWhrXvzOoHYr/PGCKCnMrCGPIkjVuhPRZg9FBgEifNuThpMMK
y4CthOHmGeNmyUXJigWY6SArwSBJGEE+8PfLuV3T0furZ+T5L55+JRCao2ArKFb6wVP5R4bNswEG
IWj8w8eVHZM4a6XYryRaPAKO1EpeP/VAh0EpEPF5otStROwK+ARi7tV8hUNyODThkqG23UtEfxGj
ZXERchuCplSN+VAIA9OWv1ZmS4cRrkPf33aV01bJLUrecykUoqz3TWxeEw6Jp4inVoq+/Qjx0DIe
JSQ3R5Q8iYkBxf6gfzapla7AF7n2DsHJGTR5jRhfAh5UAjwbpgKclwolalmZPuCzugGTZmCeNe1r
Ai/RP3x1XXmxz5SbwXliu1+Dd4pb7T+pVExlJkgiqMfQCBbBSF6oIbAatpeFsWhPR/l1qUoGPh2L
cuWNKv07Foc+IGK+gkwakhCBxKffttH+wFy6GOQtm74uHIa52F/Nhrr3pZhQ5/HzrAj1SUlhj1vn
iewhRbnqEqQXs8qf6OFRVKIQZ37RA6afbymf9A6uAFnMCOx3yPwpftaHLWtVGdyXHZ8wigycpPrZ
QU7VnjS/mv6RAI+GWdpiKfQ57TsqC620hngDnD76NVXKUxGDlmHy1VGPjRtAfn1bMDTg+6Jx0YDG
Tb+AhMCvlMfVTAuvMXhP4f30YUKIHvbrvlDaH9SfRhPzDXOAWzcvSPihYHjzNiPIyMw8ohQvoAF+
Q3GFplCfgeHaDD7rd9z5TxUSiSPkiPlztKF+qCDwYMx22F3u7NtQsDi1neUurh+RxXA6g84MEnmF
sSez3oy8HGoj6u9UHx5YoAYKhcwO+9cBb61YKPQjrLI9sV+2VHUECSDcWlqoN6UMBqScKLl0kyON
naw9pRz07jYLlSRrZAu4n5N5+2aZriEmTsKmWDlWrLH6zIhaaWdkjiU/s0fhiiCQk6rA8PDzBCb4
eaNJGyp07EXeauty5OyI1AeSEL9kON40OSJqoJk7EHSVQ84iDZJHWMCIooE7cKMomSUMJSHcoho3
qwKPnn3SzMBmnCKjuTOkcnMF3r/YY14e0AQay8HIzHIVzkgYMv7LkVNVyTXXN2MFMCChR30rT80s
yEy+VZLAJSThyozjdbl5fSv2HW6rBWqBSYKowP+cnq8vaf4hfx7kBfQ0LM/a2oJo8X2px4AAxeQU
fVlg/md7ZprKQfPROxZToYwcYFnL5H03vBXRBgdjF4O1mCeGLygeqICtKOipRF2bOIMS0ZWS0tq6
LgUYUZRArEzeGR/9By6WT5Y1UcJDxi+YnQcIYuXlOYIDWxQEMVegCwQsOD6Bj3OTdWGZrJsVjvGR
Kr/qCaersSI8l7BwfLbbDLPR9iAUtxWg61V19zlM3jG+tKCQTQm69LVg7LzBSqklVtssoYzx9E6o
zW9/Wd/dJtmkJKahFLhsyoGUs1UMVMmSLIOPCesufu3thuMwHKc5T6tBtzseECJswFRrxidDau2Z
9Dg1ISk2UlDBHZtGcKDKcotRwngMtpMS8JMxqZkzjAJvgEcTv5MRaMhiVjimXWg6g3//ykGdA3BG
KDA/g0cQTWim0DsOmH1g49W0ZanqtdErZzJIrH+ymdMAWudgUmxKinZgmlmKiJm8CncPnIavwWYr
zNmZIe4cOA+Xx5YSHKeXUkpV6ATO8WjksxWysqzsUTZLyv9UdM1xA6mCGm32HQ5u9f+CtCgza841
QYeXMH9I5Z+UDS+jFmSLpASrNebKpmaasX/ScKU6JImkNQ3HccxzJ+ImUCOE7ufsRV7bWJEgU9Rx
xyjbPEPVqfG37or9DR84If1MPZJxfRZhIGVUNGrkz4NyXAk1Js8MzFGD0JbRAdTJEoaamB4u14sJ
XqfcqAL8MgrECMfX5Xa0BRHVOSrNU2YzggqMtw36LTCWOS1B4AnwBwhg08jjPiwhBldb+cudes6Y
BesQZwg6TWUaLM55yoYW2JmykywyOjogsHKER9Mp4ZLL/hxzzLTaW1a758uzOWOqyWOenJ5ZnrM2
K96aUJnijqE3zKk+WePQy9eOjAlvwrESHsBapB7Fi77jkELWlXmWNI1xGQiD2ur5U8LYUkamliPW
wmh0IgJCb4fAEmaGq/LYiO1LABjkeQfkVgeKG9A57SY6Vlq5MUdM2IUeF1EPZ14vWXiFebJO9O73
70seIIyoisUHZ+DjlGNkCDmZhOk81nv5ZtqfQiz0QLam4koCDx6vLCgmkKXEgAsGAW3gvXSbWYZ9
US1GjytfE+Hu+I5yERt+V4ZEe4ZYgCvZ8DYENW6OA9HVqWR699iI1vjKc0NelGXm4xQbg3/zW/wO
n/woQk9siZIuk2K6WInSXgkUxQaXlVdiI1TdLZ7CPvxdkhphZqY8nTRlS1YNiwP2fv88Pe2vIm6j
IXMOYXL90jeFz07OIY8UeTT2XkHvU/nG8Lbm1gkFCP5OICrEnt0/3LqM/8RceoKoub80fxLQMtgH
a98e9r7wyQ7GkGibD1lhasGxaL4CEDOIzRUsfn8vnQ1cLB99RWPpL2nqNQvYWUx4g/PKPi58rB0j
o6x0b8xHcJpEj5DhJTTVglrUnCmFnDFJtAS8f24EIZU4gsygahHHlOCZdAPMkU1EK0NMEYvA8uKS
gvAwvCa9C6DMuMO6dwypGfyZITArzjxJ2NvtRXVIAfRhDNhxqk0IDyPCZpE6xgadZeDckgJFHlhD
A5n0kGiaYThBmwLWMSRuUEiFftqsEuFxuvYFvJHpOCSJq4K51KgWXkHwtikgbuFLqaLKvs82Fesx
4k/15RwQf+19aHKykMeR/IS7Gz1QdT/bveeszpOh/xZ1ddomGDXq39iG7yVIIGLU2qzn/jysIX1O
gxm8NjrDmvQDIsz5wd+hp/vTQYfxYFDQ31/cfEO7gX2Jt+k84TrQPqdc2ITGtIvnw/vk1TQe8MXM
SrSn/MnUNjDwDCmcAzpWVHIV9tyzdg3tMgZ3W6PGaC8KFUWzC4wQGp2KBY1IDDyBCM3ohicqBWaT
qQor+hRQ1jiaTcI2Gx0KCpsdo7b36Al7hOvUPWTztaOh9fOXu2GsB1RT+nM3ED53wI30UGtmLBo5
a8RxaW0L6F0i5K+L/tdjZ39rhqpfSWhOZkJMW4ID7ZbJmGDUEmkRIU8xELjooqHJIFlz/c0Yy/06
aDW8OfLcIxoqbAp3Z5oCTIZSz7GeCM8uzw/73LGv/A2vSeswBFukCule1gV81DX3bzCgMMhYocnE
PdkEegrvmPrCrxqEGOHjPX6WjgebWhss0XZUx75w8QW6cJWEbm+nGBeTZ8tEj/4UziM1o7ZpKaBM
90KkEemaNu4ZwT8J/prod+gvtESQvw7U/Ub/IaSOHqU8ae0FjZCeEeNr6Jec1KELKbX33YlbBBId
c/jvH6LQZPfXWNqPw+FASTDxwzaBYn8HvGdw0VjVTwa0v81iuVvSBE03Xm148OqUQ7xacgiJJnal
LJuygafYjoQFV0tfVV78Qlb5wW64Oh3zk1zgNQw6tPRdwop9o+njNhE35Uut/YfZw3f84WCNtp/x
E3UYpcqcmodNk53POEdNZGLQDAXYO6JEVGTufi0Xx+Y2RlmRmIfShqm6DKr8lDzVzSj+drPfpheK
0sQaCIF9T9jza0LtZVSHefJo4FajFNl6I1U5RyMuYZnMooTat8o9tCSCXqR7/+2oEnKkugxj3a3T
pQyZWx+iClBZI/r5oA9kIPsuuSy3OkUmzWBIQGdHpq9aeDN8PxwzYuzbEX0VeMoobxpDlq8TUyiZ
ohzWJjze0ct0uRj7m8vfLnv3Q+OqGi9vBg3foQvEQCCGMr9xns49Op2iyc+FzxtxNzZ9zuhEIrhG
tEZo6EaGOPjJPoMWOBKPoE6Ow3P9s42nEbQqcAixCaxTPA/3g+oX8zApbyn/4pfFPCUDhuAftwtd
QRN9veRtwZtvTxmXZS1Oakot4PNQiaLEJV7Pznu5I3xs6d4USBPVeSnBEIGRBxJCmRxxSe4Hcb8J
ws1Xqtkime79OSXrB6fnQLzEDEP4RYSZfChk/RpPFjodcFHbWVDz1+BE1NhSZJyp/KugBILEDxLi
/ZpRxDgvOAPwFpQ4RYbrDg2bvWQLCmF2X0begEchHyTqAIsZ3bB3hXHuP0ZtyJs37uavKJzdMZL4
WUJGpG2z374Yg1tqiYWN2yPrlFdUegX/sEizjZPnyjWIQohuoBdgl3OGVcDKOPMt8C9SSEqQhwC0
SdcQerJAw4SO0TLraK0UBau2O7cJufRPaycTl5MKJWANTliAT5UGMOIeLySKITLJYILkBJABEcme
EGdHxgXlRCHRmgtiZoWTEtMSd0NYAmEpDC9jDp8u1MsV8K3WioxY3KSOX8tSBdy/RgjcGJN5ELtb
IQEK2SMMEwgsYTyNQckXTBzJKbX8vZTCvAP9zthyPHeHnyd7qSYVRzRHi3C3ahKztowQFWXc5BVn
+eqvl4jKCDVac7xpqAYjcfTDfOdY3yxER2+69SWfrJidEYiEmYUvwB21GhGUCGP5ft7oasdEuPw5
vlNIC8uYQ4keqOfqZK2szIKxYZMRfQKbjaOXjjviOzQRyVwo7wa4GzQN8h4ybzaQORqV7IpFskDV
EsCPHWVzspFMWOwHJ0M7sBfz8yLBdI9QHvQ1UiQmT+wQY9SO5z9/6PcdKa2cjfj7bh8Nx+n7X/+G
mGRqnxCsOQEz2By8O0mcTgQ/f2IPMZ6OJED7G7YmWweqbs1k2Ja+IksFOJPAQZlNdAwgd6JZBBN9
DBUHASAkHFugamfskbiIHTqVmRWGjt8bgaT11wtTiu6KhR3j02vmgrW52U0hPdZ2XCyUMtFenDKJ
JioWLVcYkiYF0/YGE0bgBUhFkxYYrpbkJGEypEe0SogNO9CNSCJp92sxWlacFZ3sHnStP8IORCvO
NqQbcjOGqEx5I5FWDNpSpYaErhuS1qQUMWqdjOeVSFw3w1BO6VWg9fNFTfoRaNbHtYf0HZiswwQb
NEarPr3cXveLwRioCNKxRhfNPsZRx4jUotwOMIXnqZh0nXhfX/0+9IQ+qsw1YgqpVaPcgvo9fYv2
n5O9IKJL0wfqpahsiCLzD9U9qXCoswVlj0FhMeliTqTxzwfmDRYBcRFzKTGbc1mxcmGiWTQZlH+e
RVCyLsYOKvm2jE/zzCMlNM0gobXt59+/hzckhmBpZydjNlE5nLnXWD/l88wghCsqqU74wB+eO+S3
6M/p3flylT9XXP4RTTT4mfocRs8amg0sgEBwuiJiBcc0GIrvLRc90H3+1+si6sMLV6jdJ0I4Mk4J
mFzQ/mnkv19Hto+20ROqF+RV0DnRDC7uDW4PNnEk6vtOfBesFXTIYBs8/ikZq3ulrVXBp4CfIO6q
StIipMHipaMFRi4kfH6EsFq8S1p9yYH+cjkxjQi1wWJF4Qc0IiVaO91kbZGMdTCCmEySMQZdkWAp
ESHrV7al1J18i1RGyTyxuN0CgFjpy8pveIEvyeCq4EJNQnVwhhaVsENtwNAqqKwSp1yldw9r2MDs
PIXjeCFuzFP6qI4bVW0EIpFuKf8eC0qlnA3bBJIP7yjQWBkrCvGmgKgSrANtp4i25toJ6slVmFBJ
BimPw+GhR9/KIfpwjV0bkytE6K0PFnR2JmOV4adliJt6e7uRslNuj1SADNfDYeCoMNlvEyKopmDI
oFpWuPpzLboQfESZKRujYDHCCyQNc4Q/xV8DprDEdzYIt5hnTJZlBqxLUxkY5GRCZGjbDFYuqzkC
SnjlwNbcwNzMgQqwusxacMS7EVlV5WeBDCoUfEvzk6IADKAqRQGNDmkHDQqyT6y06o+CMWTrhXd3
WdEuTu5MW8j4YoEg4O14QTJiKItRt1XH/TgnHyM61vurOWQ9RBoEQw8GCwWENnPeDJVtEJIqr7+P
fFEY6NAVc2IMSaXfvOBp7nmLHeCLzkp5jdeNq1e5TXyBvz8DDJHRzyEW5KqX6WnDVfzjKWz9jlit
KiZyy1TDVdzWS8pgt+jkX6KnTVaLO9PdnUp0GUyFhyPyR49iiMrkKlWBn/O5AbQEv8FuRR+sAW0C
S8HYTarqFBv+fho8hpw0y1YrwEaYbncwEJJ86kgypUSGA3GkVcky2QqEC4AbNMVYfwXRPRzjsv5X
yz5sJ3AZkSqoLbIKkRjD72AbMTaDqk83vdsFUtVuB1YWZK6DTz8RK08fP5zknb9fqHSsMuTLoSw5
FfmgkRVI+ukkaD03yJBpP/SMZZP8nmefH/xicGC5d34vO45VP4KqxtAEw/nuw5P86jtLLUZ/iU2l
BCnaWM/YDS7+dsDmqTMKFIYk4x283QBWND87fU2bKUpv6ZbWJ4rs9fSP5dGhtt919eSf9m+ihUbE
1rjSMri3JVe/lSwBwvX0sXNPdXOfPEV2y7vlA/yggdf42XEW6fl3aj8d+A5IpTn1QDSKl6O9pWJq
xVPdi8qo3kLYhv56ttmVgjoQJOf0qVvpRiVN/8Q+oOpVh6cGsZN+TPVz3vz9kIOweFldbB33xJJS
LPu+RLQ85d+U0OyzoS4oPYLtFxJzrw0HDQIFEVIoZA58dUWkVSfoYmOJqK1l1TXoSBopg9KxjwSI
4BfwzDjcZaxH6E5z5RcFL1hfB0wAQtR8BSetUPzGGNwPHW6EBXaQ8CX5hbujyORqRQPGgOuLph0Q
8xKcAr6opKK6sIeAuYFhIcwULCtED3+AGZeF25cwGCZOdh06ZNnFIXQmywTprh2ASweSfB8SHCO/
T/8OiHceXIRSApjy1IyZiwBUpFYFkqryI0ZUGJLINVxTLVuiO+1oQ8Kn4EkImm//mjJnoByqu+7S
WzwSJEaFhPC//HauD/dDgwdNP3tHPWCUtcuPY53Kzi2TtSJMYaAl/jxZoC5OkRZvo1vGPaU4MfMU
KHNgi6LxWgkK7wrJsMIc5TMC1K1AWit7f+//kkY2XLqLCaNqgVBdSsBQZhWNZ9wxJ7ZnvZcC/YQV
Fi+oFO/JHhCYKdR4jw3gilILtZ11ybP0aSLCV9xeQM1SnEalZfq/GLsjLrzqIF3+RwIkmUPpUqkT
H1nluxRXPJiwTb9lWSUWXq6bIoDDt1M19ojQGDxLhxFh6AR4n2DUxbrQbaRFJau4AHgqbWF/4X55
2MQY+AiRXwkG2BXlwydk4BOezoQ3mj3smTBxroHEReXqp3FeylCJOavSaKabLP+JthDR1fXwHnEz
5P3l7MvIAeaxWI1oqNNmpy4RBV6lev4ekiXX3ypZj4IF2mKKEwq19KkL9D/LYCohmvJfhC/EX9jK
bexlNLYQZJvB/sumblCxqIxBNYjUqHGCks434bFlf+sMbswI9vhn8iXsLyEBcHDO30d8SNWiESCK
XHoCRqPND4dBH0z7pjNifbO1g8jLFsb/6j4RQCyoUKhuyz9rRPttdsT3qfoG0p+CoTaMkxUK+B2n
NEtyASvAxnEP0lfXDGmzIYtsMQrqn8gDigg4SiIO8GBY0BWyedCGO34OmAxSDq26O2wNWj5QKqNM
Z/IS9yWL/28Hf4AuUxjHxAi0stGwDGRQJsglU15Pteq9gaTpk9m18fpERsew4qxU3yF8Ssfzf6jU
kPBvTb4Ey2lQ0MtKhaWWtePm9zO4B/gdZNlTlR3q30CKsI6MejCuM1uHHI8+d9wCNty5QMi8ep0Z
dCSziJHG6fhCxbkopeP0Q4LkFsQ/bBCQQoOTwoExG+Qy3EUXXo99P9noknZWH8jnkLmgVvQYuopi
KUtP6EawcZkyoMRrfH1OzMZUcZFi8pbWOSJL/0D79eFbdcV9lfJj265+17I3xfbCbcy6VeGhoUQ5
z0ui0OiO7i267L0GZaGaX48LiNzdBMIpdZT1uJ7Ov9sw1sRyJPKjy+nwbxfTziJlYpcAOFODxAne
cfz69/l3dppOVWxhxsxyV5XZ8aRg79/pyJ33/PaQK8dpiyv6gtM0Z7/hEjceE66Hh0GrwkwkTYcp
rJ59QLX3160Muy3EtdWOfzafccNCObRpKg5Ch2RwglWpiK0aMIh8b1eyA8qpH1zjMSjMBxEMgRTF
SlB8ajDEADe/SoDymnbImfy2+91yqjj0t8mTpJ9mVctq2dmup53sjah82kXo1HysbcUWV9R9mBuU
9jJpzG6RCN6tqsRn8XG8TvgXqE0x+4OGa6IpkbgrBuNkkCxB1OLkMMgOXkmdKbbm625Kg5DpK/Fp
oUxSyQ5c+/QEIq8GBDrYJ4NGjK6l2UrvJO2YAbthL15k+vN+zyVPJxdtYIEl0F6MB8zBds7ROdp8
7ctsu4ZhJclxZCgpqW//wSQY9CQbH1NyWfe7ycH9ze7LnKeW0ymJMcVHVIEAseg8uT36UspccBIp
oL1YPzfm6B77B/ra6laPKe5PetDhiFe/WtxMG63EFhn5jSReWb9sZ3NCcyJQVJfOR2FOt6P5QDt9
qQvaYCBB/2sjGtS8w6jiQ0KoVWDLM6MWa0wML7gHK0iO6D8zQPlQ7lnNA7VBxel9HZctyIAiEnJI
qCOx0VVfqThiUtHKR+Qo+6AiblmKjadkyl/9JZHIVBEeRGxnPK66hKY/Our0kxEav9mZqmuLjfc0
U2q2ZfW7mvxVxJ8GBuVt0AJOjznUJyyI8ghZsL//qxwsf0KRVS21uqIevQ5KXJQmyRqJ+7XFwwBX
ydldcHdqWDohNsPECNAarK08qVxzGZF4uKrFf2wIUhWcy8XMseUAY3Klek/q1fAbypqWMsoOGrWG
CAdq55B9VFFwDTsagofyNWA0hTNsuVAtW9yjEkwSwgRPhkWQNQe9EnZFUZZ0hAb1sqSqnEZhewcr
Ij60evGo2Kld3m5TUBMd8TqR1eb6FD9d5MMIjvTxpaFmbVRJLzmQkapVlVA1LN4e3nGHwlOBWzlP
GHXNHdGZMtDqrpSuiBH8VybW4/u7tnYqXjl/I+acu2pIYkYlQfOFY662Do031L+PeUwUOMsYDl45
GKa8MyvHrlTYVKbe/L3OxbLaciNKwedDthG7C6NVku5YM1qALF4GkYMeKd04ujViPqqqiv86A2Xh
EK3ovtFtYUw/7C7xqlASjCrOZomapc1PgbTSw0tkSMV3T0QAYXWqQGwEjKTIVSDGk4D1fyyd2bbp
2haGn0hrSBS5TV2REAQ3GiYRRC0ST7+/bu22zj6rmKYZKcbo/e9/cSP8Q8C1fyo9tGvDKXfJr6CT
mfpQbqN/gim+ATIidyjcE0oOAVHlg9HlygMFdMBzwaL/V8V0U4xs/5FB5CIwl0wKO/lHv+NEyZ1F
ySW/nlHpiAxONFKi05BaT9Z1kTFKpSn3kxBFpWvF1cFjokq9KkA3hygZkttQqgwOg12W13HD8OwJ
HiDQg4wZfz293O3yS+5orG4oRNshT788H1Mf3wJAF/lHlKN47lP3Sak0XC8+LI1S9VPWTlnqmLVL
cSwwssAEfHr7hiRLgBdh2UjBIoT+P+APbntwa65r/is5/v7N0Rl3yuMrF0s+EM8vv/615EejFV9T
hXMnGAkPOreo0H7kZgHXlr/IMyQPiJyJFzS9u3WHBCcA8L8+X8AC1c/Hx7jBjQoWQCclgXXNHyYg
WIegDQImDGi1UNnLm8lJkgVGriGLpn6dU3yDox1cbIZMhdL5PF7pvb1Ak4cxSmH77Cpw8xVgMGl3
3t7zr+HXAGx4PnptpJXcvzaMPlsmy5ThDD1ag4S4AxdhtnvbnZ0HIpKDQ2LA6BpdI8kfOPjoAOLb
4DGFeVoJ/RR3FUGyuLeCXoOgeYsHRZKlUXlS5jLxPX3DIx66aTv4/H3CcxcVXYUp31TdUKMcpmoN
pfhLJjCvfux4w5POvz+Z1CzeWBmX3pl0BlzAiFEEKkLKa57SvewmN53cdrB6ioiTe7zHlXX4Wjea
7UEz1Qg5obtkcHizvn9P+E5ssg1QkWJfUSOhFXYO01ZpZSjK/cudKJlmW0TrZlfSKahBlfFlQx5O
qfvPl980td01gRFWYrw4ftAtM/8kivsaZmabNZIHGTLfI2JVxFMLecQGszNGpUHJpEkzPiW3bBfd
fWNCJAN3bWeUtZjiEVpJPvR5+kZ+EqowDcJX0AN9LOyXsDQ4j1gcmkhKp7KXSPl6DNZ5fCS9h0gi
kG1YY+3ggapT+0HgDLjxCILyVItCyUHersk6On0ydUMPs68ccUCYyuZ/cdQnSsfCXi96dBRHfZF5
RHDB7FxMu8EapBSoWPV4hNacJIN96LPBS4BbW4h4N6dF1B2RzBwF3nU0g9jLGeXRwGxJPRN0cDer
8cvHw9U47ciQGpNNiv32uGpZ3bj/d3LIYeRYleGZsTvws0Q6do1JxTia0ap/gi7fM3EhVJPGrBR8
fN/BsFS/r/w2qB6geT95PfTn/LxvLC8YgUFhLJzG0e0nTwwNu8BbdH8zhXBL4wX1wj7gNYbqPcEv
ctRZlhRbkMeCxvQ7UiNMrnhw46+R8SHuDOtkwIuJOEzehkM2E6ntVh8vWaw8WYT3xJp4TB2AlGef
sGnnhDnkk9f+HrZ8DWZqLmkOmK++iYrhzyZHBC8ufNsSr95kVHGRVCakr7WOlRofNAcB76MSZAtm
TIEbD35p8pF0LHy83OsBMZEhkv267ZwxfMF/eMHhYEYetPcxS0ITCNcb9u2++yjNi/WTEa/vi/ek
ZYjSzzKgHpVjDFx8VDu3Nda63D0LRjOyp6QFMufCwawaOMbAsRp0lGE5U7OQmHOo4G9bJrMv7Ddz
prBMiBYcAKi+fK0aqaYTxvAjRviZo7VFUv1PBPfZyiRZti5MPiglv9KW49vCI6tjSUqlI3NZmaCs
RC9RPfXH+Pp3Hi5k7ap4GeaHGDusOXjXhDMUjBBJzAGFcGIBh0fhd8vFiBmztsaAkdO+MWjhcfac
N6OW046QCMMi+JC6kk062GP1vRMfDF91/zB+h9UMJ6mDK0vflVnXFXck4/Kb1nwYgTMRt7tbXJ3c
3rKNQrw3uG9xU8Q4tLQKJH3IkCkzfsAE09wMv8B32LbJT6NA/YS3IT65hobsUHNW/BDFaEMmeXqX
McxjG9W722CuwofXu0gV+dM+n8hr0fogpVR/z21ldZA19vwV0KvByE7ow3V4dt+oMfu49bB+sxVX
TjX84qg+eEkYHH4ZIqxl1G5zVlBS3nw1/CQKlgFXEzpRZrtMLIhwGFysclTiI0Dl5x4t8adQN0dG
yS2OiSp9Vy5fFA3NQE2Fe3bbQUMa4C0Rq4HIoyklpizpHxj2hCyI3DBEkONh64tq/xkcdjivhA1Q
ZQWe6939xr3wm9zoKw/000osWjvR0/X4Kt0f5VRvgfx50h2+4cNSqA6FdgXvOygiQaCqIWMW97hs
eNpir8Wyy1z44jtljh3UNKDgayLNyWhgag5SvthYnB0pvU5RAylgd1whI1p8GDE0vHojzQ9jEzjr
8qlojXeo1Cj2FfZ63p3yDFiajgNRlgGWQBH8NtrLmia4EyNmyphcXN3usAiUydUSqaUA6QqWDhos
ueZQ8VgeE3SF4B+/3pyaEWtDo1q0vKf/QWGFn5Bg7J0IdRuaZIENSBeY9QcHKqybU+XDVx4oz6hx
sR9zofN1rc+IongohP1RAxwFqh0Eb5kZdWIZ0DQmHSjMN+ee9jGhERmo1O+thRLfXUzUfLk+2oRj
iF7bAloZHc+boB5hpIWHEPXA+EtVfnDkKvRRHElX1WU6/dcIurDrRHNKeBPOUEIjmf7NKzMiqgwK
cwNo47VgO+0Ozl5/SSIIv/Ih2jsRmYmAu0krfgsFdCYSRNHosoEODDHxUEcIScdvxhUqDBH9GF7m
J0oqiTWiiF4Dgl+2Rdq1HjZDAxGHvL0933Ia4zUL6jQD2t9Kk56gqERs1qRfVOJW3B7/GG/qF/Ti
lEpL0vLUAWI6MJrRObzNabrtD7AKRw4+n5zDcosG4c2woEZ1KFV656aD0iDgz+yqbxWJ+A9BrAwO
A7iCLhP+AE9Teqqr2xw+/eaQ+CvzELaHmlsgESSlhCnD6OCJju8citXKdwsgkDMQ5BBQg41bzGc3
dVcvQ6zBjB6JVNB35yjFazhuHFMbT1s5Wo1T8M8bTOZ85QBUVR4bgTkeqOR70efoSQNEBS15gxQ0
zmfEsYqTHOUzjDseTQFYXuZqxEDGVqRNpuU4h11kbr+8az4WpLcXRhbnaW/xJpWLt+Oa+FrETAnI
p4uQprNohE2AqWknbvz1x4cpTRBXivKEx809sHY8CFPAQYa+qeO1eE4uc/h1TSYYT6LLT7NqW9qt
qIpaHpy7PC0CvPae+kf6yu7yGGr0ENuHjTTZFaoij87T7Y5bi3twSstFwS2+MlTkd8NrKm/fQnky
VlBDN/7o9B2UvsgXsFgyuBP7Teub/F5AllhQc4MVaY2Xwt09bVS5jqK2eQY5ApndatgdFymYF1Ai
YmqIKuK9Rt2OfRM+e3BA/2g96XEMXMiYcgK9deI7+CJw3U4jGfJCc5+xyMCjPKG+ce7Elm9AMBZn
8JHa5Vs5rUDq3/X0r7TVfcUg5GCtcQ2VfIq7V0NyqJmJVxCJsO83IB6QKmm3LGEH5eZQD/Hd0UBf
ZQ93wSHmDMBELShjmpYt/YI9mAcuFtgCgAt63rLkLQUkYtwhveJrL4R3FBkUm91EGygOxDp9q8Ks
k+os3t0g+C1iy2E2ilMu/DECsayYwl68pkXnUulbyEGeY2GHIhYYZLXpylo8UdiIZbZBkykTDZmG
y75V0CzpN//mS88PpCmrKSeVJVmg1UZ4++kKzkaxES6qNEuC2f5f62qetKeC/ma4SzAiZ0/LbPjI
Yoe2l1mykL97MQs3sLw0zMAj1AePgbjFyOxBcFWB2tm6eEWL/9ruu0+DikovENm46qrgWXjJ3nws
HO13csVKS1pKmARXSos2sJs0mFPO5USxpuXwylf4NaNWB4KXv9XJIZDZvxCsFHZrQeSACMO2+fGm
NOW1efrjMp7Hwj8TQy/ZxNdtXl/j1vDj0QOXyQ/77dX3CPDd8oUYBekgEqDkhwPYN+NqY3pDIS8e
TuARlLX08gJfy5mQs/TH2gTx+RrQ0MpmgQsF/3DkT2xrYyTVHsjwDyOWDlTMBW4MYBvuP9U5itsU
TEXa1DffIk35x3jNzyG707yXVPMOYdA6WKqkSV1ZuhlSaslppo5a29VAS/giK97RI9IRSXbtI/Jm
SAy6yqJ/9O57mamKOvuNI6KI7Ug+9O/8v4yJZb4usBKgDGN+6Xflvl5uZC4rrhef/aqjNwBYS0bJ
q4G8oWhGL2F5ZVXVIhGW9aILmum3paFiO3rZUKa18vOgydqFkLBlCfoYHJ5x8XhDlN9NQ9mWZp8/
tdmb/o3G5SCQa5QslTK2ZBkPm2zPyMtHKpFbR3TfT2CEvvHd3t7Garla1j7tJT/hS7czE0OrtsM3
yy7CDF1sEx5nNtw3Y4ILZgnMvDXGBA1XRZif71fThnuZC1otS3kjkAmB2DxwfsVKhAvGsyK1h4BF
vUnJtAYSQT2m/CjS9tCtARHI4NNfpGOYrb+Wp3FZj6FKxT6oHRyzAPzuQRNZR3v8+Oi88uAUhCYb
QS2IRcH7it0kUA0bdxMWQ8vO3BtEBBVV/QW25zOseNLf0Z2F5Tq5UDfWPMNN6ju8pKZUSklvcUaU
BsI3OE+bm0+KIPTIuO/I5OY4akPcRauAiI3BX0ZT/+gaMAw1qpRpyd+nh+UpQYCcwXtkkQT2gEMe
N+m8YYzDZ/39r7npi4IiS7ors9lxQKexloG0uPukDxJZrwY6QxyYoGjz/ahEBTMSn0qer8PosbsR
Y4LUkJ8Alkz8jfnB9zUBW6BaBGFWGpR5vyW7u3lUegsx/eAeoaoLmLkyAL3b/YACOso0PZ+3Q20G
YQUcN2G4QO+XY9is+NJfSRtzgXmCFpIU5bbd22d/tNOuEMQq/itn+INDPcP59TKUMh/yLVNUoUI9
iZm4rI/80karqEnyXiEhBTCK1idvlTS3kIPnNTbQh3V7K4MBQvNM/MPEVoX19MzTMNvLLPeKk77o
n3K/gQ0z98jgYK8gT8O1i8gTTGioPQa1eC0yP4DzdifSmBgEGkKO2dzB/tLJ5tCQ5/ScIweZxwU9
iXyu/O8aN82G32YPu/mMhsdY8C7PLlixxZVLOLvGiyMrl+WIoTHs/70AB0Y/OM2Jj2wLTfTmJzW3
6ce4zw5xY3tYHOLVqIDYHXW2t/B0Z23oUppRmWI6gb/AgVJSSVbT1a65pERFE56yoV8Bv5Avsi+m
GWUh7rEsqlQaCFUHc1GxSnLnN2wR40L+AA5u+bqRvPcUeRfvuX9sPyMw6j82edHwC+Z4CEHF3nZl
TD8bcCeHmxitPNCoS1AGSgXw5ukzvW+wGYjZcYCnQ1RxlJcUfxVBUkxTiP9mSKFNEJ90SSWIs7Tt
NBLtTcqJjpS2Mv+YHjn8XeEUdSNteSI3gfhCo1MbCz+jHlMWag/0cVE41VGyEC/urk3SOy40q0nV
0+8fo09KG3ETi874tunfGDqZKg/9sLnIB2TM7spgtVjFj44EbvX1a2WcRio15bD71/ZIwMBFnKii
w7A5v816zHWGAAJfZrod/7bOJu1IWcY104iOUZJx8CWZWM/BwLyPolejFlIAFq3oTibVfVtH721J
pQ4v/ymu2nNBnEgLmIMYreaVdeI+qaw22lrFaRKrMqk9FXO0h/OMVPfM761BN+0GKgfJjlZN+5vv
7jbCedLhhw/wHkxOprJru233hjsEtQRupmr6AhPHeAUcnjBZFTxbREyIrGQIhQkV+yRYFgPtg+Wf
UQgtBCIr4HE0GCCIyg2mUoj/H5sMVFEL6r5C7WLA+Ra2wgss+J0y//Uv/sO/UEu0nVGTPVyxXqNr
kkcsRmy0gpmLplqeAspqq7k5Wv10lfbBMx+GtNdqCgYr3dFSJXb8OOq7yo41BVfIaTkt73o3fbJz
V9jdGy1VbLcgZ8t0mnBWBqgsSc1NNz341NRT5qmDHLQ/hdkmWa23wY0FlhDYNKProeTFGwNMMOot
avBa4+2ztn9EegrUEnT/jik/hfEhAz5exjPqnacsyQOsuTw6OIomRopDMZ5AJkyZIDMfCq3dO6VY
ZaA+kp+SJZiXiXAfM1NmhLFgkNJX5zKHP0yBE6E35DbNwETabOmm0XqL0ac8L70FPTxG4PyKaB2o
0T5QB7lsXJIGNEKxlED8+Eaez4yELbC06w/beg2ue40xLwxZRjmd2KUx679BtLzQjfEETWXyrwnN
hhuECpH7lv5cHGIgCVjuzelzhPyjix8ZJ1DzrikoLxZIdDjwSQsOEy7MFPOGABzzg/fbiaES7rRQ
6DEzgw+PH1UCz4PkXeyl7fsGEZVfgrgIwR1YWG7OdgATFNtNxopuZSvwyo/hiHuaH5DH7TBbXDi4
Nod9HInpJzgQmMonrZmu0SEhvib/InmDDjdgVJD5xVjmMhIDrSKiIITU9OKCS3IdBluurKhFglIR
5gvlIyPYuRCNHtxq76hFyu/Nb/ISxENDUSpcrC64cQuAh1vR/yQfZvFiWKj8nNuuNm/G5PaE4ptu
P8SxBUOYg3fFVJa4Msi51PekPhcUr5ovWc7q5ufiBZqyGj65/4SDT40y7o5FhCjz48MOUyqGqmK+
IbXcvs/Ah8s1fm80WmTuIa5iR57RwZVsOWTFt2soEPrV79Fw9RWvqnxuCUw6EaOjR21xxXbPDWc3
piHg5eLeSZ75ZVLoCadgsbaIvkJBYUPvGq4Tn3FvbLIcsDK8N9JnUAVLRSx6AqxbYoGGoj2EHnTY
0MYmjVDIPcz8ZLQnjQOlASCSmQiBlThSIH54aMzv+HMHyh51Q3BPMTTF4k8osNJw8vFSHhrejx8m
M5l7ILDLYQBdRJSjsGuJlgWGuYtJDFxJeIrwWqQH6hvum/IjeLqcDzpPk0pOBl8vCo/xW59RM9LX
ipBPM9vyJWZRNElS8ScyPOWAcxxr4HFwMtO/s9MFOuFZlIsgdZn2Jy6ltAaeCDlRcbpd3kWsCflp
8uPl2rPm7eRssMlxsjGGZYXJeCD4yHs6Cp4hFgyqrQtMKBwOp1Bx/3jAsa3YsQHRG02ppH6m/TxC
tsyJYAOcDEaFPHsVnRaEr5PNX5nQYPnknJci6xB/Ytlnv1cj+bWLtDXmnQqR2ZZf7QqS7NspDzZw
iiyU9Go8d/Cj7O6mj0iQYAX6Fh6XBg8lD20fdjGdpfvecMkYwUITCIKXLfRnsWKROaEMzrkLOH8y
vT07QixC78lNIgO7zqI7hk3EK+7i8yMuANCh9n+ueLyiIualLGE0WD8mNdUf13nDQkQtvQPaY/rD
O8PDybh3QV8ARRi7sx7iafRxQSvENkcd/HEC9SmnBBXoh1kop198HrHQYYjGGoh3GydKptvPnz4W
DhqYqMwoYQfBralTCONsBkK+OIxg0AVwedgj3iuo041FFkGY5knpHnFkEQSHtXvX73GJs4gdABC1
md6mNSxEbtUaiGQ/xPeuZ6ByGCa/f5IuYJTsp2s5CsQ7NLgyRu5jiMrWQNmPSMN1hX2ZHKwuZH+u
ONveVOEv/eDJmicWqeDpdVgDfmPMTePQoM4VG2jhSsLXlDk59sWEn6D1I5CBrwkI3iZxrjaZvPjH
NVE4zE0IQ5xpo54vUDTfwIiCIaB0zgQIcYVH0GMqo4nOjVwfj4EFOiu2c3AOsA2mUBoZ2hVjnC/O
t9ryjh6kuT2sawprmIHYUTysFfK/l6U4uN46Ml7C6YuikjmKWHfUSK8kxAG7WIAOdNwSps3Uo4+q
72iffNVqW5uJVMtdtDYMMBlMve3G8jP/kCzXGJTWg3cSFR2xOANRgN2RoIiFQW03BjVjgAtDOfle
BbaO4l+9JsB/RhNBttxPHNhmnNsODUYVABZxb4/5Yty1xXyxH9CQ4JGBXTjcMB4kmENOV3g5oxeV
99m/JwoTmcFrimP79LE7UweobJANrhekBhaIHkO7dnAc0Tx0RZXN4jdgXHs7sey+gUlOPKFUHtzO
NG9iI90AFMO/dAplqMNdLsx8Fg3J0riw9IPGFGyZb6Ah83qHMMaDVafwdNbE2/L4H0mR9amk26Xd
INWJsT/gGLmuTIP5A50eRUyWIF5AEYH+l2KLxiZntlZaQ/cKkw5s/jCCJ9Z0ff5pCEecxpq4aN6E
4fSG0TMSNgTMIx+pUbhOWNcp1IS2S6POWOBsNVHw0ysdlrw/WzkwNvsecP/fwWKp+5kNshz+Hn5q
gzpl4Co4Mwi/NmFKYb0UvQnyL350+OrssyFY9sNsEzg1xHy0rvUSfxf64pX+8u6k2z71QaTML7g/
q37Xz8aVp0AxEqsMjOXAOCQlBdXFCJ+5bHjChuNhP7ZMfmH0ocjmVC0zgB2oA1dLXYIJV3Ef/twT
W7W7hXZcKHJgM4ywNX0JpjAH/m612G0eZpN5BFV/8nNu3BLAXW4BFsw+ZPYV1mw4vAGNfOCLo+lC
wrmWAQQ2q2EHDOVDqDhQBj6m+MdxaEwrC/O915ILJo6HyXkCFQH8XoQJJFaRBL6EtexLDjcEG6tH
UM3ZrKfvwXt3siaiOjrCzLtO4dsz4r253pfaxsmWR9RK5tKmI58iMoI6Yt+dwr3EuZ7rYxZ3xsce
uTlWJ+A0mqMHFisnfblyhOre0q+j54gwxcJ4DjGwN5oEnjy8S1yvi/Hpqw/as76fu5c/DUDQwPL1
ax7jL4QRj6aQl6lcnbhtEUjiv5lSe5n78DZ3YwzKGQlhHp4RABgcRNQc1+HL69iVxzNiF6OnLmpe
qPd7+OxkqGvzFe5LLfuDNi0+xlx9xX529auIOToAsrARn8PXZOU8Zy/MYz/rMhRmx+TkeIN5xwyI
cSH3JWx+cBpssdkDr/WXVwwbi6AXYpKfZnjmT3qQLWeb5gBFilNhtjwoEvgURdRP+0F2p2i82uWv
r+rsmPT5JVHXkimtP9iVAVLIK3VWeKbBxQie4NtSoothZUtCV67IM4bKJH9QAr5skPfbnIlUJyk1
XUzZaMqB6EYnktgfhXEl9v01aYMek9JUGtdMr5J6qZgr4GOIjK/kvO3umk/9FcNbsR6TLLhxVk7D
Yt1CR0TqNTwqv2U3DdqEHlaQKCoi6DTit0C1KNMLRe9qZm9SQPxqcoMfzQ7POJjYj0fHnIFJ2oLN
tNmyGPFoMesIu1SMOd0GMKgBnwb7JxIOLggDxKqTRx8WCkZJdATY0MZtSuovg0ChxFPaUMKWsvK9
saOlQFgFfZus8HqlX2P4i0ResUHtsRWgoV0Tlhqy4tLGEyDTsYg5yEAhYhEIV9PLkjqfSv3DipaI
LQc5eVRMtBYCXgNbPw0WHRIYiDORQJPHVOj69IvTImlvyl0J7sreymhxJDPDl71agudzz3ysfC1i
kjvPJXZ42bjJhOyDHdcDsBQZR9d5zx5M2Zo+QheqYwIqmbIis+XG42fzqTBZ53ygiV9AUXUO+oi/
GQmIDE5WftN8kmE3PMVFzJAbnwrv7Wl+w8n+VrCs1p/wAqu9M+u7Fx8WChYONK5tMa4adTeUXnEz
LXftTUX5+MJ8VowftAanXBqeg8UGxNxiFdTEpaFZeNFf3Yw6PZn8bEBrGkBcS4Xw05cSuOC7IR7D
Bx4xk9s+gXBxA+TRJfTaJZr1q3/WDy/HgLkPlgvwZgAV4dKGIbTYjsO6Xl6I+UwUxojU4lg9Eryx
fG9wgojEMu5FiX+K1PSdXJbsUxugm/i4owqmDG/F3YNN7Y5van/wMXKI2Whtu5a7HzFWpRCkm6x1
cd4/BC3qGYJmrAKLPfToOmzXXB9Cn2Jc67UK6zQ9jYvxa1IipIx78w7c3xCf80w/uS39lryi7sxD
Hls4nr47B5JJOnlILOQRr7FsIPnnfbMHZgd9xTgnhIYNsJLI/LvRrgzxLMxPRKH3zfcRogykCsHv
wATXTbskwk583kDkhmAo49KBafSAGSFe8h/7bvaMu6LnTgvEy+pgp2Gc07aXE+PYx6Tb4md2sbL2
Mv8cZf6Lkt4/RtCtRwrH/fXeJDF0K73eKe5z9x40moSinSqjSlvYnJyTYnlBgpIoG8VVUglLU9wP
ikskGaN69zTKpD9jLczdLFj5XUxN9MpDN4V/HfAcl9ArQetahdGeiQyrh713bW3IdNt8sdDoe0Bc
ZI6OIZ2Yykjyj98mAdy3mahzG0xHYd2cydJAeSKc5888w1nFOiGF3h72L7wmcnw2tOGBILWno2yK
wd3ILTLdKn3Fdv4m4jz38xGeGA+Kk0L/bsoAHE1i19Jjsor7PG8B4W+Vfh+09CcnYaAB+tLPoMxg
9DA7xxouebOVX7JV1LOmVbgts8ChXLMJ5Ebfdf7jg4bEbpnqnh2gy/RXr/7eyxdMzihfHpMenL8d
x3Mk8+1ok6HJwXxTL0O98sHCo390cAXhf+2PcXnCbdLVRauntwmHYS3kgkMfRJ1Om8MT4Ly36g/i
JYAc9OQxLLbl8kC5uOlRES4hXZMp8DQp0a+w/ypIKF9WuVNcEWAMdhcBiQlIDCEJZXJHv+3fW6zx
zpZzzZ0miFJJEAeBw7E2Vl9mkxB4t2GtzAPE0AjQkaEbJFXuQ9w7gO3tUh9HCNb8zck64aRGpO4D
SDBoqvpn13E/zvOkTx4AIZEWHLerWXPARe8E3FC7AjsQnoo65ikZQXwaVei88TaJ8z8oUjkpoSy/
X+s9aezxgfiTAduFMOw/LC5fFlSZx3AtcFZNK+diVfil6obTBTAvCT8fE6Y25bIgN+KemdFXTKEi
IQzW0xz7EJBZc1Ggd4crj3DCU+1P+BrC6DHbvCXtO91beA5S6YBfBjlTJXRbIJzJDfW8DP/k56jA
Eqqdx5gPnOFf3miTqYhvoJc3wB6ZyfJN+2kHDqYU/qJOnWoOffvDTjiaYayaqcSV+SNOq8WT3WNs
gJb9SuXvN9HrAnWeGHZQ9kNgocalTU4AKllVBY6AW+iI2qVOETNROadNnX0PYq5Y08L54X2qabIv
bLo3PupPen3nk149NgNakZJxhOKrW+GyEZYtPDaRzyGdY2hMX2alkN+48wF5JZ6om7STj/14gKLD
WZNYuBwiILH2YmVE3ijysLd9nFGdXMXNDQ+V5LNVHPmdyQbcbhhiwKFeH3dLWH16a9RPtGW97S2b
vKw0LrXZeNnFPHN60xXZ9GZDM16UIOPDvoK0RBikpS6wdr9vPnWiaU3jeOdM9nBcIQsZcB+oF37j
yUz2TJBzk9G8UzRQS3OCApU7GNw1rVOmSPXdetOaYaLj5tyA3mdSJ1PWe8u6m61hmH10/vKM3FEj
XNd4tJCVCl2Ts3IGUt+r6Plpp7nMF8KKzKemO8MpjbeO12F6mEF71neHiBWepV6ccnC3aUYP6BQz
Wd9eOkCg3BlvU4Vg1hvx1jAB6GnllHIvvIwfEY+VFXoAU3sRgXCWPfgjVkU3jckC6/2NNzOm2US6
a2EIkgTIWikCyJVOyGMqhiLI9BZ0tHAzYfFJq9riJIrByAyjFzYb3Ar4RueKAYTi88zQgVtcNxGn
CAN9wXdZ63837VC3Qq5d/LRxReAtYE1ysLWdlfD9KgobnGMGtGVsQBk9ZoFzE92L6kjujrCCIDVT
yVgoohlAwnmJ+s5y0KLEAWjgP/SeEJ/xlh8cYv7AYJkh0YpXiyWH2A5GCDckcsReKvNfHFc03ixJ
CxP6+RwBLjSfnqQNDRD1vOla5rO/vjFr+9AIZ+IWh/5jwtKONT2vEz0wOp4DE+IL3hxiOszz/jZ6
eiMSepZ4enR+/cEJbpNolUTOM5C6WYbYiIKjXOgSHPrZmTGP5sPTL0l4BRQflx2v64uPbBvD8r7T
JlCC2SNd0Nm+jzZRT++P5ICqibDAVb/QiLCgnGBnuI9Iw6VlWi1y/3qyyhf230c7J9IG0jLojNUB
VE0whZiyBmeZMTlBAUlbAfsxczPSllEcMYDZHUgY7djyhgMlyJb3XeV+3Uv0nLbcm+xIRWYUy7N9
42aDqfc06q7x3tV3XUnZrUZH85IwpHNe7PbXZYssb3k1u390gYbssksahX/PjLeEZ9+n4k1RwC3x
OieDrOUNTd2IPN/oHMlBEp491nA+cnZeri+56ooZZaOS6oLyGUJhFycKEkyH2hjXiydV0deNaKJr
qAGDDZFKUh+00vGOVSTdjcUZS9pNfhcTIrfc0Gr6GF/Y10HmF30rG2WMbszTdLUgz5XqKqewOpsn
cByin+HzTZ/Ti/1PZHbFUIMzrE82TS4Q2axIzw7G0ax0J75Sih3ti/3GIWvlFYOMcgLDDcS/LoN7
EwfEmnvN6PLed+fpdA2NFvK8uNh3XzFvds8t48KqqGZBCkgZ6ZJQslGYuX9N4qI8kYOJrlwqIW6l
yRgzJUyuhnQzJkQUNGChVIkvPd5yxvEuYPkETRJXK6ENSUY6ZkbASria8Jz2HGONdyVs3zTeYfyy
wEJDPFTE00mczYh5r+consVi6mOKCauC34uYU0ngHRok/uXtYRBT4Q7VcSiyALWwNeF5h+/tqXE+
LYMTDR9FDJbIp/F1KF1xvdei56ygZWzSC0vSihjxiwYHaTgOAq9Q3YvgTq6lJGK+YZvUqPK/5oNs
FYEhRC7/1TcBMiIWhi/99ORgQuwQAGU1kuedR1p0+jj+i7Hp36xE21fTj4vxPvI7awmGQbspDJNB
bZjLpZiiVJA9VNCOprMa4JbgV7bEB7xgprD2zFYjYVKtWAfmaJtYX0rRFkW1saEjNiGNYGxQwgSR
SQmLiwbAX2OQvHzqS03/zORnwyHh7eDMgM6UyBgZQtsii3/yBhR+HK7gpwIVg1NDbzwgq8BaCBBF
bAe6o54eFXjxi+5QbCM6zMol6UEWOu5t8eEmPRkbgSvqpZUQNMnTE8CCZpH+UGJhxHpVPBvaPufB
Z+I9U/02BJa5rFXARRMBXqCSAR7oY4f3OnPiepx+UZrgC8A5m5vCsxZrSNPghjGA4sFgcM00IOeI
bEXCmhvJ0dOi1Yhxe6gQktbmZ6k+Df+wEa0clUgdcmhhssf5uAtCpNA9g5o0Zz2YTjMl7LEiZRb5
z/gVvKTZsHDGsVHKkrWc+4X/HlyiW1JfDWXzHEhMdMctfLKdeQkp2e7TyVgA4DnANGdfkjMz5shF
NaOECvHu10ExPbAgijPOi4r+YFwNtleep0v0xeSuuyCLeoxCwtWGt5SKmt82HQQCMKCQOXonh04g
LQYrj1/mFrAaoxxgEJa0HPT4twtO/dBhqc5dwq0AuTB3X4goinyc3zTvYNEDC1EOuizDYjGGuZrJ
na+qALl0v0j7EcCrdNhwW2yGBqCOKLT8alCODz27N4M9huy+77Ys8o0hiT0A1RnhYX7WWh+Cj3cI
hEP+tS7jN6zyrk35CTtcXtVCsEDvKYJXsaBT/TLMXbApiBGcIsLsrcxVUcPlwXMsKFhG29K2uE/H
K/SxHZsGrG2p4GSK2aL8WihhJ2yZp+DjXI0xvj8XliLYIA7zH+KbyTwUKUttLhZijqfqbQ9jvBE8
l/EDnf5NdyZsGyNwE/pPWhcNEcgxejrNqeOQnqvMmqHmS9KW1M3Ckvt4CpNL+YhEyRYyiHCboYqC
WEaYlJ12NbuwKr2p0GHQPTlJTBmANKAkegfiJ5+exNC2LNpy3lP8g0iR5CZ6IQEUp40qlEX2NanC
en1nmVLsOyFPBR/+Ou50cKc4xiW4n6APGtihbNMt0IgWji8nNMmkQQWyi5py6d+YsX+GH75fmJiZ
e3J7tgprDZd4HxDD+1IW0ECTQMVP0WVD4TRzE1+ds63wA+6+Zh/YBZprNMcEU9UzTrR1snL/6VxH
snRsWPvYsVE3P41H9PwlQP9MOfRNC99HpO/0H/EhEgPHBjOJ3Uvfyp/EK9Ea94zd2NtsNnams5PS
L+4mXZyh7g4bdtDj7IgLpSSmDTN9t3Uo78KJrFmYnLDKbk5sk1cDCUbAvmdO6PXvsgPiDvm8U0VI
KjpRA+xVkcoeSZPN61qubM9Hyo771Tgk35TN3sYLkqcRFqvF4SFHXrSM1/oZ6lRuSyLkOrYUPbJH
cF9afHQC5uQZ73+kssDAipD0q1FMPZ7NQcXmTIso9BZhOwGbWF3zFvTNVkZTqsYnRyWfGEusW8oz
fUvPzDCIWh6q8S24bGQH7XoPVwwrc+eSvuEem7vcOAc5xyeOWCdja21lPNPmSX0jP5AJJgCpUC5B
8fZwTsHTYHciy6ztRQdnxqcpbFrRNopn4XPR9BBNmduecQs4uMmDA9MPmw8x83KsmYMpZqh6D774
cDv0rSYemEggjWyqgEM29K6XDzrD3HG2WzJn48x56TsVzCZ3Mgdzeg5xTMEtspobMV4I+Sw7qszl
y9sswZik8NIsjZuBb0PworfGXfO4od4aZ7xBbqQlc6/egGMUoZjuqHCEUPHAi7mbN3crcFRu9PiF
mstTI5kU3tzD5uZegq/DExJdAcGG5zTnuG5u44tArGSSyloqNCU505cNhzq9pflUXeTTlXewG9wF
XM4yLd0y0MaNTC83/EvMDKACmuEuhK5CHe2WLqANnxB3SEvERV24a+Bc8x6ukbh5yocXIdbK7oYP
t+u9XM3CRFSzxnKrVvCgSrdw+AHjvkf1Z2ERYBdTracfbLlxDtGKhwVWnLiiOXDeekNtWAZUisYY
BVXcGF8HXxe8nzu95T65GxXGBbJibuS5nch9OWa1jxVnlagRZEZOk6QPlPTH0jR9kX99nTpSBlnY
TvTj/uLStPYGAmBlISgNUiKmhYx1kFSdvIo2TSLXChI6/xnKFQyRVP846UW9qO0La3U1QEbxxIkd
JUCoRTJFEt/2FzZTbfoQDHRdMaVQWvyzSuCSuFNDGuP5kUdPw7nH4aM4BWt6FgCbGY9Jizzy4LDA
foD5xlffcbPQ3oGCCDYsviZM4L6jDm4LagLPiygzesQSmLDYUaTzGz50FRav+goDWxW34zPV850q
PbdOy+cAewP/P5rOa0lxbQmiX0QE3rzKS4AkhBHwQjQ0DUJ4D19/V2rOjT5zZqanAWlr7zJZWVkY
MdZ8O8wY1ntFlXTTpw4kldon2/Ngsmt4iP5idhjfOQNsGr9BStDAMR/6B1eUtis4ZYtMgSfH+zaW
3/TE51S8yxs/TgKEjcQiEfJvsRI8cQIb+gwRhdD1Lfx7lyzATraOhHQhtXE1Iy0Ir6kst3z2yTxH
AIL9zNZKNVIwBWzXw73xncP4wmZqkJ5bl/7JZYvbD7fMKACC+syrspA3Vu5FAYRcYg9Tix86uZnd
YbOhT9slgIme0ZEA6+Ai0cpa8ETC/eq2rnW3FeNALrSgdnxjOMy++4rfWAhEIT7qKPa+TL/K/pDT
N5FzwseiFEE2YZ4CMpbBExOyW5aIndrmlr4S5aDXiI+hBneZn51GqhtmGNth8Bx+/QqPmkqp1aKz
kjjHo9PG/nIcT5BKPnzC/mzUeqekit954uR1YxUcwC25hXyqiQBvZsYjONFf50ZDIqlLxZk3vJr1
9C/Js7c9G49QYcbdj279I1kYfBYyfrWddmi0exMuUcdg9INbosiKGBSWmKRgwvRC3OSRD7yFB85b
3XyObuHNKCINew+6f/Auwfv3OzojOeu0J8dZhc2q0pNPBIgPYmdzEJWp7Z3RAt2yNnQfVGWko/7E
mX5CYhtYOPNGbztteWWyPOMStH8uwSuseCdkiZ9Befh1UU+DmD2lSEpZlQx8Q53xlZzoMyGizLrl
/pfEDPIeAiIspQEF3vp6C5+olY/OWcxnj94OaGWwOkgV4FEf4+uIdcLLfr0lIMWT/RdNKCgTyCPo
bOfeI7nT4+HsVsDhwXPY8Mid7T2ZeX18IJd90mqBo9ysn2m71/S3lGQr/ranqfHKTUgHwpvZSi+D
CyyZ4SG49SvdDnj81ztHeRCjyc1fTmMFH0s56+WbUi17fFDrfsbUT0nAg4NbC0vjhbE+cWhwOpQ+
KS/7LRKjbw+cNXi4qE4fBu8rXp0Y3L0iXfw2ztEhaJH1Vbg/henAAwqLj2nUDE7BMWosWT1MTzei
1MHxOKE8CaWAc3Un+mRN6MXoboL8jfqzwKkw3th1C3gDTegYE4G3l3E+mf2GMWmRVAOmUI1HSQg4
5qBJP9Kro3DEicUmdGveYU69IjoJZL6s9xy1fJAHX+bVjiTHzjcMqnzgJhh0DjuHlAp9Hx4Hdjsz
gV1eBGXLl/scCgA4co4OAWgCiVKFtFPE5oSV86gfW6fgNMey4VC3vPPHVvGiZvEphGZnXpqzL18u
DzNo8etI/YrKNrrbhD6hP52evJaBAdI5FD3sZCwpUi9cxZT72TU+xsIBWk6lJ2iADUekVfOArZQ4
7kdf6+6fwnbwXNA6oeYJ2u94uBg5buNtrt54ojZoC+9NCd/RwvEp0BcmUmtTJwUpN5iT0uS3pQrj
/BRKG6NO7l0F5AJdwZJLW3sBhAKahKOdq4cEyExNWTeoAjq+FdJE1NvI7qtmnmQJInK8MVp4dntf
BHGdKeVtipWVKdNZycvOzJhbuBTE+IvNPUsaH4IWozOkqkd/hyTz+HpMeN1fY1Xn5kisbGf6InW9
cf+7kTo7rrC76cSgh4+cVrOaSLxbXJYS8S7P8U89hsIID3kxSTD7Q7uvYVT73+i8etGSUnXpUTn3
rr02xCYmubYDLWjDWQTiCvQQdKQeVem93Lefd79+x8ntg91cn4Jr1PD20ADy4DAAL8ObngY5YeqR
GJ4+P/cQNLqnwYHMVTDdzuEhe6f1LsoJgBGzR8YAbXWwkjHFtnbcnrVjlNqf3mZNIMHQd0XYkJgY
rsz3QMLH+bpJnrQxrmXFQ6SwvMhHv5WnUvzqtuXg8Cwn/v70GidCmbyf99kKyK1SJuTHN6Q4HKWF
pZCZIIyjpbmmiMyDZ9rETd2sX4cvTAB19WCUH++qKDUpMeKGUZxWLHxcAvPwT0vqMQSUNt7VbdNi
0EEwvRGSeNfClt0eEQLhkla4967+UiFwlSb557cOzN20iNJ+q3E5blqUzwnWJZSNujuyCCgBI1yD
ytZwbIN0v024YTQRsBiKUkh28MqhmCQsKQdRArfy0BtbbplSTW4eCaHPXhVlgUqiTrYmtZlP3Owd
YBSBYUU3p9H/Mh1KoW6F2OvG+OyHI4j7i0p3M3oVf7tMN35zeCUuk3bys5hLspju2IS/5/AeoieA
EN7O+6nSDKEmL0ndItmjFL+QH5Gy7H0C8b3IhEuu1AdpL7eRCthxOAmr3nYbprzmQXVc/X7+edsv
+NOheslV/hCSQV501/ctClKI2JUGm5jK3C48IbjXGex+5Exh9lNcoZcdgtTzT7NsAfihK8zz3jt4
Mt2bWNQrVwypMTwDGPtg+QCDFAuUpeirNdCfdLN0yA9ZnMGNBXkPnrw7s+M/Bm93/VsM2zAFnbd5
5yMfTvVhQCnXVcUXy+aPd8qu+idk7XkQTWvhUa34+UFMTxAA7BryoArFG5Um1LMi8XW1v5UgxWHB
+DttdWT1Ww8e6fhq2rC3iuJcCHFMmOYiwkPy9UGgBII/L2HQPeLT0rxTOrYz2DNNdKpvaDJIN1qF
PhoR0KWOhNipoLxkr/DlrqSePrN7cQyW82QnKW9UEtEiS/qXlur0JWwTJvKR+VHuIDVgQxcZCKVQ
RxneCrIhN6axfqQlfGShNrxiOl6dLCrvPRt8nyWeSmKAncXSq2SdKsZHY2HSlAQ32Kmrrf8AX9Xo
9X/vguI06VgF4BbHb18nR6jk/C4eIR995TJor+FPD0eLm0TzJYe0rQxTr1px3mMqlwDDCq5LlM5R
qjC4Mgntc72RdoZeqcEAK8rkeY9yVSEglMIgYMu9LMYjjxpBg24mbWdNN5ZK/gdVGQHEQMfhj54D
nYqIS3AKzHuYqZypkidlMRgxtGFPPr2HrxEDYMZUwipw34H8jFKdwlgo0PlllQbAyqSs+py7Ha/B
1DChGE7OOD2mK84B61vwJSVjI6LxBhZHOEv9NyqnAjCJu3B6FNv+8ZB/pDVH2xA4Grw+sDT4vvQq
SOtHegFqGKWlAmofP3Sg1RMykPArZP51rdJxpEvrb+ttvSw+jYC9Iyp4bgt4AGPHSgIOEM6eQL85
b3TrhrAYnVKs4eUoNdMfhKgADGCJeu3FTI6lWThsdstgVMhtmCXGRl4c6u6slaTctJpgmYTudFib
Cipf7tnJweFEiABH4YusxiFNUhqTQoPIsO6y6EsqDhQWboSmsM8YXi5oWkKudYpKb+eE6II6bGl6
JpiFKQCy/FIeEQu9ajh46LJ9g5JS6zkEalrNbQRWyq8LwRxBsRJjB0fhEnyCnEIRsXdDSBCkZMJh
cFX4Pb2u5v0Dh0h7iuTvNQbFhbhH2xI1pMw+OsUQnOLfyBMrqljZEAWcAyi7z7sSRRdJI6E8kRke
P7pI3lXKxTj2JXihfQDr2TmMlgAVzgb43e4DDsqeTydSc17kG5I5z4JoqfhhHiU5NyCcFqyK1/Fv
ZFqo4x5BMgV7sXAF7nanOyHaD7/eDqcDc5FgxxWd4Y2xyAa4F1zt1lL16Z+j1X1/iR/3JB0KjErK
X0ksUa/BFcsn4hkLQ6J3+ld5IoKMYJ4Q/slZLUD83t7JJRgAffCffBgw1QxYxNysJd+e9wFL+nhg
/sk88dhZIRZMa3MEvyaYdJo/okBqVbdsG9iPRTalckjEyWiBzZMDzQg4kkVM8qzYQeNIFqONe/XO
3fKMibV8MesQO6e5LVi/whU3e0K4yaWIL5Q+U1V0zieP9IV71go/Y+GabEw+f2+xI8knipLENvp6
tW5mFOgnTy2nSDJPnp4vy7gx2HsOdjRBhwjXhmPfgx2wIlwfFVqW7e7d0ZP0QJLMT9xhiIziBnAS
gC5YTvuuYu1OqM2fs82k9Ugpjc1yYoneCOEr0Zedzs2vuzqQxmSU+aJLk+OjrbbFqCzYwRdzNPr6
OlY3LltINBNaBI0o1n12hTe8QUuOskCkYmw2dupuCI5GfNWia4MdwQetFXApPSQwYGXAi8C9CKYy
YrEOj0qoxWZd0rbtEgACPmzZjaVkvSUHI/VhJanjFPtLWZl66xVqi5N0M0fM2gGTZAMLKeO0Bxuy
mCxgtfiZr0fB1fkKC6WmeRjsAUybZs7e1jvpA/kF0srIHhIgDt/DfQH4OAwS0o2CxXLbdWq0XPvB
ExwJMEhhhKcuVEfZWIkXCzBTcqvV0MOn+aUL/lxgbjyZWAa4QXIGYrRap2nv3mZwhG0kFWNK4Q8m
55fZ11S4ifAzdkrdvPodqMIUvx3xFRHXBJ6iHE/FAbB8F1PnPIUtivxIZ5OAls3i6lvcCDuRB1gy
v0Sr4WmcDR4U4FSo5QmzhYIHQxOGjRTSGUAHyWj3SMU1s99YJU7w4MmRIg4G5+Umnd0WCAxq1X7Y
Iqu2z6pY/4ve+cMFvC9vmu34mtYRz57l/Q4AAqkVKAobLpVfkMQx3bNQgFZv8zYFvavMK/M7LKkt
o2mewfHv/B9tCt+68Br9N70MdDPc7NsKIgw/uCBE6YHD+vUZNgCOHWRp0gXQyHtaU8+nVaYrernb
90mDAWmTB/X+0dkrRw17m0Lx2qbvwQYcIGRo75Hy66LXGm9AXmYtujJrcwZLXDrGDb0iFMEIU2vB
y2nNW/MNP0jgHa5VTc85V1kfMtlhnLMrMBEkJOf0KvEtPqIWnugrIoCjCyMfPazt5BuUKYEQDzKP
CEGnVX30DTdYFGZQkaGQHX+9V7/VrTH8KHrkxmnOen4pnIFiN31ui7PzhveNyidAqagvJbuT8IX3
VgMGlei/RcR0EhAyCGUcY+WwMuAUEKzHeE8GphP7D8CDOWCNhNwAOHilhHyK08ngCmVChRYsT5ZC
OyUT6OnGhIZ6R6KdH7M/YsfQSwvnEXxeuDZzjrjbKwTBeqwMKx9TRVn43NORy8XQyO/s8SDyiDkv
O61kmeBVsq/u3ers3r12CQ+VOlkJlQnwZzCOUOCmDnGreIvRBUstourLXl6IN7HpW3JDdh4oQ52v
R1hRjArPc0ACN5ab0Q3LwX0xDnLAOv6y2go7K+HZ+2cTG2wk3TX4KY+Bl+laCWCVXu277j3IMehc
b4gt4ZDzATpQmhmi++E++EX4+OZy0c3lA9Zy+O0iwILRoPxL/pLGN86krr9sLikSEVZDj3khpkk5
jE38BgOW1UUhhFXHhuHycHoq+WB+gZOIHCCDw9cQ3FqCiQloMyD04RZVA3uz8Kw6cpE4UOEN7Jtz
t8YyMs+KPeWpWPPP+MiVqkYE6kF5CvBJDEvCHlee39Fk+y+wpcTw4aeCDLGFKDI32FPYSp3kuo0E
PwZeSL+ugKIWGMPbS0DShAt3KHI8gwfKbELo96Qjd3xYD+yKXZLDCcnxORhwA0SGqrwlgQeVrKAp
A/1Qdcb5aUAzGB5lQ5XQOgAeMIr4P40DBV2JAEdwhRAnWBP+w9WadowzNcanRc/FE8FoRge8bLav
Su0SxpFihpBJ6u8X0FukpXHDkshQEJB1KSpibOdPwkExHmiRcFWg2w8Vd3CKhpBXBHXjPmG+EEd9
8SXQabDPWEwi6QLDLNzeqAZWxsLYD+iuVLVVlOPt+2xjwhgtF5uFDSvK/0ghmFpdJFsJS8Z7+vP+
G7zxon8HlKNwSP7OJgcbqgeshUDiDrDLlXYSTdEoE55CTBDRQVNJJO3U7YNo8YjmhIFdmBtcA5oi
+EiFMbILihozaLjUQgGMv5QocSAR42WoQYKPcxzuhDk5+RDDyzmIoKhKetrsHTao4MCNp00i8Ix3
Z4jH1W/DPzv8CI5jhqiQOThpkDpqMH+3FArrsRyJWK1MpLsUCIbOFTbCyZE+lJ3aD49DeAWFP69z
hHx/BI9jqV24tdy4Rd8SY2fZxhBbAT1VBt+MGxjjTZ8bMylggY9CmKMWSI3PlIweeeI96CkDgQp6
scgZVdjtahPKEChnJE8iRKKWiRYpS8QsQdHCONGeqiub/lqxR07kp0Ou4F0+R5frJ+DJYEowHd5G
+QXR6iDoSGEtJkGJVYc3OJgjiHTdNxxYTKnFs6XQS6gF9PtA5wyKFjptak+VnrgUS07Ik1V8INuL
V0++KEUVomPeE60ZQB1gRKaZ+1dm3Ji1WO2Ot64EtehFTXYuWgtoaKSHJYK/aFJJXXXbuzrl5IUf
sWt0Z0oTit5vNJnUw1pyPu5gckrVwI7Cmj1pugh6qomEuZb0Vmlgo3grkqxTu6000pBrWT+CLt0T
MITOHEupAdftkcwvVhIO814z3Il2/oFq7B6tiCIkIrrioGwCYckH9rrsEFkVNufOO32xPw3EdOpU
3TBITn+pgK/Jz4iP9AGHlfjrlnEiDGFxpu1AAsQCZyH8wMgAz/w6C4aT3DAsVKO5F3q2EOWsaAQA
1BE6RZFvl+4rgsEe72aohZenMmG56VTzWtbvCQkZbpEea2nVlgrdmO4tkJQvUjKctzezPuDIOMJ+
NdDl3CNhBJdFa4fr0SVomgy1Gns70vwZpY0d7GbepXLyHDaLIyf6RM1534C6lYVUf7IufoL8BEM2
LaFkZjWDKgWehrNE6YWDr/esrUrDLysXSoWZuzUXg7PfQgrtZjwmAqYr04qjQLHt3mmTajmfEFoc
yPw0J5+WMvAeeR6wFYtAscJ7iyqhutESK2vVqFopruYLPDbD+eNcZIaVrugJV/CwiolHmCuXZqW4
SqjE1x68HQM9ysP9CGQaIhGwNvQ0v0VoqrT6y9+urFXFWaqra+PBZ+ttGfZJ99nXek1k077+Eewj
URbf4cNlKVVkUKJRfXN1JT4Ilqe9IXwIjzDEqM2alx99/ntEwgv4HuxmggKImFlTMUSUZdW8hked
cm8dcV7/UsgRDJbhznl3L5QY4FKSdsG/jErUqMeEwfAvBJpqX9N/FtQ8KocN79Gn9SQ338QDVecy
b3mltEqbQgZm3r9H79/2GjonHiz69g5tq/53a8JlY4tg46k+TJEljvA0ZxaTUmlwGF+XChPO6bZs
VNj0YSMhvPy9vYNqw1zQKuSeo8fLP7cxLYtYXhhuSZV5qOsXrdEK8E51q3MlPgImliez78gIQjQi
W4KW5VMl7pV/y+B+9HAho3Qz3wvzuyBe7YTXFH5HGX8ZHvoFYyXHtg8oJJ23lJtgw+Yqb/Vrve2K
AqdZg7Hldb7O1y+fzGPbOMDmDZjD2q8sD7CcWs7Bfp3MV/Fy8ADIuS/7Mn5G1Z86pd8DTbt9al7x
a14iqPvdQB2rq6XwYF/jU/IeXePd73109dX0Q/1gykwbtuAXZbcOfQ/Phn1DLSkzd3X6CrdIgq4e
kxeE9GQf72OoQavHqfsE92LqLvDm1qox5Izs6dJvdsI2RZoPrW7uc2ud/eOo/aca/8MurRp0llBq
xxnLreZh/rNJrv5rUpqWJ/fRAWrSG4KlijhKO4npnTgfV+BtqZx7Cksrrojj29v98gooDRUjPtNb
0EGCiFbk4OYf4kaALCsoa7iZ0Rpi16cAzHQpNxhNp4F1gM2TBYSMdrQY1tDKwpdDjUY29W/BIZxW
0Dq90qpbprF3iTgUPVXRCS3T2nzfJZaDWF+CIgEaADyObK0wAHbJxntMHl+bkqnFCK1A0BWGJqjR
M8+mu3tNqxpB6f/EdXh72Zg+bLd1k0hN87f920pwZPd0Eb/T7XCvyuYd/l82OA6pyh8pjl6CkwGT
9EVP8KfoW6eLAptCsqTwZPzSwNlUye5BhIXoAH15SbLEjFdACAiAAoXkeBN4QT36PgTsw/0HnM/R
jPlprridn4/TGeQj8P79zyISc/5FUx2hCqzKj9GCPhxuQ/IovkvjxONh0laBOBFHFtIKGeOQvoo+
FYqAzGs36Ynu92FE7AUu+bSmFauhzINa9POPN63QaK+ecf54p8UCFDnza+5sJm4/T8WF5J+ewY6B
8BEMaaIG0TDoCBgeeigNt/ltM1pEm7j2JyyzQhGD0UIiLkrkC7EvQPnxSXIG1NFxoghu3vwLuoQ1
lwmQaoyBMRCcJ1zpZvRklB4EPPdIjeLSa1KPg4FslCZVACAh/8qbq8MT+wLonAm6QNk8NepHLTsm
r/1TSaYeMY7YQzfJhodUt76hBiR2zDdcpWNKxjpuzmCzUYzqkg947V8onWRDG786ati7VL0U27Rc
M9bXFAzDhJ6E7cH6iFJFNLMWP0gYJrkKtKNs3SSUq2JmhFBxQSc6IBRSqYZB2cuFCbaJTaaC/mmE
4WxmQLnu0c7Rc4HF4tTtrQC0IIcT3JLZ9eQnaLmegDHnznDAqLqcaXWbJBr9Q5moGNrzdtusEtD5
mHu75Z2HF3c7pNDNrlJ1guo01kcM8DrseiweAYmgy5sBQQUkkoyIBjzowCQSHA+70kP92v5SJb7G
WBfSyQ16X5s+9cHuQUVjAhQM08LlfFt3SgcQScc5UAOcGRrh+hBgAUEEeHQgajVoJJstRm3/+LWy
8RUTTUEfoBtUfnAbn9x8TpNBDdSJIDpS9ioI7uAxxlrTzt2LuxmQfVoPPCs1dQmOxbD8nbPDaXaI
JKoE+ngknR4oZ+AWDZ7rl+LFpn/s7pZ3FD1jMLMwGzfO9o5rfDJ+s2jRrtrv4XtLrnHjXWEroHkf
g+Hglqya2KvKk8Fu8O4tOg9viMDhRoB0Qf1KCXOnw8VIFHWeO52L52FNPQ5wEhTdAajzELtfiAin
/n64zc1ddBqccxMKC043qiJJMRfsujWJDxck1bB04LW0xvcAoFHxcUZtC29WJL8QQXA4my6wupWR
df2raBNPKUcRL5SgCBqZCARCxkHI2QYVOJ/nGH9lvcatLrbHvgwghexn8F5g1OQHo0Ttj6KcT5zU
IV/MPAG+VPfp/Ackx2pScVe7e8xSA4Kr8EvJGSo15IfwH0oCdMJdLILDv3zp2+ONcEjMWxPXYE+L
Yh4qIFy4d3ihauHfO5t5rXsKLjdjhxumbiAABobV7ePuAQYEoB9Ys04FcjbRCP3X7NcnJvc4PA3U
zvItG9fha95pG0+4IhXW5IPzYiYi9h63iF20ViCmd6s9ywfAF0K/KPfE1+UelQ9goRQSpw/xq/Tz
bpm32T5tInWw45TsnDNQSJnPy+zr8AE+qPymGVdnRzppsz5vAwoOjsvGbFFsWbKt5nWiD5DWtnGi
3aXE4kOv6RJGbKlFYhhqwKp3pmednG1E0+2YOyWUULxIa8xwz3oyDX0ID51VqIhaXgQMm8Hd2y+r
v5CdwGeE/bTMRh/s70nsOf8SFG36i97ZewEoLetxEzdMxV9INoyemPnvcMtFtCjKdGRV2Cjg+ATo
r19LuDI2byx67akPPDzO+lT/w7wPqMn/wdFYgEAs9x3wIcEQc2EziJqHwkgzERyiaIcaJaNk6Rrb
e3ToGWsIbOxW2ZUnwwcvk/1I2xP6I2g9B9djFl/vOl0AJGQJwBTdMETNwRf+/WZOX5DsR/3sHIAu
zjb24ws4wpIWwB62pBMS5BHXdUxoufW4WjPqv1dyWoiZNCw3QnCda8pw+eHCzwYiRCSqwtLX6m9R
jeqrVzCtB/unJPtEtKr1lg1sTAE8UBppJbB+ZbYOxAvUJyhwAGMpEAWtw/DxG1jZ7z0VKgjMBFAI
EZYouhvBdO5qi/Yf4CIqDGECzU63A14jeiKQPUk44BMVF0AgoISvu9DTYPHxtPCaKbODIe9kU1gu
YcpEHEDKRXllWWW4Hs+UagGfyekYU1H6Fv0HpNtDzCkeiyIlmXvT2qdyMpn5mNG/CG1HkFbNUw+Q
xocq7r9wOoX6wHP6xd43jP58pKIo3FQ3XiWKROZKHeaccTJ51UQEidDytQHGxtcEeQCvlq+EMOad
Uh4hxNqSwBbz4VWZZ3AAfAPBIwbrpzyV/ityZ/SxErp0gl08v/vPp9IRYy1nSLFadm4kAjxb2CHR
AXUpipTAYZ0u2QOc0gxcRXmLsmla3EdlWEZLUeVwR1zcmoOCucRoyuja2VwXvnX2uEKVXcSbwa53
Mb43KuEVzlorbXSjF0jpayxDD1pFJyTnEZcz3kVUbBh+DDuENCRV1P9wW1573cLYEKU7Da9DYv6E
14ijgBnAJW9jJbPAY3NygTN8yRoUrby7n+1nGuGKIgWKZsxQY46tBhdp8U/GvA6vi7ZEYAp0wf6b
QOuJ1b9goe7+IexEIts27c4vmpEIzKWlGdoU56Z5Xnfo2T6RjyNFA3NhfUSNeBPlQ9TQmD9T9RCj
SK9McrxEzfQ+eEThlS8URP9KbjZ7+GeoDuiv+lLaRyPKyiIaSJBuq0oQHx05hLYK0YVdE0GFhdlC
xaqMcAByUZlAFQR+KyTBUQXBiNpo84cGcLCFUvycXqUX8/2tXs0HiIlm8kpmGy1MyuJPt1F0Squ5
owSXpe19eaj0XCBSYElyEOk+UPVDF4FuhIjpS5Y8bq9Oj1d5UiOXnjPfND1an/4tAT4ntqGufQpe
yS2BtQm96joCNeHXs4dajjoihB5cValSIN4077+w/9lE6w6pY9FfAHYJg3tIVJKvLxzhr/8hSbvH
NbYKwU+Duk+jS7rt+nNQFeTxmbiz/icH3kEYTKM2O0jMNdHBf2KMS0BL6MJJFJoWqob1ngGr9GjW
vKLd3kJ7B13eRiQV3xfUL8jV2YSWVUCcoBbVhvBXpYv+nCKgowFUgpJ0ZqUXjDIPar8QbINmH6Vz
57611HmF8rAloHIxqdJZUiVLL9uvcN4MbpMsZHLcy4LQfTKayBBXpgfkVo4j4GAmrJ6BgiiqaYlU
TtNA1bopdukT3hLLUOl1nMVEUdgZV3gAL2gtKcXaQuWpeQJ5HAbVccd5kNqE9BMRVTRIOH9ekzZa
RSOS0SYTCP5A9N0NXVtZsoGe2DJ+hbfc6VIVNprRz4JH0NBXyvNfa65+rz0iLxkd/GeHJlKAfbHM
RiN8qVGmIhnAeb4SJ1z6gt1bHETZABlePCpPVk7vmY5GN5A2hzQLKa5PpA7whlvqk5r4hd6Dsi8N
d7nBuqGZiCp1LcnrlkJ/QIDPrD2qhUVjaC08pmqp+NeiterYBAV72BEMOExHCD7Q6HpmJxLv8B4X
qGjkH3hIA43DXXhjOhUytU+TxaKoar7gb1Ts1yy+fizVx9fONP+TfNJmgkJNdGM+yao5KIYGU6Uh
zAyp8dLWPsap9qoBQ4cdBKEYtevyvP7uB2bmQbXnf9vfbWY1MJpff7lAcLlTCNplTgXos9ukGsuY
mbGEbBDk4Cg3gKMYWLOzbxQiZ3VmojjH6RaNhvEe4ohPTzPG+Ao2Vf8Yu18itfPvCbnvSY1cYfZR
07CPtBFuwKkB7p0xb8srwn8OeHcJQ4tYbltyFuBCV9rsCLg/809IehFfupXZLfgMaCMYtKUWlmz7
fO+3hFNDIGB+XjW5mNW+t5m0JPldRXlq9firQeRmt2NWaH5sA9RB9XyYm+T8pBnxO732mkEJShZ1
AYC+CnFwZYREMf4AFrubdzOa0Ug6kvLfAVwNE83SQrQHUWb8D/gfSi3o3Ylrw9Quq7W+MlQNTBkh
a0JbCNAgAwCcTOxjYvNmwgxj57rjAtA7fwXNwe2Padj051+tC2w8NXqCvf50VpyCJkUHtzx5hRtQ
zNJyv7rOSikpx5tkQeV21uhb9/P5g4DwzQ5WYnMRhUNtDqdBFWWfft1+RmfnBuUFj0zqAYOzXytT
J/zuzOrOzvpERxB3vghpxqQdTZKuUt0VR4DG44CIk2E71Eo+fd7EPaDWhmYpm/YKQ4UzW7CKbcrW
7Ofuo38I9HMHglaqIlRxqZGXJnsOUX0GCLIZiz/xjyGWiRZBA0WbMiEiwr8ieTbsKtmXOp8WoxpZ
GCCcSg6jNq1It1nzNyOYrltCDo5/4hJW5gvv5rxixialGfwY5eGKlVQMyd172vRJhSlnKC5SIqTD
jVclxMzsGqdNfX9fgwQKIgOWAvoLD/YAzmWs9ZI2YQkiRGTtm/GVAk99VjTzUFohzqF0CKJD6pa4
acxIAvL/f2GailmqaBzTa5f6xwrWyMJZpdRDYL9RRiZgUTlF8TRRkHCAhOZTI0lIyEcjDRFVAgY7
CAtJ44BMEkkhLTej0Yh8m1Ph+R2Sbj4HloFCVn1TJUOCFXKQE0Uf4cu0YvDYRtGIWpECny3OiHCR
RJ6Lh/tDH3pCxOhSDIJHzuepnkwUTUVbPIWCDMWWqi1pDbEJ8hTmJYnSa5gjRfmbf+xywbxa+ABm
y8wG326S+Ku1nyQULZIDO4DUmcIPezJfq4mKC4aypkBYt67qLNwtntiW5ic9gqLU7TfjO1o3m4H/
XIofTO0H5grrSvNUm/YpVT1qasVSH2ybx1Cijqy/LcgIWXdViYgLMbrnpbiUG1d9bavVzUHF1UFP
8WqjAoG6IozSm5We/6BO9NCgxqS3+o9pq0+LHJW0e7CSTc4QohC5UfwguCg9oGXeEjoUDGVgX0Cd
R0G6OqzhG5zGRAI0A9ZB6tovsToQoh8qpmQx2J3QhZA+18IAhvDgKN79QnLikgUKKQG69FXMhIcN
8ZnjA+eLNGVVt6CGwoqGUkTZT2igHrZ+TpiHaNQkOPpRlc3PXfF+3saaupwIlhnsox3YGbdBmZC3
0zvyK5lPu7+T3+60SwN6FLFvOZQGSA0XxsXAD6qkqjIqqTiYECHVJ1d/sfdKJnuRhIKSna6DpJt6
OTADd5Csk2Yv4VLgc4iZIyIrtpTOcMFfOkQbKCQ4Hh4URccW3RXC3SsceOrYVLKhgZAuNntHL6bu
L94rX+yBEvnwvyWBgGZyDzSPLpxa/4G4ciBKCuXIPisESKYtwitrnFXwI62zymStkA1Pfmau11Qc
ikIk3yjZLfge/8jqolnpA9UAqDbgVqgn1uK46ee08jC6U1GSVPQHKwrLnG/9WV8YDV7PrbPsDeIG
bgJkpunT36kL0k7cp/p/Pi6Rh/JJ+iz9v+7T4rkCve2lSCFcPa6Pe49jThFnvHgqhZHY6KwtR1pd
403rKKayiTXIxvTHgf6uACcMUWy5+9hN0UHpFWznG0zqOrnV6t+zjynNwpUOMErgioH+hWDLSGcF
u71ortuFEMIN+LTMDt8xUQxFlRkEWQgxd1sU9OKl8aw3awVvhjBUHVR6+MWQRysfQXRGuF3Y7o1L
gJ4fIuPODPTnz7lg2dK/R1QJ41sfKOkY/a4frJgnnz9Chf7a0GnBl3n9y5q1jSO9uBpNcPF/yr0f
aLWaJ74wAgjuV5PLxNvGJVe1AnFXF2jA9Dr9md43QByNafWow/K2Gq8ObmrbJ18ipyKM2zYqSYQJ
iHW1jSDkBz6Qt4dBwM//hOOjzTATzVT/oHGhfxkXLeM1Kp8h425Wbo8J7Si4Ie3NyB7wVXSUCq44
IZzaX2GiC/zW07RnaLWieqSB5YFNOyVdxnbN/JnxB2HRKMY6Pb2m47aNVdoyXQbehOF4OByi679D
6+WPy2LO+ZbLGPwhIe2ZlO4fljn74UEg1Kq+f9aKtn7udZa6sBbXXKBto4xL1dnUPUnO9uKL5l88
Gmn3pDF2Tom/yNqw5CGis3Bw5a8Gy8n6MzaiFLAOAav4tmdVZ9YzXIiGrmvo/pnfjgK9Nw7CHz2D
LG7DdeehhT97xsixgox1GzLllKv/aQX0E6gQMJv1cPBxiiZPYA+ZETMcmgHLwvWE5jhgqe2/PzIh
qUWxAkd7OPhDbQqJYua0angG8yGR22Xp/zxPDzgwg6FmzSAvjcgiU5/MBpLzfA14+Q8KQTjpOO6l
ISJ0iBRQODjaYHAFV39IU4G5oZcq1uxZC5lEHidKzcPh+Ocn0APSxldhSL0P0gyookuMpiXitrrW
M3oUH+N38PswrYGlhbZnGn8rjj3DGywRtvWVfhmocen10tWTxebEEmNgV72RSq19VWKFClGowrpT
D6QxLpo7NGYxwLvqtlEKoVUWaojYNVLSgIbCf7QUdqf9fhQ5I3+Ehz6n/B4B5gPFSFSDXihjiiYR
oiDWlOJ/3xklIHmYeG9NcGRjTWQh5UuU9ohkE+Hwt4VHSmgJjzGlYrdgyRPMGKRWcbbkpeDa+r7r
uhiupggf/Jeq3VzMff6YGAnNyGuMkyodcjh34iXqPwHEpVI/Zf+0Ldfdoxtjsh3ctGnQZaPhuB90
yXSqP4WtyEfajg2dUzRgGFmIafoZN7vv/k4UexHWf8bsTwgVTAn4o7WG58FDCHu2ixEl6XJdu2eb
Iecgs7xhMP4JTXOosQnMqRbjvTA6PB8hT2rFUaBGCWidJCv4o/ws3WADz+Mduc40cTHMuFeMLDfS
CzEwf0ORHga8N3az5/bchNvleKDNNRzSkU9GxWDDMVJbTDDB2kj3S7tKrTVnpK5XMYFTxIPzE8Pl
FCZMgw1v6gAtqMpX+78PoquEO4b8NZsxdJJDJNi/l85SLLEWTg0A/CNGyg4PPiMip2rB/wHMoHP6
X3tEIVT9RTfLDobmH6vleUOTycQ/Mh073lq2uofc3FNmPpXE1wzFzX+LFNrw+RgJ2USmc8wEm3Gg
zgb00s1ifjF3eaYsxSXqJrlQ1hlrikRn1WNeLyojDISE/JngE6/eg7zar1Xsb7ogXwBbPnaNf5sR
765OFvy/4UOYLfYR28xmRXHfhHYsvLwWQm+7cBf+61J56xWBsmd0x4jn1M/e6lcI8x5UK0uDLJbR
VytOvXjI34RuF31DllDuiztlT3IeKCsplNEjBkqmZLfCvxOAqMdMPptolSCYo7uK6UJQWJibBd9x
MyYIhWfdhkGvqAWy21hw64kyD1Er2YWqaleigQQCE5H3h5Zihc8SpoAi9kogMjiVLadQ5JB2sP29
IDZE4wM94J6iMlGodFXaof8s9tNQ1BHTqqcIzRKYzDcUIqziNI6Jd/hUSFduwvFkRVlbwvI1dLGz
rWm4DaoDqkUKpNDej1lUJqsWy/RwCgJxnVAyIeJjaRRZYw8I9HXTHTNOdEWUp0yOOc3xUMLOrAiJ
Hp+fuWtxWVexWG5ViqewTDAlZ6rXBEsm+lSBQiqFpWVCoAbdeopfRSojS6oSWymC4oVUDAj9AFVJ
1VitaCne5w2Gi7qogFP0sMgdOmECYVhY+SaQvYp1uyXWnG48qTBg4hQ60+DJl9oqSEhoxzpaS5QT
5v0snDtQLTGHajLUg6aWAWOdR0QbpcyyzOJRDPiDSZilyLoRlvg5xcei2raJVcHbSe9YDJvnkY03
YwV/IglouRSbKcgW3qwcEPy7zyVDO+YVWomLtSrx7wvScfHxiEXpyKT2KYKhyiZ6xKKACcaGkQI9
jtyEvkMuiF0RxwogNHmCDja+NGiOMRJljUZnFC3/opiHOvk/fh7mIuWMK3hVX5beWx7pCuNPl6Yd
q/BXO02hJU9y9e/dj8lmJsence3MP8AR7gyNT9Lfd29ZhEJOWGq7DKaxNMCCUj1WGSw4IUqC4MCE
OwYoFN/8GFiRMdKHfJvp55qKJ41/TUFfMOBEg+yrXQzVRrNyUKH8nbTNCbHBAne/H/MjiBM9IOAh
q/dimhTwC0MG+o2XUXsRtR1dpsYw4qPwC5KZLJw9cQJzlOjI2gNKa05GhsvvWG3YfAvz92zVDChq
C/Ad8Fc6vKEAI65C+fzj/jLOQiD5gF5vcd1QyrXb8Ad5I5QdNbaLsZPFx4wvDiJKLL0iBcUIZya+
qLlrWzwWPnHOVAv76R6DC+i2lkNzExClh/Hw7tO07zDJhYco1JtRGkyLqGLIPSZd6B4g3cViKTIb
c7zDw1DjL1llhoxwU/xVblChomJXdGFYK/Q1h0KW/98YujOy6d7msX26n//xdGZbqWtbF34iWgOk
vIUkECBUUsmNTVhKoQgISvH0//eFff7j2XuvhQrJzJyj6KOPPtwh2PPW84dDJ5C5roToIdTQKgbh
XKyYMEHLmFeYr705XVBhUsMnqYw8NJ77oeGcC5bViC31CHzr4CPiw59bFFIJmo80nO0g9Ty+1Bt1
5rLTBwh1f8gyOtneFDuMTqMdkzo0ZSSn3bA7fnt2hJIC2U7/KDKdxw46Z2E5jRFGEpuKGQJ8bxXx
idxQ2ofJEAI81UMC6krkz9whyo6bbxRXX7pEHVoG+LgenBwfmEXE6YnIMJ/uQpryUDP1vblp+2nT
TIABM2wVBsz8Ml74NGUq5JBhnJQpKl2nDqyCr+Qjz5o64ERZ7cMcYVMeB6SVdCznCRzTDVNloPwX
0y5OzSNTBQgxcv1/5b67sEJL+96ajzxUxtaxoZonmMwBat7MpWM4Ak+Y7csrnG9mrvjl7Xvc0uVg
ECjDBIAAzU3mzyZK448PJL/ZhZdahWk6VJNq8DN5ysDHv8xdlcSdklg5WUgbMGXWb/PsGbTEIKM4
i3K3O4HxKex1zhwXySwZjzO3zK94TkySIEaFbjz24yoCFoXomqp7P6eJWJc53xcOiSvC8eSC04/h
dty03ELDqFxdMhs706kavhkbvv6vyFH/qj9sAWfPTcovNT4G8Hb//eN1hOEGDAR23I26DP8m28aE
KxzwCJvPGcTUmXT0/M0vldPl8/PSo1FPzc+akUluKMei8pmM2vrkePArzmp5Tp89J7sVjrvkXWE9
rI/r5DKkQISA/AIpzIEz1PrAxJFwcS3YDO7VKT9NQkjgdK6ec/r8wZudGcqFYBXW2dXSPvCipuJh
IhzswUvQCaJTr9TEQvL8PlxeUPXa8cU1wfI118mOrjUqgw508dJVf2L3B63whWZjCpJAduhKWNHE
uPMFt8VK7w+dDKmZp75PqIJze7i4DU6Z9ggifH4PlOfeHOEMzRC21ENRm7HWTTAPaUYSd2P4/j4E
XO7ZQmmVFEIoXlM3+r40msL5Lvv9v3pfH0NoIDgo3jfsg4n+RpxAU7N4NEJrixF5QVKlwANPERc/
RxjQDIdZrJSz5FDLZb7Vy7VErjBqgOcgwWn3yEOiaK7eQgLzKSUs8WFWl9NorW13B5p6iOfRwUgo
xrVtiJKs/XJZxOqSFiTn0NrIIkllp8Xy+QG/cYHcoAioPR8baj+ruI/OFRSbPgHkC1r03Q6WZMhq
CEwZz5CIrcSgNvh09XPti58ul6oNlFEtIjjy00FUQZ+FP11++bnGGSm6VQoafFOo1WxrqIfmMkWy
WTkDI1Myr1bdz9R+IYE0w2qK6jgd91FNR3nDpnLRden7YFcEewYqvBUyZRYvU/DVezPWFYvj6rkc
mgwfQbA7hjYDflx8UiSToI33IK969W3y8Tudh4+oCHyxD7JQp4ysNP2NinOayj88AIn7dmhnNRZe
Cd8bD2yQOdQvs08a0P8IMkg3cAOmDoYpl2iD7sEW+YBkFZeRrXI68M9HNVF22ZX9X8zqm6lQQFhj
EJsuhyKiVxzOOlUhhL+KdnQJgeo8/f3oz4KAZGF+XkgNDjxCIAwNKJNnONxcZ5YOtSp9oftOBfHo
6XL6osJw0RzVDypx4ajXCyIBVZkx6TvMoJDBJh1VJaFCNnWjJx5Mb3rGTJh+Uv7Zo1PCfx4TZcvo
C7ud/S/6l3t1jCA42LiDrvDkTBzCAAqsMmVhhVPSYai8oB7jcXrEEONDiEwofuMKNMx4nHqrz24d
sr3cY7YB70ibTOhJWdg7j71kzE/8vlQV2hRJSa1yYzOy6V+LNg6B+5BUgiT5zVOtNchry7xwDHLI
QgmRlxOIhwBcwLB9ccTsc4G65F+qAsGT8CDUplOUHIKXsIsRRYOI2Zwko/mo1R2Dg2GqjeKM3j4+
NLi46d1SW9saY3edfsYfSWyvIFpv/sJ3/R9zqHhYztxahz+NPEMbnd+AYdSyAvaMv2hnHz8B72Bg
B8YqKVik0z9jWnGfyS7aRcdegTHLzt8qTL+IP3cYdp2M/nLFG2L8+TtZrh9L4ZXgD3uO7DbezTGu
ene3thfiTCBUSCcB0tv64zXY18uBLPgHcW32eiWFGED/6t03bmRcH6snuQuex8/GwdtWigqKRqzD
fJvxG43n1sdPo6kmgWDhVw2RypFsk6c2BVKgN/mbCI3Ra54i75RlTE2wzmgsKWxGg8KGmg8gEHvq
HAAFLeiAA1wa/TY0MxozjbFpGOkbFQVxp3mUBO0UZ8NftYMkQg58U8u//0Kbl9BjARHEnz4t2nXw
JiWYYzDfVEmroEz3s6BSgEoeoi0WDbQJCCaQQZhj8vUH6Jzui0IMcPrNtPDBQIFcVk4fzIN1wXH4
OY7f2wsnToYuB4chJ8y1rr91yf/htqJsBusPYVg66jLW/eX2kBU+imVp/Y/ET9s9BFnbQKfBjXEr
KOsFIxk9UK7gb3gg9Hg99DiIkwDV5ngVSyEj7J8G2VyTZZNnKfk6meNe9nCuxtCHqH/K1bNtzR9F
jTlxdoQat/Neyc4wmKE8ggtkySsppF8bNJOH8ag4XfCRdpY4ad3mRRNZWRhIgsz5kLm6vFX67nRx
Yn4oBMtvkmgB3Yd/FrREzO13zCMbWvq4hQeoHjfe6R6VGrKllMvN4jG1IPrOGebDczaxb08AUTle
+kZsVaOPbTQyg/aZmlri+7k5XR4pYG8tT4xMGFpTgxZ+RINWBAMtakP0bbOQYyvLuiV9iUUhRax8
FpYOySlfqCSxzF+8pQp0FmDNwv0JeMhWH0ejdf3WXcQEIfEIgXQwj5QSQbxibSwGeSElN1axO1Sn
2idtFTK/AVTwR6EiLD/lr/rSfaYn8N8o+kufXsXSNHAe5AFks4WgFgOmbhk3pXzhT7AP02Who4dG
TQaxOl3qTMjxTV+P9tk/M4YoqD7b+oS0Owa5zID4U/jdcQb3mr5xNU/hKg+07JlnO6h855njuWlE
qZWSE8rwF/QSJbC0wRJRDAEmxxyYp6AIQjDHFEWwa03iK9GrX4MKH2XQ+O+fDxDL/+/UmsyIdCTO
KvEH4YGyY1rfF994BHEeVqp3bl/oe5/NHbwefpyNiJ5ioBCULaewmth1r1BpbDrMJmXIfgXYuA4M
WTX/OtB9uoVW4eOCakI7aDeDdkI1mQ5LmoM6UHZoc8oi8VFqHd/OKXP3yJuu6ygsr4Zszh10IvuH
ziha/XToYkQG+wrZqEir0g0tWWlZn90/GOr2em26q6GdqDdOzTWWYm0DXD6FulEtPwebbhl+xAmm
rjs7T6PIjUZWBbZkANkY5hmCQ4eC3RMfAWVxqVIceA8l0rRcOdhmNATsXrg+RloLdComq2aepq9Z
O8Er72pEnDNshjV018+AJzNk90vOZf70UJupTJXWs/8+RebUshon51GrP0EGhFJgrISJRovRQ4/p
IYbT6kYLdRF6KFv/VznFPvADHDWPHmcCdToMtG/gNW/CBZcBFvjQQnmNlb/whNpEdsRGacO8ErGl
Zb/R6TK4w4Sc6eV5ohzwamBQGy7O4ZS9tsIF4oEpzuRnheelNUsCv1ax6a1yfaH2niaiVBhOZZJ1
egNXvE6aQ7zT5MwGggSXAmh+vlH2TxsmO2uivU8Jn16TLHYowxxey6HifhKNQZXSY2pdSj9P4Nzh
OqRQLR/KH8uHAq6F0ipVkgKV+HKYfQEDhEmsifFR8uhgfFVNA06hphsm6nDYL9c7jZDg0cKltUUj
G/WXiuF1WPljChfUC/Cy0Q8sGFvLH7dL8WUejRAcV4api6R8NyRmc64PkTxWZPqyi8OwEfPz2DMf
LQ5YzZN49I5BgtKlEEt1mEbxhP3wSjaQvEcpEYTMYrRI90BK2eCXXWney4fGN+90wSkz+USX29dL
hPScs/hm1bRmc0Fspowlt9kP+05j8hH7QcVnRlsao7gSLsNzrcIpDb2nOqsyT9JZFfgQKkKi1Ipr
yrL5BD6UyKBckPpPpgj+vUGV9YWaKWHwW9iB7SALl0YqXyHeiX/7SIsJPRkaUVgLYQCwyX7Af8YP
8uUbzvwW0Q2EdY3VGN7wQRhsQNsizOCQD8gimG0k5lMxwjSmE/h5om/nyBMq8xtAnYrVUMI/M1yB
tIPehtEXyW3gk4pKLPs6GnZqnS5vFHZrjJM3aVkufwgu4BF4FGh35rhYTktolLYxrTCwq9G1e6K7
la5dNPDX8eZNv/uDx1jCidNvYzs6bAQGJ+GOq3jrtBKHI2NoE8QqTag9NWi4o6Cd69hUfk7Ft1Pf
jlNbYE3kSG+GNp2v09YGGy+xinRqHmK5kzYvwp6j9fYnTtqBNTkGdOCt0QPli+Y3DKQOvgqp0+vS
FY6kblO4CyguEpShFYNZp3OSgGfRWwiAJ/PZiVwL25ihu0/F/TJUNps73abUFRI2HV8Le/83Q4VV
Rc7dNqlCEY7axgzbQg0saaqHO+Sioy6Z+mR//ndCxABDEOej4U7mC2F0z7tr5E8PSTlGi4UBWbp4
kFlo1Em/01/WhhGLS52St7YX9fErGq8YepPd6Fq9HVx9WUapMiavPMqQeDXCWpQQaEHV8qONyCSH
CimTX5umKgPMf8TPGt5Ai7bR1CdpmZRlZHh3oYVzP8++GCgNaB49wiBWF+igwcknTSP3ndLLTkWb
IjRdPtS+vmtUK9PdPCTRfZfRQo+8zUKaPVL9d1YH4Zqwl7Aq6/58scjxln7yLIni2EzLMMoeKuId
1XsJ2Tmr6YMlykhms78oiKJ42EAmjc8wwXfDuTrxO2Sa3sN4uDIPa4WkDuQwDCnB7TyPOKZLMNfT
25PFtg0O/SLP3uhf9/kIRT49EESjDRqr3j7budQLw/tju8FvDFWFzzMYTsf6aD1fNU/dOVvT2Mce
bcPHdjAjk5hzj4Z2zicx+6BCgo3jGaJYxVM1ZN4PNmEPIEYop1NivC4r7tgIH4a72lUisMYsQsbC
2/bmc2Ijnk+QtMl1gcmDbfi5CzPr1oqu7Bwl3m8alb6CQ6lbnn9BXQGC+QoLWI5ahQ64JU/iAU/I
nts+I06E9zTKRJpnjl1u5DmvYBYgQvVlMcxMtO06F4oa1frXlHwBGhZqB5ZppPYAkNlKYValrxdF
Ytkx7mQ/LH/l5YHN/CIlTfsA1DZ+RGFKEypJWkqSQZyjoE50CyZGCFZua0dgl5K4PB4XQQZ1P4/K
H4ugD84RHcgbJ/7Ra8hJ5tvsGw8nYTKX4k3oUzXmWSQFApuVX9Eah9jZtbTGEeIHxLhK9ILQswLT
TC9gd8suwXjE7NYoopdk2ShQPsbBWe+71tntRNad2gpRvymsRWuAJq8Wq19uAUVmowjquyC6/E/n
SoBdgtfoOwAS0EBcX6mO14L0MngCkllPtM26hDyHIR/3rWGJPMCo9EHU3iOsoVsCYXgMiGXLinoS
r1Eh+Fq8x/vxo2EElmeV+6IVM1JiqBxCuE7v06gDZh1a2v5u6g8O4WtTvh79OCyDklSS7SzfwtEk
iIO+h6VBfougzPk5BlOP9Na0x1fcOa646aF7WkP3+BOt2BSkqULGMYxYDrXbjF2su/B5uf+1Zuan
OgzcQI05Fvwb+ZLK5BrT742G9artdJ0q72BnIqSukvYWU8QIaMvRLxCDmD5N1yxLPy30cgPVBVkh
3uexIB3KtI+HZsWen1qNOlkmyVVqkpskfk0J8/DsgCXAIx8pCv4BakT/iHkE001RLbZwRaGAgaA3
SmVbcJBsipOUmPvxHQKtLL/Cc8PX9ozHpI5iXHltHKPv0HoRoyvq1FmoiwjaWB1R/pLo6xgxMiOt
OexBWGgLMSSTzJVlipsln0sg5eqFAn0D1scFdceXN0ZkeycVYgl6CKA4vHH3P7BJ3IhCASpW2ub7
GWfmj9csZ17ofYSsIH3Q073su5unROZPiRS8vFJU4KFiXLfopdBDpZIvVizFC//Yahv2E1Mo0bF8
opP8wV4p8MmPzy4z5e8E75hdbr10iVBs/sV6+SE8zi7LPygH6Ql5qzTBtiqUrFIeC6GUZCqEQ6h5
CTT+EgbRacMdTplc+Kg4ca/AkRX2rZGgtF03mm38bh4te76OQyWdM+j8Y9sO/cGHa7Y5AZoq+5ku
rj7UHKwPhOq+Llf/4a4EKApRJMrRwSW8IH4wa7f/8biZRwtWtQqaB3AsJujMojmbEOADeIct3Yva
ExKiyb/JpZ4ESBNtA07nKI6C2eRfGfjREotO4d+g2ao/iIbTDp3JE30FaBjQ1vNg0LzVAiYkcxmt
UY8kGbSINndcSQ9oppck7WpzkiSxxKK6RG/UABNI4G0E5znt8aGd74tbv0ZZAkugxOUvLTzj4+wE
a3RZTa1ADrMrpULEScxxQyfvCSXdAyX1fHyg8l6KTUN4yoihQcr2BewQhE4/VWInxYEdtXqK37yg
rdfQwsJUvHepwo1bhQ3EvlxPBDgd7E7LP1STju3g2kl7zf/Am33IOfDlVR2RAga8+N88zTeNNyhM
P7WvJvgwaqVDJuMwJYajfopfmEvXfQkhUU2xoUTeoAKHmqzJn1qV2rATHAuMwkopNSZ4KQnRvaQF
cJdqvP/g9DAUslmIEPbs0KQ58LvXtFXF7/s3jgbz3lV3FdtNlWLZe7CY8Q+jZIG/N0jiP0nU0IRa
RIC/VvtiaCVXbUFOwtUjjp9y6gRdwPSY7MfLKbgptEkluYB0Lq9Ay+Kv9EWsSRuqcZU2LUBca1hf
Uis/nh8l1WBgjPFHCXIG+mMZ6AJ6opj6U+1fvR6C8cDldKduqHDBDRyP37KYEP6VZ3DRqZcCtlQ/
LZPJTPgY/Lb/fTxbAeYBcMq0K6THrzVK4FZUX4nKzpQnvpN9xNgeTEafozemKbJ9cK5CCao55G2Y
SXeKkY5zCO8qMeJehQAqMT9DjwHybOwZ4oIqx7NNu7CVNA8oGGwTKKC3IOgNwHRSkh6qJ/gfEzDk
AfGrkCuPKRV1NVqNqgwQ0Z4pnfzJUf8oN9ZDbCbUKzKnYQHVvH1cWLop6mSj+A7TllsdmDaKG1PB
sKcWjzsoJk9J8bNWnn9uarfeigguySSbEZJ5f7USujYIcAzLH9e3e3ghHqJP/Nx8wnX/u2EweKKX
IL+vHd7K7NW3Um87eUJ0d02X7i6uJpn5zwfKEOewOli/naDK539rhedc9/JyH94b19b9p/bHnp1v
iAueS883GtRG5cFqdNlwH0VVZluH5Abwru6sLNRsR9dypoOwzLwxhhmyNaiIF+Nj+wuCSBfwjrYP
CmZIe2whEhdbf5Pix2d/z+xHqjNMBC3w+IqoPOQgUmSb39TGt+GRUchFisuvITpPU2r07eN0m9De
2DtAq3yvsN1b26TQrXY+zuGOlLfSQW5vAWKxzSKxWCyrs0e3c+OLXe3l/YzP718UYMbb1t+x9pfA
gIt2//b/uJQXykyEYrZjfPWOY8Sq0In4br82PZd3lDQ+WflyAz2KC2Il1UO9RPB9g0tZeslVa9s8
07ydmM3/PxGivDS2hyDDkJGnbp7JNDROrGmGmiupAO6PhAIBDV1XTBWgNb9z29B2V6JQtiF233Qz
z+s488wsuFItj5ds/z0z9mOwb52YjwNsEBVpEN+gbnqmL4CqUOFANwkt7DN2G+OKd6M1+UlAuW0H
4fdQ32PaSqMVTGX9HyoDABEMesk0b8OfiCav3mkXXD4O9EbH29GZg9E9wOPC8hI4jHKzJxKi0XZE
D+ryFV0PEtE8AzQ3wwOzJ2iEpQXk0CwSJJZGDDqjerat7St2b9OYVO3eh6dgMyqxZrj8/ItSo/n3
n/7rBzoAb9vlU+dzOKMRu3MfkWqs6gj4/o4vSaV1Gm5fPmnqo9kzvkbF4Onl2Kw2K8kXOO0T+kkm
/RPUa05OVjgEr8D5uRpV0WE61OI3WrIzepD+4VPd2xQayIk4zZYwjC0f6egGb9c1krFhxP2pmsgq
5rD9zooJVhM0zXF/oGfQp9Dl5Ltpei3OkmtxnOql5ltlto8zSen5fqtfObX2mCDAiXplub7eE+WC
K5MbXWqr6deMiYDzKxIrlDIYCnDkWkAAeRrlZf7jMPr6pyrTHf1YGuXHr30lEN5FrkgEMBFocqJI
demiqIlq+JJ+cfpQ0PslHEbBpF3p3GCFD78XyBHgQsk4EVgo9LaE4Ida5g0RneOM00yLWm5Z/a2t
41zv2CwN03biTQ+aFe5xcZwWL7UdkQjElckafGDwI0K+bz/FpWExyDLa4BwwGwjtkTpEccb2QZRu
t5VFVE+5SGUTlbTP2r9KeGpy+oNdu90GTurMY+o2dqJYkIl6s4kDjuW9FPsp1QRaeHuCu5qTbL+L
6CHzR0ZdROesPSE2qQaMBlSmcJeeNBajNLjV20EA+4ML4Ftr+hXP1Ro5OAAiKBPm+gbabAp/5d+z
GeMWZWwYGcNIP0ItgU9yIfCx1ZZTNfuhJqCCGeJpEBXO0aSS5AcqqenQCsj3KVdmiddE+hPBuMmB
3/iLlFM7hdv6picfZXBEJu2zNlhB5z5HB/74hPebMINiBoNEnhp0t4h4nYid1uA1EnVWTnWQhcT6
sPwjpepolo4r3XIsN4gLV1ac/gHM6z8v+Tb0oawbx+a6UeoW40xnTec4TclQ7Sw92Cfey0A5u9Sc
3CwHTt6KHwWxlC8xfkRdGKujZrUc1a/+juZccX1BLIdvoFrYOvSP6uoG2xfVA7Z9/71GWorOXRal
+vw6/+6s3rbxa/LdKfa+cJe9LUdWDEsNNkpcCx89Y4tS3W46jcTY5ZwL8IFB1/OgFtbULCSJkHnq
gFaIjXHHm5CjPZvsw3N0ZJ0dOXIG+lvHlFPq+zZSlayK93hAsRdPAXdw0qQ5hJ2R9EYLaoCEgAi7
+E5P7d1czWU6HgHCv7ntE5meGsZgawToPyNBfTvJbYKiRELMThCTtCeZjuKDx6Z65+VRKTy1TbmU
J6zw+hfcKvfyK6eGLiwCHzUzz4qXIsWilIElP8ahbJCeK6OQt42ZKIoFy1JVuSJbYrlvN1EZr4ie
jdmCnd5X+nzL/OkUrt6U+/NsuUGe5HmVOXJlrUIMPOrZQ3ePs3lpfXLBENCtybGUo2yCphz1ICoY
7QJp62fzD7kDZvPEry01V5hxZCbqgXFj/wQ47h8qXe70G5h8vlGZo0Ic3wbuOtNMAiAwstvbHdEw
Kp/B/u0b9UGms6Dxshquho4w3fLKldl+bqJrQIdunOlV6Gj2QmmTbd1aR1QI/ee35VlCTRtxg830
1vht7cNt53WMnABt9ns0Hr1hEd9bwxOSbdwGR67qJ8DM5JiR6hnL9dr+8ZceZES9Bl+zK+QbdCKv
/QwdzbfBvVeYY8p4y9c3gOP5jQ+rhOpK/qJIUIG797swd/5tEtN+/ED8+2AfoVnQpfskqCIRue5U
mX0m5MysGKJbiaWc6GrvmzsrNQqNO3NYf1KFglLrG1kkS2BaHp97LjqWmPhaoUCn+CCDmjsH/Gl+
h4rhrpuKJW5q21EFGZWO6n30UiP9kAuUl7tTE3uIA3pMHqODLBf+rMkt6caPtv9A+DgzHBMQU2C9
ghK6V84Vn/jh2BkOAbthDTipvmCT1oQhgArML7hW7G3s4CfBgCUKeprb+aQUYsDl5DHxVnIsf/63
gk4HJSKCX0oaUL+O82BHm2gdZkk71+EKSp7UwUoXwgG5QfAPht+2vmvn+qn+ZJDBh3wu1L0o92G4
/UaYIk6LxnDbIEhsVsJCF7HP5o4LeH1D+SG8Iimh7c1E8BMxzA+k90KF/C9VO4BPE2cbuV62cZgd
lpn2BpmBA3vFWvk5WHUVV8ijrHBd/haxFQdOj2+HDGxfo+mhtQySbecXm56Uha+w1M4xL69xxq/v
gxVRrlSiXUCGA0wSlFAvewqfW9Az8SFWez8DEBPAFLMjX5GFYkqEMVjXXsuw+TIjmT2YhvoaddAn
OKHr5LHvTs1cH1Gq7g9CNl2ETVmNcoeVZqktGP8SNvPFeXOVyiymhpvy9o5iD7pMGMUrkZxOzoOq
m8vM0O3DdlapU2wovgZzJDAbliKsVBT5+RsFYAcawbY7haVkMoFVyUfgl3ChM2rchFo13XcJLvRT
SlNaxwqm06zf2HbYJK1KohkmvXt8NiM1sWeHzumDyUlsQLd7KhmFbQMePgGpx6NGDGuq1oDEGOeg
cuwJaACaAdsWYm3zOZUycGOcuZ1XeEKhrEq3GuC7Ls3HrlvXuMj/FdOrIwji/IxL69oAhk3/DSYs
Tntm0YdDQJQKqk35l3bqeyqx+8ACIOiDXcO4p4+DighTtvghUMKUcIODQlH6wa8qD3POENyARFFv
Q8KbXGJzxD8JKTKNiVbz/fsd+f379D69LtbPTHfk5/sgQq+RRTCGatL9WYGdmb2ozkNvAWN/M7RF
EN+8MhYMDiLi3rYgI/Pd/JmagDpQyVb6Mok8IIbwLz/H2zZAY7MMpoMjCOxBz4dVNvNXBMJtL+Y4
W1S1pQtnS/UMmR4FqUldT43oNx09aOqLWhC8ow1aZ1v0PJA9xHLswiyzxBF7ZmCcnlhOEtLgFtsb
Q28g1QfHRbheI0bM9eZWSSjZOqnafZCY62eYIqk/QA6ndhgJUYlb6eZ5ynhfG82sGacQPCGByfX/
Ck5SlwDnmVAlxs8/fBLf49m4QxawoGQ2oCshWcBHbGFNw6oBxa1qWLWklikcA+ZXts6kuGwTS3ir
FVqVBup4u64iMqUWlcJDrCbZATttdYUixm+D4c/hX/8QZdFKQwwl/H7ZbqEw3BnSpVrMZS4aLB7n
lR2TIzfIaj7imSuQgjne8zraJewTUASAe4TQ08I8T1G02pqzUY13d2VlxJjT0glRxoJbmEkdYmUN
zrgiy0BkcxTFDCc4SvyTnhl0NqmgpXUXl1gKSJknB+lIIMEkgjHBKfDoozwSS3OTrpjOAfXc0feL
OkoFCnArap93Bo+6gNnQArof/4fEcIEhbJ5n3Eas4sFSfKhG8W9YC6eSIjt/dSi/6WkBecOhQDuy
whvLw6IeRg3IG6HOyo2iss/sPZkTK+QHGlToqeuDmYX1N7rBGumy0HtjclatQzNCZwBJN0lZCM8k
XNfCcbN+GJU0NFLRq3UxPLvgNdRVhh4Y23fowu7r2PjfV7ybkO/8fmSe95Pfj9LgOtthJDCj2ooy
CzKfL74troOI0lQqlEuHtOgco4MC5lOdUC1e7sHzpOMu+0uKUx4DBAuT1WDLjG/00bjtdMumcCvs
KkpGtHhhHTafDRTq57nF9pm89oiAAN1Vq8EoYl12JCRJL5FKxUk04jUCfyLf9TQJ2O7aSlSji02O
3lWRPReX0F52KPy/f806bEY6GQcay38BnJe7Oc5O433vGxYXg5LS2cFmmonWjSIOSJz3l20ZEf+T
m7WFdCW4wyUjZp3NLNhh6ulWiAt84H6a+UcmWIzNJ7Szz9AhK+0jPbOd4vi1/Rw0g0l7i3vYItPC
AAoi2v3kk4bXWpsp7u1T+0ICc+CQRD+19fs2+UoTmI8bHlJ6oCWGPMORTnFxUopAUAE9ae4rzMqN
w2RPDs4AsTwSpzRPv4AxrWvPHwNyNmcy6qrwbHfOPyK4HxWeq7knGi1FaDcM4EPcOtHFaZsKrOqN
I7FYKHICEym8NH4HTPUZ3hFBQxuFsRLIrJzp134N0FXDPGJ/0P765FmjrQYNZI/gxS6dqUdz22ej
T+WL8hoNpU2UYlhS/dA2Kce/tHjYMbSJSvdgRyAw/extB5B4ks9McIzu43GXXd8lZpA+av2E3lq4
jJLaQU427/imCjkkKnSfyderkzoqfXgThWK9IsSTqTO3p/CyaeS6ZVS4apVR6R/Kdovc8AQhBmnC
yugg4H5FbnWY7Z9oNMJ5d5+G1RPIgOVFa3arxh+CXOBSjsLVyeyASjBcAKxzh8EAT4HSwAQc4+Sm
vPxQsrB34MH/Fw0r1f4+RDjXXfuEfz7W3eqg22qB7OKvKzRgrwefBxo6qEe1MzGZ2Zq2+FN99UwL
2b5+W9CC8nxbZAg6+YHvMX9pfyeZF7W/aN6OiCqTbO06X8120WdQaI5XKS5tsama/C6/ap0QMrew
tghsIS0W2HN3B3pdvlOEeK8EyGwEaUPAw5UwtZRCPL7XbgX1Eg5hboCO8Jq/WIJl3EgkaKNjhYO1
lF5NM1/40yYQoEzZRRBK66L5t7KjI7CWE6vOoVLHof2+1IIZNCz72Iwb0+mv+J70GqFJvbzUpu96
7v45BDHdx2lxr1C7vFgJreLCh3AQsHXAwBQJG24xWuipHjAejYrg9FEikNxUQDjZ1l+J6i/XOisB
v6ktq1voeRcDSVu+uKY1SDt+ITAzWtlyGmUQJtKGNuTQ1saZZsPFiB7RREdgTjBIXacWdMM+zRzA
zH10bYd0XzzBCkXx0IIKp2H4V6NNI5kncTSMl0uW4p3mXoqoNKnYOILHkYNrbCpkAxVvntAbD/ZD
2drVG0mPxdYBD8h1wJrj3Ej6T7Bs9UqyFx7UWjw/XKg58xfoUxE9EiIAT2xUX0X/dCcEk9rQETNQ
eTgUV6lvWX5j8ATTofkAZVx1i3rABZp8czyUlIp5D+/Gtb8P+TcxEybciKO3WEhBZGRpi5BDp3zk
GhYGKzS3wHH4L20LmIFuTJM2iDDexZ4J9yO9i80CpELd2DaK6f2Hd4lxDqL4nX3FYBiKfUgmdMM3
6FfUNVrja9IK1RpwNLe1HlYfyjXNt/XptILahkXZHSnJmOKqpRta36lRMpAOQ+LzzYVvlGbT5jy1
Ia6T3/jOZDzknQNbGM4Thn7DhfORqr3iYPrKv2poma3xTpPqlnDlDFhKcX34M6VnlatkLDoHSB6C
XL3U9+5olKEpHj1jYE4JNVbU3FfeNl3Y3DDVO37DN7YNhVt47xMbEJ2mvvPdY9WnS55TkgBu0pJN
oYyCvvXQFS6W/nl4RUSY5RqgHhVFqneW/wRuuXjfGzg05I+oRQLO/taemOqBO9vBDjLPK4Vm9226
PkGA4OMMTXJTzYRkhncEdgOMAw1krCsIj1Rw9gGQCVyKOTQceOjGW14MbRah//VQ9iD3tHE/TXoX
9WA0B6BWMa4/vyFm8EZ6iH9qDpiOkJZU/w0G4JlcWq3971IjF/z4N+ACn2r5hnPT6YICFjQdpTEE
d+YbC+3MLij9XRGKmGQb5GP2knh1xrkg3hPrvm5H2bSVFoEazK3FDn4OUKfvUk6R0CSKiPPZl3Gt
0Zj2pY18PtqeRmjKE/D7Nu7pNbQFcaF1vccuN3mjwEUk8AoRieXYyGKg8aODkoBmxpomKlOgeUgF
tiK+/81hEThbzO9clSMVCEFO4nURMC4XIPwGHNvjPB0JeQEiJIb3kh7BBt1fNNG1B5TwUgAPuDIg
kcOFk3YitsYiWZ4WRTAquQMGXFqZ5oR2SLpD2mkKatpLIEVhm3BO1HY90uKkUVCbyd/tprnsJG1x
NMzhCIpxGQGeAKB+gbeygEogibVMBwSYz/XT/XyfnE16+VrrlUpkqhyCMChf1qX1EpnxJ2Szp0a/
MSTYrLCPiH9qSWq5G7XcAHbAFPKGx0MSxJK/G9IgR8+r6g0eKUe/Rq9Ny+EQ1Tr1OhC428K7Fw4W
YZJEZYxls5wcrjWjTcT4rj0G2oDaFGswrU7wsUTMfoLVZB0ju0mKTpQ3ETJ11A84CeZUECAl6NCC
IDkJ7WeSAL+0b24qtr/Yb5r/sYd2CDaQX0AoX9NN4WFToFGYSXjlzFSQya69Wtg9ineotZMoiWtR
Y/naKTBQDGekcJp0LnpZbB2AczwecZYe9U7W6hwgWDV3S9ZzhGC/CSE+WQQ2XDItueYwf2FiFH34
GarZ0KmwI6mgcWtN26H5JP3yTFVT903WIQ5ATSVVcBFYtxMOEsCo9M3fYBUxaRGCANZeK0I/hOwA
OFGYdDpyTCZMPqV8rVgNNc5pj/TSHzULvglPakpUD2vo9M50KXjBvQWOx8ACfTZcB5q4j+j/OP7q
2SbxYHeD0+GG/ii+o1G5C2/JN8KxSOyNz88j1wKYJlvHW5qKPh6F1Ey1CheOx3JE9BlNCRM9ddul
mUkcfXz5N1mh5SnOyR9i6QhoD88+OVaVvz/aNEYxH8tUnXR2Ce7R78Dd8D/8hbqWI6b9yrH2LgcC
chxaUzdyrBaxIUS0lEYH+cznQHgcmg5ZgiIqIGpmSXuW0P3ST5NY+Si/n9NVST/IpJfXyOyk7qef
DijB0hMX3Bf/sbD8u79q8Z0bJ+f1bRgqWBfWRhIRntcnhQSvzO21BwWRA6bOMEEqfDkxlkdoq9CH
KMm5jYIEwmLUKBEVpDOSW2AXDN/PzXebS8/MQCv1y0OVqjPWZdltq3G5a9YOMiEHuv3XXEHbrwQK
FCJTR3ZPdZ/PQeF++FAKpupI/p8nl4P8jOYDjVRqrVUlGhI/DR97CUxmDLdswP3w0GzNPY3FFB70
IMvDVCtYd9ffp+wjfNCJ/Cnum61FfJ4mnK6UrVBPjBcV6nLdfU33xaj28J1z4Np4AKXWcd9Y8Ujg
998XKBrlpAkuI+ZZ+Qi4b1KBZ529v8fKogriWpCjsJLvaDlzgnx+QyIvlj1ycTxNDpbTYzoig3PE
KwA9vAEPqM41cEVkFfD0+Le4Ttpdwb2f6JLw7jgI3OnjT+5IWyNchxEfTq8AH41Wuc+C1WH1lT/x
wRmpSFBHVCMdPI5wOdfz/0xPrsBFHFIOkBD938eC//H7BvrukSrvZ4yBRmSbcVYSYTa8KIU0RfTK
/BF1TkMj/kH6DhSPn1FTjnvmBe+aeCZ9Q74Ngcut4rZjsxAN8X3e3CXd81+2AfaID0bfrtIvpb0F
6ablW/wKORoQISHOEA49t/I39akZte34UG/MJQV6WIBB8dyPDamnVN2Iut0jnmKW9bGVeDrp2mEG
4bfIeFYYxBDM+Oy76ZTmQyjTU8EwiHaD0nMOArOdsRv4SKlsIlzNcv0TLWPcXoHpGLvZU8IEwvTl
En2i9JTxhi6Ji5YuXn0pBnqKroMT9M/Hj6rst0pJowiJsrZ4UG5WGJTVrq9Tjmed5gb+qfAAFUzx
jrl3itz35hBmDCElWr12rtppQDWeIex9pW4kbhGflBtluCVlMqtblKs/tXKMD3F+uDPJi43VyMxo
j9P+pd7/YwuZPDC/5EXYAetE8HLjAmNhx1v8hbmWHB67g2ECmlL9BieoOBFknsi3PDKA5TEe3Zj9
5cYolXJD4udq9PWWjYqoqBnQX+jJlTOprF6OES2ON9/FhlWQCYN9/NrL3cjWfLkC++sIi0w9ONuU
CRlgMr72fGNvy6Hsd24MAsrge1KoQqG8RLdZsVHpZRL5mA9q4omARV6DEf6wSN/pH5E6Pc2NHdPb
y0kFaJF5L45/SxeAKGQVPyXEI0x2iTLjfM/mO3/Hpwdph0f/NL8OYTu2L/3q2737rcDxelqkBb7M
A1yWeaIlhobCv4Stl+1vF7ARCrxwaB+2fg+kYcez5ok3ikgqy/F8HfmI9wz/eGBoaouCgDjrV9un
Q91GORRdJVqTG9o/hTsED32K7sGWoRIwQWa/4euAQUfkdnkSPjBD1OLFtO3VXLWvcBU23UojOWHB
0m4xbIpWVAL9F/FvDtp8fnKn2oZ/5R+pvGZ7RzrrLE9Lj9cXSRZXFB5XOWJfQt/5w6eIMfhPubvl
nD4CCOxkosDatf03ZSwIXnIz1147Wvo3IR91ZqEDfz852NA9WRFmwMlXJ4WU/og+EB1F9qZpoBj7
WlfVlNPC2h7gUObjO602TPFhqI2SkPIBYTEG6KJ+o2pQrW+n2rRM3SrCH8cc7uP3lExsExfZTEA3
5FNZfgF6Nw/Wz+L3N5Bf4E9hS8tdhpjiIjVIBlpDH9Qh9GN81ie25Lp7ie4NOOtCMCrqXTmOBbI5
A153rXNMJO2uuG7KGgEShmqfgc6wVcgJMcC8skr5OO6Oc7uI282zS0jrsFlYfDRTEe2F++6MbMoa
qUfZ4fQYqMKiCtThhdJA7MTzNoCFsUAWMv9s4ZK4f1IQow0MonT8bGhzY6861UQyzGzy1KTw70zN
TmH8zUCSNNhrvb7cp5DVmXBwr2UWNh2q4FrCpx0Jvkp1mwDwk3oy5i6iw6yXhbFyJO503bCv3MmR
pvojNv6PQpMyUiVNWkxDidP32JLYtVKQ7X03s3QoKOZQ5WkZxfwxe6gcolWGSkJhBFLDvI8yAsn3
VS3fP69qvq4Z/WtLWQQMZGgF0yj4Hbny+T6PBGisGGZ7/W90QW5MqSwO88AHPKnpH2+Sge24Yncx
xRmZ3/3gE+31DX0kZcaQOESFATd0QI+qU4QLrS8Xoz9Ko2AjOBU6Xi5Hws1d88Bwj3P83S+iDn+O
T8Ni51SLmSJnsQ2Um36LM7hlv9jNwQGmaxjAfNurCCZxLgBV8SBMLoHOm6eoTwYy3mbqOdzNHoi6
TmVlHWSY1NSlGaJzH5xO4QE1JtHPa66+JuBEcH3feh0xdXt0by6nvzD/dvXv5yvq0wrRPjVQOtN7
dEpRuFwlgAeg+n9Y9v7vcgcpI/tR3odfoMn1p+E1G36jwQ/zLDhMfr8wutVirfLT3M8yjUqTGWN5
BAg6p+gSjNeD11TjBWUYBJVgOZ7odVn1X2vb5npQ7b+GjCr4alzHFZi+zAQAYiuiWzpGRDzFvBHY
XCFFDnO88fPOjLBnh19dmoUmalFDqLhUpPPDf44SyPVv01dq69/osiP0g1JQ9YUPp50lGV8BIH6n
h3GWJYnzi69xfldrFWb4s/p347TYhhU+udjftlCwAlPtHAa39s//sXReS6pjSRT9IkVICIF4lUcY
4d0LgSk8yIDs18/K2xMdM7e7bhUF0tE5mTu38YuluNj8gcFiK6N7HTDqY/qzysF7wB+vP9IkSv5M
vHJwg06KT9Az+uwKmMbR8IkHQrWqdMkda6m471Xu7Tqtmqi16Vi3cecUc+ovvlc/7tG77sdtUp72
c6NRrIzOjvDM9vkFlzC+WY0yyfemq8IaRQIM1xOnWBLa8B5o/0LzdGt2H7WviZdH9bn8+LLd1JZe
46HfPn2V8CcxZBJslk59vmv91nEC/+lWT5sqcDQOwBSoEuGt1vYzHUHOfDyDz29YwZq6Ujr2P1Td
cZQOrfTm8BrKrWOpWfArnQwgOOt3TF+rIxVmAKMqJuXG6UERargpyvJh04x6ozctnAGs28ZaDc+z
VWZ48U3eLY4I+pTKAopDM9Ggv109daCNkvE+ajHSLh2lDlramlzl/tW0hXynpl6na1/37v1l6Sco
+7Q5MSNhjCJhycTTG3NtuUwBP4/oobZ/r0tyMZCjn6rZXZ4Fs+u+42GCzvBttUq7zLcEatGEiWv1
y1x8TC8njA5bRkwrR2Vp/9bEZCeqUGLT0gbVZucC9PHjvw9XDWu6KZEl8ZKEpMGzFA9QdBEQli8K
lv1+NZuYiys5HI/x7OZ06g0qlsKkMJqc5JCputYpRmSaW9VUG7PP1FjWwZIm2q2F7loDy8Koq7Qy
2jkaSz6QVKzHftE4V8oz1eqlfrvoM/3IBi+KDw6PO2UpF1k94dFiG42V8ElgzK6fUyim2fpzj+oJ
vr+a+1Bt+7rVDlnLrzAFoMyYYC9q90LJw8NXc8mrXh9+g4mLsvzSu12XHUgXbITBX4dx1uJVuzcy
xJP5lyLZAamBiArJlqAqN+ytsDlTg2c2bUfNrIDpqPrsFYbL5sRwrxjgH86YlCNZw9C0q4fx+UCk
StN1Eu6zFF5qpI96PSSy3+F70n57puLk5GlFL9vJP0FnfDa7lo1PVbm2X7E9Ldf5sR5cjf4r/Hwn
2jJWh4bh/P7ydj8mkcC06iBrWzUk1or8HCfzK9RbbappRmpuC5AkejEsGb2q/ry2gmSntzytDluF
lz39vPSuV+f5Qc2wjOEVhuXwmznK9AAtvGUlY/tDcWDajTnfX503fCnKYY46DHYpADqW2XLc2HDj
fVQ/hj1sAXK7xVEK7yXbJG6Jlca6ON4YJ2N3iDGoOr/20SMf7qd82PXfuc1yUbfq+ZrbJOlNSph7
m9sMS5BQ7vTHUblNf6LrRiThlUiQExYN6LZK40ZzhgEb9Fc6i/3ZZPb8XMA19l7hPnGfzBIxkPlN
D2XEqAw86Ye6ac/my+5hjV2Lt69Dro5eYXt9d5TSeqLNalsNGspjkuO1V3HJQPIvr6/1yFb0Ds2u
eM9/+uIBySbUDh/W4eAD/SNMJ9mh6gyu/UXL3aWHRwu596I37pG29FljbvQIKgQbX+a3wySWXiFn
UETgZctpbZ6dk1p7t3EuUadjdpv0geEeuTtsS51T8hs2mv+sBt309E1HddaP96NOa/jpDMyo3T1C
Ny9+M/Wkvd3rm/Bu3TbJtOmN1YIu4Be2PxG/lT3va5w6+/D7BTzszVu9qIgnH474lsUP0qZoU8O/
KRNj2n7Z6VC2mLefXZLH2gCyfKfT+kdkreYbyenTda6w2pGhnNSe5KbsUM5Adv3UXLzC0r5dRq5e
qTkPZp16M9JQBWlTM0U2VZuHF0E4tj796TzL9+W3fWp6a+OdeO35B0Vrb/RQtzo8zuSUfEXVdW2f
ep+7QxOCS/lnoYL4lZMnH5Dx81LtfyHR7m01d2vajxdjKprw+zSGxNBvZuYCqRD42ZguEmYNYbtH
eNfrLpQo4sgm7cmXgTDmowS2SEf/x4ZFpSU9ZoUmU6ISBGURBX621R0J0DMCihzgz35/BgCOtTBe
iSEnqNC95sDC8yUcMQ553WVw4rdQQYS4vDHMwVjxvwH3HMVK+HLFBC5EQ4MCP5AZpmSkcdysGNuJ
fa2oPERzhEyQvtV0HSRY8ynGuzgjJzgGcahbGIuPGS9cPQd3MoYlW2GbydhufgmA0VeDKUP8miE0
pClXWL/iwQPrfy4mgqLXwddIJhbeDxNLSTaRN8hnEPWOkNb2Mk2UXycyjvaGJnfYQ7okp7x0o+/i
/50rh68eNhceKlx9+Gq2ejD0BRR1bzOVZtnk2LU6my+X+ONWIBEvS4KmVJ691SsYF+P8/JslIFWr
HGnL3X5j875qtKAHK+XhGfCbSC7qeU0ZUKQ8aCieDhVDbT2miV2l1hWWfsdOlldgeFYoJSJtGnfw
yklsGYatUnI+/K+GLRS7YZt7AYTFix5rkI6RxjO/poDBf2P44+FJ7aSwHob7ZkoI5xUDxSgZvghC
5O/ImxkZNyuu+Z1Odtrj+MLPJT3rSo+Dbh0ZdGZ1n16u+nyF4CZElqhxHn0kFB0/v0SPwnI+Pd/Y
YDaEpqgz1DFKwHKHz8MTuE4/KM4HNcyIgSG036v7I6pyc2cIA/nmZeWmXUE4upBws//NtOewZ8xu
EwxsGmjEmfWcZWyMKZm1wEmjpmvpbZR2xZEIpVpxoTaZIxLSJzd62+1zbSz2S8oap9717vTI91nK
ndlgb8MmaZ2V4a/rq4Plb9bxMFOnyqxpwDG+8XoLg64AjF2zu3c/zYGjg73mDh6jJxkxZ2MRBzFd
wb3PNWpDjnozRLkgxrFS1tOQDeG3Q616nd9Gn8rv1E5MrRlgaqZCByiE1GIysHgiyzFw6oFBgkHZ
8Mtnx/wuBIG334fOM2j7LWgVSH3Ko7Z9be7MY9jVTtUJqsft5+s5EVm3b9AxLCQVeBHQOxuAx0vm
FXBAAcV+4Q8x1aI3fLUts/5HKmTfN3EBRZnQizo8IPCDrPu86tiUywqlpG5p271bcRYRoYXQsGtz
S5C+ty/JpJzlS/xTGNkzmEvfzm8fNpvneI+Y1j7qXsYp5enBtw3QRyHtK5saf4UPG+AqAXXw2m7V
DozEaQZW9PzDFPhcdC0FGmnb8oghhtUpHB/KAX1SgWSxmuBl6TwDY0EpaLyYGJ5fSw6v8rjXg1q1
7O7Dt6/CrrBw6qN/gCjiXqCVzm5+9+5UiVUyHP3r9m8Pp9t2OrPm4epKv+q6j1Gv352cv1Re+CGR
eYSkSmivOXsYPJ/j42r/RgaT10FFet2fnRONRVOzDurjO3XVAURfFNTem4ob9NCHOwuDr3SL9Yd3
4zErIRARstidTOzEpWDrAHRJ6Gn76XxHjHh+llccj9SCWux8YHXYWULH6WlVpCw7FAxIbVtWGznV
m12k4A5cnZRC4+uUqI9e61fLf5+zxtUuRk0YJucsscCRtndb+1ETIwJGbBwRhYzQ9HtCfHruDHuV
i2+MKfX4dZICaRF5cRtzkjZ+rbEXt3L/AeUfPPuUrNqpA82iM+jgb27nGHFAEkntVsvBb9C0r+fi
Cxk4rK13dHP1pwXlBXdPjevGw1Gzy+fAvn57/UGQvmRrq4CGLG7SFaLxAyVm0IXaLMl/zaIY7qEd
etpc8fYMgmKn/bbatfOA5Dtts/Ll+YADrkSaVxCDMswg2CCpeSzqMCEjUSN5q+FJGu9pH2fw8skN
//rVUVsYLavBgeJk7kpUOLdhZ9mDWfMT390ONOS2xb1rr+tgwMIfdH/OHoX3qNJF8cnld9mEB2HH
9ELaQhN01nuTfDU1GT8z0YZSpu6yHkP62w/kpbOqJNp12NXteFbC3H6m+KUWy3kxLfvtYXvQLqiD
sGbGmBGoGb5q14qqABtSMNcEmSIhuSZnW8z4/tTl3CA7A6WhoS3yTYJgafpUfGD3e2r9tQA0sA8H
+1YrMIBWZeWVpbKMmDbMQf9RQn2C4bN/XwhaUor/JCnS4W/ZHh5e5F7s8cioqfXt3odFqQFe6eE+
t7fKtM4CfarBZke3Zpu6BLNomV0yh/1OnuiNcV2C0eEXa21taG7CcYfSgeD5SYpIrCQ3OOwdoAnn
HocSHQGFQVfUJU52Vld7/9tYWf+2rc7iuadGj46VcFpyv04VvpkosX5+p/J6O6NBw/mv7gJy9cGX
9VCFuumzeAlkyRoy7+0KL2s1eKh9P2RsDET8mnc27aufjD+IWiDtsPhewZ1DOR8aHQ74cdXyXwgi
vtNSd6pROb9RuvFs9exP4yZj469BCzkrDmSe4fPGE/fXSSkeqp1ti3RvqCIw42qQ0T3fz/TE6k3S
uYZ2BjMJ5Rk8ZrHTBcP5WLfYZqSk4gDJt8cRjuIOtfk9Ysv/y8+PWUI9kdVUDl9w3/7zG1D84v/B
vhe2h4/db6QvqRroNx7jVjeo9+Ht44NxdyVzlofcAKE0XA1j8WTEAc/CFJr8sn1kxwMFuCMDxniN
VudGF86CRtx2C3VqS5IT4QY52va25NPNy2OB85livZbv6PwlQj4oQUDRWCHo+jnp6jqrFg0yo9bs
47c+VE7a9u6017zH8TWxWD+irXUh7jwwSC2t1pUjhE57xGedx6rTfK3wsM0Ojd3a3BgBKwwA8EMY
j9ve4wpnJ4fJgzsknQjYBnmTDt1FZvFXZmyNjfKQHFQm+c9hnONbau4pOlgmnpI9rb0wwAEtcGni
trAXffvL8vx2qEzv+Dnf1yj0f95+BI1wyuffXZ9he3fNvBRanpcCVj54hvw8dhqsHzRXg1VipQhk
YzgVCBYgGVgBp8mbo7Qb/kz30fKmOGHyEUXu/6jQbOxnZ2yKH7YKSCDHKNebC2gBagFi/cHk8yjT
+cL87pXHDzNES2E+M2o37AIdxQlbwEuEVfxJEZpGNYtzaYDMzefq+kkxxzZ5UZxgcIbqAb3sKDwS
Aezhi2268Hbl7Txc1Bndv2XOnvyX9/eQudkxYD2garR+FXBZG85pRYGb4l3w2PFLZgji5NIwLRjw
Mv/keVL/XinjoWp63T9uXTK6euTziLYLGYyPkFdYJYN0oJwhYr6tKUBbbvXi3c+wGwxM93SM3MKU
Prup/UtvsvoG+Lgsb33KQXBBYjefqPPBerDuSD02ny2LWHnjl1WBhrci4ezpDUBwvSXein5k0lhl
WwIrmbGSSPUBjmduvYgKvKNm4mXz+0JShjZ4G9Gmi/tFcpEhTgb9dafX9s20OeWKsGPRem730edA
0cmJdWk5rFUFAb19Z/WdNBOt/a9L/zyuRZWuL5oV3DJzII2CegzKwUWs16mwO+P3Gmv8h/2pvNK+
E4SKFxd1bgM+SpioAqL9WVC1asBakPNLskyRqfM7rOt6RUmORoseyX7Hzlk5Tx9UrfbH4ASiip/O
71HFri9PAH73bDrPCBNWD+hFvNZN7jE8k+gy7xwx+n6MCMwluf3pIN9O7Nb6CWFXWMTzx98L/1GF
4xRGFQQV5DAv1AhWVtgo3Y59wK3nVKyYVMg11m+xa18+E2QKED743rZvSOakMJgLB844/4cgOUba
f04bq8VI1VJ7Ep0sxKkSRjGS8uGXdms40DtCs7nccPkQ1TevNkf1iLYXJ4NDz0oWI359jyRRMZkT
Zr7pPxYaEomNptu72j02P+rUPu8W3lSs+cnwB78jGdMFbKqN88ys1c0PHn+wolSLihu3lzvfKGra
chzlI31NoUU94SAT0+B1I18z+jm61NZoRStDQcBdWPUKzH0c2E3LeUqJd8Han/nfUjWxg787GXKu
8mcvH+4jlMwCeSzn1FxhezAPbuH8ltOSBj2FnRWdFpQogmJwCBoC9LEQf6t/D1/hJiu05dvmAtxD
WRQMFA/sud+LDORGzb/HQIm6SLPcHyWX9JaKP/6eUyCc5u0w8BRqFcrpEAolkYBfaAWMqgmpV4Wv
4C1qUQAwxPvB8xZNZCKmCf3Z1affv4nx9/UPFxL1BW/tH23t7/5zeFqUcUeBL0KgHIRLOgE57yet
Rbn9iidSndt0b/1bxoylTEaw/SXr67QNq8opfxgV32YZaSYStPUkZOdq4/zu2wH+OK6brcZ4goSA
5pJj1XLGPGwnbUylxMjG2hqX+2K4h1U2Mpg5PBdvMMkvDyIgG64fCwIhwJxShub06RSMKOMJKRD4
n93TLQrX6A7rARTDxnQTaExOBVr693mRJtHslFDpOj1ovu4h74u7Mm2qwz7HhidPD40zZ/HLrhih
4ozlmCiSS+iKMY+r5bY3VSvccsYeMozuMXc5m3YcaOH6SoBNj0JL2VFf/PveGEBQiMct50mNdCnz
8NW42/sWZ5KYi9GswkOHpYFbvYj4CkZN1ZCAgCOPK9jCEiDX50gZZDDezc0WFAxvnZelnioOewqA
IW0jdc3byfu0tKdQhiHzDseMq1GXjeknM2RTijVomZ4pFHuK43+iwA2xt5vU0oaquysvPCvPsc5D
gd5Pdp0uPD6gU5JALgk0rgmNaGK6t7BpeT9zCJ6QQ9ZmM7Njcq7vm+VBuagtK53oYmIyr4/Z3x7C
W6BMlImoqQmn1VxDQsh4CIGI735rHAc9IpwX9ImSsTDdj+mfK3+5ZUYLqMR5RQyw+4jgy/SZMEFN
APtEKwnpVzNCYKr44fpv8Hvnl7jQ0WbRgpEjY0oma9mNzYLWPun6HaQbJLzjnsNDDFWiDQH9jZeZ
jIAfwA/2HR8BG2eOU3bpkFknlRXVClH1LXygMHiwfo17A8mCZ3Lzyz5TNcxo8sVYRI0Bl8A/65N9
hgzkMj/cKRF1AC3KwvD3tNrHFO6+DZjMluA/YSR+CPEdUEbNS4leMAhEoa683p2CDszNaQYocMqe
734nS5aE1FG0LTr8SrYj8RbKLXR8n5Ux9al265NBa92jimltyGrjhynxR3L4/EiWuoXfu5c6ah9u
TAEAx4cf9ydQJLd6qJuglU68+BWzLU+B3qKFi5EfmM44n8xbQTH92eNbYFzEGf6KHwn3FOH8BQZC
7VCcUrj1L7ddHBHGwHM7vkJyWLEGaQDibKSAa1rd39Fkx/cx5YG/Ag5RWNtUGYkvfGI6OB4Us/ln
Om9/2UkBlvxHh1ctJawlupSsh/N5sL9Geu6uEHb2Fufa9OKjIVf6wXS6LeL9VXPe1BQWQoBlQU7k
OQTJuA8Q++QQP2UFd2htPn1MAMj3daem3UGJalUCC4gwdw7g/aTPJ1JB4u4gj5BT6rbU2e+KYLXm
wNsY77DAoMymHaBST6bNUn+6YUth67lZ7/klP3Zme/e5ribAXcag8NTwvephplGyKdJHVtvKPwhu
+VtRtHSfMGEq3BisOx5UKB0/R+a1sUzZZXnmf5yvoBJXu+TAx8JDyJFoWqyytGh60ckRZvuDRXEP
3/RQi32/LLixBaxvcWl7womMryhzzEv+cXdxY40eG91p8JsdooAeXvHHbLmeEC1jmJxC/TZil1kM
GZ4oByjOFhmqBSZiThthj2H7n2BdboYvztLpbcxOZlo3VADeuA2ukDq+AUdFzLbga3pCLnls4Vou
vv4C0pU8mlZH8RUig4V6BYWAPAtK6i4M8dKHwVyXOJl0yrCS+TH2G2+rr3FiLX6CKKfXkKEaiaIn
ddIZ4phKZCDgb/RwvHIppL77lBn24jMn36ux3jtKAxw/rE8BH7dcJXm4g/TZX6QjDnXvNwQLLBzs
ACgpPm7ZEIuu3/jv/I60XIjaJkDUJr0Isfk53kX1GLkB7xgQrAO5MIyBJrghuhPtUsj6glsNcD84
6utk/pq/QBCTOe+CUAthVzYK9DGEw3MO22e/B8gwKV299npWhu8Z1tk4DrxQXwsshaBwRnmVT8Eg
EAG3nOTr9BgMdqydIaVSb+DFV/uIRzKVCJ/RAcSyoj7SJkAha/QvzFDoxOKSyvoUOZ+65A5AFjTZ
DqEM2OWS1YS7E+8GzSbTEl72ny+1ED/gmf7NqsHsKOtLs/jOheha+Sj/luLL8WZMC/+gEaJ9/ccI
Ateyk4i1tnuTrawdmSpJQDmm8v57mpAx0EEmr6twgwpibK0PhKkffxZn0YLiH8Ok0I4xHkAvWb7D
/YVa8u5iYoNhSqA2OOuzdOoHnA+ztL2+VzHNfXkJdz/6/qmxXVZWW66r0JMChtGj5ChcPmFqYn0z
6Fnc2B2zpNecHW8mK/PlFKwOYNvi3KCpVXEAsX/IKhESiLRAXxhOhvmBuDWo4f3wurk3w6Xa2t22
KrtzBrfJPDBc+c6AKQve/b5y4pnCIKjw95jP/NxI5/l6nBQgSdUBiIQfCVeXmpIGBPTixdcpsu0E
7oT1AwMCuOPdHGXdQL1w0gcHWcxIHeoojFCalmpGogpbhA5w2rLvhv3X7re30IgiiSEp/46P0zHe
CW+bHPfSZkSNsQ7OxZDnhCIXVngNFn+tNefgaMnkYPwvSnXy3oDEdN0q93gTCo9vIRNsGRLH9N2D
x3F2/etlA2rF7t6Glg2gKp72OWkADBE4+rj1eKVC3qC9s1sMDkQqyJf7aXjE2/QaPK8WF8kpFXen
bLI+MHTS83vUGW3iq/htVhePXfQbiK7CYwuKzDKf4lKyVawoDVvsLS6tzSTmzvjCtd+xlx3oHGhE
dovovRMumcrj/081fBVCLiZeCooh4GpRbH9jVloFljpnnkqr0sUag8/C1YbX67z/vtiTPnvojWbQ
aSb3q6vO4VCekeVShcNPhM2VOcPr5Ldy6+HD6q3wMVBie3+8v2wd2qMTe+Ud7K0Fa4olPTU9dfic
4FxnJSvG66OhdZhzkPQEfKQFRk2IWJNmejp+n7UX8Y9mMP/iydmxO8enE+5NxlnPDf0/YCSF68cv
SPfi6H52/H/5S3fvGTEwvYIZ2OBCSPl8OgPnuVl2qfjaDML0S00aBQUmpcNXkiIqxR1jgDHuUVfn
fZP6NsGQDavq8KO6xfQbtYMcHYrdhkUJAHU5N1uAerRrSv/95AwmfsNdNqOw29j3r4N9+lVc+jR4
BDofHBCi7h9qsqQP2di4bnoopHUGvR+LDpkDv/auk+vEPElMGXTKmoKq+8ZFsjsV98iCIeSIOfHm
o3DJxHeP87akCnfWyXfGlkOaIMWMZnc2deMxTKv7YZAG0+DngxHTSLs4Zzj/0V2ayxvVJLiQBifX
hYhCUaO/mSBS08cyJpR5HEBZY99m+I2B8sBeQQEgQpJueN3uT3EfcEj0hU/oZG1h1fE7zDFSrEE9
uT7cNlkSvEEN9pHm3yfU36xLyqFnwo24buYq8pA/8s1kWCb+J08eqrXOPAPtL24q+AlYT+xuWvY3
ocjtK4HWNxbGWfvYq28IMEKDfbkfCmfjacOItPk7UqLdKBsmQ4bPF2OOj2hnM9ZWh59tLOeZT8sp
lVEKONLaJUivPn0OKiwDUO5MB9P5m6Hqg0xgKs4BYzeP5uLQPYgu7it1XOrNKdrDmAmw1YOdyBQe
eb29/DBe7V4jxogME+Nt2LtoIPR3iwJw6ZzL2sm7Fplax3hN+0zt7vSCGnysNU3748fBHZMfFjPx
JqRPImPw0KRV+Le1kFBPuQIDCZdMiNYo00Cd25PX8UG6TOFOysnXGyq7YR3DfXC2ty/aTPgwTNPX
LGtGuUp4IBY3Ho63aJm5m2Cohy9dxjcwTJY+gwTSlUlUALMaJ7M9VLmgpMys2QkMN4dVhhWbBXOl
SGym8uTbAzdYOdlKhHgKofpdWhJ0hdRRErakIR6NNNw1GNHMEBZeMTfUwFzgiUPyYwdZ3N/W4unO
fOWxQRQMjTocDkU+eqcGZuj7xbsfCpxY/+pdZwi59G7nCorYErRp67rhP2Ttck2cyyvURj9bX/0g
XHthsXtuQg20ySmm7vI1y6GJ0GSc9dVbJ6eSDyVhtY+XU9PkoVjXO3YDtwbvrOPbyUQ696LBCbfw
ENjIdD4uutQty6YHNvf0BOkBs+EmUVvKmOKiPdzXKKA7ecOgVHmqySVjTVsls3bvGVJhTdndIw49
2D39CrjkesjxyHc/i9rdQWck1A9y31+nZ9dfq0ZeYT1jt0aWF/tFP1sU/W/HUyyvHqMWeE71AOI5
Suq1kJAA9r2/Cac1zu33LmRh9nd98TID5XTHw3ClpraS4Tvxquel2m+XTguPLPRwZua9MqelhTil
MLdwc7YLBItJSdU/oHcQQ7ICGIYKf9PFJasXVD6o8uUbnK+JCxYHyOpjBrBCINhsMh6ymiF0uDHY
MixK46LNn9XVNyimCqCkdihOfrW9QyPIVZiwgqug3xsv5PB+Mcj2YFJTCh42I4RuvWAU4XDhGsNo
9Flw7bAHwj36dWnTwCYvYZeqto6gvOu13hj1m8P0cWzwBLHy3PpctMxSptvwiyJVs8dolt9koeVL
kU1yOLnWQZSRtcWjSmSgHm4zFyYZ4onZjLJ5hiOskzF2/aOWh/j/hLYxtMbT8O1I9LBwxXF12E5a
55ylSZQQ2X3029O5PYZDPxS/3yqg+kCE/EaeI2jR1cV+4oV8gjH5serrgSefxnWVKWq87OVU0zVz
F5jKu9RhcxR2MeZ4FoIYlG30OfyYsrnP0Ot+E5uVMlI4Lr2UZ9G5d9ki7Nb4feySjmQjUHxj5l+c
KYCt7ua7EjQxo04TGddOheiN7V9GtScE5HIWKRZIPqUyHQ7i4gWFaAxEDdeM7Y5Z/oJvkVq4t3mc
R+CMzjR4OwHuZiuK5FfbfkxUSozjUeRQ2uD5FMdxcFMi6Qgb1gAL7YLnOeiqw9RqWBGUFhz3OJ7c
3h5sh92OlnsUGQOJjSomxzeyzfsgKpdUo4MfBZ8+jLqbayMSvw/OCgWMBK8bacgMtYxsHdn1u4SS
sXyGXUuJqgwC/r5mudU23q8DMHzTOewH5LqXwbkzVlGTxyEprAoOderYfPmtl1NyIvETBdxfkwel
7FhwHl4LHZ8asLiFGZr5TK8phUGiPNXuAv74g87yPCVzW472ABhzMKrkQndRUuFRlkL8jj7I6CBm
iyzg+GTbx28Ym3qxLzTm+c02otxtY592ozy/yKXIFvX4CNSCKUc/es2fGBoXk6hF2PQ4X+Wr3Ytb
Wpy5rn9QmcU6zoKzZwHYwGp7TqViw/jK6e2R9LyB/wTt8Wi3FnuyD+8YkBKxizQgLvpt+M4vBB+6
eKTnpa9OwITYt4PU3ucQlq8jqIMcNdE7MD9u9xvssiG1vD8gAC4ITTgzdwlAmwfB1JizXdQBABae
CQHpa2GrZY0ZaF6242A+RRfaBY8hsihz/s1Pnhaua7ISizN5jiDUKTpHAzeVBrXQM0wLJxqRpGBE
pr9L8QCUMCF6r3sle4TTXT93NLZ7ogkYT1DZeiT52G1WNA829iEQsZzMiLiGXAxBoEVHeNuw0zD1
HzRIEf+FQCA4sX57b4cbEBQahw2JT3q3Pt1Rl8rrQZtHqja/sA0maL2ZJeKQ+q8hfJrOTqft5GeI
9GHALP90Pf6DHa06H4+s2H/bGZxZHraNI2YzeOFjC8P9SKJjjo2AZtWjI6839I5RH/J838MMebRq
sRT4x3E2LCYHDwOUj46sn0jHJk9y2YzBQpRU9F7H2Vs6CZ437lsoAdmo53r2hPbNJ/pHlFh/n7Wo
S5lR8cm4zshFeGcYagAviGyB9fWkq0ICMpef4gd6/BSMVPpWhti4FnjRPuTJluwemj9+79E8HOW1
RBSI4RuaFu0oa+zftcbeuRzhDAqgkMIgAj2Rm5LWYCNsMchQvQWtNN+LJsAb5bYzcpCtJFhAiboP
Rav9hxRAdAIi6yqwjnDrjTKCgTl5DfojNUQYv6m8Eaviy0WP5DIzhsXZiCHc7SSuQdUQphLAvuiA
eaRrxgy7xyJjV8eWRc4eWtDdjjOFPYYmmSIFVMlthSNyNSJwHKYdtY1mOsJfEqM7nGjpr5Di7Eav
xYhdh5emJ2OohHJH9Mavifx7l/9t3gi3JZ5rM8I9gqgLjMclWG0XYUvVcNWVsZRFs76oPpHdzeQc
EnjgS3fNFeVsQ4o3msz8XzgDyRGRpNwm1mzQX5DVwMAeo4naHUW5Lw6irKv48p9pwL9fy1XBv9fi
pIRm5Qtc1pvnl89w/3J+zPw4IUwbxyEoZQ3M6bsVr7hMp9tE8+5QuP4zxKhtZ4OZqUNyGQwvyRXr
zm9Y3UH/efV5FfF11Bl2Vp7CtHFeeFckNt7qTB2w0udwwkbJUMTuXOURb5Gam/3Z3N36OYRnS5s/
hunNVoIqul8YIelWzWCZcDHIivhGIr0HBKBplc8+kE9vOuYZGDo7/st5Z5SCVPU+EnM0/cj1CKUY
1gdxKOoYJC9WBGdtBmuOLbBYp0rQVoJ94b4IPjr2VNbsB7cdKUqzIfoQDMhuTnb8HW9RtU6X6a5Y
KIBg29+5C4EwATnpDngIfgSfacF3hIoEzXLKclVHTZ/TbKAi1BIBFlm1x/32waaN9rUalDDajuw1
6/f0Pc3YVThd0YDJKsF08kT25pHwGGIO5+loARVrRlzaZLfDhhKvHovPldqjJ+4Dqw3PygwjRDh+
0vwwSKjHPWsgZoiNF/3jewF73KIyZH/FjxhoAwn3i/HU1zPGCc2XQbUteYra4IvpOEEfAxJpoZjO
0uUCGRYOMn+Cf+hXKwnkotLPw7snG+cefmi8CANhIIwWLPd7sz2lDjIgKm91Ljxd7dKEqDLBxwKM
qIdvgrN4eDX/cUxp0i/KVB2Al9A/zhouHPgNZuE0ZSASZOqo49JOCGDroOzTnP32HV4H2rE5xsse
iC3bR9e9HetzdiyR4BiMopNLM21mVfhF8YQuKsqYMWKMhNUlTh7HFpMrEM18WzPjHjJOW8t++Ern
ML174xa7CUjwEn43IaqOPi3C2+Ha5z86fbW0vn+8wRQDehpB9FH4MNm47uMDXtvl6fdyWrqTwBs4
65i2QUQ9vv9aXVdV+hgJuA0MvS2XCk3RI+7fa/+6w1o7Rg+MQcmps+nyeKCgglC6fW4gSTSH9gmT
7u60x5tAtswGtmTkNOuFP/7mPbxCUL1cF99hcSmYnm1eqwRy6nPyu1wBBMP7gqmd2zlX5MLCsshJ
8+QRYXhW0bhX7tDwXUZ/iWWnfQVQo8JyvnLb+JSTfCFKUXFFKtGVnoaM8F/HyWSo4vg/Hnc8qNZ2
y2IuVhEN/9oVf+n87ZhrBopkldtf4soocQ8JUaPkCcJwx/lK9ehmodDT8cJCZ0vhL6nFaebFS56B
vTCBb24ymlMzS17cDbbx8juh2xKrKShsTDlNtqkaP9+SOCl2yzEDd9ziwG45fSCDsiCxxMWmTwjQ
+PC07awvtZQO7C07BTu+5FXKeUxQGQw5t82JHLHXF47pC9MBEvIPu73S3TmUme+AA4daljMN+Ap6
NecXJYLGyZr6zBGoIt585YiPsLzuUWx57mNOHfyeU1eLfp64zIoJhmTm/vD6BFpAjYgXOqeL2CIk
NHOqfZtQMpIela/Ey2/PO8FAVd8kHD/AN7itwoP3xTIahUOgDMTh1LDqUGrZDQgdpyXwIFUk+WpP
UG9xHJLPwOHDdBEWgMAhqxf5BeKy8YX4IB9YGiRSZRCBRuLlDgqPpFCuyX/lCvsHeHxG7i//xk9A
hoCh958bsoyteZ/8UDnGB1NOeNp5Kh85Yt0+htcjjr3/DjqAXroLaD8cNtG/wp+cUCBg+zl+j+Xl
xaNPDlsYg9gcSsColI613JJp5dzHj4WkMgpbAbIbp6/4pcn3Q2+2/xnNUFxjkWKvxFqk8TajYNBz
zgO5lyN2zs0IVnlNYzp18M6BiSPJ5+JjSj8i/jUDnKsFIATiCuw5WSG5RSz61emBpMDY/kc8B0QE
lrvAzYqPYGy4m2y4l9xBYOwcB1/YhvAJoPr8j6azWlIk3aLwExGBy226koJzQwCFu8vTz7fomOgz
c3q6uijI/HPrkpCdGFtqvh7+eR3cKZGm65jLDHm7jtcJWAtiXENVe3ZZlNGyWi/GOZZnTk1s0r0O
WztzyYTpIdNk58HP+aeaGj7Mv2+6dumbb8FfHRSKlIZP/HGNj7EZ9PlkD7ZqIdAPCa+wjGO5JpVh
JPX27t9pcJi9jIZfSfkvME8F1FlRxEU43KU7E8drySXSNVjH8id4oZyF1cqHTMHrS1thyfSSC3Ll
MkAjNKreFUuNVp/5GFgj6QgxFfSkZ/OHkMoWmVf+csFHfYvFklHNJH/+MCT9B4LZK7ugit5OWSZc
sMW+FvXpGK0d4Ezb6G+ZVQznlv97VJncR3zlpxnSCBOq6MZQdXSZioyZVV+oHR2cn+UY/nI6xFV5
z6EFzE1QYeEn9A78PICl8godx1uG2zEARWro3HBdqC4s77pSXAETmcIyZ+vE0sRqoTx542hLoYMA
QqGRDC0rPM2ys4kiEtBQlA8ZWA1Dr9NrIyrIonnZuZrEvbc9CkzWqkbHHkXp3YgMG80/BQPdJgp8
yXihapTTrlP/xXF3FtMq874SZMC6N2PSnxFbqFHUzVAYIxHyWiC2wQ5IlV6aIp+6ULP9ZVMhfbXg
GDBk9EFmPawLwXI0HZUAJl6it/22wT4A2Rg1mVHbkctyR5smup2Du5gPmPVNPF5ExeWFryz2BoiR
FXE+yv08ilg++5AvAjtKoQqiFlj9XaEZpX77p7+z8iSynjx/1XFc8Snt7s57ToNdDh48uMTUvyFY
tZiz9OcxwT+bncD0/vowi34379M//KpjhYrn8NTXMq3ALUtmirCKK7DqA8ZVvLuT1kwQ36XH0WXh
Gc5ULh/YykpERIYoFGG0BqRnnH87rPFe0OWf7HTgoKs+pqiuELNpwAiL2u5rj80jF7ZGbAAcggO6
z2sDOcqMfTuQEIBEElfmvf++9ghfTFgBrGtfcDT3UF0ayKVvAZ9Ii6vfH3oe8w5Z4gAPLKA2KTV1
OVTqiUA0HzhxBYojaBNJUaJA3u1SywzUoMsEGmA5PTh1mqRLCuZxtloAKj+49REfIJz4jHQP7KpE
Py5pYS2TV3WOBGutMhMoVfxZASb1WdUMO2bvzacXLINW0EXtM3gbujAFImQvZ8s3oYCWZSIbmwCB
RBRreQV6ejknf71/u1UtxTY0efQkXFx9ZU3bRqssrzBlQzor583bkw2NTOuktiZZEv1Owl1NKy36
gHQHWldD/B81rVWviYAHWpDcTG3RpP1RpzUv2yXr0b7/8QT4xtRmqTZBC0DFItQwKjJpm0rugoJ1
jM2W/uifvkPNbkYQSVll513gloZhB25EL8f3tlCLrNJLXb0NinFfyOfYWpRT/o1NXgtOe0Hf5Tgz
xzFcUFG2O08XHPQnrKyW/aPCIz+5Qs2AOR5V8P92drt/3z4q2A0kZFpMqrc04Ezi9Iu2gj0+H/Kn
EoGBKB+VQWHLzBvtTVw50LIwk0RSAGkE/lIj38Sr3tpBfjlUe71C4E9YO3Dq/ANGaJxUTQdL2bmN
a9BAA0pJLAOWcquqKrFMQnX5OuBotFt5i65ZAnZ4b82kLpRLNmdjdEnNBxKmHHqcrq6R7fKTNqiq
/xzU5RW0snM1Al9PrZOa9W3n0OOEchqkaLGWxk8ohR5ORMyResENki0gIbRE6KZ/p4Hl+aSP16Kb
+wiQAhKaXGVrUdU+8Ovr49hAEMQcmW5VpRATkRkVyZA585bCpvarxsjnWgrol6oalWI3Xk2ywYpX
zHTYJtpn5gQQiuwaYhrKAJA3qDnejoRTf5gdpPQwrpC0F3UTDdGwkpSzZ4vkMqF5Gip79nl4VVxQ
NP0EZEOmMP/KDPBbvE6ZAujtrNoP+hGVLHH4Z1Fe4YA65MyQZFR6cEV9NyWB2Kcx/SWacTlq9VsL
+waZRxdtZOQEKehqki3tB1VcUixbm7H8TN8YEdSpbniYwbIAfEYPTjDIh+6Y5rHMuLhKeJQ9zOEY
B7Qu86Cq5UaumwO9aPbvqU4MKHSHonBI6ZipKhomDtmLkZlGCEhGIRBFiLDzrsPcglpXSYcxS51p
0JqjokGWsswCRUXpbA5SzpGiwm687uw4Rnsn/32dIaE0KnWnJXLyi8Rj6nDiK4MK8+ZWQslmSwxT
LSfBHi1rnm5OBC8XEC9GkpHiu4kicu4kjlBfcwQXkh5RUFCwkcwSHRohiAg/luCUUrIEwWdVoh1p
W3G9+w8coUgmLSZpfv3zxZBMmI4YQzsVpQKYXK0P8u+63agicwqL2oVTZOiOdLlXlMbSSeGHaC7F
JdGs+qj3rRmW9ORgWPMZVXhLF5pGnK/Rc/EP3ykdUPYVDAWYwzxyFdVCXmCCQBVGQHJKXAZNITUM
bOGnMJa7wr77sKG0vewrPwbXCe4bN18q8hOznp9sStqTBOGB2MjPmxumDQX6kipCiwEjGSaTmmrp
VcczHQS/m1OMkxtavM2ZjHm7Xd8GQxQZBjgZzKGYDurq6FTy3P7qePKu7gi66RafhsdSkzORTHPJ
IHKTTB//Ju7UP9/t+sb8EA4NBgpQ8mAKTOsHq8Z+m/Uyq4NStzBknLtN35Ge+OvDqE2Yytanx/Rj
f+HQRNWsnu27Ncbw/q7PuV8tK/7n6N1HNEHf6P7kc+0ncOJQNXnPgAGdXAAb8LBYmATPwSpqjF9Y
fZ8W2zmrgOTVLtGRY9Nm1Rd39mBAmJ+gMe1V3bxCLT+Sm7Az6hf6BVRaB+y9KyCfGVW12EUSuZuM
BEaMi4G9HEAygFM8OcfBGjPR77LoN5EoZZ4P63xr+iXWaMxmwwdeWyj4NLjVdsO7LNaJ00Bj5k5Y
RwOBqVXR2aDZd3bO/K239VlO4s/BvfRbYZdIi7NT0egW7P3gyjbCzEkaf6DPkkODwdQpBsHFKKRq
jbRW/KQs2gvmmyFTibR/Hq28LRxf9qCdwxjWGn9UsBhBbermXVOOUgO36mMleV7NFW4v8bbPord0
sFpBTZCUI3xa9IyZxD9deP7w0BGJuFlG+W7iogbkptEDfG9syiipRNuvOaHlKlslu91abAB3Ir39
daFMlCmXOnsGygvAlaBUWyjwJBuLTfc2hGNyi+aN3vmI/El08c/ZwQGyegbV+q2ZL+wqCi9OTve+
wxTlFML4He869cEDIZLztLG8N0xWsGZ1eLeRr8IFLD1yNP09jrtyXFylo4fPwg6thMPTBdiIaFTL
h/kP1MDcTyfn7mW4K0Xw9dPRC1RocgZ5xtKyaj8b1huPgQRUxt1ESwTMjLnv3Rc1UMKsAQ/+oeXy
d2roRRTScx+UJ2z2LeCTewBZiRdGLuN7XDTwzmq1930kkDdGYWLX2TCdscSxSsHjEt+/EuTYUQSU
l6WvX/6mdcDskLM2ayjepdHlw0H6AiDknpfc5lFaBJdocs6eyEbtO5Pr8LEF6AsBt107hpdtVKKJ
rpi7h/uCs8BWdxutmRIdGf4kJ7LZHanOprk+td+sn4w9siTH0etGyCl1mwAHarUQC7USvfwejQ++
/341omrycXDGdUvum+HU8B3c8Ut/OO9gD8S1FdeTVny3UQRBSE3qn3eb2ot/AyQBVyJZ6CvQknrS
TGTkyHoNM8cvGLngAFP4vKxltWzSkfNuyb1+GEnpB21QLivEN4tG4uVI8Yzdp1kG+JtUsnfwQhhM
r4ixH+e1EX8DBln+a7jxr5wBkHlxBf+y9TRqNPZWvdQv34IieJPadVYoQPJA2rrQMM8fyP4H88Ke
h2rF2h+WD2vDVCUpF5zv1gPe3Ac5z3vc7KzVq7Od2Aci5CbaX2et27Q4GV+JtWAn2SycwLDzi50u
ps7VT7otZsey920fCHclpzzxXgJrgtj8YLVVMoXUw3LxApMP90N1JXX8u9E2aQMuqAA9FTGwc5wi
FbNENo35onuZn+oeK+jKC9jS3Tnd3W1rcLsM52eQMKUI1mC9Mt8f0xV4t/fjr7nq7ytFTI2PV+PQ
ivcoXKx7Z4KYX+E+lywUX2pff9LhNtyP4W34ffR4/UmRYvQa+qvexKmjWIUnwCpC3pBqlUk7rgw3
r/GyJkkdhOZS0g7lrAFnazs9vQePK7xWd8+D0LAOxbRx+qtXc87i+2DfW50q0RM2V7HhP69OCxq2
5OjOp3azZcAEvMzr52zL5GC/HHzddy0sb99gF+RI8MTlZl5xpT4Dn8EYAKAevwHNZ+WV3YivNoyG
nR4ls91bIsFPQ0VPbduT5BYhFH5dmxvcH28Wz+rDBPYhpblUAAJ4PBEDBghSu/4VmVguE6OirT98
qvQadyVVRuG1IfN/EVlA329cTvZS9HIfcy4qgnCexLs25uDGFBTxggtAnvaUWab8pTmMDhIUE0Qq
eCR4auqgzgo9qbNU4ge8R3Su7EZvFV0YRcDIBeIOxWRjlj4+LC9i+caiVif5wlFYRQOdvaG74LTx
v1eagm7sfrPSz+B3gGsAaMp4Dka+Bmqw3vVd2iHp2Z2XUVrsyKCv0t7Pmn+QHTWSpk4Pbwv/y9iZ
BoKHyyufnPcMoUk0Xi5Vq0LdRlIA7m8hrcOcu9WWpmOT/MgC2i1TPoxWvZ/SqA1rBTHQXpnRw8v4
Ip33gPnqVs8GC2S0KJBwZFU+4L/xvd6b91rYuoQYahNPuXNQdQru2cMj+5M0EHK1Qfo8+Rhsw8zr
bJ4a6SGaJE2jAe69FvD/7h3YzCfZNs3XsMQQenwY4oPsbfuwiTAVhi3Nr5JJXyQHlgMCa4N3IDU5
FHVchSMpXU6EpPCbHZDSEQwddhKEZUY/TbfK77jbPAQNCGs3rBKrTsku08pj5uAB8nOu5h0EH7vo
RnBDNqKVbbpnGJzTCiFOrM0TTorlTqFXtaqdaue8LPQYsl/mn6RC2oVS2m5NVyzAEBAYqQ+E+XoG
p3DJXu41eRcsdG8zsOHBvVOMN+EmxIQS9adp+Wg7lP47sMos9ZkAvex9y7/X7Bf7tjGEqsMN/AD+
Y7T2HFnAqw1L8CrSFJfjYgLD+jQ9KAFH64mM+urG/3FYJ/Rc5qt7cE5OGVWuR3LNvvFq2AyPwbd3
zsA9LcqAtrJ6eOtcx7XFo1NavOPeydHfq4d3F16nMWVg5D4pyPwdnKiHU002EYqKJdQq8WMfVjur
qOgXptL2zN1Bk8SMoJe1SaW6set+nI9TC06YoDadt9t0Xv4pveeF4NG93gBH6j/L0fQTrcNy9PDL
sGeQeO+uw7q3tw/OHZhkAdNFpxo+3yoxbFFXmkzPigiP3839275+s0ZaRv05xDWzhn8r2H4m3OeN
B7/7zoJhNAJaGE1W8JUZboqUBAu0tTX2uKIB5KmhfZbBUKexU5O4pF5CVXMKvSHYj6/xNisOrj3U
FPCHdffZLjl01uOipApkhXGNoZMkn7AcHoCH7jrXxQbqHwMdD7wXSRnpMxP2gnRUSA3d2gJSTtlb
IYA1KHt8MSuHSDFBYNCq4+BU2KD0+FTe9G23A+9lZBpKdbxejzFixsQV/Db8lL13GDVEu32zuOE5
u8GbLDoTqKf6hBpYo7rCoC4tMqtrwBUrmAZqTtLnPBsiuPxcmrUC0h9Nqduyls8QCvOxv1f2YCxi
NTBExunDqrKPI9wilc5TLJ4b4D6uKcwxRtSmGQ1cJiGMP9pPL18whPngJLue7vtUAR8DEbvBk3Lh
jYwn+GO2QljHl0w4J/scpJztTRERss5B0zmMHt2vLWYap0028bxL9lGSlxm1WRq9LEaaCrz/tMel
l3q1Sy6ReeUjAfS7BlUDzcmvy5twWTQhhPYjqDaNATUIwdi9I1UyCto7rCCiZmcQBRPz5j24yObU
sEcpIyLZT7VMhiHtO+8WRBZQaUoYUig/jFLobtPPEBgI5VGT7dfEwAZ+gACKeHZMe6dEEpCZgFGB
BgKPdHoCeQldS1KZu6NRu8cN+yeFo+ksdyrskVL4kD85+neANA9gTyajGtMOzvYg4oEaMcf92kRZ
FyqMBxNZC4mPwTS28COGIZHDMTubQAt1vnFPfzGW3LsaLNZxHWNu6Z7da7wOjr39opAut26zXYGd
4bWwb9NcEp878+8WiKx2Gexd+HZYB0JEx0JwMGm/GOnfGOej6e9903cq556CwxgFwo+w+tuoGVez
sGbUY1TgQKT2s2/KMzpjPD4seKvpql0OLn0NttFiQe+9ZiCEP2k/AINprJFpGn51wiPcrYbeu88C
YWJitoNj8oItTs3nlTLY2wxRM2SCmLNDhHHb/MNtCrg8TYdTySXoZKAMb+wtIHfzYXjAB/88R1GH
AAb+GrRGwglDy8NmzccNCBauxxdWPMMbh90GvKct/dDR9XBwMR5k06ZTSK8AU4gVerZpVlAgevee
MXDdjFaHp+fEKV4Bkn1mQHDP5p/WNVhpmrewcETwzpi0P+Fr9uInrLNDUkaCUd6nV/MYPNsfX8Z8
dQ9FB2A1IHfv7glLhquJj/j0DIkNqvWSe4Sn3oTQxXuJ6dQwlIHZd3SbrMJIWxso5BvYggl9HJpC
CJgce+WBHMfRRLAVY84uTd7FFiP26jbDdxvKpnNK4LMT4lbg3Vl1oZnyoTcenTktE7pQ6mqi3ta+
JQcHzKqiL30ea7O0mW904sYNREZQfTwkt4LJNTpCad4ilTqoVS3pfgCRnhXYNbXOcND/1j2EbaBo
7d0aVUz68BCnwUm7t+ucWcaOquSG2X4Bvn5t89N2yTO+ZkD9H4yioUv/VcDH7+NWwd2/uHkUurM9
s6aCcUUndcVVeKHkw4QENCpKKsstGnPchVJa87kToGX8jTDTBec5kgND6cU+C30BZAsOXL1JW44x
kNM47dKamXyN++jqVMdnFKj0jutMP91t1VrNni9eq4T3+8UO173GH0o0vaaN/2Lc4kFao+LUg+0b
yw0Sij5IBp/pHVMbjjHrwZWjU7Tly2sX5LQWwspDSAz8Zc28cTYK3UqKfyWU1fAjYYqJDU49BXYI
EfSblvFVrOfVPJseDZuk4maCH74tdp99bSxgBt7uxnLjcMFWznnRmwZLlFlWyYoU0wPJjABgEYQ4
aDsecMAAatW5k+gDcC1YtttL7odz7n08/guZrbC0OFk1eIeKURHaYG1V4tLRqs9X3cEhKs8V3ipu
Qf0hof6GduSITRcB+27e3Z0TYNkiS+qmUcMz3d56TYcHi/UPqMp+2FfkwpCCDQkP7s9b3byw1oCP
wA4hfxsMxwssBxg0Muii6HMVo/FCqLXBjdT9BfrmSEVhcJ/vzNeo0q4z+r968wGGVOy48sXa0QQd
XOxvLs/UXVRVrFvqKLW+aiaF8IGXQymfGECXJlVe2S/4jPt/Y1LmDIweRd7qfnozwXJms4tGdRgZ
BMxnWVYzB3ZebZAFDvpObKXHNZAG9aDKkIe/UOi8PjDtbvaHCeyJOdcXJ2EZ5taSGGwUqhwYgCP4
wAq8RZEqD4uvP0s0xTwFEmfejX+rvwwJX6ZZtC2nxYQlUDM9mPMctDiTXOA5yNgvENFkUEInU4lV
8eBesyBdpbbpefjHeJaJvJLiY5ZZHZNjwbKLh/6vMoI/DwbZCyuGRzrYEmAVSy2myzebHSoSAmHI
5o9sC1gEeQU7ejlIuSCDTlrTckdXmRGtgzcQd0rLNcfBrzjjtmKPZX4gdCsg18F11Vhu+j6s37fB
kIuVQwZQHdxWLT8z9nXZCv2V0YkXHrsOav8YGvNKvPInzsOh2mS2gOm7NAMA2CXGXDrvjd4dhA8h
D7oJ7Z/LMrUJ1pcxfC5jIp0IeVmV4ebgELZmLuZW2TghgxegHEA6KRqdKYeX9B01aCEnKjoCgt3Z
bHc8k2NKrhixjs48m0aRVQmbcC8waGFocamOKj5qa+BYwWQIxoYyEDf7AjCeJThreG29iffDb6BM
jiouMo5UyYgI+GiEGQPcs5jszTV+MVz5GLCYeTvNeO3T7eJfI5yGFWuA/7DlSarPPuNwsvA9ezfa
wDsUHhDfmtGZkVmBI8s2x/XF0FybhmMga8DPIS5bI+oMtA6oRvIcFJwxY0n+thLnxfodLKELN8K0
AwTlR5AcsMXDosnpFYkdaxbXkPkR51x20O1jM2v98Aqd44LZXfoiof2GiKqHlxSPZKzOwVouyXIx
m0wb4RxnS5KPCxbJraOMVfbwmo8ixLq1XdonKyb17KfYxNtFy/6Zdu0R+l05JNBln4v5ly2pnqnX
fmiGlgVuId72oLRTFiTAsNo1ILWkFWLpKvHMAAlvqrjR1Ax2TufKoXWxyzCePFy0Loakl4zUCNCU
cOjQqMUQ8uA0vIx6/g9u0bSBGH7BJ2pusGefzQ/27qbePDJAZeVPq2fbqK8ZAyIIixT4glA4oQDH
+byBbwOBae4CpzWRBmfDh/JJSyP0NdAh/lo3v7BOEe4Vjqq7TQ7BYcwO28zTu2m7XS1S2Lb2mn4t
N2yq7eZPl8BbdvDSWjsEQp0e0cq4TWg3ZYVsPz32L0hFwSq0B7AVUipqkMguzTEh4W1yvDc8uhpn
lEw64xrq+XXu+RR0VcmcqkXDAGq5sZYqHf+oNHkjcgpRhATdrcvG1qHEryKrDLZLbLoWDRNi+4IP
zxqoMtM1kNkWzXoVj6s7o5IrcuoVmnNOXvREKIHuy21Bs6BZya/9RoAYxWiqbAZ1i9V7tnXJZASg
ncNb0Vj5A6tkZ9FtcOoNI7A797dhrobS1gFMkPEEBii96t2fyC1Xt8PkVk6W6vUlhKl9TVcrkfEM
JEe4NlElwTBxZ0OT7bSgzrNAyX8DFeJWTOBwutp0kW749fUVlctm49eUd99WhdMPtpXof+xOrqBP
wF49MSTatL8YDiMlAzJL+8Wqe7Fb3pHwdzUfRfOTrVGsiJlDyb8IJOx7uEW0GSxY08XYGul/sCzI
hq1qwEF1Js5I5CAqx5pQ9ijdB8Jg8bFzZvW6Y7l1AM2ykL7O0cGPpbthjXaJvzPorjAwgty1GWd0
1jvD7L0sDj8zD3fUIxbD3cto3IDV0fsaNp64uwx/3q72c2XwdF8nT4E1GtoSog/Pmu/JhlKLS8zn
WD063dIAWADYTojPC2Ihr0OheTU7K8ukFGdO9+PHlEEAAh98RG2eWLkbBwFVQ0rM5LIG4rwDIkGR
2QgQG2GcTCQnBotBdiSAMzRk+8lFAv5xZGXK6onKND74qcGGlQUT6z7wpnCmoDvBLh8nZ54jIiLI
HXtwMH3GgvKc+SnL30NF/DnDaTsaLBZ8YrNO9pTi/spmgJWOKHJtm0ttSjg1boIWSxxt9zH4UFGQ
YIkYfYav4bkvu6y5C7H3YB1tVVmAP3RWOb7GFHANnoQK57/WGkUi89N9+Qcn6NWdc4DqMB/VTg01
usYUaTkcuCHXMRUxPaBIfyFZKwxMZJXOPCyqmXSfRgOk1ejt607T4ZtGa6M+u5omOaQMmNKwMrJh
y5jFNChltLzcgdtVvLf5C08bj2rHuUxLDhg4rSl9lv2RvvPfP0zt+HH79sEHXLlLab9L9tprTztB
R0MRCxIjzX/qYu1XcHEHbVmKgDj7zW2MHGUTd3H47z3H4Ox2gt4WobC2C459bSYgBnxQ6EKdj33C
uzbhX8s5AE1M4oLclq0kX0QRdqjq8+mH9X9lp5CVHT6GisZI05sHuq2XCBaizedpGh8r2k4RbcFy
skZ8L0anv3d76zFKR3kLwRhCyJHWdxtnCCwOGmnrjySR38LGSP7jrbQuzSuKeMmhtPHzVGtEPGes
jIIGaW5JQ8fgRdJ+Eg8jU/EvIF3kP2IiBPHZzdNXJCVKW+ydQsvbKi2hPoKGZC0F2iNq4K8EBxnE
0ScNokx0jJc/IZutS+qE+oOfXxby05Z6Pi5hRlscgsEju6lqQJ/TqCacNtffxHUBaixuHktXn6KX
3+Ukl1/QBfnBKd31FDtgpbNI5/EXr4OCeZ5ywQTpJQKg+NbqlphT7Aer3saeffqSLIDW0OUVCJSg
VZo4nuTACQTnBoDsAUAx+QogIrl6FIG3UC67/trKwYcn2wTsGHIErOMB3oIQUm4gFk2g5mH6ELYo
uetpC0eqppULIgDAfsI2mfo7XWxhuJlAWAKzo3sQIUNoXCn1VYCvnUOPtw8eCF8FACV7ThKIcWeG
aEB7EsjZAZADgkHRE0j+2X/0D/kzEpi1ApTTRzDSX6cHrLAFSWuwkG4unY23ojgXhka5S+hWQIQ3
8GYsb+B/lNlMf+ztH/Qi/9LWd1XZwCfJLmw4G/6ZfdfkkH0H9C//7vLNYFp8kh0mGqSX8W8fzzbe
pdPw+YmJn0YM2fZendEVgjIPc7QyycDISdlpgQUFN5boZx8p1uQkD1jHHAxE4b27d3f5CClKodz2
B5rYadQY2E9bAuETntJrv26kN4dL2/wBltIdWfwN+HwwZ8COp84D9ukoAIKIlYExB+tOXK06yM2w
xDi6Hdse1K0BUaaHfrIGJHSToKmYqeXI+CrrkS5hUlCCRz/lZINOS2i7rXOEfkCMdHFJNEshhhpH
xCYEhVhlQPKAaqCigIYZcVW3EfCQMUMQjKF1Fzfqn0vRzwbo2FdVAP07o0/Z/a6Y2h9hFf5hM4Q1
7iNQx0hERpjDvV8MyL/tbr44h3cPVcqcqv7v7BU7DP0Yh3uyit9BYle1YvIHyPYT2tGk1fxTWDEX
cMzVS7n05Ahvrv9XDZznixz37qMxGhi0f5QuMEYCHi4eAHWcKy4GOCbgcOzzDRJTDM2KdwTIZzE/
hgUqNLyU8Q1nwJdTyr5BZdpumy2CbY4YYqpV5leVEs4zs4/7t+yVCTaU1MgHXBmwS9MHXKXZDkZY
IEWS3faExsLALOAupCkbsUGUnu0U4cskciNDg8qcTIpTVYCXiEOXw5sWC4uqBQieGFQvAOu/R5eF
CBusLwp6k0TngDgvdw975AJ25eQqp7NPJtH+A74zPKHfID6PW+BaZfHJrGPLfDCk8F3uGY4gTteh
iA/AN5Mh3hbpBxSV82Ho/gKMzr6tLfiO+GJ0hUiYEBccogo4HYBZiDqPx1XWbKmMOtmMsiSRCSsb
FO7ZPxa4IGYYumziVvsEnYR3UkjgvwDb7VIWk8AFB3oboD4MHzwZUER+HFErpyHK8y9suGbGZ5j9
LoEaJSxeIwbwps3GUObnozaEQ9uOuGAo73P4haULiNEmbR0nhQ6IxhktZydtmO9chTY7Pp7Vs+Hi
jbbAzLYScKoi+LkEqgU98B7kIKGRE09BQYHwWxMWndEbFO2UvGynGOcduE9I/QA0XOhk7cbAwnDq
M+aQ1nhbcqWimiZwa+zw6/Ds9vTiTNsjTZlHkRkEJnkIITX8bwwmgx/4EoGoxaNoPifVHvEpZnDg
Jj431pldcPQTmIvrNB5rxyF0NUbFzhgE2QcIFvAkh0GWpZROQmUsZGQXb+uCTh7CsREHdfzl0P/M
2McA16iriA8J1rHkNA0py1avA/kDUjTnIR7irkO+B6RW49crGMYP+xh9oIQ9wUiTbhJfXc3vjrD6
taNIineRnisKr2HMiYTS9ktwJYFz40ufGYpn3qhZYI30xB9G34sQo/rVoym/W1TIILJxQAXkB+he
TAsgulkYUquCkWOOoX6VLM3dZSnmBYLcE1x0zusoDunTMdYBxBdblx9Qeaxe4Sw0oQfU2nRmBHTG
O2Rf0oKaCnqdNK9aCz/3HZDDJ4aOMYjsp0fRDBxReRJE9wvWXf67+AlgyxfjPnpImZryxOCIrVaw
8APUsSQ0Fi4HhfqJWrrNVSF2ISSjjgt/LYQlLKKEmtNsaCFSBB2OG6k5Os0uKHsw/8CNqcE97kH8
tfjr2dn1VHEDvWHax9ym6Jhtz+MdgHsULWQYZ6G3XC4hQDBz92CIedZSL7AfylL4CnvvgzbhOYLF
QhwoAonkDNmADql14C0A5Yb1KBjdGINeqoe8gFJNPLSY4+/5FfbDj7ntchT4MoBhlAcAF/M7GHvk
DVN1FpMXoaezP90N0SRL+O6CBY1mlAv5nSi+ckEus61lhXXAAAvaMT/IjyXHFk7sE8dh657gYyMx
JjSm+jCYmbwRPdmVNp0AgEBh1GrQhFn507ks5hcrxbFLrzuPok2XroDckOthUeL4FTioZHuLPCF1
jX/snRCcuoeOq6o0qI4Zb53LYPUf9qr94WJpQdHiqvPR7lYfXcXs769A+QzDg30B5xJRAvi0YBqx
YwUkvepdiY7dpGziq8oTQ6jqpjwLyhWa3nRVRNDcxAspXuSGa4/UJaGJQflxYyyUiUyfWdxKvrsv
NLqzzArO3288kv2xKOGixkn3DTx3JiMxAgLCSBAfhjWL+wmRQYanJENZ5s05bzmHVkcbNFrKVBfi
QGQDYgXFWoIjYVkd9XUhIpikQDkOgzGKX6H2PlwSzIk9jt5sRsl/MQ9BQm25gwPloOIvGKgCvSIR
sGmqQT5s3rSIV6u2UP7K/DJFPzuXTOhLYl/2g2awduEJxLjMqwz2CZhzqlwM8Zg0ynxMZAB4S5Rd
kHBBXw7L9kxyWl0eWvjEm+zr4WkCFldGWNJsPPktt5AhjuPQpeJy4Uj5ExccXAxHB7/o8AAikWu9
aSN6DKXf9r5NEfe128ydtIMB4s+4kL4K+3KyuzBQQBFA6HHTfgU/KxSjY7I+nhjRPJ1EtLjMna5G
p9/iwULmwYbrgXVCHf1rpo9WGGtQIJaKeAG9Cd0zrzp6BjxIwu++HSsed4kUrjBXczKD36Uzbf8C
CJhBTV2Jk6qZKojF1qxT2AeHfHOxWuemkpEMUpdmjGKz0EQ4XTBVzGF+68Y2KdEOjIiHgdIUBZZ0
ZHNyoSq1T/6UtmS57ATtEU8HD8oAFZO2rdyU5kaXUTdEdBKuHpfkZTcDOnIeWoCmdAckiAZPI++S
P+UPlcnUUwh18c6YRs4r+Cq+syqIfW1l5QTJjSAPcxh54wNKnq+5zdmBRtXhV2L4Lwu4D7osDJJG
gKYorJ7Ujx/kFj8svjFtfFJQtmKeEma2XISnw25FYZF1X0znmNMWMQ5wGbFu+zTUI7sNWppPk8Sk
Qvg2DD+5KkiicSQejpuC7mcUt2DnjfISpQ/bHdQPG8zFjvGH1f3yzHrjnL17n6bx7R3H5+yS3OOR
yxViqGfVQvQwSgajRnGH0EzvAHuFnshTrcej4knhdqbeiVvFavoGQ2ekLM8VRbfVqtnMvpEq5OrL
bVQcCqwU26ovNI0BSw10HL9aYx8y0DZldvnkckh0FuQ5q5M5mO32Zij+DtvvY3gFzqRKmWESOA1h
h4DMsipZsO0+51sPEVuQePobZw0nfbKqMh2ne2cioBg1ejhR8dYolHddxkPmHAnrs19ctgjdZfcm
7+51JJ9xKG97dtAZTSyTbOgoMLVAD4NXZ5StQN9fWQ2S8m9YroXwidkuKSWGBQeNRly2GglvPPvA
j1ISivsNviFTArWQFLY0WJPqTP9Kvn6ZRbfILk2PEHgFtluWihHQZPxBE7UZUhuMHOvLUuAJJ/1m
Q7nnmx/Q7t8UrVcsFMkX3aZAUZO/AwkZv+hwx2wJRj8E6uHToh4oEPQAmKCJMgT7nDhji5TOo6sX
rY+LY5GYqHBUTQhGT/FLI3Xj/JehLDfB8pcoccYxsssOgjR4gkuxD90Scm3JV1UAMUr7n7IN3zSo
wzllOUfikoewyoMJBTQHhlhPdSXwN3lVjMo7/MAa+R9pzgTrdBTV7T8y4U8yfYdbFgMk3Yi7c0My
RIz8lwDkoKtY7bxpY0ni4d0akhxU87BLdMSl47MMh2QIRGkxEwdEQq9rhexcUSsZjodELYTkuic0
D0jDKBawlRAR8sReouTNoLKJXf6bStF+D4oxAaRl3w3WPgbd0z8mqMxezBaGiIu7lnfscTBXwkDS
GEx7U1vP+jytExDLTNHaeNIrf/D4Kl4MGkwR2RL0RkwY2zRMrJmohjGerbjqluQuVPbadgGJs8GZ
YE3lH6WYK0O+IWYTSwg876z4N29hpK26oktth6Vp5z3AS9JQkXuKeUPaQuG/RNVONADocg+bTIbX
FkR6PjKYeIrqGmFGxSHh+DogudP6XEwuHSflYw8ZPrgHNCwl7Xe26cVX7s1ZCGrEOiF4GF/uGr8z
WyJF8jss5E/9fWx7psX8rR/COQmKlONUOgH4nKKLXET4CFAc93R9x31OTZFpxtV/T4xXnQOnYSXr
Bp9yFQmBNaeH3n39m70oBlK6JkOIoqfB3oSlFteBcIityqIpvmMKwBD4ckXBE62+OzUsaroBK6VP
pxohol2OyhG6ku3SdMvMSz0su4KQSpDT+6u692x6VHhwSA+EuBmjJaJ/t84FvbhdDpW281RLKOEz
caYNmD+c9JfWONmqkR8myq28Gva2VVO8YH9Qi1MCdXcmq1FoLwVevME1RxkAdq6uowjBJaeO3Lik
fHQMa9Tp3S6Opmwu8MCGDvd75q+OqkxVG8fUSRhANWxXwtsqx7ubMR0l5Z9Us9+/rpmCiFSmR5gY
BvlY5G4E0GtO4jN9/lfRtPK8W6Pi2Vq5fhALG75Bh4OXvXcUozHPIE/TIqrPpMxadDkcE5ex0+rA
tIlhC3o7uTvXyobd9M/KG/Rn5+Zc2KzLiZE9NuRsqE8B6h070DRPotmvgWAFvDeMEmjtM1jskov1
BD9k0mEchHvjfhXd7OEkO0zLAXr68NArRrH9r7Tn8UbDkT1IfNHcBhrpwLhE0WIBnVT8O3Q2f52O
iINkRtrTgbvgKeCT+GkKRJqrhB9r6WsUQWQDYg0GoLkFEFOjph1P09hTYxUZcQvgVWbQLIDXOnzH
B6s6Y6r6MtZUOMJYMdV6+UJ8lSnBpp1D50xlwiCE1GS/LIOaVA+/ykgmT8yWniHQXUZ1mr7E1xC6
BlXHHToEih6aBMBrotCU3tc9bCh2Mnak8RCFSDWo/LfvXpO5KpKTFhQTGm/cb0pGMZELMdgTZmhN
ZtFFkDn7H86ihwMimY+JHZOBlwUsFTD3QNtFaTKSO2UZDIX4hp7n/B/iTjFD/RtySsw/GFyR0L19
WO6AZv0ACC65eHklj+HDQa/hYF+sF3B7oYpfDjyDG48DaFNh2wo9ub8CLDbLf1gfg3G9WQ3sUwiR
uno4XbovzsrXbfwwGKL3XrqfCEilhxhdyX6C9ekJFKita5NhonU1Kz0kM/Fva3OLYEQAbKbIEbJR
I5AUv0yUMVDTEY2yRgtqIluBnw23/A7wuuG20Im4dHVxQJ2xUPqPpjPbUlRb1vATOQaNIN7Sg4iI
XeqNwxZ7ERvUp19fWHuf2mfVWlWZqcJkzoi/C4SQwbUHHVqAMDERwjmPoA2dVeKlSqKgGfyA4ZMB
8cYdQObEluhp8Aui7+hN6+gZcSHngFzi4ayA/q0VNZ8l/uMUMStlOzHj1HtSrT+YqMZDoVP6I/Ov
eJDEhYcbr6/FQtDN4dHESlUiH4jrRRXpUoRWQ7BfOKE61QCHz3vnatr3xWldDtt/YFFy+Fnj5d1p
TW5Mrbqxf7T5WU/AgE+sCGFn9s88V5y5Lb6Y7cM3JkJLzakSfifHzhUo1qJSl/pMehjppGS/RVGo
OAZwujSvlL/csXsirdVkw64mHl6uEyOHuiKShIcVKkkhxBC6+nfqjBqeCfAuXtuejtPNEfCbzAWM
YzwOfZ5efr1CC8tKgy3m6DwfvNRvyxOi44XGxb6zs/LOMgObMyqjDMEbyrpY5vs2C5v/Sfkktvxd
8vBf+CWbhKMB1jBIhBXceTEY2Yqr6MCIZJWQC7JguVakRcEKA/FHNjnSVEEEVJxT0F7dZ34y0oLN
meHLaiJI+90Dd0Dy95vWp3UuLBdR0UkOIAAGgR7OnfdBvdjRZtdQ2phm2sAK9M0493hXNZ3Q7sVG
D4Maf7gtZkB+BaIaraKaOI6bFJZjs98YyN4oo6VefIQH9ViVNHHEyY6vJ2VWZZJmJZfsS8YiiJHJ
hRJSggh9dCIvxDO1Lzvo3Y9ALe7SWckr/YouiaiQ096i8GMhdCWiQrocjk98pqy84IP/fVlOJfRO
sDY5lppxY3XIVIjxPRKfIrR49+dcQc+dwidbW90nxbpe3NIiXEKxft2KkCDKTegzCi/WkDc0Js+g
DuoucTodUq9md+eZEzeDKV6cjTWS9pJuzHTa/vI+E9b4RDQWjHEP0y+j3L+kEjYWZQe0ipO/hz0o
MXC44iKWzYkV06a8n+DvR699ItAQ+CGgCTM8+jCB6Kux0IgyeqwcT3BfedeIyHaXfEj/yn99XNJb
vENn3jl5t+xB4G0NkYfmn81y8QLsfzvWAK3Lni1V5YerQXtGp6H4Gi2d7AvoKLLCeSbYcQiBuUdA
DjQ4O+cVGckF5J3FzZvcTQTN0RAU0JB8g3kozhAZ8N5EgiPif503/ULq8Iplq6Rd4VlD+xyCiJzp
TE7JjTgkUedckmagr/aL2vnSjtwZVHbzrNGY4X9eSTshTaNhP5EmROQxA2Lw6HjP7YvGg9qZZsSk
im4MJD2wRtfFTJD6B57vw5eEkppOmRUsZd7+K6oX+1B1ueQsI4k2F5rpGCr8qQ7g6IPfVE6MYlWk
gCI5abs1mRzN9PmrhMYdkj7aYcWhDZLqvFcCtn1opbAGYAtlyRu0/DoZ+uZI0jkIvo0Qb9FBPXme
9Qgg9BQUPQkRodKzEFBOiePXCgavuAQedOhkOx2TH0AWJy3B618H8usDKBJxfZ9p82Whz4Y31CnW
lFoIpAm1DWrJTCjWOnxOELgCi0QIblGnMH8VmfDrILUZXTT9GiMHYdOlEZTImEYPI7In2wglsRRi
DBCg/RJeWog4k15KpsKpGtcREZzQQZATzr/mpUza5IW9p+OOPG1imKWXBiwWndhnypmbrjbkmQok
Mpy9kvviASXYomasnk5jwO4hW7qQhVIsq/4DMIKkEAMn3gmk6kEE3DXl1FAgMAyK8spvsPWAigoY
qkCKAHbK7W5R0KuEmyU1o8PjY9rCpEteGd3k82Mj/qjQf/1A0Wv6XJxTk6B3xbmP2SvYCEggopwE
q8L7O2zDLO4JUeazC7gqU4ekMxKj+zz4uf3hNxFBhPd4zFY225Po32N/fbu/4DVPwgBEjjhUYd0o
VeWwBhIovDfeVTke6cPQsP7brriYvy6WEO7fIiJbkMGOFVgy9TlgKXMP2C6u3WPXYtKBv5zR5mFQ
JTOM9pd8gDchUNPVJGBn302LkEhO9508hmUGP0o3yqRB9zbSJ8CNbxU5l7pk5hOcMkq+FqXNXiAE
h8LISHHmtTypLhq8WcBJDNzwOaiUJgRIo3tB9uTfRhBI/rEPOSfavaYLIEE8hpysXUk/Ifir5R6a
6DMO2LeYk2jN/eYpLLoM40WXVHTw1NzyS3bLr/xq/NqBlt/yxX+tAhBSOeBF5/yUw0CCK37mdLma
VO8CydC7yzuR5hsVjoQwcs4LWiq5CCJXuwyMybVfj3AYn0nf35EiOjj3idgzf00L6XTA9T0yJ2d3
zD5NsZ0fsnN+yAwiHY/0+LL7xxXjNYeqf0yNv9PwNJwHHFbbGwt3HrT+CixE4w+D9kjjzY/5KXtE
wn+/X1Qu/B1nCqvEZye/5go/n+Im2CF4lum/JNMTdyYXanbtYz6nUjkBvZe8uwct1b5TDZ4jwKel
NCuUPhZ/DKgQtXxlTGyqKIrFEt+icKAYKjOLMCp5JxqhkiWQFpk0P4b8mX4WmnO6u9b24+nQmcN6
ccieZwFb+ibb6IfVrNIoMwNC7t7OjQjUuNKfBcUQRydcHMY560Rt1zBYYjrsuagaYFuhYs+jVkpU
L0+0Fc3Xl8lhEuTZgdxrIpftVW7gtzqI2CZTolVL0tdepWMmyrrpHkFTs7Kjp/MhxmesQd6DyRds
aNa0BQCFnhjrmgQDinqBSF2qtRAuezegUR5A2GxwfpOHgrmcV5YYuJdK7t25O6fNOFBcMYuPGSQs
AxbJzTsBCN2dB5Xyk0YR2NMQ9DN5kekl11CD/JrPwKtCTpYe8Vve3rSLvAJHl7553ue2OzqiVo57
ML6cM0eyaFCAuAZ71tedxxBZpOSfAyNfHmFEEQ/QcVHaJ3tPgXY6gg5/qFt2FB6f7Wy5kjI7a9HD
VsnLXV4Z0Au0eYNCm2RLKqiAAUMoQ4XVpnkC8ct7+h/xqA2EhU/fStS04SwNulQZ6AqxjbAma675
czy7D+/pC6YhGmYiV9lvAHBkC74gLXCAz7Nj9xhkWXZ3yfsuDZsx6rw1kMWMKhdna5cmGOOjFyBw
otkyIyBfGj0mMQ5TErx7woCBsJu9F3He6UgGC8Iy3iPqWHoL8uhQoDe6U0EfGM3EOEZ0NocA+GdQ
UD6jc6G6WAHePkACZTFl0l/Soo1ixunQ4YBMMhqMAQBkIYkVHMMGJDwKSJFB3SLg5o890c8eamJR
StaUQYQqJx86dwvqOb6N2F4jjRAbNWcdWiC1d75udcSfDm4LWsTSVUZA3p2V7qyOhKxarKhygsK8
wThfBVRyba7b3m6JZdiMJlLBoNJYbdiCc4mBubmrCjf1DfW1q/WyC7AtNs1NI+U6ZyDEtZut2KPo
B6VJug5vDGWZvGKGhKKkWtCEkeHl9UvUZYRyNTtczh19FK2SzFjU/sC+1XhHPj++buTL9QrQgC2R
l/3c6F81k3lMz0Zwximg8/F4k0imLxPal4A5MccRzxM6iz1vhk96l+6GJ/TYvXWNyWd08u8sXFJv
2XDq3y4uZP3RIYp17/BYitcby8GQmX7jpv8mAc83tsyo32fiKVBb2HhPuL2PdxY4ZalkzmMIbf6p
P/PX0/3G77g5eMV3V+2D9dEh0sIiIRJNGiM2qSmF2UBriikXlzXTcoHEk33y9DG671KEZqQbtlBa
fH8VoxEY1LIK030ZeHYhmXCf3WlGSYk7/mp8ghWy2jP7AEQck93eDOILVE6KRFEDI/sGOzuJZNbH
B+hiDFNlkfpqMCWgW41Rhw/66x/b/HdKisX4CT5b+Ee00XFsbJgSFoJ1LhT/lHJvfh1vApl/Q+xm
MMuQ9D9WvfPx0QbADqQeVH988xU3dVAtjxawRanDXIX9GsxiOLd3Habc4dWgRk+xcWi2KI4SgNKU
H9AYveInnQn1zOodB9PEiIGWLjZ6wWSyx6dp2fthkYmJAx/aG2vxfPAGF2GDJV3ca7rl7/+ZWzXx
mOJ65+ENMvT/KzaIhIHuBuV7vPOYeDIaPbM3b85DdhrYHET+Yw2W7UWbiEUrgUgN7xVuUPKUxKUL
FSG5kNxxFvePmyoXu1yUpHjhaBD+rNVjjARwWNEVwwjZqJtE4XzlTh1yXkZUUe34vUAbCeZLLDid
yYfGyibnAFRmP2T6KI5CHug95r10oeNGZJvg2UlI3b8spCeHUpJ+hJgN2FrTd/oGeeVNeB4GHHv9
ORIJtuU+BXrI0wRnbYI5w2DzeTFC46aAiA/PXEG/ZBfAQtdwcVDtB6cRBjufhAjcOWGtOkcLLZd6
Q5UL2Xfnjt1prp7JNXpYwIFITG6RaKK/DpETsl1OKqqnuV9nXH6u2GpSuwlY+MEVIHzFxomwi1+I
zgjK/wNgbjtoNUFdIDxTbu5E7xITr/mZnfu+6v8JqTj7xej5ghoLQdG2dyThCQ37zzVPqUkWEn9F
wbPZZG3kKo3xi0zFytlTdcu+8w1M5l6TnL+6+6VnAF3wdPFq7y335Dd3bTTvHML2Bg8scEZzh2cU
hbbcIUOG/97ZSykyvK8nwzwa24/7wAenEzrqpalkj3K3BCdhiTHSUwIXaCMxnwjYhc+1FQrK2Aba
BgH7op8tc2OjBy2IRDKgzA2VDwUKEIRUe1L9/YvOAq5v2yTpX5goJ79/JaT9QHdJAw8V4leudIhC
Uc37ZjBHn6qQxYQwJTXw9yjeZf11aVJi5ewyegH9F7qGLtRJY0cp/lzg/KIfJ+wXvvpJBjdWmBV2
ACHQ7Wizoj/F1e8Evu1Sl0s3JEwUKgp2EIsAZVowjDHyIyEOIN9AAzir4Sb5z19LwdhVOoO/+/ZL
fwGHXzud7wqVhkLfegdL7z3YkGRCJr2Lq79pawX0frinqMGQLV4TMs4NPQdi4ek0ZyRJdX/Ue0W+
PmKpmQ859YSUotSFurQlQ5iG76eI9ocwx37vr9ul2N8BMOx69y4bIgU+EAJytxVUKYg0fJnLJUGc
gEeEYCxSDoh+H4SaHcNDhfDdvOIfGJa4nDb5EICFKgMAbV4T4wMU47+WYnhgX7ngq8Gu5GGWZUGp
4mFCJ7KVyTOIqRJesPDUJW+AtHGfbKMX1NaMdydgJRgvvYfgrsMe1/CHlCPN4RMQgFXQVUiVeZnk
ufRLvC5YIrLBEdVpdGUQV2E/CwQkPd/aCO93zrtFeE7vYBeSE72wgsbg6XXbvdPObfU+scn1Zkl7
867KkEqf4eV+vZWo+ge2rtkfJPh8tk9ledF0f8g2lK50diOgntFFFNQsSr4DRGjxJanrThNJ1EtU
7ulWpXxkhgPjKlYtWud9ely0evvU7Ld6RVommA1wk8nybQaygJt9JZY3UCb1toEkakwKJ5wj7Zuk
kO8XYkt6ubshYw/UP1136q3Vr5IKT4w7RrrCzBZOtO9A5I1KLDja279At1aJKAR7QlaT7RcFkhb3
dL1Ibr4eUim5JcMWZsr4ipxWaNEndiUfOR4riGs+4wMytGGKYPfrfhlGx+gSM6ahWQtt2FOJtqb9
z6UtbTKw6hazEjV4xTHsqtCpKMrIu8MzRj1HMQLTLyJBpr/0qkFrWcuAVJ/2U3ExAIg2DbFEzmHp
LAaUBU5JabhFZuSIBkCWM+NXguvoFgxRUghag9XOvv1m03GnVPg6jA4+Vf8PcJUlfbb3J/H5geLy
RiJ7hUBQVsfssJ4DWHDZA7C++Go5zT7SrkZ4lrBy4l3QrtYk7n5VKNIl3FKISwb19g9TsmZfYkGC
10oKiV10jyuXaT5IuWpG0YvZReMoglZQiNZ5Ed2JMkUseUTPgtrI91QMSCgW0kAc9wwUbC/3tC4P
NjqvnFBfQqkR/gjEuZ81csLu3+FXdXYraWf3LTADpjMIKNriljyG8/iZCtm2zz/bOQBN7V2yB10v
jxewApwrWmHM7eyyTpWechD+r4Mu+OOSk4G3JMlyEXjAf/L80r1FUFsakwZkous0SLKrU00s10zO
B7f9vzZK2nmBDQx5JgmK3BADKLpVaDUJnnxxuVAcd9tiqbrbok8XJQ3iS5N/3/SIwiCDeIII3S1J
9+iWdDGUsa0RQ9oSwQtWUlTIsf6msDW8TW2g4mwvGHucghchbIYHGqrwPpNNDicrrKwwK+CdwIdB
pkyLQKTopKKEQA8AJIWnY63x4XGEHmOL74OJiZBC/raRHwb8i5DJ/Cgm85IAuaczhakWickmyPaU
Swr0jrgX5KIwloi6U25vMeTovCbaX/LYSun68al3OSKn8NjzwtVWdC9EmwGB0LJy/iMjRh9oS3qr
zZFCMT8ngBs7Ce5aL2PeAmHupA3mZMF+qagkoDJ/4ztDQ8LpA/8ApMxpyi6JtkXObJSq5CHcXG/E
VKw+VQyGCJlX5sRUKDeGrgRWT6KfhDL/SIDNg+9lMh28RfeMglpu5I8aRzVD0AwP35lPDVdGcYpJ
w6mCkZzlxMui6YHceMKB8n6jIuA9RXSfIRo9Thoo4hCQQCL99M6NRosZsvB7ekpAmxz/DLhCo1SG
el5ARAp2zdZec9xBmEsVw81QMjq0N3eHmwt50qJkwOjm1RGodIod+YSxv/D5JCuWo8vLSoLgULYz
nPhx2gpE6TNwiBeibGUbCbg47a7waUTEYAfxMIe2ZhmsB1Mw2N+yxBvEYjVE1bWJAip/eyJv7AFE
4otviBD9tkcztyfPvoW+/wPqfQGmTgm275HQAfmzySgFt4N5CiEK7XmKKzYsRJGkA5HX4HBjqeVE
mXZIKWjfW6xZqnsa4+KAQmxd4Oie0ybwiMhNRB1GkcPFbLMcgya12zd90DHRL2PsHJGi4jO4+eXt
8luG68gG3v8SFLxbPKm0Ks/oU1ROTAwSbdLEcN77MlSosfkGj4JMIok9ndgT04ae1Np8fWtGi/9k
d6dOubm7sQR9METuFaOvvBa0xQAQjDQ9oD4iC79JmvDVR1xEKdRpDijnqOd2hGzssXTPBPoR3l1e
9X2Cebgcwpv7Qu/gK713rBowCLyONtC71J+5nitrHnb/mMz5qphQHsYStLwn4S3pm/Pd1mfiFP5Q
nnL1r3+Xj3t9+/TUIauCbL+dPSc0BdT4W0IeFIQD9bObCwX8UVltLNB3//XBXKvUvK+dtOANMhEU
H9ASOoGQnUus4cY92K2akCm3feifJlQVr1VJ3gorVqEb6p4U+mfouCqc6645nCeXSTMC/7TAq8sO
GIUV2UDWNuswIjmsvhA8aEb7TXOqZfJonInG01nywFwYmCeXiZG3U7YBEmI3Bf44flJWxAz9uQzu
AUgkCY6UqwWStqHtQ9qrMRI3m52sWdu4MtotWSG9FpmG3w4Q79ul2vTZHfwhWDRcZJdsWE8ShQNE
8XLrUH6hSJ3uR+VvXfcInpWBjXnwDWz25AokoIuptQXcJBY1j9IM/yXuFZawEJjiTseUMMPsE8ko
dDZvVBn8DHavnPnmPSxgf66z/XTOgxC/+F+XMxjcuocoAdUuIpWulUH2RzngyRm5kDVscixkK+7f
3TcHT24v906fESmFlq3T4HgR7+SnK9QZL40moFLIHyMymWvQNJALNBkoyCUpuvOhtm4soNQ73C+9
7Zalt0NQj143yHZzh4teHRwjL0bICwxH4dtl+BG3dK1M9cJmaIRkGLc9gzFn7GX8twjxmnQtevDY
wkr1LQZL33wD4ZMkD/MFGgGVZ+Ch3QBrFBAVHSLLqyDZSsisF96d2r0OodSSj2uu9kN6G7LVxtBy
lkNkI7zxli62CfKLFoZcu6gdN27OB3zulOvOTczl56yyCM9pxUyyPzm79F65PKuK7vAvatxckSvE
7IVTXyEXxPKNkUHeF5EjCllPr/4IAKNgVuGH4pO3IJCb7j3yM5n0ZNfTMaBGlYxeKjqAkDGC1lNf
wmUOZF+Qn9XBckr3LClFZEVG34XarRnofpSYKVJNUMIxysFr08V5r9kD1YFxA5kjsLwgz4MG4Qhg
5ZgIfzrM3LKdV1fr0MDjzXsgDaS5cb69zrjft1J82vDHHxl53UHdMG2DfYavxZ2ZfIVz8/EGVGB6
GpdD9T4IGi0qlTq67b1Hqsxt8qfSNkdxq+KK1m6dMMni4pH71SXPxScOBVFCFcdHPthpg2rCvfSt
5YOKBOkEctPwEO/idtO9f/EY6lOQYt1WeXqJrdnNODofziGs7BsehTpi4vysSbQVMZYYsBYkYmwq
cDndm0suC6cAeztTcD4dBQCZKRZAk6/Cec2K1YvoUlvflLOB1mEquYAK5x5XUvQW5Zvx16hNHSs8
TtWFvuUH33oCf96I/npx11Kd4YVhSRNkG0RK0X0L1Wr+lQBth5TyQvs7P7xD3toesyfDYIec1hzZ
t0jb21V6P/ufxPg6SlJzt8GVFlNAl5zTBULEViA3iCv+ulb8GMID8e0LROGrY/5OaBP2uTATW8O3
xqe1CJ3uYyzTfpXtw0fS6Jl9elIklfRSgNANuwVKYx87opigwme38qZOGxS6wu6EXvkFev3lKyD0
/06cf/4BGpYClmgDAqL/lmgQpY6ETWUYMLj2dWyhAvgy7Qk9efATRyD6k1qDRlxaReHakI3oPj2D
VBuM32brYDuCovdntbfLbnZPPJFy/IMOATSizuWgLAhJ5C6Cn9ImgLg9FuiDeEdjz/prkjVIRDnP
n0NmEPAJ4aIUxnRYbruPzZ4UP/BesTu5h/VSZ1ZJ0ynXIqGIlr4/Y9OTfoseanb3LFwwEiBt02kE
wL82W3YTgAG5J/JLGY58SQ6QRg37M/qpDOm5DwxHJNCbB5Nuhcatosesousdk9XbPeZtH/ciVdRC
ZKVnr4l8lIFbpObT0rGNY3d6gb1hePoGK5j5qdWpgsfoJuANYBWelFjkKFHQ4+cjNTDCY//eZQZK
WA7I4aWdh0PdSp8tlt8lkoZ/LbdswCvRyF8WTSL+Cln4oxJBFM9t07cEACqBrxEXuqfw4n1nKo/e
iNei6QGSDALOTXLa+uBiYJ9khoX1QEBGnmrm8mmJhRdyis3c+5Lo17n5jO9sbC+5Pgb8QtKsuWBQ
doODKZ+zyALJPdtV4KrlxVUSw7RNCWbkztY41fEeo4RqBPdov96FqEpBBKe8ElsXtMAuLKhlIc/3
7m1qdng2ddRn3cuMDYoh9qNTf06IQI8Ag8EI3A3+G2efaNhO8bW3Z0w8EtWaOET4s+Xoe3TL/lYJ
v92Tx7cpnaqrdCw6LL6pe+59JkTM9Sqgk8nTDEiK0yYXzMhMafAP8Z3wKMtXbOL73sjPmXt77R14
jUOsjrQW5f7mcomfa9jP0t4RRggRrbhV1p6ThoqiUjsjgGluLNO5vkmEhMtDqD45aKRo2s/a+4yu
s/akDtqAf/zCRCGPEPLEvhrqHb5GvJBGSFoFpxx5Vw8ZjoWcnfFtzq2LHTS+DBhx3hWlO01236Ce
P3vDZ5eCnkqbuIXwGksMNz1U/4Z0Se+8gUxp+ejK1ZDeBfsG6VUP59m/o36+9gVeMCZ3Z46m8s6U
LTad7WP4YUdRoCybDp8G6nO+lefKBELJkXNtzXhHwrIICpo8VX8dYm3G/h/mNb7iBlP9b7AiowWi
3QF108P0yK5+5jX7EUoxnn/ZlwgFZZK4JNnf7SVCKDhUrztTXYZuD4+Kt+8UnXP4fsBAM/ry7F3j
LwdK+Oghv3nKFvnK+KZaWvOvWw7LOT9QkDWII/qOTf4AUd9kMG97R+FRB/VjeCHGmsaEUYYBtRg5
BAKy4ZoUUpK6ExIJ90IG1J4Q4nKNWJAxBX2o2ByECJxvyejS38WcoNwnf9c9TyBF6HucwKMT0FOq
U4ceyOSZAL9EvZuiovYWH3JTYNEssG6YN/cGC2DZo3a0s0fGh7QnQtFRDpJWgKDnhQeZ3W8EoSHY
5Xj87lkeMDiBUZxK58tP0BcvPOR5QbISyTeZKOAotEEYSCT3ltNeCsTtk6NvQMibmfbryXMJlJvn
WcvbvHGAs+EzvOMdwhDwVgznzkdC108MCEMgNuT4dqUiBLELqIODS4fCD/7s8wjeFF9WQScD+7ih
q19NkiDFMVgMgOyFOGiSF+Sunqs9ZhMxxklYIq3WocnRje4xXPwsoT8SQshH4YLurC72eDaQSrIY
mpPLKIxH0ISQMCRGIB8WRfXZqeacItJP3DgvkGcy6R4yFWKV7R2jnsZqNReiE0ZXk5+BDugSQzMp
JWGW2/2d8DAyU1xWAtKSQ6ZtD6xhpDDob2QoFOP2IMny5vaFMSTfUfDN0Q/g4PQbK1WDbT7mFyzS
dSXRSF2kItTYzLtMI0l9Z6dF1X+J3DOw0ROLrt6bc9K8/JJegl/dmeZc1jxfPPegz/XWx2nbuzLY
6kIoDfDEjHz47hk/LuhV95XMY2vxipAJzL4NQq5uSmjGpGu2nxzBmtNY8Udj3Kf8n8x/wvJpQ/t7
6DqF03vnSm9FAc5iVvvcJRE50haIPgENNcsANjMe0VH/0EWG3QnG3gAdF+XlZ9bqyOit5hTlr7Mp
usr0y7PE6Y7jCePRS7Y86RW6/EP853r4rHMZutiDDCAjH8nXH8C3z1bGadWjoMW4R8B3tN6GAylc
JYRisYjJBCUVrw5PwWDAEjn2WK2SS9NhfnC0h+TDa4oIyBfdj4gA5eEVIb7K4FABnsWK/XN+AlIg
HAKQZy7xTydPaM5sVudg1l1MSmiNuD3EgFFN/SwDJ/Rkf1+3q2LUYcQd4EpvJnj/2KCwcDkIhG/E
8dkX14g7/ifV7BId+7vgRXx1KFu4oFiAMI1NpSHReitBbWg8V7See2CJ+VqrbcQVTsknifajlvSk
Gz3P1JxthsFDgKSk1vg4HhOx47CB9tf9QcP98p4IzWRodR1aqcK3/SyYCpJ+VwvG2EMOxOpNnlyb
Du9NPCGKs2wQEo9eTiDUIjy9QIBP2XMhMWC5zRGM+cml2Ira5PRT3pAnSfguI24PjD4QU4SWh9fw
29uPa8BzelgedpR4f102WBFKNtml278UBrZOdg+x6vMgMeO8nOyDumZsfEfCmIpAT601JSXY3y9V
Ajs619YV5+woHKDGUzAjBYcA0FyEdm9X8/SOzwFiuKwT2nQR/4AHoDs/9eYCSsq+jY8JpV0rm/+Y
lxloMs01y8oNTxtow/UaZrCgldh558FxIMvoFzvaCccdmdI1xycrA6qo3SikmJMqGh57uattbYNT
iGybKPAmFGl07UZS+j0qPT44+iWcyKGeMFSCgVAiyVn2tEWdK+SNkUnJVcHJMf7CijDBi+lCWHk4
0e8BsC5r6ho0gC1T/sFvCPqgVTDGvpfXDaMIB2AFewRQA5l5oALeVh09b3NOMbkwAJYhlBiaoGTP
g/pTiHi+r/ZJwWWJVcIxKIB9E2fB6r5qHG3+RyDdzv4S1yvfo5YcQxUlaMQ2+Qj4mxINsvzNZcca
/ZquMTsmp63WU/viA0Qpf256TzpZVOWjd5MwsMHunpyMziPmJfn+R0yB/uEj2GSwF+6zFH5SGdJ7
7xMCz/m9ANSI1Zd7pxU33fv0QAQbIvoXwnprcBjrO+DJwF8yKqP7XhaxWdv5Cc0QqgWZDDQfWhEq
mQxx2RKEwbmrHfJNzAwI4A2oNVVbdgTAjrioiBkCMWIuoH0tnH0sOjxhujVCgrrm8AFuRN0TaNkX
zB6dXZ5tsibv5Mi5xJ/nuBk8xu7inO2iu4P/WEMLkgikITiV+wduotrYqyRahZlJNEdHZtGKyqVC
3MRAMI+1zdmHn95npYNRErM02h05Tq8OlcQA6/FUvpgHHsDCy83oVgNae0ceEgGTQE8cHpdn7ZCu
2IyU7GqAsJ1ZG9uXs/vKjSYIjz9qDi+d3ZKSIpgnVahwxbmu75yoc069h8S5fw1b/aCwYF4D8uqe
Gr8ZTmCL1gtvXwnEB7TYP0LsXrmzOCFpV1DvIfbaBy2vjb4dKS9tH/PSncNEv9vmcM9foejKmatE
6DcZpCmfr0uQd3hC5cxGFElyCSvYeSLQd1pLRHAzbkHIGkecj362w2zV7neCurDfBgaliaWAZevo
lFPkL3KFgITfNkCc+L2IsBStzRXRFAH4mCL6a/HPMZ3EabnE0pGR6sTNBMGyum3F8x4gptlDbuLv
k3e+m2z2AbNBONIbeMakr7UTKgqB43jiKANFuC0P6delAT5kZfTCYfSGepeRZ8uhVEAXthIZAGYh
0LLg2qkleYZq/7U9RiQSy6u9++CNsOO//M0Ci5lmf1bt2Y1+ZtuelVsNJTE3Bc3FznkjJoORsnXc
cqN52B7dmIEQzDWHgQjkARqzM4+JzROzAvgr8BN3ebHsKH/4WVtMx2FZUdzkn97tbx6++1WJNoTx
qsE35fdAG5wAn/4+PQNWBzcSqBo6C3Lpi0SsrNoaGIbtQht+er+t4vXh0RBIbx9UncMSeUPLZvLK
Ny3DF7RieidUC4UwLeyVzw7QKrg/z1CJjfXS2RTBB5mOJOAMEWE9wRE8A+UugfQuXYn/sDdMOPM4
BItRuWQAbUeb3hH75ho2hI8E2WtTgNRjoOdaBvxnuqe5ww94t2xrKAQHnkQ5Khm8NpmvTVfRgfYY
E+O8eE8eyaN6zgyYE3Cu6V5rZ7dsDt/YDBxl8M+Ou0+obBBI7AinRPU09y/h+e8SZqjqLyF3UVBC
IvyHsuD08MWDfVD5F1ov7CJ+iaWt2/avvJ+huahZK2lz/I7K7D28odhIy3Vbcy9Zud5NFbTEZSYx
fEQD2Jhl1AWoD1IZ+xmZ/jWrh/chEUTRc/hI9YXlH8J3au2CWx2U8Tu9xI/+3AwOsc4w+heB7/OJ
PiJFAvv7taeIiXak2Vf6zUeg2Q863W4pPQcJJjfgK5X89fnyEh86D/zDBu0ucJe9QI7VcOk8BPoj
JHxPamRtD0YkS4gM/ONQyRztNcl+GOodyRncauDFAhtKQtqDgOwKgMC5P7yW2qfAv0HpT/akk1H4
I6ALob669BVBBiuJeITJIOTCYQunwf0TlcgF7BXdHnLQGP4BXFVjrLtTROYAx5VA/C1H7cMn0fmE
Neq6B2vKRD5zJm0GPJcd7obODxEjPFZPpOlLKLz/g7gl7YYWWYiX21hGnswOQSjFYQLjAFLuihNN
zlQZgyaNARzRl6medSdcnKP4hRtudPIGBUnvIlqcpzRPW7b5dshYMsnIO0/ExiyJcoTzxSn8xYtI
OYIE2PuiQFeckrlFpL1S0GkRzYy4FSeTTTRUeZ/EXyzR7AivB8jHIGHekkU0v9jbfh4Om47vZU8k
7+HjZyKlQ1sUthdNHmsh7wBmKcaUHkH/PwMcYrq84qZyi73ww7TPEV0gpM3kRpMlVCUJ60DGwY7+
EyhHrGEoyl6SLo9ukw+BYqPk5hP3O9rWYSOj95P7vGj60DHnX6iLQS59wiHI4S9KVLS+U4nSBIoi
UYdpGXR1DwReaNjmiD9hq9gg+4f8nlTjcyTxVuBWAHF+mRJiRz6W4QguAkq7J5aF3HJ52xd62KtE
IhPYIWYKcT6z1aKsxpKhIqGWslLUP2KdEIe/DGeU+Ema68ECgnTBpwFENcbCAmph+Jkg55LQtlBq
Y5Raf5S+etTGWSFebHE2KJhrKfvIW25i9Zp4UI4cuEYup/OxzR1hCEf6gPukjiA1CtY7+NLaHJEt
ATVgLNtlDVo/8e6uMgS9bPboAOc/KlbuG6GiWsRKkC2U1CF8ZF0iHuBBU9YcSQF4JI9kmjxoqDcy
7uLpVmM+iQDkoOahpP5Z3G5aMkhdue7HUbAKUNbpzIuGxkvR/M30WVMoYlS7wS6/o5RCIyck9auC
qSMw94JY6zhUfMHZH7lAzG/JauBHwBvHTIxDly10PJwh6HJMSF96HIo8FXPnVF5eD6yB1ttHRrfp
Xlel1xiZrOlWLuZOdB4s85WJ0vbEUweT7b0YEAf7ql8w0L87lFzvzo2whYZzG32p3lSiTqid8UXT
m8pR2gSu1kGsxPUlyh5clk6BCGSH91yeGPkqgWtrYuAZhpSxNUk/vATy0bkZHLL4eKClYZNgaglH
kf5idQUqDpjf83UmojuE1swgTIrMXBXZ4eJpdNAogKFsRY4sm+iH+OM+7jesMA38MZh9AoKRS/Zd
ilTZBj0aUMmdBUTInh0SKwQ+DsQeWbEZqkxGQQr9BJr96QZ8amGxr/OI8ISAIeH1EDE3yXn4gY8c
y7vx5DRGLOsA6wNZu42AhHmAH8BJycuQmIt2fMwkhhhdMIt8sCPjvKabk3d3xRPE7zmrmRgbmdw7
JsSJZmwM8POHVEz2czUi90hcbvTPxEjLdlbzYZB6Qes4I+ygbrhuMOOXvGeM1aJ6Qbzmkomz7qMT
FTOqnAt6pq/rzq1zW1Ja8nIW/V2POakEKSKEcpoTeCNi6psdLXwxl0tyJbaM9grQKhHQ3IjATEdV
F3OrBObJcIz34prxT7aA+USx8aUCGvCDGJkUGKg+kYlSh1E6+FO+WHdsSfk+DHp3oD0WxQbUlxRZ
xj33RTh9wd46ADuKCXQEMHMISGKiecxOMiAyL7FHqDlddidCuVwLhZoOTO4tBuUoZq4D0C4XZNtv
DwlMcxIeMnQG7ICfcPAIOCLPcPyVE44vKJWqwD31q9Fgu8aZyVYru+QHxOsM7isrZHuKB42I5TLv
wG+NZHTIcYC6FCSAcEv2IT26h/wz03IjOgQmWqVIndKfGziz2lOiken3o1bJfFuLPgSfWME2h5pj
AlUAI4OzP6Zbf//pq+O4PZB0W5MUCQbm1F413E0FGf1G4nyFt7H1lcRolJTC93CtA7QEBHv3H2iZ
SvcpplOOMrZeGSMgM6IfcHEsigVTolW0nU0/hcEs1uQLhBc8EqdMc/zTFMnRGqIielD2CiTMPCJO
BfYAJbr9SVVFsdfMFCp/jl4T/zmRpWIakPkJSKbvRO7oMVpukoseEKm7hTjnm3SfhgCDK6kQ7qD6
K1rYTtPeXCZmdMQ7IXKjgo7+MdmPqNiLTTURYXu1xNGwbEYVuYxI1ynV2IE8I7eiCzm0Ht3/5DC4
byqmgdBEkAAzud448SUJUQgr2WZ+sbnyaU6+uryNRJL4ZEzqPmanD28b0kMpEp6BRjiHRMWEt644
MOTdyM+gn8dAyGmAxQQ5KzvSbwzjEAQajWvZ0zvsQvwIBtP7VM6caV3x2PzCSyRaTGoQyQVGzvAf
Tee1pLiyBdEvUgQII3iVl5Dw/oVonBDeu6+/K5lzo2PmzOnp6QapVLV37jQgGbIQWqAtiKI51lP2
KwVYoOlhSwQMw4CKRPZjxF+0F8losbo2+mjxBDTcftvlDLYLGaOUMzgcCNtaTVjndyjplyhpM9Dv
Q4QSkTiXYeIT1T62rfQUEfP9op2CUrJ9Bn3+WnLOFa2Vw7+e+REkvpwQMocm62rLlJLxz+APIsXe
xjppBU7AqUG5tN7YzcnVw8U08RYLXoDhyLkRVhO+dpQ89oSSHRCxH8GqYuRPkbRpgRB6JC5anMfc
ONkwjISlXxg3U16XkkvB+UyJVzyUYBtcAlpoQJALvjD7BESu+4327JZtGgLavsuGz5u4wWyjclBZ
4BqH0vhs2hs0e8wUIQBk6cEBc0TovcQf8Mu5qgQ9pSKAhY/aENzoMLkbedjHWAFQdU7zjhbrisKv
3LljTPOKy8EDRmZaHJ+Tx9pcA6QC78BqhDsEXUtOfihjxUi+ohXovMdV+J5fLBX6t+Gd19I+AhSD
5sJF5GRDdfW7xTD/uPBnP+vkYtOJJfOZ1KkauGenAZQKKAz0NZwoGSf1jy8GH4+5RMUrTQHR0Z1A
9XLai0UWHddfSg/ZDDz5y1KHkxBaWFzvlJkso79jTjcLH0eHjj2LiM5RBNpPNoOhgKzqSQ1IQV8I
PCONG8emWe8F9IkyBXx6Cji8fndUVh4oCKkJOkoV3A9H+D2ZY3W30aT5iEawP+NNq85Zx7ARP+Ec
+hkxVwxXvri1jGQtOgINPgXzKYA5D2MWw+WjHVt+2ozYhw/gOODKe/KMrgxniv4zkVaOveAETsJ1
E/wHb/Zmj18Ok1iWe7srLaBSrRk3UGB1ARh8/kVnjxnFIwA0Be31Sw1uMt7uoRK8884Mys5Zlpa1
iWCg1S+Ee/62zyOpHncx0DqIAzsLsNDtKF7RaVHuVYnWuvnGkNYdLU7P7HEhAit4Dp9/R2ag+fKB
UQaICxXB+S9bFtcv4LKqnS8rcRkPIiwjagRz5P3iukahRvgZdWMxtjpfCr5HhB+EqeEkCV/NWxL3
XthHlol2f0SZU2aAqqNRgEfttz9f/wyqGwrgvN+s0Ghw+/h/xU/NOECxqnBNf9vgwdODDVBdRL1+
RnR5KPCU+ec+zgrXmd0qpHPTs+ZsHTFORh5p44d022rVVsfJPIeGyV6lygVdkVR/kHYAaN8h/uK4
eTL3am9QmYltqGq5CneGRqHu8AUeqj2hCrCBF1SYWVtGFjQW0bZZW1w4D/6+0wnDFfHUL5SN7EFB
uVXujSZ/e4+iIB1QHf0d+i/X6FTikvNomYnKNSA1n7HvL9yJV45Mlx0Z5YjPFHKOgIKhi4wFYF7j
PsxUn7345FgNANkz2lweYybyOT4E0LRZlvMnZAmD0cD06LeumBMX2NQfAx8CKwNMzCogOcto84ZR
Ktss729lefDQp6imLyFDA0TPKcN7B39MzmxGARtHZpCGOxg4VjwwIliDzhKpVjDGrCIwiJavcTgf
yeKDR35oUs1KIKxCuXciF/BMSdGBXom+Ek/GOyfgc74i2cabTbociWoRd50N5+/G530CXvuaexxG
4TGl/qMO4NEiboXq+8QcS2YrJ/j6m+ao3Y5aqeIqyO6253Tp6CdZ7Jit0Pg0655Z9FcUqASlXlvF
6MxUoPmkowjPKyKM3Fl3RgwhJSDpO96jsTaoK2Kz8RpRteAXRtBVrduxsLAgm6DUNnwatGXn5J2u
dtqvN3cQGvzpckfZVCchx2yeRtctlYi8TDdBPl++yJ5wNxRyl7DYQ/wInwIxG19BXe4NC3Fdsb1m
oGBvNXCNcAAv6C8Mz27I1qbx4SOhwhseF+h17bXRFtEdx8dNYKARB+qjfSTIrfMcy/wIJ45WhXwB
kCw2GDccrMnps0FIsGShrPuEwyvtwIuGtPT76nN72gifnRARkL9krkoHaA6w+rDdPYED2D0+KK0c
AAyS9ZK44zUJxqXx7tQou2Vq4LoD1KU7wHJe+zV6R332Lhyj6u6DVTDNSdA2oLjADM7ttIHnQOPY
17dvwPEyEQbGR5T79QicOTWUPJJMT/GPxd3oVENagLvPEiQG5uU0GBMzw5CyI2/uKUcKXMUKBaUy
+cwOTgXeoYmSBIl2vG1Zlr3CxYiHGha6S1hk43pyCxN5OnCmJQCSJ4S4TsC4FUGXaHBV0HArIEsU
70I5K6/onf/4kprdllQj3fh2slDDQwnkVof3CCl0ffyOin28WxwI8P0jGvASZm9gqgnbDyLcv2p8
4RgA9vdlcqbdHTVJBy3XRWWqG/5d+g6NT6Mx/UKk9q/L+WWKHvjFTtmrOtg6IMJ5QjrHtIN/O+zE
dbbfCwTrWnjtmOE93fXW7nAsSS/feu/cMDPcod/bAE1CvaD/c+7OwX2urkEZkpzC246ED1bcIkYS
l7UZHyMjLH6A+k/DWfpav5Nq/G+sZXpT6P6MjOoTSQe3vPgq+g6RG3grOFKJnwArM31iV6CLn4XQ
r2qQ4qFeGzFQJ+SWS1uxdJlP5ERLcTSMZZIBcweucqmTHL+tR26POIv95gWznqcH0bieQiDRjD58
oQLnOpkHEmtcfi8zKCjRqyLAT98vO7sE9eWDNU02685/YSZRbn7Qv4VuqcVzEWmWWbIvjXUlIvOZ
YXusvqNKNA4r9eZt+qwXOvAaGhcbAhOTDzfD4IZy8+0itcKCAwNaJtb2qVGMhi+7sUkanVgx1XfK
Fgpz99rwNk0oe8dg8HELPM8AHJDs2tJhPpKkvKgE1YWsPs9N3id9Qgt8ai1sBv+bLubzbAmNknzp
Su0K+hLIBi/7NreiJToWZG/szdv2cA3MxYpR7ynHi3K3tGRjKkXFdiliB+icidB7upUeg4bxcbGJ
NlFxYbTgw4ndRj1Gb8btjuphodP4oiZ42C9OmukVFtumD5uToOr+GCxiLkecOuGLDJqJJXtz25l7
ftD11JiRcXwcuh+vjB5/3EB9AePiX+KBeuk6C+rduniF4OmDsSr0lqoSHGoPApHTtNJ749PRfDXI
eQvLhNHRhu9agLyU12JHyc1FqAUQMM111rrNjwP2o5rHKyjE7BYnDwXXsFPj/hAZtoSVFB+Zg6cM
9QK4Yn4BUyGi5vhBJI6R/Z1zP8gSBRIAe2DbY3V0HsBx56CBAwlHVvcG8jn7+wRn5CxykCQYm22E
iru0x7Sj3kIGpYP06dZbcAd50yV+dObWSUGGjnEMbjTp6QsYtGx3jMkrtCacIjfoSJ9EyY7uEpwP
dhrKollFXufzPp2PMLO2agr+H19cqhU7cjGH2EyKMBg/nrk2yWBlJpVcMWJjRlOL864Bma7ATfrg
X1LX98QPoRzvo230RIIl95TTmqGSlJSfDw+i/B5pvRC2gO7Prxu71DhMiflxKRJppXJ7CtSEUcA1
oSHvvf2Pc2PiXcXSoYxliGxRWjRtZHjypSk/gZdFtSBKEsVueAkqFJGgflRfFa8wUX4ABTFNCJYS
I8Lk7TsN7rUhayNmGZSsmkuq5qBJvAA1YsxfApORxZWEQP3olPZ5RW9kZOod7lFrQw/KPLcFMUt+
1tACpph5v8dk3Ohf4XTCK+dGYTPSa5Q7b3BUnJ605qR0Y46PYxnboQxui0yt8Yfa9Mc4dl7t/INx
zS1+ZOwDSw6ObPRdVgc3blxmH4RAXY/Oc1IPdwwRnI5BeFkV6qWbrzfMyqLZlGdG4AQkk+GH4w33
FQxazICdGdKs82TRU1owyCTscdbc7MgrxDK9VZgT1BpmR3vNujwi0JUzbN7bbbTRkXYHqAIZF+jH
KVAVF4DN9khHxJaC9+vznCjMDtymF5PAwsmfuUvZsmwTbBzjbH0o+8fxu1XF9CqSC45MrXjlVl+0
5TPYCJWbxriqG2opTydX7of5r5cGOzIITLBPCKs+XFisV+xrsjAPa+cGoIT/7tWGm63t0rH0K/4D
JlDjIqLP8Bux+0fy+3icHPxGgAO2iydTp/Dd2zKM2LkwP83VJ90uNmOMQIQm9LYAXXWw05AKLXqG
Vw4LmKhyp36lNJgszn8WzXLsp6avPO1pNdYgRGNS1iQzcRwnkFup5AXfAERxKTLfyeuvjsmVRXu8
52HGGXRY++Vw8sT6YePnvfpx0sanD6LJDIDT8Rpb+HySpHVpbWJOzQKE7z3nxDpF3As1UbyGb/ga
5PEVZh2JyYBPcGc5k0/eDo8zZuW41Fj2ZXjM7d3fjlPlxdq8Rle8Us59iQZPfTJyYJPuG+A+UW2Z
0+gdglp0CM7zWnThKqfMz5GaUfp2d3DLeIwGXJ7qBBmXvtTqPunafm0sWdm7AV5r7XvROVGcANZ4
pKAwpCavT9iGDEIuXKjWvvWT/6A7KDU2PRIFp3wvfAepihl5Enn3SOHgUvRz4dQeaMPB+IUxMORZ
qv98+qBXhQSIuBHWEoUBD1ydw2hDHyDoSD05ZIlf1LWc+hKSvFrK8zLSPEIvE5R7auFH+sOIKZeV
tmdhKT3C3jiGOWQ1Myp2z+ExLENBojiSxIfv5i8sr331FkSUw/TmSywNusKV8ZeJmk7rVYjK0Xb+
mmwBq/kbhlAamAGaFZt3VnbCXKNban7xHH74xY5mTTL9YqiU8D1QO8grZDHrn+AvV5zyMgvaxc5x
raFtAXevLCDBhCOYQAhMi8NV1c1SqAhQMgQY1Z22aNxkMdJIGI6l+S53rcooJQDdCwKNbgvRsTHT
N2u+M0hO7UWhd2wcw80cEWAps8tn+/XC4/gansM8kIMHWYTiO9zDXQBmxIRBq0Dtorwvd0EN/07Y
Bn6N5qjWhnchlobHUmBCEYITthkbctt/HRXrQX1THqPx8N9U3TL5PUJOomuCX8PQAgCQ4pX+SIC9
qH/qnWELIPDBYFE0T9w+iKTAG4EJNNs6UToG3BB6LQzNbz95ssFa65LGtCYuGH2YBjSiWZcBXXIn
AJhuk5nhBwmdbG8tRrJ82O5QE4XH8EGPJ2YFlB8odFhj6NcF3EzzS25Oxds3Kny1gFbhN3X8chbw
RK4NEydgC8demf7tMA1l1wDfoLfQ2tbHDoscHUEi9anpBoYBG4OgwQ/iAqjuVyA1I1eoRMyG3EWh
pYmPlipLEaeDM2R94ru5D2j5WawfMl4EvdI+VhywArCAVVvrBKEUmB03jUktbQZiRJ4LUE14L0Ct
DSGxsm8CiQVNJTCNAZuw3t/L5Y1dfyky2Q9UEOiw0ro8E1yvl4+5PN8G4sVInYbGuCsx5f/Z6Iq2
QJvOv+EZ/B3A2LY02TFmESGGvGkF94nvDO+ZyZNspsC1+3IRqEFiKic0GP3PFx/Kx98svmX+E6Du
wZP/9vMRMjd2RZicJjzDU/iCWl/yz360b2TelXjUl7eLKwAPF/zKkIPYs1W5UxwDCp+dyxum9wsU
esc7yRMRSyFkYylYdM9yKFPIKwBl9OoAE9BHZOF9+cY8dGTQTbbkmQc5Y1JE3j+qvpzLahc+0YnA
Wr5BFkLnh3AVk6ZyT9cuU0JJ691DCPD26tfgPoc9UqbH5BTCCsvbYrrDY/+xq6Y9gcdFA3fVifOl
EpkwomUF1NzTgGqmjZKEC4l8L621rrCUF5Q0YXe70ATA6tbYGqFsMOKAZdGz5u9l1eENVkaQ2h/0
dlRtMKLmPMzYv2CHw7j75no19IsfkUfYGSzwvxOsrOcVjlRltKu75be7vblZ7mCv1azfOdbgbrK7
gmSw+gucjubE7Gc8+F1IAQb0t6fD0Pleta+4xngo/9xdGxVpe/FF3Rgy73bO3TJNNFqZSgfoMjC6
9Y0P3I6/D08laB3ez46ZMU9iSP20v1+ZmY5vrr1LbmzlY97ct4lJYnG6nzXYo554i+VnuMIYZHu4
+vavXhZcR3nHaJo/4A3U1CPz7Nk8sgfz51rrULfh033hgxx9emqUod+Tx015Tc7Me4ndQeJeAzc/
e0UYpygN6/b+2EDjmNUClJF5uV2bhRUeUudd9M40PQac3B4+6HwK89FZCao69YNBym7TBKSdIs1D
uc5cAMbhZdDNvPNkClTNMhmClTAmxsaIF1LnbMFSl5iAp52hYg0x/uowAOd91JZHrvjScj4UGcxa
e2AA4X7+BLzsqq3TTmFyJsjukXMrBXlm1yi73y5XFcLGju0FelXIbzseWfmRo/ARE5acORsqMTZU
P320WL1KPh0lO/FyeCUrRgcG67hw5LdKkzoZJonTZhNgG0gUhmFOqoDWGgFRTDNOZ2dhG5eeAQU9
40z2X6YW8sLUgctL9E128BU4PVDvCpZPzg7FecfGDklJBsW+0dRhYrHWcdPhFMWRv3GkVjfUyHJa
PuNdkv2+FbGDiF+0FQqu5+/hxApNYufRqJ+fIovhPVQ0/sPRDcSmg6cL/S/nXdSdoO0lzH4LwDsA
nBW8OuVJdOZ819ZZZuu84n+srZNq5nfy6QVCaYWSuzAxeOYS3eEjmhPeAFWGtmwuzkocO8303TzK
o2KMJhk4mXLjTQCvcqi4XRSkfTPCqKHSPDb2fCAqyiI+EoiDaBieFmdbll4J7NJ9Y/rTXrR5SRRV
4bkAf4Ezts0bxm1tklHY3uh4YAjS8ZQaVXzSrkCue2ZpJwf8kWwXzbx0roC0O+KfPBAffAMeh1f7
3S02n1COJpXmSuc2ockR1S7UrshocsfrzV+KCPs63wJ+Oy5buEkLzDeaz4YOb7EqMeTmIH+HnB+c
LIwm9XlmS/qFwM5lsDJFODtlKgHXFMYh5H5MvxSGBucAvSfHBrdH30a/Q67VGaTDU59mqtcp0o3R
lVHrkTwQ/tQ0WByyBWhJq9hbqf5k3wgNygXVDyoatBpVOJrM9xQMDN2a0f3Jy9aP+AIArIyEG8Uw
2QvTb2LYh1B6N34SFtm0c6wXHXViFy4u+CmpBNDAVIZDZT6omXgyKqzZbKBC6zriPCFBFzNiylzK
I/HIf+e/jl0NPf95n89i5GWo+eWzqDCDEgNLnYgbvop6o05BoTOabQHy5ZxuVO+Ht8lOohNWBy9D
kX+/kN/WOFSwvuOfGs5PCczTB4FZumJ57YMnq16QwvYXTYG29Q9SULDgB4nAp+mW2VaXrJ/Pxf5h
7AzS8KrQmBWaPRW4UEGELnTY/y6nPvOfQyRtc4OCE+CIm0PZpqu+ceaKtFDgoOIpJC+gBeEDliTf
5ccZoy/CWiITs4XDj1Q50TRVK5+BObHQ41lp0U04wUp/MZLV0RUeGTpmYsxPL95PnSeVsxaFiOr7
srtvfDBc14ayEFPqyENUdWt9qjQvw7TTbPOQhhU4RQQOw6m0mnBwurMl0m2KHJmkw6Rhgo4jepPe
hs+c59WoPOHbR9U2GzQnAMU2vMgJbG+PB9gSu4TddzMspafxl5o+5zOWs+BV8BcioaB0SR9j7S2I
scfPeL/W58TCqzJHIlmpCitWJgNWcEDf/HLJKITtjUWV6TNZgsqA2RmMMi08keh+2xrV+wyqdqH1
aX3Zs2AGjSvet8M8Mr35aJ27XXAMPlScs2/0VyvSaP/FwfM2VPdwQOxHumasgn8hib+v5Q2ih+AU
aUMtGFQOdj6QQ/J5VDBsth6Rsu9UQ4RPjpiMsiFQdrOuBdr8CsSuqMS5d4gfFPEG/DHgXkRjc3Hr
HwGIiuRyUOxznrULsy6KjhGdAh9nWvNz79xDR8dTqKKSb9zARtR/BWoAwTXY0ujA8HFGuMqToTdI
P8IiVmpFTrEN4MWfqwiJqfJFz8ZDI60d6VLqHJd174jaYUdli2ElPMZSU9U8Oy0iEBXx+1GxybbN
CQg9v/fDfiHPl4LXmPnrGzYxFRuQKqAqmRlk170o92oi+5VZiI9JAUOC/bx7DWV8aFHiWHSedWjf
OXQj1e3bucVr5SDjb64cfjqiyH/+HW10cfsRDV+h/ZnU+hCs6SWA8kHIGQlUOenL7XJbIdNqwDCP
5D1D9iqzbVfbxr89ikGg/qTTTwOlH1sdp6i20Z1FtZdzPpFVig9d245e3C2jibU/+nWdIs/RsWfC
kKY1jItQLaBXq9mWYarlo8rCrgm3peQ0zIkyYCvFHS1oMT9wg5GX/J2WXkRyzbXVl1EqB6zZp8Bz
RkYHTm2CihURK9kIJS8WoQfikzxdijgPcpW5GgfuMzwMmlP2dsz9mW+wtULJb3JOHrgfwbnmAz04
BU5cg12KtonNbudQiNO8sr/9PBm2fpH6Xxe7ba/87gkABHYnDpXv+BlvPpCMZz6dM++aDeWI+wx+
5vPDQKvhUuLBqkKWUUGmI3o/ov39fWc5HDHx5pttl4cwigLmpj6kU14Kp+QbUiYbvnbqRwBuBU6I
7dURygLDKDfFBsIX5aMcp1F/FYwgBSLCH1YoR3jwbPWjGP2zEUCJLlAncjhwlPOoTHEoBdn0IO8T
FbaFB28OwXPsSKcSqMy9QVXUKE2LnQci8FU2ECOGAe8/mhu1MZsmAgd0L4jZqZNk/EHhwld1qhOp
AOyADJg/8hWas+R0TLKgwFCdTrYJ8Rv1wPveNNG3DBhI9U60zGWb30sNEydRxKQ1UMSnXyVWBXMM
Wln4BSouuJ4hiALQdB87utCcPLKQGqV0c57tPGa7qXhFNkY6XDAbhASndJbFNKENXuawkhwGry29
PEjq5hxXJ5QEoA5f0CAdnGpriqM6A2G6U2T48CJxyglr4E8qOWhh7T0cmzzumx7pZfLhEcWFcgaj
rkEpfKCa1HC8Bur5svOXx/vZYTm8CyH2J9dxmVwUa8G7keUNBbtbfXr+lKTIj+PL+2aUUSwGdjfa
9i4B4C8HW9xaUY2yDnCpoAxDqOtuudpsUMLMOftwGsA0++/A9fqNppG5F3l2cd8QX+Ualhn99OA9
UeRQjffReY1Gk/MfIWZcylWR23nFiI4BHOwYOdItB0842/Jwr6QL9f9NmcMBz2Oixycnkx086sdv
92ZzSWtL7gwV4XyKr5mfjBgOqhyAGTrjjFehg6NXBk2bsTdLi8o2WUCDFsBkeVKQsE/rV8l9NNmZ
6e0bb0CNd3i+OcgCeBhZwuIkCVi5MpWU8gKfWlqIOuc54t0URlpciCQoQhjUeBacGrHrEBbQNWxH
oCcvHmeZ/lT72gN1yHIMk/fNOS2HFSpBdjpc+REEP6lFYGUBUdTaKi5Vpdwcxpu/FcH2qwrcZO8w
Bnj0BDvY2Q8e5B2LAwtn+ZWjsVNJJDuoGq4DouGTeEc5oaNCVHb1BzuvEgqKEvg5W1LU8bqOqCnu
uGHJj/MU7H2VbXsXIlhXOUra3CD6MEU0MS5SAod+Mkx6SgNjKEMbWhRWnnDNO4jZjEejTgEihNRo
qgg2utUJJyvuy4N3Q7SYJ3ePMGkOVzoPLUbBI5RbnnKZSoj7URpjCfTxCS+DK5m5BmC94rlPbK5v
7z08M6mSN9oVCiiKY37Du0Ns5iLWQfhpMqHDBt9f9w6td5r7WS/z9ynh38wEZiS3zQAALXuTwvWG
NUEuikwOXoBjuA6x4Rwt/oj/wLZbcj70sNcPxOvE6DAVYxoXspneFmYPzQuL8uZiH/oj51iBmDYH
IWnUe6Co4WZdmVoDGj1USrq15GTYbQi52Gm3T5i71lB8ORHl7m3wBuOFQ1SlWMYWwkurIEdzpdu/
2d5W7G80jMGFaIYZRzTmL5wZCHHG1UTamxL+tTqiWbCWtzgNVk99AT0QOqsDBzuCoKy/HX7Gjyvu
H8A3Z9xCcHAb75amkVrGqH6AtO/FvZnjhPxpD5h4Q/1AAcPmB8+SI6MYvPz3x8OlWwnr9YBxNqjO
pmHhDx3u4/I53q4+0GauthEX8QbBtNWIjaDMJI9g9t3YNPpHns45MASzlSNeopfB5dA9velEZrUE
QBQIh2bHu/ceUMzgYgHxNLAs0KSLh5eDeheSfPIbX7T2vWPrxjSoZAM08Yfq361TxCktOpD1XRlj
hjc7uFl3FhwhtfsaDm32+DHemc9BlbPq9uXovczOER6dCK1A6r6mWTB1fALC4/udKENmGWTS9vu+
rPBIlV3vE2t83ngzorzJhwTISio4yg4vcdbBuTJb0fOr51b1y/bGpAxuH5NE0YF4MC9A9+IcvJxq
h0Gxi6dVzNY9spZlGC+TJxPUwZXUirS+nIGFwTiEesCQfzfMm0Qe3B+O1dr0mSxWYe9/HfMMHYP1
610ARUq8K3v/jslZeO+dEke8ZmabiO/gjBlpL4s+kfVnIuqELxYX3JTmG5twttY++/NIrCNsHuio
iVdm2N0jECKyEkZSVqJgrQL7Pfvlj4eas4xVcaO8qrrwL+EUsov9B4dT5CqbqYzD/oYuSBoGMRX1
znUTqoFSWG7Uz+TIR1U0YYKI1fBSEegQgXwJIFRdIrdcsq806D+qbrG5mRe7lWapyf/+E2OajAZD
DnBaG0h12rcQZQKwaI+jyWoUGUtgrgSoj+hLH7VIIAb/ooyMRszQShMEhCAsGpwmwzVKtLQ2qcLR
Y97TrEaME6LCBCRMiAHB95M3xutC4Pkp7Y37nGMU2tPsjDqUNhhkiGkqAxsiHXPvk6LxRzev+l7D
WVVPFDkAAgSadoDJdxzW8AgZ+TYFCKhC+4LLNmcTqiEaAkV34y5Be0+xzzPN615x0vIq/yHtmslh
8E9fXaRDld0XdFJFpWk4DFNoqGgwYQEgk4nR++mYIa5InC5Niow81bbK2BZlAxUHTnbsKj+3ZFwI
F8caTcCbimcla3wB+MBinHzoetSLypJHNQuMO3WriAncIt2dkl7gILL4BekwmEJ2KIBtoa2ID3ZS
vidfiKurkqt0nCiEHG8Sjqt6UIqLMd5X/g7wljTVORIQdvMXIooa1WuFA5iDtl9o37iLy1LzQ7uQ
pRhz4TX/M1Szmkha6da4MY3tzulzezjk1EZgCdxRB8OsgHUDuIBlpBiGVf4OC4CTQoRJsI3Io4Rz
Bo8lgJgBMUuXaK6dCPkAm8DX/3IVeWjmwFG+Nqs5T4vFA6Ihv0AOurgVIIFzowHVuqRT+bX8lGs/
0YzFLioneUERFwdYQ21U7R8gBXuQhaeylnxCVhEQPG4jZUQrgli0LBkmwUEkZoANkak8A6YvKbha
8bTk0Yjjix8D0T1mrgLd8x0/gOMeCznx6VoKTfz3E4VICnGcURqpHKVvBAO021jvcQiruy1id/Jh
qm7CIpEsXUlWXSjWyYZwIJ3/ZR5c4BQ6JCZGqEvZ8QRCCucE42TpSFotUKOtRBHBLkU40tACRVTT
jqIEG4t9Ab3a1O4Ctv5epbK/1C+oiJFhpGIan94ZK2z6l16Oc31L0Ine4gGkQVWYBtfgV9Qbqq4E
UFGA8iyqhEIFBV1chlonQtyu+IigD+C/j94xvlJlYGVKFWG6Re8RXaJLQoNWXswe9ubiIK59oSQs
csZLGHVIeWyBPYgpWCNnRxU73q8LrULL7Jf7s/C2IPwO2jmKO56AMuF7GdN3Ym961dYDJQ5BfhO1
gsgLmOw08PRbAKU0LwYv/xvQWYOiY2Ce8FW4s7AfuqxyQFK0rHmqPqWpqvqfCqrQK7TAztHYv4ru
oeQcbp6RSv32wMzdgia8ozYzpjvcNB8QtbzCYm+55iyup8YUwVJhUerMAAERPuLkfdr5j0d4g4bG
0cAr/BPmx/9ijFgCF7inteQwPt/W13PwKqGRLCDBJOXCvm87N/AS9lnPKHjgqxC+cc2rXB0+fXo5
wNLYSPTfHHmceC7/fRnR6soJy7DToQqiioAY2vmmVAt7iFszp4rubonqBXuLzIXDSZwnTKJrACPg
jWbZq4a3XjE1XczbHv0vxu8Vbm0fs0giROrBrr1lfniFglrFKfIbl6a3hTVgmEW7n/HCYS4bbDF4
eQY3nJFYyPpXXw97pvBdhy32iQ4LC07wM731ynP94AOB9jdUOZC+pv8YCQeKDCKu9Cou7cPk2dx7
B786P/TueLSV53cUT9XRY4MZFJ8OTTQ8hvsYPeYZZNVbaDY3we3/YkGIENv++xcYuyw0cMHJMZ0z
eYu1xgCzTyzrkvtfvtzyvI02OMEHo8Kisr7/UXiV0gwgwII7YXp5U62q0qoqxFt+mOhhdvRxTPLK
PrEZ4COmosMgJG1M3teVzZ4DQMdAyd+32cqmrak8RzAMpeTqRxi50n1Hivto8wCiVUKy5LRBOzQz
MYYgcc94wYQ9Eg9TnpUaZVPrMOXaxbeLfehU5o/g0DEQ8m5s40kCmeoLq1Ee4NWMZ3vQB2nAwgm3
GSac3rT1hL3ig6n2OYlIGYdBLp1Kt9XH64KnA/liqwUlcA65Au82UFegmT6B36BlLtKRf6N0nZW5
1/Jhdn1hkTEt8OlfIKcU+4fQQjsKD+vHy8ayHSMcCEonO2vWezB3orefAmLwIj7e2FfuH3Y1OMMB
EcnIpsBmrq/+YMYghzVYGFhqQV5MZb4sjl3DDGYDCEB8QeOIkEOUsQyOKJS1WDRgcat0zQHgl4fm
+IghOKY4GLvh6pZica2vqTlpGvkr38fipm5Ds+ULgq49jXilfUPJ5tL1UBbgPSwES9oRGO3hjZh6
xeS00BlzGgAl/EYCIA6k8U0tpC9PqrWP8dv6D0F5ktFxAiNeYTZp9PANGX0CK8WHtFJqfYAzXaqh
fDVbomzHJMLcevnqNxCcHbrMJLHEqLyTq4j0ZWqzCewZ9zjfQchVpSAQc/5ltJ2BqqLfwRRwuOEE
NKGsAIW/57sO4JmXgJC9U2xNlcAbM0CrAaRCQuxLN0qtGAkGZiI7N/62o3Kb6kd9aT4o4OLPkYFw
qn5SHo/JTkO7uvHxg9r0+sixwnzFOyuzq6L8Y3vRBMEoo1qntYKCtv6i/ynMKbzy6RmwrGkycag7
Jk6uPlvpG2Oa01C8JRH6gDeKiwcTc4SJ5uhk0rbkENOXSvIQWbWxbNzC48nHCAJyfie9edy2fqsb
BXZgt4EvuqcnWHy3qxLwRyThwKShY0ah5CjQUGh1WRxdVhtfKrEIRtZqh9lEYNW6lTkMLvpD+3q1
o+e55N8oGAwE/nvwAMRiJQ7+b7h3a39E0cIkeBFPgjPiuKMYgSEvTtQ82GFZs5ZakCCPgXUy3Grm
FFIoRZD1nYAbDHgmaYVeIPGTsGqgh3Ogxho77NJqVDrYK+rzoPCyV+X2aoWdjizXMXx9g1mzfzJG
79/2BZYYeRtDQqKoSWZtium89Th62KTQaZ/Adx+v8F0LuR7bPqSGGHabofS1w2O1u9kfaFZrkGvr
ERSt5Lt9R98aXFUMU9zbow3BznKfDMk26DXXd4sKeLcZfNezG/JOq5iKQlV+kaF6XH+WeybL4Gjb
KKm10Kl07vFla18WOSXH1s7eeP90L1uXdcwbrchLG6MoYcrMISlZeJSy+DqSAK9GHQMoQhssyTWj
JCafPqX1XI+dajS5kIifY3hHFlx7JYkPFuRcGqrllYl78Ih66TmvbanuVkc7tuG9QKdnKpBRc/6m
TihTMamFPieV1rj4YEO8owbhPKRveoconPhZtFLY0UTnHg6/cFCYRfAEZ+CFsGPwKtCP03BD3s94
W2geDtJKf8SaAx/rMrhg89GGp0DKWqyt/5qA5MqlEal3W6JsTHvFEtqiAaDUxqJr154IflMdryEP
9gjk7ZzX53W1V+hVUK5sqVqMzie5/lVqIAL7bnW8GcJdqC3Of3tsCZjsIOrCdsQgGYIpgsNVXKDN
O4eQJxjEE8QdjOjQ1EiweCiTGbn2axRseK+8qLiEOqhEPziYWNFgZnFX/enB+0ZfsrpOA/Fxvg1w
f5fv2Sx1xCuTOhzwA4xsWpSpiaUKFOckLNdp+jhVmGsDNWIrwBiBX0Gl83QWCgh7AspFebC3bFyp
3WBF+lhL7g5yp7lBR6IKJLAM1SgXCMn7YgHOu11fqFMPYzmMK/xY4ysFNicB5bf+F9xPiN9gkUdt
ph/0RBTZ2QBOAxI1bdi8a96gyvojTEH10LzKLnL/fPCcM75QY8xGj0KTJ1SNjFA85Je02S2GS9zY
Ch3KPSJEATjdp5APkhPFX9X+QWEcnWKtt3y0FDeyjuwF8TBOq/UmuR6T8rbtszPrBhmdto9wcIZf
+Su3KaLwCOC58ZE3I+6TV/nP1BjQidaveWBCAxgvqwmyJ4cG+s53IpxSFB6xtAo8PBUPagTjkHjQ
rAdFtvrzULYSgqmQgoDmsUGyzceLCDIdgwh0IZNdECxGIywc3jU0bPTeAfScb2L54KAHNkrWigbl
v11SN/87+tpWwX6tgHeZLoNcO7he8ZxA8UGzii6PIU7BoR2h/+CMJBXvR8fi21kgHWS3TjfLF3mU
lVaEiRFIuzOjXelGCPr4xgKBoYGCS6nTJv0FrzyhrIfmGwSAWbreccTNE+n2wuavIgIvYwoVccwU
Pb0YIYAVazoT34RB8KKLH00XoRRN4A12wsJs1Qd4H83CkZXiu/BxN2HRu8ZX+9ndoNV/o9n/JBZI
mof9xagq64rQif8GCnlCzUAQa8L29C95mhL3LmMPNCkYQXqg+cKDu2ePDQ9BF22w4w28yS6qkThz
8RprItAaVf9LsoS6bPNBZ45bItQ6eJsj8plx4JUn0J2eLS706KD3AQ2CjcauI57lN+wuivhfdkuk
nNtYNeFqsx+dqYCW5wZny4MSl81xouXOop+zTfOsu1+4H6Ny1L6zEg4JzaR7U0aRGZFf9nMosvar
+0fWLDCHsgQXIvqpME+OAHSC1OklSD9EUQHLBqwnZ3G2f4PqLOJ1C/vUroWAmf17Fn4Dhc0t8PCi
Qft2uDxl99U+X7kii1lSRCzCLHN1e2FO5iwWdF3iUPmg/DO2jTq+MnsaQK/+jRi0QSeDq+XmDwfN
Uo6pET3Ydl1KaQiLU00BPu1Z7pUZPqJXo8f+zd/pV0cgTm/4if6sTwJcxKWpGTxEuAo9QMD4wBD1
iC0IM8/XBEo/LGSmntHlzRxMLMtZzsAgC77MSM/qp2r9Befat2NMwXQpokBGCBbA1QkiwtiaFmMw
az4O7rtZZsKOBoYvIjMAVP3eib/eJnwQz6uJ/JeH8OUnEy/mAMCv3ZHfjBxWitwJwj5HyQRZPXwK
tT29cD2sRMgMe8YLWR7PWa8Q6p/JzBPnpGiNfWIv5gcQuOBwTxOOTbIq/vC+XR38a/xnBIe7ZwQV
1vOhv1ueaLnL4xI3Orolt4TUqyPLXK6aaOSkKCFN7YpDQ9X/K7iHNnvT0WbBG+hYS7GHvfU7YNSa
BAlD5ER01ZsvS1XFlLFqQacYGDPYYKUs5K9WZEwIUWRxGhsakzDc6ZFgM/lD60KtGGDRMUKxgpOl
fcID687coe5ak1tj5hTZDUM8FdItgi2UK47yBl/zHrYQ6kv1q5jeWntv8A9j+LjJhB9otooBP9Bq
6u7Br9bLhO8VVli4n8l2zkvcjMACqiwls3+jYNkO90O9MmtQJGax1iPfgXy27Z9SMWno9ckS9G5S
7TgLgcX/npaMlceb3KniefByIRb+j6YzW1JdSZboF2EGiPFVs0AgIcT4giFKhZjnqb7+LGd32759
+nadXQypzMgID3cPzcerUAHrN/UoNbribI5OKBkkbD1aTWreXDNkUNe4fxEa0QoAjnmcFsGVcdsl
V9/1MmmhW0P2x3cuOPOSS5CVIYtlaB3+F+yKqk2Z+x7VJtvBPZdYAlsjDDP8aobRMX7l+EuwnLfu
DXeQ5+wvFqhWZ87NDoti4jJ1ElI5KgYu9S8XYtdr03Mg8ywoFiA5f12Cjy7uwAfnHdRdjcylUNWQ
sjtXD/XYV3X4AdTX89lk8pzA5WKGbsoqpTccSQAy+npiSM4G57dV9inU6RmVfQ3YwKqeb0Oa39OH
f+NghMH91vthE7OxtFIYwZsMpdv2T2zPLTMndX+tIOn4XsjsvBk+oRtrWXHYPyOACSxWau41wbkY
F+iPf7WwveiNPsM9tQM+SL1SsM21jFiadJ9gBQWWSmWdrjNGOSeU1JwZD+Ih5r6a09nulzDAfNuU
8F20JN0uwhBQGrvH6LYjTJEMGpLPCProCOJA5+2eCU5PocZ9+scZNt/AeKiNaKEc/HsMRxa7MMxJ
+d+6q2SVjsQo0MThKhadc9Di/480rAcIzr7dg5cuvD8SSJd+fRMPiOEjRxRk8DAEQx7dG7cvzFBq
ya29wyL6MK9ne+qb9VxY+npUYpwFzpIJJ0DUYD1euoQptyFzJRiewioSYSrOstJDG4n1tSxX7mBz
w+FAz1LPT5vvivDmRAOw1MHfTJtaV58IiO0Rj2TtFZOdRb0iPiPlDcD1X7dJLGlYj96RIcKn+T26
Dw/soGuAYAT8AByOYUi0RCkAZG7Ax7r6oFOKH288Kj3a0AQUHCiZL3FzV23uGf01/VFBB89Pb/Ln
8zQOjmGXeVLNlchgm/ERf3pKR6eNY/0b4jWTrpAUr/v6OR2cD4tPl7XMqrep03CABQXgCoaRXbPm
KFmktDufOCqnj8lg+09Hf/7aoPlE+M66D0Gc9+AcUfPdUcXJCpUGkluhpkswC++VvbtbhA+z5G7x
hbkCEGlcVDOsJiX3bfBjDr7OTMm98t7qEl0DumvU4ZKjHF0ovwwPxqWkV/DQdEdV+iyyWhAl1oCn
x4WPbROjYLlPxcPXj3d5EVGVDjed76KzQw5+FV0dHzxtr1DfDRjfHclXpjksgrJX9l4s1qcDnjqv
zb/fEibd3earH8Mr2mxsRH/1nUlWWCb2KIjMGCt77HsNs8sPxDHUu8CG/6m7DBjAk8A503lb+wYI
Tp2yvoqDic6NeiMaWV3iw6CeDeZRusV8JLoH0vWSR0ueX3Xw+6jY2EV1PwBWNMbw0tUi/FsGiDVJ
qnpNmFCvOwYQ6ui56tdR3Cqe0VJBB7iGDTj/okq02gdA9r3baN8iky/ONjoFGhOzTQ6YQo14qlBE
ciA0ZoT4B8jRxEUC9D+jm1UKaFjhzuYgWyluFsXNG284uE0gC0+D4odkaF2DUPB5BJ/ZbQb/4ANC
bjS+aQ2iCrrJ9gEVHBRn4iqoSMobSK2yZo0u5uZibuvyD4MlVT6J+wvSX7GMuwnW0IAXhK2sCoby
b9vMyCVXDVMdaKHutHVoAsg28kZPcf54MaTnr1+hKHCMPz4F0qL+a+HjlXfsPOsdKGEg7shtGfud
kMqJIHAAN9rwH8gY0GmYsxzDN/qQ8yLEEkUUhdrkCbvG3+z6EFvWOJJyAq1PKTigvyfJO8NJPneV
5lEdeWscTekb0i8Rp/ck/Rbecdw44w/dXQxPoCTY+GyQf7VZv+uk2ceKjZ8Bheh3SbVmKkBzODUk
l+x2j7LNM8N+f/kIZqEJDgmzvGplBI88ryfkml92dxVmJwKpjO8EnCAyLaiJFetf87XprcDYo48o
XgRgDxSJeIthvlgexE9CsWYBMmD9RGeJLsl5hvU+u/ofCVBBXKxaUYWhf3cw/9WvaIe3IR/qcDFb
0MOnGJoSc91BMEWW1nxxcQ9ViWj3ihcjjEPMdqO3ITl54bby5W+ySLSDyIfRfVE8wAJeB/FKfp0K
hfxVWjwksYgrNnRtVVGLx3qcVGPjY7NLqXJZqdV+sgibjt7jIPCBsKG+UqI6neonMLnQqJB59ZVe
cCUyDOvO2tDcOOTIOS4jfT+K3Z2Zah+S7oByCaUUixo6cNCa6ZE2qNKeGSUxVkkgByOiMH9PrVX1
R+mZuif4cmA50ClhWgMB8ip0/PijxQAvTOSQzSNUXYYPt6b6Cs3W1D/6bhEsIEil+tPeWjkKgDIA
5DUTFR6aJc1iSGsAib7+qF225qY+YB+fvEV5UieKgvberdFP5qF31YlW7c/+IJeHd4eaizXKQWEz
Cn0o5ric8A2lJEReIJyIpjAhwk7EcfbfWfuGGNb8UDpDzeGs8GofyK4bqgRcUI9dLyEa4zdLC49t
2F2BV9QYNtqwczMvWfo/KMAiFuKYmeSJIL0cfixmNPndz4M85wjYORBfLQ4IMWfyCP6F/jqRQbBf
W8ckhiVHCxCb9TuuS/xUHuu8GPI7M+EhENW+FDx6AiA1N8BA7pMjsTRTa1SEVlBpThD/pO2AHlob
W31MPQaYBKrhNw6oNv8z0X8J1OdAaLt/h57iAQCm7nHFOrL8dvUK29kFZKuM10N7KqrBP0o2Fpkh
/itlXJwkxVdbhBGSvHfjq5wuOF1AK9/dso2YS7U244QbTf3KFf3Sf51LuX1KLQf6BxWPipri4w3L
SEq6GQgJdZIKV6puYRqxtjRCQup8VKKsKSsDesCKbeDxdOT1T2zxFfoDEDpBjM/JP2BYqZM+zD/J
mL43kBAEUKQiZBrsUi4JIKA9n5S1pRGpBknFDOCgrzJdaNf0jzSj4r4LchD61MQChShQFV5H5Ax+
jQVY+x/W6dTf+NdgTnuDVoveLOPBQMI4dP4AHsGWYGw9oWiB4n7J/XwCbR065l1RtcBDuqLrZ3qy
TffMlVfnIt7Gczo6f+ElYY5Yuo+Owx3opXrTYpjpGAjF+ych/ycV4AQ6pIH8kDOo+Z06u/9ClIce
ZE82BukNviIcpITDInUPddMaT0tt4piYq55rMRYhCpdJNuaq6aCVQV1Cvb8iiUZzBc/gPMlSWuVE
DPpTyPGI1Vm5QdB4TkrcuVywP+t8MxIZvtLkIoAzgI0px7dOJ4Sjziluaqs3z859G10ZtDXb42y4
6/KD4MXG75bXnV3V3fAZ39Ye+06/PG4w/xe2nVdkgGZbp8mwKXzlSVGzG5yeAW2ZO0m//xmluirU
8LjA8JnfC+t6cGgAgyxwtxqDKiNj690TQZ6y4WAyj2zjnSruCbHCD0Ds7Rg2yt02BpEn+1USXRd3
zCv8dy5T7FRqjK68I/eSJrx3mT9ygCqvyt/ThaIuyl/26P1dnILJ4dy52wmpwmv2maGIIldo4+pi
7Q3WhQdRCsrAOfA8Wq6YL2hjQ7x0f1+qOQM8RE4IAGDikQxLpXPnME0IlhCr7yZXOOBP3ECzVUxo
DIMQ0Qj+ym6rMQgR0RJijbyEwO4qZuI0pugJBy/Sifu2U4cGjz8zwA9SPtKd7QQpT8IIN6QMTx8A
H0QfOWq3TAsdMOLOeAIYXjbJjTQ81wm8eIzVuvWTDMIbs33dO966m7zZcqH5LwjmpD6VitRZcTEU
uQe1TpXrgiCErmR1sz9T+uinULR4kOWegZy5ZnqcbZLqnLKA0nu4wzjqy/F4wAdseq3ph5bv+YXh
S/4exk1/tzzevajWxOeWWHIftfxVZwSLwm6Ez4O5qmB4Ld4TNHiuVCkRFjMSnh0JFmUcG/8vOwxg
EVtPxpkFpemHfjiKzAtmIt1Lj8mjkIFug0OH/x9qI/g5zwwaMA+QnjzIOtfVdxgyfR+gS5/WmGgw
fyjeJVRVdqDrmG4CmDUy5HyFuCx/knaSvJCasYRyL+s/6XLQ0eAfPCi4Hwx1TZm6xJjZ9/DhYVY+
FBeM/fVdxpz13uTg3Jzre0HL7c3wI3M/bE7ShDMtLT2rh2F4geNbiLFfDKEU33D8wu3WD9gfMjaa
HB79AP1XnE8UmVfsow3IthlwOXKXaIw0bWTKg+sXE8B4ak574x0oR2KU1xZfPIPQ/413GWIM6FZK
djY0ZYcL1MbvQTW6gYUgYYPmW2CaXhxswd7j628rWmBn9luAvzwZA/ULdx8IMLhc7SuTC8DQCopV
QBWPWU1eiXjzr0AiTka7DkZbZB90EQAG6Qd1jr8os8MjfcjoNuXMgzty3EpjQeb1hP0dAzjXfrAQ
56wf/XVQGiG68SYsEneKRSfwyESEh0sweFzsywqaIancOpRkurR8zFBsmTB1Gc7L8+hXcQc7Wy04
AeIgMEdojQvxHvFCN2ie6E7xRInme7fdbSwfiTzIqPH/vkxFriIyAo4VGW6XYPKc1GaKj9uFjbSG
FIcdxhOOtoyYYDd3d4NzhGZleeBJ81Bu1mckftqJXLcBW8vWDA78E7rGydZvMq6VTO+WgxZw7zBF
KL+C8AzK+Wekq1+MJjz9CqAK1XZnnPpfIyTGZLzOHpV7wT3JHTWpZOqF6g+D0dJnUKJpv/AWDMl5
MW8Av0kKPcbg/lOnk0Vxt6ipVBoDZ/+bUvqyH/Q/8BkPKta2fxXJyNmkH0xLAlQvp/DIHEboEkNx
45QYF1nTWgfV9ApPmEShCoOxeucncp28Wby+6ODtJRpHBDIiKclulFwCHhbuBmSzm04TmkYRoBIf
1HHSclW143VSCT6YmDEx+ornivvAShULVQxD3tEnGT/h3F+ZG7P5faHoa32nQlAYt6PdEsMLyARV
UDkIe2GtxUDvBjPAywi0PUxcqTOZPF3qGmm1Xwob/XLSDF44Tw07BxvQ6vjHNMJLUO+8oFLfmPX4
HOPN/EVeQajO3v1h4xEbnUcv/zgq2djqYEtLW3bbOQ7Og5Z/I4UCrWmVcd63/JOOwXVUOGBsIxyB
emvG2RZ5fXabFJgY4UJb7V/BkSVAB5JO2vHLh1uzQzCDGRgjpOXbK/S0RH86A5bzdtGxYeEDDOyP
oxQm8XilO/WYuTunSaveedIByHbZpdu4WkYKbNmFMfvolPuM3Yb58gKJg9v9e199cOcHDgfpeMcw
ZF9V+S8lRlrj97hMEUuep5jRVAd/vMnwiAU4njVRuwJVttop0iKtoo2CANKpDnZ4xHGZYD3DSPST
uVkigLi97BqTR+YP2mY9Awhyvhnfz9jptnovnPjKffgCLaeRNPpbD9ejrbOGle3u58BZ0Q4vLFbW
lFlfI1nfzR8DC/Kx/HLAF3r0lDIGH/1gnIJ7nByaF9bvHaDaepjtkMYrdr5bbOfqKdtoApqTbnsA
d/KhO0NpEDdxOqflnFwz6Bk0ogDkCMFur+e3nCby7wTstNH/wVn12Dl7oN32LyZ8TW4JSHP7TnUC
40Gc5EUiMyrGDvnfuUd/GE4BBGf12WXyRPeV1GnTA7N65Za7ofImvvJS7fDm15BijHAoMIIHaDIf
uvBqXOG9Nt95dARWZuQcPfNhO8AKG7i1weYpAxfLSXozhElVR+1L8KaC42582I8uvjoIrjAZbjOB
17waAF4ncD4Mg/plCt/Re8bwoabMFKzTx2oYHipYOrdAPFX7Mz70HxUPlxie0wN3LMRKr+6jFO4Y
MMenuzqH3xMPAvcsq+7XMEzZ/u6B0Jk/ipB1TDMJkc+65ayh5y/sG8REwAkUlJCP+69TWAzXjETc
Dg9zFXIb+mUQh1tMe91nXGof8IAnB82qlbuLH6VR35F6MEIoNhtA1HlrBssQMYDh77rvYEFv2Seb
Mk+Dm5Xq4oJpgHjktnW+s3yfvoG/ELEw3w4Z8r7WUHsS1S3nsOochxuoAxmAVxHLNBKxGGcPepAG
7+2692HTh8o2w/OGUo2CO8qgeXJXeORgQZRRX2gECjY2Vku/oxJs7ZfB7U174W3T2viRnJImysWL
F80zgOijXQfRPHmUaxR7L/Dnwzff1yVzGOw6fKzD6J6pbKZ2XIQkGeACUJa4ADbmi54rUAVfBtRD
zjcqFIIUFuozjBoNK91R6+/m1yGZIk1A+m0gP0LDSNKAnzVcSrw2Uf05N24E+MwcOoaJkRdEhv/p
QduAkM28SqrJrGq1vKzC7zKtDPho04PfwtLogEhAxICz19uCwNauWDzO6P3HCC61vdGq2I0YIfcX
vJEKPmU1MauOHzCJ7j8bqgeCOXM1iaxo5brN7iv59KFly07MYl7bM3x/i1eqHaZ8LpWVqC4GhwMa
lCxbainSGqq6fzVvm4eyD6RNmINdIgrheuUPCU4D4JH0jj893o5Z9F9pzwMiDoshQKlJOPp6TWXt
LrUKaKhqwDfg5J/7xNNbJWPJfJInCTmiePsAWKN8lLnUM/izixljuuI10CrMkenHkQdljYEENUQJ
+m+R4qDVrVoeFAQMAGhW0CHH4RKav6i91IVhjUuY1eba4y7qt1fnQLzzJ46kNdK+9DT+ytIi+W2K
X1fDvwtKgXMndL06NwjsbzruT3uzPIwbWB2/XakP9xij7AOo2B1FZXB2pnTB5WoNsM1a1jqV6R9z
7urcfn/4PxaxsPHPdz3OUI7EfQcR5uvEFf61YLMyBfMbrt49LLMQUm9LDflij7F1DgO5Pahnokwj
Y+FFXG55LZA3eWFhi0ECKjhBbA1Rd6D2zO9DWDvkVHZjSW3b6EwjAA9RhyoTBeB019XKsweVwiiH
laGswUfTkmL51D2jodDPld1C3lnqgb1tvWXbbfpq4HDM/ANMQM4eXAdeWglO7cvMF3iWkQKz2UDK
XYp8BJFH+XhlWY88GMmbTAlgSOvX+UIHLp0b741JAOCMqnAgI6AxXT/fdts8A5HDtNslSjx4poAL
TxDcIMhuTKph8wL5MOOwpw8obrpGw+449Y+e/AuwrqrTfUAwavMVWEL99dMo1W/QVRJJ4R+ZXMkf
88Ax46M5KDhUhxTUOYFZTY0fenyKf6gpa+mkGJuzUcYPs8cqgk9grMRYN4C8HPNyl01eh0sqoC/Z
E+ek0rhmoFhwK/n8wlSFzzDMkKPh0k4TXoNgFqTua/6g2sPKiQkEuC9EJSU48g8BqbAY5Hf2T64t
1ojyfJU0Oe4fOCeRLEocJhUWlQZ5p8T0sgmSGCRlNCDYAC0oyWFlHyHQuVAJBpepkUIaol6l3kLW
opw1j0t8+H+/y3sADKkgUG2GbjAWIA5kXUSq4WjRfGsbwCW9m8o52LuMRwlXrxkDMcP+8Bdj0i49
fEhLktbOGnSHxbSnpF0BqFMdIRun3gZahKQh9xWmk6MWAFSBsmJT40jtIUCMX8dM1SE/wHIKpxGo
1KNRHxVpldkxN7s0V/OZ8RgMCUEVRVsaVZU5ozWOUwr8njpeXe8OjM/VCc2c2kkNlo20mVJsAplB
QmIYmWgNBMvVhojZJiJjVTwpMSsIjNXTr0bGYBc0B+cxBBYXL+qpPF526CSlfIwxNmblgIqArw/m
ZNbX5FF/NGOOFoOonNtMZJFEe0RHV/ZOeRCa8OhbOGr1K3zMstvGcP5IixGWgRhYCQsrXtoZliSQ
DpRBsD04kcQJuksfZ0E8PPSlH5NgimstKmyOpeAl6U+4AXXzAMsBtkliTUNEKict5OyForNOya0u
BoUj24VxgwDKwOStbwWvQETMwFfEwzZvkgCb8tE5yTqQdScWvb1hmglkbimpE8p4HRk5h3H7e4sZ
n4bNjAm29mXsLYaz/tbpQ9TAZkYb+EDz7+XVJfyDgmLTNaHT/8Zb9emM6qqP+DsMrb1OsI2DOYsV
GC4KPY4dsiU2JqWuIANeiZ97K+BoKi5WFfou6QCri+0Cj3cXUD9xfavSg1DqJisZljGOY0a9hBaW
Sw8anmbCAUkkGwpJ6Ud0aJNwQhveO/oOXeOR5iMhUV0xldDHpY6eCT4CX2ULXE7CQzY/pnCn6fFC
2VP/gtWomC9PYCMQ0oY8Y8MlnGCTgSsViAYSDbCBysAD4H1BDVhbhtUfwh6AsThZcQTUxB6fVivN
BEsAOAOiXxonbwz6XtY8hTlPbgcyrytZURlGH8LftAyfkndPwGmIjj6PgIPqzWDGGNaM48M4IBZN
zAdZAzrWSLOeIWQul2cT0gtDAnVv8JjR7OAlzwNNlK/h8x/hOkejCWMQoAzTjc6BS48GqDogmUiA
9QWSzgCeeCfJWesWBt8KX6Q7tDO4M34wxiHef10l7t383okTea9gX2Siy6Dbzp2lL4O8MREUfgrg
bxbdNtQ0VLgwXRrsCAWbNsCK0av32MqgSfxkpCdGOI7jtxVjB8DqfpFHIgn2Qqjy7BZJ8cpBrsLr
VjriCTK5RZO/quEyjOvAbQoHK07BFvyZaW5zUO95WVr/5G5WcRSn50FnCZ2oGYLDCxOeYFHf4FOW
3ZCDP7mEMyBbc1bpUM4HIQDfNsqmUkVw2Qn8WiPpy+Oj2V9WTSbLLBk7we9dfYJyipTBSYMVg0bo
i8lqYNcT5f0P2jBfWUon9W5lmsd5gujDTsWZiY/2x9ixONEV1yX5ZLepY8V34EWhq4l6tAdvIFKl
YZiwB2UQRKgCg9cKcQFzxuidFhlngSN0tUq8WdLkfxAP7lk7AZZXPGqEbHn/wxUh2wcoZ5w7kHs+
Wp7HGHfsWSQFHFdE0oDYgK8H3Kw1FyiURz6uco8/rnUWQ16vBV9kErKideyVtWdmoRPrI8k2CXpn
Xz5K0PlgVnHB0RUJ+Pxc4cX0BhOZyQsiIxLkG4DXCLnRVs/0+2D70FYDXD3MUYMBUM8vRdZQf1Vs
AsV7UYEJ1SEgwB0n4f5i6hDJuZhWL+h4h7DZk676z2tAyV1xqWiegf4Nr65tpiCI1xfaQgm+ziOo
WUW3CkES9TPjI0DYiXqGn3wNCj3S+REGXZ5o4i/4He+EpWnBw1m2XN1vIdYEK5jBNM+ndHMO9G9Z
btDHisf7wdt3sMACHl74giHbrsY07tkN7Dd4tsQ1BtOJV81kGIsrmpv5FW+bJt45uHzMkhIBSTBk
zGy3N8aZsgIDMpLDFF/lDNtVeY/Ei+Dc5gRQZriFvNVwCQrAwjakIVhdvJoGL+a5lHzCWZVXJQHy
HTP8joniCU08L00Swk2SwGa2kpRCJyDpgfgQJHUua4YVcZXbRPgDNmbsDQ7SusfFueILYJzG3Tyb
TBLGcodfZy/qroXbCj2uFgk9Ra7TQeAtgm+1lcvmX+lcjcJXPa0MVriHJWLCY5Zb0NWRBrLor9P2
wOgwOQ8XPiIWwZWuD9chDUzpFLVEhDPy1ZsJyJx4ycSZyS+I7xSvrl3+vm7jBmQW1YqRO9aRlo0L
Zs5uAFe7+jB5qDrLeEU69LRBjpU7IWBNOauM8go0vrppauImA3BwMOFgKilymMPKy8LyMvt3hxnV
E4/HqihDqLpDlq0QSKtuC6Iiu8x8mQRqjYpokjbAueMVDmDJZ5Ntzj0iYyP260wJ0Ms1vDfGBpDD
exBJQ69s2PAMGkCG5UiEckT7Q8wCaT1KBCl/gZu9wrQC51T6u9jsVLwLWeWGTVP81mxwYDIHRm2C
ActCE9L8oBqs7nD7pcvMadwoaonkoJtZjkpHPEzoNvGLGHGgolNP4k7yoZ/hE+E10lrALzWZ1YCt
an+NsYWc6HhPTGXQ+rFrOXG776F7jKh7SGFPPY4381iIfuyJclyWOBwdCTfU10a0yOSKAUlXBQrd
B5RbahiL41BFaq9nTD+Ru5G8WHcP4ujkPtnkm4cakl/XNH5LzfKdR5zj++yY/lh9kXAkOZZofQwY
rVL+vJLwKgp6n5+EA690BhbaRIW7wqu6E9QHzF4S8g3eQJsn8Zw+LN5OgYf61STlI+gopeW0ENBk
TWHYaRIzf4BsQxDVzrbwRyBZhmcmVIArgKgVLoe/fj+EHaxJBzQulitoJioAxLFQHOZIsaxSqIOQ
UQYQPf5oJc1mOFZq2ytV0kTedr8KE54yg3BLlGB3yMuvivUSnUQEWTwZVQbUAT0lnoZalmIC7Cea
RKohVeYGLhsAvXvhb5BRABZsvxeMdP66g8SF+FeEIFT3aCFphAcf+1+/Rz1WkUfeQZBwjPkYkFdo
wepKWU34Gjp5Ktk4WFxTys7ZftgbOX1rNIQYizf2DH0HaTXQY5Aw+cghiRoy7W44tKru24GcXscK
DOJuzg1ZWHofE7K5x1lVLM+o/Z6uZNVl5ApBQuZExnr249mTk9VfEts3LrkfZvI8M/EnsetfLnEM
QWqBUyb2ifJKIU0i04AKrs1PE5o/33QZSALpe0dQiJyM/qgepV2jTDa9PsKHPlvgycU5bZmhAiU1
ayReBFNH+TdOHytplJ1r+3e4s6uSstwIiN949MT0gW9AKCPiO05/6PvjwaBP1Ij5GTEw0WpRybxo
ILRCuetVyowTgprEL9EmSvVB5X+Lg0VIk5ceQ/qJoZW78mk+d+l/qp/OLrFWRHdo83dnUhsycHeu
Ey13NNwdaYH/y8P1T9nEKRMVfsFX9GJPV6wFbdpbkeZ0VUpyz7CP//X8Vd7yyLHiooO4YRA1Gnca
/KIqgrgzcOybh3I95Tm5pSP25shZbg82O4MLkGsYmfaXi0l5DfNAMMYHEiD5O4k4e8ab6FAo4Cgy
irF/Jl8y4U5gtDljQk0Zfhut5x7yjT9qMq7tPv0rgJWDR6mELen64+2wD8l3O/uWo+nDLek2amfF
VDBgFalGq1OQTeTFhI+JoChHFtKAbjM0CvP9c0mgpMz1oSCvpTTiMUmseuq1nO0aYcum+rC4TeYl
vipFhJxhzyg/dVU8zDptiBPTOBhpAUrBS0AwiU6/ZXS4TUy7McTV4JdN/4Xxx8ITMZDEiof67ChZ
Wcl0GX9ZEhp10QQ36sY37HscJHF7oEChWv81K41Ip+WVhzWNLmIUC9XVga5Qp95Bsw0v5cO8O7s2
xd8FXJ7ZjagsnUtQddfWcrTvYHOtptYBjso+wUIBn0FMuXEsWoRsIlhIujYBMhG7QLUeHOGNMUse
SkJhpUhv+FjKJ3QCYf/xHYTS0BfO4yr9rg0ZTQOSxIQWLxwTvuCef+L4xNBR4RDkM6YHYiD3PfbI
N0XTDDrwJpFAhKxQIlIVlpzUpSeGr3/hwfJ1GwkLP4VrCBOVvbSWSpGEw8cHbNqIDKqE4exAWiv+
OUA3IybN2vQSThom5R2MfSafS3klKo/OyMUmc8dqSSwU6g/OLgzvn5+frfWDYwrNFK4iFDBVZqFW
N6gjZihNXOgJtZQ0oSvIJolXs/6y8zuo9VvQ3zvLN4cHykPVbO5tdBc9tZBVyJK8eq81YbkWKx2D
EUfRE67Uwi7fKbf2Ap3uPnEApY8SnacJDQj/RRl8A9Bji8RQYmjVT0C7wiLoCPtlUDIL0hrMMzSu
a2zTgDpP/ETuFAI1IxxwdRtASCPN5LXvUJW3y4e9CjIg3DhK1l5S4gbCffdjFlqbCWKPtUWO0wTB
oR5wOa7flF0Vb5/0ss5Qz63lW7OXzfy+0LJ+HQdDQGUjE0QwyuF0QZIuSz2Cbdp8PVrYl1HFptIg
xRNEwEc9IWNmCsn0BiZYB8RmrDubCOuvEG+CYAWwRr/AOpLt8wwjo05JtAs14oe8aURH6of5ovDr
zW1faAHv2qk7ipKyWU/np+U8iM1WpJSHi0YT23b92qBFaa8jJe2PhshpOjGXfezJfBJrKDdPFAnJ
SZuIAYOsLTgy8VZ6gzPZ2YqfZS4KLY9v31ZR6oWAPx7aUIvYCZqlPAjWSlaeve7c16q4Wj9Q/Xiw
oAfO4qdNqOJSJQic6UmDBTFSIZEmgzQk4RWkjdE/a2Z72V5qHMECezoZsVNJVPDpjlSMynlRoCfB
MYNyxY7Y4WoheLOJe+TBuaOHaE+FtipppXaJjM4t9Gjc3HSNPewm10MS9OaMOXQYvaojJzN++ZD8
oRuwJlzQqSxOX8tWR5h/jYuLPKffMhnZCEn+W/SsaLkhDUOOD3lO1ZW4916S5YB8wpnSp2nOM0Ri
TsxIAJtmDk1+uMtDUN/TkobRbfnCE0bJv0wG0zQJYU0sECcxFZr0mJVNqwJCm1zNUU/JOwBbDctP
KS+bUPwNb50aHmwglItzY1XG57DNw1snu+QZZutOBlhMv3QodJyi1kywEB9+59uOm6DOX6CQu596
TcYp4jmA8vOfCH0nRc11wohP0Lw0iHghSLiwYHhseiXiH8RagxuIIMCwQ743bRYribIkwBEB5jEx
RQ6DjDbmAD3wvyxxSsQdfQMUR8htvSzJBcECN2JRGZ2WLuxfAp76/mWHouhu8oRVhUS93ssal1uI
MtSJoYVFvD13kwghOuf8Y3EFC7dT3ciTlaEMo/xglbxFSYfDDyjCMuMvA+GYBm+THZPGExISODBu
qtgQKzfGuzPOxVdUebEKdjyBkKhHLat0nApJXJRrF7H30/e8GDkV7r8AIXU1G2iTqHe06Em+UzfX
Y4WgLLnY0iUppCfQozlaEMbfNv47CTvTBhy48VRkXyz6OOZ29BppWp1tm02VBnHQNLuDrp6I8DXB
mYCC31YC3C6nbeJrEWU0xQ5+xkLVmRc1b/JoapYstXQtn7nMunV7aE8xu2K21TZ4dEp+05w/XVZt
nj79HFmsCn0gsk6Nt/GW6LnRd9BlgMmIdt0CAXm70yzjU7aAVIoMIR8HK5zM8DBaYSOOKwXgniI9
xNcnOCTKFeLE6mkVY83S4DHunHxDPDYDGRYGPISpzdfg2VKFt6AAkTNzzrmLRvdvFOVyAF9XBsST
/OBgiO3GKgfgwpWHr0dXAp0uMB4Fb8CKVFxXCkFKnoScgSaQO59qwg6n4cngIpajirwbaJFtgnAc
vCfqNTx1RDHSSGJBZuBAxGX9aOFxl9xo0ym5vVmsicbsrgFW+QLJxgziJEi9WOVoLLrBwNImrrHx
wr6DGg84lEKQ6urJGQsdq7MAn7DIz3cEiZrZnCObfLjQAfEe4vLr4qbIPUb7FMyOa5X0crTj1oAN
K5tv6rod2V1CPAWXR8w9X+/d5scqWsqB2ua2aZ85+L0TzmWkVx8227uDO1SnjLKMHIN5cSnFJv0K
0tk9MVqZU+WXh361LxhaScKPV5UIX7jHc2CrAUyzttVEgwZeDAa58HVH3uzXVBAZhbbdGErUzTMC
7m5y85yCpaPMIyqNmJHKwHLJSQ/TLVJd67C3it8rc8NRAhZ8W6Ae5pfwaK/WYfp6mFeExy/vnaxD
lH3H7t38YNxVIG4tPiQcBj7o9FZcnI77+hxykLtMaa6UIwSxlYHBrVGe/lmlQds7A8k0eMc6gAYX
t5w0C+qXD6oZET5agyY0qFtfMgC1+vHumpwa1r1igTFC3mon61ENmx5Ygob5Qn1Gekn0U6UkBciL
lA6WF3zBlM74gqYF1TayHgYgkNOgYz3Zxwma2UUK+b/WMwoX/KUqnzQiXh9Vq7kAnhq1+21otX90
fXm70odZf0/kocjsSXUmPPD+v1EdPfNZJsek3JCoHQoL74K4wKuSmv1U433GKydNyin/jBtICfgX
EKD87O1GG5joMNigkq3JUztnYF/X4B6ptcKN8zonT1Iepvbp2lyM193s47ztNffFpQ9DmXv5iVZn
w7k5P6xNyyrYJCjDkCMteodx9ePUW96RYXnWPILHhpSCO+B/QiPkCTiBu77Uk4OTT4L2Oz/1s0sS
kYQAJrjnIXCb9jhHpzliDPudog4euaYgcGDkyJW3QWi/xm5IbMM6HgwxNR8lObR/0JTzEW+Gj9Nj
sO+UoHjQGFB1nMxg2uih/XPzGgRLCv2c/kjceHVKbe72x+oPmWib8QhfYuTc4AI+UManQOcEfznc
lRmglzR+VrV0UoUreIgeDzMHhZwEqdElOeVWO0zhZsTUIxNWvcyVfS5Zj7xBIQ8gyc1OovkyL2uU
ydZpcKFhjW+utXv5O7rNXyN9yi1qua7R5O8Xw++PXzvnmeXQAFsksJriqtbIBwBs46b7qpUezlwH
VIxPu6Yi8eDPP0fnQy9QYyYa+XGLpYz9F4qfiKcMTi5NxGHdNfLEJmwiWEyD8cm/2tB5pgciZlA2
6OG5sAO6JX+K9o/eNw5Ccxva4t4ZPzU8VQGQdniikFeOGWxEvHV7ODoi36NRnwrdxUJwEcBAfbjk
f+exCfp5O1peIwJLNF3EcjDdA7pBHNNaBBFpTEezczb/6BSk4AaTgwGOXibQms1fcir8NeN6D6m4
dToBkrEVPtHkjvKVhBcW4mLaLw1O4QQ3bpo3+KmCwtnhZwXfcTlxUBG3ZMgcBAa5o5knTOmgSWjI
6rewjYOSFacySVsEgayOVwPUi5RwfzQCjI+DCmw+YFtyjeA4DGDUl3T9ccleaM5j4YywjCHQ+zMX
FBR7QL8T6SVPdGMeCMepaA6UCMPTIDifcbjhpCYH6xPFCJDxA53gbnGbqUks5zUAqdp31jRCt7yt
ABjnzT4rqszMYhoJrSauUGr9iBcRBg60AwGZQgwTA+RUppEZ3G11DJBB1YN1KyQPE6oQvQOyjs8e
OgGw8r8m5qFEyuMKoXke0GUxi4bc/cp9YiLhSgh8Tbyx6raBd2rvkv/ryRXU8IRD0AAhItcZqh+F
AkLC4mMZJfd+c1BVIoocFFv7p4dXBobI9tSoMOJO0+76ECS2EXkdD1xtINbxOEwbXL+waMTUqKy2
QdWrDiqGvR7jCXUaw94ngv/CEmSTVaIWBXP48cYMz/T8Xm+OZ6R5yAHv5aiwAd/Fx/VsBW65sKbz
lG+a57e6tc0wnK0Nuc3+fhnYc3AmXIlkbs1Rvji68efnWpBI0AbEvBKObrviAJtvzPI/bsqOQiA7
+Nch+2KDGTnGwvtZeVyld5+8ILSxAjfYLCLK1TpleJiY2XeKzZxTdrFhlZLFYGcav7yoV4Zx+ANr
b38xsUYaP5BvTi/jKUMblYqUIvhXwCClkx0YsNZZGUqsxxh/kh3dLfosdow/gNlvuH2T80ccA/Jj
BYySxRB10z6GvaztshHyx2xieJSphD+ivANj5Dr8KMsnkVJki+Zf9Wx1MKUQwviLiadsYQIQMJtG
ryAE4Cph40lZgqlCV3+9h633z2Xyw0cW5h8EH+Ayk63CG9J8JsunVXLqJUkJfItskLBsER8PPlJW
4BCAsHG062aNTstjwjEpOX/k3bMNus1C3Mt6LWYmEVhS+Wxt2zx+c17bmxHpGtAHe75KtG/ce6VX
qMQITvckxCqHvsKZJ1/qhUYTo8xJ6y5BCKY55SE4Sq7YmynrYyRqxjhzexujNibTfv3+rXRNZCwt
SfbZv7K4ZfcUkH2hpaR8zkguvIQLFtOoezzvrZNpq3f7WF12qgspi2f25+KuxhodyMh0cBDo7Ag2
GPhR+rIPIUi5wjW5ixPM75my6qMPy9F1QHyGwmbBROQpMtEceLnC8Se9mNFeafo1/Na6l491tfch
MBLpeMRYrpQ83n4Nesz3S6HBLPCVEpj5oTiY0CS4Yu4IGJkSydp/Nv3OzShZz1OasWw6BphSsrZN
TtLYiHfmuInBn608n6QbfWkevC4ENXI7a/Xlp6z4xIggQJnwMyodIMPimqeOJvJv4ue5YiGhdxvW
K6EN0Z9TYPaApDl1iEMwY424j8ne5gb2WVZ0pmx6UnIUbEm8f7c/p41V/IBWK4SM90A2v/AZr2aX
k1RyT/4CRSYDMvdBl/vqp7rGijcw8NCfTg8ohK/pvC1YSN92WyGvZyMi74Ly2WGWL1ZyJey8eLHp
iVGzPww7hKdVZ36vOzXcXlDxk/0xaG3JzN7A+DKN5QY9I8k6BgwBv9rj1wHZN/fi/mBNeyX/joHD
fzSd15aq2hKGn8gxRFHxlhyMmL1xqN2ioCJJxKffX/U6Z/fOa7WtwJyz6q8/hCjNmdtOYQc641I1
6FFyGOfd0vwJGp5oCICNpZDWu1inVjtsWOqx8dzGN31NqqxQ1dcI62C0iBwoIlbb/D7pLNjpIbje
A+FRetMvy4rxX8+AqtOdK77j9Hci+acGAoLixnBGoyh/o0/07FO8G+/zCN5+14YpB4PVW6v0Tjwq
BQcthUjQokr//U7SrdIY8HFBsdo0CvFGFgQChj3bBpBYzt+ytbhK7E8eah7hNIjUiQZ0eKr+1RZC
IiE/hTMHNujffkOaaccf2xgOn+GPnKUtvjKRoYf4BQGRIwNCWvq1xuvvojYCLp5c1GrAXhk8Jvtn
Ye57LjMKuhgOZPaLqT2lxwpeOGo0yA5ddkd43LTgUt0pwTnegP7ij9VyjgYpoZHpXrHf2uAzkHlQ
DGga9Po2Ac4stmxFy1PX5NVxUKAJX4rd7z+oa2++S+e95SZ2sEVke9QdiMF8XvxHR9CI7uZmFkLK
G8dLUhoGqwzJj46L2N9vtbdP7CEN+ySjR5GHt5GVYANTUer0wHKYKNPz9xit4VIXeCxtGMD85Kc5
XX4IICNlo9rNRPR1dmhGwM3w7Z+1fxini50JnC4F7ep9N8WMIfwLhsROpjI3TjP7xel/lRvYYfw8
TheCpckv9C1xp5pMcgPud2LHOkSQoVPTuQmagdSJH4GexXcROrirYupr25e+e2aYYvKmlTkTnv4y
pKJOLEq6/sgaKQa5aD7BqZbIFRap7VvalsBWcUCJzPuqKIzLos1/TvDv6K7/TD4+ltNMCeUAgNiN
Xhdrwu3BNh4ieqAmRMFjGevPa5flcL8bpnuzn6uMl3Hv+9IpV/C3IdE7jb56z8lFUI3e09Gy5R2X
0V4OC6jh0dpJtyY8PupiBkQHe0Y3/dR942ot5ph4z58YlFz8zJ7UUGxSAA5PA2XFl+lBV4vVKkOE
O6MjTREfkm0xajp6V0xDIN2R7HmO9iIYW4kZkvycRjTyDM0K07IOeq0aVrmmfz1vepYXXtngYEbx
cGEuR8YeeU8bWB9UXTfD6myzK4dQhyjw2UDxPkcK2CHZgmaEZfcX+sdV4OvH1hoZq1Virzr6Kxw6
arNJv5uB0/4Eu/cF1l+PiQUYCps6CFm9FbgM1ZUDXpCvM8/yV+oJJPoI8UBCyDGq32j6Nfybmg3M
1J7wXCkHenBgZlhYwMId3TDkidHclZW99d01M3BnsXwCS7KpxTOxySKwXqt7AaC5Uuo6T5BSlpTD
AXXDLhC2wxEGoOvnPG4RLdG5q/gVFG2MJY1cJS0z+9jiKi3jUmgHHrx7jz4Wb16e4wF+qJaRMt68
zWBu+ai0HBenEp8b4L/8jhtJ9sDHvIIRY9RgDOf3dbUFCOndzeYO8QHSYuOO0AqqmdnWphAUyufs
DR0S6mFkdfqYXHUfqDlHb/pOLO8bXYHdExMK77U7zKK0SXefnZvp8+YNUEFPe6Qafwi0AGGoIrOd
uSWxodBESqONAjX3k8z7tn3+HKzUvvWM/eJjdzHbZeQIzToyaQATSH3FLGk56DKRnd0D5WN95g1+
QPC37xY/4QU8ppiYIqsYSxR2ZXOjWtjh8iRumy1z0sfy6n7HTaDMebfDFQu2t6+wUAX0Xx+mL/76
8HuhtuALuiy6RrGFfcQnzM4ZTv16Bv3f7Fr1qMUyyp0XgQTIg/ocfpAIQD4xLxq3N/eKMMKpMo9A
ob5YRX9wHYRGwYN9n7wvYrKceM91zxdXYdET3WYth0eEjYWfDV9jIpwimaW1gzbMpDbGdG336reR
Qw3JsO95WnibYgjkFm5kUrhhB9R3307p4GO7ui1q94VbT9uld7NxpBon5huqAG4rf1+xteK9MkBg
8iTW21CQGE1D5xxdwxivJEldZTRLXTRSnPjYc1JviPWwJFi8/hkDzQaz+0qLCKm+UyWyt+ktWjsE
posXR/qKPYcoaQmLRgA/7ztt/zBW5+yMIwqgu0HfKYNwFMKr5xhrfKeals7dwpx48XSiKX2GQcw6
gfVDzIdESXUwjlxHiYztSmaX3T5HSwyRJcEPhFRmlEBiINosZltjwohHNqyjnAEYE2/YRz9d+NzA
XfzVMzXrYD3HYqp091MbX+SfAnJ4X48xvHpj1KWdu42e0/Nve2KIjZCyqxIsU8DV/Vgb6UuBzaEZ
Koi3kXCPcZjc85T5xCmyBy0k96StQDFgVMQqrbDvyq3Nh5hEbJ7nxRkoLUdc5iGNpqz4cA0ZeUOC
cwAVVwBfBxIcv5Nql4PYv1mEcLwMOQUa3dhQjguvkhphCpQrro1C45bNUGIXIzBOnCO74/iCFJAH
/tWjsN5x+qxfadAm7Au5YHmn93+vh3Omszg4EUBiJcv+9nCHBzTCeBvnrp5Og0zV/zpRhnOMCzDX
+VVcPWx7mLY5hKH6x+PdvT2NSbFEKz6aHI/vOa4TyOmGyQTTFNRXqMYC3LvvF6ocat82ltt6JRZX
9vO3cQkw50TiBsX+KsvMybvPUw53wMomDKKYo+2oghjAXBfd8q/O/+1yVuLY4gCv9hrqDxYBZBox
y+B33BgBMlvPeVW9RsFSH1mUCKdR+0PfT61TxljpPVLsXmUAPG77qx9l9hpfrRqeB364sYMgiz6x
BUSW4bW3kLh4bF+LzBhs+74UY+iz/c9IHEmxVGlENuKLIkNULSqo6LxhTKOg6OxtW9MUEGPbRfdq
KUNQGnVgpMguUJaMlQVSP7+eq+OMNPiPfbv09/xAvI/8wUiUJKWtTK/sMjy6+vpnjQkSX2IfVrOe
VEaUhBT9DVPF/QozJLONJLBF1baWEkkMy+RL8FXJvZJCU6ayybHjJ0f5r9z8nAnKFW9ISkKUgfSg
ALHU6BTvskDkWztguT5jZUcm3RTidjzqzLNLg6CzMZ4j+bD9Ocd1OABo+fl6feDLvvGiD0GfE75m
39H9B9sessqYplK63mnHYox59n8Xj3nR0KYBxIALKJX+QcT00OeE/CSyJpEp/IL0cSxR1IorA1U7
DTGjd/JqNo6NH4fcV1EW1eO7uTzhLyq6lMqRrxtcIP5C2/2/b2RomHvxMl7mI67IOjkq2xLxyNWQ
IW8JwIpJGxImBhCfRcSIyOb1/lGvDjsk5I8VRyv53fy2JIyeJr37iSUBy4tmsKOC7WBnzcfEigWC
hUiQssl19x69ECW97Bb4pj6ydIoWqkvmB2LmQwMlLhxCNxiygIWTe7/ComHuQNrTC78x3FJ+P2+n
CeXuCZuFnBhcdno0fjBg7ffPjZ8LCulLWLTgBREKQ5uyQWBZRpdOYuVTKb5lLl/D7RBmx/4LkAgu
Ip7iX1u0WLShOJEgMcM9SyzapM/kddeQhdgg8cYTE+nE5ughdaALlUDOCpJ72V/bgMrIOVFhHibI
Y7GaHnqNy5HEl2yuL/Gtozy+YibXYtXXG/Z2dvY+KZ9iRp5Z4F6m6nT82yQ5qiw6mW2jQaAzhACP
OQ18CvpzkkYxl0lX6Yq4kV28AFL85y2C1CmzEK1tVAt9kF+HvZEYt9yCisvPgwlSwNKl7jCG03Rd
X6Jjb6E6iV6euyiWA3nOt2OxUl9+oee9CgPV90TyJIdWSVd3Ymt+/+UEdHE7YLf+hhFhA+BOPUPJ
jZTZAXqpysXlQbZyyC09duKmy1RHkgQOow5puUAm/B/RyHx6PiRk2hICp+qnkQ6sGJOiDYnpKfoV
dZnFFgpGmPE3pypNSuKb88F7CeantiRzL+MZLmdwWF4IoTcY85jUtFXNcNnk2+BbQ/HOg/uJKBj2
o6dRMGRibnIIcCPoRfJnu8aRB+cJ/qk8+cBdZm6o5SYlde5fxvwQjNAC7RTS3wcsgY0n7HIBMFgG
iwGyFdY3eY24OJcbtYW91YEOjjECFHuSZJ/gkw9rCPKEQ5nmcENbC1HVIbcUH24HXl28pkNEBKX6
T5aTPMnL1oAnV2GmrpiENkcuxEpBhui2sUSmEhKKAJZFiEtAQlAgNHayjCcMIUZCcVdJtcKgiVE+
ywnuojPzklX4Cxn1DAoVilwUku55hj2sxHMhTOgszrPZb36CQeFgoiIqJippGZS9YN9CP/vjwkFP
8TyibyayspbdEaNJ8GUALJ4mP9gC1Jtbe7wENvjjoBmoN5jLkhWQwjtUJm3PoTU4TNvbHQg7JjyH
KX0TPRCt4XDVHSMqYYKFgdJnw3PO0Ctb3Sxw5FO+yAnyFtENtHn4T7TgaCygZ1CaWF2S+ZRTb1Pt
hXUB04xdYS8YMKUShnNjFnVbxs//FBaesOn5w0N557H5cH4SzANxOYHFIo42QK3WvjAAiddIj9kn
BFBMhJFhL/HiV5EFfdguxvuTiNKEPidChe+FAgL6wIbkvBXknEJMgG1rs2H0gIeQKOK6QHdYgZN0
8Pjodc8EysB7kJ0P3z24vqQVM8DkBh6geEFPQGe9km0KYIPrayvMNK5LBRCvbckW/0+HCIcGs+hf
YeUySjNSamk6tQJitjhcj0byQfm9gkV5xB3im7ohnXbjvCm9wW9+Z8KLHO9V/83HBvoWkHkJtgAE
Kag+TTWhpLxePYMOixxLY3wqxbrlG4vKrclnM8Rr1hqNAP7OITIVmMpmCPLKhgvu2mdmBt2yhqE8
stqmELNmEFY6NQUa4y4o2RDHb95TZrW8iAKRts+poOk4Jxs7ZERiKLUMWd/y4KHTncJBH3O3Qpji
bNYYSTEzh9aJYsebKQ6KH+Gewg8WxEcklVKgDOxviSwTNsUUPKfLycF0yMO9RK53Zc9g63LVuHvg
XPx9csRmgBYRq5gc/KBtHlgEo40womTcIocu9NA/2ZebyfRJM1kjuqP/mZVBwJEnDXbvRDNBvcOi
RklgIb5CngXjA844/bYx1wzNmi9cEdptZq317hjTSddLsfntT4sbsyoVao7Q2Bk2QlF7XYTahPft
GHKyAoDA2y2gIu6gph+7IuGhYRqqfx3LwPy5zF0fY3q9a70n9NwNmqzatPqMxsVN9qXXQFep9710
jVWMh8FlMXd/XNddGHd3deAb/TvuErnhLnijA1NejZguw4I93OKQViZcMJDpS9eBXLE7EAu8GaHL
+ob1DsHMeQPBFpb/mzs5mEcgYThB8jg6rLUutIdNjMyRwsb4Fa4CTw4OJEdRnPwJC0WuFRl3QLc1
faA8bpyytm+A1eBu7LoHKN4Xw2+rtOmty6QjBsb+bXv8QmwY8fYl+6W/uc+vej2NjF3R0fPZSfvV
EpLJnmYz+SyVA7yMZeE0+LDpz5x039OJyUGgwtAivQA/LMDoBRkdKBJCrN/lKRRPvqENtWmbcFvW
e9w++1S5LVK+dUkNSa0cJ4bJY/NTwbN4bDQLC9pgvYUFmf2ltME6pahMKGAvfUhCfAfVKQ40HMRv
W6pZCpFqAonTSZHSsGPGUJb4qagRe5RLouXOvVvIjMHBOZaFytuSZkRoxEKfO+duhIWSJYceFTtb
E0Cl5cEW9l5CZImcIQY+QpEAdBV+MsEQQmXkFBPlh+AkUs6zAZ6mGHRie/mn/mNN/6OKi/iT7dqg
2rHYV2TwSiWgj6h9LH0mqhTGukRLlTCZWQzAlEv7NGb0LpJcJD38cVggybEcEYkiZ6Nre21iODT4
Ep7IoOgIv1IUMMInlecDgz0XpF/z+jXBAe9NisslT4p9zaiK4wVf9r1lZAitaaGnpC92rN6m+ZUi
j+mguhL9dweZc9+4BYrJWCDEGNDFFtSu17mHuNNJJqI0QXouFbyvzhv/sH/ScOEQEntQCrTxvcKp
ldki2wjeRKXdt/rWBUK1ja0KWgM79rEahibFDWL2gmcWdC+ogfSHkK+hY1PLsmxplolitq8Ds4F+
vWeBm10HwuTz8vXhgWwyFrhQM7vEVtbnf+07fDuEsRW/UXheA64uLCOs5GDbcKJQlEGykOPwDLuW
U/TK/v8kyopzwEec4oNKvQDdNJ5oDKmFKMYNCBn3zNh0hSUCiTyMflEVcHekvuVZmVLw/s0/PTG/
F+mpBesANRevJyckBwPTClE3JcD2MO42IY9TYbdW8YUUao9taX2d1PYBHkzP2sDWGgmnl+/+F0/x
Z/mdMlcXwCK3Una5C5cGsmuXNjvqSGCXpHdG3nnGRFmdsUMwH3lAa5Zmm4XIOMeghJltZiAe8GfC
M3s4qhzALMbY3JIjjKFVZPh/1n59Cguhpjsvamq65A3PL5WTTacktDNOcM/7FXacyJNVFge0apsD
hLpABnRL74kcleY+4MnfIRjwBbteAHaurGsoRNQBRA3ZvnCvl9Nb8Hu+LLY1IenxRtnfODDAosfZ
+I0biyVuoELeEuZqssbYJcDwamsznrZ5MyFkftRpoqcecPailgpT6FTG7+ZDxMXsFwqPE0FeQWwr
NX37aEvob8N+HuFRdghky+cYkTw00En7CMNLDpQdR4bgWtfLhvNNsFbxO4TIUJg9YIuJZcwvPz+u
MeF8QRkxYtfkNB6defv/9A7QmmF9/arL7+QFXgSELCtYLeWa4qxG1UjEK4gMDGM5zihIeC5FD0NR
RFGyJcPO7M0B8oRaxjOBmg48W1ShM3xnXLLgd4okOXpdomhmKFdAFTyOCVM5/W1IYkQhjVpQWAJX
MSm1GST+6oxav/OZI5IQquAZsj5ZLRZ7FGB8zlNgsYqMT1h0eS+dBVIFEp8W8bozlTd3ntEp4LBJ
cK5FKp3XxS6aHFbYtdBFXhZLhy0PY7PueOMAqm8cY06w6s5CR+YATFMsJlaw1ox1YG6jydi2dVEX
cr6dxINElon28/vlAVJNcbSHQT+yju7CBUPGuxeU7EYRBM+GS8nd4GZDAacY1nl8/um6RG3/sW42
TkGUcjNUfjqVc+WBWd6WzJhH8HrZbEVXJuET9vXUs9jXYYHxEo6oMoHQjKpnUIP0JtqP1h8lTn46
mL0DuozSfW1oo37KoAs5tHQRwOKY2qGB+9OoL+80viIWkleMN0PUwFyLaDSTRdQhbGD0wabsgQmA
mOXB0j4/mRbIxVOc9hQPRD4Udea5N857SLuINSeBJqDFKs18GGg3C4SZfMiOC0/lhsnn7Dyw6B5L
tKxw7NAujG70ZfVI3Asw3OFDzoAESaHvIqFxIig41SMUz9qWwS8+q8lrAz2tlS1a6pi+7g7FhjC6
26xb0Wy+CaXa9rQdXP0Mu6C4c+w+3ft9y3AlJwUr2781+/te509Ci0Q+3oRPxWAU7kY6NmsoR8ea
Yl/hZLBv4qM0Yw7v255y3YXLA2qV3/w+xlDvSpcC/wbMoedoKg6EKCsA0OLZQ4mMvmo2SnBgPlpO
HpH0tFlpMg46a73RDJ/IEeOIHe3+3QX0G36tN9ohGUOo2ydaZiDIekupF/2s1BEGXi+36HuC5KbA
v0YMuky+XQHtaICvLHb42HndpqVmsV+V+9fH0FpLbIc+XgOjUV/cStbHi9n5qg0pi1YFE/0HnNZF
o39+watfvwuF9kT/IKR429EUNmCB41dNJ3ILOgO7bGEN1a3cJDUjcN9RkZrzNf9ZGLVefHm5A/tK
GHXs22/L6PSMimE/fuCq0zpeXwu0bU2MfA71yuPtcqNSdfJMRQpnaG88Drm8PdiKLyERHlriMHQl
6VWF7gf3ouKAg2JIQRGzuTRE0dnxmoJjOQUmEZuYLyYyfQeAEeBkOgyGJwLsXjFW6FcDzr1ZAJiX
1vXqcBAzPq+vxjaZ7NEwQHXDU5pwqSHPlDYqKndGZgml6WMUHzcJO8/+/Qh6YznKjg+zyZ2Y4LgE
6ShgPBZYZtrW53Vbv9RDO3e6MBGuzCm4JVf9QrIGFlmMSA0IPgVLhPFdjEYNU3mW+O7Fwnmto8q4
dyh4XJiFJSP6sL9kaHY3B61RWbN/W9/2mKOujyYhkfMetmprfYb8rN0CsXEGcbluNHCp9yLms8Lu
IDbXTWhZGCKi2QRhslRoB8aor7DvZ4WbHPRJTGpayDBWJhgt5goHowO4ESykfmax2IftLp6MILFc
azMhSdh48wN/oE1xG3AehXoxKKh28qBNRi2bCpVsTofAcCq7A0czoEJSzS5qM3RM6HinZ0CI3rw1
fnENUaM56i3stb1cQn+ccl2P2qOI55xDiwPvM//9HQx0Qr5EEHQ9ovPOTaoiZnGIYHM3xEvrYDba
pOFdk52WaEbVWBXMcQuGISzj4nwjmYZvXT7WeWFV1OpM6MY9XOqAdT+TN211dUkvN14R2yxYHR57
yE9vlh2Mn27fGnStRORiA+9xIEZEDQc/Es2mUn9nJkEOlGx/bvS3HgANdm1Avd1RMRk/8JL/lr4i
ZjyDBewxkPWfBGgKD7k0eD6mkIxaNCix+zhYaJ+xh83d2vgL8MhezhOY3mots5tduVrYWjLsGWVu
EcFm6y7y4Tj6TKFKNsY49gbT7Sc3B7hlKstTMWnWPNf0RXyBeXwlRGJVrL7Yi4pspzt0e2Q3ShHS
hfE9KgQp4SPsIeUDTu1hOBDLWI0Hml6vqrv1FB1ZM4mYxtDztC8dn/Dcf1aFxmMNHnewBouvzURg
SA5joRksu/uoP68uQ9YWUiEcIgZB/JoqcCMHZlLoEP+46apVX7TxOoZXFfBjRfQhJkmfNtdvEI0G
9BJA2LHddGgz7tMk8mrNqoQ+2EJ5yX36ntNkzWaLQ2ck6sF4EdVWtop4wjDL9xmP9FnP2WuEmPll
4lr2pX6tPQUIjE0JrT7msBCRi98PskNVnFT51nhxx9t/leJ5lGeWQi3FsUqiA9TdlXIS+J0OBMyn
N+WfAN0dG1tX5itXTolUG8VmRT+5URCiavOvsBPr2iXksB1mq8HX7KZuURMp9ar53SveSWxX2SqH
dcVbw6DkBL0R+nMbJ0JLcdnmmmRyUBdtGC78VPJR2XAe8z+r1uFn/WIB8jkiq8ysfGg3yUxRXUw1
o+Goqcd56pXPbc3soUfK2ufl0uk2SLwwyCTRRGMSUEXGh62pwsoqw8HP5f2ANzHNqsZ98dHpMbYC
wEyAOlaMXSIDcnYnscoOqOikrVkMofhpKDe/qsvHLuTetDGhQiEF1dBKe2a6v80rHIQa54tXbx+7
QE3/aHP8quj3Xj7mdzGjjReUcDOhcBffiL74eCR49GKPxwmTWgW1ArQrHH/aNiD7mrEUB9sFxFxO
PeW1KuCOBG9YUi/7gOnXwVwoaNkYfJl1CtXDySvztojpxdEldKzr/MUZwb5Flm0RJO9ZrlnPK6B8
ygMH8A5DGHZk4/DvXXUSLWJMuCvGyPVTj85E3vNWGlKCSm12Z6ZeMQEoVIwWbxpT4k8GD2UoSuJD
NPt8nYw4RcKRWuajZSbmE0BjHlsczVWyi+gmSyMhZ4b9gpgIv2HOylH+/S1XNaewyfs0hrHz4WJy
3ycJc/LIyJ2UVfnySelB0IRXYtDhgib6pGdM0q+dLZnlm901h23fAhs5aqXXhdX2NF9MQYwXr4in
b8cYgDBv7vtO6jKLfxC7Js6NkA02D+KV2Xmcil3/6Q1nYuuJTT0bpl7Mnm2j8h43U0VeWcxWpaO6
OcdyFxl943K0PQ1jNZngcbARoHgm64k5FhmJtz1D3bfl2ftv5SCjeS+nDxZHP3JxmEhoJIToyNT1
DlgK1R70EGnTLWiTtTyTAIcwJDTi9+D1BjqJpsgUgDyYB81oG2t7w3hWNHZpPv5ePhdAxMu1T2o8
LzmKOTCPZAy/yFEbbTq51UXc1HPeOGSII1TzJhV57t+/QH094zumXCpBmHJn2DNeb29+m9aBkhmH
7RUW9dBYafrrCEX667yosPOA/nkgZHymAaVi4QYJ5CKpX0yxRUeK4LS82SHTKkcJKyD0moXKcNuB
AHlfyC4WyEQAb0jIvLIxs/GwJhS8jbAAEPBcmkZPtTIGfG4SPsI7HSTUSmio0dPieCFegtkeowV3
Xx8fCABhFdhXJi+amYY9BtMM6q1uTtPUzcZK7n6aye2+2JotvPwQsPXQSTEUbM36NM4TMABUZ0vo
gCKDRLWSeS0e8LdJjxIKZo3TfjjlVXMicN4kn7gMCL+T9gONa89OXJAj2lTKdOM83JfWJ9epagSz
eJIcRMseRoSs//OJ4OnDZZLeDzgNoaT3OYWQh9HpaBC6+JecXbs0f6+4PQq58BEHsIFFnTLrcCf/
iAGgwa2Hp6R+4qg77Scx3lQ4DHXoZnMYChaUfbUF9ogIFYMlfg1+YZBBWuKZbHNKUOqxuwHUPBKz
u7lD+oe7/1trI4IF8d7Xp8svdSzXxIGJmdphTIFKo4MZ21P1rtP8xGnIZoAE8Asx7WuCxbyCGZQi
VpnhC6AL9Q4jDT3bg7yTX3LgQeHhDQ81e1xJdYiucVUys7LV40nrk0JnHHrmASpkV2fW0fmll1Nc
EIqQMmOpXEG9DDvDYdl4Tz9UwqB9TJYVHEVBnNg/FzQ/nGO0HTLnzytreEA50JCkBkWWFEU+8Vyc
RCunnTGzKQjQWqE1kgmfd9rvh5WBiyW175oSYLttHJLSkrc9nF2wif0xK/+hk32EjZ8IywcbrhDf
ym7Px13wE0nv3HFFQPMJipl9GR38al7KDz3VIjdluu8g6XK2X8LJ9e0NpjKifX5pOsCjE3llcBrH
M3mkMtSEtXERJ+4eb1Ff0NosKgxA9Q4bz+jDfqO/r26ziQH07Fsf02GA6/vvnCY+jDEbuJlpAFfz
thn+3B32ULxv5+VYBSJkk7hCjNevVv9E4YWrLXvJOECEjRSAegZaRIVfHoR9d8DsJPcHmt+weemc
m9j4fCyVMYVeUc7Py1kLvsAE60tHYrbIOr87RIQn2wobiXKMFTD8DTfQYBzcof7ewv0euknNrRzi
FBNkhZ4o3qO0T0UHccabGKKuOcCAhiaddtvIX+gdD6dOZ5xNHhjETVjb5QOwSklG1fGR/aiD7XVW
W/cB3KbCKgDpoexaB83YD8/PofMuvAoJGuwlgPXZ6+2kpZ0SDtnRI6IloAPGYSfBev5QhW8m5sFr
CnJqKKPiSK1ajroskj+DWOKdiuA5FpOE7IIc26Uz3iYE9onJtKl87fJht7bDDlb+xiN8fe3rzcy5
SV9bvWhUejcjQf7xHT3CIdA1RWb80780a42gFaSWPwlsCDjX7Fr3n+72PuM39DGlBgmcqH5KzDhW
0G3vhpnO7I2fJxi6wK/iTLkX60/NT3Fm0PxDx6/XLw9LVujOGK4zvudy9J3hWW0YSh4c6nBG8gC5
OIjiJz5JYZueY+AESA+PYwm1Ad0ppCjezVoprOTIo3o1tHlMTqTdgkKWe+o8vTSUpYr+Pme5fljB
Ig3mlwXNABCr+UIcHvLcha22DdLAXI9nYs65ZMwPaJqog4CsKjLuxOmZ587BWGWRmv6CZc0xTw8g
xYob4bu2exoXghc1m4uBOmpVnfgf9HPiTmT57qQhsg8TO4Y0sJ8wjtpnig6/MIUM0/YMdz6Ht6P/
JCJw+ZjxjmuqOR1KffSrc55S/JS9ubtYPa0VMY/+Aq5Wx975E/xXCFzQL8F8HAhfm9F/18RtzwWm
hOCur1FDVG4/HMBu+5nLR4FVQ9gEHqI4VPOkp6h2B2IM+gM7ntJqLwy31MXCmutUEyp5m1790rBk
AgUZl7XXM6NNGnRCdfIzXxipXU+VsWa/eCcr8LG5GQTjvc3BcsWQ+PODeJKTTjQryKvNrbZSFoRn
rsRkFvY2IxlzbPKi3Jc7f+P6QwmaQ60IXJgMoAJ7vqthtZrw97eBGxuuayxWBtzR0lgcSp3SxcCC
ACxewPNk1NsP928oPmgzZR4pE0l/wbRzPd/y8la0FqKQNo6JSyEtfrGFMiLx87fjbXKDTPFkQ4Gu
R3Wr38mTwOw8qC2uY8vt6jAz9G3NOBpdoMW7S5EPSBDa49gQDOjO4YfwOBLAyeRoWHqmOXSDAJrr
gpFkuCohNAKSByvZIy9BYFIO4KyVYCbQkVnxgXUKddyCKJaFDxfFZOoryz5jEBGCxawADWd9Ms7s
Cn/LvQydqG5MOAm1eEIrWASnky7sLbnzpLmRal9cgObYfmgvTaGs885llSGc6Ps0QYRXDdlC60t3
20FKE8+IHhDZfeqLa6a8m4M/pBH8+8hg3I/VEvY5G90CvymxB8l0lKPzZE4BRMPFeSDeNjcZf5+W
XZOSRBD/JUNsaoylsK3RgJwkuDgk573TYUQHJ+lGRXklfgmpBwrHPWbWqAxtm9mFOuPQD/Gtllke
XELQAsiJHVR5IIxD68akifQwmWNhN0nIKF1Vv4djCaf9z1uoR2I5IiC+QPuJJa/x+P0ztULkKkDr
d644w1WOews+8jw5ALkyXQO8MYG+xPYpxeQDs73+DJdN1aG4ge9CTAmwFw1QH5saQ3xDnGfuPNG/
aiRrUKt0N2KG84u4kgoCtIfYwMe4+9dzZbVF+XLAaf7q0j0OmbBD3IVtdSYiHMdqQ10PUX8xOqzH
onqZ3pndH7kVxN2e1cvHfBxbi8YvIQ1TvNrqQKZchXXY90R+z4qS5S+8NJFWcMslFAiOx5njAxct
xmu4W/DovCBy7blZ+ADAEyNTxntvt22O+g4nJcCdh3HC07sdeZSYiC+5oUK5GuC/zwTzgmDmi1cz
Y2GPbteOZ6J75ymT9SC2DicIC5E+S9PghVhac9EFcgTZCkcV7hmA6+z1JcM8oQfcwupBdFT5c0cE
OL7hc2OdVIsRPaY/yRieDlwXZ5dcGUiRsSVGwfsI9RC8Aal6UbrgAchAe/Y5IH8oZA4EEsjAyI2Y
dr9PEbdejLQgIzME1ta4TEMXToMcVA0yBgX8i4oe43Yeu6d93S5TLgulHtU/nWZMLy0ZGihcptpR
+Ajpfnm6xlSZT+5tZOUBYn0ZrGYeCmt75wzwLoK6X64HDr+CFcPqtIRTF/6CCYoABTclpH/gEH9N
FgKusEWJQMvwWH11YAOZ1Qyg2xCmBXMphDWziyzJ2Fb09m/5QmWeTxtKfqoKoCIuOubWkHqWBOGF
Bxe8c9AYLxDcKxT/SYg0R3zQYZnIbNdXxhOjEdSuY1cPe3KbIY3FtYRpq37HKb5rwIx/5NvMrD/2
i9dRfMB/5LJryaHLU38oTLBihz6nMtvx6sYKPQ8OFlBuZ8HCGQBGymIcKscve8LNfjDKB2H8Y4DA
6HJYL523d2OmCh5N9MljhVkPM+JkVccOwpF+bbToxOr5gTasFBHhFUgH0l/3yNJCEX3dQaVMgvvA
B6L44r1BZXUa4A4n4EvRMwunpCFg5VrZuK697iYFIvj/KIBAR2AbsaR/iN19jIKO/aoN3u62VX1K
UfvEv45/YbmdeAXnobFl3MGwKJzdvQY3S6cnu1d+h6JpH9d6StGO5/z08fRP0cA49Y/Nx+yvP54Y
lderN0BE7gBGQWghX2F8WJIhzW5CkBaLgMWNY6NDSLfHQ9sYsxfkV9RxH82mOYX0eBiQSvBx64ZI
n+dTxwtfOWEFFwfKy3/jCkpDIVI88qbQxxfyZgZ2vPvcTN4Z00oeT79N2swXUlb5tpGL86GFQSEr
uTruK2FFhXVLHJD488OXtAJiogkESfEcGafPzymbf12Im0z1MEz6zEtdIpAZ2NaVUV5Ijm7swdXo
T5lw5IqTIkJZE+galkfl0i79XZs5YrElyzWE9AfHDlrogDE0+8zPuQ0ffy54/PNr1JGT9uCbKNg8
F1uFjhsRwyaiwvNlQkUotVvOaWpJTLxSTJuLewTkcjcIuhik9iL/GJAX7bxNF5dQyg4COEevabsj
yTKIdPg0GFTBXcNX9KBHLx02fXAA7NEn5THrmJoe391CZbJ344ymYlN+KapOsAy9INqgpfjYKPEQ
epj1afFNnLbOO8mm5TzFpjmiDLxb1ctcPBkEIBqIzXaguvRWY/8IRHFojQ96Tm2gR7uu0YLe/sEA
uP3Wj288gBjFrhGK3fU2++v81bJ2aqofm1GuN4uHSebGc75oMZMhg8W4jlFCQY3LGdZAUvm5qvQv
Rjvsr/pMDxzNuq4qUu3M9BQE0viR2cooWv+cSdmAVn3D/wGlIEUNPSL5IJViKSxP+OPE7BivX3WD
O9WH2VJBfUhaKWVKntlFFYCLbbKBT7G14BI/uD6LxUNgo2g6z1PbddVTQgPHdehnlropx6mio+xI
7OHuigAPhk/vN4GBuWXCDXdWxxj2MNAv9/1ipdLncx+CRW5crvPIpjtcXO6rmw3Kd0mmDWo9ffEa
d4IFyxWCCR2y3rr7X2gLF9j6cWYn5yvTj5fxIPPNBEUFRPajRTv4UCqT1+oetvWoMVGerG7TeFUE
rRFqCWKNciOPre5Ph8wf0Cly4LpmE9bzT2VlDei8x/+tcyMerQtGvk2YCXPJzsnh6a8KK1uT8OMU
7nU/3LFjTf5j6cyWFsWWKPxERCg4ccs8KCLO3hDqryiIA6ioT3++rD5R3VHVVdUOwN47c+UaiJSe
XjZf7zQhiJvtnYuz4QLeNzfnM3pMS9W8BmcsSCY34sMuYQnHiFk2HWtmckWLq/O+0iSrwz4JWGuc
VTTjqssjcoZY7bKbEs8DCSXYZn9sen5pldMfKjPuT1CPe96pMl4nQ+PkODQ+opNgri1y4zGgCaeh
VXdfGMuS6KwQ+c4bInAj+NrUF5r9Zd67VR7m1nj3HNYF71f8VdF32OfRXJzPFhhcp3T0QA/qeMDQ
YXsHwoO4mbonBgRUqn/Xq6U/TNV6zVh5qfzcO9nlm79ln3n1h9lRrTe/rq0bHi1/dyoQAmGvVjN7
xeVah4jwc1gUZdzuwWv7Qr6Q/0ABd014Zk5AfFH/Svo8jZI6bG8fQPd3o9QsjblD/B3qx3rGIjuF
Jail+QLbRbXWCRuFtzZ6ql2SY283YwW0aM4j2t5moJCLj242s4s3cFKxSG7bd3ihHHFGkRu/bc95
na0LeWLWAGMXZqrelcRwhrXTszNgcM02hdruaRLxlbPt4A4I0MtodoqAYlnvunEjc6jXshjrUPga
49OITB/Q+6IP75O0GGeazQrpYOSFg8uWO31+ei3ESFs2rOuP0tB+KFsVy16jeT+MpvbUga/1Vqpm
ph2ELRk+h9XkEg3o4IwnNoBI8vR/t+8Lq44jvcLz/3PEEXzCnqdMGnzyjrx092H2ThZ8k0RfRD8a
SEgfwKv/idW3bSwHjPdGg5Bl1Y3L40YZafQX3BYYKQmkB+cUbsu/BoB0ffKavzl0PhQvrZBrMXly
n66Wgue/7J/sNw5RVf6A3PBv2OXUwDaOTd+/000j2PqrvLgH2RkSlYZigalmvdqTW8wPRnkjUghe
Rk1vf+yg/wJWEQHiu7HUtpWd7O7PO/WM32+sK7F+O5SsQjVgH31dnHWKK2OWvBz7vugiTqmcYd2E
Oiw2DIJstSANoVUxXEDN2Bs3bKbEVf9G1751PlkMSvkDd5nhGaIwJy40c/jt2Nci0EdkCw5FjvQM
n2FCWYKBADnPnwRNoLJglWKlRG4lAz7hPdJxvITeBbfhcFstEf1miJle8F6v3fBpVF8L8JzR5+G/
rB1MFKCO0DVBtIKtOzz/RRoQgqHi/cwRB/kCqtbNgo6fAXoDER811cPWmZo8AxSErr3vDZeaO8Cl
hCPmb60Fa4zb9nBKygZ6XpzBSEs9Lruw2QbTdiA8UnUMgQMutiq2+crd7q0pKL/wTSBPEU+Jf/r7
MzzkOxD9u5unpnxJIDwhI4eYin0MIHPK7PSPj0GSHIDqS5wVzqOYkc8efTgSu3TgflfcxtYKN6ox
5pAePEZ7pgNR9Gufyo9jmdawu5wxXKJTFMdLPvKj57kQ7VB0qV8HfrlMCX5H+8bzKtT5Pvx2+kuG
n4Ogu3pX1lW1RLku2SkDZPH4Fs2zF1hG1liftrGwRnSTQC1YHkDL7Fk19gQlQSlZeIsqktBRCykP
v/n5So9juvKYRz8rr6h2F25o1ff5rV9/nnUE458gMKKXB0Kk5J1c2+wSE4yL5A+fljJ9NNBB75mr
CWh65UUeZiu1ORLdpgXc8d7jekND9bUfbbfjtjUTPgpn8+M3krNaufyDwMD0gcym6qQhtsLHB8Uf
dWtbZT1OawySQPBBeQYIU2cqiVXRyWddnczHsVOCTiggw4zQ7faX4DUHhAw2RYq8qbiCWuR/ZaQp
Aba7bYCEN4U6ZmUt6oQBw3Zl9ZkJiIAEjA/PRL00VoB5NHWJkAp/Tvg6maPHgv2ya3/58XO01euI
hQFZIMzzvwhTOkdgwKqabHrHR8sbkNhmpaW9abX89Dm8pdPqnCgY0r+SQbHMoPehialRyZstKHiF
18UTxkir4eNkLoiI04fnXTZwdJ5bRtWMgK3T277i0WA++qjfrF/cVc069/SnGWJYsHkPnV0/FGLt
afre3amW2YXhoRaw0WIEI+SzdvTDo6FGEXVhb6afJ08dE7JydcU1lAaufbyndpUKXcZWP84v9zoc
prl/f+zvP78mTYt+o8yH18Xr61y+G/36xwZRqkM2kFPut5E52/kCwEkbTD/X8MGtrry8zuz3V/zT
fhjP8T+TQsiWUlCw/VBWNuGnjUzqJ3OPq8J8swi6X+9dJ2f1ePraKkrcPHg00xzcJIVYqIsS/9Nl
SupC6WhPbnXwzr2mu2s3L/aZedFMz8pGQcA8wHOMm3KxfylQj2beegVktUxxTh8UsrzCm1D4yjxn
ye3h96vhoIRo3jZOx7K7G/THv/KvpVlVa1a8JlXL7ZFMWsYf1f/CZLhsfx/78sb5ZjBqlaD1bQqF
h1cq7u3lt6ad+p+MuYQI0MLY4TnqdlSzUsc/ssp6PVTW1IRxtwZLz3f3N1JhAcMjFcMUxXd/qt8i
6rRe3/Tkqqz2SmueDk8d9wvR8Bo8O3RsssnW0U2nS6Yyo5DCtmNwWrRZblekEI8SL6bzvih2lTbO
P/vWBxnT22t3Nm9c2l/OpxghMHregk9nlI0GSLBO++43ub1nVY7Di0yt6o/bfjIqO43P+vFNJGFe
+pdi1LMa4CXzcXa792mm+BqkclMHv953N0vmZmBaoNAATnGe1D7lzrxLUfw1AwbAx8JRn1CMPLJ/
bstuY2iK94XU9bKOTEKeZo+RyQnzgQvk0A2V3aswpx/VqYlrtarDjz7gYwa5fUyls2AM/JnPBygt
JIiQaaeR2vjdTFpfk5ztuvB6X1JHeeim9y9Sce+UD3uQe/zWpIOgMICo0phXaukin6TwUloM9dUu
Pn7O4xa0+sZP5Ji9r1WAVBEUbH8UXwVWuVAvX4f9mZTFbadmM1uT67fv81uXxphM9PXEGrCn1WCn
rQhFckKkIjcIAheyzr/TgQ7GFbid5yNrYangdNO/j8KfMH03B/Tn8JwSLdb8VtSzu/7LaNp27b1J
XYAbYqYJoyJenTRDl+UcM6qZV1BPdicMJsCl3YlmLDqTxqwD9ogwjYTuS3aK2BRjZ+FNdH/Sty4j
DsWP6ZF5Oc2hUQBc4TxdTp53udZUcMiBYG+IdLyzvJvdwhqo9mscTJ+MHC3EFfObs0UueCFYwIVD
IVQGmi7eqn04Ti/u5I8RXG2vOn2r7DPkx9by7I0BEerDGBi3vNltvHBMnTA3YNv+/mnpbQYGZsZZ
T67jicmT/o2bs18YH5x1Gtq5k/1vxmDpf/kbnWEdLL6gMYSzQfVCFxcR6/nXQrcIZl2beR52OXXJ
lkw5uPuLV5/WtQPlwu/oFv4WBSyS/rDH0famPNMgafLMjTKIFm1AnXBK58IOiiR+2oT4aeDzbWk4
KucRLeMyu9shz2j/bkxey+lxiiDaezemPNXwXKXV0/2U7MaCEqmNyP3ZmGhZ1GWLi3R2+lx5EybW
hSnKseSd+MAUz/RAL/r7jhM0s+1AzNoCzTaptY/tnNejJwU27ziaGXR1M7fphpmvNCHLwuyaW4ri
0lfcOTA7zBLaWXYxRhRkYV5HJf3jVeJ3CS2l9a0DcHyRjJ4TQM+TzwyEmSbpZ69Nxz6j1Dgn5+gb
fJxNHSkOXR9e+SXtatckgCWWCFpcPHBIiB7O/KjENKu0h7eLtahho3J1KF1q8zx93ljwbhAVMSXL
d5h77wimXTht7bhy8ujmI7rf/MDDWIYhes0N+k5jVmPa07HHm9XVH2njFXfqZIZUG7A2rQ3MrjO8
qLdHHHrcR0mMsJ6B/+xO1tCsvwflpQxgXS6eFpZS9+F1hgXY07JUZvucmMy0lLX4hTKjT9I/HsDZ
HiZh9qeuMr/l57su1nQXAImtPWXkg0/H3f6bQFo52Yr/eBrivMAuRQ8KacUufLHI0wnAs5aQiIPg
Yh/BPfB4YbVxXLuw1Usq3n/ZYHiP7kHXf9S2faIdtlNmrNZrdzpcRkdAB/PjRsFQkB7RRLEArUDw
l6+h/iyl4THskXtOjcnJCxUFdZqw8UlPvcfj1ghzK8wwOoh4Wq44YSijN3j+pkCj0MvcbdCafY26
kKHVxf3ryf5i97gYu+tI8CMeq7s3bS3504MHxMIvZBf7jFmB0+4e/1wN5U4LDi91mYzQ+zyJN6dY
yfNa0iWv071INzG1fZuNOOx9jAKC4Lw+kbnXA0E0QXoltPsf00SSPFx5iOhF0KIlvtOxfdoHxhr/
XKd/wzHGANTX4Hi2Ww47OMMAv1NDo2Fh/E7lBeI/3Jy9HJ++BhAdiheIHuDTwNBBeYxDN4qfX0vG
HzxkUlJjOZaoaEjWkHYZkgC+Uw3BzE3JfBIrlWV38pNRmTEzGIgQoHfIAYppax2q/LGO9As9KAaf
/yDTHyg1rSqqgcF0DXIcZWbzF+Dqkc0AncXo+4N8Q3W2Qbaa230a4rgiaCi8MWjlEcnAhB74Cu0N
EZZuBFUdPPBO12Rw1MyZh1C+nZFc6x4MiNLm2xHFKThmEg+GHUudAgtytTu6AdeI1miJRDMz59KB
npC7IRew43dA8NPNrQ+JDlhEiEqCG8uHDQA0mQYVwQ0WdHY7hOC3BNh3uyEsIdKoxNEZE3c498jj
hAyEWzXTk6916gXqWserBQebET0jAo+ONSAOAmz6mInTU+MAPhtcxsEYgtJC5bFHzNtxbrMataUY
p1OaBDkmNMKzF1EL9ruw8Y0lHvrT4WD8C/YIf8ih4djZi56Xue4P+e5jpY8aZ6Abl+3bXsbctT96
aJj8MSGItGPXsKChA8bb92FVlfPeOndEbwHUHPooS1xl1BnH4hEXs66cLA7mp4kS38067s63Nl4c
/0QTj9UZxxn4OUhEJEZAAsPaHlo0ht40piU0B4y0kXmJkmBA68WIAqv7Pm1p146/+/1Bnhcx2++b
w3UW6xifkAKyXEq4BG42XQJeuaAKA5183N5BOLGSwx5CsAYs8EvSIQqm2RhdDcpVpKHxPpacp7Od
kJSDdEAc3QvzG8dd93MUHxcUMijBwzrsz+COIMIMIqJg5OUES86R8DOtTmUmg5G96JDWqFnQ4+BQ
9fRoWcG6Ad+5UhUrZ9wB400OX4Qs+PtmMU5IOMvAzASry8wSBxfsoAw8QVrDD4imQjoC0M8t7vEg
VxRshjdVrR9gG+6ecxnvIqPhmbwEr/EUOlHQ+M24nlYjEDtOeR7CuRKD2gGXBU14d2/OnaO35X3m
AJ1O5pyCq3unWTSuh2Kao4G5WVHEFktiUZfq8i6SkjUWXZ7iY49jz7dYTr3ZuMXOE+0uW+AAG1RJ
ZTgTG67FX7ISwAXwAnNKH0CJVdsX9/vtNepCsbC77hoEyZwXVr45GUGUMywHk7nwZIEKRG4iq53d
3Oj/gJraJmZ9e86/9ogvSUfBPkvJO7bt+cAz66EYr9AI2/ZlizgsX9yPlPQ81VcvXi559MdvG3Kl
3eVesXDlW1gPDk14ObNmhgXSSC5gxbu1HL4WUR3yVbaAT5Aq4YHAtOcmo0FGasIoGZnLrM2ws2bc
yCxRHB9YpnjXI2e3SQt199jX+lpAq2Y84QVcFl+nHnI1OMNUJx0/iX6T2C86Kg2r/jYiXPGAABli
SYN5AXlqNuv49U8zjaK5E95B+Y5f448zxOzhB/QyQpgZjCos6lCuIR+eR7HaypX4lzQSSwJOjPsY
sXdxvByawXMTMBqG+RUsabEv2CidiD+c3fCtLX3kAZwP8EZlSlf/fS3wDknOo1/FXQidNZK7M/mP
LzyBkOIbkF95UyFSfY3t/MtcxqTpRC7CdXtvzyx7dL/vkUBypLEBAhgVFkHqsnyKvOFCVij1tU8W
QDBnctPDfaq36zFWHKVTmP0vM92fdf9yC9m08mXZLJWL9U5tV8XaijCi4m3fcmKv+jpPYDFE/SeK
qEKkNI/DnawDm3lmKlFHB3aPGGSnJvYUdsOnTjgDe1gzndGiY6oqs4brpMfH7Tgs5i3BbxJb2vo6
fSxinO6krgOaRIAV3WoIH0tNLTWzxnvulH90y/TvgcaU9QIroBDZ1/34BXM6XYIWZqEv8CO9CNaD
6RLpBTsm9McGJ2GtFXSw7BLC4xt5Ni1xe3PObdn5o9vHvYKCsa/qW1fEivJZoYSDfbKp/GxuyfrG
v6U/MFrMQxUiyW/4FZLaBoW2Q+yTX0xms449ygH5V2UNV21ceD7j45xwwpv5XpawxbAKbUf7emVz
S8E0mUQB39JagPrjfzZLn26uAtc9afzjdhIjqHyMZt1wp277TrrQvF32tYDTzAL7uFByydvIDT/J
h5C4nv0M3HyxXL9Rmeslg1fjQsc9uz/4fsn1Gg55VHrj69bmHIe6M72ajdFeLwhu1z/xjzkAJwsz
mnl989M7dHmEs7ClGeag37WKxtHdB0rLcg6Pf/ph3YTnDaSO9o1U4/czTLHSYO/GWPYMowRjZAKk
WZoE0pXQKEWsA4LXW0D8ei1+ZEqfF3XlXNThu7bfFiRZhBcryD8KOqt/TqP9VV8XVAqxhB6ULfeE
AQzzUhwMs+mxGk3N73Q+oKIgRqZq2R93SpvAbCz8TSGiknzcr7yXXbT8F46AiLgHiH6fKpU1nrm3
4xVvz7pvXG5OLzrN9YamAWA7tzEbnHPdNBPEqOFhoAE0p5k1odEUXthnv7qqxgAGs9Ep/LTlUyuW
oGVl9BOJaO435qJybjb1BHItp162+/ZJW3YtAKxFeoBnNe7255+nG8LkMU6cK0d6audL1QATilZ3
YOr4yIIcdsVe9bP6Dfx+Pnxb4H15RRh1vcCPGaIOvE7JbN90YXuBVRxSvARgsNEp07l3QT9S8x+V
jdZCw/XNYqrpBdpHlp0i7DWmeePMUaxJuVs81yuVfS449b0B2nYs8MBVJUVps3uPZ7MzPsU2MSD/
yKq1WSFSEcciSAWghV+a/y9OxG1fH/4NIn3G++LD2mBK0x8rY/Uei1wbW1baEtUFQ/2awIAtk07l
cVzQ+3ZGQAUPoPQ1Xv6F/WuH5+7oNKooubpB3/pSfIR3XDiBqXzq1trWiMOo7Wvmdl9tZGv07Xx0
yScvtqcZajJ4TW+rjIQ+CN5ZJJ8hdBZtCOsDTTJxS+FljO5kc2v8B6Jx8tdK06fwzODb86yOmuS2
h249LLzqbNUJ6S/sH++A7EU89KlNwZ/Ok+vDyxEa0f1hK9GmcsWNQGxgWrC0dFhdvUCD9Jj+SyuX
YPOOyaPP3xVxjANtYfRh7tKGa99HvCSkkhon/hlTeGACJAwOYKRbWQyfhy+DAS/OJhAX/yZNmMGE
BfKonH/sLZ46/FPwm+nYN0TGUt1MX/M37OiRthQDqd+OsDokGtBijB7TCAgbgFl84cxm5i9s1gd+
w2xLITrYFI/BJ8SUAxV1QmZOyxdTEYYDnLfCpOFe2f7hgyHIy0Ecj02oTggcK8XnkJLA5nScTn9f
zjlmDRwpmzt9fPQeUCb0VY662mqR+slwoPSLGcADvcP5T+fvm9FWwfAOqJcDLpNCabtlUhS/qOx8
Av3Q0KXT5ZOq8MOlEllPbvFdE910l5yryNC7rhYs42WSgV0bX1C5/eplsyLfQ6sPqo2Z7jHffI3M
mYQ8iiJ0oig8IzJrwf44mXAqiAZ/jk8kQaE65MZX/nvg/YYKKUo9c0edwd6D+VTlY0rAXAE405+J
/S3bgKtuwM3Rg0tWbmF34FbBtMK8llARrveGQ3zNwG0JBYROBDkUN4SjgjxC6a3iuI87PUdYigj/
QXutb0RKXK7E8IH9hz2JAcx1XOMPpg0TkrS3nBCc7kxzQa5CmKZUUCkl2JqwrNSsMVL05lvsPApf
pbWIoEI7jyFjQbxoWIjMJXBWoc9lBGLMpMLnB8+4TJaInMNxnLm19ZpLV6F5F75Q43bM6yyPEZRg
udCY/eEN0zXh1KrYKYH85SrOa939xe+5F1+mCxmZbFytYXtfLC4+f1yziQ9TXke1q2ktvuTs8Ih6
Zynv1rZuAUdboOwvsYSvXFkkWqgKzSd3oARxpdYaKdfnwiBtvT6Iy44i2QRY2K2uKbRDBmlDSQD6
94joCQsVuwOufQwxyzsQYieRIBnhm+2NCLcpCNdrFOGY/IobG4MUPo5sxy/78/+V97Bx+wjBY0BO
K0f3Tm77blj/9uwzUgo4S14f8AyCuVEHd+sR9pL2emCy83s9OzWvaPtbw/n8OhGNzpdOoTG8P7h6
rG1IebojtkdCo4MZSKjCbXEfShSwwhHZW993XQZjcBX7ZiK2IrhxiH87zERcwvVoALiAcRXSWzwU
Ay0qiNlqLzVIX7MdnDpS80psxKqpEJ1+O26ideLvKcmsCD5GgjOIQCttazf+eTAxGWvuXzjA/Nx9
BnLA5ch4MzlfJJ+YTOtde4caUYIHdBwipEeA247926yPXkJonY4c2bgbtfl/ZZeAJIp5KzsHpRSK
GDGYQ5BCzMOIgc1IAoWY5o8ystMguHnPKX5QD/s61bw+6SyHCre7AW48HDMQrQ+yYcIfJMHrX+bt
ThZYuTkH/mH/4+L8y3+b9yNSzgM+D5RzE7kD6iiIegf1L7l1YOaYSbVLypE/63r9cMx8E8jj4bL4
cwN/Nv+gQg2iQR3EODsRMk7/ONSDmJJOLLUJRPB2r6TmqxCVeSGnUrx80erLfwOoUnFCGB35Hc04
HxIioPaGPZ0CDrM4B7tiNY+6R7pSsIyvmOoba8VdL3GFZgwn9iEMGf3LMzVi4A2cXgkXuGcjraT4
HJBdw84xbFZYghhaAOPqhzkz3IpCtZ4YX8quUswgB1ySckZzA+wonqzlDDDU+tl4IcctegaG/WYU
wKUJquQTldZ1gtUxPTSu6AvBZk+TC96leQeJnQFqqsxMOOu/Bcq9t0kXOhgLB9wARHENcka3iAm8
m3UbSw/bzq1uXHuP3YAa3Lps3sljenenVxup2Vz1Wssrs+ekF2lxuVTOrng8os/Fr7KX1MKsxhcG
VhoyZbR9qNNf3mt5Hre8avT1niYiMRoG3BTYOkRXj0+tFuAYguOslZ9NzguQSdVTjdf4AR3msyHm
xS1WT3fg0Xg7Dw5qA1fUqbq8z71mPH8tc3yD65B27WfSVSJLsTQT/1gx33hG0IpwnlWNbceB5ruy
I8RxFMAWzWgAzHyhqSpWqocxFPsGthewSky2nRgYCAttzJra5t5IeCpuBwIziWf9ePIs7nbiBFRH
PfZUniZ8tjL3gP0BQs0DBTJEVLwQQYDFx+zGgkaxVOOi2IslsACZSG5cdrgEGYSYpX8EGmLK95eN
cqHuifPOh+f23iIABqjqg/+Fr0SoaT3QK1Y2mXXGCUCN5FCaZhHbS7nAuXQZ36cs13u8E0M0GZD/
S6mlaMBhSwBDySTLcHNDrGuxJ8TcekLWxtIkg4GpszhunJZzgYwz+9nbBv4HoBnTr1OY0sYAZOFk
hkcO/itfQH6sePFEtW1QQph6lma3HPpU2mNqWKDEFPwm5xBD5RNPv//9B6wAbxDOA7IMZq35C9UU
vHJM+vK3U0l2VUqv6312aPJM7R/19790X6Z1EE1oyZfE45Yo48RFHbeDeWd82oLJ8RF7DgPXi63S
BT9m9Qx/7fXyssBXC1zgzRaHX6EkNYvPSHZQY0U2WUiV5BIKUj0cHmBwMHmW2X1DwY62PJv+9Wf8
3F+HCCRG1OgjSRuR0uD016WDxLt9xn34oFW7sJtQBeLVc+fXt00b7s/stegciwR9n3IRV9cseVv1
otyi6BxnUQ7Rhty3FggeR4V4oMqo/smbiO3n8O3IdEPe6yNdE7pwlfN6RyP67/w+GTtie3Yv0HOJ
U/7NRNUk1puPoEetupHhh6hzPsNNL5By/9/ZvLnO7jMFERBKsCANAGz7IY6dzNlVFDytBRdw3Xd2
3RAEr06o5oUZ1wnOImigluIEoOElBTZx3bNg/GgSOSmEZtLJcYmplsDfNgOGi9mZ4gNx9VJHzCSx
d+EIZxQn1sXgRrCUAO08oh1hswJzwiyQQQ6uHmtGy5RiH45QFAyqFHz3ynqTvdDC7yQSk1kxle3N
F9jNtY5c1NuW0agc8ZSH4x0ODc4rebnNqBnJnQFL+7GFmVdIE+b9FmBdeVoSgdbCdKYj0ljQ26sx
r4KgbUd43HVtkBC+q3VoGrixMD9nmfsmikOLeuuKFdJBfssh0elYLf5Br6H4sL3AV19OL7cfkEUV
l0UsU4ASfbgc1dQh1uGOVjXpJ2+w6gcc7v5unGCtIeMB9KVjH6u/agnxmy6J3QUmNnWgRB9kwazf
Qpm5PGgdIrrVv17PltAHQFT8JgRTe5bWa4hxp/FmkPUUdI1LaEIos8v9HMof1DutpCZ0ip8T9ZCe
waprcYAFR4bVdzSeTE5wXWdqmEaPn8Wd68uBcTUf04tdx958Hq1tAWGYSST8LCqc0/YUgWR9bHi5
oGTFilI2mM7ZzWufjl00ymevAns7SzKn1uBwIcHop22+AJkSTA4baqYsHax+8D1v96EER4ENstlg
ySfS07vXmnYBQ8+gaC+LZqQkTY2BAXY/7FNdINf1N8dRo/IuSxVu1tNYLkufzGSYquw3oK/jMzRX
NZSR5Fx2sZ/pDsGv1XgAdgcLDSsMnC32vRX/8qvi//Ki77hedeCHdcaAnsiPJowmOhY4EJYoh3OP
PVVPHmE31n1BWG67cimpFLmf08H+9vchDPsxEUUZ1KF+m8nTj0a67ZAW0h1j7ki8DdP0RQVDzWTi
vlqw4cD/cYhMxFMLKT8tsr3bSRWMLqJYiFdyi+O1maDqgp1tMVvPzQldYzoauBVRW2Y6+U+4MUBY
h+eDwwv2XExrUQCN4YY7O7QfZE5dKPL5yxK8jNnWMz6HNbpk4xHcned1tHmicIUHGmLFOIjf8aMz
VaSpKZEwuD7SE7fFzDK3fjuRLrTFEoJpDuZcEMqROOHiWzDKT0ZN7TQlgO0t2lDUzFDSztoUk3Lk
wUPDdpMm+c6BqHJqAjItZesnH48+WUY4n+VLvBgIpSH+A1Y/XXPPfMe3hCL0iS6Ck2tAXlj6Ygng
X6rQ8DJOMQooW0w2fz53bMlUMpcECpzWh3c7du9tWwIThhFl1ZazWXatAqP2vRyxzzCzcbkYjz5n
g64yS7oraZwLj0rWmKULqHMk61w5yBF2iatytd4Mjl146PvNjoZyyTAuGQ+CNyX0fjN6xtJuPCCJ
vEnZ1hxtuPOJgoAsz5XCEBi6NSIBhA9LeHPdcFaOpK6WOp4YEKrnXyhc+j6QH8OwCz40hd8zzqV5
XSCXj7H/xAOOnpj1ZVTTtpHDueducLcwuKZSr6wxHQJHDCI00ZJcYmXPb3g7XwTQHJ4UDRY7zFMS
S07OAf7MvziWWXcoREBUKfT6OCklOMWJs5VtHHAW3Muuz7wWaMNE9vdgcmv7L6gM89m5kJdjEnIY
v9jTsgCmj/UeP5mrmgWjBDYzCAfSPPCx0Ujz2Q0GUGf7MXoxmZpQiGz4Nurh2zF+sGPR9drMD5G4
n3ge8Bo4Q+1T1ekZTkplPiSgDdGFpUSzNoWTFFsMhDCWeod1l5EJEqEpAanyxMGN8mZMOxFB+F/O
O7b5P1iXzARZviDaQPCRYscx3aIZPV5GZFeLF5S6Y41e3ZKczpkzKnrG6I74TlgEskgd3z2QIdXf
7Kki+CvO23fY0pMsuIxbbFMJdRh7r8rZtWrrNJiMeWVruL/M94qz7OOQca6/zQKXA06xVZZozit6
RSzQPs6TNjKgWC7RjxGVXPEiyCbO7BZA0Exaa75KTNmC3X0Cr6kFNaJCxFH2hw1dsGLQWB4+S7mN
MvXDoBltnnfgu7dPjnKe1QxQ38Z92cLTuePfr6BEgzc2AO0lKVA6KQsGo7P/JCOzmZqHaFq4lyqS
Qb9FN6VcvV5MqheDP9JM8br+hMyRtTYH+EsxqhSv58MnwbdVYzQCkZmkFpjP/Zwn6YbzEGIv2fRf
+44BLzdq289kvubBLmIZWuh20GJS9OMk4bA43injtxUpnxAHBrVJEox5AtaBr40KgKMZeywlvkHg
30e3uEqiK6fJv/EK1enyeTLdX7LvCA8WAi/V0SybgCa9CSKmF6RzfF2dpKNO+XZcsgdQpMXSFGMm
hbwt1GJFcHEGCCsMbcfUsgQ8+zKzYlJLSVNUPq3cZSvDMb3wGBZYP7yTr3ZVG9t1l6zvDjfQHDBO
FF4XpOoq2r6Geh/jsHW6ynACecxeQ3o8UphdrszQrshb2ZZ0LbQ9L3xlaP3ax5Tc9ApbX9EJpz9s
Vqe9pXeEft73w0rjBIDKUplz5uox/GAmevgr9DWXfc4ecilVRwuo0k8LztP44PIQSBf8DA83hfrs
QAwj8qDw4QKNzngsWPjiDV2JDDQjTzpnh8cr57ksR0wDLM0bHNGJn73frMR/nl0YqFmai9zBRo2E
OHlwPgZFkstV3v/cZ+5RbkEuLHIbEVkPI7RAPss/yggYtfvZcrMHisUUbEhhSPkzKz4GxkSc8hae
r5gB+X667qxfuF4abAY4rHNSsbaEa8WelxqbMmqZJ22IhraxXq+keSza/zA77WxsiifFDgChtsJq
ygiB268NOQ8E+J2GGDxSOYJWXJ1x4iffNVvg59/pM9tx/LF5b8afv/Fn+JM8uLPR9K3e1xiNH8l7
PFgAc5k1z1vhNQs4skxF2GmLsB8OFiz+QnUfF/kNCM2PyTca3ExOxlvb64tbQwlUQrsH5DzkSXnb
rAcAAKRRGdYBDx8Sn4LZJn0wINZ9C3JamVMFvhRNbHCOo0B/GHN7vYYLHn9eTsK17hKqAdl1qWyW
QsrG1ViBxxbh9Onu94lPlO0UTSUnzo7NoU9dHsfKHD8MznUcu+sRx2lDZwsLMicNxeClwPDj2io8
5my4KGFi43woKOAwp5zpWDz/A/nzYZf8QgLC9y1U9MBrD2jC1DvKGIupOz3yXYT+m/4ZZFWo06sG
dAzSjUQ9wD+WWdDj6j5K6wI3SK6ostLeAdwcUDMEo8e6tEZfsyPKICYWP+ec1IAeiGgjpGkMNpAx
X2Ld6BxBeOWDtmDQMVSZfrF+Hz6tNh/tLpXRA22cSj65jYqQBynAqE7FE2Ofsbuu3kqGWN/sMO69
WJ+v3WlCpWTOOGzzRb4+Ay6Y/hTZpb/vAgsb6nhJhBBKGWOrv4YROU7ZnVXLlJlwpw/bXXQuQWrS
E6Usm0CKtgbVToKsf0UEqUcg6jN096Rvve/xuluCPkhRvWccxc4DuAe1182/xg+VPSqOCOw80idS
JLNfASnpZUjDhf8dylnAdjYhQ5yAWbhu6vDr47oesh2ukSgaPc08Ra5NpmoiGbMcIHQcMoKg3Uvd
R49YP8OXISQIFF/KSABgbTJjwco5rCf+LgspP7nj4q1+WsPxppIwvtGYe7Bj0kK8lXS71Cstg/Mf
5E3Kno74jl2RoHC1qEhwGOtSlBkidn+w0XLTQCl6RnY7snB61IIg7+l7qzT8VNYg/bOvHqnXMP35
nw4N3TkCRuZl6TzO1lgi5iEDC8WPjI+Oo09xmWMBwvoxvkfwx9v3XxNIWHfPBP9k8NHFjf+629+9
fRfAfXSFyzok4Jm57otEBOYiJLdTPzQKcakYbKz3VPopzEkGUJJbzc2AFocJoDj+/gaRslmXuvvc
fhiLtLfzipA3hhkRZaZ7ZrYzloQ0wedOIWdXIPosSIVHfdipIBboludVpsyFh/Y8wGLqAJfjam+3
TJ2B82csXrM6pmNeG7GY3Vut7QP+RLYvUtBWxu5cA2tSfm3wvFYnaGwZndVh2BMvg4fh9D0nUZLk
ukz/DiraFPTzpyn3VfMkc+RKBWuADCWi9Hh6AKBZ2zqw7X08TNMIsjC7FOhu72y9zRxMcP1etKzb
3xdjZPjp9oAEKbPqmRBpXwocP8bGbXOqcsB9Z3zg/BEzQbdeOIpG63OHB5iVc0owD7TycMus9Wf2
3ag69ictQgrxViR2CqYEAm8isNo0XvAO93sKEp7QWRG+3OR2QBdsjnVHGRN64tAJkLqnWaMVdMib
h59HP/6Gl/n/SDqvZVWxKIp+kVUCovjKJqMIYn6xDEfABGICv77Hvl1dXXW77wmKO6w11wzHsENB
RXlGgBPHhza6WzO6CqBbWXXeU87eCcrexkIuscV2WHxGmTfEOwevPbEHVEcW08rLa+rfEly8Cw+c
gygBpPoS94a6miCR/9dgkUACqXSCdwEOeDk+I6GsX3mNzZGIRTiFzHZNlNw0DJCn1hRGf2D7xHXe
pDkjNW/+L2LAapaAgFSqdPlX6/v3HMPd44ZzuIfQ0opCztK5Wy9BCWC3xdd1bVOHk+iEgumJvsax
EcxII2K+jjdQIfHjH2zcGCPRH8kxPaX2JdxszrGcCa2ajqMdBmaGOxTP/KBjE0b7iCUO8ldG1YOH
JzNO0JXKwQ4j9JLRkuhjhcXA9OPn639pQZr4YgBuboZMm2nDpQMOXa2RACs1yO1xvp7GD+kQNe2e
3S5uUpnZB3JmFvbgdW5jiA4kflwwO+eDpeGjJ8rGsUHbA+GzdFirlj4w73CAJqyBicM1T/vIyI1+
O2MooC9v9nm1zcSPUlDDoBoQpUeeXw9qISPasvEU3Wv/ZsWG2SuPD5dBiLK4aG/KMT+i+OMFwYOD
K4ktHd0ACaQ/D1glw8EPu3JaTixkW/pJ6gCmcnv6IY0dM2Ogp3B15o4K45gICz/v4kAohkNBT8Jj
5yhBHgBryn6PwEph75OKFxXnqF3fIfZyskgrAFBYXK9yHhQcEvbcUpH9rux4oYaSiA37gFfaiaZu
zyI2BO7P8PSvprWHjHdm58V9sXyvoKQgWbNritp/fT1KQQxhyBDNwZIF3pc/58uFOCFulWDkoblS
3c9hxSgZWEymVORUIG0DhPfjQKaD3fNcWPo+Q5PptNhMfXqpPkQXXQFfxvyiy6NHVw8++4CubCza
QkyuB1xs2VjKvqTlpLZ44NrwoSITmnQin05BxIBRlliLU34a6ZV8Ef7Ao8LwS3R2uBbSN/08Wl/Q
Z37N/ryn2wUSXMJfnVICKiKWAyTAgLCl/1dCOa3s2fuW8wtlHWcEOAy9n5zMiGfH+56BAn6Ruxwm
/QkhBwwTGMVg6oo4cSoDN58YhMBS5DOf9jETl84HNij1uiVUTk5fRu/VsLGXv4CQRW5qAE8iucxO
QhJZ/XQC2hNx46gj384OEK/2cCvyqsaCFUmZ/bSX65qRhP9dvU4qPvIkBl4HDLfl4m+WN8ps7sd/
1mVEK+eMuAeQqkizE7bSmPO1ApdHQSminYS+mP8TYksefT8EUP835cVK/iBhdMIo0iC68YfSgiF7
h903oFsUTDwuL2/N27ifyHGjepPFzVIdoraraETuN5Mhse1eFOvW9+K6JZ2GUrKWfLHSktkhD4bx
lCHD3/xAUGIy4lu5iexOI2cB8LPOSwCUXwT7k1lI19HgAK5tfOahkv4xosPKTuiSLawkxTe8vFz9
HqvPAALxC4bX42n3O45aJdfbn+JeqMD7XtZi6vE2EM2KgpcJY/xq5ezG3xi8uLN4foWKxzu5dKz0
59ub/m3ldOVDRghwKjALCH4Of4CwRfr1IWehxG8GDu7xQ5uxfXuiDu+OMenwTarZ5QepKSYe8eAR
Hi58vOpKOX2t+m6LaFjADjUszQCwpJui2Tr1I4QQL2wU5YNmDNRDu6+MNYzvgRPolq4OLoosUBMQ
ohbU0R1qDIz88X1XxEhzDWZIf9n8X89CspLkt515F/DamUTSbsqZL0cUXUA2hrdWDy0N9ME7AFF3
/eVHjAbJ6Efpa36uVtxyuOMUfl2Sv1pYceHXtvom3ARxFnQuvuh1ZRoOU1nyQeMRPIOGWkI7+90V
rDCgrtK0qVjvi/WXxQwddsjK7qdLjq8DYDXAADfzFfooRWYsab80Wj5/HjF7pDrtjpig3Pz3lv5y
9G7Cf1/Wxi7RAmfZy5EuO1zseCWzNVQ+3tNvyQHgn/cGbfsIRNbj5zXmA8uX+FMJ1tkgWfKd0FC6
rNT4ewAbJtARVTjCCkUg/wc2H6vLwjnrVjVGM2CiPFbZeVyBV7olCznwsuLdIhI1+6vfQ7K4htTk
R2pe/BcGp5xa2lVh2eNpW5i06uhNIXB/zLWGzI78NipqKV0Yfi3wZAptDBzGRnrJrfom67edagk4
cvCDwxTbOzToLQRkHAz+vmZbWr2tODF0FO1ezN9HyMXv2FDN+TvOVth1inPSsW6T05Ba2Uw/GHfj
fYAHGH54sAf0tLKo2j+QwZ7BGAbbRE58gIdoF80nGDpRhN+uwMdAKha+dFtO4/N3ip8LCQuVwb7h
at4MsHUxV/rEgB4mteHMiHIOYmBDciu19VFjQO8T0psnlGtXjtRrnNs95Fk4rLvN39nuhic8NiCK
9XB0COpk94q2pCUUIpP9S1+K0DUWBZqOKdzMh/gZYt3stodhC4eHIhiQA2nhj+LVcNL0eP47nYPv
EnHWYH3x8fVEPA3WlHHVQGvxf7CQyui8hj+3pR3UZQOPZ3UN+rXj3JC607EigVXECXc7e9K1/6zn
j8bOrX09cxurk1vSQLmPedH0OQU2J5ibqqK82GWG34a0TOGeBl/kggUTVagV+32h7aVjPhkrF8H1
XuL7TglG6SvJy7cRzdL6cpRmrUN3nUesSgAdJuhIWJJgbjOoYDFEGBPUZjkbDZNPTfRP92Fp8MK5
QYhWA7saT3nNChRrG0EQz4ZNCFqpi78avRrwHNeq0Lh5JKHA58PEY4k0IhBNUEpeWU0ai4Pcg3mQ
JIJcsM0CHXUJ0P2aFMPUdVRxzT85NDf2ft9H8UQhTKnHiDk3MPqwvx+bWnk2IzLnPR18xH7gfNJf
6Dee/0ep8vdH5pmJc9TfTJ0P9pLB8ZvJYITD03FtIN5IzHthAIPZtuOqNg9RdQ1GYONtPKUiml42
BSJ7K1fMfQeeHVAR3cKMsCeGFgsM0k4hviX/8ukGNBoUbp/ZzZs9XOK6ZxNaspUx5is7Ew0MVfbi
Q2oq5xLMyjk+SGd5uzs4plYzyfQu+uAIg4kcd35Gm80rnvh0opKfBTfD/8axvX3QmOR3O+LefmP3
ZK2/DkfCcEzHzmi6+Ze8cX+aqMqJXSXUk7GvGZNCerfGzie3uRewoLKnf1pXxLW91lpmvgybpAhd
1RBMxdsZhyCJN0DZVCzw/k4ORH3bGuAIh1andfLZAEBDf7s0XToeOf4KkfhCWh1qEutg9tIycb2A
cNAz66vNy3fqeL8lygsNB/aOa1rhCOcpPhLzDiGMwSsUTAKLTcKMMRarWLKf2qWteMHypKiSZT6W
q4wJy0B+oFw4GOGBzsmV0gXREJ8SsQs+bPQO1Kiz7meGuGMb3tnURzovA39TWowXyk94O+hk9amS
ram0mn0WFESS0/ADEdzmDRULcRmMI9kw2Zrx47ugT4RAXV3GX0w2/nTp+wCiFysKLk7D4wEbXwjh
eXjgaJcVn7y5KEJwW5Cxd9+L8ysoBiUt2exjtWK77dvuj/oW1RFC7b7MBOQ34pjmHKS3X0+zhipk
FFUDpr8uXWrvTTG695xC9Aouut4RevqHKVN/NGB+KuoBUdztmuukmV4EPxTCQKQOFr/B+gXteijA
x3F584qveNDiv7Whya7EhkW6vA2nF9Xx1a8JAvAK248HGgweSrWOWRjdC1N4xgkVVy+NC8gvDj0C
o/3DpxaxMcMMUzDAPLjVnvJ/RtJzM70NbDjJX6bhDFqo6TPDllzMMTqt3EGsHv/wwujMuYYS4PD1
Wd67rqzZqL5+JM1oESWOPLGeLowZEBkOM8iI5k+h0uX93swYHdn6Mhuh54j/7ksEUEsgDvQvrFrJ
T9S7fPe/4w/l0YXJjTWF05qn2IVdgH0ZeTWQ5jjcqY3PlU1xokypR7fe9iOp/j8yaO7WYSj0c4Jv
cen8gRe6Te38XyeYNQlJ0Keu2E7zU6gA4hu/V15Cm99suHxUsPjcqyHxxhkzBXreTvSSOq3Pedaj
u6XZ9ql9eI/+S3p4/WkayYS9DrOYf/MH6ID+tDBkqiadc8lBeNe8v6wU7rtxe/0RXMZ7QLxuwRXD
MJ7k2JCCfoq864+BfWPq0gK6YXZdsXQ6WFUCQKCGkasEOQGfE7kJ3nbruIOBAFDjQ7C/sN2a9E0C
8BteSylbOcoiZY2PSAthtveWRJfhCYfq9+jm41W9WOLXYq+jyxH8T7SziFp+lC+ICGnF8g0/hA5T
1JSdEtYndZASVd41bGaf+2TdnMj+wW8r3spYieltPjXdQ9kBv7MHUJEkwqtylGH4UqGQ7Tk4edmA
Repe2theyQ9BtzlQQ/TO/3zOT/c/lLeITyGJP8xEwEwziZU42GaAAqDmL7+M7EwlBtz9ii2olCdx
p3vyGWt/SNLjaBhEDx141K6m8HmUcY5IOvX4Ps8gQMB5gEp+YQLkm4of/kRSVAWYG+UIxj3UB9H6
0ab0MKrzmLHjMgldZXg0meUEyB/cfPdJQVWY0todaliRi03mAQOTMm39uN+w3iY6I8kRz9Ov08mm
EO24qP+4WGlqj7HrkySC4eiojaAo62QusBPwCbQnWxhYIaSmLJETvtcd6cJWrjEpK4X7zTbIaMrl
CAh+I4Ix3qT5zOgF8BZ8SfIUuSa0FbMJXNM3TR9zZrIW8HCbkVNGOw5HA77U0gc9jLdApHXIXrCL
2Kbki6A1AdpIkj6F/DIjKQR3F6n0i96jLmdXpAdVFakg8je4JSgMIWTtYePQlCNoOjAaoSUXODbS
q6+AuSn1dG7C95TZM/66ymqlEU2OcKJEwjw0yymkZQ0Lo4PxtWd4LGJ1h3mfwRMj+blrOhPoPviL
rzipGF8jJ/13jV5FirwpeXhv87NuJotwXL1dGXeaA0mYXMz8iWhEwIPN0GxVVyKslW6PQQdGG5XA
RmYsVJUqD+cVz9q/CXgttGvo/bq87JhZIn21cPzFopz/2+rOz4HxC7a+Az7LsWTxoYeyMRVzYpzI
toYpp2MbyfUPaUpsbgYwoNl5B0RNMMyenAt3/1JFBnWBYJkLxFfqHBW0ZQo4w6k4u2MZZinQDD2m
1UVCBVHAZ7073zHXK9lKX6clVRv4WSIbnJwzJgXNERzJcZmqk0T5P5WhuJn7SYsVMEFMaHrrtJp8
GdXOJswhMN+G/SRDhjmluAMlG312PUDeHd1zFxNHC0Xr07xp/zBJSVD4WF93iK4bGcAHgjfcoyu2
SRDw+7hm40YhZucH3suDpazvzh3W73M8zSd/2ALqjOBz67PkygVosTPK+2bWzh9/5FS/Jl30XhDZ
vqKBF9a3G2XO7Tb7EL3jlIoEUN+HV+UWmGPNNHc70TfnZ9SboPliWqGNu5+w+souCfI4NhBYRSgn
bcho5z26PD3J1+dg32ZkovZTsBmd6+nsZb4OV72LDrRcSSEsNXBOmjkXFVfVz9XYy/LkpMv8Wjil
dDbtN6U9ZGTxNOZP/PNJximvTq47BZQtUeHIibDO8AvVGv781sFkHeZqJ9it8ynadYpQl3ojlm5S
Rooky4p2hucx2zwZUUJDQfvoctbUiqeJKGP/HeTYHq18LbvJJljyLUAScI5oWXa9ESYQqbSOyBx9
TRHfOiKav8aBvoMHQpMekmKGgI1NS5FBxWT/QY6EpeVO+z52l65UhXHwIp8C83+ZpwzLgeNznwzB
IScY0tGuukPDafGA48zJbMr2IgGUOEM1RnvM8JS5KEQGlmSJe2QF80uinRbkC7tWbbjL/t+DQHIh
KQMMPcFpg4neE1SAMNUYFSpy4IWEglYX/0AwPEkrMd+Q5pzHlMt2ryKWWEh2X86jxMqAW8C7bn3j
FuA1yyED3PqmGKCI3JIX6EPu3j833czvy2QNRkcBHbm2Z1ESGKIp4maMHKndLhIJpyXPzXMOP1WD
raMXTqf0JOBydnGcJED5e7GNjscFTaCz9AKFisaHeZaVHRfl7Aa3X/NZek+rB/CBDmUM+qnmBxg2
rt5zf8S0wzcC7SfRYWhRElUhlUuXMMJ1VxeAqm3clwITyMo7IPHgnm7RiFh61L0TPJN2j4zemXox
aVGmfHiPzlESEXpotOTm1l/xW4uqrdwsLNO+ZhtbHzev7qTA9JlzC30LJEumVgm2loOb3SoW4UUQ
sO/2Zei/uv5rsDLa9AdEQM7nz7mik5jcr7aiW59Ns8FiR5/j/Lfujd40erPPUJxRbhuYOj7j54zy
mPPeVHH6R3sHAQkRbJfgDhAAQk1a4ADuTljL7McnpIab8xr30aUkc1UVcOwAn6oNdI2/BHK5dJrj
SyZnLzK4pXiGrMlz6b6AMhzwibsdfPtuNSQIg+2VYoQH1+Dlq6yFw5vhNKzml+Kx4/4+bi+sL1i3
NYYNOE2HanTomN6A+PZHSkI/eHtq79HPLo+PeD7segL2tV6Gl2Jql48P0p0a8jTiPZPfeDucvV1G
cYL49IZbjIBj1a+TbMjHIn4DzpoMrz/KoFg5B7DAnLpF5d5Ai5Y6D5khP7TNw8NyR7/TmgpnXSNU
7M4eDoKyWTQIQDzzaL38YPD5z2HsYRFMiHG9rNygRq+5xd2tFzOMu0+2iMMktmMMAXYC+tjLcXfl
oDAloHqOlkuUN1DoFnw16BB38HWnB2fvOfQQdq3gpxlm+lR5X/0ltBLN3NV9DqcGDhCkJajFpHTK
UCuKZlLG6Qg5oTcyTg530oerIUHsljYVY4l7Cy6GbgjhbozLCOD63emgAvFqnN+ERrHKtXCrYy7v
71xb1kZCOk/792Pw2EUH086B8uHVYTuACofC6GMy4dInGYpqc0gQuzXsOg8Pq6xsayUt5xYg4j+f
GB1OMjdrZwH9ViaFcNNxwdrjkGnoBmApXCmQas8zpuuNtemS+MIX4fhNc20pByby0um5c8C1ioku
N/6ZzrRAvfdLfn1XBzohS4jEbwGwMiv5o8gRvfzRFM/3HFg9wTCAauA6e+HBSqfNL6dypQo2MIl/
TyHFZbz1fXc82RhyKswkaiHJVHsnxynz9GT+Cd9XFiwYRA//cSgqp6wAhK39zebxtLLl4Vphenzx
iGSANsgJmslOeUb6UoEZNi4h0i9jMs0kmPIP8wE8SnVGQw3UDbR4mHEPWeClN9MNB7kI02rwix4l
KAiFwn/ofNk9fY/rDvxG+ZIRoPJb6cWhW3tndHlOu3mltytUSY7f7gkSGIfyyLlS56J6FG8toIJd
GJKTUM1q2OWzMqp8pEszpSaCzoc/Qk6EFigUtCNyKtg7FdxTEsLejzgzwuIRvqdd+GAvv9uxq3V3
kQ/d60zX7e9PfI73GHJLb47nuLFoOFwQghjWnbXxsBs/lzyN5ukqnX9pUjI7BY9f3pT+FBWNSOmj
RRp94ruKFXSI4/AF5RY0vspyYH7R4bIvC/DHZzrTMPu3BjpRvVfkVN5j88BQfRgNWotUxuslwTx7
zzLgBsMlHcRB0byeRvUnfkl7MNQRc6ofePHDB+L/BZfM/eFxKPsphU/xZhW11z0oAW7+xei5Bsfo
pkOIcHcrw9/MMxoauhxR7dEYjNSPZ/jDAREhH78mtYBUpEZOo85cXJAwt4TJSCzk3Iy4NRilIhxX
i7j/SeiP70sF7R9a7NDA3AAXC6AREnfGIMblalvYtIw0uADnX0kJ7480PaSU2T1Vs+iJ364koERd
Ys+EZS6lGC1uRi1R7Ie8mHbcwmZCpZiZwYDUogBr1JtZu7RIvhFeJvRmt7QO+qMqNEYYSMux8gsn
8qiXfmPoqojl22N9ThvQ3dzZHvEn66geYZevHxaJXlW7tzkMP8T5ZrF7IPvv2m0j+ZBM+y5M1i32
TclIZv5IgNc6IdmaA0beU99V8D0pQnYfgOHP22LnOWPWsvws98bZau/Tzwc74ODm/pZv3BF+7h07
4Xreedg0EWwSLBsk+ZJYOmTIAIyaQ9RcKZRZf6dTzXdP7c1WVs+dETRHGJ3E32irwVUo2yBX2f/l
tBfwVIGFAm5TyuNs00r1Qp3bRusDSg9nOm6u9N0RAVc9gCiMJmjW4a+axqFBTEk4tHMbdaCponAC
m+74V/Ic8lkzUVsLh+N+pOBtVjr9zLySbPbA6Hf5A94Fltxo8ZmUvnVd4Pn7XbzhgeJ6gpsYLHaQ
eiO8u1uwS6Pneo8wyOdXaotZJwx55Izxh87WJYJFZ3x0k3UR+0J50Fr+vAvKMkFiFLlt3TcgHYbz
m4thO1nCFrl/oh4O/yZQLLJpDo3t125L+ypd66gsv/MLdAC+vfJ8WNJd3epdLH5oh2k2D/wR5O9Q
6bttF0CeYgkUmEFyMOCY+jhq5vErKg+slZcNL5bTl22bJaA4dKXMMjdyZs0ep28h45JHwLgHw2zO
LFxj02IGKAOxpTNFQiAP4OuaTaRaxRQP5bHShG98fU/D8EH8Lzq6HhwR5R5QMfUwbuqa1fevzL0e
zVMCaP59zGGgqlSAmPFsqpTatjYYuifa3Z8o1J97lu7HnDAA4+Vts2Dy6ZqTGwwjHh8dIxRWFOzq
OWaqjxW8Q9KfBj5FuJvVlH7bj9/z5pnKl6kvt+9J7rxql/WOJf7PY+brAu9/+6KuXae+CGRND7YD
ijGI5wkPZ9AR9bqzukX6W6iGpTDM9e9Iv+W3PALYmw2WGPYZQIDPN8aLkk7mwSD5EqqfSY8XGEhe
2K5+Wo9dV01oCd8w5BlQaKL2S6jGhtXbYeHMgfgOhzwnxL1L7WeRu/eY37gIAd/P5HP8cRNt8hXz
Bn4eiAYoFDiDGDrXGXDH5BoOjAjvC+USfLe756qbWYybyeFSrfOuz2dMY9DialIRVQM5SjNffaf5
2V8ycJ7eZdZh7oBWDr3UpJ8ilmsPsopB9/cW+BDNrtNHbjPXUnTHWHF+FXaDzwkC/NFLd54f831s
/+U1MVuj9qZaQob0tdRRf4kjMjihr+L65Ra6XQWUk0/N6jlnMiFrq1lgsBx/w9b8JFXpGqtMwu0D
PoERU7XOGBy39CO0gPty8jxuYaGPaSaOCJXpSsj8Grj36aDPFn8tXkhzhmlD8CLzXWwhUHNc3jj/
8FvQCA8o5rcOwsxxCWvwFRQZDrNdZh+M5Zi9cXQvYc07KMA8ljcMyi+HekBjcQOip0x4uM0ezBYx
zPwCcZRY78vfdZnvZZAdZe55kS/fX1BB4s8vWXi1e6AdXh1kx3PYWUNqZouBTaO92x/T75Ker0Mx
/TtRoy+5fksbl+xRif4KIS8Gm/HtYu9Z/hAlAH/bA7OxC4fgMOqS7Kb/P6EEyB5adN632oPIiciw
8NsJxJcP9gY7FDkTSXGGmXuqFo092DFf1gZWhxEuLQKlJO95ADsG/lIddo+MZNqnzSwzckUfEp5X
czLFV6oB/INx4iqgR0ooEGcLNn7/yGC3i/1UMTtPc+8cdf7qk/pD1Npso7MyVp2KeqpP93Ehi/GH
Ir8HgwAGJGbxOMXYr1WF+vs0V0nMMU85hilASRYhiIxLF5dj9nPaq1OffbU3JSDOcAetXWE8tOWW
X9Q7DkEGtL3J4zYZjkFAoVaCBpDzAbhGqDho+mYLDE6OpXVtrcYQj4/5JDxZde+q+3qIeYGQwb3F
Wwh9pJ1txe+43XSe9gamu9Weem6JfbnQVqr06XiR3Bp9Te7oBw0/fomPSnRGw7gaN+7leLflI8KA
kEERD2qc0RUiuqdi6U5YyW8ZHXDoP713ztCHCFD8L/AyiHB6NxkmM2jmfZazAgUEY2Gw1TuOkDig
og7pUjPjhemetrXLyrkmw3UD7I/Wtmem+voH7tYLMjbz6nXoz6kXuku1a3UPBr3TO+5xIZVyjd2c
fxqoVNqK9UCAYNcxmIl/f8q457DDspGGRdenYh7hZBvn47XHXorQS9zk2JZCB5rN8p027tfMltq6
dh4tHh3HN/YDok2qq/gm/agT93Aq7G59dXmmJlKcjFwLnP9ovr9QAyyd4e64tz8tIM6tuLKVicbm
0C1AwNmngImL+vBhvcAfxHeJjrdq3DdzLUaiX7M/3f4Njp2B/el4Oe5FML5Qs8J0+R2uufeETpgH
HxifWAm8lu/KL1bvCVbsnTt8BK8l3BwSxnAsPb6PnVNx5mQX7mWGZdGev3YQZv2MNOO/M6fcq9CE
tt4Q/T62VRYe5QOc8hFwfILHlrSPEcSGM2eb9BfX3RtmCqX5eo1eQL0fSS1pJx1wv8027q0Hc+30
iM/Y8S5oWXtUgHJawMkIoYIkZo7apz2g/SwgiSxhr0gNPmNeFMUCJw8sl17uGz0OlsAjH7w28Km1
s0DazGFFGI0KKEwvJnZDe80rx0fMmPQmekB7qWTcSjztE+abRDgkGk0eMu2mB3KuBISiytDEcsQt
0PMMLsnxY6ZeHcX9RfXA/K7vHtyNVTbLpw880s351WuCxn7iHrLBvwAmkEVx1I3wc+7CxnKKJYms
luoZBFDJkAVsHz/JhTeD9bVZgKuv4FWYxUEXBXAgq03FZ6yZUu8yM/AYaF/GnHAN83Sm5ohsgXeI
PD2pqToripCpO1DNq2bHtBPFfYLqwTYj+R13D02syWjgcX393+klOl8zt+tNGw7jzuxbzHDQl5lK
9veSMK64j3vLOypuZTFcFAdjX2EJbD1lu8L1aHdhWRBooLq0+NXAyvw7ozlwssl21r+NeCMZ/VWP
O3j8wC1MXOaUUFQyRJPuAfFLRAFcLRxDlZdPtCXDUWgChI3WJ41HR0U6CFCcwxMxiSIIcaVO3qVZ
UwlCnd1n9p7+Z8sRfLi9BSELpDVI9eFCZRlfIU9d57d9E6tQc4NvMpwRBkBkLQjPreuouY3xU8FT
2b0Ew5ov8RvoQFKoY2X8xgdlwU8CzrLYDlXCHIXrVEu+I1Ck+IUfvPlO8cwyuPXX8MNL7Amfq/fB
HkWVYWHn5gUc2oWTnN0kTQKoJ7vrNEIoA9L/NTs+tDM7+a1DNiR+PeD+MkEc5GAPmIrfbpqmJ/nk
3dMHmzz/o5lJmFZzy1ssxuEZp2RseJA5G+L4aEYJGtBueE2wvcsHDH54I6eCDMhzMJ8r9g42GALQ
3XvGO3tTofAoISmu71AJguFiHnAuJ/L0wC19fCSMjv88J2rp5eBRhhfsWst2lxqcr+/LdSFPvXa7
xk0x+3uQThEF73QeSBeA0cDl7h7FhxhmDwxJU9i39Y5hHRq/xVIRkp8XymxwDvc3JgRE4IXj2w7Z
1XsgVhYq6NWKzkR0p8fEGGAv2N3D8Xg+RXJxOLThx6QU1yDOrZeEhljAgYUji1J7vwjxs2u9NHOw
KcaRd+hRdY3gaoaLU7sHvoOGx79bmm0BZSYANoYpxGdCUeFmgGelvPuwLWSZrUdS87SrTMnUG276
4OmGVGvIh5Hb8qneGdh1Q1IYhLCwoSMerxoB44QLK31deI0BmwlwdDlvIvh/86300omqXQTqvWMN
aDgLShPIyDbe/HBcC8iFgJVCJlQEuc3KxwkuJeQi4kPhnzkecFP2uuCU8OCqaM3dPbrBhXjU3sgW
O+Ik1iOyde2XCJ53U7wGYp7ygVqJjp9VaOEbls5fP3P+/0yQ6t38USyYOjpbtTCDlkxEplNvdwkj
QFLFpE/fdxTpCxxpId1ILBR0nQuchsl8yhDAogygJ3Pm/iziYbjOaCE28uzcda0RbI7lq4VWqge4
HU9ZKI3L75ZPDxMzIhyln2Cbo5AJ1ugeKsbk6zUPPMNyj1+3IxQo2t1tRHMoqbY22YEsE+j4Lfaw
bPDR0Uuh8vPp9A/0IrxevR9CgOMi+C163NV1ADFtHszPeETbOG6gQwMp9piM8koF38jk/GkSOrtj
LbTeiRcPI2XMtWI24zmTA57dUxGsfS8zzJPYErwzfxw9YWl+ggrAE+FZWOmD59iaRXoKOoHcsG+f
d5YiI/Bebop34SiyWe6GN7843koBJcUejVmkvW7gkwqcMMwLgZXabv5hVd8qSwCIypn9zY8wl+yS
pclnJLzn0gsuB3F6QLu25XkARe2bhEmAGxpUoH8JlGSoMiemvnibHr9a7lorTU7HLumzyckTGgNj
wbOMklOJKXPKlJiH2b/7GCef+A90jx+Hnl88Hq5697JnKP9fhomlTAnC2Dm12IP89fJ4wkG4FneI
amBRAZ9nQq3CqdNSqHJy+hGnIaUmKSFyy1Qm3pS2eC14W+wtzknOG481ALUOtCYpK37H3V28OtRC
yZ1j0tgH5TrqQH1cLi+Gu+SECuZBUjgezsSeOCo+W+P+988m+bgAsuh43Xu0+jnMOhmT9pN8hge7
6iIa+yc26rudjvM/4Zq/ftrDSctYCDsdvJVi5CqLiSMHjdPXHhcQBszjTdhtxWqcFQJfPH0ytgho
Wm1u0/Hqc1hISzZ+LKZm5oefOpj8Gw4zV5XuwIit4Bv9PIDZu4v4ZbUpQdH5VVCrukHJ8IszunYq
qz/HKkBjHIMr9gOigkxVIBXpTg5nWQYpewwo1MLFSPUAjiyNyYy0uAbr+9jD+Dz+lnw2W+a5sGXF
teT8fwqPkrpjFtZR55qQq2HOZT6/Oaj1vwh0zF/Fzmg2LEbpF844krUi63IR9qOj8HYDEHQRsJmv
nB1i1zI0r0Ufy8qAIqdCO8PmfjHPxSU07e+D5HRKMsh8UA/S4OOKbM1ZYjaR3EJtmh3oDSZpzUYf
BJyrn+iDzBAPa7lKT0npWd4c7iegErFEll1FAkEvW79YBQpyAFMMdrvcG7C85dRHEp91TswGHIai
rqf7LAXVih4+FjEBPqa8JK69u81wQiJVj4cVbFf0BpFMLMGDgDnh+hIzrxxBNecEYJumAxp+5pXf
SSawTR6ZlHQHjj1bCBgcfAT/PgR0nPtzLzSMDd7JF0Y+ptI3A8rZ3CSiHhcK4LHFDq+GrG8rGDPz
otCOUqX8YLeSqwg9SQ6EpOcChE3pyELUxB3BAFRY1cQSPJrfg3n/hk3Ceo2zgQk7fd08HY7N0o22
B9gIdvH0IvtWIpZFk0v0A6SJMcH26uzFCDqtbaUVcuBLXc21UGbusm+6+Q2LYxvd6no0cvHtZBhz
b61/XGE74uDwrvNsgnMECDMHQYrDevSy10ATULC3DgwMJvgO84cGn8bJngmlInyyOdFHQJ9kYiXS
3PbCpsO3y38qV8xh6a5HnY0NFZ43KlgIpINxlSFyC1Alid15ynN2l0yU/CkCmhkqIYZN1NLMfEZK
MDrwi10SGgX78e8vvobcDAvbHeV7Jsn2ZxHlYUDzDOFlri8iJivBGvdxfGVtzjs7WFMaM1k648JG
CC5re72wugEG80fDluVGyIEw3mijyXhlhTj3nfC/ER7eS9KwIQypeTiVIJSfvBtn1MBdYq4cxxo0
rh8BPDapolAwrxHLw7N6Y35EwDNbVBQ4qef16W6l9FPyK8OBGb4zfp/1ptTxvCDAVjWgf1i0Lk5t
iSeEXG8sRJiogh2aJt6bfjCE0c7FdfqG1tYO1WjhIUEzAxs7KplOBGsVgIZ/vxNqj5fLoZzo/lFu
dPg4Z/NUCW+hHZOk9bAT8VjBXJTt/pjkbjimHSeA1zp+zRQ7NG4Cju3Fapv8HGfgOOPwujpavH0q
Qd5MGXqpTS3Ex8I+E9K9wrC5/fACpBvFgpNrTB7hFkZMth5wPKfF5HQsl0dZzkkh4Mo6nucJ7//S
impFzu59Zq2s0jtqVDVpIMRIugIjJF4sI3IF2MEWmRQ6VaBFMVia43CQm0ctxmIxS/HU8/Av54S4
zZrTcsmYMSYW9pw78ZLLhBo5ScJffJRvSbfQ7VEdnrZ8IHiIevOARUepO9gssUU2zA/8CBYwrzzi
HkvJpYiaHaX/l7s8PR0HFDlwtjyrdqwxKcPBOGzdRXgKMedcaBTc/y4SXmDLyuJvYD/UrDppUsWo
d86xOtRMuRgyhzVJ/BsXGUFf1JpeeKVA1EzdYql5J49hc/BYZxCzPna8bBIX16qo7+wQeDCZ9gQQ
uEI9FqATEmuBqJ4nYA9dWRlQattAYQbm0nySz+VRUGCI8D+SzmtJcSSIol9EBN68qkreIKGWMC8E
IIT3nq+fk8zO7sbuTHcjk5Xm5s2bLDNwUl67g51p3pmfi2hByOA0WhPsqfBgKpChkp1y2uujyNM3
xz+jz8MZeZijzkqP8gNzZpIw4IHNDmcZfxjdo9kbtfKozXiCSvyHl9MHZL8JlHh+YM/JUxryfALt
FVGPIhVFPoiZQGXEdJg4IOh6SaK06pf5jbYDHweUPxnp/OFwYCGicS+4OGxJhBpsPpJKjDNIH6jh
nf7Iur1jVnqd3IPrr9jRSP5DiwK+1Jr8qskp+liQoN9JTJETqc3CM4OWTXpcq9pxO7CXHOKdigPb
JJ2X9Vvi5jG6xL+PHaaL6lC23DGWVB6zFaqU9YhH8HF4CJyHaAwqNaYMZxh+wsApSzPNSg5i3sOo
IU4ix75CRT9+jXFmA1hYiv7uwFi2Ne6CVCfpuA6z/7assYiao8C0EUJBXYQ2tQe32hrg7CCUuK6N
tA4ZUhTNPBxCshlyUI4DktzAtgd0g+PY4NSMOTwO5z6hEs2eMyj9HsbE8mHHT7hqxQLOMSkTVZiE
sY3YgZit0J+FqEYDlwKLZJp7W1EFgQWY2cNdUc5xKE5jMKbngCFXqwcbythPukNZrSILbnoaywaN
C+wjoIX3ZYp5MHDn/Qa49QDoVrhen5BQIRTo55BBKljRotrHDLvEV5gFe46d741x9eZiXdpGQGTE
1mXTSeIDk/lsvFAekzkJ6i8eCnFXm7cT89Cfwt69G6bdpVbDM7W4Pb6RFCTPRZ/H/zDx/7ZeKn8+
xJi1lmP2rRhO4u1YzGNsurhmfcKXKIrZMYWYKitjx69XSYaA0VjZ2Aw82rUagiiCDhO0u4lnCj+R
pdcQuaUl9latmQVrw4kjIXJExqSqLA7QrYOnfQC+A9086OMmZ49VkpA/6gA1GqgUzFHDyQXoB5rD
FxJJgGjR8lZs/YUljzY6w1sbyMfM99I2uwOcGC7Di3AeYcVJs/zGWJ9lGMb4d1oy1m1GahdDgdio
yLAZPzBg2Bl/z3hyjl+2Nbjo2Azo5wJKMHPOWXRje3gu0csmy4A5CtHEwz7wUr6P5O8OTArHKf6c
o2HvyyCoWpHpeIgHph6vjKjHSeMe1wn1zpmhZNahUGPgl0Ufn8TebgeLwd35TTAcuNoVpWf/pv5q
QzF1/pQldugxUq/Mzh59jvNviYsuSR8kIjDMAyG9VkIRcMn4Z3I8GThmqTsgl0zmVOfpndRz73g8
Aqp2j2WfFHkZYYHtqQbXO1bR7mHyBSis88YZfM5AX8EG/FCEl3nw5OEd47gxLqWffwa3anaaquKA
Zp+unahM6d4hpLuxKGXKT41/7/rnCWUYo9WaYSETK1DM/GetOCk6Qe4LuiCFGItqij024sgMmoAg
RzN7hq1MxPg6dhB0npqdLQG+Kkt3fQ6uzIxS7PM/rEYpGmejQMaetGBrzGjozC54cwbRjNMwYeKH
cm7WZqc1xSP9VoPUFbOvS+K26lfnG+0dE3Al6ebgqNDnaCXBNmKw+y7/Z4LYGw4lrl9Ml6QeQBcl
8V0n6SFtO98vVB66QDP0HUtWOqrvFSYNq9RouFUsqIjgOaKGf83HYAFsv0KpjHndGDnVZ4K10Om3
QZErGitpz9n/q57J/WZc0FeTQfQ6WfJ5ksp6iI5NcvkRuf1pity+qJBVbHFWr+KCuVtkBmyo6lTs
DzQZKGwkjtTgCZqSc9hYO1K1rDW7D1aw3nnCT5vYjW8ri8pfgeotM4kPs6s2c1ZmFLchqNpJU2aQ
yK0IdWNMg0ldvHEkP5STDDBgBt0U6CTllSa1MVng60pF1IgJ4G5Pk+4kZw24VHkghIE6eY6XKH93
s9Htgexb4rBX6Zn2b5/gIdIx7TmJFbQo/Abx4lt2SW/OJWPaAe7PGjMsx1RqSkpSrojRRGGcSDjf
jtYqhOUTkoBCiKWcakfvuLLBf9UPDuVg0qZfq+pNe8dqKYTKMTlEikgewJ1LQOo3+3obTcP7yhk5
49T0dIVpOElKd4EbGWztDslYx8RKyZB6ukzr8xfKz20bkGplFV1GwNXD39sfqnmiAmseGA0BA4ME
b0aPGNzIvl3Anli3fKHDwjuthRgOnhooskL1Tk55nTyjDQXgBeaE/oa4QAEIsDB+3J1WknoOKDou
KXHw1K/RmVZwzmW3K0eCnal8yp4qserze11H9Oh2BdkGTUUO+vnjeltaNOhKKfj2axYxCoXu/uZK
pnfn0ojBU3EMH331juzC6/BD+UD2sSIfyHbA6B3Sq5VFx6yunWGWjFBl9Z6zYp7naqrbwdoK1jtr
mAKbVjwabJDxShBfOo4gxFPaHGzVEqraR7MTdwO9j4YYCgWU/My9bai+qMsuOcVbhehR2VG13q5M
3Kn66KtqVH4d/Va0OR6sGDSmjGfWdGOt1rO3eli30RYCE4Al7dV1uT6gZ3gbL5ru4sTmT/jGtQPG
j4oVaxwY2JrGzMmiEwPQ79LkBv9l5IM+5Opk2M0+PdBVzNqrrYPi69pIyNUB/raZYkIgK0/WSTCz
FpaJu+6El08Mm1smflaMvODEW5IoCx8R7Bh9GAYOAJgEHWf8mfSy8webk9Nv5CybY/ZpwpK1W9kx
kO5GQs84MfW4gyLNF7wYeBo/WIl3owZcG5UxzuE+2Xuk6q8znvS3O5zMvp+wcHpqtlC4Cndf9hOo
x0nv3kFew88qOi7bJfVCD9CTAU54wqjkPTSzDoDPO6Y3U4wxrQezGsi2rA5/3WELfu8WINoT4UDe
/+0pHoZXfbRq4T1q1g1edZ1t98GtSSP1s7Zp2CKMaEU/0iZbH9jE3GXXALrRPGyoUN6+RzF76uHJ
a3vnztfZhNxZtzI7NelG+R2PZcEQPO7u7EJtDyOmy0VgAnQvmMOkZwr84WwBdphtN6u6TjsHxMc6
VOgMmW+mIer2CwlG+bRqMAO45Rw1VHfk3UlwgJiJjTMsCMEainBFunb4OzXVuebW1PVodnBDCbKp
1713citfR8QbqQxQkHxsB72u+pIPMw1et88ojoXVt99B5MV7IpnwerCLmldN/gg4D1fhOruJDA7i
OG2mBTCU0y6Ak1ChkKrFq+ZddW+O+ubjNhJOD/aT9c+H9BwBGs0wHT76y3NCR7aua/jF+NUqSC7P
cWXrVnrRmpGucb1J8Odaiew1s54Or+RxX77v02ceFPIMVOm7Tda5kk5gk/Kwt3E7bFCqYTDfkLkm
Y5qudmT4MgNoHHpw26fIBsQtZjrWDBhI1jllhRb//z3pTjNkblNv+2+jMR8wb7bs0Dik7Q/cwHcy
Oy9AB7OvQffIwpCiqz8vaOZwX8I25CXYYH6v5VVMMm/4MSe15Dx2fkrfPbI00h9r0zQGDEgZq7ck
8wipbkjrq+kvcaSmoHA3zCE/XJBm+2oO34jopL8P5RKgF6GxIRRVUVt8sd9LvZ02bUK2IWEidCY5
nAQSDicMM2Uzj7ZsbNUSHhmLr6ZMuG1Jz0900hg16JJc0xilSWa+jQ0qKUtyxgGXDeFU7RuOTL4D
RJFNMjZMf034sUzp9Gm8Bsh2ION+gf4tBLfFen4are6accs7yr6Smj6YYEeCTAZTvwYkayYfjHbO
9K4mjzohPsaaNPilOTsGfnMcouZ9oSSyUH9405KVuTfS00voDiDoBsE4ooL5GF4WkbVdgVXsC1Rj
uz6G0S9jiLxnsEobFTRXtrEtmefh6Y0DKjRmAW0qCprjzDMqqJB4HiTfmIZkaO84XFJKIcuKqDIU
2v6Btc5uY2APZPTn72BiIaLTzvvi17XLzQyQeVwOvsiXQAwCOn5a0EWBiOWRuAPhynfUkOxSozYx
iC1ZDugagy/CO2yuGNgPGoJ+zPAcmTf6F6cMI1m2z9wyrOMt77gz2M9RlR3GlIF4KuEgvoZl6pnK
Xsquup8hrcIljA/uG6kDDi91swxMnB0qAlZgobtLFMaHpkltK7u22L9lBKj2MZ2lyb5q6uksjcAe
Y2+KVGZFn1gNKj295FFAhqZ8ogtCA6WrwIV+GNdKl0gn4LQQjkUcPySr8dDR5Y0v4sGg++LByF7s
Af3lmDcEWvhrJZL7eAqYZ2uXio6s7PZ06GOzhwBAG866MKArPpgymQc9MgPxO/a05G9WaHYnFKcF
+xfRV9KJitiZ9bJAs9b4dcfvaIdUMqOElwIcEE7WlySJM7vEUY1xKaAOnJEgCOQUakVzj+KXZiCI
gkszBY4UAl8khPQSOno3B2BrpPlznCDBlxGIp/2xNwPRKRlRSR2pbp5szGIJLcYWjMFTrqQLXnob
gqNzCoco7eT1ENXol/J9DRBusmKQlVogmoqGDcJQfz5qiXW1Q9FVNhuW1JSwgNhLmUD4J7TKYDpV
bUr5ADIFsjftgdKoTLEOjRV5gOvSSSv8LsMnxMleUSSkpSZb1EB4xza8F0m9pHcMFk+6nYLVfdhF
mtNuoaXgN5nCszRFP6/cAfoSZJMEkmTV8W9DOrdfhAsch/dGsusUwFYPk3Y+IoyCeHrPhA7d3nls
9GxXjKcNwT8YcaBDVvbGEq3jNAVPr0DdQwNDe3dkC7+IbjDuPcvg2Hz4xjOJOAG20baQ4+hRNiN+
9roDq7HfjBGwBTOZNiOqd3Kahj1cbwAajgN6BdG7vJvkKQvGltpCJgbIW8QyUyQm/wTjHMJTM0H6
vWhIyjSKARnQbx+8OV6ssTrOSYYyDiMnSlE5VoKEK1YKaEDQextjVYBRPU3/t8QSE55V4pimsLWG
UODULKWBJNhiAvQboSUQeUDfpsGugOWOFpARGwDLWQpAlzqeiiqJtANQiUiU50VPGgpbQ6ey63dt
az66BSuFZS56wa54MGxqUYwJM2ENLeGbhSx1FKF+JT+8VM2E+wHxTzVkwhAyCyvrD2wDjZmkxH8w
xtyJ0NtxxdHCiW/LWHOMx1P8xbt7zAXzcqS9PzOH0jK9GuO7QEyes1+m5Av4I2kQFhcmUozPgBrP
UR6t2GBx9puFCPAOwR1AEbGLBJhPEOv01E/BS53iMGclETr70M2CIfrR9Oh0vhomdNwiNZ7ulUmp
z8/3yObutmdGCFZCBrYHAi6gsYKzJUxRgtOkNsnPQRlPFmDR8pAxQIwwqoG8i4rYy1pCKaZwGlEr
jceyLo8VSyCLMRsAN3aFxBYXnbhMJC33Pq2MYX1k2jGrq2MC5ntIZGNewK8okeAngzKA0xYbNzAG
LPUaGKYxhudYCz02OgMc0GtFZXoUx3RAGI3lsQ/Jx+mIBOeqjYRibxveoIh/BxX1JroykXwfypAY
lFa0MP7oJfEkcRWEENeNj74xEICmJvs9HvYfMqTop7AHkskykrNALkXmT4ilRK0h79gILvjQ/cfE
CiDYI4cNwGeCeIu7OviUdg92M1Eph2zUcutJfrVyHKhHvLuI0h/+Qt5vccFHlipClpBRZUgUXqnL
lpaXY9o2UwH2dgjOKSOAeyTe4buLeGsn3OFy9mt1LIfbG0sCEP2PgO5/Zp9VnSOQTrLqO/TbzZgR
vYEtwCWRBfh2FZhkWjypq8MU+/CBJCxIIfwLeIvdYNEz2+5wjC/bAiJhUQicUZOImkyDWfiMUN7+
+8VPI3ztgaDhbLtEbvruLEVz3QeaGHsC8hJ53B5jh5pkDEwWlOlqZI5Dxu9kAuvwewjzcZNkWiKt
Z/0tES4zbfPiolVLX+WuWILMbtkC58jo686ip2rm8rQYrY4EF2pUySkZX0SDkz0ucQyEhmd0hJCT
eKlpUvuAE3Mu0HsFvTBJhmkWIKnzxuU3clr929Bh6QRe4qG5ZTkYrfgDYLDmJxBuR9CLCE7sV4Ap
krF7nrPBpgXAcAHzx3bMgL6LMsdUM/bvAmCOZxGdgnuYwlbhxMKd+egZ3iOgvUbMNgZdQD/2Kjmo
hGwk1YSk65+d4WXENFof7gB/k9bjaczfC1mAJ9s7V5gqYD+cQEXMOS92xgqdVVVrYF6EHzU2jgwu
n3iDH/r3wB+8N1w7nQmIcBR5WOf2atD1orWTv88GBACQEtTO1FkEb7YtGKcwktZ42IvFmD6dLyAs
QnJlDDZS+QNRskyFID9E9wBDN4nLlI3YORNEAFl0QzDrLR3YcwtXfWEKVMeNyYKFlzT57Kv/NFym
zaiCZ5wmoPqZNzWBJCPeBdZBqPcSwDd+pfQoGcjym+5/vF8pRjscB6Kag2MxzQUE18GyhVcHmwRg
IMmAZUVCkPES6SUPISYPidKyeI+92f30v5cEIpLVHvbgG8WXnhFDNKZciUhToM8oaZFiVkTsu5Lo
qtAX4C14tMGkh/ju+4jzYYXUxpBwyYt2Qxr8TH2dDSZlVDXq6cc8rcPaJwizIwtXSKcn4GAFlIWS
WtAnNAFS0Q+tWLwnyb08hzoY+IZlcnS2/Iv5jX16W/BIHPVDtUScCdJpJ0Kn6qi4ZOZ0aZOSGwEO
/kgyBF3uY4NYLctO2A+h2Hyw7JGdPvngD/WemNPTk/w6ImSd4CZXgXlfsF+u9sUitiOmEARD2lC2
iH0MkFuBg8tUOEg/4/68BBz3cAgxHZ3MFAVNkYEC4sTQxRYQyiAhxp17F6av/wbs4YrRxKVhD7UN
fxLSaKk7q5oB/kJ2Nu3btZYxJO5v2FlBZu115iumeBzRyN4i4gU5nCsh6iC93nRXdrxz7SGm487Z
oEVHghNuw27ETa7+KKfWpHmI0AyodCHkIKxmG5bb0CimL5i8XkBpx7YwBZohpHGeIFYHBp6jSHBb
KdYWgypAq/HX4DKoG4aDnmmv1yqWQOOAE2p5bRCp8STSGBZu0soqj6xid9QnaKmsBcEU1IqWv+jT
vQGIoN1h+gh6CoPTggIeb+yuppBwEbtZpxYB8CmSY3+niQjrdd0B6sr9zYoCixn+0WTOqD6Afn8O
CzoOcXvMD05q/8XAFuDg+BIKPWkZsexD8CEtaa/Q0MC1WTIExwZL+5laMzXGsBGig1Umt2EJEyDD
WYrlT1PZLAsjdxAvu3GDGpvXri8hM5VUrm2XlU8tk0rcHtMb/Olnz3ZIHmfdId2rXsxj1NnjjwZF
jmMyb2vZqUpNTxJUM4ag9Rg4xxjVOrTlKAYkJmbkFUyHmvHKpedPuS53wQ6HbwcrZ+BYgg51DcOA
GkVbA0G7AfxhFT89OzjmaAsRMXv2kPySmkmVjn/aKt/RszFyYoI80OVNU0HC1+x8qNvvUcsI1wHq
0p1FD4Euo5PSP7qPW/pVh1ZNeklkzPD49mccIwPSYBc6Nt0eHQLO5ot91zhKf+tuuoqBf1t6u/sR
sK5SmbRZyEXbnFL4fFASZt4+iiLIhj7ZaE2xN44yaIhLpye0QDbHHtImkjZKbyKMD0kRFEl/krT+
IO9ZCfQgP6StDn0JbtPbCvOT6RQ/+mOTT+5iBQefgPakzUjroKA4YVHNe9Gi+3FesHGP5j5NbVrs
ayMvegXYGzgcnRxaKDRVCCWSnixQt2mfwzrbpED07MbVCnh045s+lsFwTLClF+Io8GvpyBN2X4IH
JtCQ4CiBAvNDN1YKl04M7QyC/wy9bPzgYZFUbmQVESpd9dHJpXxUKLAzH0GsXMWBMbQ/srZ+HH+T
IU+achSqQdqc44eEyfECoMaL0nIhofWU/cZ8r6T9ZVL4+RUm1qhrM0bbAkdfxyO6gZw+gjP+9kp1
QyMLHr7HYw1elAhkT10r4xYgkCZfgpzqjI8kHjCY6BVULbgCNeLpxV3QDjKGXaF84wDpzhmCm6DR
M/i1drGxrUgy1pSnTn25E/ScBde+hxBWYV7+FeUxFA6Er0ev8kfVFWKWk0p5Uzp0w4G38Rn0OqBu
fbiQverCwEtq7meAwhy0lAmMYKk5O0F1cjGvNCATuBRoDiATymtvU3eDvd5g3sl+HUkkz3qqhBNH
82JD+79zNHKyTDaPsGqH8U2ArOkfBYY0C2UE+Ad7sAnHWM0u5XNl5hX28vVHFctPShoPxQpe+dZs
DvIT6Lp+Sy+ZBXtX/16xqRiKl58e30Z5XCYe9NCV1XgCtRol5Ngua1xe4DvqfZG6/cf7UilwcH2e
4uzXNLOAaaM94usQni5dSBCrqfGm/Vdtkmh1hMTELsYbgXos2jh0CY3LPKF/8Ptv4jBMOaCCKxg+
D+FqdYnKeGJ8H8gJa1w27i/EU44R+fMKX/q0jkwcyJOhssPr3bQgi4zx6AAsWGFiMIY+Z+VvZPsr
JAUGnT/5ywz5hvRMzrjSMLMHI/+NiZ3gyaJWhEJ9NYJhY2Qe7q2ZAm9R1RA76I5f6NR4Q1q+XSDf
sWdCrBHyRdhNGF6DD8/rYZMvah04AprBnDKDlIpkhdWzk5e6j9ZuDp04oZ2JU6FNyH3KH/CRCEpg
65AajI1sptjCsymveuuCwtx13s38m4kpLM4azb51AKkFVKAT6EQYPgC5PhRXCHBQaJvwnMmN2UcA
WsGegxebxW6aDj1BQeaXojP4COAK/M9E+CXQPeBKGPqj7ou7ZtXGHap2DtPa6BVTeIaqF7/ovXan
mkIUFIES+dFlqKBKqJvQPton1xDaqNf2612jWqeg3E42uhRXkvj5AwJ4zZqgTPH1bwOZz2N8sH8d
1wKZlb/ixW2RRt7Nwh6TmAzKdxYsnSLEs9mTMuRK6f6s4BlY4dAMMpqRpAw8apqmcFPeQByrxbnp
0wgCr8m7G2MmK9XrDEHUrYul0m3CXBXhCCsF3KIIWeneXXfcWodFoeTqK2u7084qbZysI2bI7bFa
kpZYSm4KFg+8f8CQ9px0Rt34yAtSmwxqetu9Wema9+yUPl/mmrTcei+vanNh5lOj1FDVNWbCkBL5
2F6LVoIFNft9CS6p9yikVhNU6LcmwqKyBVeqC9MgcwokBh6yOvCJxIO5hj/z0ONmakteyGjuVlhO
M5QuWfLW5JvQK0f/qb6BLpyRCdAXkj70mwNjAMdAEhjU0XFCwi1aALeaDBuqty1k+hL6HH1joUod
4CsqvPoVD/aI1xc/ezT09gR+9I6aIKo3IwMFukjpCGFtuQT2/QOzRTKNwhQgDizPbqY/VHE9QKtC
ZS+naLkNEDAJtndlHmGDERVInxgrIKH6mrxb+jAonhlgT7Dj0SfuTQgSgSKHfBVXYUC3fzgJdAlk
T5akKnQGgY2qsAaFHZ3hmtbhDgUzrcE9CZA8GHy9KGSJ3OcDGKkZFcWDiodTcZW+9Ql26ZVxtxz3
f9UIaZK9PBSSxQzj0ICmrOLXzWWXYwA42SG6C2EQAZ7DH1Fh3eObP0H2ts8JdV75oLfF/N8FR0BT
ziVgltu3gmFwPSn6t2eb4+Fsvftyu2Yk4cAUK2FEUkjjzMWnTI6gYeTTBY6a0Rke7Bn8CWSLR0cz
12idzPhhcYA7NroF3BwX4DO5Al918YGVY97tw8On6NANGoarl327u6ilYLNtqhti0aEvfIcqaFCD
kUMqunPTaNYoU1rsC4TNCxgIq5ZeaedNpxWrnh0HvJNzTz3u5ixa4450ne1a9ISN1cPc0TpiGPGo
q3raLih261T13zYg7SB9nHUGY2S47+h9l2VJ53wLhgMdEg9E6ZSx0OFu4jON4Y1FGU7cisAXo0GL
+uZ+kKKQzAkFVKpfZKCB5iibyhPAWEmk96KPhv4A2/d6tsktSXspoIDu5NHVVoxPgAh38pqMtPFh
UtxdhKAj2QjHKmVJjU58il2pZD1Cfp2NczsmNr0q5DvqsRnlCcIo6ssqjMBsSceqEm7YZHuGl2lI
Joq63cDd9v8A4UnoKeIHA4TghwDCF7g699wIlh/cOOOt0t05mBWkkYxHk7FsytUhh1xyEGZqymcG
fM51hylAhodr+aqWbVf7HTHu7guwiwcigKfg+yBqbUUmJxsMqOcBR4BabxZ+g0xpuPgUlBiiP8wO
urgleX+L7W1d581Om/pDgRlQ3B2dpZRWUneAtg3hFEujLkvOYfoNI4loaHhaT3U/+AgCPQ1Wyqru
2P37zh/LDQPUn8kfBRLLaBqiFAgqt7xZC/nRvA7aeQgY1t01eBvTeQLUoScPJATBEsHREAl5b9mk
wU23ily/p6jbq1TnbZhIV9MGco0AOqTE4lgw1lCmoCbw4vAoAYXi52gt6AYO6+7CHUh7h41sxvto
zL/GsUsMYTBUVfDGIvtkDM5DaU05EJPwETRfkJmIO5OYZI/w4nZ5Faw/5JphbgCRUDa2AOuSzlay
Cwq9AOR6QU5iKmAF2BRk2mRhDP0w/mGMMb/HIojGUT0QVijKg57HBEV5GTJ4Cv3DQ4uOXEAwQUEC
IelFN4gHEM7IdhCqtW1c5sqUPt3Vl1txa47LRaH6GJCMYkdAdumGrkQ2++aRYceuK7sla3/9Pypb
G5Y79MEsg5hBYj/hospk5F81BRR9rW6Ya9rJMOet8Z3ls4D03IZDZ8jPX96IwQrwRDgs5rQP/8o5
hlBeqTsalJfo5VgTFFVkD7HkkpQHInpDqlKPnELYOhnfiLg5BS9gSdJecYruNjmZX418+akKKNw0
uaKPoRPQEjLHZercfMbdwu0fK0HUyL95pCrFFKktgJkPQZDUkdUVkIyEJjAdlMRomlWHP14FuT/a
SORAHy/3e45/8YubRwoMqeYwqKtfI+8KSZtUnKK+/vWviqCO7mLmJye2fSHZvK9ppICg+toQcirM
TbhwZkehUN4nN9lC8Z8xRka1lTu+eSfnPaaEcgtYNJu0Oof049O52s8ELgc+mKQJc7wahlyvzkKp
Oo0SCR8Nj8MDud3mGJkSGAeij2e7CIxCfvc2LCV4A+kCtqCICz+0u8aM6BtccxVlmVNxHacZ0XvH
T/EpsFb944hmm3UhYN3mPFLPC+JhC0kNdXSo15ktcpK3BLb1cq9yWNdAEpwZ+js7vppUq/InNisy
uKzOmLMnQjPA1qWHiSLnnCS3hk3ws09eeSDMfXkFr+FR7YgTz+xpd4iep7hXvlEZGgTxXjhj3KNH
vFPF1NSrk5ZaVI4t3NVqCghkKilJH149JMmjTQcJSo5M25k9XJDxIGaKdWgrk/E9OgQUZpSqO2wv
UW2HXV6g1tQAWDNpQt7ZkPd0TZ8ADgFIuNWbsXedtRdju94nrx+T2NBphTW1Vd+4F8CiF7NZO7Mt
wBja4ExXl2sPYkksD2MfQvmSsUuukMZQXh1oEm4oj+U4u/Vp/wXw7wOb3g70FV48w04U36wPx2J3
ESQlK9SvpLjL876iowfNH6weQiNxjd2FEDaYiCqKLZq4lLItXVB9CIVBAFiQ/d6Uno68YkU7E3cF
wZZhJ6rAQ9N+GLDhHtRXNgC0id3PGL8F6Mx4yhT/W9brdSD+1m00B1HqZkulRfuzLK821T6oVU0V
dHp2MNsvfUYmSBIhhvDyeE+UqLziFbCpTAQA0wCTMZaASjhgZXJjppk4SNepPeRsMKhVgxZHepwC
66R0gdO0bfFt/OIgwgwqGDr4YerOPfH8R8fAfFbMDvOLFdPctqDQRe8vWfNDGEDndBNjV4qaeRy8
EKYCuzfg5Kk0OQ1zKLXwvRhR1EwcjX3Cd0nsriKixgdy7EQu4B7KoBF5dp2Q8KG6SBFooW2Ikifs
4IANCAHFGC1lWKTYXC5Togx2u3kvYBw+IrWP/8sF0QxzwEDMV1+wz6sN59MuV10ZKEpXfRwSwZJB
F5eKHPfRHchSt42+LssSglIKXe1kfZcUVtslebsUgs+IOiSg9GO60MHYk6vVxPid5BimKfoLjAuT
rKQvCSjHmSRsd6Y12IzknpdV7ivdvKT4Qi9kDI3dbA3okCpSK7BqplywHSO+4oXMx7jJFMkbf+05
9BKcpOA+NwebuyxyCIwPHvLL8BR+pW6dXJ6xiETeREPPOMHEJVH90enlk9GM47l9SxrtJK7SlgOV
JpANNy5Pgh/EREDI2BkXAftSBhgpSuqI0XteeyiEBhrfQwKQBGlk9WioYwDNtcVIC/eQ/OCatLyR
5gr/UU9vRiENUpZyKTw85s44JchGCxQnzK9H1ZBdi9SZCBUZJ3M3LNYQ80EYuM8eziWvT1r46gfG
i51ZH6OgAgV8b5snmvOMwEjnk+wePyK98Q7OntORU2fkv4N7ZBKD0AayBEVyb1eIEjQs1x59S0pS
6aTSuuUtkm56mTxFHE8KT0KCOr9NOsaGgx+djT/jPc4iGs8yU8dMjQANH24gf3B0H5wdWQlY8Bc2
kIdWOIcx07f66L8Skkc+nNwSmgDDziZfkySc66SAvaxTzxOS828SjfskSPsgXRM6/SeiFLxoEl5F
7ko/ivuEQA8RHryAkpCvDEcjvozVWgi7yseE/N8k9DXEf9gEJc+hBVCUsEFNF1ydPIii5EIyVrzB
X8umoNuMcTB5YAjFSYYUBgOBVobMtM5UlmEtsPByOiBifioB2gAc4HYcXZJm87DgrMBOKCHge3sn
IzWAvyXL1/gVRRm2L7mcfBkdmizC4GdSsdIc41kClVDyCIOQi8pSSoZsRpGNc+cSAhtUGPSXLJQ+
I730hW3j9XkdVFcFTyIn+tDwwl0TK4vixKwu3j2hFChLTM3RJE52AH7IsaM9xbmh9U0PE/XiHfyg
5l0vY8bPkO8O6daSkGuMuSiwAv4hQSlkTqnY4p45cDhcTACzhpWNW7454CBsvOIruQ52XfFQJBep
WcDMYHGFvFzqjAQQCMZGyB9+zJ7R9iTroGkUfdRmdgSfFlhT4C3pIRX5HtcsAy+8KeBpIy/FjRIQ
jxS1Kx7U/2nOE1NuV67tqu+C1llCYpGfguUV9QgFRE5duQGmFb/MLeXFF1iIaVRTrKHQZeLxU3lt
XHzhY7At9AWeFtLqycMU6rzMkfCOxTZTjjH2DvuEuyCJFxY8Zry2AZtBYLmvnoFotJY5GYxWtg/6
nFCfqBlOLEtU9Bm1ZdCNNyam84K/yVCRHJL/bw9DUxTFSerz9HF9WIrYjPASSPJ+1QMDaPx+Sg2s
cKfiC3jdPFU8SThh6UGouSfmleHCzIReIz+RLxMyEifCYkfxpD8JQybanCibyZ2TMIZyzfJP2O8Y
mr843qQPILaOHEB5jaOqzb/4D3/Exbbcqbo5axtWkAaR5zwlxETtc9atOevJLjw4eRry+HgKTJE9
cA9r++K03C5jWVHX7PKt8s1yeOXsS0QTc2PeWk40j5T/JB0Sh3LzCGKYgSSr3GqLiS6I8LRuPuxb
vcLipsXDiwC1wT7zvAXkLKbJmceH8bj4giOnIc/FNGXoA1cDTekLUiaBHnPCJWId8kt+qMRcgaep
KGjZcV6EJw5VBOboTLw5KZFQrVLCEyYl3wVTgd3sdFsEaKIglWA28/hvUEd89YsDA+CODUFMZtCp
qGDVXBy3kGJEPL6CCRMoL6l8CYwFPA2tZC+V20oSJEExZ+4YHyPPCQaUJIpwu+jUQOyEfATR3wRY
57Rf/K1dcF1Q3UxmPsQ3yxPD0zJjwOOWjzvyzPhoeTJyecQNrkSew17JFLwEGD5YHv3F76rTEPKl
vjn8XHIDrpc84vcboPS65a7Dm9+NpmaPAwWpnuf5W8/ewUZ+jxXz48MbyN6ZNVTe13YtbpsHglYz
PJkXNEplZO+jbubefZi1xdticIuDsSuB/38eQTyDRLMpCzc7jKG/OJhTKjJZxFlHQu3sruNrsP17
avnTmsXpE6lR2djyO4pVDtlj5xzdK5ruu+j49zHF+bzMo7uLGqP2VfzVR23dbnhBm+ZmSqLb4Z+7
PgZrF7SXI4o8vSpksFXOY1pyR+RstDnqikWtYuP5iL+u+mE+zLuue5V+3RPzl3DO+ZRfcsX1smvL
ddJ7e3hV+2Iiz8IDqHpNu+r5bxxPM2GYi9BVVXR3JgI9y10d6/yLQXubRWYc1T4a4ixkp8nBzVpz
5veZcONncqMm8qyPNY8TW59YTWXhiuQJyB/Jc73jX68MrdJGMHMCJX/8RX6VG/5/lfKk68nvvaSS
P7bxqOJT16742bv1UJKpcnZbejVv6V6wxqzWoTwQ6bvcyVUKaVhgggUHn30/v9dJMoIvliWTN5IY
jNCemh18YZ1Wt9mKH0ad5MSfwtFsQUJ1e+4+lGO5so5Y0YpsBe1gLeHMZ8Law3RhYehCAgFvhw4M
/oqTzmHFePmHD6FF13LFQBtxM1rbfIoWV12PJCduIKSOCV55DJSB3OLNFL9/MffBx7vxBqseg9SQ
1/LnLxRMk7p3dOsISR7dJ7qwKF8vUHPLPyavqMF6xbqaT1B6nZN18Prytv21uokQhN8N3QW4p5sN
x6tCL71n7mzhaUO6otUNF3fe5/GL6q0sVELodj4nUvxAjhV4iKA5fM0Em9aWxh3gBghZNDWYcUAt
h//McBnicJBwAcEiXDicN548wuaTuh2iszsJG031+mafi/9hQRz41btnsR9vm7ILUpQW4b/2v770
md9ORSixojnepe1tL6dWvLzDt5COPfwzIDNaHWyHlOb4hj3UsjldCLQrT7agrcwt/26wOXJntpz6
8myheBuv1RmWsNMhAL2Q2J8/bLT96Ofz8CZ9ngwc5gmCEvUDNn4NePaqaxNEUL/UaMp21pzqmuiW
XR+cnt092LuET6SQjCuviBp+1KyaSB2/qkyfI+2w0s9neHN6TJnBISE7WPCi0X7hW/Fpva2JIyR9
xpDx6lTfqUOBvNF7ca5wQOjm1FR3Y2FkyXQoGbKMXp2XYlopOg9VjI+vhntmJGcpyTG8fUaixGwc
rvNI3WuR8W8JKWUrzr8NEcxm5MRqshiH6SHAI2y3GxVtUpACkV5m5PMcpZKOhqNVnu3UkzUX4p7p
2Hb0vWYVb2ZZWI+jvzxBYzqQCzhQ5NZNdPxF+v0cVB16c7v+FukXpg0pq9EPkSQfx7wNp2aXVVHm
Ed8gChjVyd06XMU91Vhei3laJ+mjhZ+yqu4Qa3Cch68xebF6YGWHlZQHrcWWEGoV8G+affuokdFF
B1wqTk33Nt8+NJJYlE3JdMq1NZ4hLUKd/u8sldu6xdX9I+m8thVVtjD8RIyhBNFbiiRmMSy9YRhR
zCigPn1/0z59Tu99ul0qUFUz/WF0O4NnMkxXT9Rh2vRyNJcdDangYRhTc36Ht7AEt93P1IPhZXJ1
QWDxZTGUkpFfzuEXfE++jQO3o8Xndnmm6jjoTsomx8qjnc7ehLe/cnEIKtt5E8cSMgi6EPYoKfyz
yquRjVUoTJJOhft5gFDvmEMHLzNmyb1PMiSsIAvbbRVBI/qN3lhykqM1KJBYmH9YeAtTn1POik0k
o35T06u01JIGvwGJGsLm+jViON1ug8Y8ffsnLLMhUoJUBUOmMhwsKl944ygl1WEB8pd3VXLzGgNi
MJJNjEmOYEk9zVJl6RHHb3zl7POX4ODgaM+FdejM7Bf6s3+XGb7Xdecvm/wh7VyqipYhLimvMJ+Q
iKIY3M8m4pj6JAFRlwM/cuNXpoGMBy/LVuAp7BL1a7jYbgX9svCz43Brtlwx5KA/9qfLnN1k8kdL
HicZEIbyhI0hO6vBXb2GI7POyqrqECKR2mMcTqeh8H9vKYi6Jmezvy97tKMCmaw/dUJ6B6U++op0
15zsOUiSP6vhNXpYs95HWu5lCDwmKz1X2xTQ1weV3E7+jogB1eyQ0twjayOXeDI1ZxeKshJOscZr
QPaRLlq2J82ukyeLjWElNnL7/UWDD+UzieJv2LKMEkuGwSEtJl5OMiZSYw/eiyQSbAdblnUs6VOt
YPMCK6T2uGZuDf17d4t+L6/6uiR91zoQuytWeQFoWpFGZC4JiREpCyEZVLL5SZ/oJfIyC8cGnNDQ
+/Uy9RnDPu7gdbOcVVKjvaZkp/8j1vGGsjOzY2A368aLAwBkHfPTCMSBtITZTJqro6DoHTfXEXu8
bKg3h5ovZNcHcH47QiGaP5eDai9C/XSeiY1xtQ7jsLXYG0AO/Jif0lxaVVdZaan/O7e4IK1NWoxI
UcdaHOs0cT4H/xbyHHS6EU51BtGhMr1rQkhTZvDJQtINq+V8N0+SuEbvXafUu82hi1sMs1XFt3wL
DGLEBG1ak+leOYLSyKT6qG4TSByQJhXG1LodMng5MPmoUkYeDV29xAAK4CYCq/MfA2rxtnxvgbFA
NWBMOQBI7dMNo1imtxIfIaAxv+tQlRXXCAXqcMupUZFcGlj8zlhzTfVcX7DmYlhve881PNkPxt/c
mla9w1CSL9sa7hHqmLGd0FElArrld455TE7UQQL9AnNghVDkQ9VfbatbjA7qMy0Qme8S2dqPptsj
uCPoB2QUtBLGXY774gFjWPyhXxNJ5WyOaaOlrAcdgMkhczPoY92WwVlcym5EEk56kJynpCxAKDLy
ok+m9ghW0lJCMZBDTOuiepcDPegVEJAn/nJ9BSprzCdrJIyvEw1BVK85W1ff6PCHr1Qbt6AHmIkE
I3XphNQizJB11RMp//XtZ91YgI11miNyVknwZOSBCxppNUbUt5UkmhdR3n+36+6yl45bTs8Ak7BM
cDv8CuroBpeKFMPZvhYX57gHEXGipOFIeUeZ1FQ+KOUpVaGxpec3Qu+g5Z7EOeKbRkVovQhlDbYE
FUReyb6jd3dNET7jEMyENcQKJpDDyEa6j1/llHOUJUrEfRjsWbUXhYKqY7ezHRoWO/qEHAUINrg2
RGtlbOmXvzn2spvD+hQtf6yli49jbfLuefJY6Qox5XXRP3UOGNBxr9DfZKh0dPE0u7qPZUtmeoMT
vgajtVESI50l4IzO+vNW6xdEMgMqKhQrshBR+aXxSwJ09JCHjWtMjEcWpvP5S+UxL8oGjOg+IA3a
j95kUIyZLayW1RM3nzrK3vjuEVJapmdevEZQWD5gN+ilvcqjtFjmw2VP2wC4+JCq1htT6U6g+SBB
ibuWhYhgoLhKNERwtV3bY1ilq4HRZYVCT0ByODpDt3tzFeSej55OmHHaWr8p5pekaqPMr4d1TB5Z
SNAvDuQT8PoY1GAs9O7AYUgxrCIDHZGBnmyMkS5L5ITxIXLqTtvoHmElMDAS/NmMpn2TEqJX/uGp
mHfTvsby8F8sQ0y+O7JweSokpRSyrz8KO5/gwLS/SJwtgXpkcT00AT745ZJpcR4AAgtbbQ66F106
9Ng4sFuLAwyLe9Bcm+t8mhH5OL2QTmcS6+SHtiXaVoAYgFlF9VnuZCL4cR59AcGEvOau9JBj6D2N
XuAQBFIyzWto1/l3xgZVZ2vJPARqAMlX5lkpbtLob0tZoQEwMLUIVnPlPsGSrI5tMHVd6CG05grX
QinRCJAReAl6GUJn6oLI1Enn+Qlln9pCqq57eHro/ZTzyFIPw2PCswIgMBN+0N05TgSZBaN6j/jX
s32uDQwsWUArVLSLo5cRPKrAfjsoWtKbu01Wq2o7BZ2wgqrb598bOl1GHUMJLpmGYm536lcPqM/x
NdJdVDMasL8SEdar6YrYICilIVHmDna8sSbRXPWLi1rc0UButdF9/oNwu0AT+dYtvsM3+EUZLlyd
AlY6+h53+CG4Isyn91HC6H16236Z4DEWa1BGPtSzazbBiCOEV7mFxkQJ1uoQbRX34SPYcHLzHr0X
wVsQ49DA2KeaimXogB5U0xxgqfvh6IdYzrnHxG6WzjsvylR05GgmNaPBJVdpSFX88Q7D0iXvQYsO
4bmzM2vBZrh5FtU3uuuBZfRt3kYVVk8n0/mOm9R9BOLQRKreA82ohUm71cdSo+7f1+muKkvnfho1
3fwFoOGCmeUohXKYzUBAMOEWRFhe8yKPi8xAb2YrrfcdbWC5iu1abVHLwIhDgZFNdaEpdncJkHjJ
US7Ttxs8HU58Ciam3O4JfDIUXrQa+QU1h7urd5DgOMW4EzD/ZgJOYfUNH9Pa7vQOTynH0C3gz+FN
JdQR7iS5/7wU2ZdPjp58UHfecdWvmjhfuISgMbZfb9eMWoZKx7Q2EIm4dhqBHrXYqC1k9L0k4rAj
K3ReseEuL0fll1t8y+11W65gkgPXcn6fK8dC96N6p5U0Q5JvDzsOO7zaoe0cdBfh+reLNcqriOQd
y+FaTrv6fKI1sSYz1gPOIc3BGJduxRcp8v5raCrtD9cSYpeWiK9ASgwXZxm+2sJUp85D7PaWNtZv
4zR1GvscWvrbzb/xsurrYpxyRgNha1xU3fK4lJme+oM0JFC93Y83yBaHjLqlsW859Ysi5r2p7XPE
83XVfPCW2VDfl6WiIrfwoVbWST1Vua01O6bCKWKhcf4F56HZVE2b8r7iJNZiDCdqvcIzcM30Lg91
rg11pmM0M/00bM6oYUcciNEXyjhd9FMAU8taY/oCuZXqta6qXRti+d0960o/dYq7j8nVBBuGdQZg
CXAZLm8NxC+Ql7Da+D6x9sFIxMVU52WZKwxvKAc/NzBYx3npG0aYuaJT99w9erz87D+C0/J65zk4
3/Vlx7HOYc/zayGjgMmCeFEWd6wcQcrgRcYhg07Hi/9ZtbYRsfZWydEpx1lHpF2PVITUV8wDX6AQ
eiCi4pR88JENqOTIT4xwL8IMbmzQgMnuQaqwWE5unAfMcCcMfQXRgYEyvunUkgdFQeLXWs6DKs1v
sImb7cWzdPra08euHIbuLY7NO1gRfY6k1Tu81H6UzA+bMvOtN1NwTjSECdAwP/1xr4hzSDO04Lf1
3/3w8Bi/gq/FBQVJB7g5QD9mLuBNGGSJmirD3T5IunF/jgIwRcWZ8aR64tO9X5R7BpVicInM+dWd
10f83Qti1iscE/KMudw/9PnWTZf/z72mb8MGJobv9O0OszPaZBCxaXNw01NP81ikxOLvH2OUIaRN
8FB5h914cXZaAYMjaY+hPDazQOMzsLPxUbl2LpjqpcKBP/U01aL1pu7E7wwndndXb7mbz5YQAywM
eQoDFEQTK6r3atoA49iZagFYewcFRCHLAckGDzA1GKmCgoODtmn8LZiimcz9ARMuvB3ynhqb3W87
ba444HUcAU65whFMvZeAhAgMpE7AK0GvTL8GLuz8pLZn9lTz8wdvjBI6vxfCWBOxai4H2NKFt0NR
W+l3IEzUsMLe2OTAnbwdXGzAPOEZ2JlTt51dcMarDi9dQRqV725ScQbmoEGASG7gu228VFnwbAHb
nQIELfksBCb6d/hymJ6EZt47loogl6JoqFCQQOeHqgv62Lz5cLOZlRAWrzNPYBeAi6o2+AWkyzSh
LmgjCcJyfDdLQnlqB1E5PvNIz0w8I/vkyeQBvC59fumqJ2RR6p6q/fPoI08tHfSSivJ7o0YiOZW2
pUWOKgLzlHaP+IG/XEArXr+GVHiQG80eJR2NghbJDxZLjnXwOGvTEdocyKWUdHKfXtIDkchOobBu
EawoGnqDVmeQd0EWUz1odedWIa3F7Fl9cGjr/2ZBtTXK7uSYznf5EUAH3fq4mFOxArIi+2HQ8Bh8
4nf/iMmg4Aqfk48LjJRnM0pMb16PELt4dnG2wIQeDBYU6PPbPeh4+7pZLcQUdq71rAxMDl4YpoOB
wrFds4H5nfe1eHOvgYBkxn4gqfGtlOBmXRfXs28JLKrwiAW07j5nB++DxKD1UHBQ4hJWUiCKPIrz
3nxokuc6joGRJLPpi6yXfiC0SWBrEhvbqai70HaktSjxLnWuMeMujvv14B5PxG1319w2ixA1C8Rb
Kn8Oig8E5WNSkTe1Lt68z/ZOL7LDEyd5dyRVIX+CJg8EKxnMnTKyvWEAIPCx/KLxPdRpN9DjNG5u
4uJ3qHm4/wanKQfsuYRww/dhq4M7LL33OnWM8EnXHXyq4lxPIfYi9HCik40di18W3vruXzNKI5pn
yWle95+r83bdnA3uA+LOjoOiocZmur0Ed7m84SEen3o7k4RTPK+BNYIVLMSXEHCDWWeP4Vv5Ft5u
sdjUP+wxw3bAg7KVxsKTnkyqXrk98GydN+bjRmdt02OVPNxAYpt/IXs6UjqwoBgYmIwU9OtQDx57
5qJE8jPm7QgnShdQJg82WwFtpaDyQCLIz163y9YGrz5l+6XhPdVjye1YjvHt3uE3MNQLh3PefPRe
tjt/FGKz+UT6XsSlsYcefknC9HbD/bbcIwTHRtvk6IY/JbHsPEiG46Zbvbjnr5AjEl4xrDoKaTKN
Bw8dn0fdT9xGGbb/p1P0vtO7n8Xl0Z9kxLq689Lcs0jsTcZNjbPWfuLBRrIpiv8UOY+pWLHcRl+i
mYPiCzt9SWgGlMozPPea7d19DhEQMgJZt+o+oDxWwwDP8bFpc44XtK6Pw7QMLeJo02+AQyx6LawN
oDO61gUqoLloXtUYxuoBZ3CRvLjduqcp3XxO9U+6w6LyfwSG3w47t/fY4VBJoUX2SBzI/Bd9KJRV
kAtJR9fW5F76O+PjCunvQKnBlU2+YhPLwmssjmafJ5UFt/N6h7JLGTYyT6CcPaxkNmf7F9Q3rdx2
9MHwjjIzY9VJWcze1yhoIL3n1w0OGFCgENdQCrGd2nA8fNx8/rQ5xB70A+YQNhmd/hbOAer2/asb
4fHhnKrRJetzA0TGxK7BF8wUdk+Gb3kNt8i8IEOXC6sCgdWISvytDW34MkG69+5UJscqv4B/hITg
B1iJN2mAVZu8XyBmyU5V/UZQyOaJGGSn5FDgubhIbwwN/R2+bmGyKNfjd13delSjGaksJen37pI6
3VtIdLQSF8AtmxFoa51Cvf4MKspIFKUriEoy0HAnXM/Brd14ImdBuGLUt0USMybikyBjMqZaB2VF
jXfnSd7R13LSkwK/EZD0bL2cPvNtDhiV5V5o4ZmGoMnt+dy64x1J+GQ3uU05HMowP41eYWuMwozL
TjYRQsKknZST6zURKMaUIRed+9MrQv3ATL2GhrGQ3etuYFLqqYvMDNU/ABzWY4tn5F6PuAQ67YaI
qbyOg+O0wna0DGtleAm0x1zrU2yHuF8cIzzW2JGRMT+4WKiedvnRT9r5msxEWeMhjjxIJey572IZ
szh94srlgEwGyXH6VtbIukNCPu+fNAtRWOJzw2vLvYefBSjtm+3d5/pV7RL+l3INRCPv0rulsP4f
jEFc5Iut0j9D1Ga9fh2ctFC5UYY4HWkNzglWeOKeS04pI3zh3AJNl4NmblDQZWY7yXhG/MSbboTD
O+MSfcB/lne5BZPTKTDmV5SPxFn50GAgVPTEnbYQ8RsyJBGy0ayIsvhIiZY1/eZ12rS62soqUQQq
P+q+n+c2oPpM4h+wUVqcMkq0FsymAeVK7oJ7BEjUZuaceq8wIBkic1iIYsUBfuuo7tW9txTQZLQZ
oouG9xjW0HGTJS0ALzOsMS3HztivdU6gsjgzw08HOApAXcaVQTE/B3ShPauNbU/IR7/Nvn5tpz7o
OQGcHd2bzHTInnN1tdXpGEToIB9BmGYw/PJ+rYsVjtOcJ5o6PKXMtplWG27Dx3BrYT7Dp47k0ld5
+obEUHbWW20YawCS/v+L/ecK55Oyw10s5sMNAO8hdF9ciAWVeViJHgfPHqrxy4Hi2iAd4zCkMqC8
f0kS5ZCo87v8CP1SSZAL316+o2P7iVkV78bPaMDZBdKOAgOAPMTG2vXR78U7iWNNClwYy5yl15ez
o5XtHnD1lA4ZJyK/5J83zmMWcn2d+ZM69YzMDHkVr3vzDrCZG+7/9xpKYnng3Y5TUY96dUiVJZ9t
D1A6ak9YSJxgr/DVeXXMhTBl9UXas5hTMqnsNrqHebNUtXZC7gnn9otXBPbQvTK6863B7jnzRRc+
K3BtelIj9Ba6rAguegGEsg+aC+4+1H5k6pAketPrEfJEg1uJPEc9QpE5QK2JfcivcSAqpQvMXaCU
yhOQm8gr/j8WuML/f1Qe2Qeu5XFCQiLE16Z4OZdiAkazhDymQDLPCoj8IBEhYcpPSQpOpouaZOWy
nb98j7m8ex+5nAVKSfJdBY+2ACfGBcw3w3pQB2wGtgdGKS0Mahv+yzIHJQ+FFHgbC0Me8P+vJx8r
C0n+pPD5xk/eWPCkchny/b8KoREaXbwbXCs+BVmbn1ut/P6mBEFQMkIFVEFceEVDaAL8h9cLlAxo
9gu5D9GddLhgwGcw/fbOkMXV5TaL0AAvhgoo4BUKUMYgNIIYaDPSfoN1ZbgNxvMEc/XmGt4boD3u
vn2oVkKjHvY9CjwAdjcH1QR2S90DZbrod/l0yWO5v/P50y2x+TWJl8L9J0Xko0DNCU4OZgM61VTA
FAdIAfCfHwu5D65PpCP6YgvOVcgzdtA7ocfX6gGQ46jhiuCXswzmkNhbXrARVXOwdMiPqfFmA5VE
uBIAukGLsKpQQkO+sA2kcLwbgh2fd53AafvgwTjuySSQckadAzFZ1hEgXo+pPqCuEKBeuEcLcwS4
SOa4YI5Gsy2wRpss7Q/8U4SYTwJIixkibcI+enh4LVG1wPmhezr9iuKMxYlBV/Q0+N4UwCJaWYjO
nx32uVSOC+75SzBKKWCyEYAkURJmWgVekOdQmrQK8UUIsykg1njE7M/z5vDXaYoBlRQhCR4PFkYL
271nYDlGTNIQv8RfYBotHu0FJGopT2HwxVN6XIp5XMxDRVzqwC6BxEMVA0akZjvpl2MTQXfT3Y7q
A3LTBtBOBvc8CEiKyd8KpoXMsrLohIUo2G4L/rBMxws6Jr2Yti5tzWUc6jSAma3S3U3JzeSfaDdu
4diDrBwxc2H4PIqnZvhp22+V8ytmSuiCaWImjg8DIyt1kok88/9wehsa4NMxZAIEwEe/1R0+GcjA
Q/iwo/xER3bCFwDPRrJyZcmWJ68hpDc0OUBVcZZ29txCmsl3xVCYC7cbwwv9ZgRwZYWXd9+482Xf
UtWd/p5DZBjiA/3ZYo7cVxrSeQHd3dF5gC14BcJGxCmLUb//wcuVTSLOEvUTRsQY9h28Oiq+pGU+
HZor9i4AC34grJdJFEz6wM811pFJwcJep6fI/Hjw5O7cwZz9RkwClhSUWR3MT7JMaPUBjArubc2g
10UZ26KeBRpAO/DvNJslQF9U7oMoKzNuHkN7uLc03zwNphXxcn92Gm9/U7JZisW48RwMxzmFT4kW
Ls0nbUTv31S4cr/l8PO+uTP/mr7dO3Jc04idmwtCBzqRzFNpJTZI7cksxnkoYuDowVN9T4Danf4a
YcbDaZT96emPZ49pYN05GD4tpNq3a4ZNWrlSNb+CHPYG8jQ7ZgS5eib+K9AO0fnQPgJ78T6Vb9/B
emR04Ha1e5i/Se6YsUJT3H93CIW1OhG0/n1tztAgqj8dTCVDrUBlFOoAxpe4c2OsQqez/eBWBLVr
7wB0iElA5aeb45PHhHRtfnLNzvfh8HTiLZNi0IyYTANWHPEoC9SUewWhAHGSRfKHLOYFQ9zga/dr
dY4n2v8NC8w9XzgtcOLgpJRFEjJlb45TN4Q0tKdfDpQBcCR4XG4pwc4mRCMtSxlW0+RoanHIS+ho
OkX38+JJBVTH+HFOE3vznb1oyTgFwkBCJv56q4w8OOo/y4DGC2X0ZZGqTyyavzAFDrBjBT8oB01z
DTIA/m+tVJ9Dp4lU6JPV679Uq97+1ts56okT9D7vfRov9pfmnHFUBQCY3af4Q/PT8lgF0uHibGcf
sEt+vShQ9zJKBAsyZjO0jTbvhM6RMcD+EVAuHVZHEED6XXU4Dx+r5aAc0oJm2iTtZKMEOwQ0TuBU
nT8Y7oL1TsYMfBcor0AaRT8Y6YatSMahLLb4Qvw7jHUf5VAW5oLj8ICxOM3a2UENdOUzANbVMXy3
11WPbHdO8kK+Ox4HttrMCeGeElMpS7X2DK0hMvQRIKPh2e22aoEYAMGcZAevsHw/GVROthqfgnEi
5L+gYueoXQMJz8sU8Upq5IO01khRHauP+AyKLCedh1ZGw3PVfUjU+ZEyu3PaGTRFXuEbDBdvRO9A
3DI4LzlVa2t0Zpv9B/4L3EieFfsEQgQs6eKMIpZXvoWmlW6/aA9AHoUjgeqJ0UOxlA7E0fSwzozJ
PhjuK4tZOXIQxRdFiFs762er+RWtCOSE2N3XTsBWW4wvqlwDDrMJgqDQEKlgPNuCb8oDZMEA2sdM
QUhBQrwOvuOgLZkhBS926qi6iMxNMN50YeO8+xhHAK8c0WnTJsTBI4+IHz4NoeSP8L6hy7cJxoxS
0H0XZ/U2luk3deKokL6rM5fARGePjSYta028gfbsfNAgIlZeOI1cARQAF0k7YdDu0dp3YRB1Sq1t
uTOAhEeBemoTQamm6w63Mn4pvpKQsago2ijGIEZ0nYL9F2gq3kfsOMbeoMPxkyMIwWshr+BQW4ic
LDnIqTtH/6lLWTaXhAclKYmZAg3BIJM4z/ib7+lDbsYKD0hKTNnRV544NhijLzeagmVMhbTb0Y5+
VtEGgxhHrob9zzKEXkOoUbA0+khx9bpgAoE8i2IEuRSMkJXnDWvk8XTyyBeFshGHeACQUEEUADGN
AwuFEncbKwWAPsv3sFZDdyGBLUbcYi430lOHsBlzOnisMXAcNWfHlxB1fObuAVjoFNAaSp1PCTkt
BvSyxXSAslwIdjXZikfyaXv982xBpgj1AxUNoLQV2VHSkYwQbcub96G/SGtRqC/UoUAJaqkIeufc
kG0CHmm+P1ShoEqYAe/xCM1xNatwaGpGz0GBYe2KzXelP5yTl9yo6UBYLWGeYmmHFkV3/qTTI2Lo
0fS6JDnYolSyFToJz7X/nvVhJxGZ+QtJZ+ALcCZfoyqO8AH5lE7VfdE0CJ5ozC/wAEb1l3zBu+5x
9TEdJlEgIu/rkmoyqFDC4bYImAdfiqk3f/oB52kUH93WIo25P9vto4Nj+Mwck2WE4h5mQ5y2xzU6
Dk7VChIkk+g9uf3vEuA+YEG2Uup/1jxlsxzecU4lutOr5u0QZc+CRjYqypnFFBGkFCiTDlSXMK5D
h0X+cyswiIswDHL3UIAT0HEI5sxx9fqoVXeYm4qcP4FbBx9ru4YlqJ/UMRuT2tJy/wTn8/qBPSri
v30k8WwRYESIZwQnhDg3ikkN+Rhn+5fBLxKEZk8wr0X/QHAESHNuhgz1wse45Vz6vZ41AIpukGaB
9HS28rABy2iD5RKoiQ61EoSvYzHec2+pY9e6F4ptLovmQ01dH8C5D4WHojI5qGMBRj4qSulJQyWE
ZJlC9zGIVxaQRWoBC6zo+HLoXDGoPXv1R4fZyUennm9iV9W/taXiEnGmzXtEaPR213CDpADVkNHE
vQ93AJE///D/SymwKXSeUMge7rd0Ees5fWjjeYDukW4CeNtMO4ZHXnBhVBlcYHox3W7gVw3m4M1B
58W4lZ1YUieXTPWu8l7SkueO5AVdcSaMoF1KZVOCocBFNxsGDgZgXyWYKFaaKeokkkjrEGW7xgjX
CBYZUZeZjSoEsBbHKak5wolwjP4jukILMdgoRoGetZJNf4JqMID/hOZb77acdLzs6d56UqPd6x7U
EjyPGclEQlDprBbYEpmC6TNjYMEwFGUH1ZHiYAby+fFQDFg3hdfr8aC59cPesmajPvxY0iMqehY9
fTvUV4x5Pyw5gJNistaHsQ9lupxmhCOLBloAxX+GCncTTbZDSln59ixAFq1v2D1xXiJgOUcTr9pw
61uj7py6il5bMG50N4jkUGt74HZDUqEYzc1VtECNtYlMUHR60q7q4Gf8nJCVnG2F4EgGiYFhxJex
l84EUF3qQ9M/HHvkI6vou5zCpQE0y8EiKSQ6T3OSm/WeI0/xvaUqvNKkJ2zbXsokvv2YikXJ+AgF
KwxAgMgy8qBloWLMSYtqwKo7h+fMo6REFeSkeBgFDWdD+/w7SqmaZVZXcz8xeo9t/lwULpv8UVSf
wuAAZEhb3ophaBFW4J5C5warebp7wisjlmB4DO8DnuUDCggzvhBEPekM2byCsehyQlAaMRDyiaZ1
iCiXUiS5YJ0S7N9R7n2YOim0M5EB79aGyYRkBLW1WyACY9L2bZE4vpz5rTs3nZ8+chvVuW4XVhjt
rl/tAg3mQTBfVBves6+uMDQdbwc1jT6N2Q6Yz1jBT0Y2JvlIHWJ4TFjk44fWl3yHSMK3hgNJEgyc
/QL1LXyG29FxcCWEcLII8rRnuD1A9nJ4gDLqgObrKDAs09V7xTKXlMZ09kQp3hgNAdE8F4UGngiZ
BtjCI0FbJ6OkDs9dIHUbwnTHJclUXjcn3zMi+gCR0lzmzMTESOHSc3B+mEvih2wj/E5QDzp44nm2
WGAQ06HZIeTNcPsZz6SUBDTk1MjlR1lv1AQfgcAxnRBv4c03TfREj0Edo09Pybfds49TZ6tcRBRL
9bPwwusFTFMbOO0s3ZODZFSjv++GMBz+YlhVwVF6SyLsUNQB1wRCJ9QarDhUjDin9GnoF0I7Rdhz
5kLvqnk9wHydGdKTKUq4NdYzk3FW8EpKbXZ06E6VQJG4YOFCb/H4wLBtL7QRoakAUUcsgdDnPeLp
/ghgVgrV44Z6o3qqmA8lzQACg12ERKEDF77bWtvPlUQNRF4a72/xcZNRMetzKtFBRlOH+SZVqqsu
C/Khmu8F3WxP881y2BA2k3cmRwsEZAjoqEmvNvoQD+PC39hoYHB6QVFu0nOlvqYFQitiulqkQ+T+
gy94aujBv1qfLIqAWqQ0TfQOmV6Lll6yYjfD3OmIQxtY2M+cr2sgVclDpoJGiUyIhCDVJSlk7XWM
ycWpc8BJ+nGA54T37P4U3zmyUvmJ1Lcla+ORsTYr+HzFGVINyR9EGhfjLJrDnMKkD8mHVkZdg8YJ
bhOKOLNaHRU+GOicV3E8ohdMdhBmKRpd1+DOvJtvRHGPrw33uqKmtGbHJxjeCeWYqRB1iiViyAeY
IRwgGqjeBcwV2TVQ7985ctsKR3fxG/cewhukAmfqPXXXuwzxmrWaCv0NCYnSYCCgulOKgY+cg3yC
4TJi/kGpOTZ+IpisjLMCfBoyXmbdmfQIAhHHxniGWwzc80Dq2ZGpsw52oBFUsRBjIVI3eSyovK7A
YNCGWdDb5hjtcL0EE84vaGNJf2u0iSszcYX7e+HMAE0ZntLHe/k3nDR7WCRfwEgLeFpnUKlAf8OC
/l7HQMvD2NL4bnlD0ee4iNM5z9HBjlsWYmPNlFEKyHoTWxRYeHRdesJaJ8llzgX1bl/NpdPeqljj
rImRBuTc42zicg67g3jhjtC4HsHZoFXPxbEDqH85RCJSQ0RPYluw+I0bzD8q+AzchFQphYNp8Tee
VabPsK1rj+Y3hj00CStkuRyGQuNxGk1uEVDFSPwOWsSNnQMOzKTrDSoEyWQGvnMSd07olTGrE1tr
IQHzyeNvlOAwnhIWdkgSMZnzs8j4RAYDERCOT+e5RRdp+zqqQ0j1/mlz/W9vigh0gpARjjOTI7MS
HwMpWuNNKa5xJf+5dlTbm3uO6ET5eKSEyF085jCxaso4wiK236LrQeIv4MnosihHUxLaJ6GFKip7
LQ+jas1G4OHw6zPqmBmKkJpPVo7zju9Bb4ckjRJP7hw6xLtpVQnrYcmjAq1dc6DO6ww2CH+HELzg
qn+ted86Sl54HQgoZ0HPm6YsvA9pCHgSnoWhSAOKwoKzhHps+kZYiVYYSmSgkVDr4ZmKAp8Z3lck
ZfoGlZdzzHoEDHCu94puywK2uDkUuVp0sxVAc7dx9ummE0ula3qeUaKDn/Qaf49JK1qZ2PYKsBRa
xo0T5m6QEwAKed5d/dsF5vJX74FN6X97FHzZkhaI7mWApjgAB3hiclwjMX4dPYC8/lmyM98USzyl
1a9zRLvJiVoFoBO8xRict7impyQJtDQpRgBFADvw8mJcHcU6rYnpR6DBuXGY4DCdvHibN5RSlec+
ZApfW2ktuuxkEG+Ft5NoyVJkrkC4rOiL95uENowd6fXJQbzKyVUXLeZKfEx0Z7rIoziEqFX20a+S
b8qhQU/oLslljZSimgtHSZq6rz4CUOCLRO8M6WZ4s1a3msBij28AOM9TDP+e83SgubU5Oe9OYSyH
UrsJXkSGcbgJrbhQoslT99BzCKvBCnv79OmKLPRqkaMIsWr4OIs26SVhVTdNQC8daM22hqmrcxbR
v1DefUUXRYmfMxmqT5cYhiQCuNp88EtfbzN0cEiaOC/R7uPR/FBr2Ow94T7rPV4Pprq3FKxiOhZA
o4bTsXObAeFWgslp9JKdUOa2VJ7gajLqlhuBrZqnQjzEa/QWg3glkKYuUP5RzLlDpGNz0WhuR09E
IxLp+QDbuHaG2dqEWC85loQ49FmBwm26HmAu0Y/9bFEv67YAJ1V/HL6+OEZSwtI7YOwkvfcpytv+
ifca3i20l2jcDeaGyXCOVmWOihJTqULAx7nlvzFUmm++fRwUEAtgVoQMYxehcAJl0L0f+NvuYoUq
B4jfPcHGYy7c7WpT4usFUeJgJ0YlOe8ITvwyHQ+TruOoBitetrv058O42RG9EYITyqTNvkRO7Leo
ahGpIuTBkdkSKkH2wkdHbg49apflxWPUqT24SzFvQIijeRInaw5X9wprR9DgFYJk/NbgQV5Du71l
++yZhJK7wAr4MelcbQHMn3Y/UlREUtydI3MOwWY/MvvwTyf06jm62T0oHUWXDWCxvs1eX5We9Jpk
ZvnYILOijtCB3aBqOSgFo9mD7RazkAw/xIjlRN7F99TaCH1zGXQtGv403P8YfKkrJNItKyo60qgj
KrfpEwwkK+eg+0OI7II/M7JRwZ6XUXgjOS6HmNeVjn38i/XQBmPpP0KjvpGUUbHwaag/bmVpCZd6
S9+H+LKPaMp4OP6yCjDz2zdtfkgEIWiu70W2h7gs8nhyd0gmuf7nhxz1gJSPm6l6G31bn/SEKU6y
E3LAX+UtD1vD1waYRM7qL9XRR0U9Eq51jrkb0xpoQJ+QocYLE/jj4OSbFCN1KiG2zt3HCcNc67ib
eqKj01LcZB7B7yPIpB93NZOgLsyMZHVDAoMzWNaMBP346O/JU2fP1JmRSllDaVXPY4HeyxgcMcX9
3pWIodGS51+QKIwsYHq6vwC4TrdEFH1/ilwyMAzhwYjWRGijgkdBRo7crQfMM7EtE9fwEUsF5sFk
61YAGHek2iSxW/qeW1ow9wDVMDkW4+7i/YOAWgHF05WYyhZh++6RTG54orFL/UyWuWVRRzGyWEyC
nGc0ogaMR9mUt7zEMX6F0ElZn3sB3OlUMNRDJN9NDOwACKJABPW2NZQ1Izcm90FXYdrShYWijmbA
SUPac3OWaQg8UGobqbeFXIXYgaTSFYqdgda9liNuWgk3rNb0P3dPPpDgFvNP+mLlYmbQb9H8LQzO
PUrYIPtVLSoNZdWRQ9WD5pIHVKLQ6M5oO6UHOrqT/oLczIq6c2lbBYtndwVEokbavQJ1wHJjX7Ib
VQX6LYgbay7OZdFTnYyM4fY9oPbq9ZYihLa0naUcmLUa3PxkqkP6c1fRE5yLCAMLz4tH9YFidzh5
nL8tFisHaUHKPoyT46JZ9D+vzjltx09GYvewqmSwZ6CGiDfbM6AlciUzY2qTaCSm5DyS+Z7cNPe4
wOATw2C4IjrtgXGUbE9KjfhE6GXYkgctidYP/8Hw2v+uSg2BFW/6c/AwDqG89NNencpfGBOzAngQ
tmSU/DDzGVFdQ7r4F1pmH1Xf/LGr9FxdUGhjperqS7vqu4DBlXKrDJa736yTlIa0JOnN8TZToeTu
LxdyPRchSxneAQa6zKb3mtKZX9ObIsnoX9x/LJ3ZkqraloafyAhFFLilb0RFxO7GMJcKIio22D39
+Yb71K5atSJXZqowmXOMf/zNU5ycADZZqLYPhIlczNbMRrOr4CNIC7CK607eIPvws1wY7tHq66p/
vITVAEusI2zVZQp/CgbHoMxj8BHmxmK59bIvU7KXr+6J7ZrKfR9mXaACElMoSb83sSwaUGBRrAOF
4MLXIzSYYXYVqbbadjGp7/VMwBZ6YRgFZ0LAE06zNvm9/4gvh60jPExtyNiDEXLXm/Oxwca/jkNH
4QPkXvkUALxyZojzHD0o2x6O4diP/vz/GIGQEWqBcvGoCXPFIakCcItSBwCbhg4jWJ4XinY6jAjc
UuRCUUJPjfflXC9+DlMMU8SLB9SaPfcuD0SPQnTr41kCiwCchs8oMQI8uL/jC+cTSVeSkAyO/Kst
je7Hi2hPmNLgSbmHCsE1AsIAmTYGlxLKLU3gg474FTLtvJ6QOIH2Y1VCd0/lTdjgENY66Z1BlIrl
mwOcSFpAeXLG4lsrcO8ekjDPhHmDoCyyIqBgqASa9W3TAHcstjuRnMcEbmKXAFOS+bdlEN5DRRti
SDx/MhEFXwk5CiAAJAWwKwZPJ3vIXja47YEYMnZGDlITQIFT/MVZD/yHRPLCc0Npz9PMUFDcfcVN
3Ir4DOvkukFUhhTrZ5T0HoCjrlaPAb7aWHbv9/KEMEnlqceWijxtPjsJshA8p3gqHX1tPkIOxzgs
ftoLmmDgFJIMcRhl189axAZAKZfAz9Lx8Vg3bPzlwHJaZhpFWMe1aZnboHuEftr047JEKkc65n1v
SY4sYBvE9tQgz2oAa/ggcxW5TQDF4scYMxdIohxlGPs9nsxYbYhQsWU+pyvpwtlWkUa7NlcIKkh9
EO8VTnQxaOqlJ/PtflVu/u9Ng9v4qUpn8va6lsQabn7eXWcPG5+fPI2RnWlXBb4Q7M2wEhCS0LtY
+VAcMsA0X19mjI136rods79h2Aj4T4lCq9JsCxKGs77hPmMwxfv4M3jOYGMxj8Uj7N9bwo/vNk76
PFoEFi4/A0tib7F545QZLk+ItajzZQF3hlDcvO9aAvNQf1ytyU7INSa8f4s8V2ghfSwoLcA/i3VF
cjOxFnYXe/0zeSg3Bu38cqAWEtbnAyHzSBPL3oTzwRZiCQ27g8cyPp1ioZEk+ApCNN/qIEKQDNgZ
HK9DFW958ktCNi022dzFQZ8DiseEFuvINMUj5mfOQJ8E48ziVgtwh+6ejVRMvISLw+7rY4cFOu9T
OuCGuWS8DXaH62ya8g8QJERzh/0Qvt64ChIrHXFi7zt4D7h035Y8oF4v9sDDGP0NhxXvJmG4wskn
OybyU4ap6B6jaObvIYoMz9JtgIjS/jL6Y98hrAW+kLxf+D01bYZsfH1meYCqiW9zw4Wyz0ZlsUWf
hxR/jOfspLPlwRFvIY75DtbPB4Q+Lu1sRE1L6Wst9X9rnJup2XkBBmos5wzdgtPuWlphzfOAvQDW
XXIguw/iApCn411zHNJ3k+DuTSfr5dvsjyc/BiLPMmuf3kiJQIpC1objGdYkKNPuH4PoFDsyKaZh
MKS0b4zzHiYo7RuiK5Jj4ARIQ5Bp6gmGYbx3qpHffvsc8hE5kRjsfWhayLEbVjg3C0hM189TNMOC
dLCIXc0dcfkxskGI7lt0tuY9wMBVgr5kP+3wB/6LbDQUdOJDs+CSYWMZiPk9XVKE7wwnFhYeGtPY
YzIdGS57ymkTU4TYNps0j0WYXoFL9mzsVOiw8PNYgopoEqRS3B7/tr8MGwuuHWnwywvNkGKzh0ml
jIoYbwEmi3EK6ugMoHJhHCyBU0x8dwH5WhgFb7RZmp6wwQB8HSIMcDa6m5Xgaux+HIL6XH7TGbwW
t0tWTb8yR7fU/Yvthxv5e1Yj8Iq36RdEomDv44BHh68glfQesNul9jE3HfZGov9mN6EKMrg8ARKS
SUy9gd1aTKkNNSZYPRDrzqKUQyIbMtIYriOsrbknNsYL4utSokh3NQXHk5Pjkq3FcTwe037JOJuk
Au5Ea7Q4UCZeHXLt/axNueBbjNqIoQW7xXKPkxK3uJspiJQPYnzSqB1puRjO9v/BOIRZDa2dQTp3
WsEDgT5DTsk/8Pl5P50zRLJsuP8GiLh6o2mArI+p15t3JwYflPE+vZ8VskOL99ZV+orZ1emMfnm3
krSA9xfFHMB9FLmxCNBPyQ/e+hydqzVVHUqXN5LHyJ5tFTyRmJMuKZFTn0nvnsRrcbTFq68V4da/
WNS5x6rZtMNqsCDlOcFAH8ol/end9noh2ybPPV69th9H6wTyI9ZQbMoz/BWYnYJKShOp1SZjErEI
jXogvCa6mf1ekTxnB6keOZuDQoc0mY+BIVCtmWlI+wSdjYJf7Igb6I4PDMGzPgue3iFN+O3PJSfx
zWSD0xLhQQqd+MZ5mxCRksSxihoVAzJsF6QnFgD5SCSIj5ktC5QtUXLk5aU4uyHKcPp9Eqkl2iGN
rsfRuvW5CDj3MgoVIPQcLFaP6cpdaOZMo9clyZZf/x3PJFIm+uAqUgaLYnp3om8K4Wov8ujnjohI
j4wP6jw+udgyRYu1jNvkJm3bCBxMSguflkH4lJ8/1KVHMD/AWAd4aMKHboEew6ikY8EpvIfSCUsU
uopZHCEmh/8r3cka9Rp0Kf7x/ieA30O2gYinViAWPrcGUYAqhAOMUIWNvsiA5GFGuHF0QdPOz69k
tCAeVddhjKZl20KeXozbDbdLKgcM6sjTYRqzgf+TwaoAUeU8EHe90TNYUTJY9kI6McHjhZIgnKPs
ORlCRYFv6cGpnB4dczKGRLnsUk9id8sEDWAWqxQpc0CIGkcz7RmwLbVVmq6HgFs/Ctl9TDSh0+IG
C95osZXZ9uz+sbCsknGVHD5LenE6egxV9/52lqN9s5mJyk2V2y7+jwtcAIMRbrgUKUzQB+2JUBdm
n/Cx4DsZk285GD2aD+rbbOm12Pgs3GPpaSMG5thUuwkQgFR2LZtCCReIGdQLrk02dKj0oGXfKPRl
2inNmIZlrnhQblTXqpw9WsfQhD4rK046ZR4u/EXEgezo8xyyreO1yYYlWVySOs2UQVp0tjbKJELK
AT8ScrbwEIjis2JzDDs8s50lXhNuy9W7HlQFnBTwejs9XfJx+AdEGuPZ/WbafLTOuEc51qZltHrj
fXsNrrPNO9YeHAU/f5i3po5LORbQZBUJKX3NdBZQ98Mo+D0TVobwYnrxHPjy6MF+GN/+0HiNmeCp
HYpZyhxOIQAW4dBqmefwpG4cROT+YUQJYEz3M16ebfBoU2w5Ti1+IoceukEx3r+vvbYNe62lc+Qz
7IBoWE4+hE4DTOMxlbxRtoGvdTmmoYVs2Jxs6VuKUOp5Jul0pG7zSq+QyIwR1EqoI2+Pgkt6ROr5
2SmiTK3o7Htmjg8c50LUWbJn4ilEnje5PS/vSoFfZnsMRhg7COhl3jtO5d2FupPjRmTtj+APVj9i
/kLc+hw2jbW1rz4TECaPEpEjBe/Po4XpFStfVJ7WUF3w3NJjWBRvIEP49nPs89aT8z8xIgVm8T5c
KiLa60nvw6ebM++lJ3rTc+XLoeWN/7XgFBkW6bcN6OPS4QomWwysZSKSgD76KeHgm5f9uFrrUTGc
F5SYnlQpkGslFSXCX735sEfdXKJrKfhTIlNQi1aUWpQ0a4pCbywE317GHMYW7FUWdOcDD8cZtP9J
uHo+5qLfMDf2X8gVaHKo6TEZWaHqrugR2pNooQJUY0SHf9yU0zbeymroUr59ZzxMUkSSWgsscQtW
xyGSywgcB4N1h0jvDcE13CeMeu4sSTdlm+RxGtHk0TYGUqDycJNBAzJLqeVNehNy4hyvvRAyqqT8
Cs0r2UMIAmv26Tewh8N798VJhPs9PClhusSjboR/yArbWcaova4t5neL00b3+O4F9uwYMW4b5qD7
C4Rl1i1U/kGX3V14dShT4770d5KadHPpODSzmMoUtv5HRfW21+H/P9WsDS+MFQENqIZWUiV4SO9h
cHG80OlTr6pUNw+WBcGLMOSY+nFXhWnGlmxxocnbGvfO9r+bI11xy+OUSsnYTezZTEJ5mGCCBcIT
ezsYS+hMfx16gErArw/Y4wyMr62BsQ1mP8IbEtXDL/cLg/irc7yZ+bxNQAcTaHT30C3orbI3IxFJ
S4GqwCAm+cXW/ohIWLJz9b5jbozlO8Oxms7nGyCUfWID52P0IHpFNFhrWEanDfaq738vKUDUiZXg
KVR8PPjR5x1z81pM9TF9gUOGelFhtWbcNZKZqAgop1yAaI6oMx0w57Y1WBO4ys5BSck34ZJkH+bc
q3OXT1ktJCXsh/9g/raXlSh1a7z6bAzexlms0KKY6ovTytr0GPrapf+YUNlRQ0Nbm514EIAppskW
1ym8ojmb3yaRGyH1GSTqBWdzZIO7c4bwV47EJMZ20KbfpoSRrSG3I3VIJ8QZglXBxZzdQyDGlMwo
jhjgRiwmj1+rcZ74YESPJa8VXOagvBVuGkz33sLVN5a4mDOhYKFjj2hR279Qzbn24uYSmryu8dOp
wDAbjkZajQ9cP9KuaKEJUOagpNpLDPUH8DPC55G+ykFB5SBjv1dEOguGcjbG4CkMY2btBp0A5ene
CoHapDuko9jf56gHcJuD2AeTEHCqdNP9u7G76IGujj4xBqXm32f62bnH+FCkylBb1pizO2p0msFb
/i7WeOUbA7BNHK+YPs2LDmdQUOd4v5YDjPqbu6VfwkJxdeC90qPmWtceZPPT7PZ1tZ5Tde3eqAm7
o378JGIK3svwu9BjNaa5nXXYWyVlARz7oIohLpCRcRpQjOUPptn2/F/7xd51XRwgtSJqX6JGXbNP
Mxd58+fJU/BkQsDem6A1ABf7hoeH0x8pMEpH91uQj6/btQLpyFcxKKvsbttpaa4+/h7ce+G/518I
aZcwj7+q1zmjnQueIYM7RJD9MwSl8DnXBzUy7tk9QN9+7EJTaC0repyj11Hcbu4fUyxCQGeVq/d5
umXWKr0bi+fgas/gfvGNp19yhiouIRKdln8ACyXibQBP+vj1W5EyKTPcG04MExXcAnC9U+NO0Brf
4ovqv9g+VnVmDJrwDZoxPhVua3znEzWB7j40q3umMe4m7fELUsPbO+XB+eblqzbW36XbKO6DcLSX
0716OkzC6M5WvXkNoIsrVv/gHg1XKz3UDPj/nRX3SXmiO090To39PXo5CYKKg6ai3D2w7lWcCwaC
QKOqydyaGcRV9Tsvv1t6TCcUqz036HljLojRt/Q2ZO6jbn5rV/t4PcX9zBsalewOJvlyMJBidris
P57q9xUHk8Qb8mbeK1ff/mLH9raOtY+R/p1Y8DdyUr7FMtBvIDcQYYelqNZjpT5doAikASCpL1x8
Ut4pv/I0ujSMxo8tWzWwB3Nuqz4mG21GKHY36MclDpUKU1v8ZtxOY63ZtQfvkXrHZ8HqJ+X0cbC/
C77UsQ239zBLHRuXYsqtUjnpAnGZa/l9pxU9XSO9znqjDxOBZg5PaeP865P7WM8eHxKzuxNUs885
SwpcCrvrQQEMwZvGRWZWaMie2lNI/v2RrliMYVvj7pQnj93sFnSh21narPtyri/3i5cusz2fskyb
oUEPyebIDomKsrF2G9bU/IPKPIHurY7OCE3OGYPxS8t+9mD1mDXLA13D1Xm1bCyWShiPBjch/1dX
zrdnfwvf6NkY1PWOzgGA7oCE4DU6r7hvtyOdyAutR4iSsmc1g75bM4Bc3uLTXOZKcywXEFoJ+1Z3
ry27fNp9jEEUq+HzIAvkacBwECYd2zzmjBpX22Y4gIfES7FqnFSxdxXjRTu/2vzIGtnQzTkbTlE5
B2aXT1iM9gU6/d2+dEVk2X3bZ5DE3C6ublmGVTtcq1YHZm/jfL8yafjYBPw5+eaLA93BekwBTw9t
BzsZdXaagCgcJge/HJfTbuWe7i6QoVL6T1xjjmGJsXHHViunxFQWn1f/egq6oG3vHnuleYFYta1U
eg4xc6CgHT8Renh9MNFy5WdrVovZ+btYD7TF5ovBptfC1BGd5aN29KD6O70wZrENBnTzE8wDNgW8
T9dOiYMDPj2lr6ftRTVsL65fF3VH6UML6LztNtxWFZCgNKwckc7Vap2czv6MxY6Ov6BzJzFBsW9I
Qvpu+XDrvvs8O20E4Ip9YoCiw1jw+Eq37fcN70jwVb64GF7DRGh0o7b7ume0gcegQ+VtX3SfYKam
57Qrd53ezt4FbehMhf5jk6f8cfLpkaHU3e3/a39c7cvGo2h+3SN3zj/c/ec3MPjInfCD18THbanu
ofH0lptr/vrodkqf0MPm4dUn73yYv1itb7dW3XcbKM5R+g5Zsz3FP3bc49s75qFxCfWO+3r5Nbab
zmmy+jt97BxrY6t4mY90ehZETewdOqK0JnsbP7eRKJRx9jSPsf4ydwePkQytOjbLsRu4eB7cGbwz
T7akyP6SDuM4lM8CnDF8YgZMzya+NaBIzqYZcyUTUrPNMWRWspcI8f0C4dUcOWCF3xCcGAT+V8Uk
wDdpD8DvMIXwPwTNyl5bIFRmAGDE7XQ80LyB+a9ZjpcS2/11hqxc04CyTgdAwmYmg7Oa8edtmBmz
IcQPWLTIWwo0qkOCYeBYUKEtv8QeLiESUj8+kx5ZXJ8Bb5MHki6oFWNyNp8L0YTcAXXJH8TBw0Jx
DJ4508h2O4LKlDHxxJhqjXo+9kdy9abuyfnLEXVPeidzgmyY+Q8NxUhGq0zPU3RFU8ZC1W6/V/9q
aDN76JO6g/kr4veInpMsmYqaBaoP4aTDnrck+8qqYdjg0kvrLe65+ypJiRQXPLdpuBCtDMCVyQmb
7imaQ8v35sQ/M2YdXaEBiPbiSpdIebyB7hIOpRj37gvvPfF2b8TlSBvGOCSBFMGk6/B9w/9yAvn6
5LPcvWrzH/nF0ohDGqX4BFc74O42xixTGxiYWDLoOs55ntcTUe7Rj/HPghEAhtvM5fKHw7oXl6Rf
LiwtEF6vJgSPVqYiwvbgXZxQ7/cBhj+YVbtwcvWtSJ4neZKbf72IqaI5RULam5xxtLQb2FA1XOP5
oABDgbEl7VkI9TW09pEEMgtlBnBlsNtBM8vjo7X2kdySuo5OxQcV5TMIlu9Ndq1JsJvzk/zPcUTs
FKWfKzgP1T9d7cIGuDz6DOkZstvaMtm2J+AX4BG47Uf79DLiYsIZ+TfevX0oL4YD/wS0nfkCykEg
Eym5UhSXPsDOLOKxQfIGEggUwFeQnMQ401eZPdMtOmo6qI8MiTBhBE5cL5k5dkyG5bPtff7y6Zf9
jIME7OO205F+WofRfn2iXRPV5u+pESfyJJkVg2jxdgFzGmp8ZtpQdcmlkCO1Rp4QbZVjPNuud7Ty
/+F+BY9XG+LL1xo6GZRrYOfLXHdovk5IJCDXwvAVgQhp2l2Iq0uLOl+kLtsHkUEJMDFTOYasYGsW
s6+XbOQqtKU9sxfDI5wMdqF/pepMJcIH/qBPaMqif/Qxp2QIp1TQnanI+QQOQ+X0uZOeqCbwJGUi
LuxGMjhtHYkthMUZg5bx/ucPLQjwIn7NcMMwD9GK63Tk/cL2aMJtsg3zXKZhAg5c/hAMkcIxod1b
tMx4il3lFH8dN96CMkLMEeUSvu0xYrpRy+ywIV69EeZwlOpCnJp9JnwaJLx7rg0u7/TlH/PrtsMy
iGeUNlx7CzhKVo4xNnCbFgdcMX6nSZxx4IixDEoANwIO08Z0cfQsBBEDyVqCULJoGXuI5Gz5lBXj
MAsU1Uty/IMbswfVd+DvDAAsgWvaI66zBZPEh32p31mohzaekstFVBEhUtvfFFxVA0xT4lnSRJcp
VO/8CV8EkuqQYAXh7KQQUGiTmEvS1vnMqm7DoSdqO8dkI2e9EI4x6DJSFbWWZClD9RB6DmPuPQ2S
MoF4brauYFF7oYJBU70LCPtBqCYoAfdB/J0WZQA6dHL007ABp3/Yeds8/bForrRVJlBZb4x98sGF
0HRwVbyg7ZRKk6GV+0lZjzR3XoUdFqaOb+wsH5gNMmy0l084Xx10gVplixOSjgPLcsM4O7tgAweO
iMjXDzeCo0s45xwJFFke0AGiwvkRFZo21wxTbIatQvgud8qFJUIDL9Oi63yNewqDa9U8YVu3UyZ8
qNfHfx7d9dU9t9zq4SlX96J6VyyfEXJqjnZ2C2xl1r5+Cm5P/5v7NCzU83cVEEZfW6eLf+9juhm2
u4E+uXZ9OpA85Y/W2ys/3u0VaBdLXk/HmN17MNv5eFyh9SU0aDeeLmwgHIPhvlbDEoJ3a9ANuqMW
Mrk+hhLT9SAf3584chj+ZfYe9BMloms9O9/dMX08HekI+8N7cJ7h65M2YTk9ThAvd8c5Wa6UvIf0
Pj9FlGttLF3Hjw+AcJF0+aFDig/1TE2oyssdRJQiofeiM30jcVH9p6eReaXPnzv174GG8QojxeJ9
87/Qc4+jNa0TNrdPlyv+zCiCKYg78Tm7RpCi1vARFgfD0nKvn9AyuFes3A+oYTZCgmgD5rRtocEe
mb2bTC1l3vNTmNPz7LgQgAa3Iz7OiMNcRjlAtDh/mA3gF7sShtix2Aaz2dyjR2lvYS7yYB7+0Yck
ew2F/b4nFHSIZy0T1BOKN4DYG7Y8hJjCAdWnID2KLn21ebJzSXgOIAWQK0eeJKx1x5zAXuKfRiF2
cfjzYZXCnunC/6NMNqViH6LJw5jZ/nG/cTSJUosKfgdZIddNktpSxJJC3Sp3cKYiTYatCXaAro4U
FQMHlD6mvhR1LbA+kCdUdNglUkTtCNxCYUNWLzlqKZts6ze1XEdZ0lvumcY5wm4k+nO5690pO9BP
jZZyzDMkFAmuJcyDaAadAj6BZisAV8wFsgfSluQ+lykkOCbiIyBMxmgiu5LYMsXfH84QXPgFTGA3
DDyE5yN7Kw2VM/h3BAUfIUwsLQ+kFJuLPe+MnY0ggRRpisbBwEvLNNJP2sNkywwLuI+hTwCKaC9Y
YdDkZkXLBAKbfUc4g/90peye4PZcJdK5sbmARJKiRV1COzQ8ZuvMTzMmKD6QlVaTHiCDIsElMTi2
EbESrXUH6vLBhxXzOt1kX5xX2XS3s96UyXfWIe2SzJ6KZAE2AiIya1S61IFUESwdG+nf96eD4AFs
0EOdM/AqBR7njfsN1+s2kdm35INHMz7AFkAKfJZEOra30x9MyDAcX8/WP8RKS2KLb/xeHwuL5Ms4
kOINMI5KFl+UOR0LTJdjsBR4H5QslQOdD+1toweYzT5tAmvPgmYE4wN/RZwc4tjXycFxf5kLpE9S
GbhsDlfSieEypusJQEY/eQaldGn5pJUWa7Ma41f6pOHc9pG3zPQ43681tync9YQdCI4Cr8HZ++Sx
CeXJP29r7JUKhkfx031ZSt9G8Ud9z3ZLHYdVWEDbwijhpVKgI9QoMeyZtYPH/JRVPa98ugrOXSxp
EnVpwTCrG1xcOAkdkGTwjJt37HutI1IczswO9Ip/WXqjLqOCrJ3OM3h3XPZXyS37+MjmmAxwznDI
wprBlYMbYYWPSfiIpbiEFMKUFDwUGdi21TgyAaXaoM4Wqm5a8RLAdG45nDslTPefXl0Y0vukZ3en
2wg6bVvKMcBhVCrisgnSvLc1WEDOp40cxo+EC8hL4YfCyOYCrIu0isUsddWDhx72VfJ7JREfS/HI
ctgyyMs3UDrWu4LAUb6Vd6gDJUthqbT5gxUN2yMM38JOkeIhMZigAOtJeXqwBQBdPd7BDcUKkv0f
T9iwX+iJHtQzj7e3BktbGgOCA5BPd2D/mf2eq7fwLn8v1qsDkhJ6gUUOuk5QarFr/DZQkX3FY903
Yi3Rwge9LvYayN2g9JxcA10v4B4VBHZXCuZZARZi2MSpFreXjvh6cF5IrI2smj/wuW2BFgS0kgrY
08tvwAaSPFsT0Qw6dBmxrSpRuaqBMg3BlG4JCEvemGfEG4x7xJCahHapaNlHrduEQlFfrBdQj62c
1S+z46TvbHnokEvPoXp5KWULZH7WC3b6rpT7Jxtcags0jXjJxxbK5eaxWQp5i0ve43SAoWWLoAt2
NjOT4wGjTah6Kc8Qx4ZDLAm3yzbAG/yMznC8uSyZAsEUZ8n8lFRS5GLDvLbaBUQNSj7VhA6E+g9Z
GSRwxhCQ7qCfNe5YmTakSjNz4kHIdGYM8qsLxtvRk/J9wXtil//B8Y7D0078NE8xZTEF4QBcliHl
d0TxpJkd0M8WfT+trMIJx33S7lRCFw5+ted07+4hJSYxquNX2P137bkPMLaJAWfZV3zke2csa3T3
HnB+T78LEJlB/jB7mvPELTAib4TKhfSK8PWBXt9eaGFr3E9egz7MkLDaFD5lAAK3c3iCshFRLgyu
eDNG97++JrEnJfUF2wOucNaLTA//HrSSe2O1EmDUAZvC05PvaKB6+5fcy3kdDBOSTnDadEeX2QVJ
PxjIhHJGPYB8Uf9qaX61ngM9VliTsIdASipAcG3UeBVQuFVlLZi/SKtn5aCV8g6OM7alk5irM8FC
ggyJt0eJKMYpWlwMl/mYkSYsm2f4qVw8wJWoysLjoAnO2QPQe/iFkhpybBU+SCnPQjXqM3E9zyo/
XwCAnf18UqQ1SCAF1ZL6pZ/ooQBbuvsE0fSLBPcbINYMcgkNO1rwa8tpb8qsmFCNHbdPT4n2D0Id
IHz3xhc4nHxkq/HySRekfHgeagkjsOJrPeJPAdVcC4ukGVxdSniAsFZaZrwgnqz+5U3BaxVME/Fk
8IvFYXIPe+Oz08FUGwOTsLP4pK1xPatCfSLzgUsZXLlfOJCq8JVUV4n6w36y5me4ndRXpOa0BmCb
08OgogproCZPlOA1hxi6wSgm1mePAA+YcY8FU5OtNSuzmugSIoexFSFELFb9KyVmH0D2uq1jPTYG
NHjGoDf6NpaBcW41bILDtO82AypIH/idtXE38wF5isM81YAE7hZ/XnxiawbEiqCs4hyKGISw61PA
dUfVtDeqwGEqedOJ4VchP9INPtAQI1Y4vrLj/hALIBhuqJR9Ap597WU1/ZANRbu4b84X3o7Axarq
1RDJMacaQGjoJ18MZQyrIZ3+6xi5t8ZAvVO5pe6zlgyXEqBDccwdfgb8wrNFLEMTttL1zbwCV5y9
LsCf5p59lbfHkioxpNs8kKIoXJbPFp/jftfMcQKaMwEwK91Vgo7GeQUFQOlanY53GAMd6q7AjtAf
t7gzQO3WbQrdw6gKmwC5mhZe42MeHLM+63GNa9noFD7adic6lmArDkaRZeOu/R67wQHqEggIzzhW
aR+Pdd2zeVorBYzRwx6K5uOA8uZCmkTAdAF2eKd2HziFvhzWGsU+T9E6Bga4S2YLNVJ434JTfAvQ
Gf5/N7uMXvP11WtfPRRf/asjVn0jfGiY0GZ0Af4nNcJnwns4ljJv+ejua86kgmEA64L8jo5Lx0M/
wwCjgsGaWyAVeRf3cCQy/DztcUaPxVYFQI1c8burapea4Dhqc6S4ZYL6EPOKvnWgxRwXyZNE5gfb
/i2uvXaEfp4aPR/RYmf0cy4kLqy02UgRyEncTVsUdiJiF56f7OL0cnWGYgyB7Y7UKIkXp4DNbcKi
sIn1KSvWGhgB3/bxOZ4pdPnrcWS8zNcfZS4Rsa3/jt86q3YwlUdobTyeVrsfKfhQtf8wCt9J29me
q39sijDw03r13J3cOrmLhqjtt+ccWjaHIUfiB7orRKQE//td6SgRcpgjrIq7LyEoTDadp/v+hy8E
ZLvc5QdDvhvJnVW+7Xoo9ojMR6waHZBIcpk408voEyRFdK/ZYwftvgpPbAyGqEJRtMp/vImEi5fx
0c4et+0M9/KvWhVI9rgqnMCifhFqEZ2SMj+mHHKC0UjVIRaSBozIiOEq8SQeL8Nv+fjaGJSMb6Do
D/mbvDpUhnoniql2JIbavAT7x4P2sI+7eX/OhnMfEZnw99wRKR7d4t/r8gvqmPuMgxs4KAotrD3+
zhjVnHctW77OERm1QQcMuzPO5/cQ05lZ4yj79+Du4NoZMwMRU8n1fB01bEJyZzCi2mfkXwwLjEVp
k9D3yuKw9eEbWRUpK0TLoE131fkN54MIL+ToYJdQgavVwX3mAR/HQ976x2tzORX0fCe4FoxZPL7O
ahhXq5uFEok7R4CT3Y4KLiX/0P6TO3vjCjFlr5FtsL5YSjx5N6+AfCa3gj93rBj+Jj/Kb2CWhuiG
0JZiBdVlV3v1SnicylyJ+Fjq3xGsCC9U+5wJZbEIHvYnVFd027g3QUujrYSlO+rusJaeInFGRKQv
xC2N2bhKb5Lb5P70iRMr4tZAvju3axoh2hd6atQGI8BnF12+fGcV9iO0Tz7tR0XJSVwXOtGOVVBZ
U4bwDbLiDLu1FfYbP8fXgHBBWa8BoilT5ULxXfIdA5zX5o/kym9n7u5xxbAGJaGNbUTEkfiowizm
PSq2vvgMelRUdVKx/lRu9KHmlZo5qjYKfWxDjIAXTivvvKMz53GQOhkTeIDCbsCae8sD9ld5ZZwT
gMVDyMUVsIete3ra8hm40PK+Ksl/Q04BdYsMBxxXuJCeMnywdUCKvtvNQvxixcOKxRK++fJ3Bpmd
p+kWt8ZsD6yNY6qT8wNMsOKPLtZMNGL63xNDnXzEswv0RiVmYcdvyQoQNcHNegUXu0nXc3a+FR+D
jQiv2oloIy5/Bp+0tS2zA5vYffwcnravADaBg2rZ0rZECP3RK6XCnMRqjqaTA1xu368B3TZT8nmA
9Nb/hFgmvShVj3P27rACLNY4F44trARfBxNT/9gqbXIeBtwtyuHCecSPjDqSu8VomUK0ttZMHI9Y
ul7YrKmN1+SZSRalqBUV4O6a+hmNNwx/Nhxu9WcOP4umJHe5J399gD0S0dllYszqR7kLUm53mJdP
8lQ+sJLz5nUrn4sYhGoawg7ae9z7mREMC7pqHAbJ7+qOW1NjXMeyc3Nf2cGVOV0C/9UrgvPY3FYF
jGJuMVu0+8jEBmnHhojnDP9M3aey9bP7dNhaVZr2ivJ/Pbnwqt3gjThXLh3XIGqzgCiy+HCAMj7H
ityp0WtUcZUYALhkOLFejIANUZYPqw0i0dp8bzZt855iRwA6Sd6FXU8fAzEClHjDItaHBDzJ5YIx
24JHjiDEu6dAWj7PJrsw+2XUGkvQL08FV0Ebr4e8AsCjITrf0XXeWVKZmUJIbJzblAmuGHwFoxg4
RJaBqBR04tTgG/6XFgTZXQWYFhuhxro6gn58KxdsBcJMNb0hwIdx61KBdJm2OozB2e6f/KGM8gMj
H82CSy4m8JgoZ3iRxYXdDyjrsbjFo45uxvBQ1s/uKHb/iU8uxRIi/4kOUVEjipvt1XoikwCVlTua
kbyYqJGKpxMHil1gHrhlCXSXNOOi93GUi/CyeTi5Q8xPRC9gjndPfzwW4zafp9TfWJ7nTU7gX8wS
4XTSC7OKQz9zTL5euBNzjN8qqDQMLTiqoTP+t4MpeWbeN4SijEknNo54p3xJHoDPvc4KBs9xA5Aj
TEnONJQPKE3ExdZrBziK/QZfyIRhAfKmkhSPUIRkyznDP1wjGHc0cKRlJGltZxcf5V36suDZbX8k
95TW7219P4JS4nnGIIjvxZvJmhS4AHuTJ26rl2AYgv8JSuWzaNkkOsxvOmwXHQajaJcGsHBbR2C0
43TAIAxxA+A+zHu8YDLAL2FjobtDmmgJdIrw8e6DNNGzwn2ESAUyE86IHhPqcKjPeaT55ykrm1lL
GT6pavhY7ODs3VstgKkN8ecqPOxbZbETqIPDEr0LZg2Myox4jsOXQ/8NnR5HWAM1uCtUOnQse1K/
zy4jjbHgXDfGsrBSWwYGX7ZQKxkpssIhS/m9cVJceJ9JUmcCwvJusOmhVv/Zj8iZCQxIX/4HaIb+
Lx0OB/POCnHYkEsOqmIx9q/jrIet3VKsObeC7HJ+EuLHpoCyhgCo4VuznWKyHCI64asQhW6WL0tM
wusfkg6klmSXyBIKL5jv7FvyhH75ZXis8V9UH5gDGQPIc4IO1PxOW3xOUSLh3C7EBIBHkAN/iH1c
ZeKLThTJkn1AZAdVLG5seCcyF9Irmyvpcho3Zmpz7jrD/gLjd1owRkqvOQlwooph4fMyoKGZJazm
YrZk0coW54N1M2fFEBcjjPXZfZxMbwzXBP4tVm2SySq4koXTgmzSSHUhaSOgjUcdG4NHcsrpnSSO
nfDzw3AhbL7GgksGY5C9P+P/QquZCiH4ZBtQ06G7Z6konhhh2rwBEdt8Q1mj4FnXpQVsGc2gjX8c
t1iuoINsmEfal+gzGJ5OTAZBLR8xWhoqB/QxQB/YQF280iZoIJgwAv1NqDigOEMpuqkGfrebTjZm
IWwjNA6mW3XNv5aJ+MaCFCuDhOtSnmY5SWTin7ds5lOO80G1z8LE0CQeQtngL19EZhnKI5znfmPc
ncwpefQp1FkkCaR5GkX+I+u3sI4nUv9+FyW+b7BFYFAIA96HRcUIFd1VpPG4W2zD+N3JNIBFvX9m
rJXDKAEJlJd/WwgRuQ2tcKMX9ka4oW3KQOzlqIgpJW9YskBEZQ7X96G3z5x3OBh/EBawGYAzsUdR
HjHpcdkExcyRhcwMkgtYCxdyj8YKGQcnqDzQghnKCmb5/Fs6jP2F1Ch7GcNb9jnHdIoPW5/M3plT
iprMR3fFbgaHATgZnYRPyYL5M0cTlQLkSnArqKyWyMbEd4f0dh8lqmWJ9xE1OqogmQ/u/8fSmS2r
iiVh+ImIUFSGWxazszjfGHqcFUVQAZ++v9zV0VHVUefsAWGxVuaf/0CRxUAAAB6YlxhF/O0oOCBF
7o/aCP4vfgSSRIZBITQObK70h4/yFRYzA4OCx1FfXATpzBZG0AInFyXDS7md/7+r/wFenrKGsKdh
AMvc+yF2nACS6PofPqgOb2Z3pm4YzUCLD5IcWzQPf2TFoKEW+ZnYocqmNsa5EqQequ7M82i+UbQN
2ClvrrHjzWC3DIDiwxwerWawUbO74lsp9lw9K1lAQNgyX2EQ/weZ4/vEXpwGpTpZ7KDmsFuPCxD4
NJe5E4pgm2QAMeqFpR2L3cJGEYD68OKtB/kkYNT/7U4m151YwNMxBw/nqXOsDmjPYlYkYAVTcTjs
pGOAmcyXJC+KHGxvIiVQXP8i9/Ia+3UxhdvL4JTV2OWK2bQpqnm6oiVnp8DlPhDHMGYxixZ6HGHU
JA9FAWAhdTB7HyLuuNfmSro1DgvS6bgMz8m8SUCWEoQKMWRzkFlCMxe7rfGRlx6oSw30UMYc0tGy
PKVMetKEUPsx6C3Zdedgp6LNKeK9IR4MfAUMZOYihL4v51xwD6ondMrIgg6jQ5JZmQEOuScF05fu
Ip5R/nzU9o5hwTaJb8Pj/SAjdlpCUSLfe4TmfB2MlJccXfDGXQ/hsHit/3AiP+FsjmkTcOKqF8C9
5yM25RaI3SDHt5wpXbjXFD2cMQEUIV4bVIc9tGt00hxALF6ePhezHYibe+n+GH4Z+HDMx1rYHudu
tTSJ84tJnQgQCpF7zsdFL2OP9DfnpR0pKvDxo38M7x5uZoiklmiWUbMhdlQwhMN9eXJCsHsoiWi5
8RQ+iq8wo7ZqK8bxd0OOzI66M8CQGT2Zw5vZ13fXViDKN9KbwzXFMwQCcRKoXi4H8p47LAMmVtCn
6cyOR6xB5DfEVhjfRjOL41MUhxhhwK/FjAoNHuIhhBrcGdMrac9X2MizMWb4IvKi8+PwQ36Z4p6G
RAGPPHjYy6WPq5wktHNGnAN3rCg0Wt41zBEvMb6pYV/98eMTdjnQCIgEFgqmZgHNmyOdZTDm9Yvl
QFF45AoTpDpS7AacnzxcbDRoCkgjhlFR47cVU+Cjrz+K5P6FShgDHmQL4B3SHQFSc+6WLvbwFJEn
B0LXAoXGhlOKaqn72iG8gqJg9GETtHhersuhNb64bBDknaUjJKi8d6apoIFxhvZnHswirOVGm4b7
T/yk5H3cJvRj47k57YZH5CNSfFJ+uBRVTGeW9978KZSbrl4juYBpznZH6EFjytE4Rt5TiIqsazOe
5SgFv7AoXjCeZtKaJMWQ+uPyZcIamH3xRmxDjh5hgoi+vSZ2pBdg5rbqFbgGUsTKupTppdDiVpRY
Wx1uV8whgJos95ldIpgQHzX0A9K1wPQU6Co/JIylcKigDcdRanAn8hIG1gucFSjHsdevppt51bjw
D6aH/d+CXqGNXNsRbWHf/8DPO/tWVJF5qNqRBMFs/EXj3+vCN/NkmEDEoFOIqEkh7tENUDllu8m/
4MsBeB+sruEsYdAmdaaIAuZzngTPwseMoS+zMRk9U+dQXuFVQDjuEmbTHu9V5mQ8yN4Piga8L0QD
fBiwiA0WISZRUx6lOK07aI1MUgy/2qoZIyNyR7YMqGB0MQS3HYl2w8mW9YP1c8DMrsdGc6Kojk4x
LKsI0RfOCWiHKWlw18P+v/0P8qIaiO3iFop/gt92wlh9JvRDbCBg4H0tuponOe50F2Qrs1wuI1Hf
wbuQgfKMi6Qi0CcMarCFoV+TLLbtynvMe6vrxHJaNVtw+a830g4jkelyWiOUZVFIN3dXWQeqh9tx
3wyuGS3zxvKMt3Bu8rlCg515mXcYEankTCp6bHwmUUC3IxB+X8QpPQRE8czFI45RI7l14oR6ixCA
UrRxA68c/UIS6mGzS7rMYhphpUZQTggrnT/aQL8SGTRFI0UclbCM8f/hikS/xKBZEBP2MlZ3yP41
ZotMaEw9zJUREk9GphqlvYCjwvawXIOLF2KpxDOEKElbI91x58w3g83xZiMcqIO+29fVMGpBy5tc
hzAed+s+TgoQztAQhugJBOL4OL/hfG9M9nup9hmRLsYILKlgs2jJfeqeZ9Tj8/4SSjG1oci23+Pv
BDBEHHISTh3khn1sWocuQ3bOxQRSxixhQe7HjNNuiCQR40AkaI8pU03WZt/YwgG7T9sx3K5oek/w
xgXqRweCapHGIxjvEWx3qaC/uctY7qqDBm2Q/dFkjRv0LkiUgQAEz8WolZMWDGSA0k568sZ6M1v2
2zm+fZSa0spBoaDJktWF9YwIYxBfzmgBrSEGF3+zPbkNhRwlCpkaMO4xRDcI4SFG7/TyumNKyD2e
e9BK2BIZq22WUhoKd6IWoMRS7UIaQDF+e8BV4EvPvdNx3r8NslSt+dDP8MJpW1B1aeN8blAaG47B
y3Ppjf5Z7qmPfNXFJH0ULDgHmVmC1jUsx+SVbLgDc8uwBcJpivGQULvEGrIDK4LPTcHzZ+T2oRR4
9BnAP/GyhPtBwgvuDF9VD8nMYcrli9CcYaF7DymTV62jgAEeOqMjn4Iy2VzdAwFaZFM7O58RXtNU
VZTWdwx6+Nd13qa0H6zwlSK4kE4SzhnmKDRaCRWfPtmP8TQCKRgAvfBBcaGCzzPltrtvUT8fQ/Bc
nDcD+hF59bHk6lB3l+y4wEOUBYO3txAaG3IzBu1QKyZJIpxiRsUxkmmxDufDEivy9jFO46jIlPjr
4E2CvzS6eNgi9Hndvn5EZ+eKlvQccLKCTl6DItR6/Kcd/mjoe3ds+SUEejOu1Y3TUph4NOuiRAal
P2LtBUONLcmgh3qcoEI38aSdWlDyequF4QYHaxShhA+gGIsNM5TWZp9PS/ELISPsds+4/Yvc8Kq+
1GvI1L/Bd/KGN8B5id+rRyOOJ8XLxTkBSOXrkAHEoUTFRFeNfvcsxQOVPrBiCReUc4ajTow/ULBh
2GL5eAcC6d7714OieMoDzsqHhxegFHNt+v10WPNvfGiYFAXBiieRJFT0iIMl5yZwwE4F0zNjqbQo
ENLpSnZPCoY5eEz363I4sAeYboeqgmqX/kX4ulj4FPgHQ/aSnkc4GUKEFiS12767nIl0R7RG6RCj
d4Hxj3yMv+pCZ0ej+GHPGrGfOpP7Au6R57F8KZIYofOLWR9Uo8f9Ue7an5MOzi2mWNmg89dGe24H
11YqYiu8/0y5r9AChaCJyPHLLgNL8JBg98hPonficP7gVr/H94vqoTmcvyF5tEi95G4eaWzuYwvI
kVXNSMx5rMX781yC47jfPkaaOLP9dRZGwuHLUqdODGN5KdiW+vv9nxv6BRNHDAM0wTwE6RV7zbRL
p67AiQBoROjMKztYdBAVgri6CvsEW/3BZzEUGbgS9mo8flFR93X2GNZr2AW7/qOazSj9r56BMxWd
gIybTrt9imy/y1exHS1LXkk2NpAmsdRa20sav8FujZnBkts1ThDOCUuC8onbIRwWDlNqQsjBjwiZ
z3LJKwRlRtxeZUVSGmljqmDWAB0U4BvvLAMMIZ4BYWIvgMKYnSQ2VebpU/jqH8xf2MaCFTvoouFz
hiey+9Cdc5QmcQJChlMTUZCD0Qi4EI80dNGw3f+NxAwjVaaE+KWqMRqlDzWSs1QutQsNEw9V9gzW
d0waLOzsECVJ/O9g7IOOF9Bl4RQCD4PdlUevAf+4HLcCzPEGjRoPn7UtullODymKAYYxkuvDUcNm
jBe8++nCB346Vs4ZRlU9Z9VweiSgXQBKihNXWf5JdYCRwcz5TCxjXuojoI2UnpVPFYr+oscCguzP
ayx5WxJXQGFLK8elyOQIyM0FRePGB+Ox5j/+zUH4EkobHIPCOUUqjUQMyYQc8MadSj/DcwN5YkxX
5W1z3jN+VIBKCq9P7iMfmF2F1Xv94wFym+jZsINwez1x8y+AIZsTPBw/8NjVKuZzJNKFQxBDluBt
H4PttgYy8hbglgtKXDYSL7mCP25LBgzADnQBGCXOQ3HXwCJgOIx+oeO/kOTjFowM0aPfYs19vDWg
w5DyIZ1RQoB1tz1cDzCp7HdPc07066ihOG7ZQLQHn2wA9VvMAu5YGLwMKj/26TttfydiJ96fjvwq
SfiuyP20AhcDI9ov/I2yLWcfXwqiMm9AEsQBqofaDSuS1tnZrX3ZFOZ6X+jaeoCcTS6tD5GCx8lT
VsIrFGMJzDNRpIfofJWxhdlgKrrSjvOLNOex7681fiDK4GbTfchRsM2ifuHsPrPpsI/myVm+vCXt
359jUx8Ble3s0nC4/rprM+EjMltPFV4Kc5TlvJN7LuHnvzbEb0OiBp0QoTLgmc/tmorJTB+tAIhw
Y7KfSw6HGHlWNvPBFp4ULBnHBRhgiQH05nzdct6M8DIAcnui5uY9/4oPPp6QxJvvWr7fjt9MSF/9
8kxVd7NJFSBQXFfrZluRYYBdfgVKEL97Vu1J4Ly6TiHAH7nLd2dXDvBtjWscdlWDr7aXzwEC5oa6
FP5mXEJcc36286Dhrz58gUF77Xy2xbwdn1u9NpsRkFFUQmp6DXRFWPkJhgbU1XbuF7/w2sJFyusY
Yanst7r3sMWC68bPI55pQ17bA8KoZYLgZC7JLZRB7uc8fJrAoCcSLp3HEqydY5Nyz9XuPIS2Hp84
FmU88luWpZuabnWZZfrhwQznMrveIa7PubHXsFYf6DlRq7X/ld3W8PxYldX6k/vfZR13NH/58Rpx
BsFo/NFGkAbMJT9fj82mKzdHG15hQ7/M7ufHLy1eGIA8y1npXT8x8v7S7cCYcWpPf3jfE3dPw+X2
WNMIkThShJQQjB336GcZ36hvhL0WaQMXSa1d80geI/Zljw6MGrTkt506zHcIk/Aoapf6Nao2w8qK
qEFSV9N7Dyu68mO4mWTqqu+yOWwNGYRpLr7tNbG3GSwwfHUBSkHUvPeX5wYo8YIyUy2veVT5LJ/z
ebKkUF5aZ/7OkoGXbTvGLzQCPpn991F+nq6KiZHGzd6bMRkk0+hrE60c/n6w7tDNONkm1vNdx3lp
vRuTWBxJ2efG3+WndPn7Sz08R/fobkX8h51wjeaMr0VoXpBn0GsE70vvgpSvHYMdXb3LjnHrw6+s
YwVLq/de6dc+q89kPFHq0UXrMeI1ow55eScqf/q78cezWwcsPhrq/vbM3DUha90N+CWIwQxegytb
Uc3r3cB+jHJYNX2WZof4MxzSPUhC/fU92tQs4YC1XblmET4fnhVc8F2wuDrXHH7ZyH+D13PQZDpH
PXg5I684EjhCw8DZsF6/BrYo+4kR+ijJcKr8i6VY76XbGprE+gJK8V7mPNKWFbDf3KH48pham/Xz
7up3Lz+P2h8NS5G4c2EX/VRD3Ad+735RDK5lbLSWr2pYCtfOSmk1TDg4rkx7WpjI/cyg3RlnbqPs
/bQzxzbERxSS6nXrZwz7ehu8HZga3DWQXxsnFzPK3aw9aTzn95NXxlbavZ1Veo21c1fLYy1k7oHe
FEnWv07TFRxvM9ZZ2aV3mTRUdvY242a1OF8mzxc8spfRtU9e0RynlmKZdnJS1GxeaisyOxObN5Pc
5jPjcBRhvs5S+cfN7p8MrFt4n0SVAJYrH4ThJpZIGLnTlXU3FacnF0GVfRFHURPW96PjvbJB1vHe
VsguRiD0RFdv9Ed+4xz9rkgZqz3/XP0f403nPWKvQrRqi5KH69qsv/86IkEGjrGnFiCFzkidkjih
rqIwZRQTMoq5lQdKNMqSx8SaIFRtlcpoRdKsyRRIB078cZ4QJI3jD77Ywa7RCtAFA9Q60cNyotvL
ITQ37242INt6omPDR+jzz6FVbcyyVYHUEto5QQFeywoZMG8CXZVo/IIr02S3/Z4UTOi36RbF3t+n
dtjwM5e89HYvI6UHZeIpd3spcp8M0qi2sByDNzQoUSmEpkHNbB9mcbGhXHFXYrFuXijDpTXF3ZUm
ZWwwYly935Zz2rhuffap1Ipd6dz+bE2/sztEjBMNjciC49q1yVnFyXvLqGTjjxBk4yyF7Y2JoXLT
mxxuEvxsPf2T8yAz6YsiEnmk84VH4kwj/vLbJRXSAil2jZV1dQ6RvVETx/RGPX2pkx/vrDA6f2A3
SVKWEM/FhKqqqKmaLf/dQjujttCSz2GmB6s/tLhNbY21IJZGGMCL0Sndpn4nFFMQrVvUa2Xq5VIG
pctWK+icpxR44vCZHQGb0IWCZI7JiIcWKCqs7efsfU5wtbFKd408epsuLrrMAvUKH5OgE+DPBb9v
1aO4OkG0WDWpqd9eix7AuWnxk7EaE6w/+3x7lRNt9ymc8yl+Lc7ltEV5QSfTag9w3CBgLKXet01P
fw/gteAJmAW40d/eg2ZH2VblfH47UnVN7wzvAQHK6vemnN4TMjeDRQU7k36DQSb8N/DEJoFFpA5H
1q2vT+SKHDZLI5qnG4+i1ehrFBjNEfgC7JOXSDQvQ2Gm5ZB7v4C4rANmx/BFEtvssfaFfcPYS+Qx
nQNG75I6uH2DzPEAMHR922r7afiMRqT5gcAFeAGYXZXQFHgrfhT7ub/ZcgB58n5VfrP24Q5jVYTA
0amRKaEwWLYgHpjuj1bPq49ft8+JrbdJRPBfj/38VasyVz9EVi2cYIpWdKd/qK6BicHh8WqojM5B
2as0pz7XmIRQpCcZAN+pdx/nGVyl2zAPjl+9+8pcvhYKuXWFUdUqoxsTtDM6Co7gCFaHiFwafAoh
XhFTrxFZBAEpyWaCuzeY9dxUUc11KFHeu6LI18qw0Q4ZPkPhwuD/qF09SP05dAwxfi4gEzmu2LZx
fLu7i9PpvhhM5xv07GfA9sw9Q81xqoeUUG3VmHOo1g4IWkXd+aIlt/lpL4Y2k+M5rsVUhYd0oMvD
gI4O7EeXaE9b0w+P9O0zxrLwEThRR5pkyqDXTrJsfNbWLRhgjj3kmAqYOPiFU1bOkNrEMdiwQc9A
J8bUQ8jsrGgzpv5CdwH3o3Dgy+7M7sPNM2f3GHGkv3X3C9pmhl/quNw3AeUblIDldm1Uzk4/6B3X
1pShPr/Z2w6z1Q1UrXbNcHgK13lv+V5Kv4x91qojuXjF7jQUbg7zG+JCmTQeL1AndyGu+L/wSZq2
1Xaj6ZSYCLBSNk22lMObHPbFm/5FDBIH6QqiX6UeuRh0AOw3vPfTy3Eadt68MLpXAYgP7OPqqgcc
sTHa/Cp3bDGkji+jAbmLTdKtnyUgNHvIbZ8DyHxOwaOc8VqfpszzNqIa+t3ofcScFxCXNx4AHLlL
HtY2Vin64UlJiY1Fpj5Zn9K0r09bE8s1qLsV18xsvC8f5YUnyQ7LS1gJo6/zm0i806rQnRVKgSuz
OCuc0WFllTrWTQVFiGMHRwj0gUAIEOWYW7wngxxPd8R+uGSwqRHu3v/3iyGqYDPEfthqI9tED/Uz
YH5ng7YV3n6+xkZ0o6Zyn3CtqXeaKTlQBHwjX4dC5XiffLrBsT+6nUZEvzLkhcpCUieZp5CTPQ1i
oxbxQufQk0a3DIbpLGc/t9gIjvfb4JjwUqBLAtorwRR4A81eRdNxbSV31Vpp2MmTVa4tX2FF2x/c
L93vZ2qQdOGUFJ4sc4PTtvaw+jP6t1rlja5+Hr7OQsZ+Zd7m1r9CQE6uQVrQ8rVO8RF27m+CS1A+
Q0X0qeY/2rCXx7+1U8TrmMEyQBsPl+/HxmaOzJHYs4Oh/pzGIPdz/5kGWR5SZt7xk/FKch0Hn+bq
HOmWlGw/M8Li7Rc9Luuv3adutJtoa3tWc0xRdnHW9c9b22ccaZ3C4C1quaQFnJxT3/p4oE9fgGlo
PzXJK+G3S/y3nHQX4t3zgq9K42kVDdePaZ9ykrodRr91Z/ZsrAvP5NX8yRbxTf30IaD6zXCom2jo
hjQwRfyAyQR+Wrs6ah/TuzwoNgzv01D8iHm+tOn3nHST6I1+g8XiZDicODnd1ubuapceNTrDbOeX
jxu8zNPfKWgYSNA10BsMDCCpxk3baVCDbxLOG0lbgyI5T6VteW3cDVLx0sVruxExj73r2MzEJkq8
4QVP9YbdhytLNtwtro5fyNdRYQetI9ljKXT5f4tOYLf9thXkvyHUk07qtsUdg8aL7qb2ck9Dx9b2
YKf2zM+e7WXTtT4R9tAvt2i6RsKb7WC+cKJUQTrYvfyL0RYTX8aBW6kXAzZosym45/vYYO4DxwaW
GPs0U+qAI+LaR575OxBN4vPSQwL+wKllApmp7fkn8hzxzRp3mwnNsP+z+GC0NQ2IbppPIU8BrSXz
80fdrvFbiz61a9AXXamYrzQ4q/nvoTrRi0uv/j2Lrhll3wgpnX5yrvCRKRJnrxXQjDn6c6EHM+7A
qqAP6IvSEeQwc3AOOHJ8CRXSYvbwYP2NrDaUw1yPnp9Q8zare3IdwoNrlGSd2A21MTBG14JDvmBj
IfT00Ih6nTOhfPAxqsk/Y9+kowgtCA1YfvB6OFG1Y+4XkWgafDPCAMlV5Poyr/2JiiZZPq5+citV
tL0HA3av8+s36NI7GKSc+ld9+mXZPHlLzOh9ifhKiwrePRUeWW/6AW7jL7TTw7PwCq583Azer13x
8F8awFHn5NzMnhHVpAk8w8nlUDl3d9pc8MeeVpBj/Os2w7RSnzIsOkgKnSodvxSeMetPm3dLvSnO
Sw/ng4jDCSpimxMA+ZJjfcc/9CYUAiic92992Fl/ivjjd9Z3glvobTFWRKHkW9jSBu+GamMYZrtp
0zfe7uPLFHSiNdSJPRShAcb7Ts3fc7kFeo9Ov752cUZpozvtZ1k8TWXv9k/jdGbiz7C6oDh0ednH
fz4oXPLZf6noQuxiR0Glv5Jk9MIQ6qmKzP+F5yz89KebeYE5bJivdmjO8ARhH+2+d4jDUXa0wmmr
p5Gvakx1j0DHGl2Id5swurV5efsnG0phciEPkgBl137HZtV9pqJGuXREVDHcBJn5r5yjMX97xEa+
mtHmhxZc1X0bHyfV0P2rXx5u65dClJdWzqvm19+o4BJWwJDymyOpTx0uczvpPV6zZ1+cJgrkmG8k
bpGR7k5EXBzkU7Oa6F/cU6X4lDf3t3ieFDrTANXW1ScvGnIu0yEe0eLCyT3t7KYXqPB1/FQbTUKC
mYRYdOo+myREVcbQWe02adzYntafDR6ArWv00eIc1dcmOTVHmIC/b6HQKThcv+rzb2Q98Jip4aRu
qKuhqGpwqjxegQmG4ASozXsf3oESf5JvO8AtPCMI95zcX94JokWeTK2LyhlYSZdfRRp0sx9lp2vr
FGUbmvoONVi67hTq+eJyzzeFhYsJNQGvNdJwtEnaohB2Dtemypg/PKIMXwdmeuGdYW5dBV95565D
PMpPzkUL9UvX/mEXg5i76dcb5jD6yoreRbfzCj7YnH0g+SlaHWKmdyccPvRyan2jB4w67iOTiE7f
cu8cW5/I9D5GL0sjraRdMcJNWBDYNK0ror+a8w74Xdqt9UHVUC9aBAOf1O4DFdGkxQOFpN4/fPkp
Li/jfVcVg1M6sQwv/Yx1o+PewKKhv5z/NRve88VuQPFk4xVTv/sg5+edZe87adgyk48+yIpR55q0
T5O6Sb/YYnx+R/FLPGNwt8jCmrRgSUs2k/kGEDTDpp08fkNGkHe1gpHzjNp3H6GUno83S3QJaOFe
HNRo0bzO8YS9jcVgOsWJqeO12/Mcv6SO//Wwd7Bzv/Zz+q0yQRqmdDtu3t32iZEB3AWBaDyGPXRu
bmZ3H8Ug1YL0FYnVkXc2gDLYihifeJ3GtIlhVnnyDCM0zNmDQJzXu0nA6cBqHizmYU03Tw+UPRvv
ggGpo9mDM+vwip6B9MT84ZktWuT0NisbI/v173simJQoqmvq5vfkW4LJAiDrBJ7V2ZRj7afw37Hs
IYxZe2zZ29rXO5Pr4EuYBwEqzdHdAF40WW6vVXqdkD7XnraL8Gp2Odb8ghTwn8fhdDcJAGxEtK8c
m9Xx+jgTdBdYba/9jsvXlKa0QcuUO0QqvePsTHjdkG2aX//RUWfT93zUt+3XrQvitPMjYKe1gk3Z
LQqvbnGm6ifvzCN04ahIErqElWlHKKit+DxAAmZ3umke9Wx6LojPD6If8Gj4jVomO6afI2V7x796
WCEStfs52EzZ1a7JG0zpMbSavXMzMJq40DY6EwtqSnnx79sB99Mawrqocv/CVppGH0yJ+O3QLx73
sDK79N3Pr1zN0Fs8pDQgssWkOmwpatXBbc+0GoogXm1oe4DsmHKD4cal7rQBTjm1HG1NIwoLm3oZ
fLXpWsNTqhCfYl0b/I6ruu3B0WaX37Pft+HovN2RNvv4hfuL3/j+iGrmM72GLYZVF8hZPqW49BD1
8WEOrlmgQz1uv8RRj/0Xqc/4gYALZK1NjYTZFuqFQqb9GK4yUtFossGig5I+9g5W+x29ODfwCLz7
9UlFj9WQ7dIBRb3wf7WqY2MNYP8b7RmmraxU+HcPdBQ89MO4i9cwDpoNJVOSgi0bg6GHf3H6a+Bj
tWSOWa1Kio7Pz4W4hlw1fGIV7zEEpFJHo2KPGIE+F/Y0v9JTiM4ADhdc9GODGZTofI5ab6wxxaJC
Ee1AJbwwus9S3ZdkgO0Bg9K6BxH0+DiREiOfcZagtMwEDauBLKhhTv5NKvR9QdefMCQGAKA1h36n
hzO7UomBdgO5nqQEQagyaeLVl6qW+Q/WMIvCdE6FgiULnx3ZT7cIC0aSFPJ1eC2xa8CuI1P26EwC
jsAVO0weZBSDwp3xNMO+43N0nWw+wSCbEzoAU1vl3VTROz4pKW6Y7rEtG1r4d4yl4ARnZ7Jx3+EG
G7mD3YpaJEW8wL9OXhvSBk4DMU6xOfYtzkQmUrgTTpuW08Zk258YTOd/TqsbTcoWc8hgcpu1+VbF
/t90ovQppQ37RvyFoBVwLH4+nJ429CzHeuOaSYUbj3qoL7zzfATyjI8aZQbH49lt8mtuB/iah8vX
0zV+Jn/M5f8XDT/Z7LWfcH7S/sm7rasFV8MpDq2zHUnmCfgdDiXj6hAbvkfAfWNITd6F7BWAsHHB
C+Qdo8kIaD8SlhEJgeJ0NtlkbowuzUsqYZa/1bX7hnL73ZanQOZl6WhASxgPTnvD3zZn8TMBBQIN
0jBtxsAQ1UrXW0nWXjrdCqsONBNREPGccO7whRAaau2b4yf80G2xH3ikHFcp/A5TBdGTlWwBE4JM
UVW2hzrzJXUm9rj9D3Yb+Z8KFnAyY0i++vyT6vS+LdxL9JL0ED9DkZGycbDbcjORqEBjwrtgAwAw
hN9CdwKKB3o3+EDZ/NtWAPSCvO2fNOfQGVCGYDVnuXB4Fz36m9XiXjsLXK/iWRJSlkPuIDscykoC
v1J6D4ai2lqOmhsCmEPafyo/je/u1T3zP8s1odQZTedxVl8ajTG7Knr5EjNvRwd3zRQH5I27YjLc
xlKFkj9kEANB57G1nDcfAaN+voHDhpV4sCJmDxnaBck/WWiZwkNc1U2n06dS/yjCSBgHM4h97XDn
V3FvxU6ujTPwAf4cJzB5jvHqBZU/VdUWAvU3ELWo8KeRLWBqft2EGix7cYJn04WhV9XqCYLklFZE
CXF89rBTQqfOzaXxMpzz3ODu9tRAZO1/0ghRUu2hYh3rq0+KCncHAvlHKNOrxx8PZaBmIexRuKfC
snKJQ5e9pRbm1V/Kywb0EBFCuRPqg8duxxKEdg+ovjkIjP7pYmzHqQp9FPoQHDhtbTnXwSx3CE5C
lPJvdDnAa+HyWZaiM4CquVHp4ojNNWG4Sa7Qm5JmgQgwfEY/o2vJYcMIXIl19fyS4g9/mZtOfmEL
ZczBsBz6DpwXAMB22CHKVZ2EFCRGE4i8uhITm+7b9eJBiOxMR+fzhQLDmwQcPbCgO6DgAr3hEdCg
wpaZYZm9fzCvnBLtTuLcC76rk+bClIiAPB49+sPvGLDp/lNFTyJo6ynMOgJ42c5NHI5LhVomuXsl
jKjTtMeU+/RPAbYkc+YzEDqOjS6MTbUSKxOMT7bXUH6xDrMdJmnHORML7zQTchLY+/MZLfH+u+Le
C7/MkYxRsTG5AB9zFsBnuAD9m3Os8JmNwVJyq5KbUQoVr45GhJF8vXgg7JVJjDmLwwwJ22j4CsCG
JHSwCGcrLHNwpLc4HBC/wnUA8iaIlwmE1k8jEfhBEYOln/w13nCa4AKnvcV5AjcXXbPPWLYLkZS7
P9tCJ9PhXkFzsOEI0M6hvwEplXedxw1FQeGskLwStMJB8kDxWWBXArsMqnSCLkWYNAgfAbJh+zw9
Tpo6QMcD//kvNXUweOkuDOdzF497fjriwQefoMlJL1cPt0ggSRhQBEzjfLC7MaoOUXVesXM7sh28
/Ni0oBPMQjiaf7FXloOFjbj3MKngLcT0VkIEQ6xM6l7LUtkgJolYVJmM3ESpBVjzxUqHi4PY82cI
IyJHnQ2vdssNGa5qVgEFgtuhzjyjHpSPbzL68Qo44u4F8u14lc8HAxuVGvQ1DShceJaY/0FuSLgA
eaurGDMmVnFEgYV124oL32JsSrywC2OIQOIv0QKPMb61GdvGsdyRqD3QfBmhvzymwjl8C/z7UX+W
u6Tg5WQhiR+64Mpt2IgG0oMxjjnJFYoLCxlfzesAXQlKquefSw+ebhy4M6ypEKjwXngddnLFa89H
msEO2+oMiJnQYCAtLihEyF3RvgN2e8y058Kt1H8MLYAKmfH15VHOCyhIMyq/GQfLFtJ5zvkCbfAx
4R9nUTHdwbmHNS5ULShupF6BtjBy7cPIIWJOZWvCBfpE1QAhY8pCBhQqGWDPDqoZ60n6hRRE8xbW
uhMs4WoybljsiUF+XQjwzwNhbyD+YJtGXvDGF3U4mYBLqAWWes5rxKLN+1B7QtGoiKaMIcrJ339U
Hy62v6MzoQwZvmJSXHheJ/8Y52PGEHD5tT1rnZnFc0fsINfA27onkRx1AEj9uhXu2h6HoysfY74X
/g0cPAkyEpoviV3UbdBEKIFTJV8CQeaUsHkmLRQ43InLMHlhnUBE56GioswUUiE25kxzJE00Ng+S
JovM4fHF8FZJ9Vqx+ffxRIJnLxvgTOLQZEdI8XjYQI57egKZkY9C7bZHM8VthO6VkM2O3FPA6jN0
QcJ3B4qn0wzgcREx+uiLuRJHBRTziU0l9K/t6kMcv0egpQtOVXwHC7f0DfylAty1w6yLCTlnryVq
AIyAoPOhhuaNhQxS+TmkZCqF1p2LD+f73DfW3BtiPFClJHi6yxAWRK2L2/v4T/z459Nkh0u5U9SN
Bsw47BHxquN+luiIq2CgBQ1/O2MVQKGDsUfqqsGsacw3/Q053HMEiae/vnThMEFJKtUcvUYivg68
XH+BgzDOQ6iNrFbYMIVTM/An04uv7cMgZTXBJ4bNOefsYcHbh8F9wtYguD95mXvhEsu82yaoZY/q
4/y3Wa/0f7B2kZKJxKsjSWEfagd3j2c83ytnn6QOSPo89bPGpY/LBXakAshznO6LDPZ7gOYNai88
zslg1pmpD+Z07BMJO/l8mfKyQTuCQW2spQ3YcyaMq9WTDnOhw75kkN0SU9KcLOw+3rNjsqqcrt90
YX9bCpL3uS2ExRzeBSCOB3jtl8HwqqudDdPrSuGh8VoL43v6cIfWdg3/slZ4aiq68F3fQofGL7+R
d8Frsq7XBYxuDIq4CfPw+JNeiwSRMRcmWl4SgNAlkmbTXaKUggp92rm3hNcUIb/rDs9qd3WH/BSP
I0qTRqLLI57j50mbtS22/vDuMnfG63W4W7eWfTI5Jy+SDTpnrJeCPVQ1oD7hZw3Bj1iRE2P0hEJe
nZ1oCrRzYGTdOEzpAXJw1anoLBBgItpgqPnhW3FJVQzreAy8eqCVEgzeiOFG8Fqymy2Xxdz/RgVY
KMaFoG7TKU3Dqy/3xQaglxqpu3fRLUnCaX9YqCHm9449mA79ZevfE8Mf6D1r29dnQslEockiJoz0
/q/vu13OYtSYKFP2qM0KT0t+AiRKSpMPBuc23eHVj05B5GgOo7jb9kUADDstfLRhGYBDVc71GVoN
74R1zcvnifUwmptfYVYYAdwVpIHfZR/K0SYY7iJ6UB/K/skTtWVpqXS+/DIsC9Y2iAO/FNoeN74L
Rp51yFNdtwcbLI1ws/TaD6B/LXr8gzDNKTilA5wTfGVQFQnT5jnPCASyQ7IYuAl+3KlY4cj9384D
7zKrvW6OLLuraRQ2xCBsWEP+596vmyBQTKlhmLPeMNLi/gMdhvlV1kBzdqPSIpTGw+cGGzlcZcoF
7cWMye//SDqzZUWVJgo/EREKKHpLMQlOiOJwY6hsnBVH0KfvL+3o+IfTZw9CVWVlrly5lmgI6K5Z
V6jq5/qUW45vXNOsstz6XLwWB7noXLRurvzPHfsIYjU+55VPF3pafh28vOmQ2az5HiYE5w8nZYIo
DfpDv9kgj6i2WAREjzWKoOxXZGZqa7RJKzpHNzq6zKJONAACKCd06Wkq08tvl2NSm7aTHJsLAjy5
/mOJGx+NfbL0iXhtUKC/pKWz/NiL+su3bGmYl0Lyw4aAPdGtzxF91cbwvC1JO7AzMgeHhleblSS+
n8iwHDghpnu1AlC6pekyWvPoMGG0V4z1inwB5FScIFEanLUHjYGxIQC0g8zQOlBGp7RR5D4sj3Qd
eRas2w+oRmAOz5v9oHbVdZj8Yi2Q79his4Tmgl6zlxJXDwtzTcqPQQozp5QjlZ1UW4VYKEnc1rNo
yFl4o/HLJa0pebO0sBXJdZtmTrP/GXHXzWbHh2eCyMGWio70vewrHXNxb4N2tGQ7nsYCYZwduoq3
D11R2nzsYh0BV3WAFLZFsucTFKiGNUj+taeSV0mzqz1Y7pzP3qaz1EyQj3/MwBpfKEDaBgnapt6w
uzrkyBfVCD7mgm/x5VfJOyqSJHCy3/SnBZkQT+UmHaeiBlO+2fZrDjs+mLCMy/6T/I/G8NUBSnvZ
XJdfAWVeSC8M8sYbNdOXDR17N4FMTjJxVxowtry2ShJcUwaUf9qALOkZpS8rI3M49YIaoJUqZUmg
gdzJnJ52vntBDkZfz9x7BO2Waw0fTztjEz3Ecrzd+YD0q6vIniY4JmD/oHE9nf5IGn7kE23ckrnB
CgmKW2cHZPlR6Rkm2/fhElde8vrPlLtkZ47OyOhagh6LjtLIETo+m7zDxtsAFjdtEXRLgfKoKXnL
dEvtfcZ8otm1/nDdruy8KjsHN9+TucHUMBgoiV5Xms6kEuygouiiW4YOBUJP9asSodYGOSuGUI1P
uFuUUdKsljyuywdAn9ehZuy9Oqv9bIK4GkxDdud98QWroDZAy7d+9L9H8n6eFjjrAxKW1ed3D6bo
S2FNMWtvevpqUFbKIMJffc8nm4Vn8etc1W00uVop0B02nQy6wb+ByiZhDJFBAxoe95xZo1/G0spl
/oCYllbq7u6Y7XhpNjj9nX7+EL75bsX8S04K17+PSPlImHqXHtSR+Df3u6B5R2J9Mvx6Ksll6Yij
/SmdWotavVvOCmgyir0377cBEsbc5HJPkohvFdT5XZ9C/OFYlXvmMKSwv5lfR5y23iS1Yb/4V3hE
lLcB/0kQNyLDI3d9/NQdqd6Nus8KDbvXIZPYJeMCIoo0yYG7YwwMR3H62srIEziDgJ4VaQpcoafM
hTbsp/TUC9HCRP7nL044yFevHx7RxUVqyOzChafYYOoiSIn7L7IH4qlKnx4XMKKo4C64nZVrCjD1
ZXJWmTffxDOmU6sp9FQZBPiQbCWvIf/FL6V+imiLp4y9y3Qsc7+MTmRSRMxgvMDX9qOs2efArKmL
QG2TkC/go8Oaobwru3TyS/iltHGPIgYtNdAOgaELr8mYSLUkPoGJuApRyojWNcP1eKeq0038Dahh
OEgyJk2aZZEDnqGIWwZ1ExotiDP1sA1wnm12BxW589h54mlF4oNDpiGgyJOXphqMCpn+6c4/tS59
yM6f8Oa2KYVwkyLTJ3VN3lBCuEYje0RP7abOOAvsKCXcIyy2PfKrYQPuwhL6GbKk/X7dXe2HzEm1
CC7UoxZjjjLDPryT7l7dw90+3L3NHuT45hgxkFeBD+wJnBYch/DE7mSk+N0P6zmyGlehPcYonhh2
desQaus0reFlEMHMq7hEMR1lc4ES2Y/4m/Tz1hNFpMAsnMfFJqa/F8sp/gorvDX6d6ywHco0WHJd
NPQ61sVBegbFD71N4xYA9hXcPyilfDw0E5gAOqhPjVKD4lHRuFddYe0Znw6kmT7XUPYGFqILgKur
D1StJTOHEZmM69Tb0f8FeIjA6rebMqt1r9jIhCsCe3NDi4pmZXPOkIvqAiTkLzEIcNlC1aCeQNZF
eMiBzwXwodv70hYRC16krYsKBZOfUnA+7fpiuPe1mtvmU1H6qNwkbbPGx3OniUZLEkG3cx5rbHM+
9ndRQI07b5LlE35luIswCseugb1LiIajApIu1ZK1Cnfn8MroPDqIAfwf9NlgZtCvnU3wH5rNK5Zj
RbSS0/uiks3xBxJdNk5AI3uyT4KACqztM0GncAFlVZVikv/E1osO0IybO3XpPgX0o1wHeEuw5TrB
qGFWoOkf8SOgst+RUlksKANLcoeQhtxkikMOFU54goYycxVlBUxlkj4SVIbr2XSIq7sAp9xu6Boz
9YIFAbWvyFDxwAzuDpuZ2QA11dSmDoI9nff7CQKE/4GDfv//sB+20Dgf+rW5JUU8I7i8uy05GyBU
kh9Mm6KqWVN1IV8YY+43ijsxhINphLIZFRwzLRoojzZGOqGDmD2Kwx5GfHN3eEOVYLrrHzvTOftI
zD6as4J5Ff+wk9EaBs4CLgFSk2nAvxe/BkAwTrloGhjMdSBEKcUXkr70StDyXR+BpWIkgjT/xfRL
le9pOKAi5L8te/NFwoivDdEwxhFjmDIumj7gr1fe1WWMs8aYtyj28EYvyiC+/+EigWhkihVDNUfW
iQlThmQZFiQlQMccTgjizlcVg1yd60SfN0EUQImGmYGpBDC3eMZPYV5AaOMo1TqbRtvBEOmv3seq
UCYqmZ/iZ7ReHlWh5MSNDhDr03vzs0p+3WPLxS7QCqpAEuBawXko0DuwMYxWnxbi4YRCRWsjAP64
wc75PIiPcaQvIlFOzDLUW9lobBDmsIajFg16LEQMH0ySUeUASIBmsszrEtYREIxfWIzIPD2FI9os
WGpEyM9Prw2ng+7IQA9ns1blftROJ2w2BrwY8mfQN83Hj97i8yPUKCkMbl5Cr2eG1sNz2ZU2zWA9
WFA4cAvy48EKxG63T/MZJAxYGgDyxKkW0ZdMtxjYqgbLPz6GKALSbkNJRXizqE5ze1iMgaHJ3tt7
SWs9ES9ofGKYTYQSiNRAI3oyhffNW4yL00NpIUS/f9kIYSMvcYURVSKpCWBvOnu1q6uNj6sruYcf
SvgDJv87AbW6UwTiRSiIWVugt2SipvX+6Dkd2afIByx1dYBXAESRbYl5Vip02vncSCj+4QoQ5Xmi
gByKPmm7aU+J6l0ZYZuLrgvokfDWDYOKOKWkboaL4uUOqi46hCaFNmC3yGYIC3dJc54fLGUn/oKc
YMrHI/GRMod5xxrZIoP95RQkwjWEQrsffKEqJ0EJ8ooNHskjR2dqlCDJ5I8AV0dMbQB5Xt0iZcMQ
PalouLr+cvFleI7UpeWsrkDMyalHlpsJ8ozS5x3engKHRXwnzX5D5b1Pv/ebl4rSTN0AqyPeEjkw
WFlsDDPDvmwE5rm11BV5FZDobxKj9E41lnM3ZT00JP16SUBgH+iU+z8xV54vEAH/tDVxAMa3Xqr3
Z56pFuOb2mP1MWj5HzYgI+mCriNngC/GvQtPGgYkezc4/MWAOLM2U12kVVeYDkrSEjZ/wBXNT+cI
oVvfi6A28LK/3qwacLgZxjN9NurP5Rag4kU45X++HH/QlJx/5HbftmzqPuKuD9JKrbCfIwWIDJh6
x6BDIpOoTmibzY0PjTDj7u2OATfZy/GrHDmgO98pPt+BSDlYeX9bclo7b1oD27HPAT52rw90ZLGH
AnuDjGLAPLlT5RMsa2ozMuFgWDj8+AgSX2SWdtPpHCDE7H/EmQ7SImgHYBg8lh7Hmztqf+H/HB3X
H+4SCMmAI6Md4hPKB5GaT17ZBBA2QgAOTb0Y2QCyWXKkNV2eg1s7qlDGqTtXexkufW1jsf1icsSy
y6CwMBC4uxggQLPBiWbMp3G7b1Mp7dY4YXL+C/b2dU0o44eTBYoiCt47gHdt5J7duYxAm3UEGlCz
+nTI34BIkXdF+5KgUJAuDgGSZPczRndxxjB9OuewGAwqGThsUk1reySjZhk6SXKNDHhgPr4oWHIQ
ctEzlVndWAb4kboAjTnaHBmYhLQ+18ACBB3qMDjNJK1ZlC68zxeMi98Zk8kkH5JuIiHrn0UFLXKo
Ir+0edftkRlyWIGe3Qcv/hp7YEsIMeGKPcMLAc+KuIFpBVeDBVWMsp7xQO52RvgsYIDzCLwRtX1p
2zMGOIATvvvjNt8GuUU2fGHGGUCa+H5fILlyI0cS5S73wqVeouqRRph5r5lTXDBwGKHYlp96GRCD
+HGDXcJ1Yeyc04F9u0xIk+v/1BN6i3p3MNtpDHab/kdgPCgJKG85sHt7N3VdjNfiv5zWRqTiMQJL
0HE0Oh8EHh61phbetytgoNOwS9NLkYIg7oJ5C2G3JsE+E7kgfc1PJh8HwKSFwikBDQDS5oUzlC16
V26r6wMbUyTNDQUgmgRpzT+TQNKkYBgF6ReKFbCeG0tkT8I2xwUvFXZwnmtZhKNDDrz4Y28Qqnxm
xfsNRDbChDAjoRKibNvuvXz4uzuocnV68mtThFq4/VhjZBukFhU5tXaGaajc25jTTj66jVUytAfJ
pCyQEf7I/D35U1Q82P6O5Fy0bCSS09BwLX/68miLYWxPrYaQH2vNcIf07Lg/wPtfFGk0xRNkdkn7
iB+4dvATafL1iHEZghyi69Qke0s+UzLxyelso9wSnjc4lKCjQGHCmmKqy7WL/A+kuHqEQ1kPyyXm
l8kOnmwqCqViAYYsDTTqvCggD56L7w/Kfy84F1L7Psdgjjp9DAxagbHfNGCrpigpoEkzn8iMM3k1
09ZR+t3IWDRQQp/KjdUFJ2TdP8zMLVJd5DoW3jEQiiNHLq2TVlJJ8ciMXuSyCxjFxg+T9H4cQXUW
M48AweYgz5AflGYjbSgB5L1Pf3AMxw97wYE8S3uS11pOZRL+C34AvtHJvkO2MY1oHxV+vbdfs2qK
cew+LyvL6NcAqIRPrwaoR6+wTUeNhh+KuVeFUwG1zl7YLXnSJN8EWYecg+D2D2fEZgsiesbjWXa8
CwP6t7MI7blbiLrNhMYZgTJJyGJ28PgAOWheW7eofPpdru5uiHYC+syAig8cw4kxeDT+roFeUv8T
TCCXghUtRfT92hkwp92iZlBkVahq0NHMcfmJAF2msJA40xcbnk1NGFJ8QjLIkodn//GsZVRbX/4e
NwyDn6IImdTZkQvKNgpJpHbRif8BCHj/oqwu0y/8baVD9bjIgA0coVoBxQSWvZPt/vDdOlPugku1
7Aktb0PRv6aLS4Z3UumtUAE1tuwLfvGLGaRTFWIy9lJIwsTWUMqWBHISzjtPyiQqcDjPwalHb9vk
8ObntZzckrFlVuJ79USuk36MfMGr7tLQlq7kXaMBieB9gy81EjlJSCegu9p5k9VLnYFKnhHyyVZi
7YdeiYuAX43C682MxA0HvqKyUUBeFaP+iUj/VPPipuYk9M9YBNFApGyRyXxwBFlbpgBRH3Om2qSL
yR6UOxoy9GPIRhKhzaBTJcYxgFu4Hd5tOjxLg4ySdT8gKNrG6LBJA8z1O8vuXvkQUvA7CdFGJumU
/hzNvAB1ObKTWyCtuei5iSmgXMFq6N55ZEmIQMi7/WqM+uMc+F6AMHZHDXffg8HizvsJIAVMlVvG
xYtVChIjtW7fyF1kL+ksT2GEUB1Md2t/AzkQk0Z4ZSqhIBnFefCmJ0jLnxxJTjm6QL/pfvrQfOKr
guE7as3hpoxxCRmLFsHqTNoKKi0p0d2bbbFaS6nT2x24QWgP0tJX/eNGUpkcdUOsvSofziWUI5db
uY8p4x25OwDy2igiyhDGsc+YGBTAdvF39MA3+clUdILpcImj2yI9QDdxEBBC+gdDF5h/IQgVITP5
aTr7GCgCk1AZ8L77vOK/Y89CmNT0XLRV5pilSwaFu7y0+/MWwILc4DRn7+RX6NFu3NX1ZSNrQ8he
nVxcuOQL6CEEWWOMDkTYRymXX9gnLgvgM6UXkXMZi2SWsg/rP5KfjvRzqunYiDzpbKILBbw5YTVz
CzjIFm5VjOjZNFFshC3itfO+tGHzNgg9SSRqDh0Ywf1g1QW6e8M5c0mE+vy2nDjPkznkLumpI5wQ
RFm+D3CpCS3DHSEV1ggbSCo79Bz6IvozpRWLRJ1d92119CJRAeWmQPgJgtVwWB8NhS3GNo8SM0Ab
g7PjS+8oLAehPzRGfzC+O7JUgqbQzuBuiZ4CaCKBEmfgUnw3tR4CUR9KWb9L35xeP39NFke3F6xp
KJJDcNM6I9GxvSCDx+WA9IwnQZKmMhxJcLcpgkh4CXIsebGJ4sKQSwNVFtiO0X4aMQE8GHfg7DNG
BVds7fXIyOFHDi2NZOZK/dB0U8YEaST2HGIFOXQ1OYSFz1ngHiEHsB2GjBmfJ7eHvsH8Af1Fmmb0
+YIledxJ7u4Y3AgBUjr1r+ARfJNUTiQvS7wqICx+CKu8hC0pm8PFUiraZc3wNL5GkK+wiRrxhTAW
WUrOj9N0yWWco4frED38bY6wLeZquLUhxJndD3Ym3Ez61QrSlTtfiR+YEr2l7HilbKNvi6zdD6AR
ApysItrJ3PPSFuZBAZYcugIEHK0D0gILMi0ZJaLj5cfAIDGFbGmTNYDxgLpbva3msRGZcBPhHw3B
aTKfArotlBokwu4cMaZfnp7Zo1k3Y5YczoQvg4Z7h1FGYVKZALEIQHEvofYqujwR8VtIE0xg8PEQ
S1kZya7zo1FxD8/QqKFKCLF6RLwvPq6hKqHNCDWMP3BM41BMVilHYL6JvhOPSq4QS+Rh8o/6m9+P
76l0f2fRNi/DU0/GYmtT9oXJVe+NK3tQpzusx6KxAZoC0an3GzXlEtlhsU0DhBTsQa2lDcjMxTWR
gErjGvEgNcH1EzJNhZMgKnJrjqmgPRMTWWkGCX+fRZTRkMIRxIyEWmZ1/rN0NBpa4ISTo4AZNbhp
kwwuBC8soEgIFbFNVIcgjdFj4KlWRioHjPhOksijIeEcmbCiOGT09OVr4UOgMQus6X+Gp4jYTHiR
2SVhV9Lz4NJs0PPiQt0+VJTWE5H7XRjMjI49xkRUmlqdRAzbJiWylImJahrVPlX8TJqu4G8tix8G
vCQJV+maSHGJs8OZXcy+dD4xyhU6gjjUUFLTuVDSJRYi1TsAAiFhQtuZfh5Zao12Pe1+4MUoATPh
E8UJmjuTCjo2Q7Go+iOuw9IzsTIw3V7bBtZpLmaXHb7AH2gHRS/BYw3SILmxwfouSXMY8MOCjqk+
bjSgu7pLq5eqiuw1RCbHnvtVKMlRDTEvfgMdh4h7OD5yHCjuGa4apxwI2tEyQiPTMkJVFo5WlokX
aWR+CZW0IeEn1fewyhKUcwUmYeK72tr6WHS+MZsm7KbcmdshYjUiyUi6oFL6WXF9/p7HkMG/KaqF
CUE7T6G5MGGH5qY+arq92WE8o3WBmRbXmIYIKQN8EMbzlGFdYAm4PvQH1IAUhSVJb7/GaRZb8u5R
Hyo7E927EBIlS8MKwUeJErbPd8NIIH0QMFvm3bwEaXR7qie+ixS2irlFXkEjA5Xg8mfJWEyCKN59
BSyMe0dX8CuxaOED8itF9Cl9Ybx3dvofeY1eIP0JknciOmpXJBEkxeQeoMjq6z46DDD50mbq0i9i
axI927Dd4v0aelGP98Et8ekAaU5FzZD7MUG6Fw0ZMmpdsKM0UgmVd06g7/dhmlBl8zpsUZt5QOvi
QCBk3UKHzXD7ALIHG4lSA4UwipoggF3O4VXVkMpWqF6XhkIp1+6ZBHXAPOgYhL92wNlJZAqXZIZa
7U4M0pB52oYHeNwbZvBA5uYhFEOF8QDNPEKJmCWA06LXmwDvctEomNH2YeqLpCTXJzCGI2GdiAbK
XcTkBvhekPYh7myXa3R7Nfby27l0Flig29a6bssVzzVyZvyoHgw8CqqMOMzCnhk4FXTY6l7z3ux2
8aX1cwQmmrVJTvdTWkzAQ6Q2MWBBjFQPKDs94T1MpovU1LMmBFDID8BHlPaQ1VGs2xwpQtwN3Twy
F0wrwnO34RffDhkcgoxfl2z2inxoEVZSzydFD8LthcNcwNAR9iloeGANAmhSXxUqJ2AHH5QE7xBr
Jjck0pFQ28GuhxO7i9EfrIsXfUwI9jHo8AewltrLzsgjbrM90uegenMq0FfSL0ZPONY/00PNkw1w
4QpY/kXA1M8JFlACW0OixA5VdhldtztJteRTuTm6XuDYpNZgi0Qf816UDaAsFEmHLWcShtnSwRb4
JTUQVwZgHyGYsSPE2bi1M+5pKLJ5EbJ0cVbn/scw68kPGkcPPGEEX+CV0+WXRM9BwZO0tgdJfP7x
DqCzLmxpCh6KqCtEkYS4jYWmSQpj0ZewqcVCUgj+hbviPuBWrpEQYyUEXAd5gWHG9sfBlKCyEZX/
uwSompbk8gZ32s1Qy+QmPSITmNMH5yLWN5xa/D16D+kKlmRIqo/rFrC2Z876cGWFY+pk7W6kJQz6
BqEQ2cCqiLW7zrZ/6bQHu6+HgA8w7cxyHgnUZ0TFzw4fTWCFJ/+pRc2pLpuXdglMt4yGzo6hLBFi
6UHBgqTGxH1rVPMvXVrSexG1gy7L7n6EtYJ2d0ZDouFscyozCTk6N9AO1NbwtaY4LEcCmIbKfcrd
dnbgL/SIDPHVvblQ6gLB9ygXjMZP25I4D++UbTvcjI5+ExmPo2I6ldEEQgIUPN4uSKCPUhdNPX3B
4zM+TiXY7jyCDCgsQj2zf4OWpoDa4qzFh/DarzHNCnVfEUHoz3K/UryAjAMf+8sdzaysDUZEO7dB
m9AxZ3sdfj3SFOyjNw+5lVwgCCeIqXeZt/87YLZkD7V0K0eIUX5190Fe4jICxUnpWRuV15q0pOfI
RQTjJ5CZYVyTq/zm4GhZ4ElBMIZG2XuKb5vgUNvBkx6ZYCcVNTaHCSELUq8WEwVW2EeYPkgRKBuk
cZCHqILq3tYE3nRB+ve9odtn3zNa/9yJrQIAPMGAxKPdRmw/cshAIc5182BF2qJLI7jd0bkGqUxg
DdtTLSW3pjAKHWJjXto7Tibs6RqLYHc/CAL2mW0Qfu0qkaLyvOYCIzqBRDhglGQ75EH9A/PYg5pH
o47Bel7Z9KB7T5pNBEgb3bu/y83XlI84p9gs8Mowt9CGLNZ2Cu1bKe5pYik/C1jgEdaTngO1zIEL
QU42oiVEplqorG6gX18xkOlNcgJKRuOfoABZ2n2jGylEdB/654Mme4eFooEhteWNghuAT3BKuepy
xkDwUEV311FUXUAMObbr9Apm5xWYZxqgR33CfEK+VdxQyOxt/xR9fQ4NozsD2tH56m6L4F0Q8QEe
zBehj8eda6LUKehs7qxAF2xkTHEG8cmRp+24QQE1CRoQWwr/Cqpy8RE8Jlj3et43GgwgwAGRzZCm
7SEbF5l9i/Y4kSjtvUix49u43z2sEA3M2TR9X+/YNnkYd+epl4dYQLiMwTCHtGTtqLd4ExBcEi5Z
CjbuO9FscjhTYdzsV0MYDb0WiFutv+WTE9dAooDZyin9/X5LSQV4XGtdsH4OHBRloHmRQfxDIxGS
KBWAyCBishxzeSaianh3bRaUF6YOGklBi8aqiCvRyA7oNBD8pC48dCn66Jgd/PSXMvZSeVOAmIJa
1/yUJghS4oxob10mrZKOtxiwGHwPI1zTA30q9DUpzYkjIkSXZ+15IuULyOgKMJPcFw0Qu73yMRLo
C8chn7B3a8ndFRiUdQaYeK1jRHNI+JD6ldyGvn8joT/amQ2YeUZyhKrwO4zjBmJMpRgtyEfbV11U
hiVXh+ru1n0LGryAFUiW+Ms4Aq4gwaJfzpApvTpkOBhrkPN7Qwog4qFK3gWcE3BXl04w53ln+6Kp
zH0padYS2iv8cIgJqrvnuwW7SE4TY4hSUushngzMMBKogDacH5BabAR6BQwjPklnHgVaaUckb44D
Lfnw2aeIZFSm6adtzD1Kyd0pErFHaMtdAkAVJC15tOw65YKoIACPiIxuYK5zehsIDMzRt0NbkPRY
aYVdWzLzBHCGROIbLVVQGKnAjvS+9tiWDHNglI8tYqO8IcKjzbbx0SVlKkJ4+JJWypzC3SnzJ0xd
ml7yOcs1SwlrKlDEGCQXpntDTYm3NPr5+2ECUixhw60lUyZuXCS67OAaNOzoBruOV4pmvOK2PCJ0
C7iex2eyotpCaGUQJdS5j1AYX/dwGcmxhDsKazmOL38IqiYBoA0rBobgNkJ6qJLDa7546rBPBXak
mZiTw3f97p+mnuvRXnXRs+uGKsBJnW6SoMq7MObRlxAkndlpTMUbpWwY0CAL5sOSp9wABCOkyE3A
LRcfPUqRpn0nTSP8IVrvOBbqk4owgzS9AAcw9RjTEV0d4HDD8fYuMlaOZw9+iVQmxitpiuANE08U
SzQtaBHU0ZHg1T5AtrWu8AFl4sSMpAJ1iTld7llgBDohTw8TbDbPrhf9/0CQUgI8fYK0AdtFqFO4
u8QEjD50sJ8hQgRoBkhBse7OqRkS6q2OFvU83V04VAe0V8x+Jon/i5YmsVXcEZHllbKRV/4W3CWm
XUCjqeV+Rk+2LH/GB0V+5cjauq2BObAWxu8kRPENBWst+VU+rUnaWsJ+hhliHyy33U0F41Hsmv2a
LK6Dyil4feUj1iw30TTjRUp3f3Y9s71mLYYWqHAbDkSja0RGB7avsTNRcp03JySVUnInMHEd2huv
AakUU6n08yI60W63sZiDLHznQGXKZfrz5kyVQq1PvBsSIaiIwOwlmLqOyjicLO2px9+7JpcJBKAP
uROnNzDcj3gFbGCrAB2bXWkjcWSgRtRIQtP6fPu0Iw4moCQgL6tJGGcoCvbLy5FrIygfisLYTO5b
IC+SbGIz26v/WifBcyIpS283QaRNHLtAaVvRZDU/rUBuuW2F38TH5OxAtnGI/sNcYIU6hA7P5SoX
YybSIg9wgOuN03mbinu8g+w1iFxCu8rFTMiWNLCNlRkf7oUpAzOhAmXDSBzR3JhSOkslzJZmgt1G
TYlEdjnfOX/GyIKPSDEGPkDAZVLRbk6E5ZXlMJm5WAERn1jxkMuDgwkkQblFO1B9Rvx00k8ogCsr
nzCh0RjeouboFcENSLj+DfH3BZ6kSJWy+OVKg7KXAtXxIpezl1MPuytxlr+OuYpEtyU7S582l8Ez
uaIoF3GCFjbWa42RnRiTPNAuaTviHtIrOvsvjPPtaCZeMmSuGgUgX5vzQTCsIFdyculv8JHfvDbc
wVgn97IyN11oUCoiIXbiUFRkUd3NsD7nXvVyRhxArYi+ffsKts4O4k9W7+yncjtu+x/cbtkIK+Q1
9moF7tgDaprpaLMAp3NlQxkQnPIg2shZnbDHCNMg4xalGfXHxVmfX9c7nxOAlA57QZ09sAd5VOru
X6Am8hBdBPCiDp4tCDFSTfBeyOypGCHPUDXjIC03CQEWCE+acLgJkUCz3rJbOVSLV8qxavXS4wq+
tB2BIVPVBxVhBYCgd+gSY9pj+rIj5r95WEJlUKBDz/ghB/MzanDv1AkA2S0AAZTLkv15/t894EbB
QMWn/5wJWsj5CX+VFGOKkm0wuhc02UX0eOVXZ4JdkG0R6A8dPokgycaca4w0UC0tAmjjycOxLX7z
khnTJMhSw1AW00pKA5Vxo/2WsOXSAVKZNbYcNv7eiSBJM+W4B73e+QEVdgWPWaiq1C0yg/emzyGj
Xe929ztpHjxxpAoywaohdT9sUuGYNosVM5R79nk0i8awe23wDI+OC3lFHUROm3dPE8ro1xphfbhj
qj37wJK8OtvP5vNOOVZ4IkkbHYtEmMY+jdcT8y2AyzKoRTQDIuIfhX4spSe9g530N2ukbIYLMhY4
xjjlcchbf0TKGvRl94viAScjxdlMEffZNdJuuPuoCdGWonFU/U1qYxhF+M50TRx1+X32ZlTZVdTx
m108kSYy9Lunrv6jEU70FxFSRJfxOJWFRKbQDXDEFre0d0rSjVYTXBLlt95q6NqrECiElAGHocpy
edu77mUGWQFe79sFdJ+RADOywhGTbI8JIDLaHUEPW0XWn+Kcj/N36F2n5CoDZl4+ObqVpctrAZ+6
4arcAKB5Pp2YriICZ1A5gEmhE9Oa1DrcymCYDCHe3E94YqDogA6pKHlhqDmQhg/TRDKX4d193jdQ
EBfEQoztQMqXbvriO5HNYkiodF8uh0aSl8cUJAAAvOBbapjvahTUOv0gYh6jDGuxlv2syW3Yy/H1
TgGP3Bno0OwEo0bsjO6K0PgJQGZv+G16WsegKeruemS1sBQfzBQDuPIasGcFe7pInxRiU5MvZfM/
gifUb5n+ZBoGKjKcgANxg33FQIrWwUcgZumLSr3/rmjfIFyCd/Fp8b4qGC4oDHq7idxnT+/Q+XpN
33s78GbsNqYzSnc//Pl64qV592uwGIV7wqfhwdHZ6sEs5nvuut22gorE4+y0nuvz130zkUTb3YoM
RJ+82w2tZv8+Pl8SSK32EQnf5OsckAC+uJWDeBsS8Hws8HSeHw6XfWJwoIIcf7/7j97JKSu7bn/H
N/r4r7TlMw1UzVBF/jZGO93RUf1isgksywqKLpLLWJar58M91+PGwGzAavuEMGd47eg/oxXoVQpl
GR0iqc6deOzoy9D6dj642z5H30PnJu1T9+KK/acMNjQ09CGeuof9csN5w7VXzaAgPbCtr5jENSA3
Ciqg+dop3BbMPhA2DbXHmnLvXugT6/Uhl1RDcy9WRIsYByNmgVtqWs4udqOE1Iw+bwB3mIFNmNIy
Bm4xMzY4ziBXPBXE+wkV/DbBlhyAqwEzERGRmnTs2tDXWd/WiOY5+njo71d0hGmsFOqRiJVzHc4q
6d7Zw37XZ2/JbuHA6jyOrLwIVu7cskXcOLnfxYUsjYdjAklR+on3PMML4A3w7vjB/PfeYaKo+WCA
CEed6IYzESejzm87su/5+z09/t+8zpHSZbOcmtLxhxzwHemaX6y1GlH57b0azueUPt9Dk4bmZf14
LgzdbUAAZ2J5lzT4bOvHx3/XRk2YEWjotL0nlBM0qKb7o1/7+FcTqIQx5d3Nt5DoHJh/h6SE+XP3
UdHQq+DIvOWasm1bBvWbfxggiNSEihdfX84BwjHwPK4zVmjsEQ651pwKIZu7j4zjR8cpzHkjdjjY
ggE3Ju8eZIFmQDu/+Pj3CaonSLajtRJCkMDEonfQ/kjAaLui/D810QaKylZ8HAAg1qGt49J+TPmO
tplYBY7smEIGt2dUMVjyHjRKt/b29Mvs9fZuulsgaGz1yra3fZMYW/tec4nf7DEqrXBrTm4H79nb
0im5hebXuX6ZhP06jePmY1m29SbtRxhsvwRHZA9pVax/u9XR15EFoE6pOp/C4SOUjc6TKHNHNcfd
XpGUi4rCexfewwxqny5Ko1/d25NotsKy5jSqDluG7HhA0KAXvUQ9LbhYQ3YWaBLJDDLFjAm0BFdl
VZ7IoATclaRumhhaQfA40IYNE3LS6uWY6zrify9n/+5rXF61B7NWPjlUrBkJi32kdf4QMBbfxX1Q
e0XNqFjcOfoEAN09LUSiBRBMRobAPsj1ncBAIyY0CBkM3gygo9xZoUrYkTmfiUviGCEhUxbOT0q1
iVMwjPfJbY71mMF1zcaWioh3KCSUF09x7VzL4fvv+O7nex5UnQfmzUVcuj0u6gVfbE6vLWIfC9jY
drRd+Mb/nNctEpo60iJM+tXouhCUFTG9fEZbEO6CfuNLUw09kmeDvcU54F893sNv2TuX3uEx0Yru
DnVq95g82t7n1f8pxbaP0fc0vLbC3deXp9AUjBq+l114n7AGBSpyzlFDeQm20xu9tV0YFrfuZR9c
KrddeLhxrwvdY+dWbDPm37YdIAoO0Jpzve2gLPujou9glyo2CCbzDQiILClS9V1Td5NT5eotFqN5
mAP7wocjVycr2DPujDkq4xcRYi5aWm07TF8cXO00LNrd27dbC/iddN1azJlJNnJpwhElH6INwZB0
36jGUsIvr5LNHwd8b8mpfw3MaS3QEPtyS8Mtn6BYxtF5Nf0TMjNGfXZsMKPVYRuhk1cE7GCi0VeM
CRMLJYb75LQLj1bYOA5PBvJ7ose6P8xbbe+7C9qoItYcQ2eLT/bP5HiY10vmzOxXs7c3J9f66P4e
mG1vWaHUMdZrNI/Nc1TNmhf/jKZf230ibXeKLpe48Uiep/GDUmYX3inIjUjT3faSe7O/PLrXo3/Z
zwug9eMx/d5cfRcs00vTbz+Y2uy8Wk6xd18XZ3d3P6VboGoMglJly9qs+fEJbUtCvVH2341u/eE0
9d4WBXbk8dEQB0a3+sdi9PqigBa+OZVYIpvc4DVnf9ncUY5fxo12sGNslPbWvqcXkNNeF9fw0Ea/
qUbbp2t5y54N9Iue7k33m+jGPl0TSZEzE8UIMNZFFy38PBjcbW3jLTqiD0qoEj1GxvZCGiJIZek2
NgY60ufc61+EYRQ6/q3z38WkYeL0bneKZINarp7pFYUsNxi3w6TWgmPDnP/eY14OgWPOb6INdy6E
rC0JtNuUsRXS7Mfey0h2ivui/WJG27EyBqUODOyKEvlct7xit6lenXZwRvToU3OZ1qF52qbKQdIf
xvyUAZ9afWdvLu3o2kLjUfMri12OaoN6tP+QZHzjpEgDj4sJHSbVFLWmKkAVkg0HcdmGVtw2A7wF
tGhrv7/OnQngh2pD8mIgLzRGolE636sPaHj+vnulodoLAvMtJUEgqWaoWzNd2kzUSw7tayf8uvez
80BaH+Etzf3W8FRICBNIsX1X1sWtn8NPt9L9XdPTPbRLkO7QELWjZ4I/AENfsPHbnUPl7ItBI2yT
RB0e6JHbq+LdfW3FlG/36oKery4julrjJ040qng73LaX1+Le7j6asOi3n7QQed0muernOnsaXmVE
ckGfEcAh9cBP5NnRiW4H4iCyMP2nuh2ZdGp1v6XLZXhYHApPLvOaY8L2aF47CTfRktvqH0lntp0q
toXhJ2IM6eGWHuz7xBtHjBEQlU4Qffr61q5RdU7tSiVGYbHWnP/8G84pW1CXnuSf436s42oU6Hht
ksr7itjzpOyvqX7e7f7JOc9JLmj+s1xZjeSVNpZvs1ReQfGXxGE4tY7LPF3gp1XfDm/p52kEBf3c
162I9fT3w/6OI8DLb7nYg9Oy+f6v/GVrqESh8ZzKiCQFU/o+Yuso2DfEZpslLQ71c5zVqiXIjlfy
qXm/pdeChELFs2DGQLXpeUnQIfbQab/UU7d9ui+UtetccbGo6lB3kIszJYK2cGshkAHUhCyhIhDE
Lsm3b3Q0WVQvKCCeH6f+Hg4iG0sdnGaJzPjzp3NTlvC+phRW1yG29pxuMvsXs13ZaefcreeUT/hP
BMHvNcb9dMSeKv5J/yCOWADAlc5r3j3FK7la/0Kzhu0NyEvh9PRuyG4BjigjScwKwEGZUoOo1wH1
HjKoEC16wLv4xzOjPsMVasp+y998GERi2ilLKOSuS04wmhpm9yBRTA03snv8omjkxWSsgZGx8ovv
nu6+1h0nKJVkQD1H3ogx/lAPkiqCN1dNywFv+i5WYT3n0sK+L9ET0l9wtPILlf0jpJ2KMkgIwgVH
8SxMWT5ISp+QY41IZolz5nNneAUxgisVTgHOd9gUJL5X4p6RQHbQSBXgjlFIGXtRpGZ+llAj3OcU
CI8ww7eN0wyxeGiRq/OBQbtFOSOmpeqlx02Wh9Lk4bNIIpvk8MvdTAimVYjR4hrzO7o1HwqdHosH
LjMShGGqg+uNTbEYRhx9JvBh62uhFgoKhU65jWuiX8fp2WLDxNziYonHPIMDwRB7mP5TU5WBWEXB
QIF9E9JibV/gkc+6OrauciKf9PQ+vfbHFT0/gtPvcmKAgB7nN3xCBP2lXFDi4/ggrk0356woWclT
ecubGlnii3QSvFOqJSIUKGpEwUo0A6RU0vFceokhx9JYWKfkvxI2IZ0zHCiEoNFZWJ6MYTswnbPE
CglZZvfgAbw1HJ6h2FiW138P+wFiA5IBzlSNJfcMK8Cjep6CzhO9tXl7xWLkPbEhia1A5/bynhRu
4pW2o8EPhneXexRn1Mh32lzchzwzRFCGXaKv3cnbOzJs9WT/FomuiMWagk4CHrAhoiRWXF0s/ivg
7dTgkR0F/2iJtuYYluDMsTHwrufN4JodjTcdTlgSgaskjFgxnHzMzGW6qJjrDUjmas3Nv1+b90Z3
ZTA/LWgX5TecADzcHv4d+enHqbCLFdebQAfxp88UtcWBFsxjkX4Oqs/Klaf1XIn4zewWVDv/emhQ
GGtlAnex6IT2UgrrCXLATduDprm55uqXHuRQ8Y7jZskqUxzuJFefSSOfCOUolkzyj4Fje85mlTMk
XQw4f9tue75FdGWKw98y0x7VrwkbJJ6chtflGRpmBGToP/buRiCJ8+SEjCV0KrxbG2JRRZwet3TJ
Zkcl+d4fZ2Q15A5dQnquj86dyKWdWrv8XZzxhieZkSWCi4RYVawzblCArcCHq4FHQM0beD2jj9/x
Xv0+FN/OszPh6BhhHbfhn1BFZlbANcpSZNhcRp6zEdwY8QkmLJHUhdbL+1QmVsBbVCbyT7OydzhX
GcE7NrJw5LGU3HfMsv0412iE5oXvE5fC7Wd820u8/Vv0WvdTHc4jb634FpeO6VnUitfteVUelhSg
K+JJL8VWA4+k4Qnka7z4h6XJd6riPYmvvjcVIrnMZvfMIjz9Pg67+nVsRWSPvOIbX1KONPajibjy
Gp2zBwAMhVcsIYVkCVcjVhYBIyQnG1fXRMJqbaFNevgrWD7xGPYzXrBZscozsczveO5N7t/2gwX4
79pyqYyAO6/u5J/edvn599FBcM9zq9zdVyvcMsSV/GVP57ynixoBJj3/qqSLlblxlv4aymssksmz
Ae21vLYPy3twLcOr5ekklbdLhecxW75xc7YpVd3+Ft2f0QhDxI3Nrk2sOgUfqRAoDoE87q6W4fDs
3PjsacCaKuJSmltd2BiO/TkojcfrjjiaukRhiAaFJx5V888tUYJhR3h9Ycf3ReUMrx/jFshgQSJc
pSsm6Xuss+A6hT0ciphdsO/jhJoum9fPUJ3vKTOu/qflEvNhZKqbGgdcphV9EWntV3/5Tu8ujrnX
mkZ1U3RhRyIWCSRYZMBq6tyWiJownN3qXQb3S6857e6+ajMrfEGydB5QZ+KSmJsbcl7/XfXuqLjz
RnZ8HrXYK1f4o8jvjcZTaFx/ldFM0cQpYQN4Y4aN7cLh5nO4izHkqKGx90dlJKXJvdgA+p1LrFYk
J9Vi4V2kzdBNCAbKh5/fiImqgcZ9nQaQDzgajt650jzUIAp6sfLNWb4ZrTQlLpRoGGYAlwKylnG8
l5On7OUFdmoSRlTdO8pvFxX2UUuI+CgEC3rivzzf7bBPev4OtKz3RQ+7xHZtZdYTGJ+H1yslallc
8naWl97x+UdWE2/rGwCh+Hjm9/IjCSEUf+Zdwed8RDrAfmEKrj2ZKtt63/BWCM1x2dgYkj/K4AyD
FuMQt27dppykgZ6CS+MvdmeCCgil8cAi+YU38CdEkkC75YR5BNA1Ug3oLPma2pJ9et9scR55ITmj
joEjHtG4Csil8+iX0TZdmiwhqfZiYu0+PTOhbKjP0LSiJcc93mOOghFjHT40z7Z2NpPkcpzyFqEY
LAHyQT+h3H3DhkSded8zm7GhVeIkydzI6ds5EGla+fCMGKawjyyEHmz/gKniqgZuNU6G3Q/Sj4o3
43a4t+T8kSHs5eUO8xFMCD0PUzbpcsyYAY+HkSAnnUv/SwlHiVAXEycKZp3h1ewO7beQZ6bQWXC8
EPS7QfbGmcHMGg1yfeMGyXPrwDCloU2LW/+quoXpodZ+L8xqig3+5XEDlL2jv/as91xP/eYWmPCW
8B6GNPVsYgCpNJSkQIXaQ5vGyeBk9vaagVDnhtPWSOAeXqU6cysp2ZfdI2btKMV/Pi9SKJBeYDfs
tI5VoKiTow+DKuyogWCHE7trUoYmUHLl5f7Vq2HduRvS5SiICvc251Hu3gJzaynXOQ/9YzWRcXWP
qnW7XYG25QeqPFD3JUknOBi7mTmVmrBS/dG0qEJKhh8NuzcvRaXXCdN0lbMs0DWa0+OIRKo7kWe9
0Bza8Pz9Huz3ttCFfRORfER5HawLrg6KdzgmRXSqcY6HLUkcOUKvk6HhXOtd8ZrlU0knSPlPOwAt
dnQ+inMqR+71d26jcu0FvP2TMT3Kuc9OoLi9cEeaVvhMoYzE4Ie0tF+Spv7F6/Q28Q3klfEO58TN
GB1k6YJi2bkDrTkpFkVZVABBIN8L6u2mWdfTbouLPd9Y+LKBs+7mlbrdKnPvePD/3MkKxJvQeU8Z
ufHwuBkTnCPiNVh5tGIdsSS7Ec3uF+S9V4Vntvd6+NNCjoj5yXxMeDZzfVK7GwGV89o5JX0QcyGC
zRut+rCnK0Catq9FUFbDGUKV6mXpFF/1tvWxwxc0svoWDCwbhlO3x5motXKJW22CcH6PRkoOCkJA
QJjBnVnvoB6Mm7rorsNluBtJuz/fy4TAUx54iGrNHwyJdY3cgNN7e1vl5/Qbe9iyp/yBXeauec4Y
f3gNGwEVHI2IJbnX2xiA0sCvw+85nDEecTl6hRgb5RM1CGMpMdoTVkL3NdNbc4FI6Q/8pwlpELbI
IwjtGvxc+9N1rPQD6x3g6y8aGfzGL/dY+X3/7jkDdNps55+FL7TSH2u+t02Yr+YWFO33iu/NAs9f
qpzdY2z/sKK9BimWTIno6bhFTJrd9z53f22WOJ7J+SvB2Z7xRr7IGdNUYfNcVFeoUM8jOzda/9Vd
897IxoAoj/jg+iZ3g3ILwOEOHxGtoV/3fhGqdVhMuUBbeT+AP6Tv0F5ZXGe3/ss7b8N95GdWeh9k
Fl/ME3qu1x/ez6cU/y+fL6Yv/0YZTyuIJZG0ItNiiKTjP1X1Df5FeMQQ3z8cgH+MS4Mm2wQJhj2I
Va54iEzM0HadL9uCmyGlfpXieE0c43VyBWWRCSB6+KBM2Dn7RRlOP1JyIGDJdEQUYR/kkES+yh90
nmbvnI7hS0001F5yeOiLLXFyMcjIyH16Ni2HSLwRhFEU0LjR4UGdO48gbZz5oVjVTuYGm3Q5j+8R
WVE39oHy5+sx+QRC56vsDnN2r9o7tVCxnPfu+Jygt9H8hjf7Im8I3s/uK7VcTLj4CIQmUPWJmEsb
jNy9fR/6CXvH29fhAd/dA7a20Ad52hLq+ZiS1jvwlI8wU2nFj81Nho1v6ET5jDkiWXVu53++DGN8
XBK6SU4i0QMig1EJTY7LTHzaryF46wgF9F9SMwS5SPDVRm69e7BfGbsDl1EhhBFQDS4QVlrDnDj4
f7mN1Ic4ujgp+YMvd4x1aLgeSJ7GnxgaG9pFDpeTMBfwdsbhRaXg2+vx8QfCHHwY9gQxF33+fqm/
952B4LRDpdQ3WHSWTv1TEvX5OEPYx61z8EQaRbnq6R4CAySVf2cRCIVx+sa6vD6ciBj6yleHdiXc
BBA0kabJ9nrn1ryF/9uB8Fn+2rA/gihy85mtBW0iGMfq/B/tQhA21uflDrI+N2ctDAEHwbohGpjB
NXAxrEZIXfpCjZXZToqq13r3wh6UYS8q9tQRjFF1A1Ce80qRwtNCQ+UL1tALS5mv6td0rpvO/xrr
npADw9raMVvvcLz8eIcxpMhs+2JOBbEFmr/P2B/VeiNuxg4Wxfn2ZeJsO2Hwx9HtjJZPIXQilwim
CBaPDPdjvuuigNdD3soDfgG6hDWz86toQ54rGB0PF26xCi4ikHKoKBVmyPQcIDVSCOqHodA3Pho/
wqfKOL3WAp5gOusxnaUTCY1t42kVZKRRMg3UyVxYQWj+6WDJHG08Uu/pJz7h2FRQQLji6cLFnZl3
Rw25g86PECVd3TaKm9uuwmcmy0oXlg9vjl+/4NubzOuOaz3z1DRsyLjwJRsElJNLy+gIYsk4ZZsn
lgOPI9Jet8YgDDBBnZIDZfyooF3eQc+d0aWa7BpvNPI7m7XvjEwHBJfJisXEvHETBp4JjaoHodbw
SJZjw7LdHN/wyf49gZ/bL90e9coBStPJmJ3J43sTW2i45c37VBzgHioGTUW6TvVp5qGK9Ajqx6LY
l9Eo5Hyd2pici0fIdIZfb3Tog4MZmLUvF/MBr6fD6bmQFYfgKAhdx+XAh727HN8vluF2kyMFRIT6
cj+nEbNdoCmSCEGi5x8nezib++H9J0cS/SkDV9lV+JY/uwV3Dos/iXE61muPYNOvH98fxWlBTDjS
M/eYVLEetCGOWPctjWFUCx/9cnqbD2Pl+5lomLJbC8lXMQd05Shb48JwW5D3CSZPx8tDeUqTOikT
JtoOsDtaHV45jYrokeOUqQfXzfWssTkV5LXikrIkK5DdmYObnKuThq/E6U2l6jzWJmhsIs2QEDzG
BsLH2m3i1ukXFVtY69xDSwgH/CzgdgfynncfaOHgsWEmPOXClOXq9acyHPZY/frijd1449egPxkL
jpOo3RJrJzYp/+ORrLEwEqE/TH/Uzu2Jtr59aSEJo5djaM8l/sJYPGHfimBbkez+gk8Z0dhc/8qT
5Bn7fJ6xR8E+vIL2jYApqB9L91JNdZ4t0CPXOuWeCX9b1OT/iIZZ/IL1QnYep003s5KHd908Y/t0
nRsvsozSMA+t2AJQmtZb3vRajlpX9kY/7KmH1uH+sI2TJxk3E8W3uNiFr4gP4vR7bdGcCF30H+N8
gsd97SlQ94in9Z9s84sRTMqCuhaSw0RfwviMq3FGeMZxkU/l1Mm8Ziz5TCd5WiV/ha7zSLVsr8wZ
uVV7cbnt0+b+dw2GsRr1iydhs8OX9Pvkcotrr5K09Dg335AiLIeVM/1EHal+bu1KnAiGm/t91ESf
0PbvYW75zHZuR89CiD59Ro9TtTcpCOmcaGRWTBH9JrqH2foZ6b7pHr2eURew3LSJHmOSbRZcpW3P
MkRgEOrTFuHSx/kdxQMWJChvnTzHgd9lzL20HGobavEiqCALn27eNRAxH5/N3LhgBAJAEEOlNVNQ
btbwLj0NC8FGnmYENNe7dDXVA+no5JUb1FN1jLWuQh1KAZF5T3Hwjt//3H6wreTkvzYehYWWEFE7
BJLs1ZeehPErzStqtoTDg/VTIqSkyluUPsOUCAWxME9a0kx1MCH316lg5B3BdEkOdsXujnGDUAyh
uco4OsSYMUpmLg2+U8Q+uzPi4TFb+r8Xg4l4cRO4Y1iiQj8jTx51ZcM2nmzhaNGWLqF8L8d8A4fE
kqWIpR6yxjRo4SQxvEbA7/xQecWIIxKog/9Ec16W5B76zYt4B/jowHVFgj5GTGEiHj0dDghLe0/J
XEJzlbufz26YnxGtfpyl3rdQPAj2/PeMeTGwhJxYSGW5Qfvez2ZqokAIAYwViIXlfNuh8N6OeO2v
Ly6h2CNf7tfXgedQ2OWaDjUALSgOqkhr0GxgZjPGCXg35otQNmEi8g6plNfPcAtGFFJaC/dxWvER
rD4kqP+8YKbT8XK8TARvrQhGSDCZFQ9/DdcS3irfmbQxxodQbTn6OMp7UhEBezht4V+5HJS8ji70
Q4JWDdwXKtMRjbQQYXILR2EfGAhBE4Pk0GGOp/dcmdJ3z3bj3RCMcbDBv6bBAGUUGowmttCqWG9d
Miw8+EVnSgUUNrX/DNS1IP7uan+noCXD1D7lHkuRHX3mOwpV/hLnKN4xsmezHsdTLhzJsYj1hN4I
4GEu1DSpJ38DgfryQgqkibDGZ7AHqRKCY8v/BOFLkDw58FU0i+4PZIGKtYJbBaN9sdhufOoCUhie
Q8tLxWhb5KU+QkhCoSjcWFHYtoF3u5fLGedUBAGWT23KLwI3gC8lfmETyGsdFXfpv5cjRofw0nFU
je/MnUn5JsiReFT/De0obQOONbaH4ofJyWuMd2PTi3j1EelQwxjtOC3/+xOly7fq3rev5yp/beXX
Gs8mZdx/qcI36OqesS2XIkLnYwQF7o7HR/3GZwrOWumf5QUcMdjqz6BL6oYr/UWVBCfUWGbsipwh
uN3G959/JR8QCIjCTzMBqVuPkt5TvyqcbjUsVirvs9hB0GDHf3CZ12tkPDqZJkwmQhXYmvUD33aJ
e7S8EEJFTMrQS8CyxbKB6A9oqYJFfA1R6xLGSTHGs3XFpuMSsaKPrHq2osinj/MG3P5mXHOu9Xl5
FgRgm3XOKoeD5V2otqL1bCZcMnh0h9AgLRi+IN/z5nmDmcUuiDZbRMYwdxN6bMj9YllQU8L73hqA
6xZJEG+v9y1e5HmpdnJyZ/+fvoNshj+su9enxpqcGKcL1BBnTMwi75M2YPrPHguvaDHZd959os0Z
U2EAqawN7nkAt+dXZEBlMw0SpR7S/TFsa/hFoFU9sxrQ8/y7JAuW6QihVWRQp5vjXGRKMReWluVG
vjQ/2tdxXk6yH/0eEk6WpRmX92cGLE6iVPF9HY+8H+RH1v7DiKII8FWAiXks8X+UFqlw9MH/4+/6
947suIvStQFn7PuFguUVYUGDAxsOMWhVTzDKZtAPeTYFwb5EFOiK4YMVqLufxuXZB6IXT8R9HRHt
ULqK5dySBntATwZC9zWKACaZpZeBdWkYLzB2KUBMzmJWQiVAmgMT1n51jYbZ/ez71U+dht/MJPIz
4PMrVncvMeeSIVFGTJyMjyC70CPwdBr1/llOhqunc4e/hUWsjfzFJMA6zPXAnovakR4IRiFchts3
7MOp3bkS3UzzO6iT68IMjoDx6xEFGRroee6oE+MDUuw+qOY1p4WCyUyl8SryniAPRmlkidPrEau/
SGlLsN+w+TWZUNxIdshipNjIEh6wLt38RNFM/YOKEosfJUxnYjfUF9qqxjhuoVaAakLl0BEsucm2
T5Qv2Oedb5A26TIewK0QkYWadrQ0tsdtmgXFxdpqh89CwgwH+gL0KoicAfEunzUb4L7ed+NsK9NE
LmrQFx4AGfflG9+6/t8LjT0HIBDLFMbNkFbpSJjKoyDCrEqa2B7BEbelMtatCZeXoTOkzkrE3WKT
/D5B4lGju7WEIoRnCHNY2Opne6HLwQ3TLEwwNij4QY5Bc8BK3iT5knftLeG1BrMu89wtNwvRC7jB
KTqTCtAkfoe6Q1i9ItjyoHFgUoEnH8Phk8TRZyykxZvR70EMZ6UL0xeUCluRUdwMbrce9ajBUZ4v
mQcaj+kRF2+s2Z8xE8HHLayu0xGTvT5pm28EkPIfZCnBAcMnGKzTJ1aE6eUkix6jyPjyGapuXfD7
x3KbtIsZs68cXiXczGxl/EIHLayQ8MISdSeiYywG7xstSI5j5unX2eu6IRr3/pwpeiKhC77Ho8/3
ExaQQqt29QuQNo6ljuhEJqNvkm3fcN/1ZKSFDf/141UFBKAAnZGl/BhqrCFTfsB9AoaPP5p3Y1XS
BkP3ONZjq/0zR9wGpCHv6REM5v1YtGxkdWxTOvXb3jpZeAd/urBY9Rs1eMRigT784qeaNAAEsnPF
lVENn0Q4kXLBI8NOTVPCIiEe3lpmWXJ7h0dsETALhXDeEF36S6t2bCZ55r6SFqja3ncZwdeK+yF1
6vdzNl9Jc/Vu5gQ7cejpH3h0OmO0R7Vtrc2NrLZ+KcnrER4Ux69POTXrqCLfGKibARRpt9Bzc8l/
oX6fd7h/r/Um+XTRswCUzbDbpzV/vwEsaTmemadwyoFRBxLROkdr0rz/aPRAjHDhpleS5sPTt6CT
UXnyDue0Lrhw40VsyQl+CLtPwNLv4dLMjtKkt9EYPmm0gYqgiI80guEX2pRDOJsN3zyZ4+v0pWzN
PspekUJ+K83WnM92r32osjozj16KCviwlxuQjt4l5Kg+X+HoFlXBSWbc+8EYoXMhRz2ZQ2XA91B9
w/JUGIlq+ho5LP6rDnnsjkq0ZO4Av4lwOqM/FFrYX8E/qlC7LtFFGCusIyOYhrlHzF61Rbs8TGE+
hPou6Q3EtCHOvR/v3s1UmZVwqK2AGuBeYkMWPTF5r/DfoP/iEa3ndTtV7LhfGXvY3VR0n7/Rk+F8
/wdOC9n02XlMa3KInygwEFdHTEI2z18iebBe15s4pUeFpKH74GuADEo5I8i6lhOsyEuIY3yp/EQ3
FSP3sUa5WrcTxlXKwVSQXZNoDVJmEQxnxaRM2V0NtqDbR6igrjnvNd8cglbnpjuYaGTkwUBI1UMe
rz5N/o2TjiAAr2n5CqzRqqF31We5HjcM5jAGN2bUibxNgHm58axLdc45Q8/vn/do3glevSudZIfo
Umh2oIxz8nBKOkAWPHyBP3zu++AJ/jg8x683kDmQgNqs44KOIWrm/fqN8NwpP1SRD20y6DSkjAOg
ctG5oVcsEn3+PCYWgk7Ql0tqecTi5rdoBEfmHWB3AggpZj6DcHo3Ps65Z4/vl0W3eA+Tu85Ij83f
PD8kh7W/UwvmOjWGDRhDGL+tDNqVPicVE9D7znRetJ3w9TqnJBXDmuZdIPYQmPdHeM9iQ/7negCL
53FIB4OAAxIIMfTQiEZcXrdgLAz/0r28ziYme5fsDV/Kc/UWo2JA2hCKPPAmH0QhhMl2ugZ40gjr
n6DX3BuHvhrEXL1WHdfwXyT3I7mMUzIYsKdNLJ0+m9Mt9w6D4hU9k2qGky9WsYsdRV4kjyZSlpzL
9+vXXQsUldE2bgV3z5S9W49jaU3XQWWAOiayxo+dMeAWl0hUvM9kIHN1O1izG+HoDU5zbkqEdemT
3EdMnOR3MOTXWhGYmI8x9mINAndJVHNXUICFddrC4dar4P7ZDVlsF+eu8x9sLhen+6XZ1VRvT43W
PWuP4Om0nA+whDhNWcefOX+4vjx1ejOdGvWcBMUvlPzBIQB4kyYjJSiG+FNFhuFu+BcEMBva79Qp
tlchtHChHyqq/7mPTdPlgiQ9NSW4fsulJkao2qEwwKGOgfQU7YveIkKXtemz8t+aZz5npkA7Vech
++rH0dZ8a/0aN5iw4lsOsPsJ8nSMpp95ugaqXS0nz09UTpTfmfryeolUDWb2kE17jqn3Wrh6u2q1
vb78VItszeMPAlHu3r9geZ3ESbpPkbiQRCJo/U405El3xMm6WrWf/fUZ3GjSdrdbLIUGqCXyW67N
XaWQBVVIp2YXkDnPpl+46tiEbFeMMx7UctUJZEMu44apqez29kYyHRmy3COSEYiUXkc1hBghc5W5
vpzot/WjvDDb/9hreTRl+XXv4LbD8PiXlEFGPaSOGPEN/g52iviiaPBk4/Y4rfFGMcZ1PZWOCwUR
l1VttNdYaf2nTwDjrKYCdBevL7tI5MzVQXxsAYAopLEWSNeRJJqJVEHLJKC6b916mkH+hDv+oKVy
Ye3mWCTGxZHTVg3fB612xLDCNgnZcG5GYvNI28OEOx+zdZgVUty4/ovvy56g1UZzm+97IvOd3qY/
x+q4nALt6LZzU+PsdMPupDgy9sAgY68Sf2jtuqv30rzXdWxy365++xKIjbKeUPr8pOdKtATsBc3N
rwCFQUsJsM3xnHdbCnDL5WSdHgMl/qAIeUQjOdAZOXMPQqvwN2XtPMFu922JUWuHNGI7LBcGQ1B5
ydjrgz19g0Tgoh7kSoRJdiDb9YauwlxKmghDNpsAR5PUjPj/gcYD1kgrzTvNxb0tBRoVpHU0EO/r
tzFapYQsZkDC1P1BkkLiyQiSeHkoNkRmu5FzYE3hZHwM79ptbdtNoYuqc7V1wg9iw93zMvQ/rDE8
InCSbydyvpevSY9BDlXH9Qs+byeK5+i9MCi8FylEufQ7aznr84WkhVUesK0Xf0ghep7IPwOcUF0P
RMm9XDK0GwQipQcuph+U69Wtj1O6OVUsp7D9LX+blJ/KQI7B3a6zlq6PwAQgi/hxgneGRB/KEtNu
cmPrQ3WqblP5OH5YQUvs7mY/YFwIXjiDZaNVc6OY5IsjM/g+9/MurOzZQJ/gFngQs8YQXs/NaQOs
L3vapkXxl0KuHMFhAf0yJMbvTAW1xFZoyiBpqJFeJkofc2uP8TDeiCxuEO1H3NPOadP6CCbYAOVo
XkvTRiSIxHhxVuiLF/oIfqtKEKWyUWBm28mz+q2pgV7KhdBQKwQT5OJyW7Szvsqnq3pawe+Fypak
/nVdUvGbwNlH6HD47aK36McTgh+035EV69z8BbRmGQzvs0DS3wbvNsr78FONu2N4rOfq7rOr8E6E
92xBjnWp/LoeBg3kIsK38y6R3r7YGSd3gGqqvdYfzYs2weySx9f64gExm4VxD6Q7giy2Q5c9iG0Q
Lk/3oUZ0stVtxSDCiKSM4cvz7/V0vDp6mwFhN0eQwi6wqUjVxbhzh8Ynsxh+B8clJTeRLneFqTH8
NphM/hAmED0huCKTREVe7ttk/PziVPrajdfN33ElSKS0kjx2LoSQxeGFpe3L/+q/pjr8C7whejOm
WuIGwzTDpBtiPEeavDwSDt1GgIDvIs44TDcVPbtjfvW06avN5rFmF9IWBuGsKLhebsyLtZyv3tuc
1RBs3zTsiNu86XNyU5BcBsys7s+JdfNsyLZuLxHZyq4tLYo1BN8LZSrDtOiyZeo+wgLn801ZZQpj
LCD0CTQnhpJfXxRbXv89LBDCZhLdqLz4PCbHkXuTYILNLBx8Jc9SfIQvQp6LcLrQQ0oNyxR1TPUl
1R71YHWcNrQ5sV0tmRhT7WbSVG597YOL3ITmow+KGbE0YHU3CorEq0D8UWbqG2zu188/a/yecDPp
t24ziobXLXg1MVtNXc4tRjQwQpWgDtzbn9TOl7c/sp9dkj+Az4ZvTQ2bwI7Sy8h0abBBHTFsbnx7
m0uBYuAxAprqwkOnJRq/48byjMzLIrfZ4ZNDYOQqJz14wobO/CmfcJRUcPbWjx22THV8VP32a4IY
8P4OGoRHdCcVBGgcWF0uM167ZFyNNQaKUC7OD2Q/ItAaC+dB5EWhA60mwqw6es2RZ4I7S+gJorEa
k3SAlwaNpVEld2OKxg6fmcFF/cCckmPXVyBrC+X6tgKBKuYI8x4FLGnY3URyb+lPtVP5/ivwwof3
5F2H6JrF/Rbz3VEFDNlahxqJzCd8Viszi5oDxqOGvjWvl6v6lSFq/v6gCbHu1HKkBwXwIzFsxwwR
LaIK8ciem/aMk3dkhZYZ58N4ZP9owATsDKPkeuFSCebe5Lojw9W/f/vHebMXWca9G/q4GZaea5xu
kS8tJ0WHckH7svhACgRkb2/NX+R7XlLMXFXXCcuXUzNuQEX+wIsOj5HsI1LVE7rtyQcTMWwv8oWv
7rQRp0QEXeI15zc45dceWgP+BmgcmSVCMsLpfnoKYvargHC4KUgi+rvXWH3gwrS8S26fxjCMsyrQ
2nE+J8SKlWXys0slIq4EXy6Kx4n7A8rIj9heu2fneL//D30iCY/V7rnQ9QtmBeA1cPnW0RrzwZmC
Q0eEYgUZGzEr2wYrQ5StIVabvDyY+xrWNZoB94lkEpKNier0zzSCjxHYH/b8uHokIwYusIkyoL4P
HKjbXj+uuTiaibs0cfU1bFfXWMkxzxrNGGOB1WgP/3zJHg2mmVSHLd/wnlxt9lEBplbY67xP91Oe
BaOZjLDgiVULj7hoSr6MBMKgtftU3mlYz6vNHcty9s9fBPBrTEmX9oY3/cH88eWMv6ZBc7a/GLry
k0o4RqBs+OP7bjpWVix5BitcN4jYsF73aTDGCXniTRnAYhfPwU3eFsylhF+blHs8CTxoHM89FGq4
HkAnTrpX6NWm3mfNFFrhCaZHcGb3jPkbDls/LoMfa5rR+wDdvzwS51LYQxJ8ReRjSHAmj195bSHi
BGhsQUXGMA6vOla3AE2jpTYVzuXalemY6aO1lByGjigu6W+m5ERgivtyn6+oOyFsLsInY1+pIE/o
1LD5bNFQXiAX8rMkWbbumk00OZ5wJracNRnzGGQvoopoaTu+uKmJ1d/tDzuTMZiF7tb484+LEc8g
jeWLXIknSktsF/ADnDMGAsDhZeNlpJwyQl0RlCKOzZY04BdiqI/+wPY6rrNAWXFGf59L7O+IkGDU
DyYEiviCOIJH0knMuSKmOjiEYXJHOVy4aBT5cNx6LGi+8VVNXLb7c4YNFV4WwO5hdrCQ/TuVGqAt
MQv/DvkNDWO6vsBIWuGRtAYiWec1fmH4tI9NFtEKK5XwbH7jjMlQBtr8svMHIHTBl1yvLx2sDBxV
hWu0iB995Lydtx007iVBxoNfhh6ZBLN522/KBFb3P3+NMxqx1Y2VQwaHOKFRitKTDv0/l1WMp6ow
B7Vz7RjEPsL740jVElqr6xREiZHRiXe5BqxGuTw7wl6HGRrjjA0R5J8EFJhjwAwNGQPK03nh8WjG
EB2lnbgHmGiCdl+uy84OMI07Z9uaOd+aBc/vuVirpfAKGAmPd5zAxQ2klOUlCF9kKIL3RcowUNgP
A2Jf+Ifwhcc3FB4VhbUwRqiWjNEgwSGGSSCdkfviucg/harlRQoAZq1iQggsasdi+GXiCI/vC1GQ
/44MycRCBg4r38NUa2wbTDR1hPnA8MV7guWx9AhM725tbH4u+xOWj1wiO+bCH9B8FmFqL5VTObdF
+m0GNn8p6QD+I+nMlhVFoij6RUagCMgrMzjPwwuhVwVEGWQQ/fpeWR3VXVVdXfeqQGaes88ebDCF
4Rsb0qvKJ+DNoIocXtCDqBcUU1MGUc8tg06GXG9T2aiDOeYnj2YK5jRClWZ0Ldk0S21okZlOHYCG
HJNiHu5/6XXrx3ZZASND5cDBL3ZQ5QFZjcxU2tLysneP3oj5DO0fv5ehPu6QQoKCRp57wQ8x/ufJ
T6zvHvVvvUUgNmRkm0YT1thrxGPLkBCwx1r2u+D3ITiFoRfiLvp+y6sf1pUaFLNPCX+Xt7FNFVak
stF2W65IgKgEmg4MK2BmJprkaa/5Stg3PKgt2TLA3TxfPXja3GKFCpAVZETKtv8+hyNDgvkeKLr5
4f0aOFlG8yvPPMZq/z7NncaY9zBfyscYswVBXQIgX9MqdXyqtfbBYNP5IUhkWKt4Kh3ZPGA4/AHu
94Sp39BD5dDYUsiKqJc61PI10w+UdDRuOFLSQwlGFBbqGGCIxOwPIjwF1QF0+8ghOxvtBhMucf1E
ujXXf7UWOx/PK+JT6ynk+YOeWZzItRR8KeLr4GB/L3eRlEdxvBWiD9wF4WoWDQkcQElIHR7BoLQR
NYG6AVkwpsN7Geo1WVDwzPKAOWgC6/vNMkunlbapqHxVG8eZ5S5TMJqz5Q2OJhrHal5D9fhw3bxG
ce/V+Cr71KXxAt+z1RdM/yGIPo/pU/ydQEAMgdjNhC+oYlF9ig3e3kknZEwyU4krJ7yYFYuhvpzx
1xj02yOYJYnDRhvbQp3N5vodf7ASSTCy40Hf7vIQwsCuzPGPIdBqaeE97QVs6N52ZtJeHBH72B4D
W+8agm1CGhev2wAw9ybgc78+hEee4yyb5PViZOchJmiyhCUe605p/c+epc9GIkTGDD7wAVTo03mz
S0VZRNZAbFTv6Kos+sC7Q1fxyzEIvvgE5MTWfagBQJp4c4acS26pH2U/Uf/tMJiFMjEBfFljkgA7
jBEF1wdBOzeIbrCGd+EPPDLlpMKXUc6NfmP5rICZQKGlaZE4QPFaE+rnJb63/yhiQAN8mfs8ZwTb
zJLjGUOnENKNySa+VJDI5lxTUhAWwm5y6pGySCB9+obriag04xuSlvSjBqM43NsLoCnMNPumiaDv
rvTYPHkmWQt9aPgiLeDtCtSxutyZVVAncYEyntQn/y57Fo0JvryIK01hVWNYPBqQOXCrZDBYcv6i
xmTJFQMfvV3oy+fn76yjgP2sEAVl7eRBUqS5rc01U0Jz+dyKPaueLVP2CW+0R+MPtAaBQ4+9pDG2
fdmNFWbEGjRB5h5CC8qEHkd/Qs2/qzcmzrZ0GufjuF3WRGeMyrXU3zI5xNN93xi7N7a0poJeYPqP
E/jBVXeAvTMhU+FC2E6NFFh3/YUYnVlFyGEN0E5/SfPRYsFbcREidgTmoxGncq74xSlPj2wPQLDF
CeMBBd29Oov7khkx9YDjP7JeC0SNUwavwAeEPXFwEEJarau+MWzRDjklQjVgKujRr/0QOc6EuWnv
y+C1CNRxdipLsP3RmO/VUnAkc44ZnEC+BO5Ok4vmZ65ZSUKwWQGHos2dsKvoLq047kEkAiI/xKzw
uR2tlCMfJR057HaDGdlRXAMQawgUkp/OnhsU8vAC2Ngjq8Xn/kpW8qz2R64whUqD5IwNzHK0JOk2
hnP4siG5kPqX717nZPVaVbP2WqrwS78JonT2R7v1M2gaCRITA8SG6UvJUB0v3ENZGUVtP2qsBvA3
INmZvhmuP5j+pzQjDHyguGGAfNCGdtqzE1Q/spm9/Uc4hbXJQ2/UF2UWX9TNaCJBgWmclKPlDNgy
Wjeor6GEBb+A/zMUjd5O4xKEY5oWGNRo7rIdZp3jx6X/BsZRkL2T92E9LvFeN79XHQwWxRKSH5gn
Qv4duaAr2T8cMJ4/nQKlKOnYkZef07NMMw1RiurHUlcFLF0P36F5c3/xnlW4spU2zvH3Q9oBO4oi
+2VzuZ4omTbVffjDOlmbD0mokq1i3vfasU4kJ4R3yPY82RD80mnzsD94D/OJtxGq5RuIPGfbOjn5
0tBaDRd/DVyvHdy1+b53ynbysthpy9JSBfyF3t34wTBKYcAl7l/u40HhNdThzxU4rU1j5kMZnMNm
s6ITwGVkC7kAH60zyi0Yr48TvBQFMO9Q8DMkGu1uKwKljQTBCFKJ7IgZjxz8ajtbyM6HtogUYvjF
8J9he8PbuXK0cFqEpmZlfQdWr1yzggYzasap0sIa+uc0VkJcJql0gpZjwWCD0R9BytYHFhZZQYfR
7lJBZibq9y5Iz7EP5Sm64BYlzqAKwxioWpTlnL6SsaRMpKbqsflw3JAp4+LT9LQYZQJE/GWTrFwK
fjeI7AYYxRzt5uSbA5CcTuGOFsUshma2ODnVcgMdnbU89Rea6TZOeycvY4RvHzmNi+/1piO5BWrk
YoWW34IlOzyygK6IPJZQEi4bhk6J8Z1CzV0fLMFfv0xP5PgKWhoHEqQzmEyH6bz1nem/hKIxQMJV
pCI9T7RmVMgWBer9ShD1ON0JgtAoDWDlMZIV4p7BMuPY3uSXK+cktbH4iTJIHLf4LeKiseZszqbs
/73J6GcsaaA/kUFSBAckBcR+zCvBq6mPvBs6rStVPvSa8s5PeGJ5JEuQx2Fed/kXl6vpoQ/3DGUT
aenjK/4OVJlMlHdk2IsgcCbNbBTO87NGDABmhZIHRuoKMgaXOU2QHg3tTQxfRLI2wsUpWTI78WMr
JN0eI5563DO/JMlyolrNY/ZvsgBEcWF7Ubxu6PHrgQuy+aGXwz0S8BYrXTiNtZm/xruUqYIBIqau
yuc0pIceYyjN5h7dD0BgjJmq3Ykb2i7SMSx3vzMMX1iPrW7thei5cgqaT5sKGofVQ8+UPiYTHy7m
scUdwHmOASStFeMENpWnoVp/iUsq9L5n9lYrP1xE4PzVtOqMzY/vMXogC1H9t3f7Xn8QJexH49TG
ZCTADzQmlmbq5ooBM1RjmNZTEeTiK0C54sl4bk6nl83Gst5orbNhfJB6pXGCDk1lZjwRfDFmdLm+
+nz0sTC24ikAkgPmROxl7pwDF71anfpIhkK4WN+AQTeTVsa91puIB+Oz3MlXTF1hnlBeU9eMkStX
F6bShGTJQvHFmeduAOG4KYDNfDLJWHUeVf8+n8bMe7qC99sxM8lN7THv+iY7A7PT0PT9ZzPr79mN
IVnzpcwdItuZZ0e4iTgWssSx3cO6xkFq4gMrz059Kw82ch9+NYCfLaij6BJQbEFA5XZU7C7ihy5e
kCy09yK7kvw2crnx4YkB69ThO8xZnwZ3UTNu8LGZS3MnlYz3BHtaLLzThQkjU1vIptYunnhAJX1z
J82gUbIBwYBmB1icRqz5S4y9FGN+o1nOeXAPxGr1sG42phdtjDyNjafHOwzBkgwW68bBdhOoyWAK
G9l/PCY94wm3w6tDcwVSwWvL3kjll+r2M+Yvbz7VDsJGGAbtl4Ub8xvptCy9Je5YVoUQlCJjbDX2
aRoG881r6W80NBEejG+6EutpSdtL/CGNhOMDU0uEn1wBdH2tJRR9m3IKlj57gEs0BmLJzsUrMjkE
sF9EgbhEI3nVrrCCHjdoPLSLWHvQDN6vMO+ZELNdUDlRNlGNZrcYPxQTGzGzZrM3RT7LnQgoKgoF
RhkBoeqf/TkwJppIznlLi0NjagGqB/dmn8CIxf7BQaUdmbNZXTlnPdjiqOCQA8gfBUyyQlx7cTJF
EkHvRi/pUD96V9C5kRDJ8mzCphWmDgoKMmT1dGWUlFFqrs2qT/n5cJF4FqKkvl7DzLpS0ZV9G1Lv
vecjKy0g6f7LfKksGS0srtqtLVhzYNYgjzNcR6nUEGQI61pqpitgCyuL9SDymKWvLycT+ML/BCUP
XE+M5EKOoMSKU+YcZNaLkvzJNa68MU3ACngXJhg+k0xdCEBFXgKe2Ovc5bUCwKowIbHvukgUCzmV
CsGYwpme8cS/v+rmiQOvzklBZRbs0C+K0bBYU2c2m38EV3pwpEQZHEuqW/x7QVkCZYPJ7oTkMWTG
fC/angay6jo+UXqjN667zTqfM9mws5lwieZd3O/lhV3+Q3JAO9U7F1XefF1Ml7rVJ6+BpDehSvbu
IsbiC7rDEQL38v9z9HH7R+0FGhEtKC0Kz0ex5Hs+XRGa1eQWpT4uy7xcZx6PW1yWRcJj8DbMSYVH
MO0phMH1a47bLfTO+mlB8/wuPn/74wNipjCcOea+sac5otpVzL/E3BMFQLixfxv5L5fp0wog1fvj
7GX2xyZqc2m2BYadNOAcBqR5qSJlck3yzAurEmw6eYinNOC6aChxGvkBDVCsgyVGTP4wuMvQC2KJ
AXD0Fv5Y6Oj/eZuc++fzFiwHP0i8UFFx1xyZxzvDhYENBmDQUPMzGp9mfm42IxAvJIxcdOwUooO+
wzSBIxB8BqssJmtGXKyAOhiiAMOItpZ8cbVdQGWE4wYBD5ZsgxoqpIfBS4BO/cP7avYq0Ba6D5EZ
N9irfB7IbQAvysPiTFfxxaD4IXmmP/4AjPDxoV4na0ClL7kMXI4yNQfjbiZRMMAMAYqJlxhWbIHa
CbmIBBjVThseosXAYdDLVPDNbYMkbEhMuL57+fgdj1b5nikAFIDnLJ6N5iDlEc5NjTec9deajx/R
qSIQ5bEkF4LLm9MsAwp/fOgE1RWqEubYbOFcknzxmQ/G0aE2Oyy0v74WpItiJbVGvtGC9+rrJ62J
2VZrFjLmZjDcezsdgtwxdMK+Yad+uXho2CLpbvgnOdnPTGNb+mMCPWrM57m+h3NtSW2vofentqCe
5gSZo2lV1+29AIFl1OjEzLQrag+IbOB2bN148rORI6utFz+4HewkmoGeJ0ZIbWR4ptRWcVE5FhP3
R9fEmckWrXrp22upCIkbUK2qZhbmftsx4Qy1bhXY5ww5dSA1HbM941h+N2LKAUUk8vsXDsfk62oc
V3ggAJfkwbNvKtiNLGrmdhdUr8bXac343nn1RZvltfU5ok+BycuKQu3CdhHDctFRqx7an2gAMY0e
v+YjLOL3Beu15v6+O2iKrHPMV4V9ENzPi9IfRwObJwUs73uJ5uwQCk4EUHuXKnF2FUYpQ9hOE2gf
7PUyzqKQAdVAWygfWj8eDFTNVvewoaJQXUqcvhfkPBN0YM0Yvf5YZq7sxBN9wqSC2smLt8B8wHu0
v/KRloXvgpEAU5qfIxEBAJddWKZ0s5aBcL3i6An3ISouZl1r7KIoQF4XilLeY/ZHIVl/Z+rDazOc
m9xvNqaxjAHDYRR1dh/2R4bu1eygutL88uKl23VuU7pvZTFgzj9yfjRJ4TiqIdnXPawvKJHjr1MM
Jsr6jSwZbRoicC+F32Ewsfxw7GFAXTKztWnLkGowuS3pYu3i8IodDIJzu+VzoOPwIV4yHklXHS3s
GS0r63jFHN7oO1CUgHjR7WIh9uZmoABj+AH/DbHHy/usEq/5mdUuXsiHEoo7ne+5d1B4A5uSijTX
TagNlfVozfL81ayWSWJsvTA+TQxhRYtebxIumdzUfudLN2naZ8+Rgve6Y7s5PBM3Oz7xZfjZ/Zf5
Xox233N5rnZl6snoHyIrm/SxN2XW3aLMaJizfJEMzntrDf8y3YCF+TukMNbvb92o/yDUofCaVZdB
xK7QG7d/vXW8QLeqwgV5WwiC508m4Xd1OfhY0Uxdvs7PUPgK5OdWNrk8r5mOiKgZGspF5qBdtJi6
dhbvLMksbD4mIYqzWW/9EnkV4Umfo92jORb6GAaOfBjRGb8njysa1WvmvNwKCNWOkslA9SmqKNWB
OtzQi/fKDMIDDI123x9r3neGPpgb89oB93AWf8wLPApb31TgoE/ARrvdCWdkyKx242GGNphVwWAJ
sa7h/g6w2hi6KibT0aU+oqIeWsU4pKQHfUOQR7uFrQNECOAxt3sb2S7ayEvIWX49Vo8POgGnmbWT
QfCaDZhm29q6RvyyYv0ZcwzH3DyoiAzEwwzEtO6cmOZigjOG0rSsknhRGT1ASKsJmLPxdZFYQE2z
gBTc6Tuo2DJ2XiemvUVQbjoUhjaBg6i52H7Tf3ghOxvGimLEO6tUZJMUGuNMWVSwIGboc+i433QH
7EKzFOojEutb23rYcHNKwcf7OvmuO9QHSp70wv4eSHv0mfg9qSCH7ZYirZz3sSVyXz6snZpSCr7Y
29FPIcwYDTdVGILNtCI8df27R9f0wEkzQFzROI97HDtkZK3kRSmkOwpAeWkh+GUWQFm/gSjXY5jO
PT4Ud/QhKG0hRMG3FvWRRf8uH+EnB8zsXmgXU7s+8XmfgWw+ZrKCEgsF57bnq0MAN7zicleK3MLQ
wevw/f2ZnBU59jwao3NMACa9cP/DumDd4YLTtygyNHiHKNwFC621S/QVYWnpbrp4L9ULHswf95xh
Z4Oh1XbSv/d4OAcbBtkMarNiAeWKB9yVl1A8MBzskAqo4glNZZwGjejryMvQf45vmD3OkG52PLP7
1P7sEnilxchotp/ZG+RoJjtP0JLWKmeleUv8xywnKuyj2ByT6kELmBHgSAWxHVdoWLsdnZ4w0M1Q
HOmc9scS4Rg0g9TWPzBxt72c8Pa2Eg5MJUUkD6z1GHNOT5lpgooWsNpWXMwet5Wa+TPBktP6jsv5
SzgB8u8aP6Xc+qEQ/GPE0aD278yhtMYRCNcmkovwz9IQvI/MBHgf4RODZXDWp1cNoFrTB93IvXrY
1w+DCAoOTAd/P8iCljSCuGvGu2iC0Tmhri90bdxHnFzs3vU6WOVjzRpRII9sOM7UmNgavbcPDqiC
oNZnkDK5IAGm5z8onjRaDW1Ap/iPfS5K17xvMyXtj0itcD9rfaGuvlAM3famDYU716Z0ekeKXvqb
yRcQAHCUZzNkNKTsEuZpAzekJkfpnBvy03hAg4ZEj4/ZWeKY11D0YBJ0LmzopzGtccfUfjiNRvYg
uoKpDVmtyVjGORLWDm+icV7TKltF2z5BI5yg4/f8OW9bUEIzwuytc1uo3x9ku3Xs1AGeS/TRoaNM
X366eP0Ncb2QcJjv+w2qESBZXt7ivPGhqXtgt1/zsdNcPdB3qYV/5g0NmBcajxnUFawKg6OAauCQ
MUtZAjXwDNrvncKUgpVS+qNDMwH5pf1eFpURY7FXuxxJTkG4hKg1wjPt3hSRwcf/IXMYHMTyiuZb
DK1PIrsqcTjSqRcoZV8EvdACD8k+RYKBI5UeJJs3XdrDxqYQetOSKzJYgGlDp2qnyUFOEbd1h3SP
IZ98A349s2QB1hNmW9ky+Rs6mivzQwlir4cTHO6rFNLVhJ1v1ZvpK5mFfgnZ+Ds2Ft1P5qT69JZb
bPIMJShcCc5JTkbWh9yAJ1XT/4YWeABoC7GXHjmkjxJUKpva2K3tcqLDjaWcsJsIsxqgBMyyFhTl
DCFZJeD2LJ4us2Bw9J9ef9fZslsdE5iY3AvnwywSEv6Q7SqxcfzGcS2Hbqv7LII3C4V/uAtoifGX
Gb+mqj+05OUjc3NOJ0bufC7RC0puH6h9S/uK0lDE10UHyByOCnfDkaz1Y9pyRFij8WejBK2ZTF4H
6lq78YWnP+8RD/pzd/8FeEmbNeJjCHbTAdRBhG3cQM6QJuAgvXKE45TiDTx8JdO//nSIxVq9iiMj
xUiscuRwVpNu3JvWz6AK570X8LsfN6thPh/kc+1r9xUHLQsx1fVvnmAgS1UEtefrwAPWf7haW31p
CjcqxU3jafz6eDnbMLleA+a8dquOEwzQQvtH56h5EXN55tkTLoNM5wbtKMPhyxKfStrInaHTlDFg
35OpWl2SdedqAY6CrnL6OOfRrPEo8MnQ5OA5qrT+M6pFykrInf8G9VQ3X9yArfwzkVaaz/CJORX7
xKTHFseka1tdVDvaFYLYwC7BHj1BSySUbpjZSJyLK9yKuUzRnFQf1ITlsRBGdFR7rQHRJrq+fHY8
TGbpLpDaZee0NXTUJ7uvj/sfbAfUUgwSCi530A9oPaCaSY6UMCGjzmY+a702LbrQgcXVepylw5vt
bgQN3tRQ56PUgfQiiKF9xRj+DQ/FrNv1gYhic/I8Y2uWxFYPHiGQ7x+HjT4ldg4BYMVejVQbUfEk
8SHM8d/RwEg26pwL5CdLKFquYhd0UjgP+t/Ne8U+Ltvdtl3RkC1zH8/LoLnEAZ5XwQeR4aw+l/7H
Ka102sG6IYxN6J2gGoFVjZ+rDMbROZvlbCsa3HzdfLl974ZHODXXwJLvsp076fwLD5h9EiSVogh3
ZcaRR5k8kdz81fPwa+UXqn1a9HCF3gmdGvBTWo0Bj9qHm4bWEN5uLlJ16V2tN/cAJdxjTjO+7yP9
fgRczuIWoigmJNN6MH8ZwkEkYYv5fHYboVbfj1bFjVcdrRJRwbKJwvpoqnXIdX1NGnpTDpjRpRDl
VOrQp264Zpl4ORh61eXjwR6rLtWFnrtz4Y+IVqZvftD8gV7B3rtoiz5KUk1op0DTmHLShtAkvDQj
useINemA0W/hBviCAySMksaSccRWiMPCmjBVWfeyCSMKKBdI/ICXWpoeCGahWY6Ty3NCGif2v/Ss
oAK4O0xlAmsPoVtssoXKFit8BezojJ4QEBrFAt4q9xrvxsyqN8WiB8+OQh7W1ea7k1SjmgGw/sxX
AvFwkfzsrhtjolvMwA9fCihZDS8eF88dcxS+5fPpxE+nTYTrzkOeVD2bV5TfeC1470NEcfLGMM/M
FceJNwBwCzxowvfqV/rVY13Qg9NUaC4U2PbpNGxQf4/ajUfuT/UQcvE9+LNn34rpSEImBML0A9ys
BzvyrdlctpYOoOomFVdWc6g/6etG73GjLZErwj3oanHyQP8JojXbZW8hBDjTEjQJ0tDLCD77xIH0
SRrbuHd8n/i7g5me2INuBWAHfUGVTJWnj/AP3aJN5Ml7Df1AhyI9lh+EU+BIWVugj4o8U3miy6IT
jXDPKsj5oGVaVlBSqMnZ4//ZEIcPB45t31bc3jn0vwjiVVcZKzhRiCyWe5fhiD9tKsrFeLGH5ZFN
rRqsDYO95zQn26AZ4fQjEDviwlT4EY0yBc5TOnxVgi9dd0NdI4EtUMqrEwKxcuebbJ4H+tIad2fQ
oAjrO8i9SrR9kdaFmb4DOeTdeCWZQBoN8qbMfBr4/PIaulGBeh616QvkeejULT0dCpwB4iivrYNx
MVG/5uDhlZIrz9sD/ViKb+YreOLvm1g/qwu/qOW87mWibDA/LtOy4PV2RlPt7SFxemVjjbZq6EQw
0+COwQR6XaqSIpvy0e1rE0h1AGdSX6RMkzDSw+oak2rFq9YJBoU1ymE8wWNanJsqeyxENnvY77KF
LK5G4KjxPXytd6p+XpwfO3I+x/2RyzhYn7flUjKzCb1yJi3U9izl48EgsuTEeC+EzQYecjkRrQbL
otiC83yHM5QqT0emHF8NrumUEcOotQs4LJQaTBTHYQfiLmEC0jfnMWrRWzXAMN7ovOYzjZi2uvOG
pBWIVfRdEuWQk5aOhNvWx+//rGyOi/jzNX1jokPTxATjn3IxweA7ndAczy3VrRvzgBNG720/kklf
w5+2Ch6KiTAz5X7H2CA1lpp7NH2gCyhetceiuEXrAGLUC6oj5Diq1JpFO5c/HuA51CxYgIME/nyQ
FJZQyqbuW1u82tlrXX4n7wdatWVZz8oL/Inekx7rIYLBe/ismcmOfl3Tg1bYDYb3xzWdDT/I6Ibs
+JsXj9hCl2/OGHertO9WwxZGGIw1QHMI6HSses/5qGNt7owdnKY6R5nzIBTYi9Y8bdRVd2b6z3Qy
kqZdPh+/BoEcncFXhgzjB7eXNOWxa8Ogkb+Ebtjan86B5NbfRZP4YlxFAurAe1Ot/sXcfgcICBlb
NAJ4zw7Dh2iVQzAaOug62fVe594Pocbs2Vsp8LEBBUCu9FVfaO6YD3TlSVhc9rGBmigojDsm8I50
YS0/oGGntom3UWD9tIn8PnEQKf7rORVdRoGZM+a3QzceLj7dqg9qp8Jye62eUE9ekzfmYTw7LmM0
Dr2HjU1hJBiJEO5w3v3Bhh/XSdBiPoeNhwfvrH262VM4LOfZMo0nUIwlfflU1l7zOL4Topsmacto
M5eRkWLG93F17CAlS4ewf+sxXrIf9KyRCaILXxnuFuUJ8dVLOrblaN9gBVva2Kz/nnbyDlJQbv2Q
rWLdxHZP0v0IDePPjlr3856OpFnXrsr2EGYnKUagDzV0zkeLp7Ch5xiJf4R2rj9tz/jTWsiuqSCV
aA5traysUHgMNIv6vQgpfhLOeki2wyVUe2GYe+76p+o50en4NEE6h4JSDoRVbZk5ekffaJYszTV4
YLWGfPag6ltnUBN/t1DxeN8Z8yRtjjojxNh9GXKQ4kn7s0sdJzDUCaZ+w0Q6jvbDfbPIhctwi9Fi
7n8uawZbXJcmJFpWG862GpsmZvuXEaQZF+BdcoCZdu1J3efYPjLqw3v2M6VIQTbZ4GxCxZLAX8Wc
eVWuIXlrpNh3d6hYamp20xId6ct7MsDDnDWe/foQnpgi7HqS98Fo+0X9NnJRIbah/XxfZLevjsFJ
aE9mMNzD71jaaM9d9A4Q3mJAHOlGzjGbxMwmRyeGXPpnOlLc4vQ7IbfzPAKZvrLo/aNj0Z/WnTUM
55G6kp9rDbBMZhQyTLcf6DdUo29TR0DmDQvYnKtfPh7KE5owajIUVFnP1k8PeKFfB11gR/KcNXLY
bhkEwYoXZQ1U3MKG0RaMSjdXTjIyNARQ6NrRVmPX+gbzUtzIep5Aa4tlV6DxIVSTx6F42iZ4zoBB
CD5DEebqsSVN8gXG+oxG3kNa/PUTxjPznWNj7em9jxCD6bzf8JWx06BRwutDNYQMEwsibUto6vRJ
rtAKO6IUcYUQJhU6tXV/FU1acy8C19OBxVKiUlDAo8hlxRjD5EkSOUUpaWud8XaJLCSeC4Za5Ejf
Px2K3sdLE+cfJE3w1cfzykvKBAsSXNtY94grLT7wnFPyPcU8fo0sA/0XnGE4XQJ0Y2cmOODOH3sI
3bw3Zv9s889FhHsE/Grcu3ElELb6axjWOAIS6o4pXO9OO4/HO3b2wAPf82uRh8aZ+/XDjaSiMLZ/
4LX2WekY5FmSFT0MYT9whlSu2s3QDCCmgv1z1HQ4qIycbSmUUzgdtLMInfzAz0nPEEyys0YTv4KQ
c401p1wUDC7oQqkeHUIHTrFxhwmbCG8kqmthaIPtAB2oRotN53mlyOHK4NvRsb30fAiMaQJ+s3+g
2kFXjaQUsecyvGkbS8OgbdNyUMweOLdze1KLyebnuawIhH80ZvidZMUqrPE4Ie+YaC3z+0ABz4Mn
QtpIN0uDQTMk0uCa4RwjGWXuqRzHUua9e175s+D8sgNhoasQjiIt4/4tBYus4YXwv7XlKF3KD5dZ
RTQn+BYgH57Lj/R1U289PfLCEMdZhir5KgeV+VKpZSN7iLdKvmIKK/wiPuyA5/7n+NWXpTrNsIDA
UlJEY7Bdy+mY1JkY9DqxoyOKQmzgalPFpo1Imeo7kahdGvltZv+oybziL/njXJUybBv8Pk6GtRUm
81/f6V959ylrsquC6uHLOO1gr7PQuzUlVNOsGpTZH6Chdzr5va3qXut4rgIua6xY3AUxsXMQaeBl
ye4QLrMhmwmaHdjDuHJ4MrYwlTls7qxXzpwnCTzFBHG89JpqX2Ygtgr/IvaG8vb9DcpmJhKLqlM+
9Kl11XDcQNp+z+VNj04TtHbo/zS75VmWpeXnAYjmrl5ui0TCirZuxngscalAeVL5BbKa79KuzoAg
VzQ1Q2Oz4lOc4Dr5G8FRcBhyqSDS5goR/Y/NDYs6iE+iNNbwq823gA6n6PSwGhhBeAHjMxcrPrvX
wG5iT1bcDweEGTdjxIdY9WXhkbINUO05HebOKoVNk1KoheYfRLjXofd0F/vHjhCtN98N0VHFLAXY
4qNciZEZ7tiR4YnjKp5TioB6s1H+VanYjvXM/cVTOroEIrRVTapuLBaz0QalVXzNv/fY8B3FmTur
VfQgoyf44ls9pnGc4Pi6Mtrx7Ta0RMT8eY1DJ9RuHIhG8xcz2ZenWoPFDWQgmd8KelpsETmtKMPh
zzHc+k5Yrh4TZOdlUkYVe47G3o2Qiu1tkDs1Uh0K9W1Zz7mu4cLvlW5o3ZoukJuFoNq8dScfQsi5
6KHZGc/K3IAtL2XVxX2tXSuQRp2+VUGRkWGc6AO7Nzwjn8STLZUdClJMDMYPbkxvyASluaUBpWoS
bH4IJ1xcaHPM9JJAB7SFzWLrEBeRT4mccNog1o2NIxBMokDKzx0MN0v9wLlJRzYkFzvkvqQbHGq/
2mRYz5t2qvaMdMtX4+EA3+9h81CMhhZfEF8/VBpWLbPwJzeola2h2HrH9ohEfL/4K6O/L45YWE4a
zQGCKAD8nhszhSxWbTfhYrQILWaspHoU9s39aJOVbquouYtqhhcmYzDvN6Opls23rVFmGQMde7sf
JiAoaiYZlS08o0k+/CtsoCeNODp38eq5fwrlsIk6+wbdCi6UoXibDd4Q89VAs3uwHd+J0xn1frVC
oZnfwgWNAZjHcgN2s3nZlSl1Jg/yuivt/ITJcxJUtDsPl2hMTAe5pIhtxx00BG4MFwFc2/4Vdg7e
Mv5q9m90TGlLZK/pGbcakxbryVqHeYr1LR8BsGyfAlmHQ7t0EzhZ4/mHX7n8sSNYarDSRo3PSi3s
pgejrDdiyZv4BaEU5GQkq8hqppFuN9tX4WzmBbjwqYtnDMu35YlVuEFkJ8y2C5jGuJhMuXVkiNBf
kqaxYNRT4sZhVDAHthc8MV/A4+C2O7115vMTAUk84HAnI4h4ZjqYntrKx6wamB7Cmf2bNGdIv2+/
++51ZFvCnlGS3YzGHTtE2YLVfD6JmCumZ5rq0k+Udo+Eu9aqUtBTuiz6cPBk4g/tt+IT/7cJ090G
uivjRh7oXp8YEbZKsvCcjS8MB9o92m8Q9eNqo7b2aoW4NjI2o2MH0cdUNB7cUe707OGH34X9sZ4u
ef+5BVeMu6lSqXeLNLM61WY6MrIGROQYP3ySzYfuK41L4aW6cMYIoSXYGA9/SA0w4y3vn2/cAZo3
XF3rcGgY4FrKHOMI8xc/aEYIiNEYj7DbvxRHJQ6eaarEhZMyXghjjzEsv4clkS9rfFIWJ7bh5F2k
8zzdRZ/pTxw9nA0RPIPe6DjqO++fxSb9pcKiH4eSe+n2n9u7xoKBqau0HejIDi1WPSkY1Bq6C5jT
1eyZpvMNspgFYek4xRWzBCwzaS4YU743Elm0lJzLJmff5TmtUG2gmx1YceV/JExjVxV2Qqwyuz9p
ry+GKpTuL7ineGF4nRaUtDyU5ehPti3DJtZBL5oMqBYjUq04Yawo8UYd6AV9k/nbfFDbkEJg/4Ba
8dvyK9KZwESn0T5mp7iz1+BjxGUahvs4WX0yzkl3hK8YaaRMIhVUzjNJdh7obX5u/nNfT06/yZOF
WxC0R0Ja36jwkCw8PN/hMX9dJ3efcwkl0MOpthDzsGLFHpsdTFem8bzb/zwYzuy0HD0fsm4y2BAE
bvwxwK5jN5eDlFnXy8Trss1w580WxbWTrd+knCljZv1loPJs0GEAkc4BgRTF7Y+xv2dj1Qb2EJ+n
dbKULwrG7AwwG51sBfsBlC9bNd48eB1hXAidru31wGiOg2zfSVYOSXSvYITu5KgfQ6eYV7qtqOiW
AbWMiorh9x9J57akKLKF4SciQgQRbjmDCohnb4zSsgARQVREn36+7ImZPbu6u7pUIDPX+td/YOY8
XEuMLMniWIDV4eWcDs6onLGH8ooNgJ82tssUr51b7n1gf2cJvOy2sy7s6wObtTi4egrnwGc2fvBB
Kbjt569KBsDAGnAc068yCO/ivHdlPQTSGALSaNjnzD79TMGZdYj9Uhkbx8M4Uar55eFlOCJ28Zgs
IxBPQVW46eEYtSSwh3Pbydq56TxwyXGFvgGlgcsdeYuD55CMo9cOrfU7yZUAAuU3rbbvgtCY3+tE
B8y7P2LjEeGjfhVFmGzhsH9IDIz5fJ0e3PkSJSeOxwvRWhseRXisbwRqznXB7T4AODNlIJ5jdgDj
Y/DwHmOg2hn24OAr0StjY2hZrbePnfXhHUiEw/jNytR3g5vbfdAiBwaOK3iBlWPCXKE75JjLXxcI
dlXVeX72Hb4uDESu758r6wYsXQK6JRWDjYr+brg29vK+YI+dND5TcwIKIOR+8DNJ+vDGqEh1FCah
DJi/BN8x4BS+DCPYKABpzFmf3iAWTq4Dp8fSoDGrGXt7sa+8AXrVEb7jE6oPJXcZwwNhXWoff4qS
BcTpDNHzkmQv+/yUObiGw4kMYjhlTbR3p9KsZXc8VjMsR6qZVzBDfkXv9wzv+DE1VBnJR1Ec8FJz
/uOKiUDpHdAGYH+MCxOtycVciv/ljU2CHuYoeuZzZygjPzXnJXQnbQnbqua5xtohkbyr/xFKfBV0
jCUjsjpRhLIkPVhrrWYRKQetL6ModJsZCaTEhAU0U9KuOWOCJe0eo7hiLjLaXHOMbBbMFHvCX7FN
IN0I7jJxFMoCnhw+XSHEOSh17YouGqyCCR1ReRVpEtgVeN4Q1k0BW0/bXr/kAvQfRzfM4csb/317
+6HY9w5PfsfaWFq/aZkBcW8jWs1Xv6BSzi1zR7PojG/nGiTyGx4Yx5RuBuRY4jdv2Nqye7m1snnB
F8IRD773ETupnhAuftX5xXCCm5ZZ4MJFdt7Iq7pYnpa9TfmKb9s0v2Nt3UAZcSm93rWrwkXbgSMC
6oIGvoUI5YKTy4TSCe56hY8T/O/TXTsNM+ID2J8IDJYT4oSuONhpZklxuwaKgGmfOVfxMDIXHrgR
MtfMmn4whlhdJ0/YT8GIIR0eDih8a2csKAwvbO0ZKI5M6aykPR0kj5tXXjyVfrwMvlGFh1wKOwlK
FcXPxWWeTasqo82BrQlHJsRECCbkwe8nBkQiLhWdfBVk0GRBtdh2+nh89YaUI2+w3PgrbQcIg8bQ
GeGFCsYL0dzAqmJs3tKobMoygpJOUVycM3wq6umLKQzWStzpZ3yvpxfMtHQ8G0KlP90v0aifDsDv
pI8tK5iP7JSbb4yAxCDSYr/Z/UrofKTxUs+ZT9ELjSFlSa/1E+ksz6B8Cy9VoI2mD/aqoh0T7BQ8
H2lxi40iyNc140but/JIP4+Q1kE7hPXYv8o74fJZdHhO0jVpMZZDpBL1uqVBlO6a5EYZd3NgOg6m
THZTA3E1fSoc3ORjRtwcPFvYylRUcTaCgQiTnSeFGTgqdBAUTDpkgnV2MOtOuGU0jHngLLiK9bH1
GAYk1e0Nn3/azcrD5YUB64utAlEMtr9weQHcFeu9ezNChVNMqB5UBIZon7Q51rVLx6HggwQZGZ0M
pFnMCCVYco7GIPlt3Tuf8hTJEzY6OhM6h/XdHWXwIbm2VVxxqJURmZ4H/DY7xsdr2F0w78LwBt35
Pz4kP5ST9YGlN+UouxKF8QMKHzluzDYY1tl1zigfZgHd0AUdUiHaSeBbLHpUm624wX/r5Wa42uni
zfKAQAwuz83mlfnVqpzxdC40uq1qxfPCJjQAEsjd6winIS+nHB6YX9iRUvD5xeYHfQKjqD9p/S48
GcrBwIy5vDa2YE4xkxyT7Zg0ZPvLQmtsjnAF+zjNAcA4wNiFvnmwaY4KAgbzkF4GVAUeeY0hi68c
LBmCPV0rUmq8iMicrF3iVj67rvGezDSwIeXRxrwIwH9DSzw3ItpZCYsGSbxNLnGxyt0a1yK7PmcO
e8ABpAAJlvlcjH2CNXTd5himQs7/hcywI4+w/r4RXqHxASgDKtiLosKS+YLaJb4tQFiqFVdT33HV
rwtsw2nqEymtVrxvVis+Pk4ffk7Xv8bXf6sO13OWv3F1BrI5+L1zwICDQDQkt87JPwDQJrZko5m6
+EaH35GDfxKzf57LMQpysPgv+46L59PgwYJDx+qzBmBGwCXjvyUCPxbPFtLuCKgFr0aoVyOXfYkU
L37pXH6wiXpt8x/pauPe1d1PPRbhP+O5JuygjFvyZWT4/FGHNIc376U6I9o8BtafnmLUk1aV7sH5
h6Pb5hZMJZjm4z2bG76Xf4V+MJ/DJZjs59TI4ZjsJlAovhOmwAp6sBorwpfqbr/dAUvFhd4FVwbf
XcOrhS/HlPPhh7RWZ7glP2VxuPv8OQXmRomGwWgPIBMQyTIpZ5kHuSKsk5fhMe3nmmB1pMJJZIJC
fS941yzXllkZW0hrHuLXtEm7/WtJyhuOUfF1Da0wHmwrGGC4Ly/hqph32NjM6Nl6v/iu8Nc/sHNe
AQrcFWgsgu6xRFw5vBz8kkx+Xm+3D/c9xRU1IL96r8I+WjyOxrID9XlAiGF6yN/LV/URS6TlNx7O
739SfPAGzmOOqR0RUL76RxdwEfNL6h4Q64CBcxnhW+gfPH2uzgfQoNkyfWM6Hq9LCrYEKkZz0nSc
1LAd/VI3TT58SPjaczSKhx0TtnLGuT9rYh3CNOLypJ+W0SVAOzbRoptXxkPqRuZLIcHMt9Vol88A
FGbDOQKn7wl8MSN9aSvHFcpsLHIH6ZekrK/bXNL7zVH3GEbAF+s8Kbzz7Gsupqt8CQaauYwTu101
8LKNfgsPlS8vlPi7vcNJPg1bF+qrttdWuNAOGw9J2/W146r8aulllc9fx/uxwtT2hiUmgyVGq1lM
xviEZXFqgXzZ7xzc4eFdc3PG3iYtQXQ2kTBVbqyfj/twbwxo4FcV+6kMfflCgLvzPuH4Fqiu5FEA
TB+nL9oGDNcX39eKfTub4sZ1xyQR7rLqVqXLXx8uxs4o0sh6ALSHFH9zIH8zYnxQA5C85r5RvjNF
g8khDGNe8PNhXjVzBQvrbFfsiFCctGTAnCFWQN1mLjxelhuscQgl4btGYsBz2Qs9AT3M5HafomsA
n/1MywU91/wV6FQO2wHsaBt9zUwCdRAxD8zkofvDiJKSYlESbc9kGD+JM9w0GCNMf74zwarBfRw5
kuYWD1u6wpQzyyT3X3GzF5e3PiJ/Bni/YUcP6RGO0uRCZL0gtmqwRECZFYygZIdIQl6cPfXY8R3w
tpJbiGAlHvOGavHm96+4pxLkID2w0ECV7KoLgeDnpIBaENfx2EjwwIALxwuhquRSNB5sMvw7ncPI
yfFffwby7DZvV9SaG+DwDz4Ifpv5FynVQUOlCTPD6/z9W/22lAWYeeN8evAAt5lqvRKJqHJ59liS
obhAqIHNCVn1OCD7+L3E8rkNa6C47TPSDO+OrTfkKt16rgkM1H2oRFQGaCQYC5tUYl/nL/vao119
BA+HFN9f06yd4In7Ut33ByQOUYEgsV+Qsnc76ZdBxQEJj8/cYERyL9LeIWS8ZtbO25B0FEuPeG5B
7y+ePIObFv2K8JrrnPxIAAgCwnCgbO3+p8KzJQLMw0oL972tMDZiOQ551u/TMoCKnyB0/aZFUCy7
P5QW+CH/8EwM3BLW0MC9prARnQs8XRNnm6SeSMsWwbc3PF4Z0C14HLg578o6YKCq20YOTDiTSYHF
EwRiKkZYmGuQm/Z0GtRrXExUZTUpwYe0jhWn+8ujlnOg/amTR1LAKS0c3KxI200GLswGt8WXDyir
tF4ldjdEzGI0aeJ9TjMPgmzDAxr98pxZNNZBCyEaeMOkNlPjHR5fglqE/ORhf4KnV21+SfxEaypF
TwI+5irXirDzOsrwKgVrhrQxto15D27tfRA53afwcpx8D2MWLm6XHrbj0hcHYukLAHqprJlSRY8E
f6vVZyMMSB741TBF3ebU/TdYLjbNpfxX/g6nvBcbPhoWR+9/PA4Vy8y34FG1Z/Qe4XtaLnlmILdB
+QlADG7rbk1grl8f4TpZo/lw2zq6FkAmo8VUvEhLrx4lfgH/E/LXi+FbtehXHzi0EGkfxxYvXZ36
lfG+dZF8jZoK7wS+xjiAbmxF36Uiqmb/20D+RB3MEL0YwWZAYEFoHCuABfFq7EzGUZiJrWAYMm7m
KOrWOaUilOKn/0yNzMLUQIVo9Ut9QB4owqG/99PJM9hGrHqPLw7bx1IBFcFa+42kiCMBlr5wrR9s
mHbtRrbQJN13twF+KvA0P74Ey18OCBgpfkZxPr37KpvCcXCkL2wgZAC7NDZNIGcKs67LGYbZSEIr
BVNnftlrbLxuOyOA+Tlj3NVfcUw2jb9n+iB2ku5U0fFZYMb5LFDLtGduABI26R1cDOc5e6qmOmnD
8bqLnsQN/dY54QsObeV9ifkvnEIYYRC/WmsBF/PYePdd75yy+c2vpv28t0acSCvsYa16azgiWN5q
IB3SWIfQKyPNeljdpDpT645Tddk6PGDL8c+FOYRVZN6VwE5P5A0wZ9Cnb9RRL5uWbNP4fQhVCmYx
JowuS6yBfWAajmENAjjl2OSn5YpEQnrSdtPihANFNQtoV5I6eLg028RafNO7MpEoQxHNrcpJOekX
QHn8BtX6kVYAGKBGLI0J5utMCBEmzdDZykm1r/d5nMd60m6opYu3VVA/MvQgstqY1EDmskv/V5w7
nhnmCDiZm00MKAieCdJQ7J8bjbY1+E4eHraXePXLQ9NV19eTlHuPtIP+yp2NSKuq8UCAjEV0CLQ/
oIyB+FFXYX1pv8/31WvVBwfsFeK6t2qsuQUhx8ASEHkOMbXEGSnT56/+9/wFP2t3wu/1QPNy/jLA
20hHpSF7FYsH19gQ0ZQq7iBEvoR4R/sDRdPDclIA9V9A6ITBwXQMp1vg0yGUNgTDsyCH1+A9ZnT8
qNpZQrrwkTW43L/NMkvrqPTbBaU8kDTScqMSQVSoS/BgGDrd8RrX83f0XD55ScpCnC8otEitBc/9
IPf5dyPy7XMBOEAFD/Bwl8mcomfLMF8Ao/oH3wKuoGr5WkDWBBgQkKm5Mqw2QGjSUC7B93TYX4Oh
9YDQEnLr4EPBg2IeyIjEJoSoApDPQtqFgpG6Xwt3XmTHuHwtumTwo6MV4dgii8G+Th936wDYzRaj
IPt5Bi1Wt8VeD4w0m2M8PSGczrwuByGqWQifrIX7ZLSE7Tz7uvkOsdR2AHXYPazxtl/KVMwOaGPl
N0lFgTmAEy/y8YrX9DmVFk/Ur0xV7evixZxoR+aSbt3XVXrBDpfMJdwogBdYQ3cVhMc8hNWPOmdw
Dbm2t5WpcRyI+8G1Jg3zGvMj+uX1FyWwC8reWyjPAWOYD0zeRHKx4ibauk6vKoIjeUKHCTRpTIFv
Xo2YRqiEnC+UzdOXfuotbsKN07NVr0Afg3vKyw2dcjKa3M8KgWQIt5CUjbbE7sFO+GUoR4vytV9r
TE+Y7wIh6n+5YuKbFgtMsnB5Ky37TTIuzJE7mursQZsLv+HffO6Io53bxfs82txDI3dIV1yjj3qY
2t/Y7f0K5eWsDj+4I1ujqUEf4P8zM7bJjpr0m2JOtJm4QfN6BQ4qIw3dP2ajyTfogjJlzFxeyVqs
5r3oX3m0svASVwwmUE+FXZDjwruAGXKuz49Z4z4DHNBvSwCwyWt1E0KW0aSYXLtQnr49xl46Hanh
KveQ8QDtfrPgY9ed/aZl9DOHOYwIR7u4FYlcZHLROwZ1lCcqfoA5zwr0cYeQ49CAwa6TGGehcZmB
MGi7B5P/9MrmtoH4wWi5/DD3dDFvFmuucUco26aVvr2ncHooxq1sQiDYT/ZAbl+RnIF4e/FyVAuy
QCQ5S3hGgMFaUs6+m4f3igiIHDoPj6rRAmXwSHPbgJfRVv1D8MCa65UO1Fw4H7aYR8SsviXqRll8
CLai2mSwZRHkymam+IfeLkORnhp0EymVfVjK5Iw8Zgy5lqWPdkjIf/IFvhHAIUDgAA/oUZkDAnQ8
N/mCKQGJcGyCPa1Nctnpf4iDnA/is0Mi4r6yab0d4OE0MfCnkMgHGqxk/yD8XbpNv1E2TD5ui2ah
OhiYBEaMnaJIabsmzCln8hETaialIh+um1ztTODBSAiVyfhrg5rXs2KmRPXpsrke1V05E/xq9raW
GLY6YrhAVM025zPWnoRvN2xqV4MmTmAcRPBu8mVoBbRq5wlhnHnSBQZ0SVLTNtVKRjyy6vwxNhLF
/GbXKWHClwUDuX4i+/g+WNlqkBjOxa3nKLOAQn8f8xEjmqfPzO/C078ezMabuvQeAEpvzJD9D51k
7w9Lr7xGhLeoSPxxdUkBDHW2HCCoBc8Dabzp25EWX0aMt7h0RlBRzTosQuCQi2u4z+XrR9k+1oCG
3GsCDqYDyuO/D3uAhuOgxYSH6Z9hqSsMnLU46wMVqKvFOs1sJGikTeHovc/jDUIEukWuJvxlkAlO
KuZuIwehaDDyKyXMotHiGjTBM3hFfYsruD2gpFvAJOUCCz/OLKX3wALVZ0rTuKQtC8Ew3BSzIuiY
+c2b8bwOECxSzs38xaFz2X7hh53yU2k4mWa3OwxmuIAVZ0YPnDlnGx2xfUAJ5AiZcTC8dAsO+OS2
a3kjzfRyCDV8n2c5nsseRGJtX//JJ9xdfjL/HuprNnHCihFCXt3B+RM9E+igJBF7+kw5gfVjvl1F
nYuCcBhC3EawChWd6mV9ww4fCe2ywRIJBIE2x7zEQ47/EP4lSAYFk1eF97MUwQQKUOhZuJ/4/fIl
jFnY0DMOWTA92KMwU8lorrzMUexbcAuGDjSG50I9XxffyTitPWCE77QjoPDKfWRNXqjfQdMYatvS
CRL8cDVwVHF0F6wxTinlSQY2k52oi7E8DDpf4sSu55hxk1wwZze+JeVPqU0MYh5eXp1ivG2D5gIB
4SflUUf+PZPaAox1cRTOuuCZKHZGBQdRR7EEiHmzz0jaLZpbWzoPkiGmUQRnEvse1R7zGbuYAtrT
OEmzl/tlrzXRD7icvvPHDgKPA6gWDN9UbiivKf544g67VsfU/TAdlEejCtQiqWoYtopfvH3wFcH8
8JGawAIVtYt0HG/GR0Zq2bzYcx5QxEMhORF+zBzKJjFw9TgfRCB0zJHZHFnv6XMB3aBi8ytDA5Y2
+5aA6pk1UA+SI1kDP9CsnWQwB+DoX+mIT31v67Qo7I7DtWyelfDM4nLhj8wo7vgh/0zD6xWLG4Qx
0YnYOqByZ+CCZASeG899aeUL9sp+I1NrghS8OKE/PFOcwcWeiuixvy4Ou3GkROOVTnLEFNFUKofQ
zPe6nc1OHRZ9JsndNT/UlyeV18B7gLHu1CSnmNVe+6NMWvbig11+P3yiP2NRae5190UY9nWHEAVK
D9d1F74l8V9ZwI6HPRkoAddwzWgFKB7MmYtUK8KfG8aSBupJ7NSV7e02TAoHbC4euGR/88FaxvZU
jaxafSdvSs0eUPtazVFKOU8YF7pSlM3fjGznZaglCNZpDeK7B/UFvdvYEnqvR/BcP50h1f4bJdwt
pX6n618NfSNs1yhWqbVoNzkTl8VMbNxfzJcTwtLZOZltmaSME2QpYliZcaJXNsx8qXsqJ5rCbbQS
xTMsLRF/kSn/SMSN5m7BJEfxxp52EoYJCt7ObxcEO5Wcq62djQISxZ3JXfje1lv19ys6aP5E/Vr8
kfpDCBAtRkDVCEsIo/2pZkvsPqVzWGe9yeKBo8epRkCBSDEVrjwM5sK3x7y8g7lxsAeBwe72pWaq
rZO+yKPsF6T0kQDDvKcUhyEMHrY7lsIRKtkTB+GlvGIKkhUmp98FEjkiG9rVFd2C2cWNS5+/Yeia
ZPORf9kak9siw+VsFGXOcWBhXEE5A1gGMUjnnUIGcBn0RfefwUrtpm18iy+LbkNiBdyWdgFnhicw
ePr46dv10GQi+JhqcTkdLnsQEHTM3EJQ/swcR6gLKOahN73USOfVr/Z4ovJQCKIksSoVdX8VPg33
e+w2UEqSfmChYqT5AZlsZ5mbYZvAfN4U3tk5MwklKlbU9ahG/WJ2mOZAlrRqh6maGGm9qgVxXRSK
FI47cc5EqtWpHL4FtxhZoKfi2nH76UiVMKLqXMwGSeMo2IHcKV9/gXDcH5FcSPAYi0p3wVKYfCyq
4BH0Tk1KHTQ8FiwKBPxtqBxmT7HqrAHR9owevCZ9Q4R7hjj14bE+9FdvAsTdwxPlJqgI/8pFQFQW
7V8LTxx+Qyh7GGdoDPlOtzXjbJIWPvjFPxv70rrS3X2RRUMgaTX93NwGKzq0+Tf8//bDp12c69XB
5kJfu7O++8dRg7HGRJqDg0f5bs0yYnJvrgjarVaXxWVBM2AbDrxF6BP+3WtcQhEyJ0YZi1PYwaPM
mN/iG8tfJcgXK35tjYTEwYxr1s+HiR58fQavjGpxMOfkNhSrTBUbQTV8NImFghGLw1FFynbSYbEg
L/NTNaeHKj05VWbD+GG/t1JPvIuV55ZeYCtDlpCFEIh51eVINIxNsuoEzd6s9MbUpSCbfIp2QTut
+JQ6E4wMf8cRSQtsOTQsA+dQOW+We2FhH5UxBkypvKyEBMjf+xQnkxtqWvyneouZAY+I4PXRkRKL
e8Wki+dFbL/DQEnbjZbk2wPP/4wmhlRZOlXWYgQ36DUH7IdsBssV18OaEkZHp4qTBi0NE359TcrO
W7zPj8e8rvz3Ay9HhtJ4MZrXBCIa/DhOPmTypGrY8LHW+c84/R6f/pgRCtxLZ6P+ZjMGdA7hLpw9
aIt4Tklh4Ix8uc2EiRc4BA9ZdJuo8cF/7w7j9ZiK88IrM3abc3SZbxLMH9SWD48q1iz8N2J5pmPc
HN48ORV0ADT6z4TpFMhecyGXr1zXazwzwqvNG79gOzeiSIYsaDMnn3XWNyRVkRk8P0a8wC1BbcDU
1oIDTflOr8tTwpnIIMGH/2n8CKLVkU3PfWEGMfjD5QFvQGKBEoKJt+81dQa3Ci8V+3mE18D1hCZs
icXSh33IZ0QtCRbjPC72cEdlJ5oQunWKHfY4TOtyPhZ6BI6xyjp10BUPkM+GvBsi3cxckDfH7pFC
CmVmbmPCRtkhHqfhajQt+ApqhkCFxL5ywuPVB/v+Wnr8ZvdC3WKK1x/smNZw9cXpz6he3G9M9hBA
cZQVOPlr8SPo1lXSmrKFppmBA7N1dJ71ElyVH0xAGLd5HMpW85Phzci30JbSuZfC/ZAv+Y4XQOhl
oqw7Hgmx9MqwtjRmri4SZpivoFu8JG04tP8Y4uIINgCsj4/zoJC33muG32zS7zUIBRfjy+Kgkgtg
yq+o+xqA3f3Ify7wfwRnNGUaL9y8MGARR4J4PeZLnNCQ26zsTLMmPpWgqAiWJKZIgfjonOzcVtqL
BXwGZrdc/sloI9NjVl7Fd5UWbGc+xpf/xwpIliYATuDneFJYOmw+xh1OwzvKD6zoC2Ir+53SGqUs
GzR0VCK8pD71TOQOxJKO10z8Ze86YYMBK9CmoAWgR3tQLnY1WKF4H2Iz4gHex1PTsM7wqpeIxskB
hpMbpN7DTXSz+/OmZiKnN3/qGd6b0R9cF4XLry1U8wTJQvLhQUpE2D+e0xp6uLkvn24lBXDbrids
V6HkXZHiKvZow42iDHnFRQjHr7GDpZFKlpoISnLuLu9egGrdS3hLTueg1eh/YAugmDGn6IjPnXmW
043XOhv4TVCmzeSl8iHk44VZEAQgWrEhg2q2KrP9/qM+U/VjbSrzhKXn2gpc5h+TOOD0D9IzhTHD
Sivzpq0jfLOd/N8Ek22vtafTRo+MnzPSAJB9mn+WsOAUmrPyZzajUGTdBBIXvw/ZI1o8RCDO+7yU
zfifm8k2c0XGPEJVFog3xJu8s0rggrLcKvEml/0GIPLtCCoggBcPh7Y7X2gxEJRb3VEgFPLwCLo3
Sw9BAuF7Y047kpr51KDoL76gRolCNhrzD/Hwx2xn4dCMXhR8D7dbobQA8m5nGO8hNkNPDp7O1CCk
ZEau9HNf/pDHRpxFDR9w4a+YjDwoED6hPGMmBcvA+oHJIjDzCO3UJSWvZOPQOIydzFlKGwXLzHPp
8YCfNhrS4i3tIb0rg63G3Jy8U0ABBhPTTjFR876h8629VUfiQlR2ViQ2A4/TDpYTaIwMnEpQ+q5X
rSNLDfo9K2SpUAixQGhnG/U8GjruGxTcolNLtUDDmNM8czv7VzT2gWdMCuy9S2d35LJigGqmnzih
JyHlYoHx5fl825zHzunlvrbTgYHYB0Kc8fu6TdtJU8Qj7K8xNH47UHXIWcW2xMSPUbHgVFFN2BfJ
03Etg3slkIXDDgeYO0+KXdBV3uxO8JOpUzz4DnB1BAiLPxBooOCa04sc8Ewcb+CMUKd+7T2+nUPb
MLUQ8xDXVVgN5Cppj93g5WsDtzicRT1ppezKZsoyRH9p8ZGKEC4GXMNMjVosKMQvbjE3AEYKzKe8
WCoa2ZAENQ/9wzLX3QJNLds33KeBCJOH811bZ6o2kNYXvY4WirykJTjk5JGHg+/WGJjKwS2K+ZFJ
BvwMlgesj7HTXWcVTPouqKwzSwqEE+r75Fyisffyr31GnT+1dhf/65SzdPnwlpnZE8iWM+71LvdN
WmBFh1Un9p1BvHdhLW/jGJb0kEP7uL8t7ymeX/TPwqiT3ya4XizcL40LeqULO9Abw2uq+3iPeHym
2B1bvzmi6BtRusWxMoH9aC47zsCM4X42J+oHXrdhVT7APjwZxWcTXx737XJ/Exxxxd0jxp2OsGna
y6+QLXx6lAmlhspjxRlIq3mPeEe6NSpSIkwCGHmMEUe2dITh3C+NTSzbtGFoxjo81K0jTRSJbncn
BlszDaQq1h7TNO6E8wGMI7TRsPYxtB6ODtl0ocS6t18FCiePbMklu05GHUk8+NK+RJnFaFK8Q9kG
933gCTcbUkqC85r7XuypUW1OUK9X5vb+g1+WHAM+i0ffEG6l/z5elX4PgBEGxg84C8XxLeHP6ZU4
0FTJ2V4CYeDYErtij80GoycHTgPWrQAkdHo4YrhPYl5+Zjmcvuh+8/69n5pX2N+ePLxN5XYBtH+8
zzYMZ258HrBurifteVCbe8IAe5uurni6eyzEZCybbZRL2BmTsvggEH1/xHrLWYoZ01Iwr6j0zsK2
mYqDnDvabi7LJfd6W5JCNeT9jP2Xoxy9MexSPLOLMQLwlnZxOvYiB2Wr6MBtBgII2DukDubT6tLw
q5k/Kx5x1GVAzCKgAGTRWSFJNCIdAr5mZliQr9vrAlem8ZswwTXMOEGpCqe6EObZG7gxvbU7GDhq
6C8vOvQbVIObMbJ1nWNSRURAPlbr1lcXlA1GETIcIwwVTIN4LfRaTIaTKnjL9pt/omiINs5zAEw3
m+kNJoaJ/1CiBidllqBDRdTMHhd6hEVb/HSMQqen1rCNdgohC24QrHKr8kRRNsDxzHwSeibCvmmH
6RIpj4xZFgCn/1VMv7TgsUOpE75gdTydg0uzsDeiYXLH6pceBhM+t0y07SAep0+M+jZKyvdbdVAm
vRjTWc9jszlMm804wkVIs2FJiCJszOkHuE/HE0Dg6+6ATNleNPwvTKJQA/rPI7Kby+ZCZGo3+/wa
WKb+o14zLKFUfkflwBJoavKMmzibt/z1+Wslm+y3tYehTjDaQITfawmovIZeZcAKh5kDFRRjoKgJ
3pUNhaeBvbXE9BYfN9jjY4bOS6Tt6g9VjPajrjgg0L+opa0Ldh5iNu8j2tQ3tQqpdhbwMqMABTl7
4dJSUJ49mPXAcDMHY4dOjYtD8w/Jb/fErxHTSfz70mFy2ah4SNHkwNTD9ugP+xUSUbsFUrZZ79Ps
tgxQaTyJD1O3zz9jBY0LmAxaDmjxknkimzkXnrNcDEekI1sDYJ4PUyulMVVRVElOguSB0pfs01OV
eZ9t+fAZlNvyBs6dI1sLQkghN7SR4d3W4/1gkRHtDt2TZm8Bz/ISDU8EyGOZcidNLJvCF4PzSiau
e9/mm3fyYg4LCuy0zmCrxaO9tNapt8/ki4egf57hAPuPHGXO0z3GhAbnctClMPuV12XyQpdR0aPX
SZcWqO0f9piCD1oZmmliZRcK1Qvzg3h8zlHeANE/cNd8roen/Of+cS+68NcZeWRLu2MDzx0edZ5Z
Ek2Rr4/myGjxwESBcsox2vtYJdNhY35w/zVhQOWBHJEkgyWKYXEMoV+6bYZL6JOPE72t8XQLIxes
UvjoNZTVi60QtvoSbPqa6kloweYXGVyXxtrAOmICh1Pppzx7hwRSKS7RTet9zoXuSJWJgT3kAQIH
uNE4wzkdfczQ+Xy8r4R/YgFKR2XwCVG6jI+Xu90uaAMYVlCnG5aYnjXEUZtA5vpwLrDnzFdDdQ63
S7jvST4mBd1JqWdyPALY47GnXIjriDlrwHzx4PXBjTny163W/Qnnv9zuaUNS5E/0l8PtZz/4+QYi
w5b5SLdo8P5PDZDW51yoI1YcQE0+QdagrhUwlJuHTwN5BDjWg9hDePv8ZJh/3XGuY1y+yrdMUd69
3f22pHSeOWj+qh9iSnfGdBips3I9DL9Tfd0xkoOXLHioowgSMGQml81h85zgprX81mQxT3q6+8aU
c7dVfPU1y0feTUW6wr8HVBeI7tgvwBfyI/foeoSyS8YxakH2FXy89beZKUhEXRaBPh1H+u9XW+KJ
Igv/oX/bYQ0o0tnQxPM/LY9AMABD5WYDGXvQe+qu21AWGWnrZ5KpzMGIxnOIUL8PF3gY951VBfWG
xshw4f3SuBYMMtjfCnNISzwdMTUHf0fYFin4lqEVYtEc+U4Z7hz1VOcyOGdDYDfHrsm/KM7LYyyl
8O4pnxqbGy9Tn09LNeQJXjFMw+2sjT4Ut78QWf+Gf8yWcaEgJdchtz3awzJUrUO4/zBRseMvqj6M
tuh26ILtI8x78QYYcogqbV+CUgKfXJh4fWa0lOh0ehP3tnYhCMs8A8hizqS8YlXFc/2Pv+xTKsMS
Zs5PDkIWMDYVyO/gbh4/9PU7yivaeL302YXbYPTAg7zBh9RAzRG8nDHFAQVE7lSv6cd5/zDNtZb1
mSpcOjbxskY+6OUHp6VX3JyZa6EBoIOhlHyK81vm7YDm8ILQXb33XigLxT+U3NPvQ8hZlc9sALbw
Tafmrv/bDV0l3G2kFYOb+/ZqRj+1u+rZQzEtJATiJU8H4x8Vz0UolAfLO0nrE2sZJQQyyPPFFppf
uvNIQ5xksc47ThwE63R4+StJYaswTwvi7jeuQsrnK+btKneVLRfoTqPGie9pbJgMQQV6TLEOXPJv
Lvw5Lxkx1VZMuRksUVzqdC8UKOOJsjlq1qzJHZWbOsqd/e3tZZMbZiuAIhLnIl0d+ACgGTiBP8Cx
aIf1//+AkOgw0wfdOvuTldI0gc4zd4YCZzUwWsOa4rduqHQpsF5rDd8yprg5qDi8CtHPDPBsnoII
eTwSE1cMe/dDb92Cvzu/2WIO8QSLpz+R7rVu7MmIMfDTzsB6eYip7/icM+3naw+snm08HWUepdsy
d1mrSP1UcI6K6hJnLjEmJHLLVNdU3EvYBS9viX0sD2hjowWpnMo/QkWwAkby9FBjp7BGM2WGwzwV
dQp8wfXFdx9JNu3YhDv04j7gmZ22k4Tw2KqYtEydMD0Uaiz3qBfgJjQK8V5k/O333RJF21H9uf0y
1cFeUzFjaYMZLzkLwKgLqCfg27fgKk1e9fSjAvV6bCIS5kysIMaMgFviWWzEiEGymGS/6V43ogk/
VzP6cI9mm6bhE4mGyhsG/5F0Xk2qI1kQ/kVECAQIXqtU8hIyCAEvBI33VrhfP1/did3YmLnbt5uW
qo7Jkyfzpbe72I6mxYYKASNf5PmCTeMXWBHTYJZqN3w5qKpqneGjMGzBsBBaBtgYBB/kdc8Q0eUT
/fiPun0gnnucoX3Xr3Nghb7g9NE4oDtCUU6b99M+qy1FOU0NrvdmA/B89xW4myE1IPgQ54Ktdcw+
tNcHr8a0WXDVLwIcRAO0SJsmPzi1ee0cw3TV4Ks1biLeaQXlL1KaOA6Gyw3J6TlPAf+TuzOgtShh
JYPd5UnyBSWYMFKzwGnnuVsDjNGbyEc8/Pv4Td2qwm1gelLSuQVMTIcstSOLMWHTnM+nTTFuPEia
W17xyfUZfTzEXx/A6lM0hxsLmWqvi97PXgz6f4Mm9CQI4WdHCxE/bKSaDHn9pMePw4Ly6lW8T+nA
+kN/XU+uOxffeDNkAOJEpTlshrpXfZfD85kABgO86TkCqIO6QAVsAojWX+uVdpAIR32tdceR5Cpb
3RietodrBV32x0dt5mCqnhGhVXs65o1+FOAJSn1MQYTccz+4XIYGZVUne2uB7RmJmc05u1W8AsRl
nA/a1gDDSCNrlb0rsqyRJXkLrWWv6U7v/oBopiOKRmvQ7D6DXdLJodjAACnea0EnaDpgi0z6703C
jYAfw3qKBo3Yq9tFd1s7mlATjuOpc500mevPqYzBm2L2il8FymHQ3n82eaktp/2xseZQHJjsoV9w
x+6++/GPYL72YUqCJeq+9PltQunSxuY6P0D8AVMcAlbrF/UvFFPg1ZMNqJqh8Ap2HA7LA/n7l3Dh
QewdNhwkQ3u6TGvcdMbnaDx9CI2PrXpD3+fkX+ntRleaHh1AkVT+52ZRntRw0xa5ceVgWMmxWtSL
lDSd+q+K9p1+hbhJp8+84r4RbpQEPU8mxHlLuqQUogNBe7V3cjMn8jBtrj7C909qANDg3sDeznMu
tsQfGwUx6sjgWPVMcXtrEAPeh0YZiLn+JkpX/PmWD0UhRLpCvbbMibMPjrXyV/oruDaYnCBi0Lj/
Azf/LI9fLEfdn8Ir55Kxgua4oJjMIwgJmh70pqKTrUk9+WU7P/qtlagoYyJj8BQpcAu3Ap8LH2QU
z2ZU1YKJAAMd6rAHKpa7zWwTRSe/OsiVJsZxIV01iVKeqe8Do+JCDl7tM+lh4sJvo1M9W/DgHqHv
CiVkAGPzhp7NoeDUK0ljmpgyQFo0bFY+ITj3/T1TAL7bYudXGKPN2RiW6jXtj5CMgVoq67+jXEuv
VKqfJRuZsMclNj6fPv+HBQk/bwuhLkM8Tx82GOv8kTLnxMjOzv17AUlC7Mg4cgiwL4jjnAPL+4MK
o/JVJ1kNOV+Euu+a1fvBsJHk5A+eP2mGv8a2LsHvb0juA8KtjnPAwNVqx68HhNTyjaJSx0SlfIQ/
0+ZXRzth6/iMDSroyaYKJnWURGjui4UwxlXtPKL0qL+ITLO1h8MbniSEuO6QJuYxAXkkSnEmhoP8
aPt5GqlgrYUukz4xIkkmHCt9LYhZ8VD4Lb962KDVLvUwDAhoC7lPVa9TwPlPnynGdJ3o773y88Un
oPN1kzlyw0q4KVFQ12QDXHvArwlTerbk3iK36S4oQk+yPYFlUL0deuJJ8pnTMHrlZtITkQ9SvGdR
ZATNJLqdJN8xaCql3JWO1Xrm2sxSxTv4Zw641pisEvklzlcK1u15noDpStsz/VEhT3YSNWLzS1zv
4HXxXPfEpGUH3tpmc+gglp1JJ44u6DT0D1w6FtDs8mR7+i/b2AbfIvVTiefZn0GWvLmTzTL44tlw
LxEnCs+IbxkVWkm/FfJMEssIuOmc251vLOqjjHKOKnKniU9t6HNaOKrJ8ScAVThF7ierxKQfSJFT
b2vKENUPnkpcTOragOkf/8oDU/rGJPVAcSCfaJUqFZyDYBJBA+iazI+sPD0AVqULbuVVRCkDCG1b
c8mGEAG4cpZUk334lEUrXG8KyQHfDSdB1yO0bIYuxGatfEIzCAeBd3INOc7AbxQmlQ9UWX1kFCUc
9uYq4ncZMmlnZkShyPSN2nXviNU5TJmxg9DclTmlpoyJT63lQsCwZ/464bfGHJ2QPeDMcr5NV7hD
Iu0r1TTc+gZPKSf3CjV/+5OIG4r46oBBgwAZDziWynU5rb7TUr5w32OKUp+7PeGU+M2h4+c7HpF8
5rxbKBKuGSTKs3FkGY3u454MM4UGMHMJMSmxHiZCrBl6FDhSihKFbrYpsFtsSiVSMRy25QAsklM9
dMkAM3v42griIxodOR/Kf/7l6ZYIlVccUR4r5UGWBJ25imaRErNxj/XclGUYpgXSPohRiOmMJ38g
a8WmKAqWmvDOvuu1E3y9PJax8VKKTYdmZgAcd7LXWYhDlB3axcVOWjuRPIlDptqM0Zd6cjtaUell
vQtbKutsND4Pd/R+9ta/OIV3p0oOp2hfiMf8kXwFp17/jCXW0PEDOmaylbeEYvrExdqJKR30S0zf
OfZezh/MPa9e4XIUf2V8AjEFcQ4/6d6tQ1kYousFzxK79HU3x03ovnqt+HjBzr6zlST5bef6d31n
GXStHOs8dP3zc4knJmg74lWGFhFLSunZtz/PSwJWmOf68WgJZRtp4I28JvOPK9fr8GQhXmXiZm1I
cn/c4WtmCSX7wQlM3lXJscWzPLlngceGtTCXLHFAo7Ylb16bOLGaqee3PCtZFN+/ozujdVbL/l7I
9SxhayRbc22qX8CpXlwr7CudRD7xZXaA7R8iWx5jr+hVdxdT48k2WJ+c4JXUaO2+psHO8XoJSw17
yJ0C5JLwkuGmG8Zxz51O33M46+OfE9ph0QvL90wEiNJ5YS3GYY2CEp5EMWIjZWJEgW2HrSlObZZt
Ld/Cw2gGRw3a7YNch+3kdFUj/NnGs3jcwsn5n4mT5x3ZBQq0M25QDzz20wqCTD+TSbOUp0HmLW+8
/DHyX+LrjhClRTtOFndmg6C7G3lIleVSnUESHwAVVFYWIUWsFdnA+tdzqe+EdkPnrUyYPYvjqIKq
yu5jzNBIT1YbI0DYBFEmsK2eqNjNocF2IsWj4zNl0KxB1xmv+Z/xN2DzTWY7XEtIKRxbPZJGAYAx
KuoK1UvNA5m9xaU6uuu7GzwT5JwnzBFf6z76cZPmVyguz/JGTSg+aYZLjyfZjTovUOkFzAc5R9Fm
K8dxZwG+7wzQ6/Cc/YAlA5chTPxWhgxb2WfBEorneSdbUtAnRHNW3cJdBWqlvnq48PGGTXtqd+wl
pkNh+AXtj2n947CWGX+U7eU4jHH7m8Z24yxGFg9Psrk1r9X7N2hs+Cb0lZeEZlOh1X2awwt0Ruhk
cyq7KmSFWjudjQ3yWS1HO8PFiS/4DosiA+5B5fbLm8IPqsONNZ0YYZrReWH6uHTzotds6BX3afFF
JhQLxgMiVax4EGgiRdOJP25jL46uN6qlHV70eATkZujE8Syz4E4ss36KQW2NVVuX2zzLYMwx3Jhq
EUf5HTH936rxqA9JXbZA/Tig2XqLZzoyRwLdY+n17WVXAdMrTKv8LwjbT08k7kMmGekGWE4PLhJz
bAkGQMg9oXIvHsFoL5d9P6OjHuN248KpmnYEJlgcn/VtPWo4dnaOM3wCOCjj9/ppIxPj3cIMa0TD
43oasE9WDfuNA1nrr3kTQdAZ/dSkkU3oJ7aS3MLMgQFRVL0AfXO3R9HSthk+d2scgikRtf+gK5JL
GshtxmtXPDEM6vmKQwTC40/O6CCIUnInrkF5KoJG8MyxbV4CLnqjGCD2Dk9QzWbqaX901Y5jDXfK
SDrdqKcuf2+xZYEGRrmo2VrBlu2zuvH+aFgY9YbFfs88eYsK/qi/yTBSYdVVsrOFWdrXlsC8KA8H
gWLqURkD19VWiWDobNMNz2HVdBUOBmA/0B5KZouYgOv/b3UMGWxwOSimJuVnxUOIUtV3k9IstTKj
5p9JD3fgRFBCLZ5ULhwSNoiZZUvpjZpPicdZUaA4Cr0r9vZ43DpF+08iQWOQ9gx7fkHlWt6W7O0x
d+KSbvl8yEXWWAuc50cMRBAt98+qh1QVqMmtKK0ReHp0s7HJNoVbqW2ezMI5u2828kL/p4M6zABW
xQiVraOIDX1N2JxI+KcTT5VT74QeKeU2wWtslWVYIU6/oyY4jT1aEjGmXUOUjwGO9aNmUQemyL5/
hvcgOi600zZJEq077SrXqooSBZuE7UopsZfwMlO047ttFU1AhAXENENd3zJrdGTzzd4vC7drbIg7
IBDQOfL6L2Oo37HfB1nsBo30xHXbb/w14Ly3RpKaO/FjzEREZBd33Ui98le2K/Zuxncxvwflg5GE
sEZBDQIw+cFOUYflO+ppWbrJ126PJzxmvPUupItLOmM3PNmLcn11vaDrYJ32Gt2iKjpER8HdTvDe
I7V+Q/Zqk633tSeT3uA8eiorPgtBfmJjjMr0QdknyXsW+gFOhq26DFR66Q2i4J5QF+d0FKkZVxGS
8FhDn2O84VC5CvQlQd1JgXp87YDY+kXVHPjL3ccF+726UP/JqknvIiM1UVS+gUqqxcrKV3qWVRHy
KTf3lBJZa/v/z+WEdQJXQRDImWpbtCWq7KIITZ2w954WFTCnYTvlyfX+SIYyaXCS4f8F1OW0TVRh
DCYraojyKvjdGmVFjf+2NfuJvPmZzhP4GuiMeuusMSQfEtLeBEPDK1ukLBNRaJrH6yhRzdTjKHDC
ixunl+1ZWyXRh8/Pn+4GbwS6f2+xvJbrokdXx+LhhezyO4h5sktZApVVhaedO5kYNqmswHq+lNHi
qvyczOmkCAUeeVfBlYe2c4i6GMazCivww6PoIe5E7nuSR5OmJNfDcpKUnEuc1TH2zjyec7Vva49v
VFIjdQ6RnqNzaYqcvv1DB/u4UeeKRaTueDxm/AimsEfqGgzLLTt7h1+R1SjAVfjA8gwxQEE2nSoF
oe2sOQnf5FZ5OMamKepqvS4OODSS8wE4LzSxxH5tB7TsYxzEX1sjFVk/xRrVdeI0bixUEJ4dGvKt
NFR6EWOy1J7VI/5DZfIgcUpMHMpkD/tSwHDpg9ASweqhSclqt16y8Irl8qbGKGgGMQ7KzOwTJIPe
IKjjo/+m8QJAmkONVQGJd9kfsqjV50+/nn7rKAN24brNP0lwGqwz6nTSZ1+M3wFp5QE7FK6VgyJA
lPG8g7bTHZfc8EJyQPKE37LHQnS6GSyXALjj/UkOnsNpz40fZN07xQf1T40fJPWDfhL3RcPpKeI3
W/L4DRUb6k6qTtw4OpT+CZBdMj/ZpY6RxddH8ZdNagiyCufDq7smyZIbmOnfm3b4moRcKS4I28wM
qMWvRI+Cjm95dHtqFFKhEPKmH/8v3g9hygSwMPxsXRB6Nekddh7TwceQih7XznXGOxhR6O6xjH3y
5cchPI+ncwmXulJF1ufvRvymooCgxGG7+Iw8KQEmm+XciCSVy7+3FcRt8nuPD4iFTpPkG1/tDAHd
50d46Lb3UxQBpNVJr6vGhKP7cqX6KA7uE3hJh5bA4IcsNxWVSHyZW2LU4w13xO6PWMk6rW3YiTW/
yzPn0/Du8cE29EW7yjX2NRuxVvuMjqbAewPLTHLOzR71lL0uUb1kWRn0qiXmvxGMqQLryXdIlOvl
7alevd4tz8cAA6IchOawCJoS7JBUa++klc3EM3viE/quXh+3w5rnTZmIDDM4Ux9SknNdtwaQEplK
RhbyJ2eP7QR3HzL+dja866Z/dwA5OYu8hKyLNAC+Ky0Yhmk//Yad4Bl8IdzTqbIG3mE/GxUeqmRI
iLF2G+tnJzat8aLz2EyKDUw9MnaRq4Zj+XXYU/zWGim5oEvC7NXfGvIbMQP3yQMKhJHG4gd+gIZT
zHJ9hIiSx5NSNDYNr+12KI8tSC2+1jPo4ly2Se54iCI4sTomRyqSLtvhvDOq9h4BU3ORtBUIwpJ0
SQwDg2N5nG5Xtwqd6Clq1T7LMozL9pHu1d7VvcYtkyscvJyG8wjf4WXwytrODS4cKwHjh9/I0IQe
IRk2+MU977e6l9fVCUmM4IXlSR9ZBMGKutwHh4LEcBUGtFF2os8lhgt1uGOL+hocxl/wafeYQYvb
Zyygo2xu0YzBMIYaOm1Vl4b9bDk1G+isKVM/3AXA1AbW7DWMbs6uFt1wG2DdVMK9Q6RD3FIg6WKP
lr4BzyDdMoVzTGgoG+eGPiCMlE1qZa0xshbee+ZsFvfpbtHDUhK5gx4b5uhXRA36qS/zDvBH+zbj
ah9AOe17gA/V1GzbmuV3BZGFWgdu0bCpONPDg+dc+6wtIBJWD4yQfk+9B5gPihE6/0DOSyzunM3Q
ckFrThN8JHHiwgaUQVN2DD5Umnz/uKE32+05RJheQeuySdtEMveIKvTSmmPodfy5O8Pmv4cBkhXt
GYaytARz1HSOO/mAwUw5S2MG1ydAO5Mt7cnDr2YApK8cPGp0gMDbXZ7Gn6C1eI36wXsAc6DjthfV
k5kqUBp0Y87cxf2FH6+dtocvZGy1NDfb+g7spvxId9lJZwoPx2LCMZVXTFZZ14xADSALa+/oezw/
kHzpGXnt5428/yMKHd0tM2CF2II8V+c/+LkP58d9vcv15a+flhtokKoRJwzGdSDoJleJ7gObjWhX
SkTqmVZT7WlbJ78n9HoVZW0z/IAU8XrPWc+ZQx31etCoYfHThr6BrX96aUgi9odg9xXRkaN6e0jE
8VFQPNHXGfR2CNSIaksnRWJ8tbHN4WHdA6wkiBHh1S825411nyBeM4zy9t7Rew+0kM4LV9VvRDhD
PKFJfnrgjLzHvbXt/FQDYXmGIkzHHCywygb/xC+ytNAChfaJWEtOw8+OBYJ+KZfeR0+SKP7mtCMQ
whwVCseR08FiBiuwRrBkOI/bltqA66Ffd84Qx3Brdpq3iKX+GGXjhcJLIN9kM9WPtnyK1wGTvjex
EjMhvGmvEgcrbOXIgnbNkVzipzL/OPT26Cvcg5/qjfdeM4aA2pi0qjbAFqpoclbT5piyvBEDmxNr
WYctVLggAjN9nqDi0kW7YKapHFtkAZJNzLIULU7URla1Ds64HD4RTVP7HPUOnIJ28jQ8sHJbB1RK
dKI/OJa0/sekNd4nD5Qs6ugNAcvCu0RwsOCYGe5p/aWo/GJNBrA+mi16KzZGXUg06ztcFVQ4oBFA
jmK9CgJYfqASvAoX1KYb3cadKRO5He41A/OODdJ3DInhiXkWpwJ9njncRXy/eouttjVqN23YDncI
IfED2DKnWOwu6HwIch13f7J3fWFoM9nv4D2B347m8DfVjCN8lDb2S938puo5nFImmgzP7XNSL3FW
eGK5/Jl3x0i0NWgNEoN1TNHIaIO6YxSbAEm5Ctzl6da+elAfpMVWMIWWtw8w0sWmiB+DVs5juE9m
hRmQJsNdesfCrU3Ie0rtU0hzNj5o7VdYRWbWQoQLentp5uz5/P1CeFfOBRGqbjrz7gqhE4z43h6B
6+VeepxbQ8ybgRl/2ZaY+bu4SV3iV5wZ3R4A6xOi4CC5VDlc7K7TdXqc+JNNfgdq2kcgaYrM99G9
gbbqorqRZroN0K4sLMD5Dt+OSrABSKLrZqS8nd1oH6GwBNDQzvs+YvplP9ukF+YuDppIop2fqotq
4cjZcPh0ofHH0qfbHdC/Uv0SyWG6vQfrDUkAG8OHz+u/j3YEXYN979Fmwn6i8x3+RjgEcpnwSDSj
PZ9qrlfzThz8NmbElm2C1FICIXAnTap6BPkUrKiC+0je9o80DIhZqhtMIyogfG2ALX7Ok+qRcsXd
kLQRUpueQe/4Rdfc5p2DEQO5N1h0YThCs8Iiy7sDMp9xE7tgI/pjmDcD0zMdS2Qb4JwjWiydkfVE
soSNvxl7IS3korQwm94vnTzlruiTA/1vbnGrD6DTSJJhefBSOtw+2CKgOPH4yXwDzO7EnXApXnPc
2F22INxZgle7ouhZIIQVwQT0TG30qsLdAIxuwYmzd7SoKEm5kDbLPk9lq5K388teiviN5ekMkBVZ
penF5l4B1u+GD3t1yWDvQA7Rz2czuLrEWwvtSYbT6ozXl95c6/g8uqKcVQ2/J81h8OES06+u7/aM
tbEpFvQ3/wBubTaojc8HBsqqN5kNWySlO6VWY/KFZ3e0YH0ePeIKbTXh64MIld/Qwj92B32sJjnD
GGLg8NfgsX2YD3wJGwovFNeKWhn2X9KMcLS6jPbDPktropkeXQj5UDbXrbEpjQifhD2zI+fo9odf
UbLNC87xSLXSzAzxsXP0g8LBFjefiALiujoGr1wzUzfubLmAoOqSa90W6rAOUhYgOF9LvLEdIep2
EAnW5csbq2IEKzn17+yh4LTZOpfoKu+LRhGZadQEGaMBIkugdGav7RDgjfE2JBN4Is4IuUZ1Bwdj
hINBx0/N9yHe3uG7QjUTlTTUafn8mwJXBc+yxw1gv19KS+Ihuhcgy8aSykx1NfDk9L2H9yB3cmGs
tDnRB4Zk7nOP0cFZQpXm74KH7w929gi5C9DbUg6QfCF4gv0V2LQKHiE2lBzo7oC0umSI7y6gjoAo
fXJjMCuotPnt+ITUu/0IiB3dp25uDQs09F9BbfP3vzgHd1WH06FtDIEGHRiIL5xrtdk6YmV5B9HN
t9gVdYWcEYqiBogQwYcnxg1VXFj2nPmtasQ+HsDzB7vAfWLw4Zf+Yl/OGaCCJKnbd7sV9Nz/nzk9
C88JLQdvjygbvMriPL5pM6nDH9ptLUS5SvTX5Dbvu88Eoxm39lCYijqDHd69G29XNTYeeA0F5sZh
4xRz1prAhDbd4gt/O930xD44Y5DDehinBPnajHBFT8aPxSAdbRrEBFhBw8iOtPQc8ZPQMOrYkBlg
99XZlhWi3Z2KFkyPhVun7wMLqox5e8t5ua/yrNjLYPoUQHQ+jh6MxXKTEmk77UxuFTWXnIV3JnN7
58dM7xnOHNa2FhZ4CfqL6siu/A9iUJu5oJ617AY3B5Dx6F7+mn6H1Zsk/IbLh7IGD4XJJBpjDZfv
yFk1gi/VggWcmp2VybXhcLg0vCW6p8RxlyV1Ij88DSvru3exeIbIEPGm/tnMu6b/YDWrpVr5YcAl
SfAuJZ+YGvYDxmnZrbCxt/tvCv3XBz8w8S22DAjt/fTmtB2GxHjVFccBPOucRkXdoDfrvWRu+NbD
wUr3K/KOgTUfOWyHHb7+A+6zIZJds6PFA74GXLvlN3gjCcUXURyxdfyJmkRmTx/136AOOtxHYIcj
Dan570uy5uqH4uKZs0QRR/vYVKaeNoHPQ1Q8+1xBI6pxr2/97bObw3o2p9jC6xXk9xEhfeDsinOJ
QwI+LyyRj+b6RXMHtFQaa7VfAaSiHvPZGkZZne/CkyFZh65ds2L9LGQjmCd8q24NeGM9txtnHyTG
xclBCa1XXWOgAETLgFn0P8DPpZ5CIb1fZJAxlze+e42mRwu3rrG2PURLLKBZYBnWBBtFHU41Bnsf
R0teEe5DOeCbFTTWvyl67UQazUmDnUeGgQjXIe+dM8DQz+pA6WGlfVSSGOrpupvmDYx4enLQzKWr
DA+ENHStSGvP5Xn5QJpWPTOElD/JycGu1H7zJ0h/gSnRLBueudIe1Y2o4+uTuw2v+VVnUK7ANWqt
O2KJsp1nRF3vnHdGH7dV1eGB7tveq6gTN93ZoEkv9UMhilrEryuQ4OtVPCiWNM3OptUChY9/iPR9
IzyCqd+dc4Jpp91YghbhSY8JGFGKITuYLWFN8KUFi+Oc9PqPBB5+WXfsQBXXSRafXPmmG4JsVhkP
Om9Weg6Lp9vmEO0oYNX5jHuO4ODec1q5N1rpiD0g287yK98tbY1bD0XR2Rt81kZ0BTY1Ozhoic1f
94uldU1E5oPZwFAsPk466hn0yxaGAHBr2tiZasms28zjX0zxhFIGGRbqhyVvdoPFU/aDDy6OCXqR
ETsIWVqsjrZHWxY5YXKx/4gQkXuy4Z83ZamT7zP+inAPXNbwtagiEgIagO6CbXTxGq7mDbtB4cTo
FT4MRFHxBXP+BVTrUHEgFTkzIGoHnE96T9XJtgma9wBZM/maUKpTVp3Sd8T97txZjNZtWZv8AneC
ColS++EwhsmMcHJXrEHoXtIlkxcneCALItrri8AqshurmX0j1JkQPX9D/EZYF9ukpgL/DHn6NK98
MCrsN2GKfgGFMyQszzI7OGRFNPYQj2q7X/i0H6YP9Lwa22iDQ3MvHQR/cX++BhdfX0MsuaKxLnfe
SPU0HdJceV6QHZkmWi6EejD2q9vFEI6DcfQ7uiYNzy5pXLbdPsKR9xhXUOUs0aGjDzYJhzqe64v0
ZBTbd3k5NjAJ1UN3zb1qDE6kq6/bL5qFkfctZb5lM+3BNKW9LNHGFcCBrHLYZCg2YAWU8YgCJsEF
EBkWTVGbJaaY3lN2Kfg5D9V03qOzbwTHlABiOewD23cUFAiPwzY1yyPoY5sBpRc9MZQlmN5SwRn8
VLcRbRs5eDPplPY6fGZaL6/lYWX24Aqk4DIWjuvoo7r77Eoz3Ry9B6/yWtJ2zxQps5VsodeO8Ro+
ug/0WdsbakButsWDrD6rFtBSjG8cl/8Y6CKbT2KfBlwhsBt5zA8mW6AQgd7RJ3lgpKHAK4KZvPFw
aSRJAxjRrupit8DwGXu/+XYX75YkTWgWuoZEEsK8asfbfrwbntLD5ARPZnb2jvE+a3t7i20apDIB
YOetMfK67D9a8AaZLI+v8372A0RGb/SwMMtnwgTqOt8+81mBDMEATfOamuyVoa0B6Mn63KnF4sYN
P92mOnp8Cyif02bJxIv+rut1Yb6LN5Ns/AagoeOdq+dxm5R1TLSN4E5twzbNhgbaNurGakp0mlwD
kmn18NZdVo4+elUXtYeuU3M13sv1I7xQdX7/3tVetoCsdPz+DZ4La2CO+4s3H51mz2UF/eMY7n7j
USg9WbRtUDXYPc6HJXCofZWvrM+KuW6Vjp52UwW2JpmTNQjL9t5Fbxp6KDOy0wzZe9EhqQLz8aug
8oJ+a9bljeM09Jlh4igMeOp/G6i6YR2CgD0qBDuxhboVvP3ztIsjVIc1CGn8nRHwYuAFeks8wguC
xchk67aoA4eImr0iLYyHpgD9JnDZ1dvhzfERb5B9BBn5Q6rdgEs2aFH7502780d4F32+NEKu5enB
gR/1MgMpEefhgTJRgbM4TQt7KHBTD1AWQgkOw7y+Rzjy6PQ/MUt3EgF+28q7k7PzGN3E6pe0Bq0F
4nFUeLeC5VIHiJW3xvPYyyey5nuqu+We1qbCsXh4SInsNxqrrd8fUVw0sANEHhDncLalCnQ9yeof
pk+9Acai/enLstsPhWZB1Foge8p28mrVXTxw6Sbbuicf6cvugrMi38Fu1Bmw5sfuydbfjJblT+IX
0c9APvwzyP857p6EdqOm4Eq23DLMxYfcksuQE9sdzwb30cO5h0bxJcZ9qfpv4SwBfSbUkZ3gUdi4
knHwtLIATYvYjXWD00l3tvqiQw8KB0RkInnLHtMcmVnZ8JsSN3vwah0KqMxpNY7ZHJqZiY9fnyr+
YINdpQiz5ghzrn4INNnfYTs6EqxA/zTcuWUutbNnCcUF3N5u0Qx4MsiIPLPDYCbRgvY7qeWzuur8
4s0EPUyAT6RWHwGdVVh7xOWYlpXBxL7ER53k9JbfHpUbMetYXuPXigoUf54ILMy//XGksWlT8AQY
aBUgQ0SiOwmO4vwcGdlx3J0S/hjWHuaEGLu30zfhx2lPtxmHFCdLz5g2i1fTNqEwcOhGT4jhA/4e
i3LDZvEc//qwXT4usM/GN3BjgZG9vCBWBfLTHHXQsLjZJmHM6+fPrd5F2+BQAxZYR4ZDT172op17
/2uj6JldYgbybPtBLUcvZeN/gj38MoT2wWfGeGgybtYT8DOjVVbgkIK6+B/3GVO5QAKgHIl6TRIi
oBn5Orm6AKIdGlR0cbUWixnckCGB0cdzpA+BeHa+8D6Zl0PVREU97XAmNv5cI/8IocaNAi7Cz5Qa
kaRnhnE4ecCL3QKtvoga3FwAHK9HRrPsi7pBPakRo0oZcDcP9qWglz2WbYgumOcOCQi36gs2QEOD
m72ZbBiPbvFlMmWjw4/XcfVYHSvjHJ2re2iiGXNjNQsJRkFbI9v+w+4ErJ6xnKwrhTsJYpZTTadX
Tiglils2RgjJUcBhIhrTHHGKH0RIzNw87ioygLrhAnwDbJpasR60oM8MabJXse0HGPJTaPu6YMPK
gEZ+DoXlfZDjrknuYEbclcEZnuI5mHyALe5lK4QOl22ra8imd2Ah60VBokVTaW5oCdGJZeeEJpDK
cOfuyo278ZtBpbV4Xt4NpGGTNUC0my6wIML5kuoEYVa7g10MKNudDX6qJrWhtphRP/P9mCXVlTXc
ri6qG1sQSSrQVEyyHVNbinfS20U/Dzr61Ehei1bc8ZEOp4j326AMBGxE1mBsMjX726JNUZE2LhKT
dbx+j1fd4fVYSueYhOAS4GRGfi9PPsAHCo30m87OR+jkrJqT2Yo0QGm62ozN0YcEJQH4bf7sW/VQ
Ylyjtn9IWYANyZJkPnR2aIruzmsxKy8gXmVvMH+Lm8eeGz3PRj5VjeczO0VkaRc0INmPzOmH9/z5
HwcPKdg/C3hNbXqMKWq68oWzjLx5v5QY3M6PgCCGxzyMeXb6GXQbURsadHKNbwMsVlsIlxBE/2bM
F7LDM7wUl4LJgtZ8tCn8EXV+Tl8xRBwDm4YV2tsQNndb+9xx5ogksMCIHlb0C1rOgfsre+PXnNvG
1Xx6h7LPjlGbuMk2G9a9Al78yb3Ez8HFPeh3LMuTsyXB7EAl8LCwJVEER/HaMxIayQECqnEjevyR
YbXua1eZ6X5FWfRlQtufN90r1cEvMDOWOV8Kdu/Ns7COWIEfPIBLZtwXPisFbsEq8eDDJWVWicFA
+nFxiK2eMY2nwwYpn3STnUoq5bhndxTxiDaTXqbvWys9SLvGGvEDWSNu05Sx7ZletZrxxjHTHWth
1eflm5Pt3u2yIPSWIC3NyQ06poWZ+z/S4GbQ2jnHFUEdVONOYK0e//y5qVf35aniZN6e4vJHDcuQ
wt8d/D0zLu4TaOae5W3ZvgTNl3dcYZp6YrlbyyIK2i8EpgAl7Jl/cV9iAQxLoQq0/EQcaEMtodCR
P/k72fNZ/tRFPy2Aek6p7QWsYA0qQDHGFLXFNCma2VpRhaUlt0fbowvZvo/3OzfqaZ+Zz55ZTJxA
9qLKLLXvubiWZ1x66fqOCiwCJQlPS2uBzq9/sDsZrvi/tD01QAz3UkuV37w6bKadFEmDaMv/xwQw
b+UASi6W3C5i4WCuVkCsp0Gqx1/mWxt7w8ITy+6P9Mu86cIPx1Pe7oZUogSsr5/Ax8GhQWt3HcOa
8k+LcxNWD3ZyQ37oUPYIhD0gNlRdqTdmtFhcbj7jIW3h4IoY4Nuuhx/3TjdlAlaxjm7/Jo+g7baC
WfyMYMWBWbBVzYKthpvlhQkwO9ot97xAZ96mGS8uE92qd+zDCAsS/n79T0z/hdmidpS6jojFazaR
ONg8yVoss6urn5PZdHf+VWlJJrabv2NdMX0UwLnXGFoQ1yFcOjSKLu4rfxbLC8gKhmuqfPBFDjCY
wXDvFXB4g6zndfyrnPSndKMBhStV6y9urL/RZXkc3ZZoZGBhQ+BJH8ioM455xTgP8F9zE1xr/Ai+
xWWwGZABiS2sznf+4+i8lhXlurZ9RFYpQXSXnAQR49qxzKBiAgQ5+r5m119f/c/G291rKcw5xh2j
136EkBpYjV/cxQqpEoxdrBWRSsbLPhMZ2aoBvCRxImENMatAtcpDn0JPt09iuP7ak3gyb5M8VInL
/hok3E9eVuG0sIel3VvgiQ4Vu7VSxIVEulLQpnOVMrhMqv8+4gmokb4DBasPt2m3BFGBhwuleBTf
5jRA8bzdk8ualmngbszUyjpzL+S4xLgYUC/va/cXXCAGSZmcb+Nqd5tCbNm8S+CbAi7jGQ5ZY+3K
4cHycEadv+RawXLwty8HS4WLmhmBbwmKV10gpZNCKeTLcJlct7QP+4+PMVi20WfCZtD+bQ99CPhA
Pr/Gxnve55m6MONd5s06m712I1vcStlJ27yAEhxUe1EH743XZYBmrz5iIUOyzctf7nvmd8wSTzDx
7O19z7dQntz3NwwnBAp/4ysf9IqQ8VBd8DPycp4u4E2s1UxIX5ciWdYe1cgPGrEdBDFG2U4lokCN
6JAa1l77IXhIeOoAD2lcEbKN96JymRfi37Sik5hzZi9zOuCoQ9+GU3VZh3ccdQVAihgTsEcjjeCp
gaJBz9O4kHH1Cy+LRf6VL1PFjrgGLvbOFAZd7JbmThwgzz3DD7pV+4VdMs2CQcdvjugyorSXLgFI
yAzafIg7HmbGEutVFTU8MmQZAHSIQaa0ycOCKQLx8cf+rmVCA+xhqENeoJ/fgQruwCwzRwFYp6Lo
6R2kYkmRfezi/qoPgnIFOvwBsnSCRUFl8bEbQ/ZIOKbn5BFeotpg6RtMe8fPA30Nkp8jT2eUJa8T
W9kl5csBUEVMymHXM2ls3xCjZ2CFRi3yQ6HJOD0bgWdsF3dGJTQVoF4knwr7KkO3kZGMGn6dM0ET
Tm2tYZELvSVMA9dGRKJ98j0Rzzaj64MLgTR1qEkwvJgNxBsuUB/4o+i3gtLGdi2AbJYV1ghEUuw5
PUCOlMWeZ7HH8w/b3pl3/00pdRX90hcZWrfzx37z+94gjHAV6mIshpGmWYwH7/pXxoPle3r3FUTy
wKmRZnJAIehSzbF3P5EGE1zMx0LzZA9C0SctfE3IN5a/DOSGqEjvj98J3bJg3oQPPIdAiodUyxfA
gTcOyWJ5271COl6a4JaiGVbx3z/WxfmzfshGl4JxNOv2zGH29GC2a1koeyjie4f1GgnxjQHo0IEX
vpg0BQPSxG+PrLCUacXKj/fom1yXfBG1AJVwvauGrMICPxKJOICgAlxilUXxi6glvBLbdzNUU16D
S8O31jw8DHOVw51ioqlFe3SFQ4RCgZzhh+RU2hpaeMXY+J/zl4cWsQbxYF1CQcTaQfIbn/rn5CEJ
3CB5IAT7hPnYyGd3r+/03LuHts66rMB29qB7XneEmKEIoxPADNk+E6hW4LIfMbA8KjRSMJ39uAHE
y8liinqpNsZp33l4WxA1FvZwSFIMnnbssyXMU5MRzH/lYPRVT5uC7f6H1jPvtvwl1KVO66A3hZQh
BMeBM9N7YSeTOI/wkJbTeLAQhmoN5wXxchMpgGXj9M/8Z4yU9w3AdbOeG7hEeDwRT6n+DfwReyXE
J6EG7qpNbtCFgsx4u1dg5yYujrRRFYwJLgZPs5q8FuPpc9Wbq5uHbA8pzPTk5OndZw1/jpw8mzAz
clpmo7C/EVmbQk+yG6HKG0Jav2Pogd3Xudm7EY+6yNLk87jgOWBCnYn5Cg4UhIfeLLKb+bH46TUz
rWhRgTr0U86yIJugprV6ZrliyTq/wsf8a3Kl88kgs/DIwPpjT2GpO5UrzdTC20eXvWwie+RhAmLG
L5J9dDkF9t90U5VMfoBsxEvG2EP0/oHdgPiY81typLF2jN3FMySWwYLAEQSclfFcIYj+UiNrMqG6
fUROS0HAAre6A2TcOCJYGl+gsWFvXq5GL2sUCWqKVxptfo8ONHgrErCNCufeYnQzmhQmp2zsHwPO
i64VQ8ApvO77esOSrCbsH7VxQaFVz8acmFu9peEtt+SHKW3pNATwxgxB2hONl07RJ9Qk5gK5ouRk
6uenvcRf+GJyLd8fquAMcHcN6Fq/Pi1oXOm/8ImT5z6TUAEQbRhmGlZgXeLVogwj4NMZnzgumeFz
S6HhpzDpLjIFCay3i7Gig+GQ+FJTPLfDDP7m71tmy2z147DV4KMwuHtEazOuvXgOhByJRJ+DYtce
JydLInreCvCj9N6kzFBXJFsrYv+mqFGZbLj6s9kn0rhTFD13bqexJYDuwfKLIYi32YT3KAl1g7we
h9cFmlmiJpAcsIqxzN482gGggFmzoL5cIiRJf/64W8A/sqHbmRI/Q5QlDKVzYc26kl68BQ3++54Y
i2fKTInK/SUFWo7fkFuCCu3WQ4eaeTdn3pDJ/hf41gioTV9vnR4mLTzEnK7d5sXz+NwRo/V8WO/o
Mf0xtROstYYOu89/OwKB8khxMtJKGvdqfA6a+TgVthIonEuR5j0w78IBTGCTKxkCFHk4YZSzr2KO
p9qx15BRAolUHIr4+lcHY6ilE4AC49yk+xvpaLd/QmtHmGraOxZ77iuezLHHedzzaH9hUeCRJB5/
a0+564DlqO4FJNUOpbXuRyxXbD02DBCTjTplePeenNsIPcabPBZc5pbriUsq54P+OdVait4wZ9BS
QL5AWZopzR7OO/2gf2Q4sR7hF/aDpY6zl9OkMy/rT4SjhAtjNAP/m/ycI7duOD6qjf4hm2bacb1o
ZF8qH4frC5B+CGTTnsncMN5MoVG7zOeSrS0lu/C2aV4JHdWhinh+6X1S1mO/niJpRLENMi6WeRaG
AzMEmX5MO3j1vslrlq9r3jazD6BeoBgRF/+PDDld/MpostG404C2YGCOQSH53e5WNbvZGblMPPhI
NduIn7Zq9BKMK0I/Pum7YjYRHwOBrAm5wOR2RdH1pG5+CDLiym64SkHTOGYtMlDToVW6pJVQzgqO
an8H+ggF1UI9SaxHmMN+8GYVIO+bOwOawPoG30CihoTLrUgxT3Bk8u/Q+ARWjoC4jIX7pLCF5Gm8
wRsIcy/zyxQoN1+ip8pLhH/oEy5z9ivm6//s7Hv5Ady+xT2U/tv1L/z41R+6/XbxtEnHeDr535WI
TWfoHVglXfaoySWFWDQHEwG7sSGYTfpCN9Cb0OnIojbinR0G8ql9Gk8AFRYqpEiyMXYTlatRhiP/
zgobVuPz9zo1+/8NFSOwXTJmz0P3ic6O85oxHpcQigRtKWATnn6jlxKrWJkaJsAKDfIzbZcS5OZ7
j9K44ZOoJl94l6v1C+SNvHk4UQPsbjIiQmKxu6E4uqPURN3M8MwF0pls5z99k4sEDgH3irNbaEnD
S7i5WpaCToPBDp0GFRQLmlC5DTmuH+5GiCvf7KxOcUD9P8dyDL0Mmh9rG/5eD+lZMmbWIG852C6h
jyE8fuDM2YQDI90MEQZmgQQyARP7XfD1Mnxb6IgMNVbXpMYljaUeiAIfJRnzfvJZV3wk6sKl4XY2
PPcNNX2Z50/yTB+n118T4O6EOSPXIKI1YI2DbXVdrCnT9l4IIEMOD3Xul2Ym4D4N3cHdKvcch9W6
PyutMrhT76jzUcJIUuXKZss5AqUB8MH3k1zZMq3DhYDSj5gNeKBaS5RqKXb/iZhggGQJ0Ar220O2
7SPbUJO3CW+8gBGzezSWgQt99/kfqZHBjTJdh4eXwxd8irLEmNxiJjqesYbUeJKouCic6vwGBwZO
93re3d80bEoj+8v/5hMclMOWKUEK3uljcj1d/zfCcj71kCYpEXcuZ8lz9dKsYv/Vwu02kGYKWbPo
Lz/649BueO2wHGUneOTxFOrlwuN8wg2CHL6c1yzbXq3OKMpl4LgGkg0cAMzH7GoNZPhWFJDowoTa
SDBQwoRJZnAKlgi4xNv1N+QyuDu7d9h4+DaZ1HrAF22Ub5oYERgLHlcvKw+7l7ZqacTVe+JtFg+o
0TqtNT7z4SPEGXiKcJcKAlajlKzB9QHQh3oUexDb9JCKri2CiwdfN3IBjQHzDNM+u7pnos49eY7E
LlGI+Xzqw/Por0XJD7e6zjdFnC0kju9IIkawwqViXTi42QT6f2SsM+QEw1lFZAm/i0AbBXD6sS+7
wfo6leFFCr+bd1KopiRxAmbCfl+NRqM01e4PUe+hLmsddOwQZE1Q7x8nVOhfZwgM4zB/oJ27Lz6O
ZDK3gyK9fPaeDTrmxwKkHoyHaxqRdhlKHNpXlz0WatfO/BovKgMyILKbTSSwBagWoN60l1NNyGvT
hxtKWeKhp43af58vu/eHI/VGddk11NDeY7voI9iKJafKTOks+Sp9BVvnE9bWIH0uyQr6LQkmTCu7
m35/duM/VRqF9r8ZhHVYzhktKOZYl7ufVXNqa+E4FO4HwDkEtQ2Cm0COLRcA4tg3IZnHeFiFM5ot
ix1kkHLs4UAyEEhahpG4AXvnA2YGtFqZYVfBAIuP/L9JI6XVfNXoZ9ixs7ZpdMyfbCrolRp/2deE
tyx5OGk6OOGFo3mRJ4CZXR+xsLnjDda4kBZXdis9kY+Yj1BGUgRtZz1bnj8JqpfNI+7wAu9e60QR
xC4umv/eKYS9bMoZFofT2JjN2tKYzRVLgTwyiYBw5/PcIvciJ4rd2fZNevCaAHmjgUbhPXK5KvTP
HZYLqf5ILz8TRr5wJSdTR/GIpPewreHtlxEJv7CM5UD4BEXkZupf0eEZ/usvxX1jAHmF/512Crz/
MguiTbUUlrTxRICVhl/Gt7WfYPRY15aJ+0oXTjaaHtGQC4N2GiSTLg5M08DMRo5ACPiLCvE2L+Z4
+8D9cMQZH1xgqYS+movfdQeeaabD1SIL6gzt4MhNmYrMhEyAyXWK29FcH4/1VjeCZc/FavxFDjEV
Ipqgx80z7bVOwh2QSUJFcRrgoRCeTr7cIJhourleujjZJXr++EzgK3OQaIzmQWL4u92m4b1B5AJs
r+BnQQW2OP/0r3Bj7BZPgZKM9MvmcuBifesLaA8yNDBMRDtX/HSESTomiuHANTiFLfwMGPHw6bsB
1t0KfJWKTeuLwXarL9TdTgzUTel+VbtBahkthIkcICs5Ai4ehM79DDGZoP7gj/eFsH3I+MLimLrj
EQ8tXgQTGACPPMoQl1vfQDKGNe1lLiWH/RuxNJKhq7EUvum8CwvAMXhx7Pd4yDSHEqPibhxW4TZ9
6CsCRbSnxUVgNOjkrRWKeF51wqbmL9JhkBn7+L2uWhBhOmJQJntvIbz6QkwxAndAUROO4qHOcnEZ
OSEx6uvNS+dTZpd2UZ89+RWSu5OksLK0mc7IDxlP0Ye4UFVeFnUwZwboAz8byFmtF3wwvHhWSh6Z
fubHhmSORpIAtUOpB/A4Pss+ZOPi4e7S1HVp+pyd+f1fuyc6z2O1HJGzJtJOnUGgn7QIurKnrxjX
ItdwFQk7Jj8W7BnZGA08KrEIInWi5aFBS41Im4QUZg2COe77K9pD/n8dK6Jt6V+Wt3i7wsQaPaKI
YAbUcKkfMeBhRx1PVrwnG57+XZTNLOaWNEn6MzMR0JS+EG8hWQ1s/CmNu3QSTfgGSUrxCU81TL70
zGOe15e4ymvwJOSp+nLNpuJNyLQ4Hh8Gxm96LUfJgPML8IHY39obH+88KI/FGTPuW0KT4+KZwsOO
fg4RLmiuPhjx9ezQBKSvP851o9kzs8cpYRJhhaT4gauTh9R3gez4V4XJsVxxduUj3T2/U+XGqnLm
y+J8IwSuSXjItTRDmUj3kb3+2EmQVJMowiCaz1cKTcZ+10dI3xohXl5UgYzN/uKZYgngeXiahhW+
iCqwyHKISFAR/lpSO6/LMBodLH6cDwo8gwGkJQaMzqHnkxCeGdk75PksKHQZmrpjEQLjRrozCsU5
YuES5YcXE6w8Tcaea0i8uOAIFupp3kARWbYSeq3ptNJPVEUQ4PE/bQqu1Hs3pMdQZAXZwlPexIYl
ItJgZMiuJFpppuchkP17zMgU+gQHkmCr8JJiG4hCnTSdHo3jVKFQCA5xvH8EW8oo28ZEik6hosuE
qxObIFvvZjrE52l/kLiHorkUgcpnVnHG90uXB52mFTURcTJ9mVqA6I4CmSjiu9+pNrkR44/9Q3Qc
YXTPCsJovSGSZFtANh9q0b5GRiwgfqux+GuoFgXAvpgqKPNxvKtt2CPGw1LX2GOPxbz5IElFxXPt
jCz6nCF34o6cii1+ApIOXLpqKH74BDBP6OEvxhf9Rx0SprpruNSFjVHcpJjpLDDPHka5ETCHTlEp
S0XynbU79uwLesGo+unKxZwKfetgdhNNVtSySIiH4MHR/BOvi8LlfgYkqDn8sKyR/8Ov+jTfyB9v
Qnid5KSKwfXjps+CjiPgY3y7+If340D6HsewSgvpjgIVUwUtoPfd5/JLCXK8B/LsNvniAwwowamI
de2R2nkPBNvBzAzNK8ggsITJDU3ErAGO22xBLAud2nokvgQFjyD772QIGl0yNH8Yh6cqMUTEJKwo
+9zkMO/uFzVyu6IJzc7SljDpvsjPpCizZ0CQhaIwRYU0P6G2RzORRblXrB+EH/eWfRTJvGbSMcOL
Hn2XjxkodI/oDZQ0+Zzb6tcjkBaWaECeC2K44G4ThXj+WTKtDRrYJZg1Mj5E1BalIXAohjmiTD1h
UzLoQLvaIzKnKNkApqVeYDOO1KhCROTdiGzurGlh3KDx74GS4tCBwonhXhqPx4r4MQZ9+DuntjeQ
LkPjig/Aju5LlBlErd9Oo+lA5LO+ApjwfqC4zgPpgU5Jqlu5uHoghWg5/u8KoouHDQISOVyULiNO
Sk6p/V/mIchMjFkeKkX2NkZ0Ixq6I6SRF64joejEtRY0RAiENGalICkMeYyOi3cgz5kQ17+fofzV
RhrdcIjyOgKU8LMSH8xe+F91i0J2WkE38zZ5iFsq5qCw2fCd8/wIjYJYEAUZckNv+wCZmhYPYyVw
/BJOVPa2O8IYZ8gTD3hnFk/hoWqmN5H4Ikw0MCjW3d85lTtkI/0avWR38xAdAG98Le6JCeTdw0UR
kZuUvH3Arfnz7DV+pIRI2g1Abkjl03uOE+DviSUUglSBlvb825zOWL3bwx6juBCNopqIg6JCKD6w
fHk1ghcpKHFficVb+pljfiH4b7yeQj0VTbtZaa54DgzVAyo5CkEr9oeJZt6uhovXS8x64uOUqEZR
/edUxAhUaEmR3W3/ltfoUlCh8tGPcrzkIvwbrRCVuwWYWq1zUgx8Nu8VVmArB+wiTgGLw88Rfp+R
0+M4/ZFAy9/lYw/kH/6wlCECgYR5WtvJc/leSkYB+LLsqJuG6lmPjLNqXGFamgCLIqYcOCDUFK+J
eFr6faPiATuX59I6osuxNjCb6AhFcMsF0ypu0mmfn4D/0XVyDrm/tUkBp4K2OSr2fPIvi1oM/GZA
a3c0bJCNVg/P5jUZRljN2nW+bKyh0SxUWyMoE3hP5MmXy5pnFuuUhTBDCLuA1HgmdgLsFmKGN0k4
vQltvQDrYJM2zP2E7YifQbC82t8rYshCtfOBr61sgxS5L3MjiZIW8GgFdV67OV8IK526uTtF0GIW
wKmOTfOOAo9D0+BoRj0R5FhZZgPnuuwTN7PEngcOzDSPOU/sJWkPvdfNBuMma4TQTYQnqNz5D96g
+WgAwIR9h93lPDCeoWAutYS9OPnwUdGZPBI/L8lQ7ZShtjdvGTL2z8z2Q+xcv2O167v1oSv4K0DG
mEbDEk0PJ+19J/Rc9BK5SqRuWLHAm+Mt48AAFbrL7bAYJELfBEG3yngKMBSZGtNMP6H1llhJPy52
knOlrROB4AXYKF8h2MkcNHNeZpF4WGMJh9JkXEQ65miUsKsJFgrUTahiC4/bskY5+EQfxRMOIw2v
4HxZbqxug4jLUhLFAUJh4KUVjByDvuAhMkD1Mf8AbwmPmxKgO8Sdo6DIdyhdI24EXXO1yNA7YNqD
p9ZQQ/RcyX/vKkLBAIrwD6LFcoeT8+6xk8zu/D0L+PrBuAi4xIOM8ave8384L240P2LGShnbJwo0
0YUO6T4aT8g4HAq8IPdYOJf6s246XCh/Mr2/znAhOXkkE7LrESgv2+3H7K0HivE43j/mPbPkdbGr
EGEyytxtQKZx2o39wbEX3k9PU6H0RcBRVs+/+k3AFzFklQ2e+OSzOQU+MVtyd7zt5Q10t8OuIhQC
SAb8y6HbpCrKePbP6TsYzRBWuQpXB1EZVzcTlsmCK/i9H5xhgPhoX2jQhNIbYgLtHFqVp6G2wNxP
cLsQu3aw+oGGY0JJeMqo1PaGNmsICIT9CT/EaxY+DS/EfOKSgNc7AZaPyBbSy7m0otkONFTghqNW
Z2+3714v7mOnO9w9BQfIHalkMHrryyVXYVAwDYw51YXv+WoXYFf9GMFJQFcw01rjEOTMy2IwxNDG
p+yu6zx4pbfkmz6Ol6BOyIxWuf5fZuN04XP3QZK/bg81azwxqeHQkf5QJCOzRqMWL+9Opeiso3mq
TdvNZa95BdJDYcgB6kNL35uOZoI4kGjzqJ0iafAn7AcBVdakwrVpNy+iwbpdV6GCOvPtXP64iwe0
i/ZEWy9FjE5rvpgQZx/vQt4uNqQ+XMUAzZhViwqBihYSpK/gUcGX6EOyn60x6eQ0o40P6BuFImkc
lUj6AZASEMTukIPG5uFrzVKg/AGoobTuA4a0ceZV5NWsv2uWjsbsYxOCywUqaY/l7MHzPC0HzrMx
kRRJUMhR0ffypfKxnwjGX7QHVhsA30F6lw0JrxTbz7i/zBQL+b30x+FV/tz27fIqPuSBbr4OA1aR
MTie2lf1CgiYxtMVGwUbV4esFQ4RTRn33ZzstweqH8whSnB7udKe4CompgVKxtICb8oQIt1ZLtZD
Anm1LSAJEQXEDnDi5mmn6KN9CWZxwlYTqGPjcfrSFeGVbhdvW6CAYg/B+vl6P40Adwrm2ScMDZki
wM/WBJO6xNr0OjTuyWsCy7KqEP+XOBf5XlEHc44sLjHyME6RemyquQk+Byr53qOiIsNjZHVxFr6u
Vs6KdUFqQDk4vyL/IhfSYPpAuSF0xirKr2Pl8LV4P7AhfiEohA8iFSzWKRAotr+HhfIc6TW6DYi6
KOVkW+MooI4i1jzN+5jfNT3j/FpwxschSB+M2S9pVqX/ZLq++3f4OdUa8Fj4COnp56TC7mN3jISM
HPyTmqUQhExtztdGQd/TLI6z4HX4+e/CpFiZcAV9ANgP6s61tHg4T0KCYKuEMLciyQCEvuEsQGBG
RAR3G684pPPks7ixMfOMRi2XjGCHhfwZdA5fCMlf/oi36AGVXaffaMipM29RUSIBO2Eo0kbmq6J4
yRnsRgErDYxcSYgoXWl4jbxM9gYUikw1vi0iP/q0NcsRUbtDxFkd9rIf0OVlOi6sUZxxL/9s5G1U
tY1IaR0bgx3dDi+/2+GtQvfBoxnLEB/jyRipPG8yJ9cz5vpXpP2Lv5lPktfm3B97JXU4EC0IswAX
qLhFEI3vZ0RdxNalRctp/W2KGEJafzSzv852vzGWQGmdT3FMvETzj9thVT5dT/Lmi+tlWvt03Fhd
bj6xKvvjWHGUuwm4rYD5lXrFjQmLiLYLsGci3sU9vhC3Sa+uCCbgUxdSndUY5T8MhSu/Yc8hrzCS
y1j4sLwN9wq6WLOcIjDcru8uBJBJHtt9VpI/gJAU8c4EOQXr2m39oK4h7J0bhAYvLtu3y9D4m3Wb
bDKKuErB1nXepYcz2KA8vUimWN6QdYF/UPnpiblVWgF1wpMCMiC1MyFz0cUwzPTCJmkvZs1JD8pv
ERjBkrt5oxz04aW3az5ONTe4HTrxgWJEQOLMMwVhUAaEPqzJNTxraJPvCdSSB+6EuY5S2+1ZOIz4
lhABhD9/62h2nbywFOLz7dntlHPTpiWdlh6dUI2WivH/XiH+kDdyyqi/bMkZ/VK3Ttsd0NcANTbP
JE4LKG/q2ykRatE4vkxUG64ITWkImtcC9JKcwLEoRgBINOmHTF7xANMYlUS3qCxtYe/4eAjF84c5
CNtUDiWwF5bEdY2+MrMIzV7ivvSHlvJw6x8kmjq9TyCfUCb3OOGqpF2A1x/xDWO87abA8pSB4OO8
BjQPcnyELbYVAVoPqGo2631/pQRoGliWOnKPOhQPibLnG7NbeySiR0d9F828PtzEL34IUnTO3aE7
NJzJhfiruV2n4+UzviOyy2i8bqzLwxzuZBuyqkb7REhpa1JJsWqcb29SvI0ry1Rm0BpyKyxObnw4
0tW9RVhwvoZqwzKzDMBssjbVHKxY7Gl4p4ustlVTAOaaVTVGA/5SMZeIJJknym5gvRZUz+O/3wDc
efSSo5/qqzDgPZdn6qdMVFSgEEFvBwHMMOKMyfk6+Wrxcw12DAodOtd8qgGMNfMt7eWU6wkqV75a
RSdSI64n+CSk+hy85ExqH/cRAo0JYgahC/6WbWEDTNyHBprggodX4XMeBR05O60zRAzUIVNGFfyb
Y+ywhsyNjBmUz9jDObYnTI1sUJipN+xNJQ7YFJmgJQl9EOjdbIGnD8jCjVb3YPCXe4jQsODxtZqX
HQkxhDn6WxrhZ4+dGLXQXcyuDpDEB61vj3rekqbEKnpuHong4p/zof2DhR/hAyWJD1bRHSRNPCQp
AZX2lnVeaAp7kMPIvnvi0JCtzm9nZMcnX4SNN2Zq0igRyz53JHyCubKngsb059Vfd2r/FPcuXDBX
H48dHg/YLDYK/h9LSS88I2P1hViwnRRpJ/GmCv3gkGUQ0wVbFEqGiOWfKGWh+BPPMPzjETK9xIpQ
oN+9TJv112L8x/ClWRhGyNYRklTItFT8I9sZmlgVNQjSJfQMXLJM5yEPGWMGdge+QkCcOh6Lo9Ye
zEj+98fIhBH8bbKgibHBeGyFYNyfE/s1JxeWuLmiGOVRPf/g79Dm3H1xBC16tFdyfkqavmjscZJP
3xtZxjGtendjd4/wc+fWM01+mJJZm99zGgQRWd5dCDtoGsxBy8ECTR4yS1yVobLvJnCrePiryc2u
ORAEGZxZLC38Z4Nik6gZ6xMV06e3jYlqQebNEO0z3ZLcJMSZO3i6yXeRfU3+YCW49v7+mqDex23k
DHmkKCfnlMWaHyO4EgZWbZdvbigB/CwirMHwsJAVED/kBwE+8JiSBeWPc4OL8Y5eHIDTvTGiNnsl
AD8iUBnHqag/EolL8E5HzbueELsByGmET1GmxneEKICgxj6BkMkNSBhtjCEoVKS4PVB22WHqbfVr
+gmkFEMQsvS3vg2u1gdt4ksEaW1ACtiDzeZAcTei/vemXRB91P8dtxbHA/1UjINiiPucipTkC2mP
UOuH5jG3Ea2+Js/4Q3uVA0B1+3s+DXn1G1nvU4voHlEgaNL+dmIBbzA+YP/4YE1Rgl8JY5mdxB9H
51QaNVY/9HkrHuDwi0P7DcAuoAMpqWnPKajHMLSVROboH2MTxztRgOyNUJv4aO/o29FtDb+2wDT0
nFUCH8Ap6fPuSTg8Ncy+b5f41fXA1NziJHJhlRm+6hEGw69541xszhKH5ABL+G3ZT4Ke/dzzGA/M
YiXiol6HPMXIs0cth630RBrZmhkMwwKDGZzkxcyFs1SGD78nwg2kMQlYw87GdGLkjGBQsoGyR5Lj
kYcgTpVDCQkAVq4ZkeIWB6KmYsklcZUKty5iFwKv2SsgD+6dIwtVB7cq8kD+Tv5HKqz1Bf+scysM
4OE3sgb0cItbzHkO4rV6nYTnRpc/Vp4ZEo2hWFT2NTcl1gCfQQ8gIOLjQQ4qRJrqogUcaOZlSlgE
Yw/kvLZhTIuwpMxYWBAOCo8holgTVzaeDxAoAKM+bznDsshwQGOANnpI/nsGM8WMHD1h/483C6YY
4VIO/puvR9xwrMXIfPe1P/p7JdoROR+Cnh/0DFXsObssq4hwTiM98dsdYDZco8a9Pg6TN8AjQgZY
T97YyL+hm8TxAo1B7RwP/RC9ORZLB7CTPmT2b2NLEMcO87v7PJWLDA5VpGgNFs38bX8JKatdSLtD
z5oKReXXuCxuzqqcK6htEAAczkci5OZ/ZEUGJNFxO1xMEceQR0Of0davPMlCMUouBpoXhgTSlzCb
Sm7S30IwbgP2jGqSTXrBlyhC2P7x+W5JtL0OeLqsjkUe/Wthb3jZGSsmctI/KHOEhj0cyMCiiOIr
dHu5ITFDY1nbcL/QunYsQhKMhOBlkjkcLRe+iGwvjmR0EXxH/ZXwz12X4wlx/SxUPeK60QTY0vzh
yg42nDlMxwrPflCm3Z9461BNkQk2JlkSMzfFrvyCuFGxpOEyZZCnWX1erHI0tjJg6lVf7YQ7/Doh
L4JQGtHQbPE0yAQejgIR3XNDm/a0t0RODVdtzJtzRZNANBj+OqHvIeBlAbtuIMFZtpxJ30gh6pSA
MvQQKd6V/5AvZeykahiP5GIPkeFi9dQWSPbcO0k9DlrIdLys9292Ojwks8t+9DFGUe84DlGFghyX
9lX02RpDjmARFDwA3sIjDr1BYeuLH7W/QsoMtvO2SkKaOqaWxngc8LHpuSvhqUep49x9+WEMYL3J
veaMnT3Z8HgHkaHl4QVjNi4aGvRIKuBu66PYyiwJFSdLoM0GrkNxesB/rIaLHRvuhHEDFJkuRd78
I8L45C7URflMlGu2ZklKyHfVtzQRZDKO89l3rvg3zoD5loeLkQCVJm5u742hqp1IPYPJ/pWgHkP7
T1QMoJSnsBvn1n16iW7LAjAjj+VWvx1ehHAU8RbkVCVCc+zWS5UJmyPHXD6heIdcPSj/rd98jKhm
MIHtLkMZS0EDpFaGkK3G9/S0AebwIKIR7/DVCQVvBoRDFNJt+bZc3AM2n4PIfcQHMx0S8Q1eyZi2
LPgb+SM1SJII5s9XeQpYClqV/bEt+KWnOTn1FlnQD5g80NH33IeHsIPb28rC8sx/MLCiKSYr4B4+
vOG5F6TcTlADBHRb/wOck4rPqEV/QnJAUhAoCfKN+AME6LLnqdB7Q5OmQHJPKocLPM5AxjmtnOfP
+qCfwg7gv2d00ATlBA6vM6rwS8D3kQ92MP2AF9OPY9OSC2MWV2Hujpx8x8AdEKDJWlNbFU16vylr
34xgyZi2O/pIKcQyKTR6u8QchDLpL8BqZmGhFopeVApsk76vxVTymF1APjoBJ0ryBRxknUseB2Wi
/OExRBAgJUAxIB6f2pOp48Pn9CC9q1iCg5WzKt0uCTshE0ZRNzW9X4DdzEJckJCCGGiB3chjaCWq
kPWGeeiGcGmkj1FyY1QRKCtfaUeJUetsAenRZ/F3blHBX2Zo45FiMi44/D0obV3C7dYXY8SJBEzZ
kKuNHp5bDy+bvszmI3BwO+ioVB+tsVXIuxeY7RyZLg8vd+od2JG8SXgyoRPkGKcqiu/i06HJhNgz
qxlSGuczXcP/OUiL3rE8xq9RLb+MREfugs74QUVT2qCaDUuoQs5gAQfhfNE3FtOBe2NEAB8d8zcB
l1LVOvAAtNb0ViArZoD7zXt+juyBLi+/KvX0SVz1spmDOX4LH1CA59s5X5ivSxGZeZ08EY3veAQI
wrzYCPp7bOrSirogQuAQDmi4pBhyWSuEM85krAcNYrVxx/r6cmd3XivAlA8brISX9sNESNwafW9T
gdflJBGrC2bZhqCbZtna6OjrY88f2VIpwNefD5o90Q6NQQ4lnEjNXvM6ZZP/gjT+HVIkDMbP7Uw9
fjecbiq5HKB8Ob+4bf5W4ylsk0BCYKGwO/mMthJYGomDSFd/sazSO4ITnCuOCuLatIu/S3KvoPJU
olkFb9Q6miOSHVheZmeAhD9U2wwWuETamWqpRPJlZFeRMr6AutxuCod+n7kG0rDIUghmmFNRMcED
NO1XuDtRfZMg0HO0JXJZ57auyJ/YtAb+ON4HdgnqWLamYo3tb/zhk+VpuFnUYdufzXVzc7+pRtA7
evUbDJUKMP9jMBH+0I3scAkpJ6ZJqqtoubrR9Uslpk6YOKGyNlojYhJ4iHG0TFFg76D/iKo1ZBTl
AYeY5b2d06XhtwSkc3es8EAI4RYdGAg3GlbhGOljw+E9qXCyw8XAXodd1O5zfGQvf0B28bJdIhbq
lo/dAfKdjMDRXLUVv2+pArg41eZ1xnKD8JWvMH5NaCsIWJrXQ2JJ+myDTklR42v/DW6TB7lzEbMF
yZsIXBV9tdW5BEsL878ucgePP5d/8Mp1WEw5w5jCEDLWxH17qzZqTwo6b2RuPVLXBqYEMvJ2QGiR
hkM3AZj9Y+nMmlRHkiX8izBjX16VWlIrEgJJ8IJRgNhXsf/6/uLM3LE73T19qoqSMmPxcPfYem33
7c6tdrQxwWmmrI9YIdpx/bd1jyGjK3wCZDRHCYjIFHMb0tZ4rzbR1mV0xvTK6NgD6jZ4LS8kW1LT
tcsPTqMocqAktSXL4zcrGoS6tfoNP3TdiFLMelR3rsEHxksp+pUOiOQPBxtsVYaDmAYOKYbo8BhT
6h9op1uPK0rT1d3vxwP2a8BhYPcsbpSj6YF0YT8iKM0s5bAbGpXg+AV/uXLf5i3YWY/4Cy8dPx6E
R7z8jX0fyWPsI5aea9ygvGYhx3JnbVkPtx3+/AEMEZZtYgEkiQQVTgNhX3UA42bROiYI9n3xAGmz
T1qmOxsm/5AR8n2K6MG9vVDs8iRY/gZh/bL1P9AkWSdOq1yj9PZvaEpFAf4bXf252x3Pya6v6Leu
47VK020DZLc2NrUzi3IvY4YpW/AWs6OfBxZlCQxamQfm+5uE1Zt7TgJOFerKyL87Zmp/w4+FDtjN
yIgh3RiICu6EI5Bnnx6v4Ir4jYi5+krKrCmlrNHP2ErfZix01WKcW+E72SKqnSj++5FEN54sT1va
1Lbfj0T/3nECvFPZtvTRAMyG/H54/Q0bTlUse2q/aFBZ5gdWNV4tlMmI6zsO7rsiEAKot5nzQEXH
gEPdkorocBCrG5Rk/MgnIGVb19GAdJ1vtkJvDUvkDyb4+vInNOP38Lkz2uOdu9fI9Ua4rtTBaqpg
6xPxWNVHAykxljTPCd2YH6w6R3RFgLTy58Fc+u6R0OheNenh4tJnx43F193Zgg50tdXhnQ67Q94l
QOV1fV5jvYEe0rzY8UOfwm3JfNhGcEpsJ2oikoC8r+B1TBlF0FimL1YadakF6iFNO8Dwj4WCNXFS
iOdYg2KAi93yPBRsDlXoK+SrNkNWilKpVGgZmOr/7EvUx7uRAgvbbWvAtlhmlOwRUv2EldRZtdjw
C2Lpteh41eoRrlouYCGOsD+7t1MrUVZ+XUzUmGBYOfsvMZpCyMiIgsIJro5ZQQnQV+a63xhLAJog
zA6Nn7j4nf6Vfu1k5w/I53fyKNuBgSMxNuJm7eCOPBb8FRXXNjzhsQ90BrcDEzqFLEr9tmpJ4OO7
s5vBQ2acIQHC6VK8LRB92jS46BjgQ8NG1vjbDlFSUkGfMmZfRze7OzWcuxNvU5xMseTx68gXkOhT
fL/LjT74LQDdjf9dNGzcBG1icU0Llf7srk4puGrdZO+OLBR/LTDnOk1PIlGsdMfsOhlqnDW1ZH6U
vohcxcAUOA5YFF1M2zmPhzhNyEoFOqKb1fc3eX2BcTmt6YZAPsDh7oFgA1EiCBvFIeDeSj7aHpLF
Fz+ZQxMoe86JQRWXYpbooHylUX5TXQGqx/PRdla/wQs5b4z8cFH3v0vwxnrdg5nIIGXLtoje6tQh
AnW8DQXI+EkhAL6qyjPN8lP3mQrKOl+M8MAhkZIwS2JKwxOlJUNRCoDCwedL3A60IyIYZqzUdfF9
8glxTUXqg48iCeUfu0ZMm4RS0oadH9Tj0cCGLMCrb+Pxh5RuQc8NSySAi4QGB1jCPOFUXfclG/HT
Tg08BgbiWSGIHaLIFnA+Sx2ENtNEnrAPoVoTZ7ynj2KBFvPOvjkiDddhiWs6pp4Jxk0jsaaGFh/8
0BlloDsbqqjGKqkgW6CtgYbhfpjCXzR1CFZk8Q+fqfHPPeAN3/k3SYdQX+5ddrgjj6I/EfUw3sr6
az0AY5MbBejd5mvVhiZEwP3s7c3PiI6Fkb4Dnp3M02NEsZGIz85T94x2eaO6liEKa0y+edKhuGgu
mCVYwljqQUwDbEN4XfTLDXcjweArQS6DMZXZCng4jMvwdRt+nCpt503/gYuSy2SHydpNv3E4rVgH
Jr0i4gIme5ijz5HInIb9HGcczUUFUHs4XNFG9gWUfY2umEMK0Vdmyx34FB+6wjnafd6zs52QsXFN
ZLUQICaaxqNTx5SclyeQN/UkToRYOMZnezerMDWXR8bADns43FPjZtSnW+cnhg9MZmpwbwf4Kp2X
aX4hvpB70FpNmJMNph2EvBsjfIbQzDDA4Nem1wUDQHCQbc8MVrI3tKADPkc3cCjy2uqUN8YNDKMS
GEP/Dg8l1XWVYQnuvXOUlWYTik92GrGxNDlQdA2v6XxKjSvYZsM4j3vFpuTggbzGPFAoTDyz8hzO
RwcQOvvtdZ1n9GYS5uC/hhBn+kbUt3gY+U1M+2BD+U3aAiFrb3HLvOPffB3hw6oYnuOtojptnCHx
BDTnf9zsW0r9wTac1QtxRsd+Ou3sNWZ3ETGQA0moYmxkv3Zm/cy8/YJd8mHZz29p8+8EPo84CUBg
kDa9i24Nj8FeTbZizIxYH6LMxtiaucj5RB91YqJHNBY7I8zJfQA3xv0DKjHgVwAggMheTN+OQSrL
1a60kXd6RJBnDOIqY1t0IDWAbtIeTJB32+xMAhkufrPb8AQbSRRPiAnM8O3wRm6wUYwVaoEX5n+g
mPzpudOFi60vjIYsQiwpBrLZAzBL4vo76zvY78XJZchonj4H5bjVKR7uge2gLbNenpeo4+yK+RGC
CjOFDYKHw8dhmCs3E6Nr0K6/yFmupzhMOLRHHNk/jpa7X7VVbWsdp1JwAdBnbVhUcZutZnWv7zVH
jxpbC7DqoVplBIc2fzsl4VAWIRx3Udq5zVGVwzCNT2abgnfOm0NVL2POGrjZh/zIGUcevarKBvJO
4jByxbP7YKn4NpAWxqQFJX9jSJD1qUrjDi0tYv1/ElO0S8ZrVrF6oF88LIxw/C3V0ibe+gMMqXam
J8XEQGoRxIpmgpccFqu/8OocJwejx38SgOYGJ+5u5Hf90UdGaB9jF4p75NfuZFtdAhU6fBUuihxb
eNhv2CV8cHZnjMnRNuMsFkXWcUB62ZtRnw4VXpm+AJBNNybdfcZ4EBQT11oOBr+aeGfaX+foMubc
+Pt47zaT2rD6ST4gjh5faIlpQ4T6pLpYUscbabW/PeUPNGpPpmJjLjPQNThtewSrkvu0YRR+ZtHI
QO0f5heUsXK+dbvtHvbmZW/N0V+p89+pZ4EFlj/CIVTIN4kD/uvZ/5EQm8LDs/p/HWwCf8m3oO81
cCVhli7UYkyoDm4v6SQQCuOaF/RGG/hbjDLxgVC7SZsxA34l6oFVPG2kbOjg2wCdWdsJqOkw6llT
hGQAYKC5rnC48Ol/4AZD8KFq4M5DThYJ5bjCRYzUJQFgZz8U6wxsXNywQng7V/trYUUc/hPFo6Rv
hDLeahoEP7wHECbeHgaExN0M0Pby97BB9AxMO/yb0+YU9tLfEMoLRkN0C2+/FW9hRExE2fgye6gt
YBkpjBUokZog8kYnhQiNsUWXj1Hldf8HrgQrUJ2xriYCUTdgNpXuoaf8nH3X7Mfo6DiHb139vf3H
7IEiU9gfLC5CTsIwGeYay8Ar6mqD6pIBILZEO0LKP6DWvuVXhcNTy4GPGQFAXRc1VrfcbMz8EG5I
tw0uZO9UK8JxmDoYC/cxjZ09uVv7HLi2OAR3/fBFUv4L4XcbFVQbavAfNfmL3WR0BASwq/fAXMvq
W1gH2AvMYvy8T6f4cPbJqYktVZ+R3QcQjbkaZr840SAs/UcIhQgn8mWmBw5jLc7yt6Sqsqgf+OAO
ro2o2jJhR6wO2NwI9IfRgolPKNSEHaUuptRWTQreP+Y7CN82bFIRoyjWoZpHoAG5WA+AqxeAKcSZ
msxixU2LA0XC3zFHHziPaOvXvC1VFZkCcjaOlHcbBlybwvLJB4VziTiaGSIVwsDuQ7B2qS54YzzO
HU8UB1V47qjUeYveHhap9SDwMdkdUWy9mWLpvc9PgnMDLQMHwMNQxlCQTrDKqo+/Abburel+VgsO
3FncLJh946/qsLbU7C/Fx15KFs4N1ga1YTvyzaJRnIxswOG9Ox5nO7JeyeK1YMczioy4JF2VKKrY
bOqHNtvgZiEbp8zsfIgpNtgItTGTTOyPqSQYL8/mJyxIK3fgTHe7ESIdxs3iS4A4XdZPnnlrd2fy
Rv0h3mUPNMmIVqFAgc5ZOxj3Ys8/MFstA0lc3gpZ4mV5AAvzh+GVwAyAT6O6xoQMLhyMEZtihwm0
+MQYwbozehnrOYstWR9avvWKLZWCNfHhOYlHrGkYCxpWvkHwagQcoCkrpElXeyaQImemtnULlLEi
IisyvwSlN2Dy3BXVZAkHINGKBb4sFB1YY7K2S29hTxWQA4PtlBpoESEuIWL6+mHXUEERApTvP8yC
wR2imKM397HW3NnJFYtkyGBJQ9hDjHencz2NJilrmSg/FKNGln9P7pN00rf5TagqqXNx7GPHzNkb
xOzVQvwuH2pvTcSLDbnfxwAfBCH8K0t4spbKg9FYluDGqIgszOQRPe264iLB2OXD894GkJosfsUb
+xl0mghn4WD4P7tgfauZXJ2UrYjlij2aK2xl0LNg7Jz6SIbJxhxU+7RjDCMjNehAP+YHvxgtJMDe
iDTQwbZ3e7EhYUCTuFKD/owVOMDDe8OE4/2tzvj+jY9512Q3+cAazRmF/CJnxFYM77Rmn4n7Afzg
32HRbcCNj0ejG1JsbMvcHR5nbdsKBgqBzCVki2Rc2ahxBGgJgqph5sEmRjmyhHcf5L2DsYwPznoZ
OCjBIhFt/RCxNIewya1FRdYfso1lwt/wWniEqbewLKcbGCwyfoE0VEMGjI2D8xLtmyktBiN1fADO
DGee+Qru7tc4rzkmsiero1JY7mzK4u/fQ6STLGlDQohGn7mhlaKI4q8cqB57prVgbSklHfx976OC
hsNrmjIcoyjxf6GMCfc29iIMUNpoz53n7M7iPCwA2OOgUtr2Lxo8GK6u7OxNdHnitLNwztQtIyyO
47f1Rip3HwGD+HigMEx4b40UudmKC/wxZ0AUPq+ZX5pJR0uEhTTniZeys4NbMC+ZYXBL2eO3OI2/
5i1u4Ar3HppUbnVrFoYFZZORsMPXa+5YEUp142kzA9xre0XBOu5Es0vw7i3AHJjREPY8eHiNxSDj
5hyosL26k/mi0WwZqzAM25bdsGe+GBMZ/K9peia4622SnswUQqS0x7ebk/RijuA9LKu6kcyVLsml
5ZvtsdFu3YYPMDe36YhxCkNx6+OTuzqjdU/tYghlkpgaoweNBWARWgOWMzDi4tp+2QVCmkso+DF6
laV2p9UGnbqbDqaYSzipZ9HVN1gNzjAHF2BrMz1bnZ1O2WbHA716TAreUEoAp+KNu7Tg51fDB3KL
AxjtO+0PNBQoAN9od5ggGDDBIZ+u9049LizhcE1YlzkQ7I3n2Io6UGbY8lGjJLdvRcs5LuLu2Mlz
NvAukHmyqpedc6uaTQec+GXNlFXIxNRDzYgtjo7Hs1u9oUmQ+I4+LkovGDvwM9Cun/CPe/bgiVY+
rQo5ClISttnMt19GEWa4QkEPLbX3QUTXAV/+J8e9uUTdPjUIVKe0pK5MklUdgjLSZ6AyLLDDuoU3
PuUITV7RAcboJyw9vgBh3k2YCXS2ZDgUhOMnYi1nNaBsLs+T+h/TUtLztOTUsit+yfTXvEoP+1uT
FW4x45EBGiJWzABGUxvXZnuKAgwyxwHAneFe1Mh5cF2oF9Iu5gk0xNZGtPivGivoG6Gnn3enFI9V
5gjm19GQx3k8UAh+ZeBN0F32FUpV0ksCXYnfRijMp0XPGD6j2dsqXnb2VNkm7deNMjWTQbDymeaq
xPSzOtGcM6o8abY6Jz4ee8RMxlZcLd7Ha4KNxjwqDyQfCRZwkvmVU8iRTKe27OD0U0b9g46Zlvg+
ioQg8euOj5wz5NpcuRAJgWLCYmqWocZVWn6dzvAi2+WoXtJD3FNb++TdEAres/6y4e2Av/Z/LKS3
JpM0RSnwdifMoSnWBYCEaTWqmZwX/+shO9Zg4enhofQV/7avMaEP5bWQg7hmyETNKRvUaf+zSFEG
ZDBOvBAkyaTSQkgse+ZlNyfrLQ0/OxdPggehDXzU88qtl0pcs6KeM1UR64k0IBbLYNk8BzxkTlp8
3TOIjv90sW6kucbmqq/8cD7zpeoxORCpPlq8IQJhbkRkb5JnVmGChCS61B8aIj9Fxk1nCqLasFKK
0iagYpRgU4KiujgCOnt2xXSBJ2XM9sj/phBplGxExBWDxIZzB7gkDtuBrznp7yFaW5TO6X0NH1cj
36U+hokXoeIFJYRZ5ocsdETY7JuSH3Vpail/QH9kFjHTJScM2jLpk9S5IgVCT71j8EoC2JmK5ajc
OB4WRRpzVa6gLBTFB02D63YmHgJ3rVmWkEBaEsbKMUy2TmfF7mcX9Pm1TmVzKH48b52sSC/E7yGl
H+HjjWCur9rLwLoz7RZFGCuBZo29IomyQBgvGM/jl8HlHNp2zBrQu/L+LTrdOM34xxoBw+UPWny5
gYRacSX9FimAgcuc9ywJCK7E/7e9klFBFvIp+nHNXWFHBkvQ2XTdMZMEQKqFSbpziO+wepmxNq7G
quSzTxR59x07Fkp7ndwoH1iKnbKbxqZC243RKJMERKkbOL+7Wo4eOY7T4xY3ai9K5pJS8gRZANSI
N6+oqTwM4BDPMhtj5ifTYQd2O3w2r8qf7FZ7IX1mqwmPiFO0yt4JPIij4mAj8u59+J+13+SlEhvf
HLXEL4pdRLHLsUkSriwhNzlOMNtOUowKkelT0OVO3gVCSnYFiDmpkcqJ9X+UVyUvnC1GsUaowo67
oo9X7t9zyKgK8ta+RVcquZTydoTxH5Sj8cfufiXAtozXFI8IogPbDt2e8ETxIEBtKGJFHvHZoDzB
747tSEOvPDs6w6ogbNmMy2w5gWUJhw0tzKq+tTk0AiNqekKiDhMRo71s8zQpdNRoD1EFElbsUBIt
2Eurt8S7lPs7F6uBqeJBMZrzyFs3Fm37iHUOil1EbX8SETopZjjQ2O62EIS4G28zc43Reh4sJdqy
/9hDraDIvbhEJGxRoggcksa2zn3JjbHoYRdfxQZnXGjMIyFii2U4hHOL2FY0eQ5FM5Tl5jvi8ZZG
c+ZRkexMDPVSjji8QGj8vxiH+XrUxnSvRmxgu1ABi5XY2LMytGfUOkSxeq61ueL+o0Pg/Dbx/N2T
ZzKzuC14tV3IO02753TWdZOpfGQ5sdNsMXe14zw4a2N0ckY38DVKhRfzGvrNwwRKozW4+yxywxC1
rpbb7OgP0AByUFhutjz66/vfiAFD/E85fqZ3tajEqddVFOzU+pqv13FgnLj7XHiWsxojt+Kbzs11
K4IpabHY3JwA/HEc9X6i0Y5abOHOAyt6jqNp3WYtOmxGZOB+b9Rlb7Hc4+8YBHdIE2TFDknPdZaW
gcVNZAQBPZEik9F08C77mo7JNa4n45x/PKY/pruuLfDUiAj2TeYYC1CEaryYWoBEI8bKNkUxPN4B
B7tO0VheedOEJiyuDWVNIc05rnOY1NR6TdM7jt3RwWPPsUUYIGbiT44lRCPF7YH3KIYZxP6B3Vq3
6c8Q1i/Zkbzb8GlHAXmJ2uFxcL4Ui0+jOVqJ4wFKeXZk45hA4zj/4yhYeNdtsQUmEy9+GMYZw9d4
dh7fIgrNApJuws8B0mWhaIrtljEHESZKoTknGJzZUsxaujouPPV0ycuhDAALnOiS4Q21nrHKuOmo
397WbO7NDiP74EsBSyQjkNohgJgd+llyy3+p8Gh6xDhp1XhX9LDkMsuj19HEviJ8W8P93pixOwzT
JsL1k29fo90jdEXwSJixnGLZ3fibrvADEVVnmMln5zKHUAyNokPlgB3D70Aj+/ZXFBIh+G4YVqMZ
5Avfb+J06++ZRiMDC/ppV4JC5FH16Q5+kW+eADmEsXgUsHgcuvK0CZCFBQeVyVsV7xLjhj7t64Zq
KSdGRhGl751QC1vSFIHPgoKJ3Nwma3JwNYiDGc5m1G5ZZuoSrLgak4KZHmMROL4yKGlJUShGFVQE
Jipb5nzyQfkHkxJ4z+569p7jOXLTK1kJz0rlbhFZskfoM/wU0JSoq/jP1/HhqIEgUIB4TeqEebFg
IMZTSCeLZ+CRJ+Qn8E6+ghomoL1gzVC0V1DqOGHMxsCYPuxlSHPnzU0OtroLjxtsKS0hzmIaRDXf
DToj6JN4Ee87jHho2zmR8PfgOhppu0kdzLi0A/8D5oSPe4biXUzmPr8C5iZ0IncOS0JkoyaDyO/T
xFD8T/NbAS3rBK7G8gfrZA0vhg/0YSYlkY8jyUqZz5NTibgs1GYp7z0sMm6TmfSChIOSUnEnOqWt
/IwCJ6Jv6bKclCpM3Hr2k1LTafurfkWlYCpseqfcWjpHqTMLLFOpwHylL0RK+ZiIpGi3rRCcNmQA
lOl//SCUZ59aS3mM5nEA6U1yJAL7Ac38tB2VyTNPVo0pkvSyfLSNcoUKjYMrpel+XdLjELVUdHPp
YXKS3yL6uhNVfrmZRKuSUSLnlfLf7LhkHvl9nwZijD473V0yCxK2JG2wSFNVUJ5MxZENrJhYNjJs
+DqN2R6bdy2EOsh2gimeWbFJPHhqDV/0t/6VkcVhkARuDcZbliYoNt4fM8gVXrQZVvrIph/vGhFI
eAToPktQkSeWnlWepHuSAW67LPOzxFWH+1wZM7nrF+Nvtndr5ht13T5ppE9SPyYXxvOPYpXNUKlW
eTTl4PFAtxj1UNg1VRHusizcjgkOFKesructYU7VoI7rEA8+E9DtBXU/cgevV7L9xYC8E1wz67Y0
pgShiLMtGc3ml/n3acUzBhKGRTeb0h6kKWl4WXMsWvz0cbCwNmDnhpz0hHFd/e+dYgLc/9pXpkCQ
QNio01R7vdmbZJPaxhjFuwAmhMJ32ixTmVPxX/zIiNWTIDz82IlnnRdU4PwZukPoRDGehlQ4vEc2
57GsDPsUsQmGLwelLs5+U1oG2pOheCVZkGrafXfatmnZ6TwMkz+H1JIDP+NaMgg0HyjgA+TK4GGy
TjzlRJYXmqQvYKSifKeZ/lBrMvvS0MASHyX6asNfaXGKHt/nihcaFL5j0IG59KIVtqAQolMyD7aO
wNUQh3MC3yY+aup1lvoF/5T06yeQKP3iBYHtY2O25GdsdkoG438v1fNDIO6dKooeUcdu0g7jNEtd
buwgNtyJYW3+/mJCEVmA8P2osbA3MSZdCfEiDpWazHhe0XeIPyNrrnCcIkIMeeEsJEMx20WFgQ4H
GxsxgcKdjGfz9FeUvJ1Vb9yCCLo/Mo5kY6HxLItbWWsEbfE86qQol2HEqq3w4qm+sJuN+8+VTLXB
gxv06fjFWIerN8fygU/C+rNaTPmadVK658s+f8LDsGufiOBeG97dPiOzNxnqGBRwI8jr4FlXgx5d
4YyTdOj5djKFJdzgOb+F6K5RJCR7R/vsp0L9sOFfDuTas2HoH7qnaVVZTJrKGaSHm/uTa4UJj5wW
/c6/htcEnHAAP1m3B5sErGjW4qltrRdadeNJLfOFPlL2zNUGCPjLP2G0hYcscfdQN6ksj+v7uuKg
kItQQ3m0imVCOUfDy4snMeMr5ZQsmqCOhzwJhwpGJ/DPLk3pmeX1vP9SKvxoW9ERy/ZUvjNBuw85
ejvyolT3YpiNH8fT/smXflFmAVIzk2yZvBudf25GxFCeGD5FvCGTYzS7wdECYDMnbBKeKkmh5Xxk
figln6rq561tRDj+MXS+QvClD/Mk0yf8esy7yxrukGXnAvi5xzcURhBoaQ8tDr8MoF5SUZHCZU80
g6M1IFkNItEnYORYHLQN5L4Mw42ehR2Cu9czZnCpKUBoAAUxzsgdIHOhCejaGQPIt4YFyPyFO4My
wbJxYNIE2q/fWL0Gxg/7RcWdeBXCzbgu+fXDsGb8hYVZWf7Xqc98BMJQQJN/AAP+wF++kaxta9lD
+2x+8vvfbYIine2RzJXeXqdltVFuJy3oyAPnjfX0vmyFNF4s2IUaAcVdJvnSPaRvN7ovgKuCH7aY
cKqhkpTL+d1rzS4MHFm5WrBTYdytqNAoRKhaUjbm/GD4hpBa2gCc11EfEN48aobdiNg+3uNI7KA8
x4Zts/TUmZ2qxeJmP9bAZwW/aQBNt8EcmWK82kA/ayg1mZRYSDFwUFHEthUCH5deIiJVqMM3I1RH
NwZYi1a29xGjgJTCAy/YLzkbVhT/G4vnQIdfA75Fcc8jS/xOzMXeYLFMnbqXIoCSM/3gXouE7Td7
Ny3ADJDjH4QnY/ohCRwz7HPhzcRr2oqt6bI6wBsDX48YMFDp0DNJ5CcxquBxpCAmu97V5An/C1j/
qcGEORugSmK7BWPTNV+UISzAEwJ78go/P+Q0Vv5zcof4bB3IdwId+Nk2yKRl53vTAqbldY1hGj5l
VDNIuAANqHn0fQZpUC16NwLe9+MvFgh8sMedThEY8iThR9F6BlNEXVd1nCEBMVgnGS06JTl8M85r
V8WAU7LXh5xFm/lUgfOc0ny0j3bAekHDYexcM4z1Q/ywQH6aUH+Qb8u1VYq3YMSA+/yrFOyLn+Lh
6xoncFyICNkxbNtv6D+Muok/+5lceeoO7dcI7JUnrE9OPlQzu4a+gAL5A/EuuZEtqrtRNNwsoeZU
vA6eo9+hIqMAYDPvcTUwmiW1T3ixsmRLVe23Z5JjAABAy/cW2Dl1o1pEv2zhSTkekbic7deiCa/b
keJfmtzpi6YKCBmHUPrzfdCgY6PmZ5yeAQa1CIuRQ9RBLtizk0qV2w792dyRqyrmDWyXhAN08qm7
AAQxEYVHSB3krCjwO7ROOJbxU/7IIWCvT/oXxJyIbiiRZXgA0tBw+0k4o2NoMhszijscCCQAmLF0
rNmLIYY5gJLf5ec1Je/c2AvU4WIfAyldLrgUovwiBXdN3K5Q5iwZdgXTaK9R4PWNOu79y3w6H0Y3
rHREwMecb0JB2mWym24IvrrHJTAJvU2DVXyoj10OfM/D+4RfRawFi54RZhmduwba4B9aRcHz5hRP
VmXJF6EBwUPK5YUnoBfAzEFYDLTIGqZPyP58y/Hd+Aw4bhDI9cmmXNE83bDrhCFCHDTM6h7AzQ1T
hcP1nIIjRWGos964zzhKJ7KdxVDcTRxMoCbu7OcKfhuEbhH4yCwmfQALLaYXdwomA1eszxzpwfei
l8qyWc8OZ9Jb+jp9hGmD8Ts+She6XotlN4wtFUEEPInqKMnqUUI1D0Ln0BB8wgnnyNcdTPGuQc/I
NiVvB0zsn08e/vfQVwPLw22x9K8dteLuC9bRz1NE5x5u/HyCZJU9ZPbCr9EdNSaYuTxN/E+hh/1k
1w52VgpDStzliJpcdQTuYI2SkalfDzkDuTU+DCCKYSOJj5hLRFf9hs9Ayb18eEvwU+Z9C+ZSIMkn
aujLSUWMuD4UNbRSuE05ifnDYYn+98LmsZPBznWwyIvJnwJ/oiZ++1rfsSI9jIneJGSGFTSxTFFp
PtxfYpEaPPrHcu8k8hbEhW6unXUt+kDmgwmsWeMUTDveos3is+5yKvUuBS52pLgDEwN5/VBdZLcG
H6dcbf6AbvYuSgdc5pYDo9c0ZpgNXjkRbx5jn80QgNcUXRrFnlrg88584gmUCNocte2oxSJNzKiF
En9XEcNri5nIyD14w+/PGBouWMm5a++7drQ4XywiJKbLUhGqCLPsCBosXJ+iwulTxtgdN9GkqJS+
3fHFDwCiIDwAkynV31bdDsYQAvbwY4ZicJmASO89fgmyhb+h6CFu3SzZmM356Cu6M1QZi9+CwlHK
WBper8nntYgxaADBK8VNFMW3XPEPVITrAunHaRx5dFyKRYTE4dMLIEh69RUgwheBNXc8q/kZQRYM
j6LqnuVvewp277E9xPvCMXSroqKnlsENouRefPJDn0rDPughnSkYxNNPaHyYHNIZO9mx72waGL/c
zRtkImC84rAgktJdmnzOLe0FhTkLDwMuE8gwQ4tATeQ+yqSDXMVXkUApeBdEKwlG1CjexELsS9Lg
SXLKUUky9XQbQwI6PQDFWQNaM/Oh4xhm9r+o1cOnuCf9P/Asng3Y0y0GxezvG+2MLaI/NZzNWZbO
zgu+GFAV65peccEwyL8Kt3EPig5TeAWgS6EG52+H+gdTck+zK0WhV+ausaCscbK2Q2SdqzWmyuvt
XMVNd3m1znUaVXjVw90OUpXgzBxSpvGc/KbvqSpGVrS1bifUxTbYu5U/tooDWMODx0Bj9DUxyAig
EsSQHEioJ1rwTRC7oIxORV1rrHvQFLgYrYi/p49b7jHfgFY+PK2dWjYy3MGfC2g2iq+aL+d4b2KS
bHMYBAs4Rm40NQI8II1z+gAA/5FXWcBuAKZbxvIfLrgk/dKI8pHp3MBL1I8RmP+wKXXxbvHhLPA+
otMYqoCanIkDk9PToo7/8f+pmfDG6mrWzsIG9WkIksRkhyLTUIrhL+Y8clWS1X5vtSxmnQHLjHIo
LtMJjNHFG8BNugTaV9OygKUUv6khjpiRNXmnnAsQGDpPW9inl4D9QI5ruJVhuOhgAsZNwKAvaiV3
7MoA/JUFfJPWzMFXpVm4TtzGSBGCWd2IOxalQisJIgwav+biC5wZGADTI3dY1ZXtjoArlz/H6aZC
5Q+20IuWFp0wI1kCgjNyXXjWujJc9we8SYDCTRjxJea/b6NJgpHWrp3TTDFGXNB5ejLxIN+H6Nj+
h3nBHqd79ml6QVVlovfJFiwutxTQyzFJ52CTbDExr+7ww1CfpaaUCTfm7A8AQ1Zz2d6NhtW4PPAJ
oHOSyf0mp9LbAgGlj2jBe5OOBxcfbJiC2S26CfZP/Z8KKw9PkKZ5d7HZobP0i4S5cmryaXh1IJqh
vRvJn4GMJyUTdtX8ecB5yh/T5BRwr7npLNlhDsb2BOKqzIUsZh0eAf8+4R3xmSzrJBbLhMjemDWd
FoZ7TChYXBkE7RQ3XSAZljhOJ1ELJORMDIWNA4yk9URKPaHFOU6Q51T/cAge4d6HdEe8l+s0fZvg
su8hpzbI2bXNuIL63ZPsdst1iQfQjVBDnmG0T13PwNtbpKBglV+WlJKWU+dD8NGUpuVLsiY5mSIJ
NJETyVm/8GsyoRT32xmjFMQvsjnV7qIf5bjDu1GDsyIsAKn1hg+zyZkncfJwi8bToH2qpf/inQQ8
CsARBRE+7ZOeS998Yz+E3gJONJwYBtMRgF+RqeFp3u827rEY6oLgKVomI4hjw6UFWOPjGqMX7Rve
YsKsU6+qHnx8NCZTMqwHBwMdMzlPMzs4uCTLB98NxP+HpDFqL6cEb0phQZJSjnHl7p0zIuWx6BLJ
XRMWgPxuhhfRMtH+f3GGddEeTD8AUFfwJTBYO5oG0BFyHk7kTd59CD7jHhAIoafpjuhXuKgda8oj
TnUJwqay74iU4FlTssm0KgJCd76jGmralvWwSAB4Ft9ohlHnJgGXXyy9J+pQpEevBHwuzBqBA9IQ
QzLQBbpUEl50jBambkb0XUdnRbrx8eqh2EU/aFtQnaj3anZGTYN5lwzPn6iDhhMeEJ3bDmIVnyWi
xacQtVPuRuRgtbtWOUl/wcHAXC4jTnkMbXhlUglq5iTTvLJjQpL1Amhlaoi/56Iv3oXUIClkHELh
3og2jMHMZEcZO4B8iv8plixl2z4EBBPb3RJMnJ6MSvLgzigYDRU1kOJITjfjoJHkIPIaVKUbQQMg
5jnO42Ss82bKJpKrwocuAqsA4KzD4Z5KJ3MwKGvZsAx0h6RJ7bqGmH+fmHiDDPu8ar4dIwLidchm
9aNNfmPdgpVtKfGbjOyUBxtOSo3SBDKhWGik9YKj3k0dsDb5Yr8+Ow7Iu8C/VlDng1j8G87DQmoT
bamfLJ1l1YzzyLhYHR6XL1w+pN2g7UwhEt6a9osbDIzhhQtLkgX7WyXUgQM+McWIZnffwRgktOJY
4tWdR8BqMbdN30Yx+BLzz+lCNyZfF8a2R0ouiEQ9ioJmUiHuu/h86tb4ZJOGpiAGP3jjldfFl4I9
nstfzDZi5s+YdIQ+NQRJaHi0h+C48A9E7y44DkOSBUDfb/kptuNL2XVqS2Z+bSZ0bPug6LHuiHY2
PO0Nsznc5wYrhm1s2Whqb0oyQhJ0Z+aNQzqtsRgysUyTxRZPD7lI0qFaNoltNdiocWcmdqt7bBwY
VNOPDtwkxd9BnWGpcKe9r/B+AIG24d7hcE4G62g6fxrYp2+2Js7QNSX7dO6lmHBHdDfc4rOR/AMl
+AZ5J3HIgLNZaLeVOxy5HOp8S7nBoeW9UGm1knxKq5YqcHreOtxcunnyDkOho8l0Gy6KrnO7Lm60
96PK7XiBYUGGA3gY/cirO/Ug4raHwgmBLq8oxHgAniXhPQju4Dv8IGgApDn8vApM4hH+8H9yxLLs
N4TA0yM4iY3CISXOkKKR7j6wO3seEVG5HCt8Y8G3ufl+b5zAG6ZHsCNKPXnS/ZSqT3HZeCpDi3sm
zAi9SvdY1FvbLOfAgldyUM84ZyxfyiH125KVR7FQegLGeZSM+N1TxAhw0vXZxE1yfhIdcS01moKP
4hmCzK5FYOfap2p6cg3OIBkd6Judjxx/xvcxTxJ6N45hBX5JQ6lVKUQRQMDiiSjNySv/kXRmW4oi
Wxh+ItZyAvHWAZEZBERvXA6pgoIDIODT9xfVq/vUqerMMhWCiL3//Q8QI1Tkdgt+I8BOwRASpZdY
KXS+s3MKMXQGPgMS1yZxacTIkVawMjRaqdDYAssYfCesNmfvYvCxkHn8rJSiRFoEHIaWtX+IM8ka
zUerzj4xVGe0mq+EWfiCwMAt3dMCiScDZA/76+AkvtdiesnWL3mcDkanQYjxucFQ5+d9U3gagWZT
JPZ3S/IQLIWIOnyupgwft3loLXBNXv47ajnWyexjxILuzmCDP8PthNaFIHUSWbjjADP4Ax6XQmf6
sdYJUt4oIWz8z/Qkjgfmfx6/1Ij33mQCz7kgorF2thvqzCfPkXhNndNyMWO75vAC6fr3msN/Ox4l
9HK/I1SRM+6yZiicrzgeGVlSWpTk2WAuB6Y/ixYYbG9Y+Q7H6h+F49sOl0F7hcay2fKtES3vBVCC
I3S9MOBLiBtTOez43YglBtZMGQZzlftpQolgJxPzMhgD5UK04zDkVr7g3SZ2frA55WMQ4MHyDl3w
prHTH22b2iy9gAAKwBggFTBQXWrHPssxl3mktJ2c7Lj9KFinu2uQwAoeUTqwmdVsbsZji68IfxPt
iq/mi46QdCgyovVbmOvb7jqnQMMB1ZzbYtCs5YvrNHNb1A+LlVsIDub3Nkd9yD5H89U7Xh5LPgKg
eDIhcmjG9BjoielJKUxyzv2VwFEwfwgpMQLX1TgsbBjbIMVnjlgeGf08ctRAMlW/N6sPrjILkeci
mSOrosNO2sZZbZjIWlisNd60mOIiDJnAs7Jbq4yVGfLwqx9q7mDh7j6wnNh9AafiN/NQ+t85dvVa
ughH8D/hY+RHyTILdmvEWdgmIKfX2BGpQMPSKeOEjF9OMEKrSH/k/ORWctKYyU/bue/Z0WVIKk+f
l3Ix2vFI4nh5m5qcfZ9VRwAU7trZ6gcZRmBeP23fiSs7vY8pYpUdm9MDpDRbATqVb0peU9zsMZkD
BAJ0/JnS+UGlMq1gDuoTvEbE60vVspcvGw40H2ieI43P47pu2NdXrsCC1OX/XEVAxrl9vCLRsa6I
0cS96S4y2ZR0RvsdvgdvvX2Gkl52cxkG4FjL5NlbgkgNz/A1YdsEXyi0+Fxg1NSDcl+2qLNijrUB
+smBjCfpHrVpxih1jJ3nCGQHlA0pAcK2GYRBUTOcFSEPuCrGo0uAFNLNBI9R+PrANVxsPFHADY08
X2KWBIG05iUJBqthSw2nV+ypZ+Si1TjRtEDm/NO8FvEw/D0wXy0RAjVkW0FWY6RJBYqDHqPymYzG
szd7iyLCTODvui39WXedubIF4MHSmdCaK8vvXBwMeDgQOTUtmYRPuYl9rS6nMpOM/WvWYitxyhBr
knfC4E0TjKD6o3X8i1wNYydJj5layNP7JceQd3p1EqxEx1zivSgh5j8GZCtkRfmPdCsBDrzodhoM
56ZqOtvtRjn6o32sSZu7CQDaQrG+SFfGH2U326cMTxDOVeoCBQsTadCmLzmXV+bszCe75Y25Tjej
CerwLxhT8pv5gQZAo8XKZ18aezJLqcsAIQBQKbJegpxfjxCGxiZOmVQ8zgs6sKZEMYovAfJiBoJh
CqYKvM3R8pHws54LPs81yFk1hxwletwrlvnDIKKCl6HPQ+3CLMA7m5MvreU/6oBI6fFTVwyLzuL5
AHAWXibsG9TL6dznVDKaVetg2qNf1P3sgkIfIRCN6A3VJ9JJP1Ymi8cwSC/XoIkrz5WOIotnL03d
sM20MFu3aNlnKYovfv+DPTh7z8KxCb1r5qLfvUCHMI/4FaSYTvymj2p2PKql9sFOY8oHmD1GKNmI
06GqAgO1K/z4MbnaUS8ySZe3KsYJbMNQZdm8NySYMoOMezzTsboTuyIBpRO3u/H4pg7jDYTR0/lX
bJjsu9SZ/m/E0z6FcGviTRrbSX35XJc9JKtg+IdyyR62s68BWxGCMt5RsdoVAt4nxQwd+2J86tG5
iYcLDprE00e17hEKM4Rqh+8s+OsYelN/QccOg5PmehE5kmgXRF/JyCCBMspriffD+q3l6ZAgAVZm
jhvHrBlpychPHgPecycz/lZIXhMAFQbfhcXmVpyesE1E4A8UOzph0HKwFxi9/pNN+TVPxkkWKqTV
X9ds0LzAwxoQOoVpFSUhSvCGGekUrba0eqqCyz+aSxYFylPn+OICEUNB9Gh5c3OzwnYuHJ5ySdjs
yqdeM2cwPHbB0JQxtfgjqVibX0yckIRcLr3j82pBlRByAOYf5D6tQSduu4vBwFbyXs1CaArI7yn1
dD87P4l7JxRreuZF1AWDzJ8rDU+Q8DhIovRj5nf7RWG9fx0b7B1kAwPNAktNRheyxMEMR4e/PXTV
BQQauFrDRHMbR7Y+7MEGi2paRmGgEjUtc11nrEvIYQYJyM9Z1wLrFVv5iVBZ7+HqT28CfgVAzgDL
V2sN0dmFnyAIPuATu8JPkYLSzU0/vUX04W7rP9y8zcp+so2eehvm241e46tKMI4hEqtFSYKT4nDb
sE40hBNTmS14uuGtrajM8zk+/LWYcqjHjwIKTGdrt7Pt1lGghgmDmPVFkAIAw9aHBTYsyYLa1SC2
BrIckC/7K2bVwQOxGdMdgd0IgoWgncfnjghLeQonoNKeMAkeO+4F57ioHdN5YV/oBA0MWxzRS07m
lLPp8Qwrmdl2ZgIlbATeKuYyWKTz4uMtil/uld/aL3t8JqnamETYy5jopxjKZEucdxD+417BbPqf
Gw8W0WgRTepX3JYlfgSify1dDxyoJcfWI0ExSjejXR8jpcLqBUxHOphTfAhsT+CH32z+ljf2JlbH
+H/sk2FgS7pwIZusMnIP0bQaqtByDr27dveejAl7q6v9c75oqZpjuRlqdxtVG7oN3AiL1d2/rW7g
UrZICH4sZJIgCtpwmhuTAE4y29I5b96oNCXYOyRgrD+nvjt237Giv+IRVwf7Xrpn6+XgEbf8iN43
O0x2krPHaennjHfCOW18Tt2fDZCFR+QY8zXVUfzx+XnE4sDbr29Btut73RHjR0bXFdCfNXJu1gNH
qMaiqdm7Q/uhf+yBLuHZX9NEkViDj+BxjNtncxwwKOD9Z9HVSU15w8iuTWQ2vDVP8/WilNN2yxEg
v6bj831TJKrRbvPNbfXbSHwKIoStodsY96B3mLgYKLMDHAqo1sB1vJBwhH7gBqAwE0YevRsvX3/s
rL2A6B5mr24J/THuey8bb9QVlO8sfhy6uYL4iDDi198ANPIavkhZhiGu6lVwP2fBh3yflDw9PBFw
ca2xT7XVdbclGavlc/kpecUYlax+RHE2Hn4ZFjYgUeoNDcw7QcUZz/oZqrOhhWMbQnVsYOGgjY7K
orK4ogYJxwbmociQrBJDv8MYLvqa0PV6qpIz86Ix+hldUobkUK8IP+YM2ozIExygSxmzTPo+tlq2
0+p3RqFmS253vSLokhSbFxceYRjirdSrKNZ+xLVO25PiD110rfaTKPMUW+g7NmlPfGxq86kp8KTF
sLw2B5tKK+jPC+etTayBAabSM27hbZF6SiJfEJCTwbzpbzmVzBwEtv1jbH4cosP74zphalgnkj2a
/zYFSqGoZAZeBR38algxGPVYqfk7jp2CSwMDIx6YH0YcY+a01D5EEUzcMhgtsMNfjjaVjRfTG4F9
xxFOKpOyfoEh1eHAvO2GHuw5jJzsxqbSCq4cX83q6Q6jDwasaoTltP9e4GO7aoi0yMlaJ5AaAVNl
YFxH/jSGyOaDFHB5jTSV+p7/NHY7cnmyJVSKFjbFZX95nB/nUsGQhUI42z793yazsGW+NA8R9ygT
lXiiyidIG0kkAOKQRXj47KplM+DatYteMiC0hixabPGCjp2SbXlMWjuMiOp0UVwlIboWTazHlivq
Ijo9Nj9kwqt8w6aA5pvT7W2O3BcqkvOHYg7P8ev0dptNuJJgIqc8vBmd+TJHq++S8QxeENaHG6sg
IYJjAuqwvXIb7fk4xMz+1Pm/bV+aDs9UtbeojfLwDSm7mfYRCP594k80Xg7FqOUX/II7dkHm+5ie
UlfUgjCNJZ9gFAOgujMLn3fM/n1WtPuRZ/zu9oJ6PUpGSXvYO1nwxbAkO9T27/iK8UXcDVcNsCLz
WFzcyJ7EBDZdjYgJIbl01dhX+4PfQc9scPnc68K978XK+Np1qNzmuHlsnhvO926DATcut2R77g8Y
lIwCadVsiATRmLjhxVOsCN/ECaPd1gbdGLYMppB5ZuZ4RQb8qjNHmwwhhOLwHGq3nRp0/tdrrT52
xBLf8y8Wlhxg5NlUwP3VK+wdOrvwMPGGnFSzsqplp6eOOsNmy0TFh8B5IMyK5JWwHS9N9M2b96Y4
tR70s1UnwDrkeR+bXAynYbgmipJBgD0Pj6SFetgodi2euu3fjTHChKfo6nJtWRq5+fNa8HXJrU5y
uI8GwdtF7YCeBDdp+PWrocEGveUSoMfGmVTGVYBsDn/iYsUNAXtAhdDjwGjCRwTzqhegAbbvq+6Y
IVw/gxtnq74wf5E97uDmk9TsB6MNbgkRu/ndHW5Jwl6CA7VxGzFpXr7ZVf/YQKleFPt3ktekWFDz
q35+oNqUTEosmbOTlOKgb/ejFE9b5quamuKYy5pMtZeZBZBioqE7MdliDPzOnJdVKrxctR3srjHt
2A/Xk1Pj89wpDk6Mf5L+S9hSAMhQ7+Iu6tYWBzShPb050uchUnOb9yOqu5iYWWTbkkWUFJzdtRR+
I3ZTt7C79VOrCVjoUdQ/vOFR1tSdzFaqmiVEZ2bpaP+Hp/HpeeBkfyESegptUBEJQ1tUZzh/DFcv
r8VPbW+WzHEQSK9q/B5yb2Td8KcgHOe9gnXoIFIB5DmSsLqU9dzvGK/CLtaRsijALh0GK7gL6rV/
ZbcsfZVzANq0rR5ZzTSlUS0S+jjRGR2lVA7ikSUKyshQZaSgMxPvfRw59RGdSr0ZBSyj+5rcSGgw
xs1WDdkUZHJ5jus7lqfoETHnaLA8Hiz5B/45pDNd9kYOEmMOqQGCBV5/4k3WExfY1uj5FKxSOD4/
EuncC+4bechmOLFqvUKYgR7A7gxJf4WoUew+djPjbRfA1QzG2zfcELwMDg+fugrWE81i66k4UM17
hwHOCJ8prSBF9oTxXT7/IGWkeeOwvs35tb7Ul58LDaIji2IugWLwFWVKSVInDfvq3ZAxVmAbBajq
H4hF+h4wC4e5RKEftu7Pzb0sHkdtwPZ1Q3xyuh0ke2LK5mujbrN1ccw21fqN9X/zp25vR3DM7kT8
EjSAXwwxf3gZs4SY9KtQAkMGrPf5naBJonCR27Y2DxsxJCQVi+ezdBv6By566d63JOny7WnS2rBh
otemunSoV1lx85d59/ubvv91ag9jXNKTCVb2+KpDh7b+xPtF35tsB84XPg4mvqNgmHx5EK/O1Sns
h987Dkxi5O2JJ5+wBTlM9EcoYkKQdAZvLYdH1Rzf7jfuX26cGJGwgInUubx5rOVFmnwi5YhPlAcz
v4j6HIfFeqw/sYTGjsaviAom/S2p+P2NUcMfvxD8sS6PpdtZXI09P1l1JvhRXV06EqOy+A6JkzoT
kdf4PAw2t0g1H4FywgLuTkNlgyVnBx5Dkn/EKzwCOYaDpCuJgqVjTHYFtsNuvVnvXXnBRS9DOWb1
4HAEYRg/bHCliBnlM5bYGZ2f1WzUY5rgJOyNLlU4gglodaSAQNld06FEJNcb6uZpPsKr86OlSmp1
PtSu4nGVwg+nM29ZwayXk39ijezr+mdjqFCvlSPfQTTJdBK8NqWb7R47hmQPXw7lUPF7UTOa3nHl
Gp5SHIAmp3fQ2e9LfvnRv2KzjJk/+Wa0Dfi5eUXw3Gam/NesJ6wM9n0oOMF3d9/inHS+BfvTPsGQ
uwyf2zR5e/hs+UNDcZ/exLvRUQ6963rkZAgnG5d86jP+WX/poQ5KCt51CooQ9Nf0uUZ5lqP7qfr7
RVBXHrBZkDCvv7v9Brs+Hr903cPgSGUdc/hxIfXGmIAa1esurECdMZarwsZp9LdbRbXxCYvt5Ei+
RVzaYptnHfDoix4Hudmu3sh85E8iiLbqgh1IDbgtb5SQYMsNhUT2VySPs5xA5E3q+Obf2KTcjNL9
SXO7Bp6p/R+Fsp8H2Tbz7n5n104aXwPp9LBLFyHQqsSD7u33Lnn8SHJwsdr4uoUnJUrUul0wAeTF
QL8KYA5gjrUCHh7Ez+Cz/Xhd9A56uPBNVr0gO2fbL86sp/IAWbDYdp9pkbyh0RGZclEZS8Q/YlsF
TYuojp5YUJ9z7afXKbu9CjOH6Ph8CqP4x2E3Zqjl3NejoDzcqaAMrnzFJ/yemtcMXH+f66rzZvii
ZwDfdM/lUQY2C6qw9F8iyPozvRntrqIZrnbF7lrTkNZibxBumuz2xt7OVrftY6WahMWzix/vRDb1
ltywZ/B0oWe+F+PnlB362EZveiUO2fMAmjrFHwVVb1Pt6Hzk7X09sAp4lTjRO3ci031uzHDbrbFN
8Upjf8ISWu9pE0NiVwpGxu9P8kZE04LFra4nGe138cdnzg/qRb0M0WzUOtku+EiZ1R+WlVsovKKa
iH4HyWAyxX7ODn3lJ5Sb8vIKn4e9WYdI8mGYviJm/M4I30V4cT4B6Wecp9CBsBOPrXr1jR87kJhP
Qvqa/d7018Xfx+82Pzu/pJsByDKkaEqRtXpUiEERpeMSl3o285WcDDFuYLOoQ06UVQlXnde8H5h3
fhAwFjvasrgOec6kECNm58axCZbrD0zKtqTG1W206TZVIutjd5x8LWaw1WT6OYEIUT7YqjZZKfzW
EqfxU6dOyLzrZ1a5lcfmMoLAfaF22R/aIdWwLv9THzDV+JyKhtnnyL5fBrcZt2e/zLa5nl2y9Rf6
DHDl355amXGYdy9nvd0QL7bK5iEtsDv/HDHF7VcEQTwTJtg/VBcX+ZCvkcZ8sjmbyPU3xyEeBgXp
TcMfsq45vqgSFhDYw8pz4JnvCCR6Pqim3+eMYIS7Kv4IpgCpQ8abkTX5nJX0iuq0w0mJrQHb0LfW
/3tKQvUAq1z+G9VLFguP6h4+w5lv4LRAstFArOcvpgt+JVoJ48KhwteJ91GpEaAhIBbFKATeBx6p
W+zb+HKraPJvNoQfBuB0ugUVobOIdm6z4W9Wnp+g8hQv7RRaBHY1dISyPOPf72iOv4tcWOpPYOzS
e05pV9PaYTM2ngHuq4yw+3N8MR94iuUE2s4+t7lym/FfPhB7Torsv7dQ2ot0Vg7mSj2Fu0GCOVTr
N90Ajt3v2ec9U6gyahIXSXZ6wGWfTPGthIPw49R4zG/gwdhTUlLyR4bqW4mrgyFoMPZ7GFceP/iI
/T3QxpDoMyZudy4z9ejNstdcptZFpwQYj9spjwSX7TprUcCNpln97+a2U4VUTO4tnsG8VkVA5Kzm
S5srhHyELchieD/HXwTAwJ+rNZbLo5N8+R4+B5aEHH98fDGH8TNRhtPbkfdzfU+/l0UfK42DIhr2
HgMQ3CC6KZ/9y6SW8w647dJXZxy0aj3LyFgAgj8/T7SDr8vkNqM8gkSWv6bXbXdCXERGFIrQyqZr
ynaZ//trcITvEoWodwmW/F+tv3YfY7KD5NrGi5KoLPe9/viv6GYPnIdNBs6yCTG+xLKIvkwv16WX
0xXcwqv+dHE83QhjyMweOQ9DNFX5miRqm5N26A1XmAg6e62xHs5kp7g/Amtx5l0Xhx+JviP84552
uRVPSC8pHMoLs/G7ZaVhE32S7fep8QZrIliXmBmSSDABpKoWRPvaVwt/MJIMiRI2i3UZ9X3hGfYk
CGpITLPiSv4rbpckuEeEHjLTV5NmNbBIV8FtsnRE1f0EVPjpV++m7/VnWARkrOiEDFS40ktb8p2O
EaWx8/NVlxUzKBdNwq2gcnkFHFE2VjhGS57nBEyrxQ0NEMQDN41gwO76WGE93cL//gFYoKYl8sP5
2FxQtqsfwp1XRBH1pzjD8OG9g9Sho4XCIuDBkTPCkS63ZGN7dylkEnqf7RtIWSR91qRrEfFM99yz
So/HHL2EwZYGXYiU3wiUKW4ut+1ocT2wv4cYFG5yM4emiXGtd7VwqKLqKgHCCoOusaDV/NiVz7Y6
G2xeUbdJnbsukX8imYUhat4Sv2ef0gD5QIaDzC1MnQf5Z2ow8pkt3A/lZRQ8/tjtCIKQNOw0LrmJ
W6SL5zjKCQqL7I8GeJUFdCfHPt6fmNcGqvbxv7tsccNbqfDHh4FFghjMwwLTS9kbr2oigsRTE45c
UK/TN36H3/hOtDXd45NFh6ApuIbXrcp6YRFaxaFwqsPLqDk8XnbfKPTRvLFlszXJT9VrgpuuRrp8
WoVfRNBa6xVecbTppCn4Exs4zUwj1raneG1wtfO/kbff7jXZgWpq8t/o3QbsKHbr10kVP+JMRKg9
YNOdKui6pytTTO/+dzVpX02VjkOx0r/OnhwfboFJbaQ20/ZYL1+6uq3MdJt7VXwNb8H3AAaFoD26
IbUVjFlhUtVSy8nbVBsuX5v9OYNVuteefm2/qKg8kS+5qRDZkkUu+R2WXnuXdJTVWyNEzK3telm5
uU1EHHlBwoGnwlsnIxb3Rj/6JXZp4I4XlHwmDDyjAJ/c72TqsY+NuRkBDKklsQyKRRuL3rVnTMLS
eAZ3s+SovP5DKjv9u/v6YxIj0i1+1jsE9Nbde6/L1QPgWg0gNjNtMKnVwDegELm95SSZJA8cCXL3
rV8DBTQ4D8EDHmI3fDM1Knb8j87VVZY3jmuqxvV4VVnd4eM90uV4Mzw2BELLKw6Urw3wXPjvdeEP
jkDdppQw3Hgyl1PtK0PB4BM2mLziWgZJ/GF8RBKUSaB6SAqhX2nZ+eblhyIEo8u8n6bqw5joF6Du
JAvURW8Jyf0kzKLJsVmTLhPl66/9xGv7Zw5Jlv/ZjXhklrflPWgtYSYqccLjBaffqUTVS2regwfB
BOy378VTwyIOr6dJ/LXHK+GXK2k3T+DzI2hhHw/wQHssvtT8DWr9JqSuw0RWxVXyqjEodWoGPCp7
HC2a3dPPKN415TAw1CUJcVb/jysAgWj9iMZhGqR6btzRllCgC3tarvCpjJu4bzXLnjn822M/P0rQ
mq/pig5tdPMpnRg2AKAAnc6+env8sdBqAAD0wxErQyQtuWx9AB1EeVrYzYeYy5LNl+rnF/QhfFUJ
F35DTSRuxBta0MWCd/zYvo06UmYpBqTZrme2VuGqfIdCkwW0vWg1zNMovj7OI3pv3qxhsP81JcmX
eUVKKNjYGawQqkl+TQtf4gl45UERvuDNprCNScC8w/oZcE65JUSZYLLE/9vYvQnbGYa67g90Z3ig
Kacf//2JYNr6UIVq/OFe1i4ljDCJZM/GBEMhlY2iHE3Y7bxnJ/su3/Dlvsnk9E2nn8H0G/YoyXd3
5kZ9i2HEXxM9pPlzJ2svW6noE4Fn8vXj72u153rXoWFe98M9nwWFk92Lvh7RLaTU0NUBD+0Ar/WG
GPJrQISw/vLYnZedQUbId4oRtbU3fnzelAjObziIuuUr6pOnnonFsBZzfhxb/c+6OlfePRjMJsDT
xfkdZMl4A7j/DG6hiJCUcM3G+pCChJzJAqPbT7WQre4+72/2uGpicfbVJJfKaujiRU4JmGJ7+sCi
ubIKVJZ3j8qw8PHyZZ5cxy+rcoqgBryEizujqw5KBzaDTSmApWtqjuLGKcIBgZa0aIS8u4VBAztl
4qrlSwmp+w0o1cRR2x35dZwuCi1bpWTOfyztHqRmGTTRd9Vayva7uupsaje3vyntQSzSHvrWmHhl
xe6YWrXWk6HYizSfNvr4LG/u2OAiI6AYLfFjjvPt169pBmn2NlBIzNRsz2142+IgbrdOerom1xMj
inisEXSNeE7Eohd0Ma9dz6iw/Ue8mQYfhs3CbH5kYfPHRIPd6HoC8RNgL5j/iqRl773j+HjP2Dro
LmGYbDtn9NeGGSQQZ7B8rtkblg8LUguTB1DPdPoKHys5lmMJIZXqkDa2pbtpDm9/EA1o4EHE1p2d
O1RLRuXDAaBVKOGpsMn90ZDR0wlMmDQPQP5g5DSaeu74WSeAWOZGu+cRWBI8jt4QmbDWmdRc6JSY
PD0t4KqIYq7ccLg3zOje8wcej0oyEbiyDVeyFzyZBL1XveN7c91gQ+thCeKTTTTDwfasBDyYJX7O
Q1icME3OUIco1Bu0+v3loD/l1KNaHSUfzC+l9ZVj4kwxlIZvsu3GCA+VuUJSwzY7PmJ87sxm8zLG
4Yv3M5nDpSKwjwHtcXi+0v0daefM11HxgOSA36GIbtI5ncH8sczsSLH2LIxYNurN7U9akXeKv+vN
6aFBYNRdbNSwx9QRU18PJXPEyD7h9h0lbeIRMrns6xN3IiBmMeh7HxlfgXFQf2DxqX+4Hj9xjBab
YVCvqFDUQAmuHPfXFcbYW2gCbmOCOBOrze4GdLTFtUp7CeNzguM6M4e/PdDB6mpjBF0HdG2zxnnW
bDwM6Bi28LMJNSX2iT0KLVRBbOx1vWeXGek0vpldz7PN2Ba2s/hDM+W4cVxjHx1A8IK2LHmy9/MI
3rkwVPHeMR328NQ4T6e7XGPAfYERMoH/AC30rN6p2zB2C0bWy8jn0SRokRxjDHvZu19K2Rc+sNjs
Rsylzc/pGb9j2VMXT1d2GbBb3wMfk5rLem+oqbzSHTOl3zysRidxdgFOMfYkXZ3tnclWwKsYBnEB
XYUCi7mMLTH3w96cqOCBfosV7y4MU9rZEIo2n4V5E57mj0vN1JVdnlnQbUdpbfoG9BpjP3t4PEmA
MZ8wNXtkrowvExwWRiSWNHPAXv6QfILy/OI4gBFtKHHh3byaX1+uwhBQOnVOi5V1Z7CbYi0Ogb8L
agONLsqC8fwO2CTNMQlftgmf8B1LpDlzmcMx4H1mdMRJfJ1JrDL7ea4fokXJQT0Z+DBY5kech1bp
EMYBv6+Oyujhgv9gEM3JOdjwvbVZc9p3hz3sgNZ5n58euKt3TQYmlghk1BYRo2K3JoMKFvSinVdz
Hkntbb4sdUYtrerK5kvyxBPn8o/HtVm+3N6fbCqgrAzE4udkNiHryM2NFsMFUnHXyoEr9TqPB2Jr
edCWHWDfgeFt+M9lkDsfeIHAq8lo0fOZGoFpYwdJIfynJrBJC/GZ8e4SaG7OVt2tvgE46LIjEU/0
IsBLS6rwxQgzfBH3pcDufwkZ0BMiDsHGG1EUStTJ7RJ/e6qi+xoBiGZ4Kk2WzHD1EXyMWmeQq70t
YeyMByV3vcJHulkxBjcHFCjdG84kCexxhS/80xjNYADRaT30O/b+rUVwBCLSlPwFmvfla8nQczVa
jPXCJVJpLbFEBhQdItlxz7BQJilAXQ61F1+9UvaNLuAxy1T/uMN0qlwaaJuD5djiZdZks8BZfi+a
WEquAYuAO0O8mdZzJCSZGV0PDshkUgGOluT40dnYsiOR3dUE0qZxsm0VFl6Pp69ZTo7vPzyndtUK
r40AM3yr4TBrDrX9XRPftiYPbTtgiSvBnVNfORKXyCz1/0p7YIAyFV4TY2aBn9Q4xiU5yYDTcj7Q
c3Fb5OtmRvvgFV63VBegWljiPCkkRTra3uyIHZT0PBhrpUM8GSxb3Ch8lYjBoafocEJ+EUWx3gF6
3QNQxaHVtz4i3XDd7lq68QwbfLT9kDhf3kjRCDfmyFlXbrvGG56Am5/VUqAW3pjxYh7k+iT4rG4c
OJdf0pIgrHoP9xnfvIxQtJv/MFJnxGzpQJH0sCSPeRQPzd3MF7IOVZr8P3m+N55RzXPLqBMOAaRF
TOaJSbALiLnMSgneI6fbhXUfAMXp2bZ0Ph7F+3dONNA2Mx5Looe2v1UvfhsNI/yJ+Q2/qw9paTfj
O8+85tCLnn7mfjd83R7w43nP5h6eDgccsw7mYc5T/9pfO3W+q9/qhYz0u7xqQ21CZSqQwdaST9Ae
nDEdtKK/zdz5hkOrABO/JXVU795E71XnZ/AL36KtmY6T0aU4c2nlwTxFjR5/KMjAlOk6ynl96HBg
Zvy4bkhF6tmUxcz3BVmxB7Jz4iv1pYEoUVDnTJCtbLCstupj8cfojsneJyoB/0enLqkA5YCxD1+H
GIMNZe3XLwDCxwD7Ia3K2GdInMUAEAPrFfQP/QjMgb4xAdZwX0JfHHyZANWMWF5/n6iKrjRTe7J0
X8FtScwKSI3YDQP6pfV3iWO5BSMzzBW8OKZ9ZmrAnXubEpjQCPdtPuMqfBLgRLiYgEl3KP9dwOlf
kl9a7xYVSXWanIfnO4AoMBmGKmzbE75R8ZmNkNksDacQ/DmxBBc3m/cbxn2QvRKUJPuA6RwnMmUp
gDMuMSCDlcAH+ZsAqW0xE9QgUqxUrcVABkEWiBlu+ZDCelPMV/jNBP4pYdTEReFaA+OXuJ5s1ocp
QQgcL45Y2ecsxtcruoWZR2jmaFrs7iegMpnuvQaeYw5EwcXwg6C0a5+ij8heQH4ocPvjdweYqh7H
1PQ78U07NlVqyih3P6AZWNVDMPuC1wy4iaNSBFNDvhwScLB9QpxDer0hnYQx5492T10Vg3nzFkDm
IJ+jvoW1CYqsdDOEPCpA3jKBaGAMTjX6Qcg+6ixnrIGaYEtVyJQLo63v4fkP/2v9PUKNGL7MdTvA
X2+LaBYmnTgwXzNQiRsQIxU54CNu1sc0zA6NBJ1vCgCt4Eb7N6R82I4I/oQMRJHK9P3jvE8D4lme
85QRqHj5IshMoFP+SKl84neKWxn9pZLQCYLEEwPNEoW4kMV58sGl9tgHD9X7rH7zalTm2MlXAxfs
JrVTojHTVbfFCjjoGze9mwv9ClAQzyf+YVqjTei6gbkWr0UfQg+50JDZhxCfblHPQUiYDHwACj2D
jSX7yDDIe+D9xfQ3WF3zHGr46mK+n9JXPsmSSDU1IciHzB7IavYP5VRvDqlUU4PXsptLq2p2jXhj
pcbxrFGLaeCRep/kbdRHDkkEFD4DE6ZtiXNbmBI+AZdn4E/W5QU2QIJO9QbSwnV7Q+siZtQiR3IO
49TvWTTIAXVDOLAlT7IwrAzkv47Yu9y6LrtkzCaokqRyM7t5/0gB6jSrzoKr9K9xS+fcwfRch7Rg
LM0ft+Qb5Zhq7CM+2LI5SdEtzlf8UMbQmB8TzjdcMAcCK8g12cB65K2l2ni9t1V/mFBZ4c9AyjBs
/G5ZUiB1JHM98EH4zngJ+2VgaLohqpLWmRpFTxle0gnuMJQM5fXDgm0T/rvRABmNW6/vpw93hnMS
HIXQB2MMS5AwJLc4PL2HnoYlGY+llV2U8HOs/3L7A5eAnAiD88pLqZwzvYgF4MtwuPVlIdB4+5Up
UrrHRroYLR6gLdclxiBPGHDAcYtmu0cNm0d7+I6ZM1n2F/tVvaQNmHerYgHrQHC1YgLlifP4j6Tz
WlZV29bwE1GlgoFbMghIENMNZRiKAQwoKE+/vj5XnV1nhzXnCEhvvbW//YHwYgNkjzSJ54wxJs49
2f/6yvEyr3xgarIp+gu4CjxqGb9tLD8CfkF4baijkJxCkQu/3n3+1plJ3HNEMruFKIHrkMg6/+GS
aQAyVjuU0BmMxel58fZFIFHFBTI4vpApsNxDNNXHo5UskgCdgH9yFUdOYU/YrNnt17wHWDJwJvHI
U2ejI7U2yeNRCJcwOUV87I/ti33Ktgt40JF4s+ZXi7FauFXRT5FE7fcNySK3j1/s6lwidrxwaFRw
WUTmYyPH3+Pj9snVY/EY9mAh3aJi/eC7kCjFa3Y/PMjy/GyZq61nyLVpQ6Gjw4qFgwLPjzUbn+Ga
MwIvR8S8X1x14ko/azS0hit66yWAW1g9dcDx8E1zqPo9T/DvTTxY6T6wDYE6aVTeyW5hiJ0BNbmH
zII4WdZ9KJaHy3tGquThApWoTRVwoGcMc7njzf1EyrQ/IxgV97Jr2PfF9T02gCMifs7pc/2ILw6w
NswLdvilxRX4RnqnY5iVkR/ncETSh993GqPekQyTwbFgfoQI+dm15JeNZ7JVrcoFy//OHxyfbEAl
iJYXv93h25ClE+sSX+ZF9Dprm+k1vADOsP97etcptB79becEt9ClglhUMHloptPPQbBcaj73NvyA
qbJH5FNWUxaTFdsAF6cEV7b4jT66RXbnlVBWWFPbK4QXsZZvLC7sBSA3ixrQz75kng+vbQtLrQFh
uG7PifWavwgBviLvQe5zKfXiwFXM13luJ3GNBLv6AzOlBH+338VrUbKx0NGgkVtuDkEVpYi3CMHr
jfzep0t26i2pYFQRITMrt0zV5F3jhI9I/EYIFNpDWrcXsUolnMnnDJwNMs9lLqaaxr1EE1g40hTJ
bqTwiiREpm4nq1c4gngJbS0AtKCpzFeNPUEuiBiGIU72yw278EDcjuSEhGMfWlkXlcd7WC5gE0B2
6LzzfFv+ozo/bMkBMCG5Qwb5xbvFedBBd9Zrdic7lxhg7IxBoXXaMp+kREe4ww9sFr2uGEkGHmG8
5gj212vxw/8tEWwdyDUNJZbW3oM2bnU0UfjKBaQSMSEWrrw6C+DWV+HNlERE7lt/srpGZMyS1Cwz
63xYk3QHGn1exsFi4vEc9G8AmYJhEeKyh3+uNd4XUb0tw4fbQ49Jhi5z+oeVVs0AM56dgHCBzZkh
Hz7MMnAlNtQWozWtVdL6CJrMm490IkJVS8o1zBq4y/SIHojjluQl8PlyrnoFX0ToMXiLgXI/nFXF
UdDvEDlUzIfgmg1pwlxQFKZb8Obo11PEChygOmHG9AaseD7HwiySH4HXpNYaIkzul/as93RCgZVB
uwC/9Yt15sIezERY5hNTT/opCwuiGcQ+p8fJFp715OsEF8iQilem3DJrQS25EOFRkVULzTtm2HEm
0z69dQ+56IXVThUP9YlRwzYFlhCjJqBHFd/nssnwue4HMug1LxCBd/T2yXv227B5BxztAhmUNp/K
Wc5IDk/7D+7obhTCFuvvc3a4R7buHJQEL1LkV5cIsdCqnBNM5IDizk+gwjmPG4tZt4WqqzqksMUS
vyVRcxPnKoptyYf9c28Eer8w3ijnn/k5atgODqj7xFU7kyXGEf7Dp4b6p7AMpX3FKa/C8/qx7e0H
eyhpr5C7PVa4OcdUk98W9iApUvCnEoZ6QH5cs3DfwuAHLzUUzC1JUaV9ivthH9fkSJmXviA8Q3iJ
yhmK4N8UIEmrd8QHeoWLaED8DnrtntLWZMyBinR3eJsDyf143YxrgJH1hujYyXj1EK4MPLYGx/v2
5t6tZlEeVPhRYbOQNl/vu7vOvyYxy+Fk+vEv2xcrJwXFCnM6hvND1qRwdY3r38DtvJrqf6L+8+nZ
BJ7SSxEpiH8oVGkPlpOhWGrMO8V9BP1cxy8JPgusPa/PpRxOLIkGjFAfYEhszYNxRBqP/0RAkwLW
kpP+mW7JHsX248QC+eoOQ5aYusw3ZYdrVbweQKdaQ5uAMgADCZl7eKh/qCCSpZjNFFqB21i516Ch
bIM+mwioKr4S3w2OMPWRLgTnkykKUZuQC8V7hv+O35QJVGytsBPX4W3DMDNIIDZUiiFd3XPLMGuD
WwiPvdO8ppWeV1sVHTSRwYqDzabJcMZNDVd8WpgfSgBSvqDE3OPrsp/hmIiwIOSEv+SxH/ujTbXq
xb9jR1bn1xru283FB1ckfolbmN0WqHrtdP79H1nlDIoNqMhQBv4kZDKEvJEcP3RBJCzmlnCyynck
QpM21PzhqO9d7JKu4LIBMIHq2nPyZAA4P3TJZQPho9eFjAw/c64eJP/m8sBgPgN7nmbMeMYlUI1x
VMMp/TGrXDJGJ3Fq4W4XwS3D3jnATlgsGdlWkMBhjnjDXixdhmKxn93xQBv7yDfHrLWwl/Ar40pH
2S4RAcEuqqc5Tg2soiAR4Tk5KwSBkP9CEmjGFAbEa028PttB6WJCy5XHJjNbS9zHQ3sDXydEVfPW
tfsenskT2qJ61vMplEdl9aTpgmRqUyx56RuzYLvcxR863VtWWyxOjR5T7sUrXRi9myJWoMQ+MJgh
oTV4bMQKa2xL9hsXe+LMZxwn+oUqG8MoA7/DaoC1NDQmBUjwschXOCaaTFhv7zX9IFGS7f50ZJTu
2LxZn+xJ4PbNAM2I+uHJlmERlH5nnzNYpcvcRUKqY1NnMBSdxID0PRIxQk5x50r6jwR1QgLdPjDs
Jb37NQQw0qw4TjJg9i1JJXsyHWF6XLkE3bsiUxCAkotWJHkXHOpy/5lz/zhEaKOO+M5zj2YYMmG3
UUVGG4fvFtLeGtRsmBYQynROHEt0MvZAP1pkj5DNJwEY2nLoXGNWWfHY6QW5J82g++1wbUyeUb5/
A+m9AtF54EGb/KuRRGfyxbHT4u3Bnq21vsfWfRA9OHFIPE4BsRIFcKVcEHDnF+wzAa7jcn5J+AWs
H8uF0wzKPH4k+DARf0f3vZpADP/SQKISslM1loKhrh4UEf/YZxEgckmbBeFBNsmgcB/uc7aPsOPJ
AIHGXJhsb5h5EGht7rOUGb2c1bzfpJPhtIk+OFBYTDIQGr9gYOaonBHvsj/92uLqLqaiAWWXuvuJ
Ti3prMIku8dj1eALX2mBnYGGoMGFV0CRe6H/uMN3Ip6MnHDmDnsA1FbanQMFi9X2dYYjRlAYQ8iv
PBP9jPmYYHIgXPb6s1uAdbGvgpM9AnJY4Y+gsYIHV7K/wuEPCcM7w2vVERMMyzqPTFdArOG0shpT
hpILz7yK8XVN8yUaC3i54GkDqNtDEmfPegc2K17vf6mFcQ2jh80ve4noTXTryBmlrPfTe0aYsXfi
QIsvXmMz0DOiPmufEwl9z6CY3Qy+pyV+HoF/vzG6/fD0B7SJA3dgDfWvWVgsqBwJAzhZF7gdW+b4
HH+yCXtiWgoyjxCMzUfTkp8AJRMcnM7s8TPicYr6EwUTC+IWu0rysjHcI+g4vGOp0KciTqbsKz1s
BGk3fqDTV2pjQeY0XmshJS+42V8y4/uhGp4zUp0dAgPwxXw7isvXYEae3mYKmXWDJTVxKj6AAfZ4
+FkRDJtBReM/UFXxf4NC/ZvCRXtn5wvFrre8Zah6zZ5fbehG6DiUabW5bKq/PDnppyBfn3gQJHoK
l9CVOnu4d6fKWJQz+0HZWr7/YIuRjBaicIogN/6OfdiymDCl47WcXrHNzhO0yCzjpphid3yK4Mwz
ZUeQLwrGgUcz3496O6jLyFkYew+53x05/qxz2CShrCqTNrwBC4JdsS55KNpDfEeWwHQk1ylb5l7G
zuTJXLW+smOhbnpUtr8PXACoEOpSfTPAkFP+B4EaKvXmedWZh/BapdgNo/PiiysE1b/48k9bMH9I
XEhU5KnyR2K2uhwFz+0jIg7eyWGh9pYvHuSN9OTf9tnBrJ6gUaujC7qN/Wh3To8vi0YYRfNhIOi3
P1btI/PBboMpVjqOOE4/70v7hDgjuzHUsRdHhD9rcT5gTw3h/WeDkSITywZoyaeToFnLK3Y6cwn6
rkdXNoF+9AjUWbUe/TVp/ddMz3RSzbJP+9HML+tH1MAZk3fNUg5faQNL5R2VcR+KGvQlSvl8QDHL
IXejF0Je8QzHjuK95+r06gAV2OTFB20m1mpCNnhLRwzH12nuF9CtGb8KFzzIzVkO9zKkaQ5LuGvS
AN9KSR30tsWB4e5WguFpP4jXX//jsRrjTvnqr43gPoqF0jXt/4HUwM14u+9o7Hx9OsIpoORT6Fce
7IUr/wtxXfRMY9ZqZcrL9lsKqS6hu/mypaHvWJNTm8UWjLYNZaEgF49AAwQSgMtdD9VRk03MF4gF
F509wlJzYj+1KUIv4l/lKQC9VbO/wYQgfvvDFT16hHrYIvyOQkRHwSJGWfbY6wEMhFcmZASV4Tsa
uudVPm1i4s8zkbqJ32kmu0U0so2WkaiOVGhoLMY9PCCHTsP/PlkyCbBdqVycmLIfLvTYqFISPrQ7
SPeBxZ9xm/WCWc9kcxL8MlAA0TBgwuXhTYj2D8WKV6zv3hh1jjovhadl4eZxnbADWw2fRiE8Cdqf
BnEcWlLugTHT5vzTvmQTJhV5XwElU5qF+ijPJkme9dPbCq3cIMk3ZyjP+V+3lg4cXmDwAd0ef3D1
ne9Y2sF6eQjxIvoHyLPi2LNJYFsrA0jzjD4WaDTt3hUntX/INGg2mDS6H43/9F0rm+uCw9+twAJg
8pGi9gWbp24gIWwy2H70BKI5YYykcWOGjWVi4nALUVcjYQKh5xvU4Et6JNDxF/QAAOrNly1YxlvF
EVbGSP500b7A3nsLSi+7fxlarD9enNfwgB/x465/GJAV8c9bjCRJoIHVnpQ/DYiiHUJqrmnidtc0
Y8Pg9CgEyx+CbwjbP1ikpNJghwntdqRNVCJ2DECKT2EPJP0TtcyvC+iqMrNxUZjwUjtw5Ern5E6i
iyVA5RVi4wwdHp8HEQJNNswGOx4UihNMaflR3iedfbLkScFtVqzqrOR6XvIX4Vyyg7xkDInYl2nj
5LmC4EowGZqr53yIlLW16bwMkkasP+AVY7AeB82iRcMiIvLu7m0hcYmigk6hUaIuVCN0KfqPrPG7
q8Y0ZfnstqicMx6ToKU6kYjrYXLZvhF4V+HI6ezmpBWL2hhZuCxw2T5ifUQFf0bcq+JuJYtw+eBq
P7F7e8wxJIHLJgHGvrf8odmNHhMxdPSGbfUyRpiQPFmQ/TwxHb2heAvBs+xVO/Bi681WjwkMQp7q
IYyCaXnJqAPUf9EZp/0VBh/qjK3UakSp37BSOG+pLx3LAcFygI6pK+kdjyisEvbd8bEgFcAaHkqg
GgoW7/9GTSfZD5eFFIOFgfd1pfQB8QbrlNNxEig6UGLE4nr5YOXHkl+cJBgcyzHButbVHT0NDPRu
+G5T/Z56cxys+O9E5d19+I3qpl3J8R3oV6CdBQrv2mdXAIuBjW+HymAQjBrjtDgnHxtU48hGuiXz
QOjf+8aIyvNZ3FxqMJZY9yknK09+S2jX/thv1qfFe/UW4p1neE/OiZoK9jyiR7v2i2TgNyynb6ag
Ig0z5JbGaFZsz367Gscdq4aP32N6knjKajwMlLTxVEjCDDKxHLeg3LSMOh84Ov0TVmA3s/BOrhRW
y2H4i3AChoGBM8Xq6VeLh9kjRA8mTTC6GeOPhnICWYXqFnatn2IWWyzP1TXHdz80zrtqhQd1vult
kDsgQILGNMM3R+gHiqhbTejKkVkmSIuy934UtMirJ1mH1gRSAVjBcN6R58dEvRbAV2H+AyZATs6s
3Uqj9L9xPx7N1AwGBYENvaXAV4pYgqZWLYvlJWSnF9CsbeRwwk0yBTGglUas9xAqUKFTLqftUU3x
C/olZwienMKQDeDyGz2PvyPpx2xBPHZ554R/AzhES4DOHd0VuAsUgDF2CQgeJhnqidOWQlmG9121
QXp0PnC10UHIf+18skR5wH6qSUBrN+yqmphCxDGHEUastlBZFgCXzMWeuv+mbIsvK2mAsOaBynh/
6ROAXh1wK0GtUrjG6s5uHG3Am3YA8cWcnx0UFZ3BnBUhRGYi/GrolAMS9BBBLCmILBDROlBgkVKg
5DpcgoOhI3KlgNPlzXgyRa1/caLsqKBaH68G2hycP9CeY8BzGGe1igqdxdn7yORfYU+DTJtAdWRY
+ZJrVs6IGHseyIRDpN0Au94P1wN/po4mOyw06Po85UAAqrKaQAqLpOMlOa+J3ixM1jgfZrQmY6+C
dYog9hfkGjdcXSmSAg7VgBoLsloj7Qe7RHp4aOfPw/iIQC4/2YCuBTtm0A3ySqAxAU+UOoMd/79E
IvnRnysVjjrn8r5i5cdvN4ZEdDIHoCtn/Oeoq7L2cQGt/R/vB2qGTutxW21QYCeD3XtDXAz6JbYx
xEByd/AghUMSg4RgpfeSiuGjh7YUxwXR2t9hYA12wLkUcqo7x5drmzl6Mr2DYZ/3DLUIlLflQfw+
IdsipEpt/Np3669g0Kf18gulL0/ecR01wfsPiB46UcRdUS/5vFBk7yZJTfvA1xz4rLaZ1X8prfHq
t+qos/ygkwAzHIBOOe32fVZ65/Ayz4car/AXWi3yTyxlKHrcdXOUUrwB9MC9HYaJy+9MSco5y7f5
cIX8lcXUmxn0uvvOikaEr+zYUX8V45KJDgdPBzbbEk0D3vH0znR0Jzq698OC+wPz2b1uWUlGj3jE
l0ddetXh6zGEdQELkXdSsBhN7yKZTs54FvLivIepq9AuK7uKjU/FJjlT14jcGGOQ0/5bk+eQIYhd
fMckuAb41LDfu2zOjPNYsUDBYg0Hv30Yd8fn4ZGwQLhtMezIU7iFazJU/c9Kxuwm7H4aniaw81i0
vYQK5IIalLkC5R4qfXqITbN7L4vdOJGX/USOe/RAiUyXuOZtKehq6Dz415LrsAtP82tETVkpy5zo
kHzHLomMljGWF00inslXnPLRjn053Ukx0gUbEaMu1s53g+LDzPVdtIeRpIuMPlYeaEN5PNBWDCpc
uaMm8UrSPGAQQFMw1CtFfF7FV//+3fmlQASQVmOWq1AowOcapDj6GZIOFEooAstBXyv/yU1RU/Hr
DjuNU/7AxfLfv8pMCt8LFtSD1Wg/hH+xUeB15z5/RoqpGfIal4MzutJryk/8S8Ci4PoVf++4VfTR
qiHpmmsZNRnelthZLeE3h81svCuT9+oWjBfyAqWvM0yvi3Z6no8sOXgzzN53/I29PBvidTcGTWdr
p+fpYPY+8iO0/nD9T8npD5K7M8EtATeYZQu3Tuaihn6qQlEjkm8+5i27aFeQqmoDwu4pLDjQf7TU
Q+4akBcUCPsB8kI0gjgOzlHUwmVqjo9tw8gAa4hNNyp7/buUqINkmrjj+AmvBGzrYedbNcIGBYnD
JK2ZKmDncr6Dk/uDE1xKxOhoHaYqn6WANeMTSyr3vf8hH1ESnli5xIkljzllVTRY9N12J0eDcKLq
v+Ug4J6AnkXJCKT9JX2gor0uS8J19h98qWP6VFRtm2r2nrGiprP6gZOgkT/eF2jxTqGMsR7tTrXi
KE5C2sZv9NuN/S+dAd07Y3qDGbjbRyFFSk4BfZymHCE601CKjdiDokQ13bQ/HUIKWMhJ48cdbLjA
eJY80W/UpX3sl+C3SsFn/6GgYr61rjCCPlRjSnLLML+HxfrCJ60Q/c+1QZndh5mxYrXPn0Xwcziv
OcqoZSh7Dn3ilcxd7c6fEzEmJfnttz/OOUJ9foWNtO8lvSXlFDYlxNw15XLE/3DGFm5TR+PWEPUS
JITVvS9tRntWMkB26O2LDD4lexgAltkE5ppSGC+8/CFQ8ksmNR4Fg92XQMV/lkT4k6Q3xD8s0wt9
ctMhCHHY+ov7Q3vhhIlPB5wM1FWN+dr+IJq21ilSvSZpgLn6mkIUlEsQsI34Bs2dgzDVemj9I1qq
4G483RMvI8cBqkkTDi5W67KbfpuQhEHUuIaX3AIjHCR6/OMf7keTFJNlLmqLVVgy4lmGbe085xML
YylTqEZfJ12Gk0SSr/uE9IFKipYMo8PxDHt51ro3p50TMaGAOTAiQ5iMMEnihAgLLLYpe4ntAKQL
V4z0FcFOGI2a8NBsJiF2fzdWSLeAzZktETMo0wYhESFflD7lIBik9fI0g3vDq7Ul++HO0kw1hsbI
vEHhFPz5UtFz8lz/NQDMI3y1sYu7SHhmFQXmiQcBaggkh+xSINuAewmaOEtJS45/rFtHFvf8xAKa
HUAwpxA//+fx4ExaLQf4pOns+rlhKY43QfKdUUU/zgBo/moIyuDToSYan+jHQ7UG1s/qzb6gZnej
jy+WMnuzMPSo2cB3Pecx0j+ODDgFusYbBhuFG9d8ZS0g6xiaw4vgmpt5M1WYA2hkKG2b5wMbozGP
EWtufdM3FmeLGj2gAtEU6nDAwPrOIogJC79eAmrLcbvxh5HUI8CkS4JyaHBIHMza5lBlFujC7NGy
ywTI+7be1vE6H8KigGCn4U3qSSsZ1wm+WM3GSfWEZRXA02/6gucBkhx/eYtgXRgn1L3Ef7FR0ge2
QCpwJvAu8J2REvADvohBuM9FeA6kbjIifiQvX+Zj8Y95SzAN1H+L0eKG5qAwaraPb2hTsEVrtqyI
OO7beqTBuvxiyMH22Rxtn5r4u2h4THKPmHMdaqIpu8O0jcuh1heaDezEoMzg3Msf49vanAE+yoGV
HVh/hMSgwSe06Iyd9GR0aPgv6Cr+QXtPqBerxTk98QUIsyU1C8un9Qgn21x/GWgH+is4oAsRwtnD
7rJnXr3x7g1HfYGvDxQ2QPagCmpc8zCyBOgZ8ky+BtFoJEdJ0//vKJFw88eDhDaHhi0nsIZsJkCL
h/G9mkCFUNEEk14bmoorhygOW2t7NvBXTIl3TlsLqovZYx4k03joldi9X6FIc3Wbe1omCwXKcutj
w0xTwxYIfa4u+CGaEkUT1uN4k2AU9ce8hLGQeBN+rEUaohIA+AEee1iHDJbiBWh1NAH1jEDulDIs
5Pcfju6h0oU2WV9O3I6aAZD+4MiTln3zfuyaaC4bFhpf7UV/SeNDZyEJ3PLCW8iVA2mOrR3YSkPF
OLGhGhg33OeuZPDBCtQOIFjOQThG/Ez8NMqBicKJGsmnYwAZZE3KmhYnFdSL7g2WBihyRxYp2eQ4
BAVDHP0/CV4TJppb49xDpyRMC1VtzPM2+IRykyRkHfIQm2+h/AJyxtDmj/aF76SwK7d/bkksrYhE
LgKWCia1Dn5AYVL9WaBqinkdGePpEELMFOZt47Y4vZWwd6KTQElO1suuXnqBAPrJQIX5HbJv8rzO
gNig4ei+oaRgB45RKz8iKdhMWenwhKPe8mQC85tLrlqo0Szc2NGObOwh/Pqln/AEsp4BhMQf+nNe
uwXRwGlLJgIv4YG1msXcwqc3VSOJzKya/RNX3MRpjWKBRxWfOA2OJZsMU1DAudeSj2JjZygZtGJg
8j8gsJ+hGGsxndKHGJjNebyS/KvDP+NlDgjx04uoT/4LbL7+DBcYE/Q64Wr6sSm6Rx84LNQNXv2h
0aBgOncaPMLiUB0+SbGXcGjEg8zsW6eLjrFDQVhp9qWhpW3kYof3Cmntr2Lw4d8PYL5jC5qy+Ev8
lQ44dBIPvHvItPkzYQ4soKi28XnxMNgWoyAJUNVfNjmLeghdKVqcbW9R8NZCpzz0YEqD4/x7YWi2
dWrTFJkAr19pDvTOuHurp7MZNvpm+rZHWCQqOzLgP5TQ7xRbgjdqAbevbTBoNTEA9U5AmgpcaHb8
seSjqiBLh20LekChirkvn2YPMRZwvisEEB8KMhdit1UrPu78T/Jb6BgEricyzCRel2hgfeHFYUuT
3I3jvzKtsNsWgT/N4nQoQJwfRrkYynpBLcHY0xyTGiZRUVAJNMbYymGY9OLKf/mX9cT+mU3aGIO4
jZVEEKeRPG0+RNvQ7XWc5xtGS8Ib6RU8vjoH8yECWX7m+/g1h5TuLgVe/XcSxcLlxRG5+SK4tcVa
fEugHGRBeBo4PspH7o4a/5erJapJz1B8yYP+pqJgN85UNW6YL6fygAog4VrMjcsfFzkKK44gLliE
OwIn4f0MoRFBZOnwnVxZVB7Oi1awJT4Ldrj980uCKu2K3npil1oMC4U1FbI9nF9aSee8Tmq9Ylkz
MQdw4S6wj4DleNMZgqiLQwQvL6N1a2Tr0JBRFr21F8AmEKQH+IpXxdmge9OHIaPZiDRrqhVIMpQQ
DEWM13GU9j2gtGnjnGIJdxnFWIoPGi+HMSARVQ+EymwcyYQRvTuZgk+JnooTfNZf5pauCtNS4aPZ
2SPAHkYavjfdH7sMLDWfPpAc/BpF2wpp9osAr2xEbiaDdWv8ddO7fcGoQFtzv8UwgIitBRPlHEKn
WucEdBuNtsxGYvIQQCmPbXkK+mFtQYhMvuZSu3qf+Knvc4eKT/jOwxTLZHyKcFrQgF3EcnkPaguH
/Qppg3A+/LLamawvJehEd3sPjvrhbzFLGPKyDCbGw6R5VslPpBPK3X5fL1vstV9OGTyDk8lNw+Pr
B0jx/Ldzs+rNePfV/MsUXji/5Wh9sd4PrY7L+Lurav21RLMlaIDgyDGuCYue1WfYaaCB00FiDJCU
NtMs6M6Dtun/vkFyadyMp0UfRIYRdVLLXVay68uymvZmcLY9UYBUAADc+goMTlstZKUfqCBI9/2V
RILy8EQ1yMcGdwUxBv0/fSsfpPmxIBsb4E91rdfL98W8jU2SzmZ3c3FUof1Wiz3cx0iYvC+3Z6zl
amGiKDy9Ln9i5Yf2pKcdHtwwrbkgac2Bs49gm+KKiB2MGfUQNGUkD/jEs+/mrmM3ILE+QJzNB1Fi
7K78f6r9j4abIiowHib2NTjBMzsTMM+mdoWTJCrfi3GbXayIxaMXfmMVQBMePLiYsNZobTB5S9XF
pkePJtEY/gM/BuMn7BE6pG1D9ypsREvawiMY9Orl5AbMiOCRYmNhRagwAav10x9CdyCL518Z8BrW
Ei/JGMYEsULY/XMaD5NIDYfmcAN2bf09ZndbNbtwRHs14a9DkWJEfxIUkZ0MRtDjuo1EozjC6moS
IogcfkwAKcatPtQniiIYytkg/0Qb2xhSGmy710MT5iT/t96rJ22PWMOLJH3knuzO+3IyITfplcE2
E5sQDthrKm0rR5CBwdB0niYJmZDHAB8mfE8u5iLeKsbZFe8SW3kGFNk8Q0e4uDERPsfKBLYBePxR
N4C1mNPgQdH/FtFPP04cgAuLn/EXM74PZYpb+vPvlA6M18kGguqsh+dWx4DsMeZl+hKpg5EFaNFU
GLK1NH6qxs0NhYNJWfSDOOVxHH8zzvu/pk5FtTI0TjjmDS1uzSpSUNo20wtX1NdYjLnja+gW7PLQ
9gCq3gh8kJnfxh7pVgmTkOKjytfebu6NaVKoYfCw0KbU1LcF1RrMEXavCYGHfuJwh3iDuGJyp2cH
XTsxS8hI6mqT9EguimPfuGEtqrNw5CxQoX/8pV1/ysvo5fFOMpF8xAO9sgoEt/S+pvV1gHr95/FD
pBebGYlhhfQEJjMIhqi5l8quMEdhDaVDclcDUxrZpbPghrtqQ4QEO8zqDfoqffBXYcTXhmM6xZP1
70YH5tFulhAasWNCiLTiBjgZC3S5LJfpDj78t0dMeccyCNoRRtdQF28uz5oPDP6ZsWIHahC/5OVm
lyo2TSEfK822ifFLk0q7HKmYot3/GtpDLEfq4JSNWm1GWAdUHu0eKvrHZqNeXXX8XIAYRx6baQ+3
Xqvj3bvqpU40tXWmBUUaBHUMpFskLMKzJ0WzYKv7MOqFyMRTGczE5vrLQFsx8OLLpT11qK8Q21bA
yHN2zLxvu4s1Q33St8BCrKF1dhp/YIpXIXcZDvSCxhYEq7T6iBoHcONf7jVB6uQuFCLXWSnCstVK
B0ecNBdtB/3ezTuIhytbDXav3/nDOpkc6NmQZwfLS1PNPzYk0EfntS7pg/nb+TrtX+mQByCkQjhm
65RStEe8X7vOYRrmTb5jrvjOxNiGEsAdglarXIMzTjzh4qIFr4UZgdPadx3vavPC5Q6LjQ914MD2
gasQPEAJd3jOzJixdrilc/Z4KlMYei9jZz0Rnm9uBCPgJoivGCgo/XABVPzcSYfCVdMDOmE0E8I7
j9Wlc9tQ8SfI2j98d4i5fywHaEoeXrYUN+KatZADlNyMTSVhXZIyS5IHQp24xbhlswvqZ+hfMfe+
G2nIXGhfUd+qZLo1Ovorgscx7uN6zSR9SUWidbSHCoLkgsi7B3YcH1hbT2bgSnhq05sTR5ao2gH2
ESwhiL5fjsV7D1kOngd/+440Bs8aTZDrMIk/WSuCDOPKgE52fjh39G1frQ8N4I+RLpGR+NK9oLPl
3zqEE4pLT3652kXrdDQh2Wf6+LsFMgbULZcQaMcfC5QfFEd6KOhLlc6NRvkbHr6znLcxuOtz3geM
3RjH0HU5+VgfhKMASR+EqonolfU2K5l2dJY6jK3YbEAVwOySK4w9CkGX47iFf4l5cgxo/NvR5mBV
zEL0M0W2MwN55IcRlqQXm74PuGzI0Vn3o9tKhGrsL/R5PA4465noZiqIW0XGlG3d6XYCIDmMvbgN
1nDgW3Z6MtRbIFzcKOFa5EI71rQaK4eSbIvVz1bRpRn5FNxEY42TV85w/YKCoSR3emUJwyckWNp3
JyW8iSIR4m52CMFhncctGnVyQxpDIaoBofVO5rr/GoWOgdAXg/9TTPMPiR1gKQ9ZE/DXGejIbTA6
qxb/3Py6VIYyU8MSyRr+zBfjrimBOFRNTyODfvc2Gp5h9jBWooyjfprKCscAxQWa2Y/99KihFi6K
GGqwvKdTmaDWE53uG4HI1bwBvb+1canNOwvtnocYjnduls8xCNOuNXXuZeQdZ6OzVOu6uVz1CaUZ
/9i1au6oLkcRtrHiiIe5QSwwBUCyxnN8mFZ82LBpx1SKT/D8O3mAKTNmcQveZ6sdOR5bxl2KDekC
AGTmNaY8qskGPjx2W3wVPpDntJ++DRg7ecRS4oXt75fXhTuIQykdBsnPllhPo3rhiZ7Npy4Dcqwv
+DBQtcnf4KPhQ2WMz5HrkwGsXc0aYhqXAI+mtgv9Gu5IibBHEa76DMwzAHCRYILOutW7NdEhgAG4
eeGJ+jaw4jCfAX8C6BSH/55NFaWhp9PvL5vdAPcghQ5Ap8/hEwKLpjsIb+YlI2XTLY8gHDB/AG3Q
SvOcSAFNvohm56qWZ9gu8VgIWYaawgnYUfLjJ121aIpVq/Tw4J71nau961vwQDad1RCyKzlfXiWB
cv4ou9fth5FN0MaA7CjB5WLA/3qDIHzxayr9Eux6hPIGy+J8cw3z+Ib+AAgUMAQFJjav4Jho4+op
hUZhwZ0n19yAncHGPUJduOB7Ul6ZuMPhHNmxdvJ24l0D8YBCDYBKJqLwmxoJJQy3pFPvQNyHLigU
VyLd2XWXbzFpNVVrciSGsd1CWICkwO562mId+8JrqqVxZD02Io2H1/drEdCB5amOgNPrUhZ3jHq9
FygExi0s7XQSkz2gNv26wcJNb6aM6qKXnvPlyBFJcaiHrIj9iIY2ntmA9B5RSxnoCEsGiKXmvPk2
Y1CEDwHkzCk6IJm4aobQXX8E0OBjAtOQHpoYosP0ZE0rxMWNscjOyJzJJiYCbhTezfoI13kGJUr/
Yf9yeGGtq4mvP/kYMi8CN0rcXoWGP6QEwZ78OfT/uAvpDwBjOnuIOW+DgQVT309WcZHDFz85+GQJ
7jwQ9KzZQIYm+2SputcBoD9JP9zv6hQ6FPEJkv5KZQNa1qCv3zZsVpdShAuvk+t8G64BbP+wVmJH
2+7gKIErSzgMMsfpir176ufNC+XxsuKrCP7xptUYdlklPdkpgxjxcdzIF8nEie0AmbI3wyBLN0Ba
XIhOSBqgWNA8VVY3vRmVKzsd5U4UBBBOd4oFLK8S2JgJIUWb/CG2W50dJXukTxu+iEG/uWQvwuf9
tsXdU3gTHuiBMRQJyhk7sCfcUFw2OIIEFohuiwaNp01u0w2OIncgSl+qK8veaMSVaQz9bnrNcMyy
0YyPtb81H9VDg/n1oOW7pSfvFJdBR21YdGs8//WjmKy4xgB3qOvSHCN4m6iZgNsF7BospCOe9Gsh
N9vRpOsnr0dPRm4up5ytIjTVi/EElC1SNRxEbNrNvlMZL/rI1UQHp+FnPoUgG1msRvcl3+Fmk1Y8
GulY7IC9MgZm9N6bH5VW1B1AC1lGDS/eJdkpTXwojW5NHKewX2K9+8ePmYcHDgIdYYB8jWEYmikm
BxalNzx7qgXvxLt6nYsVFOMD+2iVzwO2wPRNlU/pAuLeHzUsZv9fpNRsTlVH6wvSwCmDZQ2xrDKe
gZpMov9IuqvlxNIoCsBPRBUutxwsEILrDRWCu9vTz3d6qkZ60j2BHH7Ze+0l6/FjcKxe6yvL058r
L4EQW0kEkeJ7FCka9JQtUA4QQs1VsdfiGO3dj3BU/JyL9uQ1oBAdeoRq+T38u3Asx1ROOT4L4y2w
1sWQdTq6SUvp4nmQsR3Dg9FvrTpszTY1v4oNsL5ijF8kkK/bh29OD+ZeUMZKCKwlgwxUPFMBoZWs
w1Rg499rBKTB0O5gzts41iHXLuerxeL6KPGkoZejfhscSp52ThBM1H459U7Uof1VroT3tiodpsdg
+imtF/9WQM3rX61y+jT3EbcsuH9hO/YEH8AYXpWq1/GmcCj0r7W1ljyEB40vxQxw37IdPDhjzEH6
lD84TgtTFIaqyrlw1v3WhfsxP3NF7QJORVRwtGetlVMjeBZZRx74/Dl5Ve5LWpl1LHAfJvKREvge
D/1OY7CvQ03umgS7QBVPVBEoemVO+Rx3DQmjn+mUL+W3CsbZPDGv2ZXGb3TPUDB2Ld8c8mUPPa+y
RStjKDOnWtW0h5dWKj9ms2S3oNskq/1TWI6KfCEB5jlSBRFyk2N6lY9V9vPM9NhbpoN9mUrgUoqq
6rbVxPQq3JW88NiIoqauQLbWxZfEmW5o+hBOZ2B1yI4nHKpLafd9U6CE5+KxkyuE3jY50quUY31d
uzRS6jZ1UDIfxYwpTF0sSe1gyc9GI6+enCgbx6thPKhdzmZ5MWOtJ/4bPNTEjvtHfhzLR35K/Yc2
Cq3cA4qWw/bqicIfCvE7h7+IadSmbrrzlfV5N9bjiMbKHEttWQDEJH3bsLC5F6PFSXkoESxk0b/F
ZSmfEHVxVGphZzLk0OqLTg9nniyBWEEB1vFRVfiKyeLEVYjCa5W20RoaA4aIoyaWP0AF1SOpECQ5
5BvySS4GQ65Hbt9kYih5qodZvC4wDxjpk7gT6Rx6F+jmFH/z3/xh8CnMJj9vhX9zQvSEKPrWyTli
QdC1+zSr0f2GDGzKUWOgcEKegRk5tkup731114n8hAuaFKvCRmyprvlaFnohktV5VjZe7hnOqjNf
Zlg9mG9XSkbgjiao2hsW+uY+rx5vkvzF5zt7+Ni3jWxbEebcSpoRutV8SE8JCeHIyv5U4UIddA4U
qIfw333pPGZit/l7+pRII53hXFSVqj6bqcp9jq70qvLcyXQxGQoLYKt2Sx+SYsV2KzB9zkzyNatc
cczOT4mFK+ldnUJfiU+CLS06fdjrJ3SmUGHZTCs8t3fbd9EgFkjd8ieFZDzgYmjPb1/BeDZp3yeF
m+YdhbaYst5iDPCdeK7H6XEKW3OSMUpI0mG9sFqKB5oV5znE39v58ubMq9UDDyMFnX6ikmE5n2L2
tGYwfazyaEwNIlwr6sl4KTFITcNDr7JpJPh9JEpqzua55tpufrCuWm74Y2c5tFtMCEoxNA4autqq
DGXReqVzhd3jK9PcK5B8BtfydG0xHQoxhPkD2uf+n6tDDxUXqurMFNZVYCCc5G5LyQpqECbbzIhs
D2u6RI3NeWddxXzb93AQwqvaiOTYXlY8wILJPLi8Ct8Nk6DGCyvTz9e2ZI7FEBmI+tTCZb8LKXXH
M/8z6Nte7pBS0vPfFW4DHrxuT9ifSyGQv+eBCuBQMKFTrPLHnvvcWw3vX+upkHM2YCayhUsAB97m
uIKqGhTuxXX1n1NF2MB8QAFnjZJzdlnd131luSmPH056pTTCrFHuT6q9cskwDW6gBGpXoqEH78ak
lnjpGdyypVvl3UzP7mhEhfDnFiUHp55Quo6yCcqcfW/dozA0kauk2goNM2RGUeFbOjGD+WTzl86m
4coU1Md5/KUkYC2U5+wZde2YMRXgHz/nYGxTlB/DZzFeZHmoKXk528/5fflU2w3UhNWj+v319Z5n
OHFUH5xgXUzmiKGceb046Bi1dvN4OKOuX2h7n+fwsX7ltFGXQ9gVxqbH+r4H2tbCN7ZjL/+GkX3K
2X7K9JnNSCwezhirjuh738ij8pjDuHz2D0ImJUA5PVqV0LTy0Z9bYazAYN20DjLw92Vr40y0plEQ
bKoEONoHTDOkF9qX/SNrZLCsJ0cqkeL955wO7af2wkU2/sXepEByUeCMcWc3qtgOyZn588cV7hM2
++dXIdbe3AbEWVLenNNN1chXuuupAHnEhom+TAIPEoQVy9bVbg3rwesRRKayWtH8DbaGqbVY92Zo
GgYvhk06ZBGRM9Jeu3KOxXjbufT1asRdASa/fyqpqCkoMZs0Obo6soiNS4PNlNoqac2u6u+2Esed
Xd04tSblR2dTyppKnGp7l8n6h10dtNI1BD5C0cizDfI6k3aIlH145rhJeFQpx0s3d1/1wyziQft7
41/2LMYKpxJ0WQWUlsoVvip0BMPST1+OtF14nurqE94q5znrqObG9GNxTOcfeJ8Y2W6iT3A2lmWZ
yKu3JaozRP6S1evvuf0uHlGsJ/y09upD8pt732g8SSPHOMhV+AmiizDwjRpmW8mJHXzVlmxYTIlb
rw4zVTWLldXZF6O/YXm7NFj4uo6yhT2S9CDWjaSK97HtEIqyd7OEMZi+6oAUXmZps9k0dqR458KV
GONVjBunG1gDcZKlSO/yDvaH4OgMj4aUWyzCd2N1/Xme8ke9N68FB+4zeG+4zHwdOYFLn/MBrkqJ
ZPkjAhshR4iGtMvX8KgkTJbPt8JmW08ci9l4gK2VaiVWASLddpJPmmrq6i2zQgaZfiUvMEjL/7We
y88Sz8CHQDUPJlPk372LBelXdQt4q57L+3q68Go/SEY1V0X0zbsLea+SQfNJlQX8ycR7JxvLSHDk
iSXIMWS4svjI778g7iz0aRx3rbWe/2mgR+WGkFs6ybehyjXwfNdWD4Mmr9j54eLxb0IzojQVyJFp
nsoXQ7RJ101vkrNh7BcyXgkTBafmdz8y0r4iKp3qK5xErFgK4swIxEuyXy/d2b698+smOx4MJAAw
2juFKtZjNVU86NH3+cQ40Qql5Gv2itkKh/RUwAaXxjElqI/N2FdqkSiebTSAaHfZjS3IPlKtpcEI
2+FrSSTXxHGAo8T5TL1K2LiqEE1WXv1HcfkVziQzXzib8bAqiFa2wzTdachF2knAUcCY+ZtxAhsS
wInQpsocsJASQn0hjTTgyCNvgoewhQjZDTTksFE9fwx3rlgmjPObWxYzbGo46jRR1dCJBEv5RAEs
53rcbX6bZ0sxoc92FpDGdA8R9nAteVyh/zt61s+7dC3l6u/huumLHwLkPjutojfBzwfVtJBS3+eK
yNHVbGP3k228FpnP1zP+jUO6+lResG0m46DUcvIrOYpTrAyySUMNzuoFy7Sy5D7wp2G0O7ZBqn6x
wEtSqloRh+h5eBg8sPbkBk2XBhmzRyteCik19i9ddbRwNgKTED/zpvky8l8462R/LOb79nt5K/or
n6CBlT/5zj9AF/9o3keyxljohRjNVO7n+nlXeiaC17GZuMtXCZaZyvrT/HB9IlzIZEpH/KrGC8Gq
kS1sGrfKfXQYoHrW9KW7ePDcsjGeFA7TZU8XkXYnHo3RHJ2zdCGCqLwqRdl9TjW+GHJ8fM6Y/sUb
7d06FyQKcyfT17t5LW0W91cpkii/R0+k3YErfTm/6AgfSgUXFJGojllsay/dXWmJJlW2IDD9ddFz
o4rgkfQVlhJ+nt5xvlOToYlwcTulq8sk+65COhLediouoN+5jHTdnixuKv2hW5myPuJNbRoqgVcN
gFYLGzIlhFnoyOWfapv77qbu9dwmOCABIEl8CvDQ47t6ypUSU8/AFLSTbSKtREcHMHMn9Sn4ev2A
pTw/AjHePd+vlKVVChLtSPFjBvKGbLy+MtNYNp/6NhR7f4qr2b9x23Ut5U3BoEKaFJZzb//lmj6/
8ud/CMC1HOuyhhO5+5vhost7yBWhN395JIfOp2JFFuONFAERmmeJk4HMgiuO0yLXS/lBHAMH7kep
HkusEjfzr659SYXymC0rCadCFbH1nqLOeOxKy/a7L6GX8+QJiSRZT32teqplNTwjFulCqtqfK6Dy
BJ0GRWXrq6/3giWgm9OtVk+wcUUbGoPHtcVhJOJTPYwaaEiN0xfyJK2W3fek9RRjHHZU7FL4XjHX
Kh+nd6MYJifMPpYKOwPasMeDtY5yDkwE4QDHBp3yVifMHTyn+BNq3M6rhEFCFJTx708p1bnAdc3w
6zM1dhrgVoz/HAKBvA7VXhIeFrazP7lZ9CdEiFj3K1KgOvN3z8r/NXx01fESbrvK1S/QiB/ErV2J
5DZafSNYQ5S7IIHQ0qkcRojCRoun0lVO+bY8Pwap72v5Qxm2LoeKs2z3VlvCYRxc7uxqrGIVCDQ8
EzGuiyxFhPdGF2YdyX937nvxzFol236ymi6nx9IfIFjLubOBk8OpeGYj4Ejl25fCMpU8mywdDUQM
Tl20pSycs8l3trXnUFCLN9MpIPGndtIBzoCgtJ0Y6mavvQ/h+aRwGahXwCXQGR2eMc3PlWY4Vnr3
wxLkuA7COh2KcKSyA3ki8tRRi4Ljj6TtxHdczzvQVz3XwZtFgHv0XkWpi/1pLEqhJSf/ydKmcamd
FM617CjexF4lscOJWaTz7ekLq7c7voxOoyuVSvlVYlsCvnyLDeZiNynfuh7z99lkIv3OO4LQ9gPk
3mc1fCb3n0Qpjll2Kbz0v52sMfyhJKwbOXr+lk+GAN3UfhibfCFugyQqT6xCwXmG/7T3MilLjxZi
XSHXDQeziHt0rlhLBjHbyrFKNPm9/J3UffOkqmuvoTBn/2eLKu48whPWQJbcrzP5XaaqH9SnRzGp
s2TAfq3oy0R1er3nFCYbDvVf+Ti5YzJMPTKhQ7ZMjU4hsHAYxssq3MS1GAEboXyeRqbemyERLG8t
HQ5a4ZaFRK52+RLWtTCGzMSkqkfhqkhJwxQ6EuIkQzubnaI6l8+JHI2wMxcYwQJaEr1872BipLMp
8ELU6h7Kj/YpGsRr+sZN+eO4IRGJSMJTwGzQPmVBlndhfrSJdm4eK0IJpURiSbzLADQEMuiLKiZE
O5byup61uz+jQlONZfJLVL1Qpel5RRXJuvscNjZAIUTfxC9/ZpFKVA9dvbhu45gId5spKxkLbNbM
WlRfBgMgkHsm/wk1D4i3haV5N4QwEB9EyRetvv5MoKuRDrg/tyyEYBoCBeGORbJtr3n0mgS4NZbw
sdelgOY5WWB8ZozGJ+XEd3S+Uf5+n4wSo8XnTzRkdZkqfhzKOrScsVcq1NwuJcpV03WBpWDWpO4h
M5j0YW7yzVcwD+c2ieQi+pv9TeaC5Cd489Px/JUrdCKgaHx5kgoetdgoepwRA94wKvTYmoz2rc21
NUmMTlxgo+NJvJpLzTLeqB1Nw7djN+cb6H8Yf3n/N79z+dpcChbf0ddlc+fyK5UZz+JY3lrMxfI5
prMmN79Xaut0PS1zdy2SAhihgc8VbpsCREkzv2ND0zuPHuLbPmH4bUKpZkgIJAmTAFnuTlMNP3fi
z5PVELS5I39Bt+Pt5+LQnPSvP9iMd9PZc0Aj5fWXArEmgD7Y+Cg+1TX1jEXpLvahWtO7jI59kgCl
x9Af3vKf1ApN/X4cYWYWQy74O0u7wHXjg0Tw9g7VV1k4OkXcJW8sZd9aw2aukANU5fSYMuM2imH1
NeEtBscJbZFJ3tDJOjkE597916x+vUg5aLvvZChju1wD9LLjfInwss7zPvNo3XZvCic0n1lMOzF9
to6LCDnmEBSxVoHYpXXfNr64+4+x4ITwFxB5UEBkThuh9cyG3Zf2c3fPR6YJr17et9/7AqPAWeLv
85cY3BoCzZzS4+uvguk89kAoWX/xFL5ZzErkYydg0BEZooizfGtqyzM1t4toSs/63IqOcp/8Ybpp
eDyRzr2+6Wy6m45Gj/LKT2ba1gR2os3dBtyPf29sG8x7cZSc9GqXTO3evg3O+Lu9eO/VDY034r1n
HVy+bvn/btNc2w+bnK9mem7W172wnwy9qe/KNappeh3ielP35otz4qm56z66nwFG3CHVuHSSPa+V
mIZAjDld3TF1mV5HyHUNrgrA4P69tRLFFPJZbtPYYN3mA/H96KSmXuLaS/Zzw8M+vOzCQa61TBLa
j49joV9APzd913dioVRCBo/49+ufU2M1+P89gdCgIJ7Afn5xzkAqp/dI/j26RvJPc0DlHqQcgqLK
CIco0Jskj5LPtxSFOwjav04zfSycrxtjsjfLMjftR8Q4pkfP8QsSG/194NIA1ic+ffwe+QhFD2zu
DejQp+R9SEHjSCYkpa1o6NkO9xKH/Kcb/73NnjIN0v1LM8nuB+LTvw0yvbSz2pjOHWVAZPOaSxKH
tXWxuV6yG+0k6a4Jy07nIPu30W6ECiGXe+KS108tu2uNlXKfd5FgkTpBXGFdVwmEvpx/6i7jiI+k
KoZfbEP9E/6A9ZYIme0JJ9o/+CTOCqvrQ9n83TpxvgDz/fj4ykuReYbljo2Tgv0AbKbH8S2bT7jd
UXwAsMkQTzdOP84jAOm5r1qi17mEiPc42kv/bpe67ULyV0YSNuWymDfji0BCPBixEiRTeDuPeN4V
71xjmpg0/QnlhLX9OvBXzP9r3mzUiy2n4TJrPBQvSJ7gxWXB3bomVKcpMkpe7J55tAzzia3mV3P7
DA6vUhzL3mV4FWwCDz+3VO1kTEsdXj5Op5XJR/p2C3AkHMCjcH5CEWvCWbTIGbkNfFUoz/zRSH0/
56lb+EDW+mSuu3Ms9KjvMN0NVs6ck3rqNnWGrPrP4bO5m67n+BCT7lt4ca2rNqqcMcbzqemnu4kJ
4Xrpbef3ZRAZ2ALv3ksQ8+/bXVJcVuQNdtYW5nSndW+uoT0QFA/22buEOO9+7KSAqJIjqgH0XfZi
egTxteC9w3dvwhjEuo33o3CHbW87B21uhVLfx7FHgOke/oY+Kxw4xirv381MXE6L/L12H38GgJ4F
a63S+vcIgWvmwvVv768BPOiGTiqb5nc56G+CjPm1LxmJcYokVTi1wqiTWez3A1IKeX7kYLz0x4YE
qgm+Xg7qXw5SBNzx7yenFxkD7DBPZneR7+sCFNXeDC9MERHk5vGe0/LecmcqdGYejFNZmZlexF1n
KFvSuJHXnM5/SfJh3DM9/S6ARFlvt8a959mfgANOKQWCytPM7Znfg9f8wn2AMX0v+s+LTsV/fsLP
/T06Dy+p/GZx0Mx23rPIONnxsfo2l/Bz9Y2izXePy1P//pM5/luuq4D19NE1Rwe8cHO7FM/iz6SI
enw0Pb7SZmZdKBx/rr+hu+i7u+fdgndL5bEKEjSKnRir0X6GXcSQqO+xoAY8u+Ahd6FNstLqMlcr
+euVCtzDj12gpLskAjdinAjV8aZ0wotcmK6tcqEAcefCxDqiqzBqM0o03v53w6cyRfOeczb/JFLu
bkdLQgrA8ydUdm/WgVcnQIxT4o0nwzUvHWOk2XGSv1JF6ajBXrPML5roZZwdmI2lf5TeWYJCpOhd
cFSoUb9JyyartBe5IcnD/Iu4KgNFgoItxcHv3++tHoE1s6ykq9tf5cnxWVAkrDCO3272IMcZ2djv
677Pk+Rf4NvvwsPHho92VMCzL8XDLRxhXXJKtGtat3kcjTSaT3FDwTugV5gniAgHXtZpkSUaILFf
FWDVEdNd8QaYuLPPPjjNsn1xKA77R+Ou2koN7B9T+cd0PTarPc43mM7zNYJasG7p8q6q5PEqUcxN
X52JmctzfG9tsLj6FqihrIUyY1ekxcFC2n7yJ3ivNv4cKO/Ugiy41Xz+ucwFIFcFUs6PnKnZO2uz
ibS5CIDiFk5r078w4GfRTSu1a3qte1u5w5cz05lgDuIvtzdO+r+BtBUeN8q9BBZ5EhnATE//cKhY
rfEZjel7Fhsfn+EMBD7xHgGvl/PPv3upa1yxw7K3dhwdoMcTDNK3dpA4YUwgrCcqcKosMLTHq2oY
HL3y6HnNx/k1gSSoZQB+0CLl2DlwePtRLpNwq4YqvOJmdhjdEFC3LL0ABqXhtvJic7qXr0b+A8Hr
58AUzeyv2gG2Zg7z6lzbqRolAN2zVICuKrh6bCGXhQPqmhTW4rqS4qM0aQ0/31HT/1q6/2AznPuL
hVVwdOEfCjeunWYCjgTr0BElLq6cGFL3pe2yemK4r1qJ7wULijoz0AHzurDR4EBsb2UDBbUL0tKJ
ZgpOmrDm3AeZRPBJhN8rTeIEKLdRxipsB+NxcfpDtAv70bCexCJTEy+SP4/RepGZHZ0+syvWkSmu
ckRz+Le1Whn4rQs7lqG+hflFPP/kdYnA99D6FBOp4u0rjk7J0OwDby7eSEsOhVs3qnuJV5li7LLl
rLn4pXLuv5XtfJkSZRvmuKnsIqXHDRt82dy1hVgtst1Ym+wuNrahAdnwysuCDHkfbvAM7x/Xu8P0
Lx4LAyRfwARkEd3RqrCc0PNy4s4skn9L7Ktaqr/M5X1BwEcrQVDPLyGrlOiezGJ+AZ8H+p87r6rm
pHHq3+khxyQ39y49/OgCwfz1EvCl8V3E5ACuDpa401HpjZ0ipPjL0tt89ddJ7O0aDFD5d9ZdAXJl
7zT3643eLCGlQrIUMyTzobzzqRN2VGgcc2Mcsw5WBipqGkN4GBYuLOOMvh/Df6V0D2BBo6pEcIXM
WCScLACszsusTM98Imvymn+zNlwVnoqlT5DhSPNPyvycuNNun/x59Bon7ZXhGmk2/HcGKThS+PRi
FFWvfCb06/el9d96eCTcGsR93K7A0ZuwC8Tmsprko6GXx0sJMxMW0z83U3235NIOxlkesmzaOiND
8fYrmU+rX5h1xAJqPCYeOrJ1Np80FUcSQOdRyBoJIWFCZ1IhNRafQ++r/8GxPLJZPpWzWulJoNHK
dd9ttgFNXdvs0+RPJT473UiYW+dzs9imsPFqbFP+2TcRC9HSaw2i5rGEsI+eMOQ1JcpxxBmw/uD9
OPne/jOEf35vMYlP1Sug+epXm4rAF9mGJird1e+KEwLf9uZRhmKmtW264HJMeTmLvPqeR+qXGmvk
p0/1J7mKoJSfWxnbIFmLVA8ttqWV9PQYxhg/6gxXpl52uMuXWSYVqx1OtQJ9d8mw5SOsSg/UF96z
4beqSK+Sybsm0jUPijsnPhTaT4OnJX3Wib7y2Ly0lug/5J/lVxMlcA1akpjgUu9ncvkLT4+/rOG5
m9Zlg5fsgXxnwTkt8/8nWSclAGCyG2/HC9Hmqn1o30IJpPCLAUxpN0zM+AKap5TTYeWnIyjQxCAE
/t2HCg1BVuKI9EKbQOfKn4/zNx2HMYpapTkZrmw4AS2TQRT3AllYU+qflFfWBs81BherMAE89u+T
jpqJmcYjgTpRMnlxvlldR9c+8Zag97c2PfnPG3YWxr3rMGyZxHibyy81Ek4LAJnydRK4NrKzT7R4
WNgYm19lbypj2hDwbVHf6pM2g1OfspxjzTiUXcH6pW65uYf2dLyj5TrOJygcUCFWGgOI7XnIJsL2
fqP0Td0uWrXGs/mlZWItqJjhTIA4aL9fAj+7dvmDsZSBUwY7FtyIObFAMRYJX/59CNKzp0HlbOOL
yjmtQyzQzW0GzV2N9qb8+TmtgiSoJpXfhxBI/oA0xmStkOvEyAH6ETxKV/C3kstR4Vk8ux+09i77
Eg2cmyvn3Ln+nSkhRpEFP7K3ElBJdOxujLf7DHp4gJgAvuM88J5yzXfibBW9ozed+Dg7fRvWTV/z
rJtVDY9ax91h+sCMGtixr956ZIMzJRsgQ0LZWlxNUQzHD5OOkFqpItuMFyZZNh1n3Al7EjyqaWy0
7hwR8DlMl3e9VNPlAVjjABq8RIKpfTjICkhJfc3Y5U1T3cnvhYibMl8VgQJelyPwpzyKQGpnDkDh
oeWXfBbHxT0aPKwp7/3n02P88s77PJ2F0cHem1AompFaUqpEdYQeNAy4gsrf/v6JPv4wHR0+kZl1
aWc5nAh3FWHb0LVJMwexuVrDrpWWXQBSv6pS6v9cGJzRi1zr0Ndk4T/MnyXHCT/RbClbMjOrnORv
nsaP8r655TBz+/mgEI7FBrtouhk0w0XoM/F7Vje3Ug4lN1Gsnk2G49joXw6aVieYd6mc6BeX+Tvi
X1jZ6PDXY0XOZBT51QQtHVxa5+jMptO93WJBYhrvJed6sMa2F4N9O45bk9ljuhzrGGKtbGfyh6/P
EnHZfCziHXdTvBMp20gf04yaVSH65LDgrHSZuoQ2g9Vi1/84EPTlsHa3oAnI3vyN7/vmqop1lyRt
SPjlrwhB3jvoS68A6vv09qI+gMFLaT24ThFyOGoM1YnnfqEO4tCoq7M3q+JLkc0ggP51ybn38XfS
CccDiBdHki35Iok2GAO1s+PzUHrA03w2ugBmb3A+iyxrFQAe3MADn+UZzWUb5LSpvZicxZ9AaOn4
8QeW7pCetXiSK/11m0x+DULCwPVnCxJU9u0sSbbl3ff40jHuus735ZI6zRytuP151m32az0VRiZW
X8314tHddaMqjN/Pn7Lp0XwCjlRZUnkF1+MzdLO/55/cAFYB43v9uf3OzG1FdzUOzY86DP3MKR/C
cUqd9CVA28JRersSnTowCly8p1GNmVEt1lIguMf9iNswreb1o+vaznzl1TuNqTke4/TA/4a0JPRk
TLHKt9m5Cur0k27m9mlk5AJJjNyR8dpCgFaVmfl01fuA9hyXtVv7U4fPx3pyj1rE1HbDFPnUzsYH
mmpr9eGdE+GDanjxqEdGC2l5HTmI/EMOf4mZa5n9wLe00dD/zKZ6Tq/d9PTTjLZSkl2P7KYMurYE
RKf563fXtsK3s0f7NX/UHRoJJUNrXbv3n63MLNdMdVJDPXL985Vuycab25hRBh7L6tt0dMB6GIVs
lvsCM9Te7WjLpCOiM1bf4qM4EdxbaJDSyD0Bn2gmFdzV+v9un+3gMkzWHS3j3TL4xEs8qfbAsX9O
XIJaHaOhmce6kZrH6ss/qc1hJRjrr9m61ET6DiP1W/HaCZmxhyoSeQITyJGeddgcO9z/6eEVzbPH
CATtenWORNugWg0s16Jakg+YTQDsTLceX+nfZ//5zgOxLWgH4GHsDPPbjietZrpHahUP/wMmEGs8
lIXgfCxvW2xk1bgiL4Y7rnCTPU87E84OvGRmxAnErG16HKSGicqxlxlk/jZSEf4+XN1OSp5E8xYG
8OSGfARhvfUdAhuwToJ2tpZtP6uZ4brvOLTDMNauGCI6A+flqb5r3XrrjrlAK04loMSdfiLBpCWv
DF6eupWXlxIYW6BnH5b1YSeRLK0FWsHcdoG/XtBrfvO1uzkiDyyZTii57lNkMzkHnGkQjx4ondrt
sCi8xGpAFpIw78GHb57CsGMkRdQQdd/PgX3t0MwAvwlA/ew9x+tqopKq6Hdj57Ku0AA8jsGGRzfY
9wynm2e3LEH4seAET/t4bnibgTbb+RSr+9ifftZ/nz/TYGfKNVcK2f6ZvHvQDolPY/CqDm8a18Dl
GJKJt1kVbeFKZUnrqp+M5D+HwBGVRhjsRP/hopAmEI8ke54XCh2fbHtTl9mwDg6/9vJ1HwhBGKd+
J/FCdqDH2PUhKA/9UP/Uu82j39xrv97MNxUryYo9fQ37LoWWju3Q3bZ952vr3HboWEUA5dc5lDxF
xBO5uyfB1aJ6ggERj8JSy5JZT5Ntnjgs48OT1BcDkNGNfw916bpwxTlC97FupV1jY2FqNVn27UdK
hjjnFe0NE5JlPqfd15xrP/fBRgPlEsDbxOjUCjlDz8Hn9w3HBo44rgg0hpw8a5nFpR8fnn5Si1VN
tbFrK19iP8nZbsq+vfJabGeh+KwXmz87LCmu3ffwWqpOKgCEabgEY0W1YMjuXQZbhR/i9182m8/M
tXKvdaAFYdmUO9Pec6OJQkdXhcciYeeYWOL35cKH+loAmD1k1ABv7NXe+O3xdSjMYRjyorRtf6+F
/sodzfn+3Lwpgb0iM+qB7iHrYbZic0skQcmhgYyG7n1GfkDaxNc/r+v/DzKV9nEaLpI5fd6Dee2S
tywi8yvsspLr4lZDpW9ykd5+tmwR+rn+5SeMz1jPhLkL5Vq8Z/EvwVE1r3UDzElLIE3kcI0x1fjh
RNDBkK5M8BK9gdt8+ffsxNmAThMv5VsU3edQifQQMwdXEasMPymYFnB2hlY+UQYCOsQ4nNw9b2as
Xp/od0XRtCZ/YdbXis9qUprLdbiSmH5rH5tpg6ZPoAKIjz6tSG8ySyLyxFq0KGKxI6NXPfWbHr4W
Kk6GI2N2NTXlnVL7+959tMMZY0I+hNhWjyep3KgLiO3KEBEoCaWsL2en/r6rNfXJvNpqbzVxlo35
USjESpW5mmdGjLsWEdqMwO3lRIRCxtu5f33exYoYPxbJqd3nVnDmP1uaCS+/HLwhGyS5iFYU2v+6
lON0IrI+BKcYDNup7gSb6dO5jZyfQDdS2+SUGXosIH5EJna2P42zlTGX8rahEHEAqMXChOf16N29
sHP5Ow4BA8VrN/MsPMqkj1M2jz6W1n22H336yb+HZ6tSuv3qWybD5cz2yP5tHyBSaXGN698yNPS4
9GMLcbwtZdzkWjiFyYbcShvL71V//5URG3AVqBbGeWTt20EGPja7Cgdiu/uDznHp7Wen37Aye4Qw
hIlLZAwDODdXmeA+YxLz/fkNLahFT1EOnbviZHjl97J4dYlatH5vSxtrRX89GVjz2Y+dCWG3tIfD
N2DdRAEEuGXYQq1K579k41lId3LizWP9c8NVo87+Pkyjo/NfhPJJAvn3iQd+9O/5p+v4Nh8easBi
bW5Iy3libB3jl22/L4NPOREY6oQmYJfFo/qovhuPjM7r/XNoXAZw6hxNHhpMFaPq61TLNu6FtBSe
AyeH6B/G1PxzqGwG4n8NEYJly7JZDdJupfqpfKv6hT2uRTwswhragPW72uOzLeziVY1TLwtQIjNe
lmV0lDbTT9ufzoUuoJt+DBoNI3pbZFb1k9HtnbvVp8qpV9JAVLJrLNBISdaroiLyI1u2koXrV7Yh
/KHPpq2BFgeeyFXQHDB3cSLzp0qufqRYCzO/JnVpJN/CAvAdT2WW/0J3SIWqe7YALsF6XLzslVvv
QQbl/nvbPWqYlszsBSGPjxUsXlZaDLXKkUIxYCXIayr9kwxjQ7ErkzhKx99tX1WqaoDvsfO8FzWN
3saY119n2eeKWV92csCPM7NhI+l7Kq9CeSLtMf0jH8jTL9gydIduXAeQ0/ML5rRgh9M022hHh5v2
GysKMvPpLBdYUx5UuW/44NY7hrMC+xDlQreF/mF93NWeM8WJo9JVehaDd2qpzZehCBlRcw3lHu//
Tnr7HGOV1BgRkLPhvvH5Bau4Z5wqwEDkpdfYYe/kjLFQMUeH1Evu1QAvDAt7AzPhH3YaeuZ4aMPt
E0LtY+5qMOI6eebXIUtup8P7N9oCBaS/JEvysIQ4DMTo1cgS6S8y5QkyKy0HcXl84ABgr1zYVZMD
z7tqul43vejsemGvgMfLdMIgQH3L8IGRyj4MXm3i3/RirdDp49SPf7+/nHcNGYUDhVcvV4npNKTl
WEyT8fLH8eNbOXcuAlae39HvZXAd8tmuvvqClmRw7cRDXQmYTqxKcoyPn9I3pLT/Lmu3bqbjJIiO
HXr6UkXveUC911l14fKGE+keRapr2oma19OexnFVdM2m/b70joOIIrXybKV5pftDr9HtX9+k9LnM
gXXJgY7pB/Tw/MrwVZ4g103aGwlYQNwyDycKzYeIviyO21vkXPoHxvepc2VlqBwNoSlqNMrLn8SX
l99Utt+nwQPpO2rzIa0h0kY59e2KfMnGuR95lZXoYIMKQ01TeSKnbhtycMbLQkcGSmuzWNcfJOTp
7rr+am+F2oBW+R3tWpES4XzlzMOQ/X51WZnYkDeuCH7diLe17YqeGCX7oRUdHKr7hpS1/kaxka69
yg8BFnEJZ7Zo8cyK8CEM6Fg5Nt7lZZtNx4yz1NehjpCOjo5aTl2caCzZdMT+VsXrF0KQjMtj+Ha/
0I2/ZOAxCHoOCP8Fv2pmpRNwZSpF5XdgWbXE4srFOvT0YateihMGdVf5OQ1NmHLmAq+/bWnfvX5x
Lf3i3Vw9DzZ1+Xrs2tU1gvBylU6u/ChvZcKl66F4OmXry28pv/OtZWH2zFfu+Vloa7apZ75CJ1R7
ETPj8b0X5WROO/58kdkLYF//HLqZRkyulO4tDOmuOCGiizfRQK5j64b/R7pPMw0P6Dy+zWRD3l7/
03hPw/nz/NCLjl9NEZ5/599lJT6+DAmUr1oRElO91qNojqU8SjBH/ISgiT1iib6sTnXYX25Ibr7n
yYoZpQJP0XjqKgeSl6aAO+CVUs2sDjQ404q6bk+vwBnCt4fe9pYyULAwwSh76aMQ6VhgRb9eAVYP
DZY+IBt2YocXmk6R5d1nvh6ma/ZX17GRbVwWmx/erdcuFW9lMxW0xkQr1v5Uk0Loc+NkczXIVM0M
rkPYL1OH93Q5OuI0Tpr8/hoKvl0qiKmMYoulwrdByOHvaDNeEDIkYQ9KgsilnaO37x7/RMPO1mCg
1Y8KQTk6HPE7qND9OqGfrr9M0LzlBx/ZKfGQscdV6lZkYNrMtlON27f4Qgo0jEMO77ifjVtwFnkn
u6qQ5S3Fu7Kx/do4pJ6cVXpP6yzxc6gZ4tOdiU2riQlalu6llSw9s0YX3b2ULBkwOGS2DdzqYvlZ
YEDECn7fcRaUEl//sXReTapyWRj+RVZJEr2VjIAB842ltooiioKkX/89+8zU1MzFnNRtw95rvfF2
UgjPEjVO7UnbVbuEf+TJG8MlRc9Vb4kZNFAnwnpIsVTwcPsoxFMykcQ1+DWGtjLjFOMcIZHW1kKE
9I+1NgfYD8XLIUp/HkEX89KgkEJyxyS5fUZ5dKArFD26c5+KMdr5gbarhOlyZKiL3oTIdHblM8vx
7SRHDNykeVK24I1CClNNafb/lHbSYCkMokIHG4GGbz6Z5JE4Np+rdCMvRExhTteWcJZoJlG7jMRc
b8UERJIPmySVCTo8emuRplLWp/oERi4eS6wUJtIjzoYfWZXkHuLnfYSUCrjFurSLDXPvbBjdovtC
dtJN3+U8ckTCICSjNTzjKg0oFVxrdP5UePvStUZjohYzqgGpkBv/3cpC0SUBLNO6QBXrHLcdH8Yv
4MXkCUBZ6xOHIKa9dFNu3zSR9N0b3e3A5jdXm2bXassEq51rJw+AVV7b4Yrzgt5JpIjzDyAecO4V
Opv3+IbwH/vNkRseHcSRi6FhIAq06f2UnvihgKFNgQPqVXdid2b6Y/IC8UpODPztDM3e5bPSNvn0
thisbmsyTKEdmSz4F5KLxuu9HLHe0NQxoRuSQfYsKtvpHSAY57Mvl/Q8kMrh9ydt/Jrru8+EC3BW
bwQ2sqAkGKCW/GOdSMDbCYB1C1CGO3hFbdWOTp4TqIqd00agXHs8M9Ts8YFQoR0k88oBe+I2m5Vn
kkDRB6Ltx4q851MBfBidq1g/KQFqJKSRDCiI0LhpUZ3ejgwI8IEnICUGHDGbsFI4kC/kMQF0s2M8
UlNDF4nYn43tlCxguspjfiUP/L0lgnrVY1RFDbcGGOr5fEEJpWJAuW+TmruV9Hc7DRZlSL3Pvo0T
6jHoDiVesz3J4x3RNkHpEzhXkzWGbYb6MlK5jly3tjP0Dn9fVyTVqoFIMNZ2qJwIgOfnDio0xuHI
NPk7KfzfEp6N9+zVjZOX2Q/on5tnXwdI3h+YIzLgBDxovYidpGR1r4A7WLLo6DJYQl7rexCgQzdu
M8lXInCAzmmBq5tVFbZBK5sWe1n7tN9BiRkI2lmxUnCdIAUoyYXehD/BNKUi2hSNJTqMHfYy5+4c
3MIcjkmQC/vxQTZGe6jYjoFoYD9wbx8Wyo5xkf6H/c1GmP7eAMvfKQbE+YAkSTAN4O7FqRAi2epf
jOCTl5HACoiZY0cK7TcQD/bTk30IRaudPwLEquOPC745iHqTmjhgJCBzzk5Y4PiwUuefdXFVwUoo
7QgO/tcbEIjynnC0kKXx7+PA09CjLOJHTV4xe6PK66JP4WUVjdA3Y8gxiQKPosZYpMgRlSxZmJno
7sFzo3E8giZwjhc7AHgftpBw5ofV836iHHlVnVvI8WkTlF4alegGeOz+pSX4yayi65JQr4W+7C/Q
9TIeaHjdHp56pdFjoiM9BTCC6qevAUhd5knGG5Eu8sP4y43vZVYbaRB6Wvz3moM5UcN1oZuHc4Xt
KuaqMNk2C7akfiBdh9veZxZ9F/RUAwaIoOuRyxs8V1kUWiEdINwDd1xO3WdrAU/plCvmmJSYWkgs
3FYLCbUaYXUoTPB9Y6sasJgQD0eM1MGihw7U+ZxlljpPo/TIWo4CtTbm4LkiFXR14HMQYwRAfyzF
zwDTLa6VlOOTfBUHILQ2shNWqOkIeyUhNBBahNiyAuUmA0/8Jagu4QuGGvfAzZ6eOu9+YxSwiIEp
NVHMbMMfm/8Nmex4kBIgGRYjQnSFEeAWYB+/Hl/cNK+jqPcjtwUjxWEvTkID25nLMl4dJQoRXj5T
xT0+LCAOWFzK3Rt1HdFuxAa0qG0Px4lZ+EKRZXWzwwVJz22jLFuHQ8u0SmxZuKPp1cO0vijJcSZG
2UkSrIbrF2PJg9a2XkDFGC8T2dAkBHNe/sFtv7bI7mfgq4S7E8ffjvtz1YHT6843NOjGE9sJv0gH
3YJrWqiFcpKAKdR+uCpGLBmZGjGTJIGYH+oOeFNuGxjHcDcK757k93zyTB3tgrHM/beMcZezQ90J
MoRFfMFLU4CyJ/6Jr/mzKdlwjs8bPX99lktyGal3z5aKTzRNnAYYqvi4sHqsnv8qifjaHiYyJrpa
SgNxCC/ed8viyGwclQSax9II/MbLsewReNrh0SEi0kKUhHNi3eGWRYxHMk2UL3tnpHc0M5PWimSL
P+WLDAtywBr+q5v9+TNo8D/T41yzY0IX9WI67DUMEsWRd+pH0gZ/mHvrqGvW7TZ+zu6L+yFSyHoi
VXaarZk47DKozBJvBQO9+LmRS8XH2u0Yu5Gnw2ihpPHfC3wcWtBHA5dab8wg6uptlPiQ+ML7IUk1
ixuyWWorc7oMby6pGpiX58rp5xBGYn4ZOKd7IgdgazSPwFlDgMbRtTOOgw3KNCA80iBg8Hl7dweL
V5ZRh21Nr8cf+B0OVdLEBgbBVFw++Qo4wZcRFqFd56gid2ew+Efe3OKS6R94oOH7KN7m+sfRS6fy
TN2LhqQX9sWdMoPd8bhJ1yKU+Dce7cDw+VuSsJkqzA7/cEk6Gv4F3EEnBBlpR9WWy7Pvg6gp06Ew
+KB8XipkC6YXnfkstwakp9+c0iXCC/bLwd9FGVJijs6iTBknAh8haV50wUZd0FpsniD6tmKiQuDN
l8gNwbRbsCu8ZsjDJFzesOciDAbHMmtp8KS26H0SlunD4j4VQSFf7gjyyFE46TSnUQl0zdG4+CWb
Lrw8x+WNdNhkolJknhKzjTSCACGWPDBHUNjazU796HBR6TCTtoTjQBUbxClZVOiZSjBEExwQH+5Q
MY43C5tRRvAFKRgmRy79pCmuc9rKo8b7OKTOEpylQxY7XQDh4Y4iHH4rVM31TMiM7GZNOK2bb4Zc
im+bXamDYYA4mNMRamNFLo6/o7AR+6+AzwVRMrcA99MIO4YO6QNV4n10E2ey7EMJFVE//C4z4gzx
TVJi/D7yFrEs+COSrlNXhm3ma0Ae+3Y0ggxLpjS3mLcik/o+/5BacJ+8yHXpLbSFZmFAhQbz+kTR
p1hpJp/LYEbr45hQvnFjvNGXE8scfjcpIZ0bEs6dA1h/cFOMG6fg7PCnQ7DpY1JnvZTdu5m8w/dq
OCseJoBJs3nx7WEGf6GW5O/O9glAPATRiVUN6SkzqyN7bFLKXqF+8rmQUYYhUWaLRoxdGspJd+Vj
pRrPHTIVrCY0M2t/0BV0uRDylS+bvyrYMz5G0hjrmcFIXVOT2fB3DaZq3MJ0+Hg9uZ4ptnyebhci
hxQhLKdzEsIb3QZYBHJvNN9oglWi3wDAmAEHDqMoKuIy4DQRAWByJDt63N8rVNZppOI/sMU/zYJI
HckG5SeTpDHR7+3ve1TN2X4An/3jl5Pzj27Ex5QABbJVQPkIYTI/+4pu7zSSfc021TlN9zvdvrnM
vuRD38UUwPl3lucleWBwosSnYBn3nyanSl2MEz7HEus+NKQjLfQIGUlvgbb6FT9iZCQfuCbU/zFB
QsKq1oCJ4k2EOSbiuQyU4O4+l/q5Pg6dQrx/NytHozDBr0soLK2jMzhpcgQVu4gIGEW62Xgcxzx2
CEHikMwNUm483s4SNJRJlSsuM1NeCzUkww5KeFra3RRwoJv2JgprzzMkDIQ5Jl0UF5GE8LMqOom6
6X0jgEMvm74sasLJjOHGMykLXA/nDXr5IZ8DVkFmqhs5PX1yTX/ExbwofKOwD5PAjNMB4vZAJkJ7
xYAzo6haJczxxnRIAOItegTfMwOAsuQG1VnpgdVIwSTPjx8U3KhGDAZDCPh85VZUqJ5qQde/38YT
g1MFVEiAO3FYO7D1LLyF+IgdR5nc9wluysZXZ4NZPUMuwTCL+bm2B+YFEy4BaZQE0byaxClxBHhd
Is2VKHtPL3hsBrvh8uVCzsnxh/L6n0c/BpwPY4dCU2zzD85fkhk8ea9IERNh38iZSPedI4lmd1ZF
ajwMzHc9OFMocDeKGegufeLd8eNlHqIMfMicS0V0IGF3evcTvOC5VbVjOmBDxGljuH0yatvo8GNF
ZWIUim1XC94+iSDiSadCRmWAev61sB6RsFr9c1YpmJkpQMb3TOL9w2zJj642t/k3/k45ThkP0baN
v6gIb9aEXe+G2L+0uQY5+Ick0MEmcwOvUy5DsHJ7RHIL8exXhA5syYASDAgiz/Z+VLakWlh4hu6W
NtFsLoWiIw+ETgv7pVkSF/2ZY/HrZcf02JyR+NwcSjVNcRkgEYQPJBeA7CD3DkG+5xrAa8jd8FrV
G5lk7B0AiJjnueg8FWw8GR9VCMbHpFqIcrvnHIqf5akAt0Cc+ma+pGEQSeWFL3Y9+BhyZwhtPVLn
ngnMJbbflV7Zec/QiamZ3PaK21/1L3eSldn/74RXmYMiLmtrqDmfnkENCJ0VkOdbtPCRzDGsG11q
cB7jKpEmJNz+VgdPg8mZMkcg3Rm5WWuW8Z0Yuz3v82ho/xzdPUBGzbgZODIoYjr2o6+pOqh4iXTh
g8v8fohw3KDl8EdQ58f9ABaA8O1AGCCr9twiMqsWax7a1xWfjcHOcG1jKSwE65QVJrrPYsb2PE4h
eNHAHruOPFM6Llvvh3roZeF7J/8KJQ5g78tvcxeVp2qjCQNWWhOSzzc2BZUWIlKrW6e7ERkXM/2a
++WKZvq5Bu20hFPaFSRizTKPg1lD3Qx7O2I1hF4MZs3puyHnGoys9Pt/lTDapx6bN8Qgs0VBjwmv
SzAgPn8L//kJOnqi+b683K18BVTN5x8AkBfFrYB+lJnZAPzpn+K3W2kux+2sItEmeKGftYZmM8mw
eXE9I+6APb557zOwImAd+CoIHk6idtb+pQFldSJznLxX0n3Q5HEL8EEDDbmYkz0OUm1LzjJC38zA
iLmhxyS6YQynPmY7kgnnxPksdLcC8pMIhzXVbeHpl8ZSt7Tf1LgNeEtxczPitZODTJwso7zP1EIm
VDp9uEx5JuA53vTv+rkWGB7556RCgcegg5MsHKX/jKcisJCadoBYFEECoaYEdjSjwp2bFmQVIe22
tPMgTF288OYI1+GclH9G6ll97ewqIFt4xMuXucPj17sT7kx6C4c0vHYLmcFp1dErbZMe54yQyZyQ
4gLOvmoXzpNXEPI08TNzVf9pl3LfKXYH9oxniiknfljw2em5JyTCYLXt5K/vZNeX91oWx45J35Dn
7RxxHl1Di+SC8pS3NAR+Yt7nYwP64nsZRISDr1rzC9vxnuEqdLA94wjhStJjijadLob1d54WUnXE
zjZbojEpbTQeSNLYYbHRMaoSQgI6MoUBo1CJGQwQyZQwycPg3qe8tbysTxJ2KXZAl4IblQdlmyyx
XBuHKNsAWzI1mukZBIeYgE9Q0F5E5chn2lmcy3dEdr1LPhm8CCjqTkMTaQrqcZ3qoOE4XwEYAZGi
8aUh3kPUoiLwaAX9z9ElIaFeITNz20lOBgH71t1+Xt6nGJ6rtSGAAxBNHxpsKIkAECxwKKrRFKz0
i4TTEc7Gf6MLACN0/311PuQyCgJC3tl3QaEzIpucKoJEY9PcEM9sf5YklcAPoQki5eRtk2pNGHZ1
N5QjC73VR/R/VYhHJ7weykq4vzHmss3DkL8/vA2K0drYuASaDh1FBjux6BhxGVpjAlON+pSjwuOh
eK1Q+B1U+sfV4DUy9Mws17JqaXOBdYuP/83eSkUzfC7B2OB0Ye96/+PWWg34xafFcyfaxnG2FQDi
monSZxDR4tI6X4xT0vkZ9IUcj74dZfebkBakj1WUgOR1udSDzb9+CXjdt9GIkrVJmoWHrd3mFBNV
caS8EayOL4KMdY419fQvZsZnMScesT0JdQ85nwgLezRG9bHlN3MNKrqYAjQvAZeZ6KmaMZGz0J0M
/MYxIdv8a5NCFHUdCFPomz0U1ydEMsuam9wuL5RSYAx/knFEcBw7Pzq8O5QFwUwbnoqIBTrkJSbW
HCc0gjmwRhRGtK27XdiKaMaADGaqtfSjAP9ExhJiLQ4PHg2a7y/skSWB8/BohNYQcUtE9b7ktUN/
xBb/NasAuIEMZzR0vUkzKyZI32WOCmxnaJ0vwvoPqDnyUMy5pE6QQUqQ0Iw+AuPtij/N9u1A/tJh
IlI2e8EXaHpa+52ZB3LLYEbwMMkc73njDui9kFyF9+lhJ+cnQSd/1ay/AoZedt4oJ8m8b/zRf0cm
+LzYiDRxNLMuLhwm8QcmtjbUUyP185RwVn0yYmPJLjkG9BM3bkF7Mxviy5P5SWHGIy/iy815g5/D
s796bOm0RWbpyeuBgUJgiild2jOUkAzyIdXwOT6RSPa1kq3A0W5fcbdXECfzz+oT4jAGCkFbjx8I
/KxwUGs6Nc7faReM7MP6sQNKYIhcvZcgQ0wQ/Cx7FHMJ5wkRebboIUDf917m4whGmzmHiZUQLVoB
+jxjfMe6ScCng913OSSzy0SaCP89MMrL1wdHZewlysHn5GnQ76DCrgSmG/aDtDCrNQgzixm7ROLk
JpvKw4BxQXQMrPSZKitUHFg0EpSQxYnnMDMQboXALyAF9WSI0riMlEsxlQMikPbv6Wulz2ICcEOU
jObobQgbQRpDm6FuRNAtUZsbPv1vyEDRMDaCzBf8OBhZ2H5g5Ges3eYghCtY6czqOVJJ8MXV7EsG
jhSVIm/d7JxN36xe5oF0HRgw/vxw0jVjYHMk+4wT8e4L7PbZfcgC4QPQ/e6ojKzBJkM/IFSfGi/Y
RFQ4DzdcPzyndQ8sFNo9qD5IIArJoTHYAea9kwv2INyPlqgddPsYEUXcF1pWEVz5JSRD5kZTQXxQ
qRsJNBwS/LCygJ/oTBdyjc8GBKZwfzxOus0P7N95MzRonzlE5CpCRc4GEdaZdTr+UyfIvKh+i9Bs
xuSMx6OAQAHxDvMVchoPCqLOEevi5EFhHCs7oTxmOSH42sdGYN2neCs4F+tTht6Qd2gmMlaIDWgB
gEdGvX6j5DlDcbAs0YIg8v3us/vQ++DjtRBAlcZfY/NYjWU47Qq1ymdD+sTudoICk7KgZZcejfNt
tX16OC1dQjjR+piiqeBmdS7m5du4H71IHu6mg9Vri7jzbc2J1HI/HWCqvsxOAELQYoT+1zmzF34y
M++xK00ksma5cpvtB+qI7Bd4k3yGSx+ufifxAgCEQ0L4j5DJc8rveV8LaBV0GTjmdlUAvMb5aYFJ
MZUMrdwRLWXXcs5JyaucMvcMT/dtE2Ji9gp6ZgpbBw+fN35/O5wS3/Fg/pGsjCRXDr4YBht5Fb0t
j/DwpRXpaQ3sw/a7BsNEkf7l2ExE5wuC6fupv9DpdOGLPsrQGFRnjXfNQjQLIOoVzDGmk52KMwQT
ZE+IjLPT/fTAiq7jJp20ms8vUDid2DfwmXgEoMH2hriKK5DqJgn0FyNcSbCCbrZXkh79j8VGSydH
QSjez3oF7+sD5YcQ2Yj0HYV4wJ6hEHlMSvD85/wWRJew+zAYUx2iguChtKaKQ/vjhB1GTJpuYRHy
5v14lRzWK7fm5KFU7/JymrAUZQU9lDYVMF6kLAtRXdf9sR74MlHnpAK66HYxP8wqctToXkKxkJ2+
4miXHW3a2T8iPngvLMFRXZQZCAvY4w0E8u9LcCysL5NZmEZodgU4zQ3lHyKuTxFLIgLbxDQKP8p3
TBcHR1GKKj2cJ6E0Qwp6JPGcWsRi4+OWM9BkMrwm4W1oZxNxbrQbkM5brHlkwgXVwZe+rl6SyWdk
uqmoVvsdV0gy7c+RBwdXY6aR5cvXQQBf9rKg7D5H5YxWgToxElB4fTUbZIIQvTz48ZMCW8xEdhHT
Eow4Eo3Uf8QHPB5IJc3XdLRR1fF7X4f3CbbVhE9DBDWnFoiTNwISUExMs2TMOKI4BU2f1Yc3P3Vj
IiwBiR6evL9vEI88EGsNHcns3HLzDlGSzaRkDCjGRyLCEfHe5pzif+QoIOxzQDgBdu1yBmQVATEM
fS2QXPRGtz0sdtAtiSlkK+a6JfTPfC4fgDgl1II07cXFWHcbKNZuWRKfzk+Ny0gyQXtgBWFjEcn5
P/IIGAbiZiOCHZlrSS3MnOemYExx3qseeN2C3yoCCAkNsxDDUVCFqY9SoHo3QsQvIid6U8k8CMQG
DhQgFQOdATEK/81OgekY2FTUi8t+x6jtw6j+C3w0snPFyMJ/9mDWPPcH5xf9nIoult6WyVC0q8jU
GxoVTBt4jcPWGaW0MRw8gU3IwATFvN6rFmGL2JrAxxCkMFtAq9tkj9Ne8xYZkwavCyFAJHETLTf0
HrYmgtBuIcbNMQ0aLgEJi4HHMUcA0pdkJIWkZX1aBb34MOdLFcS9RkTjw2ZpmROWGoiOv2b52j1t
5IzwEIQsgYCx14sQKgB5EsSw3lYC4NVt3R7yDLxdLgpo9aBl+ifd9D5fUtmaGXuQqJni2hV6yU02
zzlbTAaP0baiHpJxZsDfbj4IAsMcnXvgJwnlSUt1fSAURSb77e1j/w0GktObNtteYw/nKOXoZeH8
x5FL/xECz4TzoSVIq+Z/YUYGQpSww6do5d7DS9fis8rcOw4p0sDRnzh4fMViRBinTEOOJSSxNB8U
rqhV6IlILkqpgDsTk2mDWgPR/xodFghmiCbiKda32aIGFBeljoVDNAk+5NdSOxdXYHIT7CLZcZdN
gXvTsCNyvfR4ZA88QaNY9bMIizIn2ufI1MU/9FtzYaSLHo/EkHEUk4cLAWsBlG+SEDenoDsRALIG
WukWuQ0qdcEikvmPb6iOiXCE/kBEpvwdjBcz0wqtNEAL3qm3XYBSiJuBu8WG6uDOYV5u3ZcziBCS
GDhZWXXYEb0m4IspAwzSvUKgoqQoevWxXNYfW1qCi3UeMOimm2iTKuZqk1AstNbXy0nvAMnTScXg
EXrN2hAoKJ9WU5FJDd28bjxW622PtHl+YoArMbImVAZfO9v0JqC7YJhPElM5v5ilYULdHNPKzyDU
F5AUlN19SWP+E+hnsXdyDkV1RIAYqUp9Tp+IDNgRuccgbTBmIu6Uvg20PCG4ker14x8DTSec7kAl
udtOWXcPRPHegTg4WkCpN+pFxaFDnSXxUNvK7ExeyRWvvhY8Z6OtylgbHG5A0aSo0j3u5UEf3II1
vdmmcMHgHJRKT/NzC4NA35JTjng1vkFL4ms2107VRFkUuwoQJlLhAjiPzI8IUsS2hn6/5N4GRM6s
j5e4uqPNf0LOTENsYuaYx7g1rj3dOPDtzw/L1+keEps+4Wt7lZgYjM/A7IYC+NZgtxGRMMX5Klwd
+pRsMWioj2oJlTmQ4AuqxlWqBToZC1wAklmHIwQuh3m60DirrqLjCL7ZZr9/wk3FfMwliMzQAK9F
N/AGCaFJ0mSB5YYdRDRq8SKy2iDm4aiY1UcxRJGGMT+EQoHCm4UegLRCZUqr/fHg1AumceOLxInH
hluzZNDxhwU2e6rj3sQJpKch6RR+bmrolI6fpzn82EwRXWOnV4g1WqLZtH/GYA7fDq76hmcd8cHr
cQqLRtSb97057zWUZHWDT4dETY/PpfjuFe4LikwWCdiNtiXwO2XhAcv2Wmqq2SlIg9Dij7W+nQCO
yPH3SUcP+GY1u9CN3ok8N97T9KhP9ZhTUpnKoShHEexYgc5wsLpTioCZGEnyRqMHGZTrJYhoRpr+
9T0ySEnCZmjwuwkUyJyBbgzDMhDYJAT8Iud+Tq9clQpfTt8qeLLLKSSqoy+Sk/yXmGFrJCOhC3ug
8RpMbudimoisuPpEJTV6Wyw4O1qhMtSbXER9iiYfLAU9U9mlZoqNAn2zuR6saEKe/TCpgA/xssO4
T5QdqqYVMjPkI/v0jFT3YMIHPsaC6FeWV8gxp/GRyfxPvBEl9EQ34Q/te7pltiYlMsfQjRcCmRuY
zRZw6eepwacygEmw36/x0BaZXSzRg/xGjsr+cM2muKV5+UfTh2zqNzpVCPii30Vkpg00u8GPj6uf
27levBldOtIwBmMmGxZpDLswJxAfJFCACdWEJibBn+hwib+hmNveCHqe1ntax2xCo4vqgnWTnfYh
hoQQA77AHuSVg0VU5jOY0yjtAKBhiNGRC4R3NKz4lt08tcqQLm1yhQgoiZ9R4aUNEJDMtjIcgwkA
3LQTZFAeckfmGc5uS1mo5s8WuXlf/7BByHdFw45YAFg2GPkdxzNFVPgCbPzbid8BMbARom3lH3kH
fVsNSKOFnhtMJZT0X5dHzHjvtKuCnefjERfsvREqtjFLNbAz58+KVBHmTW4rmmjHFc2atxhTFvjs
B8VK4mJVoOCSKOKWIcbWqWatY/CzO5BfgfwcabCJWPrloKoJKh6qepOvaD4WmcKuL9t9lMGjK4DZ
EasPEHa2JBDQq8+sWNHXV7GrnZQLBeqUxf7L8BvjMggTVlasLoIz6J9e/8pEeJfCxnnTVK/apDCI
f4vuNK6iB7be0bqEgO4GYx3H+4xEiDkWMtF/fTgikm2dCs0hS0ae2uTvb3BqhbDaLOxkCfd5SgEz
rXyBx5rnnt3HB43zcSwp1/6WI5QKMTz9tNf1vHQqhfU/DfPfHQKVwEZ2WZmasoQt6UaoM88+IhBw
8EOsxrrzRS1CzRFVrOmxpl2GtlaX32aAj5Edqf8x84kCTO9tYy3iYjdzoF8kCiGqTodSVKM8sxOg
Uuldax6K2kayvSUUY/KbNZL38d6BBqN7ABb92FoKTPVz09PvVJy429E9hdDcnAEihHQI2koUtV+z
4tLh5XELkTe+r32kYfZ7Lo7WymaZRTkCsyiSTkVxLAX3JCEnFqJgBCDiGFLnIzARnvMHf6FCQTp6
vQT9Vu6nfKfg46VJrAxKf9EIk3DCt9Zzdps0XAEcO84QgMe7uz9HIij2C/kcd6eHyYwG8SJtoGCe
tEdlLp1LrnYCBuJzk0g1T+wHCe80RPO1I7MPxNjYuHo0nL2d/F/hb2N+d9W083pb3ZXg/b12rUN1
FYt8Vy4TAofAd/c3F38nJy/e5nybralvc8mPdH5XBOVGd1+nJNsg1xZAHH4RMPmKAsXXCgCH7oXu
r7T3jyldsGY6ob5EZBPdyV16BMofVk3RRetgrJo+Asm7n+Q9rcrxb63OVf+7fJqHGToBGQbt8rzb
lfuaEKglz75iogaIUzb16u7D3X+pDUstAvFUE4eEMYoywTK/pjXTKuvjV7gIvjaMK5gCXgqjnCQ2
uxffdgHXPAzR1J3xgBO9nk5KT2JsYLb4oN4RoicI4wa5c7JnExxxh73Az//1iAD7ogrMEYGJH+7b
Qi5ugzSwESz4kUs25MWrtL4gidiBKXRiJrHxMHbxZ0IuvMmaKNJzr9wSHhqO+89uSEvfDNI5ptGD
BTGs0WM+IwrD5SGvT1w3I+/rIDSkMo9GcV4hRwFgpkRkAjnzHkJP3IGVfvCMfZw2aA6RBkBJ2I3d
XpHxIdeogi96tBAVCh5PUjTqsVa5NfrzTRUOXDLGvTcHORGi4NRYRh6J27yNgZtHWPpcwKIhq7P/
hHnhj4gUj3yv4ftrrjiF+Dwh8ufAdzapnwD3XCqEDl/AaYBLsGSOn+7LSnxOelgq4Ky3/QTSocwU
onWOcI3aRdkfgszwPI1mHPScj8PORHBKdUExzfdAIT/xKcgLUNJQn9JkB+wgNM00Bc3lEA6Vi43v
qXDr04uDp0a1RLzpN7Va8XXf7NelCz9TGI+SzvqeENxL/BpgnJoahwnMDdLUQyQDtPf4d3uUjshR
x8dwYWcXtEd0t1sk0zS1ACWMzB/RIPAfoH6ge4U/R/lAF6+CrpfKB9p3Pi63LCZdof/RqKsZWgkd
gPKCnlrga/GaYzgmKQClnsSfNe7Hx7I3JRPJV2bK+LFE1nVwToTc2+h/iJagArRu0dYxK40Ik6yC
mjrw/YibFUYg6l/IZoQ/r/5AYVBIELrUGcWi/3QUNK08bFyYC2QaTYYabXTwwSQP+wSQ+s4C2183
ArAltWg9YByFsRIfpxqmxKU9Zt9gW1gyFpX8UmyGNKCCK/DhZyfCeWg3EKeKDCYVPjluDg5EI2mG
OIWRM8xY2GUOSYnSmcFiMELoV7sv47Bpzdca2AoDmxBK6lMFw8q/+Yocs9f+9TWqwXho82MnwCFE
UkWEPWJQFkFRPK3yTSDvGcTfKwbE9OsRWXGVmZk/1JV4/C512tpCIlTCpPZCvFV3frYv7ne2IzRg
7BLoAekPFxTbA40CcJKtUQ2GxMnTBAqWcywjaTVhqf0G4R15BtlmhCr9ge2E41tU8BrgtlQ0KXAh
oyBH/MTyKPr7OGPGf60z3GfX5kwt+SwJdBIk1z/Uq3sUAL3nDhM7XAWUxPK+6DGyiVhPiRNuk8SY
js2ho2qQz3y4gvjBquziMB3a6gnjzeTtvs6IhHMScICMw4K63ZxtCLQvALlnY+NpBO9/XWQX9iJE
VbvA9MFfzpZJH51Rb0TVPFGNqwObJ3vEG1dClcO5FDCpQfL3XB5Ctif0NPP2+pyVMOHOqLWR7pJ5
wUOH4OAKNgAwBIN3Zc8oKZFdtzi0sYH3+h4IsMbdJNLnCBHqjjdQV8am9Y8pZLRm8vHy2oS1rjGo
CBQUEpQZDLWryj40Gt/g3ZHAnF8EcjP7rLs5NPwdySJbaZA/zfRmaejFWf4RqTI8BijzkAkXEO40
J1GqsqoWPUfxFcPCkteFL+gTUt7A6xWg2acl/jGeCMnnkcHG+oOGQEwX5dxuzBpETSNI/R6/xzbo
FwjozYFgxkQZDnOR8SOvl2eFw74BFuCBECXyNZ1+6DuGnMF+s//YwHnbn9dAsHF1oA2XmV5QdQCI
Zgg0Lp/przQwfuN1rr8WvpFHWMMeo0b4w2VDVwzc+mEiXapVsh9GDx9vtSLKFNnZndsu2w2KOTNb
3hCcZ42uYlXgJz958MnZiCD2yF9ri7NTdhUMXkyoZLJbqisju+UCg9VDkI4PVDYVBpDa7J+plODh
IH/E6S3fB+PLgec89pBz8S+WK+N21i7ZTuuMZGD3YBxEblZ3s7tQPrWdyR0Fh+pDz2SmzjF957Vr
hKGc+vTvBd4PEx5ERwPV5WDW4+dFWNAmm/ZHNv835rMlMTnmbasRaWZX7M2AjGvm0Vvh6pLT0vvu
qijvE//r95wR8g9ul6cPR75i/YXdlOP+mZ2ASZpD0YeAkjhkIfwBxBG3+4dtP0EGDN4uGeQPLvJL
92Aijc4cExAb0S34mSOn538Xz8WBOCyJP6H4SCIX+uLwl2zIj1GnJGYdG4cEMwbfZv3uhYU8Rh/i
NYsPVx1tH4ve6g3M0sLZaEx9ZkNLNrfZMtkwU1GVNDBlxH7X4+4OeMbagrcmUFpTncmaUWuGptuD
ZTfX93D0LDfLJ1c5vpI/DXGUHtZnEgT+RaM1eBpsxUEF0rc1h8MMB/HnxBaWnoguFy0c9YT7UTAN
sKQz2VV5CuzbcojTu0/2FyYE8xlyIeUrBmd/aN1Ptw1XB+3iNyylF5JbjI4/yvONt/Rr9FlaTrAP
P14Z1sXdi8sTEfVCXRBGjsIkjeHaGe8JmCAraYXu4rnCb0u8yedOhlAbd2gXuOAv710FR08jDa59
EfmmPDyWtpduDnCON0hmkJkI3gShVA6j5gLv47ZTuR3C4sRsk02flEdmhM4AdTCFRIVkkVvqY9d5
r5/BJwfxZNWI3xa8Rz9ikf+4DU4+pqq4G8A/07H1oKD3a0JVnNJNz6a5UbhRDtzrDx4uIV7me9V3
dxsboM9QamWI9KHMoX1XpMXc/kaEjxqvXJh9kdrcTTkg8WJFEBrBHsvsr1k/3b75iICUOhhN0iQe
HE8xHtw7eU5su8W07zJRlCIwU2FbCz6Tz4kdYJfZuBc8ICZA/4v+EO5Sl5PaOTLrhZD8KUQzX0tY
OR9eVxwMREJwfsn40nWrT5LBc4JsqEdddG/8PVWbRwwS7RCZa+jHOmbYGfGRktppbGDmwAUu+kck
WN6sGbzq09Y0ulUohTnmi/IIZMBf3UOngvDjsIg3hz8g+xWiG39ADuNfscjoGyPeYwlaCmqKnM1J
lnR4gHcn5qUwa6QnBNFh31AnkvUOOMFRFWr71qZ1Fn9Ks1a3GeFztcDVRpzrBq8XneBMCXFvnWw6
2oPG/zZ3HvkECuWcjhwdE3EyIbiHCRCSUoyG/yL5S1Zbzu42aPaiYpB9QolLSuhkHMQAF3p8x2mc
M8uRbAFRRWbbq7JKya4VrkEMPGMLNmehRHen3JSn1ylHWPzzxhCfzsNWGcY529AZgYoFw2nPKTnQ
1+yGbIRclCRdJBHoIdlsXlELdBlAnrPldFhLqC1nv1BkkRPGj5mQpyrWIQsIJmgQ+RNuv86sxJQ9
ikGcOpQmqdOn7pDL4jEB0RkPzNtqaBJ47/BpjqtL40jGWfVuK3n5Ow+m5RoBCvzCz6HK6dI5pFK6
5MM0/MSjGjCCL6Tdd0tpqZOlir+UOh3qcb1f2J1+q/KPpoZfY9bRA24/payrYpJn41gOPOS2pBu8
K4giqtZW2kTHDLAhv8aSkWhNiI9O4CwKmMDOZe72JZuwUfOz+oWFIxTONROXmyExRbT96kyi5GRC
+U7wFhVC3k3jJv+RdGbLqmJbGn4iI1AQ5Fb6RsC+uSFsloqoKCrd0+c3d17Uiaqsk3uvpTDnGH87
LyZ0JRqam2vGKxY6VkLHUu8y/fGQLlsketaQf4CXw0N/nb7GN4rc+kKyEdxjoGU+aPq5CCXnA0jN
bMePSOc8Ayg00W9Zw23v6bC2ELDL/C52meQuphuZ6PI3yu/PsvNQU6PbADmvFk8Bpz8JX92zttW7
LryREvWDWPsOrP66pUd6GL5nn5kcoIv+oMotPf5AJk+SWfafVS8ezikRnRU+VX8ivxbN9JHi6J97
uATFvq7N4TyHj5QRhL+Du2b1vStdN49ZBwGA74brHwIMRqj3L+jva6qkCWCFmhNqitGVq7Jmz+2L
3y7MZ5LP+UZOOWxOgN0knz1cLXjOH84w6kfyhKlJQ/L1RWsUf1ADVefyXGxu59r+nQScFGYecmAI
uui7roLGrSepqVFOMK7Qz/dxsU14DPj+iWgbeE4z/WyE3JdhlMdptOhHw129AdFitkF2T4o2f9H1
8JHRlD08NJEKLVqKl5ps0UZuUBIR3QMiUbz2pA+npVAyina521mzWhCcSEoaShRB0wceXSeVqS/L
szYBy0M4SRMTCuLR5iYIWdTFHh8LYnjaqHovizn5Q3BUwoSzYvJEk4rz4mc1IVV3vFG68TEHGzV+
WfW2Mq4rYQJ6kyxB1r2x1i2eNc3SkKMRqDK7cg8G4pJ9WfoUr6ujg7QWR+5XZ0TEKXmrIOWHMqCY
DtS0sFCkT7AaC1rDJqCGd51EKp7lC9hjIUwWpHWkc7zJTH1AhsZvW/md33FEzrVGdJapqvWjtHc7
CrndU3aMoPdHJKPifSFNq4MWydEw0gwGAYN+KSwQ30DySoDYeDRXxrOegZD+G1/oxNZ5BmQbWyiG
OwCAkOB7mpwqV6lpLaT/QPEevI+sRTDDFwvhOJw+gXz0nVVcDSrkvanEF2/A3yxqnfljTETWfulm
y5hHYTzLQt6+EfNLQ1rI29SBy0YhKvwpmm9HnymLtTD3COGonc476ozjN5JuXUCx6nxIwU1n1ABt
2EVsHswv/725GmqzEocaKkdpwy3ZHlOOrOkrAK1Z0piomMrpEpLpsJKOuIBEE05Gx3rhd9+Ed4Gz
hG9PMSvrCG5j3dffMlBkU13kmDlP1wMMxpX5SzOUi/k6D2lPb6yyWOk7HrMnCRsOjVgKXnJ1zpie
IFwisxQ9boLG9b4nImjfnFOQRCAJnhHAQ9bFGWk+5Fs01Mcm34iCrhAHHtP23cnW4grQfaSxI1DE
n0euakTmrRQzClqX3chrt1WAJyWp3PT0ZHxa5r6GCwNOfDWwAKDcoSU7jJHXiKiBkK/i9LMHR95F
BxHi5GUpyeUPoaZ+4diloTb6rFSfwD54/pFZGYR+enx6vIPdrI9XEJUzdwbvieKVWLVxJuXL63W8
eDTj6zz1XvhsH4tqBYFqVBznH0or75Qbysw1k6o189TNEMZtFK8X9SwWuPESk/0yld1+YZMm1Cns
KCbWPXQbg11LXAVBCI/152ozyFxQmz9doE50E1MQIZ9Uqw8Oy9GhiYb7d6I/MaI+5iTQoVq8LxHY
MlpA36LUFFvCVo10r5mIHlmmvs+htyX3QCXPohV9vOwLuodUg+kNJT2Qu/HyGdRcRXxJNT0RiHGx
eM6Aq4nLkxecsM7v8Myt/IVsHuygKNkL+GX8DxJxFQwKMxq/BNQiM9trhqxGiLh7O8kuCK0ii5DG
rccCRaZQX3VWNSVWFD1Xb6Hj72pn2Nb7c6zhd7PGXDBVl48A5XKB8LN2mdMe8cgllbibqAdiOhll
CZW6OUMuLU5kFj2RztZnK3mSGQCT0IZvxmPADVNlPMpJInmRXZvPe8RFmpE6f60eGBffHiQjqn4M
Swz+LmKv9wH4jo+epBQccXEtwOcPkOwOhz1+3iRHJ2CBFD2RCgM/CtsOw5RX6ZC+WIgAI2QsbQgz
SjQTP+b49Q35ZYpHD2kN1kJmV6de831i1zGbOyemibvUvYD8AyH/Xzpfe7dltx1uSZBxhT0BDohZ
18zZQj0sneAN/NrXMbasj8mSZSPHJZrNRoeIfjEgZyrMFrJzDy6EsVxFZIa6YKVP7QaDo1Merkgl
okIX2vmgx4I07jTChzK4lKdN3FkmIB5my2HfYY78AVbs1PBemL96nC0JGE23ZZBpVv01JTRH/CAx
Xqp2aF6mvFElSArT1qKHFIWr5XSlEo49bXYJtV3FfoIF11H5wOhNj9JYe3G6tURQh/gOnrOhw3Dv
crbw14aXLeu9o2mcaREM3UafKrHGCww0Pa2sSoRtSxu2Ns25rz4bbpYr/V+ZB4KRhSCovGMAk2+a
J8UHjT0lYfH9hVBHk+bvQkn1QQoebFyDw9dpvezE+itt3qyNKh9qweOixOwaRkNUJHhOY6Ghdsjf
cDprQPrzheyZHGLr6cMzRG34pSXVZBHuTfQdKENG4D1jOIpcAGSUUjEh5P1peTeHkYrRgY+csa17
+VfUrve4W5eHiyN5BVIYp6jpV0f/iqpjgkthRw8uYwdVfxw82SRTTML3oNBSs7sZnOtDq9j8tgRn
fcWUfPgwFjeIaF/zi18+PYY/q/CfJlGMVenoZBcaAoBHbkDH4tvJ75auuHfZos1mWf/hTvlXPYxu
6ecIY1n8r5hCc1sCLsDZ+P/mfttMscMQgEDIlEf8P6Bn6lPOpp7LU7OoZ9pBTMs4DJwc4SWf/JoC
RLyJAdgl7ABt9g5FAyT1NOvvx8CI1VLHY11Yzr1OpHeCOQ1inrvRPFOsPmZKCdUycy0RAgTmMDF4
GY5bvAo7Hr03sSQzXot6q1L/OKEIEF5COAgv0xcNTxdR56Yqprhvw9EJfuOxua9JKsOguYD5nrxW
txnibCzQSPlJQ/D7O3lGmyJgGGsW3NbVoJPmJVQW15hZjdqHca5YfMc8ZUa5frn8zSFWX8RRYe2R
dzBjLKeNvT5r8bsV9k0U5csnZKh+kkhQYqrFSmISgjziqJmTRu6TyMY0xpM+eYTSBgj2B8/aGffz
l2fu7oJl9X9miUsNypsBNrokLEaCfaVRAxVwpJYuOz5xDqDQx2b/SQB52Wkr7luOaFZoing+gPLZ
XKgadBPqyGF5z83lPZKnHYtsARsN6Znib3L5UUWSJtgmAWMjOnMs6Z86PIBSuDmQpw+PqLSUDIrR
vyOTNGfJJOmyPgA+B2I4k0LsQFPO5zuhAzUZK4hdOZqfjr64gBBCFpo5wb0XLjxbKXPjKgNnpCi7
yXkCS3ixHzfLTsHNDtV9Rf5DMyxuEqLl16ilhZPCYJum5Z6ONWwv191tIhU+GMsHgoOxFXS3547Y
I98IJ2lLP7fuw5atfcSg8i/WkTkqC6/U5dREz3zPz/1zhSGhtbszG3qGlQ+u5oLZtweLIEOig9lg
iND8fKsyUzCBut8VsZyvqCFgLUMQaiDhFtQtaqV19VfM24N0IHGIn7v8u0/F5dyKPkU4yh09CwE6
LGMg9OPq4elzbeIRmMAHfTAtITLuNur0xq16c/l2AQMuRjkFPtVWD3CVByOadORoIbJnsOHZQQHK
3wD0LKB/pjQWKVuJnyROU34aPk7kAfjyBA23pa2qmeYroJgYBXgycuLmfvEHjyX2QGSPXAE3BxmW
9rPQEMNfgNKjEpjDdDWxuMcAPZDqIiFkwrXeFpecXdkoom/Ly1wRpgdFlNb+jIro3EF0sRGHZjG3
e4B9yy4p3fyWxndae1fUqzfoHETyozlBJnZFuStJw1zTNl4Y0QNsZwnQDIzSDak79GKDSEyQB+Ad
0ed8BddExdwl+gJtdaUa6hqHSW7IjZhA+GRVGxbDhDQhOigswhrZBDDvwG0wMBw+7kfD3YeWVwGS
5gtfXQly4O/YpBPEOG+Wb6YUzewT/6AZUEeolRkHiLzg8yEkGPJO2/YW8gIhcH7mlkeT0gfAH5jV
VXhghFaKkz8XhRVXGrGQiHRed3x5jZmSTVJRo+BggGTJwjCwII2HcCHBFTxeiPahGcTaWuGNeAlj
XzGVw/vpdlL9JswYV1O2M2o8kjfy1HfUsZZubkk+nndGf8XJ0VmcQQ5C/HJS4gE2tbchE+kZjlzq
AtZ9YOQ4COjTO3ZkoqU7PdY2io//E6clqnckvcMrvdBjfhfM5keFhwRpDlsVdjbUI0GFTPnwtgiu
Rd7c9/qY+PE/SWt8YZOr87YqMuhSZnkISffMbx/hseFtRVF8qscNsB8WogWsKHoazi/eO8QrHYqN
AUK9Ys0zJiRXV0B08MmlIJEYy3AV2oyHhMIgSfRwWcxVkHb0wAs09gdkEAbRl5M2Hszr4xV0jAjZ
/XcHlrn+wDR2u2yD5eDRJ3KUeAmB6XnkAo5zltbtwKuMaBCkzERfC68Tdck4IljCJgQ7EFWTQ160
GA1LlskbG1IELwCSifUGNInzcptPwN4J5OLpQJ/xstjeossu3aoeVcCMOQtiLP2+38KVEUX4WET+
3f8yn4s4OIHKpoRVMsB5yHNfDIj8l0OlN57cwxYeK5BPDeQWNwhiLbrXyNtZygfgFhctHAuGV64H
Xn/KcPfY1PbQfxCVE2HKxI5G2R+/U+Hk/mfSi7KJoxksJ9lEGJGZ8yCTOTgISUS88duIiLOvKKbH
/6etET5MEKXzCL6toTS2c3ob+8YDJEsEnN8OTIgAd9XTzf46cACiYPnrSP+wb39QIy2osAEINX+D
tCNWsCrjydvI0G48jBHdR7WBjxo0FXbpjZMUm5/YJr8tNj3rSeBe54LSX9ELTpkgWcfClgFjDarB
uESh3P9dPVSI3fvjKvkukCGDdC+w5GSzb9LuhuueJaSHyrGGUsXU77N3sTJ/SMJbP9cSIdKHkafP
7rG2lhD+68YNoSiPeUC5IcHrvozQ5Y37VsmFLvoWy32LJZkxq91Kc9ACIo9zvOSNXfklw6wDhspZ
cwXIABi4s/BE5B2QjkVk7b+evZLtVGXv1MhNo70YMGOwfU/0g7a+7L7rkgHdhGVjkLmMwjdIcBkX
IAA60Cn8SMx0+NctMClpmx26YMJLApCykU8PKlK60ssD6a+OaM+pwpv3swacyd2xRgKC7JSAOewX
RnNEBIw++LPr2AfXNPI1bo6Rmy01QnCJXsoRgsnhoZhSuItY/LnuscaCq4IJ8JnB5uI/H38Afxr3
98dn9ZhmuyrQiTNwf+aWsmTzQ4KoJSWdUJenEO3N+LMsCaTx6tUDaViUD8c6ByHtGxzN4iOmfTT3
M+Fu7gI+dhoSI7BzqFq+k+FaDsr5b/pKPqsn2fhDNNcizyzSEF3v350lOodHq890CGxeJk8KpovG
Ha6RV44AZvpuunrjhn6e5BCbayYc+MIKQFOahRC2ZorkP0EppwDI4Mfrj1NMMp+tOmLm/k0ATbdK
UpJFWY2RwxJaYAtbABHIgKXZjp/2S4b3XZRTvXDeQVxj+D/wjX/xCq3e0cvT4qdHjhwSfT/ddkC9
Ih0A3P/jyXibhG2DmQK6jKgkjARxhj2Ls5C437mqOYA56O7YguofjCBoIEDEi+9AkPX5ZrR+TW93
i0BMJvOvISFvmihLlVP0VMxQgpsFsbe0NHF380bVpowsx95xCUks6RDnOGAgsNnJdbTdMejVX58b
B+KCwnASa2iougDuc2Eg0IN4Rp5+UvZ3+2oCLeW7V6wxrwfF+ETmElnmrky6MPoxVCnCZ/lZQEpf
tr+EXuq5MBJRfBrfPOxH8WrXW6cUFW1w/12cFJVFCCZcYm3aEZNTBVpEpllA7ZD/3kvWAD6Zw6kB
vBXRKtdj4RdA+URl5zyDLRpCSmrAZXjsrlimQoV8NMCrRG/NEZ43tF/xcMa7CAQJ8oV3njo9kneW
nwkrCVB2TeD++CW7iw2DukmLM1vbnGoGjCLlAj203RwAlfhkYBCm1xWQF4UrNajSmy1ksG+X9HBR
hMyQQ/pQ+XOop9CPX6+K61lHANCCzxtq5ChZbQfboVlE0fKC4iEQGGruwCHcgzwk+VjkiT82TzC6
6tCtf5NmLuwCNlkC0yqAPCHkRT804qaRTI5Sly42vImGHnyW/UChMPG9ohejOw4h9yf9mGwt+fhF
M/6ZwF2Y6F8IlOLRtXCK0JV9J0GMyYfQyz3+DAu8h84sodoaRaNoMJGmDFn3DZGKJlQ4scAWCNOy
cnoezln16cqIy3Fm/yweFwIHUJIDyHNZMxrJi/x8Od8uVo956yzNGCKHQP6a0YIOgejdaf6zWIJx
yeQ+9hmu3K0w+nMlkSN48QHGgbDvQpYnfPmoy+wcwbILHN0dctKX5dnV/izB5pcEgdpfX3MYrg3i
zWHEjkjgbwdpm9cu6Go/6fhP0gdNQRkVO9nkicYLS/bKE2ILN6zfLtW/dlIveQ5A8N4q95Kfwd9L
h2xaLHVo0ZjX+iLOpuYg/s/reHgQ7QA5I9KSUpUH6kO2aNCGuaAtQEHwq3yBg3WsI4THDBBZXSd0
dX7vtEl2m2J19YR7hlIv8hRlOiffa9X6brq4nooo1xbjd2pRaWGu7k4Lsa6Zg8mAcSonQ0z+54Tn
61oI2XYOpTyYvpGvzFUHK99kYNWWUDEqxjduCDM9KAo+dvfGoy8xtXRTQaBxkepXG2zmATOyLqba
d3yAUkHszYdDyYiNVua9/xC3JdvCaTNAaCUZADkqqQQa2TCX3AI0mlO26wz+fkjYYYKwsHxIZxuz
axPVY1fI1clD4pJRVwX4QExSJGn4jcPNuGzoj2I3MGo746ZAEVwQuW6m7gwcH5/jnJxRT8GH6JE9
Zv/FNcEAPF778pQ67TmPFCpcDJB1TzGvqwyCA9CgJ7yMzm+JwDp4uYPTcDYSVYEAUVUA3sSUEyJO
st5/qZdNYAR45Us4mQesxGCbep8JxbRuB2XG4yaYtzlgfXRdqTguHUrUhv5lIU9V839sXEpEB5TC
Tm0RuUAk6jUSSmiWWkqogafQJjDGOQAZAqtYMi29J9+DkoCR2XeoIn5f0CcjPX00CxbWkZ2tRlQ4
sVlgwpDE9G5j1oTzRa42cFRaAHiPu5CCC4Y4WwFO1iMmyoUylyejxYWoxWY6OGlo6enzBVDDxu72
UTDrPv3NcZvIkzoB64CyflnX6GPe1sMItk+zPuY1ItMiHzu4FF7W9s1JOmkIeVgXeFG38jYbOqgT
hhSfc/yLptO3yPzgqCAWlLZd9meBh7dzyfyEiMP+V4XRo2aW68sU2azN2Qt6rNnDqOSeZOe1D9jI
ztKUckvQdl4reEqDqY3H0y4md3Owf/s6hlpAXsKfmPen0CXBvQ/0002pEEOswgpRB8TkuoLFBQAC
E3YYg73RigOdHJ4SRHlgRsfyQDAPX7Q2axMmb6GQelrs8sB+Jjzz7fzbgAr+CVUh8A7jHWyMk3q8
O/YQCwdTpGbHZHecabW3WW/5a5p1bg3J9EAHhlUSUNd5gI8zjiLFB6HQbSaofPrwfxNeqjbCOF4i
FhVjwgAGi975NdiRlPDcjRbKgl7bL4tTN9Ge0W1kpL9xgT2QW3nVUO8X9QFJ5bv5RDOJqH0yCrH0
4e0EFCNLaJSwzzK5Ta52gTUC6Y9H1jvqpDiLGPm43i/R4PzGk0m7pIWWDL/B06sBljafJyMg4QyW
uqj8AYggJBvvx/MMlEoGPj8wzDq5/QDbxPXKjkw854Ds4IGtOzA501/mSHFvx5T+A/nmlhFZLgPy
Hi3SWya6QBf2N0wOEfBICiE1vZMHchnrqNbo3xiu6lhXid4QpXGt18KeTuSC07sh8o2Yk+XgY0Q8
jh/wti0UAUfxmk5shnILEplo5ev6eeB/xLdPdtKb69TvnG6GlWPJ+S1MjdlOPohu4ANnnHILsglZ
X1eTiY34qXLxCsHz3c/VL/hBSXZxcIJa15gJDklnJwbHN/0sfx9j5MiiXFPJHRU30SH37/E3eOBG
UpKRAlV6NYf865MhuQaAsSj3jdHPrP90XRSIsqxTkFwd+Krff7wNk34kQS0y1lrwjmsRBVW5DCdK
8rGJsnYZoEwlZOWBmg+ezp42FnOPZJYGgAHn11JHooPDHy1LwjaMpoY4ykEAr5OPKIMckxiwBJgW
GZxPnyomygNR+t+JdFQZgPhde8b//0XiR2CFNOyfCHKCS18EYj9QyPF7BmSJAAZaJQGyfGXFSbXX
D+f9Rz1oMmIxFTQjNa0G09WrCTGp5stu/ZkMGEnYe/FYFlTsNlTkgBIiJ4EfFG98BupVuMjFaTOK
Wn7bvBTCw585hnK2LoRBgPRg6HJ0Wpp1QwWTb9AvLa/R9cH5Lk++fqFYYFbMrg6UGtNOgwbNTk0Z
myfXwJA96gX6SrPHnEVEN8XNtrybVGgmTPQRotPkZcdIJpAss444j1CJGRqsJuDNVWHVncyjBNPz
hpzGDH/ED408gGeoBP8XJmQ2rYk09RHQRRpJoQWbW392W//IHwJf48m+gGasYAEcNha0VSvyb+2H
+VvgqpH30oL8ApFd7z1GzpPU+jlec+/B6PqepNtqfZexsh7IJ8b6eoVW/sBHQfCP4S3xHsQsRQOU
6UhoduW/R2pQk6jReHKQEVHz96DAKOPA9RgI16RiHK6VjRhEoRSwDKgu4F/nwabziGJfXN2hRiEO
f7ROfNZbMNQB6yZzPb8pr9OmLtkRxhqpHg/r+bAuJeIwv2Yu3w4S3quOeV92R/yAf/y53JRYp6nk
FUZn/qGcmnzjlx3//LvutSyypjbDAJgMEpBVDg6jJGm/Z+57uwcGK7JX5sgOGXcIPbUJpSN9/GG2
WH9E1Asy3VhHJCA7kNlewSnHj4rKL9atNLksh1adMOnH9/3XSgnbvbuf+V4RsEJCGBUmVqNUuSQa
UhFmbxeyWQjecnOL0iMegtcwpMByE615n3It+SgIxyr5NHxYk2+Fi6AVmDHQ+Dw1RJRNY/YXLUKi
Dge14vePt7B1UAAeFIQ2I6v3RWd62w3+Bc4/BtZIxJAh0nOfSz350N5VT4dzLS4H424jnbPZP+k3
uy9JZiB2NNILv/lW4o4gdbDaqDgGPpx/vgjmHCZpxICVks1tNBB5lOhttdV3n1eGSvDescOtuBgR
A63jXePDsnt+GtDu9kc1KJJDLrUlVWwI4d58dzxcAP/cqRCrF/fShkQ5tIX/gbI+dEMRrq9tKR+7
zCHKaDmYPxhuTXkFhojOVTeJDh2eyC3fvYOaYogi7pnaSV60IMVmtvr5AKM4/7UFIQk5SXoUwfhN
PLIQ2KnGjezebj489QLBpm45tygZZsrBQDpeAtF+kgqp8s+EpzZ7C6LXeED5cfj5DSSUeiIkjYC7
8s0UXxwx9yNOFk7foBdk5ZgfjtNNT/gnv5tB6glaw5HIc4AphhGYYOkQYZ+98D55HJ7OSUHRyFB7
s0B8mSZ0E4q9hgDoTJUzES6blRlJY8qmSfHJfUKWgn66KpietIQaCaIjZP8bcX204FlUkiyvcHGY
kZsadXA3F7YaFVPCK8TtxxOE6Gk6Epjo9HfgK+HT7WHzOfDpp1FPzFY9GxcjYCaJUvAz8DG9U4a/
rSN2izh/idRzibMUdh83EMpRNHOAxAjw+BxAzvFhpVbP/Mw/UG+HYlt4GidRNofatB4Qj3zE0q6/
5UNdjLCJKYH8t7wYSMNtyBPYnR/MEyKvJalDCRg5MSjj67q3ZNGVjg8mpLMQ/d7d25S6DcYmZu/5
L34IjT/Fm/z0FzpoZEtzjjron6UymhkJ9u6lzCaEAYb4FO5AJJCINSZPbhR80l6B5Tm3WOLfZGFx
3A5n0rzyqYMKi4XgW+5Yy77kA7AEfEc4K+XV8DxAEwxJz7HPdcP9xEG2QVOF5PF2lmIoG+WYhzA5
68H2W3D25Ms3tlKVAK5UwJyecCnwcuDko3OQk2cwQyl+ITr2yiHgZCyUaDAytuz0pEc3+2W3f9Jy
tAcaM1J3OHm5mgbT+n2MmaW/axTNnJ0ainNy2+dcAeVsEL7of+mZSoTMmmSR76q2odUr6+7C3+DQ
qJFbmq3TC9PIpxdriFRk6A99dJmLC/NNHZHg54sccrI5uM9Kil1xJJbnVhdcdAg7ru/gkMFaaGQg
bJiog93dRokaXlEdtRY0RcfSCUFc8hqh1/VrDmnnG3TRgBDUylfnvUm+oFqIaLPLkJgi8VnQzkLn
Q+5lXpb0JgXoNPCexaK0bJ5uu+0iWQOMBvJ4FmY3e2ykJJsonHnrwamDIQK+aLequB8uyIeY8FVP
s46q+QxE/iWXk8bRIXAYRnHdahkl6r9WNQYIB10ub9JpKXjxGMKmT2I57slt88OCSaQetxOZKOAJ
HIZ03StMz8yFSMW4wI8Vw/yecWsjT5MR2lpv5HWgl4a6Qo9j6EY2xmA8Y9p+QFI0DhxvM0UVFZFt
AS1GnOQtKchHwLdnpiE313ghc+t43yCD6yayL2xk+vBMAJUWiw61CHd8MxJFH9gsjr2jSj4ofwEB
pUgaByKmGl+IPu+IVpl2RyLkGwL23lRLiKvtc+ZeTfBMkVqrIBC5LVRHYE3CE62xKbpqi9WfAQD2
nnIv+yLCkLGPDQhpHhA4KBvDIwVNCFCyMSXsPeCc8Jlo9msutHlflpELaaalpwc14coCirhYuUMi
7wJ/HioNyVNoCA6HA09vaB0Gv9KXqVsyTlrFZMbGs32uO2abshALLmgHcxFXOZvGvWc8fmZvBlIO
XupXAWJvDDtlSN78gDeFZC/7TQQ3ZkFuoxNgvizekec65c5ESomPd54t5Sg9oSgEMjYQbVBUpIy9
3rFiob3snpV9oYSFHiFFICk5qHUVNjbB0zEfNYETLmHF/KujeYMcFqMguJNk8FSk3u+vBzfPYTBY
oOlCakOinMB09CijwknsT+VaQ+X3MVH2iZNQ5N85rE3XWCYbOfVpofQ6nJ1Xuwy+PnxOcvELQBPd
+vooh//orCPojbdmzDpzC3R/iJu5NML2qPSFts5AZAHBAT5CdAu6wllDRCtrLWJAijtsOejWL8hU
bluU2wOeGAQOQ2yivUj6moro5pV5Ppf85tf5CPGSUf3T3dUYYDEK9oDdDJVXDK0bL2dyj5AjwHXf
TaiSQfLto1t7AW6x8Fcm1EmblAcaqZisQ1EBoboN48zYYRAHc/Z/M7KRSdQmlhrB8ULUHkGSuxCU
OCiQyPK/yGh5G5d5zTt+/SwkUGX7OugMq08XyaEpjlxDWM5YDXmhgSNrc7CA42kAWsXoGjfEsBHW
s8qi1HkleGv+moAEh3WxyTGNcW4fRnDFyY/fjPXwIFJwm1kaKgt5J7RJJp//3w0xs/s7klhxITWC
pf9OFw1iUYNGzITxHdYG00PU44Ig86QScuUJGREspr3V94WCxUAhWW/4OrHyOReD/pnxFqzFfaCL
Ki2OjZ/pPEHCOLxJFYX6tZvx01wQ7JRUPgs32PO/BGtUKfR1BtAe7Ac1jy5mU+Oz6U05k2k06CF9
ELaK/ZDmFCgmWjq44FJUnN0U1AiFj/9dYTjiaTOLKT9j/LBGvhwSyBs0C6LmwL+0u9X+RDSEWlrv
I8zdZaJseSRS8xsMPOE8Ed12PwYpe/0bsSDlPfvlvtGhoCy6ojC57ZFlycAhCVtDNz0qp9Gp3ZZc
K8xS23o7mBebzxY5OUJjNRw00csdnUCgfUk2dJQ0ZKdyZQrHF0pIiZPnYRz4UGFm6Jl9+HBPnArK
nN9TMz5Y/v9B5WWQhiIqIFRPKqpmrt/SSk2k7MPot5UnxD+YV2J9FNBREPL4DYGlzf5/snPMoB2a
ps7hI7qdxbxah0gTQJinAmdoCSLii6fPolsU/Dkjs407Jw358VMbbekLFOjrErzllwHy6uHsD5k+
G1wHwMBTs0W8ix6bDc9h/f/hkuDFVkxthxJ1oZVsbULlI9PsgDNh/FxXBmwLpR2kkjAqyeJHEIUJ
4i3jopHYM7i9iolGAEqBx5tUf0MBBbOkuGYzDlmxEDOTF4B4rVwB+ukTfjHWOLTBAppqzSwZ+q+V
Ns3C2wrjCEeq0bmvGCpA2DVhv7jkr6ZiSjwFzisYAp5QmUlY5s3iC4GRejiaeERUDzlYzBf9IG+b
0dglG9rR1gJgxnHtSw5QDVvwd321rxsoDbPsgWvwXwl+jBQk/Xs8W1Yf2BxHuzc8NhsE9ZzoDwdm
i91s1sw6RzpmCzA81Dx5qPJjiVhFEcUscC/glzes7t2qhCS/oUp3g8yBJpBsr73N/AyPNIBdIBYK
pSYTAesdOyYRWmSEDPFAY698nCkZYHBL5DmxJi3AArYUgFCW/AHSEcW4+OC4v76dyiYLcL3llJMg
MV/QqVzdqLyomzgJxwUTBpvxAaAqB0+mu3rGv8LP71E4c1/zDxTqCNb8YQLKQljKnUVAwssqg+5n
pyCy5EZ1pBuQC303Rss+7xfAZNhgiMTgnPvFhEOdWzD7g/e332YPpOAbKBRXXRZHvhanOXAuEn6w
lGcP5EiQNB/uoA8r2I7RkONbAGRc5U+DF3L+RDpw7M045Zs1CzHKWWDD0ShE2PdFWDeyCnKSp8UU
HzjKvB8joZu5Xz4T3qOtvvmgMkhoEncwtf1Lyno4CMrHDFpxbqBEdnE8IGGny9zU/NYm7h5M+wEl
MTprdNCJH70fNTyCKnLlRz3WMLtArqEfA/j6l3zTERYAo5ZNe/DMvKyWMt52xk8HReaZksYe4JZM
LiXSLEan6/hh4AYeL6OKa/m1PsLm/6mBFIqIRy5djuqPF75NXCOVJTSpB32Ll2tv6cOxBvMrOZ+j
vkN5mjJbVuQPs9rzYhOdvvlxUQ8WfU4F1hPuPBD20RwMwELDEsmJYDu6uER2Rs0gyubll98cSWtP
thtj+zSW5DbDfeM+fJjZApAd2kqkldxWWI/57vpnmlRF6AeuOtpPbMI+k8cJ3CZKkYqk8wvR0W+A
7IH5iAGFEWI0fm+KkEZUsqBxQfdJJebr+BsvAX1eCO++Z9gBFkjEXEMj/B/G2+c0TQz/Wpy+8lb6
jsGyOSV7pEgBH7EuUtOEo72g9VtE2J5FvvMQBgsFM5MlJ7dMKp5oeepNqzMHK2JC5CTLJZgUrQyO
wDhyyDSeAFqURQapmTRWdspPFF1ZGT1JPfvqAG/w0VzPciSdmL+dIy0KtL8MHcJdWlFsl5PbUdoS
yU1PD5bEeRkVGlrk2cikoClYNDAXTVE0JG/3FsK3i+AweFoMiCr7L/4knNLULuDJiaUZ2878tST7
VCj6UcBU1tMdwsrijOZ7hNTB5sNWMQjAGGKkutZ7A6/glePzjUw2HLDofSVE2+QIE+iLLcbKFkTp
cC5TnGfMr9hlEcBMu6hgVsDhan8p5xh6EHb8qVhKlzg3+R7ACVhJgc8xUfw4VKmhlUjuz7ju5WnL
M1XE2Li99tijH1tUYGUmPspFPV2JAhWJLkQy1q4EJPTIgSa0Ziscq5AjoIV8H9DkzpmvQnQFAQAg
RWoDCQFQZqSLLoJeAq0qTPJPT6T8HjsefUR4ICaLn5/eyVPBeG2BDt737WZ/Vi0l4jFGrfTKvee+
Ou9RfVNHh0TdFJ4ceMzf9oeFExTDSWZWwgxrj+jQRSZHgscdMRxCGHzTin1DnzW7zegsMi5rMhZp
evqN59gBPRZ3TwTFPpL39mb9SLhAdDniwVctLdxfEhKw/ddsBC52N+AQKYPDNqyCpfRQpJLcT9FF
YbnzzipXus9fj+qAwAMMXVVQjWdCntSb6nTdQ2v4ekKfCk7tduz7YPuYrwGtTdWpreC9ui3Iz74J
Awt/NHFa1go4iIQBPFlUkaFaWF9dEUvcjAmGKMfWb0GazD9V4YO4xypsjRN5GVCmJCCfhmR+DAwM
6eZcxXYpkW9OdoD3sU58Gw5WEafXJ21J8Qmea89w1UuSIACVQYmIxIuEzK7h5evx7xCkSEQOdxPD
L1fWey/qPkTkJpVPKPQJkPEAKIxrBVeF+Mgn6cxgF4Hyvi/IHkDFXJNhwl52TcA49gQlbkaYphED
oEyUzlpp9u6iyyalEVWsjT94QUKUKZzAwva1+wm/HISPKQzAVg2Dqm2IgpKc/NC6ekJ7nzOc92N6
DaLzlz5gwb+04xVrG9cfnA1KEWMF93Mmjqy/+ZJsUqMWTR093mxItuAvNTbB89hsgR7qsRF8hE13
8Ancacqczhv4In7z504NNEtuTwHHgsme6tTtFa7ch30MzECK3HH9r4qZBwRb5t0l2WDy4Gujom2s
9kSlZvacXMhBkcyMD57b3nWvSJgZUzh9Oe/Gwpoy5AF/A5R4I5fXhIxx/PAkyN+cIjh/6A8m0gvg
iIwifpy7X/B5d+P66mhnEE/Z+IJnPegTVpEjU1/qfcRVw4/9wtphoRcQPuGbW626Fc7aqbJGocsO
9THfCbCVPyBXYo0DWXIBNG/L/0g6syVV0SUKPxERigNwyywI4ojWjeGIigMiKPr0/eXu6HNOnO6u
2mUx/Jm5cg0KtOyU7efmxo/HP0dcmOqw6/dfvFtnhPo8UuH3n/adFxRXjd90fwoU5j+YiPcdJKrW
VdQcd2S2XzODacXh5O/7eDb9Vj/sNqCwCvPVwDYJ2J/oW4Di7cNtrUHZOx4atY+9QTdln9GW6VGN
gTt1AT4E7zJY8OazgNT1ThBzRcamAOUh9mjzHnxlA5bDBUHcD6qAWWLcJBABEjw4MUQnKG9FNOoL
FYNhkxWDFzIsfW9ZSIwzjCP2mw1eC7XkebnqXuw/acXfUKIeVkZVgZQJw2UG8K6syogb0HAQr537
jt0N1mnfKTZpxAfGsMrpdNnhrBuXFcHvPICorpt08AgQzAfe+0w8czzDSD6Pnq4OFW+VrZByzI3D
hTaerpFJzoXmfApL3f5hVgVUM2vxQNwD1C3MrLgPPBIVg005MDCRyBBvvBefYTmpR3rasCs8u2XX
bOsYLZBdHaJ42n8G779LCCreg4Db9u5UK1GtyIQhfMM4hUeIGwAkvTf2Ysr4iquWi7idtdZ6VCwg
yltVIG4nTNXUydZAls3GWPHWFc6yYffttc5O9YfICa8bkHWu97rrXdGT+Sok1R4MV1D1ektaK2zQ
HlHMPMAAtU+3+zbpFVrLgkzHOtFYjqBnnGNYCSKPFOWLQT13FN38yewylIwt30KaNehhmd06gxiw
PbefEHDxMm6Ohtd1yxjjtag3pkJy6bgjHhxzILyLT+A0KRfQFUpYEcGDbRSOL88UO27vYprIy5GF
gIM+sGKBc8o/fRAvDKv8ScD7m73X08UqAsBi/OCiXSbnWY3XKGYiR6jExYQUCsp5RHGWr4UHTfwV
PPIbla+NMOYDzhB9Z/VwPfqyr0PtR7VPOVSA/ESqzo5xjnkYbeF33xkLR2FaQxTkcdKt84A5EqaK
DRe1S+FfnuLPDq0FKR3krPhICtXprWe9aVXCy6J2NQeyqaqIw2XrTQQmQ8J9i9clPRZUneAXwuSB
5AI6kz7m8FU/fat3XrGPXSe3iEU9chQdQTgSPPa33wiH3hZCW6QnDliIGmjIK1lFiQct68y1nfXs
hnUj9YXGqrD1Q7dyb79552Y9J+XsL9JZlb3k5dXHIHkc+4/NiwfAJX6dDnbc0MvjN8lCb23ijki6
gdknQKlBvRXXUOvcMyROshBmr/EzeAMdofSnYFJDMtb1pa0xWCyB/qghT+xasQSDpvOy2yTJ3c1y
1BFUhfnOx9uYMDJstfwCtfVvdsKJyOP7ilk3wCjaeZpuz1zyCx4x4cY0672UZI/lkhMMSpmFB0VF
cfI6Uz41sVcu1jhjFeIg2Rde7lezy/5XeznYWoyuXj3yyc7+B0AVGC/EgPbwDBgv0WawEIVBC2wO
e7ID9FROb2PSpfwWELSs61rTF6lKrObwmniD2/JNXgUgEnWt37D2Pl7GHBgjDgqAiPHmvU7b255/
gtuy1xCn40UGk51riKb94z2Zi0jMeiE7h9M6oEzzJ15G+ByPy0GFmXB2AGyCxrRHm1SO6jEU1E7F
zGU+xlf8mCGe9HyATFBgfdCE+gbEoiuY3Y0hETZo10HkFD82OsdpTiY2q1QiDGyevBwHpg5OHTgY
/Z3Yoi4/m2bfC/kC7uNB593yiFDz7nt+1nMM/wkH+kkBga1h4ALnVITnCxrZbbvCsHJyiFgxfWsP
cSp9W2WaDWturiagwrC1qrbg4PwdA9nXWBQMFj3r5r3+4CUraZvTnfMdlweHg2yhBVdo6afwNvsF
6xEMizmMp6mKO0Flrd8WmN2zsh+Nh+0CfxCkWAc2bmP/YYg3YJTGuTfnieEJACM4h7dJ7vc3d/R8
CNnAZ6GO0AZdXe6vKOoxPxfNHWdnyshtjXBqnrFcN/sHDKIsdfablKz2KqueFmJnaCoLtJvsnhNa
gOTp3qPOJndfW674jF/+TzJ+HrjxsmJhM6Ra+DITpdw2JwfsNHISLJHFuCX7GhgVyoFhl/Ld8llZ
Ua2eKYHYK8wR8dVvWynWWIf+kPjXvtVGevDvgxLthS0EFBtY5SyPuqM2klQk1F6x6GlWcZRlDX5P
CMuNZMO8YVew1MFtaqEn4iGLoJhZKt2o/oZCCr6+Jpx3PWDhNKrsmeHwKyBNF002DsQUTtzVQ2UI
sAiKy1y7JFaBUHnbWMVob/kpjMvwkUaXcUCCWyeG/WGLQkC1MW9LxuxCTwHBC85jdt9oY+YcviF0
AXKwFoTK0PiAUuhKl0CVqZAnfvT9imcFVnBzz9MW3fRrOKTMcpcSBX1+WvkpmoB58YfqB9orD402
ltSjWmo7TlY04dRgXXavFjvIh99G0ISeldTBuE1sxcNRwit7TWVI5sc/6/tq9abkHzDBDEi0iZR9
D0IW2P9HyGL9lxkyMp+g9f0pU7DcUHDmLEa+83IQNngf0/YZP1AifhyMKutS2ssRXSWRNlhMvX/m
Ca4q8a+3QGtHT5iAQHa1V6KcAJehLv2sjMaKVRJYhuJ8kSuodqdYYG/1GD7w3gT85aw5w99qOUDY
91QMGcU2EE0/tQ2ckWKJFdEFH6siVpdsPI1Imb+WiGjxgOqyXYzfQYUjcOkAMP8Y7qELfFD12m2N
XcPtwIt9Hd3GMzCeCBjFg5u0npUdv685hgaFg7fkNr45s5ZjgJexpmGPmZz2uaOxhcDDfcgZTfaV
zwbYfQQ5ZF/aXzSXMAL4F1NgqejjdULMpfe9IUzYD7yXl33I/oBfeRK+8c8s0tPoBsOVAkXy/ODk
4uyKvXMDTISRC2xXBI+2jgwXThnrFFl6PKwEUhivcuZ8QLp5eGCCQdxBkAnxbk7Bg58ELQnvJSZR
2MoWzSLhW/GaPZW+X/v96enId0ewepjtgelIOeToAJUwYp1vSNj4WjDC4h77muRh/WH0yE89GJE6
2jE4/BmTmwN8f3hvb4c7yYagUt55nAWyDcYEJckjxhWArIs7gG6SH9QV9+8aci6zbNFn7AEYqiza
a3aOF52FkCBXRNzf0RR2WXsDSqFs2eDQZt0nH1B76DYkFfXG+QDt+e94mcA2va0Sg0rVoBTBoYPU
8C8xU9DxIQ+wDK/GZ5hWZxbcL7/kmVcv/Kmvfz55/KST06yOFcwZOAkaLUjQhtBWHCBpMbq7KKwp
7s4ub/Bps9gYrDpeb2Jg2MrgMHq4D/rs65yjAmEth+c8c+twWpm+PumseP/u3uo8IAyN3n2ls2fG
J+ASTRsHWM2ixvWsA/krjg6lkW7BOrQ4bQ0R22ALAlZA2BTRnHOUtugy8+FtYG7Bw9zX35P7MuNk
lGaHXZStcZzXHu4u/9Krf85riiHbBAYWY9CQygDOxBFFKhqz9sWkRWarPC+mDy9JCQXG8vXq17Nm
gQQnxl4O0Y8yqOlkh/BHeAZt0N0AsgfSdXIsTg5iu5s5hRs1gK4xhnSVnKkcm5Yf0wfyLGKsCuLd
H6Yn8xkGj5l4RBJsFOHuYRBeAmE0IJKU6/U1h9xxfvl6gN0KGJBIoOwXjdD/gyFanB0V6g/xCJgl
gCcqFu49I+QWh95RjleU9ICYVNsHcob4Q0SaVA+0L1jUxYR8nbPSbUZdQJAO+yogKrgpEF5kaA0+
g1uS2e0VFg2cfY8tfoQ/nMAujr697a6+SiPDkINYExNglVn5NnXizExy6x+klat2lg+134D2ugmy
gQB7inkqHGlTWGepAO80OTevm+SH+9nNDnmEpIWNxErdv2h+FTBorp39quyKKRMm2meYguyvEK94
ZwJHgfQpIXvDqc8hK8J72tFcQN2bS+0khgihz193JqZVuklpAsCsQ2uobJgAiey1SIIzezPhbJyh
mj1AwQkv8+k+WL/14gJwj50d5s08CZ4C8U7dUS6x7Fut/ZXRMaei/ME/SYOVpziHNXF6jUOYYPAY
bbyTzV00V8iYQZMulO3dfXqasp+xK2eQgX9fwKxZHodvWBzvLVnrYW/SB0po/iBBGQtgBclY5wTe
CkWEDbWzSTcytPz10xWKsIj+q606t8ZqRa2+NRidrI938xEq0Uja+OTDIaRshRf/Dl75dCFhYJdj
PglXW2NSrQ4Vj3/Fm8sJFUCiNwnXhOIBppVywHlnumg5W+ndAcufxEtQgojE25TOlEfhYzranCvN
GjHA2GSo7WtrvLrzXrI64wsle0EiAIdSq08+cdmiKm+geN2jeVrFVzEtdYBXl4g4244O/LcEs3N6
synHAOwrl2gXntz1vrHiwppDCsMdWkOHnQa3wT80LIxrF0y1JJJ9e8Ed5x80TpoOwJtmG/4lonLH
wIHbgBQLBylbEd59rNg4w17bzr4AjkWiw6UhGg57Z6eB7c3w1g5WhPjJ0Hx82ruCMYv3lS0ui8ra
Jd0KOqmSXMYbuhBWCLzOw+n9MG1bASzhVCCsWD/xcgaZ3dlfsLa+RndY9caYWChkPaAXSBC/7suu
GfWEwQG5kd/LWvM9WgRpqApTsYwB43eOvHZgqYJOYA+jxw+kzoavTk5iLBnPx3RuNtQv4u+S11Ba
YllU7Hj66a76g3eKaw8s8QNvEOXjeuCuYTqS2zA9uV481TGEGGD7U+HyQClgFqvc271Z2/zMpLav
sRK8PTmDgAqQnNwdDkyLZnCGSMgrOMc5JFAb+hyDv8MQ3ic7TXdCjSJGhDkN6bJAfmR9Ks6Os49I
WqgyuUd0tuyE48+Wp9AE/uS073jPf75ly5ZMOSxPQ8456GBmAIcsSO5higVcABGNMg/6HStsR39M
vlX4xlaxZT9n30SDDdFjrXgxN2j3VmzNXcZupuqTe4AUX5mpyo5hw2nKEbEpzV2bH9LiAYcx7ed8
AKn6BxLS+CQ/kzq64/pxj3kbwEYxzPHXnMg/a2VZ3YIHpWclPZQKESxgWSJ6kBR511l7AG+Z51Gc
WylWO+LNh5CG6whCbU74sp8l72E+SLbNtMCPCY8k/r6wHJiVEJnBlM3kSaHata3h4YY4NcNM6Yy6
9tAJVKzaY6ydHSzTvdasnGNRyduWDCYHaOAI+DuUzTbn3JcPCGGBuSIsIFgzI0Abh1iwzTiIzPj4
GCF/NRPdnNDs8GqrbsX++7X6eQ5w/wtW1wpFKcyoFQN9+N12wze+7Fi2W5gsvCN6M+iFKtgXrbX1
GX5mxuIUfHzJiS4y1By3BQ7YhHX9CyjE4QQUHpUZ1+w9YfVs6ul7Dscv1FERMXajQ7CFDG7YRzat
CS7yTAcpbmuOlKCTaJQDQqp3r0DjHOFBdFGp8Mrvz4t883pakrEFWRVhMamFIPi/I2gk4vtHegri
XwwbB1wI20PQNbBynszjPYbi4siJ82RH/V28FDJcYMXB5Wnb4E0ob/hUBciLowM9Xg9kFNBIGJBI
AJNZKv0LVzAGRvLdipE8LM3eoLCJGMGql1WyC/LwFbdvXCWJcFS99lS3+uRHwTx3tAHvc7R2Hk61
ylwo0z9iS0bn5MMdwssG13s0Df9yQPEwZB2BxxK7Cy2BTul1EV1z5jClDTC/GH5nF+eHKJtP1PXs
H1Gs/nMBCWvwgp14onB0LGXVCqHK/3XT17CHYBm6JEGgeHVihs9MjJuLykOr2NQ8uMmXvrVARNG2
+ziCPZn8z35/cfbxcg6yBcQwdmM7OMwsSQl0uxIreZpzgrCouVrTH1m6sycOBhX9GJeZjzS++g1R
XWt+biulJESYwFrK9GT99QNjRAqQV9r4eUc1NwUurr8OX9MuZh98VeXa0doDIsJtEYADfeSXLJP7
gMBF7hXzkUVEaUNoxwkmKvb6u9+uPepHbzTnbBY/+zcjV98hcPMo1sn0bFxWHOKTepFNqv9jtgNx
CMB3w2Iec0gP+TLIm2NGHvM8qTfPBVFCOUQiUWMShxS3xpqJYYwntHJy4BY6/FQkcLDiYPORmRyQ
7wSx6z4rGaDZT1Qz0stGBBIQK/yZ4a9++OcJcrUWrJz5rwR/sNsDmTntm6EyAiALOyE8JkBrzLTe
9oIAwwmAq0uwB3/R4Htfvv4+awNJTRj8IJdyITY8/0H/yDZmWpGUdg7h0uBuWk+P4XnSuO+ZHrQc
UtlZ+++Pkj5Owie/8s+9YzWNENZGHOtkfBcgqpNtHguBzaAmLophv+c+4npSIUgBqEDUgcbT/1qs
oaDswY4z9y1MHC5eeyDk8SqBqYeOiKiTBXYO/hOk3SuXenQfZFjVI93DX+QnObRcZw27w2KVheqc
JDaWVQRgjd+s7FrB4uMvGCQwEMeiDGUXToiih1577D8AuwlyYlLPthTszl72oPX+gRP2LrMXqreH
Xm9BGPLF0KvHsg5oebPZIxC1PxzEbUr7HUz3BC375fAbr3Sv74m8s4b40h+3wSJ/OJgv18ebxP24
602+vfCyvPE/ojeW4Hbib0/+JSTRkEYYo1oXl1UiUzRSRoXN/Zj87MV+/3G4UQhJdNbImBOizdCw
yu9K2g5ZgLwpR9X7kbXnaMsTBBnvvKl26j9z7zXvhOrdd8Ys1zD7uKUgFOAGLRq5DgfbnPXLtBXk
JscrZ9cYC1xmDEjVwm+DHRd+zAXGRAPEzPqRkCBHVKGac6CngzZ5H4oRz4dcqa6PKy/7hMwwdVzp
JcezXihwHqy9ZpIOyh8OINjl0RDD8CPiDnNzovln7cqOVRq65SkhLdTak60dbFGTDbnKGNmUOznB
Pvw9X4ubwqw/B99gLMpsmF6wntqQB13h0bvreQ+keZZvW/GYzL0z7REKaFZ9IIl+3rZemokpmzFk
11KHn23G/uF7xZ9m0bP3YUiUMAa4ZAOw6tWtNlYmXKw6xOjsHjUwHEF10ueWbHCk6kSYpDdeX+/L
YvLOs4L92ZT8Xx1p/KAkTvgbfNf2hREJMp3hKpAEuvG5gLnDMz8496NWy6xq+07LxIj+GOhth5+T
PQYP1ckuLhRErI2qb0C4QfclJj/rn13mdk91WaXcRm2QucLtwLRg2KBQv4kps+nx9ZyoJ6c1M1Bj
tpwOHRKqLrAAOJiPN0p76002MGs3zmL4uxwDuzOKEaTAjXn7w7KUDuWHPAmrTKRpG6F8nOgwcdhx
T3ce/I6YR5dYQxgT6aCfjGDMgBCsoz4Owy+QMlgkYklyXLv16h/NG/LLFCsJi5Qsv4CIsYPhB8GQ
za38hZEG92gssB+VH4egrwnkqjhpUDDXPx15smiqCGng3qM4sk9PE/6MAjedjs6saKA71hFNNZWG
J+1n/7FWnXYos6dxNmLJMiCuxeRZowAQiQGDBSO/mgC+mnTg/kRLaooDjDnnTpsjGgqDpJpxG1hi
VuCxMW8nj21PHjOHkCcoypiz2XI6rREV/0CXqeoAAaioiJuEg7pnnC1Yuff9teFcmHNIsWQlTX/1
Fe+dH/qC6LL2cYP5YY797z9aFdUgYgNOH+1sv9f+pVo9EKlVi5c2PYNXru6VXfaHF9Y8BAhBN+na
bSRhyLJWJB5/WuYFiQSDdXfQkWiTE8dZF4ZnMyj7Tp/8PucK3V1frSsbPI0sFnZPqGcPGY95NS4m
n2Hn+ExADHFvf44KDOkB8jL2v+qwjL+qTRHuYWJz7O6GtNzf2WvQRqpwQlbBTlYEQVx5VsOvqXBI
cnyptABanzhu9rwTfu43+gpegSE7FYpmPaVkObRjLvn0JuPUnVINAZ69PheZ0tH1X7lE6OJtSafZ
2bz2OUFEfDCvpKfjJkvsF7M7nxOo19zT1twHBew7c/ywQVuITwAyXV4w/0YCgcqY0bLYwRxioR6w
e+P4Z+OqG9aevBUSbFPBPZ4uLcX2Nvq+rPPFVcMhQAFNEI0109Ts5+CS0KVtLYJbcvJvL0aZlt0c
3ocNzpnQ0ryMB/8zbcMcciDR/RX2EU9YGFULzHVoDNEdmGjZj8Q9klDxpQLDe3qiVYeG8/eBu3IX
3SFSMwRUKrdOdTq+BlxiL2kIP+PMVfD7rsYlHllC6RJ6AMgM/0unx+jUWqpuG5rDCWwS11KVjTAY
+AqHDKf2W5PH1pD3WJhhjdVMrrztGW8xlAgCn1o2v1bEgfcx10ucNcTvNuNE4MslmhgFCS53dDdc
PGpL0OzyzYUAh4twfsqlIH7VUcBiGiR6+ssYcIcdO7GeSePKL0Pa6H04lpplSPa13V18fxZGKxo3
XJlWVNEaYPcyyxetQMq5hhVGvu0ln+0t6RxJk3IJerfHAIowyIu5xkaB5K4ywnIz32GPFuEvw403
7Cm2UjGTq71XA3/K9ry7lJqt2LrIpZhqw9qh6bT2uO0tzvv3hNUsva/VeDr5hgiNAgM4/ffH5pfT
nyIhi5X3XztQ1g7gqHVjYZAiq+FSx+8wAdzlOEXcc/J5yhiQ+Pmq5uNVhDPamicr2an4GRvjiRbO
yOabZKtq0hp2qO9AMoAkPIvwVDDdMkluQMe1FuLcGT0xrr7+c6DabU5w9liYgrDuaJlpEQ5vu4d7
Cvo0eJp5Zd5hLi0AMnvSjop70+aCZoxgcrvEbaI2pYM6JeJ4BePGJWJ0AtcZ68N2SrvMcwpNh8gl
5ByTDD8+Ypwat4s/CyOuqP+qpe07/Cb4dj/aEPGQCkNb6iA4HwoDZG0RlqCsEDURJTmp0yJieNLo
/GgGeLJLWt7jHrEB23LOCHRgnQE2GqDALsZP5AIREwa42h4LcYCJAd//Gy5Sgh2d/ypKAjAPmjz2
TEt1ia4R3c7Fwww9JJwSCKH7j03AFYLPyUwOUIyL1PPrIUt+C/4umKSwEW+8vl3G6YBWJ9Dk4Ra/
1BqmYvnvrEf7YD+dgvZ6BJW1M6LdQb4c72uosuyWWQO4xBKyFAAe5HpiTujX2xxHorA1Zi5zF8Qq
AoEKwQakm/FTvLvoe5xi2FsyapyE7L5BioQSbIQ9vP+dopxz90J2aUHb0ewSBZsU2Y1wX5D2xZeh
PmfACBhr7E2B/Z6XEc9HXP2cfImH9eUUek/uZid6A1wpzMzGGJgAqiwXDazhxWpLvJsAqoVsjgMn
ogast3iEstGF2PtTQLN1ZOE+Lu3j124fzzMGP5ZvOPmjUmP8NFHtZsiGf2B3rRAajIPBmx51DBHH
GyMcovYya+yhVN0HyGpyoN4FzhfAkgCi+KTACrugYMdyrj950XRtz1NuFD6NZFDt/9miwBeHRGrj
lgU6y87T6mPTE+tsXOkIMQEHhIV1JJejDs6LPsGGNaHcROq6R+hcO84tRFdthOVg52eUcg/MWMoH
SVX1IsQRj2JmAgTa7WnXKwZCeuMxnOPey/0T6SxtWTa9RmRe075zDgyKFOK023W7w5WKTrm7/DlX
pvnOxzwShYRePHNxO6IDJ5xaKh7yZ0/ZfSBBN640xAiLQ5zObRDvOu2sujGN3hAeXT55wyBnpPI0
Fs2cQMmXQR9JZsd5YnaPRv2NXX/rQiRFeajmiEUHZMrymqwn8GAh2AqvHVALNSMhX6Qtz0sv213G
J7oAU02vzjNpz9ep0of4gplLgL05cS4jHgDwux6BBJK0dwajsM+YxgOv3Apx7l2d7Q9VVucwRYM7
1maYDKX1Flfi8AfIyAxklaB16x0bcMhHVl3YJ5bkB2SaX9qkMWWeHujr9bnfQZZ+GMs0ghhOJJ5Q
mplyfjtqhAfFykE36BVzxVWjJ4k+mC7VIzhnCo0ohKWxFB9SGkm9B+juyIuJq3Y2zCIhqOwbIESe
QoFY+CKu7dc/j7Dq472K123xZoIN07fPc6Im3PbwBHMVMRHQh+GlP6wKMjaCZzpNjBCRJ8E1Cd7b
BGaN6rMWgSWP3DEoHSnemCoQt67M6i1zCN2pMAmwhWMjCO5pKuZn0QwwdoIig/d0XIs2UKMNrTAC
wTQdFmDGOfB0cxdVKKZOFGZsk0Ad6A+NAZwuFWoHOuIE9JHwMkYIItB4XQjgwxHB6ZxEDHI5op3o
DzBaKSGDGHStAXv8PMhZv6iuJxmgP/+gmw2QY/qwmumhEu0oWRicsGCxpEGsSWMQI0gdkAcTQ7MF
CQouggLvPPfeYNDFhJad+WxHoAjvRIbPJtNBvoTz8Hd3jOA71F3Vh+oK3ci6EhLUxNf4tDmTXkSK
sJkdOHjB3DU6ZffBsffZEYAhF4vNRX/YnX4y1m38Y6hRtuHc5pqj0gZe4sb5AD9W49ymYmNPmSf4
fp5ZbRScutz2D2oBw0mHfWJ+dJgFvUUXqVAZs69yGYnwFn66qMgCphhZKpLvePW6EyogzuJjmkua
1M2cXYBj8GsCqsLXR5G1Ey6BBJ50fVwLyvAUlyw1ltCwesF9IjFvJMHgCZGogI+ofYfP/dUpIrbp
UAN5J62gCVYshlkg+d9ZK6TpUFlZkxeIhfaEoRQ4vg9HljPe4qjosOeayRLibWPSheba/aECUa3a
6onA+0OJ6Ma6c/zAu72F3eh57I4/5HaxYUdYCbSzlFwCQp2DkuByxe+NPuwY35JMXTAswh2+AIWT
0gfIqU6apMJQzc5ShXFH+hiEs/gBPIlG/GyuvOtsKlvAAedj5XIkfoZ0dUM49VtAVzp1OdjRODoK
Ri1MwPDl2embOARRwDvJi2y+8wKVOdm0M3y9EKjRIs0zCBsIiJw2v9v6A4tJ2EA0KVOinGc1AMkH
j9IC9XIzq2lsPFjhSRvf/1OSY1Bvsh1jnhjW4w+eV39MsKnqQPEVmgzwPrAA+Ngt7uHj85pjQHSf
UnkxSwb37M+zTckq+Ynzuro17AohFzG5xZKDa2skre01evqKf15kMGyBRGG0AJYaYQ5bHzqFZuoP
B9/du+bcAd7aDp7kLyBF4BBOX7bs6K2RVqdrEOWZxroFXpQE/F3my5HIqbgH+upnttO/11bDcZ+X
9+vDCgeL59bySbjUcLyxSLhPOlmAHz1E4UdrAhrAmJ8VZMWaWRm0eHn/HlPO3fehPODhO79BKGg7
6NlvtPuqWx5EZM3ak8SfzZcLNiZYjCIHlwKyovdklMJ/m93Se6XhooAxbDs638kSo31/DQwuJTeR
erTJxFbmzNgb68heYT9C/jjF2ewx66pm56jazfzGDbV5e3tMP8b4DpCNuNsWYiROIjNIq4D97/jD
FLPJoKmEDHX5HjYpfFHCHdeWwZUXL95xf1uPcD1pR4jERxXh6nijJ/nazFYKVEw+R4kP3QKr3UFn
3g3R6Xd9XXwLrDYbUJcf+BqUk7Jvd6BMYPA26dFKzLAIhp6T4GjLSh0qsxIEtxXwvcPbh1AckcH7
UHgk7bznOLVAmjn0GG7HN8gByvE6+Yy6BKKPqsnxFLwjoPkJ9E+6dEyM2zielQ6r3/IKcepjZysd
I+Ea6nYdlB1L5/rSofpkKgQ6Zw5PCcSCbKrM7hHShRcHawRFv0byj0vz+OOjpXGa4ymWoEDZAbDx
prTJthKO8UgZPZyGFPc2J0EuMGNlR1dGmRav5+gSocVABDX8gTLwGZJX0mUld+EXNlvERz7DFoUF
Z1ehoikDSTC7Bq30yxbMvviY1EN8wL8IJBkUjuH462NCwWXmYOPhzHHhONtUnn78L1wTyl5lv/r2
e2Xs3wAINOfxGt+R/S1pIILV8KJPOIjb1Zx9sVNuRfAHlIOleER/TRLbefRN+9vSg1r09ro4SHOo
vL3+9puuWUoovuKuOQLUUDKpYLOnay4pzivYOdP7ZBZIFCgSdvV+y1fTyvvssRom9u704jknDxhM
UXgoQCS29DSs90aPgbgcn/dIDGw2dpl1uHG+s+mEdcWNB4Ba0Q9Nn6nO0t3XhvehNgInhnB+Acjn
LjbEpFBiKcy0tphGWi+fXK1Z6a7/MJD2sdu+H64ekzI2qxnuXVyPl/jn9pCjv22Aw8JmC9TjjdsU
iy/NaQ6J0OQC6UvoLlydGjZF11WHqnvdNLD10BTFXXx4RIxkrNYTpvU/HnmC7m6jN/soljYR4vi5
zuFbDP5gqN5nXzAN2UJpQZYUMYTpUG5tbyWI5zV5J31stv2etJ4j3jwFaxMW5kDRgiHw/7D0dXoH
2diAfeLnwcNhAFRcQvrWtDlU464LFiGMxipQ9xRwzhLwbQgnqzkeWEJcSnt8XKjU0Pcr832UeJDH
vDEwrKRq83KCRj/cag5TGW7KdSzknhfojMSQdZIMPgQHBFeRM4PgLAg7kMU3NcoD9V9SdfuvPe45
mIrORWWNYRvbzwUqa97cjFqEcYuj7AHshtqUSUwFHDYI2wO6AetGzTa7T4yg5mBzisWPLOQ8UTAJ
RhGwMViRYt5eLpjFpX/AWQ8rqYSyfwWi6rqwlHpjmOIjUkf+LWwK7zltbddbPMYZ9NfSBTnKSqfh
5tVah+/xcwZyl3YalvQ0dXB0UBEhlE26Nko+rLXVFxYSPazM7+hwWGGzgqbnSs8eaqnaLra7t0Or
veRpR1EzYMLGWLMPVHNbqnhMJVfoFmiUGU//zbblk3GYhbzd96t54R9ICqDBqlga7Ws7QYmrApmj
J8GzHUKTEpEw5nXmTxsWqvtbFMFXB5YhexHgk10Ji8Q1QrtuWAYKDKANhcR/Tk/OhuPXbMwZSTVz
jWkHoMgpD/9cYV4+g/nTubL9OvvQq8XmPclRid0GiKmwzsQqkM3p3eERZgwo5jiquWLzBMtUOt8O
2/obPvKqK9fQ04asGYaFjYQDChgPHZu8cTbNR2KGOf/IhMUvn3tCnBBdGzchZD9YHjgzjRUt/hVl
4tdGyAkblKl9YkSVc4lXX3eDsBgwAs2f+LNvGVKd9qIPSoApkzKRz9h3WyezjADKq4ZXtPBOONqx
oDt80CtlKbN5xm6JOPFuSn8H6qutiohyBKWHCEtOdmoJyLCljm94cGoCNV9M9PP5DEDU5UquJOzF
aXtCpsjlh73nnCrgCd+lIfbFqdzKJ7qAm1vCQ+ixNq6syx/B5hGDe8MmnjaGT/wLf6iQtcndh7p2
xdiJ+sXGJ8DHkdnZ7a40/HTgF31R2m1gROasC/kOfhDfjaD2NS9GutCHuZ+oGiXnA+NoPFpes190
Yr5CHIaSAuUMh4UEbIaoCxhNG6JrNcR4aAURxHH4EwDOTotSxsEkAroLmhDIXY4WCQ1TlAeqi/ED
/8C6THkuGbvB6e/I/X9s3GVbz7QQdkOGT+QJXgB9m6X/D2fHHPSYdXB6nYO6cv1xERkwwlkkguSe
OjhgKs95gh6knF+jOmU/iyE/1IefXW9ZUD18jG3Q/fnskScPt5yrnFkZJEWDEAuMATkC6205bx+U
gSGGSPTk67U1hws1hHbCrgmJCBt9NCSHNXiheHPYJfuurq2Tu3f4whCBIcHGct6j/B1q/M90t4un
gm5Xa9uI1/gnQGjkJFFiIpF43OFhW/gl8vzpa/Zl9EokkXoUHban8NlteXQboUZEXE8eUhk/Z3yS
LGjI8Eb/ew5OLp4X5wbrxgQ3epe71A+ZYnzMGLk62gyAF2chrhKtvQgcoW2godISxhFwRnFTz73D
C1NADiCNgY80+BichhvG+wNkfveAWdyNxFT2GZB6K1b2PgUM6yNMtcSu6YkO7MX1M6yJ4fA8wczu
OW9IZXI2CjqkJC2mm8N6co/USd8hjvBGzkW9BXuyiujyd4aU2Od4zzg1hW5wHbNc66xIFs2ZsMRX
kudu9uGABj2JyyDbCbPiMkFD7tAGc/F2REA5JBVt+/GbxvuPdXpIVMMWXiO4LAMFe2JUNutp4Xwx
0+Fx6sGyg/MJmRPjmL7FB6wAqmDSqck7xMj8deilt6hMZZ3UsvWtho5oyWkl+Kc+4eUC7YWkBn6J
lSE2S/Q0sJUDrpb/RMdTea9E1K9GkisE8SIH1zgzOE46DhujCGury/zkYITxWt4AbvGOZoshlErs
biIQAAk03L3s14s+DY+hleTZtBkyPNCqAOUUtmnMVhBYdjgvYBVTbLtyvFGfCPw+MLRsSzaRIDOX
mAh0inDjyA2SNdzXVcaol4hcAB2DayZ7CumJGKO52RSsv+sB1fF9y2lKbWyZHUp79PEB014rLEBG
ZAO4K7z0o85kt3oRbZWrTj5ydtjXfzBXzcbEmfBowQQMEC+yUk5OUbN6bCs+jQdf9jaoAqLsyUTS
/Y6HmY0nb/jZy2C5Ay/mILSogmtzrEJiwoSVl5q82pyZPxuuYZYqHtOmD6f3Bf5QoNIFzuNBXvvK
5jygJjmweqGjC98WdR3DOxWTJ5unlrdTM1lsadhpJtUctIGdK2cll8puxg8uOOhgqAAuANOHrwAB
7tDgfhK25Xe3UEst5PA7I+pY8XlHwLOFoSWAcEnDAni+jud4meBWwRU3uWY+QcjmJ6UkALZDp5/D
HDrkdkpIG/mq0TlKYvQIfvN2Pmk+dQClMpDqLkdZuYWsyrmmDC7z/oRRkkDR507Ux0JLRA0AUcmC
T3YN2+ydgVgVT9ucGdXsD87o4nPB7/4A4pASo6acKBbD5x4qk9MO2l4J3e42/C7fHKl94tw1m2qN
GRIfFxheuGsFD2sAsfsfpVeU3M8RQrb0NRDwksX1kF61DeGFCvNFIVegm/Do8ACW+dj4gTY4aOmY
BMJGH4pnFvcRMyCd1hmZtAeuCPcR9Nerj+Muq7zug73FRdYYFB18Pyh3Gr+eFHXEkMQkSGsOE+Bi
7nS72UrNkhce4Ddj9VT4WCC8/QOPnFvMYTyeaUZW2ILw1tG3CVl2ZQQ/J+X3joSgTooJqBNvZR69
t9kcWqsVkwHTWHthJbCN3z+nmHeiFXnDT2TZzh5g7bY9LriZ3DAesCY9Z8W689D1OWqplYW5h/o6
ukd0m5yXKC20IQxGuf5JE3WS3uASNQnqjdMcojOLI+aA/zg6s2VFsW0NPxERKiB4q/QgiCg2N4TN
ErBHBNSnz29mnDq1967KzKUwmzH+8Tdf1Pp9fG0voZgA4+JLCFkD1wNuVN/6uCrDrquLzAwNNywW
JkkaeOF3WSN7GkWIxYbxx6JvRGLXYCuirhTGe/g2zZgpMF2oPdJAgJDvmLuM5r/V1Xjx5cREogx/
Rm85sm68HK68qIPe0H3RDNvV2RWcCQ1bD3VMjP2HGc5z8eKFznSNbJRyd6G9MNW12jdw4DWIRp9D
EIFaNH0Gz0Xmndc/S7Fz5OXCHRtsxwDRrOJ63jG/eDG9GKIBhxxTgatjdBj2djJjkOY71kWh2c0V
ghMgY80rWDaZfXlN1t85MI3ZDxB181ZnrXs9dDvUaO+Fts6ZJjgNYQMKBdCkiq+HLwEN6OxgtLG6
HoDpQiGG4DvR/G4r0HrM+tDU+xKsJmzkqOemYJm8rMn+EvbH+kYKz0blZWj+ujA7CZHG4jf+Q326
/nkaeA1ZhGN9iqvKD2ztIDnfnEA8EnRm+oqnO8khSm3UoJsPeI9Xtu+FRlmfHE9n88J8Jgt17Pd6
EzzB7fpvD1NqjlMY8Cs80mDoVeF106WAe/zuWzjEg4QMGUITU8zsj4PJmtYKhAoUzO7NKeUsSnAB
uYNYGNcjn2xKYfBjmijYCoMYrHzWnR7lpDvd5rzzt3Ft6WQLPHuwwxcSIhAm2ug+J1iNxSFFxxUT
ivlPMUbHyldhFMJC0+3bHBsZKuBI6ohbECalN9OH+HTdUpJAMwLaK/0CjgG3lY1aBeOUucguG85+
K8wCzQtdHDroMWWyZnzj4VQwsFq+suxcfG3dhFdmtYOtvMiZMx2fd8p9ri9oFM1KUNjPUPLk8Z2Q
0zecodEGSsJSjNbE2r9b3w8lpHAoG/Lcet7Z1Zf4gD5BPiDmcIgDjDvQXe64RBLubuIWx9Lzi6UE
SVe4TGrHExrL3dCi6RLYC1YdmPAPwDUac8RmHD+TG+t4SI7Ab6YmL/htVUKPiksw3J9VSb3RkO57
NnqhZiCLhnN9ibJwtKiERaSwEOhNSkcmRkjx7jPBJVqlUoLJE9vXRkxktGD6+Jkw98wTzS1xTgvx
HuC/CfMN+3lSbbL2yK9up++/3qrHFKF/0G32IL+GUJ4l4EJBiy5cv8tg10kgFKRw8GRuW2JaoUpW
Yi51NkTS1+vMDP1t3fGYqQmMwRi2XiowBNXxkT8GTRtEqpW2qffQJjmZZAP3t5snBry4q8Ki00V5
wPoPCYzCCW+IEBVGBGxFurxmp9gp1ArrS+Ae3RKEjROmpIA/V04GYc/9jQW5Qlw3/OR0GGtEE/An
/kmL3OiNBdgGdVQA4Rgmc+yqMxmUA44YvpoPGIZvIju0vnGG/iXPcC49yi5XLiwr5Eg/R9/gVQbC
3UEecosGNgqSDXYpoYWTKq1PlwrvaHIgQdUBYLXjCHoAx9sl/DF+4zNO6tPAY+e5mdfNiTEgfa+M
MXW3GrvFYLz0B0R94CfqEXjyJU3vPYPp5+GY5+Jd2MxviFzhYbDXkBMwcmcHypPm4iia0TEuQcA8
SvIQE//r4geTY/NJsOFva7vZgqcPlpWXQx8mE6JdDOAIL37u7Uq20fiKxccP4aWYhYoVg2Ucb4ud
ag6KiQJTSDOGZ4eTDibRgGOVz5L7WRpBSGSoTHNDn+O+Dvn+l7CBEAoFwi+XMsMRMV09T5kWkH2g
zbOx+BqF1bBpQthslfOLsEtc1x61xw0cHBU6R8AWP30xr0R+fMIZ0xsh32FMGg5oi4PCLZE9AXtY
nafEenxWzGwKFRUqQQsVsjKPviYBGT4R1mCvPhmEMBaZTnxM0CUpAHC08gNt5XD1pTGx70s9ZEuA
hRKqutRmqRAINmmL9y9QJMuClXilwiKRVmwCGCXsCYn/y8PL7mMdn3adXJIzNaQo2xgSM7bnJ1hi
ks6weTaAnHEmBY05OkixFCuAIv79v3Uwhxr1yTY/nNplvm6XxXZkdN4RQhELGpUYqWdQK1GlQpTd
ivLlAQ+JTHc2bQMSWpHdwekg+liMs9Pb4j+tCeoXNRtToLCCH8XRybOE18ygpGW8grGxVTiZPNGE
PFT1lAN0N9EgY7fnSVNiUOVta95mDcRonEK5ReDQHhTKDYkxkwvehZytmJ/DYv4MHzN1yUu1Cdyy
gO6hK1g04sArfYAedKYq1ZTw9b0ZGwGXfGgJAfx5HPbL6mKig5M7tSOM82wuptq/RJ/WJ5b12zgN
efBwBa9UWl/OjWJ2FzQQK+5HEqo8ZZ8xkyJdLhYqUhSj7Wcc3P0amV2NndCXyxACgk0tTos0kZc9
I5/J9uPQwRfiQyUCFmedcZyBuq5Ee0Qaxeo9XoH5JJxFTCmwRBDeJOpGNOoAh7RgOhtYHj9wUvxu
NUvjQj67Q/u1YE5h5ZE+IYtjrdscVV/zu23CF6wYT7jYnN1bCP/56ZK+4iHth83isklgJVkyTD58
SqD61ZA924Mek4inYHjz+cvXPb/wkv7yRP2qjqEXUUPxTddvjOACJR2NLzQV4qcO4G9eJwrJaYSG
xHgFG6gGaUYp9Tqsmi7jExYNAXGLoc67TyBUTgqs8PkI7F6gWYUxAgzxLM6mRKYkvzUa6aA9vKCW
BL8NfGGoa/TrzOGrI7Q2cyUzq/tMf7u7B1VnrEXP4JYOIH3/xmjeKSRw1qELqIvJfc1lhWXMz6QT
FOPSeyi4K8DujhBw4WBYB4xs3dnZiLDB+g/8Q5LPpkASsN0o6fY1C+PmvzcqBN867a8/M8khvyaA
k4De9uXnFJ6NKYQOWx3QYyZm9g+Gx531I1sxtyofStaYsRxxNSbCDEQJFwKCywjYBSaA1o0pqwXv
5btS4QMoU+jWDiGMG+xHC0jKWpDTOr3xrxBLTpSipf8O3gGcXeFrjMPt+LbDplWfdnEMCgESCpBt
conxOLWDZtX2WYCsQhbfN3pe4T6c32zIgNZ9UYrdQrmZ7EF5/x+UHLYehIt1p1JqKeTe8BPgZhCM
zevG7Tck8JpIj91yBRzu2oz3UFU/SS9vyPFCJQmaJnzxpfGVKIva5ve4lOXxEHj1DIkETQUWC9DR
WYedp+MhgROYPsWNosfPqPGvaMaDjPS/W5ox4bwecOSdycTNvVciSu3mNsHDCLisH0jPJn0x3jTq
HZX+mS8lOfgbm9snxPvetIpVMllEavsfDMQHetQhEioVo1wpolWwQIapC/AwMA6F9eSA4lVvUXrN
+s6IUW3HWUWspLHmm1h9IWOm3iOgHk1RM/1S0e8f6V6CxTYC/78muKk+IWhyXyxz/xX9fFAvHnDU
o/zmnCbzAE8shrXoqAkEQ3Bc2aojr8Cy4CY4b3wqCX/x0Je6eueJHBCdcoa4Wh/vQ2wv+EgiWAcd
4QC4AadU/rGyrPHXU/DjedPVChM4MdE13mjFuMqb5cV/Mjf+cczV2aQP2cYcTGG0z58L9AIUDH3j
GfUxFGBY8IkGsHjptavS0hSjRIuKRSHVh8tlyjib0NcFmb0BPxk41FE4k4EZETbigiHiJmSH/sqd
63/Nkl8GyQMBKcYnqkFGFQFzJtF1NG3XCNMKxppCVQZ8z5DE7+PA19/zS4vkIoKMXrMGh9iWr3sJ
NSvDYA9dA9Nw+7mFLjNZj9bftCGTBW4LI2Nj+FeiD+FGYQNBaZww+xe9wW9fQFSRgaBghZNYmvBf
rw+3UniVPfOFhBH74monSiqqASgiirCWFch/ro9TzHGXpKsJhbt7ALuekOPb9+kjJ4To7hDH2jqQ
Clo6aifvjk+JIPyLx0FOALuT/7T1GTp6vnOWCk3sb7wfJcww50qqLEnz4/S+hfxrIzc/AavA4SqP
MJkIfgNDexmqYH1B/gzyVX+GKon42i+p3SfU5JuG4HXkOjSVrdHHrPQHP5TSE2IDZCz4RZCLOLy2
nU380p2NOWRpMJIAmJ/K6CosLD9nyN599SGev0yPzuWJwAqyxXSwpUD22QlsC5IPvSt5Fjq0Bo3a
eoQaJ1UJIhwrIQyNmoYWXxvAJePLsAIBg/XfpfkN4eJlFBTd2EX6WKPebFFYdpxF5b5ns8Hh/Ayp
X9kj1Lgc1FRxKSZ/0699DZoTFVaxyLYF7vu52YC5JJSUHwPvGucK/WBB+4oJND7NQMC45QPJCrHu
nRq23pF32qPopGYGdiswWOJisbChiADP+hz77MLVc/34jpubqSUSBnm8e2cY1qv78kbCKcsRetNl
kqm24KeARO/PT6tbSUcAo4QE88nDItz2DyJSj+e2pdX6Qv/oxYxs6EP0uKVdvdoNuJto38y1TOn4
l7OU6Sy5BZ7IGXhJ6MFpKzjHe5P10BMmsUQJ/BXSRF4JzU2ze+ywQ6Z0c6j0OtC4dnOddquzXRH/
B78bhil/Hqi25FJYsVOh4dWrkStEHGgZ/IKOSFStKhtnJCqEiHaEHpytoDqP+dMtFiIt4akyxR3R
jEAt0K13DJMFQIawXV5Vxuh7QKwMgoGSHwqeQRge7j6QVO6sUtW/J8KhxhvgxH3Z6VM2Dhc0qin6
KxIQ7+NH5yJ1dpr0w+64cxtwOjJ/w2+UP6LAvFrFcJyx7KIOvxBCYNin11kxQx0DJPOdXNcZDFrS
RkeJGvWFASMXKhSjbM6Dv6oGL4k5mvg7h9HApBXlwaLvYBCtAA9SdMyPI6pjIfX5TC/JHaWLarAM
RDFyR7Omce6QZ4kbNt9ndcmTeii8wI0G0x4UcNgJ6Z5uo0QC16Lt7GMQ7lOB8dQ5DLC3tdspxTv/
g6t7xOwPaI7X+hk3Gc5NY7agBFdRkCbPRxUM5NSkKEXsjACMCUQm6EjFf1LSWxx8Mg/qzcx9OOV4
j7FPYuLCnIuWCSzBJ8/ssW3sN05R/w+vqX56zG8M2dNqKO79Eb6bGAdZd7Yv3kwi/Xf45SmMvwUk
03p3nyHrQ2ImqJ/WqzZLfQKptFiMDkKzxdMuJnJf5Ooi61DJgX5O+i+TwkkQ3mvOz31BQcH02sQn
ANl6lQwp5jG4h1WxxIhNpKVAS2dITngJG0OdDeYADTO5Y6hzdvoiGwKRFXd/lXZQtbsVTQ11Roff
lJGi2RESIcQHQBAO6++/0YvuEX4JdMEahf6LCovM2ev6Ew23WqDMz9Pn32BVEx1A5LZYDmyphJdx
NkX0b7Pq8/CPzf6+BJ0gauLCVAa03M8XMJwRGAuNOkJxOiSGTdBUECMyb8rmnfMU+D0T+EqInbKw
t4d/0iLn+owVAFfz5fXF1DdQyZcScmDOArhzF0iCd2DexrkB85KXtByuJBe8LxktVFcwRHdiJvEJ
sYrjsGS3j9W/C8KNSJA/hRwLzIktpkx/CAI/rriLxfgZcsMUnRwKTKr9DxDplEQ282GhNUQ6gwyP
HUR4Pd7gD1YUT2z+TrrpDTlAj84e+qyZgeAFMAq2qtVsHzb79bf6OPmU3DCkrouWA2qfM08DXg8f
aQVWR1RgLFncN1Mx2CeSmy2NcKFY0PHeEHycMg/vcP4czr3PGJE1lypGZw1h69yycUdP3vPWBEJG
o/ErqaiKyj9unT3/9pzocAc+dKZv/0KOOupseNcTqqUbjBuGzckABk6g0ERoQQuc8Yr66OQ59me1
DdG+Mt+tdYkh3mOROqAmbfEehh9DfVrSJCd9P5sxkCRphtGUT62LXQ0zcLYRKtBtjv4Pa0ikcLKp
DyfKMvOEfSYHUn9/R8wg0F1RLwnzHPTYnma1wMEu42G9M+uL0eMLZNY9qmPSpjjFkgtFPn6OMD2o
3lpjtOqjNEaCzU+cZEi+vi7/egTjMr5tf5XZ1zyl8N64OiTWb6/jOnyJSZvgAtrzEfloXXhmv4Dm
4FstQgeAMuRDB9hATcuaI4MtOOtuicf8xyrT34Eu7EpoHHgLRb5k9ZM3Z0wPcIhimwuSg5JEW41Z
vPNFm0lhetBAiF7RpSHswCh7uy+911pj8B6A7nIjchmCibSAB1DqcXdj3BaUq2x5O4k25zVrI9Un
CQ/Wc9z7y/2+Bd4Ci73UxCcLsFM6XZ1riAbuysThOSl2d4j4d4Z/TAQBOsVEtGSGznkAHQ8uGiSv
iztMXsXkGxWrlpsdfSECDCpDdtpYbQx2i2D5UmUhF6RFasVt+KR68bL9JaI7wmFQQSZciJChMrnB
GMgKqhSGjnnQt3XmSRDkMCYBKdhB/sPj9uZeQwJR/V4ymjIYmkCHgmNAXbOqV999D1KWbNYIB/mt
7+mdqnEppFA1le5JQTJBNhogjDdKK3dEDmuRfmlkPzb4Td2DAiBmoZd9tf8iMJx+QEgg7SFcuP+9
/xB24cXzAOuVauNLUeMUDOkEw+iH+ZfqvUnMJXvEUU/d4iO4Fx7zKgbXffjc3Opefw2IiMbpvW3/
0lvIXiR7nhLiKq46ouXaMXLmlI30/wrvvIy6hOPQ0mKCexcamsLNOW6QwE9F2K/kyOyc6IXvFV6o
cOKQpUyVBSuXfr2Muj202j3zbhqGGnpeo417ePriz0czR7Kr95rJQmAM8Y4L77x8PshD7zz5wCkO
UPdbd+Li6RsIOr0PDrNDexjTGd/S7394UJns892TZwz1Za7bOTcwxSLhcmERCC9LPVYPv7UoHz/+
EPrt8rPaZtM3657SGq8irgq8fGd6ReWLuiP4RQTIy+sqxLMclp3Vuk+360jepY4YgwH0yPAdntDP
CuPdgX1dy9GN3BV+OvGvKvOmEWwd8DWvIMnHQh6Mnx52g4DVVfJ1agpwYHCSo8mmj2rgJY/jBvWT
wT5tXXqiD8ruswvpKlI6vvN7AwYZXMmYAqzAVb4LcrBx6GR43XBZwDwCokeIahM6Owf4yUnG8oGj
DKSrLCJ4Yb09L1Wn8hBItkgF6yHWQRJ6UujpuZwyXG3IPEpQP+8bUvVQdqmA48+euTr8fKQGBSR0
aIHueS7QwpNwZ3p7sNYwOSnHtmzKf6M/7PmAphDqIxmXF52XVzThD2gKwB3S5r78sFhjFhCSK/Cf
+5JBsUXb6cN8BlHuHcj3nBNHPNmQ1bJiDgl0RbGCs7Ycv4FZRt57fnH53XwOfisNOwFRVm3iarx9
WVqguv2NtKihIP0fesScDcyKOYCmr5gx99B/zwmoH+DFGLy8JnqNV7j/wKGrj99kJthvFCSvyUBI
qjtGSl9Ej41DBloMowJHJjhOVE8YF056Ad7UDCCV+BkMYjEK4l7FswVUWCBv1z/GVMA/L0/Bse/z
N3RgieLWwVOltEE0m1ZXgQ1OLk9UUP0/HANdPBJB5s4+Seou8sUpUNmKzC9viBvMS4gsLBVkCu5Q
5t8iGJQTDmuweGiOyFakhez24hEP4GrfGLSCpItpK+l5TKF5gBA2DLDZ9q8H9oz6EsKJ8YCQeo/v
2zeyQ4BDZJM+wvL0I1zh/Vhj+glqnciqAQkmYLiHuVEd9SH4TDLisIXgFwUzN6KxLWzBNJ4Kg21h
24+gBebAC8D4Lgz38aSRbSFlFE9jJYTIjHjp4KHSOBCFBWcSoO07kdadyDAWi6eMHjpUF7gzoUiN
UPw7q0pMen8Gk1oHq0anwippegnliPHQXrLOi7Pbo1UvrXYFMDIl2AQnq+sWey7KHKRN1s3Jt+34
IEj0H1fC6ugR3l3QS1+ZF0uCYcFpIAIRHgD3DossUVaWhrJS/J194LywMj9QiEpoMNJHv7EXWlfc
ae2TPtkI3PVsfll0D5xm4ZTCrsFymVEUHyygG7zscOPEzY+I7ruQgqjYwyyb+BsSUhcSUSzYbby4
1bEwn9s7bg0qLhj1DuDKKnG3oAmTQFAG6MzHV+I+CEwCxy6c7njGGp9QS/7+Cc+etIGbYMP19cHY
OCNpIFZ9wqwRDJK51p/Ji+tkUgYf5GL9cb3ux1DalDUcgBDhuGAtQo92peN3/jpoQ+fBPJjxKz15
cFkwA4kxoGEVwsOKIFSyCYhVcbE6Nb4rXB5m5+nvKAWU9vUeRzS/t4C3AlFsdfbFFkffAoGARWn/
qGTP2zNgQ+OAQgQ5Z0HQT35HddETTq1j/tIRxSy0DV5t4HJfPkOKniin4Y/5ByhM0DJNIWGPNDZg
a9zmHyas2ObM3gjsdlioYiSrA1dy8qZy0tsO5k9coygN8Xn64pDeMoy7hOhbrQdwvWAh9Swu7rh0
f5MC1U9jtCinrNLFlQ5zfZhAIr8bcFVyGNjZFaNEZFVfCmTN0fYVc5n7QXZ9xthPxjJBmY76DJiY
GCP/5XT6bEDr6Rop9NAFkZUBv41Kk/vgVPqq/12+ktZl9Oflu/d6uGTYixh+zVWO/QCNOk2zLVZ/
vtMODOX5fRm2l4xY4T1DVYf1GoiQCjHEEXLa1lLhtvOKGRaA8SqmdniR23dFwVeiLOzg2a/5fM+X
uwbE5srONYM5PP1ajbEDASmLqprklALkpfzcx0lC1L8YeqBfBMn1iVyhwveYBILzSYdfUPFvdC7K
UTIMmWrBVhXsemy29tuG0lVCRXJGrs22+VOd3+IdjCIKhgNuvUBCL5c5AjNSxjztX7M69gRQRy6p
9RinAnXTYCTQ2OvplTIb3dCeaX820TZ+6Tc/HCWf0RNR1RRQPRR2Pa/ZgPCcy6T3pzGefCIqy1wY
jccDzgnJM4Hot70G4jwA2R1L+y+qFjzuj28Q/mw5cqDBHun/QKEq/2VQKhhXN99dwvMxY36I5Gct
/J/oLbB4xAludt3PDhSXOv5ufYJv4UAAo+Cvgp+ijAUHI6XjMByEjClwWC0MjSWFEIVPyLjEomp/
TKVw6AqcFguGWQksJpFl0zrXSNo/N1+2/9kdHXo0ZZLDuRhCd8B3eGTp9oMGBoDxivb8SNQX5tIY
UCp0cEyrdFARXq918WiCucY4MoV4B5SlBu3FeQWDX1gFjsg7KylotlQTZum9OCPRpuG9izslcDKS
vXJLIICrRcx8GQrhY+noMwgwUUlQQrnElJMX3zspk4v3o6iG5Wv3F11nNlwNNbFKoMuD3W3O04W/
cLZv/YkkQOSgjd6JTKYrnCTMPYFtDKhWFuP6Ocuamtsrov2VQQTJUtsHEsHW2ebhgM//cy5/AI4I
rlJe8rNybprg3mRD1N+QWdrZHS3wjYKtxpV0yEfLmHdQJhK+YbdAjZk3IqTs7ajhGcdWsZQfKfDI
5BbLTNebtDKF4RTYo+hOr9R7YFRYHV8IYUbBmFTTh0corcAWOW5ohAjVeQcCf9G5Z0uzTYoJAyfN
FyliEiFyRPUao6g5CZixJrwILvNYMZ8uoCgGz4uLwCFh+EBDbaEaXBzWGZgC6tdJiU0C3AHUcBTj
+Ks+wtZlLq58qRP/j+VwVCWPFRMUthE+MAYdpa0llxsePbjNnPRpnuY7ptyMqHMHz+0vVWWBgPyz
zjDnacIshdLCDLva8Zk5JCCfwPongULmObESsAPO/Zafoq63j10GhdjTeCH1UuPoEm6sI79YnyVj
BESqoUexKmB6XkFpKiNG9uNWp1PPgCZnmWTWYvpuNlC3Hz6V/Bc3azAw5og3O3/M3mw0BMFwyTGh
uhqfKw67iVQZdI8cUxk4E1GWMMAo+mADAXqR3wwP1+GKQA42H+CBix9KsdIXzxWpZDWWSFZH5Yge
YPzxmBUyz8X8TGit4dP6BWqDl3ndNYde8pvfV9iO1U+o0g2tMZR1pAgutuiXpYR9LoNfJr6idBGs
7D5mujgAkHeCUoYOi57fKWfcFWQ3w0NkHCwk8nJIwvKPmM6Juq0YAQKCAuUeZBKXIa0iLNa8VwpN
1Ma5l1C3TCUvCbU4nSX08vX47g+PaK4Lg9QoiJq5TWQh3Bz2JGQUR/ZBWgiEowbVvkYPmYmJMlVd
wdzjRCLUsAaNhNSE4roxCuKDX7a6B7ypx4wmLtjf1eMhG8gmatop/0ioXzc4V47wOpf93vIMSwdX
NA75266YjZBGqbgl1gRSiENNW3w2n0hlbAMVxPwR30FbaNKxCGMQLJFs5BRwnSgMwQ4mtCUHEpfd
2/66FliUbKXUmwxs74E0BpTIHUBsRn9Cy2eW4S18L2j+udpsBmRQ+XIWVr0sfYYXKNZv/iAEUcd7
Az5HJkbrgvSCPEWZg/PtoZlrZp+aLh9/0JJz3lYe0TRokjnFP1wvZ5t/bEprgCYwKWA/kvy2vRgP
AVEj7UUXejPBnSABAA7QDH3R+FypwpRUaIwk0nw0tA0vDzCW9HFsNBjQwwTj5sclmk3TTfL94Csy
fEETSsIlk/5j0mMTTHPrQ1dlZXCFwA4sFMcVXXqJo9wO2sF/pRgVIShy57HctQ+UQ/DuvXRUQgTl
L4lBfHsQ5EJ9OlxS8zyY1DrQvS+gHxRbdP9UNSTVGsBS8JdoK4J3+pgJPd3XeZHnywgc7c0To0Bk
89BWP3OWjAJx0qIQpz/yij8BbbqidoCuhtCc7hGQhdv3ZT7XoOZt5V6+4wIjPzu/mTQ7qmbrIGyZ
ycateIyVVV8NFQen0q0YqvWDLq6+7p0aRUvflHbF7AmrVhvnaA/alO60WKLRowt9LnFzQonwtIFc
4O0iuRBwB1Cye3xCYoVHi8dE7eK/Ba1VGAVBY7nQ/TF3t1TOSnktr3XARUzT6E/Fu5dmwoVXMIKf
kzcl1H/PSgBR8TAeCxHuAgHQG3g+AR0EpmSwdL6Tcg7r6gVnnmhpo8C9wxQhUQXCDOAi+O+Y5mWT
wRZLNjMVjjiYrJGxgx6H3p98Ag7rH0QvzckJCZ3Vcd8vPR1z4YnMiIqL8Z2cDwqTMi6Jv3a8v5JS
yQg1Yb8O8K28yAT4VfDKoWDMFWov3bjPBumDhLuv1zIkb8Z3tN07jaISyUojhoWMt/tGmVLaM5eO
ITOoCeV6w5cejb9UxBRzyGzV8Xv9pZVwQJvd0XFEZQ8g953nexYq+lnV+EUqlZUjAeiaMkQKBkO0
GLSDRxbquW8Nv8btYeTkExI0+QlGkBLeBmwmAqAYe/0Qu8lj/oKoM+D11pOWDHXdysHV8CfrWwDe
FRfGQktIfLOoF6Y4t9Ahjwi30MTfc8jMyzr5/SngZDkc0N6qTJq9tgDdu+yxAQM3BGtGfcLHFdg/
cS7Qd8G3+UjsDXYIowwIUSODX5ONhGYYuS68wcHD4NcDNzH175uAfWgIha8PHEoW4CDkrJIWeLrT
HR8Lm/GCn6/r5BUXnwkU7CvWX/yFhzp7mExfagLkMMpYjPN64xdRKVCFngJMZEAkU2cCvTAR4B8y
4GY+wHDleGYkSVHOzPWA4P5GdBwbcZ6huPikv9M5HS4GG8qZEe2GZjdB6wMRk/D4S3HSMbATmbUG
3hb3OW0IVUdFtpec0psEsv+YPqBa4gEbwkuwvu74MqPFx5BkiE5oGHPfQ4OYMzVRVvoem4AIV3xU
lo+EOLKoQrNSR/kx85WAzXXedW7mo46k7FJt3erR435O0FfgZN+nvZAzlSOP94QRMVffkq9225Sb
Hivy+ECpf8I6nkheXJNRa3z90iU/Ev19GcEGjQpfmnbBcJ0lV3+wqda/GJlEPIh6G3BZbU4qaiQD
zlPrEX1JfJTdcjXqQWnq8YWMsn6MvsolvRRbRYi2BKW13iCRlvRwxjW9pgNHiqXtaHuhY0yKKdN3
AufAhEBLBlMZEzB4ptDnsuUvklAOPsGP8DFnmzfOwz8LwpsyRxQ3Z9Tz/uv/YUZ5ZLar/A+HIRu0
QLWyGbjVWtkwyHfV8LIkO3eRBfmCDPnoHWIgBIb18OHTzs+xfihI0y7/SCVOMA1zb0Q4n0+9DQj3
thZvf3Px8q2KgrSYa09zuPkgJb87uff2aU1XVyQrqjmaIkNFIAg85WYzrtCKggTW/67n991hiKSK
YA3mysP9hYg6JYQi5qlrhuhaANuXQwM8FPfi5SDg9ReL/gxH6IDt+YakR1d/ZCMg+tJ9vu/hlnZ7
3Drn72U+H60VT99X0T1mdsYe6c0laH+vGKqM9/pr59WiW8PPIaoX8+FFgxC2F5CjQ/xFt6oj+YTg
atvaMjMeycMgafXy5NP3kP9pWzyXfHnTjwYrbM8XEKXymVh8A1+fXqICa9li15CLU8zB1/DtQmRz
DYGuPWoSYq1F0C411G32Du8x9KhEggk2POiHYULOYgSxL9U8DCzsq1fBqRstSfS15GWLH8s5VjcQ
ite/oKTlrMJb0mBbW7NQHskIq2PdKqf18g1u8ozr2SDoVnrYrjUWbpsq0d0XcSPaYoTjJV9uCa6+
KJdvhg5zgjfflID8IVnIOoqZXvqP6LdEbIM2ev7xz8KEBMVobT3+RnOKNTz1uFRWGduvF7TTs/vl
kXw2AOJovJ7MmIQK6IlzB747IVCiKUdUKIzy73a5QA7MGL2ZISzSXLi/0zfUpS1MD8uDUzNrLMxS
MPTAQEJy2XbmNRyZn/39JFw+XKIBWTYMm6dqghcqxjdXj7zS3Rn3AhzDBCHxfLzNMw8uDh56zz3k
4OmI9IZ2Rb8TVgLw2OYrsliZgMSE/vkDmwFSD8ysmKNKd9vdwNiMTnh0HhC70qmQDu3yVLyaWS+K
7h66dc1h4VhNhHAmC/trBYEoZj+rc9x3JX+I40hn/NL3VIOE04X1Toc4Di4O3Tl8TRFNwnVHV08t
dYt+RNJz+8cga74U0aIczovHnO4GInv0tkYRXQ8OSGiDg3eoxGWonD4WvO9dSSeTTd5svnzOyY8D
DvAMlCECNZk2f400lpMX6XI3iOUvJjPRHUi94cNVJwaus3bHECl5Gut2nc11DspnzFjXVxLosJG8
eUO176HLw/js9I0U54uOrFzeZijOwH4HqDCL9BUOo3yBRx1U9USLaIKge2fxdammOkYC9/nAiZGY
cfcNQ26/8sTJi6LnuYNHUcPw22h4qC7rFRGCJG79trivzDMmmNznylyNu0PjfvfF38OnSLwv2/XH
vZE33MeJFShMSwZb5BXx8ARF7/8VVcTqGuvT8+a2ey5f8cPnZr4TkpdFlPVrQZpoKJUhIxd/DXcz
5FZMLjCP9FHnxKSMzpuwOl0SoSjXnX6Seb8EL2Kni9QZoCeFl2x+LbKpKel9YKxiy3CN0gIvO22G
oC+oQsVrA/43s97k/ldQM15FimeMUcEM0LMMPxF48Jsgc8n5rTG+hateGlpyP/SPzEHQGa/gQ1Ac
QKYsFxwJnFhYZc+GYRecQfJxAIY0ThUXf8zn/rJAGulgdB0MknvaopgngA1/Qcbn/EFE2Swui89U
TN9VEMhNP2F++fWH66dXJx/URowOGAPwHpkI7Ic+hndT6kK84jbVnhKHd6WT1/ZAXJnNH365a1aD
/c9DPYanGReIlf0V5i3RgtuJor23hxoU9+eaCAuDQr0uN1cxIwhnRGAkgVkw5KgPl8VzOThcTWWr
QZ1VLWmDJ57usCYejB4fx4F/hpuPyx5nKuOFbgVJqUwl7CNKOK9MqOKn4aD/w3QD1jG+vNR+/eTJ
KqhWMn82xg7OJSkoGX6b+wLrXTqXPeSN0aHiqFYpDZYNNTacihN8WtPq0hoKEaXoFT5BHuu4x1/w
ksIEBz5FthNeYCgltIgjBc8bi0A/j7l/oP0H2TvjuROs6jNOcS9coWGwzGj35OQTFTYsCUIDvg6G
zznAL78n0OOc/gjjNqTQzD79zmOqBglKaEFVRscfUJzbVJ0XVm+uhCjp4Pm1xM5kNuSbBQE9PQIv
+YVgczX2G5iHCLuvcCpkQ8RYe705VA6mvtOTTKL3x72Y3HOMkOFkTuhLSDI6IzRU4vOslzKPCyC3
IVjIURheXngLyJvb6mEOOAjhR6YXP4tvhUWJeh+NlXiIbdzsnHxPOMpGz6lE/Avpz7Hq37y+r0XZ
FredoGcXZONZb+tGmuEDymbpqf4rkGefs//fMAOzB7rVegevULhzQ35gTndLYdjgV34C86tSINhy
XuO/9qKk6JzbXpu9NzrEXP6fwWGNnTfOPwC22fK+xhMvvKxg4Hxmlz2A9Fr2Kw886O+2qvCtxD6b
cocjJ0dWzBe77f7fD9AEisXd/TjooujTzzx4xSSvccddARa9fq356ZwMwSO9pcoJXhheQV8PWJ+D
7DMbQFRmg5zKXV8kwzj80krMvnSvorTA8Ri6SmmUUeP9eMQcVD+Av2p+X2hjjvE6HcQ5BEXJgOFT
++XqHJRQHEdYFuADYU7LXXdSoKDF+em1/h3E0nTp0a7jy0kF16bzfU4GdKbCxjzf3dLhDMwOivUF
IUkXEx6+fK7O5NpL29x902qGvVSPX3i656vKviZ0ePtukg7NXwdmXMYD4J2rpeA89hS8QMY5aPXc
AUAUJk3n4JK2e7hYBIwVloa5t75T1xrtYTnXvXZx2TXpz+1hYK+uX1GxoGIM2qCKof7zrQ9AgZKv
bqQgW3Ksnn40/ToSsF/QPwzm9GTItTYAKCumqWxu/3GqU36LlrBifAK2lwznYfhqhB23E4pUagLS
nfzBQnG1EPuvuAz+kXRey6obWxT9IqoEIr4qoJwjvFAkkYOALYG+3qOPq3x9bZ+9CVKre625Zji5
+xmxBu+9XNTR1+1w+z3vkOynfFF47g7cTHgoIL47RtCITd6VHFxD0sSTQwQLOQROwaAC4t5FsDuh
kfELbXadP5aC1QlTpc75rXH1ZsLHgIpHNx/BhGBMXufySWHB/oFan2DOitHBYCrSY/kvDNSPR43Z
+woVOz+D4Xz53F6Slzf1Bt4vloNvAKYb/0liVjFcks1V5xiZL0BucLzZHLNuB4F8y01ePq23d/B+
5EesmO+czAMR99AFM8hC8TDsrGn1TSdb+ulRAgvHncUXW45nPpQ3XwbITW9YX+DEBsL/3XSbWfzc
APf7sFUcGllh5UIoGQci2y2zD5PQblIG1EvAcKktCL1WHHaQNpcqZEoF1QrgynKMifUq4+cl/2lT
a/hjiJ9SPM5+ESQ5VmyX9Hd1hdCp267gYEd8tWKMo0ABs3GVcplld1pR4HBtji7N/ClvOFRQbg2W
KH4O+XOgvPNTdYGBeslvVV2xKvlYyWrxjr4ilFTs4B1WS33vuoTqyEHv4oGYMgeauatlV06XPHoM
I7IhWXppvX9HXVqveYgoEY/us3z7n3C07UO9Yq7GgRcCzEr5xyJM8bDm4dcgFSG14EUeWHvjlQiu
M9ycHbmq5y1QUsG/zxZDIV/NWbTZaI452oKnmGnZnJmvD1YHewY9CcZUCEeu6qHqSDQlmInLUMJ3
GMc9FyLh02jWsEwwkPZHu48nV1e0T9wMPtQ9gPT0TGfFJYIf/gmG2X3X45truOtdgxFp1RihYQow
uilCMOCRWFaiEKFRfl8VQfgg0GrLEOxna3xRFunDPy9waM/Q0Ryjqa5iKn2mu71nTxhp3Imi3g6Y
SDIVZQwatn0VoAFkbtwpN7QmLH/gD2bWB8E14hsAt0CAuFM70ooBaYCOTHqUx3XKH7KwELdLBQXz
lUH0qpxwX6hCTgnMF77fW2xeo5R7D2fE44ZeoUPtOrKepifQ7S/n6sr/SzjOX2tcKE8c4EP7OFDK
8jSGeaz8bjqUqsPA4LVe9o/UolyKxZ4dUlVz4+AZ3CMsDxOuwoAzfrwcV3LCuLQt+vmTlvPPBTeI
2LVXzB/Wd0oIBhH9kgXQOmALvBIXDHPjnLDFA0v7lU2dP0qONeFIEWDKYzOc4IZ5z44pEoJ2/U9b
PCuvi14pU2vA8aEppIGmBHbRzqzvO47PHRvGLPnFKNbuGvfyzxPwdJ9qYUT1+L+9EiQREN8eKVw7
IMzR7j2d9xHX0E23KgAjfyIWPP+AROE4P+7xZ4WhQQt83gMe8buwbI97yrfzHnQIXApEgM87BkzJ
2kLF/Y0mGpeaWQMTEzP2DaUm97pbHHnl3dTHFzPCcWu/2rQBT/sTIi2rb89LXALI9Xb1wkxJGRe4
2HTL0Z7+cAT5m77oDtCL1lGZ7YlXOcK4/FMmezzdSNd600RC4KMJZzBYzsZKi9HMjDDAp3LAWBG6
JOoYPLl3DUFLgMkLTOBAx+DpMw0A8eamYI/xp8q/OcKdE3JvbHsJGoGOic4KZSLuLid1/oIXh8kn
BxoZd//mNYhKLtBGKGk6FcrgeP1ifkK4+ebDKicVBtsj1jWRF5RomCDvpYuGRJTxBPxIgqDkgroE
q8vRVOkRKAuai+UA5yZz2f2EVJKrytRokDHNHexRAoB3MrzFb20jO+ihWQBriILXDB3aB99gZCEP
FVn1EBoTPt+wg+BlQs1nyNiDvIAjoILtcj2yGij7XDyooknHny9PMpeE63P6R4IZrc+AIczeYHBx
uWjaGzHtwdUMyttycKOlHrpkQv/YZsXl5hbMqB6GqnC3u6kIiin0l/2aYEluCggfsB/mxmf8twFr
+wIppCE4ExoqFhSTw24Ix2ayvizoe6a0D011jmVPKmsXPILHz4VWMe9psLdSKDweHt7oDV/5SkeP
jjtTncPGXVycX04d6PfS2/yDhoGN9yeOgNFW3g7VJyUkdvUcFn8V+S9HKM4HXFqYMny2BLZQEoF9
hcg5/Q+b65cj2ZNLNujWYCKcD+O/oi5m5iihwawmRS/mXG8KEmeFSdvUH4HUvPOZO1kg+gNY51Hb
QpgLYRoxaCqnGK3CfEP5cyVzQypn9jQeR5/yFtDQz+UEOwEYcFT+7ArXkFPOafBjgCUBsDSz+iWC
94iJs6hgJQ8ozaBfsw/xZQP17B5dygYk5+ces78NahNgRM57qNly2lsgWIDkzv6+FPvAt5Cqj9vf
NR558t7UP5ozaieGq3NWURc+7b9CDK3cOm04hi4Bd4cdoI2YbfQX8NLJAi6vyWABpgcuT9LWhQLm
mQxDTgWIlAcclno40iX8jXRYzN24nSOFfWq2/YsBR9yupNRvI/FS21c68CgQuL+PtZxgfUFzNaXz
7pyHT73d8bSuu5LtBranLxJj5R0S4Wl2yc/halmvqQ/E7ZkStnDJBgbVQ3TbT0OoaZKFiKeE1t6V
4yUl7Wwn7yDwFmO8oND+bX5Uwe+csTTMSsqveVM+vP52uJzxgPHg/TNOM8eM6WB7Y3xLsBGm1L8S
lms2Ci/VxX8GZ4sPNgoP/gO8ZJIevTP+qW9e9wTf/BRiV9NqKKNDWE2kCF2trysicu4iWgF/RFDK
U8BE0xPBj+NYTqZZ3xJ7bNEz6+wGFSSkXuVYH/jnXNpCq83+qBBYZF/0iMyedJUWlWSGgMPpwMSY
2pYWb9Es5KT+QQs55tOEIWt5zY/xFQZg6z6wykH7ejUmy07nhMUPeEn2N00sd9Eaeb8F4hmcd2eL
L6zBybIhs4SPsCMKBjphzvp4bumEES58tt/gLVLTs/f2rwTfDG7gl1cs21o4zptfPNu+q0NxC2DZ
AqpyIs52xz1nxpRs7Us8xJqpuuDh6nyB3LRnikdxhNAa0QSaCdQYh2RYgH2jbbgubzh6DLOZI7ts
zRaKeS7jKyTeuEmf0Psn+dgZbxBiJsTOWc8MEo0ksJNTiBPAHtyX5rcFqKCgAmpgq6cIhzCFclQd
BAcwlmRAif4q+oYEljgI+tE1vtso/zergucUKQVkwog73cEqMBj3YQPHReh2/KfzfrKDo3arukBW
nD97SNZUOx/hwIc5hYS0pd40Bt96HCN3KW4bObwUcvJZ8KunzQQ+YjRxHvYo+bN7xP02S45//+q2
ORT76Jx8ign3yGuzGao1iBLimeDYQtze+vQ1Yyg+MhKJCrFtcFm/EokrTjCygxzWusU3hzJg4gz2
YxuhNMmSFZYum6P7ji4ZArNJ+a5KCQV+flHmxoYQQ48QNx/OE2gCNm8FmIJ6D2Sz9URz3XNZmhRe
YnOkcrU6szNPICuSsfKpUg/JwxxHmCGANRwtqNBz4m/NznklQ/3Pu3kXEpuJPjdxJofcd/U4pMi1
rLM7nmAcA2KMOQFAPK3f1aR8rM/hKVhtb+kXc4xDiDUryudTjiw66W9P+bOEjBYw0xA5F40H3Jih
krbAT8N7VPO/Z4byhTgoRLUD+2U1Lg8SKqaDU/uzuRCgMkvXpouTTQ6PtfJ/No+ayQQLZvbLo1Dp
hXizx6MA5ghDd0jWe1SgIHTvdRdiDTK/kwvceVOSjT4+ARZw28hZILiwDThcP2hgRCSr/n9YAUM4
LI5wMxa+ujjjC1rk2YZ6amJFksEyAi+AM/m0nnPunPfd3LJr0HrTkPtsdMGBlDOuLwJD/DMeydV4
QM/hymqNVWOfByiij1ACH+yLJ5LRkXkGoCi4kt+pTev5x+OKswZfzBcG8DnhvFt0jZbzmYt0B3BD
ePK40f05T2CIHueWWADkcTpsVuuX+wzP268FdAWpe6KZ8BXMowJjd+jBBPgG7MVd0BGtCIyyii8F
4VWxHFIV/m1wCpYXELmrs/u0HvtTrXwLEtspPyG8w3jkiDJpfI0ZIkWQDZT87MDVpwQ0J2PzZsPL
OCeP/cT/OAIug8YjCp1nyZHwZ/+wDKhuPw6CH0rpU07NCq/wmh7TERRmma34kYyiZ/62BmzN4BYa
JFN4kzqujB6uWsvV8lT15sOox3nXi97UE9Ml6R8AHukKvsKjANryXiW7xQCFE4/7CqN+hsf22zst
b/oshYnPQYuLOzgk00uUbViOT5PmKNQD0Q2pOdMZD507BWl62wyJeaQezr5bOIawMojbUZhAuytw
vl+M6nuwBDBkI29VHik043RWU1ihgDDBKZWwT5hiQfsNxAfyJZ/u9BDzte3X5ktNcynoknkx/6FN
mQPNmPYNGLGM7PH2KZ6d/TecuRBDvws8yt3jT2kXXdTFaBHU/oLnF1oKm3QvZYvs79jRMDyL79tV
Bgt0GCFoB9NuDWBROQHj3+J0hPqdSTA/N76bI1Y4cncMoo7kdUrYbFLPnzkk4ZUi3+sWnExMxWgk
RMO2PcW3jC77kbV4C11DuTimwJAct9Snm1nabOUF1L/Txnk4o10D995/s2sc5hm9B4i1vBN/C7vF
pboCSzCC545v7nspxqw/Qp6WfsJH8dhgjxvSSR4KzvNJMtt2kHCAwYNejNaneAVsF/Z5Pkerjlig
S6gLKOEyyh93Al53WJ4QZcEsO7vc3WYx/fLJ5ZQvnB8tGBrmy/hjUsOfAb4jkHpagqgHl6IY+Ldo
MmfBfMqeycnzNP4U5j6n6GmNxHenYrtlDXrEYgZ1EIYEBm20vTyZKS21lI0rMK0vsyk56LbclKOw
hVjhjrdg+LKk5e7wU+Gx42txAlMXEbU3zA941Iyw53kX7/zH5Fkm4AlyHE0AZ0RM+gVQ5JqG9TGf
VA8qGcDKO7aWHm3eEdDs7FKvMAeQCQXjpG/xIIXecrTxHw5Oi0/+rWqGtgfr4sIPczmZTcjSoO74
KTCXyA8h0+7lis2sh3PIJe1Fn6q1hiRP3gIy2T1MLDYRJTI7633PGdLb0WfSdvUXyQvwdByzfiDl
PPfAqP0Fi5C/oGiu1qdqtQcXwZrpY6yS35aBwOKKN+krlwpIE/SpHQQpwYlh62H2gIQQ9nIsBraA
CJi41z5F6QTZ1CgZRC+Xjr4p75hpDlNyS7FEikZAFjxLOZFZcjrlM5QUOeJ0LwcGCzx5RI/9z4Mo
9xLFGOGJSNTR7XM/gAxgTSHl5VJnTJZJreKqtptmP3AZi2bPDKCbp6VJewETpe0TwHk9Cb7bFSdS
t52Ac0mYKUFDxqYZ8sYGzi1s/ePy5jCUnsvujxkiDmpbb0gTwAPfBbDT0dIMs1fYaUOweQhFyQ3n
eviVGWye7d+USCycg1L4L+yhfx6uWSPnAk8apbEhg6HX+2cA3oxq8ByChjBC9saMe38OYbLbe9or
fwj8h/qseHvAsd6I5qZLW0yxkzNObhglIaEDS50akth2nb/47j6KHlpoRB6h5EnrgzPMRi5gBt4h
fbCWhbReYegH+PAVAC24lXvzwTBR/KwhD2TD+BnVAa3/MXouz4LaRDVwS29ULjBw/CMtNedkW42w
d5HB0+TtYS0vpOLMCSyM7f4oqX7xg0CBIXrsOnhFfVQY3cUYLVbCKcYfsM0TThDVdhNOkqkxdB7g
o4z+zXOIvR11HtNg52O98zpGOWdLNASddSWI85CgyrQHjFvIk8HA+eS/gqvF2DUcLcb2I6ojvP2x
dqbeRBtL/YHqC0b5F+tdxkvR0BhX7XrkfrdICorDln51MSgZ2KcYpM4W8M3YGXAvQB5BSpUKrTr6
V9djQf2kM7sup5iKTZxNh76dIWeBMLy8pxSgG3kxiFoqqrN7R35a9XAqqxOCZpGIICQPsTkJUAW4
uMD5b2hOmFp7ULdjEgs8JL3UhuyM+TdvjOvynrGbMsP0O1yiSUxl023cocNoayk83uSEeVXAjvAF
iP0yJrxpjxRfeG7426HZrQaEokvlxBa4Xj7cdqA2vxizK/YvOoQtMVqo8ZpWm7CnVSfO2hsZkAPM
9LHPJgTvD+siOPWMjCfBDBUYxkJQz17GTbu4b8bUjYufml/nA5+xtc1Y8pJC0gmOFZLG2fILQPBG
KkHpsYV0UJ3S2jps/1yRxIHxEz+IWMz6K3ExBnmO31hoShGGCaqMdvDPnC558r/lGBYvhjQwAAST
VuwGQvtQq7Sy53BoqDus/p1+yHFHrsdwTuV+YGpN1QbGS1/L40LwPQ0+liiQVMbByrwHZEpCDHgv
SY7IwakpcpNvRL1sSvkpBi1lK8DxeMubghmNrVl8pmw70BxPSCF9gaVDSiCYxJW1xiS+cn2Km+Di
XIODZ838a3Jx0JkzAvimn/RTnjDBw8f8aj5yRMHXcJDR9PLSQ9wZkSFiSWZ2+34+y1dwVN4FVoWQ
DzlQYXCiLIzq/J21sEWfyduo9xMKw0eM3u6Tgmqj8V7ILhwbcgf4ZkyOl70N4UDGwfukRHHsqMpc
mDMVp96GkgYUCg7Lh7LnEMPUH9htcfbO4Xv59sX0HLWmD63Vv+5a75sO8ia4M5lbgW1S3tpQAYxp
QqgcDI/GoyoJae3/Kvp0Zv+v/IynEMstOTFbQuqB8wJ4fXh1NTY+hkVBHw8F8LVHXGeQ3dnvVpzz
RxVhAtQGJOHxqLzEve1jDZ7DVCWY/gCFGrao8JgQ6M1fp6wp7gWUKC6+UGmA3OFK+YG6Min629qQ
FjgR7r6WHDcFEoQaKUDjYFgSHfaSXuczuAOB0Bw8SEYC5QXj5bjmaO1pouHnaZ+Eh3LsTJHADjxK
vdWSXMuU+4GlUgkCwuSOQoutybm7DGUWL/vGYwctaT2NmbPjDJIyGbPkBOEWYoI7lkcvQIte/rc4
Ytz02eCxIpCydgMxAjQx/W5hj4ZAwul5AfD9qy7YEwhNaMtjy4VfkkobC/Lu1+1r3wCshjkCVEn+
AeSKYS4ylrifTnzY4bg5MbyA9oTTWjAp2vyZsrKF0u+c4mgrYnmZ3LLbC28kUFn6wzfGShzSIii4
7H8MYV0kl5JKV4msYbgCC8ASQ2+/+ntY/tmlB19+SkAH7PH5j4esVcypDsA/lL1mwYgYjvC9IVQF
9uH1o8mW9repyN/uqbCuoIE/XAF7CacVvBfRxOHqqZblNcV96ob7BqUXNTwzEbi/tHp9FOHaF0gN
RPKrJKq0GSINx5qxp1b0ZwjtOHk0MiBjrIB/6s3yk16YJC9FXehFuy30VvN/rg8SPCdA6Iv23EZH
BAuJp82ERKeqZmOQxRklpOH54KFrNgzTZ1Kq86Ta/pn8H5KtwJLVq2JgwZjcVfNsqmTU8msfpdpR
+7UMCardFYtphDBa/Y9PfV8B+uwmVgJPXMdv1rLt5KdE6OQ2DvLyHOmTSbKD5UwYrZZgCbq3ESHz
9PGG5300FqnlIfPyaMHppJSINykqQFDiNg4VdNToljtlHq183EPdfLh0vqXTqlgnyiHXljBt7hkc
2dHYojR1PK9J515J/UpHT2dX5afNboejwmozLHqhBruWFozEvCNGWODJJ8SKzBV0XE7I+iZ+Gyjp
oZSTpMapkmxTbIXMXWtGVNr01NgxaiYfh9ETnatmRieyNzAdTQCpicg+q8jRyEJDGmrSGSMX5Sru
bg76XCzhaKH+FFQR0BtSpiwonbTovI+Ivf0xkhLfj3GBH0VJkokL78BQgrDulidgTPV81NCP8CBg
qRqDXfbhapSOnGjl1/3pBA4KWNObMFdQlwM9mD8yKyU6C8Rd5yKXDDkuCkJmj1+dkCqHzAPzJvom
VC34CWDJ0gy0Fv9XbVZ+XI+HMV8tJ4rMCcDwmJH7GMdy9YhRzl3/N4jkvOlNqSMZtH3REyDyoONg
xqNSAhBXNLaXiBxtPqeCYSxcSyXgrtB7iok8YvEfH+2SU2sooK6nHGPpaPd76n9f90Ap+ffGCIaR
wAQkC5sX9QRAAlLG2Be/QPX+CR54bXe4HtYP+wfFTr2ejdMpkHFK9b5IzSG8ArFRLsvaq1Uk6nGD
8e4HAEC0ar2x+xxq42MwhXDCEoDnQotxN7+I11bm0ZO/xo4pY4vTzWQ3OKsRtheYM8ak89EikCi7
0ugVeKbrZKq+nRUp5o1ZA7wgJEQrVUN6/34YKThvEIIRRUZNm8QAsRZ6uNn8fjY+h92gn3X08TBn
uQB0h5gdPUjLe2ES31izYcjstabE6slFc2f5/Gbq8FIOmLisfiiWP2CUoPr0JA/KYp2mh69+UA89
2jv8bao3ur5/0gfh7g0TRxKtDikLZNgq0kOLpi8nor+Eg62w8OmZJ8S0agN/ku66l44A4KWNl0yD
1KbkeWAoqA1QPnVaMHJTTpq0vjgn/cfqUfBHkzsN+I7z6gD8jgeTxEwU9wgMdo/BYRUj0Xnq35X6
3PT09mBPwzENF/qk18jAvMZKLVyNroyYogMuF+pN5bsvIH+wNmZIYjCk2x+UW9YpFgegJNRov4vx
PponxepvzlOFtwaCxBftoKfjNqXuC7AGw2RNCUAkIa89dQyLrZvXOWOEowoXGp9RtY8QHYJ0S8fE
eac0DD7AsnW81pH9qrPjfBpKUDXNo/Zq5jHR8HSvjJ0ty0J6pcSWJZ3DI05xck0vG0lnDe1N/EHv
TYJYx4/eiU5DKZsNztpUI4uEv2Z+x7Id89WNeKUNuWBDRpZzONnBWUsnG6CrAl+fP+rZZr63npKy
P85jhqJObNwIxeJSoUVTpwwITiGyFFD5iX7GRZ0ZKbrjZcuiUUaYMDGpY2W3aEUurmQ1snWGd4cN
3mRxRoN84SJ8gIK1HrsFaSfkXF78dI5aRFKH6tLTZCUnGRaRhznCgpIt2XG8i+lpXs+kDaY1mD+i
9K3MAYjmuEmlHwvnGVLY2eY6NsLawd6ZzZvdtRHbKZsY56rjlVMjwAAV31G4Uoq8aSiz2Yth8fAP
rCRu61PSqFvBOW57rgi3NdoIkS238hWkMhfojZkEArzuqbV4MZHVIS42Vx0jMnXU1+98T/XrQMSn
fhI8AbF09tz9zyYekBWntCtzohvxBGyJ24B0lzvviCt8DVaWZYgrqTCq+Sp7aPkqK92Ku582U2f6
AwteJdy6Y6VQFMuCmUB9xkJgHW8uaszHdLivUmgAzBR7fA/2SnrSLW6uFssxzX36XvJvKSD0JgV7
PEu8yxWVAOb+8eythOJdz3N+hD+ML3qMlnSwsHBF3HCHLio1Hu/4NWMlfJ+VffwpwGDguDn77Ug3
jPRkx/EJPzoWSDwFAdB+Z9YpZjXRyeZK3vZjXOyAPKGZLLH6yfoOjvr6neTB5OEN172iSY8oTQn3
EWZbD9m4YRmAj/hh/oIrNNL6D+tO8Cufj7Vz8r5KDyfO+Vd8yZg6fcgNTBvIqNGnNrEFvsraGD4Q
Dr14kW0QujoB/94jmU2BoIS/L+YZeGO81xh740WDRQ8tOjJ+XPFpauDKHafWCOSX4+76xmPxx+Dq
E//6NtYCU+M50O4pA+7BjOUn5uMz7mwIfZJDktEwm/xKYXc6Bn0JhgbWdRdMWDAyRvyhp7BL0M+T
9zPnLjRYWjqbySa9ssA0+gkY1HNWW2fBNjlrltVTG4XRXTgUir4tOj+SdsLuCwanSKDAU43bdVCU
+cqeFGR9GHfHKF66SxnWWrCOf8pRqQBjTDNjFoM3JLfCSGvjorMQZnPoOghfWE8r9+KOL/MQqjFv
KEMe5TqrIU5SMbxMp230aUimO2cnWbVI/NiQ9MdExaOu1pm8n3QpQ+l5R/+5/K25kiDGaOt4qMdr
0ICpJumbVS6+IAGAbE5vbck65KF6e8eEx42MinZIvBIYd5oO98PP/AT0d8d/Hq+pfHkjY0Z9gRDg
/zdhRoRdPW9Cj+HPID1p591G1qz5t0BTDs1ZTZ8XCjwewXi/X7nb48Zgq+Q4z2qD8Xx2UjZL+D2i
YRT+axMccAiSxMZhuucDdy7wF2UItJjlp+dhm/CvrsG+Yy2N5g/aVNFSIXRHqPqwubu8Nz4Mad9M
wXF5myM7m44ald26xiIKlSRL7LqjAOKpxxJNqtWJoDgRucUPSK0+cvoUQBv8G78j3EllHKUeaDSb
cCi4ExhZj3v6r5dMPnqzQ440RYPdNepsoFFLXeGgndY93JnU+oumjFH5hG4O9yrIY6iy/VqBb8kO
NNXir2MBZXXassYPclMrVHBD0Aq6kRGjM/6vm5dBcKLgUpb9Rlk+ecMblpFSRdlMn3JbU06DzOc3
ulC+y0clBRpBN2uSi/fnH4EYWtOJJKMsj6GHGVrpsOmW5a5mBLx7alrpHZwN+LJ/CCrNKSeKh0s+
Jqs/NcfVjw2fTR/DRiypMf/Z7ciTipxf7EQQ4+5KFSFM2e1awa25q9UOB1sVzfqba96YSLP66o4O
zWAk7OQSWCUANM5+f/pyyZGEY8zH+WNqNcTJZDDntr2CzVNmAKreGHo6fwCNH+2IBHlC73HF6gT+
/E2DRnXYYoA90N8H96Q997QyY8jkuXelul3+/D9j5iC7onfNcTWsMdZiIXpB467QeJbwu2bsPvPl
x9VWT1V0fqCvCiZDZasyNM6p1U0A74pUkS9fisFodfTIrUAIBVsIBvpQO4g8ZYJ+4Y7cqNeziI/0
p9jVfS+e7UNpmxXlF73hmalaAvYmGj68Hb/KvzyWDfltt3ly3lcrSI+4kaLv5DFFYy9Mcuix8MVQ
ms4eXfB6mR+X+PrgicchGV89+ih7aq6ffva0TdoQbLtwszlyO0CGwh0jRU282aHgTrHN4NSh6OsR
2mp1tLbhKa2eWiKZwsCYKj9MuIdJk2XYtGDjzO2McCNRbtgOgdlz6zDxiKrPvuIS59eSPAM2rcYA
m0xYFlfMPNQoMhm2vZMkiczIGb4VxzR9/HzoSCOqsFD3E3J5gNwqdRfdxce/23wA7MIVtsI1Zsz6
A4mMotvJoOBFBxMlMhPVJp0GV5JFX73HPyt5GtVfsdIjjGxUfiiSrci0Mch7KupA4Xqh6VPQjawK
2+SPW5PhDJP66pMlM62Xcp2mzg03GkmpX4akJAPF1m1/cFLWZIypRz0akwu7kvQ/peLFn/9atZkW
RTvgJ4eusrpirj79xitUhqIVP2ise642F37J23E8G9UQzaJS3QJ5L3GX+WUIOzSou4inc+dgcyls
MQcUVzpLWLiqZB+vDezven3EqRvJJHY0jOMeT/N+1xe+vYZNJjGBxbAFYuouqq5cMlPI81BQsRxA
D5SXkTWR/R7tevyitTio45Wi91XdfekLu+Hq1DtmKy1XyLZ1XXeLceK60txXuUzXfUR7ruowKejy
/5RiZLiz5WhpYFW0xshM5WkzeoO5+Mr1UwFUwJecpZzIFy0xh0+diT6wAXGL5cK2o4poz+SpIuVD
nuHDGM14PCQHMhV+1InvKlcl7jaUQ1dny6eYKiokwgwZuRH2fVf/6jq+a67uTxWd3CZIBzPMZHAZ
U/gkCYmVh3liDxSf3EdCe7qptm5yvp7rFuEJHzvO18qdGLpdVVH+7VOszngMEnVsZut6payR2120
gZL55PKpCeMM8ci2uyx58gBjqP7Be2G++ujEPWlcZub42sewM1ZxVy18OfcXY1ld9HWSiGxWsPdT
KlVS/EvoZ3/hPWYlJ9VhzlJB2XAlqqroLa98iXONd9ALNMW3afrZSdg6p/Pd7N+aYc7kRRG8xmpm
VVws235iT7Vwe17Ri7h3NlvEUYcnoK6QYUbF4rke1areYYyB84Hv/yw+KMgIORrYlEfy4s/hEQKU
0hhCAjXoWcc1zW4B92+ePWNfPEwYoXfqF2cyIrW42jW7EMJSqSCeYsntuxOmDX0ubrXBwWg11JcP
fn4w92kiVPsaVQy/qrtBAuw1qxh6YLzFb6PNPrCZgMWIkwDT1IvG1iw5b/Qo++NPtd9vrU59dJfX
MVKsU7h4+uIV15k0Vb4sqVbZTV9qAxfp/y3jrstZxh63Xidg9QrX+KwkJku+yRrjMjFubJ8ocs/6
jJzTC2cCSNkRVTTmTBgtDdCAjx6qvB8XFZ5mOOmJTVscIUKQqJOFNeCTSxsmzGydZ+OBfkI8JXi8
Kt/Gq7i53Cr2qvsyG/C4jTou5UxFZqX5AGTwPXlskGyC6JNW3+k8BWhmE/hvOxAuZsGXqk8EOiei
UTvkQ3F7nM44yarrct9oSJT14s8Vqxek7a4UzAnEF58RWBQdQlW3bT6efddZD6dwTaZvjwVBFxzq
qEeRVghlv3XnZA9JcLHXGCoinvt45s+pxBcSkBHybYgQV5Xvnxw0uMaVOQCBV6YI9OfRAdEIm42Y
ZmJxxY5i35KqxbXnyTH0V0TswdWI/Aa1EhfpqDctwWUJbvQkpFJXao+HqfFticAhShcuIrHOO6fi
gjEi+wnOrSAi8ZA9kO3/qx52HHL4HPmcYX2otpw8C+659Eqq6EF9wrV/jTn3UOzq4rNyKLGyMplq
nYDNS8BL8zMbHtno8udXHJAS6aWQUEnEFOeC+hlqu8EUeON9VjMO3ZediE1qKu4o2OWXl6vYs8XJ
gSMy2/HbzmlFcVomNEWLWrNSeS1CeKGjkiIWiM2jRj7ByLOFSlNM7+ZjA9CDgv4Ptz3MEUqS6Yw7
/ujm+6mTPjeitpktMBZuRuH7VkrNQfmjcNQGfTURVncJYx1YrUPr8bD+fSKYrs1z/sTe6KkPpvAW
iSXSeZ/dndpe+XF18NP6bfFD/hDWetr1+5s4HCo6iX42x0fGJjsk2ll5ghCMFRbTL/F79ko5DdlT
4YNxtuGibvuXRoVsxJnDMcezAUB8h3TACCZLTOo6EerCoTTpWUD3fxOwxwpTXHDKVijLnnDYYQE0
llmDYbKfMQLVBegtL0DI6g2/08cfhMezVioil0liDK7ejtvBImQTav64kK2z4x1q521WIouBkHLF
gRAAOiECWqPBwDQjgnBYX/zsBHg8zx3vl2MkpbwJ8gNxEF3gjGQMvuhax3yuhwm/IoarbJj5+nvX
0EtScrguXngjpQjf2oGRkjg9L3RQymnAv/Th36Gr+83fRyIEXagG+filM67ACoKz6Uzml15vC7d5
Ke7DUlVbQLw4rihRRNnC0iPuVakqnmVVmig7PIcTWyXFHjZLt1z/aNlDsV/q7rYNtwYWMR9nP4qB
B7pYN76qokMpDs/xVMmklJ1d5eHWOeuMa/XW+IyYh7p6iFjcGLvFG0yfCupPXRQYoipnf1wOXE5G
cVIzdONQwglB+eqtDJyvz2zfvlK8HXUKMTw11KfC2eAP5uy3pGJD/y59DnTV1GrTZKfy3d+WTaRT
2cwOlE93+2Mk7P7U1lt8nGGN8KzQMoidLG/6lII5SHF/h6e/cuXBORQ5EKMzIcyNeliUptV9ieuE
xdnFRzuyzT0VqI302Hb9h8cOCABEx5Rhj+3LL2VBfcHGzvVlgiP0K5jsapBtMSYVGD3dPBBvCbA9
UcrPy8R3Wg5yWcHEYQdmlEc3SSHlPu+TNP3W/+87PQcUmXEZM5zySpCLgmrL0B7YPTFnSR+Fs5MM
ACua+7k176nWfA44BSHmzmt0WJWB6gfity/rCS0KoDkTJgz66IUarvMHe3IGCsDshtMRjgYhG6ri
Vc3pOcRVuDTzHbRatUte2qdEZWWzpQh/dWr6t3M8qMlNu22p6LOM81hHZEvZu+57NraeP+tFEcpA
WbGp9zIfppvrUvriYzvjFp3PFtTWE06Lj+1QAwF9aOEvQKk9YxXgO+QWRO0BHSvbl95dtZNLbu8i
HAYFC8V1fXZ3k96CquPAhROzISK/VU4EcyeofnxAiuE2wGh0k/Q96jUOHtDf7KWuFzqWn77BfoM3
Ev880eOpRR2iQ1M3Cvr3vuG+8jqF8Ruxw/nGbFm02m1mjUawb3gufgkHrp7cqBofFJLQiKs3XVW1
0s90SZeLSsuCTzxaDYNgUegqi+iJUIYFRQCWzgWcYmH71F7bfCjmKkxhHv8RdmbNqmLbnv8qJ85z
GSWdQEXd+8CkEwTFBpUXQ5dL7DtE1E9fv7nyoTL3yZs7MiIjczdLBOacY/y74fj9HQCMXyTxtncn
GY1oP3ITadRkCDlDxMgE2jmEuAEc7r3HagEsCPyMMKCxUTldPNLxhJ7FtcEv0ooy1KbQ3MKH28kz
ipjRq6AhJLuSpubizdwCtESffLr9T6/YDxrP5K2Y5SZTuB0g8FkCDkLrqDoJ8UezWeWBg9x7u4+X
FEACvMJewvGSa5QFTBjPuTRGKkB48WpJpXnSP4T98d6naU3cGJUeL/Vxxh+FkeSnW1sxuy1hTFZS
FdNn2sYQ4l9FjfEii0C63d9OcX5ySeifAf3DjCcBodvF1+rkGJGhUGZlWnvGa9S2GPGn8fobPX+8
aierDuA9yJs0mhFCN2bJEVQm74nhuvSGmxAGC7MxVZ6cc9GImIgmZ6ZSMV3iB5lZABNoGqFo17Q+
tLbiCGGyJl8fcyDm2EYoyJcYYs0jrCLEiWhaCjl7ZnVjXBiOpwmwJbg48y18Rn50RFZNN23Z/27q
VenSs/z0zKPROYuUs4uY6h02q81VjM5eSofxSieCouAsYhw3PFeyjHL08HLkLtJk7IdyAF1suvmV
W0FCFbNVKStGliyBRvXURtCEdv7IgKyNvtpkMbJoqVWcYRfztl2rmPHY4NxO/iQiEZOAFwfbglw3
2foiN/+JNz2+2bDPafqonGW6+EpTFoJDvwlxtnVkC+GFLLI8IWhNrZxVewLANwbrTkDFRb7elH36
yOfEuJGIVGyohriIVhyvzxM3M5xZgh3k2u2THL4iighROE+HZxTNZpeQGs+WTfz25ER3MZJPfbGK
okoX0TObfPKGnI7lp1CdEEPLzaICkmXchrFcTvxAxAZ9iaGzD/naCdjiHj2/QKyBJW4F/lm0HEjX
tYvKq+mLkb7iuNbmEGx7WtrjJBxpE0EuPS1bQHbvoke8Y8BpsvgirsxdQEpzh5vpiI8dZS13nbHz
rPkRYTQR3tScfHnBk940VV2kIHS9R07VEU3orjvlTPcoZCWQlDGO3nbXiqQacN2tKTO/s4ynNEsK
23/0+4ncYUcMdPipeLHeoLk/4c+c7RgAgBuhEZe3/Lt85fs+HYV8whtZHq2NQ+vZq1zvuuRFYve7
s+1tTRERC4zIiCLpTMwOkcn0r1Qkcv4Nrb6bnb9yCmp+wV7DxYIaIDdiDPVjuJzPA8hxjwlpFtdO
qjglTx2vAcUy9qw457P1L8uZpzSjbKQ31/Fo4PkQmGBP7NN0eedQJuecpzgcPemXAeL2E7Jt4X9F
KPGNnhJ5wWBge1AXfJS3XMQhyxPmHoQmJ2HYOf5kMNaOO9oyMGuRbuBa4gQCvd/vH2Bcx4WvXBym
tBQJu1IiEcMSyDADArz7zFoh1ps/XfQBf4M+uj63UDdyMRgOx/8pjn+eoCw74bt5i9bvLIfx7RaF
hF2BNT3byZURRXxrHo46q+g2WKa16iyPLAopHXvH9gDCnIGZaCXA0sLRaKl51GycU7MpRg7vTv+7
98LN/vsodtSlDgrGO3dSqKyXE9Am/gz2FuQRbETsUrIFo++D8YrmZAiPhCv32tlTTnJBaBMT470P
j1aw7dZnpAHoCMQ2yDiMJjzneizY7rO1duVmeRuin3AngJQpkwjXGZkfaU//8rjztE+8t/NAH/WC
+dt9u94NORR4gkTv4xgnQ7jmvdiMeHGXN5njE3hBxTfSZ73eJ+q1pTHObfyaU92MvMnNj3pioKMo
Ja8RAt1Z3FzZA5ZbqlcYhaE9hM3t4c7r7TcKGALrYi5bQ4cwEMU74TQVXIbfYxw83jynB9gD2CJG
QAgI5FPUX/Sj97aY3EZU25s2ZQVPbULUDztTOj8vU49Lp1UDDBGLGRy3S1Na+9P09YMGMEf+7qS7
J6UtJSVHAaJYKZuIi47hg5NLw+HH36VvYUBAM2yVQ7EDWepenw7nIS8RoiLOUzI9pHRjN10zXx0/
WSjbifj6lWVviRfSjhCvTGoZ7xiQMwqnBF4Q+gARjI9zc9LnZ127yNk/M2BHO7R7mjxzk6Jatk8u
PEF0fgKDF9YhRPVDpoUjU3Ap/HAJMOAInx2ON6/NCILecSFFS1jswHjQNOw4Rhdl8nSZvyezDd8B
juk0BrIbyTUF0xnHHVkgtO5efnoTb742uiRtJLscQPw4s7wGVL5O1hcPdJoponrQOXV1INOVUXdr
FNFYSVaszR9o4TPE/VK6xNnQOHBkXXkU3FiMnt8WkWKcQdlnIMsDg7klckO2SS/j+z3G7P3oYpGB
QTsMW0M48L23cKGtdxmRgHCge/9Q3ISO79OpQaPhJa91SlYB1Q987ovZcozHcqBl67TYDnhuWHhN
eYN2aUc+I1W0cx3VH7fxxT/u7MF4kCeKLW3UUK1An4ktNoxLPsPsQpTxx92R1RVEbZe26+SmZpTO
HwxHnO5zHkVwp3Sayf/Y5j0wKqCsJeFWc6Xj3F/8jcsJpJeDG4iKUdGImO5MYYMiuH6fwYfZ8veJ
RFAWAmTxefFxZ2w2JCPTa5GhObyKDcjD6MLOa38zg68CogRa3oe0E9clH2TnIEMau4jq37pbCKHg
AzL5ZEW4LJ6GBsNJl6f5JP20vOU2vDxF5+JE6SfBSmoAIJN+RhXbjCSOLKEC+XLiXAAjYAPKy3yG
mG/xpiasRQjQIjHhzWS0jLzO10cEu96Xw7irISei01uMgC9Kr+fd87lQHZBxiTjkuvS1mC6H4oZm
kt94ZsulV47nLMiXBItIrIpSRKALBJyLme4EJJQ9pUWnHCDzGnNWAQeyyJFqHRZ0/PuH//x4yw5D
5slFG3witT/9auZfA/pKesflZZA2sgaPeMsOLqXAaGLmLUzeX1VvavOLzrtPGMLg0DgDM6FbIUuS
vUV1mHi/vPIB15bnpfeMmAIcxQ43GVCOYw/BRpC2nw67dm9aojFypmwhWjSXT+MBpDxiv+dZ+QAA
myxcIwGYuSfCDqkZBVUO5Qp3QEyMZTiSm2g8u+RPN1lEhZwiOEuY+s3buR/j36K+FVTAxmyGYICf
0/FuoSQ5GBlNHULe43pJpwt4CxDGFvmhH6J/Z7sl9QnIelkbniYgPyIXxCfOOMsz6C7UUJo/K/iR
nM+hoNnZsUe2VbHU/bTpAzluAPYnG7oUzgRiKult650HZh6TVrJeW7BfekLs4gjHKC9ITCi/OCaE
dvIKTSaptrk6y4n6w6j8YE8IgZwMmoUNFWUNV8Hl0xOykjRvAiLzdm507k0fAXBMpHaCfSbmUddo
vpx96QCVWuC61UGApoI/VjXvOY7xlN6HgyeWDbhkRWpEbezULFbqucRmT0RpkbN5osVT5nmsje/s
blLDQ6IGzX0WmpzWITQRG59+Y1vanA8eqEcWG3e0Vxn3xol+sIY5uPkkouZiI8z51n0KAxZvZIjU
JCpAcJiPdv3RBaw5q6e88ktekCXI4t7hBfLUmAWc0R/wDA0nIYaLoY2ejeQRg4P4jDsw1F5hcr2B
7K+x3pdEKgTsmy7S7wbfjpTorVv8daLVGDM5U1gHAERPt0CHSlWQMd8MgRiMZ3GgJIEbdGT27aUY
H8KioHJIijLs928Zu6qeE9XuI4C4JGPF6fM7Z+qXViuyF4x3xJOXY+TuwwTzSgILofxxbh2/PnTf
nvGZ3nYMwkMm126Wim8ynzb4o2u4sT44NToZr/sJVz8/EkoZ+QJCKUhcVHtfDz/Xf+r4RRHHqOky
KuM441ThkRHpKPV3KB34F90jE4+lK4KxHQGZCn6pBXw/9mQPaQPiYAQ3z74/RjxAcYdaYq3ypWwH
etjarBjmjo8cojPlJCZUmTrO5tLQ3gCp4US3GEPl3e5Y0i+02LugdZAxHls+50rBoqijw34MtIcZ
isxNE+jl/MwW16kElo9P2WxrKagdIlAg0cZBh8/ImMkbMarlE6ALixVsCEwjSU7OyUGh2riPm1xc
Euzw2HeteATXgLceaN9mCARyaTaqOzuUNmkzbauUDdShH4b0njMIakKOKgbXIxBicOptuNJ645pm
KikSisGLR18SIKmEnh64slBFVrE8DSoC80FB6cusyiXv0D0tnDl46VDu/Ehie1TREygWWZa+MR2C
ITkzdATOYgOL3BydwoYrPjFi1ynaiHTXSneNdwZmT2NGPOtdEgYVDRtdJJsdkM6EMIGt80pEROYg
XzKkgVg/ObU5usUGuuyYvSbhjq2eDt3srs8NlCi0GbshmwXQLgJeuKpmJ69T6m8lQSnuEeMiMhnX
St1M/Qr9QjyxxvfcHPqg8x0wXLn1YKwglBQzGF/xuRQ3ZJI8EfRAywU/PhKbo6AlIVVYkfDFcbYu
2w5U/Qa4PPoUNU3rFVcD7VZwIz1ATJTJiEO3D8K9jj8jAokwEPrEdUCDtyklI5AIJ4Jy4C+mykYi
jC86KnLKlk2f3umH9mfDVrgikVEMbRneYdJdXWm4RhWEjnesAHHL+XLviWaaCWrC1KMuvn1JjnK+
hCfxIKmIkPCwFnqS7UCiTLvER4MlboAvVTcKR+dg4xq8lVeXwkXsJQaHTBapJBUojVT2wybso4/O
KEb3XQl2qZHOeJd6zd3mZ4noh2SSsPYarxuXmm092NZSWqXC0YuygvsXZlTC+xe3MZo8gIM3IER0
UAY7IeAUrQX4ixRC74N8j/AC9GpTE8Xpb9jA2DePgBUHttlJM1oeBtDOJCWi/kNaRC2ocidPbrNm
DRTnq7CV7uEsUp077B7m7/GOOF5OFt4fSI3bSL5m5OYW9OHypEn5X8ZVC6rMBkmHhLFOX5PlJ987
S0ACCfLVK06b1AMYHElLSkCBcAUpZqX8gf5z4bIC4puwt3FsRWHJAg1kJwuGYYcztxMk4DcF2OrH
V9ivfiQTNYIWa9O3lmiLT8P+Y91yfByLDk0BAm5rqWE/B1tBvqPEPPqFyVcA9OCSWHnbcHL6Yreo
KFZWo0m7N/l8uKaIU5cHoA8zHKQFyQHc2KOXiv2Q+sMCNseBD7/PygvpXKHnMSy4PBpM7IrHqjKJ
hDXoavB2bsK7iCCMGfHBS8KCbUkM6JnABdNw84hLn0a0o5MDznseAsWKHpQBWLysac53J+jJylL2
QbSB3C7Pa3ymgs1BgzpIFKhbG7G5T6DWEXfJgvfOc6G55CxnHd6FHoN3vldkS1dnOMxbGN36IDQg
HsxtF3L7yMke00aVR5w/uAVJTwfiXwTJ/YwIQC3NtoNmXQKVs6K4keHZcorP1qXppkvY2PyPCzjY
3zHyAeelFMOi8caXCZCNTfQkEfHZLecHPQZ9rGDC3vnk6Y276DTlgQQEZI8ZZYiwJ2unFFj88Zn5
Jb2cqlht2f2u2A8e6MeaFCv3yWeOlWCGW09hVBOKPAExgzvkpzbTKz5zL16sIdut4w17oNjNO2cn
6lxD6hmIZ4kMZW6TJS6wq56TiyGva3yKtClVAHMiQ8xKH387KK4oqZzzg6P4OFdFQa3A/vsOOl78
5qgXtAd0Bi/GhkpmZk3oNasOeyNAoGxY6CiJ0b7dnRw8GVH/1bOo2UeeZ/WBTqLnMBxtQuZqx4nO
J/yAF32itWhDgVZd3/DplqSs6s6R7KoUoxga41Du34T2nHz8JRZrSrp9s+3kgb0SHKWzF7xTbA9M
z5ZnhKQfMRq7YlSPaPnYCBSoN7c134yOESxaaKI6Q74Bb4t+huWXdZhaSbv7fDOUitB516AvIbh7
t8rzfe9HYJckr16BQ5gSKG/F+YGp0AAQhxWHMnEm0mH6U1gfI1l5Pyb8j4lam9ypzTGxhsQyIhpx
9jFlM5d6/2ZLUF24wpRuiV1EhSkgcN9ds7DOAQY3IKdtPu2BDwAI3IewTEAGdMluRsUbHywxA3UW
a3VIWnofJa8N2FShsCs9FNG8if2Ws5q9eDtmkm1t9WiZMiZwxIjWbh8wZ4oq51Q6K9m709nz1CTA
fu/6mFdBA3qJzswKWCS/ewT1b1KSb0iecdo3B5WknGNh0nsj3tNccifGulfsCKQmh4SJIXS075y5
GT3Ey0QBSVCBcK4B5gMe9yKT2D3YVd848/p2+ShA0H03QSiq2eBiFs1Km4Fvg3feqnkj9icYP3ZA
DbuRz8Qf3hgkgoJAM4ayQ6T2zi3/7irdGKSZbJSEYo4t8owvixLwhZbzPL8578oviFeCTxWEspqv
GEj+0OIPEKcjZY5nynoHvoFZcGB245NwHNlgeUBBtJb+1e8DjCh39Nasu49UAMsCjxmNICdstl02
g0RDJYlYlo2EGb5073dAOaYLe+AXGybOyh5brGE1JAIC45JTJov+DPvXlm8oYpirZwkgUpH1sAE9
5eJ2KoOXO3cnefn5Fr9SdcXOcphmMOaj8PWC31mgQj64+NgPLsQh09/Y2Gh2yF4o2Q7kEYxA7e42
uAdmBqelCcv23pwcLoLHrHvvwoxXGO/aoXySFL2rt9cW9he1GHZ2wrYANzG1+PJhrRY3sTJ6QCMP
YjTeXl35iIRAkJf6R1DCtvhH/YhiP2Zz2xG7AWpOUkPir3a4P3jNbOeuuomJnpn/rI+8DBAxW77n
6bZ+HwD2IEkQpPm6dNQYI8Bz7zXg9aYD/nDQhDLGFBNIl+6pFdYgYCoL1idMcEC+orveXHnODiI/
pEX8w87qre0wZkYoz8MvwFt+bvPdzZmlWUUKWf8S4qwiCW3dHe4/JoucGt0kPakokr7Pq8S6mkm7
N13FB5x+WC1tZ9UReBqkOPwRfnexNkkeyC8WJfs/hwZ/6djjZmP7z1yACinXY7OKNcy/puMb7LLY
enBYs9tyn8G6iIMzLhMDf7T4sEcEjdOS/63M8Xd9kMIwfokXPWhPD5zAkqwEIGwFpXh30SDWbLIu
wN9uWJTQKMXs3nu4CYteGujp2VzDwa2EEQgLM2lTXWmyp9S5IiOElKZglyoNC8NcuVrH2WazeZLQ
ArOBi+2Re8h2npPRCJhAZlLM8Ld3wHQ7V4HCe6Q5yjpHaJKwB5pejA6UtyVsSKXeRlRKFJqMunby
nFe6QgjI2APE4R9Rdw9YGAbNfvjBiT89EN0+pXmu6S5pI6ZSfwL3M7LCCL32CFkjBTPhJ3aAoUH9
oYa/VJlCyrj3fch0nhme9suy6JsxvLK7x+0phdYf1dnOeRw8d1JEuR/QKtyRPEODS4Trh+GbvBgH
+RITM4Pa/afXKEP5VyyEveSzdxe7Lox0yzuSk+2rkawS6GV5j8hR7B1tWk+AzTIuUPT+dHcEQ4w4
yIiEhSsmzHLIuNqHt7sEh6HMGCOC0iA7lcSJ2tdgeyepGVDvkFgFKLNe71F0+kyGjTXW33Xr3RfL
40lsVZcfKQ9CaD1uOYEVLC4LTnAhJHb5oPG6YQ66kHhrky/EGGnXfezy7GIEIfpLeERgAcLM9yeA
892M04e8aHkwyUrOQHRLXQggSVEaSLngcdJeZZs1tA8sLwaNGcsRGTBnAGNmVOrZ7lVKQ1gH/ecY
zCiZMbFkkTw5rtuD59aD2tQydgeCYmaXhgMItlLes9ae8+D+ZNXTNNu0uTij/d0Qk3My0wOrAJjQ
4JdOVV6lsqNGB99mLPoKf8n4FDJElE6EzBGvpTosof3O7dfDsURoT6hiVNH9dAETtLC/4y0gGg8Y
9jGDscyy3Eogj26Wj1jgM1dTXsUbuUdIb9rx4hzdtP5tEa/LnV8eE5sRvCWbxw4VHbUydcREdRG5
MFQWro+pjqqIDrAHoc7+7/MVVsyaLSUqCnuC7M3yztSXiCAffgyAvlJ2blG4sMoHupBpFiJhAPou
AEKISpjl6jCGMkGNzWQYcTmFlcN0ICQhvGxiFxYv6Pax9J/f3XfHlXSQhOOB8LI6lEWEKHFvO/RE
7BhViMI7plhL1KX18Dv5vqFxpsI6j3kAy5luCn4Gia/X4GQPSHc3evezeDK7h+BFE/Y+rhFckcRV
4xTHnUclp40lSUuHK7cvqnrmD2mB3at0TiG2DUTbyH9D4EZ66l0nqBkQFtxrF2cq8gL+DZx/nHzw
EFDaUQWaMmjktLo+XIVdvUTFfbm6m32SsW9T0H3bLkEdTPV1ytWVvDunrobQ3nlbbqUX+CQ26wiU
gYsf0BhV4ZVuEyUpLWZ89wFT5IabI3UnguneezP8jvB5hpQ4i+/FBA6FdCfcg7vpLazp0xCR0bEa
HU89QnXK8KREYQ7oMyPrRrYkKPVaBrKI9WUqHVcrIAQkx48+OaQf5nYZA9qoDQIuqsozjlNCJZLO
lJhEtQXYocdPClAS837eppoMTKPLhYec7/JUXdnrH9gCPScaP5LsdNe6IKTnJgRGIzXo0O9r8yyw
Mj+fHjo/WjK7O8rWG01nEFS8yRB8bV8O5z0sk4RCLLgpeWIoxKuDahD8z4bEXYjYO6kAOnxftoWM
iJ0NofKjhv1fLJikLMFLPhLLA700NDMtdG0ENMRSUoR47sPDP6MZyzpDqTQiK9JaMY2KofZ735qy
Em3vtvBBRN/Iw747e6xsYlNbDrISpwTFUMPJlqQE3Lz+B7ETHdlZluayG4m3chcaMVr9InEU+bwZ
ItSmdg5A4pk0LZXH6mrn0tDxheY0nuWI/qbVW69HDGc4QV9veHBIWLacne47ZuUCpH5+IBpyiviI
kbFj4V7oB/gIQFr0dc1ClBxllHziNAJdSNsnrI7uNpb60qvTYoIYYtcDjCRqwm1Bw8q96rhQAyDG
jD/+CpcLDcC746soqz4gpJZkVi5r4C7HrlDxwVI1bnBSnen0DiLvIRmDizjTWs5Qevdrt4Ne5dPd
prUmyMAhs7BnnrZOr7n0G7/d8jv3UIlMqv4Gpwm6csRyaFiZjQ2vc5IYYbdDg9xGMv4SaTmADm3G
uo+EG2keBOSRP9VFw31cpjLPXmb3s8adaXsWDK6mM9ASb/rhwGSMBoMAwOm5MuCIt8qO0o5l+zKh
w367n6WN6Jv56GyHiH8deHRH7fc8jNE05ZCnK5qUT3HxQ4lV81ItaMQk3NAZthXeNyaIMl5X/Ptf
//u//+/X6/+U3xfScd7l5fyvc0301e78qP7r36r+739d//jl7vq//t0xOpqmKh1L00zFsvRO2+D3
v5bD3bnkTyv/63aoWmf1qb4nbYn7ir37YL5BoKQMshGMM2D8z5383Yc4A/Kbg2w3xdlGvPE/X4XW
/s1VdP56FaXRMkuz5irUhG0H8RuEPsl25Ey15BS5rF1i2MXJ1Aksdi/fFBXxkONdfEgW/iu6btQv
k1S1Z4AitJP+87Wp5t9dm2l1dENp27b58/t/ukMLo65te8e1xX5xnyvO0b0wje775dgieEj5AlYP
ud5c1DKySs5/8/l/+4T+9PnWX+/N49HqLIwrn3/YilKGaV/S7RpvIVNKy4P7xJiMkpIDphJlguaT
7ON79HyJI1OS5aw1uewQY/3zRWm/uyj7rxelmOfyrVvKG1Rm5o+fseQdqFpjaoUKq193GOwQhyyg
9+1IRGz1WPr8f74G9W9fmv9/Y35eqj89mLe6fzzfxs81aFR05O2gg8TMGnhXVKIKxJ0b/vNHavJr
/bpaDL2j2rqmtI22of31a5fN+fV5varXRIrlnl3V+/Sq4aunEQYOpE+uPSMbb67BxF1GZC03GxMj
Aat9g42EKpH05QnSSR9MMMz++co65t+9pn++NPnE/nQ3HtdTYyyu99ekgebWM+bBjo7M//EtcukV
zskO49fOHGDbrtQ/oM1D4cbQys3D9Yffw0uAio1Skkq/WEl9TZuGmRGdNI53Vwq2ZJCIRV0O+yKb
H8PJhdR84Cjxrs68HNdfLzbX+aH3wOyDbnaOJ2eEqqh2U1oeikYNeBboOI9xu/YWut9ZDAyKoSqs
Tq526dP4QwMh6mlvk9asznVx71WUhTRSh5DcBvPot8xQ3aimqx5CDZup2A5MC3etBv3x8Zu6Z7W8
RbCr2E0H+HArfV4y87T0TQpOmwCcuuMbHJLVuNVK6JItjjZg0UGdW4T6YB61Z7JVvxPe8XEZPfk+
dPUNc+1ATCx6H5dr0O4uQCY5XJgE/HL4OvQ6G7JktoK5fv6qEqsWeA+sH9O/CcfIYPekNPLGXN63
zJygxIbzelsMNvfuOyZX7gf8NbzhcIbPbtvbgf6+GCYpQwgUXVCcE+dTETpPJsFWwoYdtmhdMIAM
qOQFp7YLF/me/PD42a+LMZKKwWA6rV0tOjvzh1epiHqdZuvWgF5npol2EOCS+zIu18TLpRXPxg47
DBklA3B92bntserCRAimR0cvLaAIh93yesMBGBisnJWXpt8EO6+MWkJKxPBi88sHcjCt5XWtixfl
+pTCGxxkP9iDG2fM7u02lqu+CGwiGovv0dDNNJ7EMJLxd6DjE2HqrpzUQ5aV3q+/PlifyTR5C6bP
3cPax4vgTt/+lKDy+PgqmnO/QwHwYFIPgmLHTBBjNG4jJ6fyxnHGzqFbECDhsBa6TjdhBcdmQr2A
WO7tM2sSsbxmuhWqIoqwHeOmNFGuzejl2cHyAX1SdRXg9bPHDKTwXjwnjB56av6CHLYFvavTkPuf
Wluv9XaMM+L1n3qA2V85ld+s5g0WeP8ObYzd7oGUnGu/7aIT2a1N2sHBFq5vfAd+34k36RnerWuw
Pj7eCwcv/Rwvkx1cX3SaYvuecBk7smZAZr2OiiY3oL0v0zs5UW0fSCe9dDy8cWfodvr5teRCoW75
h/ACQm4wx8k7Mh0Oht+cUAKddjU4nHovBQ+JZEVuPkymiDYgP/gBWJJwt2tZXbRhDnXKehKkGYPz
8lmiFWJbGUmpfNWsj6croUOYakTmdOdsBLQ5xKLs0hlDP5nYm0sUCpSN/toC99UDFLgTGIsQBNAZ
dx10GfAORA5Bo14h6RyDIa78ihY8IAz5wtxF+fwaf8EMPUopthnkhlQhlEhfr0g+XUtqCOZB0AVF
7HeHX5VLqI/31iA7KA0Yl6vzFzt88+D76XwNXij5PQiPeTrBhwYDV7lzy0FTPucZCEn8Ufmu43/e
kTVV/c1h8UtpZR+U+/H+erw4I6UHXPqlgS8WmJ57oGDnMZLYGtASipx4ZebaDl5uGTJrc8hv0Kk2
clwO2xzCxCft/m5II58z/5hE9e6JiGH0LuzEMPPEpmH4GKALe7e8alkx4WFp3Ekzkb+Z21YXYHFb
R7drihUbcfRGQ4jdsrrw45jSj4Pz+NHTNwf4GItwFy6sIdgdLEeLKmumt0akJKinaEFJoVKC6cQg
MP6QLApCJb4PwhRgZ4kRNFK3k6bpi7W7zTFKWCOFJbIkq2ApBYKnXtWMyqO/P1GiX9lYll7v5Xyx
Jt2L+m0Eb8VtgxxFJZlZPguD1xjyX2L7qFfWbjql5Aau8D0+Zt5iVOI5sPpbnnvLs4h29T/i1kME
a3EmPTmSZEiU9bV7eLKdOLmLLxvMjCwJFtxitrcZXLeYNcgNca7VDGpdIkaEYieg2/14B+LnXkuW
Lbc1/Hh1F/nQnnF/drT9OAzMgk8bvri2BdM0nBr7JsJp+Tffvf2QkeQkFfPrp8FxeFhvybJGikis
+/I81H0oYsVDfISWCX8r46KQ8wgybUAfyVsm/Z2hKxypHKpLQzx5ydEiXBH7dodbl+XjtYK3q/BJ
kXDJ6bqEQHynuBbllJzZll+SgcUhHjZXtj2nxkk1uMWgvTLKR5sbA20AN4ZvaeHZCIx6Us3+z+98
5+/KQkO3Ta2tWrqmK3JJ/KkIudT18blofV4TQJd9C/VJ++VWF0+XiQYN9grn3fEPDJFn0hGIQKjm
kG8MKzz19mCwTt/Bj2EXFcpmvEUMV+ON7qooEPT4hQVz9Mjgyhc8w0OV2B/vtNb1zQLcIk2fwwe6
J1rfSEkwL/nHDuKMCboCpPLub76jrLf/owY0NKXTUQ1Lsdq/1IDW7lI9LsbrRW0lyUxsEmy8l2+5
vAE7lfGKUTPsxNKDsEXV4wLMw3bCmrDOI87SKBjqXYWpeDAlMnXj6PQ+G0ZczhSBqfX9xO22NE8u
b4mQ7BZNPtzVfoiFC+TRH0Fu/vMX0v6zcjTapqEZit0xFVNRfmm+OspZKbfn03uCTy0B7kNN9umR
6cBkX6dbJsHAmUcCZGGCEzpKqWBZkjscVb9pdH4+56831jCUjmKZutLWaUtlvf+nl8fct9Tz02xu
kxYK3vwU9g9eW3dpRVnMQB96+ML4Wv+mpP/bT6WS101Ft6x2+9cu4va+3Nrncnejbkadu3X7ZxdF
SdHpggxBFrjLi19/XOs3fbcmb+qvX9ZQ1Y6haAatt/1LA1W/FuXu2tKYmMcheVpKY8sfHpYV0U3O
15Np7t9lNNT7T0ogm40U4QdnNTcD27NEUxa/bagUeSD9z9dkt395AC/zdX1fjvoVdK/NRGsgZsrP
MVGaOPVqtOmT82/ugvqf/ZRhqkbb1juKbbZt85emRW1fdpqmPM8ckZD8J9fE5AMCPu4+w5ZXJoNj
3Dt0U+SxFtELaRRxFLjm78AH6z+fhaYaf1rRv1zFW1cfx6v+fk3q6O7OlC9N96hkdMpxD8bX+hTP
+xjOodmJUzleHQzCx13QYA4slA0QeGulBWxGvOIpNXSxZy9/Cl2LJCvHOZzAbQ2ly6x5REbgQO2q
otoJ6xLDyi7OwePjV2bMEJsniYMqXqSSiaUfzJAZjIsG7/j2EPnZAPMME/m2aSnS8/SD5Xv+MR0L
jZ4gYozzZjI+y0QbScruK0xYki7WJOP2vIcmJYbMm4F3DOmypi2AXhJk7tOGqVXD8uEOHiBrWIDY
h74MCi3b0VuJim4X3fwdy2+4OQKnAioyKzoeoR/tthkix1lKZLCftjbz+UHFh6r7TT/1mF3JgIcf
myQv65L5wciLXOQMUnSMJMuJQZHpi6XBH3tFy1UmqkVoBIYkkoFdilKcmrPE/krq1JcMd63QifY7
ok/Ok+L2k0O6R7kze/3h1CjDz8LxaQNns/wHCl3EyzeDoD/+g4f2jlVyhvT503L5xQt6H+A/0m2g
IMxlzYt1GOOzDYaf6Zaop4EpKBenFgpWj5tx3UznVA2KkN4EXKkoH6T0KJrjRqSgFMcCeZz3wmOb
3q7UAz/SXaRcT+RPvaar44QQVyUkbxY2GQWS30IRbqVo7V2yB5nZQ4QpoxaDi+UWvCofCnjaJF/h
WzdLsp81zAmJQcZNKMNFqGqWsiZAxWZSNvibm+JMAI4ZHo6YynsyI261NZzJhybLDh/iteg9xNvI
DeZdnIQW9VoVRkyqpXPlz6UzmJDND82i1k6w7jLmBY/XJkNd+88HjPm3hfCf1tcvhXB1uS3KZ/2U
62uWnMfIfComHAlimh9CcZUeUU1JifURHpelcWNoveLfeYNfIwDA+EUGF2hbezBY+BaG3n6rkOLu
pg68JY92cpiBikPIbSVL0kEapjnkKrediYksDTh+m136olUK4OYQ71MVar+pekzrP0/Qv24gv5yg
b+V8ebXafEEQeI59k+78OpZpxFZEVOvglD7p4WZU7BosFYNRZ4sA6i/S+gw1CRvhb62wkL01jbYT
0O4Gpvg+YYg4Y9d8dZ/jT49lwxq+4wlBSj4nxAItsGO1SaVjdBp7xO06aNealBY08GDo2jRrdR+/
vS3TdKPztQ+UscZ6uXsDJcxXq+fCt/H2c9i3PZQ75GctDB9Mg2Ebe7o8JARv7y2343sZvI7+HUuG
RRBl/HRViP1iu2YvxHrFn7glaLywb9JIp3qAN5Wxp6zwXYr4oC2aDUzryUOOW/lvMhj63AiJiOh5
TRNKutWKiEOZZNXd4TqNEJEg/LB95jo6RYeXJUartA5J5pAaNHci1ZhIX6vgMWTyWCmsWGxQ/kST
jr/Erd5gSad93IqHJQys2M79sdoO33ZgtLw2GYdDTeitiPAnNgTLfdokOqA8n99PnPTb9JqnCm0y
2wKzVLxo8Y5TpulNthqUIMtopIn9Ge9wdJlv4218eZAojCKK3iQ7XRBLlH7I5qMC5r9dFbjE0a0u
XQyOOt49NlFKfc8zvQGZd0ykLB1zOn4ojn+IxsOhzWlvySP/EQZDIv8caaIld1CqnA+5dPWQo3sM
GGmQ6BEaD39lSuvwwi2dQLIXja9+neEwPoYzpfOaenPADVJOdqA6J38Ztc+oa88oQDM9JcuXJqH8
f5ydV4/i2rqufxGSc7h1xGATTOYGFRRlE22CMfDrzzPq6JxdzSwV0tZaq+fS7Op2GuMbX3jDEb6S
PQQd0WcsB0OZV225wJ4A7Cwak6pKa2QX0Wpol7v4eIZUaT8mD7wuOA9bZR4q7kPqcibSVKs3Sf2h
uGe5p33pGcsSYGXheMA/Cr/NmAkIf5tuqa6ADtj2ykitwkYVqouuVKUigNcn8CihmvF3Lgzaj/do
WfJwe5Q5nBPfMTpKzCK9Uz6QH18VLtH+foUdaHScKRsX8Es547hlPZp0WpqPj8cHinyN6fniPWN0
xdhuB4yLFJwFOTo2cImaNRlefDh6uegUHunBnTp6cI8oUu4H0A1WazsDuy59gIyX/Etn8VUOac4h
3xjfhslc5PklO8vCdKcbbfqZH9kIEu5RskSUzaUHya8LT+aLDXdhw5Xw7EI94zFb4MQqCOemXzbN
YmJijLY+HV0t2jDRjU2YNpA7ag5RcFJPqks8YuhWPGiSwLBXgktsTVVLtEaobreCEYRiPyusGF6f
7nnMiRUxSepsepQR/DgSC0Ex5PzBx4S/BuIi1jONUAkqxdt83uhYNUJONix1oB05H42QrLK3gA0j
u+YXFW4DqaK8LXlXlJMFEeYUwYaPwIpSKyNn4/Ijilei736JDj29JY+V+OjjbOLrjNI8EyFA1c+b
2ediupjex41QPNOhVw2LIZvj9gHzsKH0D1ffXACAPK8yOm8PKCEVj3ClR1IKeP1BoC5Bi7e9MxjQ
fVSKVrSmDOXtaNfRLRxyUAx5dhSjfQQ68uTDCLAQiBD+0xfoY8Ey5Ja1e7uqpDYso5sE/GmvOHRB
dfeksp2lrP1BO82rBzs8PN17KF3dp02DzC5cmSUMYpmKXefeVb9ehPp11WhtVE+WuvK+ZWbT/f3D
BlWkHwaXW0hx+rFtK+DTeUCyJ0d8Tppb3t3XAqFOAcLApZfGuxG/opoVIU6EcRY6J5/mycVumjkv
mYnA3lo0+vZ8Osm7fGYzIzj1AFhxi8/R15vz+dfjy1A1Ci/TNmz5paIttds9ywoaVQWICDBmU5iK
uTs8uUPatskcX87xw/UQQA32DFicXqr0IgEOofAtvcUcQAruweVwPtVajQFb/fK9c3G+mXCemSxZ
ky6+c7kIK/B9St+ZvsdYIJFdBmcEpfbnuyNZESn7v6UMJ/KPR3pJ6ffKvfGUF9WdmvYcQ6vwl8iK
2r7pat4JsjRvGTAVvHPgVMAJwr9f6NurvyQ8p+v+pO3F1du56k7npoDodKswYPfDm6XRCSKFXeqC
F296f1/791zkx5O/5CLSM1Me1okRlUprgvmNf42NVjU2p0Ce47xHUHuQXgE0xM2+HG4/YQh1UG/A
odfDL7wJ4D09pEjetyR/cSB+otK4TKANET1lTxlDqQ+dW6sKTh5nrYZ2h9rK0yJSaNvFUny4EDFY
3y5n6Z1FLvsfT0GMQBcUhV5nM9tSVaF409rN8PMCvAzoJ6ZD9fdL0P5byYrPz1KWZBobyvfv/2gl
GItL8bwpJ/H5AR/6wCkgOREcTrRRs5Q2IwfwjgBs+wxRnf0Akds1rUgyBgeLv5GIcbSZZ+gOEbHB
TXCwCybOmxax/tvGM2xN0mTZ0jVLfxntXq7XxeFhc5uCaSWAofaqIdJEzha+EP2Ab0D3DZICK6iz
CBvszCBI6QZQoZQfDZKKVuVNOmS7UE3C2Ic+KPsqgnyRSJFnM9Sj+p9/v9tfanZVsVTNplUjK7S/
XraWYVz0w7m0niS73DIDAUG9vTiMqHJ3GaXp6uqsJnRjI7kFHgNtfnbY1i38v2/D/q0N9/M2XvYY
n/h8rvb2c3QGti3w1nzmjt3WPo69RQsTF7LsLY1telncYE7KfB0uI+Fcv2ltvdNog7xsHZrtk7sn
i9r4axSs23pyT6sgiyoSQhymaQdLhHEoX8Hdtefb8SGKjRUzIDQifM6VuqvQOrY5OhUP17fwQDqP
qVm/OXgmQhoGXFz7MgFAiLlZ5gGXEV0b2rIqxnf6myX/a5H183287PvyomXFfs9nGYuvcuWhE+SA
vxhOBqao+Z2hgPBlrSHgyQQV3ODZ5JlF977ybkiS39thmIVgY3z62YpoPAuhdfrsocjgEtBs4liF
nDIyVhjYeaDqWiPonyrBNAQViXbDm5Wm/Tbgt1VWmapakqKYL/0o1Xho5kU7PkcFnU+U0TEVqYRP
VI6hKVORWePiUsU0NmiOBcUaRejMdDe+2bnUzi60FyhmI6a+xd8X7p+jDEu/QApLR6Xl7hhob+kM
KufaJTwDzbK9e+/vBarIvxxBti6bqq0oRCNZ/P6PGKTl9rlQ6+w5ugfWR5a5ONQHvRARIxfeTu2g
UgVcMDCQkfv7wvKvwIifV37pwu+lrZXres5SuPiVkNJ9uEIeak5lVQZibHwC1uqOAZ2y+J9NJryE
QgMJbjTau3OkyUNnEsKOoasUoEt+Cp3eekhKDv3+7iDzvfP3AT8teDp7r+czwxtNYCTljtVkfOwO
KIs2Xt8F9PqgqyPGoojIMnG5CqEoeO0tIfNydWMAnnSRATy6G4aEMPMEbvrvl6GIZf+aCNiGZcu2
ZCuMJF5CrHawLH1/5StgHYiQgig+SWwyJ3CicLVh9TO3Qs5yF/BJ3sOrfglSfHrRz7YVyeJ//66B
u6LkyuakP0YVTQ0dZJXG6AcTg7r592PK1i+r7Z8rva626iE/7xVXElE5oZYW5hkVQTHHt2y+FN9y
mEZOeKZNcnJZE22B3r/TI9Rt0ublgaNGwlODADHkpy9wqrrb7lIQsBIoVnQkUj7+lvWQhg/k+Ziy
x8Znw98lWumsDtOQ3w0jzUGvIQx7WSRFOzdKl1HEgI/o+QiEQqYbh+to4pTjq290oZg9QPwRO1uz
u+uLzNhlKSDt2tlSqaNICQrQI5HufDDJD1gzon22HwEJhOAq9AobXg4qTRi5gUTWUj2yXBqHaMC0
p7CcwCgLNidscVQY6bMI/Y6/37r+S5rxz0t/2Wj245Hnhxsv/eAEj87FHS4Ro+oegAIdg2e085fQ
sveMEy6u2qTobHcpyATC9xuyuW+hI3IDmzkY0W5ASYUGFchK/ntm2gKeHBj53/f7f0c5L7tBZTbH
WtTBCjFl+Xc9XvM9mX5VPsAvRUM8Gdub5DBq+LclwASkD4enVCp7m2u82EwuUh/KUlBaQQHGwlI7
Rz3ZSs69n0s4AiA0SPN52MsX/pWBJFXKpl0f0tU5Q+4lQ7Yw3OZOsJ0FqRHdlKampptFgijhAa3P
c1M13cOjMwMxISFcgT7BvnBhVO7U5kJNsNbSrdxDhPOIg1Ri9ZWWrTh4dVyPrleO+vcNsgWYBzHm
Zw26e7//iVbspJ8tKyHRSNp7GhRGaxuWQoNzX8Q5MDhB2WtibxXla7SIum9Oql8mJ+o/71X7970a
xd4+3x/Hx4hjl+0X3HrDzZpJtBaDLfDfQhJ/CyuqbKsgNhXVJHX893LHU6EY53sBaBMRqRpFD0GE
oZeL7MlyGC0wc8BpKTr7FkDKbvzBa0Br+t3ql3+9C0WxCKu2yTD0NeRclN3lnvHQjSYKCCz4fbBb
r7eTHrqesQVpxd56b1bwb2BMJoP/c82XHVfW2e0q5yxgZNVDtZvQtBonpMSLIIzu7YZreLfWIljN
UAqEnBs23mTs6i/PTJlML9ukvJD017Hd9i4Z5/0RUBHQeJgGSDC6EaVEklrD59lNoVbs+tEBNwOl
F4rQBjDUx88TgfKgzYweT5/3ta545pdN/eOeDOnlkMm1+iTdttzTs3ujuHaTruoFkf50yuYi6Pkx
vZaRBxRx/Hc00f87vBMtg//3Lgzp5fufTN3e3+xdzbeQ+ocvIJjSl1DhI+qdSDVz8upTMjwPhikM
+I4KTBZ/0wHzfKEkE26im3tsrg7uWqudUInCisMg69lhDIsK7Bzu3hpN5Hd3zVp587pelpC2z5W7
ph3qEUQffITnlZ+IZuqzzQzNtbacb8IvpjB9rAaxWhDtWKB9COyLrX38/oUBPy0g52Y5y9wt0q5I
jHZgY3Y7/3TCZXd4d9bazOjdIUC76Xq/vDnD4DJHHDFKNyGSqAioGbYz8UPWq3NrAqPhS13943gT
R2vsc3BDSXbhjfREWtG0SMtJ2FiTmoMWGW1BjIlueOtCU/xbJLZneKfaFUD0+KPVbMw4XqCWx0VF
ilWCaauHnKIzf3Vthetyon53Jmk2y6D4nq4dtkApuLcEreCdaIn0+goc084RFgOaMzDzITxCBzlP
p9bNa1/RooJM2AXH2UQVg6ytlW8cCLwqjIzTEv4AI5cMxvAXWsOOPIOoQXyC+9LFWEOMBODujHVB
49vOcYJzP0+mQ+lwkigtjM77zfFL/qcRnMCkaKIRIL3M2S+L42ljWyxSBV4pK9RNymCY89Y3Yd2z
KKRjYH9NtF+YLKsIKcPv+HubqL8kCdyBbqsqV5dBWvwbrE8N1TZu1bYeCVJhwhTTnmDEkjlVAn7q
2ARJifQpUoGtCqJpC6RwI/wYcDsiH82Wf9+MLGLBf2LFj5t5qRKNWnvU5Z6bOfnH2AoBayaLptHd
th9vIqUiUom/riR6Hz/KH/lqSc96x5Vgg56BkzQwCSEJVZsBRbQXxug+ozKft8jP/n7G386If164
CAA/rpyp+5t6yrky7rRM4yq6YPM5w2McStZp2ZwAMhVbSUjYI3GOwMWb6/8aYH6845cld7AWZXm2
uT7kNAzTmYYF826wH2SOFaXrDRe3BhM77MjI+/ehpsbvbuDNq7deDoSNtHhutxpr/uRXkO+RuxCV
P7AS+6NH7whZFr9JdaZD8n7z6G/W+neV8uPVbwB/XVTx0RtNFJWQdm6BYZwH+Pi4a70Txkjqbmiu
EbzoHKBp8ubyv/TTfn556yW0Lxrm4fjY8eDHaRtGKhxUiljOZzHZdx6go8EYi+4v2cGgXJMR9d/c
wO/R5v/vdeslv84PhbYtMm5gjDpaVwxCZeQX3C4vv7ku26C9YpCnndYzGSBM8Oa7/wLk4kD+n4Vn
vaSF9eVUnXcKbx8zvT2YfeZtBzbAMVZaogO944S7tVHY9Sc9YOLch98xgS6Aj55sAU4iOynUZ95R
E365LQHyMcHKyZpmmt8B8seiONm6Ze02FTYKiOxO57I33GIJdkeQAmVdZnAa42Hw74+pXHi4Ex3c
mv6NK0XhBKEGx+3LcvueKy79XJCwUX4b3oUGkR3fu39/ve9I/G/I4kZt3ZBVSzcAMb58vbPUoKti
FEjWwiZhuic7artw8yCqcLyLlG3vPImy1t15aN63ZZ6x9XUYmNt2Ea73t/Uh/8SE7sEQPWtttci8
r27Ns7Rz1vz8el02eyG6KnpL5KajeomWPt4URXzOP417vNEi5blU7+Fhnxh8Mnt8Od05T/euBh82
2DbWHAjwCrSL24TbyMn6Zutqv/Wr/lk9L+eUrD4KqTRZPQgnnr6mScKMGb9r70TzKGNSmzFto5Pq
zjkiS0R4nHGz0et/NweLDyFrEiyX8wZCl2ipwBoXugo4fGKn0mlVXQEarJrkClH7HjRE4nVp4X/6
bb30OUAGx+lMBJFOHIR4FUxQsqEVQHBsQjDaIOo8Z4bgAxGd3xUPem+UWjODtYPKAn8Tklp1OLys
n829B1nZ8RbrpF2PUeqAZ4/cKvfdAAnKQERIyQjysIQSorCu10GIsuRbI6gSHZKq3Ec3h71wdJz9
lwCe01oX5VNqMimyfCmt+HPbEToIVtLedBYCJ58EzMJIrFKafMPj1l1H0ZI5vZBbAc/WmQeKH22X
Kd5Y9MwcRJAxK030E0xugoPmD9OG29MvQJAYbUfrw9bbuTrjABzfmCSnw9uAfGW9CVOU9MNZnvqt
EQY1kEa73/ReK3gEIdPknWuf3VD6jJ0ZeCCGaxlvFVVKFPzyZmcWx7EVAy5gNFfmDunHonfB4a4I
Dy7za0tYedCQEUKJ6lft7S8k41efbjANYmD786CMatpngrBvr7qn1vDZhHNG5UMGjflfh78YtCLb
oL2aICy3gaFJMCnXGPPC+kEquWHQMfIJN64wCEIQHRujZqfjT0QdYOQ0lMCVo2RQ9QxEC/nzHXoN
F2iUMFKq5qeUauln0/1gpIv0qlgb76InmdjfGcs3TPBHnLrZ90thi/DZZtQ5hfgvzz6Tc9wFEcoR
Qimg9da5B1IF1sFlnFxY5fdgirjw00mzdVQgFiNkPSIQAesFLiXpFmWgAECwwPX0qHAwgAJj4OqJ
DyeDIwjpMxS0gIyQf67723CbkDdrE9hhaFT3BLZkC/m6Qlme9cgH4gV23AGaUgjsvM+U36SG34PF
H4+/t+zqbovD88QUGFVltv93XRaLfAGySJ87+Tvg/jYn/SfkvGRq5uahFdcbbxyvMr+LKAwjZ1YS
iGMU0xAjd8kSqBGK5pvrisr030D/70H5kqHJz7KSdZGmiBK+K7p1VO7hfhKr7ncLUsQ1/U3rwhbJ
xx8XtV+yMv1UFrd7Qzws9qKiS+MEqL90SU+AEvWGehOdofTZ6cHjgomOIO4Je06rdqKV2Dox3kWM
zFkDPYcl+Bgxxxnivgp4CgjJBH7CB2rMg8F+/hDFTBu+sOUrB+cafIJKdaz+yReM+2ZTcQDWE1rb
WKZBrnb6CiXcmCLv3df9jSz58+vaL/2B+yV/nJTvrwsaHq4LUq2hyMnunwdfxnQ2PU6EuaQVrU0/
dmIQH3R5m1dNjOaZz7cBXGEDVI6EROGbGkE23qz276/1Y7UvKqk2zwVNE9XRoO4nUssUQoJ5xphr
KuSUkFJCKbHNv6WhN2e3D08JcX5qjSgZhNFggkQK8xQoTQCYACgClhciqjmEWIC2FDvXJrYpO/ee
hkbPiOoeHQLTlz5pjhuMzSnXNWhMRGZzFMNf+WigUCXaAUIHRwxWQD+RPU7tgTi+0EmiqWP7vQJ7
PUfuz2rk6T+0s4fzyNGlYyzAFIMBvh1HVMf7X8j7Q4DniHOAbwnvDLfzrYDHuYoMEFM7nIPccuSh
/7A5v3m53+3Hv1b6ax7VuN6yg8ZK33zp3SeGz94U6qQATkGIsLt3j8kkT9fnXAMgYnwi4CP5wG5J
RIs4zjthB9IQUi7bcd6Z5JYbYrgO9paoaJdOH/YsgjY1c623tfq70tF+yaD1S1lWVUkM9JJEDwx6
e31OZ5LUbN3LQoZ3Z0ZZeQtTauzbaSpjIvkmJn4nmX+9vJc0TNLrY7ER7QLExQQogBwBrTwUtGEN
AYp0SZ5TDpN4E/FhoRsyVgGUjBiWEC15E7NkEQj/uhlR7/zYJdfzpcgPJTeDTTiyxUILJl3h/SrS
EEb7NDXfXPHtF3hpG2h2dSqKI18AmcYpLDiwogj2BYTLa5uQkWIEjEMQzCunHgyYsPff9S3elLDf
uIMfj7zQrtfbQUStMXqC4vhHVi/AEDvF+Wji44gkhjR4ib9rW6hvDqXX1nLReGSqUXBhFA4qR/ga
BEtlRAqOKE8UxLrYIROBSqBhBbX3CQ6cDKH97pz6bffqkqFZhioD9IBf/+83v1TVsaqujdsIxZNd
B71F0OmAexugf2oPe9HFwS+RghrKK+kBmC44oaJfXWMd29eA7NBBxjcKw12s6s52LMFahrPbeLj5
E7kCIUhZMn7tWWYTnb4q98oPJP/3H1rlctq/WUzaL8vXUHXDZPJqwy3SX/oB5fGxN05nMCKFn7T3
Q6BpqCdbITGVgz9oMBE9N51v7vt2RY2+G4WP3t3wJgeUQfzOEclqJkrCJAy8LBSGY1/A1dCyebPn
jV8+vaEaggCjyKYEKejfV56dG/qlPj8Y2G++xChn0YcuN54PZdyBZAybHHgPNahA5wJdOtExNtdI
OsURkYhy2hGhCWxKBkybrjJy7bxlEJtCeX1kHL/5rUzYpIVnCpkWXA8Rcs08yUSt4ow045vXrv7S
BfnncV5WkH2uTe10vz/puaJxlcAhVjOEh76pcBjnzHEgoheG4tFsl0hbjsgFPk891otAf1KIQZ/G
mHLrPIX+nD0j1P+d/xm/pGKGapqaBPvK0lXzZV3kDVV/HC35OaJRIhxzb94+3mOxpZIEbY4QBBZ3
Iq8wTbBrMO8sdyQ+FZDyVJmPtSyJEmrHlFfZOd29N8TB/upkQK606b3hz65ounVjDeVLr6S1u4on
R4ED3Teo3ICUUk7+r0BZ/zzRy5F7rzKpru48EWftBQSue8CVWWcOudwHWCfwjlGSdXoz8mr4rBiw
rkeMDwbvEG3aLzXUP/eh/buSr/Lltqjv0vO7iECsVQByN6ngfdIAPqteA1WfU4yV9GjIWqYtthzu
EqEmAOwZZaGWDidhF+jAX6snKMKPG9LEF1ABQnm2jVPz3wvhNyyboTJENU3JMhRZelmpSl4ai4PG
StUSb06rcprkNM3YVlNhZK/M9hMqWrq1KA3hiATCv4EDzt/3oP+Sif5zDy8nnr2T5Nu+ZPPjGUdm
hAfIB2ou4K4spDcgZJ6RxMVxeQwjwDkuz5NwTRCYomHA9KaDtAOWCZh4QwuGLStcEpkkINK2cDfL
y+FNZvdbUx8sDTxR6K8gm6SXgu26yeqDqTHyHdNRUd0uGTG+7oGCKo4QWEAKB9nmPnMjBLbeRBXl
l4P5n2u/FG3X/Fks9DPXFihlFGTlszenRg1OYZQSs1EMwOeuZbaI2+Iu/jdL5cejf09WfuQFxUa5
NiwFlqwnhSf0RDkaIWJw2KW3Znh1mN5NwBPFTquKRreEnseb55d/O80syaSDykpV7f+cZnYtHfTG
00R8xoMSiNkakDiCjwtxZz4dk8aPhcickF+YKxfn0IT50AHBU4QBYB5M5tHGrOFOnwNjPkbRFG2p
YVtYLiEc7A5vzU0SkZUrtGEcdUm8do8TZQg7P4YiD7gUrbveuqcnkxlYdhfK3Dq9N0NNTHLg+tO2
s4KOoBCG8A06RuD6NQQlgZz0Z1Yw+kZbQ5Fp5VhqXRPh+IwGXj+PxrBO0LColhjooAHWRPn33S7/
DQ3Mi7MUWYFcbOrya1BS70floOrAsSXUWyBp1743vc0wcR8IDzYPfg02Zt1h2d0G9HLO7fVhXbjO
M4SIP5OCDVBPZK7pWb0rQ5XfApAlWTLpFhuKPvjLSXR43h6LzFYAKsMkF8I6NXozuLvESW7DeQRj
g7sEgoLujh/AQ/LhHth6FAJ8MpwD6UTV0MsF8PbgBt1Gt/IzFMeQ8EDJdeMI5Rjwemi2YN/pMAuB
UPQtt2m0mQwQ7jByINtEG1C5+0bi6StTRD+qNHH6Lfb+9AJdE+4q7K6PxcOVoZNS21KXig7iLlyb
kitv3YhkFTlA0TCPoqtTg3Kk6/vhY47gqam28aC6S90eqkCQmXMh0hKTDR7s8LuUxQRWxUqKjuYm
ILcW4HypObl+14WXQDdoDNqJ3Z9UeyZnOo65cJHPyLd4xpTxQOeEbnEWZnTWZjo3a4czMV5ijmH5
A8HHYnERksZK0hcGoY2czOjQI1TQSWu3eVjMAShNibhxG50SH5oNTE8hDI0C8OebxhOwbs6/l4LK
kmVb01TLVE37lW2eHXSlON/3fG8F6xZAWEwXukGCGPjTGScaXl9aXyj1VoYHnBWNpotQy+HL8b7D
9RWs+tdqRysb3yonznrA8tZP5wjcI1rjRC7PQwFBISWx+FsrIlT9MadpQTOCzLaXNjrhKozztNcL
A7mdrhzGEX58UN2zP+kgwnnw7kD1SLrgMwvlhD59mMExsbErqVCkhzKW5W9yX8sWqcl/XomlIaym
mkD2v/EaPwJrWW2Oxe0GCB5Pqu9NoB1DRaeHMqc5jmEJHJ/YFBhFBE7oh7Q5oTG4PoQ7tPzKztTo
n0l7x0dhkyoa7sJnUpiWPAeNuIEcfOkZ/qOFLeu0bfifCFW6Y/KSqzele0AUHF8yljqUWBSGJXQ4
m94I5QhiAigHobf0zEIxQwQJS3OHILENgrk8PXTYBqoHvLHhBkucpDC0dBsrWB7CjFJONnyo3qnT
tduATYskooI99tDBtt17E5npIGLzCGhJ4QbnGS6f3nB5nDGgFjhtzvldJ7kFou0D+/eEeFIDfSTQ
XTdwJ0hLPGFwoLYrRCbM1bzuzEthUrCFGYpOLsObqvXJ8dseJwv4mPoKQfAp/y6Zwq9r6dPzEM9Y
Vt1w16ZT/WxGbGeYmLSYGPEgnouIBZML/jKo4ig2T6dCWZ6aCacd34NNgdSWL1xlb5SH7QuUMxcB
SbYLRYVgEBJSzjFhonbxr2vjiSpMdyQqZj36xCNQECvp54Mu3/u0v2va3+0Bfe5QjswFehoFYt3O
5UFjA/oj9wCvYE2EOWCPIpruNShVw50T2ih8KN80+AY0SkN0ig8fcrBEY52dwpyIfQ2AOenWnSVP
A84QYl8+Ewk8jdUiSYWnb4dGs9guHI9ownpsFrrBaJaDk+ZfbHFfI/HfD7mLXRNN6n2ET0q0CMk7
0DVvcCeHJx+BPzMWfiv4OoT9YlkxpDuPsFZiKeJq4CbemE5rn9dx8xpdlGkJkQ2f//Gel919gJjs
1MT0ATVjhOQFd1LNYVaJARoSpZf2+Ma8icflMnCyIG46QzBKUVeogHGOCYaohrg5b+zkNqDtutcV
H+Y0vgcEdnqRRji3WoBOlsjOg3rm0bRrejmGEsZDWBIjRMTzHb1uqsHpurjdhp97BJDUWdNpzCp3
JRV9ee9pJ4/qEreNDwky4VY0Ih6QJOCcADLz1hVP0LlzXZUNQ9NRVcMedl8YQnr5CLg7I42MIZCM
O1cUr/grSp+Rs6PhYtDfebgl+v7zy3AuCHouuhNiG46WhGoAYRHxGDGYD0j7Dnc0QUNbyFGoFAyN
UPLyNG6gAmY+fG16PPEH9HD/YTmyyzAbgyvL7Yug/v07MlKE/g5QF+Qr6JVHnhSWj7HKevCUKDQE
BryPnPcRmQsssJpN+mvoiqI8dnN38ezY+bilqGfzYYQPbYJPZf/LHSE6Bhmz83FNW/4e3R46U80Z
mkOXKtSuLaQzsS7r2JZ741iOFl18lmwn1oTg6QfiNh/FUAyC8DRoWU2DQ0k4p93Jlu7MyhsQng+4
0VxgeXINJeOZjZVJXHLUh1N92yGPsMGpMMtz2594QuCcIuRx0PkWXGRImk5L8UTuhUkhc0y6xyuD
GcIlzj+godF4YdZ2HnPX6vzMAA+stjWIN0OrcmZM6h5THogzFWQwg6qgnvpFdEZiGoaptYuzGfrX
wpAHutHCMeBUIrg08GnUctpKLcHC9JCM8ZVpPVVWT/cieADnj0uUNx8eTYmWxuOahpPZYsqvBDYc
mRnnPwZiOFn+XWNpv9RY1PnfCjeSJWnmS+1g7o29YjTOoMD6izmzkLHqZX0lLPxHs4yvRCxCaPhs
3yaM+UhmeVU3f4fd7zHBvy6QW9gB+pep2S/islPEPEkEjefve1RFFvp6Dv64R+tlPlSUm3t9VbjH
MjLCbS/rCI85u5sHm1HhAqV0oS8y6240lxaUaEfBIa/EZ1YKiugAC1dql/3HpF4e12r09519t5/+
c2eGYliaZqPO810V/jihH9vnMTuc6QguStQH9bbZrkdZZ5vkcyM1/E1QgsDfJnK0b4H3616+7KbS
N5tFchzYwXGwiJ7hdXDuXfrr8AkTyQBRofvl17OTrR9dvbWJjW7+Mbm67dF2DuMu0kN7fOrZWL9L
sdGsmw8kdIs35dw30v2vZ3qpCW73ujodjxtQoHGjKTV522NZ9JtFmlN0jtERIxcgoe1Df9O/YFgt
WGJbz3arAB26Q7zpUYDvhlbnFGlTIPI9OTl3Hm2ze4tPCFK9Uyn6hSmokx5B9dEVi56V+TJLy0/G
Tle3u+NIZRxEoUAhhzeb1Dqge4xuSIZgzRmnKE8W8guo9JFIIDUxlz6WjwSPzQwD8THqx4VX1W6J
OfnT6RUQ1kD+lHSoHl4lQ/42w9qKZqgj4GtJMdZw72g1A/PEjFWN3mzJX9rMoKfBA2mwcyjJXgdw
UJGNZwZSblTa6HkJ+Zxa9JtvQkxVRykaFWzo/DsfNfqHJpxVZCoL/s/ZVS/u7eKaIA8+gU3cMbf4
xAtNBdrAOR/vOUKaNlxONB8QGUNiSxE+s+ek8Wksa74V0ta3wkWxW5ngTgyYxjg2q8n96tXLc0PY
M/+9e2T4Fb/sbCCoOpJWigmT7eXjXc28cS0WFwEa36S7jjXfdMjD4hOK/nKcJ+VqN9F79vAx2bYW
3WJym5pxNn5SPqccnmcqEyTdvnL8W/Q2H/bUMWMCFwoSn9lyx99Bf21ejVXR9zt8LOY30kJcf/BR
cqSx3FXSO2L2vN3+CYI92n+kyzQGPXWDJIkVPlIsCWYml0fZ8eTv0S8VmaZXj/e9xdbZrPnFnJTB
ZbTvStBoKUvuwbOHHOSMm/AbqyK99o7dam2n5CV5F9vaaIcO/zYigy8mR7JmMfttwckMn90zWqo4
HQTnNqloE8sZbN9b208NWT7Qclr/8mW1nh0W3rQxKDqnznlQfFzGz+mjZc0PQEGm+42AYKsDY27N
86FCDLe7eqThMV34u3HRribAxlsYHpFAa5SoMG8iPWoMlQzz7DJ6NvUVsgOdHfzPQ/JcPadMpbXE
jE+da/zsSelpYsaXxGw3BnpvMSrGUmpRHwzv3bx3W9ld/IrsTyVVB/mwjMphI1b6+sow3TwOPC7Y
z7pa+zjK8W1sn8NtswjOyQUnmGP30DqCyqeBn2w/N82iVY20FjYaI6PzdWrrPSgqeq9Bns843y+S
rP9c0v70DkR8hPiZlh8jPlQbC8fkhiQby9TXcA7AP5SmdBrwlIQqE72YfKAj6WIHi77VenyJN7JI
Gcs0cRPAK8GGA73np7FFaFd0hHatcoA2jH8K5eaVptI+eIxEeO9u5kGR7PpH7zCuQ4P1kxT9/WDR
cO7LRyewZufufVKQMTiX8DB/Ss6lvx3wDxuxm2ptNZxyYqnOeWBPzLY62bT17jkIrBED022MZUhj
kHehB2XrbJTfEDgpWZEDTIwsnfIHeRze1D5YBGa66/Nc0zyWaSPAI4oLjuFNqPVkBIDL4BpfY6uH
ukzn1CoSu1OHj5bSN8Jb2wLJRPbe3A7O7SNLzssjdVBOM/xwvN1Iqh2dcOLV/ay5WWft5wrB8dLT
EgvHIByygPi1diFVRyk5+6ujwFMjrU15osVnNTuO63be1PtIywfadLMyhpa3vmI1RMMivzr5kiId
b8n2CXdtI8WAz0r3qd03uowFjp1Lr5qqIWD/LNYiAGwI2UZWrKaPIE9IwbRhY7xA+IQezFfdO2KL
OtpKJFfug701Qb14sp0sBjWSIsf2uWl9nlaNET/87DzH1UpB3IgcvY8R5b4FJkFHynUg94tIoGlO
Hu28wO5LgTTg3UB8Tc3+cQJzSxvufTOpoXAN7FEZKhidxcZQG9Q98+IYw7onp/lSiSBDnGKtqc2U
WR0uZpvWbqS6h2DjKk6DnG47kltGzD99KdoiSlSHLB9EIs7Lgj7/6IFcuzIjRtukMYxKQqXHR5Jm
fItneHd5SJXZupze+ybIvIazQBkXMSHysyzUoV3wEj55xSpCs30FvZTPy6yikYhDjiqUz294Un6a
o20n75frvW9AYAhurXPb2HqXpJpdJ3zw48RO7bkZmonNumXGsFvjESROdSNpdGC17SWHaRTDfqmt
tPfzc1p0d4NF80gVghq98KHkzVZ8Wh7j0IfooUTZvGybhBk309BCOK6riTU4L5XZZW3EZsodPjus
hOmjtxntmMdw3VroPp6m59YFZhilK99qVPd4LhVyQk8ZIIScRSbnwLZ/6h561kBoVVgdtfeI7/TJ
6skpQG6sbB7bepoNmVXNteGDDTqSUz2to81RKLf0dICHVMpHV+9c2K78AMsUqTcO9nKE0YgV5DCW
rpNr7jyX3NY5qSVo34fIhizM0T+syOvBCDKM5F/MeCeM66qA57drZ/N/CDvT5kS1dY9/IquYBHnL
DM5z9I0VTYIjIiACn/7+Vk7de7rt3Fin9tm9O926gMWznuE/cHRyFofxjKzeY3c4FvrMvCi4gYHY
zOxsyT3hO81+ShvvAZ4lXeo98IqwHPefhGXpaG94mKvWR4W1E8jZrQzPpH90m1USddDyz982QlmC
Z5V9tZGgu2750k6gDB/oi8Mn9c+BOUiD00idVJLA46L3HDxwwkRUwr7Puf2I1egrpGsq687L2ddW
2oqbNcaylHA8N3jI+L66GUq7486HhtHWSFtx8ZW11KdISjtIco6VLRT4TyGb897qFyT/7UERHPzz
IHOv3n7e+rh58ehdMPzA3wBUoOnTxyPF49rwuF76h3ndQxPg4MT2ZDNqtvlcpftQWmFndJ+zbiW8
zjVkrAdK9zguXMXbY2fKGfDRSq2prXLbcIjYpvPz52k4VbbXHkHTnDTzegvyNmaiiE16ZA6IOtwV
yTp2q/kXnTu01QG+3pZmAFUW5xNuXY6Z3zgDIHab5nxg2le21WfLR9kmLLqya5BhP6ZS7zFKWYXs
ulzuouT670s26Gl68/ikCqFgc9bBl4zZcg4kVto1foleED6U9RazimTNe2e2bfXotNkHUNF6N+dg
7ye3afLJpeXbvAcDjPp6XPorNG7QbZMGZyELtDSjG1JfSMG6yk4ZVdtiWyw23faX0tOX2ed+UvrH
MEXjzvB5NQMplHr1Mp7sfXNK0dHPExHQCj76sCRDuC8phGgnTzsTrNi5WtZiDqUBxdMYJIs6i6fZ
52NZ9pHX+ZwvWytsXGT29RTN7lDpqqNzr56XIZLJ3ZPXLfA2O6KhIpFCIGheba+RGcic4drgsoQE
uNKj02B/t+8RRxtdlUidSZM8aI8Qe5BXyvgWmCPz49g3VvtxvpXGxsx0zp+PrtQrvrSuyONGSWSM
pMFtaM6yvkb8w7PlkwtgQ+3X92XMBl515pvB3lf6wp2MElBdys6lm444+T5zgRNjR2feIaD8IJfU
3ZyXd92ayruS8maDzxrSRfRzlkdaiJdlQU9sdltyzfg3BcZHmyAanRSsTarFadqadfzSO3jqWOo2
o+Rt02+GZ2QY6SD2afM3mvvY21R4UbIAsL94hM04A8iG6fTs99T5OzF+LtKYjSowCRVVpnwnsf6j
8ExOVwYnqlnO9XERZrN7X0MqbMZrioQwO0vy2n61t4uBMZNH1y27j93arH5fhPY91PxlFcpTYV6c
O8e62rCK4uYcR5vx4f06bgKMo/H5TofXwb1/RyeD1M+XuyX5163fIUfL6SdUy5P7GJxH7R2prQsV
DiNifXr3hA5IPKjZR0ogDHLywAyo3jwV60d0uZ1HdB8gi7jaj4490GajNJICfAvC4/rCO7LvmwEN
vlkTij8VL7Q+4mT7+WFY+R2P/BPewDTj2V261Y4qgo+Y6fTwL4vOwAxOA4zEvHqJ+kSEtBqCTP1O
kIfXoBXc3Hxh7qgB+JW5238cBlzb+2VCb7he7FcULUPSyvDg7+1LtPeOw4dPZRyQh5BmNbgZJMPU
ld6OgbZDxD+jDsXGjjYSw+EtB6saSHO5ZxCEr9hwLfResW31OSKVEf+3GRkDc5JNN9Gh2wSipxFH
nSEMPSq3sBOCbsmxHpDHOJp7IN09Hb+EgjiKct5Idu/cx9I3IpHctAaNTzKjTTl0o+uEh4QazNXX
hwNai7JvjluuGuihwdDTGBY9Vh41UdXdjM8zJBCB1PhEVZp+sn/vHSnvMf0+WBUHchWVoebqITpr
vZP3CFVIq2XQiU5uu38KZV9kWlm3IAtKA9qGRwqOjcsx2kdkzLt6nOZOPhQP6BwxfoPcf5ji39RN
cVKuUYbhsZ3Hx0jpio7Tw+twodqw7SOD5l1ClMrdY4SWWDRg0CwSAZTce7HQnKEfdw1Tv/D3EMre
785h2Arb9mEoZKZaTjOiO3837GplzEhvO/PD9rSshnf6c0wNZfLtx2c6ffSz8DYwvdovP7PPdN5e
7f3zTMXNjxmv6WFMsR9h3zfL3++L/UivhWZ9iskm26V/t5v+bfRQrHx2WW3easUqB9fR4UPrVcT3
zUAeAdq8DvOhFtxejNPUHwtrje4BkpwSYeKpsDbbat4cKqmEbnactieVVw0Py32Iy51nvjFC6qoI
D4G+lWnaHSg2mRwKawEhJ42dcWCsjhEnHCKFv4eMnwBQ335B/7uup6mu8nhosn6QS/j5MXCmHu1Q
L3aNyQFQ6al/6Oth7DPAGUx2BwDQYji76em9enjvnXkXtaU5IjiH7Zk5ypcv4bkvV/eEFSqlqt5s
bqxOnW6gOeHVhcItv8xoayess9lCtgp0fvApXDY6IRKG/c2UdqOPqjuz/YRdd6aYrD206V405n54
pm0JoiyiOQp63ET9p5h/75zMW7wRSCYtor0DeOmKFOrNj90SbaLJ52cFZ9Z0mwjNP/SWAhc1QGxF
HaYly9r//Un+gLn4ezVPACEt7tyqmwqCsPa/Bzr9dIRB/XjY3s7208nk0YKnc5qT0k1iyDQ2s9gp
CikTzI8QrcZhWPTzj42/d69TsosDqDszNBkhYMCKVfaLFrIhVvP3ScVqZVVtdxSho/7N2P/jvLxv
yoOaPtCA0kG2GXQKmSAiisjtsjAecMLZobJj/GawfgTBFpoDapEDg8hs40iy18huhXdpGzEo6Yj6
dnYkV40pEJCNSV2Ap+7gETJCr3h5gOYdrXl0+dh0I4Z5DHhM5wNHvI894CS8/244/bFFHhCE7C9z
tO/T3T/MLi82i/Ev3OyvC/5G+f9xwYermd7NlM0iTwFKSDhj4LQBOgKJ6WvQRfL0C36aEHZfDy9j
UBJwB8NhqHbD0xWShSR4iKb9ufGWSxTsPJTWfdgXlIcIQTf+EvFqI+r5frL1ORJwjrbnOoOVKLX3
cUhi/2UerQ/tJQRc+3cS8PdVPYW1Y6GfGiPhqhaaL7xDvj1D8Oe8Mfy7jg/Wtf8NnKceJqZNRrsS
FnuHSap1n0auojjI5kRSF82s1NlDoDJGcKxf6a+9XORTjKubc9a6FyySefzDNoffxE7UbFss+Ix8
7Vabd95bJ5tOdBdFjM9dNcFu/huynlpGxAjuYl8+kLnkLPyixrG/hCya+ULcXfv3iBD3UjdMxhZt
sLVPy7x19nSar3tJAGwY3wuESstFY3fGEr2ihFA4m4WhH94cfzMVfiDNIppPkdNmHCy0gxavbtwP
4ZcVqXiH0cgXwlBPk4cmy9vXq9pu5m8nF5XzPiBNWCTiqYa+CY1vhM6R5lGEjto+s/MuuhpntMMf
1sU591+pE/wA2GQ1Bs12swP02Pwm8fzxBp2uh86hU5TNHJq+BIRIcRm0Awva3senQItABnRns4vo
hlXWJqR0n6NhYYjw1js3Li5faTSnwKQlgNsk1DVqHZLbVwhp5cdX4r/L/B7w/bHMI0aGnVhlmYCE
6UIDKkUPv0yBvzmAzXvuILbf5X6zTjFvtdvO76cAT+WHwAooXhYwcmGy9nQoKZckQVVAAdG87uLs
/nZ9f1sskJ1ykGSG83O2L5YiLLZR/xYz+DtSILkHRFL4rQvYgYzDtHPq3gZrfqTgkdUS3rtDdEJg
Y496tbds90emK44Q4IzWYzU60tSyDBRS6HjiowlkiuGtj5Rs0yKp5GqPmMy4N4ielo5PaW29YzI5
T6PrkAA1rT4xmjQsbDqOkY7qm7grX0Dtfr8vP3BVcM7447Y8nY552zimRaYSqJrhQkANKnzs6ScP
gcVUVnsAIJKUq4fN0uBdoGcPXiDwhr+v4ofhLquQmUyqWpvprv4ESr3KdXXuJHkzPwM0Z4wAwZgx
nLIQ/guNisLZWgUGF0fhqO0uQSWYfQl2pmGjlA0eDc+e92yAlDh9HGG2Dcs3D27Gi6P5x0UiGGQA
cxLw2eciUj8nN/Nyymp4LYs6YobXAbThwqioa9AaGn7qNEvDyXnrZ6mfezsVUtqNWxdD9vDe6e6Q
V8+PwWU3F8ct6mevnuW/I3Ke5B8LfDp0aqN6KLeEBS46wLCSDPUGwYEahn4a7D6brnB0FIcg7kua
Ys2BE6DS8/uT/AEN+fcanoK1Xh33iZGBsRXUJ0cAHwmP6xnwtXCk90b6dLVaIQkNpA9nXetFNfHj
iWZIbCQJ+ovcNp4C8+2m31tyJ8boc9Htt8UweDjczg7Cs8caaR8TNI+XoYD6rr59mKLHECNnZyxD
Fp1OEyyZhNfy73fkWxvhOaMzcKeBwAhc0PwGDfwR9+pEaW8UuVXNtTHs66DF+UAP1iopt7Cc3OmU
eQjkWSkC3WQ5N2sy+tRAWYrH1LjYabgnq2nDOHgVEn8QwsI0SCZHN0zEEjr/pOny8Qq7c1MRkBX7
6219Z3BzcpGEJDnfICr5eYa4PUWSneb4tZ87KVUXQLCunWJJb3UfAEc+3veu8kL88ptF+88N+2Nd
TyHp9ohPLajM1VxoDYCJcwvvMFCh4GuoHpeYEKL/3jeW7eDkaraGZQHTNSeOLgjDyk460/29L6Gd
uPF1bvXF38O5pMftt10VCEw7YoSCtHlssyfc5ezicsmREJWuotqjMUBDqt61/RZ+aDesRZgAeYX9
GF7p2ly9i6d0U7/ufowT/+xjmD04MpW7dOn9eL9vm29i02934YlTkHdSI01yEM/MYK3+TSRhMJem
AmeGQgUT3NpGGJe2PQ/GAhO0Bh2HdL3JQ1IcWjbWp0iNgRmIC6IbUbGXTGDSNQ7e4PfA9nC48Bx/
X7as/JTP/7mrnkJ5IZ+NRL+zq9Jejo24TpsJ53M3cbLhhd19Q8yBGZ+vUZ/WEVaYID6FhmkFOR9o
nIsVtHWf8+TGeKJVaK7krFPh6q+MPKtgfXWlKJ7gcTFNQc7V82aL87NXbnn2KEEgKWdf5p3ZzJzE
fYYwgGsztw3oqnZK6+gW5D+QDBw06/0zMCc8IbrcDW6a5JkjCFXkbfSIQclS7umeuH1agIUjOoUX
7+6kUY4Cvzw/TDeu4jAuEG1aVxgW4lzSDh84r8vc5eylNuhP2BFoA7oOcwABrP/0N/+IIWX6kO+G
gVpg5pBvKl9Xa1GPu8A96QChTwkscLL3Om2hXgfONRRZ3owS6WJbPjJJ85ts4f9zoNoZfcHDGdgg
4QSmjNA3fvH81R+f/x9LfWr41lrruqluN3EAvHV5Qu4dgBjeh3IwVGhrWlv9i7R9JgOi3e9hxTXW
0PQwL+FtDcMRWhX2coKXSDQTjIcCzO9wLdGdJSM5IqYGoRv8hNDl6PeLUEIRNe8jdjsxXN2ZIKwd
d6seucJshuxGz18N5H4reu8wxU/GqIJESJoviy93EE0BugZjhlnH4J30Fy42PC+BAmxcRDwJe/pG
nFGP7VegcZI5hwQmu3r1b0WI0Am287/ftm+Z8H/e9v/eNfmpQa1dbtcmKxBF7JIX45wCXnV2bjnx
GSDsBYArM6ftZDYrlxOQ4FsBJbut1QScOKn8aDRwbblfrq8otqXR1zXlApLxVD1Z1LlHpJEfBU89
Qr66++LA1X9qV/xpPPeUVdfy6XE7K2fxtE8UWiJUfSePgoUBemUIcnk9nM3k7kxgkekD9UOvNSmt
STPxYbd7mmkdkOzD2B00b9pYURCdbYQOFn04CxAbUJoD0H3UyRUYXNkvdivo9B+qAgO7BDTmmUJQ
ZP7dqnrs406aJZA3qHiRPKTX77MXAdBDEfWxKCbTBylM3Ho7OMxtPA23ozfGlcRgHc2JBDsFOThF
awP0MY0X8s+926UnCxQZ13f+ntBUPniJrWxNB0wKF1QJaA7/LvAIzqa47fJSlE6gMoU/ibGCewMJ
BgnEmaeso3Ja0KcVe0IXx9sT4m/2p6DAcBjgo7rrfRcm8BgFz/xsQ9W1FxJsa0w+gZgL7SoVuQaF
AAvTyNujRmOCWs652KODYjojb/4nnFtxAEKZEBUE2UoIfMLXl647H8uVWcuzA5vVzaEHC03ixkNy
2OMjfeRCIz7W0527s6rRM8DTCjQsEjGzLf7NoFMOIFPOSBKLr24RjElt2LxCvW9pkgeVwHgb2wcG
XTlC0V+3AuH7XdmjCwf06iu1fJSMnR0MWMddLmW7diCyoEkfs9bSV/kylIX5G7SymP0T4xXHZ4oI
No6Vg8EmjCDw2Ab8J55uydUmYBI6NEFrB4NOqKu8FjS+gALX1sKOGhpEwG4T9KzP5D0HvGhXmbVE
DBffjnfaZqBxCRA8QeG0Mn9nCuBBJuVCYu5fga9fyj/gjw+OYMOIyXKLc5fFOTbLjICEf4cvtjVe
0jBkiS2eMANs0VTscGCifdxyXLpSX2KiwNIQcv9QLUQFY8d4URX/fFj/sf2fDuvr+XQ9ybFEqmX1
a7olYi+KbFCohCNgCbmBrcAonbv7HrGT0XJJ7Bex78eS4c938OnEUC9Kc8puOI6KO/OwIDlINuJr
COFWlCshePchesSUzCQyzjyABDt/sYTvJuNz+O3Qbf2Pm6OmPVVOV/OBq6ZRkU7EDrwdoXVJC8At
Nu8QOR73Se1iuqEsmnB79uAltOwj+i93wX5tceQeGaALSGYzyZEiscz1Ms7GHCYw5A8zcN6b3SAC
Bi7R3Gv6kc5bucjQPpgn67QP7gO0gY2Oy0fHPb/9fqz82BrqmEaHXpWhQI99urXHMq4hz1ONdWv4
C51+IuSzHPgKsiCkgUwL+2uDcBBSnxGVP2NDCEELoP7d68GgH0TFOBqwYiacwvwmeF0x/oQiRVf9
/9aoPh195eZ21DYXscYDYESp154eaPRV8BmK4HPmrZlVcap0F2POXegn5I8LyCn9LeSNCGm36eSz
GRj28eIqUKDa/rJseyu88ui7TYMXx933Wv7ZJ3+s9WmfZO2LYuRn1no4BkJkZo1wcTgLgd8c5n4z
2VWAi/Eb/y7e3sWBOz6+el10Mdv5bQ1PFfblpGeIxLMG4ahEy5xS/0zPnMnP9/PcbgGQDbcI0DLl
KX3O14OtRVmvgdYjtN8OFpU4+zQH5tIr7Spalq5ghyobLxq0E6ActAcupbUitGV2QfZgg3x41Sfo
iMjyfBUmtEmo26am6tpTkXeu6laqJVTFmSOOLpHoAZrlsR8m0FxzV/jtNmE5lUU04sjASXAIeiC0
6KDB+0HcbWm+L2kbwmSlbf4+EBbwxF97DFvn7TR4q6FeF55j00/vkWjQX4SjgMEjBzuhe9X6uhXu
+zvBlXzjRVrxAzIdQ1S5LdGF1BT6w09h9fBADsK48ojEEKf07l+GhWG3hWoCM5xgxnAC7SRoKSRE
Fp1YUH4gKg1vBJsPCgYkx6glJJTssUpNcbI+CibR7u+hQRdb9Z8H8Mcan0JDWchFfFOPNVU2jSI5
OhkoKFwXjbe+uJ41uamwg8Phdr1u7dY5u0bM8Ih1WUCYOHdHleRXx6h3hMqDVZ/wc9ffMA+LAkSD
x06VucDNx+k89ujlhkytX/S6ZPmnOuO/97gtPYUN43CoNEk6idegDZONFm7Q8vT5okYu1RBKgSin
HoMcbImwgpU1N8dHCZ8bkRVJp0B+y+gdvpFl4ovHayE6jYJffQ4Xp68FwFrKi3VJqMy/arsFNRAL
Bjw2xXxQXQIXnF+I+Z3DYGImzuPuqn1p6Os639fBIcKtcLUjf6jsHCKvdU/HknrgFy28yC8uAxSF
nVjhTJO4qFAMp/MsUnV+q0OghV6nLb/i6YfhPED13SjZtUlLRckuN50CaBaYQKaPFZkLY7rfN4Uh
0vX/f1Owgfn5H3WmEtfXh6xzUxewDQ1rLxjGfaLtZozvvJnhVSn4+jMPVJMTToQw1kizNhTTX631
0txw3VjMIwRIo/szC6Cz+jkUM9L7aJrOkbiaftGdjT3SX+uw7RY8NeBQdJMC50vkQELCWZu83Cs/
HoN/7pWnkLmPER8tNlwWtyzzzkZQy7QgoNEjZlqKRLHZtQobgukGTFLHPmPil+6Myit4am8N9uAY
ZHLh2/rszi5jLp6cXmwA7GD9nUo2LURbKtLZQnd6guuMyhAIG4V0Vthr3XdkpMEOWt3jQeWDiC7o
lHcXw8D6Y9TzXQRF5wz54umUtNYlv2nGS/7W29JPuztpOjL7gOMIeRphYlfQyWxI/ZuaTDanM3Hq
ATdGMlL+6pAhIdLRJ3WfJjgAW0vQeij/gScMmk/c8Goro+yPUZJXwYgy3p0HU86x9EVa+V01/bON
YOp3FJWT/T8U6j+20elW5PdKtGEl/0AZd13E6NdV3yOWaLFnsivsTSUqK8ai5cUWQghnJ4TLijBr
2/78ltRWOtw5QQxMLyA+CrcTO0xIq4uz4v25EigZ7Q4itpQzbj4WrVm99xhXj0/ey562/K0w/nQ9
qgmAraMylIf4/VQl4sVxSKpWfUe3giO3jSLfDaivv4eeYSczw0NOCa4e6Pu6CWB7qDdHH/c5eQXG
gaNrnfaobdwtPfldxSEMARWOWsyEZY9iYgFKsfEUkDy0azqYHyA1S+3EO3cEmENzDAa+gdL7rhF2
1VSmI9hjWghf07TLpeEKnQORr5EsL9LE3+zMLyCWQ6KQOcbBenYbbSBWkz0vOgJiKKCsja2OaXTa
J6+F2K11Xsce6OSXdDjlhxiNrwRsGkNGwsn8/vkf+2CTtR8SrvT3+cNuf68d7jU4cG6bKHFtA1g+
oFBFJHjwFPyGQnIFkXqmUmCyXRS/8JqhMVQZykl+QczYW9eA3/NAmFFHYoGFJ0/dBk1p0LaOnRs2
sHc702zU/7dONaQF1VBWlsuNA5Y5WVaBIE4w4dopdjESxFuJ6fwCQq29vfkzzd4gzEfZ0U0l6wG8
YNZ498WNgrkYNd29p9ZQD9RgfxTVUX9GE2uD+uqNPMndZM5OzUAXtyamhExzxexF9x+2FHE2wHbF
mfq+2oySgOHVMSFO5l7LLpb73TX2yqFyd+4TAw09LWilzslFt2ZUD1ek3LWTv9GxRMUVME9ogtkd
lYFQArrRr07ek6CmMZWE6tlFrcm65m6FTR+gZbCy3/JcBrQcW3uTMNA1B3JmldTCqPTtBjdczx44
o0Wlfx6rn8e+IrytH/QHQgXug21gBMpHA4au0RQA0LZD81U4hEEW9yS/sxYNn4/2CsYLaxhUmqvt
7fPexd7r8tWht+dLg4K9XrsZpfiDv/YQSqiVbHUq925fu1Q7PlD3zLDJUytHb3O1B+89cx8emWdM
LdyZCP8B/uxXqytNNp98hKUxRWMD38DHacvKd7UpbFmAzAcHULHf/kiQbcGGN3MLw1FRp09toYMA
Y32o+u0xlLixNAFzbTjN9MbUDtR37dTeu6h96eTb2G/sgGvwzwek3Bmc51eHkfFD+q7J2je6R1E0
/Vkj7n4xk8O+0gumLu3hI2rvCIDrxcdUX15QiTY47jNCIzgY3FjkvXXjbvkogfsntsxRiPnqZI6y
ZUCwxtSiAU/Ymut4qq1B/vtm1NYxcSzdNiVsJBSFSOidL0g5KjIU3YD2FHuLVpTw27tNMBnnwVAK
cnBxcxe/ZxM/4cD+uFTjOUUrlUeh1lmnEEnwh9klh6f1VaMLBfFeIBcrNjUtINzrai+ZXGaGn7yr
BCfOqIWBVnbsLOTR72tq/5DhMImj1keoAr9G4yk1l8uWpOwrtUAeUqcVZxB61mBZPSQ2GEZ42yGD
JLsTzvoYNW834WdOZ6sEqSbsXAuaP8jmsU3jYezYPdHAKkQ33T+wXS9d2t19cpnfV/xTQ11TTNTX
FUNRwS88VUr5od4b+fVSAO84hx0fRYiOk3xUYeKIntaGTtqht1+I+dahnwYpE5TTSHGEHW78dnQT
W3cFq1SJvrSt6C6+Qqz9YMbSBguD1KAOYM3Un4M8vjUSo/ENzIihPr7LyNYoX0IHQXP3bM+si4lY
0o1nDwVGhbAb3fTuNHMZUz3CK3yzlpW/mkFr/2axf63o6RkrUqkez6aZz1td9BRAVhsaeSwVQUZM
vkab8ORLKAZ8UeWmNU05ULfV4PR2J8uav3h4P1RZyDAq32oxEH9lsdQ/TsBqs9/kVeuSw1k4hkxB
FteLi/w5zLX5gQflV6aTgFNusFnt2Psl9DxhLtGOtEACZ3wJBT5Ydnsx0KoXub7yw11qSyCYDFMC
DgPk8O+lxQ+1XSZmns3v0ZUjkHzF8G7rprsJO079oU3TtmWsVd/k+7N+7N270M1mbf1FHfoTPPOv
ZTzdIbUoFCgCj2xe3sK3ctZwxPvQYeAKduPzQHPbu+TD8MylZpvA6EY19Vdw86/zS7/g7cMvqjx+
G693fDDp6p5J3sNBrEFeSLBIwnKcrQ9T0t3jEfpL5cdeRr9OZ+YHsyP8/WGLbfWUJf51JSL0/PGs
T8eLcinMKqMi1el5G65P3ur//h0/4XX++pKnaGC0W6V0irld57cOFZrCexbpfl7TsTx08z5KmInM
EVFiU+1jUl8EBXX7GXR+Lz/1Th9ZlPZhuA2OzCc+7o3zimrxHY1+uwlPqXJZHpNT3SqyeVp5nbOj
+6fgTKYzOobYu6Z2v6J/eonKK/rqTjN47PZMtgu3vtj3g/MYZv0XrZhvUM5v63mKBdfHLdfPe9Zj
wpOLXQ2UxUB1kqG+aga4jBnrOzMLeBQ2LUP0Rlre78/rpzYF6LwOQQDMkJAo/HtTdGTpWCntjLfs
C6JvkHitQUuyMwki3xK819XJp7GnI8NxfPV+i6L2+cplFc00gfDQOOz+/uakg5dKKuk3il6Ew1V6
GyQMFq9NYGyARVBqxExK0ve6p7onL+lrk1eHrfzjEgSMWdhnqjiu/b2EOrkci2P9uM11nw5Yr6Lg
8ZIumPOeAkMWiZQX9h8/3m1U2P7vC5+edt0p61Zu8IX1GO59JBS3jUJQnyHmbQ1fD+qWTfqnofXp
vNppry72qaF21FsnJdvIt3mBbEMz0642nfX+8Qq7pproMFfSAVG9xdjHDDsDejvQKsg6XzTG9G84
7N/PHZiApnWEMmpbbrefbvqj0tvZGcDsXPYAiXcwQp7dP09AZvFgCROv8nLYEvwsMDyEtXydPb85
MuzQ7SJsZuWeYWRS0WYCsYEWz5aeWQcOL4MDtAL2n6dBNjsFaYjbCzPGTyWiuxZmQyS7KoTleodp
e/bAljy++mXu3ORApgjW7HSV9+O+vsuCzcnRT6B1TkFrd97BhlS7F5CXYJzohK111bp9HnP/PKTF
Und6BS2mHmancoDRN1b1kIISV+rraCBiKCP+u4EDSj0mOafKVVIPFvJ1XMKUw6o21DhNuyUKEijm
gGjfhI/GviPqLts5w87g1Gdwc5xe1tLVljmTYX5vrHOFMsymr/b4g+zXOEat9zpPZvud5hTvzbb+
ILLTYYdVbExk00ILIIrn94NVfFGzfQLU36wqeA2nEK+gSKiRZJai221346hvpCKHddY1udobv3Ul
AUaua24KvtQ4m7V22A5GZ7RfQ9W56RZqpm12DFxjzd5nsJ6OX9nQ5Kump/kev8QS95kAGQI6bv17
jdt70jt/ZicHjmOvCCtMaSgfIO7eR+ZX4aMSNKKurTAxQcqVZ7tZQNN8pwkl6BCQfy9+Fsbdzbz0
rn692gzbX3qYzxGFeDuE8jrxOv5JAHKMsT7bjG5we7sEEu0jzqxsVlLJtf0HeZW6bQ8ufe6bnlrF
sIz2DJRpf32oPdXh67kXVZc2WLGFnaXaJ4Zhg9NaWqVu9i6jFoDnqp2RarvMVGCOaam1vHvpMh5f
zhj4HCgs33NPMSFYYeeDc2bsksIlAa5Q44Jnz/32QDrNpKUKvkfZtQfnxlbeILPBSL/7+kpFo4KT
SCHHYvaMHiFcInQGqL1M/9J2S/+BLOn8MNKQXjpYHdVWaxsAJ24qzVr+2gxP0MEIYUoPmcLW1zlS
oN+B+mmj8SHZrbE2PLxlAwSR0sy+AptDVy6xO4znc1vq5kgUzo905+hA94xws7djzm330VX6GXLg
Z7u8WzEh+Y2zSooOcAO4nHd1ZWAF/nWnWSFZWe2jr2bcBSNExT1GFMTy6LgmjTacO20gBEIi2LyP
ZcGK3hPmDX0DsUVUCGtLlF5Ra3T8ZCES9ksM6/HsS1AEtOI3zj+IXyeP5MWAfxyzRuTaAl7/lncF
C7yu3k9+++u022wLLJDBkSJRJfXyQB9T65O10dMeyO9lX6UHYXUaZuRdo3fxdA/+SFr7+Rb2WA+V
lzx34ouXTgrMyEcqs0bmP7sy9VpfWZ+DEFhVc6L2pzdg0OWkUuSNTWyZvjEH96YOTOgv6A4cba45
PVmyqwQUtXkCo83eKFbmt6JsXIf3Ejcdq5icwsOqYla4q4k18xNiKvEwXbfmqpuMq9FxBg2zz+sL
4TuDWr35RJZk3OyStzTkdiqD23sK/3KEvE37Dd/y87ycX7pSwHnCpNxWkBFY1mhz6VueST6M7XKQ
d0tPb5zCPw7KTyN28iDtx7DQBzDLJedGTX6EBKwi7qA5J9JXlDuXxqhztHMjUknnbu6jx03Iw/Og
FbFynqbS3XeVQuDSUMx5Abck1/8nUfjGlVFjUmV2/mn63+K4vOpYR803n7XLuUTTe19al/VlfBqo
0I6iY/883gxqpnPCQuqUWejvnLZ0evT1QwKj2Q75dbE6r2Bg+hIgO78c5cFhQPyhpy51O94x0sbp
7DGpTKIrjSCVjdutvjrBpUOdf6GeTncPjgG6xKsEAkMbcYJ1QkzpYRi/aqdWa1gP5GGmOWmvKqkQ
tEXVRflA8sFeiw+LoAw9AnL7VnB9PwUZwM9+PdyEYKfKkQ4jFbRhC7hgseelR2vOi8Fvk3rqXomf
xbI9GCmjtNtq2ZdJM8vBj88f/p5I1K0O3r2PWIk2PEVqr/TYjdC76UCiSjDgkJKRSdjtp6qTfwEg
Asnj0o2/9B+DeKL29kNZCA0uUq+8BoZ76Jku4bsMmAS02/51UI1gYba84xt94rCg/NRser4q44eL
o79X1yENNSif/CFpoELBXFz7l0nbCNjDb6Qx8i6j6Id93t0P1X4cZWE9Noad9yqIQ+5gnhPxVMmK
G6E1VfUStu8o7R0GTcL4pgqkFZSQPEE93eJ+5bpNapo4EqonH1njXCsqK+9A25HDorS1m80gftMi
8Ef7VqTJfgmNV0fb5Rj7yBeq8OslHwYF7fHj3sVUwKS3OU4Il9v47lwICYqn135LcU0AdUGrRJVl
IjdOooXqpI3gzSEYPXCzZpBCz+AKLTsh6tCM69cfBopRuGWN9hNt19kDUXA2232/7NeanXWcthRo
p14Hem866FTdC/KWG+tOzM4WZzWS43F1mZ6N7iEPLyzsFKgPZ09VknlSqI8ST6HbCAfws82JcqMf
RlWZ29lUe9hJt/Nxh296dcADh7rHKfHY1b34rRwTeJQle0GeJxjgTGX3smwF6k4OBXw0t28nu1kb
X4+wo1jFzaa7pi9bI0HrZmh4HDfIL6Dvy9j7gfgVevV8GM90Wz3sx7Z5BC2FUNS6O1fJOchWnfty
4R2RPznY94+8d/OkLTKEi0ePZh9DJo6qW2JT7qZCouH2cf/Arbu0MFZH7+XgiJn+xirAGdED8Qu7
+VIcs7aU4R4zAXAt0FcM9rq7D3Igjnbd9v+HsDNbbhTL1vATESEECHEr5lmzZN8oJNsSiFEgNPD0
58N1cerkqaiK7na6Mz0w7r3Wv/5BPCYebg5fL8+efrG2PlcF9j6fuEGP/NG6ttWPGwv0/TPbX8f2
A6iSw0iNFwQrKE0xxl3KcbpTPyqjUOzmOVOfeh6m57QykBQ2xIQ7nD9nPoJMewCdx4Du35uu3xL3
zxJ4mD2R7E5kq/inx3kr1GPtVnasaAsS6xDMq26D15CIivfijI6vgOXEO9hryZm6eAQySKjCh966
E6O1tLC3kWeXEEonrhL2HsWFO3KfiLgTJ6VZU73Gro2re0e7OjVrt3Ueloh8u3X+4yz+P54wWCOA
oI5kRdbE8Z94gjgtRo/mXgFjjRO0ztDhg8MnNefYUFj6ogmb39fUe4aph3R98O6kAhItkZER2nUj
sQSYy4hucVNqrcv6FuiqjuS/OOZWZzWsm7qMQv2jdV8hpkCnEnn6eI9RJ44eZaD9BzgyVoaB/B83
haDpKQjmEHA5+vVV/hs8kkzaJO0PSrFJQDFLWKIFhn2ymdntps2gLbsQ+6PuBNcBOstOtlvqi3s4
EnVn35mPIJ9D+/+k7Ky57jfCuBuoeSV91d7Ml+TXO5JbYKsL9Ni4L0t1NW9kFHOSli1c7jHk5gmO
Fdy79IdfbK5HZgQO5SiOOpTgjQv/RD4zwWCHw2LbL/SDg4MJNL9NFQq7bJH+YOtwZjzEKt37XOcs
LIYUCYKerzBbn0ecwYgAG1ThWniwZLwQekcyJCezVe4CsAxWN9bTGSO/uZtQ6jYKDiH+F7U+hMbW
aDfQQPTk885o42VWaL6yWYGYn5N0kRmYFx6xxFQxGHvjGzCJauxzJBvf7cMQs2TeQszfXWGR2hg8
YUys4QYzdRLvjmkEF2+uWI0hzLOEQXAXdzTecBvdAwcn7nACg/+jmJdAWdRLwRZuHFK1SeJqfWBU
CVpjJJ/CnOVjXlgZnl7FOl82izoa+MZ1CM7sJ/bhqBiy1ZuI+/QphMfclOYyXP3qdFgA8lK4bK7h
hLnPlaHeNezN53+mX/4DjwyMY4ySRWJQO5n+IkF/e75SmuK+kPBXbA80D8vJpnzqEs2TI8Nq5B43
RnbkPTosnqrBhlWdG9azRKdzPTSW2hhtadxCq0Cb3lEuwixjaWKdm4s24+bxt4QfkyviOMuMUbbu
vXuDNoNy3A20PmbaJNAfI+W7WC8atx4+2mx0uguzf18TtKF5//MlIgWb/07VIRfnD5ABlZF4ER6c
pHozILAoe+qf91t/q3otzEYMh7CZxxrQTU6UO+SG7ECaOkXvd5J/j7XoMDIaJ5Vpsqd3I1WMg2oq
mNUMnJKg6SzqEvlKM3lV3MmW8krCJpWnidif73RoE+lh5dnEmfr9D32PiFMxGaE/wqmilMf4mGeq
C2gTMFOqdRoIXMnr3gWT1aaG9CNuRrJT8hxcToWo32pD/Gk2zxMUp3LTcDzgBMYderFq4WRQQ4oi
MhWuBt0Ey+yV5h8u1H9dT/X/g+AT0gS4lBM8HWVl8gdIJjT3h/ieXrE+A3EweghE7UF/PKFbVbSV
mLoMHhRPq47boZfGEph5OeCZymhtoZoa5mXf7DIWsWcCdgAxVqJUp3ezCKYOKA+4Jr5cgo32U7Zu
lrwseZ3ZS+Wbm14hbjRUwc0G88NQYnJZZiBDbI5WimHXmQnpsgF7r9asC+bUTMCux5/j/6j+RVRx
//BIjfDmEVmTFY1rwL//7b25POvL5DYdVZutVXPwDMX35X5viFASoGXz/+g+IbPwL9XsFHc2rgno
rQ/zFxyYiZvELmKL2fVr3f68I2GWfFygLqBxtYQDZvimOnsAmAwe2xVBfXQT5gQUGCxy+zCmjdVD
wjJerUlr2ryt1sT89KYaUxlOFw9A0ji0wk/MUtaVClTma+6KeMQV9gs2qZrQsAZp3EFPwm/4wnG+
7+Duq24ar7Q5QYkj1ZrqtWi1juryH/ijT+eMtFZNSB9FJbEamsafbF/rTXhG/fYwmXu7E/PVmb5q
kDkAY+nqvPC3gmZywQUBzab9PXBA9tKe14aQWpORdjwJQ4KPEV/D4/hMnVOJ1cXAiidJYcf7VOgo
00B+eJeAdWbwma9rKLhjosVNmh6ozjDVwdMY+nKS7lbA1p5kaUkytxJS7K3/tvdDqIwAITIm1xTb
6kF/hl2Xs1p1PqwXTK6gvw1ym9CSzRPiGcmAu79kpNm7iGtEi/i+mf8NaX25+O4Ji6hogma+rxeG
+dgiO0YeQpq3YnBa6tdeWuFM62mz/DuGvIBf6WaYj+6B3Q4DV2NAc4Ey3MPPCwngwL6DVFy7mAnF
A3HOeC9LtqTO6nTNgQcxyH1ejjgboi6MPae7KHYLdT6MIjsG7VzlcMSgf4G3JMZY/r4OBkoSV4az
Cvlm4CiL6RQUYPTaC+oDeCP+ntwaRO0FLdoS5sjMZQFyT2S+Pnk1Xb63M/mek3bg8CWfgZG+tmKN
0bM6i08WtsAkimN1Vpv5wXheIR9JGMfv1S/YtC3kbPMT2ezSrWsTq4HKdi1DDaRy8MmHhkLtWqL6
H5mhgQrSWCkUuPZiS26TFQ7oXD8j8e00ZsqN/IVCJzfYUa7GwB3ULrMfbOXIlJ3FCZlAY/00yB4q
vq/A0ADLL/eywY7PFWcDAQAtCiKMXrMhSLxnjwa8tjtDSIMGNAQgJJQEMb13liFHZjU2RldMqF7i
cF1vcDVo2mf0xO+ZjBmYcYnPdCfgKIRCNDb5QkdECOJ1xvN12f7m8cQx4caP+wyaKpJr5n9wkmbv
ZTZLcaHTLxYr9co5LC9GrRcrSmFnQfeS6yQH4OEGWQKB0QLioM8jjo8/SbDCEjjBgTAXL63TZyix
ro6ZDWNeqd8wYceMjMdoP3BGsNjZ7gfuabcZqLEDQfZnMhegwlhrXq1QGeud4o1uFtddJxeDpcnY
L4xVYUEKz3mmOv/s18Z2Cjo287cEHZwX/q97iiGu18vSd93Ojpc/h4BD6glqRSlH747gDLYENlDL
1+yycNfUg4KZTk0Vg7IlqitoaQSHf/+qEB4wlSXenVEEVarTiZ11ix83Dj9ZD0R3C2PB/AwxV0BC
j1+ugIzd54qsKsNxYHXgXYGlETBfAFSJwouawuPEElfsZhCf9wk0meTjxPrKo+oCIs8IDRRnSNw0
SvpPy396YXhCFLd0RcRvXGYmaQMpl1B6143Jl1gSLRmTAjSIa0YSgcYV6g1xiHjGAHhwczS5r/VH
zDt1WcKPVuIhocJq1i8D3S8LVgwywWwVI4t7PTtJD7R6aPKwYwSWx6bEtAuIi/3ZLAf/peb4Ubgl
BtofXv8ZzYKcaf/D2HX4/1MAsXnyR7eXb8ZtzzASUzc4/Qf9RT8y+0msHy40jkBhnJA6PhsEjQQ0
4O1LAutjBk0qmEmNlWyT88gVjvgsNYOfDXfuurqBDPScjv2APQKX0ryb5gC/TmdHhQQaYxTgs4oX
HsHZDPRGRqR4wHvQCOH4WHS7DW5OUebeGwxcWRpCsgHU2fLgLsneofY/ueggWhxQcJWp30aurgFS
boZ2TO3GkYAq2f25QIWJ08dmXkm6ie5p4J1/gFSLCukGrbu56ythTost6ExSwOx49yzEhL6zWkiC
43jOQZ3R3dThuf7Uu/kYH47ZVdNf28fI0chhzFe35Ahu/QWoKoleqzoUGBphKNU26+dFpwub234g
8QOMZPqYZwXEnTDB24KFJKSKy8AuBhUHrFzcHTf66umvAHn1j3L20VPzvqzm6qgQpswn56V4k+/M
vmwgoN1s6TIjmH05NVqyMugn8dAV9RxJFr+jZ5S2FkdQ6tYwEOfaEd/X1pA7zGtg1vPzozyi1Olm
QcCSZUa6tPGiy/wjcwcKzUGwWgMC2rU59Xb1ZCH02R1/JlzhIdKgnnkQ3z08enJIEH0E6f9JLvKI
V7Qk3kWwpJD0iEwfKTqmFPA3wCUAUSs0XIMcrFu3uA4LZm9K+uOo5N5ICOvjBefkZkZ2ecZveBpD
JiGxJV4UlMcgQFf2aqBbvDxwaHMnc9jmsZl5OuvJefNiF141myHDe7AJQfo09dEoshYSiPDeQ9A/
s4CQ6TkETKmeDnMbXweS6AluE54eWi73TQ+AXSYgLuxe2M0FkRunMszRcq0W1U4pg471eNGh/VEp
ThAL4llzps47lTpoOBa7O04xIn+LBg3/EBL2jseJ3+jn1Pp26C4WFzRkC8c7jGab0jyCpkNxI0M6
mZ1Vd5HvfeP8sMmSM7YCr+pMWP+Xu8E/iLcmyt+rxz+mjfdHkr4uCuCx4CCM1HmfhzS1zJ5j2Tu4
16a8p8NbyrWn/rrEXEywr3D7732R9E/gwgisZzzRJJUa9g81wHUqZv1FulWbPmbre8/YSgYh47rI
Zlc28vtsN0P0x1O87ZGP6C97w/b1X6KWv7hYf7Znfz+MP/jz7/e1opkAeILkCLdd8amMpnb42a9P
ee2e7vN29jjMYrX3L1f9xM5xHOkgqHSSPVm5RfSp+bG0u8YvPzWX2lVXDj7bMZIRCbnpjU35ukZy
5Lo8dgka1MqcjEAlZ1/K4i1Y5OdhI3iMLti2QvqaTdMZ7XgyIzXaS4acapRJ3lvEV5Eh5aqcaXZU
fWzqT7CktSd4ypnF08gdpCc8P/cfnkcKm0tqnc+UmodIRhyhs44QjoMjmuYuKok0KUYxh+O/30yG
1P/QkihjxO40JRNR/DNP6tm8ulYqL+WmOoMrE40ysbXWZDo29vCB2HZ4Y6M/vYXCzbgzAMSjTZsR
Thokc3piLWZsdid0a3G9G1RrEqPf8WxcRVOoxufm4ndbmVoKl8fbV1sMW3V37Nf1WiUvbJbnoGCT
RYqJLbOzN689VK3MG/fhRcSQ28uQveCVTfN2AtdAJD5+nJ8pQWsHX719Nor+1nyYy0IkS8aLXBmy
Cl6BKMdahbaBWbVGYdHfV+PypGqLNlmVfTtrxqckA3X/ubPT10aVmxrpIUg/T2oRponX0a+Xp2ZM
s5OvW8XAAe6h2CqtoV4pO3kaZFqgTaigFLeqA0mzuonep5bSG4oE4VaXIMgSABONYBsw2xUv8HTr
WaKN9WeFeOW61TDCpZafrrWDfxOc55Nosq/09jlJtgr7X2VUSIbJU9UgB6iiPt4wGcpMAIa/qM+r
bmykrXH1U15tvJLXAqlEUwMQPkcXR9FsS5mRFQz44F3kXsGzXDmvUDSztUYfRoySVywY6u7lBEKy
NLZHXxWdN7YBe4FqDqn73Tzs83A8jGFn48eswfIhn7U0q3OwrFEgeSVBicbb1gyIzjkIINM6s9zB
qrvgM+Hl0Qi7BlyhsSRvTsqOamGU66TUUhOArdvJMvu+nwHJJwxAP7pT62HEmg4QDuOpUtPfLnbH
S3LV2M2n1JSmhgHEEyNxszrStpvw6yf1R/rx3hUfdZTY6RFHOeYB5E9Z98lsAr/0JzVqTb8FKSIf
p2aa0Pmv+bPVu7hiRMDx3M1MDro1v+3+WGb9KoG1SGRPYtaVpldScNE2MnkZdyDK5YtM8+eLyN0y
hr7wg8X366SdNKsIVQq464lojLCwH1hDr68x5hXnpjQlcKIUpihl3vc7wn/fU2nqqSDtZDUBkz9l
4ZPahhAOb5gT9O6UKiNUCAZi+ESWh+iW5uUDesdNZwrdsU5M9qJiieQNJeyomTtac27tjun0OBTw
F34jLi3XbGGc3lIGPs/0yXQmn/ofBr7Ndnx6fSoIGMJ3q0+X+GSuGKjWP3Igraa6DNAEZQ0kFhrK
1ATFUxBWNp+yn/w8WNdV57KdbLQA93X1YQpBjZ08oLBo3pBIZdaE2/9xOOgjyP/z57n84EgaZh5W
tX3sOxkKTJV7DUgH4NRdl+724WFoBNuuc/T/DHuus47BGMEX+ef9NcsAainhLG3d0shgoRZ1K2ne
79OdTFM/GKofGIHQZF/0ESPMYLJ/2OkbLozA07Z/xU2CsA5WBT/1PUvuxlOZTToiTGbAsdcAt2ti
OiHjp7NyjckoLyVd9pEvJdT4bddXQ7wOR/bUC5gBwrLEDj8PO2TviZWHNMMSP/Fmo+YR+ZLKkUQr
k93XwwQwGQaV4mzS/AfFSP4H0Ez5+/L8BwjZK7dWTJIeo5UNfLq8w26HNe+1T5e0pt1Uh9jAiksb
fYn6ADeLB5a60ufo5pQH836imEtlQ3jTp+rkuhxlczwXFw/nCRQPTnTRxxCwUd5/8cIpx2HQBsy+
Osj2v+8y0rAX/7lXKyS64DuL84P0y17/G+71SrLrZfx6FhvlYmgrbaaQc3HbSPxmT4WcdYL3Y2uf
iC42yufYgHo/IT8rR0w7xYrivSSm5qlXu5vKyPn68+/HBpj7TweHHF2ZamDZGEfx7387uFJopMt7
dC82zXpiHzZMwH9t0Zs+mugITPJkiNPpUEZ93b+GPa7UH1/ci+mZIW/6A2vnJAXF8l3aFYGQX2Jm
PSAiTAwVDg6siYv37g31WG+y3fvBLmG2oFmY9AuzMXKAzGhdqBOl+Vw0bhOKtUUd0H+MImFFSHy5
ZgqC/bJiXJZFdJ/fV89+Juyu+xxSBuqz2mgXINAMOsABBw8MnolknoD1hBfFADgdYbT83EOUsadX
Q9q9iJro7fJjcmbbzt0+1r5G0SWCzAp1m2Cascnp53rlkcIA+PxzjYny0FQLFFuIJ7SyPCAfDGTG
pY4f/yG4MBdnZIddECP8zOnCV9BMZ9XUbz4On/S06mpsNg7G3svX6b15rdUdrKyeMa0PR26hhY/f
MdqvZZ+qq8spntGpVacfAhss4GZnaMqnDOA58eSH2ezoY6BKO5dNgYn0src18xrXOym6bvGFo4Wh
gavm0mHO83OwpmvG21DUMsSExaZWYTkncK6nMDxwkFBmT7AlbKnCh18NAD2O2wDsk0AKxUSnQ5GW
yeruMOkPyA/tmUGvxqRz8ADWZvb5XIqO1jJl1ys2xnULraH0WxkSdK6PRGpwCFWjjXQCC5isJ9xQ
lal/WDPDdJmtC8hC0DFVxujgCMseh5E1nV+6oPFLRkMgYMU2EPdLYaEO4Sv4c+8TB0neO5a/lQjs
rZUBbAcQXGGeEr+/xKsHmYAyZ3kV9Jd7a4mMSblM990tykLZKLctk+dPaiQNwcA+33aCJX52TIUn
urgbH4ke2/af3WOWFwbZEGwZAF/qLLvyK9WatgKH8gKlwyF+oPj9vthSiIkie3oH3895bPq3Db8n
QglH/3Ucra8LYX0V6P6JwWWZFs7JRYeKxUi+m4uhnA2dlxqQIpPtqGsnoingtBu0u4L14Juu3MFC
/0PuDbaVfssYPLHYvd8rwe3v8Y3SZhqVdv+I80XymcizKz+cbB+MeLwOg/WL1eLKJbNz4q+5UgTo
EbO208cr2ZCxrOKw/HJbEChT5ZY4Jp5yVn00y8lJWMP6KHGOzzc0ro6CWf0NedOsXqRYyuT6fb8f
nS9RjhF8dO2Z1KFu50fnTm1MmXBB6623iSN+JIG2mtqvYApnyWoeFLzJt8KPwahmOpteQhKFqaAp
lMWv4vgkr1Kv58pJ9QsM+ns9v5v3dbLuosKr13fAz2rkai8fosebKpzkaIRcB0Zt9mHsXK+2LNuP
iwPaDr18yO7wgfskF35TemJrm+opdPAfwU13VxR8CzhVpZuimezCBu5Ors3Kt3e5BBBlG9zCxnD7
Z7cRy68JdTF8z6npoM+xZS/LL4UZVmoQ2eZyR7HsorANmRdMC9gJ/UaYV/M+ZFw3rQ3h4+Y8aIt0
9aucM9V7Z54C6HjTc8VkzXRfF4OHgx32fUDNw1gAsWy+ED/qHyY4SSCsmGhcCoOAzuxUYAkGK4up
yOnx8u7PRUGuS4W0EqbX4Uf9+PetQPqnzRbrQHi82kSTsTb8vztBK0mTuhX7ciPb8kL5EuI7ZZWE
9mfikmGHF/RDH5jcD+g8ms6kSgeRqQZdp9P6L1OboweEoDBm/PvvBzb5B9qY8vcD+6MKqO/pdHyY
jMtNj9Xe0ya0jc7bKXHfk3FGYiiB8w+RGsBnzutDNATzpFrZokCjNKhb7xZvl83cGgVr5l6CIb8E
nhiEjHRBngk2XvCZdjKatrt9WSFGtBFBmnl0WUGlvIYQA06DJuXfz+l3RvxnTfC/5zQe/QEjTCdq
kjxenBPEMuwG3z/YJN0dHPntlzdY6AkunYyFBsxujPHy33+5OPmnthdJoExOIH5U0i+t5W+bvqbm
rVxM7kywvasrrEqj96dERUxMXme79Z/nw2KC3dLTfNIGKw6ZCJ8vB4lVUPLoTc1bVBodZJAurK3M
eYa38PBxJadroDP5bJMy0L9z9/soNUsrNbOwJ/d13ZFNQMCQq0ap3ZP8np9vhBfVHllXdCkeNCW/
JRLqbcvedZ1a+XIKmY0xWcMriNLE5Xa67++XV0c3Ih9UCIz+hAdPwms0dWT0zxO9JUmjZTohOuqv
ORQ+bt41GqgFVhJI8ZHkGys3q90zwCP5PkNAr9fghSo+oXB58cccOYn9ROaSh9dQXmAN6zJgY1YB
ujL2brwDAj2+K80R4u3hyTg50XH0xO7tNIXt/u+3Sf4HWg7F7//epT9eyMtLyu5d0pWbGwUuoAMO
kgSrpQukzcz8Wuz4r3EFy/lEO0bkWW3e1potQ4EU5prLmzgrw2EcWfhDoge+upKnLXpQbCBu4hVQ
iUH9TDzJ/ffDnki/PtB/PtxIQSZTbTRCGDL6A5ySNTW7PCZFtblCwCGnxLks4N9PPMUv45xlpfLz
IIdaLiz561uYrCgKnnZHnmMVNdjxFtE7bJFt9oGwL5bClzzVtS9Isg8mw9uWHe3cfymItfv5OJLp
mFbP3STEKHer4Qme2Mq88Jvg4g+JKDBA6byh9ERT0iUEh47Zq5nzlbC0Oq7pzX65afT0sm0aHezL
8hFQK9m3s7aSFxB0VbJrJuHji1Hy6yvdZhzIKtteofis+DB8zk6TbbOtRnrRtkLnvEhhpa2IvlFx
F+JzBl6r4jx8TNLZeCHG8udokWByxvzqAOGqYwL59h5GazbW75MXFH7nX806TNy7+/RGUeELnFSO
fnpERIbkSsS3FqssHhEOcrWfTm5CVLThIprsZ05KfN8dNRiAkanBpGebQT+twOapHKih65t/td+n
ZEHuEd+fE/1yDYvV2CnDN9Gmpc37aE98pM9GHxzsXJ/4lGpMFAosSa/u05EdlMzO23lZ9XzkCN83
M3Uox3hLkYTDvFf9yisJjCfZ0RlvNJTxjfUiC0V1Ovs6v7CWAB9E8CrDZl04mZ85mZP62XDkS2KU
oowo24wSB+mup/E7pl7hNXEToJ937o7oQ411sc6zVbtA2jGMLjOnhfrU2k1QeXieuPA5iaiZhLVx
D2hpvMy/GlOaAnAy5xBU4cET9txmHsvUIQrNJx3wHfY+7FC/cBRfgYRV0ZmEt59+V21e0EUqI2W1
mR+CfEcZusqCdp9sp6trVB9fW1hKUXlEcbK9RuRQxeN4SlyfFE3XlzDflafxXHsb8rw+1Ts1ak7F
hgXytet743W6/aQL8ZTH/G/FWoq1p08i4yaBdL+5efQ7IVXTzWtAuzz5heYQijEE43kPh61bDh8n
28JB7rROuS6vtRjk0qB+Iu1n+DLVf4bdQgpwN+Jbhm9N/de6nNfr6/d7W6+hX0OV3k7P1bKcT8/Z
slkjonluJ+c3gZ7wcEn1xHn62B2v89txfB6fU17G2/IZZQxroy66+AR6rhuiXqpI3ffQ19dPhhzp
rD1m/Eim0vJgLTH9rM6XY7Edna9r/nE0rGaAIvwpfZWkpj+IIm3GfGDsXzITG0ar1ZEPykB26LYI
W5R9/cDZSP1iHg1j5chfVUf+qjpWR76mOmpfwKvK/rm9foMFzSdnSpcB6KiHU0KXtJWQuOwVkG+y
bgtDnbr8iNsRccPzryvRbZU9B6F8jc6Atrejuuc71L0CeJO5N7JsKix05p+PhOAjvlX74rcre1je
/DQ+5ePvASt7ONTTKWYd5Vo+P7fFMvnI5+2Wg5T217nM/FH2bltOo9ri+LBst+mRJeS1h5fSnV97
STa5LmMkFaitj3ygdoV5lQ2f8l8ILPwzX/vXv0jD9eDT4VsK868vKbb8yUoJgTE7QonhoqI8wOzz
2HqtL/gqK9vU02JYQ+HYLGMQV+/GcgPPEQul1lPiYiusQuNmTuyhEiyiV6DsJx7TgzX3fw///eWO
7bHXhmzvbh8QABUAeHuHcOxNPMkRYfRIceImVBbyAKObeSDGZTCEkN5xdHhYCF9Yfom0WpHVak9D
wmH5RbU7RuE1WF1Se7jjhWBdqC7HqI0yzBEEFwcPSr2ccKeX8/IHS2ZUpVaYHaehFBfn4by4DleI
tjxryAGmRJG9bUC1yum8q47f9iFkQwIzaAIRmu7bVmIBem0V0c+ayHyMHJPN0hCDF+J2BaAYSGEP
mRdJ2ME9GGgM/CGZ7xa2obKrY6haCyK1yLeuonxNvpF1/Vb35ZpbrexvwxM9PJ2XHuyWJ4psWsFU
v3hI1C/ti8f8fVa/nvyNtA+lfULINRS4fXHk1heE2JJMV7CtVJwWavdPMZ5+ygtt1Z6vHDsPBhua
ArX46cnsE0+MitlR16zAVjlvI0bfiLtZA3oWTMWvLcYVa7ijdr1ikrIegrimi+EWqn6L3628qKLK
E4ODp7Exl8Gw6KoxibbDZXfYgux0Gb/cO2Rmcc8qHitE4Obr9/k3lCzi8rvy8m4VzghhgEbjMF2o
e9bPcLQt5/n8tsyc24IItLkSZN5hPsjWqrBZFcSipSAQLGsZkbFPuw/eYWc9/Bup5oTvRnf/cQJv
qe94gTW71E2R99dOEeRHJI43rIXLCNOZQAtfi5H7npe+DbKnLJkr17sGsPTj8IFOIl/lq/YHnulq
gi8K0U+7LiQbOc7n1/loK/mvU7rofXgJ7ab3O7vY8M9OxTFPP5JVHr8r8nKf4ScrsCn6NzLNcu77
sJQ+5pQO/n1+8X8tMvrgsW6j57FeZ0sZcvCLoCSrcbHgsUooV09zYEvKiAUPXrF8Ba/gtjx4DT+j
5hpNzjxB59sWrg3YOYnP9fpA3q7kDF/8cAsklBXv3mWZrAGvCsLWmjjjNW6jNsrIIO/hhdz80ULj
2l/iKx34FaMjMeA1j9/bck2T449CzRL2+AC93Hd4I1JZ9XHO3mJubKKyIT13OM+KQXPAuXvP7WWp
fBXRFTY0jGnnQbk02VYeiLjTB1j++MMDVS34yLzGYk9wGi5FFWn7qXfxH8F7yxnMn2zT9erCbe+5
r+nnLazCOh46r34n7l47DQlfh9WN6j/YyFNfZQd+rIYMZMVp4Hkh5uPQW3gYfrO+seeA8Cz7IbAB
xPeZ6s26imQuHqsuz/82+eaarhv8vyNMNIOSOwxUeGdHSD7aqJyPWZBH24JvKYdvKY6/m04+XNQ3
cdfiXi5M5YsdKVk/z1DXqq00ePvzUjNambPav8DYubF7UvpYhPHuxkvmWG2RbgFM87HYElDMMnQj
IZ5XGf8ffHH2aNvY8LAdpBQk8Pqt91/Z9vX1e3e46+358Pna89pDT3ybfEY491A5/paS6ZbgPXVF
DUrh2MflXg4F/7eAnLDu3Qm/ni6K4207FFeAlTyQFAcLxWfS9TOUFS3ZLINifykGqf+OyrjaqLwC
VN75qvL+qgrex5J7122y8OWrLG29K3OB8+98XiwnZw2lENeAhYWJKBfxfayWxfK3euBD1+vsoh0P
2YjvufjXD3C3JdvwfNiKu2Hnq9fF8BfUGu8IQ31KHI4nelDf/B5HuhiSpMs4+7xy58VMv3mP1c27
eTVRRIM4bIGv008dqwBFwz8xTAnaJXmWUapRowCrzKVCb4eHY32VUOJCtO8BpYflh19DjFPhVAth
mZI7ft8Br15XtCbIUlkgLrBtN/QiKBx25Qofg34HYQigKmAEtCi923wUpHPhMw2UUP2UY9BJ9a1f
j5f5JJ6ss+DhTQnWvXvj1QHVxs1K5/ezEk4D6HdpSAwAHCER4mMRsJsEY1eMtIgVxL+4WiiFsout
Uoy81nuiCTt85EQ6qkTVapHEAfRetz840vLi4jTB6BGk0JO8m5utGUOaiY9udkFANAGBUws2zDGJ
kmgyZBSiBxTm+WLidC6FaSzHzy81vHsHDrcKun1vpy5h1O6BhGfJTNcHhyGRt7mSOC0ssuDNoeCt
MvxCe7Lil8cZnwseibamSkJww7ByfwmmMbHDYH7VAIySw07Ilft0FU8In/OxO3YTevYOBQL9+vYy
1xbNOd8eVvLXkLRMBLVNLOucVGvETvQei6klLOrzKOb4dyz7vtgjTRY2Fxf+zlz1EA5YVSCCPpIK
Y64mfhk1hNq0buNxjuZre0WA0Icd2dKPKHfS+ZPz00IQqWBMgenUy6dbR5dvdZEG4rJHfdLiRZAa
39+qUYY3q1uDCETSuVjfj9lc8A77bK0uRl+lUzvCovce3mg+nbebl6OY47izBi9rXHf3YwtAPETW
FOa4bOGK5F7g6WNUab/dJCSCVaH4eJ6I2KU7r0DKGg+SlYWQIoeo09gow646alCH0PNgvGzYSZPg
5gM9IXON0bxNDRj+2YPY0sfx0On5iyrT4BPG1dJUZ2grI5QknJIqcDlujOaYvAz8XfIS/wmjRqXC
srUUC6NYV2NDxKnqaSAf6Fi3UEiUZpuYjz4eIbxHjkWpnQxfM21NQYt61UgTs0gMia+nmmwMkQrz
eMFlmnBjVc9hXNMdx6U6OzjCJ5OC8LAGriWEOUPLvJAvhoCZXG6Qn3PDCpVY8lj87Bfi5zvuo+6D
qPDowaBgzpX91pYMC9iAnMtnuhCi8kRU+6Y5CUt1efhON1AZkL+MPxJqtC4chQTrund6HtUZPh/2
A2AoViIKs2eoBIVTeP3pMJfnF0Dsj9eu/dHIeGzDcoU0wcrC++m6oofEn0eJDt+TOS8raay+BHlz
5ObIykfznL6NaSG7YXRY8wfKQZ77ze1/CDuvJcWxbWu/y7n+iQCB3MW5Qd4h4ZO8IdLKgAAhYZ/+
/2b2idi9qzqqO7vSQYLMWtOOOUYi72a63bs62y1P8zrhsdGmXEqQsu7W7cg+v9Nlea4PCNND3J42
yyPExzdMYxcQ1I2m+eyGTuohfXwdp/nrEIII7KEZUQN/ZeWHtGK2i5NYqe3mLEMV1/cCIvH11b/6
EK0E23hki/KXltVfTTKIjssuItyJRtnui/bKYE3Xp/y60eIG2yMDpTTmN0dQyTwVxUbmTKd5LH9y
inKqSVuu/wjkKb7QApk3RUIxqVZopc5GcyUFBEDTQ03Qeo8GfjFX5O3nebynqaWl8D9iL6hW0l8Y
TJ9gW80J8VoeA3cczVVngCl7ett4C+t7jvCoxsKnsQA2lFnPtInZ25Snbv4u1VxQAgkj+uWCgVmc
0JZk/Blp2AiFkTgaMYlwahSTrT+YlAnir2xMmhixgmUEvBCiWMuUUR7fI4D82M79WxM0sTbfCVUZ
sw0jum5SXo01sJkXZqPl4RroAYt3ALfjiMOB1myaBwMYkVT440A0R481tdDoPNli625YWtMDkQg+
gImM5PZhpMPQ2a+GXANMMrodRkyCgMDt3jlg4EY2RheQK6PkWAlCVcayzEQJmmQXGhk8BBHcFFMj
M2Kou9GJKaZDiiho9waUfryeW1KlfsSP+Bbnn4yvf9MynF5Xcoi74GgD1WuJf8A3sGkZX14pL0xN
nlYMgJhJSZ219LpIJROgFDEFNYimbY7fycZ6cg85Aw/J3MCIYeMFX6m4R4rNVIBQL2/iWzB0yH8S
mEu5YYMQECuVnuNCXN7dWn9B2oSLUOZl3PFKHAx/ryNTShOb04ZDAUIiVCytylbwb1pavNXxJaZR
GFSTwbSOcTEDmCbovASnNRs93C3zRJjFQIGE/ZRxdH8/YRJqlA6najJa7CNKKGCDS0JCAgT/yWtw
vPORf4mVD43XItdLt34/LePjC2Seq96rMTfmuOrtfDsvpZ8Ip8M+oqGY9lP11YjzuPeqci/265zP
1VqfIW9ptXRxT9kOEdvepKbEVOK04ebgkkFqSIyMEhsMqsMQV+rnySHasYIBs7h4EvSbtVhlsK6K
4L/w7t7VE+ers1AeGc8O6sXQM1Iuozv62M6HU455O9fSPf65jDnMtPe67SAOHKWFgVW9M0lmMxCm
pOZymOj820fVukyMDJEbj3n1YYygcpK/EjdREW4wbZTQQrrIwh9Jm/jgGws6uMgMH4PHh8b+PHxz
Oaf99BDRwD72SGZhl5CfOH8jeKBNhB1Pbi8qgYm5zOPmZThVUh3LLvcJdx08Z31EiyVfar8G0c0r
w6uleiqrfOfU4dYecMWO9iXqEDNgJpS5R5VNe8K/3h1kjidnsjd5pTzQk4MvYQdxbtzEsoNMrM4x
ZrIvPHMUXJ1R2n3rHLD5yo6e3NfqbBv3WXN6cnmpWXk5Ss27sGUd51MsejS0r2w2I5M3uVMDRUGD
XcDzEEjTJ1QWyD1z70ZEQAjjXALwRIyhcfaQkfhKuiPSALSIunOI/QgeCMwz+Yg45smrEObRXA35
5aGnz3bJwIMI1x1Oe4zsVhEdMCKekqPpzcQKP7ifWmpCiTjE/PUDZNJDuEHWmEFkyXbIPl2d2Fqv
EUYlNuKsfBb+G/g3b+hVMyKDqTZvOfZ+euQsT5QlNXbpEL4Q1ZOIrQhln1aT/scuLuP7VG4jMWKi
TiS9lVPB5HKZleDGXsgXuPXHizotVvvoFHFvZWtL2Ifyn56hKi3M0DPCONekI0Bqo4U5UvVy06qZ
GVazEfqSPCG82Bip4Owf6JXQkHdPCSQS2NZq+oiAz8xO0A4Mplx9LEce3v0D6dEMCp0IJQ7b9KDg
i3tJn15+Qxe7ZWpNiQ4Jre+0TKGsipugzo5uf53P8/kOsw2WbkXwxmDtkNdADykw3GPaJcdU5Sbt
IwoH/pCuD2zbvJ0WlDGM1wlVLJi94E60m5QWsb+f9WgX3VcFnI/ayyU2Ptho01qxi9npjTgx1TfG
ZL+k7DjOiUVPvkZAX8dENXApUfCFvw+ZTdrIvj5RuV3D6Ylfl1x+LYayxiNXjSCOkeuiM323C9jN
gc61IDDEpKvObjkKONwJuJDYmEvUyxaI2Ap+5R5ZMzU1hZHNAFMwQiW8BbCikh/cI5AR1MTrnybm
c3ZiS0uAcmSdg8dNr9EZm3giGB0yAqxkW/cshR4H2prpCNdmSEyd3NYKHTNU3xxKYt7X1d8GiMHy
Iz1Gymw5Ey8yR6xO8vCJOwXC7pH9OWQzzBfTzvCeXHWifhTqD6K+glDbHfGYu+hV2QecZCc8kEDy
SmZjkGJJzrxRs4Qtx/1hck0utA1EPL7wcxpTFNFTNdA3wCsJ+CGowj1IqL8VvXYcBCtxBqo9aZwR
nd2BQ7qDpqiGYvPDh8MZN9+L1KC2cSW0DR/xkfe8RJc1s+SuxnEV6z5UKCKLTmNjSmfLv3vABbMe
77/LKujo7izZNu4zDtWb6DPVK6YQpaQXbtCWTUwS5PTTE+ferVkIBAQAFDOFSQIQ/lixYfbwGlai
6uU8UvlatE9uEejSkMAeTwBuPiLVS5Sooq1SOOw0WBBoUwRw+ZAaHRzDvSc3lkHu5azXUbCL0ajH
RDzILeiQMf82rb9Khl8/m/gSNDR4WJSLbp0v92udkS6dFY9xg1iXOqmGQ9O4gEaGa3LK9OJfmHl9
uGcPCpRA2ahAL7XFcKJOhtglg5kkuoQyCSoqlhDC33BmLRtTpYu/dXVwLjsxvw7lGfLMjmZ4S9im
0080WTDEXxYE8cGanJDZU46GsRfYQ6K+d4vk6Uf3NDHDQ/j8agMhC/cZ24ykUtpBakAgjWs7sYEg
e2CNk7nyXZfcHVzG4ogDkIz2nhS+5hrRwTHDNlWi52hc00cpk3OEfmxYkw8RXWPggNrYz5DlzurV
wfRtXQ51OnIPzoD06kyWOrL3E1ade52JTBCj7m6dnpJHdFpeou2kZpr8QgusTMFDT/dLWO9Bn10J
c4oZEzwSaI3mZ4wlnCfQZPU4uWOqQGFxfj/7zMqvy3T/tWO5gPTNyuXB50al/TVaz46GA7y9S0VW
iXB73pmUGtbhtz3tItKhSzyAm+XyQuQc3t9RzaZK8yTlBwZIqrmCWTjRQbJWkz2VZi2oVi1hqvDF
wFmfti6ZU8g2jjMo/RV3S0IOufOM5eSNstau3XLeo89deZUzihSs22nZuMPQSCt/hD2iDc798q9J
S4Cn+XrG7PWMpiIemMiL5PlAEcFItbT/kWOmdtiLc4RldovoGR6D/Yq4B2NDbBFRoPB3OKeKisc1
YeezC4pJvbjExYQkHndYpAqEomW6w79ghnCfhwRg9lR+MillMDDlt7TWYhCzNkwp9iHYc4Me8Q5G
hX28m1TBIMvTPcMmF7qdMv5fkkLAmjFVaemrU4bFwxu66YQfUU4fsCM72lIiwFciQN6jh4kOXQqC
ngWqMdN8CZtoGDTrkQ+tDDXSn/5nAt2A+4iq6dnDAS0q/+rhnkhUGvYJATxwAbIB+zJGrQlFRjKH
PY74aoG+w57VKZAjOukI3CfVtM/sr3lC01hgQtqMSf+gF2vow8p59ejZ9gGdqPQz8hkCGKxxUgZM
j6wuhLftmgoBxQNMK7jgAFIKXPIRSW5totAh2XpgMEINpa18coWaiOlMRKnQSadpPXQpEgOBeU+5
lsGZfgaP+j26t9vwCjzmnGAm6SGLhnwV3JnXvaboBWH0u3hIh7hh2PnBVen7ADCIezrJBHzFo/uB
s/tKGGYF++DANQVGgwbOz2cjOcPRcOHS0rSGGCjrBSgLPXipmy+T0QOmmwvv6BeYGsMFLpEKk8bT
YcAp4OKTCwHWh6HwER5oJtGQA3Wzc4EHejziaskhUG1j8nRVmw4EE4kKNsYMikVO0ZmGU7CdgIvB
99fO0L54u1AH5aN4+2XhnYJqIf5KB5ChwZXc0kxXfDVTpoegjQau6gK5jg6wVbR+g9LYlcb5xbsy
Q8+N4H3RB5x0VoX3oXEVdFyOEfziN6fgjIcu4E2LBgpQEFYgip94TlcJB/gGWlnwkxXhfknrmnyA
z86D9LGGLhz8YArLQFLE+eQUNNygKijgylA8PTjERcB4dnRbMx07OQfwsUHQS7OW4rd/SClpeD1m
dON6pdr9qJkrUW+zp1/X4xwMmt46jbGC9jhLbI352AyDfEL7p09viB6rlc+kS6NuTP8xFZKrIlHn
Nw746Pf87fQR4mSnTdRElIFIPut05Pb94aYX9ycgBRj+vPkG7FHatIr1hdzUk31hreRzbr99wNU2
cMoNAz07rqvEANsZlR999jp+mV8zeQZcwQBYVNtd0sDg1veODnoDyT7pzwaBGR/fzUzPBhkbfA6R
mVTq4jwjUwkL/xGcMXMjYArEEFFB8exKBfAc3gKyqzUHwAREEWLoFlqKsNAjPkyOCx3jokBco2C4
2sWO5vx+ppO5Ky4A8hmIvgYrhW8OGZcYK+QivaQVm9+bbj+KWZ51b/2LpX0UEyIIgvsjM+NmuJ81
LqNAfH9KzkuyuHmZ0vSaPIBfGC7rkjB4RLzZZJfgEQ9WhttNqvASPa2SbL0mBXhKnkbKbZLj7lL/
ASIJGlrQFITfhKkExGSAZqIDuT35KQwvqzPF4Bw6mIqfdrAliwJY/VXMaTqFgnP/qccSGlJpoPas
BVRsqM7cQbT1Jp2vcV4dVdMuEj4I3LprYYaRjMGxnoWcDrjt9PyF5UuqnV1MT195akCKg8VOOx5/
vENDYG5AolCKOAcjWjqgOuxtuGfJG/RkGTG2GTZtfCAmdo5Sn+ax/lmLz6zHUtEm2uT4bsyqJXx3
EtT331kWU7AlIEWHgAh1XIbKhYU52bsm3OIEwLPzU0WwRP4WQ8skaDjTKNZoGN4jRPwopzBtlksA
67BYCLKQQqGuuoeKXLe4qaBdIFdkaHxkk44TjiK/F+5JxuFxCM7IxO4tsTnAVx5ROe+Q9JbcnqGi
gCsEmJEUhsFe09qSh7KMogcugIYkzJUQc9UEbFtbtGGJZMZMnROEsHQooWATH4hC1cEeCE4fV/MY
b7Zw0DAtSvqiuRTPXUHacAZRlVYptU0foiSOVHYc0oKSXXKbFLA8N9YtWDReiu439Oqg5shYc7wd
yw4GHzJBFuEp2c50zAZ+zaG9azGNlTGXEmgvW6BFTAPVOC7N3mYtBRocpxCb8ALsFmpvEtvf4TE6
2i2XTSXKN6e8EWFMjaXWILPjr5iTGLKWoHsh0ispBHHxk6OPf2h8PaaSjcFubOB2sGBLV+ICYY8w
JJ6gWDixKWvyXOjPfCrZRahme9qe8HAwjqoAEZV4nWknRkohpcQ17tI2goA8aRjLqqa3SPlxWnla
E7qQbZDL1SnzTwn02oqOAC6mCdwfZSdkBbi06El0SNv10PaNKtDI5HWwINVWAR0oiTDwCnCJ6oRJ
X85VI3BrSMQP7oisoqWdcg9hjF2QdAP6oblJ0lSxl0nlKC6Xfu3BZewM/C0ZU2XnyRH7BBEke340
4ZYEpxUk7wEtjvBIMNHG9IzIZ/arknc6pnB4pFfCiE013UL1dSbuZbZ9vSWmO2AmqmiEATlwylxR
/LRi3/HHh6WZnZPdog7I5ehkEPH4Jfl/vTixXOn8wNdCvA5vI6kPBtLAye5/gt+GqkXPrSMVTCP2
HIZKYLLJcX2kN0+P2LXPhAWDl3zy+Fbduw1igs7Bgl9alwBiMToPPZewkFKwyqJWQEjAAhXsl7gY
0Bzc00TFYQk+dDttQ0mIyKBnxmw7QXgUvwBbeAJSI9qyvPoe/c35GbetTVhsDouAWwgKzZGb9SmB
j+aCxyQm3If3pEyJsGK8dQiaDz4uFOyn0IFuGXAzJj1XjwFts22h6sKFPyEswP0551gWixLucS4m
TlDOckuJHRA5UNLDBJobUj9gveT5eXoENQdOGbMNV9NsC3QEBMica+OTa+C5UmOWk3Pqc+An1Cce
0dCp8FUa1mA/ubElhxazxXLPRoTRV+dKPZIEOsQt4/IIddyaZpUZFhHEVtTmMb68DFAMAgHUToDy
orqJSbysGcpSAWne8f/sgLjzDEq5yWOtUmGGJPWwzOeHrwMe9ARZGYfOTBAaJbsJoIXADHivsAh7
YOxKIgSmU2cdqBTVBzg/Kd8Apg+zhrC2x2ENJYx2+9GFOGvklRPaTNgnYi7HAOZat7AhAFQihoTD
8RnT1yWeKqkMHEP0YrEaNSVkHQJjPFgIlN1vJ/T6vTN9ZbAJAeDh9yI7ZFvAEcNYgkrEl033QvF0
wA85OR/5n7OVNy5ppg9egDdALrli2BWarN6cZnm9+umZm/PevPk2TlbzDT/t/QP45fT4PZoO0+uH
OZef9bnxqkwN0JhFTOt7XsRteE+hYIkes2M0CJ5ZExUxGj1z8FH16oFN1pLWl4wNU7cPYZJt14Q/
mbqR63J8L6g/najWDoLchzgZGCEHPd1T5y2JYbmdPrKpgCtLUPrsjhxugxt78xEV3HEoaSM8zQ9q
mnJH+mAFaBOdnOXGPF+OQDr7kxCgjYbcs3NcLU4Ql3UrSO8IHwxi/sPSYCjyTuinzW6sZDPrPPbQ
9Ij0u5rtXEpYUS+7vOtZlTw8kI0ot/Yg9JYQ7/6ymyjh7q2c9FKBsV4DFShPDcjd8PYLAsufshie
CjP35KRK0NzMcMI7JjElI1n2luDpyERjj31OyOz12FdyFAzFQoinCjP1S+4jVyf4TYqDLSb74BCo
grqCJhuuH1H7RTGGOAD3wFnohNcklazxG3xDBNjeNigssomvXlaQz5wpIEEUZh+WEOvBwkDKB3O2
hcbcvHBXlbd1yrXmHAnKNTAzILWsi8VMLz6SsjoV29JFrziGexqqwQcTi+bYCErYrrdZ6b3DCQLw
bERu8HSvcYePz1NuDrXDHiAxtNypSBdpS1JjgkjfA04D/+zoMHGeCGr7/tkdYe4EIHYG0FZxEUxS
oIenp5qneMO5DoBN1gohxkzyGtOeos7Fdbz4wxTOHE+0cyi4RyPwsOWM7Mlpufu0csTp/jQF9tNe
1stu77mUPIm1Kyxl4wMyAKU9IJTXx+w3ZVKARwYghG/UfGqYUzMzs0bWaibVCqoWzJ1MenFNsC+U
kV14n1KVAAFuBFJK6FG56ShC7cfUBHE+fEfpBD2WKH/plmfvSujL2AmL2GtcyL6oSslCGGEqKekG
RAk/6XaeFtOHTx/bl4X/M0VMLsb3XNWcxY5mzrzCCBH5hr0gh5j4xuKQNFUnUGSJ+QxSsaBkX9WU
qwYvBwB/RXZmWRBIcsAwJdosNqfv0BF0BODX97VuTMF4eeO6naYS+J+mSjSKGoq6RIhLzdcoH+Ng
pRpjIWoZ7rwhhLt9G1Syo9N67xyTW1SmlNsoN5xwxZLZPiKVWr7Eh72gg+mDGWJ/B0XXyTaZWOH0
9+NDfAeCDRIKMrIC8L/m4K55+mOdp9uJQbC1x7Ud/RFOeosrgVs5yT+2k96nMWneVZwKc0h6pk16
hL74QPzvkYIKDo4eIunmkpABXD7THtQhQHzDU9hGfYqYeIYNNQripm8lAZrtM/YEWy8s2wvCATph
lDQcDhbdTh+5scE7403uA6Z8tiCxETPhkDcEJJ8cLofQLZkgDXOubS9TK24JE8EQsxDQUKil7e9g
h3Vb5L6eMr6DQ6TrCKXWgCIHRX9KiczRwNM/gzofKkfGIUFhdiQQNVSYEC5iCZhLsxC1ZlJtQLjf
i0rsmjyqEGuzqhlpL5Hq0pLlIKzemGjHu58Sw9GmHUE9GRsaRiolGlozwZmY8gA1X56OZn1vzzbo
XB0hcXJ8T/WbRAtBn34OiVkKDzPParq/FPGRoENKFM3apGP6CLj5E4NY4kbgcfZGVIl5jHF9n245
opcHz7CAO4Zgzp3du4puy9MJLWu+tJZdUkyl+EG7yN+nyJFTTlFZENWUcb3ehooeqRBh8zTHwpHD
4Et2tlz8C/frJy7CRRySrWTF+Hi4gJY9WtoEfjZpaUbEBixC2hO6x5GQKD54rS2JguGoNjUmC0Lz
iIQMy9pGpcsqd05LfuP38SH3DCbOBCLYtKLQXHFrDrx6RQGKMrN3+fkrhYCdZJpSiuaafO5Bdjag
8nS2YAMMCOmleIJVhk5zwvvS5a2o+g7JPChUYLOl0y00G4xLs9hJ+bYzTBKVexmEgW0bAyWJCTNx
boMLZGc4OFn+fE8bqqJyOgpbR+eUTWArOhYE0++rcz02SWwFbESxOby8b2caTSW4CqgYDthZ+aoN
mdT4kvSnx/180PO7U7tVwHie8MctBQuYwLQZ041SMKI1ZWYGSY2C2YGtkA6/QuP8GdXeUbptXMUb
HRQlOpHr7ZEAxXK3BK6PiHJiBmSbZclRv+lY+dOLDhx58EEl5qUXHaPqq1kPMtjJCMhoiP15GIYR
6n+Yr/47Ge0v89XVMx8UF3NUL7dJ87SuLvMqFzaSAMABK+Nlhh8NnF2wBsVydfcek5HfChzYVvdJ
wyUAYPj8ADGI+OB278D2Ai1BSwUL3rxkHyivZnxnwB+YCIzgM5qa0nLbApcEj82c5hszzw4I2IHT
nwPN2DfOcK1B83C2VFINAF3kfa0MUBcfOuypRyv/OjAoa0LEZT/oX5ChD6xra+2YmSlC2HM7MuqC
KVL9SddrwNAzwB0VCwR9RcrAAsprn9IaVvgmUPD1mHb8NbEKwub38RHyAvsQG7BHDRYcvVO/7r6k
V9mFQ93qvVXc8wWEJkfV6pmW3gKtUemVPTCtpj3YWgwsG24ziPpXnyHiAXpRHITqdfSMHCYJKO1B
bQQ5RInMBtQ0Y+gOiqcL+S+VCRiUw3tWZO0a0ZQoXx6IABjTgSEYbY93ThedoOaLVq2tfWshpY5N
5aqtdfQ6//miWKoL/TE5GD03oH3ThW4h+tdPaX/GqHu1Qxl9Li4u6o+Mknh6pIHNhbSNKeS301wL
dw487hVd7Jqi/+Mi09PARd4V3DEcjrRfQiYtKceOljqxKow7cDV6O+8aDsGb9IcOA9e9wn1U9vBo
m7N+dg93F7Rjxy3Us/wBYyK5VbzAAYwHBfMMBRW0wKMFV+n2RmJwZFDS+L4TLZydcwQu/bVMbhsw
x+QwxHHfx9cRmhxaBeoO7nx/O7BJSIC8TChQozrbWkMwNPC+ZoxeD2bqDDqtLSwQLAlG8UZM8fp3
RrheNIhf3sGhgItc0Rh3ByuG+y4BUe+b7vXs66aj9n1+IWH/oClXWzkzFEkFLtqw7/RLR++7zz5E
zRerD9mPWyvjfM/4vXPX7Brf31mAPS4M19LIKmbl0FKRn0JlY07PFplBdDTSgWe+jRhkKO3+YuQ+
Xmg0QA4HNIzo8wYxVXqDc4VJ4GN0/TJD/MMc0NERkJDhgoJDsqP5OCz2c6YJJ/2XfDFCdYLRCpt+
pSx7oCQ3kD6HHWRF8mQ1fLiM0XffzFE/8b93aFbd7vv82vrPaqxAXlQl22Wrjx+w1NI+KBD9PFkn
CmMFuDwPKbbpARKLseZAsMGs99kc19MHpC8XvxP1oGFQfxceb0R7IOVKnt56zvCdN+t5MOBQSbAh
rWiGFElvPuxf1OGvCe3PdX+mI046N75hISeQxtaQEUG2w/gML+re0X85ZwytFJv7AoR8FzDX1udC
MseFNDJRLZqU/ZOjXN1uhmlGBrUNFbx8H+kWuv/hMOs+EGkgjBzB4hCrAdPXbXT+6lNpvqC0BwDy
YsFxzfDLcgeXv9NsIDYpghaVtQp0LYXXh3Vgp/QYHKO+A+7WAk7NRN1zOIagDJWR1fmS7kwX+roc
UvJXisivwx35N5Ie6PV4FBXhXLm8M8Lutut78NzAg0bmoOKCmhWIyhUT5QjJEcsQTvFOn/Qn3KZy
H/PRGv6Xbml+MfJP1wvcOJTkCnAjFzI2bXmybgsmv9+pyyZkUqcxE6lQdUP/CfZH7HOzZsaJAZ+Q
SAqUdpXdEuPE7Ol+cXcrb3hjipuhIdpLjPvZHAkkK955c1jsRCrXoXUPsdxm9AVPQfNz1R+U1tUU
ovqH1wU0eF01NSCEG1jH1oLYhTEe/WWwEKZoSjwA+u+m8DC3yG4G11dIAyRV40DhlvcQlT584MQH
n7vvyjuRyNQT5RXGFmJKhpkPSYs0WcZwM+2X1uEKYQFRWUVCg4lBdMmD5zJnTJ/SABbshewSFG4I
5Nw7bmqpiFICLWC8+dIpc98Y5bJOGO0NSm/NGOyGTwOIfB4BMDOA3qAFAQOqft2fojVCZFq+sy5s
kkzC9X7w0a0EOkDHoPMYT4TW3zLW/fj8pkQEoBSDP7vXwZdqys5Ntq96cLVBdSOVQmraATtmPfWC
4fIJuP91tzH8gnT8/gGXD/HqvKAJxGY4vUKkidgBvYaoD0autGAiGqUlKE46hNQIUIaIWkCHXyC0
Nh3DH1e/hfnUfcJlR6C62LmATuYtixNgpVAXLo5Ux/S5TtnyjkQzl57WV3hd0WrgTsGFiCh5Uiw5
jHJ+/qK/+edoggHx/44mzP7QQOtaMZisHRgDXZFR+Y+3WXnI2//9n8H/G7an+nE830Ye7Lnjd0ZF
+KC+Pp4JW6RQjSKkMYbHavyXBKqOexM25S6G1ZGvjM87cEnxHfzI/Om7Kqy6Qvkrf6HAXg9BKOor
7sMy6R2hdOJAtQdDK2TCNQSCOxmEFuJmIRCmUMZ38jOixumOAWzUwRHbtGMKw3V8l1J8sHlaG6jz
hVHwA268jWi0y7/N+sJQ5gbXa53kQfg+NzAzW29QEJ7Gk4E1sDbQyPFreXYfgDrhHRV6BcrNsLS/
vy/jOajiyRQxWUay+ZCj+/Pl/nUA+/+utjZURqbJiL76yxzzftSr8pPO1UbCdsw4MnIwcOem718i
KTgeZ4uDjckCIZhlGnosb4CyrbNw2gmVHcdZjD9zUqjVcLxafX7C1vjn49N+IRb67fh+WQ1qXZ7v
u9195K361GKa8fuigYh1MWuB87636KotCAQ5QAwV9RjoTxtL1shXtjHGZwgm304waYZbvpMLuLem
F9iMx98Egi5GFiLJ7znnNFny+z8fOTLE/7iQ/3Nph/+9kAedue0/t1xanaWYz2St6YjdPFhXcNW+
yE8U+vknPUx97L72WZGcwPiV4tbPk1/kb+VDFrN0tYcuIzb2y5NyFZy38lyWruhyo/mN+UDgZSzr
WF5G9kI5E8LoBsst95AtlO2Rtmc1nmQl/ny6rp7OZsJ63BAgjAcW6/RGI0p+sx1vxhN071mmN/C3
ay7lGc5Mlu7mjqjHz6s8LR5YsxEYR+FbeZlw86bQ+V5SLv/zFR3KBfvbzP1va+EXfvlLdW4e+Yi1
UDBjth2PTCfHoyoE0QhTW306IASdnK027qv2w6q/oD5oyPx2EJ/BzLQ0vYcxxtQVHC5/Qp2sEYab
HuiqA1pZlf3n4/1VX+C34xWKir9ZsvbRv1yVmuPtkRK8MjLMKgVyy2e5HfJvb1cIn/PtAH0B+YU8
RT4ghX1/b9ju0+/PFZTI7+97+2hBuDTZ8dn7+rpGcMhaX7O3B96bXHD8/bOY4ZokJOsIuHJriQGp
Zakv2a47d3ljvZf0Qdm23ycLKsslKTI0qfPvP5/3oP/PJtzUtb6pqQa0YP994j1DVc7FpSPeRj6P
GJ4qp3wAQ7DO9tWljsDXC1k8C9lmepYRN2YfrAEoGTVmosAmn7IuSQP4IAfx12MWYOuW1t0qJndL
xlIgcbShrEJDAboWh24pRFGU9MENmtJTpXpzAcX+lE4q4CgsFp/Rq+UzfXMuz90L5dvahvL35x9M
JFT+HnTocmgBthblFOQ1qJDx9c9XR/+3i/PLKj4396IbNpeRF3W2KevAWXBv2eQ/DqrE1M6wt/b7
kz7szMNnrJ9kfe9ig7/4/wvd5zfgnGy1/vgNHfmL6HvXEJNay7ev9dvZ+/5kNSz74+/v79v4+/PP
h6+Jwf19E/7n3v7CVHNontemVa/wEnH0RGw/H2LT6vFfLvsvq4YTbcYLjvcj21me0Cdfxx8juIjX
+3E2u45nH+IOQwhQ8c7yIqvvKV5ybYhvqRyW9b+w2v4sut8OHN1UmH+GyMeOfvF0RfPsVf2C686h
wec0xgCLdZTP9fgVnnPRVcB4yi9gu8eIvhe2lzFOgUcX47Yfr1t7suYQNxOxjviNAqZgCvj/cqja
L9w1fxmOoYbrgEsPRY1fDMdtdCi3jyH7R6KQ3vhdWO2FiBy2bwoMlkRDuD3mFe0UGQTGglKeAgm/
xSqZ9RxWiDGuxnN2OauCyXo7xAjU9nIJf3rnzedkQNZ0+vkJjer4k/Xz5yWCBNE/rZG/Hb88/jfD
tz8Ufb3stSPvxp6HS4eADAIj55necVxXBNTBfgFL6qidHIKb00tHzMjTOve2K0FdgGQn1qKFMYcM
xh74R+AXMhclvZUBCHha1M6RCXnD3trMTKDQDCwrk6Y/9XHRa7a2CwM9cEo8YCSYO3TOlGJ16z4t
LfAX9s7qoDTNE3kGCBA+QOlReAGF75gIDO14v6tfLkURAUEymy47uA3ICseQ7YC76PgqS1lHFlr/
+U5+g14MjzS2AOgKRwVEfMSUQJ0LcRMVDHKOns2FR3kEPhNh3wHJsacqDrsmj3Y09kdUxLCDXIEu
Njy5RpAWULSmtEf7AoEZlLapqjtHegDgEhi+AYXKuYnFO0J1U7oi2QFPGmCBgnc7eOD6rFbaRaRt
lCSRkTxhf5XwTp8Jcl9afwajH0NPQrshsBDUmzl23IR7E4EL0/78XkKILsoBLCpchviLny8PPJMJ
UxK6CLwOnDFUnum4cYQ3+L013kvQuvJbUQdHCoQ+EgANJgHFG8hPf150g3+0S39bc78UIcv75Xi9
X9kzDa7Dq/EBIpB8e9FBWTWm24Jn/fM7/srW/dsu/YW76DR69NS7wirvmCzUx8LV+RwPc6cDKc84
G/y7cOBrVp/QDZFcqA3Zo5T7IFhGsAGW2CO8ndYe/q4LXKNWi8smC4PaiVhf+xenMxCn8rvx+49F
+cVqF8Pt9qpsuTrHejwo3fIGrv2JtBmaQpRmutyqnwg/2N/UEf58lf7Nlhm/sIAdyp25M3aY3b8i
WWRI0GcY4PfJtnTsLyER8brENohGiFmDJGz8gceIx5uPdVbTZc7HNRFPLYT74htAN5EJIUaH5frE
AhPOsFaJfyQU4sufT0D5SYH+cO2MXxzH43xVBoqsrBu0W6otqXxl4bA+Vw/rHcN7JPW5WSIksxtH
KLJ8f4okB98Y7PsV0RtZC5AAC2/4HCNTIg5GYrzneNHDZmO1C4ig9jYTmnIFcmeR/1wLlB1moBQI
cqD2tSTmG39k8RqjBfPzeK2NMU97ftWzsq/sg9Aez5p9fMTZmv+ybH0lTBqN11eeBH784JPAyUcG
HaelTkyLZJUiMt2FlpSWmoj4uZ8Qnr+Ul8PzHca84Agn/iEBxwe+O17P2frYgTmug/MVRn/49ae7
MSlgTcDKYsa9ctagFNxoNUUOawItifX5WUnyhcYVwjQ0Tm2wnsgEcUHFA/F34onkjrYO2e7ndAXt
kjyVh1adu5M3I9PEb/1LQKMPZO3/dn9H/b5G3UEfqj9UX3/zVrdRd72Xt7Pc37ONnf6JVI1E7jYM
vHAlXJwbDdwbdrR52wOqfTgDe8gHPKI/XyHZJMWS7nhN+476CyI1LaJF8Kn4Od8DHeSr+Ko8LIj4
xXcJDwsYWw+6CPwZzByWeLwSv1YAFUAZzRYvBxPDHHI5WrYVfFNHD3iWW77KKzT/91HYtddz2CV8
1MjxodnAexU8v3LbL3kWg7HE0fI5ByGxA77SgGgoecfSwfh4NcctJHYorvIbiMTgiKG9TYOSchrn
KNE4IoccZcWooAAht7wnHjKCo4b3ukdE6T+jM3JUAhf+eXdb3lH89l/vXqSFiz/lcY50svMKOAyR
77Tx0FCSmj9eHO8KdRvNGLCOJHOMcbWQ6AOjt3eLPiklWaf1cO8gwRBho1DKfMA4/wRJSFRheOAT
iClaB3sMsc+ZhYWMnkBeLKBtnIfcHfF7coepRgNuZ4gVkH43efKKiIn9RB7CXiKcO4ATnCeRCv1U
WxIFUIlWmTHQY/fQEaT7m5WAwwuHmjQtd+AhosB04o1ZRGD2inCLAxYmujtNzT2Ycogz5OiAmOPZ
b6QVmoP/5WuD36TvOXuQsXTO1Xm4IDGB4m8tUOv4yR4JCgVafOmevr/KcYAMFfB2APQU+EfN20n/
+2Kjy8cUsME6q7jKxDv0ge/okTZcRRArNq9MhR5cPq1zunTEFzSMPAhJ5Tq7ZzIjuqeSDnFmd5iB
ZC1rVg789c6zBVYuAAK5tjTRf6BT4Flc1brZlLXQVRyO917OEUvUAg4f7D7NP9vc4PmJSuScH8Qr
gnNF0QrS2h6dpzNt146YTFaAXKwzaBhmB8jVmOx3pRQBtJi/ASHLMCP9osXVWToUHNbYQizaaJyh
2pN9xWuGSU3Lu45xGSIORe35pwaCCf4J+F+f7gsx/VHSrFyKbpjJD4JGLCklDP5/uNi/NyL7arxE
1QS1DftbeGG/v6kaYexIlJdvb8slebTYIg6Sh26UlNpoKiaMsiIpg5RZ4Ojl7RdyBJh+c0xTiXwD
fhxM4+fnyqRRc7efhLuw8BEuMQLy/wk7r+XGtSWJfhEjAIKged1w9N6JLwxKovcWIL9+VoIzcXt0
O1pHR2qKhGC2rcrKysI4oytoOOAhlpA8AlIuzUAtSBpt6rl9p7JJjSYZTqQ70LkKdMu8epJXQLZS
FPtrhgal16E0qLuODLaYxlRzIucPpYGCCXTEhqIuiCUwNmVC0uTpIHkxWJ7hy7sNlS51igi5sww2
4ZhziObjhXGJAipj6ZYOaGwI6sHBnWCR3kTYs9i1sm1haHBB1FR4lxFLAUslSXDz9d+25X+v2rkf
doWb2e+Xpfj0XrVvrE1FGuChajbA7D4rTyYoEUphZmsc8jDZBryt3+4i91dX7T+bx395le5t+lod
uQ0BHLBrgDw0zZXhd2fzuAdF/t0PU8cnvDHxAJ7JNLmwtMgB2sBYTAhUPFhynHGuGsMvumgB8m04
ejbyCihiCt7gcSCUdwmXojOKtgDfcm+YNFU99oPpX4goqMhEVnfd/cwEHWKShCgXXbnT05ReJpPZ
Csk5FL7B2IgZZ8gdBpAJvU394VMuknepRgZqLTvgJV/96jM3ZthYgxnln4SjIqKMpVGvUwwcuj6T
jwpJUbubukW8xTsITgoJT8g/SI2RNp2STjPA7mdY/+A1Zgy/5FMAo0fNNTMUnEkcG7Nhi3U3lCEl
3N1iztQIQ2JTYD18q21xa/d+T/A4wJjmlJtizztvU2V0k+TPYFQ925x5hg4aBWq5FUVhcQ8j6GK4
R3JTKKvBTPr3oLTtv8LVfwwHeSl/2BLLRy6zXRePoCN0asyAYCrT6ZRcwfd9gXy9QhuF3ywdrU9Q
/wuXZYv9ycKqILoVWeQ/pYRBbICp/4UsCmx2uaUEZCGgO6ROS91BcxjCG09x95Y8BzlniPBYvA97
gtFAnipLY8qDR9EVITk2M+UvPMIHgBvJ47jKGjNHikk9+Bs2NnKXVrTeJYKi6V+aT8ZXkTakchb0
RFYOVihN7GLw7zYryDH7h/mV+wEWZq3zdl9KaDIKVLHJJDC1NG8OiNkS4WWexGyRd7aWNRQsl80J
ESrWsQLP88L84puNic26JoPrDQnucdrXaOYiN45ZRFSSitO4/HDvNSputE3sPwKIDlAF78AFVCIx
OOtEc1Y845HZK9Lj1KPWpf9bxMUt/TZG5Kv9MUbyp+L69EjkN4Z6QBifjBUtAdqTtRhoYZAdcw9Q
0NJOHBHiajJKQguFNZjhvjXU4pDz7LosG4mSUejVl8wZ8Uj43YAI+iAbNFbeFt2AvkoBbhkHEGTF
DQ1loO5Sw453qzJdeRdj89a7w3ymxiJqPzJJZQxiJqKDoMxoATBislLPF8NOJpzG5RtCYSUCBOEb
+kVCu99DCjGzbQuqtdFk0ColqAUIxlN+tpZr+Sd3chUg+mMaqqcEs5Q8q12iVOSKe1LtzyumW2qe
8nobqU/z9DMFcjlS30uqNAOCBPASoKEzu5kVghregASjmjyXxLuP31DJlf4GSu4UyHinRj1G6q63
ZKvgzqDB6B5IM4X7RUIP29eSPRbC2wd5gDyL/DCHEfgGOigljb45bEL/ORbkzP6Jb0oGG7NMhuaJ
/fv6yd7OeIXUjcF24HxkUwXHmjZIfUMixGySOXZj334vGTJjYfd6CcuFhoMWk0coyFyLyoM5iEoS
BNAntLYM+z3bLluuEOsCVxdq/facgNjTOe38r0ktZWhmNZbCM6TkD2nDZBwgpoo9LHQKCr1sRKzd
A0YFX3Qg6VVsHAmLaapzhekgo0PWHcR5mSbYktr5oS2xGAnl2XlOez/CZKlMsWFf6qpAnSvc7T1E
qA2fGh5PEiOUP3NhyymBGL1B9zy4FLt1OYPFWvgg8ZpK3XQHdiH5UiTHkZLKnk6Nn3SbK0Syaane
jN0rBE5D8AKSpemN9ojJMUwp1ExZBkUKVnzLV3r7JGnsgEr1Bbo+1y6iZQHSh92AUFNlD/ann1N0
CuTbaBjqeASwWJUVccCvw0fSbLRYWskm4X2GFSn98GHZQDUYlACc4m50kfLR5Q4oi0uDe40uwgkb
e8ddUZKRO8dKD+G5QEamHgHfb6zwOirS8ajj0qky4EgDonq90pU0sKYa5vQDVX6gbMsP0CA4j0Dl
aE+8A44p9LV0Z/rvQcvvqVlZ8K/k1GS78kDepmaev93XOBqb7rdF3tYi/nORLxULRdst5LOA8D/Q
ub2b3Z5LzkE+BwPbv7KAUP6d3noF8IZ4vn9vKtnC35z6Py/4A5zbFpPVYXlhV0EimVCTQEftlVpw
UctmTulGxofKE56/DWUyxlATCn0ie/iJJ0i9rzAbrLwYv3cduCx88qoVaUIfHp9Ym6r8/wKZaXb6
jnzft+8l33qH/7hJ06kkKkEBKbziREJVSEIUmAtva/XBcrNl1KzhrkFsYyNyIhuJHWm1v/Cr2Myx
u2PGumxvtmle3fCLS0EBhZJNjbr1LEgwWzk+AXNehpqZ7CipMWdz52t2jTy7Sj56khKgnsYVxSLZ
w9B2UJGOg8SP+UQOB9UpWVxcPi0yzx9R1mSVHoJ2lLzeGMIDqgz02Z0ZF4cHc07zFW8RfC+WoDW8
W2YzeLQApi1kjQ2oAYJq5GLnaSnNlDNbrA0nBh6jhxgfc6IUyZfdhzFrAsJVPvVcIEuxtDFyN7gh
WzJIqd6NsapF8eZbiL6qC+/eevgEoVEuOXmvGD0l7k2bjPIltdTBxcPgzuIIqd63nnwaUEZRO4ym
/CWQfYwJmrCga6b8ewQ6BeevUZDsfyJlP6I4p5WT37oO8f9cw+7J/xW+hNENsvRIF/t8w269Whd/
Q9amPpMDsals2Nc1TN8r7NsaoHQe6+2FnhEipX/VU1f43qoCrDNoiyj02B5IfJMdsZy9vrRx6HoY
UbRE7I2R4KNBkLlroU7NMNFFdVlub3wO7FYGz1QLDSevTucn365A4+f4dN6Msx1dJNu5YpYQrgh3
yB3fQQ3AM7RNEc2pJ2N9RL4BnFhSTSYHVJOt6q4OitbSEdoYNfFwO9jeeNbKDgfo7QTps+VsPdNo
vTNBdxUuwfcdsmDC/b8tIhmJ10U+gmrv7xnM6Zf2RX29yMDQ7onqL7LLbsuCua2Zbn/tmOgypZBW
XpyUO+Md6juaXX8vw7yIxPA5WNUF+ulb9qeaWjvw07sH04lajmBW4//MM31WaD3xoeRtI0KgbHve
U3BLv28q+R1/UrINEsYX8winkx2toVt9fal1UkBoxWBWE+lsFtlquSpTUak2OApZKqCnpt/wxdnJ
0ak+qe+uR38giqB7VANmqyQIalHlLtRQehoAytD5UqNhhwxt/sVq4IwKt1H4gSvoejGEGYGaL+UF
Vbdk7CtNMnVM6voEDrFf4CxaFlWWBG2EqlruAXJRhGWVcNYTWgL7ZkNrKJepy7tJWHuo4ZZG9lKX
MiigCn4f6lC0HcpZ79Ynl4sEtIyRWnCOtbIUlo4Gs5aF18EhWpYdzFl0vbnWgXfPw8YTxt6TW8pX
KWGAgXvsXmcWeUg606v+8uVFbUnDAWtJjxKbWU608DyLq+bgGGgF0u85lIp1MRJhcR82bfRo+feC
QFjiH9Ew1IODelVf7AQUDOd5iMXnYZVuyO1J/ITLXfrT6MXTL8uJLzF/ve+QW+GEJ7KtCmMenyPk
y+jnNHrUqYk2Vr/YYXYxpUyALvZuEm04embqg3GrD87OJygs32d6J7+gThKOISSJSm5hk/mV0P5y
FmMyvm701xm1XXSY9ZFaiNv8Li7gWUItprF3SC9LkNmhwV1kNNzw3JV3oMywa1NNotxG/Y68FyUq
ikN9KvQhyzs2oClJbiTDI2HCdxzZPsnYXwfe19Kun8saoh1wX8G9X9QtcPBJqIwWKinqHkGqrz4b
0vU4hKRN+aWRUzuDyh47lAccCJ9WLPelUouUh5FLIu1zMshDaN4oNn/KX7FJOsMnIQGNoswd+SW6
F3kFDhmNWxL2dSK7vKwqXPw+UgA7ify1Hb6hLiKYXZfQNi48YBnYfHaNKMN5b8DRr8oB0r59Zc8P
T4LA+boR8AyhawdSqriS1gVSHwmRv0YnNsAB5/S3KB9IfZIPquvOtnqOrohG4ylxfV1XBdKPgPQZ
Tz4Val6YD5SXTjdIzECEN2lMiL/oW6XuFifY+EgFI10ut8cBrxeiDqFfydmpS8YlaE+h97qYGujq
vW0O7bhC7GWlCDzSGW0K4G58Fz15fek5hIWf2J3RpEldKzXkOnBwoe3ypceZOb9iEgWSRhHNQ/eQ
KAHHF8iW3PIex484dnSlqISamCPT6IHOxn1wt3rw4nAbJEou53jajCFOZIRzA5HqFIQe0nCDbkk3
xkOnbU6NCkYVJiJTWCayAhXLagZ06Ez65xrBsAdyeeuG/M+if5IcJnv6DTmzLTs7Ajp4eMg+oXZV
IkB+9W00IgRbvpCFUsAcoUhDGh3mJ6LDGDJIu4GLgXohiWOFUjiUsSMpnixweZZPSuyA6YZLspmc
9thbVSywW5QQ2GE2FdmWCNVgRshfVEAcE4UESDKucXIAuAmbUF0Ks+6F8SQXi3vCuCNDTcgLsPsG
xAFqN3/LVl+Bg0R+z4pQ/BFsWODlKuJs+KBCY2yQWye64p4lmH1uhNYBz5Xw7HeehTNTvgRvVKA/
GaO6LpgJ5hRaZexWSC9ifImUIbgWs6R8GYBHcqaSgk+0U4bWoKAkQQFI91wl9a4xrHJ+DudFhAdm
JuP5gfc5xWm4ct9yQwT8qpCLg7MiooFCBNqDqD2PC0c2BVQAErLkSho9PflWuDxQu5iXcqg2GMUy
hlFhkI4DrqXOecTFSX35CinTELkUbYnLDqxt6fXIyJ7cAYioLcPhuizWbep872v63aIOi+wqWV5o
zqTGjNILbe9LYYU9xEXbKxCGeGC26vUZcgX24bsNeFYSLzErxaezwQ2EumMeY2ivoieYrzB7dmbM
S1lKmFtp4r/exbtHP6GzI4yw52pXn1YrwbdD/4e/x9SmdcAX4PvauIkSvlgydiGtcTcxLQNr6gvV
WcYviAhCCGdfNBaqFVPOCVyT2k/oxLXUHhR+AtNFQoCJxyQNEFSi/Y+flGHjGkTGl1QtU9olRSjp
2D0DmGx9Jgm+BAofABrAajvDrHCFbhAxWPs8KLWvvQ4Yo0fiJu4rRHZcggM9WSJJOwsNuBSlzhuK
b1vew2Xlm4RERjkZBLVDVPrQCCOsZjL1O2NQiYUn/lVAjQpNiHzcOoSxuHjM7cnh544ZiTeuMkVh
U/1wIGBNr6eY5oPqjbvaisBiQzs4ewmtqgY5Vl4e8oMw5KGd4IggibUOQVpIHwYf4avI8JCtq5Dg
HeN7TfLimvmqu6H+NhkkjM0mecc4DTgezEWOw5FaRUUF6XgK3TW0+5QeI7hjoxEQXJiV+mQXoESC
nkY6r9FZcZC5Qr8Nl+0RZAE4uB4Gn5wwanKmVpmyuElXBKsRiKL4j+70wGtdXzEf1hDOLgU6zhVS
gQlmolLM4zIp8vSRrn/jKkq5JEMFJErV1FAt5F0L+EZjOmegvPoPzkI6IVJGMCdqtLECM3zra8nK
8BypwJ0SP0kZhn3ueFT1pR8Im/AEDglAyJ4zX7VePRmlb0rlhoQKcqn8POKZoO2tHSNjR+xzxZlJ
5YzikVpO7afkyz19rrCtYCW5tEi2k05ESUUliRNQUttaZFRt26JrwqfhSg4O7ZkrK8U0YaCiQ06H
v1gvWP/pdoKDoHesR/yODIWAFeAmWHKNXFuoeZEvfiIeqHAqriwtxghhRU1BK555C8hCCwzUh5ug
qlOmcdQUB5I3yTLHEnrkxITGoGhgYrBQEWBkoSQdwSt1l9UlpUqXE3AmNiHFqHMMD0qv4dnmwXQA
KPHkbQVpQACQ3GWBJVUV7RomoLBnPqAdQd7r3Dc8DK6NYCSQ/w0D4YlXrUaiAdmYHM5DQVY6gM8Z
WnkWhxPddKB5Vda94HfImsRqewIPwZGhfXfBGTGSDEH0mPFIWasRmV5VlCJZcxi7hHv3pOTSUx2N
qjWXWzPukOLjFYVjUAlwyKXWvNyxCzEyWAcJtDA6VaiafqTfYkQT0eHpIUhUAQ8G0CDEn5IEQImh
6GlVB7RgN4SiwMNh5oW71pHXajIweA/J24AEQyJVYLskypHSNNin4IJ6SPhmjMyIgtPvPhS5LiEl
zGaewWhksXqWry2Ia/B3taaq0Vhl0NTM+rvuiw5IwPwBUmg2m9fa42/sJXtGLZQ3BE+2KbFAUZVT
hHRqOUNsAFlB1BkVI4EkBypMrhxj3UIKKAdQwQ7JXkvVZfRwYjo1l64OJO9/uwB0ar2Mn2dvuOAx
4QsCx5G/V9OuJh0AAv508I2rvhFnyuXSaqyd7IrZsAgdT0KVDkcoH0SzDEuF3VLz71kZ8MR7P4+W
ERI66iV6dhuKiLNkTqMLQZut0GxC10P3wdXEbbagRyHWYpAHTCGYW+RoBUkhJal46pn0pC57u8An
KjUyNiHupm2dQz+UZ2cMaCcsfrGukOQtyLUAkwhOov4kg/gQvMQ0IE1KP4ez4/ClMMtpSFiAT7Vi
X5nUMUYMCxQnyElNEy0RbW8y3gjW8GrtXT8IIrAVolWMrOK5UkJJME2RoZPoYOSfcHFAEHWrx3Yu
3SjEfyDd1EO/IzUqC9ijt55NsAhVfIoLJpj+79gwsxdjxhqTP0t3k2+e8iBYNHF0YKLjJmyZ9Zgj
LIIy1ISDJwzsDWenJiSMmX3wbJCUy2vxdmTx4vVQIyiHwEwev3YFd7eA7a2Qwp3OSzgTwxbDTOfS
hNSSqA4QB0JrD9wOnlvsGIlPymrWepNhWQNbZrm4MpVkjSvMBcuA4YO8FylILos9hgIDEayQKXVh
p6dADPY9WKt8rKr4s1sCHJqeiNoSghECmbY3d5VnrcMhwitQYEcoOFwdwn86Xsh0jBH78o4kPRVT
B2uTYuklUFwqqMH4gS3LMgzCjttuyY/iygpAaZ3ErPfduvwX2p67gEWEryEnyCm/aDuhpq/ytbFh
AXewTMgGVksz6GLUvhSazLBqsnJGBCSVFpoat3BIIt29nkVYI8okOLl4jow2kr9ZWrZiFzEqtKoz
5mh3cD6ekyoGaI+5bI65Xj5l7B4xXGUqEbBhKUTVjGkKloqRmkYeWGmF24slg6lN/8i/QSWNCUl8
I41EiOSjcIxCQrI1C0zClcR10lVbIWkIFzgBH4pP57A/BJmKZcH6y6xzq6K+aB3D+tF+z96XZadH
5pSvDGutJMeY7RwvMhApeljxt6FAU4cIv3wYGm0BhYgABGsGVgBH8JvWOdlu2n/5YmUDLsbOQ9uj
ZiM4ilREOqc1wDWzn9yP6MgPLPcn/x4AgbVaLscIs9EVoibJCtoFryGrK1HTQ7DBf5GIAavyzPIL
iwf+iUtjTam9qckPocujNhUAN9WHmd7L/rqirtOkZ9FgwE6NQ2c/8W/w/eg2mA5aC2E6rMIczSas
hdzxkJgg6yWyKARkVmGBji0xVI8USVQoJmEIJKQF4WI7zHLkNwLqzHCBF3gzmdJaJSoOcR2CeAoj
4jUTB9VuJC9ezj3FLoITYPXbUd4xwRVJhZDNUNURcqmFQsj9fweUqGzMpJEzDa2OYXcFHymCpiwx
TxXoV3BIIX0hWUCAabzOMU95u6EIVgd/yn6XCrtg4cjMkKch20hrurzEKau2ZSzKQGAZIaQoDyFP
LpCCaoqF3sMTU0BhLxZT7R5A6MhsYEM/0cXD3KC8R97PtuUbFiJkfznPnv1U/o56QQvwGr9DK/uq
CxyfUsliFvEHvcP10Xaj6agQhCfL0qV3FZY4Izyy/ybnGnUv9jIMlLdW6hmRJVJ8UgtZlnOxW0LY
Ysk+JMrQiudCQQ7NXItMJY2fVPDPQ2iPDQSMjd0n3SLY/wosPVCBC9QKoPQKw0Jrh1aWLZBJXUU2
1YLErolHT/HaBJIcUhDpCCQCLhTEFO8VHKIjU1Srr2CNKLfChARwPNpasID+hhbolxNKq0dQInCP
jwgFvavwj7Ax+hMgBqkTssow0lgEDtA7FdoR2yAN6bFMxf4GIh/YQZ/qjezM8ulkd0HiI9BBC4YX
otGi8L23G8KPBAN15xApWWwVQCrymNqCnHDVjgEgHUBMQZHCXLPgIIL6hN4mPlhSdGyUWADXjB62
TsaLvHaFbmNmjmYRs+dD+JfaBjATJFkYK1U4mS8KBKmvFAUQhZK6kbpeWKJyQzU7SyoOTXdikgCq
heeOwvGiAhCYH4DaqXEEsbGaixJwHGTpwheD5cXDsTLj5GEoEZtRfNahEIp2Wqu8pJuRQGQxyaUG
XMziweqIUeHw1zvU+AlYB1OSjhXHeYma0bdYGsjoquIQt7AvPFAlulCGrs1tP71iOtGUQyIY9gYE
iyYH4CzgJLvnWk0qcInvDfsi4pd0KkOHjj0yiXKs7bJJNB205zxZ1Cwa0qbjkMfDrMRl8k41qrJw
XAp/cEaWM3ZSFQx3u+9oHvrMWAM570mM4oAu2JXrUOOXZUzNf4aVyR5H5wHSgy9nhXxjY6Q7GwQE
FkjQMTjC7Gt6QtT/6PinatQh/KuFREJ5wtLuwPEENRisOQbHAZHgO9H7GwMsmcnJ5rX2/ZS9Kfwa
+SmenUGFDwLSCkihwVXgGJE4GL518X/RGuA8QP3kmQryZ0FkcbDJH+qghmKmlaXpw/VaBhXqHAUh
v2Lo07rScVFYQUOJoIWXR3rviQMrdVCHsZOk/pMG45n9U6NCpqagt/d3wlJCaRzkpmWgaxOQTYOI
PRsH1V8IMpKf+WInewX5NSNI249MZ21MRBL95RgpRYz5BBeXd+uPJpy/Lu4k40pbF1sfipPEMNPM
vyMjT98PFiy0p5UgeFMnI0uJygt7JgW+uECeQXhL/xjqL9uHdklys/nS/otmGfs4kt0S4mJde5Zz
Fi6cdnxRMg64R0hqpWDEkvqbAr4Q22u8ITLxYpFlHqmF3qRMt60MGXEoxJ8oYcL/L6+CV8WmoMUp
EUy2ZZSP3jQPfgKLIcvNWa5l+yMTZurFYHpN+fQyZjJUhVbAH14IcnPCFfW7wqBIRHGJG/9qPRaB
gE8q9keBApdojvJbrrkBKHNRKIJXxvMJVdHz7qpgICBO+toxLR40OD6UShKcOntc2msPQArLXDQt
gVKI7rLYo5hJhHinJmVDozewit4cBzYGboacXQgxv6VZFv/GOCj+EX39kYOWfe0f+3WGrA1GIQH/
TZ0S2MwhpeISqUitc8X3lzVtAJqrd6IU2hIEN2vFAzbHzE1XZk0TUAeMR+2IMXuysBCmBt4l6dTQ
It/75xT55RdrvgYeFcjRYpE9p4Enth6DAvSJJAf8wRuvNVBS5OmXZJ+/553/J+78g2uRvx+Xr+R1
J3vwai5FQ2H6EoTNmNm/+YVm8Xcq2x+N/INlUcod1/n7hUshoQpZc08am7J6Jk9PmfioLXx+/l9G
M8zoz6PXnX/hbJxMV8k+yttvfRKnM/13UiONj200yZAcw6F70D/ookXSLWcJ6ebNwc0bUMMPzYH3
zw2k1MGMFHBAVYT4/Y6SUWIk6iBZ/zuaX/pr1m6plMsXCwXyna2fSSKWnXFvqz0EFn9M6Nw1ymFW
wFYBVGU2+bXYq12DaQO2r6ERlNCrtFZ6fMivQ9fUxuOH3xinefvh2YQNxmLoh5MW6aaJ3wjDz7DV
aEEnmbTSyvAyNj95c9Lioz60PtqERKmIaj4q1AvPdkU+Bu9i0SoHgybVl1ZoWSriwMuyVU6RXauQ
LqowldfXJiTrCAyGz0g6d2qttdkGlCzrcxQKFy2llq5NqP8++ZdflJLU70eVvnszlX6lzybAqZam
Ahrrdblyt9KdZ7x5V/OERNSQTNWl6c4xzjE9uKkqPCrun9/Sc+/INDqY41b/79BR2QbUpys013Nk
ZtBdOn1OEeZCzYABBWpOnbiNoVrc/sztVchBaXM3XVhZ7KiVvWfCedHvKjX2nSFNBmx3TpJ8NI+M
mXcxgLg5gUrzUjDnpiomMhCWMYy7bOtRt9umFAw29JeZ41hHJuQQ/tzgAWsY8pRqfJCKhDeLvql0
K5yWJscKVELMipUhHa57r9vvtrvdLixoGiNSyjbTb0fXYLUDO2/NGuSAIfN5HRx6l5ZdW1YpakcS
HH2znrxG+2g5P2EuwMaj3hS4yLxEaitiVy1VXqKyTprHisWAVgdhNwr3nqjBJ5q4TRwOz6bskH5Q
MGuXbR2XHnyEvauVo9Zf8YOin8fGdumdEy+HPXz04mby8NAPu+fNBrr3gTzPOX9/WIyoZnY0F0zY
9iV6kS9xNzZtPynMll7CosI+MzwhZ26hhkOEi59bf8rPTrJFYck7oPQ1OCzNpUnluleK9U/LLw+e
94lSB8XB4QuthSOBhU68NyxKS3gG4Jd08Mvf5L0YBwaQAgQFYwctrnkWEvLMYmaTV4c6Dph5dzdA
iua6MvHBbFA4YP4DogLjPc0rMbcNu/hx59264NziWhJN8+wEI+YQRMWYOCLm7i59Hne+M6TKD3oD
D3LhIIksBFpYZ7KmWW1eSAdxvWp1gKS4E/DsA9b2GR5as978MJ5XJrrjf9eGd69GGQZonKSplRtD
gj9IjPhcd+ORGlJm+tf8ml/2v31I7dDa+WT4rW2pRpaEV/P9xnu18Mc+dONyp8PWTB4jGg2k4nL9
3sXzgqDpVXt+rVOrdfyh74/H48Zk0vhkcehW+v1W2Ji0JhPWkUaawp71ptHkGTSkbJOvkvsiEgsZ
KmKvrFISSrExFHNerCQWp6EPyV7kH9eM9eIWDrlX3bmI+GIKiYOvgucc9/47PcqwNoa/AgVfZP1h
eqba+xcdRcytqj8bNhyuMyRKxuk47ilCt1IEhyylSqfUDfB/+i6N6Rj/ezikZaZeBw1rIFPyb2rf
i863ggmLBTLzJw84RInsVT+geU5e/nNlwHNPWGe9MimKPbqcfxAtJj+rt+jRnmufZC20wKsZv9wp
0cadcmz4n5MT0vIRqUX9AT+VtxYxP+61BR8t4lpH2fIF/mjxjVzBkwAe7/PmYun7ZY++eQX8ZDx8
a0DUarUxXV3u1L6HtX9vQ3b+b5yyUqloZ5180Snmsj9yUfdnd5c9Hlbwu5rWwqW6ckxSFeFEcGP4
lDnv0S/Odl/Li8kOsoibkKNx0M9rwjJ/6pUY3UWmW4SSnvPJLMXqwdNEDGewny87N9vbk+8FtkCV
ZJKXb7X1wIqNUzD8ZIEm3A5dOP0tQSoJf5mfG4Ms3p31eZZtEwG4m8vTlGZuwTxq+Y/X3qzryOMB
4RYwtamD5DK66IosFduoQ4DPMMtAO/0uzBxu99uFjApq2nA7t6dBWdPPlsyyfd57WbKmUWacEy/C
r4nixY7SIvFs3d2evZxrSmeqrFBCpMBC1YLshkgsUN9iuUCka0oKHXJFi9XRLBfWZLk4fV2QDFxq
5WH9yTdXDeekXy6Ex7t2hn7fwmDbBnfEJAfTLiJ1G5KkPpe97NVj1UGwv3NFr6mc/eR9XrEGPRlY
hHbTn9uv+JtXm8a/+z7t2v+i0P7R9T9SS3L7XTabfaxz0QkO2JMAKKKFuLUPtiTBw7JN5UorwpDG
PH+xKgt/MahLdtbNurmC7Rat7A+z0nplX7f7jrQF6IuYLo9UWxoF9RranoceXxTxWOMPMubwo3dm
voWhASuHhO77gOwbiCSINFHfS+my2lEfWKU5I7xHAlkJZTNejSPOAxYeWp8ENhTkeIc0UN8nMMqu
QBWP6IEuTutyNky2TP1cvv/yoEyj/yYro7tBUneehPlcofQjWf5wvxWvxxc5XRZJ6xf4fNSHhemX
hKt+PrJW3tRlHZVG77WKcMMYgmVodR5f+4VrDtQtLj/JQL3BxB1mwu8zlWYUdLYJ0lIelaX01YPQ
YViAvr/vJtc9ikXiNcL+Ct8/zYglmCZUAI44AJggHKHUdewprCdw/LbEGoTznP35pbayTK5PgKA/
Pzamvos8UHvqk38FTBp8ETE3M7IjVN0v2n2yvSOeCmD9RU1qBk3eV6Er6qjSX1AfMBi+sIRg0ja+
9OcujBBqdhHeEVU7L3gEJosFfErYpJLzlygclzynW/IOoyWAex4gpNBUTM+mWsRos1Dt1BGE3Oob
yKPwol9HSirNNSe1jPyyVAnm7I8oMEegV8F+EsaUdEaCGfIw2XA2ILD/8fKc6g5sCQBNwbig2ut0
2DCUFn7yh9rTrgGZYKSjfydt5Z0L0IK2yj7sfbPvPEI2Mfma/KONKQ9EL4/lEY7ZqdGYlc65uLI3
fyyGp5g4SWtVrz2rIr9Cj4HRGlcf4/MClUmIm7H3rG5gc97BP9lAoSNX8bnDpK0sjg0q4A50V219
ivvJzefCDpukY76bHxS5bBXNrEwC23BoQbFAWtIyhuDuDnwcCUzAM2scfKiQpqJvx8qH4mFEG6ox
VWgjMtrIcAV/Qenp4IE4aK/6xbNz/j0HitaP9Mr90bE2zpU54CKVJ+LqcNhoEHlCawZvBbyJGl0N
cmaR+6yeiMqghCzy9zMMPL/z75XP+YtD+8d8LFo/Nr3b7Xy+JZf0XtR/00ah9fDxEkmw9SaE9vyS
aYSViglms2fdA2pk2FHPgBpzH1Wv1/llE879ZQ/+f7fzYyF2N1v7FatpMNxKZnIK46iBmAVjBxS0
Ml/5BDnJMWvVPXmEjin3ek0HGPPpl2tPmXs97En/322U1UV/7A4l283bhWKuaDlO8cea9dycr5Z1
2ZBU5idfJbhQnV3/RKQHTVNUvtb+Dt4QixXCo+X8HrrmIN57j5cgual5gn0df1lF/6bH8ucNlX4M
oHv+Xnps11sKcrAzlS2MCm9azuV8e0GcAXMRKCb+5ZruL42QwhVf/5GOLO4L2+w64ZoyV0stC/zx
QehnRxbptosYf+XS3wLuF8JcEPb7X6J72V4JdUDltUIDo5CqEl/BFUiTR6Bx2z6ZEUsfiyYWlSnL
Jl/63//uur/ljP6/lvoxngqrZb7k7rlr8hUQyq2WRn0rQwmmkmtOuyD5rZV+GyolbfR/tJJ7W57d
45GhUsiabddCGBtmXS+HkOr1QNQUWRgqF0Mwm5pz7xFdWxuQjpxXOJvp4F7+5dn/usz8Z9iW9Pkf
93J/rHabV8yzjxHhbLVwytEiqfZ6v8zZrJ7pv6ZHPp8r5nOoiubyP5+5aO8Puz3P7FBBvLIGeQLV
6OaoQEZl6cGlVQREpl7v+NR8LYqtwzxXAzJGOf/fj/vXheyPu/jxtGcAJCubwYSLz5CMj4StvkCg
Ebf/ZSKktti/Hvdn6sl1m19f1jwueuyJWcXGIkFxamLUdQ6eTe4VUVhIyHBr7mbOYLPGKN0m5/YB
kAOJooOZHhq58Q7gJdgBZvr/boa8W/hrv+eRHM06BTdftH7c4OF5LzwP93MOYVwt6TV2c9f4w+Gw
JldZTmKuca0O8Q5j7Z3yQ/0Gv43xR31+NIako7x9VnZ9AW2IBeuwC64xHhj/ZdLzNMDreFvwm2vw
s1N1twbpBI1GOFFwJJyEcpRDfwIyd99xALsJ67qkIhqTcdjQwQ5UeZzrbXdK5sOhAuOePI1lE3Yr
4N+6eR4S0iEmh+4Nd3MlZ0SQ4K1eMMoOOQCl+KvKVpkyHdJLMA7kZ1OGhQQK0rG59X2qR0sjdKAF
TiAWY8uItXoOcIrXvE+mSoiQEKFL0lbAzOq46OMNlWzsFnYLGTbSWcxGt3C8qpQoJeCaXQ4xgtN4
V6c+lZ9rTPGeoMAivEz9F9JklPhC7QvVwqlS0g5rZjqRg7+c7cglksm0HXJm5F9QBniE3BYZMjmY
rhaHomCwIBdmgse1qqh+FrDvjsfbDp2WeiEG4d7VgRsoSdM/VYq4dC0bG5jGn/HmYtXeN3f9bdMd
O2E8FCyf9ZI6MFiZ/XRLRQBiX6DC+yo2L4RvuOtw1oXMS1/HqYuDTq4BEe18kCnuvHyh/RwQiNx6
MZywq+esV/6B6H3jCNuMEFVwG1XW5HK6e3ylTDAx7TlwYbcLYgiWVwFRRF2Pl/xqKhVAQyTAKUpQ
m2bgr1Ov4qxaFzAI8uFFiDNhDeOB+eOl7P1qb5ZdmwGRbW0bgmwo9mHQZxbFDvzoo72mMFsRk9zD
qM59vPMAo0jKjauJdDOI9zjMs020QJjT9bz8WKwgkd2oWwgRVspLFjA4aGO+jUb3CMeAIKT52nvr
M85VP4d0piBzQHTkvgOUTXgS0gsChKoFTpaXZtdDKxTU10gOZwNGC8cCHnFmgEA6mfKKaJOm67Xr
der6AegcMVkhkQnhWHjN5scBHkWeuOvVDwJktyRtJc73EahmFSHq1ED8OpboOIIouG8fX1KSqvaU
P438dabS2yLSBb/W302Inxl2WexGHD+IIV8AvM0LsVUL+I7i9kTYB9CPGglC7HPyLRNg7ml7ygiD
S5TBiiBbNmjfAkh75W8RdN9kWesTd32Jn99DtOXUGOAIraOuQvP6uxspAl/1ABnUXqYNO/mT6oim
Kq6nXM8ZKpSix4uuKhId/nMNQi112Z6m3PyAUIUrBjBa9Ofturgr88NIWl6fDWH/jUnCJ10MnA7e
bk2pJOif95FOGjNkG5QhCJCCmUYoha1BfqlTgKoh8VhtRCXTN3jAoyVOFZWV8fvki1FK++sRfNje
rFwDzXv4OJIUlU2jg3k8Yaq01J4mXxbYNRDLAOFohGl6s+YzNPt6m2JR+GRlJNgr1AZUmQHFlOsz
JCEJTVICBPuLotCTzUTEc0XqVobab9QiNWfgBPpGGar4i+hJraOvE0FuirOZ+iuYoYEOpkaNJob3
wKV2M0cPcQM+ihyA84hYOhQytBj8yHwoVqvgKYQmUyT6l5VoGE477ESoWFUqMXaIjMFRlTSrTDDF
eQFdLV+izZLYhOREVBvbK/zY0+4UF4GsRg1uRheJqAjgkjbEEG9DF1DMljqO6G0PI6eZZaJlAjBw
iApoG8DkyAWlWgH9cyo+EpB+1VJX9VKTjIocU2kR7RldWduMjpSERw5ZhLwZjWYJiTXVWZNQFLNr
JFLCB1eiJeBxUaYQsteTYaNIcI91gqo1EHrLqtFKlLA5Ise0Lnof2icuJTTRW3YZek8/gHMvvqUY
NQ5kh2nrFnDy+/ijPXpFX6MIpbavrohsRCh2sBtHcs4pUJ6nh75GIxV8EpsV9pRAYlifYoWXMWMD
032U+0R0wkpU5/L4j7jRArD3vu9/Nhogt6SUA0do2619x6w/Gu7i6xPNNhd4+WgdoYsd+95gF9AX
KEMnwUcQdM0AMZjyrBlEtFedyE4a0Qn6K5+7pE+426Tc7Rb9NrCBgANxoNv1ZCFqE8RRqLNNmsan
QQg4NEYaN/Mokj7sKPhAS9qpjnKSj2kz8PJm1J4j8LSkA1vUdlNXkp6Pj0WARnJ3BHhANyoEaSKa
pU6Eah61idlwV8DiTFG+BZxwdw+uoCV/zuR8EM3SaqLM+xFRGtLBOKzbFTuE0IQiwIR/XQYX6VyN
F6upvvi3AdPTY6GFTFHltshZWSkWpyOQGHhAS5nzIWXuSSfbdnjJSkZsiA71ooqyjevA+KwqELXB
AjqA1Djv2il60vfygJvh7LK/UItiaoh5PkMErhTnU2CPynKm0vqUocLKTigs4rmXwZydYEtXfDyI
cPGvRWr2KKGlR2040hL1tqs9lktFpDWt9J7kr9po8x4MHQZCezOE7rR80Vyo3B8bRNhaUKHI2LPN
Fo476F4NvUhJ+lbCiYQbc8EnqWcmnVWdPajeHrrNvlwigulSIREDCgL64oiUsV63PvvMVuJkUFo5
g+NfpbnbWDVILslUUh2tXo8FCki/h7rPQfx0Zt0hqIK1Sx2QUm3QLUD6+VS8CzHI8NzKVa3YPTHD
B17zQ/jDoPxNPCbC2IMjVksqhTAbtPrSVIRcI4VJnihoJcRI2Q1JW5SKvM2xGA7vUBoVBtQMdHQr
7n6evcInbd0lHt0lPcl0CX5ePWzGLJyyz3skni9UsQYZ/1WOqpsmgQBiQ9Vqk31OENyywqZZTh+A
0HWTtZJmbwPSScJbIVdqH9O91IwzSs0TNgptiN8P5Dzq1TWqLDuMv5oyA3Ug+6I2/ETb/6PMRN+F
YV+RUUK7rc8r6XVn8mBtosfAihufT7r9zz17fyuq1F/eV73+2TfdZ8iLqTGVT8olIjPM+fpvtQLx
WxVtlh1BLFTqw7rgZ597MRW3rLg9YDiy8jE3/CnWnXT3UR8mRhoEcIYAOcuijshYOlQHrqeVM+pf
I8kKolwcQhzu0aQRoZOVoFyqNFPEqiUTKAiYpn3yHomX0lXXifiZWmbou0pfzOrKvN9X4mmGJ8Vx
DRTkrkSn8s2MmOQKceuGSGoUWcqtSVQ7YaDT+1d6H6uVThcxARCaOQ5XHJ62BsPnAT5gFhl+QuJn
r8+ji50epV2FBO5871WkLns1pxBbSjw6GHOE8UN2TYlEp3L4zI2kHlZMqWN7XToI6pXfj74IRDOJ
gz41UyCUhio9LwI6KrWQTU4ydxuUPxFI3oevZ+wyjZ9OwwoReJpaf9n/H8LOa0lxrdvSr9Jx7olG
Qrajuy/kDRIIoSThhoDEe++evr9Jno6zT+6Kyr/+yp2FkZakteaaZowxSVu0utw7xtdlEivOmDfl
b8bf1s7rBgyM37pBK6BsLX+CLsdeOtT25/zeJW/Idx24lEtg62LUqPd35diyMuUZKpzt6H6K4Dzv
8E2q+Tx3VsNYmkGc5Sa+YQFjOfiYwZxKvn4GrdBlRAEjkcHInW51GSgzZdzlle5O3opblCv5D0Mg
ZedQfp/ybOK40wVSIAYuwEoz4jhm4Bg7wx0EVDnH4yCIuZtcFwg72+liUdknGFaMVXXQAhQLCdwh
6mDLphh5KcqLweFvgUq29xDTKctCuNQNb9xt3/xa4W2jbhukLPZhKjhBwRTAThEYvFiItQQcIHsf
OJ1S2hDcBBsFWZKUb1CpH+h1JrMCWs+MGsiHc3cEatFdyyNMv3U/Y5bNBnsNiECgk8J4hIXc4gaH
mFC53WMuKZCE5hh8Bs4bSobMNQ4EUFiMrOjhC1qmMT6VqAiz4NfR0Wld+bJJU1TBc9BzUogP9Nja
Qri2AQfC4H5HBvXRNxbn6FjJWNCcwigW9AiPRGEmy4KAyOuICtR/khkYodxOCMbM9rEsesH0i4UT
UzW9pGw1L8wprb7esu49F8wpGKNgCeJYlkE+OuAPAcixMrqsfomkG46mQPfmuHN2cgxGJ5qLCR2S
FDq9LrcBXMSJQNCH6WhI1nvIkhLWl+TfvLj2nv2Y14OP1+HzkKSW/DmPxjwGkB1TrDLbeCtWPdfH
5/GbORVzXXoZj5Lcj51WC+XdVqs7bXdC/3lwpqwDJhwT/D3HO12xLUxL7kksK4cfyve/urH0fREL
02UGd1vyaot/MLU6HATPopbfomkszojv+8kbMYA3nrOP5X6SSCNKN0/wpgS8BByDTRjvkRywO1Kw
dUIh2jk5n0p88RcZuD/ib165IJ1cgSH4eeKL2zWj77hLBax0c77ocC3MkukUGg15M9/hmwlONt58
UgIW8NmARrkCFgl49zEGd3yPR/lIgN6ClRCfXFqPN4Dyc6eO3YoEkbfIezrFBhEThb4GHwsvG4js
JTpQJWbDMzGojVTM6SU9RJSTPi74scRzCGfiX57C9jo0kPwHdN5GhxT3RwDu7Tf9xaWahavUPcV7
5/nxCYvHGzD5wC7x6AD31/xTRNs9/wsGUiGCxBoHznP6jYO8+xLbssSUsxhpmwkLL+x8L/lnhsi2
v+o/mgjntQUtLdBZWbMWs5ieuVjXA6sLsYdgTg9X7QSE+kHmRUXWQGDhqr9OKZ23gbjESnNwRlLf
Rr6A07EmTBLGBtsFmyNBlN9m5nfv2ZMeerL9YRBTdSR6CVTDAdUOBJNb90VRA+TFi6ZD7MSZlSyj
pw+xQByLmrPqr/lSDXjcoYvYQ/PQFUg33Yg+RHdo31l3nj6i4U267ALTFkfDmB1zAYDvHbQzmjSK
Ad77/joGhzeObGi7tv0OKC/AcwerT5UX56hjCNpx65s9jA2SbhhpmwPeAU7vJqIGYQZHUEqiiDF6
eRqFyGV0zMmLGdwa29mS75Iyu+oPFlzVwwMVzs+nryEnMcTzEQyzgtXDSjEEScKM63StchTvMKl/
ZINs0PBa1seRBwdiKbCSBaZ7jD/S3LTFP+GiT7GVzFGmECkOJD5eKKW+PEQumjVpunToivBHRrcx
7HaymZzop4xlY1PBJ2tcZHsi9RE9aOv98sZHOTV9vVsq7XiRzUiYDk32IYgh0txhWKhuNsCLjrGc
DaDYdT+TXUdAbJL+6IjFk/2KEZhyRpuuOtSZ9GC86yqoXUoUf4tlJj1gdezQ/CC5RRkIh1RcnDl/
qH6Rb5R8nmT3snUHCDf5LdEJYcK5uMFZ655hi7K7v2qzDtzPDGsCAIwGRivvmZ0dIIQftFutyM7S
ZqyQ3CXlLqA9W4de3yleM+ooiK3UWqLLIikIMJMSxmEcKoEqX9zc13B3whewaoD1GwcrhN+8wo7M
2zd6AG3bI9VR8f02EaHoHcrAkeBfiAnb9tNbpNdYd/dtoeEa9Hu/NzUsRW2G8ieLkU5K0ePj3E3K
eZD0icvDsGm1DCB1Qu+MB423N0QrVVosEfEv/CL6qFNGFFS8iYgDFHlPpHL3zubmDAs6AfqkJE0u
RhO3pg4qhM9CbwhMBHy2pHUFkLRHWpeJhlg6Hsa02W+GHZ4cHsbg1uS2QjXrxFgJPLW3g4Otf348
OI905/w4BVJ8pTnVJmQ81CtLkE2sStkhKQhI36W6fyYRKdnhQav1YOXbzD6BZX0UAviJik+0e/jW
Z0EIUneubZiOWnCOr/F2or6tKbmK/BqbidjXEUB2j9TByc2rhX9skSckqg6Fd0k1jr9wQbg95AuX
kK5pUyvcTHIHgniQT8LgevnA0OoOFEdQrwnZn49PkQUaFos2SK43+Kq4w+be0fuHfJXkyAXNRT8p
oAqfhPcRrSJonygHobF0OOyJyb8UbE8CUt50Dh0SPrkJyRXGhZvgs8/AW2VPF/eS+5pdmgCLRBlo
npNAB3q1yGjM7hGillwFeaCK7esMu6UW1hJRm8hlN7+EJza3kUynBtLa+z7JG+/UsYJr12CtJkZw
bcOuaD7j/EF8KzB9otw381QNcoB0aNqQeBfJ5GVuOjXycFDma63t6BMNULcoyxFYEeJaPakV/SOd
nsPXiTyDsDfge1EDrhrkkM5xf95+e4hUgiXHx+MA0weWgIkja13A3GvwDsIG0djqQhjI5PmsJnMS
ygqJhz4nktCkXIURkWnC1dYDsk8z4aSTiQKg9KbZNP3SnVlg5gtywQaS5Ar7vudOcHxkwlyClTsR
uQDBpFGrd3O2tR6jI+vTht60yAVwgZejOW4xIZcKatBySWIuCrXHrTwk7NjScs5yEGRQmRvMjiAZ
+W1JJpyYHSKZVs5EReCtRO6dqmIVciQRFv20WzIrYDc6n08o4k9Su5K/Tcl2gmvY+5+nZoaPHWTF
pB6lj6DRvVO2RjYCZCMzPRr6HwRnGx6MCGnRo5dvSV9eJhwYuBl2hWefk/UiBYZgdkniSDgVGlSO
WnjA9Qh1v9nsc/uXbZMXfDeqpUdadkvRQEZkkirA4kmh3I7uyQruiAAq3uAeEunkn1WQkwUPnnVA
rjbvY9riJrhf/DDhnhBthESRKm0RsWnMOiMQDtytEkaaQEN1nuIsokhExx/7s8XWzraDHBM/xaK/
UE3adxR2nFN8zI/OvrPPbxDFGggx2WxaIAzEMRAjQRUUAo4EnYc24IMOrYuhIQmf7BrWetfwOdBT
O6WJDQDuPZ447axuuAW3ksDpnWnguxB//E37nLOb9V/eEu9CpFzZDPFbbuzdt+5gLCGuToSoEGnp
0ZjDEedcByJsJKFzHahceER2IjgccMv3ENHHVzbhAYg+kjRs9q1t0j1XUBOLXUmB071Wd3RYwzOt
UcdIDj0AbF2pBxzJVRPNZluyVQ/L0XtkgKKH6BRJuLJNGj2zJ6QIDpLoPbyqEqkmp9ETsaRzdc7M
sbAehS4hikZnkmNLiEQSKFB8EH0lRiex4qpOXgKVIE4loPOze2qJStCpPGcSYujpPmE7lwBHztu9
YsxwKEwI3LfS7klnNKKcwb44Fs9MIpYNBaGtv0ft6US+gCHU4DDyLxDR021yDsd7LgwplOmdKGWf
ibd4zBrktpZoKxGwmfS6TN+yUdybBy1eETqSI947onj7JoGAl9TTcyEk71t5Dw+tY7HzTCSUUL5K
rtnmAl/kWV150M+K6yn16EJz9UZ6HVwzbikRpxxK3IlrqE41JsmYZ8NkkDslMeUZJSs5l82VHdn9
j4VcL64YeSicNQ7Alw9MrG2B0hRPiJAEpaT0yHcbPaGGo06Fnx0BDyf24+SG7pHmrp7ZhcGSiiMr
8iiZN4WJ8ysEyFf3EY9xjdp3Ul50K+gD8WzTGvqe3+KX5g6TCxJpuCaXGGfNu+atRnPXxVOBpaC6
LIIB4bO4ai2ZnThCFxZBaxwoyXibmD01+WSf8KxDiPD+IXQ6pBX3TeIpySoIbF+SQ06gnIgdjkfB
//MsxuhIkXeky0UyH8AScIyV/H+Zmblw3C+RiD3VfLVGpmwOl3tsSsrGEi+8TToaWYfPp7dun4lw
Nh1M78eaGBLacbOOhDXyNPg0JzyiugctOrfZ6+Dxs28b7NwisHCOMfJz9xqfu8PPe3nCVmjBgXbO
uHJ90XqAS0YPZslc+7DNqGfUvVUkdQkL7uIVRQIxNrKTHjryKR3jI2INK5q1jr652IzijS6ZHUbg
SIiW2nqmkLu+B+1t8x6sPiTI6TNK2dauTT0RcJ8OqVsYkTUkds6x1FEkbtwHO8LASybliDbOBcNg
7PxWCf6dNL20+YqoBUjgiPfAD9WpwK8T77E5g1BOJNmWHMtjq0yid5gofiGJVDKv8h1qkg77yYYt
jUNSMgZgB/vPpfUBlp6qBm7KewsqOBUN1un/hlcJ945YtXTxCxaMiXoU4efCAZeN/4LmCEMXlQpR
FpF+ewSfsMd2xR6qolho4dQB4I7wUjJVWO6UHJIjacOCVs94GkeOKz6MoFE29CcWDryRCgtvG7iH
REMaxOjJuTa8dZND8IHzwrHGt2yTqNGe2uwt25e7ZN8yxlbvkm0hAEr+WI0e2bd3JPxlayzjPLlH
NjHcGNlrQbYWMjRhtyGiwb26VcMxZxFBpPct4DYLZvWSSbZ6rTi3wV5kkhIaeUfUrkIu4Z3fX3Fr
QLMWgmwFshnJaW/YOb7LQ6uMVEv3gcVXbqHckUemRTe+TvGrQA0LB5N9n3cO+IqihHJI5DT4oS2F
wEMcLw4OsVF2QHFHjejWWb0fziERuuTJtVKLZyHVNtFfQnw1qS5vh5TTcO8OhTwaqolCmTwGoGEY
mUXGRv5NTe5bYP7cbrAOiA28zZzzoOdDb+sRHEzXCuTVFQHFocNc7UosQZ4DZ0B3JdZgguZU0b0j
n2NWnvgjxx41fL7GERJ8UCZgztWAgaLQzswVyuWQL6rkKBpuJQoFkriQbwo1pRZy4PdZ3r34fLff
cN3cg7orcHwmLf6SKMSIZoE4gDnFzdFIZK0OHGO0iJLRi1TLgYxLYn02/V7/6vW2cJhJLYrUR9Px
201ifggsPfoewbSnqxJJniZ/nSYZmh0wgDxPWG9MJR6BzAqJAVlyXJbvYjxcvw9dxCfnzirvXT1S
GZLYIO8jZQA5M+mpkwNtdSS3JBm5LkmiiunDYU9cLKAkpgMrmv/hhL6fKS8n3AkJC8SnhxRXVUxy
dGZ4hxCUA7hVyYdk3rDm5WX5hVcT7nBF4s2IqqTkt8qNsASVLIaTmA8viUBfyXJf+e9pxTKWlX1w
8VzfBqJkFpV1ESzyWNnM4xkXTzm6LHkV6kWJZDAHLfl8WVIphDuc8aI4YiUB6sKXz804HqQMWVJi
GcTCwHSJxGhwutL11FTmdOTydcbHmeVDHI4TO8YY6kfdYU4vHF6oXH5zK7lCbjw3CnO29ypMHe9A
v5S7xye5fyTl3s9K3thS2HQxU2IrxLJx9WKz4Pq8zaXHITgUz0LsAPbVTVibhGYMlUiNy+X6Zm7E
CL2Zl+7clDoev0UCxy0oxUbQePglKlwP75nfeZtKVsFf/ukVwAgL2EmEacI+4cf7v1a+CeGJ2p4U
RIa+HCMtaEQwkbhrIofzFlM4vR2k3QXPPJMWLLVuo19EnucSpe7Hkzehhd40nDDiNTkzJ515xUxO
XuBKc2qOzCkm76JjJJxjec8rGA7XVJS8xDUw7DlvyCdl1PzOKFIODKkp4mQFf/k/V+2VKa/MeXvG
RXMoDsKLDNiUYckfGDF8Gtg7X+dI0cwreSViPJG8JDerBp2mhsyfuP3vjjIel75x3yefoV5IR9Mh
2QTQ8zN68kg7WzIkS6reMrYZX9+F/JBWuOkMBhWEAdg/OzjM5Wwm3eFmCx7gjpnGXx7ZDJAO5dZo
RujC+xj6Ga/tQr44K5mhBUyjsuCdmkdVMoronBsJj+j7FS6CQ7x/n5Ei4CR0Ag0Z43znEL1R05Rw
SNpvkrWVL8qkYV1wKKF1yQqZURxjRBCVGMqbP74kZBHhx4jjyp83D2wdzGalvPIeR8kTQs2JAyDg
xX8WspFLP+PFYKiHC3XuRoOVVnL+krnIIPj0nTM/5QgzbiLj5MRc5PuWlLMaeVj5VW5fwmYvt7Tk
ir7vC5Eo4+GbDGVWH8vdQx1Qmp4iX6MxwNUaKgwbe7Z8i/s9YMugPPWmgbdO1YESZ8sYehp7Hol8
yJL+5sF9gsAxFS7HLttli8H97B6mc25QxEMQuS8W0YyL9riCgvnGyLlts0IUyniJdIy8TmxecKfl
PvP0qDYy7vfT4XHzCseQzAj3XK5cHo5cFUeTS1v4XFBZuDwYfv0OXUtekadB1Ms3+ZnwkMQRKAUD
gYEwsJViL8BzSwZErK/GzcfAYN7ENnFz+GaJVWBcpO5YGveIOVww7WUlDXMWDU+Aycf08SJJuHxb
BVrbyDJg1U8AY7gzfoKkysQ2yA2QFcJnWU1Q9EOOlLImTf47kSW7yDw+f+Ub/Oam8iXWthyYZRxN
ZHlzYKszKVg/0teEdyabkBZ7QJ6iCb/K52VZc6u9/1zxfENsxVk+zjkm6USEC+AfTji5x3i9CW+x
fmcFyYHJOap1ERVNSUNwzjTiiByIdZ5OMHQFhwD9nk5g9+lAUFKgJ//xP/7n//3fX4//NZ/u29/Y
1v+xu27b++Xucv4//0FX3D9AfBtK3bTNRl21rZ+sHRrOPs77tdFAWfEtk+6KEJOocdP1BnUTUc4W
lKZwRZ6otl4RTxchBguuBwwNhr2opJXCAe3HFRyrqwvlg24boomiE0BJXCZ6M8Aqs62/+JQ6wz1/
xarPKyT9JYO9zaWwoKHm/f/bCN447+Z9HMkCNyhdSvRKIEzUrKdXQnRpTKdH6LFQgBbVYYmd1/6l
pMKMOpDEm/JTVI0PtMMlNQefmNgUXWRRNpZoUljeooQoNUt0ZJI9XCvkQ5BAErnCJe0rkNci2pdv
SrFb4GfIiw1gHwt+ZSd0bTRdpMHLN6BlQQaQA4wlKhNdZqW3ROGFD8o/kHoBU7UotxCURB4R2N48
A5JYkf2lplhDmEjkcExqqSplTBZ9THuXt9aaqI4RqNOwhd94R4RrTBH5THfohx29IW2JXtBb6jH0
ohI9s1hSPRIqNULBUQhe8OI3igZOGeqlSB41BiJ9dAOeJu2MADU35XdaTxWoe3nQEZuwl0BLemoL
tcVAPvIK5WAil3b/kkMKqqwRon0aXmCvPIOLrxdk5AYH36Y5CA3FboyMHzJA2jNwclHXQakqETE3
ETGRPyJB9/zkneaxKdq5qP58SJgpGlnAR/G637nf4JLtYRigxSpCizSqAnWInGKox3TuBXMpIqiY
ikA2LWSAA/kjcqsiaSjUVLGN0nmQ39w3XRWxYOmRwibIpxcDpDren7Jrb4PHl2OxsNexHGQ1oE0D
KqJ2jFQIJ5PZriOWK0DjhqMV36tD1AofaMmfaQoB6pgWzaKdKr0NDVYKrd7gM8nQ2F3RPbmndwyv
DJpBtaWzmAxGMH53jBxKIzEqZpkZryrcFZwbO95kYoNWmd2XozCO/J4ie1LRB4+f7549PnnnDlRf
oLHAUOUz/hDYo0Af5ZUh78IB5wq4qi6NZuiss6RlhOTC5y0U07iqPVf0dwOjWP/m/diKaes0Cm1Y
QNeNHxSb/fL2uD7tBtholoJ+S9VdVFuk5qK9Gkb7rVc7edtdudkRS2lzR6tHj0tkNFLjdXNeT5WU
SLKjxoUSCpJxGCZYfEgDgDkykuMq1BDzr/m7untGO/hcPinQa2FtGJ1Y4iZxdnOrrhwFCax5eDTj
Ew/FaL6e8X3hD6+uTkaJAPaRqgi5XMGbR8tn9zG8Ohe7eNWbw3q8oJ0k5Gddmxp0ItpEdSvVa9VB
bdeX2XrxWUM4E43XKakk5R7YNBeol9o6Uk/B7RTVjrFWD4f18KZ5G0DASMuBq75nu0cwnwc6XQVO
ntKHw3YkV9IIVg+/8XCHaL5wrQfcgetz+lx6lu0MG84CvWmo1av0uvoy1rDCV+HykJ0pNK0C/R5f
7WCPWs21v73NngTT2/uCZsnt+9O7cJpXcKUCqYaNYbHbEtCpn7V6x7wlt/b+3H48P15MCCt4qePH
a3o228t7dh1+zNf5xerzf9Xwb6dA36WHebZfVrYWbMx0f87qz3S5bWqbamGn2pDr8U9KtrzEtaRh
puottOfdyylfWp1XQ17ZinzRcb1zzudsUQ+1XXajmxrVxn2o4uas3Msj1JW0XktrWv7cFstVf7FI
tsNfCC2WECT+wfDQjQaNdBStbgkVl4ZzPwgth9XyujoZtU219z8+aYoCWo9N61Cjxcvu80Im7tOm
xEYJ34Ge1l2vya6apjOcgEKinfJA5DicZfgg3eSceksKa7BBQcK67eWS7ny7j94DldOl7cCn2/ni
Ml6A3sa4h5JqqlZkmcQVxCONrD3eSb1H5idK8Drfogh/X3rqj639+2I1egc1dLtRt3+KrzS225N6
Pq62ldBBFOY1dZXG56VJKfyak18UHAAyvwCB9vGV8lpXoe5W/sJa0X6wy36OQvvBaFsut9vN/c4o
Ptnfr+6aWsGhazs0f2g+yEzoVEf27K75IKCMSb6yM4Quu4w3H2e6LtBmuR5ALbPdzZL8w/yAooTq
JBJyPTu/3C4ZyL/mhmZpmq5rddN4Exi//osGdzivGvZNszfV8gNAw3jTJ88/MIHr08iiU0dlDTBx
+ESU3nTULcZIFJ+OEOH/Pgzlj1PUsOuG0rAapmX+sJc7+3zTjw+GcQ+V3rBlNIdtBYD7YJfaJ+c6
Mdta5z7W68HfT2v9YbKYKhoJOq2cNUtt/CBZrQ6rQ62+Xm8r+CvSkOVOmwzp8vTAPZM2G1YyTICG
As/YdefRpq2BbNi0V+BiafNERjy2gznI+s8rBQeT7HQnDMG2KP6zeyFhRW1XNA9FtX8kHb0EuC45
H8nekGvuSGqJPJQR3GNSYKR+V6ScReiVTye7jhHQtomUDlJ4/PmNtavV/3DPcX8NE5a+pep1Rebw
Px59XV3frLPKHBWyjpbcoDlf8TCbYF5MR29daB2yzbf5benwymVJTxKK8MfR8eOA69DZUp4fkp8n
5TQ6IboAdgWK1J4ymYA+buAdTs1v4TreBZ8Bd2e0a2/6DXzkfa40NcOBZfaI5xRuedIg5sRr2jaH
kdUE83OzHTUxCoiZKDMuPtfpXSRy0i4IDlp9UPBgjA1ajDynVIBEw5E2IYNtQWMMAKeAv5Fjrigb
zP01QI8t/62hmbgcrKeLspZD7lEJeECxUOygnZt1cG6mo02Em64P1oJOjR697jhuvxD6lgLwOtT6
CFqsQ2Xv1WmV27FiZCsAc6Xr7JYqx/BEpaiDbXz1LhfHQneJ8y5aVCBQ5kFHd7quthnvDCHT96n8
1mbzlXNua00ruFENOJBM/qQagUBOcw+DSKoDmM57lxCSFOCzZHOz0mHvSHq6qIdFeULuEGXIAanl
zAyZj0TXjzs/NqnFKXKLbPW1fQufsFErbXwaoEyhjg/T1WAzuExxKT2WuKCqn86IlClh/CbbuRq5
OfGeLBf96eROJoyiDO73CzDEaVpPH1Pkaas7SgMx0S8QhPKAx3io5q05ra0r0tDZIVvA07PQxaUd
Js1rlGAPVSXZZxey2DIxaGlrhnWvFB37OV7hglS8ip8LZSbor0aUh4kxYGcFsERS0dJF3TGEXMNB
qzMYhisaBSiIg9YSCWPyz+i78LApzDdzfGvYRhR9BVjYgB2fP9w+6424/BEikptSKbjC+wnId3IJ
WjqnDlEtBjsS2uj5RRr9lTkT2Wy4GtltIPcXygsxMomPKX4o4nvHHvZvkc0vzr5n+Odo2av/Ygz1
H4RH2Tz+28L8sV+vb43n43pY0FgQIBJijvEr3kYHXBz/mZuRNQI2ZZFFn9apu26dZ/7MQXAle4BE
JIuB9CCXgCTqs2knIHHCOzhH7kGujG5nTOkjW3415uRW14EylZrN4JluKklW7kI6Q/ziCRu/XcsP
C7vR7cXcui631VWMSz2RNkjnzm6yBq9mB8MPCoyhlI2VHoFqtCsPzLlw2H6lqxIJsmyb1TrrCk6X
B83IMYtlt4Yq7S1XI2a2CLcjfIsQiDwuijIB/daTW7YbMBfxPSqRD9xaMOyG/jE6eH/fPPR/209L
VW21oTZ0BQ//p6fxWMzXV/txhB4Pm1INl1DHaSBH5AO8RnqBAUSClPkEC9AImDKA2BCyR080MBaE
oMDWO2H7m5/zkMYEaA8nRon26R5l220MB6eSmfc6OOeIFEGld38Zv0gh/Petnx2PHot1s66q4iz9
d/s/f1mXee3RWOEpXTyjONCR6xCfmtJo6gikhn0Q4Vz4k+mBVIB06JMu2fPwhviamEQ01BOB7ypS
o1mDHdr5C+pGKgbsgsK8cFPe+UrJNv195MYfR25ommkhvqcapkRf/9i5tpuNai9ryqqS7oVv7Si3
pnARAhmT9um2oKOP7BECx9DeIIwxIJAbRkK4UW2u4Yv/wihCO8SuBPUjeiJXcDNSMKImQoA4K9ce
WX4R6DTJ8Pz9EhDD+cPd1wxNQYhHUfA+fghVrE63ur7e1JbVGYzMPH/O6gmyutnxY/eNdBN4Gd29
g3qya9KX7fNO3nU2H10+n8UZ06y65xxfKd2UyBO7NmQ1pbevHuQWW+sKmTy2umIHdHHxtY1MKDQi
5Icsa3hJbHRs92A0xat5BLYDBl7UnfXQKO9s8nSMHJarfHfGd6dA3QQhBRpYaxqBhSPA/5Hta12D
xgD+iLMAkSHNGATshNf2udTQQRAf5to95XoFKfwZb5Ja+87uiErKvFfv2E2zbfaJ/Zu1t8b1bPXr
rf3TnbU0swFVXNzaH7PjtLrVjF2jvqxQd3FWrVpvHbYP7HMUB4eu+pux/sHTx1hbdBRt2FDTcST/
NRfVpbU63+7nJXNRxH/gW3FvIXMCsucnc3DwiXib9NEDUgQoIu6G7S8pGQJTBivNhPyelBZFPxx9
9qEKCcuQFkhSYpeawGQDEEuJf5mA9d8G/kOjybxfjnt9zcAJBRFzEz1KDUr5nZLJSuRxRDOHf+AV
77mKschsdkFoAMz4Qv0nnCIyFAN/DbLPj6NfCyQXKrgpIXLjuzG9+IoQ50gHSu8tkT1u95pNEfQV
Yp/i9vEA2boFPg5f8WsK9e8mEovLG9lpiRhFE5aCB3VhVH127G0UQCTj/Zv+q/HvMMBqEHXU35pV
ivpzLS70xmW9e+yWFZJ4gLyE5A+2mauWRWgzi4CTC0AH6C8015vTBkNWuFSjSqwfF9ITxeKbC3zQ
BXVYfEhNQAB8WBCpJkhdMk/IdP/9EWp/GLZW1yyFqEmXNPaPib7n4W0O5nBRgXgdKAsHV7puBLd4
s3MflD8AAon4JmjFsGeVO6dvL1wWNjzQ/NqmAHEQucaFozWrIXJn7kgKJ6hmJZRqcAeOjh5//H3A
qjguP3YcwhDNllstufcfNu+u6A9lWTcWODYZWFwTVx25zVfukCfxKexXVG1mH7/5U++N+G+n/RHo
rM+mdnzonPaapALTfXjGxhmSkXBAz8FyqvlhR/O+2Ay+rgcndJr9HHwpJZzVQKCKm+kb1PjLvfjD
8iPg1tl3ba1u/2v3Panb40W5vBbYjRcQ7dZuAvivpY8hKcFQEoGZKxCEN3MYev8+eFfgftMn+kNq
yGIUNrPHVjSrofyIu2/HuqnUToxCG9xdoqJk0c6AZN1YwJv2WwJjc3VZ04uhkwn/t56DjSYdgJ/t
T1bND/aopv1JUAYiJG0JKKtTO6ETip9jg2OsOe1d9PVYYO4eT7etbNNnrWiffK31ejr4Pvu70yQP
k4NVAilNMf5QlLPF4JLNhlAXyd6u6zj0z2W3MUESY9j8+zNQ6vLk/zUz/uvy1R8u0OO1mD+Ou+cC
F+j6yg5qc7lOnu55A/yTwbH0ET+hXINFGCACs3c+P+9wJQZ13IvzGoIXlLgxGrdWf4u22c3ZE9MF
cyTF/NM2/LJHa3e6wHOCKgAXk93S69Tj9rvlOJlYOOtUYRrJvpuwNYF+kK4HIDEEllFLfPK+FBoK
kWDbx8s2MeMzBgtTSPUQncmJ4YPA/VSzdLMPJobt//3WqH+8M7ahslCZIWRluHP/cLHMm3HbbXbX
RWVH0iH+8/gxaI3jUMl7dkZQNRoBavjFPCj/jhUsTWEt6A2DHdX4ORnVp8HDqG8XFV1jkzsbKG0C
kMRYgabee/aK4OQ306D+wZP85yl/ToDd7aXbr8V+URkZEOPZvHNdus+ayCUG03q8Xjo7gilKvm3F
fyGuB16lqP1ixpXGn+y4ohgkYQzVrDf0H/bpMTSvN3XPvUZqAQ/MebDgyIAs2UkbwaObkWYRbOXx
jOXaOwu6noQPb9e+wSZG7uNjWW+ZiJjECNJA7dAS8hJX53biFd25ksP2Pm44x8Hta9fUCj6Ex6yX
KEh5UEvc7vlJYsW6tuao3uWvlWjF0XT8YnvKIhClwGVoUqwbQlEl3xs7ayTAYKIEixHJFVHd3jfY
yL92Tm60elt7zZa++QATpQf9Y7xtkyDKq+hoiRD3ta0v3dELm3ZvXclLgBIkGN9QaKcZTsHqPyKO
6Zyu5AbA5dwnIGwoFsWT18opXuXf5zeb+h+WvqISPShGvW6Z7/f/McHvysW86c+N3PQThQpkhZ6u
6UCwUTwYzsNkIN3dTzH5CwepNtw05+Y4fXQRJK+HPAPZBs9pwlF31hDNIPTDARSa1o2sV4s9xIL7
BbcohjFbg4cYT9EsQMXEWTeJPkj4Yim/XjDzRgDToHIEaq8spAKWQl8H8ehWcPxKkPmGP+FTtDvA
qugQ+dyi1hQh/N+CKuU9zX4aQ6VRx4/VkVqyjB/uxPyuPJfX+XpRpfdEQZOQHjQZQS191GmP/UTI
cwCdFYEcqHJGrMWddYZIjdeE5ANjnOwENj+UwItPrcrHWx0AcRa4qEtS7tSMScuhdnDPAGHT0Fca
gqxo+ADoA6/Kal6cNlPvQU8fMvSEKGHcdoatfu732Cf6AOCUd96UokJaH9fYEpGvKKsS8ITQdOCQ
4j2Pygn5pATk1uga+6IC/xYGITbNqUSee6SXhSxgUMAfUjQ8v1VcVgCr0mty60tz9N/uasP4k8/z
z7v6w80+3ZV5TVsyz9JAcwMQEROUooT1Ja2x6fzRFR+TBGYi2jsdUN5VZ+l2aOitI5Ik/jdd6dmI
hB6CQCWgEZQgX0EqpVjTkVk17Q4I4oS1D7cBsQAg8Ny+GF4rKHwO2TEphKAH5QABWDrI277ruX6x
dYCUMZGo/wIf4RM4ZUd4bVB/+0Z8SA/j6fGLvdp0wQNHeXNbgyaGljkkUqHB5FTsRHiTx99khxMs
uPTxDvDfqYM7HU0kenj6uATT8AnYkeyU1d4pPF6RGGVNVDce/g1+aHAaW7EtDUJ8jXJHpsVGe56Z
/jC4MeE+dJ+6UypgAMrptMRtnQOmXQOC9wOUgsAN5s6X74ItBDVMJqscogbPPgr+RpLpiouEZqt/
SDAvO3dflmtyl0WKm8Oi7Q68tTMpBbSLqz7jJhO7+HK70eTyKJaRuPZNBMFS19dJQ3r9XLIEuSgK
ldSuZR2i0Y0JQWhLwGgBDTQAtqDWmh+hzTxDpL49E1ktNKuB50QfxFXAZoDqXNEePUaGr0xo8hSS
YZxNaNQhvXdJ+KxF+ZoBZG65pW4G+MfkE/ihdPU8g9oB1TjbhIqgdu5jIFFYDueXfUnV/+Si6opl
NTTd0G3tp7uu2Iu9fl0e59WrXKClTpIo3DoKZi54tWrkpBg/At4ia1oTfvTcOfTYKfrDWPpNLTOa
yqGq9QJbcoTsCZFEIz0OU+EMyZQuRZCC57TTfpA3N+IOiA5gt9UOTPOOmSINYwgURU5Cck7Nakt0
PN0Cm+Y2kGw+kXeeGbnaabRX7sysOXaf12laUvMgS/s5dALGg/mpav6KLpjZsGl4Wh+6wH5KKksK
mw0Q3P6mnEM0D1DAQv5rnpgdaTbJDPWlodiaBpM2lTliA3gfqK0u8meXonzGNHmz1LE8JIgoekIK
aJ9IFq+AXC/pCrT0ij3GJZf49kWW7JGsm2b1Rp+kKC5duLovu3PqGW3UrEiwN+DxW5i/tf/MUAjA
V0RLo9Nui9WDvChaI5rbjUES371+rxnmgn59plVEj1fHjiV7+wbNrVtX5KrugK2WQCjs9rFn0Wb1
nDTKetFo3b5sKkmxRvqYTHFM39/U7J6l2csx/W4dve79lmegkPSHjfafs+iHd2Naj+Xp8TrPK+E4
v8ktexeFGCmesbaGxVjI1Br1G0Qjie9pg6mFiy45MbaeAFd80dW/NioZVZUS1QPm7xBmMP0QIOis
6XFRKQjp8PTI3yFLSL8Ho7+F3/Rwr9MzHOqx9XEe0KcNGg2wqU0LOFUF9ohdWaHDhaSWJYtFSZgu
moCAlpgyo41qkKCNeFCpoJHU9il68fpEg6xOvzXbu6Q6LQuiHc1Hr4FFuB2taSR7ko4KdGgznY6+
FYkIkZToHHoLL8SE0iIV5PwuKw+D29G50I7B3fiHapUJtc7IbIQUG+ESDHz3GL36j5VXIwCiMSbw
gZq7G9Dd4FRZCmDkevfZbEgXLMOmNkRLyI+XXzH38lveRNSCqQ355eno6PpRCHkk02CBdtHV2TX1
L1NU/blcoFbkYGpgrPMtpXC7uEJtJZjLRxd/dXZsQFKhGqzb9xasiHTdWpbXs1snD5ife2b3RlPA
9qO9Hlv/j7Tz2nFcS7LoFwmgN6+il/cmXwgpDa1E0YmSvn4W62Wq8hYqMRh0o2/fMkmJPDwnYsc2
3gGeBKcH61zC3k1460bKsnAMmNAmyyu3Rsb81G+TOiJonc2yBVm9ef8u5n5N079XLr8vsf4M/q2W
K5KoEe5dEW2nVM60qWzGHeu+YBvFuhF/Kc6joHd/+Fy9VzyiiYKfVGuTHv2LUbVre2elH8YD0k+7
Z1+A/vahLrn6KlSDD3WYb8BhNhucpPgEFEtBb3sD13MGCXr85f/7ZmDu/7cXTlJ1QVNFuijl24WN
rh2ISnKJttRXBbeD8vXNmPYYX1dxsOED6G7MfYe/OIpGkD2ON2Z1vGD6UJzzpIKPHs+TKA64lRBC
/Z761Wuyx9Boezg8Bx6sgHMpl/g7vXUSxbKEgcNj+Dwm0/Mbp7ZV+fdh8Ib3Y68O5E3or8CRynDD
7XXah6mA9u1pfTB5dHrLxB7j6IbosAXrgw0+tZDlmSiqr9slcTmSV01Yz7wzkS3KbF48M3Xec81q
f9exsjQ6DbZNXPPQ/5XbiJ0BxyusS+ohTkbCiMjQlUY1WnJtdfi2wSrJRonnnuEoElRHxuK8jz5l
JxopowYrhAuwurgHSceGYN43Vfmk5dhSkCr2wUN4ixmY0/Q+EmdKG+L41FlfumIORc12t3sbFWwg
YuZW+vblkUYOTB6uy4nyfjymyD+qYbbI0ZegrsHJo5zUpDZeEVuDjI5kzkDSAXed3fFW+QXdZz8D
pY7tAcUOHvcaIZQ3u+6q4RdRXcGYIRFv+vsFO0RPOrxGveM7tonWMR+ms54H2YPLyuRXlTzwmJdO
5CVlJjuxDaLrrxyDP9dHbCLOfhd7twyicFwIQDoG7b1a+siJAx4T2VsFOXWvpCHSebyWnRvD1WU1
XNakuIcO1crXBwygPq8+J0Fs+UVBRkQYxOevDnPH0Pm6eWA7/P/ND+v+r+cMbr30Lqqm/aeLFiul
KZtrFG17W/2pcWoZA1PxjuYh6QDTG8oTBto2EkMy7Pb9/PyZMJ1gW9U7665ZOhQsfWigV/4BShH/
BqWoKtiaIgv81/h2AGaGoZZxMRhsGii7F++TGQveKYxb+9CXH27C37oNRhLAwYz0DEn41m0YZWfo
9SMcbPKgxR5j1eaBeUhhpBLDiskEdcXSYGvcJ6zI1lV0PyaVMshRxNlEJ5LzaUnDdNuOyZCFYkyh
MPuxIOjbyP9s1r99xH77+m1ffAHCZ4XORzTXmL2WBDw+nfxiNcH1bt0mws2agoF+lqktRX7jww0e
kvohssoxRMXIhGF1tP/3XVP+dtc02YQtpnHnZPHbXRvEYViJBR9Jnl9msl2AuuCduxZRwkY1TqFL
zVrd9+324j/uw/NjmI/lpSh691FIPPMBByM4m3xI8gbuw8driIWBX8H+zixEDV7++bwGt7ujIp5d
/vuD//pg3+/l7x/8271sw5euJ7U52PTB4QvsPdb1cNXSFQDDYAs4Gl1H3fCHa4p/mVwyuAS1hmQn
6v/xx47kSnkNnvfBBnt67BeYbd+YbvUTbyrXKfMggd1yDH0e95GpixMjSmDMYQgs8pFUnfD/9z9w
KSYj4O0Nf5SAkX87nfcAE9tlBE+GUREREQqM8AT/Jg9DAMV1nMne2TtoSVQ88U/IJtZXp0JEBzOG
qHQK4F7etvVPFRLeZjZbW5Zv/9ARib8QyP/cb5Whs6lA3gUm+XPtJomuPfOqZaFQYBBdicHNfYIJ
Tn/MMvsa7xrSPUhyoLnuraRp1WFsT3uKcWcdXtDKCGjrJer4IZazATOlDe0yAFufjEDUHURzXBZ7
2V8/7+ozbnv7Towf8OqdfWJltO0ttc5n7vZXBDXYOs8/2ytRG+9gJJcJbkj0yKTi6h4DBJFj9TFN
Rz0DPN0myGefAYq6XucnTEokqoK/bsEjfpqm/YWBiWk6wQKSKss9oPkNVIdMKDw7pRhs5jlB6iAQ
8myFCFIbYtJ55ASJ4Rc1VI07gy6Fzvbf61P5W/mjS+QdGZAyoPZ9g7HERu2KRyRG28c8J2oUyvTp
GtiHUCNsQ7vbnWHFsoXP9nQ+hpkJ6bFPkbtMr1To1mtVNJ6QW7zZPt6jg5F0MMTJM7IVot9B5c1d
85l7VjcuzhJpLP/+5OJfiD+m0N84mamLrLDE/lxe9/bRNq+Brm3IEMFtGfeiq4r/32swqjYpoxcK
jdq/LZ7Ok1zJ7RM7pxXt+G1qas4Vx6RZOY/sy7g+5x3Bhnh8Q520CryR1+FKn6jzuwzBGsJU9BVe
bU7gMUAJbeOs9R/zdCoGr4ebfsg+04yRgUMRqb7NRIajB2bDAf5mvCz9XXJu65aWiIoMRQwEr3Sd
eS8P9NhALUVO7i7BObuzXsYwVz3aIFWwxLeKifJywEjnXE61zkLSD/NOCpLPfJ9CAwMBPcA1VWw9
WxfvIcpowCk3V4I7yEYPFNTudffwbrsSQ+J82YKE0B9i6M2E//Pu4E0GtuRfT9cRgv1ZYuu7KHHk
L+W2DOUvw/Tg2uWrYn6B9T/KP+9eXFjC+PIua1Y1ipeXn5bgfzZIxQAuEU3mTQazWeXbUO0Z6q86
FzRlo7xhv+mlq3+vk/8coH/++F8N928HqNhcboVy4cfXXwm1W9G7mfz7Cv+dxHy7xLdBbdM8dSEi
H2EDZ0EHEtvgkoib8poa7t9X6m/FHxvqrwtBf9FgoSpQkf5c8VEuQ4JJRGXT0NZrAMEyHneR9fXv
q/Q/5V9X+XZMXrSKPM5QUjbJSvXv42ID2jH69yV++iLfnvlFViRloPWXOJFbRcOpvulf+kL9oav8
4ZuI3/bWRE0eZToQWFqjyyydQ2EPBP//9U3Eb88+FfPwfkl5JPhGrRh3wn99OVAJf3jy/y2L/3z0
v37/t2Usi3c1RLihbK6LK8b/bMOcdC/ANPy5Vz8qcnj1vi8C2YSmp6iGaUAaM361zb9d75Z0dz3X
TW1zF+0Q+Pxlvcm4f+BA/F4918bTkZFJPtZ5fNKoLExPjTllFciv3ZguOBEcwXCaj3gtY4LV+ebh
CmNncQMNBVtHaEMogXRzlYeVdl5i2F1iyYJdGs6r9u4fJvwnpC0kzKc0HQ8r1r1snAGGsrFBIQX3
vttNPSfQstWWBY4zD4CSdFKRuLoW70EEV+G9AJRcv+gZoIOpxFy6EqxGoMc04DBLmFFevQuDQulL
j1YpHi8wZchIiBf8uJiyVY7969ZQ57dsJyYjA/CvHcqdM/iqllAkE6Y6cEdnL3hJpSPQlEvuILJe
V9w3hLfrWzhTP6L1AGixgKw9uzPOwReJ0HmyHG7ZBKdB46yL9iPx7sxpySEtbEDZFylCx8qVSk+Y
SS+7I3usnYXjeEo0nvnw6trmEzOYYe4H3sY17by1b31wbOZHJ3JIss+bNKM+rGLv0oevIJxMhqK5
xSgI/VaCPmLYiUHEmDC2jZ2CPfbAurGKxt2XdKS/S3HfK72nPCzeFVR+0C8hyTb9MdTa0m5wevQn
qqVCJScXPVoKpzjGkmv42FyDxvD4QrndICHb3FGsFFbb2grQNiaZWx12MoOZxzbeJFiGSXZyyoE2
1nIyZG3hq6hCmThdpYkQ7vV6RJ5gFw1VgkvrsQgUub1PMQ28qG6KdFRdXbX38sSnr/BIxCHE4ffC
U6Vvn19FOSxQ45z1y/DmaieybYvUUTpO/FEy0nY5G0BkJZ+clyW/n/Xr8Fltxdpq5kYF+c2Q7WdK
eu1tVIU2QPhdnmtstYKtg1xIa0lhdGQ+7UKB7akPH4YrQ1rDs0S2tZeVcPRW04pTFBkqyrliM1in
3GjBE6ohb4YhbKoBGE6Z2x2/tmJ4zev0UM/Fxal1VxO8azIOtwnEXXj2xgwKoyjt8g9j28Lefd6c
NHeN2r1Bb78tzMap4FSPwt0zsWLmJwJWncXTLZGlbnulgDzBmSq3FEzwmRu8XRmDm+tsLBMwZw51
0KwEtoDyaUxkjA52j5tTpkM5dDKMR+7TUnJjDOWz2WuMPRcRC7mP1g4ZHm+opLrttsJ3EcverTy7
MUOnICws/v4DO8H9fZ7OcYGN765KtWLnqXU738DEpleEHjD3t8ndiWs3PSdLdaKljgEO7WcALLE4
fPFe4cSvWwUm8RAIDnkWSIBCTyfjQ7/hrxglQ8onXutTe5TMoXYsI1szPBnArTzwXMPNI5+q6Imh
vdN5ghtAjyutGLvfmQmMNLDV2lYPqPW0YZTZ13kDStsO430vb4gCcRPCdcL2CSwKzNO0ugJxxu0j
hP66epCHMQmhyvsNvNeJ8QmqnU2IHXlPeR/P2D0lkdVltvyy62W0NBqbrkXuZbwUe8LpcTCRYFRW
iF82BjAIyLbFw6HMMynovMdKmA+I5NXG3UZlro+35ogQkdQSEs9YPwaLW2ylFBez5gvDr2OI0PZC
rsFjGvFgEtegPTpVgm8cFGSxEoF2ZYWTMgg7QcFTah5w+1VDwDDeeuQZiqsS0lJwP8E/YBDoRJwm
GxUHCXaI4zW2DMY6pitiwDzWDbdjyBk5areVtWF4syWu5bJ1xcPmSzwNgOeW19PtNUSLSJVpVF5X
BFHoDgDVr4758lvGXFhHaY6AReVzPBCmeOEQYlwg69SDJ2bs4wfSinyVMrAqTtGoFli3dmRaAkTI
E+vCNIZPhVtY5o6MivLu6vunU6XzaNLFdg3M+DHQvOajXqYQbNnA27GcuMqxQ8r7paGzvDgCmpXa
FZ3wAK3P/LruOmZEwCggd09bBnR8LLNDhdISNefxlg9VpOmipw8mMm1g7WpsMYYn0bhG02YWXdy7
4KeFozP7msaFE7+ZO5M9Eu8201dZIcyRhEDdldSDzeqar7koTGDt3SlpRNZGOL/TDlTTqLafhq89
oANUUwlXx8SS0PN+sZzzu10co7l4qFfdV2wOhdR60LPPurXaInG19KOwGRyJ0YF6CMSb+mwaV6C7
1DUMN8GbJbMGHClT7WxCjAJOnd9eXu7rYNfMUzLFyQaoYK0cAzQ/HPh67FZQWAnLQSv7dLTaUZ+B
ihs7b3A9Lhp7sCU/Gxzi6fJFWEjZgrrwZaWGHUn8SKtSxiWw6lhlz3XD2jJmLW7vGadX7avvJNXF
I95o8WqHiBrnzzHTmAtRQlDf7yDHJWuYYXNR2OI0XfJs4HO9QHuZJuNf+jSGpYlZ1Svj/CE6LfVu
WBpNcG16jGHYXFcCSN1gXrq3w4PBjCcrTjtvUBmEXOOFHNZ/TVTkQvKoXtEpSl8yIbnZ6M5+ioJn
lJU7gpNA3ZH8Pp1bMtRA+ZiH7EIGg8/h4za8UPbUjnIZo+sbuObDhSKkPrziqJc4WREFZnPmMwZP
rGYKRJpjU0/wG2MraKGpV7azyx6uqBrkqqVjF3cobLJ7yqNBzbS+rE2W9qQfb9xGz9gzcYx162Rl
gGUzEbv57bzu3IK0wXU142FXHkQi3jZ0K7dVTTg3u5WFnVbTTW+tfV9253pdIvDBLgCSx+5aOMnA
UvGNPMvH1G/PuDbMIsbsy1iwytDWBrZ2fswV3vktjl/EGzI8bMYGt26ugMmMBJjFwzs2RpNorRzE
HQ+BFVAI7gWJ0sawMslKoF8fcnwHOB2u2Hc67NnpayhAhCRFg7VLd5sH8ZbKi90ixIfs7b4M0dkc
mtbODjfD7skGT0+72vdmJAnTprRFYqhS6kDuY+tUhasU9v1hq6dHZr/i0T2yqpvblO71xDuYnfMg
9Z77js9LcTbXGSqjylvriqPbcmvrHz/U/L+ghT9apL46NtV+YoQSUjS+NRaa+pDVcFBpm/wgmkOO
bBlXQsOS16yeCtzgq3za10koerEZpAz6EOvRFVRTLKHN16L4glfSMD+8Wi3+v0gtDG/gyngUL/l3
yoesdh+RU7/8Emm5NKqqJSp4dZ5mkyflDrEvgwkcLEHyB0QJ3X2C5PQj7AbytznV1sz9W6v/n/OF
iOBtSWAjymnM8LyQ0vtDT512jVA1w7WjWMn4BUI0gNqMs8RxMOaNaEfioT+31CECRTSd6vB+2/SY
Bi9TMayN/uNVL5dkbDUcXaRRO+oQRbh8ddgN0bsY9pFosA28B0FqH3k7VCcR2wQze5Gp7ahsJsXs
ofv6pjhdFYsLZkJggGA+5+JjXGpuViNP3xYv50loItaQoUcMyN1VdvyotuSYsXJ5mFCFTqSXNUi3
2stJsTFT5rU0LlT7ub21Q85D4yMcDAugDqa85weW940V5YvSdAQY9Hfv1XoG/iCMNswpA/7kea67
99ecQp0pujgvsfYEmiHwA6rtzjwLvGafJscAVn17bCNvCyUwp+Y2KlaqSOymZaL/xefzknlC6tzV
abrmr7w2RT661jZf/PL0xMs0eljS5wDXzZaM0JmmukK2V0sQPtE2B25mzEJUZ/sY7Z8wDLNpsk9l
K/y8Y42t8lWHEgGtLRXXSmYPRLCN6QrRvY56sUSmeWMO6n5QuUpLX7jsavQcvwqgPOZoQr9CSlzJ
kMpc5ojXSCjyik/KOorzkGL6qE5rzr9PSbRVpoKXYX2bXMeYzKvrpHMSq8ohJN1MN8GWgoCt/fMT
ftK4UXwKLv3uXp8Tjug2C5pN85Fc7UrirLC1aXYqZ01sV9R9iGSoaVvDupqBWTtputUf43aWJDjg
uzxb8Zwq3qejRI5xjCnZvKpzaRcf6o5iSeIRfYLVS1t1r1sZRc/ooR+Uec5kEAFp4/BLYHDMVNsR
W1h4oIiSFIfDRcutEudoL79RO10Vd8DORI1RWHMJqHmbjbUF0tecLQfGCcD4Wpizyi7NqLhTgyVT
GUNj6t+9NC+Qw8qrkiZkjYsDs96LI59EyhyCVB6+DH6YDrE3wbJlEt0d0eMjqE54lFcRwo7Ken7E
c+1BQAU1cQwxo/Mu2/618ii6IRRUFtUXhe+d2WwzvH1psX3D++Ltvr9Jw9v66je6raGtdbvark7J
5v7WUtTthYkIj3rdQR6zXpGbn+4NLp/vKs78IS7AtW3k26xalpsnrJGHI7zHX5e7k2gWj47GgRLZ
5FW62Q0FfzBYmfsGFDG0qnpcqd6VZJeeclQxrLFfonVbs9JxCdUck9gMxZIxAudTEV3yWmQbiYQp
c0sLmEHighYxDQkTC6mG3AFEg8krnyof/LjXLIJu65NisCWYy7Bl0WsDrRnFBM63/bMyvy6D3q6j
TRyDI3gmaxNeA42DNUicO0fkXFzEk+hiyx8a5yh/CpbCYyjDLJk3bMCuuqCJhGAOHb4vSB4HArgK
q/mUUkS/N9of/6HbFCnlfPDwrgM/ER0DZ0bd7rJgsB5MOEWE/Yv5HpPphVZjF2X6NM9ZZokUA09G
CRrcACBYurmLXYCryvuOce+aczbObGNgPXbNyuC+UgkQleCkuFXPrlv5ZbXdoYRjVw/5W9HMtB9v
rX9hh6ZJwLfmsuckvy9VvLz9Ih+aG6bdvLAYOI9Yfryrp+uUqnlA1Hn7soU9uk1Qj+zMdaXUuh8R
HnAIljdYKDcTX9aL5NynSuLG8HB2g8pFKYWDCGB5Nkwjh4vGffFyOceN3cpB+4RhkY9YX5rs8web
6WuavFzWk7DX2mp4ySbaRwEUvaadeC3DhZE4tMsDHjUzeDkYcF+g9GK4GvdsG4GJIJYI9HFuOtOd
69cjH15ay1hw85+NLXsdGv5eHayNtaK330IlqU45zJgG1oKdNX4SUOvwwMI6aLbU4EkQk4VAtXsq
0OItFUIc/fCd8MRlM3qRB9FYLDVtfIP6zUPKJtlGWQuiTQfMHs+8fkRI8lvBJ4NvgCq/9u94oWsE
xnaGUwNB+SlPbvOAUucLC+Gk+wm4zvmZzWS6WL9WiRjkszh5zzSwO3N7XyHhex7qDa9CwkuqEQhr
hx91FQi4Ca0anfe2z1fEf4WFsEzX94CDyRyLuLW9i2cT2Of8Yl+eFR6oCqXeC0W6OmY8ULslfdxC
XamMWfamY2z4s9P06r0am3pReS9dSmQRtdSvmnSiIYXU++2DJ5rRouH3TK45bzLxIDR4u9SLOm+A
azivO00cTH1sKXw6BPXESaNAzxrVRDLN8qkw0WhHNrx7kPkZVsxeo4c2pMMVWT7EWoMorbT37AOs
gXXxLtCe9xn1bH7Equv8bJMN2dEBHSCV7qQq0Bm2onwt0Uwad6YszBuN96iz6K96t59lF9QTmd5+
rX10vP7v4cBNWSjb9MKAA/cq2a+Cx7g+sOfFtkwiCp0zB9mhaz1zVb51TG9guCF52L6YZlKx+FcS
oJLRBf6HbAvn0oUWcjnGTocfxZkmqg+dz7HBR7oJr/iBC1LudGMTwC86o3mE8LrUoCzGFkeVyWgf
NIHX5TE0J0wRVfuyfn2KH+mWdyjrgzmzE6H0B36U/P4L8dvrc2VVecbq9lnO8+2/S0/xb6WnhCuN
qRqq0guivqHzyDgvgvqU1Q30JMMDEo0/Hp2brwd8yV2FnQY8oy9tdYcm7chGQG0lfRFXLpvYspe7
6hivAbZeZL23MACbvWxzOr8CzntMy9DS+irY2RMFA7ka7n2S0t23FqMGHSgAtwZo5fPEQYoGrLu8
LxitboWcyBnemdCPRupSwcQb1CEh/MuY6CQD+jiIP9/wWmsAXIYd2/+5bYe3k2LXb+R87M3XlNIi
PLfjSwWXr3jiLJiOVRS3trCS31tGoO0mfL+g/fxMRzx5RGdR7GzpyThaRoy/KK7ZjnaVFws4HUvT
1q+WEFyx9SJnfF7uxW15lM4cK3Y30Y4PfBvi04WxKkzv+XV6CUAU/ZA+wxNqki6fY0Z7cm/pMM4R
2aWjyg3fXtuU9u7A/WwmTR+8KpMJwGKFVxWP4pW6ZXDMWmZ7xbwXtNmw6k09xkWCyfM535LRIHEx
VlXFIHEwZBX/ROiRlH6a/q0n0Q2pVwpKyJAE+RuR7ZLSkojXTNqwcqWnFUNaHJmSFRtB6bQ7zkXj
7WHQJ4Iyvz8JsyDAIz+E3OJ8nvHa5rbw1bScoHhTIYOGXu6jtIP6v9WpLuFA4ddhxR6nXjKLxWEJ
kJrZ5cmgdcefjg0EgB8hzRqIO3rrPP09BVaqaPis6l0/dPI0V3z1IAgWqIMpDDWVvQj7Lb8+8yHP
TeTRPzVYqEWnEhufyx2J2TzbR7vWnOlj5jfSSDEgzcUfJoUXaSrEvJ6Y8t5DsFU7EucSPLOrAz4d
lVYFW7xxNEr2wYKCA3VaBQMPr2p1hA3gwBXxgIDk/NZtTZ7XR7mV8lXZ4Q9eBCmA55r6BaBRgjxH
8d9599uow31mcaZS0jYFeguepi08bRZF8ynTOu/1u60aMwq+EIfOlx8SQDQE1ShxwCAjmsAWSqTj
U7HlKe9dfe5BuwqplK8vB56JZsTO2b6XA/WgRatukyXQ02SozjQ+I4Uq7018+Xg1sGyun4jhzDRA
hBqHa2FCnydChL3DPS0XQuxU2NQFfCQkQiZQaQfEXlEGFtMMsYirvetvIigtBdDyui+f67BYJu9x
52MJdm1tPFCIZZYlt7rYLaNy0LHPB8kIWLNjJF6uYIHVgYkKxXA0vzaGZsz2oDtCbdcSlDBbb2yx
MQDdf2Ap/JdE82369W3Un9WNKsQXpl+7C175pPp8LhbHEQLnHzr7vw4MIaqIkMEkUZK/sSHyJHno
yvWpbKqPjLgsbrLkGz9o4H+6Rv/7v03WVP0WyS+Za7QOr01uD5bq6SdWyV/nq799j2+HxDW9PqqX
+uAaOzlmg8w2adtzrTDFPf90IH3fdhRDEwyt92UwRGT9/Xj/t69TdanwyvSin0lXUO+rHrDg/CUB
2s2mqiOOsrV4zPHaj4glcM3jvy//nzHlt6t/e2APQ5Rr+XXjgU36kMXecrJCofTvi/xtwP/Hd/z2
yNq7jvHXvVQ2gznOdSPslRSGHyImDhhVfaZjAauiH1bJX1gRmmBqqgQvQoaf823FCw0sO8GsueQ7
BqH0vz/8fKm/M38cF/2d++0C344L9VI8RT1peKV6MpY+fIP6i/YM26jhJ0IjpMhwYLFVOcEYg8eM
r+3u33fV+K8xiQJrBz6nbMAd0/k4fy6da1JKoTqo4IcxK71NOofxK94d6YF2BbzHu7sllQGQhzHF
+5WsOMHCVrv1DevuNtgwsGFXJwFCW+KaC3VBSbZ9Hc1NdBbn6lx+N9eUw09GpkvjrWRnBouIVsVJ
YTy81kbhspiBgk9vTGvwkmGrZIx1YAjjlEvC3YjIekEF19iI735F2mxAYsEkD8JRN8Xz7+IzqB6L
ywEhfC0utd2sm6bz8BiNLkS9HZb5FI84F2Z2/Cku5MUTxxv8Lpa96a3s3ubgMiEzfOzRCEgrPPRc
eGPhXOs/gmIUjbQFAIXF4WJzGmCUIVihd/GLJRNxwlAKD/Ci3pbLhFwP45i61f52JvySzJTeSKLc
icTPGV7Kuc8U0afMtw3n6XXLyxgbkc1gAqJd7rsRU9sg8eniggdWQiTmjBIv8cCKyLCraWUWJemL
NRdX5ziuYLL7CpgoEJNCUNxJd3tJyYN0+cFMX+mrDqvWu6NPG/9xlv2CWD6aGJ9zdIY2npBARsXq
WNyblj59LCW0ZJBZp4wqvXLy8gYz8t54/pivjJ/bi6OucBBbMKoMMK0l36QPef9lhuTEePKGE1o5
Wxs9nxTA5CjPe+FzfbhAFOSZJatk9dzdFt1reJ3XpMDMwKz8Cz7A5Mf7GNR5UNvWqOCm8iwJWrcZ
x/NevMqu5Q0O6fHeoz98tGG8DgN9dd13FEzjs4yhxcMPg9e48fHUDQTXGO/vPvXDnX+EdjfV/Xxz
8XvfGHUGF2tE/Cz893p6W8M82RJB4wMzpfNqzELL3hAFLujQXAYZbjGtp9lIhETu0fPOshm5yjjH
pqwsggYXVNN8ZnabPjoYo9wx+YCI/0xyGsstdqZbdRxEeBD39G2A/x5aCW5++f4ip75PWWVluj01
ON41hM53Llp9i5kL9FG0OLzvAY44/OflSQF8M+q65cAJJ83+MsUilWih2OVrA64NZs3YnBlHZrxj
fKaIn8oCI4hRAqTuY4+R2uK251XCto9yxmlhJq3lhT6hDt6Gs2TO7M5pprysc3nByMyrPKLYpur2
tsyJD+nG+FxPCn/A200T7zHkyTHzvTpl0IdsKgTl9Rkoz7Fpl1AzSd4g1Ji/6GbU8Ldt762W4S5I
Yd540rjCWe1GxInmyw5GAGO6vl7gdfPwQw2e43CVet34Mr+vZBg0Tz9bX6E4RbYaDCAIVV65fuJS
SkCfmyFWhBsquRJ7oOQLE8OXT7rX0lr0ofQpESDS2PCzYx1oh3oOxRYDyOLjEg4ZsJpv7fF5zLbx
vO/6V9F2sGNceHoesskDOHCuv0WTJ/CEc90Z7+JXFpRsRQCH5J4w5A/0r3SsQI1CqkUrPc5cpcGW
5wvrNRs1+JIuJF8qYwGXt8at3uVFtq5xT7yOHmSzbNm2ddyIqz6TfG56FwZrgt8cGfA5zBn59TUy
VkxOptpc9ESSFyC31qMaA8Vn75KMevg+gy68zy085mCheuKi3mNNFNx3XVDY1xmn+SQhKQRuYUVi
RcTUqp1ki2qVASLB415qTI+nT5+0k2Dg9aZj5ViaMqrUpvkElR11VRLjZpevkuAyyYLLBnpRAHJF
H57M462+0SfJWV5LS0hAxVhd8yEYIbiP6YULtPgsSBAmhnVsvdbKLJ7qE0ibgdg/XVqX/CAzEnpN
eXQMQ3RxWB3QXVbDmPkhLs+9ZV08KiFhK6iKqwCd2/ADVBoX5sg1HBaon5ylWe+pLIyvUxzMpwW+
5jkHQO9XThO6xx9l/MT3PGabvU6k5eudoU443RFJdNJgyjpQh71y/PqhQtX6c/nPc1tRBR3TT1mR
TRXe7p+H5r2pMVmrtHCDRa7XoJSdxxPMKBGcl19VIMGL7h2u7WiuB6XfWt0IjcaugU7UBQ3rILJA
pZ4ANGzRjJiZRoIW41Cke/GMFxfmk4OPgzoiAw3ba6ypEC0zkllw46rT7QToxOpex9OKOS8O77ys
zmVcvM6DzY9F/39rO0VntKYZpiLpmvbLh+i3yvLWNNHjebuGG/Astiu2MMTL8rnkuMyHM6mHVXs1
Z8hg9d+VyS9i+rd7/MeVv93jQo+ly6Dhyn2uZr8BQmLAVjPyY1f0+tx1CZeRfu++zBMWo3ks/B8+
wV+eMk6jGoxYQ0WX8r2ZD4u67Z4XPgEyYoScfAqOMYoStu7IQw9783lnsT5pdihQ+v32l3v4vz/E
fxsVBWa4IMuSxjPAs+vPlZa3AyOUxNbcmPNmzpF5fn2a/3dG65/X+HanB8VNF5Psbm5UcIdh+qHO
9KUAuCn9JEb46w397ct8Y5wWXWRi/sSXeX7WmHuiwuBYfsywZliojAbegEAl5n3RT61DX8N+X0r/
exMB7v68idG1e5mDpjMZBA6lnfLJiA5JFQS3eIi3x0/o4N+uJtOHSUZfU8u/NOq/vTJGFJn6XSvN
jTK9fujjwWnwlq6ujgKh/d9r47/dA45xsqErioQBmGp+6/pa3Kqa1+XK7RyVW20N4Wjx7wv87eX/
/QLfGjv5mt7j9MoFtGmfFjFY5WPBVX5YFep/uyy+hkK7L9CA/Nd4/p4/K7WKU3NTHSjQxvR08wtk
Av0s7coRZX6vvUP1Xnwmb+qZfy8Wjfc4l5/G8bYpR9RzUFoIoS3ZIElA83Ni78tNc0IIPdXc20g7
xOOWSLh8qU8G6+LrwV8HMW6muffvu/WLZvx9mf32RfRvy6zJqk7EmcncZOOyhARpQUWLz9mHxBEL
RM0gTPgJk/kP3oijpIYZct++6SLr4M+VbehlUuTq09g0k1dQHbU+M9IpbQiHK4G+Z/rDN/zbbqQh
0sPEEumZ8UvI8tvSvtJe6mXXGWjdrwHGa262xKJ4W43l6dVvUSjrCF27oXws9v++8n+xlP57/u+F
v+0czTV76df8YWyqILXh/o37bOen/9Oh88NlvusUtIcePW4Rl6Ht9DKfqBEC4BBnHP/9bcS/vVgY
yrHtIoUzBOXbSinuSp4OLqmxSXbJDidZYH48t7zrGJodxpakOXpM2Yn2+/E8/9sW/PuVv1Hlk7CO
lUpODNSWfWw7kS5InT8rwt7KoHQVfHp++Kp/WzK/X/DbCs3SZ2ImFy6YBvmCuRldpOlCBXN15wjx
aHPZpOOLnf+gbZD/tqngFSuJGkbpIjKNP18MRXoMhOKu6wB8qJun4cJckb6AuJoR+jh7gzyFf03p
yfsoOBlkE8YI8mha6DviabiqIMw96X30BfXXT9vE/5B2ps2JAt0e/0RWsQq+ZRFU3HF9Y0WjqOCG
KMKnv792nrpPYlKx6t5xkslko+luuk+f819+bZoK2xcFeyIq5WUIzEtm3orFwgi3DaUpGHUnHGUF
4X8SIKGNmkhU/3sMfh2CLxd8GYKTrJy1+BGZIakLNCJS1KTVxt+X+CU5rBkoUv7vTb2kyg6RrC2O
UcUIFTRgCpsjM1mJbCLBA797ag+xl9a7qfXMar6ut+x+5DtZ+SDtvVzTlC+FEiVXxB2cC6o8YEox
G+KcgrMqJr8c0zjczsQwY5Z7aRf4GgmBFKG9U/PIZ2AZK9KVwoAH/Er90BWKJFT+MYfOrZEQHKci
AyVdkNhJ52M1k7f4CBnyio9pDBk58GLWm34Ug//XPYnn98sKWx71+3lrpkZIIxAfAQE/XE8U696O
nL+vpIpRf7kSYtBoZiG3YJim8RL1meWhuMdSVg3VurbOGjmkwyS8bbbTGrAaBOvP4T1EAaeKiXQA
OvuxAfoQTQ+rSvPYEWazmVedZKPabN9fDP5umiIG7kfTVEGGVKuCtPvyhCQ3I7tW1WsVuhjib1v2
+euYFIyPn8GQo5I2K9rItsXT09kq5wAbWnjPN5BjL/w3DfllNFhE/tuQlycn0fLzXXnQkEVbJvNG
utITAt9q5+5KpHPO42I6u5NWWdiU85rlu8D8t6fKpMiIAikHTUVTxZP9ZTacTrtaLD1O1RDtxZk4
qfeOuNBM8O7uLKa48LYywiH04P++bfPX2/5y2ZepkV2k2iPeXqqhM51i91HvdhGkwBYZVVnEN7D/
aNQb60Yj5EkS0iDeegVb1nU7wjMUX1DMJDFz4w8MLHukow4smM194WznwHBmIXA+37T4l437W0eJ
r3/pKO180fJUoaOmrTZ/aHE3pJnded0hcYAjW3vantfnB7fdDZdd7qC0oG9bHgdr9MBmbqdDsqDJ
WZa2I3vr+3bTdjFCdT3XcjHY9Jv9HPu+Vv/vdr8b4NdAwLxF94N6OldDQExe2bg0a5PrSCMbEG5b
l6DWvpKB5oh5fbcr//aEYVvCoYiFExrjy/aoq5f97lRLqqE83Pbu4X6YLrNmpb8gii4mJAHf7EC/
LjaabFQ5e0lm7R9L/cv4oEmfZgdD08NWDck2+OBViOCgX+z5igX4OQozzGY7zJgRomZCl+xdAemX
YgumMYqmc3UqZCA3vs+R/eF6rGyVUuc0I5TjhGiTgrLQopH6iIy3bvVFXeodUP8yG1sfW0c0jjiK
AlQY1d7tlr9NVxH8yWBHJFV65USyle3V4gax72losWepR5Bx8KB0ZtjeBHOfzfjNRBMD+rqkEkJL
uqyj4A5y+vvNq9u9sUtv8LSPgTQ++KV/t3Mo9bBx3kytXxZv1BirShVKuCTpnBO+X8lMKkpsIhUf
3m9WHMFTug3MTQXhHK8o3ENWlw/TynhX9SMgxaW7y1wSxnfUSxHWsitmIAPVenPC1H6uZ9DqNaYX
WRzR3S/LeCWNCXu3ZhlmhnclwwEiZqXgxAH5C3MD9HXw80RT9OTsTvaBUpNQzpqZFLbOrgkMyhhp
sAVwtgNLcgVGArkcBPRw9wlDIP40/aQfIX+AlpBuX5f7Oc/sQnL/Hr+fCgUMHu5sqmbUeGK115PX
Iq1dt7vIuIdwqVKcANcAw4BBFwkiSLeN2Syn+HsNt92C7XHITr0dl+SIK8h9WHsQMEtlQDZi/aZR
4vz/fVIZ1VqVJUSrGrKCtsb3oc6rN/le7tJ7mOICiWJI4x6YzWNookZURaYHjigAQ2ipTZXUZs2L
e0BMRRKfJfnvlvzUy6Z7ajRCI5wx+fMy6baFqcTJlpZA6Nu5u8GhjzjCUbYew2INUIba4QWKAhRV
RnCtt/Zd7fNBGDiSpofw3sn657nMV2Btrg9dauTSEmDZltIQGJmzW+ld/dHbSE8sNz86zzQMGNbo
BtPy7513OyTV/LjY3cNMtRGLQ1jmgcrbUEEfF/g7U5M9/0MfVz7fZXXkXxIV9FYNGRQWfgSTX5ef
86U8GNLFvBFW3OvnQFTdkPuwPpEASZGMIgJ+vglbjZQ3FBbqka/XFepYVZQQY17SYqgNLroJlMnN
T32d3rWFEaaCDCe3IHRQIK2CHKw6Ug9BKRY20hI2IBWyBOIlUb2RWYN4c/SmacnoOH10PnCx/iAH
LizKIdLYkx6ebXpfmuZAYH0oVEl7F3W26wocbyCM5NUR5RgjyyHcGYTMvnh7O1Q/D1Civ0yxeKAs
+UMdoVI+allxvtxDzBHr1bYcHGeknaImPM/1tsOTCKZtCYX4MXqXkHieU19mCW6M7NAyNHCo3uIw
+WXjfDxKXX5E90d4co+NA/4ZlIU356DqRX4N/y+sWuo3T9GwDTF8NMGal6A6PLZWpMIai5DSKFVQ
0ImFVfT2H/sJ1aLGHUX9KASN1VbBJYsyXa1XmZ1HtV5av4DAlLunltLRQZf5l9blTUT9jFh/3g/H
DYOAFuWrlyVjH8ePhZxcuB9Etk4WgG44OJA9gNdTSjZq1glRov5hQE03AdCBUsyK6DtMNlRJquBm
R1pYzA5TNbU4AeSNZJD1kRukaHK1kfu7SdZtV5dO785KPzcQaj1atSaMC4RO18vykp4ft8tOyx5h
otoy2OMaNClA8FRm78s88lNyvXov37spakaUPLX6EeBNvJT7+0E+LOFHy+6VZA8i66PToS1Hvoo3
/N0/7MLs9qaH9V/bajwBKwR40nMz/DJjjHSRV1KDHjbnWl9qVnzgfa3MiX2W5IaONr3CHDq4d8vs
HuwHj7pehxAI+CEamSEqMs7FO7vQLilQPlxhK7t34XGiz3lsg8D1QGP6ipMheZAhp/L3Mi7/1G/l
KGp8afzLTp3Uqpm+r9DR2jy9A2F3o9K+Quu07we7aJus5BPzM5+plM/m5tmCRgK/6LqO5sg0U9/V
KRmCF8mtx8KCSLOYCbZk/4FRG1RkMFhwUTapCS/LuSEXSJi9JjzxKESkiO6GNTjSCCWgBGDfn3MP
ADXcTIgPpaX1uELZAVeKcdu5G69P02yconk0BlWob/TRvUM1Yeti16WO9I/DLJ7pm0Pv2qrAounE
eytDlm5z/aSEd+9ncwJLuAKpZiGxRWGUoOSIHxpMk0xA+B4V6yDWE3MOavJO3DGEHBRrVr5+THWQ
q2E8eXCPYdoDEmxMlJEKELENuhjBxPtIXu0gLvdq3dNA7i4+zI6C+UFmybPFIAEUBiGqDfPMoEmr
8wgAIcoGRxANPU2y2fJOS3iAMlq5SBqKs8dDs/4e5OrvExTpFFBHhDLKy1ktPapGbmyTR6gPHe4a
PHcJ8Le3g0Wyzrq3D2DMO0y+DtZ+cu7CBGhVnXMrbmbDxyTpGV20SiY56BIsxQiAbnDlVyCpDz0p
3E05Il8RhzOal6HZMrxyrK+jz0Xr2oClE4f6KF7Bu6Vj6REVT+CrVa4wC1j+fYPAfX9u7dybJBEa
mazbr/WmramdivLxkEKWNxWGib5iHCtDQNrAtu2TUMdfNJThrg0c1MdebJMGUQvM7uVq56lVxQkM
AceTqyPuOlE2F5TlCU3hjWDmtk4aab2sFwDby889MCutn0zx6qT0rGeOMq/QP2lwbSLIj9ke7oz1
qHVldB11qmOh7uqB2Vetxw4lDNyWoNlCFPm8bk6DcxfqLYjyLNiNizX4rHyQfJ67crDr70bHrlpX
2lHnNigB4VSAYfdQrQ0wg8BzC6cv74SxPWa2n/eAqjsAqevIRMBoeLw4GsJJ2IVU8JG8gCFShDpu
zo0jyHQC3xbbj0/JvnXkFtiMvuamodq6L1Md9E/VXrS3Pd0/rHFh8y7w3dHfbsrwW3IoXfvu1WLa
X/v6HsoVyI6dXemok/tSnmfVpnnry14Ukup0oDMnVM/V5tknLr5/JB+3ABYiAmeJl+PIhpplu5we
2Q1LWxlKU/hSIIMvUyko7WHaQsuWiYPex2KwW+VO7UNbCXxIwVL5aCVLdCuDSvOMvrd/hFIvw0Ry
ju29f7zW0VSQgaJs+xDwvbwHJ4N0o3cTrNyTk/QXrT121TDeAFZNIVmCIQZasbf382KoTUz/Gux9
4Bs1nBIn5boI0choM7FhXTSO/UPjAi1p4SpzXOR6ig8vdX6v85RnBI21JsSfcp12snEGmpppyDEA
ETqUev+e6aZYjr/v5qbMYyyLAwA7o/ESndyPu7N8uSg3Sp23oxNx+MmqPhrgaDDh1AViAL8aaFao
mNzDuA0rMV4W8BAuteYBg7KCZlGBLbpAvYcJ9PjVsnZoHZRxDVvzfyZTQvIXfU9eJbQAYS6quhfx
JMBeWN8InHEaN/JWSiohb20ROiBegM12l8Ghw47qfAwzFGWdR8S0DJD4vbPKgiRojPN+id86GLzo
7Un7WSV66RUqchzTqjpRDgCR7zHboZZe8dgrkSPqxL7RXYziTTaNx6eNvIpMG4puBTVWTBeaeTMN
VD9qAzHrHDC75wDVOk7KQa1T7S9GShvpGyh/uZsFRh0AZCvyoPOTe6Zc0FPgJUWj8yR3pX7R19oI
nROe44EaEKKO0sBsSL2sqXbkCFLJoZNOdxtghL199xBUOhS2mhgXdh+r8vPi671tiGZN4zLI20k3
wjd0Eeid82QxM2eVTrzeuXL3DPGrhVg6VgjbXtSRe4elNpBn8fgeSB9qt5zuAxXp8qhd6x57+97N
i0ePAFXEDre78+G2tI5DeRC1o1HSKJpm+45mR9rCYnSE/ymYpLyJayS2b2fMtg8tdDZ7VbB3WSAH
sh/NF4gY3fqc4ozBvZm1qhRO9gHaAO2yu5ijEF54ldZ9as4zzG6yUPaVRtJSVpQEupe11lS7x0Y+
AIdVN+rcNUq5tY4CrFBr3JyonfcOvTy4TfXmtnN29abkKyigEQ41z7gDaQ1KuTu3hnUEkMGiefKv
kFHK4Nw9CBBq/97KWmcAOicP2nQDmuhSwBWT5XGJhPJ6MBh4AzCCtoWXH6QtEl9Chx3YLE7hnL1E
HopaFDIRGJZA/AlYoND0oyLXFScbOCM2gqvw+63xfD4XNhXi29Z4F1wsIfMvpM6m/K0wpZAHFuqM
4K/RbC6tcO90u1NoBg6OCfwKxPhDwylnW2/rVbF8RFuBt+OUrgPvR/YfOzWiB84U1f6V4x8cEZZr
QhN+7Y61t+T9zoKHgM77iSIKZHJXWIksl+gr1IWNSA05Y2FDILEXZc6YBD13N62RaD3ZqDwSUHJr
+GY0YnT2hRsqRTg7Ak2KPiQ+RUJ8E05zQ3r6Ooiflga6Y+DRxonAV63jCiAVG8ETKj2dz0UmOrxa
Yci9Rphy7ew1CMl51+CWxRkwR9xySgcY1mUMyMrCPAFhR9HZUZs3a5o5At8sHJQFrhYBE/uKcrLM
PV/stehn6h10JPA2awmJnRVNeCvMSdOh3M6vEf7XYrSA0Q55c9Ddp+70z1ap8rwxQOPorovPYRTH
2RVt89QV/0Kg44XJuxAm5vCL0HF9drQmsP/4lRMMYHGlBPwnOakVRFZ4tUMOvOgnCavgE3hRxoWR
ELr/wtdSXAG1B9CxjIyz9tBxZ/3EG2w9QMUbmsaqN/HIc09mHziMCPaVhb7uE3CK+qs1+HeTIim+
Xq9W67MP8jzoof9ctTJS+rRMWJUodWyd/bM1m/TWvaDzkZAuFw3ExKRwYGPyku2PBWh1kJKIY8NW
sQPAzAy5s6PLD+QCQLX/ayhdvBJaocJuoIPVHFrNBeHz2Xvi3P1aA82Rht5Y2PLsgta30GMvSM53
OjNsV8RrBQGTWxRGfMIIE0UrCzLKsOkfgd4JY4XNcGuNTs5oJOxwPz5mpnVnhxeWmeJndE+zJr1G
KFtIXot+FKNqeczTs9sbVKw581Z0NWZYNBzzTa44EQdN4YR96XHn6Lce7U/RMGBLC7fm7BwEm629
H9kSXxUv8I3ukTJyBL1xz2nJCMGA82A3kGhp3HzhJiy+WMEgYlcXoqf//i8+d/R2wmmYDsGwAWhn
0hdeIfxC6wOBbH0uRlC8oUMRwLsFJ7vwy2bUOPpmt8rUHVf6ceMW7PvJuuwb/RroXs4calgjWKgg
SYlqtDKQSG8DgD2t8CUGnEvgs0Ot5NTTWscBNJGmEiadPEg/8lACBKy14BshlbKdC2Cu0pLbl2Hc
NTsEQs37gP026aOOwHYyO3WLetQogv1gO9i3zG7cQ1GmibLwAM1/NE1SCg3bcdo8jhSi9AzeGgfj
AnK/NITuF8jtbF3r0VFw9a4TkLQ+GH4QNOfmFnGEJZ+l9fKMOLl/9/YYofC72/v1eb0YAOwBi4hU
a2+Lk7DhMXuGii9AqdeJOouXWHkGi8mt5Zc9ZZDN/g6HnhWEvzb+l5RenhmL6GjmQofwYI2nYJhY
NE5AZcS/JPhZOsSzRtFZrNIrZhVvwsMBqYHnuiB7hMeWcAjqL+wNJSde/qagYL/Z3KzP+E38JotI
5LXBNRnQlQSalfriS4OTx+EUlwkUJRV6x+4Dk3MBOB8dENpWmIyV5qVXeVP7UN5d8yUDpKd5Rb6J
a54296nc3XUeUyggTXzpU/fcUlvUdueHsOrjMOUkHRXJ6ktASnbh/j1Y2s/8q6lhG6XCfqEmQmXg
e5R23EmVXXbda2CZDlbrYLXLOmFrq7D5GEoppoHTMNyz5bJJidoMKyrqfo2HzblgNgueS9Zw0++/
adav3fOlWS+111yXo72e06zpnCKmYAKJtf1gs5+LaSNWI5P5suqxmrudJn5SfeG18znGdUtY+6De
7PXx6vm7WerPguH33no5tO8j8/x4KDRrLFSiMRhbinAgfL6/snyKCU1kgt0SnKWRQFKM8LpmCdth
mfumLT+P19/a8pq+vibnaP+40xYhaS2IU8QC3a29FFu32MS2DmFXbza5uzdnRlmR5gyHmw1GWp/v
8FTVn8mM720RX/+SbbvmuZQpZ9qC8QQv0jG80JnkBUNyMBBj1gi3NhtNgtkVUcCoKVZx4SKPBRjO
OL0emyLfRxgTskmfrSZ//GFfn4m95fPvvvvJXKcG+mXWv5bC4ut9dzkexDhmBGkiWBNmXjXiJtFz
bIM+enreYGchED4XX8RnRmy3PREoiLl4AEPFcDejPtTjkyfaTTwqpqXYJqtMTc+jnE4NkzouvQ49
9JOJORZrGTskqBoE4Wyo4TnnbvI1bNT/9urOCENNzE3+TzOXeqSOQz1VKkWsA19GaL8vY6V2MtVw
KgzMRPjN455zZ+F6ve6tWHEHg9ge1HAtam7IEYL3G/bfdPvvi82XRoin/ksjDtdEli7Yy4ZdYlXR
kfCJnv+uexRNvDWHBIV9PcAniSJ4ZziiJZ8+MXRLhL+fIv599GpvUsXPEtOP5f9Lq16W//S6Pya7
mK5hxUNdfN5dlmI4sdtmtxIzd8AjTVS7HhAteZ4ynH3wIGH7xbOUs9IkoP4xVcVqxXlbrRcLys+2
wY5k0BBaUF+GTY3Sc3FfqAwbtEjQHKVoTOYf7CDgmRbGef3PfgufaqzM3l1c3PfLtdHcZUOkii0J
jOb30SJlebstHjs9LLZ2ZZW2JNQX6n8/iL9dgl23agjdbdIEL12fXO6xUX1UNEpKZSA1Ltgo/v8u
8LK96ZVCfUg3LqA1740F54xK7+8L/FJFpO1fbuFlp4rSqhopkrgFjjOcxNT+qVHtnoIdvKJ3Fhy/
zIZv13rZfvTDIimi81YH6pe70DedQ8DRw36b0Ppl4L/c0iv+N0ovya0ouaWiWWz2w1242jfLN4HH
c3t6nV01/E6oJaoKngwvxaQseTz0h65rIcl8x5iemqd1CvfM9N+FWr+Fd5g14yuPhwvogeeq9GXV
AR0rVy5MvpAzs24tB2Lh8TjFcNgajt/Mhl825W/XelnhkrS4yABMRDg1B2HFrrfmxPkx2mzegaZU
0UE/O/C/t/Xy7JTFQ7/H+wW3JZIk2M6SdsBEhD8cfb2JF7jiTDlqDsFrvdvwlV9Snt/u8+W5ktLy
VskuXJzkAjuK2O7nS7HTe5PZjNP1x+jNg/ysh/x1uy/P2SWuxcrxyBU1b/rJliDCLzBUbNjPPZsN
mpDLxfuBv9z4cPhmB30Ckv9qwMvDV6anBUsJQysCBaRGeAP1N/AwHf/gyL35P4CVWFn+O29fH8Ps
nl+zSlzTwiRAEKudkhcxbI6jzjsC/i9A/O9Xegnfiig+KDnpbXCDIg7qhgMeEFIz7tnC9vTNI/JL
aP/ttsTU+vI4StX7XTnmXIxrtfGfhOR/x/ixSX3HenOt305Z3671soXVTjkYs0JcixQ8DyNCbEQc
RJrrAGO/4aY1bs2Ii9/d46/bmvZfH4mXuVorTsf7AyseDpQIHR7DSmGb07+7UX1WFV7mo1Ezq6oM
NZF1VH55/u/J3jzvpZ0snn/xEiNHFhKX8ymBXWs65xwHbPVqdZeKLQLb8NIOSYQJQCgQ1jnZHSJu
kUFqhN0u33tzGfjBmhTiqrdmFqyIDEWAJk5+Ys0k7rX6B5FvDLf1BqHI419Q7AEjj/g0x0YMef81
pQtrPbI8fp6vcDAJyTqGmCk/cGGqo73Krx0w7CLLR8Jv8Dw18Z1YZ4oIdEcMPcDdOnE8L/BA1vIN
4fr5IRHqmlBsdXOCHg8EG64I1lgEuMEBsezF2dmDHt+/hjZPwzNrXSEmx4Nn8C82R2nZIuPgkQ1M
ALYGRL4oGTaKnja8E92tvNXkX16SZYznmsmBGSJpCDQNm014ESKdZTVHqj3ia5vNZuvuulij5Xi7
M49QGHXGn5tPwkMCRJ/P3Tiz36z+wu1/fvaB6KiE3iovPvcZ1fvi0LoZiq1o2N+Q7XNuLaOBx7GO
73ENXWh+GpGhhmjCJ88HR4ixSJjnFl7Jw71LsV1cmMMFVx+e7Q1Jk5qTU/8V4NHPTf/dqqT98vgK
ehoqK8IKDPfz74/vFRBInCs1KSxXSLBWENZDmhmDTHja08pKDRBSEwgzENknQCJoNmLLbh1IW1Fi
pwgKlAWVHl2o810xZ4AET5c1iwY899a+fyCfTPkwt8lzkUUryAghE7WWCbSFbDHdQbLu7wdJ+eVh
NcFoSjqqH9Sr5Zc1oohuWSxXuaEIFGGzAAVWRTXm5l1R0di1zfDRr412QaXdk+rXRtLcNhkLt9ar
wVH/uyW/ZRe+teQl2JeLqrHQDrTkPL1u8nHRuc6NTMhb3QBkRvYZP4+rjf5fkdsLNFglO8VzGD33
T4SctGnaP2sWjhD51UYdUju7ue5tYxd5VqCYdCkCsm/a+8tUADlNTAWFRwaf9dJzZVqTT+YCM4GS
0tJusA0r07yjt9DQX0d9Sk6zxdk6Spba1hFq/kSeEYF3CnFH/0EVU17Hw+RkoxVOvV+ILi4VkrEE
EuBgZ383lOPtz1hJ0JdrAHGRqqNW+33SPvStVrkcZTnchrWpHNzauZeGh0HxAWDTQ7CXFLQa3lc4
L+BkC3iy5lcRygZlsTQH5UzrpGE+uM5R7cBLYi1jeB87GrN69PDLZdTeBdWutlp0FXAOFByuIGF2
YbW78MkSNOEAUfZj6qcteXBdbce49g0QJ7VrLQiSaGBcAxCIveoSd0dMAHJPRUbEdDRc/YpAQXNh
s/VTd4+N/DUAy+E9NqhwVVA2m5LlpRrULDxzfqO6d3VNN/ExC2lXfKROPLNjzK7L67ja3DfMTqVR
LOlaNfy7a3+BnFL4ViSs9xh/NKhf5uzOUBfx5XqUheGQeIkNaEmpaEmxJgwHoiTl9UC2z2Yfo1HG
0vnvVVh98efvxjzx+i9bIo1hq1RhlHFyfVmb7mkZqXeDxlBIoz1TxZsK2vwyPNkW673HrjIQxY4Y
s1F2HsTwRgC5RKIOM/p3QYBsinv/0RzOHLDnAbZCCvs+65Jie+V4m9I3y9ivWHLAiSBctiW7ZbAJ
iNee3JYwmRPpjcTeDNHpoWYjMl4tompC6/m8LUp8Mv4ascsWx+7O/+eoktr4SMDcIpHCu/9U55ai
ABlxKeAmO6YR2C504qL5CUdNRCOpqnWBtDw4K2AvhqIkF6JexbIHUjilUIOwf2rvZAcVYLRAEZ0D
tiVpto+ma9KUmfsAiz7l8b5qyYV93mSIwAF82Uh368BTi9xz97ymSBE5wvXc4J7YBVwsZ+v6M0Up
rGgZlrYInw1qtzi2Uy4V9sJHfAjJR/XpASQNqFgh6O7ugJvzwZOP5hRw04b4k5I285jLDNgZwf4d
Wx07n3DB/XsqKfovZ20UuzRswHQTiq/0cpLb3mtppMRXOTyMMZ+abvELAcZLSHGx6bG8Uy5Zj2Md
mXhchE7t83LXPoCj23XM+Q4g52o3qTUO3T0c+0kMqENkEktOaF0FPhsjqNZLZ7loMmIUj7tEUhen
R5WcR0f0C0P+/MvAAtwQdq/rQa9HwEL63aOG1wk8cLZM7AIv3iURXew2QDGRryLMK2FR8M+tnThH
hy92RfCHD9ig5JdRhRbPJLksQh3PDbwgcyfPggxl44vNdBIxYG9t2J4lQmMCE4ZDlCUL8VEzJVQP
SD6NSG02h6K8p/AiV5vafDm1QS53ZjMOgZ0mBVB+cDQc8aGobXIUxXd9M/wQNVJRSFXqNQ9gTl34
JqJK3oh6osBK2JVao0vv3Ec4V8jxYqcNYi+JrQj+XWTfHxaqM/PrW8KX/ITd/nhgq9BjZFC5wPLE
NvLlaLI1jEoS6Q+xfoAPdCR3SzFclP6xGmql3Rg9ri6xs0IJXNgdIzAciI8E/uDfC/llcpSiziWA
A0+qGI8mwwIj0wUnzdt+iG0x6pF7Cv6DYIYmDvdOBZyk9zMWXolCtqiA72yvR5bCtK6IDsGsACGO
nmFDfPsHhxexZvE8IEmK1QUhI+vHAjwX+WQ+LZ4Oes/SfLicToo+UewgyoonA8LtDqNCzChS0n8/
NPpvAYHgGuM+BMeGFfh7/0nb0yXfVxcS5RFxSOY8wnyK3DpHgzbL8Ynll7LRxOs1mN2hF0wCcVQP
KCZ9NDc8/5nTGvaHH67fF8vgm9YBOfxlPSZsFYQvRBV/PNKJrpyKa0K84uisvQBG5iQQpsTegCDa
hd0WKVaweYwdAI5ArheuqAiwZoc8MA+LkUfU3l3ySD1PyeJUNJkEgUyyhTyAOLCI445ADfBZ6s4O
wydNn7WXDiJFCQXefxVNygE8TWLAgxkhuqhe9YeduNHpb/os/RzoxDY67rMHzOm4hd1X0Xzr84AF
wSrgt7rDzZve+emyptEpXzrnZe9MtpckLReGROZKjFxrTO/MuXWySZ44EAldA6oylDP66Kn9PXFk
SWQYXp88Lo63ol4VEnwvW2WUn28X6ZKAPsaeZ7OfppMksxMoRFUbvwQA8HvAIbFzxmgMdgWLB3bn
9SoPaWZJ4wiOBGMBjtsXB8knTOEfuoTD5eyZJ1+AWRC4jY9rA15FxGEu5T2S4O65U7ofx0Fq4bEF
gkNgUD4E0q454n2AmDkPEC/UdSSf3KTxRC0IMIbJri3ei71OZaMFx8KHPbli6SgA7iQLx57Gm356
Hka+9RMySwZpUxVBEhLwr+y97Eg1IGEcQyOuG0rATqR2b2TDDAdhbUUwY4H4GhY6VRKeS3D951jO
YAdm+PelZEeT01hyH3hW9dCggyfeRY5Zq9avFHQ1e69aEoV31PvBKo4wmHis1FUSAovvVw07DVN0
aMdVb9uAHYOjaJCs80k2u2xoRFz4J0IOdGCtTLOroKKa0I6wae8cPzRLbSkuDt0NOcdmhxxWZjjQ
FoSiLHpNLBSjQglwOaotwLDuG3Dh8C0i7IhT3PUshVvZWYusmdc+0vEux77NqTVvkVfcPa3mlZcO
QlDE3Enuy4Z7WOpYP03+7vZfci1C3UpCoYKOR55Fesn9qVVJum51VQnB8T1u1iEZXqVGjmMVCNwt
uEowLbCi0/oZTeW7q4J9AXc5fnTpY+Qk+9EYkt2B/+cTrbT0ITd6nBJO7FG+WByRryKgwhpCboDi
pVdqXIP+RlpRktty2bki7XKzr51Fe6+7hWHnQNLPbaOeFnUCPdxyg3uo7wP4AViCFQcfv1ct7VGP
wDmEQTOrLe0DUdLN/uobgNoCaBBYe6A0jza5tdVdiO7R2Y4+KpITVdwbvi4JZnQIS1Yxf1XBoWtW
RuT3IZTXI2uP/xeCwt6hjzi3MitPLvYQ5amV8jBsrYOBaFcQgzVZ2ISdp9LDEy9uQyyUiXswa0L3
VbN2NTdX6/pEGRtZg5AUxCPPLZp/taSeIu2L2Bco8Y2CXVIro8tbSojxH/QEDBpvhXUiBkuFZRBW
VDfUBMPFh5I4yua+WmCXDlP44RwkjNqci9LigJykdTiMeEk9CCu3VpU4AiX4Kgg3dkPD3SP/pzv0
QG4GFRlptmE2iZGcPlrpwknZc7eYeTi5x08/ApD22kjr4YmBHNbDw75O75iRHV84OdbPhXUJqebK
C/f8UTm0LgoUDFerWdQ1SEyFRDJbvbOPbBHGbO3ssDkKq4mkdHUyKJEjUWi74KZo6ei37W25fVMc
fBuuIMyxzVWcUy85ugbzBsxTO91c+Spo7YO9L2xSJTIx+EYKiuWB6dXeVh2eEIWq9eaGt1IrddVR
NjNRX+OZipxygBo0xIYM2x37hkPKJxZQl0q9TOs17J236AqUByejsF24Zu9+aiE5tJ3wjVFSj3VX
vfSMGUZKbcTo5RIVbKSdPeJeZJcve1vzVZacLZroYMTWCrqoGIlgAEQId8AszgEonotpZSP9j39U
Tmg8Pt6WJvJ1eNaxkJrMEzt5eNEM/x59huFZrtr8yHl9utEiu9raPpwMyOXBTefKamc0JM0V0v4w
5qS2LjUStX+/OXouSON0pmx2s2rAKp2hjGiQrhw+sPsruYq1Qwx+WCU5pdkL0GumtSerhhX8pqhZ
jI1cWDWWLbB7MVPtzb73DChflnPU8+CCoxjEClN9WVf2e/NeK6krhFITl7e6oIvK6Jze1vu66gvB
y6R+rCN9ieTsgdfRuXpnHOewJGxdvWNd9hO+ByclPhY6LuJ/J4Q7Bd306OYmZfy4vp/HdclHC3x9
AWLpgWGbH+oKAlF7V/wLwKi+mIj/IYAojNmbZ+/mv1lA5R/7u66BsDIIqcEfUEx+2d/Vx+KYbo96
HlZHWR3RxYDH3kXCHs55iZro2d/xvphhzQEeWhD24rbQon3AQhdSp+KFnCuE7aODjipOm/Kzew5N
5NNRJjU9zDyjjtGtYR1uelmw8GRHRT5WcmVHdrLA9FhQjgFY6qnkZbizKQB+5WF1jle3BxIbTVcE
XDsmCQM+OEPiNT0NWVrWe/D5tBlLEX4qrQv53KKJDm7zXsc49Dw9If5YNLP6yUeYElaK0BPderh9
IxkKFc5j8fAxDEP2Eno1w0GPwyVDqqNdA9m5pTGFJ5qUBOL3FE3l3/8aSHlgfKA6N8b2/J+ZILdU
X3EXHixQqstVV27gZIjoB4mAtYqvi5/6yTKlL1N0V6GbuuXzI5TlHAPShYYWaykEQ3nbj2918eJJ
rD+at/rZ3TWwZ4X9f6trTgn5DeOv/pXPG/CXleHZjfgt+BZ6Ki+5qXoFapoCv6ut5KZOWkr34obs
7RqnqeyJ74P6gaatuNppeq2Lnzo0Dg10Hxsa5764VyJlytGG96WrcRY88TWprm7E9xTPs+HD5avO
3mUON4+opJ49ZYJCTR07jRP9CCh0fUGg6NICJO8JpCxSqr7In19bl9bWKwYY0Ojh31MZBuFrqPoy
lV8SA/Kpusj3kZSHYtwK74bp2I3xlyAPKx6Bl/KfwTyqttlOT8yfqncO0AwOxIRC4jMQXOM0iJlt
GerOl0GCJJPZOKNhC4sublCMWMVoOp4C8XZoqF7ZFF18ClRPp4NvdOa9eUyh/6Q8H3eei5MnI0Z5
QuTcGJ1dCfOD5tmlwwPUpJt5PUa49kK3Cw4jtHNPHBhRBPVr0B5K7Cm2tF3MpTddZfz21Bsyps2w
YiDvmi9ddcqV06M8arB2ZOcG70C2jCH+vxX8BbPmBepr6sSxf795F6mhzasdg+KFj5kSPiD3Svsk
t4lTqmgPozCMsyMOnChiz29stbPs2iKfvLvZ6skvdVzsheHYpX+L3QoOGhreuV71bEnDFGuDJRy5
y3xxrhOS1ia4nN5jWJRGB17jYa6Qmh7VYvw93cvDfpTOHdqUbqsD6bPA2fpmZR8J5YlopIUMzqKl
+Jeptopn24G8t9F6lrkV1Mrymd4/+sXnA45HbCGriyGVLDC9C8OtLKP1NrP2m2tQ3boqnN31Y7TT
bcy9yMQdMEGTC1dmF8bxCx9YVy0sLanraMsSREKU+h++zmTJVWxp1k+EmRAgYEoP6vtMTbDMVCaN
QCB69PT3Y9cZ/YNr5+yq2tlICNaKFeHh4a7bFYTf2EB6IaYxxEUxyGnmndsfxa8KCzpbWRgCLYLn
erg1g/GkVQA95OFyZCkphyD2WH5R2vNDL5IdWTVjVb3/5liIFJc8qqEP8yViUgIGiZxsbuANmWHh
t3qiU9v6PWrhh6di/v8XhwrHQ5rwlP9z/CG6DoBMRYO+5/+V48gTqRYkUWDOdT2H3ntoKKjKyBQg
NM2Y6iChIVTTsLO0fb0HwRwXxijiIjzlgM/eLRW7K7f4CSs/o6kclWmUesFw0HMXf+JowJDvowgy
RgDtkdDKDK1gaH8hM+MUk9XCFkoP0dqosJbJZpprWCCE/XCzHXOJ2qXOcUXF5WsYjzpeThOnsQai
wHoTgy/0g8mhWVrHAuIVOICEF9N05x7XyfGk+MUSZHIDueSVmSeIlG8LBv1MgFeGVWwW/jy3l+rL
E3/qL/1jAR4G1V2xW4luQbhPg8b03iRQF4VMbx9heWKFS3n1ljDlvJHXVbcpgcRzq5ENIiM46Pxw
L5bxL8Zfs8PiYQYsJflbBGR6Gcdltn6IJtj/hftJ0oYc5GDmq+rFEjKLEzZFeLeThF5yEkPLZgQY
b1M3fIAQG2pvvFRyZjvGI3snfXp3tigju++jGjpM08RLec1Sef50n8JKrpaytO6xWzKeAoLxCOXj
zMZD1UVDINY5zIE+V4rqRZcGy9WvxyYZrAF3R5z4dH4QT05xdCRmf8H5nKIHfTbWyydYTOO2JJNk
fiLSSbdw3emIldjFsK0sfhwwhvzX3XeSEafWRxvUwXZ0b6loLfvSHFpPSGzKAzyEKmsbo4kOEKVg
qvO236rHM9tQic2Dkqq4wkEQmWLeTJsF5Lv0sKvvhLkLyaSuTlfRF+OpyhE812IdMj66rXJHI+rf
44ZG23kCASfDHkyLzowAkruGXwv6t/KawtD7GOLdm0dQbakWyTAdRVzSOW2cBmeht7nkA14ET1+l
69bQPyklNGP8pqxVYZ/Xb2vk/GP++TNMGL4+zZ1dtnnskk8Sf3xe9Skd/2VSglnPU/alBgNer5Nz
7znKQAMDVugccEqYXAsQws4ZlKbzln+L/l5+4OhAI/F7XEpMVe9euSEsm5HJfU/i0hVj0Rzi+2sz
ZOeh4jYtOa6CCGPxW4sVdeekL3zNGf/pWSsg/0yN4RiwxuRDeZiLr5k9YkKIKNm6CKRrKzq7N3Lh
FlJDhh/+mxejVdz0TmTn67ZgniqUjO4qwERFRoCKQ7GLgEos+/FnwoaR2yed7dysyfNllOvCIFrO
EZE/8I/+K48cmULta87e3VBhWJHkLrpVMsFpSugmy65Zl7oXfxIyJPJA3Xtv2b1R4jc/uSHvVdXv
hmsb2iyqDsjJnMcOxk+f2N6jAx+j9z4unwurPqbnGox3E26Uz/b63uLv96zt5QcKIsxronFqn+gN
cNDQKcwm5/kH5LbGy66qXeJ2ExrtSgVITw+h875CaJ+OtPcVU2Z8nwpHRFgHOXe0BkJPrRgVQ1TH
DO+D/y2FhoopmEtPR2IUvMamEb4hI1vI2wAwNOA/loh+BRDBy+uYPIYEX3DwTPtft/6kCZSCzKA0
a9ZCvZSw8rQU0SGiVak9u42HYRf742yvY2Se2+1sHTNqSeeK+rW3Bp1u8qHvD2VisxhqK4XbEOMR
EZtYyQXM3kmrjGmcHjr1aNaHRjAdOCLMUs9ATZH5p6GOnWyAneo+FY2OWZYUq2XgVsUpNAxbeKbx
TgvkC59IUO9PKNJ3LVDZgwwf4LgtLjhN8bZnWoeXlxqvOKz7cinmqLJIzsyeBi7HzAAuaO0irgxr
+JgCDhOfWmkKDclahTRAr5td6tACZK6moWrFwDix5k9LWvmzh5U6kEWQYDpxuDNwHU+UBQZ0SQjC
U5Ha6LvNSKXx2ADOkSyRESp7wIyBAayPztYDncfvEX+7W7V/3PGiXBhahs1E/Ndho7rFbRLXqJnx
6yfnhKrubbFGwh1V7CQbwyNgR7qYnSfaasDKHlDFSjvn8QsMEfoYtjLYWtqycOhKe0HUd2ctg6QP
N0+X2bXvvCakSLXmsoXXvV/Bcvm3n4RuuoM4e3QMbQ54rFsL2ai222Fm9fWXfFYZB8X71RZX9VsF
g1E1lBxqV89lY8yDR32JMj9qftKdFC3DP8mxbrPq0ih2eXrg9sqEK5/RfG/H0RyA0ZMvAqXwU2/w
NL+oise2fy3BygCvpP0bjKfGEcrKZLMRdwqAyQpzuMflvYMNEzMRgJkymMTroleWoJ1HM/+SXQ1c
nrnY0kRfPx6WDdjFFn/aq/BJRxs3FNmOQtTzib0fo2b2f0RtdmN+KRsXYuI0MoMi1fD4btWT7guk
GKfXaD0/JAcUqQF7A73d5ppZESE3eW5xhOg4wDAV8ME5MF6ep8Trb4lq8PF7Wxu8/gv0s7vXT2v8
eiGTSgFdT5ItwlEFGPQWfyKGCJkHfvnGsngRcExAAmPy6RCS6wKmEi5CfSNBfUGKpFF+uAVPP6w5
kfcVulk2x0ubu099W1U+tzXFvHm0Kgfwdkkg2CC/Bf6TOAusvt35d7mev+yZQd6nHfLC2mO6/EQN
ET8vq7+2+CTEMg1ZtcdkYPRmy/xlM3MwXhOrO4edA8mm9+Lfd89DnK9lhvBvyYX6ZH+JrjOvvCHW
Es7tKfNEGGopH0KbAdq3uFwcAEs0gJ4jbtDKv6SNTubL7r3e0/1lHAU6tTwdqVi2oOykmQlZCNc2
bV0Hzae4FaaTrzTn38jWLL6ZWwu8UMTs4PH9/mR+XxCdPXbRnnC/Iyd/1mozu9UNHQBkIaZlQFU+
moVdE+8wJylWLfX0vlq34Ebb/jvFioOW2SZn5MwnDt6le/Ui0mF1TG5rqwwKi9MGDprOGOc0WLYL
V8N8gVzFTFurPJM+FcdlGlAvHRsUAxxM1oyaPVp6f89bxgz1Oje8PrSw9qDBe0zG1b0G8J+wK220
ktrMNXKymlw9t8j6ZkF6elsObnJksM/EHV9OkkJI7+Vl9SnDrDum8bI7zcyalPVL0fHqA7SK/WVY
msgVZB9aZ7FKRhZsjdhESOWp2cIRO1ort/vYo0syh/tzk1scMFENGa7vKwcq+lXejIbqZdrSFI7z
1lZrw4UVwDepDozo7S5eq26OloT5vkrfSrNUHVYyNyfx4qc5e5ss06Iyi9ZiPJ1eh8BsS3xNcvPJ
WJphiPt3viz/qEjqVc2d/cMczu1Xj7vgYoY64j8hzDF3MOTKxoME6JttZMNDaBJLY6KdgeR+q+NZ
5RBcZlmQNV7NdPZKArR211llxTt9stJbKMYAGrfjxFi4pItv0kQdT8HvzEFgY7ZA0MB8NtPNnVFd
Zo7l5Jv0PtIU2I7nUXJ67Dns9LPfzGPfmtExuFAtrdt0QxIio/SlbUqmq0dnsR1/FDAMxD2CWU0o
NB+77DCzmi8hCxCcmATJ8o/hgGqQFWE6rfUY0e6iW7nN5mamTQJr2PxQqFTfj8b6WexiK0zMovnp
Z3akmvlgtmv1bdHVj3HF4Qx2O3aIpfVmcju8h9XhNwowrYt+e9FRQkvijRQ7+6q+Hpz8LmOApEpu
5iE6Flm537xMYW/0lf84YUQqDlRFSzyl1+NP5A6HGm9astFNtFZQ2SkceEug/elzPYNPBi+DZczF
GsWew0HdnDji0AxqNZtl1FAWAkQB1ml2sqRh5MefM9vpVqV8EbZjeYcG0dpxjJug2WXmfI+3Sv/9
JgkEUVVQ674v85p4s7hWwXjsXLz9rsCobESqkE50ms+R8+aYkwKZRIYcDgltN7AimkTmfBP3Jsyr
+Ymmk7xfnOFinV+91XzAWKHMw2YE45uKhGGLkKkEvAsFYddR1XdOeBLsBUcYAQeLqAnrT8eVjngo
k0PXSiTcm+D99DAGxDA8zVrcWZP1bwOx7hoWzkK+RsEAHgzoYPTqKvqt3haz5Q8DDPYVqPTTIAWY
C5cjdXF+H19eE3ki1j5vUo4tMAbzVKF9SMpNe2kVjDb33dxiSz/RsKNkiX1SS2H5RveCiIwhDSIc
Bq7SBHS8jmXDymA2LM0KROKaOAHVO3QgmhCFWRZ08+NgsmskkX9M1Y6cHTV6aKctwX8ezC6hYlAp
9SOKPrYcOzJR7bFxFE8TkEbC5Bfdpm7HZh5WGZ62J9YexuL7bmao9mG2GwcXQAKuQWq44lc4503t
+eq1e4Bb1hbtJBi/xS+Hfb8XGGWUN8Lryo16h5Y4P7/WaWkt5suU7s/ttWZTyKkrFpaGmaR2GWD1
fUL7FOyB3FX/fS6VWSDtxy2tMTsOrbo/IWDUxJ8V1mkv99vmqVH7LpPBxoAc8tq31sHeakgzwf05
En6vUXGa18EjP8xmzgLPQjvlBMdEDJWryazSfayEczkc+s+GT18/TW0FUfIh+B3GuCkqg/bwXRWe
mhs78YlCd3UFM5IXdldvRslQDrJqK7WRA39M/Kf3l87Wlz+kjGTIyj9lWC5YLdmV5KKW7gnIKyU7
ceZh8w6fWDIPxxIhvNlKqJ0omNI2LOzFjdQ6w0zCV3kmYjONH6r1fqzl0JuBbaA0hRescVslnD3t
5kHXDaUYdAGxUOjt1+8jvZdzqqFbBgdw+GTzToqOs8Rr3qi18+f58p7Cvj+E2rLVlhL4MoouiBZw
ao12ttpvtYXFPh3C4CHuFRGjTrOyUsEplGVwew5OI7gU7LlKAgQqgmyS7g0PJ2tcoTNLihD6Lsji
vjwqwtS/LG5ts6qzYy/sbhWT/ejd4Cslm8XGynYojkXRaf7VAUB+5qVLkVAju4JnHN5Mz32P/+Ng
0WhudkWAxzr6M9CnzOb9Sz3QruuHpYNC6aE1KhtOC3mbBIiOkXqc6R7SYRa+m3u6S6RAIpW887v5
71O5ZSPS3JairlVC/stlUVdXlQTeZedO5rB7jLVp4j32kb4iYNBbWS4eLmbAHJ0cHhX9oavWe4Tu
BFEZWbHqyJSFwSjA3TFSvxKpk8IWINA2sSvgVC9q5MOqiM3UnM08WNO59dXkTg2DUyCYw85tfKXh
Vf7mLxPtQlNCH3WX3uVo39dwBZRfkkNlXI7PY4q2Wr8InfqrmFxWbUrIN8FAlvbRazMiGPM44+C6
uNfCUdZIDuGbEZRmm0jHy/rahNP52Oq5qXO0R7OtUnsh5qwVyklASJjIS4/Va1EYMkIC7dx95ceO
xPyDpFQZls/24yHtAVbfpBu0VjXazbEVERjfqMQng9FonhYeGyqZvlhmHRW+hmgJjek+pcqbmHDB
421njU3pVTu4b1BL5piEve3wvR3GK9SAYual/OJDhEIinWT+FWbHt37OwnNyiLymw1Cw/SbP2SYO
1GWBGns0hMhrwVgO5ccLItNhmG+y1VNwmsIgQ9deJr3tyn9dQNsbujsVtup2Quf6wNOtkDJhzbRW
nVESCluwZB0aTxl+leNkIoz8rq76AyZvlUNhyPi96kejnVzg0B5n0BW/Jf8IiTFMnELCZWUyMsu8
555Az/54ZVY4eo1sz14/+UUmO6895XWSo4/szgmfvWyo7uG9gZYClIN/GZnWmSdcfnPqPNq1TM27
wX5hRyFQXeKnU9QQWMI9Xat9igGfv7jlqJVxwAyr8CJ8v8qvNgNd1OzenZMo3su7Pi7j8Jse/5iY
lbBv+22u7B9L5MVOivNAbqTapuiabMg7GfV1+hHkKz61NxryTwrK2OF4fHvjYFL1KnAtphK8wPUQ
8nOXnosNjdcja+uau6QzmmYR5xfIt3UWPe6XasPuXpCGmiVU9Hg7k3dE1Zm/qO3nV/ZcSkF+wn+9
Q+2vQxi02WY7IbZma47n5aO1tE+Z3hdFrMR87SY/x8cnmrkIVVgFJYV4x1z5MI+cUr/16VqKaNkp
K2mVk1L3qzSxhMprn5vWFrYsuWe/HFGpBn/4lkijp8QV6+b4HgYhFZKlI97wsHB4Fq/JPt3GZQBB
kyNnLvgl1ISnGfkDCmFb7eeNbJluVAjutYIR7Tm/+Jma0jwGHCoWqzq2CwmhmOzKiTb/FCRHJ6Lh
UclJRXIBePN6uFIZVA+zj0wAD/k8PQbNIx/NVcIP0ehGx+uOD5+abwTmQZwXA6IyvAiUCzlEfTCf
iZzJS2maXbwDyRPeq8VjmUvLkqSvltYqhcazsnO2A+jCy+s3EsdmEjHzV/2OFaB0+Q7GrzeieKBi
Y+Ypi1+Znih90o5gxEN4Q0ZQyZALQjWL7rUp068CeggankQRaDtj/DCJq3P51DNl9zYLVTbC4LmL
6vtLw1eCL4X4brf+0Dn6FbD2TvmMNmqo24+XSc4+txu8m52ytKK580o3Aq6K8BpBUWA6N9f4Fcyk
Zaz4Teg4nO2wEuBI0of3309oqSRg/cNunvR+ZJls+ld1ZtFJVWwOutAo8iCmEHzb6cIus7NANpnE
HyzeRX1Jwo/Qraf+LjQZiLpC6uSBXtrVEkDXkD+Lc72eD354iZbspTdSvtElGlC1iZeVcC6A17u0
t9X0UGmVnYDr91/v/JZGuEmCgfMUUxEBJkRt6CrHo4VfhCM2+xiz7LH4fsvnGB3aoD4ni95IBVNC
hKtArg+Ubp6iwQYdyKi8bWacFBtp9YZmEuEU6jUs2MKH6iSCWqxSQ1tydDQMx4QmPM43qbmPjpip
HLJ2N4h2yWgBTkrt6CK6+1COEvNyQLwL8Mb+8ZMH2ftON/yXQkSvCkuZsB5fvErS5AuqWcJj3ar2
mE7zFz3trdLNxx3ypucOgHt+Ed0KwGgwG6pyjZGeI6cfeG4KFoUVrtOlWzZ/g29iZDZLyKnBcyRz
XRM9FKMVV/PTuMsfTnyVYN3QYBqCNxE6RYaWIeUcz0i3oMcUcUT+Kp3VfuoYpKONFAWxts9/SUYL
2Hs3FsdTMNveHOJtMbhadNfSzQKBt6nkLMn/AsyHixgeYoLF5WuvovADPSP3w+OL/akbCCCmDboN
eImO+FYmMKU+dbP5k3+6S3KvNl20rRDnyu1aXBUrHUd4N4cKRJvEGDvT7o/mHE7M263xC1X32iFd
k36/ZWOmrLKgl70MwAIK4EwFP8mPC08JplFvfS25KDNb/Upr/Eixz3BvgxloALaZUKBB5/0UeoBo
tMvkSPYnIz2c0ZBNTlB6P7r2LCo04sxECxjekRmS+S2n8ac3rV9rWe55luZkwm4387Xart5kBNI+
g2lweVELgtG7CXTvytu9PmgJl5VRwN/XtxGUGWcRrnP0pqAgn96hzR2SZuaJsr2VrRbR3soYlYP+
RAe528xlT1evAUqh7T6ZMtiIlKBRDF1fshbEW/1TWz1yQcmqm+oWeyiWY7FOxMsD9Uk63dveinab
9CCd3+cek1TJV3fFN3AbLc08WkU4+ZKWrefesH6fpQUV4Tyj6FO36bJI7EpxREgIV32d5q4E2BE8
cxsqUnLS3fo0vJy4O8AFfCd7sdoNb5cMoV+PpxAGCR1MV6UREYyrmXqontbzIEMWPD0cQgSg3lO6
q3PyFYj7SEhJg69dmxu91WPff/RdoNOWjV2jPGCZFnCyuql5eafTJN/3E4hY8wr1t91SmY1GFsDz
2rWOblM60LyFUB3fEro0asqmavavtLUHGG6SVe+k/BqiDpydZ+JGn22zHlBms3hto8eBv/b1/qmb
C6RCOA2grop+p1klsXiY3fJ7/trqf0hP0eBo7PyOuDOJ4d9Md7FzYslmOYGcvIuM8osD5kNbUUyY
NKRThOpw9mMor9gNf+o+8d977Bmv7EB9Q7knaQZnXH6eM01HNoHUlT9g2bkVDuHudRa9tDGhFxV+
jMZ4Z44fCnazy2HZLQtXZTnbbMEY9R/YUAZ6nx9Kcxem0MxSpcuW+FlGmkyJ9OqPDXV+QRs6har3
07YedbcYMoWJrIrN8Ch92NikQy3jVroGMKCH7nBLX3iX3uf5qqCAvL/T0/zkUtBp+valfc80XxZp
bde9k7BNpJY4XpVO39LBIHLVPRlEAQfNyMrMrLAPcV6WtM6W/U5PIbKlALRm+zk7Ru7MT/Dy8eCy
fJa2PkwnMnqH8Cbwnr0Ba8NAev2IrgLfBQKASA792cGcdcmdIje7vnMjR25HtyoMjCuPmk7htwFM
WlOHuhnM4LZw+MHV80dLx5YdHV7oLDFyiuA1nL2My/AjLx9dZL6jQKXpWfsSgzZHdK9g0LkxGq69
BehDD8SEihZWVviBf8Bf96V90HmQeJN69R/lZqZDGJm+oKDAqv5j2LxWAy8NicRB3U03iA7ZnwTj
JyHfkdz0UhAoXZWhNWWNWJobIhNJHwrfVZKI+ApjqDImsg6G8mw/9jWoGHqz0LNkf/zsP/Mela6J
gpIgqR5yVkzaa61DBQ27iN4f9Gc74fZNb1j9dVyKSJicjA/oekErypalF39Pjb12elcfYwEYfLn/
H31ouuxiblB31zBfJrLQ+y/7oqBRXW4jKYYz467WfgiMOknnqiStf+9g9tP9jbgLJyf82/D4VXnL
nBiLl6+vr1F7RxMOLXI+cgvfif/iqyy0lRiM3MrpAkdSsmkMmL/yAJkAdGV02Tfax3CRnW7z2om2
Yra7LJAVH+KxF2fua3sWNIsfewKTVkhmL6NqrRT3Wj0rkssJKXZfL5iVcAxO6ddElGqebjfalT2P
DrWlr9lM+7BZvzfJCuYo9B5MgTcRe5dlsIq/Zsm5rXj97YAldG3okF9ObVMaMFBnVt1MQFFRu8LD
UvCBJd9xtBDc1kJhF8ih8Q7ZZNocgtFnmhXDjTSr0W4/EvmQKo4+2uPgzLcAmh3KvC3UVsFoPVS3
H5bKBNKvoln6DMU5e2Bq5AZp6BZU7owJlIHkwRz+hIeHX7ReO6h/R7L56sxaNMrBx6LrA/go0LjN
BJGOXmfr953Jy4Bo0AChvC92KQs78+dNoO5HdkNpoBg8Nh8vv6WQdVX6abob3TmHCI1J5zbyvj0F
s5zwO30OsgIeldJ8gTBDY3ityALig2RGCxuUZo5l97w1s4j0ZNCOA3l5ANl2FlldHRsjHeLIVzsr
vbD916+CNcPaSn1lv9gq+De+N+NuEi9tAZa7Y6x9QutJVuMLjgZlwCGEaSkcFqeJH9d/zJxs5kFP
V102cIHoK4sJAiCzYIBIqC9PbLwS1AlucXxoHw55io5/emfV8o78ivlYKsHWoV8r/qYsodaXZDf5
pZ8eH2fpUkjNzoMTXhfOzxOkGHjvQeSwa1SrlvF4CPPD4Sl95Q+j7b2R7tRiM7xsHXpXsk0dJXHi
ntTKakEG8KoeOP6NNLLQmGtdDoOncCqRVIfzQH2UWqiJQ8c4lRyZ2xcJFB4wGbpvp0ix6IIWaz91
2rVkKYjRTrn0COhZmcpK74LuLuFkKFDdaFBm6XzFC5tywn4dqIOk17Y+IEx8kVbfD04qAE3m5oJx
La1EtiW6BaKnzw2+Ky+MqHHk+IPeoPa6xOqBkqVJDjL8cOxP17QCY1OZr4ov0cnaYCi2gvSr6+fm
1DUeTtiqOTvT240fHD7wuY3XL7A3OXnS+/rswE3iDOwRepV9YLXoYVE/DUta9K/fePsIBu+1jgBd
jTeQC7MTE83ZiuiRBNDegYVhohfrtxezAya6nRcFD7i2b6ad0TflRPRevyDn3FVubhGoXFD/T4t4
OJZ8pb5lzhzF0Une2Fkgr+lI3MUSOHxLonOayL0Ie08+r8XtcWsXvCMgEodiB5sTR5F15FbLBpLm
Wt+U36Q9S0gBizt93098eU4lJJ1r5Y2fij2/S6NFyZF9J65emY+1hqlB6MMaQAxhKWxkgVKcZvES
3toipUM0TCvs4UY0sn67CRVFzNcDAG/4Fz/npaLJ36brCO+Jy67ytPvE1OWq3NBPgJFd5m7+/Sgw
GF1Ad+KaTlc9flJtTC5CfuKWcFNV+Ip0BRlT45vvA2W3pflaaWTk28xHc028WjXp6I2dPUGntKX+
XZHGC0zcicRFYY4XYUgAdizTDbM/lsQ86C/xJ9iHrV5p5Hswo60n/On+/MTTYWJOi7TJapfkB/Zw
UHDV06dJrw3viOFoULvqtXRo837RerIUHF7a/fRE8HcBYkdmSb++bvWtO3a73BY+IBvDwpV5YBNH
W6bcbrbT+1IcvVw4A2/uxkRVZrGwLpbFL3RtRikka2q0gwfKl85PWB9zW6cpxknG1pu43NNa+t9C
4xJfLjCLD2TLT3IFTvlJ+99Tr6//3W18MwIKboxpRCc6zP8kzA92E2m5YS++6Ax2O6CxLctrOOpX
ePJboLfcLp3q+HT687TexO/Bw9DPmxbzmz84p/B90Yr4eCg580g7lnqBP5jqyImZeMNqEUhOvAOb
4r3Rzkesevq1iWctXxrwJ+o/j7EsrFz5XRiIpEhDajb85/RiA89megN5ehoetyq3IX9smlXpCz+a
K/yU/iJoTpIVcaxvq2N7htTqpv847mzF6VpCn03KTZk4H4CYzC+J0Lzhdv4jSfPgoX23bLwnHHF2
m/MIRCgdt+Q23dn/NtNEmaX8nEjz8L+AF7QAyXEfsj1TD1yQPhF53Ocq2cAS+0fKn0zXMcLtkeqF
oUfXiRUIFX161NBa4N5yTbYEQl0ALo+/mObaRFjebuGLXumkd9rNE6vQnari+8yek7uwKCVrRAvE
k7zHDXmHN/c6YS3+R+MX/wWZJPjfkj7XvE9zjH9gPXKTgWmy6XX43/RxVQot4zFFD2k5vYy0hOLy
/SB+lyzmHPDtRDg6xB/TVuh2qlPvp1nhhTl9/tmZ+7187ac7N616Pp6F28aT2yrxbS6R8LUHA1+Y
r4POeqcJSF+SbaGwnrvT/L+YxvqeFkV2Zwbs6bd/yWYW0JgKiN4T/5nTPniuntDquxWTP47kVNj3
TMY3cNmx8hj/eUfOgsyf/kwk/DniY48Ny7q/TOuq3/CxOcKtaSdNd685yarFWNMm8/u/kffTAP8S
Fkb8OX3Ip9XuZ+vJVfjFFp925PTc819iyS/INx3+20StxznBm62nICGtHrg7TX/ky7TBpzki783H
k1kTMoeZZE13HMteLp5Kn8boe0UN2/Gm/y7Nf8LIt6RpVU8BhzuM0v4p4pvcyWnr87thUB8Sj3Et
hGVZwe0XhCdWFctMvlQ8GHY0fBNYoLBUxbkBmokaSekXfLjxj/bd/N+NKaGR89efcvX+SX2GGpzm
Z+ZOswgV97Kw8SCQGC2YRgQmUvp0P0f2wrSnibDgvwl884RBkdBZ+JwgtnRDf/c0xXTFptxnIMMO
Hen2+Jfr42PFYMA0AKDYPdTMg8o3VbuG96nySopNTZS488/Ezb6nUA+48DkR06dj4N/wwGkqsEiX
Xn4GQmHPjxDUaSuduyBhYgCcNkNumuKH5qVLhTkiqfgnuvVHRIXROgKQ508D290le8opf1zmFahr
fGh7saneyr/pl6dJAzJ4ylJXv0nM966mDC3ypdv8qNgvXmuaYZhKjqnGq6gvnBb3BC6s/NNLxAyS
ykooQoTbAsLpX0GtIk6FkPxTrArNrxn1+JuLlnDjCkYybLecBoT4l5311kz1495SbjV5fU5Wsh6l
wzj7DbulKO7JPYfUm9e87OwzeZ7FuSfRUmvxVotabOy0z+hhZzw+LqocV+VweY/3kOCYovNSx5Ex
01ZEJjn6LdBE0Gk2LasFp3QZjArp1FrAxCDcR4TDhVuPn0JzxVPbfkxSJWT9dX6R+p2UOt3MCrVd
tfDDbCPmiqHo+4p1KZol8XE/zA/tngwqJzFe+Pnb1b9hlNAcm5UkVA7JHsmTTg+PmbqfB/wZ3VJj
MppASyGd2QJ7TN21ZyVazX8fgx0zyzasFcGcQUt6reIf9VuVvXqBs8dSpvTu7EF203irikAb+lKF
kBVa8yiQxh9Z3kS9N+v86DdMllV5nQ+dKW1E2tLwDHtj9rAH2D649ejOs3Na4U4nghxVUVyVDj8j
ZItt2i7fip8w+sDXvxe9l75Xlb5X1AC/AroCTyb3Z6uhMQcfrote+/PwSC6Wr6ulNBwYHHgJE5uO
VhsZ8zicmmvHShlWsbJ9645e+GnoiMMO2k1UnzsN2mVmKdehtJ4Lt4lWs9EdmmXB/FV6lK41rajz
k8TQ4vrIyftzvzBPTcnBq3xL3vR7tFj3WjyJ2sPMXuupWaZbvUBMnxWgw6D9SDeaNwxMvMwLLywp
yFibQ5kfYFyfEohEnd9Uazlez6TgncN8vQrijrjyoNNLrKLSUKPvMvypM38BqF8yogvZ8t41dixx
8ZrAqO6z2udfum6osk1Peg0Jjf9rCM7RdDBS3DYSWJjyRH2oED1oL9qIh/mMLH/L9Crx7yc+iT+9
KR171ZyP1uJQk07AO3BhmMbyFfYWX2g6PL8m3XIvA8NLgeD3D0e+vvGNwowJ1AJn7qBnvvcsnp/n
1/ekeL7vt5ox/wEb7IXblWs6Su61/RjM93iTnrRVZqGhnJ+wB3NEdePyEDldgUrI623BGL2DBZPe
Gm8cktDTOjQ5NblX0OTyn3iEQMobOcsKo6Hm6RFmUBNOdj4qVAxGa5l6JV1THHqapeZP4yrhjmnr
EvLrhNEmTul2v/Iy+YGYxLTdyypN+YqEiiXTXnTPjy0zFoL1OK6eGKovzpDGE/BFwRd2PYShyFwc
VF9iEgROK43TcKk8V/fx6ae/+IAqA/YH+efIHIFDRj/Z66WZVxqLyBUCDAYwjUH+pDH+H0/ntZw6
twThJ1IVCCHgFlBE5GDMDQW2yUEokJ7+fC32f8plb29MUFhrQk9Pz2vIeAfYdTY0dIa8r6iFmK26
d4BmfINgSD83VLkZ9Pb3uX+e0dr7yPHAcOFPAYRvl7axNi3Nz/rfe2wtTDgUi3JztL56bCukB9eX
zqMR/pw6NxGE3KTUrJM0EFEQDUVJnZlubnXkeVvKVvYAHkAf3ui2eRlfW7DEqR7RPo8ypd2FVV4O
noP9+rakO6VV+aXMUik3l3a7emrBxDxNaPTY4/cuvyWnqjTqtih3IMmS6fjl9eS2sAmbEUXAAbhm
i2jq2DtMgPwISXn5w4HCR0wbJEkbqqjRpjhj9gx/OT1NXjO6g4gi4Z1JESX5JgNivsbjxoSOrkU+
Rcnco1UhHyH+gFpNv/JFyQQvRuMM3TtWeEjkSLwmO2dj9Q/1VtOzm3eqzCc6QVJnt/pajpvWMgQZ
r/dPVHW9zDkB9kV7JGCpMtygc9ThVgW1l3NMho+kHT1+jBkCXjbjUjvlGJJD6Y+59PR1M1TFmN9W
V3iEzSVQ65Ld0oYEvS6phzwJILNv4cU/QFBZn1mLWuetRcpUkM+gQzafLNlbHaERg9zu7sc7t0rN
GpaW+4iQlGrvOsc5VY8dxSm3SpiN/I4DQe/SGnnb6RZFa7rOqXQDTlwiSsCd290Z0VjIAHu4OFlz
tHyEd2aIMC4loZnZO119+Bb7ED7Z2F7VZ5Zm1G2Z9TS+nFzbq9I3YrbBFaDIL4GwQi1O1mrSNMMb
KDzCFsYAQNdk16RQlP62rs/GagTS34IbdlzlcF0zptS180XCkM0bTWNeFZ4dIAA1dNmjfU/TYINk
UJoS1j1GrA4vvqPiUbDCJyWSpMW115hrIOuLSGzxpqVoSU9Ash1085lR86mHHlLmDlXmyxd0Nuar
vFrYO7YGSdVvvjLmizIaRwxG+W3A5EXbpS+11XwDAaA2zqvN0uJKad3b5B0EWXYL00et5lwNDkNG
+YLfqaHmjTTF4op2XzU0e1eGL4wNpI4OjtnZLGm/qH7vpiTGHH/TpzSJmh6Ueaho2WCPHYURS6ga
4rbr09Shq6VkudsVpOcckahKyt4DIrlHtJFZLUy4W464TpU2tdBn9GynsAMrUWK2iZAbQYNaXutR
bQ5By5CNqcNXa9NK2TxjPC4c0BEVqtjbMPE53Lt3itQXii3wavf9bf/RMb53KEm1jcE4/xrm1HSb
dBjAUX3P0Y5I7i0AnS3x5aXN8EqOCHEcmxy3X5vTqlCnhq5deOnvRZO4MqelHiD8Tc+vQ+xmuhWG
hUnnhhLucJe6V2LJoD4wnAzcCnzJvbUa64bxjQnoJGPaCki6fCieIBcIpB3GtFIMSbrd8xHSBWEG
LAwL18dtLFPrhYAIm4kZLMtJ0rGjK8inA6JMtkLvSFRYWFSO3ytYif4N4TpqPJNSdB58l9ztpMKW
flapg1FBO3pWtVXP+sruIeN0IEgYvTs54B0e/vES2b9UNvlUjfQZvX2hX0Z/T02GVOYFcdm576N3
vXulzsxgonltHPPMemDU1jcDwgor6+RKc34/emyOM5jLld/LFgSGeW+TExI5s4Qmz8bvu+bBGFkY
TxcG63xYaybxMDOoAY3ft/YOga/Z/dqvzCF2mGHN/sGF2ckPYjL2/PLsxO9B3cZswL7MVplw0B6m
+jYz5sdqc3fsd+H+sBhs55H8lBK4Y3BsYL5tTS95gUOJkAJGQu/M1bsw+e6yBlzJh6ATLcAF2M3P
Jhcc2AjYqdE+X6nGvJlr9fKtyl8sF15DEcw9vRz4M1Ga+2naJwbsx5bXh13UhP76sAYW0+xsv262
wlefkrlFG/t2RdnCOZy61r73pi1gCammVfo9zAYNBiXlDjwJJu2S6mHYyADSsDpOogSWt3PlmVwG
0J8EeaXfo+k9zdaOqzqpr7axe6+DyoG/gD8Sy4D00yn58pKu3aEbjpbMqWm1kpgOLCPvmtXuFuyh
kx7m5k6ZKwcyvNB7mB1diqbpzi3j0pedBF7ggLZSko6SuzxS5U6j7THs04Jgr2HUWWdGTdWHi8Nt
eKWMTfSPckm1wlqgx+4Sln/hv8i17Vu3Grz0TtoCQdw1FkcCwf6eYn1jAseg+3gMUU7dMpK4uxtD
KrGeYY1e4unVO/+NjkPrz5tfaMbKvDcsUz8fg+rHEH+4TDTTWG7Spq+RCjStlZsyiw704Od+7u9o
TT21yqTZEOKaFeKYr+jcKXONcA21yDx0b7RnPGioQ37i3qTFA5eMmsc8I4Sj6AGoRT3JQoVghg1Y
7Xv05RBa3qGJIF+yXV1nF2otduf+7FQiqhgweyp9VDAs0BDCq5DCzpHuXhysezy4tdV9lkZXkFWI
v2hwUp65BfWkW59XkIo5t653j37Z7Nk+/mYntK5+kTxJvMw7Vkj1vix6ivtPSrBX22OwNcO5iTrP
7vs8q5eazvCbTlHCKIamuk/OrZ3l9HDfyP/Btltx2TUm6ddhGxrVBiqn0bvxW4vK55URVQdmpf/c
90yofBXnkLcAO0g8e/DRjHG92txjVzak6Ms+8WXNbKNAQIMK9wJb5Z6n9oRSV7T8IRfalFs5l4d5
QINrFNIVfKzhuFv1He31JgSb6OJPqCM7jd7Vs+kIpuT2bqJjuegYaRdaDo01iQUu7y3LmI/RYdCx
iADz1eMMA7d1m8XBk2K06cUwL9oemY4xT34Y9T5AP+VFRbe5i6G1IC5Kb3Iw7s2wDMvauHHrIpfO
sm4TaZQGpQ2BEudQ4b7BMRra6KlEBsfqX77poepcR++slQMePJwGzELCkHIHuhu1knNkT0pj0qp3
GRL0260PzWFC07nGsS175MG4GBymuc5geh7c0oTWmHPrxG3ZeRlqQs1saOITGuGwBiU3PEKLCA+I
jfiXPFj+be+N1jkep7Ma9Hd6hRnDlyPK1uC0lrikd4dkOe9QkS412nD4tu7B8Mcnwz90q9gxgrhH
y05IiMiomzYNEt42a/5W2yfPiF4jfoc68MCsN5kOa0xOcNGO2fIM9GG0cRGHJw1ZLUrdtIVMUTPJ
Lz7qKxVi3cSOlgg7BpfGI6gMkCZqXHDycS264sy8B61JOwSWynjrUyt9tJfd44yBgtc+2g50ogZ3
NgQgBQDH04VRmkaXKAE2pS+ovqIvdv8OdinCPQTx/I92oVs5jJlQGiWvnmYsVilZLZ3UchkM82oZ
AFO5c0EVjmNo5y3LDKBUHmoB4+4oqcAS5GruIlh+TzZ549LMXj1M7cVD/gI1GpPCdu4/Eprke3l1
rk7ZF7xCRIz7eXmYZdCk0NFpley2xUws/71lAqsUNi5bZ165Bf36wgzpMVllb9gvyBNRiXn26xVv
vLhXW+f1/iunX9GoRrTqLv/SJySOFukCIta18QM5mjIrsHF0H86jRHNyoFVTebRenfQrx/MGDPSi
c/XQxnJgP0iICKUQUmlxk4zvrbspdfZULjtIFfrmvUnt8IdYozakb2/1Gse0wbTsJQ3dCAY4hltF
k4MNRybuVxFEsB2W7GkuhFIca2+/Iiwkw/AOtdmRaL/ixTZ9QE6N8uBwVxkxQX6zBdydXqe24VmV
dvZqffXeQ6Cm14D0CZ4fsCItMY+25S27DdIX8easpjE6rEcgb9Rjb8s+czCIm0kgni2EINqnWeo2
po3VlUm4yG4xlJmViqkc0IyYvEflslPrQSSkhrJz7eqg0WsqNIEIXcYnTG7b4NRGrXKQO8tuTJ9T
9G4f8MyWzcwNe1ZOu513cCMDaVXvc/sQGvcxjqqMuCYZetQvIZTS2LdpA+eqPA90gRHq7tfLBmTl
5rvRpR1nXv459mgUpNijZs/rNMMLdgnL3DKcm9cf7JHT8ufCQXOCzesJoaA2H4ibwHDVvRv0WhQd
cRovh179B2NsJ8j2XFDOvbobtsvm0K3X3cM078Rd9CCRM8qQJLG6Bw/dIbt3JeH54gWv2EGXjTa+
nZvTnct2Zp5XOTTPZjOfLc6jPZ9tONttt9Y3XxDpaEjgRtCIjdebnWess3sFWitiAddly77Pbpfg
tn4uNwS4fE5GLXHEAqsMUOTu3r6WkHvbu7/d9Pq1s3qE6swVpgfFIZG/rfERF/p+IHq38s7WvdJM
jwGBo0KYXW+mcfv1RSveGJOS/d34yx9l66zp015M4DTcb6NxXEVvjg68ZwsqGf8BQHBuXJTWo2Pn
KKAMiFOupt9Aj/zSeg9OxPH0a4Gw4FKOw+PrJ/+qQ0CsuxwZBmaddypAtuvLPeD23Y5zkGF/uXol
SB7ApkFX01km7rLeXh92PbPlPmm94uG27e3JXrpVgnYOswzQc6x1tr0nZaMGffZVyJgHB9u67L2o
5K5ZHyzQ+WOo3h5g6QRw33b2ay4K/HoyivivRIcg1+Dk0DjYstznrAIHowrRoxJeVtuB2DNSheEg
C5mcR+eBWIntpD461kjsVIOrz7sxvXPErG/mCnctBCs8TUrksvPzIaK2ETA9kCjh6bFGgkYAVZi2
RB7rNxB8fnSkI5N4sXdiUDgCAm2zTR9HIftnQFSx4fLwzxlp0nJo/0DVI/mDxgKV5glkLebK0j3A
YGH7QSSilok1d2wUigSCq1Spp9CEFYJJ8kYmFIe38+ypofDyd/jjsHNOB5PK1+XvwiECUS4e/qm7
Cx+EIS+fhir/0ZFw02GBZtM6m+5QHtf/k2niJZ71BYOTMEmqQldXGk7cJsQRHVQTubJQ3+k+R1qn
jIROqU1mNROPUByWeFRtbR/88cSfykhA7UI9BRHAyXuGLLfzdh6/F+fZzQi90n48lCiUwqUbYJYk
oq7ufWr6GbCOZ0VZz4ogRtFG24biRDGOt8gn2+9kBVGNzrnnrBFa7u6CoGI64BBWln/jcGPekU1x
4hpIuWeHWtX+WzAXRtO9knzxOVWJ/MBBRK0Kpov9pdOPvcvC/EIkTE1RTLgsdbibegua3VG1SX3Y
+EEFetmfLiny4vpn23+Rtr7U6Eqo4V7+sivbDhq4V4LSyXsCxHFdERfKns1LyP8y6C5nRlGanZJv
fV05cbNTXx8AQ9Ft673e8MLt4/SWPSmwkDF4jxMtnvTC+znq29Y69ngDblfWvYTAAtwkYlKXfWxy
14grgm1/2YOw4TdoGv/FZgXsIKlGQTysoTP1vrRYw3Yv9wEwn99k/+wrNHrYsJUJWYnb8F8jm6nX
lQl6U37i3r+BEdGeejIuHWUC27n5Nx9khT+e5ritE2IHpmclIxsqLU2A7EwiDOr7KESNUPGzqYb9
oPkEHQy9hbnYYqlbGkuZi76lYQ5Tbk+tjPKVpLGiG+KaASHypkz1qdE3kTaKkfSyKDQdAmPMJ/Fp
tGwjsJCgiyRVrFuVmPqFBkjDR4DB265fcHUfreMXIym5ZZhKkkAu33VdC/IOPMy/es9wD4WSFt0a
3xZEEpaJTYPS87v2y/VAvSjS/b7xdpcucRag4gRCeqlH75sf/1jvpoH9ER2QD91FWLeV0Xl5N3//
Zbhohej9ruubBKN+bScnagtOxOLf2KuvQ8RgZd6EtusyT6ujCNFWYPCG7hdghtMOYkW/z+9ysKRN
iKyRM1SxrVOZ0IWnkmbm7oJ697zZI2zXIrp6/jDiisvFtXuFNLOgJfJCmH0XLBdcr2EJDIlmFIp1
5uK4uW5O6H9tqWzuJpRDTbWXW2AslGzDcvuxeP1tfXAVVDwpHqfeY1SOVEKsuKQ2kzg49+grj4Ab
TtydRr/Wp82eIeFQJqhzc89jvqjwLJ7Q+ipevW90y+ERil7JfdNbGz43pOb0lna3d5J04ko9eIxe
P0fUqdCgqo/vIVYvklgYdPVfeOW/Eh2jlNaB4tGBH9vbQS6Jm7AtB3EnY4hFVCeHWUZissC+6MA3
6JSpqatOT/IdqPB5sVogcFRXT4MtJXn0OqiD7inH7gZJgOhkRD8bgpl0ubWsOhDfs112qScnAN/n
1WFS6x97u8kFkS0kgKiS0i082Q2Ww4RJu+hIiHIBjEozxNa/DFTzvweUv9pPaidUe1eU5Ktgr8hy
8w2YGC2HFoVo2o7NIashYNsYzJfP3Nq4Wm7Wu4eA8kitD9LJE9FqWdmIe+Uz8PYBZe0AFR8K2Xbc
Os5UoKbNZEgjUoIOnRVWSW9OzbJ7XV24VfZm68cBcnibe0QbTrQbCIeMozrDwF/hLiKMwSycjKa2
k7bVKQIUncGTCMrRllkf1KVh81JuvnzrcpYoKWcRKgxMGEfzQrJ0mMRLK/dp8qdjlQgOU0Xyfggs
9mMVhSv3haCdGRrjQ5BCQuPwkbQJGL7ehZHrLQ++hPMOPFgeUzjZbhQSHiK0okyvNkbaUc/m+kjB
Dq0oDbXX0/VFmZHl/mChN8b8AXay99b+YI76y7MW5A27qDpGIieyFrUxinxBuf8oZJfmPOXzocgC
cRCwv3hk22PEOkyCA1Zo34uR+WtoOLxn8BNMWXum7tW5c6Vwq+nx3ZyJDt2DCZpO6dG3h9W+RiNY
w1dY66slMg1vDDLmlexIIOto2cVMndmG0D9k1KlSkgC7dvekiHgXEBO/xy+NDu+SBEQaGl7y+D2E
vC1yg7aghoeIUBOT1ULr2ULDgLESnp16IS2I2uprdfjOJieK+9Dm5ns2sXQfRW6BXBXEkAbtif2L
YF+75mTsLNRf/AMRL1WRCvqHkoWEk0FJo4Lq24epJNaGiEdQHKCxieEkIcmSk4hRI5P/CK0FqoGM
i7j5Mng7jxDVQNew7qQdgyiNtVUYspInTcTzBoVEl7+T+ID1YWjRGEfpFC/66OQEU3knp7Xl91HD
Q938K0QDeaYyThA9uUDXEfC80cfXoH9BAzTuQT5SQnnmQjGh4OdbB4sqogJaWJcWpp/2CiZA47Sp
FpdhuipiUXRTJuopwXI9OKgqEvtVB7RAbZvxz/3nQbsq/owNc4oerTPrTbd42bXD1wytW+TU++bm
qYY6lsaGpIP6kXP4VaeTcyZhmeUrKCtwJHBayN8ghScvVZkYvw1CBORF2wx+RqNQEeJplAYNUOJX
pPjJchl7YBMalcDDj/2MDq0j10cqj7Zid4WXnsIds20VISDjBz2awK4wk0Eyng7RkVefE+wGjSEp
F0PQSy7s8KE1P/UuPWisxGw2kYkCMMUNxNB4Ge5dpBsmERT9pLsGp/r5i+5uvcu27otGc4mkJ8mq
BXLtKhZ/oabyuQd5eNzgiNjU9SlOB0vAlBAmh+yCU5SzYzP38iMflody4cQ23F5ZoBI3We+Dnm8Q
gyEtp5IOZCLh934NpsOOqAQxKhEOF5Dww8DrvkZ5qONklbBOFJYoVpFSJj6cZ/AoZyX/KYfNSiJq
0HPSDnXR/fqJtBjBcoeqaZurSnECuQGSegJ4TdYlDuZ6k1kUyqUHh8A07dPSRljM0nGr0AVOjyCR
EqPRR3sggHXVM6hv0m7svX3qftvRcWYNuUY7wIvlVIYbwwcWysqlYO59mEyYQhmYHN2NOAIG4+pi
iHjswsrZBfQEYVF1HUtcJ4Q8hxjGxk8yobWN0nbipqQgFe4gKqH0pRjNRmQ7Muj2S+FBfSpALKVP
gis+B+R00w2CJD3dIsvT+IzC4QAJ3X9owA7vZcIOo5O4xw2p1okK0EbrVwHFK8SmH7DFu+C4Ya2w
pE0OqYJMtAyZnvRgXIy4QrqRxy/SKbunPOlAtrTzAIDgwemQZQXL41MkmUsFUIdo56HuK21NbVXg
LiLvgcnLHc6p8Vvi7Nl9X+aw5O03mXvu4DLHiZsTCqYxiuH6tYpCK7qqUMFe8KKkPgR30BGFodze
+wmhwN5HE48RGrCWEMthvRkIfKIQ8WL5ad0rzorRsPHwZWVWkx4Bdwc10iLVCiNQdI5rma8GuniK
0T/rahcpFmU1TtNQS738s+3tRxWqvNt0oD6UO2RdKcuWqMARE5MXWIUNT9ULe3LFyZTGbtWPx+Wo
5JRqiYs53xOmiIqnn7ehrDOsQ+zvDdIvcLaT/0FjRNK38AML9Gu/RMwTJZXW8wqFI1H++DkUU5iJ
TZ3YFbdS3L2qC2HuiC/biDzXQGaJcucbMhIRQxI8VneLeOaxovk1kNmhWe0+vaPyJMlI/qPNcXCg
jWBEXr7NjjDbZScZkdkNqq07JvVK5kemhYl6OjRMyRLjFwohVTgaSovuI+ofDGy6OLQ+PKcNxMDJ
zK6kotYXCRR2kNSJZEbCtle3MrXd43cFw2e2ldLlkzTIg3iI7DCLRusLsy1bUNG8LaKGxg11x9vm
WMY9xMQZ9nAnlXVw63Qlitzue0scmPWhR3OJTedB1MSuszxko37qXVRWtTdMjxV7CNCrhxKH4zFD
ipxaZmIRxiy1LIiJ+hQBx1BmRcpDDYbLu+8pylAAhAaTmHLCPC/s+oyMprSRUCslZrl27fPEfXAe
KNC6z640a9VLorjZBMeQiq3FVTo4Ss5fa6Xwu8XLRwGox3Uns5YjY5SOdJeVAOtpslsCImxA4YXu
VT7Of2mV6N57aYCEBi0R1BrNZqkdjyzeQpAJPsF9z46/29/lT9WjXFb6kSKvIvgaOrx0uW9o+MdN
zZZzQQ86PNhsRBNK5wwOHHkCPnPf5/aCrB9/z1tghLObTSUIrUPTASZ/Ss4x0UHtFwoN2/zWQTV7
56EiVwu0rbiXNKsDifE/pa9KxW40BD+/H4125Vd+XQ8bboqF1z2HbdI5lNHUe34DF+3X0CPYj9eO
3owIgH17/5YvuHaqvBoLSfcVsFINW4f+AuU/Sphon9gOr9ZSkiVCMUpZsz5seANjunUoZ0yhHWEZ
dEDXzlkH1+XT78DMyH2SemaMoaM6RaJYiyq/26/i4PZoYgABIu2ij6hOlDday2i5krQvMSJ4J2L+
c0JgRTqypfbCXmDBmQjIAtQaurP+7IUia/nJIibesbxgUpCl0OhObkEG51owY+U94ijdkBBC+GGl
piR9paSZ4pbrQ2UKSAUHCiAxJ1A1lWHByw+25FmoRXzDxNwG5O6kVZAaFSte5+JZv3l+Rlt9o+qb
05pL7wdMWKzK2ycvA5YSqgWMXoA/9Ck6t/EHCMvHWqQP3kvC0aKCqs8B6RY+kS43BaK0/vrMOSIc
ReEAmIEgkwLPHo63DhBuKezlV/fVE2k2Ywtd8KRJRDRWpGQfsy+YQCxv/grwjcNQJKAARHu4fXPi
uSIRXU85qBwzXSqAsgIPametautS7CNQLhdWJQGSHjkRoT6K7Ii0ghTZxKUgwQr5vUYLgGJjGVNY
PixGuQvhIwVUBNwvEW4tUi08rQPbOa+1iolOWba3Dt88hjRaEeWiN61Y1yiQDQVG9YXcHskA4ZPS
JZIdOUziLpmVU/T5quN3lbqV+CnPjCcjhVK0BhhCqC1/jb/H3iWYmiLxCfc9myw4ISdWXpwESvBh
zfDpgBYcPnoYXDmClA+/+oKWtEnpDT66fyDj+BDnEVqCaRyzwpTFYibJyBTXoTQBppoTrMZcX0HN
h8UFH1HqaMLlxzApxDqAusk70OKqVXNty26JtYK5AIEUzCUbBmK5vhQIHOrbADoCa3WZFcnZDnnG
9ktZheklc+ZFkDt9Midu/1yXTherRMxJBM9FIv7Q9XuFyfwT3LNo4N2LZE3ITlvGm8l6koSnE4Su
l23RiHLzKsQPyECSu5shNrvuLUnHzBndDCTEMBuZdAGgQnyry6vw+M1G5PLJ2icCtbTpRPCXf6i4
xg9q3azWHScUe89uneuQ94Vas2loB9TX27n+ltoWiLW6zvCgnh578xcsObeWmInPsll3UMi4mkCZ
XDS8Ik2GaopExwyYWSix2kCvETSNgA5PnAWlfzZqdaN+xpr3AGgRsR96FsGC+gqgU2PW9Tkn/DsT
0VDgIkIGJwRBFiiqLwOwW4C3IPDYu9IabXCA8iIcuOwAjZDSFz/QAntHZh/h91D+4uPKPidicvMV
JAjnffTvoyv3vfF3J7cR/nwKhT9nBNrFhmRTZq0CgeYsWSLndoUPKzvEDvjBDzpN1zrHrP9deeOL
o+ta93VYVvHBwqD1e4Mmbts9+a+JEigoJC4t6n+6+lp4em9FHLqiL/+0KIiYhUMF2O3y/QfoG1A8
omQJxHfommXuyLKXdmoDMlmnjLoBIxLTjv6+6x4BAsk5vhtwf9la4Iv8VqVi8OqAI3N9c5Dmk/QA
yHvxMrhGhNQohh3Xn5Lhdb3r7rq5X+81SFyIdIAkD11EkUcp+fOuC1TJo0q9GxEqRDxHu09vpq1M
5N3Fu35Lil12p/j6Z4N4Loemx/F6crIyWDJM8pM8Ud8sNYPNQ97nPukcUqCpxhSBa2pwifE1y6Gy
QZKST0po4rgIkMl3ZM4wXpifCrwE5URPMIvz37uzDNSRUqaBQn0uWnvC7W6KZvkINTgBXGBfFeV+
BlEcF3o2uhl9vUbO6zOiQs9Tj07WF+aW9UsM4KRVgi+bVrizX/XTodqcHt6LziULMMua6ZnYMxIE
9WYp+NPf9XzNfKC/hufVaKhQM0ataMiAxUI/E1ji7NPJoXBRXwAyI/Xx6B1qiAHiD/CNxftTNCHO
xk0OH/To4SqYuFB0vrStWbmtng11mgn2XmJOAA2j2vwe6TE7BCUM9PtnXsQSxJExhpiQfW83sGja
QMwG1wf5CoS8QNiIAE6R4gGlSaC/eIMMF6fsLHPlF/jiJwYDy7nDLGOQWXYvnz2G7UXbj4AdVIAw
s8KW0vbRviv2H9vJJASXAcdo6zFqKne+L2AmbBgCO206vUrJsTaPxfM1GERIhYaExF78p5rImb1O
AYmikD7xRhd2w6u+mqFM3H2lKBSZTAc7w7FReGkEsLA+y3jJXlLZnPWJKxXcr/O2hzkLTKa01gdP
I6vV7x/veC/ABcUB+hbYIDSAOBDhNt5KAWRR+aM8/9ktD5+6PhuRWCwQVoTYaeF/OtaXwmclI/ep
DM2eJOTga5KXTbyTkY5whbhiuk7CEAqTCZaFvmgX+8C+Up5Ie6ifBedQ/Ss0La4/fWtnGj+1o9RU
puaeLGA04LdWRAUGMurHyDuSpJRIY5XSalxH+Ssl6FIrIgld0Q2kfjwBT3dQS9I30jkb9BIvBMSs
uRFFgq/0/bMaFGFmFCM+KMoHXdtTLqk7Mi5GhesOx5242OYwSEXJZRT17FpsseeYPIkNojZGuu1Y
ydmvjhplEGJflnIZTBw6cRzk5Fg4Sk5AySsbbPpcywDYhJPs4GL3D/Mh+409p517HdI1xRZRSIn0
jNrVPr2O9C/C02bbd84LvcOZkdt7vj99f3SsFkGimkoLPRxmjcLubNuTrXd7NIkm5cUJMQkwz0Wv
IJElL4X8ndGlqD7EN21ysipqa9O15cpC0eT8mOgLLGrxm9rCyJhx4YqVFDNBVELaVaM29G2FORnd
i9Etqr2Y3n5WYCmuDTKqXakSiQyG2mU/MbdaVnUGamCl3svQalIoDdQoh/R8813z0ui0KrE14pUy
wTMSAhJ20L96xmWl2jZlFCotdDoxUqKtcSsPSt76vgZpdCN4KLkvdPg3FZG/HryBPkA/67SnX5rP
1sM1FlRmqD5ryMoxKt4IcYosXPq3ttQZjKKcozYoyTyoSarK3BCrjTADFWq18h49IvYOK5qmVwHE
Zw9lUDXFUbmmcIN2A5E8DcacMn276uZSzlH6tunkQiCDaveWz9FAGOUgGuqy9DXoRUoP+tw9kQRi
FJ7dR8CKI2h0je4xeId2X8dd5nxpp+qjOnOOtgEqO26ONq2ThRQXI+Ub6iPWyhF4Ap2cBgBuMtOO
BJTIFahJz6K/lP45mM6yr3Gw71FeIcZWwrAD16p3q32DGL1BoqYwVyEnQSbdcQbpQeaCOej2CwNV
6vFfFEpJYGFPkznp6UJGRMVyzCRoCUrwpMpUYtmIJQy4HT6KJkjt7Bcq14Vb4I0/G9RgP6L6K5eq
pPGDaMp56/s1wroU8bDAdkHWj1AVv2Quy68VKSuJfVwdgvfPpwJYxKV15OH0Ry1Z+EcCuqv9OytW
MDch/UzhrFWUF6EV6Y3og+CNTjh8VSH19sowAbskO/0mi9Bqb/wf7tdnUZeiBTfmt8dGeYfKKoI8
yG8XXMdQr/pkrfpJSEv2+tiU2WMVAgDuGjtG5AdqF2SM6u6ucm/NCWsEORWtB/r1wpgdjkCTtASG
AG5kw/ocgTLKj5U2f1JpvANXqAN9iJNUBSlznz8vOkjVH1rk18TvQq/JsjkVgacngBQlJbGXTV9y
abg5hiTiQwiUuBVyqrr8uhnKfRSRifbF/yPis+K36kRjcDTlSVdPMKmQ7oxXHb/kkqGwAA1UKLYL
ZLz5gCIgEF8p+HaK50b6AQCctF/XXa9CTqgrSsqHbLCTwtPLZ+hYCTaDSB5y17jd4kvIi7CXQyhU
LR7KZePM/ohvAbsR+EClihfIb0Fv+TtBf7jozTvLnuAPUI7JkoFCJeyXpoYViGJXWZECL80OM3ES
157xk9EyIwu53GDr6L8jMvp0/cqqK71S0Jh66o6lK/jfi+XD1HsMtd5Rni9LzDbFVB+7Nq7S4luK
AHuMjEzMfY2+ME/QGxQJOO6Dcq3WjrysEBQKZ0QKVTg7imirE8iXBNzKXoQu5wTe4gLI8ad4aUpD
vwqaoUXUiNHf3xQRGDpQpO0K2QVB6VJ/Ipoznl5pa3X1xutrxNTbqRDBKGV6rpbUXE7Ou6u4iFSC
nNYsZnUdSKcSjuADgulmgJIRH0E+JL+N/zSCiltGZgWkCviZTUv+jgxIMRS6lMCfMh6iyaT9zEvH
MiSKxZTsCEQtFemQopAPEPuJ5XRM1LYY3S72i77fJE16lhUdfNKdVjZM+6qBaVL9jtk9JmQaGnJG
kOV+0wExXhENChdkrg96NWnwdmohhBy9A/FONhUInIA2svZeoJJaaTrQ6p/pk8qBzqrnQ2ivTtrk
NA+hyCo1zEKFqPr++xgda610yNAD1hGN49xVheD6zhiMzJBQmOfOfazlVkTY7fqfInxhrHLNqvDL
Wet/+UiP1P/UOX4ukHO5b/2dGIZuO6XxEhOo8BviHgEjIdpCa4uu74Hi+LOjvnMhuhrvpshE0Q/c
tpGeo4PEUeA8hMXXvvSb0iH9T+v5NjRwKgqNapybcn26rDE/ZP+YIn2+agGKcnScYr0IeFFYZjLu
y14IigdbJl+ij44NBzSjrrR0JYsp+729ob9peZpBJEuA0KgsUCiHRTkISwQFrq0ku0q6rYQbHUAW
p4ShXm2x3+R34F+NtYS1nMBgsGy6icohZYN0LDL7wriFHcoqyplQ/qCrborJw+zpK8HYVYIGXBkZ
rH/gF/tJxkkmUXuGzAA/TYDyo9hEbdI5vroEGKFQpuRKXEnaSOdg11PUUoayJ/BCAY5+Ln8arFqt
WcC5Yi8knrUWzk2FrpNp5bGzrHrz0RdlTFC22F1o/rDZlTJUaVqXlT4JHcLTvgl87ennJD6WV6ZC
Nrrxm6r4/IWZIMP/QE8J9QesfSsF0iBVIex5ElTEBCxlL6Y3vIoUflORptU2i1hGZ6hoJaUtvOzd
2hKEqhDKldwbb2FyW/QTkaI0uIyERlzZblf33dWGOrcFflzZLzIduitKPJRE6Vsmg3QNUDUdy5jo
7iUeHHbdSkV6usWiA+r2C758OwJ4QGV/mOZaQB9QBVfMj4hwBbytyjqAc7yJoA4BcwmNDckwa40V
n6jmAL1vIzRJ32kgY2O5umG0qjOOL3qxsEw3wxKKiihZLL2s7BihVSDBums5cxyUS8ry7cIStk2l
C9Eo97SkdUSsLPK8D5oEYY2/6GcOAgy1RNiGAWSv5QWbizvJ+oTtUJopBGd+rXgRisTl6TNGa5OO
F/lzsfUwMdpikjr477d0dQfzU24t8E7Q8QV2FlAd1Zk3VburUHPt2ERJDd4K5HkmmLBO4Ua7WOiz
cGfN3DtR6NtNCPzphIWUw1/EF/mEOOoOPDvq3SrCY8JkBccE/x2h3cjTEBvLp0m5Rl9WW9xOFVMA
yqfwqEaCwRW2VplGIL94/tuHhLK8SvIHCoQUJGsdmmPx6raM99sGS0LrO1gJtoorFTMNUOEVzST8
bhNsKQSTmy6RwBDqEgMR1wHwaM8TrQJYGn2jv+/9myPIOatcjCQnblVWSvUH4KBiHGYMUFEGRGbc
C2f/uZiAy7xCFCddLdXFlRVKt0I+/0AF81B4fllwuW5ptChUU9Qlsp/M3F20Dj3AfAaFlML7xXbi
HXmYm10UMVQ7k90TOUYpmaQwQOI5CwUCOk6tmtJCAUHJU2yuSNfiHEthulEcphjw5iRz/sLvF2yE
vL94ekIH9AX6pmCCV8HxKNBbYUsanSrpj2ydARIv3Vv7hXY3u142Drqjoxg1BVrdeiiSMjdnbU8U
xaCLEZyJb4hwvm5eGR6NWfBolHJcSDkEXlBuvJNVKI2QIdYBQ29S1CfbLJj/E8oSdwdSc6rxQZ+J
mLJM+mi0MNJ/ozap57hoYrCyvlXMQTZRpot6nS/VjW2QMA659aaEh2BelIUS49CfWVX+hTNTd4De
Srmp/qa309qTMuHbe/yUAHaV2SmR/aTrwuhu3p5EHRbeVAGafF3hG9lJkrD6hIu6U0sUW7SHVOpQ
HI5LwZo6oJ8GJw+PpEf6jR8VM4nKOT0wU8F+ZQrfTKlykLrkVqAag5OWo9YXAzuKPFuCSHtq/p8K
h2pjQtb0P5vBOR/MLSPXS6iM3APdznOBEaiSKQC8irHXYBMl5Khd4ruUaejfIh8tJEBip7rQ41Iv
KRjbbEwNldXyhvxLHCPYUEsbS8O9VO1P9/XDZoWMpltcb/BYg2qGKhIFWnPeGP4D365EL/u+zOVo
aYMl6CcFpAgFoiBXpsVtLkSEkEkUXabhC+UySFkKbMcp/yoW1oXVZhAOWO6rPEPeRZLC8CT8tpIU
vZdYDNSWilWnXFKgsByj0hpDaU4nnttTlczqUNKEsH2wNmWHcAjYvCp7qMouCtYHZVTxqwrJqzrh
iEmQ9Dh1VyqjQXZoC3xWOezTDGOnsEK0T3VyKnLpcO0FkBnXSPZG41B12iL8KAHu1KHH6jSopqkk
KyRdQTYKjcABqnlo0KngA3nst4fgRleqLyUoptJpybGWWM0fgQ5az4hQtkuFC/9AESp+ajN/dpS2
8724+cIXdNNr6D3qbzRN4uC1WD5OfudnLWjxhNj3wkOLSATGTwPBB8gUJg8tRtBjJaC+rJir4GCr
5nzrKPnTSeme6Npvv/brqwMnBzyB67Ccau/rWxm4/hUDsq1qoEqbure6hMInWHEL/dQMWeXZ+hsZ
vbgMSu/18/2Daj2T+IDu9TaqMyp7h9koSwlz0hPnQWRhJdDyFLor4sPxJBqM3TIEyzsBldaJSFq6
x3LR/24k4RfCjwSpJeg+CbtNEOajJ6UnBcnK3x6CMv8KbAbzSGV4mHMj5NRkPc/SfJOSmjA6xdj4
wALCO3zFlK0BmeQgU1LLf7mgC3GTc1DhTyep9a9qu0a9aAeWhh/A4rbRNRKcoauyC2Rv5TSWU35C
/CtmNeqpTGzknEknue4CkLUSOR08ii6oCrR6uV6qHVvy3jlXBUSIbi9dkwb75TIXHlOgMby4WM5z
LevPUla+qv0PRPQ/os6rOXWt2aK/iCpyeEUS0YDBGGO/UA6bnDP8+juG9J265WMfbwzS0ords2fP
ruUZJS8IDwsqnZd1vZEzmnlzN3BokzF3ATqwM8SKifbmaQ4r99ch86niXQSWXXy6wcKLeXnOFPLK
nBHuJF5bRJg/f8GctdnZensf+oDJI7sJcaXYMJCyueeQ9EHjmcWnnXM+NtDWCFzC+PpsWv56tO40
JJlhgEj7mEEj7uTXOQSNRb0r5hB71rlpJFuHM9IB8aaC+GIzPrENtan2b4XfHEYb4jQXW+NfOB9J
nN0Vsh0nuI34jrtGvLUB/PtgjqQdDsuDwfEvEtiOv74T6rUDmtzIG3gbDATJx9dfVggfh7b4qNsX
Pp7d66IAKuIhNFGoEkScPjanmliR0vuKdfN0E5sj6QK4zQZ+vcLzV5PRQ+6Iq6dLqmO6b6an6Ke2
KpQOs2t8j+zjhHVZxPQh75w4NDZsXOwZQxWzDsbWCEYTvN8MoWe/bJWGX5ooEXTp3v8YA/E4eF3y
BLpwvrDVrCBtkKBAOqXt8vnSrclXsugdIPXA/FeOoc2AJDo4TkbnCC1kKKBSOx7YbmjuaZVNTAFE
lTIfPVjwsOA5apG5mNRXg/VrJjbTcFunZ85fXFwPSr/sAKMYSbjLINiqO6lvANi1FhJA74iZrz7c
RAudTvPKRx4V64n5k3itObpWG93Ga/dqXUlz0HcnRtfGDnn3O/HbsZXb5BTi+seBFHepRWPWhtZf
uwEoCFDFp/mHb0xCku44cYiScx5lP1jW2CJxgPIK4F0kl+GCo3QAgdcH8wtvtj//voBse+RkXxGl
xPBH9BJph5gTM6tmUUxbs7MVunlOovVP+k9tzjJ0hLLxUgTmZnAvFi2EXQiliDtgalABhJzI+k69
Px8H2yj+P1ZSy99WPLIPrSEmXWULKIcZ/htrhxIapeW8EncLf4+fFNFcDCrF5G7dQyu2ZUiliPvm
fzbWsDJ2iHWJjH3oUGAex9iu/pavxJMAUTYG+DDweomJloQ+b11qK67I7s/9KiCnCp+AN+5FY08G
msgYx+YWrSXJBg+Spcyqw6P/AbojFZcj1T9t60dqotbW8EsMTj7auLVtPeUYKhAuiB1bnVs8aXBR
T2MCfCBtH7yde+lYi30u/yVJgPJK+AIQli7y3z6wm+oecC4Wofe7JN2b/E52ZUOSRNLxY3ftSSRz
AM4EIKMstwSGNAjoUWgJwyWWStz4DjArvycPQ7Y69Aqbk2om2MO2bjK48UhtBz9jnhpuNMV/PoQl
5hEkCW0e3Gtc9/u/I72AQ4+4ilcB1RW/FcE1wciQJ5a1vAB6lK4zy81OoCoOvSokuuwAQ9Kq/I/A
AEmlNzZW7TOigtye7uvpxdO94MykUvle8x69nteRsGOnLkIOmtacwK/38bXjuwMqZJOgGMI32/6y
Pz3SBAkWR5CH/z1KRP1CR/VcpzL5oSc8ZXN8dB7QISW0zkgf+/n2AaCjDNSwHxxgnRLIbhiApoFx
iqutSsFetU1gk/SRYIeh6YRd6kVtlWOAgAjQhJjKE0jTm8oLkRFGyBdUZhndO/S0YW7Akzt/NdwN
Db8vG9x/37vb6DEkJR8gdT54ALfKxcnW1oPZnwLl6obLyKl0suixCxPdW4Jg0CxTqEPvozQy5xPc
LvyK2NE61dCpLwUCZqW6gG46LLT23dlr4pagdkJO96mZ53X/dmkajuZ7uAXktVU7wFyD7dnYHs0A
8V77ZZ7J9yf0zQPtgqnLUwsiifikiDqm2apSsZ55DtXCHFvXiuDgpXacGm8sEIoDnqunKbzBi/to
w26Xw4XMYXjvo3t/N8Y5HICJEZmF3NcWwNdphN6HSa3xrWw6UbwvHMqGRS6Ueffbv3gl36WPqv+8
YAuc4ZvFwElj8mf0lB0WtzNPNChDyoSRdyez7noZkMj/+5NFFyP3ZN0HuMDMY61qz3CtmAJ2OtZB
vxyca1LXXOuaF0uI6QZ9JNJMgjZ4wFA7+xSVYssZdtu7RpbHcYwCgSUsm6VeksikO6TN4u6gkaWn
YoTnMSDVHfeMfyUbDKbysWb6v2aGlgkBxJG/a5JC5xT1LREsUZ8XkbiY6KjRB5uvs8I9lgdH0OlV
wtO+vzWDEwsyzQ3vABgE71m5sw+f99DYh0Y4gNHIC9DMy7wlty3hDU46bmOxb8c78UlIIAbCTRj7
IsIJB8lLkl5AF2IcovgVb3yYwvgO/OqWabdqCOCM/u6ie2xTkQlqThXdiiaOJqYejda4dq2tfbQO
UFNlcpR6ZVqiL+vreBZwbKkDMtCXfX6S9E6KECE1qEyOLlkBb/vxg+xTPVUTiBIMWjKvJp9AiR5t
CnjcHWxOQn+5S7KafN5lR7w3DfuXpH6+Y+ORR+XK9qkBODlQlyonKnun14ceZTCJfE6Tk9jbTz/r
DntmG/V6FDbpLjd2N3i/To2zHBMvjKU546OUFI7pn+y/sVPMZckKJdEz7KMUIgC6pIVkP9H15kAl
x4cHw7yVemWb/bf+BxUNXJRsCB61QylLYotQmWF/JZRIfeDNubozjsUzZZqZN01m/AwMPD1zwTlg
0ymKZpqrzFNt2jgbwwFJhiTGuriS+Rrxc9IYidAMBovHrhX8dzYwy2MLi5kKLwlYctZC7FtmF7gQ
/rEYp0TKO8LgE9iDyG3D3CAOL2ymTPiKdY7UPp6eIb7tD/Khvr3xJGvh2Z71d50NQNId5STJIoW2
UaECiZ2IJddVxiYc9LposDiMtRCZ4Xv9mtiIWnvxY2vV+mVCX5FUvnL9QA7jf/hPYqNoa7sGyIXp
IXrmysX9w1pOLFryYnS1E9/KpCVXlrPOKa+bghfQQmq3hUpaiFUeuzEwkwhkalNpAmuizhqrgeyR
VQNjmFUdm684BglkqkWPzX6sdi7Rqms7t038gjG5Anav2Gpi0BtERx+Hvi8TuXcEtHAT4AW2TkdK
mP+6TCmASz4HwJM1gnXcydCLCYEHPDcXpaRd9xNWZYNEnySZR3RXL8kVnYrhJGGgMsVXP1wHRE6Z
EMlPo8WPdvYHTB+JI07XczmKD1oMn0ej8gm67z+JBn4RYMBg4HNFSquxDZDW/AnK0+f2NEGHSpdC
Go3mtjr2aEKTv9NWjPsIvLHGb1hgY1OwLZqM0t8ycXY4Bny1Zm1YSc3sN5JhRuoQq4Wzl9ivxuC8
g5gpDzou9HKk2bpb4xbhO9NVjP2DZFvdNvbxLO7QpCOt3KhAuV4hon18YQwg/fLzCbxA3ge0swqp
6Fcc5QeG7gFUvxxb6JKHdx350fAbO2L2uAgY1WZNZn5i7JMtXXfBcKeo5qal+Y1kP5Pb6LiuxqJF
gpBkRy8QY53gnVse5fTO/CcJyFBA4ef4puK5a2JbO/aMxMuWKCi73RFk9bO4CrJeooQqCXk7HK7R
akahH+aTZAnl9wlPuCYlZMmMyaEKn/gLejZUdgVhdZHpcgnGOouF2wkftAyrEiitPb71ldSvXnD/
HBybVSRk43XnMDi8+rWtle87KIbZGlJcg0bGYtR8zNiqj+voexuY9jU6vGBoAZRXv8QOkwwnfuuU
NyhJLtv/tr/Uy/0zmbTJ4QsygekpJ3H2adAzlklgBy2ARnkMox0AqEI+RLzSJLopcW8E6UF2nLFW
r2PesWuH9B8at6O/DZog3kLWPWmEbvzQBzgVtJ9NXWVLb7LJE1iEvpv+4vjXrFZRwnC+tAo5v/gJ
gGSaI6y0sc1xMwGEQboP2ALGHqcsKyQGX2t7EA3fi5QRpYcroych0wqcsOI4X0vyrg6vy3YmIn9H
Fv3lNfs/ZmJiGs4bpwm1nQw/ao0m33LEjQ/vmjekciJJZoqj8FuYh0JegH6WJXSszkcKoaxrPY63
8pCpvwwYlciHrjbnSesqoOEmG4MgMQC1hqoCK/0j90dyeXJix1wLushOgldCEQl6wa0EFkuqqhvk
fqJbJC8Vv6O1bNlp2vt7fARN83mUkAmkGcQ8lQ6ykbRJ70BlB7gTnJO6gqYWwEpFLVNnTJcIR6e6
RRXEAZMJckO7o9KEZ1Hf93lXCL3n3ZAqzkFMx9Z10/RxzyQ1udK0WXs+jk6l7eYxMBe0JDAV4rOS
cd3+Y9J1tAxgdCs1uu5UmkgSn36WvOqz/s1CI5v/WQuXtqoUpDpiECSor/aHaLvIvHfXckn2bewK
rANtnWV90sVVa5SQsWLmaTr4B78xD+SPS/r2qtoiAs5awl6Hr7ZEI5F3rQStBRkuuKnwfbyDTBf/
b0DcT8af4FPIheB3y5zx3dqSXiW2s+NrFLuYI8O47XDkyu+ptqtGEGbGjhAXbWCfMRD635fAxhlz
QVtg8rrrVEj4asy+KDBPLInaNY27LPEO1aV9+co/JBRqVLCrwAbNUZfUnchpx0odOysTTC3hAiVH
o+gZprop9wl4qbGZII1GAZMvQxhJjFEsjEOBM9AwtP7iOqr8k/BDhR3o8Pa0k1InuML00NoFvGWl
2h3Oi4Tw64oVXdRq1DhMZjsaTzGhmb0iNtM8c5EUwOjkBMRigTZKKYL1H2z5PwPWbHlsqhBH+YuI
ZY7f9DOE4kwd9tGOY8neGs6GAFTnSLZntjKhNZI8idEC0iTELCUo3ERhvzTz8XlzI04sMb2EaYV2
INusW73vcZPXdBGakQ2z8gDmKxNasMBXfA+tazmh8ffpNRPR/GzW0hB+zNzb5EOeIgR7Xy9s8gYE
LWSxheFDkQRucYR3qFci7iKMeOWo5bjFlDHsapBX0y6J26XGNjA1tnM0+zw8SL4GEDTO57v5tgQE
TdM5s8tQ0sEa1hgwZsFcYX25AvSUtP2cDAhKIGXirAWGBrYlnYzjPrEgE2In58UXTh1TyDC5gXVy
v411A7uiq0wHuH4MRe2ZDm4DwgdmNymeNIeco59y/nW75720xiemBH2KVHtdBI13PSqbGFvb/N/g
mQmDeBJJYpVojuuWMJLzy+V6IXAUL22WvRuAC39LzojLOAkppUl1bOc+4/2X6egOBJzWXnfYNj7k
wPlW9yanpruM6ZlSYvCaSJN3Z3AKMtXbaHNgNepJOlaejz71Lpql46Rp534eNR3XRYYZriOnRcks
rc1feA6eSIKe4SM+yhHrv/ESMUZB+uFGsnXE0JuXB4An9E5MxwiVewrGG46m5Cf7L9UApaOuOOoQ
8JKMMlZQMIB+yVL0eRwFDpqfPN47bdCmNRfMhLpzkwT+9rG9jRnKe8jMeUQx4CeDWTQML8lRLqE8
Q1UEsIY8iMOxkSWEyGvgEnt+ilFI18h10r1TjF4YPCcTdiT+a9xYV+gCgHOqPXoU/ktVcwIj3Gfd
Vugr28wSPBbnndT8jUrb2XiHrESWTJIm4rfyNqQDQ59eYftJ7FCFRDqCvgQVfsIjro8biPPKeW0A
XTs/2YOTKeq6kPfiqpGdr1XnYhd4l+wyqafGVGLpryFpYDtGcaUq/BhTYqTCrEjS2XQW9UrXSJ3P
79cKGAteOYBF7M7xqOFLEjHnb8TJjeRJH5AJdRsvmgJK5WYGL84Va3s67mU6KYkvI6qC7ZdCZyJp
N34ap4ixfN/vCtcGdD+4Yavp7pR475LQA3ElactGKo/jB3YVVj2TJ3blmEh6AR4SiYnoPQu9OFzI
MeVWgTMWbxUCv8acdjFMsSZ4l/gQdi/SrfxFlOaK7lK8qUAST1AcJ6mwQx5PkJgcExyExTW+i8rW
GOuYl4mh9+oFJx3KskZa8xIiYifgZR8bwjIVjOqkORhkf8qimjeENw0rQ24DevSwN7ro2ktijcIN
7gvuDIAK0C7FbDE74uNJRER7FyaJW52bo+eIuimG9y/s3u48Bmy9YHK0p2obgs9ukQko4yPdCvjU
HqHOtiNHEvaReSNYGH4oIS+7Eu0IMRqXdrz48TtxW1s3QkErDhsTpoy07HsFXKMsEjboGzHihmvI
5iFS+4AkzYgyhb/1lTww7o1jOwtE6PJKoESn0h5KMjABUR3Nc6JZgB3l/t64lufhABl3DhA3dAYB
+SQPGBnfivLYC56nSahN787QWLqV+y31FpSD52KgB/HK4cz64sLvniuSkHQ20yPXn7EVqWKmxyqS
A9aJ54O6OqEaqjkRtjaHZYEbqIsoQSbx7YjW4Cnpn21DwznW6vKnf13z0/dRFRCH8k7dJarKUfML
3xKHCljkGufSWe6KagbcTn2JHWk5hHdw/jzdYyYOckFm2LFtwKMx0VXm6bP545zzcPcktuU4hv2k
nRJrXWuuP2S9CLZ5ghv3MhaGRgX/1nHTZEEXC60IQ2vl+v0lC7nWdSlkIdOGsF0Hb0aIz2WAxsn3
Duf9yIlpnFBXCpbcDBl1YupJONVzzwite7XRFQOe7gj8P6bv3FUqk/OnIXNuXodQoEir9a7FOn4Z
srWgL/EUhxbGqLhDir/MGsIoZj9AmwWedJtwAev4uxNee+tPZiNjK4oD3WxNq5J4MwgFH2UqYIRo
cPh2l65Zs44DX+1VnN1SBJI+wQZz89+9PMH3JQ2tmkuSbl+K6HjGqP+FQyEXw9yn30uNkpxkvIzB
wuOsF04JysWSf0w6fJwso0wTLnp8HJypmsuRoNnMqx5CQuNKO6m+Rm11DiNe5ZjQ5TabcgNrUL6Z
rRRE91D773v9MWnM41QcU53lJ5ZhpwnP8WRkRO1wilO9Zm/b29Up49tGWzXIoU9XaZTC+SVEbqMU
ahiUA5Ad1PDOkHqK74d8bcUo9onNH6vtkvJy+Vaqx9hc0KDBikVveRj+rYP8erxZBUJHomm7yJPb
zcfsRORM98RsEnrq+otsWb7cdcHJNeXd4ndTzWH3otKbS5vxZLW6oCed62884Vji6sHccwH62cew
SKbq/bdYbxc7pUO4HXcKaO8h6pj9uXbyL9prCfJqcq4xQv5v6Mpw2I/p1Sd86w0hxUUN1ItQlmGh
hIprUAji9YFW+3VD0yXOc0TUCU9aqU6L6JqwZSBFdTungEdmfqyYkMqcuHLs6kkqCToV2JG0wUAX
qkQ6y0lsUhUaLRudCqhEAMFu3YlFeOtjmYVtJcdkB7pQhY6W8U4gImVhhBVHujuEoJEQTwIWbfh/
EiI2BOzmo5LM8W0T7fqZxhG9AzcqjY8kQ+P8xtYkk53NT0/ALSPNYnOFnLmz93aB6iOcUQ4kRg++
EB6qmOpfu8EjGt++l6+T1hrYZTPI1DqUDkLy+2uBeAZJI6dgWDt00Pei1sGdXMyAyi+ngJLt3UFh
8O9fhQD6pk7Z2lK0++Jkf/Ym/zhUqTlQXQbpway3zcMt3gaVZf35Sc7+C4UqJv0n1+JL1T8U/4qt
EjLwqIx31RxPrQO2jnRrNaJozS/43jpEgS5APZHwCOjfujZB3iC8hqFlbdIBYGIecZkxRRbKX5Rv
IJLYx1JI93eZVq6aF3K8RNRNhY+hEtEhyCCxVh4hynYbsTn+XZtfoNfHSbWTXzWQa16+poNOHEvv
I69IWmvu36yL8uD3Ldq/jJ+1SR9XukuCKqgYxaN7sy6WbEg1EfbXQrU9f1lRXiodXR7h6FR6Wx/D
yxU15i8q5x3YaSlUgEoBOs13XqT8kK7ZaYQMep8K0J1bYGi7c9nU0fJO11erUxUwqkht9GaKoqq/
+X4FMxs9b0FP5Ps3mzofoIRYlN8TISO2RlkgmP7odmeYf9DKflHyjslm5c640ksHP2kw2ivdRtTl
2US9/IGIJrQ3lNAQOFMVIt1+Q8G4RgFgMpIL6Ns3j8/qo3kb5kjjL5KoiFBrm/L1UQDec7+Ei7fb
zw3J9d0PtQReCXFVj0WYUDRmdv3O/FbOKpIjLgNwceNrt4/mX4BIbCvl6ALBoHHstLKNANSnGEwh
oHff0PCtUWnsgwBQFQGsW6sNoUet7xB19xtSx8Xunppe6d3HAe+uGCLOvyWX7xakUL1H8C5Tq3xO
ukTdY/f+FKyDfrGbJzNzgHDaYPazYmbW8x27E80Waj1U6aRS9ZwLSj0GBot3nA72r5NDMPFAeklV
yVmntm5EZme0aVDEgfIkefJjjq/r1w5jWLtTrj0ssHNfmczax198JiplScQ9VHvHYTaqVHvnYSbs
Hbq1BxrV8AlC6MhYK8fPZ7N5q4MXU7gIVRcosHsK+17qUM0V22YrmDHTCWpcgtWUnGmczenpI1dl
30ZKLFcNyJVqZzeN0rw6HmVStU6YGZ9G6CgOqGfz9bVpsBXWntXLLqDO+0f53toFg02+ustXlxT7
6C/fwHbmteXb5O/3+ggfr5VgFqEtvnlfUGgl94F4frjYB72fZbjtzaqUsOpU9tEVfSCWQE8aDGJy
VfCvO7SU3qpR+qXKz9vtY3LqMq32YSEUriGcU6qlFuFVWKyAXfZJDZxpitTVPFgWiX1cYBm0r5/t
2b2XhSSC8FN4DpH8SqVfEDRXvz7VoMZOr4zWKxzVTfscjh6t06N6nEXH31ElXZt3RorGUz0vuFG+
ZrQOAMkqL2X0Xpcv+zHS9enuHiG9j7CxDObsV5P2OVdtn7YjRMYmQUgpsjA1zKE6WEEdG8n9c7gP
U402E+/SCMtdig1kXkeAA48Q4SoKbB4HubcHSyZEOCjdZ3/6Kr0sr0MiK5Nt2D5TYTy7TgXZdaQg
r27Mo9VhU+tgSsOmPywbi+khGpWBJdBb7lBI8h/r4o2yzqZwLe9I3r8sUoiBd6d0j6W7L43+sr75
oBPT9yh8yBh1DywAoK+m65dDdLmFoXsTJY5CHAzyPKmy0M5VJ1/Ll1kp3HWptIxVJYqjsS1+omcK
9X6qcO3sO3FJtDfF4yk3hiMmaieghL4EcRg9A71XAmCvVmEyp1Q8KMeGStCkxeqcnr7n8xDAuUuQ
oo5qplE97QqZxp6SWfY76AHiVOiEjmcjqdTiDo+BNGVprL41VqUkzCWuEpcuT+KyFT64+EBshiv5
JtNSAL6qE8Q/8MXQvXwM0Noba6JkCA+JlegRiWQf62YRgSduwkX4JngoZr2MZmN2PGSwb2/m8D2g
cmSi2WcWGsahGd3CUkuehhC82i+peo6f84aCj6L3BWrLr6kIEGcgZqB8QENBDqwQIKiDbj8mhwlU
JOXg+EKIlsIxwxyV4E+xOCKvmyb8kUXz8KJw0+rVpD4ZLQhhAqYnhJ/je/7HdsuTUTIC2PxNCCnG
nUlaTJgzcSiQbZmQ3x66j1/wMUh3NmqQjkPIeID4TJr9OAMq8GmwS3tMLAftBe1qU0sheFSvAcns
AwoyQ6k3wdzkfW3sec/fgSCklXxCt3+FGUcqqm7TibzSNMqL+jfGSR0Cga7Sq8NgLpgRFV1vgt76
J3LX9FzMbTV9xESVJI6lAt6ZPAJfMYVF30KZR1C/8epD5EyyViIbrt0G5ieZCztNetO8tdgS+yS3
tocgt7ou+sdOvMJQ/oMAGUgV3rtwgfNlgjzmDfaDEzMPgGEjnbsyHJxFVCkYlF4lmInOVWAL4KYT
fCh2nd9esYKzRC4eeJ0AYK65TeG9YDPj3EgoptgPjM5YHElfPLEgl50T0Qc7J9/dtSFoiLeZvJ1c
UovbpiQsWeEDUQ5BJfEPfWhxcxWIXdLHmGCg+y75VNdvxzqk6m1065SogyuBUkdY51b7ktgotilH
RJlyyRqWsaTLx+NdkUSHkzAob9A4FSk4/2VJwqTITVm30V0idukZlwTCd58wQcgdwV3ChvguX09S
uylV+D/kAgtHAV6fw+cVAdHTS1IYJbCz0wGJ0C8rkn8EYx0xGdox3sJ4yQ8SKDm084N8V0wHhTFv
JiRNMes140/fkUtMhRHgRuEGOw+6fZKAL0YhhGfPJfiDGZ3JawkiMflKODT5r1swsrNjIeBYIZ2Y
NUmZ7qFPICivnKDWRlv0gUyVci81/E/hTU3FKTryIiBiHsa6k5x3t1m5Eshbvx6wShWYcWPG4y4o
bhwn+NtU+zpNwVcs5MsUR85Go3uMXWyqV5akMvkL9r1Y3X9RYjQUmABGbM+48NQkgdEsFddQhNiJ
mN780/E0b1ylLMdKzN2rJGIm4n2cCMcquqgpPm8jJQN7tzKMDpxLqdK2yy7x53+QvfkLzlfsd3VQ
Mm/xmcPVSkT1faIkQuQ0cBUZ8okTRmXYuDwd1GQs0rsIMRhDiTIDy6hPkd3RVe+SFHA2a7NsdexW
cHlwyGW4mcEwAzMW/U1KA1skeNJIoCu1zhHlQvS8qapiwg2s1OHd1Q+y7+rGafmdXf7AoZAN+eYV
eXjiBn74iQgH2pDRBRVHw9zn/rohh08xH9uT4e++W4qNOcCV+rJYNfv0Tuyas8SgRApdMUpQNC9j
qzQLayOmQahCFxeVAOwD08kPSAKptmVY2XYk58+yu+7CAmwdXgpxu261cs8sGKU4uCMPKAjs45oz
K163j/idV31t0ZTkaE4ZB9E+8CPqkjxR8IBbWGjla9euTyOrMcuhaMMPsCntI5TQ+NfstVSfvVLb
atnN/1YojsU5VuovmrGyPI/EhVcvytCvXlYvqXfv4Gui0JSr4+3qk9lY04TsWL1zs48lad5qRXJm
FWHxlCzVy5Vqhie9hFtgnPjYpMBWM//r34+otNL04zR51hv5RjMg8Rm3QkUR8Jvco9aW+gfA4fgh
cCMNNCR8yMtntinVe1Yv/13YsWNaVBna5KxVMbeFiOkuQLobaRtPwmSE/psDydimHsF9eiJi78Ao
W3jqiRJrbqhBoGio2ERMjGUCn9+zDY/z6y1KY9viGjFkqWByCtB0TYOzr7+zVZyeWrbSjHK390yu
v953t2Q6FyhSeqW40K7aRXWvf123KP1JlYn+4RIUMy+wWEuVLqzXZxPnDK/yXuOYj3bUJPqrPKty
QFV7sSQ4Si9wXO0au2wffdypyBaPhZP62TrjGfGm7Ft5W50RFDmBl5iXx+M3jL4k8JWgl9T4c5tq
qooprTplbkKFUQEuUxZdf0RNWFJOHBeUGX2uR5fPisXFNPrDvOonY67kqqmQ/n33QkyjeY025KYz
B7STnMM2OJlK6VrVqchVmYy5qSKtlXpumoKoq3l2Z8pqunl9F+T1OxtmXw4kVp+RmSvwL16Nv+cs
W4RzcbnZS5JGxpsD8yye+THsn+Hi2nv3Ee4gq9214TB7sUSQwlozBhsFpCQ0aGIesdxQBolFIg4x
xxe+crdcmzeeXIUKOZHOAjcVmzJh7hphET7i5ZAJPjUhd80z9VZK3NreUtkvXhNEeDb0kB1iT1LI
nL+7WWmH2rAcCuQs2aZG5RUL9/8bR4knyoG+XZ/1wvuNikCzdqtVnr+cyy52tC2WxaBPFZTSy2x6
rZ2pi36uz9INasmq9c4xhqL6nHzL390IVO95igg/T3OlxmOaJw06KOSmZDjXN8ffA2Gn2/v1GB5G
h/1fhsJQRXbOMaXzIHOB9hzXNXyEwvP1Vgpv1+8iTtmqe73UKcNKQZcpdTEO1EZofY166zI133KU
hB73KPE82hIdPfQnpDNXd1vSFl/SpZBjKJMLzvjKe0EbZvZv9gbQVC5UZ5M3rK/Zs7cDm7gUaqdy
UPi1rOwcumAHUGmOcQpBtLes1Oe5F4oKP6opaqhXz7N6odSAXkMBYwpkXnefRMXArbZlemOdG62K
lEbFP/Nw7VzD5/hnicXyvU218sTPQx5rlYoQp0z1SG9HRDzdmcyDfCkct7PB5jAqgMZSubl24fgG
QLvUOWHTt/dZupkZZ8+S3lJk7KSi07a+GFwojbZO0yNb+BilX2pypaLHtl4kfeXZ7UOnuwU9AsxI
WFJI40YQtNWhKgVV5PJBp7Ol5indlTr0e195Cr7VKPlZmnRoFW8Z58bF7OfuVOPJloUoM77hCdQ6
mVq/WAq3uRfafDqMSr+7fXfzDIoPAAasHI7O7fBwoBThYtJdF6JRrzMfbrq3clChHMmpMXw8e1QR
JCh/WLfWVPwTIZn0d88gReiklqLCLikCDIQi2JX3wzOo9Z+h/TuH7UjRqmMumG3ywYPy9JNZh67m
IuMHxaDHfDBbHM+perh+Y6bQd+Mz4FtIOYBHnFH88jek9louAO+8RVislLHMlkIm3Qaa0jPYAUDy
l004HNOR1JgEI8xOjww+XXu2GOJ6yJgw/2ht6dktZgpRbkwSPOUGfrkKI11jqKi5e5z0Ujn23jpP
xygtzxGo+LbeSefzlkFeoION2XNvzwZ3wlDUZ2Xv5jGy2X552bzP6reI8iK5cX/TvUTP2gZZym02
fB4xZJnRk+s38taLgQOVe3kcf+36u0UfcwQbKL7SBKY8jKgFTuWzicuBO6SndMdm3bohtDMn1MNS
yVzqV7zy+xt3vi4G1GJbDytHrK/N9zVEF6o/hM+O/nh1Vy38dpj7F9b2nfmOPVpavhdXjWw5WDyj
Dg39YXxX371O+dlgI7iHGKTEeJiN9O+xQIlyGBxQRecIKmPxYVSS1s7h5P7BQ9Mfo3QwGzxrLtsC
tyieB5Nsn67rfVExmprmTIawf6gWKZDJdvBYt3Ko+2erswt7wzNYAv5TDv0aPO9vk37lUaOuOJM0
4yucflVwjiJVgU7B+WU369PgZ22dDWf7LsN1K7ZnVIjbzRg48NrdNxsFu1ap1LAydHQYcQU8GI7r
TUAZzCvg+qnxXBNkWb89zxhGzMc9aqfDwvKd8WBUr1SDZJBOo2tudFs1Hq7BzeStckHdnPmcy42Q
bcjcg/2GifNWOPTvuZfD6MFmR1dcfrLnwTn/7zrpMRir79IvBjoloI9sZ/Pib9kW0Ws3Ws6D3+9v
2MxXqj2W6+y9ld8McaJUhOb0fR5eUOh/yYzB0ulu5gRlV5m+WXU/F5M3N9ojMcr0Kwu5QFwGPvOz
wd53IBmvVX72chSxtnxN4feQPUQsKLZBJm8KdnpmnJoPcvePTQn4P9OZUfG7VPidXN/XFcqB4ew/
v563e227/5ylPtJBu7Tr3e6baHnsLxbrRo6BwNe4LWr57KO2PEIwo0bj/PuKc05FY2oDD5bln9Sk
x0OX94RW06/lZweMgpxI3MxywHpiPWzRFJwwGXaUPcOzZR2mu6tJt3g8hmy3ZWbKs1E4g9HdCPhw
/q+DA64U6Ph2uiRHeklTS89VQKfOK/Xy/u+cm17Z5dMkyjCAp8q1VSK0cHO7LpSaj8Ipmhx+54+P
mOU969w4ry7nn8tpHbCVMzFLeXJtmb8pmM/dOUr43XKhxgEDiYhw2xUJ8n4OV3r8pFhwanF9rVAY
kvrL9yWCDs9uafZ9SHeeSKdkh1kE/zOPxj29C4+XCYmq2R0MgwdmKKTi8WF0K1+iMrlWx8Iglx3d
sunwkN+3mLR7jjD22BQ1UGfH3zEL22ORCXwYZeCODNm3ZgO/ToeA6bI5sG1H8yHFa5fDPQPN1JkP
meRA3ryD6o4DDoTlMDMu93mQ+ZAr8afsrr0aELMZP/MUxuBo3Y2WwxwYMzsU1aRB/XMcY7FF8HqL
KI15GE36G3aEZ3N7IS49H3L2s7bZAfzcbHAYMTvZ4pnTu+/lkF0WqHJ4GK2HHDn0LBd9u/tmigbw
IrvWkr+euCqlnmZ17rgbsZdvh7NBGqa5hV9up1p6uvquvJVmYb6PO3ziDC0HHDu85xamKJJ9GeUg
1lFHOMUuPhtwhvG4PN00jd3GBp8L6DNenXPbEuJS/e2RqgW58TwfZKfeejfKjA+W2uXaJ4o670a7
kZWnaEaqNxssh4UxrdqcapZL5kWfPPVGz0z6M/rvNGIl8y4Oy9mAJ+Y+c26WRjtnSpLyfLgb2a7U
L5Gw1O8lopYUN2I75CfNpl+Xw8WA880OxBghn4D6BzwcPTmnf2aD/DTLlz+XQ5tb7lPmCFNgN+It
PEMpzE4XAzZmJvBhRMNYOtyZS/jMbAvMmNH89bTvTvrr4TzVyV04KQg8yAKifYeAcVs6Wry6HjL8
tIvyHUMuAqaNEUcR6MGNLvzLTy8RpsphxJURS+jT3nI/M6bBOSeRHWP30ONYZ/bKZt9dDrnc8vUa
ln4rPQ53H2E+5CMcbkPMlbl3plcOo0qPhswG13kUzx06aD4sxuMx6cfDMORU4gC02wFJnLs+YerN
Dh0x6PTB5g42GV+FOgqzqOgb6dJJ/xwyfpM+92KkFiye+XA5PMXzMHKJ2BqmIJQUDB0aR2EXruzT
5G+0jXG68I6k8fTbMWXmxzMXMKOZ2/Ph4ulqWQ4rPX7jxXSmzuMh7+nE99zxMXk+/o1ZyMjyAOsw
c+Ig0OLQHGEl0La0WBJr2wXPFZn0md+1oXVEAvu771QP25a14/QZ8oOBKnANfrAcl0Oaxv8n/YeN
jlc740eLGCmmBTetTFqMK23n92RB0aLZYMtUpFOc4FzCreIwYp9iEvF570yjmGmPTUgnTfoMH+uI
dzKR+ZQrg8c7jTKaTsy3bMvP8Lh3Fh8F6ejYbzbTHw64H4yj+WJwP7du6U4hn+XqP+Ub1Q2x7x75
8Bj+POb36oL1eB44CqefDOG5J4KBkMugG2b7PxyEq23EfxhMleqj2C4+m1mOmNX+tWhxa2Pz2TQU
Ae64z73Myw0O8vWzyz1XRWz1nKYGNliO0s2rjx1JxQRdcs5hXsQgOKZf1/tl+Nz1KqUGbfgpP75Y
XD/Y/Scs7s3olP3EDSBmzfPwhIyUpxqP81thSmpGbQrX6ooCFiitV+pYAVp/xfKe0G642v0rPhs/
YIhTfIQdEj9Yi3gKpQYbNzdc3TdVikuzggpHTLPv8iTKpzvXHaJRKfJJMP90gnL/kAtg+s2/K9QG
pt5GI19nFTHkXBkb6JJ6fdbS6zeWRZpajb8/98OQBhWzQ15hixzTl7vb+5783lu4PA5zbObftOeA
xlfp50KKzPZWoQoufnPmTnHsCq5fUC6OF/z2w+RO3eYeBZyJnBOVEw5248bCYpuc1Tm4eernPCqU
GZfX7Kxziphry3ITR4yddFJsrxHCTXPvFWEjTn5mUOlR69GRqwNRu+2/U7pzxpBIXxbBvYLRuv/L
Ftu6JZXcPLg9Qc1tVYkx+sRM5xBn5NLZ4Srbv6++elckDzbPL7bxGf1ennXK50GOy3EZ/Bmcs3xW
NzB3weSiAFPsnOLnOTmKlbdNhvLAi8ECM//OXciV2X1ysqSiwrmFVQqfIHN/w+edw9jHhM7li9XM
uXVmKt93PYzN5WJABz0x7FOtRbp5nH8f8XowC8rNUrn+rKUge/pylGWiYyU8SvvgkG7ijJbKKzw5
uhyrpgLosXzfY5tSC49VtSvUriGWW2E+YNdYc29ctkWmw/a0WDXYjtlsOPRLvVPqtbD7zKYwtxo8
lAZ1nqV0e58UxzM6Bc920uVmbF74wxy1O6DzSl2DJxWxr6XOLa6zPvZZPttJD8u6vPub0QLnL3c7
0rmZ8qVevhPGvr1zW1bgbv+3zL1cSC1BMG+P7/PsMSKZ1VcFgYrpIfWxP48fDDT70p6JSO3FR3S+
fzBBs+u3xxRDlKOBlcj0ywEGIo48D6CTpMnnIxlxE4GG81GsXibsBo/6GNJ/KwoZYUfSzHk0QzeT
CYrY/CM6lpvsh7xON/MQOL9sU6ljYzmPtrtehvQeHKR5tEfa0NOayYfreChWcToXeD3UrdT6auVO
keuXupUsLiIssC9R8CoIa2ChXcMLj/1dOIYsjDyZUsX2/dlNF9sY6DlcTrzjMpwcWOTag+eQ3MfT
iFthgjPnJulO6lErs/UU28RVyVGCbHMLsSQzXDD/x+3ZENYVNAqibfp1t38F51je25wkbBcZymoS
5ik36fkzH+FKBT1uMH4gJTyfU5QpDFgeBSIAkyqAwQ6EEXtuIYayh5sDW4vlqc1820O7wDOql6qM
ApOidwK4T7WYrT3Ah2thsLq90wm4qinmAHsVteKrt9RrdtVi17lMWWW0ASv5XHkvMkYkdM7q2Bj0
LEDNDw/w2HWvlV5+1VqtW3R6qtzExWJf5WRgzG4am2uoQ+saRxcOPd7VYcTIi4xsocxgPWDx3SIm
P6Fx9ndWV7ryxnmwYcE+wdNWjSP4ClVAMSPz0fLcYo1yue2szhnNf4dOjwxjtI3pf2bwad1i2mNz
7vGMIPzN/PP22OcGPU62DaoLxItXX8wXLs2xwMFCQ0EpgC8wZplrB/AZVvqGSRphZvJsvMKZAGxw
XrECrlVG+JLH6ZwysXCk97j08/9j6cy2k1WaMHxFrMUgIKeA86zRqCesxHwCIqAIMlz9/5T7Xzs7
X2IYuqurqqtreMs3ngvD3IYvN+77r4MxTN3fIRzNAoSd98quZj2zX4OI9ibtACcK506YlyOBOIwi
kX4O0awZT4LR6C5bXWHx0PhKuxVydNPdJ4dcdRJocsaDlHn+D1FhbbCaoYzP8VFE28ejwYcI+8e4
Rdw5IbE7Yo4h56z6Zyc5NCIpY5x3Ubtr9Q2GGRwC5WogBefs8TeafxBRxn3ErekAc+AGjfMVyp1J
QWgV144yaIghg7VA0V424ojKrotfi5/ZLPISJOp+NmPH7JrZC8vp7aqdp3Uc9V0UX8CUkCF4AD6s
2LuaXYxJyaqzOoa0hrG4ggXMnD1arcMTFtd7/XF4p9ge5tahnh+tU77Ggf7VHZEwiMYZnT0PWc4c
+tmPYTdWEAWqapss8pPiImbX8wslIHsGBOaIXnTL5JV8dp+IlaTjfd/TI+BXkrOaL1E46HGW2Owk
l7n1OH0H6CoIxulfNGJy7sP+7OyYOTwbBwAnUdawDhclnhwG8KYw9nkoyik2BYzHEVfR53jCkAJ2
kPwHwwei8gGTjvMZjIlGSA5tMZQtrN4LO6E+6pJ4CbUSxgEvgWn8s5tdwzDQqUdDGaa4Dsllfi5q
zvyqsyywKoKp5SzDfFaJ2aUM0h8rGCC+7dW4QCmOjukPdibO4PrKziUfKzvEFdMQ/9oPFBNf8T0a
GPyTAKuKHc41Nv/dvzJOhimOLmXXHSWgGfk4Wzi71GxaP1xpXP67/Mi54+jstON/r9lxT+1XcqCM
f3xy9HCTyOVsCvWVU4p5MY7akR6ATy85kFR0TH7SQ/qjXgnHXuD8VC6GZFcZRZ/fD9yOU/RCBtVP
CjFl3IP0IFPRLhyB+Y87eMaBo+BnUGj2C0fpAwqxvv73Vz4pUFD8JsN/evLaHAeR/AcTmeK6lMd3
RySPIV7YPbC7jQtzZibakR3pUfgNmBDX+hr/xGweHyQKoTM+azY0XpEfyOYh/6lbMnAuMC9QGsoe
+g8sT2tjXMyjebytX4dMztDdMRcjsTuGRCdQERueSmIVKyOzlwfKH+urcfzMJljEP5xeDy98SWi0
nweyjp884ZrkhxEf2muKLAo1WIHuaFGxdoSionFkwYV48r1H0SDn8pB7ZK3jz7QZ6pVN78MUzBVS
1tf8IO/9nFXZboBuYGGgu9C0O2Lj4l6EP/IfJBJxSSAKg6MULvJl0Zojc7pXIxxsF1y6eC6Fjfgs
Z9FNIaxxxM6Q6XZHaG1DRTiLfYn38AWxLu0Vs5zulPwIH8tvH/bgOALtDhof1yxHCk/EzAY2kRXW
jjIQ7fgJx3/4ndbN3JpwmRAK4mAGtFcYIpW7CDVDAvMimzPU5s/tlUd1PKDhLULdFk8GSoBRf6gr
f4ZBoCpc9Fk7pi3TkLEwON73OcTL4GTI/AaHYy1eIS0q1RCZwRI5iMuYx6eH+oqZw+BeGEMeA2Ez
ZuvI/xsedpDdEAkkjdCQ90M1nghvAi/HYgSLJ4lkP8wJEVZYV+x1LOFD85ENElRRNbRt/Fxs4KvG
dqDVNSGWj2cNC0/e/GHV9ActIbOAJVk/jBDehr+M5bI5U9sX/AWwEApDPhSicO/nks+yCFs08mQk
BtpAE+ExAjE7PkgYD5fKOonUs0wIMD//8DfeKhxD6gYHJz7CdpIFYf9JDroo9o9kWxs2wBcuQs/Z
mStnx7A4cTGe+gpz4E7ClXxtkRxeIzT9qJ0Ep6bLgLlCjuMfInyYA2cCbZuOwdnaQDkZFPwgAsYa
CrcCkwZbF5CGAcrC83hcufwg4s4F2kWzx8KirCmceeQN/4kili5P6I74BYwLz8Z9+SGxjIgxIOLV
1VnhjvTEYyXTJvS2FX+G8KdMnDUyLmwIKDDjUqFuEDcKFY6MkLnJGNBVSCKsJmzN6lDlie0JJeSB
XMYiYAfxGQKP4kHw6Hhb479gXgwGNxkxrJ2IDWyFxcCVPJmhva4MDtJ+HtcdP+LxoSd2a/LDjP+T
z+yLE+NHy8rbpD14itGXjIN21Wf7bxuqLexxHAG1IdGCZw4IdPhYN5y3ut5fGQVenAZuSTjb4FAI
ht+2phln2ey0iE6nnE+fBL4MamB7nV+V24d+jW59F51hYvMBb8DGWk7v/fuwTwF5f6LsWlMlFsH+
yRm01r9MqyHdcmd0eEEl9sDqJf4Nf3XOUKJglZCi2/QUD5dz1A/cXr5+YCGbt3kSEgh8XngHx1Mi
oCWGDDZBhzGRXR/wIdNN8U80/T1HcpNWFNhB+ntvcb4tmm8sQA75FV0byGvSRikGp7rIGXDnYXzi
1cqaGQeOitg/st5Pr1hPOOWD9sx+qJFxRt/SblmBfI7FT7jxuSkfX5hiVr623nsbeAA5JbkRWLoY
VUXsY/CiF7CWgNx38JrgkrHx2JTbyIjceztkHM3Hm8yJrhiLkX4jcf2kBQgLPnFKdG26MePJDha/
SArpoWK8HMSVHhlXTqu9fIkUQMHa+oT54M2Gsup8meMVfdJiXgHg8PTALEFbcnJCq+DSkbAbO0F+
etKRPVi8iiG6kIMXj9XvgdsG35yz+q8tsuAss2YnDnOMY/5auL+cYHhFgjX07u+FhH2PLvQck8zL
DaeGeJYooQ77Nw++x9BVH4cgZDLIAR42R4yvAkyqbNVGnlXiheBhB4w3inNJ293h5edgyqGNSBKk
Bbm/V5TuDRuO4/ub02y+vrGu4at0bcojLYvUc2zXAwPgtJ5wmiyfPiMLkzHmVnR7SRCBPV/p1lay
M/Mv9TYOXnOq6TibcSzHsfAI5qVWev1n4Rnx/uUsE4IHeUZCUeWZvW0/lTqK33uw4ndbA9WuHLFw
Do3c7XFERC3/e953tbNETeFGrRw3bckd6HBBvLZh1nkZ5IdcarJLHgcAJorJk3lr7bIxLJeNBAtf
7xZ9oGZM6xeyV7jlX7WrB4Mu7OHH8N7tsg9Pttmsyv/sYJrhzdBhiziZBvEEHmGX4dD00A+a3br9
xPHy7J+St/OOplaPzfM1N+zATaxZx8q3CdUXt7Fj7QPbwx327FZvdNeHtXZgGpLKGw44yWAhPeBu
RqXbFLC8YtwKht84P+Xj4erptWmXb1qG2T+k3FnWrCLy9tpmBPHKOdnMebdglTHcOWPjVY/bVfgi
J9/G0tcw/cqBmOsIwCB/HG69bd6ucPbeadKV/lOlKULv7TaXtJt00T5ql3m40OAtLPk8mb6jfVlM
1Pyvfc0L7R9Dj8PGzTDAYEaOp/GeRy2UULC8yNx7JQO7Yj/VAGhxet4zCD37pbkVGdJGEI5vSsPh
C0cFeRwviPwgJbZdmtY478Zt/pfR5BQeyPr7tlvcwEEolM6LnZ31olZGO2UOLgYsuFc8NPMHxTbg
8ZNuEL9+A4yER+/ypqYbEibaY9pvATLPVmpIOjYSEmhfik5GF2WdT8IoNRGBRwJkfl4DgHjjXGR5
mklpeU/9iui63aPju0EVHc2dE4UYiJF6TR/YLK0Hgq0d9t3WvPudkrqh8XYjzqLQd/57m/zWVzwa
DdGOunLzQvcUC60bfze0oTdn7LIcHMUWqZKpgsNZd1GSr4HcyBMKPCV8eau2jIfxIST9WqfvRmS5
Olm3Gtnf2cksTFcxXu7t/vYq6+axlOgA3JREAvD6VXud2sn3Hm9JL1hjSzcIxk3/pymOFzSNZ1Tu
k2yuAsbVe6rrtJbXBfWsqwD4VWn3wJJFkRTvhJ7zdIYtMMqMNZ30StuLoVku1sWqpODwzipmQMpl
LDDjSXhq/xH7Ie5zjuzsrtRWbRMYCylVwniqbxyn81qTPNdIHyYpGU61Z9yW9WPArmid63Z1u51x
jDyoqu6beIhmBvUSpQ1S+OvO2fbaMWg2H3AYDFg4TEfU6mVx5aftSne+DYOY3uKd4iV0vjMp5X4u
iAaQ1TMgtAGoJ82XaY+MvrinN99WhuoUjW2/pna07+eHN0Ul8SGGzg4sF7LHNd365ogSqpuzCflC
dh6W39F1N6j2WnG896z1C/FW8i8Nbqxg+e7uvRC8NiPho8oGSinbEMx3J1GJhokXhLTT6biesNeU
9K4jkRABuTHaAnOjgA69YZ+yKqJMQHnvHOiMVis1wsdgVevzRNug019QNf550OyG9LmBztKYqyru
eZZF79Dm/CbiPOgxRFL7HNAmTMpbsDicpcbMFM1938lZ8Y0VhVpvv7T3YPK+CRxd29v47bPvKjHO
hnXpLJBJSo9eeMfvvkNeRw1oafXTXYre9l3ULrrLscbdRfqn04AaZcOMIp3BR/V3RBjAJP+oWzNO
YY7uwvsYh5SiAfXr9h7g5r2mz96x6F1k/forHqTHE+t8J7BxO7Mlo3ELB/aJ9qoTem21N7U5VJDF
LcZWtlTBhwAuglJIjQblrRdkuRejVajGS4vf3sPrHou8HSR0uEv/5fC7XQwienZGe7bEXZgOoqIa
M5sSDYUiez82qPpamcfZX7N6WiQGxJO2XbGqNm43X83Wd2WovZ6uEoNhF/pNelKUjdkM2RcansGi
vctRgH/bWSvghUZu1/9xKrdX/tRy79mI9ga3WlWHbxx1Qvwfy/dp02QcfWR4GTvQOz29amuiVGA6
AvAV+ma7Bl0OHck4cgRrlwZrpyE48qerPdK8fupnyeMWN3xc5kxr15k9ITeJ2h+qDfvNACo1L9Mv
cHpAL2q02hAWLlNC5xcm0dHnsH2GA+P9nVDd2Tv2n8Mbqw2VGG7QZCR4UUn4ctxWf/MvdQLOtG8v
b/WsCH3q+XiF1gwrr9cu1HTm9Bf2e2a1kxsNjMJBTSGiensRxzFxZP2azlRXMcEXSsxRh+bhBbmA
pddoYJROkgLPp8+tr/6y1wI6RiFVRsaF5sbwY3x+WOM0Wyd81Lf8J2URznd1293CLUNnB9SMrap+
6U8aitk/PUo0m9Ut2sfwmf4kkHn/R9UhFG3SVXubmuCiNAM731jIGpfTljKaV/HEjud56yX6uK9O
lXzxfmBpFU+CreSCaHM9vZHsN7TaRdiq/vs9U/qLx3t3tJhll66q56/9ov07A7+9vwM79Bqm6EQA
ntxPcX555d8Fy9OuX1xvvX5mobWhVIs9R96sXxL75ERnS2QUCEq446Zok1t/VbeTkAGqybV9/vKL
bb596KwudX0Sl8A6pzO12HY6dmqJihuHj++4wo89jcBM6K8SqnrSUaS4lj5RQdG1R1V9ru7/NO2v
7AVunyrkd3DJ2/H7OVFmRopPVHWjezR0mvUb2hTbMtrb2l+fnSa8o4TflRtFN8y3X0XxW8rBive3
BUM98d5P3++dbqqosX+FY3kB9+TgTGjFoLBpT/0uCJmUbsH8IEij/rOsU1Sy6KVrGednNAyj4fM2
7WWHsMPKWgTx5qkc3/WIV0BTC4+jEx4Uqt6MaPlWekOFjtMU4lUamR0x0F2PHtkmumerFKnd8FZV
rjLX/lLs1UCKT/uZD2PSKCFoXCotQTRsSNqx3Sgc5FwTDQ1ay1K/C8eXHluGyT719J/U0d2p4XTF
PiEtlcyswgXgA/WaLpE1bQcU//z18JyxQ6vX0M8yjyvKi7biQyWY3Clj79w3qXMX84v3DGsyajQ3
ISUctcGBiuQiLMyrvVM3vKMBixYji6T6u8/c42/6g9J3uhpAeYZ5r90X6HG/PJuOHz0YfKudUgcn
5wDy8Zbu7316hD7jpy0A2wqTotq5hVHc+FcsQ9AiCpcPeO8T4DHbpUpVilDYKjoqeZXZu+b5SItw
Tef6DSMPxmrh8Wrr5ToUoq4ZG8HqHCKa0/iXTZxK2jAQKr0NImrz8hT+pmCzSr2EM9eXb+qsgQN7
AtdHlsAAre0rfvhbb4qLAyiYJEfBJ3xN1HOzhmLBv96ZutH3kQq/cGBS1mFcyEaBVIsbCQ2SNGEQ
TQ7HsU6p4Zq0rlm0CVe3PaAD/SVl8DXGGuV6gJ9qOwhmz3uLdqNutTXopKQ1KqrfrJUZMJ40p0jw
MAzCa8/y2U/iK7Pg1caXFO0QAaXa5X3qLRD9Tbeqp4fXNPzVFzfHfc/DAwvZbl9TqqmoFXlMeguo
wNJAupDSBZiCOlHOMeSTkah+xT1QwAZQWxaT4wYmmSl/rWyv5evt98AfzBctxHbcRzOkjFiPvtG1
VuY79sooBre7p9rYsAc4rW3ogjvUwcAAQSonW9+/h4P309cMH2XKxWwZFHzWm0rGkRww7qY3nGKZ
S12orXt14fX3YCldtDVVb6bM+n3St9bWoGaWUlN8AA15nzttnXwn3+E3c4az2MQSQpmb+ABLoYk3
MAkMAhXhNminnlNbRIwZ27EPh8oNbOjAWBzhb5iPMTHhMPeDH9bJ/Gq35alZ23P93P3Bkvo5vMJd
3N/99fc8HRQJa0/C990eQNib6YEZCLsq6pCVRUQf4FjfvPBXZOw4yy7Mi1eA/EvZpyhSF/krLtmR
RxQC7rXXC4/K2j79tieVQ7hk9rg49Sj4p57fJ+PP+Hqf1NZXZiRQ3G6+eja+QFSW4lbYv9u1WzrS
/Dl/jApJaUq/pNU7dTG/b457W+yjbK5Q9Wm73amHzKku9eUWM7Tn0Vtgd8x1oroJOq8aUm6qIVRL
869H8Z5puDG7+am4DbTTrUZstRNIkTVGA0AXRP+oHfrLvzXqgKO9AtVMn0L0NSmBsxYDljo0qfwD
tdCYpDNg/tJvcx1su7WxpnHzFvSwORDJrK4gDUoBOhDE+qLd1uCpdccAE24gLSTMneAH4FfEeG+O
eNKbIzhSC84k7Cpu4bhYmPwpOJu73jmm0rm/6E6Y/s3xfSFAHJzVjbVRl9EEp/EYLRycWQMMOkA1
EkwzGlfVG9mKK9feNZdgbyBT8Xd/zwDKI3k9vN2eYw+lZIn1FxA5v5LxNn9g0R5zlKS2Sg7WQqX2
G0mUHsrNpcW3WxyzY4RxeNEYVr3Rz9lR3B5n2BxGeHMmebwGLVEAv1sJ+AWIvSPBKQsWxdCnsnvT
25g7Y4W2T6/V3ScwS6Bmo2/aTbN+HE2QknujZpXYuBw4seiLYE+8cqOtBOPB2D0ucHh4MEDSlp9Q
7PFV27GBPI7O+B2SkeNbZ36ypBi+uECW7Ng7I4UoB15+BuaME1juthttd6c29aKeQ2jS7ais3LCP
oW+NHQw0kYrkG+UO6SjGTGNDBYGBnW7HY9Uzb35cgp9MhlBc4FlcUc2qPELu/FqewFL5qPwY9BXZ
ct7NEIWKPIqVxV9M5I1lQbIaegUuchHC7AIdWDj+zs3liSTv/QPTbqNuBB1Yus+SHg0HPSjj3XQ7
9GF2uR//e2IsT+BFyF15wSaVKbUb4+vVenC+MQEEy9rTvYoT1YAXQIbnmM46a1BRBUiiL4k7LrCN
5xeVmBbsTd1+9xDWKZqhwE4wu+6v+4uvaB5lFvyrN8m3aHq0e01CClVjnMKxcCqe8vCRXmwB9vB+
I9uxA4BSIDuxEw/4jnVAbTZ7dwDD0P4xcVHBaLzsgsLehb/dLjCGwT90Is/hCWgibA8DVbtjq9g2
a1gVlcaMw19UVIh/STQfCyOPOqpLB+ypTXnijl4+MH0ALrZyy29xRBeBeNM6fvwbf7NVqlsMk942
/nXGzZo5I/jOF5ssO3HyDXyHaFG2GcfHMm1OqD52zm6dLcyvGeoTi8YqvFDF1sd75Aadq51qFFHp
mn/pdwtEO2oLJQW8OftuWLrOHxlG6BdrqYFXCZRfBfYnf7VRq9+v50hpj8kvGmnx/EZdR8BKnAQd
1D7Zf/gGX7+85KWR4i2KLgHUwtiJprq5wBJgFPPoG1ABVCb7HMa3GH/O2vQpegeatf02J9yX/3JQ
NoALIMXkxEPs9X1/3yun2zQ796lPa33nJ6TIsaDskLImtxhQnce/3YBSOqqJsLH3mYdhuqD40CUL
gSK8aej9tO4OL8nAuoLFQizd30itourf6b+VnvpHC2xc4EK8mpoNE6ArgQ0g+5+aKIqtgIfF3h9A
SP81yDx9LJWG7wHywj0FFVfkwIDCYJAoTgTfewHGT5wUdIditJTqpoaGEMkw9GI/GDi+Sn39Y0Ay
2LCdLN8A4oUTaqLi0eXlU2/2HmjenMz9pTXcC0jE3YvcvqtOHGbynJCG6pUewxkUI2eNhb+KBjFw
IFId+2Zw6FyPVhT+AwqwiCBSBF6+M70CsJJkV4xqqscoEZ2hQMFGSXwQ3zz9t15iyw7agZ/wEJwP
A1jBb0EtxTjnT2eyVXjeFcQVDoxue8RNN9T9fTAw2fN1T5tLt12d4iAwaTRKZFo8EqWPrI8L72BO
FODnQNaVf0i5pCKXXGWvkw44vuDvkJo3vbnjxC/cXeJiCM2HBE2m5ZdBDIqlMIaPL+JN0Zp40pJk
LQAbZoF0gRGca6py0MVDy+v7tndjAGixeuq4QFFTXGsPFK8bs1MNbUAfLUqBfwU5DQxZyiNpCHYu
3ZQCI3TGETCqYbYGEG7azN8TsrWGZDWB4Cxoe6V/JMV/QLunEVAhpO4IuDhoZD6g1f6QLJTaMyls
6HwyZ/0+/934STZkhRy3M0jXY6IqoKTo3nv4Gh+1nUgmmDFQyCP9xCMFySNzFqSVGdk9/MIp0m8H
Avbe826+Mnjg7Ip/svlCc8nnmZLWMqB82aO+6qsPU0qJ3yH2b/jM4i0ZzGTaUkwfTHD1uC8PRxCF
BQvC4MCdSl+j/kjIDuwVxdjqFH/dVJuDpgAPo26+KVdjLkTyJ9LiitqUpYAngng3UK4h0gGi2Tyc
CQRC65HL5JLEgRQgcoSz4m0KLQTJnQK+VQHr0bF11Z9Gp3CcLnuHxrdXM8CJFuo2+Q2Bz/n01aGS
5flDmlCPbgcF0ftuXq7orewJiNwbYEkAW4dE+0Zkc86iBYw7bcfIISXmBMmAYA6WCpg7BawSjMgI
XwBuBb4AJQqkv3fkJwB9g7MJOIoegiu3oy9Bw1JOoJDBEtSxeAYQR+CTI9ps07Ro6Y/1mTHP6BjQ
gZ7p8B9nLv856Hubeowq9Dm5Marbupg3BC1JsBQIC4Sy9Kzvx6iGvjfKg5RvQS+wPMs7S6eihgrb
zd0jzEEBVUPhVLLKRmJr1dBbYOpvu3yBj801/XCnA2tljNPp7wMppYjsl+Md3SppeOXbvhejmRSg
n0sfZwbNlkBXGlPbMnGG4QDoQGAEDiigoTlrMZu8agGqlw/2m/tBn4dvnyN1bYGFGE+jnRTFFlQc
v4YcekDtyjEcWe8hlcUuQQ2QF4gK+xaACARFp30/HkU+AZ7Jw8cvCiiGtCpQBw6dWWnXtWwozn/+
ACkE55JlO8gwB6mLfROkmfJKRxrKTu1hhG6ZPZftgSQYYpTF/LlMl6Dxz4kg0clToPzpBg9MvH2R
GNy2DCnSiJfJT7Qmu9heEQwkU0Ta1YKMuZCBRF/hT0lp9qGiEA0T1Kakz3vKzxL5J/5I2PLTcA0b
ahxs1CnxhE3/7jdH8B2C8+tqLczVbc4xPrnWaCE4Y8UBcYOPsMJSpYPtHAtc21XgTGL4dcqwItRF
07eqv7zJkXLE3q1hweJoxXXpRwAjxB83OLadGI0PnJnTYGEmQ2PFNRjO0jTqJhdFYoOCZkBQsLfo
/sIrSByiyPgM83AOfNZ9Tn49z/70HgAAJCST08UWmlcYXH3by+Y4GDN5Fq7CanojiRO6CE6IM34i
qTyBcr45U2XKIIHvcmzXjUSwaF6BSY2vdY6Nai0wz7lS5kGCOtGaCY8Ur0YFaC5t/EYZGYkyIF7j
kMmGJ8i9iSsW65Ub6HhRT7EOZVxMG+JMiQNUU86glGupX1hgGGeoeTCosXH1DfqaJ2iratqCfs8M
ZdAMBcflFFuVZ9C4UPxNgLZBLmKei88blTFP0TegkS5iWuMABdziwncd/Hkk3/NrBW2B/UXv11Nl
bKx6i4aj8yK8cly4zxm9xCcAWX3EjNpayBSjOSOHYDpk4N28DJhZel2QxEdjRx4DbhormwE4+myZ
G77geooFKq9hMrh9ocgqvIqzifdjdko3TZlXNdVtT3r6YAFjo3PKIcaduw/Qrlf8a9Buj4/baXxl
KWX+HFXaEcYi3xa8AReNBV0qFjOaPy4cpG26jDMkgERq6djJ+BmNwGELWrGsHcgr4JXW0yfubWQF
/7I8DXO7HcmY5HWsgQxQWERWFrN0HF5p78HcWM8xSwONuVBWEUOai17cyeA4YGx4yEa4QkZLO1lO
EQuOIXAelSrCR1yEeV3EAODiehDx6C0qnGDYCyvBiuktWTfKnFlA+C74145YV/xm/N6OcFQ5Y+jX
W/y3fIp0qJlABXGTscqMm6UKg4HNu7UJnghcJvBWPbUFNlciB/IH9PKcWDanWo84jcFyyOOQcFaX
k1M1hSZAQh91XoOQ8EiZD6Y8Z2YDfMAt7394NC08ywERirBpCxH+I8Rryqxnr6m4dmCzfAzKG/fP
UuAt85mMkX1IeE5O1fBWMECgR4JYLfypreCGBfT68Cp4Mq3HiwXvGuc508V7gkZphrxt9t+S9Rb3
ZvmRHo6bMHLwD+9Nzg2fWeCHwUsiVz4IRCGHQhghNIT8rF58lWt5kfB99yeguzCYMz50f68pRyn8
J+pZpFxQt6M5g+FDbld9Bk20ifjVP1mF4B+cMMOzqdFhU8aLYCg+fW7mdJX6/K1iI1041DnCovmY
U1Al3F1Ng3939k7gg3C14MEByHKW43bJHY7YHNDUZXitRIipdHQYA28Gj0xhiByfZLjOOPiRV/Jo
nN1k34+sfFBx4khZMO6DDf89LrwPaKOxPefJY2gpn3MxixPhR1myVHhaxCtC+z177swLTiHMgktI
Qx3ha+E1/4RUPZVlfM7IR/w1JlylzHFjQtRGJhG8cL96eEJZ9o9UQpo/WH3W/bUqj9CkL9QMuD/G
l8+0v+jmPzAL4MZ76fchEKYqLeEwTRjN370ZcULjWOYoo37h4TCSL1zrJ/OL1k/Ze0DFUG9L2wRa
Fn/Zp9tembdbTon9fV8aRqi/hBGrdFH+U07Vd/RPOzlf1lJfClOwjjv1zHF8hdfKWHfr3lY0yq+x
6y902gLRUmemravZh+RA4/TxXYLPM/q0Fg8P+VXAelS2SBK6UroNJRiE8VaMwnB7/wqXJMxYmwpo
ttInJYUkKjMcqOB/HghiApt+5ENpJd1fFGTQyckfv86RNSBaAeOiM+RU/vR758cFrmAbebUTFs3C
s4lldbB3JRlp8cFesREp5JwkIcMWoCJ7JymSu/SaUHCBw8gkQ2SqXexdAVAnwc0lHl1kHfxEXJ8/
qMfwh86Mk97Z/NJW3MEX2Q5X3EQ4OhxRdM3lHQ6IB/GX56DFwV55/MhehGqXOKSJcxDW4wvJLy+Q
lq/8ijP4kkQSlOtWs5jElSMaEMRYVGFxKS64CejUu2ku5O3hNSUE0MMxiZMDTtXPomIJ2OQSSiCo
+zgyGrQcEZziAp6Ffq4s6orE+4G64xXhgZgVPg40S3YXv/4bJDUhANIPMbm1xR+G4Ueeycel3CRD
cZ2QZi2bCwYAZUI8om5wc6vnBznK7qfzSnbEWXSNr5CMYJSK9ynYmzue9xzgH39csnqK90rf0DmO
jfuMvxa/bCTv1PFVn3VSwvF/424Sn1uz4uXsUexUOCQEaDa/+ya+U7wr7FDEJHf0my5p/WHPxdMa
/AQcqo7BP56orcRhVuBpUfHcdX+G4T45NtOy4iiUJ637wL/Wvt5kl4+vUJt0f8EPmgJc1x9YKdiH
h/iqolHwSBv0IMDf/o0OYYbH8LtZ1Zu+48WcxQm4tOLjQuHgBMLpVUkgxUK0FZcgivWW0Emezohs
MK/0Rixb4iT4tNHOxh/PxaXRZ/Y2GfYTvEbO20tBDuMkFK34DtGDfwRkyhhkNgglzlhWSm8n/IV1
ZRpPkipANKiFGXgeipZfoWTwj0AtvqZDbxH/ojKS7/LU7WTKuFTw0bUu3AVNuJN1gMZ4jXpbfduc
urUzNnY9WinPSVI7wF+AZSsSoEHnlJl4u5kD88EACvbSGU/mjgPIED8WHnK4hYExjOQKhfhXsNLe
+D1Tupy/XNQYioTvePRfU4H6YFjhN/qrOYmD6g+9GH4/Ljymf+4R9+TIdcTpFIrX/H3imzNGlOFS
NgjeG+OONL/iX1sdsp5EDnDtoqCgB/rNwTh7HxVCwxjV9Nvh5LQzoEq7wS09Rmd3mZeIsx/TgpiU
uOmIAZEbJTls/NtVA2AbT3QsdAascnjFn3duN4TUGs3ndiIKsNAP1ti8WUUcx7/ULQr4Ae70JyZC
ABB2kM2OsbY+YRglHtSWDwvwdIhP6IX4IbQjFoZUEstwDL/s/xON9nLZHwhAwEQwMA7G2vHZsdgf
cNwRTYFh8tYnaME1TkxwwcKRPkNq+kSOjzGlXNTMcDx1PKI72g7hZ5YoRRQSBnh+ZWmZJVYRGxuT
g5ZMHquJ4A+SKvsgQUwQBlCjoGtJkKIYpumkATDsDu4rQdkhb4B5eSwzwJcb3AdIgfJCVDGObMnS
QK2IIYalQAUqS/9wcfwxd9zfvRQ0nB0xZVaGPZ+1q1qxKbiGdyEIreXn5BrwSbVhChAKrcOGB69A
6DNxZjHRAC8nEEgJF6T8jpwtA1dbETULn9vTD80ZRMZ475ohsTkSBAKHWrlTrY4wMEWQkL7MQ8kn
OcA7Pj5P4w/isdUwedaN2TEpBvU+PSOPAxXEA1xvxfKzzyA9xGUKoHBZFjZlADrVEY8Uw0P1eSoe
Y2JwzJ4zFTFjFCJE+8Q48X5+NJyKqjUG/d4UVcKi64Qt0d13MUhR0Y8LTIQ2ERuKYIIi/nOUGOPB
3ixPxBiP0I8PoTRRV+yFB8mMMJcjqoll4me0onxyuR/lJIAvfK3joO1WNyqJqrG6pY8JLnCH+AHp
hfGV6SLf1p5vPIKAA05oeFVOcvv46nxherGm8AuCBZH5juS9sEPYliEoUQeUV51N8Z0jBg1BIxx2
BCqfJFmJdpMdhjNt6UEMtgu+ODBEc6bEhcwTkjE33g5BGfDtKe1T0SmsBzzL6GL4USOdbQD/Spil
FXJDFAShefpccvfhHRaOdfy/YVsIJ9rpHNHl2jgXoSE4zHphf7MiiA2aBu3athN87ZALZublNYvz
9NFVnDwY4PO15v0iM+2aAWbJUHZRQga4Ie8emwXbMD/APCw9Ozejg058ZzEhPCIOIRFrWKI8iTZE
batD9guxKh/yK5OUWQ0QB2IZEJ95tRt6nzJOiMssEEv0Tgq88+sTFmXRiYoQYFFAO3ExptEuOlpL
uEQTH36TDQlbPo4JaGQq6Gvymrj/WrCObIOFh+TwTNQMn4s2qjA/IzoYMlOYHKVpxr6sP2uCizqT
kAV8xdCYPuvOXSTGEHCFWeT4hmlER6/4myuhKuNhFCgApg988h+0QLtU6R/pD+zmpjVBLUBxng47
8FxCZgwlchbcr600WNVa4iyYw/0puLCZcIJKF6ezkIKMDsCw3xLGhXBpNEQEiG3wRonmEHpFWzaZ
RxSDQC1RkGKA9AZndBM1Pwa8t+tg5tbXAGf7RaGqm6dEcOJfSMpN8A9v40tE4fS4yP/dH+wCicl3
v98GXTXmfbwCtcaqPPHbYf2Apmy77EjQGoFkfMRQgLHmQZ2B7cyPaX9IvARLntBGi7vz5QXQdkJA
dX8blbTNMGiggRN1eAeqJP7RMARJXdhIIQn1JVfUEPtviOc5vsKWwT/zjz2SExeBbZib6NvDVbcc
ODGPsIv2nMFGD4K02xwQ0ehf3Pn5d/zbbnhIbxNfqUb8ticmoXMBnReH8hNP7M0DlBl97gIAQztK
UGXXtwnetuwrmwB94Zb7kqBE4pMigoek8Nn11u2Ys/oUb+2VXuxU1BFFqKVfCf0ZNV8awGQU96/S
g0OVBbAKyDj5f7KgI4QKqaeVzQW+y0iCnmPYYhejDZhhQVxC4qLIEfMQiS9FhKEu+xF/hw/ZKEqS
e0UWw2v4jVpFArgee0d8EQ3qdsESivuDjAoEm/sRKl6BtIuii0QFsJPwaBEc3oHVm05Q1mJnfNSR
nk2ROqSXDbNbh7+St2KLOkEHvNiMjY89CMYNAXicQapc17Y+moYtHD5oKkFpvaszRXm5gTECLlzR
KTkWyYXfsRGYBdoG3kZw2ejYWd6KqAakm0S8/5F0X8uJLEsUQL+ICLx5BRrvvfRCyOKE93z9WTUn
4t6JORpJQHd1VebObXwcs74MrOdEYKdaWlgn4VZboMreb2/O2anuxi0Ic8KicRgygHbw/+Xn8QiT
Y1RqKQLf3qUZId6OyZ5X9FZVRG8PNm/ESZqG4evNgC+p2cqG97X7KuW+7aohoRXtcJoduK6J7/2x
WmCPQpKD0UgI1lzCvFMsLCIP1nOQfC+Mwkf4N3xUHKXfAwVEzKGT/GpCmtbZljKrMKNNvFEgzLnK
ho7cLrF9caVQC70vbj/5VXd/KWqeV0muQsXzpbO4afaEbyXg75syfczu0Tg9GgVO/Inolmu9VO/K
zNYjxz2uLgsveykKSgwfxxm/J7JA86ylWK4nSkmhg+giQg/ffeH0M5fBly+un1Wuyj3OhqXkV3y2
bxXaidI40d6U48XgTCjavCieGaCzb6o+Kk74SGBjE2uZ5+vFlDI4ohe6r0qydCkvusmmGPlavByS
L030Lsyan5/pRGlTPjTOreu+2MqYKrM+1Nm1sp+r7qF67C6buUZylqrONVatv49E4/o1H75Kl86u
k2okOpmOrqx+rp9K5D6Z0isCm3Qf6NRg4dsgjhs+2bJhm8Xa8SGH0t+8rjJbfPzG4Ybm70bQpdi6
vE/gAhWznb/G7d2hV7uZw507RlKNPxNF8YPlU+vVerQK3Scn8XjZaLoiQ1v4yLKfK6fsDjFJaYdx
iGnIzLK+liynSskmsojW9BcGmik/fd6pybTRfWLo/qf72XnpaVSSnaYa67/GsnNtxRqFn3M22nQV
oNX1oPWK8ihexrtFgyZ9cLb/qBgc8D+pr72U2K7SpZIfrLp/TsnpYpgPqXdR8OxVgXwGs1oXrxl7
87OGN2aox4g5gXkI7bEpcffC6UUt/PFsPN7+fvySeecyg8yJz1sPksVY7z4VNdmjmSokmplevM8x
htp7V3520o1J3DDWWd6nUH7V857U4fHj1Du2b5+L6l/32jHNFP43ujhQBlKD+oSA0ZofK19Q0TlR
vo4bXFJTlq8/+/Gum6ot2OchooJRfMjyMpoX/zrxYn6Qwbs5Vcx1ahQSRnPLigBdw7mZmtaMcdWQ
6lQOCYKrDm1Wg7SC0M34A0DPR+fyZdbxZOPTWF9KSaV4l2DVlyhZwR4mf0DpdBkSlJtc2nmhrtNE
Ptrg/k9P1/I6zXQe18fsuHLBiPPg10+uqedp9cmXanSZFzNGspOsZMZjNwlJuDNnK11KbMXGiRlV
rhRMHWnfUMYNqK1fBk7X95NuVfncenbOYXSZwekp795Mm7LB7PpdF5uj5Ly3T9OkPINxYZDubd32
n0xn049nS/FXcf0W+yoso0LSdtXcbQ0WU8tAEgvn56PnxKWW2UahWmjkgoPhonkaPlcl0+ad8IBi
/AclXSbyfbCR77Aa3Cq3ZFD7v2K2CXPiCa0XgY65SXBBSFQXjDfJ+k8YWpPEE99GkxlAd+OddLry
Wo1jePa2ZsT3V9cpd09XSDpe3ces8LRwTvCjDbtaxPKLaWWhq0B08Olr1Ov07c+5CXEuQelXxf7e
GcYj8WfLc6cQ250Ev8mzfvTC6jAUgHqvZH6avyofGcr+or3nct2/3RgbNvfo7XC4+0eygEQjh5HK
Ao+i7a+Ux7FgnLK4DDLH8jOUxqY5VS8PUCG++ghkmv5pllq18MSql0v1yLZjeHzVz59kcOGs/sV0
Sb9nM81k34GplMqfW1rr0Aw/uhjsQInzurbgEDJXQPSzCn1v4V8d6OOw5vlyYagNRFpoJSaKdTCZ
8tP7CdUc+fSjsklXjBAut6aG5AXtUgH/RY9F5OMr8QLIeSvFmppUDHni7eJxHq1p+ePVubYX0Jdl
JK71yuz7iOrJ2652sNucBvtCT6FZGL1Svb9sTacJynItNcPaw9OqiryHPuEiXcabQm8h1iseLfeV
MvBE97XadW52uTe/wg8wMv+LlJz5tqtwXvfPTUff92rfgPQ40jacMY0oxdbmYE+rCmNF02mltH9D
OT6MocL/zr7npn1Rm7fn0cGiX9czGB6xslmzmb4NSmLmXbBFSCaVRdi6zfLvqpjjb/ZdGWDEhnyV
rB24/s+b8c3ssKjJhol31j/rdqJ3qhS65w/GcjP107mRGXnNSM3CIj9Mpf9aGFtGpodWYrhT6IWw
guD6zq3qY9PJfQVz+JsaiascrUB5W1uZD/u4mHn3+GhDK0Pw7MSvWgvxdUNRT5dRyNZ3JQ0W7v1q
XdvFquqfM97SSg5GaDAMzG/QNHR2IyvksnOA0MKtn1e0HQqUZ23epA64KYHENH89GxzcasefVJmD
SLZEfFo23H2VzD1qwXDNbJ496DH5Rv9JRGY08kuzgenuublLUXmHU2aJG06Pzo5zed1NAyRH29Mg
cw1ZQ+lwjXPfQTixHJ1muVMDe0n9F+QMCKFTvYYKf41Tc6/mBxhO2FaFb/dRqb1FfNzVY7lozXZV
SyT9gcYMccmvxZcabYZusaYOB8kOdB6wVui6+0YTO7VLUY01/1l9uDTJQGlSMH7sjB/wDrYhgF6V
Zu78ho9Z1W1i6TAPwOUJd2peuhe9RvEH/T1yOHxP3D3joG1zhZ2Awl5MOSlDhkCsLMtLDvXZUFTf
vJ2eZq7x4yKBiUxsW5M1MYSRASEK394MTFSOqgWtvbMxvYorbrFc7hpctGh3u6YHKFvVYILXOlAa
dzEsgV4Qr1N1Pd5OTfPypc/TNNHMlg51MDpguJv7St1o36LksUTUq9noJLo3Noan+muKfR1QdhCb
o3E3EhkUw/rCZni2d6OtxKh7dOOsrapZhW3i+XvqbfspJqyxOs8DTctHvrFvvMIe7C2janf1Yr1g
+VLadgo4ak6AUqHrOU86AUDwQfVEjQFvf1ROhYaH3WmRXDf29mTgnRLWN3qlFWhomCQ52Pzutt34
vaWHPd1qj9BRqwBwnsRjhRYpkyid+3eOATf8DznKaZzQQtfs9ceCvQ0Zz0HJSWHe7ZEG5roAfc76
OFOCH77yt0JNm5P4VgfbYQBzrj2ecOCTo2trdSHqOpBNj7plfetDuC9wyOZ5+62j2NdWn/vpoR2o
a6/oY4EZlKg7ynGs/kpX1dbkr+7pRQET+12LdfeydJBezrgJesF67lumnKo5PzgbQCHrlffN9Vjf
mukdI/zG6qMsj6CUkr1yxZBBbBnfp3KvGtqc2q5dXvY5vZc/tsgloVbalI+1p0hfSTdlQ67zJyaq
E1Lbpmt8Tgs9gU6xVjonmyj6G+/xzAbnRrYfq9w/z93VpuS5W7dub0YLwDQnQbJT6OU8b59/fr3M
5D5b3Q8RI81zS13hDQHktWTlY+/+6ZL9jUV6tZL54mItkST9uZmXn5+XdTN/HMI4Hl82HKWjjudf
BFuhwuU2pDyEeZPGLIGbqPl0skAfdAHX34RZCIdHLgUe3Zp2lDl0dYLyoRNOTm4sFYl7xPtIkNtE
n8fiE5FG5VfXwciLink48KSc6uhxwo4ZkmRq2/EI0xzNz1JI9iWulXfNi+jOF8+j9Dsnls7FjwPP
SrvxvNQ8Rw/l3mYWEl6O0/scNKNwxWJ5fe/qt2N1W2UiiVU4E8MR7ccnGZ2F2eOTO1i/UMzeamKv
tjX+i7XjHMaT73u2tsX0rvRqHur6RhUfN+QGNk15q1YWsTK6q87RVs7pYoZLWnH9xfzL6I6SzTnZ
5Ba9aSb4YNNufVkuvfxUU4AC+f7kq1O6slmINa8XIwrv2+bSsMnsvtJVPNnSeo5Fl7QnOEkCj43r
m2yecK1CMctsCsGbliPsG7daAQdOtKaADMUIJpthSoV2Od+ARUVYKyVh1ZHsv2t0jDRs+EaLSLFW
DFv5oRz4X7d/MANDwZyKLw24QLZ6kOmWtIuvSzH9KCVGry3mnB8qkfuUdhWMvqIoSgxIpn1Sy56I
IX8gXpK3eqZ5a9HlL6BVo2uHdXxZNGXr1Lq3F30PSZRr/g1vn08C0YCUoD+1D8RPmFJsAt4g+tEK
j3ARfSqPeRg/cAxfkksXggp1MlioZ5mLNKfjgyj1wmwBp/QLl3by0kY8+y3vPp7HmRYLwvQ4Vct/
JD4LFXqUjsFg5z44t++TZ5uvXf0xVVG/9ARPB/y5em8HDplNpJrHOT1J6oZ6lH91b1UBXrzCMxUk
LDgTnJy0Na7icu3c4UIFmblymhY6qc6htp39NR+l3YSkqx+SK16NRCnTp/MubjQgq2NxM37VFMyZ
2kOMwa2c/1gDQ5GO6nwtqhTTZ5aujNZXxet9nFtBLw49nlgbDpS5GqkoIszzWeQnSiOud2TlumjP
X47W5m5JwG0iq8CI5aoqVBuz6cc8W04UEJtMJfwvgOZhryyRbJ+uJX5ganXeAZqb4BhxYNMY+n24
KW+o+ryZGs8vxaXRlD+tDPAHmB50+LNfVVQDue8wRj7MUm9MsTrxTr6/6KwpxImDYl/JSfxYYj+s
yeAPNl+WTulS+oduTjP2UBMWD0lTHB1VcEC1D2saJvC/zM70OAyHee+6uhSmr6L+ZZPmIlDcvRii
NPM0BU+CstLjUnyGTEriw7/6qXyp2JNMP4iM76hiioko5MiHRcWDuMZ3bE5VWd50wvP6HeMlg3hG
QrkozzvrKuQHUav7L5tIxF/Wijqi4y0aiVocOfRPnBoUMSb6bvG+rYrkKN8j2fIHSKndr/iqp1re
Cuvgf7eIEwRT6H9BBloSyt+NS7StcvZdcTLvb7jkkdFfGoh1N8tJHTtUKZijO3jheAVSuVhrw8DO
9mQIwDJzU/G92Ple8czaw3FBOWYAJ0xyaxZWcjxDJ+//UGI4kykDvFYj4+Wvu6Yh7vBK8DQnEQyT
CR3FQp3CffxS1Y4BwXIGrGE733FpKGa10LFRLICka8mN0Oixsi+xMysr3dB/lZ88pO6c99/28dLt
XM7+Zn/Pg3210Ck0g3srT5jZpplzp9zwHuZW8zRO1m7V1WzevPYSbTVrvKliQ4RpBNwSwLnuxWbH
xsn55q2xZiv+DY+DPD+ZM9gWxq8wX3xqU42Q8pLEbs372wMf+Xvzc6BHY6PzjnNjzppRbBbjk+v7
cnih9YHd9zOIi+GLKHLuv0KFT6BYPNw8j9CLqvmvrPckwQ1/ZsM4D3aYy9aUH6snH8eISFZLZdrj
KhsMwt+vYLeA/gnRc7G/UjBuZkwY1//Yf7eK7ghZ+BnqYzg9O93OrveMrHWybpSNgGpqr/7hp9SD
gMTFNAx/evvJ/ePYf32mx5lZuENXWRglc4EdyQ1b3lNF7STe0CBm+2qjuZm7e8mEEVC+U8hV48J5
AyzrxFKi6VDBujgQ6B1qp9DGas+ZQqqsILnMFY0vCz0dne7ab4X3o+Mts59rxpvP2jVunj8+71j4
c8upbtMVNAcbSPIVtggVnIaQ3nW7biSPFXAmPBoiC9Q0UDKHh/RekHeslW/za94k5hJsWCLxnXLy
Fnp9O0ux0FqPQUtqhkL9VLXCOgdtXfzWiNfgY7gyQZoRmEa5oXxOpzxK7xCTXlcYq8ebif9DVeTY
HafXJt+Toh23lJxqkgHsOkVih5A+vBa2sqhkO1DMXVvI35BoQ7DoTtP4xHO2uCuOGGchRnX13jxU
c9Rb10PkzuBCK1jwuDsBlKLTqqCeOPa2jV1lOcs5GE9YZShwfcQTzPGHeONCTY0fZBNymhDWqC7C
aYu/CuW/2NTsLqNNe947FtkCRwcHTDgME7VEbdteVVOdmEpnW7tj5uaazuuqlGA/pCbBKV9+c1fp
XD9AWNHBsWRoXjrhru9L0veKAlZCnuNGfNkDlfhcuonhm9di401LoJM0t9GDZbSZnuP8McVTFnT/
/lf31BTf7Tpvi8ateS7pXoGxEhcxxwiFyQgOhJ93rHsjM/l/QNTSHC/5XMJMxyjF2HZZKj8haVvv
Us6/44p6I/MqreYgN8PawFo+OnFDEbOsYCv8hitq9jl4tGTgjniW1nm1FeWuoUMVpKJuGy81Dlaj
QuNUzvKWHD3wpYJuIId0/ypmJ/fBvp+fbCgMaIgrB8rb7/THyshbudQ6fJ9NOX42trNscfd9GP31
nhNk+q5DaPO+7+NZt+6Tv1cFbva7OwX/1POvfVORUnuABoNfty0j22azxMrfFifMzKKv7EGOIYKM
y0FQdlaz1LYZtSpIqRKjiwgF1jtbln93hCzfFtRW9kogjpaYotcoCDKuUT8kAZWXoNp7/yCj84nH
7Z4KA8xp+pa9JPuhMqZx8VM2X+kssF70sppXlLtWc9vejnHdpW2w/VZkb2shXR7zxKSr4m0TAZIy
8KwQhxDOAXscAR+Um8VR//xrO4TIwakYM2p6Ju39yqA5BGA4h7h1BQh0ywacPaxNy/Htu0Oe/IMu
IPzwv1dYZAMU9/pyFL3MfmLRaltml6Tk/Zor7zSMalg7BV6Dt83VlduW75tcvoAN6GIwdR5sQca3
nfCwwLEGuwGxHHN2JsDXqUDZ9a0P9UUUL322XY0VJTkimMY0Zeg7IG3OSL87HVqWMBdyCibfITO1
edtItEvMF4R/qg0QHEKciRelK5rsu+sBIx5ozXlu+NMLZ1WZz6JT9sBtEf3HrB0XB4MmE3jm/iuM
3PZs4jBz3a1neL/ZcdmMxMzXRFHD4kDGIv8toHTtvg5uSc2ssrKt7WQh6JjhEqeq9raeVLM6MZqH
cjAdf7QyrfTv3An2JHA2AgBCsCliOsRcCKzqsE/iOHtK7gHg2X4IWm8nPUrfvnyW4/DvMgTwNR9Q
wNwm6BODXHwBwqkckD6dP7DpQwlVcOMscZGdRcfyWUt6qgduCJ2mXxVu/jDwttFbSKNhlP5OmW6P
HAKM1CavLyUEtgrJOMPtH4eU49xjsBsfp6sPYDHDzn+3A41vPvhLh2mWupJMExChEV2Vrp9GS0T5
QzWVdmH5DXofYDZsfudjd9k9DJgdfWGoVXAEZkDCP4S15Hv8NzazRJ/9oFzruqcZP3Uvu/FugTG0
QtU4buEXNLZlRketfxNYmRnN/Rx7O9ZkX7/rpX/J2BcRm2FerImuj7H/VOwAsq1p5y5Ao0Mc1wmR
h1q0rziVcPgEVBvv289Hz73xe+4fbhdfZAT2753PI/82P3mNyIculkm6D8S4vQWFo24sW7S+FlSz
hryHbzBPjpWhuxzTsq7hBPtJrPv8ZV331zsP2Ni6kVYWd+06roIDqn7/NFYrLkr7+ryIyiPZLFvR
VnZ18J352DZb41kQLRoZmh/88dZJ1uZeFvOi8WjOe4mmmaLQxPhAEGbtVcOYqwbl1dxkZX8r7lvn
MkfXYXyM59DdNNbdSqalCn6Uj1Tg79v3I+7qrmUQz6SifVVvr3sFFd5eU5wYHf+lZvTL1kD13F4P
FUbTu+T4Q12B1tgMFs1zJzk5941alNOn7otyypnZxN+Guob9f9E5fqy/E6O7FNlULT0+DG+9P4rW
71tLQw0pS0PPRvF24nNXC4mMq5JRR+8y0jvNf9NjHasW/iB89kAX2Ix1ju1jY9ld7EupZqGSm62/
RXf9mq6siulfSrfHaPe22LJMKMd/c0P+D8He4EY2DRRFzO5zRmqyXaaiOJByhazMTUe+bGurNV1X
EgZPx8ZDV26+j2x7n0AJpk/sZQhJLyCFPPW5VTgXW1/xbooSKF1OdUaXHleeKNVcRfvqsvKobTXv
PHPdNdlGFQN6I7qtu7Tzb4daRpaeYqVunf3Vb5WMo2ddzorIS3fvshndWLoaeq+xvILoOTEJmJCY
9LVV8d9gpWhjzJdsw6tzcfl26u2r4coho81ipWVl205NL/UwZsvLoL/VJS20b3DWBC+P8vZRur5f
NHLMm2g6ZfUiK3RzfE1zXS9GUfTXu5ltpr64y0fQpja7BvjpvYbZJ90sNQud/t48zwTUAKPPF/Y3
kAt682hViX0fo09M7M5VoC9zNBRRYhWx0deIPAiQTtbexQ1JfC+mJvOtl4NtWT70xJ/2BGqoFJv1
dXlePysW1gGa2DqtFy66Xi56UnDV953zRHxsX8cQGP/Mv0vJiXtb3UzXyqhO+/8HxRUp3382/Uzt
+R4fxxQ903Ul1gkSrfOPethnXPbsKZFlLb/XhLwXl6a6qAmOAHCpP1uZsjEYuhO0xzeaTx8p9ja1
V/3YzjVfBgSxSr6xijhitTOV7WDXmvdXHd0gDYlkr30HwOps07AyzBDM7bgMGtKgXotPuWfV/tqK
YnPxUABtAGQvabtZJwgH+7IZShG8Wdo3UoRrZ2UUQRgVaHagc+ulAU4hGzuDnkITeShT+cGJDDUg
HBm96x2Msa4S5lGMyhQB33BcM7tYlyEB1UPPmqO6VK016ZAHqo0G1Vz0V7m3E6q1oFv9G2ckjR0b
dsvmtr9dlJZdUdDNkKtKnMxwZIW/nuqGrHB2n9ies6eOOUvbAYKfBhjlZlSjj56YujacwlEMLRQU
UULzUTWGqPK9ycWxmYJgaXt6x04YxijooAzzqiKQY+lgS6oZr8KFtA5Lo2j9rfMWPIwPT+uoUE2O
7AvCf9Mf5+q5+moKr+klxyaEEzFSN1kbKH54iq9QkDgOZqodqs6HTR8Oe7rTL8zbREi1dDPtisqb
5g03OUfZwbUZwpnz7SVDXfrC5n286uc+4/CnPBT946gK3ZZ0yV6Dd0l32fJKCy+7ANPJuyKANMuI
mMj1eFG250JfboJuyRlm90lsCg5C9ddEVQKsgxaQhL0dOzu1prlAHTekMCp8JwcXfUtC3UYemZnZ
LzvH6mma7mVsJc29+TjaMsC3UC84mF4uw6V7fr9tSs/xZSSOt8RMqHYmRZbQF62/T731GzhmO2B9
2KNVBbul6kBRvckDxUoHVM1UUq2bcf3fdxJBSVaDcQXeUtjB4oJmNoPLaPd97jimkQ7oQE3lzEHC
Slajb5rPDlelVyv+cXhbz67j+DhPUlzA1dbDRMe+OeR7vhrARBtR80K3yRQzNi00dz0Xc+8EWQIQ
zbk6+3z5NAISzX9VyhZDfOKQKNgYs73CINzlTCv5kf8VywYa0jl6XkbnUqGZjphvDp7tV93U9VA5
NmBQbY1fQxpeTQJSfdcT9TEI/IlH0ObRBVeBiKV8a946NBM1J0vvQlfdzg0BNuF8y/8WmI0PdB17
51tQxp5aAItabrB53w2tBj8hAqEpSCm6NpOfLkV7jXqBszUCoEMaxYX1uGzZquGBDCxL+87fSOK5
N3vs8K+jBVmLIKrqAKrr7ma8cJbm9I5A9GrCwbH8edaOoshZRukn7yEcvbFputDpyfPDRLq9fFNm
pcnx7JmnUXqS1CPOq/u+1fJhhYonCGWbdfoR/2A234j/XMWCsx9z1D/Km6aMqc721/a5FgmocKGy
XTUCSLai+i6ELPgoTJtO3Ye9BevjVsGSfcvOy7G3pSjo4Ms32zg715/n9rWcHuaiQrSDsjkRF8XE
aP++A7OuOil7S9xqQ/Vu7/qLWS48Gb8KZxt6jsQnaKVvldRQLVoOmterK/2M3lVydet9XT63F95P
LkoMNtU1umST/am82Y1WjLA2Vnr2Dk0MC1i24rqWyRUdoxGw+AiXdSoaimvDD7gRS6HbUJypxgk0
HZSWea5GCuQSl/ROqCPI7yb5xmOUayamAUgW/3aDDi4rWQ23KsZIob8hMA6adl1rHTPRpqJ/AMyi
U5RMQEbZxn3MA9H55I5lJ4ceL/N+ujSvxMXnuqq1ZfneXlmv51of38NMEy2uheq2dvyc2PHMrg2y
Fbp3rLzSqhpa7+VbGmbOIbF2hIrEJPk55CcM+JrK+O68nuvIrqidmo/mrrttHBuZuXnrfnAaLZ/N
h0S4jncnxMBaDKLjfkqZw2Cg8o36qzpRTd96CTpsmrpTdPva2hELdTwiPB9TyvqrBhaopImcb7VX
c9E4tre1VyvVErHRdrAIapzzwf54SmtIkjqgTQnAWRXFtdh1KYwkw9EeC6FBVOgE67OP0OtktaTR
fq8xgGVg6mciLsGLgfiZUvKNOoNsAaNq3VsQ5MerlI69WyVRSU/0RJoeNXSichmeOzeLmPm0UQc6
x7nxp+C7fpoSGzoFd4BVefixjlAdiieXFL+rERrya8fZEOHqRrsqRm7XMkUnY1KkN6jbfcqm571V
VQRL9dhIlW91CGARxbx8ZnJj/4xbFEcgqIOu+iru4QNnxes/WMdBrGgAB5AklfPlY3mlTLDAzR73
xVHBc4X+hNyQD09a+dRcdx8t9hOzU33R3FdV08GSAROq0LmVzhUYblPwLWJ9Zz+4jY78HEK6u6DL
+vE32YAsRtdJEJc/S33PZIUpqAD3u5d/LKvxn1BEvjThTMBzsg4OrfMvR9WGQ9K5EQZsAVLC3xny
g+GESQjOAtOY2FiUdZaN4iC2ww01BQdJzctfByYhp4hTsSWxrMzLj1rgbB0q210jHgLKgoIdYuGA
hof6nMtVlN2JWwVDhHusPISgCgOM+5ShnFjYnPfVfH1RTSsAH+UVv6tO0KIXvkJWqXbUmz2MZOAw
Yn2i1GkZynHjnRS7DKVMLdO6B7XP9K/NPoS82g4FIWB21FcsF8SGGGJuWbCKq1V0w/W1BSv78CrA
abKFnJ3qab1tn4fs68scWozB1Rg+UmkDQKTXbHNyg5TDHBRMpC5CjX7Ql3LDcL1Ch4fEcTaKTr7r
NCEe0smkniTt4xU2T+gl61ZgBmvTGhdyn/R7GjkrW002sjwWstXEl4AHUQIs4LsLnqABBAFj9E0D
Xq8elXph+NdKVqEVqwlU5PZVGAILIDex4bqe6gIz+C/5XCRB/+yjbjllH5JUOPxQPd6TfWwZ/H5O
r/eyv2Agme9JNuskG8GJHU6BfLDrBJgcIOHYJAFWBKNjF9T2d7AWwMac8Vi8DLuH4aOW7y3asUEq
UXp9Xvel7aP4Z1YM4TxMBR19nlEnKjeYHvDL2cBEpBRSxJfT7Xg5xMo7jg+Ive+5Cx/uYuozvqg/
7ePT+3jLruD4nvm8/mxlsPfCq8QD3+32+ZgenVupQP1rMjf4YwhfxNyYzft8n5PnaGb7valMHdBw
v03CvX6SFCadI8FPwcaebIQ4hwd81LH4YT/S1C3L5lHZPtwBYhbr8rnnRG3J31yCywz5vxKiKk5J
eBZADGCW6dosjcBDooOC3R1zJV35HZUYHqaWM4t+CLVZFLAvIAyoEPSPeaZ3/8IqzpPA8+AoWw1v
9dAyIY3gPVWCz/CfwdXjMvMA+1u2Ef998mW5mxrbb1Zmxzv7HY5IEovQ11XClt7wOlmJvy4Mg7bM
1Aitg2l+AlYddMBLu7xLwhAFRpDvxzxWq+KdWrSb60Lc1KCJhNmGz+T07/ggiw5x2Ne95KN0KT+T
ehLJQCGWDEklBu2m424YSwXH+X/Q2/H3MvOpeUIcOJNL/+hAybv/r2qEuMLwYOnvLGxFKlDQ5QLD
7AlSU11mfyjwHkkgHhnqV9oyZYWtQfcef29eZOiBDiRCX/C4BQV4NgowEiWFfnEoT0D4B8Ox0EqF
S01/h/8ZPLxzwHDInnXNQSJX14mGNKV525imvfgIt5GVcQP1L0zd+Y/XXSC+EItOcKggbG0aXV1R
JoHWAWDNDG1aNx6MiwkYLvvu1Vyd893bu/JM2VZTyGVDXzVUwiSk+ex6h1nApUHf+2HXZaXVcPGC
4QfP+P2LYJgfKM5gZfsLGEwsBqfEhFvuCWuYtqHhlxjZ7H8J48PfoUXBDTq/9jyn21sWCmei8GfD
rbIr8wweGyd5IcxAVj2aK06MIDSuR4+ICSaj7qfTvkC+jH1PUF95fd1mlPFvz/4N4y1dVXjB/451
v8ZGEwQIS5WwPqUwDXIbLidDBCpFTTdxrL+GGaWMlbLEm0t0uQCbQvk2OjP8xtfwGAXusEu8rj37
NIPmUnsAzu0VQ1mMwVNY51VCC2gr7AhbpISn5SOmHp0ZPyY7HEJyLSK3Tb6SQiRwFE3Zdr1xCURf
S/QKrSeRx/d1h8+HTAYvpFE3h0WuKYu3irLOgW+BoY51vMK8LjCQi4LL35kO/X+55+IQUf4vJaV1
ghyxecf4TCtWFRUyErFUWXMf2mBhKGV6G+he1ikKahpo0IaWcs4YA5XozajqvlaTMNzwQNhZryXp
QV1qCQvVjg0kdw51U7kxqeHYIBOvB6Sn4LytmEyEbB7umxi7wKl0sExmpWFq5wR+fQEKrTIItXcT
mFvBroFQ0JR/oW6G+MdqSWTSV9flHqOYnmamnNtEo5D59ELIhzgCYFQiunj1AkGHb479QlLQocXZ
5m2yFRhguOeUa6CDYkiDqTfBZM7rG3UCkhnDJQs0ehnHHyjr2SbRv9bgxihF3HpfENYmv1dms+Qg
8x86M/6jDA5QP439yY3mH/h/91OQEYKajRZJllr4mXfq5dWUZmR7iArXuj8fbwmNMCtIAPKIDLa3
+bwHSyI/j7GXjpdOWCe9/TT37ec2bQ4IvfW4EJiIxLKbVN3ik25QOn6CaXkGcHtks5AbzT9MYgvY
9OaplDkDT0+6nE7WY6cGTVc9V6YcmX88+wwDGccYcCWG9gVaD5pkkcV1cz1YJS5AOkoYQ+pwF7ty
mFR1YmKXjh+LATH/s6i0hXe+3uVebkDHjfsE2dr1xb0P6ctI6Sriym4U/71+5JZlsIQKhzSiGzy5
lnh0H1oPP5KXhDVB8PzQtYVt1Y5Rl6WyPte9C/2culmRLIS+YGtJa483tcwfpUkJKck4RnKYEyuE
IV1NK5hHduha+vCciaEEvOMUml/Vvq3RyVD42qFxIZOKklXmWV4fojZejgZ7dVwDJXDmYZBpisaJ
H+a3jYBZId0m1X1UUHHN0o6Tp9yzhgNYAohj6Ori/V5Y00ExbdxOWKlT4HC9VRXQmBSoFeA7cxIm
G5gVwig4wi7ZJYTJHHduX72lo6TqweTob95+yTLTlfm1d/oDtvU1j6Pt9WHmBJl8VjxmKjeFjW/z
DYsPHHMx3sghnn0VJY6uVUvMx5+yv5moDVlZcRAxhAjnQ6yWG8aC30GgfV9mSCEtVpxzVvrh2ctj
bMcD35yXultcljcE23OyaR1W4Q7NuDMO4327uNcWWGAQMH/3IP2bf0licAy1tkwCgnsDEvoRBGA3
mW3DuE2lh6fgJdKcMQ3JbF2zc7qS2mBLl5gt2FKy7bB5k6Gr1zJFky1/HnZvXIo6DkxU3iyTOXsT
a/C+8YVx2mJi4iJsIVSF/1vZcLZh/uCdf3H3ZHsCliRWOuuSnpmqJOeOGDwJubEWHgZNVSUYdOhH
P89m7/moUP8bp4DY2EJM/P4QHft/1eSqu9AMjcfkmsUPNTWKrd5ompyzbskhhjzBH1n6IW0AUgC0
3eReRKujOmYXtn8wd7MxUQTES3qcRzEoOjiVtVe3+hzVjbIXmj4v/yEEFTf9qzkpgY5WOFVL0vVM
Ma9qp2EYjt7DxINOu/zS1l1MTBOjFEAtHh1GJ0EQgbd2F4yW/n2h4vi7HtXdEzQSFWaiOs+b+jbX
zMzUWB1zDk+qCl5ElRss7+tZOjdxl9BFC8UmYmRVN8FDIlV0SOVLpmHwbed8KB5QOLamg3HTWgoJ
gz8cPBDvoiMwUfTMIfWbvJHbmXt4NsPTg1HjAQ92GnzkguMcv+EwF1ANFsSmeYq1U5lZYKGHIPac
NkFClIPbOvhYdJL2i3MtCXae7POVV6yhi+GM3zuyosuxMeO+pcE4Dnj8mWpcRlLktTomSuiIndsI
dRKQmoPz8Ugo8wPpZVgnLvpZSsfONtqOA+qbqHk8K+DU2hXK4P/N7Bu+HCwYwaAxbyGeAznS7Obo
VTvb8TpWEmX8tswXN+p840OEh0w1V8LVbO//DaEW9Vw7XuNI31u1d5qJTTRnUHdZW/FQu30f5ph1
hebuUbwVNwvT2CbJMKJ9toJGJzHcqWh+GpnrGaElhus+7K22tJkvBvS46IWbxqq6H+RwLkIovQ3r
1cUKhlqLfujFkBPSwBiMmcmZtRoykVnBdP+zLBc+T71TrQAeO3TX3UTzNl00rSK197qyG276sU5a
E74bJlxIdBy4FGZHcVV9TdUjaBJ5GDuMm8vboynhFcEM8xQUlZieppRR9fPVEVWMDeb6cwDVT2b6
131MC4OCygVK2pl3zvjjXFnZQz8ql1Fhdq8ecUXCe0jS1rc31XmD1XfTWCc6NA8mShqcisFaPVnP
QvO0EqHf0kaLt63ayMhEoM31S5SBCl0xqlbuG0pzyzVp7kun4QqtAwBfO3/Ga3tmfEA4peYLUnZu
+j31W/2TTKKcq6WajCY7KQyRWBFOEfnc0am77y/GZ8jxrZYoHTpuXiMvYi6gIRwiT91V4zQ9TONQ
v6kV8exsB/N8Sf9lwv7/lsXQeGxzqzscjp1Xcznc/MSjUwseV0XAGRzY5+1Y4t3gTHEgfHgSvEeG
imDAT4SWd/kFBVh852SPhEN2oZuhj0KXTUZXPPW2TLZvdDRMb7R9jI1t8fS9pLxoXX+EXH7cJ9f+
uhfntglGGv2bJIzX3bwD+NFye8lXAr/kWL0grS17QA5gSTJ6UQEmWsfxfZz3byz4Gqv3a9/t7tLF
DXPTczsA3tefTW1buw4EnHUe9ef7+T3XuXKIMCkXBlS8VvFwV/f65fP8c2qezM7u0d9nqnkYxj6X
3cTgxoV0ejIawio61JYW+WK6IlFa1ucbXeyu8bqpiER3RJ8rvMnL6G8JGa5cjz2fLyY9eF81wwZo
NwIDIsw8Cl2VhoOywf2EDksVsPlQpcZGWoSGyLvaqRf7uk+UF/eGjvlVB293Nogt4hc9mwczgEO3
UIkNMtP1EAB22TBF1MgOX9NHCHH7WvTz3+eQ1Q1CKcaQqSiLrL/vlNnaumKkV/qPozNbUlTZwvAT
EYGAgrfMg+A83hBOpYgoyiD69P1lx9mx9+nqKkuBzFzrn5Y0e8bIiBKcQPAkIE5ULfleXhlMljOl
w2OexcPZxecjj4l3dSG4/fvYCJ5L+KglBe/8NtYTFFVUJgzsmkFtjEqYuWEEhuyrDogFpwekVoMI
SyFGYCIzto0k1hl4OrAJV+azF89hn6e/NMwOl2gdXmtTPt4QZ0kHjo04nVbJgF6UyVzweVQ2TrXi
tUiMHleeeshGTEVzEZIXZwkWB6aOOSOj1wxh9WPMV4CqSEjY/w75tDvQbsvxfYE8YZNF/TW9LNC+
IASZcxbJGNkv4HmYSvTJJdIPFe5AwQQxbHFKuuo5DYwtUuawgA0jhzS5ITFGUojU3pYXtyifZBay
yp7/eVqXs+L+XgxdMNH1IVfBugzmub8DsT/DmnWRosEa3edPuBEE6sSr5zSfFLqo6Bj/9WDwr4WA
gwryso5UBpAgaVwBm98numjaQZCBm7cDMe3bLFB+9MNu+mRPQuXU8sLDXb5VkBJRpCE7oh0HXWPa
gl1cnLxFbeczW0iTzvn1DLgvlKZmUTJcwX6UNiPVIWkxDAxddGAILxw2n9Vl1fQ8Zg7pYpbcjcOq
EecdpOcBTjFp/cuuiyCjY6Fzy8KS+N7Ckdj/e9FwWjr38StMmXRpavNekk1hI+JWKCiIJzun25Ze
vwPzPmo2m1VJgQzvuRUA7W2uTNLRYPEYD4LUvq3LqJ6/iWcyKy89cTTgo3R/JI65nMuYs786rhx0
PgoQBAACqe7sQ1A5Nc5sGBta67kadbWZLji2oz7lBRnidKKq28Q82G7Dbgxwny11Nt90x0y2MRwT
ZZJE3muF6XOmzuDdYQY5SFa5w2rzX0u9MHHrmX3GPSEyd74kogntm77uryXZBJ3f8ctRjWhbHtJs
2i2K+LvtJen/PII8yqLH6ctma4gj8Xif5AnkKWm0gCLT+1GcdEj6o+fOGL3QDv3tdbykB4VsHjYQ
zjkc69uK60VMSSStde7ZhzWjOQZVwdUV++4dP8UQWHnIxy+Qz8y00wMNwvSxfo8/546jokfxHjGu
1uMNVnGJxloU/1Do0XWsoJ89PBbZ7DE3xO3JppfpEzLuS+GnWSogz8DWcDKgUR1z2s0xvS7wnobM
FjwifL6Nmam0qQNIEfuxriANOV9aCkBUHVRG/TW7NksAeZ6IXEWqiEFkPBh90eVWRPn2bBgE7+L1
prl1J7m2dEklZQttAxx+yx9HO93mmDVMQGy6lZInwYZj8l49dX1ZaltjoqHYJHmVYmMQkiH7H7tD
7AGBMghy7zp/Uceq1Ap1VB8GHhNJmHBj6rMsVJOOaKXdlzgibtEN4aSypcwImHe2Hewerp4gOCxQ
SMPTUpjmHHnkJ4+ucO0gfL6oXeU/KIm4Hndzii99LTm9qDo3GJmkmYa0YquQUYo/Df6plzy5hA6L
4LeW4yruk138pFoiCzPEmuHztxTZj622r8fk725lNs086o9YfVg40bD+oMqbPcTsY1GSsJytcXiP
KiCdJ5UteLhdBlgsQToYJAXpcaOI5L0JWRJqDkEj8Gc4aIk6iubMFo0VzTtr+Ae9f/GZEwEnLbOG
GZFnKpSPRHUgPmDCMLcECojs3T5ksIQ5P/M0Mzvf5oKO6Q5Cyc/uED64VZ/4MWcmW/ScUvJ5EiQU
ecahFgryruM1GiL4fvZOiB5+CHGfyH9la7cQVGeLLiNl8xFOFUyYtBa8oQk2eS+nBRElM1gG+0Lq
4vGGJfw4XUD3B51MmhJMUAWVNHB2PBdRBx36xOEOt8E7RyfBVVFggLD5vXy+A33OILhxMVBhRsyM
n963XCi6MDZFl4sgoEvHmPR4AqjGUR1qSRW3azlAGoWghTMJSPz8sA8kbY/v85yJWmOSJSg6MLn5
6LFgZ5RYdbOYw+RitsHrLG/b6HXmVWPIuYgsutHrzM/xJDIBkPq/D8quwZs/reasHgbnckHpNBTd
7hACvDuo7KOcamrUA8YTdfbvQFq7n8+aZbHX10JTzPECpaVZg33OCFpxpD3ci/cYv6YpmqXB9ELL
UMVK/DveXQw02nbTBfo6Q4RUU96x3W6FZoj+FmwPE6dJBRAXmM3UiZHwFUt4NaQEGSSQn4K6WxoJ
ZTOMps8tilG0oD3jEkIPcVnJjxYa5yo+UAe7+RItqyuoKQ1FAdpevKJVCMbFY8lxzcOGdXPE2eY8
eXQBwvjz0GG8q6vZwyUn55QB9zPqa84B+h++Q+TK99CgpAsaDpyP1OGkvdFIcnX77o5qihRuzuiE
QAknTQSxipBlkUdyrB4oN7cE3dhCCUxETPTaqXifCCgfv2J5SUtk6gdxjnBmPsR+Sr71Uuf23MmI
rhIsR/N+9PkjVQlqFhrKHCBHRTXOq31mgn5RUfq0ETQZUe/Q4wxNwIw1fkzQMS0L1kJKuD+zy3lG
RfNF2wWFLzpYCjVUOc0y9/CuWDjeRPA1Ui64N8k8wKpjprVq2GckEbZgX4BmSJA3mKdET5DxmQ8v
i6aTnoztU+XRbtA0vKNhTLuH63LHOYZ8lgvLzfCphkUXCqnXsA3DirBeboHMA8oMAwR7ROaAeKBL
mF7niGCSO084lKsrUSXCzAIXIZLkpLJ/fusfU5fD5sDTuLtM2YdITqgjqgMkX/AvCCc7niAMbvHA
Eo0FpS1hDIMVxPKqW/yINrAy9Cz1pJnVk3oiZxtDHusM7fnpZO5ktsLxcRug6V3J1Dyqtmrek7K/
4pIe86kI+YgG+wfFeWHBgr9bC7CB2bRCGnQCTPz/DdT/qTDa6BdP7dOp2L3WbLrlhXSJ1nvoswsy
MG3UM455sb5R8xUDXLUFMARziz73B2GUD6fNZUvBS83e08utrDrKT3SyMEmIrbcMe4D9BpZcQPrD
1uCQAQwBYnpPjD84Frpo42sOGOxdOS2jyyw6Mwgu8bWVSmHcCsAbqhVuDzmNojHdw/oR30Q0R4sk
CggLl+yogVNHcvQiQEd8J1uaodmzjPc6V5G78B4p+Tcfw5YMvyzEL3gcISZAOvkLWhG6wCec8KhG
nINSbYaguDig1SdJPP7Gz0Q790fDdXbmN+u89uj+sLTVe07jvEUe8/RKUr7BTRRUKwBIlZUT085b
XecfpzKgiHvz31hb4UobrvvH9kCwO7j+qKwsXo2S/oUzjyD5zoRu/OAE4AF6Tem0lfNnJv+1k/dc
+UOvQ417plJ5LFQmLH0QcHPDrPblvPA5/jewsTQwy1JuDlEXMGcaE8UO7Srls4aSgVwbpOBMWsEZ
B2cFSInmh8t5k2wFRAC/p2yWzFiAraEaJRDkKP47acVWnv3JTAHjANkr+w9IGDWahPuTrgu0nLMO
LAQf+wnmDgpVuO82b06WtbFVDffT2JmC1tfq5xZ9yGDJZVeWIMcPAPQXk4lHvzk94PvUzd9zhrXc
bINgS/IZiOgidVF1tNOHXo2CFWEAM0w3Pe7Ck0HP4HpufqYLKMefo0F5vMz5plnD283tdlwbgG7S
RgMjm0h7vKdEmzQzjmgSpHKbKXqaz1Xsk0EjWcW5i9pBqN0YuGsqCzox6ckMQVPeDg/opVd3tD2i
VskGFnWNAlSTis/Hz3MZrsSFoaRg/57Waypgvk+i70E/ulba2Oi5l84akoskC88vD6WBE5u6mVt/
/P2lc7rTZvqM1Zk+Uz1lzjnM3ZJSq+CsKB1+iivCb+kBYmrYZZCQW29uQY/ppdbrbh11DvvW+hRW
Ix6QgkEaWvDAi9vF3FyWBc8jqhhtleMHSVATtFdSFCyQO3ZvzEULenvebi8CyiZl7o9FhS9YRvf2
3la74fFLPpn5M0CVHV7sfnxR06E4HVoXvl9xBshickd5uuLM7jN4jGYgtVwZDVRn8voqIQmk/Bli
4chjA9yBz0f+cSn8qg/D7XpO+ty3EN1lWFBVoaqikSG5qQjuT5/PYeCrIgqo1Gc6fdignSm09r1W
6Oeu0rLtwXpfDh3hJdKlcGtcbLdh7XygQa4/twbDK9DgPEi0q99MWivszCgsjdns/ev+bvgfVCJo
bVEmlMmbXOF0r5SnvJwU6fwuTzAP1GFBsnQaktEj6Akwb7p/1jHOQp5cDAnqAqfG5jYBqeThc1F/
a+AvYD9gn7rfLD/ID1mAN1JNXJnEHp7aLQwGuOF93u/mGXqRbv6sR7URSIb36nlvXhVFRh7WeHKH
ySBddzoZYTYEw2uYGIBIRg+oSgzZzn1meTMtGJqCWdg/XHWFcyNu6eszZ1hBTf5iZJqLYQe3BtOK
ge4ZrUq0O8JtMjnxdfZs1E3QxQxRxIgBAYcjA3asD+gtm6812dwBCPqsOAxmX6jNIVWJYT08YhQd
glVIzfo5/bAKfnEXv+NifA81JpXV9gHVCPpK8Y0r2GuMmeQT4KTDrBbew59VWieSgS0GXeHLI3Vn
9HRl5K8GqKVQGwLYC5c0ML8ePJZoGXcKCJXbc2Q0armt4m/JXPZBrwoGri/7RvL2SIqK26UC/k8m
ZNAEN78jLezDNCJSeiMuiHVDNyMng9mHhO8+01yugWCHDfjZKrqim9TI2xCSfJJzmaimMOjsG9bC
3I1An2keqIHRvhC64LTISV/jT6Cg0yY0haKEACQgeLYrPg7JALH4OuWvj/PFrB3YLNRf8MF8jUBy
+7rLXN1OoSmyMSI0X0g23vzi1hZpITgLJ0zfBEmDCTSNdXu++uSfge5PeQFX86t5xechmAbmrBu9
CNm4hrwdLPJUwqzw2iWxieqePixhhh0Cb6Iqw7t/Z6pJ4zf/1aOomym/BOd2edl3REcu4kLEmxVK
JrjFzqyRzmxQ0TGBjUkuAQfwdVfvjOgRZmRcFcj5oAWvp+/+vUUs/QSThO33uiRdY2PpHV8rTAob
kumKCGPvHfszpwcovE1gnI1ixlLsH7lt2fganu4ekjh3+Zg1ger8MQoJ06tiHWCvnL/lj6sHYMrA
JkHsfLiigsFhPCGNjBitI5mrRlRm5qq/eEL1n9iQ7Smqt/8/tb05hAvNxawnIWfPASN+3C7mTiBL
Li17SjgLD/KKTsMVWjzKTXOqmDAZNF0wyFShIvdAjDhijfDr+wxkupGvgXvNKaJbLG2ZjhYN8Z6S
HI/cDpMGaghp3iGdET9NwWVBTBEXQ6NuAx5Z4sYX4+fciIy1RtgAyeDOmxxcswhkdP70ESf2vvA7
aveq813jUfWJM3MMn2ChMWFOmx/20tRZ4c6gQ+5tS69c9rfkCkBum0TjxTBnAZpAb7BknTjaqItL
0kFQUU7e8d35jG6RmLX1c8Ty0AMyphPent+b3Jdi8jht10wiR590yUCa9NAg5H8IPRLAdgSOOArm
F1Qi+G7qRZ/+WEa7g5nA/MVsrBBrvfF7gy1MzNBjrMlYX6xkPMPo1Wh0Gke3axJk1mCu3/Vg1jFI
bPI4Nkwcwz5Aph2XlpeTRteQHIY1RYn94NO8+ZoqfCHcNlQJ/KmHV6ImDQO9GJ83H6ezoViZvB2k
0WGOT0oh/08MkxD5EFBwLOu/TkSSuFiJRZqZ+2KAlTxjZF1QrZ/z6/R6ZhUF9QbwjLvdgXwhgd+m
yTdiq8GE8eGxqxh7lQk7Jr1fgfgRA4yTOgTO+Q1zApia5NzCmzOcoGgVHW/YscNcPWXWDx5cajl6
jruYCUHuICpDyUZfy5IHY8JGzL5kgbMxU0naiFllQ9ptPMEudYrb4VlG0eXuB1GxJXkoYVhQ/A2e
LgslwEzKHkwQEGdu8PL7c/04mLab4ZxTDZhJDrGUWZJ3QrmBSlYojdkuuGMgoTIGeRZkCNDKCKxZ
s6rZAFZNxemVhXe60tTBVQbWBToYX/wmkfdZ9B7dFi/6EeOsjtDzo5K6QRPd4ic2ZB0B9SNm1JyI
ROECYk1GYZPNQYKHE0SxvkgR6QeoOcXYsjFXwOcqIQJqARzYiRxiNrcbpjTQr0LsgNTTNCwzF06T
oVHk6jvVWNy4K76VIbgXKSmxfEA9xaglaf75o6gsF8jYA4bTjsj9TrQZ070ZcVZ715jDR9helo8l
KTh9doX/RxqJmbKpThicufzi9ibYDsl8NgP0N8FWeXPkCLFRPs3NewnDaq2objDVEpk1IajNY+MA
oFl8EkTu054YMUY04yBKDw0kfST7tykbM9vtE58Ghpohnw8rL6FA3+CPTDpPWyuEGFYH5k94ZYAJ
k9NlkLBFW9lKiHCrWZMI0TYaDphqpP1ohPn09L5s7kl/MYjJVmSzBwPGzotW3OWUjnoABE7JU0t8
Lbb0yjd4ejj7XaRUC/ob3BZtXEK956v7on9EeG6V8S36rjtPdV5zzkAY4wudHiAG6w0JFHZKMoDY
t5DuBGXyCgpXmw3tMhTi4hczosg2MdukZOmRVIR2+2Mq/uVY7r4RH8fJIuwUOFPNdH3DwTVAfKGF
SDw0D8TEfvMqBrskYV3kx/K3YtOUTd4QKml+SqSh8Olrq8VhzzBfqyHvELeu3U4pY3fP8ctlK4Wr
0zyZVT8cpTMxxAS4zR0wkGVoXzYIKrhXL3fgf7h7VaD5ms8W7DILBfKnj1RQHzH/iSdsyJJk3gcE
MD7qvvn3TkCi+HAMA+O94Xc/Zvs7hi/4bwav4dF0BTqnBphNizV0JkQlbpOjmDaYgz+ish3luM6E
0BAzFeqCi0e7iSgHVIqqP51gYgIIUdeqrzulM8kDNex5/fgeXQBDX7P3uB0DR8GC1iOsk9DDnV/Z
DAcGyMxM6AYsdtU+9VRgUxUwEWjPIh8tefjauAsJ9sPHeRwCJKGGtdCnhJ99CxICUoapq9zidCqA
GHblmk6CnqOAEIGj0swfH4o4ZIJJyek5adhBWkf16Kvw9aCwxXG4UsOvi3wex33mLK7AHwYADo8e
uPRitojJYiJ+2cvMQw9BRMVOgshaXJSaFgUGAJk/Cgi8VF61va7A8Ur/K+hN6iVfdtt96g62dA79
GWgTXQc1xn3LW2or0Vcbe1IuW6Dc33Q4NRAvziE03QdYkhH8yBkmnGcz2LxGctAsnyD7SwH6FuFl
egOiqVgvsFu7L8gL7B1gUM7fdFE9Kcc/4hAusNpAT5YOOYMgAYKgcHTAq+fmfSCnfgtvAHCQEAZC
OhFIMDj7BcCOoBtbEMeykImbqH7c66o/qpLh4W6YkF2X0YVCIHkfcpq/VcemeGCzbXbtgWFq+Zbm
qNldPH4uvhKYPHoC6Z4GJ+2sLIckYc30Zb3WFgZy5aOaWn2ITUIGzgPuiGEKwcLHlQwBfjwTjCGw
9aG01AgL+i5J1+wD7XWz+17QYWjINGuv4YRnSx9kljIw1cL6aRZmzHuG4tWG0uTNwO3dIw3XF0ZJ
6i2W3Q69SvEjrUmRHCT0yhkeRgt+CUoLXudtmFcaZ/I10PUhO+bYAVtHcwPOBC6Xmj+KCwYOgChz
izHZgRakVu9uG6dyfaXsZrDC12V6Ad0HKMqV9PDWxiwHaHSXbQ3XHoMMf7hHCROiX8fhU4FdMA+z
sVPMusybfFmaSqQOSQb8T8cjmTH0L8MlmSM6yPEeItMH3ezZuTMo3W5a5bZ2seQ9rTEfJxNWpvdc
jVP/+qfHD8SRS3X22Wa4DcAskCpTHT+FXrzjgmJ/5RkAjJxjoqPTJCWgpU9O/7CavFDZASMzAZDH
9ST8VoBhMPF4KQEFa7Oe5AQCgpC0eBBMrixtMHzn8iabBfwmksFGQJysRYlWckVnDqGr59bg/JrS
UbMioT6A9MB1FMyUT0vuW/x1A6EJLAQ+0gAAGGa5lgE8OgsUAtxsiKK6Fd34daUTy6m4beZeGhsk
oe053KOKHPe/Ifn+Gnn55o0cJMgxmg6eAvCiNf16/jN5kPlFXFaCYnnSCPnba0tBk6HIh/pgUzpd
zFkwW4zHh5+5QJxBYk8Rd2YwO19lO9UdDdcBAmJyjt6m+rM0xVZF1LX97TE9zbtcnWfBGABS7+26
cYF4mhmxAT82HDh4uA19dGHvBRUh3QuqvHV0jj/SPKksFOfNWHM+ADMHDgOJN0pctKkhiqUvw2nA
5y9s2mQSGBBOl5snJRHaE6YavlAVm08aAbYndMGEX5M3DuYL1iUxnMNWhiKaGj0nrTHaYnSBKMLx
PLwf1lW1cEehfdbtSjOBQ0gNJLvn9bJ0xbxw4wqRg6MlvKg2u9KHZaaORi+/ujRFBjJsxjyAhQPk
7JGo44Mc2hpC04/Z7D9nwC4EftKxXfAwfpEiYVM8KOcXMDXPw/9bgY4HhKc5tynTV8wheBy42eEz
e0T5Ullet2zmD7o5ns/TcFuNmTDB4znjhVTMBVjaN9ryth0iYv8rx5B6LFeBLq5Il1POHUgedPMZ
XPJ3eAYwdIByKAP+A7D1/DeT9+zgQB6IEdEHk7sBmIgAMwt7nCrL59MagjwR4XsCEy7F5TJr9gWw
Ov741/4Ncf6tOWEyRi+Qnczzw0UmvoGsAGL30CtvWaAICNhJILo12iju0rnaGBNIUoSPYE/ksFB3
VNZLM9nlAbobXo7MSuS+zMbgSHbg8x+5hdyOWHMwX/5BvVuRMZXxcw55XehlJZ49TazuW4WVxUL5
mq8JseAp6ZCetPhCYHlZBW98lJwtHI4gIziHL9YHy17u/BZYc7jf4ixoYb1/iGaAdCsm2D7wLFms
kydsLZbcCYv9Rif5H7uD3a4soh7QC0qEW4CQo3ZuXVa4wFCBDNDKJLwDsDc2mN/mvgW25XNpZ7YF
4087E8QBvpbbONTZwlAD4hH9rDhA+bgg7MaejYqr0Z5AXSHRod/RKGkYX1iuKGd27FzG+XG6Hjn9
F1dsUoRgk7wuCXxuuOyt0Vd0M54gNqXnSUV0TXvwJG5A2kibiocQWI8YfAKSmWG9LtlBz9xZEFaE
LpczGLLcWeVWJ7XVvB21oxRLIuOcf4z5cIUCEbIZac65OhuQbmAl9Nt78Pvr+jIq0QlezipHY73O
WDJMoqLghfiHoLxYX6L5AexJJdr/NqzDIUJVUZdo0xRfTbZ6n4oZQHZx5kzmadtw9rIySAvA6ztC
42EQ8vHgM9STtmcNE+mPR+4X8q7rdXW8Hl9LISxZgq5CC2VnwM6vJh4m+PD69E6JO4Yxei1FsrDJ
McrHkw7wlSCzfHwElXvg2+umHoqVx57FT/QQ6zHuCp//6XN1ZJgPfGCsfAwQKLGZMdVZeue8gAsQ
KzJ4F2nLzQFIFVx5Qzxl7taIPRr3iVmTi5BG7zJUv6TNLV50SgsNjIoUx4tFCqvMQOkegif3eXfK
dbaTz58zPMuEwgCp3YT33o/ua24O6Xnn30G/zi6HntDhzm4jhncHz720KQm22uYzic6AFA7ARpg+
ZFbpMg0fW/XIYcIdQLzJKh8gsjFhkgpmd39t/KJi8Abt5VGL+yjh+TUzbAiZbstgeZrFSpNT80kw
HW5gYb6E5EF2xXbZO373HK314ed8J90B/dV4cHqM23Xfx9sOB/YxSQWY/EYQXu282bGfPM/akpvD
efmbNVPW/POMzk5SRBGENB0WAgwf6J9kz/9Bk+kfNHVKlq/gA6AJgnLCv5u9ggPhrLMloM3YNzsc
GPsBQxhRDsIXUoCKR4Z1PwDie1otkjvMhhR0BwCTBXbQ8D7/no3FVcWHkfccqpfhnK2Ob/kgA0ed
nhPVkpzYKr/7vsGQHIvdRIHPjnXJ4g0LnL0VyLHCrkVTUP/fzRgVs7jPs+B5fiGwgmtFR2FsaSw3
xrY/u0fZKPXlSb3WDzhiN589Nnzn53EFm32RfPGbPUj/gmAm++STtPNhxDOMBZke4nOmoNa2vEU2
9teZ0LjQmL6nZOrH7Buv2Q+Xv7yCj+JoQJ0IYUMzww93VhH3/8pZM38kvIfkNiN7cv/2bxsivUav
kZS81+9Dwb6zuV9MVCvTfvw4VIxmhcSHfNkqS/n8HddJETDg2i0mCG8D3bsEygLJ6OTJEz96N3/g
8t2yl3zOg6AayROut6EzacqmwFMBVl1po68JMkK5Pfq62ZSAQyEfqURP0GdauH05V0mvmWRBEffC
4tiGEC4UpXecJYdiB/el2cZRGZeJsbitC+8y0hYPbKo6GAfLPQWpQt4vtlz3vq5GHIjD5HH4+bCM
KAiYe4dOPiVAjCQeYWYbWLBbpVMmHLqJvqZwr9wKs3dw39V7JrKzezspWdvUdwqQx7szP8csLHZ9
55ugoPytDWiqtTF/9YDAv4Gx7qAxvdoZBJL3JEL4C/hbnx+797QMNQTv7ewxvUWvU3Z8J1kftjW8
/j2Y2THnKWLX6sdUykEevv3XRCfq4D1vD7yhiQS35ve9Bvs4FTTqxG8AkBJ0oURkHf4kOvpyjUw/
BKr2n16f+J5LWNmkR6B8+tgPIgzNwr1y/qJajK4+lqVttazsS/B/q2wnQ/fat1gkQyRntwW2fgTO
tcCbgMhoBOZNwrHESh2Mrj5wrsspQdHbWk+EDM1ZX2tMoPOvQ6sM24SM/RBS+g4JieLfYT6YD4g+
l/2rP6t98u1N7CjocVAJIoxF/ipF76hBaUBdSfvqpftBYeII21znfXS4nL4/T4teovJGPzl9AJES
/8sIJ520aiHzoHRVIzn4wgi6P76x2OVIeyiE3giL12wxFJ9NTnPb6WFrselHcHJw++8yoCDGX+/y
OyQ2/YN6lucS1KTzOvMiVjEBAKL7ZMLUQg9fJ/al1JIBj6b69OGW/ifIR4x10GP0n7zkvr5SuvNu
AX732ZKbSKfZInetae6zhHGdIbR6/xng7OSlSB64EsBLvAR1Vvq0ugChFDl1s74zPLAmn1aOV8l9
tIkB5FGc2/Fgq7n1Pt2mrL77oSakC91Dh0xTJ8Tn2Gzue07au2539DoX59MzM91RSJCkPEH95hmd
x+e90oszQi1GjMh/+TdazMmbkKEiHmzzJefOB63v+QbgvgccIqAS3fhdRGF7aGImHMY9JFpKwrW2
OfVRNFE8geZ/l1h5hMdIEd0VwXg+PtINx1CQ4rrw+8hH6JfQk9L27vrIzZlITV4i5gvZbJZISP4y
QqB6Rw2DBccKGqGv89rXJ6xCHi2wDkpdT0lD8SnjstWNrEw1InnsrIGmoBaEgR2rIXnHEYgBuhe0
GM5nDGNxFeVQ7fcitJFkUKST9jBw6dHQ5Wd+tsNQyQagOgMCsK6E+aP4J9+KXJSYrsFuQ0hO7xW/
HcWG73f+fvGegfVRf9/tGKXsoAFESTVj/UZvh3tqMj/CQrSM0lr6Szfqso4N13CL4P333dDLDMb9
ON2SzKzBPyv7x4RLpUPAfVykhKrdRSy7sRAs3JMHcmcQhcyhmM986UBpihrJFTKSD4rVyqPUc3+x
5FXkMEE/12Njki5kl+hqHyGF3fekJLN6McTEhUUibfrIE39hPUOJ4TRTFG1jxgEGhKPH1UTdDzaP
2Rcy6QSHgb113AS/kEj30LlCBT5slGkAh2QWg+lL1va+4p5GHTK33ijnQf4lkpdNJEt4VeRA/Pqn
3XM+gXHsedD1qPrzaeHjjh2DJXyXJH9HaPpxjH4YYFJN364IPpdAbkX2wXt0OOJRZIp85gAAhNdN
O2e1csPSoAgzlM2dpZJgg/1l1IAFDvw64eqzW/ycq39Peh4FgpTw7LufQEOVzQhY9zNrYg7tXbnl
kObUsditzWwnAK4LMClnLaJQlIvIPbidOsIQ1E6JEdTzu/s/lVg9kOwFiYfWX+g6ZyhSvWPCDA83
Dz7uC+QMiCLWLcaHEI7WBpLVs9i0rCLInMf4g6YLV4E9ZIXnXjddiNh+9GQETfPUWR0+k4v3wWg7
vYsUjlG6hDHhfArZ6jzkgOPKHXpXQEESQT3ZuUS/KENMZsSAJsHg1I9Jd1jknjwpV9rpdSZsZHEo
nCMmvz09cPRblz5OC7c9XkFJkU5dzqLnpyc69DG/+Dk07GPacyoGi+We7tAvjbnM/lEjSw6RJ9Dj
xSG9ejT0oKsn11XqHuk3SQkheqFFhfyavs4aiiDCkv3PrD0NULkOD7eJkOARfEomJ4Zy0jh1vw4a
kBR0uhxhcKV+tUuJda8O18VHZJE47y3B5gvOnv17jD4WGSg/Ceco5kIZmPCZ3RF2tjoauhu8Y6gZ
oDqAU0ldRvGFmpD+1QjefuoTg0fWBic2OrQrqJHQgpK5tWjXB+a8EYtDcIyHjFXEvKKG7nNwDjnu
H4wCuo7l6Y8nEV6FHyDrI+gC5GEQOwOEp5SQaJNBHb2hc2hEYBtyZRoJot+v1tkwX3ZpsjQt2aae
56EroTDWTMWDMB24HwHw4uQhU8X+snW11sNfK65i7lvodSY/ONueQ3qf1xHdjm82ALd1kECgh3uM
aZOYkiUKMgR1zkjk2zAiy9dGL64B5w4PHK/IXvVzECCGBqTOukRUrDLGCjgzEsFu5LpYHxdEjzcE
fi72piSbMDrU5fccf2HrdUT2lAKndxX+vh/e/MGcB4TLSaqDSGDgrUvT3uo5wt0dgBSElVWy2LbE
IGPvqmz0HFTtzX+aAyEYBh41OpNjR8gZs1NtHb0B7jVXrNca2Hxo8dBR85B4aF1ChMBkoRdUDoL4
+oygtBE7N1zr44T5JI5hSiyElkcVxVk8MKU4DZ6eKF0mV79efSg7e1NARledGq42Sl2KunxK4zMb
wD0JbTncG4+5BgOnTy+WGhYLKlW79YrRa/wMJuDq0dCrGQP2TXQWazYlCcon+wuAXF/XSPcrwuUw
3TpEu8dk5GF84iPwbwTtTm9xcSilSOgh1wBTVIXO8NgTmL73suuowJgoEmBVouUoLH22Q5qYYkdE
z3y4po0mAxeNI1PneSCbKQWMo7lHQq3IFeT2xniCCENBgyYOKAuHpNXNj1wytADtqPa/3Hk0l3z+
u3MWYbAknHAvAYjYwxmhYdFlxQoyRgzFXAUQAc4JIXPN2EgIUfepuo7lWCOntiC56C78dAyON3Xs
SiBjkUqFLXJWcn8lUghvG0z149ZfN57qn5sF4Ib7ndOk3DhJ0bJPCZ7zGJbuyDxcx2qkOzWVl8Tz
vD7CWo8pUohrERlMYDHBx6D6BtRn4igT2ZQxpSZfp70OByZ077TiLn9H9Z72a4xWGiPOGSR4xJ1y
MoLPhuzwOQGMgK3FpgoeznPb3794+J6hHtGqWKn/ddHXWvpsRxTS6O5zKWNois1zq4y00WRIPyEz
+e3nGRMUy/FgolJMsJC8HLmSB+EeN5s+a7xPkamMPuMOZatQf/b82kGvEn1YoIPRxx0mb3QKQ7Hs
8KIyReOouJegCEiWmsFgM6gwSjdXeBdRz7HZ0CcfOvCbJfvr7pbgoHe+rjxKUk5o41jwDD8DhqaE
OnpTY/JBALy41Ay1o2agfs+/L1elRCX8SL2jRx6O3qHhX9GETwzO8vi3zI8ifvjy9z/kGqiN8TrE
MSIo8mrvE6UzxgjkKHcP/ZPwP6oO7UYlQpisywlQnkk6q5Jt1L/DNh/ABK4xY8InJQ3OZ9Hb83Fa
qofKbhNl9KZEKBlk8l42Qu5AG30WJn5K6gmQuaA0+Z8IP1pyY+HTvB7wA9rVAiTfK8AhFDNBF3Yr
7L7wabs3slfJ3AJAIaibvByoxNcmV2dyKegIcWrDi5Ft9PZLpH9BvU63IN6U/4vyBLKBR/eCXfG9
buxilJ9+f+XqtbiutHEVfCf4MmcM8duC/RQbY6QnL4Dn92ow+k21AGgL0uo1lWb0qawRnluKtIGb
kxSYh8akwnhBxtT4MvmOi6Uc6OHQ+57uByyrCOn1iN488/o8uFe06hQBLPkcu5+xXWdOGw6dj22Y
wKiUeOzzHuxkMgTZWD32CugSYR94ipCyAOJdIQVF2vQr+WLaRBYXAAM7E3bB8MqmJMUfom1UCpWX
Vx4OaTC0GgTkF4oPYJrnQkREXX2h1XmNv6gpY8pKmTwx/4XoQhqlGI0J1qLawtx2c1SkGuQsjD7t
olHXvXya43RBX08A69Pu6H0IRtZa//Ge34GjOY1+ZGX4YC8NAaHE+2XuoLYLxa0RHZB5qgX9fswf
00v4JCLkNr5cgssn/iJVxczDhJHxk9F+73k3B1Xmzw+XfcS+L+RVtcfHZA3jnPqNJYtWQ+jPn6GI
PX2xz5Fsdb5jQa2jcvw9w89UME6cvPnkpzgSbCnQ/A4qp5xcljSw94lMEvYnKN9efoZulEATfn79
8/n/yt39R9J9LamSJEEYfiLM0OIWXWhNd99ghxZorXn6/XLWZmd2d04LKKoyMyLcf98n2meaBqqa
TGX/rqT2laRbsXdSbiPcLsrXv4eulHOzXvKfLraH4gCdI+ftwwzrTg33Lt2pJQgcSELO5fNfFtJX
+qggX47vR+2Vbd3T7X0qWuRahXNzdukmUtEBcJMABu/U4Hvd2b5am0d9k6wmksTby+L2Mrynxgrt
B9vVsr6/TE+xSeraXB4+Vnw9WPQwgyIQhSFJqOTfv8I0xVl1tZBHITblWc21mHA/kv9u/eNU0+jU
33TaGiHr3nvqhGNQZDauIKPBCubwy+TsUKa7IYqJn0oQ5qmW/8lpYvqgntMweluB+W4aSo/m7Wub
quzJM0DWmWPpJt1U/x7vAFZ3ctz3EP0my56j8vg5pZLWzWN+9VGuSthbodk3uX9q4xULJ9LqxR/J
EXzg5M6svgh5DsHBnnfQvQTYF0Ajf7+E6+/raDdI1HO6g211pDlbcuJnFT52gwXCbL6Ug8ZiVnLC
XZYvb3mHFLMxIT60ClSSslqW7TQ5z5HRjXlG545OThGcChhc2QwU5Al75dfl7/09S1fPAXvAhg04
E9Tkb5rK6XZc+MwPF7l/t+q5kbhXGvnqvqInOMyeG59pqCuRSVfnfsMgCXq1/Djl7LKEere3UraH
DsByFdz4uk8mcpmPPDQXbaGNuhCmkGYIqwn6joDp7JhG1YfaWU0fhsvDFZ1FvHj/CpS70aOB3J3p
7T/uuoQv3Oj16Nlaykv70aDQbzx8HQYAafCNrtamnnfLKnszFawCcZ1xGYe+i04ikQooU9gYls30
g8S1mPqWIHP7M/c6/L3txcY8JHmsTcZX91J2kB0kPumUItMP0JQgn5YqXEwP9h/upPNPGMm3T55r
J5jBvWuA8fKZX8oHlFPeRS3wSl6UDzAB3aViMhHmOjm4kW11vcRxSHULXYpAkTolBjbiDFsGI3mc
E+UZ5Eys1CJhS5d/xjXbH50CbghGiKzWK+8XPhCBr4nnUASvmMWvnTnG/JYvrnWa6SB1SxxsQYwN
Ktho9EBIOU/DAJOA0V+WPv7O0iHodFoOfdC829GW9GvZToEbXDhiGkQk2skxWpr3iLmbsXdVBdio
cgh0d3/untfA1kfbdmuA5Mh/zacIXu2w5KnK0O1wfpqEgiNGSJOiZNJfGIK2T1cTUYqfTwOZEnnb
8KRf6bg6233sK9hCk2XHeNVgN+5CkdK8hNNlc47DlEKP4oT6rnRoibQtxquxtuq4tPyn5fcqvz4y
maL/XEJcbXVZXzeO49znxajK54wuZbRaCERbn8UiG65kyKYzTP4Dre0cxxpxhZ9XLYCFj6z0Oe2e
DRfOubpsr3/t7o+p7koxrcS6EWo1+mc1RRAEuce6+wp5Dw3ZEhcTkqWULBK+TjM/l0a8DpxDtvfo
sy1zL3ViURDiBAAfJlIH4Gec7tBnTM8aes6RpEcen428KgNet4B2FkEAQ6dU15Z30MOv6mcHSaKg
GR/3BQrESkuk0F4M9+PkfNvu3+r6f0x46ZJOAEbqx48FtrLvIwm5u6zRg+OHSSIZWGPWe/YTg73n
NwGnvak53hCLBpVQkGJdFZLZXmA/pkgiAbeptvbRT76idB9JtiwH6965mRowJLiJLuRPW10FLerq
y6eGv4qwuxk4yjgI7/oellVlbn3xgwJsRrJvLaOHFK0bj7oPdjWUVIZ6a6Da56j034+v0H4wBmUo
C8BPkstgv740WTigl29t9sAoqJmfEc+nyjnTev0KJNIIw8ufZuZmieUMG0RpBrhxcMDhayKh4ZWu
M9dUsorXhRitPamWYyAkylZnJAFtodtq/k+/qkEu+P4336Pr0MhCrm6dKIVGVqzyTL5F4HtegB1l
o1RTJdiw8hQBmgBHS7+Z7q1aOqBDgb5WArIuDwUFRE8mZfhkGkqRCo+v2WtZ86XJJ6cASpdDMyrr
np2cem813rMTb1HHdPJqbdeyUNyty9p8C9SaKheQE5O0ECqpZ4Qn3zz7UHozqMRYdwGKsOJas3Y2
r0zSO+d8uiJsERmrJMECbCvhJr+24A5qQWv0oginVrBApGsq/2JMFyfEazxKVM00cWmZkWGrJagF
49B//W/ZssfYv1LVMoZ8mRiyaHHnsr2GMMp0xRKlIbwaQOMqG7HQKWMlm1o3AghGl8OCh9iHLIJw
TxPmVbqqyvmSRppa+95g9776fGYajunit51OhanQtjymsTUtpXg3BR+mLD89lZtOhzMeJUz4jRrw
Wo5bO3mWmU77pKn6Y6iU49fVKoTPTFGAC1Q7KJV2pc9Vyau054fwkOBTRNJx7CaWYql1HSpPJmkC
gAlrXQ0bkGz13ApC9h1rLXxraWkzhEsJiThZl3gbOgPOc/kaRKAuJNu36Uqqn4zXr7uvd6L39DFl
q3HkxaVUvjA0X/Rzl/rDKlzNJVJlBo0s8Gfzlmjn7ZAZG1PqNDIyXMdYdWqJW42K4Q02mCxjXW0u
1b1AxX82NUtcjrD9TtP9bG4P3ZnH6FXJXSrp+xgcirSbu1fmkdyLl0il4D6gpvYG2u/e+mv7tTRI
9VzpSLULHN3ywgCok83T9NK98e4vhhDajjQXWuyCSL/FcNd94B49prnP2Ihweu37f4/j3dDyNHfo
G+TwfVOjQu/4e5ujIIVVBZ19Zry/L8U+979yetW2wwNLhvOvG+rQLLSW40IPxxFxh1D/3M7OXzxj
lcc8Mb6SbfaB2Xup0UE0VdEmd5s/5nB2l790/+5kOGunJANJGI1En7W4NCfJr1tTU8kLuVrVMRml
vAzS9QyCyK9bW0JBdB7dnRiVU8+He3M5ln07LZS3VLwHesxAeSGDNoja9re/p+G9c6rSkTXtgfLK
gxIUD4bEnl2FYjZeTjbT9WM/7BAnO+KVE+MIMU+x0TmEv+cb+vHcSERU9TFdUEpvhdOyWg4uTYAB
8lWFCKHqvX1tX8cr6LCgM4bVKZnq9Pd9uU/Wv4R2SH+h0JSHxFuwLw2TUta3MjLqP8lKmQqcP4WO
TD8jvMxnezXMNgtWb5AjO/whzNQa2WaMt6r/Gl66wfsSXDD+svYNrY5fyfrMrIobv4Xj85msyMmy
wV3bsvgoxZf9ePNa8y1sNscoRmNIklDdCO9MsPq+LBHhUaLmdEPFPfxLebiYZoKDpLewxfhO3SXA
miGJD2et2aXFRL1iUhd4r4IPW+mShBeommsVdqLx/CDclAIVq8y0zN6DmRoAz0LKsPtEA3rVSEbz
ZSv+RWXfT1r6KSrkgD7geg+D5OQxebAIfyMIuWQoO/NVR6rDcN0j543u01iHgY3WHH6UWjpQCLbT
HMdwvASHYDgpd0m/d2rkZb+xi/IZsFUH/S+i1glgwFFUO1KLrLKo6St288V9U51pwV+JgaKCGMY0
BFZRmF/oVzK9qN0txeOANz/2HoOT0UAPqtY6fauGg1jgSKueFbouU3Tog7logFINF/Mj/I9esq+7
K8/J/C8fHeePz6Xj/s+hYZl7qKUfXOAXE6/Fr5cs+QA5HZloUSsM7E/lRCnTznWquN3z01di+qT8
baRk1G8GrJvdPG2/McC4LJCwwzMFtc3/g4J+wv4/VDbaYfZd2ombJIYTk87V/rylTQ+ZK8cI8YbC
6EKiDOjlYJIeJLQG+GF/2WNrwUEBDwNjkLG6MGSQpWd1C09wqbo74Sbln0layykSLJ82aJUm2S4P
PB/zXm2c1ORa9HcCvZCzLMNn3WD3AtEQEVU0Bshs6Qjo+4luUr3kXejjUEdZ6/Zq1152feEnU8uc
o9J+g5k/TrUdAfK93ZetwdR9LFfuM6NvmABFN2CoKzdDz2Pj+HTxonysfNTH6FKnZAnOa0eSgJld
9p5RcKQf56nhMko5Eyzqd1wBXDtnmwQ807m3QloPsyquc1EM1iHhKi/4Xzb7Qe7z6dAVJOVcX98E
1iBOPheNKciJffcQ5gAP2wQ0XJVyY2BQ2X5+BBT/XZct/ymEEcDItNTrWjWzbfOXEM9h017weqCP
9sLXbef0wL3j8K4h1F2WdSy1IAJmgvCyYSJADc3RYEcGyqznkXW2w3B4Idq125klI9B0ZnWiy8q6
d+gsBg+onmuLemzgvhloVOmHGzs5AOjzojdhVf4j/ZdusWy98bq3XQSw4rNhq7d5SwCqHOd2N1i0
oOYaY5eUu3P9Mq3YtXt/0aGTH4B/D4P8AfPKSTldeduLlhY2KzAV9EHL0wiU2Z9dL3phrq/6Z+6h
l/lX/nPzhVdZyzRpDyyLeNelANhnjKr9548z7ShUX9MtN8Xb+dcwcbgcPZsPZ82s3Ivczfn12v3i
nfvvbBNr0gUzprGHhPuXq+vZjjUTXW9XVBDwGPHea3JgLdgNVtQ6cH01wIWR9wFVs6gkP7flwRKS
/zk/Ngm54MlOHBruAkQHELqqDovHAJXcIyLEqPyWD3Npb4c3gEGOUTSDArQzkCylcNjpnGbKhhTt
WGcjRpeKs/Wf00kWAXpjN95el0MsEhTPeNNY6t5eoYaX2sZU6kPCscRc23/4eAbN11Mw8F3vXUIS
MZplH3l12zr9BVDtpSlN5Yd0WMRLqP8OLEesvw7qy7b9b1FczQ9uG/4k/hnJ546IT68+VoS8kqLi
lbEwBLTstpLrhepXJVRZtw26q6koeJQgtEuvqTZFHaPK6cn53RDc/NBtB4vFZ6QTV9miV6Cxa9bY
95lOHg0iLd7HcoBCHBz1+VKrpPdhbvXfHuFdv4vXJkXR0QBnwz8B7u+8qFNZ4tis5gAdQmuO9gz4
YeVpB7DqZI2JmZs0959mG3QruH4nqqhNnynZjObGrBWGyPKBdEqTpuCrVtpUNNRvd29abcUgumhl
ZGos8UnW1ZxlKvx3uNUZuMy8tBoJBXQVNNjDDCqEGadqXmV0KT9Mp6b3Zu1a4mcMMzY1aBh/BFwF
KIMxG6BsecvScyWZuWqLPqq58crK9wm/FA7SxCPn+r64hw00LfQmY6W5gsfZXiauDdjEq7dp3aoO
2XWdkWah5K14LkuO1WgTCFF1Ay3JFrPWyr2VLe/r/8xEkVzeYpRczTrKC0EBBYkB0ap9L/2aJjV4
BP2uMNed9Qod1U5E3YrviEzied8CvwT/WvBexNRNt5pP0p+YExmKCR6y0G282q0CgdbE3mb18GEF
3TygimUq0ANJva34RyO3PH7Ruvxh/SqbH2mYLsKUuom2YQkigjXLPLuHrSkUaAmPDg8VTswZ/FIS
wIeFeXKmA2LrVsw+vW0HE5kjDj/oncEJKkUOQZwo199JYY+L8rm9bHBXtZuay8beb5s5YkvDhtXO
jpbdm53XIB9zJVbJ+MtOYXkh4DIgz9m+iU5Mk5QtIVy3Jp7D0EzvwwKrghMop3ywA/m2CziLlY/G
B/shtIaHvTv6xzPEZ0k6WBiWuYWaPN/VHGfUumEqUYarGS+n10qsdqe9SnZnw00rPly03g1ir1Rj
Noy7a1dRbHKJqOpPLMKZUqyx/qdTrPL5vPA2/+Y0Vh6l7OfNqkVAAAt1iDJ0HrH66lEpGKihOoxW
x8Hu2Y/NRnt9Wkf7QjX5qORW1de2eXvWX+N9vnHIDLPP9jo5OHHQwv51LTbZ39WTKr5Bp0+ooHLl
3ckVF4GeXjnxA8lRNdGrar361zO9rC2BiNA/EsfqRmm1Ly+o2M2WXuU9GA3PDudcvp1qHQbkxc9v
IW14PvcREfBQTOY3vH8rNQcR69BpaxLnpo/QWl3pyzxqm1z1bdi5Ku186s6vWvaMW/mgVV2BKBvN
0X6vdOYgOg5Gmkeqx8O7OMsWmVE0I/WFC7Pig5vGITvJOwoqrmk303pelanYd9jyg9THA9aAErXj
Hxl8AK38VNDLH52QX9F5OV/vxq97i4L7euqm+dnSARZyGZ0v3mJ5eW+cV7vqFj/u/gyxLU+yVmpC
ZoFCdHt7yQe8p8VHfDstQOchBh07OyrUzKF75b9+fzsF2NBNG/SgQoLak2FRG9mS52j6Ku4m2jJO
/yEFRL1X1Bt1Ngv5Gw98f50Fx4cXYPOjMR/sfevNv9ffRCW+1XFqhUnWb+x/F1b8FwZWSFoLtUHu
s77/MnXjmjfvNTAqBaq6RK32grk319jXUjJfD42lIjPEkqI9lcGKUz16lw6qMlCXlkrEkqiZ+yFB
mnV229rWxqy8vSVgLH/90DbnR+5l/QUXI3gTLcUDyn/17/nx7Ga6BYZYtaoxwNhBQB0joerr0j9k
ys4080znEJEQMuej85oD/CT6tyj7odo0Ob1BgRJANHnP6tzAvZMt0Xmls+1cJ3eteoeB8VNQEJ1y
dJwcJ8koIbiBuEX/HoHil57V8HY4664AzdAnzNVS5cJUuHD1V1bKpNBPfxxGh94u4g+qoqhavskF
gii6ch+uyKT2glcWv1c6x6XRjKUzO8n2l/OHcak/NpA1sq9TqOl81fOOtpeqzric7LG4kdqqiS9k
Om6GVdctX1eRzqS8a37oThefUy6A0lsAnV0lutadkJx1tbPhV6+CVcOsXM+pFKcKubIF54t35VWu
dvR718iKnaN5sW517S7TxAGxt+oXSgZcgI+NDMfblSpS0nz7NKZZjqYuBHGuXHtpwBQgFGGLBpZD
kCsUk5/rLvpPdCrjHv2+HPsXvu4oVxETN8dlZO9+i8651BgwDPsyUwaioDWizL1UbyhWUrmmyQ2N
3HJ4oXBBYKkWRmvNUAeekukj8+ZJMbspklu5DjpVyGrFSSBFuOphwwj9Glqa6XOap4Kj1/Y1fpDj
rqbgWGuAqEC9YfBq1wNK0VoMR9hCad/9f79sWZ1SXJc/v8UaDmF6cdV8imajL3TOnkev4wzoR2/V
Iocy37je7b+ejUttkQ8Kq/GGsmpTytS+sWl4MI/1rI1HvoP3fG2EUSqdR/04OJGxiKK2s5F/XKIC
vkShn2pQOLQSDa+eSV8dlC8XlI2swMVMxThGLxbDsBzvxaNFSwu92HnXiD9rsZJxZe/gMr4tteXf
zoVu8PKxnySpbNaDIIa5yPYhQpqPaqPRwpWZTsc63u6rVek4WA5uXRKUauH3EVH0+HA31fT0Wtv1
nl87HkKkjeG6TxMebe7FHNXyrHjjS3uVtDQvH8fJ+h9B6Ub37tsMMp0oHj740ixoMS3p0uU7tppm
UxA8h/rqmnGOVfkTa8xad6/V9MthnT7MRX1X9AijhUHioz8rTAoIave/zSLKBNrcDRcgSBgII1Xh
bVEhduNEa/+TCJlxjkFQdrX1JB2kIt1ncS5XpMYgWZkPciXXKlhZj51k9elvSJX/sgDhiY+0oYqV
csvHV576/Eqfu/LnvTQlAnKnOlpq8AZRdYqD5lk6bMq5TO2tkfC09TxYy/IPnZZ6alUlp0+ca9s1
/truWT+x1brF7z3In22+kX9UVttK8jiYufHy7Y2x+qqextahwW+nYjbQysIB0NbefG2DvSwm0xvA
/lS9CSTalBJEOk915HlVKWy76/zv+xqtH8FOmarHt7W3cmoWPXYNm89RSwKO0b4KE0BwlG8m7rX4
UYtjWctZYtKxYX5N/nv8W54+18JNt3oT6cnsNHkfuztKjFjvTVO+/dofP7MaygGnu6N2EZCHU2hV
jvVSy3/H0+h27KxS/cS1tnE6Yk9JO62Xd1K+dU5gdREhqEqMB7WGFTgCTQoINwxtumYCD6QHeSiU
Dc5m1T3zeE4SICZsVJDMqoUqaS+PyVHH9er2EYArOhZAGqlejLCW/hJpIaEBBWlQfnCxA6lUgv38
xX1t/2v3t20fTDNg2Ld9LnjNTo7tsDfGDQ2OtW2f9KMY67mXwU+OtWWxQwSnlMQ6+Q86E760vir3
d2X9wnhxXCEhWxsImZ5gbVxsqB9LPBAHzVDjYawVf14UvI3Gz8JRcyInplynUSiN+xk/UUfBhrwv
ddal5h/gSvgCw7S/s3Kg0+n84IrZjjPFyV9rVvmY9K+lv6bBz7A/kZWGmeEPm7niXwOR0Nvd1vp6
8BqGNO//HQfCN/9chH39mQdaH4WCTV20xp8fhNLhIrpSat5ruf83rU1b/yljSrtpx51dy3piPlsZ
TIlFKWu/v4/3Zo+1hzlSX2nsCeBqN+4UoeyvcGjIItnMKq6posVbWdbq42DYzwMfvHxSFNzAA+GV
/EBQKVuM5cJM+ycEfz6K/VhVnRcm6n/NV2lSJ1xWMxUdB27Fr5wxAR5Pppxy5HdcCbMptWKmqM9k
DSj+8HU50Ez6Lwh2sxz/289wrORr29kKyguvdJIvKewz5T+UEqeOn7CVaDGUugW/NO9r/8aurYs+
2ZZ+NsE9fi7//Uy67cmtOP45lkcabb6FUty1/DdMFaFuJ1443IeC8GkapEj1Y8IX5YqjEGavjyMx
NzRoMr7vw4zen6CQFJvuCQ+qP9q3JsliYzjMFmsZd6FrE24+XVoXDt3AN3LJ6AD4MF3riUiu4tet
NJHSR+r7hgWRhecXfnytnEd87sVud1Gc6xG2aTrNEgdhR7tVTS9EHVaQtcoLjUwQlP+qrPBzP8J3
xRXcH92wjTDcFAd2RK/tVvGzyJxU089iF/AGMXQ+TytjF+H/hi61iXOSwC1UeN/INgM14rv44Tyn
pOHNvxd/fSdVoDZiu8sDYo3P1VjFjWTM0nRhA1KSJa+GZmOcQzTpuwzq//tkAtIItaXjhGArexGZ
OpgMh9dS5/P7c+B84i6E0y39+ibHh9a9UrkW/f5wQQrFXu9aSRi+JauZvuC5FijvJGUzXUV5rFj5
8iYSDIRXngpKKQ3IjMv1+0b+T2Mee336L3Q2VWREX/muCf2zLTNzuoaCAPX6FJgsBBTx1aNTBjsk
+GWsvWlfiOqdh4uXNoqr7p9cCdOo7sgh4lQ+V1hgvCHIHRWt314czWGCQ82rBra3O225OvMRGiVe
A5F49aTryZnm94YdLQvsGI5DTx8U4KZeoIGJiaHEVnzYEJKCcNq4jJcK2lSZaIlHQJYZm4Ovoupc
tCXWOVru2pAJUSA8P1iVv5P/1t92LyVZ8glSdz4yERLDBFpfRHTcU+7gyye99Jbc6vsPQtk5yGGQ
2O73YHwufJ/+Dn+iI5Ey6UgxZahhzHldvUj6Cr/Ef1Py/s0wQkq7aXKyn9NODuykQOYpRFpMun2l
1yQ21HbVhwrpX8jDo6RnToXuoU5ryi4/YXA7l86+t+vwU4vWdfe6XTXBG8ilIwnhVc8JeKEGIy5Z
edFcNGeNmSbBsgcgsB/lisruN6oOtjK8MLSFaV7c4GXXQdptwHRtinOtIhztLB5oRiPpUu1dmzPs
23ikrUr9S1nsC4jPnNa5cMq36reptIeF/K6b6j/7ixYRXvCYAEhaUDl3tGk+KUmtraGnv5ysomsj
YEOdsCka05R2Z8sdIf6ipAokYnYu1yo/trbX0mJbWwvh3jbzGD6Lcj5bXcmf2LUyBSEfr479/Tmc
/cX/LQ0UW0yI1965gLifaj1YHf+E2caK1yhU0BdDxfL7XX16Ov4raRcKUl9TO6xKm335/FP9yhqX
QHhc62k4QSbSey2GWaHDfCwKoFhuW2t9SnPOS4Rc9453Fsdmctsw30wv2y9J7o4DiXbB+bKxP/eT
B0OF3IdyYxMJwbymWqabV5N9TFO6Htc8FhQ9l03dYdDHrufYdzOU16C3Qd7wtIxpnbfz0rYfFRTG
iuh6BZp9+9Jyelg6y/8sG4VQBu6NrwSH4lVhxIGn7ZqzTry5Uic+xSm96nv3E9WUuSP1xtQWPF7/
zvQ1uzD8NYIFMcEmpeNH6VnNy9B466mjKkOm53uGM1MH+tps4McrpGOtBJpuitPsVJFL20h1k8A4
6/ZKcImq+zhaoKqhBqlp9O+3VttjM1cXwuL5RZQw3OYW/zhqEFqlNYQu5VNLW9D86/7n8CzbkLLc
8VS59C7P85aNZcd8BAWtGqwhF6WDuEnBmcFToMGq8D+pzsbmJdF1kqmlybN1ZakR3609aVWuntDU
SzWOk9uh+G/D+5PqyLyuzarrDhNilOyd3aXsRdpPY5iyMZ640VtBwinZjJ9/hYbA0ApV3lsLeRH2
F4P6rHBJwdw4Nj9PuSEyv8qpOUT174reWY+Ugrd2/cuNc5VU+9XDdbRIKlv8Yo09IQIWYksaj5QF
rZHysgGiKxgF3v+TjSflRdP+0+uHt7Sr9e4auu/KlIzKWEGrpPb98NbDOggSrWpYwcR0mHgVDr7f
bhkw2MrT0MWt/dsYuS0EhFAzl1xJuetW/uxn3gJ7/E9OrbCiqJgpG1fSZndt715iI7Jj5VXJMFQp
/ol6AqfNFTHb8glQ7y+UhE9psInmTLvTRSLrzEeJAb2JrXYXKfb+G5zCcdt27JoGR2b3bneJBa6F
lGATMj3GhJQVwUr6/TFCB4+smFZA/5solzkRifU99LxDUqJ93MngZ9n/SNXnPGqCEZN+3mJAOWMT
scFTLYXQ0qUVCDNQCKNVUevXeAciKIS4Hx1Y06XepazdXdqw0JK8/EtWOelv1XspxYbheTJsNjjg
JbFRm67l2kGnlWunR7PRihwG2D1UWPjT87N2yP5fvLzRWSHo/bG3ficfpZSm7Yx9trLWR8zWwsJW
qFzeJK6R7eYaZ6utLk9Ko5rSJpuq5vPlZWz+ynWWt+j+bh4XvdW6naewEFyfHxyTvUNA1V1+8oKq
rFCnTuE9vZ8+cwiuEmI07xhiYt3LeXJz1fPUvDUCyvyiLS815j5OlDOn8uzfe5ilBIgpwa9skivz
9VTj0oLViDIQWnEQvZDqN8HTIxBZd400PwORSUh3JLavkheGYW0gQbnDPWp1ERFmzPdQoivZjnNL
VXDErmKY2XIX6eqxTaRLg5U2iPkBvSXPrib4629VoVxe9HRlssV816JQPBkctBajXUt+VvfVK9Ck
PUp5hBUZ5T2bHgneg4FoIR/7QHsE+a/Jg3tQM/I2gC+lu6/qjQRrsBtf5ONuo4QMWAKZXf3I6QHv
yh1iq001tttWLl9PJiJdzJuWwmJ+2k3hnZ+Xfnu1qL5YZuCVrtVVgaK7QpZ6zdezl+ouX/Y/1izI
y/KzUEsUardtfZ9u6UyekjURUvtbI2fUaHZnzZuN47nm8SwMsBE/diheZpu6TPp8pprL280ah90w
afy1bcSyBsoQX7Tfuq9U45vW+tYgilledEFL63P/whiKjS38lpWPn8boct8E0djiaLjZ6X+4qVhX
pnnnIDFaHoErG81smOkfRrveVXVnXFJd1RKVMNF5tjO/i0TxNr22TLU6KJVw5dfxFawhijeyf8eR
anM4m25rBm7UMDIgZd9kdEoJ9aa4QJ0A7elcetnpg+glK0Cguhy/KBKe5RT8HT1R58IXn/uIfR9H
GYH3fO0GI08iCRd21fzprz+PPwaZ7dvvYRwn4zp8ASkxvznW3UXkhmOww7mBoolCmIJIBNdbKxAp
zorfQdsXHDHGNt2C403i49S8f69r8XoMO0Z6V7ZCIeiGvou6emD9qZ56O9gw3KWagQj7EZTFf0oA
KcWWj62Xl+qlkNOy1SPhGO1qA3bKCY28S47TsqrRphLZGLSHjAV29+o/MLloPbLKtM61FznXKtAA
o+GtkW2fjR90MWfFlsSqFq66ceytedWGPthBaSJpveFeGy/Vsh5xNOvkS3dj3JmJy4oyA1qOOgRY
7ifT2nbRTmYOxrR5uFiWwPbFC/GcNmOu9G4iEdKkyqQ7pWrbtyAlaoVqgX03ROMuP58h+uwyWDS1
ocVRhBFUWo8sZf0yeqodPC//7gyrbueQeww4+a6mMfkF5Q1Ne3O20UDBX8rmPXephRFhjYqIrKq4
vP+OUUB23WrXRIBvLyrLof39Jy/Kphlm0LKaSnfTJxONCipPeasbcWepnksdq1Mbl1+BnCowJaPW
AYXImgYxKtePvxlVWCsbLcG3U+3VaDk0729tZEstvxecwq/fy9dDP8rgS/L0sto7qnx2DhiFQeg4
zsx4HiW4noOWbi/OmocT52wL/avQUBqM6K86+woM43BvwnKPbn3NfadnE+D6prusnD5fw4fi/9W/
twC7yk7cWru0FkMNupoULs652SAZ1/RcNngzGq9mIJcedZYbyT/h0IRdz8ly8IoSf8c+S1sU9xCX
g0rCTLwkR8P1e9CxLsrBw7utxL7lnRRKMIrtBD4Jh00qcoR61GIDkZJdR80OR/qqk2jt+lb7Tr5x
NQl6js7d5/xUv34mprMffmOPviHpZazEY03KDWK1+DSjZbwuXeyiwe5RyU3Xn/HGLWjQBP45ydRS
n0jEV0nAim4GyB0PevGiPfORxhgP+UO7Ri5MGhJdUjI3rfYOvCan3oBjm/om+LaggkAGSpleobvt
3SZAOZgylKZ6/4qHIFbMyLiJdWDH4sPsaMeLQGdDDvX4W/aCz3QZxTsXQRm4ysX8IAEj9ZMyiMmp
4j8SH4dB7MPa8XbcFnEtmdIQIft5mZC/H0mYkhN3PlXYOzoKwqa4IpkBEyJbCHCRJIF09yFzKv11
agb7V+JSfAyz8wuXExnK8uc0yXWBDwROfuUbyd/XP9p3t5M8Ed6KVPUxpq3KDRLTNSwHCePfjYf4
Ome2sBikv/I+jv0o9v2cPudpnQtHt9MXnIHvTP4+vtxSRHUSuxrpvwzp83g1XY/eXap974VMATzC
bEoUKoaUfpsTulnR7iqEEekkVsz8bOa+La1FhBIKb/1oZL53g0Pf3VTd9s6fZoHN3ODs0xyfP26T
5Mu9sx0mDU98Qo3wWH7lXNdcN2VjTWE1Ph3cl42F/GMCseq7i5DVOHcTLX7uNiXMRE513eeX+/AQ
xv9dwvTRFGuC/OPOjgifX5ZPQ3rZFPnoIeLt8XXvkRf2t31jMaRI+Lf956ljRPffnm88mVJnBpp0
5pNKvJuoz9/TTZ+mYj/et2UNd+5R/B/5X+NU9cgxE1vUR+LZsUMLWp8LaTLbXlbpI6ThRG4kbU1m
z4OD0TDJ6e9gWB2k1eJOI1B6kmiogN5JMZ7sP7+hTSa575CCKFLK0vpQhF/H637ah9ykiB/hQY0z
zdwcWmJ65MTSAq8ef2bUo7iibY9fnbQUq3bTBesBLHm1QxbHZPmV7Gy6LwGBuzq1bIDwYUL0pVLJ
SJiiGzQP42zPbUiNIJyqn2k5Vf8qglrfHurGxhp4IccAlKmCML6nMkc+T7837F6fQPekFwCpqg6M
MZEdfx6TnOCYhbPTjrvmxAt6r3pO79HBLYxRpSrL21FsyAUiv7VRMTPVdN3dDwvycjPdRI9mbeXI
lhvAFPweA/p+Ay1juTwOM53rdMOGlzQoX/SpuFEFMVlMZJKj3jIcuBv8QipiR5TVX+DtXoBgl5aB
ZCPNChqGkumBGpBQVD519JjG/iPwLsqbcqIXHuuH2+I1KIySNSo8fRBh60teza3CSgJyeM9GO4gv
3bcJ3o55PjHd2SjP1Xxn3chRImmzaIGSeFbyg7xfhR1kSCf4u7Uc3f6hEmivka3vSoPQVNOaU13M
6vvmsRn/poFXZYVUkGMl59/b0CMTBPPBa/30+5yKA1gyJXnmdON/741sSwTYD6lbxzKGYPrQyV+2
Np3XJIAm0+XFOK9yguxaD7PRsz4PB6ml2kK+H6S5bm872SEWqvEUDQutyzTnXEXaZue+VDiZOIsy
+lnDy6sYeKzhPRD1kFlkRvkOwc97yPDEnZL6ZPA5jg6NArKI8rN6H/n46tufVLNAWOVE187R/GE0
oSEQsxCbjrwJEU4wGty/7TDOHbBFNuLfx3oyopnQH3t0rGGF8Cva21qhtRjEhtef2SRlkJ3wXclo
MUo1MA5rXGcIDwIo1MdKmqTRqCinc/XN6DSNtZ6P4mke693InhZXu0jBc3t2MsgYOQtvEaP+YWRn
1yQi/95HOxs2YRNxptagCj8eEYpEN7VpprHokTeSPV2HT87hGwaoQD+gmQMJlUj60lrfazeIj2+e
ss0i9Egpqp1OyARRErt4jcfmvn43wlAKN98dFa0ApMM/SsxoN93M3z8FHL8mHPKpGSLj1SwcwaPT
DwfGLlY6988dKEY7ru0wVj9NZ4PzmPfhOF4MXw1Plf7YucfP0ol1aFPmv8+I/+b9XRjFfk517egJ
0WtV1fV0cPh3HsE58+X5p5xXQTvYJgqhg9AjlA+OFXIpCWqFzlpXZzG9ftp43sUjkS6A8uWPKMjD
eZL3tx05Ymb7j/q1vxiK7X2UJZe8U0XKhOPPob9ppfrp3g0aOg1qcejgjc7TxMCPzhsYzV7MiDnG
IZre52Kg/hYd8bKgqHRviyLh+SxOlFG8P7yPQ4eO5zv1vRo85HfaKHuZj3Pr3GW0mIYS7s9TH2gh
wW0iur5DghFhkpWo7ANieuXxciPYpN63In/cO/JEDXPfuamz05Qiqbf9Sf8lWo/BuZcmKP+0J0F0
Tl+9dKZUGMc/ZkNyAm3FBJ3RujwKtP9M93Yu6qnW7TpXFKUA5HyOiAk8kK/iHdlMC/xf4SM54UHT
gwEBjNkeGWoiOLOeS5T45h18mJ1+pX959YlgLcvLedbr7eVqz8bje9a6fdyi57MU14AJw2YAn34C
HILEt4y03MrrDrnx00RM+Sj5p9TXDDEvCzymWB+v9GPphNbaygDZc3Glf97NAHpx0Pna/aY/npN4
aEE3Z0Y/g0eU6T9zRUKc9fA+OUW5PyPC7SRlNJ3o57sPILxKtnlvAySUksPYPw82XG+sHk80k2up
IM1Ypp29tyHQLmai6eF7LwK4/DxEBq5pKcpErSfM0XY+2NRrK7HDzyhNTbcg30E+Km+ZmuFocjYM
jdDss1ygkzyXsrvGiYFrX1nlqstlU6EcX1RJeYSIxlAeFHbKw0XzQPAer2/yza21Kd5NOY6u2lc4
5lvrfK0IhhQ0evBz6I2Opf8RdV5binJbFH4ixzArt4A5gEohxY1DzDnHpz/f3HT9p1G7u0oRdlhx
rrnepQV5URxYJgCWZMzFXC8HYTT8c6DioKOjW8WbqmWnGmcAoEJKMX7Hx5/Hco+zDXtUhgTBkiLA
3PxO2cwwj1Ubq/sIVeGEYYiOT4WhVsCL3tD+kSpNWrl1q4PK6B0VaCF2pUdp0cm+XIzDO9FXAp6s
9+uCUvszqJFf6lGRHSDn22tg29A90m9zgi9CNBboEos75yDaqUV+PuvnMXqwPHqpj00ugalnCsLp
SOAIM9S+ZNBKlb1zn22d6w8nu97dPHguWPoJ6FLDAA0vlYs1uIxWeRKBb/Kya9B9z1GeaMUU2itk
hOjpMESSM125ubm7udHr7FD/kCMhqEPbzxUs4IQOKQvxT1zuEr1xmG5/D9PX+N0/zF5BNqaRc2CR
w4A/aloOnxHEpljzMK4Wp4f23ViWSMlyeIbpZ06pl1giH4Nb9KBSerkhOI5M2Nbue5vS6U/EioV6
8kqClK1dtHM4sGCzn314t0C35VhfdOYldvCt7XKt27FGmOKdaV8PtNSgPPESvqMPxa8rbwKUnEUg
2rZTjVIaHwLWOhGP4Dm7JI/RvrlKbqpCyESU8LwgCY1LLWasGj9hzh1uG6r8edDOHBICHBP6Q15E
KAoKYEW9zb22Ktqwb92ftGh3N5CkAlilljQjWs7VGxMViM2qVx4dLMKuD5rYglwQuelxDCrk1KuM
98GVdbCEJArmy8Lg0P1sbMgdqtGjWx3BVhdcoYc/q99R5eHfoETDQFg5VzqhAMchkYcbDT0ACQ5q
OLMOS6gI+hMpBHcAbl3ZtgrA7ygQbrGVwK49dq0siRnhQp95CN06+RCD7A3t7k1AMXGi4qywBk7T
HRxcFqro1SnM79FkcEHgjErR6ef0g1VvdTh/nmiIRT7tZDlbrJa8Pnj1jr/WGr6FxvvpZL+1Pdkb
PKC8e8v1AmqyEKJcAVd2B0+Dk6nYKeHj6Xa+/t3OH9MPsV4dSujWY9ILJCFf/F9p73srVmaT9gJ4
5ic6iV76/M1Pzmo5QI0c0ZIlFD+YXlw5H7XsWJHZU39bdPAkkAOU9bMa+PcxoCvxMZDTdCGGIION
MjfzVZthAZPwE/Kl/QOdHcvtKpQ/ZWxcvYcw74ZIEqUFARZ3CJdT8AWxQjISK4HcGF9cUpEB/b3p
mQgypkJL9xUNIzc8ryhpXeAZS43q4AD3m2YaZKv76GHyfdCFgpERYQE5hfmKxKX+Z0Vnuj/vhpMG
VL30RlAFIZBtGIXIQABrp0CALuunPlsZf06M8NfWiaF587N3Fw7SV8isMrsBrehbDEEZiG65TQiN
oC8GO1XwmoQX7aZ3aHGoS8/kp1iIq04RYBChJfMgs1KK9sEtJLoWTgaTgeVVeW6mudk7Wk0nMUhR
r4wlvQYxCLiEuHeFgMScjP7RAWKx/NiDDn4mIIINjQG+dd0/MTmXGbkyDOAJKGAAyvjhKVv7YscX
O6HLX4FgecYcCprj5vDEVLRbSli3wAYY2m8hL0jxV2wYAJl6fFhCdhBExfqoPpSvJWWH8ymUd7MF
ugqCRF/DtwTmv4vhYjgEp8OvM+ZV4UCqLeyhX3Z9C0ASZa7EwWDfAyqtYNOWV1WEchGBl8SJrkHQ
AUEksn1BCEjyi4sL7DGrNwJ8SoohOtgdftq72F4CU7b9hItnOAyEvF4BCtVtDYcNv9EY6p8kyUhw
o400GFn6B5CmrRECZfAoUwKTC+8hUw6ZBgnbPEb6iwbsJHJAQZO8Ex6cQWaBUd9M3N+1yGRQaGDG
8GZzxTpQAew5tUXd2eHLXr7sOeMGpQFg1rwDoX+vE4Yha4KLCzaMiZckcbYWsxb5Aq3hSEMv7AFQ
r7e94GY0iNoP2ojaGQKueE97SEGqF+jWCffyxYxKh0EivsF/ycqY1a+sGi2ICGCwJkRZ5ua63L2W
CLllLkkLB0n84qp1PCnM0FXo1ip1zfimqVfSziDUYJ/lQ1nykgJipOtKN2FG9MststqVO6LryJ5T
PhmtO0kctWYSgEQ3oMPg22i1kCUtqDS4av6KS8KLU3bI1l/7VGuBukJSaHSZBQo+NQeoaBalDoFF
vHijldsaVmnrBlxgLxBPBEsBF0jny66qlUhdI3kIXvTV6IjKUjMRKWqGHIXdCbdOGOI6mONJpkrT
AO4arIG6DelvbTF+oztT/p6/mT0yQMKEsBRjio5dqmL4LN3I+MSDbqDpGYgMm2NLwxewayTZaJAE
bkN+Nk3UCdKosq5IwIx29wwx39REqjDUutIPJgk4xG6FkXy7mdm/sePunlwVpbV0SmwUbCBB85BZ
Z0i0XbVQdJEYLyTttegTdn8cdR7CnpHgCUOEh9YYBiR3GkWDj62496q+nA9ofwTqQe1Uvy5KnDGL
5/wJo17eiTSwWpo4hnCDlhgyzowkyHVzFEIqm8gmHPoNvzs+2r+LJPGCB91Ij/a4wQ4cSivg6/Gd
BEW40jjRytXFaT6YOMsmnYoAwMTnFoBq/DsqFOHkQU+BKhtQjz/gPnWn3D4jVaFwxWNFJ5qKOGbB
cCg5bSA07HbmCYHSaypmjWuL1ECSCqH0spslu4c8SXQZeUZVaxRIHbEReOOo0HPaf2tDapMrBazO
MoTSGD3KkDPvDAUQMGBStBrWm4St4ndRmxCbSxoOWNp8EGrAr10G2+VTDFssUfu1E02CegKrT3XQ
Hc/8p133G4xe1SszbmxwWn9YvAkgAKtjzynubi/K2B4SN9YE6gzaxJIQRsC+7dmQE3zqXVIW47FP
dIIUvlb/s4XIJlEwaUFwWg9Y9RS6U+yOBIXy7duE45XVcrLnKdIO2JcbRiiTi03W6GAXG4x7QnCe
S784rH2ktJaIRvvkLPzZotEKKJXgm7iaXrXBtOJxKt+rQ1JWEgFsT/fYBTcBdK4MOizde2HFjiQt
9K6DPZ/vQdrrUCG/FpqemnOCZrxK9Wkpaq9KUP2t+QRV1PKxiWqwGwEth9TJHnNN6h4ubQCOa7Gg
CogDfFjMhGnKZOMk3Bi6Ar01Uz3r3vYP3BSF+6MNI4aAC+gH8IvRPb8M179ZOkzBj7RxgJA+D84k
2yrcWpj7PD7MKxICofiFyQnZKlH6phOboHQRi3xHRYq7nm/9Tbn+Ci1SatajcZkWKAUhk4GgDNnS
DIc2WyrvwE6iSwbzOX11OtKHBQYj3cJxLwmYCdQK4pCbHw5pTwFS527PjIJpSc9rPz/d6FKLYtpj
g9uLWITHriwILk5K0NgKGgqdA3AVmIThsPvLMWRBmD1ENEUqI5JNqcuaDwYyQrC+edLujUxgp/Os
d1g8qLzQiCKuqjPg5yCV4hcTeWbv9T5OD3jkcrQGDMkS/+2PcAvAkZLQQNlrPaTYQ81NagJMkG/s
bVaIMQHYaMgOyQfpHa1FTAYJjT/BUafUhUPaE4gf+ySaS2xEKFZmnOGSxgq0JvY0tNmQd9q0v0BE
Vm2J9QMwi5PTovOGBBC9ATFydKDhZcLoSxKy6VBX4zO3d2EFntJNSDjnWX+SlZov20JgLmE1AVbJ
Awvg7GSbHxvkDj/iQv6pG66ClKi6U3txHPXA1sLW9mkutdCZpwllAtxypzPoDCStwNPy8XnBnjMK
ORuzQDI+fXJbUjXAK+05OFm+oBNpU0rGaP+mTznaJB35OYTcUPqB3XFrv9N+V/Mw29uzGXwp1N9l
HKKs/9bQmn2zBcn+ph81u+dNwcF2RHMKyjSO9URToLFhdlgdHIEXyWgDofpviUoY8luEhQYdokRO
kbARtBzgjdey3dXIWfMGti4LGD1BXXyiXSkJr/MYnR9m6UA96Uk/6xvVtJDGQZxT94bLEMrI2hAw
3cD1nFq5mDqsfIwap8P+0RqYZ1oIFV+YWiylVHRKKlqo9jhOEvAHNF7n+pi0Fb0g+YQWZCqiRGnH
kuDkxFeMHVSXBMGBZy1fnTVTPZiHiHpJJckl0GjcQRRd3SjqVTCNZZQaqwFwMJlc26uzDplI7ly7
1fP0fpa3jGVYRCiyge0W+1jFpQQelSI1N8y4F+rFNpwC7XP3Tbb5SSrl6s5pxwjPn9lGyAgAbLxq
OriJf2vuiDHRiUI0OptS35WxMaIg+WeKmeTOu0OYACa3N9/2bqo8VcWpIIY45Peo6lqanhAG+CFN
PDeIViCCw+WTVrcrtDG7yPaF2VY6B1RnqoFohdcwAjeKwlRKVFwpRkk5SUnNh4z8K6A5NfrUyVLZ
ovkPQ91EhA6aaw+xi6R1ZWnd3VAwdSM1pY0l1GIgvxrWgBHlO2OPNl/Sdzq/uGC45A3CnnFXq3Np
Ewk/wgWErjOsUZYfRhej9+Iy9EuzQCIw1PhgnRidSKaGUxypiNCT1AdVqFtgX7gynAHWTfbYHWAD
0AY2V7v9M5LByFXoTSe2pbZugoUEjyRzSylmA+AZBddyfzBoMIGaclSk2bTeiSbhmTPxknnsfql6
wLW8yJKX86827gDBhl8Cw3voRxCSqyGmLApVRvBHtSU49pThQ00Ayooliqrtr/0VbKVb9ZGegAoB
uAhHJDRRoP8wuYh+U2gXESH+eQ2qP4dOFYGCuSpVDeYLkNCfUYpKMZs6VVYURv5T35PavBPin+lG
uHzhgwmWOsfeytvUl2dHlueSZaBxxsCULtbyUl823SKW42KIhR3x7CFGkBOaS/0Odb6QqYlYWjOo
GhipKN2WaIOo0ysCzkgPpnyw/ZkMevM5hgmmTv3tsWvv7FpMQUxjrTZzCT2tRzk3WrWE2XB6iLiC
V0NTILBZ5hIX1F2SbYnOICsOYcm7R9VYI/T119BTaZWoxuKFbPhQOAH8/9lQa0+ohaEK21GVsYeW
C85Bl8UMA5lNHhjdVzDO7t6hFQHH0bHgKxmNRtMpHc84PnUKKtZUcYA7BnlcAHmvBUoi7Z/jJvEv
rbNy9c27+hIppla4em6dKhpW1QbaslrQuToV+vwt+6mEoycj8usyU0lqOEtWg3wvumg2Kuo+dSG9
Z0/bN1pVe/ZF9bWZEZldWIAHx8d4ImLWpyarS8Uvdv9M85hARcFSL9VZ2eLhFr+zjudIZEQ65Jcj
AmsHZ9HtPtwuH+02qEmTYWoMGe0Fmd7p/MqOlA+ku9cowFTHUYBXgqZUwGzP7qeRqX8avIIA2lN2
gxCcEzdZcmlV4dYpMMu4K7o+rur0NKSKBB4pPAzNiYZX8RaMEaBFlPk3iYCyoPSVEuuykgLcblYk
C1JOzArFBvkdJQUWSKYNT6LuvQw/g5UFgih/CDZ251T6GW4o+TNXkQRkLwVA1fZOTT0xnEGRhlEO
hAOpJvdzS/dVXltFbPDULFRdfgCOyFdyV4r6bQfE0qFVULWQ7AD2ErUSNbbGiaqHhYzCoozCHZEX
IU4TWdQ4P+wl2QOy/OOQ3Q15FC1rXRJTEutxPBR9VdUdymK81JB/0tnaKfKdtY5YLmfuAJXlUWYo
SwHKW96RavfOtmE+83IwaNGvycVGhO9b+iwD57GPjU1BHnzXW9k9c1WjPJT0eXRasVEGZ/9hpSVJ
Kg4WlBg27+1VF9FqJEC0hV0TUJI8cKS4xXdLjtPTzsm3NDITqjVmrFpkvSQuxgGlj2lQUxLp63oe
6erAsqMwilUoB4YwNX8WDKlEPyU0soY11Jtugzob7X6ZDiiSulKHE/LXOlTUQ3tiGRxsDBMYwguV
CWbcKgYZs0oaQXM2HK7k9lo2o0Z5Jj8lcGzDGoILK7tH4VbdzcpuiIdt0pwBNnuYZU91OxqNLUfg
zFBhSFHnpOc0Yx72lLghNK2L2a0+y/UtfV8Sf7vyzjOUpwrLP5sV8XMeYLOL3Jk/lLZuo/RqYMVc
1OcCY3BhPCCk3w2JrIVfYL7YAQpACM/74RIDXUmgM0KB5nvJp0ZHB8X8NLWkRKgKPY5lV8KCg/2p
YbFY2me4N8rUEHG9XiL7w+qTYWH5bM2I3TAdFACRX1ulmEGRcXLxG7eC0vX5HwAQDsrpo8s0uzyv
XfIjN3JUUaUFZ6Cfo4cu5dgU4bGrBTuvlzo5oB9Aa89FZxISIF4x7DPKd9+QaRPC37eKcFBgp09v
dHwIaYIQ3OBnCshmrAkw38JHWBESD+7Ts3/2H31a95LaPsDfQfmGOa4tQsBDfVIHsZzojf156lPI
BDXs4Ol9YlqGcnwgUqG0wb8Ni2E+hB6KCPMb0CxULCcOErt+lrYHkNLRfxgOPfByhPu57jaLm8AQ
4TMiEDJlkBL1VMDjdjn4YzDZGG2giNEHiyAVNmBCW7KoK/IsCQBpr2htw1Gk0CTPGzW5spopw+/F
Cb6yTE+mIievJ4M6LLZX4NbydMcly2XiYW7GkzefbwsDmW8fsNCvdbGFApiDG3RLt3B5LVVoPxhf
kJpbo+jfdVKnvEtVchHyR3aUx+KVAQGPpI5WWK3NQ+2lygy8Klv7wd2qwO4DNtO4QYSkTs05doPM
PYi4kM3cFBf0qq19E9bSB+ayPnDiJHRlVcjw0TahescsZGk/bMtyjROlux3BGWKfyok9ooLBeKHK
JfIQYLIMtAu4YsZmhUWQmuPaHTKIS3XGCjdR34WegmvoEyroirnIrsb7TAUmdlAOZgzZQvg7vu+P
/V/CFCb4ow2DVcd63dBlFTbpER5ib0txgKLjxMdHmhgSj701UMl0inRbJypjtGMUpVX8C3OFIgcS
uWw73m3cOsl+WhNiom753ab2WFwDsA3VNlpMNv1anyVUIjYFVj4mFd/aPjn0LeRfW+JpadBK5pC+
g8jP393CRkpAWGtNrot8UqlzWcIHB8cSQijkw84hvIJ24GM5XnEWObdCMohnU2InLaQxUfCOgcR7
1RfLtqNAqQVYCuoWo+5oS2gDc+/7M3QbN1g3P0+jOnlqIDZ84E+WMGZ4MfDZM/pEXw7MDCAW9zYI
KI3igrUpCC2kZuxFbjURLsbtCzpLwQAJsKfRUiQUELjS2QRWO7o5rtrv+r5sHgyWPfboQg0WVPkt
P5r/+gsp3kNXypcMJ6XrVJm1inqlfB7uL1MV3rvSfGkDAg+SAwq3J3QjUTpkVcMTR2dQkm8Oesw2
ytSzdukNgcKQIoECNHrUVZ9RoemUBRnEAvY4gLMTzjJpvcFr7oD004W50i4UmwWrfn3Vn9v6wao9
KJl21pD7Y7EAZKNNLKF/aJjpzwgj0NW+07Nu3dp9mhWrCQB/B11dQdXYuwNEpHrky/X08Tg1eEwo
xrzVn4iGL/0D7MPwiqhEWAbVdvnAbtjR5W0LlHdH6RJiQaYxlEjsMPqKcajKtoD+pD83Wu5vQrSq
ZYCfBhsZ/UGQTglJYaaJRcjSt5B5kidbYzMf6hdvJGslikyUlwCMQUMx09L32oE0uSUsCx0wKG/q
s505xZ862D2ig23TbwD84ZqUgzIe0IWCT70539aTfVysyWdLtMIplbGDGCspilk0xijume+VRRig
afEuYa00W/Jr+5rzG+XI2hLagyIPUikjTZjwr7GRUfvg8rH0JCcKStkqSwrpHGlOdADsJF8Q2rK6
5eG8ySa8WzD2NK061Y3UHrVPhL0Akz3g4PpCwb+DYsOitYd6ybyJbkEwStgGBl/FbrQf+D7MfiMx
GFj+pNtaW5vGMP6JCXyFlyl5j9fyTmRlWR0UIJ7xMh58fsPH4AmC+jDYj26QT2xH2JnJqaFi3VQO
lUGdKbX4poR1b49nh8beO4+uoKF0z6smWh2wKPyr/Yx376aOSJrdUglUar0gOvgoMcKj7VNDIRk4
UH1SAfB/zjV2kiY0NcZSjQb6H09YsnjVpO0NCM8DclqCUgVOT2q+dtS2HnrYBYAmrwBggZ8DssoT
nQRji/jBeiRbvRpuqKJ8wVOW+heKROkISenhRgyUcEmnStNFHolydkIqqW2oqOdy0Fw2B03UhlZz
iURTh6p3Sn/7hHnTmIOUlbT0bfrsKgGdR0zJ31TQ5VhPZaHEj0QIKWZ7+q2d8V3uakdidwNZ06BH
/22BCBpNo/9Z+lRnGBUnhaUkp+y19Dr0b8UyNNJfvAiUGQlrfkKAGs31J+4wxUk5kGzQJxVyM0Fs
LL8/u1ZcFRLhaYxVl4odq/DzokE08YyQkn+eeulj6jK9L6AqhdWR9dBjIdKRsOO/96APlefL2MPf
33EXU12KQeER3RyZPFY7sb+BLkWmgGq4laq/U2sgXSt7c9WR9tFh4W4q+Ls4OEFCooT8KoJDPgE9
41FiaLvUTZCJqmwGv2oIPaqt8m5qFVfZpzhVbUntSV2L8GhPf2EF5190dcW5YFLoG3n4qbKvsuo+
SUVYAbgmLaVpzkP9K7mNkK3NYMtRkC2CCbECsWd51+6mn4Ik2NhALHS8AVVr4QKtNvpX+jadDCx1
7GsuWkafpk5vl3iSGpaSEyWxNI4mQbeU5BmiN06RSvBYsA970P4FiUDRZru9NtwAKlXWxtHR2dTP
zgA2hg+FdzLqny7kvCyXLFhJIk45TquIE1eggUPc8SvC8XeXfI0W/Emx30Q6PcdgSmudHMJuuukD
5mZYiBD/amwAoJ89A0sQgNT6LQZoRF1RvxpVuavOelboHDAfYNTzj9Da7X6203KwGQIRrZ7tLFST
zfuy2tr6FHz3Ss1yUBgfupm1c13SAeI8pl87gJ4Z/EgWbeGxCQCcOrv2loJGowdpK6UIEVF9DFoi
OElPE6OD0NI+2NJUCeGFtVGkXv1Vt3BGBTVhZJteFEPbqOwAdETNXfz6ERHh5yf/Jk7m7GDuIJpO
P8N3C4AQUKznmpruy7FNsfmwWLsT/1TTBrjTO5c2DCJ1YD31b8Df9P2C6unburT1lk0Ooo40tPni
sqSsZF7JoJTpogFlZw8mtQ4TIE9tQy8ggrnL5s+o3SZT+TJDnsY36aUGEEa5Y8u9gsuxCEBRJwJP
/poKnzJNl26oHSqT+vnmGynQf46Hi70NfUYDb06b2h9P7H7XREvoKUEEQ/pKplua/9cyRF4o0n4D
p8k1Iuq1lXCVaYbFWlP7KfhlsWtTyb0f5Tq3Hh2TYDCX0yFbs8IG+DrVab7qXizQd918+Mq1nv7q
6n9USOfni8GV+CQY2TU4vdrhML7kyBbRKpIBfd6BGFZBkDjlDPnNao4EtJLn2ffPeU7L7LKTv4bk
CeCp/ehxpasq/gMnBshDjnBi4/cB6uH8PPD6LrAp4qkAfBRk/t8rxcDZo+iseS3Al45XSlOxr16r
VadMzwHCp2DuGo9j475qwGZdQXPTcIsUgUX/mNrpW7uYRyXThsm5TO0/2cHXkg66FOWJqhzY8o7e
GN0nGLMfqssrYHe3ViPfOo7W8CSFRIJhalj7E6qUM6Py4ESp2C4sDnIeVMJ9SGX8nx/lnP6clRfB
Le6M59qeKwRI5NtEWPOC5z0h2lLyQZJTEuWFyVV8IUTvMEnAcQKxCEqPkDp0C0/7AJv1pJbL2SCp
xdNNHdvVKVadE7ig+nZZoGiOlniz1akBZpdlBwkkJXUrG/ru629x/uoTV95678FlOBk9fiFNuuLy
URZIT5g2RsWtjwXMuKnci65lcmmkC4R+AFhELJzkDGTlgaAcyjhIPbLkcA02LDf8icbiSLo+C+Xk
t9af/vZhLdXHK3XMtMDfhze3YbIq2kEC5ijGiaZgp8seMHAnvkkmi5RVqtDK0CGIt2vHz7RME6Ih
wMGIzyjSprwhUS/h1wln5twhO2aIGzfudoH0l/kJxeMGeqNg+5EA9LFbYKbKPZjW93akVbF8F5xz
lvYr9J+8Uh1FtwHL71XLLpVlm7bVL+BzQtzHAqh69H5aIg/ZpY0yQcm1OsCSoVELS7lYxkurbcFP
KZmpnZVOrGJUaVIFgGKxVd07VQC6O3CjJXYQ8YOQ85xh+QReTTTUP+HOgcd72jmPbiCwG6znn18K
349htX4C1wwVcPM9uv6WumUqhyjxj28/oAGfXmlde9L0oAJdFAWGl6/zyjnVq/2eTRrH4NIY0/vx
aasrMssAV63aqMxWxEZLTfAQy2eiYo0lmxLCN5zdGNhQtbuh8Q/qxskkrDsEi+zINE4s7tsU1ag4
GxVbistCU1RyKy1oDUDLsdCV6E2z7m/pMbSYXgX00/8Jk0SD3eg2vnVK0QY6A0QA1YrPEdKAGo0K
bgjrrL0eg/Uknk6csVNZwxNMO8gWLBN4oISZqEX0qL+c0kuOwCujRAsOLPEyC4/wSLmqFMqJQg1u
bNWj2vfeXFFpvg7zs2/nAf2BmzsgdTcJSYrdYrcoBkwGe/2SvGka571RnrjBBGLkVl8DWqTSSkEG
zwt8J8IPmgJCRsZ5p6Kr2hZEMYOgugiBsCavi0VZQnQszQtSp2qQknqlgpfWToAygR58YByn7i4Q
REsgrStc18TOIssrzHK0Kk1js9oWqWmh7FMFQoxn90CdHLjD1qOGFKMlAwekx4yuUgGJwjlpiIlo
EcfLmffb/d/alpjlys4jhJG0P7fwvMjMtwMkXokYDXlUINsQ94+uP4jhQoSwm2XjQuczONEywNsN
vgN8kvHtt9zO9x9hMT6QPv+SyvAm8a35phh4m7dZZ0DIAELu/YDCzsED9hpQTO1iXO5D9Nl8JZ8h
uKksc+gjml4kol7L/KAwW13s4y9zd1ge5+UuV2NBwoc77L+oorJm+wmsm/Y9oaTnmmziTftByLEH
+HVYhbu0Oqp0Pr3SjD19pycBDEQwEbJJLQ/yVv9ZL+NNTHyK8ftcWZ7dQ750CAlC+9F7Q3JTSIhN
drBhqNnBK6IP5qUH3zkCtfMMcdzpmAmdQ2RRq1aZfeG/gLu1QaShif9CuV18JhsxoyxnYMG2TQA7
+hA6Yos2LFJdmzawVOIhPkBn/KeC1P23lQtmZZp9bPubVqlxHZUwv561CZTZpQbU4LX1dN8/T7eD
U/eZVH9xNYcnOHtXTGtXHVvOTgU6ixKdF9/g9Zp3vqxCcVKpT3Mbb9+kCwA2MuU17WeNfnN+tV4O
toCv62+nAKXrc1yO3tNnWMIqmYDVOS4+wcPLG+T6qf3xiNk3z2HF2dOx+uyMRj/9fvu3SrSaEIuo
hy4uzRT7tIcZrwEzBeexDhqjvYhR0R5t6xYgxv0F6n0fixWDmMiFkKmqdOUTUl4A3X2lHpBFZbFu
2sENpSKQsbLQqVEI0VVYnH6bZW89O7SsXiWa+HBJhuVpZlCmoUvWsn/HYKtmqVMxaS0QxvxcfNm0
MPx6NJ2zfp4Hu7bqZhaotxukYYR6oCOilwUFCGDiC3YR75t+EhjxBAQgHKMX94Cwn4uPrkecw61Q
d/nv170scknqYhzeNpyB16NNketn8VlYySOGwR/hc+CmtmRmIRBD8csQVAoHtHQNVhpa1126l9au
g29DBg53s7X5UQ5FiQi8I0SY91qIEZ0UCaWZKeiaFD+RFtJb5K+GCnGQv8ED6FQ615Cu7pce3nhT
GBZKt6V/OIQRVXbghg+iGs4zqOrH9BWCGsJIE78XeZWwE8Kkzc2JPN6K9r/n0FIug1bj1PSEGiFc
P+9CXxtYAL87dfReE5PtVUvuZZDt7WA1PvrS2vQtoYzuRL806pnA6+raP/2rCa7DYt/ZHagwzXXX
v6ujmw/vfqVZ6twYwo6V3OLMODPGXuvg/B8O8v9fNz2Ov9f5dX6eb1Y2ZLq3e53+bBRtVJ4NHpsC
TCB6LR0gE/33yMM6BPPkpnaf3+eULLyIzJlHGbo1YIB5t7Kugea/vd1rwM+uwTWwaLtlHlnIlKsu
ODmiZuig9LVIeRj8yGSLiaUid+/1HGVF5nEgSAv1QFlGLA8gaJisl2l+ac2sGcJUqYo9gHyBy65B
HoLwPuc5+l8qE6g66UtjHFycMuuqx3etdmTkmzDqjrXLsYZWx8r974ExDB8G9eubfROrGmsCvBqW
JA+05Pwyzcwysxv1W9QcAIuzVGp8mZ44KjPrVjuCpUdGGCABwpPehasl1S2YoFvY2cXbnoWQ7U7B
K5sTvl6qXam0I5sg1C01S/P97/V3O8skJWaOUnPoWg4AJmQrbo25Y9xnEyGgeTEWnmDPwq8KY0yn
mz5TiqlGpLAmj+6vFECut9iyFOBQQktBkFXzgo2YhgcIoIT8zkChZT+YkKK4Lz6kGlNtia2h1ACU
e2DyqRe2z/EITBxBmHs3BpaXdTq8oQOKRXAYmSC6OAu8p6JEZzS7MheKRaSgh0QRlAV5ZIQIHBFN
PH/a8SpiUqkR6CaVS9BEgcIK5DfCzSjy9P9QBtaD3Yv2MJEpJBknMe9TxErY1Diux4i7VY2dLmAs
e7pmojWzisOjDGM1HawJavBUanC2IcOaBp1vLrQuAohBOcaPSFfgRpFDhjxJSVXF7PG0kVu4UAtl
cxK5rrD1+HGejBIWnATIApd8KDAev+eH2M9ya41p3RiSfvSVlPRhKQJtQsjlBsnYJdpe4BnZQ1Al
p0euTxXXh67UH/iqaI9A4UTGU5nHBN49Icll1tB+8BOy5nnADsPrAb/+qyZ/hKXPAYR5lJ2yn2j/
Su1h3sY22pOxmu6GytydIR2lCqZU4xVL4saKrqzdT3gj8kblSGGD8V1ja7L2M7P8Eg7R7LII4QU7
LjMD+g5ZTHEJyQwgUOpGoOMmknib4n/zZiCeJxkm1IZsHL5oM3xM1/MMtuvafYXarpWI+nR6jkDK
h6OaoV+U8VutWXZJBSabm09zDvYXFvWTvkpFpxJV4AlQdOWBJYdfuTtS/plf0veTGhUdN/an2Fus
GZ2SiCZiuBWi0/QA4LQQYW1zm8UlL3xWpyHrScTmEqo+5zS9cWpdjrkq3pFdvticS/51mpbIvCon
qo2r5xV+tBMN79zTVNIHvxlvgHvX+070yLl2bwxcG2utREHvhgirDpJ1ebkh3JpKhzCb1/6uT5in
jzcO0V0fxx27cO3DsbDh3fALYHzSZbmrW7IYluySDu7UIbWuKmf1GbNdP8eoRtYMcw7BU2TM8UfY
0SBZmKNjjVdaIJ4IQKke74KOI/RDjGfj6GIRhKUIT4Bb5XHL1LBWV9kmnj1NMyna+ToacVwG9dAk
tmkc/TOcKLzNPPg334Blml3ywj/pgPmlDSY9B6NSJHM3Yhp58CV4SgzLql/xjqaJRbWXH5R7FnSv
G/ofHerit1kl7Hf6Tjza3FAmUFJ51Sk9HNSWTA41zuCJ4lbqja1FqA7FjxOkkJFwCSxwnhDfEGVA
HHas5poypsa6HYPqjxWGTvP5ei/5Aa8A1sNgSJB7OoMaM27J0IRHRVX2Af3lR/T+Ig7yc5qCOQNo
6r5AfSz6JKdIiJH3akh6AOOpdX2QLxtCqiAPkAGnBgAfURl+SW2DSgsfU1YnjczIsa99InFmGq43
qHPMetsHFdpMsrqxyBnsd9bnH6wSHgRcgK5N8OrRRPTvxO/6m+kMSQr6jTERSjBs+vLExQ9EGrl1
MYCeq0FMCjvyps49jSwrqKX0unllvSpc+40O/yKjl5DoASZNZgQIld4ZnvAY4Mg4DASlTQ1qK9PU
wfhCGK+6rbP79fFNOZZp4gCiLsi6IP/c2j8lZ9qmjpk0mGoRXkSIaYoLi9Cda4N3sq7OhUoIpVEL
ZX6yjsFd3N0CQQQTzYAWw1yzQiImQAdjPmVe+Zqq2TDQSUYqtGIR+saT5uYUmlD8V+UqCDlkubKG
WA0YU4o/S3kqbFFmuBRshzQDKbwz6jgFiykHkELjhAnVKGgcpHrlm3+5zLTkh1VDCPJPwaZVUTA2
Au3JgKjSkRu9PQFBXoMTDBhCO2kygOISoE2wEqtCQtUKrEApOzY7qztW4Ee5NwU8lG5KBCdIkzMK
8uggxKQUuqk/F0TsasBBClYr4MX2AF6tKg5VakJGRECI3icKCEFGRtadoVTEgci3iTWUojc4SaUg
hEYQ3Fb7qcphdSkk7d7A1tGa8NahDd6a3+l70kwWqAlHdtcX0L+C9kStCI8rk6+wrgVoR9Omg9Db
v0A+RSFC4skykbGR+iOKsuukbGx8lQOnFW5BN628QgUg2wsgW9XUSuin6a0qEKR4R1rlQREhwyji
8CLNMgVlW/va+CTFKUoTSEKBtbVjETpL0/8rmMQZa7xQZabLZKY1OLp0IeOJKTMkgp0LtHajMEHD
QhdWUB2yVBQN/pfJ57qxhC4dQT40H0osgLayiR4LM8YtY3hxu5pfk6v5l9fwlSpVwpSsjdaRzDRN
vwABZNpFA8IqIEWrpatCN4FcVSaqaWUMCW2xLoUdMbASXq/QWmQgdWXPctesBKAu6U0lWK1mlHUZ
6dgf0pIX8rmCCqiho7yRNCClAPaTYiCiyfVEAy1g4ofhRPNxGuIIqDwNdYXaUEniKGS1qFCL6ouo
F7NIwXC1lJ3iKgBEEtqksSUXhZEwyEXC1NzU3pLj4RyjMyEuITgFD7SoigG8yLGh4euWY6r8zpmc
+pLWJva5h7CZ72x3oPWhdWKQrQJBe2QMOiGIdKmGg+pGBKplvoMEOnlyeMqvy9HL2V5CZRyxY10R
sDKT3sM6nc0Wa2KeQlZrTXIfQZqXNxk3fMl/fjWuNTAJe0G6TMk0PNxeiommE3tjJuuS7C4JcWgE
9RS4FJgpSfIH5m+xSKYTl5/Er3iGDbjC5A75foxP1oRFs3VdKdfKdqJOh0O1ADngq8SM02RVunkO
dnAgWiLwi6xbOiyb773Tx0LfKvibDv02PbfZiv7EvWaN46sIK6kfdVzQVoVlgUZJtwY+c20PdlCH
OrRqM58GZEEgf0nz/mz+uRLsacmY5LcFRcy3zuQnSqvpfJyF3hGm4EHXzHxQphPxDsClGRXLAEUa
UP8hiESFbIEAT9rdGne6g3aUKASmY6ApCv04FW4lw2XqchS8BvNGMpkaEy9gxXFitp5xaCCp52wm
Lwk0doAPM7o67ZEDLJoS46WQGYDdt40Hn6gnlKfphgOvHhh0OgidZpRipDIsQ/k9L4ei3BLXaDaW
mX/WCUKOihti5aAnwApqxjBeWRsyWODapnoTWkl28xAQq+IQ/8XhAeAQeiQUJrCS7pKFpo2oj90M
MoqoGd2XwDVod8oPEdiJ4uKuhcUheA7GBBctL4XvZH1B7K1FIqyHMt7sVyq7tYzpMctmM9VXbFUe
rPd0aNEFDU0Ta4ALWnvDNBiq/LwwTpJUCsJrLSoYlCZtgf+CVeotBCctc7C+sIDEhkqmFmzPBSmu
3IFiTpN2vGeZqFxE+HyVIUvwV4G+WuDZ6LopeF1jS/9CpYtCoxXL/Y5wq6bmkeFOhJcwYlQrQ8s+
hOqCCb7Xgb8FIuGEsYcL1p1IuCsDT9LnNiNIWe6uQ3q7Rre4+NKvyZSeFmRxG+8gAxNDF/AIYHhy
Cc3Dz4z9xXQw2KBb3jbldf0CBgtwE76/UxjTjY5yaRphdulG2yVw8e0e6JrYh27bP+MVEKSG1gyv
ozykiGb+6BO6yOR8gg3rTQ1QJGnK/VgREIKBgHjX8lM+o/wWPk4HU/5LmECnJgRNQ8ub5UAL7NPZ
ckK49xrwiTLTlfVoPb97Dq1qshmWd02+EysbvtqgsI/LX++NjJa5Ka8N87LAFeH3+MQ55AICLcCP
gDKn+6oJxvnGAPxG3+gUlmaf5YGghlyO0zRD1Gnf3gaYmrjvFvzSsuV3/fOtVc71Co/GI1w7L5YI
DADys0iMrCls1iHvx6LBugCVFe8Cc8b9d+tAdI0GxfAeyWykBgAu55U7SMVvmg6WYBE6T3hAhQKY
HQo4ZV+iEiiYXKE+Ek2z4IJ6C3IKKKA4wKUytT8Cxe/Iy6s+4chHLJeipU4HGYEQu6AcwK5ghbrZ
8ZFOdnQ7QgwMIokmue2cRCzBSvGvBsIhArIAladNnSIpKHIBMbhpoxJjHAulAYwFixYj3AsaYOWe
G9fGrm4BsNeBtRAl/NHSPNHSh+gn8lV/58YnB2gRt8t1Y4ekaFQNAAJo7cRIA1UHqMhN4l8SLwWy
qlyf7nYo58swNWrYbqTRaK+FTMRgZA0nCKPA5Cn+LEe2BxAoAfcsbqkl9ynqkbFiQxOEKbe4SUkn
hhehRZkodw5qwUUhpXGS2UybXu83uEyMUw0Y4wZjff1NxhDtG2BiKgCKHhaLAb5XEpycgEQFqU52
nTkYYPB/kllQKJTdoSTKxUVj3m0f/UsrIZRpKnQkfjTROiQTKURyVexaorOZCpRupOesTlL8Id5v
C3hcBBEMGyqR+wIGUIqmURWFVoQBBkeyCLC+ES3A02B1/0snCiAPoE7tDYH1wkJOoeIAU6aD/cAM
3BDSuYQQprOc05YE/5Bq6x6LGHOl6oQdmNOxIdAJKICtOh4xiut6KjBZQJKeunstHqQjRriwjw3A
RI3+D55Srdsw8jx919u+J2sqEtcjDYAmXkKduA4YoArDrrvUUaoLP5R1dhjvwhEJ4ZzKxywwZunR
1OQkNCYBrh3lUYqpHSfVqPq5tLxEFqsOfUCLmpthEWndyRSQhmAV9iRZZYCk1gcjKutrMMcok4On
dhio1o9DCxSV2bPmU3V2X9uHQWpW/o+o81pOnVmi8BNRRRDpVhGQACGS4YYCm5xEkoCnP9+S9l+n
ZHt7Y4I0munpXr16tayz1lIIBheKni/GFFOGiZnXBuqjeRlgPdsPnUT5RN7nZs7lhj8c1tRmR9uS
D/1gLtYP1Pp/5QrZKeMB8D5H3DxmP44nTh9v25+zoTM15a6Fa+BAWlbJKdLHz77WzAujAiELZYiM
OOLu3InEBJQEs2NJXI7ZIGggNBSyNbfBGW4pkn38lPV5Ah72SVRpF9/zd80rsnIdUUHOMBtA6L/t
xcQYr97DOmLwdzhuIx2lUW3yRn8SeiP6KaC5e7/sLMBw2ve/BAlOYQgPxGu+ym1Q8oaUKlSPTGEm
D/TkxQu3BZH1mYRYvj5hH7NbUQYug8p+mYeyfe/hzvrQIpdUYUboRzWedogGLS+Orb3/otcTKvYL
73Fhy36OyhPR8hukVfVDux3qMCjA6AD3MvinjDSl+FRCDNTLjunAZMDxZ5GsUEW1qD9l4xaJPBNB
EJFU7OQXZ6zJxfTKqrqhsfqyHDjpbSrs15HWELyyRCIoMi9IhzzMOfGbgozsc/6YX0P6/pA62zlF
io4//2i2BAUTiOhMJVQ2c1eLd5ZBU1j6bsnm9JxeEHgAu1qjR6ycF/GBFZupoxkiYxxFzIgo+mcP
ZSAUUItYoXBSvkt+/JTJDBPsKMDAcPJBeg/M2mUlD1DmUhIw4kvzE1o1HC0OrX+UohXdkx4aVada
aerri8IpBFg1wSBmD9KMNPmwGusVM4Pbmb236HAKD+TIi6eXH9VeFbG/aq/ee9Jz80k4m/jwyHqq
d93T2FubCt1BcVVXBpOBOQjlt2InIWEIfKkXWh3HzpEn4vGz1VwHl4xSXtBOKltAECe/iV6mAz1D
JIx844H0wIBp782vVqeWbw+Yy2lphfHI3rvSiiH/sR9QAWUzXWWCVjT3hcLInVfVRhYyQEdx8eLn
YCC6a7pFmdvH54/aXH/U4+aF2Z1R0n6Ey8zdC6mgbOJ6NnA9ubE6qHjKCuoYuIf1HN776DheZB9Z
u5T7us3pZ0xasYu2r1xrjU5x/EShFeiB9aHCF9JpZMxhywmP0GjpD7WJVik9Ivd0OT6Sk4TEhhwR
wyv7kAclDxNpPwNTPCIowXT9IB3gT7h2xcKrERuichMrpv+c4aWAg6pQTBezkHlnRW1m4igMlY5U
RS0pScIcHTlrSHkAFUiBHg2Gm+Hwav/9PBwZdNWsQF0G0hJvUUIukp7rMzsFKyimIqRlxyBZwcy3
1PuoS0EKYgUDYjCfc5EVzRcdZ5dtE/l7sXS1ZHUzotVcjZrcISI/mJuSnYXJPEEbfVbeqFDEAx3d
E4qS2oluFpctZEfYjHYrHTofdVgSiyWvjlbOR/BIlzBOd5pYb113SJvI44hYXg8tAW9KhiZbsSM5
Gav+SNxnOWpS19diUHi49QyKJNBRIx+fopNxMdeQiWFFKiMlYIfLg8uSbS3ctMy78P/z7+R54PdF
gQM5sDfubdXh1x0vL2ZAQjyihH8Ujc4ON0k3R+tdQRgiDBo70ZJxBRivEZNzL8ucDyg2BAQuk4cH
YKFyjU3wl7scOEGJDxDK0QMA8ICWm1wNTpYd4TWE4e80iOG19sYxfad40owRoBCjxm9aCkabyZ9H
bP0GYgd69Jd3lsOhg5vCObIY9A8ful7LGGnJyhlhMbsw3IEZOTd87oObeSo8Tw6HxLQeLNCR5xmm
p2pyHdkwYvF05bCDuOkEr/gImA3aAF/pykhZRms31MLVyD4oG2cooKpqExW48J/JkE8CuTeUydCR
V+3k9fgilGrSQzdjMWux5yHo+teg7LHqyMDq+uRPqAwlDCNhOnluUzdmjSu51lVqcPAdrTYzWH6z
Jpzquv/LCigClQsPF+qiVK1Xx4cBkFXjs1yqinnOso3I5huvbKGG66i8Hz/PzlM9mvMD34AcfbIz
ofkOPqCY/esAneYW5Ncdk00p2sswZxDQNxMNfBndpt9ErhKNPJUaYID45jU+pqpO5xFeSJ94LI9s
zz+dLnSVqq0d1KUUUoT6GcvTlQCWcoTK+Cr5+tNl3hGNLJQZlWnw4e7LPQCLW52dfkkd2fias3jn
tD4TyzbFAtB6SQOYPeBvjqbPvGHJM38wIj+ANLtMl40Saqa3jBhqGINHa0AFKfk1s42WxwQhJVKz
5GKvNKskFBC/IhphErIvZVTR0kWvzAl6sxly9ZEX/Aa/HoVFVkgju85sRj0vdpAsLDdQ60Bx3a6/
JxzbDtQBVFUeN+/SxymdqwWpwB8Va+X2Md+oqUrkQi5YFN1NHVJFUIJaeicyAkhsow2oyz32mmzv
yovofbTzCPuicFKu3MNc1VXt6ZfM6fKOUP6BRSj2aZbegIHD4n17rM/eDD9Wzr3u8f/nsKjR0CXt
eMbPQFEj0K2thlZQvyPqTPBvoHpkh+pCRgpTKV5RDxOWAGqE1HmQ2YFUW3JJI0p5jPKuTL7qlCHv
VPgaWHnuLoGmamaxSzn5NaElhC5M7WhUvtdfKcgh1sUAzrsKTtFwAddCOOZn3m1YP5SclFw6NWvK
/IF11c2uNqw+s0kHrwVsAZXB7jJlCHq0qWS2hYmkoWam4YgOFpZIArKGOmJ7joOX+S+4hsw41lO2
QiNEsyj+9YJpQgL+406RvjeDoIeYRAcuf6/n4J8LtSwQIRboXYvibh96UAUDkDGE8Lz5iocIXabj
eJhwxG7dP5Qg0jR9uHGDD63Hys4revVu0S16jl6UpT7D44d7Ec9iZMokhFdFmv4QSp/xMKp5tGom
M/QlBymYXfqKtCrNpBIkmCffANVjrJ6yklloxvQQOCd7qG/px8iana16BJJMrIs1xx4dGDa8ry98
Hq1hyrDwuUroFFf860Dls1skErZ2ieyTYaV47A/71aP8JdKHx6hcgaOJ3AWex8N5KgBRDOyY0nuK
8pUDoEccIPopS1fUIlWcgXD/cDfA5LWN8wVK2l+x28NRAmrjT9SQyMlVlEm5YrmdKfIhvMdJJ2bs
qKYx86G5PFqdsjUjOBiwGHqecIljluthe2Z2aX+Vvp50jJhk3HORMfBrVFrCzabfLfsSpRyrLKon
tSEvDWPWlZNVsZsFApUv6aFhY8JNowD6PUo4FJEUYfvIwCnVqSrdPIGAFOu/SlbC0M6mNeTC4kz5
aQeemKIArpGRTVNmTLOUUYZcooSB/qcJKs3QH+ZtVt4kqgqTXsRoHAw5h0dHZbmbDQvF76LkkCsr
MaPZyvR3LbZVVUR0jKiIMvregB4MfhjqK+h2Hg3/SK5ic4NAqeI04tise6pFnyJfTwbQ/MlBc5wd
BT4Fwgm2nX8bd4RfgGGUgtCaaaVxk5ZwDrOKO6xpIsBV+Rj5HH0WJl4J1bnKy2URgDQuuffZUtQO
Ga7Z2FW3GSMhoARBuW3gRoVBgCMRaHIr4Ne5yH/jyJwlWeSz5UVAo+MnTokcE+rQTWaEVDwC7LfO
T2iDUgNXMCqdjeZTm6mzDsIZu4CwgRHexXpKQ6sLV6MpJsdPbx5NY1O+lt4jG2+9eJraktxgIgWe
Ngzpb6IekNpTAgCtPN5dtiIMHS4gNscdge7hGq8tjwU1dBA5nx06K/JK3nIkQE2prbwKS3ohLD/K
Jd+0bFNVlvzUDFvA4THW/Z8hcCKtUX1ulopUJIxYp/NXlrdlj+xiSf0f4lPupWbWD/gnT9ToaXH4
vvLgG587kF2XfEmAK4IEyXMQvYrDALOD2cmbrZQ7FQqiaca2vcLr5BfdEIk9SvYRH0E7lMLTDPzA
F8rJzNnIBCFlw0GvN97SipOBJ7S4WXwmoyKXyIO8APGUzZehI77i3kBRCiNEUN4kEkSF+tXaB9HC
o5xO6W39tlBMo06vZPUCbhpISuwgPorTqnB5pPLh/NK0LjSyYFVMvQv83oelvFEVkf69xDRuqLHy
3l5bRTlclZYRxUtkSzx52aOoHUqWJTxiOuWNggVnfrp8SFU7lzHreTlhPuvzlPIulHKnAoxsupLF
3+JHaf7rXVg+TO0ZJx6ui/BmxfPaEUc36BrRkGiroocLkvzf3pumcHuLvqeWYadhHTYwzog8Ev75
/UUhJvc95dXi/7Iwqnj14E36mEh/0zOJf7xwOuuVrNnHLtoIT0FpZUV16ThKmUUfQiq9Sg3z+rag
15/6+kPF52hVIAhDCARA2tctfMr8q7w21uXx7scY66gGW0B/ACHW/h4X8tPNj8NvpWjfOsSgVKK2
jnXGvditBtVgV7WOilr5LpOKQOk+06iRAyVLUm3hpbAjHlsq4Nr71xjuqXbLJzIOz9AYH37TeWl0
+ZMDo0qDt8pntMKF76x0GkLD5MSc7FdXIjh0u/6HKFxsOiBBRNVcODrgCxiufF8jQ9SWOCS0sD85
SnR+Y8OVMDKRaku3Ue8rrwhoCml2PHm4DFR4MJM+eOS0oUd4okmZWeZKiyyr7zO1HGlkjAvNFrVr
tHyZNCZFMmeTRY3/XdgqQawhqAN/VRbmreKVHnY9MV+wKZ8h7nok10DnkZXyIk2ShwlvmoxVeEzn
qL/Lv6BcnEat7TObSvaV9sBpE95cbvsrEjuXHjNwb1HUyI+tv28lgD2LTjKSzkdCERj0WmNZWxpL
fjnNXk24qvbjoYJdMkygiFwQ9dDGZDdLl5/lbkbqCcY5xF1+8jzYtVBr+eIX+gvsYhMgsRH7egsU
NOhyS19WOr39pQ2GGAYvUNPNX+wpZmnv0fnfeQZEsab1DJPTeFHpvN42RVBQuF4TcjynUSw+3wE3
SWradLfi/Ld+0v5Ks+PRo/HBg1avepQR3eLTqpZJBFUR0b+jBxqZ/FqltAIYEQTzPsrlejUKgr0W
tBwBU0S0+k7uK3sGxSlWDKYRXCh9y8ph5SnfInF4tq3PpOpCdBc4mQRiSMZt8eWQ3n8GZKpoakXp
B6TsyTlSPk1wZkKtdDlTOxZ9KN8yVS+jaE/SNpCeW/GM50i9/zNBbuwHOi3JEkYOfyt3wnWChFh4
ImQyRxknKEs05DGkMT9OC8gKdEnF/e39Yo1JzShs0ullcGf5UAtVGqGj3vxrtg6/pdF5cqNF3YaH
i2whky+yUsz4q1VFRwYvDuoc7adj8I08yM5ZAFpfUgaAI54ZxhNQeQzs/d+aKjoubFANGsO0pDPb
DK1nhuvVe/WY4qWg7BTJ125NoczU5tMtxcnvpu6D7hJzSMMlBpveJB9ewg88LzGnGtDMxGYR9VaH
PKwDlTLK6NLFRKnZo0kTk6I3+Q5343f/6uyjhO4gdBdEdgHXqp36717Z3zOPjz72BZLJ+DorTw90
TkHWuLv7vUandTMkvbl8j5q/tProoCMeKr1U6CEtPI15g+s6CWvI1Ft70iBotLcumF/rNkAtIniu
HpyDf18dhg26mDWB0YBljxE63PR3PPWL3adPjPGBTX8elN0F+hSpt/stdQr0bB9eqQbbUhaRtun2
4n+915rUkn0O02Axa44LYxge996BvkivsAgHME+Qab8S+qT02mFagsB8de+H/mtL2SsA7YmKXtrP
jatT7RRVv0ryKfd6FVPkgKpSWJL7PaQm5sszxhQ+OMVxTNhBYOO+IixSQFsprGLu+OsWaPj9Wvfl
1/v1QG2cDdKrtU4hRFeGXs5Og8YUxFv2Z3UP2RL6tOHrv1AyJQ85qPTf3qddb2MsvmOYkaPUfNIE
OhkWW7dW4lZb1wHBlr+flazd76t9pMvOa7AbfoLX8GjtfirTp7NYvVeX4XMDHDHECEdfrwmFvTS9
+EXoVAv3vM7EX6baERXO/9vNiRqEQCm7KWdBMevZuXbq/ordRIccJrleeQhPvPnjl6PK0GDlXh3k
Nbx9RDdCh5lEOvvm7yhA8WmTg5QH9rPmPDooKcXdhsOdpn2E2+hvERA5Dz/uAZ22eEgdxqtd85te
OlqEPCONvv6utaDVh3sGKLLZWIq03321T2o+9e1eaEgyY9+h/cm80vlO6T4e7KaNUZmeVmev6lzI
lR6YTU2XpoV0cNehzZYWIRSwGOP3SFl9RPgDkijea/PFzsjdFxgGqj6/khGINS2p7NjThbS4XGwa
G/WK3rO3ARLxz8iYvMkZGRPFRFXafE/yhMGHHSHfFU4zarRPsxPqu3kqHsPK1FHxSM5bWFDbWEbd
glerhqRWowDsxgZEPwqEmu5h9ekcZgn0u8lhZkyKrL43wsBNFcT07/24X2kpqyQ52UN/N1yEhV4j
PME/zxEHuc/aKGsDxWdlaHg17wa/UZSuhaNWi9m/juiENb6rcCO3m4L/6CBCFYiFS43eLz0Q4cRL
8JGrBNxa0EmMSo/27u/eVoETJclZj4R3oA3pQDu3L4qLI7G7HxOlNPNQuOAS+m46UMc2BIXKk5Gh
IiaENFaExZilp4iNVgTEc7LC8ugn/kCpTNWpb/7+2P9MWzKj0l6hOIdDnAW+zWevEu5P9GuEyd4z
BgX3vDr3mmz/6+Iax2z8Jde0xTnMiMv/soJ3Cip1qIZnJe/g6MvdyQ8R/FTSkSMOJRf9rurwsaxQ
EkACZy+reXbu7TO10mx7NCMT9ClfX6innGflYw4/r0HTlZ/wbouXtfUvoXY+7YBvke7ZWbWNLTx5
b2Ld5gmtHEL4EMxkCeE+Jhxpqb8D+e2FM3iZB6/hvDbJ7wUe0aZONvNLp7Zd/9150zT8HRkH8lj4
BN0Ynnxz2Iw+mGWKBAdH/z4sLhvhdo7xxTM4r7eDc3cRoh02u9DAuo41S8iVVti90hmkgFv30lab
YoN6X+mlCdZHCQrkmEUinlcGiQllAMrjTFQMIk0Z3Ut80Cyo0mSEGzQ5kHzIbY4QeiHhb0QSDkNt
pjAMFEwLrEPflFuxKuBsFij0lysqjgFxBri1LDRJs8y3ZTy/ARij2rbvIMHqlTjQygQLh5UnoyJW
tdnQt8Zdm6gyu3XgX0gbuNZ6VtblHmo4J0ovnw5FrlJBu3UOsxfNGGvuM7HI85K2jfgk+D6cDjcy
zoTGb6RvWQZh7eHeEI7YHP1rqf0t2+zml9EOxjRFWch9kOCrEIWnKDPTcAYU/0xLPGEED3yg05Me
QoZzbfxQp1Gi53MbR7XE/KZ9TM2q1H93iXdJrAMLtGzfUH6yaBocx31K4MtFJIMqP6c/Xrk7nexy
Rx7ne1ynQpRZhspAEnDu6YTyE6oxYAa5BZoZxm0W6DOge+WCEohaZgPhrvKl2XhvH6Pa5kvEnbCg
VVFCgyCapauvSsX9L+2MdOuGRaE+JKr3kD2QRIr+nHsmsjVPKnw1hYnKmSMKvNGHmaedZrs0W2Qo
tZYK8RoeqmAewhVz1SejMX8vaLK06Ahno/HX/Pv7pfAE6HP1H11ChMUaCs1YEjLb/iGosu7+KPQS
CZcIds/fAeKgsL2gpeXQkgDRI8Ym56d+IAVDemyaTLbVSqehTS8L7feAPYqkpH/3xMahCciACJaA
x8dSTWyxtfSbAi/J0+V7o/ZI7ZQF+p/uqfK9jI5juuVCf81rGiZgSxNo+rAWsYVSeqPlsB+jxH6k
u7bRbXToqDm4bpph/e87/A6fs9fmENAz7+M9liUYaHL36j8fzL58EINtZEtwte09us/OjubisVvt
1/19u9iezgBrnWub8nh75gVrRJmefpVYOM+pg71Mq55ScWSt7k7qTgPWJ+JpoYAERBVMRGB7y621
JC0wezpCeqiG4GeurmaYvwhMZYmfuFWwhAfr5YKatLyVtAc+0v3u24xtuw14AZpBI7GeWK93fzuO
p9vutpsnzMWHFQkEibGg3Nf/mrROF+NahxJhGSfTpUZ1WmrhzrDtsfWtHlX7cK6aqIo9YEJT+kW/
dLuadG6f7g1Q1kbzBJu+A/sQ8H8PlYFV7JYbe+VweDzLTegm7kLNE5AiFWnssmQF+CzQDwB7Pjs0
NcFs0R6gg9CJjEZw7zZg7lCr9YIwxQS6mQgM7BF8xcUjVflbJXxEc1kAu/C/AiMiGAuRIQ7aB/q/
W2AeMny554Vt4Mjy2MxAzULVCtSs1yCdfzEMOkBaLBoCgKb8VxWRa/nEKJ+pNEprcPen2ZmvOU30
9+w+Zhdn1eE/YRwe3B7lRzQfQDL5fN00EEESiuLp5D6gFgR2vMiyVOyfJalWJKpIwGA6RTPezXYz
FQdIEkkakSmsRzWrEeqZouFhdCpZgw+jUzbfDpwk6hlQ/ggEO/C8oOyR9vFf7CxviDLwx1qspf6I
LiCrObhfXrqoAadugO7A7eNSi1nElR+b3IbzaNUReqxaqU8UROUIauvoMnz8hVMjhP04B4sGAmhM
4ysUO1t7vCWttI0o14QmUwZGIgQHIxXunaIuDXGGWhSIRE4TUd85CjYOVkpnBvUOWFB4IERBN4aT
tqMLbsO5Q/unpQr5CYRJKKLBY8Ln1+hRMMNpC7gsuYCWFo2F3TeKT1AyzFGh+3FT+2aXPEoOaUb6
BaFJOijlWWsKbKDy6DPZplCceGJ6mb4o1mLjQeiRT+GuoathzggS2BgLTskqWQk/D9ZYi1LjuO1M
X/bb6sXWwr+CIfPqzgvy+4E1aDVoN7IjwZygNzR9Wl8W3Y20fEITiw+CRA3w8tjbug/w3aNdywnE
EP+LfGPxPSkaN7AGSKUBSsYOmCBX9bvtGu1qr2E3GVSRP5TYzqUltXrp4QyxRoZ1rj7aJdJQ/RsF
MImNZwL2vO9RpjNU+XaVdN0XLiY6bAmUeTh+bFvyKA72rMY01bvQVBFCA5ChVeU3ldu7CTVH05hh
aXJBiMjwzAeRn5SIKZuzcTt/0XUyfzXnBZlLBHcm3/KIOPP4yFWjOgQqSj1AkmUYGBa798YUNbD7
ZIehnjTwCIFueAI+ASbqYqaMmMJM8l/SWlPpwJVxf1Nf8EK/BS4mDkyjY1hBw5yuSRXb0waXlfIi
uVOAqmTbpf5FSQJqYGY4Dm92Damb2abCuXw5xiqGRTqOCx7TZmyD3tlUPD1MMAwFeJqq1xXtOx/2
o3dfqWBZJfTvVrLCgNIGmywIdKcDDbWPc5lSeOzHQaklRLA0FZlTQbBIgThakAup2s3uGZDk8DIU
y06uFyjItDxGHJEG5mlXfi5UG+WKHpbK4A2neqEx4Cv6gDyl5MnuoYxVNUAnyWZfFT9HtoOddYJC
6huFWKVBBRzFoyei01/C5CTbWNWYTf+TdRZs9x4JbIJ+Pyiga9GED7Z3ktUZggNC9l3Yut1bmfa0
oubTPMWRQD6HHZMcvdhkFaCb0ENsJXqUrF5JsC8O+rkl/abVigupZgSAEhIH6fjlfbi6PaRHznrV
lxc6Z8JyidCQOB4DzGIn9W4dYaFK5ejVYOn8pmiCeefksQWal64WcsGk4zo8vN4KRUXIZMQAbdye
jnbx3OTLgAo81mvPeQpvBZ0Hw0CDVQ0UucqVrLEGpmSvwO7d5q90cA/tZv+rT7ANL2aqqgKLppFw
kgj8EKs54YjxEv9GI9I3/YbtlSpStI6A7jEU64coBUD8bF3KbGD7D7Y2PH2qIn9Bv//OgZGSmpY8
f05G+Y9RVibRxzjisvvKkjBwtB0e9cGyqHjA+yOw5pwrQCMwHgRV0bgd8RfcKKohi0TfBn0rwE9I
ngrPJSBWuoCQgkZDvMUecWlJzJXZnuiWyrpJCBxAqLnRRF+tL1IQogPfeDU9znnOlw2WjYhyC/oB
4qxpHFDN4f1+uD7OABNr4Jyq4v+kej7BjTC1NGK07cNsw0DQGZHKZavDnDJ+DAq+A79rjdA+lKHa
2X2FIlo8O063oJREwVoR7fBozfr5CtMOzhbZSFm8IznqUKO+sxnHR67mNF8peSQuHtsi+54OKr3w
exWhqCvck57ix0h8CAaWr5U8TNEmmghHinCM/BcdFpQ2Y6j+1M1QVZF5MzLx0gleeK6erwHWPq3J
+CQk1VqEMsaLcX+ompAfoe6FObZKkCBNAnGZEZrjhYq3Pktt/pRcsPlwV/XpLFN+Mmi/EjiQb8PV
cumKnUWDKRE0vJbgtOjk0DdCHbmUxdPmqI1O+YsXsYXS+3TDAwgB0ZXGA2ULFGDvozPltOqmqMdV
9i3MAVlYaif098OIDtgJdbc0w+bPW/DSxeZKuT0BkKKhSA0Y9QakBzdSkM4/U1mD3G0qAi3nCp7K
IpSduVw98Zh2ZKSEkKE9QHxaQLWAxBM/cU05lE9i2aBX35bOfrNHDw5Mriq/dv1FiFxyX+yYW/dh
oET1RXwLtgRBetbo5LwuAHDzpO0AIabMMGdAzmvNOhVcl/EQqi0STeeOYTB1bm9MU6X1WV/6hSIE
51f3PpS86RWmwh2iZH70Qf38LYvOO/yk89MvraCVeslyA6Iv59dZgcOCUyzaqeZplZHVoaETo+IV
HVvSFXm3SR0oHyC6VDND0qRpgbQJMxWBEKU2UD9inGlUzY7xV7tk1a2awnK3xRkTV0MzUb6Ybq9Y
HCBJcAdQOiCk001X+048NbRCvgl1NZLwPUbp5BhRqF1BaORCj3a1v1Lttu74lu7W6EGh9ZviD0Sa
GpqycVulNPcg5rv+e870QK5L+ux+s8L3ys+zbN42NM5DYilKWmycgE0jVmLOgFPmcOc+pzs3mcKX
Y7eUlNFrne8qX/9EWOTj3iNvBN72QIFGvDFtoECRldVxft0iS0EqEW69VH3J37Wy29TgbtUaznlw
HugxHRDV2aHYft3PjVzBeRBTLnXvf7oXfEYyh/eHR2HT1jIIuFhHwGT9iwtldmeWt9azz/5Djq1O
dmJAPhFEc/rZtQ9IsZinX3ooq3VYGpEvJPoxxjA37jz0uFt69DvaUr7MjEh71eARCWyUlZKSvCwM
kCaZKHIuENHhxoyUVZMaPIQc+OhSjefIF5k27iy9RMpOUMsW26MZdJgBu7DqczBLYn/ILrkk4km/
y8x356r3QDF1JBOwIkWrDDeSHHuTTUx2SpaKlLQK+IDI6ZsayQnYgn+/3Xr/A9wHe7fBPgJ9UbxH
mg3ksDTSymIAZBsFAUNdKnpXuhuRBal5NG0wl0VzoscpzbB+V6LJvxy/E5vDCXh2509JlGwUCA6U
slYgj8UVkYAWBV6AQbD9lSgrPD9lO3rQgga1FQOAFE0yXgEExlYCWKcKcthcSH0rhlLpcupszYkt
/gsbR7iSgsiKIEyiqRWeMFcEJtAC834zp9gMHAPxiIQ5aFPfIOTEHP8KhmWHxNZhluB4oC2J77qW
+a/Yun/aWoi1weTYqal6oTkNSUvc2peLj2hOdwyv9jUFNjRPkJOZ8pc9W6bq4dnte6TrWKvgAh/3
6Zw4FdwlgoHl8k6bwlIGyD0sD1e3/aAdTsWV+CcbIpdztKak7qnxwyOeLUnBsCGWrIX5Icyh5t9s
ewUvdQvetb0n+or9Kn5v0S3g+1ZaKYH+x/3Y9+Uuejs9cAjmxlociL3l/YJU9MbjIb56D9lFFhUH
BbsNwjeDRjXiP/WmLOp1eG+VZ4ihezAal70l7XDGPdqNSeYlTwepX8oi2HZPq2bG3JegbTMiaaVa
SQrOOm01l9UsLIuSzFSNYPBOESud0b1sOe50hsPW3ZRAr/i9CHOFNZsRz+qK+BenHm8fL51fvgPo
CSI2rDkBmDDLcWw6YgrzvL2Xk/QRXUNeiI4k9Pt2E8ySfe1mZW7Ueqlu2Zsm1nRK7tIh3toH/PZx
eXcxr711rjwr+ICAHq9Yxqy6yjOTIsalGcKNj5l5qkprFdh7Fc1DUwRZeLfjcqQCwLuNctDkdGm6
5WamukX1Dpddqx/tJNnaxb9vFLdKvdeBaONDzI/xxAfjuIJC5ew5MljecS7XW7lP4HS6r+MIo9Ql
2gEEBHEbcgI/jczh9gNXYSnJDJ47Kgn4dCmBgVGrQ7S+4jgpkIvDrok6ccXjlpgr2G1mcr6BzI/2
JhUHNLZcqjapLFDAEcxTysJOlNV7wkQUMKx0UEo2dmnwH21RQpsvriqD8n1SsH8F4R65NXJlRAZV
/ANcMedkITOoRGgLiYD9lN/0rUOPNBPviDVAnR6XTvkapeZJ/ReXybNVXF6j4qQEzBI9epWEriLf
4I6c3wd9xCtNtOg7TVdT1RfdetuLjZzXvtwtX5BeECcS55DAeNt6LSk6la0Gk6Frh5iI8l60fSOG
GsGipTTpwfetV+ug1yOhxjf1SjhEtx6not8VZD0RtRFaRMla1Gf35ES1kWdadWhj8oxT+IBxg/uF
rCYpZn03AXVIs1P4JB6sfFOZfbWwziUakwBtHYnlaK9X77YKdyNGipJDDbTlwMm1LPziWiZB+Wzv
IPnyWcZGFAP1vNb58TYcdxZUL0/tLwBBiBnONP+QodeJaJdAiIuodYlYI1g7WafmL2SQH1R2KIni
0lE62u0lO7Yvth7FVvPZOY2ooK1+e8+mR0vMW7G1KyzjplcjHih3tm8bdZfrw02vfqPk3Qud+O3f
337h4ZwebbRfrrWGeQVwR+Pw1n0/O8+TeyP6WvRPpF2enfTQpn/9lf6dF2/XaP/cUrtYNd8nq7K1
m08J7l7ZOf5usXPBn7PvXZBDt+Geh4UZta/zLYypt1kGYcExBKguotJ6L5jHg/W5Wyd2mY+1qFtI
C6HG+YIzg9n/mpWjqDcl5OqofCuCCvkk8Inuznbjo3NdfKx7xdpRZo7oK1nTfrXQ3mJWKaB/DMsB
4IVbIsEGnuLE3XS6H17Gm0J4WzVHlVH8Ux6Uwpvf6JXCFE786DY9eY3elvxzWP2r/vFY7W696N+L
RABfWxM5ktKsGZ68+3pPNhe/du82tuaZfkIEf7j7F6sSS5CtOG/g0vxWhudNc3gagX6jfLQpofyU
Lm89mpPion2WxuYYNTEQo2NriztYJBlARS1qsKTOwvKSBPN9tIBLRUIUqYXYquKhUyE0fPufV79y
bSVGe//xDrXO9uq+QIeowDmh8WPVjtaj7JwIJhFGohFFajb+tmU33rvHxKkTLSJ0RcD2JDtD5ZBl
BOlfEfh2YV4aVoK6Qclu3twy8WjRr+2RekRR0U4OJAAKUeUVnj+d4m2cfjqHbdBI26dLt3rs7y6D
0qV7KlvVatu4BTWkQcG5doFxmVbYyM+t3aL9qLmLW3h/OkjkVe42Fd7HJRSUnxji4uaFntSP0dkW
giIextWvtqsHc+ecOlR+O4XO1b259XZM/HeNEgSAr7Rre7RqXTI8LOBjDyfDbnaeXnN0Cq4wEp5B
Y7BjSaELT9BkDJ5ozJwxEC9MStOP+4/xrXtDQlmtyq88R+9wdSptcnttwm5KKZXBPpOEAEHB2xNh
5+Ac3dv04JUHX4SEgB1wLfc+zQacA12Q98MF7Q0oAsaMUB41KeJfPN1rq9hR05qiSvQPo+ovQAGK
U62DVx9SDMDyR/tm+A537Rs476F7557b0MITszms9Mvdgm/0jqtd9zr9zm7T6qwyK7QgGoy+4SEg
xHde3Qf8jh3eTeri44Rn4pOahLmt/ntYaiXT6hlFTLMUXaEU/51/4o9ZBZo7me+PaYAGsAmU0NY2
i6A/rOXBB4Tvaht0a31tEftGZysJi4SDkOZIxu/tKz1VYEk/XIS5CUiPnS/5/kenskeKzKbpefCp
W6WnFs2VfdO9heewMCM7ul0m9uFg1yG33P62fzvINQ3rFCVRuYs5HH2WcXhbJv37dDs4Jt1TyYK7
GPfZzTLpX8TH6gsSvaz29+92YnS/s+86HTaHz1Gj9z6YjdZ7WUC3gL4XVqFT7afLZrvmVtq0vaQX
xmkQ2yjJweHoxN3tEhHYow/F6r+cWIZ2dBazO2QShOieDxZjlU/bB43i4NDEfnaPl963NHwdBrvE
iSvI0A0O9eCCv06xfME/kn3pfFr7PtA8rVAxhmgNLCzwIKXxlchX68G865H0cnh8pHac8khAilHJ
qPQzRTHwdJrqidKtPopZ/ZXIAbG3GW4G2W6AlyznXBIjeYOWW0uMe72nWj/vaDSn1PnJuq3oTe4j
4IrwwAF52R2xAa1woU3TH9J6e3frOz67Z1fCAUc39ujaQh9vlhydDn2JkOiJO1gvRWBZAcfICwMG
Q/KTH3owz27xaabT48usTevrGuDw1voQPx7NAimLKVYS2HmCdF2d2U4646+2xnRVAiLURWxJfTi2
n/VOo+yWq3a5YQNikIzEXJMv+DhPGqmQOQTOgXZDYRGRPAUGmzqKR1AkoMSMv5jZv8PVig10RK0n
pHIYsEfzjubr2yoXrBN55T/c9XYTVP9l44BhTem/U1zXV9ut+W56z4pVqrUORM5/99QySk4KL51K
GOpfp69+A9i3ZDWrVmPOek0RhSibcBhhWdaWjyV5sTNgGgj32ywRjUCJAFMrmGcM77SEvjTtzD4d
aFiP/gU5lYf56u+BqCtmYXhAUxq64tWuXgI2KmYt0eanU5ldV7vOvXtqlQzzhKM+x5UhG/9FZ2L5
oSceyhFVBCyu/f1PkYBjfN2Z9WUBb5n8n2E2VsXpOzUNLNr7r7E+jG6fbINNzTdRES3+4I7H+G32
omkzpgmQwPR4Me+Dr6Exu+rSTexwUsAeOA+qjA5Oo2i9FhY73W+TdyYPkzUvvcHfGYK3k/W7kuJb
LQYHqfEZk+b0MU9v6DPuP+ataN5uDndiN3j4lZP15J2RXNgiRm29CRxIpVKnzN0rmQuq7kDngHUp
ZcKjZQZKqATIIn1bV9RqK1aFex41uH2M5916PuwHMCgarGS0ekU2iWnx0cKWNbvVwX6cho8g7t07
BZJB8D2mp/53dJqhYgnjcVJp3ftfjFFwbu/bRnj0buNCiVjpiCJL2o37cPt+aLPZO4/P4zKKwwXv
3C6MG4yWXRkkxHx/hWg/BgRznom7HySr5jzuHdsxBGq8TPC8n3sfQheYUusTLn7OCzKCj2AfoONc
tEqU3o6IwXYNZgStiM9bq8AaIkeKxDXErBHz8hIU+g3utsQS8XUnBjElgPT88bbuf1uCXVrKjhOK
gUvWo2SlRfNL0wYv7pw67+4ewfZK++76T5dqleCNcTwDHQyRAoZwCXF5cvRi50GVUMf4LfYXo9fB
NlIUzk1AMHZhQvP5fnqcXqH12S7CoFG6NCZPkgNcadEcwbAOAecDiCGQQCiEg1wzLrZLg+Lsfuoa
j34yfbEaIW6YKTpUSLIHpXYJwGPE/F10Baei2v+aHuan9X4jmXYc7ytyHLc1WsQQehuTC14kmAPY
A25gQlPDipg1xtZkbZ66uFZn9C7nOGJ4V4dRecDf46r1Bni+QwF5B/sBwu8s8otVP7NkYBfG4Xn+
lSL+dVynSSDv3lhSA8mCHTw/Jn1S9gvzjArOzrpD4EAFsAR70d0z9bzz0b7Erde4CH284tdvzqHi
1GtesTrAnbmM7jtvW3MRv+FKyx7uTPBNrVP3csMsssKbrQsu/mF0weNjU/YrvZcbU50ObZ8sBcpd
FMvTgc0z7Ng/TNmgC2smcniafrdmtfeNPn9wHVpw/FYVppNP0LxILdZd3E/6iw4IYrsM9Tdms2gX
huRo27fuuQUNEbgEzZyCU7u7cFK20YKQ9839/9j411tWVfc5uvbSjtFFhJlGKScayRamJT+ZLv6M
GYSyWlgGUmdKrrY3WIleYZ1MoVO9/0fUeW0prjRL+IlYC29u5ZFAIDzcsKDx3runP1+UZp9/1N3T
BiOpqrIyIyMjmT+fBZb6AQcCpcjZYwt/OMv+hBQx2HpXVi2+3u1dWHB37rp1aO78c4TIplPq4QNR
G3WokxSp0/2rfe7TxgWo6dc6Rrtmrb4JT+EhWXcz9WfEjhZCQrN3/R1ine9o0/x4mx7N4XsF6xzs
oNa+40p06rL8ERWi4ofWtPm4hiPwjorBI74kP3i8V2xqxsNxz8e/FjSVRsaDfB7foPi3Dv0CdM08
FHvxCBTw5X32zpA90S16/dvy5m+iQ1Crw2CNjmzGPtzp+jHO/BW53NWpjVvYLTVAhksNVgI5Oepq
YR8+vJLzG3MF7sU/NXN4H7RMBlo+h4WGMGLSQqSDxF9gcyKV9uKd8TsZO4LumBEMz33Uv4cXCC6A
reiwbxuFkF4R9Uy4C26QSTPxluK9K7lP2kjAK3GPPODdeCSX5BVf2z/W3IzuE4eo2q7Fv2jtXxuv
2XTjFAGx/7ZsdckvhGPcLiFuxIQaX/vb5X4Pmv+Kyu11Mwe/+FjDPE69aaPCC6CPztLJPdjY6DLy
aH8adzT4ij6yiM432DRRnUzyE/Smk5uHvzraA7fSuoZMsnzqGsaXQuMWJZCtdTitl5E8LEWP1j66
LGAADHINuJ6Nl1Po5SfFRO0ud/Wq+w6qnQLU7bIvRilJc6bzbI8Yybf5C6BQU2VfSA6DnF/rn1DD
mVc6JWwy20Om8xlCFE22DMZmoX5jBNilvw8lEBXKot9UulAw3SyOM7OSy2bRKY+h5FJjjUgKhFkA
i1/vA3ciYOcFnoCC9qLqO4/kLCqpudF7dWW3HbCbrbFkT2s6K7Sr8TRml39Gmd6pufvYxLSIlDLk
NS7zClhT8E6NYrPWK/VQo61TcxFRBkoOBtq6l+0Q0DQPydUregU738gH0qOjPXL0oSLl3UGQ1iNe
DItxNqh6JSZCLWRhkVMstK4RKiThJjk0j9GpMW1W422rsrNeYxgk7WzzOOHKvv1jkhsWaKHFN3ST
a5LlCU8BlMm6KOpVSJ1sLX3KVskzoCSGgEWwbt6GFFVRow/kcoKYVF2g54E8POB9G7Iw5AsqxeEk
QH+leQH+Gt5h/z3nvSHdD8rJlqREdlClaojSlHOiIWeyTpS/5JTU2067ePPax3+4zdmsR5WkklRb
Gaicxe6W6q4S83PqlfwfdI8Pmt2HCOcy2GI0KWxtMf+pYzjSaCmD3BfeJA3vAnVrLyKDXPkDOXBz
lMcVkyq1FVCDvRPlbmQ1vbJ7ZWNkCKvJcUDbPUjppdauvql/DRdFNbd7Mjrk7cHVKB0AZMQ67xC+
IiAERKUBdb9cz1C7Sjqs7JTcH8SWIvSPKl8p77NLZ7cKn4OQiXpUfAzyKJMzdQXAXABa66qjJiMv
SfDeVxC68LGO88fbLrsHGpgdsE/f4A5ilwswRzDdqsnVpUd88x1mglI3070OqF+he80v+rZP8yNM
10uv3LzT5IIs3965L/GVSLQVYgoM3FqMH3Vd3rosQHoV13b2/elgwnfjwzg/240uXTKLa+s54Ush
4KJOJNyGu3m2XW48wmz3tPq2qr1s+0G7BL8Qy1+qJDXaTtCyoiu/iejsNz9U6dGGIJuVp54TNkFQ
gxN9n1ERg6v4TQ7IpBKkID+O4SHZ23qTUrjYR1gnu/otw1mHeTKKCGJhb53H14Ewfw+ulEQBDOyc
xxPeKMEC3lSpgpxOr4qKEdsTUCmG19/Fb2cNgIYbwR0d30/2kTwVVfdPukyhwmdAD7YzTlKFYTkA
p3qO2z6GPIO7c7NLzRPazb0bQpqM1uTSPcGFf7Xfs2lS6RZuQWFEzKjM457kEe3macGDc0wenRCM
0yhY19EDU9s5zGr2m62J3RmPbOe8cu4Whxx3NUtJSj33c0osQeKih3Ul8urStkwZvoj18WjtCjho
1+ZjeCHVPCwNSYRVhqQ9WzyhEgFQTJ6TfYdWtN23aRYMGdVfDyvjb7KOSRnBb+a9fkNSraxz3ic/
/o64gznKA871J6UWVS8T0mbUOVOS5p7iTVxu/cIcfGlcbHznLSgVjJaJHLD43eapv/BBR4Bbq1ov
+OXWtPEKLxHzrZH3vt62SflE/G6u6ac09V7R2S9FF7hM2/qVRu3b/okJgVQC/WxojUZ5QaTuf9CE
6sQxdrF7d7KNF8UfGzLubsm//j1wGTL+veh810F5/GGxVq0nbAxkPeBeKduHzXgR3mECSv63sYmL
C+zGfblfDze1CS7ZHciL1MYfzNDJdoUnBmAeXSfnyXdyWZQK9gdRcEJsajSf1pcVWYozlPVBH6Bf
Bfz1GqWOPijp6+aUUUqB2gYeQndLkrT1myx/4e/2B9aQkQN6LfkbgmxAv9ajf8Co7+e44x6eeuFv
134m3JnV+SvVwl/92f/MP1GVFcCcwZ8kUhoeae+09bNo/qLEUGGfz8Wb2XP0be/7YpwzGuw4zMLj
sspWeR8/onVCVrRNbx1CAqauu6m3JDLSUc1rb472RRRRMpAIC4A+Ty0AyToqy9NOhJO5OHq5gA5a
vUHNIVW3SHiUyhAkvoaSgigK1B+giLgQ8EC39vlctTE98ixkWkSFlxJGj1yieexEurQqDgcdgkcJ
2bMHbVQphLPlNAcU71DsIK1SlD4lLggTBd0O5r+nRCN1yvxLy46TRO8uyQwuRwRNXRHMZxKoEnRI
FhSnD7iaMypAlCGr1kCSWEfEQJKk2ydBhZ6qKuRXPNLojPBMUZOVoTT6QFTWI6GCFBuvgqiEcq2i
fOqk2Lr4qvcEB+BQM1UJCKEywEnwYfiw0lWt2R1xffhDvdXkhSZNXoVkmZ714XyihyPx4SNvxV3D
TUdbBHZpa06rzxFEHJpDkATmbck2UahN6UfP0K/JhUIj0k2p6arJHM95YH2AlPGVgeXGCuRBSLy+
5Cx4/qQJSVOUDDRQ4SFxh+uNcmvsNsaqQ19Sei5ghqSbaS1BGx1ScvwBYq7D6yqBlt7iOWgaqQU1
wzXF4rxzmrGmTDzk3c0t19+VoRWZLD3Se9XpLP86SzOo82W7ndaP9VBmaKuiHF1HZJBIzBpN5GdT
9d4fWhUqiUndfgzLGp27Ip3puNUN+iBK1r4x6zKK3TGsRwSJyfcpobgkvTqOu2EXfyjJWnHN1+WJ
q01HvvBroYbvt0WwRoKn4De29rANv5jyV9WZ57FppBb/Y2ZOTSGHJqMYJ4VICbr0KMG5Us9wyd5I
hEtiEGIypvwkEYyYjcxrMel7qSrAXIM5mTcnao6uHmhwZ8UGIiDoTJS2OSGDIDFDHABCHWi5zUXQ
DcmHTq2u5H8XZp3trSAUokaaNFiU3Yz3b6oz2ZkWG5vemKxSAXojZoWOiel6QoUQZE4aOPUl+CBB
4QQh0QWpeB6pIRPNDrKHctk5i6GGEOZXGHD+qIMXZxalqqU9zlc0OD7m6Wzk4viRta7pxSNlPGQH
KFHi9SNmHT3cI61Ihhh9Dcr2ETvSWlj+G1alntt07746wAzMP80AimMhL4iy25Ekif/3IRf/dIDr
+BUQEMoLehE9VFNN7AiuQSl9SEl2Gybp15lqaisRTaKbO/A2BxhlCH+fv/zsxtBoWfqipoqziziA
zst3Ifera6Ymz2w2Q+Sl2+WWcTmDVAcSJ4a6yktAb0JfmsKFuOYW6x8Qh/otwnXlk7QKoDosW9Gk
TDEhwZCoTSKeqnH5GWW9ax+er0ukBI0f9wRaTU4q6pReKlN8qWKFL0QaUGr2odQcbxDQDRs1ygGm
iTYn9TslcaXEIxXjjV2hLFMtqPBIYlGY4JESMqbkUtHaUoLb/M5YiYlGQyINMLTJOcRFjBiYFQQJ
VFGMZdSwskIRROl0MGE8ALYobhJwjcgUvIxemTHWtEZtaQ5tCrOFyg+WbNJjOmFKNYn48eOht9Sr
I5ApsgtgHTOeprdNKZKaIoK53k2EPZWV6FXn8zkFaL2lj5oD65UGhhaWitUu0zB+O/GwMWQZSxVE
ha38+uZmJhLeGBbCXAj9gGc1hu4sbMTIcCwRg2HYISPHDGrY7dMIb8p0oEumE0KrmH0dMOqcW/bU
xDW23fHH/bgUecyyDnMG+A2ux8euNQmpXStPd/b6K3yFUwpui86vU8S5v3v6WnTQgys7h2Gus/Vv
wS364fjVy4vyIkf0wuxAGSwSKQ7unFvr4HMzT3xcVokvHv3TFq6F2LybFoDiFZXWDbVgv+F2AksZ
Ee4D0wAGlUf0ycTIAwogGqy6auYIkUduKP3DXICEA4wq5aOQ+AQtPydnZtCHdmVQBjJDWuYxcZAq
WEryQAYNx5Gq1ix9wNKSUKXutxEkN3hX4l5JukAJ/QK5eBGfrmSlUfrEb9sGtEbtTQdnkjg9wjzw
s/FpnFIBRK6DkMtwqj1Uqs0P9x8+JPg4ZKIm+3tSpXgvyB+te7Di2yTSHJEWUx1VlA4+cxkqS/tN
1NPGWl+Ge784Vqc5lt24ONZP+qp194ikOomzdxtu+9s+JJCOupwUsV98W27jI237t+Er4Fd7YkNy
XFU8q42376umBtlqfiobHjUv5IJzlsd48YJfvWn9QROP+r7PTxUKwA2V/MK6Fq6yBBsk1DzxABxc
s+irEgn2/Sk1FTy7U6QYc7hfEjjwPlgAJC/5ThPgv12n2i6/eTXi7aDcRrZtWOts5ANmUJTKxAQQ
nFKs9+Gk25wcPuKO3+37NaIUYqEqFgdlQ5Q7PxjGeg95GoR7h40ijj2b5GZQa7JKZOrUP0q7Jv+W
3CNyIMFjvu9zk4KjqQKQpL9eTCrTEkvBBnRwIpamhT3TdUr9NDCkoeofl8cl6LWYNh8kkc2GgCun
0hER6lOv8IyHw19cszO5yyUsH7lwR7uOCA5SLhZvuAF5V094bi5XqZugU5vytZMRE1veIyU4ZvuB
XX1G5/zMPoDvicARP1EuoTdLHTVmD9USplMEZ8H/FIdjmc4TuapirhzRDtVudfIwUyJsS5ybqIb/
4AQRvLO8Uj9GcmTHuIUHh9NycSXgh/dk1VuTOd/K1ar3elhqwkXEGXmOIIE5umxniGO8IOqFEO17
iL/Ld8DIikWrbXLnQajqTaDz6cN4aMbizlv1KXXP99WruLWOdIPrbp1Lc+vRUwIpJkeCTOCLF3vf
SjNw2eG2dWp+H9ZJOPLak/74bllDeTg9lJi7B2/yiRlnpTzh1wKo9S+2PnXs4T1svS1P0xP0wDel
0Du70ls/TC5yR2o9dS5UtKyg4qPOHSzh1cupUkQtzvgB1CkT6DPvr6noA+0ik+2e3cUUJSLR3A/U
MrxtNeY5jQCaaQBCzR/C6cfoseN91FojDy57pXusPvkjAUbGy7W3wwxQTAV99RKfqndW/lLOTqGX
8Uq9slt298MvMf+iatKZG9KZFx44nX3aFFqZWmvFLw+niRQxWmJ65RpZT3Z2+VjykTi6D7t77+6s
PhIlOAE5F1ZdHoGmri2Pc5WMXl5AxtIi0MCrqeCyNUfNAdEbv1uRfzCFk7JcLVVq4xhrjxNfXwdu
nOkBjbtMTZU1UIqXzh7sjRL2kh9YJjkOlZPbq5dCXlbsdUmPktK0VZtFL1bw521Hksaq1NJBJx8q
r6gl4H9R8+FGeDQPOyF+UQPTerqFP7E28eHD9FwAUSswhvYzKZOpj8529vEuSEpeGgboAoZBoaGF
xCTFYhANPly1GgkVWrBlXt7VVe45S9cgZZAlla9qePWlGihlrdlzspNVP+53E9KJju4r3idOeHdj
2StJ+W2sWdztXmzuqO77aiFF8wQuDVdNwLdIVl28/Ubshm9LRaxowsm7TILVgLCVX0gBXE7lhMiH
iDWQqCl6yhO54fM5/80nvRPtc1AVI5JUaAktSjdNNQ+arYXWN4SKQi/oG9Mt69+8AzPy1814B/wB
GlMBNHXo2zBkcg6r6ABQjxrkxvp6nLNf7fydTxEf84hMepqjl0/OkHI/dLzt6OYkzBoJ3Wm68pU8
W5UHVDWx7VMhnpIV/R1nlMy5R+dmr1G/ytlQ0dyvc7Gu9VPnNVuPix7UpkWVkoP62i4wKelvRtsq
fZ1amVC/0e9YPxxrXiQ9JP2YD7KyElTl9Wfq4UI+x7rZ9oGUBX+k56uedvb0ROY67zzlO2xNVz5y
1uPLbJZ3+g8/5HlW1ZPCLFkalobe/eM/7BNxxcPHg+Xo68tslnOzzrgWZp3+P7ep5ovnOg5n/f4h
1Ono4ak/hYvLn268mM4EkWxmCFJtfXI4ehClaYY3YNgMrLCNLqGMJzbuA2lzUlKb5aVeg68zxqPb
Ozyf5co6Zj2vtKYxlRc7H1x49n8xwEK1zqMBoi8E4ocG6AMpJXkc6bHrSWIBXUk1UBkUUHxOVkGS
1JzFgBnKU8QFHg3EplA7Sc19+KEyRVd3EHTRMJOnKAruuS4O7grwAXsDmIkXRIYyrNB0T2/FDEbr
E4LRKOl28UVzNlf3dqRbxrdPZxxzISwO5CubYAgfhw/mPOp+AB2snG4XLc+YRpcDvb6aGdHQBlkJ
E5xPJgVP9ULwwNxfI09ZmSG1IsOWxqwpPxI9AVWegSqxH1EkDMSuzS9VelD48OhKyUDUb/FIUua6
9HMutGR7UVZVTIpJCUz8OMh09RVLMiqRbtzSW43K81tQvHcy9GAsH1f7QfYUrYHO8S3O7Qtg2S7f
KK3dMn2PM15t3TmfouNql6dhLrh4sTP9tKAEnA/OoICEhfgDOKOtF0QjyCkkCJW+y8dVWn9VHDan
dqahJgeluikeb8oKiVGjHe1trVmHmTZTYP6V9P/N5rYidn1mj6nag08bMg4juKlrnSZI9icLJGnZ
/pxoQW/RRcKaoMtCkCx2GDY2jAwiIfy/SCpOkqwW/NxlOESWudioKO7sKFnZWb2VAu8dmERIjNFl
p01+bCkUj4eMrR1oLfT7Yb/PTP+5My312c4CpdpjNbtHhxgFMxqP815XerUjFLCTAGWY7kJK2AVr
QWYTs7LA8Jbq92ChIPeAVWUJr06+JvziScibyCFYe4saFcBs/zQSugOSkDbiZtFXiKZDPCPJUJe8
Mhwktxy/yb8vprDlZPvYuFD/XtQcXoqpGgpkQdM+gO19sKnh55w0FfsBF8z57x1i5g/GJT65IZcT
C3Zboe9nE4p3u4Bv5uRR9USyg9WovVELhF1RO3M0WMBAerKgFqwyAY9fbZJMbFYjjbuEXiwGkWY6
QJo2pn+LMeNlokx0BZYfbtg244z3GldJr1Bm0CCxSyo7EsEsKtQ3Pgo9WGlej0Jp2Ct8nOcQAzul
Nk5GvQyAUQf8vEdFTg/ZoXv0jGpkmfmK2BliI7v+gULgNfSnDN7VkpsdXPrqvySLsyGTfbOvrRuO
lUwtatgIEXIf+t2QhSuW1hHiYTE6ha+mxLL7dCDE7sFJmOStC4ZN9hb6HXMFfoMnayt7iJEoW3/D
NsAIhYr+OITXj5wBj7pgk2UaG0S2K+7hKuzKSKu6O1k10DWKwxleSxdTVLASbmIWqe4VuO5iYXwf
nD+mYqYuP0ZWU1KZInGRyJH9PzraOHQhOh1OisLyrPm8th9xFqhe5RbYanJvoIrUF8QNABbkLZ9I
KLdRnsJih6H0E054U302oxh/IMaxQhd+RfpSu0ew6mJmV4tGgwnT5eRonkBnk2a0CHhqYzhuxLhj
KxanEMeBAITRKGGuxfzrdktoe8kNxSdTbwXAiq2LW42DMJnQ42WSKpR2ej0KTIk7hdCNnlI1hTXk
clsiwF9aqyxkdCmkCJm6Wat/s82+xpvo9yxDnjWCWLdKmJN4IDQREc0OdWL5I8AlBA6TuaoGgX6x
BQEkScZ3NRg9XQz0NpbD9XAw0sZlAUIBw8Fh7BnEQ9L9MKq8Oa9E9SKgK+6q0OkUrnnU9X8NGAZU
RYibDgQARqxM41oy9HQcpipX5yZMUTiLAWeKOH96jmKPtFOE3iF1TPVgvcWcsyFMUV2wEQwG3Zkg
A40TRbadBSi/JptkgouTnUgt6ebUgpvx2KWPpA5I+zOLrIhVzrWrbr5TxWWXYXoGRcLW+IC6Et1o
6FzD1kxIw/KAeOf2u1SuAMt8AKbHqrUf4vzJGUEzkHWg+/7PQQ/D2cet+Twar5zxmZmSlzFVLO3O
zjHTw3ia6STeWEA/XcA7LHgSMu1CqmO0DIyGrfT0GPA9wqcyPtry2fSxLisNsW4MaQ7AywHRi8a6
CYZB6NjK6I+KgYzJMg6/NHsFwjL6fPTuNuEcWFdPFNEJ7gHTlcGfsIlL3AnPfzBY5NhsZN00lTUZ
mMu8QsVjVsjZ1/vDWjX0Y/MU2nVZufqgjHADu+D4Qhh0sDHGAnX7My2YLkq9W24othy+quGSFjvS
luL82afELUUYWFVnowVrXE9ZyTvHrpgSfZRSG391MAs+qOoBWT9R0X91IM5Rsq+1S06UMdExxjeU
/3njwOGCGG5R4ojJR3LIbF4MmXv2zt7Df/i7MB89wH8iGIMtPDv40Dq28EeLVetYDN4AeBRCQF8k
FWppg13tvZ174Ni5xSC3LAbF4OiQ+ma2cMq8hCJhEX3ODu/DbxHDs2/NvXNsyeTiTTN9ajjHU06z
gEvMiULExs9u3Zoyb3w2T+gYbPEP4K4O184TQ+zjzUPgeQe03PLp2wI/WzpgU6Zx1Vbnt0uDmFei
2/kvsiiKwKq+cC2lmkBEQSLE9CuO14Ke0C0eyr81Agr/KTxtWeESpFRbhytyAcgUUcavZicIVlBF
qwO2o4FThGWwvb7oQKs4TsUjqo6jrkRcEQ7VAqVlQ5gNaoPAfal3oXabqjtV3qkR7q6RCaCeKG5/
M6HSZu4/KtMQdUGhW6WvOWrpIY30JNmZHbxn8vdU7vNxdIUqRkeEj9kKr5yQPUPnzrwix5Ce0Gqv
gwdc7T+8b+cMp13i9TI6KhGU7u+GQih1RujBNqFTeKUFk5pZTVVgkuVAqQsmGoBA9l8v2n0FUpjC
rwwkeDoER5mGjmqcbsBqeLVj5D/Nnfto7pIbn49mPkhn2s1/NPetPLtWKx/d5Xllo1P/0C/jTwwz
4/cQfUt/3d162Sgb7eDNwiBDj/AZHZqZ+hZWs7j6YCo8osYCe0IEUc+/H3ojKi3S9SBehtqWzKOy
DvKKFXNPE7U6maOqILh9bwB51farBIm6wY4Abd0JQfF6DWVdZC/SinJ1GlRg+iK20N2UVwp0Ya/W
TjISOERHHEwK1nkCXJ8aiFN99KVLTbrn0PhGpfEUxs8oXtU8xMqTBRIalyGXIt2gva3UibIRKssX
u0WTdm6yAJJbx85rC0rPKy1ul3SBxBf+SeXSykBwmQIIxQTaPVJDtYMJlwluIDRZvAcc4sXi4mQC
CF5oGHyZ8OjhkmwQDCxs32hX62U5BIORKEUlRWXjfEGtkSSO5EnaIPv+39Hek5grtivu1t/6ogVJ
vWMd0gPSVBpX5pI7oGMFsi13SvokdFaEiaO5fWinC0U1GUriCR6X4IpK1VS8q7L9baTQSKP471PC
R1IiBMSjPo/XRPAjOffPVH4UImnFUq3GI3KUAKu0OhueGoISkAoF+Nrws8YxhRoEO+0a6Dz411Ue
nt+OHVJRxRSTs4b0ry3wS/yMCnuNDfTGwiojsCOYTnz6k0/YYiS8R6qaVc4QuhJ7jUYni56O/oc2
hniAtChS8ATXIq3kly5B5WADwuUKdu1gv8YMMn4RI4++zZFbgdeB4jRi11I7mFdDTUgZA9OmAfYA
JWlsSbgm6lGVwq7qUsZETDHOOc9mMFW0nA5kmpMT+NUaTSIl/vDvYQgMzCxla1RuFzY8g2tSr3+M
OEot1QbfUMpJCk5WsiLsVwA0g83jhWUD8pJw2sJNy6F8odPVYlRKQbcjXRAKrIHCvEx3G0vsVWZI
iy3txd0jV6u5ptei7QuLeNOilexcOV517GBamEWtMJiLMQv3O1B1XnmVp1jaiL3BpFYOV+aAbeA4
+3k5tJd0rONTo5zcsX/yklI4oOxCSiXE+ADXs4Xg+niH/tp7Ui32DKaEVTokLWmATnAhNT1F/QPv
UB0BUfdlsLO2RAA+KL7I2OBiGtxAcRDTCFbfRkGmQkgANb4H9SDmk58mD0U3gYJw7LT0KDAkc+Oa
mBqWO5k/zZj/fJkREHWHwj2TYSSDB5MRGROSimaJSpdcWLtAfq1OUhIcjBGQvAgdGnMcbZKAeN8F
D7NkXB7GHSF/XGFgC2LURYKfLxDJhMbQMBStKtB7yinCL5FLpVkoM1Rj+5AURzq9cU41lDmrNQKN
xG1iTuEy6eG6RtYxUqRlxLH0BGakMuLzOScf9AZBJBNGuz3ze4DCGpknoFUpi6Szh740vFuaw9e8
0oLS7Prfb6iEtFFpTrP7VfLjtIXi4GZzz4ltCjaI1yzr4MbiGo3vDX1TsEklv1vgegXCPyJ+ACSF
u0JS9PaIsHg6XwE1XMyAIETlOLob5spYZ73US8+HAqhMyxw5jSoQOtgBKBBeH9HwE60/LW41zhHs
SRF9DcEIKkqwDlIh0cVc2hnzClouCg5gzsotlRBNOlmgduF3SsqWKIMgRHuEhNS20bWTIywRNCRt
80rAepcgyJy+YXq15kizi6jkzrMLnu4djjDJXjImZEigeCjnoV9T/dJij3On1MKpG4GaKBdhfR3q
z1U2nDaVIIB/rsdwUmAvEd8gD8wWq/9PZ4sPrRIEzYI3nVp1N/bMoiTJQkbZEkhuPfAehRnGyAr9
ETyvQqpoBWKB2yv/kMHAU+5qh9N5aeK9be6j8GsCevtLukTYEcx8nvkEEzrgLao+VP6ifqe5SxtO
DkjnfNddETQPtzwOGYYCrxglAFXKtzzpHpu+psLrNOOir9kgTRxg7b0UTXgaWIY2N8R0RCGiHKSz
TDNNr0bHhsGClzbznqSBZjJSjeZ+a60yY5SeT1NgynPN52CNWpRaUqlxU6yiOESBb5NYhkhYBqsk
7QbFnFpYP4+svBaW5sKEmEeNpXDiDmrag9aPfzVehPJ7VBrZMF3UNYuxhu1jEnUm6yfKGR8yDuKZ
zbH/2gHSQ51VfX/4s4e+6d7Ao3ot8wqtiehomonEZ8wu3B6duwy4eJDyoYwz9N/S0DYoh1UgZWrS
JGQhcaW7WcESi5PPXuNMfkjOkNakq2n6memkmuXSKleLGDwj5K7Rz8AhF7OHnaCprzneQUtWDhH6
FOb9dVKyl7p4OS2GBCf9J05ROcN/dw+7y8LUTL9SvUAfmCS94eLfaXQXgHCaVBkmb/dkNfqaWQLA
BHOYUFQXVeP2yJ1LE6wtkFtoH2awtTHqrWWjdYHpNmculZZf6hIMxUR7ntK1JFKFgzCK6ROUyjTd
HjHtXDv0gh4CWhhMXWJLe63uJAgK+rlOaXRlz1NrKjWoEpat6xIsp5D55wHS6QqpTpOno+uDrMpq
l/csKt4d3kjqAQt11s3T2fK/7DV2WbXrqR9cJl6jCFcw8wcBwWmziJYlObkWUUTzTgJKUREIPttG
slgJXlTQ+wUFT7vkYE0jwQsbV2ghkDnNAyFsAAizmAPWNlUa3irZel14jNx/4M03+NNqJQdW+xPR
osmMyEEzGxWjpME62BvTTFfJVVkb2ReFRuQ268ZKuerSRQFxR/NX4/dV5yIC/gHvsNAop1G6GtGk
GJvACl6su25tCUSpgZflkcUxNoM/XnwSI1guRddkSULhTRiCqp3xQPIwWjvgbgBpEDNmzJyR092k
/tHJeBt/42NUeBAll+5i4y90izAJ5MTmylNqMRKrMiVyFvps2vZlPfiZfpXDmxhZogh0wFcgeIoK
mc5BuouIQ/CH8w6XgWknOhYuNhORjmvqzAxTD2xSGEF8g09DR0zeSR7Df7Qtzb1PpK9sHdrqmA5Y
FhxuvZF8Cr0W09acnuwRVkyo1wTGKSomQ/9kjcdDusfoAXqWHqwud/Ln0nNBZJb309/UdFq2kXwg
WGDK5OyggwMzgucjGRCx6pEA3NFeHhrEkhrdMwwDtI6gCkj0ryOBWD0Ph0dKz+J5EBdw0pw8Exj2
5st729xe3UKtP06I1adFlzEkzHy94v46xPfom3wgq/EWps2qTlnyyQrLaJmAYF4BKhhlFWhrqVIg
Q/imIA6uiYmOzKXpAukyDbFhrjUk8Wf6JVAnRPFI+8uakwQwSNO/PYT/BY5S0UBeWDOWAtPuDj28
//a8dN+7GMoA68OpkkdXqbGWMNNqD4yko9xJURJtas8hWTESCs3M4h5opkFK5PLln8ut0a4iPzfT
S3dV7cSsLmVKQO4MjARHaxhDzpRu6IkFBknAh2sQFOpkNJTpN9gLGEysxISgLCVTC3gvX9PyhF7y
7AbpJ3hFQy7bBlcPWUZgVYpOxJKj6gHvHjkV7LJuk6y5xE900+RS0pQcFCUN9wqRNjJjKV21as3Q
A5yKKIq1+OquJ+f+rsqoimQjGo/+/P8sohK3KoJO1M50oLCI1tWUn/wgphWdUbEN819zVTPVzHlt
XD+zuZTNlqPIWpUkaugyhSN1nGkTTvWVdWWVSEQ/6ZJJjlo1aOzXM6QBaYVHAzt+QoaEnP7bMANe
BBTypN4mK20CBuNoCN9S33Ak4gEKBRVuSIArelVdi5pLUj+FbVeeEjFpvF18DCD0UbQyfpE8LE8R
jT6BSRhps5GB6u69Lx4YlhHfRvZLn/KTlGyaErPIX2ILtGkDwXZY6F0pb9Oglbk05DIJ369IgLEK
WXBaFgrzYRVxQFGiYfArUnfkdEWrNZt28ZQ/VWWhwOl3xchEio7aSVHltuErqrkquSmyjBTCaFma
WUGkm3cv7RKKmlouckbTA6jVzncuzqdF5Q83UrHYoU08thLR4g3kJ49Ceo3ynb/hkyNXP0bZiSL4
MzVawt6EfaTg4A/ATzGXpqncGJbskBbx1FRqXiLLiRnYbTCFqWTnGjbTs69pCPPPOCqfYFrfLl/m
NuhW/GcRRJEtkzJ+Iz31RBxV8pXKDIktq0+pVV/rammnAwzQe9kXbkbFvhnG5NPbwQlTFdW09ZMa
1d+BsCV97HD4hyhWHfAFFVHuIVXIdWq6llT+cXwgsUpR9I7qnrTc0BPlVudyAKC/qDfXzpfi67im
V0IrpD+blNjRrSRztKhvQFwfntwH66reTnfsK0VHDPeGIaS0FYLl3an5GwrYPtSifPxyUA5O7hsU
+sP1oWWFl5kerL56nlLqcv1/javPCAX+jFygOlXdm2cikLAwlzZ2erIU1SAs92FPeEOOhKmlPlZ0
OgmuiTp7VCTQdEXp/t18fmjReKbyssbKw6272mgOp1LrX6bJ2QTwQnSUKxWD6QFYmyfFk6JALzya
kgf6JUhJwNID5Vfl4GV/ODzCNW1Le+6NMKZzf4ufxozfOOgmmg7V2ssMPsGKkFlTA6wa2K+0oGCX
qf78zWWIo2lE8ipRKSpSTawWVJT0kxVcUdp7eanAl9Ik6qnLs9v4tdiynS2yqOWuNovNWC61WkHf
43Pn1rv0biorRz6GrxSsPhHeJQFPzI/yEalqPAT0hymiXR1ge4IokvxD8Z89bGody9YavHFrI4J/
Mh8XMjlTiz8VV/kVz3pt3M/GQbVomm2u9/U3dZEgxmyY3IfOmapC1RXyg35rPgBbICY9CP7AJA4W
ojiFVpFavDJljHAFe1O2Me0LN/RVUCPY0Awyb51IRSC7AD0hPcDC8Q2JNIWj6RAg+biPK+XBl1J+
Vk/ZmqJlMnqNHqPtYD37jUp/t42zn32e9h5F2Kv9Mt9cIeRV7fTrq2Bnibtq1s98THdBJmflEcn5
WrWc9fp7/R1Xr7+9lU+eJWuNdoqKl3OM+Ncq4Kc/9Q1F6NPlHcoqtV90daECfZzjOM+v82pcatdw
WqcUjL6jTB0pjmgTpukTZT9u5GR1rO2yl3eK3tTwaXKGEkTtma98bWmQt5RJuSXKk1Rw872CS3Uw
h4iAVOQSV2YcQVOn/nQniw1J4GTX6ve5tlyCULkGX0sN7OXCAo2Tock4EBH4nbLFJENxAxINgHYC
iAHibR1sQgA4vSScADYG0KEUtisemCicOVrKA6wR0CHg/2ctZDOovUabV1w95ee0/SnqEqogyBm5
71jgiebrP+75CJ9LkJleWaM6xxeTA5y11WHvjXxqCiqxmU2i6ByAHE3mG7t18YhrhaopagTVc9ji
qFNmdjxATVZhXHCh/8NaMmiV/GxFNAo8PjhRaWtzqa0KaBxFyUDvLewJr1UHyDp2r4cCKCqQkmNT
QyAt+pSWDzhLDLRBm03bguBMeS8KYgVE4aQQKyEuyAVT/9nTSVZ9QizcK71P6uILCS4Ti7GBzVAL
DYX66Fr1COUeVD+ehnDpuVVR9DIpC+FanJCJjpWmoW4FhOUE+EINLDubgjxupECfVKFU254Gh8p0
yoYRpAahUJA9NwRhvGLBcBrFCjdIiWCgm6tuguAHsZzS3UCPEZCt1NJ/dCIFfMfYm0wwrEAMRM8y
tPsIBFLlJnoipQTIyaZxh1wnUAVcqQ4W3+/8bZUqqDrtvxqFH/64gUf/8+E8N/x6B1ziCPGYuMPU
DIh98HLpjk4Nbs6fBsarRqFdBWtqppCCnwKAU+Agx2ninYHSoaHPPNIoCFbvzUUSxmXBpBft0Rvc
6eZzvSj21zUt5wrM1f5REGoBvWK5cyAUA0JgCvZ131OnVYMvL3TnQMEmO/MHIC5+tuG4Mfe0GSt7
WPIfbrH1YZMn4jGO88O9cDy9m0vGfDiWjyn1XXB0mGNDpWxVpUBR/w2l+DfFMGIdiSfyo51EtvVS
U4kWeu22AHhpLgpqpwRB+hJGY0I6vbTO2SaqStmGN5TyJyVyLe8ldfpGEvxJnKJ+jLRLpBOYtrSC
o+wTxVDaSLisB0uhEGhyyDtVkZTmuSITeaXojjIdnrheml1g61qoSqD/K4sj3CS0muB6QsyYAGEx
91m6xG8UoaQvSVwCakzgpSUsaOaZ7CTtWhpCx85VrV33GJYxvEyBxje+kRD8u0As+Nk7bGOv9LQz
f+eYVjekXQ4S61uxSX2JRtjiGtXBbnQMs/0n0mnox1J+vizhxnd33X2yTgprK9/+tkuTx9razKc9
qPVxvoGGjFtGb+evRBC4hcXuo9ObH+TXdmlOkeodmgQ2hKYOVauA8R3kV1X/1iixao8OAn2r54qe
Ne393fr8VSfodS1QNSACus5/9zB7sbUJQsTp0e+qj5KKm43fyY39il2SzbY2OiNQuLoO9jE7Jx1s
tHEvK/OcLnT/o2FOgMBH4dde01as6lfpnsYWhYc4fM/hjlcp515mYGe/yVg4bAQVWuzu7RM5dSDT
TZCnTJidhYpfNBOox2hW+2cUiGsjmjh1NwuUTWiKU0axbB3nWm+mGtvod2Nn386ht2vfxkh3ru3K
/Fi2qwUUPh/ze/Je4u3ght1ByWFTfrhLhzFKQCSAcFfhfVStN9ZsnmuQ5dvTYz5Ls+VXN0/vGegI
jObo0atw/Ze/Sg/pqLf1zVr3O/JDTg5lOyp52GPQaMJFgDVoF1DZK1int/1D2SpjXf6yX/RI7nfr
hqRzGeHlyt97UBitZ+tBgZKY64BuVgUo7Nf6btN/w4YmvPOovy/BUDx21ogdvZItZvbpEeYmLG3q
sWsoCl/9IqUeqA9AhnpQouF8qJLXc1RG8pqjLERRcNFa00wV9gNdwucZdGWAkXsflC9uNMKCdN38
tKp90nelr1e9MbTfWX72aHET1M9qTZ0UI7DIPL3PvApRnaF5UxNt7ZdZwpz4MWSFLq9hbvjY29n+
dVbrFpu03EPZz13TlgLB3L21vds3HPFhMTk0Kojf1VooIkytd+cAj3eU7W/+hPtfxgcPQYPMSEz+
TQP8nknVQWY8IUhc4exUk12Pbj4xhdTxqV2FQ35Ab480JrSDArv8YK/7Wa81Nv7x6+JE4SVWoicS
S3TlQ/4ArZblPXnGKKs98bCoHi5ZLFn8otziSQMZ+M3QgNjFqt5ubxd29n0Hy8jOL6cD/pBDahwk
hakAI7qf7yPEdv8CbJQQY20X0XiBp1ZoPhjtEfoCqE4g33h39/kQX5bHni7qW5pD7+OLaLd9xCWl
N0LB5t0vf+uYdjhZFeCvOR8SDViB8Q2dATzQG4LQ++P/cXRePYprWxD+RZacwytO5NykFwvoxgmM
I8b+9fN5pKvRPef0zIC99wq1alWNIl40JS6WAY3dPXio1HDpI70qiq0+mMXzw1duJr+jubKxd1Td
Ibow3jfs59Pjp5DEySO3MR2TodOBi5/wKXs7Ij6D9WkuS9wohgnweP+MHYpei2JR7k04RfmpBPun
b4VM/v/PYH9cDdz05Rqx20KFU4hxI1TUQjIuNBr82j92VeCz1iN3MJMr77MXS14PWpY7ZYd84oay
up5E6w7ZUeTUkQUibNIeE8lI1ofm8lmjUn6qYdNgQRDBX7d1GGZj3c2hLpo39Tho3hAeINEepcRR
2E1iH4MdeDp+eomnw7dGnk0lNHBry32P6On7UE2zE6Jv+enVsXXwtUbVQ9oJsav/lPfvGXUgI0N3
zDMSV0aQiWsNVwj1xtb+IFVxy+7aKr0xOldsCC1nYkJMBbLKs9HrInEH3gtaPD/bC6c3x64ZynQ5
skMqfZohAi6lONyYbpPMeTEIeFOF4+HOdtwPyaIgyQA+5q5BBf77gq2RDrtX6GV+wL5xHcOBRRiV
t16y5bedsvEXOjKCWVCa7c/HxqkwR2f2g1VtsKFzQdUip7ZkHv+r/faw6PfZKS29MPJQQTUvPJfg
gTD9hTNXm6PugpIpeq1fOEwU1a+R9dufv4Y/FNh67hvfacxod2ySQQMi2qAkGv1lP83tdRP20U8z
LjevVbBlf0elYHoYO/mRLhsuQDPKSiemgYlsehIDY45oOCo66flRbJXPCInRA8IO3aJm8Q1NhWSE
WERwJrkzkLGG7osGR2Yp4dpRqdA9nJI1Qr47rJfVQS0BEaiS7YNk8IS1mLfcnsf3j8LCYI2sFkK9
G56rNtzjkRl4Lex9Ckl+kgfHzDK2FVon4MDWzt9OnqySFTmiVn8ica4EnvXyjGohGjNBmdMh8ilY
n6BIvso/CARdjGNyph31tNrNUI45N7pnae4H9Yiv88pnBpK2si9ZE/M5DaQFfr3hFj7jXlgnP2SJ
4Mp3Ex/9HkX6PyRKqHmKy5cHotNNmmPFnNTf2RDBchIJ60Y1echHJXITIsinjHgJ4muUsxpDScA5
HqTEbHht6EuxureM/lqIRtL5c44m0qlYlqtqmf327Nrcyd8GFk4qOGS8IZjx1GXD/bLHSR+AgAhJ
2VaW92Cnz60l70M/F385eIl+oONPtRGyF5/Y7dixk3AVHb91jyfUfX8anryysfS7gIygOo1jyJTk
fMP8adDAJPqAy536c3qjhS7t5pbWIwn3LM1W6E6y4XtkWFVGv+rDUGwuiNEMCsJl5dQxOqMQ9JG/
1ko3viUMZ+Fk0bSJo+/FpLyluUVMmpgU/5cM3b1OyK8oxUgqkFZxe2q1ZnjUyGuU/CUGOAbgCbma
8p5Nxd/8lzBO+sBklHsIbEeQR50RTE4dI83SLrQb2lLJCRUP6VQ9YjLHiawh041iNkXUQ3PpAfE7
PmgnYLs9Wb6mFZPm+a74wxlFHE6gCpuVguBIEmnftsECjDky6lH3FzysU/4LdFJUI4yr25/0O0oo
XFWH5GPQdv4F+4C5bj631Ilqzuv3xHiP040QOH3udCx35Z4Isxz8Khv2AAWI1Dk4PVI6BuKPIYmG
+sxnFO69j5hXbq2ztlZ+1UWwwWrkRzlmSBGng2WahoHQLslG/I9N08+tUYfANvy/+qb+RsfnAY3i
5JpxJ/cogVAYvDGzoith9pPawn9YxqStQacRr2WXGCOzsyEvjXO7sVBwAUpFZP6D9C9IiTSn5gKf
k47D33yL7sVWtezggHmRebBuw4f6M94ugobtOrpJkhvtxLOf3ViilTonxAuwRRXSpjbDnkFG1mr6
QrM+pk6yX/w53WAD9z0lEFqIuo8kHpUn2DK/8U36BQOhEg1Lr3gA4Dz3CHmeWtgEeHg0W/WPUgFF
lxWPMt4I2/xovP6r7/zoc2XDuSoh6NC/XOtrupY2OSilSq0Hc+9Yg+gmDh8w9RNIjl/ExPsJgN4P
fwIlk8KvFBGX3heBYgTPoMjURjlqT/cCORyOJjmRj0Y+ffRbZUtc4zuqyYyT2LD/RuPN1AXQFUr/
/oPWWx8Nd0M4UfJSFQUPQhDaVc2fcmw21V/7Z6AAmO/hqx1bwp9D9DOdD1XOLL4YXB2BOtgRv7YA
dAyFLPHYzG4BDiKBRjFt5+jo5YFvsjyAi/RE+U0fXB8RCmblBUhbH/gvdDSHgoEiX65wKiSJACs2
WeSWLIsdX3+o9JZkZV/df6Bqq2sBgXi02nF1azlkkwjFHPjhnUu2SyGrCY5J7D+Y3WDqiSZqGto1
IkrpcFtMjrQ55FsRjFN2egbkn/kbfXKwhYrOFUHzJLL5SORa8kbF2bsgRlrWfnzoDMcCWqs83jaV
YoZitmdFW9Vw0OzFT1152dmeX2QAiOFZjF8q6grkoW/pV19XF5YEvPLcm+jxjJnIqB+Xsw9EaXoS
Gxr6D5v28tcPO/9Z+q2G9CcP19Hjadv/hABDJCfLNk0HU8SGxbvMQaM4yVChdqOXJ/duAbDCeBMd
v3F7LWpPQVxQmWPjQvvIx2Kjqc38mI67BwaASGs6jTF7oZIuuOWTSYqZU3KNlf37lszNly+mY9m0
1esg5sQ2Ns9ZGgL76yIPft293eV/VbSwVDdkrRsM8hwcNfoGRsuPnEEWW3aorvZAuIbzgU1ZIm01
CV+uIDrfZvypnehPnMkOmrH8ZGgXXkCj+rYbemB40f87ttex9FoWpah8puZVwE3dHCWY/zwnFaXL
T6uhVGbYBVuc/MSOa1O+0eB1eN8lYo/hXNacghkrJq2FjZk9Tirs7LE55kkQctpi2R7KYk9zSk7F
oVQAhbrGzdyAFHH9pnNL28r9KkxYImy2VbBr63kiTIclsezct7s2GXdQ3s6Zr2Edl/rt7I2gaL9S
OxvDSJ3/bXSkn0iMt+oY8Yew18IwTxl/zg2AYcsKgtLa5C3w056ZnkyZr0MThTB40K+IY72Ymjz3
ub6wEDmDFk07CFviV52nO4UkTm7z0sn7JK5pqzpjXgNTKNTssifKSEYm+bgP54Xllu8NAdFS58Mp
SIfvr0PxtybCCZ1AROeIvnSTsOPKSYVv78suDM86vfI1ODiHqLl+6N47r3oOILlGPuTQaa4uTl7R
wuiO6NJTTikyOnCkohsAuVWNaR/MfqyUWKRPMuv25HEH71mPe9ZzKjKfpPV/ebq17GjqwQUoZeJr
X0+R6zczf4hF6pZzZTQ+lAqDJwfMgaB/9/hUboCxxHvG7+XUvjOXHqhIx9X7j9Ykkp02c03EHYBv
Ye0mEwkornLN9wwvgOrltIz5+I31Nn3PeJthG9sVCrDQTNtZb/pDmcGVJonLAdneQwy7gsHBDEx1
IlSt2nGAbwJacQm81DBwsnidE4CYzFIe37WdnrFcWJ/1jbwAQ+CBIfNMDdctLfT7PiO5mHcN1SHC
8Kj929o9PTSz/E0yqRsbifFF+aa8RhiSwgrbI2kl4JmBhhxDAggc60Aap73/SW3s7hFsRTuR6Xbi
y+nyjdzYX0cRYthVtxCvvEMs6dEP76YcPyB9AHyTD2U+HQpmvhLjiEJjWk5Z+P+jS57i0M7HH7c3
ECArBslD465ftDu6e3bFHAnliPe8rmZ0/iJMbCAu+t7BxhgopVlaJ4GLDECPOqAf/Bfvaxfxhd+l
1yjy2y/N7u5k2KdjYUHDHAbCKIgrQ0xaJ5PLS1PZtI4KHJyO/x8IHv+0h8leTjTTL6gF4O5DI9Dv
z3JDIxRDk6bp/lwN5SBBc7gqqxp66fYJEV6xCRn5/vMLi+JmHGn9dfLkR7gG8qaUHfk5rfsjASGz
fgibReZKiUqxQwmAlAMIiGUxIdBnlTH0G8R/41dIfFUZfyUPmj/NR4peMC1hB0qKzzMKloOkANmL
XjDyv/c3XwvqBhvaGYeVuRk3yLwp1VhI5iVbIBqK31wY/DoR93SYLcKxpWyCOvSVRu+IdW45p8JF
GZwe2YhcUfeYZJVr9BTJWagINuKKAQORGV9cfpfEqh+7q6Ydp4s3Q5zAzhFSCKbPOcYWcebyyiM2
tFiB9tPIDvoR7Wcz8JI4I4AI0ZqxIS7w2pDruAA57qi0eWfkvT9PxNRTE9FBthra3BUtR4EL8tl/
zmBS8WtC51Exm2qTifhyNWmkoX79ncm4YLJbs0oCT2F6+B+MaLA4R4ZDdyiypHdBtbJScw+pqS96
b/abvH/h7itoEwrCLCJTb9GX/MrjiKCWTerALhIfzKQ+GqKd0z0OGJP9kkcCfTkPhY6V232KHt1Z
QR5wxtPJfvNzRKsGoE+T9nERXHFauv/a/3SuACR0UeSJBK11/4UCQ0rY8C9rCk48002yIOrmi+Ag
X3EcZDyIxBHgqT6vEHlfGL2T3LMJaAUBpcHHZG8as0rxcSz+pjZ61/mtOgfUZjDi0L3Zh/s3ns/0
4FfxRDmE4B5xhzB/79Zda/Pfsof4O1SH2Dy08GfaxpGY1SiLvHKUePROJxxNYB7547To8px1g5wC
0KkB8buA0gdKzNLE/5NiAJdiBi1LSzlw0GhXosqV6Fa/0//vjPPBi+6mX5qIxC49KRlF9Cm7N6Jp
+rSamcqEfii9dV+X00w59uU4EjgHnGZKRRThGwV0RCn+2n9KV/+viPk95uJI2VJ1vu/FPEFN9UwL
mLpqvRKRRf64vMen6WW8yvaQwIJ7T+i5qYmS3Nnytful1jlPOGzCREbnQJlIy+KUYTl8VCBNH7s/
IgdjYfkgcR/ghkDvKDl32orIrG6fJ1AKMg3UcEJGsqXQobMUIrefiL3LE6EXozstUSB8cmQm77vg
alh3MsAVN8qvQmV8IRkHG0onfBpp0772AGbgwMKBSbCaMIAypxKP2HLrA5kPCIeuQXel/zo3gC1v
bVmIp0HyyoB7RLgtZi91ho3EUzqa1UFF9Pqc7cHlUJGl2dZzbOXH6cyUfW3+UecSdaceLWoadqxs
jKYd6YYT0TzF9e3TedF7VbWOAJWAWAnIjvvHd15/fT45jat6i58r5Tt6bpI/YBMFD6BfZQU0ktFp
/3Q2O07AenAtIlcmF0euRpOYZV4NqEp/KDgNtCG8K6jC1u2lTDzK+QHf9gF/aTizjyeoC2mJfCgt
RcjRRdFUtV9r7cpjKcmU+wztBKCurZqsQZHlz7hKZh/0v2FAgAWoo0qhOTnSL9QAQBxfyynhNeHm
gRzoccsZEM25/N0QKrDI+1peiG1xy+8AiEE8qdSmyPRYuRNRxjyRw60FG5xHYsDKipOKXnLNyfLU
jn7HNZBiXUaK2zK7ptFmzy2ffXeBsJR78KgxSGVeT4bQT1GKBLyFQPUVIx0KNNNDkHseXKjsRQhc
03ZLp95PqIkgGzR+iQAV2ktk7/H7R3gtxPdWPbcN/n1uDBJaTASO9RkgjjMY8oE63jhtBp0knU+2
f36mog6ieSSvihjqDM6IhnnTLJ//QpGAeCfKmgGoaD6i76RPIqpU0oIDU8bul7FP5YBnCqvEWuks
WMLrZWq6i1DbWQ7YwKdwPyQuj4DPyCTOZ1RIUTcDpyXNlN9dHvpS44vP6TtYNq8dxwvwpulG+gVc
saDSM8chwqCYqKDg1nvUeZby13e7AXsBghQAgzpb79winfDMShRO5XmT/5bgvpxOi+W9YCWU4yJY
ctJifZbiTU7c6TxCFz+TvM955wXdSg8XVQdHjpEBlPt+XaJLLU2bbiVn7KyHo8FiBS1WZc7Hpkzk
V2o7ufTIVCag3OcnQXp/RA+hjOTqKrCoAoGGGQQr69mESUfgNkw6vee+zkdRw1Nwk19AoKHSUpdk
V6gV5mUAWmK7XQ5wqwqsOJKWPWr5n7k1fzP5WFAcJXtwjiM3o2w9+Fg7OqAayxrEH9oR9cO3cuRo
QZJX2EikiQXrHiykyKCaF4VM9+4J/8zgit0xUoIwesNScsFQCd2X4AqiLN353frLof7N5lVnp9Cs
b8IsIU3hDnsSgd8CBs45fyJzAeXcVWtwrfgBPJ0eNYD1H17gG7YKlf+yWhgKOt6O3ELMAnghcRcu
BmpUaUHIuGLwosjW9SR7Xl4FBOHRSzhG6p/cXagOysavv7ungb2LS9WLTrGh/JUC0AwA6xs5Hepq
ygxRd1Ax7voFBanCZga3EscMiHgnZZqC+y+/B22gYsDLpHR82jJFkGf9ikOxxkFilsewoYyHRYj0
yixB08ctiQiS8KI79pf8T16k/+kpw2igmVL2p1/YEclkIKXReeJIjUmv0y0Gl8psVbCFBMMRJOTN
lAQLYeZaQOjjehrRno2MRTbW0Mv3vpVdkIj+eswxIa0tVDTvoHRU+KMJW21JsfxQD0INOU6fmpzb
Lc4dFoL/vsoV5MJPX5CbGJamzN1heMm+4kIo2TZ8x0V1b55XWtD2nAKzTrEZIkj8lpi4zHU6CobL
J53m284C3syoqh2JVDcKhJE8MT92uCd+pvuKBbKluuuXJEj5LBkbkSPAmI1lsh61vc+wnEtB0Zrz
3JiSpKNxAcDBXsCtFOgtmDQ5iXyn9i/s+pctRzTyCOB9PsY8BN1Ty656l3chM2gYAhHMU6hcMYah
HRgFICWC8EfOy1FgvYQ1Uh8/LRigdJf0iqBZCtZP+B6HdCugku//asFq4zC34q9HoV7zyzes41sC
TZ17+ByBRRSHcAbGTpiNmY7zLsUJwyGgPKBvmCO9/Q5PmGLJeFN9ZxyMUt+K9VxBWyhyCeNR7RY6
U40IYJAe5cb4GghHgtqmezjZEFS4b6zhTtWN+GI/4nn64l/0v9VKJwZknYha10YIqnU4twwOqHS7
B/ELXzLBbbHfBscMxy9xnCIlRszAsaTGpAc+BRce5lxk+O/cp8yhc8C/K+BJBsz5uCUvetPIIYih
ePr4fmcqtW9ijvmmQ5iFY9POFD4J2QWIP9rHEEdx4ltFuEbJCLYM6xLDdrAC0rCIfpnNyQ7TH3Mc
b6n0lbs6/cQ/0DbRpliKfrDonc882ESgbfHRGLWPg1Qg0yOOiTDxuIOtANiCMQ4CcsPfCJVfL+9v
3B4AAJFlptTdqD5GBWhCaSO+P9BlcCHotxvBXAGvVh+HZcx0zMUkUDUPATKCgOEgdSCClqShOPSY
uD3NMV3LkDjkDRZ6gCIUlj3lWn8Kl82jChex4L7aHxO4UXbAPPpJLz+oWGigdC6QAAUmXRZY632P
3VT8GPYXpyrIhywpZDM9t81qTmD4nCw9GH0gBoPTMCTMZiJEi3geU1XyGkdf/caPm52dYztovw4h
biEoGGTLhr2KiGC6STBag49trajmIkJB6g0uZx/6ctEnGzFnlBfSjnWsgVgs/RazXHP0ZIWlHa18
ejNt6mQNAy99MARCSIaRCNeFVsVOA6dQ/fzv+Zezhj3MC10JHW9ASSheK/JKdg+7kYnEATEtbR1D
cgb9u4ceuK/6FsJKpnQOGRVfqWTbn+ICa/HjqkSCdU1/P6BYn3opHJ60LluqTgTq5TWDcWuLYQWL
lC/R1Rm9nDX2esGFQFvBEVZdA6L+ZOikz5qHtWsMRzVtjBCDDXc+r10Rj8Pw1IgTFdBvS/0XMMmu
vJBAr2IosSKpnoayiZRfTxPMlD9XQWVOLi5q40ZNXSSTt7VrGdOn4oIiIpkwgf6c5Bec0WECq1Zz
qIXfcpLgjoY6/JulA9i6Lzfsx2x5vM4l5VVw5JLGr0eX7pqSmvBH6mishtvBv09kLA0OT24r1kjZ
Em/EaQgsluy6ae4AAafSxqqYAvhQFd76tse8k9x9ffWTylwKwA2L+mnntV9X0wgWJmO9cVXhg1BM
XiUMLF/l11YCzx9GmHI8ifj7tF3NOWumQulaxTh9H2S4fIAhzwBrj/zrvV6+ZfhBadgvYJqKHWkm
DplxbVldzji3bMXWsR8+ouhHUe7kdNHfVFPqcoqQ7zmVbIb4LRx13CgvTTH9EEovUTVqQRgbpzwx
zWUETNtF+qym4Q21Hzhz2JrW1wGdmcZXyiA9dYqHyBK2dg9xA1HR1+MtVSa7hNiM3U+vQ8HQXPXo
z6ySKlOH/hf7CRqEzyCF5nk2VaBFgBU7YiWcH0CJYiaAFu3lZtX+YXCDlwnd+tU4SG7hPRk3eCqC
FrMXhdg4hoOZ/yjnCn1G5eNyCcZaC8Y5jToC8OBVlg3q7NgM3nMs7S1MXeRHcAAZFrYv0a73GHQO
u5Hp4wlslbgSG1Gg6XYp7z6fsRjY796pYhqQUd26cj624AdjiVOgunEnm78RogX3QR63kxyBMeG9
Rer0PXsyP8A8YBRxxoJpJvnvuXWx/kDgnezer+loY8m1fnO8h+Rx0c55GczAURPclyHCeQh7SXcw
1hqMHorx+QN3QCa1ulboUq/ED4bp7J6wVBCOY8mmEpQA4UywcTsWAccmCtz0i3HoJtajrcaar8CO
xHy2mqTNFCyWiiBafCxbD/n4AFo+4zmQx1F+eF4rMFWPBspWfoTGUeDDuSDjqJ7kTlj61poxawgJ
G3ifaNiNw2vzkO7lnCie3BHGRVqYq8QkU4OMyto+zkun1AtuIepJ/MHPaBP90VqtaYd54vrTlxek
CAaOUIWYDgyORcMVIkhiqMqFIdgq9IWARuHtI7CHFU0xEP0VfMmmJsmum+dVxMWOYeTa+qnu/DvB
r4j5ECgQsnjynOyMswri54pzvPfQSSNAv5XxW50o63JhUElKvmHMi0l7MgAc1y/+qgizgZGx11Z8
UbSLVW6y+gggfIz6x+fxPCg0f/5wHFGyHFB6Oxr3oDEBn+JL0vLqQwkNEMXWQ/GbOt8KZssY8LQg
HG/CYRmV5VRW+VeSjrGBm7k4q3F6xD0MMYQ0GIFhqdmgrNHta3v+Pagn62KWDE4QRxa21jYd6rFq
Lv/iKxQc+agSC40baWHBdZwyWwOvETY6GQfajLIP19q0c3oZu1SvwPFBB4LYgCBh3dnO4O5ANfsQ
ibeYvepY/d3L5TCY4At+/Pie5ufPaxrMJEjzKxU/kCmDbuD+0kfSA7VRedvemnl+KTeQGFY69+rM
LwSTqHUTE7UcGG1Z47SS+7phOMWDdRUD2yaJTaO/vDpRAJBQh8IbLIuS+7/uy1BozbHVnWLYqY8a
XHVPWDPh9cPEL6nGK4jn5Yl2D3aFpLpSOSFfITw5F05SAEb4YfhzwIeOFqNCRQKP0BtTXjgR5N3K
faXTd+u8rrR+MqC7x8l9KbhnxECXgmteCG0ka0OaM/gLVIReGHLsjLs8NOI6q06Yt7wGeysBEYkd
tgpH0pFxr5ZMHpCp/xWxuwKTEAei/kWegmNAtoPbhOozG3IX9XnPV+8p2wuPxqBlw5YofciLPlhY
T3wy6dk0T/GYOeQytNjqALuRm/EYWmCX7pAOyBKokGv1l381jG46W9v1p6If3GlADTJfCRY6dQz6
FQadn13zwiVf51ix0r4XJMfo0DiVeBN1OKuxge7LhZWFDES5ajkOIyCi9PdNeWDYBh8FJVKXb0vi
g8NvvObVNImXCnyiZ+Jw8r74QjE4Y11HskXeMJabzz/mRm2xa9l2d5JtdnhNfiSa1x9iFsJv1A3X
Zq83kANsQijQaCctP9SsfrMKboQIV/uh+QNq2XawSpt9wl55MYMAUTXeu0aREA3RgOeOnfFz8U5W
4jL4qaZvwHM/u5vwuwfBEMla0BZbI0BtHiG+1JvBNkm2bKJNvn7SL3jfX+D6dAkuzrwMbghVETPT
+7CA+51nZxnD1luqz0iyChCwDfYi+r1ORSw/HUH4lX4FfaKsUsnPe9CNPfBBl9sqFCSIkCszcCkg
RT9Hcg917ZdLL7lkQgyxKt7K0oWBC11EYTj7GnDd8s3v6PVgDAUgX987P6ahtUtmQPMGVG5UE/nY
ZneemzcJ/h4eO9H9wOUQfVoVOpd8T/ELYsRXWaZbvgllDd/M8mH7rb4AMwxZ9tDR/4xt9Aiph7kX
EI6n0ia1NTegqGPbf1v9UfZhEQZZFg8QJPuywTo6fBSgpH02qk+seTgQ3NAzagsbg2vxSlcnWsNy
ijZ0BqXmgqulzGOdpJthq/S6gv2k14AtNuI5s/VMYPfTAKHYY6HYu1E+KUCOnHKNsHnjCzDnxvW4
aqdN4pRA6Yndbz+JLbDTpo0zHGGuKXPgeNFbdNjKjUHQUcOQK5hGa9Zvnmum6NyNFbzB9srD5q+E
ATpuWDWf1OVYv6QPqm7TDXGYGqSRqN0ZX6i+fqmJU0jIfIGwBmiqmVUSQOUBHx0WGo2FuHhfogDv
rhm3FPPrL85zjKVNXyz+IsQtIYKQgxkCiJ4VYEqL+gIxLJ8QE4AGaFMOqeXAioKxbHYuY1sNQ0Hn
O2n0JaSEN+tTdrDm2RQbbQyVmbKKMloQl0kIswmQ3lVfDhRGnH8rLMTSn0EyHI4GiW0AqFxW2wg5
qjVvh22G17iGUYX8qGMukt/sF483iMcrlhyZ5UPYwRMI62kmqRvscDAGHHaP1AcADehZq3ka76Fh
TQJ7rPJXDr00Hqfp0apn2lGERB4OyuEhq6s2PTM6yrJn6ifQJqYomNxrKxDm1g48kVmB/Nsx0Sj5
mBlS1FPtomyViySPe3pan5+CgfVBlml4ANAmIizPcCHNdrodXsSJhuYE6dgLvHhesK0F47i9NAMS
Rz3zPAQs3O+60Al2KqNYyPXo6jsmtDvGZQ5WSUzDQCvGvT4q9mJxVg5fhtXcoLDfhb96vip17/Wr
nmTiuLk8KyCBkyftJd2bCYeHwOlmofdZRuP0BMXnSGkcOw3cHUeusFqmHGC9D+5/vOcfidQM/dY1
5xkjbTYS79F7jbXU/QnA+Xx8oYSSkhCK1ZipjQzwjztvkrYothhfjSVKyKm1ka4RS5dHk0jDfqu5
LEI3A1O46qIHLSYcWVh1fzEXd2MIDhqojilMjKUK/TZxLc6B+CtOqjs2YkxAr4bLmCo4vxaD+AKv
2hZCz4BuaGuB/VkRALk5w7SiF2z5Xvb2SJnG61ftyvdX5+UHdh/oCclrLFXsv9vqjg+A9NfjxISd
p/cByWrxt3UqZPlFmPeQnOTPRGXntNJsLZsUiDXtmIe8cREGiubV9uirhbtW9vJqBxQpwJ3D0g+n
l/6zfn3t8ANPK5w06f3N+eIqjWkVTB4Q25dIPwxcRn2IAjm3EY7EsWVugX7ZgHb1/Oll5vOPCj+m
4b8nzgTpp57JHzeWvW/KnFK3uca5/rY/NbaRUwGPx3CSvfbtc2YxqEioW06Ezp9SdAjkdDSZCecG
ZCuaaOIoaBzxJzhUsQKvYD3g/sykeaKyG4JKyMsUoBeSN1vH3wkwTfUcKzdjGEL0t26RTmmjwTQj
lQnW69C56DOQYD34MRyUy2f4C15jeRqPeaswgOKNToKJpurzEBt2pNlfsI1ipsWu+h1nNHMzrERZ
F7EG+jLTaRUSBugqzvUDBAil+DVNf3QbIR3sa++ND0l0sKlw6nm9CtbKrFkgLEaN7RYngUr4mLJ7
4dHgMxnSXLgofCXDCIFQR9ke2NfcZpMO573IjpekqxEN81S9woG0jTuqa37KVEjyGDDOW34qxJ7j
jURe8/cEuSv5+tqJWmf2/V/hp1i61AMVENX/AmrfiOknJo88bvNKbZS/2OjE5p5vMyNxQ/0A02Jx
dysOIm7PHWXccH30qfzTssEzLyfxVN9FztCv7hMWe+v7t1pAJ0ijkw74ZbIZTuP6xQExE9fVlTKM
WYG6aXMW74BkSXTw7RQ44kO9w/HaDkXka8Zux+RLCbttOETqPZ1+dt+xcUv/YptNgVO5VKYy1Asn
Y7yGj7H9eWRH+tVwYdYLw7IJCjU1h1/sjEPAjhBcW8Yfh/7H+ovGtSuJ+5ZCjIarg41nzIUDTccT
7t49OigbHorUeKM8m8jC6GXOldwVsnEXPIpgaxS72iQa35NuWzTQRkaymdl65oUhMy3QVjc2/X6Z
B/i9fTvHwD0CNuRwILmBq8jynnjXzRSJCc6xSX+fDWy0fQujCTw0iKbNRQc+qpwXg2btAKJmNFNK
GtLCMI8axo3abHAeATelqgYn5SVINWtJneJrJnBd5bGh9px2LLLiK3vgFfRzEo+osNowPODO5X9A
jpTRtHRMN5iBWAP/AehWuGmnakE0GUeeOcnAAnjRzai81XQajrmP8V3juII2Xes30CcF8gCAluHc
gJl2iDunjcds/rF59HJ0INi+mz3X2kpCZ4CFfhh8Laoh+hIy4jVeVkdWiOfQ/TbiIaC9gW4INmGn
ssfkliPGyP8rjppzjH8FwKkTLfkYf+LhvbCWISfmSWRbkpsWT+z3Xr62/E7pDeH9IPbAJR4CAVsD
czxodUBkjE0dZVYcOh6VXx2gORCH1jzXelUWbjrTSYSYR4CJwBOB0KPMsOv0AfhLSJEyzs8iTGjE
UmJfPfS1+25uKlGYSV81Cti6aa/RL155zKG+wlRU9k2/ekLcYExgnDIYoV1xeIu4UAxoSPJz+8A3
idKfOg5gAr/dHgQdjz3WHMJwmPr4vCkxXAzYWpUjDTtP6+1Xe0He+7FgFepooVI9lvNSPlRolxnQ
kwU2W9mU1f5zTWnrA3GTfI6gkhXntPCVZJboa1r3asogqV/W2l2WpnRe9UL7UY85xjGVXf6UF+2a
ysNdIdXJjBg3keqbqD0Ytgw7agJCwD48vC8cvz9jgiujDsQYV+KujQErhEm9bFHNhau3zBbarhuT
2VGOnmnwrA/6qfDIf+i/hI9wd0C5c99uWN96H960mOhibVCe/k22LPMSkrzPpaNmnNCfZfNixkyc
YBFe8ZE/g3YQBR7POaQyHLPH5RzOBUvTa8gklL8wzNuNOmWuEA9CI9Eeng8hZYwSl90egdIZwvrP
P3KBsgfK4Ri5Tx8CCz0aubPnCYpLi9EXIze4dA5hahFfhbu1MpflvQcyZwEBUR6q4hMWHjd1UTD4
X6qX9BZ6NFf0XrwG1Ycih6id242DGc9iUp5eM+aE7yuEZEpCTo42549i1E6o45RSSW9NuL2vPaUJ
n2rNpiSS/TDquRZ2ui/wv4E+O9XGwTq14z22MeD3sgtluxu48pCIYc+/JiQw6vjN6wfMqv7NVxK0
WuPGUec6TXhK3z3joUm2px4VYBvAX7S8bIezDZoEyTlxJP583X7jN8vsGoNK/FNfPzGIRjWh5Kz3
6tr8uECsouYEhwQIwcnB0SzXYokg2rSZY6K3lvkWxsKmaTM3NqDmudT4z2oMeUxjKSuHAPvp2W1D
Yyc5MmrInSplpovnFPnyjT3F0y6lB5s0hcTJKINpwkIR5Oe64Yp+bzEP75WNrWhuoDEbTz75JWmn
H/Y/iGpmcixDFquf/0g6qyVXsSgMP1GqkADhNnjcpW+opAUIEDTY08/HmZqpkSN90rBlrd/WTfjq
7hFWLQGkiZiKBsXxx2ZpZbkVAZD2B7pveeIl4WVs4mSXn8p1GK1qGesYr3UuFd6W9GgHU4nRSYOL
2jMQ/BaW1gtgT85oADRIp0hxBJxf+CElu+wXEpVOkXkS2KoClIIRyFSIs2WUL7NuBN73j1/PkzNQ
bBhQGXjp+7coLp/kCPkECwS5wvcHaU4bhUAS/ADtG2Jhd/pyJYqvSJ67om5ooA4M6ftCCdIHm5gg
tuSc01iHS6FZVIxXx2FZIXK2KiQO4qOOmTWPgGIlj2jxdytd0FOkNL0dKXy3VqgNFW5PYSCn1wXz
/gdpdPigEK98oO/SfLn6LicvhgOZgwf8ZdtBe+2VzuglMoYT1IKlk6C2Mt7rIVwEIoIbR4KEoywq
gBBIBgqMgTm8hImCrh2ErxeI+Qq6WorXibKjYRd30syu3Df22tFQhWZoXbiJAxTRO28QNwqrY3Bj
lMDLTRbU+dxsyDL2GlEBE5xkDB6o0U6zCu/Tq67R7gOR9SOmL3OYbv78AyYMMFTxR4YlTlZQgi9D
2GeZSVbCOseciRQG6Pmzr98rmTxVArr9pYaBE84swl0kWtPPTniFJpihxtwqdRvhxdPt3i21l5lD
ZoUMQf4WqcSnmBYxCOUUTwTn6GdwwtAVUHsjDIENLL2Wvz8QM+epNA/YU/DL0VzxLYr9fBMuB8xP
J52Raty2SmRrG3Evcb6hGcaSUFspu30leMCbe5S77uSvc1pgEWDGs49M0olP+YYshAqMvlq1KKQM
Fly1Cm7QhFD56DupGBurOYf7Yis/ZgL9tiHSSaULedHBWC/8W7WVTqkH8Cxj6xgsMUF+bWtQgOVe
BctHbgBbSKZOtMHQRJHwOsLZ4f4Gs6PO3TmTDURj+qtDtF8/5tQubPXa4PHdZmZIQMNYsE3tcAEV
ioV3CdzJtO7UBgTtnEKa84sY9eaUi+nTPwDk3IpDeOJonbfU6XjWn8ojROk8/sHi5jQsOf+iNXgz
w94l1z/qDiqF9fBVM1Xa5LkIJ/ltpd/+7XOCNUCCalWMwLoItaXxtgZr5qbQ68q4pz409q95Inqz
7568D8htvGcI4UljQw5BIZsQrt1ulUuO2OIrao5abicI7RNT43xirr0OE92Y6rU91rFJnMvs8BFM
nv+MpnXJox4wBpWHMHdq5ork5vA1xYRt5QtVmk9RAxx53q/N+1Ahi0Ds9cu4Bej6+Wzt/wLE1z8g
s7Cgfwg0T9QSiJ7htzBAYDdks2PD+uUhqwDMnTO5v63XBoj+tyOxvMU6y7DIzqHx52K6jTjxC2EM
JeGtgEvbikTpnJu/ifNelGdhDEJngSSPue8K4Ouw6Jf4ltmBOf2auMTUpeYUhG7CbPEP8xxlE6kt
doJ4mWyVa3toL6j5Nuo5IA4i96ILokdGCWGmhVhLC6P0qJcfPonTyY5y3wVYBiEY1VNTajMOKLg+
FC6P6R+lMH8U92TwwFbI5mOeEZlY+digTL6LTaovkx9UcQNeLRV3pJVQprEgcXe52SFYo7Zdy4fw
MUYhcfklzK2Dv+Qj03pVh7ZnEEQsmMLzU4226QYBJqbu4BAfaj637vKn1B90rEbG+72XvynAWWzx
i1HoIAGWW2/GOGvflPO57g7r7OiPwi9TvTWPQXaqLbVAtfWZ0IwhbOKmV/B29eUVQBfcelw/cWVk
8QlNP7RAtwuJepkdhM1ww6YkwOEgRMMCAaP/eYQnaa39oLCdPTmrtdhjy/CIzsPG3/rIhGL3A8ey
KDf/pECYID7LSPG0e4VCANuOU6gkKJd2dKzY/p2BWaJ3NebeaEb+1QSeNkLg8EW8Rmifvf77ae3y
XCjOcIdtFDhu+LnT8Fn4e4lU33IxocQ8fIzhG+XE9Es+tVxcHtyuPv83GByB91a6tqXF0Tx+XiAr
Zju74pozM0G5M92LMy+z2md80zlUoDjPEHztdkoPw42Skxg7SnCpEayO5iLI5ylOm7l80bq5+owR
r331K7ZKIKx6D+ib5VwbgrruJatXOJiXiriccPeK043OsN3hxs013STi5S0ffNVEQADZkcEFlzOX
G5byhFScmIqBPT9ZiyOC+v4sRtddfyWBbdWesxwZOhlOxIYIvB0iy/448gHrRPw9nwNoYpAsUNyB
LL6Uwyfb8WA69jQHJ1mpu3KVm5Of4Jr0dvktAGdQSR8pi5XTCDKDUnK+hyYsOxYKTEb9n655KDlH
egH3yWeBzK/YgwwImZHcp3DMs8Thikvm+GandPYVFiM0F4MBkpv3Rw0NXUSDElCSVshRT4jAwSlE
zlKEJFML60JQ2X2+eXGiMPJi2R/zxOM0BF2LjwlxsZQVJdCiiYMJELV/WyMn2y7pF3Rr9tR32RUM
jDsDZd/HgOcIK3fS71RxD7Dy1p0iWbxo+amB0nVD0ss/nLG+Ib2B+0gMPLWCC7mCGwS9+lsuMXKP
9eSIm6aHXlgjEgESSg2kjlJnAnGOuO4JwAWlj68uUd4i10QTHCyk3J6RDDemxlIC4NuKabrmWP7p
iiCPpD98OgOx1/iThw01Fb919vB7ZzIxqGELBEzhArBLsykA3uRQcGMweoIbfF9cQHdmOJ2YPwo1
V303lRneKge7YXlKu0ezQ+7aQqFCEgAEwv9fEvxhXsZZR9YJCzZZBSjDURdf0Trh5+BFwp6RsHxo
Vsyq29B8v7/RiYDuzB4aXAdAcbbphg3XaJnPSxr9BwW+/9Pv6mt+pDEGhkFqnBKe+TIRFI9SC3hA
eJ3KaAjmwvixh4bV/wq7IfJuQiLpMcAFwAFe7inn2m19ya2Asp4vxHKa5WcSGXDDtdImQFsfm+0Z
d3cb2MxhPRcaRFuQGzT5U+J3aWEumBSmHaJgPIznlr0IAlYb8SI5psxlNBmRiQ72NVvwiPItOqzs
TAtxaG/+ltohu2kLlYewR5EC+1De0c1VePbmaWzVtDb6dXoeSJbLvanV/nKnF0gF9Yd/70ROAbRL
6H3JTmb/whfnMwcJZXThTaGkocXNW8zF/suDSYvgkahofDu5+4IrKxdMC7wGrHRNvQ44+LjQ6bo5
CTOPBfBZh7YaLrojWtuIBjauj/6h/tbrhVhAAGwrhj+Ixwx97by6NBwVh2YbH6AQPSDFHqLABYWp
HsIaHdQChdOB+QEQa1bx+y+LJfwOSL3iew134S86PC/aZIgduPvNeFluSdgzmrFtgxxjYaRgsKNv
qRg9+ywkGLvyu6gZBRYBic0wszvNVWT5gbBsohwNpRW0Z3XB91SjHCX1guRyQo6kQ6jPi79yhRSA
qC6E3FPR4HjvKg9wSGc4ANBUsKa7JAduPM/K77qyXqdAtfnwRbwYD0jUDwUDfIkMaCmO56RVWv2F
BJJjdeHWY6czLQL6h7PrM+ewBJ160pUe6x99rAL91lA24UYgT4+EBzSDT7854QfFcgfEBhCOcscL
t5hJhBmWJ5aTfxEwfOIlWbJ2cASwyLE5wsxsEEbJE+dDOxgtkdtzHGJJFNad7Nb5wmfpTmjC4wsb
OZPt11EuDSRR0Ct8kS5juKtPlSLs8BaHF435Cv7RQkPw223ElOg3nuN8hEG6L24iikfShBgR9x23
84EoEW01I1qywcvKjwqdPVvNjgnD3A5Z70g4UWiV3wWT1XfpfjylyQ1lS4bGYBcuOSsmFi3YtyU7
tXT7GzcL7PyG2nwtP8EcISznjFKhnIBKsTsnH1tbkvt5QP6qv9FPjR4Qu/LGBsFga59DJFWAB2t5
UVrdDJfU5FcEK/0TR3JkwKfi4fcergIaWEoqnkxzZPtyxg/z6kt3WTcGYD3vjt55gTYWxdubMSvM
fbiRIUVWocq8hQr2BzOII9x8oBujseqvAefQRnCTX2pdgXk04ZrJDVbkZUxUVZcZ+MSWJQ5IV1/0
P3FdPhJXW3R/+UZrzWz34STF3Ud7M3P5VlrGoFerzHwNxmThb6uT/FcbFP7SqsmXNFGGRObXs1xE
W/3UL7XOKH6y1FD2M8BtnEmdNSPqMjFij06kxAxKOhMy0sqVvrUJzQoamtaeMIhv7GppuVhpET6u
0KTCb1faJbrzITG2BGY826Jr+nR2t1AZX5tdm9LQBZb8rWq8YLhppVGDMs/spnDU/Nz6fwpRoFzJ
aClzSzkMsie8IbMl1muwKAuczbim9VM3HNqwRNM2F+kie1NtRy+AojgY3krhWegX/kOs0N7AQ5Bv
CxID8qlGP0Xv6NMtowU/rSsJlaFRXapfanMX2XCxOfKSBDlaWPBLFEQgtBhcZ+kTrDzep27X8Frh
MSfgubMBEwT3nj0CObntl1/JMUi9d2z4d032csXJ01v0JeKn16hsyqv8lH65El+aNg9Ry0hM96Vf
VkcDYfK+1RMcIThR7ASlQbzt0RhLZzIAMMAPnrIElO5+Jk88+Vl2qEK3AczCiRy6k3an6fsP68zw
2Vk6RZFangd655kZgY4pZojCYCRKmPo1OOKpQhVeYC+3oFuAvKl//P3lvU5uIZVwtgEiIRf2SL02
HS2bDXljpJhKDPNGs2sVX3ARh3KVcoCXK/qSI56LAaxssPMbPG4Pzfm5d9xF0UJDjcHhMuXlGPIX
WkRiOqc/0236q6g4pjFpzJWaO06y+XS0DjNYVSMZpeo5pydgzvRtZijArDfbtFxknce1z49JlzBy
PoMDMNbpLspgwuMQ2Mg7haRXsOIBM/lI8eiSxcQZBuzgjiFohwKldTSkADPG1ccplQL1DdZIxtuR
mwMJjvIFxW6x46NAnd5T3NzH9qsZ6ANJyAXYxJaMCW3dVKeCbU4sSwtB+Db9RUA5R21aCjaUEtIS
mUtEMruahCCneZ0n+paCFYUN9lycYMGmIm/5N/RgarIrzVfejkk++g4gTbGpaIDXZERAE6Ir7c8C
W5T6S1QwOZtkQCfL1oYjc7MVKDxU04Vl+9udyifpFppV8Vk38GDLZEkTpK5Cu0lMeU8BC8X6ja+t
tdMM2Fl3QJP3lel7yHP+NANirNdHDx93Hs3TLvhlCD3+F6/dRaXJ/HlPKecoTLbNpbDlhbDjxCK3
XNtN9ivNyedMxsrs2Gwc+GgsEivAmDezh1je7SrrnNfMJppFnC7zJ2RP/fThaOWZjVhdR9meta4u
nSm7Rjv9mq3Z0xfOOkcvnLeG+5DTlROe5NxfIpuGfd/2Jgb8do0FCEqTBQ4r2R11qRjTj/Cghsf+
nHz3RHDVF1FZabBo2X4Soai0VAj00UuzzWAjCzrBEI2pcnpR9VEYhgbo+4oVa7UXnfzr2SP6qn8g
ZePRPq0/p3sELJzKi/hYlXB0A+OixTV7KGMCBnYtLIVo6XHnfOv25MC9PHjclyg/lO8x5UhjLoBy
U3Cck4f6hTWJeS9/NMvvdbkY+0O6JFro44g9VIvpQV3js13Smuz6P/r65qclIkv6jQ/Q6ikosrJM
f+Eml/Fa4JZHS5CZ3ULfcCNDDY07lea2OjASGrIPJ9wh47f262EUMVI7OP4eHQJTiC7bPHOrWzMe
6/R/f9TEd26kS+vx6szMT9dB9z5ojAy7xStFZoFmh3Z6FFXCo0BusTpKNjZJPBXxbNV2RJk5yTFG
XCgDisVOKJiSci26U4M7kFENVcOmw+6orhXGdHMvOvKzB/B0MerJRBhI+qoPPSnweJev95q3H1jy
bNyBHIQozHzwy/fcR64VzltMsv194jvl0b+QnRG/vzON0Ccyc3YEgoUfD/Ng98NBiEO6Z1YT0jWG
tVgVjDjZmJSATJVppJ1MlYam7l27/FOpHFLjqPWS91eCTCh0OHImxMRQkxPRqeJ+Bax0h/qkcCS3
m2QCxDJ9JncqYJjA8cxCd7z67PUlH68zEy7WF9oqO4kfiHHf5FE3t4gNol6iUfBAuUvswxgGQaSs
areqPV1IGglI1myygeRQozVtTYaaksQGozqo6GpqC5B+dAMQlkGAN91XStFgBCUvFIrgrbshYuPK
fuHQmTwFpCjU/IMMw4O8KJ3uU9ET8MeYbwXqFdknpR4knkzFgpuRLTyQRfDdJJxS+BinElpR1SaA
6u0N6s+LlL3x+ENMj0tI2FQXBdGiQPyFFiFHyp0Pq+FDcAKyuhw9AHgLGFoB6qCgmC4DOxxsFB+9
PVVmV+wjglg7mvwX9+whFPa0+wXrmSgJjQOhcpNgdHgI/rHsr5LcOw14KNX1RDkgTRwt1+8/onmo
VNFuqtKpJhQYQ0pdkpDodh9kdy/vE6wzgnPZfhxBP+/sLkj3D3r79xZPAC14LcDxKJ1H7qy+rVBP
32AEKOBe2jNCsV1xoajvnV+tPgS1B4dxK59ftL5vfTRbR+9l9P4BbJoItj9dI+pEZkuN+V53sbnS
gSCIIJAOItyXA+gYLvzN2d8KT2bDvhcJamlkHUS2OO8NRzJ6CabfvQhCe18aBzgdNTop6NCXf5PF
7MmuyvcFJWExo5STF4XJ/xzRLp9GixADDMMD7OKoUGFC5mdZ24Ci1LjIDFv03PoCqGwCd7ttn8FN
wFmHv6/hz4//+DZfVsBX0XdcZTBEUN0baZmc4ys/lR35g5XTZxnuu/Prq/IpTpPf6DIcfSviXvBA
9D0mbGxJg/yNDn5tygfFAUtr59Uc7UW+TMb8IYpkwtT3WMQ6cMvh6rv6RkEdr5oMCbSZ8gaYSOzn
DkvSv1AGrEPFHmsLrwKTTPMNfkb9xQpdDiaetpKMUEoIbELrYIl7l3sPuy+OFVyETrKkSajRaWlr
ykYPdlKfTx9cmYXTHsKt+ijQuQjIIT7rhMh1f/8kGqH+QbJBo1D/hOiI6Ko2yREKW9/yaun4Ltr3
cEPcFj3qOyl/2hYHY/yleDXd7b+cPeAUXEehSX7VX3yYbCll4r+ycsXAAXAbY03QuuMfYqoHgDuV
c8FV3jqvn3iZOtIu5aPBgiL9oLFonqhFaCTg03HJJLuPkxk60xYZo7Sg+5u8bHX3MnvgcsFE6K+s
0j2soXpvyGyMzsxuQBIDXYW0kayWN0UFEg1kCUSNX0BUbES1MADIr/UVIAxqlIsCXoRKJsPPN6pg
MEQAjgXiGnvuJvdCbCiGck+QYHBfjFgv6WVIbFDVjRlCqB0oWIJHshNPfJlmR/afKaG0+yIuDKsX
s27CY73Vb5yQEgHsY0jr2B8h+pRIzhk1PsVf/xcQnZxeShu4doK9/PAPwF4Uz/e6De3P8/2Nb+cN
/Y0hnrcNbcF9Kp0xihvo69SL76mraC8wDHH1YqVr6AF5yrBFtJE1I0Ez228sarbmitbHTgv4F5ug
B8RK07l+5WHjRUOw/jVO5INxsz5kyzK7rv1rwarAb6/6B8igXQLKcVaskKKSN+ngin4xNnFyaDf+
XtuKP3T2WEcpMGQvvuCC5dJCyvCFFRXfFI9qVPwgGhj/Lbu5Xe74KguBAb3cXMLgDCfqA6pJolB4
iVJ/pyEgiYqMpY+NFYnCGTPp0EIztl4Tb7k30xFCsvJwqYWOn7jiYAsX8g/66SkkZPUjuJ/B6lVU
Zoo9EYi9eTuz5CoI3qs/TpMjxaqg3aL0SI4LWw1Pid4gM16lwRrYLTyROkmOJLCeJHix4GaYsQUy
BB61RMCNrU/WfFkZwylxTaktv/DruMFSEJ0EgQDsLG5UAMZwzd1e5ttcnJf082Baw4LEoNl00+cr
Sd0phUWHg6kvPYCRfA7AnTjLyEHvpzbmQseUHFyi0mvxlkGwsbJJ+zfGfxIDgDYYIsF9SU3IKNmZ
JbX3gKDyBvXdvJ7RlBGyFcUWuZkr5PKa5kWgKtNvAfXi6zAUi6o4V/rl89pklCXpOsesLjl1vNJ8
wv0cLG6d8pwUN609qty+WKwma8qJ5GXX7SVtT2Vy6xX0wPseL4FL/BX6Oq4+DohlS+GSA/bAkNoV
TRwrpVCX05Z2xcgOrwaDK6ykOSHESVmDWyBo0hngVZs5/02skwu9pyteVJ+RcufAjLwDgjnzNRxV
OXOmIk71AxKL9008isfZWVbRCpq95L1nXi85kWD1tV3iDC34ZO92NftYdU4GFPmAiNGq+Ts+k2H8
+RcE19h6ZfQbEmwXPYxQaw5jzsk8udM3xTgEqcIbS//HaGUcuFMrJzSaMS6w8lOPsDg5sit0K2O8
CLgfStnvqjD00g11h9pZehD8QRTi5ABa9HqO3yvk9YwvH9L0iB6OCBpOoBz8NoPQzlMUKhWTEMHc
1diFouLQJl8A2SRxU1RQwGG/w/J1pDZP3ZEaJjhQsxLCHpEhKcagWa1m+F8htyE9OTpthAOoMnGz
8oFQ5SFTpNXyGXrBfCnGvBjkmZFjonLvME4TEy9wcjDPERejWyGRhPje1Ev6g8Z8n31IYlJlAXvQ
9N1en1NAsOYbJU20QOLxF59qqMLY7ZF/XSjw8h6SA+R2kKyBmILYrGuDYGgOCb+zogeMDt8h+keY
NVEwPT+32R08Rkrcz5iMZtckvegXQSJLwCJMN9nEjCnuvbIl/24TSIS6eIlPFhU2AqJZqfUE+rjZ
KAokLBMKgKYOezjMH8ZEHJFouERHOcZTR0MsrR8a4FL48xO/lMK1TVzaXJKRCb4WdAgD/kjeJkcd
Fx+hSMSXzx7dN48SzlH/BihBKwZ2TLgtzmyG1FJVthr+9HGxsmTJAiV+ezYG7OpYjMDhnh28h6Mc
SmYFWzqzM9AmkehSP/qb/OffplNyl+dwzwBG9BDKAjWs0O6B4EE4c2VLFkXiowhfc5dnoav5d1YF
deYE8uGBCvWdMholuaSyrRF/POxVBOUiUZJ76lyVoIDi3pBnTWkxQtnKQWaGRDJaYshZoD5Fwy9X
lkb3xJzmyqbQ5LHEPtZGoyBSlCOOpdJuVIzc1FCEns1pRuhEGDR6iuha+/wcl0iFIIz6RUmRo59e
DVckx1NmLFOOtLrZqd2p9XX0vOs6vg8+y0sGKlopDTk4yxfh5ghayKkZ1hzIRDLICC30bKsyjqNh
1mO3RPMfvv+FeDN8uNmLtdH0u+E23NLskpQeDWj1xY02zWx6ze4oIcPS6aiM+Ev6nWQudQTiM8Ug
zkSMjc8m4mHDjb0rUqgAXShy9WYp+yMM40SotyK7OZeIzT9m4VNa0fmiC/5kbo0UQ/vRAE+FPXtM
uNBNZWtO2nE0GxQ6JeSvKNpuJ11F1CwqG/LM5YJNeKZbkwIaiLSihe6mpFaeZsJd95QxlSC8dxCS
MaEVo98fh/6rOJIuKJM8BDAzZZfz0+jVMIG2KG6bdfyHQfkl7LL0GNB+/4W1GYiLeuJMVRNTBKZV
FItAgLcJkaVo7hoH8qKCwGHYKieTitZ4clWbbYIJKHu8yFpm66T3xHc1sgV8I8AvpNswndPyWvXf
3Wszy51XjUUJWcOl4CwZE5dwEm85Lz6Iy+iG9jJ1GI7nYVNAQaEF8V0CJXqUrUQMKOSZY/ii5KMc
+GnXQAUvUum2YWO3pKV+XPJbOI/qqYfGQ7r0fxg89ZUG9i0a05AD3UR8xaC4ykXWQ+Qq8VKSXbkq
gxpqgyyN/OMgvkPDp1wRFK/yyKuvXTR6lqXfDzt2U2GFIUKNvJnMoBwKsRoc+wdroIxtKm2CRzD9
svhC3W7FFWehSsbdZx/VdwqmIXcm6wh2PhJ3CmiX/1CoG77F0gAOqBggc6aSRuOk5hQctfFKTaT/
L3KUYlsH9uN5MlTiWh87uAL9XmmrSsM3si6AE/Id26KvSBkxUfyms5F59zWHbJ83WMLHlIbbh5MQ
w7iPX8XIe6tD+jTXi9SMEMEEv8TscXKqUEyUFtR8AK2RzccJyFEFZeRdEPCKUi+mhqbAHcAmosUW
bS+Nvmj6E6tAY8HfpHsH2Orcqv9KX94sWL9QmhYGXJSYLyQ4UZolUtIp114r5IcXdDJDhz8BrfUu
eVIDIJNzUibI+zbqa3bZVN2pyg5iprlCSCAGb04+vPSwq6h05bkOLFmDBDwoFMEowKo/pu4vY3xQ
Q7aA/eAOODXEQcflF3DLtDu9ZGvyHIDbcaiwrmeiK/TQTI/p2/pcXjta5lwbcwQq+S7pTBIs5RUB
APjbipc7I8fbXwj0rcRZmG8PAW8kMMbInEVGfi++oOyQ2NVsS3+ZEmhVOZJohmyt0BwmK+wa1cRO
E5biYkB+JD2L30+zVT/vefhN1GhXGwGBJ7OxzPghaEnQ3pjjR3TsIdCplpeMw6KSTyhTG4pRLr/R
lINLeUtJPGMkW49HGuesVYSHDpeib/SK8UvFIL2cgcxQ1oTe2HnulsWoNlnQ4s32lG4S+w8puD5q
EFcz4qCUXTMcUtwGcYNMYi5sE82URUfADhezSSwf8mDQ23nP1DbZG/CBK6lHiMBPxeEbreA01N7+
4EtT3o6qz8NHry+QwNcpnuS59RCJ5ymMexSv0tRozfxCbemcSyPc/B4ol0Fa5S9WcTe1Y/2nmaLd
2LMRXdbCPPigfPaEI2e0SeyWf825dtbCUeSSSOlTT5x7mKkr83WBxmECB1rELZzUF3ngyPOntnxW
l8W2PvNRTJI157Ts88CYMooeK+pctqa2CBiQWJyZyKkAuCGuOPksRhmoh5JyCyy38j7ezCbrai3y
K+CNq58YjyzUy4g8bLt1dQIR7FeZPXVn12Sh0l1VZEFsJ7EpI/BiFsj4l2AT+OBhQUHwRXPFc0i9
YRF7s6PsfGzflb/glJDNrsbBYOS5lbhv0P8bsjFY7QrH/IYi3Mo3WB5X5Sbd6Ytxvli4ISjMZa8x
VU4VrrAlegBgt+5eXrTy7cAbiH8RAfqZaDj+lSxx0TXaPAoW6NMVsH+UO9OjcKNayHaJ6AQn//h+
zI7lZKf5FgWHJjsBA7/kDZehihmF1Jgp+4iCJP3cYSM/+XnKCBByYrhyQKILsgLec6VhBPbWtn8Z
WT3fzZ07SKHFKjGBTxfW65K7ZNLpPVEac1LPgRVJ/ZpD0PnfzUVBPdciNXc/p88pugf3btNtqu2Y
LJR8vazaqXa4ozB4heh4JMwVYLEPQKeV9icwxCxbaSjl/YXo70D5p4yRY8Zdcxp6fGejU6skC7pC
GGs30TZt1kh5SSHut/pX+YeNqnzo9KBIlTaoJutHeUjv01V96E8Z5yM81jzeohX0UJD/lAeEd98Z
NSM3bLSanPVHmeDuxdXKNEx5k7BTeErvQ1tvPx13K1ki5DJgnacejy9V9ZW8APiwlrN1UTgoY96b
CFG74zrr+xERnpGkOzMl4qtSp+89X3baD4XGFrMxB6PkpgNxWKsk3ggMFwbqImzQx0a8mHS718Tu
pB+U+hlCr37LZQt6qX1u7cSSs22QEKRT3t/hI8cJyeW/em1xLgjGNEBimq+6YoyQxB+sAxdisA4e
4Fd152graK/3iWNIwjQzcbPfRvGoWafStUb6QOKLLD1kRg4lB3JAAjd31W2AksuFW6WAZz6FzUlC
JVZEp5KgiWe0a6ZXwTdT1XnRmMpE7DkvXmU5jyYLpZJHNao8WdX6bpqSF2lrKeLxBeRINLPShqtL
XUvS0pfQCWKYRFElOaSHDDKXxklAptr55HYxNEBakZeBe4BROB/CDg7ibD2JTPUL/zQ1K0MlZhmF
PAY9bjs0qzsszYBVyRSJ7U9BdF86OSZoQrjIi0dKQz4cSZ7Riht8lI9mDPqYEhGnbr/QCsQ+raHl
Vy5j7qcqX6ndfgZd1APpC/Ey6NyXxHw25ZEIK0JIfMKrcg3tI6hJNHxX1KWp4vR7AhMQhHCgqwBC
sivKj7pGYbosGAhMYQnESyQunXxjEQLOzIkqtujkqb0HKtbWbzG7w42SuA8aD+6muaq6pFnVxZ0Q
rdUZPix4fDtpAS3pXEerhvFirlfh+oWNyVdrr2vKfJ6OzqThGlzcwcQgW3J0T+Ct462M+7P2TTpl
klHmKb0Q3za0sdS6NWhxpJiJtiihawrLp5ZuNwVCO9UmvlusLGFiDfl2As4Jak6hLn93N1AU/4/M
e4pb/Tsktj88jUG+D+AzmiTFxtSbYdeYWYoprUUv+iOuzuNDj7Nh/82WwoPEDEYuFXNqRg6mZNs/
yf+agMkSAH6BT2rHHFWG9CL2xbE6OiNYdz/Yjwh/AUFRBYcEnCgm9NGZ6IuBrAokQgCQC+LySRSZ
aFDz9osEZ518N8RyJH6ZKU4CgqUAFRmH62bXCfkjJV65iZcx/Qw3AIEm2bV/GZIrrbgyH1N9+bkO
tu+NyUfdTt3wG5W77KnWZNW6E69Yqhui4Jx+SfoDTAlWteV0I/8IB3k3Dg7pQUYJwVgRCpsQPCMt
1H2/YGDTGC+mLaNleULVdakeOUwgRRwEP+geOIlez4VfnjUQJ/xFgi2YzClKn94ieZbvnj6AwJGu
BHbctZ2VKOMkDMwx51eL6sgR/oWTkLjTBU6hGyyF8Qna3smebxnhYJ+elbHd8iOYOYwT06QYTD7M
t8H8xL/ethf9/wMteGpsiED5z2DfLKM1yix3nCBb0xtb0P1W7J5Qxj6Zz2J91q+jspnuNEdapk9t
V217L9tKrjFxZkt/UzuT1XhrR472L6EeIN1HgMeAjuf0TklLB/zmNuW9rOlZEWfCqdFa/3OroJnj
N4Fb9L94SUCB5SXIJo5TIbZQ9kChi1ewCDZZ9SWSSi2sR1c3pmk33bPWCenvyB45jCF1B+GSn5Kf
+pSc8NYTUqFJJho9CDBCubIvtu83S2zYxhckjxO3+66ZgDq5Akdry+nLwToJweuFe9bYPELBIf4m
eFCYbdbYCqTwWtxVC7g+Q3bR9xxANNHr6eSgMqwlpz9idYlHpjL901VOmXBCTKg+z1HIkWzxdhBP
4TbLLr3D3MbHqL48+muIUiw/LVJ/ovwGj9/b0c8HVl2sh5kDFkLUFQcRICZOLylF8cTuJI6lIdmG
LDASDMihdTUvWSEJP79WyU0MrDHiZ+ISc2AmfD+6uSTE6qw+kfqGX0RUceBmutkLBud/zv4kniqE
NNBOGiUtppVRifz+Fn3P141J4mElmzDkuDYV2Ub9rFKvzBkZxTdttkwIDW02BpGvU5oXmhqCxj30
os3vFEsp0xuQ2Z2zn54PfdUP0k1adevY7v5kuBG6WnCqPRr+gelNP72j/NRIle6cQBDrIFHf7+8O
ZQH3N1HNujgKkokEIs2KDpLYajQtd+0+7NprcEyX/C+dCRKOcQezW/k4i8lKo1381Xe1IyzxJ67f
+3yR7/2DakkLYja8fDUbd32PyJPFKtoB0ObLmnG54+0J7eQFTmWRaK/J82m9C7yIQm525JmuomfA
6XIhbOQ7Qs1OoEb13a64teVTxnBO1IfdHdRvyXc0BZwPV3TpNHbbifkn7zjpdVjL0kJhXpMDvc+z
kxiYpS3v+DZa6pDejGmPDEB3q3QZSHamLyvI/eLaWgqWwmTBmfE3FsizKzvSREXtMCZz91lOVoUr
HbQTizLzDdrwwKRTC8eg4VEBC6GiAziRMEbtMc4VpbxoR4SE0Wvy8T+izmw5dWUJol9EBPPwqlkI
EBJYYL0QZp5BzPD1d6U4O+7h2NvGgKRWd3VVVlYWBOjWyyEpdED9hpAgecfrn5O/CqvxC91IXA5I
lcgagDZ2PvSj7reIGZv9VcMtFpDb8t6YAHNDGRy/rpHqJpUY3L1Wh1njPdIb5cT0xaHPgldpEDEb
BBmgafvl3dn4fQAzo2d3IIPxfwaukpn1wRn1gjMgnwm5HWatfEb0Dsz6HIrqhQXaq47r83dIOQVF
fOGuIInZGpxeGMqqbLGoU4VB9yLiIKWDwqD/iagGpgJ4z+1G9onI/2098KgRJATqy24uEgbF3xp6
VuZmAQkTrLtJsiV/6IY0DMI9GueNy6RWaYn5ma37O5IzTb9lZxUYqiuKsxBR2xidZni1akhbUqoO
VchA26CC9EHJL1eRQCiDUv+uLwZUtj26VdBRiFEu9oShgxdA/cwzvBdYowh7s99apLapkGNNVDsZ
tItrk0THya4cYFu/SbvAD4L/0RpX3j+fIjtJfXlgISEJDguJcgjrdB+/IYRckzO9cmoUU/F2/Ehw
+pZZKXotEH6KtrBSVJOiCLNzDtt0u/OaQM8+n1T4tEHNnOYvWMADd5L62/qgFFHgf2XHLvVLALh7
8JSNVzqDl9EDh/YBd6b6DVCtuf5F5ZNmTdVjgR4JcQUC4S/E6tLTr1Hg/OZyEVgqZu3X7kQhFFsw
bYuaR6tIcwNUn1qT6WY13JBfqhcpLdtgZRtEw9u4jje4gwxdg9h5uxT8NTDp4zKER15GI2fyBGGA
8H6uwWY8bmISsdtfmE7b/km1E2vaLTlPNSpD1RY9CBC5QoAsy6WPvjvHghK7VbG1ykpVwoS1Rjp3
XhgDLJMWXf0VBg3Rg9ljcFNpL0xlHnAqtSwkB+vEPW1ACihV2V/2V0yU9n+rGxrm/Z5Ul1SqkBm5
SHK4yGSlaDmBl1NG7LHpP/dtINzb20ETr4HelkLvgA870DoCaWfUDWE4Xv0jWS9QXzp7DhH6/e4u
m6N7gB2wd6D9q84uwb+DvEBLhufTelE4eWujqMgfpcNLzxSwcHI5Bk4ztQn02yBF80aRc9Kl9vYY
3GlKg2jq7DC/+3v3NFqFp6AcU03kXb2WV29XkFLNIkruHNZFXCEiy9wa5GvRoqx7Q3JdVQqMaDuI
Yiqy7MtNwhA/zQ3k8miCJl/ENhViprY/J9pSzy5jKnP7iMc66ObGdGu8UcNhFOYvtDTi2hDslCKb
06iBHlNt9ApPiDYW2y2fkkzodUbzZx9/kmv/QSUqn8Y83QaNzmZUwSd9GjUgKySQOrS5XXLXWuNL
H7I+YCVbyBzERHlDd+2fes9esUsY9ZmufsCDKLx2uNuHdO0AyHWv0SFtxZVeE02PZgfg4w76BwqG
5wONjXKlmGB6Ozgt4ImtiBi7JAEQ+IZEbJG22TrFvEVRA4oVsM8Uwj2R5XHiwJknXVaEQNqntxIy
XgnWxxgz0Y0xiW4jbRldODcYH32pd2jeOhZhdfZhuglQFjYoR/Vo9VfGtFJHQOU+sfwv8tnlcDIH
MEV59kxuuYEuR6zmbXAOIW/juzQMfwXUj4KER+2Ut8IDozzvh27Uvbuks3bBIzx0T90LpC0Iytbp
rxwdSCGvQxUfwzxYtd+LXRvqQtVvUsSn1u1Ik7v3BYMrfY2ZtAIPL/qPeIezC6/xZJfLtOvyyVSg
60TFBxROe09nphaTignh0Dc43UX7sBSc6FFRoqk37R/dYwhZoOJdwu1g0i95iK9657Deb9LVbz+8
/uwpTmjEIBhvRDEhApBqNjk7MuxZr0aqrkSSCL04d/0kCemRe66toRE8bLhT6w21AAu0MgYo/8Z7
9t2X80bkfgXEObkPrs3uC9pSyTvU0d6xHsRNCLqOQcWsolXxL91b/Bye/IP/MMkv9iowyc9/1CHE
VLMN6N0b0QwKuSLj4NPPIEAcdX7pnY0izqp/SVCumEEv7x38mwHlkfprC2GLvvOKqD/5eaFf1wFu
MykRQMaBaigbQaI7zbngxVhXOlWbV+Sg2Mio2KDwpGFfgsOWC3Ka/QnUFSQMoyol1XWz+nsbsVve
RjXC19Zv89G9rtvla/q6BbB4Ufah6wecNMUlbwjJCFdVKCZBMyUhu/din0b4tTXdz1a0qESZpIQG
uvlyaDeILBSEXApVKoTHjW59e/y9lh7m+vWySzD+uwSi5MKQ7LiD8oGkg7Brj3yWLAAQqBl3mJYm
4Ca7N99baT28pkjXUGJLx88PLPT9L5p1c1KtgP0UKxGZk+jCbJ77WfpcvH8gXH2OZ4jENgsJGRoj
vfiPfsW5+MnNqfaoXe035tAFvVV4J/D6XYUkp8hQH4z0FNN+aYOQBNt/IS51qHEBVV9n1jmztnc6
mNkULJEJF0jyVrJiHe2OKF7BqFDt5tr9kAAuUs7rQcpAScAv/V6DdnZ0njcTSCgjsMIdpn0w4zEq
E+QRrOxovVTAle18+uwoN2Bv9UijVAEI/fwIqujNQJkjVw95HGSYtJ9XJWRogh7UX4DeJu1q4BCg
0XjrbmbN6dFtUHogxb3G/PiTDTKsAQY4YweeJNkFxjIiybhyB7vJgjyeTjaR5KrxsUm49u6rI/xb
6zPYLFfT48RrwkJRE5XOa+Mei0HxZBfhvlMJMVxtvSsu8al9gc7hVh4eJdjFk0eLXFo/VLt08p1m
KFCjNswtONufk4UEO65axavCmaKy5tk5P2HaA+CuewB9VAcBkFzcyqdzq7t72jEhCki385q/e9n3
vXvn+8mGK3T/gRqaPSxQlU1d5KHtxa69+id+AOfMAkqT6BMGh+qeIh3SOY5pNACSid8NVB5CQupC
u/tr/VQHFLZWYv7pbp0dGTDCNWzWjmYKJqRqokmyACBHVPJB6aihfYWaFiWemAbQb4DInVUgt16h
/6Zx+wTvowWXUp20kgZFrxdaLUhKvUDN6x9UIQrUQH8owIFp+8HvmKPEhggKThmfja4hXpzNa5lh
j3k9AfO6DdZoZjURUqLxFO4ewYFRTJ5/lQ5zhmvMNt0MIQWYI1CB8TUe1AXxth3UcvwU0GnOs41n
8jhTXOq8tnFGVlwRNXMYJW1k0IGYOAyeCkXhlL8dTEjF0BwQu9vObyJ+ObgSCEPDXECkBLEBMlew
6CvzOeOJ8irhPT5ab/3z+SUaQ+ScfZeGzdD3B1fvHT/oHryhVGQV0S6C/ec4XFMAhsxvQueTCzR9
pCamKzZPLBPVPIRvo7sKutajk78ZNqJ9b+9sw0av0aOAnQ4JJHTcvXV3n3zGqn0L6lbJBWV/O6Ve
w65ReQFBH9ETsoeAVgMsunPZLYs4lqyQPErgdjexUTTyZHU8/TOulQPUATMJh552h/xwZUGlO0CB
D80VcKMohk0Of3Ba6b/0+C2EUJV/ysOz9w6L4WpjlIcVRP5RpbMRxB6/e5Ax24co+ylNj+HWwnka
Vjp0rt/bsNiYAFA1CmP4DVDs4fJzmzaIZcxwEVFYhtI8rCfvXiso/zwGm3ZhUZ/vp/XOqp1FpeHl
t+KV7ebPdXnrb3+rSQu7duxjrAOMOkpGZfO+YP422Ew/xgl5E0zF9eYwq7K4NSt1GOrOqiFQhD/c
aH+6Ags/WswbXjy//23+jsXRqjaE6NTC1z3QT7W73sbntfuiYh4fFnowjYEBImiXC4pHlQFJG1iM
BDKAFVXzLPmhYlJtg7b4UIZhlMNYuXSrWQJdEJXB+1/h6tHogU5aSA8Vzz02e/QtV/EGDJ3+YGx5
V7o7eLQlBRmhGSegDADjZu8BP5AJJOn9YsBrDkKdFIJSTvpHTWmpiUKECT+VVggkRlFtIRg9Dss/
p+UNPykdhsOdPfygZZ65xL7my+j3+7MYn8fYGFPQFkP7A0Q+fsWhcCreENzCAD0kx8WqNBcUw1EK
Sh4a2Oj6suDy4J0jGIojxPK99m5DLpzr43JqV4/BICX4pM1fuU0QcUIl/2nB8b0Qk60tSFfInZDW
fuRF0JRwQwol+wm3egjZt3ZFd4lOvCD7XJcEtDsbYINdB/pWBmVrR7X1AT+2oEo7ShrL3GNcewqq
2NgHx2nZr/dX6WNArcXphzTvKiA5UOtAZIeiCHMtJSSB1T+buI0x5tUthOu+vlYxLJ2k5ABdt48+
QQLBkY+u0dpszCD9+2X6WBf5OrLebRrl0LBeTeuRcbWYGnp5C5/z5dDCw4JSxIM6HiPd9UoOH8oH
t+DDgnn5JzrYg0MOqWkL8fUhhepB/x7rHlfNjYdyOY4srCmkTIsuy5m4mruY8Qinui+YKB6kxclc
HbpUzKBjlpnhdMoLQNFR7tOtBK6yWAXmgjJSe7FYW7Frd0pm53d0NDp9o7O4GX00zk0ylzhS1F8Y
VEfxneCM58gLmGzIhO9r6h8m/ZW9tsAMXGZFF6EOq2ntSIy+TJIaRm8wGETRHAkeJwGPMpl7fK2N
JaCaMaAFLjXnFPWQYWwaZGIRGn7lDx3nPv60qyFODInPs/E3MX51BjqnmzGbcX48oJjY9d+d27Rq
sc6pYOI65COg+QuLlnmMtmM+seO4YPYfvLW/GG5oiVah39rJ/BgLDVzBXjD1F6PRpw0O3z4arIaw
hH4mIzdlHWh9sELQ1N8OttYwM+MhC6XfpyaFD9+HkPMdYCEeFC/Z3LzueBwEzza9NsyUmkLFIO1x
OIUmxTsoyc8fbkiyiUeL2zcNh6qMorOLpStDgovva+q9dD0ov3BlKBiZZKsYW6K8fPXpPmsV3ryD
6S7YWkGSHEhYqFZC3TC3jtQ1daNe3sM7IFgCF4TamXxeUAUTrdUvGSz5E3yCVfsTZN1SoEclOLTr
Nev+cxyc88chwsu2uUprF+n7wSbl0GO2U0hXhEcW3umdjRpwdAkvYR32uS382KWiAq2ligc2xtuE
k+/so7WeUWlo8q9JTTtVFB9oGVWT1EVA2Yd1tIhdwJb1mqpdzh8V6+mihe4BX7fX8Bs39ufmNw5o
pzWpLg1Eou1jYy4IwlHJtqG5ImQMGtYQIJhP9tzLFc6OzfcSArIIj7GP97WuKUsCpMJ88xDrV4Gk
FhcaKbCCEbfxa/w0ToKdEUTLn/bPMpgH44BAc5xHmVp7J2P5NqIoSILxuGh2k2AZ6Jcg4r8lE949
mnNkf3lm/HL4sHGaMqH8tMundNMuOYeQxs3GlCIPkEsaolkhc2FlsDr7o1Gn/PuanhY0qAAwwKT9
6jat2ps2irdBhaGFh8VjzaNEaXcJlj3Ubq/ZZi/Cwzn2CQ29UofYoYfVpIrt1WFPynpUo+z7WQ+R
7Lbsy9PWMHxoHgMRnduyQ5MEuUIKlcsoVrPPVBzKgByyhnyRGfXr7TNGELHHpoU5Xc+vf3rAEqeo
gDo6MlurWDG3HhQNOHrATkRJWEPTsuZ792nMJ6bGE/DWpsSTf2uM/jypoWmYzOlBZVEpzeJgucpc
vYzFbMYC/po5/a5MjW5AlwZj+Z1LMsOnk59B/oZRcbV3ydzlCx1KnH7KWPIvI+6P+qMBGL4Dy8u+
uPhFRq/T7y8WsVI/+qLAGdMAB5jP44dFvOi7/ZGLuaHAC22EDFVbg7p+gh8ArPQZr94oLWqQW07L
QVWS2XyPWCCe7ux3hkOdxJyfYlLNJ45BSE5PGJavj/QdbSbwJeQXMzGpj8BV7bHdgZT2VvEkgtd/
wugOqSygG69B6XsH1avkaj8cxslMknm0XFkRULM1b1gTntBUJgfDd3XeQBoSaZGTR9AFFqu/PY2V
8zSiHaOOpjemimQ+j5MxVNrr2tWY49HzOJjDA5UJJ55SNkoDqAdlaD+xTL/uBQoVQQFjJMs2Eywt
W07UZbgLrCSmy8X4LmaZBbcPy4YVZuNhjsug6eWjm90fxagnwPWZYKJe5NOwXhR3rDBTemijoSiF
rwJGbGcSuGMQ2XZ+FhjvmHMeMlNCkB9dBKss1DLi+aYVt+x4IbP3/XwOvJj1Z53Rb2c0c/tuzFV8
r/REyk6bQskreWwcNk4qdm9vyQ+CnuJM66a2A3519Z3J1X66Z2oO0VzFTaKyycr4dwrBJkBOlMpT
al1MGTetPxqJYDD0wl1QYH+H0EqHXdAYITJ97fRIfudT5cNWrSmjd9GJnHdWAHloJxQ39fp5i8kD
fGbQdst4+BiNDuI4vPIUfyhhIYsu42mGZZvti3SIMXH1PQwdP2Q7yoeowam0KNlAbMbBmAGd6f5/
5wAMCTMtmmma8vTFwqgFU41l7LIR8igZXUzismXxxlQjp6K/kCNNUwG/2tFS/oSFS4d0qTHjmHdP
pxyX8gguPC1wn/gYflGW4MXZ03uG+iAODLeYd+OwpNPhlP9om203xm+7S59pKKc2+Sf/+geB3d7F
5yES1FQ/vjBhkMEYGhgz7WYbvfTxypN7hY4o0vMPa9N78ipdFwlL48Xr6ESBrH4Jk6cHEv9DeXho
ffDc1+1CudWsOTKBr86jo/cQFPIZX6smHPGN4vah91520zuuqVlsk+9jvLQgZb4QtOclVDa0sVFp
Gm6Mo4W/PQ3ppGkWkEwka8mF64uhwyn5z4dgGjOWnCoH1JKEaIyB5E28XD0fJiahmZkw9vw/1Q6C
C8nhORwb1XwZBWNNBz4DrpAR6kbcUW1n1As6DPeCA6zxM30saJok452hz2swndJxfseR8jeScaDb
ywdssH4f/QRQpEPqLHKQVbeNqYMX+uTz5bJqdjTd1EkhTbORsSSHQ5bgQbY09ztY1sOhH4ZTPo6L
nqDbcvabbrktlPYAiqsJpLmIRZvPvZYVzdk+52wWwbhblrvLrLpY45oRJNbejHjHmKvlmlY2B4pl
293+wo0fhn/C9dWKwx/776z/nSIlSBpzrqjkMFk0kN/jJgwfx7ob6Hlwyy7WwXjnplHjwFmLBxBz
HL87BsRgfNEWIvIs2tjM2F24Mlwx24+sAy43mEW+3ktWimtfh2LAfA4/nQ9T84rnT4KmrWmpHNmL
nAAqVQQH+qIqCnUTyrJDiKFI7d1k5OewLCCAZN6a3TOaRwmuyHS4tzgga9BaGeMA/MvCG9F0yW+R
btCJaXFnygX8xy6La4oXwi6JUBC/zJeMYcMI5Jtoy9b6HbpxXxaTwJNPTsc3ziT3eeS7xENGefGK
8tjvgAXWPpH71PwRAwl6gHVkVsor0fgX8q8UPj3zRauMEhCe1IkhAZXf7Tv3O7/5N5blv8xhktzz
M+T0mMT55fz3mWGY3zE0qPPHyylBS5CvhtYf/ltCn4ko0gfmA/ENuI7+KtbSzieDpjl9PtoH64dI
pF0x//74YRlNTO695lRXE82KiDs0PEny99MbQOJvNwwMYzf/K58evI32YPA0lqw7FkI3DadHNoyU
P0XRIGISoZjMsqLtORf9ccZ3mxksMRPmk+a5TMQ3S6Ew8NEh1ZaXBxJ/mu2LOSgbg8HP8o1XxJXo
tjHXmbXy+VjDU1YQpoWlslwONpau+WB0X9ZY5kD3kZdyo+N44f72eniTJ+1tbJQEmf6KLbxgx7eR
Yoj45jUJ3bSta4vX3w74OhMktI1iAeDPfXa/q/07oaizgIdEWyaX+ZTZTBzOnkmrO6wz5KBaibGr
tTIccqKYCOz/q1NzWEdD1quOFO/M2OclQyB37EI4JOjKDQMXFlasaShryUUU2KhCjBdzixcz0swW
LpJdKom4k+NpZmKlNBy6u3c7nx06D/JFcxQrsPv0FkbrGCGMbb9MZE3pHWpM0lIuhJNow/dC+KRN
n0z8dkgRNN2mNblelkyFTL/KZd0tgbomqO6ZVljdlcX6PqfxkQ/7feB/kTLhFj8cbsoFyBhw0A14
Org53ExeFdaMBE0ZpoCCDUgu/KRAxMORm8+BVfXeoILpu1iJFq6OhGZf7qHpZgFf/TDSw5jIjiHH
9WYHkcuKkdf0CF+G2+/0j4TXoKlE9rISGzziL56jeFUzKWSIYdhzSUVsAJOWY+U/l01ueogXMOaM
kggTHWX2CyINJouTIbvEklaTQ42PVi18Up7VPoMsB4u8RP4JqZXcD0cd0NJfdKTc/mrO0FwGKEWT
9RMyTPph72vPpOfWXiQQogZEYxkkbav6Sfvunrjs6/HLsMFPw5kVvpB51BKYSHjxgPv2XyqQ+aOg
6mBP+UnnN51euXKNwZHR0INJlU9IzB2+5MRayGcEhJh4eLNnm7CD2YxYK24Of0aphWRB/gEl+XpT
9Xb8XjbVDegBbTz0HDA0mil7zCyAeZs8+vlh1sh72nvaYG37Zz7UkcnV3sx8Xg4G7fZf74/tJyGY
bPAcRptHojDo3OFyvgPDVMnfwzBqsWGQF/241YtPGAjcsmTt3ikpl4uvUdKc0UzF2NOLUiATi0P4
lNaN7CszUvZfn2q9xm/EwfTrN3jTdJu4LyuVPEbuOqaYPu1Ycg/lf2rS53cTq8gZHv3vvsOTujTW
KH6PfEF9fO5RDuV0aPfnSf7HlKWhDoPNjnS2cny4T9OynWIoUi5RBlPPaLpp+mBAdrYzxSIwx9n5
bGY7n5eO0Z6Qv6F35QZAb+QqGcb52xiwJzyZJzKR33FJ8Zx0OQwFZ8onDHNXKZjjeShoCgK5Hdos
Ub5mtzCjisFq1Jvpqsw+ydsYmrEleECDWCbAfWphcFl8T4AsuSXkANpjWviwf7L9amNJ8YkEigDm
ryJwmAB9jzZYjE2jNcKOcIp7jImWk5RvFFKd3njAAhoQhqGo3YM1iyONt9VOX52GhxK+e2i3xp8W
eOMFxHHFjKw5mu6E8MTkE/LyGkst7HJbC00Oh2aHxlTbNK+O5cocYgJ/HuOmy16ipU1VZo7VKGT5
MNdR7tuYgPKT6ImrIq9Zroy+9D69m6DFqS9z+ivlxs/lfpj9FcasAUDxHUJD5w6N1sAP6F0wRs7N
keOjB+V87iERhCp4EwfICRLdNbbYu2LVOUlIFiLOC5MGXgenrQCmLMBUS2GVOyMK2+Tk1k3MIC+P
80j+65VNueGsJW1ed7xqfRFToxWGJbrbOq8CsBw3iRnFPi7TI4MuT7CMsde/QVCz8Eb1KtbQzog4
Nc2B5cY6moNoCXcwn90sx6DLzxhLRlPuSD5n+CMqfwa+gk/c685mbnyQv9rHCsk4+diir0M3sTYE
wfpZdkcXjRs5pk6Nh8LCkqDIIfYZD7zOTsxZM0U2xmzkEqkxveV5aQc7IIaoB7KvAJFviMO6+YpO
5DTRVcOg/qvHTiOgQJcr6PKLDOBwFHgd6iIWGxTkT2ZOi/lZ4djyPnR5uWPzzzNn5ud7tsyODFbN
mINI4MrpftIhMXdE8Y5YDIoFNTiyQnL3NUTyh8AgcGkJTfB5g/EDeQxEADifzNuaAtm4MsaIha7d
/nsK5JyZ3iHrRVc5HvZniyGvTGVMCjmsNp1CAZebgEcCKOFi47H1B/xXebBCk4RsYs1zozEOnsYg
8nRGujCtExnb3J1ny6Q7IPCc8I0+BVsCxAFv8XPCqVwvRTMape92yHHz/RZrWcH/1M27AKCVmT4f
Ryt5Y2C3dJfjLwqR78ssSe2hOqTmeEic3Y8/uPs+wc2Q94QNhz1NeMLXLdBaCNOSDIOQRHwwjPN3
gDQz8piq8s+3lf/LlAWihLpn/DzzP2Ospyc8dvmMLr6bbCmbysPBjjGVIwGbybOdlPE4g2QOz9NI
ZOhk4ocpwbvMqH7lw7U9Y2+Xc1ydsc42v1cBTM6k8N2F2Rbkxmmn4z3T3A3EcKdT7iwbhJ7VXs9n
MQVZjMCkG4DlEj/rqnQ0/hSArIIjLrGsb4pvcf7RTQi5skG799M+m94A8X1NRbY5BY3471rZeM0c
V95DxKdrOAXNf6b5Hcj3EEwtplp72tUmFGYWL9c2rv48wYbLwd1aLLGEgIvugXNA3nkSETNmPQEM
UzwOdiU/3riF/5D7Kog+eJfusAwR6xjLEYAGs2I5Kj46zrArS6VH7pLotM7Di8+k1rnk41XRVdww
Pwk7DZfAgsGW5NeyXBL568KwWTwQs2APYzOXnWKVdWWOCBTkgc6XBVxMIiSGjREZ0gzhv2HVJ2q6
E76xeXysaYqXhD/JiGkzZ+hGTHswM8yOnKDFy+x8kyVVoH2QDWLMlMXJFXVGrAfGYGLl+BqmmP/Z
02QWOGpXc0U2+xUMCwTb31uisR3KLSONwv6WjhNLPh00FiRBtm69p9gcr1NmzgfXW7GC4+H0ZbFn
hj7+bpWh5HgMJKelVZ0R86wwiYwsnjJvAa+kWs0k37K2ONN8BmvJOc4wd6UV3zMFOBEGfQzoOlAW
SfPua0CV3kuBSlgaGK2EKaUhG88TJtPXUiiIllGTE8WtE/KDT/JFVzW/0xt4AP4oaUdbiD/QXVK0
z4D1+Uz/3kMmKygMwazSZ0UETqkBAVYi/cGOK6Pe1ZrSoUlkczht7F9/kAPkTh0znvvOKmPZN82a
hQqxRfVy7kpXQgLm8Ck/m0aWXxdQvp6WnXZGIp/cPdBJy22Qm0C/XKyDkwTRXJiL/Iav86yBVv5s
RsbiYY86GFfYFdjEQk9ordJTQicw6QSfezY1PbR+CPp4Uuk4Jke+oGTrAFFJUe7avIZsG6/lMNPp
VGOjiEEGf+uPBcNxg1pGqN0jYTprVi+juUzPd6NWlqabAoQikMab5CAzJnD4+JGRIfmwZWZBdwIw
Z4C+8QL3XBiQMpXyoc+wlmuDbWfboSahy4pi+2Am+dNvvKREgUkzEaU914Rk/53p12v952/9uzEE
HR4UprCctJhK4WN6OMWb2mhV723ZGsHsVqge1dFvQOr1yeUy63DlVmqi/ZnVD2j5QD7JSOhQTHR0
Xw1vwsDdY4SvmuSwbx3KuRvUvN2ff+Vsi+TeH12JbvC4+NQ3IjdHIE5BpYeenDVBnwJj7sk/yBM6
BvvTy7r+gTviskxQNHrB2QSmrpo45FzbcNceIoNDcb6w7vfHcM60lyTT0auRuaBqf1IfrwlyKOA4
75qoKSZ3WpmcF++aU69b3TMtaUowxdzS+NluhLSfrIUokRRKzGGYZQK2rme7XnHf4JzzBiVyBaoX
qCAmKCH8WosFSoHhJEE1uzSvp+fuCw20FB0hKoKOs8eZ9ugfP+vBnhtC1AUwvkfQVtBRxyailJdU
e9DYJMRBIWTR2zVgayBo9YCG8glh87QK7ULNbtJ6l46+KaUFA5qqZfbZOi1rzZ8HCEAEBZc2G9tu
Zf6mQL1iUFfxKBmoppORfxvnDmSPD7VtbcDafhbQo09qA9CU+USk92t0a1RxA/zl4pJq7HfLVNcd
pjEVzxcLQctdkPU2FSlZlA403CmMynjXN/tY7okN46+C+hKCCPQSSBbPzJwURrdKQqFT09yWoFE/
/pqnXgGBCC5m22leKNVud8tvOmyZxzKVitR127SrhmFuZufgvorq9OSODlnveEAzuk7TnTYD90Qi
mZYy9FlZO7SQqT4LBsLGJepdth2UfuOzv6/Nj83pJkbnMjNPPXSeaZSNjNlSvbvp0fOqzT9lq/kJ
z/BlYA68B7BdHjRBqS4rGfrn8K6GxCqrvyqdkp+jFgI2rS49a4q0JaBCGWb0hR4D9MwymuzSbaTN
OnTqaV86VTKP++Em3vHY9yH59Eod9C2IoaAGkVu/tJsfiBqQyBtqB491pErypQbjlaa7vnTJ/5bJ
8Y8Lo0uA0EyZ+ln4yw82m0n7TBFP9sdtro3hjbc4MpWIF3F4CAzge1f3FlU2DZxgmPkYPdhiYCLU
fIoLD7WehfimhCmBN337hVdYCR94RYTU9LDxoZ43tx6aGKXMgivLPbicuxyiHM9PI6bxuksx3rp7
DZq9Sa+hGeYXHCTWPRSLAKlXtBRji3UoCHa3TragKKH98iiFnlIpSMvT1Q5hbimQHKCEQThCoxPU
eO3ebgjPGEwPFkm21YytUdvHXkJV1h6Y6wj6LhB84r4T5NL+lENR1p3ONhzt+bfxkE+5k7dB0Lnc
QZSoAN8yOgDYUC/7NCr0oKGIiBLuVv7VtK8sYjQzEdbSwhEfRkkXJfZ3hDLKKp7wtsefOimCceHi
oRBPD08TQh297jcjOXB6oBOCFRcQVSYVtgqguEMob5GBVsJaqeuNB9uJ9DboC3XjTwMGcVoLsvbn
4dYhXIHVIgtfLQ1Xj5WkXrY1+/BHWVhpVghJRVNt8Lc7BUgHatLTIay8NhGBqFH0Q4aHaVh1bxdU
im0m/ex8UifzhNKfZ3vbqUao6uyMzahOZ88a+4fGFFEY2tg8NiZUq3sT5ns5RgNBJnwkyhNF9UZj
iHYJ/ENKVke7gn2efauK6AdCQ/F4Dw0ootro1WFYWYD7uXWd2BkiItSFmFuwxl4xevg39kfoFrff
YrApucwJdvW4xkrpltFiGtyn1ZRib6oYXrMsqr7NU/Ai7SaODoa24WdJNkWQ6EAB3MWBX3qKS3Sn
Y39GkAoxTZV4lLzn8v3DEoXUzrSBOEkBxNtgnSPhNSMFgbmzGYpCgN2q2lguKgAgc6ADubYpDMja
2RuHqXE3GETCOe8BQ9bdXZzL1a6xmP6o1SAxQA5L5UDsZWxbO6TdIMS13PNsBbU4aFJO336gYEzu
gkZp7grjgh8YVUDSg1fFPKjj7Ya6GRfngsitTUFHi94a5mV0b5qoU9UG996zDXWz+Lsf1iVGt8Mw
1etOa4DGH0nh5Q16fx8c49le1+zisjK+UtRDl61xI3zNlp+k2jCua4eei6fp+pebc+6e6abw87n4
paDsNjILnTw1ZGlX6PFB3dytirvy/OOzKUgfZjkPj41fehwPHzk9arS5ibdwi2aHlAoP0/vRvl3N
nUpR7L3PVsIUMegVVULzgn3KuhQo0eWeov4GFjqg/uVBTHSzmlThTbnDrQEzdBK9i7w3+6untLM/
EqtTXrJB04J05H5xToVkcafNUrhJGoMX7QeqqJrX3drsbmdsHIUQ88y3Xp3OKfRO6bYGx84ZKw+7
rlel4A+ch/9h5TXG2R+lxRRviRX36JTpAJp1txQ77AAxZmAZ99n7Dkns+lud1/3XqDJ6jepWGQHp
afn3ypq/EM9U7Q1C4ss6XhgFwAcb+sgFYYPRxS/+lMacP6um4LcGB6/4ss8LNAW2Q2Tz0d1sqKLo
8rDPT2M1fS9brz4SW+WoQurYhfN4nrHnHahFoylm6+Jfu6yMifW52bUeJd4tr/l3GZWXO3Bhj2Ju
qNKDw915g0hFGEcMcsb9pnHgLwqeMcOepQj9r+Glve09IAoDTUIEZuXig8hYWD/TpsWhVuV9cyG6
0rGjAZXRQIbmCf3ut9nPaubKvTrUjOynx4BSks3J/EypigE8oLvFB98ZBwQVqIT7z+yq1O0seIXX
oEF/rHDdLafsNzQ8RMumYuLtUHlLuHWDR2liLS4hixr5U/saFCgDPQu+sT811Qm1aD36U1aZXu+x
oCy+PjqxNhtiqVYbtCc8vIFrdCEY0A1UW+v9p57NEO02CPRCvYVrYKGJdzKi+rL8g2Bca5xFSMf8
YDRoyl5sme+n8U72o334GjZTfEC81V92l+MV+qfVQFPQqA9pNbKfVX/fvX3/hoIWeZ9xseqUe8jV
XChyx7lNN53hLgYdRLMmQwi3bmGIT8sHjIaDg8YydgB9svOGbklIJOKeNGzaHaJvQC50jWQcThrp
hUGdLYJaTLiuPu4F5Cii69ELJlh3VzNgjFe8LRrWcPePtnZwkLxKHkEomiAu465Q5bO1CB0J+5S2
nIJPpCsP5OgGjUko49HnLPHM4BAImRQ2yZrKAymqFMk1UMmnOglr31UeggCDGCKiNtl452GEIOdv
/BGiOGxtRRgCn1N6RPgtZ6GHolR2Rk9xkpILyp+AVykmBO9SJgX0R1l7SCwETweydi5SaMbv0xEz
kqh8sXh4RLnKDEEGhG/sTxyYkjnqQJglEl+JthCIz0FEEWnsH3FMEajIJ0KsWmhep8rRaOslTFeA
GZBeJJvJD8AhYMIpBfuElRFUcYtKUzB1OHL8ScEjwVjQNMG+n2i2Cv1T0kYbuf4IgsDVapyVEpyC
aQiFvDja6nOX2Zgztxg0nGw+EM8SnO07PFPRR4QnCr/8IpfCLqmGBVgUmQU435ySL+SnbxAbJBEZ
UU56DGSy9hFspQCHDTG/F+EXHSODSM6iK1wDPHZnA0oJFMIW8yqqK1imhKyCM4hSQRk0ByoAIyS+
QMkJ1vJU2hfgE51HaLkmjZghpIsvEneH5gHKjAWvAbkzZ6tumZwWLUowQtSjDk8k9eUwUV8d70Ye
cBKp463d/u1wfzudX1K3g6W4WoOdNSAy3Zs1f28ueQqRf0ZfmBRXSWUnY6kHOAQkkGhO0H/HT1E0
/KWC6W6SzAATyvEBMGiw2qI9LQFPYP1yeomoJgggOTujy1ZOuEvmjwxJIj5jdDSXhNcvJ88ekb0C
hmL354CUULnzRDcYLFhY4ZKMSxK8XS2Pzu9gwO9L+ApyyJkmAki4+SlJHp2PUkqcCsCabpWQf0HS
AlSEeOj8tx11uBQ6zPaFG2EU3a97KLTiG2x/oc5x9M3dAD0O4PT1EO+pI+TECWgVAjxxHE6PMQa6
4Vo45+/iBMMMh9P8VscLaGsjBt8dxf1+HIPstgS7jZNDkNSECgFTkrfSW6FNXNvMmfF8YjNQDFvN
mgfz6Ht2mvfQPsUXEAmDNwNSjudglgxS0fx3yNhfQC3E/mAQmFDgiiRcJzY3FswuB8sECbHiiJV8
BpAlyD3kQr8rq+mCc/BX4D3u0BwSAx0dr0H+AWtXEyAQ6MnK4/LoT0ISmEuSlZkqUdbl0pSm0lLU
cPJScGzRdkR4Vt7haxhFQBcMdOvouwBQEeqkoyEsSBRmHYA0vpBwwHkN9HgcpnAqWMsMAchejmsu
sE6AoTdv041hXHJSPC++rwD6OjkmGJPJy69ioQ5ene9lQWU6yMe6+eIC0GUCc0UPKHL4Sk/JVmoR
ymIqPBCKoTSxrA5vlQUBYsBAlIypXjXFSnxZJuNkrhlMzpTc8T2fdwRmTjFS2kcY3v+nWY7oL1nb
2EkBJbiE32yqrszhwyHhewI0ZcuVU+CqNpAGlWLXlRFxcwkyKl8LIQT7DQBX794giOS7AAmerw1F
r5q9EIkTzKiqBXS6kPp4//dSKQSxMgB85jStQMlLMZNl6XIT+10JOnFNbWAljQxjpBPQ9NcF72GI
shB5A1OH6RyGImSDSU61mpSSVkblgXuJreclMh2yLRiOVudraGSGhcYJdNRgQm7hhRoAqOJGeOtz
6RxX6B5NMQPa6PKbMiGY8qmmktKUQIgQZLUZl80804wN4ELI9M2Z/F2siSw2p8lmhC9L9kjrSK+H
DgKoqjX4zc7xNk417VacPB+mRcpOrqvRyX0ZOPqJpJ7S0f8hhBpuPbR/KHH8vXbNKh1SOHOY30ZY
/ywWDYXOW9935NTG6VtmgDcL83fyqQZPNH8ng3uzAB74cC3PfIwhuGhVDUugiJoc4kz+j6nz2lJc
aZbwE7EW3tzKIgFqPE3fsIDGCO/d058vqqb3f0YD00ODJKSqrMzIyEibyNBONH8I650ui/UH2oy5
N8Nvc7Vk5q2pV14K5rJHyqOgWfUkaSrikfZIUpTdzHSUF//iw7TA7/vdKNUZgqvya527Bh6mmxQ3
0DArx7cWUtZs8YWxcljXPcsBdxuEe+KyIoGy+R3yniwMxvaLA0WXBY1GpdTE54mULNKE80rkleAh
6WLR2YVshWxLC5ugvA6Q/h+MrmHEzbRmLHPnTv4byUMspDGd2DqTdtJF1KTh/wwOzOdGuR6birSW
TQgydRhcA81vyI8znZPM0FXXtdJACdkTYP5VgEurnBrWSFNWJ4QBJAgOGgw7TDlOLAv37R2cZyXi
JnzPdrm7XSLqnVIbCGT0WwUQRSiLMTsExSi3LncNKARXUc/5/qCovvhQOIs9mVJSdJtfcCV+cv3c
/EVBJT4WUm5DiXE7RZydJQEQmuC4s9XWHQ9lTpvmYYYBS8Q6xe88je8/nyaBX2U++akFhdGnmaHL
TukblJIQbZjCF7sPy1SZjanObUwipAlACvNLuP+LXbP4Vi0m1RgZhFSuDhETau4lfk9W/u0RSSNY
xZnfEYH6rs1yaPahkL6iVpIAEuQr8/ZWnQmqZ9GWI8yKS3qFArmthoUeMcheqr+v/nF46NNGofNA
I/j3Md530aHa/2SG1XbBq32R6Bdsk8yOIHSF7j14jD50zTh3jwOkzEb7wb51Xux6505tVI2LICpf
pW5KmSD94QaP+IJ2PpbuOIJEhyZWxqk0kTgKzwn57qCEPDxE7fgVnTuZFvLfHBB8zSHd7dKPM5jD
gm6lnRRl7BNlCOgkJJXGB6YEeYnw2Vq1UBMNHnE6mPRh32edORWUdD4v+uUknVaCDJr4zxa99XKh
0LDHPEcBxq0OCwh9s9IoDQvNKryNKkUVzykV/YNP5x5Qcwr7oOaqRp0uPnHaol9DfZJzso1PnGlt
4mL90aqE+4Dq82aZplL40GgqMkRb+S9oHsX2a5pJ6BQUPsK0/fzedR/xxq+1amE5qLifRm25b3+m
a9oZP5bZHu3k/Xsz93tuPJL3PNOthLfRtn3q7jqPZPdzoQnuq5UfHdyVt16sghpOhfhR5WTHKwpP
QKxdcAlywHTJK/h5CvRz/oft7dnt5We9fVs/U2VqtndQCSvha7mZvikuJbwOS50C2wXKumLhVcTl
8k7+ceNkFu/fQz0zzEzRSG2cGjUGYIMCAC5dGlKl1H+js9A/jSo+ysqUJ5EwInW3dUckFdtzSguo
fZqH42ZTzLU0VpJpD3a4J6Ualj1ykDP+4J496noR1u/OaYqqZUHGxSJD2YGtkdpSQYVY4G8pEc2x
zP0pUyv1oCIMscqL3yal+XCBMFaRihEQbAsVT80JnWDPjY/RxKmEfoJMhxuD7bobZwBdVPZYayk5
dHiiOXdCc+C3N865WZRZKVo7R2hiuye80JU7xhHdTNGnpLwsR5EZKncUyDX1w4hDgfy4ACjN8csf
I3XAx/mHdnkw95AewYU1b+QdI50fBRaUUDycMjnlrVuAO6K6tw1YElfVfkUuXSuDl9Vu814XsIqP
3r3RKBylbji/Bzpk84Zo56jsJB9Ob1wl1liw8sjx63bbVU4bauw2QM+R6pg0QL2yRTzOyrN2Bs3m
y5Vn3Uya0yk1yWxPxgI3jjjHFHTQiQvljJNf8udVGm1zhmUPkU2fa+9zB9qqFdyC3j3qKvfIJGvv
0UA1+NF4UBP9qlMXHZPvoRkmYpI9HNEYbQr+fhopJoJrGaQdOoHRWmgS8e76pw7pJ6CZDUXLIMyL
I9Vv8Dl4BbM/ifE9rF+2wi+z5XRbl7t+8edXKuZUbKcgT+4pPIs2gwGhJ6cQmst95WpdvT1fWYIV
jJI5gk2U45USewu4E3Qc829qPtgh4EaxwdwvlU2ilTjMz7Pfu+lheoxqYWFJAe+3ZtKDi5+LUVqq
dLbRzZe8aCG+ox76bN6jAnJHBQYUliG4s138m08bZ9SRpLh68u9ICx3oEHaoZ6NTI8/j1MCctSb9
/Lg4vm+8NyqO3dUgHdxG5TGAFD1DuJaL1+zDxnW8Lq4LLFthVphVn/XCTNHA9kdVjmJskmPTP3fU
F6g0U+FdCTu8nlPMh4gc+iKnr0Lj8LULCjfAWXKPrWurQNmgKtL4WHg3xXpP/gUkq6MJQesndPIQ
HcE+0tsZRL9E3ntVh51bz3HTTLHN16d+RE9vElGsaCg1DN8kGQymN/fo7dWZlhZkAFYYqWv/Qffy
HPqxSB0H1eARIm9AIdc+2P3QFDd819+waCttcDAG7NErmT2s/TQANA7WPhJcLgCrm6cXZGNAG6n4
1EIjKDwH63qNJjo1Wj675UA7p6NSgJB4qFqxtX8bXGj/rQPdwmNw4HcoEoQuLyLMu4np7s0ZFtwC
Z0pPHu/V4hG+ox26q7lp3hjXIjq6GgBvHpgBHuPx20Mb/9/n1g1qk93cv02SuudmLpYp0XaOEBfA
uDA3RXv9XW5w3dDToKAkE4j9L/qr6kOqbMr2k5xSApNCMeVibAGL6APiQYu+J0KB8v3KBSsTfACV
U3a4GMs3/u0NBgm2oUQ4TBkuKr6cx8tH/KqN+IFTMOclw6dz22FJnrQ9R0aX0ZoSQYQfQNCST3tA
Jj8mF/ukyW+NsMQRVdaq+SiWCIfwx8tf0o8E7z1MYLMpG3P1MJCjuQ6HsBh28xxVYmSL099dFxcG
aV5kqXhgLlEpXjd0tdeN2mKNdMzHJ48XvtSFk2t/7/OISMLFV3ZRiq+0V2IlRcn4gWR7JDNfct9R
3knRXnJLw5tbDSiw5/bTDo7RwlrJyLF8FIVQJ1frJ2oblBJqLCFyxZ3XvJ3mg2RKs6d4zMSWyZZN
QIIco4J5D05Ok+UlDct9GBNYepVeY9TnksiRLdoDe9l6RUWStuBujzUPu9JvMzV2GC336ulBcStq
F5QFbyNbctc+1dtYqQJcmKLz6ViLjJoCa9sr/jNOLNvIDR8Ry0n5mBYa1WHrUQzuUfl7RWk2lynv
TOhw2L4lF2eK/vGbo+6bN2e3fHU+Fdbi6rHzofjWqQ1oEjckKQOWfTt7j8fohKTd5OSWO+S6kcuh
e5PsAl0fwz3JRTr7eLc2Pb8pk1Rac0uh+hksVqScxaLsLSjJpmEDvjwwJbGh4hZFAEXqZbYJpQaU
fmm8kkLnWTE/lXOUEituU1ygWBXqKJifeCLEkDRY7LxgEgKTEegUO6rFV8nWi7D1BUh3p/yMon64
qDS4gp+QJin91+neZ6pXy4BOttLSUmiyYZbMbD4ke8i7y1ScFQLhFira45l9KMNyHmqfAh0tbizi
pT2CPekzxHmQBAgYuzYtoch0vuiAXk/LdJLx6fG5TdDtPU5zAVpsCtvOw/1QdRaqdRFMmXoZ7FuH
shBQHAWPBi2dEffq3WLEEdghOQiMpjoDAbi6HsfpBC4/7EOQE52uhRROga72KTjHIs6KgDUT6PK/
kFFhbd6txgqAxWm3+EWmJ1BKpkJBlaCGfpt6EhwJBdPfhn9LILYCBdAd1hsAYbRnHVbh2rN1Cvax
gFb93w6C4wBmNOgvYH4szkyhQaxJVdHZDWaE6SrEsrGentnbbKYSKxHW9O+MV8AzZvScDxEJ4oux
787sEKgwSTUSQosEUojZ9nFobu8cIHnpZLS/FTOQZVwuEpbnwCJMnhSzC58llJd3msoS1UJrjz5u
9psWQMPTUAIGuERa/LFO0QjscBF08abk4XRBvE4NJI3qKnoNccsuVMIyKp1MSz+NjI+mwxHJRFvU
sUqhlBdk//WQDnue+bnC+cz5zEasMc4izhcqChAdUbPEfT96tSEtm1x+K1EFDOrO8fHzsC/8rL0k
A7n5G8ePWXAS2Z7m+O6RRDC+qD6ic7j4I/ORbIBb+PTQhtC5rqIHyu3YKZ32aDxunpwYPxh/kOPJ
n5W5xqvl0zIosHFcLgJen4vdT+VsiwhGAx2oX8INawExAwNNz3+lGMptSLZA2OKEEj7hjNw93iH4
yvCXLCF9BRwpYtLBQ+6K3mi6p/tYDF5tFmqzjFs7NcVf4zeAcbyHFMpZqSF2La4ZhF7YjKqm1yDU
JkxqRnZA0JYlyM80OreYJMo9ZgJp/6gMMszEKX+1zM/51ZOzdmPUIJOPIzma5yMkUxryDEcjraQv
zHYeZ+6FMZVXKYt+qFebtApgO/+3Ylg/Un4iyypHR4iXPtJa6nAWGQioOLayGgDOwR/QJs444r/L
AzFdL0mqCiKmg9673oMYF8eKQcrOmIogavvGAne7IX/GogAjA8fGJ/UPa/5ggPNFhZ8m4dF9zchK
1c8DvOovPG6PeuxAN5L+LZM2aHLL6kpIgUNL+5YA7VI/NaqKg3nFlH8KEaW5BP2BUZw4tiDRYRbI
VBFjadFrN8NmOHbGfpIkGt7TnD+o1sm+ewV/07g4VOoRdZmRz9cYjUZtrri0NPg4HvuIOEbjr+pM
yW3ydchHukiPtZBvNav028nWEbvmom00d+Sb03iDqzlmctO4wDrrWgHpQhHg8XCQeRaRuUlwNMlt
7b0S3r014ILWZo2Ury8qD+yAodKfsSFpx0J9SxG7CtnRWIET2ebU2J8iQu0e4IiHom2Jn3Aqb6I9
vVwONMcRzTGmRj4W6iwSViH4laqBZsI15MANqYbbG7Py8Ze5A2tolvQRM8EfggIzuVS68lY1ZEKI
I5fCGjhdeJGNdemkqAALniOomkzjGxuLkdT/M4rYGJxXj7MnF+8cI10xjSFt1qvRuJUrUiUsplUx
TsxIzgyfUOyjzdwP5MCcTDyd3hJ7heUr0qyPmEceI4JG/stPfDpmGc/ZXCLulHwqIutiAHWvb03f
OYCpY94mN9u6otqBNZC6ovptVteY5w3umiLWizvAUE6bXEwIUi75HX0LWesnoZXd5LQqDLsbV1bu
rGL6Mz4huhtmb7pv43El5Mt9CM2VH1oAIjg3zPpcN7kSJm9vPMb4uwA4eEcQoGdfC0XgtJFl05fV
Ued4evOQPWhI6AMLrKRmjXCKh3PqldWL79Q//OaC+9WZ52iT61yDSVBpyWho0y0gSd5HeewNTZRF
6uZvpvLqngGRIl7zA5Or+ztHdeHKl9sNFT/aSDMfqJuH4g/tRaG7TJJMkYRjitzUU30V5n9PaNPn
IwW765FMeIX+0zTl8c//zsLOmxXtSfIMacVUW688ejvHL/RwAQ+OvQsCGwRLWjbNyJ6wiE6n8pwP
NJcW9kRjMua5oiU+HWwDmhL36RPC60VmhKaNbsaVZejOvW1rsDy9TVdf4AM6RVQ1QMDYPXXzhHm6
U3l2hmV03/1XmDcnJsxCZiATgdnUKdKZxloewd76GJPx09NgNVOeEaKZoLkwkxek5Ne+NTHVCX38
DPkHT3wt4c36LRurCG83ZTpwVAP0IRuqm059rU5a2rByXe0U62mS/2cXEflXI/+EVuJmBugef8Ln
92Xir+9BoeZV7yAaezDLB5puq1YV41jUhNLM0TXUkMx6xza695y3Fhk9K/bSnbyyfJz8fO8KQqDQ
S3NYK7CCrzSs+cLZaMUQaQNsEf5CvA1svMDAh2e6TR/DD4AKug28MwsJ+t/HLGQm2OwaFNGWMyAE
A8sGIFqT9NCg0uDKhB/cDflNpfgYKW6r0jJcjkwt1KWWZeALNKm81h3WOkUxdhkTPcW7kpOhWOYV
jwgBT1gfvv+R76kPnqOPj9MCKtgUjpX9zTDTVPJlqBXIGnGVVUzHag9crKSMVutTT3CQfIsFmccF
X958camWsGwBSbFY+ZP+k3wcP9JtI1rPJKXkvOnX+w8vBBJgZjHliaLmQK88EcfNR08Dp9V+6Oaj
85WfeHJ2icbprqtnrTOyLH8CV8KTZFhlGRQd0w3IrPzPdgXa0HNc8VfhPAW2uwYKoNOoEMrwVsyz
9KmAEY1HqEupuw9LEP0stCAYcDYOUUiENxxIr4KKJCZTCLIN9UAyZDTd9SeDDBTAd/gO6dFNXUDu
VzUCwgue8CSgKIcP8iJFMtmWwaAQSTuT46/WE8quvpD1eRA8SblDqU3RRxRvPU1dgbIqSteRQqpQ
z04lq9I65IKV/NNb/38JmiIa3rpxf6n04GNQ6/iEmAANe0768ejDCVCngRJZ21oz06QGEbADFJlk
+b1eGl8bmxC9iJrYqIE4qZW2/qeD6wMK3VUkrDQiWjhoMEuYv6Wasjc/2BSnLQrcU0gbkcFTRY2K
TfqKX74iGxDVKK+UhIhUWAjL2GbUc8gBsM6AXjEBG19RmyLSW7P8GMBwRrtvRcv2kNbvLyRI16sY
zuzoQWsONNMLmKnaL0r04QUWMiGvTwbp8FDsSqZvEyFcel05E5p/0HfJ3yDsiN45bcugwxf8dTPf
KpCKij8w3mvfiJyn6N6jl/h1uSFRRHqM3pooN60R3/bQs0xPDQjhFQQU8XHp2fr9JuuNTPUJQjwX
iq45lzni2BXKqSCV/UC2vC9tthS3WHVB3kzusR7YRbxEphk5SJJs5NRIf0rtQE9PPwVGzBcRBg2g
sq2bqDXAPoQRX/hGXG+Il054pxlLmGg37GXYnlsFJpGheDR2wZY0sm5DDpN7dpHAwt9SbGfykA4n
I7KUpjuRZovKEcrFZKNl0i2qglwc2BNpARa0Ir7douYv2qzhNJcCq8KPwTHCFxIFS3tmj7p7ogIo
+a8v+mmiLKbxq00RcIU0eY6UompeNfOIUuKTNToHogsd/2xwDTkeuGa4SXLGVJmkuOMv2qhAZc6z
YmhaoFY5rKJKonkm+SwF/FVIAll3Zr8txdM6K5sBVeWP8ts6P3Li8OuY3ncmYKn3MLpb7KIrmA+m
e3gHFqErALCJmEqSwyhQSWo53xq0AlXUlwZt2b5+K1iF9qvotrHgUYtKehoZpggAmYIe/rf/t2X4
OY03vQf9FcmgVukjUF8Xo/f4Pt6NHqMcdokuWo1imQZO/urqZ1prSHDBjUzIpPloWDk4UT0Ua9nN
moiXZ6+DRX/0mr1GWTHBhGXoO0P8sll3XTFdQbEKdJPOVDTBewSWEf1CSIckuB597UMIiJ2dWVNd
bz+pa3gmUtQYEp4twh6jmq9OOyOzeusWQHwlepQ7bTPJ5JK7BMWwYHGPCIJInJq7XewBzUNALZbc
1z5KW7sigfAT4KbkFgGd8GxQU6N5yOSntPLp1JGbX2pf7wv9AcJbdJ7ufh/ty9d18ciicrWb3ccT
xM+v7qcOMI8AO2Ld6O9VkG9rwcCmHrgAsi6ZPmJoRP8ocjN3J+PTpQZMo/6qqEnp9udw6FB+skKr
2kdMOY0rLNKmNQSJ3lpCLpQOwKnzhtU4PWJ6iC7O7V3qrn5L1Io4JSUpUPdMns1aTH8GIPB3j3bf
PcHh2+9X+CJz+Qhzg0d48M/gp8Lo7zSiE+paoz/arrvvP4a00B3upnnIu4B6nzYZkoS2cUwwOsN/
Z+k+RgfZqOKOFKrhHShGFdmQ3pn1LbQ3oHwUTzLeKTyFB9wuf9tTG7wLOIjcv4u7ibONQ+tEwlWv
6VV9WO6fRPlIvAu2GABoG//j5f+lNx++UNE9G88Ridros8x0XgTcCjJyXIWXf+zng7d3RTTT+l/g
NYROkZxxeUE2pFFUUgnfgVxy8qTxHQ5F+1G/9O7dfBkeNFn6gLlCx9sKLU6xL9QVMZ4BoPFaYOPh
EdDkFIYxCMkXF4lrsj07N2LnEMIuIjvbdu5Dh1vIemTS3uF39jQ4nXGmGSB76n0OUOx9ZM43o1e3
0CpVaIfq3S7NM31Bm+zusnz4NVqzdBA/7kzIJGKa0hW65b3MLcgDj5FPaNEr5IvgcefdNvWKe4MS
SndDFG9ZLJGUj8tfpbAAezO8+evpevoEhlcsletcCBDugf33RMBwlhPqIkSMAwWNgkRv2kpbp9mt
Udoz5LJPlGiqgGQIWOKilr1Ct9pXxqDiVpsKOhSWlPEIP3GtdQSe/Cp1XiiMCvluktbUpdbdWXc3
ZARsHiWHd6wIUyGrthoOqZxSG/fQKO9GuURYimthPsWlrJEmqIRHbnglLMSFeE82oBTng1pIj1n0
lTWAFKBciCbtdmlRgeFpDNJLJziEpJV+UvPvboAseghNc7xeGE8EP2SyR25v4isDvx6g3tsSZ1h6
AWtfuYO3M6AMG4SDnmi4uFVAAQXHdy/T2ch5hMzNf5QLEWBUCDVvcPVt2KbgrtwrQwZ4xI+4AL5k
c7bLAcENLZbxDRnBLHHACSw87bZiR23K1Ty9yVetQzManPesiQlvw1qoa3dv0uZl+uRZ4/7hA/nR
gbVGcAE29kElRbWdrLTUNlHsQHtcODHwVFA7g08/Sc4EQfPjMt2M1sLcVb21QzNS2pB27bT+n4B6
mWHrVsrAywTb7Z8p52BG9s+vtolfBqi90vuKoxfH9DYlUKkSL6WLCWKo/IQ8i80Hn8OcUo6oFssz
o8sy+pjPbiXYIrpI0RCLG2rEeykC7ZNHs7y8TzcoPW9+ac9K67wSIR45C1JBYOJ5r3plmVw/Qtgy
fDvIzfF2uWlStFh/UklFjVZI97T6uX5uFKIS27WuZ9Uz6lmiXdTNBGX4vicvg0ObpYNDoXcLaPKx
HVEz8+ld6K7Wuse1WqtKjdUr2ETZWK2GyB+SQ7iTqMt8yflGQhqv4xHkQ7Tmwwvud6F3pTULTi0S
7vS8u4afr0p2mT/PJDH3LCPQ6X1o8LBdZtaDDQWhwZEM2DWcUDbc2MOkOtYrffnUUs25O0v+/OJd
03jk3YEddqz/ojNMlKDBmsUIgyXKtVbJ14o0I9rKQTqVQgOa9T0JE5++8e4o/tIGA47tbTwj+RE4
ZOC6W0U2Bm65MeaytNbU2ASVWuAcYUANfCqCg1bSNXR2SzTFu2YV52LxWk1QBNZk0rSQI3g9kIpg
L5YrCDp04CDaVnwu2HaGZyO/iDrqo1/+Qa48oPqtqTBFuRnM2VxKJMrWKEMkfra+iTjan95p/g5r
dTKoVSjaG1r40WK2XWKrsN3rxUL9VvUpWsE2lGtBHujTJANlMabKp/Ek0F5paoGPCuJFSx6z8ABc
AGoOSu6AVSpryBVCRcTXAbscaL1S+FLxljVvCYfH336tO4fwPVPq9zBYEWlqNaNjGSYG5KBbiWpR
ha3sQ6vbNLdLuYN8ZW5O2V/DxqaYJyl5meBCtrg8oGNU806WeMPrCqZK/yrEVbeH2naY6b2+afP3
LzGm1JjVhxWyIQ8JDNkIQYOjA7YFu56RGwaNXOEEAQ+HxWgVlvz7uOjRncOlTxQrgb+B8APkC4il
GJil06JamZ+NjYvPhOCiiaDaCasFT//MMzdf2Ce3E9bPn6AqAa5HowCp1uSHqgbkxHjARpbuyXX6
hqQrQj5lVVC2NH3s7VYNAfR8MtwK+sgH3hgZdNXgPxdCYYru7y7DvrOHEQhDccgLHaJYUcZpjBFL
XWlDVRXp9mYOmb59w5bVS7DvotFkRKwYVxyG1COceIVNKkrNBTBS5Z9aP9NmN2tKbjFKBbsSL8AN
pcOy/R/JLxMTKT0egTdbFYxZX9dEV0VBV857kIniboB4mAuki6RNqbVZijM7g8Kq0ExglsIhJgg/
bRWvbch7MfFepmqkK8oV63NLbJhFSrwD2R/1nC5IPVRK9mIR4i75+pcIqiDcAr/4PXFTEZNcSwR0
bbxuczoKQ8IpVhy0tMrjWleaEso3NKc+6z9+MFRcbmY/guuq0wGF5hw7qLIsFlGXzA9ONyfY3yCO
0iWjGEZzmGFwc7qzn2IUx3kHWtUg6yXTsXLu6fiMRwlMxMwCi30HgE3+eMzgAOTk55cLLK1iCjLz
esuiy1rBl0O1sTsS0QDIqeiQg+BYnGUy6J2SnA+qSDIhGE+gCRbb9wfdIK9nvsgbbKn7QIGW7q9c
hKMqT+R3mwnBS7T+IQDgF6EyXlooLcjEhTLathz5Ba0kQ7MUjJR2ACq9ZYnWSchlETAs5Bt8Ey7B
n3dSCvX9lF7UJl7SjmiSwMMGHEYLHHwqxZeTJAF8SbVZ8xan+lw3VufE2qlTmVDXIL1cxgd/od+Y
6XWllO4cy0xD0wmuIZ1EWEAp3D149Lup1OEFyX+uUABVd5cT41BrKUi97IzeVeC5xpuRx511Hq0t
DtMmzgPqiXcjOzXBiNLBFHN0Nmr4F1Y3zRmVlNCplVkiqSIJw9o0vqarIlblmKV7cqD4y3CVVdhy
h7av56MvlEnExnVLjw0/TSiSqfyWIsFFEg7ZXskFVaibKXctGCSFOMFRe+r7L4hgDCmnQNKGwhBJ
Uz/52ETroda3NtXpx+Gaa0x4AodaFTP8M1N8KUxA0bd42A+WOhouEHFCg2gfKBqR7YGxDA4iF4fS
KugFAkaGHYqmetS0leBw4weNN8Scg/WC82eFmfjIY//aYGXX4nRGVP1wdQ0Vr6f24/wP0mEa9CjI
qSsvRny05E0dVooOL3dSr/PbAUxb3RL+VjLRnh6OQJeXcMVQhM+7io9XVpfXQeX2gDIPLjPAHHPy
gUxA90pgd+nTIuh8C+hyUc1GB4pkXX6/bhcnSZmm4Y8uAtaN53QzVmyNzTHWpzIC756xCfRQxkp2
R0AIL2y8yZi5HgsJx+K8nOK45pM5paNqAuODTNnZg5NHqrkEU0bx9C1Gf4/coLU3slfanQV8KPs2
Vg+tZmJ0o2lpCwIsRKVb0wdOFTcP+9TVRzGl3XXQhcuPcqK7C/pKQoJcKCEZUkcdAR7i+QxVA4X+
k8g9WmjF8mRwaHV4BAhVUeFzrJf6jBkNH+puOvTj83p6m7aSl0/wgGl7K5/vzFUNjriA73D3rfaX
tyCHmySu/dXX8iAxNtjjQ+Gm26TCYFGZw7EOyAkPX9iTaqi0CQGVKD1V7SGf4PcCTYUCyW0WMmLv
xD8knOttUu2Q6ux1+xg8DIPd0XwXQmlKF0y2ryGYSkQIfUgy2NIds5vWDR1aDwBUH6y1vgsPDFOB
rDXvgGu4Ifbe8rwnf/OCInc9OErlpLiIemQojVzR+Xv1xdhhVPKp62iSdFaB3EiRWGqAuCseO1xQ
iW7xN6+I/28jcevnnWrDZHbCW6is3v7rJEqWk69vYh1eR+qg08fF5wRhxoWaz9yWxipYZjbqroeh
wuPSegFvjLhG/Ab6bpG/wkuTd6apZaCBjTHAyrnIL0thS8tDy/JskrcmOSimF5+UTycfT7Hbnfbq
NNbyB+U6oiSkeHHuNnXSYx65QyrODd/vDVsNzq0/Jc3OiiWer7IDY1YhXrb5PSUHFPKaVEi8haeV
IxOgpKsyeGJp4CY5wCOAI9mmToEAEszEYCSk+/XF9SD7j8X+5e+v0HC5iTkseHSnqgN0tvXbiwd8
94G+NAQAS2iD68813jjlhkgFyFwAsByYCxyCI7FX+JVOD3qu5HMvoR4X9/j1JIFJpo2N4bD2dXeJ
av6N3pJX9jX6H8ETIdRsjEIBM+CFCo38s7RLgTCQpGymxrJGs3ykCcAs7QsoCo62ddE6SLcrBngm
wgotGigrq31sUA5FPtCEk/L1avOsKzBTyJ6cQqRCMNvaLG6PmVJBCHC1LLbQQPIdocpVsNlKERQo
rN9I4IOpJzELG9Os6RpTpNSJXjflWpKSfMGqZ76uQx3pDQJtt1kGeK4/uyFZPHtFsxkN6fjNPUG3
ERcV7wzfVe88tHmFqjWbuCHTQM5YrwPrI3KOuygomLCaLw3FTDN8RhNLdkAlHsVw5otpdzyElEt9
2Uil9Uk7/pfKnM1UGKeCINVFsRqp5OzUlK7o06edoLnqgoH3XYpaUe/nR52ETnSG4ZxgKfEWvmaU
6cGLUZUtTnbKAXDUIEEITQaIlYP49UWORssul1G7ENF31u8v0AL+KcZa3BUS/t071QGz6Ayxu78N
0gqrU+PVRS4ETF08PFv9ZTEBubSPiIS68nzXUEmBo9tdgFBGNcw8sl/YeU5TV4YzkUep7VGvco5K
/Ct80JohugRGDseMVdAsU/2CZ5xbjGDYhXvEh2nYGKgbuxgscvJMCNqi/QY7Mu0lGIbiJEmRRa7S
leZbG9MeRQR0WU5lKo4QknYmgGXRCzdUIMEp4rqJ0aGjyHvWiSJYhrpPHQdcP+MR4xYblWRUzbVK
pWjUweij8qnz1lpjxExpo8ESz0K/fNcVlC/xyDqUaqdejwASa0g32XcdnBQ7zE/GCaNurLdc7lqH
lla2e71D+osJoFYJ2oasgDLJKY6e8x6lOBgEmMaU8F4iIB2zwqw2r2FfVRi2Ye1UZk02HJPO06+k
ywAfUJijGFnFymjTDVWmPISRqLXLSicrsyGHTtXi9Mtxkg2HJevI0LFulX5sMT5mxD6cpqrS5EnR
WSlQXkDrHtIB8c8kRL2Uu4Fp4FFklNvPyxhomaR8GYuoYE7/0ymAsxtj8Zf1uxDTZaBRDzvxtBaO
lcFVpE4zYXfTKGH075GsvFaIS4fW2OSpp5bUM53CLR6WUwQhiTDoekQ8kiRpO22Pk49P50rxrgg8
4ovDf6iwisVmGNu6CVgpUGJ8f6QEFZEHb5vGWoh0iJsLMiBqBMvIgKNgp5X8t6sNNL7mNGnqmDyU
BmYl2JglU4tiMh5DpYKBbLlO+i17zjvxIR7svRiiYJz1lINPyLv3Bh8f8cAOZ5ZAuBHZZzrgvVMS
7f44maKluPX8sN2GJJhzaaXDCS4JiCGKXeBsJ/ADSX2zvlUdUz0E80zMEMNuOUfjeAB9ujeYwtSA
veM9v6qNc8DaNy0GfJ7jiLB1DFhdSGJygQ9goxVG4RN6YRyzNGllNwlkUA356WZBWxqem9w0eV56
GGcfy30b44VxrzVU7PYXQYjxK8fpyaJEqz4+oYdpMCA/T4ug1jvOSneqBLtd/KzJt4YDNISh+O+i
I1S/5T9wlfijb62gTGv1NmIAVMKHf26ysFdNCZBWffkZoq4LpRZtFOLScKodMDRYxfF1ldPX0QCH
wI38ZjNs+2NdnDznQ7oF70f3feLUoK6IJnWPyObyszadrPioNk0BnDYVKWRPu1SdwjESX/Djcvw3
4eRR4wh63YkUkjO+Ron9chqnIhiITKCbdyByNvfREqUUagKyzXfQGAkFIhGexHlSkRBeBmc8CtG7
RBlPwesf1U0jWVy8v03el77OhUt9oohC9Kxi/YYHscFXihkV4tifWinsIVw6fm/pjTf8i2JdTt+t
hfFL8SyWjAIWjQ10hQJmoYA8r53dMijC9O4AWHC2AcEKfTvLyarQ/9ganyyQtXqzqbCZKns7ENif
GQu4uM4Vt+laR00bbUAf4OcSdDTCNNJUn4DcPuOPnqcJlcok3Tn4zr3W5b8SGNiaVoppKVNkuO1o
DvcK5KmXCA0j2Z4KqJDEIZBu8yU9bzUdlXHVoyLf3DQLUC7WOkVaKOXmWIsmWybrpp4qMoMS9jMO
CNdjHanQAxqGkbdXolNL7p+bhKOE+caxDk64dPbOMOBz7gZKXoHyFZqMY+/KAcPk4ipvpsoHZc/W
sdzLk5ttbPyeSMe6ufjV7gPDXRie23JC7e1lhFnulu0cZ8g8bqalXIQGF1kHDig/PAtpi27VPJ+6
pf+yd/9Ls+BGMvVrQJR3qW9XHuMjtZxk+Fo9qnMrURVLwY2xJoCBqLjYw40lLeNk2prScmkfrRsL
nhIsA+brGEslozwCoSqOBePsXdXSCUURCSD7KwxFm9g3Rcb7XEMf6hSYc9VrU1jxcqtf/3PU5ZYT
tUK2fn8VQWTE7nmBbaqMrOgxu//IqSIzYTV23SxFTCW+vqjYnNXf98Wh1h9NB92Y6QBa1C9DjyHF
Ss8KyTfTL/hH8T55Jxc3nEgDI76GK6ulokTViib5dKqvyfKAzUp6E78HZUrap9T5Tb7EalclJ+Zq
NLrRe2lE8tqcaChL9PBFY+/BZpdVYvFiF2+vGIiRd47eKbahSKmT7JOGiC4xmVim7r636xRBnygX
ZJwY0p1+Sa71gjHH9egt+XYiY3If7EaljcGL9BVM3JDBW1GKgYQZ0YOMuqgLBYx2pn4L7rHAV5nt
bKLpqEmPvwCsYhd9TRP58oqqFT2b2QgervcyUa2ZZwHBGWlIWV/ALChNxYFoIdCJqcn0FNtCsQPK
MsNJRw2CttP9MB3ym7tTPniFc/SQXlpu5eVYQMp1ZL7yFwkrAengI+Ml47DIi0cKmDI6Yhe8UoUx
CGUIRaUssb+AfLLogynifR2RW6aAXjUTmvmIGchPBPDltRa9kBQXWMKCVDrk3Wj3MyGzIiErDPiS
aACfEQiuXjWQX3QS7FHtCJ9Opb3chfXOEhuHlktv68GE7BhrpknyZsz1lthyG4SfMWW/cuZ+hXd0
ekS+jLMeqjK/Q9zMTq/e29CchKFYRxYayZcT4yBJGK+8Sxa6gxoSB7Dzz8TNjAcNkXz9NoAX2pok
jydGu+LlO7vo4tWq4cVIYVKK1sv+vKhbyYS7R6fkrSa66FVkLBVqfT9vzVXqIvjGxa40b0SnK6dC
truhVqf1AkRSJ986v9GW5OlO3B7dEJo4JwooZ+KK9HfBzJSE4DDqtgjTU4csZTXEQSnjREqORJtU
McQeyTWRIRmStG9oNxIAkd64gP0ZN89GGipakBNNzAGxktyksxp0ucfdUfvlhhUXaxNmal57ND+Q
hLXvVK2JaL81d0HVKS8DSYtNekYvgUIDWFbaLGxvOBxOH/xKbNONKOFQNlXnqn0RJeyRQrbRiyA2
sT+UEN27HzGOUiBpdq44QtlW9X5FDjkctRl4fYWcXyjaVwS8DPmPkc5Q7Kl1StAmTrjYVdoosVHs
uaJJIL1aI/XeUkitkE6kOKg1QwXxouzYB2W9/1p8adwitWnb90gvRHioDW9J3/B2Du9J+Ie1VXZD
LGHyXQxORpVBG26tC9b81NnF1dEufmBMgCFARj8L+Qf5htCIjW8+wWqVdaClQE3nRe2MwlB2KHBE
qMQROaInelmucraYFBPtC+XKfem5bGBlyWGAOMfEDOGm+eZflVEKr1Y7LqAFjAedt75fBNRpouul
rwP2qD9iGVU7Ilqhutu11WovI9+suEUXyV68XLNIhZzoY2j1Ng+/tlMc+teWxKR91mjL7D5RbaBE
88Y1Nuu96QFQRh9Ht8UE5IqHGUMUNDFopeglNSeDVNacmSLW/p41rNRamNIFI0dGPJ0aTrOiXwWu
yiPZVNtsJuOFxAVt72ZfOcX+GCgGCQ4OKS/5OfzNg7lIZlDwoFBL/JyYqyb/RI3EwEDBTmSm5QRt
IiH5yrPJD9PGyNLlAsMVhmHhHTBjSgJF31PITmoLZDLlvT8V8xF9Xc0cRADEmKdWULNOa5s9f80Z
sTH3Ro1ocamTXMrwW7vl6L1RyJoInbZ0FgTSENb40zrCDBhCDsVMssyStwCvZK1VpAtLtofoxD9E
VmuTaBx/G4GJxUhthaiBMt8hgPG5/qvBVCYHywXTkqQYRGFs1hV4jMlcO1jiDukRFwOrg8n0Kqym
KcL3mcVBX5lr3yJhoKEqd0hCYGXWQA6EsZarM6DE4h69m2TGkmk2wAVT5hn/QqIF1DoT+A2myTje
k4lm5lh6/MU9ByJew0CRKgW/0RMOHNErK/xNIahW6goBBgKd5mey2qrKUGijoKXqwAaj632MxwHB
n5iTyDnAZwBYlMPPicCcasvjUwBzwp1g+YcNDpWZ1IXy3QKB8RJ2Ph8wiKp8y2Ljwvkr6snAGldp
9cpdE41TO1PHR+0W/BwVAKoCkGLFx1+DtNqIyJ6o3KBk7IvrIq9GIb2AWBsw2bhtzbng4fgJ6ze+
jHwa+wt9B86Nrq8DfvhQnKKwTa7rwydExwE2V0nXhu9C+cqHkqwLu9m387hGU3a10jWn+B0fT/95
ErGVzPnrSNqKjb136hzY2w4GAbfIQxq1XoQ9f4Uzn3MpaG6WiPEAqr1ycOS3BX8/Nm4ypX651tE7
U1qhsj/VPuBTNpGddF+h6iBWVDLrBPKguPLR5Gkm57Z+VQ3yXFz9dIo1Lsp1nQz0JiB7lbkrNpD7
JSesmggy1h16N2rt5wxik2EbnEeGmdCWiwaRF2dMhaZy1TQguZ/k2lag/EyO8Eryv12JVgznK7Cz
chkySrIVMgvCbEt89G/T65JY1DsyCKxR3Y70vbaqm4McXeq/2q+2uApV+M9Kuivc0yK1TYT1ios+
EyKaw3LYxRO3SMalSBsj2xYHLJYEszidKbzbW/SgxWM1ln5XXmRSWcpSfecd0XnThk5piG4r2Kr2
qQ1jAxaYYr2oGOhoJms1kFcmV0zHlhHCN4hCeml05WfYAO6f4zbDu/uX+eYHXLi/xRIDZP7KE1Xq
04Z8WgBywT7Rs3wPS9yVbT5zmCuPS+9Asi2LGPv/EXVmXYqqzRL+Ra7lCHorIoKAiHPduNQqcZ4V
9defJ2D3dzbb6u6qUhHeITMyIlJwJLjhH4ColnJtK1XOTI0OdXYQnnBjWC6z9QR8GURdsgjZSP8p
zaFkL2xUAjbtBVe+cu2cZ3DCgFnvtcxhVAGw+rEuIdRYgh8twcQbaGioc/O/I18VGqQ0rJgqXqY0
09ZU6m7pCfbf6zZBs5dZvKyPksHxZ1UWO4K8lbLq0m5DgpD1E6RawYvSYV0PxV9yL3gToGgbEfbO
zzEJ0hasKJraW0+/n/ITNhldLt34EldBm6+GjMQKOvTLejtuv/hFgnyBelmiq7QmwmIpq+7q2uOP
il220nJRsrSIm1z89jOsD5NuOTaQyNOrYXy3avvml42V1wbRrNFvQXdUu2dqA7mqk2mGxucbJXtp
sW9SIM6yGKkJuChUT2lbvAFPFlKMQYcnmfIOjJiLy3+CtCVihdOBOaj+Jas1XVqUPJy+/D7JB+7W
q2eibaV9NhuqtlMe2fVSgwT+bwcwarg+uuTCF3KEgTZ1glYuzDNJQ9hq7h3Ndh3/JWAkZUrLUqKi
vE6vj0hnhgDvTe1HnUvFaiT4N7FzKUAS2KJtn/c02zICyy+I4iWmg06V8oEa3+v0FDsaXGhdFd1e
ghEGIr+pYaz7q/xOYI9e5Nyk2d1jKaj/1Z23jNmRxki8AZnhnsKiCl/XifZl0OsxO7sQbG3QKXv9
FNO45m+S2bdu2XaFJbC/EvAp8VYOqUd+/zCk05vRVILGHtTP8JLsr9WckTnLOWSxFDmXwGqua94m
UR+Pfwm90fUR5K2GmoK9taSpMUc13gT/RQ3OjsxIa6t2RKD8dbGroPViDTphmKXrNNg42PVOfWXc
+eRlD6DUAvYYJbA7PnYyQFjxgQgQxuEgj6HpIUmQgbCWkiN4nVeCo72rdK88qQiUdUM6noN07Gna
cAcUW2meg5RT3rJi6qEZhhkTZ4UIquwCqbKwDbMcumIDdVqg2HNQgZJFYMB+yP+HcBdLr3VqXjlt
ib8qnuk0+nIzeaJcM1bboWDKnEXNHvxsVTxB5drptVOy17OfK6KQ0nOmLV1o6WzysiShFqiON2ro
6X4JD+gXSUAzYaZPHALUyWsW+pCCcgawogC9G6BIThEu+nong81aUcQNUSfhAVHNNUP6iYIUJh3Z
diUnTXDk0Y6p/fLm3bzRBdR6pJIvjvG80CkDz4D4PZV7K7yUjhy81XYvHFPh1Y3CKsi+c/CUUec/
18+UnFws3tG+Dzq5EFKb8RWrI0CRc2/Hg5J3G4cbWziPLgwVgVIm+tf+f+ZEz/yQuq1NORavGk+5
kIB1cmBo8pe/DWXyQ/9rcHulic0tcIzOi0pvfrqKsk6xrgrqcmxodN3rxGnChEXKFK/bFJFKBxEm
zgNgPESwADdC8UcLIqY1wXIWLxuh5pIiU1WLJMfWgCaV87JKMvjUAkstDW4NUwKtBQDVg0iOcJWw
Cd8Z7no+GPLrn4AT9YUN9Z+dwm8t6q/Tzm9HoTUwBSuoFhclCBKhBVtiAVU42T9ooHBfq+pU9rIF
VutcNo2zRmzaA/BRvLg/aiin1Y8NmH63XTIUzPFYZvJIXf2VtTLqhcQYPBPM6xCwZLr4v8JxIGTS
Z55noOUvXISdtT458podj+vkB+dOhkPlaOUczuXOokkIQRQvoWA/T6NE/HhQJpdtsepV/1bJfAHN
UW5RQbJzo5mBwK5zlqvnpJAH9E5lInoun4xGxg32PYIi8mvdkF9EbWLEgiRh8qjXzw+c4PEIfAal
KXTJ4XuFGfpPcpQ94Wd9ejbbFR9YYwBmerUeu9ZzfA0a4T3eDA6k4ARrszQoTcrjS/ccz39OQ/oA
xM/FfV1pX1onnDxrdOGuewb4MFW+oAxWugA0I+11drMGYRoUitDwKA+vjKAY3NPmNT6R3YU3HBuw
NkutEuY3IAZJ8x4X/lDB94rjWmjGpe5jko6qs1uvETNA961EDVW+uOyXJkirq81VNKQizn6q/UPx
26tNabRz/JkHu19ztIfY3SwQWTV63+4O96PiQYKcHm1g/Zr/npSKnFiljVSm0f+yOoyuKAM3w9rq
hSG+uTxNTq33igagXfR34YF+Xbi/9+deoXseX6a1dn12DFNYNdHDZ9/QxiZvifq63ud9zO528W0n
YU0OdzpUD79mBis0N4brQaC+hnvWv45TnjpoTLjW+34FiHm8GZx5UgHZffeIRnceXUfchXNghnsH
LiG9x2j++hcha6Nj3KsTY2cnMqKD8vXdpDnvamtFcK4KVtSwViXCRfE8Yyr6RwssaUkph9/XOYmK
qdDiCjam/HoLqx4xnp2OlKTrOBJDm7Q9VRFWHr3f1gs/DgXCgoTeTDDFT+hIRTSje9OQxiSAk//q
tIWVga1PHlKJxqGEID+CLCxQFIStPns7YamNBQWnpRgoczFWZI9UDy9PUFk4/orPCCAWavd7iK48
zuHD17HnT8KzTSTC/zE+c5yiy9CgyUGd5ZTUK9LP1Avl5lZQZgk5rK/TxYPGSIxiOqVUPfVL0Qul
x9YdITd6BnVPUWDYmO6iHXd5E+1DJJv78Ik55z7W44nfJx6Z0+cY30m7xp+16Xlxo8+CbIZu9Iso
9JL4MNTjdLQOwwPfmPfn/d1w3qctDz1vbm7Vu48rU3oCjEvTDaabx7G+SnqBxaZ7yz5iRWh23qCh
/FHboT2vvw0Tjnqt+Vw/1wd3v6BJ0pRmRB/aYjHEAF25hqv7+p62+LIu7yZ0CJkmPF7T/fg13Y73
IN+1gcnxnp7xeaJLynX8XN9AWZrnsZ6kn1Uvljl4lrwd+DbuBSypxM9wVc7RF+/S19QclPvmYDuu
9ADYeuU+fUw8A83Dxm90OAXj53ik/0KtTOulMi3Syg4dRhr49TcvD6d6aNFyowLaTrsU0zqzxd5s
VlR1jQKZpcKTNUYob92UcC37/43ilzgBnIGeOViV/gLbF39Kv49ZskyWhQqipmYKuJf9XyFgSJpF
1k9aD217QMmPFJ0uzV3OS5OyEzRNKowmp9LbsyfGpbRZrbcv2BKeF2ZlcMEDCChxW15+6/aBfWJr
HaFfX+wGtonVFl0vKjS4QMtxa9Gp6g4PPyiazepP+Q+R731hLBiXd54D/AAXLGYe38zm5mLfCTDq
1gZxFr0NgGMv1pfdEtDl515s1rEQHdx+aqNbXJwUlyeyfd8cbselVc3HbHV8xHu14Ff9BJ5K//lA
RMwalky4PRt2xv34CgXvPkDVEJyi7SCjuhP2sj9oO7qkxMe/GSOMVorhiK2JKDfXRrMuSstNMD0m
d42HDiRqfItJdodZvSFvACkYDaiMyixm05RQqTl0CBUGoRdSY/KJRTfN31ebl/o9WXJmWJsuPJH1
tr1Oemlz2/tQPhBiq90SmJEAj0AWrAxsGP4hQQMKPwILgZBF21x9u5thNSx0L6PjersohiUcOFEk
0bQLCkXa5ArefhkT3yn9MoSvZYiTrYqmmItsYa1Nv+GjBAnevYJrtjbOhcY/lBHM6BQmg4bL87Zt
lrBHeF18fArDo/3iRneIg/eZGGFhVsPAEG6mjY5nXPu9gq9Na936z2M6//vOCjMYiBtv3r13Wdfp
hzGo0NOIihNy7DnbSaV3D+s0q1tvhtcR9DJvM0SBRzVvVheNMUjHJfpefZx6jAY8OTTpHVTscyvn
wW2IW0i/0avGx/HPeB5D8yOUkIt5BqhQv4YMjQE1uw94stCMEjESkRINeFgglJqw6WQJikIngh/F
BIJm+juHi6sESzGQMjLMtZV7C/Im0ZN0JC/GVXS9ApB0RUYk5CL18Zp6XWXjeo6K7wqartTclIiD
KYhCneMmu+GrBRGWKrhsCJVa58U3pY0pgrN8G1HGrlZ+evMcd3/QV2Tu4IFM1wrDq3vmFPLaEa9K
THjwK9r5Rv+IdyULfP9C6/nKlFXlhTMwG7iDj/25efutEN1sLGYWY+MePqmirE1o4szHeJs0S9zF
ZfXPWL8JezB2QTd+tT7hDvGsWnh9abHV/LrVdWXyXLCJlCpWAVO1aruGxRQZ612e5OI5qhFYZgF+
/3u7/OL+a5GmvaLCsXn9q5+oOQHvP9f3BeZ29OVC1kvFq3/yP4ExZgg/0xYdYaLUu0wZMsV1cVz9
u442s2RtjN7ucfQZl9e0dLsMzTYNkfAWI825tBAXbDCeQiUDlRbu1L55KllXtvFKK2FDZ2xrpams
SoBDYz7gblXxy3SjX4Nb8Ju8grGG7cj7lxnS9d/qb4UVEVu1T/AJT7Pbo3keFabXMFatg4+7ZYSd
ImIc3XfIWuMbrOesEkC7AqFJegxJ8JdC0oT3CNwRkMNzBEwpOENVJMc09ngb0Jvuq/BCNS6P4Y8Q
k2Ms1ET/fPlUA7QkicuYhe1olY4UYcRu1INB5Dd6d6P7Wdx+2auyoPMFLl2CZmi9is05SGP7hJdG
50nEuWs1MG9BIMhyWCXEueDCR3uWKnYorwjRrXXpYfPc/7q59J2mVLbqb7FKrsNer4IRdT24hyYB
RfVG/eIyfC7ebm1yW20Gty4k7AmxeC/gzYmh3ITsFm4r9gGP5ntwpKUITFPmCijUuVmC8LNpPqvN
8uj4dyX0+TQPMzaOD89YiXyPc+0vHREZC8lP8rfDvKFOCN76VJuV+PiHPL+Gkq43X5+Din/bNM3l
BulVzEJ4H5ndZPGoN7fYMVCOHrxnTA5crXcDhMpx0ucKdGtJs8KltVAAHYPjqBLP20V6UlE2oT95
YNoOC37MPYIyET8g9A+3P5fu16m2zk6lC5GCgLwWJkHibO0GmyJeN5Q4+w/YFVvmKOGn/fB4b6xi
910mQIIN59HFhgaIUIe0ndAj7ddEPjgon8jmF1CVlHSiYxF5E5TRSkbibRyDDZJijDMhYEg8oyy/
5oiN9fZygsYTraGw/wFyRWS3cgUBMSHHRAek3zZ4lgTGeuSGbG/rs6r1HzgmfZA0VzM6h9yRcmoU
mS/prcg+vxunP8hBCYRJq4hwnPKbqCDS3b7/Uyg/W9vhk2eLYJF9PALs1Ru+VuqbaOlf9rwnfpax
kva42H76zxeVlIqXtuXkI1Mq2eZ8WkIYdFyoOyhpBqEHIRI2oUOJNKQouBUlq9DHcga1s8oSuc/s
ez3vXX2sy3x5C+7d59RvBI3gRIF8Kq/CklNBpv7gvXQqUIF4DxHhRAvSdyU2/uKTuv3vyJy+b4AG
dg1Hqr2va5e4x+nXKSHd0F3YulldRTyy//cMy11vMKbyUSpbjya9PlulUOoPE7LNNWPNGJhUycQI
Z5yg2HtRrdTfdXv09dK5cVRdUdAevIb05tXBDUPkC9jExb6gLESpZH+iqkvzrUsH+TrnU4AMGGSv
gM/OO64Ov7GcGiqxlIY4gmBGjViKOrwD0Z7/5WXGJ/L15iZEnnJ2IuIHvTQ7JKV6YQ50mEAP5jPI
FUkkH8FlOpP/nQd+rpmWcdNOiWLAxNaXWtMoNSVtlyEuzuetalRvSa+ll9Sj/YcLMubjEa5PR5yh
Newx1tYwTdwyV0efQ9rXXCOJf27mXlSwaeqX9duViwleeniJcyd1A8TBOow1G3Rp9fSc3aQXMLCK
hnl8meAdbl8mUl0eka8VOB0lkdT8gNHktaTBr8+4Iofj/OV0YeniNriPsprTgyupciznoceWV2nY
JSrsTGh+IcSJwrp1C+RyrJk63DiaRFgo8RlD8UaywmGOLk1wdnLLA0LgtkkBQccc49maLZ9FaX4l
qttaf5PVBIv2fwe0CufU+USGv+e0PtgLi8+1hXnBx6E7llztdJKS2k1Uo+QKH13JBaWquNm5FaOe
hbE1/763NPI1M2TiIHrkJv5aPsi7ah9KPUUaUfmFxJm5T8HjAMVNlMlcTi87AtXmZGCNgqXz6RLp
dk2URlIT1ymGuOfO91cSoTL7o10MgWRa5AcZLCzi2ymQIZKApg/Mp3+HEGp6CxLa6TsCgAzn4mO3
yn7foT8JxHmB94oA6W0DIEVROaPzKDqkwyh9ADZ/9bAG9GS20K0jUDJoStd+MWtVcOME9Oa5dZJ6
iOstVKoAJs+Ac225qihlTV8EO5Ef5EE6hPTBHDqOSn1jqfFoH4mNIjTx0mxDn6i6XYpIuuZ3lFIb
5zhRWRxrJmLJJ8KQsvNelem4/ERBfskuhMkZmzoT9EY6e7KT7Lh7IEqQktAtqyJPOMtDH0dfs19G
DJ1yvT8QQ6rwkyA8tUDjTg6Rv3MZSba4sfWVwiSZhA4hpbdgZ2O40hYCzvCQ1VYuFpLFHlNxFXP7
Y262JDmyA3t4B/wppxoz2oXEcWS9Z+5hbqYlVAtpVs3uiNINsAkXDhM8/WAtooq3yIcvvHFZTIC9
8wsff5Rb4p0HUjtJgiTkUxJKsQT+HU/6x0pqxmfmloq6X+AiaVxwgwNp1VVe0IV8Um7AemlQh8sD
HQDBs8wDpstlTprQHsoi1q22Pr3yIPFrgWkVe1cWNpPZwpKQqSDy3Vejn0QPOPFHoGiaFX9kM6Zw
Tt4Q76yCJqyISG+p2D9n+ddVdxEUzU1Q9UUPDoaqyiEqJpk+SD7/JnIP9L3MuZjfUzk57aiMk/Ty
z6cSVAGYU3dfz721AAs0ZqTTob/af5ATcZ+qhCkeZXnHa+lP6p60RkWKfmpQAwqsE4CChuhOxmBY
g1nbybGLkC9ne2giCcfWfdDWqxp2PrnEEha2PVizfnkLEGuRDEAJqSp4/E+MITvIr8ylmJnfUEum
rrW+TmawFsIZdqM5X1qD5TiT2/0GEFz7O3ONahAVIbtKXjfAwjWkDiLu6gdZczjQSR0sUmoaMWib
Fc8WqJ73oge1i8j+2HwlKO+1vT4xZ0mJZ3Tkf8t3exkqliD1q/kHJQRoAioNqGKBno/iEAfnlfM+
Vlrlk5EUxIrMaNmB0L+Bw9Gle+oiEu2c6O9RY2c1WbflEKijwvKZInn7TOWFkx/6rn6ubbZO+KAV
U1WZYkslkYHHlM0HMz4IFCtEjsDV+N+JyMZFZi7YumfdSPSat2zvTxx5C2gP1jun7bN/5bj7T7+a
ufmX7LoUpaLyNrgq2t+vLSxwqIkpvqETA/mjm7aPURXtdc4uKbdTiPsf9vaV5sqV0U8tlitcdWOy
nCKD6eJrOAm6zev+36YJjewnhaTqsu3r8mvHVrSgQ2at2r/mhK4mO1qkU97j8qcP8mkfXX2stM0u
7RasU2ffL3VOtPfZh4XBeVGbfsb3UByFDaAsxep2wy7O9o7MdRURx+x60aTkEJtEgnSZhCRm2m5J
O+I/FPgzP7Sh5iQWUoPRuUWhBb2BXIH/In8Crf/e8n1IM4hLqN+zUTLc5H8t8QMlNbUwUUUPbN0g
AFSorYLew+YnM1mKngjAP2gHdLBe+pBcHXEK2N8C+IpZ+VqMSRXixSeg6CvYmAVlyZm6BJA8a/Lm
Z2qUqSI2WAGcDpLKvPCrtC+vW6gWS/YoRwUYi1csUz82dY4eqw4yIFvaO7XDEkolyFjXnJxl4lAS
9DldCSlFBl8g9x8NfOiQUXgdLjLBznYooro+HWkBho9H3B2rzd36XGrRMsjCgVjPpvyJvv5f5iIG
tRlsCSiUigDz9GsB31LxbDKJ+DX6/HGB9Y6ifBGs+wRAkxkDG5lotkmIqLg+BWsVZIsoSGU7lDD2
Kyws/w6dltwwy0/LWBGdcelHYGWgY7qpicWi8PvLi0PAwjV1dgg1nJSnyAYhf+xdLSH5oZAwd2cq
DjQQtTjoJxvMAZ0tLVQ9JkUFG88DdCQRkq5kESUi/S3zRWGOLD/fdsMjnXHr7TNlS+2w27ZqyYs7
iiXin0h+vfJZ+q7PbrltTBvMXUVJLwKvZwuyxDsu02CJrrwWzQSiSrx/tHYXvMu2r04xbd6WKWal
J/f4V0VHnjbPRpSU2096KZXsOfYgcEpkFU8vEkdNwDkSRKJ0Lcbwp9GmTTWlihNOaeo/0ujqK2Wl
1h3Kys+xf6WeIVbgfaSeMrhvYICKBSqR62zTzq1YX5lnquHeupdOmYVOa2xhdKYbNBhjrf0sN69H
606/6U/XLCP4MeMyCWQ4Hxz9r/PycErCcrF7JAuYHYkZN2El3ixTAM59cMAi7t6sBF8yoVJMTuIm
GH3hv6s14ezXCAayVa6IDwQ0u7Do37l7lMbg7GC7J5pkh27Z8JcoXvQLPfjRnQ3M5bwbzobsJltz
7EfntLzjCIr5XESn8/C4a9E3poP5LAul/Oa523hoPMb76OO/nGr3EVQ7xdaF0aYD7KFpcGKDNDj2
H8QE/TQwrEorDSut2yx1UudIIxjsVwe7vXUe6aBENZpHhYud9N9dXMKZvkHS3/SSftLf9a5BqXvn
cQ3uI6pqo8Pg2L/0br1P0OjuMXo80Or+jAyT7IQWN1S4oOyUPawtwbVTYFhf3oWH9rdbCOvR3H0s
aXpTj7Ze6tzDa0h/E+/RrriboOBfu2yfw2pcip5eGedSmVHR1Xecjj/j2/A23HaAYoEFb+5zfF7s
F5UVDlP9wsDsHce1XrW/cWX0dCFc8RqdQnZcVvqTdvCUs6imUo/o7fx6QG/4QbW/HzcGRQ8op10E
CfKBkFbflTmQqc7d3lHuMJn8PtZRWP15t/a98+zQtNqlqj0sx9+oFDWGdCwOxbMxbNWCN27RqQam
X6DIWA8kOC4hLaqt9ouDe60CxNbRzM5SoN2zf7E6abdMLEoSiybS+wD682Z1Yk9ajY02NAdtzL40
mqcBT20KCsg1pXUGmIg5OCpSS6CCvWEpAfp9mm/MEECb3+35Aay3MbiOzVuHRngXd/u1sbTBUpP4
EuH7+BmnP1gj2/e087hb75N7Nf3vqZNUyTIZ8rSDua0PGAUO1eLc3v9iYf9zLuBq2rxB8EdWVkZ0
8XSPOyfZY2t+H9X3xC9qBX0gdHIxQk3N1vFr1QhUrMerWXpaSVjGb3PRWLF7LM4hVRblhkbrRMEw
mrcqhDDtL8i+VxztemmQ/LwJDEn1rzZz+wIhY2S45sUuxMVXUMCAH6Pkko1LKhDV5FwXeHVOOvvE
K8RGZESNuBEX4rm7/1OTIszIQr4XktbGjHGyoajAjw1UKjGvDtYGosUq0T0Gr+4eu7tG+OBPNbjS
d/ge7Hx1wNKfc1dAGThF/Jo8SqLu/2nZedDWSZFV2TXcKkeCHKniaPvN3emkwinBgd10jQ4GH97b
OXRSGtyoxc0l/Pj7aI8MVb+L6JRn1RwWbq+GqWGJ7/Bv8B1v/2qeQeD4l2cyjPnBnYBJT6j35LRX
6zeCas/873H5NBsgR0aP1yP/xW5OpBBBLy/s+fQmeq62zicR6Rn3RLW9uroFR8RW6Ks0TsKJn0MK
vy3JikLpPAFQOK4wXco1eZaKFJq0Px35TSDvIFkQ60F+YkUcxbbQ2VJayqgYraXi6pwGeDyz7Knk
IGKg0d+5ZQesnwl/oG57cr/tg6s5KAMO8HFePw/jK+61W+Nx7eRWyMdug2L+B6MNEoeWvDW/vt5T
FYhnZt4hbzO52c2dpAMdkA4uH2oTsljW+328V3v+U+b5LDQvCGyvtjJ6ZaUna8RsgTH0Id4WoVmy
p5T5L0hASZpMEXQlqIWomqv6cN0pQPsT0V3gicJMVWBE+fhmFq838jtouS5ZkjOPU9oxy/MGppt4
Hlfo+5lCfTSUl4gyZJHLbnS00kaNWwZLjHpUC4Gn7gScoVbWqt3fgKVPVkqS13utSuu0ZXqiJhec
2lp/ow2gtYoIXxV2CrGV7ZegWCXCzHcF4J82HA8yGsXvySljbu+yMfp0TeI1Av5L0jyc7QZp88ua
31k7CO0rZuu0CWr7yduc1ld0daKah3NTwSt4DfpleiKAV2z65BBKFNtnMBzClbAQFII3FpHCM+/t
xMW0zyUpITEhYiNWYZiz4HJK2upeZA+bjljVx/YlYyaJZAexrq32X2oQlTIjngzmQv8yToaaCi8v
cecdHcp1bkd88vUOCQ3uiu4n+kRFHt9Q353Tm012jFu/yrD1txy1AD8bTy3x3jTGM63o6+CI9nXK
4E5ekv0CwaOvLEDOo6aj6f0cMmvIzuT2XoGsdmUOXdvmWK3HjPbXNvntlDjhA91enSsypDj+kLAw
J9k4b91Nm5ofoh2ZTDCS2xQvkcxvO5Ce6Tf5Gl7jsr2nXDZH2w1/QseR8sfeo1cHCcW7qehBWZU6
kyjLytrVvACYHk7i7inReV+ngldoMSqFJJy7SZ6E6XocuPZ3EllfgELRrfu3zqNjsJcnJMQAiXjJ
C2RQIpb/RGFPtFqRdaghnkJLTCkB0huBvC4VKerQDdeiomyxTLpa7ZY7B4ymZPqaLSuQ2K8g4ncr
YfMjI/k4j9QtLjc0jIabcmmfFTyHuBzUYMeRO1LlXOJsxcEu3E27z26FWRTsAvCrwAi/D6qb+mv+
LYUUCQBhNztg/kAa2NIGrGuE1bDhlyrNanjatVpnvlGKCsMHVy8unaxqbMTXyX2yGxWIiEsWvk+j
wyidnEYb6Ix1e9srRCcsOTkBhQMKCIwEk4brUoDhe+MdMfzbsRk753nr+8Kiqurw6QDaPs5lPq7R
WRrU5zt9c5MN77tzGmhgQS1GBpsrCSt65a09T7omd3phTI0X1Mrk276dnP0DO25Aqdq4OHwOi5hf
LnaY1O4nLzhoH6DQbyMqw1GT++q81MIW+L1uQCMtuoev/SjY25pdX73sctqssYFCb0qbr+UzHSZp
px6VnGcLLXmH22Ee9230CYewUvbq0yf9Ab+9Q1jdtAie93OoHK0S1HtVLwyMZ0uEfF/kKYZ/J0jo
bnd2JbjTeoI9f/WZ7uJ5T/6l+ZDIKj4g2zIV1H50JQhQeUGJ9ydSBwRoTKyFPQrSRSzHv+ihVW2W
CluFaVRKMAlvhJi5yYrBn18aisGdpz+RklT5oCkozV3eEkoGdCvFZ7lgkeKRTJIaS6mRAJdAbBCO
lLMphNGoUvNBmCzio+BAErWRgCIQxomDA52S06GABf1FqyktSrIM/QFqORDEBFIoWFApINJcNT6Q
kjrvnyJ48m0n1giNEsggknha+Ozg5IZKRGWnKKj+0sEF+tIpYVPZKkbg/qAO31iTujCq0imGk9Aa
/qa9TIEiG1JoiNRUAqgpPCY6J1UcPj2VLeTQq4YSxnA3MXiRUlx11YRSMQp4v0FviTchmHASHS+m
PP2AmNoNgJAtdygv6JBQ97R2Cbx5WSp6UFTcgIzIhzD/c08TClUmGmQvxJ2sG1sMJWlNMjRtdhn6
KoFP5GhYleVE97vBFiS8UqcsmEXlWoyw+GhK7YgQBts+1IDekAwlUBU4IjMJttiSlYgXe/QXxaKM
4wi4RY2SBITupD08sXhc6ZLB0iivbRhfFNZB8fBN5vNsAcZo5+vUW0eH3wtMknee8CbYe5ObatiI
KSeOmpZeHGgZTnv7SUvMJx610lacsjTV5G938p43vjXysi1lHTVTp/x3phOnHkcP0gEt1Tvwmchn
D61aF3FG7x7kDbDvgCZnL9OtIASWkiUrtvRJcbm1uiuyxr8TI2mLh4qBZ/hJDTOI3ommtFeALeX4
kjQeQwkM9BKiM2QvxVd9R9V6kUk2FAderZuvnOpDOT+v18uUQM5GiiQ0fa6eGIEvOijoVXatIdV9
SWZUuTep2oteotI+tYujqEZ0tQPwgZYivse3DYGrbfL3H1Hvc32HlAQm6VX+59PG0GGsDuIisKSW
KAfNH1XbQZeEEqEbyF5Np8hffqY/Pfx2YDoqXET2IfBJH0vQVFbMQWERUVvyQVgmUeFHtTRtWfMO
fYNByVYTgMSGjcqXLi2VWA1YaQMbqoRHmcmOnZm3GNlCffQuyG2XQ9d1kyayHECfiP1fwiAnJpnI
IDGRLf808kVz3OAAilq33kLAyypDPoF3uDyIGNkB4hToVmcSBAw6jT60Aqw15fcUx0gi/xXi8s+R
yyKFAnIO38SpFiSGpHRhCfdVezJl9qrpcZ6Zxf0W4aSwRd06xbvvFicMzMf/8LPhhLoOv9+k3u0w
ZWNQPY4ixSHdRe5dG0UXeeMk1pIoIxSfCzuMfR+Qbd3/tHcEVJGMNBGbSmR01QcGyNBDjXPqXA23
IOk7hDJdOhburJkWKyNvqH9rUYF1kUtAVHrqr/uUnboYeQB0wlTlpcmnJI/Xrw5xKh3yYrrCEs/9
D0tezJy/gsX13ZE/0B0mk4NdNY9s+Bfy+78H0onJ3JP018aCS5BioXkEkwkjYhj0UiyhGJZiQMg0
Ri/mnH9ElhXCdPWEMtW6motCSvRQHFZqFRevYQ3CbKVdmEpOJN0wrEGym5xnJUapXDAzyxCIXuKh
40IrKpa4LZoGTI6XDzNQo1dFSFTZivAC2YHo1ilZEagKgxL5e9mSWdjNxSlJc6HQ0ySFzWXK/KSb
cb40FXUr5w7frTuBfJfYLPHCbi/BZkssGtxHEYI3Lb6wVGdX1NOAjRnvU6blsoemXE2FYqbWGWmY
q00NNlHrmennEPlq5i9/HlBrucfLXk+Mn6GoQTp09zGBZx3nwkbaxV9eRlSe0Bt7ZodAmjMHeJpm
hiC3k/qg1mf1ZwtAVB/pfuyZfYVs+X/x7Wiiror6BTgz4Pd6EPlNVaIjh23O0MVALBFM7ZMGM8Ib
fQgZM7Uwu5/1upNq7+j7zPUcwldgCoQ7IbVV8QQSV0C/ME9ot+qEWCWNkHWQR+iYQ3CwDn2ZWlDD
QNlBPYXqXr17QT+y69IR2F5kGQ2ZRsOTHWHqS/GpaoWa0+5Ctafd0jOSWji1E1m0z+giPTu7b318
4bnMSQXGzmT1Bz2ae/KlXQ3V6PgvMxhQOMHMwugM30vdOrGrhu/la7kZfLHKGgjP0FEnJldJY0v2
piOPtdUYK5fMzLlOuVwFJ3EEMfp8at+1FueENF4USmlKJJAh0UO9k3eRl3etkhmKGxQ9yc90wXLb
+kZQofijWwMx5o+1lKgnabbbjGyDkoqGonYGeGuIFITDGX3oysexlrxc8fBvo2HgyWlDhnuA/3vU
iHIZ165/hIwgakIj26FX+dtJ0sT974M6kzxxEgfrsj7w0lTPt83X0f56tzX/qHDWZr/kFbN+3WD2
smNRuqEL0Jl2O8RkG9prYsLaR7ytMj1hH0XwXzitnGZ+FL0vvDR9Emjt4zf5OkRsUnxZCfBL43GN
53U7vAIOHAoMESRza//1AaVcwGDMbjMNG/oSMqthvCrRqpnl7BrZS8nrSYUBFQFnlBQA/xUsQnfj
q/hPufcMfI6Cc4wAeohTFxVZVcph7L9h++ZPFcrl2KLSNPZxrf1JXFz+urGLy+1g4xUnMmi6jG40
Q/xR/Vy/qYoluuHMklNT4MaHKXN5EDa3/6IGxBptl1rO8/IwNtckmKUu38k7fmYrg9ZhIG32BUUp
15GW+itG/okn/BhAjZ6SwNkqo9EoS97i36yMWOE2Ko5ULgBni9Tx6t5dIU6ml0SFfqNf4FBLrpIt
D5vQ9LJOhFKDkxiCTgD6xfU2MfeteY72s8QCZKDoIlVbfgklG0fHXs2uZy56zy+4LroMa1kZokcz
0iq5JL6yWNxYPhsIiwxPQZG4qhJDiMsq0xHMn4kgc4NEmJDAz3tg+1x7nEUidr7VaVXUvs/Oq9WN
yaL3EitNpCBs3TztzHT75JaPSrYuvArJKgVJihbKIltj4G1DCGIHl5CPZVzrrqI3xWaKzMx2CYZs
2b7HSfdN/biDWGgqm1qQrvaHfsn7TI0k1/w00zAKMkI8YAByqRuY4dx8ooBFoSd5BLJoTCoM77nI
Da3yODBPpNhH2SBll61USjmHSpiPjshI5BQkJg0ifEX7ivkFkOYgqQJygmtsTbLuowro0aRInUy5
j2BU9cPllNBx3O/iVYjvoFwQTwH9OEi/YA0gXD/eoYbIYjkXj9daxRAbIbgnuYO7cEF9vo+HnrVH
XgiLAHYAn/T7JAjN8Db+KfMNCr4AgiU29byUlDeuFV6ixKOgO6Uqf76cKsrSYq0Rk/u/1TOzNsFQ
Ko7npDGQclaqf4Q0Mpe2uiCrtZ1uliJ5XUCF0yqGKjoTd1ZjS2co3JBz5d7oE8D/hk8jfBNoUDQL
LCJQlSLC159ytxaFKFPvZvdTKjAtUrBDeD2NUb1DHrpnzZKznry7/6phe+c2UVqmB7k1N050MLrj
kWkK2ioxK1WCFzq8p5wu0E0VJrVVUXWbNYf1SWa3VPI1IfE7sGsWq+titOvAmjkxjkeanagEKZdO
ZlBKCInpP5WFfuRqTDOU7DbK5bJd8aX80QlnW8GLApiE/NX1DSoUaAQoLo2ielVPGb/hMVLyTIZp
IEKybpeGGGTEOCOsMergsZLgUxpgtLXelJheXW0oLFd95cgKxXMCmNIl4iJFsVrZYCCzOVF//VWj
hTG0K9FDwHj+RN/BsMshl5d9sozUG63vrpl5xt1pFVJyf9WiDpgFV7tKs/977fIX1NdgE6gz2FoE
gGPIDTA+hiPFHdu5XyLub1tsedHsc2RcArN7E69WDZn8yOcb6W9fie5Q3lB0U27wEvU+9H48qM2e
2Xu3G0+2LY16WWNBm2E0aS7MfzQnrmzEcvQcX7tE2/2BNfiPEDBTU2OtR+KCil1yByiEM9d/Z+xR
hV3afdSzUMto1oxVTZpG+EdJ+/nhIrGDqmytj0iXsMw5JlcwfqwDvVDohpJ5vx/4Wu1LGzmuS8TJ
1D82+/0bmId+XQO/0NF05uJjtzIpSYICCS7ADF4kKS5q3d44kkfmv6/naNhrEml5VsSseCKDzQni
tUoJ5pE/AuPBNhkixEpOffg9NsEfylEl1KQVtFHEiTYDxFmrdWxap0lctNq6eP/U6uIq4ZmDyER8
Jz6vViJkO0uRuAo+Ja6l+WtQ+9MlUcUAQFLrFwASNX6NGZNDHEG5yWR+MvLTUURElz5GuuoQhEFX
RmW7rRxdKZA2kTzxF+tCiYI2nw0Aya2TgWsiVMLSjArhkZLtZkCR9if5OSAhLlgCgr+Uabfe/do8
DO5Uak+Dff85qk2eo3RES6vA7KbB1TO7T8AR2rnzqIB0VMGSn3GOKtdQ5cnYF4rGWO4VmogPX6iB
DIF0LVSK+TXiTMwN8Ssbexml7M2aJP/CfE0SXqHF9s+BgTGh4XAUiYWn6DWP/imwEfTVyElogEyS
rF2Dil6Hktxb/U7BuhKoqZeJbqcwHqJjGrJS08s7B2m5VW++Q+u2ad4N2pqWqiDmB5Bc8RoFsBHk
afTosmsv+GJRzSrUOqwaJHt0J/FLc3Z4pJB+dX1dGChbdpGxrvhmuz4Gecl2emXYuhFaxzXw9rEG
3RCEgKRIZBapKRVACO3YIUwkIbuwnv3gCg1IAu5OgiiHCsXJXZaBaWaam0mbNaAf22YD4hxOoWNq
oCakCBO20Uv+W4QejHPEKXNP57B0P0hu9nhJyE9CHhIsaTZJMysF66PGEIYUJzbpEiE3BTf5SGCk
pnw23yFYeBlwX+6T2Dg9/Nm28Lks+HNcow9G45k9gjJPxT7bLhbSos1+cZTidEqczE9qIy2irL9z
5zTgQXZy5M7QNbD8V12UF1f2TsqBFLrR0zBCKvRLMErWttj6FEg26MECPRXSA6kmleEXmj9aWTQm
czjTlBaAWgnk5M1Hvfp5bBUpgaGmA0K7/j1JUbAXLDrJuj6q4zWy3E+eR5qFfukvgTZyqhjHky7r
FDXaH4N9BAGXwXK0x6XE3NAfkyI/+iL3vjgT36eTLvcS/K3+obtH01gjPSUQjup94qQfVQLnFDU3
lCO3Y/mGl6bFWhN5L+Pd+LmuOVHq7fv1/KcemJK0KwN6A33l2URuLDo9r6/jg5uyKECUGwxE7pVh
H+gvVNo6TTb4Tu7Dk1s1b3OmoJO0ENht7IHM/rT0KtqnBsfXm4XXLmb1C3iM+kkfKQGMRjwPBriy
wuPxqCffQkWTOEFmjvnYD1SwQsI7QfRFFQRVdvo/ps5rOXWtW8JPRBU53AplkTPcUBbGQoBAIsPT
/1+LteuchfEyGCvOOeYI3T2I07n25o+6M6uV+fLeIRBRWQovVNoQvNKy/qPaJwIKKCahmYBKgULx
Wrs39aU5T6glwBDwyDdFx7Jcdq0evpQoc2TtstdySu3DIDXOk+/u83BnibJyCZyR9ngyItJ3cn3L
udOu/uWlP7nuHJX84WSSTGrvXKS3Q1C/GUjtmD0hVYmWIfvi0PSkQTRSE8KIU830M6+CMvDVSybx
QM5L5lGl85Bf6MC78KjJzU6jS6++WPchdhCpICdN4pDDB9Jn7kb5GSxZMSu+9f+wnMtc+4JsGS2p
SUxwIA+rp/IG15MzUvtBtSbkA+Q6ALTjF+Mjz0qfFdWaAjJgNTctc0WWxDi9E/iwZTM4mydL/BDY
X4vHlnv41bjg2uBdRXATWggDFtw9rQupM91it3n290//EY3uReOEY/t2ariLTwaCHtMfQiL0qUma
TBlGBKxrSkTmNbV2y/ga3CS7tzsQLGqxeoKoFtj9TRdG6J2oR5EuWBEp5kjr+1xSEEW+U5NieVMg
rcKJWCennzX2iWjyOLyUDXJX13C9iUymL7vUR/VHGraCqB7MzxYnQgJ/ROP0yIKnZNF9jQWSZsFM
H8KBb34YgynPVku7rFDsyuoWMVIPgMvSY8msT18ptgsS5QW3OKyThIIJ5EPkJAiCJ4cYVndiPPFC
2YIsrCjt/3ncWIubLd+s7GhTlb4CpwqdPnh3wcNudp8+jEEwQ+DrNdtlGklu/J06DSINOIjXP9jW
COQ96L4ML5b2rVcsYTyr8hSkWe0H1PeGnmwlr9j79CV9pV/kO4RJoAX02LlyGcEWlXKGdbVb6p8W
wHnezvqn4O7Y+COHDNDrzEds0Pt4L69lN2xh5A7ul8Yfu9UZy/VPTIMXmuB1diyctF+orI0j7XAm
IWAjJTuz1ckuhDX3DvQLCmqe4lRXA7XjqlEe0WKgRyMHY3BhzceCHms1m+xf5D5/UiD0sDbFbRfj
PvVYLX21CBBKQzgNuJocrU76Py7AHhMn/H9q3ni/nMMWhBlhteMR6EKITlC34lCIbSHiKW6CchjS
dvrr2emIlG4FvIE6iLwyyTvehWP35QvKDykh5FeAPvsrOT7dJcVGWmaL7d2ggmtikSyFlyhUuUIv
RYS7gVwUATc0LDQwFD5qYOlR736FI7/iPwqdRZLV577odAUmAF/gYKIhsB+8eflmU7kkp1y7OjF2
g3wsuq5UElTAkQuvHHcNadk7K7IW45NJ5b4tuCvNCGyAeHnLZJov+2qfnJe+rIPPp6ki6W+eDizi
bmoLIHKyG3N6Jfr4CtUtN5YXqd0IWjw+ngQqYUXiK/RRJZVIaiNQp+PEjYMzbMHOiQo4n9zR8UA9
DyQsKSV+RWFKAwjPI0dJAqvKjJ/4hB53EXVxFuFbtlvBZZn5H6/OTzoVNcwQFEVeEZl+LjLd0ySt
NCRpgfNAOyovYYTWf07LAwC+6uwzkQiFWil/ByH5bSXR81AZl7gC8773bJrZ1aiQpwT3V+M/hqIS
5C1akEii6gR9E/GSpk9VBZeEHWYGcl3o+JKuVu8OgscKjlkeYUHkcm3AxgqUKS99OvhBDTtUg0n8
ItCnpY4SKhKlIPk+QReO6aHKsv7fYYfNmn2IDB1vhpucDkomTUo61RlwzgkJfKthX0eXX9zJzpUK
GjWTXjo48ai217RztI6/l0kRDGM9a6cPJ+vhjYinzCtO7jlr+inTPDF5m5F14JKdjd3V7Gdxm58i
kqJgRpv+pdoGOjrag7Ljj+p/dcJmfPRZ+QNix1z/rf9KLe/02yibp9/i7PJA37U4Ow0ukxtOLmn2
B39+2jnve4c2madBdHZA5/EurkwlaT+7IBPKUjeodKKPAXpvT933047r9hv0B0d3d15ls3Ex43un
1fRyiReHdlPlo385dKKyU4mc52ta/7Qvvy0a50D7i5z002uUO/ts8in4FEHqNXtNdJc41ZIfnXvP
WvAuOiViK68yeOM/kYscXZEPv75vfrE8ve1OmyJ5u9TcHa3Ly30+7XXZekTt9AKrqEl3IIAbB3ot
TxM8btKDL+NeNHdUaliJkddfXYgpD1a94jYAcoBp3zvFnV1NnSpYqsyuv6w1Nfmqfbpal3v73DA/
QHio4RD1N7lTxqVmnWmvaq0bwfljPM9WkyF+tNDYqZ5hjxst8hE72qUbyTBZHbb7eXFzLxufWTy4
kpEvOGzBO5rFm5lV5qfSuV0owktEqSZEf4fce4H+q8C6yi3rCo6SvN0mCtJB4+6X9qNz3G0evHXR
bZJF/GWc5CIkpX4tMw/XEYdduFjntXX338M4LFLhQTcC1YfwmTd4y9E0b6A7UbvJ/Ib58bTSj1NH
PxfYG0Vgpx5R26/dkNIAbCYoZTeqNrqtGI+zZZ3tl9O077+tur0LQDC5n2mLtqDr4QHFwvfRfgIw
Ge+H1bBKc7KbcS+166TNSVYh7qnuo2A/26mSkliTDcWAU9k4f8CHGAxWRDQeOAJFM3ndrehoVWvm
9dwGKX7tnoEg7dZ2pdZqf6Ky1Wq0lsp2FjY45tcZZPeMXsCgSeP29dNO8J166DPYrSC1P9CeQAvt
vHrNfL+s+7yGGXm2i8CDrede/z+w6HvzCVmO9luksJAq6bXwOKHnoUl9M07bIngMiIvAfxrG0Snd
zNaSps3rXrE5uezNBHUh/FiuMrpG88rgVWufAOET/oN9hEKGP9NLu9ewsHZfBP+gf2DEbG/TW/fR
PRc5GKPBexxVxfjsrRIlJhxNeO0I8sOAr5q3s10G4rY2ryhBFumgdfpR6+518JwXgmhUcGvLE0E9
TG9iqEP7Cm4TXgTcA+oLOJDlYI+MN/0WvCysjuL+H6CifsMGMj1CxaCxQabGvww+JoI1hB95A+DP
ork6oE3zYo2K2+crYhdxD9ulErEyi8OS9e4IFOiffyuzOvKjENsnpekatUZYzfPsiN7S8w8RF0Yl
sizhZUv3aR9f17l2YBi5NJ4eP+3iEnjq5H2m8NGAk17uN8fFMcCU4Wd42tE3+jBt9MrjbPE2q5iW
vLSD3Ozf02YbrzD2aqvXEC2pV1gKUtD0qxjqewQG/wInmmWAEsuR0OJSN5LfJuCyz5a+ZqvUvw8q
09s0nb62j1WyvMLSD9ejK5Hv8jSM6Lz8nnxocEs5sLsbvpu4u3ykSQK13D4N3zWjHDzS7vH8nJRP
Jbd1yezLincf0+H1TI4fgPxtkWJsFhD+AZKhlLGnX/2u6ib7eBqXq+0bzcVZEgfx4hLZ9xYZUDOp
ASVBtSYi/ZaS3m55b5YHigXOI2wAvIR0GLaok6i78xng576y9mlHfeqeidOQkLkZzQT1AbKO6d6o
dl8SPZHkw9tY/2GwKxRyIQaiIIpkM7VcKuv0h2+a5cQkwq3ShhKQ0d+bwiLV000qHgQVaiSKPvb6
rV/eOoTkFzwbeCB0q4Dk+Uc+JanZSdZGswJEd4Plv9m+P83iB9KF9aq0m1W7UWL77Yz0IC9JxVyt
UslslCR8cganh+tE3I/SJuBVFR+PXc7iYqPhhV9VI+i8I+oN1y+m7HanHtXyzvPXoMz5jEu/b4BQ
QJ7gttPyp2mfa06hYWVMw8xan80ncrsQ7c8cF4g04zhseTvqRvcOYdWTMqUQneftcVxyCyQ8qaM5
CaJcVJmnRYCDvzWgQLhmFaN1MW4IB9Pmxar4Nb/YuTln+mBGUhQABQ0F0j/baReTUvMiu9mT0B/Y
CWQ2lQiEQOu+CUQqHhxPUIXAD6fg+Y7b8vw4zPrplkF2654JTrrTx4wYGbog8QfFpoKZTk/bo387
mOuwkhmlbQxOaXUGC4PrC15lb3w+7SseAVoLdIIA1RmQoqUQl9oCoyPgRtFBKK948qY0xhJHyl7Q
up8WtWbo9+YAj6JNYoxQXIl+YO4WssJ0Cf3j0jC5BemE3IewIi3m+fMjwOdam7AVsWLGDZE+PXTI
CasuvkbkB2qnFwPmrFB7jIgbqZl7gksXneew2c14hSoPDnkGNuUCYhyBPcSLyFO712DnHCk9390U
nRyw1H6KQrGSvjUvJqfQ8pAQct9uBI4cU8j/kb3vpqM34EeqpssbuLmWUxgiQAGqLkZQILWmRRPV
2jQouSng04pftGn/5LpC4DoIRVLgRoqeFSZMiC4iEMS0lkJMh2LSSF7+mZwMtXLgfwU4hHW7YR69
t/OiN+iHHsQ4w5LpxYvG9WJWgc4Nlbrde7SEEAnpjrdIup7+lKq7gImhOtHSBYl6pwmljd7NKw3o
vEUO9UztDT6MW/Rb4wpCgA/uv7g/zBsr6aVe8oOhDigT9ZkJi9q4EECsjow7UiMsSnRA5gfKYjS0
J9d8sOGcwkWh/cZArRtrzCrVifbOlSowkHHEXNYE3epZz5AUDba7p+arvlpA0REELTAz6YrhRATm
eyq/RycDysrUe4LMjbi97IgrtvPjfhnlayRJ7H0grDWZDchlrzaOCamjTsNRfglcQNQGmwGLGvEJ
LvkH/C/4iwZpJqUvitR5q3xcipw9SHKwvk8IaDbt5VIZpEOfd5hRVzoAFAb77pvITpSCO+qaL4YE
+Yd0dXH2fnWuJquHPoVCf+9nY501PIWOGA9FQOyTDz2zTvwC14JBjK46yRHGcYXJb5B/tCtUz+0a
yhwqFB9zH6AOpJxxgggncHIHK+/8URTv0kNNHVuHQ9p507WNiz7WtiDrEyg+WR8lOot2LlJXv2qb
ZiIbSV4XtTorGbU6D3IYCi7VHUstQBWILva0MYMDDUOpxSY4Px5MD7tGMpYgBUJ0xq25s6/KYHwn
lGyS8SAPOGYtCGqDm1MZZPNk/JoeyWmfDHwEwA90Nq9usH3X4DyvoRBzxwtBe+4H44sAJEGnl05S
m8opJCkoNouDFfUQw8L4z87WboKm2+BiY/MFOQEvRARYZbS/PApSdnO174hnQV7UfqGWV+u/BsT6
XZDG2wzm9aWLHioUgSL0yoN5xNM5k/SBox+WxgjlkTN4dPbe3X9ATBuh6YKtnYPIHqj5UjKuzVi9
4+U1fPQeq2zQWh7IKC3i3/UGo4z1LmH5JljmR/fz01gi2on/Ob/QoQWS0y/galy6amS0FrUF8nBZ
7zB7jUub26RoNRAFnZT/ENJZd6C+ZcgJgd1KzedoB1RkA7toWp1cfypBCgg6bC4z7AoEwsHj2xq4
NX76MFAAfx4H6eLcw++v2MfOHj+N8kFtAb2pTCBbnpY6D2WAuoXx/a8KzMx6IiPYcpvdQv/jIZk5
vhNUWzitz6tRjtsZANDJmUgBfhg1JP/o1RY1Fj0QfeMqB/lTWMCgqr6NxiIO0tggPoxHK1Zm1vJn
7wInjHxW1Gb3hITZaLephTgRp6LBblKK1KgTAUOj1Imr9HsZNHGpz21EKCH1HfBimYaUJAnAhgeK
JhNqDvSZ5xBuk1ZwFgfv591d+7W78do8Z+dR+avO1TobtU1hcR4mPRboi0fQiPfby7aNYL+4Outu
efqYv2kyEsTd9TKDK1hTw92/99sgZZmF2K31kDjYzqZFupT2L+Pn6DVJ51g7vzZPVrsx9Guol8N4
iFrLmvbz+Npw67loVBaRxK0ajZvx3Mb+nV0RYncabmwQe5LBOf+hrsR5ELGkLJfDKLw3jM/4GRw7
qK85H/OJCuaAdB11yO4F2cRGn0iEMXBhGNjV1Xr65K6RrqnZZNbGRS2qfoty8ue39ltwox7p/Twj
90CfsPNZ3v3bhkpAP+tRM6MGVcOav11oQLPDbN2NZ3Fv/3um+vGHmtT42YuDbPrpVH8uY7Y4z3pn
5zLGbaRnu0utegUs2N71VcZ7gpIgMh3v+wegv4i19k6d7IfVYBsNa9QuinB75qQ10zHtYUA+H8d7
jOYqoYyzpnhG2IgyXTL9zCMA0dNH/2jDZduTE4r8Kobe+YTr1HjMGSkVdEGm0fDh7vvvHmOemOtZ
RUb2PS1u4QQFMZJSzBdGGcTQbJvB+IccR8o/A279nEYAVcOI+xyv+NTrQ+fxMGuab4Qi7k4TM4LT
ONl1ojGBYAaxEKTBsojNhpSp5tyfcTQvdKBHOkeKZZ0PutEgsilhhAXSMgOU6TAZDs3+lqW9EfVP
eMlEriRiBzsf2wAewt+V7VIBR/40Pfe17RJBlXkNKB1Thx1B75ist2uSL2RqEFTplDZN4DNB4zcJ
S8vk72Ifp/wFPiVyLnJDEPuzy06zV+pXu+VhobP+iee3ZXN0sZ9DClTQJbGT/s5EUNSvYdzr7WxY
JwZLjf0m86NR1qtv39umlzE2DwShhLVHsLRoe4XPVZVPT3n5GL9/mFgBmYPrsEKGn/s1KMwRsx2D
3h/v8a0YBvVlCQj/urOnAjFGiswDdIssLuP/hFghd4zrGZyHl8H67w0zFiBBJwowr4PDyapRXN8g
g+s1ULj2S0scCLsMiG9cGa9XjTEFNCq0v+SGSd+aEDnfXF5LNLlHH021uNsYxS+4kFiJw8uoQH5k
aDBaiLmSabRqjW4uRJH6sky/OmSB0MuD8Y8ngeLZE5uMCG6hzdA4htVnGx5l2rSzgotiW7NivBG2
aBC4mA0G280s1Zxr1L5TVF/WqQ1kVvXgvPBi+Pt9+xJbBVTL6O/Qco8PvwTZS3S9h9Jlj2Mnjrsf
SGQNkzxNuojne/kwSXB2o7EkZeKeEujR3x4smE01r4gkH00mCJsjt85V0cXi9FfN4QPHC0D7GP7f
pAguo7Q5TeAyX2eZux4iKHgYXbznX+x+PBrDb5rDfefu4Ar6hxkShWip3iH6xe75R8U/uB0zrv6F
uDmdHNxkyswsAHsEqBeul7BY581fZP60vjCNmqzsIWpLUyaxcDlXJv6+T4Ubk9qlYrm8As5pgtRY
RlNYqKOTW34KmxR1eccDQ9crL+/LePuaHzJjBzmiNTpMr8zXg2HAY4A1ABZ6vSRVa0ejcs0wGcMx
AXo8P3It1t3Fzvv0a5vqsNqtwGWomH29DyzH34+PwAxoc3+eNRCPvnTuw1u/In3/pEcyuk/aePBe
vUJI4O5zKv6wyixz2aHtelmnDzmUcOxRWJmjLzeHizKS/SJWpxUCPAjQ3EE2LCD0NL3jDrHLGcmz
++g0ZlL9sLRC8XIvEzKKjQVLR7exWU9Rz8RQNzZUda8/gFt6NVjfaEUOoYVAXz9PW72E2sbDjbu8
6u7s0pzRd+MLGxWD/WmCmCgOjpDc1t6xDzdiRxr3iZpkMjw4aPKR+yqElSAmIc/sU3569pqn4wTF
6nR8x0AzSYcvNATWGGrSc84ZwCUFk4+NuCQ52nLWroIyYQGgtUbZpOrNVwUtUBtYzADfBOWiX8js
PfyTiyfb2gpK4RMpY+W1kRk+TaooGBcWrfHd504QRBL/8FMdSfQ98tT07bJF+tQmwYx1CEoIKq5M
ihK3r6FbSE7Kwkpw/qhKg3PKaJBmnqeRz2TOnHh4nh776B/6DLPVBw4/CX+EAcE/DJJRZXH9u1sV
j0wo9ZRfcdZrxA58w/8mONh1+ClVvqqMejW/TwJ+Xvdav0MyZed5ZjUGB5Mc2Ray3TQLYPDtCJjJ
XSoXycKKHW3B6JdqcNXBKbWQCe7UUXbnvkbuo3PuoQPrA87zsx5dNkhFm6JOAM5v09Z+lWzrlE8A
hS2xOa1RtL3DT38FEG0YCHDI/Ss5rnuwn17xjq/IRh3dI/xcsmw1aPnnIJkD2J1n7pmPAIjyJKLV
HNV7pCEoMbnv0dspUBR62E+EjQtc+dcGRWikvd5w5qMRfjDxbBXlQzj3YBSYX+D/VQMhrQJAbfRi
ijMDkm2hR0bIP/R4q8wALsIuQd2AVoIlmqlNSvMCPhqcp1CYQejn1+6un/j33hV/S452RRUgEz3J
5oCFttTh6qiKpdLVCpBGPxTHg1JRybAnuRQGP/Upr1DJ6IPK6FOxKJl9msTtTXtiA2ZVxxrhUj1Q
IZ5d7CbUX1RFXdEOAkZDzpNOJ4IVvWfCtOi9OADkQUfO1/KLx+YP+6GdbyiMDQ+EElsbQYOB/x/w
0yRzKvNkWgrFvRBhi+cYLj75CLGLhcXKmOd4YOySapIoDpCGesffFwsPdQnipOOg7jeo56hgptKZ
tGL0pKRKOPSwcentZAbQTb++g9sj1P8VElZlpSNkKtZQ9gDlO3/otl1nyQ9ZqToM8pMnOVfBf5rt
4M63ZE5REjipiONUfNkFwEvqelQWqQoKtMRV5WJzDySfgf3nurzyIqGY6Pq44GqUCdwiGFVCOLPV
aXSu2HvrbElBVeAUdb684VV8S6KCeuoh5K0OqkmbFNEZz0bXDExaF9jdXPQfNwVKRpdWK8hc2VS3
7K7d9/qGZ5tAiLo0luQ/u0uFS6+4+WEIH8ObGKOHkYbCUInhVB28BNP2UfMAS8YabxAy5Oi2R7Bt
9ag58aboHhA5NJ5wy9uNOX19SqKLQASB9mR7APsZKCtz1cj3xn5VVQu7/a46ADFq7NWJ2tiqv+py
QPxSZJuJ1/c8MRsAVsIN+DBe+nY/cWHheGHFrbh9ioTdXdsGp/RxGS4IPqgoekWIlPmBqi7FPWTc
WaSV1D9L+B315soi+SnDZv8QUJf3s0snIq6OemsglU+ztKlsbmZKRpy6AKMooofB/mJGP6UNKUr0
+jevheTM49lt8dgkf7fN4wBEzGxUrErdesCVHTRK9jXESTyRG2zOU2c3TLetqkGBJPWTftX9dOmd
+wLroDwJKBuELpyxD+jE99t/JCaUyxDUDEViVwDBX4r+s6sV8AbAHoS0gYMKIkk64wsQUnX6PzZE
ZkQB9xLT19HwB8GdEygYsQJCgB9TXiCvWHLX9dDbOZ9IuAZVufUW7iRb1wZ2E4mkPfP6q2q4QnAJ
QnaFKaSOGeqjLDkCYSvCCeQy0ay+A8EsGZAZGRLFLolbLIo0f4GdRS7VVB2EXoXC4r67NcBnQtTG
Q5LMzHMVkK+cBTip0auz9gl6KJwCViNZzF8JN/cCYg6dm3YDLOBsjS0x4Nj5wbrMPyjJLehAiPoK
aDkdssrOqpJXdsTcEpY60a4n300O4SYVraycPoBxUZX24O5/DxQFQSB0dexqcKBKbm46OTqOV9hK
YPpghBMghXgDnEvKZjmCftq/rmghRvQFwRKOKmvO3SwA3qBjBD2Z3I+7Hnzm5+l+/JmXoHDeBmAm
AmEpjggVHYan8X7zmdxH+MX+J4T12d+xfTy+aKgWDGe/NHl3xdks/zw6J8x9JahOcd1dHJnVfXoa
n1flrbj+rOwmnkePIP8FfD+Z3eg4cJ2lE0TD/fcs+0m98l8yA6LYvkI8S+01Aeuzx1piUABAQNve
D669FboAiFO3AtoTDHB/nQRnFiosZwzqgO+6mSUTVCCXZlXSi/yhixT7oNiZvrrBGfjNSQl6x5cK
8gV0M2XZgpYXokEeuqa6sizpPE/mJIwDbfLd1St9VoDDHCbJYlahdyjZAk/jA/QlN+8LM0gsNWxT
J0hQEX0te2Ao3m2AlBgXaaeRu2KXgsSKRhBqeOab5ZPq8aVGMtfZKYcHaHLke4RkQHNdHRV/fGWJ
xrnzGXI6VLaYG8kS6QSdKbldZJG4/IeAywIIExfNDBM31OJas6OAMr4hEKawuGFiYYABDOgoSPKa
YZXBSNvNfLccEgZ60ucOMT8wrR7kyy2KpjDHRW3XXfjuFI9sij0EwRlOJIBWsaHZ8ZfMyXx6yHZ/
6XYarbrm36v+H7tyRLvJnCzPVsNQ0AjYsVocJiwOdNkIdas5g3wC9wgU+EQOZbKAKikvSVxoPkGN
a629VHghzmLaAUEJTF2IWa1Vgrxy4zgpbakKPkMBVJTDslAeQepb118PGZsoUNcpLfU3fiPig0gQ
GjVarzlOXTQ9dJMkjCI7pkbOsma6gWI7vi2ZRXFuShBUWH7a0UiIWj0WQuyo7zJLwpdeTH7EfHmg
TcIYpat0QETWAOSSDF/hFRdk8RwVFmUGMzUD4vmfZJQNyVSRfJ3VTgYNbaimE++9u5iJ4Wt8piqp
kApvKKLNJK7vBtV1mSaxWPHL2gukoeCJAZWV9/I9hia2VRozeI05AOhh8nE9dJIaD9hD3UK+cQVo
ciO4jGy5TluoUVqUrbp9ZiN3nvECwxhn9x/ZUgt27vUw9POZq5F28zJesD3wQgxo+hDLNUpcRnLF
1Vw/mvep/k4zi7FNtQHkWg59kcHUunJwGSrQ8ATSZmwFwp2jM88Mo0sdU8YIgbUwc2SPBeYm9Mer
wxAjwY6AGPwEYguWcxjwD2uH0XuSgSKbWN1iQolRyTvV8I7QRLqMcUOBqWdg0I/jAnVuK7zoRh0H
JKnVsTtrtZ8kU4o0YHl1TuMXFVpS4VuMaAOfULnBiJt7w6VIofk3O6D7WQ791/g+Km5JoiDT3sRi
Tm/XNq8YZJz5l6iK+joPaQqy4KD/ntsi+9PhB+GDwu9sg+yNWDrsMBQUtlCWafTYAgy8WoUhd4Rf
IvTgDNSFecTrjC6L/y1L32vcx1JqxnPRMAShvGzu7nHQ9GXxZEXy26WJiRHC9mrUEhjfgAgdAgSx
6MNTMkJuV1ebli3OM/Jg/V9kCziEyJqMZAMmUhIQa63e7us+n8Yntoq0ksmZiNTEp6dNc6Cz3mxA
ELWhIaqFq0iIEr4W3VuQWylIUa7xlj3osBEcOnVymwIuHhfdMf9/G9P3AKNC8fk6QKIP8hNVG4lj
CAj8rwks1RGgqqr2fAmLQgS/UUIvAKkV90TNyUSEzEmSGzrZQ8aH5enA0JVqpZC/QvCKcJJvUZji
40jEvr3bpGZTQKNVlFU94SzyUIkKjQ4OJe1ywAdKN3ufF5QW3qQPb1ui0zkUMv/kUAJblWOzhGIe
eiWLJGnT2q4exBG3G+KLoV6aWzHaxZLSZRMfbMNXBq/5BUfqq6onCmcDZY+f2897Uptehvthi/pL
EooIkbcXyxGKFwCtNfM1SE3FBXqgH02w0DBLKeWdr5guTK+cTlTzxO8S9pviG+UgeC8igZH1RDFX
IlPCI4qBKr4MFfG+mpmlJrQGalGLxUzbg5qCrxnZEJXA8dIHGUVH6oLw9/f+kUczvNHLTjVtXNtr
/+U86TcLsMfVDWuif8tdR1/MEg+0LEYob5D3zcHHPz9qRwviPDGPFuq1y7V9aQZNtxzcek8zGhTt
wlDCS3cz8e7mwYMHjpkJSTReXJEExcberPU2NKP5z8kBMy2it2qDDzSRbjnrrI486dV+99HlgN4h
ah6dIfGTQvkPmsVf2XXJkiN0nMuvSoFfJFGNWjXqQ4xZXvoPPYc5fLrr8f3d+en9vM21BteL0n6T
3Wrw/0ARVidiWhL6Y388ppLqMmjGDJ8eyHpRct8mWG6aFvISlLlg2GDNp+yCj+vf0x3/jcdJ/0aA
QC9z/6E+gSCo4/7OZ/C1OU1EW/yP/0CP6eOCQcBvTMjHHKZpGMMinUcrAuYwkfhirnwiE6znFdoG
qrUWqiG26spaNHPfh3ehBqHWQp0OklPuw/BdHUYjND51iXVRUmDsVPKRkGt1pZPbgFN77WSehHV3
Adg16zY8Mi0kV00xHDy/SHxl4zFS18S6Wwbbz5R/d1Lku4Tp/1gYgikCtFPw2zIA9CjMuQhQjjAB
0x+rt+zMn6zGzv6nw8yeD7YoyWoZU4xHOAq7O8GNFnuvTk8F0a3k2Iich95LP49J6Q4hmqge/xYZ
tUElefjlVH5/I1WUPPf5me/seHV2cAtDNCR47pGW0xMNCL8S8ERhlE67ePRC2iqeYHkkYJBqVux+
cc+FRaL4hHwEJJfvg9UzDHP3iyV4NDAQ4RUIggEjK0Y/IqpPjKImsq7xRBqtoNo6CNPTE0KkSVGb
DxAn1UpCI16UUam03gBRyACuNfpE+tUA/dqxh/Nt66gOlRqrxLUofoAewvJcQFi9gvIzUDsAPR6U
siXK0+Apu6XHob35b4njmHcmOiUc+nZEVwAgpmJ6WiigLOfwOPf0gqyiAStFO2Y69/+IRhmlcRMe
BLLLlPkZGYfx2mp4aXfvI4xw6h6Qmr7/am0QQeFDdEp5fW/lY4Cs2w5Mx8Gsh+TffPWw3A1P3aIQ
HCYIwVV5/p43lqDhovEaMfvTFtsM9F9xs/AzCC4YjSH0U+vhHMa7YTJGhmF4BhyyJ5sCnASa3TsA
VbWkESpLFEA8MPPn4D6XLGHRLWEYjV+MZsOUCeSbSO5f1gEzGl1bdgBphe7ZsmkQYSC2VG2xUdb/
1kHZIxjho1Z7WzeR/YWJModCki9K+pTulk6cngft8XAsse8/IS+0o53BTgSNQaHSrLr1gIK48cDl
60fja7/uPnpPLxk8ZvvRDgDYBLhq7zrYBc9x1r9MY5zP5ZoJcjKScWxW54ldDQ59UfaBc+qEUMOn
vA6mwaoG1eCNqAAjGdzpu9MgBE/sDNZKwSqXjWqZoZlSY540fPAyrbLPOL3BRGa5q9BAx7t86C7U
7gCYbZFf+0v4/OwBr+3YLlOLR+oZVRWszK7e3c+ip7XfSSpw7VHZpYhH5ygUhpFVbk/IALIuOrTe
kLJGqY1OBotH3WA0WqL0380llB1YOD+9yGkS6bBET6ElSUyrHjy6stPSf8OQTvlHo9tehy4eFWwV
aFQ2UzVuPgDQFZSXn7hdQ4LvvlxfzXrnmRqO2kWoC0nVu++NK6ELEhdVs9IyqWjxVQK2iC0Ly8v1
bxqm4R6Nr2nTwwXlq+mVGYTbGyTDG50tVJFRwQ3Tq1g9wbjK4cpI8BJ/9Sfyvwj3CW5JZpKyxUXG
tHyTBnKY5XjB280DLORZA/pLeci64Nb3ccuIW3D3RAwkGBRTFTcSb5BS2eQbEymikAz5GTWl3a8i
LIp0lqgqi6ZDPGYSXIixf/QUkyXGbkLTLYIgqAz7ifoySnMJ0UmslqSbrqMQRxbXk30T9CozTL7w
CZzkX8ykiGhR9BfIn9uL1YK8Xd+bhMQcv3BxhsPZonsivFKo9VV+Wsn75XPsTzEasQzb4808apGB
/CYAqOJPkB9UzDJCAUmLkaIRRQX42lh0LiyuszPvoMktqYxd74ElZIDU6NnwshgsvYqVM7eWFloY
DlBO3P3D5Mmn6eTR7LMKfZUzzsinQENfTn2ckZ588bnECN+DUwC9ym2BAkMqmVplrSdnXwegB6a8
j5esa6Nz48qsFsRvq4mOkziebx8iJU7hm87YkhYbbPFZNpta926X+/jOEkAcFBHpb7TxXJd3Ew7a
V9lBtkP+NPaC5ijSF9NnJc0+WLuVlZwh9b2R/Zdws0j1D2qGDCh0YTNPCwpaFSwuPZZYf4qqCH6E
dRn6P72r98Ysa0HgGn09dnntevZ03fi8n7u7yLv0i67754+Hvw3I3i6rNIZebhuwS8A5Yu0jJeL3
WHi0uE+niYnZAm2D1/mvdwEUnK/KQPZPvbVgy6Et2MNfUqNAuvSgP1cBDc7LUC/U/EDOON2xAnlc
Wr5IvMfGzj319kSNJKZxlbE62I5aa7zLyN+jhhKRz2uYLwazkV/r0WAuTYUBuNe1veHre0WlS5tM
mlweTpXwQ2I13zbIWnli84LfVQ3LAfq0Buy71qqwAuz5QNEPnOuiNCzTG6Nqrt3rUkYD41GfyHY8
l4gxRtNjqLgeyh/+JPBSp7pEGXEq+jHc6jyJTfIcPc7vrP9KSkHSX1zb5SnyaCStlCSCW2NrBqbU
ypa12AD7x/cbBLpRtS3JTqLQERDBX3IlX2lCXONdu7/iWSJAJeWIJ+Qxem8uYkj/SWaMcwU7xX+I
aUmdj6Rln+lErF62yDo18qBVRqofBZqQVGlkveKhnCSl9/mzPO+vYFBqPXgIeGVOB4WGubM/9zbO
CwkUjWwLEaVOp/V2B7Wqwf1JKWqn7fvdcCp0pBrHRrG/D9Jdu7bKqlYKDfXYjumMWXKa77990ru1
rAsexPLzQevSvBGYRvYjbp/qdvaxkYkEBM04qDXbzOtDy2li5Ejv0FwcKdhOofvxX36jy42i70LV
pE7bganPmnMsGutam/h+i6M7TtA72shQP7dYXv/Yp/lmOr7g7WPzcquKbUtKzo26vQUkWk2UxbX+
2rPIbVF9JRj/JlxoTieDKVuMRZNJWGHWUk9MfEpok/9LsG0l3YZrahfyVkgjD5QCAon4tduRl98/
JLNyk4erRUivfBsBeGR48lK/Pjot0fgl5oQvtAc5zcGcuSuBOtk19TX4+nPy46j0K/IkEcHSO1iX
7BPEI/x8ymmsQasznQxhq+TrSpdkeqe1iK/Kht3BP5HY91PUh/X4SpKJuS+BgZotilUZPcM3nPp9
s10urV6nVYPESoHRSmoHf+EX7FvLRg0xo7XdXKAYLT9ckdwTPkNVkar+DbGNr7Qjt8quml/LKEsY
T4/wax60On7Ro94tV1vtrEI+I8PAEASMXsZGTa2w3+tduVdm9h+yglfcm7cfgH2s837r5N9e706z
6B1qg+ruHpA7OgzuwaOIM8toZn1WYEA6XalazLnu4O+XMkqRVcbbSINaHRD0iFTSellGVur9dy+A
wdwzC8bKUaakF9WYsEVmUz+rFLIeFoE6tjZVX+/q9xG5Mcp/+YXW6NG70HbQnRAFFTD/CaaEG7GJ
MjIez39SDgoiioISgGvhr9kMZHFyUFhCHjpapTw1Kt8sqVqAVYFTcCdJSKW1cTaY9Jq7u7w/VxOl
ColWgtnmiWPEUiORGsmJ/gu9ER5OSEmDXIfvG/HDDdr3EUYmIcVpXLvaNbIa1mNWpI2D1L2lVSw5
LTlrxc1zc99ki+L4unxFUnfHecJRirePEOzkJyyFUo6Qzn8DYmEFaltKceHmvWNyrHHw8oA5qgqi
IE0VIZoKIACl54fCxgexhshfe7hb88SpLwHEeOStg1fwcb2IBhCK674CQ2Tfub25R6XU6KUwVVa1
2Cb7DOGfRJpoeFDfyLyr7iuFFKaYI2Mt5QiV1ZVm0OIrB1KaaBqUStqQOKw1uHRzia/X7ZLVIPkw
+h9TZ9acqrZF4V9ElS3oqw2CYIdd4osVTQRFURRF/fX3G7hP1d3EnJPdpKFZa84xR3PCbf00W4+a
E4sjnCl55jC8+eT7/Od/rr+boMLIaEb6zm7HVscdAk4ha6nPE0zoxtWuNbwXlUzqnWiQDoMsbMUU
yuysdf8Breft/dxxQGgnkUfJ+nz4fNTYDyq/cd3fUmIHgYoU1h1W98f1u2Ha5o3CHb8u4Z/dC9jX
4eT20ot/ZXZx7ERbhE/NK1NVuVrUMYBROLzUsS/uZWH2OnXcXKIBgCXPZicer/38ClmYENDo93V3
7iWqT9PJD9f2HpUeMR7V+R2pVqP9XNbeEMfhyd1KHQDAoX7FrnG1g7dTQpPuDeAVRmBynF97VeV+
bhu4vrROt+4R9UsbNkTrCrOmVX6d2pQHi9SGFn5EakeNhQYsRV0UUhiM1gQuQNSr7nBPY+etohXq
nS6b5oU7Qurln9rsWWWTKL97r+A9uK1tKpfXt/EcnEEQsKp/n+CM39ud9OiXvpsQcFZ1LLrpplKM
pLx0fMM42iI/tVeF1t+YJi/1NGEZg7d6fYSFnBX/lBt2TGVdbWW/owSf/9FhY906GeR3Ge+eukcy
Hdq5CPTxsX1ObaPSqd1Bgizg5dujXa62QpN69x7B3X16kNQ4g+dkmtae7cp3pdKxar0nmouEFnKY
7gPeOEMJGxmzkSgJB8/SPE4rPJk3ltqHbS4y16zO8uNSBeunHaEY/QPEXV53cRZ117l3jgLVm8T2
dO519/1sXeDwtRyQGDe28+0UInyrNpI34AcfqLjhAD/mQTjIc+7GYXKzzbyVGoPqdYsu8hJxI/HY
UKEvOant5OeAdKCVR3BuyS6pgnZanclkl1Mt6mimrSkw66TrhrOXmwUl7mfo+OE0HGGP7eRL2VY1
8bZX+tndWXczrshtQ5on4Vjrod4fe9b3ES2GQEopvvfUxeW4i2owP7s5/ztuvJln74129Upc4Snu
Niq+SYD4AZsvqst4cc/6t4oN2VX0VdzUmYAx0K3L7vr4RCfThN2ZhCsYUBaBhxt2z/6NrqbWSzYl
7pEYm1/CTfCpU5TJjSOZfhYuRdLQJ2w06ihG3Aw41BTqWmCC297MUHUXFQL7PDsjz64bpF98zsZ6
YFqOceo+d7f5vSr93tk/LjILFS8wl0pKQlhnoyqTMXiAnYAVPZ02WnWKA+YK5VYV2PqBASHgeY+g
ScYFbeiTMNmhCw7kVwyMT41V4D5qPpZA5nln/S2DyMcm28R/Vti6bnhX4Ud1eKeprdTn2oM22tC0
PLxYIFB9IJyaVddxZ/82evGDMQrY76GXReCr2MC9ho9qd18lQzfHQtrNM/+BJvoA7+8xuw7XfpY9
vHPj1Spv3reqX18+otIoupdZi0Kz2jtZnUdz9OhUiR1e15DTXJ52BXYjvj+Xv1Th2c1odHx3uK8D
fGn37XH4GsvTVcL2Y4cqKoIDwGiE6rnwv8HL7ZOe8MBp5qfUFywuZx/MWYBI1MNI56J4xSrHL6nk
r5bjgArFsyQeNtryjXsCmyvQujaoDUqiP7LzAtz4ynDI+8DrfTjKzn9gfdQz/DrAvgVdrI5AgQpi
kC4rgYhD54IJhLUNB+XVIkRBrpJcfAT8KFHKTK4jY42/Qbt6GiAtmD3T3s2EIEjpmtg5xfmzfQ+n
USfG8YbHWw/4eJwikNEsQg0lD/wZejVTyGh6f07xmX90iRfd1aBX82C4H9RRyOOVQI+7nXZychKE
PirCQ0edCKiTqzq7TDjtp8ZUnclX4UAv1n6EsKowKq1F8HU7xB5TUC4fnR3uNZQIDbRpxPXOXg2K
qLDeBdJ5LldM+fLOtbF5OqX1T3zvpAes3J0jSwgPIaxDhIWdB88WXnFLi9oZxWcOXOjQqxcjTQG/
VwKGjTZWvtTCXYv2K2FX6kl+EuiREtiP4fBmNiNCvdJchOQQ4KCYtMvLi4si+3XbLHBak2PEzRHz
htUGPE7jk5eXE6vLLeGth4xWegpML0AUNQQgImAzN9HmqPr5na8FiOGvAZJo+GUXgubZK3Ov3vty
FRTXCwzm3rpUQkTNLmITVE+9C2TSEU/o22Mn45HSXFtADy5PTMfLdmm8R6jM5atpdiTbR7IQovaj
iKJQwkPNtYamm1FJP1gSnl49npxm0IDbpZwOhBxv0pXbPTKHx2ZnWw3gAtOaykeRJpD3tIPcFrhx
nhgiUEjB5d/PTwrk8cI/68UFcA3gLoarN9Hw1LWK1yBzOVEtam2Zen08jMVqU24JRa2TABDieyYD
D6zarqy9MqiinOgzXspIn7zzZ6IkkdFUvAxHUfOIuzNwX5qPW+/FGNAu7Ti1AEX8a5TTIxGSKlAM
/lGZiuH54suDEiVK3sOGqNTOJ9XW4mGjncKoyyu+8ABMSp8+b+MDQqvGFYP8BCTEIB/xJz85t6qV
9nhulsINVQ5/HgjNGOv9MqCkcHQQdhPd4Nm9+fjyvnBl6Bqssc0fjGMrTzt5tZNuwpiAqox10I9G
F6eERGlISgKhWtCcqMvRhGXkikxScOrC7FU9m+8/22DDjcKMKOfRJBWSzIQvgeo1uTbwB8+F5KR8
HlyB9JI7KSAGb7eos/8ji63dYFp3Q/zF/UQemntBkk3VFLWXVaJacgSZwlI/qWsxk4S8cwNv1bCW
Psqhjnh9yaUydtGbjKo9HvLCwbFk+xYLzY2u4tmmXO0kk6QvlEOtJc/d+hvcs3AtZ1ivNhX+yQFq
tJiBms4Uc091avqKsgCE6HbtcdCBVXkIGKd6WYDcyuZDfqDvH6C8FyuM/I8YIQ8xN1VsXexvEXAd
0pY/Bmdgv1pfBpqffB8YXKwqELH/jibmtCfkhUDbDs1fe65MJIXFaNR2pREOGUBhMTitD8qT8gS7
QkpS2VWWpqURslyesD8+Gya7PsDFuw90cQZlzO3GVI7RBR73wZJwpPYLeyif31yWyftOfdJiuIjJ
N3BUl9O+v7MT6RgvH9SzeNWpe7i0DsGDkLXzbP97I0xHA7SXqyPyrsPz+Bgcgyg4/jx2pW1zdfva
+yTMekevTsUQvIPGbD3T05kpQ4r5lqZ2au0QdhVtypEzIgBQP65atyoZOwrhE+qlIKgqKU0kedtM
Gzpk9NUQ212BB3GooKlTkF+ZOhaXqzqaZSZ8/EjRUN6dGkFR+HIgxOfO+PxkMt5TxjhSYbahFtXV
HWZ98VaFtw57HUIoavZXy7/Zj77M88mzmpGIAjJTQxqtmpKAKU5ODGSvu0QTKV172W1JY/zo3vDD
Lr6r9dFukM2aObmvo0ngYAVywGfA/ErLrfS7/nP7TX/XmGLtmrs6wYUUQkdGtXpaRB8QBPgBWPV/
+7GBTMrqGjAdmPo5kU07eaJYogHs0vArzYGjGAQyUGHBKt7EDKEPlV+ggudAFQzQ1/nFi4LyIpxX
g8o4JWdk3Lz0DBZ0MIsgJC1Dl+8Z5EQEMZa+txJO1pYAneyqNxOZOoJ6YobMEeOTau/NJGUs/+rK
tzVsBhJ1SZ5xnB6hFuYDKJN+lYSScucUnJEGH2fYOYzWE7QorKHrgQyn7v2Df/QTjI7wxBhe+L8K
ZOLLV6Wn1VDVSeQe3NqkOTUnYdo2pnu9M6YvTBkRVvIP++tBjmfn4OiHVid9tRp8XmsUDrXOR2No
XEVAlT5zbVLiqAwqgzNp0jm9v1z0mmyGJ+9ayBcy6Q0gcX2o1RpZ6CMBGTSVouG5ARt12EdeKHES
SCod076Ib6kXebKaUX5sRlWbaDaaE92qmKW1vUaWrqFkrfAQbrLLoQf0VOjqZX5ySTKvikyriCfR
7gdDHo3cvi9ryzJm1HKz5OAWBG4gTwyQ64MZJK52NhWgEK6vrRJySsBAzlGRL0YSGAZfSEEnzxGZ
d7+P73ATLsOlOU++GvPaylxViAV8ItudXr90hIvwp7q1ts1WGDS3lV31C5vG26L+hdSq+lX9Uo7F
0d3/3HdHt7zVlzm4z+2rb43quLRaRQKihU2WTKL2DiICIi7riA7kKqWDpsQv6GT6rkQSkTEgxqdD
VZ9qlvAqh8RiuWgcXNK/PV0jw7uhWDC5vkjJJ/XReXfAhUuUvRdkPRXNcoTClXEqv6YKhXERPyKv
T73EcJSlZYVbjZQ9+6xQHSISFZj46qm8ViGtQDf8CejQlAOtfq05fi4eeXvdg6dS1N+qwg/SNvMP
oNZTjCkJscZkrUizVm56HQ4MezxaYxkY3+GxHH1aVeoIoRdCLr6aqqXkcgm0/XGhehX33hPdvZTq
gs0e7gq4DGxlCFBZg2U0lMB0VDsPX94b3nHr3WwlLHhvx08YVqFo2l2gil8hg28OLbicpWH/7Ix4
blsetLcWQtFaEANZAjvlTOBQrMSs2Q46HwxgmBpX+t8Qk5Zb7ZuiLBjUridwdRpBzQDJRRitVhl+
SEssJq3rNI7Q/5/nMvxB1FewGz5sVc0RBem5Z4gIwDpp95n1n5vQBd0OKx2kdFh/okZktGhNiKyh
YeMWP45ioxtO1lAjyi8kVB86A26f3Ota4870S2rsWEZ5z/S2kF2AOrM8En0IWqsdXaOAD6tEfDZ+
YfjxZgLL3L8+5Cs3WE0ZOuzNNkhsM9jDBzfHjEg9o7v+VWK0vFj15cp4kDEXrTowM/gQVTn9K65I
KN9Clg6oFvOcdfy9subPXyAw4ydaptXWEsYPvJ7O0idPlzeGIMzs4gF/AbYgnQIs0q7aazp4MmHh
x+B4huTLsZwTz0qMbAU2+T9tB4R2/ELM3hMIh9WPHDdcO5vO5tM2qNclbZYT/4cLY1Gf1YrNozFl
MFDnTsA849JVpjdOiu1AX5WeQ8CqgBIl0G3HoC3pilHUqeIzL4ehVLhh19lHY/e6u7LJa09VfdDb
+4+2/lHoVlcZa+20MeU/VeqjzpW0rRcRmRShSmVQJWfyxVP6LnZRJ0Mr7z+HYJLFwFzbaEhNhl/I
8s6DhEXH8vXFlRAd7cl3GY10fnTnwexQu7gVtinCwrnX+ivYCiKUtAH4GJHJAySjuAzbPw376IgM
hW6dDTWEl6f5GYKtl3S1iGRQI7pyL6GDsvErsZj1P6hIcYCE5fOid6NDRiElYYthG55gr77lXzrl
sRrhWx+uAItQ5D+xN5SqhmhGFqibZ7lp1rp7ESz6IQvCEEcHWUoythPhBf4GT6GKHkLMigjLs3uv
sL0rs5hcYkqFG4kA2fDgfQ4DPxajf1VI5q+1q+xb2GhSnUfBdWFM9rNwRodIwCU+QGVYS9v867Aw
mAbmX6+v9TRZvL6SxfFHMdgZNrA3p9FgAuYp/lIFk96Tp8n+pMuc20yjRqF/9LK+TNL3vIr/Yjje
xEtaiXgq5houZFeOlPgo5t8nWn5B5BDf/dvwiCug9BZKsWRpGobF8aKz/DjXXzu0H+RbniHz67i6
IsWLKyCiqOiiFRII5IHL40XHzCepMNt59RGcShUllciz0EaZhYf0x6PuPyK9BA1YChajEp59ukVF
W6EHnLCmTGIE+txINrLiJ0sJGi7YtLUuoz0AjI+kAoOIQs0VKWKH3m6GgTp11onlgLwX+JGNWWMG
hPC5nYvN/orXjG5y3eoq2b4Z8VPrM9cGOOBZXN7kBuL39LHGxOoEVF7rWcKjzmUy1gdR7iXYhIzw
TYtt3xxZE2PQGCn/1ALZYHZYlMpG74dJB8lqfFZ6sXL7507BrKbvG++EoihttIZDPQaw2IDqv7Fz
VSuDuTJusDjHULLqgA9T3IQfMF89y2doMIYJent4BrlBBNjy4BPuTjF9Z9ylSkU21Bl21EwFu4+l
TgzniRGdBofgC1LT0aMzKsrImQc4w7YvIy9C2BDSEuhpSK447QRYs9CJmL2XTanGIBb60HO7WAy1
Z0BJ6ev0Q0hZ6e9zVfnXhbU5daY8wJXCxDhsfuhUvZQFgg2jZyxCrpCKMUAdjg8CkBe0ZNysi/HT
GT9iMdcZEHYUZcbB/fLJYtGgDbhBAj+oeiBGmqvUZuq1dHJ1iWERwdtQeJ/oF1b7TeOkRVUuPa1g
yyLnVsAv9EdqGj70hxtNohoE+kVuCZowLGOwfm505/MiPwDK70/Rv3OZdaHVw8PQvEL6lTtwdv41
zU2TsFwe7OV6Gv0cfl526UtLdLnPY6+Q3D0ewTpixjl6vKv9Zo/PMb/QW/FV1bknzAtzaLCXVbI6
rPaj5jgcrQNWqPlhHnEYs08uZBOpqwoblTawbwFNixOGVw8aVluupax0Tt3F/8mlNCOKEuzbMVwS
V7zDp2HuKT5X5jwlKHIAD/aRYRJGO6yCkC7755FSXfW7kC47DBYICH3uBympj19HpBL8phZzWILz
Fz+4OGLIawGiDIj2ACiwr2lvIiY6rcff4+88qkGu0uuG4QB3IATTP6A9qMIT04ErNbpM8Mvh27sM
on7FS1bP+XteZVCBkdzI9ObvwbX/cn/ggfoRzN50fB4nwXl2CLLFdbEefV8W0Y963HxrzE8KElUx
LwcmKDLTLZunEBGeLhefKdrrAmdMO8wfV+nX5dq6AFTKEG5to2nHer86tGgZtuLXrMMAt4/rjh7+
ULAFQuYOx6mFbUfdjpgKsTiBDH29vq02MD611LnDCENRzqc/ZYqr+tEEUQtZFSP7l+rdxK4jhBDF
QurnsI/EXqNHvBd51aJffaBYG9UdaiGU7HdiHdSkHIfK3sNnYcbk1qLAro5UZt8pmYvIcAbtxHW4
2Zc1BbLaH7G5ChcHP2KI42hDNPEhUMQ4hn/U0dis8LGq9NokQ4JH91i84cDX3Bocq3xhoHhQyJYU
cpj3MnqiSGe1YI3oYyBBx8NCoCoAvHjfU31GiRnxY+vxFmEByqLIpRQFlFkBWEdGOSCiPsmqZMfp
MUl9zY3eMI+DYDY6T96ocdg0X13VEgVgyQNpddczYUWAioX9vvSBlBla5pRhR6B2z0Kx4Ai+DM02
FIW1i9eBPoznJ471t1YljjvpG9QsHmo6BvZ/ouRyODB6uUY6lKkWOg1cheU4JG9LQmnIjqj11Knp
iNyM2kN9EXZd4Phneh8DczWTxzVdpsvzsjmDJO+enfXPrW/QFcWYlY3yyb2PVxyQPp49tNTN6Wlh
8DrACqN8lDetugo4NPK1p53ViES4c9TBNaUgz+h+UmUNGMB3rypbF0C/i5iej8EkRb7Ta90716Y1
MjMxOuWldOEQECgD832TuVvmRegux7NfBqsMXXEmPu0v6HeBXkhvQOnd43Q54kAXDG/eh12zkFcK
x70wEazj2XvnLv9s2KGHjQC1RhzgIoRI9vQT/7zaFzI3LPYfDc7VsSdupV/BaSj++ZgYixEo4iGJ
QXWpCDQ2Vsf8xMdZzWgNn2YmwcDBtIbsYtrDnp0bBqDYPoekYUbfYjlIMJ6NSsAa2fg+TIMrJrZy
pK3sSrsMBhSb2i4cCnwIh/vhiUOaXkxQbKs4cPaEkkFxj6UD//TJPmnh30XcsQ5tn/rihUy1IGN/
SDmqhzOWEKU6MxYmjVjLyoMpSGXEmqS9Ju2UKN8+JNEyYafJco3ZkPB2FW28p6FRUugnJrnO6nXl
JZb8y7Z6UptITiCA7Ri8scVX3Xx3gW3HVOz+NUgCrYjxrFuiqjz7e/fkC94XTVUkxCvkUtUI2pzV
kahV5HvPx+Zx0Vw+Dnbz1n5b/ZBB5Kv3xmsEMVSnhA4Zf3glV+uAJ5fe29albXLbAQuz6v+9flOe
MmbVm8PGZHcM5eQT/u3/QHNj7AegxDMG9E7zxviEr8i6Q4l3oyRIAf/FlQjGLAsRoBm8gfu7JwqN
DlbTf0cRNqhWWwwLlRoagH6QHuXQFb0S+iPp+vU+ZKFhZZAnRv5HyioVCiR8B0Ul5RCpX0x2bnD6
rl2tS9oXIAFwVj/wX55oWcJ0Nib4YlfzqthXrRJOwWq9XC/rzzbWnaO1d3SEBx+d2+8BVPjgwGRE
wAB9Y41oDO4dtjU3eAqtV2l4PtkVnmIA2g9w39jmFFdA4LvHDnw9dmsjY2VOCc+dPielaT4G1wsO
y8ZMVOHaN/19D2Tw+zBlHDyoLy8U8xhb+3vvjrJWJX2CW8YpuGDYcQf6kSa9lHdixOm3U6f6dax0
0LDxlpP+t7sjqceh5qQ3ynfUgPimr3kvEtq6J+GkfK9Vcic4eGjz0SbEFjWMB+bYGuL20hnDZtLU
twkEC2QWtVp7n/kA+2k3cWiwtZfyHzFSXyMd5UkVMLLBEQ2bE6DwCl+g6ItKXzHGjpdF6euyeEUd
+JiNbTjWTXxd7GfmtratbKMfc6qlK/HW/uew2o1fa6hviYiZEfskd5GYN9yutz3cG+FxKkglRLvw
48jOWw7VJq5Wz84+2Ae3BRYmVLA72pZ0hxPNlXYGmhptKBQoSrbt+9/Bdprglr+IXI1iX2wCV2xp
sn+lc7WjvRnX4QL7K4AQuGwfCmbTRkLtPPEMoGGaYAswiVlnbkPAVpoxnM5XwhBknf92037az4Uw
DKrecYTL+gi+5AiMhbjWB6ZfEX5hOdTQcG5+S6DCQASW5B9auh5PjF3uvakpD0PRhJ47HY3tfqxM
i+biETyCfBY5kQMxEf6raedujK2iY/RPYy0YD6wwvrIFwrFF7cvcvnfvXW17+EkhcmNIBjWy1i0A
iuVWvefRqw6rQy1cmv41vg3ctAZlZlXEFD9BSt5YoCCS4s9YzopBIlw+LB9QEgkkZTkve6XzCw7a
JipNALSs5R5nbZd3uHwMQ68KBFktDvUnp6HiffSKh8eZbPKFJR4BMrly5iTyBTXqqLJQhR0+MZ2s
j8nr9oTF1H0X/1hbdqF/baQKL32vMq/XfR6iSce2JzjMeFrwx5MvwVPQEZZzJ177IAywc47G5yG2
zCxJrEA45dc9DIVw+Unkicbrc51OgFvmuDbOPHiiasXFClX8tHpU7LIgnmFpvqyz7jdm1eC4OS6T
dfu4hNv2YbhhacXKCYuRfgUqozBoap+7vc2RRSocMCO5Y5/DvehUyMnO+knB4rbYYzTlgBJbSGfC
WoZ7L8FtkLlz6qzjqrozj41WWOLxvtLKX5EVYQAQjt+VVd19HSZZaVTvVcSXBiKc3MYJgiQ7Y4OH
7AplquLeS3bJjxEMdsrlFThmDB5ZRn2LT1GzWbOPZRBLxuzdcbAN1G61WoFtj+zVQAptQb9febcz
8LzfS8cbeDLmcIEtXWw48PPg1wB7fQapimYeDPiH/L4rAsZ4/Gj3Wu25olRQY0Bu/1YK6HVB501J
eXYvrVa32+t1Cf68eFb7L2u9h2OJjsYMR9IO5H4XIjIuEQ/3ziW0B9iW2DM3cPkO4Xe0ej51TOsB
XAbPElPbwWn/ix0eY6O0/cTd8Gj8VBnS5AYm1/XqsBHiLgWwuEJ+wPgX2YQ8buA6w7Tls0KnRYmL
Dne8vT/Nbv5YluQgaKJEPbXYJDMkIIj3vmE7RSCdmOUVb2t8tvHXYTYK3MnUPJyvZ/WgPiyxMV6c
uH1hPQXR8KuD0C+NSqPKyJxWJ7XRcVGfJGzM++ajWz1l39Hw7J/9E9Tl+uSwaEz1t8pM2XTc7Pex
05yLdv7uaQpiLDRB0l7zDnAa9ptFJ61e+tFeMrXs+kPuP9NvJp1z3n9YrcOh2Urvbo4wwOqx/R92
3KLw/GhohtawNmJkd1isHcA1aqD8+0QXhKqI0QTwVDVoJK1qYIId6Xe5r6Llmm4Sntq1XR7CRSy5
aalbOXctPGtKQ9XL5vw9Tb7uL6eCmTziXLyP6np7EHZIXcxkuniDCBG+Wuv5pZiIEL0EsQqq3R8m
1BAnKsPy+ApfaZzkbRMIEvd0cMZD+wI3J2/BZnzjiUJlHu/iXUSPB3LHXr3uXrFkMVePbWN1RPdP
9Ue+Z/FWYw4ODRdfJAwFIhxx5Vc+aRIqi/8oFJjRs8bWjngqZ9weNpHU8t867mJ8X781MMl66+4L
KQYrLiYtCh0RcJZ2y1M5/9SnCioxPPX3Hw6JYm+MMcAnejRZEccdNBQG1JJG0Oyosaf3lrhWyjXx
TZDpYjknypHi/6hkWBIZjKxQJLXXA5GKUsroAi1goqIjY9D0+D47UNMmhv2+tE5ekyYlI15KvY4C
ZwG1SSmenhvt59cTzxp9w3ql3ReTEihiXJKX3i7bKy42LUysThaPD7ONpm+iG8UjyWpltJHfZ+wO
z5vbsoxlBaS7cCRUFztfTHaRjFzbfVpQG6kEB9S+fHnsHehN7HwZ2hjx9uA/AXIYdkGLubPKMxM8
E3t4g1WVtB10r9Mpkrr+8Ea6Y2VIt8XPLz7HC4dbOR1BDFlefTUl1vaNCzR9ZLAfGqOLj5dP4/g3
qaRAwJB4jsyMQk79YXIeJZMHTvmmZ3pIDDNEkRhvQ9ldAw3LZDjm6pCw59wwpI3c8y5yy65Glpji
emYQgeDgup20698NZkKGmwNDc9A74j7OC//xviCdqNcgdUi2u9ItSsaisbTwQVTCxRm5iEwE+q2f
FVTcbRYWP+zBzEpLq7OzQO3tXjolxrN4nHG6+Csc2I4dB7mHIzaKaxPsuuG83Mck6T4mh/xnDRAC
Y3WIXtxAnH74gxd537w2h8kT5KXmQ1ChQWfklH6f4At7FV+x0ybkCMCaJ4bER4yN9Ur678Haew/e
g2SCcTWIzsu5c0rkX6b5ceisEQAIV1ZCTw3g+OhGbmFL9f3qnTEpPwNdlcfVsRlUxxYcQ0aLOlUw
7hnlAGap51YZFjFtrjPGrE3MASr0ysDwKoPSsD57BTi8LsvfNfzUdFjjfFlaYnaO2POwinh/XGXz
9SZb7b9KM2vRr3IZdUSOAWHd6KVuBbgLP2t6rNTWUXMQUTKbEGD2vs6XIrij+5nsSHbjgn0cuwSc
lzkavbs8u4onD4vJhAGfRol0u+CZl6K2SQi51WBWaILwBA05uW16dXpbDLbd2CsRhCiA6NTPQzoe
5fFU8Rg8dZv88UkTKIZtKsvFYa+DAiwt3m1uf+VNdZPPNaGSrVpI7NIa+zo5udFxIQ2CBD2m2mUA
f3q1QqQRu2R752LDhyviTd653PGYkNTz1vVn/XWb3WePYXkwndY8YYKHLhd79eJWxNX5NHruwuPs
7jVo/rC4ouphm1tW8UOY1b/FT2RKHBjAmHvEsyWYNBqv3F3NUe7+GhAdfsJ6evbf/TOgKCDp+DIU
c0U8lveg4cEgvk/v0/f8Oa8tr6jX9yNjfBzcPHMoclzZLf+GO8KwWKNZnUGvmLrVqACLnAByEEEg
ThT7utveTGb7F9hvWEpnfg1Tzq98ccLt8E49fr20mh6pKWm/7Kv0XPeUMaluUwfplv0zxacxwvmW
BQ+/BC4X5n488cpfLXlZ8QAI4CRMY6RlouZIOJ31ppyyCal5cx1aIATGJhgCfDy75txibNnG4Owj
hEd1NpNfAevv7DxLobOK538B6CHposTstp/DQVbrmdryGC95jmLRwtGdvAA9Kakj9FfA1Ll7OLbF
GTQwOLz1Wc/9Kn8h4tzd8VLXOlBiHZK/LdhwE5uHJg4Q2jm4luwnH1CXZSAa6LDcF0o2gF7N6Vp0
Dyy08FpbU0SBU+HHmsS/llrCZXshQfJ6qUeGKG9bTGsmW6xFxVJN3NYa9uZ9kQCtCOWiXab2Ijfy
kgwwXtlsxAb8HJCDNUHF/IvrUAYTg/TBrpmDwqhZFSYA01F3Nf9AwJJysB445J9+8q6nHSQh4wBb
NBYp3b39iIN9tB9xUSK03Gi6R/HoNHrXWoc+gHSFq/nSIWn5f2cJYjiUgV9c+tiZDzzbIr3UAewE
W+l4dAp6Aw5FCku+dkoTsRbks/ffFgrvopgPq4ER2+JEq/Ek60sg1rtD5dtZMyxkf7O4DHwZNm0Y
bd0bfGIxGeWgJh/CEm5IWk3kq8E3wmXoTyHB4fvwkXmz/RZw/rV9H1W4XhW20wqbEzrz7mFC+TDV
JfpcIFhynfuYMCb2gPsY34X2/kuySZiHxXHlM8nHhKFov8STe+bp04j0xO/EnTna+K6SzwD0GPpp
Zz3vNI+Q14g2T2zUoYcoJqG4s6hI+MHY7HRv6txg2r6t9AjXI51YxOWMzyJXQi2LSiAQy6M+42wi
+8EKT9PJG8zXe/Gq9YTFHplTlnH8O5Jzho75DI0AHHoAHoToV0AvsDro0McuiF75o7ydgRJxz+Hv
Hdw0uq6C6PTgO4AGtDZwRL8WnqqFT4abYvZI4HBQS/GFlavHUs7eKkaNlnAhiE3Whc/KoHg5SDJF
MPjdYUl8EyDPczO4M3iuu7r9Sz3tYA18/97b8jb8Oamgwj8Qf+79MB5e/Qxsv8EWqSg7mT+ImEVl
zFG9cXvrJImL80v8syoAnWqVic3OYaDij1E2dz2aFh5AXcH9FOdp0OhaYM3qs/e0MbcY4a4wG8Ry
XFVPTJv7AEZd9wFXAfhvizLfT3OqG03XM+uo2BP8KtyjAd8DB3+Bn3FwGedDTGP9dJJ4d6Z/Biie
RpCme3Hob2hnaYi/pcyLe8xmmbmRmjXVlCVx0A4JQeJvN7sfxw2j7WIqtedvwuuf7XvlIf9DLrIr
4fLaFpuBJkZwBy4va7CmG1PPOmCeAodptFFC6gsL6q65pbE+vTgNYgfqqLg1/rSG25MFj8sAPTKG
mrFoyqJ5y2kQD+i6OS5eMQxyHqg/mwOtzWF9G9NXPfuxH/smIVCLyvQ91Le6h42OSzR4h1h8AhlT
BBuA4nY8SZm/hSMM39GVNMfrLpE5LKUfykJlZSD4YboBXFg0GE3MDbm1yG2B7SjTUflxsrLY3IwE
jl0N946xPfpwovxUwGfU3lweKEsZhQeNM+z2r5wxvuQHWoN052rZEEt5w9Oh8YKeKrnxwENnzZ9M
d0UzsYfACYWTFx/jmMH9w3PO2qFlfIcCv0gapwqn9NbOp0hMUcFwGaVA1u2nZ1u/w41Z/LmeApVz
pH/hOKo2oemYc3x2g+e4OlMQSDQ4LVXmlce1oQ4l06yZAbNXiegVuR+ojdaJ5UQJTiWW0qu9aJCF
ApODh+nmHQqtDt/VwPA/5UBBBnFKlFV3FgotDs/OFQbNlahvaA2zJ+sqDQPpEO7tLnN3qDB1VG+b
O3ls+MG4xsPFdwavnV3UqxFPywZa6pkDccLjFs68LVHBF3n7y+Oy/HqLxe/vzSFhY3JgT/A8oq9a
vwvirhoMth5ugjnSju1xiiPnsTtnjZ5rEzUGV54HNsbP8igp0p1b5e78TnNiuSekebywlUcjkuML
y4evTcxTjVXFfCpF+7w/7TecS79Iu330zrDJVVcRr2P3G+ShaIEuP9vT3V7pIBiP/E6udmN+tf8b
CxMTxHJabqf1XhS2X8sbT5gNnaarie8Jc6aIe/WzcuuaR/QRconSJcjIFV3AludNzpnNGzteQlVT
d54Z6XkdlIKzlWb5Oj6DaYvrRzAUJ1DCCIQd+x4NOSPvcRPCmXLI1QoVx83RvVF3o15atAJn50zB
f2XRlIOtRmxpMWTT3yuG2yrARP1bF4zExtAMzKAWlMdNf5HJt+oKX/F4YCW7sm7nPBUaIGkb+b+t
JIUzaNJqwZ+Fhgpl4NYkx8CmKbtMs/wiL/Z+XB49TBrCzWWqgI+4nfdKv+bP5VvPJNxA3vgl+aeI
XnovnsvHmo4hB1y/8VOUT5zx9bjKNePTh/N5bXOFzIeHev/DeyzjEfT0tMErolTPsu6tC3qRRQP/
LRVTjcKwS+ml+USNXmbzoEVFvL32o7hY1SM2xVw2bywAG2aCG/yU+XDdS/BWbmDPqbJFhzi9kDxB
BLzY6tzJkWVV6WufevGK6M/o0IC9E2KwqrYGbPo5yWhixFowTmRKwOAK5Y1YzNLUNkD+34nzZjUl
7+dHLDcJB0TPMGFPyFCNUEOpyFqa/N7tZ/DEfyxqVxDWQm+dEC2HLEHOP1BnSDBOoHeIqyfSrmKM
oe0wH4YSfnYjJ2OwpqCoS1djf3jQlRhaeUHcgQeiCVhzcKLHUIrbG9rP95EwaEkvzoiQzpaT0rrt
LiUHgdkVGvmNzUXbCF7YINeXZR3xAobibObFmC5jjqYDEgl7z2dvMZ78KzmxJ6hoKu5xk2zWv+mf
cbeDy2sLAwzAnK3rtgUvg68dylRGiO67j0YJYtC1+yjo/R/ikjZFNPawBaWCiLtGffDeHIjfa9/C
PkbcYOxUNUd0UmLKop+nKtahsaroqFe38GMenFqLUlv2ptwBb/u2+OCrd/BY0NgcNquk+GqLOGP8
c6VIfeTMKqshtG6w7MOmO4CHiP4JRkRQcwEkPXk5IxJks2aej4LCaqNKGG+xUhEf9bA0kRDwB9t6
dzwuAwfHsHCgBWrCT9csmlUDGylxD0Vr+rB4uF+GbPvcTyrJPiPuWdSGC8C4X6Iskiy960aT/g+S
Lrq1NLOaYzrnv4i/+EbnTcwINZ/kIoxwmcdmjghHfLei/nRUSYzHMT9KrYNZOL/ClumneYvSEFIj
YPYQujjEUs27mbnDYKGGZJaIoz6fRFqJuCgTjEAMDwMuvZj9qnkKnj83hAW9BJku1lpiFEl88y7e
C5uN/eZg7VTodZLheIv0BM4P154nwPcxcxv2hyFzsW7tOjqydORRoeHkq3MyMckyKV0aPF5n8aXI
+5I+XWIDTTWx5IR7icU2Q2cA3ono7cX3gcVNwo+M4VnByoALBkkL6D3bNAiIRLtO6CNMdjYltMn4
9Ivee2MGVf93EJPD1CDlzDCoAVynXBJnL+xLM8JMF94BWDiDM4b2T/YGdTzYM5AiJsxRbUxdewWV
tSZx2agOfYPZoqzOaj8fSp/JjQvfi8VZu4TwsKIR7d69PW5T8ajk0aLRwaiZjLpwPz1qktjeEdK9
myDOUpFzwnOo+rWekPmodZyKCoNRpFQTCgfEBGWCsYV5yplVeWdi0ZAu/YOyxmssTA4YAzMxB56z
++QxbS5L8PetZT6v88pohzfNjbExlrB3eHv+Pn4PyOp9BkdMhvDd5UfSHBC1gWcxHYNmUVSbrBPM
cZjphHgrcfNhiwr+Dc2LUTbTi7TFaGG/0oE57Eq0SJnMcXUKqqCkY+yvxbKXdiqj+kD0gergGdRm
CNCD0rS6um+TXbJjLXz2EX2oPMWopqAysRCNiU6B9oLNc//Ur/zV8Tm3lueVXBBSBrtH24LHLJyI
IEcGbadhQQdkuhVP1DNpqtUMrKA2riMWOizfgTkrfScblfORXVZnRdMkf3PixgKTrFeA96ajCo7M
yQL+rLEb14A/TXqQGwd57XPM0/oEYVa8ivOYp9PH/DwtLaNJOJVbZSTRh1OEj4vWxN4LwelD5G1S
Emj/C22Vomom2a24W1RQ6yAqZ2BOLJQritAWgAPwtROpo9aFIM5tnWIGIc2hnh8Mlyc3FNbr73iu
7kQHDYtkkI9Tq+IyrZE6vT60OANKMtEIU5Zb6GSRzVheSvTC3svGlcVjVvkfUee1nMi2BNEvIgJv
XtsbGu9fCOG9h6b5+ruye07c0weNRgMSgr1rV2VlZo2evVfn1fkwuOjJbBJdjz5+zlBaT1QEjFr6
t3HoiHYIK2cAbZqCShV4WimhEoqCSlDIPmI0EPQIQepiyyGwyuv77VQGtcF5rOxXFyIMcmCQH+8d
8pIMVWdXyaNrdERjxDQ7yDeo/v0L06CEFZZYfzQr9zylTHsUr+P1g7mj0X2WG7+7SoyLGAiaH+I7
PT9cj3O8+tXoHSjfOCCZB5e2Gh0l/MxMD2hp9yh9i5jhGFvUaEWjmjBw5jZIRo/Btbeb6pX5Dl4d
+XCIPxpH1+6tXxozLopXRHSsa814wJeBhb1tJ1jxHUBmBdgIc/5Aadnj7tQr2Xj1QbakHmHg3hbe
Yd6CBoMkD9dPEmqqFTL25GPmhsU2yRkkzGQJqwBakwRqtKXQk1WwCoB/dcLzab58/NUBNgUyKo0u
h9c22Ej3iF9m0ZMT6XxxdpK6ccZyEHDELXugQp5I50CmqDXkTCxWsvrBWCVzvo5AVcBITl3Q+S4P
w3eO6K1mQX7OZCH7CtES5mJlVHdKYCt1L/i6N2B48EJWv3Bpbl8jnzcuTCJkHgcC/Zcg1RpAP0gU
eywlTgJQzRdJvw5ajVfgEyCVvqxTXe4HzNVEE4nRCs/3hTUikxJT8YuqwSvg3xXI9BkykBGs6xWB
V9q/iMmJpJK0eU5mOcr27RlMtQTtfhcxSTg3EJHtzqZl3BXgq0JxcXGCnfod1sev7qf76iWD8txg
RB7GLkXr3qE3UoRVQwuOQyPf/OL8CCuK6UuY0Z6ZyHzqotZ0iwgFaaEAk36jGyVL0r/YJRtxJe9s
pjJs/U3Rap5oeV+Q3GGjij8KF7K7mGve1iU6iShJ836lW+kyfNTOt2sRk77Rr6K8JKFi1CjiVS2E
I5aX2SWR6pUxpEeyK6YK+zE5Vk/Un/6HDtRhBt7FM7zMHriICj+Rmxd1CiWQcBvZ3mbCIEGQmoHy
4eyS+Z1AIV0oEdCqqZxVUapyRVg1jQicVVq74bVg7oZ0N3jhVVTdrLKLmFmVQdVlql4+5cNd/NpS
PYL/sw313S8MSHpYxW6xKzCKYw8aROcGfv1uqSdQIKqg9f/iwnWD+KLcIL5D0ZMfjdL1/w7bM90E
LlG2oWafZ0zdgW/yZsQF0rUS4jWxIfHeaON6QdAqpDfd6YnzcyX8j9zCkKT0EN16Jcps9XRkg5Ch
lNK05RlboinNYjOWEZdps0j7ldmxywomHxxRDPzaQjIEAOZbalpusdwQRokRI2wD7f14UBjtV9+/
71/jlELgX+Bz6UmKHm5v0blfZV4VRasg6Dxj0zSntcF7JmSMTyROVeKwS6vbuM/2ZKvmAcDViMMN
JKLdZT9pLuL70VcbMi8ptNLUG4SIK5mH3FDF2P/ZsuWVvPUzwvyOttgu3IVfV0hrJnH5rB/MSkw3
MA0UBehdxEzzSBYjRE7+FASkr6q0FbQY4wDx6+zH2ncf5iaDhbyYv62mNf8f3OtCfSGwnu5rWRk8
1oUlacODeX/ggfSDfiVmYtaDPL4MzctAsBxkO7yj0PyDiUZ6/VNtFWRa2EjqC1X4mNLq/9G7JM5C
KYKNm8SpB+j2qimEO2ppq3hX+Y6js8CdmvqhXABavvqjKlMF1MYKNnyurwmCAqdhvaf1q8BJvRW0
qoGr1aNWHIUhzg1sabPaAHOcaKbIlGVu38cxU0GlJszBrb3bJZriV7q9x/GVIowX7YoSMHEbXhzk
GGaZ6Rj3kITE4Kwz0lN0XeadSUgKDiQk+QCkVbR2gD5byBfN3+h9Nvn/9I8tKWqjbuJPSdMsK8fd
SDm8LERj691MrHMnoWCB3mTWhtQ1slGkoOG0ucGtPIzRipKzkR67CAsiPKC54zGt6PRV3VfyDRmM
iwitykeqkOsg5+48haOGWybIXUFuhMFUx8xcJgjdTMbxsXIhSpH8At7rhecolm5xP77yKoCJeLcL
X0AXC+zFxxTjYd2l6Mg7pNtEtyfn53z1Mm6uBAAyOMU5997WNRSWT4xzRDLIaAOC8m7WZXlZSnQp
hDG7Ts1an8zIJU9H4dnwCn72scS7pSYtfSXm+8pxt8jcZXUc9FHtFjVc+mWvHMruu0gf8ZaugQ3j
a1eYLU5rLA0WwUq7thuuwjCMZnQk52ukRJMCfMYrZMbaUo6jF79E8QrDkXrjBq+ogTZRelWRhAFO
wehiM+vLiF8hBaduJQKmELzSAKVnvz6bzwS+X5rMPG4LcZeKTwYUkL+ooY+tonkghRTAlfUAxWWX
qjtFOFBBkQEw3Im5iNDfqP1Qo8icQHUlpWoKaHf0dRFtAab7Yp1LtqRK7cxE0jOGY5Lm6NsBGZPk
FfhBWcfr3Dv23qPr3x0djFCXAx/vmzc5YBegZrPr6DpwMZqO1S6KHDM/pgnjWTSTiAlFrH6SYHbG
dfMBP07rHnou2kZ1OhNqQAImExm13ea2QEgiZBp2afOoP8aCUV9TTkl0Bu3cQISEE1/hDeZ+OetI
LqBHKbayNtOEh2nIkUwwJQwBgVzfhnUcqtAOeiChz7zUIfAWWAswOQgEGwHNgi2BNbFMHRIKPAUH
mhrdvcVC6iouqB/GkhiNxIuR8lfEBzqWBJpVl+FFeOe2NZNLYQpYtuQrGMmg9mPl2jpkZBSoI4hp
EwzQWCywuEI3tshDyuLJUYumVTQzZQTZq+YXx16Mep1X0NRk7kH047TN4qAiijpUOq+16mI7h5i7
uImZkpTFnW1LzSnYsCUM7DOYI7Yari5hAeIZy5JUl3gdW/6kSyeenUQ1ZzaQNiRm7eYu2CN2TDeS
4mWXnj3HHIwxW1asRRKu/bTAAYn/6AOPdDp0eKVn51Ceke5qbKrNGdMiVhOCNn3ahlWLGHi+e6PO
PiCdZjlM08Ac4Y3N6am3WOfonTXNpxyt9HFf5iVQ8y99bukP0Xsn0+qC/VeCNijeBMwnrFVvEAfu
H8k5NnsC64Vr3j+NDqMqMtTDCCWkrDz5AwYw/x/J6yd46YIiMPodUhXuNkgJU4o0BEYmZ0OX/vEV
/2fjjo13rE7/NANgArhCCzi+YGzWDGuxrSgJes2vna3QXVd/T2kyLCahBvodpPfc05vU3HW1UsWU
KhnhwwqB9FerrKtS7yqjEWz2cyo4H9fJctS8FXYm0x4G3IFQYWacJ8oo+qQIhuDaDOlesUq3Trfb
B8/Xy4WtdKwD03+nbTvE8zzHnHUiZQhZ/1j1c6eitgkXj30bE9oMiRlOsrNVzRa83hYHMogznt7U
PuhNVAnrZIZHxKg3+eLWbWxsYohtShRhK1kyDBIrRT0RxUtWLfC9HKzovhPblCPKPhoMjd7p5wSd
a24x/fQY25Vb8JHy/ZCzfkV7DpxOhqBckp4kKV7MHoBHxZNMzFHOGWkzxsUBGuzlz9ry2pa6Yvxs
U0v7ogrZlh6swumeRF+il6i2COXv5nt0GtxH2jzzmbaZjm8pP2QZ+vyruwA3uBmZ5eBwdHF93wWl
qVSQ4znO/gWz5h5aiUPRxmEKOpwHXtZfBTkiycyh3BP2LL6/GAziQmf774/Vy+ckfZi8/LHGacv4
RB4lKbTD+iSaxp9aYpDR+gBPtFPIEfW3rDuujhmCAcPWJi7yXAB7L9Y8fJ08HtbfD+pQaz/2bRRb
ORefXxDrmnsdkEYCc39JJWUHpMCwo/yZ46EyB+LKWUUmhrARtZLp1R2iLW9uGrNJs3i7qelkaqDp
wppWr5JcdshkOpGWiOJ6zYejwrrOGAZyWF3wtqLbAVHtKnt/pWqhXzrsqpxSKJggbhRQGf2btpY6
M6ncLRBGUe35p+nXl3FwHsHNnla1NMQ/B78Qj5lKkUWbTIZK2jM1ADe1yunj0a1O3ANPWXviEKln
DQJOpMdU/mYOK4EqeNIzPvKyq/UIeU/uz5wCn9nWoru2Ihlszs0KhDmGfJJs0nsXm99MImHgqsTB
UPhFRByh+xS7TMtSCP/6FYfWB/RfZt7QOrVwvpsdBr+YwZ6Hq0mXa97imIPyMd7AHyBv593cO91V
6G2gfxBRNnp2rZ3xd2qdWjX3R+bGfTCOp3Ltnkhb54zk2zsJT3jnf6O38RrVNq+/72iLYnw73Xmi
075hi3EGBFOEnnLEkcScKKl19TDvq+ILT+qCnQsOXg2U49khrFLtvsyA9cDSgrUfJEZ3Q4ONAJ8Y
qzzKeY4C6+rUHQSq9GrzzRP8/jqowHtwnIrY//SFETDFfoDYnsg4JEHjzaHPxrm/dWglAeK8KVvB
zc6j20QUzYAm9JUdWMVpBLqqLOlgstFTPo7igNffGN2WcXBhIN55jFMEjdgEHVwF+O8Z3KwTP4AG
6CbPycK/ORrjBMW38/PqU2HlT0TYfMIXwu1si839K0XYgLVlhA0p4MoxPcYIe4WUPazzONwVL2Cx
j34pvLXbk7vwRqaaSTh2WNGgUKGSMxSNpSerow57mzTUolqhCZXSv9uwgkllYXPYVby+9mPsw/B/
pNPkN7ybpZWkyEi3ncaHTnNli1YxmH2dHFgcHbsAKytipDzrn9C+sWMedVEpITlkLMFX9g6qZ32X
6bzmGX755EdsVNtPXrtikJWJrkK+QYkK7KHETrX33VOz1M55P6wJaExao9V0w0gdCx8vgo52iML/
huWHmKVu5EiJdADoy5yF51rwwHRv+WxfyDAwp0MKjUNIONyn7gV7M3ibr66GIKFlKjtgT19726kE
xw6p0Q297/VoQgeNy+3YyNMUhA0E+aVgU302IMmGjauTgE20rXMbw7lhYfa4mpPt3fYewx8edM1j
EtrTD+6o+GlTrXif2MZJEbvO96KC95aHsR1Q4hLgNdTMvMMkVzeKdtyKenXmj33QeEiIw2phBcWE
iCZdzA89IXtH5ME+r8xL4WXWyVA+uWhfAbPFLnKk4TGYIdp8oNAf4SXzsy8rftnBo13y3j0DCckL
otBrtfztrUYYFXbWe/TYuu5BBkN2Eq1qOd4LEBBeRSMJGmMniixrx4IutuAs/1bCvwSVAdnI5AZY
AMSat42CRl1xYQPKz0SKqjLOF7y0L9W0tNPH5Xf2bjOX03p0ARu/ZuHOeV4N7/2rJGWnWezVolOj
WWm/XFiUQ/rv1YK92fI2hSQlJLygi5bnWaFFRCdlWyTSbB87l2g1YgT9aeh9f+Yptyp/adwZi5LV
+IUaezcTJQTdhBowCWwQXIQY2KnYG5IR82aEI4v1g9tFjzf6Oq5cmk/SRvBpuNXJ+LUuvK0Tw0mK
dze6TB5Lleuzqq2CHs84ZFy0L/AtVG6yM7rK3WF/PcwVjoZWv5+zxEHqHqJ+GCj7qCjnDz0SAYto
GIZe0KWegy9hed3VhFaQypxFW9I+9sTTYITsDoj12jq6s3YUWrNJaoHoMKIPecXAH4gdd8T8shF+
TEb+LjRKOPxW3Q6jhRlbN0Aqm455RW2iOCCtR6bP8Mw/06vxBR87KP4FMazR5lXirJrFNtNsrQgi
v8m5RWThL2cjmnCKeZ7HolgIQ4lWBcugQ9pz3hWrUGP+FvNHXXiiaHQjJuPyeCey2nRbHYbKImJB
tpIEo/bY2frYTxNCMOQ59BGGDFhoPA2fWp8/Bj0+892i2UNOyovsOudWD09MNFM3v9J7ky4sYE0x
wYBTsKzpseh1rO/iUAGjYdw9DKf1fFD1G4R++ku/BZor+gkIcErDOebrNcIPHc1HOM59WQP5QBnu
22gMdke3VLY2FH1QxC8XDay5DPkTdWDyNeKjMagwchxt5Rhc0FrTejSagwE+svSB7yZjKtt87htI
c/xBOhyAmtbs0aDpP8GXkjtxr/NVp4u5AWeMdHgoSpuXx4N8/UV/7fEyrteDKsK2S7u0YDc7+8CY
f4a7XCCNAzdRVCkVu4z+WHlKAKBE1G2yA1Zc7EGfnbe6G/ZgNDS3JS9/tWCtn9aNjmd6+t+jauJj
n5u4OaTRIaNCJrxjE0ZFIj3SKGa2hjfvin+dBB/n0RmR/Y+6I4vkffVtlYiFK9a+CmaciedWvOAT
OzY8mD41KxRFA26N1WXpW6EXdkm/A+88t15Hu9xFpyEZAid3YDOJt99vWH06GYA4hXXRHW4CASP4
IASbvkj+wJfqY/TBoPtm4HG7832MD7aYRSfONwvYU1/NOSJzQnQeiIQQW9fvSax4G8SLCauamTz6
e1TueZZiCMs6nBCIUVuFkZamM7i2tOsmfOqTsun1IHgUTYe9Rq3bni2oaBiBHDEbue1zuD5xKqiQ
rDOncVZZfGEjkLiPfX8A0+Nu9p40wrjXK/BxmWZNvBxOuqIfz95HIzUS0VzlC4QR/mT6aPPGjnia
7LUBDE18lBDezV3HNZgqijWHNsgeLynfr3hVfjQcHCNa+0wM18Tnr+Er0vEo9qM5WHAkO5Jekekx
zo0UTzMTFgxRGLXZg+0Zm3ERzT4+8yG1LxUkLYcN6/BiULDpBWFL4pLFXdnpfGHBYyQ84z7Mi0Yk
xkxx7tbmsfwDE6R5Abnh99l2JpbjLLTbeUC7XeGLV6Iddq4EvQ9kI7CLYX9YolzG+Tq11HiY3aCv
IW5kb0rgV6wH6HYQ61agHayiEZ/uHZQr5ABB8PdA7vYXYBBjuqbJMZJnKVHjm/2HGei/rf7aapmQ
smlMeRvGvVGbdGH3eqiDPHLqPusuYO5KX8NUYqO/070Yv0Lhwg/c8CfrJ33M0embfI+Ap4QAx/QY
OmcOySn79h+rUVojflYQrix9W/1WPEGpc0jTh61hHzKaGlnp5DaAeQYsCIEPb0MAC6pa6iMU1NiE
QDYHbhBIuLXmvZJ0JhfzlSITo02L34NNlXgk6GcmUwExgUY+7YKP0Rt7PtdJwhM4uHaj6IsrUGOd
U2yGM83BC0PuELYAcQixoicq1yhrty68oFxCUKOWSDxxCSBuM+oLXATK4A4svjJtNHnQ8EVjYmv0
jzgVXvwe7ZF+jdPp0N+SBUf4tDKXOdf6LshLczA8xhAfgsIYziju2Yvv+BzN/bLRW/hrhjbR6cCn
m8x0H5b4m4x4RU/XYNBFHFGr0JpBkk5PnmXuMkDOOaP0fa5/47lfCBFdowLekTgFONXCr8HVDNkG
4+TH9+DVv3elDImZVH708iaqLCgXufYWMrnyYGEVMHgIs3fcHFQafTE/9AtGW8OCbbJVX2x7frOT
xQc84iLNS3d8NwLCYLy71r1TnLGdr5O9Arbk9cz/xaqf7XAM2oMeQZ2v639Ejwxqh3czQExJq1pU
HFF3kKWkgyNkiyBTkK24ROx9daX0Gc9nMGA4VfpJ29nxg31CDt/y5HA3nTRsKwNFJc/X39uMgtLP
wdSO+7LzHX2T7PvwHMFfZryRWe6esbbVqnibZFrW/O+3EpC93dSxUCzPdAPzgY/inltltZtuK9yS
HgQQZQgMaqHGgWi3es/N+Ny8wnIXaKNLDEyVa9oNFPy6iiCXoG5/OMsm1h+Op/jqFswblk6JJdvT
hotjshxxYXHIb3lPj2BPV6CMuZpmzMgjVU5jMkHTpMuvW00x8tuQhUqzVC1TxiBGW5x2UtRemg/1
t4TS3Vw1ciU54XiQ8IpuM5qTEuPMUKZxdyHt2d2ZGz9j+dMW4+REWqDejCB9ce1lAtbgN182lpRB
QMjVIEH03dn2jq1tL8OahTdr4n1uIi0RHXBu82Af7nB98It/exwDXn5xlB+p+SRGmQYwC3SlKWOV
OHPj1DhDyFlxI8xA0KnEiLpJUHNLOw4Z1VGtopi2Rzq/jxgjkBF01Ms3JU9W+q2OLDhx2jLYKFCQ
TRMisd1iThVFtR7zMlsBg/R23p+6eHOD6SPgM+azr5l1hBjezAAQ9Q8TJyGpw6sVtwvRyUsGYhlo
DFWemp03k8fSM7LUl8Z5I3XBvYCTdQq0AUu0hxrMI5CFk1qDLxaHwA2xniTfyKQKcDBpkCaoPq4t
2amhPuTfjgZ/PGCt7Nz9OPv95RmPpWUKslbxHC6nJBmaJf+u3UwjCRTg1N8RSVYqSAkn+D4s+CqR
jqq8LV2mhBTbP5l9ZtTZRrPcqnLVOhp+0JjGEmfQBBDveG5fxwc3N6gBkgom1dcPa+5hQl8HcRQi
LDMorDapKs9M1Eu7YniU4W/WGgKO6F1RrZoKVa3TUPCrwFXKpdReShhKf1g0SGitQ5hvVmHmtc7T
8/TKrTaqAmOUaPEjQYFrkS11WUbRpIKoAGcAcc6VxY4VRxkuWDbH9EJHVZShKvlYR0jvlkvy0OxF
oQ+E42ytXcd3oTC5j55cwIt/z7/GJDdJRh/sLwZP7DOkycNeDrs5XOjg9u0jgAlS7IzklBJ0KOfV
CNLYcJm/CFYlRqB0I0At5M6juHeORNehlUqshl/E6mesFnGfIM/jEQrDQ6IBixGFyFYYzlC4e4U9
ZM096dEltZGgB+/tsbE5raRcu7YKYMHwaS5lszHJzGk0iJ5uEWfC1YXGh1MMnkey/ksDi1qORV8U
piqEXJEoa9hMPV0lYt+j+YAhEMh4ikEt6XOq8ZySP/kg6JLvkShwl5Q7IPsMHnBnsXqkkXi+gCEd
3C9dbdZIpfOfqCdr8sr3VbXzE+xBTBI1JjOhQ8mozspRNmZY61upr5qZCkZqMqnDo50v+YBkBLoE
XpIocIxnK12GZlV7hFaIPpDc2StQ9fUm6PY2CtMkPLAH71joYfkeXhfkyQm0v/ms0i+jtNn/VZb3
1s//+i+/0MYgssO4z16JrVgNtmHDoYXWLITnr5kQv0hyC9Z8dPZKzSs8eqvmLAZMq6Cdt4codnQv
+F7k7DI6Sf7Ik06svynbFGYlbF3x98S3EErOS2+QUz9ZKPJVafCZxGxaMUqAOT1ZdmmzKbVy4k5a
NlK0JanPECaLX6FQ/78SOQ9BNvk5864UDpqvM4+E7YtTnvHKFdnVKZOoWLVKjS3MjBRSPTiT6S6N
NJPEYof2VWApXnHmsaJ1euo6ni26aqPGEscYVEmjClO/N9fN9m//t4eWXaAaMeDJ58IfA585THFI
eTWMUzPpHprF2WW5X9wYtrGo9YtBnsm1+b9nr9Ks1I24l8yeONVcW+9ZkddkppHrNxbl7NA+zj6o
lkDrWXIzunOHi5n/NK9ffAkrADaPzmm6Q4dF4oJ9cD0qQpb6azAKpnVL99WLd1bOUZrLpKaEXhwA
PZqfL0eyer0YUk0p0qpborpOAk5EWsMnwvm5We2JV68uikRqup/WrLj1cpvORAN6ifUi6/z6pRx6
8egl1Jq7JcqZPJzDvD3H3gY+aYXUKoFrikxqoOivtlF26X1TT0asf0l/1ZlF38APVRgXY6vO9Nli
7zeVfhsFDUT8D/Bf925DsBQpQk9HRpuZ9EdPou7mOMBF9xCVW4evQpaIjrqx5OjvEBAiAtS68CRS
QTXtarHK3FECY1kqaeGCwcH4+RHTtsM93kkVeApdiESwBSM8XkiEYEEwPov36j4kDEGaFuNas0I0
WkJzQsop06HiMuGAZKPPwGH8c3Cq3P1l84ZfMFofdmOWmo+h57qlDAqIyynrVSKBlCae56TZ0kz+
umopVxG2MDwIGCrNA/6pAxJO6Sn8adzhsJakCw8Nm9vWleeVFGJP58ZH+fI/ESvhePYLyOuaP/xL
XQQdh7/YuYxiZ+/v+TfdkUCKF27z2xNvPbNLvmKOr2lesnMX0TulegO6Fn1sjgKMVl4yDvf2kG+3
lLDNY8l84iY0Kmz2q/v03b/3kfFbFVM5g7IGqEPIGmIrz9xNOY+/kB3EKBZiZqUcsWf74OuC4UcT
n50eNiA9uUA9Fvv1a9FoAaRz27WFPmf0gd0OVjZCNngEkHrHd/d5tL6MJxozWDqKI3lgYeqNc4/z
7d/NK+7GHyNvH6mw6bgmjD4EKRcIIpNuTenSDXJWetRpLf3QH+pQoHwh6x7orYYsv14uC67c4iTI
Y2aog2UmcxBFg5BsIfN23nf/s2HKVOxwzsRm1YEIeglkrqvEd1fILTT1EWebzL/N/zQhNcmXSj58
cyHH5JHaOro9uOAGpakWyJDgGIAetXAl8xFh6QVsONn3SjgcmmVW1sN9HM03x8PR2HsH0oSgzLc3
f813d44G1Dq9eMlKaOevs1tf4zVzGN+A3C+gx9/G1ebFq0TfYN4v87umy8mpICxAsxw2OHXzuEa+
jLpVaWkBMjEwkl5Cr4Vo94A3hcTe9ckP8CArjEWzYtAcchJ93HYP/UP/2BXt/k1BGLtlgoc28Lul
Bi1nNQZTBUi8b1cvTw0PgZqzhXz89QvNXzMZJaMniU1tUt78aEjoA/9jYERDgNT9MtjDKNn3ToQh
saJTYTvnD94nvJd6Nx/emj1j6KnmJHvg7RNdRUFCREKpTNKuRpp4SH5xDIjThVBmT2f8e3WT4TBD
eTAdFo+wQMbxdmVaIO5fiQnER6KEf5nqHWYGoSUGOnqNqsnm4pF1H0km201UKebVMoWc3hjs3v/c
Lw7eg/z+gOGafKMZ25b6MqB9c1T0KFe+BDBJvTq+FjSse9mVDJ6dR0+394DWbBmLdKYMlc1r2YSn
8P4Yz4/xJi2lyk4QIiFFajPoma1cwN8K57XpeUigc84zCNOIH2BqR/vZd6GpVvVpA/cxXN7+zQXY
MxlAAqAGilEG26c2PdXU6g+ENruYK5DJQ94Oxr3jV1DszBnBke/kO+KPdcaZYEQxghoGs1PER12q
TEsmAD87535h+D5GX7vhijEmWiytbMqFPCUShY8qHQ5Z+LFiusZpUxn3gN7Og0HJw9UBLwUx3aBM
k5LHU7DCVXIfEp0gj5Fhmzwgv5DUYIS0G9PT+j1u+HVZb0AjIWFTESIDg/eCWrInLt+OdE4pHXAW
TQTKsrR37nWRPVK5rOmOYwug5snRufdFcLu2r23GqNNM0UWt4PAgsZAE6CidVAki0loMfQ0iIKo/
cd5jMOy0LSYJZcaeyX5jfaw61L/J0fxGKqK/buzf/ThV4UgzVrF9Rp2CIXJKMLTVMuQ9dekwe05o
NtoZv6eNALIJzPHjr37P3UeG21v7QNUgKC5nW++IwOlj+Bpmv15jM1WmfclPxIAKa1JzT0tQ0W+5
JynH5x3/+s7Ad5BEvQx5p5yk8cEClWGrhoEDlSRS/NdJeO4vA31OalQsiEBxo2x0cP6SkTPfv4NV
laTrKAOYNct8E5RuDbN5ZrDVuGP3UMTxA2JGUn8wALsyJW8/KVpgDubKbE4B+iQNVVtbPAEV1/2H
YTOiOhu9iwcgmz63nX6ZI7g4IP2HJcE/2pWgiLtNw93e2nkqAZNTrb46Xp3dJgGb3ZRORlI2K6MT
SpGzhachI4CqE41YmS+/dkm97jtki59pIIWyp1W+I/NBG7hqv6FlkFT4uW6uy6C8jlRSd//dvKeL
Wv50D/zqXr1CRCONAUEKBEXPAzanmX7nbMf0LipPKxholqJfF/vBzjtPkW6Hyv5o+Mj7NG8+qLVT
Vh9f0jjy2eyyAoumiAMkMz3TinzDVz9IvVk+6lEzh+aTBvSK9vW1aO8IV9YpmGbyyi2loBTGEVOI
iPwSKRtnBIRGTdFdo00M8xZFKb1IUitQsh/LRKaqGMC7LhN+cMVf10zDNWzDXRpGz7R7tPUMY9zJ
3voPx8ieJcCQLRjTVtWPGuYfFGOs0FganQDdobkcayz1HX0QwjsRDxmHE7wMFp3PHKY885nw72q9
bF70ZtM2mzV32mnarjl1+YFG02zxF6fp8BRa8FDKckEz/AVFJNSE0sMwCDUXw2ga/npwjC4ge2ez
xWJ1aeNwR8NosyzZESDzvIYddXX4JwfvMwrRO+0s7mL0sEz3XQT84w7aOwzZyuw7m1/L5XtsQQxd
m/QBKq1eEyzZm3JO0w7qsB0HPrA/PTU2JY2ByFneUfcNnjwOuHGALlDHophXdACL5kxDklMDCKUt
E01X5oO4KMz6elkTKptJNgdkJE8t7EywzhLZVan+O+VBZHrg8wjOczurq06485JMpAJ7FRMiganO
EqqjgkAlU4WPKirEpHgCv2YXGKKKKnJfqgzaSSoYRB7T9XNuRRgymXFIFZsSqWoTjljx9Z8urRZu
JwdifvCE3ognpJR4cBfJ3EVOVI2Jwrb1wSz2nmZq+kXzcA2USe3MmRDuGtxswqb3W11DBEH8mg3C
s1CcO6qzfmYFIj4xPBCe/cuZD3f+HiNMyMVqUQjPkc8Ud0gvTKSM0a5ZTnvB84f5uxlRiZWuV/u2
swp4Q9ywR75A2krMyeTLBpCVrxKNCntD2+Rtn3nAaCOeXY0fNCo4NShoVRdLN/4hkhcaWn2aJ5Rs
7NG70U2MKwRFdVz0ahUcBPZvXvOrUYLyGWJOaTJMKGX4IgGrsx277E++/R3pS7lVgP4hVOFg9k9m
rjnqhl0eLnA3hBCip8nWj+3JLGoDL0tyJUNcqh4+K6RDnVnWqmk0Cu8IKNSwP+HNO5sHjlvQ9R74
9IA90FsP6jhxninqG6R7XywNtUibtEv93gm92JPfF8CH2nVANkdyhWFgzljQ9NLCprtUIM4IOVXU
EQZNuMIMkUBEh+6LRQzBZsbiph/dpmEHbM+DaHbTueLBatypj0dvixinTwD02RgFcPb2whE8z2Zy
6GaRvC+YNEP0o4n7Q97HU6ADAK6OjN+gUaZnoAjKjtHT0V/VUGjoxVJcVHXNt5l9rBlBVn13fiJu
qmodqpdo+sDoiwHvK535NU1WMXZKDmCN6Lgi5b6skMrWFewrj54MFlaM/nfZsXtzcrQGHm3pU65d
gVCkypgi15G+vtJJTkxei7jR39YBRoOBGnTnHIfS012xwNYekS5dGuVKSwFFR7AuIe/EuprJ26dJ
zBky/4WexWyb9KySJvtujfe4qi7dJYHJ7blkpB3OZtftrA1CKWGO2NSjAe4ro+B/2vpuj8Rg3SNB
6AG89To9PFCQcZISIMIvdmAYcre1w2QX7qditUJcXLsuB0DDJMWQuLgnfxSiH3ekoJKWGiPJdWcs
GdPFMQmwPLTpmk2bZ9Ecux0GAF0Mm79yvH7sVhAIrH5ofgHTLeowIKERkEy3WhwCjEXgXk0GI0x5
UuXl1kJexdd5vL4VkdfgznThArJJpxRsbNNkWJEx1kHQsluMG5qSwvyI6xQG+XYfPu5kk3BojXvL
/V7DgfBGuVvrdF+odzNw/IVP3xe2Br98+j9pU7FktC7Mb/iYPemwqUQpvN8WHqdVo3NiWJ7UEsux
poHy4q8RSetJjMdl3jxeC/fNtB73kr4hvc7bao5tw9ZJarBROVK/wY3faeAOFoBrKjT3Rg/wbqGi
lU/bOP0xe3DNGbLuXDloSP3adessxyBWi9bNKxzwAq33Q21pLaEHWDD7ncN32az78ShJJ7xyomDQ
+LBgDQhrg5SYfjYawUlfjUawmEZIYN4cEBhZ8NHrNpogmDR+YeJUQORWMAas1RyCipUeFpbaMvB8
TeQJ5urFpjmP2GEv8ObwhE36m0Hx8nGEiGzACRbjHYHA08bpn5g50lnHFlX83MyHpTdRFFIDRCDm
TwdbqJrq84iIKwMH8N4yZfgtnfUhP/ccvqNS1u+QOGjLyS9bOnvZ2qiDKCWD6toMxyQcSYlRxNnl
4cDIlLwirbtTe2RMFINf2u4Q/IWjA5tbIMIDyqZGFiRQ5SeKZ/qiBGFCAwRIE9QF5urCawvuR78P
mnuw+1Di6KrA+Zf0SEcSfWSSYeB+kWOzS+Oa1R3hq/Qw1LVI8WnOX+F5V14MMT1gFGMaEX0mZSiP
Osl1pmdYmUKfYAXBhDXeDMAivokETjipiUJCPdQHvabEgUDOM83AZ+EQui58F7wfC+16irne6WXL
AUuE7BTdYzAfUgwsr5xaG2UHVt2nDoIN7JZuU1l5N7juiLSv3KTB0+svzQij6m1gNnIDdRWEHou0
TQ4aXHual6pjFgMquE1yMhYucO+JZX1MrdAPODJloRN3+fS91HsqH38V+DLN1hwHJQ55kIGCcxgI
zdQ5xMgzFkoRrKCEbQ6NQJjZ95GMRbY9WV+rT6AyHtyQav/QvmIdcDmaaqJgDiAN+1B+SB+uhv3C
yVjXbXP8GHHzwDELiCdw72dOb8yEVDP0Z1OSF51TK8dcsQY3OQJuP8auhTEg47Hw78jN3hM0vn15
2G5pe5QHD3w49mB9ZTJhzSFW4dsAwgZUm/djRzDjg3+s2DHBJsGU1HTrqwr7iHNAZwDlVvAi1wEi
VDr9djC81rnwrwROWeSqhfZ+pduYlY3d4siv5j6vztGlXC4BmTRaN+821viP18H8QLA1b8z6xqbn
YakyQVVXDZ8sPiDzVgWm4wt6J+U0WjqMEo0KvIOogjPTzn8zZDEOrhgStU9N6di3LfnKzrsyGCNp
ZJIbH+/oVWgjlmFQqsDR0IO990H+eWR0Hx6GvCP49aarSHDFwWH0bbqJMbVo2JeFGlsVbKZJAbBs
7vAraPDAjvsch1hAYATxHc+nmFtMs9lqhAHIBJhtEPbV8FhjtEycftgFDlEdl62pRl/hI34czNsJ
rPt00Ad3+HDlHTi/iHIrkZzDwUeat3ALZnKUCGr4HX/He4yr80x7+jAxszf3We8YW9J30h/AmQv5
FGSpMWGJiR3KgbeEK4RVKTolBPHnJy10+LCa5z0FBRhkC5xwZbSInDQLDbD6+XpG66f1BNME3uu+
DwLRVczQJRI9qms1Bv6zF1BLakS45f+PVYLTXHG2Higa2at4vPIhlyYE3hHJUEIhIZsiGZHChO9q
x6sowDwY6jDsoK8j+Zx6VuSqMFRI1DtCPgqdGkGLIAeJRyp+GhE9iSHRWvBRAS01ySXuKf7J4g+/
RdLzrBEuKr3kO4o4ij47uM8Y5P5keWSVo7TEoSZQQBNT87nIPpO8K3sYMhRDoUrQgL6VYAJOpnBV
hNHB54WO8ukV4iGcbOdvZ5VS6kQpFJFAx5+iP3UHQLJMP1RyKbTK6LDAGZa3Z2qFZs3TrHoSl3qh
vikcEU92LVjds1DllC7gUc2KM8mfQBnl4wPhMpT1q5LPEQFvQRUYo0R9ljCkThkj6ofqR8cchDqY
daVdrexM4bRlsHOXAez1FlXAqm6OoF1zhxDGB2c2NlsnMxzR6ORudCso5auRemNhqIyZ72lMYn4I
+SvHtIZE0//V4+UCJq6ySopZxDms6ImbEjkz52SJ3H1CKQoHQrDDpEHubc9m6v614ZsKpd6g3CDn
gmWiLjkXVP/MdVHT8PJhHheUHP5WegcP2K/tsMK64RMrARrr72PcmWRwGOwGRaTjj73MGO6jnyNz
3SxEZJZNCthHgoQ0wDE2GE8qSsm9mQ0pPbgjoFZGGVIGa/hXhgLrDXpygP/w6fz6YgSCA4Hh63iR
V4ncZLDAgX1ON3pOil4HWVNHWuGZ7lF6nRkE8IIyiFcMwUS/u06yRYEKQwcaqBYUI93UgFL7/A3T
W5VAwVPNq77qzmrMmMZEZhC9l3PvS/Ku2Sgl4jxxtsDq8xOmHzJL2H87NRpL6uT83Mbw103ap1BA
bJUAdGehpkMWYeCk9QCZuCA12QnuOcHX327NzCa36BRgECK59wP2Ce5OqeAX6zayYIYSkYPqpFBt
Ib/ANaAizxUKwJdhkxy6QPtnqsFPCC48xS3FwhqRael4IRCFH/zby8s8ktZ3q8O3HI+BCJEtjeVk
paOIoXWBvAfP2BnwK9GTwus/kvNhiWSVjFSv7seTjhSjw04OuyhlrLzK0G57AEFFnw9CDVWTKv+9
ymUEcU/Wn0bSA37wU4GzbPBbYpIXGM+lPuEXQ9is1lnFrlN7YNWoq+xzyFFVybRRibFcqsidKWh1
uwPfZz6MTN499BmP0D1j9lFZyGyGqQvMHyzR2g2o7SCxaZKm3unU54lyAIrZQANfiKMtpRwJ/dMt
A5iylCYTJ4lEd0OzDuH3aNUW9BdYwqXwGWUjGE6aaIxfE71OWUaxDNO677PlldgtGn/PaY4bQ0Q8
nObJPwa78W5cHFxh1DLhT+mALiBKIMsznhG5KKNtPexlh+KCEkFPFp7xJWIMEUtYlxoogmihR1NP
09pnt6cT4rOos3pYUqMqLgkqUQzED52WuE6t7KjWXsJfSIQBHbGKfleMuTiGIXXrLSMTpHoEZuj5
8tsp2+yb//F0Zlupa00UfiLGAOlvgdATQit44wBREUWQHp7+/75kn/9EPVvpkpW1alXNmjUrvkaL
VX3Iu/teqimeRdeyIBVfPAsmpDo5ovcViwdvj4HZwN/e1H6p+trUXI2nZimL2iS6WrSdzmLwoGOi
lyV+/UsIHLufJP5zlLsgCerxN72xmREG7uJ+MhRDqOtBKfAl0hX3W1lDK9dAl/455PA9qR1WYQFn
/Kq0NEzmME2301izr1wMNpPz82ZSnFt/BR9JkV1wO+znXyM1KtDRC9ue1PSq3eT8yNRjoA+Zx/YW
hIuiN8o4TU98xSoQqkHAlIpTCfb9vVIkquhDIvgAv4nEwmYiXcgKWCIEKmL/mqVqeviIUN2FXu0e
iWAE4YepjR36UxaNgozBtrUwV5TMsmePJI+x+a6sX7Y0Auey789waptkPni2AQupExyOfYOiaM9w
4k/zIUlWxPr4O7RYC1aPKMA09GB8G6v9lToioKES0JoTcz07eGYZ2GYwztB+MYVDL6GH+at8+0Y9
4RNlX5QUw4r94eS+uEgvD0IOzklCDHtqYDMp0PMAWAOvs7cNmrYoKvzBc+o/+k89hShgjA3z0Qb5
UnX6FTFVadHbJ/8s0bOlvmCPKIn7bSIToGyx9AlJFPZT9q8Or2qouBkoNxbneljrRmaOWmjrXoRq
XzJcQ6udYM2KLSVB8iOr16VwSBD0u1Rd8zoTTDFxo5ePEHzkEGZVpbIU3NGFoNiwi4LU7BDjovIh
TKV6UB8Yr1mt4U23ws2nv+TP0CdK7Kf/oVTX2IHwAmKuCNyQEngqlZb6WE4ND2TN+VmOKXK/VTjH
TBsdIQ8RWdAta2LxIfiyOFgzILqnP+gT/aZSjhow1JTgmdxjRWOxshuonx6m1WKyzj5hEXv6Rn5k
s+GS/SOsYinjEM2k7h/p4j8gVfdqLYzf0L8q2hlbD1LwiY98HKIXSPifMI4cgJ/6ONnSFZl3g7+N
810/b5mtvwAoyxh+oj5O3W2U0REw25BLvf2gD9+RbwFmAirqLqOz5m4OnpocUk8sgTNm9QQ/mwos
JCL5klYuCBZA8glLHy5qKTM5eNJepTikB24UX2TimV7SY5wc3pci7u6H5bkTFwrKL+YVqYXckD2y
kNYl4E+phX/1OE9MswKFj+DMNj2eOGTSrl9+Gyqpb1DFeGqamTxM9pNf1NpL6JapXKbyFeWS1Mz7
yScg89VotCBhITSlW0A/gOTIt+0PumuVyEiWqZQL5aSSmf2stquhpNJzdCBNvWNtKifzr4Umqzo5
NDEwf6G5hDDrQwA7tUJQu/wF2Mv8q1dOukBofwgYVlQjxzrQHyOZ95+8pURXilem8FqzwXX0B7Ny
3TmEZ6DBMDvNT+/jc3QayNiHs6/4+egrPtZctzZpQ90pfTYxMjD6Y65psZUrVhyIG+j6/ICf83xc
FiPm/4iyNBmpWt7vuho56VqGlqHSOJXMWrfPDAX8GLbSUoWv10w1s++WMlX+UlhyPO9fHhOKZ7dv
j5fr6rzazbOL3TwPbXjxt8rwvVt9z7PT7/mNXgRnulBswkdwbKE2xdACYdq77ch4M0zPP/B4lFhR
LdQC8KRXK51auQOW1xBcUXGAnSXkSg5SzewASmAYTB04f0nCB6pvE6tuaEWJPotcyYyYeSs3UasQ
Rz2aNpNAWokic4PSfgRIKCbESH2Ajo4gK8Hy/mtlyOUnnHG0hfCWV6k2Ul3oCRVmj+Azvv2JvEsS
hZoC96w0dUZlK9T2GeU4NvMvxThg9EyoU/KjJKaDk13Zffz2kBRNGzM4uneYupsw1bNpcal/oUxM
aNjNQypBuYG6zbg0uwWFbPWHZCBg9XcXQTHYg48qYEryhTZD/l7J4BtSOrk6jwO4B1SnsOjaTWYd
4YvVgTckvX5pluIiOky+R/vJ+uX6nJqXI+BkdtTKaArjjmrwv2WOwG5+Qz5i9bpIv3x+5F72s9qa
N4dpWBx9T2+z7VSQbjeVKrevFYLts54BtR8fSexJnQ09IgFTaO3zNEwP7Rr0dIlrezMt1K9pOHKq
kesxsfv1SQPr72GBXuiZxuESM90viKdcuht8zkUe56ZMM5E8uimvPeCWbo5m3VXTfJ0BOTFQtpk3
mwCwl8If2bTiYp/ZdIu+l3fLrQDGIsASc00WuHkuCUruiiWI2aVeml3XXYzdsocpg7R9J5QrTdwt
4/2OglTyZlUfya6kz6p1tFPWJ+YKGlQ/0QZNlcZCW/0X6rnifnI29pYIBHc010AnqaZqlke5fW7R
gzDVzqguEBSwBSzS91NVM3mmQHxDIfktlJmWqxfb+fa6+YT1MRS1XtDQXokuRffRjw2ALj+K/VPN
cXUsHJEnEpx5Jv2+NiOM7nRkpJLAMjCfTWfTP9J+eAidacdVI3IgBnFuloZW9VGFhNhBE9tFrRIt
vkhBmLH46wL9YVwtl49lURc2HKYYA+ET6+GZ7Y3cEhdLKGSEHAO0Vnko8a/uCbyZCOOB5Uyxxra+
q2sTR5Qr9CSwjzSuUbEaQQaiMIO8Q4MUA5/XxdaGGJiQzt3B/FCqXiPiL1KAb+tC/TdcNzOM4evz
4/1IMwkERrbH0fEcfv1S7du4dl4/aalG2SIuCqtVukXsMfLJkwnGaiE7B/W3YYbdAqtkCZUjjZ34
aawn3zRgomXVffiEhuO2g+jXOBvlWzmwQhyFqDA8LnPDVL1Iwx/lDncs8TO+ThocnkZW9EKKl1Xz
aXiHMfq3rezf8OLCOyxnFMjGD4Q1z9STq+typRUHsimDzz5ymwzaU/Pcv7cso6JcOa47SFg6sQWp
XpDaSGouhJtk68TOj44+fz/0vuuHxgWPNt3MHXF4bfrjRvoEjz/ZaNmKMXHrzmVARxc23tvkTC8Z
SFzRU/c6RjZmnIPEdUcF0qKsR6xcdGyvu6d6bgBg3z2zEpn2h9Zv91b/o8HlqXWs5rvZLuoCnWKH
0mA47deGNVH/qShBfd1XUrg2x9oa/g9dA7LV3RXmdObUOKKSeA/+Dt+VBzXNQKMMDShASANe1aDO
gbpBiXRdkrpIHC8+is6xrSI9dQdXJD5oDnmZZ6LM/HCtXPaVY7FeHJfnm8HnqMhH7yv5TeWbVTop
Xis5CjsQ6eh9Pa/HIEAvIoFxPCib26SH2Z4cuKCuISlVCjF5Fl/WEwqsASqTASbhuxsmjuwaj0pe
uW6fFGM9KhMYxX+pdukKrMTZjHdZLscl3nO8pAlAz9Z1fDyhFRrQL7P+klz0JaI4gea9ql2lEZMz
927uHr/4iMy5Yfc51C/033pySsc4NP57y8jj5cVutYG3x43qX3JGMRsqAiym/fMzKznk+17DpUHy
J4ZNtjwjkbn+JL9k0kBAImOW2sszWvZj4l8NtZWniUGMCuyP/vKHoNYUBqhDZDpDYROxIt/UDyCV
ygIn4WqA7OH7nyfw+ODmjxLFG0PuDUiyqS+yf63vd8W56I4bfEGOfq0R+Ed8PUcgQfR5x7GQpQNq
BFlqsn1/nCrn96HBhAnP5Ny+DCuOVbLtXsZ3YB+nHc09i80y0qFmTXgo39lA8chSiVE/sR/8Lr9/
+AtNldvJ8Qomf+nkWNfk30fTZq2usvHrYEdW8/1sg9NjPZeq5M+Np2s1depeppve9DJtUQ1ShpD4
1ftBAKqZ3wLuF1ppYJv4IM8hsAS0RLJEceF1+Kiqv44zFic9clweaAfAEV9cUZ9yYO8uTUFQcIjz
QQAzv+S071N1Hw8x+i0ODpdYtUBABEQ4BL23zjP/p+8+xSEipGK3VsaegCgudeqSAmlON2wORj9J
sPdKtYYbXUKPN5QCZpUT+F9KEINPqzWcuUHZRglwB9lUEPMiPcr76jAJlYrz4xSxE//1tbLYWL0j
PObYZ9ZUCuHuII0gW5zQdX4I8+hZQ3yni4WjSKD/NSJw5/8aydPEijqrx6zX/qGGOyl58j19xWrF
Bqc3icnGMUPUzgKDzbvShq9VmpnhdLL1xVEkGHKshRDTOrBGLHyVRKXyJKYh9Wbv0W14ngqb32jP
YmujZFzcdvU082N1eXMQmXQ1EDYBNFCg4gmBPStt5MmLJbsPjRgDKgjYmtOIQLGxVaY23s68HT8e
s9sbadF8XxFFStS66/EPSeVfpMioRsP1kKaxiQrtI6AgsczyTL19K8+GwjUneVDvknHajOS3eQRF
iazNjT1Y/G2hdZLkWjjFgbyQM5ygW02eiVRnMD2EcFj0+zkzbnxo1aipVJ427nIYk6skCN2Bzqxe
Iq8JAbIoaBm0vkPFLhRgXZMd0CE/1GtSRlVfvQP/UUexXW6Xj03FtiHcHdtZ2dBqW9+uG9cNDvIp
N97nauufSaZ2Qe4zxw08vtJvfn+Ew0W1S//EXk+SpED+XPAa0RsclfdiBQX60iDzJuFKXECgiUZZ
wk3wZDcvh15ybNqnCUBSXUjf7hw29jvgGOguLtZkhWbft84XVXGwn6eltz2GqvbJqsTdrZR2lcZl
egv2rNG/ah54qKE5DdrN3wqtUamVyLdP02utjPwUVKpusb0ZbqO/cbr2O0zjBCqcmyVmOldQ492g
zcj8QCD4AjO3G7SrH7VmtYroxYD+qtUQ/sdIx96iRr0vzDVfcVoVPJRkHj6Msa4Rrt0b8GNwb3TK
/KYq04WWeJCTDReotlYZ93NfSdeMxCYT1qQe3MdgNViRQ3FCGuynSO/4m0v+UhdJGc3oFzvj7EZN
JBZ6tbppGWeajDEUctnrEoygjBA7jFRSLQl/ysmwrdCiReNDWTP7qBy0XaVEruhWOy5uNbMjHiZS
XxvfX9Xj4m/x2rhORV2yFO5o4xIUAioW+ENHL52gjxZO68b2uQitgx4l5MOc7symiEAck8PltycW
9C7oVWt9JLyceZgE79Tztw8Dnax22/ZM1uijEMEr1izUH4Qi6OcStukJX2oeYeCRhYb/geZC436t
PWbZt0LDxI59O1Q3t6r2BolKxquRCvWe0wtEPKRtbtAMNKCCJlpdmHsv0h9R88FntxgqgbZQBOmu
9tTSJybM2zJi3VHfSXA3gX2vhlDiw05CrkjOMFUNEpJoidHYUevSMui+U8FSROMsXc/NcjP8LJL5
BJ3cdGTVQDrEO0QjdxSRKq/NUT1Gqp3qWAqRWjhKjhOXEkPV1hUVSHhMU0z2MsKCMt49tq3v1gk+
sR0/DhTiF6GTephPEYMS6rZah2QLRO8h9Cm2aylFstqzA3tQWGZErkWgQJgAopRBh4cMeq/8CYe1
BGbEjM7WipAS09UvFK/maGw9KikkzqkKylduw1da7bauZOIY2yj78l2ubGdmEuRwSznTDYlPigRB
vJ2SSyOzRu7MvZW/BKnQVAXgPWSoqAG9qTsPGLUSDScLHZooogFLuIy1+rXJDyFFDQc5kg1N/SKb
565z3lSPzyCgZE979BeMzlDz18E5yiPduJkIxgMCtXaRN2If5upwLC7TVzJw7yd0Wt7R5PyjURjE
eqD8d3LPY3LxPQoq3qkKQiSGKBBBdKKtjtXjwOe1FJY/G22fETAGeD+9ZfuoVh8/sJH46cQcq8Lk
3JZ5CULXUAU7FyrUSy6ac1vdwCstl6PvHzAJxr1VYs9Nja/NPJgw28awvCqP+f9nJYfZxsNeHTaV
YpdmssXu09A+kvsJpnRAT9bJ07aSQ96XMpli5StdKe+VcPgtT8smrpFD2S13z2QPvh61r2MVlPmI
dSH2fkSZVaqLl14GPr5Fp/pvLJhKHePX9PSWQXNiBsuF8pBpEQ38+ldYapxQvYObS6b/r33vlabp
yaX/N9jMisvNKBWeOp/t7PMvNTx/9BT/6hyQw9nU1dF+IFP1vo9OrRIWZrCZl+sUObWBIcqhnYA5
+bciWMPPeLfYsfnm2nz0KPN2nl7oLPHa+InyxPXZrpKwe37q4n9BE7r27uQ/w9+IDZzP2TZQIPmp
zMCKuzai35GIO6MS8T34GvxN8lQJZbtnql8/0aN4xYdHAJWynt8atbCwGdDwn2UwF1iKX9TyEotI
z24MILA4QJcVigSM7lZMKnZ+tNPgrPTv9BiwKAtOc+2Akm6a/nG7zhXf6LOWb9GFErfluvjsHFiW
VCHp+WZr195rm8JIpJoP8J5ywc8KHUjyg9tgvSohiKRM4bVhsvoEX0xedOptP6ZPMMntNN1iH7VT
9y8s1vWPyrjpBxoOnRuvMKl47wZ11tQgpfCAs0Paybx8do9zy2xyrdcmlS3dPHUuD4g7mqsj2bLr
7ECvujIMIWTR4IdCs7IcEl2ZJQRaU6WSSZFBwpS8yS86YTye33aIkQ2NiyyMskcOdGEoCvj1RG9U
EBOL7VvuRUv4sMvx8O1NaiNfFPnBX5zPJ4v2POzCZGzw3h50EO/3l5nay9JAx6w31B2YrGbZpX4J
0EsPJ3JhqI58cGnqgOa7ZXL2ovh/2L4kPOJDJV3/DY3QLP9U3jMpAOXtBsd3qzc55RcZfwY75aE/
DZ6SK34g5WS05YmlSMxLsz1gXu2Lc+MvpLrJVR4hAki8ZZ1h8iheo8fFEumP9rbHUqiXaiT46rzM
ao1ABtGDVC3Uszp5Yoa8yFvCCwvJO+bD9fMVScivSm5mz9PTy3aEWnrtQyFWnHrLl/H0ax/8x47J
dvkEojJhS1osLKQUVwFRgXx0rGUIErfDffPr8nygwcFPlV4s10phfmkWsaAwfnAhllnKXCq3Jf/+
pG8TN2wZB21jLpiYz6w2pFyDvgCEmZor/KxbtWFqWMJToXJ/M1wyXUzhjtU6JdiRJV4ISxIWhDGt
xIhXyF8e6j5/Bj+jn34K5sp3I7Pt3b8blJqnr0HxEmYL/TQ6lb8Vypl/anVEib//6nQN5ot/5zvF
dG2Dvh07b676CZqJjAB9ctaVIizi7g8y8Nef5k/pi4j9eKv90IwhxhaU3jdooOAmBgesYrkGX3l0
HmCgDqaFADY8kZk+kk6Vtci4OdJXO5SwoIU17YgBQii9Qz61V5jFy48adfR4R6ge4otnav18N92D
fNa2KnXTR6GP43uwrl8obLQAEIFl7zwNLKxGLVSpG/wmk9l8BawclDu7B0u7FKOZalcXAHoyOLFU
DsX0KjWVPQxK1uPSYD0u0MfPXpRGmT9d85ZXWkEXXsy0W+8uY4ufZAQVtSjWCI+CwjAB+QmQ8DS+
ak/P275eKhqreCBGd4K3+h+GLELv+Vp6KKS/w9OzhMCqbN9f7zQ57uCfjrSHOUa/ExY7SApKpEo+
0GIGPg0WhXWbhXBvUiwRAXdSeCS8uq8gv0QHAOrtdcLoUaB6G2zhsMCI+iLnhogjdjE3zXYpMC9N
vyltinBMOimCsxvpvfsnMMKjdn3Zse1hOTUM0gtiEMLF/2DMEWzJN2nwBPHutJTZAfmxK71HOoGM
HG2FJeNKpaaD7bBAfRfQkvs1e8LHvpWtu1FY/MQdMgF/nt5xCCEmTpHXVDUGXCxzbhyy3XXEP9Mf
mfso/9pH42KXbl6KhHPs2RCCobSFoOkAVNRYwcs91V57nyFtRhefoRLFAstW8Qo+Q71dEegfaZgA
/akHnhbfISm+uNsGG0T5ANgTxFKJLJLYgkeS0Jyu8hAAzfObTTEmJfNA65zpSvFcM7KGHNQraEEx
ZNhQeBbY5DgzvA3IsoI/3cZY5p85aw9Nj04KzRvhKRr9xJjI3zDPnp9QOoxNMdTsralT5c69lPzi
cejfe/de0sXbm+NMSRC3S9eVmcB5+7qspzXbJNW23FhpvNsAwQ5ujbdIo/z/g/nkIWSmhoTAoCfG
zfO8DqR63Z14KRpp8f/5NzJKMq0SzkjCofQ3ti7vPxEYUMvqp0FUb3tLd7AeeovIpo+liIG4xXZS
cpiutjifOwYafmR/+EcM/kEnxwzOD/jAvcTv9TQdYOUwkjOyyDLbUWrwd+TJix+aks4F3AkJf3E3
t5jr6YuP0MYcVtqisZFt6JjkWBiHK6gBuGlu+eXQ4ofDkGHpObzM/zEA1jhpPbTvbweE1T0MkBR3
1x6bO9sXqD2m2552qRg1lOkkeshOr7FXRvozop6RXQAs8+3d6s93WTVev5hnsrAlzkHl6V9G3sYc
pSyl6X7+OyfzdMKBkTj62TRfY0/fdFwdlTQuvj6qa0DVbPXKm1XO7GTEoRrtx7qWu9Y2pGK5yGmG
JoXQAk4sLu066AlIiiGwixFAjsM6K62SuDLiYNDCsei/NO29TtF2atByG2DO70IjM9sTM7/MZgaV
20oGsI7qge6OxSCOR9BLRZ208l4plru/1PdqDdJuzRBdkRJ8Trzjl+Waqcm0+KwMQQ2pfCGQ4bY3
h/6zERFpUV0yhAnn+EIJzIdU1jKEDUsFn6HRUX8S7bFG3Qs1i4+2/fBAWW2TsWv9oua95adbb8K/
I26zzNUOkLzQTZgCSBDZqPEcv8FfDTjTfVqQglsWC0nEdTHhAjEo/IUFeZj1kL+HyIKr3GSkShBY
QLr+7UpitDx42nQ3Q+XmKX4ZXnPTy8d39/cZ7yG3Ccrbyh/lOuta+rN2A16AhR6BG6OY6VT4q7aO
7HFIRbyzfZ9fXq+VNEZ1lGHJgMLv6+NTH999O2AejnTjli5QpNn6WJzhxnaLWuO4WoYRpaCSksq3
iIapVa5wTqUlFSv8iavFj+RQRkKWATJMkwn4AjgChenD7DO3BMyfyqz+C2i/1Bb+B0pH8w44ai/U
vgGsxlUr05flEF78uyy3dxJhjS4fkxzDyIqkhmVNw6HVqSj4kg7NVgboycRvNJ0hhrn6+BhgL5hH
9GxAO7s3xcIKwZor0nuLkZ6f7r+Pn05jRJjfEpdj2oFQSyVM7ItMZ2CoAyxQIkYTb7P1r6ltXNCU
WeCFVH+797ZQ4oW0idM1kauw3YffPg+JXRKuh5g2ZkLSheHSmJmKpMYGoq9z/BowycV3OtO8WUq2
G7JOrBmGCmQWmVjOMc91AlzzL4YQhVCvB3I0oLHsHQtuaEGYiaQB4Dv5X6qL2wnKbRNx3Stlt6ew
ApEg7YB8rwrBSuCZGsgp3i05bZ77j6osnOp5gE3zRvCcgMqhPFmQsuIpiUt25MPpqkddJw1xcNJs
tLOlGknat/taQkPKIqwcnx21kVW4VzXwz4S5gOh3aFGKTJrBSvcnoSbIH8kjRTda6eJ4Gp7C6kMX
B4Qf+KwE0fpS+wwdTWR/iHFmoPXHj0s9Ae5EotII9GuUks4JLzQhcqo5hgwhL7jgkorUaWpKDewP
AxSAsN1qCv/yHH4rVqR2a6v0EchiUGTNH5MMwxMnIQT43yFV0Nw0GbS+jCtKJ+Jsml5tPJLcIYnW
ZiCYeHaSPgYFRJOUzznVHrSB8f9XlMOdMU4MqdQXdMD33cSgOhoKTtmTWg/FE+FdZ2DeXNEV4NuJ
1eEOXUHi/OB1S+JbuvEXzDqH+jTXO3FrBq/BqjM9Vwcm9we8PM3paq7Nk1jMJTme9gzVO0XHiRkW
GrVcXWKA4uSuClvccD5d3XRYY4NUk2o0HuJF5hL3b/qqbOTMmfhLpxi1S3iOQB90mYKoSHthh4YZ
5Xk5eUwNcDmvDB6Uj9GdMk3Py08XdjCu1Q1RHwj2KA1RoZe+g12VAQTfTtCq6VLXSRrgKMOTYjNN
VS3/IZXFTxQ2yA1FXz0EMgk6LUYy64aWyJKYcHQjgv4cEPnaY4eeq4jZ+EH8RhTMHk1pABk2cnzE
6DFvD6e2QoN1bKWQGn7NUh9j+B4VatH7cDg2OciGxJdbex5xaenWWLhL05peZBoU4yAwN4r7RrxT
Mnm8ucA7SDYcH0Hgxt3I2P3tWFPmpmBCEMSOPYC3FFD0O8Jn9OCtRUeVezSn9t26gTGor3EmNjVf
8QVkqSF97aLBXs32YOwCYbo1loP8sBhSGgOfW4GxbwSHynF/2VSIFM1labC9JbnK+PxLg+L1c+mI
lLbVYdJTylSQVEbgDVp0gwe/bSnKuMSOm8/1GVsYxJ/xn3xI5ysX4OBKCzyiuC0+JGsPZuR4SE5z
/NVmQ5LrH9cB4S2qNBTfKuqkoQ6q5R2v3A4ZZYAgVbupZWXovW+IxPAZS+8UREM2NvaRxnu3S5H/
WJr6uPWCz+fWxw5IQTIawFZjJy6qF/oZeME4aS1aQv+GYdfEg80BQ+5Ml8JQWinzlsK8tGEaSoMv
h46T+eBNH1SkUaKthMxqoGF/bt8tIUKbCHiFCRV3vCAEg/OCB3ucSMTGLbU3JwjMZ4BAtedOT7w2
nfGaf1blb9uoldFSNVdJgdT3i8/55e6luCw+b9s3nJbAZ5xpl5dtbtu/CC/LUOidGwTzz/d3yvlR
+eGbvsh4OdT87dpn9g/6rhYhM+Cu0qWNKo3wPCzXNzMUY2cXeo3/vN1fCu9KwN4npxGtdE/RNXz6
IhjMdw/kA7vXWJrz0f2Nljhnw2t44AkngLdNtvIzJ2zcZ2tEjjzvhPJ7eA3Ti838eqv9ro7hAZpE
uI8OdBP8G+6G50XuI/dR+Dgv0ovCtDR9jE9jC3k+mwfiwEMr9Zb7WK/Wq+siTyef1Z6jyCCtSh+l
jyx38FZLzcqz8+I+5fHXjwctNqYHOKBTpBcho+Wq12lxhuP7Q3lBlEeHB7lDdA7HP+PzdENDFNYU
UqSmYH6jR20T/fCIx/fwJ/L4BrQ8L76HxwVvkv6r/o6L7C1fw/Lb67WWevvlrb6Hvt0Oatd2kZnl
BvhtcJGmIiKgdEvnvjCXoQgro/fFNHunxL+ilmKj+4xzFXSjZ+shIshB1H2osVIv9HNIBJkPO5FF
P1EJoqwHk7AdYif2QXSuPwfhpNsYYgyo0J4HGAdy6g2pRpCN6EAdlz3b0fpS2Tefn0MTLWE7YGbP
+bjnt8/ul5IZSIBjajAS9jV/eyvUNGBDa6EQqNG4Uh8O+IR3TONo+pkn3dS7PPH5TcPFiSAyBPD4
RUXLqX3BVX5FP8XFkqQnMGDCkiyi+RxXvdvtAna9YvyCiKLwSxBQhX2rYg67jccgwkX+lwzE2bxz
xos2jFZZjWT/SAGaPFlk5DXJbDWvmeQ3dS0mSFhPQr4J0hc45b6Vr9xXfXQRkltaTOCrkQab+FqY
Xjwdymy7GrRR0zXNqA8v/8qLnd/r5Cb5UBJmQIGH6sRcY3NBC9H4jJL3PiGbClY4wd9fTIAESP+3
0VlfV9BF6ZLMMuWjMs5iQSvVBdfEX3Cg24tASZS3GFPkKeomkQg1lIg/lITtosQoXev+nB+74WcE
RhgG8yBkOlCcPwmqvIMDdq6ZzqE+P+pyRwI0WRhi9xcGeT4Pg0o3YnQJLKGXFCpo5Mzn7iYmWXlr
BtqBAeWckCtk7NphNUQSPPwYkLINFzTeomOMJf/8jZM3FuDTDAu6FbQKILlx4NBVOQneKl1rQ5vo
LCZ77keVvO2+MvmstsPRptpktKvVIGAAKowl484bJbdw0gZgDaiqryDAuwi4WwxTrFjPC2TpYZDn
C8ZtwnyYTABoIasy7twbPhk6XcCkmiNA0JiggF6dfAyYCDR8C7itwajKWaKQTyi28DOTQ+3eOQw+
dMghe0hsRnXI+72gIU680NyVz7X5fO6VQZa28RkfOGEtVcPJK4RrXz2A6cfo8cBCeAjR9E3z3soG
iAHzxcfeK6Pmx4g+Q5yHOgrMPW8YS+qTLYY5Um7EjMAnbu++Ug2ra66oPQ94LF0js8sVhAHzK1ud
L7rc8wqp3pBsPVIE3IRbMOejga4/RuHcWzMnB+dtFVE+MmzdtjTDLmNjkKvXwXrjmfNGI0I8gogv
nnU+9IwtiiLAqWgIb5HiOv4VER0iawUq0VjKIMGsadXIRBB8P+P/oDXxhvkqox3xjslQvwqz9A8C
AmSB+OTuapdCNstJHFxuG8P3Yog7kyDa5ep7oUZj+aqo2HDoRvw94U3IDsTFf/wx8XwI8Y1Vu+Q0
Gmz9CC1UPIYoYYiVgIjjiY3jN8CTY6Pu6/TqP4PZ6EEA3jxqNJJagjhxEfKzxmP8BzxBztn34vQb
GCqM5LkePf9izLBfkaYtihKzVq7i/EVDsr+7qpfq6baWSqn49UKKZTjUYus5MPBBlzvFe2JXG29k
YCmx4kXA9uKASaiNI3OJPS53CpEivYrWX0NPhs/Qy9jUxyhm8qCviF9lwmRYICMQpfBDGLgUozxM
kMVHk9/f+SvxtnfmtRmBg7jfDAaEzYOpHSuU7YcRaxGARpe5yawJeCEDOsbZdVwx/6BQngFHgmOt
STTrYemc3ZB44Qb38cEYDL+/2j9oUTEkLw8UbKi49ZwTbE5cEOdeMQC9RP+slgrXjLdNxhrPXC/u
j/o7fyI/zG+ib1v+JVbJ/Puj+MTju9mPovkcYWgYrmwLmNZ5OGdvOQXfLSwiwAUe23NjC35TCbiH
qIa8seOx/zDzZZaAGT2gmnTx92C94OclYm8aujZrHeYESy5hd0mqxSTYDmFXg8CCxl9dkgksArHh
SdvtZMEip9FYqY5RMInJk7H5FGe4fLEpa2gKk7b0RCwbnzBnXZ+wz/NyI9/Ok/oRaBL3a0XdRrfB
Emb68BVRrNl4PtbZ/qNudIQbg7dfJ1ZA4011lt8pq4FbjLX4x0EbLbohKM0CE+qidi9buPy7XQS5
5lVMHqDUZAQ/mYFaeOvZh/lxY+tAootPpqZksqD9t9gk1mHOmFnmQDFKgWmCVYo36RtUDDfZZ3c5
drgQmz5yM9khqbqBO8y2qDnMBIJGPId9qVT5a4VzPpxnT9rzGIELbwFuDQAdlxvO81WalMll+WtZ
dsEAXWvdeHf0QuI9n5ELdWjYDsI218KbQ8bGFk/mCjq6FWOlsXx4Vwu2sjnXyYBR1VuHKEocmTgn
3yy6RHpV39856gQUKnsKwHeZqmdYp4Xq9cXWWndy3XsEjn5rRCMixc98zlNtseeKoR6VJ+k+JmeI
AeHGROjzvXeZRu2wG12oDUXXxfVKejOGtE2J+B5aUsOmZP2wjggciJ465HDonlA3TIirNUdEEoH4
OeuStUUcZpGz4Y5HsZmeQP4Eij43QP2pwgLiXr5gjcx0benHgvw3jqqZFulG4L9AtUTigCCCAcAe
nQFTnY0bJMacXEJ/6i1lAxOXx6BeoiqQbk8tNgNTAoewtiw+UFURyZcCZR2EsTwv9dy8zuF7vlj5
lHin4UpR+stteOpHtKpB/OiPiNfY99Eu4E5qON/eYh8Zohoh9KGJcGXL/eEtdlfbjCfk0RTqhzR8
q2HkkoMorsEwjh7ohSrrwEEqmKpgQlXv67k3JjXQYIx6ZqtMWWtdKAUJlscBwVBwp7OamH6M6scP
kMtgNqSdDTW8eXMoZuAOwFRpAPR9y2MzNjcH76utThU0MaDC7/Ab+IrkFSBOGZhQyFBgJQ29IN1O
ACxhD1P4Vg4muT1BEXcr00Wi5Ak85b3oXNE6B7Wy+4sUSKGkGMaadv6CspgmDaGAFM/gM2ngcxAo
ACNBSe8tcKyJSzAhm8tr/mNo0cxXJweDEnmA1RFql8ASt77X4UP4IOKYDaksMccZKRvevDOFIIuk
geClj4NhVZdIyY/z9QyRHbyOSNBebvcT46M+ojPN/J6EhUt333J0hO68doQLKC+p9P7bo2XOpeDG
vw6Uvo4/wXnFhXlC9yrE8gMc1Z66A7+xWhF/dPoyMsCmJKOB+U415BG4csBbzhRM+FBnBIT/+CTe
bLD6aw6StxTbiz9g5nTmMZIcDKskwbTCCryO5kZ2E0uGg/vWBgZkODvTcg1MlJbBNp4U4uysOAne
AlkmEE3GSebv6iPGUyW+bd4pOq59uPniq7HMBlR8kTckxaiKkIlHKn6JITBgd0rHTCO+Bh2wPAkJ
62CEj/ohu1i5EZ6Pq90UeJs6jTjLchPFuy4fzRd/tpoQbJczQo8CfHVAs9ZODPDSm6c3YHo4K8Tm
cAgGLHtRYDIv4rzME4aLs2c2xa2Rhcp5D8injQ/6M3PzedmmpxArvwyoaQYjFKG37Qfy6ah8AD9S
lcOw2m8n7l9FcrxKwvQD7vPA+wHKzb3gzD6UdHW0bB/nUap+LaUElYLOarpqMlyQH2t8zODYVF1P
pHFKpM1AWyzph1H5g8KG1ETwTu3QMfCu7bg+F1RvRg+12OLRokuDRg6hM5jJ2aSX0gCSNyfycW1+
DNrs0x/ELzQMGIwGMJopcmOwN4F9pEd7avbY9HkKzU5sdoRCD00RRyeab3GL2sTX9Et6qhHfsCmE
dNlst/mNfXERsP/5SnflB+EIUVicN3J7IgxJiIJzAtEQDc0uLsZ83jUyLrCLhQGbGzsat4m8x7qx
eq2upoiBoTU4YOi4bSZSvZZijbGfgrW6DJDoIAGgSUESkd9Z7bym08PmJ6j2bGZjMVRDuBvHWNvf
d/Exf/qdbs9UWHn8Y71mUGmiMKzxNbyxTmjXQvJeb8xaWnW40G8nPZiYweRtejwPpxi3G5e7TvaX
fQkdP+pM+D3HtgoSmKv2l+hMY3GXSxqrxn8x5bquwvT4qpTZdLXUpMlTcHBx3smaAAIKHAvcs3C5
MoZi5e41iLP1EMmkYHx81eN2VcT/3EhK5bmh+wb37UOhFdBor/qiaU+8VCICPh1iFm02aQ8W7w1L
3IGYNM6zlmTXuQjPHEVDoofxkgaJSzaWftnUDiYo7t655EVHU2PGFIGOM6oKEp6skibVHXuyjouT
lcFBn7rN7vJCk69bV0V/M7flCmOFkaR9EpeeMDo5Qfx6IogiSVISbMnw08ywxzOz5Eqtb1byjA50
nkuPM5rRt5FnaMJeXhsvyyzyQikc6Kdg6ZiTd6f4mpLoHueFVOOYAVj2/eA+TDHvrlvajFNYcpHc
NSFbf8Hpb/R5gsqOsQQNn0Orai6cN20syeRnvE7S5su+RBFe4UsZEjPitGfyiklpYJtgtROPrLA+
qXqeosUfDEwiGZplcTOufJlJwWjdMXYvXAzpGsU1qXRyPSfz2QRCMu142H/Q5rs6mzJBMOKcKZCh
IRoWoDNjkeDIsIymFAywSSLWpmlYvix7VHySWRwwk0YjVtZ0VuvwBF441UzW6DPp0mAv6XwwlZhz
mn53EpOCL2ayNy1zMrbfPqMTyorU0PKB+kpu8nmuyitze/1AhG7qYjW3KWPa0pVE2IOhiYeFbA4F
Aphzayz21SfElnWufRirG5NOwk3Pk4tzeXweqTpsjf3HNdEz+la5l3X4e16vL8nQM5ZcxpKbWeTk
Zn94gpzFLmBjcFdkmKEL/o5PsEQtp3/JtT+HZkHNytl/2ZdrSjhxrHK5NXhFT2qA0hCtyOMySajE
GEqs5n+qQyNWHx0VR1wxz0Lojk5x5jlpFOdQnuiaJLOKK2Ub1WzlGYlb5IB5RugcJP01JFrRwDbZ
D+M9w30jSWoytuwpIHHcJyYnV7ehT+m/ZSYxRIk7fW5EwJgRcSNQErS6flJHnKmJ8pCz1EjcWPyP
8EAKiXRM9QT9/7pq0RUVb+NWg+IzAjJ1QmWOEAnX1yNZlQYRjiTLgOUyhALj4sd0EOc1TF9cmuhA
xtjt+xDbyMIje2vJEf5BKZiiP6s9xZNeGoADumBUvtp0KTarS6tTbzlzpJN30HDQnPcJvZM1p9vK
InNRuCNOEUpdsgRNy4zHlejYYBPFdSAzveokGfy+yZPhkLmerKo0t1ezG5NMn9DY5+340l2985CO
GDOfabCguQ12dM9wwz8ZouDQcNtQgvhW9+55D79Jz9p1V8vLirJc4pvdxH4LJhX1gKyvKmJvdBnv
/F1HV7KJGV73Fa4OVZi4dIu5OhqxXYMFNtkDMW94iWTJp5qUeFu80rUmz9S+wwJPVvBL7BC9wJrm
1iTuvKfPeFuwr2+D7+Q8MtWp+8NE0ulieZotxYFmgfpmDgpG3oWga83yAdP4DDCe1i1iEI+V4VcV
QIw0JgiJIUoEDxcQCIwGSOcdtP/5nYARDXhiQ8F/IbbhGHTrh/sMAtVA5Pdl/A7tpDJkE2i8vQ/H
L+QeD03As2dTA8RNwxuFnN4zCDDCPX4Q84SbwpT75BcRoEYkqjMGShoPsbxjcLEtWqzUEyoQ70Ps
Zgm21CfJjOvNMCN13X8KTJtBsXkGxwAZJOf5JmwDz5L5lFiCGc9wRi310cHOQMtIRkB8HqZoKvL9
ngfP2vh1HuSb+1NlN3mdlk8VMrLhZVmYX3ulOS0vSPvNigMzmsNIFVCvIs6mkSaT7fZL96zSNAdB
2S0UsmOFoZZ6huBT7TzM1uCrdp5iWqJTUxUkOHVf0OPQuXQRojL5hPJHHu1Ku1/l0WJhYSK0xg7Q
k7USt+nUIthQcCyZJVkCV+Y5nXeXYFeE39iTWBDcWTPDPqriXmYdxON9A0WMf4cP44td7H0GMsPP
eItIzMCplYhO3VpFEnC31isM9Ew9O7PyzGLUHZz73+gYmmM7UVZbPY335Ncg15M+LcFjvXQRx+T0
WH4xHeUB66tY38+LXF6WIzXbksGSz/87phcczNbflqXNhxZ5skMrSW+Z7oLtTiFKW269Ni22gfGH
/5L7ygMbXCo5eBuw8gEvwm24iWzX9zncjFN9qbKFRi7e7ayq3NfsM04YOUMF1Rp8i7Co7JngDIeh
ccoMrswMA7AiLBNiKGIQ2PIJTdT/o7ktPMAXdv6p7iG0jWB2ZKapnKcBYfdibcZ7rSrfV2I83uNa
dXdPdntuxxiHbKldgXSzw3/yfrI4QIyhh7G4WFbAaAC4hbhNIrmn6NnSWh6IzIrBMgB9+x9R57Wc
SNNs0SciQni4xTXeCzS6IYSQcMIIJ+Dpz1rV3x9nEBqEadpUZaXZeyeFNnNDicCrQVoTYO05ys9N
HpCIpKYqgFJIfKZ6R1t1W3+2b40CrEaVHu4pKoRrTlKRU3SnJOhqeqsBKCp/gy7nCILUI4sUi98o
XrQXrFWig/RkJyBWJ62FDE4wqbj6BDwRg9QF0BCmRdxJfB9CNw5cr7/F8jvD1a8YBBEJE8Jrbl1C
vf334VstbD5YUH1DTi0rPN4ehpWxBGnDeOhahbP95nZCoDQXgI0/CMEA33MzWr+bsjUBpb3YkXSi
MQPJXzIvGkAWSYv//vYvE8MmjVl05nO/EfVKvh8OQnj564ssGYh2M9wHcth+KM4B0w2lqTCjayiZ
Lr7iwBdxw3CD1OQyYLTG8rFpdyMygb9pGz1mT8km4Oz15kEQmrVyjEemF+0S/87ooMsY1/Hc3Y9p
wdPb0NTjt/y3LgNEfpkkWbFyi+JLf58brhK9/bGXXX387qPckDiXhvMLnBR4glzBlvELHduJIFTb
IAnR3LcV/32JYh6xPUZcLlTVYIUYxdRj4w3XxCcgsiwT/g4uRldX7xBNEeCYVKNrOlT47FwXfmJs
jjbGjpaC0m8c7TCO0KDrUmv2sUPDIe+iZvrSZd8w4NLG/lAdR7k3hRZzmlNII2xb9al/iEWugQWo
P5F2vTfW9Ny0WSEqBEG9MduyLSx1CK+23Z+YCSv8JsQ0W+rxOUk+zzVgLj5aRzm005HSBVOzrT7I
snk1jQccX4wpjoqQ3hFpAuxgKPMLVELHBuICgnH30tQSFXXhdtTgVcZC9YAk3nD3CtdplJ4+Xn8H
t9FllJh6y7ymXsE/nsiow/mnTICXcSsfjuUrpbyX8nFdOZxL6VQpGX7OuVKKrONPCbuWJ3GFzu2s
dCXlGH7+qIZ+b4cIHUA9T9di6iN0ohiJjoYz0ylNMmMT4ZnG515pTGcfZmkCtOlob4Yrbbntlmb+
ztc6iJMAmcO1Mc1D/2UCcEWnKZAuHniSyrzehLwawJMeDNOSSeOxx4r5uBnGmeM95mZdV1AbHWsX
RRLDrlTOGt1Kpm4cNGgldDbNbV+47zitTq9nKTd4lLENBjtGOmaTJTk7z0Q/6YsMh+1S35krBFp8
jq0V1NTOkEi+sEFWHsW07kHU5tDV0q2HMFuvEyDF+TeI5N+HjyPyLkD5GXaog3KOUgRDdFTg7jjf
lJlKCp+SreHsEbazGhhhkXSiG/HkzrPC9QkFkRC9tx88d0H1tTPYY0PxeGdQJggYv40rmu1/iLc0
m6OR40qcG0s5wW5rQHNnwaOkfkJIvq73Ou9Oi94chKRXxQ9oVomAethLLfC7PhLGyhwwa1CYf/jR
LCucK0e1YJ6YAwWtiQqWiHpva050DugV8vHzMGfn1LeC3Dk6nXbpWXZE1wZny7w8O0BuSwRoh1h2
1cDP/28NCy46CCmnC/uGAxHiszx7rmtCpYetGWh4RfVsYv6VO3bo0IKEU0x4akrGveKCgoCycJAs
0aSNt+dpHG30Q0ICcHo5y7S/M/nTQOM0wY6UdfCyFF/F7L7S7IDhxkIKtyg+fNtJ/lqGgKPl6cLA
kisIu/cMw47DHJpBMC7nNPbeWSlC6cPPSDTDh3qbKGTAiu4KyLm1gDvzhTmf2BI5w6YoT7wGc1xT
6ybhVqWK6vEPqY+6VMxp8Ez2hSt1oR87rSu0g6T9uqvxCRl4s+hmm48NhA/a7JLwohmKd9pVR0Ns
KCEx3bCW5qQFoJqhTjV1AUU0P8p0HSHsJeM/oD0I/CGSKifYnHH0K6Z031AhXa/DSIvMC2POUWaK
Khdp+IBltl4MyMlLcdROVeHIXUMOxgFZZVb+HDMEkKV43jMuDklKZoexLNEtM0NHYoJPQHDYItHJ
a+aaXenj4CrerJMMacJKFmfJCAYMNeFNa8AeaIUMsQQOe2ORx+Fyw35I94qAByl6DlXj1WoBhKAc
19yXia+k0QdX632OJzA+RNx5YtYxltOgE51/i6JAa2iRxTHzmXhQ6ywHRBShgsbFPAwJx2WX4yH/
0moxeoyue3y/ezchNGTJCt0Qh36J0jXSEfSP8xz9QCC4jaTjRY2mkq4zID6FgarlfWZtSxMDeBjs
F9+Dv4XNY/Uf49PSJRvIVQkUIAG81SDYHnw/7KbqrtujVs/kdkzBTOH0vIVCFusRx82OG/xpLeml
NaViSdEJZBgj90kYP20bgnmMTnJWLkIJV0Fnx9xl0HvIAFUKuA3URng2GQf3K4Iep5mfxk8dDsWT
3wmq18xJKedswhGKioFUIv0xd8MgbyhlCI+HZIQXz0qTUN7WG3xLDtJlhZnoe+cyOvA7bJE+12vi
40x999FqImGK+fUNGyCbRwWKEUOWn+yqi7YLy3hM0Non9GzPk0hA9nCtI9ae8AU4XY0x4aQRJVZU
B+mdEfVdj9M5dmhxGrEjxKWfQwipBEoOHYeLm3d+YqFVFNaj+ELtVhEOmDPYWme2GxgbG3LaLMu9
Y53nnGpFwR1xPAxTDwq5w6j1vqoxXphgzjCMI8MYU1tkO2HmcG2FPU/AqZfZaS6ZyYM/Qv5lLbjm
Zkw4q5NFPJDZkofKiSsyebyOZLoY7tgpHHNiybhr8Ptv1MnRfiJhZLIze4M5hzlEgodjdvHji8Pl
QxxpPMRh9SJbCR6bHiIbw+lmWSLBSkU88CTi0Wc1VpPKZeDcOjPee3208uNxgJ0HFBtyCv1dRAvE
eqG/fj183lsMrG10QIuq/nuHF7seXM7l061GX8F8KQm1dWTDVdzr3C/IZZDBJAoc7XjLZ+rdprvJ
BLLDY0rB7DonjRcYpQ7U/pA3sl+4PFycHmOTwJsEBpcvtJ+hSw0Xb8jIcmg6vuoLjyJ0OYPf5/Uv
mi9h7IQBzdGA+Hax3AVoN6MBtLa+zpOSuEZfj5LyUWvE4PSaUobjJ5zr2CazPfPURhlhk6KPGFIR
c1OIUDi2dMV99bQfWJusLxOHeESeWhKmFBtZieZaLAFFLo0UnfvF6ldjTLmbKUFKleVmbiTiiNYi
fC0NaMKZGQN3oXkP50EEB5gA4CefxyrpHBDa4J7EZu5woXflTxv72XVtttjyhEXvgFHg3WAy+UHL
GCrl5lRKTM61PITnp/zmY734Ul5GBbWmkeIcZirPvas4BkmT9FNJCyMAakznDMwTj5xveh9FvNPA
7cJCUsDlWnpWzRWBtUerjM9rEkIin99HSh5HCgRJkgRJ6jyOvGdlHkMkwIGjsX0Gx6xLAJp+ZKwW
z2DdT3ooseVYNpxwz4sqBEIPxuSqIdymcn0tEmFniE+ukOzwTFZY7zQhBYlpckLr8uxZXaFrUKxR
niHTg3iremk2MZfkT5wD3w0335zhHSPuaGScMkQmP2WWQMebQi1ZUnUJshNxOtkF3lHpdGStNY0a
p5EluEjbTEATq2zaNAKDe6J44o3QTZvsap/CXLLoYObemeharyx+gZwVjVTMa3A/MvSpIWLzyfiL
NIFeAxeDInvWLNZyX+8sedq+Od7mfDwfJ+sa6HlP/yZYisaKIMAus9p9L5enNQ4Algx0PMHwO5x8
psu6+UurLN5oFMZ66+rGTWydyIkc9HEI5A2H4Cf/vE5cMxTjHZbeZVzM2nvazqa7oNPA9dqtRKKi
JINEHvZw+T7N8v/79jU8BuAxDHELiyTT2d3m+4Otz1f7Xy99vgWj8AX7vWHo7iznh/nRJyHDK0yk
XrHGpLy1lu/XbXWGIwTpOKTrTasbeNI8xI4hcDcu+K+rgI7Rn4zPQBwta1FS+EtwsKT1m1I27jCl
m8eNkER7ZjoMsQaf91J2SOCKuAsS/LRHhunHaRL1g5EJp0EuhYXYv8pqqDjDfrIc/0J5osUzyizt
beMXjGURvJbKbb/oEWTY2KzmGf0sIpBVqN2nq0srCX55Uzv2LlR9L+XiSymZi4qJ8vrRoA35rZfJ
NLOISr+fwLj/dtPw62k/RGC7WAK7gVxLY+TFjg7Fuzpt5Jet1Mcvoe0MyZBl695+WXeKzN/2snVe
jlMfu2L5p0+SE2e8nUz2E29rKMFM5uGpsRtmz/yaPcvZt3Rlc4tW/dmj9NPf87Ye4PhTB9R7d/es
ZmlqfKab7xJ9RTzxj/yYekuCVh44n/yEmppLYT6uwsMI+heTw1btc3NFeN35rd57cMVaiVYOYXA6
ISMMDlus4dSy+bgsMeO4PJJRepehVs38FHDyW89VqYUtABToOlCQElXvXJ1risZYbrg9WBZMtQPb
aEie7L2Uo1Wa/UwBLZ5aBZwmgwVGDMbGJjosRZBwptqfRFfrg+/Vw5Y5N9iEWEaikBXv3UFhx8pW
E0BLhbASbeOLLJswhFCfIANSqC1hC69KRXa4Cdax0Djf/mXO9BjOD5ObTipd3Z/oXjZDtrMzo1sE
PX/6j59yxsYLLyiFZGkq+riW+EEqdlM/UDf8KSElsW6sPs7tBAnrXjZaLn4XafJTBdDqxWZmjozY
6l5ew4RD9k3pgACA4GyG3vMKLwFQUTiVYiOSS1TZTK3yG3hJ+h9tWegHw4yI6Hpbt0SuXPxR5Z0p
fOXqkUao516qdItSpUI92bmUd0LXlZRWc/nS/V2sWjOgVI1iM9EsNlH6KTb/2moM/wyPXcDG3XX/
eittigiIIQD8r0r7VbSVzvzeoT2freZwKYep2nbh06pqZFiwT53VuXRtp3cV/to/qxdwmfD9UyW0
xm7ka5qKXNu4Nd/cw3uapGoAJpupA6+gJXsO/yHdlKocP5I0fM28qRD1gmZ9AZcx2iHoxFZEMMoJ
iBHQxQ64CtsIAS8E7wgmA8ygneB3/4B17oFzAIkfbWuQcVHiOwLhRgLg/dHad1bvMWzHOMpo5e/Y
JLaAVZBoXrp7hG9XrV9UnX7QRQb8B2ijOUqV7pMZ+tHnRvH7hXO1H3q+dv0MYMJhAVh3Guz7UUHY
W1AaEWH/091Bfh9CDYaZ4BN/lSUGm2UH5avTZDt+qYlbXQ1fcHPK9yrv/pf7RL0bajPdeRu5t9Xw
wpl6qZ0Bxf5Tao0vRDGL4/ynXJoSVIp4y584VJ4dHiGorSTrCqyLSreODjMu37Rg7v5Bv/WAbYCe
NAUTq13QN4CFgecKyCHG4eWyYhM1/oqEPNlYQCzSBkWQv1JxnKMpFHQKFG7JAOFmMC0XhSXVNzby
lcfzbgEH4vO41dSJ1V2oD1ZoTR/LYV+uyDt/b2tm0EZEFnh/JILE4tDjAIGvE/icgx/ThTfUXveA
HHEIyuRyPDzrayEu/ma9N8twJZ8bJBPZlPiloNr4w3tB7LMXI6A8iSZ6ZSm4H0H7YVO68IWn8g19
sZ8qv6P/ol6K7T30u9H+9nhRaER0alZl82SCS+mGpetdKzvOdJYThAP/tSrJz8RoPUESkV0s2A45
xfh8L/9aud/VkhzKTzX/y/Bw3KygpUA9qZ6+dojyVr45gfvOKdrwpTZ++KsfO8W++lmb9x2opEz9
UMuWc9yTnZ8qnZyY5agS104Id7EJ5I8/j0AtPk8o8UW36DxCpgThwELtwoGp07uvFhBSgyRjL4hr
b1ZCLqaaAr/0w2781BPNW3fWunV/6qsWbb8D64HWzcjip2qJCCVeNJ9lQpwbLxWIPJxQEuPUfgQy
vbCtTVXFr1PnALpqta1yMemnBa6KE4+4b/UUQf7mIqMlzNvl/niXyuPJeXD3pD245ozGx+B5LaWy
pU2apk2zLailpEs+iUayJ/kGmDWacUyF2kkVF0QRkFkfXFqKVADrmPGcQdtnMMvXNL7urAYvyPig
5OKX2WDDvMaJT8pJOXV8nsctdyTmjqTCbh6wGBtshu/zlVjMGJhfbZCv7HpJfOuX2fCyKX8+BydS
ubRBGJ7qiUlm/AeEGnc/m2rkqz98+FL6udUOndzmcz24HerrTCm5axzrL/9K9McB9v+TLBfpCbQp
rze0lZvVft+uNSKDPcE0f6c7URsC6OsN9jjBdT+z0NMjFkmQpiDdO9o2N5U9rnpIu6Qr5DddRwUf
bw/lLCmh1v5SOkGKgpaBn0T6oYZYbOxz+i7FMpLUwrbVbOuvI9nTiEPm7q557BFQ4pN5J6lQ3cEP
5bVX37MOMIv5HE+XRTfJouv3hgjT+Hdu2lBvHSfYNXlM/MV7Q3hpfR90ElkhC8O8tiMrSYGCh+h8
XDgsM9nJ1k8P75C/LFIl8HeJSsgoLEvbrxnZXbO24RZSmrF/agB4mZ7mBiaJoR5DrPNn/GkkM6R5
ExVEwPOwwCBvqauJ1YQNdGb1RgkUaXpWCjw7xpUzZ19NYlCf74V6oT5r2Uol074y9PFm64j1czuG
zWyqt84eAet4hLNN5gVbi1++lAstvocp76LBysAqdafxuUJUvw1WDGy6pKyYQOW8OtRsK6D6p//T
EHC0l8jgUHR4AkNkOiMJyu3C5PyItyGCPVM7j10jvLk9PnWEfhUPapfBmOkQTGhdqAR93ZDIKQyv
0yIdC67z3KVEs4cv1Pjx5ui0CEQfll7cTSJeXQO4HMP+UYBTpWil/KlCHcNaAQMZ9sXji3kG/pbz
XBi9fEJBgO9g26pj6R9sJ1Ywfl6F+CPJU6jbEGLDmdLe/I2zQQcy2bkNsuXbIJxshBZTKJSehqdh
Dqu6ql8bq7q/d4tV/flxbSz5ZBoHZ3lEP/Sl/ReegMWQ4lIeKpuWF/WEHcBK0B4htgGeb2Cd7Lms
Qcl77rNHdmWttk19trnRN7lNitGdJoVZuoh5e+CYFKN1n/kbnds/3U33t/1LGLFeQ/Z71Dz7rsxe
KwZRhR2qpGpSLWx3b7fKZPMXqsZufEc45MEnfibZ6FHbfOQjulciWALFSJ4I5LWJEpbFzgXdkzNe
J9IltJ2Klo0nTctmOKH7eqrxwiBoXbNkE2btYnnfkhpBwgFzE20bp+9tw5Zo6ehIJ8YkH7Nfl2TP
3ZspiWPdHmGbebF8JFBUs9O6+o3/48yGQRAN5j+n/2JnI8WBrVqPhjMi/2X/DyQ7ayxPDNkVA52l
KfotoLu/fw/LEZL6p4GrV9y2Yo31Vvj+Wj/Ms41zi74O/Fffzc/IpOYroIbxiHVMjC3sl/GD1C8S
FAoYZEvJnj0LDT6szeJJF8eJMYKQdGiyEZJ3uCsSdGJ25L8PlntIJf9gwEzb1wpdRe9c3CuxoGTR
IslxCDG8mUoi+dDPPLmddJezZ6gcE/a3BIi2f75WCr1n+YHsSz5aj20g6h2JeC5umoGbLq9xyk7B
13bInqgTxEvIS2nH7IPgBHHXDi1uRfbSH75zsnzlOT1L7kzfYynfPDJ4mK1BNBpTwh7+wRiys8ss
+IW/YFoRu8lGeW5PLsCuppY+fkPrp3NtbbgX/3mz1RU+WXRtpfH6OsiWcYZYPgHtzbrLHgeoJ/1K
Kn702uSggTBx5vCXrMnJvmLXGItAL8hhyrmSccj4fOKhP/F3kakFvfWRxksGoqtrGXxsdx6/TlgI
ofsVZ20E0bLA3n98k+oDPO4UxFf4/t6/4pIhqoP6Yio0BPWcW7zEWtv/0wF5RCyCAQnnupb7i4qo
I4BBe6lGIRVxqn/6qnzlSzNTSo0iyNOf94Hqql61+MpdqqsPpuV3onODgIt43vDaT1a3/zQpdlVJ
V6dI7eA322YLVWduelxa8dn0PNo5vPHHaIFT+avd7xRsfhrLw9u6NwNfQ6Lmt5E6khJ6MuWO1/pz
cXyCInU4z6r8eBkG4NJHzRFqtTFxTCozfgskZkhXrz91FPxqivJA6JKnChcVReRql1CkhLXnLDF8
aEVbI6Lh+ggK5b8ByaqHVWlCFgec/k3sWAVAId6XqHd8MxCkdgpbVi4gKdO1v0t0/Sulj+VMZlN6
bivXRN5LAuQvAxwcFEkRUYxCNYnEYjZKzgTtoiNIzpgVP1HKEbn2ZlF+Tt2ehJgV1vn7E8gzhJVr
k3QdYCApJovvBeBQ+qwCmGEfYQwsqNjiPv62gOdNiuQHzJGT1SchT3NM3MeRPp2WeqTrr/PlMjga
fY9GdarDlRFnKJzI13+jxQAyBfgbRhcz5l+UKUUFyII/pegJKR7KHUNWljx5W3BBsJNYCynI4AZt
6QW4a//R8pS6aOW2Ku9SlS3Gjq6U5fRfxBSAT7gdt59VlioUpBj1UIM/moZcIdziNI8IXQDYXEUu
flPdo7PIH9qAi9mQwIqJkK+oHDfhEnCxjFwGy9GVPqoQOEodKtVU/gYuhkyij+YrfUiYMfx8D2I5
umYVruO6rP4HizI3HQVtB6O/+oku3KqU2UyQ9t/9fRXK9+YvYoEnvmUD3SHV0rNdY2XjaMmCpfOS
EBBxO5rY/TvMbTrCVzJ9KZOA4LVcdP/AmDSqXy+3UhJRXVRPSo9b54WGNH+LZB87/b47Et5eyB0v
EuT+/z02JWriK9rWdYa3caK2WEVqIYa+a61vCgSMDD1BlSIxBFwrrpcGAbC4SX+q+8vaN+cNOhID
QPADz/K3EvCJxrIHT542J9yMRVvQS1LRZDEBSXVFQges6AQ+iQuFN/VsJouRNA3okJj6bJSOsgN1
v7DrlAay1WTXxHxqjHwr6dEjy+T/8BVUwpD5JDO6pYdmbPrPFdflezVZ/sCVgkmJAfMydJtc0JFq
Ag4GpcydV9J+pH009Wg83SMzbByML8gu5YNhLXJ6coHKze/i67q8bD/ISaG/TLxkCHroOa8Jd0fQ
UQK2DPQ6c7nOZRqF8ydMjNa0bBl5U74MXtGEszUx0BqwZ/xeAGTBpPMK08yZFnARXAHK1PnGjOyB
2JwIFjaEPWh6/UR1iPHP0r1SSRwiBTs8U0ng2S8KEQ3SrFZO1qS1ltj+HVZsNmweOTW4Wfgi0V97
V07XvphpfHg4HlufoF43B8HyRUEzlFIaodZgeELpsds2d+wrvKxooH4/hS3J0oQx1B23ULqHjf/K
GF8w2gHOwp5cNhtUR0E+NL66sMfps9I79kAdEUkQp1DE4KPPCt/L7hN1WGSiWhxS2CgCSgV160sG
BBHBl32hz6+moIfsI7luC07P/zKRMcY3RDAUN+CwrKsv2+bva2GGbi117VcziiKfNn6axHefRdII
ZgnaDcgcxSq8CBn/D1Yc3cptA2XWzr25ZdGA4UwAVjm0Se40btXzGu3AdU2xmy9OduiDYrarO6I8
SHFdbxmEDEhp4l55x0QSrNrddPV19K2712+HYac9hGkraH+EODrL8l/pSM6A+LK3b9pzq0BkH9xw
k93tvk2TmC4uk6cqB/BsTnUcj3Wo1pwiNASqOEX5qqXcGIukkHofnTlglriFVMr64Jbx7xVXYJgz
tsxPxS2LGJJd9lm/4FsjzXilt5pL0ogpFM4a584aCABBflsLwdkoES/E7QOcdYU3+oWTW1S+Fy0R
TsURF2r/oeif4n94drkreftMD9gyTYfraoXmQKRjfihUm+E+QDL6LQFaqRGInqnbGLw6OBioit5J
hgPq0eFhB5R6CmYjr1BvslpdGORpIhD+ADcAQbEZRPGgywTFMj7DIvZXRr/L4qmF1WD5WBd7SnSC
zjzWQiGFIUKH+7j6KvUI/UOOev7eAkzLNGUr9vToQLYJpB0YMu8dNhKmSFwwtWonZJhVFzg9NrhK
SZYvdGuUaxIUz8RLMPd6868+isVG6jwtGSkJIC6PqSUu/xpaGAydyFPlTrJGBRTm1yTG0lC9IqEO
6eAdeM9bXM/vKdmAOAFfLm7TOxBMilMmH0JlHGbCrSLNTEgOs9jbeG5pknLzwtQMWh92Yi1SwxD/
8DOGadT4AgY/tNr5pWQmejqZ0r6erS7biNpMYRXzOw9DHiGcC/In0fRBEEkk+Qh96fiDnz47Ng3j
hJEwJNzEg+7y3BduKxYsV8k0Lq1LnWLCqlIEx964k26grCbiojrkbPCg54UfU8jC0pjhkP6BsAMK
YElAlE8w3mmVrKxdVQvEQmFy2NPy086OKLHEN4V4cDH4bg+LXM19fNthb/bP1pa8HT3rS58P/O/o
eGvuYWlWz5fxs/My2l1qCSnKy2j1RBqOKkmidDmDJdqVn4/X4aWbwQ8oMgepCXOtQWt8fc0t3TZI
hjh/SArxrVRBSnw3SQ5Q/p/Dcbo2n5OQgXq3BqrBSYYMNsccgi6IxyiDS4NoQoVtcPK/sDbUQ5F3
EG1v7djMjnOz9xbwPYfy8LMNnor3MaTVf2hEbSuoAtUssQ8t9QHNxbHyg+wUWA7O7hvvba562wzm
UTa85Zk+IkhDTjNXHuEslmTrl0t9BuesGm1fURVpANcq6AtoMPT7J8qbl5DQwbzyrwDPIFHNUEsC
zSqogvTREmzov9v850nOioNmB3pDIQNMJJYcEH33Uqkxq4wBdLzNOWF2Pua7Mg1mDKXNEouYgGeX
EGrdxWqqD/uftZECf9lW3kRAaBFgNftxjqo01JMTct5HgiHYQMLrxnSq9gxyIUIKyEcdwdW6s4ly
Ci5F5TRPQIK99DYJmEZ/ufKlgPQyVzX42BaSZQHMEFL0XvwUVXxv5/aV1MQa/p7Tu6xui91jbrjP
rssPuIXnyjlFuHE4dT5zCxxHxPQKQVLPmpgi7gKQPFirt+oU3OdckyB15kUxJQg6mwuONhwStVzg
JNeVHrKlmgrhSYzqviGEWYzzjP16VGUyJBB4pR0rigWwOEAjA09G5dvtNRTmg3rVUWt/17nhcMEd
6SybzxbEraZogTsC2CJiYK6J8uIBf2ibe2NdgPGQq8CawGx1lG4oECBJn8RTUJk3Fla4z136XYcB
Q3bGBwYRwyyGUAAdZzcQVSk/6wg41hOdY3SpjK44yIw5q+GEDeA6DH6nRgv/pr/lfmF06rAu3iIQ
w7iG6Bv0s9VoCl9n20hHKcpw+JY+vFZWkIB1HDO97GDHNaDriKqyF5qis02sz+fnpYmbda6ZX8h3
cqPLbHBB6W1FSrr0t6ROMynMZ6fqvZ65j/6mV2BJf5RURslS4V5NgME+lKJVr0er9uq9hRNRLyVQ
EF2OUm9klWq5t1QN7ZHvA31PQpHsm98U/6qpt9TbafLH1kJXlDPZsmvjsKCWgJKQqhxH6MnH0mY4
o+/ok56ONmMN4TDZ/Ne/BgUSkpDeCIrJ64Qe1ERj/mUizVbdFHxI+reoQ7YerV2iTHWwNaPe0XnM
173FpFAFSpUGXxVDhknakM2flfEHcKc/jLIMffhLD3nXo9NQlRQGCTpJ3GBguUbGwxvmpN6itg2E
l6Vhs7uJ4W0a/q9ialFh4/eqApDNPPcQmO66LClryEonOAi7j8FBsYhXhkx4UEDMc5zAXMDwxLBU
uptXvopd3skcRQKp9DX9txbVgPsJcYr/f2hPN/1FgmdKPc7EknG3TXD31ebIYuErylmcP+RnkBOx
PEdFkDSnTE+J5X0qljb5ydTM8HVfvycDa1OIqXBWLI+8QiJvEw+iaIaiCr5UV+ZNmtaVg8FrG0YL
nV+QTSF5W180P7AsiBy1m6OQq8ExmuY4qa8uRnwPJom1CRUZ1MLUqGkTFO2R/61DiB1AJKUmNyJm
YQ//Vadf0Sdfx560p1Oy0wjp4K7hx70S536jzYJOGF+F47aoj9hS1/hcOZhihJNKIyOOne9HrKU5
MnWBcg1u2bN5RReENZz2CEQ/BDEMviPiXGQ0ENaBjuZiCfhm2A886whPMooUBOI04APn6O95nPyi
Osdu4vmxVzT0bX5jPgmGLVnPcK9Ni/2DivnFu1SKSdMNZ1Zi/Ru2X5sD+L1LXOZut99utr+G7Y/X
zXQJipqGBD1IdXOwi4UyeMLe+x6CIkTrd9q2urjpWEYAdXRWgkOnZeJH2I/mmYdoWnfe57UxrpJc
D7E/GDBXOz0d3zj/H/fDV8QYKd4CfkvWNwAItvIOurI+4LOYfrWWDUBCQYcgZtjA/KHqnAfYWDUL
h6oAIyhoO6NHhSQp2QBcjvxrplJoKx2I2mp122FcEwKUh0vUvwgoXH5YmnkxT9SLQ5/Fof/sfz55
Tx45JS539x8DnM19ZrP1TcP+aCn6hRJw4186fZ3IFuMK5Rxd1H9boXMC6dl8254HMRBEAAMzHr2R
mBTN1Kd/lMyaX9gziPT37NNO276agGfvcgdwefmtD+2i7yl+gAkFQMQZIZgb67HHlwAWhd4sTgtn
7tqVtdd7d7mS8AvCHnwj55Pr8KfsyAVnFw5a2BB5K3ozIdKiDjnvOY7vIs7A2gicZwmCBLYDuLav
XaMt0p2oVjWFtFkMs9WBi6CuLN7r5x2OlZc/wdfKbPJ2ZjlecS+2su0dwPvfgT1YkAwF9brEltym
a1rNJLpo1WPHvcKC8UXwj4dfEEpF95OVA3r+hKXyB+Movgsjj+V8Q1fdybMmYe8J7VHtlGMj+6bC
u4pA6sTbbpHevoD7lITf4/4V3/Qg1OJcQpbM1lLVmPP8Pw8tLu3p7gYOj44ZvSxZtHtYTKzsUF1+
UX6E/3SkRKDgbZKoyYiaAPWJhSmkDXol5fPda0q4mMybrBqrhmgfn3gDJ75qvEmOAcPLH+oV0QGI
lwHYZ1iQgSWhnhrdAYzjXIjMj0MFWx7EsH0Bdy9lGsuXDh94eDTyU2LmJQ9Q70njJYWmJRk/AO8x
BJiBMEFUiHGnCMoohlbcs00jM/iD46N8s7wuR4k3X6dFM2IbymwwQAOrscXAceK6Gd/zKK/5YncN
oinjk5+ibhIDFTp6aN9hDKvriHvVXI2ALFFxvZcuU6IPuueAaQLASum3T6sbOLlIAzPtyFZ+ksX+
NPUizHIHiMlt3HFp3BoLGp0BCGUSZGZCLwZsw0zbkHjpg9h7vki0Cg7rJzaeqYx3C4YqbG54x2Me
8tcuAn7YwF9H5BFZvGedMGBca+xrSeCLKGIQpYJTrBF9ZmtoSdR6/CxeuujWKH0II6VF1sk8Helf
5nEqiikLRMQIXQv+jqn7MfT8p5xtyHwcCNnzpsy01cYZKIFL+TPZeXlPIxZQoU/Im5ofZPIWGA8M
59tgIPAbbO4ApxB70nqnpizGHHUQcCWLa2ly40MS0a/gwykMcSFt4v2ITuHKWXFgk2zUptoON8xB
zfxhzM4EPM+0khSivJNKGxAHbVQbh6uGrME0z+eYj1QZfgJvkUPp3RlkWP2/OWRfWWZKONu6EcXy
sqO4teHCDB8w+vuXL6ca+BHTZAQQOFOxCGcYoUOYQRa0EmcoP3Eu0lH7r3bieboSoKRldsNCEYgS
ltMdNRfcDkowxcjYg0hz6HssZNGM+oQVR+6x3P9k6xdWdC6/+ZSvL1ZgQh5hdPg87tnXEFS+isaH
V57DTI31pGVe5srvAbzqgA45OeDmek/IK/IuB9kQQDueUHSskxoizA3kUOMJ1JPB3fUTXUo3oTQT
I0XXnR2FRGpI9MZu8xGq8AbJJhZxssoswaxVRE6f5LD6N6bDjWZPucYyyoSpLRI30TOxIGWClj+E
QfZdXNZfqiYqjNYJWupEFHAboTQi9xDIBnSgWn6pJ27vKmOlOMSBYSXUj0+xw1g2AFoVYYjABHTv
EJcTX4GeNrtH0KgkuAVQX9aD9Lk8k29fRqE8IptTpyXYEdpktpvpF6BlaNhuoIzV2PdmV21vv/Xd
lH4y9QchPP+d61n6ip7rSeAHrTO9RrOhXWSitp7aCY9G02AtV9GK7qyFri1tXVxdRn+rrRU9zuBV
2djmJ9pTW9pHj2l8d34FbhFgTDQYyCpJUiITzRSjpbc350Wwi6ECQYVOLrJsI6ZVurHwsTpQOZZt
FOB5TL9Y7qnIHBkzlGwyRhRSVS6SAPtHrkojaY8PJ0tAk2ovtZjPsLLzbS5o8flgt2hFW9VjiPWt
rBr+/y3UCzUh52auqgPC13HIbxM173/aLCDUTwLnVmZSLPoSZ8De3Y/CDzuB14BNxkSa95C/Ih2M
VX/OfPYP/YywJGjudWsCmpWSslbKr9NKiGGlZ0I9CeRrU051YgcoSwWC2o35TGsr8hbggGkIhYbH
a5T0HhaGHr3zcBHMpvwv6SzgxfFqGppFlsBb4XDcABwIdvM8ZEFZlecgvMmjuDb7wSTO6JzXkxwV
r+vB6DzhMjHGsjEFxk4Us05yNPu494vt3Ot6ml+8CC07Tw/T9LG0A9CUKeXQeyEbTF3/UqJAiXkc
fLcW4Yp3FhTitN+PcmcfQbdsVd46HdZu858v5WdLst2sWSMd+Y5Mgikd3NvKewWynmRlAd/6yHZW
7byRcoV09d5RJg57nokyA5mQNnByDaXel2VEZOHHxeRqymigXrXO2mtfiW06XRHgmnCpLpVNQ3Md
W+Y0NIZnxeusCXEGKoSf72KYUg0yhQRqX+2oT9jxOf0kTL+Xp5jWM11AFSxck8K5ECBR2wCAxeRG
PEBUu7ght4fxAFfP42psGrV+VBdg0/BjiiR20H9Jfbo2C87fdWJ+JSkIPuaarYSMpQE20QR2HFsa
6BXYHN5rEoZcYyCEQe6Kv8HN9TDWyu9ib78ygX5FEvHAN6E9IlIah+A/oyWiiQGuMXNDWGGNPba5
V5o2THBr7ylzyBQwdSL7EiQ0jgXpwTW4MXoVujh8EloP9aE5OnbpXspgyLcyhzaVr3CSAI8hKU6q
YIijGpYCyGg9PPEebNwgiIOgiLm1GoQd4igk7NnT/HQ/q22L7UcXJY+JTM7cu60sEov0X3k5AiRK
4/tVh8a4oD6yDe60Cn0AjO5kMZYav1w1PU7SPzK+HSv3vuDz5+hUO0HjkImfQrjiFtQzbhii5cf6
46dxDwT7HBmzAtmp2C8mTz8xl/Y/L/kwTFUvNwj2So2kAlFczof3feNaTX8+a6lT6XcC6/lzj6lz
zDrFAb6PZ51UJ4eL3dlXc/O/dW2bbZDY7WXmP80NmEUyOlMgmnTw6XKQ/VyyCli7UYTZPiu/dAt0
UwE/OaVga8vvUCW2+EmhOIcApG6S3lW2d38DT0ojm/wo28sMNrjSh+8Ujc/jeyp0tJOhfv2vrbHT
LKau/EE3jNuuKBC17CY/dXJclHSE8M+1Uq6mf7BsDDfiDur2yymO9NUU2onb/oq+SfZZeSgan+v5
BgjfvIey4RJhQQrEgYl2unHATNNJBP6zMePDWZ0fcf8do86/WUAESldQNKkkpnsuYmtHCumlch8t
T6XLqDhPgHs+Voq1O+iQxvY9c2jTajEeuzobFt3WIbHH4+YfBgbHWLuoUdWQ+tjRrZfyQxFkVSNi
ByYIwR5NN6oYWCcCI0VXgu4RwTfxI4MXxx1rGgeWDNyxbr5+IlYTmnFc8FE9RvvjENDBRT2IBoIG
ZAYSVMcxl+uPG8YpEyUo1FkcivMDMDIQFrVrjfVvdStsJn0jqvH1KxeJZ+McPOEuq4U7+m7sOsfT
0hRwUHVihl7uHl3quBt50lIYg68xPrxpbFziVdDO4Th0Vs+UtMZM4/E5atgUZUzWX1YTm43bXT/R
q3jWju31Bw1g3VNvUqqXw0xTqYMHQygmT6co5kJGrRNwGzOeS5f+itCZ9qul+TkivYv6xjzJY3/8
ag8Sn7lH/HarbLup0BOHZr8dz2iKrTu3XA123ZdyrinvKh6yL2zS8HpuS7dV+RqKD655MtFIHGNG
Dau8HZppKgvsgfI4knx/xirurIfyxU5xq4m3ZV2NjDQ77dprGjukiSshXVw5DAzKOa+Ne8tuM9tO
gdLQuiPbrzNrpxqzthT/45xuo9Ri+j+tdZsFA0jAunFv3pvrRqaXo6dDdgASLED4Du3V5OcU/V3L
K3Ihpf3rjqTwFq4FTuqpfgNZ/CjlRsXXJZg1gHenR/XllizdE9VNlxfv2DJcGCDrv/U7a8+mfIRy
Rl+FTfVRmt5YJBmN3MREGSrgIts8Jy7GKrBkUAmdn2kyJmFe6CdxA2ocAE1kqus1zQEztLOGMUSO
/s0svYPcgeygzmPNEr1Eb/chx97LcmzMoiutzVGzRfgh18wTm/0vf5Alw7Cshwt+hmXqYPWCSeGT
3Ry7VDhiO1ny+npaEmuidtm6v70grKJo7rGtaX7WZnwUOQq7qisyceKbNcfXgb8vjXW9mCKJ4ZW1
iaSf0G2wo5Ldj/ytBfsZa+42JEQwhIwBGxKTGmGDPjo2rtSVOA6PwnBBM3DuijfA2fot7cfm8ZQB
ppCx7iWL0e+mK/VwW6gU35g16k+lypeGbu2dViEeqIMLK4Q5YdbRpbg914gcOMvb7uM7JsKS/dDj
1bPcYthjPz7TJS1WSnX9Czd7Ny0Q2l7DW/zf1l7SgHCw+bi6t64EsUAXNlumrTq9nHd3nSjtL4Ki
6wWgfMJcjCs3HBrhKXi4weER3aeJ4WZUSNTTBC5ZRV+yjJ35upk9Qa7HgCBHckUFyewZPZQXyfa9
4Xpooii+XRo/i2ztQn4VdiYPxo6BOLvk1KNZIOuPaTjUR7VpV06eXuCT39qkeay56XTXtOhh6roK
YAH9RIwOLLIuBv8BSv8P6gbef+xnS/PTuppq0fEDaRVGFq8Sk9AAeAoJAxU3Y6JEPVG3vesPIjl+
jRfh7dFUsy4x0i9wJbwzgOJ4wZOpnskRgxffUlEqKnT0JzTkGnZvRWrpKh64QceQwySMA14JJgut
GoxWEipbEvFuUieC5VmZOLn2aNVNFGvibW4HUGOSoNQUztj/EXVu3Ymq3RL+RY6hiIq3oojgAc8m
N47EJOIBUURUfv33FPTae7G0k+5EEd7DnDWrahYgGclN4kBmQlA3l0hVjejuvfqkNb/1clqMlWJV
+YMdvl7OGesgmVQ8e3tsBfCm4kx0bUt88k5iQLLBub0IAIVP6IAp6j2XIvTLMIkTnsp55saOeVsq
lpQrk85UWKRQQ5EhGG9at7XPSYcmQyQskbzycR6cB/SDbHdSo9uAeQqu+PpBWNxrf0cyopLmUm/P
FQAreLnRUgGu3qJ8I4LeubLvmy3fKZ0C7au7Oerm+/IyV/sAnRx7/1S0HH3FieHOqmpNGWdS/KM+
rY92B7hSN1B9UL2iXg3f8E92UMIBoZbZWi0aFDy32DwVjes5wDfv7gSHoQq6Lfu+K6jVUGxLrEWs
Vg+KjRZeij3UMa5Jp943Lw4ywdqaj6WyMmQkQFPO4gBgrLPG3agr0wq1JG2lYyPtGqwcAIzjwal/
pwdTDczAbPUSX3uOxLuCiyQZP1B+PHAqIEDXHjWPrsjaSc+YX9GimnAK9ANSlAuFsAYWv7odwGcw
PoRblMiO/jyB8uiQ3ZL+FOIDRggYJaRF7yUUkCCiUOVTPgDwEHsCPQcfiKyJfyhk6zvO5NbdIifk
EtSn2n0ojdLaQHCUaElX6DhiKnONuDwyfw+oHdCUE7owhLLWOKXy3BxUOL3yoPpA5EaW4mpXJ135
906cDGcJ/sJ2Bn5CDRGBWa/WAlERntKGbXGAYHboH9e1cZMiB02sOOECUDtw4dR0KaG6e6DqKsaQ
yBiI7czNdifqntSJdbsJuWqYdN5dkSh18lanKtkguKuwKoOmS+UnFhCnjyw2VDimSKwCsdj3wui4
PyIMkiqKigzyE9mnkQGa6QMInUbXb+6Om63Vnk34X3nXVAl+2UiGyDr1qjrLQjnhQVPp67thf00Z
BiYDWDBE+2JYiORAxaAYIKKtlLdSw1vglZJQfaUp9a22GgtR3Mpbz/XkJtKxTrysYIiCA9q2yn5D
EmA1qKhurquIi1X3osED+tmDfxXAKIVhxOjiixJPVNsmkRahwBaEK57FQKaT0LaTUMK0zch+A4rh
hNY3Dr3XZ/oZI22etPaDM7jB6vbTjroP2N2zatjbTq7jpLWBJjE+We4pss8N5E73y0fyxruib+Dx
O4mGt63HV8dL/1nxKu/OLTAxAdp2WixmUHBGUROWeOJvh+dqx3raxys+BU9gAOhNl6BNKF4fWugw
qfR4h03t9+w+IMmecNptkwVbvcMe9e1z8BhIc/mGtq/BwWdhPOiDfUkrJxK16McSB12nos2duumI
R99wTdcoDlGsYSY75vpUCPFODgfaUcqfErddRuLeqmB+pV8UfTXoHCM8YRtQDRLvI6JjH/L9orUh
EmSOzNWtLt0kToSfJn1ZzUrHCsR/1yjXBP6X4ssnoPT0Egnr5MGSUHNY9TyGs12AnKUhA05MGIiU
/RMFhBLqAqyWkwoyEYcmkw7GqBdvoHP2H2DPCXITEaxSxA2lxKGK5EFH1alMw3vxTbtf+6s60UAU
2SfiladjzaVTye2sd8VJ5ytD1dIAezkNKp/IJ7wTj2jYJHx+wZ3RSqvHfiEBBQxbL0XlSKGbSrXm
TZtzkr+PZkxjWt090cUdVw/eClIvgXfdK19bJIyHU+vfNojwDlwkramaRqKLbZ22rTD++F0f18fi
MO77jV4dzxNA8lav2a2hwJPOX1+LRqSjbaPHo6sz4bgxuPpKCcyByVIG1znxEz+E4DnS3zQITcgK
x9RTCTh61Q+9QcvOeaNwvYXixaIF0q6HTkvMG+E9gpZ1s8s5ndO3Wv+i7/U38a9qhCegNlEQWEZE
imLR4aH4X4vTnqVHnSBBx21Zi+iiJDSkbBSHbtKrp27EIq7r7ojCrAGvtZB8HOrFstBi1CDyoiZh
nJ+RR0m9ouM5NBxps6WiLpnuli8xhOQP0nOmy+0dfnnVN/yw12Qc9qIQoobB94b/wGkDOahmybl3
LORPCTRpCVavCNR1IEYGsRZ3ROyRx/q8VNgngfsWtCEPGgvFyw8u/ujafc+u3dSJQS5K/0Vjakzv
PetTEOwFKJh03G5iUdAOOzG+p261XwEtKh9Jt0ksZdmrHzSbQjKu3eqYl+Ll8vllpxfWY7tU/Jju
uy3sHFzzc7tMHUv9dhVaysnrh5pXwbWGrqqVQhR8sF/QBZCH3nl8X6TTyHn+5Muqe0EcAo3yjsC8
FTz9+I4yo2o5NbP79I+NbiV4x906mTwNh0Pniiqx0rl49CR0KqbzvveKFe/ca6zq4G7GtNmmZpGP
MemopfLo9CIqMweaRR4n9JAqioGzI6fjmg27de1ZARXHGDS0Mk78BsZaY4tN+oldgtk18O2FR8/a
uTe720Ovadgnyq9nJ6sERwRWj2V1bpCWYorFgstgvXeS2Tayn6iKTTfpV63Oqdo1a3hHHCZPWOph
p7a8DSznOk6RKiIpRnmMyOm0OFdml9EWu4Jf6EAWKEm//pOzoz874bRBoJ5vqsxvqgZ+9nRbUNzg
yZFI5hWbhKUygybJtmY5rHu3eWWcoTD/SR9O8+fBnreHlLxH8mb+sIwxI69uylRNXZRvADK9NO6a
H9c10cLSDPbL+qw+1vwA/H0RIYhJA20lZ0EZPhwFKkMCldmMkFAhHAAMiD340c1WKXU2i7DkYb6z
FF/X1aA6Oa6em/cm/IqHlQalubtzYL1mIlPgj5a3ZfT5XCbz27Q6agB5Noa04sQhOdyEm2QeT69z
PR93x13y0fxKfsKPyub59eCIZvhXnoM77ThfA9FMb56xvH+2v9+/T0bTchBN6+vTZ/4d/0a/p9/0
O/3e/5ofl+/Lulijrm7in8Ssq3YqY5WakbCwzptd6YcPrI0NWGER3LA20g7TMZA7xV3LfY1uk7rZ
uU1u8+eJfliT9qO7h0I9Mn09slHT1fHqW67Y62/Wj//WEy3BCWFp0rsjk6wjcZTuz8B4Iqe1HsIA
5OS34DK7LbY72GfpuXMHwKMdGHEVDTGNic5NS/Ghn1Dmq+87idsYX/wLYi9Jew9FJE/x0av5eF5B
3JWvi4klizamKrzf5qaN70T2VcFQooHvyfg5fAyO7hE1+31wHIdjYgh4Q4dFskpXMlA4j8/jx/Ay
xoWhF32YzpNgTruMMUgYUE2emTWsyYfRi5Vw1pqZgbbKE6eoJV12MAll2z0nrMPsHga5FxaKz+vq
utIbnRbh7BAceWwnNS/3XgmD5Omkf+mfZGiK3kFMtca7+ZrGRkWDWNIGipZMZSiNwkVzVM/3Ecpn
YKmgGmiLPn83GemyZE0Y52lUbEqqd6gNsAqbt74AOeAt0idFALJ3x+rzr+mpa5Seb3hBP8YH/+a9
R9fJY4neYR5OtoEVNIP2uEmsbgbFDXAzdmmJHQVv7RftaXu6nRxpWXlE3hpyVEbhOBrWoT4qP1GM
oEPRwbHZ2ROJG/3EGLXOnaO1af3lNfddZ3tZxl3oXGin1C+U3oR4jWnSqXLChVgL6GMbHB2dw7S2
vi8fZIHXuTxiG7SNmr/3tuaPTrv2na/j32zdLu6QGZApqFCsAm/NlbX4FVtw0dxVHjYBv8RhvaEz
j7jHKGORugrGixHqEkMkncvNbtf6RCvvfZ91KCf0mKV9LFrMzrNiN/Hr8E+OBSZHhZVIz5xvY1cS
QNQLnuFW/QfROiBd9/r5pFR6CrJfdkn+tQLSxnp36hygnXefNTuxeubdT5724RvrfMtunrxKrVMl
92+5lXpvC4hAOaRhX3C+cRPDuaH0NF1z2+W7lUXY8KDQu7UB92oXN213Y+p+n9ipbKqb2+ACCwlZ
Xz89dTjxnAKit8dnwstwgetHk/jo1G54XaBchM852X43b72Ld/YuXiO2DQPT5G7tK4EEQfSPQMRw
Lx7buNXoX0jk15cln99Mxw0qcXc7f7qGb6YdPuCWssbi4ZvvblztPMzBPCUFsqv1znZxJOE52rnB
xK/5jXFsBreGrYg92MdO+6s+rYd20upecIlqV+zL5NZvrGtuEtIJGEVB3a+v6+tX0m/dYUWLiSQL
W0C2SyASk4A86Bgrc/Va3GePWRR1NLJp6ja/zGvrw2e+vi2xamI/WR6tDik5M4r2YU57DdilV6ed
WIJdC29S40fVWBzGwEfoiCLNXrsdSB+Q+U1mR2PWGIMI9+FpJJ3WMt7cncrImmgqbCfx4FYsq3Vo
GgS0hLWtaVqEyWUMpvWSJPOr1a9C0K06BusWNi8Vlq6KhpuJyUaI7F0qakShks+bB6TzOYdiLwnM
ypCD0M3alTmZ8lskRHBTGfyVXrI2Px4m25ASUoCMNmvV2b9BPNEKvQd08WI2t2AbdqumnW5j/xFb
7hO8KmTWiQiiWJIXWGUeIbGduAe7CvPi+Hdx4ZI7d8dkqVzvws4OBvMJ3kbmPRy8l9Cipz1rosRb
FHey/nb/SkckmJeePgC1HxoibZG06sOgD0Yf6+h63QbKzsMZtkIxwAoRSrfhmZMH2TjwNu8C6bNt
B4r9+wM0qb7cePeDPfNWi269XyMxRD09W2NNgEnOhu285imlUKoibOL5z5aAC7Y5Eln0ToF2vtCt
9Js8p+PHnAGe/bK78vvdaCFVnxjb7E9ie5COqZYaU6xlSerFhRtp6gvNYKfwk2IdkcmYAm6tfgbH
qweHGhZOiR+pEbBSZr2ytNJCHKjBB6HLLvokkWn0jZ3E29FABkdcuq+qI5sgzAHYbUs1+XMLna0N
zNrRoNUKKdToyj6J3H9wGB7fncOwOtFRH1mo/pXDlJ9A5Y0XZ7xfGh/WIp/VRxm5V/pG3KgqRg3z
AJIxtu5VuDqucv7tMIiHOTmVNOURxg81OEWyPKj9aatV6vAc1hGqU8cscmYxbuX8II8LfLnxkjEd
ogtny+etg2ycx8lX8qUrI255tVvjgU7d+e+qyLn1xiNcKcPL7Ig2nw/0lmWkomFS6Yeu7pokt8/B
e4CHhi+XiPqyusimsmjKRxFpizjrvL895pbhUiLKpVA+AJPJidktstz2gwUB+cNr/SIiRz2go/59
wuATvQAP+XDD4pIopSAPlb55zX/nqLRWqRTTedMq7njdQ2wRD4SgRIOapyRXMJQ+UonkGYPmIlO4
SjGmyK5r07ujPLXcNbVzPjmE8T2QBWAYU4QX7R5ufcxmcUZ1TgkiSNZF6Kh0Q5S4QYJD6Y9IWe07
zHRdQpamO69cpoHlnlwme0VCR+K2XSssk3uGfDASb+u3KSBU2Fws90yI9/x5/lzp4cu3TffqlY/H
pDbSkY8SzwAH9Zs+weLkMr1Mz1ON6DKDZz72HztMJoaSNUbDyqiGr4Uy9FZ/SKg8qozAznBn3Z0Y
WbXigt2G8UCWGffhHSRtdZxlq/PsPLsvHguZe2Rjy6mDxMioKHbyX5AXXJOwD0uAHI+zeHGeXWZx
gJ8Gd1/RLBZtvRseE7Gjfc3wk1HVv44Okwt2B8eRDNYaKPG3WERhecLxwM6phV64hll/w4aL5VPD
9lt4qUlqnnII/EkQTwL+OG8XQXZlcO1Xi6RXivSzV0IFsrqObIdoJmNcacS9fO0kEfhOClRggh/g
9RM0F/m4OXwGWxffgsMw9V6Mhup832segWfiAqLZEuHJ9hj+2uQliUw4h2kWhPNwToT3q1KwFnhh
nRmVRM3TY25TrqLcQjwjRKTm3YfabLTdyL1JM0gzMwbMIrbf7/Jf0z179smwz142qjMI/IuHKhS3
OMtPvAfIGPjYsOVxnYn47jzvg9MCzGd2Yu2qeJZzdi3HHOYaFtPbJJ4cWEAnVf/o6ZJX/dA7XdBt
c6lIGkkSwQLWxAs4xDjM4kUyrnjJ+D28cLNvi3x1W7AhRmmv8Xf40Gs3BbHxu3JoK1UlTwQlmHHJ
n6xFQVoOBtzXw0RHdX38rK6NdbrEOgzhSOnbIL+XGjuQMvVynJ4IK2/LfP1abz+UQSXf128By5J1
GaTEL2xVFFFf1+0e0fCsfgSmT77BdA+/1+/6TBT5cnKXiFR79CYTvNEg4Sv9S/6qu+ou+wvHCpbv
Qy2TGpbmUMYyQj/IljHnMNwcxPaCyhtsxMv62accUwAn70GVTYZhrPGe9WNc52TlUXVDL/QYrP6D
R2tQh/DOyGU8j4gVy/8t2oW1AmvcDloBD67PpBIcJgxVrn7SB7DpJB7sAUb00d9zWq1VAws0zZZy
xkTdK6Nc6pU9tiXAl9qotJtrQ3wR1wgCLH1OtEtZu1a/MpV/RtZLT+vmYWj+xI/pod0/5z1SvSt+
lF6tSknq+NPaxOyp9Wl0dlu7Gs4bD7t1tu+XPlXpAytjrZNVu5enk3OXsPHce9bgAM/BolJSkDGL
QoZ6UKg8RJrgvhFi3va2imv1tar5t7687S8FOaBOA4xH/4qzbASR3+wZxSNbGMVXV/5W1H6Z3JJy
uZK8hcxcpXwC/BQ3VVnB9XgG70njRKGd7LbcmiiRUNkIMqIDqGX8QbOlQ58iwE6CeQKW5jyzMeWh
mIK+4reC6ILchgoR6U0PLgr/Hzqs5P4v2gt2fyNxWRBzEOd3p/62a3h7MYooCfxFIdV+Sv2IC03W
hs82NU96Ly2sOYMNYvAV4wB4XdvJ5gDMirCi4USr7bQ1v8Qf1rt3h9F6757yDrlFm8tNNfEK6+Jp
m4g5apNq3xxRDh2dYFI2t70MlOvxVzsOm1M1YT1T34PGzfEsDn76swqbWo/zJgErs6jpi9UqkpK6
tabIAfNuuigliteBBW3gvFAt/vZ1bzhV0px0loXd82I/Oy9oLzGzPIkutnTYKav6qutfh9uRvHnP
Q7x5IQrSdehftfHMWZUEgW2/6YnC0KAq3XYaREMXEDAlzwf4vgydoGKbCs1YcVUd0GEMQBTYfuMd
kayC4ubQXITrx0f5V2n3OrwMzWlt8oTROYVXOrFGWw5VOWMSWHhkmfNka+014DKJaCUBhnhT0Cmy
zn0V0R1NnPAGCUmt26Ad1elfE4YXvayyyXalHg2UQRvOt5yZ5XugQiQiAFYeQRrAHli9RZsq0Ti7
5g4/XOoEuHmjSlYkgm6EZ0FMYCSHUfUJ/nwY6UOWALRoxpmjGnE4SJw3ah14WNzutAt/zMm4mCe6
cLQeBYHzbV+GD++UQPM9U2Xeji7D/ViNaPShVBFXd5k/Zmb70GkxXhGrRvYDghXNJcg2N/GXVBnt
DqJtaBQi1iH95I5bFKRFG6k7d4gjcJxWkqOoIF3IY1RWLkoSCqwwlQC2UHFMqPaFXEP+F6+ZgqQS
9AfnpGxNOoyEJYdsIR6tStyXYky8uTe3v9ufRsjlABHX6Itkop65derlGdTr8jYxMLlR54UoCZG4
GJAqBDC3kR+0upXhEb2SBcHYHBnMnvZcBe3L4A7qCl5FqfAPGlN791zRRWZ1yex8GF3gjVwXOt6r
S5ANWgzElpPBU0lp/JUMMhg0Bn0qNIle8A50lK1+MI1uMsoNmC86jlTPy2q6RltKW2nR8+BQFzId
URQTrjCFeBS+qqWXFA9ZZUuAtPXEt6l3I8RKF8JDiZN0POETZ5N8gDDBvlAzF4amAqEO0FwZ4DKM
VEkVoiVmPdURV3WFFndAKRZbG0Gkij/rxw5wAaLGSMfZz6mZoMcHd+X3VBYxB9w8HJlYOHsqKL9I
2EgktZT29svmh/WRfW8/ot/Xd85x+5WJtRAvkfSFVRWkEwjsMd42144Z6f/WoDlrBM1xnYfY8Q3o
8mKLloB94khrVB74DxR3OnMutBCE/Pn2NJi3o9fuRHkETkfmaHHSvdeFfdu64KRSkIpZ2uzq9Il6
KaWioFakvHm/5HZqWdNRcj/E/nhCZnnDGDoHFfks6MsTXLNjIJZJQRZtT9TtSYQzeFMsEtDhp80p
NMqJMZXWLWV2wus429Vzt3HrNj+TrtHffpY0E4O1LuE0ZGemqkPKWouZ/0qTug5RiG/+m59issYi
/ojEJEKegWq67Zx3LfcJ1lwe75EAPoAQkgbNunLmif+3+ZRff0G62a+f+w7VlfqAP9uQN8P+visx
rsIlvLGxPdoH5KN2FXyrUPxSublgICb/1zv2rhgOF2bDqA4wLFWA/fC5cbPmWKoFLUOHv4rbwFDZ
jYirsWHtlybHxqw1rI7zST7Zr6zPfHf4qm+abAZ7f+9vPZacLULy17CyCX/Cn8rO+Ltk/1rWvd8d
/m9P2nTYnljTeFWHfzNvTWAxpg/7AOmGG7z9tD6TTbLRS+e7uNXNd5dhBP2LmXeGMpMM6TcO9WyK
cdXIYstpUN2J1k1yA+zlXsHpaFdnjUXs66gPxMaSzhGC8qgRbMe0eBlt+a61qC+s5XXT/KzAjcDn
mJ0cK3pY7Y1OTEvuRqAjWr8+TsXj5t5c3ihkF6W1RcGBuw7jm52xzsGU37vXxZ6cD4x262W4gNe6
77EWP4uVWUwkdVAXxe3ZY12ClnMeVvy796AfE+QqES+1PmpdFk1fE+PKCLv1tHcmLGlXPKS1kWlh
1C5WmZdLU5s/RSYyeCHT0+ojNjAqqKKQLLIl7QDgkOqxZ/0utyNpaVRIRs9GmSFCxf86OMnd3sZO
+p1RhjgVEIX2KB1iVDYovBoBnoQg/qhlWI4K5p1oiM+e0W8yF1677edxcLAKcm2N8fGaVBlMFQdK
eDf6Pn1LBHPst4n99ZAURqaA4srVBsmxU96wxqCKmMOP1qd1a/EKntOY9SLmLVKkXupuo0phyNXD
yHxUnTZw7D2sTkw2evtxra1iTGhnZM/fjvbjCzxFXSGxFZOBxJMt5t0TtlzkNdwGLWOLq8SqfB20
Jw0IW7QMYw5rbTe5rlgkMDoGh/FhXAzeZv9oFOuRViX1IcPcmz1Ls1yhVQUHv9qy8PAbwR9QBoub
t7LP/fy4DJeVhTnTdWAoUWoeGyNz1OSUIYpxXGkNmbIBCe7XVqROX7KM0HEZnDgF9TnSv9axnRfV
UsROq1iy7oVaSeq5iksI8UmM6F+7ibP9iimnNnmH+qTJpBHrS+Sz64Cu4XS0rA0jNwKiaK2JwosC
GvIU0GQGWrMPuflLGlXpZEsOpbpniionVVnuZ35lrNEirDUjgFM4j8EslG14DO6WZeB0x/X+GGS0
KbO8SxDPrkF9eEOk+N/YBKwBvoHWxnoIMZE7dHL3fkYfR8poC3qMLivr+LNGypd9n36bH4flftmY
qSbIPgacCAaGEYCIVGUOYPy0bPGLqDQFbXqetnUAxxSJIsV57aRFAZ/s/rSkziricOq3GdWISNbt
go8k6gEuBGgh+J/pKdKmeIvaeRANifqowjJR9fhFAxmqCRAhxRGV5khf1/m7I4qxV2AgavZ+4h4i
R6lydFukr5QKoaRGHiHB6lDsJhp//FX9q0wULKk9uAjXZ3iMYphr3UOEI2GEvjSwkmSAnhmmBFHq
/NmenMaVSYpT+073TK4eimy1HNTQPzdhNZ7R9p04VBbTQURq/eARx6eHCqFDnImLm+xx7zEGCnAh
rJBhf5TFq5TVQXddJiDCUjFaQJAqnLXQ1oi7J0I/QL/IgzzRvNCPaR6JoxdrkPjsGAEDxb5cONuU
rVrjw2i7qM9qs9r4HRDtu0T7HILZZKKsA1oI9xNoHIDG5eb1j+S2ajjBcoYdifTYGod6OaLucTVg
AAzf4KmwtUCbdeQFuCfcSnB/yxNkfzKHlbtjAWoN78OoFmATDzbyxClWmNhzk/aOWLY+KRW0MfgT
6rX7XcyQx6AxlQLl+SU1udTipWq8NqRzw+I0uy4I/VZ6xLNoVjaPVV345GY/r4HxVeN+1Icnvzp6
ji6Ii6Eyck11N0SQK6gto3BV+dRBkeUNvNucQ5rZPDbmPJ9efIvlWCpFpdl6vACVJN7EVo3xWubP
VzUS9MqFPPGbP8ZP5cv4af7sl61ZSuUtXYNtrSmOc38PcOcy4sT69NZV2bA90iP7o9770lP6t+Ya
Dhuj1igGE8Q437sNGlzZ/QBmYQaY/3RE3wH891Wx1wxVihZt7oSg713yl4KuJH/lZwhX+TTeGIs+
Ltsfx28KsewxlMRa41sGbsPU5jCYvOoToVFFY6fujd38trX3lKSeHZ6RwhkzjnEemKMnkWObfZ72
n2QV+c76rE7f04wVamJ+mp/pLt3Ff7d3x2xQD+s02p2rQUs6ZsowDFJWp9MsHp+D2ziDWF3ttLZq
1bOsU+hqohM+Bhucy7EqfPgV+A9oPXXI6Nac1QKdQuSzGel4wfdkT0eA6TVH8btjsbYr106goDzs
9rAyrGIVFbQXOvXWIg/es+c0n7+CKtb0OG0OsPPHTbeNC4vCswdy0nB0B9dsLU7r+iKfE14qOL6S
XxbPYQKrt4n5J7sjPOOg9hH+hr/5sWvQW2JdWVwqNH/ohCBZNWjVR9ihNER999uE5CmOJ8dOBpkE
tUvx/zbvGG8A1rCff9xcQak6XvVOlWVMD+3GOs5QlUf5pEZwLB2AIhRl+BIa5IR/hWyDnJpD2lF/
9SeR5RNy0bFn+eIeAWv9hh7mrFOZtFZ9oC42y8MEas0BB5lvnuREUxnoSmBpjThWfpeSxDZnjIL8
J9z3Hle7BtUHOHz806pTtZZG69Ua4iTcfHfTZ+f4tPk8JmXfmr//Th+dygNFVEySfSF/s6CAl7nt
HQ0MboCj2wjI64iX0vYjXadr6yNeyqGINsNUHbFURykgAZJ0BRJcKSORSFjt0MuXksZAQZqy+Ka8
M8Go1dmjBazXKuJJc8yI4WGOkeXyAFohthF5qUoOTHZD4JE4iphu+CojBHartAEAAQRWNMD3pCap
YLEgxeoSa5ov3FoI7gu7ZIX2qJA/8Kol6lWEISG9klN1nI7GL3UJHVRJORDKIalSAKQQKPaUntZw
vSj2B/ZvgkbC0cnnj9oYN2dglHefpxy4yNVojL7B3IMGUZxwXIyaJ3hj4v9f8MFKk+K7L1m0kr+b
e1hrNPE1v6qUULpp/nprN/eokxW+i6AlbZrSeh2MPehfDy/m94qfrw8qwwNgui89tYbhe1pnMihP
2H/lG0wjZscgHtN0m75VYnHjSMXSeh89RpFHbtVHljb4/57QWZFfi24p2YVunm5dG82rcApFiFHv
wU1X4VAxs8QA6LpwJkNWIXeBN2oJRX9yqlCOWmacDcbnbS3BdRmzpk4Z2lmjxqTEeFJ27BaRlHb3
Pdn97PJz8Fl5vLqB+OW4aJJtEsmSMciJobQ1kFvXEW8QCdAkHWlhmaFmbfJXsbyDG7lt5+Q2V4JK
W04TZUD5APL5TBeNzbeSTwUJ4HJdMCYtR4BzYGaKlRV6NkcNWPe0M3NDrRAGYszyIZpeFWgtn7z7
5Jpvlg5+hvRH8KLO8kUYomAyHUr5I1URvhaMnhcXWDvjgSbHwtWkRLL4SZYJPhnCO6DJBjKZeWve
nFpTWhyN47FSp4I6RQcD4xcbCybenapKWdffDpofbAhw8jH8I7zAyIE3r+2EibK08ZKtibLK7bQy
0WokKRQ4ZqBW6hr0LYQNLSJMxdOsVJwM4S0fQfJTfTBWBlbFyLeIW7y2mxYKTaGHWseUt0t4qFb3
Cl1v01onnqprszoyF1Jh9nH9WVQe4QfjK/oEGaeUqV0sKkr0JsU+C96QouQa1enQgSgMkCbjqvUa
2rjw5jJCFRhDJz+b0BbYB5BbMl/JImAVofpIQwgWDZqRSfNTxlt1EAT6KkYdVNywyAnliQWwPuoC
WxMUFK/gYLwK2FrA2jPI6jPZCUltrJ+Egtz7XqD+/oT52MMfRtBJ3WGYkaHe+9/fB+wGZwER0D/N
BK4neCyCluNdNcM3AykjSn2sjWRuFMCVxtyI+Jm/whni42Pdx8wiyAnlZJ62k4R7ja3UEKCKr0RL
+MfJj/jI9OnkJi/49UMPAU6PF+bgEwl/pYGejBCxulCjDBCZtbKREkSjyF6YGMbeN3ga1wYkTabW
n4gzv3WGfB4iaymbsFCcfNObG5A0yLo0KTZQQG02KNolb7KAETSR7972Szb1OjTNFbiX4bqCcsGT
zEPcQ/HZ4aQpGuC0EzqpP8MWRu5N7bEE6SCliAB+reAFd6yCBNSibGF96O4elkpdVIIUBfG0pEMx
aLEOOOa69ToEzxGFA49/pD6q8uWJkcSf+JOI9dYYRzY/oSCc+cKJWJD5iJ1gqfGX1B+RgotJIDaE
yuuSoof8fgRh64gindC8+Ftdev0t1ZvlvklPLr03A8Qtf0nCCA1H0Woi22RLJ/cjTive+iixK+3M
bxqhsNPUGR74sq8H9w11kr7Xo3zO3dOn+kfCGmJ45Zhyxv2DBiM/ggpHn4V3K8pHclsovsfDSANB
PxpjBPX97xPyufilYnTwA1NFjeoyot6H+lyPpf4Ety8MJcUKYSgXY1MjnwvLSJa/KENQQxGpkDU5
4UgrFUoTeoBEFXQhmJWVSGq0NHgST+TdPWR2A5XhxX7lHap/9S94KukZvzhEE1BqL2Mid+KOo8fz
kX0FS1uqpc+XD0O4KTIRJMsHOlM1JGt/wvA5f1m7R2pvKzB2w/MPBUZEgpUupdcIifvy2GuS01To
/3B0DQLeR+dObLl6InRIocekld5Vld6fWs8YLqtdDLRVV1cB80ytcEmsRCUTh3rfgDgFLApX9Oad
5R6HKTVttsLOEiAXHwVaYPaCvpn0rDnvUyM7pTRIqwBUKPwA7A/kQvBxcc7kv/Waghnu0JLEscpC
XPS/J5IBs2seaKEjwS9hRuTFXjx9UL/cdvO1Rip3uH8aNdDLQvVgrpyo/igTkf6JV7QYeqR8mva6
TWpamfnUVApdTEYRhSWmUPGwsPbULoN8FWtOkVEP1K7rXWj9BnpSyqHQ2YIrfVqgcK5nj6wX0kwl
Gr5/3j8ogUUYotmH6CEih4joI9pM0eVAjZ4aZygyau0im8U1rnoQHxkzqABpDCmVIONJFaK9H9oZ
+mpB/LR7dS5B+CGamyJigTXhT44W9kGd1N3joYFnmTR/CjzKPDK0c/R+RdZM6lIcGsqnadSrr9OD
YwJqj6GLXaPBBboezTTWt8+Wm0RCwgfXbokoaJGS+YbMTvQcDqkrDdnZwSu61I3qfIHwEsShWNpZ
CqWL1KGIQxGNHsK1tNjRddOJ3c31RgD/JFyjtRhc+H23dE2Rf/r8D/cXOmsB56kcw5D0JIalMNOT
QXy4bAQ4I8ixnHiS9Kfzw3j7QiGi/5bY5c+xs2H8GS6OoF0iSeUKxQ/TcVCaAv3qcbSlwZt0t6sG
IWO9QyPuKU6KLEG8ZiG75f1XyqLO/RCuSP2j3bWIsI/2D33Nf3ih7dhEDVl0R9MHkXvVG0Ntul2o
6/wGr7vpai6PSpQV+nQY8hQ95Vq0EJu26U+gxgf0u8DrYa6mAX8/Vo9PRBTT1XMTtYMxFsgjmEe7
xNMrSlbKgSRzFoJDdQ6wGPmvJ0SphkoTuZQnCb0Cz72ruLDJ95LclkY8B1A0xAWBykh0cD4TgiRz
aSQfSyEtkoIKcxGqlbP0orXUiu1LmldZh3MKSxMCgAjA7UzZnAZR3mOk9VdgjBbV7aDNUGS+hWxI
YidjNcs8zKA80dCW2p689aXCYWfTVMQ0Key2mbHsWCiheEjZXx6aB/dCRKsCfmUXg3nss5mw8du4
SsKKmp4hXxZmBKYJR5Mz0LtfKsxLiE0OPFKGU7GdqPwDfM76xg9rW45BXPUV3ho8qwIhve+dHyLC
lq8MdTsMQGi7qKqQFLjMB49MiFlR5W2kONFRnoS8wPPiLujKb/ukr5cFKmjdC6wMVPm8U6VThNVw
S60Wyg1faxuezTjacQl9NrjilwEGgfYyB19/228y0SbpDsuPBfyJ2zhSl1rdcCnhMfhwlHNU+L0U
L0Pd7v9y0e8aEXSLN5PvMoRqqs1oei/a0MB4QOoJHIFbC0GY9dGKPeKBMTfk5aZ5t6DHwXTkN4hH
5ATIAtKL1NhVO/iCTrZx5we/punDn2qWqpZU4pZSqzcYxfJi030Rkpl0dWcumxLDkGOSRrbxz0YF
TbfYBiH5j7LMaAXndmRNoSZMwSOVGAklRSC+0fvAl+Y1T+QX+ttSEi0wVTdGN+tFdvJEqyw/DU0H
LUMCReXkoqSnNKaoaVhx5SBCk240nHiW0/VcSy4cZJIfDb+rgxoFxxAFhcK0L3hn3ztYgRLfXQef
Vp9gcPJJ19L/i0T4wVI38i0jdX6YW66qjN5H76tUDycEUn0p0svF8lGYHjLDWeRog8PysarO1Nuo
4sfuio4pc5aIKda5rHjlwlzGjWcsfflgGHZgISJRvFHsF9o/GGx2Omn5ERvmgQGntFOILeQYONVE
wTKx1LdynCoo1fzAlVBY878gPNqCQDUtS4GpGPkv+BakiA2q6LVN27AvGDSS8ISHMfeZZkyUZugI
qzskWFr3SMuVrrzuAuaInwRLbNVkNgvFfgJgCVXHBKjofMHcAy0Cei5h5XYP3QXhLXg7DYvV8gem
OyvI2d8PwyP8K7XVay9f0/pIhMeP2qc4O2IQQDOnlxX2yrvdDOunvvzY6WZQyuUyr7DtVaiJlbsw
Z9YwbpCmlEpeKPpR1LmUG27jPTSNhCUng5UIrImDAdyKcdj4A7c1exVaIPaiWUZuSNF/uHefq+vC
sLNhNgx/jsE5EMDDnNylwzTj5r+6uJBW7dO4HIcA9IzGwzhe6fbpFLQWaAvXb70ACSZqGq8JrVWE
7fX7kyzj2WepJpVV/F9EnMUSzJ1DNsKyqpgdxmARa/+r9eMspTWZ5hQ8K962BmYgx/QKqzOO6zsM
qS3cJne7w3BXm+K518KYcI1L8Dzrz73lkIxyVoS6C9aUCYb1uECtG70A+TBXtvelpkjogrmu6l9B
nUNBVkAEjN2WbNz5mXFvzFb39zfGqj/AoxA6FCe/o1UrsWplVKcmH/Ws2qq579XQbgAhEe0yit7O
o6BvP7utvmhmYgvLLrjST+GSozcjlFJUndvt6Q25sohqKRT0xvTeFf8VKHlj7k7Dy6p5HOZ09dnw
Vpdzp9bw86iH94oJDZI+nF/ptQ89941e9685ubw78DJj9IqjG33h3OQ5DM0NdvxxfZycu+Ffc5g1
u2Is3+lGICag6BLSqCLP3YkHZvK3alxw4FnbYEkR2xOMaoDCbt40RiLrimIv6m6zm095/+dhmE8P
UMcyT6+pDlbtpUgZ0r7CivZMQPLM27p6BRrI77TB6vWDzEMcdLJztjIEwqXeld4AffPnYN/RILui
dOAx7lYHu4BWBXTrwD8/BGP6H03ntaWqtoThJ2IMARG9BcScc984WldLkCiiwNOfr/TsQ9undweX
Aeas+lNRS/2+p+rs/nbR/6LLYzw2moa1GVm9verhEHmTd7tUElszrSp1TSBSFH3T5Bp6/aLjhGDI
D+tuOi/VYUZnkQ0K0wVW9W4Kr09MVZU+iBlh02xjZWDQ29jcxEDajDzEqYEI5261V9F5HKtj75Zc
vRtrCz/n20mzjDI2hGgaUQ+wiYhUQqAWIa87K1DYr4jjC5sZls9ID9WJCMPPnYSZ2Oz/pzZM+dhM
Z4m66QV9rWWHqtMjMKw68qB7w6py0zf0W3WsB+pzoF9zdBX7uBmKeANOHCqYjX5x/pEoenBCZy+R
heIEvVt7+d5etqLvBihLXsimxGidfyQA7vf7t70n2G5yu4kbjn0cSaVGu/bgazDXxzx3NWihUZdN
bp86DFpu24Z37PgO6QQPnqzvvMtxPc2RXs1b7n0ppt03tgY52/25WBy+9gaTCG3JBZXZbXLBnV79
kwTU03oFVF746MSngd2M73HpimeY7Ao+E21J47MeSUUmNRmtE6cUl3+9+KySL0vH8PInuQafFgnZ
K9KeDODgTO649EkRpkM5vb/+6k+kPSbngdxrbJ+3563ENUjRh30KarUzwgskIRBEzJFMJf3YZ20C
DeCHrEp0a5zIy96nN1NYzM4OdQl4BujXuD1SZuiO19XYWJVutarGcrWYtmjNr/J8vpEKor5/3PRB
4XQ3hPx/ROhiTwuYeagPpEEe1KwzUHr0o/B6lLUM6hMC+MPwVeJDF7MeilesCCLx/Vx+4fj92twR
a9+nXdxACHIWqmHR2jItrFq/qTMm8cBAu9Z9yLLSUh1zZlDllNxV03YZz8UK0vvtLAt0t3ZnmlKi
bwip2CSg/IvlkghUeWcivDRYH8CxyNdYXv+urMXTadvFqkoqMEsGxgDeVULbSVsHehutF2tWbH5f
ADGwLyysFwZcsPJ8t8PvrLzBi3dlwGu7XrIK8S9xGsg4NNJjf+f067dbbQ1p3vGFwQ88aVtlYBZN
ucS/kwqwJB2FKHdMshI9xZ7AufR1KkgMCKeVBFGJA6E1IiPLBsyT/UHMtghhaXIZQDvzQRvbln9l
Eq17RryPOuYYQ5Y5BviNMGnRUgU8QwH83jWj+9pfwsR1aTRizz6fUtaicbvbz9/9bjhJK0sjSnkf
46r6l5yaaUkg4X1q0vTzvo8R2Z0NcHFM0/AOaPo7u47dM6337L4Gj1/wOFJMwD2n9U8bvWKLPv6V
9VtoM+gRn7ikrZiXefYY0vobsXVV6LKwAqBq+w2ToTnndWyfDOLmQ/tJh6+6IhLgD1th/x1OnoVN
GoX2wkG3w778zMa9s50g3yKuNnCzFjN/rT/SNy3GnZDai3XfOhCUz/AfWbu53gTPZXSEMWsj8Nt0
cisYUnsYKBH32XnwTpzsn1ZY3TueucTt1IMzr9QArM7XnC4Wrf4D+cjqXdnFrGr+BSvvRz88nrZP
KgCX0SN063pgnu02nf8ESCNOp+2lziQR8qsM+ynLcp/n7UezHlaBXQZilMGEVAdjWOpuPFQl5spS
EPbjWXw5va26aUiK0konx3FDJAwi9go8u+cmC3N45nXG23IfANfwOWMiFnZC1JjIzBfkT6VkjhBC
w0vknLvTDH7nbpmMkq7HBTVCbtrKBQkIk6/7z7PLyWPaJT3GsMW/ABiFf4KrFPENfQ05VPNqHB00
+GR28RiJdPuquV3L7zo6NiRap5ar/raw17nnwGpt1X69CXQL0E1XR/Wm1JZRYSXxMP13P6X/MlB6
EinZUkOLL/hgXMbLLkfa9L+j2CZrg/55m601Vul1s78vk3mwjAIcbf46xgN834p5ymS3EcE8NUsK
401aBTcSnH87V+3YueLcqEFS0FKzv5Q2BRAfNVoZdYUovPtB6Fhx6mt5NCLnfWXpWcmtA++511fh
h+RvXbVr+6qPxYlojBVAwY/zgGxtmZshN0Zdc3l/Bx13sVKVI3YaLNDtgLGnxeg59ycvkpom71GP
3Z8yqS9DQOTIcSG8cP5/7TR3eNb7IqLULJ1nijQwov8mtitcyXFfxIvXLt2km89nrHUIXzA6MHga
LypvmG95iXycQWB353V3HdOlHqCajRPO0uJSXPhJeXbKi36q18JVd350NFyi/8J4C4P5dbFozEav
JxDA1H0PuoFPNhIDbqXSl1SQlNdafDGyIchaJdWWCHiADdl4BDMWlFngjnx2Xz3pLTZyrXQRrHZO
XKXPg6TIIhKad6cSGML1TYJC621pn4/O6XHR8U9dzLluWmKdRuiKqUQOZtn8iEpFBE1yyNAd1hHR
uehnoHohhiVWnzpp5S+k5wJad7/RtYSRYD6RtA/xqomgSLS24r1UMVc1yCW6G2XGissk4NqlDKUg
FLV0MmmNHp7Fs0Rb9/iocnzB0j9dKRFUEjMD4k+rRUslB6sZ7VQH6a9Eikh5IEPkMs5RUNkCpUw2
RNHDb/XFDSO7MC3aRmTbxDPhyhBwVRKo5K8ldiTgdWYfJe/TMVbG6ryhDEfKujlvvO15E2KRFReR
+ApJaSHDa9CbSXaiObtPxYqt/JLFMmtWLSIBOhsszVmXyCVkI4/YaVADElTIZZOPJH3g64psTXHV
YFQiYWCQYGBuY17TOVvZbQk2kIwSXNAD+X8xvDF4GeNs1b9v3474cFsA7wbWLpJJOLJdcfH/CN9W
T/FBlJ/6VqRX3sW7vE7BhdAKFJzNKb7kl+6aCaYbRuYu5eyTQxl95+xizpmkF1w5qC/M0deq0xtJ
IPf7kAz8bp+zvstpQGThgHuBqFZkJudAhhQ/iFmIxjU6GDw/3pHsIfx39Sic+JP0pP6GGFU9hlmT
y4KFS47U7ZDL8JxFXHPxpnXIdvVBOb0v0V/IkV+QOByKg8zy/j7chDzUnbdJdslOWWa7iJnNK39V
X3r8TXkxT13eawzlzLknbAW4GOWksa3XwQFNJR/ttG/qjnfg1UDJ2kZ5oi9FhZgf/J0WLIxlOGvI
EvkoY2WKpzynwOmFFk4kaR/MpbcJFvdFuNq0hu1JSh28+4yKdiNxn7OfT2rmYOHWi35al/Dn8de6
pHk/lMc4JElXNAyPmTbRCKSIxs/BYxCNcfYhB5EZt19rtOay2OI0ZOq35C7Z2Z9M4vxoCxCIPHaI
RC4BGspkQAQv7w/ptaPu2kxsPi2jv+Sv1TjZX2/5lmATn5a2GaAeo5WUxYNLCqGaSKzELiqSDrmg
ug57qAPeyc8w2KJJw490waJHmAYw6msSkIsvMSU92DiYqb56iIgzkEiDeGUcfM02xHmOcyUYA8+d
nYQKQbXv72F2p0w+p+vy7hiF/dIxoSzAZRdGSDWdJgS60G7T3Oq+fSYxJ7Izw62P8WjU5gF3fctH
4+SRG7N4TN5IPQL3PHqrk4cxy82p9hqWWQnYd1asOhxoEDvsnnSgDB2eUhErZ5lKzvopxzct45Oq
gZ0NnRvDPZekd83jZbpUxmyMyrjj/tbToHD8xCFOa5R/xiOLQicb9Jb+LkVE5O+YNs2bITOc8MNh
SGy7/O5UZGC9MTtRDzVdOfK/2y9V6CdkCDuhbDb+ijPjczGLr/M1+NpB28OC6wXwhKGrBC0TPMAZ
D1Nwkn9RDmUb7eQCjcY5v8isywyjI7EGbEREI/DcgWBaVsMpbSCN4rTGcPA9kKpIEL8xQi/y5rLI
RC1mYNqmYmlBekmiAx89jHbepocivMufKlN/RiIO8Sd3pjqL1U9oADw2VsoEXTsmdHCQYhBOscLS
FXzSNaSjV2bxKEcvWE7zUYYfUg6iTKgRvnbi8qhtWhzKLkZWl3KrWPRF4vhkwe93tpJJIlCJEIqY
26c8W16TR1vyp/3q88rwWPBMvq2c/Lu3ncJMAZh64ydpoNBGiJ0wcrACsCf/tQ6kWriSeWYQaUQl
wQkxKHhnClzYxrjqd2EzxQoou644lfF5zNr/OItSdtTQ6Ww7o7N7brlnIIBrjoEUMylF4YZy0tVJ
WhM/prh1K5btF9c0RUMij02hrNStAsXcZ5Hk8zmG9rTum3BVsNVs8B6wCA6fu/Yh+WkfXrvn7MGY
XwTSFBbl0/KBbNmcKWGfFvhCTlwq91EwTz5HSaQv80l7rkx70/a8DG1zG3OC5EROKads1zrI3YtP
UuKp0EhZRJCJnTxANSwHcSpINsRRHrqvj5xd8sBao/PQA3kYa1v/4h/8g7LPrx4M7C28aVsSh/Cf
eTPSHZeKZAtJmrsE0kumu/S38JJ8S14/vhLGUjKIYSdTUoeQLlhggAtBkWlS++/de5f+wIj/CCdN
etxKWYt71cOV6v3RU1Cd8BkQiA8Z9SeaztcQfr2HzlaZU5aQh6Hy+e6JiXIl4TK9llXMmO7zMR0L
9Ipclw3YnNE9ou4V9+V55PGr8SpelYih9Anx3EIBxWMRn6CnwWOXYV0joEHS1yTGQAaqC/VJvuUH
k5PP34Q9gr77UpXJoXMmiTNZDnH1f2/i9BdtrQbB9SmVWynRhGKu18chCYwS54BTfEpJHc4x3stP
C9Kb5HvFlMqFl/c/9UE8E2OCgJ4Bb0EbdigYKL93f3/HO8fVEwxixWpt9Mym4+8siCbiXrPWUHPT
JzUvJ/s+nPNd/0IuEanf5NosXhMNxxVSCBib8YiFHgtAM5VMHZDikbi/6Nn6F/4XWLyHI09a7S5p
INGe8dwcnY2+avMCy4usIS7WFsYsAyP7aYgg1Wf6rDMVCbMEIBlzDx0yr//YY8DfWFkjUGZSECMe
LwQ+XdR1DY0vomSJaNCo1TtuucSxPwnI7pq1iNMYdwlJeIzDSTh5JU4MwMm1AQsx+n2swyGrDB5v
ZWzw6kvwm2fL+igFhb8Sd4uO2pDc+oX38VcTaM1awscd9l4uufEdz8tdFuCgcmmkjF/KF7brluVt
7igNIxpHuRjDH5AFtuTnAE50TL3ecubkmwiai7XIUla0ViARQpV3LQJu+IzJ9YNjnRAnAh0Lv8rA
4NIaAqx9eenJw2k2wtlCQ0HnoosXAhUnSF+cO/cDFDF5pBC3Mnv9M4AcU5k3f9ov1S0KAJxl1J1S
unlDnDysoux8n+Wvx2RzddksTSSC+tY7eIfurrsLp18brDCA6kgoDnEWnlevj280wTuaTKuif55h
96JRQy9JMPy0GCuTeKJM0eTiM5R6T+I6pFBvjfIrmmc/slLOc5wh+2jfOnpbat2UDBAqXGrXkPAC
bkNZzWm9JIZL9jCSF9gBxRxe/VSDztD4S6RuTEhqEHmn3ASTb08Ed/zlB+A1ovj6rB+rx6KeiTWs
NxHFn9zqHzGPvQeGXNITOeKxxOWbk06bxlxnkg70LpJ4b4ao35FoCZWokzuX8PdSFsf7+1oc77iv
yIsKpkTQAVSZ9A1l2Kde0XjYgA36MG87NZ3QvJ1ZwGB5KFBDCm1Ru96WBpcAukzp0z2HNPJTepdh
5z26362GpgNsuXTKv/Op/KsxcA+YHVDkJMz16dS8WclU7R9zVQZW2QIsxTWNrhwIkowSGpR88Qjs
Lhy509kskmimr7ODh/AHBekxAjmDCuyCkDWrGCNzBNfDIkO5NVRnpGXE5IUm5Dg1PyqYK5lGiGrg
USE8cVZK/JMfkWNI2fR3J6WbbaWWmF9EFgAiQB2IRlvku9s1gzFzK+PUpg4nHgIzlDoIf6kJkg7p
507LvAYEgTd2lNOSNwQI1M+BoIZMPwCD2EXYj9+YKUARie6jaYJFI4RoX4xyZIH0vC9bBRPK+88f
v9fP2mDy4x4mp3l5QWR+qBQp4msytycImp8ABwwYuDwwoKLwJ1zoPvE4Bw6xSRKVW14I50O0Tqnd
gOokVo7M8VBBipRWTA7vhH8JMRLZD8SuSbqfnIjKTSebQ/0VrEGKHwlHlHiirjWPHXxLXasmPku2
1xTAkXAG6wTomeH6/carQF/Q37Z0Kw9pbkMhxUU2Jp0pyCx8X3tEOyrGEsnuFHuJtLri0PEdEc5A
e9LqKn1tBNGBDaJkSnPJkqxaA9OGHWeOY20fj56FnYdaXChAAaDhuKloEZMKve+PROwc3LSXE9zQ
umAf5VKux97cj+28tUj+xcP2r3+NNqabbEARkYT/qJOUYlI4OJGnTZoLNOeqks+ffwA8AE8F2zsA
uCjRXoy47IKBA18i8JRD+n//kxLy9UPLs+IZ9t8n/2asOgQzTu8DiauWmkE+S/8t8IIYnkR+LAZP
GXglHhABEoRalc9C3IraU4AG/oEdEAMyEiAPj25DRvKaF6lpNMK03HonUtlPAs4fuxrpChH/rfMy
ChWegSqK8FVm+goHmX2C4t8Dk/UDBThmK/E/40xBHt18TP057OlUcEH5dUbKfbyDUt1IahHZdRzJ
8F0CXDzHD9hiWJC+2QxZETnjn+CtKAdSK3yuo1pmJnSRMjWj3oPG/a05uTLWsWXeuKgKYs7cx8sG
+PQmwlG/RumYb6Z4F992b/26sEDUaF/wH6qIk95WsCJYekpIsO/bhCaJq1lovBaeIW/wJ+tzM38v
m3m1qhfapl4oO2XX3jzxwG1A44wfzkQB2r0BZMkLktvkhjJnXz8s8THk5CmgUimYcUN25q9xbY7q
9b5/HkVqHkVMjhJDY7Voz2C0vvpgbRCxf7zR1E0bRgljiFAXYr+DlRpxQ5AH42ZQsmrlXhzrIncX
HkpmE4pqReIICraSPVMVcHo+4csYbPT5WvIU5BCLK5wSvmKxGAqNJsfHzfeRbvd88GTr3XG82/Oq
w6Adm02K4Vok9ng5mPCCNzufqCdz+wI1OZj/KurkS3CJJyYuSn/anrUG73ELGXXNEuLUGh7WTmP7
geNhtNoaWAoBNKc1SM6tuA/h9NTIBkE2MUsaC5gzyiz+9Ovmr8cE5e1lKIVIcWqUHWKQEHe0uOJE
/UWbwHfkiWOhsGXymOpqthRdcshpT0IWqjeRaW5/Xk5nRcjqymMSiXqUbAtSHW7tVQfD/x3NGKw/
GobEHHZ8u4RDI9UDZWVtPZGnkqo2fY78s8Xj7y3Kt9MNRo8r4yVzZC3JFBMMNoYjejxyAwNmCN1B
2QMyKCQdjQUCpk0I3hqS5v92ODLMPqAeGD96iK8xm9rsIy43mYsjmh1RbIiTQkTn4hjJx8YkXb3Z
t8Vj8XWQSNbA9yAM49aOrPev4b5/Y3QnyIPE1ClRHNU0RtzSTEVuJFdtyTVNwP4C2HEhF+MT35R4
8pJLReEUAgE4MXrOyX1+VsevEnku1r8e6dWd/pO8LaxcU9gVRq6UAwQSz9i9e5aBHGOibjW0DNno
ltH0ev02HoT7vs247HpejnsbuWkrhgoxhc6Xtuz1Fg8WkYJopJRBlExV3YHDba/aMzT9L7RYK/z0
x6IzeaYLDUnksXlPyGdY6M9BOY73BfOCetbj2iOIdl5MYjLe8YJ8PsKOnezY/ATrel9oDT0K1V0+
kYEFYnzNRiiphr2JOWE+K/lyzBr4DHnlvMESgPmDrUTmJeBpOcooAZHLZOQOGoi0BFGVnUP2D1GQ
tol/4bPD+9udMkA3mrQ/exYrhCC2pGMDjwJIs6Zf5e+2341nu5aBEHR4SDxk8oPc3sw8k5hiXMhy
VQu9LYeIwQiFQRaCCJUVQbYp8UBgvWXvvKof84SYwyWNxQd6/EQltaxg0wLsOtQHEiQFUWtd6kPv
VFzSS3NqTjix2C2ftuk50Gxn3xbnRMFBXMm0hZYb123FJFWpc6l08b8lx+jI2oCbh9WEK7eDEolr
h+WZlHiuFdQNhXUn1yVC/ZLjovkWleWg/kup3tjQkR/n1v0PmdlDGpjD2W3IUgRlgzWdtpbakjDy
ZQocr09qSIOfelfvnpti1YxebLwpqY7idJRDstpydDCUlSRJdmDBfNklwrNdBpsOaUaM3nU9xsjB
THijxbbdbwH8Ey4g0Q1dR0Ut1W8KJ/DYNFiiMjhEZLPGtNAHUcYpXqgYYl6j5FR2HeQ8zNjFYgIb
OSCdt8Pd9PDqT5JTeCVpCAnzIQV88ioktW4b7Pm3ZvPzrQoH7QIXJ55w4et4LP41WFEPFLbeddE6
8Wzr9sH7eRVchq8LxWNEE4TIeHrHpD5UB52N8Noi/pAEJqpO5OSgPODiDfS/SfaS6Iyl0TZBxr+Y
miDksKIgQd9kptoNttm+uUk0oRxflEikBJIX9pUQ0GxLiFOp2/HZ6p9FV1uPJJKqbk1JHqUC1A2n
ggAyO5aS2w8CC/pmTdfGr3eOEpqfELorN/l6pzm7E/O6KxvCWDr2Lvf+Ve5IJiSjApSBxAYSIuhU
+9fe+4eVFthAHzzg5WUgqjeNcKeep9L8EpA7DNH0jvULJOSwR+2OyXetg1BIPm0PL6n8sfBrJm1J
PIJthO4voBTEBesN6mXNbl4v9RnRJjN2/ID5TUL3UzF8aA3hWSB6+nJ33siA7BB1pNjQpb3/lkX+
Anmk5My+AcvQmzcW+k7Zfbls0Ud/b+pG3XR39bpewzfvEmxl6S3FSFrcyhs7Motn76pc675MjxW9
HhJOBlRluKu6cHk0ryItkY1dtlOf8AF9UVNRkD+UENyASmoqa0FOBNGLhAJJLClxD4r6T24P0meC
oazyuOepBOHbma6GqR4Qum11T731HdOuhBmL6bez7IrbfthhAsGSnoSaaCkOdhAkKC75DX53btIZ
AyyF8sH9hZsQjixiKgtMsWmHXTc7ZAcu5G13K15indxmfR5NokkJaQmtcx5yhSOl7+JKkZeZchdb
3fuP5RZS+v6jkgxzBxzrIJ2iISKaPEcL1dmoq5qm0v/Vrs9btA98pz5G+/r4JnA7/G2BcnPGCjqq
0zLIIivx2xJeE3A7u9pIoDki+dfGWoz+2pLgvU/nTXw/54XRF6wF7QhhhNSZ9BtoScZnzyEedYpl
47dzfPxW++6x2qfbili6fCtGbznCYSB4dw3IrdFyk2UK9MSDFmrxSy5KNyNR2+nUYyIjUdAPAqG9
bZdJBzHdsSx27RGOG94YLIEfn+TX44I5ynBfU299xn3WI8dBchbu8webfOv3OUqW2Tbidl+T6MCe
M+0yr1xGNAWTZtrav38LjtbtvGKK14b9krNGThxqwRvJKAZyE4gC32ZQD7WMcSx+zaN5ZAeRHAiG
CKF7T+hja4yidGnQtK55Mv6V6B/ga29Zj/bdDmIn8UkUsx+YwYgcQ2DGDOee1U2XhLnle2/duXVu
4i8ULfp5cBGts0oLLBuqqJ1F4yhaWDELPJg0JzPgZFWNCExhIrMj463wFzIBCVUVYvvb6nYDUAL7
gUoSzQHBGO/hm90+GcX5gEoUILshCRIwuyD2aNKoLk5QOvA5Jrx8AATU/Htco2zLPABqgZeb0oBr
/fLCXXkLwukzIiWF9EtRaFw7s9q3qeSIK0uMPvXrOCtmovHM56ivkZh4ZNke1RJ1AnVrF8vhefVA
yxow1q/i/XiNBEkxCQMRL7/0S0VjlfNyrmhWtiTRnc5I/Pvx0ARrMcBZcIh/spAksE56rAAxMhGv
H68gdytRL7xGWDmLfm/Tog+V3CgZzNYdy1C0WDS8n7RiJKE0hFTanFCM21iotHQJKv+4z5wAgsfA
kdWtpMnn40bOmFG5J1Vm/DPLRm+mZKIuwUTZQ3NNPd77eNunCQRGzRwzDyVOuIwpD5Lljzot5/r0
TQMocJGBJzbHj0NhNCZ6gEsObIKIYKfNpKL4CMbldqbNvJkniLrJYItSh50tG5anZi2/Vrp3qKtO
v6H0BDM5fXxiYO2YyYasOOcTvum/4q+kGKisFpX0pSFLlupw8f6Jx8qhajlISWhN/7Sdxm+Ae4EB
krZ/LX8eiXR6pxC6jCKgZ3lIX2v3QVLsvjcuKVlSUmmrDEm0G29xN62TfoRftTuKksFrjZ1qXCEh
HFdx358bs7A10+/jTu2G62zPn3IHPJcl8j30enyTbwVnq1VNuNT65iqrFwXuTJuEW2xVjn47l8w2
6dFwImZhaTwilXkllrrlDdesdB40VjYqsA+htH5ZxPYhL+Ztg3V62Pe16UaFE8Y/0ZYLnyg/L7Aj
3+GSi9mIK0ZJ9J9Gv9a30WPlDXmbTt2/6BRtFWocRpvVxKfJQTR2hAwfsHXdolCjYK9R0vTvXOIg
PEjxsIFkhHAbQwIMemQjwFQ2ByRMdAkv5GUxWfrhnHhbEL7nWFbP8tiMk725IoH5wRUxC+DogauA
1XjvXIRx/hykO/3HyMRtsEWswEsOGH53lWTexgsxa20yRO2yP6/ZoRfNSl1lDxcCMrkRmW+bK8lh
JmSor1KrG9Pn8j4BTmDUHVcWZ+N7nxAmyOvQjfsvhg8xaZ0ARTCSyjKJJjs0L7oTuzY2EscAwcm8
M6RGuKD4nQJFWLKI+0EzBqU77+UUDimxaeBXOoWqP65U21hrJCSU79NWxm5RN1A9srdEl5cVHjRe
zMPj4ru8Z3Q0P4KV3McFwx+8nxiJB1MZDhG1CpwQYoszS4oF79BahmcHJuFxebLiQdIhjSF5FVR9
UszfpGNPHps3xuZBkYMExL6rMv5FYvdSKvNsoQHJDtM5/60QI8YqT984y4lXX7bmxbjBiCE+7Pck
+KVCrx7DHNQZbbm2IOHARIuoTp+JXdaXO7A4tIfnPHoLxLGLCrB8+0Lv/7TMf4+w36KIhKDjY9n+
8Uwnj/sNacbhEF0tH3fTCrGauE3iGiRNlMMAKCAC9T0FkAOo6qlmoGS6m+L4ooWn0yDLnTMP2SQP
KxwKBVIxQpRhNG8n+u2ge4JbfhOkSIr0thkEPbKpkU9yWsV8SfgaExEpAkGEoFBiSp9+u2e9EDBf
/aRfoZZE1JpOiKemaPadNj4FxBPlv+Jf/i8c5qX1+El+unBdvpVu4BATBAWE0RL+UlkImbTDw5jD
QjraMN90yMKD5V280H4qdtMGtyTuXhmhH9DcCEFZaAfKpMv0HK4cWOoK7rC85Bf2SkRxrcxObzra
6Jt69YnCLu30V7Jcmuln7YTGA8Jwmmk6zwi69R3dd5RjBPxEystz+1g+ll2MPutgaAKhEq4UE0yQ
du3zz5NyUtHsTu6arGy+W5BjkfZrf6HNze3z816ds4GO8KBgCEw91g6MjqmsR9p/rdIThbvxiwMR
ZDxBK8RWhkrnVwUt5mkC+ZpLfQlR2kADlKtqQbijPGky/3mxXvd+Xc4bf9yjLMSJr0/CqP/6eTQD
hYi3ahQvahoQaJlT848ylv0RMCchYoodRJKowAkIopKoQ/EPAg9tGlyFW85h2eqIMvt/WCJWFhLR
JBQAxPVXctuqq7cnUQDAgCoE/BomXtkqW+NkcnYdeIAhWVgyKFonC6MH3yKJKZJm2VucV946WIcU
TPE6Wz63KQk6vKQsGuKjyufh0l9KiFXIGPmjYGIaOWkSnCFRYt2+jKMvEIiIRCQb3IW23iZ9iccV
cj8ci/RM4nXDXXHIL3LhHIqP7qc757RIbNIsfGJJ7gxJgkp3n8jnOsPclVxqNpdN7KYLFDIA5WH/
huOp/WAIDvNyiR3ALV/aT82Scu7JTIP3PMWaMPePgt1AuQKfPoFJKSD9BbQsTTGN8fAOlKFPCzS0
kr2pUDume0H4ns5/r2hCdMJ3AHYbYKmwH5irybcA6DWG+Uqwc6AhkJAAY9UOYaaEMxoXxiuLRg3A
fsGJCpTx7J8Z7OXvtY1ky4sWDHL8U73chwb1KMdWq5yU91zpw2msI6Lt7lP6boCiUkfcYvVIbnMj
qL6E+AGCW2fGAT8NUGo+aYGGDDsd2yCIHQEa/6li5cCYNimoZYZgWxrGCebPa9SP3wJYnQqNJfQV
I5840ZSFv8SDAyieD9i4yMmndZxkrvy0xZqKk7ba5mtj+vgnflpv+J2SSYG6P6O+JtDTPJ4HQG48
kmabgWU8OYcf7NTBJJgwsZkqTGAZAWhexGlwFwD9QynKJLomY/Awuzn5ENgi5hLClm3B8Kb3vnGI
Z9fOAkUbjnDqFgtmy7y0dz23i7trGKxaoaOUrgl159SnzjRhhvReD1cy7dl9MfRIA5aGZ3fJLNve
QyepyN45Y6DsjPJqEOgb7WRCJUx7qIUr5osDHBx79zGB+wA1/9Q1d9E+FY8ftVlX9MkY+97DVzpU
mfP22qvPuYbLSVNdn8FmWe+kqv0wWLCXZ7WtVH2DzzXNvPqAM8MhQxk1yLdLWvm7FU2qw71iTdrI
JkoWnke5eR/rdBqwqo3kEnf4SW8TMmCqtHVvkIJ8B/0CYcYZ46S5KLBww8lquxTJ3c0DyJnWJIfl
LNsdqLOemzGdobCz0gmfi/g57yUY2YcaSpR8opCcpA+Nk7YmiMhPF8wZD6rdOTq8OVn6lDvRv1c9
6R3zDEnPGgOluu3YYeK+Ay6DpkcUS08n3I8VqoDc9RiDYTXHR3fUO3ZwaTAiBm2yBpdB5St/wdc6
q3U04MR8or7c5t1Ja++fetSBJCcqdPXMeHrSeCgL3VXpXMES35wlnJFcZOxNdd9H6XH1p+c/oibN
fzUX6cMlm/lBIn9sP7Dgz+vCzUaMHVaNftIbhsQAqfMXUkTOa1Ixt80o3lfKuFRnymMVkAGKCY+B
vF03aQS91S/A/itQ7PZeueTkybzgy1r/3tiOu3ZlwswT+m6dFzowTsKu6JPcdIbuoXK9lZR3vVFI
jNBaL9ycPFDdegKmjPPzIgjWZbXRn2szvxrpsqduGcPIBu75/SqZwFf2Oo4Bve05euRwYojKc8b/
G62TtjlUq5RrtUfWJcWhr484z2qcPKOStRz/3XnSIMFXhkB651HTdf3GYcgXQy9QcQzf6a/3HvIf
98GDE96w4UKfeIt2pqvAe6Rz/RIxJ/v13mvK8Eyp5hGT/4Y7YYGlwkcI9R72CPtEX8fdoa/bpd64
FQDatjf5y0rWMUX5IUdE1v6p2kQdpChrG5a70mktTGwiXImgDWugkV7/BdS8jGedxM6BHxHSnwiS
AxhCJLs3MPjrdvrC+L5vXevred36oWrKOsNn7nSzQRc/uYlVwYpPVC3Jmr35JUVxfSp2MGL7KiPN
v54oyPK7KOJaEY/BvwHKdDTbuzu4rLNJhQWmtQmIdSSu5NZ+DBmYiRb4imkMTMrFplDnI0LvGOjR
DHuz9gI0DEkuJRPsU2lHMiSAF0tzOQnyo4lSkpSS45kpWvzj46yxjNsZE8GsHLYkmpAdbaIMKNUy
JGFoiuAEEKsX/WZ1bW+UP68NZ/45nzYPbay/neQ3oEsZdCM6nEmb+Di0fW2I3H1Y/Xqxq9UbJRGi
GzBSc6rC1TSr1hyFGoeMGIZ7gi8yFdSDbmLHfWIzejj0boRePHiaOlorSEDffscLz+y/4MR4SwDl
GVvfdlI8c4yygyf33YBzyhhznrTgUkHwtZ3OTFYcEKyY4cst2w4yKZO+q6+ShddKbE6el/w4U59W
LSsBFJ/JJkTryva+arZVSPlns2s9wenMcQLBHq3ar1mGtpIHQRFOgB7bp8L4nnDOtJG7nSJtKmy8
K5my1aCLTIb2qYwhQnu50Z3Ovu3Zj84g3VUoXSnTKeetgLLKGNHIsHhGy55i041125ZOyDLDAlfv
eTlr/2FmC1iE6VdmT2rVu6V1WD5snTjJhZKPMx1ZTjIz7na+M4dpPqXhy5q/oLv0aQNg2jEFwASP
eaY0zOW8wI/xnuvtHffE9RKi2g1dpZwknhNeqUdVoEQCSd0C/cDLuUCY/OPLV+CcKaVztpAhbpOa
4CZlWLUH+GrYchQDNZqTMNOzGN4p7J99GSoi6qNex1Uqp4r6AZWi22L0BwN4TGMe4FGJ+l1msoMk
ZGMNTLvntnou+m7gUeAmu2MMTX1yDl1jn6nDzn33aC0erOi2r58UolaT/rs6xKXpKGiGi+kjIG6w
NwtvimKX6SZkcBslO2uh5BHICDDC0wE9ydQRoBNRH6m1otGnwuLHMrIDXSPz0ET8oswls5JJnNUw
eiPy7GJgspA0Mj0LwFWbnPNB9Vz0ljnNShQug8ZBJxr+tXlr8D7iFMPgjoW4HJjY8Z79x4dDgGO4
NKbYj4IdHXi8otza1f+AvpfG5cyp+HZf76WKNeFkHOGQF2dksPnYN9j7yOWKokXdXarsDrhYYKhQ
iUlaWXa61w7vGrGRv5Kqd0EwsSbwYZtPahk2DYpMu2dslEU8x8tM85GSb8Moj6X2r7t8jNg42Ic0
LkjQOxAPXEUPN6a8U50QNgHc/2bwvuFEIVNSo2pVvf7T6790aCDHDB00YWFl4+roIQHyhqUC6zJV
2xu9WjUdu877Zseu7nQ+8IuOXm1f98mzHqd3m2YsRSyKK/+jXPXeblLZb3KO6kH201Tsve5ZxU/l
VpUdEmOUuUzxfZARSCH1l0WDjjl7YQfiPDmvimppMDDhfzSd2Xai3BaFn4gxUFDgllaw75sbR4yl
iKIoAsLTn2+Z/wyrUqkkGkXYe625ZnPGMxcjnMwtm8CBEdciDitdvG6eBksFoN2DFh/joRf3yCjO
q+DDVa+4L7xByHUh6Pjpq1jSl+OYovrGuqBs3/fD6zYpeJ4o0WhOX9d+TF+U98+3Yfwea/tZ8Yga
mHb3GWlo7+3eSV/9hzb+4OHrGlwYN5YkfOcYf1tYjJWTEsKidz9SeTk6ytfh49C5OzCR5wWMewdH
6cJR+uoU34BNjasfZhYNhT4jbjBFTin8IXymBKmvFoNu6uZcDshK3z5WfZiE3rYQMTigx4flvEvk
553faqqzi4QdnxPJsXaAuFvwi4I1NHdZJxKKc1CUMZ6OMOHEnUbw2gdkHAI3McG50iXso9rDoltB
aV5CIoCCMTCOGP9wanTtkll8m/UC4KqFtxtKK8rq/dgMtI167T3uQbHaX8MYSx8qmGyU3iJgVam1
iiBtRx1GdYb7Jp4SnsWjX2WT+j3jqm0P9s2wzKMSCxMsjkI17XNtmWoE/QFW0qp6rBQizrqb8pds
kRpUeYdLjaK46sxcauT+9VMyVRCBXCYwAEsm+01MI+yonwFMb+WoiREkh+bh3pXeA0uUt908fqAg
N8kE5nTR8qxmoyAI+5fCZGQqa9hG4hWveVpMoBbb2tbAAgxrh9Hz5mrjZ/+2UVki/QcEEZY5MYG/
MaEFOccI4kF/wHt7HVmbvHGuoD7fUk/9sNNJ429tKtrQzfXnzlDdAmDKbYaoyzddWx8ZHRwp92OA
pv85D8JHFX+BbKIcbPChknml5gOIo3mr1+1mzNv00KeYicO5GFDkZ7CheB7KryBgrBmdfnsFsBU1
vsTqcvAZN2NHbUNIaTZ07ByZR88gU2CSe1q4H92DKa/gccLyHDbZPwrzmr5waMKJ2RTIlLtMY10r
uA+tY+t4iR1Egi1LZsWcC9qA7afLtfdhDNBp2fVS6zM5Z8qnh43YnZ9qALcZYY+gMJOWewEAfnA1
IgE2ojwxeYdHyCewavs972J05f9abjWEOQDp4OI+QTlor5z7pKO4OQvCz+1oQoygvlo9InSomcem
rx1SdvP3sbuis9bvLsBytVSvdhd1KlsEZkObCyPqRRYCtRIvBII85t0eX2b5jlZvac2YLDCijxdd
6C4dVx8WPM6uA2Bww0XzscZz04n/scbqsG4kEoAU2AOLgo9h/BGE7QxcYnjKtjuyOI9tDWYqvQtF
eI3EDaIKnpgXr7tLbpzHvbvmPK/INUYvK9BP7zwEJCxNpobdewBM0AaRGDF+xwGKDHf3duHXlQtO
CG1z1529saEN16xgaJ5oyhv643QG3BiZCh6kZR4ywDGF7cgGDb7CIlEPPzhtMR62vA/3vwdN7J5z
vzEDte6ZKMawXmfz0OaGq+7iBVY3RsdrZ/28GMSLUveuXOKo0buz63PCM03zVUGbx4qkT1MoNlXQ
Xb2AXU2coOBEu83BVGYJs/rdk/UdBW13rS7fGpncGhP1GL5uNrUmN7YBrh0B6s5jLYSR4LCfXmec
xWqHSw/mBywpCKRrY/LSkTxCXBzC0uSU7PaoL/MBLO5kVs3z9ZVFvMce1H4y+IFh1Z2ps5I2bFv3
WPtjw1YYiZfIHGBDt5CDenu4L4ADvyYw/t3T98ElD26E5uiEFvULNrnHAGvW7jNQ6RbaXs0lP0eR
MCMyjGTDGjYptJP5OzKo+emIT8bQnMf4QAa0YyIM//iMpF+ntG2jU03jQNUHahHlkNmAPH/jeHih
a76E0gDkJJTZ5t3XO06pQt6gFgGeb/XjzKOQqx3ruXrDC6bjvvwY8L8QJ71G5X3eVcY1/JtT+ZPN
0gnJ6jDoSqdePCdFjOjsXEVNyigT/U73HKBbxeanFdSaEzPjQwYKv57e30rW0GOVC4ORi5PS175c
GLbMYXE2Qx2CtNb5TPd8bgSvESGkezRsN4zkXifaG2NHG8jW4N0QS62YipwS8rYRiRoXN9GtXtU9
fpI+rLaIkTdsOAXb1gosT+ndcEHWyIhgJ+Ik/3rqq1MWJWJ4yGtRes1Ymz88xa8iPmJafz1Br+u6
XJHNvANDK+VRJe+tNQFkWXRCMdhK1+2RfCbWsubMhLXkFsS8HjtITayF+USsZ7mXzE3OJ7Ue0Ijt
Tb/GOd8GaMQIY0bQVtWjAnzFPaUK54Vpf+LefVis42k/RQ1kbNXdA5x8rW3RGcX/RKVwGSgrCP8L
HE+yEQbhkgyeY7BnUSLkyVRlp9x+LhONfvcQw/XP7OoAk7580BzLaVnMz7gK9M9XpzgwsSxpPmts
rIQRp0DBowUrNrXtFhg+X8lSj2diFUHcPNCF4TLgGtxOeAdsL2cIxt4z7lW49mATcB0+mannA2ZX
7EsgT/oRvTrSdp08XexpSAlKGOe453+SxlujDG+8dzvg1Kq+wxytGWaw7H+sil8lfwDzN/vfz6p1
algGRu2CkorBsf/KfXREdHXKqdrbV4a5wllGpeY/dcibYfKQENQupA3G6TrtnZMAIlmh0vHzxd6O
z3aLJQueCvcxYZHbcKZvJIKz6K34Zj14rbjDAy50bZc/NS3nJmMV2V7ZfDcmBx0Lgot7wQ+YpjP4
QECx2OztfMFjQjp9rdB9aIoHXTyeWSd+cQmTzs3LoGkPi6O5D/J5srst64SVps5oznaJNrttzic2
Meo6fI+Yn6XBHhfn4IG70oNcIepgEv2ItQm7o8feRV2YE3XIBNp/75B3MvgqR9nSxHMVxhcqtRYU
N4/ytU0pDMd/lk3Rpnc+boeO2AQfRWZoOSD5F95stK/asgyyf90GDN42qHsl/xLTmU17ACUOTQHH
j5X6p9kV89cUOTyEm7fpvFYq88plW6LpTt0Ng8xs1PYrzhOIP2LqiLNiNBpxjDx9E4+M4R63iSza
w7dAnr6VFEkJAYeyNyuIaCTTK3gt0WiIVuo+qwetH9aWS9ezgi7x3HFfpgystc/++fdNrfG0TcVR
FzRPbdjhULhZ1F3eQGNFs38LH76u2hTT1Wt9604a8i7pCcb89L1092tGM0AonYC+EIEmzqL44Am7
3i6YpW3buzMrDf0sE8/cy2KvfYKupfK4RN9dXB34DkT9xZAlo6p39H/FLNnQYMe/3R/sOthL4FoW
o2xCEauualO+ZCIdbAdkd9SnYsWGuiuoqvzsSP34Wpwh5veoV9JRi/2zsesdKQuUvpjsvcbSJLfc
9/H6crKLhCdAJug9fyjs4F9ICYaj1BMUBKYqJb7QWL1349/IaP64BC9MP9gE3reZfO/MmY+n4ynj
HIAifWUKNqTDuGBmCMGmCN9w8ulVGDfEjjGvp8aRupVy4iYkYiDVDsvyAhXMkgwPw0HNOK47Qt9r
A1jqBEQBYrvPXtuuQpUsTOgXV/to4c2YRGAMAcz9e/BZVmtYGH461tcS58ge2rtjJE72tVez7lW9
M1Es0O/sOBvcrr/xZwpaq3cCJUyWiGuDC70WOk5+GK301aaPiz0cIEWLyQLbZqfkvV3Weg8Vc4XG
7xXwnkP3uAX6OmEGxd7s5W0PNhqK0PtBL0clboM7YiXbiDPabVzgbxEqDfq3hnUAC5Ny/ERuYDyc
Vas7QrWhLUEXWsv37oxVCjmIbZGL/5PPksiiaID+zHSQqcwvraDkXksodnrdlrviNi5vXjcL75lj
4XQm6kgeOgsuyJyhEHITv3LJRPqzTL+scSJngrTHydLkmKweHu2oq/jiFgSB8ps99ne49o4QrEXI
xEVNouX568ueOWLXwDvw1ZAyJYZtQDcTYSHkSr7p9xa9d6wUPG8EWdb2mnnx004YUaI3FxP1iy8m
mK+gxuv9gvBW3gEgCW6ilpZZlKS9/jRlgk+B5I5iPe3jGkbQMbgQkBcCBrGLE0/cUIx+Rasge8be
nc0s1Brvr+eMMBJHKDzv3v89jiKWg1i8YHHs34uQcvkJohey359oFMV2T+JtrK3CHE2eEjJtnuIU
S034O7FHrzF+D9GfMQkY34MTtv7utFfz7gP4owFOxxcfAwqnxir0eFwJW044Q2J33g3E/1F8BStx
Ux4fcD6c3nG+E42Ef4EBgwgB+eY4MbH3RRwRQDRAHLHIl18rPBdLcHFHbOxQ/bx8jTLlOuLYoqiZ
UgR6Iux9zGGLclj/bstI7PTfDo6UlIuSaP8ne5TUaSonffPkonJlL5bUTIug3OrrXiA6flnUbz3x
gxUeJDxOXuOoXrACT5VJjLYdw94Um6XJvQpvUc6QDj3fw9HQ12qhlsjKj/qdV4Ld7ejl7pc6/kJj
GOCtsLtS3h7IzrmfJT8MoyjIdRwAU6fTmuxpw6yA2ltj7oQ5DS/KcrQYvjjjCQsWlnDuV6tpZcuf
Yi1GpbyPq/5uI1ykhz08LCTSZo+FH2QKh6bqLBCB2Nil9maj4X8Fc6uyi/7ZZUTtHOUhxS37PcDf
Wiyun3jbjemo+qm9230Z0BJRM96Jfa3IRwy/DacHIjxcDdGOFLxPyD+4XTzOQvs2x78SZiO6Hy+Z
i6klOk/RxnBWsqF8eXiIX+YgUS4TRHMFERjTnOfI8tkrQTD69ITJ3i46fvNLKsaWAff77LjG/Llq
fmE3IIbQp9Wpi4Qh3tzHWNQA+vIIJuytfcRqDr6mAh5sn+UA0knVQHjnJGtlbouOvO11DQ+dSUzz
AZFmiLBN/6UqyS9uhUFgUF1cdsZ63mkQ2aubDOo0Idwm8kva3+O7dnNOjTU8xsWn5d3APZ8eGCjw
HWMg3XmgYdnpHkBTN1AL/M68y9QA9qU4vLDm0caNOn5rUYZZC1bLpRorB0T+JkOcB/MUBK59nIyg
gHYia0ZQV4J1F/x4SKMaPiAP2Hwu0rUzLj7jZAwJG8DbQCHPrNKFO9M6D2LIoT7tfwUzY+Wm671n
jlh3FEAIUOMtOkrrqFUELbSwMkR2M4g3IOCasGuwqS7kWuRZUzuTWcefI/O0gq6TJ42Zz401fx4r
bv2vHvENtl/skJ+OsP4t5sZjSl6hWJC/MlWMUIEbQwM3rU+c1PUO36E34nZgeMO+5mNAVUZJlymG
Ua+t/vOBNOmkvWLHZJpZ8gNnuCDeAGos8FECYs/RP4Hr330YYV0HupnB8cjwvbwtMKKKLPu+ECfL
P79VnUgCcXUVjjt2d877aMIzQrc0/9zt1/z5seEUAd4+l7HqGuXoPec8rK+sOK01hPazw48xYXY4
mBw31zJ7DQyr0b3YMEt+ypgRUjAo7IQhbuvi0izjen1mmtC/Wb6d/sPI0+iDUYD25IAFuFYQNlOI
QBBy0dkTq6Z2tPeSf9ZXDQ+58Y3u6TlvJkUWQCLJU697lcwVEsj9dgT6xCKgZONWHr70U0UZ7BFK
Ryv/gefAqgH3F1jhQxczA7bSVVA8N51B4IDVrN77gMAwN/hw7TUv+jmArbKI9Hh6Z8bD2+xkeYBh
dzW8Mda/BjdYxJ91/XBaC8gYTY7dXjwxxo8emFrRw1iEUYmDGIgLcfDZNpXdfTlPpjBQdV4bnklM
NUsOp8A6+aqT98yIPFKMDhndjjETDF9+e4qPNJvBoUvxMwdNzpAFMzJ2HgqVNbilfX+5d7pstQf2
2LnMLoAjP/BU6mqJ1oVXhzKAK828C0XHgqV767Xx3Suc9Oe6UjCAusJzpEZ5eBllI8eB1QA2BxNn
1F/nMerQPUUN8VKrLgMrNHj9NIZlivjlCpiZcS04meq90ftzRUMFB0Yg8gJ0cqKFd/Bhkj9qp+rY
TTYt6h7T86oV3c5MGKIz5eyG5BrYjhjrQfX8LPO6/2LLT23IOY/xPJ5imdDZah2H7DsOYE60wRU7
w25GnzXLjN7HDLvLfT3TMTbpOHDGONJQe42We21HRu6pp6Sk9/fPI2za3oz46z6YJEdHjbrLFp4Q
2ihtgdL1wCG/ICxumE2PN4QztwK646ysh1VwnpnDG1hNdrzMdNyoazaiSOSDUOQA1xnhT5sYyRm6
i+A6vaL3u7uf+XvON1kxUIpwNTOvKw8sUOzYV+fDcExzEIES8AStjgPcZazjkGJh9dnlEKC8YUfv
d82m/Mw5G8xq+QpxwB591FHaDrLGL1O/M1A9o/IV3EF3QEwl1874TLG1VFfpqCInx3IuQEoM3SF1
A1XGvTcoo8ywbS3vv0y/wwqJY0yADWXfQNWA7n2OI8QhAx+EcE07ABb5ObKO4WNB/hwtCpeR3Zmw
Gravww+6jjDpOKibei2iIln+HETjGLtP2zC2OQW9/ZMF4L1oLTie9WuQuepUOFUrzncWXn36uR4y
4gonuRUogUYboSH+aFZ0d8QsgwTDDawo82MXnUYrGz0WyzYXy/z8y9zlOWcP4k/n3/Pltf4luw4T
vNl+/FnlNBSq21jec4/9RTatxhbipWuondCUh3nY9u9s9c6PY53MzUUZPhaq2x4UYwsDt6vzejhd
XHJgYbaQ0K73vKnOmQqW6/AttgHNERFjl9xCVPatyW10dTJYAA+Ejfhe1E6O2h2ucex1Of2oykbq
ghk51DRBWQL02//uO/XQbdzqgL+Y/xxTDBXH5+QLZO2zcZH61tOpsNmf3q7wHU7J0kTZS600Y9gB
CMNCuKQ2oG7xISGm0GLn2NMgXcNnBmk0mTxMcEMIguCZOz6Uq32PeQ8sVpLbzotr+EaCnzjJ+rWG
ptBioYKDoEFg6OEegYD/xXt3ZsyuYrqW9JImVP5pwb3fZmBAchQbfXMy/XII8Ng1QAShhzUVmU4X
Xkaf8QIJXV3HNH0GD+oah/o+DcDy4r+nyaxFXxIC0Pi4cTDwOGJMy8ibC0LhgTIag9K7AsvM4Ea2
4Y6dGJQr7FtT/JDhNmF2PvzQPifnbSnkoBuUUVD4aP+bzV7R7RbAjVR/ofT0620LBUc9eW5IrsC0
F7327/5XId+UIVT//A8LDFaAF+qYArUL+/kjyKfvCbNfnlaM2uc25IAxNdcs91dHUThr9g7EsTtm
Yh8C00Y1hqVKnx9Iy16ThufSM8WAIyiTXnNjjLLJXsfLbXDtrNpvT3M4LRNisrCarsZaseN0BRMC
0hlF6bGtsCd6Tzay7viy919Tzm6nNX33eU4BFJyrV046hK9lMvMthixOTHWcZnQpnN+yb9xDfM2H
zyUmg6w0Me4l5BtiCkiV92GM+4iqRN7iOwNgjjbtNicENI33xSn29ucnO/vWieERiyPT04uDV0A+
uJYOENO+z5OzDZxN0OdrESv/peNVzWhSIYPz80FmP2LPMNzz8XwsKLp1bx4/Vw8mC4PkGoK+ZrNq
zPwE6BqO0En97Uw/8MgEwbYe/QbLsWYEpeLx7lkaznovLiYtUNl5TBgu/lO2V+ec9R6Zm5IWwwbB
C3mDY9L32+rapGgPWsN7RIvl4PJHSCG7Mp+nMF7Q7Pe6vRiHDqEFXRZ/OrFy9fFA8ZDUsgSUP3m4
3+ShYEBye7EeqAviQfC85D+0fdJbih/Xi7ZPOljx4coI9ZK/dR80gYkbyosvVGC4GA5J3oN0yYZr
OiLaqIMGQlTXQ0LlGQP5KmNoEhvkp6SbkAZZfKRuDFhwExaDICZ1xQGLElesl+RXSH+GG2Gk2jf+
8mQC6ddT8aRy2zIcoBWVr4s3nNidPlwCj0Wj1jh/DZoYzIl9Ijw2oEfmdBP5ivw/6eFFyqv+e/Vg
iFE2+qyMyMC7iS1Ruj95IJP3Sx4McDIq3PUWeBVJXXsQ9+mGNQcLlCWMSm4STCEIgGi6Ta81Qdoc
glMTV8Zaw0v/ZsH2awK9UHoFGovVoLn67Aafs2fyRfv1Cyozxu8l/b3B9qe9UHvy1/SxZQQYyXBw
fgcxCBwLPaxT5u2AK/ITKe6dvUc1kp+j+8He8aBi9XzsYKUBLq4dTa7a0o3NJaU+cm2KJnW0TDEq
huDERAQnYzo+hhdfY6c96cw+MPXnA2oEFBCcf8Xt6S42db4J42TZWoqB1wsRIQu6n881JrJyD3Hh
xHYS6wiwZcY1tCmLJ142n9HD/WBJSaE1SJjDPFyegLiIE+pxPIrHPJsy/b6I788jCR1hmI4gjtIV
D4HPiPTaQDt2l8jmY44n8AhYQeXEn4CRm+TPMbHHqHX2zDyc/ob0gSjL0TT328RhHyk5895bsy8H
viyRIfKOkIcCgpM4Jxrc03F1JJRgimF/f2XYm8bHu/Zhr1iZKILanng2/aVl3NDjfWEFsomeKAQk
zwwp/FezV5KRpUcwlXwIMe4QnruHWD0nsLn0hy1CJ/ShhLBcT2qQuX3KBWel+MSuQL2PA3IVex2X
jDECpvqSFXheSzChTEL6kh6OkcBuBdDu3zca0w4yIHElrBiREdLdc61JTFb3sejlPO6Tj4ybHGIN
iaY+r98+Q3CmKhCgJzdCFZXJeZwMra3Ee+9H8lV+/vtZ0cdisF+tq7WCFxrAIJkaSI4ZVXBZQcjk
PbtP5WoT0AlvQ3epYU5TjU1MVVgtWHhKjA1lJWl5wNa+7jdetIx+AJwpmvj4l5kT9364HzjY2blu
FYZVKG980xdvNXUg96wHWML/iMq0BTjeci6Ttj/SnO2PWBlv1xgYG85kwr/uZMv2JrfM3ooHUY02
VX6rfK4ElCXQ8uSXQ5z1to33w5W7FNztB5O75dshHR3zIl7aPJpjijLcH2h8WPBuURbE0X14X+5H
jkGup4KewtZH9exFbL3Ou1kAuu4ep9dGGBM4CmFrUG7KDYr3AH3818Wh8S8jRgAutBJEZw3j78Y9
tFdwOFB2oqrTUY7Cd+Gskbwfxrii0h4w9k4uXtpr9lTYZDS89YEOTZgdK3y/SWaBM0pYo/+Y1Yi+
JMBeYuhULx+1V23nHdZ4Oh/foQ7L4L7N7dcEZpozPoh07y8UzvLLUNsH72OGDJsx830LdkQQy/Fe
oJLDfoPUxu2FF2m6xayJg9tR/7n0xJbZXJVhzutosFB4LfYnidETlSpU7J98pBCf9g4F9tFptHWH
qKVQhIL1COgHOnfbe0NTkZzJgwjv8WPBunWR7v4ywiAwO4sr8W1I3iR1DsrpId/9uSeIX1rLXly+
97lRAnyV/YvYGY8XouhHhw/6F6GVw0JFbmKigmgufPITxLyNF+OFOKeA7Lh8aXGQPAbxlZCwpsMB
CKvtgWFJPvqYFBuvtEFIUbbgwN7+9g99tHYfW1+CY61jxHiTcoJ9CdwzK4yL6Cl1gb/HEntm7r0H
sxlWciS9gBsEz7eSQ2eO4Ux1agAJWHxZQTozswOYIvpEiDR0ZRFcSyzrkV3mEiQMzfpyR5ECVWul
nfvd92/9/k3ffp5GDcYqwGGc1vx61IrYDEPnQm9reVjl1xw2GnS8LdhcNvSI/AoW0BfspJb9+EFS
hliDJpdWsLO5HVugMv1kSzOscBfqzZtDVDsiKeMZ3igcaCIO8AOo//GeQFbyDWn5jMut5JCeMdmQ
djPgqmD1Iu99iohS27TViIblhb6jFX2Mns6huQCOlgE0IMgxKlmQLzs/cZC6U3ai2sG5ZGMqa5CG
XcyQaNA+vdsulBpqT9hFwl9j8aXncc6zhuCXbCISCgq2bHvrQIO2Yws+q7S9dyS1Nd5vMBnanJzQ
ICfqickIclGIO3VwXSNwDYH67fbNyWNXBRzAcj6pvQ4WmbB5bfNAR0NP9LZc5HG79/J6bHMcTlrU
ZpqAiMpVDzcsn9p+wWBrABygGr1t8nqJCAdpS6BTKFLiz2miqNlu/3RE1cvyH7v88LzAAICaBgmt
n5zQQlX+3gj3RIgCMDNk+9VVyDYQcuMfa2ctu2/47PMEF6je9eJhdt31a/e6SFYI6poXbZZtCdv4
3tgsv+s3ZHq4K2u19OlCMIc4iCvr+YiNXlgO76+dxaKDzH9mELdywMyKxx3gEWpSdGGfB/+AlN+L
n5cefFct8+C/YiouHg8yRK6Q9+1oswxgDFwtgFeAFIBmOFPnDQIZwDkartpVeObNSh1g8OfJPAU3
Xrsz4ycQR3lYO9yZROSOsaQKlu4GAQv8ot/PSaPs2LyER+IyvTWW+qL4tYbvqJ6gfYBwgGT8dTqT
cFLBBYV96yEJy0adhnmja/qaHp03DE5KWKviUvrZMazObtEeMAfmjU6d9/Rx1Hr4aNkA2Kt1y/Da
ekAocL6+gESg1e0zf8Klej9i3kI5irmcezopkjzGn0RyyTLbY+sJ6NpxUZYUBNOVyBW025h28pEp
cWg3NL6ePs43uIUgozypBAf3UKTfTzC3gbr8FtcMzqzbF0HwW0OFWx6eGXiy+s9zvzIDXil6OEK0
Fw1ocgt1sQ46GEA5KCDR/eTvYdevxle6pOC1o1D8q/6kNkwhlzLUSF3olGnWa7NHF5MaxCWBRtBx
k39vDsqosyzYSK49BvgNih4krDMjUKJ41sn9+MUcWMP5/JxRD2ajFuIc+smrw3gviZLpBeNOJaE6
uC+1B5MJT1edtxKQLA3cFX8cnO0ahnVs3s8xHrwgdq72L4m0fx8aIVgCZg82gPlZ09AiqN12RmoG
cme/Xhjm0UjBJNmowkRBgYryNLSouWE7+te3d5k8j1UIXwezPBikTBCtSYP4nBdHmU0yMCdviBtT
nHj3X/7tqt4TAYKdtPz9D9+Ej/UkmDGb872n5SI8A0zALbSvkbxM5do3DX8PWEPIHT6xyNIGaV9I
W/89zJWCS/QoQHqs6TfsHLo3ibeCY7gBIr2uyJYdJtOSC/0jU6337kaQdfMvxZgv5MnutR4zpw/+
siq1BePqBmTjPH5ymRSCfbyD5tqvZSSEu03rihjS368pvpRvgwdTJIlSFKcQcAreccDmYc3Ge1tC
8UlA2VDwmxsITS2vvDgxYONRCcSFzjPPmOE/aX5ywDLezMWddcwKWkRqdH1cf2kDsdKLe7S65ceF
BZIvLhevxgjwrY6fITMvEPgT7n7gUfvffFD5W8eDcqD7UAwgYYjigW/Q3LDPh1usYUHx/GA0d0aU
WjIKI1HS2W5RAHBDSmp7zijCkcVTffIosI1EvbiWzExE12cS9kJPiSgWVZcZIwuuurhs0VsnP3uI
jJyqT8dAILthqb1O6L75Z8ESbmG5HSQ9Cjv+dKjoZGIptap0jnLjGkZD4Jhcd+vbkE+X0rQyteRG
8/q1czT4HKL50SKCOx7SX2NgH+LgQo6XQEl/81YZEAPWBDIQUxh2PmQCjnsmxpP4Y//5ZEtby83r
jpKAB1zkzIPREjrHOFB8ub24aSEcn5m1SL4eyjLY5TnSQUYEhMW2mGriwUx/KnVqHYoLpBTHBN6x
/AXYZ1frjg4/keo/TOroHtyGIGtZHLWx+uPUg0ANi7A7zJDJnlGOb8/+HgMhHVd4ukz3HVzHTODF
obwqJ3xVh5iLi07/IuB6dVtYE+QYGP9Lk377NumUhDTi0vfLkZS/8IPT+dU/tQ8ZQhPIS3P5eJ0z
5fZi7L/ftIf0k94faiAvMHMAPA73bwI6b8h3JAmT27+jJVWDzQ4bCQ9eAHm7u2HpDp8SyHsYLxa4
atlUcGPKNIqU7/ARvipaVJ3ARInqI7SIoSSbjKsG/mq12Sj2LryIFW8opSH35q6G7faHuwX/Z8DJ
/3f+Tuy4dgcmy+NcfoqqUHo+GXBKPKNk3slNOlMYy8QBScAguwwmMR9/s+pN+5sXfNCHvTlINbuT
J4HPGWCN/VdfXuxhamN+QbzQZihPdfeQfNDZx54t5HXwBXlBmm/Z5YDv/f1exq68KASLmx5xlv0h
/xsexKFKRrPfX7PiR3jGVwJxZej9/9tCZqoy7+YHsWPBjGKqDW5b/XTJ+g1kgdfv69M3frH6wE/k
ZfQo8CrdR6yHvZ6HCzB9aHukoJiF0wL34ajPZIov73Yc8WZ9ljW6Dp7G79fF9Y8ScIIWcDwdp8cj
82VOi+B0G55OmXM6TafH6Wrav9r9aM5pTYvfX1VOQ2w4/EAHTSyH6bMR2WVKS2zYOyLV/oL0DN4G
eavJWlwQLza78LlJzrnCjVMC9MuT/+BTa4dyTGa8oXxd7kIoG4d4zFfONmfA4dByd226o0ObM4vH
o1mntTgwpeY7VOPcScjw8nvlDeF8O3QdErQ5ZRCiweuRez3/MzrhjeZPykS8sKd8atlj+hey/Fb/
By4kQxIR9zSPxPqLenVUEWR4PJ59uA1HeDj07x0Od8eeTsEZNuKqIrP2diTzdhxN6dnYSf9L/cvp
WIDUwpnQGSAO/qOzGV+n4tgjZlny98zbgRckRYYrTpIdiFfYYZowBSVA/APt2aBYkcQ9CYb4CzbT
7QXNEEfII5pa0o+/5w0nEdQQyVSWk+zvdqBj5GhynYxpoYJZwHGV7x/+jiyCBE+yaUHH6fLEZ026
NLk9oQKD0/IwDIno62TMT0d1f2xFQz3vzeVc6R9XVfTEA62IkEaIsYUoE3YHA/1vxzdphsuBtXmM
XgvJ4ZNLhPw9UJk2q9aqWIk6l0aYLhrLGwce/MN0k8a/W0HnM4e0RLV6i73i/q9IvfTECBIaQILb
GstlC69hXBBDdUakO5jdZYSSQEe4M9wTg4CfOmZzyY7N2vI/Oy8PDdlv2DABsuAfA5CLFCaB3G3C
PmVgC0+1gt9KtOsqXVnzj5+ueEX4IP75vX1+8UT8LiGylKgBunaBSJkENbCI4qDPZEXgn1YI7gNr
G5/G/c/L72hckhAcUcHLFcPjcy49OF7NHLItUyRZnAoeRx6tdYS1+EUd9x48Mh5NZR2blKVQUi8H
FR8tsbaSG5JdWyyM4Ql5sk39YbYCUEpEhlz9bFuYHJveYy38J8h4oEgcEaiyiQMr25NlASuf00mW
tv8npuHUQiauPjI9jZcgD3ckChdkLWYHBoemjWzdHQvpBmNDFP7y0HHQwIHu8CsffbmHPhOI2OB1
V1Mt/Gz//teaKAOpyQW3+4MJi8gcwjT1npw2QyiC3eH9Vx9lCla/UYLUGu9dx5oDcWrj5thWnQ6c
/C3vqzHB86GdOFbvukp/CI1L13Do0FNH/MaIY0r8pSz10O1gv1Cc28B6WShyDFmtZX1Owg6D0z+c
kokNXxEHS8wIgXlRU7BydibKUWBgCFCsqKwVf0dJXKZlfcCFxgc5miL4gO5LUOjZ3Wy4vBZYyn0N
yODlYCfBTWiFMBUe+AoG+LV7Ma5gn19gwGA/BGeCGCXkHvn43YRkZVpNV0z0P1CXWGnNqbr7lq1o
VViaC+5eIglZgULBiPESNG+I6Rv8I/OhptqH2/gVSzNone3iX7qDlSASRfxYlfVNdVt9nfy0JeLv
lVX3ASiYkHdXH0jGpxc2Sd3oQ4YjiFEaPRv7fizfvYRJ8YuMOFwhnnj0glqvNF9217/lVq52i61Y
DBhT2ij+4nL/76+jujLZwWnz93ewvp/iFa4BLpZNMKsax9Q9C8xgjLNbOPlFQXN30n/MnWGbXCOr
5eRYuLd6ypq44TWKcb+apV7G4A5JaCgj7QYLDwU+re7gBbBIjsXPA8GYCxuzdfMRZKQ/yLr3NUlw
XkWxskdjFU8gefInXz0wJ1thAiCymw+ElgDVGG6lkgL78cVFIBsoc0PxcYBAbwPd88zaMTq//bhk
fRcfLXKIgbj/srTlc0EH4R15GMIA5pHWC6Ym/+4jQdLEyEEWY3Z6DIn/QkAxwsa7ASYR2ZS/YDtE
R/7+6i7Jm4G1bKNO2DNxAh3xmI8iNb4GrdG7ZzgdxBDg84pz19jd1iR5ZQUupdcejEtOer/GmQI3
BVgi2KR6sTG7kXuLYw/veO0VJ2uc156JOtZ+ru6DDtwy3Oy6+3XrOTy3I0i6Fs+45WqbHMlRM1JB
fFCtJ7EL0pWf0hUmIoA9KbSga4NbK0ovciAG700O5Win0AHNzWEDyUmNCnrNM7h33HJXkDqgTczP
NITUZkT8tB042U/5WnuXYKerBvJXrYdUMyjHzKEegbWZtY0pAWYszWMMF+L9sPESxvs8JUKXPfu7
56UBZ0ULbBRklGOuYyghscvlxIweZj+dqV4X83+kN8kCydtjlCz00z4SYxcBawFvuTb/ihLqCZkP
/LdpHv6qinNP9qZXWBMry+DTky1MomDFhRMci5ovHUnVccc47e8e7Jv2985cL0SCC4U4WSSLymsw
EJNJyAdWJLxITi1W7wUkjk8cpPiMUKSJoSCePig3wS40b285CS6oqN8Mr2FKguD4yAi/fPidxINm
zSCRLawpPTXz+GLbYD9+HoT4NaBvVvt18Ow18/2/v5EVnEy2LG6UNUB3EtS8x1Lu1B12h5VjDiH3
OEhig/wkHiV4b7PLaGwMsiaCf4YM1oPv/fk6tas4Hb6/ox0WPEA6QciZM/OiZbET0qIstfKQxvyy
khRvubTwHYpwvlOA1gVet+Zytd0Gufc/ms6sy3A1CsO/yFoiEdxmJiRiDDcWhQiCJAh+/Xk2fU51
96lShgzfsId3EOfOpjGbNa1ZLKsL5c/JdyIhk5sgpocCqDYTO2iIZBSG8YGjtkwB+VsqPtktX37+
IUZFY1u0tn9/8xxYQNCBbB7eTuabBgKj6BRVeLDPT1ErwFtjnMdzfZzFeh+xAGSyWtPaurF9L7Qh
TiHbeoVOo7YoNtm0fTTQ6V5WqPMg3m5REgeeyYh9k5fj6mMASYfPl1HSl0r8UHWWy9tQatQSYkrM
JZL/xblmszcSosMMjo80spl1wBGXKOpoOIPdjDq71leLV90S2LzoxtDuYhtikyCXnDdaxudhPUeK
nS0utkITTv52elerpLiCj0MDt4G2owN8pWFX9xQhecsjkoEWHVNecx99SM5P4+I0a49qXUx1tvcF
tNbr/tBt3QmKjs3RG11eDuyBO+yJQ2xQii7ZLOlDEs/46vbKGzMGELAqbA2B4+3nIo41XjoGopte
u5rfmbWQ0QaDfwcmjuDaudG7irvEfX3aPkctUAeORo/EuaPZApWMDA1HIIZSNqjSxUmnOr3KBvfl
IyxcSiY8H4koZYouAeDJm9vsttgXOLUrBUgWkIPbQsST3hF9LrxK4hOuJZTTRgXNkVGKGrlzaCCq
RlGa+jhC9XC5IEud0U+7Q5RBopRyN+epW4BEPAAjdYJglDxxaLJQQqdXdZb/F/va4EYJ403ZpRm1
IIGIlvRwtXhtco2UrRwky6bWrRDFODp6m4gaaAc6uRmCQNAqMWnRdkWbH9jrHFiO+TQbPNBcXnzQ
7plpYdoHm4oi3WXG5yBd4ZQP8PI7+DXFDEZNDmGRRj6NOihIT9y6Dm8z36Zk9BSRade/HUAQ9c4U
WojoRewrDG3ddwii58ou886tOxdM5D1wx6RpjESGiUQMS9jKRKUqnxJCwPgDhJxSNKhcwIEILKBt
dfJRV8B2YoPT9c6BsdSCH9+xa5tWx2sRg7h16N8MEXSAS9DoL7ccHNDTHyTTGn1kEt8epwXYGhVH
zEVevQaI+4bcguzsdPT4c/J0VLkQAT15+dnBD7q+TVKOuY5xpHows0UxuJxsfUSBUlkcc8EY6NQK
UDcbQkR/WI3PKG2GNY0q+OCCaGsEIaJmYkYGlaSnAPQcwxqiaEJ5gl2XWo2/Gr00fIhMfqk3u+BW
oME0jAZ+WXVTRSRhdiYUH6hNvwapHqkYryyiN8BG2i41K99Si/Z5N3V33aKRAZRYxT+JFuVzVGNd
/9jXyRP10QXEZEqQCJJjOYJdG2Fsvql83B00/z2m2g1ZvgNfHpDvt0YjdScmYzf3c08QBzlphHyR
j44oCZLg57YSFtBbdbRmJd6VRZpUwDxtOv3tVoJ0WOfUCzFho37WA+JPf/9XQSNf8/YA+Kn/SHOU
BYN2qZhP0ttNAFL8OrBi+vIR+bZboBd4l3axkOmDj07iz6Ag3ECWNgGtCw+3cN4uwHKqQJQNal82
w97bbzF/2ZvU/3pj+Ch7qcCPvR4VBurw46lUBeEWgfioUwcDcXGyKDmN3x4lJ3l0Os0cj0o95QZM
Kxx+NZ7i8mpOm2ZvfDG9iMLaygim6+nZ5qD5aSxVrXS8JyXlSGimG3tawwLj4Cdr27SoapzJkvyI
CgkbEgsucR6ZP7UaCdug33/LAEvVqdOKlV0+9cIOmD9GjS3/l6bZr3jRYqOX7V4yXP4j2HclaqAX
Km3Zhyutzw25L13Lb4eyNCeS/08yCjxSrtpMztYkPJEE8LNUyTYUMzYDik4+pYqSwgVaFmyjUjQJ
cSoKN1fDx706jm/UqCQ+Je7uSRbzDTJWPSmfJATdk6O1060JtROJT5YDzq3oS+qzHADjl9NcYlj/
srJATke0jr+/lOshGYdKBkRZhrPgIC0e4WJIHY1yHQchxZWYIJ/OXkj2zvl/eMNODHFAIQr6XpD1
Y/YinLka6BTAIuAdaz7VojZpJsGCJDj+zD+bVJIyQg/JuAqStMwYxIpTEFRR+lmeaEJLqXAy4T1F
yAt2g5yr1AblC7iqzTn8btudF9XN6ivGKhGIPF/iC7lE4D44qJD4IqwwBJJf68Q0EoK8HGxEgqdV
Cz/kABKXSWRWfeMyhI/chw1m+hNXtsT48kVeSQyDyJEcMPSsAP0DoiIBvOwZ7SUcDAp5/gwJfQJd
qo1bskHKEa7kjUxQpieFpohK2smAifqtkHF01B5bJB6AU0g6fb9lgDPZEClMaHTLCQJC4VTkAIj2
kZ8FUPrvKshV4xPP1DolXmXcoCRrcpPkS+4qkToXuEBtQC6zBFM8/VfUmkneKpmrJMC/Gpbk4pLT
oomCsTpbPef67slje+Ys5VEKXr9nyG0kmjPO3U54mLwIZunGYgQhN6n9TXHlJnFa1AP5RPlB7iq8
ATTDmOgRbSAZ4zIVmAan3gQykIAZJhdLBrqkYQBzeVk+k2yYEPlpndaSZ8p1wM6KGhSt7ib7uIDf
xd+JI1Y4mXqPWUFq8v1GjCSOYJwbKI2s5a6jJBjLabdvpvhyyNtJpU6iU7lGFQAu/GYkDpWQFmge
T3vzJskaBlPMWiERbP1tprN74akh391jFABqaf/8gNpEMN3GWkr+0sBeDYTsxK/TWcKXFJTSfc2j
ODpmwR7ntlRphSGVbGpOfcnS7gn9+UeBpm5DKQpc/Je3lm+kttNcnN1WV+NO4o4pPDIhtsEkk1Uv
BNxiyuLOOsifYBos1osA6rNNkdcV+3lwozt3NBxdjHmbUAVwTbBeI+1BK+FmzOf0NA0AkOs1gEFB
1YlUPMrNNpZgFDfBUkmBg8HDwCGbsBkLkAldJvY3A+CfGf/9BpkE/MS/DIYlT9vCIKDAVOK9Khw6
wWmxYVBNBRtoy5jk4nKpkZzuE2NxwWWUzphAUmfxWQ+WAzTOqRU9DH9N6ymYcoJynvL73zhkjLFE
yIJytX9Vmd84lveQz/6NWkpeXW7pN7mRz5fjELaf770NNhDAiOJKKq0kqU15W6FLStpDxU7+NQSf
VYJLow80fIXE6LN4NvN/rEA2RZG+pisif+WOSIfkEMFpBkNFr3lxkcv6s5vsBT99/UVfnNkpjZwN
3NuDYMw8k5ezATaAekrfZbyF3MXC+TsrKVDJpZW8ShZ+qFpMK5kSkn/JeicL18diskkPZVZ35XXi
UfFbDeVqyy94hGhBrjkNX1ZPnaq1rN1LXijYpQrGhyzskvPKc+C4BnKv5PtftUNqXTJ0oVzAKhOQ
n6wGClNePpomjKxgpOUbmjHfdexbbJfjlw3g6chklKP5fcm75bYcpcMRqN9tj7Qcvi8dAygzvJOs
h5uNbGly2jDNnCc2S0dH1j6TTXYjlXYuhqyYWcCeRItJTJj4vVyj5fLSXRUo4QD+6Dfj+uwREaju
AJ4g7Yi7TKDISRRURwyFKHmfYpSxmjVo9eJLTgGTVjSZdDkHk/4bVFQC94nDzJCr+TaRtxnLWsJK
YnMRZttWl3KpHxGC8N/2YTTZNqKWRZtAXsA8ultU91jwZYTJX1mhZYGRU5CGiCz01BS4mqTMPCyY
M05/LxUHGFScInseli7/f8n2IPeh9vgekEwv+jOS6OtMk6iKaAw9EE9lUaE++1Nk1YLPQrqZ5Et0
NincsNxQFIYmK8vN0T1M2yNajTat1AVNSdYaeqJhOr4MALWKgzD9UtDDCLDKX1gjRGrSH2zNckk+
3hZuj2KwMu8PxeYuE+vqxVp6x4LaC+iKBmvALc53LeLBQHfA3wbrRZ9uss1KJBOJiWWMgWr0+8Md
hMZh3z4GxWwVMqdkCZuuAbQSE35nWb//NPv0rd1j0HIXgUSe43HkRyxfSC5xjaWy/9v3UHV1gZ6I
KJDs4XtgIZHsaTKbQK/YzO2IieiJ/qtcV7KMiNt26M6kI8VwZFjJtYdA9A1N0Inj1dL9IgpgCvCH
CIzgTCqiUur7GHQNBtxfAiiZwPQU5V3wO5INuOGysMpqOaNTx0rKulqZLLuMEBlw0rkmlODv/vvn
7PqRfIyMi39hgCzBvIo/KOBjxCilb5bnbe7rmN/qo9pEbqvsKaKhK/2Ctp3PvxaSliJd8OtGoNzb
HAYwA1YuiewnZATkBlzHaEtnLKOFwK+lIG43gaiq2Ad/V3f4viALeb10QGS15IJLm+PQJ/7zGPve
eNw7Q12VU6NhzoiX8S7BIAstn0cCBH7222fgpb4v8KzEnHp7a+sLhFfqar8zjmcREyeacZ0rW0Iu
TpxT5T/+FxNOSVSPbgv9XSYml+gUyIvlqgvA8QOUEfYSrUBpIhKFEHdzJ0KCc9piNGdZqkrbl/u3
XFKtmYR1cyChNxOM1WnzdQ1NiGa+N1+WYUYCb8DNlCVPijuEbi9LHpWUX7qPvEx6wMtf85G1iqcC
jJRV67twyXL+DZhkBOEox7/c/hi2rlzciOgykp2ARed7b2SAPEzpVMbf5YS2Caspe5EZxbxONsX4
G3XJScjKyXvzEDx3Sn9cRE80y2SrxPiHcpz4c9GtDRGPlvWXoQuPqUcN8bs9S5gkS/+AXILG+nIj
T5V485ucJLjnhX7sx0uWfF4p00BCt+W3azuiNCtwUMpxYnti4NdikRvBjpQLr5BiOcs6p8st5NaR
EshY39LJAt7dSKgwPRhXkr4ljoz+0vvOABmWOGeSYPqcPkuladU8aezfLN2eHVwmAJPo3z+lx3fR
0Y1ms+1vbHMd2ampqzIJiCmkdybDf2XLtt+h6fXroAmngXyWZaEyQA/SEyKHlNvBP3L1t1HH2tMF
lixGDv8XuBC+y7fURJ0mlxdP1LPrMTKZljLNZR2RS8nlmVzNF62SCduurDqy5kih9Y3ZocyLM+kl
A1vmnOH/QutvxsMYkryAmm/4ktyVtE1GJanet+FOKMDQYrgzWHlMdvvvqvOLyULgsAk9YWkTy4jl
QBgf9GhGDNqQu8AfP2KaMs6E2SGne+SQ/w2mtisoTpAXMdtWYcUsfDIINMHmhqFMnHgQbphL4ZLt
VIZR+4syleVOUPQSun/figRSnNKYInLqx66c/q+V8q8CX+MVfiyLx2wjdeS6udzQOycUYOZMuGYA
TBhk/+M7NJcOQpwEzH4O4ptDSv4uqbkCpoLEoiTPXsZxLltpizDpl8LILZLtlzWdw6ap/fJGk4M1
Gu2Gqen+DRWZnsAYJBd4m7IajMBx8BGloD44mF+mFcdy3ZiaIFUmvJE0JRKWfPEgy1j4Fe9oNRHv
FpkGHKbdvmb0UbKxjgR5mDunNnfDxhSIl2U4TyYGRYdBzM1jisgntF25TWT3g1FX8BPyGDed9UM+
qfvnujsmGmvQUu45Jy2FcdWTdr9cPOlv/CKnxJPAgoBvV5vjw1ggUKrM8Vn43eDB9+0EorGZbPgE
cnKyVB6Uz3YRlBhhmWPIAciXRFUy7lmdWc/k2hm7uzcaUd6+WKB8BJbApWa5MUE08ELuAWmbCbkZ
yDZ5n8C1yfB3u+FODn8iOHHBGHDRv/DwxP66scllxPDMBPy9IdSDJCkrVCwMDfRR0EhRHNkXvk0D
ZhnTjKl5dmU7QIDiu9ewAGwjNJvgQjDzmc44wv/jqdysV8jk/O2tEmrIls/KsjIjVtl6QMAkhSPZ
bOQPPsKMsA+fyA8Pk+Xn99mAjjjvCVByVA82JL5XY/jXIlrZPWV67UYTuVjxzIewPfi+6mHGAA9J
EIEXyJux1ssoWsbLmlzt0bArPULeNgUMgs03lwssCzl+bgxqTNy6zSTaZF4Ial6uB7GjBCNSSEDm
pivVqVtfghwJunXmh7QoJUz/7TUrlyn1nQsyE6QQIF8kXFuKNfMr+w7BB2kejMiBPP57vcwCjhUT
IDJhiYpk4r3Jr+7OL4Jtcjqyh9HP/04ZDoxbM/vEGVOMrji3OeRCSNVDmua6zGL5ouYhGCusDAa6
SdbASS7DeDlgQktg3CaVJiCTFf5XLJJLJqfSMUIBmclbwCziR1mPEsgYAIUYxKEslfILPobvBIO2
2fAN2YBcLKkPyXIg3/F05hNDNly2e/RreKrAzBioTkhp4tvFldxItRpYFNCJhSDdPvSugxuWUiPt
2teHt3e/PXyhhYjio3UI6wjYLdrD0kmQVIAyPdC7tUDvy46Z2N+7q3qCrJFe1f80B/iOZgtuhXxR
dqOfixY+LngwMJC4p3vcpyULR1qO5zJMvWenm6PLiopgG8zRqm0m7TZ92fULNjok2+ca6cAkOAI5
fQAkZngcu5d+8YDRUr3DhzI5pFCirRMozKVq6Da6bCU76QN1eaDUYFx17i0Pire4+0ItYgBHK29F
KSh40tv+GW8Gpas9wTgTorbIdbs0j6l9qCFE7w4bUYFuWeGdoCuGgDdinDrG0BHAcyQIsLztEh2D
DtTMcTMug8ceH1RoKKASvCSqpuW0PcwHUFDgHb7QQ216pIZmLSg2+UBBlL3WX42ufmmfes/Nkd0Q
41UK5TWYCxerNuI5Hv2Kw/jlUycia1KH9KsswJPheaos1MVj0+lqLiOBXu4Dvgtv7j7DxMPWa013
O5nhVDA55X4bLiZIS6CNT+fDPjLdVDAq6R4YjcUDJQ8tbAzRq0bk5IRnj4UyxUd2nbb93tf3gAry
NY1mdF1gPMxOdASz0ZWvnK8qqIJj3NjhPXg/iOEC/cQLIsxUs2HUa8aVpf/qZIxvyLkb3nVzHisY
RprXwoRNhIhwSsnibj5e6NIbCfq7+J9b978k4FkIT+/QA1pnGOD8PSorg1iAZ+PpZVwolEFaYDbB
8cdGB93SpwhhK9Aj0QQhfwPdv3Ja09JZOSrO921A0siMMOiXgNodbNLMFXUPLPo+QQObA5TTXhEq
teo8w10SxQ0xSFXosImqQI1K0H3Cho7eGyE//mpg/hCZB+XcLQ7QYzFXacxSKui5ecNve4K2oquh
FoEnhSh3Mfj3R3ILfXucvBrG7Tg6Jnh/HU99SDNKU7RxwQdQsUiurGnoi4NxcMnZV7jlzrVAuQJi
eoW3+DLR1w4fQxd8WVMglZy72owh3KezCY4GG58SPaaHe9D2ysNEYpm6oZmO3gCCwYDQB68Pbx2c
AtBhRV+aaJOqZ+ae6LT1OiEuXKAU2hYSBg36c91Pauj7j1Pj9ceuuriYqzeib7PHq8/Qr4uGGloU
p5p9Zd5QGj70jjePgYNkeOqJUkwMf4eDurWNzuaxvAw7m/uz11E9XfGLeadu4gkL4J0Q4hrfAQLa
jaGOZlFuXuGFewekzAeruHGwi3oX9kH1p0Bm6F9jjP+oQHUsFZ4IJeWjWWAXgvlgWDqdjzQAkUtP
ewfntKRpiRo/8Ulxs1BbedBmw/YAvbcLnHwUsa02qHbEF3A6Vf2Tn9nXXrG4h8g1OK/t+a82f0Mr
09b56ML2lZrX3rXcNbmJHe9VCzvxew1+Rt/nQR0Bcv+4chMfpGfJBMnOHmIQFwBCLb8NjhKTA0HQ
vJtO6h2GDAsVoT67hnM8XJU3QR8kpFrIal2BJcBq6i0AF+2OXS2RNEVj7PqasQaexX6+nTvqJG0P
HMx1pINcxR5kBdmbvvhfyTYGcBF6JhUf5Dk+BAIZqJ0bBIdBM74P8x3uJtjMpaxRt/CCpETTpmfb
mKItcmWQ00iu2aCMXg/3iHv6+SEGYAVwvq8ejm5dqQevEfslfinC26LFrrjWkEHu0WrKiGxnRSYS
KboLFiA8+dSZ99foMat1EemMOpMMuArDE4VXACEK8t6or0BoQ79qvVrmEbo0FXRobOUF/csVa2L+
xLSLP5uL9wCk+jHo0n4mOpQibFnr3gXp4crS3NWnS3Ed8Uzax8N8Tbk9RxUEW8PbQlfcJogG6Cp3
ZMXxis6o76t/2hpSMqrINbt6Y01kXQrEKv1z0eVHVbOryjpzofPoCO+p5ZUoGp4d7WZWBBkX8UZS
kVA7OTrte0rZb6NTRLehhncP0weBxMJ6nZDP3iAvBCRNJ0Qcqf10fVEtzqyYKCxbc257GR0WyAbt
oZiVvMrgw24JjdEjTnn4VpMlIjLI+rFuMQ9z2G7tyw59/K/+IBtPOcNq9o/tUKUSDTUaDSMRiuRK
oFuL6aL69xkL75dXZ+Z9Xt/fwnJ0/MtwTxtz07lfNU9hUKwWtznqJMXiQL8bsWqbVZxZ3IkfLLQd
Vn4QungDw1EhCANE3zIfVHqWGIywH2i4PEEze7q4LqcGyv+fyrnAVhlVL3SmDZB6tZulte1yAG+x
PcwAxVITIWP/hhc1pvDDypd1MQXgY1m+tcpgaWWreqCsSnEKeQ62c5AIEEKQ7CK1BBk0bG1uNyGd
JrqjlN6LBg1dTlS/m6R6lVf06IwHSID0VeeDhQ/cPlfxmaIPM0ddb/sZpH+vxbNm3Kft+ZuzAuEF
63cNo49FU6NIiA5Gw8UlJS3QFmELSp5eC/++BSETu1NjIZ6b2qReASRAQprF6zVHcWaqoeJVup2n
i5zNpwEsybyihAhQtZt45yFq4/Anry8LkfRW5tTgkAw7MTo4HRLtPpOpBbB4mbDDAAhE0sjgV+nH
zj82TygagpMERcz0xDGmQNQONzq63QdbIZpsmwzSVPc7pY2cfpVZV0Yj8IMzjBtZZe5UYwhijn18
vohmQMDpZf8BGYzrRcEQvA64C3aO9Cu6tWbaN+PmXzPmpY99GrB1RCrq36u92sdFcqz4z/EdaerZ
KkgdYL3YsqfBbVLCdZs2LhZYRZZ+RgjRExe3ET2Y0ADilhXyyali1rHQnq4ov4TZsGKPmK3mZ7cJ
F3txVbCZWy0Z5M2OKC9R6c5MuKer5Wp9Wt+HR44UXAe7PnJa4B1uQgUsodHQA+Hu4RBEvogUgC76
KxnoiY512JSIPR4JaJMTOWo2YBCmyABjuwICw+xs9BeaGzGGFIhRA9kmxGEjprwGKoaC02OPt5CK
ZAzRbNvLMkPq6bi4EeXvst4lVP2m3+FeN9wXeE3EaYcPGmgvoz7KbvbxilAKHSZqiAlr59ukBs81
bqyZfQmD9WiojPoDfNfDH3MFbGQGYy0xzgt9TYRUtJnWWFSe/1rz7GSfzCcgMAKnJsq4yCKLRVXV
MQkdwBW2ATlkDscARPQEnuxtJbrVgnABymu1PW7S/mV2W1/WSPcUaxhX4xxBmi9Kppqq2GoVaGFX
NgJnSK08C1edMyXRvmviIHvUPMTR6XnWYD4baJk8kJ4ef7q3cco5JFbNaOV2iSXCzemWlGWwC+1m
gy5VASwtDiEH0F7c5+zX2rZEi4zKBQaduauDfUY1DM8lhfnAUmfB8tSPYFydjMp/ZWQP4EqXJsxk
50V5RXEbGmr43fThNiFpEigTLbNb1DCoNBPmIlAzDKKvExyjV3Exas7eY4yTkJsVSeoiaM1au+pi
vCdF9BrcovMuGyewhjNjWllJN+nn/ZWvzO7BM4CTNjoNs6HmXCerGEJbgxWYTjTGkjFe1LhJF2st
voyukwbGMshvg+8BK7wyOntYgjqFhRvfruKD/+7m3UtQTp7r66RiRgdt545uwHnURmGSyqCPRAhG
HUg3NxxUI/pFUCB9+7HLySsFJQS3EsIai/sECZX1fX0eJYt39zKqN4zz6DzCUQLh7BViyMmWt6Qc
31Ohgs5u/L2MaoMjR5iCMgQwQZTBKiC/1GKsRONjkDcMDTh3gDU2vDeYuqNzoLq39S1A22B/xwT5
HNTjdHKeqbC8UD8D7/S28PT50/6yhoH4TIE1KJOkso4kk6iGU56J4dqBLaHPA00PsU54z393PrJS
+23sipR9NuFaZkMow6Mb17D9twJtutb/HogivXl9xUlgDcE2zIf+lZRYsUHmZi2hOEA74zgrB2+y
K3qiaZS5hYfsO+IMZQPhh8dk5XcA+oy4A0WA9KG5oNZSUkBC5N/vOBgcE7ngdTAlC2E/uISd4OYd
ZvW/G0eLbaLTiGtLXbHOs0/vEWMtlf8hqQ7Y7AHnnH7jAiAcsaevDt43ySQqWAJNwth00KAPWcnQ
foH1JEPuwBPnOxVrB5xBCBOMBCFEkGh9NTjtKjCYBMy0SRVTR8dtS2atNVHCl+e2gj+MUb1jyBsk
u2TKopCgyYkOMJWoxAAIz2R5zjVm1Vav5KG75EnpNHUvG96TpyGS1PiueSqtjCOlJ8y5E834Zns8
gYiPxvH3V1hz8z0Yusq4lVBC2euYrnxGzX75hzFP5SN4tYacFDEDO3Ni8JrnpjNKWB92qyH/Wy2Q
in+iJIEGFoeJPIv1IpN7mU/EXsiom4Mn4XZbFJx4B75vUvC2of/QOq5QiCUUnv2tuopPkVMSiGr6
mKJsUO7U+ctDM5JN9tiwnz4WWDAB7mju1EwSS9jgn7k4iqfLFYv3BiD5qmbwJBJmzLeAY+JqPz/i
qs5HCtIvjXSMvyCz7HJUbA/GhKNUNnyjzEE0LbE7GZS7bNcJeAMhq+VTnAN7q+FnzgNs8zxxZSnz
4xgWwmNX4in4BsSeDFSf38NKzweXMZnvL9WQIEdEFK+RcACAjVx7j0HFMzbQJiLFu4cITi15zzK6
ESVtmv59XE1b85KaQUHw/A4U0mfK8AER70xf1/HcESvufKQC+8c4hd21/0FsrmG0P2Z2IQUw0ZMW
BUpql04eEOoTaKhsZAAsVdGOZvO6Lp/hA+WojtUkeqI2+iT9PNht8PRkCqwqZIzoJTLyAxWYzquP
cEcHcVTSF0wXELhr2pLFEGgjrUyUQfHjOG8eQY64BbKMB6tQTf1r2UPxQQnp3MJn2YOxb4ONAX3P
7BYNCLJVohBtmeOwAIr+YSiJqERkiLG2gyeqeFR7Qb0rkmIWoDpRaKY1nro5+wXMis0TWzVEVnEk
0KwnI52piLLCinAJV0izJLzA1Bb4bh0zAZdvVM1CDl+EnZpDEXgSXCItKaKNs/la5IVfECrEDzpL
ioZeyUsAymaDXh1TsE6Wb2iJ8drVFtpc2RV4Tczu8M7f2DywLcJ/4P4t1IlKgfpMxGcRORAtFDQM
4J1S1ZvV18/ha37fMLVuYxRLItyWw84IDU0mLzsf8nFMPqY+ETPItRGG8j0WCKRmoYAdrYKSBkv6
wWFVeVPk9bUtL1FXXCD7wumickY7mrlPaGfBoLn7ueI0Vl6dmYxVkaEhLcFF3N6QCfkyLvDPmlOf
odbCoqVNWqYyojCxaUzeF1xDDKohlw3AcVTJWPVZz4mlzvvP6DLnGM9jQvRTlC+vvfuYsr/ZGjTh
BX8GDS/tN0evzWqRa9bjabNwaEw3Lix6DfQop3m0Gt5I4KLVlpnJKsK/LCesVzIFrXaX40QellXi
RSzC76i7s7jUiIngR6a953HRuvVqTfcA+q3dZwoi90YceGNRTxGf2tTfboVD65Ls4b2rRp/JO3jI
OpDv1NThKAgbf7nNaXld6rPVvvO3imDKJZtbjT6haj3nK7TELZY05W7U8OXZ3Df3EL0bJnrCuht3
/sjQm/B0oJ+PHlyEkkB9oy+y3XXHAqgPNSvrs/PiiH7yT8sXZl96txmUixz4uD4/LzHwQBRpCqsO
PaVa/0AM0tjUhg3v1nt3i9ELfvITyOjByyb6H1ILPX18jWHZ+7XRh5K0j//f6DQ9z9v9ZNAepu5p
V2xqo86oPTyMdfYZj+CxvSYs+0wuW4RCt+RoUDowZq/FNShD7QLLIeMwUScYAHrHBmsILsFsl85n
UQ+SWZ3ROGSipsEpoLwXVLMXTzj5vO1zovWe8YU99OlBFEAKkxXmvDKg4+h7OP2EzKwOjbZ5hlxV
EIZKInwpPRKWessiK0FcFMXXFTA2DPlgRYUwJwTwKLX7z3cJWWnOq+iWKGAduy8Ma1BPu8G/6euo
rCv74k9rmbi/oST4x+wctHDXVSiGmZ1Jc3z1bn3YZSwXjLmWccR+dqNBl8f4kWonCo+DFI87zo6V
c4z5dIe9tkXwirJYenLaG3ThWT4oH1J8RPqCETS+7zpbHU+jZ1iMlc2qrbqkv9RYQM0h/IL0qJt5
+fIYMoApnPYuXr5DAPnUNFtTvZ/FkJuCdNdCYLQtUop1HGc31Ejfy2KrosipGxgHICmLRyjrsjY9
VIgs9DXqGZDqDlaOVg95KrCZvLLqvQOQoKNx3EFIUFv2i+hjwTGeQTpR12ZtAJ9g4R4RXTRLWfDM
kkR1+qRhGZNHcnsQZOhmu8aCnfdo1XeI/zqI86JVXZPCZr/oS4kXxWo0mhKbqYcb3SFk98rsfEe4
jTK4seppduJhkYCe+AyNYwKBHiwkQDnXfasjlYp7n/YtyVrtD64FmkJ4Ud2GeP4GK6oEKC87FN5S
D6Irie9jxjRq9BgoWu8NaJXOPgOTkhcF5hE7aAk7YozVj19N0yX7933DZWQCpy1ThJyLxbfsQHnj
2cUz9THD2rgsRT54pbjHp0tT4Ults/V3vIZtSj46jZqp0EXbwAxGzKQ+FGGP2nwvbPHVQevQoq6D
+EJl1HEuX3AVhxjOrbCUGajG5S1vzSnqEaKqLFCILCLPgUZBbVJFrbH699jjsYqlQjnLZpB43eOg
GJzRGTh2WyHiCi4eL8O3V+uT9y55UwCVrb9D99j/xI2BjttLx6OlwWLrJqBZFLZr+kXgjZevuGKZ
eqzZks+T01p1pILHvBtC/zqiuFZbIMBHRavaQ9Up17U4GVHI9a+RUOlyC8tjKpeFal2G2DN2qSzC
tE+pQi2qNetdX6Gs2DFW0T1GPKRxZjEU1aQ2xZPMb+DvfBpV62zUii/D08eIT4QYawas3KRlFuWD
11jpM4ZVwYXcttflGSBgQjpIHuvBxDYlhPGA3fXQnn6OTz2tiyzzGKlbohES7hyseWog2SX/sGD2
dCqj7zXcGL/kVvdudevsSAulRe/o5N1xd09NPMX2jWk2AiJAzaSaUd+iJFr749y4BPq+I+FLCQPt
rxPDGsTMGX9uhFt7FOJ9KuNbxlklNTWGPJ2zjrAhha1GHIWKMc1PHExdduExpr4kNYAV218wSmnT
pKFjV0nD1BqwtwPopkAgj6PldCqcB30mmM88h4YyHcbc9sFzKiGdWbCi0lssrENfVNn4vTLWwBCd
TYoi0S1136N0Xg/0KXWS0QvxGNgSvK+AYC5f5nQNleXWpIX/uD4A39u/ep+h0n0NP8OyV/Y+43qU
w7NYBSBodzkO4MR08CtazDfJeHCUWpe9enCdN0ad/gGnoqt/mEokdO6dYVu9obDSrwEtl9NHEoQE
noqUka94dQgmOA2ENJB4iIiiG1jZbzbP2zD1m3PVK3eKn0bVQOJbFMl6GFhP7t0zguav/gXanYY9
5AXSMLMsfAH8VxHQVkIlPPbrbnvAUUVnmtBccFQGD/0EVSzsQWp+2WuAOQi5JnbuPfiqPHzYwcas
7Iv7Xc0rj/UQbQilWwLbVmHKwwsX0rYLxYSalCAyPkLInpdeB1+FOjJEiaMOW9wKgW5hGOLQSmNK
Xj1xZ385AgdFelHY6m2b7MyNABAO0GkGXvjwUN9hktLd6yKL/yWqwLhywN0AekloHSMmAuMDZ0cu
7AF3J7T6QOOINseHxrh0pqWzU4LtJKoxdU5sD5YYDPSVOy1Ylzv36eHmZuaeQ3pkFhlL7xh+ME+/
0I4S+TjVV6CLKv7Hh1QEGElE9W8LJLmXH6+b9FgnTwN11AABktitzSWsT7MIeQb/Hr58spjwvWNe
fdoG+9ABAWZ0sKVhh/T3VIdczU+n3tl575S54DeOHEQ5VaFgl4OLdYcKlcA0FLYHSk2LxvTJAJA+
PYwDCKs352J15s3+0aGXEuHZ3If6FEEVY2lQHKE6UpW2sZYBKyKe8jllWTxfUbniHLDuptj08Un+
LuFjJ+LUECCdDJpZ0yuX0LKgnLEXQI9EFZT2IGwzi8FmpFAX78P78AAFJNy8JnjmvLzBRFaL9p6Q
Z8x1M5pekwRkf1zctxTKB5CsoU0z+/V9fbZsDGhgj55dxVP826aMIIrnI35JoPerm6qWNjsvLlbF
v6xZtQ1ha46rFaxJu9oRm+bRKaKSTW4Xkv0pG7oXJKzj+5zNNllqXQrF3bO/6rcJORYE3CTLaAOT
P556tKSyKXbj6InBcrfSqSThwEDRM8ZAnMXzJU1UElO4sqTYhB8JZiymtD9D1eOioIyDhSvcTapv
UElovZA5TOqL0+A+z7j51N1Jj6nBLZIe3itWZt89Kgdp1Ame/tnSEOXQhxeHtr6JdH6ozh+D9kKB
SXpzWnOOD2vf+7g9ewf1wWPK0B03saGe0b4CsKL1kIMU2j7bAdEAu0qbRVy1iqG2v006DsO0m/XO
4M99cnaV47gPL3jdn+zV8Do4+S+IFzeecYrudCYSj8L4UO03vWp5WMCTR+MYeEBKLkjbwb4A8O9m
AdVg1nkNbQaDWitbwP3hWi+WkkKgkkrvUHSbugcUAOUJVl2BXWCfyNQTbkScUCYHkszwuqPTcyu7
FMYqZNNr/TtUl/j+d5o1JxRslS3ChSl6yLh9rj8diYygY5T7M+D+O4XtEs9Z0VOETU8/i7zvNMMh
DuwUyoqr9aui6gOz5tg7Ly/INxIaU3onuCD6cBvBHf9HyhU4L6NhT46BYBW3QTTEUxio5LNPO8O0
bZDOj32OiZij14pp9qA6j1OaKaY7GBRZjXF7fKFthKgE7Wcj3V4n7fgeaE/kHQ1syKiB3YOqWwj0
mCl6n4gEp25/qAdQJVgZcLRvFM1UCrD2LfabCfYu7SAZ15CVwnfJzoav9ZE7bmdAjuKXm42Lqe7f
R/pG27Q04xzRtI9OMfU2iu3o/WkwLVDz2lJTbLORGKj1tna4yx3I6FhXKHAlBvk2FBxLfXabJFz4
YnoPdEZLE4djhUIu1NNdSRdgV0Qdik2srkhkgDmAXssHXLc1WhkrqWOmW/SBC5wDM+qRK2PxtnTq
sDSYAGcR5VOkQbUfC6+me0Up9mY3wSKuLA6mQbGZCHqqbVYrSdtfO83nQLO/1zIb36LLFAWrM6kD
9GraxMzwI1GhqeIpOO1QLt+peDhF/5F0ZkuKKlsYfiIimJFbmRHn2RtDLUVFFAUEfPr9Ze/YfU53
V1c5YubKf9SRGgCX6v0aKzvHWxSg6AQNnwtSpneIKJNcYDBgKnbtKKpbH1QAAckrJa/4ih7V5nDf
aqfbqrfMLkVJMrIrWw5mLI43cvBxEU0iqSND7u7ta58AYaZNFCuYqXEkW1uVuNcbFDPE4D8iD43N
+rWjDITlu5xmzNf5jH4vjmV08jDegMjoQCuN6zKT/2pByOzZcl9rKL2Kbwai3Umyz6VoJw+drDnv
VXg3LewUT8ONYbHh/l5+tndt/BmKoxZeCen8ckmcxLWqE1wS5dgnOciv6QZTPt7/oAnpxnvb5cW/
Zp6ElorMZSyFvAs/0d+M+b8lItUgmZ2Pr9cSAskVgV2ay6Bwb4gCdlw4ZJYk8ojSQpBlcHUW+aur
/5xqAq1WsplCZaKAZkmCO/HBGumCvhO3XdAFwMlo/UGOvd3PrqmjHn9gBJQ09/U11y2tUJJL3Xev
WleWo/b62iE7vf+sg31uovpvvyl48b7Ol2MLPmuEg39esXoJzN24CNy/mj7Chqg5mNFXf7sf3xbA
6r4xfXMs3KqbWwRsAqBtT3v0M4nuL+KlZ6/oE96IQdqH6lg/XQ9cxk7jex/H9MuI3hqg0CIe0drj
GzE+bIK/g/ZyFXFyWmC6yvS6snisY2quL7eJvlE3v0vJ4nDChz4TRAdXfnVuh9n8NW4DEQlEdh8B
yxScRXxY460V/DwrqDx7SPQ60Uun4EvBUSvwT2kGwmxuzS1pK/Pn3BLJsrE9oK49qdH3FJPv3B7I
TOFAAocqykDOKfOkUbMvD6H3bBqO3es7ko7a4L55bkkNEdIFmueaA+8UPXicJG8UcgPlnnVWOIJE
+Jgz8HBOwKnGZnvqlH43qY4y59fjLfhNKy7rpSADyOWI0klH6SI4A2HaRFRy8N3dsZuyXhWon+H3
P/6N89GhJnr98sKPSxZn578Zv9DDMMOzJNn9xt3SCDCxAhk2laKVHiAddK1f0yn5dcgrfIvDgrA+
p7wXaJK5RYRaH9h9SldpFOi/k2LF33m8hBAWh5aPE60s/RQ6B0f+tpy0qwLuyLNifpzLxeg45/hU
0N6cH1Kg+BMsISi6PqmHGl1RpleNZH/5LUbm1ePO25WsVw7D2WnymihU/lWxqjmZtqpWRgDAfOFe
uaoMCH4y+7GGVCt581zVHJtBdeL9HMJFuToi2JP9ER3hTh5r08a1qEvtfA3bPDkAQekrse0og320
j2glGJpJFevjKn5clBmZLPFvZC2pI3e0IR+AeM9VfV/9gnKbggEOikGaaDt1XNMn2pe3UCApN1CQ
zkKTgXT4Dl7Lz8D8U7fPAaGy6HTux9tyv73TpiX4xWEzeayf/KeN1EU7K7fdxBg9jtowTWRcNnpE
pcSypCxU2smnbpwmxeCWvCFRAh5JSIbSQBnRVT/SZp9B9Bmo28J7u2pEqMz0F/fGUHSyz8XNM/rw
MbKm3/jr4LPhct+HEz5JkRGkyWdAlXpUui3f0joigZv2A9JIbdJVkUk5tI0Oi6AaAa1PsrXNqaOg
mhC1CR+qYogkayRiCvpLMhGZ8Puwre784/C3cIo/PBw0IfIIChw/KMXxkd5Ar6niRvd4kC/dqiGL
i15lrox/Oo6BMU4v+wNhoQOgt/yYH83Zm9DzdN4badE1qYlAp+ePMwf5K4emo5ezT65FtuJ3Yy5g
iKPISJenakw1ctKRrL6yKIfFrxs/EmOsTo25yKEPB27PIf3OdqktwrcsTDJsxOjkp9gDbPdvKhwE
RoTEGEMYIkS+NuW7Bntv6takFNpYbv6vR0BzfB1OaV5DnGz5NYcj2x38Tf/IwD+bTLz/MDR2XPA0
kJanQzlEzs5L5grAwKTDg8DfoMegrv5s5Ln//pYf3+CzAMVEhwtD/k8Z8AmnWoltwQY1H5rrOhSe
G0IAgadI9cYAIdNyQqGj1IA99k2FExuBIggjHXvLXqMxg5ESJgq3+82/G6fvD8TMavoNClV2F5it
HsNXn4SPswRzhHoB4oyRhQUL4zphYBzqYLO4SqBpQcBk+oPox3Fe9HcBSWXofFw2mTsMruCg87Fy
i63K72QiKAZUaGcR/DBcrV5GNZKtnktqNSZB1X1XXg9YrSd6PQxHTe4cOmi1IOSbXCCIFpDSKn6D
T4gl/vqIP8VEpihcP8vtQCVabdOrYnNTdnOWLUkO7YDk7esQmlUlvxhM0Gtj+k3AG1bTx6EkFLxv
02zvsT9ZmNxpeWyBLKhfyYj9sU7mg+5txIIu///pAcCjWYcs9ghRpX8soIxVS2wlICaktTZazOJ5
ReWIPgyI3iEbWLqvGxGtZPZPLJRQzwfCUHX/HjIQPjl+oaZ6O3Ua3OuEZ0ntB3gzzRyMcIc7LJfT
OxX1MQUcL0PagTDBwXgXPVbIPVn+ynVqHHRfSxdVuriGbUCnDVlQ0jD/+ypRenNzlHDd/HNRaCMm
SBECC42XHKqMWnSD4wq8w8UgzBTjYVQS+P0K6iqyft5VdggTpu+9fU8ePQLv1lk5NY0zLSgfeqR/
jhHQ6gW1PyZShYQhi9WyA2AwPLrnaxLP2U8VQsrC6uexxRDJx9RMvzWpGyqlvzD29Hb8mNRPT8m7
QdeJJYp88hcdAheSUZwK9UTudXb8PmXO876p8I80QfmYmVj9EcmRrdaJfYQN/48k3dvf7c+SPFJ2
GUkeT5d2rztrBsubCKhmpAlAsg1sM8y1w/QJIuWZkvPbsddQKrqnjPBGQSMXP+MxJDkxH/R57Y+t
6Yhg1HLeDuNmrg7eYx1VgpVGTW/4WZYwn3C5ZJugvkoYlNFpo3PgshXdkwgK0r9m/GHgWrJ3/laP
zs23PFcEAp+DMvwOpQVMGkTeizETd1BPkAKcFwkUQmdTP0JK0CAue0gin33mOSR81Z+iO/kreNlO
Q18NNvh9YD5CW181HjQEwjIO+YzVVFhBXnYc5q6OCgOKBxzeooJl9ywVLtM1kXX0XA6OOXqKFagf
QrkSwS7uuVyEiPWmnATJ3FsVVHrxaCAwqGtEUKXTVVN5fIf1EMFW5n4OfshonxFLvOco0/8wDhBY
2vX54q9b5/TdZAn3ojLkA6Q9wmymAs/Wgf4P4a4YujQnpy6hpunWNSAG2UEqugwcHhKHBAp7+WmS
3u6qayA8BAQqRt+UBSJ6kpEag/tK8VeKb/T4/PuZIhn2AvMCm1O9FzCp6LwkslPtwNaF5kuxQqSN
NUJ6zKzkXP5ImrDwiXs8cKRdnPs6drpeRIXxhwEsfV7yZ4DC+9PfIICrwOQF/xLqv9C8R1T05Yb/
UoLH1eWYzY2hkOTjrmCHADo1kd1fWyH2MvaxQtkAMBdmCl7IHi0oZMh4SEl/H+IP6A50f6WHvJEn
AU1K66IEJWu5z6vbQ1n58BHyleaA9gHCAqGIoUFaxd1bDhFiiNNoW/4CsTJzEa6ZB5V13HOQLqlP
ej/P7X3XlJCcaPh6HITeHLP2xakUSUc05VojvZzc9i4NLT1moNeYjaripTrV4LeFAy39m+eCxOIV
JSzuoHv5+Re0evThfEq0ELEB5zvmeYu3yu09vZvtlAgcua60RcXi817I3U5G1GXWBzruFIgLe0SG
wpI0ZUc5fIdsadBXDGdfIdB8BtW0vEChf5HfEZYnI1GBKYMHahXk0PvMo6eO2lQkpQiBc5im6x+g
P3fZ8vZA2vEZ4oL6ES/oUpAA844IlYGCpgPqh+canIDNREH/9+C6swFH+i2j0Qo93bidEOOAlM5I
sun9JJNZ+t6hl//RcLp6Tj5/nFB5RDxMbSz9qWsbMsnN17ex8LVqYwhEYPTvxg412lpUCEN7/ELi
lRJKRxQddIyfe3glj8Xxu1b8+/C+vC/LYzq3E0DKZTYCcJ/clxmwLl6a2X38HZcX/cJLIi/NLWRw
AaV/LEBFeCkEXU651236OsMDN2fLl4GoimO6g0wyZkyXVuHtk/24HO8HLInFSIvTBA2LdJAje9qu
7Jjfh4QeTe1hAy1LDBNy/+19LZhSggdZ/RpBNJVnmjvxc2quRBtA5tRnFVoMOvCsUmr/9Agdp8Wc
M10aZB4EdyNaP/eksgGk7ZDwvE+9sc4LOJf927BHstuEsEOiD6+HL7bznek+B8iGpCLAUQMdnU4F
GYYWhiaSMzKRp1/OYP+Ic0lYPfggiQ+XzyUpnBTm9htyDeOm4rjt/m+sA2vzzmTqkkeFsOM1hYDk
FiHNkN4AMoEeXk8ojR8ncEIFKIPK0StZWPg5hCXt6qOND7LAjKqQ/w2+KFhENXMbfgc0dHqI5fOU
FblvZ85R6nNtIPDLPQu4EVnJ8C48Eb0DIt/79gZqv3mPrNyRz1n8zwyrei2oGmeF6L5Iw/ukG2Y7
BA2oBKANk96iWH/BFZWBtpbPH/DpF1mf6VQk89Le+ZBciyB9RMw39JIhFo+a7YYNOmxDrtBKTm4A
/SUV9FBQAVUnsDh0bsglSXMeGhX011Wisb6k0z1LDMQX8z8FOV47t48a1bycxw33oVAlSzVGpJPY
LznV/DPudsLowauMS/LmAlvyo4STo7P6Q2Ws/JPKoBd/lC5MKmgzqWxmv13UfGy37VzirMUunQZI
pfEysaXdSzfXpiV72hOyD3lo17pq/QGIiVuAuR6VWjUS7xaSIKMaQu2nXLzNwLh5n9tM4jsMNPtt
t5Ybcj8P2WtQoDBnbmvQGEoG6AgRlUhmXsw+Re+YIY7v3tBW0ppNwn7d3U3Kl2helbQLdDLrZSnj
JCaprUZV+QOQ7Cg2NtQWBSD4JcpMRU0+nf8DJzcZHwCzLHtcGac6Hd5RvhO1yZkV85WcrX+ozUl+
gfMC/sYGkpOt5XdstXKkmgMoTNbxZxXbmY8HQdOYzSDcv0I/J1BRaVCciGfAm/daNYMSQdysHjdU
SSkcWcr1m/NRGRvEb0FXoPwCm5DPBFYcSyYSxLJbw7/Pgb2h8y6COVwR2HMuNhyG3hc085DADAOo
GrID89iqPiD34APH83vM5YN+YHUHEEO2/91y19ymhP8LlG8MucP6z77Inl4engt0FKyDmxonE8IJ
5E7vmTxEHnxbPRYo0dbmwpp9qYAF0+RJyTNlrAqxY8gddJ1XnYy/3xaxAan3AwnjlnaCjDxhJuMp
RPVRnGk4vqyRFhl/KsoK/smY5zNpY29wzsBuChnuLh2i3dOesYK6w6DpbHpjqUL48PUQjCGtsT6O
WBdTp9iCOAK0WJpDL+kJ5dV+h7eCV7xci5SXOsYIgex37yvg8PQ9NhNAA2lZIEL7jPUzhoq8cLTk
+mefwA5X9t+rgsj8JfkSXqNbYoqSwZAn8liev5t+Wzoo3lmZDWIyzpijKnil759MQxTHrxkTGcJ1
Om17zwCXC3J6Riq2eyRReEMqojx2yrZei0Pe3a22n022QhOijW8HkH3+ubfUR9U297uI5LdQmlBX
k3CUGFKdObXG2haBF68Zx2P0/eaQIlc6i/gYJEVEUirp2/acWxoymRS+mexDBGsYbOl8nME4/LF6
b1m/jXcAKjGGT8JxJ0Opqtz8Y8mpm63uPqRuOnokDZ3YVyFonjO2DQ1PGhWJMMaIukmuqq9gz7Ci
9dGYdLj+jUmzrtccVrmUaVN/j8ntjgQvpsdEoQi/FRjGFWvYZ/5bs5IGD5/YlqU1S8/SDDXg8D38
rZXkTq/23W+xVtZT3Cwri0sCv9ckG6qCeg2yYRHeojvKpCx+n5FNBZDBUK8pS2ffGN+jX2hBt6Hi
8OrAnJjJLeAjGiH/oFPtEdTw8reZkTwnOftqNlXWhEokrwEqXMI8pRHXWErtJhsGhJN2NJL8wJRE
Mq4yTmkUMUTUh4WvRDyxT9JcmAUG2Rn2yt58ONsx0j2o+w1oP3qpMaoLsSCc0BPw5qXAVytWadYO
5uneTF5fUP1vrW02NyYpV9w2PaJ84GSPymXPoWC2n6lDfUqa9qQGxGhi1tJrIgjfZp36+sgMPuCT
KcpemkSiVyy6fQmHDUR7XHO8LrlMpPDtqQAUqUOqNlojykTZX2PEghiuenE1wZfGUx28KMLZh7eg
CPcLZW1OGC5uZ3P72mg7/mjsPrBJYFUFWNV1Tchz8Dla6OHkyR7hlb5FoSrNXkMZjpOO9kELkauv
3rESkrqHb/i5ME7yBZY6wBR44YxzFzRYWPKA3sFn8h3vI22mTPUFMtxu223lyeMARHyRT81J3spR
0M6KsPtGXLmoaos578qQztU5L3s6ve3stbK+Yo79OFfDadlDyNpNfTDZz4RZtXkGL7ArNk5exSbc
jwBG5Jmbr/ZT5ovmck/MUTmwt8ZftoKJB+9EnLlh917lF6bp98qYZ4caZH8M/YTk7Y3uQ14WcPwo
qWNrkIpXe/AcEgU2qvGClkuGIDxF5RJ2Uz4//lTSdxEO8cZhmwhkzwjzoYXUPF0KbeKY06IM5jNn
VG82L5KNWMUh3Oy5yNZvAi28kpx7g9joRSJL2lp+iUO8vDd7ZlEUBaA9EEUHLEooOODv5vQb/KtI
7hBdNv+0hTxNnJ8GzDGf3auzZ+NkpOLYdRJGZj1+X1gyIdrYe4SqRJ/WFyQT8BGBgWa8W1knRGqj
At14ceTzFFnB/nSbPA+fQ7YgznMo7VC7Pw4MfgDNG+1i7dqZXLnpubf9HhnO2vULPlVBT331v4OW
HAXeOPFXltFirCUN7qTell3KdqjgXfcYSpmFKkfP3ELzUtN9nF6UjV4nGg4imahs94czCAkxebMv
aFRV3v2oMdJixQ50mZqcEX1lb40qcKchGjyfX8vo+hn2LLcA+iapO/ceGIl2xenJZkwkiCG4MHAx
fVZxhbG5cFqBpwatgpSKzRgPMC/pRVIo7svDXvCe5Tvbr5dMmrcwRff2HFfj65xQ737JawYKA9lM
KQRigutYCRlTXcy/uFkYUzGWDEDhrrHcxxUM1ZjOnyKTaUtPumvRTFq5bw8QilbPAu5SjkU+9dvb
L0WNIAcgulmEWgJGE2/+Y9L6T/zPQq+CTyTien0NYDxcLP/ioROK6BGKjeziEz2QbQhNS+trG6ZS
srFQ/AeqRxr8QtDONX9+MvsRz+wWYnoddbES7YdkZ12EhKmI6LEPGnx4CvdEwhI6GUilMJ8Jo76K
LOJ6IgTDs6mwuKNmxaZJqjPjMhPFHc3MGzt6zxEdIzSeTu4Lm8z8gQhYE+b+KtrjEtsHVBmSf5ix
pD3dz9j27eON9SQbnntR7lheJWB7XPn8zwX1cEA2A9s3UHsLWQSh9YP38EWg2G/9I5mXau4BLmm6
C9/D2/Q5vvs1V9rDPa6mqXvtZ+QQ224+B8AKioDq3DAfd4ObL0X6sRjeaYkSUXfYJQksUIjOktcd
bpoaaSTcrchclftL6ETiXbw/fFJ45yvKH5i+OTGIZ0GyAwkiBLWIDACEH8g/eDKcXXIyRCFmRGqA
zxXin7+DavAc8MKFGyGPkXlPEHaGBP6SEiDSNK4+lCHfLUL5FxyE+VEwouDqNhy1bHLU9sgWM3Zp
iY3PGPBufBKyroYvz+YYBWDjoojlPnvYjW1iG/BQ8Whw5Ho456FcyW3jCXCW4r7AqpzFTvFJphAn
nzfPXkT0idgEoXngzecUlCLh/pAk8Bz2ZoQCIFhjl15hzGYncl+zYowEhNMYn/Pf4jH/HjMiOGac
b61ZdawDXAmyMEG1xw7FXrMq6hjhPVMtS5m2+I3VGZNidnwm9MqvFYTWa14Cqio/Ew75bLAmaiUr
sZLXUd4BgdAQll1QMJi7HKoK6yQWCjQDD+q4hSdhWy5f53qJPiMLfsDWIHosdHuMy69pNlBXOH/l
A4VMzH74z0M+89b8t83WLeZJa43L5nzbIbM2jgzkCLkFzbwzkooPDTgFLnmyzSdlUE0slBugFIjw
LByGfzJ4ArEHgAAlUmPhwqw4bHHZDVCPTVln1Zhaxx9nvLT/Bsg6IaLjyXxPfInnwS++ygIFbreA
nO7YzAfs+bNyze9DiZa0jrn7GilbfWbMpfFrmg85kfcm9q6KizXgQbpjX2bJ4avfwe38G6DVRc85
eYbKtDd+UEVdLV+TatWSzHnRT8ADPVQ4laMi4eO6MSHNhRrHvAdZgRsY9NFhK8GZ8nB5Ht25nd94
279EOKhxy6ogPEYKFNh93tv+eIOn8hAYUPWKObIpBkayc4HcTWF2+wys0WPcjDhq+OWTdUwlxl9d
0dEePRf1wT7yKnPi/dFCdU+OHHUsvzvcRrdDMX8tr+P7hs/1VlYDkf13lM+QpVnyzZLbZ8V0gVWj
SgPgxGflcV6lkxOrucLUkvoc8OqesIqk1PA6/LSlcoQ1L9+EfQFJyFOM8Z8FimE5hL9lWILkvf7z
lCBp4EStWi7oEyGDgKEct9mriRH4EnSFTE1AUl5xX3LhcBbDvyWmXTPOIRZaX79F7wwU1wNlAz4D
xiX8oaDTT9wpD5Grn1kRmymB7PsUIi+PkLqsHxFD8L+WBm0uj7JxEdiRecIkN8wPrwM/QWTICtBq
H1NEu3hO9NVz/oO5zlmv6bhASo1CTRlzWPOwOce/CD3qzGLJfGBHJ90zlocaBI3Xrmkx9QvUmXSZ
ocj9bfWACFQhimD0CdO4Rfiug4L8osfC2qCLXd0ngIzlAVWwhpyxRTFrDnmXo2JBpylvG8sPxvng
feGRMP582ecNRGYklXjv6Q1yBMuxhPIQSWiE3Z+eWLTMQ2h1LP89wgSUhDPBFDfXAjgR+63uQVxO
5Mk3NNafsZHUI2I4xt/Aoqq3F9RHBMiJkTRnYwAwG9ZDLhTsHoP9FClGMQFxlzaYiAhLwNHxuWRQ
RZihQaJE62c7Nbc4Qh7jXkRmBlJW49T1lvJ1dqMCEQN75T1/ngFuict8DLtNhzzlxi3Z8ySvprnf
K0ODz3Pl0YvJEdFuZ7a11WvsRU7XBtptDLo3/KzKRbFqtlz/e5fsBsRuPaKanR86Ggy8XTP9FLHR
JS05Dhanj8SMyX2OlJEyTYXI1ym6PpEdDIwqg4Lm3dWwesaGGtlqqFQTXZ0/gNDu+PT2x2yLO/GK
+kvnEJweOmFPF2dC97lsidufcfxs8YuOZHDAJeIDmBbLogtTqESe+NW/fgFftqcG1dFQ0AI6p8H2
AztMJDrk/LCkDxPDzuUKw9DvnfBBwj/sBdn3o00WFcfiVTmG3ueXfNQW96kVf1b54uX+zgg1vugX
Ka5BmfSPuyyR/qGsIR9w87rgtyYCA9pJIDPgK1i/QSiozAXy5ROHklo+mKvPH+u5eshYSvi0Igq/
DbKw4d3cpgABPFcwXwiWERXMBwhjGiJB0I2FrfSzy9Xu39bP022drXGGEH92AQDvsTJ+3ZRXeJmz
zh+JiIWvymrnS+DkDjZtRCUDb1+36YXa2TzCjdbrBgMVSq0jBqyMAs5yri0/Z7CNdttNtXkqvs6z
wnNh/30BdSRsV5VPYM0awykW2cOHRznFX3k9VnvCYJynJVCNN3JpZBYJGMyLaVV0Azv516ESAH8o
58nZt+x3UT3phRCx6VgfcqvuO9Sn0qCjMEmf5qgbdUJkaX8BHk8R3Eqe8QmV3pJ2TESAQuiewCPf
0VHGeeffwZNYb7qNVR4bYtn4LKaBHfTGUJwpaS2wXZw5qiSHs+X8oM/uB30sTcn8tLzP4IasAbit
5vTYuaJKddbV3h6PP+KQAEVHJvmNHRsMzokysj/gsd6d0+6IclsuVo1cGu2x+R4VY2hgX9tdFU5N
6pla0LqvcvXwGBUgFnt93/SQZbh5WO/K2S95swRdt/c/YMt6NCz+2kTadCMCBjgX81GkISgbPSIN
/wCh0xdtU0TDHFPfv0Jv1kvGTTEfo/WeKid7vA+I8ESO+b/wtsHa8hk/aaMz/MxDpU9nOFXSUeWz
8eQOKH2JUA6ZL/AtH94jti4sI5mHmZtnZcLqGwQdOC9yx9Oo4xB2qmf6sgnMg/nuoxhVl29urHJe
1GDRcnNjGGx2z5Rm6RHAcrFlR9hqvN0rZIM8ZVoWJkQbERQSfDj8fscATVAVf5CDlDohukIpDrUd
iuBlPgp3JJXb95R+FHEqDqBVQJZgyfh2iUMmmBk6fj7KlcOnRHp73TXkMd526RSKgkyASX2+jtnh
8x3kAEdI8C9U0uIPcj/jEuoX4fMIh1D60tKe7q0QhZAExc7gTtHyhWulIfXmUMz0jTTt+ag6C1Gw
IWVhh5sZWQ1YquHlqqvFhenryYvJ0nt6L+z2lKgxAedxCfzEKJlF6IB0JIG0zjol4BMxILCOm4YQ
XNKokJApkyvj099+UDMQbzG+bPRe3wD3z9xSgm/lkFUhQCsYJ5bKkm4GFAwpCsDCRfZmLDVPTUzI
nkOHqZQQyL/vofPTSJ8zQh3yPz3ZH0XjJugj9oiNsTJDPuG46fGoL/Pxb9kbdBSsfne/Zfn3npTz
IviMNHCeqB39hsDBFDaQp+U1Llh9XI2k+BNfB6zcYTu0J/cgx82t8ZVPXEyLAAY9fi9MPzvVY2XZ
LbKtFFCsOsKInyAA05wykTeqhFtd+K2kleR0fywX7HKfQ28ELsgaQ96DLexQzTxfPA/RrZtj4Wdi
xphJWLqT0VLGm7WU8c6RzjXk2DeC0OUCQpKDI0lGEs7lNwdpaXs+l3WKeHD5i55/LZMTGofNY6Mx
tCB8QjY3QV43aZbMeoyY5VIeEgblX7ET3ELyumbFQJk+Bt2knf2m0uo3M4ao1LoT8+mFCluKWumU
AneUXDXs+d/AHDTzavSJtatDG7LXHlIOARgHAE3hTzohfFVhGiC54VqH+pgtC8HDc/W9pIZHUvGj
9G+8zFzqM2QhSEpYMDs+HEW/gY0nHYkjBD+PGuJQIaI8CIEbil1BOYvvQ71Atw0Xwx7NSgKf1qN8
DB4GJIxRmum8f12a62KKkKLYwfg/RNPzbdPdQFOEFmGEKAAA5PlzZI1PQTXje74oNJc0Q0MWcdO4
3qDPOY1z4kUiANSHyQewCfXAzjJhuxwUG3clKnBjlH6hDGE73hEV01/J42Ezn98Rs7Sr/bzwVLa4
v++sRXgDXMTNQvOT0vxPkakceF6d2kcAWIAwUDzHBtih02tcxoyPqAIfW5Of1HepWMTwh/rUpnaY
NRlajxQKEvRZdKf1JN2WkTEpB81RX6en5k875JN80QufyxzXBHIj1oCBfXd1XJ34cncwgMz4LC5o
GQYaSOpmvza51O9oVWnFKljo+yXAODagwRKpzG3xKsZtFuob5Sd+fyfS3ruhbjlVl6/lqhvEtEkP
1AUmhEwA1HksM4wY7f/BC51HVhuXpbtmBEGoU3kUE5GQ0DqcHFgwfk7r1K4SN74R1IwpAPSH6oXm
0N57gQjLX5v9IKFA2RyL4Pw8Wa9rfx3UfutUfPM2yaNkHfB9iDW4yca/RQn/+nVOa/HTj/5J3Aa/
TmZ/gjK638ZC1KqPPx7P0xW3Ke50SwZSn2cS9fgrMRAIMUWEdrI1+8wB/Enhxgs6mrejreGMPv14
SZnriFKUnxdXzmHZ8+dcof05hSkcH/0bxSvh5dqfzvlySLhzBpgxzxDv3ftLhHmjuR4u1f7y8B39
q2QZxYdRTCHAx4mX9358WI4oFdhyN/yFXzHfKr7l4HkUqu+5d34bcf/0smgOXccj5BP+aJs6h9GW
nYWXev31/v196SwJ/+b7/mVNiCKC7YEfFAng3IAolxYvdiAi8rfb5eHAWeTf87jwqGnQmF7mxKqL
tP2pFM0v0/CP2tqw7pPijcjuchHp1RegmpQqGFFt+XDiyzPgC3HHT2BmF0DM/y+NCPwURcjQ5W6B
GNGjRmbOT6FNDP8vGuAF48dIEr9yq0uQRWdEWQ40C69a7Px7oXJ/OS94SssYAQzdBDLR5vHowos0
p1qADgWeGjlJzkHztteQouzlO0J45sU86e024PJ2gAx51rwiHS3b8VZzDkw3Di93h94y2fftYKT6
1AS03rbX598ad7Tleuj1g9H334vH+7Scx2y4Dm8lzyQuHD3knnn3uGPxVExC7NmAKWuib/sVkVil
h2/Vu2fiY6iG0oXV7vrro6QrOu93i3I0I4TfyMH1HWiKh+n9efNLVNls5iBTyJH1yMR9QoLmBjUv
SyeLoYbJkdMNTuwPSmH3RugAn/jtngQFBd+8l3JcqcREqpNP94ivSJ35UawZ5uiHalSbvIzxFX1g
jTLLu6kOpesfkT8ZNnffarxbI3bgT+YiZzYp5kZTf+zNfoALCIDxxYL1ofwi/gYDCpkwrJOP1q05
0KtCNJghUYLnxbZ7HX4RoWHBcB6j76XyXqnHXI029+2aY9Bu/nLbQfYvmHQZQ44IAkAwXgFYXExq
xZjDt7SpDyJgTlngfYoLzbUHBu8hxzhItpfzlKFKsJrBmdPD0RPOJ9I38Ojf/YzWJwGHCDtS3v6f
wDj5KU6XrX5GkEmrG0+UqHYmEHZoyFYSR2RxG+ypreLVUkhLl6njERc5B+3Xv5JjOzBIWDrUo/uW
g47wTwjXIWb028xEXCVMOCLtHvST9CtcRiBuTHUQ9WjUIzDoIqSjLMXHqbpWGZFD9eyFb2lU0jYk
gvk6Mh8v6gEVF1qnx4JOu6+zXwHloUSwjgZj7ZKRr10Dk0ELvaZPPyOus6PT7OpbiFlDiZOH3U9+
Uw4oT7LdSWrFKwg4OScmaY5zDok7UD/BmssPSxpFluQCwiGwgV+xOMQtWCPKMbxK3PcJHRRyqf9j
obrLL9pf5KUObU2MBETo/4c9REVIECqOANzeSiJ9BN2KRjTC3a3f7o+Zs4oTKx+Uim/yC1r45apE
7YKEoVCxkrskdPe8ba1CJWlF4xbWLismk62ViJXwczpYCIDANvPDYiLM+5LuaRvEa18L+VdopR4J
gBD8iHRqlJwcCN+u4EuAeHJMUE7x93QNOMeCuF5wFFBx6FZkTgT0Y3uKGJ7vJ+bwllAWJlXwQZ8j
JzEBe9Rg4K0zXiIfWM4W/HUoWQB27q1F72K+fC6UYl7BkLwItEI90YpINYudHkE9VXd/kJbYmTAR
TLEyBDLKno6UHihyDpAk2DIQMorxFLkkriEY3gvbXuZyuYLOPt+kyUXXuy/tsfwEtfh6qEnciQMq
1RF7ggVgxacFHhQklxvj0iavMqPhjIEY/0pJ3orHI//tXS4aXH1PrC2KB2nPFd1gDFoTheGUQ/1M
Wv+ZU0hJvSID4OEfFMM55afS+8Y0QOX4dyON8eIM5ehLkAASUeT2LVEDpAL+O4I+LwKdtPs6BoUz
y4FxRqYh/DKUAOy+wysVca3TzJm3PqZQMVuMNBJxKwRjiIm/OD/gHu/jitAz2I0UyMVpmFzIu8Oz
1N+vazLTdJGfVo1uW11yxFgWY7p6mj5jGfdVTNX1c8pKptsEE7gS0SGZo3UBM2DlWJCeRfJ9nIBK
qseAxVHKAg05texeCxhJR2caoBtnRMcgcwMNioR9gk4AHWlundiSGOfUXojBq0x0UH2XJa6hpE5a
ozBuZ+p30JBoj6qapbxPxSXX5NvRc6epwivlsungAwBvH/MP5qyo99o+mBwfgHev5xi59JPrDuZB
jmo01ItaTYIsuTauykPvrycMzvx+2vt02ExOpwmB1yfT/fYl0fZ7CwxvMkFQDGIlOeK/3Jll/DY5
V6HkzUCRoAtEtnfaP6fEikeLftSDrEerFcxQigsfrauEs/OZgm6YD3KV+NZsKX4QKyw/+nLOxKX9
+06kmh7/MOB04VGxnk6h2Wb2SI7kMYOZNjWGKNCc/SQfqhON41SxY5AFV1loiCDOeLXxH7hs8DE7
N92YfSA+ikhkZOfs2wwzsRhvHPnfJCVmgcvcYRL5OB2b/b8NF+07/7H9is2/cNh/l+Lf6A8QM5YY
GhgQMp9x6yJYOweyyG1CRpAL38K8Mn0GwkIBm/jZmVw0rLm8zZwQ89y5msIQA5byH01ntpyqtoXh
J7JKUERu6RVBRbG7oWI0NDYgiIBPf765dp2d7Kw0Rg3CnGP8428GJysNjI+ThzeETyn5lK1Tevku
RRiigPKjEEAzOAWGQRfHVAdFoz+d4T+Ohbge/l7fOsee14ejiR2KdeVFuIYr53eF+pkJDx2Pzq8Y
YagZ1zFHlpv9O+yTlMSIFtON8mnKKNoaMyTTkbVC1cwPCyrUdUwkqNqGGDxtY4kapq5nsrbM2Eky
gzr/QQRjMOYqJ8H8PBjr1cvOqbpGuE0+tN+nWNwYlAxACEbqRy970uUSPxGtvNlVlvxwEpI5x8Qu
zxLSkGe9svwC2t6E4O7xZPFxlLd/H6+4eYLxD2RB9kTWdIgLRH++Nlocvru5hFUysyJHvvvv3Ox5
6Ngb92EMYRhjvjmXoIIOXYWa6t6pdfDNTF0FE6FGAAJIG+hU3vzNtD03r4oU4JZrvfqwJk6cNxgV
YairUelNcZsirzRext+ArhKQQ0H7mS8eqTkcrjR5LtCMxFHmUP2BhilP+Kg5okyBgABRBeUeSaiy
M1Bs2ZZT8/20RrX9muV6uxj8fTXjdaSF1raQgmFGC5ZQ7fZoZpBJPREL6DkDrtzheb0pMOw7jo+K
mRwUWPl/j2O7SUx0L/zRnYPNGBMFBHSYkGruPbE/E/sNf79wElwN8UeuzW+Cyqdk+gECIK1XMlIg
HwYTV7xmKSFKWspW1nwcifwSP2GGGwD7kB6jxC//2ZqxAbDEI/z+7DVrMmOLgRDFr3T7JBqO9AwL
NXadkXXn3OU1+Tc2kqOYnkiCK6l60stBYYVKCzpVix8RvC0syB7rAdp49wNJvzYU7Ot5TtRZGI6W
xucy+Xmdbmt4opxSGBNvugsS+w1DJOi2rANTDNfZ6ilTap+9E7pCgUKncwSxFG0LWxSmcVgPeEzt
0IjDDmXwNwjrBnmo4t3wziT9l2ypwcCDdvkZwo0WzEsFs2aglo8DY1H9LZkObWVYLf21IexN22nZ
Esxv3Bylz04bO3IcDm6+2i4yUGQw5E0XUnVOIHBKZskW/7Sfo1lzLYchE6x606KsL05yeb4/ou/k
qgx40Cjtf+HF5l9UQgeNj/SsnTEpGCziZb7uLtUK4G+EjPbuYkx9CwWAOcbUm9HjP6Pa0VTkhwM4
Ipl/K85UtVRkQ2NnaHewOftZ7N4fsyGvDdw87hN8VrUfivHFttYHmVbxWqFvUPzBEWnrerNmBG66
tJoly2ImmkpLNJ8seWT/bFxmRe6G5ZXOSPwnoj3pJPlvaM4Xomvk+6JLIrlONEB8vgjmtI3BVCQ9
HUVoHZ/SP/IxoBmmS6QDto4kIFtHvgiIiILpagX/WmVutLAWoj9efKzF2+JH4pdIhzqOf9X3or0t
WMyUKcsAOciPX3lRHJ9zbfc+SQjQUOC2ds41zfolz+/yWoXZWvmjp5VozAiM7qTuilh/U4k8raaZ
P0N1ZwD2xPrPAINlsEqWToYkbE6gg4wYgFkU7BZ7lKYO9Lxtcaiwl2Iw/9Vvx+H2DdNj8YoYmQ4V
4065ecLl4DppqSbMkhEH4ZSdIf+oUP3go+Nfy6gYYuRylJiw3hYQSIyBP91Mf1E+jbdNBEw7yGyt
MBniZVG+BGsj/nKiCm8pvI2YUsGdXzwg5tX29w8srEDeALyFOAn+0Ely6kNn1GZMcAc2MoJuzCXh
jUOCCh1QSS5w8HDq8OXkNIZGwcm6hHuDvVm8TZzY7eZJJAKQKW0Jwkm8W0DVCtG3vAzhTeFnPzEe
8wK74ZshGiMhIYHg2D+oCd07EM8M815EPangemM924/3k9yT5Kgr5+/CvdFn1BSUuvacjV5OWjnA
zX6dIvJgvpxCXLlvR799QN0sRxLWqKjefN6f2Q+Idx0oTKhRusZCTzD5g/uEkfzz0DPhbJw2rMPy
8h6zqOgkjb8mugQ72B+z/QIGTtkILA1ov3bZsSYULywZiVHBq2Qyhmteq7M3AvC/NfP1NMYjkuMs
Dapa5XI9GfGLRYduD+UFViICZwPeY/RVZ1aHuGU4+2J/th0xKDxIDBahxUBywX5pREuu38g/QpcH
kDOZ42HXHO80UVd4YKhI4Y8UZkuFjfG9mJB0MDioRYU84sPcLDY6Ohuos1RIsDgZIlaYtDEzS0Xc
AFP5gmKJKhxq5mutwTZGqidoVq2tOq/ZY6HBx89WCgBaBi9ScZhzhriscBOGapB6ZFPDcQT3vpJZ
uYGA8AOfEmI1zVFnY/slwYXBQPrrSqzp4zklF4YCr0bgccDxONRTlYI1qJjib+RjdiWz21OOw3C0
wm3w536YRE9BzWUOwWxK61AW2cnTud3nQ1U4BtJ13XlBfqCsI1mK/+x0hJclR1t/8hiYN8KXxd+m
N+kr0fByKNcPNz8CS5dbjkLjx7t4xzJZjgXrvbtAbs8P/MY34VRBkE6KgZFeMDHZNpZEuogHZyDI
l/jBUHQH6VE9cDWyb/egD44sO/zd2tvACi4J4VfSxEmgxeYLjBmqPdYLiSllzv1jtef2XI08wTPE
ro/hlg3o0VK93QzJF+4TKn4tPvDnkF8giZkmYOoCstxdxhBZv7tHCpJdwBVlBRIih8OArYuWCBop
vSnnj/kKpC27a0iW7eIsuWTnXBkVMZyqnSIEuUd+1X2D9+0E46Elcr0HX1Y/++/H+899AMrwfuJD
rYFS8jw8cqNWiWXXVbCrRj+q5ukOtBQzaIIssjEi03BN03fRwObOsLQQrE6QOQjDL2WDBQnKb5IC
GVVFEPAfif/PMdwbToMGu+VM5Mf3gsyCpil5oq4SJgVsZnFhvCDNjCOuNeQ9X/rMqxyVU2iI5vBj
AYfInPOSMXjMGIdCT/zsOnq5F2RiTrQOU7LCpBbiqsIdZDZF1/1Y0CXWB3l5RxQ9PFauGsLDZRFL
TenMxJCBWDWTiThmjIfyY4z/6GOeY/P6NvJfcmFiSLAagz1ugnADczBb8Ko428xa35IDbfwLdtPs
s4hhIiFAF8you8lKP6+m+L0YwiUG01KYf98Z1KSLZMJoxaixWOPIZ983sKQBTjAwkvaj83MDBW3+
gfr4cYWsZ5mtX84XytcUmFhyD8P51IE/FWYhXkJz9XcKU1YkKRc/2hLs4faD7Az2tZXPNKzIeS2F
V/udRAXhaIHvWvQ8ACG43TLbdysM2pgA4dpJ0F8laK/7OJxifOcPIOsU1mMvzZRtsc/xi2JYs4dn
jKIGFULlDz1UBtrxthys8muyafe3zRjsf7wfluaXVpvGmy4ZSgFQ9uk+d5++IH18l4WrLaaE3q7p
hBg58rYTUa/mxf0z3A3FASArRQPtlkt+JucbfdPApG+inQI3sMY2du3kXbTewMZlwxgsXm7uqzNt
FofqLPeRgTNhnaXRCz34aMaweV7Zw8ArXGkmLeOono8uNamuQgue+grbVU7gDG5hpGJOWZAq40Pd
LawYdHWrbYlcX6Tb4Zwl2cxw8RmTWPS035vPRtp2m/rEYsrwVLxqiK/oTHOBnKRABHSm9FMcCALX
UYUipg4GYqdn1eaLISkqZ9ApMBHe8QU731kQNjWqqXKp2jWBMeUW6vMWb6gwC954rZuPn/avO8CP
hO2wVDbPReybhTUNMfOK6jOOX9j1nhm3TcLHvsPo8FjDDQrU7QQHygZpPXkJFS4lwlfvR7ool4qK
bqtsb+fXPj9hAYKC43q/Ds+oLejdwaA28lk7Uvc1KM381zL1cvdl3yE7Nm7qfzcqPckmXWjb0aVH
9bfn2seZR8INcHqSQ4naINHfgGxPg4/Y/UCbYFkZMOeIpifl8NHE5Z9vCQjCjm0SQuI78H1YFxBo
/00Ymx3sOB83vR6OEp5Xeg6jixqd4r+9UupLkCZJ4WrGtLFCt9IUVBk0jPhVx/Pm575CA/E7wYYQ
HJR46z/Z/xy/MOeRnVsDsuFjlP3Q+RffVeFiPGhitfZ7XxxwXSsNeT3FbFFZisx1gNVdvx7Y94i0
HDNfsp9Cxpma0JD7AXoPnZcV2XIUdnrIvxBQZfBEUwsHvAnqpcAuwo78WpARS3wDnhwm9R3OdC6v
O1KTbUUK07UVnmMSoyDQSrK8yJ63YxJW0uMIDqHiVpcCMYEIRIOPGGiHR4gsjrycE26vlIGYFtFr
6C+NwnG6U11py2m6ylESYSMeTueQY0CFWyBwe/w3nd9XLX7JmQdDfk2fAj335n1W1RE5PqYlWAzi
iEUUEusWXXTYbWWseCa7Pso8mgKXM9Uvvdge/AhfDBRVPc7EgMkfs0aHWlkJUnh2wsYuVf2Kk4t5
BcSxB9bzDcGQZS3GKIi1Mfp6hVE99Qa9DgpyFvmbCLUA/gS1bHcJdQ1Fl9sHGhc1dFpe6mw+wfvQ
u/9m3D1pHzqY6W/mNYFMrFC+es4+pA3j8Yiq9WHCu3fAR8Y4YUw58TYDxqhMHxgbA2pjK1EaTzEt
NoHL5E2h6TEl5LY+Nseb8aZuoPOHlnNUw/gyJNoLfQMMKv/BHDB2myM/6y/DC91SxQCAytX5IIOD
f4kMAq5UbrRYhU0MogCGrAPgRECf/z4C9E6uxbrbwCockbwhPP1E8jK20AYoh3lg2MIqD3piF+wK
+JJF5RKqnjO2SEH2wcCiF4KUZJ1FRQR1nBw1vMHmT3aorx7PqJCwDKeetzFW/TdrQmHG3QuyeEPs
hyATxPovJkku1YlTdboyEaL1eOJkgAVb6Yf5MEZZnQUnY5ls5d8varD1cMbRZ94z19YvTHpoIj67
NMxWr9nLrjGpL7a3VW/eQS6x+79wF8nxdkyOyp98eO9aerGhLWxhtPV4mf8wc9mMl7Hdrl6HyVKe
fWlCc6+F1pC72TFP9PrSw54J5QUzG8blRBWs2kW1Y2y7GCEzHdrPIHcbvpMHDV/dRZgBtl7JKv/B
DDg1aLm2VVhvxzCjqOSZp/19foBRubvbBUn/YXqofgZzfA5mJWS3gKHUC28ibZ2AFyarz26C+f9t
i6HAdrAug5TPy91rccNcYJv/QPcCXuZMyBaqH7uYsmyeXrdOFg+6h21/eRwGnT6cTRbDZbYo/zJK
amFL1M3Tn5FTWt26tdHe+zUfhe7qNktmk43qY3dEZyfQy5H/rMSUzQYIgoM2sGnIi4PCdrEYE9/U
L1X4id0cbodPB4dbAqAvpQ76ij/VH/itDQGwM/ZMnickMZMBP9b3uPZTCvH7xWK6nC6/cxQZWNY8
FhKq37G5/wbJ4q3HduXS04EASVj+U7WF2MZHzJowZfoYFVCuYJF4A+PmC+Q3BEIkBfIfjIj40wKJ
xema9ZHmjMYN6KQ7i13uRLMBKShbd+dcLN3seTDwSRc4NzD8mMnjN0Y3fyM7amyBynAmC2sl4Wub
YZVUrV50ajgMQxBlRJS5sLoCEf7tw8fyNR2HPE/DjIkC7ZxRgIF9Lx/OdKYFb2+6okUHahbs9yQK
1QCsU0U/8nRVi+GEofi3WWujlbUqq7FfZm/fZqxNs4EDqwRh3RCmP4HXy4eNq5tTzTtHsoCIU7fl
5MGSYjaa93DiyImABpDNbrOBX5vP3RgkWlnfZh8jDRTntWhNdQ4PaYpfVWfdQ9mm7V+J7Az8n7b1
DO6FPsCdZGKPjBYcODmqc4ZPdk1QB0Yg0Hg0/7v+Ovgj4lrITBcAVwsYtyEbeTmY7F8b/+tqxoPL
lMZxQswCUa3AdWxVipEByAH6ouCkuvu33vJReO1ruLIOjfN9j4sG3SB5jM4reM1r/31OUGdJM8Qj
i/tq6pDUh00pvahN5WlP/5GGhZHODQUg9sar9yILeke20J7PibZFIEJT7ZK0Dp9Y5fb/HCdvIQF1
gYxIrv6TAfl+Y3+A7+iZEQWJhuBV64/Zhp/Vd5Z5RAF5xF0JA1HclEssEOP1YwfhZVEJH0an86D7
s/R94A49dziq++kOa6YTmUeQluSVFsSL8gxDUknxxBZxSdIe8hqg4Zc9l3OQqpuOg7FVqjMvG0MY
Y0JdY/VN104qDIx6SqQSuQMWPJc8kqxPMHUrhwAoZ8q0VbIxvLUY4JhMgFDffJAtElHPhq3uFa9c
JrjPtxb+oZ+lkL08VzKN/lwmcAmrXpU6x24NsDOf2JV/5qcVB1tbKKtp2O5LKGPy3i023UtvgOy4
LNgbS1OD0IVkBOcrVEir9zFFPsDWj1E4DuTs6ut4/QoYJiKvpmZEYpAjAtU1WFDweoSp+Rqf5GWy
FxUZVampIfmuhcvbkxYK/j7lTevhTTfu4DKbJe3/3ZnGC7nDZXEMhK+CitkY5JUU3jjNQVfBnALe
PGoeOj9mcVBSUZHQI60wPwY95huJRtgAxpQmqug7FKrWu5MbhtyfuoL80I+XTtzq4w2rxW0a5BAj
/vmf108LI0ASnQC/FDLfIKfCJkuPB/6mhWKX3hAVBUXe2yUzToYyiIFby0jEu4W4oF/TX17VKexf
mJ/bASmp0A6e1k1kRBk928nUlL/04VaKkT5qeHhc/Ihn/PeWTfj/TNAH0JY7k9wotTIRBZAVNBTe
I4Zyt9FzvzANAa5HtJjP3r2NHfsHBq20yGKr6I22MoZBto9Ro1ZMnUVLOgDno1aZWu9+3rXuDfdn
87XvMZnBDQpKJbZJIqsPfV72N7pIvyUz1b/6B/FHftEOIFeCe3/F5VTrFh+c0mOTeC3A8CJSoVgT
iYNkA1ibpZaVtKWbJOsRIf/6qxgwtlKqChktUbUv9+BF1/iinlvOTGBhr2p0DOxOsElbkQeQ/nKR
UJWCLnf7vrVoksWKES8GPuSnHVlMlPiwOXb9rviXf8Fslug0aheUCdDe0ewARODJRoIO2kHVLG5u
Iznxw+mLVZUvsPvI8llxm/exlY6ttwT1Q3+Kk4m5uujfeS/o3DgcSOwgnQ81E9tPDtNkiH8rh8ka
PY1vx9BduC7ilvgiX5EJz8QYgnLhaQEUBEaBiIkIT8RvOJaRasugd4ydosUL0iEkI1zhCC2Nl2QM
m0UyBHxRWsPRrOuciucAlga+WYun9KKWWwyROfAytV5i40B+zNcJQ2VWEpomjhbDY0HBKSCyiGcw
oXTc51G5Ttff4/2Q7Yew62+62dLcdsJZM4XwO0UUgEcKLhq6upu6dNXYaUzBLf5Nqpl6HL+kAb22
90QfL4QZ0UVO9XZZAKmdOXv4C9RL8gc94g85P2FZ31/hzYKaXloKZApxKiVBaiC8GP5N/to/SO1v
TXAR8M5sS6MpjQeyFuw4ocszl85EUjxHhoEXXdxjSPQ8HGEsK+EUS3qX4C+jg2SlXAkMXj7GnYXu
996ynBoQHejk6Nl4rPQC4Z5NjCWk16GcgJSBgnH6DgU7V8fRhketmYyK+lvc1afRufQNNEtPoq5a
Y4Kb4wybMCcX+XozFIDtXAaHLizytczMzpbKSjF5omlhxz9vnGglHN1xdwHeo735HlDh6spm4GWx
cdtLlxsI1jHbj46w9KPRSkghXx6yFYynoTgAiEZyIJ+ne22enybn9z8/TPCL+sbEnEgSA9fOSZBj
8YG/B/xOxF2t/mAnZfSEfGyvgR4SFoejZ0qX5akAD+357ghjuUnw2HOzFkB2xeoEeJJHnINvQIIT
ibuxZBWx2Uzm8TsYfVypsEeS3ZR4mZoZaz30t284jk15/26WjWbX/zQSjCyZPYFXMs6+nx5LZnrR
8/Rcj71y/b6WAAuubPeLYtXMINjvbqvbTBgfVrvp4bVqVlPvvf74/T7FqXsIT3+VoD685Jc6eK4I
zvxVfgcbOuV/xnkcWux5Dv0f8wOBLsKRLwKoN78sSV9Ez4MlFkQYpY9m40A6SqsW/7xu+dqlCKH+
wMwbumdcL5p5jbED9JXB8hFWWEJ8SYHV1XMlaOOIvEbgI+fEZzUPJqv3/hZ9hGtM4dN3Ypr93YoC
gsReNOvZGmnzOpmPkPPjoz5PNzHY8eSIR6+HaHl8VML22IoWraI46s4NjimfWW+VCw2wZDxHZO+M
gM/uq8HyFuCANWGLB/XfvheD3/rnQw7le/GFP9/NFD7PwhzdUwapiRmgj3aBgkOxEirFxHHaVb+U
wuExXlFPSWc6eKDKZj3dTfHqqaDj/7v8bnDGftl5+j8MnrFixMIgmC5qezrLaJ4fi+Fsup1sBeO0
dNvVeDv6IvSofyFwlH8p18uGzylm+mXPx/qYRLBao/RvdCqwIIHbrqz73zs4QUiqCXW2R3OdXatz
jouOZr3Pk2NyvV3Jj6U7PXbnQXCLOn6QOW8vAWAcz6BssFI5+NZyHbh3T15Cpv0rf2oiCHby4b4b
b+g4KprTlRIyw63O7cdi84nHuFPh+2tAQGJccwf1vAyu6V6lHK2Bb2WbGSMtPUDN48QkiSeXI2Ni
vAKoCdXkkOKg2SBPgtS0aFflnlqzEHGmdAYEIowv7fF1oOeUD+xfvE6kHEQcjzvD1Uu2kBwHYtmD
qhn9CcAWiYksMttiFe9hSlh4TAV5ADUGiswrNUu4U7HFx3u/HLN+wXIGaEfbgjkLkjU2HSoAOs+E
zCavy2zCDtlkCfHDPaWcj29iEIcZDvy+//xweCgsfkZAv2DUhhDvYqlDeXc6i1RxlmkDPJMEeRFN
j0RHt7eYqW+JICfaGwVeNaO3NxCC6/QsSLQ7Yu0//D8h8Tr2e6ZFS9yyq9pCW9qqJtcR0sBbD0/A
8GWCD8DkwfP+e6c0ZWNpSeW8EBuVbtWNssRB4pT81D/T+WuXXwS+4PXX9tSG1WoIhV8IYwFXVBjf
c2yKMgRSiBU/soi6oT5EuXBKV0T3QAqA58Lw8vylis7Wbw8RxyiE08eVhmqNg8ZLTqWXC2HOm7X6
chNxaP9S37ipuDX8LlAHNLcAuiv5SDMI2U9ysxOvMiyB17XavK6Dcxu8L9C8mM98sAAS8aLUesXO
b5gl41RwkBji4HbFY4JjHocndorv5XkYr8XA5Ufb/JMicAE7NHjPGQQ+GbNw8tD6U0sHOr9z9F8h
6uLXfICwB/irDrgkUXdWW6Jf5b86sIldmWfUjuiG8kMTfJbpoY/yQ3mkoh3vBpBkRzqFIu8cMaHe
fWHcUG2YzY3wKoRyAdb5c9vX3jOClQIRu1lO4WnoEvuI4IOxrWcM+s8U859rd8N8UOw80GFoxM6x
RVG9rFiV4TJ7Eoi1dJyEtVfs02t9BswGRsWrGUdOBTAVBBIX+2t6amPzTdlo9jBTaEqjfC67lPIw
8sW+dMbM5jgQpqH5lW2rvD7FP/zC5AwPbrz/MsS81oBRW3mRe/NvJNB7nLshwS7rvbZQV9QXk9xI
KHGY+0yNwXYSKoILo1fX15IIoLOyuuPIjHnIdRxQMdQevHwxgQELJumXo8nrdqY0k8PbnhKqnuMd
hH8grhc+pSV4Hq+Tcr7bMkhWz6WPR3xi3FRhp/Ve3Y/EsTC+Y4/gVWSN5f1x7aMxi4owO3vTRWN8
j7Ae0fb0j14HAqvI9cWUi88XkB/FaUDBFrEgcVJwzj03hc95d7uyabCZxyL/nEWKPQi6YvkRFMpi
nv4i8D5yjYJ0Pjc4lRCAOD6OybHHIJWxHectth75rxxxGZVb5MaYOFPmbOFtCm/++6/m1b6IBmCU
XZ9aXztPrzS/aNBG7tfJgxs60ySs2EMhgZD3NPEUgPFYWr+/K7X0K3sSDhaiJ4iklXTkIMphH0I4
mBHQQojEGoU0BmbRy2G45CVruDEZljZY5liZLxHymHDOXdlB2ReR+LA55EYOdmq1I4FSjk5aJG8Z
vPbktjE3JsFsBcHQOHV4BgfCUS+Zp6X19KAHrOVNVtjDHE3WnCWdboK2FjLs131l7kBxaZ6VhfAv
eDPogAJD98frRL/CzOVfa9Gs/xGFaR7oSjDwuJ0wzfYmywcbwUrdKbvvj7R70ZviewUK24sxeQ7S
aIEeEfDIbkaiW7yqztX+mp+JiTplyHQAfXoh7VHRjmEJ6VcWSJkadb1JDYHJXeX1x1bA8qh8jCvQ
BxTTQvKAc1m32H3eTEhSSkXMMIFv2cbZkhXCTSgwMVwZWkVupTACe1MhXQWw5ExJgX0N3rMUx/sb
9m84CwVyb5REhTMDwbur1YjJ++C8OAHINiD6QuqVb660pGOddIs7LT4B4Y1XghKQWoNnHXuIq51Z
lcaFfTdHbvW1mTs3LPV/iqazOLV+f0hiRr26zJj0ArNDgwLBazsRxlusjTdIPb9cd5So8FgLpqTI
6PH/GJ2hBEOaKgQMgZlbAVuNOTXDBv19SP4YruMyQe/CxkEQI4Azz3zdbO9hhb1Ytf6sRwiRAqJc
tzhFG4S0LLLddzM5lb8aI8GcCl/g7oaGGQEA5Y7hYvJDhTjY3HY0fVTgnwM5wHy2ezKSzLcneV7v
0JGL/YlZJUdufp9lQbq9BSjcIWOg4EauDDOGnpIGgeqRvRogBuYz3fVffHofygMPOlr2obKivVs8
9rQDiD9Q9s1ue4wOgtzPlhhgbYtz7t/xpGKtWk0DjDpd4uwtZZU6T9Rocsi8i2lli0E1xvp0cPV+
zOgGi47N8yp6AV/2BjPNJQZRXckYgonIuThg7oNhlbb610MY7VzdVIvqgF8SB8BVl32JxP5tclA/
jOnPj/3wnJ8Sk1edyv9fK/nCvA2aHnMbylSOBAAdGqVj4SoztgAIe+mp2SOG+restsJeZnAE4El+
cUxGjthd601Ofm2xkfcYMEfE8SLKUrGDStfV+h1+gn6m7prN2EMhtxp7+NnDNOYq00RSnl/v672s
MquFonE7S5fCk463Mx0e+0l7ltEv7b9RfEa3dvwEqYswLTl2P68tzH+7DHmbvyOmf2sUHe3+tXnz
mM2GXYTd7X2lMxmfn50uEU93Gorv0Tzd8OYg3BqtZHago0pQr1Lrd8bzNCIN4oQBkmy9o3skhyN2
TgYmDIUYlYDw/MTB4PhtZw+z47JaQnukW0a7foJ1rTJDvQ7mMpvnATVasSlILvlhfP04aiKVpMWr
z+HPetNyN3vZJ2zIYLtcstixD6B+wySGwmeAu+vTQSFOQ6xshkZOmmxU0bRr1vCvM7H4xa+rDwbw
7cE3Ggw4gAJbukU9vvKwoggrxWLczdgSMrQleqfZfURHAmyNMwNoMvnTHQ+sMPCtLPwTTGVxt4c+
s7Q2+ngYbDAC+Bi3GRuglThvt/IorqezKZFfdcQc88oec6o2w0g4G3QzJs7HavaZpXaHMLpdfYMh
9Th8qH/IOkU2fx8b4/g63ZE9AEVtW4d1kEMBA5vdJqDmvf9yyLTB1gZeNsY7sGJ4CvIsXqgBLckK
5QuLxilbV5smqjYjl1EV8Cih2zzyarLLeB4jc/Ijbfvos5wYn9lS8+ALEQgkPDWa9XDX/gx3g0O6
Ug8vXAFf4SvUvIZDIdig7LpswekGYqVY07FIFEv8V0JWIJhdcJRY5wfulz24xROVIUCJdhrfoE3z
tqc7OOurxscI03uscaIl/IxxsAeKwnAPtnMgGhoBfzG1nOOnZiJNPjFKhEgyMvODsnhvSnzpCn90
xroimuYW4dkvrH8KsHOeF8+RgT1zC1+IKMCF901UYtm0JIimXILTngrkPoMDtR90MpZuUDlcjXFF
VnSAw3j9uRspvSrq72gyH5HydfMzN5vjroGzF/qYdCOvEvoy5sUjxuA4qhJgw8VDVYK55r8KZ3gF
kG7CkYcNC8+HjeFxhV/2pAjDHp6kh9IqOVBYrpiIPWC2Tj4uGoruSyyDEHBMW1A+awKhE9cK7Jz1
0f7N7RkWJjfv0TtladYRNJR0Tq1DxcMDqHuV3E2Cyec8IOaFlAuU6FRGmNgwJe1IKTJozqUzzD3M
/xjMDv38ODjU0Gkvt1A7QJvEqWNoLDV6mZN/wv5paDCK8T+wZXyBj5/4vqbbS9EjLV/6cqCfT2f/
7NM1PU+i62G8/zFV/VDoBxzheusgmiLfVnUf2M/w/QM/Fm2Vph9wlbP42cnnM/GL/KrvY0RmNZb4
7QYbo3j9tdOt31rc5PTvPnzzOePuuRcegsZTN/2HfjIP3D3AUrWYIOVn3Mp98aOv7Zvi3sXb0DBN
kyQAHsNeLm2ft6Vt27P/f5xtCx+j9iu9kwep8Sbb6SZ7RZAVWz/fgMQ6X7zBotaXcQlY529D2han
aimyQXmd4d9w7eA48VMjnmOQKJAzCFDjv3xVbaEhVhccY2HaMAIr5qQE6NpUqNGyKP3F7eazJ4Xk
RCk6CtJ95WJvx5gcPnITvZ5Lqrr+At/pwZkpRvL6VFT8A/Oh4HLPyCsDGkKgy56AQ8x66ubePews
hpxzZV6sngEsD6/ZpuFgjUoOATWNXJS7hRnv203qfshAV/4aGTv/mQbF8+mg0B+ggKMwoxLApoYC
wKJqyXfyEkaktC5ZBV7/pEFkiXvDjgRiDEIoGBGQsSdOxQk+vvRHVkSGxPeAYTAck9H8xhztGYw5
9e0Tp1y7a1mSccJZUDh5dUj1zbdAmV8GphUdZQkwDjRO+YpHEwPCKVsgbjMk/lkTZL3fWTkOh7H1
QEaGwTvxUCCmKjP1GHX7CFZLj2UYeICieb9SiBKdSOGov4hZrTDkBX62pz2rGOZW0DLhCYDGnahV
WxHsMYYcxJUG02L7wB8UC6zrDe8aFVGiMV6j7AswVTtiJ8zcZzpL/G9Q/44wGQxAX+gp1P0wGpwh
vzE2gVlXi3b83gtn2OdwlYTwJwHWkRmAI0mzKiMiyMqHdlWbKKSKt/2SZoiMard9GaCgd0ZvvfHG
ZovMylbP589A/Yu97CAVBltx9GZ3HhhlgSmCARpOKTJBR/YHoKAyemr2xbFfaMBW/zLpgYXkQ/nT
L8qvPmLxPlGPUC1RdSYUMnzvVzrQHX+37B70Hc1VO0vViaLkOvQwMDwjl9jTtqKxhMqA9Sd0m9Kq
KNyJlFVXH+ZgZBB5EDVJ0AzoM9mEwUgpm6YBFqFuiUgU51vvLp6sMkPQuUQD95NftsszSKdF2hjE
PQTjhsg7w7+vM8WWJ0AV9hyXYGyuY5UCk1eNTDMAFf4Xb8/Ff/8KMyIJU5SBpy6mhmhzySyB3yhy
P3IfO/aIfEPeVHMSiqRDXEH5GU6zEKqBPh3NJZbgAEKGlRvnjj5xBALECq7TshkMD3Mj2yPrJGAy
ttAp33HvS+zeFUEoxGEYTzwfomheQT+g8tWFTVxpvB0hH+LIIx/GHQDCJfejR1GvXxp97V12O4/G
i8cZ49HXcHI1FivWUsWrTSKXG8c2B+tI0k0Kq3d6Z4Sv2Ogymr0oNlMH3psruHINKSWJnUFp6gk/
ykub6my4B4JwQLh7jnzpDN2bfbPf6J+JuVq2S+q5OwNPEIIjSRWYBBDl9Jd+DbS2RWqOBESly78d
/P/gBUryr6ErQZ5TD9ijuyI61o5AGa995aenwYqoFgo/lwFoxGhkeK58ir04rNZS9JyDlnyR47Ns
4HJJ8bYhOGE9BeO+XxVaW3C7Fb9URq9zFfEVd4uvUpAu8AgW3qnadnzqw3reSdR9eL3dfoC0eY9P
t111mEaVGYcvO51jiLOmp4m+0NoxRmY/fy/kdbNjCp0Jz+qdtGQRAWeCt0YROFo+vNt+wEvzJ8Di
GgdPHOPC97Y9fVYpI3eWnZ3iEe14BrR4sN7XDpO4BJmvxer93NAJY4z2Hw1IdR+YwLXhdNddeiK2
uwvdnYRzI2Dnv/H0xNg+zcZpTu8l1QjOtI0zItFy5PZX7qHxR9RDuV1HGAOa9B26oJ3WXBFLmER0
9OLs79iIJztcrdlHVO/BI+KAacmUpBgt2zi7MqZH+G2eayBNQAxTBA5jI2gKf0UGExjfjP7dVPzK
dyEBePJTPo5xG0UsCufoJoh5yFJzajGqLyDGB8AitRk8NfjshmrTs/KWGoSUsJWRgygMdt0EFhnW
H7NuK+4t8QSEKm4/4XbktLPl3U1cqfiKupOfiWdFvcMbXsNs5IcvTraYQZqDDd2nuMCfCzHbqS1e
yM7GvZ+Q0gbXWLGXi1KDrQMfyt7CYlhEU4hvqnpOdSBuIH4sFgthSSguqtr62uLgEEnFI0JEcGOn
/klcwQEWFpkimlk8b5HV+cDtfXwlRkKwVICjKZA/y4dVzGF5FXO2bw7+w2VGbjYn1VN4E1+L3xSu
iZ15ovUXBRSlkWIz3tz+j6gz606VCdbwL3ItZOZWJnGeNd6wotkBcQJEEX79ecp855xt4jYOCE13
U131DvhB8Kuhp0rQP0InJTovyCzcJ0jfuWPF/9w2GHokfbAuiIomfawcETJ+r8yNnMMux8K+UQzj
mO9UbbLZdXJlXpRDomfLf2/vtJB7oBWLxseMep/097JDslsmvzV6WLIpdAlRLt1X0V6+4oN/PugI
4kHd7uEAHNTjek2wjtkpxvP8RqvFYjYbfcHtwbWmRyDrrdcZIkK491z6F2xrqonhGi5T32CQ93zI
PhB2UCPn1g6MuYl4hjW3kLkOBYUjGhKiDiEyHQBWIoQwEN8wQtHLSFZAHrnN4D2im//vHL57/2a8
9KVg0zvBCuebeXVNmvIzlTbeDVIn8n4AbUj4/d+G/74bp7TevyM6LEBJF6tVND1wjWE0JT0OaIGS
lI9Qaqe/2exI60PA7p0m9EEBh0osKiEw/GpI3MAo+8S5gtM8XAHBMIK5sSoIC0nVdftPYZYLPEkb
Ah5+naE9I2+9FX1PaVHqYks+hzkEEQRRxN8wgoHA9vck6vYylrC+QcUMzCZQ17+bvtE/b0nd6UN+
CA1c2fEw/HfczmaX3mj28L62BB77+060mmUJ2IbU5UGYGSKF8F7oq85GjeAMR2qEbLtvIdAKDxI2
7xW1UMw2eETaBKFWZHm9M7D0B8rcrGxZaHF8D8QPugx1+eX4vHos4qN1yPIr6Gxx3+XVp6hSsXTD
g0c2w7SB7iBYnivs1HOIxx7L4NeQWKKi5maBppX1Komh6J8ZgSAVQjAYLu4jOS/ABShfgfrl980B
o6GKhqks7eR/eXMCGfkNSo0QnVs8+oeZn+EfITFvj8dnQPTDaQfo4G6lx8IH7v/izwXZl97JX8vB
GgkUiGbOGKydvE1UWLbyIaB6fPDh6TBq5XsAIl8CAf6jbNCT+UvjJBcseGA/9fYU4Zlk/qYaEgmh
iKVOD491vMnTsEO18I5kZfkYSN48IIeBE9B7Rj3//F3+PN/QmsrV9ZtKEHBr2JcA9x+/z0Vne92j
HdAQAmOkDh/HoshKWhkd7SPXsowIAlI9lvGN7xRjZFMpzaKh+A+sCbgTiIa/BgJqCG49ySL28iNl
2imVXJT3SQ0C0VXI+mfhE3BZ1ycoi8GaZ2tw3qzHgICLDRy6t6ipdzx0Zk4BEP0MpQVXizbWiFgF
9kgfk1dXn/wVEP5iKTxWeyxsBfmECIsEPCeq+sKNhqhC3IXBmmjpyq8EWqQ0Z024QQp/DTQ6kqdO
BxbI7k9NwoeYShgExI2+gT11BeWJeQaBqS13IJfAVeHE1gm7X5ih4Uz96EMpCCWwQ9592Cfxh6oy
v2DdoWr75+CKHzjiTigqtzBycneZu/SCk7fsEAVhOBZSV0C8RJZNxQx9MhPrLvnFwdCtFsmx/fdE
x/YfcXLG1jJf7gU8eApulEwk8UiExfKbKLwaiv/1eUnSDz3A0zIJEjy2gaS4P5LIjH2TIDhdA58X
xG6xjf1L6Hi/SQD0YXCirbCh5ejQ1CAiZSnWt1087kmM3mgFwllytP1O/znIRtffNMoIn7OIMiHp
ZdAYkLiYuuiJrPBkAedSazSo53fDM0HwFAMC/Itgk5Sp1wDW+VUmBuUcTNY7w7jxtCmeAl/39vCu
WLXnvpYBcdCW1405pwa2aCGgrOFPaD9kvcE4FMhvoiCjLNK0j5ZjfI+q/dp5u8nu8kbfvt9FHxH+
FKBoil2w0qg87g2UP+ugQZ8PIVDCmp/KcSf3qo9w6ivs4vr3CikbFPlXgVBAA4ImGyRLZBh7W2rl
YDuZ2KbmMQUer4tAjEme6DwwML9kkMLhKDyKx12uC2CMCxGI4950eqgeICZ15z1OmD0CIathj2Nf
3AvQNbDzM7HkhkEJ5pNDmeDpBXZj3f1uUX4lp/Pw4H12GyyEhooTEfZWOMJB24fv3UWt23a/0ERU
OAQWDJSly8Ah3C97SLTB+wSCBP632CnTK6t30FZd12aIYTdWB5c9vmmH14YjUaGDLl5nxKjJyLrX
g74o6NZMIkEBiaGDl2IJoPKOhjYWANry9Au9ctROZVHCsoEuwwgphukY6BSmwgxvTt8MQplkzBf0
tfC37skqiIElw0q4ORk9EEcnPA7tCVImIKUTPUKO540gzZr0bYpzkZSrmLeYMxSUauB2U4QE32pM
YbnFRtilbGS6MfVfqnKgF5fPqaEzUEjmvibv9VL7p5IX+QHrRFMi46aygmC9SxWKJG0jbNUzsmtz
kBElhDcgAcsH8AR41AiccRI+pSMKSKfRY6fNVa7GRJ5zAADx8fZtH8lLKASJ9555jAkeqXITG/9y
LkiSPFHhRl4MxAO9yOhts28eqEfO9olluO3qXS8Bz0atwYAU7Vn7yy/sRUgEamQvASXc8PshRT/o
hhjWdQfm8fTT3dx/EpZzq3Zc/6QWGnCPJdOCilKAlxw5ZDo8Mn1Rhu2U2n8snU29BM62SId4t5GF
W1JuOLA6elJHQLX233sNKCwfNKvntJqDlcR1U98CJKvICNm9lGsg6Uts54aoOwXVpDU8kvrMYUtY
hZbbwWkHHPxtcZ5ZYR1gZzhzQnLei/uWMfqwBMrEypzxDZgA/hQhIPPrPt7CXb5/WZvzzzN6zJJd
vWwodmMhRNlkCgl6+eaS26WchgGxFC6qf5cx81qu92rqjZSqSR6HrMyaFTmk1vXtXdpHu3F8C1le
VmGBGi5zJmLq6YBe6MpcfT1wXQJMhfcYJX9zH6+TXyrQ5wOl/7zyUsAnSOHCNf0BHBij/ggO8Ad5
Rq7yXPrhvpISn6H0kICIJJ+UeQac3E9fBMv1XjNlcPnAjvPqsfYjfmSBoPpaANONOhFAIZDKL/JN
5chaUk5AIZPdclkNck3r2XAd6x58xz435Dv6kB/ndc9zh25/KH6hLM2HfW+4I3E43pE49AK523/+
l0dj/r72+N/bcaEek1v0vN1w6A3nkmr0fry5x9UJxtv883gof294QX7m3DxU0Dy+lp+ffp/8pMtt
zjf3f/ha+UdwytvY0JDxCxCmPxwP770pa6TA5ioLaynckBmllhFJWpRdYD9lf0iAfh54u2vv89yQ
ffN2G8+TH3YRWfcf7nm8GZIV5et4/+d//uOPv398mDfKY/k4mw/YNJsnucrXcMenJP1K8lXa49MO
8r18Tv6g1fg/oAXlRT4vDz3ZiGRoyQPvdreITZCilcbccEC7oUc8js8Bhyw7NfeGG3Z16D17tk/L
bZ49QhDvZzj8pms6q8f2ObRm8cReUDsb3NaA/wLVA9/hw3AcE9MMiRIGKj4x7S736vmJ1AyK6NQA
gPv5bBRkD2hURK8tz5plY+PLiax3iASyM3NmYDVkkzcXNDKsOUXMUxkADFCF8QhiLx+nmEzrDDnS
P5lL3aG3znt4SGJW4LNGEkQHVw19iI0pGZicZBEZmPA2KIJ8kA+QBfG7LF/yQQeathU+Rq0rTJgO
3JkaTkHtVSykhM+ADsL3OVDBjyMDEfTPBC734D1+hVdQCuFDVCZVJqAmekYYOQWKx3zAGK29hwfg
A98B26vQHiH27kxi6lIvFHtCEqSU5BqufGW4Rn9sOvwBEEk8hRk6ZFlG5DcaWhGQGVYilBYJSxjg
2FN0PAibodb74frAwb3gNwOx9xXPJpS6MGd1Bt1xHRWzZgTklayt23j3CHFG/+2/EGrEAbb39p+4
MyuwNK4g8LRQX7bhDLgvZfJ3TUxeUVBDbs690EadMO1TL+030Z02OE+r9ekT3KWDemtPmoOyxYRl
fpsjhDhyHdfsleweXT+jkbBPQl4PKU1WMN8PWkgdPmbXETu0sonnkfLhUMf1VBlpG23zmKVDpJ8q
cOIQo0h9bwTKB2WetAKeyU9OkOEW2+IgGP9OePsm5Ch/1V1G8Yg4DG/qHJDa8QawEAPcSP9C/g3x
MSlKUdbfCmlFUv33tRnpyF3pKCnbqfdYld8sZY9g3iI9wFfVVZjSdK4ldb8TJdMbqUtj1pEU5USB
kIfj9NFJQXBaS5Ij5rq7BJ0HwhqgEG/nanMLVcrLKGIhkkLwCx2B3ijKljObNOTV64TPkSIi3rcF
fBQ6TXdzm9SjZJazH+WmA8nl6alHc9pgSH0dteAx0AyeUHHAeQ61TXsaT8uNOc02+Xcxsubm1Gho
djMSfM11gFM9WpgnFqP6Utu3c8E6Il+1RlRmcNqzSBK7w/jLXqmz7HDbql/KlwbU8zJ8Bm8IMSxS
0Z20MSzENX6tLRKCgMvQcqmE9bVJ7CGz551BDV55viTDtLxsoOUgTPcecE0v2z51kusoXtrLZCTc
rRdKyzC7jPkJWVx1pAzR7u1rvjJ8HJxZgX8vPNl6COjg3bswa2RgdhQwAS+B7POjQrQ+Fr8Qr7Up
NlzQk8VdugrS0b1/BwoLozhQ5t3ldViQHua6BC+FFcvwzHnPUEUL4gnBE4JRKbAZ90ZCDFv0PaX/
6/QWfr/cZ9DQmxHp9aGDRMXyvDMgpEDDCC7jfE3EsORKPE+psl/w3MCdZP7iygfGY0oA0k+Hr0k9
RRoW7Bb0N4DX/RoUMRPPHS46wAOu1SR8BB6vLHQmSjL449MSK1CXGGdwgt/UDY0QbAjZgxv2Tyd4
XAA4kfZ+I6Tf2SpjKlTCUOwuMtBHc0hty3iJNJsJbc3aE20OrJBcq4cPBukE9LOmypSxO8C1+Ddh
XtjkQE/xa/eqRROdZ8Wo/EW6j2CtJCRDNGJsiv2Euczw+3O1Ablm0kXzLuWqIjp/5ZPLgiQTurMw
UYL2X9fv+kgNuCpLTJLMe4x2zz378F6Xc+Ibbd2ObxMInPlleMdFIxh0SPZGd+8xtFbNoVlVY5Zy
lD4IojqQ0kzXteCxUsAAgiFTTfvdbmBABu9NSSYcIgQ2uSsrfDOgXlIe3el7bQUInShOrIL1LYsb
1rgR4JQxPnqsNU9cnfWJMyq2ZLb/fhwdh2L8iFxA4ODrqMRO08GF7yUuo/o3NoMC1thtQZGG0FNH
pfIO2s1LntB5UOQbUCEGHGCRpCJRPuksxL7S8J0BC1WfPoDUK/pA3+9NvuBIzrA7xKt1oDBDoPf9
Q7MQrGqQ9wFtUWMkK833ko/795wS+2kbc7mFekU6H48SuPmoIMU9tDfwwNTx/oAU7lffiJxYpI6T
gGXbFcU1cq5J8GbWA/cGqIJVF04zmCvS5hCoABTsO2+3Qd7Zxii4F0NpuiDvHSBVrO5oVmSw4fOf
FcGAOopXMIpND9/E+rEACqWn7hs6XupfcYBVxvycq4WIWNiudmyPJ3wsUDh1ejeEXAiDHFA5IbJZ
3Rk7VrvxdwGE+4bjMMISwb0cFmngIOT5JiitqUlXHpMEdZi094I0ZQcJZBFsUT5Yfes0zFFFhTmT
9HCwqEv3wXynIrEEHrzHV9omaowBfHIoWkCl9B8IeQoqn7mo4aDyU5Whao80pqinZ6j+9TJTGFA3
ZO3hqJ1ML008A232GH0Pv8PqAVUJUvtVoFSBkYYvXL/vfhe8YRJgX/bkqv3wFNqXmmEzVE/j/dUe
Kn7SnTa8BIt588R6IR2XlxH3ZuuKcfTNv62ylCa4Bu2VhW/jQYGyf6kRIOtPfZfFAothJzrbeD0B
nkGdEwIVehNghLmcWRglncmj2Ve3rHG4cZD/uGyRG3oUm7g6aNqGzbV4+pXnUUYBhILKqej6drXA
agvLZoezd1eg3Qw78fj0MWFWqB1Vg8zBgmegksyyozOOmWQw1HmhAkUcPOkZ7Hax0tvors61YsW2
GnMYx9sWLXEdbG2xau9T/bIsqpGNbarsj7k7q/NUmbGxe7ExWzQTx+Z9pqgrpTiWxeoGMC+HA8t+
J+OqGIt3M7rR32eqqbnT9Bzkmdp4rBBuYKkLwaegUG/HiE8unkg35Bsz26r5xgZKxqTRchVUSBBo
OGo4y9ZeN9fwiXnrJtPdJ771QJB27FVDbbGBZY41qIviKcyyVvfxekZLVA9vSXgrwamFUKg6yw4T
xVXcnS8dmHusu2Eedb6yf8g6IKWQy5DInB7kPRVmN7uMcNezh/QBCR5tB40+p5SPAM/3YwHkgEm6
EqF29GnI8fAtjh2CPudP3XbPcC4KUoe/0HjaEVAdQDpdMWBzlqDfZpyJCYZymXvFtsc6UMLGemcM
kg2QW7MA+2fssH3CuwjgJf531jSfpV90l2pFcWNkbFUMaAQHHsPO5WBROkFGlSmxhlt6HVyW1vAx
p4A51qbWUR8kE60fD0BqzakKQ+co1igX1f8ArUjRHS2UbRnk2IBKzJ1s6F540I3ArCzQhFtTYlrC
xGQaO5yBZFFZ3ScDXH6f/zgRM6aB9ZWizI1qpL6gnhpa/RfAxDHYxCH0P1h6wI2NAzIe6Ej6nWMZ
ZHuwfkGGIohOhewO6LzAttc6UHj1kLPqQzHx8L+ZQV0dJ3sLAsTkwTR95Ejo1WBXYRpirvULfqFY
IFqkv72X6RekrOo+GnSdDGFe72l4TKVPwCWz2ytMkzBDNwuZQ9s3Yelqnkrs5LgKF7Lve3eaUuYn
NIOvHdCrOrAHgDaAOMA7jDmQCQ52HqjjLT4O5tst0Fku/AS4HQBRgqMYs7mgi+izgG0fZ181vPaA
IsIb6CcWBrCSNxq2Xi/kqgCDBNxfFK9UA0yNUJRlT0n+SelMKiAdSojEKyIPFrymUrPEAIysPPo1
aDDlALSAaFE2wLE+xNSTsiWCK34gVIrPB+kHf4VOlAz0nv4aZ0R1NLIIq4iKRgZs6xJInUGVksMV
tJdYb9woWrXopDxRbMIzlIkIymiz1NHcTT2Iic5R/dUQnfoVlA1BKcl48jbkcJFqo4p2cosNx6nt
IDiJPAYv8sMYwRMq/eGh+stASVcIXTa8FfoTP/rg+m2hi+DBCO1ME1Sh4znKbESAiGGg3qBCWj4t
ulQRTxNlEIumko4SiT63lpSRcblm5sRbgjCYjDTU0ithugfNytHc99L8B5lOp3ZYYJCVlr4yfpIC
/bh67KHKw6Tnym7OkhzRTAwgfRQwSKhzPbjsX1KyrAdPKWC64vZnMtiA34LMSxaYiu84TCGVssiW
AqjJ5E4tiy5KDQLc1hRvKdlppK82DEZMt+TMCt7KDmsgVszG+JuIDd+boPfpKwNAHNHTB3hQjm4R
G75vBLBFkhIg76fOmNAKewD6n1oZNGsaBrzT7v792NQ+9Ucp45rhDXq3OsC/kmwh9VtUukjFwNWK
8lFKSW6ya1xWaIIbBvFz/r4I7q7hAQ3FOxCRsef1rxRzUQubl5TkoE+Ft9HpG40gLuFMUCTALyPI
0hgTDgpfYBqkCroRyJe7L4AOjXynqNehUtNDCZga8G4odWUSF7sXdVop8lHJoVJKSQc0W+oGSDih
QLNAfpYy0z8KQVEviKIgSN1pMB3v90DR0HChRCiDA+c5Gk62Bu5hIEsE/SrZdj18gFXy6BAxsDQg
COQ1NrJ7qLahvifYElItQ9EIkUcCehvvYeL5AckRqaMkAUUBCii95W+/3/c4FYR9fJ10SVL9O9Im
I0G8OEuyQZKMYRpi8Rm2ARC7wAsOewB6phtM9+xnw2lX3Th8kwczB29J28jZ3NGpAdpha0tbMIsF
ZGSoIfCHxQ7v6PckzXhkcVpEfOrpj0FU8TUCyKlGe2CA+2qFQGhfIDvTcXA4UG3W3XHr7VEjBy/a
juKBVJoVf9rpgU0oBMWloAzQA3xHxXVCBwTBQS+Ujdb++BY9NorLfjjTNtDQRjx1hDSVQ/kC11cC
GD/SS178RcIIK14zNJESIAccopvEYdEYf32XiK1XBdLsvI9uJvVcwQrCOOHCJs/Szxmu0wb6fjIR
hADQVG43ch0oIcwF9iMH7UxvEZ9+B42bMEOH6HExcG5RyxPYHBlspw129lxlL95kA+2Q9qPCwbbZ
FcCOjctOnb+FCyZd+TTJVjLjCIQpH+WjdzDmZP5Bl2qXEfxBQI470qn2stecJzm+dCVAIAEGyV62
AbIuWByBUwUIJdsV6NBtxBaKT3BLUnI33u1lkH8QmTvpoKJIE8JCG582+MAgsYifEc+TlKZ3MfAE
ZEFoQh4J/rDeJZ0oXw/68+/2h9MEiMYYvskJkF2kE0hiCDUE4KDyKGA0yXgKpkKOA2b5gZBiZxxK
J8tHDXovSNtzFb0/v0+S1KToRWWLOhQDht/Ki8dwRSiCSQlMRnDJ85KshfXC/5K4lSj+yTQlbcFE
AEoEZgjmdZKfihnl2HV/5qk/dIlGuvQNAuU+uHjoxE7+MB5wOykTIugDTkRQKlRx2BOKcCyg4eMi
3CNSZDJUEa1niyoIFm4+cRzeE3+vgNydG3BmJVL4w7KQmuH75b3Ipvjo1bFn5Mo+RT2H45StxSBb
TVRQkM/1pRKPWDa/5Icw5RRr1z9oizSjQH4IJmglCqrcpC3kiOUVFkif14WtE5NtYYngieXJmc/Q
Q47SP2klaSm6hEbuTlpXjgr0Md+COjNgEi4F9Ojnp2WlHeWY/9q3Zl/lEzxLJ3n4fy0hbVFxTaHF
gRkpbFvg9Vye+IsrNq3wjsRYVLAwr6W09EOeBaQjr/GembTUX4u37D/KVwAHCEXB3nAkvJ+Atb9v
2KxMV3IaKXZzQ4ATBxCx/eiQrv27UchiB7u4Xwv6QCAMABlQADzx9dJsMjZlsNClQAHiO8tXkAii
8sXm3v/hgj6IIB7L2JLnmEKNHi4jmAbxdZ/eB45K+ofEJB9XVIqKvDWZyImnksC3xNzL92Gy9JkY
gCzLuJTLqLQ+53subWvqVPLgKuA5LkdgefoEUCqP6O4+BVBK0uU/iPSkkkVtHCsAUkCfYnwgVXeA
ri7Capwi2aTsg3yfAKT+vqTkFUDhvjXl1PMcnY/Wo8ERR+PA5MLMKfg8Q1P/tZi02R8MRETMqIKB
USk+hyoXkL8D/sOrSPc3+RXktxHYv+kPF+QyuP0rE3gexZC23vEaiI+EWb+meo/G5CQNLTxKbbpk
JXtApwP3ws3pa0yQOvEftAv+R4CAxzLg3wxSmpuBIZ1XLtMQOvg00R7vQlUGfZVYOqnPIOMTIENp
l4xuz9bo2EAnaE+ZCuR/WpCbTCWilSHTinRqvsETlfr7Z+C9kd1Bqp52kH2TVrhynITOHAWgD7RC
0V8/EPbK0y92VuaKlFCXt3BAsvMFb6dXs9Mij48CqXsi1yo50BevEOSO5TU5RP6HUi2HgbIXF0/J
rLeeXChFk1JGPOMDPJ48kvu/98lfwL1G0lT/vYdmkdP6B479u4J1pjIypcleXmdKKmIkA6czlY7w
98s19K+vyHTLtZ2XsPuWe/qLTBlySyb2XPqQDAbR25Ne3rgI0TBx/X2RPKJv/fd+CTJlq6ZEOv9/
+/ui///bHptzTguztJxMRAfYS3lMJz7KnP2/73zRCjKrSecTzKB0OEw4ORXSNVHp/G/OkP9JtfMM
+Mo+WGy6gmwT4R62JfOedLq//9lt4j6ZrWQu/PsmeVWuNn9/SVf7HB6f/TvMvyvAZ6jxXDwWw3rZ
OiEGkQHxAYbcsjVE33kF0M6HMwZrYyqTjXTeapReXD+zUdaIOvGsvfqxM76x4na+bX1xYzRzhXWQ
p3PGFCd0TMdgS7YulWsFQg8AGc2llq1iu2qRBgowGEVuWt9pA+1XAMRmP5+0cPspeVPPBtnNj3Hx
LQebPLQ9fLVGB1oH7Zr6gPnJ0AHy5UuKn/rHJil39DWACkf1RyEKXrLifqM8Tw63WKTLh+5T0DBq
cAzlyTtHZe7eTyCdSaVSYXahiR9SAIMDBD+CEmgR+eEgNQYmBjog2Jy7P3DcvekNwsk/G5dyUgNR
NthRZ5GiH1I5vc1g0/Emvk4Qpc1Omf9AuvVgeprjmbcA4mfmqadQlXI/URvwIsdrZrc+QqomXIFY
Ras4plRQLhBqI5mec/U8h0+cnZ/TYg2GAGLtnzZZ4oLIe+LVkw5A7l423YrylTktnBEMjvSofsuo
Y2EIK2OOf3hoHdCrvVF5NzzMfxTUGFlMQBm7T3A8/0V53XLC59uD0KF8a3GkjSB8PHok6ODc28wC
uTCsLqg7dlHuTejEuAlRO9xhbzZgpfzuwQ9CX0G3UMnxT8gWhhkjf52PsMSdnRftrty10xTA1y9C
G+2y6oQtOL6v7EVSRZ/bSGuRIvW+8u/4+FhdZ48fu4/ZaytmEyBjMAy1ub6o0MLdcnN99Uw08Swy
VmIyRza4jrrftmRfK5xXoDwckQS8LZ6gEMwDeWjlQFHd+OoaNKhnRM6qWSTbZl59aTOb2VQLaVnl
WJH1AHgfPHf18X4sSZMeHeDxR7oh3JSCkqADLPIoNqn6lgQ3LNYEuZm1vW3H1yMkgn5zgKRQHDpf
zeE+vS/zfwSChC8oB1PjNpQMa5nlE0TlMlEB1PMkRS2sDaWK9QZoqtyo2bazAmBc8HyzPsgJoPsp
ck7J1jyDlmjIWGiYHHylIzXsLjUMvU1WmsC48nf0SlyTxJeYbIwcDCnxqYJSP5ITRG6oVP37e16+
N687gkbDFwRlgDmAOslDUEsCEJsvMnN6Q0o0X1RGlNUz0L/b5NS30FCn/omoBMYHHa9VvFcePduQ
lO8zzAHs1IExTAsPQPHtK4c7aG+gEjYtsNFkfnbhy2s2ZLKgjIMC6oPkzOEPl1/pVzNpKUFKeOgM
JR1VD/KR+q3/M2fd+R1emqzUbhE1qhGsPfhuQaYuSN13yfFoGNV41dQk7q/Xyj9kNnU1MKzB3Zol
1sysI/vyjirxCg3iDoojoY4OiNZHOiPTo3N2vDARA/zSocKidaq8IjjYZ32CF0IJTDCbWVg2GuOn
MVNf/WfSv5K8MO4DtTt8dvpiv4TcRvKTI9Sr9SsbVOnNyy9jTYsckAvE1N1hBnkqP2CHbAPk0JEr
KpZdmNtW8M7m5+wQB81l8cooEVx89ceJR++BnWTYALO+TrFFoqgQqgBihnclVOs98ErTEvkjbYls
eQENG+GkiEQqxhppqIcV2iTZACnz0eY9IieP8v31mxRNOoJT8YXoTXRRhhXKNzBIq6/KcDuBMQNu
YiWDK+2B6icYFvQ4F8W2gz4a2CdUHAgpipDigYLD2lcy7eDNoJINp+KEYtESzAwvdGfm+DZ6bKyl
vocQ8+9072NYYlBBBu/y8tsa0KYP3KVL4u/tKlUPPYnHUA3L0WPgrIwvykZd3dM+clegE1Q8f3WP
j58hTetTxIIhH9/cl+5dWUl0+rYWJacAik5nZBzxV6IC+EWJAq4IsKBHRLIeBLlbVrF7Qzbi/nIf
d5FOP1U6ZQG3S9GPLFuthB1yWBwH8YTlC44HpCZYBfBMJEGJvqq5CvKsbVzjx6Es3gpB2dp0J/Wq
MYDqHp4/JQuMjdh4rp2NXCTyqCCP2M6bOLjkLm+yyLqAXQRcSUlm0CGVAIGtnnbHOgQ1gT+V68QW
+jTJ8QugtMu4BvBRDOt5PdfH76nCwroKcKVavb+6OXiFixDLlbmT+Be8yhGq0pLQ2pEyfEJBM36s
zuCVhKXd1+NJVq6ax/GKBRP28dkiTQ54CpDLR0tE/TjAQQCBMgIYjbwCiGWYD2/NQw4BYbmyimBv
PZFg0ecNjEMDBYA8stFIhD1G/q4DajBWQxvxUOuOJ5Vbzav9aVn4+YwJwEajYncaXkhAKuTB0c+6
ghduyO66ndK/Nni/UYnxCiApiCgiWtwEUM9qNDsA4J8Qxnv0qQT796+qFbu8mAAg76GwmmBDa20w
H13wtwnCDiEcijc/GQRyzvAkW5x+XoDyC1cZXQBbUe/B9Ac3UggCVIiYYR042W5y8p6R/Yi60Elf
RA0BUQjYvcKJcMTCQAO7VVzQsZYV6dUGuhtA/iSoVe9e+d3a0yhttP1O6Fw93DO6LQQ4dAexrvET
tzOokRhl9EJIAwf4e3t7FBDZBX7ajTlE7Pr1la1xPST+SB1BDTpj9YeCxGUL/JNErYmFQc9MQq5i
8bHBVdH6VYD7EGkXLhoSrw0FW+PqGUZgSmv24mkdmEE5sXccPRlMkIGsUJslAdWb7NMRsyyVqCoJ
wRPmqB8ekToKGjySBKjYQIvc6AEytwEyXB7WDtVG++UjLZVzJUA51gMHQjGTx1Nn3Z3X3guJN6RA
uVKOADsqIEV7CpJUFE1PHqOEIaIjquqedtbmMTW4kEmU0EsvQwNzwXef+/tUJVtJ4hI9+jNOJK4B
bWGa4Mb5GBUjY6C52AS5eXgBbgQd0X2P4CqzGgV8GtVg714hkA98HNYqBk8xOpATs5pU5V699UH6
qtWsa45uj2mRhwjddLqji+ZmONkb5KQwFCi+dXJcFGUonaEbYHvINlM73NVE9xAlWTjwvTaFKJd6
Euo+kCO1YZ73saF5/ajUnvCmg1O9UwkxIB2j3H9Ip9b2AbHWODRNWIGSxrk1WbbG1DLH53SZP4dX
smaM/c7q2q5iA+GIoY7A8H15qjYxiQB6hdMG2cm/PbwOjd6N3izrk2GHAsRjboDftvvNc/R6Dm44
KqT+XRuUziE/U7+ydq94jdte/oha/deEoW0aQdwNCwBZkX3utwjjKmOzXhvnvV2v38osiSeVs37G
y7TZGtWgAQSOANAzJKevD6iT8lP/5g+U/CPMK+LY79ihZfXVakFqQduptQf4mh8qbdyTfUcMgzdC
R5o6lI9TlwKhZBrJcz9tV4dQs0rxMrmCsY1ouaLvGMeOvT5Xo8xYPNS5gwY2OKzkWzV3tbo634dl
hYcKnADWdvXw6YAIWt8retv83eDVERSoM/pXc1g4kwTKXzuliNrJ9o9zX+0OnOS7hN2EF44RPCnb
ZSPNXhfNPsEnLn6t0SB5UlPT4y2F0jYeXNAwQLn1Pjy100eCcns/YwV3n6TvpeIsX+niTXjrqCNx
fXkP3+ni/EIrBfv52C/tqKDqSvSMmYQDkXoaP0Y52b14gGxkB7ZMPLiqq+qx4/B4tVWJ1jQreqkb
6vs4ydjQE6gcWP00XZj4QiIZnu3V62/jTHIcufJxcvtX6f6VvREZvoVObVYpjknbQNqlqFUNHH1h
JYu6mVJhZt8u7yVXkWKeWoficbjDfz4v38l3fF6e1Pm9G76qwfm1VnDRyG04qxN2P0Hr5Da82Ovk
tU4+6qBGggjWILWjSzF2uKRyKPm81Y/P+yzVgATzacNa3x6753nweuAneXw8Dvljd8o3V2fC7tyh
LuDR0kKXdpbFa/0+rc3uKlHGTXeeGosrCWooeG1Ud7+QZS1JkncHjETnMeAbabmuvujWW7NA3vFB
fkpzVZrVmWbg9fOx2Rk92vHlPn21M1q2UjeJM3k1k5Q35Kv89pWd1qfH4d3O2J/k+ksUBYphbdrU
1thxphyjRsMcEAd/qigWEFcxl+n8Pl8gChqpfcIl0IiM3kFOhy+8DG5dJzgZwasJ6P0iY8OqCs14
0yvJD58DrmN56dkXT82R6CB3ozM7UZhoejfIIFS0wc9ffRxFBP/BSbdcDa4fAl5Uydq+QlXRYe4J
UqD8XUwwg5wMmOZW5kFj2zCrHr5QHEiUnYPdxernJMSudL9Q0YP4FPHg3UwKUlUI2F+85r2/idsM
2ujY03Jd7Z02J9JIeE+gUt32a0o017CbsD+yGe41MrnMh58f5sbbiC+oyv7NDsuStx/yss9P0vZT
7adzX7F1DoIfhXg/G3HPkFGNYaET4nYcFs8VgFF2hCVOVrJ00a7eHbwPcAH9FKE88STjARuZVGEZ
1FzATtvm+W3kc7W7srPlicGeyx6zC4/Lb6b+03RkZtMnCKMXkYZJyddBzKcDSaLrGlQUH2IRR2h1
Rw/21v1nmTH9OzSQ+4xPgF+g4l+5JFlF4b34VIbZ0aMLqCkhQuD83GKItm2/rLddENRvH7xOq/m1
M8tOLNQ4N8fOaZTh69MdLd/NTD1t70yJZnS1uHgEABsQgk1YqIhi31YgO8Tg158Hl5uUxWw7trMB
2BrKDdqsAKhyFrchnC1EIC7zgc1RO++TBQ2EKiN8I840mVMHVDUWjeOb2+GaJ7QlYOgfcByUi6Ge
DwCSk6hHkqwUTTbSHq8JbkRHqoWIoOIEWi6s3IUSQOhJM6VIHoblPAVCNIaywjIYXo2+eZwCCc3L
nr0m7H+yNbKgS7ISV2pR3+C3kInV0GIDcbvhjdrXCTIyF0qplC4ctYekUjvqTKilXb/LEcPmBKgT
xg2GPyjDVRLMlG65P01VxBam6IF2fu6/1MQSFAjMnrVDCO/yg9YroP6OBBKovM0aqwfUTIBk7A+6
ocYmZ7lLyXqvw3iY17yMeRHi7dD27j2uja0qxrP37zdifN1e+fX+sb5wQC3/ZTPkMSOsWKmkHYw1
8H+nhzSNrwL/baj5Uan814EuOrqeAmVVoGzXN/7FYP5PS318XzSsZjCFJtxdlut885qTgLB3XIjJ
CEwqAlsgM86PtXOOp1+454jFdZbPvr61D+fje3/60tYd8rD7yzpe8LbVfdqg8CN83nRUbx6//0PU
eW2pqm1r+IlsDQVEbslBzLFubEbACCbEpz9fd65zznZae66aVVZJGKP3v/+BMYfHNeKbE3r3m8vb
Ab1e4wNnA5QE5uY5AWYZP3oNwyoTGfDPSrzGjX51IHMKDObDSiaGrrCXFOZbNJypyC/2V8067nVn
SBIauSZt/xIDv3B5UMWxpyKiQebXGJ+7V7h7g8+0SNQxJuVfOZj5mjN9XGrTbCAQTYzs5RjRmJS8
BDctvy8Ejd11exwiwmdx48DPQIQABOrE3Gr+F9ePScd9xdzC1K3RihM2evRvOyD0I9NRUCwUUzjI
bu4/Rd/sjK8kx/cm6bvqpp6mAQ7bvBWayhVZWRZOdLSXyzeFDPl0Dq9h/NyLVbn7LvFxAFxAfRG2
hqvazpakaBlv+028IXVy6ehjDT0ab6KZ5C8Lv7E2hhWcuZuOsu52KPvK3f4uWLPxmaIJ+kpw3rdN
Gol1IydoxiX8ZHwxhjbCxNN/BdTqdTdjL7C4BXAMTuEzTVrz71/a73AoNqAa65oM90aIm64Kr8xq
RNdh4wgb/DPiTmLH+Uzrt63un+I4xKWNmm/8naHbGz3nA5qMk3OO8m3Hes5oGq7RG8xkogxp1po4
7YqH2TMUO8eQg3bpnUZv+gKcKiK+QJ23GlR+YhJfdO/dRWvYYO/8HXaYsSTqJOrLbs10vBMJB8a6
uT40+sdJZ06DXl0htdfdfMnuSOjN7fBgNjK9oKkf6pEyucg2ZGxX6Nq3OGgAd3Uw4tJtLNlho4zZ
YCErUY/k0XNuPEA7WNP1cQ6TJrcwKpfFmgJ20/mIYT4redBkKEtPFGp9wuYAcdr2sf9iSjAq4BCU
YjikMTaZ4hek7B5NB/eo2imJ+8CD7OqsDhgmsjVneyjIjbgDjIAWx9J6TMqYlX09FaYZNYM3rawZ
0AUyBT2UMZeIFx6xdBVEVyKTOTMKX/kAQT+1LX680ChWCQbPHgoh7+/GQkyKDjgvZFZGJ6R0B63B
11rIAJFdjxlSk+8B+kAof0maG7wSF99tumakGGmjwq+jKtBibGOAmDbp+JyYYb25o+F8ynR7xBjL
+SSah/0yKg3SWRmdEUPVryJ4B0yEbN1iWtdmQ2jPoVm7RwjjPcwWre50PDxZvPG784dnoKv48c1F
dYGqIYdR0XCmtVf3tw+vi5QAX8syaNM5AVGMlejbxQGFYyQjgfIgsD4D9qiK2sk5PDE4fvQ+hFUw
Cgxre4wepI+6wKWMh3nf8kWwimPFELzQuSBs97QYUnfyT/dZYgPaHnXcDARXeBr38DE89ldh4X1D
NYbOG2fOO1YxLgS3XuA5FX8DtLl2GWiR4TU2oqM+MaE7+RrvASFBB4kMalCc83AptWD9iUI5bhI0
Pzol+/0N7jamMAFdNQLmJnM/dtURDEHcIr6hDIf+GYCp/DzVgzb1gaxBqYnIFXw2fuIl8E1AFJ4+
ujH0iDVS0ywEk77LVcHYZQRYzYay00STgQRliuJgk/Yvm1ZUMHKC2dJtJ9gtetfkBT/oNKIJgpZ6
GqEeDwmdsG9Y6ODF5WR96g87xX8ZBMzfzknXQGTQwLCSwo6BwZ7+l0tOjVPU62SrbEeaq7l6oM4N
r22//sS3AA+NGGMQWGRZn7EQPAQORUyOJfM48kUQjzOMAEzwGFXi2KN76bAdcmOOGj2s6xOo1fn+
DTLGDOkdt0KaWfzYmD24+ZoUe5cqkIwUs9cMflceJKPS/XshgoFoRR3yivIZJvJG90a8ol/G4Iz8
Znen3QOLJ5eaUGG0cA1SyVLMp/GuY2p7YWcjqcKnMuDskF84COXXZ3qC5wbrRcPOkzTJfWNUxN8R
4/HeecF0dNeGWGUEqdsetEL4c7DwsOngFnzHg9b4Ez+DVVfZ4bBEaWrVuyIWsyO86QKSH/jbHSMA
ZWwm6H5ilHcRlH40FG90FeUCkQcOTe4H7xXCjjbM1XDVhip6ct6ERa7C5srXZp/GVIWGxiYg5lYP
2TIf1rGO23XbedfAKLBmD51pBlHtj86vckGvix5rMjUvpFX600bq1u/1Ue3ig0wRe3xGbL7qrY+1
fUeP82JnNryUaUO5Lcqhjua7TcPRwPiDsulB7iCXIOUUOBp33D059SWGu8Arso6vVcDCC57fIS0h
YPVjRDCvJ/xXh3WT884dxuQApi0da47DjEfXS07QURIB2iS7EpYaILrqIdto0jxZwJM3Kmia+a2x
qKHJXWbYFdXS/tS9XGPMw82gDBtMotFC10hzdc0tbzHxFuQHsz23MQrBV+HKVMAC9lLhOtzcVWyy
uEAxwQMEnvQ5+O5WPWVIkQl6fd5/dAmALIFZP3bj5KonCKIOnHNQZWjKiCT5WQYJ41fLnBtwgmIx
SwOa7WJtO/2g0Ma4GdNmRn9o0iL2PsiaTPECZfpKSIVwsNDxTr0X5h6692Rmi+/PMiVLiqGvm+3R
OCDkvNFxOwiLE8zX3DdCe6zl8EXAuJa9Yzh8+jJHJ9re3SKcgUWP3IuCHEk802eZWBPYRqreowc8
FWM8QHAntRGhewOS/AKhBFewDLMB0G9Y9NrolL4IGe7+Z48NwvK2ZvUjsa2dPNDEKxMEpq6+V5en
dTHREi3JR8oU00RS5k3Yj2zzMufMu1qoYwSLM/ablCp6RswxKfiqOSz9JsYg/lvStkbYlbnqIgu1
P9oYxg0UTcDLF5TVKbo3XbVmmb+CnPUOznsD3zycsYOFia3gmwwyPbxTpI2uu/IP295ZtjxOIGkS
fTumz3g9bIOhAYc+uXiXLnPAVG5iybK3Ln2TsBlzgAdUYFD+DD+JOahZahFBuMdu0l6j3F/GdKXe
eSdOT5gDOI+Q8Wr0Yt/QhmBxuNsw3Og94MiMKN+09epQDPD8uyVHPCSrpBXewnOAizCxcLQN5Iv4
eBnJ9s4QjRILC3eX+vAS1+jKFXKOmGacJ+fwcaBUoZ7EpqJwKKIes3cXKiHCxe0ds2YcB+fHsDzg
MBqqIaSgBYFAw9pdReS+D1D4Ju1NO2CGQIhaBxzzFZ3WnwWE6Y51GvUfZP3kMQghvUdjjkdcPnz4
jfkLSjp27f0X3DPMDADFItwVga/vDPSZeKWwke1Sk1zeT8uuXvg5QWQ/IvL+OYnjo8pMBP7ujrlA
xWaY2isoFJA/xtRyK0KCZVpQMYZpWzi4nalTS5cx3IcK708b0fs0dRpN94qVFs1M/xC0aC3mFUGZ
uNGGr+gVdRLocJwJbhYhNjEU/3mhcPBJbZm/htiVd1x+urrjuH1A84Srw6zzeHKGtgJ5BIMjmKof
poFMh0u7wfz9r4YMOc2nr/WRAb8hihL4+3UqxtnMotQtrlScFMZNdHVQxwmCp4WmgaEmBAmuXCpL
itZGJS7eL0qDC3K0cvQavvYhS/Zpz1BtdXSbG7YPgBNS2SG2aOAd4u9LaLQKUE+nW3nlzbshiv34
pkmeLosLkgGx0bvDE1B8lZOnWo+Vzd2QzleHO87KMeU60yR6aXQ6rTWpXsaKrHdyaWSZMUgqYYeC
YLj+bljHntA5iWpkOXv08zE67mrTRrxjF/hCLyjNb3vloBpsCYBM4uGVt632Bs1cxkFaI5+jHBwx
AnscWlMICITu4VLTMyBP7s8tN1ModMJ+n1ntxbb2E+SUrEWEcM4IPH/RF3OxLZi655SleyrpJ007
d60hJn4EBammMOs59ECx9LZfYFqDfcgpO7BuHlQ4HZeJ6Qk7Jy4ithDDaiiyJ8Kr+ByYUaT2c93y
lFDt4cLdIPkR5QIRA2fQFuhNL8I/bHPlZLidMPLeXVu9s8rIs3v5hR6VAJshqonk/aZHCPiIxfkT
BnbVGAi+BWzpSbRFNtGGN/aa28zEgtIGDSWJqPYvMxRI2T2g2Wt/3HO3EVxmN5cvxaCte+7yuYtu
HaHYPH1NWafHYGXGV91+YBz7Hh4ZLSp5f4VBBJQYqL/4W6oQuICyW65Gbjm29p0XLlePKVNiyqcG
LkYv/9rH2gra+iUyUU+PJLqRsg0qzlI7lDPc/BtdVtLmcmU/oub2+oZT8To52JU7naW6QQMRoBN8
RkTzXibMt7MF3hGz6i+vaXZWxPjc7TP+8kxstgSOMckawgXPBsiTmoRFAkS8iEwUW3bMGdFV4laO
RkUBU5KL4pG09iglCHxO4yeTrnOorKsZVzr9XoXSYnfjGgk4Aaw+gIHDlg9iBWmtTZ3fnHzmCNu+
c2YTX+fCZ+hWq3L/ZgPbGC3nPkF+0HGUL4RhHBzXyim6zGqAEfBCtg+kKd1T6benLGHm+BagEC0W
8gV1hBvXKrrRwkWM1SUyGO/b1aA9gJxDnmBAK4c3CuH0tA2zTvTsqtQJyG5u5Kx9xD+et8/JJmZv
xuquX500fNH/2OaWpgPctf8dv7f5qLVWc5fzoAfpH1Jaw2PmtsDkNesjyGIKn6HXoBngrtF7ZJnS
L0zosTcI03r5dBXynBgEx7f7qY+SJvgEmmOijr0x5jTFJoPwQTxSHpMz3hRn/zTGe8KBiqPnWM8H
Z6hBqMK7KVHi31EZNllnCeBC6xTqkc5/lPQ+OFdgrl+6WRad6Nj/Kkx5QLlajn74wGWaaItuq0V9
f9LsTupWGf7sYs5RbleMHNkGqMQoqZgtX9wTX0ceGlPY26z9RDXqmGsT7Q/Ka93qYNlDfTJ9gMMh
oZg01iXFzzWqua6gFUyaNDGsl9iwcS/fbY0oKYyKydyAyEysCtXhx7+SyUqc3Nu9Uky+vdMe+dvt
5KbRZ/6GqQy7FuYitkf0witH7XidVJyNV2iZEfJ2rAI7rY9sWARDo0RC+2do4QuGcXLsK/JK1NMv
rGNIIiUTBdtqbqXSenDgMUvCQHD6nT83z3mxMaafYWech+a6OepM1OTN7EhYXenZg3Kj05GApe60
FnmDd+SrFDltZo+Xpdq2NMhhwL8tBzQZqlemBJ17cDwckY/SE5w3NU6ZXMushrs3R6Fln1ilcTlm
poyIiJF0X/Xf1N3wC5vOlBOhu9dZGmoIKjfXTZtASTIvCeB89j69aqww47LeRcwMVya7Dfemu7Uy
IDw3YhL7pLblRoGqf5o0vskJY44bjgZ0PeUruKLumb+WnKsX2JU4xXaQEEqFbnEe58XdetFSgRNX
Tlp7tw6p794ZHkLmKKrdFqsc90Xg5fNg/DUZWRJ7lTrn+DPSv1CvbDYBznMOSyhpzLRXSBovrmxn
Z5v1tL7+xzWUA1UDfwEYkheCZyT1pWX81X2mG3gMHYf3Zy89+sfn4H4joQz1NN0Th43Suml46dFp
v1z/BKMTfPLlwVW5vIP86BcrZhPrujXutHpNPXrhDICarLC2bB86TDVoMRDKsFBb7czhC0+tyvoM
+QQF1jtuL/l2Nplj0+WwdFpgj5irWqdumxvDy2Yl8wFr8FrkhHzy34ZzdwvW/Jle2E8cI3xdMiQ5
E4dsJimhdglP4+NnaM9wFiQFZ1SvT279sQ01JCWud4+z58EvrGl0MCpkZtg77d8JPUq+FMh/VBBD
enNGAA4YuT28p6unkm7d2fErtpZpguGteOM49O2+QkQT7i3eo5dJ2suRDWBX2oYNhcLjxeh6uMmP
V0fp9mAoHDj+uO1y3tLJaXKM1Zm0+PRKHyRzAtLf1+DL8YU0EgqA5x4f08TsQtLBpPOBXT/YXLGX
GRWV1NzcqQM0v+qyFGedvN8R0/r3kLo7XeSLqkPCNdOF+D1M8eHY8ctAk8iXZnQZmDWxnBDjDkcc
dNjPKY8wY8RHnt4utyrSOc8jF/PjF/gs0CH2UZPvob2tF807LsioQOVtDK5zzdG8atx0udLRrB/X
T4pD7KkIVH1OlbAewPgFW4cogz8wY2anEz65dknMDZq4FZzCbeGSggTug1u8h2ME+xyRTcqiM26N
9eRI7CtYRHwN6gVbiJMmWrgK07/PvIjJAJ41ks+QNCe3sa4H3OMOqR3dOrklbYiSbzcnf5bG3+UN
9tJJqto6wAMF62g1gaHC35QlaRwGTEviErCFc6nI2jTTCde6Bqk5fAA20xT5nWVaDVeOrB9sJqmA
qMbRfsbm6Kz7dzjhUDWPPtSxspy+sHzjKjhRkA8o7x746c2bm1DUnsUyI2/jQ0qJpwYIoM9jdqGo
Ob/9rMlr/z7nprrHVFZQ9MmsPFRb2IY37KNVvJfgcWD91UNwGlWVVYiykcjpuKrCtxG1q6DcZy34
YwHei/r84b9JB6Q3OXo6fHg8MKJCnN/x78YKn71iQ8V9co+IK1qu8mHtDvl7+fch7iGzcPWmMODL
INNNFX7hHsZTxGi/w9JmGgUcBD3KRoHPeLev4A/J6jVmLT+/LFgN9o11AuHic9AST1ege3WDCDxo
bMqe4WluPjTBsotACSsHh4rgHjyDm09YAq4inCMsT3S3CPBvJF325RkMFaIbBg23RWvZWV7JiQWr
os7P2BPID0JKeflj3+FAVyju4YxJmI2On5/LuQTQx7Sh/GO70SggmIgjTEHJ6pibb2hsYAl8rPY6
W+D7nzGhYCYd36laUdfyH/BwgAY1VxxgicZKrhy84Z3ixeFnn/afzXvD2BGWLbiZbLGGpexYjDu4
ir0gEFkt1RbLcmB60Hmk2mN9QFAIyIE+wM6EioIs+riIjDUUouPovWYbAcJFTf31O+WiKvjZd74T
KJm26kNG3hCfhz8MhcuWLXhjKawnxlEMQ1hK9/SEn3VzX4cyJcut8+jZe/dudDCVJVQfLm2rxqkm
KAenZWfR7maj8g6dpsWNjP4dF5wudz5+FSi6SqdashHfrSuXm9u2TF9Se6898aupPYjXGDyk3t2+
ORdsAAnDcloepEr8JU0/g8HoKzH9dVyB/J1tJS4ScSIssAM8JjWwdIwFYGI41wT2Xl88CwUIvENh
KwOMDwGbMXoLGp7hNAIS/aC3MWZ2jgw/vwNxFFrx81QXwhCLImBgUoFbcEcMr0mjyy4eU2M4jxe8
o8rpAMuA3vk3YIdVP+uB8PlqcuuyZRwe+AI9uti9jLS4Dn4TtkaweG+hoGD4UxNOdOlpzNM0P+sW
iH7M4LNUekb49MRAS1yQRq/5eZoNL2McalBNsZ/iyUGhOLzsmjMFqK4jxkcNbDHjOqZayHflDkNA
JmoYJX3sFu3T224hYqC5wvp7os7KSZo6N83WIdCSsQ4KuV/xIlNiUeAvU2asTwtsy2zG2biU1bE2
f4SNIWSs1+Rj2kyEbuytFEmvkF2F4eOLZUINjULMWBiPn6fGoJg+Ntcp18+dfJMdcOCZ/ijj4JOd
+eT6JsBaXavvvqE7J2G0O2k7rN8Rk80GHgHQDFsxaMd2hTGsR99nt+kTyoGCqy+ZII1xATdOmzSV
8D6jDGLne3SrBU4ETKv1iApCG+hYhvYofIgs+twwCtkfD439qXloPf3GnhIkZcnnn/Weiik+AxdC
Vn5pTyy5hDc8dxC0zL4OOGYGFcgxyBZhPwBJE5pAtRyifH6Ayr5tbV9S9jxFHt6cnM4ua0B9cr6m
l2ahdHUNqm6I7vhQX/vZ9hLoQYsB69PGrlpjF6VWX19IGWEwQMYXQyTEgYiw+TSw2f5YWa31dfnc
yUgLJJlfuykpgG2CW5K37jOxeh17upurdj4hokBZfCKCEUP5Qa01A68b2tt1cQG9zyOVgW7dvUz1
3GtOzoPHjB93HpCoxRh9wvySd82Qmgk4lhdq1Fis8BL4uk/Tv09WH5xSMYk9ehU8OdAlfp0OyK3d
CZUl8MSZ6K2X1SKRFt5+xAeVWCq4AzVNLA0mxBUG6N5Fhe3IqGPVCcqVb8zyFNRRYXxZQWbVUfUE
3E/PD4YmWdz8ulAljsHH5x9YuaqQDw2w8rD13zfgtQK59fmnYIPo6xwILe2f4LfkistCrVQ2uIFS
yapJ7SsATAebEk/NvDINapKtoOWCWMI4ONtpl6X02HChLEJMxHaJNbVABK3aLKgsW3iqwJSdft4A
lfi5jOmvAXsYAzbmrNGXKa1+7+W0nTak6UEHCeWAwpYozVgStVqh0dN7J4YM5ohqAGNeza9uv1Tt
m1dWYQYont9snE3uuQfI0vGaDxsLK15kWMCCeLvUrC8cRLdnrkCDS7s94PwDt5C8gqemjdbhkqxY
m6k2+uSiHD5DLvrrPIOBB5LMNY5qAcyOQSmt0YN8RhxkkLyAd0mHRmOmTZAXMFLBtFKVPb8BmgO0
1nLvTZtMjNy/aQ6f5miS+biC1IdEHMcN+9EJV8/oA7/tHn6PgV4nSmvcvkJjGBQExBvetQ5u+ehy
H+at7ucaNW/ugyMffCLxnKod9pLr9LjHcRHqLoiKpMVOM3yhJNfv7LPa2ueh2NuK9b+E9LHI2zAp
USiIURwhl4hz1rVDPLzK7s1V1rSJog5NthEKmSau1007H9wImVe8j2v4Kj/4FNLshFyg2uJCF/1k
2OM3I/7q1x6lp0dwF1+JrizMbcg67nlOlRe9vDS8YIT15vP8+pE2bvVhPLkQxZMms6HMu20/yGoI
EHexdupWqnXTsWgibNm9VFb6sk+YIqL3oJWBOMR837DfEasOHToSNkq5n8sy17J9dx/0HQ9nOzDs
QfunNv3aOHXvTXuwBUhy5++Ibw34ZvXPmF4WurvypJiRh4bZGSf+HuypYgcGM7c8MZm9IdIgPOnO
JYGuYA9ucdlf9l+if6gevzG/vX+bMuSKy+TLQK8ZP/aXv2bwwCE/d2W0rAanyNhcMZCop+AqYLpY
R0iWJzPzxSc0PRZD8cIXlR5ZIz9dHQQXlHOiWf33EMmbCN3EXv6BRUs+E2OBFkM8pkyO0dX4dlSX
bLYy4CUzojEB/AzIImbusmAa/e2KmBaU2Jow6GIaLmrAn+oPZZoYYshH+ZfSR32FXk0PcNjhM01M
pqE9/B5yqOVJ1Yw9ocVdS39F4r2tjyAI8JDzsQo4LL7Gv5uclzzhK5Zyhp6WPwceswEqODEQvLFi
Yw8QCzb+Tb7XtLEtQufYcYxeAy/AFs0JIBEjRGYUm43Mj/+ZassLA6nH8rHhAvdZ+7e13WoOyhUX
7IzHl+4O2rhD3elAJ+HV3/wU+Vn/fhJ7McPWBh8JAC6YgojntzEye51Q3isrbTi68O/yo7A5TfYX
e78KPxYW88ur1T1bW/ouHvCOw/2oF/WmUdMVp1EqLmB2EQFDCOMjRRYDKZF41huxUIaqwTzq7O/k
0/TD3IyKFXUst8kN9u+oVNRFXLa9bAS+hPUiRtLYicFcR/Bb2Cwm3LowgajFf4WWfZtQblGbM9qx
GevzEAfof77SFxQVZxd/aQcigCMmexcqPSYnfK1uZ3Eb3nkWyOMy+JmY0W2WoRg9YsCE33DJfX4L
L+GDKBpCVHi8tsaf8Vdt663MYk/hN8JuL8m77+jJvXUzLSpinxtMyoJD4eJyVm4BTaADRytP2dEF
eiuPAvaJlr2rJ2k377b6Tb/aNnHie9tKWDoUCHgTP5x6+7EZu3G54LPomsPaU8QauexmvbfhZIy7
hyu8CY+9cw+4z/T/PTBA5OvvtClAU7T/8mgwl2873x5DZWLPAAraoAxPRtESfybZaCzXv3t7tfwE
POOUuoZOlrj7nyaWNoWLnRG0o3GJlY46vLtizc4JY0W7dWUF1H2Dx4UVU1bN9vY+e7t3bOXeEO9h
/aLV4sEQADlA5ZiYSmpbheW0WCue4Uvu4XW2GrOrnmeQP7xOHwdo0zKHl/B9uGC7eeylg3OvwgaL
xoUlWZ6190HGK3fRw2kOX17l3eEl6CzKp1D1PxGakd96Z4B2GHazx6w9SBMQI+zGmJMFuX+etx05
NHXf+L1F0y02pquO1JEyqAfNHiMgR54s1/wMOS0Qoew3bQZqv6EYZWYjxZMrxfg9Tf+5lmtHbEFP
E3mf6sH0mbzxfg2cKFVs+B4M06M3mwf6BK56Dt83unS5iv4kfKHi6+RgVr93w/Xmlc4X92u5bOQj
u+2DQKlVIM+VJxeewGXR188O4g6ou///UMYUVfy3hApgZ7QBVdDCFnmENu6NJJaZWP13nL3mbLcX
bnMQ6PCUvGPWgOSUQGeB8CJSazECgjAcs1mxZsrH0t5I2MEEC5b93p93CX8orOWa/62s9d3iI6sE
cXPERSgeBTBnvOKXxIWQloedlXqfpxG1PMqfrtzkj5B8CvAnXofjxJeKweW/NUAqwsNzBoZtY87N
C8q9IN6rcgIQcwCq8vWwACKuLkxJm9GVFbD2+Ikl+GY7Piph1itmTJZIuOpwJWI12pU1GLmfj7Up
ijVUvh9sFsFPw5cndw43sy1BDfIQ88V/FozyN9nPy0W54JzgyYjbJSeCEwIMxBbK9nkHKpJYhef8
4ueJ7KOyi74DsBQYnSxnMAFiPkDFZ/fEJc0VYyYwo4C9dCo5DyLxF+U03ACmE/+7U8m5QJnOoszp
+y3jsqRj2MTDSH7NokPOo7HkT7e7nEO26tbefG7NWav5wxIuD9nM5JQ2N7c9mffuv+1PaDUicmeA
yMbbJEWugzmQPMUkqI0uD8Mc973Qxwwq+YsnnwA9Zfx67X4BfX2kFOewucWapn8ONT9da/TFBdq2
F1HwaU+hV+9CN2kPP1gFmWPZyeUrxIuj/Pn+iGsFZh0iNu/gv4+DyIvghQ6trFgHCKW40RWLBbzU
YTLg/AuTSxxIxDhC/hUSMrS2B0O3h4vbJw0x5Tefl++ghsKlRKKo8AfkK3UeNJR06Jgf8N1NfNfL
gBuDcoFhqSV0jdlux0wCIi8kUyfzdSJNzeBn584//i1wTvmjlgDJtM59zlnEmRyKowigD/QvBhnA
xOiGB6CCfI4z7DIP/cZ59J0TlcgLAXpBuoIV+geDsLk5/anMTQlclFle5Zue1EY0ev/+rDTpGmpi
IiuepCQz4uMPNHX6dFZB5u0tV8ZW2JNBe4FphVEoVOJ+m069fwcuEpwsqZOc5AlGp2X0DRGNxKdY
7Z5IelS7L4LxzsRe0FbCW9hBv2EOfN3JY3WQR4oB4szkjV8nX9ZgsedikKYuSmkHm4vjxDlOjpNy
Jr5QF8ai5rgxLo9he/jdot88gafkIleCGfHvD1cDmmqSaeWpRbzcNZRLR/k9nhiEn2Zyqb1RD5au
weZObILMUTMUl8ReD1qJ0mslxF9PvuPOtFigeok4+0wOFv8e+UztI29o/SzAmMy1h2o/676iRyQf
1XE6I8IDGmV3ZWB6cF+Qt7tY3bsnRsap007ayZMXOorJCjNDIt7bfwgg7gTjIrFaTRUGtrAd5dv+
PfOD0nYUoCJ1LMCQGcBbMgMYu61EAnGfZIMV29OhkUFBu4s3MG8I40AyCIbiCkIn7H6WbQra61ad
wNDk4pYSSoI+xGhKSid5/HLS/rvwh3BHIN5Tb42reUroBR1OBHEzeO7v07sPqOW/9yVDVJo9iLm1
dSBfqJvG70mTEOnbCKqN12Bm6F0HiCohsTWd+wB5EpZQTL+oyCVHSQpnqc5PAfaUHgxcj3ku1weU
9QwNI3Ub8+MQtgd/TAhSA8GX+UY8pQF8eheQhF7K7FNyrQoyrsxtEcIGZpGRR+WuMryHnpgkIt5C
JL1t8fFK5h7cO53wYrGQakUn1sJQTFzEDQZyEr5JYLfUxJv+X7zruNys8ELkLmcdeNlaAr6ciCOO
XEByGZWQ5jnucFSvi7vHAgMVkLQNn6TiCUI+IbLTU9Dwc88jyOA7ci4/WaVkPRDzLmYlfuN3VPLg
9bBePabeoB5XNK1t6wRGRp0dIxlllhGYHuoCwGSytkLkqJ8QC8ZuAeiXkKU6KfiXq/cc/zPtq6YS
PCSUSSTqnsyJTQm6pQleFpRIpDOEv9fMY4kRK8h7Ct7hKgLgQnXOJcizwPoQ9Jtf7iohQb9MqLMj
dkqyloAFWBL01cTyAElpWI0kbUrcY67ShW3FmKOgD4OUx3h6Kw0a6bmB9EHiqCOpSlCnAsAFtgsJ
Ebr2ZeMgYpIuigwAl1+Rrklcgh5/5Oby/byQfDOEFp0tO3n3VUeS0OTNyVs0cWu7E5h0dVrkXT1G
8iPkt6kTRsk8ODD0iBgTDi+uCPGPWxYz3BN9OUqmt5Gig1Lh666pAp18AA5McUgt8GYa9+Qpf5Py
DJcNF0DIayIRxZB68K9V+NcOYCRM7ylT8/gmZsVOOWD0bYsZtzyaLkCAKoa1BRuFOZF4HImKOZBP
FK3XAAYUgy+alZpRuVS5Un6I7TWTQUq4C82B7q/G0joIbbGgUGiFlHK/pozKngcNDKbxCFMp+gjw
pMr40J5fKSSkOZOejAqcUR57CxlWErH08JHBeBxnHthVcKTV39lKqcpkL8poH6Woa/zcrfC1pGL7
YPeABYpYtvSlhwT1sRlQSH4T29IQ6YLVR1T8awlNly7QfTL0aGPsfQ/+VRrSNEr1L8+X9x02pmRF
ODop8JLj9KUT0KAJSHUmj1sXwmpkJKducWC68N8HUldU3mAaAkP3mWwDc5v8TU/eUYrLehpSzgak
b/KkVcLfwJH/q3eroNx+fSgW+M8rnum3PMS+nKYWp+xfs6cQpig54n5jmeO9caFPvP06QrG0J2V1
IH3khVNUO18uCmpRBydKGjWpjKQikhb7X8CWmP/8q5O2gzkXGLe2FLTScB6tG0FF06M7PUekq40L
e3w4HKSNNR198CtG5PqQxvdwyCwyrAqLDKs5+y8FNxCsNVJ76ogorAHcUF4XagQfGxE+zjyQmiyk
fI6m9oFQpmFmHdjreBBWGfWWc4lc225p9Per7mDb7fbWSIKt9XRK0b00+IreUlII5Keh/Lf9lDw1
gS82OPNYmyb3Wb8/SS1/u9+Ho0k44R8nUsNvNvLZQXe+lFOHt+7vidQdU/qjNWX+zzu/QyU9R3TO
v1+Ir1Ep2ME46cGloP93NJkgeeAeNuln/Hx+CEoDseLDXk5iEXHtg4wta/aGpDYi7YQOL2CLuFxJ
VQpaQuFNZ/yDWQSI2JvU0fCUVs4o8/Bk4vqPT5LGuZtdLGwiIaghMPg4iw8fGA9ymW82fcwh5U5g
OmYJOpLSpkwm7HHYpTwgt6IYB0ZgLsQ06B+UMEXsYa8Jzosya8j/xGoPgqmjoJ5YQW6CHsCOqDpC
Wpd3gEyY/zdwF7qG4kgkzk2YOP7JG9oQQFeK+uFmzZhrzWu5LEM27RHbdyDY4/VnGiZBpBJDuuZC
tqI1P5mEUbEDfKzvYeUKHAbkyop+HDTwbiTgnXX+iXFbBnl38+0q7ATyJM4SsjmrbeHpgTzVgOVh
mrttuPyMpTAwFNNcqakkjkqMFPGC4qjf/A99PzDsb7kQNChlFC09jcAQ2g81+tpc+2+fYTrgKBap
3DqCLTx/MCMEh/976KiDdPfOXhhcYy0cCYxljDoO5Phf82m6KZ0QfZEJ3oQYGp0PdTGR1thrAS+e
fu2mlMnS/KSuIIs470k4H5vdUD7KpsY1wx4lR2aK9DMuGtKTIsL4xrCAeAJQBbyp4B3oSKtwObsl
vBJ5495qiXUYQhfC/oJq+sBy+AVZVA14Xe88hvnGvBTzoRMkOFleqynt18cyYD/iTJRgmIbnrUTp
fcYtWgTEBuhHfYmgrPxbhPiAX1H2q4v7HsAlxNCF7LjXsPBUhy1s9BrBicSzkZ1O5VH1GIjg/ohl
X7ToTyb+aEBkYDjiuoXVx4Ysm7M4ZnE9gUZKKwC1OTwvm+hz8TTKeBGkPGGxU9bF4LpDvsjlKCwS
laJK5ZK9h9pBEizbh050gmwMMRlbsgpAlbvlB6FKWSQRVWKVheubZ/AKRShPuVXFJRLmt93vl9FG
kMem3FKTkDUFZBBMCcSRCZTFZtHjM9zo/T5fteGvfAnvZb9c/3p+pzuO7F5vuZx3566s8oj62US2
dxc4epv/OllBMWXJlUWYk6YBecod3+ECAXTmvnf/wRSyq3VkVMKlCoVAXgE89bf1qEOtL+j3ayub
a3EgpPlPUKFt6Qy2gN8ACr9cQVbrIcBjFXBn8ojW1A/HQJ2l9roKWUw5R9Y0s8bj8WE4HprOcDyO
xuuoxztgIX/bg6XgC6CfxBgOZB8FF0HeIUspb7/BGZZSGZT593xx8uQkyvqm/gJe6OdpclDKMFlk
kRNQuNkTYEdw+FXw9WHOsQNCz/2hhXRwfG7lwUvhqeOuUwSMaopAbLjkjtV7sj1rzkD5TnATOi8a
TKMr5tP/VrAaDzxxF5U1Sy4HObVNyNJSf8sJl04Xu0+c08Rt/99DGtwhNY5sYRyJzGJxlG1QHkvZ
SRmgj7KRwDCC7iwjjiXzuxEauF/3DAUfUjZ5hyw2OU2gxnhaDIU1H1Ynk+tQwaRZlkx5iEkqTzS3
lFIoE8ESwAk0jB/g5ByFyu7QrLk0cU5tLzjMQpr8UOPI1XL6bRkFcDvMG6yXJEIUMgzPDdet5SUs
phyBSLKlWJw5Qf+QfPzPR43Rf2fvd5/Bl+Yhdozih4eV0E+8jCgIybIIl1/yJMAZI3AXnuDvceNS
Z0lBwQXTgyoLU+Gp2DMKVibbmWBkUivLBbDZNDkDmG5z/FGLcpvW7nXfOPqooQl5E4h81WNlpJCg
naPbu0+l70udDC1fuTn7kmDNBcvWRYYkT9L6IDmgjGRrPgBdyC81g9v927fgyP58QaWBFOxE8JIU
y+La+n2/bHsYfLGltyzZ4UvvyJ76snRUdlLhSnajlDSpcxhK3mGOy6VCtAfNpHheItKTERod6TJj
wCbd6U6SEnf/QBj5gf/S8KTV0pJmv3TxgbRuTGfk/wWGqbDdkzQsgX7EF1MD8xEvwyswkexOsqWK
yWqj3/T+bewS/duJyl7OnT/6H6rOq0lZrWvXv8gqJAieEhXMWU8oQ4uZpCL++u8aPuvdVXt1t6uf
NgCTGcYc4w4auz/pxWxcf3tSGXL3DmLKsjb8Wx+aszwEsOu9kSmX7QjkMGAy8hwYeKZX6CHMwTDA
xc5YslOPXo1aOArVpJ9ZLx9d2aZics4qyqaj33JkIpfNFwVgVtVWYPElcy0EHVyD5Us2hmLYDF1u
Qxgwm9HFRn/66O/vXxCyQ4u3djZIIl+3MvBu8BP/pZpkKG42Q3rtbyplBr2PSbT6Un+RiAjpJ7YY
Cl+SRcalhe1NSVa6xfKKeyud7qcJOtR2EuxIh2Mb/vtiFbQX48PhIFktiWfEDFX0k2U7wCH9GZa7
4t67Z51usIsjDJbqmAhtS8DGGf8qNBLk/ss7/PP9hF0nXQatAb6kZ5FXkOmC2WK7HWzJ/S4JcT1i
Vr5Ho2A/MrzeerCdMrlKt5QfEQwmHYd6BrdbFL9VZgklrKnmytOS2fsvnJbei2H6GQt3MfeknEMx
h/ptJOUg2JC8EhUhqK9Cj5WcHn6jaNGNLcLhwjOpUQMCZF3Yc1J899YSesvgge/LZ0tXF3exI7Rn
ibincy5hOu3IYkFe5sBs+BsDjDWiIZkHxR1ZimxSaltymUTOIAsQDJKQjvHVJ7wkvMtQACqcZ5Ax
0goO14BB9R6orlSynlhm3bkYDMcYS3IaZ7RYc0iqmjwC0liWeMZc+iXERLl3LPDMHhLx/euI/6uQ
fpB218Oip4YKM6Ua/DOhfMLDFUhQJOPsN63+v1lXtHpFY5Y3MmJkAw+QujGQ0ItYi+IsXd0pGAA6
b8EHYsLXGSmhADmdCgchlMDQGYF5AxQcjgwdBMPGtxBEGthg/O+xRboX6imgfmJrmHWLalHMyC/1
crBq2fCOLUExbS/r+TVkWgd1nU3NXQaYflf9GbvHkKAL7RUgRUC1o2yqsqrzpvsYCb77+NWXFIFk
I8DJ0bPV0CR3hNSRpAbIa81gKsHhfA1eAxnvIh8JdyD6l90mQZW575H8A+01ZpB8oHplSHQXNd12
h0E+E/fwE0qlqHtTPcZ9T8apJIFknP42MM9Ryx2m5DPa3hBuxTmyZsN3t9n9zgD8sJfDh0Gztd4t
anYMnFBII8chkAsc3mDZcnc/ZQcQtwBa/S8bHjYjpUsqTauWt9ova9EWI+5wZJ+1/a3DBCPHceYc
pf45nc9ZlOdhmLqMp/nVHYRr6q9TLAnH0oE7rNrIhBG83P1wKqtFKP8x+2PcewEbIVO8PMqqkAyR
w+siaN/HLLcv+UE+4RG2IhBgUkUFoStzgKw79GGqqpJiFBfcV3Rz2Nq4OOtK+hH+l6QhQQ2ShMT6
jf4so0beiaIJ60yrI9tI/gV0zjjUgIK7+HIh6nfqWwP84djD/3bxp5DVBoUsbOMi+cLesl9B9auw
Po4nJnap2AjCGgVTvLxCSGG0N0fypQ6UwWdYjSXN+vTV4O0Dh4VoJHLqcR9zy6Tp3B4Toxx+KYMm
oZUvi58RcDbHyGSeTB9zCILt0UW3pVHOw+vvK+ujHsY5nUie1syDsmJLmlFWM5mi2KtPx1kwvbpH
tKHHR3ZxK+krG3qPqO0PWRLkd5Kg/FWicAaPrGDoE48ufN0HGZiqxyibXUYx1hGytFhBfqyh8ZtT
qZHc2GcqRxYlOB889UQcISZGRDlY4rsTn0AudLvRCHMkdt/JAnAWr+6/AHCC6fyxCBGvW66EnTEJ
O5niJcaXASD7KQFeAL1ggTD3Cj40Cp2fOgAgDBkkyOiF+FlwVNlNPsB6S3hX0MyrQ5uwL5KIQw8w
qRyPpwMSE1hSV3a0WByvbGpzBAwvzG2vyOiaXYkyYNfDtJYoIYX5r1BGoiT0u+j7VmT7pdok+xMp
6PBm5kecOug7gr79eulMZR2M99qx7L1QWgNfGOhU8ZO10ssExP6YFAPFnTNXq+62GBDgXyA/Go7i
kjH5l2uR/xdkWth5h5kNBoi4vnZvkxpGpzwjszmYJzACqMNhGwmJ+bddl8f/qX7fh/RvZnqkd5nH
YW9SzhkWTmspnV7wnhJKyRhjmPxGGtbbEsSxXh4lky8rqgxEIjxGkqgIyA/Y2y4FK6JBeSblb8SH
ssgG8iFS8JKI65+LNybZ3r9o7hZK+0g0uN1mNt+WDWyUlWp76sg3bSFfc+YO7g2I02EWnP5zs5az
qOyyY3TRqZRRCTq4c5AFvoL/LGG8BLyyWv/r8ySI0aog/7IArWWfMCrEJ0QiTwPNZl4YSnAn+5Dc
I0yArSuX8OJypR2YX6QkcfX5RRpBIkfwWr9XyHBi+bMJVw4Lg48VbRk5A9L0xI7/glo5FzWQ8yHJ
H2IPbMuGAx7GbzxKfGl5+J8HUrWTEOK+kxoeGrAcojWR+FamnQ+5vOW/WuIhzYN30yeZx6zJEB8f
MGJisie/xA0l3GfqplAoxUPZMTPexX2wDsVLUJuZQJbZcBmFi/TMFeVAGOAkjWFFn2BrUyrV9vnA
6GH7BGT7AF5zW6zicbp9bSGpvtfNbrqQqtgTXs2cXdLs695mSIN+7Q+mV2vKR6Ses8rO9vz6zTCA
V5bmOltVW9ZUXA7J1jVsrQFS0b2ayIxRM6Xo1LPCN+UGEhQJyNDLrOjubnDIvhFiFni9ZC4TLcBm
ei1wc2Z46bAJXndoMKlLa5+uFXw678P7NBurPfpsT5cBN8x7AGFQBj4PEXuiIYD8BbeZOf1OT32h
LMsQbuzZ5VWt6NYIX+jKNXxtqOf+W2zeujwmevAuARWzDj7CWOte9U77hUCe/U79NhXMN1vY8/F1
fMGlvnuNZ/BdxUcMSQoWS8s1AKMmvrEEzZ9hsYRUAfvrtv3eN0knTeK/N/Kb4MqorBAcwnMpO/cr
WHMk9AKoSQ7tp7MAbR7oSnPBGS8gyXmZpAdM1ECMEpgtEU2t2y78fhWacWN9nabDW+cygZk9VJYf
dHfJxV08q3DuP26v8vEQFBi+x3m3hpECfpj9wBEamD6tXuQmsgXwBmycH+F9WC0boOqhzt4jNfcL
/OFrD8lotemAtIYtXEMlJ51AydYuSnSGnROGgUJkuR1b05T5uiCcBQWPOaZ/H303zfnDa4SAYQwg
DRng+ORQDAYAnXuaVw7f/RroI5InaJmIButnj/8RjkOddu87rRwmdAZhhX6zZXPbPyz+zW22LcmY
1qJwDpgammH7CEhbxLfgZeToedpwe2jFAvAbNx9WEAMYnicpK4rYtf0dPl8i1dCa86AMkmOxp9SJ
6EKxp0o7hHdPL/OKsAS/hETnItvUyzx689oJ6O/vumLdJ40Pd6jGiRP6puXpS456+osnyg7tLj6B
oimjypqX2yfQM4g/9BooW9PHmtoj8m8qdSjyaoBBmGy4y23YV+4JDNwdfQzR/X5Pb3sJvDYZ7hDn
RaNpP9jlHIlmhZAMbnOA0k+cYhsvIFkdej11ns4XANaJRRO6KGJ3f+1dvnm8+CyDMK4Y1dtCbKo2
9MfTwaSOWQqn/bLKN6+/1xxqIRQJHD9Ax5p2jDMYmsUT3MA+fP7cwrv7kHBvEXT0VMShoh27t6Wa
YOi1ITefU5whg4D3gr27krQ1IiNqEkoCZ1SEcsupXvUohcUrTJBH4X0pFZd2talTD0Y7V/xYo4Te
WJ2gbM7SrWK61RGlPyryFQtdX9IxaMqwqUXmaKI/PBjP1GMRDaW2b67yFjKhxurMVqfPlIUypvEg
4igXFPKtDeziRWvxns5afyAO9PlzlE9qiKcYqLCg8p7ta/LF7B0SZNRYcoBBe5gffz2iSkTSQx1o
IN9tvjUr6HMH4rto6eLLRTkYae2z4nzPnq+eiZWuA/auPX0M4d8tWsxEUbZ5zEF+Js0ARc02aoNX
ZD4QdCKN1yF3wxxVKjYENHKGoL/gyYALhe4OMKQJq+FHP2g4KWPcpMt13psbQHygFKV9PYge7yn6
BFcsPxHIBmezS1a3wjEfXoISE5nLAyqCE3R3K805616NQAILWC6iu5cvYsA2iEIcCBZItqPKVc80
7xM0t8Y2ARTzxzRzsbwLxMpx/NeUuN9GT4ykEcSJ/tl9jq+rfK2xN+u8ZmWMsDbijna8ei+0WnDn
cH911tSzAMxrjoeobu3ckHWFGbM/bc1xtQJwxzNShHwhhLuohkxkYTptLZkSwOlH2G6jyF2wpQGm
8EFW21xjr7tLYLouOZt8qU/uS3OWR0c0AftnaqqJ0+yDun5vKsYAuuKQXBUUSI7F1zY/rtbykc81
2BCEMXd/r5/c28eNybfDRDm5PH5MN0fB9jtqvLZX9Viee0008M7onaIMoiDpgzAUjoXPnkEW/jZ9
nSbZgqsQSD3b54G5RXJsk04vm8sGeWnsceEZwSxiwkA0nvOud8wafFu7kk3LBmJz8XcFa0bTLgtI
dQeQFs0hel6tfl3b8fLjwUGZmFud2n/Oa9rrcmkiobC8IyR8XX0XBqJmiK0iDQbVEUW6rI/KQ/an
PO1kCpmx3rUQdwDXftAnwFA2SXT9/gAQvtgE3DYMwyVpw+WtbxzeTRAf8SZdNIfGtNhrZqBu0AnI
2egx3+2BgZhnZAncz+gzZL6Grz5Kphq1EHaq4IVZDkixbr8kxStH+QSNk183OhCZYdS/LFenCsqA
oT6DOuW4DJMhFwAJK3qIQxiE9XKLXM4jQXQYipXx95pmQRty4eS8S44VcQwMJZkKin7T+yzaxxrS
VqirHqYNtMyXK4caC/ZoWh5wDmBccj9Qlz4FZ/R+W5F56XyhJ70632tfy5YtDDALuIZUeFSEt1gi
QIKU9n3FEKmbLrbhLyAi9pWUAdoKx+c2HVm7vOHoMXLmmGpA98CQ1dbZuqGFk8mthVoWox92BVQg
45ZzN4iMRs81KjwXAqFNafLRXh1HCaANJN4fONNixyoOsIQVl5tTXFyFsgLSOkilE0PjeIQUu+Gw
d2/AiCJTmLh3apUnB/E+Fi0iESaoYoWDbbwpuGTcNRMSlMRq77aNIsWJVhUA1DeVtIcGtrFXbnXI
BDBny9DaPFY60z5rpWZzcidwYHhPlLJusgqz5DUOKvxwXMqvfX5JiSaIVgPYVk/gvzQRUioEvaWX
gqbO92bTRaO4ursthIURbLu712YX81XrO3wnwYnoCG/kqQnUmYrfE2J08Hz4xavTpr71HrM57qLd
yOgY/46MLHzbcFi5OZuv4TAZ0e+/mn2G4LHOLf/9JHf0IbCk8dGWqWwEwxK0mOz7E00Umws7H2lW
VJ4I+mdmT9mkR9LmZONeciL8gqXqnXTi2YEKVaIxfQ9UxF4hL9eeyP8joq66SelzTSbZLeB6hgeG
MCNmY7+1ySrcPewncxsAFNDUQ+OEtdh3CoDrSnOgG07Qx20HPEWdgN3LyY+UjdFkQboer7s6dWtQ
HrM0Mtd3zOnBSZx8zvtLn5m91/XEXKsFfu9i3srjp23zkdxSlX0GcqAr8E9c7RpME6qJKtLQN4T0
+TurKOv01bBRwwDvAzjuA3Z0DOmS4o65YzlGIYZEFSv5a25ZXhG71V9j9xyqkLrQjPzT6dVbWEBo
zCBIQHFzqG8piYOSIif9Zw6JaAAUkeCDJcWrjhRPavsJO3uh9DMCjFv3jFANU+KqoNbRIZGEjMXJ
YZ220NzZo2dVTUgiwQdLYEQhmY63GbkoUKNkkImW/RdYltMowxEFgBYbFjXkgknZYd7XREQWSSxm
EiDdiDicMUuRf+qW/F1jX5Ha8fHK9pulmA+l/s+qQ+c/uRnbzUVxaAPRQ0kiR6gjHoFD8PEIoGav
/FmL6hsiSyKBjtH7dvOW/9B7KNqUtz/av9i+EDzEGA1ZPeBRmYu4ZkYNFMUPC19p3E+9z5P+7lRo
KpJdYypPQualz1xFqOk9KMb57jR/ELFhrPZ08EpoPaPvnz60Vthnv1PEY+z7tGBDCwAn6zXxE0d7
anfB1oxZ4IJrBr3UPc0JNN8wKGA40ZcvwJVdlEhYODJqDeQF2JQrHp0NNuQTLo7hxH90SwaHjl5J
ihQAw1NCU6LJapzs6G/E9OoTxDY0T7ZL2xbbvO0T1BAAGPjiLSAotdvupl6KoKOCBlSNjIfq3kfN
sDGOQZyz1LcHJWKXr+3tzYVPNMoXGBhxDqTvCdHQfyAcwygORbOTSxxyuoa6qES8SW+zVd2y+RA9
JkwFToRxCxX++6Sc3tUqsqJkfwYjCpWKUj2JcpKtaEnvsjmrH8g4SnspZSPWz3SJT+5Y8KIZW4WP
SLwQy+p/kBO/pfvtlhO26GFBnYXO32l1VIImHMWZr2H6I/CaEf+w9jgsI9bZ16tDcduxEic4RJAh
H5xnrRWBjBEow7gnHOWouKOi+QQ7+7Bjpv6QGEBjLbaWMVg8tnVxXx+3xmy832tanwTiGvjeCiVb
zUmIbdvTAglq0YmuS5pOxJCYN9BIZndYkylgnkfRjT+a7DW5ZUyL9Cp2G3TB+ovHtMua0764RI6n
v7bLxCfL/JpXNiIUquiDABqU7hnJkH6KVte8WJpILuhu19wVB8VpkSME1xDbGwapglbKNqE2eqtk
McBWBcY3xDqqNKh5Dfi/OaLeNaSGyLxwHifI26M/pWT2nekXoUn00AaPNYMatGXR7lL/OiOpB0gN
0Cq8Z8vBUKdgfDaG1uKVOy3U58iVVS5LBVMsAznhxt+YpvBpmNweKF4TLdtX6NkaDhkue1kNYtWw
kXezxKuyQH8eHueoVDsFkmDWrDIRhreNAzq71kYfG4A92Y7pwtq1TOJO+6ywONDXT/wKx/4vncId
RmBl/tqhSBlHF2QJQEKPCKDfOXFTa/5GODibNfbGCrmeJBsgNs/CgCq4rvsPhEQRPkMvCdZ3c62/
t4/21gKAfJ5n+iS5e8Z9aLTDVxuAacTLHnlXebvWw00zD4U/xi6ZAB7ry9hQolfsqGA+IjaOavNp
N2bcUvXWt3i+dCTTizXO6M1G+TUwL1Fx9SjIvtEnNIK0CJDyQp3l7bcwgaG00MZ6IWiC86m89OI3
UbOklqsTmbomZJ3Y/sBop/8jforTIhsxBX2LZHqCisk0QtBCjYIdfimCgSae3MiqNuLJM+3FTHGU
gBA6oB5FzQ3Zq+Wrc6Mg08Bkxs7XKGW0/8pRPf0EJBg172b6Z0Iqk0XPjndGAnmdh6Ifo4btqcub
V0cMaisPFbRyMu+1u2EX4JkjjTUVOUFtkNDfB+z6H/Aka+DQjx7b+Zygal1wx6JkSUR6XWQr5rEy
zKPG+hbevvZpgA1OJK82oTnuW+NkcR1kI7V/XWCxDnJ2/vgTAdL6GIdGpB8tbOMStKivxOvQtk2W
WWbSGf5d0+aUWeF7SCYtEoZvmTKfSADkQXzUkCPowLvftme3GXvYBC7pvr0gKsSpJR4zTEsLJUTm
5DbJagJSOpUS3Ze3DczaVdvFwMejlI+SG6X+CIeYF/P/PmdThCoEK2ak/JlNJ58rQKPW4CiKCJrL
AsX55s25L3gwiStcWUvh9jFuUBfnJKB9EgCsM2plomn3XltHNDbZJyV4xCYDhAMsESl+kNdrGbiR
ofoMjXdQHlHQ2kLBXn4mzQmyYZMX6ilfVheZ4cgCpPPPTsObEM8XYLAEsIcnpzQlcCZm/iqo9Tiv
hg3dWM1hqpBVGr/BW2Veuj/jOkfQAqKNEISoAztxRGpwXDLkj6gN3xYVtnzHlBsL7XiOxoMOeJYk
FuqFwGvnJCmi5iaemoYdmx2WEjRsAHxlXrPplfgTNSRgz9GXpUd+ZSp6GCjeOPJ5ewRsjuLnRcBJ
OJu6cFs4bXSt6VJFcGLkqBibuCnkfNKoLOKsIyzoEByQyxAdD8aHl1ME+Tj8EakKKnyJ5p8lNvX5
hdzGpQxIYjwBf2Pp6EJ8aJEg2wIAY5YuHuP4HPKdqsMHWHzE29ON9pp+7r1za2Y8Nt/r5KK5zWfn
w0bXP52D1vZDsVVzC/CqAMfJOVA09Ink0IVssN6Cg8Oe5ewJkPvsKVr4WJsgvUzx8MZhT1lSCJ/g
70Za4ey2whPy1XeoGeQj+fcZ1RQV23f7PiFeTKI4ROasm0RQJdqtyZ3pusOrssacX5Eqk9cUDh0B
uAAb5JF1LGby80QeDa0l/o7SDFK1KGBMTie0iY6XW89EROYtDvYVygWjmHAaoYYJ6U/kye75H8p1
xGHN61wrxlDzAS8b3nXbGOpjbL0h91GCRa6XdbNCEp2T4V3VEYtuKEq3sGz2G6U82yg9Y9V+rmrA
OSg/4naAfiwI5XqasEViy0G0vjBkqPhG2bnmB1JlRIBJMj6NqPUS6ue41xGlq25tOXdthohxNuAV
15QdbhLcU4Tnpa6Jl4TzbITf9lzS5V/G0BVg15gETmZ4KRPgJRuSymGBI5eelv6pILy8LvMSnXNS
fP/ewTuRSx9nn+hx89/YlWjIbl2BbbypG6EZQtxaueySsIOpMDZRRpeTZ1AHZAXhOuEXkWW6e3ie
tO4eT/FLXPjvGz4LvvziojpYci0Eua2IR3RvL9rxTDj9CyN4hIxQIKVGM1Hoh2RQuDq6b9SimUSI
zzgbwB1x+NH+e8sJS6vfe9GO45sdEN8EKlcckDggeRoSx7Wvop9d+3m24BEDE8xX2AXha7mpxc4H
cVwSdw+QT3c3oe1/3zioJC3WaudN/kvDYQMlKPKIVG8uy4e6eGYzwh9SD2e9c16wZZNdG2B/iuDs
wm8+jxhsFERLGEKQZzqpPUw6+EYqkqCJHR2PKhAxNB14+OzJWZQ1soyyQZffi//vW2HXziRadHiM
rYH5kldyPAxTeOSP1ibeWNBl+H/fQCQj7lt9Ax6OwoqijFkMCngKTLwbliGTvM7xe6iIv8BECLn/
0kebFt2WuoPilyOVbb1zQ3tWsMrIynhS5OKEQCZT7EINK5LCsxS0BciEpA0VuPdfFqCABNhKAEvC
GKPScweNCeYoXAlabrNaLSqH2pVh80AhV5A5v9qtvwIAYNoRCjEL8Q4FwSm4AK4qEEANectf3VTA
ZP/qqsLGIJ0LPPBH0WYUU3r9ggAkV/1DDgLPBmyzA0Ap2BteNAE6G0DXG+0n+HcKtEkwGiS1HXkU
eI7oSX+hZsgHkX+AT38HgQoGgfQvH/bhkwTfD6ZnNBIE+C638XqvANihbgx0qk3x+euae6a1hscA
Wd1mCsixhmwiKSkfs96bzPiTarXU/7A6ManvJQNCbm7Xv1sPX6pPEY58J9XBL3o01AgRfbf6OSI9
YaPTQECYotiUDtcElAKFijZAzhKaD7f+vcc/k4CA/ToYUmQ72pD22P0CQqQosRV8qjC+hPOV4jNB
uqHduVB01oNbF11kxjb1YlF85yNrDvrZ083kZOjKBLxHkYoXU8wG3J7CPyEKrPJO4Sreum1kc/mf
Eso5Aw309fFbjgcEiYgF8N/7V5NOf6wzqUp/QaBJTV3oUI/RbaQ6UqIXWHgc1F69EBKTlOthSUpW
DEAZm2qcHoseWBnZSPd0auc1qfCQJFErLL9Ygd1An9wnDx6zWTEjGka52gqxuuLn3bsPzhMy3OA1
kw5rifwAawT/pqFI39jHQcZTcvxWmG/xs4Ofmf3waoJYE/amVPW/LoLsYP5bDuLoHX0rjKEn7/tX
y3+j83whoX4ZPWbyReaBRH86uI3SgebfJ33BvH/eQQzeB/+1UAG8U/xOE0tGsmGDElI6+KfR5e28
KGY2VspCMDdvOEvnzv2XmDjKmT8Ot0NbdR+UPuOjdaQKcWjhSv3aKkgzKwtlIZdeQSrMaAY5hkVH
pyo6kd8VMtr879lN1X4rJBx79zhRQSUIhNL4oe8Mjndby7U+Rgq+2dI6Fj/SOtKA0qQPdHRCKxT1
fPn69FBNg4uWdOSr3orUfbVNJxQOJF2iujf4jtbxinr+g7O6IfUZU1AtDvmkGhSjYpTxF2yeGc1Q
6CDPPUYsTCQHDkQDx2rbZtGRtnmMfk4XzOHdFmVhmrDG0TJJA/JAchuAZ4eNF1Cr2rtPMmIAsm1c
ItNnL5sxXh+z9ko7ue1VuSWNxncTVzX0WHAG4rTkq9w29vLV3iv4SSRB+vVID9HZJKv2YjMUsoST
C8JXTaMgu7BMlGylUN0CBHinGJ3y1d5LTwWl/PR4ZNOq07Kp/EIgwGmQPOKbE+Vc2HD++86vXYKC
V8k9ICT51XpUpwCH/vVZ4ps+wBFf+QHNLPgTAionl/aBNOroIZEFJ/A54UDQoAa1V48cjj6NH/Dk
AcGBvSvpJcr/YH7//ZD88DOtZ6DKj4ggUuM8l0z+fcij2wbtziQF0ItcaP0I7nAYKH0YPry4wmX2
EvwahTcWPhwjkWxAlZMj39lpsDwj4GQFKsDIFrSHBKofkOjT1tgDhDmS5PfU7EA4vAcjE7ZtkmO/
D1KeveTrRf2hRfgTrYaKw+9v110B6omIglzgclbl+kwANA6JWvDWmhNtfGpbxARIno6Nfcz88QBV
1yU8h8tHGjm1o9T2+YWPZJnhd3KjRGlXpUvQwj/lEHKw39Mb/wtzNHwWyC/32O1EfZ/9NHENjnbV
sdUeiF0dGpCY+qjOjSQB8MDnhKgqQ+OQ1QK6whaAXqv2yOkSSrLR+YoV3mqI7xMHph2jE84SY8kn
sKfuNlfER5r2RziEgRGiPywYpFpRF7VfjREhETZ2+YK2j1Y+eQcCIQIM0lMONnWvZ+8GBOEZnrdc
B78+exwY3jCx1wknJtwepWbPH8pFBLiJuAqLPLK/VTO4VnPT9rlOorWX0r9vSTKnC47OWkDkxeE5
NteNgDSfkuPamw4Mncn8un30OFnw5fltmvUuYOj31ZHeA28DSpiPkzPxKPfDmHywC3MVsCs5Cc+T
x4HBoPPe5p4j8BJO5tH7fSjvJP9MLMZbgB06sk6abEe95p7qKCfK4b4rPghmnCaJ7Pu1QxOAHKWZ
8I17BDSdxL6yqgzQU+ZYEtPZ5hCwiRfR+GyEaZb7VlsxSrgk4NFwU02kxE9da0OJgeD9dwA29T15
Ervy33nIuWxgvtNskGXlGWJjWuIZGnttnwwE3q4XvjxBrAjEhIgVhBnbZJckDDeMO0XK58gZUlHC
BoLTqKjfQ8QHzElBgtgWMVdgpfiCtjkvMuenGS3yOnKtBMGBOaX8ISt/4SZbQfAnA8KIV4Dn0+8M
kU4+sdg+XSzdpZFIkLHjSPocjgg67gsZATcHKhDEGHwwYsLSg0hC2ZzsgkO/PHbdT/e+KDks6PHW
PajIbWPjBW/AS7a8eMjrFi8ScRyb5tjQuxxOnWt4mh1K3nzgiiOciTs4DdOWE7/SBnFfjiMXIQpD
Vp8komDT7/wJ0Y0aMA8Nk3NnFlc1FITSDfIEWXp82nCUJ06ZkuxkW87rCRwJIhlYZB880Jwm2lMd
PeAszSHFPLKz3cL97qWdqC3R2wFSlcdild89ejefx9Ahx0eCnzMkhoa5LkUoc0jwA++vRxVd/n3e
ClbpyUoPnZb0Lr3N8ElHgo7HTwZUNSkBFK3BmNGU9PxblwvgrbTGy+OQ2GTgzxxcF2wvzgtEXDnb
xa3Lm+kTK3aWifveq3Lx3oktCREg+wR9TINDgHIo0zHIFtyxoUkRkWobV0SRI0gpsIITw9ds1TQ7
J/U3Rn+tKI1stLBJZ4oh5DOpxiNJr63ebYKoR9cc1sgawKgeMnVrq7j/WaWLR1eAkaeRjoN7wpQM
CbwVQRWQLdJ1yzUzMml0BGsfAelfoDIYC+ezZu1zm+ip9AvTpTvwyrjPXYe9jyimw10R9gEXcWFj
xdYSuz72aP6LTlSwIyNglSfZYHH19wXdkzHDZwDg6LOZwdEwoSr4AmGq2RhWNvdsvKQ38R7pG+RW
aqc8amhWwVRkeNEPprfei9WLJphCgQmJqKXXSqOjCeK/V1e6LFOqwwkycUacznVrjZNtY3rqxhDa
zWF6TI/Su3gq7nPet4I7Ra8SFBwg8Sl6wryWoUJKTJ76rCr8EehCUwbQ/vc+MFLMXilXy3qSbHH5
6Fo6MTKjEocuV+YudoXnxamLQah0A/nkWIY9neTUFUAt50d+8ONDNFrQcvQraThOA+AW2fkbuAb2
inwQyrrMFKjvMdsC2fNKkP79ilvYZ46imKoIK0iggwadIe7zCbReHdKbOZY0koTuT7lN3IOMuY7x
LnearpUeJZ0vx+7eig55fTKZN1+50If4YBol4fK5yvdKxjvQEUIcKKh7qnzs3cL8WCEHYQ7Zcufl
RA0+K+a3/MinMzae/nnLb0xZTOJwWGUak0OJAxnjLRdbMA0dzFrQTWmBUIBcHjlEgKWsUWLUUIX1
+HzpqBuqycbUnIKJVHvMcp9VUyYAegvXKbQmEHJjcpCkwW8+h75QB20D73AJuLBP7BlTtmAijcLe
hj1xfvzXUjCpqBsyTTDityzdAsIsVryGtOuXeq94dijcHYwdpQg+ZdloMpGxqksLS1vXzGB8gCxh
bPXNznlLC9FQv/WAJ8h7XOhGrDy9inwf/3oxRdCz6TiyWrSnjAVCA8aFQDTVMVZS3Gm5WmsDPjLA
KJStXQX5VO68dOD2lPwAsxI7NVMui4b9gUanBhj4FXf80n2uOPRLZi8+ndXnt0x9VnQMLLgxv3U/
oGA3BFDSaST/AOBviDgHTqZ9ZqUVN+a9So+XLletmkyUjLcEyQRUKjrM/++9DlJq3i4BbVLIf/pk
fTknJWDEyDBkPFY40pOzoHVoD4296fFBaeTmcmXYYBZ7khi59+vQGHQCUYVwguEqrNwM8MUHvkGQ
Fz4LcuyV1hTbTRqcT2Ps0ntIpIC0MKf5Ee9YGbV7/oaIyXkpd4wTkiiAeYtyTVfv4wvBbZQaKy+k
wVhBKOS7eQQAAsAE4E1RdqVyqMnQJws9eoKTRUWVvXDAqzqtcZPe5rrjpJaN9hsw2/q8EyP2HOAd
sBKAJ/cjsO63nU+QvIuQeJi0980VrVHJ/Bgbq6x338Z9hj3bcW0K+ioQEZU3wE6qcbTupWdi8M6s
jxaKQh8wp2QGhuSLWbBMeHt6oLE4VEjO47rDy07gHu3mlMuK57RzsUdsheesOTmC7/C6QD5FVpBL
798HICoJ5OvNdbVhVLzdGwh0PWCCJ7BioAMXvnXJD3E4DiXuEQsyr1P5YT2CAhD3SfhxGvDLHHmN
/Ft6CosPwh7GFHmaDXh2BGKezLg0M68TUSJ5p3TZCq7ikyXB2mCkOb30PkO1rx3e6/MS81MSVIw4
wTYK6Jg91+i7pv7qlOSFqKb2sa+nQIOnK+DsYtMim9AHBNb2WtEjTICNU4Zpd6n0JL4xghAFIoc2
hjBHx0sXhORvrZeCxYcG9xidozzUUIBAD4hS0SpbU6RAEgNB6N2FZnwyPEnYBsqfovNHpV8NYpLN
SLc8e2xvveHH5fvT25Abj5LNVwFNGJbzHaJEHp8C6RlywO4x+rc5Y72SuQCQRXN/BtwtsQzpURqQ
ag1lAUaokIZLjM5Kj9D2DY1OfgCWMtiFjkNEAyvgKDO3qEBJv6bKw+IGKppcDKvHEzlHPJ36zNQ8
dR4A2GF5kL8kC8nu0Cmq8LmS2yLTZKNjsrA9V2pAYpsbI28HUyV5qKHFrRYVZnra72/SN/EyHnNH
eE5uJiFL+LuBDLProkEqtNWn25C0+veJgs56/nfL5QjMXlNG9ou1U+ZnJnPmUzlfLoPOj0Z2vyA8
4kOOpx7TuY7SDNFAPeah1edBkx7+ZYi0BQJ0j8wZZTbDLTEyvAWWZw3aQNIpNk4A47w6Siu00PEB
qh4BNR+1e20Ep65HrcuQJRxkfH56FBn0bfsbZe/oRKkNS6KdtvxQjAQNzbIJnBJm0rj8ePrfKss7
ZnSbpv17CygJxlnQYxuJnYyRX0XHzjGBVZAn5J6HCLm8+jc3m+pUxf7Qalmh+2Ir4H571JLY9NsP
Rhe1280HwHyvjSBJ2ys1u0kfh/6PpwgGFOihNceXlr29zrbfoxkmDohTlhkwT4CWkYdHdy3tUTKn
rAu3uQEy4Gj0zc13jLbduD7Uh4/aMVBg37ZckR65BkVHFPephtjxjKO2HQ3IDk4NXmPAhYCYJQXw
meqoMgDvcQC2Jx06cQNFfjAD0K+H1MbuAQ8nV0OcU3Qzqax90fX7ozGxXUz79u4CVoWFD+EcMmz3
CXMgMIZ5Hsziyo47HydfNRbnWSaGAzDFy1l6wL7j69hr7QhqwZWqnBYivzZ8MfZe3YLkwQS6IbmC
y6DhwFznRzC7cJMhilkjPcXkUNtxis+z/yY9sSPb1QKkQ40Y96preJm+5mdKxCjtkTEdS+YY3Xru
qwMOmBk6DW7uRC6XG74pgDkOXzePm8PYRzf+0XAvTbDDn6m1YBcwMBCRHhkdSR7jfXQP9fnVq8Bx
Q2mlmIetsOGbOgZjhj/5zJgzqBkg18ou9e88ZoKYxetrf/KxL8PbMJ+fcJ32KfJRJAFK06H2u7UW
n2n8cSilqSS6188uNklktpAkILVLNpukB6IM3x134bLjrmlRFWCBQ5IJ1TKs56rj7YoW3BnTThJA
foneKqAoYB84t3Tk5ozzMYr9rQW5tRG2rpOKEQaZXA1Z/4Pm1NiTuxWKXnOFWx7aIACncWtgY+3E
axLMCGGcQzA+fLY+z9Y6mYdrlIrBAV6UsAfH2Bi5wQzxI5QZlheoqfgKd55DEiOEjKn3RULg7Cgt
G/B4iitk7ZE+B0yB3tOLyNkEN8a6CTY5pqw7EufW2iOxorWY9NJOa+Ayt1njfKsuXiiCRy36P7oc
oCH9B7gB2eWrWNozwYt8AwTAfEIe8SXUQ1Ti7MkbVBlrDCpAiemJ1uppKGjuFwPSxSW8Ys++zs5u
EwkbONFfkigtACcYKTkGxOaeusgxyPZyyg0jKIk/za56q/nW8QVcvRwQxmC3ERBoCS9loniwEJ+6
07ZPa0kBi5zEtxcHO7LiZV9Z8Jm0BAVsaowZDn0UO7wGLMODvFjykzJrcCV6yDu4DgAhE2QuBqT4
HmRsU/jWHzcnh8mpkQ6lHtr0GzbLDZmrX9FdPZKMekLCoDPgCeuQ5wR4YZNiNziUXGK9qD36K5xt
BF965ko96kfRqSgtodZRqJ40pGj/WqR48i3KRc5O9u0rhGUEMXwi3Qf0yf/RdGbNimpLEP5FRjgL
r8wIqCDi8ELoVgHnEcFff76y49w+3XePiIs1VGVlZfIAUB0zjrha0VZtolBeY4UGCIwxprZpytKA
9rcf/PX+wMrASMie5KijM20BVEOiRvQqUL98mYIB6B3IIo1dv0ORbnYSKakckC38YpIbINJWTNF/
HOVT21LgEJHpTrAcde7O1Rl0TC6C/xgnLjkWaRUHrnZRqS+ojAj6YQOHztgzK2BGuR9pcLeAHRTc
TKhY88IHWHVQBDSva9FPY0zFtDVmqC1qF2xsmEkUYTlvJIdpH5EXj7hgQJ0IvJRy9HOUoRrnEEzE
wdh9X2iU8DHl29HtcGffEZnj40w1RQWlnAbg03CDp1DXfRWtPWT81DErEMFI4z6idiZNu0hAa88d
hBsEPOJshlZlprEDqMitMpMxh+EtOAVu6EZuIfHRimrCUhQ0GyM6LQpMY4sRNR1rz/qT2ifZg8Dl
NEawG3rSAf2gEs+vuMgBeJet+pvqDBRznLWTAcHTy0Eoh3KEPAZRpOS4DrGzhUp61i+TyuXXM5x8
blRVbhRhBtZ9BD+SyX+b0POfrNI9M5cuAIy96KAicE2gX/G7qtaRfw5L6aHGPZads5lwzIPZczpD
Iofw6vSTKobGqSjeh0O01JloGbp5DCZLjuuA89O89TUOkw+ErWHpo04B8fXvC4ECnQQRu9Gk+5/d
ftXC7BxYNTzQaCLyER1rjFHKxehtzsMx40Li9wVOA1IcGB1mOkeK1d3nOktgBAWt9UaurgLZuI28
hdW7x/zk1wBT7JA7ouEnTxMImvJ8R3GpuFN3556kOETN/6+vv3waSVjp9GLcYapCwbHJAUkd+FE3
mwIGru6wx5404K72wFnspG71R+ADqOW9kGOsaG0A56LUR1DLmx4PJumusprAGyf3Ht6mJOpzhpaN
8bpjA369R2e8ljgo1yhm0uo9y2wUx4qdhp7xvD8lniDNtgcAaaN0WVD7LMc51LEdjppsI24fk8AI
WRwQftlEmDRtgxbcmyvvA4Y25Qk23xjdJhhowZfK/1qxKUclVAgEQWcbWbf3NduOwr9fo6SiASXj
OMIwaQ0qDUOZVvfOIo8ZRD6HwWHDgzTKeMMxwFabDjGWIXsjZiAwimA1QJ1toGGIFWkMHn96Onn8
bqEyKKqoopd6TWTxxyAs4Wf/HqZQUrVefNixxo7mNpmh2mG8iRP3Olkf4SPESPoou/CEg5XnvAdY
ZJDdLUr2Vor74o8jkn9Ecijvsh2fYqlMoytbOTaCJZ8otcX4uTVpRkcYlT9dVVSxaMXjFP7GFRPt
YsHcwZzgjcJpZtazz4xYg5qA8Zh+Xzo5yI6AhdOIv0dCm+ak71bzL3NWIZSBI0oqgZ0SQYdYUDY8
+NFFeD567AgvkTnlsdZtr+VdZ+ejwR6Trc6w4SDfpEbfbYgB2mueWwrGdQrKVIjTJ1eX3t/dHRpp
uNeXZ2s2GKrMcUMN8zWKzMiJLr6Iz2q5mG6JGDf6p0nh5sl3qBDlNt1sxvWVCSI7xoeljxo2ojl4
LODktEn99uRAqrWnl6bNFmbRCbGgry7Vnlvo+2javd3jByOwnKDeHgRNF5cMI43bNDjATIlL0ogI
HQ69/YF5LWrqkx6ynTvxkfcaEfM1LU07sq47hmhMcHdp4KtE+AFnqwgHHtHYEAINB9EWda/ketMx
Xnrzw1T4kdInHDofTVihrzmvWDpRlI/fhKjU+1ciEXVSh3Xwepiv8WlKmxoObS7xGfqysxKFQDRn
4VyJOggfAv69aJzQXynsGEhZ+uBm9gkoXtAKjhBH2OhPhZWyK1LqtmCocw+IvWA5yqeHvxoZFYfH
xoveg57XRiDc7oKSJB10DxQwCMr7QYsStZTIezCkxNQc/UHohFAp2CK/nGtY98Li0K+4HmJMO5g8
8cfJbZrFB9qCfgS0J95d2A3V1cFJpUNtD4/yTTmHR0nOluFzSzbzgqwYweckJoI5VJIspO4gKhjI
pcxI3Jo4IbuTEjllIm3ugD+PjQJT7TAXd65W1HXLTX/5hwa6/9rA+UZ+8zBmfB5gmO1ZQZbUm9Ng
x159c44mQa79hp7jsqt/43d4HXbZmYYtGvGeK9VLCWEG+u1Oi6l7vUs6Vlda/pezjEvtsc3pFmta
T4qhPDKHYI3jl6Pqo1JbRUmsV5jqeVbF+VJCrmseFx4GMh//TJLTYaseEV3XFdlcAdD5sYva4MJ8
8/J2Xir1dpD/X/zZ5TxPOK045C5buGnd5D16TcrxfdWc9UlgFYM+SAK4V4HPFBHh0WmhSzm6X+jv
h6xWGRIVEZKbA2Lczc0FgI2IDw/LIhsflr+zD5pc5ikJoTSS0UZ//aCWYeFty8YHNQ6WAS9fumcI
dl+Tc+5W6kSjvCTnLO8d/hziR7QZ4jGvS0GZsitfJQLrcqxVBiFfwuFNb1/mUDvHJlExcF69sTGh
OkCzEMHdJ6nXXBOOAE2G+VLFgASZgl8ck9KX15Q+Yc5ZfvY6ghxBo8ThhUBfnWQi/fPvTV0mtUmM
FN3cTcsa1wj2yBWIAgkOYyGOsnNxVD8lWP0kRYRpd0xXkMYdQRM00iFkO77D8V/6vNxzBC+Chsij
I2+HNkoKBkIT/CQ8bnlNznomNgE5kyFWhpxLpy2RMrsVFyh56VtpN00CCFoHJrwtCXSheWjnkchw
wwmx+3uyK1x2csgZRUS0Shn7K+EGuFAPFOxl3lAn5VUqdGAlRpDouWUBy05K/0BV3K9NepN07kQe
cz5RFy1CaDnYZehxB/PhpcjXCZ0JsFCWUxcbfpoiEGgqOV1t8lIbiVV4U9HmNJEjleHbcK6NLrFc
lX7Mn3zcA6aGfHAn06B7lEdwZ1JtUpu8c0hgjWPVT1ym9E8x3m7MPlAGvsXkW5PEIdFuERlBfaDk
+LWOuBpQRoGkbj/XRLi8SShWxPDdPacv7apE64XDxPEIV/YS0PhcgueQyD3JsX8mGKawPmr8/fu8
P8wc+C6Yx3KUp3yjMnhMcll50Ag8sg3lvD48HSEz0LMCO+RL+ncekYTQG4O4ACXbhknDTJUx7O09
cwMCQp9QS3gOQia4HH1o+C+CB3ptWE8SlnUsGT2UOsj3ZN5fR9jd/hgSUIbkcW1JMAx2PK4oT/7H
lGBNii6ZDA1fV3gnzT3aPTx/iBzvG8lV1gp4G18JKHsnflhu4csMUMgelJpsjFVD1vy74NfiiIeW
0Yey+kE+64OYUIcyGx8817BGnwmj2XS4dmaT6UChzJoO6RAWtLXGGfUuQNhzptjlF0+RSvIO5AWR
6vorJeVTgAJY9XrQbS/vsEsFCeyJeCUlQmgscmPdobA8kBX53SREOUDvEb0KrTS4JukJ8S9exAIo
hlAtsg73vdROBr7qPqF7L18fnS5wmjZouGkAmN0pcfNdytThlaq3WUTjg9WfgO+guNqFKa63MTxy
/n4AEMR5K8N45mOyk/vv848rKl7GPMkBLL6QagqgsUD9qkiC94HmhRNAr8j9jHmwsiJrIA/eywND
YsE50YitsIuzRPR2yMTogT8C+R3J7rc/SJ8z7+BLN5VDWEgnBNxImErj77wRnSyVxKNyn+Fzp16R
t0TEwfz6qCRX5j1oafSAXYMjYzd+sJAtwkQSZAgpJOZ91gWRwxmBI3gHQDZFmFNKoLeWGgEjhLhK
a3KeIyvxskg1nZ7H2TWYdzb0oBNgHXf3NsBUbhW2GtHJgs1LRCrWIfSSsE4gk6v9BA4CtrW6UNPq
PdVDtEyifPL1BTeSLbLFOpRo+khqP/irLGi/Gy+glGJhUE0/EWrTTSo6D5SXZBof4htgFE0Bthyw
JHoeTXXUYs17oiTM/wtvR0KH48h78TQRCAJTZabBG4ZRJ6Y/9R4VpxVe42TDH5YeD2qKAsi43qP2
x06Fi86o3MSPcfByAygAVD6XzWiwRRy8taXeEWVGIsDqheUuoLZW4Yhj1lgnHmKEB8Ne3I660dVb
hO1QOtu7yedk8uiAwI56xTkJdx0LCuK21cEiLaM/wy5yoWLyV9yO5Kv3Gc8tJs0lX1oC45nX2eZu
o5+ZLuWIhYzhkH9hB3GZnoeByMbBH7eICwnOOimBGBnmqMTa5zXPZviRcvIFYIdbCXdSo4cxEGbR
6F4iIcbnEgLJ1yddPIbU0WmOcxnmEjiAHVeb9hr6wISUX+sh2TqwYW+je9MIUSl3Sc+No90bpcbu
3//xUvJRVByQdR4Ez58zht/3EWedMbJPnjgBKbnB8EazKOZIeHy15qoFI0IK+bCrSIMM4AT6ksEA
kG8laFt23Z1qqoA5G/G6n7UoU16ty9XAMMmUV7s5V0yBcv2POqJ2xG9WFK/S8Zl+WmIZ9zX/wNag
MPGFM/mMjmx4ciw9MLVDscyuAd4ZgMprzdlSN+jt3VXsIMmLfZWirEs8/wBqWjRBIgT91Yphz7+Q
vSv2GPX1FoC4NDFCpkYAjT2DMTjqLQgwH03xr/7cHy6zUpsgXssaz60WurPXXZd2CDB7ZKBodUWO
1Tpun0CatVaoWAKeZzmLDkpfB5mlDM2vn/leBpzcHiPwOaytydv4u3GLZK+uVrLQep6I+4pSJGiI
rYbMg1Fn9KApbc6DPcIGFjnUBhh2EVyASILUJVAlhGfF4jgYRA3gZWBmPsx79iNFevc8Szusasw/
H46ypQNgcg6ynoH6KNErOVcRdmeMxIQ9iZAMLZAOTBJoAHCnQ+05SwkD0iHnRstJJ6VXBDQXUMPy
vRYRfdBGQ6aMyaXRfa9AcjAoNbLZi+Gnf69hLhWcbl/aLWkNKzxO8pPeAMuFgjWLBcMiJKf55fVl
pLlxGt94BrP4GRJ3rsEFONvYRrGjwM70iBAXhjZnLHHgCw7nzWnH/vyd6SHXuyLfDfPMrCeTx5wz
adpBHbqSDOeA7h0FDdYcKDKRqsdG5LGxsv89IeWZt2nVt0mTyW7CDsDZ06Zt5zO7Ifpb8y+N4vx2
h4i7uUOzh+bw2qUozH5mDw5WewfU3p1RZWPxh0AP7VmbKPlD7bWJch7oJEJBtD4k9IDp6GWM4YZg
XUDvIAcERA+Okdr+FYEhSmpsF08dTL1xcdnnj7t0wvJnEqKdfKVMx41Y+bgI3/aXXfMagGx3D8bL
q2qjxp2S1juF7ekKKXy1kbRMpUDDjiA1B8wA2Q5y2SO2Xbc+GFJTucwHTV2J38hjLFWwX6OY/cni
b0V3IpW5arYnpWqwpN7GvLGrsL+pMKujWGO3ot6ovaSNx8MOuze6Of0tF+is2m69xF/wBhMKx7Ez
1tfAkS6k4Wk+KsjQW6sPQjGugAV1l7dFXWV5RRkVjsuS5jRcl5ouRozgjDjfsdNcrZyNKT6ji1hF
/biFvBmGXfrNi5RtEchCwI6OmS6psKcy88RZh8z1siFnRQX2QpDLLCf/Yr3gxSur5Se0i750d4uN
Ij0Uepu0b2mTqCNx/e9m0SJ4Gkt6xpOK8J13QiRhtcIq+kywZZ8TRmDjmx7s8650zjsy2uJoXI7U
ne61TWrNgAHt6x1yY1pLAUmL8IKvz9n8Ov/mHoqFtqSLl/Ez4IFTvXkGr+kNKwSKbJyeeEIToEmp
VoQZn0Qp0QTjz2eltbf43e4/OAu2xzfvrP8xB2haA+uhAW3XmjOveQ2cf7EIxRB4NYAWELyxXuAO
brDGdoM5yKEtdRg5plC3DnNBFu1nIDdLcsxXL9jXyE2LHPb4ZFwQTb3beFJgzyBXL8wPZQurYkbN
syHK1EHPOYc9ggrpZBjMuyBE2DbIe6bdQb4GBs/7o7bmsVrK6WeGmR5qCA0D0ECh/GsSWLSeNr3i
F4x8T2YPHWo4C/AhxoeHmNjkCxYoP4wvYAORnEwHFmnw1ohHvCOMOvtago0qlf6mK6hvqjikwLti
9ymHrcewzGbvQ0DpBgmLJcWay7LxwsfdylSYdKNKWgvpXuaS+JswOy6Ew92kuyaRfm3LGAjyDMrM
7yEYRLLdUp0zHal0yS8bZFtClXiQAKFMQ67Hpaj8IMZOKajBvlUOlYSf6ksqTl88eCQXIzH9kuyU
Ln0Y+ZI2xASD523pkhtL6vIg54dv5azeYPHaa0u+fFmSjlZuvX5j2Y5wpX/bFtQrUIZxM4/cOvNw
i3cEDF+1KNOqXyun5MQ5D5034feRMKAcNOIGK2ByMDZ5EUDoFvl6BciC/CAJ9+9ShaTtfQKwzJO2
BFJxH26b2yeRIc4kLywikPCR5GjCTa+I6ZQhCQO69PI9hClGUjk9PvTLkhEsm1Z/XTCv0SuHD1+S
vzZP3CmZeltQ9BL/YHgKgoJwXFpUjSJ+nVok+MAvm+9Zkp9LEisZuJDvJelO9/8+E4zgFa8s+U0q
WvE9IipmKAuS3DXvkzoDY4rP76QpqSzbMC2Ugmdw5n256stlLAE3JD1kEBg7+bkrg0KYaZODY4Lu
FtzvrwGC4aYuIPk49CIb9MYi818De+mDxb+BEfxCrkRyLBm/ZJyVQfYo2Bg4h+DHn4RTQXAJ+dnC
EaQDlaXK2BAUk/8RRfFuJKH+NTVQPiRWFrscUnvKDGvsel5U2Y4O4qH/v+PCocRmcYnfW6OIwcv+
kAZBfNFOou0O+daLfcg8gUEaGTfDF/QKysiT0qkE3vIVuVlCUl0wB1J9GXIccDXutjKALAR+kMyY
lJV4JQufyU3BlJVvStoshYt8+y+TrIz+Xt4pMlgCkwi08G8wZDDJsB2ZRPIrUhGUgeElagB50An6
Ttpno3mHaWDyKS0IFZoFA4MuhHs6yqFrdCih8sy2N6JYut2RCjFaTxpA4Iv+FDPfTN4DoAaZPzUP
hZFKtT50bVYqvcs9s0sVi0+eiCSaGe8UUbjBPShztB5G59NQfhpOFs7H7yFNEx/sqMiBO8m9YV5R
CvyOoLRjLdsInhe7xDdA0W+Z3UnXp1j6lRM4akrYmJJ80pQEiw9eI8XA74JYBh4+LKU3DQA59Mcj
GUkaCLl0QDo8EDozWTEhlLD+UGYzabaCsdgbwyGDNJleaLlqEjXUuhDohIEMtZiSGEZZBi0MlBgo
GyGv1a8Qmj2D629Iax36PxlC9Q85MlrFvK2QeqFhD1VVG8uDl+Jgv0/69J3fQ+pnsUA4z0QeIGAN
U+Aw6Q5pOPEadCCIxh9pJ0c4HYM+mo4DY0WDTUy+z9xkLdHCSvGVDXH7bRqv6U8aDJTQoTw8KicX
i6NsiwGNdQ1JkWyw7ObuMD7P6p/3AzaMJ8gbxE7wNLnncIIhpdfYcHICksEcuQBeW92YkENxH0+U
zqyC6tjVhrcd/ODZk4Hcyou6PTA/p8I3LGr9Ts7Z0e7dsFXah+Vpe0JTcELE9LiDAzYWp+1nXa9p
g2W7UPWaj+UrBzqS8q26GCyYTLmRDgwGEUUVHirVKUiVvw9YBW0WAlshmxf7Trz4siHQ6GkoSDw4
HvRxuGn0p/B7H7YeVWqGtwk1+tekGYy7MG9IBImFX0DLbOIEbxKU46V7p1zQvmk7N84tiYr1Q0uy
QBh+DB7VsQwrQI5STtCmanZJQ40NlJ1lE/r6VESbaRUE/p+TzAfkMoyWB7B/mxMPkT7Mi9qGwvFW
zDdFYQIViLDWO/gV3jabY8hX5b4IlNGu6dmUa3PjOUMsC/spCAcwgD42kouSBhPA6fA5cC34lXkK
k/Zr0IcHjfFzaBVULsppd3cNb9xr3+S/YxE+qRqQOJ6BATgRlUROUEHA0yE9dUg3wMH0n4AJ4mBF
5zYuLrhJcFLeJh06ogSNbQomTKMX4q4ApWyHpP4pRwOPQZAIOqp/XAbgS7YYvFOozKLcDrYrm1kz
4SgRPBToxUcLGpgOA3GeKhCobLXyRdmX2NvR4RX4VPYvZQiv70c74EbYBFObnThJ7Zd72ILCqr9f
g2vwr9oO/UEWYObIxkm/DUivEAvo+0KrCKab22GMYnm1TyIWLgpnCVu3bJOk1VxEkI/3+r6mQYzN
Dz5CAswrti+yJfcsZUh5Wc4wWb1swJw4BITs8188XrhK8lA4A/r7weKTNBCK5OCUjf3JtlmbKwFA
1QVNcWf90zApejK3jxHtW2ySwKxH2fQpcnI8felNlu33uUbzR952Di+Lm+Ozf4tA+lxFA+hiNjld
vhaX5HsF4PHXStERpKEauiFS4cCY13UBSgWwzauPaTXlPzI7GtLeCd1q3Dp94oM/2q1PdNy1jfwR
UHvOoPMtWG99j/0zbQad6xiQ6Y6D0GdPkw8mbmTcVOhSEzoiUBzN5HRG1TQoQcja073yIBpqGbDj
v39CFaX0D24Ew52uzJOO+hVi8baChu4AM6D+qOErSHpogzgPjpuGRVmK2NOnSrmUre/ii/7ww4KD
yKFAQx5PQNm9xsz/YiXFNpCeEqLoBFaa3sczFc+tClRNie2jP6F09bUjLNfdM+JGCIIAuYJzMz10
jGkoUeaSaSM7DperaZY8KTnS5WjfsLw5YyPB8/NlGT8mgGMfBCqsiwKhE/Sb84IIlJKDGOcJrkzh
TToeES6QCNOR59+x3mt2LKU9BL2VQ+5jUN+/tY3uHVyL5pHhSprfqP+/oTHQUY6D0hcB3fO0NT7o
iA8gSWHTPQ+ekTeM+xtJH+F/vWePjnFGZq67zL9TLP7Sq3f/mkRXnN40xX0gTvT6EbOkcWs4fFNJ
4bvQvK44amf/5ewB+U7BbCuVQmMNzmPXn9nzquqHR1h1djeOeAxz6dRB66odnrsYeiKWTmJfIyOJ
pusx6XW3nTwqgI2Kq8eZ9HxaTCvlU+jIo1WVNwCDPzr1sSSIgYWDbkqOnkTJGoITxzT7mimubDdK
wlevpbgndJxQNWlUAJJ5yVaHjYCy+JSFUapuSwUKnx8Hi/ppQSaAJ9NWLs67T5USChpc1U78Pg2V
880tpcWrnqodzMj/BifCjDYsk+mr9nKeV3W3qkeYFRdLeUUH9ELQQJCh5hgBbWql4yfj1m2y5Hrb
bn/B/QOj1x+B5fNDqvcvor1FeNNAY/c6bjMUUO+f33Haqh0F124O0KIV9OUBau1m7dwZsLJVoaeX
I4KKcVofFOjlP9IxL5A/nXLg3G+MvrKhZ/DVnNCIlZIzNAnMHlBn1RFaD0Q7HWUmmgwttdaMgte4
lMAMbepWfHsAlNODq36c07fWR4T1uLo9FYdOi+tYqVEcAOaRmZ0iRqG+hmg8sAQzvjp4wmS4enV7
mZ3Q/6gV//nyX+g39f7ye0dv1KN6UJEd1dQfgJ0gkvZgF3ZI82FatSqv0YsGUKIe4fUFMeAMn0bZ
3N/+6Tttps3VufmKngnJGLyxA9ONcaRDhAYAdDMhilHXSdeDoz/oJKn6gXg5P0PH6HPk8vxorTre
JtXBp9XxNhm0X/rgO0mfGxpt0q/bpgjMDk+/UTr+qusyX8PNfSmzi+JegZoQQLrdQ16AFlk6Ab8H
6kb35EYrE1LVA6NVU2noJN3L/v6Kctq7oRBnb63X9rmE+r0a5Zfjs5pWCvymmFZDxrOurqZscbT6
Hoe0u+TI76sn0J/5Z/htJ4973Ece6ymFLB5Of3CTrjyMvq7jLrmG4BPjikoQJ6E9qEfNriW2pmft
gwYQ3BS7CQV53kMcFamfVssa+CkC+kiu1aEyoofB6IyfsDbdu/SwXf5UUvOH1YQY/R1RmqmWp1nD
6Ksm1Ba9So169YEqCBg0bbIXHCPq4up7SACR/2Utp5p+KVh0nh47oRplu+snAMCC3bFB/SZd5qeY
wEXsqQ8GqpHwHfj4CiMDvZ8b2NsbBR46UKCqbb8DOGoI4dhEjggYeGqEb2SMSDTQW7npLr437wOs
SkgAI4kz57MeICSaBX3aGR6m4rfvCLPqd9aLjpQqa6DdN5808be8N2rMXcwYHmZBgN18rIB81Nuw
tbm1YOVhcU400sz3F9xZLgFIS0bQjyBwH9S3450PoB7hsQ6PZCZV8DwnJyqjDeMNRpsBjyDISbx+
Sd1zJyhfzrk27k+o9By96PIq2/t5uHqqhOZA1rn9mnS7S9J9wIQcJPlNPtBA/Qteut7JNvAWOcWV
z4CU9XyZfjFoS8nPrCeqAbndhcFxA4H+mjcw71M2QtWm0Rzd6RLitNLU2mrmlXiEPraXHPyXePiN
hZIzaAyRw7krBhe7UmEh/2l/VyryKx30U2ova7kNVEA6YdkILo+QbCw/+YoCitSFEdMOP+zC1ewD
CvFt0JnGRoRC3xvu+xs+Wcmudpo3+fBssV8SIze+I+o2BIN9dqYLjQ7gbKStMKCYuRTc2KLPaFRJ
Vkeexlrr4wrbuRrfh9E6+ldoFjmEhye4J15ZRsHMRXYyHXNCnm5gjBTS0f54LYr79lV5HHb1bXRR
NsaJMSE9vmeheg9ytoec8vkBDvfw3s4MlQMxPU1x5+ix3RSUn689CzUZtumqTYyhIJ1mZ2JTch1/
DY5WEn2if5rehsWBtjl2xA57VMmWzqGEcsfRPSBodILkf4d5QYzTO/pACnfOJDayjMy0xRHbgSvB
Odjr7uiIJSG5dNk59cMW8YgjSmyEr2d5e9RYmFXuxScnk/SVwrp453ACAmPYVy/FdkB8OmgwIFK6
mtO7RRAFFflgt6M8SD5DUcGnk4Oq+6YWb6+D/LNNkmSLognmDUN9H4bbhHoNUhEkkxollaO+2/FM
cX/TfN/WXFFDcW3X1nCx5NTl73wysI5e5Z6o7/XoKfTeczG2uuLE3Rrn3JD8CRES/pmKYdapTWdD
fz45aeZ0Lw4JcmjRg+ajujIwErhAFLsJWhFmCbch2JgEyXckWrbedrECPjED/HKMgEo36UITLRZ+
/61hpSdp1UoSVtF1WbCDgBVXWrygVcw03F3kQixdqJpL1q3JZanMcR35yHIwMNobHp+sgBahIHmV
oxj+8qIt/Uxs7WLbHt0003TdeOzu5v5slOEuutZQ/rva0P4nYjWk6tjIiARLvILqUydCrTjynNiN
ADMr0v7SSi5sazVieB8tPMABhOKE9MmPALXCfKyneTr+stMp40AA6+DcIh9KQ6mRa6T//ORWDCAu
erhYkQoRlfJOiDndvva3E0866R4AK6DBSVpFf85M+6k85mBcEbZCCaSNMrxq9m4SaWMqbJb79ycM
czhbsWYvl74ZS6LqAwPCyyfLEt+oDqNMh8r8Oc93oRg2dZMNFiNRlFHrRWJAEpTtUdt+cLiQPzd9
tl5iGreehrjpzRDwNDCk2NNVwx8pv67kxqVdmgYTrBr2eOoOh6G0XX7oSt6+nS2le9zgf05Rv4vu
t1JEb/LMB7+bOfFziVwKWT5+jT4he8HDJXMhN8FJZBXZEztaSToyjv92f5EYw43jaCIfFv+GbTJH
JmeMtaTcDacnSB3for9E25EUaa47/t0nv8Uy4AJMfxpRxGSV9OM32Fd9h3vqheGUdXLVI3/JEELh
kz+ZNp9fqFbZfC4TIzLXaBOV9p/ZGWpubriqbsdYKg/PbCZyA9CIybIo0mueYqa6113doESUrHEU
Z6BGXNELysRgdAXdih6cKFgFizG3jIhQNFE0DJANJgLlVJ38mZkgea5YPUWIAnGH481qY0V/f39R
/Js4YxuBNW5wOazMmWgl7fc3EyKzeaU4RaFzVRkywmjzQLWwwQq0uGxR7qYoFlWuWIJ3DJw1ARC0
vj62UI8kcx3QkQHDY0oJ7KCNZkdrz7KDXastPCZDSIpHi5i2cPbTffjPLueM80a43ctWcdPZLjxj
4XnOdD91Etpq+OOxVc1y2LDBIgiS7dZjY1jJkMkckuutVm6lQR9m0DHjtJiahTyRwoQCb/u2H7ku
61IzWcXrpRvxKFxzODR1W7xx3BXDOOYH+DhmuKwYMV6u5TL1rTGtU1yVISbloFq72qxkn6CDzLsZ
nreguCfzUt5SELtRNOYh8RYTIwwdLwEg4lsB3FbmkkzVgM3T1SxrFVix3PFRn8z74F2+z01bri/7
KsZilqxFfHm1eHx2R7gHU68BppZGcukX59XHeM3y4FNp3YOFrzNRhTt+FdNoI/VRV6I0K65nA3tC
l4gOsAPHJIw3dLXivbgARWWiIbZkHFw4mkZoOEaIuwtrm1kWx9jPzYKVZUV25K4W8vZWvDsGTsYD
tT4NWxEzN7i1Sp9QscJLlT+Z5n9138RhOHZtu6/Z0b+VsPP9pf87P1xbtlU74iXc3R/0fu2PlcD+
6vs+PywiWRN7yYCY0e+RaaOWbtrykpVGYcG9B4j2YTQ8eZmVDlQ4QH0Ts+qXFx2MTRNth0VlyTbB
tjjeySq1znTlldaC7keZK504WbDJx7BI5XnLqcB4WvCjZbLIGv1YvhvlRrTDpXQy4Wt8XbNH3GAk
a55j0TSXpsmoonBr1uiL0S5WX7W5SxH2ygbcYruX1SxYL8ePKHuIR1mwHdD3h89vy4CFvWACeXvW
g9yUnHnOVB86QUNbLYxw641vkPgaGoIvgWw7sevueO+yUTETcXTiMchGxdk0gT4CxeMl70Y2GXtE
C15lNjr2cdVrImjDnkJfuk09TeUuqDrYScMPvb3R2HLksOfyaOO7vnuQvsmtrPCKdl37aciz5tVY
F+QMGofELhuybHRT922XRxdFcYBsQcJ0v3OuDje/efjUw8xwQs/jDT6MJAlxuMRXWVa6Fzp8JN9Y
bMP9R5saK4sLyJmwd5qazgny2/2H+lB3DLy0FsQE/KbAZNyTbduutbIiAln9L9qwfo5MhX8PKLJZ
OrYs90JzYx+wkW1NDm+IHhzf8y/rbDKZ7HiEPGMNo6qRace8N65GlZH3Z46ms73T0pmRfWP50HWf
nyznOLBDAOGvXuh2xHHHCOHUi1SPGWlzXpS5724iflaOwphlp81/HAVnPjfXeE1Y4CbGkcI4E4bw
QU7zjx6cXBYwTxAmjHAXJm7XaLqF77etjj4dfpg0zofGQ9kL+IGGPil0c9m1iLl8KMwg6WKUO9A5
iChYv4aQkAcaqXUrouqoZxBUPdgoY5gfK1oQM/09KymITgFrAXo7hD5os3c1psdlWrOL2h2nB88H
a72esCKobh+pGdPzZ7QoAl+wJZbp2IMQ/caC/grtPGcJ9ZxPcGrRt6V3OWV2tyU2tF+3oJO8/7JQ
4iHJYiVkHoKjRkursdp7TRTqD5n1jcF7ly0/46hzBtbXhxL9jo6oiN220Mq2D6hTEazZOkmHcnz9
emwK5zIRVJ/y5DBfVj5U0UnzRzG+I/tJoNJhf+BHtnBLfSkDXraV391nTnudDs8RvTvbdLhCWgz6
40oE2Nr6pq2DLbOrQ6b2gVepEGUXOKjXFiCyRXNb4QDfdqzDUlTB6PFL7qMSbDelw1nqKeCxzUTK
bBzQqN/eIxEdO0bN5DL5wcAofeVoxubL9/o5ukwaC3XB74kfM6UJ6gmi3QaLjiPjifZaM1H2yhAG
9YtXR/LCpTpIoALuS6879biHkEQRk32Bc5dQboVTDEALLa/DRYRAjdocFTIh7ZY+NGGyOVBR3I3o
uIKEKuzcHzWasKCI+PqAxmXnueZEYBgnUtC7xfxaICJtiFW1wbOBTX6lzD9KR+DiQh/OnB/TtmTA
wBhpnOvuKSUNT5CrAauxJYv/1foscEHAd4NbELUzXqFOnmu0S8VXjvTFTZFBa5rv5AGpkEopGnc8
Z2Ds3iJ7woc4j0oggL8bCjC0SdRacw9hlY4+3OgOk5e/UjBhlZAJLjbIHA1LLUq83b2I6PWHQNN3
JFWRBZwANEMshPhKHVncayQmR2cGDWOixABQW8AAo7nPJ7B1QVKocB8Z8xv7O/6a8sJ3SgfAt1Sn
i4jYi/+OUSDxEK/4o0hLsyItd0Uk9Ws5e05xEa3eCbRtrbeA5gpkLuElA0GQw7MFb9UDAHgQ/sUZ
NrCkMkXEqzNIfJOwiyorH5+0BaA6cRwqCegrivgrZn+B0KEtss8KKvAp5l+ammRUeNcQNs1TLAzy
0iUwJ+jgIujnkIogAwDtG5fVJ9OHniabNjSYylKT/Zjsww2H7I+Q7+Ur9jsBcv8uAM4A7mU4egtx
HFQls0Ax1eaeGCBwZUaSAnoCJZvJVaOkTsTTEh0sypcYiCK7qGXRWTrSKHMwkDUTug/8jMmDD+gP
sZkEm3JCxYSGZ73nPfbp4BTlxTMo+JhCi9Qz7uvukBHg1Znk1PL9Q88c/MkPw1tDrYdZOITJCbE7
bu+fifoHXcFodE263p7Jg8IKGkJcinWKYG3UplwCcNam1gctBt8j0XIVpu5XX6Ddxpto7vmlB4jz
KIuaQ3zEGMS4GL2Qd6SmwX0wRRkD+bwiA1f0YsQvUMvgYcstCoJLJZDaIVMWEaP4N2RwtQe8fAPx
ijPiPvy1ecw8OplpsKhp1msteELmIRbdugWk82dSM28l7aH77E43d6z+nUdAVjbYBPWVlKt0/try
2xnCjCJ3QgSE5krcmPLxx/RO7rXm0Hnr4UWHA0oK/iHvQi5knITT6UunxUffLzhtaQwan9eywJ/E
m+jOEt4i5GFISl0jp9mkp9XL5kjeGgYcNPts1dovQOdA39+wuyV/ICMTRVEvJGKfhpBxJZmHCM4f
sRVMwBqSBbEPRzvHvrOlX1pLyG4XViAZ5s+272e0ugo8QmgjCIjNe3xH0SVxFCfvDSKt5AfT6RRg
ms2OPHglMAaJEP/j2v9Ckg2x0mqRbAn3iI3HgTOd7h3yBrE/l3hQ4i7JJeXmYOWxKAhMFnx59cUe
mRqMXFjkXCXtEXBBkoAxu87K2pBJjckCFosVEa+EqVYwDiTw53+rVSByoRJJcQnQGiNYkTeOFyQ1
wZiMmqyiprm11gEpJAUg6SCelyRisYEhhhPvASYVdT47qKYq3BwIYoASNCZJr6lGA+Z/PJ3ZkqpY
t4WfiAgaQbxVWvs2bW4IzQYQEaSHp/+/tSvOqZ1lZblNUwXWmnPM0SzeLmbv0xiYdveXr6I59hGu
YWvQEAT7BFcN798/LYWVlUytxYGags/L+xMxsaIy+/rXpPC53ERY9W+1QGwM5MFboSR2/Icj+iXf
d0TLLKAVzKx5RYLla+4Uh3e1AnH6+yIF9MF75wD1LuxGcKRMfIq7L/IThbnQFwVm5dLVkWH+mhES
anHGHXabseMs5h41H2NWtt3p4seieeDQ8rL4GG7UZaKYPd7E4bmI3o7h7HLjPJ3H5nLhVaweoiDh
MPDX1PduKT5pYQeQTpGmcpThJnHNE0wqROAk01m8V8FFdKasiMK877bB8I3PBkdFnGe5JLw/zmVO
J0HlgLTFQtNZlONwJKYX2f0J8KfPLd0acaxEUnU/+4HUIZyAsfGc7QyeUgyPeVIwXwvnOEt0Bod6
zg/fYOBNL+Q5YTEruwqqWFH0isMg3l+McSmnMMswT0sJzBrMas9dLHP8iJgz4IiX3nkHjyOnHtny
Cybv83BHeWfvpZRPSvBxIytbEUoPcZgaF6pfCp2cs4sWcx8DTo2m7kvkctfW1r4vYUqvwyMLhiVD
MMynpx1wygkWzfTv5zVdvjnHZtfv2iopX/vpurH3WHhQVjMS8/NpuWxswZMkD2D2uwGVYyAp7M8Z
WVM+b5fLhNjyK62zRg+ozKTVkjr2er/2DoFS9nJZA3vOlrXzsZYfyN9Ia2ZkCgFdvCFGpz4F9Pks
nr20xJ9ulr9EeLfuMhFCvnlut9TsY7I4tnztJRvDkKmyrubNvLDfnoonSXCc4J1g+iaWIiL2VjDl
/QhiZsg2N5vY2n68Fn8D0MONF6Kyjg4QPcFlmRjSRYOOBVvadtj4tHLC5x7qZ/rbPRRPOWM54osm
O0Y8CbuUPoTTpprusxW48ib7RQIQzx+ah6PIDUwE+wiVAuEGBU58VEQDQ9gRXCjR1zxECUPlx9nG
+fMl5HCsSjjjjjnBAeKcZrodJses9XABXSdz2O+o6fWVsnv9jVeaG45sI5p2nAScl1sEHvBsR7WV
aYs3RlfxvIaIFzhDu5Zh5vmDf/zQy6CnnDJnoLJH8mutxt5IEKusEEY66hNP9zQi7ydw1PKtOWen
ExSMDUTOFW4aVKdC54m1MJxDSqJN4LL30NQ+GP04H0K9U1TqCmwMkbIDQy8ybF3wz6AmcqrLfncM
RtjbjuzYcJ69Ing1UDqyGjjfUg0HC11IoqMrncI7ePBC9XyjlkSm2MXnSiMCtcdkpx2TE4OZSbdU
E7975Xxb1q+ZPvoah+5NUbbNaFYz5iUBqcJDIvGMkSN92mlleBoJtAwuolnVwk1kU83XeAnSoR30
F7qNNsSPHxWcoc1rA87iJuc4iV1M/MvxwjSHVZF1p5wK4I1bAXrB/BVnk8/KBbLBJfEPRwQx4QwT
nJbNMPX3UHVuEID//ZXoF4lmFi7dPMtx38zc/fEoEJGtC9QEzrjcnkWbv6XlyytSIaZkKbyeCOhh
srPAsQZAJ7IgCv3r8+xwF0JFEJc8fG8EUEKN3MIrxn0GiTJ/MA8/P53JfsKOJ++L3GNOA3t2MGn8
wLx59fSiABhwyu3hrCANPnX8AAEgIJTxHN1HYsdzqFyCycyfepXarftGNnzUTac8DRz9lKHGsvOb
iRcgQeJ3o25BSnDsqJaL2chw8mhRZhDpLgzuIrf5XJkW0nI16pvkuNXzWmUlFb46XuhYOMBxu1db
tX6QAZcejFkfIhWY1MJEOZoZ2pHhE9fIxO0wVGKZ7BuN+7mzNcSWIEY1xILAPgl3I4YhYlxlyn5K
i8aoCVfi5LN8Bad01BOXxnUCm9iYBky8n+T+BUigJtJcv3xYO2u3lz16iRcRSlNVl6EsCn3wlbkV
LypYj1sFPzqQ0obcMGE48VDV+aP80qL7I2MohnsyvMJHy4nGWcdQCO5MxM/kGr5LUBz89LOVeufB
fEswAkx6BNx0iR3vD4+Q53zoKoKvQbQpD+reh4bXIaaiNAAGYYli2BT9SGNP/uiLavTLtEg8qKcF
Ln0uXjgD1OkP/vPkyVVIA5OKaqyJyfhKLB6NN0GQ/U5K1GUT2D7BnYn9o5T9B3xKHKhj4LbQhXDT
I9Erh9uDKjevsbfBCkDOfiWITmlQzh5xG9tRfH9KK21yEvwfYUo9Q4er/3QQWmu4IDSXnabMqmKH
beB3MQbtl31m40Xo1i0VEIM3FXJNtsmZNqpHAo7grHRM/Z5Lavky/+GFvJUtOUj5CF0NrLrR6wBn
AX7RMBRMT602XCXvCdE7W7wbqZF5GRj2dovnxIXj2ZlegK/L2wpKpzDgaGgYjXu93M2++vxrwtzd
xxOy4PwXdspZKlSrIymAfO5l0lnLru/QZbT+HONrZEmlpen4GYqI80m9asdTzpWIovI2tPAvcDCT
/xhNw9Ec4Bu1u1q3In2mmR6quK8CPl0HIR7aOH2OUI4s2EFeygyNgTBihn/9+5QtjZJLmWnJLqbP
ZWK/rZ5kqLix6igehi7k0MiklTfbvvPHw3erE2RowVMYXyC80Mji2PWloBMrLFotaIsRRJC/ejUm
abxiF4C71t9VngapJexpeQ0kFa84oaL+TCCtiavyMj/Ue/rafhPRGr9poN+AOt4n8gA7X8jhaHfy
lXIjq0a349CbhNeqQWlQ3qpjxpZmJ/PqUaC82+QHfgdGBzAlyGgjJaazU6LhosBhUStv4TBXQfR3
42ZdESE6zFi2+78QCdc/q+jRHwKbUenALxj9xtoCBdNRu0wOkiYcW1GIBV/FYYwnW22NtrH7/AsO
umD2zowJaRdWrzhpgx/SZYKl6jSjYgYysdAUcGmOGXUg8bAmd220StjqNG8UeRn5dPg/YZ2lID4A
6CrdV2jRYo1xOkUp8sPqKeW2eu1/1Cuz3+anxCZsrRwVZV/9GBQ0aPUbMoFmxbVlc0rQRgQE5qpk
4nA9CxIprJ+KIydgOKP1xq+daS6fJumwQseUMRYN/UB1OAsC8IA9H8noQ+obrepUh5911bi0UQ8i
j1XRi729sXJiMdZHmw/py8ZqghMag/JDsI1BNDBttPLh9dX9JOz+hM+1a82kywt4I/kFMynAvcX4
/GF+3HmyvuvMHxVNZHaQ729t+4oW/FbYaAgpQnzb1yGqBxib7O46jvp8AwUBaljoSMFp9FmTksN6
+s7/cTX/3cJvUGUT+QGhOugVXtvUK1BDQlLYmukZ9ytlm1ROwp4L3W8yiyZexYoOJYrktMZN0/PI
mIbRrq2XZNagsoCP9ckX3A6Q2V+nLF+Yb+oG1PBj7M7x4r60qquSc5POqxJ2I+cm2aUuPv8fOBKg
VB+4xKYY7lNGaDX8I8hhzPyHeh7xi5N4BXwkKp8CyA/QgkHo6C+XNiyXVk+4TOqY2tGpGneCc6ug
VdKFYERe78EXukrIrxEZfxW0EdDSTK/Lr2XxVX6lJuLn1IC/Hi7ahN3LZFsxo5WuLfvEz5MTD+AZ
VHsgdT2EuIkxF1cve1ohrdjKkMW/vAAu1/EZ30kLgi0QQCToX3OWxWfkgtlFV4y9kiVMjaI/D9pS
KX0lBbOCgWN6Kn2YtoT8qbD9PJ+cAOxslFQGuxekBAh02phjMvEhWER0nui4WTRmvIl36oTjRRpe
hoAOaowU/kW0PRge3HpBrEjz31jGAHOgzCh2dS0Md+q59N1Bwm9oc2q3YcosNYjnUy/KN5BX4W0Y
31RtU0CaEZTfYscBGGt/G7U9xcV3zVbMwiuxBmJVHRgIhqYRlcDAPAcO61nZyHtyBlu/uLMI6y2F
4pSwugQY8g+Xn59GoziCzUxK9ouVFH7nb8VJsOqOXHspijwRW+yBs6D2Rluyb4mFoiRGMLCZOBwW
yKUcRp2Z4uQb/QeVFbI3gEvUncBMV8pW7fISbnQxKzTMEgxWGH0zAf9+H5QArzILyWNyV0H2YDtx
VGCwvAKrIPbzidSPorlYslM8aTgMdE7Tmg0QyRQ44QmqdXMugNjkaSBNk9PYwUsGshTYZzSFP/ps
HHR9nMjlVcMxg+tfQd9OgxMlM7ZrKFQyvT86RG0KRwvaaDs9F7+fclb8cajoc6qH6SuzAtRSMPOf
hzFTtpg2Yg6tNfh5r0WkDkVmd/8cs8hOgZBNP4ysyYlEy3hsd29PXEUMhaEcv71utBk9v0n7alWH
+Rz550rJO1SJB6zJ7eUtUzbBi1rh6DeMN2jbAoxKKwcbu3ZijyeeHNJIvIaFyX2r7ge/oaG9vJpF
R3aPDDdMPg+B3+G/KORD78or1PULM5d+0Y/XKsTZl1fwFrk2X0YMH5aaodwhLMPSg84i9Tpw8MHW
hgNgofkSrvZmPiMhy3oe+LEBWwmZgXYre/hWsUMDqqlzldiOdJ56WmW/Q8HAgac5CVYDQupgLhke
VsjUOESl827h563bVU2qfILVyqJs8SmYdfvPE4BuZh7k8N5LTrvVbTTQMSVfS5+uZH41Oond7yDh
BTA+c45OUNSxyZTDSW/cdl/I557WpF8n4QZyHctnhd6NrOnFCGAQTBxmAMRXYVvXpQ62GMJRKHkf
WFV51TWT14nPioRlCp+IMdjkc7EwsMLU62aJaCv4YvOhsoycPllosaONINrmy7jzTUIOzY/Qtsaf
Rfme99jCT/zPHe48qDtF3NN+4oka2hX0osHTKDoQvPXTsPFVeTFQCdVWZ8y7R1cuqmAWjqjCxGeR
jewg30WoXfJZqiylBJevtN5EFBTaoTFuGQT+VhjJ4Wj5tPrfTvd7oVVEu92s08HlNYHXLj4EHaP3
cYpDXghJOtoDaod2lQ4A5FCvja98W2suYrgUOlNZ//PN6fFeCAF/MWWoffneZzS3XOxNjNLk0YeO
cuTxGOPQrlbNnK0aRLrCt8C8cz8n4udf49zgWOSWXJpA/nwoFXvOiFMLJH4y8cXnTehKAayuaODS
WE1alTK25De6hBEcHXJkvSa9RT9sUMj+zIWoyTTrVXkYJfaqKytUw8wliliA7TkWLZCYVZWpHaAy
W2HO5iGtlUqbdfDVa7oQRjhyh2AjSm+Dw2Ee1xfqcZDu9uVR/NJus4a/fuBnA1ovdeneKdsqvjM2
KFYS4xcceZ5eHDktF+w5GTnKVZfJpxNJXoSjATFTOLLccSaU0Vx/KEeWxGS4JazaKt8Fh8mhfllp
4Twpab4pUN5XTbbGRPXAvsUOKHcmMVkxt2bLCAMThDPKrUtM8sOaHMCBygrkyssEUABPPA0OuHCA
Vo8iR76xHk++h2W/rn8L5pzYKKOPRnQ6meV/RbhqIOVughJCKOKoc0VrQhWCY8LPCFURLH0COIuN
NmEcn1t0zj1KUkaYZ+Uzf6rf6WQhEmxZzlH0NMQgKDDY2ogQvVG8em0pb8bhwzCclvujBaf9SJtD
Kw5Ut5M2FCSVUc0yw+FaxmNXuBqN5FtBkreBkxjN5Fv/U7XM5uHy+I0iYZ5/rsVoFqHJLchjBoOW
6OD7iTUsy3r5WRclfDLKx3tj/IgUPQj03+W6vPNNVRwz6UAdARInyhAK1o986ymgGZ8lJ4qDdLzo
B8ribPFMb+96jv6SWoan2gc5/kmcDgOrIkIUac6cRXvdwF3CZzG90RGzVav1vhr9yWnkSm3nVvpP
1eC4/DmW/AoOPgUnAoH8iBRPumiQKhngUui83W6ZmMCLNHnB2jAuVemR0qJyZN/u+3Ub+vMEhder
/Ux1aKRFQkVNjRGxBgYbGuGMghgaKGqSEY3oxOAw1OZcB5Wp+ZtXcWxrEhbTg5z/vFhHZVyL2/yX
FxH0uVVokNkTPxT/Z49YdNLn2+k/X8zy1sTpzFdVFs9VdlnGblJ3LtvTp2gJnoZirOqbMOxsEwHB
iyo8S+bmiagyRoUYCQD8YmyKvzV+dlx3jLTYzWGg/VTI4HrrNYYVS/Mwa/vZ65fFMnh0OKa9F3U/
U+DEw9L8Uplfv37StbKpvpVNvdYXxvH9V/w1xdRYJncWjvBNRGN0gKOf0dPBEfHVHfHCZ2Mv/Wjf
+pJzV2cxwwffwg2drgvzle4by/h1v23QLfxkv+nX4NfCmAFKXis8/V8HmgYN7iSEDVRa5+GHi+xP
khi+B766VfbSHcUdDisraYFu4J5/mxjyw8EtpxycDB6LOTWY0MLz+EkZCQKHzIX9jWrXp9dhvFdQ
w082wa37ZkhGx5pr0xwAUHVyY4WdQ6pbZYcbpVgm2Xa4+gfOjJgVYhM+QvQmDCOdEggmEoE3BCpd
3ljWofy9SD8qov89j4Hry2pcsyF96BKVByI26YFbLVNqeFP7BpSKC7piq4ZqIDonZE8TVzd9uMEJ
OzdWrL1l1lwkVhGK1J5M9g3ZoyVBZ/6JDvUaw54Ql59Zf0OALILW2jvjdflLRI2Mq5lx0zYgAIwr
8TwyQWllZdWL4EfWuZgGjDJ78rGeE5ZtZzjo36yu720wuDTPWoRgnY9gWuDGjqd2ZqvhDIfk0CXG
zMCHCWsdCRwD+YYFQjsouL6Ed02dRZQVjNOuQl+PotlENoVG3ZhPFEY40k8IjP4kNFijCVriPKkT
oSqA5mQhl84roeuNLsN5arDw4fAAPIDJIxN8gCwyYaVtlxBPbamEc31Jt3dvfZftYoSs6Es94p/x
YfqsuNnYj7tDguJtRP7pX5ZvIhbu0mt7p8YQaZmvynOS8SQW7abW+68J+daz6OPKNbtCvS2KQ2U6
eb01Yyi5OPMqXODsV+mjGUhonT3bL5OdPH5i2rRKV7q0mHBidEE97XjZWe586k2WwmY34HLMhoGi
ApJbd21fi/D5i05fUm3eNGWJaaI9M3yjIoUDHEPqgbDZqrGVjvxnV802gxkJTX+IM9LLHVd2REkc
8+EO2YXt6znea68llnuNCZT5fu/w11PxD2v3CenNobZKFS8ZLUqml6knioPwK9R3fTpHQc3S/VLX
YNOf6PJiztbMKERwKdDwUTL8hGVtVrIwcKr9SAaFPC5VKPzTuYGZh5AjzII/HI2FLYiKTxDAt4d8
kR0AVj4SdKbS/zTxKCTrkutAlCjV8XUFuKnv9Bz48HnVlv41b2bUXuzG0ERoPkCuJzMexGJIPF/9
tmluB4B0LHgY2QPG/wPctWDK/U+RI96KZ+PHeRCVMR05ZQLf9Hfp0hy5yibFivM1Dp0mnU2Yz5MX
zrbyEfeosif6bvLFEZfBtkCXr7oJBR19cWSBkyd7nkD8V/Hy0qIVzqQ1+C3wEjMmoFWW2n11NP9G
Xw06tm4BHwdlMOf6H/g9NQ2vl12W5+CHeDAW0VS2vFsuVSSGlJaE0PH+n+yeGBn+2w7p3zDmYwnj
oxmWH4SibLWQnzDZvhigcfxlUeFGZT0bN3qdFCTklR232rR6UY9KqzhfjGQvgSZwMf9YCbCnfpG9
S0kf/QiNpWQjWGA3BtXjA4GbwBCpWPVvG6kjiniUajyK7ZtXBtMFWzkQA146yoA3Tnhk271dhd0x
xnSTw8xHyb7Jh6zNKN5hFYEBazAfUFEylkQXihFAKtTHMCPI120TTwjeUYCwwVPj44kWuuSYgKjy
BnnHCdgExCiStyJ7THSkMKPOjW882qqJK9GliM9LsB1YsePgYJCPxhuS13QACkoiw+EJ0Ljp+h9U
JM5OuvxEWQmt4B+8FF4Zb4VlDzgb7RrbfcUl992+Kfc3rLtjeTuJ7gjG0GeMELuh8AOaRYrKMo5N
HvZ0H2SVECvAI+AmRrZZiKAzWXEVaQ68yedHIYPcmqBeWBjdskqWBeQakoBLb0K2BJtsKoAWmYUK
a9wKA6t8psGf/Hi6z8vGWQeyD8Pj3nvbqTCDs/VvzWFa5YHL+ZmFv+8MFw0YBSXZW9Ce8DJ5WmB+
3IMdlZNap/dMA2F6Wgybrc8ZnQBDlc7DE5VDtVLOlK5MXiWY9No0WOPcjfOcso2W5Z+MnAzWHSu3
tsxVUQjLf/Bjvsp9fq3XGpSc9E4ZD0b7POBsrINvRVsCr1f5hv4d9xhQe9f0OR7QgD5QctCz8stI
K2FSThGKtuo5m1z7RfMLsPMbbpKDuR+to2V07L8gqRFZGd7wQlgwXplFWP2AAok3yOSn8kr4v4iy
fCzm6KGocDFDmqzjVcykgwkmnjkzczPYnQ2/xZ1YbzfeFDNyrpzAw/TPrdC57KKDsHlFjH+BikCL
6uBShDSLvosehwmPtB6xsqI2WcS/JSMl6aGZ0zHp3YBKzC+45G+jO+wzrgjzKz9UBwSmgGggQMFu
QqZGPS89tKce/SupBpiFuVy6npjnCbMrIbmeOIyZoErFczzEGEnp0B2rReY+Spv6T6iKfDx0dtnK
3H6YSoLPXGjrpQ0MG2JEwCpPLzKGc9DcDQAyMZmXJ2zAZD5ZhEQ+dGdqr+xUYvHI3Nktlv1c3yT7
ZvM+PDfZCcP0dbGQr8HPBMvlaw3aLk+FbV9+VlxzM9oM62QlEg3eG5CaPLA4Z6BPYF+2jHfBNdgW
Xu28Fq2THLXdyBIafwZnOO80bECcK/3XG2QczfSKQguzucFvTwNz9hWkR/7eJCGBa0X4KbnhUp9T
IYlWubzIm2Yebg1nTMs+ZXdwANIX8U54MH9+iwMqNmfMgVR2HdP+EZbKWJBBDIDDeWp/qcQD8oJf
dvZiFZ+2N7pkNgbcWFUyNaofCkHBogTJPgC5SOd6Pzpxn+iXcVzfUOOwb7DdsPUAMHRioktyy/io
/KD/mge/wzefPfom1HyL1MVflzE88Z+QmmDBh2sDc+MXbiNsAMf+3mGgiK0BfkPDQr0yJZorjMnW
ruLG82o7vKc1SHoBnfRDUh3uSsjpfCIhshlTYnwfzHt7j9fqKvpFpFh909ss8JZYB1+4FXjjdYm1
W3l6P8rrmzb12y15Ydf411fOH+qn3NJwCrPi5etLW+EzZ6fb7k/emEsqK8AzVH2A9upvlyBZFKZ/
eCISL1Jw2hXuh5OO+XCHLm46EHjbnEfX8loU08+3CUqQWQYXDFNYUK2cjRBwbWYIbhz+dWgqEtyn
EeRBUsFXcnZj1Apn5gFKxDoDLwCODYC3heUOpCEuAIfREpRGHauJzP6cO4YfQnLPnosVMd6+/ale
57jywaAV+V6BS0eMpUi4zrdchQyGsh1RMTiwfQNZcJ3p9KuoYyCbUa+IYTvGpW+fUhPKiXAyhwLg
MOThVZFkwCKJaQR0cZERhOPyLIWmArwEYwlUM3Grj53ecFZpbf7/g8U3hSqlFCdl4FC7G8cBc2yM
kZ6MorVV8jvaaDudGgYxPHUyiyJxMv3yw6XCMIMSkaKY9UkF1fzRdgX23RSEfrPKPWbYyl4W9ze2
cQ4xBGNKSPcEUilSBjhvcATjNvU7dzxXj9IdACBM7HzkG42PujNubOrb2h+dsVd/43OBoBNxdLPN
Rn5IXIhMnNvso/tS6HcsNoxFWyeF06y7ee9+WHbCWbv5jPfZxE+IbDIWSIcL1Keyn5iPmBfTcm30
z1venLIxRtv6xZ4wVxiPiSP0qYUTyf2E3xnYYzXg71f9ZoC1eqxQ6sD3NJ2oXBSKPVTrxjxKJXO7
910jK5hLdB3gRVmvylv30GDrSG5uJ0f5gZH+YmDaaT+/Mn7PZDYBy/PBysaDVYEYO93OwEKOgHcv
Xzd3+WJY3ZwxfILNUsxVOH0y7ZwWnKw6HVHpZrhPAGp7pq/hPulgPAr5/+Mb+I+EvnHQd4qdbZjJ
YkEurbU9tm1TXJ5XlR3aGoofPrOVhtgX331btKEmnTa26T4uhUQQtf0cRgoWLvHnFIaEzc0xI/m0
nszFyusM4GuEzPgwBYBRQ4u1x2/z0895HMWOy8WIcfpvskvZ2CcbaYM3tQ0OOi2hvZUGYB1xfTAX
BL0pZgOMDgLABgquxDab0VFknpbP2YT9p1OM5wV+8rRhWGu92ceqRalbMl7kutv2kBJsfC3J5KHR
/Jw+pj0QgVQKw1HWC8xa8KCpo3mrn0Epg9Z/hkszWfeE0uDeKltA345WuIxgI8gA3Uwfz6HcD9zT
2s96wQ/IrcfawchdwwUeRh8KGzjfmMCwJrFQwwrgHoz4coeG3GS96Hctl8rTeY9XiIxfktXrZDVp
C/I5xo8xcWE8j4yB5TIyb0/aIRNwfBidXv3fqDgZr7UpfQXKpTFveXpMGOz1O/m1fQU7s9m06qVX
L2wGYUjHMOxStNryuJ0a3ayc2DKKtGCpvzYmGweOWLhJdiucyIPXutaYYqKpgOam2c+PZbDK4Loz
dtkqcsPnTnzQcVzgAcxdMHB74nGEmDmc0SFH31ppxaoXPom229FkpTgjYIxyy1+g6Vi6VZv2s2/e
x1pMR9mKKpqjnIZ6rajbQLmZunDpbo6JiSVIcButlIuOn95f/YWZMW42mlOw9sxCecp6uU52DV1/
TPrH6M/4S+fFJp5TL8xFKki6ql0c0OcR4Aa9LJZoqVugyiu8YU38gN14oZ8tWddl/7UY3BjSHQLt
qepEixGehcRCrEb+UrGZEdoMEl24YCvMJ7zQNq4T+GisUyTfwN1CbbqIT+GpdSo7WUo3sAUr2DLc
nQBpmrhUfeNIaTJNn4hBr4Emw4Tnw0UknONH4ZlutsoubbBsb9hw8tm9sPu76uQhVQ7drYp0CyTw
S0HmWB/yD7yrQejyLpRa9JgTR8HdNJy/N9r584HmMuV4qdWPGV9G77NKDkexllmMY3whq2oH+s0w
Rmoumki3ezuq4jUcZcOWKvJ+3FZzM3zqYSCi/qJpOUJwz6dOu04W9Gjl+rMnrgnb9HSd7IU/PMz9
IxPTZbJPv6Rvup4cpQc6gy206Hj99rFm2FJNFFv9wvGGKkHvmx960NhTuYrnpp8mAph6Hoik8sYo
ZVB4DYxOxe70hNLXeTwhtPESE7DUHu8n+5JRyOBQCMZ3ExIaGm0kCYgivlomHsMlWr6WpJV2F/KG
hMNQ85NfOW9p4EX7h/EhdQuxkXgEsXhSPa8VN2LPjIS2+ZGe9H2KyyUmatfsFzZgdACp5IhhCuO9
rzKo7o8QbZTItP+JvthFsUJbh4tsr9JO/iW8ZZBVMFykGrBo+Yhgyg/s/LD/Vz3OiiEcgY7ogl9z
un5PoYL9sq0h/QG5Y/e1foWWDoKlzQyMTwLYXHi/CvInSr/f72+WQ4eOis8mdPlhOLs4VMI6wNX6
6Xds7iDuJDlSc/LCdEfYisY2+RwUiUKHh6823ylEtl3vp7st9FRbF30fKl9oaNCBj+Xs2E3PaL/P
y6V9XcIndd2JjQOOzfYjSlFBE1sk82Sucat5zM/mCM8SlEMa1YYQEQtxNq7B/8h0GIBPHyyEvGs8
W2fiX1Eki08gco6w1IiU0THlFiRZwZLkowM7H2NEjLsYXQ1pI4hPM/6wXsLVFD7f6UqwN5FV7YSA
F+oZUrjOFmxVIEYHJFZI5fj/hns7G7/hKRspOlWmohftrwUWYYH5qy/j2+SET8+iA/t8n9/nklge
pmP/BqsyLKoWlHMqugNgSmH/KCahbGRsXkRVkJ+hMBP+t32kbAVCUAWI9XHZSyhqWeoh7kAEYdkf
ZTNsOhd8xyIgweWDDwkhNps9QSRhRHI/3xPxRvQXjRg+FtRw+BgC6uEdTeIKTH5FTFrempj28oDq
UG2wFd/JK2hBa9bhZjs6jU5BYo1Oz2/A0OLa4xUKU8jHThMkNwgd+B/8qdctpuL47zJz0ZfNptno
SykAfB2OZFh0Bllk0zb1+BHcMaEN/ffV6Mu6oCJD6dVb0YU5Kn+UI7gVcC6dNLBhIL5RGsAqxpNz
bpGGxapfBb5MDgJ+bJMZDgnc8n34XBWBb2auBNET5QEnN+3kv9uRiQ+NLY923NKWJJkNk2RA3JN6
PGbASyNacIs7Jy3NCJgIwy+yEkiLTB1u69BBekY+EH9FK/PfF6uAljr6QPgHmJ2k2+BVsiEWI8bF
CkwSGmjT4pavJ6xYZjWfzcv4a17L8ecKyZQvET+EawO0K56DUbP4zeIWQIv9iyWSW2gzFfNrIDU8
rUmFKmYJhiah07GglQ4sD8w3YL7qoEhsbvhxxcyZhVUaP6IBpvcLWCIwJAUoXS91E5hCfKkvz1Rd
KULHBVjGf/lCnIbN0QA+8H9fL8AaSylWZgo8T3d8aFhDdBsSy/9/vUskkzgKFlAraAsB4sCHWJW5
hW0J0PPfF4gX3zAbp28MXnNwMfE9b1TCSKmQNoLNgrUX4DnGPVAowJX/GeexY/ONwBu/J9///cuW
wRf7FM/PL/rn57kvjkya1iQeUOphPHqvafSEei7O3HfjgqENyMmIsWI1EaIZNsd/0hnI/2IdjWhj
xGrafgkvtx6dnxAY6PRQY75LPPGI//6kthKbfj3q/AjHo56yU0zRGzoxIkMQ2pe4a2gbjexagthn
uCigPr93v8ZeXVBowQnBXJbPW50ClAFnfJG2ucfgdVlcnhvaj3JNXKomohnwKglGlmKCNtB0U4cK
fYdAoiQo5siLO6oKWPdr2ZEdIBlnjm5mPq9md/TG378GTtmsEb7g8v5DRnAiR/HNrbCcB7vQztoZ
AhJV0hbZ040RhLZi6f9upi47BbsXsubdZ5XM9QVkRpZkzZPID6Oh3uACCC1d9H5CBWO46pyAZXpA
NpZ4znrOzwtVt2B8iz8VzsDVhpQ39i9ogFDHcVNmrK3y+QpIhWkk+C0zJaHfe/1Ufo2/PNE7F/kb
6bd7/hVyaUEvFppisCpuE3rLxMZweF4y/hgIu2NKPrvhiorglKvp3/ESolCJYoKzxXsIU7+H+Ac3
qn8KXw08ZLzDL/o9K2TBnMP+GQjntfFfm/cm3xSbyaLYwAyYC74yHorasGDOQAAS6ysXJOVQLuMk
Sa4GW78GXKYvq81H9M2fHaaWLNagV+ovvsRdhPHKlG+e0OWel+f388LBTW31RMViwOHH1gUw6WUr
kfi+vdF230a/0bf6Kz3kXw3PZPk3O+G9eVLOpEBx5KDo1ZQ6kwHD8/SW3fQzzcUthyqZ7dpVBolS
x4v6tckwzNccLbuM9EOle8ROsPhDa2O0NCC8zFbvakazQTmiKhv4pjCUWxg9aAcKGxYNfNdkLFoO
PdwOFQGEVvyewzOh9OFTjXasMozehGcTvoWxVUJCiHZNjRWPFQ1nkGOiJLvSfeuANpN/GAIJi6nN
8e6bxwAC9pz4Gdw+9GCqC7yv1O5Ym0VXXmQPP3qY09VQfaLnxFnIJZBrD60RjMUksvgLwAs3ypU8
F6Gk2gL6EPs4tfZItGefYPkJz0l8GJRvE8wWt+I7pN/PTfdMc9uHm4DbYVdyjmeHcDhBOk8ml1C/
TvSvYHTla8RI0oguRXN5qttbsaWb4dRDrFLf4Rs+n/dCOmmvk5yeu+HAEh7h8hhbVSXUubgbI6eK
8JphRZSk+wQITYEzR0MypgmDdJnO6k4MFsxgzfChGGEwBfVnz2AkMRxMiLLPL8s5NnvYwsLtYhYA
zM79xl82bCJpo0YrSHUMCgISlPYwyRkeZB9M7my8xxLxS6hhVzmea0JwVAHyCKsMhPPz+UlULYti
OYb3hWhtjPoJ34bNQ+jbj5sLjj7erp0ufgTWhPc81h9C7U5DMsWKUmifV+Kxx+uaf+7YYqxdTBb+
iVHQqvHIfTfdCweTGHGC+K/7jW8DkvrzcusKWYLPmIn+TCDDSj4n74wkt5HqqJH3LM9qsmjGKxa8
jGy7bqUW6wTWeUlXOHsXblO6tIptczOHOT7g0DGqj8c+PjA7o6aAgFNUfqytisglI2W8Z69tafCl
dQBbABvGP+kiJz7menQj8HEwBM64LOELRxVDE5ednENL+zRAWUx90GS24h56NZ2NC1GAXRBKk176
ZKlyUoVoCzECZSDCs5VuB6+sdHvYM2iwsduErMjLYPvB07Rx9X7Ba4PnA5GHpqiPV33m9vmC+xOP
PVFMpjpLxp8vYuKfjtfjbiFT2hLVCpBOKePg5U01Y8qbiS4cnhEVUjv+MT5U2TVFJRFb9MvPK+eQ
GNkhnyJ187k3sHFX62nY38fs6uRJlRCO3OidizMtVvz8fzTd13IiWxIF0C8iAm9esYU3QoD0QiCH
956vn3X6xsTMdVJLuKo8mTu3mX55VvfY29Fw5RJMYZHwOsYroYVZHzsxjrHxz52WRRAh7fmrogc4
IxA9Efnyh875+vWKdV3sTup46iP96q6cwKnGPf7pcaau4Hj9RQWAgASAe74try3uYdPjyCeR1pn4
lo2rNRIz5sK3zZOr+Ftzx7M8E2vHDY25SQpN2jbKs9//E0JkfpYzahHLIVZ5+ocDxjcK6XbRvtgo
/VuMAc28Hvt9a7qVNZCPVslKNQ7PMerr3u2zsaomfkLOrXtC8Xh9dxpqO/YoNIsZvkoGpZXDotaG
x5nFze35htXkxefXjTS4dz5I/9kanv8WQysuM7OCxFFyba8V66X/7LDstqgQ2Fs+UqMpddOhE09y
KvOC0s/i41QWCHX36JlJakLvPEQfxEiYBeO/P09/O8uxeP5+kpcnvted7Qyt9JQMqj6KDaz2UI3k
+GhlHoF3FYsu5SRj8O2v2Ygipy3ywWQlDLP/b43QNzCAgcBGmSVLzuoq1lwwq70Kwda91kBqbOgW
mXe2c4dTd7d9DzdVPBGl47IoUT3Tm2idqqUKUe7G3DISXHGkn59/XXZ5y8LgpKlfwzq6NkhlsHyz
5+rtpioSSUQM90/zzoZka3/sIUGBCy7xDmpzoB/d0i1VMJ6s3ZF2ck3bvcwc2zPWQE86Td9Tr/F6
cCnU0YRCsWT1SuZ1n+Wnb7vlzPu5zrPJSDZwgI/nb38idWlwTEtKdotW63f9tFWxtb1wLRI9PazM
GKftLVPxQa2CfVpll6mgNhL0PJ7jx3KQMdLfUqO1JSxP2hZxtm5MV+ouQ2GiOXk2fGq3cHkt6tAM
ht2xiUGBrIAEreyR0cOtdgODg0ClnvxvYeb+/431CgbG9jk6js9v00q2E9MvBtktFk+Mjukj9hP7
eQ6EVHdxP0Dd9dxPcpDt5HrXZmZdzXUXP5uP46AgFWI/uA5WPxrQ24QkvJYfxt+u3/GfVOfwdn+H
erZD28BXWWLLoz5lK2FHGqugCTwri4/Fh/AxSMZSxMm6Mtf6aDPVRyLDj8eX0bGLpjB/EiDoP++/
hk+4ExocrqYB7DrI3EpQpAzgRCs72Q9gMbsPM+HaFBUy+5AVeNNxdj0hUZaNW6oU8RbiwqXlFlMd
HXcMKXTxW2RZNuJuTuRYFB5GEtM/45C24DDMf3qB68Hp1A47b+AL6b2dtvp0zbOTzzIp3zc3k20Z
yTJ61qgsEqXlm61UyYfHGzffoJhu3Loh7NHclyp/25xWtw0Wczzu8VaCbKe2aGlTqbhfhB23LpVX
x4cmIzYnKEMwlZLZzP5dqvORN7qi7AqlWkyW7xfL539v3++0v//cIiA079KrAsaMa1BODe41vF7K
02fVOV/OjQuf7Kzr8fekZ2FujYrZn52o0E76J/6xfLf1SB+KyR4M7/wXKxTv7CYQFezK0kehm91w
LWm3LJ2QIakX5l8GTu7Wqx9mH7FGoHxamSd7zojAo3hVkkwXVfzCF7Y/nggxAopAnoX0VT5boDjV
D683nAXXPragu1IBp0SxhDerZSbPf4SC+J9H1Gb4qieDsYFk8Fy0b2ek6vBRqEKo94hdier62uKQ
Ol+2tSligVk2BB5+dldTnTGkPZInkOSMeCxhGXhHnSfPZiZ4NZJCHM/VO0cHRECyOww92ZWvSnz6
FlRsHhw7IVgRT4UVVTBI11hMLi9MkmQNkRU9jL3+dkYG5171jK2P8QNitKTCwPhRIANYjgammH4M
2U9wQC7ioejfkQhk4D2znoln5MePo/WM9MukeBl4bXil2SfiXWpy/zOByp/IRctzdS1Sa9+9xirb
GPrMLPxGj7aoGO5e33uTbEGCQnk/SlqN85T09sUqZGWbfD1ZjBfjg1g9OxCcWM91t+VUr/B9j7K1
W/VUO1PrHqN5R1qK0Qb1pbzPNg8t9tQ7iADcaV7N1APpPdtANas8IXmp70PrHi2izfvT8MNiiAPG
pk2j0I73s51V49rajyFTTTB6bW9QpTCoZdARpu2Eq/8O6MvW0DXLr166c/xKNfKdVL3QWPF3wiiP
zk2L32hfRZxoixsX/7us7irn5pqEq/IFrKlmK8fmozefHWr5gTy0N3HOte0oW6HjLN3amfp+HKDE
xJukxiZz8vKiwV6yg44hAjEVreqx7kEU36412QgLcnL1Vdp2kdJX3Ba4DGY1nGeLI/grejjLE3zR
yW6Y+54zi0vWEpP9bD3L8rLeDV0iKXe5I5IuEIRasU2Ttc2lw1xZVf+UEz/D+rKiDUpEl6/r5KSy
1y6v0gmT8ykjsDKFfPPM1BRGucblb95adK5O9mG8myxnGhnd9MgurCIRrXh300fbFgsRenX9KOj3
8CzJ62rdWGp+46ptfuQy1MzxBNJbXu+PKN0TpmTP1ExfyokQ17WdvPp2B7bkNCarijoeADmGqsCu
2umLZNyIVc+X58P015z999v259BZcCT+vY3Pv9n+q5uZJB9E68tzN9uat1IdTMEbxch4MU7gSXzE
BidpUV9w5nibSAKf1fEKBmT5AcJuirxxpGsZH5xvjj3iqDUjaynjmeouWY7/0bmwjI4u63LmIwR5
FwzVxaXFrpyw7wW6wGc2ytWvlVN139yPX+84bAvZeaUj/ot6/NiV4ulaOlW/ca4IK9fSrj0tlPNt
/NhtM1eeV/NN1IxPtriX/vbv0c7DBXiVlD12lOWbs0P6ODQmMhJ4kr2nuou2nWJUqB+sd11r6Xb2
cwU+8YXWFAAzry6Gano9KMxvVa1OJSdEIAQ0hv/2y3valu/Mm8fsAUVrwMnRfLar6y9XNQ6zjXT/
0kLoBDwjA7LnBe5ItmGtchoufwsik0wS6xpgrv/P7go2U83eS6yguSgUBnbSicH8ffOF59R4To6O
1O5llLCRRtxrT4ebgZ1qRWJXfTc+Vc7VIzeAeTt5KctrqfLhOlXSvXQ3W85Vds10+TCKtTHVhuJB
qovo0tkPrX7WfeP/pZHJ4iCAg/McBXzBmkNq4C06jA9m4VRnh0SU/4DeleyOF/BhYHpn+gPguVcP
43hPaPY4/p3p5AZB9X2tnqvhIdfvq7HnhdjVPKHxeLzi8h2BNdtLdbwAmNKmaQ9VTtcfA+FtAHwl
njODLsKaRSdpuKzGSna9WMMr66EybJtMcf+ZtOwPMNP5d3j9tYqUPPjFuzqvH7W4at6QsmaXwHK6
I23+muLNzFb70ilqeOa9JBJXQr6LnQvdpTn4PODR0+eHP79XSHltxNblNQWivdatJFt5k63vvdVT
u7CutkcrcgZfsJWCS2s6iRpRVE4B8MVJ3CQ6r9baMBfvMka2KrwCqUeFCfujJww54JLCfvHhyRPw
6HZlx60DkFXrLUCViKka9tcEU/mi9jYun4tGrBqjCnmb6xIby6rsgDcViHqj/JqcmAm1+Vd1uBqZ
qY2qllS7CH15CEysqbBfqRZngSgVTUcP27CkVeH8XepkBasxNCTb6nJ2mKR2ADSE7lqq9WrpEuCU
s+RoMZwPXMy5rla7lUjojVa1c2P6Lmakb+SuSsGz6Jj2tr8X7rPrfSnds8PN2Zo0iY9240wnlXNx
xz6fl3IBQbKz+UIBX5Zif+e3fPNZz1b3DDgo337SdTwKDSOSy2NMGuzDOHRzX4JHLC7wPaA2CDmP
N5wSlNog6oCBSW7EjY8z36cB/Q/lppE6e9rZz2S2bHVNdXKvLTqgnGC80QxxdwnLunln2n5MZOf8
oQQ68Zd0oq3d5M5UunRoo+jfo3zp3DhVY4IZfmKtxfuhBsEvF3qbpIP1VFOIUPwzXx70Uc2wmdD3
CoZhPVK3pK0AZLciyvL1W7NQmbZylVsTZtrb/04/juVl+zJGV9m+J3uX7ivSEa+62Q+bnMeXFc6m
nGjdfkS/1teQ+/dM5xRl6wIg20fhd8EXlQl6GTWln2pfv3NusUQn2+L3gQbB5k8OhbvPiqJ3/85V
Tk01w90zby9r+dbd+f97/gX2/bLbc5W7g3LjAE7GkdfMJ9VT99JbR5uhRmK26l+qZ4kyqAGVrDh1
jufVryzbM80u3DXkr4B1uXmEvZklaB1NqZkb8GWLHspATHKbroN/B+kO0k9AbPHiy3mvxbKsYXX5
QEzkl34px2PFera3lta265nI/vGNFx/Uy95dct/AOt792CxU7UQ0Xbo1N9CfHYp9Rq566Vl5+vx+
YpMqAZPJmSXX32K4YrNZx3lYuQ2ejVN7X5a3ZntWWX/GIhRBUH3Ytj6G8LAfzpP33s1WkxV/o/AZ
+523XywD71bkyUouur3dfhItOwBipr/rzDI/iOMtTHBueYtY94RYbH2oijhzM+v+nICQNoxiLHno
idgy5tdUluDLf++LG156jcZ+87HqHWdLzGGHqi3TzMVzjNIdVKaJ1D7heXPvcnC8gDz6rdkRH1fn
VTWJcgC0HRiC/lZmRu/MT06LLyzXiHkSWMVwbwGgSNYMwtrP9F8YeCRH+y85FGU/ETIdSLaQN/Mh
mwVTFuSh46bu9UW8YGlTGlid57+1iXYcCuFHdeR4yX6ttAztKfcDKoKjMBxkWVCtxsirtp0/hImD
kKEwMYuhFGrkzb0cONKIOgjhwV0tCfS+Va2yuuka17CnQSs40d1S2F83b9upPHm0jgPL9eJxcGyn
fWj58pFpTNq1ty9ZT9QyA2TRdzm1DpWdK86BUNmUewvKW3ZlYbNmUaEE4JccmJ43kQkJ5qi2McVv
se7qErlsCKtvELqyp+sSc72duJhIjijU7NMMoSqzUdwncM0GEpxrzR7LoMMN34xQPawGRnaAkDAS
Xz1gJrnoUbQtHqFxo+wfu3ojT1jILaR/10xeLgzdkRpEfHz9M4wo/VflPg8w/dpHL/qdTG/7l+yn
vnMTjOVDuA1e9exo2bS/XXVjneWnGtvEP18Md118R6Y86xbQOSp8pj4P41zntreFQBk6k5zkmovJ
dQCyiLcp6acoZTT0YgvKNiqI8iW3lCn88JNvqKiQB+ggPD1VqBkYgVLoaKJ3mEnk6CmDqY3PP6AU
PEHCm8I2kAbWbHSg6pOebuUYqOVBNOaVhznTn8IiV53yPEOKuPXETyG+C/NZZX6Fd9jfmSP+I7uT
kePNe38ykkAWnCClGZYs9lZWkv+Gx7nBfRnuMkBK2DpeS979gJVhZnh+RDSD+YDoMLzjNmjSh6we
gQW4Bt76cGsAEAsvSbdyYwKR3XcCKrYNd4McsytAwGDJucfQegp3w/744w9gyZtD3bEAIMLGy6J8
b8ig+Hfj+LuhlFTA9MdeyJX/bUVxHOHXu4PEu8UD3oNorhV2S/oNniqrv4TXmGLyEgKFDtxQ7FxZ
vZhbzIxgo8K3NCPh9fbCfwYRSXB+a9AIG3z8ejPGV756aG/a+cH+K1Hnf9DOvqfquIYH0W24AT6M
Q/h7Znj8ynf2zUW70Fvtq+l2uv0cFIbTTzl3X+kBvVaTorYw11oUuj4PH2uIgIx1t3/Z93BsJtvA
pDPbM4uU8nyWQwTClwDpfExbkkW+k8MjN4635Pdi9uhr2/LDR0PYSTuh0a8/e6eVAAkJopgKWLSv
LwstVyVlTEqhlBqa/b10E637iJW/O/LHZbL4SP8tOysbmrenMbJ7mZy9aFldqfH+fT579FI/vhmz
8w9wT76/a1160kEHOo986/W1jXLtSyN5KS3+8q3LGFXiiFLB/0Me4a8m4nX6YBo6uo9crMrm5se9
Cm7MVFwMsAR38uLDJeYCuibaQD8fFLFDDKVKchWuCEYHBSPcjrnsINfbN93F6cG0nx5JOWpzxAQ5
7j9fX4lxsNx5i79ffqAuLgzbGIFKrhdXpQvbV1wj/1UD0O9r9Y6YyZrF4wEGfc6XZ3UpzYvjvKDb
EYBDIqDvJzk0F0I+HrQA5+jJNsImeZi0pepkPrbj18fp217rL30oJbqZnknnJAnAsDbL9QrRteFp
TD8Pw4wItM2PFlS759JKTHbtWCv9mWzPO6vfe386lyJ/b3AYKCBPHQf4cIVJJsJd62YGu6/NV8jp
ziMzrxu3Zrp7nGTfti1UpffjZBctSaiLwpiNks1nN9ndZYpL2Hwr60IypO/KVznwOaUm0FliXEXy
4G4JVzEtBSrLJzXAOV/BWXGxCEtHiVb7HFrF5QFhs5gNH+OUQZqjjlbe19MQdSspTgyuKj2DthVD
5lZLOgMBPi/S3MBUWBaCjCXft5brSwFrZSUg7uoLtyk8I8uT+1Rd1OZjTC0coXgnObjA1jG7Oruv
fEvCt8Fm36JzaW8MWcmqf34txtSRByR9Cw3UU5TiuAiXgYjkdaZM+3eJBeY4gswhVkZ5w7E0t5hS
4HCLIoAU/RAbTMIzuUEjPTr8rML/PtBgfryE0wfWiKdPxX13hvYcoVbuCvKIR1I1O0q6bbzAFFY+
beIPiHWRcsi6sgPz41w+9I59zZTsUAx5LBA8pm8jh2rlvHe5HYa+EXj1FB4OvMCMYMWEPP8v740W
JzVRfFzg8Grl1fg0n4VASJnpapJybq2ckrSToJG4k0t8IRJZYuNg0mS4/LO/6fegr9QUzZT+7cD8
gYx5Hdx6tuLUpU1pgtE/Ly4Gyl7MtJHgrPLhpICxAIMz7kl47ibIu24tTQQSzuGHgs0hq8rLPZ1B
7JT8a2cbnfvbvpNS/K3JQ5rJsuzz90uQJNIjRwawmKmWNYGewAHmjHNNWArVYt87xlDK3Kl647PT
WIBvNvIhNia34qbyV3i7ExK1YtWTL2rr6sF2FEhzKMU7t9qmjQtpUxpJbptYGpaSkIk8wYgxYZJt
boIYCHoAYehf/xRnYwXc6tv7sqkG5kdC9jfWWu0SYU632NeVRAe1/Hsl09lKT0d/bwDpgW3XJ5nJ
sbKpkxtx58BEmf1nQ2mf0jb+aHyd8v0k0dEO9QTkDIGwPcZ5UOt8V00T/jpHBHk2HtX46NYMsv1o
Wv4WJ1372pe+4U3u0Wl0Q20JtLgwhIBpK/NfjNQiU6rN2OXROHxNo2xp3kjWPc8o1Z830vWrIeTZ
OnVy77nPkCp+LFPnNr5ztY8wouy/fe4IJAk5QJgg6OOl9IaMaN+/la59yEVZTf/9/ko2thW27zmq
aYGtKZOGw7qGocir0b/Xz+0HpLc4b30tqgrk+zRK1J7sy7nMmC1DBsWjuMQkf/ouAKF1LmcGr5bB
DBCzjOggkVsgvk3KrcAA7BZYZshsGh2i1zjTmFcM6dVY7YG3m6tkasfWvXyrUBBAYnuXSqHxmD3a
1FFFAuL0ZBMh88mL3zRjs9yp9PwgCKAZYJmiqBGCzxngiRtjcvCZGuPNkC3cxe/l+RaVCq4fmd65
NtcnXgGxY+UULzOz4+iXidDmbmb7GxF/5fqoPF3v13BcHlLFJYdGlqu6Ts7KZywsMimLeFL7aTEd
+9eChhv2GvIcD0MbtewIu4Jx3UhrY1xxd7vqD70CQmNYm5+o0htZ8ovP21vsS2G99u+11KGc/j32
ZXAe3tADUSqUVyc2YQlOtRJsuU2PigYoJ5AjYyCqBX6Sc53t+TlQg3S6SAjTP5scMlHbBi+sdQar
Sq1swJ2b+xGeXePxDZ2oLGFoK6SfayUWcRvn/re2e9nVc2PEKdd1ooVHb1hkkRaZUuLl48C7od6n
R/+BGgbH+SUoSO0xtBAcmvDn1ApfvyKr/ekiC9/ilgsCbuBAH5gW2NqXaiyaj1P1XD0E3h7KjUP7
2cgZ8BeVTe3eOLReH5muJ65ZfYb4dGhJoXMu5X/XlfNArhbcDDczBetiYlQ6VDY8Fld/GLD9C6BL
iF/JerGm66F0oQipALJ+bcJuNGY+ZLPm6ptDheNLIDtAqbllfJcPbkoK1Dpeytgzap91l4icpukZ
f2225SDoVT0x25dlJDaT/XU1Vt2VYtJSmI1Dx6cUKn1dygaSke0/VIlj5Wdas924ltARrf8vrTOk
7eM40jtgTXcKxVv9MiT9jxLNhB3PofpoMn38mrfnzes7yx6SiFtTC1+6optnZTEWV28f56qnVzPN
XziWVZMEOEdZ1VUMoBqRN86ZXYxFf6EYe0/3MNt7lyZftvd8eV2njzqNQR/0bQT5n7nx5ScxDDxo
1rL9kwVr11En2i7yrvicM+b/eKDhhBPxx/k+F0BpCMBSIDlWiWds0id2dMcRQf6yM+8sZwJGik8W
0+lOrKmjFl73kaiKsvk6YQTt6lc+fu1jhdC7uaoD9jkgTZaD9UwynKCyTBUFvJ4D6GRVNrbnLFFV
hkpAazUiqVZSYxsbbElSTkUq+SKLkPpBQO6xnSsda9PqJRI037mW7bDx5ggUMIbnn7nKlu5LI4SS
zo2y+mhsW/vW9O00Ppc3swzNIdVe6Tx8RUDQ2mxemq1IvFqx2v2ts+5dZgn4XSk7OY12owKri9Lq
7z4vb5rXj4dTiQFDAhud+wXTvv26UmcZF0RSj2U1RIcef/e/2hGeCalp+QCa2unF8mLniud1OYbf
iN+EeXusaE/IADRcahDzweh1iLgXUEVMUYojJjb7lPXwahNWtoFb48AZZag5uOxxkVCuDFaB/agn
wV9yU4aTGwkXZ/VcPi3Lay5wblM7U/fJqQQ/VSHiS+7/SXoJdnNn1F3jORlnCAiAn8ZijdQrQEEQ
V1/e/GhvyqhefMydh/zW/nnFYKPsYbHPppq4O/cBMm5c/xfQeWC3WLLtNLcCYBeFOoE2Tscl1j5a
RtnSfYAHdFmbTcuGUEtsR6xSXrdlm8Mb2ERNgRq2f9IND50cXWeGVjPberZrcWSM95/syMxpHvMu
2bJMQKDVO6M7h96Kq6hSLCWu8M8PcSpc1/ygqm1DNORrxzThFpzNzMjzbDX/l6ryiQMxnJw6e+Mf
qXI+LD3xB6w3IRd569lrS9GPXWt+TrmA66gP585l02K0w4MHjSw+n/ybgatT438Bya6M5fsilTZA
m8AHp156FpikzgJrTWOqe5JmArDhZVyDyHqbaiCZPed9DnBIwgho+sdsrGfdrr7DjHSSxuiLbgQC
5jVahfpxXxWN6ebUcdm8681UMO+bsuzxHuwj4vC/6bSTce2cU8N9IQMHGOwvymGale6lhFMxx+9B
slV74K2oAumRhjO25esdmwmBnR972f2lPL0O+K+oh1IqF5nBKlW6bMK61sN647e8wZm6APk/C+wv
HM319OZ7uohQNZZQQtwizkaLY/duR3DNhA2z17VPtj0mIO2W9SJXAG8TJEX99PCz7qTsFTTPYv3M
/Idn07y4BQ5g+wQ+EUbQTtnO2TW4Zg/zr1MKKzJJwqXVP7UBH7Fz5JOXALtKIdRLNdmMJcJqa73X
IccweRcjfK1lju085fdVadryC8TEt3Ku5Y71gh4Iy7C0oX/q7sKLqyfHyy75dpZXRPXetyxT+T8e
hYhpBfM7Otf3sJGovVoMJqbU64cfPbgB04Zc06qBLIDIQ1J3/zUtZxKVQ7S2SMoUzycRh5Zx5Xs5
1sduKSbfkj8bKTXgfKKCR8kShuD0uKmcsvXc9S0xjAGZ3c77fS3M03wK0Lc4IEuubz9XUYpqi6cx
1rVO+vZ9lgOpDavjxqcS320ZLgTCmXOt7QQF8QuVxHzCQEDcOtVBJ5z8krNDlSYhbpe4rPJ9rax/
D/QjX2tWKFGBkrJQTedb5zYBw4kPKtaImcjEYPggPizUEQLYVeTjEe9emxmOQTAeIJMMSrNJMEqy
+3lVTrEZXtkTX/X66qYZ25wK73lJArzUEAHuIXsRXxLqFNKBR8b2Q/oXjApAO6QqT5AuY9BjJSbb
+VEugJ2GLkIiPP55r/Kapwbe1G9ccg1bwUQxf/6M0/IQOQp7wP+iXOhcPyn6XrJXss+AGMltYLfk
7oNaKWKK4N0yaKT5ebZPsdKFeGZwi/QatnyB7uDj5FLH5Yu8+lQxSTFpwKpBsmY9FSsvDS3vOFuH
N0Zsgo/Rxq6My3Rz4tGLUmkg6snyNhIOTjmBMFVTCsB8Ujy9V0pkcmaM9uiXHyK6vYUAQ5nv/Cxz
YcvMaDUVbLiUKC+Ia4fipN66WQKeMekm+4k3djZvfEGP0XF27zw/1/fKgrPie/JOwFJNovFoFtKk
cmcWhO3dl1t3Nya/ruf1zyRy4HxYey05TkY78NeCmVsVMaG/V2mXtcW5NH8/2R9fu6vCkFMqgtl2
00k/hq/cZyKJA1fiAGvGsv6ksDaDX+9mecLU+K60fU99pR+l56Jh0ilU12SCZ2qQynJRP28628bt
Xn3EeVN0l0aG+ScfrxtdNemaixdXdZN44x9ILrSNNpkWUmUWAxSPvfCFIn3+LDSvnavPT+QG235M
hl2Jqu55DvBL5bzLFvcMfETTrweoqCv30ib/7aQIq65rdL+1NLSH3n4h14W5WrSBaGHUYMh8+Su7
4ZeOoPIaa75301qck4BXzppznR7GR9pP+emBTzd9vAdAnHYSk9Mgn2xA3bKHPyX6hre+vDoHneg8
zdPXLyU9p04dN5GVwSLv0i1zcNs6o5QyRdIZCjBc/MzT/XVIeVlAv3bPJsan551Ij5RzTltK/O45
Pq1bmMWMk9zLh3z9lPlmM5Xspz8LXP+31Uu/krLlsrgdW8YhhHRfseJuAvB0zib5IHeMHtdPNr5J
UE8kTPIzLbiynHnL9V6e97+TcgTxcNsnxvFfkbfMDANMvNRiZlqrH1ibdteMvzN1vu9+L6hGxcXv
wxQeq+YutQ3pRXE++oePQAI5CLjRmW3g8TmZOYkDazhIrprGRwT8de/2GAFxYP12XNmqLt4x8yXC
wTB0nbkpMmOl8vkx739NG0SL8lLjHb+SpgXNZDz9UEuP02BoiaLBNPPefgKA1TfSLTtR/TN2sb6o
cChf3lBY+VzG9y1V5M4gedHg7JSZt/gJT+/t46N+0TGfR5dqf1uM8u8HGZ9yYGLjextlM5GpLbow
2OM7odr7wghOtPZ2sy7OVBOTL9B6fHQdmTHuA9t0Sq8CK+V5fdtYhNuRtfHatehqI3+2XTddm20v
fRxt+o15lTNRPta5Xmidfg6EDNl9eW/MODS9+d6ac7qvCLryDnVGsG3z6DHEoKf6zll9iAvFBUid
uWkpb/HRlg8JGpIjLwczxfDN/Pl65mJdvSrdmNFayR77/wGou3hHeTTVJJlr6vD/znbf6cGiZQhI
NnjUqOdoF25oDUtVh4ZL/bEAh3Txh60fOsoqpOj6eaz5E/vGWLdoQASv5xKj+eiREGubKh6rtzU/
pUqunhpCX3MTI+UCuNw9f8Ao5p/z5qMMI4Or17Lvuxau72mS3lRs0Gf2YaaT2w+5B8SPXB+bGwWS
sjWnkUal/K9JQg1AsbNj0yQB3sf5uzVwHqSetSRfjPLFzfj6/expDc7XUoHcsD1/L3SSPYqfBMH5
lSq9un1f1gCRyDvb997x9w5TiL5O53Hs2XrhWj0bm1jMhV56oIWhWVABXjfNDcondW+qHf/n2mgd
yNgO7+0ykZ2gEJTXY8RgGBhP4WWUCeEfPAHSGEYmmfY+WV2mbZpvoi+m9ZOV7XhRzS2r7lHY3jJa
DkSskUXuyrIRgr3QjLCJ/x2I4PP1bd+RxP8KkQHLVTnROFWSokf6+8mWO22ZR0Yj3Z1L0MR2USfC
a8UxFVoaeZPyNQ4LklgmOtjxsUY7HxvAd/tsEG6VVD9tD6QFyNRWp2Aze3QHbPvQ/wUGEfss3H9U
+/awbad9GbLqdKKu44rebZC4RJ9wx0Wiw4FLS9qhk7Np22mV7Y9Z1iWizcpbrMeDpSCZS3jTVLG2
jvIjKXAfr9apEB3jVqz/jKGhz/YlF2F5PZbZNo9kLjvuiw+0WpNOEIQkZ6s4l+nqhQ4pn2rQMyFD
/ZAcZJET81jLaJ2C5pcVCM/r2GWHJcLDjwqxkMBmrgmzRc9Cba6RoudjeYvYCF/AOjITMMjSxuI7
DHjuDZkE9k7Q1giETHS45PBoTVc8MVnt0CdQGfoXbzCNncljI+6MvEHWmK+z/zjjB3Q0VNmGDjLs
poC00xAx7kmHhXh4BGReipZ/P+xycsIAMDhWeoGLHrMHyQca4uATywOZI5mU9tx3Uq3VpGUbZ16l
Dbf7buWt908XDcfuzgb9GKzD9nkztH2Lv7p+S/zQ8dwCW7PjG/9+8Ys/DyIOikmuiUhD8e2n6MKz
Ve/Rq+WMFFW3YVRJ1vc6WAI9staFyXjdxOgZr350/9LQWv59qhdfR4vepmf30fGFxOth/1Dhd5Qt
Lq7JSlZSQqxiuxfWRMTnjw2O0shar1CgCTHcVVaPXBnTNAsDkfYVj41tND0qvc2iLQmuvh4kJZXh
YQeb+2J2WokdiWMjp+JhAGYu5ifOQEP5eF9ZdrZNW5pBrkV72tvOrhrnnnRRB1Y+TJ74cwWoxjba
dZ+dQ+vxcZP0c+6IPxvuG+FTt9xuXWtXBLT557KRixBtokMv8/Wyhd+Vltvoc9uZRxQM39e/vSa3
Me+cK4Xu36EMAV+YHRITJRodHVibrq/GitAmDPVpJ1f1Rvi3fsfVmYpNfNR9knal4Z3YlF4to5x5
GkIYGy8b18/XsBCmX+llk2dtitgfWE2GkXNFMShYdHOF684BDU1D174WsMqy9dzTHiL1lpBetqrB
9ExD5UwnEc0/b1HCrg3WGaKgjlFyMH97dCnDyPFRoDqwSLy6k7qUaSV9v9BNeteenf37iRlI8dV8
jubNRfdV519SaK/Gz+qG5Teqi0koU6xMrx/n1NtiayxOTCAlZqhGO+0Kqi8HhDXNvfwWv4S3Fd7d
Dn4s4LKz6mQGF8x6izqsnUPnPf116KSbu8GjtnSKX4v3RZmJy2ZDdUCmXFk5p5mSzpxv61UF4XIU
m9120ebaS+Srt+ZqWr7GogPPmM/Y4LXqfjmP7/f6Lfe5uVeR9AtV+E2miVMUh5eg9QRzqDb6If/n
Env99O8mJ+eP6HLE2sgr00DUku+JoT6Kt8auOz9WE8Vtuvl69HxGh1p6dnvL3UJrMIwXOEYmlhX/
9Kc3PBnm5fxIHQyhS9MGLX+6nyHZdp7dSjlev1V/04BdfiyyPgo4GNGGNRLs8eZ7/is/ctBqmbYs
SXBrcUHqgjEwhjoQ7ustyL5jhtNshbxpOxDW+e9HL3WEhdNt4vomi0YCajqv0DyX5kDt1GkIWXjU
yUeyDeS60NjC+x7lT+13MOxSEsmUbemTbfZk0y+PGOpgQIznEjl/DCoIC9Ti2hbe3uhQ5HowKUVU
zb3VU9tP2JWtY0O5+vcQoSTtry18B8d7eG10wC1ODy1V2XNRLoi3Fj3PZN8J4u3SqecZK7TqxbZz
HrlFtOlzi+pYN9sAYBus/LAuxSk5KDzfaLMx7Ln1m81nm+HlXF9ux36tQpW24nGrQJVTHwqw+ugN
GSDfkCdrz3VNr3gH58F2+SYrQo2xcM7layBs1RH2OJt3cpcSZuGqdSlty1tY9xKzdR9l23no985C
NN2A0UcIkyBPSlOxCakJBdF3YqIKqTf5rbE/pHrkYlX9jvt3w5TjQES9HewBSxYFx8FzBsrSRP9t
fuA8SzE1OsZ/rl7xkURS7I3JlDFqD3Z1ocDlt40Zui7dimNyoFRpNZgjksQap10lIYDAC+oyudpv
vl756v59CthdVZSf+771GOt6fO+pR3Pm7YNjfX5VKdz+aGwP+SJGgNGbDrCZSNexSd0nyfe7JZKL
/3IoHzL1xfci30g+a7GpftRdX35eyyxh9yybKS1L8UKLoc12U5uOFrsh3L723I4K1a57gm8nz1VX
fyA0XMfmyw8XcKBIcJBetW+oESV33Okj31g259HcXxqExT2MgMlZLB8t4lXbmdOHn3e8/ndfOZyd
sinG4bxM2cXvBwBTDFeLkn+/wdF+7E2JB6yuuLlzNbR0UT/tWsKukyzapZjjw4xIo4n17jrzwl+P
cLQ5zl6hmdA6nIbhs32cyzc/g+7Usi71gC3ABbStUFwwZlG//bZQwzuutGNnEbxTPEN3+iER9u4L
9+WFqxRVloYo/LUfmDgrdr3/HjScqAhSPC47gEb+osOkRm5RLNCOcqFgg6UHvJKj+b06scy0Fk6R
R2t3DW4L84g4yhhxYu92qXsfTvqkU51aAvS+lS37X88C2dUZeZYek8Ck/oh3XgIEbG46FB7ucEq3
gRZGvUnU9PzO4NWt9ooFaRAF4U6vEI56t6ieAHHp/+0Ha0m3snYDJ0wXq9Nwq+5+wDSPujjarErm
reTVumUtHdhPqLeYMoPcxLgJorY+Z6NGB0ZY0goLYJT6io2MDhVj91wchuj0VrGVe0oA4oH2iJUM
Z2fEdD5ct5YGlFmNQVapCa9f1wkFALdK+PUelbWJ/4htU5G5u57exjuwvCFt/v+tD70WALV+eb3F
JrafXuU6dFaUNDkM6O2bPwBuw6JoJIYe5F9r5/u6uzNOSj50Y8sBjkFuEvTBKCaNVe8+4nWLdDW8
nqsLb637AMMpEShSVozzx7vOCGUlZqcCHB/k4BztJULfsvrcM7JqXA+1/bYCAOCazXTea2HBXc05
zXZvAIyP7fu0l+8VeCGy8qudcY5xgaej5cYrd1z/e5ahWgYmYvcubueqlu2hciTLmqnRaZhoCY/m
Ppbpr1v2cNWCtGVkZ/VZQlI5/ZlCsZnXMGqku9ZsUhkbMlCC4Bh52os316X4mnYvWf8fT/e1ldrW
bAH4iWiNHG7JOShguLGhLkFAyQI+/fkK/30WyAKFyZhjjlDVq1evf0fsVoGqH1UqEUQlH99lq/iI
VZzcR36E5IwIgykKSPUGtX1cVAeIyQ6Fs/IQAzjX52uBVmhOttRN/yteemYNuM/1PR57pbWKI4hN
OLRhQMdeBta3b8QOwzCdp3q7tbJhjXU3MeApV0Xza/tqevQjlEUOrHGkunQhSalIXmPVjuJsFw0u
tlbYNa7JT/cFUWRvUl6BJwJry4HSGLL7tWDxls8zCw69YjY6tzlXFhOFfB1bXBMNTzIotkxnCxPl
ZAdtnLhrg7cdYPcXLQAjI9UzBUwn18QupxoFpsuunXg49PPgRounQl8PqwltGhpxpr1uSLxaLfPb
eiL/fJa5QzR0sM82N8/wDjoFLgX2kNHIjmenzkdq8l3Kb6/fD2Qz5Ojbyp95PeQ3oc+iwenhbhI5
BdYTqUvsSNqvP+XXYqN0MlDRRAzdimrHICtGxrzjvJJU6DoRSTqu26JBaLor6R6WCgvCSztCgb+1
85y4RuJRWpC5Zk3wIUpXaLcqNtKyL02Ytz+ZoG+C/UESh4+s4EVj0b5cylM1JoTT2ltMvAliYT89
UkGG6L63fEsuWRHS9jk223Fs5G5bKK7yLGEsICS41r9E5EsEqL1GIS+qLVdC1ebQ7oT6Ug/7zjZS
KX77oJlFdZj6oKs6fKmnVBZpXmFQlW6hAo6ccLkNZvLgDZNHTA7whS7SXDUYh/Vly0Vb13+SpEsJ
iWOi7Dvz59Q4xyCmU/2wk0GmOMQ/5KfWRrLhlrQFpvvr91PpgWf7vnteTVJNrNyndYeocf83kpzs
CTXByDXKZzk7PFXz9z+1w3va9M2Oi+NFnQV56iPCn5V6JFBA7NI+cJ+tAZVephr5ecV2XWH+we6f
vyY/4/n0VRJQkx7GY356qeIGPOZo0Wbqx3cGXev3jd9lyHfns9eTgCNCep/xa/BkZ9/EsThJDtoz
3p8vD3RtWJyPL/WkKPDdbyd3J/gDPBlIcO7Pe4KhoJ3X9D9I7fmX4pdSPKLVp178f0l2S/eD/EjM
rKXeRXdDOHdRlw9799I+N9iSA2P4aWOsMsSyUrfo7cIsZUcdESpZURTwp7AQwdKmtGeTxVbPh48V
3V5u24t1FdPpWktPY+W2S7XFLoTKbMp8jUwXOLfphzVwiWCbrc+TMBZ82PlbFb9BJNS+apYPR6Nx
T4SgmQRQ0uqwxQ1xoT6LoXe2ST6npyQjmJb7bsLKWk33MsUJxjjKiN1YmHWozmT/p8lUmjdc5+cF
AKkh8JONLIziVGzGEtFJHYmNUsthySU/9kOuWixd2S6zWfTRDKj9jMEDzGM1D7F9MKARegQ8qyuF
NMZayxygtUAFQPxT9v1UYA0GIHM18jxnHN2AI2YqQNnCxD8pAyi4l1OoGguZfaJWiYz6XE0u/OZb
/nfNtJoC4Wql6rqWKU/sudDs/u+T5/Nqvr+fXJuJTsJaPVw/f79d+ABSINvH8XwkxXkQ9eVLdaGb
O2ysBw1BmCrKmqDJ9oJTV2VggaIWMuulTVZJPIqqPfMdH36RG9v7hxfs9XoSA1EH5O748uNbSgfv
U57udipF59hcztJjUofDXX3VXSi4cFcURunkiRxbWprq1SwTsN8wqA2aj6AapIe0IR6+idBeKtum
cYlUO36py2iowQavmkR20lZjZc1njNh8YQgWwF0bIkIiN0Amc4PS4262VHXeerghhHyYnTeV51xd
GZH2lnsNdi48nO+iVFVFUdparpZXetOUHazrc+lq1IJAiy91S/S+A+fbP6h/VMQ+XYQMughw4Q1O
/yVC2M9IU0D4kAKntkRHtYfmy932LRgp/W21iHJM9YIzgEzHsx8Wqfxne/P8aDMHeVavzU1t00lE
KsC6e0DmnX9X0lfybeS0R8e3wzQ7yg6Hy3sKqBWbdUrEtp7X4degIteL98Xh4VF/+Os3MDCPKtXS
3geCAn1DODeiq1xZWr8SWI6vCvY+OSG85eHifr6pK0I64U8oelW5tHcT4srUmPMkWcqS5e44/5YU
pTAAlgRD68Xx5t9Ph4vWgtxzLxRJvDwcBd4eDpOjUq35J4kKapCwPAYQv+8nRrgcgnXr2OIOfzXT
Mz8CIU8erAvH1hUgF7ojcpdOtfi7+hzeswvFZkHxbuHYzM9sU/6ymw+K7UUlu+1EBdisGBNPtmPy
+d1v2MzLowpv31FXaD3My984BJ3o0kqc2pzcsJ9j5SAGqNihF4FFckVCRqNhx0W7m11n2VOXgX3j
llp+TD/BnJ9GcT6SSXztwOW/7q61Qp3Cwh77wvIiNa30LplUBs6IF0n1wYraw2xHoAWLQ22Wrdww
Fzl4QcC9cXLCnoPLyN+IwAdYhncZZl1rXtsPYDrTzcwyIq0WBXeO4sNCPsNMj13ueXc64IIG9bX6
+5ppzu+IDxvnigH++2oTcLZtrVgHy6pY4r8VPptOzT+9qvyjVhaFqc8W+LOb6P20kZAXdwZ3/9zK
NH5qaH00tDdCjOSAbBbj00ZBU+7pisbzNbzN+fMSLvZdrhfT9dKu9kM5PAJ8AGaeZYhdhTW9eFt1
SGOPb4BLpLCBcT9FWJFesOJ+lorfyLjb8uvlJ7l2/KxL6+xSf91Z05dP+xbFf4QEpHsBajoeii+V
CPGc7sngKd0iNbuW6PwsyxMStjIsO6fm9nkC4Mbeqh76hfvT9Hx3bauHfiq/HnU07aQexUnVez8s
aIZwfjCXrHZEZZRC0kfFpCDe5EnL5sLsZVsUq0t5kSO6VBUe3vuqyUZiHn32P19TE9zY9lUlcdSq
T1gnTfz1GLWVT/lZfuTNE6CogXV3ox2+XGJw/mpfuj/ji6jGUDGu1qHBbqteXr2vJoll9Y+5s7dJ
L/tZlkIKGFRdNJN1JJCqTNJCeagpuODHs3Bq2JX7CsKAUNRv8zyxKf28Z2dLGNETnRF88B8cHQRJ
KmGYnnAezVJ68Agf4rhtBOGml1ZGyUbCd3XuHSwrAEYGLbSSgIrFLD/ZPLzgpQPsqkcdf35YNL5t
kfkckn2mfA4tiWzjOmWTDCQVCCtHLnRFCOBdiA/6hkU8TY8M3wqmM6o0yw7c2hW87ly64RGatJmq
AZ+sTReP2OwwOoC+SWNnT43FTt5QVa5l4M0XXdVcPTEACIzzo1cLejfLHIqR04OSNij2IKC1fqdf
w99/V7uSajB3/871l1NFofKsNEWROwH0CSefbLtuWpTf7MadTBTaRoFlNbYHGMJtz4ozA3O+JaRx
/Rd/MHt+X3d3nuZb81YB07Ox/K1IXekNd61tI1Vb3e/q2z4qyk9v1/qqvzxIPhzvp9n37cdqQkTu
/rimgs67mrnEApauTZ3s61W0FaeC21QqZ/ftrGWchVy9sF2WtWKmX5DEx8C9X/VehhSYLtScK/Pn
YNWrDi3DgqssTlaJP6/QRrMEVkLpeJdmjZFM/azL+UjcZZAheqdASq+9z6asp0gwXgxF27YtsTyT
cjddP8HvV80QPpKYP68N8cQx2KvbJon7cXqc6ijYodi1fYILaPDaqoiiyY0qvSL7R0riYbZTBbu1
f6Az9ZAel3qUq4cnDLDuebBn9j6f7pf/0Lwoj+ebL68HtJr2dvTJuCsfMOPkKA13Ztzd/HF5KN9f
JLdtRyL8/Z82qIUy52BF9mHfVPGwPS+09GayfnhKn/EMV5k+ywPn8lMhnvG8d3yVuDzZImTK+jhU
fre1UnH8NVH/UW4C54VsXnagfvzyPnF3K0yUelgWyBFveiyP5WDJkv0cla5dAvkPOvt6bqVUETjg
LqY68zYRaaJxl4eQx17W18fwcVMEHQYG2GLe9WtPinMCh2LNy12bFvZioGzw848ek65A+0b0lTex
o4p33GPjjg8E1x5W7fOibfHkLia3dUbocnBqfN8rlL1p58jBDIq5Prc5pATJTnNjLentFGLHyIe2
x0qqo+Lmpr1j0PGBszsw/U10sCqCrqommueJSHKm460rf6EO+6wsfb4SfrOij/yQ299+8tJUJfgI
keQ6i7cAYp637wbJgoaCLbPIS16+JUVRBO7YaoAvxQTmAtI2Fw79F23XpKhkqQ7NAwsq6IPvS0Ic
9SVfcwJ0/c7Pp0Z2wiuAqS92vG9iqhm8X4x66dQFZeaaOb7101a5oeLfQXJNoHmAg1N/oRPmaXEK
EUchuQH0JBiOOaYrRE71lvPjpn/DxpOzXYbbWPuWaBwJcbYfJuxn52f40ypOCZ6JPH5GgsQatbYJ
lFekCPj2iWX7/g2BCOANPxNdrMthLs4Wj/PQW2aoPO/fofu5qQ8c3/G+4+SrFPIu7BhWzp9RwdQI
y+KGWRXQLUkgZ6J2HC3WeT1/qEPjNTiaYgKllZzikluBuXBPLx/7m9gYtD+5aazYmIqPVJfKfJss
UG4X45daYaQeq0qJRXr3LA3wshRvdkbf6wnEEvq2773sp7wqXCTAPf8DGyZrs0gWEdp3A9uwIAGP
aL5p7A/02UdL2NgXc3j7VBTjkYKX6IE+LsT3F7XUb91bNYV1D7UHNipOQxCOv7aY95WLLTaxcSiK
qWt3mIIhgIhiCM6oQAdglwOMsL0cyoLvQOns0w3JclGStBMBtVRJqIcE+iABDMkG5699Lakt1v66
g/OMdVzEXP4QVvGBYlAfJG/tx2iMm0z78NI/BZwukCe6IMGsreEU2MRUv9mEsNsS/LKfKzUyhyYc
gze4Ii+XiR64hRAInED97FXSH9lj7tyQ5ThUrpkgqbqI6hhs+tlXumz1IqEyqvzk6mKTd8GC7Av3
RpdA8cVFpYigxHQBr3inUo6/dtNUZhrvu5U1xq/BOPUJYCLSQeOSQkTHvCOhc71Xw8hEJgtpl7l0
Uo+WZ1zSVI/dDM8lEobDEFmaakUCIBWbTzHa1/WIeRCvYgBg/RWbvjR0fkgNHZreXRydCgjednsk
wanG4dQGlvVIz8h1njfBoyLzVbTy5PScfdqIh37dHfqgcEWcDLLkVOTl3D9Ylm4m3Ok2dmDRqkN9
Vp0w0wiJc3moPm+16Dvorn+WNuQepxYPoX8LHq1WyGRt32lAKLfsA5uDE/ZK4eZcTchWuP+XM9G6
ZiLyo/GZ0plPpFKTzCDe1r4aEfGlOj38ZkF3OmINlEYB/FUfZE8ZbfkyWQ9RUKG0mbqExmvmST/r
4fkPPElc7s4ITeh0jJovv/qxRYUZD/LV8Ycpb3u9fsbd2k0PMyGktDVZoiKH/NCaX0SkDmC/Owc2
GbcHAu5k4KHW1vTe+XsVGbxafSjAN1BsDEZsmyOpbB5yZpzKv6XVjIwLf/0dGLwwdlpYHEkTctsv
sGbTyRak/ZzqQRcyXYK8+s8MvT6sYcClLxYQXQmYvMoRIoCfs4IqEXJ2N/+UHRB+f9nXMwPnkym2
aC0tcygCTEI953f5LX7DYH4XuZ4FNRYv97+XTlCFFsqvsgYk/pJl+s6/LQD4x3mjOFoph7GavYzm
AlUJaJWUummedNj0ML0U/Qcje9y+DPg0kC+r5aGW+JykQm0CHVrMf5cZ+8bTtJf+JcU5JT+il7f6
XTowzbrEsHAkd9jCJ4VubIut3CBHnEjw/ICw/1PujWVrIK3n75AoM8XXJSWE093l1M5+3WOnFJJ9
9KpgmhISkbg2lKRNS1QQ5rZUfQHjg9BRyH6Y+abveiwQaCCQCMDM8L1ofclUIz/SaflRcZRufCKL
CGEgkF8JmJWkcTRlo9cx0FaR0kto/Y4iACjhNF13pekODUGrBi38oL4SSR9cOjTxC/3D08+2IhKe
H5xLJOHklpePlGx46wNrUJkRuN1Uw2aSt0tosLfp5e7AnMBiRV4kT+07r57jWUEYkwjHLXvueln/
vJTBefngvaqS87XqHBqUXlJb47l2petbP012GRHiTip9Z8NdPNr1MO7yM2stP+ZXsWLVPJrwDlu2
kkgyYqIy2byendnqTSmb3h75f7ocnmZBjDM0t7RZxSht26RmxQxR9E4KHa2q60GDf/5PpHooyDNO
z9atPOmdtmH0/R4n9fXvci+wtW3JJLC84sZHDHuSwBzryeVndCdn/Nrc/W8m0hOX7yr9PC+2qqax
2y/F+vzayD8VjxX0vZeh3Nj1IA0Wklb6enkIPoc1VrrIDZjKP2VGhzfOkgPUc6+XZqavSFavOCiW
ylfhAWtyN9kq9X77W+460H5QulvUcZCBzQ1VtQrX59xz6hntpvlS/yp009K9jjJb4FR2aM7d8Azi
phV0t/RAR+Oznvh9nTvJ/JHlHJTxp8y+wnkrTBQpZZSSM1IiFM4k9lIFOx9mNA1muUc+lr2jRFNZ
kigh/rsfohuI8SDif290/knfVEptddE7gjvtXHvZ3xCO2yB3XSoPD43hENyi9pVBoDTT96A+H7E7
j6S+zvV9ghbF+/ogYqa6Fcss9S2dDeWXEZaD5Vd2ojSrqldCMQy1x0RCZCT9LyMHU0GQ+mIOcNlB
zlScWrTIKpcKvfPvjeQ05WFiZVehI+dX9LZtY/u0+GwYRekiWoTXwGLa6GCbK8H3QHigZ6FM9CsR
F/NvehxTbZ/J1P1yPpsDywqaY8SIuRga/FOeP0rP1B6JUyadbjtMzhhPyYO58g7s+GrOi5Cbg8/M
fESwZt5BDYMwIRGkZ+zUAI+h1M3vXxNOePQiysnlmhUjo6WyzIjF4WHRRFN8rbCosNKKbd9ZKjrS
C2C1YXoc+ibCueZMhXED5jGzl8g+6OICKQL/lWdAkxITTURji8g0FSl3wGtlm9KRmpJBtfXx790g
PrEdLp4ydVYexhnwnXvZzNSh+/O6mWWZAnTkouBh6D4G1SgMrWS+zsAVmEVZpxjRZ/CYmZrF0Pts
gpWlZ4DFLGx4nU0ufqaeZkeIWcHEIkda7PsnMObjy8SvIBQLf4w3xE+mbi/9reAo0LOJEySt4pfa
wu2dBeief/+6o8X5l0nz2YwIksQbcB7TjV3ha/8+SidsKtXJ8QhlV9E3vOVR7P72C7YEGDkAcvyh
0yNlk1piNdHoVPX5cjs7weDdnevjK+Hx8QbUEFuagm2nNmM7Diu0nRVnO9u4D2N/UBIVHrcfY2X7
pIOnUz1GBJFTm7HFHruIyku+ztiU0OaU5h1idgqRsK6CqbYe2/SDHPfyLXahc5BWwiwyvX5wNOq+
9nis0dotNnS97wKTuOjsnKth+Juj3S78O8NAWW07x61iPXWBeGAjGdxpGJ5UWT+xbzANhePFhfc9
j3mAEC6e5Isdad8TFJhdcK/FQu44wQzbTQNWOY/S5GF6s68TIcR4C2RbjXF2MiFTs0+GOvZiAUTu
H2n2M5zGrGY9pPJOX0XRlYpMVEZVZwxDWEtTvWNXS9mhUp3F/+RYEeDAHaSZu4B+f5lEd3YAMthb
jKFYpBc1hhTAJzFgk+cOEMdvS6BCKnLSggWR+sb3bQsH2k+HzJagDixOj0fe7blgAwGKlZbJygUZ
55CiJ30qL6Ck+ywSQto2ejqWSy7yttg8XIliB6FreQDXGxm/S+boOTEqqnx7Oadg29m7jTJdQt2S
hiShncH20HO6EeoaiIGYd0oePCIPy3Fhwnt0GFERj+4RlzdJrvW/J4Fvoc8ioV9DYyR9e/QkWxDD
QeVPf7BiXRR3c5E9+FlZUFNhgqsGJ85TJMgQj57PzQmRaHpqeMuMPEIUtewHT8FdICdQy6s5U3NU
d0XA4xISYWT23574pHvizWD1XjIn///oUEwxg/HvyRwtCq/ids89rlI9Z2D3cGf0Ow9FP52cUPRu
5lXSemPdtOTF+YjReMx+2MxJWI3P052aYxpPQ/lDu7MfOym1rBnMqEU1J0qym8FN7flxyqW3z8zT
PtGjOvmmEXwN3+mM0h8UYUpvWsSf+WtJ8oOWQuHNA7GWera9m9nL5fftZtyMnVCWbsUHw9AvEbH1
O09wjppSBhcy+mr0S9PbofO5NWMzW45d5/C9dPxNDFU7OerjnO2Tseoi7Evqp1F4P7gy6/F6zJ7l
nlEL8Y44iTgFl44Jn/4wQvSCoZL88PB3R7820mlMe9QGMk9Jm81H+qPweCk1oiN2M4crvblgsqF0
JAv770DzO5VSqSS97WZGQOnNV4cAtYY6sejE2zf6RPbDAwPfV2wPLX6PJ393pqe7Hp0nB4m39IcU
hNOUWbweJz9Kb8kP4zEl8+J2L/wiY1dd94z0ya+o6wrsB/0VWPq+0DXQuWk9YUGPhFCJYh7/RhMf
ue7HPcpA2UAEEtC5Ye0L/aIK0k3VGTHpNhfSqYYnRZU+TMSb6oUPSlfxqLscQQuVu9cjBhrNtJfZ
0kLg93m4CwD49kWkYjbr9leIBIWQ7W1cyB8tOKvoXkPHteAdLTlINzfJc1PDpAiv6dQ2gXmBMZkZ
A7eL5At8vecR7hR0g1JgzrCrb9+6Hmc54eHPuIdn4SxFblwTvMDbHSHp/++JUsz+vzWAn2OiksH1
6HAxXaRYUjJWfsWpED/XZ7dMub83eDQ8+FS/MV69vee7vlsiyFRt+C4e+VqHqQGGMk6yBo3aPD1X
Zc1iQqGCm+QvAz3lIyssLbm1t/uVuC4M1NktqjLy3F1njy/fFl2MNIsRISaOIvnnAY/+mh7t9m9A
ge2nYMk9FoYj0BymFXVb2Ty6+27efbiyh2n0/fV2g0NgMqUeJeR8nGicEY7L4jweu1pNRy2anpVL
TiBRQ4j2xqcKBWhCZTfd0fZdzT79ZN6wIC+uvWpgFmHvWaSrKboRA74iVhPevAIxMv7vzkweAjLk
oQuET99zQxo9w8VkXUk97ZqZ4aKXGe4eMk+p4S+ZIlp1y0pqiGaV6BaZGRVcES8y4MfKqRmKIgcm
VqbOkm/Me0BfwWVhzt1Pq5X6bobs37/Vpp5+slntljQfQfzEl8S3UpWiBDfpIpIu3/cnahayOhbn
t1ymkbvUiqnuZdVOFycqXUpZWl06i5f7lw3l0eL9oaoEHgJdVWz050WOWO0FAvTEEcxchUi/JGm9
4AFUMtvKWWI69sNvP3GtXWYSjVX2au0gRfVro9gzXhgUAIvmoW9o5zfDubVolHiXyrqq7vaN4oGi
iroBvRU97vHmV+aXZM3B+mFOCeCjWGfU1PdFRZcL03VzP2IBfGW4VLUkq4cZ0T50Ye7Ft9WTdtV+
1q1092Kq3/1Ms4+flQutzJ/2EQOlnu9KE/yUcpwfgWMVoCvAzZVvLYiKLTFCFGnVDslW37PfdS+z
qSKOvFQ/f1rKVqbfc6segQ8lz4DQS9hkObetbaTfC5whypRzADvarBj85X6ye+gWPkp38xp5TDle
vw+Y2vSvMpMFYmuZPNDlVZjjuuyvN02YPLD+i1stqXWjlNKumh6vP8iiiEdmWKLd4niZAsjzm6uf
8/YhXS8U68Xvyi4jx766TE0SX02Mg0IJabqGDSSD8nOytIKPVq2rmH+hmaD7jpVPvuGxiL4mOlwo
n4cFaOGp9nMCwyphm3/Hc2sIrs9rL0d13eZqo2YxuA4/TemYXLtcsjY3dD6S95+qmF3qShJ3fxtn
dK7qal3JPWdGyOwE6M7VXLLBsJFMxBrp/OaCGJSArKHpNksRh8wY2+IqbyolNovH6mFVO5N9W5wS
lSBHlsrPV74HSLlbKgNeI062VYzkVBuPB5vyI/KoXyI7327YMRXVg75gaMhRaoJ+Hxv0fp83g1En
c+4cMGTXpdnXZrjeN88odNP3QlUtHsI8ItTVPYGMBdme/LMsgnZOkJkIimQxrPyO1OIyof6ujDhw
x7K1NPeo8x1Lchf9V88/54HPd4X75bUv5D23Bj1/Y+lhfx0+iKqR9YuoNZEMoUDK1NKjy4dS/eWr
k722Uxs5vOVz+d19Ov0dUJ8tr8rT9/f30fum+kNFf/BFXGCW/Onuys/RD5n7/dv12lyXpIGP3kcf
rC6C4O1ZptK+VvuL8kfTOAwe6iFRXdWTvDEq9+lGkqRxNuQuqsqBV4qVz4c9V7GWq77vmh3a99c/
nOcyQHSpaMy8vq68g7PKOTpGOYLX8UE6xv3MMFWRUyoamq9lWusE3cpdMwVdqaWG6b46odhEG5/I
1/I1FPhGsRa3ZSPDxfRdGA7N0MTMlKfc8fuos5fzjTLdyyQalbzKteKyIIlUEvXpqRLXqdOU4VtW
WGZJRbQYoYPM8HqsJcaszlxrJ2JOOITG14WK1fUx9TmM73vxg69dOzU/lr01Ne+8Yos0VCqFFopK
7unwUHg6vL708yQzhkTRJYFGUXLa5olqiaq0t8d/p4f15Nw8v56b1Jxbpeqyt+wp/NAr9t9PlJXY
drVTZTRSF+f+ffqoDM7rs+oD2BxK3uS7GckhzH5rgdfZyki03px/oofeoVXRLOn4Ta3z/ZZ8Tj7v
69uq6swNYfB6ptyJajun8nRzrV4G8SdVV8vHegy3M43Ml0mu/PgY4+lUu1Kt/rG55HTSojWf5nuL
1u0moNi6theMDWXGi1Kc2+lG8fnl+XP68yjthxHTUITAUUaT2bJ8f38/+q58+Hkfvfh5NyA7uXLP
RIuplqpH1l2qLod4aOjTlJInObx0n4OGdaipI+1gUQ9FCQ+sIqqGya9afvRV9GLeRzPqyhbYdlNv
61bmbTPdTNEEEIg++xIgGhmaN98t2zyjUgE2HMh5zIdHa8AzYjnga4El6sfaKoP5/dj8VCtdQLMY
GZh2LHvT3xMhTwupu4BxMREUc5wctaDdFanA2SPwjEh5lhldbd2KCQ3Gg3EI3a5qDPiHQwNOjz8i
CkjuVhY4wF0hok8VjgbPz1HdbXX3TIra60VlkLL+HCqIka9JxA1O/SBdGVAAwjHwsfigT0bhzbFP
Y5IhbG/KnjyrJDbwR+SQ128hSILQqpxdJzgDjddPqFiUOKP8jiAgVQGJ4QdJJgrMUSjw8139qr2q
xJmvaAQsJlWta0IrqidRJI4G64KaVwGtOQ0/X7UBxEEaS7S9riZTNNJD/E0jDs7n+fXZChOtgwi4
ceLdJI01PuOdoVb++hq/vgihOzud83f0OEGH7ceQsDA/dr7KvVib4+ajFx3xzwHGcViEMg+vr75F
c55fBwNdqXRIOwHA0cOG07OqUo+a8RqNdBLxeUt+vBF5Ee7jLT7vNXKFumx8Op7n7RcKRmFC3VrO
80fSjDNwkFckLOcYJxHYL5KOpsXPa9p1e/3Vkl6y4uxjmZUqT442bul2wau4QdeRZ4OxP0fuOT0f
RrtI+0zPfjNVIneFBzpGPOLaxaMwcOXYicuQKrcG2YpTCahImU50zGTt+QXWgQGCURxHi06KqzKI
69dyuhucACjocLgu92uJxqzUTlYVW64kuxQ/hsf+ovlSbqdqp5Yc3mp/9iRf26GjRwyHOLtF5efe
sLxdWHy0qh6gr07W0mOMnOPgq1ZSUyGDvruLungu5JJuURQIPPRoRJ96DvbXc3Gx/wUTKsoB8uMq
b/+y1X9v29rbEOnJ7aWKBK4O8fr1E2khc7fyu7d1udvtPqntpYllzOIyjLG8a+EoVtd312qqUqFj
0uC/tsgpVHDnKrDF8q56qC6nN2J9nUzch/poo+SAojqx60Jtjs8eX4SUR3OKyhlJ6XX9MPm+/xr5
3yilAOKs0AboVieNh2ARxi3zGLpf+27mMQTgfhA2io0Y5dQ3brPBbmksMOWtoNNt1eiNW7yOq//d
UgOm4hllLcQnyxXXnK7e2u/zKgJ/9jl4cQckocybo3EzHWNWHAziSKCyEsrmQYutAQ7Rkgv12wx4
VFTt40PdxXWNxH11gnvrtmzH47od+oLbypKM9aq+sMvL8q3Ynyql1vtNmtD+Ywf6KmuwGSP4Y20p
GWpU3hvxLFZt+mkmzGI4vyOMNN7N9pFeS8R9MYxWbvpuZVMu3iwEU37s4dYW/EfEoOrFo7IJoU8I
K1cAgRYdNlpwXyk1+6EdU+6sM9PD+r4wiCK/zHuuDgEot0s97B17uxaovTDLKk9C5rlxrkwfFbox
n4z1wfivm5etePPR/he2WVgpF6aQJHGcOUFt4js13ljp/ptLOMoDkC9zrLWvXe9h+PDwcKpiUg/P
1ZfBT40Yulu6btus/VBNvzD8C73/DbL2tnYZFRQreHjofpeHVFeMa3GD8gNlwod4+duIxyjIEf+/
AaHc3kzFfe1NfgbFQmBA5U2EpPymNM+2PJu1F5aap9V35Xpf4qc3z3KU2qnehWYjU6uDh5QSs60W
xS4eRLHr6mfgan3jt52r8fhyVzTp7eO/dcZnJT9aAMPKF6rYu04+q/5Jvq9u1WDbW9ZIVNRos9R4
AaQNjzXaLmbKgaChCkFRuONOLGZy7MQtCnix5CerRtGK9LfexYjILqvdn9pv5Skh9PNSFXuv/u8s
37JaQ+O6etLYL7NVEkvtWFEJhMv1RUkdNc2AFAHzuDU405y1+ElWKXENM5XERxJnL2b9xBAOy7RZ
qqpdUM/2C9UCOzIeS90cVcx3Ru5WivJjS+TnszIcItV2cRBb//4Vq3d3FvzYWmPhzMDZY41MV4Lr
GlMqyqWGNR1G+hU7b1Pf1COHcYuft77ZfPFdYYlmr9XjT+9TCMgRzvVf/nOxu+dytM/lTycU80w5
w5kK8haoYplsrJ8QkLTQPTy1y5P+RCJ2Lf2wvHVBdEV8KpY07t3Tb6UfZQzbH1L3OvPqnPn41zur
KjgJ22vbz1SQGvqxgieruYrE9Gqm9jPa1fPNv59jZV2Ld3pfhdRZNV9mw7P8OlronOL2SeVPXXtW
6Zrpeer8rQLz6rm8thrEKsCv8o7FM503vV2qBlIQ1vfXQ9jhL+jwn3Wus9ETXMacL+PIlvdqGiza
1+a5uazt6SrZZ/M9xXqqWcGbRVkiy5pu/z0p09RjgvjtoryGWlBmqoAyb4v61RCOASOHphJDZ9ON
nwOhr/KmC7mnfWi1d8S4/TSyzSzu28trLGwEF6rY5uGiNI+YVG2HX7TTTcC7CxOjbV/5buc7AqLl
SfQ3nlmF6KTh9repxMdlNLjNqx+KQhgKFtLJZNKfpSr9fnzDKP1wZda2l+VZbJqLZpasZ7//1D3W
uk/+zWYTi+7M5Xd/EvmtPZUaMexjWs9Stdmx79P3bYdUl/y7BvvVgEQjmkF+tMLs7EbTtG9RXtYm
NjxnLWRlGMXG9vBdph3qpcXlqT+ZtBfl+4/P+rl5a6pWTkbvH+9yERrLhqRwkM/o0b40GFhQ/sxH
Bs/NGGOWWYt7xQa7Ks0Y8esoGRz71I+VNFb/29xu2Aj23di4YiFR3oLhj0gf/icRKzMGtZW3JdGj
bDa2ClVOBmfvo23xLDtTNYD/9plE9ePc+e6dveQKhi+QvJvaHx7Vk7htNI+dx05n2ilWWOnXSudx
1Pz4rI5ii9rd/0zSzTwc5VLO8vBtZUYSD07umYwY0Q8CHM/X1/Nr4snPcH4/vy95XPOsDuZWbzlZ
TOJnMZmfgc5KFL+slN3Jfze/cs9SCWXxLgMRK6ggnm2QOD91Dp1144cus0xv2yN/jTCUYdrRpo/7
0bzaHPFlOWwjjtUNOIjNq/esqxnrYaj/dMLKnNf+MVXRaRt3dHJYPczJ9i0teai8+83/WLB3CndY
SgC4sNT+/Vu//vsp/wszqUEYZ3J8WCsiNyEhXjncHaRCvwroCY5StbKnyiOr2G8f9yqrxiYaFzNK
R8ctQn0JutOMdMkxmOLy1GYWrn7krzEXoSLJm0ETbtgLj1bs1fKYkfcd1aZP/QjVXuzSL6MzdD5i
Aqdpqh7vtTl7RvyUISQAG5k5YYD6NNmvOlHVZrjhZE81MBoZkEvcYuGNRfc1DJmDyteBjR67++45
7B6xy7A24gCSuKUqO0w9rFmggJsgjUb+jU6nfLXxj06cW0v/n3l/s+5ZzezzL84Xa1+te/rAf47H
37fiJFWXDOvfDu5qNXwVCU0CwL80k3+DdLWXDRYnfgWzMrPv8ur5Rjeondt6aWxb8Uj8epbCPZBA
8PHSKL0BeWHDwWv71Sm/6pfF//EZSVhhDcVl+qlKbH3MN8LJjtu59pxvn7Gh8ryDM02UAHZTdYGq
6M/oubNqFXRhzD0OUMxNto6Tvd0PNXXjy7a9MwQAfmIGlpr+FHM1rmt8dWT73oxHfq9wuXOMbvzP
FOe8lF/DDwnf+/X1VRa6clyHChfqlS+UrPmPS7fkAGKMs+ujG2O/jKuRkF3NJtXJUYw3PJTY9NkF
t/dFVWwde/Md1C+c/soeIfNuxw0vk2/A9VszXw9GKe6Dx1/DJwpwh8xnEAP/bOS41jGAMMacUOzZ
f98dA0kGnB7OfiBN36ju0cnnmqLvi3f1mbm3GemZ4dBF30vscoDfKgrMbWr89W8YsTHoOjC5UXVd
AQvFgtS7Vh6r085oWfmYV0ejP+M9rFZOHc97POaRFsrxlOd5c2bjfFv80rtho4bF1FtL5iIF5JFs
I72HBM8yJkek74jY69sY5UoNNNT7omtmKMXMuoLiYzbRJJGV7WkypHhkywi/Bl8y5l0GGyDhFtcT
teA2TEv+tmWIx3SKG5MZEM56jrEaEzpOO64b/EK/RYfoVaNUapuRSkbLOpGpn2a0MdjyW3oN6ize
YsO3RuglsYerhPtkbXMncQDdgNqQ/ix4HgtRrCPCFjFYY7iGNZUbHCBJ8XPUyX8LTbwx2w7PIWdI
XjBR4/fmciA9fytEqfz4Z+rAz2pLm/fKjqwTqt+TRPXexvyflUId4QaqFrod6zDg8n0NMEpWtt0/
LyFs33AtrrfGPf85aAY6jMUaHTchJgWGYlQb8jGwrrXBmMSzZ+FG8+PHr+GvXvjecJsGFVqWXHiX
RMhJh8e+/vRSnsU2bsN/eGDW26+DahTm34k1/tA4D21ZYfqvbAKEtv6c8Us5D/FXXJMLWrq5nwqB
Eqt4ubn80aivyt3dv4RZRdWCjkVsDdGGTcVBhGpuEy1ym7na1re/FQ4AVjUm/9pKOThkG6vyFZxh
zNuYketqENnjGZoYYUwM8iZNUj/6w6m/OmvZOa1x6xW8AuTB+CctHKtk3GTUd/+eHSos6gEYhNJn
I5bRWKVlmHFF6fAaFIEaBHbwhzDdQJH/Vn9SWyYCn/UGT0GJHp9vdgrQIgbBH9Rj9XktTpGSHONi
/ZBaCMEiBAFg+bslZcH+Wh3+JrZlnDP83+tYTQr4M5Ie3fZDCpm1mIOWwP7mjn6s10g13QDZflqx
MMScDMCJNLMBcFsR/xabeBGN4saGTSQX8bb2SWq2dobNlItl2BgstFgE0/ATJImWWTdin27x+dty
dh/Oa6zPsQOqXhXLni/G23GQqc/+H1HntZy61mzhJ6KKHG6VEVFE4xsKDEvkoIAknv58A/ZfZ8t4
e9mEKWmGnt0jMJkTVmnwMHx4nh4DbqgCiglsPnaK3wSJskK6+aPZthi0cNBAPYX31IOnq68o4UPA
6DLjNpxPwki4MdJjN2s0Uj6MFYVIkNBhQVb2szATIX4yY7/EgM53OGrB2G7VN568pzJQ7KvcycyZ
bbc8jeWmd2dnRXe9TOmC9mP6WXUnbmy57oTexD//XNRjiVipaRsu9/c7+zSZu+W+W/dRriIIxamd
ZNUn0+WNrobmA1qpS/jL+qKRt2UFfDnKSX/jVP7yO/rlZaxR5OO4L9VPOvHCoqU0JRjAieu6/SWB
+Rind60kSg9+c4JbMqaz0XfdUmCGXjw51Y5BomJUsQiTdcfVAC6UQtSf38FvhVYcnNlM1109Xtcl
NP4I8WZPzHs1Lr5JwdnFIb0YGh32otwI3S3dQpKo35E60hyJahShm5YVTlT3ZatuptWMjqZkPMlM
rjGTW69p93jO5+4CVmXsvtWO3x6oUWSudEEYPiMu9nZ2sUaDYG0H2sf1SOQoDFtgTPADmJo8CP+A
BUL/XPR+yOYTe+bGePy0xnWrZe/3+wkno87zbSdBgVKm+senR/3xtKPpkuxY5faK3c3NcIlR6ZxM
my6Xm7gVLXaSaTqQXndxV5AEu4tpAb+VhMT36Ngv/oIJsn/nOUxrbmXLrMeBRxmzTTY59+C4Mnkx
iTFNaX5TSBezrDKhMSUUAwhx0SgbIPHhJKPiTLYShY698mJ6NMADKuWNAyEQMOgKiCpCTYUWw4EM
ux0H36ymYgoyVxoK3OafBeQTjV0dWsz+d9DXGdMLnkW3Q8aRifpEUxRKg+tR8q8h60TeQ+GLRr4y
cwi4OBrnCgAUwnxXyu/mihepN+qOZzYILHWFDn2/pcqUynwEYb8//Mzo0BLFKPn50Vyu8UAPbSnh
Reea0Ca1UoOYZYx+9l2Tsez43DjdY60tys6EpDkV/4L7XmqB0LyuUAopCr4jnrDShFhhr0HAwGJx
Q7kec43giBOaunyFaf1/Idh38qNjwRpkndW4rgqhAaKKlWOSdxGQ40qjBwId95svrsBuqiDGUfEy
1BSpQbmf8NwDpovKCERSh5vvAfpwQj/01T3eHmuuDx6Z1q+wDoH5hfI9ZbvPSWlO6gw7wzW1wOEj
gfgu6ruW1u+hTgb5FImKttWxv4c6orpkiS6qpbcxadagkHaGzXFnUuJAzxTy2rsHY+xsV5YPpl2y
EXcIbk+IgndXHo00t7dGohIlFz7+e1QAWpzM5rg+zrkdk87wxVNAA3Ee+ZbNHce7p6PSk1tJzatC
5MoGB64pqydCLOfvnMLVkWHf2dflj5gYUvcJxQvFl0Grh+tPq1cMmghAjQqk2Wo3SjqwFcEZo9iJ
SfgVlOybbo4QC67s8a/UXw8ADbC601GeP4Ni0Old7WJYwKPNSeuQAUZWooOD47nXgV7+WKHShSRV
Bvr47Gl11Q5I+zGtwBXsZLQatxxAzHU7nx0A6JPZkyYgVS+Vd1A78AiJaQnSpNHq7MURT8fQI4PS
Go2THfQxYJnOuwup2mf18qJVx8m7Z+/VZTHuw/d6daNxOqz19cgJuLq1fgMEbAtUbdU+9tCUZhTw
cpxGPw9OeP8Z2ehkIegJQLzR10TABPB5KC54W9BhLQLoz6L8rXd1mGyuJNBZipGZaqLdl9OAF/It
ZVC4DeSz1CSUmejNuiKU9Ty9o+IIRdbfg6FPs5qbM+RzTVB453xCszd38rsaVZieeDfJbXEcViH6
nvJbwp6DE9elQ83TS4jE28VnrwYCyzutoJXGwxjRQV13PpfrAYabbzStvgBF3EUCTfNaghENqmif
C6gWy30DDlgyu09evL3kw5ok0SbJjMinSQATeigxgeuOuqh/cMIQ4Lvljd5T7w1o5Hu59VKBq9GU
YXegq6c4Cc1K5lMAzkRZ2rXpeoD1U++wojH6yCyhNxIBNfZy2oEktG/9D0z1uw+q990HWg4yGkB1
lQt+WhXIA9x25DTabFmB5rBf6vD5oJ85VFD7X+xWJkVRLPS+1YXuD5cHU+jdR4YHw1xUwYaAraWl
BfxZqk1lAPKPF5cBUSpwtpPnEHdQ5LbG2aaNJtF3Xw/MnD4Oqp75C2HAXdQlDZD325TVpG5fADHk
chUbZSN0zpj/ctY6bz1Qk+ESyilT7Urk87xBhpdnf+409wRQO70IEcTuY5zMKmylJ3jlCIOODAFN
/rQtI1dMzgN5BYAHHRMi3fP573EYltTaN0IbF690P5n12Ilm7QVyNKsrAQeIWeL2j1xgBjwut2S8
QE0DtZQXES12bGxSpNHHlHzYkaMAPonOOxyADB2wZNb+1xQ+N0OfaFMjyoMuvytB0+MmAXxBXeAf
v+IXpxUdh6wsesq4pK54f3y4K13Yk5CD6k0DH8sazsPCfoO+Bkdf/iDd8XqgTdgJ8QFgK0Dkh0zE
oYvqd+cPeRfQz7QpXbSpShz8jvd2CvMNyniE8qZdJ0RUUkTdLXOpaNMJX9ahe0ZgkKCsn/op2V1Q
Od5pAAqE7W6ZdCR4blBy5PfouMXm1b/hkYNyHIUNKgLccnl7grc3bwSlNJ2FS1vUJt5SQEqNip0D
j6LA0SWE7J2Uc+NZR242FFTSnWwp6QBMu5jZMHX0yxumQv/SPc06otZLaO4+PHQXuBIA+MZ1ihIp
zrXau7PpSihpwZjHRbgdnIBU1F1tcqtWQJzGcNebv5mzGt6DOSo179Q3oMI32FSzteZz1y6OmNIc
nQUlmPJoo5sPly0xKlO9UjdnarrRxocbEmtQI0RZ49IFl8Gk0vTbQW49CW44E9CTFRYVcALEJi27
0ovwQL0x8SMbRBSL7vGNJiNhaWInRFoH2Qtcidl8HFhjnv4Dr95YRr/TxhaEvcWOGXmMqrUev6YX
K+k9B/Ch3dYQ3ynzMGUJHhD5zZtj3L677S6VXzuZ3gPMagapGw8UnVwHiQfsEe+sT1UzOPYA2Usv
avpGEu8xJlgbVhcZibLS6DDWpgFrxICNPlf+6WHMR9HhQVEzI32sKf8GKOA2rXitP7rUqNSt9s4U
Mci/sYCRFj1yn+g+SDI1vNay5d0DwswBwqVchHcPuzIkPno551Ej8N8qHjmyFseDNcZhdEnrJs1c
d/1LFXJIjgUfntxD+oNaONIjLIEvZGZPXCrgJQRRKE0yHULvdjs/R4Qe8F0wfHxwaI82yg2iPiAu
JAY0CSlUKuzFmni0bGuVvdCE1Aitk7ljNXXJxrWMXRvJwibrqyyBcr/s1Lg7ChqQIsEySSFHip8O
gRdWIfQreNzOizmqRQfBlxsRW/yMvKPNBXIOOyq24jLCfsGXW1Ap7SnKMHbSgWI9tC2YA9uI2omx
ouk46q5R/GmMbqDAShTLGIcYxJE+Qjqu9Cebe9iCDvxYwreaR4IH1JtSPS2cs1v0S1pPYgtACWkD
InbGFPg4/JC0XBOsmdU/Kpq9cN4aEmOtQj/BdtALuT8VL3XQA3PocKjP517sUJ7tRyaW86M6IdSs
A/DwYZRXEQDBZXuFUxE4n8NH5XsUUxjt3kZ3/zaNB5dpNq8s8XbfPjHDS13UtabPoLRE+mvZ6HWW
AAefBnJwpW36u17gUTUUA/3pH8FqIMOHXfQZ0jtrtkcGYUEMFq1qLxNd2tHDKYZr9vtkAYOnpLx6
qA+wQVcspVWZ/Aojk4WExYb/KxwCKttNxvmsLoEem5sFb0oLHjsY7FbW6Bky01i1/pHQBLcGpLtq
rNc5/45oAqs7z0+HrKvKkmAoryVbyVkIOrP6QokY5epCtES4+RQLyH4AFWW514YVmvknZ/KNjxTZ
HD7x0jcvGw8rLKqIq7JolIs55ht19YLHjqVsB78/2lVY91nvtRAmYy2In4wGyVwlSZADYuMFqwtw
JlmW+6RN3HAaS5gkQRVcOWZlksHMfLPvagRzFtMwn1rRKlahv2knlaFELXjF53m8O9QviYLqhBSX
xiR6daik8T2UdEEfzUJUjGFGPPHfNgwm0n8rNKua2kjw0kc5mK0iGkDaCyIxQPJY76a4AN0xpWqj
2eFI7gmqBbGJniUzMd6baOULxCHbxfVEO8k8odNKpEkU+rkJnML2m3iFbHcnMc37UoQh/FHDTzvN
SUpqaX+oUaLnNpytxi2Xk5gx9Fjfa/SXI4Hn91m/OrscbXj9cqt/0BjiOWVo9QwkBPiusB3FVIs1
GfTmhweWE0Trqrd9bUXRzxwiD0Vdlc/VKxTUqTt8g31CYMSSfoMfFkmiRsBJvKUah1EeSypekHyY
8tsITOkK/7f1Ve7+m8fQhlQBl5qnO15l2tL5QIsb1iEnwB3nGn3z+l9EWgd9KGWrlSnXNpNQ36vT
AfTuDGb6jS6Q2q5PUd1Eqe9v7gePPy4mQe2sw13QndCDKgGnptJXeXFAMlcXRBdGv9MZVRf/3zri
HQI4TvUx0/UACAa8RR+FgDINUDmtzml8rxR75hkRjFqkXg32quanNT/BA9RsUJG87G474ivuOckT
KHYfq2tIa8hLQXBHmO9p4ghcq1poPGBsTmu5R9hFw8kBBInoNLEdgg8XoFy5BUXxgZoW2jJkOMkp
9WEDgqTbdP5CGBENETsUfbD9oEZWKIwjsmqB1hnzfm8gU/ScI+5ENp8KSSmHbN22+NN1yK8JxlBO
aP7j+dA85IS9oC28DewYGgpdAnLdVUyoiGfMQIaOi165ly1R7AxHR+qs2RIJfS+c1qAi1LoRKwI2
oX6xrxF7VClxhGywVFuEgACw4sbPhNtsfe7A1tfdC6s+t8MGcBCcPnUvrEH9G5aiDVYFJbxOSKiS
bCERB0CTosBtIMtH9OaJ7XJvgsAnmdiGUXLWYFq3ygMRgHLrD87RjTD+QRKI/IgAr3hZcX9AoiMM
BITf2P7o2aj0KPltL5CT9UDFWjtBAdDaN37p2bYqW+i7UUloU+mu2jMW3xqbbQCe9gmVt5YZeaOt
YjeiV4Iq9Sv8Dr0LY0Pr7h3l+yPC+jh58BrIlGQ5UEmmg+1O5lbJl23JaJshMUHGOsyMP94JMwzm
yXpiGkrwZMxvlEISc8XmAbEZUmEc7DqsyAHZzNoS2gRTnLLeZnN2QiozkNAdcCQ0S7k0JcJh39Mw
bd3Jb9IgYmsqXzeAezx4BVMlhktaP1iJCQGRXCM3LRgiQinciatPtoj/H0BBoetn/gnN2ehlH51Y
hDhcyDuoOeHb62oM43dB7kdvhsIgVZwOmGPNxrgZAFJB4tBLZrV+p/dGpWyHwzGhjoY7dACvRiRE
VMEFKH7jwTdhEpKwOfNY3Vd30AXwyLHHvPbjbtMR1CI0S8Cp/Zr7+JcfYI7c/mV/6d/zpzxCyJxn
N1zIgxZA2n4riDYYlpSCcLyGzlHyj7sGGeoXOyfk0BHDME6bB3anP1CqO0E9ce9EjAfjDXgQaJTR
7q+diKRSG7FYgsbezWtamUNG04zIboZd0Fn99+S0bfdPy0dv7WQoCeLJhmvAq1dFPvCFpC4VIYxf
V4RD5rlbdt54lcDsneUkNkjRdVtB1o37FRd2PX+r+Gh6cKtS7+QencOg5FW62ayKfu4Rrz8bOfMY
P5u2WSXFDUf5ah2ryI2bN3L2AEM29b8Q/E0N/ypIlmbUNl9s+NCoSez0ZZhPEDAr6IqhUfQPKGYQ
CcK6Z/vBjBvaFxjzvAbRBTR8uIvUkaEtrvjXOcMvw6ig/IyQptvcPbFIwH4WlSJ8JtBTxo6Pjcn2
hQlrbCYA8cHCtdA6bh/dAo11qnjLK4MaTUNzWTiQ4gZ5rVvrnXspuTlET4bNUSWoEtTAs1hyYd1w
XApqLlHeZVugZ0sSL/dbHeuRcQ/5hIqdlI38YdewE2ZNRUqhbmW4kpysCKrSCf6KXc6YK0003fnl
6QhefQxRprU2Q/BpyaiZuw9eiCSVm5Gzg1LysJM6ejcG/N/k6KAMERHNM4+k1h3BhCojufR0Mbxs
3K0jqwjfG8ANQsyTUBFIcd5wXw/sDt13Ay8QjHYguMqGKW6aOYyg0QGKCKiQO60z7nve5/ZEetvi
zzcAfQDOT9gUmqmc64wS/Ze0H/9TeolkKllZwWvZa8H5Y1Ai2IA/B1pmJBG9Bi5kHnKCV7Zqbfax
3WOA/hRAdv+9RaKLL2S0TtOs2nu0cEjpdS5B3hzE5CKvQdoYhmQSG8NSvZu3/FMLo8/Gy0lRngVd
21iu09G7OWjdvaLq5C+HNhd45TCfU2/jNsDqYIfwsN7qC90HzjzH5PfQ6BZIsGbd/DqoNpZIamRI
ZGX2DFH8BgstRd7QvHAtqPX6DYQaSD2D/Ds5zbbMjXHb4eq8t4iBIedV5aROTpZaCD3zG77qbZvP
5f1KFfycZCJ4K+n35Gz5oYyuB78BU4jiNzgAiHPUQdYWjUSxH9Ex5BuRrUOov+ZhFs87tSS169az
OkwsuMjuEeXSsFtuWMX+TNn9YqM5eP9FCxI8Eq/FkhzrI9yVsebNjMo2ZdeFzha8NXDtzMift7mB
x2DqwL713Y9DM0a+9GwXudlE32Bf5v84nbPBrjDojBvlhcR8Ry6icbxBidgUEylZbFVhe53NSqP7
Jkf20bjn71z2cwvBMqhgTfbWZQvTZ2ygk5K+yCvzT9qASxGvvh+wibTfTffKrhMgUgoJlNSSyxug
iGbBnmLdfTq3BBIYNmCIEJphCx0s54APITI4OCEkZgv7MBIMLyukNPCxa25TLW8g4CKJjCcUHFRr
0Qpp+3feirGbOff2uIrZ96Pb4KbmXoSYBtYql16ydopPk8rEVrnHm3eAVcJfoJFrp06eD2QOG69o
FYNtqjmHs1NcvffReiLQjVLi1eFSJzf0rSw52TQUcbJWk2UoQWyzuSs3yufVbmUCLQ8J3bv4bUwX
NYhaLMgAq1ws0fuPaTZAj5ARB0+NeQRBvnvdoAvdWVXwKAtRcENO+gXmdlSTMmcccKu4xXeUdVOR
zkiz6wqDXUWAr2OzBaRh2W+TkBqc68Vsg0IEKffzwkoddQ9oWeAHajKweO0SjKD+2nsuIraqJc4n
hkworTaMdHjOA8sNCipNq4WkmrNGDzuSinB7D5sDjTrmZjwf93xGlDI7hGU8J4xWuX/KYMLdqXu1
jCZ4ORIPTKboE9CqbIJbxfByMiqz9ib9DVGardkhkMj94e/aMvlAHLn5nv1yQlKWZwNEsY2KZ2Hy
ZBpXh8/UQXqZPVa+w0L5fJWpMn/gVZyEmkxvYWPO6+nNfxeUxoGa/9FKnL6jlstp4jJGkx5cR64n
EJ3JvWl1YHMCc5rku06PXZ+bTSqxdYMvZ+YzXBGPLTRRdVka7LZzA9l3dFXoDR3Cgd1rV8HksDqk
IQwiRPRqscUL8ET8flLM/oysxGaN5k+KQhcCK7qufNzbKH7bG94TiZYGAnbk/251400vFgsjDep1
vH/77XBU4bIScdztNbBMyt2kZG7TFu5X1zHSLrXzJGl2O6V5Fb5Pu3e6zm8k4cNZEi7az37zSNjG
XT8chjW248kCf7tqdbCuz47haF0aVsLxiZ1UwwzrvZpcuYLqdQky/fVcZcX8Vp62D8ExHneSoF2A
hjlvmvGiep9WLnPsP9JDUDtNDuVlWhld0m7n3XtGwzAtkF0YPyrDC/WV1iTjshzh/obDEgHOy6+W
hudofOS3aTi6tCe19KfSWNwbs9vrJyFlf+03wuH1+W/N6eMCXZo32n/pneV7eIMz5bOFS8nmHjco
bjfL3vUpRXBK6OVFlHTTq18NgwMnSi4btywIg0c/eXgpV4HEbLtXe/mttXs+DWjOLQkGpebuio0l
EwDaBc9eXPFOHQ+r5/U/pMhwdC3udvhwO0XvWfHW5dGZnFe9Xz3LaBsuPwUoTIVwwWu0YTJ6mKrR
qHPi5MiIJPJHyS/aeF+8jEGzZMZHhh2oH7BLlKnJTSOiQwiCz2JiIwoYjS9UA5C3IU+YYOVFG7ca
RpL5cCvsYC59xG8QM6Qth5cfxRZ+r28ET94Ook9kjvjUtdsmPUbgtYAwbtSRG0ADigkmHp7rAR+Z
Yln4kksTmUPOMp0gDYK23WnXaU7etOIlSS02gOTX2SGKC/+Xkt/26yDc1kG6OQYFQll4jpA6f+8y
ZdGb/8AOvqb53wFEepeVn0hmcmW7Q4dfkUSA1lbDxjR49xvb99FpIMA2fMyqexZJjD1ZdA8sKcx/
RrFTAEhbrXZoRZHToQx8Mp6RiTxVRAXkPGq8hqVOcMGVPBuzihZMkyHkxNUdSajDa1ork47L71hX
txfX9yYhcLqRwl9V2pNyNI5BN3moQ3N1zu/NMZuQC9llw2M0fNUlS89NQI0k+kEsqr8ekPCdgv0J
Gl0krILGOB/Fw2h7m576rT64fAQIcR3qUqzdg9+BOEjuXMeW+OfINNvCQ3A9es4K6/EPsZn1TMKn
/XhEz5kRNNYRc37ZT+qWg/XobZcmYdBCgRaDyiD7bSzDXqPfcDMr7h9JE5LBhDrSQ/lpfJ+9Jmg7
OMc+3Z5g/8GzMixWZofmqMAxyykhTk60kZsYEGPW+IIQ3U2m5x4z96WDFR6zwpji62N3uplU5o5l
IADD4tVnxipI2ADZZY4pR/sSNMTw5p+SWR6dTH6Kn70EP8HMxdovpsCOh0a/eNGRcsTLm6yiESox
FfMc7x7QlI7EQ2v3RscLmWXW0NDJuX3I+z26bZsrUinNK81/+MV2OtuwzRYsm5Toh609PbPRsM9X
7/WuGOfnv7Q0fKJEVEaaFSK+Q40MKdDTeRIPixyJmHhW63TvWI/cp688M5of13Vm19uuwv1BfYkh
82oskgQ/ui5K4zdGFg7V1QG1RspHndOGSYbPyA4BLQ4LAmHUCYdH1KkYl0cZvtG9r28T9/RmIfWo
yoxB+YZ4yS63Y5K94TNJW5BtrO6Pv0yYf+/gbmIgPifmpDNCd/uNVteAhv/eEbXCts4ulx1oYv2s
n0yuM7vaRf5oSJRwfswfdbd0GjTT4Jz7actuvBbr41+lgpcTWZDG6J5aj3q3Uvw9r9vsCTk1n7Ve
TkJFt9arVnu1skFcTgiCyB14hx4h/dk/06OahZvS2+aPaa2XgrclvCAPfaV36aE6voxXvvQz6ui9
eBAPbiO+47vBj9n8/osIGVniZWv5/C3m0TQZEScS4UWjVg9zPoifo3MQsb6OYt4ndltbEgaA/hoo
wtKDfWK9bPAYEb08RgSzfHp5X93rL/RN/hdEIzS2g2h69ZvUxfzOFjHy3/S3tARmMygDHigPvjCa
UYuRRqLysqJISzb7zqfwOb0MLd50gFUGAmjI6urja3y4/kgQ+fQxmaatAiKUB8BwRjoIWvDAI75g
x3nGAMisz9dHH13bGHFbgr8bEcQfYQJf0eqdcPP5lk/ToDJLgxzj6fWCWAAriZNxPPmM02ySTd6Q
yGcJot+FFXKLHwaDDSzCe0YA8CJgSDgK8j8oVtfw7B4TxjxSurxBSAPBXxx/qMOk9rCwu62EQyCj
ns/uERX5aPfYVTd6AJpB9vTdY16rUiijq94RbJSEWzVHWEHuGcmMYjcCWxNhEYULfsQACN79Whww
jui3fJFmJ+3mkzIMPXKHlMxVUCb06grlm6MoJByukM2iVcCuFhr2Yv4LejshcIR3jZn/9HNOlajq
i2AnpK8Q1Er+s2R/oEhCgj6cbTHcVoyt6oBiKoMEgmkM5Ah8HKICwrwNgB0pY8JmE3ouVS7QNiCc
X+b4Q6pib0wWSNQmdPP4fjRfqDXw3W+Za5SlIbblaD1dsK/AlRrTZZv5mB9YmFAbvNy7SDEyOthI
871b2V4hUsNVhxLGeEDY+/e9XfPxW57P9rBz9/iuTS4TKG8CJwayG04JZ7SUnQclGNTb4WEBi2Qv
yQCL+NWNHIXTAYB7dqmFPak0ApAHZUmWAUnpfW17J4iUec4wy+xs//345LN5K0umgv4ywDyDL73b
gfSK/X3OleFxD5hRijlhYmeJh83D62xVRSrmCdUlMhlwvnlyPGfqiefXgK01g6LRa6EbDcbkU0+S
tmQxv1BO1tiOB7WerOAOf8gLMgLZE0Yjje/vcMyYxqpNM5u3ts/fGuCpX8b/Xt87S40ljSYB4iC3
kIIIYBR/HsTJbOxBAfmM9BoALJplpvMzhSywddx1Ktykyn/FWa7/LqBSkp+zvgA4egIJduHMdOzH
fy3uNZFxUJ0W8MSIj40DSj/Ww37YKRPpw65Pn1YxelpPjKxqbkppMjf7uS86V46ZSfE5XnYpKDuZ
JU5lbheW4JlgnROK6hNR6O0JyU2AbkAyAb6JxiggI5LYkG0AQo5mk8lEdOZxzX1aJIfO/dYAy47c
REEHfDbmoTCG/xAkcSK7OT0tsp/Dpvp32pR/LpvmX7R4bNZ/0SbZvDbvxcFLuyfvEJlZ99BDId1r
e6il75vejY1VEI+uUPSgR9LWrF+QV4Ohpn+I8cbeRqw32GskOz4sNjC8OkCiizl3c5F7+PxC2EGB
e1mu6L1QQkxW4mSQo4MxapeNR268iBr5AlzOVp1ddm62kcXwy5DzqtuTf/Ib6YVk1+HYe9ya/fXL
ObQwZ2rBASkxEnKMGb2EqhI/M4oQBqbqedD3fM+3f8EHqCs0rQ4hbwUYFFpfEGPda4ChfO0QCsmM
f/xXGNCIKVT7/tDvD1ciMsI+I6tqCPfZd8cChCKbydd4NfTv05jR+PmK6D5kN5btZTx9z9/zi03C
ZBCPpiYzVnC0St0QxtpwtboYS/DzSEfN34N624hH1QOiW0ZnX8fJL3T+ZUavoPgC4BIcpP6vNgse
+RHvEF5aXDOe9l9boczBkRSRMu2CKwGF3zZWyyUf8zdWCh9E/f5gfQhZrr0aptd+REj++aq+zDVP
AWVKUrzj1XFiIKsYmRduLoF4zaq09XUGEMDuAJujjlm/mpsrnM+O+WZabltJ27pFR5KoBTCyqtUm
cif/WvOvvB4sEhsBNBkZarLNGhBmrVG/gHtHBh0lc9wTES+MrBvV1c8PLyIZFE1TM/n8UFmjZ0KS
toWLT2rm/96ImRVGCkkcRrIopkyyfO+4Jfe6K7lvu+qUHfJz9h1afAtafMs9DQ/DZ18HL9Mv7t20
/+y2/Ja//qnRwdHTggl58nQR57hcWfTjBYwY9YnA497RE4b9Yb+/TIz++GxyVY2Vz2bIzqYvV4zZ
s9NcXp2HCZHXQ0HmZADPSVFhISMLi3a3RhvnZD57LStp8AOxO2Ad6g89Msl8pg4YHzAlYTkudUok
Xpw/8anJzAN8P+CQFdoH57WVRgBVs8nB4is03MnYHg4hOcNILbzIpcczlp6kY3qMrGov2Sd7RsMJ
8wCjvrxPzxb8VPPhizJaGJ6HSEl9IgR/C5Ki8Y9TnQ6XY3fiTsR7mpTM8WZ++zy77mUQVf87Qcpq
NJnAmstGTsOI6XUdX32v5FeafNucvNoC+1bnManYlQVdw3oMYy65LnvDR5N7SLmB9MoPFhv3bsN/
bO7d97/zrBScZ2WgTMw14cG+HZgewGxbJZhj+TT6l8Y2FYkrYSwer369PsmvOFYZRypLIVJX/E5F
EP5+IywPLosDWKgAW+AWClfWC7+Qbukh3/d1SrGGJMcfJYi/8t9hU/rlCZ2H2Z5eFqfFNTVPi8ui
ETRHjaAVnOrX3hmhKugglJsOs7CwkdvCqeX+L1vbjWl+MV8Xk+8tTq8YX/+9/s6Z9fprI2fU/o1+
mr/reYgi0R2J2GkNvR6kso3MB36JvxIatyAk+9G5YqPv9GaT7bYCGlAq+4dFq/BeSoYTzpAN44mR
U/IkANNpSS6WNfTpdhoIbh1ZcAqHHQK1GDLnpy0GFKTLH2PqwOyO65JUZIxWI6N6kNQA4Qjidm13
jfpFr9YtMEoy68E6QMt8+MYc8BgcrMqDpDJOZaeFcGBAouyc0UL/BTV7A+WxPMybk+qEQHP3nr5H
Vm0aooazHoS4Zp83DRQNEWvcPWbJDO+yMZDbQIU6QmJ7BB4EtesC3Buet5PvSVV99BJ+IuCYQDYd
UCgKm3Fo64EsRBcbtYiyP2gGF9BvsX/vkVg0kfHurYel8WMQDY4/HYTQiOaeiAWsyhGWYcXBev/r
MLKJx8rDGzrdLzdcvUG7RaxfCZ4mbB3cm/9mh2RUpovF3a6NmoNTvwiii3kl8xZaD+5e+eQfICHw
RvA2fl4/6FIlP/ijtaCLE/KiaABSicpSYaBVekndduQkTHA8n+rpR9ouZ+nhOYgQzsKJHoi+Lyhe
MrULJvqlqpVBD5UIOSmLAOQGB+TGFqINBqg2BwEqWO8b0ttIfhRWx12h0g0Vi/2bFY47kAJYJNwT
Fa/T5rQpfi4LjYlF8XOPLP0rIkbwz/1zX/ogOM9SAh7vRcpQqrEG25R8s02ZBJA8wj6UGiNv7b38
Y//lH/6tvbcbdpvT5lTDYz3VdEqB8Nm/LW4ME/2yCT+pf+2/GIvd3H+zNrK5w/OJHv7hoUoyJXWF
cxZAk3hcCIw7aZzbDPIfg2miW4z1FVK6mCstRJP7OYwzEKHkgrh6TBObrG3eYQvqaq3dF2qoSmzp
u1wA9abRLN1giscGWea44/OkBmZXVEFhJZQfh1k1mu11DXQF4GyguAIO7+wm3t5F/0LMNq4so4S5
jW0ZV5jJZxBbiR1bMRPRyz5MRNLXv1pUOxX/f/cAb/dvmTnY+Lllp0MZ77vEUFesI8fZJ0lnrpDg
uwxvQ6qWt2FhvQn/KggV0B17qON/DhayQSlIFs0fFWSpp9YItQjqvbaT0Kpvm5qEejp0GtT3dSr9
i8EyqKWwcNTIpbuH7hbAxgFGAKlNRbPt0filFOPmDlAA1FaIgnjHoaRYov6DrBOGugAqZLHL1W7+
O+1Ou/Y/MhCXscAygmgLuH30smED09BGnxTaOP48buPTCk8zoL/ZpkDyFbu0utn5OexikNNiCUfw
nB99fRRAzJ/TrPYT40eW9MuojNbbfEONU9PFsYpaauMnnMQLjRKNkeo/+J3uo1/2y75Y+EhhtbCP
DDclVCI2+U84RAyLRGq/NX05UhBrm2tbq266bFBqdVMPcn439p5eA3qaDp4EEvQFyCBBrU4v0AOr
amTOnsvUK1GRj7HEvPc6yIphAwBetfAx8+6DdkWsRoI1bfd7fEevKKTF4j7BrnsWzQQrfAmqggUi
IiHAqBZgWR785crfb+PHB95/puBLRoIs24FKIQBFkGwA/pnvhIoLe6T6YpDvgr8JYy5Q9nUoiivT
MAAFcTtzsB/iPrFZYH/HWPtGDOpK2goQTtN71Ye/gbuC9zsld6Kg26b1CY7KqDiU3LqTo+pQsQ9e
06nY6Fn0G8T4iVnvJ2bRlThD7UPr/HY63KFMcUxEalp370AUngMYGwzwe3CGYnMMRK4RhqnDdl68
brHDtReHVy4AqlBlwhMJcNdckGcBI4OzmCNQ3reIJS6R1jxyHvaajSSO5IiQtGa17hMjRB1adiR+
UmPextPwI3snNTzWA9AT+g0mH65E3ijM8LzvQ/9ezxMncu62/lpFSKfpXrpIRN5wdNQtBeLpHnZH
qZx/SfiCu79mAvrrJ2FoROuMgy8dKTcmiOwD3zeUKdWO7rNfQvVFVz6F+ldnSxaDwC5/ZsTvval/
7k0C3jr/5A4khkMJFKYS5XkiPbH09RAy52yPlOqiBgeq9VcMky+RiHwAmlNuZSkKWQ4cWfQxOgNQ
XpIW8pMVp0x8HUr6XYp7CNQM9QHixrZ6KqVj8AI8/MtpETxYFC1pOENE/lkQIiTOAmGHLSV1VqUK
mHBxorIBdXjJRX0ybDFcmyf76TO0GpFhKceTOCFqoz+KASje1QnwCRUKXitajyIAca/I9HK3oXm7
6tBK2AC7RhhKagEiMr+siM5OjSPpX1gjpIbU/nC2WWPf3LUm946so4MMUnDof8cwtgD/SSS2utS5
utKv0HYUwDj4qwdQksjVrlbLvzp4w6w7dee1KbnaAuSbujMfngjJdSB3oRyTlANFT5Wa5FfYQfsw
NfIr/nAaYytOz8avkKun32tqKVAphM2qF6gnElcYlS41T8IdCYboiD3AzF8FEamJoCdiE0ZIHktv
L3jfeSLuOdRNyLcNo7fQvg/YVNDTnlW5Lgm4KYT4rGsig76N7v3D0PywugVQFIYUMGgXrx1oOP+j
DyvjpXtKb+PQPdJDTDeq6Ae60DNoUBlxSlslZArdcbBi0UgDPGawHwF2300mHUl1mPs9m0z5Fe8n
EzBrwWWkTIuOGu5k2Scz8xgVe1Bx9N1veqjmiaOFhuonNSqyHMRETzSvco4Tn8DRuG7SYZhL6HiC
Sx+AUzMTsuZfQDueJ4KQhzRDE5+mvipJOTEyNR8Kzx6T3svIMH0PTnSkkxUrHHIYebKj3UhAjGg0
QVXypIioEQg0gD+B4Ecswo7nd+bQebynqlYil0VCK2obvC6eZ4AdkQIit4YdOxr98nJhRh+cpnzQ
9L7/jjtgKeBUFGiRcBQ3V8P6S3f/phChxx9J3OS+ptUnMUXdEppKEUdullDbajK3QF/qinKPtCTC
ZlO2aosdOYsvVZfMtdGTgAy9Q1o0+OLw8A7GHHODj6BUYZXZFBeOQpNwnKJ6PTkNH4sH4eGakK4+
ag2oerUGFe07Gg8z/fke2LlOKXKN35M8uPSiC8hBKmQjhGuf6MVgRTw7YND3nhTj5qzgWS9oylRU
T/qqol11MhENOG0vHOtZY9KYhPPGJOkdB8fBY1vDkhZSRLt7niOfNRX18L19b5/7yhYLleAc3EZX
Hti50ZGupPAfYqFNhDRvnSHYF8PXuL1w4klzUV/g+s2RzFLMw1oYugn1L+aauGtYZ3DgI2sI3Y7J
8gdChOYdG+vOEDoe9+M+uM+Zpj6HOJpfHqIm3+8g0fJ6ZFvM9psHggUQSu943DaJB6X8NdHk+lW1
UQj97Wicjqy592CPeENMOj8zpibdG+NM8oFq1vVDdtAI+xLNGVIIoh1Nd1nnvjeN/pAdPhmF+cl+
DchOzH1/7turcd1YSotBi7ukoTSBKVjkiXQRiYvdgDB2VqFFWuuTLbq50kriDeab+Wq1lLYSG03S
IYpXczvtA4hid97xK2l/HXtldMB66WxNKHy39DoS74URlCwpg6WeVF8VMLXgZ3w1ZyGiIgcsDKmi
k0cfpA1zE31T+QXJaz2XFyCaGZQO3sSccxqbiE59wumIjI3yNmyf/4+n81pOXU2i8BOpShGkWxSR
iMY2NjfUxkEgEChL8PTzNZ6Z4uDtY2NQ+EP36rVWhw30aPL7VQ1es18KdiNsxTM9ztYZeYdVTXwo
fMfFfnlcnGjIEJez81SLrVCL8cSfaiGcx5Cma8Ju2Wl8V0BN1F/HsAxTsqtkr9Ku9REacyE1mht1
qYVaeJpef82luXTm5Pvz8+w009vJaWZulDdBfGX4X5IiWhkLY6GuMIZmyj6AdklPXIgAC9urohUM
5OIgU53xhF+ASMzT+ZeYMJ6m9BWmlgouF+hfVwiZtScH2+Jf1wdkTO7WWPNlcMMu7uJt6OycuTzk
WCgtzP8ylvH8+E6ssV34/+5wJSdFVF8DdWqte28GTilRhcIKOCtTT6P3ENxFfKmvEZXOApVOhoW7
z6t987Vf0benmctVkmszvBioCX1EJaxA3TO3aYP++bhzhBiRTc+vMswEW5QhJrhP/gli+ETMbsFb
4/6L3X//MP6SkxTrQHnKsFJCubX19Bjl3zwp/E7ylYp/W7PQ0H/RmcY3+JeUyH8Q6bWTLuwwV2s3
VCJZyQLtrVrjSve0PbvxZ3QuAFX9MxCDeeCrPAd8/AYfc/2P5n3wVcC/u2cSycoHGMSzllvF2rxf
dmss2eS9eKau8TQhE7+xv/lSgGbL0gpV0u8nePdG1JoE3+IaAsvRKem5u+BmS07FHSbMiV4k/luI
bV/1gs/ZP/7iV4C0K9ZZYAe8oxj8yfuLW5yg5t1C92C+/wMoiOpv+V7j6OUs7lgtVouGR7VQqITR
1cW9fZffWaR7/aucyzH6d1vlq2oBglq/qp7yK7ilXMy/65Mi0nArgHmB5uW0zeDBm4uDo9yWnq/5
9DwFQbNCKyxRJTqLe5CTEtyZfHK3mHw1R8etY2Yu6GLJmemYpdar1P3HnWKJkaRVDP5qZmdPRkw3
YN7ToOQBr+DpGolY0hcMWl4tfoax3N4b5nMYvLn18haodFimvBBc/BTkEfacd43lp9jHPw/+PsVl
DfnfvgslE19cy2TY/Z2XXERazLhKrMTcQnJ0eYUUBX837IoEgG6S4CH9ZrlvLJbX+I0Fkd/+hXE4
ZX/MpQ4wF2WNmMGICEgeOOj+1QaktcCfay2sl7D2h4/aJzTFpkfSxdFaqowYYwChvX//OtP1BXBm
LftxPnnnN0D2zuQgiQ/QPVuObCBikfQqlUXP+42AcdiaVUFsOVcpZ5KksmoS/8U5juRPhyuB+eUh
xczxMpt2X/kvXEGagKxb5DaBvpZUt/T5I9eBti9+6xJEdoFYhN5dMRT7O+Cnm8jfm71LGMtm8E2N
g6/f58N5S67s3nOCBgUrSf1FUmcFg8NsffTvEV3Xwh7bSdzd/dGLvbCxnqyj/CDZsfIqtuCSZl94
1VXI2bD04Wi+NeHz9JiwEH94KHjDjxYOXx1o8Hs2pRRC/K3gS+GeA3GDvK5lLGBPyMweRTJ8xSpT
ZoY892SfMjv+ZnbH/Abk5EFB7eP+IcuU+nWHnc0INEJZMunwa7jH96KaXO4Ta27N05k8RzxUw+tX
dv/xWKjTa9TEVTqhEwYMvuf/qdPmiXj9vZV81YE6C9dal8eXzlko82MzK8Ywgrb1h6r9PsBY6CKn
QHoMeJORkMLPJLys/VzDjXgaHSWkeI6AP8cJqszy2OHHL9m7OIGLJl9iWdRnRLlScSaIJjqR2PbP
6wEhKd8R3Z99IxHzFfGi0AhnCCQZZWhfl0eqGmt6rX20X+w5q/Hi5eXwiqcLgCUq37H4bRDPTg5o
gvmHVg98pdhIBaGqE+xLHCAMAJUB1wjF/6I6BWNSlg6vY5lWgR7lQa0G8L6eZQsj7pD3TGU1kRsg
JdCCzeRKr7srYCHf/WpAhn8XXVv0pD/sm8YLlLxtsTXpYI1G8YcWkwftUP/A8qbw3f/0pAgFScYN
Hka1bJY17dKlBCzVY5oWyj860AApg/gSj9GbkBGAL0juLqiWpPelj9Q4ppPMcapEdGH0lUCc8kEP
PPp/iG+q8/rnZ/90tH/GKxCUmC5qCA7Ng3+BhfQ10FDcxtZxQhuZsPk6Tsk04+pL0V1tKQ9jOd7k
78NH/u5s1Bhp8RpP3vjKdV2g/UEHZIeCYoCxh7QqfUrlIQOhFtTQEYq8S/A0Ec1KXix2ICdf9Kv5
fEAnka7FZR2lJ5En8bE8Rj2sttMPhh4EzaMphhuOb3sTMfWQzEUCWsnh/h7kaYJS8BQxGGIvGssV
T0WXiM4QpyDOg5iP/QWOGsABAgMUgWR5T2vrDakP6ZOoY2Dp4ARNAswr5CG4jdgSCLVCbOd6Lp6F
tFdCv+PMnEv/h5pHF9TgbGL13KGqn57+Haki/Bv9HzeTCfDgIcmcIEH0lXyme1L/BgNhfDJc/yyk
JMcVrzQH8GhJ1vniuF+Sinw1/0W5CIQJAHu2MYss8YMd7YNvQ3H1pYGZe42cJ2Jl8IeOm20doImv
boIZsViWjWObsS7lxM6nVRuFlJrBXKO3RdLytO1pYlkXJCrU1iUCv6W+bIPxrg0IEgu/JC2S95W7
obi3NdBf/k+NaTVJNaGYpQt7Ti+L8wuqKbQT8K7ncCPyqFgNwX1EW2Nap2Fxh6cEHai8/Tt9nNFp
Hv0x1U4IXNggc0cBxlg/gAR+HbRNQJlo/8feaYHdQ/FJn/thO8K3FU+y8YfxcWzjy+pONAei8mcg
Pda89AEewUAP9vP6V1y2BPu8zKzlZSbfO5tsut9RzaApB2AnzQbe8/fRWtkAvNLvAYzsjoU7DVcx
V2b7E2BDMAtpgHEPgTTcx8aY1LG6GFY2grFPJWjg102d2S05zmvUO8efNqrle8C7bD6eyvMyp5P4
J+0x2GZS9GeykRTPrUS8emXzuCIXP3u/tPVy34zq4+QrA70rsSA4bkw0vxf3SOcN6Ultvvc0/S6X
ezh+wcWML837Df4STNgvE5e4YXI9xXAOqsu7hriRwMA/fVpxYwUDMdFpon5wK0fLT4l4Gixz2YOg
TU3KAKKtJ0/dK1d/oZpYJVB6GdMi5PZKZk3URuBHMrN5k32VWOCZh8tme0vMhU21VzZQqfmSm7sW
V0ye2Bmwafeuteljey7aePkLhQXrSi1qipjtn4Dmfw8xHZfGVSsqIZREzHNEQykLDL1+b2Z/qLBY
Xo5icSQXBFMKJFL7+ANZBUlhzVzSbZmMWj1GHXDoFnVIC6+mEZP6YtnOkXb8oTXCpxGmGzxyAalb
yFpSADD0SX1y85f85czj+lrQJOs1FaBUPNARudwnNW6kNO6gS73gPKJdAxzG6QA5wXVTYusI2afk
kS3T9W0OSXr5wBIJo6OYjQcfCkENT3yFLzCBvUCCSlZHC2+uOXEu0WPlxuP1aaquID2KPGx9mo3D
S6S97d2FGdxnlJ8+R0GzKGvyFapKTPQ7uuaonWuzXItUZWGz8OLlgYsjfOA5cq0MarvgMhqNtOgq
UaHIc+gGtm0Z4sZzoAvx5obTOj53FMxjqBxEehUg8v3ZCkbawRyn+S8FAu4OCcOu/DVD/o9hRZeQ
LqA13tzYFB90j/9QogvPUUkrWt5CDYsvKX4yhSheGBspy9CAhHk6CgH9xBi4dxOiWsmwf//9W7xR
DXSPxGgCTf4l3qCKvtQnpD4iJvqywt5/qTbSQnc2AJTKzjiwGMtDipt1fJzRUEfd3dnwjKlYqMoE
fabybzJUaf/l0T8GFImYlNdTx5w1X4grIhVZFxelYK+Uh5w3++2HHupsjRmFWfla+qf30qfsyNvT
fIdsCHILDzE4/4NWiX6XYoG+jmSyXGBdnScO1s6P+WOZhc38YTGtFGonVNhCa/RpwqkSphXcqo8W
YlNLmU1KbQ0x4HjdsHaL57I8OFQyLQQnz5BUQk3Cz0UftbScwRg6osUNhR3j+0ZooHAHlWB8XIze
HhlyDiFVz5SEFtBS9XlWD5AXE1SAX1AfopUswfL/nMmj33tExRfexI2AQ+dVuFl8PGFcXil0J2+u
h/nerz4A5eTn5a+zgf6Oe0f+LousioOHlMTkNsnjSOXz9JIvWOCyldjX3nBZksKShAxSGhajAdw0
oGFTrhVfChmsOd3rdrSAmaSjiYGG/Jt94nGjlkfPNjOuKLI7y9OC+gZ16PbXpie19KUerR3UE66z
oY62GNMnhpZWFM+f8Lod4jESMrlHNF6EdpytnkeUcXDS7vT0cgZpwEij4thlf6H6BiKf6VIB5z+a
1ZwOdBC661zDixPu19l965ShjfLz+q3f/D4ZgbZ87O9T/kyGKTQdyuSuAQ2EAzGnOebixdxCXXdb
qS8PJUJsfTtjTU0UA9I1G8qfPSXacnL9yX7Kg/JtrHozSIF7WEJptoOD++pGB7RmO8QFnmDUooe4
+s0errMmmAeJGfwqqRLaSc/TXftD+LOtwWXHgMpolkz8sF36lo08k5W6oFFz/tbOb2sL4LmApouA
1NN3NL5EM0Mvb8trcOXJJo8fracbK/RZqCj+UPvInpASprvLYQw4zXvCvnT8gqaHCKmLRHkQ7Gdb
Ugu6ESjw38Zeep7p+7mGJhcJHN2woT1vrar1Cw4pjUeLAjF5+p2Z/tH09xiQ4YVNMZl4pHC7PqmA
ZriX3GKiMeq3uwLlPm3bDFcEUOxi0ocb1v6L+SvuDuIHBoFlITX0Xf0i1g+YGsyk+viYSmVSjDuK
QNn+VZ2ezmaJkUAZtW4IRPwaUIAZfZP/2tQlDao2xfIBwZXCwvO/cUHLZpxBzB/0YEi6kEg5KLwg
4BIpiGaq+JTH9bP6ZlDzH7IUGMGQgFUMb/p/LQ+pHu9D5Wv5hF6Qm5ssBKJqV1c2JUh9ZRHSKTQ3
BxGefG1nfwxIukrQcBp3HrhTVDbIwnDokX8Fuh2/0FXlxwG2s58/kd8KYiu2ZfIQw1iw+voZNBOi
km0FLQVM7Kwrb549AvY5Kb78We3SD2xt56ujCsopOGdG9VGwTkE6WdguaxpfPdNe0mjK0BaFaIuv
LLs8y4juVTzutAwzaHgPeMDm+aScfnGuqbT5oU6KjfmDQHsnfQ+xzBS3evl4NgAW7r17/Nm7soDX
UU2igyAJh56Rr5LMj2fQiFi0z7+yeF815J1u8SHfDwSuX+ZcHKNoIRv/r7wlOx254m5OU6MpJHDh
PHMgoTkJtzPYrJ27fYCvUtLUQqkxf5l0JufLmIpF6VlzNMg8U5LOyUoLH2tZsrkV12Q/o8nf80YI
2i7ehgZ4N0Y+BAjylGJRoXrIRomNhZD8hjdRrB3xkSyC1Agx4pnhwjDCmwLTbHy5JkGzQTaLkHhc
stKhXsyFEl0LW9k+L6AtIjBRvJ8VYcRosoUqQy4LsgVwZAeoccMBmLFat2c3fTX2/mPdl94Z5HM0
g12oAPGBZC4H2kyBMvGTXodnm1Ow9IbB11ddEVZ4Vl48h7JPONkvL+9oyk8ryGzN++Xh6rBVEB0l
Bi5GOz7j9j0A1YFWo4kJ7ZJGfjCH668O10IMQvsJaonYAIYBsUu/W1YQYp3CPyEj18Y0bMHmDE+F
E5zs5YO+sHS6I69cvobiLnueIsowSdLokPZSMvBgU3jXd6d+SdMwo/C8F2X8gwo1zR+pyzxadsnL
9ILBDBL8q5uRyfgW2RVl+gy9NfItKnmDDgPpPPbvNFIuJg596OkDaUyVjPQbK0eJ66CPE4PdQa+P
m65d3NMYSu4Avj2EF8xIvCppP0ffI72fFAfHd+CmRwNcPMZeArtIpfiDuPzYrXgBukuahkL6Lamd
dFv6ke1dPfMtzb+yndzOHqLULsnTqf3JJbp386z0aaKZ021jg1pcvwVV7fZUBVoK5GbNL/wzvwN0
nWtM+m7O/pNSqDv+DOaUv80aSPCANDYN0Jfw+vZpTHaQ8GfEqJYVnvqoKMNOneB62WO2qFEKb6kb
25NjGTejeecE2ZL6oNEFWnK3Z6aO3aWxLfnJ9kZ5VAfwPifsJwVumtTEaQceacn6dg6FhP+GNsDR
oOXk62NAaYsGfhH8fEbvA2dMCPr92TN9vB2hM/J30M/RO2HnVOKtzuuO4/ldww4FBw+o/1d6sK+A
hCyy+XNsUjVlFtkUaWkDXv8z3ZZKvVC6RtMKv4bx/AYoG6YzMucUUyGF9W7fu+h/CxbuJYJ0JZ8z
g8ZMSrogHCnfdth11NsezUA4KO4jAYfJU0rD4DS7C74lsOvXo6wXoTRq7e7yy4AzGd97PJKu8sb5
T133VMgUPLskDf9vouyfMRUTG1Lr5UwrqrGPm9rrk1TyTKS7p3Hpn6Ou2JiK+fOZmeaNptgfUIPr
InvaJUecNwQboxpH2VbWFpD5kBIsq81LeYxPuxpx2rz8uej4y6zKkAFX3lxtm67l/kW3eVOFj612
i2rYxFjprrINB80VrGAJ4X9AM9W5Wr4h+DUnGlXjJRp9CpMW20XfR6oeHI64f6k4GAQlrb5YrNZt
QY5t4BImrQKFq4m1HxsuPiKsMEQVLCKNn08Fgr9/DG7ji4IM8IV1kCik/2EMMDFcZP4IpkjdKLu0
yxHjiTRow8elrHJ3+BbxHc4ODsDOAzSPoiknwyJqYxYsayhZFi8rAurX40O+I9mTKnqN5p4qyw05
o2/Yk/I+Ob/TRhBfU0nUoIX/Xt/t5Zha1HXZYGQDEIOh2jm57dCPscXT4/WnfRNb3APKEw6l5Q2Z
gfT5gYMjFrbgk+f4gGxEZbkC2GExZyttPVQpNkeVxs6BscUt4MjrN9HlY3yAvVJyuKFOu3DfCpG0
mORWHNSE3BH7kQT8Y44AxGEQxJBKbCzs6jdc15DjEwkNMJwVDzOGGwOGzPTZrB4HKGifL5dVT/Uc
EzPRFIknIX7MU0Qvs+tCh/wEa3nmwEq+LsYxDGRKRu3sHhxfTqvzygyui/Oqntp6cj4xkveTBmzm
NY9aZYOtkrQVhJQOAMZhUqPw8BbYcF0tThCp7WheMF/QmPzgwzYcpJvU/hUMlA5sKlVK7CaLOMWZ
baUDnxQTrD7U76+fFV3ZokvSry6Yq4x9ntCCWANyXGXgXNAk18b5AhONhpXm0B+jWk9ocHibMfyc
vXtGC2FiGGxE9TE6r19ZXA5Fvi6W9UC2i4NSUi2PlA0xEcY7AcOriXOYrnkVep4dMdwYOjqD/G5x
Uy7YHMqV1xKDSuYVe4MdA0t0UehluSHhwSBuJsGel8M84yPhV1gReiPG7HXScQ99Y1sEL2Mdf0Ne
j9MRlv5CvqD9AG9L5cXBYtD0kSgOk0ph6nK3cdhpQQ9yPBxNYmAVqyD5KyNBRKuCjfOnOywi2OD5
ey3hYxoCqmTY6MgfyOesz4p899D7h33ssFFdrOn5p1WiBnobYfi2Dg+ZZ/70b3vmcEiwWiMBdy11
ghCJcwIwwQwy2KVM6GLDJ8BJQYzEekwAG2tBLkbBWxZBUHy8foyo21yX2F4YDEwMI3CqrFg+oHzk
4C3YMHmQ2/Bf4wasiW9oNamz7MBVYTaWMRspZsEHzmJ1jh18PM4gqsfgwFt0q5+ROeFzjq5NgI3d
hm8O7hLIJsRgD9cF7ty25LhgpU+5dnxuw6pc7/Ct5Hx4Aa2rByJKWCusc5S7QmdrwtAzfY10as3p
1BB7WDVBLB9TbKY6llDgVpqVoM/EBYDqg+k71JhwVBCbZmWLmCvk56ZfbXDgQHYJs2KJX0YuJh2y
EEG54fcV21FcaJQXrABjEIYI2xSeNBggF5wAH7+7eGwk2+uGicuRwgULBcMkyNvc3J1Rwll6YI4G
/61fyDXmWpNHkJv53DvaFJCyYR6CmSmKsHNyf3Ootcsa8JFxHa51uLturqxEjD/F/WHi8J2Kgn/H
LwPMoc4wooxILi/7NdcD0SmqMlaoNuSqJhCgaI8QaTh/iOXHIvs6fuA5gWBix14eK9yvMQPL9E8x
viWoOm9rRiMqWO7JmI/KWMEcZglrLz/RB77FlRAvSnYv7kCMHM8ahZgTVvE5Yigz+FH5sqGYfvSQ
ljPoOIGlvrqVgQGI3DFY2hwQ6rngBQXrODB//l7OOd9H0PWZWtOjhzk2grgyZfidfBTbrMdYSWPn
xgLKTUNc7qnDvNkI5G8xxqHG1PjGwuyHFIOdA2Q8KIUw+fpHeKZdHkP8HCPkhsWB5bzsOgilOXFe
xbBfnijAjMF/d/DGQ+wdIh1LReYAKBreATJMZIgbzO9yN/qB9ZWcqHXo7rSeMyCqOsQsA2CRNR3N
MvgFUwdLVPiIryLhS60JXh9Aup9ZYP/ItSl3XHF/nGi4V2AnA+spwCCc+t387JtvBE8YHcJEnBwg
TdLOh1bqAWd+X7RYhOGdVWDBy0hFivr5uE6eea1YeGjRQEHE1d9u97kcsZiTIbt9Xi3qbYnMh1ds
M17PCWWJr+MXt5LJCdYkXGzk18gfmT3yB2h4OQfmH7UdJLi811u3gtEWjGgnWmKKKecvExHEHwIg
ghyG3pkwG+tyinkH5o1YZ8Ky8rmoKTdm2HDibHfcCDZR5lz7cuEILeA/OFZMCPnAv+nrBNcRZtes
zl9ssJiI0YHkg9WrxdT3hzvTfVMhHDZX+upJ35PqkwvYMFELV1O9WmWnbQG7uecwGFeQSuZ8Gjk7
emi8USvkLh4zGh+9sXvDikE8THiDO7VubuAjoYmAEVafTUNkHiEgfh4eVFlKCIQaoAOs0hqjhk4R
DuUdgsYGt4tIo3kE8+MBIydFS7bKQMCaN/v99lhjGsS6x6QMuxV3UPFwHnn+O3o3YKhAAoDl66l4
T8E0mIFwAB7YGvwz+6WnacNr01WYFKXB+eJZ42/VZDnTl/vbxrbHCzOHn8rv7+NROCYTMUf2Z9cR
Ol/5TJTLp7XS1lPVcdMIVAI5NtHb9bjorddHCYjfw8kDvIDiOeyXZxv5Q6af1yZtJ3SGPhtHicy6
CvZm7lmXY6gZ8dDwyxPUlgecty6GpmH9U0FSQUNHfpm+FRTCbwhrfISPOZH59h3M9QKn8YG7aimO
L+NEnG2ScccaL+4zcxTgsPplFDAGETKnMv0fWGBwrxlIJl5guV8ZrJZ9PQHvxlx8CUTYGC7LIPTC
SElGjDaTJgLVWwqJGPuX/aJWZ5VIzUkCZxU+GvmXhTPD1IJlqwxe9fCPcIjYJg28BnTgJ19B7Ndx
M2jriDNhInkJ/SyV0Pp3CcH6ONP0iO3jdJ8HxoniWsVu27DrIloxsJoqy2h//864qA0uzucq1Ku4
cpJBe7ndiKvp/3af2Oabc6xZZ111PFXGbrbIq/UJppEyiInk4BoAvk5kIydEc5P6UBideTnF1i7/
pKcguaV79e2tHpkawKCaOKtjrIFbJBhHjCAjB9kuXbaU5VgmcS4LkJPy7YiMtk7GuE1hp+Ni5S9Q
M/gA3krLFsvRuDkMUXNw6Hrw2Wer5tAdmgPh3BiPoB+FVYmcFB9bGt6Aa/n7z30DWKWvAAlcJGvG
fWL89o0PTqDq3qmJcHIzuQOYFVERBCXsvNzwTwZZbvgwku4RK/3cTIE+J91Aq4Vvc+BD0smI7LSY
j6lw4KIIg4ANxxHwz/hQf0e3BEI1Y5AGeTrOpRX96vQYEwkznYML/7tOb7Z7menr4qNf7/+NX7Xv
4VPdmQi+P2qI2rFfTjkAwnpr0oT1fnJTgsfe/2yJ3SVrdffLRX8CbVk6tJw1XquHe9HD4d35ffxD
YuWirepPPmZ9R1wAPG1wi4u/Pww/vQIrzTNPQf5dvZQE8CO304Mcq6pmsl+Y1jJL9PLj/m22niQz
A6nNydfbJTnZecf/1hh1bQzqxuLHgqMxYch2DKHuDQs1fn3eUboe1rVrwxGJKlgo+HQ3sdpOQrAW
G3emYn1joBTze6DcoxFEbMzNwMHHnvVFyp05/8r2Hz1J7mDZk0anvJhGeHkQv4mrCi1SbN8kLsxc
yz+CeFPnoDrZU5pino1p10l/ZnR2DvElA2oUXLXoRmkx6kKbFfX8/hglrfWT39e3U4ynWE8CDOC6
Jx0Y+SPW+odbzZDDUFMTv1TaAYpWQjQTtxeaouH9KY0IgEnlG8Ig3E/DE0V7Oq6QBOKyiak0TzEW
FaZrDdkUn06fghxG5pBONwSHfx3S8bgmZZkev4zjBHvi9+KbVRsAgKXha36d1lisTztSYGe2w3AU
TxvvaenJZt0u2AtqBPgkXFzoEYeBGwBBB4K5Ixlbmi/6xRjWNvgeZoocDhxwlX3udAmrzZiN9OmH
5AS3NWbsOwPpC66G0BLE5hizXtyBZhi6DoeKAo+PFqlEVESJ3IxFNbL/vSKBRd51RjuwvqqL278z
l6LlECGcvOzHxNBtZIjXqMoaQNX0W4cuSE+Ad+yV7Z82rLKAXYtufwRxEsSS1ZwhKXKqAfEuewo/
kFjmQEdslTxD4lPLjLQt6RZiquthsKanZ7Bus4cTAIupErt6hQc4zaApO9Jjxz5ytDlKSPRAAPlv
LBzivnqOBfNJ2fkVn8yWGHmLt4OJNSkNV5IKPdgULIuKpAoqstYzHBTnDOIhI5VMRig5VmbvpqkL
eWZ+Wb6emB7Rfpqvp5bOToIumrKNTRSECg7/LKl5dlRHAO2YtgwG4Cd242gAwPJAqcaJnk7LdMq3
xXl53NjTsd9ito1YBP1+eGYt14lP8VkMuNqMDyM6os8LCc1UgxBWQmeJg+EweyfHC6rKX7IBaaab
5pP9uzliq8AavQhaiUDyl+wLihOcUcYFnv87Us1PvKHYt0qJUNH+rx7k6VB7qFTQ2mjK0MT72E5e
Gb1zHDHKOefCada7MgQ3tI6BCXp3C7BlzJYGF4/k+LHWsGdSvU77InonhiEJMK7zzqbpG7GPg1+8
JCU0I7VXBKLlmjVDgDPMIsjhJHeStKFdg0SumFKUJdfsdP/YY7FXiW4F59Ouy6cBHGq4HHcQ4kE2
x086kKxOEV5c6vvNccfOVDFACzCcw1COosdmQHuWuXcc61KQnSB/JR/dzxntnLydTpQvh2//cQdv
CZCFXa8e/eZoUtGEVYUfNDyb4jbB2AtPuPsccLMo2LInFPOkuwhhyD/WgaqLMQzLj2u7nSGtcj6u
6TumY9c2KrrEgJtxSfCl22N8d/4pzp+IPJTDHmcrbOc32OXsXyuKKdKc6FqFGHwF5eCmO+NWTi6b
56hNACPQOJAR4jrVkzf0+DisL7BC306XBTSVul+q99fOSs4KR4RdnYTuTC2v5zKp3uiIt6ingWIJ
GZ4gD8cc5j1OOQMolp8pgkCA0uzA7sdJBTmnZtK0b0eOj+ZDGJ4wlZA6YTMVFiVGiV5+lHZJJK59
NFD/rzcgokAgOHbaDnyZNZm90wWPLXYnZ6CoYdIss5Y8uB2iW76yxnP8+XI7wX+mZa3Audwg+bT8
1kbSotH4QtP5YblgZbc++PnVnO3zTV2uwIDo6WFe/TEeWFBCvNF7Bh+aKvE7CRLrCvjXpfT3psdG
JDMYei9x2cXV0ZafXIcGFKwxq2MRO2M82pSoxU8fcHaUMDZOrwXMRS0eY09SHxCiZ1sczCrEQXe3
wuocZ6/kxBBSfyG3j7D68/t2esKoGrkwl7x3r1iWxur1xUzhx1irI+Oc/lSUIBPQz4uS9PQu4Dx7
AOLSUyAKcTmvmPpRPHy/0H7B8UwG50HjFgPNzE+P2QUlf710QI6U5AjWjAdxcvNNx1O+K6xb74Bh
IGZFdP6ov/NVT6T029kYsGMzcF08LpgOLpr1mTSDLaK5rNrGVU5u/U0pIsfVmFAOVeLFpry9uNKV
arb/uKRroGS1iTtizYu7d+bwPmBmIHFRdnafXM5xpoWXBhpyWb6K3v/um0BjhJa0YaHdSxZBbzZY
wvKQcLwlkKN9cmJQtYDOoa4eIdirC5P6kvsP2rUR8mjxlwK3/I5hY3Rm6S0oRuRvxfnVAllL4/6T
Nef2oX5ad8wP3XvjZQaOLfdi96CIUlPRKFj1yPDg8RDO0JDkR4Xa6aWkFhSsL94ARaX1nfMEM+LR
R7563N86dQnVusJCyJk2D39P3tGFJ3WTqW5WvRRmfK1XCkWJ1tMhj0wH+spbJBMYuLKIXYHI3JEK
l13t8CE5bYpqNcYM+ejrlk8tSte9sR5qc2LMgS1h1uOLy2afLU0ETJvK3h5VDIi808mrH4FzS9Tb
0kQD6UyuFqN/to/ukMp+U8vXKrg4o40l7lLeDYczA29bz1yNb16FPfB1etKCCj6UHTbgA/DK4Mfg
etNNs9HqDJCuuNZbC5aMtLShnP06sg+8ak9BEolCC6EL4X6ES6KFY9G0qcNqle+4hERc9Y4JfCtm
TF+z50QS1qLeWuTmJG89osCzxQbdQfWLxpAsY2x529zyRwhnNNz5YRi02ZTCYfWafQAB0N4Lt2vU
2wvNjq45ZozXyIDq4bbHYaLaLOrEMRQTz/fwZlF1ijLQ7M5TOAR0HduGYtLtHyVwDJ2Y1T1mPtna
7CfqJ7OTOgolDC1J34wCb735sQor+Hg4Lk7ssP+ls9Y3QYi5zuAnQKfRFxr2LcC5QWa5eeE749md
kmgzGUAT2sCiEoCOzPIuccoW1noZBsFiCE2Qu9Gf2coN2+HTN14f3T3u3rJzmBYeTbzv46BEAwvP
7pBSVvgY0ZH37kMo7H+xwAexJodnva/HTMAJtvvlJa7auCOO6o3J47EZKYvcCNnNK2TWo6AD5ehw
z/bKDLJk+ZoitqG6+YaKrP6ydKhMkWqHR0Ydvkfx7Qs3DmfwDdkJJhYcrfABj/mjoFJouQbpb+9m
4MAIRntQDjpBKRsqEJ+c4wh6ODvsKahxA8EGbQiu16WGHkVjxLq3va9m8xzgCf8MNBuEtOyAFDVG
rg69/R5pcA4MbXLHp/tmhkaKB2tNUIz/6blx+22jJa05Z2elZxiLUHyFQGW4XoY5QOH2heu8qoDs
29HiQvi3NdBvRK3uRFVLgyVdPAjObMzdBVDVxPBMTFy/bVvSreCUYziWMnvLbVEV4Y31PT12PuFp
xEW84SHeqOhO1UVVLrtT7fWXqDvDaiAqUIGSzIhiSG/7HTYYTsAuiClYhyGzHdRoy9qFdpmfwODO
vmNj+BvoHThwqOErc8BwnMJsh51vvczqhPJscaCve6igJabCwW6jN3dfgauqbzui6LxdauP1qJHq
8r2GFglYhdJqgCNLWHjzLqETWWpiXd9y5KV8gpo8FNbFl360Lrp1RS8vAAZ0VHZwHePSifgounbR
yIhSzS1Z8E6BDqTYJJdiduoWVT8fdatHOt2jowZj6gMdLtYe5IUD8FMwlFDDDnmI+jK+0t7liGW2
nw0+5lPK2bNhmxNE2Z7ZRDXBNpog90F5BqGPHjq5Zx8JVD2yZZO6wYWzJH7HPNUf1YlFyUr/p2Zw
bibWtwmC82J9wkataZpMXZ31Obl+pUvrtZOlej4sGwv26u3QBIohvRm2l3OA9B8npuOkQs5WeuTV
dxeiV5X6uvpZ/hosWTHc3tsExl8Nl+5y/NehH6YodXLx7yshmoIDXOjbaM2Gg/irwguxMcAOHujk
b8lViRtyUi20raDFpjnnYhPxc/unThad9vN9n/RDYpG225GSs2UwYKfjAiu3gA0s/Oiymf6YXsr5
FTK47TYIu5D3NS8nZXWtoqpPbtekq8C4g1MWNYDBtBLpEwVV9N7n59bJpyPG6bzdF+9jfWI/3Kz2
LkOwT6cd0NPZWpx2lDf3QAwWt5R7aIPFBxU4a/nW3V0FNqvllyMYzVO1mA6QE4bgUQY0ogwqanA0
hBonBDSDOr0UiytUkIVGI4jByyy/v4YDcRSttRz3RISQYnUO/Ru7Zv57oO0mPqDWwryGmAWlG2rl
4AP63hgstOeuSOXc48hnbuGFTskef/r8FoxRCyH1ItVnbNAAgHia5RV2x9V9IEcsZbHjbannMo/p
xwa7Oqu8jBSm9ByoOg0Eac9EHk9oQ4+0hXpO9iRFGt6vj39jSkLj0NizGNLOjcOPxvvQAr+87TLc
FBEG4dldRFRbFSukculQ26XFYx+UtEYAP4RoBKUYH1t6yDHwYe+dAqsM+Upunrpd4cMqcWjHDiKM
KdiRRiVBbk/bcdShTkcnpAbOxbfhi9NEBPpX7u8rvxtj3OtfSX2hn+NCp3j6iGZ1HZ0EcPmmQm3g
SYbvJ1cRuTtYwlsKjgjeS+7Wu2hkMohwrsa+NwEk0xz3As4DtIivCaIFGHmPQCWJfvhXJLV3CCDc
U7ZbED1nY438/O7v96xL08rysUttUFMDzEO8oI3jyA1IqEizcdQ+kf/jXM9mfWILgNUZ0FSwgH7U
gJdOnYZl0Jx1+COx+xRMp+4eDHjP5AkjtUIXcMf13E+vcN5cfDLGGhEbZQefcaCSGgAQFXGHsuxb
e6UARiIOqAHWQGIjR8D9nwofoQMd4X67+OA9iLd3D3bSpt5kdvAfms5rS1FtC8NPxBgoSW7JYM5a
NwzLAIgoigj49Odb1fuM3l27uoKBsNac//xDyrhCf4wSmJhpgP00HuyaPpbf07Sdaun0ee07V9L/
8uI7Mq6Gr+WGkyoQdDG1rjww2erO6yCjwNXBNR54zdD4KoQvPXFWnmJXjPvPqZqjew8Yici3IV1B
uktaUkpp6IqAQVU6Ym5MwMeDEQ7Dg4xITJmpHb0OpQ6u/CF9DsO0H4a0cTNndWVhEhc9iOJACowE
uhTfRc1Gj4gNPpkJ/DKSNqx83RqRlkqDBiopbbjASvaDOaXyHfU3YE/hrOEgMO+Wue2ix6xnwLtt
XgCSUVbOyx47XhG2siApxXSb9cDXaWHMSAJdjqnNSpgwpCIEyRxkooZZjXHkGWvL9iQf8DoqGgE+
Ht+k7jBpg5w68Ot8yRTmMTHK1ce0CtBk+Lqsaasb63AMVssgaJFhRjdJn3t4rBBJuSYK1ZMf29eT
awgLFly0XtBGd6Vi6z/8QIP5ZwcJGrNEmFUujyIte7BQv4E+ZsvvLKjW13qlKQO3V338eTwZvFCh
qflYXqgAe5X9PnfLbnQ/wMe6c66pOJqb9z7gJ2UCH0VSqC6+y8rVEocnfuhQ/Xg/uE4DBpJvc++j
sOp1sIkZJ7D4X+13EoF0dRCnZph54vPpVl967PHbzqYF2QT0B/DIhNNh94awbKI9CQC6bW2fvTBX
t1TsxROv/ewYADTsKBTzX7cgBoelM3FNuNFoXA03Z7F5BHeibCC3lMibhuXD09jDWi9leF/7GrnX
cmi8whL5AhoJ5khg9UgosY4obQZfFIE4zyuozUgoov/jnYiKwaatM8HFHmyzHgTcjtgozWcvhNba
U2wDozNGw7jMA1/d7OzlwSUeMJicPoAjG4dTDePnCyhAOmbLQTD3g3Lyvc8VNbwT5gARUbp+Y9sa
Px/X0eCpADfBoFVuPWCIAUTJ93NIKSebiep0CQZr6mDxotIyIHBVckIlw1rRpPjrvPWoVWM3S5+2
LpBqhkLf+jsza1rl+tmNqmvtmDcmRJJ6UNMseklqpBs4Lt8xB8srtxlsrm/d+jC1eRsG0VPlqCg7
73lPGClqUJRl7CZ75m19V+TfQn+wm/bAMWryKwnrpXjqjgrumyNJJW2RuVPToJ+lj+h9YnroN3bf
CJjl9T2lpXqANg2/CuJHJOzv9oD8NlMumgy3Lke22iOyVMnmSnxDAR/BhMNlmWCOFHtlwK+b+8f1
Ei79bH+9FR3J9xEyOWZfj8FP4g6HeZGPxYvgey8d0gOftiMolK/u/ODOYnVkkSNuG5LBiSF8cXO6
tc5ahSm182A+S4P/KxkCccdRRkzlYd0dv2KFoacldpAZ3l+Tc7dRTWJKBzuRrmjgtL86I4seWi7w
q2La+q8GL8W2tGe5MtIp25hsHQo0rvP0a2saF9HofXcZ+pQcrJqmgIvdyZGPzV+br6sfC2pEmI0b
oc1kj4K0EknYA62N+QcGcQbvi15eg9UKEwARU+o1V7eGKVnQ3ev7jxJ+o4yr0s7mJBXerd6wWLcL
EhX7ARX140N4+hqOIqVzO+QVp6jYlHGqjgmcaW+Xbze9SrPaA4QZ3Oz794eB2Zu1LSi+y9dB2eCD
WiHWLOxqVZ2o8G92N2Lbta4ThKlOOlHRVnPH0t8/GDHdF3ho6qWDFyLunk/e8TBtFi/deczKxde9
fUhgQkOdUjHAnovydzA46h7Nq1eBYRxuecgB0IfJ6RZPmEChgEvtI/aIRxbpt1WPjjE2dRzC6GkE
XM4V/HlzqwlHxBong+ewUhaKWhPuNORgFZ13KxwdGpBzmxyL1RsbkJdQfGsxQMC4JXJK9aSn93aT
EQz9wjfTrYInyxPnT/+LiYxOEc8KEoRND1pYD3sLCDTOMSe/pYDa7ZHkydxAXDb/fWhxArdoaapz
4RM3wV+RAmDROVhfjETa1bW9EK417YHQAldU6RJ4l3R7Um72bbXMryeiiPBapkHirsOdqHYIF1Ji
aE0O+UNvWAT2fctFyHx/MlCXkJh6+lj6hTl2/W66MyNxhtM19zw+GR/7emITu2HqQeor0PQNKxGs
80CqTO8Nfxx7WetDNDyQguEWZBTIvXkKtKIGmbSScQvNIQVard/XQpl+hnaioDU1fICNfPmgnGHJ
GjZT3YhiWyVIxeXDzW+bMMZWPSRohnAql14B/4SYjB7/Yc47mKWJFpr7L0iA6fXpAXnpVh081CBe
5N5tfHWvGH/EcA/cDNmaNEprQN7w+Yj68EDIuYQrQlRKNuspQnj3Kqb9LqzRxLMLDqZv/KyM8NlN
padm5QiSJMbudIFhA2nojbEZI2Ftmiy06afd5hNWUIbOyMyIEsAAxNWoDNy7MupvmBokQ1qn945G
Esg5Ms1pXfhsyfSEtIts8NLwSmQ02+LTl38aWBQUE24KkoqaMnUHc1zkNtSGXO6ZGFz38X9iJgJ8
TA8BMgkHS4wliAnqn9sTSSl3pmF9xWf0IMqaWsz6e/fd3RgPmPZTbkBRyy3SF55USdpU+eWVZ2el
Wj7NEYW+8vJvCOlKqQYyFgw18lXhH6VQOmqmbImnqCMK0fte2pbT4hw796DZY+8GZbMciZzODMIK
ETVkiK+6A+gw2I3ycmSsCvpUfzaHITn0lp/dnYe/9Og4pOilbD7ee9TumE5VTK4qlwOApQrTRooQ
uh2RVsqonMIvwSA81OCR0IIS0yJuCkILWdpunuD8wovRnO/Hw2CIu+bMfaT88vrdr3LD39U1zD2g
znUGEWnBIAB0sj63v7xHbn4ZmoDyRg3ivHjVfRUs04JH+hhAteVxuFN6Lt/nSBB/RBBTPiRupL+o
zoZhmZ4aNQsKuL7hcqcOwPqJ8eLFDozZ84lVN9Szp4gqZ6/hBX6wD3dvADYIaZAPwjJNoo/OwJq0
ZpPR3eYOKw5YtOFCoDe+8t8MNRKjCAugr2bxp4mlWMTEHDWACCyCIxID9m6wMmduXv5yeHgJy8eC
QYK5BXhDoFOveXYNO5hY6Bb32NqnJtwjDzwS1VHhyIBdpKrJ4QP2xNuNO7d4I66CloMwCwkR3ZUR
cHE+D9IS2Y/p9zdi7GZTVlW/r/NtDLA0CK4LZdPfvo5qxM1UGw6Y1yfkmuVgGVNeQD1hRsWbIydF
yQHHLVlykTgNIphTQO7Cd38Csb9Cumazg1KvK0AK7uCAezm6ygaSTPWTd4RZcPssjS1DGsmIWJ96
fbZ9gk7oV+mSmJywH3cT5gzs0iXO+TS2agA5535b9TObxjNJvOoeId5kXtpzdbTvXC0Af3BsVoys
gCoN4mLbE0vo4CDSazYQ3Dh4j594TyMIEXr9WVFlcltyABWMONncXIoYvRAfpaUBkESVTTIlO+Qv
p+mLRYTBqBZklG5L/hwwxsOpWD3Jzf7zPIKc4j3XXPCxJUs4jJHowmFuT7k8hjOj/pYkizKZBshU
GLi49fhO241CKEEHAEX+LVvHvhQc2990yr1BmDgm0UzmaKJhukCvDbj0aKa4QKXEu28RftD/57lL
eQN2YBZ2/xAL0y4AWaBcEVbB3ktPT1ogYFdEToGK8ooZ0NcSNoQAwoSDMhEsDlXfJ5yWwohjA8bI
zUdQBPSHgfMc/9U+pstmwwypR06QjaEtFGexI3oqfjw2FSr6prwXQjHnfgZft8RlC07KXhPqFwME
hEVvAC+PqhhgufSVj5+n2xx2pE6CH6YDPNc8xfd4xYoCbJaOe4QfkzROf6OuhBSJ+ZdFAjX2BvmI
FovaFmHCNfFBRRXOObI4YpU8AwlolG/aKdKwChYhVLjBRhoqx3JHx3MntY7gO8KsoEFmzK1lS2sm
XHDVpKi8ZsA7oXLkYsYpxoeG/iTGDR+5XzJv/mgGXHec0zJzajx78FqDaPC1DZ6ee4R4T2Q68+yQ
SW4fPSHLY9ou0QjGP3wwy/FbhRBskzFlvB2Qls7+5cpKVx6KD2yvkbEwayQufinEBpjS0UzCUybo
8+rDp8mgmrMbCgjYjlH0zIQn+ZZGC3Gf5D/2eIffIQV11lGWZ9ebJXXTJMTYuXe5QbGcPymg7k7t
STICQNW8SJ/NB1I9aHru9MBMxlxZuUmOotc/sJCiT1G2HJbrMft38UAt/Hw8SUXG4XBdoQxBYAL1
hIKZxL/uDHQrqvIzrIGG8HqcF5gNmmGa+o9DW4WsgRj/EiiL76mGqlTBnfUgGcH1vYPi1ay5h8EL
zN7s+fbwWWRqD6Ck4/KcBDAphiBiUCkIhIfdIQwYwfD8jJnHN4idmqzHoTnRFiraW6RgrJvSDkuA
h+Ga20Z17g/naUYqVLPaY7gAQe0e9dFbOncMpnU6BziR34mC2Yp3PVSgicd0o8EG1Ww6fsS1uYdz
yv0e1HXwNfalKWp9JtnSzxcFAZyMvlPCQsruW5KBmSlOBhLzJ0QGIZw6vHnJNknoqhxId/BZ+7t3
QwQucNmH3YrShuk44WBAGoRLY13OzAyfJLJAMXMoIAH3/PS3p4TpReYaGzKTYNcwCJH/eGxpbD8+
fOnB1QF7436Fcfzas1PEIpypnxBxLR9u3fAjRdf94+d7tUuUc8BZtTfA9khjDmE1kgBPBLshdemX
NJRXfvsLLA+3m4WL1dJG8Nj+qsx3Mf8b3WYEuQZ/813yUyhYcac8lmGZucJoR/E+OM1JHrlZ4Ht0
yImLcqBZ3/YxrkYwItBsLRhTYZdbKgyooT9xAcJf0IIPNPs/jsX0FTzXBvjZmt07YQ/Q7SOLjagW
fuovWpEkKn97XZgxgZibC65SxCoO0zp4aRYuExrVENdPMv9kUygi5i+EfEI6VU6nYvV+2WYSMFfe
zse+YUkyGDesgox3DAK3rQzvqYVZBaxcr9H3DSRJZCjsWVHFUOpdzxVLC2wFctJtfsnoPNiAtxDJ
D7xJa8w8RWfCdPMaqOstM5VeY8fnZJLLUwVhYCl4z6+ZuetVfpz7NyEZlTMMLXCvLEYs/jePY/qF
tQKRPSe2j2pBWn6IwLlaarlFDotXcu1m2gRqK+Vr1/e/2aLdvTANOuURdQ+Oy9iPjT5Q4j82/AlB
yvJ5iQAr3SabAJfTDjQEpJEuRJHDqlNO8fLEIC2DnzCWlUimqRURs0AhVtyGfZig922yUFB73ylA
bPVCLGB3qA4MbNCEwV8C36U/6TMum7G5DD4LFNREvC3UzwJ4vLYNCC+0dRCkFJpDaJgHDCS5wITW
AHqCsQCQ7I7qEThuxeiQ/HgOtgz7ZTaYyrH//GDBdidXjgp0RfgFJ+nUMDvzb4dqNKho5iXMny63
61ySyRDDLRsps+F0+PyUK6QxDBi6qdKNc0PIWOhbvETM5XSD0TNUVi7a+lSyQsIIJbwXj4ECS/3j
7Y0JplMnihWbfsrlUxS88nmFTVO6B7r/IoVE8YWYXfWeuRfHwE5IDDffPq49KjaCFh4lgH8oOg4q
egiVWu9L4YHZA2rLes9WtWFCMq4RmRdOuzAX1f72+xlqvx+SBe2sHwCmsvXhXMoay75EBJconSFc
I9OABL1qgJ4Q9SBYgCnfbTjZqOL36Qzk8R5y4fCU5Ymk7/A5xlC5GAJF4jo+bw2IV7Cx6HvkyxMf
SbbqzxAAQBrfdOvlDmbaMHnZhDn/AJs1yD+J+pwBvCMY/KsDmj8q0phn+MySSFtQmYDUxvscczgy
eKq5eiGbhD2cZgpHC9pdjEsh72BYCkX56vG6ssOjw+eBniTzgDnQf1gfbLKVt/s1Yd+42d3V7z5X
wfU2MobvX251FJwVphcGxUVfwEPomx8QzyhJCNtiWi6AYRaorrGpmszF7SL5LxeQSkNVWQTmUYDk
+W2YgKfsuM85rFxjB+7I4oflH8C5/qnP3HMiSza1elvTfa4rHPcgr9zmi9fbeo6PTBra9wSUmS1m
8CHbExmZj3UB9Dq8VFIXrx/A7w13utQjIQSDWspJloEYEmG7e07+TlGFATTvLD8Qj0gjJQ7LAiZj
vaF14H4kut2lcmpurqkdjG2WnbnLgCqhAeE2AatyC2ylMjKlx6HQnUoT3jp+pG6LBfKvrLjgPCjr
fzAFk+aVKW4XAaloPtLImuEckycLnDfdPEaDUTIvl+qG5pLxPmcZm74NsR7Da9CdYI90DkTPG16J
DsXIFdbEucZwKkia8A2LERQYgYfiqDj9AMDDvDkqsh9DXYcGeTRuDsDSJD5im8/18X8063m1uj1C
XJS99ceN0bPebUrnJdTmN+Xx8opIQfwIrUNv4N2QG9KqLbPxMfeFwxAsKF/s+XAYUcbUi4o8rmZC
qhL8yjvNBoRErxl3fysrpB9kFQHr3vm6r4kjtFkDRcUGhLrFqmdEsJx+rn/eM4Rt1QQskaoe7Qsa
664X6BttxN7D1vjayntCrG9bKq+STu3j0izyhpBQArXEMIqokCz5XPHLMIbCbFJt4kjaMnwnwGzx
XvGFORqnCY3zg6ECvTOHC2P5/ftEfKW+oZSepHtpVwQUtPLBHDI+k35pYboDBQXUrMN7pY3gj9Vv
kaXHYmrYMM+gn2SfMCVZBZnAwLlOalR96TCx61Cf6tN89Z40IUY+trAFESZyxUrdJauagPTBCrXp
6AvNFy31pj5Vs1ukDl/89hWBKppx1bZhnEL/BKTHXASJgoVMcBAo8KH8z1nmWtgqe/yFgHtA/M93
nIFbW9/WrO4+hgw+ZXnwXLWHYpWvPgfo6IMdsCbJ5MCe2eqz4aqk0GK0ST1ABg9vcpTM+iIyJXr5
UIY/k5LQzeFrrE/QBDx/jX2GmYlijxgR4r45a/1ieQ3UqQ6jh98EGSiI8uTkTph/fjXPgEGG2oV4
gMJuB2BnFjnA5tdKMoyOipB1AfwJ77b7Bj6U8vKSFZksJD6aoDkDu9U8yjSmVwD5mlW+KFadCuhn
/4wAadAvQmGS5jxIt6v2pos5KvPbYy+SfNgBrkbwQ1ixBmBFwbSGmRrnG8wnVCb3QKgf28i0RcrN
xxY2AvSxyOgz+yg+EV8gvwEQUsHLr/ISrjL87oSdfa4jVES+8rXOEosgd+YACJFWJCDYnNBEX+2T
LuWoKDIDKqTKBsauz3/5xeUJ10QfBTtqrPh0/e2vHkao47c8WMYZaUji/fUT5ymBkfrm0/tE+rJT
Zik3Rq3Zz5sgGMLOgTFBcHFEraqiWE6irmUsTFKRc40d0tVF9jqFaGx/e7aGR9Qvv67iAJSGHy8n
qQb0TnQVuNkNnz+9bY4QzqA7Q0HGroE5EuoOVk0ciz+hSOQQzi/IbCBQZqKCwMKotK/HDjEzQsZ0
Gc/KpX5Wz/K5N2Rr4ubEzqiNbeYp3b6dMySpju8UghWlweuQnTAB4JxocxB35rJ+ib4UPtzNeV+u
kwF7QZEzLVnTJJXGXxQOnEaaQyCA1ygxQYt7E5UIgs/oviKkEgeazyqBGfnBxe42u6FMYZ9pnfRE
pUiQLPIiXPkAWnGRaZjJ4ye6amBmLwqyt4bo9lBTTGi+eV+kaArZIou4QheMvnydnWkCiick02q8
KqLXVAQnTr+kIhSgeMaWDpEVW9a31eM3u7nP+TX+MtgxrV52WybEHDba9lqGHybwA7sS92f4mkpa
WH/9qyzWETGbh1yPEXADO37gwHso/ZsWISR4Y3eDluwHzmGSOiIuSMETdZS9xDFRkKV5XDUQZkwg
vTGjYHKEpEWP3eBMtN97qjBZAiaKBVNXE9xR/VICJ8XMa6wXAizMuTSvcCmP89lXXkBqftS1Q00l
kU3/kBvr+Ri9wNPZbhXtR8OoFog4H36Ldoe+XtMOyKO/Z7X+EZdSy7Bf+QUKBcJOYQMqywH01ngf
Kn9dGLquhkHl1V+SgjaIkDpgDE5VZSPsPzPYjzafEaIzRz2U0zhMMeSwMEcHJOvcX20Y+7+i7WG4
CZ0ejF3wd5/rBQfbA3/g/gs4BWyOxoIj6KPkgdELPodlN1brtLrsJv0/Ch8c4I+1uqNsFNK+Mb2K
bxX2Fxs/F6mVTeONCjXGoACrgwBtRTotiB1mISAXaXVDaPhYC4P6BRLHgHaQLVBno4M6gsuS6t9X
iHynKtWksPK+eUZQY11VTKjeXZPvY/fFAxcT4imRQqTL1MY/BYAbtd4AdwtEC7ggLFLvNcVex2Y3
GIkYnNcOciJgLgXkSB8nC+Mo4XUkWRovkUWI6A1k+rb8spCXIlX9WtMU7y3EWXN055HGeW9cQuAx
YcMjNJBh5SNLwYGPA4XPWeFmC0TVfhGwhYMU4xKBuTlKxyid3XALWOEKEqCzYWXk+PJymDZ6d4wE
SEpkAWNVmGPXwXHrOdcVzIsJWYpgz+aqc0G3+TJV5vDDI/zC7HMqgcsyEGMgfPw68dXHRwIZc4vF
gvLLYAXngYctH5IAqqKQ7HfIlmcFPgS9sJ9YL4b4uBkhN7lJ0SNoPWAnDZsh6j+/cTHd3CnHAbyF
jTnq/2QbKvK9vsZPxJVWHeEO3ykwa1Sy8AokA7WsdHydjB2E4hrpSjWp/PcINSvFx/vUX/NqsIQc
HB5zrDK5/4XIL50RrDJvTFvz7nuEyKy0M4wrrTasXRw68bgDLQqojOwvB5s0cabzlfudYd6FMEdA
qPjCE2i3L6BrCr3zgYypIcPRwByW2BqSCoaM8tMHlF61qJoarxUNo0/YKbplCihsTRx6NKIDeT1v
9J4aEVxfT1rIEesQtA2owyNgKwryHkRwDD3x7eSsIIj+DkGjAdIyBPd3LqY7qREkJUU9ZmIcC6zt
ib3UN+a2W1f8HhGpEFzCxxqrEbAwSGEUigNBO07fqHBxKLZBDrnqwVpKD5hsVDqPZTzBxNf+hDSW
yC1JDcUsQxAVnYKylYY935WGFcOCLC1q05yRIWPT7aeweh+2KwvZPzpmxiiv2CtDWOg2mkwGxJ3i
wUIwt7cqSPqEC3Gxv9iGu2dspeVYSQ0gwGPHUiVRQBjGr7SUhh3t50ytNw1TWWar4+7hYPro45/m
Qm1VxBxLddKRNusvkga+sP0AzRBpQAxMC592HoIFGGIBfDSw072Kd4ilXrAzDmkjGDLddxD5pJM8
8B6//Yk61uDMeYi1mMVwkqhcHJjRF85lPrwvsx9t9PARES4xaeD4M1Nf9zHpMmYM1msWr3RZLlPM
8KbaL8ZqVj+lHM5Ohth4utP3bQI6IHt53p6KWz8av2ciSlTL3jwZFCya2v3cSmbqx3JySr5MFrUP
WtZ76g+grbXydf+VYcDVzeRe4/V6u17tVpZI4oGO3MKPaLMAph1eIOTiNSHDRVLIUupR+LZYpMNN
Vu3Hc5oz6xg4ZVTOFZbTRTttdzkMW8iu4JKMmT841bfTrzmm8dJxlPvsrvd1yVQs+Wm4uIVr/0UL
rzj1LUCfnjDPwPM/wd2Y3q/sCI/UrXQ6k3KZqWEKnC2HFe63GHEiHKSxx64sFVMwALkYNVCRgh7L
05IuuWwplqYynpjs298sGZmQrXs0tk/I1x1XEPKGZ7iHQ2f9hV+57uTPmV3Y/A+w8P/LP93vJ7fJ
5DppHOEo3rPFt4TberoQH/993vznN07a2N/3lOi1oQ/HlV78RBGK39yPxFf2hj/aj0QgApSbCRrz
DYGdo2aHKtMXQQl0W1ORkYeU9y8VSVi+UgE78bS/E+ZwRPYyxReO5k8eRVhMUwsXYZ94QIrkP+v0
N9++b66HZEUv5X5tfE34I9zucfJYdvSY3U7npWGRB46Qh1W5UiWvpx60NwxeFew/eiEZwr+uAmt8
K56ekHB8pA9pi2pYp9HzilhlgOcimNsHiVbPUQxwglu2yU4IBbrUSRf5ymwco+c/qyDl+OE3pQAs
9YOeDHwx7um73vfn2cOXQWYxwv7yxdQkgys/yCC+hXDniHZDNkvowfvyuvTIhgzUbKFP46U27/n6
dDDNQmks4hBiIN7/UgiKkT6VxixHKeM8uA0BuoYwGwk7MCBlxVLDFexFFqncx5pXs1Q8IbK9idpX
sAxvE9QDc95NPqqICbfV5fY7r471sTl+8e197AacQYRzo1p46mo/FORYPlqAQPSwsOb//hx1sHsI
4cJ2zDrSMrB2oiV3r8m+N1hWgwgPPQwZjipTacz5MKjSNqZGugChhI7pyrN38Pr9syFyrXJrUB8I
/6FMaAdcmAJE3uGtzCKuE+ZQbvt7CLs4iKPWGOzRcTSsPK8a4ZhizFSInV3sk47q5+LCokRv2atL
lwhKZV4OH8LDefv5NRfa5M2AtaIaIkQa4ytcxohr+m6V34wtif7pxeWi+jiZOfiL80jY2ZFJEkPv
wGsV40AwjqHEZxKfi++rdz6glnaR2tAtAWUZE21CuVSo/GSMRdtEPQnDjDh8Gu5gpSzudO+i3TWo
E1i/3wRCvD2FMKQHGP2wNu0m5qEYTUOVxUSNThloD5p8wTktg39/5FLw+fsnryTdun9KGCtQUIgc
MBGCDRWNjx9WT7z5TFclWi/xE7+bHenp7kMMrDDsYw9U4ZyQOyiyrjiD4hHUlXziCE4wAwtbghix
ZYc49Im6Yx/dMPInbnpeMndSHmJw6Ysw3gb7JCXifptWhB/WDHc+rnZRyS+YTERYTs+9BiyiNMkv
kkuE8yiprsI6FnQwOEDOWGIpG837QyjXwc29LNf/Mhr6QX/4GS8vF+xD7SglAEpkuRbThscRKcfL
S5+PiM3p0PGIC184mBItIFuXJY+EDrs/1L3CqafgUJb+m2nBe4y0jqTV1H0TaSFb9+hJRmwa3SIR
QnW15rB7APcdACfeLO5j06cWaEKJrtywXS/wFrbS4YtIjO/5K69vN1e7r9/j1FrmDi+aUBiFXIVi
CkBkvex4+HB4Rf+eUsS/QDpwoKh8Iem5BpJRE2aemzkKTvsDTw+A9fyXvcZpwJ38C73q8yiyeE+K
u8SPZSLeYbR+28F6SYrC5Woto+J4d13sd+x0GA9539FnsV4PAjI8mrDnSkiarTUPcI8mf7mxOMdY
0eH90/EeeHTeP0+Av8owwtj56dXTAFSAI/Bt/yz/oSIT0IFBgMV02HvNeY0v4m6CZWlnTrtOdi/7
yecv4ryiSJwTshRckbLBaRiK4IHMw0da5N9eIxlK5fJCwxwJPCZz+DaW0qmL3tTKSTiQg7+zzA/x
cu1/IR3BJXNeGFD3tyQ7iQfhfQu/3ewvrKDkdF4+UIDGcHQ4CRnWjjd7yX9XTq64AsCkOWQdj3e3
TyI6AW9rO/H4WYpRvh44gR3Mr64IGTnhai2utDuH8y9tDKBpKIP32JzdzFvaTsM1W+Lmt0zdy67P
yy2cCDI4J4m/PJ4aKOc3Gja6zD1+4Bwz4n15vbDR+C6T7r9Ln2NqRUQED7zD5GUd6I1DjaCzJSg/
mFhpcVuIhAXmEiQtiD9ouR34HXhbvywiQA5fUn60i8Qp3LQWm65u8YNclC5bbMmD78VNiZcW+/S/
vVrkU6YTV/wPxEuknWtRviqtrBAiPwYR/vJ4Di2X2RoZRDbMWf6HYoZ7d2T62/3fNp+Hhzv1gEFM
ofhjzkfiHx8e9RHqR6y6IM6JLXoP7jViC/Za3BnER0b/5K1XDtC3p2CRKP4PSUuoAsVejV8iz1d7
pKGGfabD4odQGXjA6Raz8BpX8o2KiYd1v7zcNooZmAR5yNPiSN142+2scQ4HWDiuejT98kAkEYUX
jwx24I8Uwom26US4POpsonuoc6MZ/wTbdkYDOrnaETiWYc+QXTtxoP0csdSUyUlAlODi+OmrQGTx
iOUXH7DtK2AKFRiTF5FZLfw1qlasXDNPxyLh6rTzPgZnoriBe4dXLSnyW8bgZFo9xED74aOdzefU
vZboezHHA/ujIzaf4/IZDbC2EDLx8aqyHfynnhh8EVLFG4M7NWwKMEevefyq3fz7YCfHmn/zLTGc
wQ1GC4ACc5pzBDwBvrBDWnvwHMxzRHYFljbY9PSGpFiQBMlP4gvwJaOwJZCwWDOrxog1J8Qge3hn
dSWsXJFVsHMy5D2YUBPxxzQ5WpJ/XZSTg2Kbvk5lzgU5mWCNYB/Eut5OOLD7B5opV0SFNNM1Kwg8
NOHDexGxlbcocqtpYrJguZPvmlXcYVewXnPjjPKG+6g+rRM7VB0FpX/A89mQfnqHdvxd952cAYLi
duJxWZ2Pghf6o0E+TP0rSw05FaAasIkYScwohx/7K+ER4iutDwUMy3gRLgjPbCev6inrF/8S0a2K
a0a6F1ujvX2ooXUuL5ErfEH5h2a39ACwZBbXxX3xPDHhoj4mTJLEE7J3yLCBhcgbYIa/Gh10+J5/
/ySba8gughftKGdOOT00HCWFexAZKZk5k2xG3coXhTc2M1ruxmoET5C6VUTLiT8CfX1bs6OoWEe3
i8iihMDNFs2VzzexjHOEg2uOrS6niS2KjfvNNQl0txdGjm/rfK6ORyoFsZej1XLysTJ5B0fEcXxb
FCyV1w+pAnQL0KHHIrvGbRIp4dCkPqENOX3Mfe+D5G8C08OgiWW++pp+hISEJgj3KBEBd1veSNS7
0uTD2MWfFq6P4b+JDoFwysBCBKc98VNjyCVMInnaap3/4N2wzH/eogWHjQQcLP7iGoC2EHlcAjeA
dfCLAyXNejGGxwqTj/ZRwZgUnI1cmTE8C2AmXgQmULQzNNUhmvGnRaVYjMkIpH0X3mTgtgD6gggd
z5KfkgrHVxbpVt6ZC1xvCQju+cqcxaftYDT0qFsoc8MK2BAnAxLleRhMbuKpKMRRLeNuPwjbb9Bp
RylXgwLNVy+qWBfI56NHBnSsgnJzw0EVORGOhTA0gSXIRcNQMupIxnnqx/Yx/MiBiLlnKJA8rw59
6BcdwHPzynVLZhR+rZFvr3py2OgLpXA6afwGP6GQo2JiLFHvmkHAbzCiqMOeQp1x7eyMTVl2IrHp
iW0UwbidsQWKPQ4HndeyUfBXcvUiJOwCrCxyoDPaRLZiiyxs9J3cAiFKfckb2Kix7duuQ1TRTkV8
EbP4aW3rrrBJV6y5Eb69XrhpgBz591L9GSpC3gGx4hm8gBFdQKSgmWOD4L+cHB4afFpyMYekuoL9
vRzhzqxYuMjxNPHBDMBIXNkfzNHwKdYF6y387ZVVTXjFRvIYDwJPXHnmDpC0tjfGqO/voLECfNXW
UHd3xugFWQd3Xqyda3vXmxZDzO8np03fR/UKaRYZHM9Y8EZv9pzfEZ7Km82JIhudB09lyRQ0T45G
A5iIuQI/zg/iU557zpCXwLsLOrBBfpx3yjvgLUIu5nGgKrgnQu73g79j8QaLVcmlEWFQ2pFa3X4G
KOPteEKMlvMMjBNOxpJFqIaD0pViCI0cqUsNxwftozVP19pM5HFAnrLn6qTCNDrhBAZSmHiUMhg4
YZMfk9VETtR13FldgIZ3BluR9yFSqvgZn3wO53qW9k1QbS88sjuY1MO5qLrixcVw5gY/czJDYgEJ
xjIIQfvzzJ+euFJmsS1yPtI11hh/pRMZ7pdqKzmXUzIVaYUJtTYqxXAuOctkWvo8MNomduBx7CYw
xHglVEFYmK1LYbHNE5S+eGW5l4kiKeNTkY3w99nwyiWqbkXmK3RF5zUWRSP1kXv9L1rkXyUo6j3Z
SnZc4tzWU65qn9xD6zqOF5KTTy93d90tFXIeqdTJoeh7WMCwyP5Vrd6a6z92q+F3/z6npd2v4EX6
74cL2exhop70a1KwiWIYPuVZH/i/D8/bFbcxDv48IJVlvkzvw9YW8eqVl9m+EN3Hwb+PaMJZYcVI
jAba75FnGAd/kxuWmllrH31/W9EmEvckFms5FCntyg/dnRfz16RNPN8Qf+Lb0iHPhWuFVjh66EF6
IbNzArUPiVu/8bM3xprw9Ox3Z+fl/LkbAGreaNkd8gnhjyNWoZGYYYj6xZFrN4gPdK1KTGooC0YN
Kodooyns96HvtRtJDuU6uj7PaoWnETjHDEytWSGJSG+OrP+YeIhuUVqbKwTHeTwUlHWYK+rs9kaY
Hqi4hGejDuoFxGOrZYtvudtesDiH4k7t+wmEMc1OlFD/nLKlulA4EQ9Mt5wcc6UkRAj1ZBBW2R/a
oJydmNw5xpHomDz80jzFHZj+44Pn3NCoIFfb+FQ9ZgMYmkK+jWRj3zenBRK08LkTOUA9vzYhgIZi
TgkHcpyNSvcIABFxrkb3oOcXO1SYUGCzXx2j8FHXW8Io659aem4MWxFiJ8Q0YpADXBtKlEyT/vKR
uMxhWf2nuHiQU6aWEJT+R9J5bSmKRWH4iVhLCQK3ZETM+YZVVhBQJKmATz/f6Vk9013BQgvhnL3/
/QeXGWMVQZTXpmieroKec6vxQ+M3Yy4GN8GGzEgKGPFPnwiY0AFt8N9E1v7LdsfcAx4VcKuAhwH9
8b+DzfCObrE0fwdv/IFu8S1+gm48GQr8y5iy4W43b/x73+riffgMEA5SeppFgi+4+j6NxzbusikI
ahnjjB0YP4+Laa8XknVhRoOD391Z/0JdEkVfCkryf/oUQ78dJlAb4dWPEUeULIUxM3MgBhgkUbOJ
EmFG1C7cPCJ5gIoEKFL+Ai/6vYWlrUiKJgcmFn7VgtxY45shu0W/gv72yfjW9hONAWevcOOjIm5j
L2z5ZbHJZ/LDP+JD8dwA6HwuzkIY/v8VMlU5Y3yTybF4lDhHvXgBfAE6BR/DlODroChY0vfCZ/3/
rwHr/DurVs9pFz/+/+cps6d/x2TY4kOpSAQzlRK73j2GmUiH9a8rA495KyNwrHSekQ+DNAmhIydM
WWwoy8aSobEL697gTCBCv1wxsYcQ60lUz7xtI8bbhOQwi8awuPjNdrCjr5Y0nzhryzft2dLy198W
H69v5C/jmxKPQZ988ctdqITtcLsWL1h4BHxoZdQFcBvpNKZ1EwhiCh8GHAXMbU6RmaDUO7amf5/f
QuizHbXKl4D0p/f1iyR4Su8vQAIKvCN3vg5DdQpnwZTc3yn+dT8vpi5r7nJyKWFJ3B+OgqxryXrK
af7h66WXz/mhpy/xlIub7u8MgN3SNZjPzm/HhpkTzbRRUNzL81ILHud2k2EmiJmF6TVUGY/zCMsg
mNi9hYGJkgaP1buDAg/9GKgKqw28qyDfMGC1q2AUSACe8cugXAoekFJKAa2zlfGnx0GOpd29x7cN
K8W9t2+LFicPwFjKRGzlpmrtYkKACHqj/GbfJvMv6xnfz1A5rDknyz0dpvk9bNay8Q0YeyNqSJWd
Zyb8/vNiWr4p7duYqIDfFu31cnIZ0ZFBVqcl3SiUELhFWnoudrSXYoMvpIAgbJ3BZidKLEClv7/V
Kgg28+mGXIdgs6HamnCj+kYESuDDQ6OUQiTPhBD+odu5+mKVgfngIcuFZTU7zq83BNifSYyVkTT9
3jWnAtVHdE6KG3DdITO9HdgWjQqIDsDArvZEe+TJAXAXF93XED7ZWJG+MexmXM8wbd8tCucLqfTT
e4tIG4s3+PWaPoHzy7v3+h5jZWd130kdjlH6/SFZHyN+pZPQ7d8lkCXZHLr7iG6o9E7PywRnRjDX
TxEqune/VKlnfuVADzMTdKzDKMF55PY382wN9zYswSEaUAZ3Lixx7i5aCkbjH2iYLlbmyGNGd4qp
2+JprjCg1ZcjDTuYNoaojc+uhWScCSlZEUQk1tOMfz9bFcE7iiGuy3JtmnizcdgtYa5I8T/R/xl6
3M5o9LnTUwIEiBx4rFNYau/3HzS/ibLhnobPlckeaxLtN25Yic20HjbGoUUt5iQzhKbRM+KuVKmf
KM88eL0HbE+u4LKo15sIH+8EqybSKCBDAEidzHnPpjgfr6ECGqTRVz7jOfYJAhoKkBFduG7eMFNf
fnRbYcaG5HzHCb2TRfdpQNORBYAHjE5XSXCCMSfi8cZmFBZjJ8FW6++DMQm6Mi/9gy2V/qnQnDg1
6bb8nmSuPsD/Xd9Hq2T2kNh9oe8sP/0Cm4X9WMMeyQHW0HXcK2xAoCtUYEjYOBkw4WQGdDK87mlr
5MOJUE/rQybZz0MO+RqaWCOq07nROtzd/cMZpXNoVvgNnQpsUUmzHjbFT6HuUVdqf6I+kly8hlim
qlEMBQXHpxG4KbF5DJ/vArqx3xCK8jyYkNmkkwoBJJIyrPSkHZcZq6NpP/rFgBMFXtYPtvNVpofN
EJTHGya1Jwot48D228CtZ47LPgH9Axn0YBsbzVfywEim1V8NgwDfZ1o6UOYCfpmNKlNxx3aG+/Fv
Dydetp/sF7CuAO17SynXbNAadsMguTB5NjgsyZfOYIrXEdEDVWRfeOMB4K4wrJJa9uZo+BTCxaBW
+MIRE1DhRreCzYH3CllIaoQClPuSMP8aDL9n3Rpcow4rlMHjFs023CLl+aVgRjRoa86scvuWx3ga
Xakklm1CHW/iyoJ0kBfEIkB5SrYuOw4Rz6JbwxlzrSxrrl0cVQ86G9SXdt2+n1jLWByGsR1Y4ZF/
kvQrR3YkO8XbOmRtWLAvQF3BTqFcMCfsQBdgtZtQQO4HrZoPrJXyP5/Q7e50W+J0o30A8NgBRuAP
Ji6YgTHZS58p57DfGcl2bM5Y1SnauX3Bvic+0mrW6urfkoXfKBuIgUcs/u1EDcSs7gazkDR4ceLA
UtHrXzdPddMWRyn38Z6RGNdRKH5Ybn3kkVo5u3Giwmdx4W15YU/zXo4O14mfoRzAlLgM8R5lPa6Q
EmFmOui8Qx/DZa3m3QXleffhw+7jyaWBMgI2B6QPDuWNZgyCG/wyftkwqtX7jNPIew7ve/8heOXl
D02YfnHXUOI/hkWFBy+TKbTPMbcscxayuZ0b/naypcfc+Nz+3VKLYfQy91oYGzyLt9VBMZ2msp9Y
EzDyPcE6BVSADwU3vgHk/YWPoJPAuOYvgLRfKDfkqIKqVwzzfeW+6nD8OKAAIx4Fa8cCfVcFmwCW
vcohnLYXAvGPxEplkWmhwka7f0OmRQGuc01QdmkRmh8FtgYOV7iJooyTIg5ETQir4M1WrHyhzyrx
om7PSg7HmReS3LbFuHcL0seGGtwWI7zBTVMKPMm+GnixOTXQDLmJmILSiiL+Re9Dnw6FT7Bo4I5R
doRN71V0I2NEfMo9+iS5Jz/PvYIbUFr6GrW7ipeiqhhIsJqo6NkUevx6qP4/EqT8G4/Jvad5Trja
a6G/Rsz1aYPuMdo836ZTY4rWPAlx67+0YVa051F9vpdpmI3YiDgteX6q6xn8YvwnXtKyV3/GKneB
hG5OQTiBj5YijWJ1fGrMnXFdPaSV8TyjWdbxQLj3yLYLGvcJF0vGDjM3lX1Z74U5UMnm0CPV17mo
Jm+G670/wc1aSWHSTtRVmQBLl1iU1dsq2Wlor3IclXUDOfY4w9MH3TWaYOGMogCfk//UmEhUVi/V
a65rbLFqwA74kRA/W7cEWVG94g9evOoLpRHWKQADRHVjBEQO5YK/7uDVeXD7wyb5J/0l+GSwuxV2
T0g7ym6mW6bTywdmnc+MKLzVz/WPtNEx9p/0/y1kZDB3LEbuGNkI0+EOMkqCKGzC3OZAnybPzVni
mq94ovodIapg1URRRCpNKOHZqj8qHQkFCiZgQpa3TsBPKbl+HwZkSm519jxwWoxYH3ayhuTRXgYu
oAlMk4Tczh2h0SnOj2hYQwqbLnEqOZIpbCD5gmdVYVcFdOfNmc0ndz9AfDAf8M1ARP04awzwJwsA
MGfI8I7GCUANNTbbda0EFQlfGNF1UAeGoMBgZdwzdfYyAOW7VcNcVOwnWYj7cj1h1oEB4a/R2xCn
FZRk+N3qF1mb3xePf+6ZzNoVLFVohiHAFD4tGl0Zfq8UnhtFmLe8dgZJJACTmLEqlxuhJ5MpXB58
4wRLn0gURI9s2Y5IBobAdJRwqf/MkIqSqSLEcZB8bHxlvSwSibmvL9WnR1qNZ/UeTjZu+K8v/PBJ
5pz46ZGsV9jXzKwjElyXqUeYK4TqlhrdQ/HzDCFfV+/p62PlldX8kE4BqYxarggmH78CA4/HBgb3
6PsySuPdFSURyyvo6OBjXAMATo1031YsCRHqgez86k6ckJRA7g57m3CU/9QfH54i03KTSn6TKm56
dYhpOEHtvg0nA0p7hP3oFSBYSKpgIKKDvv9cI4Ml4EuvAkjiBVzibt2aNhLcAap7wU2t7ut7oJv+
LYsz/JVL5M3O0YvPgg9Y9HTHvUytPLLTn5aNfF1BpYEBeB57ytEh4gzlg2EXe1wFQZMnU3RZeMcc
URblO7JbVz/B/i/6+wtWG6Z0wWo1cSPN2msWaZz7YxRFx3PMR3HtxvxdWpHOd2Jwv9VmdXWCINqI
xxQWOCT/HfkIkyonKqwoksENHyH7MkUYZTnLrGKR2TYIUYhzu3T2D+Qbryfn8tAB3PVMcQ4JMZqm
Zt8O8vxVOrw68QcQT0KMDjPUvscdXHQuZlw/AXywmoJ31QbGOjMsaXndYGGgErTLGi3IV1a6a58W
x5Pg0gssRRpHk3WDJ6zwvXLU2q+kQHsHMpHeAV4DJeg6tP760HIbF7DDQ21phq9DezGX+e+kcruD
cLgOJT9lAFsyXO5B3LgdhyhbPGJ0no8Y1/XDKMhd0Zt0QQc62V1wK4vEZDWdAihugAU3KdcBScBi
Fj9EPIyGBPt+oLvukG04TvXLXJyPdlWc8bhHnC2uC3x1Hj4GM5J1/02R5l5Mpw1uF05oujPmMj6p
vggdFqCkdjIwYQvYjZCWWH97JF4RBQMSYga+Er+UhpsS9gy/d1BK+kvExtHV45WBKmZ4nOPlcPf1
3MU8wZrAjSjg1fIwmi09ZDdrA/azPH4FGIMT9KeHIupYnUtbZTk+tVN5XQb6dsJOxz06l2afZTtV
tjphrC012aHGppReQWDMU7yMEdEscH1apOSRyvA/gXU3gERTVbfVOJ0pm2THgg8SDTj3PUY1v3h/
X/fahizCmJxySJHyWduUfx+4NISOXucacVQaEc+PGSLdmkoFtMsnS258JFMYljZSqj3ew/saBl54
/sxEEGQRaCL85lf3hMv3mEyNaqNdyJMqpniHMwk6gEiop+QHtukD3Zc1Wo6WtYJ5qNUw7l6wg69x
u7+iRkeCBB3nifmYL0azoyVc39igFhqv8Vs5GDMo/WO4Mldk1u0JOr8FO+f39uT7clhFwjlfIz9+
XUXJdiAYbj1Z3vH/COiWJCXMqBvZhpbgRcx1gMRkL4OkjEt80CwINV9hc+2OHXUnIs9pGNx8WWLM
jbv7lqSMGT4gRu9kkYH9qLEnWEEhxkikobOuzhNSVtW/cv5IrGL9hJADwhI9wxgB0l++LCaYVI8I
h0xPxlRGLQE1p7C11EGzghU7Kak0sQ0xrcgxPBUAedQgjr7PhHMgcbmfYGxaIiEdnbSwN8+38lQl
PWk2mmqL2z/rqwcedm9YxTJJYhkvuqUVW9TlkncWY7w/vCBYK6RtAt+2dh+4VwxTSjIpkOMc+BX8
w5/E7ALuC+bKYCkbKeAakoI9Bkr8CLkOPuMaqJifhZiUYD1Byj0jikAKfvIZl9doLi5IEVHdTRP+
F0nDKZmX+BXzVOIIecjRacvCz+LpPT1cGMn+rSEGi3/pKphXYPLvEN4NXcM3zly4mBf65V83HUhY
XugbI0YddjbinGO/+P0wrNloCwLIC0flFUzVqeE/wmaGHz1hpQytyXTBLd3SL91vuYJ+yBA60CLz
gjF5jAcjI+mHCNabjn4xwNNgX92mrQ/HkzT7AVqzEuAw48DS5vOcTCZYuIRdCUG1SKBvHojx8LUA
uHx4BUbjWGAF2AFg9wA1i5gXLCk+ERNJiUtNjCWLmP2HlXInVW6+qeOSuLkkvE7zRRmnC8he0eeQ
OH00kRCwENJuLJPlLeaKfQZZnLIIzyfwrLL4Re43jT5WRYzstLnMTdJEcghALCjdxlJyuS3ghmH5
OwMsZ9pKghG+bnL4by47fZ0EHY96/pske4a35k6g1r4V+q41t9aeNbct+2DxlbP/qzrr5dNiGi1c
ncARkA3zYOIi+UHBoPinwpkCev+bBOsMGPguTyi0OfI/QPzlndwdwOHybgHhokiFa9HbhxP+Q9zA
UzJGvLtlqfCNznCPs5Cna8BbGWM8p4AY8TMn8dM3z+19reKM4Led4IM5nzkC/pid/1uckyrYCUoc
rya82UsVqLmKxCfi5TaQMpAd/gCHMgiGIgcG4/ksETNxjogTt/X1/fKNbOAd+ILZJ+hzNya9oiqT
4ClCy45/YT4z6MCyiREMaWtzHjYHt+XyAoJeaRcBRKPSQOWLu/ABLQJMbvgVFGhXX1wSz0ANOZit
hk2krBE6MuoDhRcPEJVfEn4CMOXVDcr3govOFQo97xyChF/K1WgnQnWq7XX9mmNuhNannKpf0tHE
38E2/ijQSOlleBC8Q9U+L2QXun58HvCVUe0Lkj2Lzy/iEaDKrkQSOw2jO8xhM094moxz5Q02LHno
+0dp8drfqD5SdDkX82ge2wlCdEKeM1j6E8IKRGL8x0l/kKo6JJcteSpYD0hnSLrjqUQGxWQ6+YPA
TiOMOwVsdAbmeI71M4PVhcAHM5RttPCOSKS/rh/qH1XnNlnR5OIfAlxZfql8Az6RhuUsAonegY5C
Tvn4iDEqYguWy2oJeVsmaC1nKgMAyNPiQ5ICoDFl4N1mPDEIRTeOnu3TeiVzFv8Otmy6VQZMsxKv
RontFF/1Hr11jwJtIRG31CJVmbCyfD/FS07ikU2Kbsm9fMS6et4N+A2ijOyPiCrc8bGa4RjKPFdj
5r5oWRu95AwLdCESf/EUIUxdnNKXqxxvmherDKHBPVyN7RtHOSz9X5R7xkrHI7ZhYCvyw5lli7k3
vnmzfknHzOSW2F3+NDxhEud0do+5ie7Gf59wdNJ/zJ/yQkdkhibDVkqsXcV8AXOKSTwE1G2vQx6P
KUMwq0GYwHgW/xlQAb5CjHqHjAyTlwdwnPN5LZoGWShma31lGyPhIxK8Bz/H0rUG02Lt5N75kecZ
NgeYfwjUzRnj8AaPjGueUdg+zVnL0Urhbnidc86O6vyDBZvf7bOv0Z96n+JNgZMDpjGELI7JYwxz
ffdSYIbp4/DjG4bGkqFoGN9Q3HNFg8Zc4+q2rpakb+dSrDVx1+8SeBzIXjOcILF4fDQh/lvjdKfC
zyERhx26xUFvdl1cySeQo5ew8PQnAA8DU1Eofitoi9ASNn/FgvE0k2DsrvHbDECqVpsNuUJRqs9N
xj47XLmBJ0oPxD0gX9AtPDUqmA6azJVQfuME5N2W9en2DXQmB6Qg0Hy7mVcvNiNrchkg3cnBe6cy
h5aDSaQG9WY6OYDM8CiMTw7vf2QjfNI396mobx8M+Z/+OxbsPEFUlHnSciND8+Nfj+86mFMzsj5n
FMcP/7rBnEWUpBSFVJZ3v47Aj9nki8MH96I1BAv+DGtBYajgFjwp8Bxjl84mwm3KL/Fcgbc1bb5l
n1DPeISUJ8RIGx4Eu2uJNT7E01BcwaLGSIDrYXi4wgrm6x4+U670iVAxUcU4ANN0RdwB1iPE3oWC
EYcLIt+x7b5bKC2y+cg+F8hw5OkP4qi7rSKJEXs0LBNxB9/m2fzjdYjYgzfmdKRCbieQAobIaIQV
QkMeFX1XNr+uccsq5hg3gWLIMDkzrNUYaGKLsWzGmC4N2CpCHqo2MMq8DzDEAlwej6pPlLM9iwnl
J6IXVYwVG+7t+16GIurhtqT763h+Ai3Sxd27iJBGzEUEYafaFOdq8Vggpd5V0Gm4aHHiLuqnn7Ts
+sj3kMDsMX6RIUJvzQj3ROJBfHk32qGOR6JZOSKATMh+qBq21ByxEpHu0fC6VsphW8fZiiLkgL/E
gsgi/ABisgAwk7kotF6HHi+OEVoMCwZTMr1luLJpEZMNrD54xbd0Q37JYwOolJ/fziiilr9Us/uY
Wxe4vyN5b4TTKymeYbZ/5p7EdrjVWudBsCeXk2nLrK901LDv8PMNUdi/9g09PeuW6o9/+JpDAmUk
zuEvDpEaExyQum3GpvWNgNaHVeKCNTn696c8PUJkJvom3SK7prFQaOVZ4cAh5kCaIVceup5OqNpW
1LHIrz7eWKHsPOchWps/BLOsfm9qTHGpcg2y4PETsbHr6W6kSHNkmmjBlmldKRgvWHWxBOEpnp5g
yYxofHHzgwZDEfuvlmzpNwAEDmL1BDFC45X6Kxk0mwIYWIoXhqbXpfnTtzq3Rw17pw7eZFzTc/FF
nqhAzqHEUoCozTpiuMqhEap5aCRnveRJXtXgR4nvHCOW6nxHrQyzN1/ppIaZv+1z+cmi/E3pPTb/
tMmsuqnHCLSvVjJn3OAMY9D/FrOKMdYLHpluvB1DQaLZYaWK7sfWizZnhMn+hcaOsgBvzOY6Chp2
vM9ziksIW9Qb1Zao7ZVZWc2xTCbKnBbtiovIdX2bN+EEH5NZ4gshLrcTm3SLbARWV0mOSGJuP0x4
WwzXikmUdKU/lp7xs3XNqzv5EDrzITGlgvdBFVVa2Sgux375vLqjjvH1bwYo/ZqMF7ipVBJY92dM
Z1tcsaDA9ZwiO825P3+79eOk8fOK05XQJLGLa5bJHzVEfaNEMXCkeltXPEi5n+jm8Zm5EspNKIlD
i9WOQ63ZStl6ULYPwJvPuUmd49BhlmTT9tyleGw1GBwnqwbeC+Su1/yOHhX0T3mcB+mgakcMaG8v
3bpS+ckOIA6uUty1cf84PfUL1x3pX8QZUJK8prdbKKEVz2daEhtI/4jRrLYlVYIkM4XBMatZvYmQ
bgPtxRnxM+RwKs3CfQPIhqHx8rMqYpOc6AY6zrNgOyRojs7gHSnMDn+bG9W/iZp9wlXu41FF+C4U
RlRlRNyk8nq060P16ykv+5/mbXN+gLEeJ2H+lUaAhxi4tSmR5wz1mXtNwhZ1E3LRjw/WW0ycHv8j
DWGXTTATjh6PktkmJuMBgsDH2MbEqJWCVtl0jy/pXzS7NKAghusHBdd0rDEqHhRB11s7A6GDvYGG
QnfQMhl5xI9D9tBRw2CMxLov9CoE0o2YRzFfIDIeRxki5qm0cIlKFq/fl6DjqoeatqiXkaSmGtrA
kxEmPHcFcIYFQ3M2IaWOFKpXrPNV2E9dAWXpFtxAeIdj3v2oyW+WUBsPx+Qxe3ezzyd+FEim0lu5
+dfFGymimxtv1z9TV8OvgILfLWHma7om5qSvE5HwEqVUFqFzQfyfMokkugV9x1IGxd1e4e/psxpb
T52AYWP5wgiaAYewM4FLytigBrw8sOjijc6tCvRWXjBtEsYCbILCo8rAbPjBPSqspDC3RsnD9FaA
nCXsKQB8KzuaLKwsZaDXEFIeAW9IqoI+2hBSyo53nbkwByeTytVKBvcO+T+TcST3Uz4mZn5MD6G7
OmvLCyNhXxvZo3+GTGg+MfdudUvR3cLwGt1V4bVJIXMJtYlyCV/ysC9nCTnyiDzfodb7CWeDF4MG
4C7YJ1oSSUT24KqAMJIwvcEn4Ed9OsMYC3v3gY0ICzt+IuhEVWdE9EVqC99b1BKGi/seJFjk1T2r
Fx3KAC+sZv7DnpHP782mGS2zPWDE6P533QME5FO9BxS4auCeqeFTPFT/7+VjbzIdXATGU2BsehbT
Yvrwz1BEJE2PAwjjWGBi6UU8Ki23W5xFjyU6bVpqhMd4+NA6kWrpQP2x6zh3tttwsaVTymC1sCBx
b2KTQJeO2+dtdd+0MWnjkNYFCyljfkN4cMo4/nO5ngXpN3P7AIjPBV2aY/ZxktYpuly6OETkjPud
Mi5/BSmYTp3PRL/eBy0Ud75JLQFkMVg0JqDtaPWVTf8FXcTHY6GAaiwS65/Bbx/hVnC1ftf4AFnL
5YGAwJC8M+v7W7TCqrXkLqe5NJHQKVheCPCL+Bv+COI1pmK0jFcIPqKFnPxMtsPpfpArultGZTsO
I1roUVh/w6lb6utsh1bXXL8Dff08vOmN9TlfOuVU8btbLJ+ynT4HTbjGImVcvKeiN4WrReAcxIbp
dSUKJYQAcMbgX21AKbABXF/P11UK0Qj/CEHWEngGj2JYsaDEui/wC+eBIm1sfCGtGlSN1nZaQ3/m
GaB392g2qcTqX+oXPqC/WPQYMrQ7LD0JwWPNxQv0Oev23f62JglvzaDhFgxzPdDBE4Fl4nEQQqCO
8w2q/52JB5RwsRNvGMBfYMwEzZzUHXppwed6xdRGNUbVwx6LNxmI7r5nsqAO21F5IR1iAlFdRFWF
dz1uFskV4DFiwllmGyy7mTvUwaQPdKTNiNRIGzKDGj8JJb5OtgUWmluTjYO9OluNMIjE7QsT2u44
YnBbBBIpdsiXKHDrgCDhfLyR+/CqeFUFJfmYKsbM1DFOy+T8iWEdmng6VSnbYlByrXaT7Pv1OebK
V6p89d2vwj6dnOqdZGRxo6M+NTH/fEuzXv3SZezOsZB4XDnDwpqYOkSyjSaxa5ibHVSKXuNZHpen
IMqf6MQp4lMZdhbAAz7npE92PXGTiJEw7HmSLNGOTuUT1XeVoCRFOXydX3MaqKkJW2byQgBeSzEO
GVa1brcjAxoQHnrmFIl3kBw/brUulo+5YmvTOoTEdT1d0ReMHFZLq5uZf/c19DA2aRQ71Bzih+7z
kknOcnCYgTkdVLNG0EWvy5HH/oG/li/0Q4PzeM2wu/kxUPqi3TlSqHs37hN5QdbU6olQD46t0IUh
0IOtVDhC2cbWgt7hHqCmQBaFyYj1TwbFM+lTXqkQBn1cLNHWQsKUB1AYnZQYL+sOAzVUZ8XpOZdn
hNkigOpINlXcCqLq1yiSX6HZInN6X5oPjvRhCROhi9PpGxUTlx9icDqHabaFEs/EjnyQ1jc7kmoC
RbUmWHKkgYESCztihCzCLI4kmimCa50JZe7hHt1Q1eIvTFnQBWTTMNaEFtKz/mfRU58xZ2AUxID8
jX5E8mvUkAxpSnYEuycsnUkwukfQB9LkestgPEtWFvwABjdvXsASABgWOArgxsHYCX8l6ZvozEam
f4MZPr86PzHAxiF3LiN7K2iaAJzCGQ3DLaBopF8NzmZ0YP/s0kyIzdA7JhFt/qA7ZBoQiXpUES4g
f8Ju7oXO/m1a3aWAOgFxO2yDCcV6P3ZG55SmBKtZhDmUpTBJqNEll+NQ1g6PiEtUR73/tkCKQIyo
Eykipc0IcyDFZvhdybP673lEDI1Bvi4aQbtDrz5lHBdAU0utINqfC/eJkr+1F+douzXO7LWgeR3p
I7aG02WKVrl4WeWYYsZrK9e4xfc8GsZudQ3YMScvjPbcFBfbypEA7Adf4rhXG7ogx0Cd/QTcJCtw
8FEPPs/pZzvBdQ4PhhjWIGWtbJXDgtF7604YrkOeejGKdSidq2Oxf0AzgYvkwl8GQAcJSh16x/sp
VRxlZmImjah4r3DJ/ij5+m2GJDp0uFHxbvHm0Q8AWOKlC/uNao4BuQ3yxXuSweF+i5IS3miHqFaD
vGEPrK6ly9cHOcZ0x0SAj7Cb2lQEzhkfN8N2hhQ1N5F91DUJxLH4Bpe5CPSPRzH+xpRURvAx5+C8
BO3J0fyr4muMLYgAk2OV+xL+6WdT04OysORft/Hinfj8MiOvUKZ1FZk0z8W5hczU66GMfSTZURjd
bduVTHQxcOrVIhCWwIEknaoYd3fuNSOLD0PIaZnsTQoS9IK3vX5biBa1DlqyRq2fz7J0nbMXAoP/
KtzzGKYXQZVAz7D11pl8YbNrDtHzg3M3rgdOVxxwoTl6PW4uY49YDuscnfmCbh3FcAPp659QYXYM
YBfbPmB/S8JqcV8OxO4SHvdhTEL+CAbKDjN9rCCf76nx1/YgJFNsgJnACxs+kD8G6hTHCnfmvHjH
z8TG++muhi91Q8nxIiMJb+XPLAdAkrZkErWMc4A10eS8hY0u12Y2L0CMMZCVXc5g//b72+7uGYRW
9lNFDVsNR3FqIkJJVW6hXx0zN3ZFhAOm32xlKO/GMS+8SRdQl44kzGJt+n/OMv3X2wxk0LgHJENx
kHHutdk0JRkH4QxEE8ijH/eKvp6CFhlO/IBtzYDIhL2PY6CgCEK6G/QgxWfsHtRo7RhhvugVzd5X
O1+rvgvzC8tJ7X1uP0s1aNsttLeW9BStukhQXFN8Iu5T+eobAK0oCO9BXvoGt2jPK6m22Y3Cj5v7
6UrXxkLBdBuhPpOQZw42nbBBuqm5fI17R753VOQ4liyHFw0SMdN2Vp8rrNREByFHifT3PKy767RR
vl548DBtpZr/eqElI9Nb9ZnDoOHVaT84rtu8rjiqueORS3ndsrAWeHGiFbRF54BFCCl9iov4osPN
i7cHbOAEqTzvHAjYIy4cycJGix6eOWaBM6zqtLg75JE69mCmtuhUTIfgg4SktJJQKmHfx7jzAwGF
+bNmG2PiqGzpFxrmG5UKqxGlIvXZw1NGrlm6GuKbWRWNltA3O9Q+EC9MZ/Qrulxs3HG8A81N4T05
NFc0QSVDocSmacnyiMANWSKBbcVPSHL4wvOXlDaobixbnFyJCb+DPyW2v9fSM5HiofUFhsUgg76G
PbMkzDSYaPZDDpiL8YqBhMmcJaGuERC7YxJM3ngV4wVyY15ky1gle14ukv0GqnwMnVFUvej3HAoJ
g9i4p3BS5OleqZPUjjEmNS7IcgfG+T+TGV9GjZhYQBulU2GR1hD/M89VwEALOzFhkisiF+6LFkIP
29icFpN9j3YrrqnjMB0cHbXkNKTT/PMziHIGDEzwU8R4r5iah2YzxKYnarxih32ufr4Bu0F9o9Mg
+mj3LI81NdqdCOXwdY8o3LgvaA0zuMkgLA/mvI+Hd82n4wLLjSAHCXwyY31uxEhhzxwTAl5qd/MP
PC3VMUqPfvwjO3eadhHhyqFsDF3Zx5huFGWUwONlsP5wdKhYyxK1XPD6eq0UzE0zZ6Av7TwG5aO4
/qNkMxhDax6uscAS5FGm3wkJwnhW3O23gUeooxM7cguqj6crM/7OvzvKG4YtUHFkLAcdmDVUJ8iw
MYaAcdMIfs3ImKlSUOeuOfnNcppUbFwkFaIfyNAdxAP+L9xC5bt8HMYTbAOu2UJOu+lI1vfX1sOd
/4VR2giKSr3HvjmVvm7pE0ItrCGFYUv9+/6Yjs4vN1JPEirBVIwexBq5EXE8sHISZfXoMAZtvw0g
OPN5TPTjaLTQbjvjtX5rOBTzs5Lb4yV7jVhdJ3hg3w8pUCqTJ5nFdOxLyRSoazvEBDz/u0jMA8gq
Nel0uIObnsnGYm4CAE3o75eCEBYhBmBxZlN1J4X7Tl1OXIrPLPA/OO8sPZcnGtkegevXc2VuSS4C
6BzgGaX2m/UfxB63gGm54tL7bPufJ3NVnDMGIpnYq2WqF7T1a0oh9TadlMtantaTCISp/EC7dm7M
p2HJ417NdJhbLMW+23l1DnCbGF3Rw34Y4pF6na1T8Jik8cQ11lB+OMWIHFVdlA9URsbq3bqpvC/f
EzJRp4XCMEkq4kyppv1TEkEan35TD+cSrQT0DUUiHqZE6j4JKj00IFVMLsn7gx/3ypAABL2kjIbJ
8Y6Gi40LlRZFvwMKqF8dDegSGR9vJ9Wd4VPGNIMHGtneAvyD2rUWSPPRohmEWxSE6vcl/25vU6ks
MP7+eoFcVsC7jTcC3VQoSgZoyL1HHtd1tDONP8Fhgqx6czoFn7nJpY76LMLp2n6AKq/QSDNl3lwR
aaY+vSKDfFzTeuYXpwEN5raNtB/DPsKak7YwSP3uACs6UldPwhjpIDzDlawfEi3WwueJ1/b9mvYe
7Jbz6Dysr/tif/vrAZAoQEHmjwXArENYpQq3UweoDK+4E6AlwcjvFsCQGB4/qWJfv26ZDd0TagZ3
KEbFGfcigh/ubDL2Cl8bOzVX6S1QmvBjQNucKXqoPX3OZgNi3EWNuTCM+USLwHNBJEdYFMJuIhMO
BbuOZMDTKo4JYdhXYc8TyoW1eutRnpMiIuIQSZf7ePUooPDAAZGgeMyazTLAiB03lhz4Fy4f+98r
luCr91B9jXL3yBaTF+OMLYG27e87qptzAy6iPtY6S3lJ8jS8sreHz5t+J0iS9vwFV76zEUzIL65k
RDAB0A+AVLecYJnYIuhgKw5bPOhKr5OCyZusQVaZGdkeoFXILe5aPELPRu6jSFA08qU2djHGTTLC
XIRbqEJTSLHzpf6AlLbs0IyMEcuymTNqey5a3U0PwHUK0Z6/YndgF2tmTwKoUG7itdN4ZC0lwPBg
5KQawsB5E/zFf27dujKMfSAjDt9bD7iYdyuPWHDMLwPTjxeRAvaVMavCLNN5cjvhvUSj8VW/Rcjy
G60lMwsMMCnY2aTx72cI944oNnDGpySQFGoD9Bc52/c7TCQfjE6VwppNcnDkV3DTXR6YUl591rW5
lzDres77NxEmbj12U+bFg3PDU56Zee38x9J9NSW2BVEA/kVUkcMrOYmIiOILBYLkfIi//n7buTUz
jgrnsM+O3atXrz5vygXsCDG6XRmrNiGupJR3pvoVTwdabvKudKsSlcq/Vp9rgWqiZLSyp/aWjfhN
eryVejwaHC/DJCMDuk5zlInC8mTWyBc6q+tUWkoPnKUzQQsizoS7kFmrR+eWCGyECCvooHg1+WYQ
+b22tOWf+VAqC2e7eVDVxSEal7i0uQ5O13wp+XmZrGbLdzWDJoUhXi7xEs4OLQ6lEzFNSca8R7P4
RJaDF3Op4ihempMz5UHnhA/AIsWnnAPCHsw6vNuvw9fG7ewB51D91L4W+HSM7ThhsFJG+Tglx1XE
SAnz1m+jkj0o8tzlg5wf9HbLHXPM4MnMtmfY6BcKhMp1YALzESv4zLdMYFHjCGUfpbSoRZajWBG2
nqvQIT/tqSBZ5UG/l2g97ETWR16VDYp3LfTrgzJN6gUkK7tjU9H4JUY7t439+CiT0L1irB3JOyuP
DvBdzgrjRe82dNT/jD6Ov8vWa45iK8xpP9u9br+TQYL1rqq1cNiN3E+oZsIySofBocyh3KJC1ArR
W3XqbwJlE51iNBFzgy9eBBKFGFKuFqtfhwKrN+sTPdn3zJs1l6hCrev6LPsxKbcEfx4RQ+GKt9Gi
ccISEDgjVCiADL6BSgLz5UKNyvSwwYfnN3KRn4XebgIYJ6UvNQCKp3XHj827cy6OITQjO+3+msqp
sH8kaRyl6iNosS0Hioq0b/ApoQUtwVxHevK8dJ/IjBQE+cyjtH+kWqfJ6XP+nR3OtXBP+0DoRXCU
74wNs+apBCv6wBwJpKaVPE02IOY/kmNr+0aksSXR1e4Q2UWmUYvdHczqSzWFyNdffT6mt+7mVLSJ
CGus0XSfL6Jl3MpKclM6JsoZsqzChjLkN6UFyTyPMV/93vP8zZ/4+Bn72NADJmxA6Yi+p/OWSRXO
w2CigTic7DHpKnJ7OKCmMERQKFQET3Gev/K9dsx4VsygFJ8VNNKA2Mj04iOEeviSp7+4lKoN5CLE
ClJIslCC6kihyKvcrFRUF/Y1+vN9yWSIJGPo1UN5u+8pkaaf7OSEetnlIZmHhnlIZ2vYusU8DM18
xo6KO7b2pce9lKvPeS2xEi72SMEcEV4yrQXVUYrc50IhFAPibuc5HSTRGPUQtt/ENdQN2n7fZsE8
jJW3wCjxjSEh0PdT99qn5J9cF9Ny4eiJin4OQQgru4USoTTcBDz5PeEhcxJoAp0EWRZ6YPUHfbAz
5YVpuj9fAlaLy5HycsXbF62wz/iUSMgTGzRRKlgC6Jm1BoVR8BaYXBYzdd/+SC0xZamYR8X5xyUU
TpfUcqcX+mW8R7wdnsGdbLWouWE54TbcWlvaV4ufbDpudeTqWWdz7iIT45CtJ69cmeZSOl96j/ZV
6B0pRQqnXF+y0esSuDVznp3nzVw6JNw5eijryGy/8dhW2LC7VuzuGGjuEhUOccHcI+m8bp0f/dX8
O86jDFH2VPWYocJLcqdzuredC5m7Clyf8SDpz1MtFJq0v5FppB4haCPgENraOxMQzRKVtDDRrZRN
VBBXnBjPRDVPMBPtGGHtWr3G6jjVm3kT8qfapuD2gRgMYGsvEab8KJSFg93hSIUlVS8k4ItN2+j2
WIu146lGLiqv7jW3xNm5SWJdVlF/kgm8r0qe1KqYpDPbCUJ31vCrp/NdACfOuatyeBS1srbYWYym
rJIdD4V2Kil6sspSxrH3y1e8zUItMScNUFmSlLEHZ6tJqbDIW2Tcc6XMRDFjkUpCdjnF0dg01wAj
ySNPoc5kykeQ1kE9kD+UK8/mROdWdJFkAk2iW00RDugTuu2BsBPUM65or7LZ0kzDpJfy/aCY+CzL
sHzmeKoVsayFWMe+FCWCjmvO8WvhrEpGybko/vfsBIUEJkJOWa4mjdNCvHTgcUlhldFl9BdV5yL9
PFvRSEoIM2sfwnI73n8iXy1AR0rHW0NIg8RSel4Pxg7k5mM/sxs/AjbD9Uubmw5IYUFlNGOlcAzc
qpKrtmrUcRJj9Q0BOstFpn1MSbNQKYjneEAQMlPOxbhRZXflK14lQiqpFT7DeDtn5QLJPqmRpAkp
qRjMflQ3lt4TnbZ90z4J7rCrLmVxBYMMA+uC7AyFjEq6z1BEBwkDWCQQKoBbCZ0nWlQeKm3+4UCP
fBlw9tjXaHP7WpUGkoU0VNKxSiJZDl8LtRgpLhHghdrS9bO6oCI16hZzUILJUFpDNDMVzhBPi4Ml
4H89N64AxHs5S8EuG1DHl9yl5lODP8nV2She3cjFzJoailuGzNddSezy6gqjqV8Q5WelkvLMuVnm
oKiq7MjS/XVJMOciZbCS+AEfCWTcPkf2Zi495b1naQNnvZauSlgqAiWtA/o8KirKXUmxrHmtaT5h
RW3z/aaOFbHu5LhbwVsv7wulM9UmZ7wgHAYOWlUw0TfEYfYqUbeeTlmBjSH2TxYjkjosdP9WylmS
QtxAIFYP9zOjKBHNyVKabrAk4weydlWSEHA7JnELMon9quSnGIdISS+Vl0lTOfeuDb9JKZfh419w
KQLqMkkOKQ6xCVJQpbn4fdAeUnTI7udcviD9Rg7FdyG1RFfqxuVzi+kDwJDIIV3QuePHSeKGz4MT
DprfKSI/VOgFyGvZbXsYTKEWhxI38Ni5rexYjt4v36CP/Hgtf8Hk0amOeasxUZp/ZOyhf3hZEjDF
5uW7gH7YZcfKXZyGayWfBPPj75sRXjXYMV9Ujy6ujKJMa08nR5hwxVZVDln55QVOEI2gbfkl2iAT
lFVdj8jDItCjVkK8Za+w96wkvED+JJEOJ9/SeU5yf5ukqnNZID+Ifkn66B+mi5/FDxKV/Cd4F6l1
igopmy4ZwbmUaL5ktC5dPuQnhgpQ/h7K6ApJ9kcm+bMrNDX3IZpFr8Zk26wH+IVEXXZ8P6lCvlGD
hODXyVQbX78TH9ufhEwFAnecDlV2ndIyAiSzkFq51f0Y5xJcbL/FvAwwss3MRqcVTQkDJzfMkSac
kMCKKd2ZAPafRmGW8m5pmCD97vn1ZlqtkvF69E20bG8y20ulFSvsZ4f5iwAlRJ+e+I27DXNfFYud
VceDry03dcjPRZJfkdMu5GOOX6k26VjKXSOnfwY4lVXERyWA2lIKBmLfoszTtSXkNtVQFpJ8eq6c
5wKg3TEV5hx7iHsDIOU3i3M5cQnZIQqGJEnVQzoyVUiItcd88st4OAscQ6W1g2BbZq2bgvtEU7NS
UelJ+NbEIJoCCkRMHZWeZpE1TVn+gfIQthNW2UrzXEj1Pr8yA8ia/mxXkmhaK/mxuTLybRbbJj1F
MFilFWrbSuV5YFtt97/p5uNG9VIQ5Jna1mLr7ccu0Unc7enWviQ+fgBpGpIeyNzIub96B2VYCgdk
xxq13yEeWamIV16/jZEo9IgXs79PMuABBgj4va+q0oS/5/D4Tj35HZbX5ifqrkdCrJdzdWs7ySca
m1g/jwr3koip45ab7DAMU5NCQnGa3ev+7fKyeT2ImFr9shNynAZiEG+y7j/YdOe3B2taQu7xO8U6
J4fxdX9PflzeGHWqprzfvu/viT6J/uG1G9hWqFXS36gc9KJuoq+cbdZ+KTYEQXvsZER29sCRrsy+
0eBK7yDRvjdCEVNVLrvXV7zg7rO/4D4jgDH9ppDBqH9UvOig/tWjlSPQpd5QYl6NsWIEuO6FF1kg
51aiK4/ElkSljuI9wXYCVf6C9R1qODNAhKENKlK4HWZ+qgJSNn1hPqfNoRs+JKrfZZLjQeXLq/Ob
j4/Dx7JhULzrIhQBK6PLB+ZclsSdwDHYicetOVXzZpF8yFP+Vwbmr6EEe7LixX9ir2KKiJPHt4Mq
XI/xtW+GUBTQzYXKaHr+svY7+ddRPTa49xLEoUQdq6nX+Kac+VmPhTUdElJvzLFLPniUGrVJs5Fq
u278Izs+wqgACZIbnsVv8btA5dIqWOevDqbq3Qc/HroWTzwbavfdp5TGa3sKtq/398LnZbb54VXm
08XYRAIo64di46UXHys7SwE/6sdfcp9OJYPOvrAdO79zPNLJ+e1wqqTa0TSfDVDkco+uID9y2eIA
sJuWzbmSuVbb7l35U3RZRDvRQ5uqPgMrhaDuMPpMTXJVkcb84oWY4+bnGE2fOOXR7ttq0af+XreA
rrIl4RGhVqyAMNvjdRtIAab/e+puFRrCMlB8fnFuBoG19Pf5dz04/zr04idilMXMz/XrVP5YF1ty
OosvfJuiLMlpq8V0KX/JLmoNBiShMiVYwfITSzPXF6PNDdPSYyepxhEIsXx/rmoRCYV0+d7N9qAG
+0d7fqhv3rbQcMhfVE2/3erZz9Hk+ULp5TAjoSLZcbYg/jFL2V0wYxbFzddyELKLQpls1LDi9vfy
KILUccshBeyYdL7klExSV6DYOTCPjkAKVOZdJWfcHiFf4IVM1Lwcex/VVEoRXIxox4H5xBGl5iiP
i5DaXlSk2e3jFcGAu6SDnSQHvTjv3e01GbbIa+HnsXixxeggm3T+Q/My+E63cmqaBBhLeVAVLRVq
weVJHgrd/JJwH+4nuW5hKNHwzFtSP3r2fPccZ8o1+tnTCKRtStmP7ed6Mic00pvi2I/GT5WCCuQQ
kESKyd/tWKG9zqKPsdu42DxO/Uvn+pr43H7g7JH6/0x8Fj6XreQgjpu8f4n18D6/Q+qU8CGXZsa2
TU3uE0fykVHMmayDjTj1lw9f/M3IPXhxusqSX/xcvmOf9iYy7GpxkHzqEdFHkURC51qOr93Nz1X7
RYZ/0h+3XjQNm7fzVihEOdDBspVrgTxQ20LVeRYREgrjGS0GCSjTefYSbyu6RYvJJgAZeWDCZ66z
+8yqFzWVVBjvPjvPzr0Xb6w+s9P0NGYL4U1WyCCFENLs+bnK1lbvbrql112J25VvH5jir8yv3CdX
OTaJulkp3avharobroZqH1b56iKJhDtcpgM8MF+dGx8AlAAHSD6pqbayJGbqqMcG+Vy8Ar1bFjCi
4X0BIwA7hm/Ss0O8nBOiOr/Z7P0uO2O+9HCQfpIf57fjtyCYXuYS+5ztG+EB2eTpdTmZqs7vleWm
tixU5iTJQ/cinpvn7CH19njsf7crSAvkOokXgo3JHcRLq1sRYeiqNGKObVhN9NGXYoQf1Jjb2iKr
Noj8TFuC8YtWdH6x5qNl+ShPUcXMwkhW9OFGOaMSLwhqlUa0jQgbMTWpsSGT/Nh63PkBvQXC1fOz
rM1NBe+8JAplvmZzDmE+xP1Hg0sHBpGe6eD3xU/8A9agc3CQEMMOSSFRFKUiAAv7VcvyM/ue/lF7
rufRPFG6QOYaUBhsy1SmcWyCK3jtWeSN6rMf+/RQ4YjTzQqtCUf27K82ThYqqpc2XN/nq9Jzo6p8
+bFo7JvZcRiPD/esJj9ydV3IX9p0999QDgXQMhMWkEeQ3qp6R/801HhNjr9M/OhAHsNpXyAl85M2
xsexiRvcG9nx5NbZ/PBYFsXb97G5QNRC6i5mAY3BwlauJPlxOjg7SjyVuyJTAYzEa9j8cHnxrni9
FybAYbr6So/TH2mVK4bnt3BmX7uroXW0+Fp88Rd0kVG69LJj5JDk4D4dDVZfx+axqYr9EGSTzreM
/L2RH+QHu+GtZ4QTfe3zY6L97OOK2Pb7+QGP5tTVwdeu2if9U7d6GObHwRxItZ0hl96ld3/numte
3/Jd/IRbG/Vr37ibSYfpfYp1gdw0M1X0ZeBOTJMVlzXu72wSg5UfOIdUomtsftat9MfFko+61+7j
RX2511M30z5Nb55j8RNN7+8KfefHec+y+AkX/OuFA1Ek64L/rlBkqGey+tITu2H64zA9DQ2WN3ja
+YNAig5yBidUxuS44CfRvuWY91c/rrAVtW893zgPmT5jhWV68ZfT8DBMj3kfycHtOz+OuufeYZjj
bXTCgwtn2SpDk/XMwE1XnNL3aOo7G1ek6fnB6Z1S8htL7DU53p+Lp/f4+N5OtEkATW+dfe+o+KTu
G+fHj9murweBjLp8NPBEj06qjV2uV8d/g5RpZcdxS2grVDJgC3Sv7+nBdZocJ9oMidET/FFMjrOD
8xt5hkNXdJCHM83Jigs/nqbxgbed1OC61eJjPZUe3NgB3VODUZX7Yaju+vHfdGcnqe42ePZFNjd9
0afHi1TlAacy98oqZsye3zavxLc+Vr+QVhG+DKyRKBKm4Heis35JiAdehpvWbchhnd6GcZLZ6fc8
9cfUW/odBLj7jSajfqqjMpxnk/R9aF1uZJ+T3e1ikluqNVFMVw+tB1ViUFslSQ38RpCYkk71UaZf
W8aJ8YrQf2PefaB0j41lEYxcCRp1QfX/Qso7qOYGRm346VINOeSrwbG8GIilBS3vEohYYcrSZ1DV
jSpSbWpK5smC5SMXQ+oqVgS57YA+V2TU/v34I6unHDXPQwmmFdrc/mX//mRCUQiSZYBI14ffqbqg
rAGX1R+U3Zc8CeCoHpT5kl01JdQeynSEwwql02e6mx76VmI6QlXHkSsmE/AloRKoUz/6jFrE+j5G
OL6EESs48WUhfLxl2ldqXC1n0acr5m/AVhcDe4DNzmG62i3E5+rrSsbRphxkejbVkIscJIqfWBEU
zMqhENG/nxuBTx3Y1AmRUuBL9ToJ3L8gA55XryiwnsNvJMQShxw1sPnLagXbDsEPDLhmzGHwlCc0
6ffRmrv3Yrh6XglSj/qz2GXc68NZt8MMoA0r9aO/+Two8EOEjuViP4IoyKLFUdgVAwD+p2EEOr+L
s73dPmzeLAjbNR7PhWbkeaaPQMGHv3c4oZ+TNXa1hItM5/DJBHG/3LMMLJCkwOvHAGIQgPJYBqNU
cT6LPYveHLAxWWsstZzQQSWv4EuDZHR94blVF5K7Qf6SQXvGDYfOIh0v30I+b6J+fCGiMDm/bN9C
L4VuVcaslQp2wuF133x8rO8KO2daWsChYdV8nGcJ+eZhTNBw1ChbEqvGWQhjYxSkSyoebWzWzZ3v
cxgrqPVv0XuQSr98AIdynzrh6FWXVvrgP5z3uU29wPi/7sBE1DUR6ZUIL+knyeb8kWNwE9IzcOPi
5/5+CkApvhYlGuQxFDtQfzIdKjelZ6+OWN+k8sXJlmS7LEGx4rfkx+371ot9Xl8v39mx0+wlOYOI
OTJ8vU/h7f+slf5jlmnHPqUSO0xQv51wTq7F1+qLBdHLzlY/Wf/b2R6d1ZdX7v38+D51Ajgv7MFT
EjlxR/zYDsXqkMlzE2OhjiFdoS9+kPgWv5XAYcDTq2IWIae/2a/bNyRCbtRmiGOyGO4757FioJjj
v6z1wg/z9m63sap+ZAkWvvbjzFfhB1Z0+w019WJfXDeeZLBPgGXfN/zv6P1mY16dXjOn4f5xbT6T
jppDBPQ9daLCz5nA2P3wtUhMF5nAo9w8W4yl3FXW1CRyhAokbonVyfktlGz2+8xbDm+F67uewVzF
d+LpYqN8rhmeZ5rab4NUVvrQm1dyo34BEJ8hpFRiw203lee8HTs2WV5bRdc2tT3ls93L/ti2TNkk
t0I7ir2RytmnW4lbt6AI1w2JuJU4Np/zAfMI53O/dCE1unJSbuHy/cQhSKq9c54B4k9sBOYS6jra
4CkDDTyodlCf56rcODNDGissiLmYoOmRjgaXXfkRDZLRNJ4gf/HY1ndZUe6q45MZ9JRqdy7fehe8
zjzgJ5BT4fSxkfQZzKkcDzKVe80nvkd73sV9ekuoVV1LRtVUYGaCpEaNDdarXMD+/lBzjqVgtQyY
RL2wFq3PTTP3rhHyhm2qxqCE4KagIoxPadP9VfSS2VZ35xfWyrK8Q+Ts3fsOttP55TRqpLK0KnLV
q7I+2ypWK+rq6fmeT9SBBwFLygrqWMbcicyn3SPggcoih0yGxwx5MIi3y6C6txaTwwQtjhBtMmRw
/KAKTe4ty0ovwuZHhBry7Whypkw8KieyL6oc6xmctcemu5u34UMv85flLAid3TyJvRNcZrUJttIg
kC78rbjkIlaTPga2f8m0U5eaAbuMn437qJxbVNV4jA8z+eqTjXGGG82EyzBlgXghXHu6tAheCkEy
s6Qn+eh1ISSNLeQx+iE7Zp4zwlg/Ls+f2CeLGjMmkQ32V+w0zM0R0pSiR01AnknVUsuKvtAUGlXK
FQfMmcbEC4KdAHGuad8pbt6xlx+54omnpdwdHkpPORn7ydvma0MKRkx9K71exkPN18UijmhDTKz4
+Jg/xDA/48mXc7o5uvWe51p+h60B3zlPl4fawxm6bZ/l+zD1rzicVcmSOQnX4jHKEDxbuUzFlEOA
yNLwX2Fh7brnjqgkiJ//wYQDL9sQxDx5jZATT0y0mZ5YtuJFSFbGJkEckzkq5L8MdiB9KziPsBSs
xvvZjJd8i4kI1cDW0xC/8YYsiKkgr6KitEZiKYeKfcU45E3p3+VDOpXQWdFkFg+ggYOXdK1pP2J3
CJYiMbA7l+QYg73KvAe9m6/uwqILxrNaCqbvsyjxcQSjJZdK3iKqXsQhepuh6zEQNcFi9Fn2GmuX
qT3iSlPKBuSey8E0lQGs/JuKmtnKYVfVC7YkD5rbtLcVn3vWNHFg0T7WC6S3fwuEllqkZPyurHZd
FtomoZo7yA8hcIXWzMV2MivjCiWCqTEXT9Pk33MIFbhEVDywy32MS8wc1r7aEUAx+Rg7DFIx7Ypg
ijiepctLnAj+8Pnvo5ptQlcKTev00KpHefHD29vj6uYkIAcNhHRv3kn/3sLJsJseO9E0zA+9navO
0bwNMI6j/JECdzsgsJwM/WBQRGXcN+zIIhcKbZkFM/1sfGzcnkIwPIyiKqtUMf5GZMEVgWMTTnl6
7LKNyBSB3L2C1EL4KCr1RI0T7U0fqaVX+LmMXRH78rn+93c1/JtsmnU8mfwlVP6VWpR/I8EUD66M
MS3ImV2WqtahoJse2iPwmwGcB1aJcLVLk4Fz79F0pKi8EUf13J3t4+GdZqXO1vTdXxOZ+jxoU1va
FD71onboMsXIEO36u2l8DBeFVtzssWqrBeM96ofp3lElewpZMTAPWbYddwnrRkRD5ouzM6nZATbk
wR570H+zk4zRrTP6TVaS4yWqQlgsh+mfnw2K9RwcInfh3fTDB5Hc7eaqq6EJZ9KDZjfTY88g28fT
A7MGJQXK61fDx18vCj/0LLOwCiCyoMgGIJLA8/Q0NZeswTCnp4bEAj1M3XI33U1Xw+DQDHnVQ91v
cE/TMAwG5a854RGoyPPyRkXL/1gg4an2cvGo/rk7enyrT3d6hyZHfXPl1vEknGcr6yDoKfsK2a28
mZo1rvBpZtL8WTQSep9GHD9xcITzVkd4l5XRrybWLoPLIGpPY2UJ6o1MI1YljdTeEHIIJRU2tYFc
D7E60OfvrdiahqoHmXKsD8Q33e2MSI6Farr0XXDYBKkXlmVV1O+cLk5heSotjEqtY/H1DJkL5mih
Y0u+03OZpKoyiyY7nbrqPsZqOtC0yDZFpL28rueqt1p+wA5df6w/znTtwBclm48z+szaX4N00k1i
Tw1KEbRSS4lXqi1kldRQQMZatXNqTQiAqi6hZnRJm9XXuJBjYV6E6sR8BnLxkDAuCNrEfXJoKMBQ
xphm8YHeZeMJAlSjcl4xBuelOxF3lZK/ol1BjlvlqospjB0nmXNramxVLCu+PkonCfnclbAbkCHg
XTmoSq+coKJdqTRLicm2h+Nj+SNIRC/lDDmmkqHCuZzlU52jWnW256eJjmNdpdJMff9CR1LBpOMb
65zG6/RQV27nZVyo8GyCT0UPCB+G5M/84+mqoBmUKA3Vz+sxBlQpepXlUn8ly9OMXtdKtV6+Hx+7
4bNh4xZ4ET25dW4d+YpVFNg3bnRXPj+P/9w7DbODYzPRhpx0ONTjQzf9ce0/CSzeVZdlhoZzLDk4
dNX/BLmshjvRGlGFwb0df8kOkgPJvSD9sJIk5IjFZH8dmtHXoxabwsRL2Td5RQX/kk2BuMGqtK9n
v4+fsaBZJ7LqqxzkxqO0f1u980X4Kd2zsnK0v/rwJfybIrqc0qviep0wGxDK2tf2osvvOn7Aj2a4
4J38HMe8PP+wDppoM1DP02fu8bNpLUpRa6UMM5KkysVePX/Mm+nuaXKRLqVYEXxWqfdkGfujlPKx
qWZCzkl9OcTFfN4r+1tx85v9iV4K9C2Ky/ZZHaxofOxLxbuPMYaUsUyJA7Yfsv5udotqppNp3r4O
FZABAmMLGYfjiJkpTL9/EZZmkjm10CiwkYy6E6WzUXYn0yNJq9s27zFSW6vX+Hv4uIr0ivKmc21m
VJ3cvz7K2/atvqOytat/JNsZtdDPkIHvpCw1ts9wM8497OLyUXBF5YW0sc7S75HQtViFQJ24xARx
cjlLfZ/EE8ZXGhH151v8HfPEvDwgR3ymeiv6HO1YLdcc/WR+H185wU51Q5OSbcTIfiLBLtFTRFRk
boVgbFi2MeRy4UZLq68T9l2VfDaD9RRF2S4ngar4HCyHSXGI5qbj6sRvrpb8SuNJUChMcPzK2Xbs
5TROjJ/jg7N/cB0sIzWthc+asUUpzm2D+oYMEVKP5WWN8ikJu33zZpTxQH2d0NLTuXheHPd8Fw3g
nq/in4n6J++hTGXbifNsHzuyoq3P/PBWDUmgrmzqvPi7rsGnQsORORNlagn8JnkFakkTscBg+XPp
M8hIGaE1EE1pNPTlTkcHOVA6to+RjSIbilj7pkplW+7mYXwlTXiQaUHBG48F1nouifZD4G2aO4yb
1+cnlttlX0pN9uho0PNvDDp6qpv3W7aUmUBO0o+mTZaFf/m4n2pSxRfFwzucPfV5m/Hb7Js1wgYf
4rOibecPHB1xDx4+2sVLajK5KmiWafnkwAdFeAQYMMdxkt6Os9SnTzzO5uYFOpz65RsYAn4YYGB1
q55nuAmCqdKCskGFWQzgdFBJSR5x9ZYp565VKmV/9CHAwiNdvM1QDFGBYNc3kAC0yR4aDyTwO/oC
SpGVKyg0CTCJnNZkoPgh+u3i5cJn9lJ2q3DlGlO6VJhkJqu/3LDcZPvmku/cpKDIAZ2XEKcQuPmD
U69dXspILOPZ56pvv+MBElAQXkIMwjbKYBMscfkOCMT38S0AB+AEbhO3gzBciEWAb9//BTtuAhma
AHPYvaYzlnz/1LhVzp1Td946vJKRhiObrWCCdXFS+OSKXr5Pr+62zJXSMxjqLPyBcYc4QfIjer++
H17769bt+zGD1H/y3z+230/BKymKtWubUmtNImE7JdQLy35RoBoP5cr6MFZU2f3FPhCkyuQaUAko
BILJav5HKkNwvZjU2s8AvnzbBfWMNLzhtSUwGPsp0MjNDwABaTyM9wItbU6/YBb9+5/sorGGVdrW
ruUCS0D8QbVN80gFc33PfJiX+d604VBa7AnffKJ0IRjmDJWDtFRa5qR54k126GnRiXDfFg1W5fIY
zHI2vYjLOkepIYDozC7BBrDJCDpWCEb7sZepxsEauHNslB2OOdC/XEC5ceILzZ1KeWEBptRpmh07
u8Ojwx0dPByhKFUO5iA/m/RosFJrPvI+Cucbm/r+50UGUJr/osTBVCDmOmWjckCqjG9GFKuK2af9
LFpPxKTkOjHuvD05ZmMSqhGMmSbA3lSKbY2gtS+94F27JfOSxcXLcjH/yKc/xZ42Q5/g+hCjYHPG
K6xPvhK7nXOUHkv4vE4XwRpki6blZaN0BbfuMAwRBAGWcy/VXrZYQcGpc+eLwONCCCM9Tpp9h65m
anLA57u6Iz8QAJo+Oosv9mMmqvOJgy05Ozbdfl1nkzNA5y0F5zhnWQmawStzJKPDBDesmx5zcPi3
Bo/pbVKJUMBEzqkaZ0mvoowhDck5Ov+5LvsKu59Tx+jEfdj+eZeIarFnVWj9mirzoVahcEbDs+qg
EKqilB9V+MHexhfiyvgm+AnIEk+C9h6DlM8zqnNVjSiWuzYezmU30N9gEm8ZyXzXocEyz0Be+Cva
7lW0y31P92pq8l4+KlbE/VSCix+oGKc5cKxyUOSmSE3l+rDLOVBYWh52sWgt1WzArOeM98k1cCUz
7UdHVrGE8ca9na5cKMHm1T+paE12sJyTgrb7vW2PrVvlOi3InuX4pkvxwWbxByFUuR1ftaykKP4J
J/sqharOMVi3NkeBPMb7VAI9iJNh5JVtjyd03aBB/KMtWl4Wm8ru+rXzsI89FQpGSpwue1deirmz
rwE9ksos/qbKIAUz2MLZx7gIFp1K0bJv8+eq0Vmte6ZZat7SIum2qfObB7UIHliM12Lm0UpcVdF+
T+4qz2ttS9grreZFE7LxbMS+uD0jSplm9S1sLzow24RDneYdTKC8NGXSvKQQRXGOpThR+qS1K/qV
Msjure5qnwe/7xjluCDrtnnsZAc3vs2lMr+2OeB23cem/txKJK3gXS43DdMrvqmzS8sgyG19cW1u
ewWKFOZqrOIRDTxB7HnLXrAyDTGryF+SKQryj2aH7SCD8zQ9RZXkx/47O+DGgltGTfMk2nyc861t
8sUqyB+7efTg/qnQMKKFec3W0/aE3Ky8monxyr7DdY6wdmlrxgObB8deH0Jbn/0ca1Dpoj+eVXxg
ztH/K20ULZd0W9H0a81iMQAeWxuz2WpehvqZkmVFNxWqxuIAW+Tacuc3fVtdHrmEkD5y1uVZskxt
CPrvNj6JF6Tf7uavPTZZxtxykdmtIT3dmFlUXAwN5qeGMX5Wd0e0ufCssA642f2J3GSJVnLVXR9d
1gZ8iOpWXqadFQX52xKvPHUEJojRpSeVOmASyZdDP1UGFsgu7tlfzE2TL3AaEP6ZRx3Twq2Tg8fA
Z64FUKqLUvh3CrS58lZJjrr2Z5sBxDErmIBkjGxMHj/TNvIHHC2ITcmQnwMlbd0izW2Q3CrBTJQL
CsxApha278efFTuiPghz8deXiFtmWdQt1vRv4u/z9Rc+31ou0k5uKdpgA7HO6VIx9IuwyeMK3hZf
6fjrdd6xckfSt6fSaCBesS/X2A9SbR8u7uz5D1IvmwFv2cNko74bPWOvC6gUNuW8A8qIxzpzF/UM
yQHEx2wFjywqmXZoVuJr39Fx0v6uDvInzWQfdMLf7aXCvhP17QK24+TY7XW6mWZ3nJJ7R6Rdlq59
08rjXBtJfpYabw7rJw37fC1PufTUSA6ckBVgRuXaiBqP8bzOqakHXpkPaTwqc/qpOxtjprqkk7oZ
itDqmyYh1DZ108qyfiIEfewsraBj596++23UGDWvjT39Z79lc9xJYgfbY9TUw6OmPNXQ8eHVcI9l
PfwxC8Ir8sjc2jvqUSPs+Q3FIP69sqyPms92eN3hFD4dAtYIdzl2/MJznxr/Povsq/nuTufQa6Om
l+4qVoQzLdz53taITDVqhMe9eoIgvPnvefKyNX0kapp/sJAr6CXpCUNL/zUpNDHn2nD7vFshnNSz
/g/3yvheF43nrVEtrtuCJHboi3DD8N2/O8BXQk8eplHDg/kp3PLvWbPNxTTcIUfuOvRbGJKUYMKz
TF02/Dk0Frb99kkFhHBJuG/BO3OGJgxZsmRQ/T7fzBvWrO92PiT8HK+Ex/ZZkS7SSRZBQ4eEN5tG
/1oWnvBfB4dr5n/PS8o8vJXOtw94lpG26NaqflD59+/fb4yUCRAePsyj8HXjY+kHDMJneTKNGZlp
4XuwjMbeTQbfD0KXZaq7qVyqCu0SD5XXhDz92mzz2g4dGKZH2BR5nI15iyiv6zwGgXXfhLkWnjTM
Ho/Cwr2bYXADE9mz1MLNwrv+Lgn/OXX/zdyrvkuVw1UnTbjr0asXwwcGseBnO6cpf/fQmPDbMNL/
Pk/QxrwLuuamYSdv7uWbm27oQQoXkqn9qMhDA13nrzutlNDKYyfMj3vbhP5rTFgv4XrL2glK0cUn
8BM7f7MvvBSe2wQPQmAB3TuaJPZwu6vRVFSjc2UxtW2jcY8KgnRM9/59oLnfDtgwa1Kv7KZh5obP
/jcj/q3O8Lxhxv57XrOSNRiGL9/M+hOGM5wrf3Ow5dOgkN4axmrUtCb+VoItMzwOr7bpmXZT6yx8
ClSLXHuYVgJuOiCMT5hVdpID92bVDZMyjKpf/4YuzP8aIoeKX1iltq9R7TtcYpxCj4SZGNofROMB
/C4KN4ibROHrsXfV0n/7TbwSbmf0aSkaA40gkhPWHI+7Hitue+5a090e8t62MZkcoRucDwL9YZsg
DKdQyFnHhT0mDFj4nyUVFkIr/AnbV2j5tU1SXeMQhPwxZOGFf20MDJLw8iOMc7jD3TCEyWGw7uUH
9MovNGXT3RinsFv++y6gXWw3fb62ZMLUDz25m4b5vO/EHYrbHs5VJ5wv3buzbtcNf0798MK2t+49
vAUdNfwSlJZlkT/bMOUO0TAAGpxNa6m3IOwde3tSYqypUz+cZEOT190i4mLhNeVOwG7HztlVmMfN
XXfVXbv/tiei7B53e2q4nuuDttMNF217sa9Tf6sJpifT5pvBgvLNSjkjrchxKS9TTXxY5p+pkoLS
dAHLgUS1WNSMkkHHRhasdpKZ8Kyl+CD2c+pzaHbdK3E81QAOoEFeE+PeeZZqL0q5r123UEVBdMcq
Ld63IxWh/K9Abe7ciI/NkGTZMqaiZwJcNnVOk4Qpe5nwAncYnIyOTOJO6T5sDJvqgjrg/1RlpnCI
RTAuB24vzrPpJv7ydOKDWwenTWKVBD/L/FHZDlhZ2UxxPcZt/Q07ux39FFQVsKIEO6aH49AD3cbr
u+z2UqbKCE8wXrfenybbyYroi8uz2Zj0Nh/nuWuj6TbWAd2H9Xgb7M5v2V/vMImm9HwH8bUHtBk4
8ONihYmGDlxwEwfBnsE5lHUwWLdS7WMvmWudaTdcqZovWzLMIq5nomGufzMM7n2ffhmnpf/C+scw
Vnp3IaQTVNFsAluTMz/edENdhXwzzKWnMumLlzTZBoY5Gg7HWEccZSwinc+V0CT/EFUZLQwqUZXK
eUy6qBcUhggm95O/WutZ/214Vt1qGF1rFoomXi/h3DVSbCqRBEYXpqBdn/GJUf9KIPkkbao8igct
C43UfKLXmuEAoo3OMhRd6xGjiC2oJzT9hPduz+HsefpgISGuf7lc5+4pRy1LtKCC0NK/cQUfr3t6
+Jyt8iNjp/9oOq8lRbk1DF+RVSpKOCUnEXM4scwiKkEB8er3s3r2XzPTYytJwlpfeMOI10LdCYjP
22uW7IcviKAQ9yshKn45LTdoQirIkZOYQmxgTKuWdVjte51xxsH98JpCc1304eiFwJjgeBTV5e7j
eXnrozG/cArA9HNZmiX5Cr5D6Ai9TRREOChy5h3ldzLMPSMSkRr8QfRaOfDbCdWODppBF04UxCFC
WTKK9gd5w+GKKDeEF0yuAT8LVQSh7HyIesi+hbROf5QSiEVUyjDZ7GEcpvg4dCNuAtaFA/YDvSWK
y2KDHCe3P08LB8YOxTY7FgMQrh3cMZ9rIMgyIMxSj4yXvFzoIJPDOdw/hK9shhfcMnzOLcPjJg6t
I+hu/Y44ZF7YHI7GzTmwtn/BFBMcQ3I6ZS0x6nB6/8a7lvFI40HJGWQe8XPK9fh7XxP3khj8Km7T
dvmIc/GkEelNOc/Ml5iwgK40aZm2VPGbv5FSqGt+vYPYHYj16/QZVazYWYtBjOBvnc+3z6nYEekE
cxtfpF2K0TWfQ7KhB0fHTGcgt8QozHF01kXEXh8nzhTRP1hyD3g6R1rtSTF5JbYr1mX2+xurNcGD
6bK5LoezFQctRm6qsOyQAeLBE7G81Q7+U5d8zglE6J0RXL6UHA476qy5NXO21LAmnAeMq2kDsjZ3
5Fps58X2xL4AZceP+Yf+bPU3ddw2HL22pnm8VNbJ9L2vlhp54mOOYIt2fMyz/RMtcW2cLV8h6HxL
c1WL0dkaxpP3So120XeLQamF3ntq4wjm9J3KuDl0TJ23q5ifYwdDE9HjAwHRsd+B5PWwSn+uiqAT
dmwTyxOG6IfXwFEeJVEypdsNrmuKlQRostZ4eKpDsdWGimJLnF3JXq/hOtEC5PYwDmD1MCV5O4iT
olXEMIV58wcTlAdT7NvJABTaCOrj0kAdHZvmZATqcPz0hs7HilFToF2fRNoYIZ+ZOsmW4kuiR9dY
aObj7FOvxccy0yxhpCiLuQNLAuemguu725KdECsQSOFAUrtef/H0QQb4NRBA4IQUFA2bYpXbC252
SpWVnVvzId+BbRDZUq/CHAWyvu/VLmk8xuLC9/qH/uk0dd62MoI4Guw8zLLpYdsA6UzJibEvsREa
fZvouKM7Ksq3o9J1UEfw8MG2vByheDSsLTsbPUepo1j6FfRcNRKOKYlDSxBYHSfidbEpohPTiNAU
BwyQeUM6emzEIKfJCXFElJf4WpSM6CFdHTmWsAgSsqpAuTiPKgYcdm0iUcNF6GBLUtk/v2vvxomH
b6qvTLKwXafhcKKO1bGlTBATnSgTIUP5czA5wX5l4L34J0WIRTiSv2P/yJHANA/F2kPHovwQ9AM5
wJJ49B013t3tOE049G9R6q0yD9EPPs59ajfTW/CNkD2epOPbJBnno8QcuC9aZ/gxOIvMlt3SZ/3g
FvTDFxAcZ4BW5TdC7jK6BUX8iWDYxd2wnBZxNf9ECyFmeQ9Kv8S9R/+NelTDTUTKwm6474doCcS3
IJ+W0WuaR73lM953/DbMp4/pddOEKfD+dRaLLbZhGT1jfpvvH9NnfKU4vNxBmJ2iQcoHafz3b36b
0irL5mlcL9M4OT3n2fwHuDHO5o9pgu1xGiPUtk5jlsr1bJ7E6rrwNNXgsxLBqpjeX8peXlG5f85L
tDUSmEdHbfIzxBm/7/Nls77OO9vdbPVYtrC2HsvwsRR/2nVn+1hS511ij3mhR3h5LMvG3FTrhoXk
2Xt9X67kGZ419m3ZHXcWGE/pvUmfV8Ouc1tKwtF+Ft+W/bEyOqJhTJMVoflxTYMOU+wr7iA4u4NG
VEY9J34hujsc7Vx5loCJ/k1QV54oI7qBPiIsg1lcCSWP4agdf3xpVFqcrclw1J2hTiON4nYsjZq4
Fw28s8Aq84drjJMOlfDgOwUZ5mq0S3N+9j3ZVIy46yGvzkukfl2cAQwFCHH3BOqJP71I4JN52PDD
QSaBxflniXcVi2L9XiybsAb/rN8UfBafi6XUUPwuXt9XisUyPHbUSFcyhyLEdMUnGmUc47ESq4oP
UR6OWRTgB0uLbShW6bLcXMbjBsFq67ESHU7Fkqaade5NsSjiLU38ygpQhWlKsaxmiDdqADqmNI1z
cM5sFFQ1RTKOQ6Cr/yGsxU+6++xJvK9ZYs1/S4jlxSb5KTDYjjhaMIgcj1iK3QjQdcJj/d8imKUz
YonVUwdGsMNpdMWmB3RGpvmqZPEP30SMBKzKEECdD7T2C8T6dcGXj/nkxHIBys7z1JFBkGzEwNEB
ii1g2WzbQu2M3YuvgaTy3747/NbfcGAsl68SB1jBCuwB74ijeXR18eK6EAclDg0rM2E2RJtdvCM2
xsINhkIcCDeHK/4IJLb4yYY4RrH0E4FpsWuBYmCH9E+ANKTOZ6Uygu48sQgbstA2XAEAjMoV+s+o
rk3RJsLG2xWflCuGsAMuRwuxOU77hjvxgJagOAqBj0D+nn1+WVhDU5oJYPFkYsKRW4DGv66Y3NQN
++TQSiSnOTSMrGrxvvnlPbEElHtxiTgH4rU42KcDDPvf6v9fGOx1Z/pvc2KTN37/shexL4F4/2+T
rCQ+2HnPBftYiC3h0OGoG07FigsESP3vgHkfNxFWFyuKT3cbrhbr/rfJ+tARX0Dg6b8C83mzxe7E
EdIfYKccM2t/Dui7i6MSK4ujqt2M4+T3GAUwAPXYcRqsxhdMF+JzDgwMOZ83bFxsgZng739IcvzZ
eeJomXY3dLjFG2IR8bbQHBevOM+gOHiBtgXb4O0txmIbAUgX74odsDYUSHFqD2LTdH04JvHhv+3s
zB1XTGzr37tCu1y4kwmVb4Hyf57FVwXhz0+B66cVLla+Wl9E9P4dHadkRRNeLPH3wd9xir2ggc7+
iBdod//cgleZQ+d4FwP7t1EJ939ECGI3GWfw7wCMXfxdga1FD5zjTHxxtAla6mKX4rXYfuL/+Ho/
V1irX1ni35/rVhyOWALrhL+NscTfAYotiT93O/ETX6yD6jvYVR8ggDhKTjn4IcFGYD/grjkZfxLu
XInE7x1Asdh3/IU4L9/g7/jp8vImEHUg/mJjKYZuKf/3kEKHUsErRHauPhaW+LQlPlKUYnuELXzC
pwQS7JRDuRPBcSg2m7pzGnoHjoo9shqyIX//+BT1oDF7g7P6x89It2JvPzTqxabFESbEXOybr53y
+t9XvbJHpOjZC6RFlhMn8OoDdkDBnkX+/RSvxBUScvdvB+MY/u/xTnHmvUNv1eNg+ariTbGg+CdW
JPXhCArnv3cFTYFzJrxaxUvx9n+Hz/rgn//egHPAOomVbsVWiFzh0hjwamE6CN4E18ZKQQ3Thhn9
dH4hjeb7/tsjlEkE4/92CQSDb2yBhRCbxXwPFAZvQXcQW4NpAqgE5DEMv6HZAmrAUQPTlzS4YhnO
IXI4dzx1BKFeOoD4SL9iEURTwGpwdtgUG6zOyQJw6QsLWgAObwMOC2ARcCC8vmk2aioF+ly1jR9v
2/pdPGnVUGwSJkXjVWlwp/w18G652xvg5IF4X9y/+e3VA9A//ASphlNF+JCdPkLiP/9XOurVwygb
/qeaBuj6/XL3lbt31f/CAKyCpAhLZSSnTi07zwnCQdnPL6SgGX0au/j5AP6VOkqLsEWWFOiA0/CV
bPAWUAVgD9L4rDTrVdJdm+8e8b2JrnCRh7o9PCDwCYHjy9OJG/JAx86CX1HJUTRbIRLuoIfldn9+
+sDu2Uhrs+6aUEi1AugN3eaw7AJmNpQOYFSKA84VaBP+4mCkuibMkdfHGAaFPBtyASQQrQLrDgr1
hw0CCBRQHxB8ahM4Qg/YSUfojvH+jg5vY6NahqwIRJSUTcoQQWf4K9f4LYK4+/sLLAPQRBfN5a8h
QT8qQfRYDwnpa5svyrpPFPHuNmz3axlCZeiBoXk4UFZYEv5m9hDL/DrAGODVI3TVJ50BLiSDKUCX
wuJ8vQt7iKt5M66/8eNqopR2V5wh2AcsYnf2dwY6Aaw53wcAPZ37skdXVsA6AFnkErIEAqDBV4Jc
IbD64BcgLEEmLTDvMKFM7EQtBMiuoE/c0cGFm3q3S8niL6tIXbEihwP4A+wInUJ6jYAtAE2MKZT1
/4ATQPjZHzAVgdQowlQxkNnixIDvAXkzyIxy9oLj8dXBJAOnQWYMqBs0AIY8WFFizsgQtkrOJdOK
ZvbnMvpo3+n9ok2usTaRRmhuaZCAjw8khIGdbhrMNpQ/K0nYWNhLAvME4IFHIEQneFOgNgnZkIrD
kxPA3dBRc71FRAawG8CLuyFLZg7wBQGy2bCwy7tLxFwccwQ7qG5hTopaDRQeuKg0/g5XxQMF9wPx
PrDvoEDBbFGQlozsiF5lBs640TOqHJWRQM84tqDWwOCCTd5Ujd6iYV8KUWYUlJ+ZvTshrl3drU7X
SO/iPUjehaTnrcv+QON1T4+LssWzpjdpjiITwA4u1vx38D2iRfBiNInSZb2+eYMoW6lTfH3id9B1
Piiwtxb65aFq0FfXJRKYwvstNb+Z4yQgPH2PWUShgnomKb48kTwEXuwfGVLjtQFedDiaIbTlERvi
m1bby8xt/JxWzdWlGezWVAc7JnU3X1gaaE5jUrLzMyCP0qSxhxPOWndWHTM0LLzO4ra/R1VIYRYf
Cf0LRw+0Mvx5iE8RukLdCL2UTEGwjTsOfo+OJ3uJLCL87YfxpZwK9oWTh+Lpb8YLKUZDAcf1+SAC
lTzX4h+Y49Z4Xyp8eVD1gigeZ6vH6OUIl2WkZiBPcnDGB+SKUBgYwkFAnQJEz2mQYWujV4dhvIu0
+DpuDs9ZiRUXCGMkFJlYiHkOUlyDOl1woIh+1KCrVu3Xaul6Q50lBj0JS/jN89CnvMlRRidRatXR
c8pw+lIag8Xwel1oc3glas/SEGfvYXah/7D3wX0anDIGYWhUgzBFUhDAFDy/IfcuzsiohusDRUe1
+NsPtAEKYmYHZ3fG+FG6kiF5rkqH/2oKSpzKQ4JWATMEA/6BbNv/jAYk88lRPjwRFfWqMVZN5pN0
PF3/th9EC7cyzDSi5gHHZXRuboPG0HkXKMsyegvIFUVnPUHYByAdqniooBAXHeTgeUpOGpV8kKyA
zEp4bchhawsQmjBobzwnCOutfhEU2iPOgiSH90MnyhbM0+niuujH3fixGpyKjt7loeDcAW0GrSvG
WT3dVhzMXajmQTECfXoTBjyClis4pzXAadAvqydsUZ7t8vBT7RLnQkBuPYMnnbxjSg0JafE7M6KB
ZOLw7qVAQp7YJFgJNVu47BWCxcYNiu2fUuoQgVQFQUnY92gyGV0bmdBy38K421/jd1+/xt/Lo6Ao
zC1jFGtItJt0QeAd72xl8gTIm0eyTWwEMnejxIpQrMrGj5v7J2iBWgeXJM1NgNyIGK6UczNu58pF
PXbXncV3Olj39h/ANzQHYTFww5M30y+d9gj6gBWPh+fX9nPmZXY1KyYh1MEzY0jVELC8wO/oN+63
uUSRATEn/FH6gDI27xOvKmCqNCf5HXwDNfE5SvU3CDlgo9GYwVCeaoCljDKva/ZN7VKFWViEqv2e
f5e/y5fsH3DJEvcevPz63ovyEEO0s8ORuTIek+yUbCqvoh6jYuGoxPUZf5F5Pm1D3h9jj9ANGECo
Lw5P0kQOlegjgkmnO+YyFvSMIsoonPzL95LMk7k8RiT4+Nm/IlG/uC+z8MGAi3A3SJbWTm5WV/hC
2BwxF+1GaymBlmK2lMQzHgwdSPMN+R8VcpL+o8kG2YVpr2O0CAsVfv7lQTS63HlHfuAVRwsINjXP
9lphYczxls9ThdwFXgO8HtzEuVXO3flglU/VNZBflLLA/mo/S6Eiv2zn36jx8kVn3jndF8nsu+g6
uIrOVQfE5YQrQfmpH2bxd1kvuSe4ob2vT82nCStPXaVHEEex5OxmBEwG9u+H62wX5ZS87lPcZnwA
z1huThjqweye669eL1I7F2byDS709wX6ifdztXqceWJL1VKj3iZdKWKAX32i/EJ7yb5t29Vv8Vq+
uWEjzPDoWjGERL24E3yBGAjWLlIskOsWu6iS/WrgNTxUiydnCCs0DEhUvYdj5/azuH4MJGdwA60r
U37joYqUOohkvWJqBf81UiPNuwIjJo1EPBWQQQ3+yOzvgH6Z3QykBw521jP3b3c8A1gMfVkwfHoP
ePesgqU3e1nlqBvkzssR9fO5PMmwDprtkCs+ppdbKOSY9N2iEzSr+owcL4MxqBZwcLCb6I0tu0gC
zFOzE79G6FBeZwnuorJLx8MBFJ7vVWqZKtpnMREN1HtCuxm8S0oqx6FDQyjg2nO1v2cxyqFC1zd4
PPefabp+TMrFO1CopGxaxDzvaJ1bGqO4bGQqeGZLRuHWuCM7CPVc4J8ZVxCJtK8vMXxL8Q7sHWwT
zsqhZaqC06ASFwl9f0zT9AKjKm4+TFKLDbcVf2W7nfftdwhEy+lMWpt7YFrqrftvH+dB0EJHWWEJ
8VsUqIsAUVhQP7VkuBMnTgEP+hPqFzgqcPwIxKqIcJAIorAza9YMnp39FyGJlTTqjjNCEVBGToqG
ptmL0Dnvx9r06jcjZdqx7lSZKrt7khNrQJiHShzp9AA1ypHwvhps8iC3mESXUsca+vlUXiuI/ISk
LDwjGBriL6u6bzHMVPPCrmZfNN+Cvtm5dC4JcyhYZVXcP28GBwTBhAsg9n9RPTR3Vj7i3sqIX+WI
x3XASL7qrhD/DrrzDJwVVcNwc9d9AHqR5n/pDQJzFUqJjGr7d7gbM5Z07l7+MxT/w41BRVADbg6K
GDIn2nZck+84RfdmEMNb1fcNjWROUvAe186DpzZ4bngmYWGgLaXjeDGAGvGyivEH5UuuFpfVr3HS
Wz0sNDKtb8sjDWSV80OIl9lD1JIxpvJSL5lfqSwTuDNPjj5GxxkqYr75/jx5dqUYiTG58x6r6EBI
zpN+s4WP2ehNUxIyxBL43vSI8os3XBIi+Tx4n/Pu8Dxyfu/TotbvzFdz+Cef6WsKB9tMxu2hPMuH
fsDM/NhyQstRH2k+5Hs5fzVb9dTEzrfPMVGBDa3VQZmV843C+cCpDs9O8Bj1V80qQ/RJng4xDb3I
QTpmVJhqkt5HuQCV4qv7xap3hDA2t5/aDRE4BEuQizIZNAnFqn1OV/j2foiNAL9z7xOGkde2XrTk
snru+JubqeDBZytIKD8XCRbo9yWt5hHyX8D2coS7bERfxvVhh5BYA4RW3/HvialRR1es8GPdSP4O
PexGUDAS9Thccfxs+15Q3MJanHJgPv7R4akghfG2KB3c7LjB49BDc58aSfKFZmI0jdGPAetjVtys
GEZ4FhFK7cayR72MRZ5nCo4Uvt4j0NRQ94F4fD30W86DBTwHm1yJpCnz845R5fZrrO6LaePgoLH9
UOnBR9ZpFtrhviZTAjAL5tC7z3GUSmitTwFN3E61WVgvmD1wx8a1hHKmAsGLO6imbvMA+g/6vb+k
4Quo7AZUHez1HLi7DAQQyX8wtQk4/adM2m/xkw5uFTVT4TGn2aAKopddjV4zCRwcwRroSKHuOdhQ
E84RACN8M7AZw2ebVOTtqpreoSSB6wiiX2+7B0qPhOC3bMP3nOc2wZQ5HHBv+vc9E3Wd+urVYk3u
RoILTtjACiXn7j6AmDPb36c39zP9RIXNhIfGyXvTc26Ris/3XKzUc6AIdUY7TZdbmz3vjlGOcDn9
ZOf2tpvdCBXl4eSN3hpHRTeklxvKiCfjiQJERhehhY407yJ3IVKpRCRjT5qKdKxqRk2+VohXg4PK
5BNZCORToBd9l2+IwFY1k9Bv4EHqnVXsEIx0DViE4Q15rJkaNF7fHtK3U0Pqux/uipYbAa1/eGAo
/JoiDcUe8TniljEbW/IJqjjAz6U7JrVDvLIPg0doh0KZP6tnycUqk+IYdxI/b7KTz6B/oA5m5l51
yYEh/bznBMUr8C2G5BTgZy4/4ACMHXpnm84VNPD1JP617KE69mfPtTS5R3e6V5KRj+gnw0FF83qU
b5nzC6RjKnojA0+4OhZQRcqZLNnFZIjGFwfHyDr6Ad5U1s/98G2hknmr9faC3KOmj+jcA3BBPoIr
kRvDI9+Y/GU5XF8BVMAShnfb1yXYmQjHtyKJUrdXOsvAVHo8s5lDOz673HHCvsU4AunXOWI4s+6J
DueBoXAQ44BwV3TaUndv+HQqxAoxXweDdnyX5uBhPJEEelt8NTeb1xd5XMwJM3EHUVrhYFBivnOd
FnisKZ7ihGfOlsOwdz19QB2EDA0ekyuM1hEeFKVRec95f/3zr+HH/4mBiKKm5MKWaKzSJHHskJ0C
5kJlptmUh3LoiJLCWcglIl7SRyxrlWx3celC97Y59/tBWPrS1yjA8aAtAs6WykJufweoVZOp2h8K
FvjtwB9aNScZoPaC2UpTmSOYm18WRnjFrPXuQIc8LhiUpTvK9gbrvmkyZBTdEOYlQTPLczdg3mtJ
Dro0P59HXP621SE3ctLUZvUm9CIJIgeUDQm3Cm4wctUNkYjI/xg8kKvyhzNJD95ui0ZgMWMaJCLk
j+pmJ2lJjLovR6Wz6EwSr1i/gpKWRrSLuTscuC4I3ZMOchNXzJ5Qupe9CU4B0+eZ/veIxAmPzgZE
kw/aycjGw4z7T2P8XxQHAs04e3oiajv0FbBeMCaNFiYXmjcKioOofdgPRD4P2WrH3Ux7nmD6RFqL
yDeETLS4kfYjFFXIXSW3xgUD1u7LID5CEbGENMeclZnvA6FqhWI4oNK/L9yfVkJ30NbmNVJphdlH
0YUn0R6MEDlkPJ23fm5SNUOs7KB52QH3hZdiXQunouYfMOUP4+fB7KCtBYEit7JViZohta/M7uxc
xJhfVIJsE4xa2Ppsev5+Yn4Ga1il2H9B4hMvOGpZEen+BGpvULml/Vo/WyHoWrT68Gr2xlr4UML6
I+oZucjRDC3ki3Wn1AVEYg8vGJyVAhTN+G4mmZBE3FAj6M1a/+6pk/aCRjOsGWx97iMuCjaPyFJ4
BJNoP3Ktx2DUaty5s9V9wflNZyTr+VZ2qXLGBBw38VypR3n90slaVcHLvm1zWjgzYiya7hZh4Zw0
y0rnG+qy2TmjL0eDeKIx/D1H5Ngk0VTEuvHPQQHrEZCxb5BDTpETwmZZ/zmPCw1X+g5UlxGkJjPC
5RLVqM6560mQgKiKUMeBOgaGoLX3PTrDlNBUaqM0+xTEq+Q1RE/yd0b6R/CG9jhPwvpfEgiAKDfI
9aJifqUQ55W+TJzfHO5o2gboPFI/obBsD1yi9N6SlHZ3hNx5PZFaL6lTXHOvg4j4zs7RzltcZ1Rc
OmHzV5OR/oaL7XfU1YFj6Z9I4o5edufPzW7dAmsC5bSsEQ7RK0qTPf0lopanrZ3rUTImRMfEmGCW
R9NFG7mO1OCKkwpJAiGWCGxmQ6TMCXaIIYV3524sJkodzqd6kk/0IkmSudeJiVfvRTm7r+WzykNN
9g8DFCLg+SkFzy00SjV+oN8Tdj0KZv7AfrgZcVd43byHVnLKYiRDZlpmXB6cFs4TpaeB164Iqx6L
4YkAyX5ZL0TFknn/yMhaLu9TCnseebgO0TZ+U5mNs0OPAd5J9yXYOkyhIIwdbn4xTtcvZwdGiHKN
TenFF+i9GFiK0412pGRo7uAfOlhf40Lk9N4Es4lJGmngelpHYStuRD14/MWXgetHsRg6oRa8TmDT
CJ7A9MaFAZ7VxbLVUu168ttjWOJdnU9A3Nhz6/Gbps/TAQsdyuueP5z8JiBXIObGlGwqajcEVfSR
aJMARnTAQ0IjcnGnBR008DTITjraox65U8+iZiRKQtg5nxHSN5gwHtPGQ8CFYXloPu180nep2YI1
GFAAvBrUVVQ3Scy+fY3RhzXV+LrFISLXbALKelU4Q7cHiAmejAVHWqbmzEwbfwOm+HTLHM4Mv9to
Ec1+MZ1hW0aHB7+1GTxP6uvljJq2uk/o4kx3igk/p0vQBtGR8wt+E/7VspxD+HFp4RTcZwz3+nz8
3mpog225Y0SpmjiT1B79mU2zUYG59R0Uo9FBRYta3TIaRm/3as4IX+0cfgdyPOfykK/aU3/8WNaX
fI93HUPBu29yLoqQggnGfw1hAIpoPjMqQsAIN6CsDgATb08i1BMpB5p3pd69kbXrw4vC/XMBEJOY
/P3tRa0nRZYCpy+wDEBmb1aJ6PylJZS4mf2j5L89pRB2d/XPukl+B8/aE2WpetJ9G6/F29VcMGaB
Mq8Uvd6cgnpzvSAU6yL0aWfjetJxBmv5WC6p1ZUXdfy1aN3a8gErpMugQmHHKXhcCRGYmCZw3EXY
rkWIRtzcoWAZo7JKuNVC2VUOkqnofUfMLijCIVsGKgC4JNztr0WJrjUqNrqgLERJI2Hiy+xe69SZ
US8YLftUrOQpBhNMQRLtvvHdz5CRoPyLg49EuQ2uCCMMU0mEFv3nqIw5V1xcoQ3+QViu9CpLOr4p
NPi7Mz6MTELMA6r1XsGbJO2h5oRmSKSE8LFmoBor9Ja9jjucUwC2H37rFqvc+aA7Q/LZx49oEMnT
XfQca0hNFNaJ8q3TuDce+UeEXJKRr8iQcqux95KBE7uZUD43b/6bOnZuMHEBz2mgJC6lbQMaYJaj
UcHEhs4AVYKNZq16DiNyFzV/ruL8NR2EKfZEIN/3XZ66OalzYQ6oH0DUv0VZ2PPl4xvn4FnlYi8G
U3OjUWLbGcMsrJD6zgyZrkpAug9bZ5+CbDVnQLPGHyanrWoQreQOHh/UOH5GjrVxZZQdQdenAKuN
Pj4dEcTuLIp+uxmRPfdlRzWotHmZfZ8gdExt6zPuff0BBh+Q2v/KLMO4JvvGSQndss0FQ/bW/46Z
QPVkgzkcwh7Mx/z9Yk4n6lvJjOhRQSMCdFp/LDT7UlwNKe/o98OHNg7d2Na4X74+cfl7rYhKtjzm
aXhDKMT2YSw5igEKAlHCGYiQg2wWZveoAaQCPkYJBxN6bxd15t9NL5Y2V7s06kkz58owezMiXt7M
6FBp3WRGzyGZDQ4KAR79xb8BaRe0bhUMvW/cQZ5EiJIktrz6brMZ073bGz3Oj0U67gdMg41nUXID
Ej7LKOcLEBwlQua/YqwSEgypXnP1RGCAiMVt1guyiXymywpOEQzUcFJfeMzrJWVTyeLSWLsFdXMD
xO5U1Ln7+helsPyQc7oWdzvgpqfLwixM6MPo4A/XZfgzucI6RXmyeFiFuLfi4riHjkBMdKku6VK2
3jxIn8VudT0ykyyIEqnsVUssmnOGPvTOEP6+0+IULXdNtD3AnTVoST5H2QK8ExNKdgX/jY4lIzaX
ZYXh6hTkBl1U8KDU2hoQOcmojb8MnvJeMr0xNpok3cAuqSAAXbEEtSNxRc8eMUHcZrlVG32j7QlL
bEkIGYopY0ya9rCgR+MNhfXVlztnaNYrpiHF+k66TI1TYEjgOYWkJWZRTOd03RU337xMROsVXzlo
ARxKmYZ6JOhNyqEh0j/TRUbnbrCAA4wG3zij0X3TP8wTtLlpyN8I4jnY8VayhSA3aZYPQcgFRqdB
cJbEVwamdHtMEIQkx7xTHKjH+eYJhlR/LT9LWLqg4uYpqGW7b+PI5siFT0rx+2sAdShMD+dVcDXv
VmFL1s9CRAPXWSpitNRAkIDHotGxHtjf2uRxDbCJtDP75je1Tb9Ipyg5/pAznSQLoVlLhS1PJybM
W54loQiigTZ5zZq/3qyKsAW3CdMx1ZE5GKOR09f7fNevXqBpkxq5bNDqa3pU4S2VShaTxA5wN1Av
sHqq/nrg72DRWbqSnA/pt4v+COBPiKdhbT1DanwnCSKmccWqFsWlDbkOiNLzQ4X3a5YjnGwY0PXi
wFB0O78Wfi2qiGIgqm0RJZPFl2TbFh0uumPUwn7/MqqgQ3roPW1p0Xe7Xd29+6VP+mckNvEz4VWf
UBdZiMlw8zI+Eyq+ZGW3LS0cKt8U4VekM8TyTt8mexV1ZnCl73nP6jPqUS/nXGqNXp/bxBalMNTr
ddWWA1FKxCqOFhYFRWODOM9qtwGvIQ0dcvZuCjTkBkoLfTr17tQBpnXU6chc0zN33n12/ByATmFd
WKjWjw4moU2K0qD5PA+nr6Av2iok2nTkPlBOxKAlr6kz7FBLWVOBkciFKT0UiHkIx98RbTjJRcsB
LdWFGt/GCg8g0ytXWWVYA7oE3pg4kAkQ05okvJbuE6NMYnhNP6M34RLKAF7tS4ZEUxkTjD19pfu+
O7CYZSjFJj+7jLph4ZXLr+VrpkK0igSDdfcbV/E4iZePiXSU2xx2Vj9iqmQt82p2pzKD22tEyha8
YIwBwJ5oAWRLpH7ouIIT0DO3O8WN1GRYeq6oZsLE7dqqwdWkzHXTmRmoW1bBZRBCw0UhGWWFA7PU
yymx3OLURkL3if7cLlI2/DdQdKnhur+sz4TAkOiALhuIZr+c3IawenGMNKpZJzWv68+WRJ+An4yj
Gv9l+l3TpdeHKSI95HzUrMgNac6hxu+RqOOJhZFVia/9/H6++eWWCuyfp/vNH26G3u9EksxQNr5v
xRoYGayY40hHmCmVcIKAEZK9u/AT5Oi0RBkGTwLfmLstMj+IA0Wt3UWHl3rq+bhhTLoz7VF9a8ye
0acf//M1Q5kSapcFdRHgQ97xPgPBqPd82Ox2cmo9ysF+O5OMKETqDOaB7KBfOhsiCgXo4kfkcsV3
jhauptEm6Hq7ObJETAsCuVa73Q1RVTvmxkohy9uPPdEtC19t2F+lV++lS+E9phCUAOqbn673y4IH
aGzVxm9h0ol30ypomO1JpXKeikPDeIymzJEuXK1z+0SKQztyXuo0OGhcdq6GLxm/i7hFikCbX82U
gY3Higi2sLHptUr/t09OlQkKWcDyd2OFcr1eokYA+BPswk4fou81UVeMBDzc5aJP0TucEs23xFTn
zmG3FDJXULKuyFNaONjBS/+jJA2cj92NeuNX2LOHIYN9NqX4SkEPR3Jynp/3BiMDggL+LlymdwQN
DfMB8ozpDQ5Mfykvn+DFeGCzEWLGIXNLfQDY4mANMx8u8yjfQ7GzjjebjubbK+zaGRoMeX2b2hk5
IwXGpzPu+3CDUUC7zXeT4ZpqcH//RMxaWWXGkW5OvfwawDYBmc14rvN0/g1wKbhuRQ5K2+UsYHsz
gJzGRrZle0iG0MNDg5buCtVA0Bq0gI88N+Z7TG/U+V2UnQUNYNbY3MLEEvGiI+qTxGSfjvXQqTrD
uEtdZNAMOQToI6Gz0HHRi4zIejgdV7daouGBsPCOLJDr6/+OH4zVyIO4NxtTcFfFMy0DvjHu3+AK
A4j8rtjvJtheweWAiCfDtRRL/LwXwjjIk4BOUWaVNfDRFkVf7bp/hcU+D7/Hz7G4SDP6GUsYWfB4
YDEm7hqxAtww+/vURabMrXucjZ4exmctt/oAKiBI/Aj5ePjvxm3MKPo+H/D1ApHbAJYHcR5rRs9R
RmCwKY7MUPEBqCRYFaNX0AJdaMkc0QNdfA4/98PZtaGpxtWT9DMxZO8qRuxipB2YtoFyClkFLk5h
II89bzY7CcwCl0Y9fQChl5YidFRbnbGa+nUSM42YlHIWw4kFRAge7ZpkDKCWc9cXbN6jCCEyE2vg
lsYeJWrEq0d0LRwqdQG4gIO+6YY3+ide9/gB+kOdd0xa1V0DljKBZNUQfGXnRjcdH+hLsSS/hIQ8
fvo4JgrWC9SsdCo7pY2uXmMF0PhwJjBKU4qxjzQQWDQKzDPaCDGOceOfqM47mE7Zzz1uI8USFduw
rhEwxgdhi7e53tGnwD3RpkBuB9h9SzcuowzwNe484zzrTs+EEFgi+ZXinSALdjqJakfXzMROEPZ7
W++lOnmMZhLkgBBNV+/poc6iU2O2YBYS3aEPgQgM2R2kNgI6hK6SPz/QbGhqyM0edkMTWQ+h1UO4
6moBYx0ozjFNmk/fyhYatNSgPSPudLWO7zBGnpYacGYgiEVKjhKUbIhC43B2XRIDUyK6WxOqnfOr
2+61ChZ36mbY7+AQEJLO4VCnn5+hRkZbxD+Ii8ZnVFJJBfYnsvKuzRxbrIt1SqOpGiVbLXrW1if4
HbhyE7q2gxmgL3q1IOj/R9KZLSmqbGH4iYgABYRbRhEQ5+nGUEsFFFFEAZ9+f9k7ok51n901KCSZ
a/3rH3jOmFz9Uw6IiRkg+ZW74NO/cc9Ni8rD7TwGfPT5FtyUbsPYBThlM3w5CrgKCglXGt8TGP9/
g7EemWJ3K3wsp4sYpnTCnvCOG79POa8RXrbinw/4UhxEfop20hJ9h8tI5WYiVprcU3pqNuiUoYCA
dQvSSBZ7VOvDO8up77QBEnYsYcidu8KHNxx5pf5zB8kFo0tYznDxxSGO5w2WGgjlTzXohDx8mMzp
ZylzQD56zmDTYEfyRuwwRKypo0bjy5EnI0xeyKgEEczhmRGxL0JsxG+DpdMG5FMwoGYGw61/zPm3
DPqzBOGutUciZhe2T0Tj2x/Nm1FGUnbKBPg9R3Q6gk1CvcRkgov5piZmDKoQueDco9IlSJBW63t4
RQ/D3hoJbi4AvglMsYOAEemTtUvPUc4S+1uIw4zNhXW6IUj4HBqpT09TRIhwvo4yVZN2JAfdVg4G
OxSgzmN+m7IvGxOCOKx0xiyMibKQedg8IYybAN1QUGkuN/YV8Kvg1nH3m4+txYp1xO/iC8AmtPDf
BO7sKx5gvr8XloEFCRrYGIyrCKR82Kch8dRLHeSnO10PBnjJd0RNnWSTwajx8PlLmTijMdm2a+83
l7xpdxjwwDJezP/00RtJZNDb9aYw3qSIefDnX1H8YB2kkYr3iEiOl9ZQdzHYuYbYMbQ2p0/LldfI
XrQGx9vutOcmyEEWwy1HjpmrNsYA5BMiTx5WW84xdKcSn6Ex4eD8dqoJY04djecTmzjwMXsGzsHQ
EejSmYBUf0WjCO73cCkX1OgHuMwGydN8G7EgdBsDfWhW3oTlLyb0HJ+MA8RwN03qEIbrep9IxFMh
i11cF0wdT4BJ1LASbsJg0CwIiioc92f0psBj/5gZnwnoGAaO/k4dyfgGkJ5B83Vo3Gz8CDjXvDR6
g2OZQ4WIWGID4hdjNioBw1crK6cbAsAntr67mIlokO3N25XthO5TKG6JcHdguLrNqHQ3ROxh5KXO
lGAQ4fzkPAIpKVA1toEci5wV/8fqxLHUvSbUsvezzgB5kiXwdKYZ23PGmGiSHXkqX4wo5BERF6fH
Rp4xe1BnBSUq9YtDmN0YATKbPuHAiLrdBt8CXXi5sxsh5QUn5OUMAsriDw89kwcDIafoUPd+urgd
7jiFQOPpLAaS3KmG0NZhOuGmqiuW3pT8BetDQU2IveTl0YfysHDrf0FPJFGVl4rBDYFPJFJdGA7M
ixWp1iburPjI4KUZYvgQqZCTRxwhwkWi/fvsnl4nFjybQw2uAa/jPSoMIEGnPRnLL8zPvluSawd/
Aumr7uO/yvwc41uS7TowwI9hd7/g1RFwZfdQkeFGnyhJGjG9eXLQLFpvP+1v3iAuX84UTjxtI4/K
S4aXPq9yBZqHFdEqW1UYGaQLtqotKzTfUuhAe/ckVL2O5MB6cSGyytNBgmGxTSwbGhqQJvaeio7f
0dHNapZeef0TUZmkZingFJpnKDgZuCVhJyipqFoeTHKo7Gp6WYYNnD8ZrAlSS+3iIsG/DrrLB1yV
zCtcrRgpDdURXgSgM8O9oOZyxhMwP9RdZc6hiSkh+hWUFDeXtabnqM6gn8xReR5Y2vTmwG6CusNI
JZ99gdoAhRrBGyqi1yP5XtRTj2WcH4s0t2b8JGWYijSp8twiWoKszbslPKrn/o6MebTniF7VHPcY
Uk4Gs5fikaJZ5g4tRINFaMotf8YF7UNh4bLmyM7175/6ElDC7yVbotnRFW9uh9cY2lfS7v/gS9Iq
l0Bf9TLDzv/l0vOPWormPs9o73SdSH7rM15V1wL02Mlh7fcEGxCmTLP3FRzdGE98fC16I5ox0OL2
majdde8+jgBoltrwNm1DY3uNoWj3BL3A721TJo4T6fCbvquhMvph6yaYhdBAy4TxGc3TAWYTTGnu
XdRfvhPoOV/DhRF2n+YjCrSxtnpPXhS+pIsP1caqj/W/POvncO+ZM1JNacdooLRxPfqin32nrjlK
wz2GYOTD8IYDiZn/3TrjaYl3Po+ksoZPYI4fR/SIC8ZsgyVyyKg5pZcspmwR0VvlVAvTTYHjU+Pm
wXtURU+ab8wbQJHWhGw1Zyz7MOQ95H899yoCOqo5GFob3pZQbFO6XR/dHLfMuUWDpTFP6UewRB1x
ewP4YB9uJIJGkFBp1zgQ250ONoQCg46qc8SQkKb0MZRiMQ58rs3KrtcMcGA4EBZ9eeEhR484GKPx
ApwKDTCR4TmAiIv5+HeEDMynft+ofkasIZ4T6qW/4Um5L3ikoGbFSpD70KhYPBQg04KC7x71RO/B
nhrv40+HGEMAzM571NlH3g51iPNa5QuixHCY+bEHXtfXlUIx0/n6GA424L250OBgEibEUmWfA/Uy
oH32hkDsLoPbbppGzCgYmZFDXeA3rCWCA2/gSoQ3y+Jr0MmK1EZz8xb8DRLsiCBggvaxe37ldHR9
FZsQqdM2pG/HxDT6DrggiJY5Fd5kmtuaIsL5rocXh5DoEhuXVFgfOA1RCtNBxj+4xaI3DJH7DGqs
MkhR9SlG76a3dzSkqcja59+Xe58j7+FPo+cpMN2mOKQKc1FpjS9nYYY/a03okGlXs5+Lci+bPubv
HdalcTGqG++zQwzSs//2AgkpORsWJXOEEIxmlDOYtvfzMYT4Vet8cDPBa9REYrVHWC7jMM2omIX8
+j+zxtUw/Tx/10zOck8novuoQKxKh6BZtx32xS3i2OA5VOdZYCx4DJY6q0jyZZwAbfCZQHIeI0A4
hoSUqxqJ6/DlR0SrtHPMHywtfFSja8VLyDddTNYIuRi8jXTznX+xrs4TLlsxTU8U6goC461YLB2d
2L8+kLoCCRTWNtdwMHxNu7EET3KMxZNVC/92TPPArRu/DbQ1nC1RbVj9ExXKFX+Qny2dNO/jVhv+
B8eY7owKEcsF3FT+npMbqTqAxVSbX/jFU6y4OTywMKH/hs2F2655xPX08cfVY10TrAX16w1b0Ccf
elCRzD2BVBfxu+RVHy/Ng+Cafai+OVqoHJ5/5mawoX6cEUHmgZUPn4svJMq3e4Og+fG/vSitHM5W
ffnmGHJJKh09Rg87xHNo0rm3Q7FqLvdIPD75EkLJUF9yJIBUtf8YCiWbzeZ2JFgNt27Ty6bcI2yw
KUi/elyZHl3R4CjDmGaksGQOeT0T6uxeI5oLXKuvCwCflXqiawEflbaw/2P+uLv1LJVpdNbV0y90
GDlX+D2PVYELpmhVGk+a7k+PA7NeKAbjPgfiK35/6Gb4R7COAANsOOGMpE3L3VvwVlESTScvw8dx
4Nk4/HJplxkBw4A5KB3P+rBK/NaF26Z02HoKH2o14Ueop9sC1rNKyCnhfDiN4pNIGpKl13ZLBTDP
uWzRYCotlZ3ebMuh5miy17szBpELv29iKULohSOaSGtXMvFQ8U5x7sGVYo8CCYylc7IS020XJdDr
M0yP2ix1djnOKX30NaPGxWEPRa02Q5EzAx2nXWIPX7wAzpjv7V3Bff67rqTwVjpIXMos6BD3MFji
iKWyeYQUJilswnyd1RGX274zMsqZuF+Z1AY4GzKmCKXZdWksuu39aDB6T8dFVJFZbz1kXuAAeX3H
hJKCIYV7LZQYyJUkenyI17VT16RLAXvBrpimTrC4O40/CAlQvA0lq+TgoNyjoR/WF4bj9DS9dTWS
F+85vDMYdjCg2RcGk9/2hoqEzDEG9Rvp5bwqi0O+8t6uwKmaM/sVz8eNpzNWQUsyJoR0HxyzqJ44
UcBUrrvPueSh/HFc0fSwE4Y4eUpHNGEN4pUnt8XivNIn8ha5/WSwQCpjBrC7weqvyRUXCSB5yXA7
coUpDoB9r4nhwq6OXiGDNNoYhVk0TjtkC7A3fG5+uZPPiG7+b2MCSEvS15UIlT9it/2MNepeCmjN
Lo7vEUDTqOPiY1XO1IOHEV4ahjBXNg8cHpj547EDE1FQO28M1zf4sYJzHV4rirzR4PRYtD2rPHAw
KBvlVK72fha2Ufo3OMmdrad2eSgZg1Dq0xqwaqq7/WUBMyYkLh5XF8atQscBeoxGT2RLp0zCah9t
036K+cnFbOZ8vbpDskawJuuJYxUOA+Yum/3w7ZnAWCVcNYMaADu/cQ/EDD+uP8rKcqSs6azuaNZR
ERHdJuZnNyzVsHeJa++XgMf1KqJzyK6Fi7sDVpt+LjLxFnAHySIwbPWSzbKxaEKkoELZQNXOvjHj
U4rkwnugNnrGKRneMYw4+xUIosFIs9/JzZMkOG9oh7jcwNy3BEbLVIlx9cBseKEJn4boJcZJEoCi
A46nEzd3onb2uuDnZosiYHZiP3nFS3mhF3aLYmI/pv5K6FATHX6KPALK4cI87Rf+72OQ/zJElPVs
rNfTbmRbIW1M9RVY7wpdTSCxdeB4fxMB9i3UWCRGF1qMZz+603qjRcArB6uJ5LZSNr2LueE8mBLg
iWSUmMOojm4HCT+aFEehfyZR2KMZg9AEFoRFCTcExRFaP9ug+gaikkXoFCGk/tsE5urRvp1IuKSZ
5aj7o8TWDxTy6qoGiRHCFk+46JoPZKr7I7IIQJF82+FQQVuE3w+rj6yklr0IN1wOLlh9hjBMrYC/
snonrNmn6MApdgRWH4I3gihB9GeuSLk7iH/oGBvnzXgBLlbQTK6x+rD33gdwjWglF1sa++pr8XNo
QM4ek1DG01T3aHiq6Mg6X96WyRdL5Me8W/aWjFopDjiZvxRSbjrvH2+cqoT1nHkRCTUKCnOQAQar
CiAoMzkmaSR9UHWyPdxifOhJueDR/zFbQWF27PuNp0f4cIyVkKw2AsApaFCQVrAcG+uuiLA2DeQY
AhB5sUwzGdqyECnj/8TAHu4o6RF3oXGomQjAJ3gcmOG3NHi6pfaR0AJ8OilcMNAcoPpLP4aDmzIs
58nmWaaVHCP/Sm16Io4T5A3fC6dVjaxmMM5X2WK/4csyDrcORvCpf5EhaoyvDFWY3vIqMeiix6W9
pn1ObZY/vwoCjjYCTbjCk0jprhnXM4kFyqrdGuo/VFIID4Vj0Jz/tf53WSY8V238Yb/tfDXsu3n4
9XPOefNP8ALuQtKXeS3QiF9ONGFEwzh5yK7JceKgvZC4uRTJPYefyzDlujUv9Uz1SqxpSQNaveAz
XF4RZKGQBnRRQehHpeT0INpwtbDBySYfOiZkpozYaOIwW/VhaF1qN2MKjN2w24iABzh9qeJrzISn
V9MnsdfJTz9iwByqlgDaMSsNEGjecfHgUKzwp7riDwbU97mY86dTN1Y7KTmSn3bHmYW71BVweVUe
bhTGoqjGdUxKaHEhDS7K1ZvOdyWSt2nENzi1Ab/I7IyTVoxbhOujIBiY3MktFukY9LOcKBzf42Io
iuiYzY+qss6RKPksVBZNxWYyx7sZoiRHUe6cqPl8rvtvqb/c3pHGo1pieLdiylRO2N/Kv0/0oHd2
2zx4iQLjNybykx2r//FohOCNf2DyUA3HGp7luEXQZl3dSREwbKcgQQq/MXfpgaS7QO1Rbto8hTj/
kDcDm0JZUODUo4jB66PybpJHSODkHsL15ka09ttR+nFzdfjGFzXN5n3KO6udQuJFfgy14Yusqg9N
op3eNFueQJ9jug7nEV513G1ktMLpmCVOqTWY2vvsz0gZoQAjGEVodBlpicxUXMm521J0hYisbVM8
MpZK0OYEM1Bm5gFfTKSTIw8b2ia4tz4H4238WingEwOyOQnf5MHpX0osrs7QyoJBiK359jN+jQAy
cO0nwkfevVxge/pWkbiJehjfLighOEfuNW8AGxXfT7Al/IsVB/vF7dtlPDpDUI2hKf5nQtgnrL5N
7/XPDaU+qVPZ3++uh9sKLCqF6nbAQZT9ccPBugF62y/LUGWe7lDX/TaPyuG/Ce5tGlUnvovWbVlt
7og80ZBhqMYLMf/NRmBSol5gpxs4HfU0TnwDOq24QdxPXwgj9ikuCwdzg0o0dUCOaE52pC7SqH5o
ViBKrn/zNjF2pF8C3E3yNd00D9NZC58MEVtcifOoVRwaQeAlfje4GoX68eWWIcKv94RXcH7Sn5+l
+S9qOOfKozxS8Rr7xKLM0pIHI/vrlGcAd0fpJG3aRQczgw0TCT3lDtM/uKh9ftstZnTcW1Dtzs0Y
JkDjdKduAqtE2GAQdsoEi2KXfZlK/ylbwAp4mtwdLfywqbLTgs2A+4+FNSYYHXeS76vD9ojdll+G
LNR5eflFGDF4GBRi3bdnKN0eoXyAbdYYH6bC5silyPOhCvkNNnENWUrIzp1HVOKPIZwziGnllgsx
OQ834LLMfb1vuKeslTnuOePUY6A5f0xEUFMZ5mDfwvT3OhNM1DTYKRhzQMAb9iYGtMByyTedOZzc
3DedZgjr7h3K0KIXzfK2E74mGLuxlvUpaw/0vB/SRTInCe4EOd1jk9D7H+sP3wPVD0W0kzYXHppk
afO7i3UfycQHuQ1R6snXM0FDmfn8Mx2hqMJzTp0rEPQa54Of0G1KsGOir/YXpDuH6+oV9idp/A7L
Ial081vy9O/LAYJhAFvYtYb/29wnbAh0IME+vkc/rxtWcTrKvAZ84uVSvfP5Nfysr54UQDagfR4k
CVAP7dBr+pkKQ8C9U7p5fCefg9YNQBkPOUj/uTMAlSL19Y3JhH3lJM7dWhPCcj4KgGQ2GtEMDk2g
Uyw3L/XJjBj35GA+F4Bs9mM212eU4VKORMQYUvQAZ4uqgLOO/m7MChzJuJs/J/ftldKHuzd+Mv68
F1EPwy0ecpH37kh0l8i5CHTlhSmQg1z+0sF2RSRBOnBv+0Qzrke9RZcg9rmHYGVg8xrk2BbMoVxm
S31rEJVKufbjHOCHhFRAshBpIUcK+LV4Di+6HY/H6JlcGV0Ce4c0/9Z3IlYyamkMSuk0MjF0pHLq
dlQZMH44lLepOMCSa/igwy9ZxxzAsvXG3unIo41RSO8MDo/cxrAqVCS7W2gASIA5QyvRbToXKhVO
mXTDW0WGwrxBR5bXE/+Cu4iuOXeDAYLsMhcmr/QhWGC8Bo4peDjy8ta6ZjnMKXDOMofS1f7oNuyN
jybESJpCNWITAASHIMVAi47w6epoJvzivMcs4m2rRGVJLAbSdrjrSM1gSXb+bwadqGt5jui54MJ+
onT3Tr7hDZ4KCABIDyQGGC70C/zOJYT+GRNCTLyayWAnLR9rEZQEXog0Ay0+JaEeofE5MmuikeSH
6A3JUOInMWSQLOpFKkm+Xhv3MCMUmtMjJl8/fDmgd5JXSYcFbaSx+B3ZiCbxwWYOKLnlZnBaTt9n
Li2z9rsjramzqfQU3GoYbut2blgGU2Fq2hm/iz8N6AcwfVnAqh613elXPP2KqijzTNQkmYfir6XF
zh1m7z8way4mxMUdxS3TKYklTN0u2HVwMahNc9PLy6CvBu+e15F3SvUslqsFcYB8KEJN9a/LdUds
xQnPtkmHg+gEwhsKYP7CD4P03YigJ17lByiRTYehM6QBA8dQsb/2h9cYm4P8mPLAyF4zIQyBseFa
Sq4Huj6G7WRa10eVdHE0YAwmp83msdqfYPTuelDmIfIjp9+hQWjWwJmQvaJypU4Rv3At1+YCWcK/
oSQlHOjmtF1CCFQw4SN4yNVDfV3Oi2QfYhTjv+cK1/M+vC3KDS+h7bmEKnFKPxlHsqzBnf/h1OIy
M1gcWM+1us1poRlw8g6RVHKIn4BlIO+abOOU1R+7/tm5aX+iGw7PJ8qj52UwbXpCZfFFrh+qIWKq
HPNHeQ0rv0j6K2rr9zbPAXqKv9/yueSRpqDVj1TVgylvnx80INZ2CT2WD50UrJYK3pYYy56NMVsa
tMI3z4/m0FdSrEHnZmLQiAKbp8MWmgeyubiMdxtEXEMoeEHvRiVK1fjb8KcUqrNf/Jk8R0Ly+jg/
l/nOmMnHegeun3FZmN5ROU60Hf3BnR6MJuLSk7wbjCYgLUFBlibMwRjWDPdhf1uuYaQpQao4FREv
ITN5dmXYMxzll5QTBzU3rEYuSWntNxSEXCSGjzQIfCAjaDtRUD8udA90EuWfeb6eWqDKm/WeFJMO
mijT0RkjmxcJKkiNoe9O03EdS5N+7gLz7RHq2kwElS3XRl9/ks8C3fNEYcaZHpETjjGxYShJzW88
bNCjCTtYD07oEeRgdD8RqTjrh/hZBPvt73idYskDeIkmhPyU3788HnrZJ0DgHpu13qI3f53k5HGk
V2cfAA7maYE2geEVPZ2IB3ufWfVU4o9tgw3FCgBVHBijfEIra55gvaZ/eDIDqsorIlI4RhRQFSDZ
A27b6oHWGRcmc/06v5ZVqAMcNxN90fu7H5WBVa8HYxkydjUuA+0CS1je0MvVNANApxVDEjkxogYb
FayMho+JcQG2EQNEkN0ZZwRyR844TJ5ZFjTvnG0M01A+4mGOKTpdJgAJ4zf1rJ8fW1oWQH44MOAR
nGLEg+GK2lemNU/ZarDskvSgcQquqPExrhrTMEm7jq8+aVMZnh6tk4LBgLjgmCvShysEHW9n+7/e
FlMTHbVYWDfRU/X6dyKiHZryW+XQGnzpfgDMwDJO9QXZ7h3raODlSBHqWJXMHYAxhvIrDYh2w324
VP+MMoBWaSYGu/7uczIPb6awSJ1A5ZXI4IinTT+WS1Wjt/+nod0LoTLGz6jlBNEPna3BCbfgQu6z
Z9IvXen4oFG/xRXs0QvvUE/optm9OBggZRxK9nucYnavU8UK3pQMvAqYvczP6Ugg1ffHnC34wc3F
ZtoKMRR7iSR27+wsS1bFnawwE+VSFvX6sctOLdrt6P0MeKxzHPKmEqASk/td7/hcgvtcN+8FLLQc
4semPuc88qw8qH3couNr3XLA/GXH34T5d8Y4AA+hAXAlm7WNTwec17coiHTkU9bjaveOOuNFmSfO
XEMOuhPuhUItE4HLzMvEqU3OmMcZgSXdFf2iQ0H94i+jL824MUppz8PfrDcvN1fhEVOvBlz6hXl5
jusD52LMY6BveSw4cfN/qjnwCWB20Ej88HjwDyJkk9BXVejD4cV9GU0Ar+PvTPQ72kniXxAXIdQD
+WNXABXiX8loFw8HiCk2+eCPErYz7CcgFPcdCTQ9XcbrAH4ih/JSz4eQXhvDk25eRxLEc8i1Nu0C
ZirjdDRcnKUQ4FeKO1hVN+etBmgrek+/1YfvLLirBCXH+oC0Z+/BCUrZCa6ZT+BtG5zirfUl4e85
vBI5B/+E5wwVJSSCAdNeu8LWicRKIC/hZIWql9xjY7r34fAAWYndgNYVVB4W7is0lmDs4J8qvm2d
6KhaUB40LUI3TWffkmbAW6zqkcowvhOuTV/NvpPPiPoX2agYi4OLIzGpwE2ZmHSYmVnAe9LXvm96
DPLlwyu3EewI7golz1YIBMk8KoUjk5a7DSy80hHkW0r/O1R8qjSLfq5A+IcDKhYsH5sp/qtwGj6X
objwzABIruQmQZv92W88G0jQ+9jigwfWsGt8XnRBaWHPIGyCu4VrPEiCt48Za2ZCef3j49Q/ccup
q8E7fok8zjkqT7x9cIwZWoY00WbUXr0JG8iD5zYbditUY8z1DBo1T47LaTPThKsgngjLdo3R9Lma
sKdJw9v4FxBsdM63L6pdW+O7lfA9vU0/K/JuCG9tMPOQST4kMU4YDhSEIAuany+RuKFtzM1rxa7Y
XfK/9yzfmh5BD1vuAnyIb/+iPZNmmVEh8zZZyVwHJml8ZitFTTAFUdXmNfLw5lIIAJzW4E0unRgr
mDQqlNPN+c34/RtQiXMk0NLvSUQgAg5+rDRm7+2HHsmHsz7vpLQUaB2H9kTvb26U6F8QEkc58z2j
4xhp6fq3BGpV88/SOFRbwgvTEwPQLcX9e0YkYKYh3BJQkMgUo6yEyskUPXxNEaUp4p96K5B6fly3
YqfH7O7W9xjYDVDr8dXssCV0VQEvPnsuRFyqOKjRgJnvc20QF8mAKaRyJvGSkhHTNnoAUE4IebSO
B522hr4Sf+u38Lul/Ycru/kQxoVMkEVPHBSYZYMXKj/RomwXrQYH5l8PI0P48X0apQ7OviVODlzi
lhyPJvN+3tvPM2k0dsiM0DdN5J2+7M+ZEai7dgMKAoGGB6mbGVhziWfSgFqMydYumzH6rdEUwuOW
mR0wSkNu+bcXTQjSFxd7ui88XmaobK2foMH6Bkj/366elw5FnzxHLsahlK7gTS37x/eSnR3u2R5P
vQcyMOdK4Uwj0tAqilETFrx4k9GpZLRynHt0Bwa01dp5iBqkz4mENLz02ir8qv6r9NiTerziLUZ8
HN+88xaROo8mHQh1Ipz3zk4bByfqFBdajDQZK7wc5nkcniZ4V4uPItTvz4ZR88t5Fm7BNA8DChAy
3SVO9SpZKJb/bkxbQGUvWd8GREtZmbWvMKXYqckHbJjzksMfhg2Oea8YZ7P9y0F5OJgC6IIKg+ly
BfLLm+ECoyT4KFzgIDvf17gSQlH491o52Nn4+fybqfPfhYoPL/KpMM0jMKGYpUFHyrExy5fsRoMI
kz5ypumrZ/cY+cqalOD+gRBdurTrzthq45bbE+YY2FchPEHspoxZGjPYuJ+pYP/E/ndS/n4s7EmZ
EP6X9Bi4Z2TjCsqvsqNU2mnxD2INcgaTW2w1p1+FuqtPwBpN2I6MUdlCRyAqt+qoseA4qXO7OMPX
gC7AoHpwZJvBGkC0OPRtpCMxi1z0/EHwhJqG3Ind5T6WGVpdbpR1zn02GL1r+/3EMFN4Hanj3pHq
NI/72xSRtkyLRo06oA/4nbGO30FtjtXwiYkWPOKwOKr/9K1Qw6Fo6idYMTNtpG6KxQBAt3aVuDum
58GimWpPi929Yomi8Ev2U1rgpbSWz885IWgHRTwT30156V/dG6C3JY/IeGUaM++o8HafIegm+Iqv
enV83yEdqciQsynnqPTx6qLg4pYjNn9hVbJjecz1ORX058R9BWI9ZTwL3Fgc2vn67+WNCPQ+ZLTA
WjLvfv8W7VfFiAcEkE3fCrf0LNLG5lL+4zGQV8WhOICfVBOSeEmXwNIJtI++mDEOg5GC4tQvKrGB
MLhE4gqISHvOqYBWndEqcAWQCoAnR1CsLgX10RSsS34dBC3ZImDCnO93vYsSsZ1RUJAbwWwDkR+r
hOikw3smKgtIC2ysIHtf4fL5GasHGcO3f4hsvuUbqYag1Cw6dne6PpCdHxxhssL+vUJjpa6YR6kH
ka1C+YIXrnwgv4VME8LGMgDABzkINzBd5zrL/yjxfwCxnBIRsQVAZUsS3IkZMz3Aomv4nlFsh/q5
iTnbXAHowVQnDRJY1WfnhdIp+QRMf8K6XUFM75gy4607NTEsnEEbQazkmDOxYCHJ4BAfwcQPM+yC
RNyEPKlH+MEDA+E/hO/6d0jrCL9y4G3+hAISWwg+qzEdmGNCnRwEzCnRieNOeoQeg2T3Ab/vHWZr
WBd2EfIGQ45/LMmhrEcLur4hlsC2EcDLRhApzJmxurOJnEBGmCepwDchUdXu6zQ73laJZE34qYwc
YNojyRsgp8ngRAnfYWEbfy6d8Yl1xHkaIKrl+xaUiRCpqNvtb2iiFyj4W+aeNSgxUMwmim1YzLAR
J1zdI4UShHIGOxNUjDMmEw+HEaBHeghWU1j7s48wJGBZQ9jZO8dHQEou/BxmmLxinJX8eziYidcP
CIPCvXfSiOMQneNgWeOsETa4ZEVqYsZ6xMhwW4+0mBQTD+9tNfjCCnWvyP47R3/Q8ooG48dQloeO
IeD5xbixL2RoD83i2CGZ2zz0KpfOQwbO7sdwyNhCJasBmOMES8RuCoEbTxhHcBliaaUHyDJG1QX5
Ca8tX6XjLSX1MBOFFuvqEbFxYSrk4AFmC20BJgILBPLw3pFtQAnAyW2IgMFnALGACz/hhUBXZk5j
wI+ESTHnnOK6wPB0boiAEFczgaIUsFcgNMLYHkryjcv/xTAI628Uzt4MrZ3fuQoCkdoaw17gthbD
k44U+8DkVNzIEkzR+tpjksgd2ij7+B2iL7WFIpPqjtBw17WC1PGsCQAyt81wTls+L2iRuCDd354l
LK1QebBrBtXTpXXkcN3/4Zf5u0GexySPbJZRM5JAlmvMAPUdxj0adMDrpbh8N7oLEZCxiMJzdMR4
wGnnIchxYOLwikbG1v1+0kJXYyjnqDPo3o+7Ta+62ZPdVIz3U6Z2tnL8heS4WLpPxjWXqBxR7Y/0
aXF4wYVmzhBW8KUQtLLqfWHi+ENewKam2kxkyUFkisZQGP0Ons8t8wLh7mAyJcPC2MMm1jlSwDu+
ak1A+2BZGSPFOu+HPMZgMFA4hdH5kZsVDpzVol7jI+FiZOS2VgKmS6KPcPXnwt5R26AZxDN4Jjex
rI0rbViwpgDUr96AG0GeCoKZgX1OGrQIb8zzoYwPeXhpVWM2BluBSCkWBPeDTvW6q465c52S07JM
k1lgZXzRDWVQYR8HVgzYbO09AnZpBLU4s8lLkRmc55dGgT+pcaOaj7uuRz5tLIVj1As4PLq+1ce/
0nRuDQFQ/uvnS89hb7SieWns94oYcVbXBHjMeo0Wix+vhR1dsmc0j+nx6kuHm538Tvnigb8Bo0OH
2Nd/kwHppPpc60s55GRlS0PvhptNjRSAyNEIczT/QVlTMYh7RvwuJdnHcPhZtiJOgGKTcUeN/mGe
rW4HDgHGL1+PCe49MucZA2WmXSOsGXGq4XoO92Pt4Zk3r4oeEolAOcO2wkU2ouLbQ9SWNRC8aaiS
6rSHWR+MVG0D58U8iUBA2DN0DohJ4dtBaL5xVsNXw6r08uOEmrxvAfw7yDV3tr2fyNiiiSAR6oFN
HMl0FzqqonV0stjGfB2lCIUtrOILoV0gPXwHc+Rs1iOal9Px4dNg859/RLGmroxKkZC11qEf00We
Ga0ZPwe4MwEEB8MCl+YyV+vHeuBCXq2HlENiaSD/8uHF0byHjI7TE8F0cI8PNBTV9pukGyLQoW/e
pgyaFX6iid+/EQENiGIArhmqJwHa8f9adyqPaw+/ZvCcBS1V6WrB1XmOSNJGZM2TcDDj4m7/dOcZ
itaAzYWS08UJhz2q2KQXtlRqYfy2wmtgHkShS19CnIn811AFQeH9cBPHuOzhv4k7EhImUUT32FLX
hsOOsvfSp5stZQrimP06kxDp/YZ0ZIzeVgYthOH3PfojuITvHTYY4vSa3kaFfRrvLT9N7pgfQOHa
B59Vc9iV1tK8cPpDGPoy+FeGSWeH9WRANw1VmxQd3CJP0rjBYpKhIEuRfbAizUQaw2nGCQJWAnZe
/wjhK42QghtOe8QPtBSkb39ws+u5su6T6KSsizMk9n2gO5NixByLx36K0bWtzwRMhN3px1rlk5Ug
jh8p8qQt4ES3NrcYxZP4lBGGIU5keLyYtQxm4u/Yf40yEaKgiC0apV8qulCce54h0W18Yea261fs
sdtM99SxNlK+EDYuPuKM++ojzgM2Rbh1eFon/ptVECPyigsyIEH+CSHHSEakVbzjV8xo5FTAYgJY
r0vCS/akNdGXAAzSLPGe/kwbAA//uqdw7Sqi8mRi7rGP+H4bNoNPZQi1hCE6oz5irFRQrwDjG5m0
kvk3NP5ezCcW19w3IjVoUQIZ2DXIgq0D6w1NDL09eAuepWyqmDTZWVBGyIOvuE/+fN2asVnF3G0E
jk9R/19HJtrGbIn9jvXCEAf7Reo1di06Y7tAlw8k71N2Hd9nYOQ55Rkf8BKvN0EMhnReedCN1i2W
jI0rLhxTK+/pcaQub2eEXcQ48EXMpW7LL9QBZdgQmVBgrZGNBqEwGmXTE74NVwsFkXkkMZCqiuEE
tMK4JCULMrmyfnNOY8XWQGRMyeqRKAHh1AX4+aOhEn+acBJkEhoqNJ3fkHO2z5IzMDBlXIYTEM0Z
BnrajFSvEAqnRxPKF9ZgVkvmGGxtFP33sDc3CDkaWHSZIrQMBwf/5ejbY+PuwHei/HBmUXP41CxP
elqsI4Z1+DgSBDMuYig4HtQyjsC7N4tennvmxmAY7S7osSgT61AOeC/MFVM71nizHGdvD7INtiuI
mICEx+JwoiAWJcqIydVZGito/d8O7thO0NgA9dKMAkuPOqwt+jOOFsx2I6rHlsvG8RADXRCbU8T7
LcrI5Q0IE/CTEJFhMf2RyAYfxk/uXJ+R0DXiZv21kh+nPJcSLcSXmgi2e8UExwC5unrPvqNUow+D
cIpeE4neuGHlPjw1E7S4R/Rh/2Uz9frOqycqe5dsVURHrUZ9bcx4FKmjdbTURtyAe62Ai+0b1ypK
o+sqXSDVgXnH6denWKD8JwhtxvhBR4g93kGPrD1Kk3sO46/aQGJOPXw4TTUQ8AvwD/0K1OyfRzvy
ZHxTt+N+kAaao7vXY+ebINWY+o0+F5F8p02whf+6t/VjA33VA1bUZ/Tiqd9MTfLuOr7EiPHJHX4o
lioH4UGQHaiFrNsMI7Z/lQ6nqWiDdV/t8PPsw/ZYai97sOo544a5PiIoC4NldwqFAtm/McaY/T+S
zmtJVW0Lw09EFVH0VqIRc7qxtFUUBAki4en3N9eus2qd3r26TUzmHOMff7DwTXfEft9idszjTr8u
LktByHNQ/RS24hZu46bTn616DfdvOtWXhctHxCH/fyG5w22MnhVVEu/D6u3e+J2wj9Kcg5Tgp8ok
D+DtPSXbb3jpH8bLLmBqxe2PUDpMbC1HNBXOI0+y19n4PFmSy2AvhXHBe3YQbOMUqxYKRTvl9QMF
ZcNoCxn2WO4jmveeg6gLFeAksxxmhDwFEgKPVtWu2ChguvOGi7FkH9JRPEQgDH8WRtFBhg1Ir+Q3
Qc3Rp6wV4iSHOfyfs9UttFH2lzu9E0ySqb6KiL6A8vDdyhPVF/97wmqXFhKue9FdsjHX4a7FFZqJ
J06SdAheMueB3e7wb3X0VjnOBmwKkNlN0elLN5O34AFfd2vQ6Ixd1GbShDNR62JRru55TDIQhFMQ
rgBDej3hIAjWJJyh6PRQ87Hs3XIvjdJx7Fb7bJbv31vMJ0ymbsO3V03IsmPY5VDcYQdt2oJzD69w
CN6GYVOJrq90ljw+5KoDRCnUsg1zXkg1DIpfMzE0m8G+KcmOEu2ukCP3j9yXVrMWgUDcxpxRJ5oL
GwEnM2ZL9NboR7hDVZIgB8NJygWgBPThpSI8uwbd9BCyiPQxhBLLGFHqs3QUsY3z3xK6aX7pRbw5
BAo8t99bMG9aUAJvUINgXzNcPh1bsdHOs9Bo3yzcjawlEy540wCALEWmtwjeqgkGilCEaz/19NUu
WvJZ8BTto/RZ6IC9zQJ6ioX9gGNOb4SHs91x+5Q+NhasD2OqWhAzbBGgjOX2uHNR0OquzGWdtQ5W
SG9vZkzFFvi70eZvxb7/xW8A3PTsvmbxSbsCqwBclUJxSl2ACe8/BhMmw5zNAJKvLVAnLDxbWwFn
hdvU7w33JqAAZRud7j0cSxhdUn8M/94X9dYuNOCFblyyjRLsiMCINPad/qguOJqPutGP0TheKSeG
pmAs/IFwUWGdAsVmHG+RkreY756P8dhkzlCJ0Yp5hW0C/tzH2Qez1v5QAU6+8pPIA/faBKEIHFo1
xyWBuCB2aeBNbiiRewDSA8ZTLuXtBvIcIDYUdiB2CEBYDNUc6LHkDy4DBiwQ/8yhWf8xFIVLm3HO
YTOJIpaZAJv+a/sa/xMBQgOR5r/hPloy7WAgwKFJ0+t+Le6Ea3w08HJyONkgRpUeEAonDS0B+i4H
22MEqS09m84BZbP/ptZ1w+UYE5tkiSiqaz4TXvKlZ1DxvsFYUpFvhp0oRefWDJAsQvcSmaTEftu5
H3NNBHf8vOKegItSjUDf7XKi/qmuTPBAcWeWzSLAW5HxUDVBM4UnCmtPGcH096TRuuGlmdb+bwuU
Z2kLHOSm9Gu4H0CzzikZf4u3e8bVi8nJkUszplhGBJhxFFHl7j8sRALjOXZmPeu5zq2r6qFrpUSC
/YUs++yVLFSofax65jaMDqg8iOtzoJv63fCPuoBVLnu536d7pELhfqCDVTzulG0yFShff/gomXAG
62Q08DCjmCzwRkNMmNDf2I33bdDQNQ45nOtw1kz+fuPM4SfHCOtcwOy5jjRsU9rM1oY1Ihc+LwoE
4ZU4FqTB9lRQq/HqqLFYSTPe9JuZEKRo8oZ+i2yhJS5U6s8cHnnYWvWKkG0Kc5ociLGLjMhVdt8Z
g01CzhFtN1PjgNhfGCk8b+Lm7rP1Ie6HLFV6iT8jLgdi7nLLFHnTzdgA2evDy3f6mpd0nPjQBp/1
1+PTdt+7mp01s24oiGgEnjcGSAZSBWzgaErRr7w9sAtWXzF8MLBtPbx/Jrg2uCC6tvguniw1xp9n
iGmVXXBbQXQ7lJa3Son9iuxRvBQG1wxbkjGakQ3LzIafCZPvAGsPBI8a3pc4gvBHldYgMvd4DLD5
RbODqUm6zO44w/rm5qC4yYrGdhGzaHClA8MAuzCvBE2L7FgBXtwbjzosAdC5/9A90bmTD/VeK1fh
QdJHmk6cl2B5fZbvIEGPjxB8SK6JBe2HckebaHtjkoyBTBfwAvl11RGzGhF2/72J9OKO8x9/Mo0n
SxDuMlpgd06sjQhpPZGHzWcutkZzDzvpwkOcjL3pq04xShxq4A9SDZnXTt1I+Vuynhs7m5pgm09w
zZiTAkgVlih9KnPoJabo3EzigEhtIgwoGMdEwTifMVRRpufGSGaWR/bTMp9/eMcxmuvKObynogIE
7Z8yiiAibTBJhrurQGzqOS4UFNiNr/nRXwZiKXIYgXqGAgGT5iCIkCBT12RQhVKTQpBeG2DnQ0le
zt4B+mpKxHGFa/uL1uDs4R3HW/eQxbmJLwrRd9BgVBcFPcgkRBL4rPPkpGx4Tydx+FEM39EFsl9h
Bk9p/FvgBkFcOjZrQD/M+h1YIERDnWG9r0ynvy7theYz8tvmy8jVj3iOOgmnpWhN3iMUGWwdyhUo
5Yh7PZ8ENgtE69L24mdAgjql/Rs2qOIOAr9eF149nCBVQoABjJCznpmjzItROKHhH/fJMmZn3OK6
zrHym2jzwcWkcB8GOPhiHjQIQGc8OI/xEh84SbG6PWd/daf1Xhfrdq65DARkKLaz54i5doBXobgN
/t2KqhVIfMwosq0rCCbdIGAeLbgHWApUF7EjvSb40W9fJ4z0/XeQe9zBoiM6fuC3nSD6Ye6Mn//+
A46VXWnutojUnPiOZfYKf5pJ7tGkSlTkx5fDWQGPZn59+fhiAnH9nFWC6INWoXGvEExW+8a5R/90
xBwAz0A8FelmDIY/9GqwBTEFZImSb9xJlrGnE56JcOSUiEfOpmcg1QvUr+A4BtF/5wUULaYDBuTu
3W/DUEH4KMg7tImAH5RFG3YqHaFJf8wZt6nmze3NwRf07tAaIa7xh6Xc3tGV/KsCKIXhG56PRJlO
uN7bz5YRLsdagY8an4XEWBHQbhHjbswdMIfVlgMgXAGcIeTjvIm1qfH4LCKQp50MsIyFRbEjPagC
a8OMJVoLhvPXkd10LnmD8Wv0cgyfsx456hpNPb6Bv7EavLYEjH0/xM+JOSAjXLo0Dmv5CATA2JXB
aNTZGhUmXDpQ8dTi+xVG1B+bCWo8I/8TKJ3fvTHY3AxWz+B1H8yxe3dkDuicgoY3Fd4hCADwQ4bk
8V4nLICWDOyW/yc/olpWhn95luOThb1LteXwCNB8OasSnQheWPGfcWkcSI/TnG3JZIY32KdusZau
KCbAV8o7mQTZFIO6YmEGCTgNvTwsmhSZiCWUUbAdYMenTgUmfuLCAvvsz3f9Ua7aewR1ZsQlbT3Y
tPQne2WBQPrWY+IPxnf7vuwvI6UbyByzo5zrDRAJX44PEKJsD9lI70XWGlUUPAqotM26TxYMP83J
B5cIgKW89Bf1pb38guhPgzSK3Y3bjKJD/96efrdyWS7DHnevtJeuWu3+AnlbzaDctkw5OE5xi9m3
23LJJK1mdymXxtXcQwtYZgG4GG2LOFUyT4XZ9/WeDgWp1eLL9h4pwGJ8LCxuzUcCpbA5UEADNBDf
jTlxfxTjVI7EZ/2aM/0LGEJ59z5qJsmRQL0Kv3YxgAFDewefMeu3pmzMEGUr3H/xUlDyl4bPcR4t
Cw+fQ6/dt5P2GgbprKLkkKC+V3PNN67VPy5wvuUMYDVTjzLcAF+Vjuk2vUswYzk4AEzQUwNobuRV
t6iQbMOq0yxYkC/Ya2DkqwFUoQd32YtYcfb0dTV/3z4M4p4GvGzb+EdQbu/5nQsobjEEAZQIcJHh
c4E5YPfBHTxObhqE8FV+0y4hKpljfgsxCr41bFKXHtfzgcoq3rBrZgsuucm+SVWCk89BBL2+Jtki
Xfw21CtiUAnieuOv///kuKyltrr76Rb1LzNKuW9LVGVgHACFoLKMrUHrIJXRC0QBleiaRQhmKolU
Da1HP1wEIW4iDXSgoUmMyLG9vG+UQtWy8pQ9oFWyzbcJu5W4dnyPXPg1+fBBuY0C7sfyD+pP6bfX
TB8OFro8lEUmS/Cdydf3rNhCTOND2YcBPIwgv7xWxai+RMzCLr8bH1F0YN22J6a0DF2lA581Flm7
D2PYv3QhHYw9OupJy7neG2M87eVs3V+gH9hJiS77bNK+gksWERV2hP28XY2eUG1ccQBjZwmkl40g
ZnG0Gm5Ey4rtCcObEtPqzC2Hn622x44bZ/BkFKK/WLw9ymmnWoKlZaI+ph+BmMx6M/a0NO29CLg3
ylh47kBK5yYD2eaVwzVhQtzDoMQxD/B4oIPOB3+Q1aJFvjewapPW4SrZnWdhT/DXIHc9C+Qo/Bzs
IP4Gco/ZwX1jDl/n4zBwYESKAJu9Fi7sy8JJ5wPSCdUNdy72ARj8NwN6fgifnquk7DFtg0F31W8J
uAejk5s5w4rO5xBlemTB9kTSqLOqVsUV99hDccFEjzT3EcosRhjq4/zgLKGQWoaVDVOlj7mCLkBK
GIoYv4V3RVA2Q6SCGFtB6iJMaOAZrcWjVJveMdprp8HpPVdmAEqCVQ09ALaMUGK2p4/OndUcpHXv
1LJ/Lbu/7gDPbSkgz9C5x6Nu3GdvEB52PeZo3RQP3FE2HQTxZRDI/2hfcNVgIVNNrlQOrePXxhaK
Zb2nobrny88y+oMDIF/6j3STXxIgNJYpyyF3XszbcHT95w5L1i+N7fsRHaSrAome6ogusCHqBe8b
J7knW/jw4QdejZg9AUygo6aSgJCJ1i2z+qoVQ5KBTgWrHWqyW7k1VosMSgc24nr0ot9kWFPROdFe
uiCrP3LWPB8NZDDKZ9y74T+t+zMDOlXwPRCCNj1jHAYE5RRT1kMJeAc/YAiXUZUWeNaABX7e98b0
2sz7ibmEx84UtkPYfX0Gw+A68EVYl5vBhq+0BQp9wkjItKxFitl7q3NggsF8722M342fgakhNGcg
gt4C9gOM/OfwUdxzVje97vgLq8XVsaQISioPRMvGT5A91vXEWERgcyO59bPXtoxG3OsD3UlDr4Tp
hyQSO29gtKejF2TnColY2yeA0OYPky4ogm8sfnIkBqwybogSGh0sB24CSIMJQCC1Xp+csiFMrZoe
mq4bQA0uOlxBehUoRE+br8GteqwL6N8mCQcWwM1Sxs5AiByVqYbuFaINQ0sgH6povGioR2gYOIxa
+HkMkX7MAZOLLE1hLvIEfFQy7EqgLKNyEiodjJkffH+g2D8ucoEhCNWDxRyQV68xVdGsXuvk0eij
eB1yu8T5FcKvKHs6EfRHyk0/m0GOn7VLniy+8IqZ6fEUJjQ/bK5BVfNHC9MP1eZOneUP5o3MzrH1
A86VH+qD2xx6YAFL9VEAt0D2wz/rRdAq9nk5JBi2w8HhRUl0Y1s/466O3NQEI/BHYBo5xe3Xzph3
w2T9NzfltpYVV2ptKGKDp2vGMxQlLTtmZD85CYrIzZmTvHERsRpFRHHkiEt7tvxvYf1ggYY0mixu
AtysPmPmQpA+fyhumMWs1JO84pu1OVRMBzYq5JYvbQhj1IM+kYGpCAWFC9Ku9LfDpckgh94KXAN4
xs+QyWj67xLBOeLImXHh0imfdn/JkqBu4Y/5dCi1Vt00nHSjZh0taOmYkb6G15CyewdL8RvUrKHe
hcnXP8b6Mbv9pmygFEK9B1skm3KNspV83r/ipjJA4oThdDP6qE8FdxDkCLaywrQY4wPF0vbpOvXV
ERPLwQROs0EcYmM9z64cYpf3GTOd5/f4LuIlKqqnbJtQFZGGkFqsof8TSRXwHH+SEGrJPVYR6lMb
Lc4LhvaLj4850FqJXIpfHpEDRKedOel3/Q6zkjruTRvSs8kerlYhdRD0FVsZsy9i8Yh6vjcsGdU/
mao9/9CuzWSoW0XwDZ5/sByR+YCCwsNst8n4BbWVCQapNSHt5tcXWBKmCqf+TMIk8jxHkjz6rsvo
AdCGSRWElvOj2KS336aetyf43M8DNmLC8LHwtTn6PIodjFQR2Elr5Y9bENK/vkW2udMvzeaLOzCd
3b24NcRbz9O5GmhTrhKE62rFgBBMBgFb/9LfSeQHKStp162Y7B9+XOfte0KSaIPYAewBXjYsG+bl
moUGvABZQSy31t0ewPbXgxfq5e4TET2Hk/PziVpxIVZygwc1YlpOmocOGP31euv2gERceuiThN3N
fW0VYvcUbpxHRWXVlcKjR+8JrQY18wBWJj3VJvQ6GK5M3p83rCnQuyEu5ICjKIPN9o/09dWh5ljc
nc0h3jFxOXNY8hj5mP7Shch54+e52bVAnZ2d3z0Ol8zjB5j5YFiTW4BG7JafC6P5PnSbP4WdEXLM
BZsznkR9oBx0GfvtMdM6cs9jtjZK8Rh9g29kAp0HmHa5x8gxuoGt7aq3rdKgpsEHwQGQMqRODYQN
xlivz/BL0qwvU/8VFjhsSkjoHjjRATOyQW/4BpRg5hvY5yZ2soOxfZ7lmKuxLFws114QWD6Xhh9h
62Ww/sduWxFuahFyFfZFqkbLTB0dZfvAcu/p5GICxcZoBuzhbIoYwiQ24k/S9gg+xPBXXiREX4CA
cT/DYqdnN1yKmloSuWxm6/JCOABU6zVnd8tu2M/uv9Pz3cC/0GJYBOPB/Byr1CM24oNzMlMuPOAw
zV1BvqOzTUMcofA6G0nMfVGIUPrygncFZkEWDnFcSrCH34gd60EpS+MMGkcybYnTo0yXUVkRxJg/
tnVIQVD5RjGEJKquEwcADFZaCyZ6I9gSrLDpW27hb4i0ZSP3OV9KeFLAqtynf8ifse7jez+X1BE2
MXBTsCScaYSDCZ/d62Gs0wMkIyjFMy674oKGKH8dUTqCoXwtL3oiTPe6oOcgUfpGtqoFPeYyfVcJ
5LH0R/zuwlw3R5ZBuSuX1C7mvnN3YUDP8qxsaYJ5CnM40hDGJItcIN2TmYFC4DV0G1vz2RE2TM9Z
Uwuqz1YgjDhYIZbcaYf+qUeCKjGIA7vH3moRwbzm4pSP1650OGe/Uw5Q3gbnady3sP/jzZL2iygp
oeyfJ0QK9qcvaKDMRCjW/v0sG3t3rJdnTE4fLA8KhXb3HqlknKkbg6KAm76F8TNNNfqpgWBqkjVf
EBgvCBo4x9YjDe3utqbwOuKKwZYKDvaed748o6OlBWREINuY1CBJbIQEpekPkYwij6SeEz8RWoM9
hNBk4FTbeltt8Xe7a8BmoBduNnoOBOUbJA5S3a2gR3cNl8lyPAdFPyngUTHFzxcLFvCCm7wiz8S4
FQcsEKl14N5Ia+oOihjrwKcPQqvO1PHzaMBKvHGbAzPWzq7u7KenHJj7wpke9kn+2JTX3px1Bb+/
f2HF0dyxFIVXA7bL89jPgNHXHA/V6bWkuwBQR69LPqXL+6F17aFMB34JxyFGnZ39vmJgFM7ktTJm
aL2sgf1hHAyEAzOHDwc1hl+6UwRY3s+hEe7Blmc4iB1/KPd6V6o/ZnKfCcq/XPe6G5KScN8xi/kJ
qQi6a5I4HWkSzpU3874abIXCeNjdjI25IFpXWScX7s73Bqkew68HZxrdDPffiHubjxfemthqWDff
yuuNi1u8Sgkk8OsLB2aQ3hjUnHWil8eob78i4Qmg6foeDUQhDBTTc5I9NGiNIBwuD34t8xJehqgj
0Z3RG7LTEZx06t0HLuc3D8BFf2LkBhV/LN+xG6WZwtJK0GxfwvKFfzD31ZZDn1O4PKnbd4ADowjI
uOqo3N9HFnJ0ZCcDDsang25OCJlwEqMsClAkiAmgIYhNFp/bO7b7iEs71LvCzwZpv4tMjN46JGng
5YZL8z07ZXYXOVq9iZl8Eadov4hStMN97g8UV1lQOMmncMVujYEYbQMvxOadIUta4Qb8XsTAqIi/
mfAFMQjrntqud/x3A4eqi9tdZKk33EV8Q/cwmr/Bwcen9TVC0abb4GCGU3EUwb3DGci0md0EoNsj
jrt53ybJ9o/Uan/gEfXEmCG9GOTYnf2OprB+eVSIzytAGe2jfqMFKmiZubjYi8HAYkfD1Nhu/14F
NaVnmiLgQmeUOUQLoHi4fWgeYTXPVUvBj4vF8hWOijXXuiQ7bYBcL3G7i8xGfvstkSNMY0/g1R75
MlWM1XT+ZPNvKLtmQCodvFwKYQ4jdtPy9NnyvmBJzFTJA3xktzFmxrLY1X9k76J8MOZVcRjQncR9
d9CSjIc4ArNJ3DoRloaHaGnmQ0L63nsCl3llY+CBxYepL4zmoI/ZHPVG32fAiVwGCssF7cILFASK
RWPDce9oIHjLXC4kmOqQR/+iDvuTqHf7zg8n2vGZ+TmN/5B8QrvkEzn1h+3XIlUrA7EcKyaOvOYO
zBXo8tLCtdo8cfQ4Fj1X2fVVm9S50Vm1hX35UDjz64UtjYFQdPBt7PqN5fNBR17wbupND2Gf8UhG
6lol22icbaFuGcfuFrskNNM73VoXRTlcUWOOs/+ac4InV4eo+uzzocOag6oFS9sBQKgD2KTRwTu8
Xf5oeL1gyV6MnwzAZ+lctzkxsslgm1BnMQjfnJmXQFRDBMJmP+Kz66G9xYbnJ8DgdMcSQZBJ/pFp
fU3iLUqboNQlVM7yAKLemxYPxdP/qr/skSt2b91Q5lxYS6EjwclHD1qTVrhRVhm+FQcdT+Eluxma
yRYexjJEfzL/VVsClh8R1vOrvBwjDwDaBggDQhg9ibx1eI7Klbrh4jew21sC+YW9DFwQggugD6gB
c0I2PHbIzZNPsHHzAw9WoIODKgPGzjOXDhmPuquvo9b5ceW9XmgnrKY1q19YH7UOf8skanKtYTJw
xXLSEi1lWTwQL/Pf/JKCoRaCVJdPiB9GBEPmk1vAd2B+Yr9jnx9lFkHtNyU6gHXGNTpDuES07Cy4
c9+GCG5fqPjLc/hGIxOJEmHtMKsw6XWxZKpa8QOkvP8zXtYLnyugEULAy9edYyfcaft8wvlMwmJz
g02gBvTT+cWF6/UbYzdKKjs7s5PgErwrIcmeeIr0wrcbxeNKZxjMUKLhKknIAW+Ah6N9A4l6W4N4
nHIbKbO69NGyq6X/dfpUStQdqI0QTIa3+iu8YAtKbioc3GA69zv/drTIvjzF87/9Or85mvB2w3Jv
eytGB0+gSuZ4kE0c/r/prDNSknG7L5x03/uL8MIv3Y6Zo77j39LOiYmv75EVsv1ybwD0cik2NVMu
KrxEnnNrf5M1tzEZ3024NCB9ICbQLZXLw63vdRd+X+UooXjZkI0uU4zI3KPc7POnMsuoNYcKC4eu
JMF0ltkOW1u8Z3fj+hQYVINOoISr4eTg8ebJ6vRFQcyeozuL8En88q4vuZV2i/gJyZWzWcTmks9+
ChGbK/YmLZ0Q0Ubbo3/Fk0bPmSHO/iUXJ8s0Onfd2KoljbwWSQu5XVFyJsnoDcHgGj7dqHQ+iLeL
0Tnxvhh0xeOQOhauHgj8J4ii7fnsULgXoffGwKr0P3RsZrMumrWUHnXdfTGsIe+1hVYr625HM4WX
CVRxyc4OIf7FrrzStOH755AUprBJX38UimcRbV0irEJQ4ccP6ty2cZ4DtpYgag4yhvndrCW2A+VI
b1IYfGh2N03mjNIpE+nXKxiRqTOoxkzjf/r0W9ot4T0Zd6BdMHKmaQ2h7X3PXkQEzW/YZwy6KhEk
fH0eQs/n/P5rwui4wIcJ4bvX8njKqGq3GXF7+hRUNFRn0iF6er/ErXefxn6Gkxjks/SBAnlmbhsK
t5I+wJTGCZooDG8rb1Znc1xlu25ept4gX2puPSv2DJaQDsiQdFnx6ZpP2wztintL2FzTiGNb+XgB
0F7wUtlU3O2McjGgVoUFfAi+zGVE7jFT04UajV7xqK+Ov0AeF+F32s5rpA47av/qhHV2327nkAN5
g7lF1fEbkRRC60YAQE1vLV9OCc6ZrnqROIvOuCHz+hn35A34cgdfkhoxSO7aNfQ1Zp/w8LCSmvY9
9Nn4pJKD3STu+/i8YYJHq/o8qPhWJ64CwRI53ur1shpdqHH5SCl9BfyOPh7oewewzCtAmcQ/oq1W
aZZo56optcR5HCqzsLH73lnxKO2+ON8NAoC0BowOTTirG54S2CB20uMBJqZ8pBmlZDd6qxPA+i/5
QvBTkXIddFJXhaVgpjvgu20i/sbgUbMMyCqJo47pOHCFRIbH5lU66ICl0EGwCRDH3yo6FYz708oT
QB4PEe2/pfOi1Q4drgl9iswRzu7Tt+hFxRPUNqgkumQ6OywaVcxKeYjO6iPE4P7cISvnkeim6VJl
NloM1CRHpQGlXcUY7F8rHWLFT7uKlTEcT1wPc34bHYDka+uWNIQL64O7rabrgnv8B5b5nvJsXHzk
dlBruhE+pb30VparbjADskyJQUsnz2wD27BsHfrrr/u5KLbct4DHwsePQ5dWkq4SXqKb7GiUaRoU
1WbIIxxzNabCFv0tsCrGi6tmTddQkdcO3+UGVSG00mzcQF9nNr4C/IDWRZdgbjNYCQBlTn7Q12zv
6WUxWOIyw/6j2831PC3/Uphj5EMBIhw4wDjXqbc42s5w0dd5yMmchE6PKsbtlowHPgyRqGKsSp2H
r4meut3qE/0bvULvo7BmBMe41nSM1cd0XiB+LQM+Tnnprr/s6pi8kRGK3ZNDqEciFs8TnCW3x9W+
8FeDI97Z0dcxBga954hqkGsHilI56qx+6DMuHHMSgAWWC2R5rijH0RIHXbrRtnRRbHNbyBeU57+b
FHyJCf4w3MGkMvVkC+U1QoMCXJt5s0/XpA3gTPJfYjsVkLNW+Ky2/pIh7r8VaPdmYCCfwk2IhhJa
A9X9nEQearLsg6XXEGlGxkZaZGP45XQfdAUiY6Bd0Uk+Yd5RJsrkXfa259yl74a++ZdKLt2yWTjJ
Q2b0STvAc/8ZJDahQ8JezqYhw3IX69ISm7wbiEs9bI7apq5cugp5ZWTDF9M2hnj1UJOGNzn3si32
ZqZD3Fsvc5hutrBMGOaHftinffFgDL1RGdE5qa5+JWRs8sEjtqlx/qoHNoqV58elq+14BJyDPj79
q/7x0wYJF//AgDWfUCLWS7J4rdYngUcI/7AFaPcZA+NxVjsRU2cyNmmWIBMRElcJ5wCfIStaT0HX
iOnndX/wc9q9DAArtGZAq0OemjxIcFvFouGTV9WV/Hm0pmDQJUwrfhKE+5/NS02Ne9PnzISYpsA+
kR8UhaCvAbYsRwlbCIzZazBiUiDjhYqob3TefRcxRxgVdgzcxhQUfhRDIelsE/OHnjRyIUWozIrA
ExhyYnElhnt3/mLi3q+dPkQC9ICMTT7O+2WnR/y+4cMJoflBEwZ66cHMkLwPSx8nDarFIXac+A+r
Ds5HMjkUsKWwp2IYja8SUXs8fi5CHRk5wmzBgwmtBA7lvJR7jbkon7bBSJ7Z1A/Ptz4gvAueakCQ
ArTGCKph3XpA0A3mVWisckA2AUFrV9rG/ETHi5nac5hJNhz2LHJ53yoXZ30AYHhDbbV4O03tHgB8
U+qsCJ4rgEq9etOBQwOG9Bi8YTkzhMZbhsZ5lq2LgDl4O38thVeh2sGD+1DEjGN4r7RjYszZ6bTK
0QIFlduRqmTjgiM7hWQPhrwIjVVEvuE6PJVzEFTMAJ7YsLEsGcyR+2Lzgb//yGO5MH85m+z9jMJ6
DfBHi9+Sh7IN1uaZWTscUyGyIIkM9P2JH63DXEPQOKuGzxxbgfyEFYhw4rN5SpAlEPqEcyi2q1mf
lf/FABsZHyRVuk+Qo9fPxnUsPj1JH0qFXwTrI8lden/j5QAV//PpxM4LvAKHSbTtdMmuuR9AArVf
TBVUJ4LnLfAI2D2QpWfqxRTsUHihWxNpTL6rV7LAMuXHABAG1NPNFnjXA81CXxWsxOpYga7CDaUY
atksTnxMsE7mYBHmhK/CCRRBBwjSG/SF7SpIdo+A3nZK5UtQEgqm/Wec3jqkglADXtpYnOpfN//Z
H9jFPfCufIVRjADlwduftmra2l9KNskHpym8c0ZG55rAONomOsSgtTjmWNQXZw9KyvO8xS9x9Lz1
2i1TbeFUB76cSTPTWIXZfGD6ssME+sf5ktLg2DmYnkMfmV4qkBRyXVe/Hefu8HtQJ/kC/y8ISNPG
5ZTFnqVDAYzSnGMVCbeFGx7VnM1OVu0r3SLG9mwxTVI8Xnd0gGZTAmz2LGjM3KK/veQUgn2ZDvBI
sSUfWJOsn3SIYeQUIIWlB0EqSBCmXuPY+RBWtns2YKGmH99f/7wTSCrCSqEhkUsIL5JTufpO8cBS
VyUk1rl0+K5z1cU47nPn/mSLjz2Yo56yglGcPr2vIgCk3k6nQnp8N/oFSHpFgsqlvjxvvAAEygwR
/XCpTKnZ5EuGRmxPLDalrwkL+FgsqPzSngNtb18yd8W66QnvBmacXUWOimUiZlAOS0Rh5GFagsMC
fTJbsSEoUJBIKzm9GocFmNq595XsXmV/m3vd4K3EiizXr77DoN/HaEI9NldUYXhHTD4npZqHYnsj
ZTXKx9DBQOnYCjXPJAECmRdpBx77CYzJggWaWQcQ8PbscOjFHRNsbmR0oS8TV+fqQxxWc2ubUWHO
sOir73I2bWuHQZpss/8ofnPtRc55I+FHgJ/pEcHQhE2wxL+EUdkCe2duBnyrx989fK94C0NF0EvG
FTs1mwHltWz/rmBrkBehbjwPEfU5DsguyCtzgSfD5915XA6YvrSMBkdlZRs+71+LVhTTceL3GcEC
A+fLbAEO3nGady4kjSfCdaEWVEVSTkvTu/ndTvklZ/Biq/d3br8D+rKWYfOfzqeDBmzgkdLoyuOe
x6bJxOztIkYAeqbeevlcIvbHl/9tIG19lgrMLiR0kKGxBJgxrR+6wcvfjDyvN/RGkMCFxjdwR44z
nd5XiH4s72XdMfvkk9kKOZ9QzHX/uPjlUTD0Y5/bzxIS9tdyQ3haQKqVNk18eFVQRn2T/+nOdcQT
3PHoQnLkvZEqNbBKlUkKdR0qegBV4jgwsTtI1/lSMDS1YU5Q5uZtWINbh6puLjXQp8Cb9L28j7Yq
pY2UkkPFFskUTIG+MOSkYNL43RhT7tmIuWPckh9jSvq20xALmb1VQwx9vc2kVTQzRp8JFHQI5+E8
m8akbIkYwwQnJCN+Bu0XiSw2zfUNG8Ez098qYa6CHh3zwVF6dvNVtFDxeaLG47Rkt1IdZcA5PIOJ
82R+y3kHpK5OOANSFa7YMzagMLGG6hHRXgrmgacQes71KQzuJPfMZoqDv3RrXpumtdF9vYvJvi+7
57yP9GkVEWyM4CBmQF8gQ0q5KWoWItUgrj/D+AeM2rhZE9oGDqgVS8JNKAuTe0j0TzvCLyX/G2yx
IuQIEu5e+A3Tb9x+b0EJoY9UIZ8SHcMQSCGv2Pm8PL7m514DHDvVDc9DCQxAheqUL7S3k4fkKrK5
AcKaDoQSWRPqBWArvoG0H0w2jBwTAcktYvDOJzrso+MhXwcxDbshRAiB4SCQ5ctGFo/Ov1Ovm3Cd
6mEM8xsaLFYKnFmMX9DWRE4FYwiRCgxv5Em4yOR217KUrJxmGHO4zOGLQYulltXpiDFNIfMrf375
tUGMs71WufA0IZKR+HK2MLGsYdMxMUdCJyQf33SU3KHKQGKcQEXDbzYgdoiADb3y3zCmnfe1IUUV
3RRQmGyZyajBhucqYG/eMYc4vAUUEBKq3OTnAH9j4Ux8TvwbYYRj4IhBlB1Pb4ovVHRLOF0aFikd
wI6UUxU3KE4DtfODSLxXxVCpbER8deejY/4ISxGmCLBdWVRILeMTTNqnT8XCVttSLUNiIuAHVhs1
xZ2Nrae6fLkRzRYd88/uXeq5PMuRfxAPseURuv0/ch3lWrQ29uQ6bo19g4RFpvpjRMGIP7YxcS23
7OLUaNq+nFGOYt8Hkx/GJnXLvtNH8BRR8/6zcqXko1ypt/K9ROJZ1C7PDf3Bo8AULFZPDDfSIB/X
q2pVn+AsfANzglvK3Jj2dumRSbeGQ0MyJrUMmngRtLhKlVt5+1uL3eMb5EtBaBU8i98aS5hZdICH
8EWVdt5xSP1ug0m2hjvOap5hAEtVwoG8KOftBRcUJ4eYUM1VggIretdklc/fsBST1QB7XuItyR1l
YsZgaJwuio1I4uumJfLAcE7mGMKrmq0TUd8mnkebPh7N5Q5JAsmKqfte11uN4JJyRlflphvd0Rfn
jdkxBzhP0z2cFxYNB+V52i6qw2/crTQEn72NGAeQsUCS3hfh5el9De/qEf1u/waqRwccoozFDJbj
6EpA/Ra1z/6LsWMhokqPQMT9G3+db3CH4WOfLYl9HCPdM1au+qKH5Ud61RfGCqqd2Ej6rqDT6Yxs
96xsQqwwXdsPVjXUHFifDFCoZjRx4775LWk+mPObK20mnUBVOV3+4el0xMieULEPB7t63b/2JtUi
POoH/hGYMAT8WabCSydm/+CchamA2Q3TOBSE5Nr+tX8DRIb9teEZy14QT+FXBJi8Lt8TaaecuOOZ
qbKLnEv7c/jCzyJg7j+Wzms5cWwLw0+kKuVwi7JEzvYNZQyNhACBJBR4+vNtz6mZ6Wm7aSwU9l7r
X38A3AIRAoz7Ubb3LxlNclKsmnMrqJuQN5f5DK7MH1OMHo5/M2pzqm8QUxRbkF9wtmDp70gKdg2S
x0XSt89YsGBh1uG9/vV7VDfnYlWJGGjjfP9qgWUTLg2AQXVU58VY8y8r4+uwHHb2jumM8VMeAmVj
p/oYZNaknUIkeTL+9T+fbXka1u2UyckaoiHM8skNjhUhFmDl7NI8Mjvlq10+ljqDCvBqETbw+dck
TAKeu+dOliDSYppiEYIm78zjbWGnz2mGj2m9y87D7rZo/qjp8lyZDvt8Lo9f6/c4X+exNSGNMX6t
9fEhfX09ltW0/8kcF5ZurO+huAMOwz3pwWjgOEOGipuJs1an0vie9rMBmMuhLqX7OAiy5AuiGYAO
dTVo4R+ekm0ZZRUQUel85wcxboNxaPy5yOKlJuhFTHohjelCuV1CDmeRoAspA3n1WeBOVf274z8N
gGF5+p4LSoQtCiFHOCdoMNz4MTm80VF+yukhvlRYNtvLqVw3UDTBKjIDr9wHzTlzgxyYCrSedAKL
DPhIjDFAuYE9sQ+jtILj+Y/NRX0LIAjeI8goL+c3t4F8b2Ajvm1xcL+QQ5nUNHpQizgE7rsH1JZ/
2QDZ1SURHe2t9s1GxcvYGnXqWQasIO3CoJ/BFWAgGlvIEZYrtQwTRphKsIVJ2+wff6Z922hOmJIo
o/D6r4SbRyuCFpDRBXuiHvQ9Ls4M/GGXid2V3fg5wOscMRS7WrhTxR/5p5LX+vsa6Yybr9ikL3ks
9LWmzsoieEKhw2Hg7ddf7LQtnKofncka5NXTMwt4gF8GJZEHufNqJKSTnjD1hE3w4uE+8YwxXeKT
8HKx5jCBsh6eBVuTHRw6G+4pyEN5BYdFGYMPBjsUPgSjmp39RO1zwx+Tp/sCLx01zc23tFDs4ent
EfXvrYkDAhstT9eHZC9trtq8FYI15XStp4eKnNKynyrTmxxSTYDHiyImCw7vhS4HBiF7JNqZY3td
XH2FqbuuYeThW9+dBwvzGopTngm2lQlRfOyIrBFfzEBsMQFt/ykkHFEstj5qDO2b/phe/oBZxeMW
HTTB0+oCqHX4Y9SXhEl5TUsLvzy4/dKw1qPDQgCt3C3rA4YVyg7CLunR13JczC4K1CpXUsNNBs6e
ivUETgJ2oqAxjxDBuaAVyaSBD/67XmZjm+tTCaR9YHS1fmNBu6+xv7pDwAIiOV7RHg3LuwDpqvTj
MIQlSCLQ8KcvTDH644xX7/MFX2qvsdZPxc8OqSzFLXMqXm09e++aww3B1uENKmBvDccT1WMNC02K
X9b4yVw5X5vvSXk5ScV+AKcr+wQHFPnrcdT6cd2HIlAKWOZDuAg30oVyjdgvO6Am6Q+pELBAh6QG
vh2v2GtczvV1jutpP35knGLyIA/u+yrsFroyaFINGg52mvNXtyhrMoeuITtWpse8EG/tDx/oUzGe
C7BRABZxHhFmTYU+Kq9zq0wkZfPkLL2vdJKeKfDn587uGFl6cn7kJj8gx0kpDBm4ZsyAYB3OeJCw
7mOUmMmxWc4wS7NBjsiBZgMeH7CWzkXezkyQHelVEwcZ+psQNFTGjfUtE+mLQPjAQgYX5nasaglq
y+ZD7YKrd5EeyLgpYIvByEdgI8MN5/MU4nEpo+LCYCrung+v1DVBoRiwlm4ZXkPyQ6jbrpBeJfq2
IMqvIs5tXGKipnqX31eB21z0PomZOXx/YI85cE3umzDJ378sYNnP8zB1JmedlSOpFoOVOGSsM5j8
6RNpm58pw1oazlDV/gwTaaLLBKRYYCX/gV5FQv96kqbIFgKFFy/kAFPAYa97aE5jmRlWUGKBOL57
z832vXv4Vsi+yrrEqddmOdIDcD+04VOS4xLlhM5f9o097D2RUAWo3MaCvBRpRC8OyWdF+/KGJAKT
aaNScSbMSW+R5OlTXIVeR+BQpJ4kpP6SGR5DqhcyamCJEmnlWUnp9cbZ+n51YdYDZrB53t1qzIMH
hlxBW15gKoeHrnOEkgr7lPIVW7oWAhaq3BcN2qsTLGviVanFeFpVH8PTZYNUDWDwuv4Qg2mgZWrS
e02mOPCuvMQCHshNc9bctxmAOemFxRMYTjk+qVn5yrjviSugJrqANOB/qAZAGK/QshfwKBkuENOI
+KIn3jaqpWoE5vDQHFdwcY2wLWZYCH9wKN9cP2NudCax/zpeyN94e8M5HyC5FDNxU9kjS48AboFH
u27iDOMyY2srZkaqd/Ew4W2eq3WNcojefUP6UgRKqOyASzEhVckqyL8oNGfMLKIrNzwlPR/CkVLN
QNN9lItpkcgZZKr3lAp96OK6o/FbQPO5Fyn38uWC2xPcxhFHJlU7qmq8WMgSQNe5FizYPy/9Ym4M
49fGdLYgHGCL8JgHcr/f/KcMb3JtU3mOyKCt50Pls/F0TvKAHVDZxAJ8XMqr8aFK2C+hYXQXX2fH
/fcSm3CJb/bDLwIBvkcMjPp+ahIYyQZIVGcT/A2N6vQVmHtCijB5PjEChTZDcftIYY4JyUy3b1hN
B8yq2aAde6VgY8dyAOdrq86qf13Qux//YMVWiAWoe6XGcO5TO24SOBOClYIIG/SW/asKKDqKIaDu
UOHtD4IsxGvKmHaZUoHJ0R/Jg+dSffvSj51jyIaaD6PlnY3RKYX0kTKNCAL6PCprg3BfBWdIn8IC
51JKBvZT6YdvV1gSE11/EY2thnT5F4/YPjLlQD8Nj4AtlashdiTrJkZMDRWNjzGedEGnwbQxoMd8
2AE72o2wk27UfdFasgIQ907DcGE1w5vi6jGvkvyB7ZIVSMKViFJePSGKwc8WBJqUA5v2AYMF9O9w
7XwbAOWBFzJgA1Z1BOMSR6rQUruc6qcg6bEMAzOqiOXauENshicUrTBmnBaLtDBcpb3HQpyx8/X9
R1E8crnVFXUHBbOCBRDOpyKnDjdnJsC0WwG3iX2In9Uo5gxRb1iwo3EjecXUcBlSE8wbIJ4z+Mb6
1DOebhG/PK4NhZsKIGHF8BDUX6Zsj5c772WURu7rMIHZoJRTWD4V5ihC1hLj6anu5V8ZtBaqIk/w
qMIPGy9ttzdTyFIE194SqBayNm7vXvucgk6rTMDMkWEG0QN89u1/WHNZ+QAEfxwIZ1QPEkNzGP9c
YxRoaW2P3ivziDClluAXhX25elEbGF43c7a9/46bHy1ROpgbxAhA8gMFdIJ74JhzE/Hs2f4wlMJy
EjsQwA9rO7TuR5pyBMW+SpTNi7BW5huPbTMsb+X2ZfG4sJKB8AQ3K7z+gmrxFevBkyDax14sSN9G
inYcOu+sGrbEycpnVjTMpWBh6pGOdaaGCdi8sRd06LhaGju2MZbH2iYCButtBpyMbRDTFJwkEcLK
BKkRirH3zVfWushc0jFGoq8+hEg4xUg+qFpE7M96IePK9fmLjYHFI00go2fz8hYx49U0Uu093QiY
SUPALprxVfWUWwDkbv+0v/C3+3IG5aMiRxNjAnV96DxNQyfhmU/s8aA5M9XGOyTzYUIcmiUAvFnO
tw0xvM+tTM6RukbKY8LGuyP58oF8Rfn1D/KeSuX2ierba3zgGSJfWnR/DgHAF2BB6iFK6UOUixIf
mu6oZbfB/YA5xRUDUtge/uEDO7Ywgg4aDXeM4cvSHFFQrS56IjwOEw1xGqPyuEbmj4nWI31Aa5HG
iC/zR3pljlaPGwfIihxWhVEH8OzYIabMPfQ+rjYME9UhIhW0ZUKe0gveeK0FXD9qkMS9owuj0XcA
REd7xLh2cEW7eNRiHWXL6QBbFimG27KCNTOGlJ0a1XyHaRhTQQYOkb1Ul6XMJXTLSF/ixGH7DYWL
dQDh44bFHDFGlJXD5wD3YxKKWEe42PB/ZDH8bIoPeoTocKaGfSBPwE7sBzqJwVE8yI3XgwZJ4wIA
zwoev3Ie92+6MDoYT0HdpCRSH1yvwF0kL3bJm001GylFcEEx+IrzFZ71DqxaxTe0UTFaCaukz282
vk1w0BGY7kBYNMszzk75nOEzQ1eb1kWssa7ONpMybHmLT+vBb77hfod/CB8VuZ8v73Jic9j3EY1T
0sGiL9cdIKSrmJB2llYeXvOpfp1gxKy9/R6xq3Vg7Z/DKyJAjKMe3j/C7xCiMdqCR2rNsjpqyy/p
MGmrhQpjiSrFwcaACT1cWIVyn8qrakP1ltzx4pprBg7bL/iVZf5TqbafqUh0LnBWqNDvYWavX3TW
+q7RZ1RwfZi1WK37lo+4GzjQogLTpQgAsDJY/4SnuKH4jhZfQcSaaX2JDmt7/v+EV1wMOX+zDNZT
w1lhFzrMn1qk5bNaOhXOVsJr0EzqK6UNM7qinVwmhxaReaGtFC1+GXMNQJQfA5/4sRS7Ax2ekc9Y
999sYVndewMphQrM9+v0rZIs9dqV+rT9LJs6/XSnBnGARDZjd4kQrUPF1qLMWWv6bKgIeJh+sq/s
Pnke7zoaj0hjtF9GlZik+zE1NBJYnb9H3tXTByJgS8qHsGkD+6vfsTk5dnAbxpdLXKqBgMbbf4c2
plK/M8y+RM0wLtSU11yrsJVSyqYryvCC3HOxt13wnuh4a868f1P918BaFdRdrCi4BVALCSxiCF/y
/l6EaCwJAmpqVwNTpaamzqOMxdPg5ZMlpFEsGV5PdwB3uQeCZjD69j4fDO6yWSnCusHwtYOoK3O8
9lW/spJLjzCUTZwr+CJ0G26SGkg8gYdt10UEZlNAEnrLoKt3glb1M8kDzqUWRMNp5Nx8Ht9/hQCw
ICiIsmTmRk8mwJSzGDYYZXztAobHOnmojOCrUO58RAcEX51BepkhXslzwc+YfirRKDBFsSh86xvZ
M/hIbBSMeXucgXzsSJ9GhJLqyRvinoapNOPlXkydmdQDOd+uokO1mUx9PErcF3Ytqt8aM6tkkuBh
qIggnUMvUd1SzOLTgWQMWgIbyxEBmcCgmfZD2vhFucZWlUORgc1z5K24QDkJP4hTaQEYbUHM7b0n
0uiMGhuil0f7DnMHPSDbfuexPZt1bBMwx+a7RQIKqY+mAguZqgjbLr4Cis/76eMHxLE+sL4Ql+sa
gDwnNRvZUAtmqBi7DptQt9ixprG7Yt12TZyx8cteoho0mSOTvR2OwhQu7Q1aDkRzNeZGaVcfoims
tI9ee4AGFRnFmJeYax5Xgc+zn2zzC2iVS/MCU6piV0QKiVbTxritwViZuhngHLAHoSo0DB1K3ohn
OD4gUWYwAInpBRbqQUamROU5A5koEjzulfA/QAuE4zH4B1Qmg4A1eDUfUM78C8GdrDyE3PUeLijD
EFDU1LwAqTU5FIzq0Gk3LtoYIkRbWBl0NIorHNFJeNsCRWZLqvLh5WESTfUmeIPoKfF2HUZXc1R9
XBO2OJmiz9HUAKcDz+XMULtuuqPytbXG961FdiKr2mFkTvSJvrz9wafKj7Y1WSE5xl8IWO8v/Cs4
V9pkBDPcZNT+VdJFpmCdxsIgR1zxr413+FH/9WvwekTcnEpsV2AquheiIujHcFFfwE8kIYKcChbt
P02EsryPB4S5B4ESZlt17WAwAY/o2K8cZiAw4iDXAqnCc0tybrQKMq9L1i8uFgOMtWRY1gyMsNqi
KN0IoGc7wHVQjjSGEDQyJMebD8/ni6NzLwYIsidv7X+UMQaQNg4FpiBj8GAQgHA7eHjFY72G/M/y
1NmOVRRKWfukKPcPrQhaaAR3wf1Mhy96BGcJDsG90/HgsFJhUMQTypPVBU4VSl2gYTYOYJ0lTGez
fXViPk21psErMoWjF8eG0ptGCIYPvsIwCihn/iQ37++Blnl+O0l7kffOtCR9RMZ39c+i/xNQHZX3
88iQSVh4dj668RLP+Y/Xt0FDJUrIrrAKLzdQKmtGwCDvqD8XeCbQ8sZl3I3BqMG3OybPYLcPv1yD
QHVorfHZojpSJ+gVnKT/B2v7emcIh5Q0ynuQhUVH9Y8KnzkBNzOGQ39wMgg0dyz9M/edsxHTP/Lb
FYEj06twJFT9JMlQgcMb5Iz3kKIRKjBk858OiItvmd6FITPUCITiMMlgWlkAV0dcFGTWj6+a0IGC
ueYc9Dib1oG5BpXBipxpXz5BJwLc+uKjrLuY2cFtoUg8W5gbj24TYsqmRoJCA3IiKTOhxczi6ucs
zXgEAuegyweIABKbg9oCDDNKfBylrUWHAohMEf+vpTX9gRg8hWxc7jislnRHBW3CtxgQcCdjevJj
Qafg1NFzQgpY8cNf7P+nQ1qskZRMm4RbOu/xbGjm1/l/3EG0evyGGprFBkGntH8v5Q1iK1YYwE+m
3d/DV7ERTT4a7ouQGnZbnCxVlI/KrDhqJx2N8S/UJ+TM0hpB0CUoZtBantxpPcnZjKfpXlzCfZQT
6spvIfCDmA4liICoCzyHJxl/cO9W/YqHgBuN7AHsHu+jE+q+I8o/mH4fcrR7HJJuM+Oob29CnLvM
fuFJgBs/XGqL+pvLmSHqVOjA/QdMzDk88eZNV4nigT1WxPQ8v+3LNIPeywU/2zt16USHDa+pq8Dk
ceQGIpAOPI05hR3yToi0ZQoopuCGeyWrlnkvhQCnC8klH9Im9JK/BL2Wf1vQLxEHM2w1dA4jHEvM
LanbPzmXZmthZQ2iDw4mWLAU3VdO9R4A4mgvC9by44fnCFti+D7YdfIgU2xSbfPMMpyhlJ9+NpxH
+oye5BV0aHmoMxsmqg5/+ytdOLOB4M0+n764lz4erEYYd7yDuWOURc0Jg3AGMFhBCGWCwjZNzfP0
aDQN7g8IYdBNJRLGoUqN7hqaDrduXMQ8bHP8nIal9JxVkMIE45geBbrUW02UKgKIpWwG1VBCtQou
2JI6MwxiWGYtwpdfP0g+zdf206eC2oQZe8zzdpM9foVMJm/B5CRopIjs1hIbPAAy2yuUYX4OD/Ua
zl2J0Z82woFIsOJzPLMCPLv1hLL3MPiPPoV9DKhuw8FRTiWsZMw8rbjTgxeaYynom7BSxvQijz2S
xZjWQJxjZOhMwclebdEv0KRCb0s1iolFw2PBV5QY9ohvUwAQg3pACH82tv3UwRMD8giTPUhOR5Gh
ikOTeGQgY+kc9Jd01M+MofFvpPrHhAc8smOJ/B42171xHITf1JtskT+Tx4LBd8GKA7bhs2WXbKQD
GJcASLv3jOeT1Mm7vD9IEeXlXQ0+zhrOFsChqIgoF6n/dZg9wQuLjr8GnWLq6d3fHiZdGTw8RJJ4
5hfhDW8YE1jIVT6EdIkcTsByAEpmamZDMNeIKAoMNG+/T/bDP/8W+J1Hi9RKSJQcC45wtO5/B0vp
ycEWRUiymYP4kOpMUJzuZ6oQtjUIasKcWh4SuYv52+8ipevPobfkOKvdZs7HY2tqOB7qTjWA0Fl3
fsd4VXHXrR5VT7FVUFE3TZoZsY3VY1v+EZggLZiTvowZ/QvPnTfmNWLIwZAu5O9BUuX3wBECSyXI
fMZWSy1I7fjkBPAnefDktJJnfMEXxqUQpkx+/XcI8ME+HuUkL2C/EoYn/Kn9xxajfs8iyDR8ByCT
slURiaAeuAaXTTk6fz+Pn9PvOP28KcQ33hdyq0XpikBRcjkd/MbJg1cnKnA+HFe7G0JS7Cn+2SJh
nAE9d5H01w2AMHMtOd/oW3k/zhYcIxB5mhCK9s6Gg+oB0GbP6Eq17QRF4SlHxL9dNGTQtKaMtVYt
jtBdXFJyr4BreBepY1/Nkusz4lzDxOQHAuhydTnpvEyg2gwinoF6ieHhwvuFGkXZAGMUPBySKdYN
5McAVHPlZGBm01X/zhCYudTOIY9wUP+9krPIdBb4njMqeo8q1DCyZptEOUz5QUVD98dIWxDaBCOV
y8aPgwOsdoTeiI+hX2IoX1hKzLjIjxlFAmLljtEKTya8jyNvxt+DtIv3GgQPUbuID3MzZ+oQ5uYO
/OQMJQQMO0vIexD2gTM4WnxYMq+0Dcxi3qYi551V5htSczXTjp2xyhe0IsqRz0VpJPxHjXpXEBtM
MfV4RjKHfOQXDh3CTLXi6tIWgYuTK8t7sEeSi0CHxZs3q7gwp89hW/QTmikqkpXmvbQUHgxOPhCo
AnoYssZYVy9jlgnME+Ela/c1lSf8mxy7bowSVWg5S15DqZZzIxIOSyWK4yJGQDOM8ohTGjacFO53
ulbhXkX+9Yp+wIqwudwXCbQdKjmBwU5F6grxQzp+50RHUBM9tvVe2t7+vb+KsHNYn7CdmbJ6IkR6
wSKFyfNk4UCWTgXJhiuCIUiToEau8AGYO2i0mMBRMD5m/Qnq4xUelXcJ9OljIu8GhWfMg09GWW4w
7p5m2IQ6s+d6+MENA2gPTWqMqinCHwuB+AuKpffKIy4ni9+NJB5Oq5PyWHGmMjAtae0EpD9jXIOW
iKnCyIr42XhQqpvS/dYNL89XYImwb87XX1ihVLdYK92Ee2mFeeErkeCx0Xh+4++GT6aWtjOU8E5q
KEuMUjJKwL5x3yE9ZP2tgrDC6TBBgSY1phFQ4VN5w2FiTI6jZ8bA2qPTtILXLcSlM0Rl9IaJcUO9
i8+n7N+H+IKk8pvqVhL0btvGl6udVYf4mofKGBp+7luYJgWfNaojOEXkodKTwW1jtOQOdmpcpgMV
1KlQv8tlO3s60bsdt6dGmcIIfeSkwxBtsFSyqTmE4r4sxCpDMlFN6dqbSFB8bGhBH/7ZoH97RtdT
AOsvyHZfhCbKWxPPT4ghJN0jo/yHubVX43KOVdNhbgsKS3BJxTnLOAeJc5i8t9cTixGWBogUA46w
P8F6rpcYyFi/OeYayfsDs8qB+lyHn+N9A3MeA87+yNDng4UZNoKhRfRNAMDBsBpNurZTPFAVLNNW
z4CVDW0tzGX8HrEAju/PQMFA+h1eZw7MMFwdvNc364B+hmBmjNVzPYGuwN9RIHWSr2L6TCMCRRJt
RQG9DwJ2UH3JvHFQn9mrkNcQDlV+v3EM8HCVx2Im4oZeAGiu7X83zPko9yaQGzHr5baGPSGMAuFZ
dsT9kBCOPx0/iOWqFi5Y9EaXWGcu5r3P1o6uDScDfP8wvUGRnVGAz4vSL5bqdhD3N66tjF0jID8q
qYQ32LDggXqLnS1i7AshhoXgiJTiErfv9JMyPeb+AjmhHj3yelwTSQUXNG0Wepo5vWSCwWUp8FcE
PkFmELAiGEGjzT8e0jmMcSScUcBWOF6KhvmrEugAHH4RyCjKZBLbsd54LW9f6KAqwqQ4mvDmVbEo
5mEDxfJP4yDaYJzdqN7d9qo1BGQwbpvNblRMzfCDpRN9stdN2cHliFu3iADwb1CzEVwKXAQ3Ykhg
hqCh6TMiHlysS9Gt7Mz4sqDXxTrAJ5Ax4gkTZL8EJuknatDq/x0zDSxXjFPQ7ljikahHF1j6PZRI
Vn7BT2SpIylbXG4Glazh95y1bph8hI0BUQEpjge01rJHfwnjGRxOJHBS1WALyywYKPfIG8GIYG7B
25XOmPcAY4J6voQvxiyg2xpwPRgEEivEtmPhzTiWdtciuPWBRODM6s7aXLmBEBpioW3+u2OLi8CS
FhMihZXwyUK2T8pi4LTG1XtXYhSPnEPctUZQxWwU18DGAkc0+CTRQNU4yLG8ZdbBmpE3wWF7NWna
fMwZ+Uys9V85bJsd9RPFZIZC1VWOBxiT9kj3OYX2T8YcAeysQDvtQtOfsHk6R+64gVDPEicTqHDc
LQs+qR3Dv4jWEKhZHfl2JAj1efJyxXNyC0RKCdz7gKedSXCOxy2TZR5girBZTPBDeOc8uv0I0nbP
f5hUxJfRUnyBOesoBlzj0D4jrMzD94bhX9LMnjMKVZ9W2RfANPMaLL0z0hawLxjNJeKvcBoeQRnD
DDV36VBG95iVbbT7sUebzXU0/TpjaeNSWjJqNUcYrP+e53d3Pqct47PQkkLcYw1zeDvL3UHEcMGl
Yqp0F2xvtJvvpl+Vv8O4sMDZCU+B6beEyTIsmFE75qyy6oK4sr2pPPkO8g/Zn0g8IsdjPloeJynO
ZDEe1IEaDlgNQX5FuHRPtdEJhxsX/dlI8i5e5nfRRvOr8O5hRM60DbNPvOG8V/QWIRHuFZ9+0mwY
Lx0SXLKDJtYFb7T8rr8Pkv/+uX0CnjFsKXUc3P/1jd89/Gpd4VBMmHWDsg1ih0/7c+daijWHZ5tH
gps7ZxngRn31o9ekP6rXqXJI9T7Boi8zJ8AtYP3FOTMmCukuZGXyDq5mA3VH4M+KvDT+KujJx0ps
UGOfko2FjjIFI9SOpJnPjp4lw+OHEQS1zVo0J0yfU1YiAEftycQgysP2+DofvkCJHP9CkXsGbu6P
+eaNQvpM0U1dx0PxmD2JD1iVYVx+l5CGPXZx7TLG0war995nvPhXPUN0hmfbr+7RlWSTHfqN9+TQ
E9uDDRj8maBil0yUNa2TMS6/9U2NmI7jZbksR7YRsDGxtdR40bkWdB3mIW6/Nzek7SU6XopvxiqX
EKeqA6PYWJgegQQyTUxROLF+s0xSBVFIkjPA0PkkHPDRDzLWmWPFcGCfcLhjt6xm0z4FpLl9PHMO
/7UpWctcyMrfdJxRHgloFh0NjjXLJsYJeswTQfiwi8AskMiHrGMqXK+OLy6f9nm0LAEG0gc0L59B
zoe7TAuw0+QwUBJggIw4gSeXRzG5zqQpHVdLd0cVrdNXJZDGPK8do1xMtbRCgia4/QBujPGjKrql
JLIGWog9f1Lj3vlJDJKk9NNlYi35FKyltEcr4U4+6okiz6EEw7EN/YKQ+Bd27Bf48dGD0vi1uEdM
VOdwKmN+nRJx9pUvshWtfCCxSDNaKPD7x5UZ53S6rhneGSHryeSeFIsXxuF5hCaEZJrbjBgAajlM
vGFm15Nqhb4nlY7vsIMq3cZawGMSCjY2+44PqQrHPCN9nc0Yr7BU9/gEeKUoIfyOdyAS9WD1+9ct
wBv1LTlH5hy3B5epM+a5NpFm95D1bSIWn5xoIK4o6wxWPiHK+dQmn15aApLHWVDxNTEF8W9O0gG5
gFCpzdicWwSWs63hFnIZQa7GcrfiZcUGknMq3qqNbKL+RCgQxxJJPgfg6dAbIOqwatmeTcLgk4Qo
B5ok7NnDGIZ1FYnFrg4uG5WfkIfa9BF9sJ0p4iLWktFjJ46psRZ0NoKjj4khpGhkqrdJyXiJXfKO
YCtEZEOHz5TUCejFVHvMuETCE4GC7n58zET7anhE1rE23H1knmycwgcopTWjD7qg/GKFp8JgHWYe
95gY4OD2mCeT8uGlBbrj04YwS+A5limhwOssbCtE8lE/+j1DzHIPc4pzDybIEhDM/4zWyzz5IAAU
/6yx7A5lCvW/32AEXU5Kyjb2iHU+WgeQkhk3g+li9MS+XW9yVgSoplzKJgXtZtp1/wbPYE4HXFB4
BYqC6S+efVCMXHsuI3lQWgEdAJZg/3Rm6Pdkjdax85Pe/0w4JoBfl6gjXGoiS9QsrrZ83vY2Go3l
1QgzRRhkFzxQENDo0MHRYKWXkfMOeHBgMOQL1gFgiceKORmrLc/lnaqRCuQlTpdypIAQEAUbyQ7e
QcQ6QQvf0AFzO0re6yWWe1wL05YIB05KuaQQ5c8w8IIrsP4Qz7E66NA+PEoBAenQuUJXM8EoAeLG
uFyFz9l7gU6NkRb1551ENUHmVNbNnFrASrmfkKxlv1Q/qDHpVxTI7YqPhq1W06qMwQYYulkOJFcP
FlgHR1D8I/JQuXEoP3Ms1u9syACu4vbnwYigkPO055giWuy0vX9dDiXS245EFN/s1jYeToPXF80m
HzvFv/rzDBWL+DtsdUoPCLwKFb9xk7unHi/rT0sqpMFgcVJ//zlXR/Zcj7nnzaMEfz7bQIgy14YW
SlvwWnsMh5T0SpxwyM75um474UDDilue+u/Hd/llQyVP1FEfll+dJ23wlyYqYwez5zP4+IuG1S8z
fdZ8aH6BHjL+V+gT0ztUchy+sCxI3oxmLiETu8YILtAAL/FzW8BSVG6r1xiHu4k8ewca0aQoEPAP
nYml6EBTc586o3je+Je5uX/8MAtq5Rj4vUXqh7T0BvoS5C3nIVVxRwIFbl2cW56MrpF2YrOMf3Vg
/TyYQG0kvDIFBYLyQJB0DoEpRMmjanHZ1zPt/Dnbx8OuXOEYOHsmD0HMCfrpE3diorQWJvfXqlxd
E25kVwqf04+f5B4UDg+7tBHuWYGaPidkHKVqWqzyXzl9TLoUXdiowwV2qzDhnslpd5RO7ZdNh/5Y
gMF3u9fuaghw+BaqUxDa2KRhWhFl34efrTq6JeC9XZo+1jCiIhCgERNwn9/cNtiHR/mXxbUbSSG+
RyNIXAHJV6v7jEOf8BV1kPjHbLFnEr/ZAPuPGheLJuZyPxR2f9/k++I7PwSY422zoYbiC8YrXnIY
/fz9kR4wF2yJh+Te6vkjsYFW/JkZTFtyFqKauc3kLrMAwpR6LAz3vYLiTzM/q5Y/TGpjh9sZkuCU
S2Ko4ev0prvGjncx3F0Yy0Q5xD2vk+qAcQ5gDKi8sOZiDK/fXSup4CtS4hVoqvl/8E5vm9IJcgZv
u5okCUbyfZph/nb1zwMPwiDew4JxG3H5bW4/blmIgFwfMyCMtMVQKuGY5+WJhyZmJL4X9p1taOO2
gGSZAJMNX5KaBAMeOu6omn7AuzBgoXSA2GslUiLV/4ZsW07LH5gTKvpQBz+wIqK1vUcM8Vha7A/G
mG/8Z36FeSDTgpPEZoQXr4+5G4gIC0jfRNXXRwx2aRsFAPFDDUVK1Lhbqm6HBHeKZYp9oo4yaa+I
djnVrAkfXEBHw81Hdqqsbxi/oo3evPsI9AvmUOGZVPrfVC6g6BjJ0Y9jZpEgUGRq+QnpgeGacoRK
2rOPv6D8w0hYDYrPJGFN7jfPAhQD5PvES4gh/sH25Ql4ncIbLq6o2RQTMyiVIqJNnzNp+TgiiWYq
OZOhUQc2nx9toebZXe4dnuRXSyvc02sk1XxDf/NB0V19XZY33CpL/HhozJHMer/vcbuQFkzr2J+O
DnptSkg16fdPYWbsMrSFkGU/53eim7DmoyW9kM8Ymj/EgXaMy8HJl0NUcoXTW6zjHqmNMarTuZ3x
Q8b80o5Rfn+E6Y71W6oh5DSmPqS+zRqm3ksVUzEUjaNGY5COASkOplgvt5hJQXrB5+RfUcTQVNs9
pDNIBBXeEz5fNwEvNb/lFrqFh7lvEy7uyOdRofATR7zpDbULoVnFPwfzIn6ehxloHqk/oI/f6O8u
NG9dpFq+eTm9nW0+aXYYBtFSZURiNs/kMjqLsuXMdQ3Ql47Wkz1QROTtwWMCZ7TfbxcXD1kjLdaq
PtY7ZigK3e2ZBefLIO1nJ60tDbKDqy6fl4gxVYvzRje6nXNG3b2rImjimqQV8UtmiLjp3EyH1WPR
h9pW2+TcKKwTLTlIoMu4bG/xax6x7C2cxPp5rS4zBysfxiOxEpTgG+uBfM2IWRL4/U6z4WMhXL4v
tf1hgW4dr5MV4udyCRzFsMHxxW6+yT+hDrDNMBpiFmG1xxsFKVMR9iv1bKS0PGicP/AxsgDtGwEf
8SUBeueXWcFc4yDYOsgmbJQIFCkEzfERhUmZe8f8B3OEkXw5ZyuwsMCcixLpE3HKS751mMO74qWU
3pKCv1jw39AGObpIUhH/4IeAmptRBQJsujQKHOhH6Owz7D7PTOZh1sIu+uzuA07tZL6Qq8l3yeRm
F+dKicgULkWAyyWyAWqqGhWQep03MNpxFli2RJzDbMfZnTdB9G1fU/hMvEdc4Z7AIRGnhfCYXn1T
QYfj6Ymkab5BkUEYRQiAOYVhWzbeDaIgrSgGEGv1pE1VWH7CPY5q4a/C1WNl2dJfhfBz5bn8hUUy
uuOlUCI2yfVfmyBv+1ZCQuwnh4CUHfDxCLevqcFV5+xQCnrGhO6FQlyNRbbp+uVdxnIs/SA0Mj1l
ydATXhzOLoQcA81GBWZ7408Ig+XlicSUIjYWrIMYNrn9AosfqnEGqAGU50sMuCQs6ntxEMCikbNR
Me1eDbPXL+8QSNvBCutf5VtdIRTSCGKmpl/Dpe4XylSO8Y10f1Eg3/dyjBSKYmmYd3MGMZYQLhk+
rHPfYLMhGbXjDxAfKxT4jFT2gBMhzWkIRRhL0meqxk+fwNBIntkrbKE5EwbRGUhX+FccMsdSB/ZY
XsF09vukTZoEYZi00fmZyNB4J23x2qMshrTe8GHyMa5SHnwbczYOcZFzIUlfd7yZ6TkuXQmZ57mr
oobKx+YqZ/sRb6PPjEkx7nG9M2ewzz+JPlN/r1OZQWaC9eMKC71FgUZurIVGmMdDcJ2yIMe35XMq
JeW89OxITw1X9lBNskvVMUaOCQEeMZv50139K0aLLZY8GDS/fD3M4hpzofu29RwErspv4+2RM7Mg
Ust8Mb9ggsD+S03TUsfJLMMdAu4ZYhBpxQL52jbY6OGwi6ETvGmHVEmGhtuCO8F9xERvineo0ysO
vTALGBSHCOQTgeowkw0fY3uRrdHSMD5RE/gbpAvI4Wd+erjJ/0g60+5EkTYM/yLOYV++KoKIa9QY
/cKJiWFHNgH59XPRc+Z9e6a7k8hS9VTV/dzL1nLN2f4HuHb+o+BvV87OEZseTBQWwj52jKvlmXNr
LREA/FzEn7KrktCgHUnZ9Pq5tNNv0x1UCzwTXNVdotv+l9KQbjGA/UIIDiLP0WNHEN2q5O+QxPF7
lRyHTxsiFNuEyvumlp6vjY29CtR0jv/zyA9m59XfL23HFdaNCxrJH8GcFLVF7lcLlDZzAAO3+cu8
eo2XmZN5X2xTYB2wImAxDRNrzq0d2WPBPYZoy7kBgDc6DZM72WH8MiRb23Vf2o5mAWF8KGkwY2Ih
E2cY1syP5GSSradhevzye59fiVGMd73fE59n8KcGyLOtYEnr64sUh+1ZsBmc4NCub4qjr6pvmBgz
0eYG+tlntv79/Usd/gsx4nrC0KaaThDAsp/9+kjoZzoG0wyQA7SRyWd6HX9DDZ8c46CHLsS5voJf
gjMsuMotxddM+dJdQup53PhNEUOHwczM/DD21aW5NH6wKOYcSOZ/fhxbn+Lk0SVsICKBca9hVq7w
I3w7xCh+Rlv5Z3rcrnFIIMgxkTR0US1FqHeqNcjtDY4NE6pdQCBBI8CUYcg5vfMkW1tApBx7Lydg
a/f6grzNDGo411eMUcCJehF60KGoJ5z2WUcBSJ9ueKC3R4UTd5LLbKsX/RcTm1pErgW/4zI+ewc7
zXaB9+Ut9cQvfKa50PePQjmDa7OvkNt+C662yra9zbWvBkgSJDCzE4REhOCBU1H2hyUdOMR7T5FE
wgklqwGpHCdJBWK+IsBcalLb6Z6wAH6a0BJtG11K31wDq16hCS+wNYXNy6Uu5d8phVi+1n6wRsvn
Sx8NObYWsAcFZVFyl9NwnQDXKZFw3N6ntG/qOevp6RG6wTH1MPX87tijrnrOo5M7hDf8oZM0DvRa
59tv04mv1c/g8RUsYPNHuYR3/YPoFY+NxxRundwRpBQXBJZ0/iyax/PWb5ew0gAfWKNSUr9yd7gE
e+Ej3WjGDEkCG2hyYliOiC70Gt4OfZtZMfu+DivjUDEKpNXb0TgZsiHl/43NIfDwpH1LUeHVM1Tw
UVjoMDQbFACTsKP4LD/lL5ljoPmjk39tq86by2/Wr3W51UmenHP6Te3YPsJwBPoVT+0F0R+u3zof
bE5THBBlV+1RvpBKyf6I5zSZoHCGpuwIWCB5vT6Rk7rJIiudUTgUR2BLMnjs84vf9/dzK8+zU78o
LLfClxxV2QQcI6VLt9CJCtmO6NCRg7Novtmas50BxZ/REqbPgzhmftrsNv7hj4qDvXnhCvZRXP5N
8VQ+JWMARaQrSIWcKnMiI7da5PjRusaOBX+2m4RbOJHiTBcTeMApmGFRntijb4OzMtNmtxtN6voR
raaAj5CTUrBQ9jAVt+ZC8Tg85ex4Tkg42cTms1Ni72xn47PZWGSPzOWd2haOnTNKDdw518Jw40LJ
BcVFUfRhbifaHYqKf7UdUN0O51QOxVvmPtHN7XTm376IOSHrGMNw3FuInW++MeYhrnDC7HmUkgMR
bpZ52DjRodudgKaY7iyx0H/D9Y955Jg5F4/xem/dbtXsZrFrZtXwLg9vZjsvvjdZ44d8IyTA0xAs
gNis2c8fJg5pbQMvb8T57U5/YxeisoxXIdF58Wy32RizTyfBA5vuJqmmp2rmbJaWZ03BpPns60bX
0YGxu8RBaXb445jiTweCapHO/v7O0JZpfVxfzur/43ds57v0+GfZgB1rfQPjGH8m7n5wUD/M3x8Q
sehOsMH/hqVLetP05qYn8Esf3iY48qMGNKAwr746+2Y7s31Bgq0x3/cEmZOHAToXeJjBDCwUd2NR
+wag/oSnhhtrLnsa/sFs0WgTsqThZneNXfkXbG3c1qwtDPXM19fdig0YwYnBkq1iwimC/Ye2RRXh
hY/SJx19W/iAXNREArmmH+8bC9XL5wRx2BAXFvSzvB8+0WVSuFNnKJ8DxXKFWCMy8DBt3ro4a53L
e3BCdsbV6tf6jkYOp5PiYvGz0JVBff73D94pDce70kWKPKabBu04aRnoRXh+kPfuJj0N2MpzdXK0
qJfggpyCjEmtLe/Nk1LPKZspjlsM8C26tJISZJ5Uj1si7H1r1H64Cd3oXoOaFRjBQiNDqzm5sTTo
fiQnorIlbsyxno3eB3+TSQuerbZVvemfekn2DM4wRbnogdgKbljcm1NhFrW5Ssgfj3kKdsa6xdjy
Q2NX99oLMc6zx76YuT8PHbsPvuij9bkHo57uqe+WCawuLpjauAh+403wm7NvD8/Gx/+AtgnoPJVP
dR8+sAjzTa/2kejt47NFSwYnTOw/+CD5XwvkjvIQSWDrB7/phrKKGcnZwKLD2PIDIEFiW4jlxpzH
j7gbm9vJwMbgesA5aZNMQDw/R/lQ97w9dt1TOisOxewTwWBYoGE2b+HNHjEfAiumwFCl4Gfz3+Ze
50E6U+kiPYGzzRTZEnBg54g6HanoKQb0/yaAX6B4AcNzt+z49uYvn8j/4o1AmwYC6PynmC3q2Tm1
WxeTvWk+Qa23Q5czC6+AR7osLvI1A42YboFbtLCRJMmbGzFtXiryR6AQ4Dz+Bk0PTyj4bdQJ2v/g
6Zi42M5qv/Xjc+fDtQPcAOjiR07P5AJcnpI1rcKxoRfHEYqD4kXYCgs+Vbfpongq6dIPY0trAYob
WaUqqhXeMadNpGY0JGhULMs7byqix+DzQ+oLTYPNiEoJ8vrDiOi/IKeceBzxWfigIboIH0y1Ozza
+79UMl7tBlDT+ogfdEMQDNNgOvL9MP7qS0jt4bjKJhYftM6rGWVnc89lFXM+aDIr0sltmERDfBmH
SoxCiGP2eRYVnhjvCSKR/DT5qYTH+7mGpS5Kfi986NRg+Tvvrka8y+FgpxvahcKwrrkJAMS7SdEE
bOw2oxkdsuyQgGBGv2+FhpIoPMbGH56w44eVpqNs/ET1non37r1Gn1Q0EV36c48+IsaUWVORyOja
vhf+GCc0lXCsoeVDv2YRb5DRqMIjJqR2YlQ+TCbgsfOnLtq4BM+HORneiPPDVfsD4bW0eEKG4MQP
2uUi9TGtzwq2xYbm3hTuzBsh3xT6T+FxAA+u0PhhVpqH8NbFTngInuvCiQ/Ezao0N12oI+9VxEnp
MfluQWWoQOSp+ZS4iTKFqPsN1a2awaKKD9BN6NvQR+G8ZqL8no0+HEE6oqisQ1xq88nXC2O6RtvC
3aTTT17d6I/0LIzVOPEZ+EwIniqf6BBSbUOKZDSE0C1naIom28wl7RIwh7r1wRT4WNTZ1WSXoidk
2cKEJ9g0+IxvnQ9VFNFUq073yI3zPTSQ5QXIQLLjjQV7TVkOPqxRFFa03kOS4MIVXSoe+4P+C/op
0DjYw0vTk7sFe7HaulKjC/aHU2dlAajA2DG2Y0WfLfAk7dZd6kvER9IHQgwvC7OQUDrVw5oqKelL
E186fS4tnYx+IwNs0FcgGHy2+FwTzQ7o8uRYOxUIUA2QDgRfXAjfiAllOIPGZJhODmgW4//X/dH7
NhMbG4YSNsUkydKvNHO5S7iK2obeOYALPOJJ4kVbCtmYDlAJvKUs+R7uVkYmyD6HvSZhEZIDLqLv
w2TfkysxWViQJ/YifbNbKBINUMBE5jpTDwADBsi501dst58b+lAvAm5+acVeOZtzUk8A4DCBihz2
1j309B/xV/5FxI2tSfFehpNB/SUq3Bcwp8FJJQOfbpT6kNa4JRXpz8CJazhBA2nozElL5dI8mKhD
feSTzKs2rKnqvPRH53M9w5p7EhBtABhh582ffNBXNU/Zc0kRoNGqUft45sBYVuDj78hk5m30CR6j
Wx6mZDqUfog5D15itKNuUT7aC0mzyO/ookLeZAX+pVi8QXFKRqq15Wcl5kGll4QeMIDujVZsWqLY
w/MywweWUNvhkjyXsrAMPJ2TZ8KQ0l77IEG2zKhg0DE0GJrKk5JPzVG7zfSO2WQ9eIsTJWE5TU75
m0GEeCw9Y4KH6JzfMTlQ3PFeZeSCfvHa8tFQ5RhmAXv85fTdYNUbko5xF/lgzg7P5VCu+BKGMTRr
hhA/pTqznZ7HxHaHq0w5U5Jy3D1kguCB9ugjDvC3CL5+IDasaBUi/QNuWzRwZvCDRpYm+VyBdk9h
p06ZmWsJ99009EjPfJtr3IwytCQPBDNMVAXiA7Gj6YHK1JynX/gmuL+4WpoLTG9DDAMPyAdfgIv6
RruPJdH0NHz5N8xc7GMfhbEqATrpDaeHqb1I7wnLpwma7DdUhBdSFDDSMzTnOPXb+Epnkw8Auqem
wNrWMrzaoErH0Yq/UZbcCjc5+a4hiVzBNaYfSwILGz4nLddcCPDk0SI09UAhnQxuprvA7Y3245Xr
kuXJ1jLg7fOupwb2Jjpir8kkA0M1pvp1h1HL2gmpVsCQ4e32DyRYqgeBtZnsTNE0Motgq1RQSzBC
edHCDBc9hnR3XJ8srODYMIbTbeacuTkmzCEispMcGe7Q3HFGkBYK8B9EM2q+Jy3Re0LfRryZLhJj
RXnFHpC9YewMmiuLXwkoD3d4pC7AV4hW3B8dWmomHfJqoLsVrbTGp5RJnKTd+l9XPLvACHjaj9rX
f6OL9YTfY37Taql3AO4ExN6xQ3wAizJ8H2QtTUsPgtX6DsA63hlfDF7zykqSAb/DU4uoPsMlfmCs
QSw8hY1gTmofzx+SOWNyB2HtXslYWDLa0gMLRUfbEI47B7ADBYsXHRk3cvwABNM9PHDizY3VoO1o
L4+dA209PMAg4YXmD16ZsqSVNVHM4dOyxLxkPyq+6MdAzH4Np/H+ThH6o6S58MHGKoLQfGTjg1PD
i7R3xo2xpCPOZYJSpwfLWDGjWCBAnDGEnNXr2sHtG8tMWB8P2PNjjxs1hAM+ELIKL/IskmrMS+YW
rAPegND6Qg+eOjyANxqV3cQS1y6ChBiGcUwzyIZ4HEbLGnHRjU/W022vbdvJaGoxIOh4aPcBPUtq
QxGAj8R4R6WAqSBDTcJyA4PVfJPlB53DCJYKlkN/P+Oe0OP3qW4jKYLn/4iSawRpmG/G9pVl930I
wiPd9uw44hzJ40KxVDqvBwTG2NjTZcdrjvIwfWur8bwD2QnYOpir6AcGOhn3iETvcKjglGK2MrW1
NgwNqktFGeCAzH//Y3QgLp56MBvoKax+pdPShtlln6rDY5726ek21LbDne1J+MyPst5dk+9R7zaW
Iu3I0VC6ZvvsL6+69mAiVZ/SF5G654F2VO09x12Bll19skn1CmIqRnUhtC5O/2PZ2FA7MUwgFkqS
7WJfVnbF0otHNUMRTqy8VTcSxyzeIQqaH/nQYT1JrB7ZdvFCkBz+AxFORVQP2Qi4rdAAyxrC4pb8
vmeTt399FtL+TVe5tyVErp849FcGizANzB3nLAglDlwA4AswD3YBLvR79hJn2hgJJwblqD7XfX9q
8Z4RJpPMNtmxNlHT+HO2rYLpMCFhpIBpktbrUGpCSET9ifrB9OZXpr80L2V6lLTecKncW9otU76D
cFWwPD0p6KQxybiiZIhuGKhVTzOHTsszPL7eKwm/eQOP23y4yo2MZOPVSRgj4Z8Fk1QrA0Dsp5Uv
haZdvEQUXjlWZlIPMj2s8uK5CJNoG5nHsZCXz7pZBKtuPDYkBb3k9PSGidJahzGHsZfiNNzwtYnM
oVjJQW1VLJdNfGcC7HQ6E0MimS5fKY7nFt98NX37glbB+uB8KX1Fb0I9pVGiof0iDERhrGf7LK9S
YJVklY3DNmjwCzFiu6/+eoKha6rHKIJIh/ky6BkgGRTjN5QYqXP7fsQgVd48mxgJcTd8DGPPgx+Y
1O/nSsdara0Mt8YgWDVwRx2+n5sG54Refy9KuXCULPkqEZtKIPay2mCz0dlKeYw5T4cKTMLfGFAN
4y8xjnAhurzRcr9FBD9cXN1U83cQHQ2EVIVw1nDQ7YdFGL2X1iCRi7SsYmGlADJ3yjJHazd9D+4D
lQDlcuI5gUmobfMpGkCP4zbGKNtMtkV6epGlVElfomysNDRuCs6Lz2qdRCG9baCKoZ/nsAeTqPXi
UFiFI54q/XgWLDawZtz+CnRva3a4Ot6kQVAuXxpj3wQYK6S1YCCtpiFuhvlKoBPbwRPLEB0IoSej
/XtJ4qomSkFuVy/hG35Cg2Mvuh4ZE4+h25evtRygMsTrUEMAnjYwBeTzu4cGhE21XArLRMtXdU1z
1yBgpd7pxEU+SyDHIfiS66uRVuucPVAq3uUE7DvGTQQouEoPRprPy9dGe5GsiDSR5JzgG9fLIMEB
+aMpRadsYzsZz6OafseGtE00tpjJK7qFYnGSXi+IUke1G2zRt1DPK27EuibJeLQMq169xI0JtYab
ifEnpzeeY0jOmqep2IS8D2oDN2f45A2GEsFClTjP9mb7wkoJv29D+hMawQuNkhnIPSIMFT6bIf8K
dPjGwbeiMAtDT+AEqGioNFByUK8iloz4/UH2Tvj6ECBTMHO7kbDErmIXJ/qQvl4tbwl/zpRI1tHy
aqVbDqp4rInz0iMIRzroMxmZXUFsG1PYQPJdjyA7GvCKxBbFFLfpFCD68oQmnCmCyZy0par3U6Dn
QeQc7mqvVWwSeNNqOAC0c6hbYEMWccMViyfVrVZ9g4OCmTto0fv28Prt2DXU8Y8BsxApbkIbqJzn
LJJ/aflj4XajqpyKMXavDTY+LLBILjkx4IkUJqhR6IiHGJyiLtPRbkXlahyIwgms58xSA5gSY/qh
STFZi/KykuioQmvVwuwuiuaPWSW4GEfKJe1ZcJ5rc0QBGgvLOildq3GESF8byTbqblK2Kl5rs61X
Sf1JwZ2OGMIQLYb2JHGO6tNtgOk2QQQlp2eZNmdoQGQi5M4U1yPHbaSd2DSJ+LFUP8oSVYU54IWx
tVB/nWBzWGQ/hjabP5bEF1vgeR86OO0/EXH+pZdRmAIgUTALxjpBU1G5GKdadqpOSeAREvum3RbR
kgnaIDcJMFvetq1H0IWgLGgPQhnF9+E9J3FaNGknYtrTv6ZARX5HkhG/WuCJmDWDQXVuBauvc7N2
0VYnFju+T5FmoaTM8JZ5ccBU2EbJJWcT/M4MdpXsY4r4OFXGWKqOfYIbGP3HNOqOagzq3oxvLxdJ
3JEok1ZHFoE6Cpj+igYLWdYYfl6Wq64GN+9uHfN/KrCrUaUjDvQzVhqOVFhLssrv+mArKisSGlGG
mkhJ8TxiyNfinilGDUwJOk2YaBO7KV5JGdMJh5iQeGOC9lalhAnHQmztXt2+A/b+pS3j2lU60AeQ
i8Y4iivFviISr0RZEi2a9VjfjeQroAlKha5Rw76xpwC1NNuN/sRFj5NGIyzfCZ1UvMWBKnkS7Ws/
/ouctZ8GmwqSu0Q4a5hDSWctXMfEmFnGjatJ2A6cOYb1Ip6F0FYiInkOisFYJT9uUoOiu9kKQGTQ
5boKi2oa04hxg475WxqOyayqtcnMBaInVKqkHNcl/osleFSVQH9hhFNH6zpcjQG5szB7W3P+QkAh
Kytof3kp+voEkZFUp1O1lUjx9ORLLLeDSFwLUpOK9SIHx80QRmsSSA2Zq9KxIbZhEBF44qSFBEZ+
ctrX79xPa6KeT8RDaW7VClhPSA9qhzgviO0oyxdqkl+s6E/R4bQOXAXMZmHD1yrd8yfXkf8+txmn
Ir3hYPmIphQmqBMj44hURoQKCqcj+u3oBqcvFrp8/mo3arsazS0gm1xOLuULQ9QQMV+UzM3x06BK
5RK6KWGDq2NV1Y5REC/HkzPIGGbwqh3jTELKXXT7PB2QPnHEYUkMY+xjRs5n+KDQesCruDLEpajR
jcWqQICrw1rMlUsTLylGXYY638QhM8q+XjLHmJj9i7SJlK0Rg9W/t2WfLCWSgcxzhnXYiA2NNKDh
YCuRD+ZaAjdk2Fd9TSRcc2aPEPX+GyG6hgFtYtL0KU5VurEy46CkEWi+Ujvw+IOMbnkkujFzlndm
5TtTZ1Zn+Y+syxvLOqQB9r/8GIOULaWKNzJ70dAq9i99uJhU11Qy6EEwtrCsx5+9/3ixF1T4htgU
9qolVLb8RKneZV4VDL5UH9H2ljrKbR0PqWDsZ6Mp7UfDAmLAoboDjeoJTJZgC0jnyTqCIPJGxdFH
5wD2UtcVHCJZwo/yrcMakGEGWth6DAnZXSgxMupXQa9Osm6V8JFVCl8XEz+GE9w7WhsNAh/kWQFC
89yYUtd3QXsyehqQxSrDhjguT3mQuqFJm7U5NDDSWsn02449XJrhtFPidAFW1bgDHmcdVnchK/A7
XgSX3GFriNo4W8rNJoE1zg6hlxHFBp7CeXpsWZSfGHA90b5Zsi0+f8eS0TjgvxP62m81Ga5iphP1
hxZLDVNDyRn7bcVoJKZQLHgLXppGdp//xsnyPZDPXFs4B8VuRcqXZnoFg1kDOUJFCxsbBBBaXNAD
AWB6J4wvu6pb/IncFpQ1Npm+6jGrLyqj35KOAi0DAgI69RiaGExRQwLxBy5n1rSgUuhMnsknC2Ur
zk3lUx4fXcR+LVoN1W8rdn5G2lzYljzg3+RgvTB7oBMvVV8GrfU+JpwYVomxjrPvVhYW/WsVWZfG
rEGbD2M/JZxOvqB47asHltOORQEJJTvYJAXUnbz/4SB12C4kKu7FLKu1xLRXtUsc49aQayIYdebW
ncxyTpTkQOv63Z6yvLkaIBS9RqGVV+OT6HIlWfJvx3o6PZLoaq+BYEbCZ2UdBnH86ok4lAvSM9lV
oupurNIfR9Md5NU7KNyQdm/4JFHY5NCq5Gw+Q8jkWFYAerBlGkw2CqhIh3QlUzhfcbfS1Nwz9Xti
kWCEM04mcufhLogr+50V82H4suALKfJGH1GzEN05nhVVmY/YZlTWtdAmxAa0Lfnu/lSZCGIFiSlH
05x7jghlkehUjQXe+hDKWVuD8UOIULpNMidh00i/dUH7EP+PMvyKLa+EH8JR0ei/FQxo3l6VgVzW
L6RCYByLx1MELIbzqE252JWv1AN54mhEh9RV++FTK2tSnh7iS3TeBm6BU5nOOVK1bzelDE6Dn7hG
aVHoq2mvjkdEoKj/tuV1e6gZde+UjWGvehGs7Niy2EYDz7JdbxiKUQahBBsk3XRpN6RQCN40f3is
bIFUQKquVtdmtHon5WmEffCQC8SilZOH0OH4MAO/jek8YkyOG6BIKezvJFNwf8/h91bGXXOrZhfq
+7zUl0pO/0RftMiawQGe42tRhPee2dX27kiHQtTrrUbWklDH+4L4gu6jwqSu7rHfspgDmbYYaUPA
fHyDR8QR/e3uU+p/5E6zDeRJFXOpHAiJScnDi572UwdtJJtNZHMgBeJa1DRXl5VlyHsOXgt9+Kp1
2OAsF6LakEI/elWBbfNzdN/4E+o5JJj0qxs5jQNdTABz9SfHMPAxgUoLMlGfFzWmLRPxtt7I4YYd
BqX6ewIFML8VzGX6guiR4htM+psJA5TtUydAZ0D5OO1oOce+pz2wTgOh2WSD18uJH1doaSc19luw
DcTvVsZN5c9ikank64AYWau4RF7Il0W5RWYxdQbrEElhtwCDtgRCaeRbCrxX9IcxwUMubFZFr5IS
TgPGnOWFejb0DDLoa6GN2eNtrRMenZaHu5b9dAn6MIbfATNX6H5UHKELA6Npqm4zxPuXumxU8pE0
BaeGOj2EcG5f+o/FqI9LKLJieyrMkbqo7uVg1Ura6olIpzqN2tsJ8l3cvsi053yQabAkxgYzJLqQ
77VYfbFjEinBGB1qo3aLpZGEPWPZKz/TYEwM0j6xrxgitHR43mI39ZY80YDKiAPsCwa/EtLzwils
TAY/UZmtOWZVbJoEReAFBrRaQcraJMU6yY4TDRwZnP4NuaWJvCLG/PFzVCAStZJ87cp0pWX0Nqe4
uEJDdospK/EX+kgLFQCrqNIIt4t0bWKLFnOopNK/dbzgI/lI5qdi3TkplJGviLoDFK+SclkhfHlb
qOGyw1DWy0HCUYbDlUr0r6huK/RJkv5tQJlh968podOl2WcmQkXC6GUsvGYoD2LktImGBj/xurh2
AAQrT0u+OW4mNV1X7RTjKqtgkb2Gos1oGoeDgjCeyFu5iefhqHtZkS+hnpvhrubwWIj9NVBRaChK
5mQT4FTRs8Nov6O5ofdeEVW+qBHYML5uxoiSuEtEIs4snNy1YKNKwgJcurwnqXipOb1U9AxaW6Yv
2V2tdqt1D/O5FjQun6wRZk7EjC8Enw5X3m3K7m/Au9DAGGmKi8Q6iu4LvfySbSraK/rAT+dJVyv/
yDecFt1KxXObjlRJ/ns4wyThSm+twyg2XNK2ZfAWgU/3Be4AbTccYHgZ1LVmE2AMZpu/dFpw0sbe
ZwdmNmG4IG60mGk8Kx90DrmskmO8z7fQt8Kf/QW+tlRjeunagqMwuy5O+Hj6QvoncMjHdhahr+YD
9g6r50bZgN7iXoyUHlIi+uUl3ZwCKmPwAbGOPnV4w5MS2A/GxXjBA3SFUcgcM4HFuNqj66JLNqNt
GJ4A8AywVmR8s+IGuXie0V9BkDrcLWA+WpP2nQNpi1Xe/oka7snVRbZBLtRPClEAX/FNua/m9Db5
IGjZt/beXwdtpvU2nNuZeGpIUGMJZAlhk2ujI3mb9xx+jLCGjxcYLukOb2weGPDW5oln9A/R1iN5
FoX/ZH8IQ5mK4mu35+DA34WnAxQ2vQ4Dx187ujCcowCtZQdmACUoIYlwsjqWtmnmrN72D/1LtMaH
O26LMIPkfRY7qjfegyWNQ+Wju5PiQgaGC0mDKo1yDvNxXoqNVhlof04rRdnGD+6euhYiiYOuOpmf
wEr7QZSL0ARHJJsayk/FN9KjHQi0PxG2cX56TBwGBEpHpLc3WrIYyjbz91fpg0fNJ/B51t1RKu8F
LCVob4SrfDlYNp17nvtj+pp/bXKUnJZPKABECvJegWNnZNP7wfIB1x2tZ7Qj/cENABVnwZIBQ4cR
olFCmxqsJKdha9ExdwgA4PpwCzAqNxBcAXo1Q6C7CznS1caWr5QzeAwL+YvEKCJs/uDHIBTCxwSP
+npGFCp0DTKl1QAN/LqC1g2YfGqVjaSgu9JoebJ9HxZUrvrcbWg90+NZyTDpA84bRH5/W2jijltw
wDF0ql0bzidsrh7mLF/XwQ0uWFjZME+VZqEfAsIzpCWkPBQ5nN8YzJInHeBdAmY7huyWrTO4Mjsi
KI60Mj6Sm0Z5RkcYL2AAYdpcsELOq+lkgKwqvwge52HOJKKAXd2sdsj5APb8FOHIYYA7F4kG+xG8
/NP6UbD0hjMb+f0aQRvnJBMvJp8rs2vnN7pFD3K76ZXDIZGdsAMpifF/XCYPQbWTBfOTwoJeFz6o
HR16OhmJCh8Rr5FLhmYUzYZJd/8AZYYtyGeJvZr9woPMftF2ZzMwo2GQIhaE5bKBocehl03qhhhP
CP0eoTfPu+4UDx0E/ir72SYn3MbHXde4vr1o8TYPT1+8VJ0j4eyCRquehwC0V5jC9YT/YEMDbbLF
HA3e5RKq0Aqq91y59cpcmp/rTca6eE13HF6MU/KQPLR883hXPp1w122gqDjws1epw6Guct+M0KO1
Ztst7Ml4c1vnF1miMKw4iL0KDwPf2Jxp13Fv7Yw9R8MdZpTOql92yky8o5TaWutIdmIyJP5BUdLg
VrztaB9D8d0S8g24yDWyFMwj10xnO1COUyRArGNI7ytHvGtey/NcHxC+ROqCNgLQSQhfnPRi5Rja
st3/wCu1dBsvwmQr/NXz72yhJXtzLnjZqr+bZ4HZDKUqR8bFn73mFdLyZQP3j9sP/1Ss3UHw0pPm
NbAeaD9SWc/JovLgUBYLvK0fT76BpiV2qh5OmfrdYq9yFk+muqRBIUBYxP6O9/eiwYYnHHrZDbib
vrEwslkFN2sdbOUtUW5esQaMijjm/JaynV17lJs+W4gJdjlQtanEHTTbDTvUuYylMyonBeIhw0a8
hR/VX7umPt97/ItLAjuR+ozfxbd4JFmpNGbvXfTdrONr+IVNjpscmn2zptZRk+3kfNZAb7l3mrhs
5LCY+X+EdJ/GAaZbsIeKJ63kr+cec1K6/LtxT4TmzHDfX+/9sCg/MI2EKxFfuw09EFb+rXVFFvCh
hBya/JI98wWnaqR3xizeqReZIcMpPZ2tRB8ZmYqIkqDzfQUR9aLZwh5M183/mPiIcD/Tg/yHIn+D
Im4P6qr4JY8QyeqDbZbfHlH/0rW1PoAA6juSli0ld34fML4DQoEvvCSN2n5/vguXfEWI7fjchZC7
V68lmkx0Jtl83PVLrSXmU3dprAWHZF1S/OHOQPMl5xxZpvHX3pht7i8bo6n9BjooM2fbU3OjiYul
xRSPrPrxEf92nixJLeZS5NPtEifAWdjAjkxqhy6I9F6+JDvaqjBIUT39xhyioOrMswVDsEBTSxPw
8+l8hz+dzDuM27VA+PY8P6JeZMq54NpPWAz208Zwtfyg7PagldRXqo3LvESSMylASbbYAPlu5Y1J
28DDGfTU4Wu1p6Dt8uXrU/0echyuyiPQi0/ODqxjjz5Ivnye78kp8ayflzmP77B3ctQ1rHZn+h7h
ToeSDTf3t/irP8sPwTbnDIR5fx3n6GTnT3Yhxjkb4aO/fdWZGiBwgObGN/Z9VBg0LmTWMv2jj9dX
RBbrHHEwIU7JNrXZOadP6Cef4B4W4lkQqQcG6kFmm9ts+TI8WOPIaywekYJ3xxbyQUjML24eCxDV
vf6acxx90cVVl3gyB5AgNq/FZ+nSO4RAMxm3OSk7EAD5Wcz+FXa0iqHzv/UEfCiN8UjbBH57zh69
19+5R/ku86Rxh3XwYycXg6rqYrZVQjJ/ZBSIp51sub7tcy06Z8juNIhQON0NQjZtdf76M//ybesY
nnl+OvSUfp4eS9Fnyoq1M9z0WmzMnXwdP0jMOX/TnboOH5guzydmJUUCfiInUV6c22MmuuSKXSbW
QVxqn5YLC+Jf9cayNJ/LNjOJYPU1ClqAluu/9z/AMP+rlq01007v+R08tcMNHpH4jf0Haotmtop3
Sj8lV7+Inc/mn3wCeN4b4ch7abhwSW9MSutEVrojexNDa7ThBRnb9y95kXS8vBJJw7zdJJzPBft1
+Rp3qF8ga9cOC6wtHPSl5ZLcSoTSQrvCvvs+v5c6Wcpe8CHfjB1YIgsBkswTSkEwfbxaPimc8G/R
OOcn5sGdZctYh0dSFPtZCxiGvQuL6LD3SUdfj8zibAMZjkOn/svER90Q7sMvaMSzbHuWrzks6dZt
8HPmJW8tdB4QDGWP3mN7C3fSQgOowW/SzgXO6LPWle+Tart4VGwOVJ+BvVFJ+JLc0ak+EMEYc3FV
zbKfwe5X/UzFcsLWrFnwnX6/aFdwXKPAU97Ij5mGKUrrRTLP1smth4BZzaEAiLfsVC34uV/nt3/m
SUOghP8vIHcZSmT4ZPmiYAYhRhChoDDL7pwdsgtjgerBi9XYw25Qy27hdk2q2wnjWIZOfu+4YX3+
Z3Dw9nA3dFh4Q1v5jYnHcuQF5qnI9/54xVR06i2WOdZS29HVPCODcIuTYsd8kYDSveLHjTAuiKCw
ZRxiPbHY+6Z5Yul+2sGavn81EdOIIcMAv7Zfa9adY0DH31Wu4Y7M7U285t6Vz3hvUhq9yg52IYjb
7D+Szqs5dS3dor9IVSAJCV6VA0IiG14owFgJEEmJX3/G2qeq7+m+3dv2Noi1vjDnmAMI0l6//UY5
duTfyqHYKWBk4LPo6H6QZtE5XW6035wRd4+CmjvIfOLvCPQlQwSlwOukzvNvNISG09qiCLzbQzMY
Besccrhx2xAr8XLIMW0EeHetLnqP185EKsrBdu44Y36xcQeQbEN5MTzn/HIc7JQ9f9+4WE9Qr1k4
hzHOwDlAomNWNlUkhxVljnzF8iHS84iYU+x8lbrpL4uVUZCF3/WAZKXe0rwWR0Q2fUJf3ZQYRyq7
o4It/gZ8ITqP2ZlOiJwprigtqWvR4BBCI41gioEqHzhksobFrKVc3tTnxr7bvOCZzXaNS2XN21wS
HxLm1hpb7oyBF6quz/bNdbrvTsX2Yxf8Hc54Qh/DgHEaG5TleMvF87qQej6rMB/KDgoXriNBTTFK
DgDq+dWbDR0hiNz0XTFTZ4USpEXIzong16G8AqyAc/+ZonDadHizWPd+PwzAo0px66s70lzgGbDU
JkyygW8BpOyDCo2hiZfIFp7i6wKjl0pn+DaYmkvYCFHO8oJDjFfNasZFNDQhdQqeHHZ/GR6bVm7e
AkK5E7Kr4P8OmJa6OIRDfYVJdDw9JArKUx7jym5JRaRLO/Or4HsyD97HXg/VJx+RH1Xb/zF2M5ln
IyAcIZ3NHVnE5lUgZaqgH1JO28q+qCy6/qQz613rPEvhMro8cl8+863flAyIVpM5L+MwAH19Z3ct
u0OefQ5lwl/mZVzZVLkmImerw6pRzI7KJfOozJ8+RlRcorQH9/UTOSmJpFG9IoDys4ciY783vJcU
+ulU5v4AkrQ5pMRC5+5wZFJtdvZ3Vq0ZfDY9lOkRBbc6Kwlosfq3N1qrbENMBrytSeQNQYR8PVwN
aXZ17jWY1OCxE/tWZzTZXbdCOwfE+h2OGy+FBcZyhUeJ7q+xx44CXyJgyspDeEsqQH5gAizF5tP7
tHI2lWRliwBjNFX97whdOvACfMfJ5OAUK+Bp2YskI1tXWSDffUhqhznqUXfofMNTM83pKCKIdd+x
f1vw94EMpW5I1WZ+cXXgwh0hTDlASsAIIRdgVsZAgUgSumxudqffIxd6AAvgIy1o7N7tAg98+l1l
vyzguCpABjEbyI6pjcDrt9pUFTNAG5SUZt0YBmHEZoQ6G5gv2dIuWcLATPD7dWBnlN806qzX0di4
J3hkqD4w6DCMW33AkgvNYrFkZPu+SFsiIHia9RGDBRJzt4iK724LIYTIPYY2hJEwfzNQzRNbxec2
RjbYyfZ9FJdeOeKiRBYTsEdF7a1jX8S8bTSras989YSYyIV6dUn3+oyvurGTFiOXabnKtm9JBKBe
FwKL6RKisnod9c0rAvjPMfqglGJmOyNj6FjH6GY697P5MGM2JH+46xLqX7ohuqw5+BgmiQ/3nblX
7zNHz/ayYUozVNuh7GcrxiSD3+JA4oVJ1zSQzXSwoFBESSA+Brgyz2jOv7NtuS4XKP6LENmplvGu
qTuGRKlLTNKQRfYvBu8HpwRFLqqq8zqjCegMlhH69DkWrc76yR1pldPHQodWNFzpFP9Xu0cUAWut
SkBSj8km/bnGPZ8iri5ksGG2yMuFlicNHTATQH6jr3li9ASFmbzBfscqdQeZcpcBtODZYoal2l9Z
JGBoKGGh5O5B5QL9mjgA/MiCZ08ggSSjSqLgR2jFJu9C7+tkXxOYTNL9Me0lYeLYhS2sGZGdOjgX
i8PytkKS9iBk1HgulC1o7uDhTzzawO+yeVksDaUY3OGJXR4mQ+K2dNw4OJ425YbrxE1pcKUEY+1a
s5luONRSUIcNgD0UbqocNCtShsq7RXAxNIO5Wro6u/E19fd70WGJvCC00sUYsLSr45hsNqtYckQG
hxE9HbtrM72FqDmAiwBHfNV2zrG8gH5olu67A9FFmTyhmNH2zAB4GgQbewQ7Ez/1DC3ADz8HS3dN
33oDyZrPgd9netDrVvoJtZnkTSbG8xEiYZQwAgapB+wd96/+U4ZjKkRkpgfIlecnQaDvxKkhW7JY
hKeEnFLgU+EeIfN1ue6AshEIwUtkj314V1/GukgrdSStBqxltDuH1OMXRyKcute/wRmkUP11wb6n
byPu7WJX78G90HKnIttFmaKtbp//6A0j1orM4QY/5GRzGsBYjtDoyv41Pux42JxRSHt4vjBlHYac
83fvPWXpCztoULuD0+AHzYzKp4jadCk6QQ4Bdd1fmrjPPCTez/QynHV3/7DC5UB+pYcBRWZaZpL+
qNsCQVZenqAyE420tERuPGkzbmyS9UTfWYr57HjFOgGpOZJ5LFM1FSMTjyUNNnKtkYaRxWYc/kSu
8HufJc1fJWNFwFF8BP6E1J3gedqsVS1b+Y476DObUxF40nMGRR11yn7iygeDY6GOR4FUuR1KHuh8
nEYmdW7/jBuSsqZPHhoQSBC6v9bj/HRY08N9t5H08Rn1q+WajOGH14qMgGfMLIz1ZKBB5OaIAabF
FpUVogBVCNA6mSUAd8jYcerT7YYFEhEYrjeD3doROUPSRV1prQlj7h5TzKIDM2Om1eN/oFJdoZ2w
RX4yky8ndxj4pc5j3jFXltFA0rWu+9MYga0gTSKvQm/PB+BUhSwdX1QQNhumTeqUu3ab08UxNHrc
p89TY21kSngwR/btCBfAoW1PLe6xKU21dhYHzjW8b66eclECXlsPx7I37KfgKi5DN9OMh7CeUI1l
YODxu93vZOl9FxhnWC5DEuPw6EA35+4XMamo/4gS/rnbJF/QkiDNQ2Q7pJFEAvM5TjavLsJZcZEj
DBhw3fitCVCpw9vpndS5y+QpYbDK6J/LCVwzUzJ6Eb7vzwshEWM2H64z6k3Gq82GzlPSmWjz6qX4
FkySg480ojrTjIS+KiDLiYbz0Vm1nyIn3j4WjWQPjx2yOjAZm2Ek+mcvZ+TFbU7bLmh3iXLksHuC
UtmNjt3x5pRLWFEcXB9f2XzcmnxLVBVwJGwQuKvPHo45fEKjscHsdOizbQANWC94IdLWgVVlD06g
YhhrCRmPgu8XVYlGJ0aOKhclNEfn7nNIs4fIfJpx5feFqw60Z2NfWfquqHqeWADzcs0oeXYfuNwp
Ex41W7CbTIL3MpFVx9Iwuk5p/Ir14dKRY3FdPGMFiiKb+i6AHTRr6NPw15VL5kC3iPO+vhBDq0l+
wSc+pO8r1U32TkZXr2TR+/03INajJwue1CzLHTOCSQW3m2PBGI5NVr86qS/7DAIjbpPWgdM1EV5S
/OEiTgTTCiGHUE76nwngEQQr3OobCUdQGvddQljDO/6gDYdF3Y7RDSAJLV0F3byceUo5sQSiSWee
wX+hIExD0+JVnX0lOZbZeW2z+yJSr7Rvbr8DRwqrG651erVl5NIMVtYfr1iOXxCHZSg+4AVB4KQs
f9jwgLpG5dd9QhUqfAl4Ho9FeGXLnqBeHPBpR4GM5k/YNEoWtuxoweLGUEyf0bOJ+bpiFAvrDKrj
iAIde4R7/xvROqCyO96XsA4p3ThE8z4AdCgQgUyhmbTxmbvR/08njwAEFutI/pnvQTWrqlGXiOWB
J3JEI4vjTMMo0Bokz6MbVxzuHLr3eT3jpORgpz1CoP/AEgGAPeJawOZFkOYkix9k8PyS60oM3TEF
3Lj4Dqa0PvzvmWpSeQ1H6+HEk05ZDJoHXo3JcI+1qjJ9NRQOdnaW4hN/mC9hFvTHvJXe0QcfJXHp
z/5Hv1bH4ZTsxUXO6EtzqwVtxSxnNOWDDYwRq7DIpk3B2o/YOAH6u5kgKcIgyToPPRflkVm2hynK
kg7y6PlZ+Bm0zeZI8x3WOMnb8ONw+wLRQMjVuN8fBtNMkfgvGWaBo+buad7IXVHTk8NpDqJSjjJ1
WrMZfPAaP2Kdx6y9enfNhmWstgLqOuQNRPiQBVI/fYGAwoyBCecbKE2Ch5BWjHMOhvNtfoC7/YVO
ua/fa+22bWSxY+K+4Hd/WDp/uSGANto3YIEfapOP9WRNwYoO4lNMs7NWg94dzwjXIOcWxj/7lk29
fz/k4EmdS8X49yFjJJEmxD+Y6CJAjfb+97YCG6sfXGTyEjYOGd2EAWL7KpIaJ6dnxGJyoqwfWoRH
hDwL4FBYNKWRnyKhAvhcY07WXZSq12R0m+MdaaMqx6jM6CDSuPaV9eQ07C7Df36NJwQ0ohOQtqAm
eDgIOQ792xwj/mwSeZeBLsg5urejUdRhkWPiXM7LOh6+WCdVC7wdgPT4z9hCr6MYBmweCWJ6w/XN
ZT+/HTb3+Kv6uE71bS/cNhjDYXhioiOy4Z4DyMp31e0kjJyDHyyMlZsHjKPQnL6Ra6pXM8/GlqSQ
uwo2VlgIiKAwP1eQgvHrhFGIZh5DPLY0tZhdaaQSdosHFFs344yEGexaqpnbesd5h7EYMkjtUPT0
iborTngHNEaWZDv9I0pxrrA7zCwwqfzrXF5qfiYYAfDBc3Jm+SwtsA6eIeZiY+XT1lvfoU3ZeiuS
c9WusFCeX+yGBKeK2FtMVSd8iuJGxL5RXviK+0mETQvKuPhBkxlnuYPnG0sXffZkcYZBDGXAHp6G
b0ADsFzxUlHWZcqRCgh7Lx3kEy8yLosxoTYC0NptJw6rRxSp3zoZ05yNK26IfjrkCx82bdrhw6eW
//76sN/MVsUKkGvjPUdqS1Az9RazqH+w1Xf+S6bziQBAaNq42thNXDivWwU3uyivyxlvB4oenY0/
YR8gAfc1TtwofiG4WaolWDdfAiLEAdoiiMDCRD053lUYK6s6xm8HCpUkXvr6mYypP480/7CjC6GQ
oQekpl0PTyAnMDRcxv5AONVLsFU4zwV4YVr9TKKRTX1OchROeA4eNlOMJJkArWv4Wzd3zBJd81ko
s7RNeIe7EI+rVUZIvw8rfQZTgCdCX2AO30F5nuDoB+8QvkTlKb5Knw0X3ZwOcjp0cW1Hfdyetel7
uNGW0qQzOwahVWMV8F0+S24BNt74zu2TQqLomniSWKS1GDqhIO6TELuHd9s/4hFLcOvujOXw9bRp
qeuIFkwmzHtyYo9stZcv50fIn+fI76G2tREfYz1ctR1dDPfcFxwx0wcGQyc+mTTx5JaxjioT4CM8
JVjMzOc6rlHWPabde3tK7cey71anhpoFHliZ8OOquail+Yvxn/3Bg3gnIm8Mdi28RRPOUzhqquGy
CPNdbffYQp9B/MGkOHwzNVYJaSMYuSHtFe93wr2l91PYAm8mJ7ay1euZCL9pfdJZhlSV3I9txD+F
MVnkm2j573eLtovMbva30Gjjlx6I3G+EaqNtTWgGbwRpMSSdnN6VMDmdbrwYbEBOw7AmA9IhvxHV
sbIVL17Hwt7npVdOPXlP6zi3Feu+5KWD08z0WYsHTAh4dl3cf+vJ9sBIgI4TEyNuVeZ12dt9iitf
zbwPVYmFwJUfjxtOOWlEuQa8yvjlyEjJA44dInZ4q8b2CbotJ0JcOOJfvOBamRD4RIgC1x+fdFvf
4oUnwkHCFbq+E8nt07j1vAbcSRd+M95HglOEz08BWT85ie3O67NUTsSsPPeFFbUYFnv+D0+BHX/R
QoHg5lHqo2qvoMoI0c0T+DACXdNGpxf9K4pYbgFdc3ERwdZGomr4WD/Hxr6/TBgpjrxUs5iSUD09
dPezrA7TiR6lxr6lptZIZdlnT74bKE3GSFSW3J0YvJ06ilf8qZg5vGxqNPZVjVRzgDu2Q9c+Qhtd
afeN2n/WxQfexpB4RPm5PfDvea0uBtiFrn1IAHJKzni9f3w/C2Lu+wHr5Iky13wKNMQjgIvAP/2i
+nxjeGKKQPBNZ90HXgG+9Ez5WE5AdLrI7lF9fRavPk6f8wfLLNaXDOOVUJVKtGsA5XM/uy/bkY2I
gg6KCRxJEojeZqh1sSNPbN4BLUHxOebNFFx8Wnah1IGiw8Aedax9XXL4v4y4OdFru9B2jYykiHod
Fyvk6sXEY1LBak8jnteoyTEhRcW8HhkNsyKLGNg09EZynL8xFj1muisvd0JKwDRSn5Gh7q713WAq
JRDEHMhzwWsOdY+5Vx8ybGI7eaSiMeUJlwW3LQIovvIO5e+y62aDbQuc7rMhxXJC1PefXCMCR5Ak
8mJ6mwfo8MtIxybdx+29zhXnYhqp1kWKQEJX7itBrsntIvrK6E0sSqLQozGBJyO6efgQFTpge5yS
54Ml5athx4ZyQzHMJV9YWOU55/JQB1BF7BkbXQYW9Mq5RwcxuZBsWPmwwGIhWuIkD0azdM62Ev9j
GjAJCwYwwN8ItwhBc4UYi9EVwvlBeJOMS43FCEgemPK3kx3Bc81u2HZzHNZqUtI6Env7cqtAtP/j
ZZI5IiGn/+0ZAVX2i0MDy4Qoupl6QGJliT/lGT5ql5KVsWgT+PwqWGofzoQYZiZXVodz94xDhREC
P6hNlx+ukc5XZPsZ5U+WOlRnL6PygC0Xq8PmtaywOkaE8LQKxGyMlwulS/QmUFCD2YOEqvoxjlLU
wWnvDxRMK9T24AfA194Y3oz1eZZiXRTSXG3T3px8zLxHeeDppU5VXdTH1iXXWZHwcCOJNR6Kf8sT
VbObYNJ7ZbME1oj/4ofVy/CxVYuBX94+qyK9+8qjZzJ0QgrVMVy6tzn1O00VdQEamMlgOtSCTF6/
8pU+mBfySruONu93eu4KdIahVsUTjuIsL9hpepPKw/1PFyJLiwNiS4zdHMF8nvLzN3coKsZUy8zP
NcaEZnPChvi5AfY20SUi3gJTvQGotBB+mCk68sOb1G9T+xl19nO0KE6q7kmq0zG6cCrlko8BKzM6
cbuvD+p6D8DOL+N6ekOSjR08+fx97fRHXVZrtHiOpBhFWE0pBFo6ePd1bJPBD2CY1WjGhPJuS/47
eAUasuQrAA2xtEfqxkg3IEWSZSkic8om2Jbgbvl06z6zCQ6HEaOUGRKVBx9C7m6aGGX/jM7Pj1tN
BRrTrVlXQoR7UeRjAGTvJQJU96q94vmLnkS+kuTuZT8PtlnrpkdsGuQuooNfHndXWcL3w1//HlsD
qPO+tvi490g5o0DkiN6CCtqpAZJdvzmVAkeRnaEFqIFi8SUGWYu8WsyoahX8lEgZ/iW3hJQoEUWH
M9akzmOPrbKcKGn14QNwwB5HuCr5vYgsOIO+Q10WYIk8WLyQLo01C0Xrvn4tlEC8MJUPuJpWXHU5
puj2QhGjhM49vi55lscJ4JKTendKPHEM/LSk1G2amQ9BI0G7l9b5ulwdHP4IRHEo7YZyAviHkoY9
yfHgTJw0KFdIv1A9zpEKsot31MLs4YzKCKJwi7svjmP74w3vAhebm4Dq2HgyjE05wYCp40ogt3vA
SSxMzSeN73CpF9ovdAdlLs1iutHnmaJuhDaFQ2lEZSpCO3QYuGsmQBA9pZka4MinnAhzAhawrJ0B
ovjUyeDp8j2vl2S+wChARAcFwysvMDh0kW+3VwQ9BQ4+TXcFOZDY4vmHjdoF0Z9kCuRRSK1aLnh3
JVO1YQrsX78MsdMNXLf3kmGMiaeMv8hwBbu/WowTusoxkkZGd1vVJF+CdX8VSTjY/sTfV7whV0dB
fG6Ok9fiO+Mca130Vde4DHOQeV5z4o5YMJWhGAHZ7iinXIx5GPrqJhRclDcKUZuYYu2ewGOPxjYH
LesQ7/klPYUJPkyFVadz80oz+SgHjwiUDjst/aTaRUKSJGc7Tib8CVTGjYN8GVwfqMBryJtD1YmN
MDtT13FS8grV5uDEZxtpuHFPrlDAbfbFFiVeibTVHoKryixtXXpaDWf+O0sDKo7i1Kyu8Rj+2tB6
b+jo+Ri/0KCSqUksm3gceTypPFEMHnkc4dOf+hnMXd4SoEF86/BzEg6NIPdBs4EeiekkFwgv+TUK
0OB0CW0ED4USxpmwaYEkMGLCcz/0c3huTRe93J5JWVfRH00J9O6+V1j2zMJT6uV7tlbk+U5Gh5wT
rgaGto1w2TU3xocNygK2TIc7T0U3oIzImT2NbsoOK9JZ6rp59pHX8t3SqJn95+Xr00+yDWSs4vfI
LXDz/zCZMEEHR1CA0j3JXiw1gE5w4ABahl/xnpGzyKS72wr0a0qzOtoWlngeXyfwJZCS/J4xaeP0
pTtcSSFIgwcLGcprsopFogR1NUc9dFYXzfI6FTPXK90lYQB8Li195LezIsnOuENVHh7ek4rJLM/M
x1bOMqAdyR5rFLQWWT1DvhFNiTi6guIi/mzeG+mYt1w6k3Q7iZu3xUqDXQTxydT2Yul/deov9tYl
05PRWUeGEGQ4+tGZYV4hgApevDm67pleXNEg8/N5zcdmdbfiN482Ma0sOD9LeYwxy1B+3gHP2meZ
br6cOh9/RLQbqRAgBI/fqzn+E7zxpDiBP0G6xIrdLC79Ml0y75bIIAIOMDoTAsf5eSHDjCdJ/IQe
vTmzUt4DEYmXDvyRr37jz1I6F59APw/ffjZwBvY7OMzQ8sgB3IZ+4LOAwtGAYOJQJUO872fuVp9R
+AtgD991+Zryvp2HDkY8lWpyM7gv6aNfGallDTPh5N3aXMO0N/T8ZDDxCY8x0DlIgPksLcVkETct
xyRwwS9hILp33fb4XGxiNYD/2JQPa1QjnDGZQ2oQX8dQmH//OsMzuN+1jvAA+DZPhQbvhRNbjmF4
6DYeVh4zfSIQVnrEV7BPOY53kx+adJjyYFpxVD5FAiBZis8uYofKGkwoHYEkODyTHeC855Tpxms5
efjM8ArUUgyGUc/X5ujtSowSZ4PeFZ6W8PErAm39sZuGH2wPG9Ru4yOxfSwMf5msoWgP1A79/mGT
Yohiha6cmQCRP8vBfp2RVJnuR5g1fg4Zwa9MZ1meZ2yf1mRq0lMqTH8g9QfFiVEQpL3DRka/Gnbl
6mY/TpOWjRICdHaYzriJmKWwqK8dzqu/MZT6dEZ+Irgq9ZdxBUTCJmJIMmoZWjrMQB53UDmw5eiC
CBPj9gVvwtiO+oYTJny23sGp+EBPc1tecrA9Z02ocvOR27PoKguhwyfR2CwynP69xvKR/Rch2G6x
4qwU5xtt+QgWExtRnq/TXfPfmyc2j9r8xCzrxZXfz8ptimc6RW3DXbn4JA1rLyQaL4aLKjs7eu8w
y5ybxPpjOT4QqyD5Su3Jp6UUlYIs9kIvx6rpNRsTHiz0ZEzIAHStUMyaA7RqHrU4kL0dJQEDg817
zs33+OUzUMkbgrRsdBQ5C4c+aXggt/i3yZv42jlX8sS8r6W5shiVnvjBuOzsMn5tqjVLeQDn0kzR
wBSKhE7c+k4XXI+91fsKQg0ZTq3sM2pHJqZsGICZLwiMNXNb5GyHn6GoPGyCLlHgSkv9fHA/fssg
wwSaHWi2tqCabAxtzolhseuNSEmuAAXwUUPe2DBihtovPkSHgBz6AZkPNF2VFDAAzD7nz2cKJo39
RGeS/15fKPpfdK6zg//8l8TEtKoyzyzKvS5IM4s6rUfETBtk8hrFeKmtxh6c0dwZNwuUszWODz+1
9bIPFPh8oP/kn+PAGbKgGcRSxEob8YWNXOC9auzkgsImghewIPiZK+2YzkTB6JNR9zVi3hQEjWgD
jfcxbjcNEzSd84iwDprT+DXtbcAh3Eon6Gn80jlLabIM/lhOzh/4Hd0Be6ew+WXYA2oL3TEjEEY9
bLm81f61LOLbeiiCzPIAnT1MR8ZOxLhahUv1boNMozvnFmddfz631ou3igWUjfHLDZZrKcJLbrKZ
I+vKDKExLEhPDgui/QQSN1JBbHAVP3z6h6S1w5/avK4ZD6f26OcZvOKxqxUmbm+uEfPL6lpa3lll
66CxeB9eW+bGOCXATHn5epBMjvn0QKzD9ONx1cfssafjn2YGemTLuuYQslpUTYJwcsRTf4XXfsxZ
cGaz7RICwF4AleX0GU2oFamqV0j42ZD+u2t2qj3eQP/hymWu1yJlQwmRMl3fvDxE3JljXIzOkP0v
NHk8LMf74rWYYKqcVklJUAmzH+LnZkf2xN2GN5W3tPUprsLnDyrRh7OP2ZO/eV1y9vzFFMj56r6r
cCGHWBhD9s7DWfN3xzyU2ph8jPiT4EyAikHwGwuW5Z7UBU8H6hXxwb/+6p4C/y29MFFmLVzj+lHm
rLxWuuuWhdUEtDizz4aElXp6Ft9yBThJYlyMonXMvb/HtoOMHEEMUifThvLg1kEbUFnz/6oO1C9X
gx9jjOMvi26uKer5yXocv/06RuxuT+a1z8juEKsxuINf1pwR1SEpEGXU0In7dNVFgpFnKSFbBDAV
6rvKu/q8q3weeqNm0EzBxRQW9G8HaP1DkqQYhUkIr/t4wfoSYwwYXBAZ8yqz3hZ/l25sQvLW52/0
DhOjgCtNqry56PgLtBRyGjLv7cGDFY4ckQU9WQyxsk0pVAtBFiPPiSnlTFEMEO14gOrt08M/sPkb
WbKr4tCi4kWC447NYl3Z2BaaMxLB0bJz+Ly1QO4cZZlvwtvmc5Zya7wuEJ+HHS5wNz3VoN6C23EQ
VKxfup/GyY8ttksTThSXNDyvFeXHYe40q/f8GYGUodw8rO7e/a9NXqGL9i75bA2wsx3zYaxR45HJ
PKIJT3BLNLS1nGgRK34TPbs0Re44zzcaPPdK8bS95EhYIMhJEUolYkvWdwZOvYm9YasYNz59KC73
LOCRZxr0PcHpvvr6tYsU5uMxj35A88bN3BgLKCrWv1vbxyAApMnj5fOYGvHMJww4fmmltriiko4Z
Uep//srV0w+EgO5hSPObry4b5O5CDw8995IbXxDPX4dMQSZFD6I8BzYqF+crQkKKJTxvhMBJ3sMJ
gKGOJJohzGE1gVgM9k01iCm7Mb8GCug9QWnCjbLxkxIpJ0akq55F14sV7/K2lHac5n2IaF7/fRbI
6a1hY789rNhEANhPT563LAXjq4/MDBUcZxhCAayNgUy40xupwBaotxbV5l8e802UHQoghKGIgnKu
PCdHnQB4MSmizC23b1xOmSvI0NQpntQY198CXcRaR8z1XuYWuU9T2vqB3fyO3TeSw9L5zCWr2raG
KSOXuFyjlqSF4PmnRrgddzK7mdZ4bxHPZnucTRm/ynbCEd6bFp5ph3mDh2Ao4EW1J4lF37eSdtix
GreZo894XXAPBXfT5Ig0C6ojor3W7zBzP6j/sDN5fSDFA5scHxIAiuQ+VeLHtP8DYvt39aFKoMAg
JMYhTmc6gaIXTn4Hi6etuU58kIwTkny0vFhhrjh34vcGfVH7d/ijZ2Fzh+eKguU2wxgKsu4+hk1l
EUyG1pgJIFVJcmVLiobRaU7jbEOjT83sDu8+GnmaP5ldTzBYZxUhhox0+Rs/SJBDdb85PBzqipJ4
WT7RNDK9NXHu/N7QsklYuCDMGkb4wsqtBoKTaZ75gjHB0ivW1hKozjCbI7sI7wAiMIirRlY5SDvA
NnEhD+2yCurc1+a3Kvyqdj8ypNSu+efH/cATNB479OP9Z9peuUYWdOFU4SM0FDwIRNuOeHbxBt0X
kKuBnWKhZOdFO9kQU1GcgWgXG9LLmVMiVGfQy4GDu3aweDWzJzcAtIRZep09o5abAiWYgq/fLR4q
0UmuOAl/kV3emJCbr99ReLeY/8dIp1hNsJQ4xdQEbDrE+Fxg6gdM0k7k+K4GxyHcpM2LMKTC4fuP
jPYb6CeFNGgBbFzDY4rcjsEvIkzY2iZLNZZvN5KSyxn7RUjCeYTQCbUKGlF+E8xYfA7F19FpgAc2
FhMaVoPjyW08xsIsPsHggr30wD7mqCFp1k+sEp4BI9QZ91uRYEJhxr0aXNArXJfMgPlleUNvdbwY
SxedPGRBwIWgLcbnxA5WzjjBBx24A+xXX4u/Aj/NWFzBh/eSDwCN6cEnvKkWF76NFTdTYpnTJxoj
oG3NQcKQVFguXjN9Q/Daihu/pJASowOLgb16zo5ElKB5Rvm7fLKWpFgYMpIj5uKJojdPdJfCJRjs
mhC2MDYxGh8k1mynEnWFrumKeiTDHo6nAzt/1CGMq9iVDVnBcJb0e1SKoMoOkUXp0v/xIKZkapD7
UYVP3VDIMTS1GRapCYsBpgz0/8gKwq+TbySUTICQeiOWkb4awJ10J50/eBM81GE4BqdwttpAf1GV
EkHpKdDzKpjFqoJKxpLM6UJiZAp8HlT706djm6Nyf/2JYuWSQwVEol+Yz9pv+RiQqPHD7YkxnG4W
dmBMehUxIagGiThnDsL3Qy0Vj+McYSVtz9/t5RGZMzsktasxs25Ijhpv3gzBRs5nmfHTmbzTEAxY
cEyfP71jothJZLo4M8P1Zn1dTRBPG48aksAcZmI9M84X0Kn4EEsB6nmhKypsedpOdRdd9IJdMM+m
HFxhdSAVMcIBK4hB9KjtFS/PtPCBO1F/+bxqGog8l0nCwQQYo+PrmSyv1HAT5xa8o2fEkpnlCKx/
ydOfVhfLXJYps1mk7EZ9AkwFtfVyZUuCExLVN8pskgo0qKfGGJeLwgmn2b0RzuVZH4xRg44J/GOb
9vvimPb+FB/VSH56hw984nazo7KlfFu7QHqB2xZ0cxZjFB7tR7lCuz0GDwNzNRZP1ddic0tWu3WV
KVWwF9R7lm8oUZeojvlk7/N19ndY6ixvmDiSf9mbxR9pp2zJtsxTHESWrMMB6EGmZtNokC2gIq9K
k4x2vneYdqMYRPExRbR4WGIdiGk1hnNGzpqV+5UvGy1yOz4Ta8nCAuBwe8wmm7GhC6H3bc42eS1f
Oi9hE3j8zFkkr4lQFJqpj8kijJmL8YgaV3PaaZr0q4Iq9R6nc20FLID8gVXMaz5X2Kj+ZQSssy91
WLIiXTnp3nuBG5yCA6URkD7NxsRu/4wp0b0xgH+rY130mT52jUUsHAaQ9A997EZa9gG7KGSAX6+k
iWVob7GyfcTDVYpGCd9TuWzW7fbdOL9weZYf64H/t+f8dlHi51ygG/llYHIK+Ty+RXkgrRDz0nBz
g3CKDUxqOL7TfOzGLfuVfs3nHjw39Si65vjZ2vTq/EBOMF2knfHSj0JOs/nTdVaDlj0scsIAmdSj
SVgFdahKDBegO2BrRgBJzYlGiSdTiAu0M8a0aopesSLvFprWZMFoYZud9DUoiPOAY+gzJh2Fm8G/
+Yr7/XouDLud7qIo7TbrnWyVvwjI7cfERPt2n73QaqLR+OXap/YCMG1fv0b1+znCFpp4k8ynjT1+
3w7wwOLLguwt2nqiO76LzKHOpPJipe5pmwkxyEU89pVZHxN0hc9N+9Ec/n6zuFnJf+WxGoNnNkhU
WrQi/7KKP3OM2tn+YGdul5DngQP16rDcrDARBN/GuO/aPXnR8Y0cT35z2p2BDRgVGbf6hxTuCCXF
GjrSzwNp61QnUTrjuhCFYQzsdaES+i3/6Wc+49nbp/XprO8UP+UPZtqU89TTcMfsxA2ERkfmbcAW
iix8ijBHZSzpsHX5CJWJHjAO/cBjM4qCJK/Hi7XnE2bGvw7pfDeSTLJvq6fkty2HBlc6bcjQmwxO
34HRIzPGwBMJfnTrD+luCteF7pWvE+ry5oQIAj79bf058Uxmb5LHLGwv/POxHSfJ56QB1e/EReou
uJxcoBAgAw5JT6+Ocx0gO0EGLsAL0BXZiakCg2mUQwVYARS4oP5PCk8jXRpneNK3YntwWwMyxhc/
5uhybzWoDXoCA8kYylLQQXZmknhON8kS3b9DGSj3rPtpw/iG3FZrbDaiof2cmFqoDwMmCqFBvCCc
14SHsiRnRf8MJlueZbjLa/4Udw1/Ko203wH+J49YNmktTEXz17FGp+fkOdp4+Bzcf2xLqz3hyACb
u9CFGDOrW6NAF4v7nQgoaJ64KA8DfBCHExJUjqYPbjCmIjE4tcfIWg/C5/IR9Ksy4dyaMNuWSeT5
0iURLQjgyqZaIEBDdAxKyKydBpH9CpqdiYUNQzTjO2InCDVpjUzby9RhiKiQqlcenYXWzmt1i3CL
AMDDKIGokqY+871qTe9DF6A3f0Pv2/1ODib5zHXzigp8LlhJoEJhoWgRHbHNGIUUTmz5awoaIvOE
UILd8AUHQ4v1EwfD7RZow5/nEMtsMwn0L0T3nKWbOsACwjM3Hm3LIvXzQoR1jUYa2ZUvI32YhXxg
Ixx26sEeSnJYDVrao+58q2/O4K0ao5LD8sWWcVTBnszZoPT/0XRmS4pySxR+IiNkxluZFRVxKr0x
nEoQUUAF5OnPt6vPH91dbQkCMuyduXKtlY20fo8/n7dhlWaySKTs+MJr5wapq6f07fLlV/vHOa2w
EcGF+zXgIXoWk6sO4zW9u1WnQ7esarprw2Z6nYoeIkz9zXzbpMq8vRu/GZJ+YU9KWHbX6ZfTZto4
08ogU9YDPPfMBvpyI23AuR57hOzVHzne6Iq5Rg70yi7qQ/QAeYADP5YyKEORJrM+nJCyHoD1ioLO
U3bq4jWraemgZI09a7vW1/x+jhR5gAF83Rvvv5gJY7sk30/7Dgprr29XT4NjyvJ4oBtDZEEP1e3e
39AU9EbCptvpWe+ktGdj1+vkn2qilwUdYbDxQqRLn6Qq6PfMn15cSOill1UOWKt1vlprhJt6rA3a
oPe4YgLRGMt9s8hLmo1iaXVMplmnwsbao+gCSVIepptdP/uhBhnk+qUTElVTPeugLoOMPRD+fuTZ
Z9K78rhoxozmA4X/Tbml+ysTm2tZ/tLHrVQA/vGWyvtoIPTnQ7KxG16WL30pfQ2UEFKH/KGoMlds
3Ey/bl3ph1SUM/owOj/NpnykiPBT71b3fen8zaShWra/g7qaZtd9+Pyssm5yx1m9wdjkrj2mnweN
zJrBWGufKNMHL9r4pRK3L9X3FkWaVoMsN7CODMqGugvaWFAiwm5alz0kyG0oQQyRyaeHfcBW4iek
1WspZDCXQn5911Z9RlRy3yrUv6YGXlO4PkBSyIePvssM8I5UzPuoZzENFUwN6t2H20FEsdTXJaBE
hxXfsIrAuxPywXGJCqw5PBJszLDGHYLnxs+YicIcfeKKPAfjttwqW7v3k5x5uwopAlFBpEnO2+n/
gjD0Rkz8RLWGHN4xmoDNsv6Mrnbufhfq+O5g+YC2EpHtQvN6nnJozgghoExMcd/ASshHjtF6EJTX
ChQhOo2hk6UQe66mn6UCbAh+eC4DYw6T/HEwQABOW+JYgJf6hEja6W0/eCT1Ry9I4cLNxxZZXeLV
bBSPSuDk7XsvzqaWWz24Oph4vt3v24UU/cTH1oX06LR24+AUHbTBK776bXA/M95MSbvBxr6/pqf8
pNMaPbMyBEbYUAGApSPZ79lrh+JpR7pIUYSgBWIKbGMo9nOmNfoWwL8jkCGjhFJHURT6SgWBEoYr
eCpl6ftCoikLKdpFmJbiBg7GDdO5Yc5oP1NqIvkKw29GRSi5dAAgsF/qgCM7hh3myKSOMM0h0s2Y
AGjwTJcH/GvQF9wnDKvkmWTJ5tXHur+HFwvdZmh0hJsRtjXUcqhbtWNQAkiCvfgpOPFDOLdw21tm
DNLEG043sH0F/YRugEdhYE4PVs3Gv58dsX3aTxDMMO0jh4KXi4ccppb4mG+g9V4xweWL7coLxuhM
R6MWiYELK1FwqinIwH4gDkdqi4edZNEQgq54W775i5SIlrJXinei7zLHTwzYQjHQPLiFBOs5dowk
ORCUa5c8mNecHzSerJmv4h7Au30V8UJxJFGl2SCIOUPDnW7XUKoq5AFjPEXaXTu9bpO4/qUNGCUm
P8c7vrZJCT6iSQHzHOEyrM3nXNnkI3EQ2IdRgMMLm7AaTJyuBRzOYLBsIAlU0pEGGcZg+W7Xz2yN
35loCUFI1S7fGmgSpOr9lndf1wVfj+MeKAezL0btExw2mS0IcW+GHoKbn6sG3fhoCNP4ESk+ES5u
7siYYfBwCG0+YXqhYv2hbwKq3iYDxHr6uO8/elZWGU6jQ2sn+P8TyUlHzhiaMZZJtFphvuIW7WMP
aIbsSWcY6fQJf7/XgEpeHwUwhN7Ep8VArfqJfFSb4EsDHr7QGDGEo/gp1FPaHizQunbECmC3mC/M
X1hjOvQXuFTkL8RJcMUbF9oFnHWKOAXwkOzedEYWXDaZh4KUCKlFjXdzifjhu40plOl0Raa++8Bx
FbUoxBIUuJMO/kQj3uewGchrKO6CaHoD1BP8tgDMoIXaTk8PiK/w8qGHXdhEv3D5JL0L6GzAHjhS
dgU/QdnI+A0O3ITuhLp35blXhAyEI1Wp3q++k2JmJj5b0emCy7GvPuQdMOYv2U5HnYLDFRrD1u+w
EV70YTxjYcJjj3G0uDUIhS1us+d3rkNAAbjMnExxW0I9wVBVxtWsjxgaZQcdXZKgoKe6EXHYJo0g
kDcT8MDypcDCQSUBG+TXa42kxdMLFypo0cfqENc9u6XcgJ16zx5s0gRjplExe3l141L5Z30sD7/w
AOklNM4GDiHSt8VgORjQd47ivlf0ENaAlri8fX95KB70ywBvBnPYa6IbnhCtU+G0UNhsofjgGzPi
AGqd5sghR87YZTaB+OJw63Cwp1Eg4xI9wqc0yFGjyhgaaJSohNCxEiuO0959o6K/d+tBfnf682xN
gTAXlQdmkpQZyLQfKl6csLHo3YD7svXd9ThdFNsnTwB6FWs7Bi3cfWkzwcBqIYd9K06bhPwEdStA
y/uueVEv3x1188cVxui62VF3h6UDU8UEgGT+aZ0+TQ6hkl1gf/BNlZT28rSD8ZQEN1nrLk3FYwCj
oXNkmezP1RGH7fGOc2lMgDrmpz9KaQNszhGz/DynUpiOqR7PO2i+3D20fK3s9xbAv8Qx1PGR410X
kAefR+2sAhim7rdwyH9Tbvd5OcvdCpL10MAqAkVmD8YNLcn302L1YeqYdZNqAtz53TRkQkfcf/xB
NIiqiTxuPdonoCRkb2Fjffx1R5t4IJtb0IzAupH5QlL0sLOkX414ErgvmYNOGKs9hg8URNdxZ2M8
T9cjMjRwxdMNgjA9Q7SwmSIb0suhfvg66gjPPqd1zbnoIW96AgeSxsSEnkSuioh+mk6gpEzpwDE3
qC4l7m1DTVgDw5NimR5/cI+AT/Z4uYn4FLu0PuoQxmbs6If4L/CM0R+MZ5FntENeQ5PLqzug0xGu
paM+guaP8BBCdJUZFix8aFYmA6Mc30r7hi1VCi/Qemx1WKqVQ5bCEdRcISS8C4L6/nwHTFP3aaNN
VdtNXNgUFHNLugEmfHdm0rgNsLeNzBFucQ7zIMMWVeanReUVJx56AdnmCKExFChGnAYqRIKtDP1k
6bMIxnf1YGmI7oZ6hFMrMsHcJiv0n9HdJyk7qz9JjNQ7jfaLE7qvyX2aR9imwJv0FTyONG9zCq9o
NvylO9l7DMHUf980uEbd4RCYA9+5uFdXBIB/Pg+px4nNaC0CqAag9x4lU5SN7LcdSfjD0QQWXA9J
Q4F57PjjVr/fMzjNbDBBReF1Ht2xaU09wp9icLhSg6K19IFsRj/JJxysdNw+KJ/XZI53JM0KWmwE
4hYrlOwCx10cn13YBM9g4xWHPDJn7A1G6GTv0wtwBRY0Ikg8vjf0OrTVbbXpvURP9WwlnnfFU2ft
nOIWbWYgQ7pCChKrwYP5haxauDjqw+dSH15oZ8JMfMx2KIHwZ9AjiFnpCnake12B0Wxusz3Nk4SO
snXA3Ceig+9+ARmC44K3iyJ4uQk64jUpRMo1xI1tkoe9yQl16JJm2pjbgbMC0QRYwnD0UDstFFyY
GOpbuioGKoK72wJUAZ0P6VNv2PkS3nA8rdv0UjCfUHiy3sMOscFwj+MBjPmj6YFyjSB5OWRHfF89
ohcemDaUnJv1Pj6OqFlMh4SZx44aNnc9sQ6VvGMXa7vPCbSyWunroxKizVsO3LYfVsK5BPwL7Yb/
3NUIRFBXENvtgLyIQYwNhfI3pnatn4NZ4mZ6O2Hp1dDd4W69zzm1ihd6sVGGs+Qe92UiuOENMevv
Z/2M32fNrcLBAqqcOodCZuDNEWmhMWZORPef3c7sDNYZNRTa9GEl9MBrYAi7Gm06T+iXQIS54Ujx
CPvwjmZtnwtmrIS1WIVwvnDcAQ/XsPsJDXClPvKhsKV3AcXTrbTDibJUrO3vaNgNPVrCU0eu7Bd8
QtVpIe8Kn3kmGn1s6jXUXLeBtUhZBz1XalNbrPGSodKF4BGMCJPQKR5UhFK48tXbToHPiZWKLQHx
U6diCH4H8xS3gBSbrzdmToy6aoyvDe0CjxrjEzTYbohmTpg4XbknJ7+/IPvul37fgTzRljmwyCqt
XcZiDcXOhVZLOCsOgUS2VLGezC07mA1UOuU+uVTYp144h299qebXl4f2VeaCU1XiiJBsUl1GmHYT
Ml9cpPNFtlDhoGp2xbWD7bEAAtXjFLpK0FHZC+648qCY4In+2AIjzgXN7X75bG4r9TXGXloJ2giP
rMn77TU49VD8GN1/Gvq0LWRqENsc+O9XWdB25mbRtzjuBV9f2V65mtSD+QUTXs+w8WZw3qFyqtwR
ueBawvnmjTcWaZkHvwiIzLp7va221RlOUP8EA+i4N9pfWXT12N7Q5uWOUjlYFWMyhi/VABoKrEfD
U8EY6UO1yACoPkMZS837SMMS8WPhgEvubMIMc2QIjIgSKpu/vHh9ne+N1m1uDv/w4dCLSbBjElGt
53Pcp1nnYMzdU9BM2zpkhZ5zhT2HS9gLArggH0pXujAO9Z4zSBxyUQzGB0O2wS77VpnbumlJtI9Y
VmGJ+xW2da7u1azJKT60YXJ+LPmtBdZgBqVwxCaxd6drOy6QVjotD7z+HB7nZi2wn9Mbs1Ysbh60
i6I2QEUOTw73kdOgAz6lXdAWglbkdN08vzoHDQDL95Cc4K2nlpY4TeeQOlN4wxw6xNfny0Ziyimk
zjDXKVZDQ2IsxUxSsVQYmvmCLkPPNegrzBzN/fxCoSroXodl0w9KU8icqOZ7WzjYj0tFnuN+zOF7
TquUfNFsNFvdFSdzXrkDoApbgyiFUm2jAeRZXwwatWEf9L8KWryzltcBbUhInuySA6HtBRHYgAYa
XocXAPjwT316ObDuUJWhVPU5J2TST9kTh/3yc93F0yahX3rnsjX5PiISDPkyKSgUGfe6WXOFmjXv
VPg2gE/Tabyzel/3+0sMkziQTV+aO3nS8fok7gnTUjXW8wsIqpVjtpQmcsr92Qw7tFWD3vkyiIzI
ODMq3C/ZooJsLB5LnkncQ1Zk+i48QXzRqDkwg+5/zXW+S0ffCbRsWrNYrxWxJBoywguYsNCa9BXq
H7xO9usPjNFYoevLGUzrtUZNMeqNtdl+TtZKDV6zi7DiamFH8kvVENy1xMRXXwPVFMu9l1AdH0OE
w6O2nBS4vlAyQQD43UEtTyESUa+HvQx/sA2/VjtD3u08om6Z+VSIRaXMMX7g09rZWCXfmAPPmNxC
gTqatD+mI/OzAxkawI+lfufpDgW3mX0EaLcRpw6ZTy19DijhYOrlIFu0dGENNeyNv9Y4GS4EUeLI
uXNTJ6fzIvwu2vDdF724BzXgQmUTEhMhYsbURZditM48EI4BM7PAkPIAnpRpw25J1yZqkB+HTvAv
GqtTzt/qa8l+xqi+CaWq2ecpeMQE1TREooAOWXtbCGYG1Ybb9nvgXufW4cYoD+UhiW5R+yNDz5i1
PlNnSsR1JXhjArFpHw+HSbLZv4tMh3oVRWCcR1H5UcuogzbEwhi4nRs4mBCtWtnu5fEHTrnhE0PZ
+wnOJIwBHbct1kpQahjsF/BOE7BqKGjM5pT1WmDB9lzPkB2uuuHlDvNvsAbZp5riFcIwd9jNs/Dq
QaS0TDhlBnwzpFSOSfRVORfsmPx8QvWj2DREMyso4vb1AmFC1PtbtB5UnRhQ0QXgkXSEdgt/IHHT
+Y2AFFIcKqq7sBOgTkA2Dj+cJFkZfyaD493FZo06V+OR/ml+M6GJhkdlYvVeYDQAB/k1hy4Lt7Ta
5mhVpGV9TnmWtgzB044rVAxpv1NH7bL5QwEl6gQlYbzEReAWbGDeyeBQSwEiPsiBBChWnME0r30n
Iwnbcqvqa1qAfQ+mTkiDJZVfLKmvP3D2YSoMecTcdcNtl8InY14pbBOeOq5tu2aXzdM5RkmC9gyo
hA87TwKO8EPUlOnw58Nhi3uYslRYoBsoR+BHMJIap7EMTKV20G+J0VqildblNo6Q3M9yR7bgotAi
/uonzIA0u/Pv3tNvLGqNfmePX74A4YqgC1WnWREIjjHkok788OCq2U3MqR4hokdZc0NQcxeW1fNK
czGgLQ5IELF7A1SMerguPg7lsojRJQW3GHybmZiEY3MNW+e6zJb178uVpgo1PqKHC0hKTPXoS30d
tG5vETACk4FnpYxYUDvIsS1aRLRC+/6COHUUrgWTPxUKWQUJOKl1xrw7g3WcDEnB6kV7/k4p3SF4
I/nZgS4BeUGWo60T+hFAA7JykloEcA3WLOAA3PAaWkGbLChJPQ3Dpuwwe5aYtEMpqMP9/MVE9g7U
g4zl7LacwrZyesOfZvgjs19Sw3R06UagfaKoPQee2K810X/JTjHwunq4lAwOykSh+Xc2Yg2GtY/b
YB4uqJRvOqrZZVgd+uLkSfAT4vT8iDun/TVnoCZu303Ih1B+9m3cqaJ+yK13KghewbCCGkMW5dB6
TyK3mNaveD1iGcWE7jAEhBX2PNZtXDDJHhL8TaDDxFCP6cUyQyRJO7I8sXlB/xaC8lDU6X9fPwAO
GE5gB3KiaPv8ukiYvmQ7TMiHx29GA0KWMmqunqpD5kOBF3fYxh+cEbbf4RUSGzOt4pE3fIw430O8
uXDP7YuIeTB7hOD2NmCTm4wBqm35VMD9pG9HMfn8oG+rNdKSNGii7zZV7ReFscKDEApfRskm8Ke+
sKNkHycC2CTRjRgLth+lvYu+HcT0ZI8u++37COxK7I08ByEGIsFrCL2DbssR1iFmdKKK55DsDPUf
LKO+l30yMgbzAdx05s9higVyRf6LI6hJSnmP3CpClDjhlms8iZDPxNVVZtQn0WIfyDJISLj8O4Ze
ajkoqm+LK4z8PdGcdVvQblXcfLvueON2GqJXAeghhyEtAojMd1UP3QDDmzDVAJI7QrLK59nuc4Fe
8Src79d7MTqSXGjHbK5tWAf0EbiIXpUNhAfceUok4A0lYqELp9CPGwXAG10U+JkNUCDTdcfBqwIo
QC1cZuweLGHBA2C3vGwYRZhekWrR8At77wwYriD8gYGxQu9S7F3q3eWch+Y1ec6R4WnDsrIY9TDV
yvrWkbkaNTSPnLSEorkC7+IbdCHJ14oTxBNH0oOsGjkOIH92yIkF1FF/nY6RYsAxIBe14xtOBe3K
JfxDzORjt1pPctsiH1GnT//jJxAV3+7bFa/7x9b7RNI6h6jjFrD9ei7oqg0gOsSL1k4umP8kFxzB
jwoGGQDMI8Xp/WLx/0wdrF1V+KsPO6GxVI3VlSwPr1v6VrT0SBJkksEOcYj3CVqv2NHecPY64n4u
aDNwXX+YbqnFECvnMeUNIjZCWwNTIXYadT+v3743CI3oTDryGGno7e+OAT2c7O9cxKqgO+iJTVl+
mPTR/Ayl+8goresZ225g/WEOvZy0WiKVg93c2gSRhHpXmjyg04GE0CD3JvD/vW+JFhiSaozdTnsk
wCG+a0iQSSAuMAzNS0G6T3TEVB21gmz7xUQVZx/uYdO0cfPkNHauKXSUOGOC6MHe6WFOfLVAOzF1
U8nM8MebigiMWuofJkqEB97XwmPGr2EHbbDF1itz5W6JFmi/vn38jsAYWVC3Ijr7VFMIMTfF5ica
cOZQZj1Avz1dNlKHym2yBWN6IY1OULHY1LoyYgOC95Owh4Prklxw3S03ZH2EpfVtWKKL3MnzvWgG
OLja2Km///rO0lMrPTyC/IAlEUH+d63+wlOFZ1GKbAAoFCES5SRP98BrGIczK36gNcBWmtv/5oJQ
Bx9gmkSo/2sIdQnuEvz/HDUTJoYjMFpcBTjuUOjIRjwlNOSGPlqI1vA6uWh0vQw4gb1DGrQWo2QJ
zXC/1BwIZ+sXwwTiXF2yNUxRf2n3TRKypLGKoP7VGP8+bYA70guMjiDBkJpSFRHT2wCIEJyL/IJb
B4lU4QJs8/e1Y0IBU8Z1mjB18b0QuIDEUrwHfu1fDHPI5RyBP+MEfvck0E5idAmcC3yJ2AbYj0IM
n2kX1MMiAFwQYK0GHSYS/U5zB6OhIkrHyIn6luhOxhWhAGktQZO5TGR1acxVYkREdgm/yDJwcBib
yOlwI4RZsdSnpE4rlbEpGa7kcSNZZoyi132Hj+g1pa8Ld+BMJZ0RL6nAYflLgkM+aHcbsDqP+tyO
UJpQDOucUbNKFje3dyz5PhdKffsIvgQKMIQLDqMOTyBT/3V0AruaXIOXfY1EHHlHhpPPkChFNx4s
ADvO2Cafc2q74+uibNojKa+HgfuOclR7RGZMoFh51AZRFjNaMzUkM65IHwAy0OIU8ID+Tf0M2wz7
hKebKznP5f5Ur2/GOMeS3Tgl9LEYob6mXAHl7JT+fBaFYclQazvvs6CJJ/wJqm072X4FThrltAm4
FVa9y0r7FbXTZ5RG9+nA288UmKxD9Eo5Xb+GMCX7ZwU7UqpuS8AvxAMmHBd0o4XAVykRpjv0yldE
mBdY5YbpUoDUo+pYHffuR2i1GUe8+5oujwMiFmcr3XwDkTlmdALqk4MLOO4P2ht9142fUAKh0JH/
9WM60+OmVdJswYRg7lFmxRoFtxGmBIJr6rhMcsSOZICQ/5DWMc43H5v6RbkSIwMpwwO7PmvJmM8U
11xKgZMDu3EZ77NmBfaG0mP2Wr286/w0hIrsMgX89AZ4vLgyBanjO7NkqpiEBzKzAkYFlGhA6qic
UAhSCr+PEaDHlPUip6EC1xNrU93JOUU8gjaeVIT1TJRUyqoRLYj90kqHE/KAXX8CJwJKIi5qk3pJ
bg4oT1otKg2HZkVQ2dESGzoegofMQYEyv4pT23Mq0hDeEw3Nc6/xshGivhl9sXGQ6Qk9BnJB2s0M
YCe2POXVevsMDC8NurjzgDMQXMfvv+mfgipNt2iPiBKpWTGZozwyCABGxKeGv4d3HmbQRjj4O46Q
MKLJJyh9304lLOV+kHxFw5fJ+8iVJu3CwMo/NT8NeBBm4kNCmy6mFcki2ejnXuIWx/0ZUMdVfzTD
Vrz3iDNXDFEw9FSMfq7s0UC26VJeor5cmvCApI2O+Ro6zcnLsAilpTEJXIFdsD7uJpjLOlsEYAvw
zRg7A/gXbzIKrgiNWS1qpPdZzGEzYomSHz0+daucE4x/duqqXRgbrhAUbrZKG7SaQJvaE7g4cALZ
NZkc7VFGDMLVlh6XEF4pZM+THzFB4VAS15Dpbu7Hq2c4RdRndKLy+kosiGj5PPipIoYBB7lm32bI
Q0qp7GkV66YDe9DDSxA5IfVQ6ozjo4QqrAuOguTPa8gJWD6Lu0EVYAJ3gfjNPPz9XCvsE0NoOGji
jmmmoGS8Ev8b7pECm5/5aI2QOKKVIEtwxS80y/1bK0GG8fdptlCTUKl/v4tlV8SLaMJjtmzNEEHy
lspKYhGlfl6JzYuF/3aXsGGxWfGB3t+79HDj/8znXZGCi6Ts7w+nHZNDtA3HI9gCj4XLYR4N99/y
3nB2bJd86xnQMg8tiwUYkfliNQrvtOcVP1FwrT/iCOqA/eKWfKAfm9sGkFWnkLjH1bk6P7b/FsOF
pEE2XyalAKaxsA6u48z/7yeLYCWN2AhFPb86I4Kl/AKAFXDedOiv6rplJxnYwk1h+qELJdw2eA+Q
KMEwnb4DgEIa21E3UnAk0FwqU38/YWqz66u/H6Xs7c1OxD+KjGKFNnxDLqG06n8PHJgvXhGm4ZJ7
P4v33nww9Tlc1v1vo/yPTjhFybz/Va0JUBud2YuIg6ch5+gZE4p9Dw1RBOcBZOqNeg9vdnYkdvYO
2Lx4a8+b0Ln+vSynV5+P7Uf8IGz729Q9asNyWtXIa5S//ZdTlqYPWxwLcWQb5nE5/feHHr3TR4Rv
QHSln1CYxez+HlVLXsJNlL07y8opmE2HzLMN73BWOZZHBHqDazyrPiIm1v3oHtEgecpB73hX7J6P
hCZvP3kl/jdH5RQM6XYeACSFA+A9TPB5qHu8Koc7QTmnnh+Jn529k63ZADcDkxkc2wPY0DKQJ07Z
/FPESOBCEV6Kn18nj1F0cvXEVxXL+1zTR4QN9/rf2p8DTcBYIiBTsYxS9b9VNTZVBWKh2CiXQGxf
7EVs+d+b4nOaS3FGrCHe4gbwxOfEqlBqfc5WtawQSnL195zvvXfj6lfBd83dAOGLl+LW6ASc+m+J
2I7+u/e4jii8q6A56L+3M59wxDaqQHzgdhZ7EmsitwruEW7Vf/cXkcrhfhYyXbGWeG/vNQdzVAXm
779Pi/cUmXvj3wfELVoFXBWxNpv791GxlI9wN1cshyPGzSp+u51bSDRi6b/Pi/cUYne4jGeIV/dz
n29lImAQxyFuSLGiwiPMeeAZEL+Ld74HcdeLh8b8/XK84jkQjw7t88DPxWUQDe9J2bqQOxrZPjTH
6Bk/+AdXLWqoDkcG9C76zJD1ER0SyT9jKcSyfFmywnuJk1n8mr6mDWhkfB0XUUHQR2dq3iwpIfL9
l1LIs89gBj+Oj0hhFYn15ANcMUh2r/gzlddVVPI/Q5HYDENVOoZIx5qMs1LIKJD5M9gxDIKEb/gV
fJCw46jH+AsKJ16IwUwMakS8/KHezD8kUVPyYarPn5guvU7mw+BzQGL5fPydfmJyDhbLRMVN3FI9
TKx0zA75hV1AJ2eruVDFAXkX1gPxLe4tDFjwRh3MOrHWyP2GjQw4DGkJaV7sUvwRa7EjFwCR2txC
Zj6IDFfUJw2Xcc9cm2uDAVZsDtzt7202y0y+/Pd5jC6amN38247q7Ne5f2ScNzkSXMv422AhgacF
f7CR8xBrMy3xHlSAH1gbol0oR274YgNiH+ah8ZTQ4HhxHQlMLPD/vf/ve4i5pD8RB19w2DlHLDb5
bw2xpngNzWyd8Trzqy3DN9XpZRuwMU66uRZvD8C7WsxHOTfiPJNU/Juo3pE4mV8cdFQHJwXnMxde
nYj8u/Ao3lOtAhkTixTbPMzExXwy1XCdxMr/fspcxz0OHQ6XQCiaFaDIv7MDIxhS5p78NeLckNP8
nfLcl5aceXFziCMXrajEgYr74N+55m6hqP53i4i5UFwV+W+FOhDzo/gCBjI0cSOJJerh73cq+LxI
x+I25MgNt+BE/FuHHJwJTvwOywYwUaIaQR2CEy9uOolZ9rEVFQraoazF1sW/xxZHLVKif/Nxy+TW
8lS+z9cx3hxU13mUqRGJx3jcZ0L+N++lPL5iQhJL+cCeSIgnrA76B26vUOMyiGXUG9j8fVudgfC5
ywom73+fwXiGqygO4M57YhmTG/W2QGYXfx87i+mVfq7/HjkclbeAnn8nQGxXXcsHesFQWRABm1hN
Zkymg31QiCKGeFN8muiB7yweWpkDe3NW90jf94xW4vuKs9z//ybFgYszIM7WwBVPtThLNXeW+Pff
2RGPi7heXEab4GhsbOqFxk3NoRNftAuQdxhHNxDHbbHldB+4Ac48aMRE7fJ+ogbEGX3BzT1rgExI
6q7D5mHzYNMOVT00U2kJ0X7N2oQnS0zYp4SnMeB9uwROuZ8wGIAAPnxSCzjzPyxX82BQycC1VwoZ
RdadWE/nv4FqMR51yzcMQwxVGowPUM6uHwVQiXqY0cyEEgJHCNUGjwpEig0sIXVFDtAqTrGttuJw
wdnFcbOYigr+o9z0hyY21/3JbfuOqqgCAToTCL/P8uF2Ui86USAOXUgNDi1CgyZ+sNpnTrlsIWPe
/4qz8V70oJCWA0I1dozMknD+zIZbjgQx8/Y7aSaY4wTpmLPULRnXo8+04iSiGP3MWfsd8SHU/frh
zo3FyW6X3O5wps919D2o4tz1mX7P3HKHik8zvK+McRMzHiQ/6qrZ9TafeW/zXgw2pHqzJ3KIZpXN
y1W30bf4XhSz29usFnJuvzaD6L5K5jl0iQ0vymFHEjvESrfgeLcqXedinUz4vI+/XLBYWfSQO5fI
+bJxIZFg9WJtOog7uDRYSO7y+XsB3DhND9oC6fYcL05mN5zJFoOpHEjTbtrNnz+9tbx4jLH14DaZ
cIibZveefVecCSwP4m4pr5i87ifOBqhJ7pgHTjgscG4RrjOxM3+Vv7uJ+wvWHaY/4F4mFCniGwIz
LtiyWGozbUnPuqN0vkXG7IagfJYe6aMAJy5SJ/mhi9SpHiOeHjeYnxkL4m/ao1Ff5RGZGTMRCz+R
93wntygfFQsy63JqejDLfl7jeiudTfzXwQqWjx86weGyhQIwXffnbWSu1NhYPjfS9haicI7vXFxQ
5bF4jq9OO1Zwn8niLnxssTqbP+evFVVNXLx2V7LDqb6Qo9sMcD0ktlxigTHTt/0tZ0o+f7btHxsJ
O7W4OtK8ZJPOP+Tcg43m/2FV3E/YAwAyVH4/Mua08hupWIR8fq6whFX8F3oTOuYszBC7byagdIwV
03y/RmPnGZuPyM2xXQv2ESJSSk/PSTo3CHpUj15YcT76zF/I3fJpEolQjIAWK5dpf4Jv41Tiud2k
q3JVzOpFOX8saiSw6cU8Y6zMeqf+CfeHufnzWd5jWtgM5unyhnMkqqA9JjL4YQi1keI9fIRDUmwu
5QY0iuQcXvKKJBpIgJQXUAN8G/Qdbq5MyiUwjnz+vTT4kIgWUwiHhqS+QG9k+vrFPLQLbdPb3H6e
3LjYvkfqSowbBx7g1y5n0qwXyFF/Oq5ezIcop0tMr+igK7GBd/TdsbVmUi+k5XdnZjYkTZNVRTjR
nnlIGRh4psFlxbByqRfshjuUEYsUm1npC/8JXQBQxw9vyAfGFpYxCvLYPHBZIS4iviPiQ7wAGQsE
inJqbfVJ+RdaSExmIg6OxdDKVvWDeWD7VKnZmYnzohgjeP/vkWGIZchjmfYQwUp9Zmhmyv12w+zp
1Iogn5oXQpSGxyOl0/uQeIK6AvVVzkf/YFLP4GDWrA8YLAccFmuqq97xNafMfO4de0fOCYdDWkp9
H/4EEwF/cdD/E+nxATbK+eOAnm83QS0LIswQRaJ/eZ+JMg/MDozUbHbPY8xIe2an5oHdC4gdH066
+v2B6QxsVOnBstkF35Rd/A2cbIxzqTK8omjJxZlnU7zJ/nl9w3kd9lUutsR5Y5bhoyzlHLA7asoc
IAfAygzL4BmMGpxlDoO9ERHTNJsdPra4ie6PGXXu1DO5218IuxBS13HycD/cEOXnpN3DorYqWhJJ
O00NlcRTcZ3vu997ACzf1KGMVu2LcX11kV425+qlILjXocCEe8oUL+MKMdNpz1iOcV3fQV7+6jxH
HHxfd3N1lL2F7iUbjMsdVYY9atTW5gu1CE3vvnQPjbdvQidM5swqBCJ8CWJ+bR9UtZXKE1Gd0LZ3
OmT2N3++e9aLfOTtXOtQLaOCwyS6lMXXuesOTV3ciou6BpuDMFN1bkZHO1i2TUOOqpi+qcj2PtNp
9+eQtpakKzU6g/gGJ1jBdeBrZfJ2YK4KPIUvkNNKSna9oDvB/v0Yww90MLZDFExjvuGb2BLv45bu
VefHCglfCog6Vc5wrrKE+h9uAuErt8llcOlgLF+aAJmJv/9rQ/hUOCYXkGmQu3np1im83w9OiEfN
oNY1Qy7y2FAaHBwz2lzGd1eNujGPnqAzKlZ7Bt+XZFiIgvqNSybX3JG3TJqhlFvAYwUOeK2dBKJX
VxESVCfDJcAfYl7UHQz5bD57hp8VT1T2XPTlyeO+EtomiC+ThB6cd2gaBOSUJsep93YYV60yFokD
ZEVKVnTF5DseKsXK+wFEL66n/jt4OZAWIGDldNLMRgULx/2RCrfSfqJwdDTErNmcQuAadBaOi93z
71vKoxDEPUy83jhsyNP3qsKypTsnq/I3o/a54+RTvvW/v+bEEIUx/CdEt10z7h+peZmW8EzzJWyi
v3iCyo5ySv1PE+xpCx1QiIa9ipeh14XAONAQrevyiotLvp/tr07Fs3WB4OoVaLhCxgfFStZyZctw
DEgJQKUZ5aw9DV1VFw8d+kaisKx8U50iFHo+jvvvKG19vd3K98jIlzqPvqaFZnNUeDpvybjuxp/b
RJCNBhRKhldtvjcx4u3jw7DttZz4D+bpnQS3nw4uitfeaN9MF2b8/8ySwCrphjXOPm/STopqXQnu
1rlFpH9XrXH+vE+P99wwT1gC9mXEr7AL0IZ/V1/Jf9SjDKt8elPsg6YYN29Ym2jHdftZQJDC/fcl
aPRQEJQQEdUth8iNKVZG40hcXYpJwx3mtu9ZD9dx0Z0SZQBsvl7l3/vTAkZNYnHcpmEzHDLSUt6t
KofyLr/md39wdw0FfSf67yEgkhZKG4PBcyUD6O766qgULIrnhIkB8VYdfqctWgSMqnbGC0UpWP/z
G+Q0bZ+VNCyEJTdA8WyDFxDwDjZ85H7GG0SIxbTOLaUgE335ztglgoTBz3pA7ttP64+tP4PsMfRf
4/vPDZF5zLiNTmzR4TpO63NEAPTERQDp1HwfODlMFBEkR5z2HksyAcZuhoVynW72ELgxN17dJhUQ
Ga45YyMwJ0/aB1yAlV0k7L0u/h9JZ7bcqJZE0S8ignl4tSYEAs2S5RfCsl0gJjFPX9+L21FxO6q6
XLaE4Jw8mXuvjfOHVjy6XXYKzlKZI5UzdtXmEcnsma2EaxXvDXYXIBmmI935eWwhbO8UJq22xKKE
aSPk6HoS/vQt1maG/nK7VHl/pjsCs8Z7oa1HH5faTDWtIFojOmPenECWWQAEYJPidhrBsSxV3+By
Vh/M2/R/s7VOAYbX8rnPllgBA9MJLQuBLe9j00FGWeKtLqA+H6kW2E7rrzHZiMbsKJxXeQut6Td7
FUtQQGiQtps3YNNWnTfaLHq6p+yLDymQPb1mTJfCUPxku+OKh7fEF6eF9TPw+m5hDztmjhomZIJz
wQ84TA110rQvWHHA3BEp4JIFz7cA3WmXfoSLEfbbeezp+KqOvOlQ3GPsR7o7cuLacKvFnyggj+QB
n8Kj2dN1jLalG3xVpEYj5GDyVfBMwX/xMcFVZw2oCmMen3EQg+pgvhlQ9hEQDYmC1jVtkkPxj9Qt
0uUwGQC0x35zMzfTmeXTnr0Wimqzp5Jo+PPGcsQE4QeyrviBmwz3FPcvhggmO28QAr7YPzs5XhnT
udTXEw/oa8VTFnFxq+k+sg6XLOEcVLg7VG0t6tyeN6bSwIQM0e2ETc0Enh6NzX1HAsoPF1PE+vDP
XIxu9ZX+aRgdE8yQlF4vA15M50QnpoUkQt0CKDugFNoHLgKJQrj9QiIiMwQhyGOm/gG4XyRbZfwg
ZOYvPHIOYQWQ9VkPXzZomQADU50WLrpgwqiGHzIS7cFtf1QYcuNa30kocmx4qn/QppD+n8IaWfjy
FUFy61gRfliw4AxyuuLr6nW4ecHGuPGzvoh/8CCpwzjihxTNApUJdkBM/hq+mhnbyjFIo8xGsDU7
tjKvcRiGh5vqKZ+jDLwVzH6+jC2I5/db5CSTLq0YcuK6n9kFcKhDtqCfN9zjaN1jY3/t339ZQd2E
OIo537fO3BcIAxoCkbbQgkkfFdDkg89Gu2QattbrG5GCggILld1PL3EoER88iIFAjoSMsxIJBoMf
hoMQ3pjiF4zlnjRbdmg28dkjO6SjwBgiYL1rj68vWAwc8qQ7xIMOSXf8sQV+wllnkJC78cKyK6Cx
T8MenpR59RfPwD3jeWNUpzBJUK/xOdnIFz4+1PwjTXUmuYAAibNFv84BYdOVK7j6HB/UR7CLz5W2
HZDqB2CUBxtRWiuIsxtL1LK1lB/7APqNNfe18c8yoCH2VVqiyp6Ak3OZ2fyEFUsoPVv8yRK8RGCa
X/namnYcWxlt8A/f5cK8Buzdr1V8pi04MRTNmMzF55G0nZlbGvF/+NWD8/8xsVN6AbOml00ZPeUc
+cs6s5LHTSeCLxa8dL4Rkb7ii9bh/VDOIKkTfGguK8tcBOi6byOke3rL0OKYMjCZZTY/7gxf3GKN
f1rP6a4+3p/GJvxUSaMWf8gebh8kc3LECVcvBO1oRqMFJHTu1M59q6DuUfWtyZdNM+JzPvCWIRP+
Hi/hAyLh+GlcDcppzhuCy5lPaf07Yd0zbuouLt/n2CY++hcwN7qQDw2gGLcbA6mRpJ5Nq2Crs2Ac
rQLjV8tXOjNV0K1XyCKduAkYNrP2wjuj0aJ6IpF7iOzQ2ikEM/3JgyMKxpJibNAdPLYJHAuWIJ/h
KjNUl7k1e0cmfb5VwymjaqmOFwCNboYoSMo9AylRxilrJCO0YA9W3YDRrLjJi8/oMxaOg4Z3ceCh
ge5Gm4soBiYpxPles//amTRy1+2xhDJdOky097SszvWxo+Uz/4l7czv/ieYPNdex9rszCBMa3NO2
2nf78qvm18h41np2Z5EWR/pDuT/fACKv8OV2aEKmS+nEn/XRmisN/GzmX/oonczuSGCl80PZ7dL/
ppPYI+/oaPfQsqdfj2vowmFJ26k3QP274aLt5G9wv6dZQ1efcjphPBXf+q351WkkvpFa01RC0GTe
2lNCo3OgB8qpmI4cARsnzmeJy+iVYpzpyKH5bU/xZ/UoeKNzlw7aLUNW+VukP0nD6cHBtvmdfxo8
7Evt00l7iHSm8EO66o0WTHsazsM5uNGjq08lXTsOZ//9G/7uv97duuGdcAH27Wk+jM+93tafX/j8
rTjMVrRNeqYGnATpP9OqC24KSvPIZeucZS3mbeRdc15i70PiRk3/4FvTeKYx2J7m65o/zNs8S6Va
5IAbP3qf3viNwoUB7AwfX9HvDbka1WGfPmSkOB67T3fgaNxdEl6MAlaId4eYd+5EIZC69P78M/lo
Dzz0/MeL3SpMZ6rfiY+JbQDNKidKdR6cRw9WUfM2N+fmlzOc6Y373e/8Ef83rYXOiZr1AAGPvx/9
6jD6XIFTe6zmpvCFy6XsSj7L+GE6TBpBZ6szcYerMtvF8kf+mK9CdeFMC1X7gd3jpHFHiN/zT+Nf
0wNjICzPqISUvy1+5xmXeIsfcy+75E7KD8yZqHzWb0ZBpT+Piub5UkSnPEGOxU1woTgev1namkv0
UGfHQP4rfs9lxQHniPVZENNbfiOeo4plxay/5X8cjqadgLNA+JwvFnS5fXVu9sqzvQ6u+Sg3mv1C
fgT76AjFlza1vmH73g8H3Qtv8lE+ht/GWTtbZ/Oo0YWjLpJ+0p0wfxkDBb58ETgjn0xr8qLG7/rE
S8wfTDCjx3hrv7G4nmtH2b+/OTbeS68jxQMx91p10l1FlNGs8WhsGHjMKhI6XNF+osVk4gBEPvKs
N6ozix9r27JDolP1o+iEp/IGpn4XH9IL34VGe+K+jxSv2CXSJV09sAXmMkb5BF1SPWAHnBVYO5Se
axYAW9+i4XMh1rElgJBc6CvZh+6Gfnc6xDvTi7bxrnemAxYvYS2TgGid8SNDXoy3ugMTiWdR3pAj
7ZIaySvLdyaeCC/eiRtAF3fctmfhEDkkONqzv9ZcScTWzupIMI5YvffBSdu+XdXLdy8/3w7L2UI6
7FA/hieG6vScGWMA/SQv05NAZNN4XGFi20iOfiYNdQvl29ZcrravEOemuMIKr9TK2NQ7eZ2hlTaX
GQA2bYO/cV3v2vXsHSDemcmt9ZkgccepR4qDBESV40x1Vw+dW24IeN6KjG+BDNvFOSPR6bUzTuiN
PdGx7OEgHZR9zASm45avN/mZxdpRGGS0m2k92rKNjgzeRYeGgZnI7u0wP7sCPEA9VV6HewfBgfNq
84Q/jEIDmMhzdjWa2+bZOMk22U7/5L26rZCEK877EJ+yw+sh3fKTwX4D1S/rPuodMEGmJKDEsWay
Ru4Vl1+ct0f0G/Mo0cLvEO2lO5ynKz9OoLrOsLkaPjkyG8VR0MNhgXRAPjLmeTsG0jBlIxwND4nT
PBfDgt0ytZ0bry+eBXOLo/OgnQDOrC0vpOTYRFz5muYzQ9kzrVg45hCNWCL7DUKs/FxeuSpeuWzX
Db1ahdEH292q24vzMGse9yYnptX7eBft3na0IzTRfvkJv8TjtK+dozR7kQ4R0mYsC3SCeRA/sYij
uabgJzUceMwCAMEaGOOyJG0u2dDPAoO40zYmKd0oNtA2VFuLNjlwI4/uzqwcsgvXOA54JSsei8nV
bNgxLmGNcKaZOW0q1BDzW2dbpGs9O5sRcTd3AaSNN/M8kUR56Z5pwDX6DJzMJx4Bc1V0MI/GXjjH
F4xY09qCU13shHP/T+PM8AEVCfeVfsw3+Ua102MEeeFc/OlPgCpu69D2L1HV2yMcVJ1zLoDeXb7T
HYnNco4Zka8KT5VJhjUwn1/5NEHRYspwmR7WRfVLmzpoySrBUC3faktrK9rUExBCo+38PBVoCMYb
ptX0kBFsoKxfDrc4WOWEowEH6XW67mzh9LpW7mAnTr8iQeBQujzoSI9CB5IvM0n88CsNc0jqaZzN
TN/aCaSrx1uiJbfmKlymdHu0g/Bb3nHhK1sJbWe/QhNptw6wckZZDCIBA+5rb76VAKL4wim7Ell3
mO4ROERi2mky8SU5hqXQy+3GDXbVnUBcF3Qbdy50ekz4vZPD/x7oubtkHSVMiqQ7/fy1YdNNYYTY
ucqmwGk98dyxdm6K1eBkF4vhsrZ+YzXiUGIrLBzGMTwkl+qWXNS14LQX6VacZA52frYzd4ONi524
NNh/jmTLC94IJmvoBsf3LDO1dZQTlis9JQrXeP9yiB05skQwmWEb3bdX5TnjiUPElAbjJNKkDsmV
bOozo4GUheaNmHXunKGfXHHAP/QgdYINnxx9YT72EP+gttRX3ELbaplu69XL10jHoCBHgKxxx9Zz
Wc53hdK/bRzxjIPGmVD7xTdzLxz7HVQ523RrdLC0FDzw66sXXTOMUSjsGfIe2Fq5rQApM6PySXiw
u90sEXmzW0xA0+e5e8kDVKygh65ZMrfpqd5pR8sjdljx4pvmFDfh2PBfyUKBQnfD6AlvHu48aT6w
Z1dEtnviOMDaIWS78nNBIvn6NiQGB0ANZA4nvAoA/wWfutg3HwUfNmyUTY+cfofncaGs9LWwEdd4
SWYKoLISCUQvHN1uz8K/jDV8DhXckPziCYyLSBz1h3IBuIg/Fm6ybbfB54Si6qAvq5W6FA/6Tv7N
Xe0kncRH9Ax26bOy/0tNpJ8/ZxpKHF9PPN9gCfrNrCZ5uRZc95xAD1YBW0ZJyOLKGIvllmE2wgYN
Yk3mMNNF7zbsZr8dXSd6MxJLCbsFh/nXNfOGe+aZB3E7OeHv4PwgX0abNk+1LTSGDK5YrwmOxluM
q4TP4dJ7yVFhIDuDohK79Ypz50Znw6+Irwy2gv/yeAcH44RG0tcd2QHGtMrX5CSvC3Tm9S6yfX0d
uy2/HcmKynb9j+a95I/3znDabeS+D+a634pEqIFq3Aqb2Nb5fCGoctMkh3EdrBU/v6d3xY+eGLBc
zcOE5OOWZQOPr9JhOoi+4LautY2cN+JcN9ub63Ib7MNDcePgRbqcASUby8Quucg/lhf55rn9hI/K
faOe60/xjDPwNFPZLtIJYfP8O6TfFLi/HKriu+Zzvqb3zU5TPYunfjC3IEDs14acrD/txEdFay3x
Kj5Lzs/5Uz2E1/Q+/2V1r56EYt4TfCbcZvfobD5oQfLY4clsPfx8rI7WXt3QQQd3zgpBggy8kuX8
4thRd8E5uhVMMqmY9uGxcxtXRberk2Gp7pNL6uf++1JeSHdygQX2B+MrgU447uqD6sr37lqeTZuy
3x1ZMPb1oedqR664M+3+olIPyO54N0/sZlfjMJOtTL9+RlfhwXKZXotrb3deuSdM8TR9Fz6DkBPp
cCHa70P4kL7LC4SyW+XHfnhgMmkc1f10HH9z21gg9D0Fv6yYfFbmubhh4jpQ+vDMpidpBdDENn3R
t36ti3SwLgJ5OLUBJrT/AEN7xhWPtvgcnHJ5Ttq1oHUDTCmf8V/6R2WW/1msSRAWESXwpyuRfOm1
v/f3/BruCy/Z4xCGmgJscFnvxd1sk9HX8M/W7UHezQ9lzguI7foS25UPYXjZ+N0md8Ztv4WQa6va
arrVl+ww3NITwWIniwTt16/gpCci5I/JlsjVe8PIAsP5svNAH9vNdbTzq/WIjuH+dZ6xLcR3HBEG
nKsrJebxv5d0LbBmgQToPNVN9nPlWfxVV8CH0AtGd7QziOq6TX/OE13RffNOIiffiG7PparvxiO9
mr7p/wtOwSm6vvbtnQv117vUIo/2Of+vdqjd8q4clAOJ8G6fcT1bR/WsPflU++ym7ZW9chZ94zLs
pQNjdv5J7KVeROeZdrV1sX7jv+gvgAleXKNrcArPr72gLfjG/BJ+lYf0UE8a3z72jK08W0Cps1cW
PntjG3slVfZcg8p+7WgHjS96nXk9NnxzKgLRn5/SuWjXeCkG/8lOfbN+im10wfePSZFGq7QV1vFO
23Nw8GOiRcxjvot3Ekk/kacJH60dnDBxbFvOGRRmGwwGIBPoteJODOaSFFC9ue3u0Z5AWH8GoWSM
7rOt5JTEwM+83smBb4JRYp3bLypwTAHLyBGXhlPvpn8F09WD4XDLsSaVa4XlnTiLlc6mpayyde5w
U92j4+i2d9Qe0N5Nv3SnvbQXfTzoV2QRtx6N13rWhKgbdQO2ns8PDMXg5Q4e/VD6iB0meuaTh9BW
bjS7iX54s63IHwwd2LEZz89LMJmEO7IEHKKPCQHInJy9Gae017jhpgQGQyuf1QEryb5zDDxsTrus
d69Lv2xWxiKjKEZ3z34cnTk5cYgzt6nIdsKG4sciaNGKCwS2xR3XGFExajJb/c8yQEDQXfA5a3DC
pL3IDrEF3GJXK5DdlK71ksvG5rXNiH+0vPeuX6rr/lIfGkDlJ+Um76qTvJtW0qIlMhMGEApwEQY+
hQMrZUfEjLR5bXqkNuWRPjZai3kPCr3gEm7MXX+AELoZjgEfjLzPWNuMo0TsRXhpVpYjOHiRHGOj
I8gAIrjODr38EZ2IHtkjhvCL2+vQ3dTPdpf7JLeehu/8VGI+rfyeTYS21qVAUrDVg4/GZ3OhbJBn
n6pN++1g2nz6CCr4uBfz8ShmT3+xBVV+dcJ+N17aQ3moL9PtjUGMcoyb46B8q7buDl7lNL66093m
SED7XvLyVXMq12R2rlIbZ7Ez3cpD9khtIn1+64u8g473XXNiai+vR+PzXda8Hqf+lb4HQId47lwZ
MHp9qVmxuo28i9z81HMrqjaZgw6UxJ3lvC8CP7U8BG59IAlpITgvAlBa3qvllL/pigglm5rEj0/9
jrVs1+4DV/JS3ivfbYUJyxW2xrbFJy26nJUWEw/HuNac4IcG5M74G3x+8e7LQ34SHJiqTnIoLyIT
Ai5uftL+lZfgU6Y3yVo5Lru5y8fxCfIY9pMN7dUekg73k9fjlUIOQ4s+dTG+rsh952zMZ7G1OPFO
BAmpdGL7a3vNOILNTpF0jw8z4mjMXnYasV/zwWzlNaQWCsfGD7jgMRdadgvvtVfd/AjM3AaSrTkM
Jvy5utTdfqvuCn/cpVy3iD91nGtETjaiLd+Tveg2XB1SQd0aAM4+ParPzpuuuTN5DcqTvxJ+V3aU
7mQnUkVLqIRA+QMk+rJC1BTzeXg+G9PyoHIWTpWt+PEzdVM3o4zhLEw2DXICd3KSCzSoS0spE/k1
/dNDuwVFXEQXQfKCQFqpIEUknrGJVBZNWPUv5jYmAmZXLI1VpHbbOtOXBdS7zMwxI8rUIj7Bdato
6pe5EK20kWYrTBWTnV+YNQ0hChzxFCEd/ugAMkdJttTgtCssPqqSO12IdArOkrlpynsTDuto+ovb
dM1PNJpiOzQCXlgYlShCBY1aRsuYG3H8Sej4Ggm4N4uzBvPhDnVCg16ha5R1jxVTVXb/dZY/lNm/
Ihv3ICLKDSlMFMBYCr478fUwlWdhQWTnuhKGbKUIDzoUOwBtk2DbJNC1on1aw6hRRuhH2b0WPGMI
7ChU12VDv5sJf9QV7tjjto4/jfiSipCs8hV+43CoqOu/Bgv6kbTKuBf50a9wXOpdv9X/SyFq25Uo
7npxOc1ERyR+N8MkSvWQj7TMSZUkz3zR0o5XzwkfghGTrcjlAynpQxF6Q+AZT29cEwZiSP/NgdmO
PX0WzIGUUAAyrqmRI7KRAs+wuDK2KX5BksK6y6I1rUkFSwLzg+kl3fE5GP6HbRYWzw26nMbSLSO4
I+qddJIVorzirIDdvNXmR83Q7xLRTyHVUlnB38H99N+MuDTXxsBpBOjKCjaQWbkKLzpZv4EpcQaO
N6m2rnAHv4n9ZAAkA9nmvDlsBHPdxj5ZsjR15OLjZyTAAbnsrQPTq62yAHvJVxR7Mr3Y2X+8NMCX
h+tyTYYIqcu1jQ4mgADL0TxfMuWmj74MoUMByjkXqEUOuq+DDnwtigDYHR/8x+s3xLT5eD+aKxcT
givQbbNj3kzqh2cG3813A3ymQrKxzqDgEA4JCmBZ/WtuGRs6xByk+BMxv+iMkHUhW1sUv+a3cuch
DJj9QoqkM9Q42fLFb+m3iERS5iOOrNApSOOaHhzQgjVZocR918hhDlgA9eQGUzNhus5gm6F0CM4H
W+ymOUmMamB9MQYbmNu4jOUZjipLJuiozMnf7MxjuAlma1ZMmxfyIkN1CGn44Ydf0Jfy67dnoI3q
rbAlw4utLxT4IfXzD/HnYEU9yPLWlttLRGpUVb+Ctp5ERBP7XlmZZHkIy4bEQEz30qILfwVC7l8+
H5QAV4rxb1Sf828hPTNfC8Z1ydTaIdZs3mTps6Flu1l/9ZnP50D3a50e4BtCVrPDramdepg0AmlT
onmFU28umBlpsmOC/IfC1jFPXkrQUFwLKzXIr8SNZRQ3XoTlpNMOUecZrM9QLtAILHqYZ5EjFGuJ
1FWJNq+xQIpUMCQUN/D6FQ5o3PXhrf0q9A0PSOO2/Sza2ES4V811dW8wf+lOGizh14bJssD6mHvQ
94Kt8bL13tfhqUZ2hyvkmnISbNweV4/2ieMYzKxbPSU/uaqEpI6b/xo5Hclr7TdCGOa1dGXqz3g5
LBEM4EYowVgIt5j8ZYHsYNKj0EdjC6Wnz3pKwvGHmiN2+UirvUbTNssXNeEdGAUroBpXU/4TriLG
60txFKHbJMvKoTWq0JrN2KA4nRPZqeIQp8fJ8X2GTnrhod/jrR832bk9j5zI0u9yQ0JgsRZO6qX/
xN8ao5AhOS7CQvbeqFgKS3tKcFj+MOGrcIqgMXrDeGfIP2JRIWbB6fnEbKRY9BO3fbTs662+VzL3
1d0nxQvOJfAAro3JnbRIYT0dIY6LMPGWtCOB5DAeAEVdgyTj2hBGxMf8aWAJZHJV7AV+oIqpnkti
GR8MjJlZatbSyJccIFUJVSk3CvXVi06+tUVCgMzD4pJY5wkM3zaAlALFQPcSFu9pQKwI5wx6CeoF
rlZE0DQ6rNBGG9HLHhtJneM1QtaMmpeHm8ekTfkG/x956yXMlF+jMlnosHg3QvjxKhIWuWHZpiNQ
22syc28vUkm1y4A3eq0qTJCNr9VYA1r8f0T3lokdB+yy0ymYSeSrPvipA+yN5M0z+OUoljCpOaUm
DW2+BV9T6+xzlmMh30I3IX4NBW6flHm8/B2yvClx96X0C+qL3uMr+2IxoG+RPv61z+AbebdxJkYt
2kqHaEaMzsuutS0W5HF+qT+GM9Krp6G2KZlIM1s+ykRP0Gqs1oDPQmQlF+xc89rAtNRAS01PFoEW
8MvNC5GINzLBvyrf8CB4H/+oLG+4P3y2j+bMEDb5kolQd61NsdEejUfPBJ5hS1uBaIafmjUzX3Gz
SazZPJ7iUgtWr0vwfvT7jE/VH6pV+jf85X9gwfjskw0m/qzd4tPu7GnT/AuMJ2Cc8SxOux5SLFYj
uB358Chg9PYfIkxEfVGYuxr+R7d6aR5vfzJWafsg+muAacEWLILtXiT5oYd04KCHJKDelS4Sa422
bBD5wxv/D4E+Q1fyv1AHMP3R0X2RnJhaFF0gaTfQnEW4c4ylj3B1iGlLHP2S13YIqe0zIEcE6DS2
62N4HnqYF037IQarGCf8T45YXWH/tfbAxRBZFpNvEWDKJES5M+2engyXl6U7KraCgGTPljkhh3z/
e6MV/pZ4ollRv833g4JL+UJMzW6DmIfFvKeSWYKgRa4E3Y2bcLqqeCYIzssONad27VD8lP/olcvF
b6P+CT9sIUk+c+vm8A3qMKpU/R/ts2OpfEwjlx7bUbSEuyZwIo9Mm0eyyK4pz1o5gacPQZuLaMWH
f3Inwr4HjpA6oiZtKY7UOvANds8AmZIaY5BQOMXWklMpk2sOb9fS0pUaF55hbkbtKNSWnyJdDQyW
J9jowovDFgkCmVzwCdSooEaQxMcoPlUU3/X0iF7w+4ZbxiPRkAWrhWx/Ux8hMkZ+a4i7lHJKgMMi
0YnuuP4Vcww1WyjcfVGVLuIXZQ8+fr0TkQeb97nWMzRM5c1X01x5+RlyD5mIMHgTGa0kNXKV8taB
iBOSm8hpGE1LuZqolMeVJb7WgbaluJe27wSVqEldlG5eFvv2uGiV74A4l8rUli2o7ABTbn1Us5lr
Pc6COVP+ygo4pOE1i3/S+FMobu9eX0moRAdiL5Srio7DZAmLxaXS+RLZtDqCgBH42IML1ghehWUt
vRfCvs/PsX4K43wtdE4jpOsi5RRco/zqXY1heyayK+fFaqSRMfQM0EDJvZtTVvXrIOeENXwqn2my
I45hqjdxf8hpZpFbY8JCG35SVrEGUCKf/aRFm3fOQEJ7ytQ4WvToIos0sxJODkTGpFyHrxBDR1j/
y1RxpSGxrVmYE7aNUEM0BySEQzO+TAshPDopbuEkvcfBOlNEe6IEK6x1/ebYiOQ2IvhN9GWesKo5
KmxwOTvoI2hoxQMtHMPU1maJHVqH9/s2oXqKAYC8MGtUQ7UuW6Tj5B2LWGbeugVx2Vj2GeE5sBY0
i6FGcZ4SyylaXhE9ieQxARLplO+4zx0r/u/vs34LIX6+/Tq9QhUu//fNuznNgUa19DeHaoabMaEa
UiEmCxtT4Vik9U7BLh/xgAyYIgsnyNxKXarKXiMUkJAXGa9dzvoa5tfK0D4CjXRGzv6mRn2G/i3j
1giwkCqr9H3qW7J78KpzQaBqNCh1G+lLYSsbSmIgdMKiG5ZxWI6sI01mkFO6noZ8MSaAcqPUfnHI
qlFcDxHSuAkOgnV66wahlfxRlj2pspyJEq7oejektTgda1RDRH1IvJBOQJ7ARZyf+F52+pbJgcxM
pmZ2qeKMgIIUoG9YmNwcXQhooPgXQZQMivQxJfq2GQExsSrwwri473HV8sCVjoDO8zUxtA13UQ/Z
oyE+qHZltqE327QZf5bJveDoMh/jxAw7Rok5G51kKwP4Blbcdx9NuZMamBFsVDnFW4aPNs9XKbWc
0nIwYS1uJoaAZFp0+LSUm8kb4Bwnz4pMXmst34rpqTdePSEueZZ55CTaRrPAV0jhulFGX2Vx+2+z
bRtvxITaBNpqDJjxiJtqPIYvuqny6KTcVHXbLszZhpEbIOk76oyyebbF00ykbU/KyofetPv+3YCD
JqB0CH8UNeSkxXlCQjZjYs5NE8iuOnCpnPTZat9QAb2Tv075Z4K4NygZJPynDCJru0H1mgdHTW+W
rXxMa1tCJvvGk6GFSyXA9OJCQCzDmEMjLiDuPqsyr43gmAXTvvcPH2EFSOit3idd+MhmNOkLWMhX
zVFm4B6YRVQVW32q/ks6FkIocijm+EdAw1JYgn0KAUcoPzTpA7x/lClLHvFAmI7pOCwqNujClFBt
wYcDBahD+02gxMwNfaaIsbUV5rBTFJNTwYl2pug7efWyYx6HuJKB5NKfE1jPU5mbVnRNay+2JTf5
s+SsGISc56nVtExfDXFzFWT2nhJRQ9F4sZQs45Ym+zDsgqgATSnCEh2yg/4WNiGIaRMH+zDBoGw5
/2tqTPxPsKnlxA7U2EmgPsXqe6mYX5IxIx2iRTA/yhR7egrPtzK2XR4tzPe3Rj3Ra+I2eed2lvpS
Bz8p2w/R5qUzxmLNiah845yEsuhfpRtoP91CNs9a/5NR0Jkvr07gYwFoMhEnvtBKtiNM1HA5tq9V
REFXAXc3OpxCYkrd0rjTi9zgAG13JS3KnjQ0rVq13AEW/zx4y3Zp2AKTa54URTj0CNx0UN28jHDw
JtKfVOTE3JjrebEqeJOGjPKwYE8l3g/pcZcFSwWUyCs48NFdm5dFlGKjrevM4Pi1bljCjWa4TaUI
xoySgVZUGVBCg4np5H0KEasNfkbxvZQAimtEecaquJ4AceNOQlxBhSKDTmBtyL+qd7IUR4vP8p81
IEco+SIebeCSKHJ7EJT0SIp0+Yq/rQRtfuur2q6huT784x4JC4PTm1fQnDNnwq2xHCacCOQ1SsmI
wtWbqnb1Rq0s3oqUNVfxNesWAHcYeXuz1DatOQU4qhqA3JsfXo1uU4Ml3kT0dO5axaa6nm9CZYLZ
EhTIRtNtVD8DgYeCnzvc8oyuOroEMRe3TQ7pi1VqUr4t40v8DvunSAuDzUBWTjKXdSDKjhqm+i05
wtViuSkw+NLACEcQuaQrlL99X53D3vh4t4U7pRZb+WCL1X60xqNEl5NGWRa7Y+uYKN2s113lsGGS
PhL5Ruq0umdy6QTFa1BgxicT0b6JLjJkZ1TpGPwhwhQyablFO0q1W/6LLWljcTvrPe6mFx2Otwgs
pv1pctr573pr/YiG9dTHbGVkIlBuBMkijHflMAI56lHqd0ySEKxbGhRliSdJW4TzPqJ5U+gnGk2c
UMEwjI1RxiOvf0aStBQqDzsI11wffEKXrYnCvLwpKFxV5CXvHmy+QqT6hu1XREM6ouZ5f9f1XpMc
JSAyJb0BVwyZW+hAEAVq2kXyPk1sBEkPq0h9b3gxIbs+35RmDRdLtK7D+ydlEe6mZ4482uAV98rt
jWi4aeYSMzapXEEPg1QWg89kYE2IP9maUyBbSeRY2kmR2arlnYaZI8TaEyMKpm4WnKE+xiiXzXyg
/KFYJIG2jidHKJ0wSNYKhUHZkhzN89dyu/S2/Po3RAAQlJNaFnZG+7XAG8+Lr9NfOTYP7BpqQ0dD
Uf1AA12QAF1InzQmaWDRzeQFmiLdUfDIuMgwqXQc7VooVkMN+l8zP14cmisvLX66QjpmemAnAM6T
1JX5fDUeop6KrEUj0NXZKmeaU1JuoSPuRTJFJJhlFFzDyPEp8QVJ+YhG7BLNad5709SRIqijotfS
G0t+IF4r9Fb18aHpWFv0LwmBGF+uMUyirhdL1BXTp0A4WPjSnbn+RsRZbMv29Jq+dcNcvIVTCkAu
ZVcz2cTo+vKu6tzRLV+0sKWwYuevUymxapheOjqa2a1a82iGXwm3YfVy5gLJpDOVvCtbfDth//uC
3fcZWRo97uBnkM7y+7ddTe8vDSCsEbHF87nrKmMIq98mMvo9Qvy41yiHuYOygiDjdDOYCVqRb0ES
PkUOjnX6rNmfrJedvU8prOVIG7dBb+uStpInh9bzG7vAvKFl2bPNooWWkftRLAsj3k8koDUvtHDi
mrihMQdnIERuhlC7LOuDyTmGTbmgfsrUapOq57xDd4Y6EiL5sGqmbmOaCCgAgvWGJ1HiJkRNqQAp
hVj/V/PGB0q5ACO+ObIzzs+UwOELdgHpRL1k0ujkYDNlq0bTcPEZnDwPk6KuYT90AFRVh3OZSJas
9kZfX+v7rEGDxBKURfgM3iEFZEitVs/HC0KehCsJeDyKIVp1rToF0fd7G+bBYoy+/0fSeS01ryxR
+IlUpTAKc4uzjA02YAM3KvgB5Zz19OebfS523oCRJnSvXmFEoNJZaOe6a19nB68jbyKrqN1who+o
55O7qhEn01dF2kwIgBneQoDmoIYNH1abDhMzGT7xiKpgp2pbdT+7WK63NbcRSHuAyGWR0yrOINDR
tBXct00Lm9KFvMGFH3GDUlUEjzFGkpG5H7poVRmQ4PSeMnq5zrr103TyUC9nm6pDG7D8LGLfTrBZ
Jt3ZFu8e+XS3kD2p0pxBJAIQK+umG6j7ODW6sNku8bfXElkYordlj+g6shUXcKsjS8K6cc1ogeoB
PkKTHsJsHrr0bguypLk4xhyTH7QLBXKzDhkpAyv7b8JiNaHBCrq9HOFMeZDwkC8ZBfFFjvHQZM9c
d737y5GcxfesJXI029R5smXECljLleiAOdbHECFVabzowSlJ/NEjNgbnVOK24itL00NHlH258hxy
DplQOVhyvdNs1CFhvc0Y+8SMbRih1ggvHFKRvwMb1tJrZDy12mvLGLiJkHqMwHrNPspwtG+3ix1s
Z+x61TPiRRptcnBxwOs5h8o+3w2cL6sWu6QpPTsJfpWcMW5w8DSmqezLgLa+xp3Rns66i9px/Bc2
BAAgfQ+kb5E5oYf7wsOe0P3nJdma7ti07JXFHdeXraoA6rh8oseeJKMLOz0oxIyGWX3spDyG3a6F
azQy/zLq1ejWj631RQ08aMi7riETtuaep9rW49oMbNTSnOSzb8mr1TPvmt5pnDrWFiOfxGvWiI82
IUecumGXgBGHhVM8yQDTqYwxzzAuall32od6BS60zurFkTccjY2eWbHhU9utBdgVaIHaBiP3Z05z
M+mYqJbN9KBV76pwUvV57J56G4NT5vr2ic/bD47aL71XcsmqdYJKKL015k1bIM6Wf1Q+dputPbYy
R2RaUwdq9X4coXhWOM8k7zK6mJPY8vjywtvk3V+IuMFsfBAXmlRYY1TLHhA439XSk/XC4M2ieqxB
JFmTvDqjmldWjrtLoT84KCBjSLi6qSCKmY044HZLFfrg4Ria4kZk/7bmlckKhb8VY5A8f8wNIrPi
1hSw0+it8vk35ps5ftLupprSQl4bHX4KXzCQsxcZvmohexeksf0tGtxVKeNN36HYHt1fHnqbY0he
UOdzHMy5v4Tgg+NPJT+4bixQ1RZNyehyDg5bowz2pc7Fb7zUA1Tm4V+S4kcIk4sSZKaBSKmBF/m8
ZL+Ch8jLHnUAv3Jap5BBHIaHS8/QqX3jwBeo6aIcBJDuZzKV0DxfD6R5aFe1sTOXFBeHsKPJN0vn
mCfTC9jwNujkkWJxnTuL72k5loGgfspfi7rbvKjHkaW/0siezBxvX4/EieTFCeu1RoSNne0nd2Pm
2hY8Ni+OQXGOmeBlJ5I1GUema42oqkAmh0kQDIDJdQBeqdri0Xnt8ADPS7YrfMD/Rp/AFxnh9WFH
yjf6MBSAWn8wAeCpogzL18F4jLl5tx20KsG9yig7cGoIImNt/QTgG5VxGoeXbCz2UQJxscqA8EnK
NU6lhB02LgMGcwy5IubVE2fKmf5SSuxLzXBlpq+qs7cA/GR4UXAGa5FFNB+7ciFN4Qv1D8A1auIE
QSoJMJz+oA2FvNg8WDbd9B31l1mrVxJILrafCSHvOGIiHQ0BnjcsyXRIT462k+U5xMpc1TX8h9FF
gB/9EwHmFfhmRxVFUsPcigQds9m5ndh1nbG1GVzPdg+tOfgcNGzNa4aF45cgULYwcC22ufxs2uMM
Hi5x113PMcpfLQfl8MjMxZg3nO0jeuIy/DCNt9hkks1J1IAukskqVy3IM4Wnwet2/zpXJ62XCasp
3mcT50vetdpTC42BOrhSdE9Bcgkgr2eC/V9pDB4eRMqcbrnYPC4FdrDlQ+8j9OjHk8dwOXKrSmrO
AcbCUjLuK89dJX9C/Rpy7QaO7/GNDRjxjXVpaqXSAiexJy5kGC18SsPCVl5q95YRklYjNS2vBaNK
rrLGOSGKNgysfBnS5PM+mgVja3WS/8x8UoG5uPbmQePRbsy8YzFjGQApOdu1eYZx57JPvOg0zLLY
NF77kTdcfvS09LwWaaWqwTSQG7O9LNntey1aAxNWqhvWN4OBzn25SvBpDVYL6dDiDBTTAxN1MGIK
XOKqUz3S+uPoUgIp5beYLTvl0c6Y6XeW3wXj43osGBXystnJQ5vt7PDHoUhgMed9trsm7ch9s5tZ
wXVcr4t+3Brhq26cc3kp7WozMqsNXI8eA9bYZFzd9GBYewvxsIU7QpehqK7j15g6oikhPjGW1lHB
lXm/jeru6M3MGnAL1zzT12mNe3EVqftcLTuXhqv3MGQsaecYzMYzRpb0v/lPW8WkM+Iz0EGQ0+CV
29khBKv20v8fo/EXvxkNBvsLgnW1tiB5VIZ3mTSGegy1ig7BlaFtBAbk+hxw+zJxJZp8m0moxqA9
wjUfwxhQVydMEIFgan4OXJFjuVEgHqWdyVcZxZFjqadh76AzyTdZzA9VyAxG/061Xa9NG45v2hqv
PBd1vy8Nc03WNhh82WHOydLKBswdWRbOn6qba+0eFnQI3r41Tq2WHbup9wNveJF17FcVQ6Qy2hG5
ySLLHMKnDc5lNoCLyRN3Z8aFGReY64KCZCBvxPPAOTFyXCWCtxJ59gDOwUp9HA3cm+EdRucGX5jY
QrgiLgTqrrLybNFE5yOaxvSqDViWz+2TrMDYOMvn3rz3CfwCsqOWmvKEZeSJP0ZuGS+wjr+iAsgz
wfA4w3/jK+HK1LgJhbwH3IJa1W1F9wNho23LQ9fs9OlSkYMglMVs5q2NgK+uLb+jLzN5wjmTmEmc
VdWktjNXtjq5Q4AmMf25jAAFNuGWvotrEM0YTGMq33TH2ogIyCvloYRnioUxZaxEEHjbf+baP2Yj
a7M4FiCMnbi2NcNKEI9BO2kG/CV9uDcsuIfQetEiVix7rBUVZtYIpkuDZ8H8MrbLbbpoI1lpj7Jz
ttwaMzutscg29HrY8Fp5TWLnHwmWFREJniSV1uUEaeL1IB+9HvORcUCMxs9VB2OzlPcorHzXQzWF
zUGKDLQlJjxLNvUMwwy3rUCfV0nhrLPBPac9B8GMqJULmRd6S+gQXZXbgea4G4Zt077y7BuXi3aj
etd2vizti1Bu/exrA9pQGUL30bZQA/ruvczw1kQhoD0y0/AImTNeS9sfMAmU+AtB165ufXUuS7SU
vIUgMU8u50BNXMJyHXPM06gNoy9gGt6mYH8pfM5MUf2P+IzzasOMUNSI+xV7oeXbxj8sxWLeNNbs
jTzpOfCxH5EuaAEk+xDB6ex+z3ix69nwnOHJoAUtJhALMYWS2QhiiD/GFiUTxSAm9p0RqbMBuogp
gWxa7P65yFlR4tXOtH92Ze5dqSteVZQnPwXS8GYYHwZVDzvaW8HEOWixdJg/8ro8xslZL+uNzsuN
2AZ1epPgpeWIxQ2n9AKFzImIWsC12fxiuVeDr27OEWdznvzGUHMHAHaIK63VrVLtZ4peOxBsfVzl
CExK+lsK0kBeAqx2uhIqY8Epe5wYfnAKle23iyIeQoiJGxNdtKroKDkTS5DIxGGL7xshn1G9IipH
lC+45NCqRleKuIQDj3LKxJh6aFeTvSscn2N6hE6VwIrSGehbgNKDAamQR5wIbPzdGrt7ltAcP0pQ
RXdm/p5CQbRejLBcB6PYCjQVVe6euKVWFgN9tzg1dJtafmGM03ka5JFmE06rSfPWS0MIEHZBy9Q8
Gem7mUApocluwvhCB9bRWs05U9qISk6nrCriV3gLTn51s+igWliAlHHUt7C7lhamUPbcOmRCYAbU
Do8ApbknVqFOSg2qSeYvO7X+DCZlXhbi42M821AOa2M9pt6lMvFIKCdMQuy/GMwSJFEz38BBwQ5J
Q+4vAU1EEX46QMY6oFaTIJ+uyWorV3N44VBtSZ5T1dKCNXNbzPtBImQGyza49Ph8Xs32MW0N35N7
0z1ntrGLQvj6IYwT2DsWsfF6AQ3vnLY0UuJoNw3OfRTeHfSJeKMFz5kUPjfwpnDdlcukJ+6dvXoV
ajFikdGEpAfUxZOqs8xInhcHJcCrgqro85n8QAjCdKJ5iMVFoaOsPF96zKPmrDz0XvEfHpSZO1X+
U/sn8jz/iw8F6XQN59a8vBuzQjQ2fYijmYW3GZOTWHD8uQO+FDifje+TRB4kh5XDyJye3knKt8Zs
lIUY2naJpAeJAz/fISpGkNgS4Auw74KvhVve2ZU1WSJgN2YAaX/ut62Aq1ipdvsl/P1vGAbvqiHZ
u9Dw4kW8y9/iMCXFXzt+J80dS42o2qiyxZ2/ExCDYbrBEUq7GdicnFEONm1RqjQC9gAJ1jaGUl2P
MBy8ITUlcQjiM+QuoRPkNF6lmc8773GG62zrwRpvRj38uHUMCwHvGwWQMOjN+gNZ9Im9q3UYQBrG
Myh5QmbQVG7LiFd3a3+PDobB44umYnTDtSCkr0QlEv11ZGfkKWoROHpqWlz/dcPf6Nq/VOSTiQwu
/PRsWmv4orp8TLp2K9IfwK+U+V7Tp/4AiNFUcKWK4X3SMNkR4Io4Ai2MJSdcMaxTQ8vfD9Z+EpAc
K/STXb/Nk+GkkEugipAXXXKgPEoNV2UGyTJ5lCLa5YQJ8MPVygols1ubeK/+NZWMR1JzlUDr1DKb
ISn+U1wddUfeYUpi/ZUlz8jDZoaYGRd3Sh92IoNSSehPH0wPzBvXV0+jAx//1L9LqKEi7c3qCd90
EcJNjrK6opWwYVK+q62tmtNqufYeqqIeO0k5nsI2OnVji/MDdUEUmbsmNc6N3SXwRsJPWKsr242v
heceOpx+IwZFsBeDqVlDMdha/1FX/tqOWkNxVIKfMXfegKNXdVvsPcCe2vCOi9z3dJb5V+ylq9T+
4EI/Df1myN/pW3fZ6Bxqypqsk/slZ8CpeumHUf6NJrzAutvaEeKOEJ8nT9swoXRirJ7b75TKyg7w
36nvXst0snI3umPDZYBCJDoSV7LNEn8MBmVtRe5wjTyEokFAxgHlefJ6fVtQtMUYFGmImnlyfXdL
IbCChgsLbmsNzVPuEhChKoOjZjvfLvSlUHingPzpyVkVA7nHVHutK7YBCqKwu0tyTElpFIBw5S/J
VgKyAlBKYDW+4WpnhyZccUk62Ee2Zx/T5Fl4DRdg82ASJjdBodwJzp9kXy087YPjHmjQuqR/0vSZ
mSv6rWgz2FBwIKmOlOA0pRWUuBEfCLyASvHHRnwwDFzBNCzeungXwCJYuPXcoj1SjKAtNZq9GwU/
bmJfxvDLprJMx+WgZglTDUGu53pqUrzzzeGoxZ3fg7rrnX3IOBY8RFj9q5O5W729zMA8ZplgAsbJ
3F2mvP+eovc8XnvNpRnCbdWssgbJrZ0/w+rlRQHSt3vNyphfTSdTF9t4kWuhkQ7kXUO2dTxqZH3f
3PFtHtunTEeZa5Ybh/9CY71kLPK030piMtzZB6UMSIbNIdd+J8SkaG+S9zTbTJ94xCXumgnOSx2M
lEquG9KuuCuGkaEazYJnJ3sA7DQN/Mbgu7nt43Aa2mklA31XSRTlxIzPAl4BuUN9B4egx4os+pN4
s/22ga7aqwSWcoh9pTNjvlKFONB0z3nv7WM7fi1ThwPbWeU3LQywRDM2deAwJ0uOOTK7DLjCdqnD
ZuUXV6EXo1/SBhWMFdB1AxviGaxRexh14td4qaSwa0aTeXVfNXuH7RsBuTBUFiBtjHwEeGYG9ThK
KSNo3oFmdBN/GMdnrjBCO3Mr3Llt/H4LpPRj5E90SCFGjZ3Ea90+ewuhOMcM8n8SPPdQJMZka3GC
inYBTMMFIYF0NUXWpkz0V3shZIXbTlKAzUA+UA60YV6HZLmq5J6M2bu8dARLuFGIBaLh26G1AbgM
+R0UNjwm3krw9y4QBHIrez1F2isEgU07PwZduW+oP8vmRTDupgCHXqGtXaCrmqwMWjbufxIvITYy
+veAV6Lunzn99fZbWzSPDcyrJCELnBIobs/2wIHEBLOoyAO0kcKXDotjsu/2SAS8ToAa+gXzzdD2
cvJdXo3rB6D2NfPZ4q0w5aaHTe8s01bCwhyBetUfcWNjzgeDH9JowkjASU+tLI5GFrMDuk335rTp
gbq6FPI40Q2YgzjYbCzD2hXiA4KL4Jm1+O6U82/VC2AM9RwK/Emh0DaT8dwMTDi9mryo5NK8WTqz
7BHeZ2oflrwhzpHUJmcrMuNjIafNtvFDYawSKQOjh5iRl81V0kEWdsp7OXxx/6liFjb6EL+lsElw
aiUVkVxIA3pk6PmaIMPM8Y56qT32aBAarYS+c2FXeZLMTx21FhQl0zNwFnpXbBcDbbreq/xcLfzT
7Za8bgY8AFQ1PWrFkK2KGO6B7nEEdsV+wcSt90hGqLp7YVLQDO6hhW5Y/4vlH92JGrpRxjpZ9xT3
r1l2z93PjgEy5WcYIX+DjwvIGut8oVwPofmepjzoMd8eSp3kPdy2YSG48D9TWhYqp4fCFmcBtD3s
a3JPhHeOgBS41HLqOkXSyCx45TA74kysvXHvui50VdT3drOyN0pmNeu7hSlXU+NGrJpNBnp90x/4
EkXrmnlbRX+0zOd0xrqguQktJ4sU4nqrysG+W08lUKoFe9G2u3Olw20swN+skfEElZW9jibjy9TT
V7tlD8VkBssPjWymsCf2e6QrdXVGPTLCGGq6zQOQfgWuKH1Nx72s5NezV4m8Wyol2rskDNRN5AWZ
Qpy8/KAD4Q8G4fLGuO7LZlcs0xoieJwOpwkIuxPGDnLLVMTPSRjhPNPbcJavYxVzJiFSkNZmKVpn
NSLSnBCvNV8Oe7fQnS9GKrCV2TXSQhmRT1cB0WjcGxSwZW6uB7P66KvpANpQzYJytL6NM44iIAne
7NcOkNLSERyWzMegm3HLxGwr3UgSn6zxjD2hWdKfOi9SXrTAPCb2UylGsi6b3VIhNon+Ejf15+o6
g4dJ6l8NnlFMO4yREsCmJM6ztFsMPyFMDa/VZHAjxO8RHYnnEozYpGePvtZk8eqhdtRxvxPgFhOb
JU/JNcV71iuveg4qM1hw8PVj3RJQA6Xw4IXOvmLZrrzhHbCYYruns4ja6dKkDtu3HSA0d7e2LuDk
JPN1GorHrgMFdBl0xRJAWmsP7rfqZ1vj2cvuswPrOJjXRnepI4d4ZVorbsV8qckhSnYMGfdGUV69
PNhy/kQLFgdFRRkTPbUVQrkJvsFooikuvF+L/tpjKM6dF8Citg2GwgXc0LHzrZFVWoK6Ts2E7W0D
08Du/BqgNKaVamzGEswrp8A3Y6gHlG1dNr2XHOILswdnAruT2nYyZpqKnM/G+VQDVGjE+LUI2yZO
iSU7OXX6OaXTJoKNJRbxWSPnRJdO394Q8DYVnzn6ptpN3gJDRzJSqKdM/0PCoGIjGz0QImGBmKQK
qJTuLPfxfK+z7AXCqyT7b7qUs+57DsyumPSeatEOnRvdnRSwtyL4OwJgGWHJC3HW0/lYhIwZE+DM
BVg2iREfg3he+kB/GmvM6jLG77hsRU5/s++hB2dL03cagwaHYyPlwHKqteeAOlU6qkgz1X0O/d/C
6/eVi9oqr148vKr0wwAyGI9PC/4INIODVR00xjv9vBuxCw6HHl56/hlQn3jGuydapKfYl4fdMQtC
WDrEmuAxQKvnNNb3ZFDYRTDppfe6ELOIFbrYR0Z8xXEuj/8qIHdu2Lz5Ysxx1Ns22Qr3ucUx0nTJ
p6vm8SHRnCfDwMhwweXV+xXyFs8aICixHi39UwBmZK8adCIDieluCDO20N8g8b2ZsbFlC27M8shM
s6vsdcmP6okcXTCigqXvmVj6iZXEBCWatv1sfowGvpqcq6zotV3O8DWg9ADsxemfFmkoRywmM/3B
gTFDle8yqBjhLYmAKJs43qu+3jE5CPCJndBETJcuTilul02LoMDhWOB4gDzNfQ1AJnB3TbX5i2Oz
9rJHgLosvbTZ9MaEfrvQv3Bt2fgJ4FOrM7NGGaoqnHXiQCzkbTRwvBZY8UX3ovcOGXPzFuLeWC2b
MA//knJetTXbq8Vcb5kvHjWmCMJDFDXHUGavoy2glpYwWvtTSUkWURxNtdiaSbyN6xmagQv+Gvku
tVGcnFI734hFmRzr0PiG3Vw6iBmijTUWT4OLAUY0M7OHtAqL6dCGPtcrf44qv8eaqPIzJpANFHW6
oAlDFRhkDEDYqwMEMHV4M0HKeGBDiAKzvKbDCzjSCG6cc+9nBkIotCV4WdV4P/KDBTdmzM/RyWLL
o8iHgVJD+G2qNe53CvJR4K5ixDf2FbHeRDVkcHP06aaZrSsE1YFiEjYzdCVwd7R2Xl7u9DAgU8Wm
NhmPHXoMw/yqjWMwJBS/JzF8suIfkukOKXmUaA+8z4zIeXdZrjqVY4S9qbTox8nIy07eBLcZy6vy
HjKEzmnVtdfZOdcDNuHQoovsPBEzI7G/z09/kXhI8x9sid/rcmHJWJsZQvoy9/8ZT3O96OB3D7ac
qWrJSOmG6zA7R70ASq9gu2V6emxz6B0yRMgTzMEPxRW4NQcZILOzWP6y1K8W4hLnbFgYGya30kJP
tBP8PlVdP7tmtyGxcYEBl/RHeNePDRD04P1gHTrDUSnjal3Dp6ttMEZtW/T0OZJwOwnapW7qmHBZ
D4lK/a1+IHP6nW5tJm8+6km464PvQDJqedbVoBw3mOSvCOtdHHKQgxz02sugPWnMVKD1eOOlIsG+
mW5pmW8ij2nLAJd3Js8RNks0o2Uui8PQEB7VVYQ14tBoEcFTy2e9cvdWYu3bMP0KoZ/N+kqL8Fdl
4KHzvMuoPrV2vW3x1fTybF0Y4yPKnLAkKRC6Tj2AQbXNmtHhfpnerOarZBwcpX8yCJCJ1ls6iXWt
SLx+CjbBzLUzDVKmfKuFv0c6bUxfmZTmAcJEyFjAxWcxzel0GxeyMSdCSYqggeFE9lyX9haUPKXB
G6lqHa5ngxF5gkR+zAEaxqduoERNVwFHfj/CO5RUXN2ZBZINNrwECGcL12fc/mbasqtp4EI0lItI
nyz5YE93kXdrHpphGNssj58LOewagXloCsZCUWHEyg34KmA02vZHYNP2RE/Q9KA+PXY2Goot33Wp
36QncWT3W/6/GZpRjgtThtlGy1wT6kBcwRr8NhgEiTd3uPUcY1UHcwFdQcSvvS7+mag3gQ3NgAaZ
ZwQ1MxmPQ/C2OIdoOicc0cJ6TyH76nby5PKIB107sGST5NygjtE672HRtHUByQJJHcXKBKFWp8bM
8TESyAXQoU7toahmf4HVas7hY8Wtb0JG1xibDuXs65gEaxBpCgJEBZcLB39ENwZTTfm5F7HAf/wi
CjLFzfUCFSy6JP0lkxeQxjzIiB6GKuIn2r0mkcmewLqHp951fZdjtbP1N0faEIze+gxGLnOO2nFB
0z+5TwIKT66ErV6RRbozLoND6kb0ltGtcoK5mF4ZFf0MtMk48SFubVC/xGhXTDTl/Lq6S1WP0sTh
YQySBGPkcto5JeJpHcQv3vAkohcLVvGEye2EUC0L8msHTahK7b3mMYzEvxZZQOcCom0FrFlkvxDS
4RD3JpwkvL/Kf5NC34kf9TbMOBTNR8DgadkFsIuUQAFZQ29dDPtPvdIseexwxa/WKR9Sj4utWu09
i3dGCNP+pjB/R5rggGIo87p9SGteFh6A+JmZRufdW2ytzNeEd23X0UFB4CGHrIE7dBNsVZmUxURb
0uMrnQPO3cVeJgQ48lKap4Z+xvxPiaRL/amHsKbBnanugfliQFy2JXsLFmSf34RCX2Y/b36DFs/S
dBshMDfsG6eLvgRwmMJ73yAMm+hFWsbzBk7odcMgC2YrD1NzjkPfYdFwd8qf0Jj3zVCfLDM9OEoc
x3IN4ZNVk7aOFt0v25sJJ0SVtFN5DrKceFAWFjjSgtVyVctzBIe85Stz+cKrfSjLZmPCh7Dr9xRk
KQU6aMf6tfTc5IEyls+PoASNmlmIZ7WgPI6/1qUH9vqj8BQJvdqH8tmLIXkx9VFtUWXsZyzleT8u
E92m+bZmsBynOhru2cJNa6CqAodrmARX5Y9uoTDmOrRQ5XfziXdFtevSx6OyW/LHumXUMCLzIZe+
uZnDLgkPKXPKEf+E+TvDz4fQMr63VmypqNaQnYKJ3g3hck6dI/DGMcz7gk2uV7hg9g8Nsy63Z8KG
b719NMON/KzjKyOIchhWCXzLZLV8CPeVtc4+IJTyHwQlkCcU3HiYmZfWxB6WxiGZVg9zdG3mt6bL
oSAyyTVuCuybmvzFM8XOFScBDFDXX20m96i32LIMIKiRV73WbtG9aQFC9ln7p42ok+wTNx+cqFOs
hFoMUoBcBGc7Y1a3QlwclBdLJqtWonS79EW55qKmv9EQq4HnV5xkg/0Wt9DgbJSDTahS+bgbOw7u
5lctuHhQ8vc1n1+bQUr/KQhJAWx2CkQYGPtpgjEDQBkuYpMAFw8GfsHagKDM71jqcyz2BqCdwFFd
n97QL+vA3fpIr1su29DbmF7/CVky/+/WhSldIsBg6lu0QD+b3tEPkt+zaUnEACsNIYzHFbnf9nMz
vloFREzesOVqjx4MSgZoBUh0PV5UNWFzktRUqDUZsBljQ1irnkUJBFhAoTPMCYXdzujhX+5K/OKg
NkC96jHDY8i2LSaUXvl3HZ8dOOTxroif1Akjlv5Y6d0D9zhkcER4JSZti/eTYdPrFiqoAc0tjvbe
xIvVRp1ud2dALqyX5B4UDLjHf5Z3LqWLGTpXXXYNlZyxQEKSwBpGF2mlO4feQsz3uSn9dMzXrNZ5
dg7FvKyrGNpbovjZmC0VwHXBY86hEqKzmqJPdSsn5r+kJPas2hh8Wt36V2JO0GImQKcUxxz/7St/
jvtrAK/cwuA8hMNbMX0x+embqT1NBRUGKw86avurcWF78W+KIjoM400Xw8MiNBYC8lTequLXwQOD
Cpqoa+5wBnh58l1yezFCHYwdPXaS/rqMTfjntPwKuKw6AuscCNRMqqgYnQscDjI+ChZwzQ1XMumY
6oFVtNIcf3ZvA1worsAHKIEtbj0wpmssrXLjQ6t5ksW5EsleK5Znryo3iGNRE0ayOPD+vNnbtYPY
t1bPrEeNCYmEsTBUcLtVQkzF8rzEb566tiC6qakYsmi+LOQGKMQfG2KxAY9YosEbvB7SEnFMCLL+
Oxr9YfjzTMA1DXkWDm7MbUMz2QeL820sJ2tIoP8gFJY3h8Y0YQZdE7rUbWZb+urS7E3KDKJ5ZSoe
PaWBd8NVq9MVgV/0GheWPJSAhGqpuVwETUma7j1yuuMMH6mELJym1NYTkw5iSiiL0BPxi8F+zVpf
h+qNHIdn3M6osTE7QvU8bGtxDzpsT8vpHG7oB9YZpRzBLDaeEeMu5+5yTdgtdOCyvLfjXU+/bVhh
vDSN/pJZQM0gdZAU5gvLc/ic5prtqMyT4Yyrk8W8Gbq3nRke1Rx1lVn5Ol6TLG6PRKQWsno0wW3+
ShPI5Z70W/pQtdkzBML0FtNNFUYTeymALlqJ3RQQdFwx4W6Ydi7fijqlQPNOK05B/ww9laPLcR+r
Jn4WBHnj42IbwXdT390FKWKJDy+9Usa7rSpqbhM5/9ezxGGkJqPIIkserrDD3CKiwImAXiDUrTLA
nqiuN6XEIYPDpz7Vv5Kn1GBz7tn4RgA3O/QXsXG08a4rsLEIJhZige7I/TTKTwHA19l7FdbFW0Na
f+TRBgq3UvgvYDeKLOE+KOFVRnetGRsn9INBHDUPEC4jcrc79QCn3TT5mhKkmbTyWnLAbZzuRKbz
YyWdI+XBOsDJAAAgD9WM6l3n9wEtrGM8HLBfx6hKrTpawjK9sYqj+aa8ZTIA/9E6GVh39D0icMqN
nnFv00dMnLvHcJifquxqyOSIau7FHagOjHpb6PFfuXyViNJ0eIjjcq1dMsuIGQmRVY2bUFujr0/v
bJG/ihkVDBjALPtBN3YdTurJY23s3jE/T5d9gZ6oW2vd62QjUd41FPvpMRs+ov7UTk9u+SqYkVFi
zsCawbSBaMqBPDsesBWzPqosHo9ZVc923vhWwfBjNXENAEVUd8f+lMNHhSlNiOUxLtnpqo3X7Ijx
afrFT2OxttDUonRtQYTG6vUDPm2MkWG8zRBSho9MDkZGOLiuUnGLXSoOzBuyHJnJvcBleym/pgj0
8pATIkVBjVk5A1EP3Bd6x6ZCpWCAsEB4QWim0qtYUAzOQ/yKa7Jn8KYREG47Jnst3tshusI22rOw
N6pGjIQ4lBQ8mnCJt7iIF1dfYRfRtzgOrEk3wIqkz1cwXbPhEeIq8oc3J986GIgOXKO8/1z/cx04
KNADQn6qR8M1lP80mxjMLn6wvOXs2I/wfUpmqYD45UdS236rRQehk24EflZ7CYMbKojU2qXM7vUs
hR+Bb2u3dggDspnNULnViNHV8eME7V4kONRgpWBVeB8n54DaiG8NKwJKY0ltB9/hiVoEdoiOzN60
V6QgTAldXH3MaKNk+SObq5z/SfLVQgDg2novCDOW4GDiqoj078wyodtBfTQpv38bli8Hc/kr9W/D
IWLUdh9cBoNRKh+g6dJmaDgXOARqDQVtFdloYh2cy3nf1wbj1oJAs30KfVhHXKpmVpxf6hir1IA6
6FbtQMChJCoKpTEfwCHwtqbOkoQAoL2OmA8KKlEb2MObuBkQDdExymcD4zcX81/urHh4Ri9w75mr
eg8zx9CD8TbT0jyMP2TA7NG34FY7OdcOd+Jx4+Cji532S3aYfYQZwYmgrvI1q9AGZ4wIwFRGYsNZ
iTwP/H/GYo0Qw7cSjnPohCH5JnVoAMXmm5HTN+vNzejMDAHRlfp1jLeQF3CtYjajPzk6IZreC/Di
Q9Ufi6YgaNV+ievWV228aWTnp/9xdF47ratbFH4iS+7lNq7pCUloNxGwwL13P/3+vKWjI44WB4L9
lznHHAXau7Og4ajgiRL4C/ekP8anbiIW5DRD5lUwP55W/k3opGO/TziFQ85XLLD4OOFhZUSsUNBT
O2Q5+tv2LVUxsEoW8qqRxj29OkSiF3XeE5om6x2S/pjfnpqXmKPfiFD8kqcDDMWAmnn/AP+KKU6F
DQ9EsKFu3zlLiuhn+pjq9yslygD7UAORUuk0a1na9YDSiomz97xq1HuvBrtrTutAgJ5QwQQVPitv
dgXsK60Mxk4mkIg9rz4PIidVm0/Iekk8h+n5BDAymZQWzFv/tOmbztH0SxODPgOjvrF5pMq30Y2e
yvkV9uBBauq0pg9TJOzcCNEakV0xSgwnbbe1Ph/xnui4wStTsxHHErz2Zir6vupOiUZ+dAJa8aqQ
pxI9q1NF9hnqEqzoV7Lk1MCu2HUQSQYDpwtAfZmTVm7Si6Cd25i+VoeKpanww8FiFwdmwsymUZI3
mAMxiw+VeaWrRNZobtPiZatPyl7rYTmklq+qL+KPZKFhm8jaGBO3oKBiQ3DFhyzekVNKBLdpuSdh
G+G+CgLYZyA8j4LnqHNQQbcUIRgYdEmolKNVL74L2yPL1xBY3FUAGF1jmpbd2mVv4eGZjDsZNphA
W1CRjivsUmGn4fTPSYccknIWBiMeds+bDN6mtCNd4ZeF5drMOAD7nrb54MwxovcZn6yeKRoXO/BV
D5cy0Z92CZ/SZFPHq0p2WTA1u82giob+Gz5pFxAPl5wiZvHXAoDxPJsqsT9TGJV1gqCFG1DMe8Y7
yD+PK8AHOB2Sng7NhsCNWH6badUUEQMOqK9hEYMY/ZrhJZJ0agduUXpNK+mZVsG4fD4ilSie5J8w
ThsZL4iC5IaQW0XWs5cYHXbU+bW2em8x1hJDYkNUuDm4D8ONW3QGK97yTj1GFd7QuqFOW6tzviry
T8PyFQM2BHvdSr5UMP4JeDlqj62OHKZ806Wdpbxy2HuAhiinWvw4CEYCMF+YMsjiZ3aXvNDYN+lh
mlVS9WYPAwmrpFA01RPXTvynjZCPf1FKLISA6ufE3HW6j/N2h8Ir+2GiUWlfYe1Vt0H3o/kvItc8
PJg6Sq5TnuFWyN9xIxyvvIoPjQgtTJge0Lqg5WiO8EY403jEVgOaHEUdDk6S/F2oD+TyauobzG9o
uFmn6fr/A/0tPBCcCvVBweAXEgfFUUCF1uILxGQFpnCIzo1y3aZ4KeZ/QO/0+/x4qOSKRlNEJQnF
hOGIlz+ab8u4s91mi1VIK1Ysb6uaXAmTA74k35KwrDNg7O4MaGAplfjIDusJ+MQ5Q4Yu/IEMgnZh
3yktPF49kC3YhSQxrRbSG51qKI7fInjuhOMIUJj9uKWoCRqMvSU34QtAN/KGkA0LM26EgBxyRDO2
AqALdr9PJ6kfTDq61NdKpJxOfJ7fmvoXaFgbX1j6ZY/G+zsXb1F7SfLT0H1Wwza8RQyxbuIbTaj8
ln0yj8Vf/sH/oh3DN4Xx7B93lUbRVtk5+NxqILMZae8xIUDdtdiS9cUjkl4XPtyK8SgDHkRjfUkt
qldZPfQaPpkmRVeYQ8SFPqcOAGZGMOZu0rm5dEx4MbFO8pJRg67Rk7SoNaoWJ3698bIBMaC4IpKF
eW14I61vbax+pHTCkE7B9OYP6442Py3Y3+VPDMdk3W7DxV1RuAongYrzeE6OKDyRH1Tm7HQqetSv
iiZkGV8RtplYiC7w4p5rCErPXa4Xm2EVmhiPfFWJhborxEGGQ/cTM8/a4Fjw9JCZ0YTxHXXRYNIC
TSnzFkoJ5VyDDWLgUiwjBkb4Omj8uDD6IYVowdKiy59B7bAWIgholQmrNg9ORaMGWjOexqg4qqBQ
KKQsWnc4u3M6fywjEmHOnnqqg4Jl3hg/go5yMSbQAVvq8Gc0B59iI2UsC1N8iktvzP2SgwsSiZ2B
UHBkvpX8tHh5umM/ooPfmMq2IfcpE2iPfiaUUXCPzLXf0b9rVAAlSF4DUQyif1Jq/B2vRfkWA1zU
5qu8nu09Hai+yQFfF/XJmHUnJwCe3KB1SpDt9NMzMjJuHR1oxGFT6A/dGDw5xXsQozAHVkVhQe/j
wu8gNZjlm1rg6Ve6Tx7WWl6FzFMrlElSerGo9CWcrpZnBA1Kx4iKmTX6bJhrGROm9WSGXws9G681
jcTLXP+QGajU9fDbloODOSUqVR0uK2z/GdvGXkahU0T3nilcWu/7YVvKv7ElvxkaWDzavSchDQ38
srG5SM9tz1acWq6vZKCfWqL0xbCIWrU+16pCko1fZFrdEjrDKGN0RL3aHzqZlOHQr1oPOJPBajLh
sOiIUD8L1/iLMPlkVU0OoxlwZyaDmJ7YJ6H8BcIzEBvStHGkbJ9gSWvEIm5xJrX55v8sDJc/HjfF
FEfckHxUmogQiWPacXpigZXjG6M90li9xC17rI2x2F+ava4t70XPhidEeugXZEF7XR+R9NPYT1cV
THrJ8f3Tnuc8lJgWL7cVYQrrd0vBwFT1cIDs/ipjHyp/AqMRoVYPDepfBFhV4P+03sSnw57LwxkA
g0gJEuFewYwrLT4txHgGymzhdRlE+v1P/AxWuIy1YnUelz2i0Up902kB1YcVH6flrM8eg0Gtvj3F
Y4iHdLZPGQJLz2uM6BtxFbhNBp2+k4j7iMLPMimv9SPM8p3ecBphXrgKu81qfov1zM+ZvbfrFRFn
fkTRG1LWMaSEuGCX+TkZHqbx6L2QuAPMKMtDTD8MDNZCV02WDb5q9JiMZMT+I2RhPT9CLbmOr/34
UQ37If6YS6Q9ml0JzN7Q+xkNoW4CImimCMht4kNmmb6uDWcQEQxfLW1fpod58MXZ8DPrLQEoKxo8
FgfM06CToCMt2XP3QkNg+E5BKTF2KHJEWzKavvqgw8jdkBsZwS9fDOuixzUFl3LssxQn64lQuBJN
09NVn1EDYD0GE+u5ZmcnVbVVS/M4jC+V4jN722cq3Gb5I70L+AE9CcPM8RbEdXMcnrtxRPYe2zxI
LO65IuPkEM/aSSB6biT7qM/wzeT0NQUVqLAEDFN3PVFqtUm0WSHcxMLNrYKr6iDWh8GiWsKeTQ7R
+lDKRe/l6gRSM2Bkzl48iVguPxbL19KXiO2x4PKdnSPd1YyX+TMDK9SURwExsuuujYwbMBMf7NPV
k3Ujjwl7hQJmMG7etPMfGM/XkKU34zc98hMmx7KB5PH8Vbbx25K4E3HvcINhlP89H8Ydhhj/MbmG
fuFbIYNljgRg/qg+m6M2bnosuOlWPoaP9q19k1/0T2JTIJGI38lDIVx1A41b+KFMPzGXe0P3gXUc
vejZZG+i5s/tNXUKHQeypk39if57rFmb3ewYWBnI6U+LCqSF5BRBX2SiHBUaNl2QmaLyVkN1Qqa5
MYx7PJabEbJMcpYZsXcMwjugpqFjyI9xoWycMB4TijO1paqMGxWhdkELmPQ7JFQJMhDr1NUAEepx
TChVBfwvxh8zN14kGTUiDfmj4VsmksiDXrgvOjR9CG95VGOIizGZEHDuw0KLG38aAknfwonDespB
dyBrOwROrNil8wUCdbjZnw7TNb47YcWbBDzzr+dnsoMcpEi/cUHq3rsqXofkwPekybY3bEoaepcK
Iw1IRtlu6d5piltzRPoUM9Brjh3hN+q7lf7GITjPMryNOJunrKQx+5fBDC265hrDrxGEa6UisWJm
cAoF2SuizJ0h58da5VurmQr2i7HMGKx+G4G0FEW7SPQKo5Sei4qg9Q4OEiXSOBeXRm9PJfdvX7cO
dksQ0NpED4onuWcvDOlKocKeY7/+gqkvDuOvmHnP/ryOB6HJ1el+aWkDqd4Y4JDRTUMfctQRi9U4
65rJ7PgNTUQIxR6zYQfZHRNVhhi8cTxkwfoteiSwaaJsSfs1+QNdCW1GxODabj568AKGe1j/RpsW
I14Rol1oPDd1pW2VBKfgWkBnd5nRHsn7ddu3msx0AUkgaEtjqjQ1I8vFlR7pDdftfjdYmj3kP1NW
BJIEU28AZ1z1e/rLJQT6qMrBLVrGVhZHSRJrSBEwGO9pXUljXdlhIpe9mMAVVbxWkBjzkkusPCgM
OFmE5jBNLpV4iBdKS8oOBpsMEwoL9gseqMA0yafJ1hXK17jCNxeXy9obiQl+PDH0uqO6dCwyq+sD
dDerfTEXCNE4LUlD6hjPexbiwaf/lBpRFitPCPW09MWvTAlCNXNIFxiOduKHhfdT2JM7g6VE1vzk
6WsRVT5yrXuLmH7h6AQ8o2axExBF2SCf5C+k+0jDvUybZz/zp9tgrzj6fYGbCqZSKShMkpbbGsJv
khkcxVtD/o2IZ9GqYJEOYb7VTOWo8Vv4ycyrmJ9lE5iSSkf6CbHZLXPLnvCy7fGE7qCJTiyYmvjt
lcY0ELKWJIe53QrVSbfK1aLISyFHVJQHRhc7cpx7SkJOuvLedbM/fapJf+m07CI1jJaiKhiemW/O
8BmrA4LIIARxUfPTDCo8N4/Vf4Y8AJFBKi5nEzpUlUYxtoRjRHgySlXTer6p1nxJyR/uUdXLw4oV
eFrxiUflykIuUj549VvE5pehAAsR9F6Mm5A8UPKxg7yBNPGpkTRHKhrGWMiGtEjBKwyLleI2haBR
BlE1xNVaNPCZ+p2xjaxO3WIQWTYPY4TyIdkxdQn8ta7UXVV8V+GbKm1+JL61Y3w2SqEfgQDOjdNN
K6UPX8xiOCGluM41GEWRvRjoHBT5pCT9Qa0txqy4lbXNUc3Tl7mxDjn7IbPoy3pXRQKJxuNc4hRW
rKOt/Dsqs128ekcoXjTMtmRC0eKMspT5Ws8EpoyyX0nJUen34ELqY2laD+tKSX5AKmKy3flYLG0q
gU8CO7nsda9Sh0sTnxZBdkP5gY+AbDHI2uAKOk+fz9eM3FpNDPTlKqkQGOqTKS2nSORGY7w5Gx/i
1O3Gud5NpIfHcnNSpPZWRkEMkz4pua9KdBDQQaa3frpaKHnCsbXVgRlY6mba6Mez4WV09vkadez1
EEYz/KP4gYgnMyYtpWtUWMSddJEMHMQJbe+OpRWoo4qRG2Huvty6mDSrjAi5+PnGXLsXqKwKvLL5
XgjNTCY3eT+6YmJhyoIjAklUyiOCGjZhhAlb2xGH6rCeG+xevK1QO34P5G4Z/0AAS/3Uw+cyODcs
YvVwTCzu8vwBgXcigGMC75Cx61iQvsGDxiJgi+mo9gISJiU7SHmWY8JqhLIPBoBOmiMZZg4+FXD0
ikubeciZGOSKBABAfoa+9AH3zUIkCgkdJhaeft9wniD9grklX+Z7l+04UDsocAZMDQcneHU7sR5p
/OCLAfviCYG+kKJaCBQCBjkXEh+tFWy+BdYeZwvJG8OJSyCrgvbas7UiaDBB1O0V9CwY+c4HJJwQ
EyVuPSKpFC/hkGXfL06rwtM/6vFFQLin7WimIIaK57i6ztNJjS4ymUzcERVvPVCn3SjvoZ+nmc8B
EvfOqDqK5EqQq/6wImMSTw4g1pRDoBpuK3E2Y+dnK/MLA2ZJ25TAzcLFUr0Ilb7hKrCmxsBCvEZ4
UeoMN6rs4gPkBC+xbw2aODySBQ4N9AwMZAl3zuzxB41jvdBwkSwKaUbak/cRw57ccj4AwBUnLNeY
f+Vee197bF9ificEC0l+BCbQYWq7ZvjVl/cOgZVJgKTgP7E7QuFGRejGTPrQNOGHzfJC3eoUB+lf
/IUfGN1hTgxj9q8vXYQGhfXZcEir8AF2quWWBkjUNmLrg/US6jrsQzkY1V1unECmhjXKe8OseFus
KDDsXMvYQR5OKWpNh99h3Q0Hv29vQVVry1KQhvdUPrbKLgVZb15RmSXhiTEXiNgz2+KjPoKbLT1o
zU3FOQ/AY2GVYYpLqX6jlwD3YyogM5mclqD8Kbl6wYlO+EvoN/Ouj/dwxBHxwklNGaL+6lReE6Nr
rK+JgV98yzjyNy3mLsGYkU1fIv7eqyBApkf1L3c+OFI1b8KDJPkYx4At0O6FK4EaxYs9Ch4STZZ3
NXhQCJneUYIa2CsMW6Pdy2R8zQAyoMR7kglT7A4rqO+c2EH8W+PAmNvR9BpC1RJjK1C+SRIni5uz
Fmf8XgqaLmhNZyapx3RgYuKZm1DARy7K4eL/r8XuMGReZ24LvDwYJbojA2GBowLVo8PMMoOkSxPA
2IcbtUDvg6eQX4pnrGS7FjrZZqgDGWXNK4HSTEclauAjzJBcClrSofCSR9wGdSpkmNlyrOKyhXLd
UxhIGy8xQfVtgCPHsnir1Aez4hPMgxwUo9/1/UGEmaib7xGnXLoVQj8dvot5nyswWnwkO0yGrbcF
xOsa73WyVJH8TR6prX6nMGnA04QCCmYMQzm7IPYEEGI+GRPR2gBNXI1uXG75S9ek0+dOeCfwVrnn
xMjK6FidCKgT57TKgVjL8wcq1Wp44hddu7QjofK2SA4CvhhkGhg2S1NFdHJTwGitoENej1FAhgUW
imNb4fUiDJNoLbAwJfLb4Ef/QIdLr91zdUADIwWoofXqgZwQBCLz3kgNdtU2rkhwAFnqI9AHqNgF
PelSYTC0CX9f1A8mb9HX/C5hM9m/hF2QDpxcB1N5TTsAUEyC/Fp3u6O1FV/ovizFnmQGN8ja5Cvd
l0JkgO7U7VFujtJytuQrDrxmhCDc0VgxoiMzEOdoUJ0kdTCsaXiJmgtPceV2yIeYeW/iYklAPEXa
7SbstgD4Mqcd3tCshQo6JXe8sJ4LjbvSGXikHNLkMBsuM3XbehlR0AP7gLJsztS+FW0YLg6olxe7
/+KgkL5hEKW/GUGSyR3Teyh3v5gmz8qmmXnR629njIBpY8fgEpqk4RMmzs7tPWyM2nd8+WpEcAp+
IGhi7eh7nbsA5vWBRoSA8LIYMGmPF2V28tIj1hsvZlnecxHAiII1Af6BbC7GfaG1OQ7ZdnPix+C0
rKgr/SBQNEc68SvhFOABAg0kWhwkh8mH/AtiruoX7hYFar8A/LVlrBMfAbAwWVi2mPuHxL+VW132
qpVb5/KFDtWa/ppGFGUPVlqAkeDGMUCtLcnufGSZVxoGQ475L2c1fMkrF2ZTtX75SR02DjQe3iol
I+6HcTfXBYb17N1tjOKMpYauX8JAi9kB8zMvQrD8I/KI0cdswk/L5SIL6DLJWWaHBC1TM7BS2YW9
AOdOEDcZ8oMAkfsxwbydQnM6hgZ2ER3+accqoywXZpiASBpl7GL4J4AqYD6DMPABY/bwPRdVZ4lf
Jvlfp39pE1N+NiBuAmYrb8sRukP7rVlPzH7CIIFEWUv9vtPvOfLXiVyP/gGxvmGw85b99A9mUQxY
1gBLpVu/6nETQ8t5peTlj8XthOfMPWtgDXFh10CUpFcDuWSTTW9UBKQO6v/U7XgRz/A9/xkuperw
Fj+6PQAMonV44lS1nLaQoAsZX0sPVS2UuOI2P3gtMImSf+Kr+mXt00/hRd/OH9ltPvE+QDilEGWg
DZeH9hr/Rfz16SRXSfeFHpFvMf9EfQOpZHquvWa2jvIONYwV1U4Id2Hit+NC54ScQt9qXTIRCh5j
b38m8JWg465whYrLFfJMa8Nu6V97YtWf5L3mtvAuA5JvNG4L6Rpp/4wbV/aduQ9yjM/8s7/Kr9ld
v04/ELxQAT6vETGWXBMGmbrkJAbmC8IcleLpHQ4oIshhQ7uGl/AZgoEf7epAPYb0CLiTm3Zt2hpO
0v/79nPVY5k1mw42ReSZcXIwrIqdJxKqFxK+GYTzv/8Rct4yRaNzQfJM8DUyMyeGSC75jbDD0gEr
kgKJWX/AihzHioLit3MTvGxzjycGE0v94pn1EzXHhjZ8FgPGB1AEGaioXySUYPGRhiD5lY3/0lm9
5rWN2qqUfBNrUSrWHwPvgtYLqVAbmPcbcBD1itvb8s50JH7N9xnhgtZO+gPEkf66F3nNwnsYPzxt
qwVSAKoMpHeG5dyhDZ/GcARrPawoeYu7QuHK7a5vqjs4OFZD4+tKSeYOcrAsRPegcWPy0sEHhw3I
7V394zwGWu056TiGXpWMqapNsLAJi9KtxYADcFzXAV9aPzXjbO4+Zdcb+xS/adMx3uPoqMs77ClS
IqQpxhYXiK1/1Ws7uXPTY71hklfVYLC+mbaSzAQG9j3gPTxBWDKHPsJMwUkuLCngV+blIGA92AtL
kU/4l9ytnrsDuganscsPxzqJPxZPSPP//y5P3M/VHe17DteeIo8mkCEW8OD6DQWruXV4ecAha9UJ
rQnHF92D3ANHk08CpaLEyYra8zIdsO8/Ny5hC39PZ36UQA6wWUmobl6ztch0B8bI5zXWgX51Wa8v
nWCrbRMxL8T3dpNCn6Tqhfv09cQYGFd0fc+DZtHAxuktiNiu+Iqndv/V3A1AfiITIzf71x1IjmcZ
vBddoPOQAZqIAEE7leIYuJ+ZksX0M1yB9FmgPB6W9TAfVsMk3LsGm7Wo8/LXKYEdKeQJOEwqNVBC
0101YeGmfRDGXVO8uO0UqOFxeueNl+RYv85fxnv+FckwfBzhJ7O2y/9/B+sDgkL/Gv3L/0+54MPF
i8t+54PkL+Kr8JMy4slt84/fiu2Gs6bGwh3lz/hCsAt5fj5pAdpqCPjtaSVBfPFXc2rAcvZLX3sZ
GFmfptYtly0/WFx6phIsj8fSbZHAP7vPCHACz8ZAJXJt2eHqgD1OknppHFjlVg1RMvjmmv3kc1vR
LCHgfMog9Y5CUZAGbOM62xWRj/GXgHEcMYcGs4Ktkh3LEArvHnl+exQIOu9wnfWt/jJoxzx1wyt3
IXS+tKIm3NUR/u+eMno68lT8Q2BflIdE3Ubldh6OVXJWixeRw7C5teO9Se/yeMemhZuW31TD5FrN
ceFO9Hgb7UXzgANHmV5QYyAM0PgIkFzMw0BWr35UkcM+JxifxxDzkOmjH87lcLaGi6Yf+4lMDXv+
xLu8VI5Gt+3IYS7wfoEudxXznUE6pfHSZYe5Po3xsZNOdC4DkKuxa8pAwDEUi41633a+Kb2KgseZ
AjFywXg+7O8NfWkqvJQUr9injGPmW8izi5d84CmxC9kx8/yiP/LRqUTa/MW2OLGBaFsMVtBS6nzK
chvl3xkUPQpEA6FuuK+rzYDkpmLbM/Ml31ojEFHZzpFXxQxdmQ9NMHXaCP9PKbTnahePf1V1KCi+
muzHaia71wJgIqgMXkQszjJun9nRSFjsFO2oBXGhKb1sug/aSaSembZtaoNfPOl/R1JvGGqRiYhn
MNYoin4Q4kvZX3KJ1DZ8h+bvYjgyGTdKr4qClj519oFwUdhERIPg62N0IA8evBLjKyblHdNt0jt0
vDTgpkPS98MMNySGmIItJx/J9GEKtrCF+m9Bfm1vo3VoMCnYKaUn1m6KSVb2GsP7bRG4bdKfHt+W
xO8lNClORNYPUV9EvDAerf0kCqR8N5zalmE2hqRnoXyk06GL93HvLcx954so2nwjhpLwA2vBnp93
E4RHtznvGx8WocKwgkRVrkTOiM8hfdWE34HKpjEOFAAU/iKVCVHwM7Q4+HCElI1O/NcYGIAcU13k
nwuEems7CY0BPCNN32Y/Xc6TEVjqSzuh0PsJeyZD/e+rANVHgJ2TyRg1VphhstY2kbgb4n8hpHD4
SYD8GH5P070R3/MUmhs2Cts2+qjhTHXjyUIGT2MUKr4RfUXKIey+6+rfk7FhobxKyuvcHWYS3DMM
nLEM5lbm479OV6AaDKS5OyTs5HZx98Jx+xxgVdlTGGADCSVJN+y0uojyDv+WDMvBOxom5J4t3tQf
uPIOrGQUhdtQ3GotSwecxeVmqfpdXO8jBK7Alg2ZRzXUtLw5hSJqT9gSpgv6Ys37zEKIGshQmSIF
6jgGFZ6JazZ6lfyaNK6FpmB0aQgj9JByehrHo4bHd09ICIEFh1o41eabOu9UlpqZnjThXsfwez/Z
8Ip5lYWgUPlhdwOZZ3uLpfemhY8EF3vaJUyR1kmNimmnylutn/BRSbBlfiLvp/xYpyfa+DZhx7O/
V8UgmErktuq/7vlmzecuCVajV+UU07tAGlZc/emhRUVRCdjE2MeiagcRIyAoBxlymyX41LL7ygNA
/tCSrII1wtkyMGzK9mLmGxY0tws1LliXtn9GGM0gqN10t4iFQB3dv4oAZrREGkjXzqSZ/y4w5Cjo
DrCA3XCXlJPDW4EGwQQMd9cnwzvHZrIWnvUf4XrR0ea/lntJ2cw3Ibt0NPbzykgRW8eUTn15rI0d
r2uigYOLtVyybmT2hbgYbZv51eDMLGz1I0baiUDPeXjqDPsmfLuYLgcZAqYZAVWAg0HKhK+hNSFT
g86gD6Li/DRPe7Oh2XbgI9QDY5UmDHT5AY2mVrd6cq/xWsN10hA8ZjPDD8Nlhu2JHtp9vx9HEr22
CdgmUVblduHK0Zx8wCNzg5NNOeybgUE4lGkmDXb4wAZnptvGJ3yVb+/Ne0UcYroXCQGPzql1D5Ff
T/8sIWBTFdEti3/18VdSblZ80SfmzjdTfOnx9ZBbUnkuCyMwvCGWCVUf8+zPStnJBge6jew7gYo6
nvT5EF3j0hHMM21Or1HpfqfxVQOiITUz8QQNKxwIJhiq7Vq0OCRdyiyXOzorPufqcy7+8GnL1MXP
c1BVnzHMZg5Zvrtp+ZfzOqBJqVGgcna2cPAq75mcooRhJHAt7SgedABvOKMWJIFG0H6oKzjGnr5G
EGB/axYOFWxx0UlRxTFxL8JXMCJLwI2v2ovjuabXbBsev/kWNpe482BLlqsCzV+jFgHoVZ9LgmBr
3CMb3Va70yjuEs1VME8KCWV4pJJvsPqYVBIynnLFtjcjdWHhlKs6t8SHlREvJfWMWj52q/mecGDM
2wb+rHzguayKXPoPp8NRAInacl5UuBrKXyx/aNHeaP18+IrTABHelQNOblB+u0+w5maGJNfeNFZ6
gc7dy/O1MKXSqniskY08tSDMZgHNoIILnvTrGYxg3SWApw57ok62wnTUYjyRyndEJmV9jqU3rN7Q
+26SbsYbFmGI8AjzQxbdjcoThX3d7GVm2RYyhkWhSrBL464qQcas0Jyxyz3ARGfczXw7RDerHIbw
8gy9LH2IqC2jfTXQOmxn4xCXB7GwpWZPCdTrl2k5SFUgrCmz13Pdvj6zNyt5sShUlOQrjK6ZeNBg
jlGGfTXGbwQXtMoOKeM8AxKfqyWuKNvleSCEG9oRKIfFrnQBV3n4U4/eay9MPmSB9WpDQYyn4/rG
Ae1Jr1tvd9PjJ85xBWHUnS1uVJfTpUERq7lxF+AFMNKGasALiezn8ddQ/RnZNonxIRbfLeZ3xvLO
HBuOBwwMmaw5xZuNXZkdEOZJhT88cS92CXOCmGlpVJU8c5xaHzEOxQvO8EAR/SniCTbNp9WDqzJY
J2FZvQwdK+FtIqE6DkIM6ewRWhN+EpvuG2dHZgnko/7OzGc6ENjlaOV+P3v56gSzgZ1oESIPhX/4
Q5qF6dZDEN4H66bVv1F8XciNmrYF5U6GaM9rqANM6mwd8ryTo5XhhMVuxPTT7QIDldOazoHIwtnJ
lCDBdWByFeW9WV6wjGWaSwAYNJAQh8Udey28Ft+GdevC9wwPGjPQ4bbmP/XyD8FUxE0aRW7PNKbA
soayQIn/6TQcxSMJ/2IOneyJD2UG9oGdsYAObvaXdFPU9jRD+wS7oCOBDYUU6IA7XlJRecEos9u9
BgDYIq4K6AT5EVaJS4ijMAzEv7yjVrAJwpVxNxFWpgV0T3rDnxTVtuQuv8XItbJhCYBQciINgPJA
Xs/iMDO14CQFqZBJ8kEUAZMNxhKGzYCVRwMAKQsABldohoMHSI2JMivQFJ169tTGxYH1aWtoK/Pk
AigkKVsmLKA1auHDPRBh7zWOzDgG+gHjCOEy4zOSvnDO+ILp6PILfJ1ZfSjpT8fD0lELJBHSh0uD
lpqMmNTPO3jFPxRJHDdkokIyxACWQ9nIgjA7aN0LIiyCW+Vqh/xFJ6iY+aeKIberL5SFRJTgrosu
CG9+p8qPhFkBWwoiWRuHJvcNfU+wTZdu8YkQoPFB0lMdQ/iT6k+2Ff+IbyPsNRDtH1yfBdmnsQAw
595badYQpuFkcy6Syrw+Wiz+l8lfPdSJ3Y1s4GxeMIGMvBAy12D3JSzSiwChEj/TG5RVGYqYozIb
YnaGANKwn19ANLxaTLiBOWLst/gx6ARVW+Ep4n0EP+y9fVNPddA53YE94Bp70LWPBj5q89Z/w6Sx
kBgxZzpjEV3u2zejAMP2dES6pZMMrmx4xj/9U9uiw5MKu1xvIsaQjsmZvIH8RGhlqQTDEMyml0Hk
5U+lZWF+w8rBk2218Fz//lq2034DoSj/mGVCkmy4VIl0XDSP+0pTOQ0DiGW65DSvSYDiAZlGy3yG
FOxffiucW6sjTAqFHvmfuIRt8DpCtQVxYrfgaae5fb9DsjSzqo0L34QZhgaNUvMJ+Y1WRwDboJk/
R2zWT5oUE3YMHA/VxWIBCxT8WUE6BtjtrwS/YnbKPI4cWDZ65CIQwSECqjRA6NM8rA4E6TpWXVtw
wBvDwYGOSXy14ljLJbw99+ltudAJmDrukU6MG8+9ORIffpSYWl6644DK20Eg2OLHnOH5Ad1mfVIN
+ZSw9CrSJW0JQF738h8iHmH7hqmtBiHu0XjabpZbO9vpn3bvMLdQbOsHihUgW3fPTxnEHwBDQJbI
1f+AhgKWdvrBRvkc960rnsadlcGitsNvmFsK+PW0Ud/QsSzgaYBBjhZ6w+dschIQZQwpc3iwnJsT
DBI4AZwCkdvwrA/6vrzkd5ojeOsgbiZ+h+sbCC84MKo/EY8BnvQjxiIHruejH3G03iQBr2bJfI7S
KNBek2kDF7nhHSNdV2y0fQ9YxbAG+Ys5SiC19N+TsBm/+d2H7nWhAPDyc9utn9pInO4zfV+OPDfW
UzwyNcWvic1H/wPrQPrNJsy23K4j+Qiqa/e3dGjJbjNkE1LkCCsyXH6zAnKKsIw8F6hZTAEhyLwX
grec68yRVW+UfKoZUrIMWKEowSy7o7rTMTJyF05ZB8wqZVpQrNCsxm6M7JmhTOQAeQF/gUSBR0mR
A/taHSE+2eFXvPq7UumRa6LdcHVIEtDK9axlYq82wHp2hj2PDYUZglL4Xt4obA2We+zRcFkMYBtP
YcFqnkFMFG4FsIHo+6F4uQr2cSSBQ+wDfa6QkG30KyYOLa3mhh3Elo0eYERn6OURpGXkvIlbv8lX
k+CULxAuMCQwYwTeS2eD1tavpPmOG10JhDu3pJHAIvY4gfrZbSx/SA/De/EOPKA/qOTjP/zPrzJF
BscdDgu4gnAKl2Dh64iZL/gMNM0J0SxMmNb3O3z2ut9dRfgyrSPxgqjfScMFEKAnuRVXLORSEGnM
mF0sVTk9SQIOEdG8w6W1Xutze+/P0Y4nhayjuWK4CxlhOA3HZdWrboaX9F9Nt4eEi9cKeWC7kG3K
KfSLBWUUboURjaf/H0nntdwqsoXhJ6IKEPFWoJyz5RvKsrVJImee/nw9p2pqaoK3hYDuXutff4g+
+wHRwl+FsxRxH2jWmflAjmfU80Vxm6C61JYxw+gZxLRMJjFlxh7GzqPEsxhKGpF3yI1Q7kRzPcJi
Es9rnxKHWTdMoGjG/mnXoAiEjWOfgmzXDTvkBgx4eNuWBmr6N8sMlvB/WxliWfaqsBJbEh7lvCxA
geW1eyO1RbbTTwnXCmTXb12LqSPzVeRqPGKi6p5FCFw0CydY1i/k3u2JJGvdmkvGXIg0WLIxodNQ
r+JJ9hc+ymgxoWyaGugo/9UrkYgpSJqA2bT32T/2c0zxEMMCr7IdTsTcgIvhaNEVsEtotGSFcOIM
dOw/mQgGJ9+tMt2gcfAe1GtH/sa1m65A3U1qN3x4pQODBEJdiEhipTcnq2P25PlOhncAOxGR0625
zNQnMK6M7XK8HLK3+OCG0RW9MK0aFpxsn/mOp4ybzKhuPKKCRjw8GNXOK+AYSEwhTJohh6Yb3GqP
XWpkVmonTm+/SvnixUe0C8aROR5IbUdFQGgj8BOPgE6HwSLfBaYIItXTZEu/zMKt//I/wfvTZ13v
Wj81TxkYD68VqM0n5crg0u9ujbdnmQ/MCijTOOz20Hx/U6ZwLzzyyWTtNzw3CBxkfMeHijlVwMu3
NfQ9LBTUa+gamWAxadNx6OHGUS5aswDAi7FLcOHnR52UzBWmvcS8i4/Hrw5nNOQwGzGJNMQllbQu
2rJQ54Ki7G/hCHQcszvviOlBdNSteZ5hKu0aEC2hq8OkBbvTkEu7MSRv3CSw0Ly2xUNp70F8KnEo
gaDMhvyEAe43+Bu6urYoFJrhOZ5DOk47J7ghfjsrYCNTuqChQMCtIzE55uC+xcx6JvnZrB7FcBID
OpvMM+wLQOfmNrkg8TH4nNT0zFi9TVeFOSO2LcObD2NBHUMNvMtARpwYjvHJ2xZfMksBNtIjuli0
XZa4x+Et4zDBasfxeG6vjNKRMZ7MYsGeY2ogf/lV4RtNC14wQPFTejjnjyh2uN2fYzvvfrh/LRsN
i4qmWhK8Qqz1JHxw/kX34O5twfF5jfDNzbSNTCFmQGe1y4upf9fmqcmnoDUQ7WXYvTpJQvBVn7m+
bKxjMtmo2v4cdw5sHgbCJakM8PMy6O6ewE5dmYQ7FDD+zsMhX1mONsqOS0b6zLcSCzR+9MjohRgM
K7qPb56po8PdGCCCbGTj0sIktFmq2PATRwlJD12tsjXsY6iuh+ZW6PjSXHTExm3+raTX0t6pIC1W
SOO3hEkrmPtiDMXMIgiPdXpjG1InXy0WClAxyF8DAvM2hrT6T6k+AR2dmv3WrhzOBfjByh+JumVx
su5oVBmtQyK3ih34E5EdmTtgS4B1BmrQYFpaKLXQvX73NOFJ9R15jYMM6bMvre8MG+x3GP0ZxpFY
7DoHJc7gIRBbD/sOdgbNr+AVfQoKvmNHl5A8uc3/EdYXUr1XteNorJuWuG+nJ4VHwojRySNIbsva
33Ug4Vb8bXPipNKj9faw/gpyDgL8GGdes2DCSGFEf9UsPGhynXVriZEC/VhIw6GyXi1zWhOHr7eJ
y4C1oMkJW7oAfLI2ifTW0ex1w0LJlrB+rPj+QQCPTzkJ6obj3WOZyhd90bTomPgfWpx0jW+EaSOw
kI09II5ttj1PIAXn50+6i4clfv66hU3EI8O2DVYxE+iOcjb7vOp+K3uQrZYGLvvpF3KoFg0rEKRp
PRsVM05Qfcb4KkKHAVjTz8894IrWrTKCu/yVytgk53zJ4axeMAMYsSUw8BGNDnIHILzkwg2GC/xD
AJWle3qI3MULLshj7KJDTPjdTgnnKt07b6+szoUOrrhA7p7Wzd23Fs08UUcCTxZ8e7ggSbSA6AbX
UOg6dOUcU6oq6XdtQNRo3bF+9OkutXaSvy8j7O0u2bBSSkEUirAzU3dMlozoDk1P+KtDdKGK3Kaf
g1I/QnuTY1pCIlazHW16COXUh7fK+EpF0+J/xYHgBzEYSZC9s74bdHHq+lPtUn1rBWs7W0JkUCzi
2jfYsdjVRh6gWi5lNpfAvzefgMNna/Ur47OPpGugnuEeTIhAlK4yEFL3HMX1s22LiOIeoXWzVwbX
QIHQKaDmK6s55eU8QnaLyy2wAznF9177r9kixFVZ6P1cA+ZFBNxPccKn/ISZOi6ZCnkNCYtkbgqS
IwaGTrIgsVsaloilkMhCPYN/h7GLjrw+XZU5uOB3DP8sW+qwU9jPNV5gqEBzz1qoJO718DQOJkEF
UE0+/Na5x5B4kaNe4tA/Gxrvv1OXTKldFLdBeW3JKcBvYwNXs/pDGM3apWXUMfnOsHpfNDhkQYHD
FxBtqr6DQ0JEUmuv2vCc2wsC2z8kpxKKR2mLDH8dJrM8mpEfImfL6F0bx6TeeO8Ujh6mYQysmeTD
I2Dw/6UfZUQ/0vVD8ADkV/W3Yfzgo3pIQNpnHUHOib5Lw63f3AnNIIoQ484SVzbhfAc5uQ8/eCu5
nrEJGWRmaxulBi0S8PPoKuY8HeDSLib2tx/tjGSdQdyu4PWtU+UPShFipKZxOYZjiDzU+hBjiChm
jyPFhZ3vkWJLOtJmQ10RgAW005wZVSMIr6bsKmikoLFiZoLkMXbHh6pdsP6ECdST8AEE64lKjN+F
WLx1qMmYWzEansp7HB4VRmk4NdKIIBhFXj4dEJczs6NrpXkUdTG9iI+VACPmD8wAKDeYpjjQFnAP
pG5jvUOMiin/UBSCXu8/+ozJz5wyrT/Ie0qsgvB4oBrBcnIrj4wgpyKmE3IRIW1Inc/JHVoiUj2g
CrhmvC6EB8n7/j/kudT5jJVer4EKmN1TSFLPlZCRvmgjSyRtVAH1fIS3g/U3P4L/P8A9yRKEWAj5
SIgaBteB1hHRB6yY3KGwMyvqQTRzUxokSHW9DBkS6TuZLKRl4rPgZFSvmTi/zf9PMUaXGQm7YI7S
SvBwuALXNIVYg7uLzoOtnmqXxwf9jgMGJ1GItegpONP1lzRsoeRFUGmfbJZ65hotDZsbsNEp885n
/bOOROWDNFhtZ59iNqCs19D+A9BM5bepEFot6JU98lB7HgJeQL1CIoaEj33uc6rtOdaCsJoHzSVx
EyEO9gVk0VB6CKuzj/vpMItzqFVwZIHY3hfwmqYVFjqwpgl3ADIUzLUMkhv1NfeDvfxECJCgAJMY
CaMcyu49wj+T+9bSL7ggtsVkZsZuOcE5dcZTnBCXHrmiazE4HNHfMEF1OhK6ICtQ9k0J1FgML4wY
1Zf16g6AIqiAgFSqkOrUUQW7jP4Of6Jp+/Y2zFpL+ob/0AbaEBqf7lKfMBjTfz7oHf/pZ8Q4QpsE
tA94zbzlt4FKAhVv8TkBnVLpPgEG8h5nzqn0pBrnPy2yC7IPlXkkOi0gRBs3Ouc/ZxI3W3Ed7Hef
F1KT4AJHDa4auSYtJvtEpsbz4hekDScAqFyTYgarAnNajqlwNnl0mOIYHEIHCyIh3EYNeBX5wZyp
n8m9bBlywR8VFELqG6ghvOnDDr52Br4GWc+lqGYP451ifeYvGa+ZJ5lX2B2ICrCYrhAkIEP37nDf
WPA5O7Fgf05Z6jXiClo99oqeUnKvgf8xtHsqOFfzamRMmWYFBHcIt3wNkiE9h+ANMpRwaW64Ssp+
ssiQUNyRH7EHf+BssJB5LWws32CqgU9y4k21ZpY/uM0Lfsql+4bHwHuNmALbtGe2aw+sS/gslT/n
7zqoe+kAUVWQ5UCQBb8VVdakWtKTN+rChsIP4mfM7WCW+HN+NoIe9I+JB8YCoBDyd74rF/SZaKKJ
/wSA0Vh2jYuLGqRhh9ZcusYvgykGwAbzSZR89Fz5DIs5Wn2gYsTlwGSQEzD5oqP60y7JAn0uGZKY
1uDvhCINqmM7hVLDw4AIa+T4twloRWN7+NDZCl6QycoQ9BbQC0ZhOtAf5dNWPcMHaKnqOTQxiEzx
N5t3A9ZlM3KeW5xp3FafIWdhb0yg7uCEwTA5hRw+I2JIm8yZnpIYzgvEGIwtQXnR39nQJ6lTi1kF
na93GGwVu1DUZuyo8BsnlTN0S2BnrxPNFPsG+w7L0SODkf8D2ifolCBY/F0/53MM3D10NxCxqQ0k
l0/BkSDG4aDZq7D04aORJPTHgYBEa/Jd/PIWDBDQBoAk1zRcKLEMChpY1piepQ6E/1zh66y6bE5H
ViPCZkQ8LGgdaEE4sehOGQVZIW703HmqNEFP7//1WHjDEsMHczaBi2egY5+ZLTFBAo9HShF1bh8t
4edKmLTjAUKZWpNQPdfQjIL28yAA23QYcbRZ+l4B+V75tyZaGBGuuVRSU5WRcot/zn/sXRPjMO48
CC0DhrV8UM72y3onsJSJfiTG7pfxLOWjufO2iBI2JH2cRwh5SMgxQ3bgEzJDZxIg/xQnln9E9UT4
Fe/MhiOkOtPlti88tbjlyosYTBC1/3AP+ZY/k1sIl1V1NNBWHxsbFCYOWOzo46KFu5DLwBufgBiw
hSqGo0QMJijzphFPEJJkyMqcyj/Bb0MnDeOeUAILgYojABVUOTeWPjeYrR7dCOTQgJXATvE3oOHw
p9KdZBJMrdhyBnGncDHgBygOAkoOvBd6MX8fqY4icSrRvavw3YFwKijQiHgEmzh44RmGu1L0oqCA
CYwPIaRiNg8mHRMAuV9UPxZucsxTJ3RjYr+EgwouQVHcXvAgp4HWAQHxfeC1y8VLk1OwCDrYFHyB
9Zc59gxs8AoNex1vuWQWLn+dBQH62WHrAiNATEOg/wtljDhZsZ28MspI2iVDNcoOCXqpg6OMQs1A
g/Ifl9aSKBjgsLj9hmHUoX1wCKzqh/rEjilyrCe7evRiEKWc+0dy6t7FCb50cWt2WG88WEAldQ77
x41fzh3nUyAuTJgbiAofaOGziaDdSmfWFFJJYe0xba/pMd4P92iO0anbnKtTiumXY3/BEzwn5+Fe
Xo27/ZJ3ALi3bqHdim/jKZ35stk7e9cX5JleRFwFSIDAOXhGfDaPibvOw+cB4cfAPdBf6hutLzsC
CjAqv+6mYaNPVSVCuUQTDN+Yys98ALD8Uc9oP/q2v/RXRnf8gf4veA4/6p1ZAEzt/orNNiSaf/mx
ODV7/QtQVwpIXXHUPf0yD+r/4mUPKHBav+WXth8v+qX/gmiT7eV/wbO8yj8hQ3t86OagEhsgq89p
sgIw5fWmQoRqALb8o/ymYrwJbrqEQ/3VMYGHfPi0BlKBKb3+Y6P+ANKNx+zxWceXDtHs1Vy0++TZ
XM01y5sUzYSW94toilV3aXcyw4lgF92kZzpjtqlto+W4y0/tzZh7+/aGI0UNMweCB0U0e1IxNZ9C
KsaYoLp45tQAl4d6j6nWVtl2P7BJ98C2CxcXlN3nZj/bG4y1+FIcxhtAfHsqLvW5PGWX5NU/vZ/k
H4gog04wxc/WxIWTLRJ4r4GsP8OmAk80jowOpypyQJgAj27yUs/NZtTxTQPpx6tlDsIav2A+MSDo
eNVoRRAdT5lj4Fj0W7AVsUFEKzWZUYfbf2DEFrxxYJ1+Whzatw/a28BAd+SXzdsPkZyp5z/4S76B
CSlBt1PEj7wRxg9n3C9YIvBtfO9OxUNfScdkMznghUpvAHgAIfQP9SZdiODNgzywRTExgxAM8RTK
8X9DmRy7AMr9h/IcXtkh/dYe4cV+gs4Y++ql0lbfcGt+g/qDnmDoCCgHdmgy+J5LVMipk3AImBSR
Yh4Iqq6wPSEPEeeoyxFLdcCMIYimh4BN5slJ7AkyvAPCie6wZ4XzB/njsOKfJWUjaNR9vGIXi9CK
jUEC3geR5pTkJ6OpevSe8TcFWoKmjeWR3OrHuNSXhFt8czPrL+Wg//bBjDNcfStLZdndinf7Cm/6
Tv+WbtKeBRevkclKL/PVnM0NtPSzcRdc1p/mrs7Aoukh5tDRGbFoO3Z6pg/ttbygB0GrwH6anajE
WIncTeo7+ErDOXnwoLlfOlsg2+WOepUCWH9P3kMxa98gPsar/V5TkRYHja2ZLWcHTg+Mz78V5aJ9
82o0tIMYFeTTzxfvH2wXdh3I6e0f6z2laP2GYfUjMe+dOP5/89MRhzDgr1nQOmK49g9JVIcEJyMz
Bm4FD2ba+wQAIvBnd8WhmVwWGB8uhDioHyGVWcKr6iQ0hq+Ykx8I1JhjYhT889QtFvEBs3gV41qx
Mosvi4tgYbnWtXmGzLP/hicb9/gC5TEIfgIq1VxULmgHQb4sZI7M+5GAsevypfFNQSEl9J52jrPS
QvGgwc7RYau/ho0aikRlfNEcAtIkmkYktGgkgYgg7DGBH3iDnNQCrBBnQ3DJX7wG/XJcQa6HTIdO
JdT38biGsIbZZNafZIwD4KLV5D55c0tC2DT3ih19A6VI/U/ii3Puwo4vHCaDFWZ+NplS3BNYY479
j3BbDtbhC2qsdAteLTeVybmJTwhqyyk9FxgiJQJcpo6mDhWSP70WCxYieuOYlgXJFW5EDsutr6kL
hIhIUsRQlv+LFQ/l4IhVYoi1LpxwbOKmIcCz6OKZHJCX4QDqAd8DTeJhczd5zcSrKrZ3fCSJ2oPb
CmhFEgp7MAompjcfCCrUrsDSMOuYh88h0qXNrAcQcemL4eoRT4SIA0Mlssv4VxBT/gR/uqnn/DIT
c7R8eeVg1Xly+ZROl/oH4yqVrAuL/RjNDfRRAVazNrU351DSZW+jzQ+pFq+rtw33JlU4YBWMjHlL
QtDMqx4yAxowPcdqGcqeBLGiSFGf4tiRf5UR8q76KmeUXuHasG9mc4ZSCy9J4ZArpqECAobNL907
Om039x02w5JiiNnWb0BRaAAZTgGHruZ/myYLrHpJ5M7hjzRlI382W2H5wxb9Vf8MF0iKBNmxdbHZ
KzccwLlMHc0gS425KMqJq85W3jg/PVII4LxwBmGHj7HRMmIvJ+C4aXgEfETXu2t36anAIQh0Kmb6
PhenN8iNIVB+6f5uT8k4b+Fk4uzYwEYkuIiLcsscivqqanCucDT41FitQrUmaxkAF0JcoZHHuifU
+P/TDQrP6aRG4eSIiKO+ZfwFqb9FDx+gRlxhCVd12CmtFbjPzZwCGr2rH+49A4eHeToiWlt34/zH
ttzPCRGER6zQImLcBMFFpXNxag4HcItmVqQbknsU2BPxtSCQJsbRk9gSZBHrCis2uA6MgnNphpl4
3241vjC8KW5LoK7C8qm0pBLd/MqdQZR1qqtW7bAFDeW90SzYGan67aXOQCr5DagD4Xl5qGlsZuN3
jL2G8jFSWfMydsYuw8YCDjV0YQ02ULcLWnci7SWUB+dI28CNtKs9mmMTc7x+o17z2pH6u6kvehJw
XXs+yGg23Ia9Q1uqF82DSr6W7TXdBLuEcKq84JMW5TMG/KPl9C/7h2r7Ey1Z85M1BHj6GiJg0hXJ
COaEyzzqq3zi4A15aV8gKJYvUMqpv5KzXXoIeTaM6HfjOV3Cjtj6T+mHX6wC5SvTz4/9I80+CRKF
LdtFjYFysrARzQ5bqdq1BtkQO826qdDExgXx0YC88PXtE4YXHjYCtgqAl76biHpDYyZLh6sTGFDL
11hYqXclWwtnhEXdvJTwVAuo3e9tz9wXYQ1Gu1PYptI/nPZAbeP4FU8u6G4ABXiLMpOJ8Ery3OZp
obVAgPNgXII7VI+GD34bdSmaDMadJdIm0fZ4W/wJwn4JOOHFRIg45h5b5+ErwZSxdGWirIwVCVCf
XauGJNZPLYNdu8PF4+6pxxGCu19AIvXvqby2ndg5HmfadKs4sxuoxQKOLX/nFHfXpbOOpgMj7B/K
UUQgR0uUUcNc+oeAoAOEZPZpWN9sThWL1R1/lFv9puWBl4zFeWKsEhXyhGsKf2YGRAsGdoU2A8n2
yBwA/jo3kENQp4dHX1rSZkYqRd9CGV2LBiYydsjhwTmkbzZ8G6OZci5/MenLYNzvjewAhSr2cAwn
YgWYt14m9SP3toLMCgz0klGDgTRoM9zo48+2JLKZD1t+OIOBb/sD/ZPPOR/izM6sH6NZpnwne5jK
9sKTH7g3IuwyNhAvYEO5Q7odMWtOFrSrOAUHe4xUmOYBJ3izpLuk4zdzkDRcmeGKwxJlO+Pg2lgH
1NEKlO+VLE1NGUvOJc0VvQ+h4LCj0eTndOJ7xSW8z1e+P8oeS90aZXR+Bjrk5eN8MQ6RsbDniKgz
bW2rbtWzGmfRFarQH4JsERViotfP1gE5YXDmeXHiixiv04lnlCef6lrwhU0swkULGCzs+MzphykO
f2HJMpGeJVQeIG2h+5RnvU2ioY3BEqzXfZMzu53a6sjM7IszkJjimFq3ZUiSbXIPPJ8qR/5uyj8t
35QfeeFRQA85TVy7H0B405KGJDqqTEulOlhaP7iRbiqjcSdw32KZoTPQUY7rZIrUM8aZwx6tjc+B
1CtLlfivCr2e2gTzD1fRqX8E/2D6SoauDeWquSMlXUfKoyh89hnDhH1T+Ps02HjEPAyI8OmVJth7
QOZUMT6KYGvo+jjLpGBpx8ULuxQPr5GmlhaT6trHHBRYsfQgUR8RleWxmTBc0e1lXllO2ARXDFf/
DcCtLX28N7IbA/TDc1coioJJ+CMuQ2tWoRkvNBsNH28VlkaD+WhNdKURlCkv3pa1/hV6B7Beluro
Uw3glR0NbtFTaynKQUK3kgSbIjtJI0ncTYUws2CWCadwXnjdI6lW3gDgrOMN94kXqL17gLPevJRA
wcKOpa9PI4ZBmcY/4h/tbeoxcSfy5OTZ+aMh/zSRo5v5MQ+h1ieuhGa9LYo9vjEdSdEqkrVQPclH
y7xjT6UYBuy1msTzcNkF1mKM+pP4InVGP2vAfIoUxHbzpACQnLBlFtXcwksH/71d2NvrzLsOFYus
mriqB/t+KQ3etkNYbcCeDMznRAVgxGPSalcerJJm01faFnqB1vuXjBptbF8TKtNCgg0WPPxemKqd
6lLeIREZkwX6iRCVkgqlB3fqubgPuu3PYziMsZbhgqwsSCufT6TRFbbErZClQpwe0PwPMqNZhRkj
zvxo6QolB3XOgndUyrNGboDlg5kv2snOFsxTzec18fFfJrUmYQNMc8ZcI8hHIs+RkuF2ZoX2zLbS
ZVT+taQDZwGkHAnhgCmtiG/YV+VkyVdMEwIc4L3qEp7L89ZEg2huSVXUQ0jJChiigRh4xESHPOjb
5ytRgRxN41LQsAxo1UjvwrVq3H8aBKrcFAl37VTPKU+pW/H6UtnoAzRu3r2J5VX+uUk1BqJQxUy6
hGaiLyOSU+L4VthkM50gO8Jrxsbpo/SH0n7GkDQJXucym7TbkWXGMDNftD0Nev3Z2zxXwvLI4kIE
Bh1YNMjg3Awxkn2erYCVqJGw98b7gdqMHy44JtM/378WVC2ZJB+J31pJ8KhC8J0sW6nVT2xz7Vm5
93LAbZ3LZAoYRu+gLZdQQQiw+1UGdqFhY9VfFqKtwGvcqjPnrbSxwsRFJKxZ6tyHkcz4T7zJ6fgb
9t52+HQLC6WD1cW7LL+FA4snGbZ43HXyuw6fRmAdy+xkwJFoebD9rRCCOIyKivyl5zw1ZnOysZda
e+3jexyo4MMkSVsfk9wKYtvNy6TfGzUeAUR/wJOMJpx28H4iq56VuLMk7ETy5MvAmoX0vel3kKiQ
aSl+s1Ndj8ucUqRtvsQvMI1/Yn4u3O/sXIiy8p0JwzVgC8msL/PTwfwifx5gSMI+JsAA3dsImyyx
cSSW4UTNU9JtFtDe5PPJdVoo1JU8FfGdA61bfPBg0+P6aOpYLKCmws1dZT1I4bgO8dZulKnur6K0
nJsQ4Xzrw90857LwOaJxY53fbfYji0E9wbOOgTcIjoDOkAhpm7z4RIeG3iUGVgwYfXreX2wt8slk
38LYNQSvlsnEs05JG5BsRinMWQnU9kl8yJCmjN0tqFSnZSBhXSPIq6aX33KegsrJFlg1YwJratLL
i3AteQ+fTMcJBPIktOuf+q87qzfgTapDZPeAlaAO/cNDHYGB39+4540Ho47uw5EQTIp+7s7TpEmg
Xf7Tb9D8UtJkmFdsCvM3xJUaOf1wbOjD+zTZWUgO5TAiPCuiDZmE56AgmsAothkspD5bm2w1WWst
Bnz3YR4wY/jAgi8XPmmSI85aulQv5WCtWfrKCjapIePMiNd99paAxQJkPNKc6HCgdpKSUxO/QCxE
GduBl6PNJWTAtRDse2RPMdnjwPJJv8UJNlh0KKNhlPF1sBOGUUd10wJyOGDrhY76wsWA1ER7/GvD
pM/Z2NkYnbpHlFXaJLg6+q3E+CqYMdEjXoubwLwtxr5Q/IwGG4QqNnTbE51Y38MfduAuYOtBc04s
nrz1i1XnLbwXrmk2fKqZtglBMRgl4AiSC71WwtFVrK1yQQdJhtJEx1LGLT4/LQzIZK6Oc37MwFWW
K/PRgjp6sk+LPY8Egg3u80w0FUy+/Tk2iuO7fedOFezDS7Wd3P2vgJkL7TVWTPQs/NF32ZBFwM0U
zSKMhTJeEcNNuyPJy+QXhA4cJ0N4CS5Nd8yHxg75A8gibCbd+N/rCx9jTShqSD+xyTREE1t/R5R4
DMs0h1BCuHqu/e4s3hQ+UTDtQTbVR4K435mMM6AK5SesTtQncxxfkW2ZPwHoCagZP+wz+OYDxS+G
L+rbcz/Z2f5Sw0SqnSNaZfAODFex73PaSU54Kf1LTjao/q+sW8hMjCMY95qIAFMcTHU0gvpkFzHl
QEtr995FB5CqYVkOSbQqSqyUjGSFd+RUy74q+tq0C75oY6fVAP1XGIfHOKVQgtp4802CLzPfdB5q
RzFmUpjNmik0+Xoc5qFHOlvYXmX1H6XVRAc80PHizeErVIp0CCiKcuLDrZCQtUxjVK8svBy1ZnAP
KmOuyt5tQinZ18FqAh9TU6AamMbWjqOXHST/go5mAEF+X+9tKZmVXk/umL6fpAk4BlM80nKCJINu
wgCorDAx7s1jZBXXpqluMbqGzwQd6AdGGro3Ax21Bcohfp9pSXvKiTi3ZwOkzxCvw4l97eIE6cYy
JYF2tMyDmvgzcBmbS/cjGFCTyyiJKTmyGh0v0sKf1/Qynqah/OLUzipoOQqDWYnIilaSqUugI+TF
8ZN2b7Fne7Wxre2l4n8D+DRRspZw0BkwjM5jLEjtZwo3XEQ+SVxYu/zoKOg+t7rGrMMsGPVg5wQp
jMQz14Bb63tvDipLkpYy3GuR4WAxprIReCVJtC6fn5Tsdvb8Ac6BlkDPkZYW7VPQaTtishMBRoqL
rxZloAKeG5cY3rkHOCoFSAIx0WkfNhDop/sbGQ2O4bicBPY6tWExtMQXZxMd2VTg6pODmgLpRdec
H7NwlusYojaxxPylOho2oyQu72MVj0GiIC8Mg43bgmqyCxCUSbjj6vjxSHW1aEIN7BXmdmUZmIIV
rtmaBJ1k8DGgF9fSWyZ13k4koqEtkMxsp6U9SfMPUbpC6RXZ6EkubSPsTrLqoQXPPNtyobh3phZk
bUYGAKt+lmwU8PHMs9BWnCL2rVHXiD5RF4GtwoaR4GMDReXIOvt8kQEgwJr7QmEcyXfubUqAnzlv
9rBaFJ9oOdSKPdRoHSSzG0+2+ecz0K/AcYSbDufMtvwx/6lfwy+rCUodcxEAWAK6QFMxJWImGS/A
giPUCb+fZ7ZX30BG/csnBbDY61vtJr1AEOo/lc2ToQLjmld8Y6RFjUkuEmRIzlC9eWQ/wEnVPr+Y
D/PRb/Pf4d+wY3LM8jXg+nRXPoy+ld+tbMH1YPVQrlTz5Oh/IcMYrvm5aKfWL8hYd/C+8GxLz8Wx
/w7rKxCrcp/ce2M+MkKvB0bTjNrv1teAVnLqbVoI/hA5sNCfeocPb+qDxZBFP0Z8q6RvBVOQIC1d
BYFOje9UhHWozvs8ftDb9+cBOPwDYDsxgVns8Yqx7zIpMAgA2G4x1Io5WshpnkbQGatFK/6p9zFd
TkgAxxuHHspMu5+0oZEsQCYWI2esVfeUABEGuEJxKCcLqz1RwkFy86+8T5QuiYH6waa00mHaeAhz
m6NSPHLGNRnUJw8x4UcCMMnFIRPiPiDfI/UkgWJq1nOAi6vGN2rRQLvat7z7Lqqet9pWLqr+m9F9
4WtC75iI6dnIJg1Z1QLdtOsMLsbvUB4aZsZKhhtsQO4oKy0MsJ8P5UcOybWDktPplxjQM0cgVtp7
q31i2joS396DkMQh8ZjSP9ElUHOh/iZNuat4mbX+z2gplci11UFTmWGoNPCm0wLCJiD6SdcuSqXE
moCpnRKW1yEOL5ZdvYIhvNqttC0j3kWlHE6eyfPoolhfZLi5atWwNrgpmJtjl47ZPCBwhm8TQyk1
Ij4BvkmB9sRnB534wc1jYZPdvlZq82wYNy8b/+Wc3EqIhEryTkaQcZTpyw53O0o25lyKJfKJvJkZ
eJxD2HtKSHjtmq2dCZsCO5kRCb1IwuRPfHRiMb7p4ZHVTGoVTNdtHiORFUujXFmwOc3220Cs24sp
iMygKln1BaUijVxYfNU6yKS8wdwykqk5dnZ9HifXkBc/qB8dUr5a2iTpOdXXeX+I+sMIT0k35whh
gzn0MeC08oPY3yUd56PclMkhN9YcrtSOgtqDZvM9gvA+mKtAwak5GzUI9y5xfmyyxqyN1uoBJCst
XhhUjvZxpBYOnC6loN2HuLiHC5sFEveL2jgVzJ874bcN9yLPwSQIfAQNW/o7gegjiE9WWAOrKRIf
5lMrGBZwYlXpvyh3DdtxyEIod1DfePjxLlOd77pPxi/yDiG7mWImNZt8yhn+bnBMLY4T3WHCw8gf
xpL8JN0EOQEzGn4jmAn77oGIBqgeqbzsJo6+bn8+e35LgwAqg5B0xO7M2E4WHeD/qUKoP670dAMJ
hbYzCYA3sBObBozevCWYJUaIvk9aukDTfc72YDZ8STfQLsT5zk2iCMQTZlpthk39PZl9ZuRb4o5d
HfkuHDVycjYqKjPAZ908qfj/43A4mSw7DAy1RU28tU5Wy5TiRxfZ9sVa5J9NLhKicSRDMWEIzC7w
Q+k3VovN4VRz6QTg37cPsjR38LPnjLK1h/nLUBVahBofV5l3R/owtMT6HKyR3TTf6qRwWydcZ6zm
IFknI8b2Z+kd2bYXkDqhlEzqDeKIVj+U1UWZ/JTGjixDGNJNt0vgL+l7MyQHdtYNa5w/K+EV0cng
/L+198z7d5X/EJdsd0zoSJunU4IanWLVALyJV2hqfmvdMp/baKMIvTjwBUCKL/5WY5ja7qBGM95H
mguXSE6xSaampFX0wk39sG0XiDF61GvjKio7uoSphbxzVvb5LylKGK8qyU7lqtpZ8ob6zhtQtWhk
tv5bzuZQhSLIHPBWLuGwtqB+wC+JfSDp1PWizaBhWjCHooOLXDUsTI9tZ/np71wNiX8GvnodMijj
O+rvOlQk6JLBvJzcjOImZUuI/1G7h+DS2nMd4nN1wbJZSnafcQszD3NH3VwPtxyNqvkatWUuPev+
rVCIM/aCBJNXD447nljz9jDKC5f4x9FI4SOE5kq6ctqN7V4tfmSugKHfYbi1KFegdOYrUJgkXDKY
i/KVne4kyWFAhsgpGdeEPSC6hI7WYnS7IYZaLbZyfuZEHtNdw5/DLDfH9+M7zVf47bq4+ZT6rQ62
+edgvDXG6LjZScWMWpSKUqbkwuXVKn6y4Rn0x2wyN1+CWN8Ls1KEFCngCKO86obJdpsTpiV6/g0u
LAT/JhUrH+a6Nm2ClRqsyoMNLVWYUYVLPk3JVxascvOApZLvbT8Vxi7XqFjK0dvq8Yh+eNmrKM7M
+7js7luMAAnAwMsOJ7pr81kUJhl025aSFeKMrvx2/TKsfkJGCZ9ZVLiAr9E87Y6UIUOxUd/DG1Pp
gVRRId7DmZB7DwcmdDp3QGcPz/CHksw1rmQ7Bg791enjdcSAf1ya3fyqb9kwHPSuOx1rqKnyBed0
xQFgnPQv7CwJlMZ7C80iyXzNHUIV0qwu2yR7vJ8m/yPpvJoUxcIw/IusUhHBW7IgAma9scRWxEAQ
EfDX73Nmq3dme2xb4XjCF95wJjQYukXPR0QLQcNpd6pI6l/RcM2Kvf8Jg3ct29/B7EizfO4jrFUu
qgiLH3zVOhPlztp4cdC7HXkkrVHIZh8LKtp7x5Ul4MIFbkUHGeTcz5x7d5BlPJ1fW4O9azAeAhYF
xOhtA1RozYTONkpU9Ceg1I210TwHtQsHlDnnEqknhVvkOrUxvd29cqPRUeYDemmM3Ic38G5BE4IB
HE9zX3YQDjOe9kPrBZg57ztWB+FpajOobLTcUrtqsRwTUI+C7B2ApUkniJbJ7gH2DA2yt5VvINUA
TwT+jLbZCaHn4OUwZs8pzWwg5N6dfRgeDSWnM6kZlB7k/3Lttq8TS3YqAiwmNWDvzwr8I6QNPVsS
YRsJLQKkLel3AHhm3IB7MlyyxUQcrMqFekKZC2XH3gIz6qELxLTbyW63qqYDQgEsjEmZ8MShTeuN
p22MPkixYt84bhi6EidcvKfgsS3fgYA0ZUvQsz+yzyNoHZ20/mcdBrNiinhhn2QO7LuWOuORW/qc
wciaIQ8IcGc07zx043MTw8jr5PzYDEL5Y0iIsOoothHyf8LUpK+PJ/QJ5a2I1nu1QNSNYnxIrZNY
6TmrN+3ydgYy4tMpZ/WJkXucBgSfGmgVPmXqGl5SaY0OJGcpG6K8qCWWCp5ItRGr35VRa4zMgVdp
yhlatouI22B1QzHQlQxWp9WPJkIoc+AQZjUPY+IpmEQwe/3WQZ9Hmzj3UHHSqI5+NCLZME8MGVPN
fjk/h0WLNIDBacWMRf1rSiaQOCAK7lZ3IOZA3Hf1css15h47wAm3HfS+1JxsgSRNRyaitBPrtyX7
3RMjz9/L40bgEi7kJ5UN0sy476oLj9lgLlyAi9RHgt/iOG383xRxQT2Z5nZn3qcjl0xYRoFfH4Y9
k8myG11fB7RspvBPrWOorhp/AP6ZOSNIfLrMW5W0Vb071uvPACuKqDoxf+XdE5Bf7oKNTJ2UViV3
oIZt/LQ4lplJJFL2RJBPJ1uuyWN3B6gfyLuxjkDH9GaBYCZuRNhY+y5RlPFo/i5Ga87Tf2Cjl0l6
I3u8SN6YspeskWs5cRyJX4HSStBoAdb/efRa0cUA0Ydc7Ka1sWW2WhPqwxy6t4CzUeAA+DuvArI4
Fz89pJ81Tj+tmuUBxCNAPnSs4UORKT5mP1u26wk+ehYEg7TxCRcAz7zsDnygKGrzLVDtGzwDQn/o
y9ISXP8DikYdnnu1RefyiDCUVW+oQ5jg4BWzAWIJtowi2xt7BIEefAGD6dzMAjneXd4o4ZQmGieg
TB3EU5BZhW3RmgjrtGi60m2aVfNqw3472L3cBMQQCzB+GmgqGcxmEQlpzR6sO8oMudubQ4HBP1yj
1BuG2FWcjhvVZk+Yjy4ABdl8sFTV8gOu0Xxg2ZUr65mKL8+fgQongTKgifGbECe+BdCStI8zWCQH
ysIH9gQ2RLD7AgnL2DCNzWz6ZWMZLD4OXA+T35mfO+tHcFsBmzdKgfEG4DyxWif8bXG641JFZDic
TiJUMDhhcBCxUltsIst+QZsXlpEHcNvB93aWuoCKzpPFMRQdyK3MsRwQByGBLQM5i+CNWjCCDvSJ
1BPA8WoD+wUAwy3Es3T69KCgM01W6bQGACNgpUizJjg0aVBemX8s1cf8YX6FgisZMq6ddPOJzqat
w4TA/lQW8FDJt150atCCdcgNmMjJZdBpqa3u6RtMBDT5E78ObUwnp9EoPk/mSa4N/1jekLBAxdEb
noKhPCV/wxlJ58AsFjdEgVEqcdM14e3bHFypwhvH1c8uNvWsB9+aszMYPawRWhcNWHFTRq5DH8xp
/ZD1pyPjswV0bcN502zSCSOxISaGNFC086pcp+gauG+vwqWp3dKNoTYBU+K1fhwqSUONYFHOuoDT
XBMYXyC9YK7ZTjPvjdXMKmGDQ32csrcLxmiNMMg+n1HBWoAif81Ki4lc26rWc7Femn7I9PAVMNJD
CJPBqlgYz1OyZoaDsgpgMSi2eGJvPjnVVrYpKXAHSXh6b1DFt4BpEF77x9VNMfK7aMOzoZ6LjeIX
DuyW3WvWD5EFPlf7bENRyO6sjNIOn/r4PAzSlRzBgiEaSf4kF2SPNK8In4G+QPWy3g71MbMHkJEt
2q5rIF+W3LJdTMzbY0WAfZxxwM1kEmrgP8x9ZBhhq0+0x+xzHX5sDggLCvMHLxCP4gyn+vCPVuhH
V+zHDAvyLLUoT+ZkGrMRrpZvHZAkiFQDRYOYvr59mysL3loE8UcDH8L59zrA3sT8YkLPgDatlvuw
pGE/s6sR5JZC8rU1grGAGucXaQFpkghlwCo5UifXkGo7OuCU+tPEpy+OuFKrsiFnm3enj1fcZ+8E
JURG/PYEUwp4f3Htw05VUSA1Pug8RPg3kO46v6gip4NhRcmSUpZyoAkdUez7LXprDhTIQNOXK6Dv
rA6mbubdrM90EqCqE3CVqfeIQJwJphU8ewI9msFOERO6LShHAXgAFWFQIjlMKBsZ8iz3b/rAUtcj
F+br+nZGPNOlmC90sBFLezuZAwDxjuACIgiJIdmZA0GGcWXk4deQ2GWSc+N4hUOwfS6JO0+LIVB8
EveeDmtmUxI+rAY2x9d8bLTuMBQnasCcigZzMuLUBvh1R9OCPhxI+fo8lozHhTPIeS7ZaGGEfRzm
DJwiqAN2q3/dCr60P0RzfQ5Oh0zIoNOaGP2/NBdVt344IN4N307rZl52Smdf77cFq4p4CV06Tdn0
d+wS4fk25wCcokBqIXnKAlkMFt/riMXNUhEQT4ue1C+CBwT9SGyv3xggT6SQmM97mw/a1P0l8DRA
DSqeSRpSKJ8NzUISlakyZ5026/4mR3aUkrUmxeUaPsCIbXMuvXWTvXBW7wYL6sDPTQK1ATwBIBAs
T+eTy21OfQ3QK8hndvAQPg6ynAlo4K+jQv5TzbaFhGQBiLpDBOHU2mDgjFg7nk8YGLITPXQFOsu6
46JW8H/gsQqxFTiD1m/9OwDBe7oYDsQIRlEEwY/66c2OccmlL98u/fQiAnRdqCZ8TtW8Hz52ZmIm
74x3gIu2ABYmYraOtfUVMIBJO4+vO5Os1hQDnLFO0ERaZfeMZJkafQ/zRj4gWAQRus1maom/OVj1
Trv+RdfTvm+s8VVDvWzDnivoZTQcG+s4NI6aO7YS/YQcmX46ddrmyktapDH6tdFS4wpUCugTyYPx
9+c5+0zb8tRMC0OCaS5m84cGmu512lq8F+/Ko0Q+RmEjgscvIZGlg8TRor+/RlsidGMDFOI5aKEb
Gc8B0cQf8QxSUd5oqHGd67EzcjD5YwRZpjr4K309/PdDVFZ4SqGjqqAB5+exFzct/i8DugBUrNMS
5bF/l6BTjuKFAcIY5Ab8nvgSaC6eDPKSp1JBsYqvkSIVcBoBcuVgMI9ef1UfNRpe5ZH2taECVUPY
+mWpitN7LoFPSZ9ZhQMsk+enk9CbzQxgsAF4kyGUdFaGxTCJH3FG6aiA8UdcKwPkcIu2uNoMFJl4
RFw/rUIXrCH/+v9ecoODkavFnctExXb6Ch99C2P16+Ol0xJKX1SGjc8GJ8UNEmLF/Fi79Oj6q1Yw
DA2hlpU7R+99gJOIzixCFliMh1CawJ+lxb69UrMCPpyEvdyDwC+7YH8R5IFO97YAyyHwcXrSLYMe
fjQaT1r18S3T1PmN7jfBL1RIBKaknx699q8/SmKYGSM61fZMGJI3IG+VgV3PzUcN8IcvINpyZKw4
EBnQtNWA2voNaQ9QZUI+QK0c2W1P2Zz+ory+i36aXqyVE22S0W8OducOtNL8ram+d6sjASqm4Sfk
BxgHxaUB/J1jJJta2KztaQxWf48Qme91u0L4m+QUGQ6HPSOfwRK71YRURKfQzlIbZOWhXn7XEzYE
NDP0HP23PRFn9CP7RFXxKuDWzLx0gYD7/IVCzVy+jCjFBPSPkX/AriCoAhU5Z7N7++9Fh1vZRvCv
LcBULwq+iYUqQq9Zy1fgduwv8kaMjTO58MEgJ4rmCoQUeZ8QdMruGJbq9h1N1o+1Ms+cSdTDo9WV
MxPIHcikJg/uJ5hSP6rjIR9mMIxRFITNIv3dqWprrxiyMqANxFt6qonE1Rgm4/IeZSiyYIbhwOL4
wn3q3OS4B26scpTfV+1kc0Sb9wO2f56ocFA7Q3X6HigeaO4J2g9okvkdbRuXrTFBnuUbJtJpjEDx
A7K6oc5HIMJRSMRiAGMtdTWop9/JJoOuj5NQcrxFDVzqFFB8+tsIrIzqv+RTTsOjr7j0E8jxaSg2
M+G71qdSBMGPU7xQt+8UigIWYxn2dkSSP7oUtOVvxArP3zr5LaUEg2xk0l00bz6QBrGPxF+qwJLY
HaSzW4EFDNZF0yyfVb1Iavy8P7u3YPssbpInvwCiTfxfL3yP9jcINUfuruXdK9S4IPrXil/K05sS
HpEaHHovVuWlJFUEktz6OTq8iv9NXVyphANutuu1FJZW6cfLpfWgyzJcxEscqv6wg6LxFY6xnXxR
SvyEfcUWJtlDowQDi1ZMOu8PmfLeQ9pW6bx4EaagM8f+BWfujVUNd6EDyOSoxZWEYAoNDxmOGBpQ
iHlAt8YpeILwsK4OcFfh8IBbaaY/ILMGAFKkOYoTeEwwtuDGsyf1VYMjrAGBK9Td6MPDYgBBI9iy
QFgKuFTILQ/0EdbZ+JSQo7AR9QQTjzRoRHTLsn+YcBpq3FUucm4SM3MF/N0QRpNIStQS/R/QHz2B
TCOzQ5kEgqCuaKS/BqhFYdCkUyO/qahDGMfUhj3RDTCSFjsB1XEWNbJtQ7oZwFiutBbQuQU8Bo4b
ZASIejozEJV6CoX4AEb+m5CI0I4XuA64W5jYNHTRhFG0cZ8NW/9A2UmcR+78RP0bkSCEeSyo+/Sn
CsrgFFl8dUcQ0d6pwWifn1HkOB8gZkHvTz+CtKfgQs4E7wHOsQSfQB8nppk/ddjXGZxffiwZP2BV
HSw38UkxQJTpldqq72YP/ExiAAZ8Qk7nuIY5n1n30kbwB0wvn+AIOQtJC3k2xGYSBUYPsOCZT57R
Et1OLuNmkZ1BgH5uFajtQ+pdlWiEoEkToWA6rqN3/fcC+PT26hbltNRu+CyggaRGklsVYmAZhGs7
V4g3QRRVl3Lo3V8RpYu74lI/Tx80wjiY0HyB9q9JMSZdytF4rIf7d0wFK2ippWB58/2ZVXCPUEmr
t8UFqybwVmN6TVq9fAUKqn2I8ztDqHp0LRWL7qNVtI6CYjoYGDY0YJr6cKMEnQf7/ljp9TLzpSkl
/fP/omNLMlPZQHZXAO3hT6DRNoTVyGACIf5ox8Qd74XIEm2gPb126LPowbOjEIaDNKXz/Fif2aC0
Zjuyzh9EX654CUGGJZfgb8nrr+8ooEDTDLBwAkTO5ObxfF14ig1nQxrrwIBAogxj/FEFQqUP44wy
BCVpU5315qT98iRCHalbU1xnIBvgMOSa4FgGOmSQGWhmzGKIdyFNXApKZujDcPUkjpzbaxaOzQJC
Fx0ALm0/szU/a+TOpm+o6Sm+gnO8qegJQHptS5N0aTwVjNZYlENxuWg4NZAjHNo/q7k+d73bH5Nd
loNjvnnebQgRRTFExEoG8YafXNZHQ+OJr0qBoB062Qmui1jB0y/jxEPxkqIUVSWqfk8dCaF/XTmW
oDYh8MGCCGpgAuNAR00AmRS0Y/leqIOQwDz1/gCfCAs8eF+90ssjRldpZQMWJcqRwmMa0+h4KZtj
g2OzRcg9hvI9An/92XegeUb2BWY23b+qoRMIcdlk2qsSEwbBqx4KM0gtgk8TqhBZDL4nb9DCdjpE
fSF4fPdYnVIwpTxBt0e9z8HfKSR/JUD1JwfKFlzBqxMyM/CqKKuDgauvyvmxoPDx4Pis0OtHIY5y
pDaiFhWol/e075drCOqQnhIkE7G9X+KDQOlxSo1gPB5ChyBoe7sPii+kdk8Lbi7Npt/Th7uuJo6q
UJIS9YP7ZCWVmDcbaXIZUl6T2dXMF05IT8xbsddCgHSVN5E0CgDkip+mtLF0rpwuHXJhgBooGFGj
o/n0fS/hXYwQ30UOS/ZrFMbIRb/OkABOhlcJkmoU4Lt+VGgUecqcOnH/txsUrFGLvDtB4MXqyN4H
Vo0/n+z/BmbF0P0WjGSC1GwdDhsgHAHDCPae0l1+39TfPcZ3gF4GoNr3JQDbAnWlr9977lho32fE
HO/1UWbkNvPaptbyuuBBr9Cn6Y+2d7QgboN4dN+kzb4llX5CX0Gf2uN2j18GUEiMK/qd1wd7zRbb
UNWZ3PY/Gn6PNqKdnmADsfyo0a+bDXP8EGkQstbbN818RL2QUH7YZWf3eP6EfL+FMML8VVHR2coD
yj8uXmJFMiuBlKrqDGzJM7ij+CatlW+oDONKCcftnmWV9Y0KVhbW6wzijaNY72ND8XNRuOfEGz/s
Kr2wyB8TBHesAVKgxEaXKvosS1fxqHT4tFe3ve1w3fl1hDLu7Lci5/fk2cMbckHzDhFVjro5auc+
xV0hz1KIppY8m3hDdhSfV9nmh2pdrfNIYtl/4/zyOjTr/NBc2FUe0XOZBZy8FHs/QPOiIiiWr0h8
lTxL2XYXYpioge0i2Pr8x1xZUnaOyoiOWuP32Y2CBl9lI6GD578DJZahj1drCaOXfD3wYLwts2Wz
7tbVQXz113wh+uLelwAvF73Fy0Y4Zj0OR9PBQl6AO5tjsIIbUxHUqGewdWaBtJW29frBq1brZ/Db
8rpbvlsOtoNYigf8LDV/EIK8MhJ38IrqdX15HAbbhCIgoG6KAodBTOGTinacXIr4s1X3n5jtfass
unA8o5o6U2ffAZig7+Oxay3V7p1pJd1XcDjomS0nK0R2rWE0jJ7Tybk69Tf1vJorOwjimyEtkWwl
/JHqU326/TVEU6t6ky7w30Ku96+3a07WcPNdNfNu/g3kWTOvF0UozerFd1UvYM9+wmb+Duv5d3Xf
v8NyUS7E03sfswgrnlktPvSBbnvoHv3NcMM3//6+72GbA/s99Z9O9neHxY4T8/6+V6/3v4YrpOG1
KlZ4NlcnZZetoOve/r7gb+kqjFVd2Sk7rnZ/vKpXuCslXYo/ca28A/oOi/9fpLcreImj+3IyWAvl
AisWLq/gciUo/MhjUI7gXW5/isV70dc/9U9gpMIBxfHhJttXC2n23NfzbN+uPkGzzpbSVgY/NTRp
/0SPqPSpn7axICSfJRfWjs7hyJz4bku/Xstb2mxMtCr6Bt/lw7NK98Pso4fze1Cgz7bVkB4DMdXI
l4OdQm+KTpN8Vs6T82eqWJ+AIUZ+gBYLDkC7j0FK3tp3829sN5tnyA+4/fvfM5QAY/0BacvCfPEl
wQuf++MYRIn2WynOZ/kNP3wE75C+Hg6ywYf+IVs6rP7PuoiqYOwtHWK48B128yoi5YpZWWIdMQ8z
/hTLnFn5xlqAkluzftM3fXLyeRIlH690xZooD4C1ykN3KQ+T7Wcpjvp144tV1rFuJvEkhuFaBJNY
LLV3IP5mk5vEBd90/96sZLkoMSsYZhFvKf6i7sYqpkjPcrjwCCteNhReiz554yuxQKjxJJbZ5SF+
Q4nF1YpPhX9I29dBZm2JP2yAj4NwHeOTi0suFgghdSnUGsQ28jpI25Uc5zxeHuhgHKC/iVf8t7kI
etClufBWvHd9Uf49TQwQPxjCvol5q3//YG0/EKVQYoAGiKMSLHF1BD1xdXmT5fF7Cqucmn5PZ39i
MT94W5RgUv5X+2KPQXuRmAuqoYbmFjsOBGJxC6+DEovbVLbFUmJXqddif5O29ObExSrcX325A6HV
0kPN+PfX4Nc9QtJ4wA8YOEa9t60ODW8ihvrJqHLxhKt0TQStGaDq4RLuf2Y7n9N0F1cmfo9ID/XE
5X35ZL7yPP4rL7SJ7jwEpIPvYBYOtg+mBlu7n6Ocoa6G03DvPt3ZGSe6MF2r+28sPALZpsSXwNGL
Lk8bf2IkOugOYWgzzbxh8HFnE3+EBrDe7Eg8Z+VKdoe70VkNso0cQfOOelE962Zj6z0encZZf9OU
XjMX+1EzB0pEh+rhVRH6XsX+t+IZJ0xc98P1bTe63M4Ci/Dvk2LM2WxXnL306HMEjfl8BtuSjfkV
/bZT2ftwMqDXM+G1+sxTzo0127b4LcaTVJOx53MIaFFjbsCZ4ovJn/Pb4oupCBEsTg/VhVcu2Suy
JaCClAmpxHDBxTkodEnywyMabCf6ljrZst61UeHRZ1x8tm++1P2RQXut2+03/sV8CNUFgE+7VcNj
mEYcOeKq0wNiQUymhP8LfaCeLnEX+VpU0R9mifYIXaUkYk7koNlBg9LrAohGRIL77bDPJpJaqslR
gNGesrrNJCzqbqvH6SUE28d+epKX712yKWa3FWZ4xyhd0E8VJ0S1OUYFANAretHn23TkZzO6XT+Y
a1p3fc3fq5ytH1urBei6giMkWz3m31k7pfhvt7vOxG9Md/RmWsyfztPtTe/+ZHbDLgnR6d/5cSqm
n+l39Q2Z5xyV6Mz8v2QhoYNKlePnj1pNu2qKE56X8rR5nnsjB/TLrRf1y9kI+xyJgiJxz9MD0SSI
PTUWJBQBttS1OeAzyZyUuDyEA5SMJhY9dpnkzbk9gnzowQx6HR7yfMjUbd1CcobfKY3X8eo4QGxe
Q6jsDOtrqSDoPIHS7z93DUQkvEqLvQI8YC+hNnebJumSPmqdCsOyPtJ4uYg7anAkWGhXpN2FM6wP
x/H81lBsP86Su/saeexnhYJLjf6msI1PMc0UePSTWfkMyZhyoDMkReNl/4E0/SzVSIdeFKGBwW1B
Q8gGfd2ePOX+mLk/dh1UJQAfGS/sD7DopG/mZuqBHakIQCQR5P3y6RHaZBO2z4CgLbcJ6hCvGyLW
u8Qel9pSVxtcNqAkZA2kY8SD4AsaAEZ4rhfu62cTD6bIJ9+WEEkn2xKDyBkqnoPCeAjNnY7K4RPV
8X87IG/Is8unoHyuxg8vTV0IyO/eHoTWeAylm70aJiyOws/vnPdOi8UPq+6BPpGDqjHfQwhbWm4P
ZWNArjrUv6WJTKuC3Zs6U54CtQVIDgkFXqvDeeu5Oj682zMYAm7pwcA38HCTH8HPq9+C1tN19mcw
su84YD/+0ih1aRECLmiJHHmJ/T0+hkirPTmnWbgT9IFPXN/Ao6DDD8jA/eJtM8DcATsr5LDUKgEb
pZD9LLQ81bATgsaYcBRHfHwz9AxuryjJ2umz+xvggpc2YLMgIg9xiUKeW31fCOiBwO3zG6o9b1ui
5HSjGJCNiNruXBcfI9SegcL4vuupjE8hMqSfYxaUQxoz97/j7xmM6IrfvySTAFhbXqD44DlYffxj
78ZGV1E87+K62B/LH7CzNyCsNDwOlYNyo9ZNzef2hNpKXAmpddBNnM97BoNU8CgmD1Tw9mB0KTL1
sp7h3/uXxCetbGmuXxCBzoIh3UVgr+Dy2KHnr/WZzIqknERBQTgTmAiSoX5TzLA1mVDO5LN46SQh
iGO+ex6YBhYdKYck5MVctDYG2kM1z1Dbip6HhVW6pq0HXpIn9sdhTcYDowZkDo6rhB2Uui/42QuM
Sju9W7XP+uhuDstFLOU1nflhSA2p29OtwxrLJuuk8EGTssVX/cg5SIrJoda/lP4Y6SIqjoI0DbIA
BDmGSIY/nsz67Z4FxHFZslzfa8pKfH52qQOWLCjaCfzNuZhjg/izc9+G/bR/rc6oGkgor2itdm4M
l7qYRbSRo3RCTQb/AzqNkgccMCVteJEa828qIkx4ZjZbBhANVWBg4BhZdFbPT0EuIN8AEhseOaKQ
BmFu0vf0ehDDDimSgrUtcH7LzOMF3Y5ub1+/W8qi1FdPSyLVQvmT+JFMHOwIdTUbd9V599rRKYAb
SuXoRRNrjvQi5alq2cUv2S4u0PZQm6eYDakAPP4ASXBn0NnjrUrgkO7hYgmBGa1S3F8dvIewufFx
oRz8Mz520erj4/6Xuli4fllfQ+sZQSF4nNM/qnGiJ9YhyEAvItECmCLcNKsVZCXYOQnBaBN1PCnm
JhOTGKiS58lgV7MxJ2zuomNB/aW60f0zADVhKje2QQQBNfyOnBYIBgeeCtzpuQTLRSLcoT9oYbor
F64MWhlREHpmYyjFSP2h2OQwW1ccNOSpem03FyjgP6f1KOYPPxq3gz6Cj+b+l8Ght+kj46OjVfwU
EJsar4jRNIHEBV6zcUBTHt7dXzNa1sxyrv7ZPw/YIR7BWEycOxoNQrkFfaOy9e9WCvDzQLWosarL
y2V/GZKM3pwioK6C7soEoQF8LeG15TY7EBSjYlrLxqeYKrWHJf04vQ7ZVSC09SiGIIDjqFAiHvZP
YPI4T6qvMcD0JyT43nKwAFOsD6lHbYYiMsgvT4BJYfHpaMJ8PyBWXg739LA/v82YpYqNjA7QEQis
/9ynESqJG8mhwLF8/6Vu6XJ9HF98ejTwR1wUMBamHkAu5uZ9R3BuD8aY1JjqBdbxDr2bLQSdOhqf
iEzjjwOSiOMHLgyv4X3JETh/SFQQuWt1XvS7ZMMHbj28FG+Xid29NmO3f6kppZ+QPNDef8niYyFD
TO8E1NcLwOw/W9IRGziGa0g9cu6UM06L1Owls+JoSdQtn2atmpBwWMCkL0afLdPCLiGC815dqCvc
pmJUObggFbNy2cGgRKSgIKDY7kDNMXFUtwJxjfGDqFEYHwRMiEv61P92ErkMn4xXLB9RTz0cWPwK
aB8cO/UJOKVH8O4uoCXRjM1bn+nSsKfdIRcbhPQxJWb6b4g+DigUMFnBEUkxBz71lnzaDs0OsesS
6B6Vzsl2QlciRKt2TM2mcFClulBHBHgbPNqpNQWlsvyHwUV5qXXkLUReOIQRY323IAndAKyqdLRw
yTJGjUnCwqCyf3L7MP8PGfhdqOdQiei80pjvawHLhJGi9MsByUPsLWz3DzP3EaOuBdSMA1C8Ze5W
4DbQAWIHYbIGz0kktP32sGJpGKRW9rbLFt4uK/dJr1XIj4M+ZIhE4CGyuokVYI9B8/CNE/RQQNqI
nEUwAi+FjZ6DRPJi5hhd1KGHwQi3VNs3BR0PI3UJp1ML1Atge/gZ7/i8v5t3MpXbhc5mlzuoSh0Q
p0JSNqY9xNmuf7SVSNx8Xok1QEmIidHqj0MSiTDaLujnb1/W21fj0pqBW45YNJhWc/v/BgjDRT4o
0n5ywodNcaqMkP5lJAkJGCOargZ6r7WRHwBzMnLoujhMFrashOVCr2Cb61ZpByiC3peNasb3gN1I
QkgbX2+AUAOd0YgTLcaltrTju0WeaPJCaRTDMm0dokLwbwF0IavKOVAFtrpKpkpp8lHlYLm3qL94
DBZxXhbEOe/Efd4hYZs/B6VCRHIDIpFmXV1uOnh86o58clLuvOmsNz4pRUDR+N1fyAB2gHds2W8x
RhZBIY8IrtUUpSKxyUpxhggECEMef7EkC3Ke9GBx6QiaJjp7TPbx+HS+WK+ILDKgWC/HRGExN85O
we7LtX/Y8wu8kvx7UF1+MTXgr8WBmLScc6/HpmS6jsPkgHGmjigq6H9oBNJ7mz7m0j04JheKwtTH
vlaBOMVNXPoxX/BpdMWsWIpbMLjamg4ufY/D5asfATWjUCHc6ZGiBK3zEcIpHCUAVyTnF4PmBhQz
KoGHQIfqcI9HznCkxc+AwWCrJ6rk9t7k7BMvdWOq/XDmtoEUP6vtcYg4JXF1tSxGDnaeR/QgScYo
0aOdBzAJ2BvgIdHzH1iiCwKrB42ARWHSTACe1DPfDjXF0mYZ/uLEB5lsEpvOpEg6VF+PVyKFPlIz
B8FKL4f5t8511fjq38yGtYaFrHZJdUgyrXlzrup8U2+XjYdC4J5msBJ2mFvTM5lKtBkBi+RgA7Rk
Xjnd9g7HcV+QbUA7nklzkIxbe6H+9eaPaLT6OsB/DVo6cKgVuPI6w5b4YNNa5JY08AgZa+kHQK53
WSCNQqCH5ikAt1V5+uygX333x3WEpZb+Pr82b4sN0AFZsyKDWX0s4s6gj+875ysTnE8eseCF4k8i
ic6HleqP9T2GdX+rZkj42vYMTQVo+Th92BKkFKRxZb/EXvaCuhP+BGjlIo/wpbKuhdkPRRtNDemU
jFcQoECXhi2XCySMUOpNll0ABgQmMjLCxH0C6OESwocf1rkFEk5y2GHZKm6wODkSsvhmjI8ObaB+
WCvmYNFDYAV4FC8Zfr0wQ+eKcJAuTQ+0raVqIP4KyuGp/YzrgfX1Cm/4dcKbMQF902g2gMgtEMqP
83aOVjodk6enFxKqLX19daroJggsXKVHf18Xzvwc1JyAPRdfK/OIahGjKrxk9gMHbFZgBtdhwpWv
i26mhvREFcZsyyPP63ZCFwu856I3V8yefwrBmY6IdGblX1low55xHYFXQD67N8XhYxhlqebhrFn/
HFJ1eOKPa256G0n7y3BeO2Clk25Hh8pR15sfebG2617adVPFXu8PR53EkA0kq5QVCi6tDeCePiVi
7bS/8Ofad1r0BJIKGO8Ic5MYH2Kx1tKnpafbGbBw+y+Yatrvb1JHUphsH/GIAk04MZgvqeUd592C
l6wdedqfKxr4nDlwrd3V7Vn4/NT/fhfq6X29qdmbNKBkiK4uX0eDztYsOfX1XPPTbR4PgAKByxE4
n+Lr0O6m26wB7Ia56o6X2ZZZAhL7/8ZysS2Q8SV/AIvtK0AQre/EQIQJdlrPRPiPjM9+rdl+ZE+o
8OtAWunEbSW/0NLpQF83znAOrgtMWnB3Cr8KuKr7ATr2CHbdXdslln/3c49vVQr3oEdaG6Puvvba
NmatE3vDPJ01OiWXbFaaEQZI+Bk6ipFck22/tt65NTG8MZL9003tMHz0B7dZEzGu/C7y+/T4gswu
t16my5Imh8/1Y/k9wECvYA+t86MFTR3DPzkE1tJpypQtIUiWXA4O5C7CLCC/Jquhf/WOOlTEFT6i
XfS0bxtlzY5j0r+/zQvzYYccyLBS6f/t3x7Q4kF8C5jIHMo+xyzZT81JrteXAYEEsciXdM8e3fGo
IEjWPlsqhRhew5W3UT2+GTZGZVtEpROK6hxF7I3sP/qC2CH8+YiL3IUQBooE7maE9tdd33TZtM1n
zDlcYMA1o2RKeR7zcyaBCbKnGR/cJxUvbNe6LfmIOr9KUz5keru0nr696Q7hTOnovLa1I5HrGI3b
8265hY4zExcIS95jet9z9q1rz0qJWrzP1xyMkGOcJpQ8OLANpyBMojVbozhoqFY3S1Y1DYHC/cw7
rXR2qOgoYODhGwhDyx66G8CEhMVbz2N9wFi7Ed7OG/25ouhi93U8Gu0ze84+X/Tdz+IVLjP7bfRm
kPhtQpvJfQPgEXxZ5gPqQU1YF0hB3ExD9ImodfXNRjO+TcRUet+N0nkF+JuAmsY10gU2fow77chm
utjbUIhAGt7XNxuMkqSPl2qg+Pl0OX8Z3fZ5quguu6/pe8GOqOdTd/+YshUStlg05o09ByZ44kG0
uC2GFu0PREkV0NQXyqtqOFg87MRNMXmepSsA5SZ6BNO9ezNfxj43Cr+eNgYaG3oSLVSgruoOPN0w
mNnj8x5DotV9kYefE3UgH/C/8PTgpGeSnoAkUCCZXZ06BXv4vV4AWrCpKVESFtoSgW3j3ItMxGJM
86bNe4YyvQIvDHCIXcCdmpI5ctFPolSAHzNKBs7XbgGa50vWJlbyDfMDv+lXfNNcEldnxKZ7eWt7
DHZWP0XjbDHHVjYfLcea/XO/5hkLYKu1G+c/os6sSVGlW8O/yAgEZLiVGee5rBuitKoYFGUQEH79
ebL623Gid/fuLhUUk8yV73oHJisaqGEd3M5loCIKuTvS7O5EH3OEaotTIRzvpAvbbchvCos6JA0P
8ivFKXUSVLhypfmly2jynzZhFPt2Cd/DogjBnGXF6PUW3YwvjiY6jAjqgw7ueOmO3+REiHBGMns3
MMt+GPTEKcL/OpR+tJWXxHfkFxMrAdglSebdOR0zPzXAUV0ypTeusdXhwqwa/oMz5UmS9aGQQ7hK
V8jRbLIooIS+Fg80mB6jz4FuAzk3BJ+H1Dp2buuisn6tt3NrHM13NAM2KNkkTIDiMzb7+Ez9u8Dk
0K4+OalhxavCe7HRnIYsLtNCns4k5CCLw8gr6AfvdZrNQCTwE9iYYQaGTpaB/pnvwv70/bh5RJWi
IWeaX9x/wB86P3LG646TJZvaT6FcqPZEtWe4PR24siESa8v0OhZP1PgOw4RolBjKyybjCK+FSR20
mz1+wHgssWogss0If7Dui2Pk9H6yAEKEUlv6d4g3pt0ekvDQT+HEsiht8hWTi6nsGmI9pjI8lB06
P7EjsOodEb35Y8F3PnxmYQhTxlFPN9kpPNh5DIESinbrHDdHMcdmi1l5ag86VGG3+qzC6gcmNHPZ
JrY3yef7B15w74fc9UXnd5ejedbgHWSOaR87PgQx9aM9f5ef9rFh5UhdVmMmJyjYzUXVGZMbzMUo
ec/KnsW6vtijb9bQH8aLdcRoJ1OnM7xAMbsy7cdBIunJygohCSlttBAhZOoLiwRhH3DIFviKbof1
Gy7RMp8t9Plm1iMFxecA04Uppq3dybRH62+W65fBbc71hEbsJBw2CaOLYCZxN/1VnpgEOhz3tZC4
5zwCaYiK4tLcbCa4ZGrddtFJNDvJt7Bfg9e29pKQkCMTLtmu8owPyoGmiIPXuccctoQvhQSQDNSp
cgzlGVykqpq/rLNyAHjCwhTKeGI6zOmfyazB7ZqpwZiRc7C57Z72PYTQRtTDUWHHtLqtDR820oIs
uj3uAd4YPastgcHsShcqNB2zaXVMYzRh/ghJ2OPzoByrsGTnN21ki7DQkVhQR2t5xmRDsrhV9CHl
zE5O4C0D6y5qpw5H9nuRbCZr8pV+HjRtKRx3ZiD7wqTLmayePiDN9f4zgoUfvJflDi+haAZ3KIK9
HrNmr0vTzUKJu2PKuGVrizWjGkiXhhUB6wrCcYEUf9Ld7QMcK5r1JxWEMCwOcPD7U7GAC5Jh2vA3
u1CiQfeE0UtXyKZZJ75Kdc5qMABGWugm5+8DeQOUKDllFbmt4v7pBdE1RaYylfb3JfdYUIeqh855
mu5jqj1FzAQM583gQPwmwR0mUMiSQ3MgwOeoWg6/DJwQONTSmO9g3jJbzu9b/ajNYFKFZjjAl3va
kOHgsJ+46tpVcvHetG/r15LFFmVnbQuy8ZJgtknIPO3iHKtYm7jzmh32gTeAmen4YLgN1GJign6L
r3oF9S6374unK1a615FqAy01LHrNhxPbgS1+6iEReiGpu7geI7JRDLueq9eDJAjnZCtbDFLDL7Zc
FMwDnXSVjH2DwgTGcLMu19l2vMjYf1F72jHyUdYVRcyheNCczZ9Jbj8cInbGh+gaQZDMHSAfLH5h
++HT/vtyOhsDWpYC6OkGEolv5Uh45m8ZtAxGWM47Q5gSJ/5gWCPkhO32feTfj2Xkjo/93viAAl5t
mN4UGltf6DB0vzhGvtgNjZkCqy/s1zH9cFsI3cJTxe0+2iOeJ9lonUGXq/1Cm068GpHAV0EXAR/S
Gl7qFG07PP6CUOIZqYDSB1O9e8cbniQk++00cPO+lGMNH95DCOe+kAugtYG4+EHwoWCblxZc83cI
l5Nt9kPo51wycF9vdrq89VX+0YNsP9kGkJmx6NfPQNoRVIOApqqmxZMWMQYEGhPsBx1lq/1V7jbl
63N6xeKM0dZO32EO09KR98hSIMsPS0RNBQtBCF5uZ/dpc67n2JW45mGMWOEoJDyPJReAgEcNcRnE
9dwhm9FXbQx9o6C24eaTFsa4CWmdLCjqMB6vz+AbGJl8GEB7LDtY61xh7COVghOFs4Ws+Y3NClqQ
m+Hcjw8Sr8PndcDRFErIix2edB3lwCsMqfEW/8i9FrTcAfTM59DXrMJP7GHTNRZaR/SHWJuxSya9
JgrfbyefP476J+K7M+eTdmPcnoUmAMMcWxQBpIEEjxNfB0TEAb911S3jK64izzcDQ6vPE1RAlcU2
l0gfKHrmQT3LsX0/yftsGUOoOyBxypp1QUoMOwr/FcK6XNBb2yY78/Se5W9P2SaZhZe4W5IT6+QW
HpBTdWUSvOOZbPxBrMFQAMJbpEvcLwsSDtgcFQ2ekCJ/BklagjkGCZ6UM38M7DibQWKU2YPMrhqL
N6JpVOdrnD/YPEStQxrqaHu/4K/dgM/QmNnGi5hAdt1p2gAKcLRneECGZLMNgCKpGGh5BmrE8Za7
+nQb4+YoQtAM/LOclB4GfZdz+tOOHU6jrRNEw+YSC2Un/eEHb500mwOk4qsccCl0y0DcOyMxieMM
W3mnoQz/vT2n3YcOFtF/qyt51wiG9JR9+AvBLJJ67gWX0uiGEaGwsjdQQlZO/fE4xmszXmnziTc6
mrolfXPxWIkufKwxbaP+mzeKslP9zue87DbHSIbGgtutK8kr1I9MRQWxhNCeTWbmy0W3GVc++eHW
sCzNKdmw4MssWZgMRavITRCAQ7yNPm+NxVjFaeNLPtduvH9vkIyyuzWXZMfvzwOmjtP3RQ1gY31H
a3CGeGMw3UPYpLaGOHnmveib2n3N8P+bRy4tvLWxrjUapEhKjlj0A84sJG6AiixgMdSbsS0SUQer
CfrxdwHeFzGMiyPbB0S14FoQabOekBVdBxRRvNrV3t6AmJzIU488QaIEsO6Jhd9zwgbxVDkgLNUp
/5HBKMbkRTjAhtDIrxF3cmvlQTSXCMk4QE1NyUL47jwAMYape4VkOl5yq4My0KgkDeg5vf++NyrX
yjfmkY/0qDhiNcJVb1WXKSPZPu3qwByHuOW14OOfeW2VBwikoaAijAc7kQPA0jODe042wTMGNNrj
BYcvEQBQxnaXflvhMCb6M1x1Xo5XNJGvaGoTG7xsjFZ3SaCrtoYnrzUB7VPsVDpSvlG1RbOIa4ZF
z8ncwluebG/K8jX+qgpB850AFSlC0XfVVo+vAa3pE74lOJtqd/OhIyAkZR+DGHaBAgPZ645lDyEY
E9aMQzLdgrbePLrLB7JmMkg5k0VPQIyT7ECson10BmEt0B52tMSQKHMXlx6sMdCqYCLcTgZGALxa
FqhAO6t73pGy4MBw1/j088qZLNQ9uTugzenCXL6D8UqjBzDvnFdwt/Mf3RqJm3/sXzp23fRzcWac
5gJ+Vtxje5a9xzpZA+8eJQc+GZ+mY1rRJ0JA/5FjvzRt4G+mOv13rvgOKe0Yn1hQZDqp8hntMMO0
Po8OGap0WOmqRmud4prmrGvY8SbymS5Z12I7AZPULaWiPpuixi9uQdp6DCdcHSXVUlWr+jKgINEH
L5kOGG02zQcwTcI+wNDfMzrTIHgVdjwH8LdasKAehChPHLyCRSrJ03vRjsB3nsgkmvXL8lqBN58Z
AubXaAMiH6bo0l+9jfilh5chzJ/0z7bHKoFlSjZxG2JPhVo4cl8s15i9AmNv71/0huU1AUoLFK7p
FLEc+dJXxKnmFM3IFTEwoadzCY2FcKt3sGdU98rn4L1Q5DE7zKMVBtR4d7KYTHuXdRhSASsQ4bV1
Nr/t8RgnJAOpqbTTaGKX6+q4Zt7esL7icnDb6xTaH+mBVjehndadZLNpRbYASXyeqD40gUHrtJW5
pB4aOCqFtmarmDhv0OW2mt8iP84usuKkc2aj258UsPVASKhvqgXeB08XwBiWf7WEDIJnD1Ohi+Yr
jF8O4jxWbi0KM2pLqPDui38hhFmoOE00wuWKsDUC2JAkfhE/qM4ryOqN1fSu7pV7lWrC2JEZEGjX
kUcJGe+VJUgThvHpgk4ExOUbreEFWTsHvml5zfLG7ERlIV+pWKqb+BbUjyF3DNz1o5E7wXNS2SJq
LkcBiva4srs7KnqIQM4AX19xIsplxHk4r3KteWNt5r+ljQb4iRUElHnEiKh2carQ/fJ5ZhvafuE9
hubaPGjf6JVqUSXHWOH/QD5jYkx/EMDvRfnxWsAo6F2EXsvxz2tDZ9SKP8fwqonQsKEnucrdFKN8
zikoWN9+SZtuByd1ieN8tQ1blZqghK4jkvvoTFd/I5XthoGJJZMbmSmjLRZOjxOIZ8EVYCApK3Ru
h+d8xNdL2i+NnpbV3zEH97VvKdnxkGJ/jj4WJkP+kTY2rUCsAOhsE1g4OXF/43AF5aPQFs0PxB36
87S+uJUwI+kcjZb8DesKi7dSQtpBlo5r24E4cZquwIOTeoYBT/HXcFSEGww+5SwBF+MMiN/4/bdJ
LxeTQxQ5JOzBHgelyLbGaGMUU2QPY5aQxuWTUDYSqtu9Oawl75BJ8OSCQEyx5srr10XZKtkioiYT
4mnkGKiOKOY6ilGVxZ57dXILIXBcec3ogE9msrrmXoI5PAZSd9oy4jGJkosnPRlazvCrb6jm0PNT
R/PuRe13la/KhvnpJgtjx/ES6QHfM+LTr/qDcHjTkxqPoc0P1Q95dQtQuFidDw7T+NUP7/jljLzD
G91poQvbicYeLZpztP9h7d6cTkwTz7EbwWmPjqXVKW7/Q7+cjuD9GaQdOd42XRBsX5Ms6F3zk6Ha
5oH5iUUD+jBc2/o16QCfky0umhslvN4CVkn8fOCa7GDfPJjWmWQTV2HO8mps1IBknWJH/2qyRTeH
uVMnFFrRnqoSJdyLt0i++Mz8gj4HPZsFN38vIFjnDh1C+kSiMAros9gDkiwy1fgSh5NG84+W9vjy
mtGmwNkvNK3mA9lFyMSTwJ9wCAOMhCMJUyvjlLPHKvMOSz28A+hII+SdLk6oCNAq7MtuP8KUw8W/
Hks+NXhDgOf2WlEEF9GMlTh5ECEEPrJQCD6mLCaaRUZLGrP+BK2w0Vskgx0rJxb65DLpfZW9LbUO
BujYKZM26RvkvOVfwhsSh+nsd5yjRyQ6ZTrBK6uBG0AHajbKFrIEg0ms/thdFwSZeWwEkIN6I6Im
JkRu9FOzdiehgo5kampTaTIH87zHKSJU4bEkYHN884YNVKIJRigdLfYBigl2bA4BjMcnZonIzgdB
nil/yFg+V0cWSG2XLZ91QOvpCZhGYvlx7L4iri/xPHaFDxM7tvcSjz6+FZoWtNmY2lgC1PfyfjKX
E6fE9K5yVOwPqE8AUyyJVkUYWYStA/8iPTa/cupAdpIIaCdWjIJG6E1QwWKn6AjynPO6/SL60w8P
wMEDza7yg2maXUqk+dWxxxSYlvNGJ5KKzCV0jKNP7oeXuRyWKPwov6oThVsHXvlNI8YsXZSbQ29T
YbNuDTgojucDK2e84FaXCBEQsy/rJN1TPFwwMEG3RGQH7lMs7xh68y0gfORKcm2mbF7ejUvvV4wD
UHfGiGhmPI55ANOqxc8AeOT9hiUUgIIBnNy0FVlL7qiYV+jsZGtSIsUJFSu68KznhApw19bgc+Nq
Wa+LrY+58+6sUEAdn3ttcBFokbuaW6PwafijsJdtdtTs7ZGKt2OvjFaTCRPV9MGyCZRNwohB8AMp
FVhHPEbzKWX8Fq0kXzeuyJn/+FWAztRH+1kK2QJGf6iLYPsjYBwZyK0igkydu+bBTH4AItJjwBAP
bR1bM7YnccBuaiANB8yQAkrH+BKMPmL+hWJQuq9v6BfSvCFACqcUknFp2KjsSyfBwGahx8uHtilb
E/p3I5/2PzQQaHiNaLrqybk90buRs1lJi1gNiscH7+RV+JBj3tjnaZ7c+Ui96JBFRzi4aT6Tj/0S
wzFhVjg6GDG1lYgiS7FZc2EOG5h+AVT4tHdJx7PTM/Hi3rFAZkKaLI40GNOAscDbT8nJ+DLHU4Vi
96BT617BuJbJTHXF6rrXts/KlTFnv0MdkoS1OkvRJv4a+YT6jXvIK8Lhjj4+EYxCZVWEceHC7ahu
qzHLKFwNXWiwQx06njJsiQdA58vorISPiLEBbSGMiIVwpVDXYh/Zqivp7Wlt0LD2FGwf9HomZUAh
6nKcrZQxdgZPIm1t6E86o6vkIXrdOAonnEZSl6Z8GHXHZqCJZO7JVMCSp53g70Zt5U5MeMc3dgWY
rkIAwDUY3KDHQQ+HEGpOH4/7d+pitGhgSqeHQc7oqRu4vj7R0RhDJXIfSPnl2Z3V+BcmXHcj4aI8
sERPWB+hTBjAiljUJ1goJb4gnUIHg+jFF8yUeyu+ohYnvjU+oQ/4GSwUkyVDCbuVubYSUFhy7oBF
YktmA0BvsFglNDpqj1qhVkNYabgmQlhT4wDRWXQ7wmuSJ6fmznzXLUoKqij5SUhbbOAepRkLFZxp
CHAZIvFLiwPAY6hWL6jEqTlvtGUMJqXkHV4HapjXNMhZ+GDYTGLMxr+hyemkDevtEpanCTEffYzs
jE23oSIxXULVbxhT6vRIPDgYfGETLGBN7ILETjPFEQgmIJYDggHZa/R0sj1XFSJOp8NLh0YY9Zuk
Cu+NYySLofGQSQ6vsIWTXWOfh8mJl9eLJ55vMrLxQOaEiB/XWTut6mBowhTcneyQ1JbvS+6M8dM3
SFWgxQGRAUbmopasKNTQNy0HCOXtHOmyViLudBVtG88iDZ88ESdHXk9GR2eqPCRAvYUUu3F7HePM
U0yHejFi5jsQ8DMZWWSEQ5+NgucHgTVCPdnCJXpD6RIh6UaPHdsUHruGPx2qXQxi9miOB0zO1q3h
y0fp5b7Jc8PJDYU5d8gcfdLzmOh+Xc9f7E56p5m4pLP0Yc2GDRs6GgSbjMjPWTO7A9W8RVBzsmkm
noJClNuY1QpNIVf2RC8qWyS9N1lPRtNf5azvMUXwJOwao0WS2VIePDJ6d/pq5OKlz3Mg3tPRlS8y
FN1PsOhxAH9uQgNmqm6In8PKntLibetzfO5RtyPFCMZ41AT0Wzm2HhSgIkslCsbM68jnuYYrCA+Y
1yHeRXp8n2YBqB4FEBzJ6Gy+p2jqNkiwfAyvautKtfqmaXebIRsw4HglgZaGXRpCcRu8Bzx4xiDd
n7wgHLsICFthnv0kQIUcaKrnrXyscywXwmHiNL+ZOZXgX09BEiInYdXzDdpyDh7o8fL9QWJ4NWe4
Ht47SHTIFREyQAOGIshemJ00atpaMJeJ3sK+i02ID2OODb4wP17ojrm9msIklZIJTI+qXHKS9WMN
qaNYRxsmJy9d1p9QZV4XoGGfDRBAgQA/WM2Z9hk79C8+BLd5Ocb62E0pJkLkK8B8jdNvsj0qr5vt
5gfsoy7QbZSl9IG/LylHHXm/2DC09NgAKJ7bNPuGys+KcFNmFdgoHpK46nFhXBgysLmRuc67Q+pn
QTUf5g/3ITvPUP6qAmTNcgj6NnvjHYXgKYAkqT23GdRYpuNXIDLYYZfpSxIJvyF8U4w0uCQCmpSw
efajTymlNRmv8r3qS74SYqcbe9TtxhxtP755DTJdxWfnMUrP2fBdoJGEpFn2G8xZ8/tsgkgEAueu
ZHGGBI7BOg5bB51UH6LupvHx+SW8SeXSeh7LXyO3O6wPWxs372f7WWEI9RKMU5dEXhNn2Gm9gDyu
P1GUC/IkQvYJcCRtGEqNU7urFynObZ/yj/pV7d/t9L5vK1tZwaTZGZ7ixtsKpfdHu7oDg1sA+hTF
bDE0b7joM3izmZtYnYMnFsW6LrRVdyaUb/TCP7AmYGYYa2JDhhPDU5Jnq3au44xuF2fooKfHuU8F
1bbdPdZ52F6wt9NEMHm6JcaCq0li7JE4d+H7+En6huLeaAdYEHBc5LZTfTb2KUnd15WcZtz3Jqdo
Pj5V6MwxLkNDEiSaB91WRp2UOk3tVusSXscYQ7/XHBZdtX4EF0ZoTj0tpBcqtrW8MeLFe49ifHIZ
slVsOPVomrhUomOBAUeZc+VOxGEYTXZmG9zppwHP1Mn9o5i1rLQCwtQe80wLze5atn7a+qRY4yAh
jWe33osTwW+cwDjZZR8ZIWvsU+lPIJUl4WpWrImQBSelr3gBrUS4iaWZsWPNPuOPgnSwnd24K9+b
3GI/SzjpHPLSTPHSzWg73spX4/w4tRdIvP/UMriWmhfuQqhtr4YdNJiR/HCBWt2w+cAKQ2xIsOCO
bKZkwXD9pMS4TmZUOyEYqRCSJjYT1RpOhW8aLhVAD5L2gnBvtSu5Orxpkk9vy/eMYbDvF+S6sDlD
xt2CTELY5Ga9SKERPj3pPYXRPb8Iy0jTfbmk+M549ywGrARG4kNpsCubknCAovNiAiWl3hnYIQ9B
tkM2u0p2kykbXKifflJ5lw9jSwMT7FXAB2xoASdU0TIxAMsCAWAlwoUAuj62j9AcccIGIBguENof
Nt+ir+L2xmgVw8aWPll4ijVTznCB5u+w1zHwT015ImUpYfb1J3RmlwoI8QeCjaMaUI1e29n2iotJ
ALS5Bn2vQLOnmN/7k2VC45Psd/fw8GjizwADQWM73uAkHNPTUEIyFHx6nf5tz3J/wkVIc37fLEeV
d4PqeRqtiU7ptfDhZbRVTD8/s2Fpf6+6hzmMjBO5rf7ZD6U0AiGhOCn92Ykr21SPOUxjm207SvRP
Wr0mPJfmNGbPulSXk3NW5MicnMansKMsR09j5QREZt4YJllmKwRQjfYjim7QNnJmOZ8y9cmueWDU
d6iQdOz602Nz37T4b8I0kOyODjIjx5jmq6F0qZgGla5tdbu23Z4WsUso8J9XMMOcji3LHZ4jr+34
bdetp4+cF1ZVA+ahAdsfne9uNsI1dzXxkq3u1Sa2mXR2ZX8UxDdX8tPoDE0lolsadjhi/xDpOcbz
FwnlRS29++3I6qxtuxndYUpFwzXY6MOBusQSjv8k/ViRHj42k8NE3QwsiE96OdMnFjhsX9IFog58
v2KXtFEzq8DE/fy7qW31BWrgT6KdUpLo9PX6amCMUp8ki4hGRmcb750i7zGQlwbkOOayBjk3gkHe
357nx82vfqnkXh1JLck2w+JQOV5f9A/utDPxgqHPd63ZmkHwxVcHcm+A3SJGBHTczqR1ggcx13oY
dW8BjVWXJiOuDIqVfkvunWMfI+4HjI7PIy7BvsYgZds8MEU7wvkDiSZc4BayhXxt0+BxpO8uOek3
GE7y9cYM+Kgq1l23AWaf++LQE15B79e6Eb8KMfMKl+m9lKHOzyahio9sifbzAGZKiZB9FrKbu7BN
RhNr2BEbrdNdqT9hlBBPW7gMBwYQtuc/Ja5LG8ONVtkvVmRcwAT+6sPhE4zK4/3h4B0mXwl8KufC
a2ZjYqhJJx2EVuxEE+KP7PSjevvJjHQrIpurrc79BX3683Y2DcsqaxsmRAG7BmUM/KT2WNuTampE
BFN5NMCGJVtzPu6HdI5ip5TWSk6NY6KcKZdmBap1P1TDqnrN2R1jTPrGlIDeyVtaRfi6SoCX1feE
de5+D4pi+XiKXF6GL8K1xOvRMEqUZ5GwZvkasEG7YwXYz5U/7gh+vA92RJTa0RJXN+1DGRCmkXe9
7aV1yl1K0N3x9WTCweeUgipnf4cfPEG39vsvGbjfRbMb7BXGP15hz+/0A7MjlTYKmqslwXicTTkM
7fyhomQpgYW90XP9HnvcQs9r/gGvloCRauSoKfb/XiJvehQZ9x25pmBHNP5Sg9zfTy3exsYhab9y
SoRibxhBNGFzuX5q2/r+CSIY80/Q+vcsQ8mvzYj4aMzPdLxrNNQxzaXrT516HL+/JB3u3v1wj1ej
dpt08zjCPQBPtPu2GjZtEjTDHO7Jk5+a3XFo18/RUZfRrCCQuQ/HSvuKmqucwPJAOdt/D/V7uk34
3OUD/H649PlWHe/kDoGXiwNXnmN+E/ldulZJXiLVRndoT7N6w8dmlNWx84JiS4gHAAMxrG+2W14x
IHtwh5SMXWKpAqWeS2UA0p5pM31ATWrVYFOyFxuBBuEjW+jw0iwFVExncrBJZBmBD43IQ4LYJXyw
dGFsRf8ENyzIBRwUBgBOO/RIlaeTAFKeO2Llic7o7aQU3wrOmDSX+yvN2pgYRDgR0HMJqCfdC1EA
Xsx0++8sxMJfC7Oee2ePiBgzHQmgcxzqPXSfIzbFFF0wKAC1iKh0OHMM+wQZIK0KZc6XbgB+5jZt
l6x3Bt4Iq45uoWUHHeYQwL96L2AgQB5AN5poAjisf0lVIuWD9o38dgV4SJ+qswfNVnBGGttFLpoI
dToHpVJUIvGsaKB2m1bUQym9YZdMC532A9BYb1ftcYBT3dt8KmI4uEJ0Y8BvRxY6hkFGZ+vQkKKE
kFxNmxM0VwHTPsNX40bQXsczNsFcgz7z6MNSZU0i4iHcbOLB6JVaVAwu1X02mvVxWCY+PjoYVFP4
96MfRT5EyumNN0RyvptnYAuj2zcyrNz1cN8U76NkzHt9/cCMBSpANjO3b8NVMZKmmFe/AB8SMEa0
ZtPJ06aZTzYHGSNPsjQbwUMZQDlR9azYK7BpvcF59J7EaMjO+4QwKUHbiwaemlrUB4De6PISlmOv
YGncST90AalgeCKbqFLU4Pcdjhb4V30uIM2IQPTUFwLXgcbQgVioQ7wgiEejge1GowDg8jEDKoz7
/SQnemDiPz8ztIE3TsRw+ChWABe3N3KT7XOBZcMMrBMOZ0N4i4NBTwosCk2tC5JngNq19J7q9Cei
i0ofIvdiHj3ombUG0GbzRc+agGggDcg9vIFXRYY8m9blDzMDZpQ4zrFjGE2Bt/0aFJwLBRr/uDQE
M8OBOMMJgIkQ0dMOgPbaMEUX7WGDDswJ+MISt6E0FjIGxAfKVohcK0AFG3fYgYJSR5IL5hqMPXX1
+H3QKyf78REOwrNaxslMW5ms+bcHkwB76kTLPtWHaKozEZBdYkJqpj24qBVYtCrN78cMcJfEedDG
EsqigepcqIKaHxggXaBgdUVbBsIryh7I9A4kUv+FC2GPhXqkf3bSVv7XpD2nAJ9sEAFTLb2Zgz4D
SujP6ddrHBgEMMls8GAW+muecyR39NE7xVLFgXZvwJibz0bP6fQVrIJtT0vE+E6Fu0Z8oI/5om8z
Vs+wCGitV5kJtAC5DQmmLuE0R0BKt4ij34leO1gm0KMcjcKabN/62t2CfPlclqwUJEgVS+23eDl9
/KFAquoezg3aXExJFVBiTTPYMfjEw0OEZhx/kHmVKCj98Qm0BlZAGkw6XrwYqq1idd4jyxgT+hHr
VUiRMo4/tBHVA5Eq+DQhHN5qN0S0APGCvfVqvRyOiM7K2h0B21B7UWkzydF8opjBHgIzqAG5DNU5
Lr5g4kCL14whNXlOwUD//RDsrPptJnSv2O5U9K4wJSsCKdR3fW6Tm8R2H5xSXpe0/pk0yZ04mczN
f5QM0KPXiY0Zswf7JM6M4Rbd0ICpmczqauy9Q+hZOIfjWh/WV7bdrAo30J7TE0IMddCbVFMUSKIe
Af87p8OJxfq2Lvf8fjkP0RnNtg90hBDiUEdvcL72XkeaXdouHrnA++o3uwxbDYy5FuDTHGCyNcvo
19jg//j/8RdEN9gxtr4WQE/o5z9CHuup7fknWg8EF/+ZsxxiD+UQGjTHWNCNWDZ+x+YSnoQlMTzB
TlN5xlaMW9VCjJDY16fFDbT+i72hb0m/khs7/yTXFgoAQ5rJADIQw97ChoPsE2JfhK4XrPUJkvoM
CN3hWSghEaKyl7uXDgpLNP9YRE3Rq92IrGBvilKNHFVky8VKaPdu4ZiNNr/FL//fvxS/RBE0Kxe3
EO0jLxN//nvov6crAiioPYXEgL9XiVf+79VshTnm/17Cz/49ovjiLLdQQcdMm4ln0FzlXwjI//da
xVd8BKbiBY+/P8Xh///vTKyNx0nFz0CYeJbi/3muNJ44sngn/70UzDRs6VN6OaJC8eeYpCJa2vo6
xTVWvl8zpLL8SJyg8cg8+Pst/lRJrBD/L/iF9vSk2OJ5vDNbPFc64LVFRCC/xIv+PbXxJJy8Gg81
uFe4dxc8Tzz4/8f878m3UJyRz/B3XjIIONu/MylsiQu3Xbfrws0d/e98BY+Kn+dOtxX/V53cAevm
zRDxodjirRnwV/6OBl+BmZs2Vgh6oTricdUBdfnfx2g8kuQ9xRZPFh9EHEw6NB5Rbfxb8cWhxXPE
2/73p3huu/v3fMWnvcpzah4TF6XgWeLY4lHxOvG8fx9AvKrZimOI84uPx9NzXvTv5P89URzw701y
VcnXPogXd9t2JQ4vXvjvk4uf/juw+Cj/rozgBRzKmBXh3xXh5GtxGq5wxqVQbFqNXHzx4EjgLuL4
JOX9nUF8SPGATAHz95eUzwT1iZdjALLWXdkZ9uIlf2+YT9Ftc16ionzlaRjHERTx94r/3uS/DyH+
FIdNOW8FlezvkCT88mNxyH+nSH3xt/eeb5YTipOJR4ks4PsWF1Z80jFDiNH9380ihpv49Xd8jA8Y
9mnI8r4vnMJBfsfvYYuiCQQu9WJ+a2Jd943ACBBx4hqGjB6xa7JqAa7yhfhZO6NR/d3ODELONOSA
2Um1mcFe3fF939Q4+aUuHilMPA8QPgLbEEthsq+7VY7a3u7f5GPceUns9euxR9nrFb9KT+EdQJMA
jX24cNWo6gqC3ljKuU2T79sIiPZ474490pf40MDJYSZ9+UgTffGnFhSX2EOw7yFIxPv+/39B3cXh
NCWERXy41NMd8Qu3VU4l/nXn0X+P/fsJPS8Pp3ngK/rmZr2WkFgNX3BbKWpLjI9lKpcVtI0JZQMP
Z/VSMn6fybrIA6b8urQrWLVISACXpT2fWFpRwsNBMA8EyeUfUrJV9QCCkOG+l/W+hExr0czJoF5D
8t3RL1ZCdogPv6OtBRWNLU85ZWVApT2Y9tg4oRCFUarNyWEZYCjmIFv55rnMF/UVe1pDcdh9lHBP
8LJGGL6rFv5jA6t+H63Ua9wKaplg3hJQ/gm2UJWU99NuX65GI/QobIwt7cIuEqFMQ6+SXEYDTJrC
fzymoY93h5UyW9Cuw1qUN63bkErRNr2Oo8kUanN0P7ckt7Pes5l+wF6kYnwSzMaeHHsCkJCEfHKS
4b2KJRfDFbYbv+/P1zFjGYN9lhFuL5w134wWrEmxE9lEf3tfgGD6HgpWLBHOxZhlWP3Lu0FQwhO7
WLfSAmo4Uhyl5AJ55svuapvdeoJLvG7pMIPGIXUBbWGaVxj/QBtUYKX9TBiRD6KhHEoIzEYboCtq
DbZpGwy2b1d2W4AKei4Qn5fOB3dKIPuXarj1HP2ydQsBPQNI9ISApF51GW8bgKKLRp5I9I0fz6zZ
0o/I/YQ0QnBpGDoN4it5fvvg0qJPg11OE1/0mcm2tXC1wKECVZ0Bfyg/QBAkn6KZF1uJdgYs1HW/
Mz7qwAzfh2IRnTiEqCHLQ4fYIoLCDzM9xCZuAS0uyOfmoceelSokxaysd+lO+h3MXqxjgNnBJeFg
EsgdsJMi8jGalwvMKXw1VDfx9mKstT1pIxOvoGMqu+Lg5KC5plMu+m82qvUZg+4Obvlnt4434233
AUfwQa8bBEYMGeWXGglQoKcSTnRZuL4+M+kXX+TktRxuH7E+fyGEIL2FPVTBlsKvFBxgMeUhwlhk
YYTynv/DesBMtcuWHSml0I+pbxgaEgDk04YRBUgBJ4fWYLvA+VTKUKw7QjxNt3fbYUyGj+9C6mDx
QNakHzZGQEK8BTQKAHToieWrxG/KYrdC/A2OKWcA/vjn9gNSjPk2O5dY0M+YLaFHwpiMcLDcpov3
pcJ1yVyOtrcfMHs2djssmgXwr50hjVL7shmq2D48XV7NZgNbLeEqpwXsm3gx2q2xxfEhrIuMsfZC
v5pvgxPQP7qA5+fUxOBUtrnNdtS7Yo9Gh4NuA1ZOHb1x3tZtIbJgIO0hoIefXQQ1aEfXLeD1KL8g
R/1VNLWerlRgzw31xtek2eSSYCEysUG7qWTBTWLu5YgkSbqIUNSUbNOWuxSu0WutjA///tIbRCsM
l671e+ibQChwkfiiTJw4YRy/Vo+x3xOcagDwQivY9sNHmc3eWjhRfMGG0eGxwmII5Em8ZLOoozNB
ZMvmnOAXGj+0eog2Muhrn1PueT/tfEJdRUsIVg8NCUzIcf1H+Uzwp/wFQyzhK/g/js5quXF1icJP
pCox3NqSmSmOb1QBR8ysp59Pc7PrnMxMEgv67169AJKYt6Io6u06aY6jusaHFuZYEfyaJB/AdDDb
vcskR8WE5cCN527qp/5s9s+233GeJU8lPrMppXNVp7aV2x+zfKNv1kGv9qgIJi4R6d4IGvTdEP6I
LYleWCZEdxhhpGdbIt/sZLWgmcGtAQ6Vo29BOTbMrt6bD0R211oUFyoDbjtZMLNiTISlS82sP0P1
BUDCyfEDmmQFHxWp0GfmI28tmkv0HsCs+rGVNpwGHU63rMx3Y4Ib1zdvgnQYju0wp5AiPSHVJZEW
SrOIlaNi2TzXqBFEeI4571c2+cFN61Z1Wem7Lt0FhmPePGnbNfsB0wZo5px7wkW5xOXVwzAC3T5J
2p88iWq/xFZYz++eeqVw6+EWD7+OsU69hrlNhu6s90MH8zSAhc7cNVANOgg4K9ZnfH7cLlzx2XXr
yOcMw8WqQ97Le5SwIio2uXrH/0QEU0KFPLK3JVH0ipGHzjqecxSFvLkTsRhngo7PxZv/EGjqAVsg
q7duA5nB7QJ6IPHStWTNsVTjMcBUloM/tBP1YzJMFu1E32VSsC5U1JZJIdoqGZ064InKslKOoJq7
n7wYw8RyuzXGTmWfdoKtzEnF64gtmtQc4mRPClDh/SdcRMIfPhhRrULUAlfE6xfdgK1ZONJMSnvw
HxFNmwCsaE82DMaMP2KAdMkNoRYBqDkZaONUDJRqTXpa4l5gNUJa43hsx5VgHTJEVNasTraT+7+2
HfpD58FN7AZHMPKzl+irEEJ36wBhFeOTiNQMilV5lWp/0+T6qiWtQkl0xwrStZ4nV/QmgnoMUYqr
vEOiJh75Sthf+GGeh9A6owYr8WsAdwiBStsYo8o62GF+jqGL4FcsUiIyh3HX7sPi3IXhRgvkZfMW
FOPCCtpvJgkYkJ3SeTB8OFp5y3gsdM5nH9pFaRYXHZ/AdRjAJSE1A45BAOWMiMjoUQOiZWs1NCBN
TqE6Jng2YnLdA6lO+SlxxvYkPwCybbS7n50qaWG52xH5X7EsEq5zSYgVa9os99gqeLuecRf8K2nR
sy/7YSXQh5jtXKq6XdeTcYJbwmB8yfXcdX+mGIXmrQcPboZgqzQGbbksUyz+WXAPJjsNMqrSisxw
Qj76ApWF1a7LxmcEllctZgLwAepwm2QX7kU5JTi4+Tod3COR6kb9EHOEBt6mmmwcpe7UyB+Ga5Kj
idyi2ppFw8PgrsKUlX/MoiW2WNQMZ+hdNexqmQPMEFs4TVffBSugp1KgWKFIKrWHT6AFZKQMnoDZ
PFQYySV1yOcX0NdBAySg8RtJ/P5mWVw1aFl1C4FRUb865DF1op9dPqo+FASORiBuynfZloSAMMjH
XwqiiQBha4egHTFC+KPj55gWGyuNNiMC8bDpD3XK9G9ielEVf5q3FWmJhrQ6JIN3kwR7qMgfywaI
IVL/6Yfhh9a6Dy0XeQCXepNvczU8xRrcMr2IVwmMNhOvq+pQN8bJEvjkmetoVfXhQaQUh7mSiaue
KFXWMyU0T6m6jQJdi8cwnv+lLUpnv2BbgY+DKS/beKFFu6LvFlK8c8XkmSg0cH215TYR74Pk1asb
CqdxVjvlloCRg8IluA9oJhXL/xbFUNyOSsYJABdDETd9bXybqrkVgeD6LtoW7eTHXj+GiMCdumGl
AvzWZMsC4yJNiraRCnkKQtGgnhpU9XRtqQb5TTRsS0qcugPDNhqKE1YfrrhudAtHR+soEr5gEcjR
ydCawPfRh8gd7UD7CCA3KSjNp1xcQTJXreWe/Fx09gkeYgWbfIYkmGxFhOIqqVdh8opLYT0EHstO
fMkN6z4K6U01wQcJMRjtoAIjEyGPMW8KDyjmooqEU0eNIotXRWDD77nrvEBW8CjKemVl8ncTkkfU
4As5LJMMXZwGiBtHx6iD5NDV9FvcdT+zNlGjLCM5tn3QrOHP86+tMJdTYan2Ebl+uImUnj1o5rfv
2SVcVozqYXdWaA0hC1l8oT1WRDJqzSvTbw3a1RHYMBcqR/Z+4t5fBvGw0UmCNmEKFc0+dq8aJue0
fnqsrQsjAOxt92MMhNm2wUnQjF2kZJcy/4iBD02POTYh4FyCuWc4odqSECmi+PFy0rAQNqQJ6eZx
+LQC4bcLec/MeieU0Wfi9eshZYYVYvymJfjJGdaAbTM9jZTnPgb2sSQ8iHiNRmxZatDvqHIMdVNH
+LGlyrynGTH7jFhVwhlog2tELjHE0ZI+tGJ16BnfTYNTZd5vaBxIFThl3lMziEvFCCvo967e/MUs
R8R9jx3T9MS2LKTdxM47zDUsxRFMccH7eyVNJmjElaCDEitwBrVxkWrwBYtNxHmXwfjIvCu+myiX
hKo6Nj3ccxNCD1S4AdZvl6FB+gIiVXTypnxr1ajyAq3iYNHOhpejmlKUISt6Pcv7wndits0aflnS
pqzPEkNepy0Mw1/Xwj4az5aBnXa3FSsMU3BGN44J6iUic0DHpAGhqtI5gchmzCP01hQeHYVcBk1u
ewS4bGQ9/J1cPHNGyeYHGDJ2MQFPYfUWU9kWgoAZko8+a7XoJ4IlGmIHy2PRVsasZ9/W0NrqjbKZ
qlxvhrs4YgWa6GRXozDYx8YrFZuHoA8XZBRCpn/FCjL+0iUlQxaXapx+ehtVg/meQe4Y7xoSNsLI
mcUoNErO1QhUp2y4AX0Eh7f9i4zm5EFvD3mdFPwUiuaFexYwx/QRAJMyKlnKK1Z3hBvXaAmzgSvy
MgPtxVJPS6Hmf0Vtu2QTpQb5rm8Tuy2ERW94Ttr9aqico8iFBIwlaFcvYDqLucxqFd4jBltTd6He
ZV1DaCzADD03GTEo4lOPGE03tQjvvrez6O1n2ixivHbLN2I4Pz4rLgz1zscKIwHsaN9j6W/MQFiG
lniogDlCiCFK460KHh4Og6XF+d5w9UWgBY+Gdcz7p+ohiGSgVYd9R9BrHihbT9W2QQWIZ/wohbwQ
Gd5rFrZZd9cheCa/iuntlBrSB3VfrArHLO/W5J2rxvhiLJpIcfgMloxkOB1uU1nXi3DT4zDLUkol
ICLLdwLcyqa5FMD/KULA/m8wScgjtLTNDlGcfVu8YT5FMdHjU2HtsvY7lHzyIr8rE2snUO42fkVl
cBzLBqqOBPkg9qrvSn5VjbqSRHMV5FtNLSvcXSMa2QArm5zOvDxnhn6At6aiDBVBPbr0IMILmyXl
W5I9ZdFI2tZoWHgNpJ8pDAPQDJKXqC0Cs6xY8xsLXTp32OvWEJqEaKmKS9NEwlEIpzFlYWEiAdqQ
AqCRRF4laEfqhv3mRoEpEFWMI8omJ+INQwpX3vDkdRihBrqw9BCaeQd8jbp6pw+vtlxlTlhguzjj
Uy8S5PGLOly44QODWg72AqIuvQ7pibljxHBSmbmtfhEQWJwzFZvxT5UDE5YGinlTLJwAgLwEqaJ/
5i1RmmPishbm5Qt4L2IE2vEmGqa8KHxqq4fon3Ni4zKRZppVsw4pjkddab5KKXN0QZkpwyrOi3tq
sIQMw4No7RT4STkKRh5I9mi902qPSqgfBgFLQXmqWUilTbwZBxAna+2qN1UqVrq890WiIveS6c9V
5t+4JIzS1B90iwvNE7eW4m3jOnfMaMBP5KkjjqouJp9FZgGnY/AXSGsDMQOCgFhxDAC3dBlkVzns
CXN7iJzyIStAid/BsEilabh/rbZrmS6kLF+J+CyIOlAKixyTOEq8I5PRCeNsl5kTRjXRCWrbHAeu
sMXA+WfVZCmCZpUqx5Qs70ILLtqe0uzCF2oDKFZGulS00WnqeFvJkOjYd9JjCTIRUYbkqPDC5QlC
IxydNm36v34NBUo6iaH6IWdkm2h47Vasb/tgZTLMtxmmmFK6ibR40XVsliJ1b5qMilx4S3k2LiaY
FoWGGBfNdiUImc12KHFpgPszBPrRUDKsCZoLe9a4wzAs6ZaGMh9Eay0wmDT1n5UjPYWv7zX4SBDJ
uyF7MMboIvsrR4H5tbdLpd+FeFcWsXRsRQNtXWugqa8yDC9hx3nmphtw4eqEqxV3n6WEJxlJadmw
b9mEjVEl0353e58TGqp9rLJJ70ngSRaFBMmoGR69VNCOWKwyA9NaeYKPtXfFGZ+6TA6FuJWYXVv3
bqrnWGrRsbCg8jcq28dw4AiuaL2NvRon2KyKjx4Fj4+hB2eWxXIa/2axE5nGTWid6OE14lnR3hFG
7mrVSshENqsU9LhAiEnXTmmennrRzJZqiqiklzFz8hFdVl/T9RfH8TzUVzUqcAmBAmnWP25E6iId
TR0Lu1iD9dMxpjdIH6HPW+IzGvjww51Kj7GBevIndSdcilT/kyTTGTkhXOQ9Yg/DIBo71BjpT9jE
iybfuRDhDBPDaPOuh1D665T+vD97+Zc1GKuatigWVWisaaTYVsVp29cLX/bXofRrAgH2/np6aryx
oipEGa62LQ6WwBNDsAnVe5WyLE4ZVANl3aSEPcgGzgGvXq3IPwL8R3VnfNCqY71LkFn/rRnnsqmX
CktEARLJKL30RZg6Jo92i0iP6WMeQYkL1HuTQpMoqv3AOpK9n9GvQhIafNEBJ8dCOHDE8ujKv3n+
Ew86vBhgFBRALl5qYHxCmJwCzDM7SCHJgI14dqyzUwEbWdpL/NXEvY8ZmE7bz1NcYyF+JZllu2R/
s6gVOhyGrAGrYVvH6rbyl4W/ZN4LfHErsweVG6cJlv1EAKZuBt6qJDLWZbDmTZMHKO/NzrOI7CMX
1wWXZICRcrh1l0UNY3uw5mb+pw7KrgTkIIYv9V6m6Vg0gGzhi+rHwmVc526HePT0GRJBVV4mKCZE
42+ECkfCUQyNpp8SmgETQAuDk8liPIamDBPQkyon+zMgM7dotvqq2Or1sCran0DJtpZ3USsUEvKr
jEsSIBGCJGeNrXCCjyOFbmqrpAy6993AR6cRIf+UCpTFV3JPceOdzj2Gg9zf0h+RFH/zog8d6oJQ
8TDy8kD81BmS8H8E9brFQIxj/IUt9SSqot0V260Q+dsk+D+8whzGnsq1TfiaHXSnfB5wtged5PSt
jPCjBj4p7wgH3aE/pUiqw8Yps3ht+BYwIp2sugQi4ILh8IsAXBVZzdI2pPxxx1no180uc4d5TTEz
1HFem6DmBueL+pVk3k4KrZ3l1wvP0xd1IS71pEWngxdBx+Q6igz8SicvNNSScfoISlZQ8cMyrY/Q
i45hg9DQxaPCa7B00SnvJbx/V3E0oMuUkIZQQKs31rMuZ2WSR9afpiR/JWPcTCqWNVU040nuYcUG
nmsnBM3cUbNEAxS9yQY8IMyPsFJgFVRbEl8Y6gxKQtxeorREtqtKaynDf9aEPGgBAaZlcw4QveQc
FqoGC2AA8Mi+amvdAoLq3aWBkOYFf0KcOyPwydDE25Iorj4gaAXxPomSHo32AsQk7OG2+X9sNg2M
GEmFcMSBdblCt8alVDm6FeRMidtjutWdEvWQgNEqJszxEcs8fCdc/eEjTOu6bN00EwKabWsNNzYl
cLpBg12LFETBbwosrsgpFHTSeOlIuwGf69rAI9Z4+Qmrz3xR8AMhoanlVi1RVfvhvgRilQZeSS+6
F9jNUWUkma5pp2nYbLkA/NUw62G75RNGwOHg/klQzmW77pbK+Ma6Va3rRWyhT1EQVk0PhRy8pw+Y
1tViCo+QoXt3TAs8ZvbUP1cRCXflPWDSnloSA9Icl0JWLIcTtxFju0sKx5KgmuoQeyh+2US2gEXJ
A9JmwjwqUntCbrJMx9ev3cAY6wTVqdUSqf7VqsZFhtiIJ6uHat3qGMWX3nbq4Um+qNR4bSbQMLC1
0+EhMOl09LYF/AUZCvnQ2VXz6kn5CISenrpaijq+FHGDEBh/SsoS2BHySfx0hpNGToYwXrzXVNqr
EZYCqRK47tQvDYi0LUk5z4gtGN7T3NCfZS37yHKIg1ZwoqwtePkiC1oHTeuiUUgBgCbOhNU92dfR
pmBF8ymLFks51gC2XPpLzluHM3ZMjIUPVhOk4ZU75cLji3hbwuZcmScB5VWq780uXt74JCVh8QUO
fQIqI677jFisIJ6Jf91F+mbRYTn4/PCu8LvZ3SUMZ3G9SnG22hnKo8PGDflIdHFBFXjfMFuFEE+z
pM9iNHYARAhnp8gFGJaTW4K05c9RR+JoAt/+yiiCbGqsV8JTdSJ4RQ+awYYJARNb8RAlq1Gd820v
4Yk/5Mdaw9X66bEct72LD8xig4I0MG8nQRkIsuAtU/ZOpYo/EdGLCxKtlM/45A6zDqJj0uxi4eh5
T6GZZyk64z+SVnQL2V2BfQJ/SRGEhapqx5TyEkn70lwl4iotbyZ71EZcF2yiZLhKGUhOx1prQPZO
T+9Je6HHQGA8ju6xyk8Rf+U7H64pyo3aW8pcUC/76+PXQ/qJEWFsSiDaO9B3tKKdGMHeP1hhF4nN
Q1/qqxQRXLngIBnO4kaQH4G+9VkNEi+LfNDFqyN1aHLpglo+ZcvmZJwEuXr6ETekq86Lqe+DVjwv
ifviduBBL39l5Ul9MxL3+rIguYHGNwRiXxJugE16seymaVpAlnCM/5uRFDuMOIiXqH+JFyCzpPKv
onYQmyMsIZWFFdSjEaUHbTWAPzogLF8ISCDo099gIi64yxQe2gLMwgKqlZGvYjRMnnqFWPksq7eh
vzfSnki1vMqxvnLnabPJlE1pQdfMP7k5ufrXjxodwBbytQQ2zxttLQd5U8JnrcRVpdza+pnlh5Ib
VeUHXghvCvrd+nR/Qr91DRuLAo4VvFuc9IfFVeX4NVq8sVh5Bxrf5oSnGSaZLTTbxXBBpveb4HWi
Tzm26T5hhWHrkCG5tjN/XRFDhJ71wC0IIJba/EhxtoWfNgvfk1LQRXDCQ87Jg2so7EUG6cyRYE/A
Xx5QvnSOUjKi2OHaJLEehnEDFjhl5Kaa45k286Ca49BLetj/FTcm/HX/xm8Bpx3M5Pmvas2ldkmV
Q1+NP7/lCMfchs9nY4BCuWLVew+KHSJtiJjjDpRxQZf09n/LHSFKMZzvYCZfeM74tSGfp8tVV84r
bNC1mcHannYMgs27ts5DCDviKZBp8eZLLDjP7CPiKQaV7aoBvFQsWL8CXOV4yHoAq6AlJY558NPn
bAwxydZZZp67KUhhXIO14vSTIwCp+WbP8Ks1oPShSCc7HUoDJb07ou3MVmgmYDNCoKcqysVKUPaE
7bKiwdgLHy6GBs5nViquitz7AK7LaqrW1gMWVISW4XdOUggBHPT77Cpp5QpSFM1uVpxZZOASgBoN
du9/XZL5Fbbz/jppAL2XZLff3kRprj/8I3IzJLWkVpxFNrJoq2HFDzbLNe/c7Cm0GO6wlGdTGcBj
33Ij9oEM45SfxpjPwYgH0cTJefPLauWyusfF1ZMXZKOgo+N+9u0CX2dMHldsHMdtqU4pv6zRMpxA
vwIAqelKxQuEOEvWtqgr61N45D3DPASS4PihTveDDgqMBoIgcmgTkjCMtw+YUpN5vvpJOgDWzFdW
pOjRvl22BEjoeLY0CC0cPUiJ78imfsIrZMI9luw8VA7xAby2PpLdTdsecPHH44+1N6xv9rn0ycUK
97BZ6cTa8+sDz6llcMOBhDcsQtxFRUWx/oEj0ir0PruJrCCvWaH9kMFGLUYUCQn7AwsEzPAuUKFx
65MW4ffEHGpmAgATEjlhMR4q1WY5539AP2ebWu0keU/gC5bx2jI8o9H40uRnV1+VhtjaWT4sRXke
jDv3A/fa6QUGEGmsM/8t0dvCnVQZtrGFHbjkqDJhI+8ZZ1i8dKyrj/AfevdQMEF/ND/mT3Vrz9gf
lJc63rTjnP0WI/rSIwvjlMV3E9e/9qLXDqoeOCvFqfCx7LSFTaPYeru8Y/U2997JLrlRlpkKV8rZ
PBG4/Wy/UFiVXxCajY27NcQ9xoB5Mc9x1JFto0AgZ094+CxCDY0y5tIDOmsLgRO4BUmiRM1dkD1E
O/KmfzBF5I9yA8oZpzBISHfHzRbkKjXmabrBPwlUpAWndZCSgIj72DOScx+gQQBb9bblF7crYTbb
QQMioQx7SfzNhkXzCTVh5m+yao6dJT4P/sP0Twx6EU/hFWenAcs6rKQwW4NTDr0BHsBF7jc0AzBw
YFKU38XP4G4mf6NuiU9V56HP2IThEU+kQpjB/GHHh2UBCgfmYPWJTyXOAl6zTg+bvljAW/pShI++
+zJ/uCsZOyKcEPurdIFRElGDsVe4BXvCpoi+m6VH7A0w36OA4IfnFTeIIcrL5OX+s1jtcAL/Sg+v
cfRJzm3rW0RVnCGH8YuaksFCZtAdoXTjioMRRv7wTTuq7JjAl3ZuHoenvi7TNUf7xHgWuf/+KuYg
GGfWuz50pc2Pe2kb7D2kswEHQ9iZkGZErpBmHDTWPWwdcBG/sPAbsn2PwwKbf2xnsBP6mILi0T1C
usazRFoMzVquP4vqKE9igK2uHMpw3qEkzCDRs3HRUYHbCUo2RVm3yqpGQ4L+r5vDQIavEmLj3UzF
2L8yo1btMQGrA9Bm6r3HJ7D0ojh52+ZOwC9nRn2M2H8TmVfZIHY0DPgKmNnB3CMdPCE4XIe39sc7
iBj24RoEZFnTwMyjlZatI+w7CK+jUYWSrC2LDcQBJKXcew8rCsRWszCed9wCRH6kw9l1AvZJkLSN
xpoTCJrAM0DIq3wQHIg7AkcGW+ucXCPqDfv7uJsY5nE+RY7Q4hMbRPrLMt6an2AuxRtyeIOzq4Dp
MVRoDHkU8ULBLIYNcoayOVBXaVKsYim2e6om9ZDED5Tb0w/AZogsTDZ/W0Bvj23GDIvI4MUG1TXx
bAf4wX/F7g7SjmG/mjU4zJGBLMx9IkbAkjoAlAJzrblKHq/WHrr/zngbEkegNCBiMU8J66USKgiL
RX4N3K/21DeoKELI6cFaeyWvux96/wL0ihSdehUTRzg6JuaruLfCOaynsqUvOnaLgS3B2zvxLCPs
SuSdGi3gEWgvjEADTL9i0FYsmTocNmUgSxRlmGsQV4bR6t3sWS0twVti4lfNeSmtJ1NV95jFL5m2
Qtmb2JCwZqcJJEIHa7GKRclcoz2HUHNj4qeMQWc5Wcv0HK7wWBPhGaF5JJl3C/wOQ+udXzp5pjBT
XqNdV2+keufdPvR+ke06n/EGFIa0pzV0yPDBuis7+Rckb4m1KrC2RMVsQH/AiI6mAQkXGAz7qFhb
qIU9HBNtXq60JaYF9EEWICSq2KWHT/CnupJ3RJWh5mCK2EMQQqWYAD4dtQfWsc2uWzNnRgt1F31S
9hCb6r49IJKt9sY7+83Q1BABWRyacs83LbHSoKI3O5W4EySLkL3A1gGBbD5v/df99Pi+ztJL8Stg
J3sbIQuTNwIDCzfeXfUEdtXgPHI1Mrs/jJAv6WmKpXyzdFtmC2aCKfHd4j/Xw/Rrk1jHljkF2iw7
2/gh/dWoH5t1URPbvRzIcJysg1kCd3Cn9Bn26sWJDhicyAsGJ3rDxMJ1lO6BRzYm6PUDzZdwrybG
3iSMwRCDX55V5o7CKD/hebZ/I0rB1w/HBlf55T96ZDolHkZ0YO7J/cXiKPzwart4cs2X4k9F7ws8
g98GEO2kVo0KApeWw5P3bg0fortUZ4T7xas6MLBJtjqZ9CETqj7LL+ULC2njXZyqXbqaQBhb+2Y+
UD+lJRQ1HWr5U1xX6fy/HVmJBNmB8cGmZxY+PIQivetYL1a6HIOdsWr/sKviRMorKAE4F00+Rb63
MJ+D5iCdfhqC036pmtN/STrM2+CpvL2fFhKIXX9ZfwhKEbr4+qK4sQ7zOcpunTwnt5A5SLlZ4kK7
Jd84XKd3Dvb/E8SsWtGTV1urXNTL8CXjE/DyngUbnVNAoeXVvuCdnu+58OUqeaNOu0eX6YwcltRB
6G7uqd9CZINgi2M1JsSVt0SbSDYOnCHdWgJPgtPxxJObwq+OFZfxrQZfsu9Ew5bz/sFYgGBqhfnd
2qe+wL/cVKcYguPG+EuAUXn8mTcu1lt5aI8eewfb+zR6+gJXc8YvS16WZKUhp3kgbR2uiJ2Fv9rE
wKgDFP2sQDhvGr3p9E8gMbRMCl95vG6RIn5httSi01rgdN1cWfOp2x5CGCs+XDjJjHjDlMAAxSBJ
kxvfLUDCh8Jp75iSvHuGw1RZRwYKaYc8MwYP4Oln/Ctw5whsYcnJp2d7uTS/LLBJgtFJMAribQ0t
Y+URRjfe2LE1Z88x8dzAXCNaFw/oUhlR2HCl6RBV/LX7mf7oqY0sVn4Kf85B5XF1sKvhV7kX98Tp
j0ifptAm+Q7swKClkp3YlRixiB8Cdrf1I3WX8CLyem2+iaGu180l/kng3lh/orSWxWCl+IPdSL9R
eje8Pfpw90eL1vE4aS6hxUHmG7qrWCHgNAg4ieZCczLVAwxRb2rmCTHrinumsXueF+oVewOmmghl
PZ+QIxFPQrKkkjcHlhJP3UrGKTWp6ujDWRhBFBVZXXdn9kEs8jG0mhwJu7cZbgVuik+4OS7rjoz2
K1yCMO25zAx0uewU5/SKxEdjOO+cKdpLO4xbbFKc5mBCfK5gQ8+0J5Nx/lkeOanRjGCVBNXuKr8F
LBS36rAZ+FeyI3yTXgvVwUOfuhMYEb/9wia4D7b1DeRFfzB8jOtOWsW//qfC3bvKpg2Ts3701MRF
/EtQeTuPf3HU0v8AHRgoxJe7B8p2amK/VXHNbiU3V9Is/s1//Wd9LH/1L+5oeYyPEL6/8AQyIJQA
4CFiJz3S/YXaC3vvoDTEBf/qAH47KKzRxdrmK5gIf8zqMR5W5tLn1eB6rHhzP6EgAZGA+Pz9gtUQ
Vj4Zec/OEa6mLawa6AQOm1pIzU+S3oKZeFZfOkfm3Do++P30aNVcQPiIMf5PCZYcaOtzDQgAW2G0
2LipY4/PpIPw81vDLx8/nrm+1AlasFCgMGB/pHPjNv76a69aTBS8WX9KRrtlGgRhgemvr1xk//Tw
1DTB8YRTLp58jeUu2mHulP8bEij4w+4sJE+9QAoi2lz4BNBfW5EOOgo8XvheJy+eKszm7to2Fj79
Z3vqAxSiHe6F0gX3OxS/eGChQ/7uzyyBMScZzzBELsEScaX/gW4aPRBsaNCZaXi9W3OIzFMqaL5F
p+DBleA8Y69uo6YN3ijI+xWTPYlS+4kLTFYHiNX02MZb3J+fRFfjhkpSgwCXZ22RYNSAnrEFYlG4
VGFRtFdStnYG+RmsQ8nvpAsblum+Ms9gJ9Kn3l/wndQ+FWRgiwlYXSfEjeF6ZStYSMQOFU1/QWfw
bwKB9ggeWGTFtqose23uE/iyggimktayBpXbFAfclsa3AIDxqo7kDRXtEt7JuB8+3INPdTHw43mI
MjUWHnBwruEYLurKZk4HL64w5sFlWwVp+/Q5OkTTgmoyKZChm2p73f1Lv5PpIkLDxYOSsd5F3Yfz
1QX4FfHKUBOiO2I3zmzCd8D+KnQoErjjTAzqS3rFoFqkY+E58l6cmwreatBvpwsGMzfU93E9SXfD
jHTQn+RNW0rjqkYHVs4WqsPogJiX29PjDAV7kSKDipnHEozWak7SsIPvGjgIK7QOfzw2gKgsuKBg
ICI5ZXddPQABABnIC4oBus+GJuSKfyo+EMKcjDk4oCgA2ZMA1GDD8676m8BVqGUnwPelPQ1vQG66
9D5bG9+YfanrJuIuHMFWSoFAj+4kRyclW5vmLhlu8IFZnoX6crinYOWEO5OM0K8N9zaq90SHzT+x
paZARUJJlQUYokYH7m9GCRM0uPVTlRUWCTM9gdKEQWNdBU/plxLFMnZKaiEkegnKozZHIB6+vwR8
0+6hp/EBh27VI91FWL0qPNS/q4kAI7UnSAdu/oWw6u3qp+IVbLCXgQcBQw2UM0VvTCMJXIzXFYTn
npjlz2mEau0ktosLEPG57Bc0uXtvrYoYDeD+DAXzLiP9XEBx5kqOHz1d/rdgzrJz9DJPa3YaCDT5
rIRnoqbCYQF4HVLfBQMZIgGQpx5/sJSF6wWtWSGheK5Ru50K5InxduquiGCmp3hqD+9HmoaYXcPJ
dhfJNhIuyT3eYvuLrawLcHDQxUWeYw4OsXwyoFHHm1zsuhzOKkVlZAUXYZ5SuSwzMJa99dWVVMzo
NSUNwonFGW+Y5OJwoGNCRfIFBxL0w2nWA1L+VD6mVocrg6OqcMB6ZwHfufLZb2Ll0U508rl8G7mb
eB0+W+l7OqAiG3J+mHAlmLcAfSEXat/gZNP9veKMB7Nc44l3iMXmLwo4JOMS/Obp5M/Ed0qWzUtS
V9xbH6NJ5JoVMst0ESNWJIrIBgnCj2uc3W7YHDFwco8mkbcTLwKHHMvpS9+BU8xjGx4Jcs8C8ep0
lEpMZEQY0ICyHrejzfT3aebIYi4uxsrr8CFApE4V3GEBMAlqMVEsP8eP27phduSXk5z8m0leOjs/
8exDXEDmx0Z3h2PGrJx9+bN7Ps9JYWKgset9PU9s2UbbcAgvRJfNcNHu58omWDs9gx1uz/NircwP
WE3zT+qLN7+zR8ZSB6XQpjnha03ayyeZkjYBplOKw1y0RRu3sZmMNUlxjGx5le4hT01oxlf1i4eM
eWSNMYrQjbZCxXQLqUUmKxWNGcMx7xicOHLC7paC39lZZZi7980hFPG5Yhn9P+TRf3fVi6m8uuOM
hZbCaE8kUoYiNCeQ6BcM4zi+KSzSSN8mXw22rrfmlnGB9f2gHaA/T9aWiG8bbM9r3lSikCc8MgeH
YehfG9RrjpD4RifYlHcakmgbizbcSb5c3Zkx+J8ky7oRxi1L8mdl5AdXSfiEfpBnT1b6dXKLsV5F
skMY1WzK2uXRghjWHQtWGd5Hih83O7q7HFx1nz0q5p845c71rxBvchIX2D3El2glwRC/pZ+98Zat
p4n/zIzGpscqyPnW2ZHu46t0Y0OVbbq3m+NyORcQWtL/kALPVYWKx67qgr4EpRgjOzE0jY21QWgt
sjtg2HQWsDBVEGcJBw1FFP+iRh++Lp7I1n96phtt0T/KS7vUHuSwgM6JeytYo5jkuNUReFy0AwVf
TC+gaapynQ4PnODhHJbke7KcNc86HqSd+oE0AOH8xdI3XftZhCcWvhl7LEch8wMY/Te8EGSARAro
wD/AG3IY8vGipK/BW6vxf11Wo8h0AJliWkqr/wVmVA8ttOovPkifPClf2ZTYEfufYHgl76QK74iW
lf6HDNxV4m+omd6Ea2kfXX+DvYnknH4fun2OmiR8wOGdhdERUUlafXBysM6NtuIX39PzNuR9Unym
lNFZ+4FPCWWs/k7JvwNYJPZTfFpoB6L6Bd7D8wSMQn9B3fLS71i5k5/LGwcuOWzQo+lsPVm9uThO
wHsmothEZ4S5GIb/EfYvPzydUQcLa16iuPyYqmJJX6es8RfFGuAfSee11biyRdEv0hjK4dW2HORs
DAZeNDBtlHPW199Z5z6c0DQYWypV7b32Cgt0mPCeO+2CiSH/75MwTsHCh1nYcNveZ3b6i8gAKFZT
vA85G9/lr1JDybQC3f6NXhFm2fMNtUDmyhfgeUoymPpEHy/RqgSx22Hh3753mMtLOyk6q8UPJEz7
YsNW2dd7o/uzYI89kmDLcEOmxIAwhiOtusMQWs3OynhW4m1RXlFeYCuhL34lHIwTwB9wBTA0e10+
6a4p0eLSU/svSLZsaKh7/5VbhC5BhNIXldTMbIsipXlDQpPRxCwl2v7rf+/BcSnjSG1Jk6uvnjrw
SBS9E+bTd8t+QH3tJGY1C/JSAgHzwUzw8btzZwTxpYfjiZDn+MOOkFgOVQKFo+/iypNfv0Xmo6eW
ZISiwwZFAvc9Vi7BtTz6fA17iHCpsXtUP4B+1kOrxOlhhn+K5UXfVOVq+02YsZxsSkr1EKOJgYmQ
AkEAy99C2ytPR/rK8BMaLgmeqfgPR+YbXpmR24aHGg20Sq70yhnWJqUGgq6r89mR/MR+HmAauBD7
Cn9t7CAa8XxPL8YdcAVYT9Wasrs5MtM0OfuwFX8U3Xcwb+TQc6aXji2N5irzoY+hSEHYWjJgg+uB
JxIDPtKiVGEixxMEC5mCWmU6wazU5FcuR6zHh7+4eavfmBRTc4Eg9k9UkoYuWrwAKQck9KrlR7oT
LwJca4fY3Ru5MHaRbbecD1yXAssVkUuJgjXjSg4uadv0mKMwwf6lzfxlz5eAafp817NhxEKpR/uA
BWxIOFDE+uIeEVycI7BxQZrRmekRgucd0zHUtDknyRN6A9HpWHl9wixCHEHjvrcnJJeLfDjRflIl
MNRF9wXYmVBU9b5Aaf0PlpjdfWX4EdAFJ8QWszdiH8zPMabiIB30E2+Fr6h3uM8H2L8UzOOTcHRK
kPBLlrbpG+dLvEYOxw2w4b2KwRvzkQfv1CcMiCxMiWCUHfsu2cXoCngc6oKJFq5XeyaVMqU4VdO1
nX7xRM6IyMIMiMJZxVUM0c94GUlQJlxo6acn3tZYbyTwPkrpItn3TzZIXpXVy3AwXKZvyG56rIAZ
GDO2EdrFWX3v5xslXt1xwAFYC/s2Ps6XhEIxxhUQLavQ0mECgzNow1SGrg4NIlUmXda/4eQH69jH
IWA1n/M7nJ7MfrCes3ELI1aR0zV3t6bMIdel9vLi2s3QPJe6Z9wTWMxoa9/bJy0b0wHOB1Sxlro1
jvFPZrj2ufkizvSpwQThtFvWT66VH4ACArxBrA9o6UbXRGXfPUllyjmNCw8NXM1qEM7O1xajGAJv
wy005JYPDacElvd5+kYTRRQMtGjr0UXYEaPQ2+eA4JlnBfiWRAL0Ue7Ss+NxMZccMBOhLowL9R27
lXoJLJemUyDwaGoBjGA8me8Vxd/WvjKIBn68TyZiSDjjm475K7NngKdAFBkW3ojU69ASIR0s8SR8
N42znwzCJk3hzkMB4tziPMW16MJpCMPCiM8megJ6uyR6Oe0+/6+Hwa+CYUXBpCeFPbgUNWq5su/D
2vCYR3kcTyq8QKZozrrHHxZzp/wzzO41ICKTQByZ8id1URUxXrQF28RZCnaRzGTMJiayMGXXBN5X
jCssPfyUWKs1I+/yryZtAkcqzGeK4Zok72qJc9bWFs0tmAvSPyNy/krJWvKwNdCtQhJRRTuxV6fk
LrF5JtPVeOiZvbKk+5gzyUn2QcJmnEBshLdWGeapqNvb6OCTL7eXBC18Cm02cMJbizjFqSRXf4U5
LAogxjC5tzLLgnIenCkAJWnnZB330UpyXIUPW/JwFCWRUnwYKJSrqpFWdvSR6uUxH1uv6aKDYJI1
PhNR397ow6ZH8jNXnN7yeaB3E/hYcOg/TBISYboKSXWB9/gssxFhWjX40DmRwDYgO2VCKkz7M+Q/
Iz2+YEUx2KoThBHEElAwwae0OKmjLFqOkFv7YVwZhoNpy8UJvvUApSmj2vTDzKDOxDncItQGVXjM
bfx7eShLkwmwvP2PocXtVFaZusHiC3us2qITiIl0mbaKLlaf779NaY9RpbprVEbzUrUvO5IuAI+0
8Jn50yqi5ZhyTkFXxZY98yBpRbKr9dK2sep1KPt/tQNc3h9mlfGGXq0dQwC0R5XzLQCCm2N7aRsS
UVP0x/TCqLpy3BMc9ozLFPz1DdoRLkBhoe2dyov8U+jaQaG3CsHQTAwOmvswv3fzu5NXp3hm7B/u
bPXYnaAEuwnETjMwzyXGVEGJ/1OnQnrtHlWsHbX4vTc0z2lRa1bqLnOUv5xkbMcEeZaNbQ9D2jZi
r0+kS1e2FxkHa9vOvInLG/baVVH1W9rbtyKR1g6F/Mggqvp0JGb1qBLhf/BapYzA2ZBLV6I1zK13
g87WamyOoBJhtdg/oR01I7mM5nkKYJiob0LrqcJ6q+3xJ61r/M2wSVjL8vDnJGheoTR3xi7KYW6z
aOvi6kPL72qAA+hX2DeaX7laQ335q6AbjKVn+t8hnlTOxxS8GudPV2igKPZYy3UbbzP8xEo0CzEC
gbYIt2rz7qA/1bQEYzav0dEFVjN2lV7opz+ZgzEPboLFTIDJjKe9ucxsN1ZRIUyVNwLod/64qEeb
qFAi2PRmZ/pMaaEqYgzvV/0xliLabfMkqP99nBFCIDHPg2cBnjkaTNpxtONRRwXgDDmFOvnGyBGH
PnrrSoxHzOI8kz6Q6cVmGKtzHZEOg0oT8VEtgb6m/PLS7zYxnIgRoGDMUzfyA4AiTcDnGdPjeOR8
2SjObhD9m61gqCbzGRg/hXjQlqA2Ru8sMg6mtqP+KsqlMgiDE1pmc8Tm3lpm7XDi2crlB0Qkv3hl
DAFybUTgrDCVzle6/C0EpnpjrDk1sOiAvDJOztnJAY09QV4U16uZyMeEAQF3H1lDphlHSRndFqpm
jlF75SM+Gaazg0YUbnNQMvzxBjNYjhoQFgwkcfcLJJmY7qgELxW43VZrXznzG8lEgUl9HhM+xnAf
6FF78zvQ+s0Ua64My7itk91UErPn5ygYyNSI10ELuyQCdW2uijYSTYHlSH2UcCHtBlZvxFwKmoRi
EElztNiOrXnwMHpo5I9h2GLC0EWXSfpIszsDEINpAo9GhMOQBTsIDgdTuQCebWuy++AganSkxqab
dMrwWkBFioltOTKIyqU1D7uRdzxnkL8IQ0BO4DXMhxzeAEzPcfwXDgycSN0sQdKG6E9LSuBtOMUZ
NhjduMpDdaMxd5Djj1JptwaRAH7InkJoGEepOXhO5a9UoKGsYsLOFpMYp46BlpmTpOgHHw1PjKlg
O8StaR3tXYF6HLOjTwNnvqVBcIU5F7enQC+3TkTWPfeujOKDNY9oqYBPsonun+OVFiwjtCqBTTPe
WJ6OH8HN81EFYvvSY/sIij5ZkDBh46l4GOtQyNHDMdKimLJjYQmbDZ+2Df1pF2HJMq2kzmVhRj/p
l/GYz/QUFmMMDTtzmHx/hXSaMGsZ9vAFbXlrkWjeewgiSbEWoxw3R5FpnioyVmxvGjeT8UYdg/8E
6Qf4Unbpblae1vgvQZnWoQ4OvB6Hg+hiModjKyZsLn5riw+zuJOiBZJWt68SYLAKAEexdTGFQR9t
A46SULYUaV9Mmzo9tu1L0o/YTXZQHvB2S8Hg8yulkmzBI9wmI4EYFxm+pIZTSghaJnoU6WT5O4tK
YPiyhpNNkGrEzyFZ5k+i2W/BAStAmTB2FiVNTwE6OTJtGOF8RLD4dTrUMXmfUlC0Ld+abSdN8mr7
n6xulHY3Mu2t+0+yQNY6dXPek2zAVNFho84LNmyVGJYZQKzf9snax7c6hdQOoFxiFqK6Rv8mge/N
9xY0wogJin6bVHhu9k1ojmfTzZjRVB2sUxJJIAdbvYmMy15qlBopLHL/nQ9hBo+x88L5Vbxa3Xcz
B0um1FwncJPEJq7/iX2haL/lxA1paNkoJROvdKxwZZ4K4OtOO9I8jQE0Vx4ndbwaDDTQS8IPUzdW
AtQv6T+6ebGn4CYeOLW3r3WdPi1cUuxJPdS2vu0oC2qGUzZqqCClZqIjMNNtycEhDqG8N/8rLmtz
otJAY4XkEsUYjCM38K03+ChxRQQ5R5d4sxFkhaArz3ppoUDuz2UmtAxhdQVLmv9imImBBWi9rcI/
C5cp9eyYOa70LGAN/yFAbSKEoL0TQJVjVju6qqbzXZNrWuwK9KLJTA7scJoZtc7hbZCse8WMocN2
BdRhhE+4YN3CglUu6V29al/RWwERZNkfiuu4krbSXSOXqlylDPp4kgTJl9FX/etcOLV/2Rd4jBhh
EHz0CPmForztSIBZECwCQae4ya/hHdb18ALTYx7ADN+4KSd7F561x/RHfYtlk8iVfkR/DrYKSwnS
y7JkDKbeWno7aYEMjAcVmj4MF/wiYAFdlXbTQd2DhnCZAIE8EJgHukTzk1WcLOOXtJbe8p31DywL
Reki+QC2fwxP+z3bG5fkrcaS2tyqz+qRs8Vsy3d/eZVW+kNb8Kf2OGz1B2msIBaLkqABPlBAs/oA
SuK0RpizzKE8YQd6jw8rExTZWtyLxbNfkb62Dr7hOS60PUAbaWTYpgmb+OyU3w3g1Xt2sxYMMa/T
jbG6q/wWH8kNVdtv+W8kYfOHgCE8H+s940L2SXlFVynGdQuSqhgFdy/tMT/xf1XBF94nG17zqvQX
YmtmKmmSsBedG2/yup/2DNg4ecwXvMRtfqIf/2r8Fn8EnvwL8EOsXsqWkcyOEccivwwfaPkknkxx
gXOdNwAeTkqeeDPEKm6BHYXtq4dX1RIihNvvkq0YFw5QVOFSbZ+A5vTozr648tIba8sOuLxBP29e
+ao7cp3erIfx7ABq2YmmtxCl3j9bUF1IcMPpMq7eGoi9vBlj4w9LIEKmd5wLMGDYWUg2GZbQfthI
wS/pACCS3sOztZ93xXtM9DbONF/0AaAS1cDoDl/qRQTCKTFKwbESnPkNNAiu2hcFG9ACvfrwzkYx
vkEfODIGhVf8hlM12x4x3Pij/0S3+VBfmm8e7wR1UuDjZwU7y8LzPLcpqCwIRB2QEYejEFXpKGwt
0ofTveYswiPC1qX8Nx5Qxu7zaKGdnW3zke7QjAB8gLcyx2QiiaidVyD2bC2fwISe6IP6dcdFLy+D
F26UVX5mC33S1LNXE1F6dsjznq8E1o4WGvVl+Khd4ETx4Rezh7lN+ewf3GoYbvDwWIGcpd/aKr8o
dYuS1PeCmBJlLhKSex5y+UyorjJ0oEVHqjv3j4ZsJBAQonmLdYKUE42NR3sCzzmOdeAfex1O8ioG
/FfrfjMw4o6idlP3F4OWPN/LaHfi8j7NBmbB4E3JSpz6YpOcJPiZk74p6W9RPYktiW1MCIJ9SOgN
eih2D8QmjgzzoGX7PraY2Nin9F3qQWlhLh4aeZcUG8386Im7kFd1Dk6Y7vxMPVfm/I+MIYnY6Iwm
8GTVx1EmZRgdCGPu2DThxkWEqZyVgyldevKmdYB7aPopfU2o/whCc6x5vVPvupCZMlGLGHzq2Hv/
dwGdAyOnTPrIzBNNMh5GyoKZVrXBm+EFFCd95qsnmr/y0p5ZVc0GUAcwC9YgXCVySgassM1l2b6V
thfiUgBFoNsDjhEgUVknFIBZtu0KVIVLAAnwKwDuFC44XK6Sqe8RY/Oc3IXg3RixE/XmcN82myK9
YMJCmi2WrgruMXCmA8qxrrxqMvjbZbYJBOqvxrTCioJtgroBljpY6YSX2q4jte7o6If8UkJjwiRm
b2yFU8sP3IXwX5NuhJkpxEhaklA8UJzN9j+HHK1xJzFLrbHLmSO3kFQXzmHWc/7EaJbD33pW1nPn
4+5TbuHt/MsoXgOca2f0RCDdDfX1VFe7CjjIn2NS4HBYg44hS2uETAtE4gE6yEQmYwHkfwP1pe+O
FpklsksxEMPHR0lKx1ggs0VNx0iHODfXQedRb6ipiSJDSDq1SJGm8NvGaUjDAnHEhC++y5ByLPjs
usoQTokuPqYslkXQ8ojTU0xSxBCsdQmkzsGwBNrBNNkcJ/9iQyGY6tAVOiCtl2VowLVhp9lIghFB
1gmKbmwK6oFkDB3uFYtqHlBYEHdQglNK9rNWybPhW9Q/I4LWXpPugKZkwCclIBBONglos5nJmSQ2
hGAhxcsSc1lmhKWCSEnMCmXogdzMxPrE0ahRvJGoKs1T/UNYkEX4WUqc9Oe09UIE8VAQJm6WG0tH
HEeaz2Z4xz2k6Z5ycAwbV2pd01w35tqez7xeFB+7/mzYGI1cZ27gFB3l8MjfTViRjlu9uAH+5tGG
WdxobIfwZWg/+BqwiiP/04ohV6B28TH+Q+SeQ4bDTlq8e16/bj8b+Twn73J3S+StrXq24snWZyz9
iPfTPm1YoXX3GQPqxdXZ6j/53fwOpm1juW2UM7lEtr7mA/ety9f7DoRkY/h3nXlVt8VEdE4IX0M9
JCyRQfuHybMML4owwrAPzJTm9FjTHJheMHHwKRV9k0fNVRJJZN8J0wxrNzS2lFcLzfhR+Y9hie/m
JX3pWuDCbLstEq1s/pKzkw0JHnzNZh2eDfPV1dGiBhtF9o1ZAKQru1/E8Nw7+bskq+Nvln4U/ycP
N4F+n7FnaPp62sQKfpXc/SZnugL6EYTHRCwAYuoS/ik5OBrR83oKCEegMRuaiDvxf5KBOUMfcmjw
TzC5vQnR7j9SvYqQEh5n8mjqetVHYlcAswAPn4DJrIkWQJdBwDktA5TFziNrbgZ2oOpPgIE+iRnG
GlttPcYvzovw4iNaZzyXkoffVmV41FRZfWNtUVSxcEZcIreN6hnckNGb0s++JDd6a0hr+Hy8alS6
mOLw7Unm8j1jjWrx1RN+OPrXDn6EAxAT21duTDi9tK0pfWCk0vsofo6adK50j//JGJF3n6wAbpVE
Zy5Nr2A4d3VGDvWZMSA7IXcZRsvQng39J6y2rFwmybN9Bd+SXBS7Q3fWrYP4N3fQOEDV5ibzQ/w0
B37HxOTKD3B7Lefu12wunNsep0iZ3uT/Vun/fzs/zf/4s5eHe1Zn1N9sc42BBAg7dxWbIMC+2hFr
iFeNoiOPiMrjQtHRnbEBLmC7zR4vPurbEs2bsSWNYhi9aCQH+swqZF9TgzfQx/RzwDkH/UXxGjF5
Mw8lbDPCd2CC6HSAP8IhHeS3YYZ4b6JbrGx7A7Bum3Se2UI8OWf2v6k629qhMg5yxwpeO/wq+TAo
Nyd+OVwIf23qB4frWOFOObIlseh67R44RD67EQwIWNZi9IKDIl0bxVa9aD5zQbu49yKKnV2sx6pD
YifqaJt9ll9qcLQ4/8LEs+SzWVwt7Ed6r1Sumf2TKJzj+YsXSLmgFQYe966QCV4gzk2paEDQ5fiF
m2o058RGRLHY+5y1Q6Jr0rIHNuSZzOUuYkmN3oBiB9Vy4UbFO7/QtJmfGFffrz9qEiZjQY4UQiLT
XuoEZxg+D79KwCdASWiT2oNsVt0bSKg7E6Aapn+ULkehYJ65FJlKhI8BmYroU0LqpBEnVZZarkIR
gpU6ozTqkBmExWdp/ChPXG2KkU1Z/xmZxRocLeP4MiD8+dAQVNBWv+LL8OSQrrJ7ipfy+fHRvrIU
xI/ozMrj4cXSCvlB515rP0ZyDup3Kt5m8kpeUbx4/mnQi+fmj/gEXfQiFc/cjcUnuY9j9JTml05X
Y40aIJ9GSMQNL5PKWQ7qsRw+1fqF0lWd7yHxKGXt4cCoPObxwMYoMlWtLYtUpFTA0OjO3Gr6x655
z/yDH8NROBjSPYv+WOOF8slZF0ZP9uQuqRfsztX8nrHLiTPPmhyBlfRJijROX5x9hlul/WoYCEbq
dmZD50zhieYX9M5WLW958A6/LPkehxNjswFIuggjCESfPMQxjmzJpSOPrdM2iKsKWIB7QF1mhccE
UD7EP4usihB0XMYiLX3vNMp5SMYTUKACLRZ9TArZ3uk0GCNsy030YxY1tgtsx6IMoErJUqzFDHA/
OVrPJmg9B3XCiRX6gOE4Lfg8I4PG32fOpugONVRuH5qAn8ODCa8Zu55t+WvOUDPBX3ZCXzAyuCDS
Dt+6daxDiprYYzGNINEyjLq9EVtEs+Fn60xYP9WQFqZtrcKrjSrl2teYf06PytpPvAU9wUuAtzer
eO+MoWtRR8hwg8WPd7wtBQ+Gmp+wLcu1INmI00LWor1a/7Y1yoQe1nCD0ZuO3yQPA6dGQgVSJPIh
dCgyTO4M58pscrlHjmeeYU4UUWs0EVFm/HLxX2TKVUHec3jjM3JYa+ky5qqma4e9J7a3hYWIVvHE
JeupRUrI803Lpx/3OqSTGNR4ikl7NpltY1kX8lHGgcAVTGIiqpwmGF3ZJ58Cd2tf6JX1V4HqOJwe
BXMO7eC3NzneYdOSxheDbtfynEN0toIIqG2p01OE3bePMVL6S6DDUmn32jS69EtZvunQc2abMVvL
6UkS/mSemVz09HeqDnFMcDppQZa8ndJLa8Mh2aUOuVaXFvaFeZQxrpdvfKMZbxZAVRBx2oOOwQXi
PRaYDXaDvIbMlkOGr195msJPP0WVd4KBgtqYnZ/XBJingwDQT6BTaOLfuAbKqPIQhwMKsfKCdWls
dYmZHddhh7MxtOdcWwWwSVtmx++jcup1EvwevJ84c8iNWfMqfGmU7ql0Z/JaHWfzWKMt5ZtMHyCY
LLyLGR9UE7Kw54y31Hd15yhiATNaq41wN0N/p64S/zhxYtSXtEar4w3QKsMbvpktenQ+kn902pvd
eZmBYuXA94MPVkwJ4Q7rr8R65ihia2anwpioSX8IFaoTuLkKiCywi0GsmBQxMo0vWnMheZy3Jvu3
WDsH6kN1OOMOITof/zwpqwahZ/RupCvr29BXHTP12uWcmpptg7t8cMl1j92MbcZkXqEalEQMc+v8
DztSDDKLK7StNMLjB8gFQMFwixGTWOjCrpNfnOoXGNhP1mCeyrVR/mSIjPk2B9GSYjhcqPaZLGgQ
Yw45jLH8MBcPdUY/Pt/A8dY4zpE68mXqjyL4w0kTVivXnpoSGE4GBeGeycUh0Il8jiG/QgOcIsqS
QzfgejCDUFoPlpsgbcA55Q+l81UQXsarim+ECQ89bX7PtWfAcWDGv/xljfFBw1zVgVoHI6B6GImC
kH7blAdCc7mlXfwr/l7iBWQsHqQ7CyLov1WIUaVnNCccnlnuFDQzjUq1obwr0BROty4RaxPDV1zv
kNQiioRhEHH4rwqGwCXgX4EdYgkkCA87/g15QGTjIQ18oOqhTDdegs9qSq8SXm48/NX+HWqe3Iih
vMJcOvjjBTtuc3iREIqVJ9Z62wGDb1no4XixlNsYHmRMHJpYmD1GySmtHoX2KKrvKj5RqXbSq+8v
Dk732iqexRvmNgTBjmk8C52+gQcWWkRXA9j+BtmpmzyFbEvsXhsx1mZ6ST5AveGFh5DDymW1SxAL
Bk+hee8vXZ9ssyjeSLFQlGE1lnNpOHshhDEegcHhrBpExYxcBlzUNmZ5kPHlMbmVGo+XDiEATmg5
MEEiVKFW1iqpOuGnk39XASV1+NnVlwq6rRS0a79MtxGPTWDvNbPaJWmMD4e5a6rTKFmbdpbQ+tmY
YCPTjHd5uykor60VvJ8O2x7er+UpyrMnktF3Z+sOdwsQts098odQbz/YJpziL0nW/ZBicLLp0kOc
PsrqUiOyy5KbNH3HDR5UCjPwCF+OCMYszisqclmzpCtpDmwIvXw3cQZqPIUoRi54ND0CcrGIVeKp
aS9Tsq4c/Fd/WUgyLJXGa7VvObjZISQgj03RIVhPYjp9mYdDZlyE/1V24EXFw53fjHBdkgc4Pir7
pRWXSCOaAFPBA3tKJR2RVPPYzSYhA0vefzttQgvS/bNPvSr51gBMHH0/+8TowetVcPdfcSv5IW4u
wvvO3LaYv2LSWcotm8Evm1OPwgidJDUjVjy6lxBT3IW/UsA80XnZzANkQtxwYbjg/h2TcUzqj/9V
Z5CxeJQKsMEMjd2M3itm9Jwd2N8criCXgs3E6E4Z9UjBc9FFPHiym+mX0tiXGXcDzozzKvzXQA4w
Wz0R8/0F1LyIfsfi15C9wPd3BuCeLd37bJNCn0b8ZIzdu4Fr6lvIUE2PUG9EYNlBuCpUQbhxVlNC
P+q/Yhka3F8MzNYNb3r0NvgfeniKQE/sox2bB94inR3eD0CGIbaYKoImP1zzDivHM8fNADUpyU64
TVdoC0cnWtmI/dqg2hnpccTiiUpTw8nHUZ2NEStMkns4TYjmortcocwZKYURMTbrTVmdUl2+YsjZ
TIAUOa6kuLK3IskRPN+OMEdicpB3PC/kB9dwIBUdwBXIoNPwo0XBm3RCF/VpYwkAoyqtSfGzPuTo
S5/2jnLvcw/E15m2IQh15fwrGHblbF2hfK7t+lO29uwVVkoznr1aTcP1+33quLn+dztwHL+08BiN
9iZQd0n8y+dNUeLI7ZfWx7w5SIF1udSh74QpQwUnX8aoawemC3K31YpThEa+OFv1XtY0XBvnlamV
ZxWAUocc12GMYjEoerbS1wBPr8ABMbbyhdgFsvlT4v06IzZQ92bAMjdlbtJ9aDSz9fS0q+/Ehwnu
/2VEn05MQkwT/jeIUwuLWc4ImftX1T8VRQ3jA2N8DcqnIl98G7OaSjkX2teQXhjjxOotb9/Ilp6I
1NM3XX4q208n3JvW12R/mcUHZbheXxw6APvZ4wkZ7qbkQtZJpQ6LkpZCgbhk8lhilmVSL2o9A+1/
fYieUyzyH6MBsCsvFvt6wrTTwDSsNRgrlQgWurtWfgTc35onEKSkLxaT9qCfhU0qZ2cHKH88TXxK
wWVV6BfUD8V+CxR8iIXTutzTil4ZzNalG9r3qfymtcWYTdLWY70fE/Anbxru0vAas2vgf/TDvwDU
W53iZVYejIkmr1za0LkyQ9ioftk5Jh3EG57SFn0tVkLK0Ry2nfZgRxiyH3ijpvao/T3C5cHcxDSG
rWfYYBMCr1TSs7CTHRkXQvhWM5A/mrs4gJQ4k7oAg7WEIccQ288fWXjHmyOE7V65E5HScPZULAbx
CROaumn8wvNdyM66BZNnBq0Sgrt8PZHWMe4IzEOeBCZOYmh4iLJLop5H65wHv41Z8cw1GKzAkUfU
TuO5RJrA1KH7JiEKBdzwCYyFR3Pf7vLIxc5KAzqF+TaMi/EffjpRBY14HRCkjA3hIclXeNaAO+X9
RtJJFnNzWgz9oHYHeeQ6fxj+uxKgNIeJJuiDCfk0jgtNFAomvqTTuJ2Gs2y+2eMxlw9acJAdnJlE
5jv4OVvRGjI/8wHcu0g5aHXcey6oNqaRkNJdKR9aQN52zyyZS4W1GJEaKcZliosQi+mMjtv8n/Mt
72RWIQ4nkOT5zC8GESxLBmQQ8RmzRrLHC3Du4fzT/mOENCwidqEOMaD8rjykE4y94CpsB95Bw8GT
IQT2IOYMvbCdF8JW9RNBNg+fRSzqpdoRVUJp9W/02h/mRtKrit2wXwfqHnnJuDeuCkZHi/ajI48N
LhKNsMPgBtogCg5MIpe0SgmpAkg4Cv5mKZO2NKAiRliyy6nikzUG+2gu6MGUH82jy5Sprpr9fBsx
M0KkOa1k5W3SfqPsCzxgGSc89QMC9An3In9wIf5aXb1IY34KYu1Us2hQ1igTc2reS9E2bjAxd+Lz
DNiD1RYMeaFcwH4Mp/ikpMv+MNlSy/grQBFlEt8O6oxRdpWS6Qk7LKJOkSSAZRyyys1MNZkxBAsP
hfkG4VnQ0mHkh9gG9fIz4tipjSN01Qhnskb6Z0E1mE0fj+lrjtkPNPfwo69prPAkPGKwN7PBBxqx
VOPLmY+yMeBnfQV+aUKX/B5L6dzGfk+kV5wTnsP2Su6rfuj1a556Y+pJUuHqAzSYKLxYJebWDiOB
BsA89FIG70F0LejI9eglrP3DT3CwVmo3o3TJdkxhsfcLka8MB+nbURvPJ8vQefXIjX0MpaikpBod
03BtdKTJyIgzEnJCDxLNUH/jZr4abOmAGYhFA8dsoWRqqPGrc9m4aCBacLdC5UluZTN+9QpiPdkC
mVwlNlZM9TGhDongKPbgpPLOML4djIkGKvbsJ0pk15i+HNtGWJTdw7g66bBaoB0Ivh+Cc6PFHwty
T+PBX7clJI2wNUkKNrNpxRinnA6ODn0Za+3orxggWaHCqhtQHfZTnd8p1yix9WOOVQAw8EIwaVoJ
E8zoI4lBFMx5H6JXiDmynUR5miW2fln/NdZEEkRQrBLgdfwep38Ros0GhB1BGh+VGQAU9grOH3a3
vsW6OMO/KWsXzysLHw6SaNjuaMXw1sO/ggqVXHp5qdA2xrvM/I8XS0cAZwBd4AvqlD2usXwecQID
rJzI+tvVBnXzSsZVP1uThYxf95x55CARmYg9Pew/GHP1MiQ9kRQhdj6O2uZcdDuZogx/3w/CNJSQ
SwGDcUF4c4DOH4ca/lA1W8AYhrzIoHByCY1v3ZCYGqXYPSEFjSEA5Eeoc0X+nVCTdc6Oe7ea8sKL
cwYT5XU0yw1sMDmtvVBvrgnAQ5L9DHhWlPOxy+UvW4PXP4BwIvgIqz9roC2gPlSt9yz/1nB7rNiO
kwY9V3fFSWWg2k0TtJpwUMIQGTXzxVTDf9kCGuPrZfYX845tzCpEPWA1xwxENREoFYSzodv7eA62
CdpJdPMiJ5cSLJdgfJTjX5CrX3BTcvytHSvbmzOsYZaBoLDoOfWQkqD/whueCBSVsEwOSWUguhFp
+DUA1DRQvDoKhGIbbTFb6yxCU/PvGqsD4DdcoSrctucbCz/BSEKpPbj9QEhcnH+IGQVYKBoajP+Z
wakMitF6+0v2uDDfxcYZPQHivdK5ms6hHy5g3SPoFnzH5Eyy6TnEYNTDG3dEwQu+qbtxsZJUqJ5b
lCHok6gcR33Nec5ADMbXwA1XXBLktONByP5o+Ji4Ww+m9PYlfZZPeA2MW/lBWNiQlmHfE5aENZcg
zWOdh7JsEd0RmoQE+O403iTEKMRr8YZOimCbLPDGymvnQyV/0ltC/VegrEPYZ16BNbS8brWzTLS3
SkEBawvTe+JaVZSIC3oKAwYF6xYT56WWb6VwjUwAtkFXHKCzQ1lJURcAt3HF6XxUl2k88QA0Rexk
GPcw1YQCj1FRu+5I8jZdJT36/XGklC5WMPtr8AjfOigiMyiQVvcCZ4SKx1XHXHcF4Y7GBzb+LN/G
iYF1uQ7BbOGfJjYPq8fRTnZOneuYm92caWa2dte6fZ0jXTVfDVaYPkYDHaNovAVIpagNUtRk8oLN
AVcWsMLqhqgNRoXRMamD+SjD7qNggnhf/0r+eUA+3SY3wf4MhkOPwgf3ZTxcD1xWRCziD1ifsgdj
g1ft+wiLUtaONCK4V8dNoxBBAAL2P47OY7lxZAuiX4QIFDy2oveekrhByDVQ8N59/RzM4sW86emW
WiRRdU3myaGZ9SWkN4eh6dAd28TemfY10f1N0LFkttWn1w5I7curKxdmuXEbwCSzhCijC0esAYeS
LFx/Z6nrdkKnvGHeENW8BjkPt4YsXo1vS7lh/SBmHftdPW/AlrR463njFhopeMO+ZHYM7AKQYDKN
4Lqr+45YpzCg2bArWADeR21FudPDrnOuaXWIxLqG6jdwSr2RBONg6FJWOA3Gau3k58ZY+fwiW5p2
g1x6xLY9776mWcMt32W8Zupb/YsaBKBmNq7YGFt0iXi/3orp2cW1NI+9VaHvKn1Z6EunXsqBSLJN
3J5zaC86RUpD1Ai9aa2NK5ezHCUfA6NJa/9oqA+89Isk69haleEmh2Lt8yiM+O+1uTmxaTY+UFNl
zvWVJ9BFmEz4GDI00q6NqFpZnrwYmP/HTlkNBalSw8yzHr1+4E6zdf/pV8BvGX2wDihQ+aYLmyFv
FX13IWQixFXl3WTJOQz2vLb0FcUC55Y6JQIXh4Fj2+HZCJyjNJS5a4d7s8K0iKAtIJkBJgd+tVxc
a6IHOMqcCh5FhvjK4GjCUawRG7Txe385QgdRHlq7D9Ub7U0aHLv6SQBM6J2YoWKYjuxjNn7a1Ip2
aiO95f5PjkOMLPYigV+p79Dgs4wEi0OTP6tk7ZfrXGQzQVtbAZJn2VPWFxQUkvEP5RLw65mEJyba
I1UZ3aRiWu+hsSA5ownutrz3zVdBGqJxsLUHEdEZqAIUIEnyzIaLBSzZst0TxNtN6elby0KUnjHD
NXHyKs7fEAcX5DG5c7VgPLnmWmMr0qsxzOL2HEA5s0A9882j5pRq3wNUQXGubQxUIHPUbT2tFpmw
MFlKv6GB0Zkp1msEJCbndftDMRCqKIQyMiBNrKMcYgZTOOPLQc0KlyrL9iKHhH+O+i2CXx4ZGmmm
YHH2Y4k92NjcObZiZbPwjfguuglhPlhIjDmORvhR8xOqx0YwxoIevCIPwrQCHnukRTzjLF+YsgDi
ymuw+O1LBCDoKmVm60S3c6/5/GWmmDMlxtrJbk6j3uu/XWSYdfBJGpXX7pueEdv/4sPLmDIbGA/Z
H4XbUDyMCpLU8NaJlVe9/Iql6MBf6V/VHbSU6pBTsTvl2jXxtE0wYINq3J3THJBsjehGUDrG/qui
tZ4EoiazjamAitR4E/ETTiNzW4RvqgekjEluIucuXbkb8iAgsmtgoBPOQYnY2VT7VT/3+8t0g6J3
NoAQdYcBOW1BV6oz6uY7KpgnQyoV0m4RLsUB6v3/O0pWmjJDvM45FGR4mDGkeQwsoxDQlOgfUdZ+
qlK/mQVRH1o/b92cpCGWKNCG/P69p4qW/cBNve2wDjbsKh3QxWkuzlo/bgJNB0pIzFhqQObD9kxG
es/QMBrrDSL7meWh8gdj0UILsAyWXDh8AGk7U3ThY2QrZUSYxfsviazXVfN5Naacs8CR0A84dUoS
TwExfQpum4mxmaUdcVsmeb182SD/p/j3lDvcx2miQItyJCFAzUerkZzDjsfIPj1qmIGWUPdgIafZ
suJLqiY8QH5LWzwlmjHpJ0jRCZGcov0MSvhU4KfGr6Oj2dUP5XCIXK6jam/5X2nI4it1ESfTTrDX
QSQ6fdo7ApD/qA0Afxjankwj+j86xPHKukJWH16LAWbsOTDAIIlo2XXGQfQeKK5FWSCGrmaKznnk
UwtMNyUmfoX/mcGuQJnhauzVmugrNV1SGtNzpXISjsDgDBWlDSf4JCAzfqX1XWsXtVr7LC2UQzPu
iGQztD+6piRibn/Vq/3UPLjePgseNneEydS1AMcaFqhHafwUiQyavIVnK+9atKT4z61d6wBnYGlD
QcVV/uaM58L8acaj5a7bZB3R55cEBbdyEaOkIxGof1XGr6teovRzYDihDuC8HI+R3D1lu6izrakJ
vCk5/zLvwPr9C6S/Ta5ZwsYex9Vci151/iwj4n1usbpRkrmsNurS8reeeWsL9AlvMYehu1Ib3NYF
KiS+av7DoHhwvlrGSgjzEZjApur7t2o4qyAMa/szgCnUPxlzwUaM6zPxZcl4BrLFz1aVK2uahXwj
YqeEACDTmrtarFTeRTiE+Ns2rv3pUCWJjnQRx52HnnL0uBpqDXGvGyAMCHnmQSpwUebDjxLe9eId
ezi15qiuwgoYIsm0u4pQhfBRs4d0gmuRLHMSX/t4TbVU6ViYTURhMLMcn6XiMBt0PKMUt7VBT+3i
dtso3TMKkL631dtGaWCt0c1DmKeAa6nDeh0DAL79csAu3HPu25iZku+GO58QCPQMnyV7yohfLQLQ
DWGwKKjUR4+Wh5OsPVlosolo0dzn2GuvEF4VKJen033YuoYA0dn6PERRlzMswQqaeReZfDNAkcI5
TS2iZCgXaNyw3YHuv2/dXQO0IK+irdJTRrtHU+CoPSu0jaW6ssODHCRT4IiGZt3cfX0+RsS5s7ru
yVqtPomdLMDeAZ7oiXsWjHHLHXd5a0xjEbjts0jZWvZKiz+ZwvKGu8zBXffdgZADuxqIf7eI2Y7r
z9w7+nwmgoUSLjyBqmjZK9fAfebJlSlAGqwra9N5tLqUItqZQfAo2AUs+OS5lEfJ2e3BMx9syWdl
Swkjy3c2zAEi0Zr1Kac8nzUE/9nK7hYDnndWJ5gf603HiRLsNOROGFzXNWVKy8THqdqZwrLfIv2h
Cr8YaJOmSghIx0Lt1NRnGd9tgEFZ+W4CViG2PiXqA3UMyLLw0NsoUlhORs1iAMnpf2uMa2A55TuA
obx6VbKJCFaMvuLs1tQHB/smcXcxtux5Z2/zeKWBAuOhVRcRPKkTgFZPwVKwE/pKK0Le2g9zeDAn
SYJdqS74bWb143H7cyybpKUcdRelLkmJDE1CF5WFdhiYfTLY01g5faXNz+B/5wRPkUIZn2rrJtRN
zMNaIy6o/G4xotOR8cPzvhqBnvOohV+OvCrdgxXfsKuGW8RRZ0NdLC/dpI+2gLzy3t0ByjYGO+7t
mP819TYr7+p4y1lHBDG5lQgGnV1c/lQaWdOadxiFMS+Fs6vyeCtrbQMbfm3SGtn+Tei3/32YnLzB
wWu8z/ekca4m88CB8hSQq5C7oWIesvFBmg8czZX120Xdc+RT6nLrZsT9KJLXqNX3Fn2eOcH/KI/j
Ar9uHW4NZ+QsMe95NnUPCbpRZKmmijaQHoTRDBdKXrl41d183+glwqvYXzkFcJvcYCeTPpMk25qy
fHVZxZ6KNoAi1oXuW+g44rVok0vxam3MMDG6RK9GABRbuyxC30/R9r+2yltJuTDGdzd5FrhEQnzg
ovw2VTLM2CrAQoZdlsT+NbH7JVF490STwKHvhXSQHoNFscajJ/ci3ZWlvxAmqDlHeLd+CkPxyo6p
vHkTRvRXevGhbTRWTe669rRDUrtYTXAfJXxgvfGfogqEbtzEUBEw4230Al4tKaSel+0rRZ8XoI3t
Ad/uRF9jeqqPTCKDE2sq7T5yXGj208leI5azGp19qrBqt2ww38Eima5L2R37uti7cb/PTDdautyw
hgfaWDOadRUdGenYJd5n/gg+1hzH2t8AayL+0FUcQ0QUwtWY9m0DO3a0ZGr/L4GoZcoTGyk4qq32
VQPkKTJxZb++LBuKBVRco3hIdKgC4knv0a4Nc8+LZl7wU/sHduMOvgwL4p/DxKBE4IaQC5Xy/xsC
tmJ6vjYt7WRWznHwfbzqwad0mUnog23OnYRfiWN4bnVysLMUB7pGJaLZ19HNYfVHI2o5IjG1QGM+
NWxD+1UPvyj/mNb+j9tsThnLALlGVqtq9ruDoKwqHv1QnqzUXY9DYICbUX4c0JxUV3Aymbu5TfvT
D+wbVFRTgqycjN5ldK0vxez3vmce9I66ghkk8zv/ZNQv8iiI5NGNKT9LnyVyPYR/fmEuFCVY9WNM
1Ft1LIDwpgMhVsbGYB6vlY8EVjAG5IE7p6KVG9WMW31f4xzPEPrPeUOK9iRTbUbt7ZEu7A7ElRJE
uS2bWzIgWdXiZ0sunyyWCM30RtmPpTUrFeeuiXYVq+13YoOclIAcEhNgbDbwWa785qtjB2j2mPRq
17hqAeZvun61Z20X8efIMPYsvqh2Siib431UHvuMHpusdQtXQqYvOaabZ9Nczeg6IMp3XzrwTkjz
eAdAXcP85SPt2NvMBCTRMYRp86Wnqbe8c4C81XM3+PZKjxvdBBm5bU3YNgW2Mts8tCnzI+fXBAvR
V8yE2WVGCuQVvq3Fq7SM6SOzGFxYnAAo9D+Ee0zag69jwXb3cc0efCJMHTyuwrH4ZDb35mTJTkVX
lDMdKXwKAx4nN7O+dV/fQUEhzLoCA48/dtxn/MMvVCCb6iEtub3GtHxH+7oVLnT2HC8bvgte5QNJ
L7eCuzEast30McmAKYXDUyUWM8RvWCAfqZoO67qasDiBUO9ATJvWABEj5hDbZlMwlQBCEJBf9tbY
PNW2yKE0Ueu2OjEujvmjT6ve9iiFu3dsXEuRHxxLIHki7G9aJ7ZD7r+CDA1dJWZJ2a5F7yCo1BdZ
raGiL5dD/MxxsSZlVMyK2jvmWvpB3C9G6u5gyb/mkPQqwtGOKV8xLIJhKvjsndXVawtiS4SZ03Oo
k1e2Yi2KkR+mRwHmXXJ0NIZabmJFm5Vo9nv8zFaawULShHh4zDZjqL9jhmcjashtlJNNqAZL7M8k
TIUpAqXG3ab3U2qUOOYDTV/+3RGGA5QQhVf/G0f2yjHbvRkQETkcFVJlSRicMe5uHqIHk6rjZ186
JX1Xh+TRvlaKtrSzcY23j91uvKyy6mKwSrVzdwsauqNLHg2kkxLzxsGTv7Z1is2TDLcdU8VauLsQ
y31IYlDQj3Phw34FXZEH7RR4e/Lw8Y18VIxpah0o86TQ5klJuGZ1yftmlfbjRfVQvSoY2xgWkIoC
yJwZshKbD2EuNCJh29Z6b3HHd6516Mt83RZYtMAKdkxvSzKynCBe9jivQfF15ZcR4NsmoboIoPG7
6lbTql2mpJjDeLKS/GDrDhKFcAAopKLx7hZG+b9ExnfY9+QcGjmcQRZ2dYfFIvoM4jvAjwETdlxO
MEnqDAwOdJoGUfL2rhPROtPkMru2ZOboAoUEkzWBoiK3/7w4ojJRV3EXb0WwSivtW2WXw6TeYBGG
8c32vtSku9kKWxhyt86R7LZt/f/GluFY7e0SdL6RuDcMCjsLwAe+CRcEmNb7C70j+TzbjQYBceGY
7kTj8JFkbAQqLDd7pOwO6LQa7SeyX2jDrkxw58IDJ+EQ2RSpMDmE7PhT8+tFzRIePIqrbNLwU7e+
nJGNpmKWvwqiqxE/kZJ0z6zmow2bJ/MBtMQ5lZSQxFMqgFiUc23+YbL/8jo4MD6WmRHpQt5tswFb
YlLxgwEcJKIidmoACJzdgbdhDXy3XeAwDrL+sZ5fY84yM4HsFjOxEyq+wcKL91XfIqF+JVW59Kcb
T/QjaZrBWyne2xqpUYf5vxoZuNesTogeQwRDwIGx0AWWNQzDaULKUMqUKIvurojXvtHcpjzXCKVL
7vj/vPQaCMEe39iZprZz1W4bkS83GduTKPqX88SEhbaute+yt36ByVrer5GjuSZqemDi3jQtf6Dk
2RYbP253qdCZsGnGXgR70TLaTjBzIuptSvYyvUb+SwcD0jtZrfwcSxbDPWvbohlvtV/ti8baD/JS
ee2u4lMdqd6RO+om7PHhBy4p4pCNQ4NMa9pK2jhdIy5JYWkC53GahhvNQD6MuGgOS1aeQzl5diiN
O+bBCi6sSaWdWzReLDgyHWKHjJAuwOdCOFND8WCato3gWQO1qxB3qtsQUnzNCgfbZRSdpftosodC
2oaTkO+somYkaFRZyG68pbJfjbBPzN54wi9ZdCnPO7rUdEUkZat5vC7vlVevoqRHaMmixfjUOMyT
Ol0b3EcWOjNesp7hUeTQid4HfTnIjyYft4XJFG1pxjAjg3HVw3x28Wk13kdEPBhSbOg5K6/9ln1z
GvBKS+/WEIw7otGGpIB6iv0ejhbQe2jiBYpOyjwusnsaXbsVhPrJY9Rf/fJrsM5Wu/bFHLAQCe64
G/PgaDL6qZk7kadT4rZhqEgtMauZu2ToERbuTwG+kmETZBt1gXzOjzflL+IH5n5du7bTTUSUJFLg
hhkikVp0n28YfYl0gB3COqo7ciwj6tP7HwKiewzZIx9xl7e00zPQG8E+iUZktZiLbMRucUShnarw
MqaiNaStP43F4t6YZyv90nWsEaum3/TiyvmHxbQI/5Udq8lNxDsZTCpHtFtGv47xmLsoXXN7hztv
AAITBdcwIV/4HKFWob9X7b2rA2jWjFkD+VNgf/VZHZFyTUYO/9ZgAvE6FGKN/lei/mwAvtassUL7
TzTvabslvjwIT2OPL1ZfWYiTeGwRCJHuyqdYsuJMymVZFTMp/FWdNmvPCSnH3J/EVNj/FZxX5QbI
DtMXOkbVHZax33wQMbctWvVm5tVfBsMgTtR81Rfar8icDwWEm9+LtRi6TRnw+O9tibp8iqCKcIN5
m9JAysrQby6iOzusvgceZRMe5BRvpfujQJHJyxLIKovZSecdtxfVND861pKQomCNj6fG3jXFGUl/
aJ06qFrgaOxrCLabXGHSUOtrQhxefe4M1q39fXLRukvajDLBdcaHaeZYbCcw8gI7WOtyCcvDGo41
KkK0U5iT/TWUU7x5ubFOiiXcMTZWbNqxBA75qQtemnfy3bWD5SpCFF9779a5PruQr0gIbWZcnD7F
A1yaP18eWQvnHmk5q2mA0C9MGo/4kIm56s9VDdFI9kQIa0V49heZ9lvCZG/jPyFWlX+14Th7XA3J
rmk/OgtcDATG4pjo817sUmUNQr2TK4WRaLorltoP4wb6v0Lfu8WzovM0CVjUWZzXCJEYNdNAfo3l
rByylYaYGtC2ScOLboTsKfBkH0U9p1mHrqA9eRGKH/VsgmVn5YlaEC+QZW8ID5E5/H7aj2XqzUxx
941qKe1xbZdEomG3gVWgcCJDRPxH/Gr5nmE7wbXNZFrMycnslT0FJlI6w58HVwOMnkTZNwM3eGdY
n7+bl+yXeNfr8OAwQO7zGn5all5PcknOaBfjU/JhpzsAJgXpQZAFYHIHCFxm8reLl+muWoUs6VZi
1Wysj+azHg/8svmgQyvtN8ef+ym5ym81w0FCDvwHoZzpN9pPd9ubc/mREo1iIQoHxLqsozUeUEvM
u08ImAEo5bd+2ChiYYOre++qU1cB6tC6VYVV2Wf9FkLHag3+u3lAHoNwa9Y//WDdGWxno9VoYidG
HyOHCzq/7MB5C9MFcgMyCHCGtthW3Esw8Iroh9pqYBmGOi5o3vp7eXKv4hWdvR/8TTlFMhINnZbn
jxVt1X1WfKQg1BCNl+3kZ8z0+A3JJR8JFH5L6S+aahGFk6aeTz2uGGi8YbNX/oHMLB2QRDiD9F9u
A47J7s2Gu0bD0M1b9prNEuCuxYaVgAVmleAdQCBuGBYj5DE88JurXNw7ZruCF/3XuhOnwMWPMeTN
hgRFd9S8o9fkL4djCDi2JLm3zxdDSLN7DIxTHn7AmGLnj//NstY5BhIzd3Z2ZLP7weOB9r7RjaXO
VDINkSl332kCdHmWN/CkgZcm9SIIEIlOHzlCO4EwaYAKqamabGZXv5H5yIdsw9lE9XRzIx4EtJA5
lX/DL436Nq7AZTgIlEIooZqce5G5dMDBofCW+LYAYSxsapekwKXQ6cQMYmvXyPeKXKYNXCAJyjrT
eZMEq/naPlLSTeygbTSmFzbJVwNKhknn62x0BdIqjajOZc2+FdEGw1Se46ZcxtalKbu5zO983Nr0
1jos8esRx8s1hTZQ9ht1IL7opJi8TSb8OwAKDEZAoLjNVgeOPXxlxV6BdBTPSERKvxioJXIrkgOC
TEtqM6t82BwAQcGiGHwv0bJG6Z5jAR+aO7UmXEY48zDU1wqtXzTcKfloXi1SMUhsLxYRgQDQF7HB
GbztKjtm9QfNg1acAyW/9cMUfIyhIq023WghrAc5aT3V+FnJXwU3EtVl3Ko7cKgjmSnKd5B3iKC4
olF1i1S9T5wTywifgm4tSyzcwjy6CDsGM4DyDUQD6/x4jLVzUh6nGltOSkBAOi2PpcWYlXW/zXLb
JohRswBbDn9p+jrYCtg9i3KYGFJ+4NTv7beDru8H4kjCAEARVb3NzqlGeleNrxDjlekHpynjuERs
x4xtfsgxMDmYWZI2m7UE6UQO6XOwZ6ybQt1oIaJz7X7bJN0BbttWj+rlfNkXzkYdFz5SYEujaOQ8
L0t3zgLb0+6BgGmSvBT42n4e3no9v5HAk2tQNwu3WqSxcms0Ii3T+NjU1wBHuxs+nEZiZ2fZRB5X
y5mPI6TCGynqfFlCA2KFHXW/WtOs+emByhDu51wR/BQ2o6GCcbcZIuIT52XmZYxRzd/BNf/aRvI5
MtW56iFAsI2Ak0uFqIZTVJcD6TkUahkCoiH5c4yDzw1RpL9IKKudD9PFelEhw8sd2u8SkRf8g1Ap
18iXGTAnbzH2ne4PWbnV7pA2valobZB/nZTU2QUhH+isttYZYqowYkHyr6fEBIedrLt4nEmsdF7C
EAqjreAxN8lIoUJ5u6dkoU36NEeAMocI675prLKYk31ilF+JusOtSD1TIAyR0G3g/2lbq51CmZlL
0wmXFWzAotnbzGF4xl+lLg95ROgFHocgKhdt/zMOAsWASVgJtYXizp3SnLWAMHLIa7x08HOho5i3
MfdPAJHtbGv4z1aOCx2BUxO+jBqnQI/B7a8oNm7m7CKYAR7xHH6N/B5DSQ1yYZLBqYG/KOkVki6H
zoORZ5jsiWuGt203slzwGLgbqNjamdd/SJfZChdq3XkLFfWJ0GykOWzoGbNU8U8T7nS21XH9jvza
NtiwveksJe2gWFaIv0eTwX87k6yHGzppe5Ja1eWSyZBK2S1YZaYkuWVcNBzXyW5klawfDZ1cCThW
Lz1n9MbeX5jYnQSRrJqx0IxP1WVejSgMVM88kulPW+4GIu+wYaWQ8jpGGeb4k6jk7qrmpuhYwPkk
5Ppr5vwrRLVD8pmW1xrxSUTBrbIRJtd8qaAUZmKuWL+2Xiz5eG5tbBp+2mK2Z2gzLEag+uSl5uCu
+UVUbBrzRaERC33vM23luUQLOi8JJdCxbolGWBnUBEBoM+iGyISHTc3uT0FEJ7N+wTPEfZDuSZdt
6x5hJdGSWxt5oGOh6sSYOsGb3WjmiJJL5cuB33moLbIwGFnLy0QQmXhyhY2IgCNxII+iIo+8eowq
LSCC1Rh7KQFyGlVgzQQCVAktin6esnqTkHFxnoC5apesLNjgPO2QlgoXNAg6CMhbfjYkrgkLwcqX
wIUagnyhl5eIXRe2aDcB4lFUgHbzaDx6nWZjpzlh44w+1XFFXzWX8OUmxd6kQ/CgaoHc4Pf3kzV6
WHuTkVVYs6ZiAXlS8XQrkxg03fbEZo+UVAhtUy6nAEwgpMcqeGdbGCMzgI+xChjb0nwhiT2PI/K8
2pyZPPGs703EUxP3LUXMYKg0cQbh8Ow3HSeFBHwJlWTBoYAvkYWGQHExkkUYNvVR1XGdKhs/X7bJ
R+OyCVJfvOOTriGS50h9HnMdnTVq6JSQqQZZcJc664iGji9XoXb21I+YoPID+SPxHIiVrUISHPA2
6AChYOaG1b8ooYk+uJOqDlUC9r6y2OGSb7BiMqv0/hIIxfyDclTSBTLsCxjF+YhJ3ehfT3dcoRd0
+Bls/H0zS3UYngcsal8JsuQ6xCAW62sNf2bfPkJWYHmUrYHJJA1rJybA9Pfgx8fhraX08u0H7wZ/
9c5Q1/wOSz4G7BfoV+iEjKBcmibAaKCGmsVsbylqSjxrWCXeqzCijRLg+pLfIv0TY3VUDHsWoBbR
bB7RqFoOFKdZVxL5+oqVs5mfCx6WyvznqtFcyVc66DALOdaI1ixtf3vrpYQE9EpGQvHKbcd1UkPb
In9C5QLXrOEwUQhHIMW+lj9q6snagobPYqzvgt1h6QbmDO9zZ8ZnpXVAMRUxFwLZQlGOA9gidjRI
riO5vKVv3/T4Actn1yAHBM5Tueypap+EWzCiEU9l5K+m3zk9R6+cy7fQjPlBJ9AHcWPLosrR7jx2
tUWMO184B+iLa9G0sdoaZz/7KshwzVBQcBpkrcFKvl1sIN53rDXPPUI2OKaWf285V3w2sx1iqENe
RzsUkDM36Gfj+G5xeE80yEDpZofJOm2DjLMRH02lQO08OMmALH9OCt7qL09RZiLlQVpm5Qzat3zf
jhnEFF4PqXtbczQcmFTiaCg+GOm5wfQiJJucagpFz/RHJ4QH4DURaPvYIEyosy9jl+5cj2a/svdM
S9k5GG+vFDodQFPDe8KJCKPLMhcPfCxDuamLZ5D9k1mI8nataK/UKOcaz/r0pHpnHlxD/tOnM4o3
DMP6RODFQdc9Yv8THh8usQGa5hT0Hvwj+rrmpSikNRvZ/gZ4efIEe9EPA1dSjR+Kt6lMc5YCiSZx
yOWKG+in0EV71tIPvUWeVX+yo7Ex/2khS9Ks7141SiHDzH4TxtUeOkCLDa5Jp+Y2kDz8bj1k6rES
1bHxqq1Uhl2B5aKqvwYUFmr7hSXEoiHnXxBk9Yyd+bA00t7rzC59nfkv9chQVbsuZHo4yqX5UeO7
F1RrGnKOKvvzse46U9FGrI46tV48+xFIogtT0cJWVhgKmLyrrKuCM3C/lZ1NiP5xWxpPv4/PUcxo
wP/A2sC1jYPCHH9rQqGg5A0NYX76oesK6JTBSaAtDmwwuvG+s/2tERZX7A/oIEogwPF7ogyrPoyZ
N7VzJZwk+v0613Flh8kuiJCKaCQH+v4zqCk8Nkg/XyR3SVLWiz/JgBBo0U5ARbFrrCeRrxwzvOxl
ZBG64NGCJ/I9HIEqxd+ZVc5742gVIV6Wbl3F2EqZEbeRemEn/7SbS5kPMFB0NIOLmkOvRSwsOTrM
4pWXk3it4v6ZrBwBKU1MSBXqVGLOFKR5Ufwxhq/YQGZbXkI6eL/mGX2K4VfRAbaQ4E5H4gQSifZf
6X4GocvtF8z1FrW0tFfUYFxsu9qEC+WCBaAWKtNoo3rYNQQElIHtm+YfqvTV5Po8Z+mAFI2oEQeL
dlF/5ojQrbHc2Ph07GjuQqNJ7K+IA6cXGueCei8s76blJnPBagFwAdABCxZwJj2O1G5YDWiu80gH
/Wwu9VfKTRUOFTCvhYuOmEvfi8jNK7KdxSLVC4u1XSn7Rvb7ADx1Gp6yEBE7EwAvIwSoplQvmQyV
L6KMVX0qDOEa/AXcrcpnQxwYqmVPPlPCzKh6plUZUNwPf1iniP58REEySu66D3au/xya6BDVnyUy
q2JijkTawarsRcdKQ/R/Gbu2qSariFBXWCeYhrtyGPxKhDO035QGHrJ3vtHIvIzP8nQ7KWddfRkB
BtwC81PzL+Suto2Ez/Y2k88hJSajm2vtqrWZjegvVKIrpg+Rc05td6d3T4cABtPsDgG5rEOKx8X5
p9mbpGMaAjSkYg+mt3BuvPAjzruX73o39F/21IC5uUuOq2udB95hi47NAcLoBfqO17fk23CKPRPI
CYU/XvSpqRj0XcpG2QnMp27ELErksgEYWlvg/KuQ2GLCCjnH2HkA52SiZJrWWvActoo1T0fjnEUa
u7qKHS5rWT/KjgFG7bqbq8wmipxUIg0X0r0PDxn2/Vih0/H+NI6BXG58i2Jd1vdJmU+Md8yyW5t2
AT1bq+ETjSUOyhjDZ3JQDdb++YUdcIvts6T+zEL/HvLUZAFWCljyzkARbLDlW+QFdq6eXiHxwfTp
XPyIyPN/U38pJu7sXz8GEueBuu9DYt6SdM5rXik/IerREh+So6S0Qq8g/7MRYxHcohLz4n56oMU8
2hqFvC5T/o2CpYF1jpJmj8q6FV99YCytrN/IqbL9Q0xeYKvvjGpVllaFP9xCYr8127Pkgpx+/pbd
pAjvjc9qf9sleKDHX8H75Lq87ezxa9s79QWZY/Gl4d6IEHr5jMiFe+7YfFr+U7HzfQ8OjeN2VlqX
EpeKKCmQvHKLKdVrDlpoz2BzTE+WQcYQheTCVvJlwrVcsv6tU9SsmbLKULdzjtBuTNxYfIOR9nKR
ozoWbVG/qrHKUxQyGa6jGqxwvmviDKnKc3pU4A3CNxytU3lCe4DgRC46PVmKUWHLtilt78JyeKm1
B4+4HL1YdRnmQOstEFSZ1HVueclYU8ZqT5H2tFGB+wBreaJI3MA0z1BGMkQ5jNOu1kCNwfZ+eg4T
DhdmXEi2LVDq3ocb2zeP5DL+o0wXgvlDlvt7v8iJYTBWMeKDhH34xP4jnYqpa099I1SWkanNphKC
dlfvNJmcenrTwaK37xC6LHQUUVG2tZJiFroklTE4MhxKAhQkWXQKkF2wqUSex6sXLwpWH3qGpFS5
K8xibFkcilDuTMnLj5SHVsjLH0n3gL5idCdXPrWkQ3S8Cli1EmIxOptBQSjR+3Kvoc1oz7WouSox
UyrWgNIdtZ8pNyFfTqJUri3imS/g3YEYrEZGzlYYArgIsEiwJOHk50UTlYSesSzEYfqRy3o6F8vQ
e0xhJpTkFG0dzxkv3XY6ETsrWLu0n0K521ax51Pjqy8n6ueNT/wVD0EGhSDDS1KyRfHKfyULbKt6
yPRmVT8pf0UDabY/ENQ5ndKBU1w9FA1UhwxNLmWsLHUGpGq0m7DfzfQT0MdbMQpqujLh5juPbInE
DsCwSEIWvLXGcjjJHxynfGQqDQU1wkVyy6t5P8Wcl+Oir9RFzjd2Cv5/X14U5YEAZ5ZV2WH6ZAeG
O2/Ey4B1NWYGkij3kJW4YjE8Uycost3rBpaIMuvndJygEP4j6byWImfSIPpEFSFvbqG9ozENDDcK
hmkklbyX6un31L8Ruze7wLSRSlX5ZZ7sU0xQXJoWNTukxlL0uV4ML1wy/31ODv8b3mlp+Uy03m1I
z2qa3g32NqNiD7l4+He5vkfu8cA+iPGwAAad/tpTdAyq+hxb5xRJJkf98udilw4uYIroFJDA2IfQ
JkshP9VepSTmKmdnu//aBEjQ0SLyVpSwsBY7OFrVROnck+rR7FqfKhpeW6CIl0iScw0DUY/l0DS2
w4SD510grjRJzyUCqkYO43XI0otkIMK9HjvsRvVa4FI2MeNVz3ha6our7ohn8ouTvPfzvJY5VzbJ
PZ9BKE8qRRHgnP6dvHQfQC+jn0nRmV61CNI5R6Wicw5iabcGWoRNr0vjBkSSgW2UEJKt9NSAdAqg
5/SMgwQBfcqUzCXap2gcnQW+8ysl9bUw1gGCuBFjs6OWLizutWDMh+wd/SuK7zi09jbJm5wTMRHq
IFl2U4+qh2zpm+Csq4MJwWNmrtjMw7pMmT6Ydzf/EtNG5MMuZftSz+q6TDg2iyuT46NBsISwaTfu
DHLmi3mygr2oGDMue/3UHji3M9n0cWgVhgmvExMxJzmokt1C1bHx1SPsdznb+dk4RfxeSoOTQ3bA
VFzhyYVIehqdWqf6HHRS2KfRAYBg2HUfMiLzVCOc6b/rVsMxJRU46vKiqDlY03ytYFQ6PR0hufXj
ccvxuke6AvQNUMriI+1u3Txf3cV7Kor0SIZI9NS5s6Y1KfH3RsckkviseQQN0FoeG4AFk4Mdn3mH
rOhN95Xgq+LEkWJvjfKD/rdGIvBMcCLk/TL/Trg8YhVs9LcrXNQYGyCkfUa3e2zZfPlsj8Psj0fO
MZieAqIgM8fCUUN0vfaVHwz5vYpeCr146M9DGv9aWO4teU7BbqCJP0w+QlyC3ZfBcNpmTeT+WwTt
Y1yE+r797wnIbSk4+/FEaWLnAQBMSmLvyj6rjNyDHaLA5Sq9+kvELpHWiPlJdTwO2SMxk/uYQ13T
zZWGaxQbR8kJQS/wo/8qjDN/Q7+gxeBKc796enGTb5G2bOdh/do7Ve6NmKKJbQ/QVZHoxBdOyUK6
wTFEnGBSGg2FvzDh6mjbNSF5nYXhaAI4g5EBnJhpv3AEcU5+iw2cCTUa3l7XP4TPRooxFIbfJnZe
IRMa0znLthnqQARegB3Ghn5GY9bZRfmEywMkCqg/zQQK3Cul9/wYVYG02Qt3J2j3G3T6fzD2PVOI
DnUKAYoPER/IZRw/O3pm4SKz1+z2NG+OHxC439ghdeUrLilYbCb70s/I5km8qrDh4yl7Z68V5xfe
w7wcdTtGt3fHByR9+qHGv97dYRxoXmW/72KEaUY/J6yGHXNVFBt7xYGD/5iAONxdyvLxYtX0ctJ7
QyXEmtNExHL5l/iz/cFuUfJK7Z0xYbT4Qw0qfk+v2pBNpf8omjS83uhuNoZQtU2JAxSPyy/8yi59
bSEegG5wMPpY4HGAwGfi5CzdaWCDlGKyThKwxX7Nn2ARZHvDxiJwym3BEUPQoRV7/VswdqdZzai7
7OpI8thJ9JEweXUtibvy5rUzxZ7M57s7Ep9p/zHhJdHMoiY+hapf+e1PXbw2I3nhaASONZPPxyqE
abtgMeJYVYCtQoGrObqqk0MFcwOSibIarmO3fubp4X6XJMkVkz5KFCec1w4G3Z4RpD0QUXtH0WDC
vOrdgLgIBykeCoQdxpY6UlRrj6HV/AgEv/xZCnufVI37cB4hj7ZIM/+PTAlvuIXOsicmc8mn39FK
nvu82+QI1bKf0fPZdy/NR4xuFXjjatq45rNjQBBzHqBJuqTUUsj91bBNZ/irM4OWXSKQM1OobXIb
1A4ApRlmAT4XezgtYFFts9147VthalWdzqw9soYgSt0S7NFVBWAtgm1qKUz8O9SJkhiG/pgsjJ0R
J1Ez/BODrmXppXHDT/K1kg57hoGeNk4zLGAoB3Uz7yI8mtNQvhoNUwFIaT35tQ++C7+Oga8wxaIa
WTuhQm5ASbwg3yEyYx29aaVYAt4KxxcX53qwGLt8uKGG8uryQFxkr3b6ElCVu+kh6MRzejbL9ojS
kkz5OoPWB86wxeWsMKpXZrrra9h66K3YlVFuaFeo94mPl4dwI5ec8srTXGavtV9fZhN+st2N/wXB
dN4sSRXJ+6NANIjQpnjVR29IsJcyYmgJ7ZTtveRRmVufpBxqYCgiytdzDZTH3vkWO6DkTkVExam4
40xBadC+zCQJKHxI9SlnK7bAsNVgvYNjmxu4egZFMhLdaDkWNj4mXNqjAUaqYogU06nnM1VTrNSj
mtd8Vin/kynH70BO2Ez32L7RIVDGKbWbIHZXjGoQ2YHnV8u6yg9aePf49jFXhRy3UOj1xM4cEBGC
c+8ENEzgXobGb9z4emzn7pdAvMVJb/m57lcqGB6t6TkA2UCPhm9i0DDscx++9a1iU3TO9e/evems
4pmiD3ODhJtn5pc091yhAhXPQMouPPLzzsXFQVI1B6nbcpHJGx5LATtdDaYQg70xSKqiffcS1MVd
a20Vua4iu3e6bo+vjglCwMwf0cuSX63iIp0KzDiHomfqUXGuha7P1TiZR02Cs/EfEY5WlKCQyJy4
8RFnupsYtowPFLsuowUMwWcb7KvmffJ2afBdcY8ZECsr3kp8DSBwJGti+fUJU0aWfxncEEnGYHK8
RYmx9cphNbPsiPamwRkiO7dU+kX8DZ+QhFFsRpYIZ97i8KT6GqkN635Vy72FGh0Ysw7w4gElgpxB
N6sf1e8YYeMrVsbUURi4HCw2X1oV17ewX66NutkYzK455JJ4CGw8mBZU8UeeikbC8ponO5VgXwiJ
dd7JxiCY61Q5IsatQMcldTiQRbYL4iBfuacOQ/7dtukOPTxdWoJrDHwBExNOEdYfn4lMXoePy8rE
V1O1zxYaI2f6BpeWN1obFHQP/dd23yZ42jyLOTB5K8Ume1x34tBL0nLWtoM5E83MRbNbQilc38Sb
ihA7dL8Y7vE4fC+92ge7bkSxxt/iouOJaTrV0y3AQ4E/cQCG4MPob9L2c0g559bTxWaQkQKksdkD
FhVY3EmdbZeJjY8+36E3UILu39g8qRrIVRqeovlZWeDcuSNHjPJMIlrOQLCtUYctYGYBtgCKV+1u
bXKy8bgjq5k84V4wX27qq0PM1w//unyBiaf5tPkxEVTy6NEtqcnQcTZ65GYHxGtuEbVEAZ9dXDFm
6Q+6gYQ+bsegAQTEiXmDt9UtF8XDxGrln5A3XQb3iMlnwCAxoV0mHhnNieHEMY1VbmcGyN6oimX7
zApXcwAY8oIHF3hmqK32kh4oMkD8lyDnGWom8S2hmRzZHZhbe1bY6vr5mmSvFowD5O8FJqJ1YzHv
2y2zsjU3Q5o1hyb9hPEpAAYlwjgw4XKTGWoz2iM1LDyC9fNS2Zy9p3rjBEz1xDlA7GbiJXNUGZRa
ozyyuYwQYvRULWTpKnF28SWYqsFcsKybCH0p4TIqj9ALHuLy1nnPFdqTTwtKa+C+Vc9RcImrK7Hr
mLNSeOpDHz7qtGr6l5jTn08tDsYbEa1Toej049Y1J/tQRSHexvqoZ6JdV19bXRRA4hxxpmNCqZ4D
cY2y4TZJ2jwhDJc5IbdqO/Z72pABGpTvekHM8KsOZN0i2H0Z95CecNmkPJtymzNc4mhcd/VjD1Kn
IBfK8y5O77rzyJpv+mPrlpvBaFDnfWGr15a19amIsUafNECNOCgPciBoHbPU0vgzbujmbItbgn0P
Hgp7C7zyHJSDOAFoBS2K+Eicw0Gj/ca4zkDRyV6XLL2sjGT2mfQxQ/wCzuNLsUbBUANtkKCUsA3y
VwVDbiCtdlpus4QpPw0YyrLPANa4mrNdmJ1ndp4VrTFu0lyNwdg1c7ie/JyqTOZnTN2deVg5kJ8j
PFci/ADXYunYaAHhriKvyDOU2YH1aKY4yrGT6gj4ON7nmOuci1i7+8ovM2E3kgC3YjRUKZhaO+A9
7H+W0MT5xTB2nonLwlC0b5IrLIPrqFe78T7UXwnxZ/Hk0pGr11K7QfOC84DA6fhY4d5GvGhIehoq
WzbF4yQROWvx0LlyJZhW99EW1muKm23gLJ9h6y0W3M5YSdrrKL/d9hy9+y/Oz/IWDZ+teJ3dIw+e
FIeqz3dRWu6jzTZYr8NmrJ4iX1KMU1wqfD2O+9ZVkNT2CWJug/JixHf3v1knhqsJU+J3lx6MjGmc
5CbGHcBZrzGvIyZmhZJk8VE0QbZdYsrVit76rhZO9vcJdYR7prZouim/e/hlyiIvQLaiPttcQRMV
VOQ/CKYSYv/vMYMXDmWH/VBKFjJTG73B9Yf8zRTGc8NFYwJGs3hQzEITPDdYoBtKfPJDnFbfLkbG
ll+1s4Kjm1hnRmNBDljH5t2JYdy7TKJrc/xGS97WGE089raCZUctQApiZ9NGSOYhDn1WE72dgk/R
WfYx8GYyOHG1sjgOs8XDXBNjJBRUAbfMiV9nqhzaqt7EPEZM59r0u4q60xk+S8ZB+rUX7xkEEoDx
WojZy+Dqex/OtPHZVCbbliCNt6/6V0LVM3VqI9CerV9fC2y7GkGxk8lzVD+5Bm3fJ1bjhUqnW95c
pXU20zMI2tQ+GelL2/5I/2gCU0/YcAQhqW/ugaF/mHGcw4DEfUBqRBSvxLiX+NIWsLa2VkcH1M1m
Bxv4P0Z87GDKRPFFicvkvxjjpyQQbj6Z3gMC/4MVY8d9QUhhqfus6xdZn9RCxuMwYKzy703BRY42
UbrPQT8fp0JHSHZtTt2bYm35CYxLyfljSOLtQkWoWXEgYCJrltix+bS7N8xPWBs+i+aNsH3KK0mb
P558KZo/5BIDDsizccbnhl0ZYSEN1uT5VHX1q0vIY8nwqlXY/EbOexgFD273r6zWBTgfybCgZFF3
AXL2EpFkAAFAOjemu3tSexeiSo/jDjF5PTJYpBbgUTFoGxdSc9U1E9tRwj5eAwdeiN9bQK24WDEj
chTi1M7FO9GPnY00bKgv1ohW7hIDROBrDP8YrY0nr7FT1T0AYR/z6s+iySFvAkWMrmg2FaBgY239
MFDN4mOCzzoJjyHGUEikpBDgPoePQ5A8LJztYFQhWcTuXQ97lh3ubbYhPFNL0j7pY+OcMj4yw/gY
TPBVwI2444tDQNC+wUvtG2zx0AGanpO/YFTRPPV8kQoLbhSwjWGbM2JKdfiU6curPgssJvlr0T4n
1VZlh4mv9l7xcya0gvNUPRFihL7XeDvt4c43vXqKmzM8VxoDAuwjf3mXff+34TOq2Mh0GKRxiZIE
YbDIRggn8Z7hpfgYcFgbG5bGCjgSRuZmNSvMRMC1v5Lhry8+Rg38AhydfEM0IEBIHkr8ojGm4uBP
8boS3xAliFvCCELLYq/G7PYUP5tvHOfsv+3RPYMe6a5x+Yiq2IUvfnY35+euem7j+r0k3rxg2FHu
n4wFEukzoREULyaHEPzRJQc5isk2js97bC6lKN7ND2o0qXRbeRnrGaeifFj2zlAD13pKQ3Ysj46L
iaRbddq6Sm/dMlL7qi41b5YDGaUpUXFqRgjQV6robX8TsttzHvtzX/AmreAUdTxX0n1CWR4XFYVO
1I0hhII78PIXCs+hf/kZVZzhS1BRCRP/WsG7xY3QSuJHQBB8MhW0X/fjfeTvx0cmBcEIKIhH7nqM
n3Ni9XW9SYvxoXY/a4NzrvUv9XfuRDV0w7BPn9IpJ6PwKSdCvyOFyCPZ4pzb3HLr1omtobAA2D/+
8G0721IX2gzXAcYx5IuvJT22lGmaf+zoY4Kv0SNsBepiYDYq031Uv9n5azpueWO4BjEAuybU0+Y4
m906PHf91ml2nTwp97PyxMayu4fR7R4LMvA6wkz2v1X71g63nFZGI9TqPdZbiRHZOvOcLRfrEM08
QRqDNjgJn8Pq53thP84e7dhODCRTXXqQu49FOLItLmKWfzAHI7G2ub5alMw11sBHS4EFJxSORln8
VWbcDGA6DG96a1NsCoUFrpdzznSdR9gAgg7i0ro4KUj4NN1nQ7aVAGb6+Y0XsenwzQzj3YMpZ+Xt
S+1TyIcAnNfZr10GeAkLUJHNjDCKEsGTJVkWBKw2fS2t8scLzZWJJcrHaOr6jMUnqnJ7O8ESHFkn
DoNPZc2marpH5qGBulbGOBSRfSouQsRWrANsPPfSpiitU2tjCtb6QFrBJdcvjRzVqTedY8TRiYOP
V7maihhiApqZN80A3jl+sXOJimc2dUB3+xznFjtn1JyALZiZ/Mc0rDezP31ljIyYS1EuaDLDeyCn
sZOi3OVW8dXRIjIEPxSvwtmxSIVzrDN8zhM0MU705gQcMhVymA34o+p2LSpmXpi7gNIvC117hCfy
LYj3J9qF+acUam8ubPpWPhGrDHdBREpLA2Os+IanFuNbQhqCR05ubw0zWJeOS7wDJ5Q9oNA0MY+G
fLQw6bCJpOcrDpATmZBYEaS12Rj2UWq+B8RMS0aWBldEGSZsr/MnYv6vcTt/mKV/ahueH3X4WQos
P3keUfU0beeFp23mISlLsoTksZj6XLuFRI77XRRTwIeS+FytEHXNedpMvtfTp4OsTTxvOymfhEMB
6nmob7MIHhzyTV9uskPykaChhEEhIJld5DzdERXdkGDjhYHlr4owulktx3IjeRy8nWevx0z9J2/1
QA+HJjuCTjgPeCNSpkRZnXc68LcxzcIAMehvYy/ALh8/22J5Q4u6VyMzGavBByuLP/rkmtk2jMC5
/eqtZtcai8n8UyFrMvpaFRlHO86C5EgqnhBJGHKmMsCiunbKgJ9khzfp3ZI269rl3yj8iugnKWDz
tSF3c3r2eHwtRsd+FHWvmsZnUYxgYyPC6TyyywYbS74gRUfsJ5KYgnkFU3lacK/KlGwrki3R/pqs
ncgfFdkDCZwDyMI9S40XSdP7lCJhkF6z2TL2ZnJpev59i+NGQIZ0ifMjDM9ft1AHX9J+Z06pw3Ab
um8Efmp0iUa57deQAzFqwus8KzIQIkyYBzP2XAitSF0U7jj2ykiYvDNlmSKT8jY/uwY72Sh8kb73
Jcfor5V9k/LmalHuvwwRri+Wt8ZVj446uezkG3zB2dM4vUW4hKo/dsCwLBUspA6NaAgkIFBmlT0N
1EEEsBqyhe0RVisBkd21SRaLe49Rq3Y3SCJdRZovi3qwLyP0dgfNzaxeZgzD6j74Z/pVydpAJzw0
/qEgjNLPGFX8ryl/FvnIbZ+yI28Y3bmrAi9lj04mE25pkV5s/JZ+Np7DQJtMeXMlnqcRep+77DtK
j9pylRFSi/kXUzI7QbpipLizJFg81iZKgmidRqRwTED55g0AakaPQZAeJy9ciWUPB84Lkyf9Y5gA
GsikS0ooref8jBuELZGe0BQUzADXZHtbbi2mQKBgA2TfgNH1NNa7dHwL5mMc7MsSnLK5lyaYduuK
uei5k8ZTRDqOC81xp49Jd71K9FWsS27136PagAsd/8OWwlio5jTNiR4d3oaJPTGB+fRQI5yAzKxJ
e0MPtiq7G131KwYQ0KQDmmB8G3zAfJD3/JHaFu+RSAvuF0Cr+HNG3gCK085MnyvT2eoc3LSqSjpb
XHl1YgTnJvPhcUIIwv6XoY84PRPfdRr267K1XlwmbmQeZjYzi7Px4/qoWiDOHp0DRKCn4n1x5+PS
kkdSbsjX692qYmv3HEEAD72N2tVfBfUJxXKTadQDui6srI4qlCZ59pY/A1/ywjgyZQjDFPW/yUTk
czKbkGRebOPfQu9vVG/Ur3a3UHazj7yrPizj4VqbMIdUST0aKyxPfdZSO8nIJ95smnCNiSAml8fw
4dvJIQUiQQ183ZTrunzrbeeEi3GLewRXIzhTPnrKC7lDTGz17LK54bQezlmGFnOM1xHnVDtGHyqj
9EJUaHzgoLoJQVEOff03ty45fr4oWDaKu6Bx3XU/ekf0xaXhwF/b/j7J2NfEEipduNbibphzoRM5
1Hpy2p5I1KMdLeYAeQJ2odzWw0UwWaxeRP4se0HlJEBino2mZ276oNuHgcn7yVb6Y/BQy/PmQAki
IGBmh+m8F86Ovi8SmmOwC713uzcvIOJagZSN50t3hjMX4JxpJRUnfcIc+aGCYqorhyvAtwHmSDFa
e0zp7ir2xA0YDOR7elUovoqZCdpEw+SXHV8y/KnMPhtQuHFpvtv5PUTGMWo6CuAtWaHay5rCOnTq
+SvC2Be188Eah4tJ9BDe/zpEM2eUAOGA4/sqAKcmDYTOmAtapoisTXpgyX2TKUJeId1HHu1Rt7Pr
3xgnY5gNzWr0+vewME4dpgAH9TCcgfBZssaiesY0Z8RrfaavFgh+zbSN2/FRiwtLsqyHIby0uYXW
NRFY4iRoYwfFhY+j02hwFk2FeDVTmGVDIPoX/p/U7en8G/8GNYQLtzJOTvvG3by2BWG+MYLKIpP0
DLdkTDhsTcDSQdQlfU0txLAzgvTDQ6XMTLbnFl97HYqtR47kwXOJrqH9ZGh7HiyTzBEV7XhT9zjl
zCipWtyIstiaPsZka+NwpdIY8CkzynXtEWkIQivackfRCVxKfCDlowVzk3zOyqSaOOO34n+yRWAo
0DiR1VyU1Azyb90jvOeBPARl8mdSQN9YXnxVX6VlA4NkcJA9tUSG7foeFiFZvIGnYDm31Akjp7BN
QVeODJMhAmYOs/1H5cpbysKsauuQlDr90e/iIT9MTkqjoitq7gpkgZkNR+8XpFvxpThulp08xzi0
ihb1AAJXmms/UMkQOjfbYG2274kuVA2CgLIU13+nsHU8TAMVFvWCn8JFAal/l4G8YAS1K17CS5wX
m6rhbD33FC/TpujxIoNiepmzcV+O/q1o2msxsENIXXB75UphjUqZNIuabPxxYmI60iRQSy4Kw0Wc
dpJNkQ9cvFX65vrpnm6TlbDvdINfJd6pIcuBmxGigSRNU0LdMMEfD0EGylzcWNN3ScdZryk/gtK/
2U74FjoewW5Bqe9yWjDgemYPEQsCY+TR7tFvXFD7obBeWXDgIkTtJsVAxOlDfz8tSbIBqVdjGEGN
LySjLNW+hi41jsOnTq3RD1K11hM2E90DHvEytIYtxDgCInZvaJyyhYi5Ccn2ebf/FF35jKtm1+ff
mSj2KLMLwqa4C4BF4XD2GQvjvsHBpBGdf8NVA5rb9JuV50NwyLmFgcOSXfa639wmsYGNzsRrqNiR
pxFHlfcJs16KXavCwj5rAzg+hrq9xRyVW1o3KpzqM2SGzti+g/EytoYWeEE+W8HHmFTcJ2eFtWEg
PWwwsFvkcF04Mv73ZTC1nlygBMBNsugvW1/ncxAHcOTsEW9SHiKQ0OyXt7yNRSyMlbmuGVS7X5FL
0hNNNkge5/Zah8QCuK4fc/nJ4cVf/kwWTxqcB+w1RNZ/5IDII+vJGOdTGVaHsq5egrzemoywC15T
T8CIMl9GSdeY4KHE3ok91kHd1Q7G7tfHL0AMipu62Hf4Mdt4ui7HvJj3Ybh8N5uabaup1QgWQos2
Ba3Rs9PDYWHuR7oP9Cir2GQqXrswgmP0DB1YKHPjxSE+lMwo1xn4HA7OE98NA+N9OfFl1T6EJI7C
DTiAEV7md0dGp1749PnttgaqbK9786T/RuSzYMbGC/v0EirX4K4GJBRY7DlrSpD9Br2ztdtDOWzr
xbgNnEhFiDucZKbJwNxbuUF70KEtFkaFG5Mx/j+vHzZj+zXepcNEAL5+QpoBtuHCzjMamJ3E54o9
M//62ioeG4ZamRv9US6YspCPbnY5t1ib2jnjqL41bKMajgUaVUaDVuLWTCu5LrXhHCk+B4HX45jo
QC0IAvmePa5x5aAqYA/lZvBLcgpfnXsvQoZ3B5dPpfDVC3aKxIo2ubI3seVs0iB+KjQTAAvKbPUr
MDEWg/BW8RS5WlR0lB9VWr6EfFYa5e+5+2GE2zW/LUxpDV6vNSCWQUCdimxvp/e41lB3yNHjo4q3
fulifeV8aebHlCTqOCIaQaA5xRq6Yvx1QCOkbk2oCTmFvVBUZa/4J3MQgq7dH/X1P7Azscw1kVWf
jRlTEYajuOa2bP/Jk47HRXEoYSAAJrfDuUj6QR46yKch4695YTjPLKY8CG44h00sAY6W4PgCMQkr
sMDMTPILKw04r7E8h6xPy6mMVp08LgNob0DNzXSmpgoKmTcflmrjDecCSDUxr3GRwcNck2ROIPy6
DS10TFmY+AyPNVkP9qk9O/sZOxtRgHrZROF2dkj+sWb9tOY5E+4lbsicsVCGrn/xSiaP0JdgTxaM
4iDnkttWGTm6iBCtapaXumBmF21jYFglp7zUbbFWtxyLTIZWWTD9MxnzxR5jscCg1LV+jRj3TUXN
KgaIh0STU49cuxe9CPjo1tlEY7J6nXuIV66fuY+zj/ocY1OU6qv+DlX+loGPLkvzWuNbFD1gDKg+
aXqOJWtqLXb2dDPJCspwWg0u2i2ftQSmkbFQLua7bM3tVLfXMD7HGFqzQ8fK10dXCiNqqpS7mtZU
Lq+yJwtds1uZNwNDsnH6ggFDa5XaTabcdVw9+tsqo+46oH95qmZGzbQBuLETs2NZgvGm+K4Vtd0z
27R8/tKHEvwKi9rX48vgt1BdjTtVWN7KEsghdQ4tCO7yDFfNUzsTjVRYxmmk+Ehhp7B7AR8El1Ce
7VvJU6TeIvhagFTtWTJHLredFUNJpO0w5aot6ve+YDGUrf3WZkCT+7a+oqL9OC4gwSHUmmiUrVB8
yXzpDODZM+/SM8DPgVwAZsWQY82TF0xQj4COjmA8Zb2AnsK+0KVpXcTxu5zK12aR1y6ihAB80GFo
t1kzHYcseuVUcrSRR5pFnGRN3Qgj5L7vN5zUSdOzVlfrhn7x1movYSVvAgSsNettiGHjnaabeuyp
dC+yX2ZuvChdN4E1CG5HdVY93y5sJAt1sOIitt+ztvhZqnRvImx0Aayb6lwiwiWtQiAdyQ5Ne7O1
cee148FcFFE/NiuFIDPm8tzqVb6vQ42OmtccgO30byD5zS60j1mLj2SiHGzxN0XYb1RwNnj19DkZ
cbhqybpmIyXgwQhrA3xlTBkT6yN7gfEmQqZ+bfvSNKuUlgZ96M99/9hnxcGroqvbLVvP+1p2CBJb
j3zjwtOLx4eZpEfY4tiyf2PWRsdJzyJotKfscY5CdCoXjROphHNFQ93vSBmDj6PelBRbTMbzCHSi
gaubJWg983wR3gfrKJAWtfFcfs3fRj5BXQ9slhYkq7Bf1Y35WXNyq+yO8XPFRj7oOFI2NhejBXZ7
GOVb0yOrjRVDIQpicczIxD8FC9gcK5nevQbKqyMB5BbI+hYaDBF2LiqQrBLDauu8LrJemJgmzxPY
SHi/PXU9WSQ2ea5LsdrLAEIlNwHDsvTHY3m13PsSMWQueA1FPv0RPVwVmuaMoDlmUXsaxoJaENa4
JePZXWwt9rwZ5z4PBsCg3LfcC586SuubZfrxTAdOYzrulVs89T7bdGIwc/8pJatVqBDy2Ti6o2k/
9u+wZh7jAN4wR38wyZckgT+17FVgPNKJSOYR+w9doXr3zyNPGM6rqlqKaBkVMZxrfQHVQCU8xqiz
THkAVK0gXdTdw6p+xwD0Vnm4GqutTTvMw9CZbwlH9Oxf6FPAsCgmSrH7mxHBF6EkSe8HDwAH9LpO
xCbSSR5Ta/QG66KXNPg2SU1C/4oIdYsoOAoBGUZOHFjd7qwsflTaw5Ml+AsSAE+Ht2AY1TNuQBB7
vfXrmNmRMM0I2C18FapOwJzP29zjFxfp/oL5MddJxlO9U82q4onyMDoNQwPfO/fC+XsxxhxBoCYj
GBjldYFhUFRNz9aHB7DKjo2xsav2N7PZh2gu4zRMN5kDXtF4Vg8jQJ3UGzmO54mYx5CPf/QigZxA
fI+0Milal/Fv8OzW9cHMAAOlMDq8pwafi4AT6fnLng9w1RITKApnE1D01/UFxOAPf/LeF/VTwTgd
/PC9cZ/MUu+L4/A3GQzmJ23/mPFfpw/oFfV3BF+2cmrPBd70jDJCYUcHirBpC+zZ7/qB2OU1xF2R
HsrlIKQ4doggRQOOfG6P4YBRN2uZFsMkYOftFvLdI1ughu5nnOrH0ZErRxvB0/nPkBLMTBu6xzO+
o48chpBd1jSDT0dH/cyh/IjMBtUAXrI5MOnHr1ouG1yRa2Xau3xBg1rYk8wV/A1sqjy4qW1aD/pZ
kKE88ISmcU9ntRSYk4hRgQErbFr8vVK3YVg7YUf89Iqi5aqDamiGzuTWdLxLihcmGbvDULcXA7YT
GcG0QALrFxx1sDVmm4R+tGuDki4/FysxOOYQfw99HmUot4NLwdA15KeXgITNQeXvMYDqJWCw2GQx
6QgeIxb9B/34IuPiSTk0scz98JCyMgMhfBxDuLEEQgw28d5LNsUsue3Ur13OV1lPWVgzwCLCiBWa
H1HovcLRvVBE1F7K0jouZfK0VG8eeEkw3mzo1trZtUT9K+xRh1zjb44ibzQ7Nmxs3sO1boECswqc
AmxEKy4i43EZYkdc2M80xoRs0QHh0bh7GMlVKwH76/FL2z2kPX4Lr052Y1WCmMqSXTeBgmN0ZLiR
xxr7OFfudR54T4Eb4RTqeAeLjcLNXYIKgRLB3qis/irKUh1K3zm83ECoAIVZDGJCiqK72v9Ei3XZ
dJrMGMOCk4/VZYqzR/2WUxMxBO1jaKcSscU5yjk85+SkVVJ/57SJiYpOmCBk3ZzHFuQ0HpKsfJo9
bnJrXp7TjuBUjieF1B+enexQIpfsy2Q/G95v4jqYHHrU/J6fyHo5rtIBXjUOjCHlXpQNMwP57jbf
QnzoLVyQ3WqI8q3jHCwSSNzNMSpYY06scH+VTOmZ1mQmaCt1/1L8yCz4qOh1OoaAMVsfQCcIz4Ej
Mt6zbmXohs+MvpXSYmI4cgFXfvbTNJwxcFaTrcsCNLFc8LrBsdk2RYj15wxQcaI1cDJ+2nA4MjqB
80H4wQrGfefVwSqXvrkh3ifXg+ih2lnXyFv2heFsJcfjQb4K54PQQ9l9N8GwISBTbOxYYhsJTlm9
XBnTsMAIDUXCjrXIYwKSFLO/8T+Wzmu5cSXLol+UEfDmVfRepERKpReESiXCeyTc1/fKO/PQ3TET
91ZJJJB5zN5r/6PkutfU0G1kXnIF/hS/npdvQrRq9UjJEFcgnZgnFYRlJE26bgPjiz08H3y2cspd
jZewSNY+bEG+7AwngnbCaax3KJiGk9Lo5gBBjHsdPwswC0gWj2o0OAfvKpSpsmGOALBQvqbibZ0h
wXNae+1DgDC16cUpjZPLFJ6UXwfT1TQRx9zDMKR7u9p9+hpmrG1sUA9YSfr8AzngNih3EZNKiqRo
X9r//9/8kF5JggeV6DL3lT0Ct2u99weXVSJo+5eRNApzaFeukucgtcG1ZCqBHbVm+z028kYkKpMG
blRngOgOFkAyQsKINaMZchwA8GcQfIigEyZVtKRawdqAMVmhrUfvxhCW0DRSXnJ0gHl4GPDjf7iI
PmVFdjX3vD3fs/gUASkYWewnA7owvOf49XQU8czBBlybY7F0oPNZZv0TT2vXQMuAsMIwl7Ls1ywx
t1Enzo7TPY1SYLRFpRiBpuKgzTblRAT9xWbJr9TdfI+tRZbRzWFbylhnqE9jxD/eBsjpmNabKtlk
2OamW6B6IAQM8oRmQSBy3T1sgM++b4mWdX9iXMNl8COc7H2sz1KQzqsQ0l3/PWXgCsCX+0ARR/dR
Ylh56Q2qObMImfClajqDqRTmL8wO7B5p9zrW7UHDOG7o4iLlp1u/rtRWhrNWhmQbHky/5+4tdl4R
HyOtXQ0sY817iRiySh8hskQFytIZIBQyRhYTI9nERxnzL2ACCF7LPn737enUTkih6O1os4fz/JXH
DDbKSfpLv/U3TYK1HrcYe6Y++tP62xLE8EvTGM8Kzbs9m384OE1d0fC+6lcg0wSc2PuZQYHTwffp
85R9rEfyb88zMs2EBAoJGVEWSo/uLT2YAawHrmN1aCoGVlnR/w55g+ooWWgYlRm2YbKiu/bYlW3z
il46nmzAT1PEsxmuHae8kIS6GySEg7joW0aR/KxRscz4toOe2aUT8FPjV/xjMJpZaAbaNQlBz3WJ
+9Mx9BeT+9LkFIZiH6Ko0VQGSqm/Ri5knrEW5Py6xLXVF721D3k9nW2k0QMY0dS8s0N5jZv3IS6u
DAzPgK3fZ18Plx3IRKaH3K+OvSp0Mqgqn6rRHglN8qPPmFoKliNf/xwR8+0ReMQoeLDZfgWV19HO
aLgmw/Ho28Wwb/N1MnGcnXWHUic3T5a9AY6FFtPjzcHPFaG85J1wmDMH+lmbD3JAgcMLFOu7JsdS
gPZKbfEExWhnmmvdd0gWyzEN6hsBxaYNkluVNE+RGxf2eTtykrCLrapm+Gwzsn35nh1a+zLPNhai
x6DfMPXbqNi6uFqXEcTAmBgIncV77y8Av64SD0tPiFLSZMI/XEo62ylo/mYp2Z7COWUBY/Voj+ui
W8S4UgP2su2PwHpjgHjA1NVgHdP45kyai7okG1W3hnMGbmSCjbCCPAS/o0XZFrMYrv2h2Rni4g6W
jh2e67zRmWkCKbZCxJMe+7WJwVEfrzuyiApF2nehJ9TTEhgNTDHybnX96OndFxkaKCNQPc0Fxh4D
bjfzJtzgTBCPWTPeByQJybEtU2IKPurAZUAC6zi/1tad1SokXPoLF0yG+vVU7auawCgmacj5suh7
GZE2+idzNWG0R9P1jyWJ3RUCa2aRw5n8ysX3oMHJRcFKC0PCzLVjJJ2Dvgm1f/2Qs4TdJPG2bjdZ
+pu568j0P4ndYzi1Gkts80x5h/Qt8KyzADveQ61WV3bOfdJBltaDUw43ilKBBVuBw8DjrwDfXVwl
q9diYuLYrFV/DF3bTw5ZzPefPnJQ2SadoykJRTZzKt3gxWpJ0Lm6oQfpjkaXLWY+LVpf+zvWdxE9
93Y8vavUAhhzUvvN8V/PgbbsYoYeSHirAyIJXn/MZMQyJ2tnLnvmo9GLnvNlt5nx18L/SsnIoWnm
bAgz+i9c9MZLA/yPxzxcaQwY0PkZaDF+Q+gZKNhyFqqGHyerlS7AnfUuTtEilmsrAMvWz/UWMcbK
1QoTJqfODLK+9CzsmJjch8r/8tpoGwGUkjBABWycjkOZHz2BywAM14U16pC8RNwlpRkv5MJR3yak
G5V/Nk3yivAxNkYg9wVmfmyq5rD6710cUVIHsKkTCsPKJsXcOhl+slUfaNOzTjbvKYpNhzEegWqO
86v20fj+zZSZf3tXPRJiIQCvGp0waxbdWukubJRmuA08+AKTUMtBwimLBf40BDDJkJvBnfP9rbpD
o6k7doQ522nkQA5Mrn3Coqhr55+2lOQIkq3X9PpGfX3CJ1G03+iVSnfrDHRxFfsrjOrsJFNO4pKS
rqzQOvcx4+9sSQvnD9dY2/CMdDz4AwWCyelSGFdv3GCRxrSTJmfD+m3c9qwjCY381xBrLgdAQqpf
cGoIYWEp18QwLSmh5LxHhP3FszX0V5tpnKN4Nc0HgtyO+MKMsUhWs+MMiWEwsI8J5E2ss4ciY9G1
rEqPRmKVqtRFAztSRqlQLgKJxZKrClU9hTJuKSYe9wY4rm2bx8qnic8zSuYNzw9//0+VANGmhhH6
tUB1WTBMjvgm1MTSTVd9wQyUCo5fJaffweXWsw6i14JvdOXV1goLgcX0FsItzOhGmAB67SJ2fguu
z9gt1k0bQibnRuj4yEW7hom2xM+XAKsp66U/3A0WwlRDjJKXZsFpVa+HOllnFugOaPC1ysoksIfy
QGCOT82TxrWhpnvaYKuFCZoU+n8GSXV8QAjFcPnJBM6fzLPIpz8Ctk0m+je+3ipi/EFSYmuiXNxr
eXJVC0oXRgLi/3n6mjo0rdzMjP41k/nZdOKnEtF1YjFkGuJrHLLTRLHuEQPWEuuJSJ+CuIGiWwT4
tur/5vW4XgSZktKvD9QFJETeAFbTnizz7OgyMCim3cR+ABiv4T1bK1/2M/WPPX6mmn9O9OSI55vb
oHitMqYZuuOetcp97dqH17EYbSU1bGMb676zv9vC/xrwjLjOtG045icve4m0L37TWZMfIX7vHPwc
LE+11MaUmXUsRkr3J6jfYwEjtDUGtgk1yDvNahlQD2dHr5ngyo/cz5fE1ILnxqWcJT/QO/zOq1cM
SZBhGzq+EOntiTift/FYr+s5LhHdVdiPJ9hifEd/IMrgPo7YXrcA9yr2nYBYu6HdRe0xroBjlfNq
AK1pL9rwNaoCyqJrlDZInDH/ccdGwbRVY5MeZkq0IgA4hxhRgssfs58wSeHb8sdZM1TA/NOc8k8x
24dWc6/U5Y2BhK8NrFMn7YMzimX+U1j+BbowwPenJ/amx7wfQb9LYwji3cULQGOuteidZ1xB9ig/
pEH47Vwrfn7gs4ayTRBEHStEysmRLPR5JIUpp6Ke651hz8wkbRIpPThmDQadBz3m61Qlr16E+yqM
DrpefaA8aKqHr2J+G0y+Ln26L46igttaVEQAPxvU2iZF6BRhZor57bkaPA+x2KEsTgXhWMyNF8G0
TuiqXaJcBGOCbJ9pCMp4BSoUKJxrHvsvNOjIr+ROlmCcqJKIsOE0jUrrwwMrtx0zJH5CDp84sCix
nH2oU7zo33NBei1ZN2r3j05UJ1jT9vg2m1+HwxpNFtwz6oem2uQOlgSu0Kg5sQAJCpiysK35Bzjr
FFWn1X5FxYRDv7Vcm6g66J2ZoWQEjeSf3H71mwsUvi6vgeVAr2YdDW2XVDKMK6xOrqAJ6UuPSIBD
DWl1twWL4KOaQ2WBDvPeaewdUFxOKTRDM5H31mX4XvnaUigBQQIFUulOU8DRKZtXXsSeeYCMvhpk
4qX9EJxDacc+ttevWpftGwOIMuVvwY882Ozt971KsNsClVqZZnwQdnluGlIQfcwcyT2le2wa4BPc
g/3gX0PQJyVDA9Ul0g3ykOKzTwnW5o/zydgLulM/7eJ2O2qXSn5hpIKlCS6GTtfnulXmlVx++lzv
TTPdHP5PN37LyGQV03eHT5eIoncvEIs5DrfKybeXGNTlG8ejgTw0pCsKpl+zeyDNMDhmGCUtojpY
WsEptY+aTYrFao5uxaiqEI+RR9TzpHIyEWbqnMyRnCCQIOVVfUNzw+PGUIk4rBjkNPEGY85Uf2uI
e+rc+dapBkaDqMju7kdPOHJDjFoLaDXv6UQM4D1SgI3XdvZJINgnfEf9pg7/JhFmPKLNuOuVMRa1
A4/800TEGt1CxlrcJb7NGqj/InjLFW89FGf+spRHzML4kFEe+xh3xK9p9asxeRTuN5gC1LEekcas
OJEDmp2hYtaJjiAkiFsbbWq14IpWnbLDZJlb0OJW819bar7pr6z2eM4WrlQ3hcGJYK89bEkJ11cz
cx64sGMqf1M6+mJ25bLtuRX5hctvkwg8n+z0YGvJddABmVgJ87PDCVFWGhv2iHrQsGgBOk7ocG3V
uc6eY/hJZngtWBfV29NhQIr/DIxUK/fDMI3VhHzL4i12auejUcVJZ/rQh3i2ksHbRw4PSOBQnNWK
7wzKbYiiN8fpdcRHxKO64Aubn1wbjKVHxxkLb1XVDfRN19yjQhXkZmrAfeJxvplVdcPLGLnOs0v0
pcUFE7dhgvO6++d+1SXXzfztNJ9aQm8aafGlnhit1Ixcnebb4BzWB4arYirx6jrmJZTN37A0r0PY
/kI7frMsl0V5Ud1TnQb+H1NSJPdcSdaeyKKzCwVFi8cthRfDr5PBGtUJnv78bTsh6BmoPojhhq10
N5nkV2jfqo/C3FbZUpqvXnhTB2dfw8ElbZgqNA7JY0Y6Wg7+skww/+RLx5yXSTFwtM4gXo17ILmZ
EonZNDp7iHMIDI+QFc74A70B3ouVHHPvYjdHx/3WvBGVG46pBRwXIlQneg4+unhvGJmye1NFwNQ1
9mLeaqI7lBE9GvvwY6sRlSfQ+SbQQ+Q25a+ht8Z4slLCy7TtVOZPxh+a4nIi09DIIaFKHxZngZ3P
zGrSw2ZoRB5LOX0Ue5SCnGsQiwm6Uq8gnqKNlfgrAJz5MdF9UtGKzYAunIOPjaluskiuWMeQC8qE
Xq9ucZPgWBDbPmk2xKIuhKR9Jyq3qAgAD97U7zlY8zrkzgp8ceqqBLpRcOx1n880QuPYYeTG9+nB
zF7ZiX+twmZjyOREbPuPqP5GMcEsjop/nHd5Et5a5zhGF2MiCRoZsoYdBiTjZ5bz2to+HHAmDLCI
yJOLJe3l8IjkdwpPfkoeJpvW3Ns00O8JfwN0CqoSULU77ZlgkXpBbTfTh4xC7mIzvcBNWM1p8WbD
VgJRX15bv766LcoBPnO3Htaena1ljKhNt4iACMBg2FX6LfuInp4J0YiA3g0+7LhblUkLTM+/RlF2
AvU1lw/1JjAGP/sZiwTrZjG/kIF/YOzwlUbjtp7l9cxaLuBP1ySrt5ZW+jtBpVsmK99A0j4g4FEK
/ZjIgsZcObhCp5bxT43bAfJR2Swz8dF6wVbT52WFFylPlI8TOqmGGqkz9yHvf4oKrBQddGZyYp1H
5Gtr9f/uc8443FsdNK5ijjaJNEl01o+4ZxesykmTrqaOYt+/Fm31wWeF10AsaRtofUkWZQkvhkv7
p6pwGfbhzp58qGqckVqNPeSLQxnt0SrwskvUIlh1YHzbi0RYwKlSTaPSyI+sx4ATctxG7lXzjbf/
++XHHPo2P2qbiB2DJ07SZsYVSYnlfavf2iTgufnvPR9dgIbhBCNqeE0l0G1TcKT89wu6/BV+8bBi
SrcB432r7X1AlwaWqIp4yQTUTAMe2sZTxyHQhfqLaBMmmCl8WIZUQ7J3oZIYnLvxWT0B6qcUfBzM
+fyWQBo7wGPSXdXHHNoYx9aat7GCdJ8DxrdUYM5crgf0peovn7Me2wauFYu9dPhB05pbAdk4GGPC
25SnJ5YFuJrp0cJmRbcXttklDZ6W2b/qRbdwZiD6Pa9cc2aBuYw4Objj+OfY6RXkkUM00Qeiwp8S
uXlAPLD/1O3TYIcnLRguyNmNfls4FibKcMNWkawgH7mXyy3s4i6MtTlbYNwjbAdtsoqnNId+Ww0Q
XZNeDbzT+GLIpe1C6zJLlD/KyD1V5gnV0Ohde/nIkV2Z48HElxvRhg2mvxvYv4riC2Ar+tXsUKEL
0YkU15goT/RFI3kmle6K/z6ppDtXRbYOuXmJI2/0b37Pqid5gt3BX9C9lS7vbD+Z4eN0+5SG2KKq
Zs9/UmzAqEz3ZsQ+Jqs3msCyAhIvWYtFxCuOIh5SmYctNr8zqVKEj635VOUUd30mAMUPSluxH+pr
opX3dnBfyUQGB6hI2YTNj261ytk6TyaFzCO1KKqEScCK94tpcw/gBUVHswjHvZ/Q/zA0KnXj6FLK
MqcfIuPRIXeoPfc1Zdyo3qTICzjM2H+jEMyyt6ZgT1DNTCCqtcn5UEffJaX1O2iBZuQIw1XUo1qi
jC30q4w0vI63yXwazGcsYh6xfVKjdCn/skZlgV6yvnsJrb1cD1DYm47ROqE4Ll9159sHq8jYfQLp
G1gxGu7G6bR92HQ7J5XnwT81rbWZtBYiQf+tW/lWdv/GFhGeGA8156JeI+GvnmBHtzx6RIMSxAc7
aMJBZfG9jWSitaRYxoiyk3RRuJRAxrdEZ4vXjn+B/iQMmC0kK3Y1KIJxCeOhICexJhFDx1UtzrXG
9Lp/znNFdx4TuDC+qjhQ12GSydC6kvMtlN7GzPqP2OXdhcrdXDWWpkX0wbiBz2YY92Nx1grg6N1B
m7/H3gG5hgGXgsBwH8mM+c02dn7/4IhoNHKTuj9S8YTcq0sVNIX7WB0UCWRR+nKBjYv3qeGH5A5c
wd7eZbgE1QuYEdMSd+1fXyLb5+Aow28dASO/pPqfMSWTZr6r2QFWLshTCB9i0ABPAc86Q91dWWTR
InQYnhZj56FpTiEZLOGEFiCHtF0RMG4jOFdB8StNkZ7yFNn0DdTF0vWrXRkxMiudlWO9EYa4Ky4I
k7axayPCoUbmc43z7x22GzrVYCvFA8OWP8c3jT2sybAn0ZD7zOUunVnUocjN8eJlrwlq1p4Rt4lG
C7Rt4X5JMunL+Lc9qafYZwkAVa9OZrqHMuTB+kYmt+RFbb174Alinx/SGJVKfMPSsHXO6q8p+odT
JKfB5+TXgLnFwdnmU0nx3XI+NeY9gL0wU1+TDAAzqHH/eXEOCIXHY762E2OGZCxLtLDGScTU8ak2
vqcuwZwpf4EXx79dWMPYUlYCNahF+Xclprsq93J6nbWIaKsFlgItxZvM8JlPJmnFuty0o/cjSjA8
A+wt7lnLIYhrOjlzevORfCD99T+mlhCbXnyWmf85GXrPJb6YPPFWcf3UclyXIdxfsoAY0sW1/dDd
CXU33S3cOFFUZ7uDOWWUByLsKHe/JMUcQx1VR9JNLrQ1wHUOnmmVY/gNudsyVuEjnaLX6Gx1MDZw
K3ol27WM8Cf5rwrTzwqwQhj2qzi8MIzM46uOJlnr2ntm4RlKKr6eLBdrFu98bchbkvkvZSztf0BD
69KDRVq1m5PPqJa/loOKLHOLP7lW/+RlES2gL+xcZB8tzLGKHmREDcN4a5Rw7GL3t6nIEKxUXGkM
EIWWSBXMIfLT+scjb7kbRgJraeEhsw3QBTOD4nJy37qkgT4VfkaFWLwYVLNjJK/2QLvrp4S6IlE/
EOdluACVsijRmXu4CGmClmne1qj1fey8hgBX6xW13yEkF4IRYsb9HL8roL6Z2B9B0/7kjsYYUPxl
/u0xZKXaSaAzShBzCHHV24bstHe7vdOU56pqtkMc7lLzQM2peiNTc9YFAeD+v+k7cA9wOGt5TMsP
L3iwvE2Np5pYRBhxVHwvorM7igMAJ7G5tvtz5yMoMcsPAmFViiMi1vJQ1ynTziygko1OLdEdvbvX
COZbeGRbRG+sb4v5WDh3dVbqebUquUvsDJEETCPVzBmgLp4hJFSgQPX4hgNKOabnrWNPELlA3AL6
de7qI099mvCJZOX5n6Ux8Z5pd90v9c9xNaOc9LytM39w/BY0vEn0hU0HgRS2+4fOHx9xD8qy2tcM
fZU6awgYjpj9svV4N7sQv4AtSVlNXvq3nGVIPBQNqj8DnjWB2VJfNJdSmY1n0HWeI5cZ/k8PPUVt
MkQpoFzLMym1HGFoc3z/4IS7RkMAnV8Dp+c2/M2Lp6e/W87Jkm8N2GeDYA1hQmHGAT3bdxNe6xR4
rBUpcszXYrqZ7CrK5m6VZO3J8SblfBw9JCKO/m2xEkpJGYy9/gxqOTwHSX4j3I2Ix44Z0ai2zRZO
PbIFMU4G7AeL31Yk+xml3mCjFzKgp8w5ny+jkBhHfW4KBbl40QKiZ/YMqph1+CGqDjAwBvNqiFmZ
px/94suS/Us2YnzvT1UJVkNnU5ihhoDCRIYQN3UCzns12kACPPPKJDpB3IZHYm67nTHNAPFsvrHx
YwgIBinRgLM2W0VjurSau8YL14pnz/NbEQOnG/doCRaM0c0UKb8U/y0qVuWXhjKB3DqLM02O4Dwm
n22TGjl3qzbe9giKUsRMZmFeMX0T7GBaxEZPJMn1DOXYjhUOOwgeGe2LnSJhNrqCDkcwty6zzs/Q
cbgPV3XgN0V4mIzy5uo0spbuXbxpr4/6NzLl1eTKQ0ixYyDqVqVLd6Im6eb6MRt/e0laTBLgo85O
cRewzzZWLFtxFVKi12gQ64cC2BQIH9QdRbLcNAYmhazUyc8ZVqNv70ljfpdN8dezaKl04+Diw2gD
fTH1EKjYBJN5TbUBqja70RLs9SDZhMJHK4BXUWM/RrNOndCUD0nPb+2ppLqpBn+XXKuOuC9NkFTC
6dWcm5Wo6RCEy/GGiL8MNrN2miCPMWDomwVlhmT7N3u4D5oNwEmn/GtTkjdAHkMz3nshnO1i2xCp
gEqfnCdokqU/XNwuPxjjNa4fvbjGEWdYu7d4xtRHXpUR9SSauqImFcNcEDylRe2Hn6reWsirF7O6
L7V1XhEoON8nbnch9KXt39ko4QTTFmED0ZL+3iU4Y3YOan89xhRm/PYOrBD2Dao2CfmyZRWsIEOF
hThMeM8nC/vrzMCzyIZDbGV7I2nxDxsB+xU+jxJZfxmLR0YB3uAP8FAbNiO5ZhnoIZb6W6eFp2uE
bLN6p8a9PiKnmS3GIVXa66sqZ0LXkW5JzMMAvpulKNMFFecQUhcxdyB6SiWUWeeMFsYvZrVhZ36U
nsWQLr0RrCW/QTzsaUYZODs9dihxyx34RqGDMha02q70UdI7/BYcMLexS6DWKgB5RnSg1UKoj8rX
kBbtxS8UM7pgptEz3wM0OPDrm474l8aPtOre24iRAhgOAoMbWbJMSZn8Yc7X0hPbNZ5niMScocNa
2mg2QzLCbHxFA/2IQ2VQomMNArlP0M9HW4snz2v4OsCQDcC2Bwp2U+KxDLYcBYrURZyNpnOz+DDQ
DWIXDVI+Vj4CCxcrFQ/+VmDZa9zsM4DY/6ILdiQRqqtjnKVYz+yj9J/sRFa6Ua2FlxmL0vrJLWA6
DHj+TvkNt6zs2EheG7/d5u8N7vKcBwMkpkMony9nwiS5EUxuk7ojEavM37HLl032ozZqsXXHNlk7
hHjwbULTcIY9oXvgvvYxKUZCn1WbzXhkbz6HI4fvOl5nug3zrHuPZprk8cP4TIOdEyArFBxKbLO4
ZrC4LUKJfZOTg8AB5gDdCrHBBbscUFwC0dX76jXQ0K6dOKn+itlpiWWjXI8dg0Z9KXvmXtrVcOFg
Cvtqe3ywtQHAxWqx7JprPu8QWZJZenigcTP8GWd4G3GK1T/8/u/bRMBKvZXpTFlOFl2XCshK0vxM
N0L8orVwvWpNtj3zwfyjboYM7Kq9QWzsrt2zLGrYiCi5AbUCgruaiaBobzfqts4IXva6AwXDZAkV
MlsPz2y8hTxr9NOgUoHQTMdG3PjNVCvcEQDedRvvZoSAiLViDZAx9ltYlyEWjgXSkv0IXQetxiVQ
K6N+LdBo1FjTRgYhTrEzWjJQ/OXoimU8PnvnT43lQwqqXIy5AdjegSIMq3qln9TyMhDDIUJCpPVP
y0Ok/lV2GMG1E8eleqZV45DRuvYBAHzr7jGnzq4WPZ5qN8JTUH21ODrVaKRPkPGyxVDhfILmMgGF
oBn6H5uscLN8Txz/NSi/PYkHKm6A5sMtwnA4uwQZ6+6+UldNpy2cxCXw+Qi5GJsEPBhyNYafdpKH
iMKdpA5k5jBHRpiatR1vMF2uMvmsC7/eWvCsJbaEdti6ulWSvURlPAXodipvjhaJGbFb0zBXml6A
KwLQQwh+Nbr0ggjHaVNhBWNDFs3fjRypE71rjOYqSlGQm8z7M4FxTSbzuZDPcqaSKhHrRf1l0GHH
AEay+KpRL8Tlu6YfMntj9T6eX4JtT/P4G7vRjxH4yzBhcizYkYJCOAHMfIviP3XgyWWA11mW3ft4
yNnH6yufAQO9ZO5shyr7NHKbdDrK1mhtxGwG5hH/oJhvtRHs/YDKGHoXEJKsN29x0e6d8R2JbJBH
J+LmI/CHCGtQJ84vvzgVNiYfnyBcDjljkrwLGgAIqrAuf9FLUiK7616mPxGKv/TdCcaDo2dHwjFP
s2u/irMngkeJ2adAaspMfZmfsgoLxR5huUaTCpY1LG8UEgoYl7h7nSpEEi/Df1LMBS5x0kz63H0E
LEFqzxQgMhLllnAWd+eGPKjR1q6CndZ6m9m1tiFOQgRnGPN5DwCzIZ5m77/OMYlqTvL0cmr5nodf
cnFiCYv8dw2I0aBGJ1q51MEGRE+buCSrKF9jK96NGRu/wD5mYXr0ZuPYNPErJjkeqXTA4daTRxkB
AAoSjgjKSWBXwBM46UPePTz8CaFvbDYNbWuR1eVgk+eQMMkTjdD0aQU3SZplX5htp+EPMkpnk1bj
rXZD3CA9T1v1rcoDgdJsEpx+n1kZonPjBGpA6QFPBP8FFniKImuHMjwaffZMDC4R95bNtugpSxDd
hAaq2VC22s7Liz8pXY1gJjK7xdadGLGGkEnzAoVKjHkAJnwc8uDwtdJSYEV61xjFBE3wlYY7h0fS
LLdRCQG7yUDmtsxuZHIPfRp2uKp9Py/naTx3NtMeJYkdKkrMmMGCXuW4IOKFXc9/9Pg9S5Ehz9/A
IKbxV4+qJymIWOK4xPFHUMbkPKth9jdTFE69qH6Ssd31zcQSexFy+zfwkXpr04n8q1HDcI1CS2aU
iWQZc8o0pvMZjpjvkKIsLGvGoB0l2WF4Jaotw4MdZAs75MubWtSgjrxyqKHnaXv3VJf9R6GwF8xs
Sv/kI4grwdCXVF5S47zJ4mvUbCLnBJ8F6vRMkiivMz09mxjSGhfsGj77JFxHAEh1gRfyaVAHOGO8
a3h1+phgpyzdR3p1VgEv5MtUzE2l6zFAibZUkDe3sX84U+bYeg94ewlm4di651Sos62tOv8pqnFt
V9Mp7Y1Li1RvuPvsCphgu+JXc/PdsqCHCEdEiEh22ZByh/UCxOk4nNr8T1M0DBFzJEQtm+pkAgb7
5rJrI4Li3ajAybZE12PpFYvck6e0aaHZZNEyd1MiHfZI1hKMNkhIc7+5JdRWbrw2rUtvcEEGi6Jz
dzWT5Tg0li/m7B5rgyMPlmkEFJpxZ2pirOwIQ0NxgYFzxhVUWmefOK0m03507Rt1QcKErgG5Y43o
dFDPXoS0cHr12zrHXKeZ9p3omW8heaLgwLls27gZU3anhnGR3QGRlqyvzPFS/1+cy5XidunpR5mY
Gxe2yiJN2n3jgXPkJGNjl3ww0lvbwl5Zs3eJTPwsqvbUOuwQPejtrP47IkdKXm1qiYCQShG2V+FT
gVa4YdDp+v/6GHu7662lB2695w1HVucyxKwHf1cNJ74YaTovqnruEbcb4kQ7iOIOIV9g41bEZ6ZE
51kOB5mdAUFWyivVPZp0R2JiZB4MJ6NIuIYuF62BTeKePLRuo8UYv/CigC7WlW3bv+JSVndoY3JN
MTTa1KWzHRkphmG7Hxy6adWZUSmj+ur9Q1RkC/9WY1hVU92Zt7Xi77bYKogaAlnmnSOq6CaCuxwG
60HUCxRuRCa28TGM2isOPVQFYLpF3S0GEGrTWJJNDisKT2shseHz1FNZhY449YzStS2BXnwD/mLW
CFlgF2/ymmZDvQEOdRrTn/QtdxACsHhfsj/I4fp6rwiWJq7YhBc1Aaul4Lo5S/PKcKlbWXO5vv+B
wWNvT8cSFx2ZbJy+QKcY1XAx2uFMZ4dJa55uCKZxbSUvqYE12KfJAiEZIwdYpCNDGBBj4FL+6KmG
Uy1640Guo4rzstTvlGFqcJiqujWh4G/G7IiFY9dQRTSMpNy6WFKc0VHUsjl1LnMFdg8R+whBf2Z1
8Y7UhcxnyEtd6Bb6ohI5OBk0OaK/BvFBz8IDTh4kNt7WDthoC2vlQZIqil1VYKje2eauMr1nYOJq
gx4k3GYnnA5d6kQEWY1WtOB8zTocbJO7zcrsgf75lGu4QvS4/1d1M+OP3NAXiW0TFVy8JT03YXNF
1uqYjjph8xaHgS1PZvfUQrLM+WPiglKZHvPPaAKQX/SCEVUNdiOxHnZQYV+DrV2zGmCpsW5iXm1B
LdRUWDlNr7sqWnWZ9Gv1zPHIrDxKQVWu+eNPJ8fj0LOUePY8FqA/6Uxx1U9aKZbwZioqpY3vNk/i
sD5moHkB6goLKEvczSyVqz9xT2bWCfnJC2y1Mc8/+DiWLDTwwYRV+oa5Ii5XCWVhQpGdovNx03Lp
IZQdZXAVxHN/ZS5jAkbskh1StnT4YDJaFkl4eMbsGKRWlVWrmkmXKlME8K6cd1TqTyJC8VIv8tHc
qoFNovLC6ofC8jq8wEEFwFFePBS3FfPjVPB5Ex1ZMsdiQVHQLY0M5fx7QZy5KGwVYAoXAE0lnXjN
eMbiEVlafseatL5UA5IxQxabsM/2tmky7bmGAWl1CVp83mvHB9YW9jvLeFVNUIk1iYIXfV7DSPCu
SmqkneogUT8GV2x6DCJkMAFkoBwnDLudltGq/dtEyUHWLnGCBErM30VHzxVpb/xqO5UxZZhwYbxd
jmAhS5mVsbL2WDL4l0rLV5yyCJyEq20l+QwRdUJd08cPy6TLDkogjfYUYRvUmgX/KA+bT8TzUBUs
aHCjNdnam8W3CTHHdtuNrXEo0UoWHKtSProMgloVv/6PpfPaThzbougXaQzl8AoCBBgwtsGUXzTs
sq2so5y+/s5Tfbu6qytgLBRO2HutuVTb9Yv5a8FPkPKElGwcxPwjjeZoaeOJXQhRLQ6a4Aq8hrTt
IHS13a2iI0t0f4ees8X8CSA+IlESsTDWizzTqRsTksE2QZ4ht28DxX3TaOXQHx2h+hENeyuc4TKI
Zp20knuo+nIvM6iD78GL8GzIE+jBpV5nRO4LEJxdACABCljCJI7FeTAiu3xu+VTPdQQIHjqk/mzq
zAH9vWTLqifapU6/SuzElsoJGh591ftdceCiLOG7zjRXAeTz5lfWciMuNPGR0XHQ3h18QnKvLG9X
iiCR0mD8LIttK0gKZR8pEgwisO4Z/dfcW6zByYM/zIzdEpFWUwTQTOOdMv5PRI+lMn9keybWG6wX
xCUnKtpzrC3tT46uOeIMMU/LU+OZTBApTEbN2Q0GfNDy0wI4GqHQPQf6ROwHwaVDClMauiW7OR2d
SE2K+lQfRI+degnXWvQHyuxGB7Fjhx9M9IkjnjxF9aNSBwXffRm6zCiGXWJxAiJVmiWQ7CJxq7KK
nsXICspcW4a0zf+GtCoXjqngWZbXZUKGshCxzE2MOBa5cDuUOzYP7PatvYnDWL2MtXoIab57nrEz
avTCclevsQKaM6DR+W82WucJZ8aI5kDDfqU4+j/4eqkBbfX0T80xt0jWn/m2m5yr4BjappQ71H5+
yjGgmEv85DUKzzhUVXMOKJ2tx7i8VkP8aJHhxokZPUsUR6E+R9r4PYHMGbTAoLnpOrTxpphc33PG
ZJlM4EprV35OkxNZWY1vMzQ500+DlEdl8mwKjYDGiqkLYEtzHrnEFmzLZSJldaauz+AsbxKWEPJG
BfeID5hGICIDoGp68svG0ubedGlNJemRMgxQc+BCq8kJ2hqUJAtfU/2QN30IE87I6BpTPix3lXIK
lXdyMHYQf0gUd32tFweX/IFIjDwUlJZU9sOUvykLoOL5Nwx2UYN8CEu9AZFtFL7ocPLkFB96gC3Y
6aG6ZZgxPG3waWAWt9GDYVWy6CFcsyX/KgF6bDFbPZWMlxhl6Ihh6sChAcFWBptquPnkAqYD0SCf
/JETI7cuTBODzS9pPg1tsg3zOcjAmMobXqUgVSIUxAFTYeHLEtD0rr8gWlGY+yjx4dyB1Vt3n4Dl
eIwqChthnFyi9kYhAucKEcEl38plmz012d9RibcGYW0CkBZqDiZYVKlig5pr25naWWMcHWpkl9T9
BqN9tZse0Qdpjnp4s7JrbicItPuO7mFLG6ujzomKptjgZkZZ0e4gbj3PBi23ZU8qygWkSY/kCr3r
+2I4qB93JUVOGZZqMrFr2bAlW0N2qbtxPMkBLTeMfS4flp1m1E+z2e10/cq/JQNL1Z4kHj2+lORs
CKMKuOkigZpvHZHyCHspoHGD9I5JtG9JaIjzs5nFB5fCgNs6+9J6trJ+P08jGgZYi/pvjC5W759q
jV4+JR+PoKiBCJhqUl9kmr0O5qp1SHG37VVtESJIblsWbTmaSWicIJXPZn3HCLEtUnldsHh6Z0uF
9YrUg0RapXoXwjlFDNs4DE9lFH9hLz0OJGdM/gAdo2r1b5mKUA7etjYqv1M42cMAB5QZlzt9GG4E
e9BEEiB/VMoOTVi+Zu5lmBGzkDbf0zr/lSs1RtgY8TMKfS/Lt0s3+XKt7ZLUpVXVBjfhOrReLeZt
rAipc5VFzFTU6y4usLfe0HgkDVImtsYuUd9ohRimzYdcPMT4c6dqvIc0/FgTtO2h6xhsnbvcB4zN
3Yk+jLQKFiQYTlz7RA43QEgSNKlknqKHLWgquusBDS22R5t0hdLQWTC/53VKiabYtJAq5XpDfpze
LdhRApdIMEajSzZAz1u0TiMBI5JRRyIcmfVxuTBfewY7IFBCdIEJrJMjx7+3wttXTSSoFOqmrQA7
ULyILfdoDN51uo9sAvy2plVkD30ggSXSedCxALYyto8zYPBNTrMrgaGBaFG6ZnrgN31Ix4DG9xQ4
3O90/IH6gGUiWRCgQ0INstBIU+mYZIbAY1XiQZ4t2SNQ522RwzLecIbqvgD52h4V6nbcaz4GOjlk
wZgLsO8jCAAErQ3efpjYaT8w9mNUVRaw7/FrX8ouEJdGfTdCOnPGMJwQqEsMSRw+TFIic4vF3/Lp
WEev+hsbpZ/q9l5X0ebTFjfV7olLJ6RoxlQ3LP1RG4PrJDMRXTbXe8D9aFmwaqatvBQ8VLGps6VY
zk44g/SpradyAF3EOrI3TkpxTRiO2/zFZN4zWyYUKvZNzEa0By7BeNWc1l50pXEb4r4cjpNxsYxL
ghSY3ebKbmbf1qhvkgJ+QVmwtuZ+W0wlsdG4iiTv7gWwTCd+s6oMxvlN9VivszyRE7osqspBs/GI
PnWrB/U1qmz1fKDkxs+lI38xU5Nr//0RP7f8pmPFb0F+jlnT9+NwFvVtLBj7Gld9srUWqDQSUQbW
0bJO0cx47Y32doxJy5GDTH/s+RSWwN6IYXIZngGyMLyic3ZgmgwFc6wUmxYp1qpMo07VCNTkyVMy
ul958yr6AgBMdWphiYOxoPDSH02nYaKlY67jX1JnxFLJS1x/V9q1ZgLrED8sOJTRRsI4kmdaNQ9y
gSYoWSE4TFyEJzGgynlRN7VjPUVtBtYby0RCNM/MIg55rldLfOE9h9ofthXlJq1/Bp2z6txt62By
cTqiUe19j8vbmmb6LOzgxhvmIRqAq9AbX9mIbMZ/6qYY5VNLJW88dVjVKfnCnxxUCkveeozwNZxi
EDsGNQlMHDOqAJTqU2/vvEmug1gVIgsZMEpNVFB7ZqYi157KD1mjd8VMBxSKnH6xo+yg3ublEImv
qKVhT7WMHnlDElYmJ2eesRGx5oTRC4uSE+JnQrAvmFd11QBkJR3saKVCTN05jxr2pURlsYqwzDtX
zrgrPVi4Zn7NJ+u1gPY4muLNHNdAteSaMZSTL/1eQcRf7FZEfuxru9ionhLQGSm3+nwwEXs6bfJB
6dSzQuafazfuwkLAtjl3NkRth4/m5c27PeSPZOzeta5/SrPyJQFLBU/J+bcQaKJyPy31oU+9fe3E
HGGNmkVf7ikqb7pEKKHLEftSihvO3pdyxa+09VkjIrknRkJmVTk4RkRvBKCou5T8uyq6S2GJ3cD9
jqt3oYH+ggo2aK2xQdGVogzsppdpyIMC1nI/iiNpoU8wOjDdU97DQmF/dMBwzB8b3Wz5J6I3YbSF
H2rqpgfr17VO4FTel2rfBnpwPJToInRyGT/kfaoQoUF0EZ9dOJ9yq7CUBHgRC9H6oPE2Ja7vNHR3
BAV6yh9b+YlV67n4USFVqNSSS+MTxlaB8qL4HmVwMCoSMmebT20m3dJ5FaN91kcXKo/NNc1OwDoR
g32CM9s60xNOjOhbL2bf6skWOxcUW9A1bBKZ0YSV42egV5LSoDTZYjOuL/Ssuq5gjcj2zKz2St3/
UXFSWSdmonEJG4JFO8q4VBfGlE25N18yEgrTDhiGNZ6GiTsVgoizkf13m0zsnnVslZRHuXhpichk
IDRYguVrqJ6+XogdRkfU2E1LX/RfNHa9hi2+N5tRRlCo3SWsFVx4vbbPC+PXrnEhpzZME1CNgNxc
CYnRFoAcFBrmvdqJPdlWKK0zcNKRfhLkj7aE5uR8QlTXdqfdG9hyhi3WuZOvG6zrAslY1PHw2yXn
NsoJZef7xdyXrQKNsuAPkVcLbaLWTK9/CJl8CRVg8GOKKJgXSu1WpJTebU3Wo+0eoC3mIkBhiGxo
1uqOR5rD36n7FYzptPHPqJOC2swv8vOmcxSM5VcdiWuljKeqdnZznXwJMb2YRRn0FFscFmxifCuq
T7juCcuObivGP3PxtSSUHdLh75g+O571DHt9NdI3mPWWEPD00swSMzPnYAmqS94gs7XGP0XNFq/l
2nTg9sCn4fdrnZNNN4qRmN5e6Z4XtTqloLfykgvdxY5PlYUsG1bDKdJuVHpK6rkIyO96TVq3pYyP
kEa8oeDqUgmXIe0CTRJ32OgcROR967l2jFIDVhUKvFx9B3lw5q6hGb7uinZbFdQOTZoNsbtPUvXo
4O3pmkuehjRiZpwNuHiieHzKWHe0NA9Caowtvk2RPOWESsPbug32bqoFaxxZIUleRLZv2TbQjC/0
+tWed7JiNfHdW8eVprEyEMny2tFIhqPwPs8DdwaWZrwAcNqMhO6BPTylI38dmUeBiypZ6KVXxi6l
8qQwarCAeZdf3lAesys7kJvpKrdxY5XQkqtdH4qDXjrvqttc3ZD8x5LJD1e66R0iF8F8TbjXeLOY
pan1VEyEKpUhtxnfdC17kmrzRQ/IOEP5FcwxW72+Rss1oiFYunTVgbFw9ixy1p0DvsJhQ+Xh4fMQ
KnTqj6AwLwPL5Ko1zRfwdx5MSIPxP/21HJkEIxS2sN3ymJV2N5fWtlf7I+KMlxQ62qqeNLoSP2Ym
Jf/6gJnmV4udH02Kg1uTlnJMAdjYEwyOLfNaY8+XT4/KzE89UXXJpv6p6k07ofzOiILRuKOQiTxH
pO003Yz6gAY/F7c1dbJEmrfI8LTVqDRXh9stYklTkzhdVt4xzOyzWqMv67YRka1u0Z2apT+O1cbl
umTwWzlVK6qZXWRj0yDnS3pRimMRc7Vp/dBDCxzcBBjtod2gZbP6xzJ3Z702CHVO/oTR75zKSBNW
+l3yZuok+BQ2A5ZimvShIlSz2k0g+86N4VvJw+e2MRievQc7K6R6fSOe5azT0oJl6Y5kKKxp84aI
2ivKjp7S3yEBo2+IU3od6gIVQ0GWHbIb3coCYeHCf6XizeCELrsiNULWwGVRtecTs3IWk46fBJRE
hLkq3YLoWSksColo8yb1lCW/cuxtgACNPOImErl83LK5j6VKS9XGTVGJsyUtHlpqHxb3xe3Rb0KO
K2AQWHAnYtHJfmL2KtQMgCTow5eoIAZrVyS/FZqATpBKCsvFLF5l0UmKrjitm6xrN5lqHbX21HeZ
r6L6K+19XEEJm/WcM2teOySnQmNr47YdQ2yKrSpqLd8Vxr4z2LQPGJ964kMiJflb6HlAv3ZmmB1j
/BVGMLKCMqrpjtDp1EcUGkvpYSQUjnJqpNtPPGG/dO7ZJ1N/W66RXv/2ebXXQ3l1nHNo26DoILir
HYN4fphGOM1m+rG0V7mpQ9zpkZ9Qz5umBRzF55y5W0OnJQO22uYO7YjG8vGmo/b8ddhpDfhwDMpG
fZMzXwnaO00YPsPMXBusDpTMGw4hz14cIWvD1SgEZbeuL8nsAZBn0GJvBUgQUnZd6g7sSJyZvAb+
k6WKPsWKD08h59qaNklGsj1BF2AYriV3bK1di1kLtFnfLgY5fo3v4KWO6BpSB3/EHbgqEKgs8jN8
zZrYWt3FpeQ+mApP1l1TmwBTINLZ+TUnNiU0ja2U+jVcV1n3MPSEaYtJ3/2VuHTNutLCOclhqLaQ
366iD881Tg65Uwrp7VLdozZAulXf3anjp8NGqEavmejw3JOb6CPa5Z6+MrzMoqMtKPCTHlzqfz1l
AeLY+ENvtmy8h2dBNqKZnibFOP6rJlFmc5RB9Q3RPFduRxxEdSyNhLr6aBGbc4ih6I7OdzCRz1aZ
4x/bKlAN/8q6SBqRsoiZTe5u5c0IRm89KpSVhowsmmut/6mWM2pFueDJmUeYDmrq/p2rB+jxQgEp
RGleWrW7CYrueedtI6l8I0+M9X9CV3r2kr9I+Am+vsrK00y0vUFMyNBrp0SSkUgd0tQl0OO7nSBD
Qzk46Uih4QZ8UgMJ98SPHryjcjGv+inJcbrSbprOyJOp4ewH75fEbbtQP0tVf124XcQZde2x7vSj
gJiWs65Iy+YQsbduqY+F3JTyU6YlBctJCbYJWtYS97KRyEQldR2Ot2qJ9/HgrhkPGoSoJjsMSszk
PMB9TUEAtMcAkDUI1X3+ttjVbikH4gqk5aY52Kw1FWuf4oyX9F6rYt1s5QfVjj4HRneKZnXKIhXj
o0YzxQKG38OJ6Ob4qVfZPU4reJspBekyb/YjDXFum/dhER/hAOhYNJWvm3SK2J2VPzUxOo1L4/Un
D1HtM192JZW38UpW5Xpsx/ME2Npl41NDVDaYL02IGAYqZGT9yRK9NLBt9czdZJwBneeA8iPdbYoo
pVKzCkFepd/TIr4oY/NXo8xpFvRNbfHI2+RmE1si9O5mDviz7fFpqJrvMFoOSS/DOpb0XM6v5sF2
nbduql71hGs21gsdcrbGLW0PZ5sa7jkXH/kolTMbLx28VWczghCAtxeiI16LzYcqKVLllZboxWvU
06KRwQ2oVmnx/tU4szw6wp17btlQ4XcDE5lg6STFMJ3bFS27SvG2DfG6cuvhTPFeFctLqMIrSKdz
4alPVeJ9egm7lmumvoXmoZrObrGPbzalhDWBpOt59Rqvzv63EoDpXt+/qaHww1odr+tD4N/9bOVv
t9uX3Wp/2b69tavtx+n4OH4fv/M1oZr7cfX9+hsE3993sblfr8G8OrxGPprz9bZeXU6nx/F6P34X
qyMlh1W2OvrH65VO6O54vB+DKy36lbM6PR7yuz5Yrq8eD14rVh8fl/3by9vbdg+tbR2vXl8Ph8Pa
vxer6/GIaWxFzujm+3o6qmvIdfx4HOVhp/u7sZKvAnLrU/x50EZfweFbHcnH8I8BPdPV72twaFbr
IFg/7v06M6aXNg36DPmcMdz9U8dXHh+nec27OCu/3TwefGBr9ZjXnW/v/EfnP05+sdry5z7/BEde
eDryKcTq4Z/4xPz8OPEFfMXJ/3dsPm/n8/f+Q36t/DWv8csnvpD35hzle3n0fCUHjM1jdecs8Hr+
6ChfyhGc+PVJHh3vyr/yd0hL1xwILyH6W/69/5Bn7yR/y/94ne/z9iBON3yi/783L5CnmffhKsoD
5GtOvO2d45ZHzHGdej6zvCoDR/vvHT/++8R8M8EPeZD8DTvk3Wnw5Wvk53l8HE/ye37wk+CsczY4
Qn7++PdmTN1rPtG0/ffB+NBixbXjN/LccPk4TG/FGz84k/JMc1wGp8E/elw24a/55+p/8yO4f9+P
R//7yg0kT/Lx+OjXfsAHOsmDlqfm34mTZ+4kL4E8CHmsfHN/8qmicmAf9Lm4DhTI5MmVh8p/Htcb
PMqeLdj6RMLO6kOeBH6NxGTFH8iXcYz8Af/Jn0//XiU44+WeF/ELaMigw6Z2k3RfmvndC+WACPWF
srWtnezchk4xrX0J75dBqtUYP9WhcbZ0K+hh4Dis4shCutY5C8t2W8vMHCrdaok0Nu/+APKhSDKp
xwoi2vJeOS+68t6UpGtU3+OyqcoTBeTV9AT2GgDWMXq1HQOw8q2rn7W2W4WAlx37mEXKatzXpv2U
IyGwiflyDUYCVjAKinCFyVd120Dt7O1C39P5Tuo66Cy7o5pfZqi4OpwnFzXPgzRHzDe/e0XcICul
VhRauK47Vp7GfWmUxO9tBR7FwPF/W0D6i5aSVT/crLHeZ574iWn4x+g1Z8pjTUb+ZIiZTWKc5XId
OUZC+HzDa/sOhhUzVz0Vr2Fq78di3uUpC/CJYJh0qk6jdnRb82hOA6dMxR5xXLTOlya5BczQjJ5s
UN4saz88WOkld2nCwBK/kbP77Bo7thQmTi+dRImS2LCKrU5+7E3v6sbYDg2UMFETSu8kQU+FaVJ9
g+HVz7daUfey3GwlELTdPxFg7T5+AyQl6/vSlthIApeLMMfyHmxQZI8aaw3inJvjfZSpddbGiXZL
cZjYNUG+LwRcabnDbfS9Wbpbu1z+EkOje7NfdhBZEua2HOqynMQ01nn9Z9w4f+Xv5B5Bzvh1nJH0
TdMD3AQt4E59U+vqK61JtR0VBETtn7ac2GxrAVUq3AYAGuNTgaSsqMKtSIJ52Q0Al8ptYr9VeMmc
muY+S5qU9AgKgrLB7cpORkL5X4zpnyrfzqDe4mezXzDf0TBIuf7RzEscJugkjW5CtjhZaNC4QiEL
Yh/F9eR+gs3ECST1yslhGq4iY9qjSw8zh/oEX6pSmh4FNciqPQrEBoX+MdCwl4sJxTWwMToATNtt
O+dvSlfuSlsPkvo3QiCWETH0myc9tENWmEDlinyiRIq+ck0+gyur3xnVdhf2mbZr51uS0roQL1Th
q+XdccsXvpXXUyKu5qP+b8Fd4EOP6r9paz+jCF/yVykT7QnZaXuympdSJUTS2Juu+ZxjD1SLZcPS
aebmxPiFgqm2oLb213r5MNVdi27Fk5ZTVH2G+5TDvrSXGzgqX+3w+PHxStap43LI9GJbYhurXUR9
7vKnwIFmzrsahWakir0sL1QIIGDRbjqNxHAWMaQssQNpf9B3fInk0KBBQ7/tF6azbiG5yIdBz+he
RffJBhk+6M4lnaZDM8Yzu695VejWodADcDegP3gUQ1TLxpV9pNxwKhafadECqY9Z5ooYIFlAIZ3v
LayHU9YruzkpNk0FsUos5N9Sge/hjdBjkx2zLtG/FkKO7Hxhd6pVm5mtrwVIcXDRcAOgIYkPvi4y
KsAEYx54KWsyIQ6ZCZ4rd4orF+Iks0UmyjNlRHHIBuIwvy7k048BEeYeSVhshGi1DNZ3srAw/Zn6
A0MM4JoUJsJHi5MWdJpnsJ9VA/LG2cc0ZflqUtws+r1SiYAIZ0DM0ac+VfTtYrSxeDmG6lS21In6
S5T9bWuSVwKS0mL7OGs2WbQlUd7P0ciSz/pTduiuWfUOPOTCoMHePw9Kt4vK6JkkjDhZXrrUYPhg
/BUqqgVyrzDEKpm1bdlXdQR+Vbq3cZkY3HTcxPa2nqnRk0KEdcIFBUO/e5vx/54HoYF/JDlALBt9
oiBRVrognTwCI9eU8gC+edecag8kq4eaJMRQfnj5a9tSvYVmG+FAk5yCeT/M2lESYdu9nRvPn03s
BLVRvtCikk1OWjvda6cPQc/4l1nvMVFbAzdeTykjqa4T3xe5ddHsGeqmfJfEH7hI/JF6qUVTb6mj
7VISpjos+zb/GMf50aT1m67bm0Rnt2mNpOV2ALU3nk0DWo18l+hEY8T8UbMDJEGhTHD7tNDi2Td3
Jcq9PPVd42Xpm207oiJhB9eaEzRs+9CpQPOcjZ61pN7eKoYTZCBpcxezt2qxKQsqMfY8nxaDicut
rpUwuV7QUoIqRdHPCp+tYTQYr4LUqcwLDOY/VxGHmDFk8ZRvXDO3GXRQAg16atk76T1lDJgh3mYY
oW7bR89GilwTpUHD22N7P+6Q/L2WGSTr1IB7bieXkb6lIsIjFaxAMKk3PS54zK+pvgdcvZUFEJH1
z2gKyaFewFoONzlZpeRWxQKkr91uZbuIqZGybk9aQijbZ5OHcZ5HDOy6bre+hgYEZQC3d0SB1YE3
KHcZ4V6GrjvikC+Q9hmk9WbGuYSJgo6tB3LTIiwgpFrSSa21Nh/pzJDiZR57TZMmjoMDj00AY8cQ
DXwD5HFmWCdLYGgh7RAc3AYk47Ec7I3S2usWTyMiLSmxsBMgggebjCESN9fMdIyR9P4ib1sAnlbt
5hjPKGGHs85inXyGkiiWyoDYjja1RlhFR8FrIY9058z7Lmr2AkZFvJ7M3hJ7vQi3hu2eM4YYC/qO
Fn3UIAna6omtJHxg9qx59eSGCFdctEk6dFySfeYxWVtyBJSjQaX+nXMsvQVFYFFAF0ZUjy9P5Vpj
pPITPT6FxW+ifmgQKG01SGeaR4a79qoTYj4k97vZBus5qTs6zRvUzDuXE6mWFO8rJGkwwrTTkrW+
peoABik79HcSi31oJ0xabJY9kMDIl5EJ4GZY2WDjmb6SkAYd2VDKHJ1q1CZDDTYB8UFUMmu5tN8R
5DF1SW2+0ixblZLk6DqgvN97crI1HmyD79FlGsIZemh0I9PLpHcHg+PRZVYSypnFxC8LJAmPH1M7
1GGq/sjHv4zF8wGArhfyAGT6nZw+hImikHkjXQaf28+Ddy8vueHWT6U5+BJ3F5F+Ujqsr20EgNKp
hHcD6b/SGWsd26yVof5gCZnfB7D8dGvpCn3M1XCSQh45s8flDT9tSntUFi/r5lbqmKA8X1V6MuEd
uCsf/6wI3Ei5We87TivKnTthZWjGjB+SmJRJ/VMjZcgBqyzhthhuoXadyOQOTWzuWMFbyUFiaz2O
qJxUpAKaH8rNOmcxUVEAzT+oJDDgEZxsqDth5GubgDay1Yw29i1uHhnmVaLvhJS20msRiOJqAN7F
PFu2H0SSJBW8or3TgnjOa9pb3rAyFbKQ+UZx22+y8CiXnCwMzB5A61RuOWoLTWCJ6tXuYuK940ur
Q4RjvRSNkLQ4x1JC0QD/wUbI1galTlZh8H22QRJ2Gp0yx7iopsH8hWZgZKc7G3tDeJuEEVph4Y7d
iPAW2gLcFoN2NFmaivwlYlA0bhl9Lls3dh16EWZIPXG3Aww7dcIEAf2y+mz07CgfLSm5qWjf4hw2
IFxQFkmuto6cQcFcxGzy7+km4DKN2Is41CwW/XVQ9Z1lfrbIzpToowHFb1BV0M7dPK7N5q+AJjzQ
w7SqZzCCqvjAxkwfkZGBED8mT8m0TNP3eqCh05OQFGovRHSCwlNp7GyoA836D74dTSPnNkt2UW49
6Rcvw/7E5sukKpWlFI8V5SmEBBYiZJzpshLXfDD05agn/w3kLSEh1PtoB9gmikXyZnn67XDDwEGZ
JaXzf0sR3he5+gw/37KQI0avagRNufOI4/jDLmCXmGfCEfYiVTdCX/AwUGPXfhcnvpYlWM7kbczu
6ODXLRb1KLYuk3HjIrrsfIodqIW1grCqs3tK9j9TNNIGeWryk0VahCss7mFpdjQ3qhJDGZoReyw7
yyP8JDO2qjq/zD0zYp8Vx7HWnq3xuSuetOiz1VPIleV5rsYHIiqIAvbBSLW31CVtKMbeRIQswC9F
35jSJpz6+iFpkNiEJ3v+1BZzwxy/CXU2tNXrqCfbslSCjv5AT2JT1DzVKb07aD6YaEeU733nBZmO
F13YMGz0laNXGOvwB1vUFlFRA7uKcIbqxS1nkb4AF5rJYsrIZXGZQeVaiD1aacCbnHciBcRedC+Z
4rKnQclngV4NWY6msE1QBOTeuMrT5KhxIlHzskKhck+AK9ZzfAKQ8KiQR5ti/k5Zsc7mBSPwZoEv
qyRrnd3MKt4N9MYJHQn7D8/6rqec0uSIjxNbINPVYDEJqN7WU76EgbqdE15M76wMdoNXUAvcZTNp
xetM7e7htI8hQRT/ElWWr5J4yOSZL9IXyGFavaWHhwsBsIeVbKM22raf3VLyDLzqC+sBop+MEMM2
OjM64A3NlL7YawNtuPjIA3LkUT15pUBjotCtBtg7PKL+K03uQJLp9bj0iLsnJXnKFJldbRydhNaJ
Rb1KLqBERpTigaQ6KK5Hnty4y1HCos/hdoQwlxJmELF4H8bXwTjbKZsTc3gy8mmPIObaZdGhHepn
ZLWEXrWVIHlBZTvYYdC9OCh/BsQ8tlnRbmtOsYFCz8aKPnOLMourNLGNQCMlvFkOpprsuD/wckZ+
2+qBYj+DEmcEjUdIMcqfCU0CXhJ6aHGDXedS1MXaZA4fE4+VULONML9INCGCF3JW3RgjvoTVQbts
EKda+FPGOlBgO4cjusPkqll/h+mMdtwsHmWqBVljvWN4QDVZnZx+v9gE9aF1YTzdLTAm4lINGpai
LWxLHdVhiHA9qpjJ6XrY9fPYVreGVPMS9KxgCeeMvz3pV3ks9maVvmaIAxW0m8UH9DTK/fqBVfej
cElvsDaEZbM9pD4xFOex9B4Fj1t5qAvC3BTxxtSBgM8z0JBRffQ2E+lSA20p+PxjkV7GGZ09qHfa
VuN6mrT38OSJ/uC6eKzYqdLzTB2iIFKyr7/c/CTK4kSK8rZnvtczGfE1oM/UVlpxUauSx1d/iebA
WHRmors2/a21S4lPKofg1Rn017nzs0hs4mJcmajq0xoxGy3NYtQ2vWvsBcgauztaM1zlpr/0DpaR
6SbANi9ivMzOhLACN/6U/hnAIQgEW1q/s6v5TwIfeDFPbme+JrzP0OpbYxnXLmskEB/r0S7Pemxt
9OlQ80DkLVuy4RJNQTJ+kmtKFwDJRj9+EMG+WVJKMHZOAarsHq51NeFGOWSINtXbPH0RB1k3jLWM
pD2lK6VYJ5xJYWPJmQzTH5T8i3X1fjEo7KOdpMTicCxhdU8je1sQaSMKfETEWisT+E+FzdtVzH/D
4a8BcMNEmUFGDtq0f7drqbANxm2EmyKZTiV7nJhhx2nR+rBEz+D+dA74lzJjT9JRhSvjfNuI8akq
UV6S8oW8q6mZJrsC3wwtycTGg6dxvlAJDxS1Rutg2weQrI4uwYuIRK1tZyHnQwPnAilVYjzKzui3
y3NOqE5T6b6JLttCKoKNGaw/VIxhT6AvrWHCqNLkddDIjWpaWiSwwKwJ03NQqkQeRx8LJ6duUwZn
xv/FW6sNkRyzMLf1SJbVXO7MAAEJzycdDYFsQGE6xKrfu9iX7IzgWNyyzbJre/XUo/dSx78Tg08E
4DhF+3D1xDXJxq2mIffBg9kk2TXijRkXvOocjn97VhMDON74swUhRPx4asb7aFZWtKU3c+Wtzbgk
qwJ2mwUXAd6jGOj4Rt82z1WnfVUl4/GI9p4b1FAYfDNaYq21ruh9po71SksJmsZIKVPKwC+z9De5
VBrlug3tUJ1f8XU/L7V3btXsprk9eNflK0wAAAtlPaXPtoHgKxJrL4dfd1PTEx3FVcS2B6p/K9fW
LWHXYI41NBcadA6XYslIYyVXH4sGFwK8V5/jD6jNjd2MW4LHAuZNZ2UivO6yuzlHe9Nmo8j2KH3M
+NCSnELdQKQKALZiSnzm4Eua1rvIsi6G/aLn7+jjuQsdv9EJb4ZZGcfRRtBKlGBebnPEL8+VQ7Ev
2QnlAQCa3cKq1HkUZj9Tvz1iq7sFTm3+BWwYSOszGUix0dwYe+awpmPakcBokHBmPyocrbZb4+sz
/KyhL96mv8LW/aKV/fjpGavTLWZXGVk5WUVsxYrXGUxyymkogiaK/AlEiSH9yEzC6mbCDtUUaI3Z
HsTsr72EPhjnkEDIVayVu1hCaHFjImSSjVgiMYcfbtuZUq7XHHQ1JirGgSSZvSOuSI3Aphk6X4fm
raPgaLV9MOTknC0kzhKUDethXTGktkoJuPN/HJ3HcuNYFkS/CBHwZksSBD0pemmDYFEUvPf4+j7o
zfR01EyJkoD3rsk8yZxBBwkKT6ootoVZ2UNPpxzLBJHQznoFPTVrOh4ksktyujuiq/Wip8dh4AA1
LaSfbpJfA6qi5SnOGANNHGEUmRvP570wflRaRxOhDY/zsTBFGF6WY9b1SjAMApCHu6LexeqlmyM/
V3cjV9IFH8uiRu6DSqYwf8jdBN9Xc73Az+ZPWNhVCekn6zxjpt3OuytUaPblLUoXZvmyo2wU92BS
WJCrTd/uOTS6js9h0JJsHPEDbaNP49EugWYIpGZdVeo02llMMQWsGpYi0GlZNx2t2+bGSvAx+kZb
PmKEyiAXPgnumjo2LtbYO65VzRtNPeWMT0HJfXVU+CwtsS8YRn4ApG8xZ4vMmr9XnSMlnYu+dR4J
IpIQUaeDCTUQdYMlrxrfYzr9NSRXKzBPCtoF1vgeeKzgTmPmynd1DCh7aJJUbT19wHpM8BOGUKV8
njE88ISWNrsO6UnHxZijEB/d5Ksvjinac3cQAIL1R1Nol5PypmOUjc0DCoFAQ4L7iepXZDOuImhy
E5QHbpGsdYSWLcUQUp+otSAHdHdJEHc4rMKB09O/RFG10UKJce+kQ1HXqPMTPLBR8vIiOOatvGgj
c6kq2hqcbbRMq2KjtOSz5XOyyGY4jQh/PLnBQxHGhWIhbERDjGKVpQS/74n+3wAfXdY+LhgYRr2x
QzBfDMZ0WDiF2PFPbSMlyVKtdwoMvimZ3q3Cncpsh1NH2UVkdXemfMtgfrOIn0H5fPdMogcsOQ1b
aHrkecdOc9CGbd0DumlMUiIoaIjtXg5tvTI0a2tJHcAo6h4yh5nN4jdNwSIUlWhrWbiBmLOOSf1u
A2mjKAcTnk+Mkkgde1ui4k6tfdte1fqSqMcO5zNTA3dfRZuSco8iUFoa/ol9i4SLtNoR+dqCq7b+
8lhgx7Mc+3UBfUKPn3mPOfdflPyaOSuA4IA8fzo8TTQ+MWkqxv9EWEjSzLGRO8oJfO3IPOuVf/Tl
I7lp0iLyREa1+n6cMmACgL+OjjqniOAXIc5RF2JT24R9zHRtj2qI/1LnLYFT+a7UPUStDecPHH0O
5ELHiV8dRjupV62OXwO/YgXet9ca202vERlUmQqgH9A1GlcUe+aicMs/az1i5RnYNAxpsIYQ6zN8
5EuL/Ej9q4oW17zWCHiBKzDVKtd+gsfNb380qh1gfErkZBdPGIj1JJKL2W08uMug9hdAUPCZ4rcE
FToEPFjmWQuV9xREaOSUjtOYVWM4F8TPSuc3TsMV75DiMoDi6oSO5ftfSLlx5rGqSs4jg5Z0xBVB
7wiWeNa/usAFqSXZwFlJ/jRAxWgrKzoJg3lMhWF6HlCKEGDWqfNCN1gPYFLLZj6uLSZ46BjmosUe
KVhowxPofX4eoz+L6VrbbZU4v2YM16SOSBCODYCoLCLUZoMXBzqJOqdL4vo+lh6u/wRdEtK3KGwu
Yq3hgh22UUUYOTKMWn+myOAyyUdighVI7OsLm8JH2aBjCs1N1l4tyIqtmDiJ9GwYyzKEDTyG1XHq
JGG0j+N436HfFzxxF8ogarSl0mjUssoKydeAT3LIcKBRJQisYPruGLLzLM1+JXOGdoXwJgp47wnG
uT/4rYWGXl8KI7q+MnjJJJakXDgVhX/BYLEADoEdROSwqnOkRjH5Szg8EgR9ZtUvyjK5FKZrS0MD
Toz1uIQnEek2iVd2yEPuCfk+eLqJhmfyVosmI9F/YkQ8TPUxtRKM1Q4EySz3TqGMVq4TTmx0o2HX
SVzJ8TOrDgU2kdGo7VZURDY03VVsXxYDXkCdk2K8m6cZpMA2PjHrWhb0UEpBYx3FX+3IGFCiGEQK
SWwUakvqfwadnrupmOGQoITQ8azRvlY1xatyj4pqDeWXXyipDzGlapAp11RvVi5ZzYzTCGbUzU8D
kcqzKixD/lVjEh4yJan1aDc+9RReHgPCI9i/71SNEIcDB2NvqHe2PCROYaLZ7phWiz5H1S5Mo53X
wcnoXASvAhUxxvo2J3F7J/l/SvCXRWcC/oBvZ2wZC4xf3BEDzImitCM/dXj37bpACCbVfAAEmY7r
r8hTFcw1pAMmEFKMXAarhaGFDk76BY79jWQWEJ3+yZStYrepSaI3aR9clrnt+LRSuDC/1Vg7Rodn
DUNkBN6u2zaQ8Sp8bwQBkF6JTS18gEpR05MrCZs4FU61+pcV4Y5cZtsLsKt54rZt0HVCVrOG3ibp
60Lbu2wVdy0pwpcgFqcou/gm1pAwIrg6PidCt/OxzsUZYUiUAUGe4fpjVsa8LLb0mU/ulLaSzGWJ
blK12LGte38pGvkq1lFc8UAqnLs5lPag/6eadpLu0jG6jAWZa4P4E6kSZjkVVBUiffa9se2X/KIH
lhUGYx8rSVaCIO6D7JRCuZU0dAndVm8YVLgCNnm0VyCefUmcj7zvLCRibBVTB9PhLWDJM7RvYCsL
DW+rSXJUg4UEvpUlHmt9FbUIP6pziwNDyJAOdygYDRW2iPoDF2MbhHs4H7as+meZVIcmJgYuqjdt
7a9GUjOsuuIkRSSAmboXh13dGl/K+Endo1a0y4ZXwbwHhNeAKXB6FshRChHWG8nWAZnbK1A88i0k
34XmKj91TcOv53c0RAToJES+tTG+6r3kSrs4cO+pEEEJkbDcHZEOJ8HOhUMhZI/adeeeBgAKEaqR
rovqyfjPzRv4qtTz7OK56YuaB1Mi12n8V4MKkt2P6G5EbNdd3fNLhCaqSWS2CTNZWqo+4jiPJ1tp
vG3dyM+AJzkVPY6BjPe/4paSi7keR0zA/EVBGh9xd9SEs5bKEUIkgm2jG/caOlAZjIlZMFEGYeOn
E88DJyPVYdZ9xeLV4CxvqAk5y+HhzoTuTSwqO1LzlKYGnQG/DYU9S0RC07htuTuq9C3MU9a3/xsF
HqUSXiiWFqKV7XyU9V3pOsyA8bTKsyr4rsxDHp9MZIbaPkGSIgJ1EdpuzkkKvgRBTreGb2dbKuMy
44VqhAdr6XcyaTvupiEh3EA4orPnkLtD3d80aH81AdoZ+YRpa647rmAV1kKzk/AgNMEWEsam5qgK
wFNgL0EfiuCz3GA3IUM9eqdivdCApFhNb0clETSGsYgZQHZsI4g0jOD4R+hvVXhQ1XRnEkcDxM02
AP6neXkf4mStNOCeICwXHmFf6bUNBxtp4yQZLQ0Y7irufbIHnCKIdr63Est+1xf1UQ2rpae8pD4h
0PCgBtdQPSdgFwtAj3LPkAruCqNDd0p47w5sbfk3/mQ39cqhehrEryAlymXAxa1Ysxy1yVxQ9K0u
0/Nmrzq+9xogE65bv/83VQZhfK95tP0bO8Uke5bGumG0z1RaUs+W+eklQpi+4WrOWr9lbo6qHQ+J
dQr0Z908qWhhzCcQfW5tvzMVieEhqxTCj0zZ22TuCAKFm00kTopcLP9f3GO+dj9GDPmM7D0xXss9
p6AVLP3mIHGB6XuPJNaWx7Pg2kgQtUT5ya1Oo9wu3aK29QEIgK3RKslImMNT10CDUKCp7TTkUolC
78Y+HqoqkgiWN71m6xhkebC3E29N+JKafOmCmFXicmkguVDd5ZBVQL+buUtPkfDSW77JrONjlgwS
EXdqHJFpdc7zS47AwMOyTES9Ke61MkCS3oGemxpNHraIb4BFa/nDUc6BnmQMz3y+Nl4imflIqqHW
/DZjl42raluWybWKXzK/Sh6dOkVl5i1IpZxlxamPvwOmcyZrp/LW6esAgYIZknul+DN3ePQssqHc
N1hL2leBwtoA5AkJRq2fsrUS+46tnMgmiEKU+C+N71JRxEXXc0SMm76HkI4cuuQ0KehnBQzQvagc
SZUALUNeiQW5+WFE96H5mNSaqYgX5+iOSFaGkbKBSWr/TiSnJ4mDCQQTKu40bogKUj1Z04pYQ2TY
ZOm1QzvQfvLm0fi/dflN2N8sZgSUcvokDaG74T0w1syl2gbPek8vMOzGxFhgKwHXdRagGOTdUSTN
Duy/ttZ0eoxKfU45vUaxippdNfD9NQR0cMCgH8jKwxCtKjiU2LthC+HcYddfQAciVir99ttNEB8C
4c2ixWr9rcdIWMGq3DGvzPJ4HqJywyW+7RkbjNDBAtVaGxJzafndDinUPeIuDCC4MimbunGyUgzH
uEi4y3qDsjDCZEAEhmh8iDYfqZ17nq/O/M3EE9h2qOphynqblyhAwi7rSJiuiMgkRZ18YjymzGfU
6CeI/EWJa17B8mrCBELDjV0SW3JErV6zPQlHVN3gf7JtiloBdjPMZ3PtBrxf8t5MD37sLUhRXGmA
wkuBWoUogowrDmcBgLiyWIsdGHh59Bb0X2r8BTHDn5zCjJxk9dl5zE+mhT+zoI4WrzOe5RA4ICMW
sRUv83UzBMte/iVnnpoNFOO15Z3Tu8GBkMu4Ilj4w8eTuEdIBGngx3d4ZSyYE92O8pJL1ZvJYWAn
kcF+FMGuufWsT+vh8JfDpREQX432DTEzcPcaG2psBge9Z1qiLUZdPcgZoSalscvJCouEyUmLNEJ2
15q6S48uu7WROx04QIXx2kUfJOO/a/qNKO9wns0y7THJ9oS2coh0NZMnBThjFBiRKUMVwW+QRd8T
/y3GPxJagNpWwbpaGc8K3i6v3Rie76jaL9VqT7/Q3U0B45eJPJ3kGzpjWj8gQRjPqIKBX+oMZ2Dw
KCwzp3dWDhRu2z9PQICCeEMcF3G9rTuGP4x4eZR5Ml2Lk3YiUrJ/REyS0nNIzMlLNJ5IISZxCdnA
nwhd0zjuRPXLK25yfNK93zpfJ/T6vbadcjVN9Y2tbpGY7S7JWRcSMFDo6PyQ82J0k9Or1t4yNEH8
PSISeUsnZSPYqMi0JEqzSrrr1Zen7AbvLSFtYQS46wZ2h6Zs50SbNypT1U1BAFqptgQf/0vwN1Qi
kY3Vvkhcp22lz2Bo6C4Nps/5X65kl3pqF2Pfzlivpwq8/lg+aMqfgQ9G8DAasMBOGRTXEoKlZp74
FjUCRxmMrnQ4TWOeIT8Y5KObVFtlezD7LxcrsJHjKUVomsDdjNXvOimX8r+BIqCswHClgdNWFLYM
WHScKxlzYWZ8HlARb5K5lB4MqVRY6ti2m5rulqCyTBqXKgqvMdkbRf+cYKGicTeLhipqY5RLFfWa
DNGJADo8UzKTytzGr0YMxboI2O2irWM8LsdnAdqjOBHCHMihXT95BH5kkDNDcOLBLHAQEpAi1dQm
wybI17UZfwnguqZmsM7eAqcmX0psq5U6POMciaN+qHhuIh3VyE3tYkfy++kiIBf+LuXFtvXMIyXq
1hOUQxFj12R2JGk1GV6wIAhQwtXHak7VOK3176QNFmKLqpmNNvFxiMB+xxwRiVIsJRPQGpzyHMJp
AlqMRMMNb/2pdE1yEPqbpeCxW5RBOseriS4AdCxVg5LCzoHvWxEshriUMVCoQnRlh0r0bCpIi9LB
M9OJ+l5j85MuYWbhF0S3zAtqXZopXCcFOxuGAJ9zzxb9aNeyiTIyF30vQXHoDgMw6Iy+FNw/4Vzp
zQnqspT9a6YYdotAQwOHzHbJZDfl8tPr+tZm48+jmpA/UJBaHWqc0FLXrMXEWmq0GX7kPSUZ9Bpw
pv/tomfT5XSm5BmoCwv9y2JHYAEgUtO3a/aniqc8mlDE8s3SL4QCzpJh3shkqqch8eh83fRPJls1
EGHIGzOIybPCf2tQC8vkz7P+oslxzVhEgbBWEs9psSYWo/5r7NmqyoTmgRIM06de/UxzwGQE7y29
O7G4WCDfdC6O6XeTIwYUi2gBmfvLR10ZC//iybAoXXiz55Ze4p0btg2JtlPh4zLAhi/v6ALhruKj
y/t1omxkSTlQowoay27O8ET5KYelpAZckFdxyjXrZdaLgCfpydTGyYx9iL0vZRimvHrt6vO/9pDu
SWTzlDi0g+jZ81ZqQbQc0vuonny9WJjIRXqYorIOVIgKqb2IGj73gzE+a6Plw3m2ylQ/au5Fxmk5
OEZfLfQm/f/nX5BREcctU5+Fz0d1V1bD3w87BmSvIiKY5Uqjay69fmEwgIN+SxZEgmR+HjCA8GR3
ZcbW0nWThYmPV5OunOAZCoXxQTwUG/9xJXT50kCKM/ivsN11Edot7pEp/jMHuWriMNowL5VYtRhc
ihqPeNBuzckWicZjpsJeLSiDSvNRNdAm+sQREsaQ+r4Q9tTGLgrOoTpJUbasU3+ZGy9PZfLVUuIC
ycdRqnApl/z4LOWRawJMGHElKquEMaQvOhZ2Wb4tFxhnnp3zGHxJ/2l0IOfoaSwIePR0k90U49Pc
GHD85qshHZYitlshSV5d9fL+Xxn2s4rJdkCUbwXhCbDRlXjRFJWn8s3AgnT4AZ0BP6NpdxyxwKnc
/DHW5h6Ny5osBg7ebiXzIXvGSAwmY71doxFQO5tYokuLElPWsBJLdL+J9xSCtdG6a194xEgHEBDl
TGgbTlZpQi4olE3ysE5Gz7ESllwvCVpCy08RJd1CHJWrGiRbUWNS3e6ieNwUnokU1ylC7ddEuNN1
AHIUt7HmMdPTmVYLx5Rxq1CwifVBOUvKzPDHdVq+uKx7cUa4PBIOAYkU91qRHtsKyAPuthurfakY
nKi7xxxOGlmCfqzZrXyv0GSU4SGvEWOK8NJYhuRaepZ8MIfVuiPVRxOJ3lEp36XfroWZiExWrBnn
ZwsXnZsKKauudrDN5qb6/2gClg6jOoZMELrZ2UTePuyffW3yBn+P7ieRv8N+Kw+k60g/FAwkeJMl
LMZ2lt+5hHiTKUCFf2j0CZupUKo8E96xsMM1xvOXvhIKvzT+azjTcvOgWCfLhEtjmUveHadw61k7
cTWIpgybP/z9nZstXfRBRo0prnEfvfWuQnbx+V8y/KQpxAzEgajvhOrgsbu0tDWk6JlHxURUlFf9
EJH9PQ4lOAId33S17ZlOTMOGAQgqfNbIkQT27A1WBC/dIHrUWcZO9WET9guZaIeGhMp31ZSsN6ho
GurXYErSi4Ji5/Y0r2ChcLwLpyIsTVq3I7KQHLmuR/YzB0kXlI4moUcyTWkzsjxQEWAGOSjD/BKh
C4MihVtzJ7cfN80WOQKNtuf0xgyIWj9dCQO21qdnHrq2XSgUdFGi2BRPpE7MfLb5Cl+zS+5uh3VH
2cflu0Cgx36bPVOyL9UVXgx+tKhp4Wr0C2DR84R5lyjQurnAOsb0YDCo+H8rB9ussDah1hLSupNJ
y/b/UlNd9XV8EKzqJPT1MbGMeYRasSJmUCv/gQ9ekgQeGeOxQYkmFXArynKr+pENdWU7RMNq4qxW
WIONJHG6GmXYvKJx9gTv2Nas5xFtAmUUFOrutrrkwHBIjh2behMQgNkllHjdViTYMMw/QdF9G5l8
JcmgwymLrGxLfBzr+VuIos67+lPC+KzqJNoF30bPI8ji3ErQKtHQBOuhZewUDisvQvHYfaWc48Kh
a8QFZAbH6iD8MCn2MFT6CJ8D7AkFVLBO0RF1frFOdxo6ocYRpBvSAcQTYfWnsT+VjIC1Uc4KnoeC
SUumojeSHDk/ESyFfv8swixnO+XnxFJPGTAN3BZkzjz4/tGQeFSxJWHPqAM0vdVXmxqXagLiSUw9
JTSpcjycM3UACSI5msA9q7lXRloAcZN9IX65jC2R5BusYxoPLQ4LhkndHGk4sAfAa3s+b2Y0QGw3
sglXKy67R5tZlDXoV1pyPtLhSLguPVHLODzEtK8km8mDDBfRla11eC2b8BoH5TYOxeUgMa2j/IqK
EVihcJC98RoRSDKKiNXGAy8eL1zqt8AFWM+W77CFjEa7MeE00nST9eZqgCKnInVKLeIOEJDo3EqZ
A99FqA+wasdvXTmMceTIsbwIw6U+3pIyWkTMrgVhn5mkjJoHFe0i81PF/WtxEphUEOPgsHSLODVo
jIg+rTXbEjap++GFJRZjhkqshOyG1Cuvs53avproWdZPTb5wLLulxvIR/an4lHXjECRvSHR2V3C4
+zc1vFvwuawqmk9NiTmMC/RSChWikaF9EaZGHGOMDxrzEDTlelJQ6UwrQh8pimGtBQSGrMg2YwYO
KLnRh08r3HkY9SiQmJeExJExZlRkykyQyGR/5to9p/WF3z6vktLOhF3cSjM+cyt/VPFmaMSoddEL
eQEDu0+W/WGex+TKjZZvK6YAVbyvVMDgifipJekfQoaUw9rqwMBGp0j3FgVqDa2YcD7mppoqfZ4W
cWy7pZKz5Axsv+B340kAzLJtaxGDaHHnA8sYoVKYaXtWeNZL9HvFPNbUfxqS6ljXD3kfnbLavQjT
nt/EN6wlAWERATd9DdGEqFPiTsVsL1Fddn62JGX5oHgMc9uVm//fk3UsLZhldmgRuQZVtyMMhv1O
sHdV9y8QDEcNRgZwQ3SLKtTEfrxKVfyO2idpornBNTW2bOEZhBkWuQaEpzYkhCcDGRNo0ZOnKmR2
MdaHFPU9U9YBgEOi3SBhucytpPg0uP8imMkGGzKPwwOJwJjfSy4QCm5Ay8xqTf8VhEutOvpQ7DUm
AQlTjW6nGQzrUJnGar/UWZ/gAGK+5zJXT7GZSc4g6PBhyMercP2J6XAjbMD/6jFbox3QLx7WMC0k
p6m/RawnMMLLublhx78Xec5Fth4mv06R9WSijXua3kBzlyHTU7RfHiBJSSMBRddJGJDZEeCNTw1G
g7m8jowycEafChGatTJJzanueFztbgy/S1F+0ZZIs0InfgSV9lIt5TPm8Wmey/qHvsPMfapWdEAN
A1YtXfvBcEju2T9AurF67pcQ8BeBcBLL7lJlyj7pefDyims4z3ZJOBxVAKCgAMhzvCrCg/xeIflu
vV90tQ0U9HqVJ6zWQ8cUvhXzyMM7gB0ni0Y2t6UIDYwhNJWF7u2oe/wCKzl6MqMO0fFvJOuWJ2er
KfgN0Aq7GyE8NL21CnmTZIuXPN7FdARYrMg6wNU/4qBhLAjaiPhnzIhgnyJIo41FzQ8EzHxjAkjV
PyV5hf4qcH9k8yuC9I5hgHUXWyYcYmCnO1gzYf8YgOOUpx6ViUiy2MQElDDKmS7qWoPVlGGxKYSK
pIgMzFB0+S6xdcw3YwXOGx9KVgn95AcKRtAcf9yRcxsrLHpHENezpjpo/okE3QL7u85UQgLaZy5D
9TlYmyapdmIr8QaM82BAPw53CAmUbmFFKFFTsnzGo2kydjZQ7scszsmc9dMLwICLyRvnYdmDIOKo
1AFutMvjlchvQGluWu/V0xB3elOnApjB1vRsV+8CmT+wTrhWfEMBWKaEdBeJdC3keN5Y7dirSDKo
EKu2tfKEq6AaXVa1v8yr0v5Okd2jtVeQinfNtBy3q3aTMN0yC+FhcWWXLid+i39kWPYMmtWK5B/3
Ni1HtHh0YpYYHszsoZHuniKvQU1dMKWp3l3p395IfA51bioQGYd3rMH85HYowYQeaacSLUtsdabS
XN0aYQKbvgxwpE+MhGUAxAwXPukK6dVL9B+2DjLuJOYd+65+D4CjxwLGBjM4ND9wpoD/mItoKHnl
VDtuyfZEXaNm2w7pr/uy9Dci4eRRFedCfmb1vaWASKJmWVQx8HN6YheUpR8tDIbOte7ztvJi1ae8
QyUzYlr4M7QcLqc1DwBkG0cvQeuElUjAJAMaolJgFCH5zrH3gLsAf8UYP7ctjVrRGeiRi+Gmh4+W
4OpMJgYArUB8hCHs9FzCAb8hcKE+8Qjpq+du9KpbTurFuMmTqzqgaWXS3w2nTn00xJLwg63HwBEg
CBNrQjoqWT+ZsC07AnJ9vm5SLNNJ9f8M4VGLy5g5GNKZgUWM1VyC+qyot8zcdQEoTR8JCwVG0F6Z
FQnRX2X2YMeauQ6Etwt/fd5klZhjr7HV7LsX7ER6aEigxUfBtDrHNMIgTWnPQdM6CVTgWEnOhq+t
FFZ0VrNxxRVsCm/4VuKdhhjLrOKVKnfsmKMf/gzVvGMBH1pNxqAJmBEz4G3Cux58Su7pitWo2txT
hFrNTi1vpBOKLNXy4hJ78kyHLm6WNn3j/NQsT2+nnZ1Lm6CT2fvBIvDEX22fzAXX6+L8Yf04i+bx
7AxNY3GGfT3z+cdsuWZTzh9d1w+SL+f9fHk84S9dOOnMGefn7zmKh3tv7wgXstWFE6zVk3mCU8r/
pQdYOIODN0dju+7n+uwBj242fZqdfbkMs9m65+/gLz0Vi8fju559+tnJUWevw2tzmA+zw3m2Dmbr
0/l9OqGTn83mm7lzcmaHdGZf1+vPbr6Z8THyGYiJ1+ZvM8xWX5f532b6oiZfxdpjqrS5jWf8pdMX
/nCz2giQV4ETOYI9fYd822uH/3jv7Lk2P7izwyucbW4SwL5H+GAR0kNJDW3Azj2eou6e+988voa2
r82vMNl7hmgLnFUBgkOjn/qljJPOWo2yeZtcCtGIOY6peIIMjuGWHge2Fsr8zwjbw/sX6wIvzrNM
fzvdItCJXVkhMXRjGRmORcbqirmOCSCVWHDVpAaAMoERDhgtgFVrHgqXMD0E6JskEugUiFmWxHfq
P3EYc2wDFwUUwjouTg+VIbAnVK9G0W1LiUmBTIKl6A+0w/StsNlsmtZRim/45rcZ6kiWuwOCvViU
N10PX8Dz5iWxFxYw+7g0sYARmKGWeMCIvezU/h3Um1AXFyKXQqO9qSGBjGGg4GpoDz2wPTFnmdKs
PQK6Wh9Jbu3IGTcmyVVmLJ5j5o5SP5mGLOQUpfUQrG4hLhuuIHekSGFkihq5axFQgEoYpWNZn+vB
ZayeLOjVdi5eo0K6W+I1/mv7nyL8qcIfwvP8QJ035dNsZrsh/CmsV5R+i2gY8+pU44UGvk/vcyky
0pO+pGSlBV+DdDGli29c4bfIwlv072Z6M8RbYN51+eF73zRC/GRD87sofnrmC82etLfY+zakV9Z8
E2BdslTXvly0z5X3iVj3qL8skImjlAJ2xZS6n7Q4ea6T+5/e/zTdSa/XAht3RWaJU3kQmOi/3Zvg
f7X1ckRQn4zaVEBS4AF1Mh0QtFW47jKqyP8JoJZjgv9JpVNKwWCMlxhkforRMCH8gFHJoNhktyGx
Nm7VpR/3jJd4BNdWYRs/w23cNMvSRt39dYUmJ38RNawAJY1Zalwlw4nTa96gZf2WobJpTkPMaz+n
Tm0unHoN+tdsifxpIdn24C/mLGAwO4BOtbdbvZyjahQuUFVdyJEITjZteQHBXhW/Fqo6OaUFfpvZ
O7uiW1LwzK+1FKOWE0a2F32r/a/vf9oQTTGQg40f/hJtBAo7Ds8ZRv7ybPmceh+5/cujN59F6L+I
rbNYJYff7v82HQb1c+2Y75JXu0b9FlBP8IksGCPndpe9klfA4vvInsV1xE1Du79m/7yuP8y4Htra
vDF9g2Nxk9bGLwN/Snjm9dsv45exZk1xtEaljQgbtRPJsNT57NceOjevW+7Tg/YHz0Hfui9eADch
9G2Gl4Xh+b7d034gX+7qOS778cO/4UZqp4REiulZdWodGZVBcomJ+FiTq5naOrmSS/8zSP9kNF/B
b/wzmJukOzHChpSFneRX1H8M+NgIT8ZZah6V5BiNe4pAxIOGe2Z1OLHXzO82e2Xjwru0xQsRJZt6
H3aYtpCLDX6X1uF+Gcs7lVqH5K47xsXBlRd9QsT8dyJsBgopYCjIF5FG+M9Q/cqTh6i/6/It6++u
uDZ8s1R63ivywQyiWqLitqOH0G6b5sUtzB5AcwTlLG4kzgoURZ9AftXhorcoNBkrzYk77OV/LH1L
FhkVoIx7at10/TlibdeejKD76tppVxY3QcVchIEVfDkb2QGLHaHeMB8Ksf1kk5qwbeeC/2qKt/jX
FIecWMDw4WUHFtVS+aSi9Y41oSyruNkD99RZDxyHaQB8TstnbKzLG47fZVbNU6e/Eaa14MXgWPcI
v/wTfxBUMMGeoacoF9K6YsuI3X2WPzNEeQST1nOZxgzHp0hezzw4eC/pbaCv50J3SevZotodrRU9
+KjZCVuvehpy/NpmsizQwhyAxJqrhH5szQMRgTCrgJDsJGpVYCX1ipIr+x3vdFDaX0YyZ+ZIr0o8
1NUsqAgchUUBXGsBT+SXji36NbItqON8rZHtU9QI141NZWzGYdMYm1Z9aLK4ZAlQpNjxSmwonLKR
9qw5cwVYgAXNiIxyYaug+vOFnSjswapTzP4rVfnQGehjk9voc1xz7OvQSBukEjlFW4Z+QQdrUXb0
gXkjHISNr4Lvb5MZooGr1evMEvZec4hMSn+AGnQnFAVVycjzFavdMkdmFwdMFa8io9ecWAcBg0ce
sYlpugXOjWNde+AqEruA/Mh+Ci2sGAtreAgxQkZ/dGpkFG1er8QB7LkXsuTbGJgnZOvWTmxIdJWQ
aNuUTW7PnwOCZDkNcYyi+FcnLMvHkCVbPZj2FFivuwjI1OxGkLrDwlJuQvMp+utoWCTlDIhvvRkX
4Ntg/mFEq3xgJdfCzMWOn3QsovNrLRbXuis+eRk670h4YS1eVcYRGEhFrx4LJyzAGpacwd0ryMX1
7iSoP1R8KQw/lRLXKBiO4c1TmK1rKfSzhxFyrFibPry2RNKXeOy1bmROSYJrBLiM5iEXTywnlYDW
sNhmGki7DPtxL2UXXFz/EFn2BTAJzEVqg5QfZDFmroRBoFJs4KcsjBJwGfNuVtmInxY125BQRGyF
l19mFSV1M1/HUUA8EYN3yWKRmJsSphZadXenaUDUvhkUL2vgyXKrbkrSkIuoOimee4FZ6wcwEZKI
ZSOrhNznzUBSOWQrwXpr7PUxQ+R4R4SU6NoI+K10MrJna46IB+ghw2zdJ9cGF8V/JJ1XU+tKGkV/
kaqUW3rFOYINNoYXFXBAObbyr5/Vdx5n6hQXbKn7C3uvDYr3Ud96uz2bVbq2K4JqklCFyCOaBxsO
4QTkMcbV6KsyzoK/1WOUIIJNA8AixKvWBpsi6HdZ5G1HVNRzw+oQq739r/Rf2UMgKIzb40hoJLE8
i4DDIyBazrHtjZUMrOBWfMiskNzwyqAGX8MT7oD2M1uKaS3ealHAK1lPE5XZjdU8qAcXOEXNjBrP
DEUh1yPDtJvJ9EntYWlPbD0neQDx/11Qusf2X55C1Kdcyl0EKm9IrGmengyssAg9xgBuwk/JQWqj
EIyJrfQYO0lmYr3gjCZCF8kCGqt7TdCjL7vjRIhiMv3LBrZwqSGPAEdL271HHdS5gRyhLj9PKte0
19ZliaCYPLSo2vplglG8ewm48Jg5Gbu5JMs1Vwa+4LP10DmhLQuTP623QJoyx/cC7JMDo+lHQVWc
cCo1JU/7uEd2Dgmh5YARrwXYAJM9gc4WLvev+ZysNQpdM79W47hi7oRGJGNswY9xWQtzOCMMzrcV
89KoDdcWCoxC4mLvLJTs7qFyn7ARLPG2MO8IumCl8dqWJGmM32P7EwNAnJJjyf7FhdEviGPqV0rI
IaZP4eZE2vgLL4TJ8nDQuiSqJMQsUPb/CDBl/PFtu8uELtcMJcKrT1cNO5p8OUFMB0oQnEIYkAbh
q89J9RUrxQDiEt1bZ06FuI73sXjzJoBcJgL9eWP+q31yQ+4qPN4J1yJFZT38Noa5GDslrGdv7e8R
zqHX3iSYCQSSUxDvxbDtyxfX6NTAYzmFZNeNCBek/VSTdSXwSUnjqPEGl9mxsj/zFqvG9EjFd+VN
KCW3UQjGaTIJDSa2znyA81wabAiARWwm9mhtqUP2DVcj/616SG6+bM9J9SKzLw+gSkYIW5vz+ssn
w+h3kri4EO1nm15jThSHlp59TJdj+GOolGoE0DI6klmzEBwaqY1GFqd0ep9LmvBi2Iyz6goZiP+K
9NDGdwROBaYkc4K7wZAx6vYF8k5TPrT+p7f2FsZeg0UI00uE7x5ZMC8BkgodzXvn7KMGVG38htdn
17dvg81V4qK8FEqBi687Q2P0OoLCRp+7kiybGCa51nuiQwqABBLP0McZCfGxm7cGp20XnXz7Varx
1jafyQQiosa/V8JntgPaznignT/5pIwz6rcge7T+x2AdiDobRbFHPrNzBO/jRA3KhAgjz8ES7osP
/U3400I3YxjbOMUk+mgHThH+37xfNwhXe6K9pvY5Ri/veh23IFzedqkjeJH6jXopOU7RpXX/hvmC
iHWlcmcoaTNfwXZ3elTximq8/yDHgbGSf2sT9MzE2t+kmbbJxAlWCQr354ZJ0lM+oABwbGQizx6d
pNQ4MQZzKzzmwoJdbWH+00qe4SFfCgd5OoMep0R7gbawITetqCD54MWd+tug0kcq9xoUL30ZHXOB
srTuFsInDif3sR7KpwLFxkRpY4TxXQiEyf4mYq0rYeQ1hMM6BTdPp+EArZg0jsGmq/yNHL7QeD4h
imi6RdvotyJm39DSsbv1yvQDSil1YXcrD/205FEOsGkqa4EROujkmSDulcY8gHgVJOvCcZa182r4
vIPsTOagWnsIGCbszG5CGFJe7NrhUY7y0CDom6utYwXIZ9j5uEyaBGizqNyrI74iFZQQsIYlB4Yh
3z5rPbL/nW/u7fhqyWNQHGcWL96VgEyUWUcN1+qT4Ps28x0Cwr5DivY8hcc+39sjugtwJeUXmOaV
YBTQojGLUUcrsQLXDkAX8ssR7SK1H3wWA2a8cjvn6GCpUVErltdzV2abKjcPkJguk6WRHLLwqGzN
5qHp7a1Lm9tI6ABFzFNSYlRSfMGCGtS8dW21iknFSD3yrZNXDPoqlxdCib03kMvnIwU4b+9onCzH
Og8WCwjzo4udk8SNiDZzWZwa9VSDihwu+AywvCOT8jdu39wSr7zobKeC6CyZdhBqGQw+naHaCP24
Meomfx1jxfSzD1YUKb8McZdSJxtgHCht2i0MJOZt1RYHL/Ntbqpc3RAA7BCnd1298xiMWDqxKy1D
Yn/ZFO5zjwJAUh87hJc4SNjxsZOji0hVe9JhCtk8y4KGmqghn1ssyf8VcX7Ww4IAGubCbVKvFal6
tpDH6QSidz9IWpYyuiXBSurFLlWPNrpjMzfXTvQIoX2gyLGokdSYuY/7pzpe58WjdG8UCRGuCReb
0q7TNex8zyarld4zDi376slF7DkBkAJKlsB8OU6s9YmmwkdEOdxyVePba/pvMmi12N5Kdh4xL17Y
7jyUq2WKArXs6avwjzOtjzNULPmLiwVHHa2WX2F8PWVAeh1C5bP55jt7STnCALyHVdHII9NrV9cP
pP/ymXbxjfOZlJpH6vAVhBstNq+6rUrEad3aD3WIo70bZ/hm855VgnpvR/i7ie5flO1BR50Xc9w5
nTwEXfIyC+NPVdxB6gHFYJq9jwlGIdyXhQID0LzTFgNqjsTUcFXcDSx1hFmExbWk6LVrhk8LJLDw
uln8R0xjqrMHGsNCFdKmBxyudF+sLYsXICNLH2KbOJCbPAx3Rm2ENXBU/xroUgzxamKqDnngVPwy
Iu2nML9a3qdhfzo8vj1wrkkBxSTazeRNpdUGg43PeVzQB2XyWemgDHQ9BbsQg3dGOOzAzwVcO+eD
OykMLiMVemdS+rug3dB/4yPDGenN1aYmD7VqIeRrT46Hk1ie/ewtISacjfzS68nxdp5HgnT+U8XE
aBY9pmv2HiULYAHqRIHEN4UrKVZFpp5qVfVkY0wu0J3hOb0LDLk3rT6mBW5sLVoWgXNKM/J84Uh6
VLcpIk0v0ldNa0Fv+soMRI2vYXgI+zNym3hinU32eunt/YkWq7tq6evQgTtkpFcejEHuqWZm45Pb
M+Eo0urwG419TtlmTSwiw58wuIfu+ywQkGcIMxWUPF7m2Z05f0PyNOsE8HmqsErlhdE0RMNXA8bG
HK51W2PZDtOK4CuPe1lb9RnKdyNdywSzEuxwOSjeiMcTRb7YRaJ0SKxvfs99F/1RALr9SHkOSom1
5TDh0oxbjgfm7Zq/h5QA8o4XovlM3ebX6ZPfIZg3gtlS3zJuJDJEvJkOPrb4YRGqrpY6ZYt+nHPL
N4g78lNzX0f6c9QbDJ6ohll6ZkL7hP6vQsxSXVE4UNYh+cVu4cLklC34keferpDWUe9kYm20wdHi
U5jq4h6nzR4tG4nCT3k/nQV4hgIX8YDJyxEoc+tjrlTsEbU0iLgC4JW1Q6eAOP45S98S55CktPNa
tnItohmL4pvswlVrd9z4iNZKrifxXJI1qN306DtEbYILkCLVcMeD0liWcNgiCAWQSmijmKVxlxxU
KmlBs+AxFpiGs7JcpJKxrxUvLEbTaMSQKSO2XRLNWms0OphotU+2bWKGLHPm0pKE8ggvWZC3OONB
tp5UXiZR9BCoiluNZy53f7Me6wuW/XCguFI5ge1X45p7hy4wds1dAjCoYvPE+RTlCE7xjyQ54NLa
PoreWSH+RD1ULfXAPVgGVI3pVtK3arzQdEIfaFpWuULMgGmjnbIpWhuUv2lEJUz73rbHbPw0f9Dr
29Ulj7/Af9XPY/4j0HlxM9f5NegGfEdLjd6SoPseqEfdoxErHyNbrYHlcVi/07ojLDhGxY/QTwVv
s9AvQv7E0181rnrSJFynQNeBPdpdJP1qbLa1+cX6MWy/XLQ0MsUlO7NkD1dJn23wuRRduEGYXDmQ
FYZ0YSIwFhylCd7WemqxMCMEcB//CXfZCg/58CcZCHbWLuoeXfLnR7wgwH4ffMOZ3DLd5Y1kWsbq
iAjJmFVcwnDeJMv6iKLTjIJ3K0rIwz3RYghQH4ZTXmsSZKyZ0CeUQJIUi8inLtgWCoKB59osGUi6
n3b0Boqjml9IFcAEyyDTwBzHC0dila+xvJgXFQ1ZaEw/MXMI1vSLZmj4SKheyFlIWWvryJ5QbKTt
l/KmSMTXqg5ESq5W7mmB85DxQH/RWapUHnniDM9NLaMGyza1RHYzZMf84BV00oHB+CzwPyqDG39f
oP11KQaanIu5xxelzRs9TZcOyqvin2JJ5PJHD/SniFNZf8ECDbiFyxjcUmAyoka8E8aLCuK/YsER
57gZArFw52stXsN5/ojEeAh5C/JkW0KQcShphpPQBaLJlnpP88jZnqAk8QKPHYNTV7zPw5YpjgoR
WQD2ZbfxnoI+TASGE6Kl3kHwHnItug86TljPAVOX5Vt9oFG1bJNCqlzXAGZkg9IQlDIKOA2rWwo0
z8nKg6iJVqgjFLDxNSruenCjVU6DT1G+5KF/9PR/NlOQdD60DlENqXxjHLGwEG3mwOYiqPr+APGF
NT2OSmVkNvRwXzNlG1XLPOOgQk4etLRKiUSTj9YQMCllSg5YnilbIx6E0YbxjQ68gmtm1L+F1ROa
E0B3AbWKgD0aDoObQ17ckpJKBvpLDi8Dh2PJcSvahaAyQUi4SSRFfT6ylmm+K9vd6CF767j5SKDl
6JT3VU0pNR2G+R1MziqkCmRnFockibFpSlXqLxIDFY7o7Gu4epwFS8AbCd8TMQ5tAeamRsNoPSSd
qVZj3RlYS0bnQqx50BadBlvIf5lJqp1ePMU66SEJldyXnM2IY2aDFA6gGWPAfjplHlZW58zyDnNl
Xod4rrDkoPwhK0vT0ktj+M+a2vtE83uhQkRL/pFE8t3p3jVsH0U4PQeTvda6bIH2ejmXzmEAzud1
w86Qgo9q12UscVwA4Bl7cAxGg8UQoTvNzHqNAA91bNF0oFD+jAQaJrQarePth26+RMQby3ifZPkm
LNn2wux7ydg89pr1yYqQtBB0Z+qzMblJyp7pcnzO6SlKNGWlS+yrL/B0hbtsQkqAhSKylwRjnTNg
qk+t/MvbYYnrbUNKxS61XlP8pQRB2fRSuvq8kk04IQDPH4xmHXVoU043zA5kX8CAYvcZpxsnFxuP
iqo02YsWT4YM+c6ZWd/HjAxrYtNDgK3xmK6rgOiBLD84HqxWC5uoLVFLmWihI+YoxkdDxjRpseN4
DJuHYZwK7dXm7S68YaU1w1HDtjwx4FPEsho5qWnWh9T4dWlRa0HlWpxHloYhp4SN+aMlNqUz67Mz
Ad2t73P7PfVvFeGV+S9/djTDo17M6cWO/hgmYyu3Sacgx7bqXnSkysN4BrVFqh4LCksADk1A8WLU
1fjQBmtlM3ALND6GmPsSAmw/C6pIHTc1CfDEC5p5+GIbr7AR0U+YITUhBVGGZ4ZIx0vDYq7vH0Tj
msBWGvdZ7VfNtKCqe/e5kQv97uFP0zi7CKXMLNQ3YBei4kVn/ij6O+V5SqyNXnwKvhvTuTmcUjLm
GVYZSBgaqkXEQWQF7432WrBZY7Ku2iCcMefxHvn2vxr67VBC1QyTbGOR8YEwRApnm+C5rI0vxEVC
epRs2WsUsI2C1p7v0Ro2ix02bhrKFhRv+zNop6YaNgYbFHbbZ01/naHPNBVzzAIjt2lv/XjXWBMy
3JsW6DsQe895QCGUoqtgH+kwXGK7OVAkOcnfUGrEZDYceR6RsPUeIv+GJ9Bjlhn5xi4FLeX12SVg
n1Cob4WDqGdZ2ZNp7xKQbZ01m9xukJKTwF6GKSwhPox5sU4to0bKUn5SQR5bjBvxbB8iGKo6puo+
GdltDafproucuK1MfaL8i2Ctrho/B7xODxN4KzFB1sHQJiNt3+Emc7Ea62hWQr4bgFpMQXdN8hl1
YFkpX1kDrJwULIIatfC9zCzS0nBLw9OTV9v+Ufyzg7CXjkFtHYjHMACTY8M4NB4uGbFEILBMdI21
yHsTT3SfKBkm3IFsnwZgRg0nczoXh6qentN+ejXraMsyYe0X46XgcMgkkvhtzlg98p4j79KH+pIV
f0u5jTcfP5vYNwi3n9z6noM9BzOAabZa1pp/9ucG90PM9eAdkPoQMEZASwAIqhoPmqGxr2tXnvUR
D9ovWfDEksm3HLVo5wI9QaMuOHbS4WYNh9lvFkWAWx/0T6AJABtAG3kZR19wqBAXyrkNH1HjwCam
DN6Tfu+MYNnbOtAkSkOGdVKTYIOjpxp9KeZrlf3tmyUdGpa58k8M43rAToxNXTZH/3Vybqoft8y7
6w1PHQKvwbOQKD8yhu1efvcs3gaKhUnS7bFIowdziRKL9OKZ3Q5tAUrkpZLcIwQYmKMj2+jOFJMV
ljePlErlcotZNTcj06SQbx7Dapi9F4zGql3Api6JAYZTjhPHtzOZdynvgz94T2m7I+qrM4idfWuc
cZuoyvPcI8Os6pNoL/DX2x4yzSL2Vm647dB9u0ioaMHd5G4jw075OglTUAjKjMqMCTZ5WqBneW7M
aR1EuwyKVfXXTr/ojolEzig5HL/aOKix4vov0X+VKhe84KoyIxSIyaofXG5UPojxzDx61uWy98y1
ntnrMXxDRr30225fC30RMyR0k4aZ4XC2kdjTdXdf9nCz90PoEbAcvGFJfgq5Elxa82ncYY/QUK6p
oU+ecUFjw8q5FSrp72iJyAxgjsw+S/l4cs49pW6LravDaT0BJuJ/mXQapBSuQ39e1xWwCq3eWBS9
pgY0tFz1Y7IvhMZIqFUs1pcCJJx/76uZCVS2YdJcUUByFeEDbqPLxBJah5RH9KdRti9js87Kf+CO
Fyn9A9fzFVYkhAPn2DCEqEpMgPmLxpg8pgBlKre24D11wcnQkadAn0J0EFQY5V3SL/q3ESsOd+cW
JMguZzKW2NPGxiCXWz+lD+w23hTuaco/WgvSKj2fLqcV3+NTzXyv/Z61hyXjF92B1M/QA5+dbMLH
jIQhDpvlsBmgcST93g5PItOR4jYbHYtISh5SmqJq1k9WDYZWBkzPKjYijf5tE/DIGuhSO+UXTyUW
ibJDO+M9oNDm4EvikS5Vr08TmWOou5kGFlcn116yhhRdvmKqF/JzFaJk3QFjRkF2iiblLqexBatk
Gs9ygBBrI/BkIEV5WTC5Bpp4ULZsxuZLi1KoBEUTh+vRQPiiES1vwuxI9v74UiHBoEdCSohMEnlW
JP+jVTa9damsZF3HwxrDDTI2xLQZ9mty53TkPsY5mg3GYx/Tr9pBWB2CetaG8bCy8vBkpPI6YMOe
bVArQ8RIFsvlk5bo11jGPHzzNqbz8Yp2OQCirPHnFhtfQqe2GQA6vyNLKrZw2KyWSAoXIWtjgaKI
/YTGXcDwEW1nSR/hpn+4ONce2k4D73mIAsbmw7QdxUxud1bB35MZbzXu8RQVz1DHJ5MNkASmXU1o
pLxvJUEnB9WiyRODf7bFOwppNUnHxgPeac3DouO0crkPetkza3+kxb8MVTYyrtWArOlfQCSCEpo9
7IxoDZtdFRspi5msZDoxVC+KrOBwfUxov7RcPxFLuszSYD9U/6YoPIZohAY3Afb/51uXBLEJ63+0
61eHekYj6Jt7sq2vLJ0XCsJUNMNCLZdLzVrUKZZAUFYEqwU+ZNVmzSxxdnGptteiI39p5Mbnnjdc
zigWY2p6ayTGeuZD7ru7GuQKsNWqtgmMpbOZ3WmbYHZp4ELY4IlKuGMJ/KtAyRRYl3ZXprU6yB54
AfgpSHmGAteEC2yt2IVnWITVsaSLb4gkIUajHu6QrBilyeAScU1gFRfAQBkKWGQRBPGtGxHcmO6e
CVBmIjMrl3rM0ARWoMRpLt1nJ3HJacXtrr/Gw7zz2TU1TJzBlc8ifu6mV9f6jVDhOGA8mqBdG3tf
yz4JqVj0JaoQJqblvxEFckkeUJBoVMWUpBq9ONEs+mQtekrR6J4pREZO/CXF/RSsGLSNWJhQWBTu
R9NPK0P7heKytPWJ6QmXrvbazMmmxIjmg/JO32mYSq1lc7PjYUECmnT3jryRDXbwOGKUu8ELxDoT
NkaCnYt83KiF+dmV644QZb1n5EOPn907G1E7D6WsrhU9gUIjBROpiOSbdbS4ERpDCk20XDQeLTLW
c8XMSQ30cjOHOkCWLu1VVVxa7veOAhMjuggYoKvZD99pd+YSmMp2iTJeEUSUvKkXVDC8UHjNPOUI
0H+4wvkFgFfhOxwUUyHld8rYbRJqzrWKdzMckD+4LmzP9MRyJaiOsoxZG/WbCG8iHDPtUnUM8KuV
8nITcfRkUFS2/T6l7MCrXwYssZhekkDAl+9sGs7+MK62mrHBeLOkM0cSU1GN1E8EYftB9cQkkYJ7
BLwFOAnbnoGnNUy4cqd40aEB9cpnPIKMD2zEe8Ecre0RgdZ6Zn456FSjkE4yU0mm3jXXXnpjsQGa
wvvPT5g/Q/NIpYhoSj9lHVc3UzYqXTaT33MN9dcm7AqJezEfSxjPHu25DP/0nDe8ufbdn47EoDS1
fUyxOdKoGxVHoGfuNYwNaXKAXTwj3yxRmipjX+J/GuGBrPO1RlNak7aI3IfKS7mTY6TFRk7bkR8V
qiMwBYN4VRAVK2YDWD3g+9DdL22fGZv+FyTD9QNo7sJhwKMJtOMIAaXAcIIWMXAjlqgjMbDHiJWR
BbcCMVnKd+nx28jys5ze1bdpZWda/IWiIUij246WtWP2weazZsHiOuQ8cMyxudCzO1asAUqCJ39a
EkygbXigq7kayHMgJPLF5+Kv9fcggSbPNT/7K3WVsAow80/GdgV/DX/cUnWIbVAtDBPLt1+jpijl
ShT/rPBD5+jgE5aQPO2L468hnoYulqsQPXrUb5AQpT4zAsRVsf/pF7+S59Y01H7N30paS04CXtwQ
IAVPBSsjfjzjeCzYrf4jYC+HV5Pemd27x9ekDjeHwqKzfjUeBVxwsBGNTT9b4DEXzHZ3GVGMvFp0
SKwER477gpfN1o2FdL2VzsJyIpIMKUCXM+32AaKMf8JfqWIFWNfTCBI4pE2sycjw240VjS+Gc4H7
ydvL9GGOjiPLHpYI68H+aZGFsn/L0eL5/lmztA2PSshHazOXlBgIVd3jtdEK2vw7WLDFyKpYC6pn
KdPXqjZ5OD8sKhMDpFupSFCIhGVivfTedFJzcD1mtjRNdwYcuOTQZBjmsi6iA1pYw2LMDoo8ZLgG
ZufYYz4YOQCY+wTuq0WEloPxsIbTqTnyEMPKNT3qM1Hmu3RaFzmvM0vxJ90sn3NTv9VmjwBHcImU
m3GYPsKMAFQ1yq8NYuOBQkbUURO6rLrVgXrQ9Oi8+FaYL4egOGs58k97WvdyKf2H4aUbF/d5ijxn
sHHJVgxk4N2idy4RDCktJpBZXu/avvgxuWseU9GYljO96JTjSJ82iKgzaAbmpRnovl34tT6ehSbH
XkkxZ1CTzT3ZbkRRxAbvHQUcnmOcT1mmmCZIAChc2G6q2SQHWuMh9TFYoVb7yQ32o27sOkn8dFEh
XGt2pIPTvpvMHAkSTrN8L0rkkQSntirbpmdd1V36CF+3YIHX5v+HfcTAPng1CnYXWpA8J8OjAYM2
GZ9jb2693ltrlf8mMdNp7zj2Ie1w7nj85HHraLfOY2+lF+9kmrsU7JVzG9Fd5iR+0Sw/SwBz3cYA
JtgFHROMXwWo4vBkID63+dodyPMamJ7YdXt0qvgGGbGxzC/TQC2bUypBZGSrnGKdYFMtviOw/VKQ
C0ON0QCEkJRLIjnBMHt2epbNSYEfLvgo2+6prv+mcSkFHwHzZXsI9wxE34KhWSs0DwHu4IwcihNN
DdhNXj3y346xeE+Yb/O4jnq9rGN78x/gQGtPUYilysKu+jvwdej1tJtZcXp687D7K7r4MQ0WDq6n
BD6vPHakApsmO9eiO2sA9momylN+MBt6qWOlVesa2Ew9PPeUHvjzHh0Xg4sS2yOIoMDdw5py6zaA
4Bzv6JvFfxFyarpAI1D0zB6Tj7mnZdTeY5cPkNZQWRnZ/8naICP4RyTXCPLCAIg7PE3auyJU1KgO
FTWnFwg0ESy5y4hnuxMIhYiSgT0C7ESynGxz2Dw0IKy7ZfVnsUH3vy1qSYO2tmkeCd1v2EUw0GZY
h/AOvWCR2Hct1BijhYuTMyb4S3lJNAucHM4q7X0ixd2NTpWHL5oQqoJaPKoY3+HHIp8CTSbTkpHK
mVP7P0UIYO9ZRwGbotddxxF5ilhjIxwjw9FwPgXq+tG8oekAtcuP7NlZgfsVbFma2LkNLKjn0VJ/
HHNrYy/tjn3gxERdnTaAzTp0ANrBCX7c0L3oo7bRGSCnD1PJq/m3Wd6gSTI2jfZlsb9OPYLeIra+
HQaw4hHo77ZNjQpRr/KcFW7JDFVFkjNgYmNj8wIXMlpHevCh6WLT6DY5euTy0knzq8KIZmFnb+1c
HiwpVYMePyctieNddvZ5KUCYQrv8jFE6DKhJ0ujRSeqq6tyk/soGfzmDt7O5BSYkN535p6Xb2r3G
A58Vvg6FPdMNrpAZHn6HdLiGHBUNPbFUxrZux9+a/jIcrC3L2paJDoXoaLH8YlLAapdSYGH471E6
rwra6BiVQz8E6+K90lBzFS+IvDBHIsjJXTAJTvMWZlytjpVmC5inM0NrWHnsYaXRrqZMfre5/zwy
605z+4o4q17FLoHNDr/yoBBXjQeSrT11cXHObeu5ZCEhdWNZ8bsnmMnSpCdy48XogqOpFMAuyCWv
px/RoaqPAtzEtwu4u22BpiTaNsbe1iOjcTGc1Ja5HuJPr5E4IVa50GDz88FopNSwFML0uqpixFlF
b5JjiGRcb65Alxl/8blG8iyrN/WpZB3BEBq7oVB393A4QIxhfnJz7kdnV7KCIAhsJ3T9BcPK12h1
dPP21vX9fUEUuVeW67gnqS8KvjWrXiG3GNCf+IYDM4KxWlBfVInikybl1sEmRZ2kVh3/fYn5cB57
wijD6qCHzmZjpNNHEqASLl5Ea2y1OV9ZhfUmaTO1gJUAuIIWUYdLagBC0ksublDf2bn9zQGy9pJN
PJMoz32JjfpDbx/C18l7cc5DFJ7MAEtlUe5znfZaDxkOR6sWu4TRjqjLhpsm2bKk54K9rElNxP6X
fjCnzr0VcFGL0IVLrxrzvUx34lFpXLAQWfTsWuB69vMHpEHIX3ODddqaqa8epYXXlp80c2HXIBjz
1to0A3BAyA6jxohKQIP4dBpkiBZVk89aRDpbGe4dZA6CKyS9d/S39CbkhZEnkAAcyvqIIt9YWv2k
HmOEIo2iPoQQsV4qls0D3TLEduy4xXrWBuTciNgcsDgwrANr4erUvdOtwitUG4QFdWyqmWE7fDpc
gWkYLPL0Flh4MlVvjU5Yt4FbsjNqpuDa5nA5KchMhoN1kcDohJwkB5ZksLDG9GuilnJ9b4UlL4Ii
rrkevQ1hlSgxQh47baB9ox9OsXoh3URBGoEoqSDpRCh3NB5WyziFEtN08NuEgIQKTIonYYMBxGzg
CJzOYwZmJOz/+kZthW6FCrYqZtr3ZKUWP2qYQrgZo+MfFYCWQjQIKLgJV8idQ1ZdDNOiZBSwtSD6
XFpoUIlHHsTIhCDTFjv6jHWfzacWNgTN1G6E+FbyzcyZAUZl3DKq57NcO3Q4tvNsB2gTKXQdAgY8
7pJj32t7Jy0/LL98Qea5UIpLO2zfwvTFUbRGUB1xvJHg2MoIAb1ztsa7KSUsxNfBv4mGGf3FuMql
b7wp9X/lYWvArcaibtkio9dJNCqwz7bcQsI7SNEhBECnham7UBCa3FhnPbb7FqG6F5wowsy8+dYL
gxLCJuIRSbdV4iXJzRVcsa8Sw7eorLesoS+iSM38fpEOGg0dJHOfKhe0o32RpOBNpK2hIJLNtmxY
1c7ddm7OLXxBuyAdc2tkKZr85oDejqyMD5O2MwnusnmOVWKwYywx0QdANIrMPKiMMQcdquYe+rSl
m8t3Oc40C/RaouPhJUUQ23E7GvzfJDvFfNvRS+hChM6zv5BpRRvjfBq+3Oldwd1Evas5WGbpLYXP
7Rpq24gv1PjPLJKc8sqHXoFm34/2JeJiN+lWyRidiuIM1n4vUnV0c8Q3fax+nZeCYAUCa8/6VOy7
gfeWMQ/vETFEYtU6AigfJj6f4LbEgkpJk5+xnJwGIMc2PZDpvTl9Co+mY4YyPodVw9oIIC4yOzu4
ZLO5ZSdgBVuTslQARhj07qMsknX4aghzLTF/iPSeKli5y77dyp4Tncgdc8u6kzKY1Ytg99001j+f
SQ3QSy95q2W4tVkKz/Z8sf0QelC56UHCFPmH7RqHYED5DKcOKCM1AfMhbWmxQ4mijgkJ+qP8r+jL
5yTPv2WGxpnHNc3ktcjF1lSEO/Ike3OHF3INWooFt1teqhR4qGhPRPMt8cNYMcmbE9vBhy2RFVgA
nTrDvlWtBSLjgWAO9g4OOX3ZxfniXY/NtR+j7ZKa9+hYPVez9yZq5CsvEVwhN/lV4F/DJaNMFuWv
6BD7+13zbFRkpSDLiHXnqkhlZMzQQzOp0tZN9NEOI2LiiACP22S+13Q3/DoieRMaes/20bnfFSIs
RtQgMSL04A5k73/QjXANP00fagaTaIg16keoLt4E00MId4e3GT5fbrisVS1WwCWND7u58F9s3pHA
Fqk8+J8QJJGG1IeYYAIdP5DpItcn667pfyuLrteL36Lk1ZsfAdN/A1z8MO6AyD2xZEViJMkOMxBA
z8hS+NlFwUAS3VqIjr0wLn5I2EF2pBMmm3bZWcHdppP6b5MTszQiIC7CKaYROYmZNNH47mskB2Wz
Qw8M+AeiivMuDaTaFGAQ/8n7eM/irQ3r1uZU9JH/wxDm3Fff3pGTRTZ3XVFGQTYPFMl6hIiikfcm
w/HCzq587dm1Baql3wc04TO7wmrcAiPTqs8m/AuggbZt+pbxlzo60wI93/ouZIvUOYbaLRSfA8kQ
OJuWBmwmtgNs/q1X10Uy96N+Mr9TQ75XHD30aeuNd5AsYCnOlv7fG+HgxsAk0YzyOHTuxYYdgzqc
SDlc55FHciWMjgTtUmpg+HzwjT31UNFJd7jFbfMeMnd8ynUmigiYkoB5Rlwc0/pSouYSHvcc1U3z
i6rF8fgASLGcedono3wjreHijCOqCL0ipbFjZk+op4gfDmG+TC8tgkgcjycBU+YgvuOcbU0zsaZN
qSfAh07x98yGrc11tLIQ5Um29mlyHXpf3EJltmZ677jUweNvhmQv946B+elB22K3kifHvia1CaSi
9WFme3pVjzzpwlsMEDNedY6gKrv6NIZhvlY1o11vJShYTKhxM+xqHGtlB5wWn/KU72v/zqFi9Td9
fBgDQVEuHDq58k22v8ZvyHUoAfCwZrSQqJbezPoLWSjtXdQyXCzXydhsBLpaj9lWzrg18KqNMVo7
I4hBQeOtpSh0vHeduIfGJK0jXP6EhvM/js5rt3Uki6JfRIA5vFo5S5aD7BfC9rWZU5Eshq/vVQ0M
MDM9g9tqiaw6Ye+1GUpQ9QWsO5jBF1FGbKS4TYQDOb39b+Azmz+TbR3gADPPeoq/JLF7KU/j+NZ2
j7b8NEt/kzRfEUKpuc0RJLj/yohhnZsNN6ifCyuXlyKuTnMXA7a69Fn0IhJk8poZ/c1deqhVIKWZ
RC+mxPUQAIEzY/uLdJ5TNvsbGPscbBMvzlUjJUkbKKZBOyNmwN7WkVAYu9SGKSA3BHmMEKRBki/M
DnuRaL9qHp4n69b2yfs+TJP/v12sRqBnagF2BblqHRbwc+4S0RYnL5U3vrsCEfD7NH1U8R77myJ+
uZ9WyLSvcqpjzeAKDeXZ4GEycZQNuvkUUfoTe7nIjVvW7+kRBfplSlISMwGqF9/URaho7iQfbMka
iGlRfbs8h3xftXdjFXEQBidsZD7GOtuE3UfXzUujK9hMALJjaKSTJ+V4H7V2VZr3rIXrzih9ujco
Y8qADf7Iby7KrVsrEv5H0XxCgawFw9mC4F7N3lnejNPjizlON2+ypOJQ+4ajyrSX8Y3ZXapeHJiP
s0kRq8gmzG6e9tJ8TvQc8zJ2qdZ7RAVLM1Ohgkqm0PM9I07OJSG+CnT2uCx7Jn9ths5zmlUPhfST
wSez0DLBeJUbB+r658h4K1Bs6US0GPjMMq+98JWVWIojDUpLjzSucPkvVNuxj6HN2ATzBcql7mMX
MXkyRiyUmRJngECNinr54nHfsTeZ3iv8MyFg3rxXaSTL2XwNpb703OJFDQBUXug4M75bhDsEDjOD
kpm/XFj3jm2biSLRZ+uSonZ1KHByIYBiOIumeZgpPoqb2veCN3jqPHY3wVp99oK/3zgAzkPSPuDF
RJzA5UctgM8S6z0fdOvQ8gKLVfjypWnYrCnh1Br0qZm7wdRI3I1yX3/BCV/4+XdTop8uT2xEiTNK
FflplxiCzbazp3Jfs6EKeZGMMsVnxnAvJBLQ9BkUqyqBKVIk2UF/+TwqkhlHdHSGCOutWCd+cDZm
Qu51jEraMmJc6c/5amC70f0GnIoKOg8sxeRtDfQGORkAFsTYEVVdq22YqJ8cGkxMkBsm2nRGhElo
r5ZEJ+ol9xAJURv2t4EkjHSApUfhwHQQq0t/n9NSJYuq27R3+EdMflW2Y4aNAGNWz94+UuYRNz0N
TJYEWp66qMGcNBej9/wnBJF7EyMQIiIHU3D/0OwAAGOXc+FNYqkpRcgwFL91Qf5dJ62VbEB4wfiz
0m5Zx93Ntmgz0ja+QpWhHmjoqBhkcHqzf5QQ3Zh8MtoBUIo12PPzDV6ZygP/0zECxVkbe7e4wgvW
DnsShSL0EgLriy237sylVaATSsw/x+ar7/rpheRbRhsaSC0LYTG6w6dIIjUw2nU8lRDFpEMzxLzf
Zwi4aB8D9VB7VRN9FtgjGjX3RrAUiV/2YqRrxCg7oQOlEYzG/SWMrzWwB7Sr8HLszXQU5kU6W7t+
HXrWZcEGE0AUsYBULZW9mzQehIS6jCAqCg+9ZaTkk6FobR3ucKC0ViruRVJzmZE9TPgkdmVq3v55
ssdlwvIk07VrH7LmS5JrUp8GvNDW0BzjYjwmFciPugS1xb605mB2bzzQ/JrOKWEeHNmSG57kXsx+
wcxX3Jm0JFx4hfHcmeNVxgo+lGbQ4+iUkIiVVAkGWHV4QTAHsLv2xdVI5w9v1B5FtDWGgRGxOSzM
riEmPTjFbvDu2G9TusmYuhVJuBzike7ajv8VXLP+x5ghC4FqvBQ2SZJM/m24uJU9P+QEJYGSRjx6
RghvBSnFtc/Tx4p7TK4GfqVmRF2c/6jvP2I94xmvbZSgerA2Pa5MbA0lJ00dt6fecX9Gdgwmrtcp
Xesi/xlSAiX8DGf3OtLB4ljVs0c0g4TQXYyEILA+y0fCq1eRw/f32tfNzcH5ywWVJ8k5IFZicn5a
BNW5fB716CEtYhBYIENd8vcZt0kNFN5cbtN9DdPcK8KllYu/As5KOoMJfAmoBTXeRPt3RIPEHBQ1
X4oKCL0b8xbF7IzLrW5Ti+F8bpvqghh8E7GoYdm6LCrrrpvv7QQdxiDgtPoz6y3qux7xjoJqStYG
PlZrc9dTZljJXbW7Y2ZvkfB77R/x8k9AXxJzn6DVN+QRYG8o+LtBO/S/fYG5/TsqKE4ZKAeSPA2w
+mOU30bdOru1eQ/dmXFC8lLW2BA7WJtd8c8l6Bx6H8abmBxrCA6SOJuCHYW3MZQxKMe9MpISEyKv
Zbp2K/p0mwVyl+bMB1FgdIN7xou2HGd2YD3QQTrZJALyieGKqno6VdobK9643LG5M6vNEPFZtN8m
3hUsGf3ipQxNsP7VqQtunhAYe6A+U1dpgBwn9h9WuSo99x7WUP3CefoQKfISz9rHjjIIk5eB1Pt1
EEwCGsFyWyx9J9o4pkfQ54QK0vtnSGCtwb3RLw64bVijSrhWEjDhLV3xT2NopqhSbFw8aa+UYMXh
E4z6OY4P/L1IxrXXPcMRRj8B/7iT7h20VPuRqGqkx/WhvxfNq1URGIMb0qQ3YA5vGjuiZCuK5xbE
pJ+FaJ7QO6Mla7v+IlkUeZPAmPoxyYs5QvgEIzEjaDwA2yKTXGxi9MDtv5yoBJpywiBQ0CLlu+sZ
NQyhGg4YASjd1y7G85Sfe5Zsyt1p6hIoIL/g+OlRz8RKUuHXyPBJEiBN4anwvHWOKyAPtK84Kjdp
47xGIXr5ngcKPWLMWKrz5NJF+NA32UdbxLuAja49kjkEJb2kBUX80sXWwuu2gZGu00DQ40Gvax9k
hOKEF6w9yNCjR47xnqMSIePY0I31NOYbjCuOx1vKO5l8DBqAXa85zlVxLZwafnWpX0VsPuz0X2ZG
xD/w2+sAjWsNmmD9mfd/XnFwNQy1OJBzGwxPGGwCwXvTHG1U3VGCvHIekB7mAN5QFnYUYlTd8fgz
4DYVTXAQbs42D5psu/D5Ke3+HsToh4aWegXTivEZaHBFyQki0nVR8x3P+kYfyRebzCVCEAQI3S6n
w5Iz3TnGMkSFF5rf2SAot6V1eGDbKQcoRgkrQh+NnlqRe2rJqb2Fab6bad94xBlDQ59NdwmJfibI
kh7XUIPvlLnIv6jpVz3LAKtRCDw8qLjR3fDbZngILAV/SrZYICh6ksI5WDD6SlzA4Xvclw/cdiHt
O360HrE1i+NhFWo7B4s+mbAIXC+Fbh8M7dRkP62OfKw55lwbqW8s+dmCBicnM+J2gFnPVEIbOYbT
o64bW9tFXskwVFrfOebtZGDlRxxXAE7w3Ps8MGSkJLBKJX7cVMZLRIkMfz10LeQecA87Y/McNtST
lmWf66lASA7nfeuWJOdaNrtNJH+wUUii0V1xgga1SsOE2ms8jz3/5/B3ZOlvq9OZ8TwZMtr4nALh
BY6YnuOp+coDMhEj+5pijKReOCoNgz5zxfVY2hHRALimkqgMsXL0+LljAhNZwV/lFUvprCd9HbaP
0gWpw4DUYPRcoDIzRgfxEi4zp13xiQEBeEdXYfnqkx2eSmyxzFpchgWMEegN4oOBxIvVvOQnqtw3
i5CXwKcI9o5znN/S8u/Y31koyTdPOfjkXll0k1TbkV92Gv3kn9sy/ugzbduDpG02vkRz2/XbCCnN
RGhDxmedp+okm2RZOYC32GIE9JB5+c/ByzDm3bHmmh5L5wu/l8CSxO2CAEA9+UA8mBub6Ox0lObm
doK8xWCZVwosYfmu8hUqgQVjgFYXY6+hE5APifCVf5sR/AQ4cRNKogx0OCwELCIce/dUs5czc3L3
p54XmoAuLVbU6jUGLGhT5r0K94XKdsa3IDB/YLsulloBv2j+IsvBEZgX7a20ueNBH/nw7XiLOufy
P3QWA45/UY8tmtYhf1gApTyaQVsp2/1lNXKs0jk5lw5BAsBbEBVx/FEEf12PxpWsa/FTJsRxv7A0
QIJ4FiTxuZB4SCSaungdwBZlEgA66yehJO4JIfBNrP2CAAJfcbHCFO8hz18xqQTZJw23wZSRfFZ/
Zf7NFcc6bHdJSw+XTJsobT4dV3tm8okMxtv3UbWpo3gtdaTFCEAQDROXtqjCDJMQSUMO9V/bE2n8
zhRAuW30MF4Y8g9stqoNkAjb3vemxOMqSwyB4Ae+hVuSd0G7tMaYTDAT/DeiGMW0Agvwv5F3tmis
PfI4E0wP5jhATCWmMPutXo3gJgekxgt0wdQJKFCa6l67KySTRkss9EgsnfnWk7tr/5FhP5gXZd91
GO7N9YSim8OkOmQdCy2ygItsWeBZlp4glf1Tm+6tTSgvuyayOLuDFuEPBQmxreq/PM2XiYiYa9qb
IBxXfWoQDg1Cm8l2hvq39ralt+34hyVk+DmyBvZ7OyZ8XvQv9S9a0r7qRrFxknYh3WPdk9BbvHfJ
IWBR4FqnlPOyq6p3MpuHkMQMTlpTuxs0lUpPEOrpZjbn/0e7+H7j6GAqvAZq6J6XL9roFqmoX1j2
W+LM2h/H+wk7XLrGVhcx6kWoxkQl+lNE1g3BBmGwg1uMwMT7YSBK+CrYMSwkFSWZgKCuG/VXwdNV
87CDVTDOFh+Gq6UrL/mxbJSyVX2qmfDe+WaRu1ACIc94n2yc4k1C2vNZcXZFv5/9n2SWB1Otv1mX
teA1LB34MJpmn5WOpmGvg+Xio3myxmxfjjMm3mFXjryfdvFnBO2nyz5MLQdmZbqE7gXOHU1kbOHA
B+kOIgfptY3KuTJ3k/ucirekhRdOxgyONPVMFlm7ROS3Rsm0BGlMNUhJWXXrcHz4/mmKmZkxNo8D
a2v5rNNc7LEwQuwBI1nJdBcff+7degTrfoGl1Y7TPWLrdcv5aqEV02aYaV129yd4D2PKxsZk2Yai
qTqqRi7ndYwOohCf9CrbLjRffB9ilF8BH02hgHyFsv8MbWcXNfZei+w3HKFwUf7aYCPRJupqKPut
OEopiIhaB+PhhnfLPQAci3V5mLD4zk334XMP1iI/9CQIhqH16mBHy/6hzGOCHayaSqf4jNMfEUQ3
AIgsB3QyuEeJsy7ZyiD5YXr7hoL/r+mNY9Xp2wHVaBnAVAjLYl2JcU12p/QZmzqIB2T0K0f8R0mE
HaHv11ny41rYBoaqQHW2LAk/y9BYNi1Uz3LVMvBQ260uPk3ghG3ejgJrQ2AnGxBJ1NvovlLwRW5A
4s0XRBANcUaVPht9QbEJLAgiCI92vqwQKKfYcizkXJYCR4aA0mo0X5yq9ZHT/6bnRDzoR9v8HueH
HtUrx2eHg0ZbQ9ubVWBZSGQpTLmaIPu5IA8mfwdi31OndQITyUNyhpM3IGNs4GN6QEji8jfFWZGc
vabZiwmEXfUOt9kfaNiddWlBj6o96ywKe2MIwJU9QikmayO6TrBQi8b610q+NoZE6fBqSG3TwMLr
52hBM4VZahEWnxL/SRxyrteLYM/zmbKVzuP+psNL1VPI9SxNJ5bg2asvLPgObD/GYZ3XGmNzgMRE
YY2TtsjbHcIgsCFYq1WYascSn9pcz14ULLPPv1wNEikzMr04juhE0DqA6UkDa5XreOGbjIVAQT6Y
GkjEhxxbm55LGh3swMgWmBnPOWqd5M9B9ufC/3PIwhjN/slW1vwGHwP+JBNxU/1WVO7eIVCnQRfl
Up4yEV24PUt94hpyZTRhwsgYnMB7WZ5nSCigcCX0jZyEZAf1tc3mH5TnooBTlOufcno1Sn9Zk8u5
z3yWRMjoCiIokq+x6j5y/raRTNHRZpcqxFCT98+6O55yi6SOfu9p1VtU9XunqdcVqaOoD3c5eQoz
6B8zxsrZUMPDIsxh8uF8toA86uh0rd+u6RmCFruYFrLzMniFM7+VgnZbu0qdnDzKLC7Ur0CMTkl9
2RTvlfy2afj2MfclHWJGJkq9b7jWsU7Ph1luQnMj3VUgNgksJIOAS4grJmKTDynPKatdjR7Cs17V
pRvBmnB4uWGq4mmjcPoWWbGu46OPvBqgX30ItXfh/oSQf8tDgPgX1T3sNHrNjb33mReaoMlcdMgT
A4ei/kuKa8AkoGQ1BGSIHMfWW2JSQJODVbh8QyO9MEG3TeyKwLG15npkEYuXIM9unXwdnZPTvoeN
9jaa7rpikKn5DGXz9cCgo+Bs0vRweNJZ6SpGQvLF/lsLTzqzs7joD5bfHDR85nQmCZk+QfeeMj/R
NO+odeFODNjvQ8k7JyGIPAWUVhmbyxFmoNqzJ02LeJl2EQX3LKxV0df3EJ8bXClvWLGvsMdxM6Ib
INuV2RV+AZhQBZNz5ojdtHDCs9vhdMS2MsQOsYoZ+/d+MXglOmiqP+PYCQznSsAcgHWT0btTujuy
ZVelg+q4b1u6WvT9hBK4tA/EfCHtsJ+0TweAJZKqe+reDdpY7ovks7VAk6KOk8ae4M6sADxwkOaM
bcMo176XsB997Yhv1937oHsYowhl4ccOeaLsEgUd8yQXh4aN1qjChgwOp2D8hFa6TyDKmISNfDV9
9+lOd4sbVa9vCXGCZjgcnCHfJhUAbgJ+meHZTNv3WfBH5jmrTWNbklnhVPjD7XCfhvNT5TEoEIG9
zSHTjSmtTeNfA0o0LBpUJEbpbnkmKh//U4DTqdFgVqGuAzfoIfmwGP+QxDOmiBHAqqFF8ojCLLH0
cA21KP147bZNLOnfdjw4pQcSlwwGFUXOGA2BTsLAG5dswbZcFvNryMtSxu4+cE7aAHjg5tXnLnrk
sUG/Yq1lbD4ZN4uKk3nw3nYEE71qZRn1NeaxgHK9tltP0qG5S/XsFBP6NeLQTVKS0PhJEOKCBDK4
6ln/Z3WKEKHRfBkwV0isJR+vMeK9jfhLIiND+TBANqo88Uw7pfv7sTF2AcGlCZeDix7dJu5Bo/la
12qlYtgHO3D+V977FoqH+ZizknScjVp2AOLr0zMyJav4NVieCwNi0dYc4Oum6zF7WIyEPPbtEZEn
k9zJ8ZIrlBRa6+anbaiBmKnkz0oiYcbPksqBYW4VyFXSNqeiZXtJnkSbf6Mgpd1Um0alDcmu3UBo
uc3uT3l51DEA0VRA9nLsj46zahbljkSflY4+fPgyyZ93IXbF5PvoW8f8LTw8KzG3EC9EGu54myNk
0MQGwlI+ZaNK38bZVVIb+q8R9ZKgi3Vwp5sCMceas5sRDCkGjG1s7hZr8NYFqnsd5kE1D3+GS1EN
WYgat9KxELMCr3ilM4ZxhtzOCuZDEGRVL0y1MGq65yDVeY5Xha9vRNacU81CiiCWdaufMhhEnThG
MiJcJ8e8Pu7Avzzp0XOmm1utRxZhShpaJDAOkwlvMv50X14Sj3dIi1/BTofuazVcNJpwNChYejyg
pjqpGf6zjtjR8kmj+Rm5d4LW3/sNXjDrrMOjiC0Vtw0Dn91BWeTXUevWgRHdJC2AEQ/qYHLYx9SX
2q6PnpsfTE6wJNSOreeu3VacCxaL1vTpcLoaaM+iHiBzhSHR7Kx+YXgDD9JE2zNzmLc9brjmHgiB
5dGddx5i/gE2ymh0Wx/RDgGt/m1I0q8i06anmJViZfno/mIYRzZ9u5mlb57rI4/H3p/VK1oIxp+e
9kW07JvW95tJsHPnkLAAAJtHg/kg0faGXp+EsF9irkkjOheJx5oWXYZIXkxwD0HrrizSuF08NvkI
2vk3LpG24m7Xw9/c6vaI8I6SmYiGwlWZuxOKZbvJrkM8fasXpBxoAaEvlcEXwR0FC9dpx6r4lHIX
NUh0/YB4w1I77PTqe7BuTTcth4Eud9wkRbcZ3TeB3jqT8KwrsjgRtrRi5+rB0WNuFtOKWkoxmBe3
lhxAg/UHnWpQPfzsrUAUb9mXBAqtjj4AH/Na2BYGNIF0l/etL8bnCefghlQd9PcJj49l3ZPKW9Qy
xNGOj9P7bV2GWhNXA1LbvroOjr/p0mlFelfCHr+zjwODFYnjdajExq1gDgCtqwfgF2Rjl0j6lDe0
pRRyHaZk8t7Q9RcBtJXr1PPHTA3z/e8AdkCbXq3yIcxvbqTb7FuvY//XcUmNxqs+P8a0xhGgr9iI
ObG5cTNrNw7XEXFDYDJOJA6TresOuxhj6ZXQewBxoNMskwkh5qOCAWBDECKXlq5KjZJGjMVzy49U
PwNIWNSBcmvhfoRnH3d8QLb3vNVRE5xqYEdJ8heiCIMjuvDYQ5Hb1XKzswmNbQTdq9rOFyXG7QK2
cTvTzY44ERGC4ITSCKgqbB+rKh3V0Zt/G/bFk9asI1yVjonu9VcrXvDPPfnJ26+bRktk/is0wTzJ
DocBW3Ne/mvDplEE703yowH0iO+qVHVxiACE9zRrXcAgnvwjuOy6YrwJqDan+FfmVXyxJKXJlIFf
+xIB2XBADqEyT/2ZV7+/Gz0LFbPgum8Yi2KoaeYNeXTbuAWaJLk+yiNzwOkdgxgOX/zUJiS6OFhW
2QiU6UVJf1Lv5rr6tmqrs7RJOWez2wY2skpGIQ0lkqDCCf50593RxmVX3jQ33+oediBzq6Mxn7Bu
j5G39LgLRgtKwfARu8m5KdkEmF61aYh6Ejjl1G+cxhNspjPjUzbNQUKW+DSuUA8uJDrE+N6T9chM
1YYb17GiNZFSo3UcagQR2DRQkKVxjG5pXge+3Hi1+9y3/qZNECPGHzbDopTvwoZIXvDaIyxV86W5
E0skiQStvLlsy4r/g2+OaiUkUFCFLMBz+aZzJ9jA9/QIIRTClzzkYzNGVUO/Hnd+xhbJRIGS5bv6
rUFGbuJ6HlMaL+1b1nikEJz7+BTs/tDkYpU4pCqzfhb5c0M+Ji3DxXf5n3tl1A5WFqVRjQshYVfR
FKisxfwUfnvER0zAM/sHK7PJXdVd/SIGdzvHYu0nJGyjr5qMiCwOyLWwJwsUPgTrUh5Wax2lUdjR
9HrH0L8XBkzVe0Vbj2NxwqHJyQq4zaC8Hak8Mv13yI4hzzXWWua7KkzUeSXz55Vws0n+JdGrVr9V
FsHdkN64Dk1+n7KqVgim1gUInMiYdxQX6sVcMaFiJ+ke/eHQcRicqIX8yPxXJMdBMkBheGTE4uKx
ryxjxgIkHKAjfmoXOoC8rubMHuatS0R16aFpwtBPetOyyx5JBHEgflE+xiF9tqDJ5i9IG9BrpV8C
lVfjI0jHSTuxIpME+DqI52HetLSrSApwDjAkpRsvKfd9KBmJ6atAL7N6TfWftr6NWLxRUS2swd1l
grkm/9lsjHcl5g2pZ2Q4gFpLVzAAfexm/vTuxNu8/Kra92D015kCgnNgxpcwfVgMD/Lkr7Fidgis
NZAVaEyh5xY+WXvLjfyFrTh3nTzIpv41omk35C2HlS6Oejeyi3EOoUUkgcfS0yMdxtZ/o0FlBGLg
n7gXzvyLBIUJAXJYfUwItgaLtjNi5ZnXb87creOO2jfdls15KH366kcZ6GiYfhhLIGLuFWS09sCf
Ge5dMW+TiZ3f2TQ69oDyWtViX1vy5Hnu1vm0o2qvdltV7e/KAqhIpNDMF03bMg6HQIyzEps8zhcD
8YHN4D8FESI01KKNuaoolyaxTSmKHKYESIR+aL+WlgKOSyZbuVAxQv9/6VoE/DtNP0jh3GKQ344h
FkzD5YqwGXSw5SclhqJiNAlTxkVx5AWFmCEo+SDElfBTENTUgdw0s3dtXIJ8UQmBIi9n5jymODsj
7VShegunbugXUWu3wNacplvpWnRuTN7nuu1B7CBva0n50KcR4ER38WjK58AkFyp/xuuWwmAzcsbn
LzHIy7bYw/jcQsC69KH1LymaR6oVmzrkexp3za1HsqnrUFclyNvw2fYnAh8C8hRMNtW2iV3az/2I
6F9xCy2xVyEYsKvIlSW8er6VSN8z6Szm9EWRTiyNqDCma0nufOod2Qg+XksH3w9ZOzmpq/4QPNRf
Lxkf5cGfn+cHvfBYCZJMg+g+0EiggjAfIAvvd0rl74Hx1mmTEqrup95aT8WPNryF2lYDvRJkfH/Y
0SgqtOE8KUWvEV504f4lGV2Ckb/L2t4UQXboLSz+jVpzwmZLmKL0+coLsq3mrMUn4qQm2PQgGa0K
1lp5lOkNBavBypayA40JQhD0GG4B+6WZlq3zjmMorcrd7IxrVeZkJghqrfyRTbTtxk+uZp0dTtmw
lpXmVeTg+JtqLzATeRA8fU4q4xjhXNSnXQCqQYPQLtEJN+Y2JzDVXNEgP7XBG0sOD12lNvNndd6p
xTox+wFydVwoOLqLxCBLpICHnCJE7TaDwIKpn+z4ZCf3Kpcnk75wGE51fLb98JnnT5MqwmNV1r85
bOO4I5HI5h/9FadLyCYnaO8jhaMRvjfgvcYkvlkTUfNM9e2c8YDvXLv8lykWhYzxMmfTGexP74Dr
8XDqkR1G5WaFvxWEWu89b7PNCN2MDETihXCc4W5q9M3boN9csoAF+aQtoDuWpOCbDdwdTiVWbuwu
UK3jW0ovmDOfsH2L99wx913Jfnw+DjyRGDW3ng76EpBq3j4k5V4Fg05yU00AMi0n2Q6JtSnicB2y
A3bIYurIf4pHF30NOg9c5xZGqgbAgnOuXER26FDqkQyH6hCjY7CYVFlofKhsa4K3KH3mPOb2p6KY
oHkkbyl/Qh5zLIPFazet0v3OzE0TRPMcMOy8ogHrunfq4UA5M6IDCifTuKpNgnT+MPXqk3fNatbT
mnlQR30sz9xzmRMsyfGb4YO7gdiOCecIinuP0WvKEAOvcZLeLbSY3dXQUHM5yFl0EzDSNc7+LFx/
PFBMaPjdjE/IeusW33GBC1F1iS3vldthNBy8XRMHazLgtx6FBiRDeFM2Ktqqthn0MKIp8F7Y8XPe
Frva1jZlMFxV38YfBLkcXl6/Q4pJJsFnScurSID9kTkkBpmVL4lVt34DlG84epZ4y0ifgZGkbjfI
cyLzr2hSlUB6BU1rE0DdDnHB9UF4SweiZti7D/Oaf/nW74TlN0kLqlraBosY4nLbwx8OSFOB6KRw
nlez/q7qjEPKPGjkPrrYasvkBYEW32w/14wuCK1q2kuHUdlBR9Q90sA95k4PfCDcaRwZ7O1brhsm
uH5jEtEhtwkB4RERB39M+eL5pxCvGZd8hCrfMuAgvjTDT6mIN5PF4KxatNOwCrptCTUixCucf3VW
euB2UTp4bo3M2rPrtBsf/zCS83YvMJo2friOJQ9AQYDPeubR6d3wmFVEhFayvLM3ytvhQ/SIko3g
wF3JClVZ1WGrsrXNQ8RMpKhldK+sOKPuc8zJzxmDQxwx10/kPsjkZUYXkbWvIBlR1TBIhKhT2wms
MaScIwYM/9ZV3aE3qp3ZYtQbOhLi/P3UGazrRkbqP65+GuezkA+exHNbVaeMPh1V6TRe5uxrJJTF
C+cXy0bP5sY3+e4ZSsntvIuaoDUfXTuTyAgxypOgADYbQag7oie29azNkU5Q9PWs8T+BjjCCKUzr
msOylXwsH+Nh/w/27JQSDPRufWVzg08xXbDAabpr17xyM+f/B0aeZ/2hxPbpBLbyZsB9aSsdjTQX
voun6i1JL6zlw1m5rLUvtv/4//5/ZNNfZEvbRJu3/mCfDCM+405azogf9AnL0AZLFNU0H4R6wdJ2
9rlfxRRJ4FlTRMj5KRcRIabfVZe8Rg6jn6Q8RVny11c0ZGoCGLmMWsgvIlykpzd0K59Z8DnyqYoa
ly785GJBz7rPRBzdgMs1+h2cYgsSYQuZpyM4iQabbauOpMZj7BhzTjCmUR/3XhctwGyCkicigdNz
QguB6KdEixmgDVJ18dwz+Jt+p4ksjPTL0y9BgwDY/WLyoZzwiF7W9vA7sKr02AxWvAU2b4QJP88l
WMclHbwy/WOJm9Nw4xNLnMZHdvKrwZpvTXaYCaMn1Y6BPGhAlNtEYSNTyGLUxAYAn4CZ73zs0U/7
zDs15DBJDTLTO4fFC4ueBC9701Cake5O4yH4isaRjafKFS8x/bE0x21LNkTNKfYIkXjWkQEpBqwD
91wdr2tCetFHGeF4SEp2PMODnrBD9pZbJ0tLNjCkuw5GS9SsbYcXxnSOplO+eJbODYom2Ngb8a6m
9RA5y1iyCs662rExl6z4bEPFVKAmDZd5a4C1JclVxhrhaB3qJ6e7CiIzjClb+mm/YIu7VstSS4Zb
L2p2ecJEqJ02cw9VrN+mEzOlktYO8Swq45LzMwBI4uDtGFdZ95powVbwBQpiOwWQWH5Gr/hNqXNr
ayedC1jip7yIcL7XaKCgb+O0JfzK5RMm09ccKbFXy3lseNYmEc5ClO2jpmicu/4Y5jlmYTJ12fO4
wcOS3jJDPtbYxaqI/8aUyseEguuCSY9egPfACVuGlCFh96I8Grp8cYtLRedftc3SB92eRdAO7K2f
MjzP5bZnaGRCdXYZylJZwiXxYN6/gg5KauJI8XfDyAwWOOGpp8Dc0TfyJFuwKYgUeHIG5lw+m2HB
9sHZR+B2EhqJemaDXhF7gGYfKazNj6mQ4kaPENNIWXWMqPb+gI85ZUHAGeKZJNcOgdPR9B+9BkmL
z+MvkfPlTvyOiEhVJJKOZ+qhbHcRpgHx4o6SVYu+R7zLOPuzE2IbfjS9OOVI2RNyV3VjZNbcr01p
r8PKeO8naxHMr5LOeA7aQxe7hznrNwQ5ftk57zu+MoXl50FlZLPSmKyzexvzrZjrU26wPNvEdIyj
mMAyRED1EGklYBnwsqVAv52EHEVk3QCA9JWl6ze7u2EKq596llKohGWLcNNskGK9eeElZQBE2ane
5/aM5grnJuOGu+W1G92tz/2ggDJEN0prS6+PTweWkev9P0RrnU1dfleCkswiUH1SUcOhDtw7ONoe
xxB2ufLFH4/h/JU5rF/sqyCNI2eZ2eFlkAanlDIl+nI3OAlYq2lHplxqOU/g7VHRMjIAT4SIpM9/
zfhj9PMLf9gYv9YdFQBmLBjTLIvvLALRgbPe5+rSejRSWvqudYjrZbt2y+yephovzFdDl2QYKOOu
LhwfG4mgIJUK5Cg7HOGjinsdR5I2/nnlW2GyIsYL7TOHVoYWypDe2foGB2FZL1mprPuRUWy/k/b4
xDInbTFREXWoYyro+fNEdbSMh4NzT+mMqEqwnsbUK23QLR3w5wNV5Tjx0EryNMafDiiaXnQHHdii
TYh7Dvx1mFnxqQDphPNg7UfDkhAU3gKJokKTGBa7VTX4qyrgS+7oc4fwqDZbCWoTHxTQQFIKHkWO
eF3DzkD606seGOAeOrCy1n8cnVdv40gaRX8RAebwagUq25KzXwjbLZMs5lDF8OvncIAFZtE7292W
yKov3HvuZ0RgxWC/1TlQKr175CQvKVmxYK70MjqJygnTuD/E9hSaq6JomPa7wd6zCAGo5AsU8m3k
VXt9Lm4jl2bN0lxgSFi+A5cRZ1vLTc6bU7W3go1dXiy1KXCRXBCGMmC+uopwmDlgcveomZL9L/Sq
7M+mGBexySlM8u//6PmlvjgG436Wj2mH8yjeSB712Hq1CYZqo4T1b/7/vTHU+9jDUuSQsMT1CH3C
gDY7T2yRmFm5HnJ+BmkTIcbzXD8hFcHU+sLT0A1PlgKrUEqTfsG4CJMXGauuE6sbzBeKWQM7S0s8
3asDaaB2rFc/+Zcg3DHAYFIwVuKfil6gH6G4nphSAOlzoT2C40dARtPJJG3Za3ijCHv5NZjw6I6G
orWd8k09VSHyUvx67tXUL1DYJ/k+Qf8bzZgjgCs0Cv3iIwMhYfGxpcRJpXjJHdiW0IHyGn49asfF
5GfvSbvwSeGpOy6uO2rDif2r7jC8Jz3PU4TbEpZmWZu0x5Tb59e8bl5q8ZQqj1HMmwcysWGPWzLt
HzkyJvnnBj+DBiEb2XGTine7fyZ0YrlPOYEga23qhQDoFPdqbvbCYl1OlSKY+7XaB20Ksib83I1g
QaGjz1Jbl0Y2xh8GOfSiNc8ZD8hYAhbXEfVyrpR2+VhUJH46pwknc5qE8IsqM72A3DzEv4ZER8RC
rGHfAhytMblhuNYbEuUnrT+KOnmSLTtb0lH2YmKB5elbf/xgSaQiC/6W9aAnLbcxZNymwN1xai33
0IGXcW++/G1btH9kk5fU7RXCFh3SEvFTeba17L3CYKjaOpw5Iuu037sQKgLbfGQdUS1JTvXIScz0
HXr1IhxK/nW+zxmI7KjiZSTySmMGQ3PD7tebAOHjznILeHH+U0FbI/g66/Yzd8pjR5PrduqYzsTi
Ybfg3QrTElw5OL0IFdxcrALphMRNMc+utloSh7V/7q0Z4ivNN8Lgtq+hldzQom/Yg9INNQW5x/El
51I2p5zyHOGAs0pQcpWEe0/9eM3BsyE+dyAE5HBdRvfm8bDN0CBrBGVsDaA4jCiW6EhjfkDM29Ei
MSDxHqG0hOLXuwtbFUkpcyxZ7YrozeIdTBimtqZ79exsNTJbqjLiEtm2L6sC84smf73IOFpeH7SF
MEkYKTJ4JtN1u+z8A+0967E4AqD1ecC7xXDAkn95oYe4e8cam7U8YZy/fXQx/Z+4xscxMT7BPElZ
B4SKExqLWucAkNNrmrTp/3POxABQ53S13YHFMQ0TKjXUqg5HZDv39H0nI5fEKs67ZD7hf9xIuCDg
nOE24JzQHOqImquyx8k67jtD8UwsFiUWWI2+1xXjFg/l458BvZg1sYrSHbznTaw+0vJWO9cm4pMz
rnbytfCFS7QC3euyl/HkMyV3423TFt1NwFGVrPX6lV0ZKfaMxEgQcOTzwFg18H51LMmM8bzuZ8GY
IVaC2E5Z+urotx5XWABBhxVOXncrewkaCrgjhbn1gZl3DA+mCmxLeSha/EceeuYgBHTkkdQxw30d
UE/n2q9d11up2OxcBtPa1FRrpDux7GcFXP8BwNkmhC0Si4RPFVQL5tcEvSW/Q7Br0o/KfmYnbpGt
ZKN600wPKmny4B2scma9xqx1FjsPyycvp88CGNsN85tzAslmNm9u8lVQ0FiBdzbbcut4t2QZa5Km
CfuLFLE6hiH0MWY1Xj/8g+obRkLcvVn8vi5G6Tk6D+prMJhe8gDogCS0JKwG4Ba+hUIADZ38iEbt
wXPuPap1FirnZU3YMLmNkDNgk/5djKFj/THzcGrsRKEWMTHEIUTpXEuxlrh1ZcNlz9amMK7uHKae
s19OGVoGCseBRx0jEFkSy2xkmYob9alAJE+P6LTJzV46NhSneXsZ2AAESYJxJNiWSb4bBCIsgjGj
4V8mHnH3YH6gPkkIKVFQ4jgWzPswaWjf6BQG5AI14pJRD53APM5lcYHsjxn22SqnlcZTOeislmmW
Wg96Q/2Wsr0ds+I6olnImF35yHVH796SXBiNbGcJ5kbqWVVPwn+tESTZxgGbeZqcs7IPO26rgZqX
O/L/ehef8QNKYa85lshmGpJa6/E09UzirC/GNBn3WYSPwLIh91HG1sP8yqDQsE4tT+zo3qP6bWif
5Pjlcm3kqNo17H0mYkeLJL18JO/r2Y2RUOcvMyudtr/khDOalU6CFZED7YWSP2VMLeFOtfVPTFhD
Xf301iUYanLhYRarb14/o2QpwNxs3BV76ARToxFt/z4VH+BDO4tc9nBiRpT3zWNqzZAGqQB3GdC0
zrhF3nPFob10vpRmUfHRlzgc/CQMjK9B90/zQPZUsnVnjLX6R565q0QRnEq8YHSGEhDb/8iRIQzj
o2f20jCRkH4XBmwEDQRbhgMVdurI2hnDxt067JIAdSrjbHQXl8XIlJD6Qx0XkPg0YdbJt8vwpTV6
NIwucBumsUW7NY4cvhyeCxuxIOIkoGFkNrsgpEqwv5RVJTNxr4wfdd88WUtumEgu3Aje1ml2jvpf
rzRG2PprMiRdM2V1yyDO2Wl8MEUEOkDjtQXKNqIHWIQCmp9ykjz2zomVkAGXzjl1WNTYRkjw+Bze
/Gdi2hwsYcLc9SxPYYEVTyM+yRZ104Quyhl7llO/46LvBkXbe0efGmFNhYdRYxElCoMnjNzZmEwi
RxsIYdwh3HAaebMaGpZR21MKCo+xCoMC/NiqmE4FztLaMd/TnsmJ85WZ1CvEmjVp/NPm0S7WfqIe
wCbKpM7gFKng+DcnN/bDmpq0uCNssmjUp9EIgUiuFD2kkx0Tb684IohImRn/wOPhfsIxQ1pkAHqv
LY+pNoIi59vM/1J2eoNlnBTotgGfYwZlOOu+gTiA2MaPEn226Q/+6lUh87VLgYV3+0HRfQbmoxzw
0TF/aAZ84+8V44iOZVOOa0+no4/InqwYz6fNmh/awWhdFxgncA75IX9gmn/EqtrpxCOiBMRty4GH
MBgt9CZl+DtgEIicL9NgjAnHPIn0R5G/dcga6T/XAlt6hswyLRIW1d2D3r6wZrVzYEjgSnLjg9Kz
QUnZNsZVA8uOhGWV99kbXNCbMRFRDKgaHwptoUT2Y9yEi8uTz8lQ8HdmLM9c9QWvTdLxUHK0+XwH
SGTd/CVx2RRarxEhRkbWI1CZ2YgFpynqtjbp3NT0gb5jwbC27WqdwOFr+83s87vzFLY0EcEMfAN1
g/LlesANRI4Czc4iknRWOWOiWt27D+krCFCkeWTFBvLOKrVIQEeXE5aLzZKOAK4auvAkAWsYyy3C
fU4fY2NbPVGM83nBfSiFAxiEJH7lHph6EHRYgRbW63Mw0pi9WFXE9wFQZrQ20gz2y1dbwyhAkb91
uWvV+JRwuEfjPlE+XJtrgDgObgLxYrL6nm1v19qPcAqFNq+Lman3yRyMFb4ZxiVEAbLBzvOX5cLO
Gc+k5p7RyoPO+AzwOmo4hm7lt7vouuLokDop9nCaVAEIKc0eSRBEjUSQY3E06Dl7b+8hVA1YNE/T
K464juuz1xaRwd4liroB3x5rDcflQvWFbT8iuFt0/igTuumgk6TTAHlxsM6XXy1M75attdQ2HviX
Gc1Sy5PQgX8bU3UbJk4YYrK0mHMdUFeHra13QcOWBLHQnJPisiwlXfeELYfVY2vfDXyM2HZs5nmM
sePqOONAZpur3XkNB9QtLG5W5tyeFkxKTp5BN6IT7JV5KFF46ksBPOX4VHhwggZPbEWVDVaKDJFR
rWMYImqqHzRA56nG0EJ/b32M2E0EBAn9/6KuXfSELOrUpYirPXHcVjE/LPzMieM4lwiAsA9b6UHO
OBcdefSLF6txjngBkcHLTZPSC08Mh9E/WhLJB5hNYWcHNSbvpRqpjqN1RTGUNIScTc8V9qoghbVM
2w9z5o5B6mEo3gw05rHO7ou8q8WFIQp8sjB6pU+lQXw4p/HwZQLrGoPufzJbW+KzGxkXNrAYoMjV
SLdRtS6gsOC1IwbSwFhUazoDbDpYMF4VCzTVhLr3Bl+JpwdjHJDsjtWjBdEXVyurlm8bqCoomNzl
G2W5qpk5aOT+MGOVGFlsdbxndUKocfmmwA3ruHY5u7Zj44aAGAiiPTZGhnR7JBGY3BidagozIqqL
kvA8y6Bxkbc2A1IACoC1MZvyBNTzR41cUEAm9hQ1l6AkN7r5lDjPBdYwhboU2h34s9d+kH9+nT7V
7rvGDs+BOuEQJjTn1pYDq7YxjUGM5DURbJmrLDjw33m9n9kv0WV/iLg8WFSjVv+t9HMR4BbGEQQu
k3EO1Hswj0KrQcucs5hh6+vi7vvwxrdJNqHkME+nj0Te2wSDtv9my6VcF+ceSWUKwz7BaGTXGoqX
V4Efn3CSvY81XywGKdbLDXPI9MTPz1lFQC4Y64kxDci51EeLSMNFBPrE7DpO3pqhOdqtGSZp9pZL
ixEPEg6OPdjs8Hi3gvdhHvi+co92g08QFRcU161VIUzg1zO9erZUtjVk8NR53uNF+LxWRvFWDVBb
sq3GkYDgKiOktW1J9KjilV1uOU4DA80idseu+UrSnBywayl2drdHMeECtnWvyWMOHWqpfVAULUHZ
ndWvDPyxENgfSj3djrLmZn4zOL36Kd0n/RfxwVM7XapCokdkuTsDZujYPhbZHoirWwZhb75VjPdL
fH1LBrWyF4IEHaG01+ZTicJ+0r5yq11Lw7yUAlo01/AC3wa38G8wmkPjfpXpk68zuKVmYfvl2dhE
wfOiLPKOOVJw6XxHy58AEgp00yoCfVEE+ZvHkm2pyDTnzTP+1aAUKici/FotGjnaUaApHe8S8GA+
mZNbJiRbG+vOwPyEeD3Rgr8613bkaGy8l0EOhzLxzxKunjJY3k//03bAxq1A66/03g0hDxmBvS/8
7N2YcX0Tt1HzxaZ+dY71gS2xB3qcd2Jo1qZlXUa8bmad7gxELrU4aSXjnHgzmbSblLuGVW3JrRpx
WiSkcGjIC9KagaBjhGK8FjbFkXsuGD5Bv+TBz9g8tzRysFMRfAl0cSMPnybTT9epz96c7nO7x07k
P3g6K58yTNTVKKEl2vsYDgyvkEd8cMSs3zRgslmPUWOsekAHnmIyHb/FCfREt1lnLQoI/G4D+xAN
f602u9R5uDRhFDV8/ejR6ZbHldJ63rZXdBtBF8Jn+wxE9iLzj6SgyW4mciLIAt1Y02HAnMKMszYx
DciLp/KdBkArba8CZoppZ2HvQjtM2cEye6QUfzfjy9AHl7ltQ7357LP2wUyKTz2+uEsxPF9NCtTa
szYzwxJoWXTeJSPBRRsB6mW4N5V6tPFwuBBcR3nUCmrDmA1E8UmsQ+Zdai8+mSBtAPQUzcnTnyf6
QVvDgYA6iogP6WhhAFRcDhaSKCoUkH2lCIvqI3PxJitSCr/cubk53qMp3ssZfRV1qEG9JpodtyyN
qnH2KWuSND0QMstgAvPnBMMCWEJZsPrgjDYQRkrtJFMaZZSZCoQMwNRpkRv49dq18y3pcQ9ljfmb
25I7wEchhTASlg2eVwBLdfkbj8xhbxPkdj6AaPzTI/MgoVwFg32MG3/TKWOb4uhiuxEaxlueICEP
8htI+IkIS6uZz51O5oMCK0n43CR8bPzbyS8vMbG/5siGw3+VXv4pWJTp2PmmpHvp7P5IjN8DwLnt
gEM2BWK1kCZb/THV7y7AGxsyALhrqhJgKSipKFBmdZXQbfNKfOvgAzof7VCOzYpxP7X50sX7sx2W
rBRYa60H5ywjB9Fid5w9Ivxk/ztbzaePW72cCdBptxoG5pnH0oq8PWiDNMBCMHI0crymbxnDxYLR
fdOLZeUL2p9qG5Qm1YvOX7Rj2IiogTcAMhlOS4LxWJUi12VXKoazb+Igpdiy+RxRMGz9pA79ur75
xaUv0Co4j3n8z80wwSXuy3FQ3WW0lsEgsaD4wrBt7huK0AH/NlcchKmthaintLM9e3dogE7oGmTa
J28xowpzxD9kfk4kKgB84iYmkrIZoEiG8p89Umghu5yXnF6QQBKwAk0JI219cVcYcPKJsfqRyz4L
73vl4SDJmQNZrIMZAMGwo51kQO8pjweLEzLfZ5zO2lRTYX/qYn4qOLgi97tlqLKtzPKlY/yJotKY
3ZtbfKvuTzCH7Mw7YcG5hPQt0Nd220qbLqn/lrA5cLrbYgexRsy5aCh6FV1EDGzKtFec0d2TWw1M
5xFBc/okNb32sClxFhG4sMoKlstloQ6i+HYhWvuQcyxUDXH5mTc9+QrQbxTj87OAFMLcrDaObmwd
ozY7YWCgJ0KgwybNaYCu7Hyt27vwytN9F2yDdkItxEvLOG4wITwO6EpnxyCf0D7MjQrzmcm7AdMe
Wg962FVFsF7+K7mUEoTtvaAW+WeOP464BNgPaF8fnSqGQ0ofTHWTxVfdqvlgOQNZlnf1bi62zM0h
2JoHRShV7dx6FXYU+GjOGUplD8zbcYsNpn1IgDYC9glT9GHL4EyjOEYi60H3LNcpLEY1olGzeEn3
M2+iNRARgldnQKw+ozq1Tbha4Gtm3A8Ye2fKMov2zJ0VerAmNKprM/6aGHEt3DFe+t1xqRpQhkiQ
9LBMx9HGnvesaqjacddl4E7bsySbxK/+kOuZaLDRsJVyF+hyl05y3zJkHsoQjLQJjn4xH0ZHOD+R
YYVTBDtpwGyR5Iec+RgSzZkzAtRCmdP/MKxi4bVogRvzKlKcmJwSKAWhk6C0dn/y+aPKnhOUyZ46
++qvBIGWWbDMHQRSxh3Eh+ANT3XgIPpBUKZoeDN04zuLPxwsoaU6NPHfCFfc7+Yf3YbNwYbc74ft
go0KsJkfxql+dsyfBvhUG4TCQl7BKB4RWXxbJuBBdK6tp4R+Bl9KQOsl5myFP+fJADDRG/ei4Btl
FimyC6uyMv0uFXESfOmd+5G4P5wjK0aaDsrAjmngv8RuwcAtPIRgfA8m9akX54wZIiCDdumDu1vM
4Js52doED7BsadqIOb/a2DGqRx58zzghFaX03CkyIgrXfvexdRX8gd4Cjc6xBpW0JkTwIgHl5Dbg
BqB+ZV1nU50YzJn4EmK+pWSZJvNSpjl2bcpB131hmoUmR5oHh6WGsRJc7ZblftodAMsAS0EVMqIT
hvMZEZDFo8FmiF+u4C92+tlCyG/aVqhLFpY6is1XX8ybSL7wfys52bOJHNwPOBYA27BbFKAZ8gfL
c+CWxik9b3pv0EdILOuxP2wd6z56f+RcUvnwwvXtN5vEAom0TadrVcFpNADzC1bGxvBsw214GA6+
fp3G28msqMRBya1tg9XuTmT8YE70JsW8TfxvMrQf7B47/YRhq1kiLjaz66xzLF7uBAVrck+jtB+n
CtUxe2tC50fCesH9IfBgIo8yJjqUur5pDCPsdfnFmv9JZ8c4lvcUWmoMVrdM0HpXxbOqm40RqRPp
Yq3/5NFR2Iq/vKm4QaadjlMY1cBCU2hWvp1uhtYNG3NZZUsUfkFYE5zjUKcZNR5f3wo1dwD78cYW
ZDNKlxwme7eo3pX124/MCyDsRGx9DeqvnK+2tLijAI3A+xcTQh5X7fFHPigNC+b4C9cNqH7+W9s1
M1fW9Ixfe6ogBj1RRgCPqzNd14O9AUyf2T5jl2EfI35eOMaDN+ycin3C8wDFw0twJLPuC+C9enFy
WeI9Yupx0VihxcipKxjNTI9NP2KVHbznhrI2cMSmq2ZehrcBDp+yoteuUiR0Mdfhn478aps/n1eU
txBljit3UCACwPGxfinI07PhuHXojrN8RLTI+A/9ccaixmYR2OnkLxp8UTpQl6oJ2wRRkHVSHAuU
ksKb0VbCZe2AY08dWoV8g3d1RSLlvmCFl0pCJp0oP/qCSaWL0GvAgXpLm+BQ6Wh4ixRZjz48aCRA
MFDQTUwIddijvepHNiDQYjzMO8LwQ7tsNz1zFCbVIok383jOXKKXOOVMQja4JzxcaO5A/4TFHBT0
2FrhAK2s0Oq1KbNPLQ4+uLnotuql5WJjcMwcjypIK69XWZouaGsn7EqkAYJTwlwMtS0p8AuyIGcX
EPTm68KeiwN7k+h4UpzyzBgAnDcVsL3R+3OkvbEj3ULsOo6ZF6KN9NNNlzx79IBqjnZOkvzFpXk2
aTwTJ2wGSQICWocYIF5kIl4nwshZUhRjbQ9TP7Kapx6JNIIY5oZTtOqDdQCfPpNilQUCC+Fv1bEo
Ff429hZ+EOA4pj8WYfVdAC4de953jJKJ9Y0FnzYYrBAhXagM1NdMf1t94QLPxy4C9Qexjp4799Wx
ja/YTBkKBvVf0i/rYJJlxYtj6Js08l4t3HCNVV8rNnFWQEpYWmyq+TRO4nv+Xys+oz0jUwMPRqfF
35Mzf3Y+UT/LsNf6FkQgLqerl6jzaHCj+Vsf6U77PwIvCjkv3u3c+7Jehip/07Tu0YWisp7K7OBn
3llzqz8tGX6IJD13TJn7du+Rc2iW6brvQYy37rqorVOvmegE453mZWwFs3UP2LAGEJu5BT6gufJ2
kgPAgQWpef3NpIBjUe46JqT5JibvY7wPogO77CNz/qeSDw3cwphLZF/1oXS51DhW7Ix/gjW0DHHA
69qXt8W/7bLJ7kFB8dQsHKchind5BjmJtXTBTqLtTowGtA7ca7QqJ9AUnJryUFAVLWtLS70utAAT
oQjirgfnHPO6LBqOGMakRfwKKzALcpFPybOcUw0R0pMsD7NlvlstED3sIuTVYB1/y3hv56xiHo/B
W0/rEPMyoyGiXhfTXYtiruzCIffOQVAeHAYCQfvYZ7xrjB5NaKEOKshA23nirYrSdcfyKO2WTd3a
sRhxyD2EAzLb0pfUhlqKGrOwkVvHiDnbVct02Ot/VcKvR1b6JEYgn3TD7NEVJ1tVfhlOsPFjVJts
9psgPVtjeyzsXdPwLC+ba5Y9c8SjSgjoVOOuadcZy8Rp1t+nft6p7M3T9VD4bOOsh7GJLnb2qJh3
O8o9T0Nztof3JakhZ+GXjPNPFIv3lLNKEEJqA1XJD8KOSJBGCGrLCwcd7W9v7kr/GBQKty95JLZ3
JbNp2cAdtZJBnJ1904Q/qIYs6pmqptaXQV9ynGoPQVr7Y1vlMakGRm79Lu3Ho1m89q5/XLCCWsSp
N5v7IabTDpCRMEkci/7g4yOIG6CCUwhxm1w2ClaJj+RBwZNLf3PT4OQW5VHiybE6sMDDJy3VuUzU
RjnlM1OmrcSb2c7F81jOd3EVwNMiyXekY4kefPfR7qlCSse5GXFN/RwYGyKDv4SnfUTTh665wMo6
HNp+dkjhdwc4RcqUnqHaGp5zLOvfnMvLRzF0zrO7QFpVDAw4xl3GrNTmxuekwW/xyNZ6iu7pyaR3
mjHSjcanofX/RDaR3cebW1N74r7JYu9oVf3JVOa3mlNmbA2zkpbgC80DyhQUbMQ8XlUy1AtmNGyr
kWsZfvySevKJpgWGp6HeMrO4uhWvCPNEGuDyKJxp118KocIAz2xFBpdB1HIEolQylvRid9W1Z31g
f5kBhFkSQ6e9YZEa5dDqUHywdbQ0JH9iV5TJrh/PZUu5nzH2G0KrzNbSYbKc5iRZq7XVZeuxNLbK
ZxtA+8DOe9Uk7sVW7g+khReYLbYAlq0HyrrAsdkM5GonDEDxIaAhGttkpRVXx23uOa77SttrQ/bZ
uzVqXMwNhneIGz7IkeQHz3xPZtjCYtp5qc2uLfhccDlaNv/LgdwJgLRmTdNbEQcWWpm/Deh6lVYd
XZqWGTCp20efNfABrjE0qNluGmB4SwaBbOzcHssan7+mGAgOP4UZrAsLjEyGjVURmiLKs+feq2yj
dX8sV19ISF0nNS+DuKDGhBZlaGpf8SnPERGqC2wWE1FXHoKi+adBsRpVes1HwEDtzkYh1o/MvXJA
CsX4WuFKQtmFOedQ45NMXP/AKJMIyecm8+h/NppN0ePjpH1OkfWDLDtGLgLL2gaqhpR5wWzYSEbZ
jQtko0X5LBoo7C4X4RdZbyjE6ThrWlf90cj8TTvO5wCJgFPfbSY+MP0DG5Cal5wXpVAJ8i/KrWvr
z985Oq+0mKbQF/Uz/8PXyHPxpRCxENuzTtPXWhv3MN02ozu/m2m+rk2UWaK9MJUXZehl1wUkJHoS
6XADsIBzUeFYvcSXeKmSPFRdfTd5tFj/PLpDsFa9YCRBEW768rQ8Z3lHw4mXvjZ5NWI5/BY4ojxF
FvEcM/1mTRQnL7kl77UowiLGtt3lm5ymclHAVUy65cCYix7Zr+pnq/ePctIYarIpq1uNlcf8KNfV
XL4wLjmMWg3H2/cwsKTHKM9u0rc3hFLoKXPZ3LqFTv1stzQ6Dss3mg1Vg5mKA4qEm6T68yL3PrQg
Lex6H1jJlQ3hkVmyRrhVYV91hb5xL9Ue3l2qsTlGzXRfIiqsHeo/3Ou6Pb6XcfriLx3CCNdZX2zP
LK6nwAIx4VN2rHqyxg789L8RmB8oo3pox7p5wJgPWjXUhxjXXQEAAGPui4VgUGHLhZm8ctKNj4E6
4Hq0SrTaXbLqG55cIjHyTOwMVNtLTIZCRp1GyZEMhFecJqsF0GlosNZbsfgGH1Ja4yWxffhUbJwF
66fCR07XV09TpOFebvcEgaFTkCgWCU9pj9gYnuNqOunzJbNt/i6KdXbi1SudkLxVj1RzhI/Sclzw
oFoagwiz3XV5g8jHBYdtRU+mIGk8z+U7Xpdt5jNtFi/ahiAzNrSXIR0RCRHPnb26XWjxPulIflI7
//SGbDPauK70Ry/mFWZ3HAln36EMV9JE6lQdezCdxuAfqzJ4NfGtCOdrqPQDHsR84WQxktdmFDO8
eU5sUgux/9X1E2y/eGUleH5N7aic/NhK9yzY4roJOpbA3UamZE0AL7/oP1KiuGABKcb803hXcDaS
R9SwuaHW+1ZiUAoTxqhGeXcyC7J+uW+t/skV5t4n8RQl2IPpYj2xAfqUzL7PmeQqXH50rxk3bn3N
Qm3VL6a6jhOLsihma0/cimvsguzP67AhFw0qPoujY4mjQqxMaE7QXczM24wDG0Ebw0n9icLpMZAu
AUU8KBm4UJZQXao9cmGAg2QPyuRd1H/KA7FzMwzWQDUSedJQlGSnMnebaTJ+ApgyHjYAjLQG/34D
04VBhKDTM3RUjqsOoYqFcfhBwUPUZP+j6Gok2ZEpw68M9owG/jYHmONx3il35bb44C1+EdfDPm8Y
e8NSzKbxH8NAavC0e1C9y4bCqS8Tu2m17JPBVUxtvWr8EoTvHBpDQIKup1aJ3tz6JPE3ClUHa1d4
UfQF9hM8rkING48RdoKOgudEb5zbEECeAfWiJStfYiOfRwQLOA0Sl5v9dbRwTWE70dOeJTHDFk3e
TNZdSv/xmItN2E4lb9AcvJBNMFNa1ZfAa94tFm/rSqASsHwIEbzRCLTz9jvztAUpFeA6sKNdyZVE
2GHzlRNxa1sFDUFxxMeO6Z85PEqrWehbjppTnDPwCm6wH122JA214fIap33xPMw2Sxj90OFT6ceO
GQefJ91jhC3YhvXeDVVoj0Tjmeg4eraTJT9bZnkrkbbHBj+PpR+0ktjsHEWc3rB2c14M+I9J+Zqp
eiULf9XXqwRwQQSFmvXh2qCQB9wPVG5BXWvssh4k1Ay857P7qDnaR5nZWyXErpPwmtQXIph15Pi/
GQIoW9PDJZMpr72r0ZWhn55FS4mTKHieeAK4LIT92pKrW1OFFaRDWS5nLnTYTT28itn6X6fVVRo5
WbhrFdFMLO5HX+L4MV4AN9yN2rj6tnMhCmOtiexPzsh02m/TY/iQO6xGx71VIDGv3TVyw5Vqv3xR
kh3CrKpF4FbdO3vkw6wg1oXQgh6Wd7mbR1pFQYop+F5LbAS5A0TSDhs9Hm6NGnfoIRuRP5soRI3e
2OQL39oY9harZBz+nECgECiejcF+yDlOTWXsa4fwNsZCStviRx9WkVYAJRAjMYN0R/SkDV+Gm2LP
ZYgUSKRe1TwenD9XhlX7krTlc4IgxeX7zAi8HAxim9qGg+K1zQG08sP7tCiRYFKuhyO7PeQA39l4
i6to7zvcfIwBd0VRocK6VNN9+Ztl4tNtxRNaNYBpdOXsDvRHjMaw14iBJ3suYesWkC6XmvYWGvaa
WIe1O6BccIFG4LO+r2TAzxxqCBEZhj84Fef9HG4c44qedjchLwFWymxwDXxhyzFZH33EUnPMJxGQ
DDV9sgcKU77/CtF+VVAmM0psWv3V6N66GTsBX5jfwD8NmlBN43MBz53t6PSQ0tZpnMc25WQv7uhm
HgZUFtGkH3JG4MlIneNsO1E/EP6ZsIbgcBXydanSsYivCuqU3h42Jnk4owngA1mL0MPC/Brrwzh8
xbp1qPL4TPlEvcKM0yUwIEZ7ee75NvtCouPCj4ecx0tRbHItcdf2xmVWgAcRekUuuGRkDmBx2/ac
8p5Ls6X3+eqHMOfImZY5i7v81YHoonHHVRatXZZfBTmO+nDVvqXHQc5yRnYHpkv7lqKL+yDXTiKQ
yNORAL32lEN8miVQeNIHkoaUpPitcaCodJyObMlMPaymF1nfKA4sLrp502BEIuE7Rcze9zofh3d0
wOe1QnxQbMHc6Pd9cR6RvLOwquewjMcNcWWytze47Vx5i69FxpPCwsvkDDU/Hfus+rvOMD376WHs
tykiI35jm3go48gzOjav4KIYrKSrnCu6jr816x4Xh7L8mqxP78O0O5YI+C9HeN5e7zwgiToYknIH
0CVwZs/7RRg5No8+dYip9lZM97a8pkP7JfRxs9yFneFeSBPexdn42tcHQP6/7PDfNMii+rKz6GT3
JnvjtTFNtJfeXiDJd4fupDkQW5/zQv2arJWzNN1ZBgUZ59xA0xXIf8l0A7fX2/u8W8D/8mQbDlHs
aPupgwv/twAKbKYxUwAGQqgn3umV0JXIcpfxL8I34nTWZwpRXiK69XCuwEgwr8W8lh2E/pQy5Uv8
+XPA3Dqwti6T8s2d6fq5/Cm+ezGvyyRqNk7QP0nydCR29TLwXcZexCfCM7cFgpOU1+k/ks5ru1El
C8NPxFqAiLcEoRwsy277huUgkxE5Pf18dWb1mWm3u21LUFTt/e8/TB0Qxxht2/gl66+KBCCpN0Sy
SRIEXW3f1Kgs02Xf05GXwhWPinHojis6tGej4Yyc7WYJgwpfeTY30CY6ap02CfJAA0WEzfmZk+ID
haS2lnPO6hl26NDs+SxEJmI7iPk7FYAME7aagPfJ4M3IfEqpArGUuu4uBCiUkNlFF9mv+cpX2mva
32YxTqgg9kRnwBK3ocen/d9G4jBtxp86z88wyV6zUEyUC8gunOQ4JdjNw9TnoyLDRANwQdAtt9IB
bHutkLbLxjAjY5uHyTFtokfMFGHc5DaTJiIHrmiKyboAz2kI9ubIM6IKDw6S1+gri6g/SNmJDWJd
2dUmDL3piUVpgR99mmfvhSyKaASY+DvF+Xst497Ro6zqF0ifHVp65BYw5PW7JZ/G1dPj2zIsTndj
Xt57cE6s5qffoSu22PaQfKCSDCmvZB6UAnoR+jPzN0f+JLYyo/mgLcP4ndKMHplja0h9hMrMqeHv
W8o2bHErfmjRMU8QSuaLP2TSTX+edS5Gn0JulY5sy6psENpNeC789YFvW+slvW/kYkeMpe7nHCuB
DJ6V6q9ib+y0DwGwSfmTHwyxLvGX6Brbl4X9SqXbwktJzekqW2RDPS1T8pdWj3gsfLlq1zR1bl2t
sHgTlkvMTNTsHSc+r5i4v7Cq5r2dtYbIlCI1F9M6cwqW+I4AFIYE5mX4tYyZuq2tB8mBrcsNRz9F
sOKANLi6D2bhC/aGSisRXTobGY4Z4yKO4ekqg2dOhKBkPeaVvrajnZF/hsW1XmizcKSToQAr26EP
EbLwxm2U0GnhN48Ii+ORDQcH30Tf9vTES0p2Af40chWkKSRYYxtrtLjsYsjS8mjfEQyIy2Id4XSL
tg9r8/BRogmPqWIFrtXy+vBo2C2xurcjAKHh/tyung+6lxGijvkrzimhyh4umggTMgkCGx85F8R8
auCVEO44v2tz21QcOlxnqiH7onMKd+UuA6ypjhPe/9PiZv0INRFpSgVumV3NlFMWFQ2urNWXxPko
DjgtwWson6Hi51fWjoTMwUyWT3TlKEpDX4r/iGXDCarZjcbfavkh2UTukcHhnRxFyWbKr2HyKS5i
So1K/0Q/DfCPYUKbXwB9QUaWOyyfiYqXZazKq/VK/h01dPmUgbWsM8CpkJPu8d7cYWF2JnYHzTlZ
Qn6iHrWSY3I6Gjx+zxYxWvO8hXJzGsqShDnwkDsdNU7MFlpP8nt7SFFQp0qMetpkZjF/LeHrPFzD
Mt8pqxWQLTt1gTkQhGT1aPTXeUWXyYSlBDNaWmFtLeF0wjwXMB2LLYEA0VdgXhcnV6m5mxmrIQmk
fKey7PGJ0Msf7ozeYnZG19JeTbj0/AD2zCr8bsubAttdlOyRepxhOET2Q7W1IB1hZYyfbXR7Rltz
uRfLqRx6N0V3y1IY7NlfEk7e8AKn0i9tAz33zkgVP8x3UQxHXz3P9Qghoee+QbuaLJap9Qldi8Cp
MJxoRQqfHeXcg6718LGf2Kv317A6qpwDS77surk+Z7a6mSyeA6XYMbjYSs/mEwH+VVHM1yexvQ6c
m2Ok66eYJiF+qVfWC0m70FPUjdxu+7qnh70O2WWwMHrc5PIHvlHmS3GkwmG4fNR+D+9Mng7JFnJ6
ckgOAqcPkqD6jtEIOFlg+ul7YLvTVRN/7YLevxSB5Eefz4C8+m8SdQPib46YKZfnxE+9ac/cRXb4
zhg4Ot2uAlJ5BIzK75yUrrGlA3ZW/HlwXhznY+cnF/gK7uA4h8bxfT57IAba8TvnEtg7pPowTpx6
q+9MyyVM9x9ZEqtdf4g5ig+r3fxvXMMb4nVBWz1BUvXkNfYcTuX//Gjn3IFD7mDLuFtcy+neLMc6
Ty7BSIHtB5hx8FofP+KvDsNOciUfhR6qbOfj4+BzBUiZ8eL149H42NA66vbn435nA97EzilzHxdy
eZ1DfaBhcDFUcnnHZ8nDqty97cJ/ZmAHECS6NzOQvY/xAPMdPdp2PGDrWJ76A7uOvitJRXTy07Tj
1X4s/umrPvCUO0tAo+rgtMCFSg7MCcEprz+MffgMF+992WC+h4Me+LoTvES71MO14TdnITK9wp8P
8bLuvr4uzvFz8I6ftXN+mZzgYDlmsPi7G7N9Z+d/ndzU2d255EFwOTjYwbinU7q5y96puDAcdhrn
/iV70IZdknYYN3/BrvfCM+J9Z/EV/37HTS3AmvSBVc3+foMK7ZDy4VUuW/8OAqJXBZsq0L7JLArC
92KNb3axnkCQ/dTHlWBdBdU9Wkfr+I4C4t30onUK7OiZH+N7so795y1bY5vA9839cA8RzLU2bMVf
ZOm6/Zm+3Un3QL+pc9uhN+KH7u6kAdPU/aK8cQifcSGvB+r73+xc/3LXetExs3FKd3TsLeLJTf/d
7uMjfLR2028YwrrRO56BLl4NQein97+/0r3u93vUHw42Pk69qZlkOvHROoGIjHsiMdaQDqtg3lyj
G7FJ6/4dGqdLwpD7duzONHJO54EEOtqeFbObv+MdjzVoPw+lK3+r3wyX3HI3b/NNBht9NxOl5ewg
8KzTTf0b7wfbHbfzQdpJuzBheuLEe/UAOsDce/01vEC8XPev8UZb15f6kn0Y66JyVi6Bauvqk2pa
4laz4KAovMzcxOoUOu1r/iIWKt3rQXU6t+LhGgJ1s/jjVvYAyzeRu7uDrnnj+euLxNGL7GGxfwEM
XTcvIVXv4szmCyUuEiUOXUxL6IL5Y/KBPSrGWwtW4Cn7f0ear7XazMAuoviILOogY5OW2xCopZDK
QJwnCyMEgRytYiqmJ8aOZ6pjhu42QX9gHkTAMtqWeRzS0tPtnDQ+DJ+fxylTjwVcXdEfm/k3/ijH
2QIZVFLCjQXvrnbVtuNC7zU8BCz7KktjoMeMeG75HTx2mwe2F3mba8zSidzTF/m5Po7yO9Smzu2W
ncXfhn7vIMh2vM3N/QgOH65/u3lpcPu7tfgpXJqrBduFZHUHd4IjyUEerh7zftznx9DFrdT53f/d
NqnDotxvLP93dGJIsxDTzS9O/vSTlR9A05X38h4fpHEfwwV1lSOrGnDkMrxU5OyRe/l03g9sk4F/
21wtd4NfCuawRDMBqjj1GkiPZ7pzHOe28Uzv777bPdkUICFBIHzV3yT0lfwbBMzmS5L4kMF4ONJN
vwXlw3sOpqZYN912FrpNd3lb3lLbZRLBf8vb9Db55SneKL7f/yo+gB0rAe2L8hZ92DyLX90XZhrW
P77M8lZfNa57nhpTi3OGiv80m8mzAwMI2yTtfbqX/i4icr4lppt1LJagRKjNV/IrUJu82sfVfglP
8G0i80fnRC3NfTJjSeQ8X0kOhKD9Gr9Uzu7r69bPawyxGCMzYAhRoUWcM0gG3CUYdjKUxm25L9+T
IAs0DzaLE3ov/It74Q6bwVk/kuABmUX0gL44h9hMN2QkOci32GrZ4K3x1cyP9Tax11RFB44RR15/
fCF8/ln5Kvu3ueM9qgekOevFb75IEPT6wxc9uy92VYg8DmXca3rSd5xPhD4Fxr+F86E/4MvmKjvx
w6zt+3vPMPKdvf7wbh6Btx3zZXB+xFE1/oNX6qGo8fD2PU0v8TsklODxAifL4aB3x6PC76kXkAO+
5jDK1rHDFnnfyZ7/Mbm9pwcfg//xMfHwi/8p/gl0cyvtQMDdOy9U7JRYZLKrNQfb+Zb97/ICwrtd
PEis62r7jxLaN9m8iGYL0u3bW8961o7N+uk3a9yVjpVXedfSRTXHiTcE4rHJN1/p5ourdL+lPluY
+Bmp73/03mlXiI3aYQlxJhfbAzkNfLAKWq/zjXMroHbyC1zps/Nxx3yDC+4imXZoNG+6/2McdJ+E
tFN0jLFMulgHhAUg6D6kMIlCAkmoy03j8vk/+MBw+SZ34aSHtHH4//8bfMYMvu4kTDpfsJCd5wU3
RjZHEU7Xbvkk7KQNInOv8G5XJis8vnEgUDxn4Lq5v0zA/H9vuI54kKuC2q+85Uz77kFb5uCAI+DF
iOy2bHJe+DI6ZZBzIIzf4pgZNwlbifwdfyZndv59uUv94VNsvFTQzPoxJ7U3pLGcRLkS3iB5nzo/
uiBS2fZb7hTRDk7jiqNUfC+0EKRP7VEVOxK3D4Lw+i15D93dl0ZuymHxtTWOruz+4nJrmy7ogmIt
b+jaod//9wrFwZe7mP67EG8uedBDxEK34xIIebfZ3eJ76Eqv7f75bnsbcZJzySl2xOFaHaHGBPkj
PJmX3oFlu40D3bNc2tQ92mHXPohXhJcOTZzYN0ENXV7nRnxWWodfmfOLNYWD0/z6m7PMf/yQHu1c
SNrhfsu3jtJQfaXvcfN9uWeUcrCw5CUI4qi/6Kdub58Kl0rsHPnova8IEj1zU/jEfZxAUV6ai3Cx
XP9G3rg/EnfiwAM4N55yrrxhTVPp4PTm0z17ujPvVix8RLP+uIGqpPAX5QGm13/3jtM/EBXA/l/8
uqzh0fAg/Hszvf3mjxoi9lH+eck58mBLcBu4mt4fz7z/Jp6kf2ivHenAc2JTLfQOPIh9fMCBzht3
jcfrUHhFjdfuBOrt2Afxc8xtu4Hl6mbnv5E7seP1+LvTfbPhHnsoZr6+KL8adqB4s/tq3Nu152cQ
TLk11/q6e8XGZz2/NVtlrbMWkfBy3YkBdTGo2vZ+52lXXlm35hUAfDnRV+eBpG6ntXnjCHIl7pjF
k82g7tB5aJ2v4TV+xeHI18/i6V/W2CD8MwIjyN66de2P1/mq3DIYott6D4AqBzhUf/bO75UFwtN+
HD7aHdoz8HSnfZfHPxCC2ifmkPVLPaV7e7yqeEgkfrEqg3RHYwtry6Vp3KA98JMbtrlr8xKynOKD
ciOW8Ni/j9/5o/7WOy882ZfkHPOIsvouthfvirWB5aMBP+tAdbVhHVO7WS9Q6HUAafAhd9zPlF/y
humphn2Vuh4e1rdReeQl7aPeaYImqB7XP9uzWBAMftAZ/uLjFXRrORivT9/w55flrN/a/UrJ+C7s
iVGNwnXctnOy1yrt26oJAxmhsQXjSwI9nVpoSnmJd1BWihgVuUC2Jr2Ej3sEmeq2wmRPENhQjsIV
oRDr1jBfn/hsXuaU86i69c2lxT3LHBzVH3fRiZuN7vUV9WNLbsdrl+PnBftNJUnrpXgWPFE3y2Q4
xS3gafYodrmbx89YnHvYC/MLQwUX5zYPuZP7cyk3K422DevNzpcc2EL8IujQJQqM5yw7hh/JMQnQ
QvHzRX+XPeLb8x7dSf2p3rVLxM5dBCvvu+UQ2mpO4GBu7E40jLjteaIFe6GvAoR0CanwoO0dvmEc
8yr4jdjTTgGdCZh9hggoKRN8iCUvhqt9Tdtig69J/TLzqE685+UDSphvHEPf3uoXwr+dZLPlKHcv
geZcBsfwmk0UmHcOSzf0esTbTv2iHASqB0bBqBFvjsTRSVEhU1vyIY7DQxLGo/p7mak4o2CJgNkp
YrS5DZFVFbCOgcC/pvpagXSQXbtP6vdqPJrDk2lc+S4qWt2wvHaoSWjU3mMjvWKfFLSVsbbxHAqb
6SCl+5DYFzP1R2guTIi/V1Wzl2BHxoj80ZQ6JgkaT4DW2peMDq6KHPT0bU8YIxrrIgf1Sdu/xsTV
nK6dP1l9cxMoX97tZPVupDscthELHOvxmNVvanLNSpw4GD1R6h+foeKNNO7jPSeRtMMghehtPQEb
J4orpOaEQ0A2RpWC5kF6MnK4PzEeB8J335VxjnLnZtk8K9+QUTNghPsWjmz3BXpajNxWvG9Ylare
rc2ipuru1k+AKT3/XAG6tckOGg8ZOcLP6HN5fmCJ44RKDd4ItA8LbDpp8WHhG8/qIyTebvTgLclk
Tsv1smWejV4Vrfun9tQ3Ap/m/feM5oHJKikDxgdPLz6bt8muXnXev10bh8za1c+rNiocZABjNbRx
DfSshy2rrqp3Kdb2Axq3pba9fqWeV8nDUmGQf1e4+6liuCJTRioC0J66e6HiJhelV4P5XcjMvoMK
u6TbbHxo6nUwmUbl10T/BJLU5T9YW2sx653Hnz7rmcd+qhaygvpoJ0c9mZysui/TamuQ1qLG0uWp
Yifzyew0FiwsuFxDXgS1kiKD+jQtgNhNK1vENuCVJaWe1BlvT5zzKiT8CYS5HLJpi4ppTvMNr39V
o6rq5MOML+mE4k37eHLzE4ayeU/AhYBKuZIMocScqzA7/HtxheEUsS9pBJ3GvnTumGMODwzHFwt0
GrwMcHhOP7rjWDGdCsb6x8BvddykLSyGBdUDoEl9f9KcPRsSl0Kq1mV5afWMgCuOB+USqhPE2WzX
4NGOK7h2LxXCkIA3u7I/Ny0gFcF3aD0DbheXjVsd65+gkfOQQdEZtn0c9CVDagJ0bE0GftMCiebP
FI+hkmzKFj4XNlB6X/lP0himRfIgf7mTPRLRV+xx1d/AO39rcWQk82G7rZS7RNI2aqwUZbGMRdhK
Min1okj2VhVAev8oVWQs9gMNhdPjIPNMPsviiv0OJFboA7X03pFeIZ7O3rpow/M0xkg2QcW7PPfr
1fSjYPK/mGSwUL6qn8NkvvaJvMFiwmnVt6btiDCj38xn3NsbbHhqwOPpXKQzGrGrlw4IqQTkaHxU
xdtgypc83aoYDMTJVmDKuFUA2u9ahC9tcU9GrEnjT+aFoIqSEFPLBcbyyqvFGZIxC5cq+83CIxET
7q+EIQgIcgSCWDaPqYTbmyw3MeDSIPXqFhywHI3skQVh55HPNPY/uLee2OdWMgTuMlg1i/QfEWnU
JJIv6HgsznVLzbYtXGMoqWm90LjO6kZ053PNAzpjKdUXphvj7i6GUZAPWmIeGH51CxZ6lEE6rAbI
SCJeV8DAYh81YgxBjZeo+Jyj3OPVihkvtBs7eZI7V7kaDVrSiKQ4zJ04weBzhCZQNMnzHeYOkymf
C+kjSVa7dMW8ajSBcwoOY1i+mHVtxxYLnk5+K5sr82C5fmuim0QsNKim0UJE35n9tSiuC6YwlB4r
CjmR8M3vHTSvFPgh+uKhFTNfIg8Y7+3bGZPfcjckzGba6CArhHrvpAYjbGNGotqlbjtJvqo9nv27
cq8GhaHa1PhRfzMnDKRgiDRoP9hTKuNuoA0OV8gn6B3ATSDPOLLZXSYDDaMS+bw/eF4j78PwJAgD
tr6zWKkZYZt1qTj2oJ1DbCxUw/qLR6Zude6YDEMSlWMsp6Jo4uke4k0KFUadl8C8KA0++JrpyjjP
S+OrOAue7cJ6pVwHYExiyMroo7IhdnXsEibG1Sb7V/qU/CIPQY4/E/nTrGN8ZEJUDGxVduqOffsK
Yq+DN0JUwiDnqKw+lmzx2YIUg9EIg7ma/ECsFDKm5KkMZ7xj+dbtOmUEBGQQGmcmUkpS0dOnu9lc
eUP2m0fvMlYNNowuTcFkSJ0OnbAksZkptn9aM7MNXZkr4ebpFUAAPBilvPJbpNurlm1n4qnI9pZp
Itm9cjzMMZ4t8k+YPI8Jx+EKBuiE+7SKhHHM5o2YdhQNRuYYOZYmJBhoAFkGR5Ygu3dSCc9Nz5IZ
sslXstwXLNiuJ9EkgpFkBZ2SXTnlObtrd0jif3mKnDJ5E0t9IQ4pXqi4CP6Ol42afmrMogym5p32
GZl3hlj/n1zeEbi5OYk+y4pFh7Iv2S1MVZYV8Tls3WLKNakZdHgkQXi5GYm1buarmMnWYCDzM0O7
GruiGgm7exmRM/BVxY+xf5O0U+RxL7hHEfyO/jjw77bJuB1TPy/ZciGi/3Zx6U4YUw7xH1YCNfiz
QjoD8KWCb8ZH3n4ap6pqD/UqOcpyvrFh6bur6YgHYvvEEYAjN5zoCDAdTO9diz1Ff6yT6j8KndhY
R+zDIfAJ0sgQUidld3H0rLoOx2gGyZBue+kDQxQqE8F/gcoiV7k/4x4hlaSSJC8Kq4r4Nh7ZULB3
4owZr+DLBNLqoFDWrJix4jnFPSKsDp5B/8lacyvCj+cSVfbS/bXd20R8CjpD5z/qyJKeG+WeUXVl
EdURTEt4CqqWB4xgESRiHkx8eMHdx4zQgtOX6MAnMNxyaGdtBlekHff/PfLlTmxj4v2oCqWR8dMw
ksoYWoUNKGfOeJ1TXkCVMEZOycwtHapTYTJn7K4lJCqY3BMQuvkjarwkPSaUobLsNiM4OJwBGTdR
WEQhmE+IIfpCSdwpgag8lD6YOnIQDKGX5ktZ1RMGlU+5eyQ64dl6e0a7nne36RohF45y7JCN51uh
6R+kGwSlcmcayDLribFR1PuTET/li6U8xLqVmu8QrzlIICaL2qLwU4j+Cdm6YsyZ1JcOOkqNwsw+
pYDlDSIH+KkNrT/VypjBk6Aai2U4p91fOS9oY431wEKY4u/IpDgPbyW+W+WK5oXoiERpT8+FTa7e
PSeo+8w5awpUmbU/qUWgmMk/KAl9Wnkr9UedbX+glivgQRWQ2Rbq1U5jd2pBwpECSvoZc/eDMaO6
SLB9SYe7XhNMosbbjn0nZ/OWtI4pBEdvYqjXBDMT49HOTOI4P5qBMke3D/kU/ZtHJh9MvhbNM/hK
Y0aSZjEy1IdD1+db5NeSKV2MZrlTP7dYwalsKgPuL2p6MSZViDqx4YLxeBSL6DleRfJnRkbVf0wU
28OCkLSh//MkKR9y6VKrsWvAvKiR2c7GKTUhYaAqHpfRr9igeywesW5g++CM2ptw4qIRChFbdaXB
DP+sIp3QsSuLue/hJ6IyrfoA8js9gmZS47F/k1vZzteq29i9CIxCHxAdBxVYIJl2T6QKsUz5OGNd
CQNe000UvIi4X0yjhFiA30oqB4JJsqTLD+PK2pi8GaKElQMARIISO27Udsgo/6GZVmBhXQ4h89o3
DAHteLgZowT5MAtEgUpJTyzCTdDRopxdUnwTLPoGCZ+1W8zWYNMZdWEZiFZIkBcSfJQmgyYVpsMc
B4xn655ApQwkfiYTF0o+0qkwBcnbpjEZOzvZuPQjRS7Vbi6VnmZtw+SUpeIzpcqmpIGH7EnCdeZM
qAgxwLTaxwoCSIROknQZSnjoWJJ2LGb1gv+LDOQf8SRUdSC6tBarxucq86s4WJbyvTQrmLFncfHY
vqsBS1E2WAgDgjfYs98uCtw0xhzd/JE0/sjzXRKlMUiv8kjrhYpx/FwtmMio+3h5YBqEoOvIRmZV
d0FrRqXhRQjeV40EGZn9liIIN1Cff9SYP8U0QoSQPLqbo91mDMxYjqsCAKfmjGspTzl64b2mxqNL
DfIti4BKCdtiMvGW1Za04g8pVI8rFZpypkM5LonbQO9UzyCHbdbiHKaszqkNPhL3JkZIm0GqLg3T
GkEhjC1WYZj9CJcRyrYL+T2QqlXEEPelhdeQENZDATlde1UiRkNDRvshGHNgKk7MwZvhUEWwSk0P
AoMl7mUSrR8qGvCZDPlJuo7Zzobz3uFLU8b4RZF2WyGzjYf1OBueVvQv/QIS1pc3tHdwkKGdw29P
CWiuUMpxcOx1eXlRMRWXmTJIZbVJml/Z7D2xmRuytu8wn8mjz3SR79rw2WFWisZ8bZUG3RQT4dW8
buqWnp6P6b3lnJ7O1v4pOpoxW1/zeNk5a+34nAOMK02E78NINEvTB0vBxGVclmOtFru24aBZrq0N
mipEWIQmhlib5KXuIINdW90hbcAu+mvN7gxrgbQGo1EwJLnPOoNdUGY5vyMeI0rBe7ablPsTaQ+1
EQ99A5M1wQKN46zH1fsueFeL0twgnZkmQR3ddZpXazVGVZZgvVLk+UHvGQLoq70Bf8ToxRSqLoNU
ySgdYsa27eW/lmMIRpYRzi/a89wKKRZzu7YDcYjlgPbKjrdaQkJGrhKAC2ivXtP8M8lwFIVQBm1j
oZS1KyILIOLwIeuKOmhANrVaa0Rfr9iE20L+6qv41VYvFkrPun5E+bwV3fnSU/G1RDRkqnpPuu6g
a9BvwyC1EwiJJja0VwVqwEBioCEiHlTsTr5ZOjMwxcLAelwbyHQNjIr+RE8iiID9k7CeIpgtRG+v
T/tfTs4xlY2HmQ/OVWykOiUDnJqn4jxDUTRxJIwXAhdmsDkNlijyJe5dPi489ICXRBHoVuZHx2VT
dYgP0FK1WYyGzIzPbY5WjAAC0RwJHu4qjFyjTC9m6Nd4rjT64oiDdUiKrVJ2JyOGqjcYZzsu/rq8
88VNF7INpWSHY5MkTsa2ctckLO2JwPAZiJLTyosNqoNUF+6NTIiNELg9rzf2En6Lc7yHNx/V93pS
YCalZqCPvyJ+Ln5uSYsISnJYyH3HJEk7S6ti26ryRhM1O7KJJHovkv+zhjqc+WAU4jbhr5bSM5sJ
V3bPNIrtkmPdyu+CsiT1OJ2LXCE40TTVCxSeYYUjBYQKPNzZvpHeMvhV8N+aRoop7ZHkgbgA4toI
gnZZkFg9PtdWhXMbo946Kq+xSYATVGNDIdyL6GYMZ8ETKI2pthnCi9Jr1Y8Hy8y2nBMXnD7C/tDD
KsarDZusd0uRX9nv2R9h6C+bEomwZa2OGYeNwlC5wfCES6xSSgNFx5wBbROIglqjFxJxE3VxX4aj
KHDBfCb1YSoYtkG0CgEXFpFIAU4/7lSLYbb02dCql9FONPgJlSonS0HjPA44D1GXr3DVi9B7pqgT
4+ZLGfqtSZVho/BZEmT2eMvTfCG39H4XcBsiOaSVzdvk8j47Io0N7JuoPQtWuvnNfRCUPBRyu2dE
EVSzn0Rv4qEUhyLld4PfwmJxUnblu6BXKUpP3PJLac2oRFgwDVQ8yJY8WHis831tWTv3Bpywp+5J
9IkKwiGUgK4GT8GQXhZD3c7c7F6kbYcFNAw9pSem4qtZcexLCQ9Yzc1bwMmaktA5ysF7mH0lTATG
W5UsbzpxJerIAYB/CDUnqPk1jo6ZytfhyagWhwaYNvqcNHG0put0eKOkGVdkqMpPOPAHaOmC/JlB
9WoUKPmtQaI2oQDJUXQ+6MK15SRQTGW6J68G2YVTPngdMldRoojGm28Ag3CK/qLoLpAxmf1boI9C
c6aR+vKsz2m6s5HtAzZwAy1EFbKNufZaAEP5DoRVdLhxeJDwpVhs/R+AjDSzYarcDTMZjzpEzmS8
jP3zBk9B3C6oZzP7BH/KmYOLYkdmuypYfqLX7cp8P0UkK70LQEIur8wzGFKo8CFyOte0ynwwR8HQ
1DPtZWyVDSWbMXFcDghu0T2QUAS5fRgveu03DTf8OFD5JT1qCdai9B86C9txko4p7vfDNLuSWZ/M
edoQioTjAJwKbN0U/ZGHn2oRM/rX3osJsDSKz0BZL6JdXIqdaDOFIJVEZ0e8Ul3/UHsQZPkEwjtQ
XrBt4gb7EBCgyjZolzjcaIMITVyORfanyzTpPVSZrtkjXPfEJaFEPWZPCq+SgCtO2iitTyp5p1hd
AI0Ia5Oa6G1Net6L7lCpk9cIxkhc7EiEpMyTvNXs8LCuhk9bHn0D+XipniMacwMH3UXsQ6sIESI0
L9NTpY9yomsSoJRFpqZytTGNZT3QUNIgOmNLsW54/7307rMKU250thfgHS1SwvCo5EgRm3CmoyNd
DmoL3CVxwsJogSt/BFrqVmSuxPFZGQKNu0xeA6rI4xz9dfD7mhSv+BTbJtQcQiawTI+Rprch4pl/
ZJKkMsi/1S2ewYd5ByG+8eJYT0t8aGW3tb6pQ8UOKfoDgR/k6DfmhilTSIbEqgjk7lP/1hBMc0F9
pe8DAjbZbB8j/EIBSohePFn1u7EZDpOpev8JmzX1SPnQ0OPa/JMMFZFuPRnbwApviIPU4CKJj3Ml
el8hNa7ApW0QkqTU1osmYz01YF2S7EUHzyItKUEmMsI7sG1rubJpdhwkPd38ggS5AXIUVYO9HJ9b
IyV0IgXOy32J2nhq3lFQCNWS3BLosRN4q1AXWUxdZPXfCOg3HCztmtIz6/DIjC2Tjy7xO/mmZ+fM
RJVgQeHSAErMk9rew/pPzZCNY2xR7hJKV/GFIiuQeXrDoJzPDOziZmhieLnjsJ86mA/RH4Lf/85j
vf0bS/mt6J//EjSFRjZ+tziHLTQJYpu1RAMntz94uwlYNKaGFbpgG6U0HcY4Md59XqUIetIT/Ihr
oMPrL8f8oiqWX8i1B8flLvjSttWvi/7PjiKGCyzQTN5Ws4xnpnVnzgMeHDQ6yCZcYgqDLnqvMeFX
CChq9GEvIPsnmN4Ysn12afdCIuxmIeWJsf/YHOOm56DAg96AW8tRL8KfnjtN/lwmugc3YXHmClyS
iSHVAuEGfqpi0ZzLrqiB0rb3VERnAnuzOfeLijiQTHSkrzGOf7Um/z6hNA9zuVV7BY8LyqYFo+vp
AdQ7dUQYMmdCPMGe0ll30agQHr8WjVai5htxOkbsEdibYG7ZR5CYo40qI6qpGfAovKRqtwI5SAeO
B0BIEFVs0zCVXCHwp0jleWGcgugAtHShrkAttKkNdBh8nDIbkFos6HlUOY/FAW5gAtJX2BPWFzao
scqPc5psxAuYeMwFvCYOHLHjgvgyXKuweDExELaqPdbSIEyI28KU4hHD4gJaeEYFax/gqmNw+kgT
JnHm3iAobRxyHD45havVPyv+qvWDDI+FyY6soXBI28uQMHRHkoxTyK609DelL19Hsj56JuppiHh/
TNYRdfoRyZjPAKalPFYkQ9QVgsYeMmeT4RC3CXcd9JjlPnPvTep1gxNxWCUYRwc606WhThgq254g
woijL/z/hi1KJpPHSiVsUVT6wwo03tQdgUFlzwzLwYoEYq6HxrhURnX9KnNQ6/ZTdrqKlVCmBRwn
OH82rpsWuE+LzUG78qJWjFDpTyyskQg6HUjxWIznJrVLH3LI8p0tPxVENhDDMCu9VQ//t8IbEKYZ
yZg9QK5BxmdSW7yY6r8TXfxdpHpPPN1bc74kBamYgHNjGISDtdUNmencRseGWKbYLhnsMj1sWuOI
8ArlX9/vUmMtSpcJDiJvTpJXB5jPGPBMCCqouHLa7hV6E71awa14ojDEH0TrcR7kh8QVIsG/+Kne
EswNCDKHrsjmvyDjMoigfxLLNMANNMm3DLN5XZScAlwitQ/pd8CxJqxcLBIWqhYkHpN71IpSUd81
C60VimSUtt17JMHfKjchunekK2gskvOMdGlSrdcprz4UTouZGAP4wf9j6TyWWzeyMPxEqEIOW5Fg
DqIoKnCDUiJyI8enn6+vZzP2+NoKJNh9zh874lQdi7ZfNq3kLDHPXocbCFhMdZXKwz9wIzn/ZSpM
pJUfvaDwuzbdcI6P6bRQQ5SAzXEEuqvDieJp+dlJQOnyAx6SJ/kDxBZipPFmZocy5/69dfEqn8RH
OAYXHfFRjko70I5qVWxmBVZ23Efm+CNGPtPpnxsY5DzgxM+oytbMg3wBrfIyYXds5LkLGKxn7D+e
C7EvN1NE8YRHgqziWIGG9q4DNsmpB7AliKPq69/M+pwUpKYVHaIbfrep/XDnk1ycKkpJpFFINTCA
IZ7X9GuN6FlkP1HR8YRiguPmHHQmHIPTgkElRib5Iz3ITEh8NHR6HqHK8gING1OiYT0wSczEKff1
0QJzGzt8pfavp0N62PRK8kNx2YMG2/Fz1KAEuNeMhYF+N1lXdAqkR6SGnJZhl1wVLq9Z/4E8pn3a
89k/PqkJeWFzq8A2AhVC6KwW4y4N4q+8YFGvy3HJp0BS8PB7WDSmhZyr4oAQoc+KTxNIuVy/Tf1Z
h2/o2mGPL20ZsKt5XB24HqWzVi610pooBw0IF20m1o+WHEE9APUlNKQNOcUQxZ1fAhZ/mQdcjGTg
IhH3xuQsv74oHZLqeqgQrNoJw2tdXvsJoI4jhWAbeU3b4bpzf6uJwxHdFIftSDEbQ7IqA77rdasf
yfhChs4zNkRvFhJXmzzQxkg2ssSo0yjU7Y8eZTEgdYlDCErJeW16BHMiNo52hUWC3PxX4cV1o3cY
oWE61qXL3nGHcNOCmfaWrxwYTcIGEkFJEJGXOVQh71DlhWQQruW5CKqzkJbw+9gipSaSvCULj0sW
427FWdkrn6N9l/7CYtcMlBn1//w1M1C1W64oi1xL2yhXf8RNoDdnEewlQyktyxLPn8QITfbvvZIu
HKjyEHFgBMzudruZx1K+mDVy/Gin9mdqUmS1EHKdkag30ChIFhOSbebAzr19iOyFhJOn2gZAT/88
RBIRrmM2CwLpu7Nd3Sft2tQfNdmckUM7DmFcgifNqjCXMvyrBnxij/eFKyFoq6ViImQJ7170SKlC
42XR4jNgmxJQXH/lVhblrmjO6rNirOv02hPCCEZQnQpOKDm8pYUKlXlqeS8HstIUAOIbDw2uefgm
mLM4+TGN98w882Wb+EfRmE0ubffX0Aaht+cYHrDp3Ccv90Bc/sT8w4vgZZfOfIdVENlFyT6C7uiM
B/rRmlH2SL4IQp+ULDtGQDFZre9LJabBpvod+3xhZd+azaM+HFRZsj1Tb9U+lQy6Hhyt0jNpgfVI
95IXtdT25GsWQGiV0zwV7wpxLlInkAVUtc7JScWzQ7RIvqoGxLei/8mI2chr3G1Y7+1mVSbRuSRk
x4z/rIaZiHqQOi73Tpt9KepRXfGkpyUp1IR8qW6+D5KB1OF5a1rjToy33IO7o9TeRHWMwEIck8rx
PSVa8XgYzodw4qWc8C2S5uLiReM8VqytMj8a+7UbTcDNWzAeTaNcdrV2MSnDSbkvCmh+QtBVeJCR
PKQYVtkBb5BEek5JS66i8JD1V/lEVYCkEyLKGSKM9u7eotGBzVsTxU5+/jtma4MYvH6a4fqAgkx3
P9ZAqLZJW2D95P1kRrUvYoa8wPo0yA6aQiTUtIs8CaoKX0XQkjkbNL851l6j9vaBNXGNTihsBMP7
CuwIDUtiI5J1eLZhnwtlV3DgzIg0Y8sHiNRnsmICZVFpGCeY8DBD2U0H8zrSHeVJXEN9gJYRB9Cv
KgtqTs0xI7PYqi4gBgRPNoMwYySU9tSEaAxS2bamDQbH1J1cMxJakfyi48psljKwRBG+qgfJ48gp
3cjqFwRDU7EZjHqf+nJUT8vLgAM5nt6dYTjUceC72kD4WHzRdlqcr8ecBtcmP2sR0mn2P4iDddKa
F+kUl/zCGF7iqsLZYimnibHUKLU1ihuKamzQ4SQIL9ywIBBeYnNSyxZpbh8IGUkGBnytPjPgov1Z
RrSIS4rIjnWwySbeLZMy2ytZla5fAhZ7lklCJGc8Ug6TZ1PuA3KEzgAVWA8yJks5GLjueFQqMGaF
PnPKP+bI/GJ4zOkLM+ytTWZbGO6lGIhWLMkjw7MOUNuFri1V4hEcbsTSQWQX0OIilsJDFhd9OiPe
GIeNHnlMPk8pdxP4Y6ydCzzNI1WCA5PJYB0d7qB6+NN4JyUrZ8DV6RgaiTcn3yBAne9welG6vgyj
v2zE5ub8Sbycodcd19JSrNJ6Vuuf+YBLgMbyEQCoIpafyK5QOaoJ3gTvI6lIeSUgF4O1RBflQdsZ
y8Ky4De855K0mI7fKwhPARhfRKlYygVh21jTGfNia1wnovrKpk8b5hxYgKmTmvf0rzOMj0qz30kz
0gn17aTtf3DXFkoayV7ZA1456XbMdxHMr2SlUyZMc4D9Kd7km+Ok82vFzBtX20i81yM2bgn2cKF4
RkYxC9IVftQZ+pkKlC1jYjvbm1qMfotjnZtRPlEkWyh5T1Ze6pvjvNWZhtTZ3Rj9C6o2RDARtAmC
FRW8uzNQd5fJzvGiTS+MdRho61RecCCaCNfo7MIo3NbONuh0JsecFaycyV6q++c2Hq6g/36FHZ3y
TkT/+b9Ts2r3tfXuBfpWRelCaiYBIUTK6T89LyopCYhYdBRErW2tBnb1iSFFRrug0JMfeHc2Vxpa
jhqq/VKRKNoY1DwiVWuJw5AyLkwxDhHGsXOrW8LTkrR9Lovp1mgcNNGdLy4XFSmVy6f64BSnqqfQ
Y5UTZyNvJSM8GgxaEuELBh2rd70SwKULtxHvZlrsXIOe730xjUeWPqmtM8Wxnl1qd9x23/sWzZD/
zM/UOwDHSCicV3L2Q2wgyrPL1lHJRU/y2qQXNvRScA5Wiv5k274+uEtb+RPg2c0sjmnsHmc9366F
5/0CkfgsGSPjvz1szIDIUNJRjlI/wA3F9A047SSUnjIjen8T+EvOaS55GSLN8gHmJ/1oPXI8gKeN
6NMo52UKHkwY5pNBtzbwx39jCtc2f6M9JNE4K6+UJdXIwUb30vcoi9ZcsR2keyPxKcYOABGLbJdI
fPRjCeNrrlTdYaMct6bGx67apcTVSUu3E7dE1zFKkMTmVLQsD/QKe91fmrJUhZ4vxvsETeM4+ASq
U/g7K93fTH1gzqPsYOeJgVXnYkJNqH4O5k9giEtJBLlBYrJXxRuJUeUUw7VGtpwiHMIoAGPPYvOy
27ckD8AXE++add9UQfsxZuCIXAaXgISxQDk8U7lVomuPAbd4/QSX+ZDb+wzqD5wkGFYF+YLBwSMh
saiCZ3UUR3vTNGsyXvhf/lw1CGmvPVe6+gEsEcC6xe/U8unFRtTUBV1C/GXdJK/4iWQfFFsI/7+O
SWy+EdJcMV4r3G+jAqRdci9BMfqilNFFHs/iOJYrnup20J7tcG+V+mNykn3bmu/db8G9zS9KNZPL
wNEeR4xT4P1q/6gYASb8SuTKL2IVlx4meGptaBCGt3WosJq8DGDZEa+tmvoGaOhMS1DjWq9y4dZ4
JSvKnhV0dY36Z7IBipCs+sL+g7qt2QwF2SAUfyOCIR0aNDfDB2/IkLXy5ti84W9ozRLlDzFCgqzN
Sxjoxph8GOi1AhEslv5YPKp2flJMjDpdRVphuLKrlQyP92ZB29i4SlEqtDYDUuii45p9W2EVYA8Z
GudYsOHm3E2Gt5CvJzpf5G4O6Y4ie7IRq8beqw3MyzkrX3qI1jlyCabihsTTxXDDD6WgwhlKD33o
D7+GJGQQAklFSbOTOpK82oXBp2ndO2QUEvZxzS+6YNQYlJx/NyNON+hXXjmiZmNM4ObnlyXmeg3T
SgrDQOgEm6F950Dl/B+ntfzSnKPgPPhYM19CY9A9dVT4HgWPivII5hVgGhDtF0XpPnBQQk93ekX8
S8vsMGPA8ySrTkuqdZzR1fHT8tsgyHuSX7qmpphvZ6JXKC0aqcURzsFOu2e1SPw5eSNH798uRd9b
d+dFCardNOH44DSHtn9ienR/iAFdGUjWHJBxdJVL1cvXUYFwVdkY5QpR95Olsteh+LK38nunRAvx
7y8gMORrQnIseIkHJ+vmEJR4mZRSFJsylmCWal113bZXTZXjpG1C+0qFardunY88aGkhg/F3wPkV
GqCsdNvzzJGOwexIG9fOAD6vMgnu6dzvo5Jgqc7xRdX5JvCMe0nebMBzZBIuZAPp2CbGA7dZee1h
qF3ywsiHhiaW4u/eR6sekMbV3iZqIJiZevefBH7hDMQVqu6KbW1maE4s5+7NjHUICWcdawCu0ZrY
QKdQTnM0nTmjtq7clazyF7EzZnr4kXACyIqIqo266l+4iaoaS8Xtr3PAJmAhL47IKEmbrRqlH6cC
Z2Imhy2AXKopLEKFLHUZ834CHEgxben+cSPoRkTBRb/vYkBSq3xPYM8o+V3Ou3quV/RFLmx3XHr8
TPrkHhK3/Z6bWkbJP+UDowsgPs01JPMRtE688lA8MTb+/5Iir4qS4t1Ij5fZwwSmzLwQEiaxCOLd
wHeAao8f7TdInuvwNFuIQ2mdRYTIgbcR00ul/4Xw8LH9og0D1VOrqgX+8b7yCJvYXr7mBCrYCO55
8YVDN/aG3YOwO97C/kRf8sZUzHVfOm9gRKykFlwm9jkD04WGEOGLqQtjqPYsxEfzZ5tXpDExzCN4
50z0YX1WYZJKeuIQkSxKRUfh/jSU/JojGcvVPbSw1XGEqKq1dofszG1p86wSj6S5d4VgDcizVe8V
wJ7qTxSh7wZfSmpK7gJjWeunBoW3dUbH6Vr1SYy0aRNmv0lHcC7d8wu00ilcPSjIP+1etKnqZ6sl
QM7duPOx5xFEe25Wi4J4KWsNsdPAGRAAuBBdi9sYhJ4nq0WFkZO6FLBd9uzIrfqH+Ca+jeBm3LB5
c5cLnIDgAuSG4FuYBMskOhSwjr5pgW58jgU2fWLajpLiUQ3tSZ1KcDF8J03rmymMAnVNOTq5noCS
8Es1CPxfhS8poyIrN/QdQhKpRxU2LEy4M7O7fDgQ0Jsz8Gq+DjBDfWbmEeGrhienMF41ymVyFFw1
IhzCdwnaoiWNRLns3mb5th0KXxIFDrOTjMkpYOKTNjm0YXkcqC9I3IgaQWsZVxmq2xBTeaQPy95z
2Ik4sOF8pHg+z/XN1dHwOkc6zYvVsxtayxzlP52DxkSJnU4+D54br314waWhfY2NBy7ardsc6bDN
a97sXG+8UpP2lQpEjLWt8MFKdR/J5ksliq3OMFR7YI+9jmzxKNdwmxHXoEMo0crVUHSYhXaSnYvT
i82fyrKHKtE3gdlcG2PaSom9J1J2OvPZ1eU2mhpcffFGcc2PmC0E9mZPpeenHDd5cKU8udC8ZSUo
KhMZ+TRmsJ0G9cXtDAD38l0FJB+doF9o5msSrrLOuemoRzgbuvnaZ3yiy3zejRY8Jtw309NZSoOb
lGTPyLfVYYvCjTgVCZJj3IHIEkh7px7ogLeHSN20XaWVuerM5LlJxxbfPKFRQ3AsbOlmNvRfJcpf
whqcemB8jFhK5IWdI4nP8BlNbBskNEVbUT/mkgaKSTFc9vzyxugKCM+nZwL/nrEYVYm684Z0U+YY
idmcEuII5peU1r0iIj0URVUYD+ggeFHdkebY6trohHfwEZsRSdbmVG0MJ6KRr/LN5kiR0EhLFcJN
isocg2aYREn3HGSlZVSsMRDAFhrn4M2rwF1j7Ptx5n709MUbc37oWfyScjoXgNsLGPEocZfcGwY5
syLDLEnhqIqpYwbRlJME0aMrk/CyQh+QLQPsIO4VhfLSgY3mjEQOi0vUYshkO4ZxNDTtoB+FVEp4
xFO3D15sJv1+5RZwVQWRqiMN8kb2VmrTDm1CLeaDbVKkxAubQGEVgxSSMxW4iUOKTbiJCsyEexzf
bhoBXv55zb3PHHlAwDoQ5MYs1HBoMCtUE8t9opOuuUvQHCR1clXd5BV7r3BWWR2jZpWIOLoGSOIy
cQmnno9aFmF9mbdt6yGiIN9PSh3ooFL03McOH9Bd7ukEgDXlswyzYQNnluvaY4qn134Z0KXlSfM+
G+XOjTCah1azzvqZhEhCwg6hIfktY+3JQCcaPFI3vAb2LelhRsI3k5tZTSPnCablPCDEeozTvXbQ
63CxvOfY/2OtQPw904DVdCddoS8IQMHOKJwkyZ5sAoKbQrX4CL1zMp2tVqSrVtsFlI4YzmvVjb92
SAkC7XM5w9iI4autgo3pvVnuqpvQNgcYOhiUAiSi4aARELqu6TUwSKdNGQfDEUuykYEPzPG4sC13
r2DuJ6pGQB1KmfeUJ+x/qObEY7AJaJykvu6U9xpMMYQWz7nU1HtwP0RRblKKdPr2kFragTF/BodS
XDB+6DjoIwZUhv0amoQnxuOzJtOO45z66TB8atwMmZioTOyddLcUEVimVOOW18BjCB5rdJ6YQjJm
jVZHl0vQLcYC/mnPblr/NZbDCHyouvAUcpi6CBo776CZN0flgIPRctjDLR2EmB6LY626qO6bHTlv
kuAm+gxMhBoyFkBTH/ivixcmC0oM/IL+MZP3ZYCxqGXK+3vSz99DQv5OR2oPAGXCieMG9XfZBlTH
eH/NkP8OQUt280HiBwT3bTqO9s5rvjSt+ew0+8coSZPURA6Qiz5KJy6/TedleLBtRFCzu64xberU
vPPojGyI9avoIikslrg7g/Ii6i4gxtLByMxD0tFCJg/nk0Y1Qb6X8j/yClsxvPWxdeO2m4IrklSE
0bxa2jEtnUNHJgX4uBd0byY4qfBeiyg+5/X8n0yiVDe9Y+yq2tohNFwq/KAAQ6+aY7zgakrbtYj0
NTucPmMTtUESiS90Lb9+Jom046MepLQzFI6fNs0CtICAyxanT2Aey6n09e7RbVjBZ/herZnevGKm
zj3z5We2NvOdyXqcwSkbtCzbJQewlC9g5+xlAKR9ts1432ICtscLVwbR1ligMGJF3s4rzNNKUjUI
l2lI5hOnEjpYMyCb0SZQ3C2pxd8CBFJK7Owb2HqCrIIGIDLrsEMwcZClvq1BQCfXW2r5JnbYijrn
3LJpz9AeOWg3Li57EHTKMHVAyiTtLpx4/7WdDGIpOMl6tiXqMp/nm905z4M6LOwx/23RJ7TtrcmP
pXd0qBbum+1EzU6kQoI4C5Kn/VKhgpJPZpgeYV2lJr5E9VVX/XGudXU5etR6EAQzi88Jaj4w/jAK
1tNNgTgpzym+hSRHIYuLykG3hzHLsH4xQU8Q7mpK1wvlP2GC9awH9u8NRzaw7S3EDo6lU8tj/ZCN
eJHGJ+x7c7zi76hYxuCJusmkic2aq3XYbIlQo6PN/UmcC28/A3ZeXzhyEWsNVN817y2Tz5D2B8KP
Wb+8tEDLoC9jMTy7wVtNQhvJawObcFC9iri8qHa1V11j7w0cy6Ew7zT+bZ0UqX3Q+rUeZAs7jz5t
EW91NaZ4sGe6k/c2JjEQJBQg+oBSILV4u7URHMOB/kN2KogZUD+AtrHdfo87legUAX2TWFTBWKw5
1tPZUXmneDECosPTLdw3TKTbimejcohCmtSbgWxDzCQLAMKEfFEnoAmIgrUmQFc8jMAZxk4d0g51
avqlp9wqNNBBhDotlmHfzimKmo/KcM94HhXnMqo3FhrS/fBncfwwmOrJJA8XCpPYROs/pUF4b7EF
sErhRJi0PoTlR+6P1KWDho5G+8CWnOtrQ+5NdoavnG7XGeF6/9Un2QtctW9g64J1eSIO0E+a6TAj
PO5hdUB8YbywMHCe59N54IK3DCQL8NdAHUCKAUe5xOZNUYCA+dD+FLASuwQGwHKtRWTLxOfeuOZM
tVToqgy0RrELMMcoNMKiRjKL+NC1xB/gODIj/bux2sdo5zsnpULScpOeCWNBizOi/maWKlT7qEI3
pkRzZNYq4Q6uDJ3c26o9UD91tB4ZLmjNZdEYqQ32biXkY4YRNfh3At5nPqD0xS4bKzwkWYLZ+qMJ
klc7gY5EOheIO7/jc86S2JZc74iIA/dSkmo0zYQ8ZWzecSpJm0VG0QH4EHE9WBksHFF9djVHg5R0
4r+lJHnazEhX0pEhzuJyRDiySyE9q9K7z81fgY9YtY4Dkj2Ls85W7LWktrWs3tqwKD1Olr4oDuoi
tcfPpv0iX3OZdN5S1ZPr3JKeTwp1jY6rw5hSJgS9Ei5/UlWyVAvihDzirci8SsNrKrWpoA5NNUn1
VKmgSwcMGHlzHyFGmIIKugR5WrgDSlFRterztbDfNB7gRoPrGBxgGuKjMp0utXi8cqDnhFrLccxC
ngVOIn2JA0phKdCps5ch+4jjlTuRmihK31DtE5jBhDuV7FzU2xZ62lrwwbf+UjxF8qZGk7Ao42CJ
WFaCPKERbrpM+DQzQXS7N8vtD7gXn/CNnlO+7DAS4GtxvwXYVZCCJDXawYlWiuMMnZU05nKoLtZ8
C6N/MA+X5dOMHioX95CCc76BVNZb1psaw+rcJfCkIe/njQewlU0UIwqckPuzn6hHguobjoF4C1E+
yYeizGnuIUunyLdojtFAVdjFVeKgpfYTcJSogLozCLiCGwTzKSxgLMQhg8YKhVGR52erJSSK1MVu
YibsCBrIqLsssFCWbITlsPGIO+yH04SgYeNUAqxwRIVyzAO4DKddsrp65PmhOHX1Q1wdkogQJwIt
4dq+pTWzfwvUv0jcE/ZBA7ZEKItucMkODcvdYFD+JFPkF2pJahTdKhqeBZxVif2osBzUSyaFiW6L
bOfU5IYkTKfzhDtpoSS/BjODOtY/VcvxjY93tIpXQUP0hOLMWSa0riUTgurgGkb0PEyADEmPCL87
qbBLjf4ZkxQlP4fz1LTo/u8aSXJ9ttCjhM3WfHMJi+ahPzdT9dt57TJxrglRpKk67FsRbqV8ma4D
X+OnVmCJFfRyvO6ZRkjYcFHsG306qJE+q8zQNs7E1IUzg1GgHbmMp5rrgewLwY0AHIC8cCWeeT0j
+yttrFUVEZ7RE3iWjh8YkoGlNV91lZVXIRiKdhmw6DC+kvdLtD3KHh4yOqGRGQPzedNJLYERvOEz
CsAdqMNU4mRBh5xflNVG9FzivfVNzD4NyjTYY560UKax+XN4bUdwAyQaNphL72Dz4UNZhc1z6DBt
Rb6EeCyKSEFv8gy4m1Rbchny8Lvkg4EoljKIfiJre13EGNRLMvSRM7n2NndbP2138l4rzXKnIXqm
twTvy0Zl8Kdtt9Wyl0b/B2LK7UhrOeoQ2aO3rO8SpNQMdB2MgeYnhnZ3+PPCFwyqbnN1B49D+Mgg
U6F5VZhvGz4vfAjYgdgTxHAZ5v6dU23mgUPSSfHSw8454+6TQ1YHDTmcGsC7NmhGrt/Unp+S8dOx
PrUa4agaeU99ouwrwh5M8mFG9yxBaKkm56dI6f4MUGz1xmMKkDhMLw6+ZKrr2+ittYyLxFJH65uq
pte5Vhe2dhPUefJjGSD6TncM5q+YA74iwq9widOheFVnk5HXvjwH+wwM3EEnKIexkviW0f21RL2P
MvNDHdTl0N+EcuNToqSY5cKdfNM47XLzyHCKoDvg25tRuIc0chxG69bUfWo1SY5wslOuysj7Fro2
twGfeeH4L7q5Xsuf9N9PUpKMk7xCwWT91qRRnMcckkAo3oqn3PVMKP7xQNFaWmzkP8B3EpOENQ9s
e8GGABCGNIoX36QjVdnafX9Utfa7Tg5942v6gSjehbrTImdVJwEfOT7XXeQn/VN4UtJ+Fc+LLHe3
dfHZmuFn2t8oBqsQeSvKqszg7p1fxyI5P9km47u88YpTSLruOO0nrfHL+XnWHmXjx3H7aaD4RDG0
4E9eQau5Qj5z6gxJBeJANBtqEQsWWWNtrktUWNJ36bsZqqSVUe+q5D1HTm55tGR31iYiJ8YZSvin
5jjtBrx0afFsu9d2xt6gNv4YIXJrzZeZfN0w3bTEQBXZ0dabHUUW9wD6UueuUiesSNa0slFNqTrS
SvmgKNtRxwN2qgpKOL1tGVzjWr+i6085lukOG2BBe6YETCvzzvMOdUDyW2DtdTTdo8SG021clBvb
IqZSISKQp9qd+1XjdDtl4vuzXwJIKyr5x/gh6AnttIftfKsVqcsCIS/3XExX6ThKLUbwRHICkyg2
CahOjxNCRUI1dZCB6z4Nb5BhFftiZfkOyz1/PAXpQaBbsaCba+PVYVrokJQpsw4vtJHfvOpJ3hrv
LcIQ0WHMJdnci8CHf6Ng0ThYG2n5JgyFn5GkDwhRw6aIEgTMdB+Vd8SrUmlXJxEkewEBp0W/tmN1
6Xb6jxJjHdceAVJP2h+fUu+voJHk0XmPNiYClb5Q0kymllqg9ViT9UP9JHyccXTrTUYjSeg+5FeS
W1cAbABeC8inFW9OgwmoW1vt24SJCIUQF1O+NOpyOTYLncEH9bG0odD8RA/ezuEm0odgZ9Xtuu9S
f4YKSUW3tFNyhJKax3Fby3yF5wy3LsCqFLgZeO0r9S1BHV9JOCN0fCMPt6o+E5fSrpQtmx51NEti
Q55DOFozN/YDKHJWfFslQqj4syzdfqFMO3dk6mjEp2TL4rjikfxMu2DT4qDJrfZiR5XkDA8jHudo
MLA6kjYl/XAoL4JU+ZafdmEXr6beXOuJSZK4NVIipFzfxnUuWtLJkYNHFASXMwDLHKAeZML7ahMH
mj1mtsdqjFIZWyouraD5DvOIzIeHhsCXlzqjfAq/cIZffIuHXEYKyAUUKj9HfyHMf9hIHdFL0a2A
1ySk1pAlAvZubDm5uQVCxQVav+QRjTnzfXqt7Depj6/H4LZQivB5gvPRVZ+4hDfRstu17S5ojG45
TeFBhOayT0BqTCLLeLcZi0AQS53caGgzKtOXk1JeKou6w4JwDkCv6GekvA+fFkMoh8CoX5U6R/FF
sCLBUENa/DSe+ly2vEQO4iFc6Z1mbLNslfbFZ2ga77mAUnUJZeHiChvf0YkctIme7siGZbBGP18H
N62zGRIYpOZ526fiUnf5Ru+yF9U0tlQBQ1g9qLN6icfuHdB6acTOigJXBKXmoiYsXEDEm2XrNyjV
Te3bnpdMTmGhrSvD27QRfoKZgRY5k8tuj2zzX1kzWVoEPQl6J24FpFqbzUjE1l2zVfRdy/Lkprca
FYZgAuhV1gr0Ubx/LdhiKGkcQnfUt+Jn9LyNEpwmgZWDJ45HlbffQ+JkAv6nY7Iy1jlS+qap0FXc
mzT98PDyCoyTnvOh2DoqLq77wqw+RxppFYvhzBRGhP6u3wMunu3Rep3oEP+NcR5JOTaJDE9IbW4Y
xHejR1hKjuO//7wYSNy46tg7Eu9Ww3968armnlcfgWLty2KVGpQEazeLXGOXtPhxiLdCUNtQvDU5
gWlNuch6HztolecfVdO9oxvo9bfImBn8YWPLVxBu3Zmvw9hs3VwDv4JfKfJjGzZIKEg8RKzEde6a
KtK2GWFiuxqSj35IzzPdvoqqHUzWnxrza8rb7qL/J8JMn5fOcBV/IvzqFU6QI++AOPG3DZn2kKnD
Wi71JtwhUhH1MeDoAfTF8B4HZLdl5P+CHamTi4PPAbrvTnxA2NfWKuhRK1lT+pEHPi8KZbOqc55y
qrLXbUgEpEVBsBJxZe5Ldt7UVG6Gd8by3Xos1KDLT/qImlN37yKArMpPcsGeSTkeVl36SOtuNU70
46o4ZNZRi7vIy46WhL3L9aA7yGsvjj1S87JtHOfYNahqXoCMDQvehn05dQPKb9+p4eBm1TaJuzdk
bisCrB6JqVEmywiNL/lViNXyTefh3HOtrYauTC8OaILjsiP84hsDOgRfvCDQSwdsiPp71Vm3IV5K
qIDRR0UtpqPAhJ4puulV07KVQY17pNCzDZmgMkBXGqYE5C8gbNm8HNuHzXdgPHXaN4G0tEJLVLfZ
S9e3LDx+iUKFByYtzn1YPo+herWJi4fSUGDoZ/cZ73w7Dcu0GbF8i42pwoAkpnuN3cSP+bQ38T1g
rDEL3Q9yksp1selmG7UD1zhJ8hW/AwZiroJQECzlok5WP/jYdG11NEDvCoxblrrWLEJq8EDgApvn
ZRFS7cf1FgbS0lopDEsGZCFlJxXUaemuFTc4KvwDCp5dHSyIQIsdpGlN0MCwHgCzSt/sj1CFuHuJ
WH4MESyN+3BlUsv8ARoGmVYB4eVssUn21yDPmhJGekYs2tccNtH2iJMwBFcCneW1FDzf1qXuYx6V
yW/cW/FjF0fAGqaUZ2Oq/ENC1pdO0HJjOx/YNRzP85W+wlVxcamg9mIaJp8bS0c5S9qF8e/PTJJ5
4J97OojkL9+TuqnGewnVchrVGzX/4nuWXUFUJDETWvfbZF90HojhplAoF5CfykWtBpCr6rCOQvfU
GuMlnqF51WRpMoPLvXq0dpmxHXKIiG/FtJ6ZtxKgvn/2Yk15UdR5oarOqqkhw9UQLUGyMonzCJW1
7XDGijRblflj4HpPm89pHF6Act4KAWtPuxwCvwS1bc9njvqVIXwuBhJTWZ0rBrFwF4fFBfjNTvZ5
re0YPromfIls69vScXdUGINKHqs6t8DzrMrBQJocHKuEEi8gSRSfz+TdKDJ66WS16AseWIkdKAAC
4Ck9ncYptqeUwYOOLZaRb6Mq+eW87ZhPK5kX5zl7mf8zpSXDVoHuFt6Dj5H8qwNbiJ7o2KEryKyT
Mb66dBIhRBocmqlv9vztdJ5Pvk/BC6THpV8V4iMmwMBL3vrc+JHaGjv+RPUEodPmP+6kX8ZjB5lm
8mmTvqzJKbi+onDZEd0s6ZeKM48DbVrzIHP0VeK7j6qtbnFwN+/xTDgbXyyOz4aCwkMtqFRw/vhH
DWAPf+E/Ssr+RXIISJpPTX0DbkVNpZ3iiqNURs6U44uN4Ik5dGClmrJ9bvV4+NOt6uSG75qneiT1
sVAORWqt5uoqS4bUmTcGcG4QX2AAOnRNOUDzjOfeoakB27UBNTUSzZ5gjm9MuImH6B4MkXUzLHTK
0bl5t/Ik61WxUrldURpj4snmF0WpUM8jX+BDbxAc2JUwXnVx0hGoxka0Cyb7q1OSg8JHrhAkDJHG
CqalCLG0O7rpUBHaGtKpvtoZROmkVr3W0ABEcYEgB3Ui0qLSWOuCQvJkwiz8GJz834UNqiaXUFl/
NsQ8OeyHLvxYLskEhSoXqE0TfZWqV7sxCrfWwIQjyv7LBtxyOERj5kSlVJcp11QTfzKlhgRJyjWd
83dA42eSEE1/sPmA4WYrR6skWTUJQQ5tBRjNtloDVNGMUIzYa9G7Mk3/j6TzWm4cS9LwEyEC3tyS
IECCTpREytwgpJIE7z2efr7TE7G701ujapHAMZn5uyUhbfju/IagMcqEsdB8o42HdUwYGVHqHBwN
KqVfcejXA/wNux7QIsygDcqpsMaDY8aMAyM8hRmpVSvUq7K926WC4CeNO4TC1iZD+KAjggCiASuq
+nFX1KsniGwMbByG6vxCEA1BcZ+t31lt7pP1pE4ZDgBMkA5M0tBOQqIaIv3M3Sgeb2WCA5NQZ7Ts
yIUZfly6Tq67Ub3X8GNhPC5Xn0Iox+SNBgrwSGiH7U0Y3jAM+4/o2/U3jnWjtPYi326OrlbSBI6m
7fok4CtURe7rNbIqGl+MZPB4klzmxx1cY9rXrY60PqxA9a1wRV0mj7sJAwuL/HHDSg76MngJdzOP
P1I+AF53SEiw5xrvtoFY0kzfVeG3D+7DALJWp+2Egswh+90M4Wco6FVV3Cfmj2UIj1kh77IIOyEG
7RqsDQppuiw20//HQcbdHLE/aHpRnE73jplcPy2BGQ1E1sKve+XKFOuXmLci+hQKxFWLX7NEv0bq
ZW5pkxh/4fsS1porV+SVVecugoNtRRiZ6PmB8RfymSj+csbxYvKxsbtM8JfCui5BJ83AbEblECeQ
CyOGjIn45tbNKcz9wOB6UcAO/hstEe09GLHPzizZBHXBmIkvQ4os8CWlsqUfpOJvxh+nXHb2aMg7
Qx067xk8JsAaD15vioZeG72RVhb1mrEzDPkJ37s4Gl7TLoJ3l2PN99tha+lUn7EquFZCEsCUQ5pN
PInis/ixCqmWOPxWqfg0i+dsOKuHbJHO9AsOh589jCdGZSQlFJClRo/apBtj7sl7MlsuxU8HWZam
v4iOSjR4GlOoeYWJiSMKl6hPXPodFydYFCnyPtUipRQhXPyXM661ekL20Fw4q4VZzWe3IvrMfXAp
av43B8MraQyPLf/lZBIONWE3Aa/ackjSY6yaVzi9EXQh17tRaleWq4ReWa0g/47vI8TufEreZJPJ
1TBgTjJZ30XYelEI6YJlqSFoMUUDbeIXRU5VSys4cVbJhOas+fic5pYLRhJMpXMOlWM9oHp0Tg6c
yY73W8h4A+B/wrTIdiWO1UaV/iLeZ9Jp33gGbBx93fVN9rLqgjjdELpnnc2wRGTfHomiYuwdnURu
kuTDnN0MJBeM62+X40LPv3BdqLZYoP4gZZ9VxzRS6sPbuuZ3J9R2WWNeOEVKKGaOXbt2rUI44Hqm
jk7qv3QRQ//f0v5VOWDSotUhsOEXUs7PC4uyQ1NfEuCkIwqV6kBeCDUKdAU7DlND4J6cYX6RYARH
28pj1+neqKkgR7GDcaxX+l9OaizvIMK3cBQZSrNFfCiO2dSIWg7CN8TbbZ6XB+5AS1KvNhGQOhoT
SH5Mc2EzF+29wOpgVrlR+AxFjK9oDhVA9ULRo/ZYrMEzdsgxpg4cltFTwvc1PDp6kAGoTpbBuXaZ
1F8yiXNM7EOdKm6LZKujp7YRjSzxk5hSl3EL+qP7JZM1S0+gUV5UBsfizjUL1jVc6rrEsUYRQ5wZ
orZS7TonptbCyfEuxkTYRbi2Eh91uvlKQmcKFjmX0d4G9NWsD7Wzf0QFStm3MrWM29OapIdlVuGN
32UIsSZdkxb6OjIEpjOVrn5TyDpgTXPN/ElTdio66j6JXfE4HT5myny1Bw7rNBW1OJyTaYDyBcOe
KYJU7joA1EWhdxauQIb5EHapwiZw5rSjbK/7F024nggbUMtt7cjjH4VYSEvR/QhilNv95d077zNb
sfquaAEVZXybl395fjNM9fhfRRe2Z0pIARCmBHpRjuMtdAjjYKonCqEPhlDi48b8bxX9KmYgQRgK
c4aANZPUO0uA00E2nvrZOkehgwNFwB+P87OWKGCd4T4pRCNGobmkMjgwOJB1L2bSYirHM8371PsC
XBKfe4iJnO14Y6i218jlwEUwjdgFlRD8H4QqY4FpMAmXEsKsRXuUsL+iEnpK1yCpa5E+zvl5AMmJ
MElXA6eU39Q+ZB7e7ioMqRSF0JjWYJLnbFdQHlaVEA3k8NJXcgBzboBu5sdMTLzhCiV26025uqnr
q7AazPAp5IuYrlW9FYqw7ykgZx7QMjgGrYr0TNF85EEuw6765Ssu1kyQiELQMl0TgJDZ5YG8gtfm
/iQdc8Ukz3wOQvAQMV4TY7aEskdbqkNXvvfk1XB1i6te0B4Iit+KSsVGiITt9djCcsGga5RRy2L8
xMCEUniAaUTZhW8dM+dFkFmyXyjoyXAzV2h3+InjGjKbuG7lhosJn9vgBFJkzU1rxz0KQY1tPFfr
Sa+VM7q1vXgVoszXcu1uRNYzBg+QEZoT3CP8v8q7LCtoRdh37e8C30mIx9pffqeR4cZFxv38i72g
uHPr+LbQBIq6flkg/zH3jO7Q2XkSVG8wv2eMTBt4reJDT+P0BXFcmMpMo3Si3BBxfaOGP7XmxZKC
pOFTCNxgS4gpoiU86FbOgGneC1MO6Q/Bul5VQQXtPxVqYmbIc+VH5d0sIapyUqW/ja5/CCeFavhD
LQAggRY+fQCEwjenCGMRFxirM2fgj0xxqYIjVLu10PzQFpv1Pg40SjGs8vhScJ/lnIhtFeH2ZG+H
GafM9OFCZMWE8Q6pRS3/llY7RbhnfjWG4ckSsFDGdLgL5hzSA4QwHQv/dSG9ve2eSlqgjrOK8kFo
DOYpu2TGVdDtOfUq44A0oxofvANB5NUkOIL1dRZFVKkqJ4UTS4MptoJ1UUhMFb0yJTEVHqa63J0x
Pv3/8XkKxKkmVj1mvZ6SttyMEjpDZr8D3f6Kv6xhMN3RD715E8dpyZwAA7zypbVT9H9GoPA8YkGt
M+SPVm3+JlX1qyp8HWpg9FXb6QryQ1GKxbcuJ8LCAX/CbopPxkVVFQx9DFwWGC61k19a8XZpOnyj
TW/Qzm0JIFP9gi2VunVNs2erY6wbPVrpNeTRKBB+E8bACya5yQOND2QLBA16BQc03JlsJcR+G3po
nDe4emAvhNT8YHG8msHXrX2iSLe6eJoBYXOK7nkxz4rhfEcOi/ycQ7HbwJjd5tgN94RtWobbFz0g
GbnAmcytPN3KnvrO7ZZpa4Ayg+WZ1i3voXbFhjB6tfxl8LuoJpnwmUVKfhErHBl6hJdwZPpGbXxJ
iE0ap7kQ2CpVsNTibRQD8YklmYqUcRQlPKm2Q1mb5IdeqMpaPlfltO4fTGBXfF58Yn4lbHm4JRsG
tH0SfreDsHuxu10+OAx3WZNQmrhhx2Q4LGKQEH/EPY13m5ClQ7z9+k8R40w5FZAE6IWaRj+10l/m
jCCX6isHKU9WrnFsaJr2Tnko1lX9MQD+9JBFDI5R3M4k7BkZ65Bef7b0d9vpt2HygLJuJ83rPDTu
jGdHaOAE0zCmFOV/d4vmm2RVhxlSGhYIMMIMQup0VmwMF+8cq4x+nGoh3iEPA3Qe3mBb1zhq3mqt
PSzqjLgGG5XMszR1OzI3liYdbbw/ofNziieVESxsAMh2NKU8tIQePexcpkRUXjmTPvCCYScl7bu0
qM+6pbxkGeRuVccIVAcrH6UZsnLjmiojbrZrB0CHDurf1Cq7Pg9fW8PBysnZ1lhrcH8/eoxdCAeM
Gt/JEHrkBhaEI1PePWkbtMcgWdBvuqBQYZVTY6hFfXAEaeYLugMKWXK/Rmln/43p82SOmwpwxVAQ
94RQ+cBBdlUScs14SfOI1LOFwdIayUHbH9WIm+Zac+EXAEcTj1uHVfYXg9z2EXm1sFx6+1k95+0N
xhA/sHRQYWAghnX/1pDn7Rxa1XfmNZAhOcqKmGtyvpCy2E3nlM4e1w/PmKcg7aY9aaCngnMgxz+7
pzeQe/M0cjoXa/LtSOyEYW7hUZPyklXfmYQzQKoRiBVN7708n5cx2XEhlEjFqA/3NK10Axo6xwll
TRGdlj5i0N4dm+ZirtgGFP/UZt2pKD+l1n4XB4H1OTAaMAwF/0Zu4JngdRbq3iZFgMPdIr88BPx1
Cqx56kcsLGOXrzE/ZAMkb/li/1frI03DfmdiUrvseoOjUYy7pzr1sSARyoUhyr11eMdaSayesETx
6GwYimnExOaW7dXJ8iQZZzWWjtpgnUM8NsZur8Q5WV1N9RKpx1A3/Go6th1/v+YuZaCCj+BgEeyJ
zEPQcPsWPeKCtj11Fn+Kh+PQaTfGrWIMWcVXCR97Oh1qHRBePPPRyoG6Rve7WhDmisJtUpGuDX7b
YbIuKYGpjRdKS6S95rftnIZnZyLX3AAaijvEz5hSRsjyriMbV9BdUygsDXTfPpe9PLrISw5AZF8L
1Bb8cqVxkD2o/pzTzDGejv89v8uyirkACuA4SGpE7fNJ6Pn7VA6Wof5zRsKfu+69kpAXC1oVhaDe
xVj94gwoas3RnyfTW/rupNkjWRWHhJ5X2CqIFFkw/M+umLf9oh4jFXRTX1w8HD86LDwsiCqV/Wvv
B1DAEQ1yWwaoHQ2Wr+D41ZnmDerDmmFYt89Rrr04VnEQkqGK1dJKFLdMYWbntejgiDF9xJLrKCh1
ooBeh/CWKL+GxsA3RhEq/SoQGfu/EOZBCWfBVt/Mno66dOQX3cqOvRnU2KxZF2l4mANi/F1fufOt
OUWgn5hpbo1deY2Y2RzlLhh8E7OyTXpyoDtCon5o+4Q3PtxSXKut1zJ7t3YTOfDjPiMznbSi0cXo
b2DEg4Eq6IYLpErT30NV6ja6S8NaZZ6Guqdzyfgon4i0RlWKm7E+vnTKy/Jh7ZKDnTwbeQBMthAZ
wFTOxYQIPAiVgoNnRgDdWK9xr2AFbsKDUD/DOemglx8c9aagMjzASjvaf/Jfg8nh4A/KIQ399TXz
7avks4+1QHc7zC/lTXQ22qPAgKS9HQUx1APXIamVkTgGipgPx4/yL77gaQPPHirk+tx2z8mBdgsI
rN4vvYvatGIJEG1FJk+FBGIXX8b4hl1uRMAnwTy0ZLhzuMtTaQWtjWZ70zTHBt905bVmhgWnY9hg
i9JBugXNCP1ae4JGI5Mtabi8BuaK1w5xHuRreW/3wap+wCkgspSRi87cYFs7u/aeXLPJU34BYE0v
jq5EcUozIiSkZqbkRyPKmQ980HDT5bNi7Qkf77NVLvqDFCCkKXjdlgwPr8QHa9krFhMEmqIUKW4T
AcWb7BJdmFgRU1V6+mepbeFEZ3uYE3y2qj7xvXnbiMMzKVh5rvYBpxItAyCk8tyAv2ubca8xt10Z
4N8k9EW6JwxJOePRnCIdsAjtg40V4+9MpjVFngs5qbxAcYISQ3PVHLT8jezMAnMcsulYV1b9pr/q
jZsZW92Nv/E1IgGORec8w0dJ51PYf5SNjwWICD8SWhXqT6+bqMd8pkZmAlmGQRD+ldTme3O8ObAU
Rtoylz2n1LsYlHZfM00BMqcYi9zmXTvmH4OPLd0kQRzfTPDb3ezWv+loPfdQKhBV0qB6MV084yyW
+Wd7SD+o5imCcnCRI4Iz9aPH0fs6/IMlgHHjp/6T+VEgf4C/oCpDrEChmqgeTw/wh18/MY/F4MUt
7H3Xnh0JGg5kCs8Mt9X3PGyUDw1vSUD7iVpqx/hUVvclp9Y3l8coYmymF9Wr2cmsUPKi+C3h5Ff2
wzyw+ftyDzlAoiUcXyGIjDbCMfCRVwkGKWoHtPu8SBAZ+uWYNMfhX1q4CsaBnvJcBNF+bl3Rv3vr
K58WLlDHyOnLUcQfwj87hocUg3zKEiIbuUED2jhtLygDxRZvvFexX2Cp6OJHeJisdjiz5QeKVBZg
g7XDFw9aovrQDnwGjUwBwRbxVpxD+K5+UnmGssNPo9WuYemFyc7Y1fZL+QcIU2Z7Qwmw64ItY5K1
xWXpMhdazY0WsGPDn/LqAJ/y9AovDFSezvKBv/30oRkQtrfLdFNAMI9piDGjx75Jhg/Wt0By1aN2
LH9GhitKYKMXY1RP+YM9pemSrO5Ht7RDXHQsSFxOIHeiW3ppTnoY6MvoY9GUifPGNJ6i7DJXcPiw
P/aSaJ+OlzLxrG9GVoAFRy2hnsCH9n2JH2P9UmjPuEBZYBIh8Vp5d2kgQc5PsAvLxTU+FevSIjio
GMo+RcsTJWXnyfNlBSYmT5YpLN+M1ZbD2HbpqXVYKODdOyxKgQvznW35TB71im75mQG7c4b5EOm7
Vr4Vy1M+X0PppoiGGV8w7Tma3ibtWbJe5PGF/1uT1oOnznCf7Cv9IISD5FRZ93B8q6tHqrwyr0Qt
Sfwj4BcOJZDMhjsfAonw5A4rfi3c9igO7plE84iH9jCS8fEg1A3HHA6q1eLe26K74Sphny9s+d2k
P2XqS1Y8r6BOmquhrzdvNits2eGYQX5ziMN+SgkYzFSzhEqvaTD+aQGXWnfiHrF2xbl4HqltIj/0
m8x1hkdSMf59b+b32PqAfVHzOHi/L3CnAD9L3bfNXaS+qZzIsscTy6UTd9G4s1/Ym0Z3pGMEiBa7
OVURRG60YxUHduUxoraUO/ZDCTDK8p34lnogdgLtrZqKn6YUCw9sTEwYfjSvk/GqdIXq6picV7/h
MNRdyzPeD37BAaj4GzocChPsbMLw2n6B+2tB57XfbGz+TRkWGzEWiL6MAwIXLv0Jtq7X30b12urQ
s8ZDVy23lh70tZ+k/nzsQDvOiuOBDKowtiViV9zkVhD/QY7xAbYbfqZR9q1mssthupDf2lAR4eId
XQ3tMx9+K0mcspH96JUvv5uDLuXUX6cf3Iiy1cdTC3khd4r6WzreuOd3sp87XP18PLrBepn7cuI6
dRC/0RtW75R47R6Pg562Hnny2wokTjLFgJB2U+9qTsBqY77a0oGjXyv3ZulFZ9wlF/efgTHqnd8+
PRXvQ3sY/4i9J/YixtYHjUm4t2EUk8G1MfawKB+0/DjlvRaEKddn6g5GjCWhBjjv7ZVgsvYUGYo/
4sKABd3q1tkWdfs3JjvlVXmdcMlBWIulkhftKTuSvXHk7DKZfu7H/liPYPHegtJJwRI8SMqv8DXO
buUbIkA+EDZ8Es5QF+U5f5NgfoWMOOEI7RvMvSEXPFjp0fCR+Ib+OZb7yvmLTejtm74KVqK3kL81
m1ft1mCPFP/S+Y/dFsf9KNmoP3B97Z8FZj8MzH38xndja2aK65wZ3KKDxbNL8SLpAM7Ag132PEq8
deR35CbcuRggQds5GzskqQgRscS8dyX+T1t52A35Vn+F5b2J1A2T9Nz2AGgH8RbRO5411qSGI4mC
eBqK1/bKCQLa5YAxkVBECARezoDcuz4w5CAjCls6ofkAB4JSyZCAiq6SLEbR9DWnGQ2GuCW5/PCR
gpaSG/5c7edjk/6biY1Xtva4h4aGG5Gj7DiPs/RBKoHxBF07NLCy2WPCm3oTYDvbkELkxvmR/3GR
pY4XfRZ4ztmb9INi5hwebN3FSTlx03dI0+WHdZ2Q9r72NH6blQgzaMncZYxNpz3VYQkaNhtXsG5+
q/1kS3uZPbMEKSNNQIfv8qc9WNd2ZqN6RO70xoXY6a166Q/lsJPReEFYxIhP4AhJdsx1tHQgBK4R
bkmfAHXHyb60b3D6F4j6g8utaCvHATenzQhEVe2LJaA2xZyV0nR46vfcSwVO2ZnLmpiZryPg8Mrv
0H6M+E5+zxpyFEY4sITJQsJSy4VGRyub8ojfbDLLqfsOo4/7NSIMiH/PAAf6f2Vu/d0P+IVvOEKs
wePyNuZTgjHIruZY0d3qbNS0qbwRs3wmCE8miqV2ufdzk8g5N/aGCRfQLRf/DyUwnR6VebKpGfV/
yR+dR5G3kJiouPYP5183XME8woCoLWnPjjKqvc63246HxOcjMD9pcC3zWexAHPxVKyDfiwlR5avd
TWXkK18oBtuvj/hSfq+bBl3u3mpfcQ5xe7Y5glIILOCwzYahX8Es9YPg1paREfONbaji/M129GHD
Ey63vO7TwNwB3llYdIMFEbq25dp2rkXkc2dMxq5AbxKf4w4yInrtJyqgoyyfJfYRHV5r77E2UPqg
sV11izFP8wG3hta7fuGpVRsiIsQ7gjC5p0OAaDQx6mbju+MpuizNi/Ej5sO0bNAF1ZPyUyVXHSvi
v/wDbBfzf5bRxazu63HwkyBivLQp33iMfvHVWa79V36QEvQzP/PFihMnwBrQ/HBifg9foF02LSkZ
m1js+pbucYqnvjr71LfR3rpyvxz1D9mmvTG0a4y+lEClDg+YfUXaEfYPzJSOsbbXPtWPKKgxAw/w
QJGZtu/hI9EBANRhyKXuCnvXh6+srhqJKDXNSMDaR7W8D/aDfyBmPiONp7orcPnRyvVXJXs3lC+L
znhA3oA6VIN6GdQkjL9DLHVwIbMQvwblm3lNfpQAP99U96mquEVCcyf9Uirr+1UG0dpDpZB3ZeHX
LBKQ2Upc0fQAnHkNhKvLUN4HBTUagX64lFBjQ7rkuMWW1/ImFgqejATYfY3TSfsMozsYGMqKuMIi
6LGU93IvxfzEkd6m/F6YxUGvD6mTONzU4Uzw4IJxzVFbeMHnOruFP13ymJIHnA53rQIetJ595+rX
Gn3ENeLOi6N8tdZtVL+4AJf0CK8g7Y784aS99dFHSCP/nOEQRHAdkt0DN2N8ZL8ilS0YYhCSjdaK
miaMn9r5eeSNEZYBb/vVVt6EWtyEyUbHBLy0x20k7r9wxdYQLOzir/xBb1bHW6091f2XXp+lfNcy
Vw49gknyDrXvzg6vSG3Q19evk3UoWiIxN9oDa4r5NEoEpWxCaF9GMFLBV/fR63kA6EgwF2ohcmW4
89ba8B5KlgLTqfcm5div/zBUEVROE15jVX/O/QXEbEBjTF6QBZNZemIiVAKgi+m0fYCTLoBd/hIk
ccSSuF4yoI1RZEk4xCfnjnmqJL8KiARrxWIm+PatzYJqQaNSsyg/YaNtmbXQkyIfabcCBctQ1DhY
ORdM4rEmBYRc2ED8E8gCepeBTlxI5ZJLhVq2fGTomRDtCM+D0U6DiQpfIKighwiEBBghMQQQ/3HX
saGLIKgL4XviOFswXnz/EAdhVwq7jrxZWyTBCtNazE4XJgA6jEnhfAUqa+GBr9Ovjdm+HZJnEDsh
QoNDzHdjTMfvwtVEky0YL2AXI2nAecD1Ww7wKIQIYfEHg6uW3z77AI1Cvso0wkBPQmoVdJgi2+qh
O6KIE6pOwCusVaADv9ZodTCnt9XPNf2gliMMWn4AJPOVWhTPyUMaLkryUTBdL7kXHKhjfFpZfvpn
2W9j+MpjdorfJn/mLoMmDvkRkaSYj6VMjiE1M2BbMWAFNrP5tw40AELf6GD1x2zcql+GnD5c9kh/
RH3WT5arwMlW1RuvoDVvaUZ8H5hppdZ+l5HFxCCsRLfRkGogj3O+bRziaih90vqvzC+LfhgreNW2
coat5g+9QWVrbTQEMzxQDXRsRkwiE28HFQtnofRTL6CMJ6QZ3Z3hbwZYNkYHZhOZfYgmlfD4PHFU
CsObaK2J9HUOMQ05rDOVzSN3zj1PdSQpNJFt4mOSZgr7OPSKY3HNqwjbCQ5EgKpauWOSwIn1n/xe
Kc7kLjMtizosZmf8Me0/IUfmbnGgw2BBaU/44d2liDgkahMWB8rFCXnKL4NS4EIAR+RfusRQnCle
xOhD2o3Tp2moTxkXwJKrO4H8yjngIM0ufaFOnGHpaP99/ap17iuxO4pz+e+/sg8lL9ciaFArXN6i
TmpRagRF79p4iU8KtMBwm8NC0ho0W5BrKMcEUTy5sW4aCl31KnyXzeFm09rJX0hNLepfy7rFrD7W
qCAOIvYPB2R6aL6i/LEAWq3QHJOdGp7hpsBc4w1IiISW1Hi0xBOuVgH8xu6ZzQPf+z9oDgyLZyFY
BCgdRh41y2touj2KB3RkvA1XCIlJPGykCe4+pLp4qyLHG//wehHEVlLOtnUzXQRtryPwlL+FLN8X
yZoCkRKUdujhZFnN8KCL6hgJkjQ8aoyPUB0yIZJbrhwnaCb9EMOc6J2/sXyO0dhX7Yszz/+meH2O
IETV6kg1pgDJmEFhRp4CO0OiUu0r/VaS2GLOQl9EBWOX58jo3ThNPCDllKHtDBkM4OEyWsNLjS2M
4IEqkIuaVf6XMeAtIxVXfXg0sTm8CF2sroKUQGeE2syDAIQT304kmFrUffWvyPu1saOHobep5eQk
GIICDq9w6xbuHBZieinzs/xuzcW7RUpXTTxcBOnNHggulk0I50niloW6HfjAMxAngt41wxe7TvGz
Im39fW3TrykFsYnsgYwCoOWFVgjxAd1tQTBsfjf75qlL2jcUu29drB0jCEiTVBz1wnqP4hMvsAmx
LsRgk6G3dJQkLHRFwtbcbnNyDcwe3g/GPyXrCYxQ0AjaVvOFJVJCHRz+VlhTZmqFgzD0X3aaJgBe
ADPbln3NUDzHQncuUQuQDtrbB0GgwwZpWvDI4FhXcTEyPi1YSyJuWNAfbDzIDfw38If/rAlqI4jG
RYmzj8vhaUUpXS1QbdQQK+nbFK0Xda3R7bUFjLUsaLPpy8R2bgHIoasA0jFL+aD/dwHNiMAzuLk5
Y0YyKa7WwGVQtCj1OkYzY3hzYsif1a8N9y5Nk1sp8sZsAcdOoYXMO2MhwGuA5+JU0VWFSpFzzZbR
pwyMuqCmiaFNj6btieNG2LvIAxWOfEur8qqWnmAJQS8SdPmUeheKJLetyWYWDgIKkzicb4reIj+o
ccu7Gn5kpqDPkaUs7mORaFCRDZc77YVTKCEORryNGsdUnBC8DF+WEIQ6xNqbHR/RqmUGlppCxEq2
cndPuG0msl137Vy8CPXRfwarcr1F9Q5/YyBKBlAcP6u+OOeGvBckichaDsLPSGpONj+x8mB4ORRC
q8Kglk9eyeV/vlN9Uu7jCTU85JFEn4Lkpay+0IcidAKqFite6AhUCUQ7mQEa8AJBUyO07H0b/jRS
9N3y/xc0d6aO0jd71VhcPbgTGxkrncz8s+T6Q2VoWE27mRAMwScbFeVg8Bhak0QUm2FwV7llE/1O
0FVaCGJiZRWIVnLOgMbpfMJ66mTwte6lLt/19F8rHXUk4/X4Z0NHkWC7wkMlF1hG/MGlH1PhiHUD
ufGajBTd2EkrTcMURPOF80iT/AmHAOlhCMSdHxR+6igGVAgWmtWiglQRxmsBm5c+45bWFqAQWJEx
ejJ4uHD54PqzCTr4j7Vm3wxh1ATPDA8BQ7+OsNrEz2iz40M/nQtoXbjNQn9BdyXeH+unRsSvqZoH
U7Ik/Dma+2M8nx0n/RK8Yubryz2BCMIl6Rwg6/REaQgThbH5nZgs6Gwxu2IhOC1Dh71jhicdwwm1
SUC/sdacb7IDNS88TBBVEeTz18TJBNdCHHJ8isq8CxMhFWiQc596j9KHYk3SlE9NvSF6dyOjBEEm
He0WzqXwIzB6z24tT1CQhDPnBPFIOA4ZGtg0ZztKWWjWESpcSbgyQ+R4GgzfwKpdRfDcDNYhc0Z1
gzQfO6MKXRTGsQ082IXtZcwZfwj9aE2rOzGRKxqR4mnQvxVt2RnGUzNxfmlvE/OqOhHKoUcOjuIw
DpfyxetyaT+PX7Fpvybr6K8jKsyCfLCuh2ZSFKiPSPnKzO1oRdTJIXDCdNbHAnc0Z6MPyxlHNShc
UNaWyJ0yD/MI7NAR8ICHwVqg9pETIgCFqRDoaETOjhSGXxooaStLBHkluBfKxZOzyDfkI4DNRNYo
MFjRE1QpuSfFPQaUTMRBHhMf8pYs07HgAcxO5eX5w2ABF8OfXigWMkttC2an4yEPyFwMxmeDfTz1
a4dWUKhaCD4KWzwCJ/kkgtrt3LSRXbZewSmTIMufR2yGVzzzyXo21pMx88XGIO37bUtd2rDmsG5z
zZJ5KOO3qIhgwOm7+L1P0a3TsuMEb4TNqR2OOYR+Smpb7k7gyQAM7NyMAAizL156vO4hqbXPAubV
MXO0cgbK6+/MxTTC5rKmCJFS/SSqFS3J9ibXs1o/zxIDlBKjxpI0TsRoxiGzCXOHahblABIgxDMk
p7rPfiTG3GuLuwfKX9xW9rUxnSzsXnJLfpoxuFsZitWYMgtXl9KYqWdCN4r+jXP6wnaJwG5gNxPt
Qsvwq3T3UUOOtw4H8h7AzJUJLwWp20Ge41TFkjSVnZ3SYGy6iHxkKIdLwm2Tqk+11V5oOsBEwzVQ
w1dd4RpCsuIXgL95Vf2uRS1kiRuzmrg6u25ndHd5/a1hXpr6/Fng6MyAdXgS3lHGUr30jNvS9QT5
EZU8BpAqMgKMI4QE0rR6vEes7k6tW4IrtOCB4rkZavmpjuVPFdvHhazGUqU9yg446t2UGBAzm18b
XNfsDv9YzNyFJTNWS5EF74nnlvLMkOIoqcL4EGM3ixga+Hop1W2fDVcaO9Fz5aAGEX0XrJ6t6H/S
Jj9HryOvrFZucrOccMURqZvoFLbcCTxURufwVueVlk6AXdKxVD9qeve1TjwhflNIIBwyiciAxk8z
qnGmDMl6wZ91F72GSnqOTC1oFaaLBYERuJom5vRPmBUP8tc89Sc5XRlRrzG+pvgQ9jP+FAoAhtE4
QNSo8qL3dkI5r7cvIirRan/S5atIy4ifR723NmjMUxgsaFynSXoTtE1xlHGSJz9JZD79xyTkmtIt
+dRwKrTC7WOSn5MJFKxr8197sc52MT4XnXnU+6HYYBmRyKe6k46GNlwnHeuJPFL2msMk1pb38hgR
2UFx5Mx7JTHPIlFMUqjSexhN0fxd1N3zoGbHuref4lJMaJbdQOCKOnPoaV14KbB7zNQMfKfHp63B
QuHRJsm/Cn/r2UlIlWoeasFdxTXcZZibZ5jid6XyVXf4Lq1qfoWdRYqTXV/k7mgh3prkFVmdfa/t
XdTF8FwoJqjROvIoiMWIrnEuI96Uw2scTycqs4PB8dFHwpcyv5jLj9OjSVLzQ8nMNe7qyzBk0JSm
uzYv13CVoP1xA83SW9EfJn24CEsIIVBRpuI9S9xRwVwRgC5JzAtCuhMc/kAbZ/j2+mY78SAMhOjw
LOateJyCt1lw/kpICe3SbaDsaDggqLW6y346hpTcUnm64FGC4WIG5X7R0d9DmkDH05A0IuxppVHZ
0+RhpqnLGEupNaKf/paoBuOnz3UyvsyeGi6PrtkwEqYl+RRwk4GGlnIh1zy5UfeFVr7Lac/qohGv
ezKJGOIsznEcwkuMukuY9dSYZxQU1qRxrVj8mEnqrRjEjjoGMbqEK0GL0M35G8T0X723Q8hAGONh
cyZuM/0ZT1m7PqT6t2vCo1I4WzuhLKrCo4wTtdRlgWiacyCOPjVcM5T2EVqpNdH/c7JJ5ZecjCGD
g0GU5B0JHmMTHS2h+aCZG6nCyG0NaPMGt5hnr2qwH9LmX/5nnKet0snnZQbLoYNQheiCPAqNBxv9
j6bzWm4cS9rtEyEC3tzSe4qSKJV4g1BVU/De4+n/lTpzoiJ6arolEmbv3Gk+o8Fs9MyjjbdFXEIU
stWPNlN3Y0JXr5xxJsIn1mNEVDCoJtYXkXCvXysjvTq6hj5pdXExixlbKKMG8lZD9qbG0Rrja8gX
pfpeTV9BDOQrZUCCbk0L91VXy00dfFQ6rtEsCCfDYmjA09NmfWbArKZ7OVK3GPYjM+O90SO2XPYc
HfPV8q1/asuQRz+OOxcwlR82X1Zt/5fG5bplYyiFB8nWepX2lQ3eCOxjK4qWZvp7CqEc4dkf5FY9
RqMl8EgUvgtWufzqswuMfzS1HCfnjcHorHhg1JrlPB81Rv11A+7AfnT6pZq7dUza0tJK1BV0DEO0
u7VXJZ9RBx5f8wgbQYV8vAiamx1Mn7VBpVq6JT1CfTM5/Wao2k9nwhVPb2omSUwxzF0Etlo1HDCv
iFVg2+NtEw+jXUvcPGtjZ3uQEnN0Pzr0cxgddIxVFOGZSxbqAMlM2Mct1BTBZENvCovsITYmmNgq
L2pDe120OYpiuAsIXNGnNa0sBzFFXUcCMl+FxPcituBVPQDNjuotwcgzxB+Sn9lLMinnrEXuKggr
8YyQj0t76xYikJaAucZDGBnzJEH351lAkRPxdIB3S6oaL/Demk5BixVtVkd/8WlK4Rz921ZQ1bcR
Y+x1nQlvI96mDKuYBmL0N56Tzy7FEg7cT+gYSJE3v1q+fUGbnhpBApY+z1u3zV7qEN2gbu2kBtCM
fVuNHyO5ylygMz08J6RMJw0WTYKwgdn6L0XbPRJ32Ckj3bzoVhs1VkxleEk4cEojWDH4TtlhNWpF
tvtqmP6pr7pXGzXiIqNWmLWj15SnDOK6Vc7vmeI8NadbDUW0jyMEOfFZEV3cmOSmRHYopteU6STT
efPapubFyz+Vvrz1iBtBLaeJWeCvY7vuKUtj+tkJgK6MVk05McLBktvDtLeBtYQ4ZABRuXwR3eCs
jPaRWx3j1F+HtZhdQxjHtA14akv3A1axb2inIZjempiCrR8PavhdYLbkzOcGQu5Cz0U3ojn0xUcr
3bK+WA0tKJnur8WYN7Xzf5nlLQrHXNvo9HjdpmkYPXflq+prv/J+o13vCwdHBiW6thRxORAM3Tfv
YdAuJ56jlv90DYDzDHa0AJUbAPrOQmdMClH4aKr6pwKoW6SlCj1f1SBN2ngdm4w3MG/CIBP93PYm
7TLy1lB6jcBgJ5OjCoSWSRPagcDYMIPCTEsgr5r5pH3eQfPt1EOmlac5p83ka8tU/wnRG8a2u1al
1kG3Nrk27hJVkLOXu7tioL+Zjt9j523qqgCGPaJJkX5qabRHsBFcCqy21CVNiSP0HFujBRbHTlMQ
qAzSb9SOPSNfDx45uIl2X/Ew+vSAttgiRHlLrmygmYai/FrR5QHWL8PcnuCQbC23/g9GwJawiNWC
bduXsuymBfjDm16kfwZp00DXzxsyevq+DalnMCfvnqaEqxE91R7voRB/Lxe/eyN58Wm8hAX2y5N2
jjR/VTT/WbjFCNvY7Wj/x8cpN978SPqLmGMYHQYj9bHUvS+UByiBaNS2+Jc2wXaIXtLQ+nEGlI80
Rq/0BzIHrfjmLatDpN2Sc+QAWQbvGjKLiPBV0cp2r07dN1DmDUKub55rIrM67PyBDAk7DHkXc19c
sTd6UWYFJbdDTfuZzNfjBacdwJ86uXbMJgHg1mCX/MMQkPnMd8r6SEeMFCm7um7+hDK3hAYdmKA8
iTuW7y+c6bNN8Vjq09eZDh8jJPU/kRqvO3T5yuBFSjkqKKFCwKU4JAP0DIedSTtAKrycw1yndPWh
4Xl6f0rn8BO7wU1q/Wj1+4xuUGqZ59GKz/YU/519BJxp89kW+121t2KgK/qntv1mB+Un8r4f8uE5
XXoBDOeDRwSpN2kUkECVwnQFocfcoMECBfwoP5KCqHTQXYVel3DIyQPQ1woHhuKpp2l0DgAgQqX7
Z3npd1jZxyRu/w6E54gh9xx8FAivwgNeiRvWhGaNV+K0Ckdg8I8ZLTw5sJMEsTHo0+CMqVC0DM0Q
A4q/uRlL/9NCOBAI95XF/caU2dftc1q4gNtWmpPvU1xoZw/J2TG3tn1bXPWOn0kPFQbPVXRLkF4h
vLhB9R6VyiGN1GVFzzwkJe0xXB27g+y5ElhNE/qb4CAmMXT1AsR0G0y0rXRNKVj3/lUEdX1Y1CHp
YsvRT6uWto/xGcGJzT4ioNEEAwqj0HsfTeZg/GhEbRRT6CXpvkiDD4TC3qJQe0qaEfQtAI8XH0vM
2PORi7J3kBRAkgp/GhAf0tMWTDDBHxMzkF+haVRpWAbQphjODVmJAicNjittkOOc1RdmSPQzDVD0
ECgbIVoPtKUamOBozuRnNf5g1qmmRxNp9hYsG6uWXj7Oi1eBD0eAzS0ar+wWoYjTEsE0Amw/hDQ4
EPT3zeYu8UmuyyvCL8iYoD+bkgoYYEiF8oIJMwbtz1lmPB89+LFidg/IsNiBvaloDLXRdxswH2KR
GiMge8LW6Os7U1ce6jh9EBslh4rH6QRziPXAtKL6AqW+FCI587eWCTQPGFQ/wxJNLUXjHhMJIfq5
vXZyG2vXRc9CQ3opKwMoa9ExL77sMbuaindW8/DVxTwpnDZERtZ7D6+h284o/ujVf3pm7mA41emm
dQO+1NwZqB+GTbXqHLTbh/g2tD9w2sU3e4z/mpwojGkRzUF7DkvSbT60jxGiZcVBKVov02P0TUza
8gtDBAglWJDApYKIxTmBRwJNvN9nmTP+0lGaBt1zZhKxnP9W+aGpxVWQg30CzDXRGkJ2Bei+P8ix
u/ilLwKvH5KP2f+ipyjjVukCOoxwCqIIB+7Km9GwJbWISMyRWjkgZCshthvRWWNCSfu2LtR3WUos
DJ36BmmDlZVhzF31p9Z60vTo0XuW3Q+nNtbRY+clhjlewu4xnBBFRop00hHopQEk8Uy4ijV2yE3M
qChTTuF0aeZr3gA/sLEOI3dZIN0zJcMld77x+YVuoY/jKSY5kgGKWNX0yXYEkystLRv2AHeLbseu
N00A/UQCsYflDjv0ghHEG/o7Q8Sk/OmZLQuhg+fKUhNYPE+T05b/isCoDFJl9QxM3EZmw1ztgBe2
8+htcx2ZFxkhhTZqM+EFKtZt7DAW+2PlGRPh7e9zD2DIETf5WOR816Z+FiXXsLu1DPILuB0GHQNo
gJDsIxyx4MekuCVHBPHOuNWdWP2hD2YjJoVzAW8VlSyJCHAWol5MQWVAHLjhhlaLUMJGlCWK5sFL
bdFVEqahAbCL0I/uFwPrisluj7Wg+VKWn/rwbtJJoPXnjGIARjrM9Czz068ComCLGYIYfJHU2Npz
9gpygv/spD7wk6gNhBawLo+Apc30HA3aUfhWlM2OISnWd++CzZR1JpP1GjpjQPPIgrLRDj8JSP32
wEKGcij3qTU3npWcXjU0exUdQlq0KJlaUbSVQrlqv+UVxfF3Dfpa2tLx3F6CzDszsbWmerO2jC1K
H+xlHRdi6cQ49UcEclFmDXwWiln/n7xihsaeV8Ak7tAyLeqKHx/CkgTMFqnw1UfkvKs/XNNA01Nv
H2IqMhXGFmK35C5CL4qz4MqzlqlJ3BSQMn678oPyb8TGJQuLG+jVqAK16f2oQbFt3HuKX4/xpN7i
pcRKeZmPKJM4yc9Q3exqVY5khHQB3fhCIIabpKB2wPOp09eW7jKz+rG0mekZKznEgyBSltLYl2nr
75bmsdEG4x3yHaVjki6dpfFumPZFxKntxD3LaNSMBKYiUzLRAzy2WonlqXCrwZ+qM1yr4cZnjOjH
A/1kcAsKwYnpAohn1812GQMYf+AIEXVkOM8jrBQLQxLrd9s21bNCj08krzhn0DfhuOIWbDhx06pK
PshomfAjR+ZTXMx3OSdEWlVR7nExIKbNOcgcQuAOoAlEWD9EZU6EThub03hAdDx9c8GwhwgNgi1j
IEf2IGMPWRAKFa9YXsOgpL4LNp6nX4WA43H5DcD4JCoPuObi1Omhwq69xkycZJZCC4E8SaNi6Ze8
LGYCdPwAlLCnUI87ukN9HJpYCmGxLKApsDFB+vXDi9b//GZz83hC8qkOyDuhBdXI7aHvFYh2EJ/F
PJ5nBdyEEaXJmeRSfCbr5ZDeguHgtaeAU26hZjgs8DBm1FWGbd//riqdwaHnU3JC2+fzveEO77cv
fti9Qfnt0lOz8HrUgCDsWpQ9GAZtxamOC+ALi+yHdyNBnjF9jF5l9KFQog508QyEFWdV2sChfosC
gnomej/sq8PUgy9mrGrToY77B9NY74lea5aevkWQXuSNuerC/g9V4xHqHOtSWmB9TKstHFatfavJ
xbH6kFCCxqPyoL+G4BIZEq0fEycbNK+YLlRnARAUqFg0mGgI2RGO+IxJkYMdxJUFzAxJnheAYh/O
T6Ak+HkTjhECAC4CbWurI8qBQi0E9GItd0mk5hmxSRheNZm2t/OtpMDhxQf1B6mYVTgYZyJ5jxSl
+aEJd1xZKaKxQ+3v3hDiGBRSerhgB+B55AUlsw1aJdNB3sFTC74A+LSgAA1VGP7gETTAcfyUldws
89uq+ytGq2Sj2xnEZ9+pZ41pe8BWtQRYA3xZTgQSNDrdfE0ebskfXUAIs8urgDnZrEG1aKjbaQNf
C2eChr1J4dsTghVF6M/XnjxV8tEK3Ijd/ORA+so3PbvIWTA5kP0PKg07ks2MsoqWD40+Qg2JGTfF
PrYG+Wdi3viLOyLiC62GM6X379x921Kzo0OBJGS2HvNvMiy2sEmyIAPfhFYb/4azfEa1YYS5z38U
MVzxqMNYmK8V8FJj36RliNo1j1xVuej8gJgbGV/FRFXDJFOjacZlSdPpokN00+BQIn+RIxmK+u0u
pS/AOBrMU4zsgqOO6xFYAOJR64i8Xu6zD2BeldqreA7MdGE8IKeItbNw6iugkhBEivwGepbSLqKY
QkOF5SmUe3aQwLGQI+OCJK/kB2UsG7h7fl7MPtkCHtCXJPseavoxQ34IArrT2BflPWrg8cHEZ7jW
GHG04J55flS/3sie4wXaFLzZn9yToFnSk+0DH4Mmpnj+CsQUL0FwbCLogJoaOh0KI2rJ5jN3YmPI
TqL9gy6qxPOcFUcGXsF2baOLBFCCcPBoMR9EjnwOLqTbEOj58pgXWuZ0fAFaoAsaMc3lebN1mAPI
tHOCxBLoLyDi2JFV8jA5AYHDaSSvHDxFMa3IRUDYYYulNzinfTvaVq/eXRjWooU1qS+WBcr5mLNw
Ed1AagTxOW6KG9Ddc1kl5DPfaSCYMFavk585JBrrRQc7loKRCEAduHG7NVG7Qu5O7jcC+Ta40R5C
+hKSKbfpckq10mksV9KddRO4X58cZeytEmXRENgdC5VK4DDuZvw+pif6T0wAwLa0Lp6j64jUAsUN
Zf7uQO3I25ZLdLDHGTMiBTdIQuPxeCzYVIDFAn6eeEjlIzIkksyqY32cwG3E9rMbO/ylTgRPydQk
0cPdS+sBkPRv8vsOdNsArRyBfEwplCZMOoLop8FXRgoKrJUaZC8lkeiD8Z+jxDtuUV47Z30LtIBo
8hkTGQrIueQq4JII9zaGwpzKmG/huiyHtxnDJ2aFszQJY4QtZFJxhOSqwvnZGhiZoWAm7dP2MVm3
hjLFTY690i18dj5lgFxhnHU7MsCw+T3/ic3/i6gkiquU0aJEbnaMgYwhREnMHdwfxCc81g6WqOmP
5LNEOZCJnLF8JXryYl9DfJUgI1kMAEMoeGSK2LuidU1sN+FwQOnTmzuW5Zx/RHVKLIWyt9Me5E5x
d5PCl5dLYOBkRL8cejuQK5p0jreSR0T4bW6IjXvoGLjM2yD4sWeJNk4puhGoymlBfzfoq8ub+H0j
cC3Jg3m/nohu1e1n4nxK0SN1HpkIOaWcFCQtZPEtqQMVDPm9dNpUWFaGFpwQveEZgBrg2C+iSmia
dqbcHK/dFLieDAJeQjZDGLhDA3OElMdC+zkEXykEey3L9ggB/aqUGcO0hH+P7fhB5tDlwdAZJdsf
NdIbtAcSBnOogdrmzR/uzM+n+h9SVqy7GjFZPfWp1DZtxaEy/Sn1q8OXNtc23KvFRz5f6E8GFJcF
YF52EzeElkYSkWgyx2clKrQUeP16NV6tXxIJ0QUgZQ3VLcTf0kvbo+e967WDAX29VX8kMaqR2hsD
He3mYluC+FdGxEjRd5WMrtJEfEM6Fhi2++LGDgMeT4ClTakhfc6pv0mVKAvVIgLm0ChAmWn1m1Dq
i1hyTWd4CgQ3Iw9LAuW9sOoLb581GbQP5x/vGc11RFbhU+f4RSDxVkPefC9D9P7WHSNK9gdADCIX
qRUZGCUDS1HSfGbIwYO5LJkVbZIxBEoA5siwGAF3P3qwst+wIdsTQGy6+kQHQqbS4wqBr8ODNIET
kSYGQREB6to5c+w5OpjSLT9G9pTT9JZgxVGqpfNVjiR5cRyThpFtIbxLJTfjmyeph5xx3YHalt/l
A0n0EWJfZgKIRE/EdPMt18vOsGjUTBo+0TbeDNVGcAGtLWbDJDuRb2/IbAQP+2vFkei7mJKD7Smm
6TyENoC9BbENUyIbzwr0sAml07vlHAiAWrO37NdmeHU2ExpMhAs0WgQhiMIdsLCFzD8sY0RX4EZV
IDoqnTqtSOyoLYhulnfv8CmTm64cAIkXyaJVkAw529uyn4R1UUHhi0Bb8bylmrX8L4ngFg1XzmzF
js5kFASKAacREme6RvX0M1f6Cxc93jz3s6oh/CQL3tsMmB4MkJxBxgFiBEcf+ivco4QOrdomA73Q
YSV+uegtdRNLAT0dLqXSkB9hQ4MBDuur3cU49+DnegYiQjjiMPptvBsj0AcO0IBymvyv85+0amik
K6RtsF5UUnhslPWgQ1H2JkU+QbXK0h0rIhXQJEclGsyIgi50NGQJF/yYjqiq/KiYPMzIswL1oYkL
oownkTAUlUM81r9buIRoTZPoSQFLGsuR5HfnIrHv3F5CD97Q7wjX8gx9fsPBU1aWb6Ht6DtJkZzF
v1hnqpD0J0WkVTMYx6awHFfUTOx3u2TU7Ujxry8mYDLth+RgfoCuQo5vAcXvlvQOjJzA/mRWIGhy
Rtil+ZPhotFmG/pvDp05vIuWjpdeIiqZUuomiN/qzQG8LNmqVAlcPaGbjxkjau0W+TXpJbD4ap0A
gBgaxyZgQim2yIss5YWlj/AGJ2VNSt9xrJnbMTkA7WU5sDCo1ziCgFDIeZwLxKHRkT4RNaGx3Yro
Z0XPFjdF6ytE2AxAZmpnW1IL6pdW/RsxAnWa3xyqNek5WrTDAXsH0scWbzn1TFUlAKsxuPWgrwbg
fGCD20HgKmdeMZ4D6EGhgv3gwPNKmGn1HxGj+V07I+KLBeOhGDJgCBqeZhYLnPtF2WGRgkmiHuBE
p1kzAzIwAnJfJtfhh0m/hUfEyUy+a1vCZ5Dg3LPfBpQVpEKWqhKxpOLAWtCdu5IgBdOdSQcLTqhi
2BXmG9mZ7e9lP6B6kZCEg88lSErmi04ygMJ/FVNpOQZpRHOocRldSMtSP/Ne/5fTSJWnUVyw2ojI
kE7obxjW2WjOtAPluXLvof8lIXVfGIJ0vdEI4vA1EGtJX7AaYmg60XXUqM8GfLEQSQoNBlDVvfU4
Q1GXLFsBY7GQicPseb4+Rz/jt9QAk908dMj4PP0ZJxrPAhM7/8rGA9gJMUDAYQWhGDRfkoeDBLof
MY1lBimlX8H7Y/0oPDgLvWx6TNohDEcqTRYe2HlBanO5hk2HcMiWRn6rPLpNVEncmnASyAno3lkW
iuyk56XTHnNsplo4h86Totg2br5Ci4C+vWkbyOnpext9wA4MIB07MhKiKThdyRFYKhFVc3VrIm9J
hi0zBn6CHiALmpSGE4SzQ4oIYPpSjZTmGf1HsIakQGwAmicSGqQSjde1hXj0XZzmCJg4PDlYujMD
IOdLpUBg3ajjnc+VJhBFrcuKnvWtgBkHGoNNBVOKFEwhrE3NtbZ27P9pcFekR+wlAe+13biCU0GO
CPGDJy8Jf8EcBuQOBrPcS8dgj2cg8jcS++RVwbvgvKrtV7N8CdFjmegx+Q+TC9MYVGYmjFH3rsDM
6uKnLF8eE4MCdNFxD7EJDZR2/0urpmw3GxCS7xJS6ESbZwffds5e/Ub5JhkvWnhki4RPWhI8EqSj
WflsHIPCGVkAIkqOVhPPjHpLHibRWo715F5CYS5oSCShQIDD8olkMW8eO74qfw1hsQAjYvNzpODl
KhUIIn7LBWt/AIKAPy/NmVVnf06wo3Nzj1OftIk4OkkDqLB4W3w7A0NYVfDBoMf2+d4dD71ybNxT
iZR8dtZd0u/gQWLvyVC/wqcPnlAd/NFb+p74tsc+snmTtdG84JA05Ra3G6stGHV9zcjWAEyC9rLO
IJmHKWzYFo7bPXNeHDvCOPYcqNTajrv0a3J5zjwsRbgBcJlBVS/VCK1Yc9fW3aqMtL8tUlmIhWFg
0RTL0mY8y7oGNd5sA4YcMEwc0Dbiom1FX5r6GmNZoYPc4UAcdee9jD5nlnLdIgtvbfoAqVAYhBEV
txWa57xx145zUDiYBo0t1dzwPybrrrRbTdfBmJ8KKspJEoIHLmTBCn0oGZHXgt3OLGnAIDyLJgDr
57Kjp18DGiZoerp2nEQP1OhXjncH9+AiSTeixlSja9bdSvFPGcDCksv6kAajTgNz+v8SOAXMXhBy
CpYntHo15rMOSI14093FTNSxn9ngrUebjhgZ2FBYmxKTA5ptpsCTAlXSxrZ1bha0Dk830bp5hIRF
Az3hX+NG+F4srJJeVtfwcaD8BvBSSRBdKYcrEE16/AizvRNSu6ePYMoXreguysmNY7CFUmHGrev3
yYPiazBhQpPAuPj5aQZIGPTms5QWK4h+bFjTEtYu1BNgLwufdn4CAi4koBhYdQxB/2QfqqJ8Sx1l
QEiZkeFjnElxQD+fc1IesAvRdsiwbTRRjGgeUW69KrgXiKZCZz1VfObFhD3oUcsFy+4naIDr2878
ZwerRs6fuT9201uXTxivdrsmVxDriPHkvdGL1ZsekgNUBORcQEg/RlBiCUhmkJ7bkiakdFFS0HQJ
pocBFA5Ffc3S6K2tx1XQZruQzkOqmTtnaC+pi7SEVb6zDhh/0ijfUsxphUvde9Y0AJBqB8ZrP9Tu
YQ7ZCir4Yeo8QJ2Vx81XyyYFE0UMonuQORgU0hOeyeT7KDs7yFnmLv2v0gTGq6K0Q7aKGbVCTHWZ
QblQhMw32D/4irh4ndDrrDGQc4RgbzfvQYHsfPUyVP1mgqkgQxJvfKil+8clinvJD14fKCHDGeUF
Jgp8aeT6C90Ea/OTtPSs0rVmYHrW3VSVThGuGj4BodGad7HURoR/m4Ho9gBUgRQHxENzzKKFCmDX
bN5/faWyCfkQB20oKm4n3KnuA/z4gnghSO/ZQnmAyBZajInxL9vHdC8cwLE5NUH6EHxlkkLo55Ss
OQGBiEQjLozxScCpIb5T5lcX44Cc4X8WMW/saBhx4IwYQwyNe42dAX0Uf1niv2kL2wGXdUgH1xQJ
36ASzbAbCG0ndNcp6MGe8rOtgLMmNxkAdkDedWo22/LWOi0TkV5H8xdwJXhwgHxI0Ad2e4yFUse7
U6Q1hLOnFYDdV59dWm8Vzf/yeN7jobTqv5mW7AxO7QptCxsIF3iPXUruGTc/7ChyI96+h8Z+g4Jt
SCZeXxXPvJhO9xZvNGh5XYZaQpmabyNhrMLZEhqZXGdlAc8n4ypoMbKsiDgtDkYeJ0/enFsiJzYF
hMIico4m+4yGUpK8J/VnMT2NHMPj+VY3xrtWkTvqEHn7xyQFda19uT49P6CcaHkmHuQBd6PoX/o0
7zTjK6Ih1agIQPO9A7Wtsm3T4cKTG5j4S0yKIPIgW7zvSXo0pKsLcrDWBFDYBkt7LE7zD1ZxAEOj
bWMWCNEgISbGNwbVRBzQ5o4R4QG45H/N6Y8MbNKHMZ51ZrHppC+d8Vpn8FYhqnF8zo35GsrkjJKT
TDUN8qNF5zTDcbeo+z0p63ZmxxEQxkHf2KazMeJ0zSfOvQWqAFAJbzgzAU/VzAXBHI/Gpp77Q0dY
KHDRC4jPVABO5S0qAw0nOHAu9YOve0Cs+WTdGNYCaxoBTAXZvEYq+kWgA5sOxRKHTWSgQ+phF0pg
SNDzTZN0W4SkmXV8kPwNIUHJM0vUFxgDLw2Y2EDgty3pB6VF2MdfHu2qiAjv11gp6P4GU4yV3x+9
MAW7UR3IGvKGKrMK36maiaT9Zsbsoaf5HsWAXhC8GYcviJwBDAUbFdtMuZLyV17/0mEbEyNm01vW
U8cwlMYX1kAriTpJjEux7lxAZ6Gr9eC0AvhUbCMUXTS2Qwg0vJEE39/jy76tFTyHGkhZ9oIFrSJC
AyMn0XEewWUVOQXlvfRR8XBV3setDMq1BE5GhDlo7hw4uFLaxGzQMfNXXrIGJo0Wsr2B6zg2S4Um
YxhOS6m0yqdgEZX0QOnoUn2VxCMGjGtKit6I16rdrAhjuILucvXvDPIJyffFDPQbMfI1UuccvTfS
Q8EIR4wO8SxVm/kmpZqPrMthwlfEI2QIFKCoGEmmVwo4OetYWgmqczMQ5BwkpFVxCa7PWNo8w28C
5cLqpze+j0jko5qGK/UMpwGOKb+H9aTsc4D5bu+LFLJZg4TKVipc+qb/FEMXS9G2Ac3hyskONi1h
sZmuqgy7Yqo5AmADRCyk3TLI3EklwEa5CM2oanzWW32jAqZDEwROPZWP5WwKpoIa6dOEswCTgNrP
tqEGPbtj2gbHArqXT8C10ddLaRA15A0yVSd4YC8lluIF4APhAAIf7Tv6qWfBkydcsp3+UbQ3HYsi
o43ezR6p+L/aZ+Dq+2wm4weoLfCfkJNCx9L3F/XV+xuO9cRC1IutZA3KTuDISYKMD+KnnY4hpmEf
Jpoe+hWT4PdsVtfNyZrNVQkz2MUDPGdZFXTgkDD8jnzrcxZKSEEm5jOtIFdBOVGs6AfGeHbgHDMd
fbj5wskGoBLRMvK0wOax0UTJcc1U6RamdG6kpCzj39ZoyxxEQY8Vr+nKolNEwTSCWmHPr/Q2vcxx
zvRtRCUeXV7aOAr4jLLxPyKEYiN8Chx6yrJiGL2bRDBSU7X0NgaNL8uLdwVgA1KNNExWViH1uJXC
0y63FVOFGjT7WN26attg5WKHyYcf40+mc2lTREuXoSWo5ULzT5koyrA1Zvy6mzndB3W1z/jOBrEf
8jxvLvfzjEu9/122p5bi3+Ts72N3UzFnJF0aJwO0BE4YAA7ITHtKTwPShq1U99pWgdCCQB37VcpW
acrgPcDcUmVGTbOotHXU1ePt5i+pxdr6l8cQvLG1Jfd352jXQ0Wf2SC+gU2j+TQZ5BYKQwXAzL3h
70ODyd50NZRiL6iLiGCbWAhfgEoPAmQIR1LzR6T+2B26AyxwhxQygCZ8C9g53osz/xEQcmbDJCus
LSBkhEgghZD60y4Qx1OJRGx0IKXDKvqv9dV9Y3Ik8R+g15XWJiWL9G0GEcG9Mp5D9lXQ9QHDdJbw
QZumSLHdpfVJOFSr5mjkgJ6o0Xns1XflThhvsRPDmwrq38OaNSK35rQeR5rBI80OnuMAizwhybrV
axzGyafg6xGuQY3kJL5yuSacRDmo/Qr2JzaRBbrVrIw2XAn0edg0AJUyut2WQz6LNEZxnUdcHYmr
LvRitJU4O3hSQjPqxaODlJpqV16OAO4kblCDJmTag84AfvTQp0CAG7lX8p9oK0NJn2a+m11cueH8
IzYRliDN5NFz2SwfmsgxelFGwLmuhGgtbYwQlykX6a51Hb8hgeR7r5I+xgIn6B5Ggng8S0nw9KlT
92SK5kYyRid5Gtq4ZJRYYDEIXX00oWsVA4q8d+nvDqwWQGe+qqx1cg4CA61tBfRv1/C6kx8l5QUP
+eeEu3XABPr3GdN78RGKNBF5guNFk3TY0OUSx6yBzm3PmAvP0FWofWJ/Olm4EU4byslhQIOwW6gI
R8lYUaK34YUsNw9bXwa/RNXIfw88mkD0qJFKQ/StbXkZBS0Pfz1YkP/pehe3HtskS9vL7RmW9Teb
nI0LiN8nKvkYLtHHkPdrof42cIkq4qmhmR8bQSY1sXb1o/gYQZXOmBL6HnD5QxH2SHeYkB+wuOeV
U3fWqBCqTbfUTdC381mlFlLir9S/pSReSXk3nDezNVZOBZjUwVhOoFj1oyk3YcznJA/VPaszcZ+E
ZYLoIUmFGEZJVM/QHXRJcumbU5f10tCMrC11nm6vBQkTWu82b7VTnxUlkm79c+rXom43JhKQRfgx
9DfF1w9CFvdx6ep0BsUOkyGVlw1GfYZ3SVo8qvdIsf8ZtPESz1uCEj+RtwX44SVQHmC29OJnOB5p
3woD561AI70cSOmeI+dTiYWQN278adeqH3Tmo56+lkXPBqY0WBFMW3OUK6EU+yRMPudzM/yn+6zP
c0i2yO/AvbHAtSGE3ts7rVpVfr/rANr6jxkciYA6yiJk1JJAkE32agUtJgtXsvCTGy032dg23l5M
5tLvjtJTN9D15twjHpHc5waZMUypgELNRJSJsSih3o7pAZpniQByrUQJciyvsTd1dtcHGgBkTiMU
FwEQGQrqp8i0WriI6v7Om/u3umBklv3RwAnIpqC3DGR5pXnRicuSikOoMZJYyv/2I9UHxmrDebby
RbVyRjSPerxp0AYq77aYsd5snju9ISm4E1A7Kae1FDHkf4sMoF9TIkXdMc8ssx0qA6vZw1z1Ts0I
zsVUgE8xeyvqdZZy1WjG/Rl0Op6MoiKGaH3Zndqu21Qm+Ga+xs+nUxWHV2v6Es+hSRv20C47xlBC
ffXs6jqr1tlh5jwg40m1U82kghZfhlncGhL2NmUThS6m5ek7usRMbXlFYg88ViQcLQrDOHD8zWO0
hni89PieVN1LYRWQNBrun8RHzfER5j8NvYJQT3coSS/4vYCOnuwBa9ZeSju66t4rij/IN4zGIdHN
9dCr96YEMTAmR6NGjAjKjKhaOEBMlfgtIbpOmr7maeYFiqccKSlUmx7BsAj8gh11kr2BPEA4YyXg
V0FvUp6vgJuU12lAswzXem2HSNFH9+3+dN/1u/Iney3fi+/g4lx7bzEcQFyfwn1zaA40qfd4F639
bbRzD/623gc7e4ndxKJa7rf8beVtnF2yQ8T/VAK4WhgnefuH5pxe87fs1t3zt+SRvhXATv/y57O/
KskyR4fjTflU796n8klpeaeFe4//gIzuX8ov94O/zO/jO+SUl+GiIMp1Gfjj0/S8oLa46V+QEYXK
tCQD3s67AEDQzJ/0rTprx/g67vpjeOVR3ZjgnpGAK27x1X8JDpCmjlDsznS30Bu/OkekWA7gyDaI
i661LZIqB3/nbxATR6wpPeY7da9to32zCbbJ9slo7Uzr8CWAXwQoYVng23Bx1lgm7TF73CR70oLT
gs2w4rOCbb1rjwgm80suklRr2qRLtJ6O8SpY/7O2lElnfmuF4PF3/oGkwlJZBudwUyyjxR/C19Lb
dUtEmlbmYVobG31toUmY/vd3td+kK2wfN8nWWc9cMIOmYD9v8yPaUMqCo/jF3XsXIPt/aYBCn2n/
+l/j3/EzfBs/0RQs7tV9/owe8Zv2yaF5w26U13FNDtA1sRbYQHzfecdsZ+JG4m0S3mywG9bIC+6i
HUpRp/YEFaq4uIdiMa1Vrorsat/vx313Gffy4+Y622V8xHQ2jsmBLIq1gjoHz5zx0XU4d+fslh2s
nfmUn5v38959qvzb8gol5JhfR3fBKDy7IenBcj1n6E4ssp16lpdFTx6VNITeUebcka5sGRcdwMjy
FuOruwcasJ2P1TniRbMKYDMvcMM+2ntexBGcxj7hpUS8GhHs2PNnBU1tqW3RuFqzk3iHxhaNtYN2
iC/phb5LfvEOw4my+NTs80sE1WmRXoyDcUBC+KD+m1EhzU54Zp7I8fewn6KFtsU08E/iLeYtm5GO
ya7hQ4cN2QAkgH2wN1hlAzXbAtlPRLgwOeWjsj3/3PLFvM/0J+LH0IHj/8mnlVzceMDk+tShNbcp
9sXe2xZ744ClycniWuTfVHsVGhlGT3vvgDEzHh7r+dtYcyx/xTtliyHgBmPDpb7SV8aSdtdy2qCD
8PvH2Dawb/ftD3PK8Hv4gwjRgjteZe8WH539H0nntaUqEoXhJ2ItyXALGNtsq603LCNRJQs8/Xx1
ZpzTwVbAosKuvf/AwdVZljrdqJ8hy/vvwsRFf2/RFCYR8jjPL8ciUQhNE4jnmc+VTJkkhVDdLOHz
/muVZJ7MW5oLHdERkmz9GEr0WdnhqOm124BiP3rk+lDeIogpb7v1YF38aNMb6dnAceKr5dnuTXKT
8RaizlJbP4wpa5e7bSftxFpL7mv8WkyvpbPqhn/e6I9dl4MDKg+JeYph77zcxCXVMGUnxThDr8jR
GGcILnqhZy/RQXIJgKfvH6TZHDZHC35zkjkkHwaUKPg61PtcbEZ/vif70vDH2sMmnpdiLsB3gzFP
/td585N4hhmHJjD4/vXA5nuIWXnvJdLEDjwiHpDSXXnG5m/K3neUOSfLGc7cJXqoNHyyxijbjR1j
8p1SyOYg+G97wRrBC1flJlLVXeLQy2FIoIh2Zi1EA/bQDu0xaDzxOLDb9nglDzgeQ4l/4kh0AP4N
/nUBKpGch9r5khKTxxbClTk28L9FN0WOyxHvJZ3F9wDWsmdOcRZw9/A+HVyd3cj7HpMVx3asESk/
N5wh8cyDGqRDimveuqV3o+qxPRoOH+t0QZvBAUHi1j+BRyZyGngpv+GH4lBw4+v+sn9xpGftJM6d
E+FswanR3OWg6EW4gYc8iTv46X46x/a+XJF4Lyf+9wqqV1yuOA7UFi8bJx4pPo7+FH8Wzf6Zyq78
LC6+g84oo4R0PG0lfl7O31yxPoOt5ogBcxF3kf36v/OD5uMcJAF4SXGJl637dm5HjAh5iKtSJgrX
8/9VKP9U2TkbLA9XHYoDiDYl1o0ccSrGHI2MJgm3qx2iaOR9efgrf1V7tWetLPoUi8IGijxnE7dV
9CXAnWONKyLbMr29/ow5Za/p8YjPB59Edsupz2lxS+VcBWckyBgiAo3V/GiPWdpPT+8lX0B/lyer
0fUH+Jm72aDlPflZnIWY5ZV0nj3CHfuOyB/69qPS8Q/Wof8N3dXvdDsdH+eveTMktzDyV9JGnYnp
Ab01HqIza6OLMr9c5CEtmznz+bafoF/uwFVljfqcUw9LGqRYqZB54ufSrZnp0dDmO/Ijw3gUr8TX
lK+gbHgmd7NVOopH7504Qjri2RVkeA8XOU+sEJRphyRQ+Yo7GP/6CWcQr/LysTgLKHneJ94Fc3wU
stayVjJVgJNisNiMYvjYLpQPEnTDhFEPEc9DqXcIWmYsHkQTQxJRo/bIaopGKfLyEu9CaIBJAqGu
f7/Z/6aJikOwYI9p3kmPmn7uvkdYF7vfLUw1581ViMPl+wgFctn5/xPwqXgH8xbjiLOFo3DUDJxw
h+S4Z2+JBLmYaC/mO21tMN8M1t+TgfT9sDx1d9Tv1syAvucwLT0ItbYN3gaVc6TgtGH2Xooe5NPb
ADZ58fLLLCMeKAPMkV+hl309sWRYDhQNHqGzf3nLyfi9vFTufv+e7Ss3HV7EJCZmcHGnGR/c3ND5
OvfUZQ/BI/AYVZfPlA6w+r8jzMTQvn+d3eyCvhX9Mp/DC3c+89pjwmeKNHasjdP1tnd+KWNR0Zqe
cclxHvpwjTwvjxP/H9frNZ9nzVOnwehSOMwZxiRkRIt54vv/JXz/TRezQkwqb+eYOjfA6RPIp/Tz
l8tuaf8iJqRpjuOxM50+1pp3Yx66sSdiMGE8zEwgxrz4DYganxHFh3HFbyxx4Oxcf2I44UFZDeel
J+Z1MQZvYp5tHI4j5npWZkbmiylOHFRaSAuWCVesCa1rLxAxIZ3yb3YWswvpnt9q2Lq5hzOWC0hs
lnulZy5YDN0PrQRqkQcX2DjG9Lhsh3xuELU78/EeNuNmjKflz/+3SkyE2jz+0d2eVr5orBr6DP/m
f0ustSMQiVi+P6xZVC64wH4mYkt2/zsE2mFNzcV1VsPvH6x7tja0XjM8zlNnzKcT7wExTccYjOyx
WKKiez+8iFBCHnIj7DFfxJyHURJvFJNAwsr1f+sAR16ROtScWzky5vrQCB2WaiI41JpblHupDD8Y
GYzw0WrhbX42kvfcSd7G9Ydgqbm1/pBobnpXFocfc/V3OGz470Ax3jEW5bD9e8/h0CPdiy7SUx1Z
Y0oc/ByuuyF9qfcGfPN58iw5CwQt+ONZHa00pjao4g4hmAOMy8HBYhUsG4/85LMeim2OeqP0zd8B
E5fDrwsk1Kt4wFngq7pqb6D9Z+K3wcxfiEMMXNuROHw7jSZXexQ5pXMFODC7yk40kx1Eipm6xK4I
mqHzHr1m9Z7I94dneW3kiLBf9FHsM1Gpf2je+nicn8R6KRaby4kQgJvFsiQm0mzLZO75P6d/3W8w
veUePQTUzlZ0dHEqZhZauKHrh7gpiGfp/GNqn+tHRE9EJwnbHQKmF8AeR0YtVqGz2K8flNu1H4wF
zHjRQLh3pWE1ebmOvSx+Xu5NH9IbxDAoWV/IidGt+UqffdFTSs9eiG4uxs57ouwqfqLQ8ytx6vYq
oiyx0sSj0XW6gJW+RtSXZbv+8Vn08Yvjt89Ed4wzib493upDlNc82p8NDvLpE5pRfIp/c/NChHeg
PxjOiFUNkzNVAVreGAe4lJAX9qhXeFgp8A8PJx72JPOMfTmTfrBM9QYgwtx4TPZ0aA2lOQh07zPp
12ABXGuI+MlS9yz39VPO7MlnwnMuevQLf5n+Cx9Ej0TZn9st4scrFWQe4nbrE9kpVvz2/3JKYKn/
rFbnjkuQJpVX0HVwuPLCeTjP+C2cG4uvm3lUdzxwdiNrQ98bNp6/wZt8Lo7N4ntltuA2ij5BZLo3
F+XfmsQJi9JWLDdbx/AC57OIR9EsZ2fT/sB6/mEFaJxt5Tgn6ILOZTlbvh19bBAltjONqShy2632
C0sfTWju/VJ0nICF3mk9WMRQVJzwV4wBICvD9zyb44rEZ4DRMhQTvLVM91g9OvUkvzLxjkVQFXnh
rJvgK3Gy1/zFOXyG5SzzICsxbhBT8IyxGB3FlMEnOVdzRHHkX7vJmKhA25rlomN4Yq2OGEMS7xi4
wTZZWmP2kG5Lc4h/8giHhGHKyO75TgMt//8OZ5duMnDrf2OTBMqFsflv1JY0aOdmc+aJm7Wo/ogd
75vnZDbbn5b7feA+7whKs25RR3D0nepIE7REPXsiTVTHnsg7NDjcZBne0zU5Uc6KZBhIOna/1Hux
Pp9grebK83bKV886JD/oIvyq83763bZT3Den1qW9Gy7ZFkdEJID2Wfftn5JPqU7qhZjzxHMiXhFx
kIhoQPv9e07EO6JNykXuyrRLPb6qXrdcrX5ZvraPNYsNgAvWiWgqnc3NcVkNHROgHMGjqY9EJIk8
MeF8Nw1/qNl9TiLi/D+2f52QWBiKV6Zb1QVwsxYv1d3PeuCR2OInNofDbCvD6XWwZBxBHh3FW+gj
XrQWGwexV1FGzXDA9mDgfeftQUQVYgfJ4T5OshaK8v/Cz9c6Xia/+DytKIwQ1Ua/zZBoP3OWw3d2
l4FkX16AO272phkqA3ATYxXUR/45hcopLq+lNbZ2YkKJ5uET0fVxtwqmmrZVyMAOUtfahQfpXDLZ
H1jc6j9jhYJRTfHThLsITtmx6XlMG3AfqQsKVRcHWU0sy3k1hj4xlMoamqbHn0LU9Q0335tX6hNo
fh2UW3xQN+0z+R38tc/mEK11Ng/kNHBrpR6tOCFKQfC4omFXevkox/wqdQPdTf4kzflw0n0peQgi
1cfMQFUFyV4QSgPyCuk7Q5qDMgpZ9yx4TzJdn7ag3V52ieMVpvfpOCWHbPUjuIJWv6njlCgp6Ncd
kMI4fv2kr2VlGYfuU/waRotAAsnwzDZ/dIpPITrerbFMbH05SHJke6KFSebcHqBR98VcRAOQWzNc
GuxsCjLjZKJVUA4VjI6vry7gCM3LRhRyHwlYflGx6ZBWL6sL5BKBO0qkxpPQd/GTZBo0/cHMSEem
Qpu7qBAIpzDZp8uspWbSkEq2WXRIpQrAi/hYqt/+JC1rnQb547X99E/zhRizeQ5jZEvjgww/zKCm
WQH0tl712bIV7hA6rCVuPC0SVv3CCP7MOFgm+SFqhIdUCGF+E4H/MQAJgPYsc3Y2Lw3NzDHHtXAW
LSgeADbyIGRjH+lhI/+aKPn101CZRYw6pTzTipIQKXjKxjiiGpRZpMRAGWdhVtnaKE5dw3JJalcA
EihbZNAYwQqL8pNARiBIIzAPU4O8O9lliaJDElJi7baFoQzVAS4+MC8mCMPX8rNMOw/bWCDNRpGd
fDPbpBTwAF4G0Qbkoq4pTqkQZYWp4LORHebGAs6OD4BekBJWYnNsNvI+hbKLxCnKiBB0vzBGIwt4
rr7lvoXUbt9cA8UgWHPdMYZYDpW3gRGOflH613xGsl56qeGjMcVNslG8Eu8pVfbLSe41leVRvuqK
1wSFLEBwCP4NPkjys034xNMwwAxcJQ/A0EqB+naYpEVh7ZTl4qPNX/JO1Q5AJFEtAqW0kji1KKz8
qytT4Esj+n/2cjsDXTSfgZ+gpgidNSsobcAUiWU35vygL6BkmvLVwAmyDV1RjU/V/8vlsfBgqjER
UKkoVJG2C18Z6vPtxMwIs4FMwM3LYgTTYBdsDL31LP9cocwhUB0yzMIeW400BoutFiNRAynV3uvb
eJy0xaRJ5CGfvS8At5bwBTUcK1xTfEp8mgH/0M1fFFqpsMAFYXSiyDcSHA2B3sNoHZGlRW1jOE/h
+03+Pikxqg56VBLhyr+EoL2Un1r9kGO1KOAQGQDN4HNQDR3ABXMs+i9A3yyYfBQFBc5HBbrmg/l6
1RBTFrhnLikXh+Lqcuy/yNQpGBATibDS/vnWmLLPmxqQgCvlebmuoQAoJsTrYvHu0rFlbgdGNhHM
c5q+RGQR7WaXITJSTAULrYNi0eOCs9anK6A8qfEQTP1w8Gy/+gRcsBzswC7h0XwOQXXrL3K+mHSr
JSH8q5n4KZFsFmwHn25uVPGIah5avD2gFhQEHcW8K1a+TKSHKPOi+gMJygZmB62qoPqfXgT2UlRW
ZZXtVrTtLdh1mQ4QDFImBJEv6pQfD5/FConsbIPiJLZcxNwQuPymnajgiQyM4RSg5nKu3c06Xsr4
LHHxvYQaAsWpwVn/NJt0rZTfkTwyMJuwWUMouun0/YqWkqjeERcmijBbPCDA9B361RVcrwSKRFb9
Rf2O9+CU7X4jVMdAIoyir+RFHeVvJmbQqmvM2dFofyJ+gefSQ4EMEkvglOe6/icKjrBIhTCCru1L
pOREQa3V90LJGbDVSNTCwmYNC8elHIfSogcx0ZY3kl5MS+ohVqh5KVBrgQRSO+snxXv6+3V8aLXA
Q9ZGRLH7fRt8kbOPCebbhQmY6c1MTamphDGQZYCx4JnIxNA6aUKwgqIvqVCNiniIAibQ8kUUTjrM
18oA5yFhhAM6wkFW7n18H/GT6bfhwT7Hh/CSkHq7WLf4otzCQ/xkic3/sqdyw5bvr3jmEDN21RMd
hOqi3VpOeoPZco9O/QFT5eP3j27KdvrJTjjSh8ot4cZ9nP6ZXnATQnjBuFVPuu37AkhRuSl/BTSe
v5RTd7fuhgfZY3DKjukxeFTX7Phdc6z0wERm7KzflmyVEx+zK9mbkNeAedXu0gHZ+sFJQLgY/gNQ
aIAbHfka/5Vb6fjdf86I09Zn85gzJDMvfwj9FSc/t1S94nt+jqBKwLIeJ5TqwMC49rE8tzvlqV3q
R/R4cYed6qpfm7uy73/rTXnmNPm+pJSQEL+paMuxayET14Kqdb8dAllD4zsBW/lGCSQbDbCrVwBv
TopizDsLnG+N8audKtkoRTa1Bq8/Q4UJp64imygJlvcMi1ELlDecQe/hXXID4wt5+pHUe343ExMa
/9OnlOEnvbU/TQYv0jPwYPQiZONJIDcUlb3SnGN2B91FAaXupoekmZQ3RhXuMXkDoI1e5Fk3FYvt
nnoramiOCf3iJrpwh20JShcuXGVm3eCmEIeTqV92H29AfvzzV0M6YsHc8wU5s4aml8Yw6YDVsFLl
zU/felkF8HxoIjs3cL9sSgzqmi5mYwkbfgUIxlT+LHVKZvgrXFgOA+wtGBEM8M8PV6iFQvAuWWt/
BJwCoyygBN5eBbbntI98rbOizVUSusn9cw9OWev1B5al4ISbpHxI6I34zHe/AZ2Sp/Wn/XzdwQjg
H3zNzvWvvM2uxu/r3K3Cy+BPu1k3ujMdkQrLt3b9G+Etdi03ckIglwan77r++/4F9/e5voYPdLiG
/i2PAPx64cW4ETJykeqzF/llhEZxHBeOlsGdxC9tHN0/1ZBQ6pDfGzI30oa3+Tf1UO7e5/RP3WUe
u5Ir/NV2RXt3u+bRPuxf9WDdyt/s0a7kXXx+HfubegsOPW5XqIbvi60lPgdZhUP9W6/8Y7P/7lDK
JqdHJz9X55SkyIuR2d38m3zIHuqp21SPgCtgfeJUt4adJx/2yb4JYaxNdqme6uF7rW75U/8F4PgA
gB8/qk23yyCin/hNunN4yRzaJwkzMNLbLyd8DNB+fDYr+/gBpIMXnFJ7cP7O1R/vkk7FA+AIkBbj
2D/ejwGX/EYe/Po+W9eE5g3ugxWt9EtIXm76X/3o34EOb1DMBrtwqLf4X73Bna7ex54yO/BKpzsZ
v+GFiQnhhZvKXaWJ30dce+AfdjcmKuw3r/6d+3ULL91NOcnXbv39fZ+J6yDgkMe7JFQzjmCtz99f
6099RqfqQq85JkcUxd4PBVcLYNa0ln+WF9gIV5t+bxzNU39SycM9MOXkhrQ3Mhh/wYGmq/7kU/fb
Xupf5cYETK8omffunKW+mvfkmhx5X0AdiJ8A/Zz02Enxv7lbt+b5XaXn+BE/6p12wy6RfYi0FwzU
VczEyh3Z1Lvul7BzbVxT1hvYNo5yhbOFLcxROXKkctIDZDui99btoNmlZ+5+fM4eXFdy7ElxScGQ
G92u7Ls474OPmFxTZNXdct3zsYtLJbr/L86rDIJiy/muEv5MdKMHbznx+paMK2K+u+AI+6nfMch7
1WlP6q8FM5kBd/BZ4xhV+RVZ2XadHKNrqS0+RzpMfY2TYUw34kdWGbrHFfBJef1u1F27/lzVE+2S
PbJHJ55PaQhRaeIVA0CXvDt85E/jMNgrF/Um78Kvm/7BKEme/sU80RU5IIYYietfy/WLOtTLUU/V
18n+OlIZLECKEzOctvRkUjns9iiQtg9mqPBRD8BROK+ruksjBynGe8lofZq/9Gj6NZBy6BOO+ZvS
tp0YKifzl/clloPugfjAydH8fR3tjEZOju1KO6t37oN8eok7TNI6cHTG+Z0+RxSI7c6xXos5SX0a
TDT+n8xcEN2yxxtqzwlZOqDPf7BUX6ZnnNUdyvApMtMseKRA4mlFrH3hg4C+0W/8AuIDvUiGLj9z
a/lZulnEDPz290Uc5Npt8yc3pnsGCFvwkVlzwX0zB0IJ+OsugC6lD8SBIftw+/a9lE/L+CkaR4Cu
CM0cwjGbH1AZ6h3lgKui9YwjT2iUAjgiU3aT/sLb4MIxBxf5+EHAoSIwdcKTyRqvD78XDiOf4kdy
5AdJg9HrDA5ZOAbP6PlPiDIRBaZnKYJ1cf185UaBRDdv0Hm5Js4U33E2+3fNKJFFrD/gtWFUrbXU
q0KvuyB2T3PxtX6qthNcgsubzwuakyw3rRDgnYnZ1TC4tDcYsNEzZBr20RUalgJkisgL0sFoEIyR
ZNDOOrC9PawGVmbvczBv5s2+0Xxx4ck3/xxd+DnEpAKoF6fkenfc9j6e5893OeyZLP1zcwvLoUnl
5E/emb/NiY5aeIOlHN50nwMtFO3s+z8d8kUWOlvhDFHT71MZbHUSRslPjuenjw2w9BOQ8JJHJDAK
HcsGkrXpJuQM+hH5cmhErTrt7O33i1bRuuHmE6PaXjF5X4PH+1pcCeCy6/uqnL6n+Mhk2R6ZEo1d
YXpocT2pzTMzaTfWN4vSuJip2J0T/nMfSJ10KGIghAuqEGUK/Ghcgi4kVYkDmcx4T9keWZkJ5DRc
W3pXoYMsvplHP2UA8dXGYKR21dox+Z+8KMR+WpVxyJ/hJaJUh3Ly5mMCExMjjGTFv6Fyl5m4rzkF
whDIsLijn6e6ex3za3lVrvLeOkqGW21ep3rd7digFzMJl8dNs2nPueyoj1ry0LKvqfG2J4U0vohq
HKJQcsUvtwJjTNaDvVk9QF5RCGGthTUE/hMN7fyKAU4YcMo1f6gS9MrK3EgXspBxZm74oKzK5EWO
oNK6SZAPJXYTQomuepfrt8Tn+gnhyVQ1IjbiDj/KwSPLwaKFym8AhRggKznYDGaS0nl2bm8EaeNr
ErYTUlTp8PUxkJ/vvQ/x+pvEVKLjBI6zMsY/ynxQaKTLP5HXKQ+NvVgmOCTFBvggQH10c0Dyiiu5
WXI2D21YDOxFo7Yc5cbUHjAhvNJ+o/TLApGSAYYrr3VU4r1mjguiFKg01XvnB7XTAMoZ4KGqpacK
2aQGrEQ2xlVqb5NeK3JMtZn81M7RKCbj5rDWC2oaunwjbyHhrQePGnmMVppqqB2RVkEnH94DCE/o
oAO7moCKS+pLQ0Yamdlo1+X9KByQS45NtrWoXmELOLUhWPbmuuoWH5gIXZ8OlXYNpLcrAJxzqwFl
atxoHe2JsRz3XvF6xk0xFsSqNlIXuVpNcypvSSu4Wm2wgP7kkHpAjEr2ovpXIqATFDJBXQPrq7MJ
srvJ9x0MK+xZ4QrDCRGaIQGVNGlHOgE5Uy8e9BMJEL5GsRoBD/zQvvsCfiPimqJBIHH3ZBV0pHff
+rxr5gjpk88Yy6Q4BDIfimchuV0UTFAgG1aIPAuEJTht3CjYEO+1DMwVuppRUTm+NId5a7fGSKan
vCpdcwVBStWEQiJGBItcaxHql++a3AxzDtMqULJgkZPLQtEpKhf/WH45elZaMeXKPiy6bUY++b1J
dRQ4i3HB2oQLDKLxQ7G7lCBlmAP2xUCqAMOGQn+nwGWeHQvaz0Jj5H3UPrs8L9C+iCeopzWDWRqC
0ZatkY9/laQGIxW7dE0KV8ruG52lHFNiRMF0EN8dRTVg8G2LbjfLg2KsiCUE4h5CXZfJ1IKU0ZdA
nmzBmxBf0TE5Jb2gI8lfxxmJo20qkXMDtW+0CFWJvEIXXgHgDtSzyHwBT8Z2r+zPGnS0EAoIqexZ
uBI81HLmF+gkUWmC36ori4RGbWWhbE/WKSuQjLDH9EoUjr5DE/riAP5YDQPjrWQziC1SoU1ae62T
pAElBoskRTamQwurS1kjGrpsOhbOXELzH+2wKTyvPu6mg/rxqngxDPSllmFbTH2+Dx6MkLC4Gf6i
7JdCLlAno0M2qe7rUfMaeOUxMRIk89JJixS4ZAr5WSje5DqCAZFXwe6WvdDg9ysTFncKOhQPeIaV
3SF45v+A8X6TDA4tVs6wyi6aCkO+vJtY/37QKO3ZGGEPRaaaTSM5FQGHJ4egItgc4HFmZO22VIA/
Y+WZVlt8rgUbNtDLcVdqM8GvsEh5BkhiDuJt05+ycGdJlNfKZukfbbVBN7NHniz48TkA6aZx0Olz
bmVO5yzq3xy1AdPUfuwMYSqSepgkBq1b4fPcSFTcGOTfEJbvaxeB408/r6Gv2i7sqMtX86qcspac
nGiEYaPCOWyTa/PKJ59i0nVgPQ17JrIblroMVYT2a+poEOZDoKq6NBSMgy7p51FEYjexSO4OPwZu
vclEKS8Sb+vVD4RwbftRsKcOZ0UN1CpLj4KlEFZkuzY2aRUp6/dFF/36zcANkeCwuovRem90Jmoy
OjjJMfia6JIz6yvQgt/yTGrvH32pWktD+fskGA3EM6RAU+5vhB5Jx5obF92y7jIvA3o34HZrBmxP
1fmKhROeyKsjHUuMXZhU4qRNVeZY0AzuYeLWuE6hITUWGbQ3pP+0pCbi0wff5JUFgzn2tig9DJiN
EgjSec3wBu3aEt3OQKxHNtnsKvgj46h8tnF3l7uzYD4VcYkWJ7Mys5859lk6Pnr18zUAolj+XE8b
pNtJQPbv4UcIo+L/I6ZQy2+XCpTiLJnJr7EW3Ozo7eaI6ZrZwFEDywVx/InGqJORs3z16wxdNDNY
+KXl8qnZU+M1EFEiqhbIbMAFLH3Q4GjRIkThU73SUfXQtHyikdTWWh21XKcK+1WeoIKOfbf9YhCe
5RStj4sATsstXkwS/Nn3RfBjDOQmI83ELW8mFeO2vyu1SfKSdM53K2hqonPosFUjvZzX2hdGQ75F
1R95mOImkqKmQu00B2IAp4uhCJ0DhgbCLUX1Hgcoxn/UYWvmwjrjpQBGY/NPEjmmp8HDV8DQd6Xo
C6Ta6d+BON57EaNCU2jt2KC41rG0M+UklG8M0/yRCvLY9G/1M8myBJ0hYp/MF4zvD+zKtKJynZKO
u6Ulie4aGSqKExF0HzqJDNWjwqq8trZheQsDgrp0KsuvCaoJH2khZ+uioOfd0T+dNYMMcE7O1gce
RdLYSJZ7OQKQA20wQ5IFoQEIU9RXPuRF3x9Sl9oLgiMfnilIQqYJRq1PLrxX0Ld5L0xAW6UxVhRI
0zCLiW6QbKTjIRUIhj6tZh8dCJI5+Ro/EHgkadJZEIUfOUsoXMpwZL23gxoME0Yy5dd5Gybko6mg
+7/lzqs/e6WXD0qqbwX3VGGroHzQwfvNiJkjaxpRM/J7od03tO1lSvCOYwGka/aCuBnYcFSQPRo8
TJU7w/qJiOQb07oCN2SUzcMbpgKNtQnf94S9pSgTII1TvTaBv4tsywlzen46Yj1lilbysRpevkk7
RFSj1KhDa1M7IM0Onard0Hujdv85QtjNUQKgLkbZ5QUJlMUCMqir5GhgaCyAGKeS+kaUgxkuSGYx
dGeoYXb2ndoIoimIP7PXiWV57mf3WG4fhnSkn/XFIu5Zarg5b3ws3x0LoUrdsu7OkTJrgmb0SbKx
iilL80WYTrvTXkD6yTeTodTA/2jHfJCt7AYOFaocgY0Leuk1sD5wChB0f4MFtH2dfVO7i+KWIAiL
googjYvZrkSuBA+dugbFAXNA7mF3lOmikl+U84CoDZ6Jb83UDjQcRSs+/YeeHMsHHXRRg+aTYMpx
eKHpiQSYfa7IX6NtP0Cf1fhJk7lSzTXEVM0fGxhDCvm5i7itk1TxDCRCZE32mmw1iIgAEyxUiLpU
hBKQPDT06qBrJG9fHWusrRuzOoxXIdnOtpFgg0GEpRMZBIYBM1cgSO15/Gu9iQC6YqJa00F1Rin9
jSf2B6nldoNzrmKGkDQcyfvWeBNdPiWeYNYlHJhwE5elvyvK6LcQmh5wUyhGUjFI3sDael8o5ur6
KaXoymLA/U+ZHeN2XL4WbAF66qx6cQ7wc3vDOWKxeSWZZ+rINVDmstJcUEOY+Uw2QF1P+fj8QrsC
9fiR2AgUCYWdAEXHeFG/LGgL1Vqw4sx8/WVrS3z3Kh7Ms8SG7wx/lxMTYkIxqcrZX9XWtdaA8tos
GCDO5BTqK4IjmNiUOcY/m0+Pk0qG+MtiAIU6gjf97gWF/GwF9HJYeDEiITkTmCoTDEIVzSNpXdo9
9JJjHQ7j5UA2dqWETYn88YIw3uix+lv13cjUvohnlmNBPxZM8fZrjJr3dygkBASjTRQ+mvBXi7Ce
2oOoZ5QJbstbNtjevCnxPL7G2YAxlpe7aNV+toLyhvYYidMwotwabkRplnIduwte3JOPVfQpNVaz
qeYROUe0YkShVNTnBt8GHac0W6rJayyYcJ8O+RudFQqWaymTSWg37UdGTc4ex/W+YjMYARpEiu5D
jcJkKMEQElE6LDRRjX+l80aORlHwU9ezmkrfoJQ9xlOpUpp86bMM+eqIzIFiqd4Yu+4Bup9BXg+L
PruF9UWWNSFD4fYdtCKMc7Ulxj0vMatkxCLAmBEGEQGIsBIIEmuIbuSr8ZeC1OOHgPJkpGdIc8N3
E/aedC+xcKKPWO7MeIUWFK3km/nyzSz23qJr4STGQ6e0UZMrQkSOlub+MsuRWuZnTP46ChaDoUUy
BtzaexQPflsMsgLWgFEOsQBJBAth4BdyZihxM9X2L8QOEWjPiLz2BOGotPvZX42oqv1uPa5AMPi0
/BwPsKxhUajLie+nI/lJlUz5bFLW1EbNphBnReVVvCJvsp0tr94f8g51h2Qa6Ox0LNraQo4ep3Cb
VSVDwkYjWqDELTbtX8rUgj6OGERKUVe4TAbWPb+L8ceybCDUyuLjZ8PSZ1ejgWUijdacC/j3XWwJ
TqcOPW4QXWTiPRImGoj1nlcmM5Zhcvh7oUlS4e3JZo8A44XOn0SSSpQsO8SKUp1n2YoQxoTISLO4
ownaBCz3/UUfaPfssxT9PmCjHppAiSuMgRGXosBhdqde/f12ySJVpwqyMgO1ZeUZJx+0sfu/hEBX
cN5Q7Uce8KJQS/VHHPRLvlIO2fmV4VwswQwBscMXUjJiySEijWB+sW8tfBEd7nEVpyka+RkQhzFZ
NQkqNSR4UF1AztzUlqaM7ak1i7+gBZcvf4U7HIo9loVkK5SPCFtIETaUEfmMam/hx8Z2WwQwtBCD
7o2fS8SHK/pF2J7JQ0CpluXH65NPvjidsBELyUoIeRWdfS2ym1/NmKll7IiUh/D2RR1F0B4LRRL0
TdnWvMQccleIp/AAt6DLCWannDJCEQBumcLtZ8ItKW0ydQm1ZnsQHErJhJoNerDGPm0uF1clgvrz
pSgVd0OZMFLom3D5Ph5M0guZLJJJA2bA7gs0u6kmlYlgy4e+1YC7JbkqxNgsBe0MxEqVvfQ1KuYY
ex+IIDXrJsIeqTWcjNSCT2xqJdiLM/NCT/cNlNU7eqkE73/4yj6jmkvOhAgdO3ydrTnZh7Eqg0jo
BWucKY9ovFExC83UFEVHeOK4Vip57TGclFJdBiRQPrY+EmxpZU8exge4pNPiSrShWO/xTeSarLP2
MpfECQnTRY0FetqP9Kkg9lPrJVEFTdhoUUPRT+BvOtQoOK2gdhfVNS0J7ocBszGZ78F7808uI3AL
clG1cVZI3yI7qarswQyeRdslYTMEtTjv26Gl90ufAUmOi14mAgHR2kImwu8edr2wc8n7qJ+FTXbg
Q3qBHTXSBFhcCdnjbNMTF9FFXutQJWMSPpmXGvQ8vv1b9Nj6J1epmZa+B5qHwLosgCyxlUTxPnoD
Q/2Q6EGlCpb4pCLrxqwvjiW2nkDuKBf20KZ9gtYYz6gvNdQOVSYUiWFkECgpJMEeqbRmgvlKkI3H
AunRGtY4TJJxroU7oaHRz7qBuupjefT2waciWVO9OkAG4phPQeskfO3hOdcqBBMmYgudNmJAVusY
RBKWZpbCmO72Cu7MYp9bqvuI+TUIZgKaIZH6JBCAqt6gToX4JbthG/k31hoxX/sFSRfi0XvJa196
NhYnzL7VxCxgHSbmVXgJDqSf6kV3lxBke4+/oLCDz6oLwTKSOfjiMaYzocbJU+DOpND3msJevTNt
hF6+F2j4xe8BptRA2rHfxR0GsQG03cW4NFE9xflE6POgXC0BV9O/7/94Oq/lttEkCj8RqpDDLXMU
RVlU4A1KsinknPH0+7Wmam92dsa2TIB/6D59wgeZTosIa4Qo0S7SayWkX0Cv0TDDwIrrl2w2o/PH
YCBr41eH2CFF24fI9D11Z1rY1lrLsDj2eb11YU4w/p0rbxmi1dNjBDpNt8EExUMxzaygdOy1aqJa
LLJ9AzInvZPrxStZ+9rYbdtLl/hrKWCDnMu9vSdlv+JhwszZQ9CRi+A3VJoiR4Nb49jBIejJfX/W
MfCpnD1LNqF1iDDckv8iDJXO/Sd1j67rkIH8dUSbOwaAZsS5GnjDBc63paPtGvez9eW/9kYtb0nM
O208aOIDp08OgyW1OGPSlfgK1B12eFhX4wWFYLimspGbnUpLFP2lb7x5hQNXI1+NTbThJJQLNsQ2
oAxhn2nXMoFmwrv0w384JG8qR91Boml78W3gbOvUW8oFzIPEVEhGq++xDJDCjlaHY2tquT+zGrFQ
da2MGz6xle4eYf/MybWb4JlG7jIlvUwc7DCyc1xYIOHu12ZkeuBVmAaumMTDoTFcyi3CFmhxVLXY
ivFUX6d0LjzHMywaSem0CXuIcXhrepBbC/xdHB36tVmFALkgrVNFBCO+Q1hZTMTeS0FY3NqyI9fI
Ic+EHeqsOoKB8uwqtRnvso1xV/1FLaWNFsIO1o7txVZR69X+V22bG+nP+VD/WWn0WBiSSeDSfWsD
7lghKctfM4iysJvYXnAAnS484RGsZcQrsspMXzn23kQMTrpLkkeQPLVELXM4AIp2o7NRzPighPGp
pmZsT7SksGqs9kfvOKLaVR751CWM+bCcAfSE88TxAuzKrlvq/baZGCpYNcil68Knl8VwUnreBCTT
ucO5jFLMIiSInd6LtyYXrFI7V09me0Ow9tINvdIvOAGg/RtZXx0hEbUg3xqJRk6fXXCNBGvEu82t
rxDrVkIew3cMPXljlodgV4AypexLZPfko4j1i9TcFp4HzPFmXmjJdq6mAxscjAAYUZI0KpX4AOK3
uHmL8Fp7MrV2ZaPXkMaQh1PU1TUGSxxGPmPTTAKzltIl4m2amB2OUvhOHKXF5QY58Fc3mNdwemP9
F9EK0wOaLA23/CkLhgLzE1QzA5RS2G550LyKv49839KDim9J216xrOQ2EIKcNDM0tVDwfKgwHDgg
GC7LlAVfgF6kMR5+UDo5QCtNJVrP2cgDA57AqpKCNPjBJkXcVsQQOuKns8xiRd0E4UrGBi50m7xZ
5dXBcfeJRcaf0XOL0GUJ6s7b0KL6lqTv1Rf7hb7dUjH7YC7GOJrhsFLcrZ5orxJlJGVY9kVQmXza
BrRLABA9wA+wguiBJ9JM7yl59GLeI74BtfGCXzktgwfPFfc9+0HlKZ89gqDWDfUOCycR6ddemEER
w3KRd4hR/hPgD4SZ4+TjRT2IOe6kZDvWYYZbqWbcMccg3IbcXfeZBPNlgGOdpBC5fn/Cy8OHKap5
DYcu91aB0ba+dP33gmvJA5rrKh0whBlcDo+hOvMkcT/vsCsb3Bb/BqU69JzougGvzdyxCzMB2zCi
MvclpX3xt5LEn6A/zVG5d8zmWozOlhbs1xBPC5nhbHEwU1SLHmYjV9oImGQyehGEUc2IQ4B2KRWu
OeHuwYhQrEykzaG4sKdqg+dDgmg6sU49L7gGWeFsVzDicuGyukbI6l3NHaU/65zQig3+MGK1K/aE
VRQuPTJiocLZEdGwVSB+vjyCWKyxjOtMX8tBZ5qfunEYZ/R42b2XRiM7NMC74tjF/tsB3SmErzP7
nWjS3VTD9Vdd+/PZ5TuUQqzGc7RXrjgejowKCiPf9eQ1tjX6QRIK4KMGQS0xJ3xvrMQ+RnWctT8u
vEfxN+H4qnSOfL27YlZzFIehaG1LgMWAi9lwEKeIigVEkNFGfMnEaiQqwVXtm1RBJalw2PCCR1Ki
ie3XvKZYLMLojL1/wGHgAUSbPpgSZgyT+hbhpN4b+b4P1wMP7yTqhSDuFf0SxhgBR2IWtDvfxkWf
dKnx7s/uRn7dBOzLNX1rJsTlsMHTsN909OcxF6uT0JnUKWAF7tDGLgZK/T0dOXZGfGQSuv8u52Gn
5KEo2VlzaEGVhUePlWcq7ngKQONV4aD3FmaOEkm/Z1m2FeCuH6flb7wGWJ+pF1ueTGztyh5PTmyO
QmvcaoyyOJvIMLhKZTGDwxYFFH6Lo+gQ6Rs5hmSamTAY0cvXsgXjLelRWP4WTyvljRk9ZOfjTLxO
YFa1gYfXGk7/Lza/kWtVgcOLRQ7pLldgqNG1NpV3p9bEGfXGtew0Xkr9GmJdjF8bUHyHkacwNH+H
TDb9h+5sGv8RNVwoBpF78POLNP/+XeJWfdDBzVozOIhFXoPdqZ+qOw6175qG3/RgypUMEDY+JIrE
I+58UxPDaAPcij/wWYxP7OqeNkvwzbzHHe5rAALuKe+YPYpvmsYQsScsS8egLScIMREceob/p51r
q13HgNYYyepjS+nOYU/XO0B/BtbH8QmaZwjelpn6LWdCMGGQOJGpXpBPVhTDE2T6uGs3XLkJsz/D
Q9VsvaQdcIZ3KWdLoH5TnIvbgwdtpLVxT7U4dQz8if1sXXEU0gOsOvUgDHh3IO5npH9Gu0tMeD50
yACwEVOoLOiF8AVnaruxo4eVyOTbtlYWWRJdddNtmpXcXqmE9FZ08mDsdNCN1WySep+Q0IAR31bu
7pwIFu62+F0ZMW6hZZgK5JEUF0PqXCudPUERSjMd4jWi+q9F+zqT66qZ7krDP83qbk2FP3WODhib
0erssd0CikdsiQRx0WA7x1q+g1/A2EPiY9jHQp/3aRR0ylkDjAaxtLvHYg8jdAdf/pj4cnZNBUHB
74aFAUedlpBMHWnhAh87iTS6/Y6nAaYq97PQq89Ke2PosnML74mXSUE6mnQRobMNAmdd+O6qYmn3
Gu+EEWBiFsuJ1zfj0Y6Cop5fuvljEOnflK+CjGRWmWhCqeZhtalYQ7ym2PU44yvtWSYHHfUNd4Bd
PsS5qqI4YN3N/U9R/2AlyBUNzJ4aHOUtF+Qlp7Jtin7Ffo4GT7b1OFAmlU8lCpzMIg6QG0xOUH+0
jtK0pUytandvuAoBivbeYKcliCa1veHtGyPe4p3Xq5ww8F1Hg8vE8BcZr91CrRMBToTtUaoKlbzg
lipwphujMFQ0fddycoiBYGArjFegUkD2nmzqSyR2w/CqmNCbKXo49pB5yKeSWyPUmRcwYuMRbSr5
hLmRuFCFuEjR5bEy+pA4NXM/GNlqcPIrRCQFhUA2vjgwGYT/3aq4CB3k265pmPI0PbsMSpmty1Ub
hFiG7VUmgG3H9YSDfQkVl+eCeQxD3B/3jt2gUkn3Gc00CoINrmFb/d60Fn6Mbxx+1EiKTHKZBbG3
Qkobs7W+rERdD5xKetk+u9anyTgxY+iq7eTV+dyVFVIX4sh+O57hPvXzXppMGZMTEGSYNFQMeyT+
RYITFR87D/whRbkgvxab0dlUTMlgJFk+RrituNvc+ph8pHONufcN0u3mM6/GYD2ZkD2xX82AwytG
Z27JQsc7pjj3ClYUM1MMC9Y7wGZ+HhQX7Gvc9gGCTPaIGLmlBMINclxiJ9cQNBzQ43YB6s7ZXWLZ
tUsCbF6wXtYZrLLsDeI1nLa5ELHNNBMsP3GJntGfHEC60Tg7jrE11fKP/9EHl2iwMF9snztKVzkN
KIS9+jHEtxRMsocrG1Lh5Y61dDN169FXl3BneD9BgcuUXm8lXVfrpxOXokw42jcVAptSAmoF3t2h
J+rBvApqjouRhesGEMzws6sDtSf90xXNUW7nkqFh24MCDgzYCm4f4yFhNRwtckPbFZpDQgcQinkw
JkQr0YIxSkoShYuFswHeeVSLtrqlMo2se+fGKxNvPfEWG8FP1cT6DmGq6+hbZCQc+f8aD/MdDqnO
/NTq/t3rVeZXPaZ+ePgJzTR1nk2jOlqti4wFxN7RxFaOlidvlmmVngvHXScqthVKdE25lYPg1nPe
2s7w7VECT5MFEb04CxhChYCYqZi8pRgquwDeRrUQ31puy4BaIO0xgfKgfpio/KwrsGjtjEsXSgro
TGA+phQlYFRsIOgqEPNI+h0ANyXXzy1hr6IQnjxiwgl2gIHBFyNThQ66bx+WjIqhcNVm+wfai6qR
JqW/q+1nl3NK05fNGapEhk4irKg9Ik9nqZ5C+sMKnZ/GYKCOZ4LcQgzuzpp1gTQXrcXnTzINlIaA
RR0qyPc4ZUuXSW5AT+JBsyGfGkklEzpSlagn+UhjTg6Eei8Z4kqg7Wz8yB6tVXcvC0QYWybme0wr
MvH/Z8oCENcGyTXwPsd+bdUjaBKwLrIZvk3pkTLp3pnRSU0VwH7ilzG0hijyAERj9CwZIujghNNW
d/cgv3XevqOGwEyfOoLqeoQzH/EJML/F2Dh86+itDPWHn1OLJrH6RY7Tq8HyA97hlBv8laqiqlTu
sBMG2E7TyMdhr4VJs/VovRkDZIgWicLisU0OAIsui6SwgbAOKEBbqSKUDF4jzWJF3iNiIjl1RYY4
4HORnxztoTTqLxPE4cKtuKJkeOMxsCw5qMRF05GVA5hrV28qSGNoPnqvWBkwH0aX5pKWwfAv5YC0
XjCd6g2TZSAmPKOp+KW6AKVBqkjoLGAi5toLZo/N3RmcA9c6gYpjb9C2vqlmDMALe49GNKDEiqYt
N/vY36YGyTNUZ5V48KwBWiCqsyTX89dqmXOFyz/SMOuwf5IAB/afDpavEv4EkAZrzOmbHHP8+QEP
RDYCnuQAlgwievzt6traxMO+baPTaH569d85RL5eXdsSpCj7EWQa18Qdyd4rMy23NYzWnMqQps6h
AQbbFs0ZkKbAWtpDoMqqKjblCOWCi75ijj7IVlIbmlqKTC4k2zkOGQMgsPwKn/iM7BchXPBtMMyh
4SZjagGoy2CFnw5SlkKbFhPsKPgbYTAXoLQFzJEvyOfcArJtsGcF5xDNmktOxLRDKrYF5K4xXi57
ZDHGHyGDpK5xDm28c0e33Qh5waAhjyoLwdZyavdz88/gAOi/2GmykbEJXiftW/tvVBmkw2c00x2z
MEOsO2llbQO0kCPN44KihxUaWotfdjeSQUJjPVYMZvhn0gPhK/4LkQh6yjx5GHcR28WjTYafZ9oY
7DNwAasT42iocTG0Bn5cEe4T7BswFoO7pDmsamctQVIG/DdbkHYGByn6NGbdEv9CQIvU6eIkakML
3SrMFGw6+Jj2tvSHZ7XTDi00qhGGx9TqJxmymxCvBEZkc0RkdfSVTLUc2/zgrUv2CKkbHSabarwl
eYMMt6kH/0JdPt1LLaKiuXVM0uUCV2sVjXO2Y6uWZELLPpTRSa12i5HonBmYaMSpqG12gaih3eA9
RjUXhTmJK1+a4lDORVwJeCWqDPfljHDpIn0QbFkTGgOotg3/smlHlTQ9UnsOIRZypRLDuOFesruV
7u5czEAgZUuvPnxM0Nf1mCp6pPzqJNZX+i1Bm+O7mCU3HU6zEDnLcGcryVYIJlIqCStO0DQ55Zy9
AS1q+ktETDRTLJk/8tptxhgjgAPziuJkqueid37Qq8JlBzCyorMibWB01JzXKcwOJvA9BOhUGi/Y
e2wEdyZ9L7mlQnlg5KL75dNg3XqfbY7wOeNXZchdoM0wSuMbzP9l6pkX+gtFn3Zp8mCbi42ppEYx
m5OvXGTRcTkcRMAaKIgd7X8e8EUAekYlJ4SQOXrTeDj5oZAWc1RYAwZ6VUVKT7COOAF07QfsVlpQ
2+NkY6cM0Gl48N+gKvjXNlxwRIrN9OvsSC7WzBwH4DsF/hJwKMbKnXKIkkCWHd7Oa/lhan+u0uxO
kHc84XxIS4l2fBlW56J8AxWUhBzoMbkVHmQGAQ44oPay7ZU0vrJzeEAyVyTxpGl7yLOY5++haUEp
ydExlzj++AgHy/GW9t4nvArSSbJ1pqnbkMAEvZxWJkCA4QwrmYPSMKSY1Ev2Ik7doPXAHnRm0OfQ
oJEOgxH23msPrvLe+oTWre72uGvGc9dfbOMIQ7OHSjBeM+9o5efUhci5S5Gy5ajRdpp65oBWpntV
neGrEl1r2rugPjc2U8CNxZkqxMKDSixWR2hNcnINhhQftfFplMfhhM8ZBVWZrMNp64PFutzDctm4
sJ8mP8Xfmv8/JUfXyY51pu5Vz2Dq+2RaGvee8SHrOPWQj+jJc4NmX+OBO8PcqKSOxGhiUm75yEQV
3WcLTx3WanoeRuWlmvqVAeblQxDWux9gA2kYKYGF2qEhl+LFQfZun4N/MSf/oLJ4IITi81bCmp6D
U2dML4bY++2pgXvmjHVXHL08xjKgh4ygXboWgm+gvzo+0caKjX4mIH+VG0SboBHqbbdJhQbmPinT
c1Boa8gQF7+1X0Y6hDgK/xSL2LQxrGitnfQehAv5hnWR62c0k0tD3WTF1l4BazIQ8AtFV42RcSjV
XWFcMVrhbhwKEoSNrZdgbTivsLbecvO1RXIsPXK6KkkTyeHtuNPeZlDYHcMc20iyDuMmgeuX4+dK
Q2dQetvmpYVyU+Md3hELr6bYpXXNW65P69GP9hZMvtqCMDA+ivhS1t3aINjgv+EO90oUXbI4O9u0
nwMMZznkGDmCVHiwoYs2YhaKJVY47TKTi26ovmQaCd1ECOJo+SfkL5k/7LIh34prwuhRayISLwNj
D71drva0QGtkYqnBWR7o185xV1FMz+ttZ9j80Ploc/JD6z43NcGY+9YmqQR9BA7PEgiDyDvBqM9/
68Eys7baG8kZqN633ySgou6so3AtgT2VEnx9+idUwZj3DBIoiRsCndrBVr5vZv5seWK+lkNef8md
LRXGrExnGQNwWITlYhijFwhKwkqb9eJ1hOQj9rqUDzKZF7AK1C/jL0T1zF5iOAVdQLArGSx60Vlr
MJgPflQiiztlJ+NJ/qiWxouD7ViYdE9LPgWUUmaeLIlkWCdgASPhKL+pTIBMbEILbk3T4BrSiGaE
m1qFIaVOBSNNUU3kUym0Dsf6TMAio9CgVqIaRGhHrwcvy9bW6N9Ffh/iDTwdhZchdSMXjLC022I+
iLIjRu4NLzpizVPj8JalP6S4kCjdpvht4GXI1rM9NYMVZB+ZTOCKkB/KdgNF3jfx22eLEs7BZEV4
bCjSZ1whsKIWilEOkdoCCJApFPPgvpjeJkpOr944zTfn22x9tHqySaXlBP31yP9xtL8DeaoTDY5P
izvoO9o4OQql6+d07uZpXdtXtMKWcZugsYAN2R5cghE669WCmI/z/sLYeOYbYz0hFE+AjlSLNWUi
cVuB/d0bPdjPVwsAzIoF+U0pgmOkOwe54qBadLp6kFF6zH6op+ZgD+VuTK9QaSEDhuodE3+v0BeR
k61oLIQPfZAmbp4POV49YKxMS1VGdHn0I8kFiN0d0GCWlCWTlDS6xlRmVFFF224LBZEx9yUsnk4l
2AlONsqarZxRWffT4AVR4w3ArJ+wP/dGqCh1MWVM5OAxDmu2Ylx490ghzF7r4V0jeuG/vlBaSKFu
2JSJBqCmPz163EMgadIAmWC4I62iWS4TDl2eOEq6Z9s5946Nk4K3bs1fbw+psWQ8KDwMqJ1dAnDg
/U62+QRyCygQMaqSSojllYBCKEgOWM80EDmOB/lVlDTyYaNtDr4pHJEOeokPtYFhbVV5G+JYN/hQ
yI0OFVHV331swAN159ofsJxzNP7wEKL+iXMSOCSH/NhPDi+LyMGs59h4C+rq8DvBtMaDMkS7vLM2
E2VxRsZghxnicNVyQhdXPkWIQKLgnisB7NmcGf8qoRJiE5MHBBypknFYWqRfhd+ztlNKfzPCrDO4
jljK6YGNMXH3cKjgYgCZQVYKJ19qP8ESU9lOsldy4zXHYKblzDNd6qeo2OK86uKmSPljgEI4fPc0
OhldYaq6R747xm/8zLzVdvyD1S5UWwmxBH2qki27QdahtC09DNMBGikuNgvmIlZF3bPPnXTL5lNh
XkiMWEDA81DTXNI3K8n0kqQaqV5e+9c317VqrWH+rhpyKXge5lX81eKWL7RGp5yAe2gh+QycAibi
EtEBSZ0jnhz48lND2D6FlmEw2Mx3jKjCkiy+kNuTecFgwQf+k0X/AgvYkTlPfPYQaNnzy2yg9seO
W3KASo/f2uXG0sw+hcYsiSc+6ItgMRvfhGUlMhduUONM3wOV7ygxijSSnNTS5LrTn8rge2Uorzxz
/oYo/q2tRnq4o3xSzwXuD1xFeiE4WDaePPKzpFzjP0LeBw6aGM5TespcogC0C7z4KFyIhN6moc2X
VcYpnoIzeyBucHcVi9q4DA4stmTiA2NHhsrKoZqLAqzFlD9ZA0ujqMAB5TEPLt8ef8yFHJQj/xew
gYOIXcf/Qs6ViYJ8V/ybQ5ReQfPndDuthYpYP6T1ZQ1Wdo+FfgvXhlg87zyEPYrCa+H5y8g03ult
naG6YDpLj8G1Kfb0v93Q5P4SjsR8HRDtl2qTDGioyvLUh8B0oC169sq7tL2bQOCBsVaSv121rox1
anyY5CpJv+mjP5EOv4YwQoP2K0PTjEM83zqmqiWoJzKicDzLRWhAV2MWB38IoFcuShuoLbY++WXZ
SwxNTEwdM5c7bCietTla5hMaT/0m2AwP0mIyHr9BgxcJWMEWy3fQrZutgUN+DmuN30JOBtwtrmbB
RVIaaNm+Pn1QYjMUVe8iPOjpBuSjU94MCOU5r4ymW5sYbFnNuqaSmkbj9+jy+POFCYt2BMzIDjDP
nuR75ZDUubykrRfgqJ4SSfB68QmvJwksyV9DxuHYmiU3GVYw0f4r0CPZpnNsbER+R1/KdVxotOEM
w3RMg8ebTFgl9QhJtpuPiJzGcwToXIBxQdpSiJG3vODMy1J4UKmmAv/bn0YiTZpjnFxb9KUsaMKE
aG658knREGDGnp9nuki+xbLzLsyxPbs8tjpa0f/omC1nR78bjQtQR2aiu+XwEwpChVzB9pI7W0Nz
glMQ/ytblB14DMguL0fI3/xTuHmibyxK1AP8adDMZQztW8orT29OZkaV2BxVzbmj13Kh0uec/MLI
SsBBMHZmIxcgXJXYje1jfrpwBzkuhbXNAnRn77MfzhQ6VZ8/0zj6LV/CodUPpX7o2kPTHvBbnHE/
bw9GfnyvYzwCzQvtsV/mL1A9Bi7zOuHd4wiJGwvyPKHM9G6/h+dGmCGbCw2/DnwBxbIptAtJpQlU
cdN7y6Y/E0huXv/U9MCUIwM8mBlCp4FL1vRkKn8ZfrogS2h4sapZC7UfUhfzm+6vZPX6N2IK+yGT
gb4Y9kRXY2Z6BUcDnFab9A1HMpIS6Fnmq1bh8TDu7W84qDBKI+PE6IXpMBL0h1bhqUiFLQ43KdQg
+TprC4oQMdWwaFLYJY6K+aSL6BQyzoSglI3lMiUnjooYOsD9fjkT7wLKQ+YEkDPlI8RricX0yUjY
eUD/+r7kWjMbDEnjiFijHd4pDiQOqzo6lHDAEZ9cWqVsMWqlfJ233wPQoG0/BJ9o00PJ4EeAdPAX
krbrCHU+nujRPpt2qr+sA8ihhHsvmIe+8fM6Z/+uwcT09jh0Qdox1mpsn+iFxWhKOAEtjlBFA23Q
a9ZKzaSPgaLhERJUQ84wt02G3/aAQSm3oUHCCmYlbvDcUHAI8Wy4dea8sZsYUeebuDdZMSpPPl9S
HgVhoPAXPJXYL3i+cRtsl57/lDkPvfyoaGdq/6TwhPYmzJH+rlLr2LnVarRXJA+PMuzXSCo+DRNc
F8YKVCRc9GJlJAwySuMlKGVfKqRybDk1BfiPGdxSBqKdlTHjOHt/KZ0LTnPfPytvkb+rUEkm4Zah
gECPXXuGj7KoyvXAndV/+c78RDmXhM5f39p7jbGDEwGlYzEwYDOY9Q43EKQUJ2DSYjTKT85ULx02
Mcx1uEuC/UD0GGqqxaHitT2kFJO/iLxpTku7fum0T6Fs9kjRNlWzr6pVfLfhl9rjqUyZrhTu81gA
N0X4NfRAuOZW7Qizjx6K12BC5uj3FuSiYF2ZmXFEZPYSh/YHOeXXMa4OlcwA3mkBJ1RMARYEZUrz
7aFbKNyGqpMLvV3mCdIbDLdk2OsbDfFykLOpY/JFTU6dNx6cftsGb7F5UoIvJI87vrbBi6EH/NTp
i4n+qNsPw7lhrmPPHzOzBIybNlGnbigNmASninahUZaGrkXSTDlGBBRnDqfQ0vI45Vl0BoYs0324
dEV60aviAuA6tj8cqo3a7a2YrJAn62N40usnN4X994oZGJlqO2GtSxMzD+p5IiqeoGyoXYAY0bhx
IHqG6gHEw0pehcdoUlUMNFVnpGgdAL4CR2ptgbvj9wP4LQBVhM2IbHb5ObQRIKkNF02HCD/inGw5
NqW5abEGYtRFNzsiWoeQs9eDXRy/Mnfm1mzP3kIfb+SaQwl5bajGcuOZDDtGJkuLAeicnZoYi5E5
WeXxpQZUE0stZvdohHA/jIdNakbg/P9NyGZyaCoFQkrS7mqEc0mYbRr1qcY5xseltQVdXpg2tfcR
WiDJcFcmTHW0cex7BaQd7Ng7jOtgsnCCdwqU11UMxx4sq9/aHCcq9dwiwG7U3VOPcUjxr0azdBF8
VoeyOBsuskEOGcwg9XWt45Z0t5AVsjpEQN5y18/RuEzSJ6ayi5HhWbMfSUXsKcNTEBF1hEtNaKab
Dt9ZN6yHuz19Vt2pt+dNi67dHz87UP2wfVK0Ht3QmVAIhWTmaIddkjJ+2expjqCyhdew0mlMwOKn
eJs3R/Q5QO9XeLFtQwbcZ1ww3g2fO/+DlsKn5xZI0JrKPzLzNRkisiUWlrk2R3OF2WDAJHzGi/VT
AW1qkj92qy9zjF/KhjYIyj7BOlAMs1WfeGvfTp4AKJ0h/3CZsehufRBqje96K+KEPf9TVzBALqMX
KldBH0sykMBAa3vL9Vyqp8mFMoknHp8nouECHk71A28u975+p2tUrVrwsHqsMy8ZGvT6WMJ911qO
YMZbOfzi0TUuSl9hcCDiyOxJynHNwOeH4aGM55Nhl4PrqlyHLeSjCo4hSTkpcDFNvpDsTAC4XO1X
mtntZI0P9bgvmrvvsk0CrtI0R7ULP7jDWhgYSAveBAdwmRo0tXkMsVZJ8j9mXB4tUCZpc/grEusz
Tsy7QAmtDD3MiZJHWc4uTDUcYgYKNP+u/ItQa08t1FsZ97o3XZ82nkO01lL1kVhOT3P32SJbKrP6
ANGmNk5GYO8KyRWHQy/yOzASyGjWgCQOUoOFa2lzzkwZhmPrVScw7jx2EDgF7oo9gJrDtSYZYxYp
zUjYcDVghn4FpeUqKmmrTE1jzph8uTlzx+anAgQEmJjJ4OsSlFHxXpAGSEoLJac+NMKNeCGqgjyA
dBQafN15eA8RJUixUkJiG5N3blZeXSNSo/Fuhf66JC2MH64bwJXPgbaCGPqr0YW5o3rIHvSzDWwv
aD+yPc1lWopNErqiuNrLCkn0u42exEYLBLFOaBHKzaXgyztl/y1aXDdUTw5jH5nacznZOELqVCEK
1NcIdZb8HbClOD+rAjdxa/ijKNV6zLC592yxe8gNUBmQRpmFwudn4CrKdYiWC8XmGsRCQMEzILUw
A09fTXVRtdemsvZ63osPhWuR6oci+decNCMbiu/e8aJ1baEf08hBozTWfBEb4TVQWS1o6n2Ok1NG
7y6x61CKIppOCRyNUMkrUEVUiDSe1jFB5Ju3UQW7T3BIQX90HJ1tiKhtjPw+Pcv0t2ELVCHvGDkw
LorQ5Kn/TB3eHw44CXYbGJAppC+nebXraLBBNJlYQK+pKI3Ka2mQMXmi+rK83dweE4+SHqdMpAvN
Xzb5ovF7cdy0/ZdCyblSYH0ACqvRTx7c5/HBVHDs3pQSm071hj1EVvkkqJGbF64VA+bR2DHw2XmK
ujLNdet8mCbur3zqBJt186mSUtKaaEd2CKCY4T4rMb0svsE8kQ17BN4GfT0rUi3uLiytxtkM0kXf
4PLMzSOtAFkYCjd4pYyId7CvCbbKVdoV5jk2ujYd0gi/17BxAhpiKeVrFeVvfs/MLxWCnFf8mfJ8
2WM5mmyC6Z1fgVgfcir8gqKMaHy1wkkhxrrnAZGB85fI+8i7CbNEwKqAoaXJ2TgGgGp0lVSighkY
8IeoDTWIpL/ZZWpESZSsqLeM6MrvoS5ZSIhowRASFhyeFDIUwECYspWsRy2fLhxPCw+ASigqBXeq
gmaLOlLTC3ADJrH4grGxZcmMQfBmI8VjS5oJrDXzlbBMkuyvdgHPzHoNwHfm5kvDNJcyzR31jQMi
5Qtbkd/QZRsFSNGJda4/wtWHF7dqlpmeH2tmbz5TEHlG+Rm00sy5TAx9RugzkX2CCqRxl8fJI4Zf
Ir/VFf2aAsMK9pPPVLNSnuU/+627zFVjI9oLyt2MXrIZ6bVcXg9AMRdKHzorKTqE3ikcTKECKNk1
dx/Cs0399pghmXLh1QTWZ2+9hTy3D9rBH5UpFFwOmIdVAZjPS2kmZ412NkIEgKHHTojnCQYRA1Fb
KkboLGCNwszjr0MtYwwYZ3A0+qxkbnEXy5bgPXM+YgNGcvMQrthkIftm0nMBa7PhEGbaeWQUX43Y
lNNFB0n3VzW2Y8bQIoXzxuUGvW7CaHl0HnN3sPnUUAnX3IpKfqf4d+Z3F33CdAtLjqnpfc7UXYuL
iIbsCzVHmU/wQ652+YSuRCZqzEc59tLgSSjOXn3NOIoEkLHV9jTYWCGB3jKJS26d4Swd1ktGIWo5
h5Sdjbg+AIM3IDCZ/tuIy3yxz5ladkcr8HZ9vgkYxVg/SAZF5lFfRaBKMHyTz2ut34oKXvlMOVwz
85qFVwboOUFD0do9tXDI/Wcd3XJ9tHq6GCr3WkBjRq7w8RgrpL9jfLOmNx81yrHvzNjCeofVjlC6
rdEk4GBBdg8EA8/YcpMNePxQjrvGMZs/fR8S23nI/wrLXqbyE7AMbErklzi/mfuooFfNbz3uOwWA
6YlQXeK1Yv2p58yl0icyoZrXkpDblmQbHht/2ijZhvdZRdTaKhlBPditPTL0lR/+w+UTw3sjrbBS
oNjUf3j7NURsHzbGjOd4l/8IKbwAi8kkCbDVtl407JvRPlUaY1sA9IwDOqzGlR4goS2mVawYb1rM
gCpZ2ubziwk0pxbjxSoZRfPIQbzrXKwX8LsA8G9Urlli6jQxcQ1fSvMsbTwtvCwLkC2Gd1ttwEGJ
Ppi70umXafwaph9wGxB/wL8MhStVX+lgUN6EEGjSrEGzKcAU+9Y3OXtuTqwu2ClzPa09eFyg1WxG
SFifLuT94aCZ2RZavZP86CyaAJb41S9OWc44UQySmUcAZpjDHmFzQLuRw74uXwUE445aihxfi1Wk
CeTePoAbpMOnc0ACWyI8T79DeqJbkTzrwwuf04XTYfIQDJXB4vh9cLPz+t2uSYo18AdpCxyNN16H
CsZKNgB95iGsViYQxQQrTWfKX7B2dfAzRX9WcE8mENmAiE/MM6cCxA2wyipBhWBYa0wOdqFKgA4J
hwxJY4WnfVEppW2a5hLfyYIFNrqPPDgOZYcIUhV2VknTbzzCAHkKTK727DPxcFimWPkm6NaK9p8F
+5dDAomT2BhTG/3/y4C/V3vnLBXwVo1kABSs2MQg6VivwyAFFNPZk7V+cmpXdr0O5aIzzqCJDFD4
irTu3WyhwHJleflGJTEPnDcpfxIgA41KBb2MwcXjiPMIhyYWz0IejMLwgtZWmIYlF0bNsJIsWxZ9
3FP5AdhRAcJfYx+P3UEo9qhb2zOk1alyF33NeioWNct/gIkOXoqbAp9JDkX9HDQovr36MCAiFrg/
w93WUMjhYJLSaGuKeM5Qlxa/aHBuQXeV1S85vAeltpa+GcJV2vjuH4baWb1FAImiilywmskUbCrW
kUt4rfNqY1boInDSKbtLZrktYRrzsJRZyaReO53CJF5DZ1fU/LkjMXC0HvJqYmKwiduZp8OETSSH
UK2+CRAM7U40zzKQ5/tsiCaGjcvXKv+RbwMwTDqCjiKecEbQgMCCndJgqEu1erUIewaayjXSIOCG
jkujA2Vj5DgcTSXb+0Rll1CQGx21H3NXPmLKrFuLvvUu2gjLIMTGyT4HOFeXjlhS0Fg36Qt7bgSD
5rXznY0JQVPKA06ISKMCRi/wVJhVPCyxfH5G5ST505gdgEdb8GRnuPcdKuebP3+x5UFlsag7iF+A
z+R6Lrxr7CI2T7Eiw8EGSiQkFzABgaSkzP0fS+e13Dh2hOEnQhVyuGWOEimJ0kg3KEXknPH0/pre
C5ftnVmJBE7o/lPDJOIjbGiB7YzN2nXkwiUD3CPhjIzNdLtkl4o/HBGDykNtQsZ2Dj98Os254X3e
mTFBRcWftE0cEywhGo9lktH5EmdQq6sRJylwjnDvEHwhhZgov1ltPWsKBXnf4e4lvKbcRlxM1PlF
Xa6K7C/Jpz3CJzqMpasQ+kARUEtGwGsHo+7On3p8Ncdw4Zvx0gHd9vSV5R9KBZ/Fa8nkaqgsYG4C
lqMvEy1X4yKcI8QpOwU5vUBwi6aTWuTPLIqW1whsQF4ky+vDhBaUPjQUrej3RE8xIeIpSQ63GAnD
duEPsyK+xYW2o1mP6cBdg6G57K6iZWw3eVgjlkkOXPtdMACb4bF4byoFFxZqxWL4tKmUBm3auiQP
A8HNJnY8IC9O0Vy5uBxQdr5vwHxZJ7V5Am6irQ+u0gq7uA34DoG6LmE2QF+qGX6d9A3Df/ctKp/4
tYRMtAX6TbBebmxcUujdIY45EQMRU9zMEIyHfzy381dZZGRqoKjkos6G+FwhiUdAgCOXeiEizk1F
p841kbLBA4SAmfyiJMvWHNVe9JCXXBxUTK1xA9BDuyaiwBkB39DEd60zyWMrQacjhqnOzanGG16p
A/6uY6Ymj7aE95MYUm5DCMUQJMYml95Mmq1rgEapH8zvhmaysweTY26SjizRd+m3M4NY81EEsq5V
hvo2J1aTvB5VG9bi/DR/RXebD8qJ7URb64P2iuIXoBlZSKbvYxpHnVF3HNJEDa2DoNtgZBBhscAh
bMPRybaDWT/IX5JtI8svwJuYJb//WYYCiiKFCR5qQ20OjcZ44zZgDpaHURTKh6kc3sDtBPg6MR3E
JF07JWJxJJ0Ud2hBcneD6N+otppbnwayBfAZI1tERCxJFZQhS/6sSL03vSlP00jjzeiejqnfTrbx
EoYBUflYztZi10XhXu9SMJIKIcpfNlgr6VXR2KAferBCVLLaZ+S3RJttg2RNJNQ8/RhY7dD6OTVJ
sO9ND3p7bgqsiaFMve9WJVGmE0zLcO6Zd6FZKSPgGfyrE4U4MQ0sn55Qu5DZRWhnXbwpOhUBpRaA
FkyqNMn3/ppiCJSZfq0icQTkLaNo0gHdSdDa1czHQRIZeNzWQbLxwDvQj6v2uQ1FGc3g8qr8zqh1
RlDLTmWgoS1Fe7fSOv0YB9eWLIUAOlgkdQrb12hXCueug3EaGWUP5eq8htSbCAcZ1IHaq6q35tto
PcNiWNTNjrYWfX2WXMrcEwT+MUbKjAULNrfmZoXtoYfXJBwEyaNSRS8S0yHcZNsScz7zNmAyRB7G
1bdK7HinuhCLbkSUTIS2GeXcS15yiRvAteHG1fILU0CQwuN5IOw0u7gFw04u+XaGjhisjqaqP46l
t3Fx/o4kW9vvyDFmw+C81beFNpCSY8Bg4G2fYrJSs6tpimML1b2xbZHBFra/s6xpZ2Q64uddoXzh
y5iMHwFm3JD4r+CjZyxEHhkbn51tkUmVIzKoM4wXDKboC+tgEjkI5EGpkGSfMcegmpBMkn5QI/kU
6/Tbue4x2q1Cxc1FgR+fq0PeHGs9Rcoq+ucE8yi36pQAjiS/xgCH5m3sZNdBA8EaTKSl+fpCrBWI
RkamYRnX2UQvaQ2kNME0w+iDeHOu1vW5LM+vOSISNx7WYiAQGhZPSY12BNqTBkp02tCR+PsA56Ua
GCkf8+ARlgf5p+OXRzByKJeRFZ2iDfAZyU19Jacd5Di+aq3/zMLPfMa4xNiZLRLQ/ZTGu54oAJEH
FIVzlVaVby5bugKjCnlumM2OVUKKW7yuyW0BeMTpdGN2txL+Fr13HLNuoRiob5LVYJEzRe2eqJCS
AJTg20TQfeDuMsQuwXISxlFLKDNKOpCxmTAWGSshz30Z5dIcyzAHCoP9h1BA+I77xsMT9zcm89pq
6fzod6nDB2XvY8LN3v12jY48J8x7eobHZg07+rOUOjzuiFSCIHPWtoFB/+xTv07JSDrVTTOebWIz
CRpqOanb+FehqNWV+SiBNpLWykdOHCYHklnaXdOCuTg3gJJA3yMkTVV4W0gsf60/y7kNlWzB/Uky
APaW2Sdroj9LLB7nWePeIkIypCgeYT8TxMshpwDtP9qRjIBDBy2mpLnY/gdMq4kgTE6TMf0TIkMx
z8A+SvcH6MBfcFP1yYHiRs4lVgTHBo2nXHZ/RhafgvZFGC1BSORHTDo4jBD6AKOiGYrRgcOtyyZ2
xDINHg0qAhYkOJrE8MBUCwfeolPB80LVNNof4hvJKk6EM6qXiIgXtAH8K0lv7KTPirmlWuvDCM46
R3HXb3oUIbb1HSpr6g152XKAJQwbSq/KZnReZX7PjElNkjTkw0Gh9dq2F90IP46HDioUMJM0//Bg
VDXjHdasR8l5DqHrMU718I9wRd0h4RKeuoOXXKvuQwgHpHVyI7v5JlXovakgqDKwcSN+pzZoqGZy
JDeUCy1m5/4P+PvoUC/mQG0uvAZ+lqR9GOZ3B+QeFVZNOYtfRwEDpFqIimIj2K6DtXmEcjHEMtPw
C38dLs/RukTMdMrxEDZVtNF0bTlvFHp/rtA7YC8mwqz9NlWkrNqfACwdx+xAE4IdJSTiRQT81kvK
ckCSrBA9RHbGdsLYrCruQYztwvXW1N2kY5p0tR4Z1g50bs2/ttILfW8zkCPAGZR6Kw1MnlUXw6hX
EfActuWc6lP0N5NnYPXGLgigKyCUQXQRPnMRuI6IMEzvVhoENfl/gLN27K0BF0VMGFHZDrMo7hna
QqdnPHPW4E24YsBVC2ORzIw/H9QLNdDNs/2V4+tniJsuUXcGZUaKzUWizQYMsAjk1fod4I0cKbyJ
hCuHOYhJADkTfbfFRgW9jRpw1Ng725YBAIRyiT63769SdkbdJ5bh//pG6Ig4UrFtcmPlrzT2ACnl
P3qQnANmdsHd/D1dJn+Avk92W3LLbINgLYbfldBajbaj3e/djBAomGF9LdSS5BLIZtUiHQ8frGbY
PjqcU1WcnJMe1DXxfxzB6J2zCiCRJpAqnMsDlQ3F61QR/AT0ltEreBUtbAIf+SmIvLSLsy9WA0YE
ZtmvjBxzUlTD9nCU3yu+q7KdNm50sqnDKelQPImxF/819LU6fUg1XMPbddd6gIUCKRQHRlq+OSQn
oqgxOa8zANVmQJ5C0zAvMzkNKJcp7gZCpgTY0G8F+wpnCNIaWQgDsCVDQrvznOHN8RjexPFHzkeu
xBut9jZq3R76Fm1Yo+zSnN4YgY41o25EAKcr/SmnSY3A30Y480yJHuPOW+mUA57x7RjfUZs9If8Z
VSz0Z5Nql/5ZCFgiJuju64iRnFx/KllHgUmmIOkKobkRbwya2H0bu5u6g6OhOPQ9RmqRAqDQbMrd
rYykeRu/ghPJEK5BRXZVvggFhUR86QVblSQRJeeojrXTXOydFmV9kp/m1DpIrpEAevSRQs1R6Zcq
Xls2ZUgz1pSvo2VuJNIlDZ78MN9r5fsHAwgU//70oCvm/NfkskuKjdhrRHgjsbj3U43N8jDXF4IE
WHvVWD4TuCqBV+LoJ/IbIZChINrAyILgV7Rx+GNFNKlkfzMUJHW7mkYE3qO6Qd7JNBrTeopwGJtc
IVKN0Tpb3k1PSZVmKhzrBPdJjL50TtFAzeUuxuMsDDXcAprJw2R/INu7ayRlINRYQ4fT74xgsgpn
Tclpfz8D+d99NT1SIYDnZIQVAxEAKiJHmK0HXzUxPeIAUD8mLdghaRvjYo1y5n66uedApahHxUhT
cVfAUanOJILiWENGTSe3BnUTi6QIuD0OIvRjkWMvXXA3eeAZrLaXrAPIdG/cmekjFZaENXoqrAOB
pghlIvbMKEN48C3RXiJ2BgThp0ohJosVhIADSToqMdVKVYHupS7XMZq6wYXmRN2d8c1CPmknLzZ8
75ujWf6eqU4MAsokffh3hJQyGOr6HCTfuhtu9OKVss6mXqW942lk41ZuPo5eIBNX/5BAIlJiaBiE
nAeqktVEswQ4JR8P9F6JySvq/wKbmoebglNjzNAUusUKYQP1l7BKNblbpTWc7kUdu5crED36xFBD
kXr7k3qTrTa0x6IkDJdhlLSPdX4g7IzfyNCMEBqX5wxsLiyaQZPIBWlyUXe0b37ckTcsLUmlD7vE
+4fpINT7jRj0MLDY8Lw4I5HGSBgb/+X9yk0BJoeP0G+dsw/nmsdbAxFUbkXY7JlvO46nzscSwLMP
vHEjvDPfpqZYCQEEDdE9cQF1PjImeDZkxOS+gYdyyLd/Ll9lfEvJbaE1BSO0uJuSTx/+XUezEOQn
A7m5/H0pUCjDHShTqchtqZ66V2Gb7D5HHIRaXjrN1L2E1efE+8GfKQZm2W4sjDyqCMmR/AFcSCBI
yR/1cYiYNyNhZh6dQxgdVSwNOL2oMQPjBMpcWQza8a36wdbKHZGF91bACuBjEoUW5bf24lND2GSm
YEVGIEE8utQOXqsskHHGXrQnu+o9gMhOmBxTYt0gkn5Ek8J9gsmCRxMQtLuMeoRz6pobKfLzDd1S
b9xx0LhYNRbWdxJ+EFNoU7rvZ8QR1k0FQRHVeHoAGzacVVDEaxcoQS5m4QSQBIqqWqSyyFke8JeR
w5AyMM+gW+eMRLiYi0aQ1ZfVZ19N13K84FXeVPkZ1dbGQxukfqphRDLCNwx5n34EE32iAf2Dynnm
yYBDUYN4YMV848BlRDNRPzJnT7SwAuNbsJScnFJTwtgLFFjNtiTrdAQ7xNIdZwcNxl8p1K0I7gz7
T//0qP9Eazggbb+rdDTYesPYSh/CA1dLcxXBmsjPr42bRrZglaKpqsNTYjw4AUwAiqAeHlC/pU67
iggNZH3bSf0YEAICp3g05getl1sxOvv9U6lfshCJGWEkE2aLNlt3cfSY0P9JwAPGVxcjCCNC63+G
NR2gOVmh+JkrSjqLLANbv4KD5eqTWU4oPsJNWR18SL6mahCcHHKn+RiChnhzMv6yDyR9LsUJHKm8
z4AsDxdtqSghrOZssi65g5XY2uYZQ2a5wkq2GtGnaMFrbHxutfOCpzBai8+MQoALMzQZvOrdHBK9
hWK7xyciBsZ/JBd/RDwAHjThDH2URIW+4abMHXxtDEiKil+1fcJZZoztrtJYlmuA9uBA36Ki7nFX
wh1i7+ASYEHPnOg/YrqXUFKih6SNJLtzrZkVr6Y+ZX6/r7FA4UigFKCE5yAj9ZSRJIH1WGlXVG5D
7h/d4IMqVHpJlOpoFar65sE01Oq7b180COmiwR60wC03039q6mdURiSwqUD4B7eCjA7PHUVVTzRC
nvv3q0XuKjF8D5hvgUyY7yh+OwXymB/uUO/OMyVmnG7FqdFJeLN/LKS8tIG4n3L7g7tkVNfMoGAc
AJp+SGLu5ZapQqpprGI8pXa79NobH1iaoFE1v1A2ZFAvIjppYn2XpYSQOXjNP+nMROUPbCCHk9qQ
v4a7iWIvZlyEG75IyC9bLq1/+5oYDGzY8UHKOYh8trKu/vDw2dAuxWIefGrer6CpM/sZ5kPWxFRb
n2Gh7iy6PsiEDKfj4BnLr0grNxDUa0nqEFJWakCXRJpEWnLkzbT4fDT4RVgrgGnVadbq7CPk431G
HFnDDSlFZpmP/GEavRaztk8oE5MCl8lAQGnw2ZPaWGWv7EhauwzBEn8dfGjq1j4qZvYEX5I2qrQJ
86gOHD+sTzANuQjIEA6pymU9x8jOBm0LCi6BhXKDBxjH8Aa557rU92ZzA/auGPfKeSHMXu4ieCsx
I3A/+4ly9DViqkj1irPPAi2ITVCAQMuNM5KoAgMTdvQKJnbHtVwqbFYBADGRQ4byyz06lfQJv93B
QaNrqcmmrI1FyyFrltdAY1SVdMdTR13AXcJNI6Cne9/kJjObZI5y9YDQXmpP6acqLAptSd6C0a1M
ZoQmrJWsjegG1vV0E98/96hBkTYQckqZ0li/LrwvMIi4ol2q1xBOg/pqjpGN2HshXgLOf/YO3JLR
cwiyFuYzhaNoB2KuP2tkcCEXHpe3/HykJOn4EaraftQIoQBKcMXOxKjZIsnfDTK0hdyoUOYhbOPC
E5OSyWxnNG8SAsovIpxyowbre3CcelYSk4x3FJGyCqfqXPKQ71NqCOsRb2C2hlZkcAj3acV1gYI6
uHozA9HQ1fQaABmxMGc1dy+CZ7d4MrI43/kko4FUUMFBOVFX6cCb6o71iIJMwh8WwgaL2naSUOeY
f8ifCYpd2zCdKGuEYdQD8hpLdCjcX8DsZRA/YAn2ue97kyP/nXPbpQiDhPXxAiC5uPJcfdBjbbwO
7R+aU3Yd2eXE7GRUEjw7DY+v+Kei3l6WMDVA4muR6zUNbH70KnW4yJownUiOnCCiKT0ID1G2tNpc
DTpXJdGIJ2G+ElJryuSxXySPBSUSBwQ7ucbg4gbfw3tuk0LGmS10AC6VlWSxCBjj04vICuVrszBZ
WSk5AVprbC2kvj0yPOk52bUj69DbCGyMhok6b0BimfZn+I9VnO+H8iswYXn8v5Gyl9/bemsPyK3G
wEMU7hDuFWdgUs0lIjKUQ2dgMmEWrLKtal3oqJfvveuhJcfPX2KaJg6Jy0EPP+WQVuDN2AfAdKy0
mSUWIJaUWcFMZaEokXXdKzAvYKRmcxbTw2BvqasrjyzwhQV1jJSQAHt1w5iPbNir/iuMKyCasaDc
Y9IP757o05Mqef5XL32KcLIqO7VYG2VwEbuwMvSLAW2Z8HdrKdkdUPed+82jZXjPehSPBTWPTete
ad1fwrXUDfvoMPgRVsXLFF/amhh5JlkRqQ3Uby6NhKypFUqKkaOJVk0Dca3ICna9RVgEawTFsrYN
m9ne4IbcpGM9fcrWLNInrM/SzXD8QGAglj2LkkBHuEvlE1WYbo8ylzv7Ad9aTCilC8bH4S7yRzjA
LeCFhqoPOKwIVlZn7Pr+bJBYI/a0AJyLbS5wscSHaWl9T0rxqCljBoop6CbhSINxWMl5xymuxDfT
OTb2i65hSSFJFFUBZZow3hn+DUh+D7QseEJafnMoOUZ0Sy0mgzR7KeqMulmEpRW65HHq9nKZj6Bt
YtxP+Am6659rFLaFw+QF2mZtLdIpGavYMndplesr6lvmvTfVzg8emlonRwfai6ErdBkBKoxerEIV
GVzCudkYX8JXqR2UaKsmBukSJJrAFAj+TMkverjwyh7gKJO6npleWPxzoITv4UIKhd+tKn1jMkej
5JalfJgpGHqdg/qO1jMXZi81t9S6Qwn4AvAi/gv/YcQETrPI8UYBh768BHER4wFohfToXLpdMC5F
syKZYAbCZ06vcOXg3xpVXv02ZFpn6d0vECHPwEgENteyv9hGOgcOVFFHChgoVspi4v4FYLRVf82X
kWqO/5KbpJ5QaSW/wNMusC7Hasadm4KvqtbZIXRJPpeOQoYRLtyFvEiTe1nrgXPac6lBeO77+FfW
nfRN9ZVOjHY7TLdwTHJzZAifpKmOAqKFMCBO63sCMBB0wIxzU10F/iYKF/V0KMfpPCnlMSoPJi9H
WHnT/WsZ8aJGxBOFyn6oLGKFWvIAmq1NDTzpRJEjbARbgDijymQIGqiCG69zxoHEOi1E9ofgYQDh
9eF1LMpoG70bo4nzEBhEuYHAyiuLYZItpK1c+4xSEgy4acuTXDsvLdIUlEr3Sxxg3wVqBRIBhPPS
/uQ19jKkgbBYgUVJWev+aZhLKoJPJHQgCCjbWEY1uhpbUPSUkQ+hgFqZpm/RVu6FSiESVwBcXkCv
w3fRVX6Ho/IRA1kFRXY0KH6Ftedeke5UMUjvJK00w4bQIoPvbjk/siWxZlaZ3ECgeodqvSR0xEIS
JZEHNt/6zmHQcEjwl0CnoGcZbbNYKpB38KRzCOkKd0E8bls0SLxC2RKhawDTnuKUqJ6CGIOZgxM6
F3whJECMpUldAEpJJ89iAlVAZCk3E9EJ/FMClDo+u4K2siTHFs59WYft+uavamhB1SBsxL2UQM7g
DQhSJ3aMOV7lq9bUWGh3RBVjuQSGUM1OCJSVj5kKSFDJKCLyGo0X52zVPxNHhe3YYfDxSvFSJlMw
NQEBOFArwDQfMubqLcRIj1KMe00YRf5DbPJSYEE2Wh3NawEIuExmFHAOWfBUkjpGE4VdVZM8imRJ
lOVUjqpKOA6yadpv3ggYC0iCx8OTrLYRmI7yygSirvpowzOokZcJ3AG0JlyQw+4HKj1LbRYPB8km
0LizemAmMD2pmYaWnqq4b31tYqJMSUofhzgMjxVPO4RcAkcJLNDUzAngiwl1QumG/xLkJ+JoCh0S
1Mr6LN8cHZUbl2sDLdzkKW9sT5XvF4O8ktWwzqsnp32lXbI5VfEMNWbJwKjXafb++e8GAzoMNpZt
RGujYniEkl9pdN3oDnshA9g7rKugq7bS0SeonkZnLa4jly0uS1Ba8NyPTrROnjvshOvgfZI9vbTT
CQE3wQvFTkrauyzKukot6BmPafpPJMHmlJ9qBGN2ICdkgqhAv4nJRAfDUOAleXkCIjL9omI0ZdwE
gPHlpquu0mYNOLaaHj4XHp7+JZ+Yo7WK2jX/EgCH3r6AniFhwo8gfhDfeQSjdCmwxDNjkcjUbXV7
zxVKaV5yC2r/7OGHBcGZp9q/lMpCS2n8XTi4SsWYgzQsVptTMgFE84VGdQ8bzCbgRQpcBKkXII9B
rw4oMuIvIsWSKU5nuRdYRlK1ODTaYRKeyTV2tQMlodzejNvFXkgDbdXag3TMrclRQ+2qDtxdzB5B
YdhGvGHWaf2Y0F3wCYVfl62NehAkRjIiJZ0swBEvnISdWrgnfjOl2Ah6LDH/ze+AikL8GZWl3d+c
bBJ1Vm9GnR4p5VWyJBIeNwdTNZI+TQms6xAW74THOC4TUNDy1XQuJCKadHPtye20Hf9Akora6FDr
41IKFLalET70VbTtQiLpwW9DYnsNtzpyCunqyGVkHEz1NOgPCq/VaX7y9qjAYBikTSH1ZM54Xr10
7T5Rf5QBjjlCy/Y5TBcfo2NYfjn5oxceJ+YL58lj5Z1YQSSyfpQhI931B5Pky+yntP8c77GrT2Ce
PodomxEOwPrKLLJE62w/VdZBY7QQHV/RUfayJBPk1OAyW5TGBD/b2FKWAx1LVgSP6BFoIUiRZbgM
Hu7tNER4Ha4xBTDNZUJS4/gQTgSzkgV0J1Kpl+Xo7jBggT4rwGxM7RDKV93eT9sRqSfBi/NZbp6x
axYiuhq814K5xmW2D5xXWf48SClcxIjt0iFjsoZd5vwV/xXfRbITKABC9NKAAjX688m+DfxAfiWo
M+eLwvWEcY2Til+cIyOEIc8PGqNV0gMsqk+CfNfiSCFoQ5A8D6IR7E+y3ZQMDLpHI1Jf4ZQ7NBz8
Cif+dHByc48KBMrl1qI3QZ4gXS0nquhxhAeTbU6mAJN+sgstHN2YjbkG5Y9GoKl3yxFwCCyVzec4
QdvKmS+HdJOC8iqXDMl7wqGieCe5rQyP6NPpV2Yjyj7UQLYCYDeBPOCYkU/BcrLMq/ZT9HoiuDa7
T3HWSZwub21GOVKDWzWpykG6RcYGkswFzFkoPITWfgTQP3P8CnSjoCuj76QLFJ2fPBRWh4BiM9Ug
1Qc5VBho4EZEvygModg45AAUjBr8QHlHY3wPFpd+SYc2DzB39CrXqIPYB/FLQ5AmlrPxnshI7xJS
xsFcKH38rEb5Xr5V4IPVQHEBaYLka1JMFlC5GLZYCcjAGtw2ovDzsbtw7xrRr6wi6hjd/Oo8giLV
Va5A7M8i79CpLt1/om4d0Wg8GS8tWevWNgUbG46lweGrPbrh1SSCf8Aou2Z/EgNSzQelQECFCwL8
BjlwH72TGzSQjsJ+gOILaIySslsqExqEiHGXW35FSSoJDJro+jRUqOW89RleJMoS/Dp8h4arHnFf
7dG8jluVyU1Kss+CDxMpIt8F8nBsn73kkY86xL+qC4YAtGSSOp36BWUKHFKkPza47yCZJO0IigFo
tONC8Gv9Sco2VhpJRYg9zwM2b84djNVIY/mLQgM1GcMse/Og+Vxuyq805VIH2zGpuiWkfrwWRa7w
/uyRUAnPNncsEoCI6pKtWwEpycvGMDWZ2rpU/U1obeTJa+jT5djlagwSMD7+IpCEMAUQy5yLDiUw
k3Eo+WWjlLBNev3Se+5S1D2t95eSus1mAKY+S/8VZsANQPuxv52HYdH73qZySQXjXfhUCKKNg9/i
q5cIIYXWyTn2UegQqSvXxcSKt8klSKBXvPjFLMi9RS3k9wRJ0qMB5aATpS0avG4xULr4zNkzV2SC
qunLffhEhRyZ+3LiApWzStyuEhZJ/gR66dbSF8ET77lUYS9Q7M/vd6GscuWtEL5xtnhoXGSS5TBA
Ykr+AeYe7k/ODxa/gYoq0bW9X8RMEFEXXEo+RB9XaNeyHAUxJeoe0UV7rimdRnJrhCw2/WnHayTV
Xe3/sm66duoh7DUk4foqlsMWOXNi3rWDEWW/SR6Ciw2ApOL6SoOZiKwQyu0eaGGC5AtTh5EQ+8EB
dFw2nEAxBv6S/nqvVJjpIKDTDFML/xeiQZN5SZKUmzvhpmZZEBdWsYhddln9zBbIhtt55BvL4xBL
X1/r+7tGFI6CjQyDz5kTj4jxuZTx7jgr5oA7ZKehr2q0CxMm9jaNDV2qBjhMIyV7H64ur1cuUQkD
MsW6vaK/nId6bVJgUVY6OjO9XmcQpBa7iBR3pIEGzUMDJya/OzAxzjgm5n9ECArJpY8iZHTyI6zF
+OT6wHYqzSMbEj32a5vQD5sa+dPorygpo3k3EaSJwsb8CZhMkuy126R+lZzKxR9lnUZODWwRG8Ip
3zKtRA7L4OcD7aCsc9Y+3QJnrpV9Mp6K2whlkjsRfsrTqP7col3oNFTcVRRrNAa6d577bP0+e/3O
dvCe6tR+yUuCBjoaX3DvayWnHpH907tZXvTuC00/uifkR0Dusg1ZQ7JmNUnbJ0mIrIbpmV+v2K+A
/iKB4oExyYHNs7RRkOoAqSjsuB5llYvrK91y24l3Yjxq9feIWuK+h2NRJAh3wZrEhCFtZUXBbiGA
7EjMuZswuHcUaw+3JfOMbNovba6fe44m1bQWFXtBZEz/teFi7pLarnF9upgT57/IFinQQhwbbkI+
309lEdkUMXyRagq5LSpKkAm3BjDUz+GRiA8+KI1G6zC8F7jYRJrP1RkA4kjjKNkKRnwG8tQMSbgl
LQccaNCeJN4OHA63QU6YMA0cp921GolMQJzD6Ecmc0OhcslSbaMn2FMzwk8ob6njLvDRhtU66Jkf
/dhFD8CRMk9WGDRbbzdhB8xY7josN902879tdJ4GnufDpNFIXxldo3GA++GyYYpvgpkJip9kXwbF
R8fUQp2WcZtK+KMkMDjE3ZKVlsyXuP/qYgAX/QEpBkOeYFxGnBnzg3eL8IKgfhVaVWLFhyW/wxut
XSnxC+QQYH0ErKu4qKwVQ19ZY5T+gcJtKiOrpFf//2lPXN8iALqiApIKjfN52HC/A9xfmtZd1ERm
REJKzzOp6F/xMDLJpH5gVja0DlKQngF8vw4UeyWcKi2CQQMn/BtEu3BqNcky9zXALpzugqulUv0j
o2Dk/A/gYWaOVgfekewNffhu6kc3/kr5tMRW7NEE+RSkdQ6zp+91xN0vbciAkeXA+UfMD/DaYryk
jEyTN7FCyd9FPazcLEYKCdIXO0HNjLcSk6psCpBE6qUc9q3nkkc+qBIrXXnZUWSdDZuCGhOR2nme
mv08dGLE0mRtMhRKK1Hk8jFJkxbUiHAk4k0yJN5cXog6EOQJQ9yaHzq1kyjJg21pMdEStXpFDHe1
LrWzrFeRqSpxdxnYn1yYIhPhMiZVGlsU/cEPGKE3bSvsNHP7QdmQKg+0l0r25CbkyoOqAo1hn2hA
uDxo/apgjNEi/NL8lzhUVujOY3OX9w/h+IrNiFMerDGy+JXaefqBj5lVbOYUS8MuDrmK8Wdvsm6n
hms/xHv+ylBAo/vjlGGvm9mzYUUL3DcRcZo2bt+1OjyTIRNky85BCUbIHNd9ODHyt1rpL8oopTHj
QfdsFPQYkanv6ATzLOb9ENQVf3c9rRD5DFnzYAL+JdWLX+8yKgPSSaK3lJFZGH/pwwpoDi41R+i3
5OJzPI3ZVzy9FwFTHr0jT1ICpJhBQ0Sg1JaMtReZp3waTjS2JtcT/5+HetRAQ8XD3Z8zmre8R99F
BSqUfHCz4KRRtXJbs1zAzQPADv4X5yhVOvpwfo9Ac4RiUDBzyMp6jq1zG6BDIaMJSRBHJoBkgugW
tT77K4XHspWOlplBzTba/aWJaJvoPm0bRIt2xg66ZHlglFHpd2coMjl7IxvVMq47e98QRUn5zUFJ
dwJjgtJDpGdcnKL95LfxKRh/vYEnY3ARgDsNNEQf52vT7LtTcHVIFRAN6UA6hyNaHEkk4PgXj7EB
OsOlpGNiMym27AUXEzczANiMjca0Pnzjw4m3mveEFFxDhpx/+CSc5yX2e61dkTJTxc85lnsHsD/M
jhXjKaO+g8fNz311ZZqWSJYa/62s84Vj3oRzBPkemI2bE77C9wbIQn8sk9zAvSXPC8SmSQ6GTrVG
KYj0M2OiEUW4iJDbOYPKJfNzW/hvbATEmCVkfaT/U9OHkQtcRc6frAf0CHxB6oK66ha2848rSfu2
8XW7+zYE4tuSHZQ2WxP7RrbWA+p/NNWHImjx0uOIRIY69gpSuUsYBuLUkIbnP8cZbeagVCRibRPE
b+Gh/O4bijsc3CeLdx75jCTBqNFt+S4GWBu1mRQtNP+SVGZiC6LUBCxmtfAR5QlIDb5xWNtyn9IX
hP1H0vubAZEM1YSco4ETHMFDkMfnIUJJcDY2SBi0JIlRTWIvibBkc77EpcWUMIK6oTWpKZjuwArO
AadFeyvsZe64SxPnuYZfgwBhRvjycqiLiGeIsHxjnIf/JVrrm/xvKRGxOOKNo1oIE5c1f+pghaL0
QhwKDZbowfT2UUOH0XYMm96G87M/SLHAiSOYMMd9igTbC09a/iJcKfclhlaboEsWaSEwgVo2ZxXu
KrrbjbY+nB3YifQ+bDqL+p0KVJRTdAuNfe3HAwllqvopNXkCcab80L2n9BY+dxVGXNQk0V+TPxAf
QiXEu4W3UftvG6jYZnoa8K6Zk7x3MtBWMVjpQfuxQhrIjwh/Fl4FkgiP3isaGvL5NFBRhw/JtudY
IFdlCCB4QlwD4E3hX11ynzJfgI5X7lpKJehNLQLrjPVViiTDMw9w7v3wIQxqBO+vEj8NES8Ipo0w
+U7+Dgl6fpq56LVDHao6jD1ChUdj5dtPmGtFHQHoCfQLAuGDsYhgXSi1scm2os7j9UrV1JZfDbPP
IwLZlbfRfA0whF1iZiJLFhZPViYbCV3Fu2yKPxoGNGu0FGqsrEL9nwYLLpnf4TysROXEcDpmOBTO
qaSlr9s3uir6GGmz5ENO059NTl5uFeSDoTF5p1IZXahZdr4JVdNGKuRwfqbzEn+wZoxbwdoKO9tU
8zdehE07GDR7ITlQ4MYk++gS0TfeaDT4ZIB/HDOiv5VSAstgR1XSMjvb5bnRh3MQ5NGD0jOqYj/6
j23wjQCtsP6kurbCf1p1vOPI1g1XMloKwA4Cc5pLHmhYu4dFSXK8fNe+v6pqeZqV6VIG7qLwsz3z
APeCipVkIlcW6k8NAeCXPXbL1t1lCCd6ZVv9TTXqLxZbUkyPwWwdY/fQmMfEACRHVOJYZxdlcv9U
U3GNLnGLNrNqTkmjo/vceqrkw1JOzltXC+FISacc3IXnBHtaTf2NidCrPI+AMGhJh9cypo3m6JA3
3LfTVxHrW6ttLhweNgkOA2EY3Iu6EZxKDOpIYjc2l1Xhvfl0+Rahn3iAffLKTEtdOpqzdSgD/zXF
L4RfYxXnEhUO+wWzrCS6uOVboxkbwh52IfbRiA4DmX6h9Rt8gbmK1BZ7IMJJj1dPyY81qi6uJVWD
Ryq7S+YyEukTUmtMPQRxldDCFi8EChP9BR61hQwk5bTuxiemg24KBYvvLPFhXVGvGDpLvFOxtRvG
BHBvYfWIb4DL9nUwG7p4ldgD9UWUS1njHqwS+ov9mtCoc+3uq5akgM4BveF+8PdxWxzmwGUICN5D
a21p0YXYwTWiGDyFNcNC5n2TPDvS3sdAlDAcaTU+6uNXScYEiMWDwdcntzWH6iw6fdliJzxP6V9Y
dgunweRTvHooW3M93vTdv4lghbZFLHApJ07yeV/R2fLhBBWTgiLhZeIn85jJQa2N/50cGHMNhglM
tjACSZdCdeu9JgBBtvmR1ND7/vzgVhfknksLyCLoxk0HEiuUf8LRpOloFforIvO4sheOwxydQnLD
EDyweEcKEEKHGQTp0Qzk6NyK45z+mSUJrkSyuiBoc3lBg0xt6qk8OG+n6rdMOwA/+SRfo3y2tHkj
+doM4S7G6A0qjWOzSZgIP1BRmZASY/7E7wDFjDmG6WfRd8i9rrvkDCDpmc/FvRNLJ/NIovaOggw8
VIFohU1GZYwORwplmB7qDVaBldH1BhZl6DWEoQcOo7+ARIZ8Z8KbxTAd80aYYIy3Xjz/Zf1NY4++
l3w8nKmi5i701awfaCUYHzw/FBJf9aCaTJZC5OjgoiR9lnSUitUqPJdKeoe0pKSnkcL1G8c/ARW/
C+xf6M52Nn3M0p8KjWXKiWBV5baj4+RbJW6L8P9jcuiBI8RH7o7Ky2KuGE/BYghvOL1rCJ3q9rNy
hmUR+aJvYbMJ6J0CVFpsAUkWQsiQNDRDFAcOuFdT5O//Y+k8lttGlyj8RKhCDlsxUyRFKlrcoGhL
RM4ZT3+/5tzV1NiWRAF/6D59Qq6l5B0S9crn5sDkcWEn9GES9YTP3MbmoHTIrX5UQB662nFXDXcd
x1MvU7HxIgrUpMMkfKz8qaZGLj36aczooW26xN+NG4yrBcMbRvVk++4mjZ01EI/45479UYliDFj3
Hck5/UHINsNa31euAU1T36B+mVp8ZuJDZuuyg3GWGidjzSzHG6D+cu+FWEMT+lteBHBQuAXSw9DC
mliCr/scl0LZkxDILH7Vmx1PnOfIHSzH8IyIqehG4hqiL72mPWj+qCMZMMA/HkCnixMO1tYEmICu
LpX805yclwq0RoKaJBNXt7gk8RQQMUdW5U/mmC3UkRTJB69cvgVLEbUVTM+Iwnvuehi3a4ZDmLk/
Ze+kR0LOA4DlKUhOanqbHAyBcpLccBEjxE/idvQoWGnFH9u0NrV5LfPPuqxeRn04aNmwno0rYIlc
GzmGn4McFRgbdqazsqL0+YH14HMK9ybmy30Vocp6yJonSSgUwYJsKXZeivVS5/pnX4PJcYH+AqUN
dzQZAFP4zHiVwXYDmJiTv+AccA4665dBh6t9xMwnbSCu0VV2avxWBsDVniTwqIxvPdOjTYB9UXw6
OOurnXGgXBLj1nm8wCjPXH8h6SJWzlUJ0cDiUtQ+XD7TwDESzcp7qenrJu9XVgxURLBcwC9m07vV
8/CqwuMYsKoaAH4hkQJZszn4eFWMrNOPPnP84PXyEAsLvwLHpIxwKUWL5p8baAfkT0+wjteN9lfT
7+4g7ovBZs58atoPK4EGMzkStkxyEjSp/QjOFXvvnmmdSzz37JGC3nLXGY2jCrAAwzrWzW0Vqp8V
9oZDeOtAiWeTizVE6c3IoQipK8oV72uYAHpM2GqGsn742xO66Op3hMdqlC2cqX0S7tvUH0uX8Dvt
WwJA3clYll20mvFOThoNg1EqWTxcnUqnkLtabf7SoErEKF2iYQxqwxhqg6XYm8w99FTRNtQ/DYxV
H/WD0FZ1GCgaSF/b4k1QidwlOKT23q8tQLoXce4G+ZFggAVOr/qQX6YM5vF8FAIkfyK+ukP4V42t
lcTKREzCB2BgQ0adzSKQygO/cWSmyzyDN3KxlV9K0uHQVmdIPT6OsZAb6+FegnrgzBxgEsdcjjYR
rLBlPMvxnkNIpxNBHskX6+FJjqwQ/tDE3IfzqcHdQbIjpcWOdKQcLE/uuJPl/AmJfLBefPUv0eq7
iWMYiTQYlfU6xdCPSnxKjYKjNnnRjf7w2psvsYcfhsPIQs3/9omBCx3VPmXkf58amd1cpu/twGVh
inn3w0Sc06svdgm7KtMOPvVGkgRIQBGXMVwpsYU0kuANg4enDKtIKCJKSSQE5xPMOJ8ZMRwsl0/v
8g/cDtDt0nsZzJZ6C7sFoKmrr3IJhbVyUG2wMLCEIFhBADATTgHmaq69DOqOMNl+OWRnb5o/5Nul
fbQ30uLujt1XahvLKftXOV9kRdNNXvqc+XhARQ2kV+IqYemQ/xiv0qhMk7xbqP+aeuRi15GbViBT
ule8q/TqYuk18pUSF6wxHUvlTiRIUTINYrpzXoccgiAEaf4v6feDiz8PXP/Mdpam+/lrdy4RBNqT
giVYr0cbsyI/Qjnhr99Cu+tp9Mrx4JweNymnGNhGRa/ROu2mwweWDBE6HaI7kgu3nPwjX+w0GQ/o
uHVj9CXn4VBts24Xs9JZbTI1r44UKShhETOE1K8i8xlYXJImz7JYRTbCyXgD/SZSuAVb0nactYdD
st4yKiVI547FCcYHWLjhF+NQ9zB5A0zBh0oNYHdrvGx4eIp7drlZ+AtjYkcijstwK3ebKwgMvOcw
QUHZfYvzvELi7QTrUmKqeMFSM0ksLugDax1TliULa84RsFqBPACoNba9mUhY6ZN8KxU33TV18mQG
5zB9CUp46s6N35L2rIWoWpnmFn8xGxiQX9odz/78TJXVZtgZgMxRaj5cB5iA6XcuDHNSfnhd8Bkl
bkPWvqRU4scdkIR8kZxgYE6qByc611xrdsVmw1p54alrj0qiAbqEw0T2hfBuaImsJNsmqvkkFxFh
AsWYAya9THgv9eGXX9tbR5hW4V3C5SxbO3Ooyo5lsdtMmiGJy7IquKY0elkPggxPQ0ZQjs6ry1i6
t8hmXso1ZlB5gbOwYskUE69KPjjVZqCfubnkWBKkDW29B5kH/qUd6/AxjpbfbBO//+yTrfjf411k
mUw0VwyRV1RZ5EFckWeilSlbezNECFSncksxWAALDUa/UsFaqm7bfD+G66AcvEIVCR81aFAhVw6u
xB/jQIeJDHW2LuIzaomjCZfLoPrwkmjpNvquR+DPypCfannNxYPuGzg/EvaUB/gGzTSIdq0T9H4P
5PSF3uzNrwoUS1uoRpAqB88i7nE48E0yZMR1+zH25k4Z563hpNuKIavB4u6iqAfVOZvVa6g2XxhQ
wH89KoQNVmBFuJNApMq9S4U6oDTxqMjnpTHcbU9fG9jzIEM/tONPSXvPv5O1ocHQh20FCUxyOkCv
LG58kRJkaABQwo5AEiwlPpSheKtmgB1LUHGqVmeXU81Nv3o7xvyT5W4i35VYUzEQAYYDI10xiGTD
CWQ0wYRlThexiVkyCH0Y9VP8l90Zdha1HDKYPnRpJREHFGeTXZ2U+bea2J8eS6U201uOMrDt+2UR
P2vE+eigkilz2BRIz6Zam4TjShEsz1x1cLjdyynCKhYmmOAc5IPK8tDlVK0uU/wpZj96rzPUwVSS
YM6EkFR7XU704NQPbBhZryINohryJtyMtR+BzZIHzfnaGT7i23sS94fHsQUqr83j2dW9J0lutOjT
mlCqzHILjU3F9gEkpKDPao1yZ+J0W43tRmJQ2xb8Ohl2JHvciUD9z124zGipXiu/JXN6+GfQYVEC
ReB7dX1ETPzY1BxoXLZW90E5IcIpvGyZcGaLkI6wjNGxl0fpRsT+32Y0yUohUaaEOFZeouZaV/4u
DNE9d+2i6f7VNg7Cfb8Oii8L/YF4ugHUMLW2ITao+FaJ46DkXttms1deUsVdeXGMk0jORNN5Qdsl
FytfIunfU+NgTjcte5QOPs885plPGmS3HgKig0g+XxUQa3xYmkI7SHobw3oPSK+lOD5mYOayhkTT
IjZzxtZucbx8D4utDC8EuJ3x62tqzrh431CD1nBaodsJLxEgnDs3Dmn+/d+i17aGDI8GTxyNgBj4
AhnGoAaF4AWYiJsixuYGWlFc+ufxofAQUiH5DYa4IY5Xxh+Rt3GZDaXBwsDYKKbV5RBvMdIRnTUX
KyMjSqPbyPkOgA6dF1eOEMQmb/8qJAVVyrskx9lAqQ5nxaCLmOCIzsKpYPbdPS2WOS5Ou8vahgFl
jvCGf8GQGbQyFyEDUNQTACVcRD0Yv+j1OKG4gTBSJB7OdBCogRuT3DL+YbIslDWfw9S5UD7xVPrk
S23hLL33ZnPi00KkFcBeY3ZRJz7KB0SDyllI1EI9Iuss2OSEtTzho/TtfwYchKCND3IUtLpmPann
vniGL4Uz1cz9wogHm748hSgCGa35FskCZ7T0wi3SIm4bwyEJVsVa7VMEOUbLhDv+FA4BYKDQRCay
NvHTZ9YhbaRGnxK33PDlnnRaIaUH8Ttm8xHISYd/xxQPr33DkVDDBjxNuBnPtD6zuhUPCdfBWJeC
DGiuNvetCmZPx0sqhDj8SYnAVkY3deQ/ea0/C+yhAYNOOWzCRn8tT6P64kO/EBS8hNpfM8qzE+Uv
LYgzh4eh+pUSXIRPnV2cmlWbkTPZQ2v0BS+QRLsPia+oNTE8qIEz1JqRKOCN3AYNcKRTzrBTGIJD
xi5RAgQRcuZjk7yE/UsK+p+4A0kE5QpgdS9DhlbZyu9Dl1nX0yfD/02IasKnqxW4dMwlSIuxGsm/
QgmMo8+RT5FjNjuDjWQ5g3fcuqnYSd9E3pr164ExtI8hAOy4if4+Sjvqna9eN04VWlBx6nlMc7CF
lfTtRzRgBCuW1QxP7Kl6t1UP899vG7Jz6tg7ehXUUBLo5lc9Rp72Em9RCLfKqhVpxThijZMvIuOL
gQLT1aUTakwypnPG9i/CAqgStllYctSyD7l3wHir8jCktLkD5QVObeyfsVnHeNZJQNmE+YBP/SQl
n1n5ONFVWDrB4o3PUUE8iGYtTAfLczpKRVNXIyQ/eX4iusxarEKpIbomXjpwrrnWAhd3mYsC12cK
/Nesai7ZYwJzyQ1j12l3jzZFIhRmGDYx7tKM6Qv4WtrFKw7ePKwT6Gi+AM4TcaleuCkrONnpoY60
A7drjbm3nULROjNYBeH5xw5zhndXP4y5c0qxH8LSkNLJA4c0VYKMC2Ojt9O+cxi/5sLcgHirrnqF
KcvDm9XF/LEax7XLSKwFduwtY5kybfC6e0R6mQhww2U3fYm4TJahDKQn4mJn27o4Ybx0EdEZs1TR
Pw27p+HnNu4fxiW0MYKjSNUmC5W54IMfyMRIugCgYrDGfC2u0l5wn4s7bhUrxneog6TaSehxPShD
PgzEZlJXw7jXG5x+6Xn7XdcHWDpC4bcQbgb/tAoKkZqtm7F666puB0XLYjtYUDLUjERKC65/uI6i
/cyj9Jsuf3o4QIKRdeWTbR28oLpQ+5PwyrQk4pruO0yTEcCmRnNyyFWP4+BZw8oCDGU94SQhBTjK
PNv4jJPdBH00QdQpB92sYdk+HSRqTWnjnYJv4wBUDK/dI2+UpVdb7YtJAB6VJNVBCFRHe1fE9pZB
dweoGDprkC+qXNDwvdTGFBm+eBOVWMmzzkCWc4V8J+7Ykds0htBTAsRy6XAJOTJmM84dzpvM9ZL4
Q+XYnFvvpVLx8DLGRZcwYs2KO+3VZSrsJXcXnLnewoZGfeRQF0aWQ+xCi1Ngu+bBXKGrUH7tAC6N
8Y0EFwpQhdv0VKhfdT5T98DD0J+gURCFujIizENJvnjAmmzuRsGbDxoXMPg4Es0A3B1O+ntHrq/F
atIxO+4Vsg258Pr+QOjMicoRTdBSG5VlEtUbMSLOqvIUMG8R0aYHqo+T8daDe0qU65P1zzVIZwld
OrNya6T92YjjBVGda4wsFiOwiW5f/RnqE1D8GxK9ZUZFVeDZX+6d+GRNuOj68MYIi2nJT/vB7ZTF
9oGYSE9JF5eB5L3TiyciHyy4OZhjqPw+II8iZRWqIwA5Ki2HtQq2z3V4tyY85JATCEdAihsZ1XDk
Cp4F2cW5aIazGawYc5907Qj/l1WVNTACX6GeDvjaWMVb0r6V/etgvqZetORlzhQ9QOtj9oNkaaNT
HKkTw1HTRqDtPdpaR/JkfmPhAc5HMK0W9Xn8acwIwpCbl+Zaismm8xd0emP4NeeoxVUaLo8uVlsn
io8RzEmNM/wTOijnVxE15iVGdOXHBNKRtdZXNHKjMhGP9fWYM2dunyLt1hJZwH2LcQx0X384AMkt
jJYkXSZrLUIcE5103xtrGpuJwpzep62Q3oJmCFbh+P2fBMtE2IHYRGw055SkCxvmCINj0/yw+mug
gsTVv/Wlj2tC34pD6hCpifOyDsOwosNvcd6YcYSvsZ6ROh0kjrJ/IgaU1AudSWdQQJ0rlJ0QBUZM
Toj+gyRZfEAJlhsxmdxlbsDW6At4MQmDE8ox/ZKW1k+N67ISDfwuxbIj7KhTWxjYk1DMQFRFNWO0
aHZYx4NkINTfpqmvqI5zjZUGYypMlnMLk9rpljnLmA0mX9OSSzxcXLoOnGQXEQ0OChsVeY1OJDGS
BQwu1epXN9JFG/qM9vG2833A4wvuWxxH3lLRf5h4sktCdlODp9KLyxi8sOOF+K2a+oU5IX+Lc2gZ
HSwEbCAVMSodFjfyolxFJ8kS9OufxD15iJpMNqaeQ2fIbkL4rpihWJjoWDiXtXm07FFdEhBAudly
y3PKe+lzoOqLDnXDOECz6jaxqa4A7IN42jmMhwpAN6InsOPvgmIJgzd0X/MQpdW0aUZUOTnUno9c
BgzxLfeHbdqzdMCB2AxGY63b+T3m6OgKcx1gLwyBUsp/nLer4Vk8HzyQnCZLt7USPKts6BEtYzU0
u4TZVa7cYJDjFb8V+hZzDKuAJREFWwraGlpUzMvH64X452IVqM+M/mLrFUHkvxnYgSaVFKueVOTm
Nxyx0qAtDv2BoFi2TSdHPsWxz5JigrF3uXgc92WuPmai3eoGWtS0Z46+UdNiyZxCh1MZocCHDtfd
6FddRo4xLJTO9OTF4RHirkulJO8BXuHc7jNcUyO8bh08fl3Al/YmB42hzUuwdnHhKAco7PW+K9x1
KHnombcPs6NLwWNC/8kCauagcngSx87ZQOLHTNctvAewUNQfDsBdNse7EP5Mjc2CYOvC4O6rl5JR
ypDDTvqVAWrJexFT9QxoMMO5XnqzUYc4osJ7p+WNoXZgWZ7DkSjSAH/M3wGu0Fgom2QclyaG+Z0q
E7mxYOOUG2m4MiD/eC+oz0gT4lJVRKte5K76kU0udgtadFfTo8fnqRt3wf6lOJGX4Iv3GdhtAcBV
oddtOJXKCM/daVH7I+qkPXxk6b4rE7cmlFrZiOQwvZQBdqUO5FzGAtQMSn1pnQ0tboZfrYo1fpCC
V176lnL6Dp6ArWTEGXhIqysy3EMLwhDyKOQbw5oILeTPeDV445KTTo4RFaKKY0wUBPs61ZdhzaQc
OBOMTx/idUxS6ZRdK6dYJjYDV35veEaK/pz10yGnLvC5XUSlLbXiFNZffpO9tmHyLCAG+7zo8Hh2
aH6lWZ6KZ9ck735wLlGogfl3GOcwLuVykWw78f4t0+kEXGvyiVMj/+MhEM2da2+/j0WyQHjOhQB8
w4ontATJ6n6EsRWFTOqbJzxNGo0ww5vCpYjrWYqBoQ61jZ6ojl417LGa8hPI1ZT7LMwXdvXJySIN
T8A/sYl4KZiPgKyNK+mxVPXY9vxMlh1/kSMkwOmrRLjGASRzRDgDwF1s6IzGOu1gn/AwoHs6cP/q
FvZk86AUCcKjQ5O1iYOMXmU3RGRqdFhs2BaGMAN+y9g6e7l16Eem/mAYXrTmSJQJxOT8jNOHQW9h
BFQR+D+guKg9hHqgNSzfLq2vCcal0dTuBJMnTkESQzmu1T46e+HvjMaGrWZUwicLs1tJJOyD20Z0
dnVUCDDgXuX4J6T+0AJ3tWLuWH7ye3EtdIKqDm9deZy9EbQLrAajHJIcwBcKzkodxNWDagkplrUd
Iimfp/fxA6RuY1o/7UDsi3kL3T+apjz1bPSE2zVzPAxPLQTosGMzrEvL7EgTA+7YVsEaTZXQka35
UlAEag2BVmCvUYgnnkHeUIjwDTAzJVskQ1avXkvyL4YeRtGxogzXnd8OHbt4Oo3i3X4s3L8hX8BW
M0iMtPxsE1pXQSvcH6PpdnrRkdSG13BXrQetIbrH3oZFeBYnLR6C9OFFrm5V5liK3+Pol10SBi10
N1ZHB6YoECNgrxOB5FrY2uOH7VjntoWdzJTLzJ4tLArmsoVPZV6rBHMQEtl2gS1JpsUO3xpKISkV
DcboA0zMmmgqok4GpIEZUiRjAly1f0kLxkp6Asm8atP07FMpqgiapHFg1jVUF4VCXACEGolrnbff
YNsGRyj/cWuF9FnCygbzXxmXOwG6m8J6NyP8cRldV66HZ++x7FYpsclqe80YDtZUw6r7ORs7ld3f
xcNSvDMGs10BXICE4LomLB4XQZWT/Hb2lT3ezYhOQN+4oUwNs0L5e5sMAqqCAMCm9yfo7oj2GBWL
2aYMADS6rsH64HRTnNssVnAD2elRgWH/fIhMOAbNatbZhJh+AYrneHT16bBI01/dNh/xzAUHvT24
r1MHM8Y7pyjEVY9biMgxqU8g8c6+g1oAy2rqY9wz2FO2wKAZsw+6aA5xFoaJ2a2FTS7tGJB4pVc7
B/Fgr+64KBqc35KzTQZAwf3cMbKysnV0LaxTAHjGMBtIkZs3ZKMWtbuWyyt2jjGFJbAeuPWtxOmI
9xzz01h48BdktZUYK5Xd1UV11bsNRn4wMqiFclXbJ0RGJgl9n9+Avv7mHl4fNg0+vvYyRmPTt8W9
ZZBr8w/rOD7o/i1gp/nnLrqF7c8w3Us4HqFOy1+GO3cCtrB/WMfLHvqZmFnIOFfA2hqatwPbwLXc
kyTU15RDVftelNLjtOZLEv9LDGKiphcX9Lhz49OEtJ0RQ0RNZXKRWd+P7QGPqqIQsTCzjMiNgvZA
iBffnaIB4kASaesBpo0I1SZSz2qFyo4L0oUz7pmUIHDKkg8D9EWbYyZdSOwgXAtpsmZK0qj6Bu8g
5qJ4C1rNK/MY3tmAiUcCqFs73Vtgc7XxgeZ6PmjpzSKNALLDpIoTeetdo9qHhgh/pzxJalZX/00c
UgaGJ6jfzOXDLGYqGx4hGsfxSRatY58d07m1McOfutgPpAkVxEdK6jGmgOqnp9+FajlAkfHLdRw6
Wx0sITPqFXCJPBbPO0iPq7I2EspAu6Ckacj6nVCJ0fjqWct5i4XusO/d4CAbX6l/G3rSKn1xRnvr
Wd1bBEMj0toTIbuLNsZPfeLMCTx4RBo+fyysXHPO2oSY5sNJoY2gt+DBOTCCbEJrihjRPriM4/1S
uQQEzmnx2VHI/aif/egShB6yjLNrP2dTerIda6FzGY20osKJ6Mp/sRoT39ls5rJ58WcDCyNIp/Zq
iC8NvxSWofTCgmog+dMHwjqcgNZrDjfOFD5z4i+lX1SA2dP5ZNG+YgBv4cPnDIw+YdYXjbHCAWot
5AbODVudnktb3/ZaeNDT8lmsOWYV64oQ50Ol2crPkr+XCk5ucC5VaiUV5bRU+nH4d1ay40Qwx5DA
rudhCKGjtvRN6vzM3d7SyFCVg/Ftnokcc5HYlibzRvg1nbLoYHbVmvfYtrK98GES85AKttUYHrrk
WQ/e6IFrD9qxAMaYJEXrOXIRs0NYa65d0n+yLBxyzv14uMJ9Q/CXrXrHwFRBeQHyAFGV6p6IcDHM
H2lrVMSXghpkcGTQiKIYzewPTKHR069KhKbIBBHt+6RqmrhQfI0aBDImeRqCD76DQl6rgW4ai4Vx
no5Opi+cpj+ZUQbvAGU5rTlmlRXjRNW4UhHWfrX4Y9kxpEiwHXhtqg4Cznv2vX6DbYrdICFzyw3D
NgeIhDqBaRrF/YhuQP78kY9S7XMWIjxhyNQWnVFIJ1LvdNN9bkfjwmhFzgFwBx+fw6HBRaa+OONZ
e7NIWFBxrR8h+rC6qBnz/pNBcjmVK6XNqfNeLU5KgHGp/xkiLQP7L5hPz2gAO4GIdLlC9bkgbzE0
4IxhpgIop8zF0sDelpiKJwMGSOszr44uLjqRotIBB+fNoHXrxuNsXYozmImVlZg8ZzpCr3Yv1ATi
AmqQzgn/B496Hq1MUqrQuWTsIQ0S078FGJGMzZzmuU7eH3OhhPqXR0jNGIzoHPDiPOO9wLVBEjTC
iphZoE4PKb6VQlaTkTkrgxykmFJSEZyOOxp1kUuCZ2deIK9ulIrm1WXOAVHfJhqHRW58JKhKZUgU
8UzpQxZ9cOsafCWCG3XfjEsSzUScIeGAkZZWVE38bkq3mBMyfhgydDp+bFAmEK7BksSKE0uA0vvT
MjUN0aUIhyHHrjZhkYgvrjIeZc9wbYmPP8ECDqd4bDB1gLlmq1fCrEXvOxnQlOwPzcdCmn+Ngcuz
TwHYkZwz3CA3UrNxNAvDzuH6LZjduLPHSKN+E8KcxwpJuxh7s+ScE4XuSc/26KX4jNLeh5AKPiV1
OyfitEZaby394pML8YFQdcSMIkWPJ/E9PWABKtHMQoDgp85Guou1z5LRldjGc7PJKFmYMTIG7Pt6
X0j2R36VmaKgtzPyOeETRCy6iCP6wU3W+BJwHKZsX/IWmGPY1veEslGwUVi3U36SY4HG08KTUKv3
zfhehFuOGM5Y5soJ9l2E6PbWB0eOsLDBxsaRoUQNWkuxY2Q36TDD4sOLP/PaXDkmS5nhATlbKjQ0
rsU+YAjQ7kvn5lX5OcdboInNp85OsOKHWUMxQ59AhSztPuMp1aCXe0n1Hnd+UTGLubXHTxIrUtoE
NSF4cN6I+AECOdOLil1HRe8HZJogG0oyMiA8bFVzZylGyiwUcYS2AEbm+Y+RmQh8NPRiMBetbwG7
DcWBgZfDEsSlQV33WGU5DCXcjEkCZiFSXdjGHlmoYrRvUYELS3TS/Q00AthH7zIdcDDBkgHDnHgk
X8K5wU5D5R0na+7fZrqATiApFI+sGf5UZvjrEeGImz37CibaPTaKrEq0/YIOCwws1f9wzP1TzAAB
FHQz4NAkQ3c5y1kkwiuTP9LFrorDeFTTs5SKzuwfRtyGkQoPRAGVWzIvXwThBOXgMSTVJwed5IbE
zW4onslfoe9UWVjSEoqLRm16q36wsez6jRnEsAjhy4IEjjZaNes3QB8Q4S04xpgP0F1j9OfAaw2i
u1KwxKipW8vYUctRe9JYxERtG70oynQVcLxl+qxh/j1gMjE9K/onbi8vARNYZFMU5ywvuVGE9M35
bjMWadobjEd4AQpJL2Z+5wSXHrGM+zVntgKBUgiR2HI43VFp9lnUvXB7QzwouesyjJA5t7ClcYIr
8xHWMRQjid5i0bdMUUMQq66nJ0PjJL9/ou0jJqetA01ljpa1OZFb2xA9iEqo+HTDAkoQbKTOBaeu
pDvF3jIg341CAUhDXgcfilXSlXu8xZDo4r5nXpm51dwD8j5wUqQsEB0Mn4v/S2eYRta4sBtsFj3E
buFdwVgR7m0MIOIxYQnDm1fcfPGohYiQOf+8HiI6A5kByemct2dhzRVBufKcFrcEd51jD3IXmn6d
fdD5bSkGxTWG0rWOrQMxfVyHs95twM0dnsQMP4mnM/GZygzBCQtUY1sZ6AX96ZeSREqM3oFNzrOz
NkjgmdI9fFyaI+NpHmmKVrLU/inTJ5zuhQtbhUAtjlo72FrdmXXPPqAPsj4CzgLYmwIhzd2I6y33
bntnaXnIliAlgbvzgzzgXXGRTpGn6eZ7Du2CZhjTFrHT4Es4DkUdQV3IsHbrZ5wUOCIywtbfnAqe
8pCSe2Kh+kSYwQVJL6wTItQdIqYatTAnzzP9A/5NTyZzlDb5EMJXeIRzuSqNnuHEzax98edm5fsm
uh+M1vUPAADIUn1tPWP6AT2jIjCIcAMz4ujB0s4ip4G90t2FclG2tAIydqCzhbYMUSjVEnAYbIBw
k+bhUjgxXWOdznSwOna5LI1HYBGNuhvjwISsn9QD6U9xC8DXCMtVRjLVB5e+kDH5ZDnsMk2hWJQ8
MYwLkkvNouUlm9j4z7a6KyyDOpyp2wdWWrBKVlEUrjVEL7XuLXiFGttRRifMYyzNw+jsAs/cwHST
vLW6/63i59J/GZSvAIZ1/w1CJ9WMjCWkw5UKgHZSfkN6REjNRXCTA2GAFwVbiMUu53g7l7cHKw/k
xkYKZ10BrbgPqTEKugg2aaMR2d6sZDzU1EdmVY/CUG62mtaJIQ3MOzoUocaPiPnMBI4Wc/QeoJoR
nbQ0rCcUSkW01uY/clFi5saHCiE/Q+oU0CQmRWbG77BNzwr/IXYi1fYt1oKMLzhjDTdgUNFs1fRk
lRfwNp/B5pAtarz+EN7aCuE2n3AxFy54dz2R+iC8mSNca0LRTrH7J7K/8pZZMz0wD2GGU5GhWJ3H
94zpBW+RebpcO1hi+MP7qPFOnpVo5/2tR9xjxcuWA856l7eh9wrlqoGpIZOXOVin4vwdpXzyp+aj
pKA35BUhddAw5sb6XIAaBkcaNGxMHgQjj4a3PP8psdwXsQRWNUUdcED2cpPACvBLgI70AnkWPl+D
C98cEz8oMNskMXcWBslTK4MoCc0THYSGDYNwuQEeZdOK969At6g52fmdTX3ZYW9kQDZiqtK1Ky3V
1pBQejX+J4is06k7GdNPKgk87XnoYDVnNzwTN4bRPxCWdE7fDYhKzIxCvIJzzI2jtRJ8yVkc4lna
ZB9FZy8SDsuqQNSixSQA/M4B7qVXmVCC40V9jM3gRxq+G/VdNeAO8Qp4SJAwZEvJX3cjwaF2hxDh
Qw5XjunVECjfwsQQuci4L2pivIQcm1TfPYIEyCmjg51DzWQYb9yM38ZfTQb/tsU7BSYaQNDshygn
yLwqLYgF3YN9TwVbBBT6zDJDvb2OSgi7hfvTHt8KuDR6uY+TDXcMCx3I63HWjr2z7kYg1l2JrZg9
AulHp8GIjmlgrFLhnXdgVuz+ARyY8TkkDPh34v9TXlXq5r6OUF2VO05523NgG/P+bBJr4b7i0zH3
dDAlog1o36+A89wr1rhVrW3KThpnaGdDidrBpqigK7Y/SsqsurMW8eA+OSn8AsSY8vvO9t9C52x3
3ie07+juIPQ2rPjJPzEYXJo9HO8Ov36xeMbcyIR1xCRu6LUFwz8RciTuq91upVGpioufJLt2iFA3
HGpI+SR7eEn+XcMPjA3qA653P2/RHAxPRa0xRkUpDHPKKexPHcZ35KBFoiZrXxVLWZvzvyZTmVYy
vGzuKcCjho4SvUBT59Dgo6XKzgL5d9qrikdv3F3bWL1SGLTTMRn7pRUy3y52fd+Lz6h9AUHPzGNR
tSs9qs5zofdIvClMeDDUlx75RqXH2p2OPr7BCZC5S75YMF890qXLc1n0HM7g2salRs3sqi9pB4VE
gQTG+Tzvi2akmHhVUBO5vr7AaKsO//QV3J1oXKpoPrAR8pgqRulh8kFG5hN1+0qLzIvpmdtwvPgt
NYcRKe+KcaYMwbHY+w7G/E/QPldl9+L6xr5MNo1O7ilapiAiawDLgiRH/Yb/GV24yVvLU2PRqr/c
zAFpKh48SRlrTX30GsJ9GIxtGqTP6ZCteRJ1A8YKacBqyavDFEowfKk0AjMmc+pUl3/BCBJTvWX4
m6nzvO7RtgAxrjsLDzIbhy2ut14mKgyCuAQYNW4cSPmdlaOCoK0l/CBhBmc2zwl5HLJcosBazrgU
N8wpCk/bDYHxQt7l3MID4eVy+G9EjRg1+R+t35FusrcJ1BNSJq2jA7kwCP44OT7xtEDV3K3buj/V
qZZh1eljyeysSyatKr990TvHCMS0xsQlovcVyx0D+w6OSk956hrzEFGBTsx0Z60Hlid+qrSHb7Hz
4EBYV765jYOfpIHhVXXmYTTfUqpeD0KXinCkSusXlQmCGzYZo570BbBMz2mZCw/vM5vcPUgKtACZ
Xe66Sj2qfvnjTc6emva57dDSLIm1wycuXQSHKSbw6tmLh6fIhRWo+x8uvrs5ukxt9pgo9uvWVQ+6
rn+xYdyQbj+e37K2PwVucAwKyPhTb5+6FK2MRXmkLQy+o46zkYo/jhqMn1nPQERd9rHyz7R0xKna
51z37yNHStrdpesSvSxXe5sYd7NT17z+wLv7ADiaqbza6XC2WmTFbKO5cVfANxgZBefBnI1lXSnr
CKiDou43w4/A0W+gxShu+va1tv9o85a4Yr++Y3D/JHxet0teBbxofPWlAJOyxjt0Z5KMzJcq77dd
m+4cWg2PkSwFjooYabbw/wFyy6i3bWVb9CrfZP7Td5+6xTNmbMWsxh51EAlWGsqS+C7D0ZG7SiqF
xiW1xTg1c78oCg0Laol5udb2cebsTO3roN0Z0tYjixmNIpfhKKP+DPTx05AMLZaOrhT7sGw5AZFl
YTlTvzlQYrWrlz0imduvlpes+M+2mEyB6Kr28NFzkJg5U3YOvQFf4AcONWC9DaKARa9Ky0gzro+b
IY3WMX/K5TmCl9oujKRDnil/Lb96hdoo04NVgk+YFhc7EUoX4V5n6Yyg0Hp1SM2bW0InNW6dsZ61
f715VFglA6Bf+G2D/WEkY03+api9g4Wb7lTcKM85TxMcXcMxfg4w36aSkSFMZaSHyvuBig68HNCk
1gtoUZ2ns9PQysDTlZKAmRfk+4it9H+eewX2Z3DOJ5O/KJJglZsT24GAmZqfM1kWIYqkb0NURDok
taXOEAla8r4YMLZgwKFCgsOSGode7XWujCVzI9+jLh+bQ1qOJw8wZ0CJ5HjEqu8itrlXNlhsOjEl
GFDD3KAhw6QNfSfmL0uu50Ab9kGv7Tz3d4w/yQwr4LhYuXmQanMgHC4K/kfSee02jiVh+IkIMIdb
S6KyZcmp7RvCkTlnPv185blY7ACL7VFL5DlVf3xl6CucrwhELsG1FaQ6VtYZXTXKHroDeHn6uFp7
vNWiTdea4FJwn8w8y+LAkhU5zxymCy6W4Yp/AUDUJUhRM58MLquETYZhC3oqgAgfxpHW5lBKs5Fn
RcQkQ+tiks/vte6WoeYmZNwmtcUSge8U++G1Hk7NdMy5ZSPrlxYHldTunC4JdjFjnuhN5ZinRUaZ
kLp09XZUDNyAfAOQ1haDr3asPT/KjljzPFSybP3Gzpq+RFmclWTx7esaRVfvkQz0wQ2PE5VvkKPV
alkyWXkV55cPV2FejrkYmMDBFhGTQgRKlw75bqssvObzQ6ggyjKUB4XxsYn0S4HbQox+C2AClllx
944gQ2KMX9Sz4A1WF16Suj8ZSDp6rnoyq6j/mkDyI/6ots0eVQ/DT5WSGv2LPXHy0NOGMWgKbQ9Q
Wr/6L9h9PbBIIVPhfjYest5njAOmnpRfc9L2AhObfPQS4gHzECMxayj+zKXckqPFrwXk6cUilEmQ
now7O0GTLU6jqUSxAT7TsegTrsEvKqSQkF7gmy6FGBfR5rZ9AncrCdF4fLYgyDlIEl4jDo6epG4R
X1H1zSAq63cGUNnxMW11ehIRO8eiqRd7VoyMwyyysj2WsGiZTpP9Joy53feHZqyeZQ7/w39fi4Ix
szHUjY3ultWqhwp2GN4ZkcHlAPLJdhBpSaF0Z8FXAdR0ks4cdA/YI6hrFGMXL3HNcsJHtPMPUFp5
nBC4kYqYOxBi1OUgYMxiz59gGBpkQSo9AdWgyUZCFIcbz6+FaWNJ7NeC4wDndPkT06Tkx6LyWGt0
/KAmQY+UltzDaJTq78EBQgWfRRwhIUmt8eziVQaJwd+jGCb1kyBM3OGWlPAIlELk1hQzt4ZX1X2p
PgdAKjB3fhe5uEd0RRmYschXBSIDbHTJm2FV4w4XA5Bk6rD9Rdo1oiweM1IUEt8EdIUBjNFO4Ld2
ithfmPjqg8eOZZCtNqk/NuuxpYDILdfHyT2hYGjzYwJ/KoICdHiB8RgliZ+zh81KLIjiHx5l3Ih+
Z8MUWhaRB/8Kh9Q8FJ2EGxJTHkHYeb9FShMbBdfh2VDQRQ1vgP3qaEEb8vniZBNWj/LMZB2ZSN9y
MaF6mvkiPe05I3FJLtHylw+GlhVIPxr/NniJHBQZjkSchPfyYwcUsYIIETMjq8T/ojtwWM6a1leh
ueKE9iWNM1e/svQ25i8iloXTbXb+IbspKGJAtLfrLQUC8tkASAFAMKrxSDDvyuQkFPTZuqGuT5er
Y996Bg6oNF6pFM8IdaAKVm0TmmS26L8mbqJ6LpubVeMC9Sq/5gEQEE5IzXGLf4j0ig4cqTvpaMRC
nb22JCRNKBw+DELcuiRqAOpZ1/tdpX1KqebM0lcvQJnLnSZRewg82d4EYgBvEHuKSM+UJtmBFn67
yr+5hLSCK1G8XZL6CHDsTr0j3mpjJ+afhSlmP0PTFKOUchFGOoiKCR+ARBH/UtKJD+gs1sZabqTO
uJW4GplG5PTTsrOMBESx+qMB5t884wTQQ8JZAY60GjeR0ZxNBbdTyvZqiR9UJnOYMo5AFwJQLL+s
pJD+IWQUDtkcegWYrEfAO89+k+48MhRFoe+k447dHpRe/E2sViBDy/gdW185xXgzyCVVC277ahKG
IdIYBzphMdeJ/r0YN5FIqaAGaAGBTQqUcrjWydCZkwYFesvLAp5bUzPBd5kiwmMqdyldtt01RoMs
fB0Lvl9xbYnCSFhy1kz+IFZqEKeSZF5t34GEqdQT533xNZnduiZRKt2I5pXoL6u7MZSGxoeZvY8m
3D8LoDQoZs8V3FODTMPe6zmdevG6s59yTHi6NfAlfKWJgy+OkS+vSWQ6kHeyHqvEr6PNnBBfsvjO
EKOPxKTeTPe9UexFzLGQfJM7fEKFyiEQz0g8mhzObFGrXEYZ5QefkwDlMJJ/gUUsLrQncY6wBpmO
S7vXlyQYpWKVgfWxOu1sPtsVdiuC7uq0RgVFPGFK5OWhR3e+1OcZmc5S6Lj+wcmCYKdirBDHpOg3
CoPKEop4OTVIpuEbwwn2rwEPW3RCIrHlGMjVqGIjAxxjjsCxmUOYylPdcFU2D1JNXiImFKXjfeAY
p+Yp6pQ93N3IVe2O1k7eSbt61rlNltygSWBfzofx3ibTKScXEkVftzg4BGBF+GE18I2/3k8sFvb0
M9U/aCLilmAbuChmI/lTjYYCS8wQBfPOOHxk9VtLITYiICQuNoOFToyaC6FGjiiwcOtIKt9BuKoA
ESHPlkrDpziBGQYTSvXsdFgXCaQxoQFRfnNIs8hF9qw8aNOr21Y8ZA7s3UFmDzxca2iQKVq39pNQ
md1LB9Hokl9jeh5Z48xQHWlAlpjhSBATcYqbrW2SAUQuxaskwKxkLcgvzLcUTcq2QvTEwIla707m
nhh/64kZd67L00TxVcuRwPvkIK2cg2cmtRZmZHRU4qzQ/RJN4KXtbQkZijiOYPERrQr+aYMa6b1F
Tc4h5CGeY1o4AWoV/gYlq56QQP22t/ojh1OEb7aKfsYSs2138HhnUxAcppFyzo48FgmuI2Hh7OzD
cD9MXkr54jjGhVfqMta+1j1B+wrCqI3a3aTfkaI1EExDi3RDGtRi3ZiVUfpNfAxiS5P+XLflmxbd
kIREwfCczpeMzKxw7k5IkMt0a/XB0Qh4sda5XjBXcAZ4PNl7xVMPTBcpXTA8zeIgw2WvroyRB9MT
f8E1plM4aDo/GNuXoWnYhShPqQ4qJgdIItOZ75O+O0zFeBRuWH9egmyHT4i7hZdfZI4YoHMicUTS
FFKXpMTvKcSLhIEuxnDQczq6RnSq1fwzWwNp4zRfJ4bvKSFVfIQ/sMVHXbCxVb9HPhRZGqGuOHdI
BLADClHTjFmsvZ8zdY/iC/KftDk0u8joasKN+QvpHT4wFcPWuzGbWw+4Wwr7Iqs9tYaLcg2bATgB
glpccqu6rP3cJZkFUNPWTnkM8GjsK/w4Xkr7gApvgRbIw5Fhvy/LvBK9J0dfCTcNHaKZ5dM0AWqG
kOWjDf3YrRCk0cBEE4aCet9yrtbQbDkWTAaRUaUi3j320T9RxMRJfozClyl4Ko1ql0qEZPBjcUFJ
ngOZlkVHxrvsshEHHPancspOi3aB/xzclQck6mg0moacpuFKzJL1hOZyfEmrT1sb1waaIx3Di7wr
ZlhvFsTyixVtUy+gLBKKjLcxJzIkZ4GZoJA9ABS98pWcS6L3Cxun0lonQTj2OV+BoEduxNq6hadp
3nMzav39QkZJ5usu8IZL/SgdGJjKAVFLGUN7f8Ci42X9NuUmxEawCZPxQbjqnNwYqWoopt7nrS0T
CGe0bd3LTGqaVDVlJIuU+ibkx1so2pM2HGJmtAZVYoufAAoXgqN8sVhFvCzY0ENSzCyBOIq4HjTC
MoCXtPHYy4pipas6Qr3Buj6ZOip7lmXnynjEeMpBQ1WNA+KcACO2Xz0J9CNfPfh8Q9sJRWic4Hqb
gvBAQC+couVRTKZc4pj0zyFmjsRivDOMg+LsvNn/U2nA6PWED9OTl9E94Uwr4nFWafqSJPW6jY39
vDi+TuRhwDMlv1qGzM9tfnRl05fBncxAfRpv6NMlOYuAV0Uh/gx7MaceqSj1+DTQ1cDF6wBqWuoJ
QdtH3gRHMaq2S/GrZRRDExIbhLcwRY6VdUf+pii+9JKMTnUtcInBLB5WHx7iNofEI9x+oexo7lUx
oWlJTiLPCOM+OjQhkp8Nrf/Xjya6EOICUdpm9tPYt6tFL++1GjsEh5ljaJv831R/Trm2yYgVGjrn
xqwqaVZLMfha+Cxug8X5YSXpXPr7XA+gfSeq9taGfLfae8lDgrJw2aJROMmIRJDaWo37A2/9Kk+o
QyWPmvRBABs9RizD30Rj48lokJDvcmZ/qBTrkABlSJqPlf4u47NK7nLZfzeD+9BwXRHz17UK4CnF
VsWjE3on+c08LouBOCrJh7Ca/lvMLSYlLP1eoXLOuR8SZs7sEDlP2j0XSZKiWeEMhfUMWup2nqHH
JyzSqNtEX/4nD2zWU/Jqz/+IOoVh37WAO4xUMrSzvjZUwsppyJGlkw4BY+pQX4KgMVPtc2GMp1ov
35uQ+/j8F98Z1reCtNg2xUotAl+9jK9dAoXOydZoW6YPUha53EF+Lt300gKLpjZtB/iiXSQkEZIR
+ZW8bPTFWQ5txexe8P3JjYH/PNK0DSw0OfIomqOTNR44cMkrC3xvMH11ST6nZkIBaJCzAmMbU4SE
D704moG1So2nCkOUbc27jI17JKdfsqCM8IXbnds7JoKNZMOxfrYlip7lTEMPqjBJ5zp4k7qzmWwR
SpvkGf22aCE9EJRol7hUMevPhoLMgleu5GfdZuG5qF6KCF6CzQnJm0HSk1QgcwGz6hj6gwPCzxMm
Nd/uFN5UvT+CUKLZkbmCHfyDqx3MR14QAenww4y8dxCDHfbbXjUP8kJGYeIbBG91TEkJair40RyM
rbc0Evl+dPTXBei4u6OWMk07OmO/puHBVnyvtDlbRhJgVkXkK+2Tp/c+bA9uV8zcQ/Lsj6Cff1FA
jA6IPSSlgChRQwlPZlKScp7tRUTdkaHI0RbZ+Lt5nMhc2WpjdowIqm3S+bXszjN1ZCZHFNLpjCdd
7fLdXz4a+E4JLC552QEESgfJmvcbuYpV5Vf6esQP65BYJPhqPxBHA/1OMLNERaRES0XTg8PCI/UY
uG6QeR9FFGL/JHRKUyVFqFz1K6e7C9ojGAfRK05UAfig2KvJ+BxXDTdwl8UXejWA35x0SzvO+871
nlBPVN13RuddxULKPhMXfCe2BI4FHo0k7V72dh1RmqqEn22AcM733hwK6Wu4Wp4qjh6UvFyRTb+2
+CrG2HtvFgiZ3tiYxneU7rhBaDA9JPWLOEhGAoJVNdqzVbU2pmAwh7rFpltdxCwpW84AaQuV3dXa
l9isDZZLFB/iBllS1Ee0S35rCOZIlIsTA2NG70ucm7CVQAAzfNewi11lo+BgKpbNpM6w0VR8IEJx
ids4KrN7YZL6y7BfUuNxzM4GUW8isKMgsevWreox6+kIGQYiA6JsvfBUZ10EEqyRrCR/m3fxpwOr
Muuxn6u/hYgFRRwPKrigz5hLtKogF5L6E028lIgYk/TGy2UW7rmtJl8k3Vpbwyzzk3ORz9H0qS/u
3vaeGzBwrrOI0Hy6zFJNOYXrKv0CFqmYPfvNwoXaIRwp97OV7azK+yjoAlUP4l9Sgs+6/5IVWiX0
uSC3wXimTc/SjzNZ6q3O8JOjuKgY9cnJK4CD4GzrbNxo03SJ9fRgZWDt87c+BpfGO/eFuWvM/ozn
OmlX5JqSLWxtxyb4xgoSJtpjyPvoOS6+S+cpOxloPjW7PnaWR5HkJzW+sa0c9RHoP0COgi/eJjgp
Q1khrSxdHF0HFjgQ3r8AuQjqr2crQ11G4mUkG5YGFlOs02E4CiWm7Dq4+RE0H9Bo0HrkxmBdI2cx
HZa0QhS8XzMuheYji79No99HBBks1qZTLp7y0wbA1xZ7JKMrE5Ek+SbmpvvK+RIUsnLRrTY2slUg
ybC+tFX9Jlq1cUBJP3Tc7MhnvTcRfCDhGkbriHZpFwFGxkyk47O8zFFknMmAUE1IfSaviMGyB/xA
WyGSXQMwQtVWBN0Nrzh9wIueo0bSoiZ8lVpX+U7gfQzsiqIEqIt505nQ+hSQMw5xj75UwaO0O3Qd
RSsiX3zWZqi33nnp4bJc+GhwxxQZmzWlz/D855jAJYQPVToS7XDTyZUG6GiU4tx5KUbyeM38wY2y
FMRvMXFY4OmqpW2VSl2bdb2ts5vOfoPyUcuLHXl1naIcydgmP6oTuSMDFPkTIqYES7LzkDIYcki3
LpNDWJyruqHjGHaj++wbKOLoTiFiM8SmEPIHDvGuJT1r1mlir6eX0CgfBfse+Z87XTuoYIoVpWnN
sO+gAclHzZ6wiL8yLHucICYHghxKsi2w/4qhkrkbMHVCSVRoOkglTSKy7GJvs4pTjsQHEIVujwQt
41h4OyWaEX8AYVT/nDIgBQIKQfJwh1vSU6w3Pnv6P5PsHOrPbAo722LfeNa6T4g4k6SlcVMgs9O0
Aq+JfUiYgjhMeQaaBXcrWHZFio0zpOdiCfkq3+uIjR85QFN/jdXAyM1rCuTooqtG6KFF9kotiYxj
3IzAQOFDy/jgBqw7Oqu7KyVa4j4OpcHM4/KF4qjjBTL7BtG+nXiyluqta8jWXjaFZdyNVvYgxsBa
sXy2HJQKqFSw1iRgVf9kuWja8V7FazWNtD4SEmBY+7H9lhuWu4b7guRMji5R+TDPzykpjzNUBRMJ
sPHoIdqNOLo4TXSSMSflzqgwqJcE6dOr6dih7xl7O/7qnVMdfzQfdnDNg0+314ncqu/UoSdUMfI9
tMJ+k4kilYvUqM5DSCFMTWvgdxQV5DwjAGt/HEbTJEo28tGq7NnjO2kNRINhjz6B3hTYkx66jmMG
/Fy8ZiUfjkQygUGmxbq3cE5o+B5o9mTmQYYiEQrUNYlkESDU4M2dxw/wAr0WHSRfPteaxfEqyjP4
e7UjKN05YEKqFeqCCS2i6iz6SJN77l1q5ULih55VW/eHTxMhJuNPvTuhac+RJPFyxcwodbPV+DQz
uo2Ji4+PEfUfXlb4o6L4STNsGDVzlL3D/FwVj1r1EDlHxg8aAoXLB98NS5KruPsjSLuOHrJlrDBf
K7sU4SC4pmDuApbO4lQi2jc/hh5fJNB5T+wT3QshgjP+HeKeYjHYufajCwHXA7Oq5/YpQRnhasC+
Jl0K0dUGrM+ptpv4i6TIK3ifGAtKXUEz+A14R2OM2RdbiSv5E5sqazKXCIlSO7F5Xl33uY++ZFhn
D8LshsqQRFtxSxBdiOhwSMfLPH4XgQYk9moOq4DmRhYhMzA4o1H+kwUFc1SAPCMqRIE+x7jFXrKm
Qqie0yKFJFXVJD0gTLmmc48LTcI+iNylUZNbk2xxLHZ8cZ0z3ClEsjflj4Rvj67rV6RyIBSMyFRG
W4gaybC5BR2oMh7xzZSTDsqVDW6Rzt5ORBzSnwVS6fTOWiN6C9SUOEKwNKY1KMiZUSQNP92YwGTc
ZeZ5ERac6vDWwozQ3sSeRuA4oZRLBInhizgdfaOgyIjBAYqCaivYvREVd6VbHdXuKqkQ/EF/6Ayb
oMJtJopsYR4i/I/WEwkYexnv+HalgLWzr5AFAIEz4qkGRRkUMi+uSdwAb7HYbzm8daostPanmGw/
xDyNYa0n8M3jCG2bkyQwZNsZmRJaOvTgLyipSRdVUnefomJCcR/qO55ZBPrgTFA9w9zf0znKOlh7
5xmZhgBvRPUxa8mzYyVcgETxjDYEfLiBE6TMpQXEl1/WusYIjwamdu3mEQTZWeq9hCRp8/HveqQd
w8PXmVW/Itcb6Vz1xM9PlxEJ6xp8dcsLNJP5TEsLr0jJlBjwjUl6YUVkn20PKEL+jxdeuEzoBqs+
suBJgTxs64jz8tw4T7qhySIiuTiW+qll0KhSfQyiTdddbT+JiSHtLH+gCpC3wAeyk7MqYEijDAR9
AMpFg6AWXFK+rG6Wo56anJhunlG7UXEM9usOM6NwEy7ebWX5GFlgwxwBswUgh5wfEQafwNaybWfw
nnI1ls+pgvzbIBep+M3y6JUsCdVx1nE7b1hxITgYGvTfqkLv0rd/tAoE50RUSh4d+EyUVkewZR7g
rJnXki2h6wnM0F+fnmcXd52X+K2VUnEwI1zBZ5BrfP3WI41vPMo3/ggJ1WjctclSmNNpwsguU4jo
EInjii2OtuLMph3yhTOAdIBgeC+zziKCpnwoxgiHHaKqKCMyjdKiYPQz9JRcXjUiYIIMM4TdIcNh
J2rJVPGnvrgI+Rs52lFxlvuFgPi8bFfl8phE08aaifr1nSngkyr3sz2txau5qMFtxiRadOXbMkHT
4ECFXZUYF8nHcYqRr1t5l//Oeb7iqf9JDZU8qOBDK7vfhrTwmut3cCvGASgZ8i84PdAY2/M+rJi5
CCAT55IbVw8mQYz14u0tcoDsIX2e28o3g4FSLfVm69Y/wZVMHOESzoq4ApVxp/RXd3ips+SaNxd7
+BMgOkb/LyFxq7fJme0IUXfuMnPYdBWFJFV79GL3qKNVMJtTDR6Oyo+ykGDVdOSNT/E2sumiNN8G
c+Se/FXD+1oBVpk3HElQm/sm+Q3NZ33+CqP6ahQ9Tg1K2OGpR8/Y6OS1cojyC2Y5tFAdbXE2wT6P
bE55BdXcUvvRo3voyLI3ezpgA8AevJgBahUaLKl7O/CQObDnhbVTpswvFgiO1tqRF9AiuOtZoCUN
t0i8ddVPa5vJINZeLCN97az5yHW8TlvQn+Bc8nPpYCD5+zjND20JGUwi/HAHM+Esa6sCEQ0wvBBi
w12TbBt8yenrrJ/K5R6N312evKfTI6Gd3FRoo096u5vabxYuEA1Wct2MKLvmP/Vbr8PiNSLFui8t
2ppzfdlpHFBVa7KVkZ1AZS0wHDZu2D/vWMC0Q+XP+ZOYR9GPeCuVaLDOt0kVWC99uJM3XFZzF2ZU
M96mbvTdBQbApumM2SxQNk3+LGEAmr3lTiNHZtqkuv3YIpcOCVCtuHRd3KfejnNZdS+tR1EmYAoy
WpeQxd8lvqDhV5D4MHUC+BnAhqu0pSiIENMBoRPBR81+JodKA3QIE5JDObiiGMmLGr2H0I/kchwN
yoU6Pb4j1sMxD3XmdzIJYVLV+ZF2pNMVyU5b9hSNpwqCeQYMbecE92l45KQIOKTkraxDbrmV1xG2
tXL5unBKFKxRCZe2GLlfXJQygcc3sY+ZMbXyhk6NShJY7cFXQbTNavHVctcke529H4WbylZSB6Sn
ri1khcuYPBe2dWZ4vuOpXysz2uIq25D7Arql7MbpsSnRSus95oDscTKINpzUmDiScG/l4anDdNA2
WBcLlA3NV+MOoNr1piFDpQKjFC+ZhBxIN/DM91rvGhLBLL+q3hwAMhUHLnKfm4JsQVW51bgNLXej
26iS/JgKPHfYzBxBdKfX6sYczqgemDSeM9U7uqN5GLV3nbmrBpIbetMnIalXTjU9BjLzmniTDBBy
Boy1YxXkmz24E6HRSnpVcJUtmUr1n3cXftBRg4yuKfWj5LwlS4uTDXEEhVfjvkGniHIT5calyvY2
oNsS/nMOVUv8wYAp3IWZpJ0KFib0BoA8SbtRCE0D3UIVQmAf+MLZDZ/i/haZDCvdyTSfasKVPrv8
xN98KE9axzGi7PIMOzGqBmrng1cvvvUAfkwZQUQaWvqcUQyl56TLATKvQP+C8NclRAeXAko+1a9t
/vLbTodnRrIBzTG75GVZ2/ueG2YpXjXo3vAnyCgytbV1Hzy5OVf+uDNI9e153iydtnlI8XBTg4V6
yzXDsFsWwIqMqgVkkK3Um9kOxWETpNZxmbwN5HBEDKbkQaeMq4wosKGqGr/nZk2X0ccYE00mlq7d
UGG0QwHA4k/Ouace9faB2Fta3qQFCTEtO6IZKEejU6ioZQ6MTJLZXg18RojE1rW5ikPoIJZKa5Mo
qghOth5oOLCNS/BrmKGShbIgI3gaaXjsSa0pR2LASB9TVqFqIqCawcfKnWrib92b7rlheHdOVcyD
yNgS3xUtcSDBy0D+lmhUxgQ4fOj9vPyQPWescgJC3ur0mLWvOqKIGaFK9Yik04cBzZG+SlhUCeSk
jtqq0tCAs2GnOF8SHo14Z5H7YbLGC3MxRW+J8aT3AA5oRaQWric8IwNqCJAqxpisxZSaogZOSYqq
vKNeos/geuSiJjtwxPC/jR9YANkvsUjMND5kNEzv0CJVpb4jBEXM3cX82hgnrBcRLA8ONc3apvYq
f57AVILuqatOmDE7w0ddx3gI9kiS1WM9vPaFuspplmEgV/pX0olzpgFZvAXdwFCPsLOoH1S9OMXx
G0fuJSrsG9453l7yfOm09SnNINbMhCVz9uO4wPI0ay3LdirdWQ6aKJmijRjRf2tsMwGlfTDJzvjy
HOJ4vItXzj4dGAfVfid9x25hPYrfvK5fFsqbzTB5tKsvq76REMY2Cdo932smdMokRZe+7SCaVB84
X7v4p3dyANVDyx4xbutgQF3EKRnzL4nXk2WfFMaNv6Q597utkp2J8TLjAiJL6IyzKs5P95P1Zrfr
OFqnNBhOj0YCXIsaDsUKj9Mc/Wr8MA/WzbzA0SGRbY0Hs18ZNoMNfPtjzp5bI0lE0nCOQAx4UiTp
Uf5xULiUNka/3Alkbg5Iz1WiRlhzWHUG+QWx2ZpnY3BBay2CzV9Cwuuw4Fl8joNmXJx6AULAxMec
6GyCv/fzR4OUyImxycyXPxshD4XHJaIvlW9zBDe4V6fKJZoLLM3dxNpORKuZam4RPrWUQpQVHx1H
QPe44PS36qPEjZG2NCFymRWHBZyEJVayMOKdG4x6O6iY3ZvwYjOL2AM+Mxwn8vPaOTOaGWyhuImH
pLYdTKK5XwxvQ6SOi107YTJEg/3ad9GxzaHzJQBWy/qHUDvm3r6FA6Kw0cKZKuEyphBxiIzyavkJ
PYcowF3TbBt7qy7X2rj2ls4xQ3SZ897X3Z4VSOXfhC+oW+CG7GswvzWEBHiqi08W1rVfO/i/FfPM
lu6Y6Y6/tWLxecyfPuvxE3HlcpggtnKUB/mtw/I1ZziRt/xPAcs3wKoky7SI+4Wnknwk15EEFvL3
onerhuuv+iehUJLMJbAZI2BdAOKdxQY31sMTcVk+qpP9SDuguLS19pqb6togYq6jLqXxOOtxv92D
r2VXDHketdC1wwFw1y8vNSS3xTxEDnPKcAbEJbs/QKD4VVC4kRXeIEgYWDiyNwuvMJ1i7kOR7Qm4
YPjLLQqWRpBhh/8FZgOBWSJHGtoNDADol+icWr7E0EnvFGsbHyujjMZ3sm4NFFGYYN2TixOW/RVn
jHKvE7GD5LulRhBNH2Kuqf+cFJY++LtwukzmukNQZBhivyKpssIRaKTvOUynCtRrYWIttjMXPDJ7
UUzg0+xK66VV37E7ZBmlKfi9mH75TFDYnI2VJPjrKiECP2Z/n7TEHdL7EN+qdt8UX6PODLMB8WiW
feeFpIue2XBz++ZmOWsIYbhbl0gC1DhNuKOyvpreZvU2BC9N80yo4VzuYGRm734aXjMUxJCAMNuE
6fUMYsFwUnhCpdiXRqW6Wmt8B0RXIE1APd9AuDb4PhwdE4VPG7B419XUOP9Jq5gGAoikY4q81qNw
lKMK5mmJXuDtOkE/77pr+NQEm7zdjMbDWFrA+vp6ZPyANrf6D6LSZBLLIPDZ34vqvlIe7GbPPrbM
iJUIniihKl2FXM8GGVZ3b4F0qiQjMXak34gw3CS8Gsk/r7vpYbOOyRmh0DFEi07cxG6ifFNxJ/xP
eD9GMli3cqVJVYs84cL+yJvtNPf26LcwDtmRcCIH6NFbByi4mDggX+pufGJnWDWJ1IpjPKCY13sg
lskauoPQz7bTvsyzwb9Nol60G6uA+g9wE4lfObbroOYw0W6Tlj44+fJTe1cUbtc/K3qb7kURG9Ju
HbUxK2xzMKPTgm93AO0o03Oqv1cUbvLqgkTq0Vn1BtQaZych/yjecdJF3nYkwN8gaWc1wxrOsXFJ
/y3UieDV2HQz9R+EFWwpOLIS8soO+DZA3aF/kKWQOaWROCPnW2NsBU4WfFO89eU17igYq48JNj2Q
V05CMI+J5W3hHRRUHPJKUpAijmA70PyWSHEh7potPTHF/JQY7a6qialsYGChxcFWDFSG8GD4U3k3
c+a+1Pfe0yeiU5JWwtw2C/iUTvlUpDkg3DQc2fexNZE/FFz0TLqA+k2Xgw4V2oVLZmW71aZzI++u
i8DJPF8jfm/IdgEl3Qbnk2WRM4mLON0WsHOqGcBBKfO+HcmRU+HKyT8iTUyYb2YMUf/HYQD0jrNb
3dD+9R7ZL3a6DxkBU/QYjatu6EBWUKJQF/LP7S1un2RvE1+ph/ktMX/T7qflajLynQyAVah89JZ9
KYAj8xlJYPmPNzFQeO4N5Iwq7YXbFNrH3tdlui/ObXLpuosOxp8Lvl1fOmKJiZVTjP5YAxyP+AAr
8APheACG6+HOHoadzERp+muwZzXcmknFMp4QCK/bja83ZFqyczD6OXQ05QT444zquTm7+cvkTKTQ
3CqAnsoTACX5FjHqL9aqlZkGn+rcnqvG8Umks2MEeI85zcH7rPhIZ5t4+1eRIc1UUf/dpVzrnYPB
dPxwIy7iFpyIgHN22bHU95S3dCR4hNu/INrhXUPuOFrY+ZQ3ynIR8klA4UEhRI+0WLRttxrhh4ax
fByadZDW5MWTmsKyH4GhuHPySc3DJWYSm0gaJMqUhk6ChcRfInGJVckoKqxPQsC8XR09LMfhIw0G
2cl6CBJSphB0IN0ktepJIWAg+Anmz9S+utHJ4b5iGyZ6q3Hri9KoNNhq2wMJ686El6JTCY9QYXq7
o8SBZZCIilJdLFqRdP0OTWaLNzl8gzMos2s60AaBJqF6r/JLYX3N7Wkgmc/Ib2l7NMrTwuSNnIJk
Kx7Kz/y3LIkDe7S+Stu9s0GEWdHupk2Eb14nMeQN7UtqbXKFvMaN3d9ZVLJ45HTsAAUTFTo6/Nkv
7XEenjKINQlK09oPMQFUiuErkQnAcO+iRox58lzurGy0kI7jseDFPn2fQ3RSIbxWc3H4C/ceduQr
ywa6R4gE2oqJ37XjW26bGzPn5UtW+mBtQu65LN0UHurEWqRSEcrpsxa/VpwqUMdL7/kwHeiJ+f02
+mCzA4gCSUlf4oH2ukNJF3sT30cWSEHLY8thhUmN1rEb/+/aPjdDxy964p+cehc5+5i78l0T8U9O
QTPRBoTE38XdkX8wEoWKsovuEyg5+oPwg0H1pGl3OjpEpOnS+GfbhzrcTt3NDJgROm/jcEnLtFOk
24CpBBxfsqblC2T9glhkrBE1QGybOw5lXUKEkt+/LPeUZLl0XDfOjdyd8Tp2tCK1G5VIAYATBhU7
f8dQsY4DDHU4nivQFMB5BT1xjsutQ9XsDLvyO+zpEgKuD4nNqXFSYW8gJ3gI2fmVYNe202a0KVEA
yawGCkczXNPC+BCYbm1G4KBpvjjmsQbu8NuYJoNN747HyGx3YwezWu8s5TVqMOqNB9a6XegQ3B/O
xKSrhyCiqJkM78rauNbnDFzSiBQLSGCESfTmDeUjzrIF1OU6v6bdfuq+u2XgIfEVY1jVy0kh3qSL
e3Kme9/KPFw2xSFXaGgyiiO5OuJWIUCT1KSd9A9JOn6lMy91z2iHtkalXUxiaUB79hy3bUdiTb+1
2Umge7v2oySQ865uw0vArhB9CEQugz/QOF7egm20Tuc9QdSnJTwa7bAaU/3OcRGt39tFdTXGaafV
56TkHketEzC0dxjb/4RXYA48s39egsGfU07p3LhPgyMSbNZr4n+3ZXEXUdkCN1cT/qltFHkQBr6f
T5O5qJnI3O3/ufXJpLGzfjC6f/Fn2VxS9cUt6nVZvPPgyI0YC7kJtVvb/4y4xESRb8B0DLQwqGgQ
eqf4WvjbUSt+xCShp+xNNGmNtYfk5HXSiZhC69OtwkC7DFbOrlYxtr4nVerPywNGQSSj9MV76psx
9yvJJlNxjXqhDvDN7CJNkc88j+7yqAOgo7UiPfFKFGk748qhJAtyBWJGSD+IEpoYy/Ij7d7nUEiT
lrOBmHhc4x8ETO4XJfJrQFjlWrVfVOGw+tPcXRN45OHnyPF+34d8Or16VFX8Apeuipi5Q3qnurWl
0b+BoE2U2iH7oUSCyVijtc+zpR6S6Co2IW16HjTiWFBoMFWJ/u0/ns5juXFkiaJfhAh4sxW9lUiJ
lNkgZOG9x9fPyV5MxJvunjctGqBQlXnzGkhoGCpQWVJOWQO9x9lwMzxARIwgqnlq975/hNM1518u
my2CcEx6OziaxkuvP2TB24AF+hdyLU+HyXUPmu3VV+xFxYPhW2i5zIOunRnI0+IQNUzlOTCWgnUV
q9Yhx1ssLii872oTs3yFBjVwqjpLp4dP6rDBPRoaV8Hf+26yBp6NYfD5Nhz/bnqLPJIgJ++RATHg
tw7DSGZT2DHAtC4ZYYEXimaNwV7sk7CJ+wTQXFlDch3INAEnEguzqm0ujC7zDL8iDE6QXDbNXrSt
MH8Qsfr6Rgz0JHMPYwkbyy1cAMQQlja0D/6U+saIUsRbWRWj8ybSgaeoUNl+8BoMQI/Vsn6z6AXw
XKehPWT6PqJP7kBjaksjpxLWr6UdFc94hJpHjkBMeJOEhRpc6Lq4hD721dVP2OwUp77mE2KibAqv
+D+aDSxe+OXEKA8WLKliZTOrwlKvwyqPQL2+6df6RJiE3Z8Mlh6KDjKugwgDbiwfGyqzAEKixzNd
9d3OMGN8y7JFqVfLL72/8vcWWUk+igWN/mLlB614EpY5yKFoobJDwjAz+LSsehW23CAH7oHdfbc1
RAYHN57CxUEnRywFZsxghNI4t58adEoh5ZPCvFQJrhH+/LRSreyvBv0Q8QQYgm3dyl0r1JVIRR57
6kOV1s5ns1d1wnBIQMUlwCQIfKyGa0xUdlhoWNYpOEFh0UTAa+3qW8tENhKm66haY8MwP0W4imsO
g6zAWnBOLEa3x1/qXKsWJwe27Fjt5c3K9d4pfW9qKYnM3T0fre3kk5KtIzyLYJdx3zIyHyI63bJC
QPmQan9UWGyG66iNsa+Dkdf89lg4WtrdE0TPOMwzx+dk7tPiCtFz5LcQzUpGMYYx31LzQEbriy4D
qorEbFrFDEMcoWrgKQWDT2R/VEJ7cCohBnGmI7jFgSwC8/KsYKtlzWNSwRMnCCmDihVZ8CCDcmFW
94wJ70jToKjzUqsgMMXsRXw26nEHyRA/0IxE/sCaUGFkFO0Xw8mt0a3onYE6Vw3FNvBL6+5jQ70H
PDnijj2VWOHQVAjLwi8+scAZxlUGilB6e1wY6CaweYdSPNRLjB+WBWYq/B1GoqKxgEPcZMWqMslZ
Mm9YhXuB94ONE3+DTVJsiZDIKxDUUXMEUtE26GBlls6/M8Wti2Y5Qn5L5nHRdAGWxthRY50i+OdQ
mSvVhRCGPatHTauCU8j4P+4/2+CkZcHNwkc0x3G0NUAEPCIpsH8B3BEexxz9xSlG8NBeLT5EJvMG
tVjlmGWXGkbkq9biXCvH1VTHS2qkPLjqlUvSebksmKan0SnHmKJnyI7EugPvAslHPT9jO6lygyUB
UGQwJJjEiPYGw123Eb0dH5HRlHjuwQKPIFAPYmjJkeu6tL/myIQXcmT4mhozVBgGmnjGyabrwcdm
ngjMoc7Ej72MzJdggPSo+zQs2wGxtypXT1zKxK8a+iwHUs0ArOoQ6mFRBJG/BPf+DnCk0ioSaobs
QQxJkcKIwR0LIEcDA79gbB4b41G4LeiCJgJI4Q90Ubcy/fcievXInunrD0ILSfhC26F+YH5kYkEA
GUupMtKZmJnQs6eIpFLq3PZVUCy7gg8RNA8G5uzSONgAW0Q1dNQ+BnuH/Sz6qCm4WOOm5Ulmg82R
61GmGsFfGTxGEWyJ+B+HNOap7Wl1g76BrI82rQ++KXKlyWRnMp2TmO8g0Y5Bpmmz/fxOt/ToNFAY
8DRvEE3HaJdAdCOM+JHvtkbGYIeRRrJ3nX+zcd9tkBlXa/SaAa0dpgKD6y2bGJ9L7kAEVCKskcxv
D51hrllR4i2khhu2uqJ9AcBQmGh1ZrBVgXsUsCkj4z71kuRCrF7AeT4eSyV8jhmBzOhJELuG3l0O
LGHfs1/ozdnAjkEpNSySWE0ux48/AL0ReQC0ZsHXD50OdgFZUADLkJHEoYjvkMDJNqkC2MbE8t5i
7B/oMLEwolUh5RTZeIaVnxSeEIs8l2Ky42zFxTCd9p+hXW2hBEx98OBAoyn7F+57T1828DIcXNpM
VMU5DXpQBvLry0uPNU8HzI/HE1nfuXZJ2WMn5VPTL6QIpOpzqMASg+3abXT/VIWHUN85/V8/I6ce
HxKnew5tY9UlzV6LcWq7/gOVR1AYrkTJZcyKidg3qD4IxLIhx2ByT0c/x91aAqsE7mDKwBSqwCAk
Y6Zh8+1xNeWJQ41PTBsmBp1JyotQG3UNWfD8mAZXrFfwQmIuYVc4Sioedj7w8+I7YvwsyC8pR77s
uSYZETxw2BIiuWnvnjBK209vNc8eG8kyBNIaqgFg9J2PVSIzjB1oM5N6FzoeEd57VZnFKakGotZo
CDXvzTNpcBTSLSxAO0oNH5rLNFp4aaevXQ3kM73kFu4H2GNEPc4OYPKI8/9FCgNStxpbdvtUuRGn
dSFaxj3kSSzmEaRHUoCw/ZTttBQ768q+1JjAO/ODJzJEwuFSGl67hqXHaCnNfvj6+QxHFCoS+cqK
vY+qaaMdLHOXdafCu6Xzh0LWoP8+hTa5Qvay7l49b1hHVLep85s6H+X4BCqH52IHPp0kP9ZhXGY+
LkwnBXPUhGkGp1uDvZpFiolnoqgNgVdRKN2t+k2cXxMGyeqwJXoQViIHARuW2p906NN1XeDDhcew
bT3BBuiZkZRBjj5gwKeqIVf9VSLV+S8hqZThqG1N++qpIZyVm+WcmI9RviCnJ+LT/PWolUgHXg5N
89qSqxIRxzM1zSbAAj3H6sqiqiFE/UWe6i73N5XHJmMi88P62v9StLWOGx+qJP04qfbCwfnRhIMr
tK4B5jQxBxQhp7KxN51/lZ+FlwdBbcrzlccD77FGW+YQfL2i/uWh4EN1YqQbUkmqFwYHKVa2Hdzi
BYDqpfDecYWYmcwSxAVgXiPcj1jU2iSoIZEXOf5pM0AtZYhsr9odtEPMYgXhQSbugyaQdEDXYzeL
wUzxd6DAry403q50nwe2y9p6t9pPNHKsrRIaW0ggjJi/wuVdF7rJY/khPYQ3kSNFKGl8pjtZtMop
EyAb9SBa+9D7sv3gWDfIhrgRfAssxYRXkDE3c7t0DyEF3AEGGlNOm0pDdmTM/MVClmhBCA0KTw8/
Y1NOwOFCbwpQu0EbVWUFNulC16F9Hg+TB/kIdBOsXofzSER5RWGogIzCvSgpY4XaW+ebJMKNCc/w
Bl48vkPQZqAHDM7VrZYTwJFrR0vviffzPm3ziw8ijojYW03Rl4XDE1aG3BmbOkk0IwjWxdCT31oM
TF2gKnXKttQKCpAt8oi0dpbMdVVJN1rb5WqAhzYAyitj/jzr9XPE1LRJqzVeJdSvL56CuLVjnN/d
JUdIskJc8A86RwaPHiqOjFAbIcRTF3VwnPXWWfhefa27DwoMmfMx/CuzP4lHsdSNLHyNn+BJzD7Z
XeTc1/VtVo4oUWlZWc2CjFrkL885Q/70onsJswW1Pki/zHmqX+M6pZDjhBpvtf5s2pfIztDxraEM
bTq7REFOs5Ixo08x6oS1lhJQt2d4D4RI9yMosZjACbItsDraAGgbFEqgk8QG1/4rNIiMKSqo2qjv
O7BdARAM6DyThf+Top8GWD5YXbYGrhjMDIYRUoTmQMFRTlqswwd6pQegbEEBhVuy7BMwTnKnXOp1
+SjddPw70qbRtz3KiSq5G8URixrYmgMrLiDowK8LEKBwV+AXLAsFzVaBLFZsqWG4d1W2QWIqdghU
Rdx//j/Gsy5Yk0Ktwp6uGkirnaWQGqIG/ITRDIcmmg6P81fGTYK0diqNFIuxwBvP5zLQ+q+C6kr9
tsH2B7sJrLhmTN0vPIK2eQzaC+EI0lwTZrzIQXK5/aI8SFLcM4D7ftrP7kW7F9ESI6nP+dO4B+/B
T/+Z/Xh/8yfsbu3u3KeX6aW/zDdUjF/zb/Q2PPuv/qv7Ot+GZ/3bfSm/9HdwitOiv392j+ON629/
0fGrX/QOUfhAOt6X/2rcSoaPoH/g2CSXfNAKwKN32c2/xLfivX93r/CnXgi5+R7+5uf8t/xosalZ
+q/B93ijRrwxc4of5CMq8Ocv1GK8E1fSX9pf+rI+YW+6GbagZSdnl/JPt+22Fr9OB/OLoKTgof6w
PolgWLtfM7h2KP9znxpjqXgOE8K3KgGIqK5cVmgSe2XlrOjrVtGG9JFN+9yd0jVWb7/jAc7KyTkp
H1J8YxlGR/XtHyFULpJVtoqXCIwW2Dht7d1DtPGuFF7HdAcuchzX5t7YFqdySyv+MKwJonskdu5c
HPVn+wmbznWxcTbTkbjCMxq1g7V11v0uuSZnRJLnaN1sUb5sYLcsiJ8/ZKdg71yLY72lEfpAiLl4
b5ZP16djxyd4tR8IQ8Eqj6No0SzjMwa15/SMbc+m2Fl7ZYP8Bnnqg7dx9phibrpjeFCX065e6A/F
U72BELeujv3K2kN6WE5LbAd26hHO0jV6qnbxA27JJOtBPM3P01JfJstirdPsbtuF0qwthjAzhXeC
eQMCHyBXnblUmra0lBCHeZIb9VUNv0bR54xLp1KhHfkPlew84cHlISBL1MIWwDCzle6/+PbJMMFl
FOWhoiWffO6lu0BoA6dn5iiqyhXQyEx6rhNN234C+GROOyBqm6N81XqsRIoGPJ9d5beDLeFHQH8s
xplTHs9DP3h3om9AKv7MWYjLRaeSO8rB4e2q6Rfol9MtZZcPUf+JynSGbKh0DHKdlRhQUBIpGbbB
ZBNj84m33l9lwG5iz3xwmVYVZv40Vk64LIL0h3jNKgeWbDPYC6NG5R59gUQ8pNgMGULnsu1zrtET
M+5FS/UgcoLCbx9LZ9jBlYd/AIwH5Ot7CKdhUI/zCYUjsMxBZafAp33Vtyr7KJM29UeaW17TxnsC
ZR/s+bxj8I7lD+wYnQ09QklBVFEVUZ6sUv3Nswf6fltG/zGiiLHb+9qFSuXBhl5l4SGd6k+NeSmI
saiR7ZCR03BehWRVNuaHIC6c9biCLSXoPbt61LkFXumgADAdexX4ss6QL1DZjOjF2o2BrIrBXNcr
DNTRxXQYeNj/djgDpQLHLZta4+LEa2HRhTihN4MXltbeThcu2FwBRX/+tX4Ng7CqdF9PN5FVAnVa
mH9wN6sUWBy1e7dQ47vJQ010F9coAIILGvu11t1nM8tJ+7y6PUQMksIA6x5UA+JRfTHxGG+L/DFS
dSRo6SpAgVw43w3TuCo5a8ZnC2imekwrw5vfkGoawrTP/pgqi2ChGccX9nGEtEuFNoW05ocgxMrj
O+nAooc9A2aMFP/ZnaSwRwv4vzRHtvnnuC6gw3NOeJ69ngDqMejq+xtgP65iJlUtUGlOeVliYiyf
sjk1aiUu4c8xSBKaEDpKA/DEApDQhVhEBUZoiQIldjawV4fEHuKtPZnLsjiwvG+j/6ZRKQk0IO2P
b+08eisw6pyQ3655LoLtrGEcr5DN6f1RP6owpwOcrEtkXJGZ7+BIUWkq6heHmOJa2BB8IqvnYXAW
TquAzGFw1Z37dLx2mD9Kc5xdcoIFWywf4mAvwhPUEbqOE2sCrJzHR74FJ2RFoleZwCAJpy3JVQBg
e0c0Yc6dC8tXD6QOaD8QBoTM2s3fuHkqI4WCDiYd5VTIT2JEnptYIzLKVf9M4Ig8UE64dElccN+M
C6MozsyttOIuiljRDWvkNU8bByFN4z7NjK6QSLT2ydTKdUcXIoevohmIg4mcBubECZfkJiW7SEIg
TY8TJB9gI5p18kDETKwtiKDE/Xlcli6A7QPELDShqLoT0B1lNIggbNZebe3dZqHQERvNVTRkLn0C
gr2VY+IbcknML7/b1CDL5s3hoEQiY32MuYFSId4W6rltsRHLNzWOPbhriV8zrlgD6hHaCUfbmBo8
pvTCo6SyF5WgJyMuilzAImHK2G1z9NiWtMYYObomGG7w5/XUvR1528imUjxm7ZWFKKdkE99rJdxu
7owLb9pv7jOqqCyoFi77g2lSdrrZHrUTy9VHM4U36AG2NhA1QXiS5EJqAPtFBdYyMXId2j2rNau3
gbJuWOnBvUvfBHUzU4CXkiA8SCczdDlyH0oulOwlMveFf8GMj1sKKUqWns0yp4Znj44lw4B6WiYx
uCdhZrXSle08nUsnRClLehGG4bqp3NAg49Ok7CboFHr2FNIqKlDf6FDCXt8RknoMRty5ixVXI8Xt
vS0Re3aXJEsudcDEwNEYapKY2plssLuSuiyHujfhWrGd0/Et97uHypupwNPkMrr5B0wBwFDEkar6
ndf1I3011phogyoTSgfxt0BDeLsHuD6JMUKolHf4M+Xc4XcLkZGBFnTZ3KnJeUtZB6iyP7X+b0yV
tc/zBYkGftq+oRDR9YuD54cKONTjDzs3NaNalyfMw4LH/nVGsh5etbiEia8t5hhhKNncdoZgCFJN
qyX73mSvS8elSF9GismG/JzBfsrhIA1uTpQsFzBsLl5+ly1YBIWFPq7amHoMD6IEPIhudEZwZaNW
7OglraE89Mite8ZlGNQ0Y7UwxvyDS8nIrXlFFZQON3kO+FM3OXD+9jIyTQkHbNunXmMYpUmdUn4x
cduUoX0NYSWXU/rh0tqJ3W+nAtFARmR7ycCRIHcFFq5bDFy1DqKcu9OMmmgt6EEgXRZ/059yHLBX
tEcxDpQDOcnYFOsMC9iadO4lxs/T+EuLifJ0I896ZjGshaATztomC8oEMhuPZ4WmKK0YDEB0DMVT
vICzlzrY3zUbPUlXvQD6tGEMTlVAgfmTj2ICmkjLPjhEXjHmL3mWxCavgBiO94yyrJPfvsEnB3ZO
kpu4gKYvRQSzOAb6z+X4shlRm7xCNRTn2Em3bg5sxs49ZKWcczMcVsiAvGaFkoszFDvo9ei+C6gI
QRpvB5JAqxUbg7rGGRuTg1OtfYpFWQLjd2gpq+IVm5/l3fBFMrDNz5QfHoSZUTeislSUo7A7dVU/
8iDKt82FIckD2aIW1NKfcb540GBKVGeZzbbCBaiyo598BmzxMWGHqQXedZsH5lYTZnR+8TB01oMe
wOSN7pOhrG3ALA62CDe/yP6VU5yjXS6aRB6UCvq39jGRgiRqVgZYPw1iqCor4+lf/ZRme5vJ8oj4
yuB+iwZrpIvr2WG1C+0+wWUqehL+lCY1HRn6agFYTXiIt6Qedtb0aM7NMtiE/PSYfvfJUm0ukeeu
moYiCS2RGK67yx46jkIQNWau2d6jE8hrIo5bmGSOv5WbyYnnYB0mujGHaBTikpvoMMcIWAwszAs4
FDgWMqVryUeMN5lf/5EsaEaYT1kML7Gtr2xrWc/tMcUNQXpuSipVfbFi0vWmW2YjJo4M+uB0x2B9
3bTuKaO3m2j1VHsXGkjaJ/ZSo/dh7YESRpNs+qHarWS1qEm3qstyQ9fmHUriXGJqxECympHqCmOV
gUgHA5fr4ty9kchEHja5WDM/KL8nLGQHiWvkwZ+888p1TqcuViP3cRb4bx8xMFM7LluroKXg+hSf
zugBiMNdmXhqMR5CvrgsKBeR8gD7+tZ34G41IzrUNAXDgLIfTFSjKQDulnUEfRANVg/1DakkucYV
UxE/+AS0Aoo2dYww/XztcRw147SQ55ZZ5FaepBnaVAaLNoBdmeM2GBjxS6r0z47tH8W/Lg8+AQJu
lQ67DN8EIDlul2Yfi+mfmc4qZrPSoE/76WMGN5cHOvCg9xfQ4O4hoD4eLQw4l7MKLEhpJNvPwrVY
uliXDDepVGIkKoBTsgoUAm9unNYOGVboLRSman69KxirMKKuOO8ld9S8sec8jRgGaM69ZI5MhtM6
ZIYxp7ibMmvPjZHRI7se6IJWX8BJEqDRbr6WmKHJCEfRjz4yii4gM62qH7NA6HvKpbYImgFXfkvN
bKmAbGFOgTKSDEaAf44LJJ2f2M/Joa4YhKLvegJOM0IFTUZxrvXi+BuS2daEo8xpsq674uDU7SOy
NWeT7iadXEj9Ecm8p5+heUUBzK10fIQN6/Gp6PvYV6U5hHYMw26F7yYeW7XfnjqMbtOQ7zFQwtFS
OXF3aDpkx1ey8e4ZqZ9N96NPjyTyFfmzN+IkxDbHNyHaaJvNW33eieXfv1hcgCEMnit6S1hwA3oA
FG+m5H900QPvWFAWQitgJhFVd1tcZgBWx241OXS5BjipFHnpVS35otjiAyVWsN4nBdPfIb/WeDGW
7vwYDG+D9+qnzQk2VBrQXQaPZroh/YTQcST5wAkZqmAPHPETqUncc+zBGJGoKyRQQoKg88rh0Ftg
gBVIlM0MACM5cViTCkwDEvMXEGPkdAMeYrIS0ligPzEi3sM8tQwohC7AqM8mRY0l/I+KAV/CTV8N
aHNCcVAzrIUjBxmOX32l6K7yXF2Pxp/HdKX3W/lw0tfa0GyMCgW/5255civtk195Yx2yvYsfMPeI
k5zsZPJQHIYr8JQxvxJNN1++MxwcLVAC8kKxmmL9g/iF/m1GIqu9jzDxCTuJiceWMMKgBZ+porfi
QI+J/feP7WDc4xwjzJDGUMGgDLiLiwOnwmdtgOaXzSnHlJYroaqf9K9MKTPvVTGiTYcIRYN95N0F
mJa2JeGgr+ZlH1kEI3FMogDwvHETBdMFDcEOjUITvndYldk1uhiCx1C+JfOP/OgMzcXEKQQgqIb3
VgfDcYJ1DprqBBMhXdah0m51fPBy4zmblE3r/WVEDiSwzw0qfqw3nTg/uOPK0Pq1z0BpqLWdr0fM
YKHwYkrO4BEkVGH3zNYDdmbjUau7h/SmG1suLKwRQPQWwW4DC8geeriUwUoPlKORNXcamjC+iw+s
H5foGAwqdrWEyvRc1zeV4tWL5nPhqT/RlMBqh1UGH5UI9EOleM8sG4Sw73KOBj05WvHZGS7sgaVy
jCnXshpm5kfeAvecNcRWWKkvYiLAteatm4oT67Gkroc2Y1k+cz5y7bFNp6U356/aRp6Hcb7RG1sT
DG74G8bvqsESFFuUPD4Yj7K46/pNLcmGbvWF672mkMeL5E8WSFMGqxb2ZDlCHMw/O+2GBcS6mbnX
e9v1T/U3QrLEvBjsn9PIwA87UC38jJlRm/0EYx1XyvyztL1l4CkPHtGS+Oc/JehYwYkSy9u0Tb+x
CU6o2Hxm6GAJAwZNRJC+ss71dteY/cFR8zOiEXlttcPsySO2t+d4M/GGQEQQfxbMK0rzz+0j1MaA
B1AH8c2yfB11XgVvr1sXDK1COzy03s/w72RYiv9jVpgbTeMmC5QMJQIKbypu2wzbk9iDaLPH06EM
9nL+xF6wayziyZrm4JR/YnWnJhXW/QLZBjBUHBIqnubBZTUBLnrMpFofkohLvE20cGEcFVfGWunj
v6qdWSMcUSRHAgct3BpIG49wtfbW7fSYMeUwk6ObwMRSEXijBlTwUUDBqepwcSmFUoTdNvrRjuXv
2h5aJKj/4bm33nsP+kuvI+AJkSYUKwoq1/fZ0M4dBHJ1UJmT0gI241rL2PjceWNiIu3MO6M4Dxwj
EwBdFxkXPWJr1ht6DZrLeIZf1608g/a6CTFZRAwAJ0jRN06H2BmLAtyn7Ar5Vzcs8pGwBWpNq8JB
L9HREWsPsQvQCdhcpOz38aIm/0vmnxS2rtSBBUk+dAL6zYJVgUlwqt7SNNlHxtUeYM+rcEp/s8Yl
2r1ahab15FXPVkyZkqpLopXc/mVy9LVH+5OE6VvadRj/3CsaEoXTRD5SAru80FH5v7Y1+vVQzzaD
h/wArz3Nfm/1CtfhEbkaOqNlYoaHiJ1UDbFXmc1H0/8VA6gsaVYJdA0vA3bBDy0xluPcPky2ssOh
vEfYN4Q/I7+1zMAbsnRzCPKwMlNqIhhkjLtDjTixkHyat0D/cbistcVh1uM9NXa00Pg21pS0xrTA
6IJAcoODzoFxLJ2sDVcQjCJDRBegGxvI+cOMhfGF6rgrTX/BTSCev6LwBtMT4l6xnrpqFyCBztA5
zSWNnjFvw9e+IineTrZT/jh1TP4nG1zUOyXYGPbYX839Mssotf3gbSpDWOvxechvPqcaBLflmN/n
DjO6mo03KQAHRK9TX4XxnHoNCZPlmvG3DdWvM8dl7WsHwyU5uk9W89DemhzuSBMzA/7D1aMwmX83
AAcsk1y3FjNOTnpsn4dWZoJ8O1TO/UsTfM++tYpSSDItdqMsscx8Y2PNKu2B/qb/jEdlkZRrKxjP
8YhLiJlfxv5nJmGdEV7JpIlIFjFNFysD2qy0hE2m4/A3ofm0oq0KHXMyrjk+2mX3YHu/xvQlkAHu
D/IpqlBfYMj5bZaXkLoFMKPG9lNtYHB5Z3iGc6PhW/CBeZLYcEwwQG3aubGGOxqCPcNbaVhHBs3q
PGNX0EP5VjZdhOqU8Qbbbw2JzNpTdUeGs8N/0Oimx/fQeXMAQLLoByZMLkZcg47NLSM66ls/CZaz
X9yA+LBggce5IuNQAeLtEvVAc9tXzUEK2pAzxDOCtfmU1hyvkJmkfZNPn0mNoncoIbQrJkLkgOTo
1fd8t7I3zgo3kZmUwc7dG80K+3n7Rk2+c6BxaVi8JhVVot0uNDdfCwbiReZj3tsr8ZUUHDVifuWK
3RHu5PARhbPoUSI71L8508dgwP9rI60jjfEySvJTThtVtT0Ta2bhlb/DfGEkkMN6ihi/EgbRADY0
M6Zt/rhsDeczaNY+yGoLoFPEyyk/WjWDSAh9lF3/LEpANLllK6oK8CayXLnSxadsrzMMLTp8BxDL
MfbcUkD9RUAzJPdzYj5RANYF3F4dC151l1d3ADKT+2iFyTLJH8drE2N0Bw1PpRBvGDBMtXvUcfaP
05eEvGOosSTghWH6U7s58SQgokZzBAHCRkzL+TXbsitNeLO2vE0FeXBgMlpSGISPM0Y+gy6KD9qD
6OzRwJIckAEIeczEMUnMpkM1YcFNXTuSIsDEslaBEmgACzn44XNkTvGR4JtMoytwrRs6EeNXLV1o
rEpzZWFo2aMZcZKYy/shVfOP0+1AZitnm8UA2i02SE27UQCtDaVZ6nD+tAACDJem8XCGCfutRcwP
0KxgJo3W7tD0VvrZL988LAEhPtuMSW3wEAs7xBCtWoEog2zShXRmUgfqdIkpwhc+YsRYP++h9AGI
gJfwosCnBjiRBjlVPVlAFqkr3u0LxObEw169lklytBdKtbdS7XErFsMVszpQZ9o3BiJoYrtdDGWE
viyw6ZMAkGvMlXVc9RX7Tg1IVspBiXkh246eI1iSladf9Q4dMVU8MDMS46v09QxRVo064lmnAoUh
+fAZ+w/O1nVydKerrMM9I+FhxPUEqBQCRL0qnOoVT0ymR+FKlMqJl22seVhXOtA8o4zUJYyFKwDk
UDEWdaKTpF+Ig0EXgPrxgErxLtU5vkEKBI+yAJ1kN8nsR+hkbf1r+MOxSa0NlPS11MIWJLWU8wji
EufXojFp693mp8vidVq7mxkng35wN3I/SrY0M9eA15CBUnH4TDuiSlvFx96t7pV3dv0nn8HQBM0A
czfGMrsC65nSnzd2AJ/KvedWAREVoHbOV1nwrSORgRTiUvXQmIpJeRdo6IxOePhFDq6+/ba3Jkzi
sPJtgSd5y2DlMswu209cDmlQEEytw81AaFOpaMsevysvwdy6/xtgPFCJt1FzMT1/GRnhHs22qhCa
pfuwQB9TBZ4aWKqm64cgIj0EZxVNP+g15QkmSHMAggmvgdzHtGKoE25zbtPoXgDmPVssdWEo8OQ3
KDKpjrJuI72+CeJk37oOP79/HTBeC6vMwBi6OMsCEyZbBd1EAbuXCUR9iitElc5IQBaGDVQwc62i
fTvp0zt+2lXkcu792R6VAhxfnWwvy1gOqKx9SpgGsgYdiE82jXaqQ5hBhfDIeFEEkFnfLpp55ivh
sTcnW1kdMjZjNqUFVLFZsUyTX5AcUQlEPqxu7UMWOeTMxrhl2jvUnH89XrwXkOlfqQhKNejYHRTx
eoiNXTQXr6W5TTBJ1OgFyObIoEPeGoAsGn/aQKredvz03wTNs+lP/z3GdfScmsbad6cnS6WOU1kD
DD0Y+JTzB5pdmJIbvkLXG+i5OQQ1HbMXbZGjcnqOfPMjwJBPZ2ScEmCHvtPinvYnj0wNHU2Xhvg5
0f/AqOrhT0BnqMQQotTQRcLMiAq0GG4PjdL07mF6PDDP9/OBwEBvGUGDzMjcmZ7r9gJWAHy8IWeF
iiuAjtX6z9kQrkYk0Uo/flYgqOUQrsUqUoazAq20BTWtUbJV4PzEfcaNZCd1noF/1JONb2YxFI8B
CKbbgS9Dlso5vR2KCLIvGCrxlo24/kf4/FB+IvGEtwEGm+BmbESQa00FpIv8hFe/RVfanmTGWQIU
QnUBRRe7SHBpt1JWnBGy1ricdkh8ADy1jPRaYzfa3UMwY+oPWV//SKd0NfvBc2mEx6ZEN1v8uXx/
P1aPVTsvlCl7GjMmB7Aj9fJJdxn+7g3De5cqbtLdR4j1px5FKVv7Rrb2kaPDorzt4l+8bgm5/rDR
p9d9vpb6BQh90aFMtbFz1eqtDgt6ALJzh2ozOr8lIA3rvI2xuC7tLRTnyFkFQYcf7gfWUOxDHKcB
OJOtL5iarCP/s4vMhyiOnwTl97K/srtVGq10SVq89e7CgSJiLKq2uLJCacR6ucLQE7VpYx1buAPO
voJrjzUT7Ot5CVtv29JMhG3GePGlib8p8ebcXTcgLhq2PhbEEwDesUTkKkV5IwWAsH0snIc6gk2K
qjh1SIOo0JBb4otRuNOlYkNy2C1doD8OYZvF5yesH85Fp6+Ea8oxOpXZkxV/A+U57j1gAggDVllB
8PnhXfKhOejBjVNQHFAdPKAvOTyljq1J/6swVhiUD9zruTOhl+9Qq4Dmzxjtk6/oDJCbMtwqmaG5
vGtFQlRooQijlveT7tV2zSeXvRDIjYaJVxhpo7G9n1xcQXet9icoF0+CpArIrSH7wDi7aHf7ZtpW
cHGYPZVzyB6DlRn+CLa7DbJyN7r+xkagglrEyU+CndPSV3S0KWXjPB5651cbmB4WJAPy7YWrEFLb
DT1f7E/nQRtixgzzg2CTfjWv6Hal5pK/04rxI4kMfBr6dahY7v/DyGa6cRmod6YgOBFL/0RZKxWu
1BHsiNyseL7ZPEh1e5gi5z1gJTC2lcax57yRar4HgKmCjurlTQYKaTE/gGjh8vNPdTHs0/rXhbTt
6S8m7p0N0HaU3DiFTL0BWEqW1HjivGlY95BwmQH+mHvxQvUUc/boPicz8zMp7jkqGIN6qbl1cCxT
XxRmWD2Cbyl466+RaoMKzso2zDnRYTLToagcRuRfjEBm4oITPlwD5J74+TatlK2vdsAl0IP7L4bl
Uva1TCX+9ez3oKRCoUaWUl1+lv5F01tkmO5GRkAdi5zcBinmDaY1HhSZ32NfPkm1IH0VBhi0f/98
NH39SPTad0D9ouk4LMDBGuKG/0R+EFvN2EVran/aEUB42cng6w8RFS+4T8/B88+C2jgZFP9Kv0d2
AACAO0V1M9wLGA9xLlB1EuvJ9a+yq3VWg/6iXgoZVJYQNQrbaPmr2gPW68eZQRkEn5FJKrueB8VO
i3BPk0ZGxnr42rUdkjPuBl9YhgpxgoFefWkN8CWKN6ruyLR3BkXflOhcIYToPLgMJXCTA5aFtgk4
XGiXhFOCDoBCMn42hMcKTvOuEQTCuB/lzTxA0Vc2cU4oLJ1ScFM4VKWO1/lKjKdblDTDrXfjJYQY
oTHgIyy3g82Fj9LQ3WQUeCkhtzyf9lBe/fw8AtNOcPu5gHLR7PIvx5Ynp/vwSPqCCoDP3gdsVt5i
xL4oUIt9ypcdGm+rwV9NpmgtUVTBn+rcMuMwpN8yHC7UWihB8/gry1EpKJlNqIeIBTFW5aZBS2Ro
fMuY5CUscvL4SMSQ3upkIRqL/mPpvLba2JY1/EQ9Rudwi7JAQhJIGN30wBg659xPv7/S2jdnH3vZ
BlqzZ1X9qQYeDB8DpSmHm/D7AdcdCx+ys0YACRWwoIdtK9mhvKlikhaVkDJ1cXnftOHWEBLL+rEB
8ZWnXMsZ+JxMl9UIksH6J8a7BPFGJQXjRVoqwLcs+YnbPf0DB2mGjBsPnp9+BT7TI/WFHy9FZ8rt
SJIsRWuKab4KOFjWgOOnLjMycGRdvPZMAXTY0FaMTH7Q3Ba2qbnaOR3igABjXENGJDdMAlk/dRyU
6GvKcQQ09yZyyeMHxAWgETLZDI82BWWKkqeLApjkMl3wPfKz2QgkgBK+SrDBkg+fTECKEsvA1bOc
Y0FskNGEcCnG8NMUF3nJJeO7bzF9wTvLVin82XKlKbSelmuddEKrWRgoSd7yNun+UlIQc4yihprs
uXTB4DkVvG1DHCwLmG/vPVDvlKDg0ATjk8ez0TpUMzrkkbchG7ZCk89l1ArRUS7Z1mFiRaKLommY
gpi44vxmKafOQxLncN++CmcOTrpUIA5nPhg/eE5ognP3x0nMp/gkDDpmrhk4O2ArBTF2wc3DqKX0
N3alQnyxfBGzrTROuEmUtl8FDPCs6WFgaHQ26AIYmT6Bi5tm2MBnUAeNmIAvnjcuE5LEAhB5+Cse
Iv+pFALPffWmb9K3q980vIgtCLJaGKoqJ9jkI0DCOwXTWjRRLmIe3bnJiKGx8tlSzd1o8L4zfkv+
OvmnrpMs7ExdeUHyMuo7UoTQWgUkP849Ak1aFXTRMRbYLozXHZpldx7YZn/m3paPEwJSY9YSLVCI
899x/pB8x9xJlQ0IHy1n52KxGHBwFiTKx0d5LpOhH8tEJW3mTKQw/1fCWNvBZzuOtsLs7RIKoI72
qfVA3OBwRwtFJ4VL52quOOjdvfW0F64XPkTesNzKt005iSiKT7Bt84Uj4zNGb9S3/CnVY9rlJ9J4
5UHTmeCTSD3B3kszY9vsYDTipWrB1tQt1wiRT1D24BjRj0a06RRDTdHdsH21RHb7GzZH6TGbYJc3
H9ivugydp3mWVp9/MihF0UwyxT1HbODsfeOF8y4uhqGnBrLdHfMV7gJHbp3s14hwMqMK9349M104
Ix81X5wCmk60IFWzNpprF5iHrsVdsOEA1eztUUjEsmeOTP5FdIT8dCblVHVOcqOEqGJRdpm8nbCk
pWIg1MerRwoSynWLpISQG45kaiN3NsokGgYRiPBIMOZENYWWb66kHI2M+ODbyZihU9qUytJmvR3g
Llq0vafGF3nd+9/GijZlBkzNuhAU4MikUPr7tIGz2R9VlsPq1ii/ayFX5Y5mCRQymQuKMj9fDVSV
AM4fcT7FLGIBJVbeGo9jBWAo5QfpD7qQHnqNdkW6Lr4KQ6WKUKunWPMrLlwW7iFIvKEHo08YybIU
NR4fCyQfLRxfCT2k9DlB0LLbgzhdaoIQsX7VvchoxrCcIZkQAYdgL6O525HOU+gwDPuHoFbgRZuY
GIhSc0y2JrED1YHvS9KV+QHdsNl3KH54wL25ESiQhyu32WztJ3QCfGY9OoLUpMsAOZFqQ9/s9rsQ
jjZP5jVP0dyxpWM7Q+oLSNhBgoVR/S7DQTOly9Lg5QCCAPNAmzIfFdg80RMw4rb2uVMi7j1zKegN
llXS0mQ/aYq2quHqDflkaYJni2tcv0t/3GbaguHUHjP6QHDZdjH7RrrgjSD0gH2+lFgDoI+4SIdl
lgU7awPgcbQLNUH1gakvmuHX1vSNQEjIEkacio5vrlIk+XLiRZcJtz+QVzGHiD7Ve4vFe9ogZNHx
Z4oqxsSAkvG24J2hWCXQvgxIXOMaLnGB8Ph/HWTjL9DAqbgMeJd7TOTlvGEz25D+DiCQHXBHs/XZ
4E4YekYKIL2JvN85Kppcv6EbVMEum7PPJCI3B/dqXDFvC6pTka/Blm6qqdW5h56mrMpSQnBXKHxE
DaaTHTwbC7H0KRLUjtkDVbFLFQny64zko42/efZcntLIASJ2CaSgjjnkIhcKfiGByAAP4gFFCkAZ
YhXnnkLqxnLX8NWTzmXa+uoz2BoIGUBl4e5NNqsL9SsfgRChhvkGFZpbOIxl3QSXHHvhpTFZePQH
YiYDMS5ORrhW2LUrV3YKXg42SwLuzKWg8IQ0ugnAC0GxpLj66Qcfh3xdh/e6Q2uKcETUYE17Lutr
WqIxQrMaY2WVv9kpn1khKaT3ghheBGT8UzUhBSJ8Fj2KwmILPLhk0LloXBJVXdY2ggpAi3BPXmQT
8MMM2OrxV1JFHKtaOjCAo+ZdzJwn7hRrCFjmLzYAA8ZLf6B3L5hMl5GrHgnZ04JdkuyUQDx3rGUh
zoxLMTPXJs93sItF45XPYqwl9m2Dcxps4D9KQMsH7Lg/gbLVCNqUTTQxb28k4x9cUYquqkuyPZO0
iSybp6V7eDPlTgcxog67xttEhkzn/tWUD0onA7BND2eQ2FCM60odP4h2yEDCtGg7KVzx/wZurJCT
z4njp5cRnghxOnGZmE3v2tCPKll4AG0TwiS5dQhgiKXjOMDLjTn7X2ykpn/Z9rQAa34IshJRL5g/
Ar5nvGp01cNEqAtJAIgxFK3KuNFQ6kAzYl4LyjVHDNGyCFUsx9pw5hAnyDEuh4M0pPyqRzCh9DsM
zyigEeKYOcn3GWa7Bb1lTjBvDp1LI0QyBfGm8ta7bbjrYIh0yAG2Gma/CU0fJs+McRsgVeRPFIgL
mulccHumLKyiuppttRh2LRcjAczT3lF+Zjd5vFAN8HxKJzURJM8hgeuFBniylEsLRDuQVYv9Ac9X
RH4NSiAFX3+PiUGU9Zxbiwoz5Md8ZBdMdrG5sVPac77OIwwk+WG7/FIk9Qbzl89+k4+KfLs5Jp8C
f1p8Y17tiHWBi1/xpYPmUNA2FcrS4hGLhlPuOngXpOnyaOVrDzOYJBKkGcJrOBRETMGr7IgwwR+a
SlwYTh3KdQneJAI4lP1PtDq8iSZjmQD3dCPuqYppp8lFsjFP5G+258lidmobgrHEOZRYDtQWYo9v
DRCekkTXyDxEHTWjlcjCY1msg0TR7b5TXny6HBFUoaFiumMSoNwxPgvQDyLAkAUAIvCSE7+XWbJR
an8nBd93t8w62jC++Kd2YjIP6i9Hb3YFg1buvSextVJIC5o7hwV0zlMJjMtcSn8lPUvW90QbqtD0
5hbKJ+QPtHV0inJkBoThdnJUB/4kac7utvaSvzOkM0gALfs8Oqx5m2BTEe5SYNc+u0D7BOLBIwSl
UHuGJoYevIs6enjfypigm3Xr8TqY12no9wE2zF5h0w27dpYzr3EJDYF8qm26XWPUR6HHOrB5KFz9
KkO+OnBBigaOiyJx6YOHP0VcsZFOfUEXPg6kyc059HewrRN77a7xpR06O/slLuVHTo6UpkAdDrHN
+FW5BvUxzRdj3P9V1XDrJc7GAGziVJIfRmuTMx3DoWYyONo+8ECoyphVK5iT9S/uANaaLMEh9IyQ
vPlggcAGfFCi1lOLmey3mLDpo6gLPUAxQUEMNNEpIU+mArPhNs8C2Mn7Qwe5KZ3PeUi3QfhdlSgC
qlnmBhmLseEQ54SjkY+Wi9rmTEtzrpamiYgNJjjdJ8G9G0nrxlwegSehdX+1hvZrCBIgzZF9YVdq
FKMqNYDWHn2o0o2fGXN23tJQcsVK8Rwp0F7rst4ENAoYClk955jDyDY6AO8x/dWK9tijB+SMInn5
w0VDoXe4wmJ0OBWHo6M5GjxtLY/CFaNtZC6NflXQgZiTiyENKqEL2nUb2uegwq2QmLJXeW1Z/bvJ
ci4r704EjuzoiQVCaqwW9BKZbpyyyfRko51vTfoCbnkZLPkspOEAHTTT6IPuu0aWyFfxvHgZaf2/
2AqWnWsTjBA/tS4LylBJEN7h+yyoZt6n4KUXESlnvfmCU/aZlw6jx2R1x3aAE+FfGRTnWXptgWJt
w9/nNsaXltMwUWa7Y5IDcMIKQW6A20F+fSfaBbgdihosOty27aFIiO9A3K/xXPureAkGPBJ5ShRw
nf7piJYitBotMEuLRncV5tPJ8z9dqoc9fQoi1HsdIKtBSCa7+LoQSB1lJfHuDTt03unwY/dNm7ba
M9txtH5T+MYu6BQi2NS/YxWvMhgyh6FvGAhf5z9Pe1K7syJ+yR3epv5gspHJ4xixYq3Adp2dHxAF
hjpsOWAaKtsOQPFMc5/QDTku2pkA0rHeCNmQcWSyjp9F9ZGqfSXBWfRyUDOk09avhP9r9d3gZmBs
ZT0uQR2uhqmXALUkfuoGeksxyxRffvaLWJ3CwC+lMTFoFTIoshAKaqyfg47ilxSMMQgE4+5TmDNf
qWJ0hV+aynou87dgsUY1rJMAX1/730xR0MjQN6ssHaMwdgVcR/gsWOPj8qOmjdqCLkZQAoZrQS7B
qGTaY/5Eh9fNKQbbimaJhWexzzrNgGU5bM4EABHcl8ht0k5wtEdj8FQ4J7k8hWvSS7bt8KGZfrMZ
6CcEbbKVeGsXw5MP95aK2L1+Z8ioKwhwttfbsBik5VaqhR6b2DK8yTQrJsKoBvSw0XG8HR53gHEe
CZ9xmBOA0BTIa8S8YM4tFwifVOncIx4B+FHYwdXAfKukgrkC/pjxzp/Whp2wr/Rkhu3RgtYA3ojj
r2TKnqMU1bBLal1zCB20XozUMbwl0BgVGYkGJQgcpcJRVwxn0/oexKlcXZlsepIPXDwGcRnueQHo
mRt4deAjAdaa9CJkgEzdFC106ZblolfayNuSpC6J3MSlyOofFpOBkxdrz8nPFqEnyJDVZtOCE3u4
zI1cJPNfnWiWKPQFomLsHP3NwaKDxkIGnpYOg9YpB7+hUE5DwK9w+WcXRiU1BsDWe6SgrE2Oz1g3
Lj1AR8E1WRb9X/lf3nmZaQV+MnEfSLOQUDsbaiAvK4RZHV47CXIgV4aSlI3WRUiRLkm2wlVx99px
umxLg+gOnkNg3uiVbp7mr1pnzyPj+lQn5JxwgrO5n3R29YJATD9CScpsPLLCYCTh17W6ha59FdGn
iJzDBpcSlHKKo1s76SWWNjAVPouoAnbBYIvfn+lTGkle2rD11pwFDq4SftPjh/FF2t2CjUmNR3aX
+q83MeRn5CuyhJJNHPky4N584A/ekpEuQCYiw4H4qqkufM/EiUGzEzDNMGoC6bhcUnIyLTdZTWay
FhDfoWOk8RBWsJduCuTJsKZXmcv4QJhAFoF2ksm3KdqlSxTi4N4KZO3AEEtIiIVoHEKaIOCGgc0O
8ve1mL3g3Ctl8aGxFL6HgppprcbUo6IaT70Kl94MSx1PID9OA0hm3ctq76s4+4GzF4Yf3EwA3I4E
UlvJr4qrwxwTDoXzjm9T0wCoCnVH+9NXpHGpu6Z3CNbSUUOR+cpKdDLRL3IHonW2wTWkCZ3o1ey0
2zRzuNFFTubcBAc0UhUXAVAw5zdi5FFRacikG9wmPk6Ynw6UbKwOyLGZOoNc9ij764mfO0L62EDE
9Vg76XcFewb9s+arwmsQI3Kg9DpXdkx6/aeADtJTtNHRItpYqHhXv7MCdpFPICY8KjlaauOuBZEd
mteOoH8GRJgkYVlJzYD45eZ3sSeBnPRgDAVxVT71ZyQlz++ms9FGL4J+CgBMfxu3hcy0IspmM7Eo
7ejc0VFRbNHwl7gIpVfgNcyU+UUkOX5zz+FQJHCJGTOjd+ZqCpjdER1ps9S76BPxNzPqg2GnVUnH
DeC49DDa0L8apAR59Aoq217BTnWebdD8pvxOPehwYd91WK3l9Wcw1/kAaaNlnIy1HLkiC0QR0k34
YhkQbGSOEW2e/DRSSvSk2ybM1ApSBj3wdsb4z6ZwYf0FPqd9y2wWnZT/kriXBloQNvmeWmSoArv3
xE+rzp5dna8shaIp8JOtUYAQRASbJy9T3fyZHKbznhyW0h2fB/UMnD8RbM7zbrPxT8EbZQ7DqrCO
EYfY4roHTEyVTU+7W1rguvDngJdiEe1wevzKpMjbKOYJxzwz1mE4iUb29HG6+Rl5FscZISvgSZe+
tjn55QCoHlyFAGLGVUQfYzNRgUhXoB2Jx1/h6WgZ/eHsBEd5sgMCcT6emLOdK1eR98cAj4A66Ixk
zpEDTgaRr50tdGkWuHpIyQ8o+Y/cKrVfEl0iOIecKY9m1D+2/YClgQB0ViBWeojipTbehNzkCWvY
dTkfAgTSQbLreWMb/2ycxSWHUO4Q1ucIgNU6NHzk80h/RHaIMOA925i51Hh3oKjAA82BHZLB3cGt
mVs7BgLetHT4QegM0Iu/vyfZH58tc+6gkYXvRLsH10DBtKb2qAfpokyjM3Wr4X5Fx8ZlqiYFemn9
teTSHzmwTuI9Sf9ImZYTVk/RMcevLxMPtIGAZLxWEf8lpR3Mgzv2pgWHSYYzQ/p9ld1h4JR8iwmd
k7wN/ABC5gapzv5d553WvMJj4bvGk2jRZnw1mj0iRnBPCd1l5SrQbkcdm01Bbx4AMImIxyGCGSTl
5+FMZtypPSYbPuPev3J1NsSHYcJoVdSrBjmfZvyR9wZGQuZE8AUaNJ/zlNMIcgiv4gQ1onw3IxVb
CU/gx4zE4U8eskILaiL6EYhBPEbyBbsvt0J1A99Oq4zfh7G35unpho9tCAsInX8d/xXoialbcAKS
RMK+PozkRRMZy2ci8hCBdo0fGVzL/laYv/HEn9T7NZN4GVirkPEj452GUOg97K5WcbE4c4n55UsO
/rkND+02zea11Nr8ME538UqTSn2P6TBYHlaiCZwjIimox1jIja74EgSRN0KGb2TbNqgcOXvKVaDl
aGCNGA4Qr147vAW+NwLJzs52rucLRwpzI/jwbO96fj4iUuR4qaqzZNaxepRAyXkAIUkTn+2BPv/4
TVBRA4lF5g0bDjXa0hIXrdBKjML0I8Sz9cDX/1HTRKiabNPpjgLGSPVwEV0KsFYo2gkli+ia6L2F
fwRNGgz/SahrWGyr+nWIFitppdPnob6xJwJ0MgCBl1QhQIL4bw5TAtIiplmGcxXJHPIPVj+QWL0C
U6nJ8uUr+PZVme96xGBI7RGKqAAfqpFhirW+caMD9yvlN4zAxjXJqdtLv4PgIKLowMUVTIy6jgl8
fIq5k2KKmTCJLYSGTAcWv8fZzLGJwf84drYBVbCosDzMxz8vOFNpbNxwE/8XHsOAB031nIINVCRN
dAR60Sa5vr7kdWc6IDo0T7tyUWkH/BxNlLwYRf3sT8SRD4cE662S7Rx9l4rBodlOtDjuj9wjGUgx
G3GXPn4goSk9nD0V+iDORUi6Pr0Q+zpZ0qMsRf1o4KxSmmwn+GNWgtaTM5oBOXg0rOCNNVcep4YC
L8Bbm7lbqST4Dh78Ij8pXbM4ElibzSYIPrKYjUiKvyFXR6gwfhJ9DN5odwe6HHuc9w5/SNBLD2Qm
/A9+rSjAeLimvN4zC6WVum46/a4aMC3cBNNI5hMgizRouqodlU4SC0odeoXhsSe6WidwsAieqbIr
wbrpi7j+RX/TDr9OeyqTZFMQ7EShEaJEzoPLd8vKt9IP5KIZyQqI7hHhGK3fohCOgBwRJQJ2xPu2
rza8W/ScNMwqcsbewC8b7ViLtBPG3J70NWMNwdBiSoYFAUYTPJRvTWAzkS5P9ZZNAsjc3lk5gJMC
/1qHaLSBcHwUPFzdGZksgKsAjTqvffMqiB8w2IRMQIydEHAyC4kuO2YhCA8FHS5Mmzk2yza0Pjrv
XKFScLtn2iV5wCS5gTDTsCXsAUy4LXiLBVx2sAPXef6P2GMW3G9MyhtAZzOi96RdYJcWgkImPwYe
Un95gzNYuzmkAPMl+a2oC050KhXZSBkvoh9vAhJDmpvNlwQOYlzHadvJSlXJZPXVYeVEGtEw5wnT
OTiyF85bE/SDklgSQCIfUW2pG5VIDJ4hH9pgII1iQZ08VY83lTSblLbi+okpl8km63mqya809SlX
oVGbn6JJAZItLLT3rvEjdA0fXvqLoTbkz7NugCdp/0B9yxBlcJ6vkAIik3lAMv4nHmi++NUdu0eK
cS3PAlpNum4KuCeXXHO12J5In2ohgq39UxLdqvA3AwMB0wRONIGeadOsgvi16Ncl3nGsb2NbHxR6
UE+/C3WSjCcBzqfJZLf4LdbYhwHux6qTkJPSPWSwLECHDfiBd3brH9GaJPPBVYOt2cbPFfgMnzkn
S2GwJ39j7fKOkocyJie/UdZKYL/g02MpPCsdrv1cfmf+r+PTLUKawahZ+WZufgbwWMV7KcQhGv4K
BodgqsVX2tQuyzc//dnaCh+hsQc1RnlJ5KVFXCP8k7z0Gj7KHjBA9MvLTES8gOP1GG4fRUH7deLj
RJeWNHygVymXj1HP3PMrHvIicFAMYyUSbypZss8qArEKRaCYZAcgx/nTdiC7FqJISX/l32xwJfQj
ujIC5jShJ6W4cJoSOrSNYZ3lgfaWvsg6a0uQ3pm1hURZHmh1JlBr6ejGWF3gRCVdkOxLlnERJ1bi
tePvuJzfKswWPt7Q1HiJx0eiBcCjZnWrJCXQkrLdEw8i83vFTiVyZj3ardHBIbCaWAUrZUSabaVk
AYp3lXeVG8AS2sZMX6m266beGOq9AN5xbhI/ohY3fSKlF4CB7gmNuU755XavlffQUr6Y+2oIAQWK
0iDilkTXJwTOOT4i09gozaqkXvFx4HHVU9JCuU+pt2pzEd7BG+otqmRhfFMtWmqKBpH4lsbqmyiE
QNeDq0z6/+XJQGvYr/CiFdKoeG7FuQ8RqZghKiLU8RqCh3YPwOnR5ihgJDTkgspKVZbf8rqAw8Qc
pG/CNl12FQl/6HesewcllPU3GdsyGsXUfyWAEnE2Efn4f79k/hLtt9j86d96HbaICiukjEG/bYP8
24hKI6nWQjvI2947gXAPgccm54kcSgBh0PyS2iXXHJEgNvcAUo4xxErHPEdQ80ZKkVDtwu3ER015
Ltkm0lTFR1/6kgZiI1W0KOCJisUqX9d69lz2e/n86NtYZAamY8L1CJY1qyPbds5oTQVm4W2v3WEd
a5jLgVrECGIO2K4SPJQcqww1dKeBYerkXzk43dp1Tx6JsG9jHjz7II89XEzXf8m9IDNhjYDeaTua
1SemxPCfFbHn2AQcf6n8NQ9Uuj4KS1e9uc57Gqo7FkARV8lQx99gEmCqkjysOpk30uEJOUcaaEmn
jewxi8pX+cxJ3RJDRc0zExaWf9OtzzxlmaGVks09Q3hRCB92aq46as6EIjz5ob3l+AateSEkElNF
vebS1k3vvSAvlvATAaJkvFQB8bn60WFozgn1mwUB9xAnKSAE9sEY+52XfHosvij4gdGEiGpClI7w
gIqKCadZAhZloC4VY4bF1hN6ncTlZQkAmcifBA33/BldIsAWRz4N7gMPEeF01J0jLjfqsZRqEQBK
fUzhBOAdbK5cWnOpv6BcOEzJGXvICbhHteCjJx3eNTWymiYyJvUlAJ0aTye6j948k5gnTLPbvxQU
VRtQLDOR9uvtl0CjQYNY4Uu4bAnkFRV6Ob/wUCWzgGULg1F9GCQ4SONNkwx9SevYCCZLKgA3xVgT
bZvxOLyy/SFlmwvhG+OWS4ZcHt8M/SBvDzyeiCECDrFWms8gmo3/zv2npMMJCQcogRb0V2kSmLME
dRmIxMJwsJaGgkaws431/E9R0HdXkP7Wl3zwQgkKgqGRVlEUH7ziOmRAQbPIlCMDMf/N9qM/IXOQ
UDNdAfqiHBS4W7hUUcpyUrYhO4EbBOpdC27EN02iDtHdBr1THlSbGo6rhqC0uaFtAAkh2jAWIUuN
V0J6YfILWSAXA9lYFSx4H76KGtBSnQs3Yk9bJHgP31mc3qmqiPWKyX+VEUzj7nUeMVYefFyf6qvK
YGfCIWrn1YzFTywhgpFK7pXbVieIFCG+ooc5Wnv2rPEB61WA1fg3HJBYMFu5jRCmcr0+hMBxth/r
bB0hZx3U9myYxH95A9kdYI71poM8qGpC/s82x84lRaL3L/LQBCjIha5KZzohf+kDuzctWx49uE4a
p5BshCwblpjQMH6j2Ae8QZ2FwFVZGhRCuc3oz8TUQ2KBdPAGV49aUF7yXxBTuSkGBENi9MZPtlQA
ya2ix8AcYJ3cIJ8MAlNeVQQQ3LOCn0TOO/0GAWmAo8ychGAz1VYOseA0v3LrGDl3NPNBTdNvjlvd
Ll4KO3uWd4V7VnpzmQHSpPmsmDu8gRwR7NgRSqIqZgspJTy/dqi72Hm5BkUR4EnSWLgJIpgVLllA
FlRm/Nx0/YQQeGq2EiUGQRRKxRlJ//yfwOMvW+wwiAESIS3phAlh4upBQAggIOIl1+xfR6VbeocZ
PFIu5Yd3L7DZ3hg/yyU2A4TR7QQRe3kMC7AF/VCwMsAQRYAAUhzA19dZsuYxSLNDTvvOCwp0LIA6
xOupD+xXKZR9o+YH0QcHTxULbD2NCAPF3WWteQ6ATPv8Txq8lKwLsMtLNW6re9WwPhweP9LUJVj0
0tBSFORnjYKcNxxGlRrclepa4CqBQ9Sx3g6E7Bf2u9oEp4ieux3/yiWlcduV8d96OOgWAS7sRm82
EoMU6GinxNMjNhauPxhMHa0qpHrFDk41iJfGCNh6pXFQqlcbiVdT3tygWqtbvUIB2e4LDTX7lpNE
HZiwnNKjRIgsmLfsgEihplu1ClvA6zk5FOJ84jYJBvPouhGzIZWHrYFLlQMfV823pcvAVmXvTtgf
a+J1Rz042uxosmuQqh8Lo3meYmKbNH43kdB0BOtrIh56Z2taKAb08CytJgW7buu3BGtJRV6aqT/l
sJMsNZuuUiFN2rzR5oBn4bqudvQNIwednCr9DE2/sHXvyQG2dsryJ9CrZ76BJTI7VoJdXBC2x5Eo
Vvycj3JnXssc+S9DtigqmMlZzkN5hLucEcPlZKtHf5kOeKLuZB4HRllpSEVhXgdcLawSj/P8NXHG
ZfKpRmjjfDIidjk0cUmHGDcD8zmN8vgdtlA6dbGQGVWOqKBnStuxGS/dCmnLF/G9cieFusWFAnNl
8rxEP5fBMRRcIFoK1qOdeSXcmmBCuvQJNwwVrXB/hi5/nilF0fxH6/LoSf2nJuazapwqlt7Xub1S
PXcnqnSNLQQCOWmqWOdwJj96YZZlxHfpf+UWRv7DZE+nI1El6I1Acb9wh0YpbQTbmkQe1VgEgGL9
4FFQA9CKIHqDkwuCR/cq13vS9pvO01dGhOUJaiLLlCd1IpaqQAVVAid128G/MnoIvUH2D5u+v/ox
+n9uIgGMLUAHs0qQ1FsaUIY/o6KxCY98cAIQ+QBzas+6Jxq5ciPCNTUmLq5YNvahLX5w9Tn8A5VF
6Js95ldiRx6aAEBUlvRIMslcpJtS7QCTYLhUEX4/KBnj7CikpDVnnd0Wqqe8yfWkTECfZe+9Vabb
P0VWvBIdDaqgUEZ84DUHpIThnvAGwtehcfVaHg/cqdbod1RsonEE/hRrhOXfUzpo4sg5c73bIyDS
3X9yETaN9yJgjCBV3G4juHugEwJPT21jsSC9nxnTLutXrjBOZcGarjYgHoInqqM8oL0TwYoRe7ha
2NKd471FQXPjW0yIUAh+t6NJSrjVnxjA4cQG7Bt5eJY3asaLnaINZPKIQONd7neJprG0f4G/ihLz
PQZ0GVs2e+iwytrCsdECInSZ7qqZ7uE0xfpl8lgqoUEI+opvJCfcYv1X0/R1nyXvpaOvkg8QZ2Bw
w3sDvvSJV2AkkbvPItv6yeNYRVm3SoG7wXAMdE0SKE1BlrcDGQlNmI0gkTCqXVo1LLD5Y9nRxiEX
LHmn/krDODDzPbQ5m9gJOaTKxQOVCoFzvXQ6SPSpyYjegCDULBLl0A1uuauIu6S+ZjYejz8pXoyc
oT4fZTEBm+opOkXurDpZ61DEH1COz5qSHONCQ9nU+/R/zqkb+lxsumh9ORIoSyfIpjx6kdQKEcZR
9mRYgZ/NsW/IJCG3PXXMDEqCjIyFKIZpySmKgR/tVWUbcsXJsFyHNku6KRowZ/4VVoq1Gz9sGRZi
MqhJnJiuuC86q9xy+h70TuAhmZyvNYZPMXI6MFTyD2n0cq6Fi0HdDFO1BTpAYTXnlwKcDDmbDhYs
GGtFdLjAj42j0ZAXBMe4ZwHD8jB7M/h8TSJBRdNIUj/tHnn7NFuVgsVK+ho0IDJxlb/c6BVhhgAY
g2tt6NyAWYXYS2zvJIVLORUEhKg4G3lZNTmz3DoMgorgn82RDvPFKI2ttNbScMkkLYQjIjR5jIJv
dSY4M2BQMveQTrLdoP2iU8ssf8FKd4YZxi762Dl6Dgb8Ptresn+E8ZP4wBndipxwB90pkUPSV0Vc
H83AXhNu2Gyq9iJ0M2ElO6yYYjSg/ZXvn6FHojbB++STDen2HQKCHn5NLnTOkAxSgm4TvbqA/CGK
CtL1NSWGaPa7w6j8qDHRK1xudafdUN+sxfPtjsk6oMuVcgQJxubLjySxSeoAPB6xbvUeIRPVOzSn
IFVCNtOKifJgFXSEAP/apv0HSZ/g3XwLYAnEQnmQzENPnMT0R+1GhD53IbaF2VT995AtIfQ6EYi0
SPxHEiI86E8aElaTH72Kj5KnDSTKRs5gxUQUCiJRbHSmXhQL3DOCtXYdzb79OtqsJbEOMMeNA/HL
biU4QspKAoCCKlwgPdQ1CqgN/Kw0T4zPWPRUQwOD90Xe77IH0MnemKPVAmOhKPfVg83E35EfKs4F
xfzFoTBb+w7SV9RTwPpCSMr4h08JmSiLiRHv22xYAmH2sSv17Lw7iJ3tP/m8y947eFrepI4n6sEt
sAQit14z60OEfdxYTFbSR8GFjLTSw1DLeMiy2WfIFUZLo/F3wo9pOFajvtp1eIz4MDoNzRxgOUwl
y+VnIPeZewRKhR8XiYGExql6+SlvRueYS2yv3BYU1pCfTkGDiu+jtNJvy57OmNgFfTbVf2xBJZ8E
/QxVmvMAh1kHRGbzyH0L6/ymmfqdwC5y2Ks03FVzslZ1h8jMYaNwzYptZWTBTsjQzhqNbRSkqyTr
tgqvugE6Wx8CMyc4Y9WGGvIp3r4ethZT507pEun0/lq1fneb9LVqbA2sglka7xY/m3EQnyS9Im+A
i+pJMcZtPQ6Qg0xXvJGmqFfseUMUgqGxDVzm/7Z8dXtc8ERylbH1MdnhUuBt+ew7XKKWXV7jfF6T
E/4sdz1LtIVPaIyzpApMqr7n+pBOquWnDpLggoZKweK+VJA0CNiHRURkjiHmJyR/1YjQTqUGSFlB
JSwksE98DGCI0NgxzkWTTgWSyackyucS+cbKREUP6iOhrOKKLCeDcFJCTm3tU2MSdUoCS9BP2yWY
r32TDg0HjnRK4m6s45k1TMobxRCjhrQ+jomtDxJB8Y5QtBFW5phut9Q8gq2Npfw9wUw8H9x8hkwp
Fn5+aZDE9na9nOJT3Z4hTZzRfe9wbqtocVHR3moADD3R33qec+MQ25VsCc7GNDpBUqGvZGdKrx91
/4ieRKTI8jaKxDSBHMwIwim2Vp6sEu/MVsEnDpZrL+n+G7R1NoXLoPDWHWXLL45s01I7NHEE8KJd
mJyWYEh06NbEanCuypjFiMzmaPL3BXzqaL4FEVQtk71wvNI5ExOVIRy58jhiLlIxpMvllXn0OpnO
LTUNoE7uWkg2D951CuNT4LrohlYO240UhzzsxvSfbY3BQyAq6qeRna2/uVEjhr7kKGRpaqQtaKMY
hSsbSsEbIw/DDvCNfu34l4Rg6qqaDIiD8PthjcIPcVjyqyd/lb7d94TS1Yr1j+sIzwzqlsCYCZ+m
+QqejG/PR+ZbPWzBCq+V5K3mfKcCrjsJC7soBkJIu7uKCAdBeU3EEOoEKcECT5hRsPhW019KWAeU
XQ96hS7NxlPdg9ZMkcaU36zwJMQGPlUXfxReGWAdqYdG/aNB3BRpfp/A8gbAZRn4W8xXDjSnDspK
ZA3ZEc+x9xaUhyAbiRU7iIZXSlxQizZawMeENtFlFPCgxAtWzofIa9gFrV+LggxhuHaU1shQUD6g
X321JE7VHD9KQ9nGHutYvWpj8wkZ1NMmidd8d4k57Zg17FC0ksErtScnA5DVhuCw1hORikQqODhk
QEq77BnzgmbxjRIAlmkb0Cs3OU9kyVUeS5YWID4ysHcpu6sJFmUWLa1tbd4dWOScclyn3t6Dk9FA
IsgyYqkyRjvNf6mYsaRBa/Bp6PpuCMzD5LZLh3FjiqyPQp+gAR04isTYiVTDRSfAXl5m+Qp5QGOf
2cUMjx4ugrQg6ftn2IgmoTXwPDprYXfcQb/MGfHJzrdluqRW0aAPydpNt4zuPmhJJ5o/7npY8iXN
QBh/tbpP2EcDWIbPgBneVnGY8IxoNqSoS/xcCvplmvaxHv7Y3bdopIC4AUBRB4oTfsAenIJecxQF
/jYa0Af3NWraDzsab9G0Lxat22wTQTu59mXPrNGc4kmnIzKOoXoJ/U9gOo+aLXRMzRHF4skHLveC
DyEjBaM0STuw++hQuc3Bcn/UTDyQ+KKM8Uo+1TbqcErwULzmlV6qaMadg2JvnbeUYQA8HUFAb73Y
zXfGHhcjABJisUEZg+DwBVqUBRNvr7VLFdPFHwNF5NLzm+5NICGgk1fiQEQAMTm/CeK3BAqam3pp
VtaOSVQeVDD9jtM7iK1AZgKylriMDCAIgvnZkL5hLJgztovx6jSVcRc8t1b/ZjEtQkRoIrc4o0hp
YZWfT/9j6bx2G8eWKPpFBJjDq5WjLdlyeiHcDsw58+tnle4FBpgZoFu2yBOqdu3Qj/Wf0Pq04krD
XIPCFPMhDh5lfmWW+dFhPCfFnEyrZpqYGgOXocdcL9/6FV4qWBnabE115+kfprIuu/eSbN9+7VjG
2oTwIPM1E1k0BZGADUaA/NqsdiVNI/bpc0hzD+glOJpA4BEsFqn5cwxpxxTOi/VIImXR2udeRczJ
SKbi1MiCa9dN0KSYL+pkRky/nYXEDGIBqwmE464Ewf+Mc1aG9dor4zwpNeQnyIUXw2lF3FTgigPt
Q2RxglsCmc7BwHC65Pg3ljPoE+JOu5pooWCg4tmBBBgXID1QL5MLGB5dbLjtaIuoi2IIELApHgxk
gA6k1qmB+lGLtE1DUU4dIJ1TfRV6lcVQnUpdWnE6JmYe0H3gNDigpMGjDqqNRjRuUbL/ob46aba6
8F38WkBdwN6ZN7rxi1MkSxGDkjTPEFjsDhioUoMDVtA9+ymjEFYCoDothAr5Y8GsdrQhKNRnBt9l
fqYSRc7xEKtkqfb/WkWGbeKgyQ+ibLEdFMjqIsZ2I66VfUQwqo8vvdf1B63MjgAnawvFZ1Tc8npY
CJwkxA2q+Nl8swRVYkjncBWIrk0Nkw3fvQnqYw1QOpnDYrbCs1u93D+OBjyz6Q6rZYxLLb7aQBY8
NLnNfFsS//7ERan1p6NWffaUMr6oA9mQ0iFIO+7L6qFM1HMdJxRV0hksrEPokhz/r0wneBZcVLQN
1VBtfablWfcnXACp0+EmIf8BuFhl2Q9EabndWHy+mHYDVqSWe8WWbI/6+17ExD7R3/oyoDVu0UtR
JjgMWAJoAfHUbnriLyvlxYC+FOlQy9HvEqfISWfzh0R4LKAG0MVCWVvKXYsZIurLsguTEIEYRjCq
GgcjMS+WGW9Hfa3iSBe7ydEvdQTXJ4/BrKxjQdZYk7xUF9GPZ6nb/+klkS0W5Xc0LFW8PgGbYO7c
zRZi/AccBuHx3XIXHJtvLTbIJnwyKnEq+Cr0IMdSH8W0FdMhgX7spXt3eG/EGK8vDj0DOE0nBNa4
X4cLn/WR0k1kHdaaIiWDiGUrFL3qr9aAYgIrJHa8aPN/EbRywvxYFjJbkHzLRlGPUuwICC+AIywL
HQ6+zBRiu9xCC75gaXp2C+3ZNr9Gp1nalJXJTDKi3S2zyb8MytAx1M2WsdkdTNzRJuQKVvhTVZRr
ATa1utRQUImuttxz7ekeoYHGT4iofm+1i9pwDgDfN2+sV8zZ9hhycvn0EYUKVrAsAr3qcdX4k31c
o2lhwG9hPVA6zdYNPmWA5cicZ0YSj2pIVHR+B9034bLwn3uSDaRuqMZ5G8XVGYuQvfIUN9o+5jQl
LgAq3qlhSfhuRl6D9uiUX1j3vQyjT6v1qMePRZUSn9HaP05OESi0j5bEsEI1N15/MpBaKE9MxvcO
0xxpjYVCqiOokbNGXiiFllDXQg/HLDoRO3E3vd6+KCTwsG5k4DYQqjDU9mEiVrWkz43mnx4MYlCI
cjeYHdVUT8OFyRRTEPlNYfQ6bAkMcsHWeuqraBK3r0Pzjz8jGBjPUbmTzztoFxfZxnP2L8fR7y7I
DAhR4jjvp2QLNZ8AP2cTd2Ir5K7M4KNTs41MAuvR/pYxdozCKS2ts45zaWn7oCDLtApFoLHu1YpE
xBbjpXRrTXCWUFNMfX9wY67UFJ0JG8Kp33s7+JUhfFrBX6P+FUfmEl70SDxvkD9Xc3ltv5lGKkTW
dH1JtEr+hHrgMQlxs0IFSTUPSIkZkhts1OkRzGrt6+WV0kFv8FfqF/1IgnqLgpPDAAzn/wY+yXyu
IgztPEIuWeTSZTKKKuo/oYOKNUGnrBz4Q2gtDs0YvUzc7xoz+clPntrvrPd2bfFyd9bOZkniwzbE
Sjg3mbKpuDQnWCQ/Nzz4MQ5WM9IYeA138rn5GN6wFmI01p16Wm41eI/sdcgx7I7hphy1pYBTvDy8
iec4A7oy9lKwdYa9lF4PyRJ3Zr0W2zHi7VSbSoE7H8yChcHUz6dBjVUcJYb2JjiQHpwsK36f8JHr
Wyi+ZrFpZ/sq7AYLr6KZfDDKB3SOMbcEej6SRHDJpA1gMqHAataoeEJHtAbe0i4YKn0kbBGTVGQG
M7IkDWNaiYRgQFtMpeDku9JGs6p/JlAp6Zk3jpaeUwyj3QKiQkK5/xFX7iqfSlLdPEYl3J3UDUxN
pLKggdPoJj0K0lGYCoizwDsQp1iYzhQeX1Ql/QADclxrcI9yU7y2/a9c1bYhCEkVwNchH4hP8YAK
GvWVAQPm/1Bw2GoVSSN0KdU/pyahh8uXCVLbbqLk30jZbhXnHBq/lqbbas4POQ4qJtb/IPrxcFPn
8dQgALXwUvNzFQ75TqclyXwBigTunHUDBNM+qPF8cZiNIcyEIUHfEiEpynv039ZCypXeUW5uVG5H
rABHW333FUBhA3cgw8zZ3SHRoSGyOJ+Sq3lx30MF8dnsvMpHgQxkAdoqPIl95twY5UBxMafhWzGG
ZhuK6Se3cusuGQlCzWN2i8sFFxl0P3mkPtinwMatjmoHrwt23129OIBrhbsUGMsuCU5Wns02/HBT
BAPlKRlhd+88up5YW6lWuLO67Oj67rkJ8idstZdSDakaYHOEVbPX+/hyYrrTI57A+3j+nQhWa7j9
bXM+qF11m6v8Ax++FlfPgapXpIOGH/50U/NeVfu6y54xBctQkmodkHwZ2QscOPSh5Ch0hdXRI3Cs
7QiJn5H/iL2jBhFdv9fy22BWjnIj2Lw0kV0kWvHs5Qh2W61bpikHR7y3Bu2ehxFyFLiuctKBp3iI
CZT2mMlUG0ZbqY/6pIHWnSxTiV/xtjqSLycIEU7FW/kNHLpDPcMbj1Y4BAvn0H1M0C9QNO8cI4dU
DiPKmPZiKBmGBvTeJ1/GUzadGOMwcAKk6uZWvr1Epk1j9lRNyPCFoSOWBwxIBj9YBsA4WjZi3LbM
uDiYOAST/8Dls6KWxDkSwaCLXibvvnG+ZroBfDhN30WeQ1dyH1Dx8jOxO114zpcbaOskvsuNpNBr
YINFxkeAwxYwtpcQtbj2Haw6A3Q3NakdwRXTtHUTnmDr+dh1cklJ9qJPgyYefZQwgK2+T1o9g7Wp
xWNUayjbnK2l4sZmq/F7X5dvAYZ2AGEH14Y8IHuE7bd26eeFaJtyQWosSQUKhY2rTqlDEHkLOtIZ
XJz+Qmev5ZdqDq4TdKBCKHcQd9yg3xbCIwdkqskE0y4+H9f76nkqr1HoPjsTLhOIHOXckGOxlMFT
5erf8jcEOejMcKtwaTAWDnm+RaS8psj1yT6NpcSnEE6HB9NVt/L72IQXhdGHUj8L29pB08UBOREz
13tocO+GVGWk/RSUOqHivmBHMlrp3U1TBvTDSNFKfdqY6U6zgyOa3qZXlgmiQRHwdcYpsp21qxkm
HtXDQ2UzgVH4iMhggj2taoea4RcSyFupOad4/kldwgsz80tVu2WdACLbQG7MSDKq0cA/pfr3EG21
ViXfKlp5I2mmZb7olcOokQvUrJR8l5LOxyDBJxUpwKMj2CSa85zAbXMCc113yX7O/JLWJeBRhYcG
jUg8/Kp9swWohvZahtVFPNi6/EMXtG82dzaNqlYpa5AjVXOvVYbJJAIlp/yVfB8JGcFJChu/+iZx
GeHgPaflfLB7a50U0zbOq7XBGG9S7om0YrqmAt5mcbmUgHGHGbzFS9ItZcc6iyldhD+LqeHCJMxK
N3BWUc0EAbiz7APRa2dbw8E/PyRntXD1NTyl20TPnYfVUwDHx++RG/syYqJzMa6ZhiQDj++ihFfu
vBLRtW/L9nW0AP6xvqyC6VwVlNIwzlBrVd96g027XY6/AtZwPcYcrnaKszJIFrejuI/G+qmtcAgd
3lV3XI6MUPXoS3TYpnVjCF/iy9fN8H55OFqfLtSsJcsLojT6H46kUZ28BUbii8jhbrGwbmor90lX
yXW20gOTxLsRiIObSlUFj5SK174UTxpj3SHatbFnVtAX1Eq4jXFEJFmgelWmHn8tmBRMtgZqU7ID
di0rUG4DJ7eXqYA5vfUZaEjrAJoL88b5ulbobia1bXGgRhgZ5vrL6Oe/aWjv1OxkTParH5bMhWZj
ixvdDvFa0B4QDS+6Ye3yqxTJY6gm58r8yhXyquwnyf2ZYuJ/DZ2DPCMifdbxVAM7llskYo1MnX8w
UpoP61Bxrphq/iUzD7H95ITuR20jbD0BIkVUXrY63l0PfRlv4hSUoZ0YBVXTdoBlnNofs7GJ7Zew
/rXXacttARpVmo/gmsOYb/Jy2jmOe+gNYz16w7Ecu5+wee01krqnC0KYydc4bQIZDCl0oaU7AYmk
W6kGutx5KrfNt/scvYTX4MdjdMQR/EYyb3VoOB1Eh9ta5rek2dW6d+mcn4YCW05qHZNAOFryRPL8
tTEZwEFpJAjMrwhVcQ4dzVwMz0+3jr5trif4q5a6RoW3HOth7dVPPmYSVndUHfVV+m4cZUsX7oK3
G7JoV541HP7Uta3/NSWuYg99dRQ8qh9ehjkm995ct92ZtPI2fsSey2AmLvphEQ2V9D6j7uE1gSlV
8VZ39oZh/1ig7hYPUopAyAwMNI0jSCkXdGH96eWjb1+FMRCUxlNGSJNiGx8JLwvOHlcpLgVHR3/X
y+oMCftO9+GsKv+ElDbG7BNsCsVryDHAEGNeg3M2e8KjeKUd/bU1iQ8pyC7WYY9aNm09UJhJIzgq
0p5zZWvZ5ALKmhrqcvPsd0+kqTAv7EJAhVk5q9ZxjpO9CK7xBMD5IYTE6EHqY7nk9fxCRYq19lGN
nH2n8hjQ7sA9rHT/cfC4CItFYeWEsCALGCvcHC19Iw5uNN1ChcuHjnBICux6PDfDbwJBDPYbEnHG
TNiT4xhY64ehyY/ZyOqDOyhX7HCR8TbTGyme62Sl6uMxzsm8YMLn0yXY7TMOLSsEk/KTZKVTgWP5
7QJ2NeDeeYNb2eeYxo/wRddl5P/jOZd5th/8F2z916GL9BaNwIjMrWlJA+EYzy5ifTAqbH47whd/
JNYl25ZY3YAXFAalfoM3Nr8vmbbZGDP8hsKB0ibF6gXKgBbFjwnSQn/sLjM+A8IPmtviW+2fS2f+
nYtXeb6RkRySNN5oLv0HIElZn+pcDHp44jRSNL1iDNxMJSYvlAlsE04WO/Wwmgk/sNRUkWWIjazn
YUtaZydiOUZiRmJgyMDwcNLGaChtd1wuiGXjT4cBb00c9NaNh33MbUOyyYyWwqNmhLF7TkZunRF/
LX89hvF727zAjwBHH+xgUfno02z73Qa4kLtfpzyRaDWKZhmBZe2qINNmbNuIIfU/M6n3U90uDbvb
IAAppOTih4tIQYIjfY+DNsAM0DReRouktIgHQNs4QKyYIMN67rCVQS9Hfwz+xm2BWcfKGC2cAt0z
/zsrBaPeJyc3oUczxqvoWih8IFS0nBdGc+6ZO6t6d1YRhojnhgHrKesIk9zNOPK8tC0EIHoDXAaw
f0YJA6vnYtev5fgkvhkmFUWKzZtXR1/A8vSt0Y/v/WTv5Wv9VVdPlY7weVpP+GjxZINDD0+DwEZ0
xyaBT3N4FRurOzxE/OaYBPBv7kkEIj/uPKFOD6hgeUkUtdzNHJV1Zcr2KDjMlJTdNF6c5D3O31ru
M8kCgNxq/iBcw0fh1x2m1xj5UuFS/eLu31LxKSqEOlxttDt6i3pDFmGWf3qEW4dchWLYOVo3seHD
q5PyMraZXpE2Sqm5rjG1TCFcaNB0USvBmTJE+wOKLacuxSpC+HVnvY52si+ZvMu0ogCE7sGBI1Ln
ZvfgV2AIza+Ikedx/oiAoOAJNKZ5iIatGT8lFM62jUl48pQn2rLzvQeUUpShF/GuMZroaQySZ98A
qYXk40b02tPVCuuV2xSsTxwlGGCX3EEi7K4r7K4aqP3OExF6IK/YGOT1waUe88sEQRBE9OIfFtXY
kfGW3FU3uLxtSNRYmUFqcdNu4UPhb5hM695Kw6ioC1F2zcNqwkyE3WdGKNDBameEjcrQLhMlOcwF
Xq24BxvoulijtrPqs9NE+OGDMyTfKqWyiawak+rRapFYDtQ+47GGRCK+KA3sYUBpLB50djTGENsh
+TQJRvLD5taDL4UsHLGnBAwG1GPdxhvMG8Uhwsyu4hcO2UCh0Bz96ssmJxSvCTEFxB7xyAbrCVDX
i5yBi7tBQuf66PXgwhYatuH9e5QZJ0QHe5+uPIghnpHhnVZvINY3R6tu+mBefJpKvHUeRweFa0T6
t3SjSX9Ttfdq0PCjC8qXvDOPTfirg2moVvVgKOWucfCxF+pr1a5g9/9r2vbN4wqY0ugxGhEdWAln
qU48VgABO3nFk5MYvO4yNiybbkST3LwOYbUdPQ4GHMnpdLO4XisKugPrLe+yJx19Iaml5dFvMZIg
epUMpqOBcRMB4Q/6CNWR3clT5VGW1R52/JKRWV1usW8fU/swxuCLag5jv9IvvJD8wWAAxrjDwo26
YpIpkkIhV6mxvs/KJ0GMx26vkXWBkG9gdRWI1wRWjwLzKcj83wEaoN2aUPyEJaW0PDaCB6abF1gE
PMClrDcmcZ6MTrAHcRDsJusugqeSt8lzA6Nb/M3FRzHxTaIEd+3w4WPVGtwET8rAUsWLz7WIISJC
PQWyykooULHxYE84LXQ4yIJ1KmWxDNwGdndDVETvP+teaSwMbT4YYXVAIX0zu8diKnbsdWN81dxP
t7w548CF7iJD2Fv/ovScUY92dfNdEj2nx0s9q1bJcBIbuRR73IF6VOk1xp5eiCwR63FjhyENhZWx
zj3elV1727vAGjBds0ygHgZDabA0KzdehQxrw7UeEY7G6eUsu3n8Npr6UVPIfay4Izxz3ocjBuym
A7waJRvh1TEECap3JYp2FkA+w1D4hzcfc62StFw/gAplzS+wpR6nqDiMKRvZqvfQqFt0tPQcC1N7
K1rr3PXjVfSElvWDb+xhLqfnJs3vnFqoQTN1fKlky3myduQV/UsVnCoilVGUPiuLrm6fvJw6pSP3
sIcdjJkFE0SmKWABozZ9UdOuGC5eAhUFrv0+AbWVI6A41h9mR+1TAvrNy6CctoEU71aAs2azYC9s
+dmOOmk4ZjSHjAYN30ej9DjgkO9jeyPiVJqAtQ9jUtSBBYacs/6U1WcHaRuEJuAa77eOUHAm2SWb
jO8uoPeh7pl9Yqlgg0SEBgj3tIn/QZE+i3DSNLyrsGswzV+4cKEaJABzCrFupfrzzvTGg8WI1kja
20xK3R0ck/EhU1g/mPMHrTjLSV4Xb6KPcoFc0MqN8KAnuGW+HuzndWN4j0P1x0esEfqHDBS4tKEg
T35Gue3uZ/o6Ryd/1Xl0NcpWn5LJAM8eMuajSrNBy4bBjtp+Nhg5t5VBs2AtB5XYIvW7LEl9Gs91
GbO2KcZMms/o6ouHtrCAiig7tnhQFE6yzuvT3XEDQZJiUemo4XEYjGNLf4SDE/oSrHm6MwXRZcKZ
nmJvUaGOw1UpFm8WRTsmEDXCGK4OdIo00HDPFIpCsCkpbB8cK8De0NtV+Be22UgS2LSwMv9t0p11
PoY76Dl9bRyJVPMHDQyCgWXxRZTUrD2I2K6AbAABpM7LHYnDCY25bm/6NFr1AYfFuoivMYfBOLi4
1+t3plKlifef8ujGqo66MgdwtYG2+yeRS40xbVXjY/ebIr5wX3r6DUxkRzz6sXUSc4cOOWAahaRc
C57Gq+NabwGd4bYtM8+7NH0M5AXNQbvrbGjTPdTCDKDxFzexoHPV+l1DVwowYeM8GlFeCRdN1/yD
IPlMRmLm2brzk1vuphlcqmam05Zywd1hZRNK6xfdXvhMd8dX1kQGTQIivAHozEmvJBcPDnRFhpiJ
F31qI4uPIjIc4AbLCuJCw/ZEqgzKHtkqDnghu6aHhNPcnajOPm4csZWv8fXzjqLOy1r/LJ7mmj+/
BqCRMrfLsBND4z7Z8Ny4Vp2BkECwXDHNwJZuzXhFAHQLRv1UFmc7D/aRhiwnA0ujN7NUbVFBppUt
5uM404bI92LIKOjyNEaelY6cno8cGCElNQcgq1mEMIMF78ZLTx5MBwsliauVDz0lmDPqxJYUz4i4
INiKXhiGe4TltDwwC4RNyum0tQ558C42AzmUcIZYPtzOWFCOJMDZxcmXBSG/saZfc4hdQYVLMiEn
bf9Tv5lMjTPtN/fsbWFVByMHHNfA5GrOHxULAwbHhVNuS87jgElYTU/XQQAl5xHjzGA3oe1RKNOG
zD8GuMx6GcH1XH51dnMZPiXuQbgDGeAQbaicPQnYQWiNKwnq6pxNBITVAozOrON8iK4G80tlelbS
DDot6EBxSfDaIb2mCVYjTKdmApG/hkw8J0LoU4lG1ZZB+AWl3+hAvFHdOJW+6CzcmroJvV3yZJNq
3huE0K3UMHqI61M3nVQXKXJ7QhbbW/dGgwV+Ry8nIugbc9HUb9EAQc/+TFBvVUq7fk8BkHrWUUhx
3ZL5yBBwowx/AVFYvA5FeWxVtI/ezoz0RxfkbUTkYNWcInyAaZtbGyuABLZ6pu1V1pNRBgtlMpZJ
4SFKxMtoCBdj9pkEznbC2KOJNzVIft/hsokgiVPYqaJtlRuvOZ73tM8eY3z835auU+61ZFg1FGYP
Vmeuxql4tAwIwTrFzUAYkPNY+qAtn8yTtTFbt+6rsPow56NPUc3pNLbNEiyc6AFOJMDNskP9AnXL
DJYlmCqkcW9OD7YOXqoQuSm1aWssLaV4mkxnLa+ibal4MGrqypPzmeWPEHdnLVkb7ItK2dRkCDvZ
Gfce5mtVVBJ8Qy1f/FUwCyoK6xoJigPJaQB11nrM72xEWIwiAMib7DMOl5n+otWU/lgZJC98Rh1d
s21PvBU7OJlvxew9pjFptKCN9W/umrihsbAichrIg4rpr4o+ZWEjo602k+evtDLYWSh6TTKfVXgi
irqhb2M081Zx6ku8fYSjw95qkAXsY8iJxIGNHIRNfZ5xtp/XcUgu3wy6+OtS8Ij4nZXsTBHxf9+2
jH80dCMAbIlwGphKWfkj37dVf/PoqyKrygJdoPBRoDSTz+oyUZW/1fu7iCoUE7VZQ9aM+eLGTi/D
+Aetb+eA/g7NAS1i0qHVZWxNGkbJkCv4nJtLMVSPE2yIGUTG5YXFDPK5TNJeRsDmTh3njQZ9MQle
GxTZJdASTBkRik7qqYBZiJOV6HB0+Ig6zDnEfsP8MtjvkQNFCxqopvxoRn/McDdHhNrjGyaQDR7A
ciILaTMYCHGmyReC2EifW4/eHkYooKl6jKEDB9VTPIgQlFtOj9ttafyqfkU2IgLfkJ0ZVtOZG0HV
P5SI5jPouxclboFTJ2BmjX2EXWfLHcLoQppv1auWnfsq/tQFyLWoFhSQGzqhLiMC2/4Vowmf+UfB
1C5ghCxK6rDErpSOCv6Z/RIhhxtjopLjco8329c4X/XyRqxoD5PdeHCggPrjrQiSRRNqTwYG3KKe
cHsuBHv+Lrxra9zIXReyr0vog4XGvgsZMaLJnVuiUv11j8NVN3v/1DL+IQhjH2Qr/hG2nEuPXJUD
XMizbMZgfJbqJP6qBp40Xk7ipTaqpBrjfu6PcGDxBYDXAwkEfGtTwzVkEM2ZtJCKL8eWCiuN1kbI
SR8j5gUO3KkALvOHCKsMbuQs+BrTywR2kOH5DisvgpbF7o9ajlEOc963TsJyZeAFyp1rO/EyVijT
4LjqTG85zsWPyKMvAJ1bwVKo1Scld9gHhFBxbc4WFGJ8CLHmlJ+N7eaXbfEGcvtAJNlR7ZJ+2dPy
Rn24dLqZnpQycRwwz9CsFTYTZwsaV0sGj2XCQ54/B87C2sDxczY3VXEJqH98/FkSaG+he4gVFgWV
a1a4yK7qrYs3fQ1zNCuqdTEoF/4GPG4nwlQr+ocPk4P3lD5eu2mZsidrAE8Fz2yDY3x0GV210LuZ
idmnpr7F4M01pAjZjoGIZz5HZtETqaV1h/4yW1FRobrB/FZUFt1fOEH/DvY1Fz9gTazbOwW6wzwj
Q028jdVB1KWenBxSc+cJJ3Jozw9R0Z2dsjm7lnf2IozvYNVpkHQ6Xk8t40/jkbwxesnaPgUhFVZF
U88Epdf+ObG1hHK1RuSg43DbTMlG9e1VZKscU8hQpy59DvTwGOnxFUYCOrysP6YdoYFYvfICEyIi
kGm5tJ/EluZqsEjzqyvfPnn1gj0MiMwCHtpGfrOeYAJGBGgjXLCRhcDzZ5CCVsLrX+uOWoZMU/+m
4x3GyT3KybMaqkvutK+ZGQOpGS/ZgBlQmoP7g+GXzbX4ME3sArt4m4fdd07anq+xPx1KCjLWrIdp
6HBSQ/qr5/vB9T6o3qYM15Q+eo0t92DWc4YRunsIm+YQR9paM+wdASM6IC/AQPuQjxHmiBjvoeMc
lGLpMdhxMKb2mnQ/938GWGqjvmuY46jaLqCkdD6VKYFokZH888iIvE65gEKkGVCYLEJQyc3a+QOM
DphrzCO6WEIBKDiwL4eNtg6F4YQ9DWTackDLck4pITxU1+4I8ROX8Zq0EQVlh5/fUryi63DfzT46
1C0low1wgytAb6INQzlo+cz1Hbh0jK+x/sXEHoiYQDGZVTPqCitOAZLKbgHm6hmwKImLsbqRTcBg
QPpquYETDkhWfADNpgj2LtCSO2BNM5sLDV0W5JVFMjXYOH4pLTow+9MbP0Pn4rK7NayJYm+ZpAE+
Oxe7DOEKGi/9UBJABxOiRlbtpOGlcJwNUHabmYuUIGuXC7fu2hvXGeDk6O26INpzbbb6a2AnBw2r
PkiAc5Ss72+aGSgxRbhakayoXJTD3MLo8/Y9PTfsqDF+jYHQGqDIGDO5HgNbrCAofaQqaADoPfN0
f9R8TOFvJ+3ZhYYDY2NZGOg6Mwnbvjv+y3aZ8HKNiZDlJOjq6JYxwUrGllns3ijbJ2tqVrYFz7DY
t8MmVJJnGsmYlYMHLhyIVc8xluDtCWfdPFnpGkczXCCBZZxNia2cE3x6YXokjEixt3Pv9BI4Julf
sjAD+CYNLlgxtS89uJte1ZqzTsn0PU4gzzMs0zQGIPBT70wMsQkrtZl4GmzR0ZheGnikQ2dcplQz
H0zKXTVnokDfOzDUnTYljUPonxCZUgOwNGd7G+HTgpflFG7g01bRG37/NqisbHVtn1HDZ4y6ayJw
V2zmgi1Z0FDAisFa0DkYh3BaWZ9YcLdJaD4EvtT2RMvH9X1QDuPexg1Ac9vXvjtmBPIs65bxaZxw
Q+Z5tslEDKTPbYfljgEjFKsdGyawSW2lsn3jkFubkmGwbvMUew81KxoD/ayIgDaJ1YW48WobmA07
Gjc1U0qTGmWEmpjgNDDYH02hHGzaG5UErXR8QzmzCBV8xQofn+pzNnzx+up6A3QXlLBYYRAY6QbB
aoamZCTty+tR23wyYBTmZ3GW038q8Ik5qc2V/RpVbxNIXKaLxAfpQ5kRjnkz7U27gZuAyufPALvQ
8a1+4qk6asBbxYN1PIXjrbS5gd1fvJ8JNAiwP5vDN4yGe3Vf11hW2PNyKD8kS12wdTt6DWMCR0cO
XKr0azHnTzD5AfIIu+O6Y+jEb83vOVAyeNxq44jdiUcpDBKGDIannr8kc/lNN75GJwE+r8My5z3C
zCz2EU+NXzCNTrARTWzmzCF/sMwbPTOmAtwBV4l+x/8EbkOLxStFzkOtvhrDpWeE3s3rocQPCyg1
fGUZyTzKV5moiRYDLjbqG7B2/uViSsOD8qjYWF1e0b5Qu1Im9ZRAqkNnlmHjSZ/ihX+VfZEblN3r
Qi+WJkjXmtWAcZdjzMu2jV9CdzuW4YoPIud9j+HKQm9IpFIMtJzTPoOrkZMtOM31kVcCA1Z1WVaz
dYMOA4l2esD+q2HhM9IHAJvqoxpCge3+eJhWHKw1872Fj+jQeXF/aQpuQoF9X4qV94mjR8drAp3z
APFM7CVyym868FQ9DpzxXouc7Z2jo64CePofot60a8aIzWKGzGoGBLGnDFZB8sOXGUyeo7SjL8z8
S4z+oqMmYyycDkfidXcV1UbME+3LFqc2Zy3PItA49+imm+E0jwQuIpZFl57CN6KOS1pC7MWWF+nB
vglMXJ0XNi1MCnA4/SuHA5jeQt42IBt1rWe+O+GIxHonm06JGo5folE669yO2Knz9ENKq2L6VRFX
Nua6S5V1X1NQa7jNBTeZkwelsk46ImJmJk4Ic0uIxnylgtFdz9U0cRXFxLtb8b7WNx7uvuZjwLyU
Z5t5zYbWuwXKr4dtj5kSW8BWfmU9l8DMXIG0sHypAUMxltQwwJNcjbCaPJdb0Dy1/ZfRU7wJjgpL
iz3kF18c9K6CxAt9nJquyDIIpG2jM+UnUhJRr2H8YakbNp5VXmO6VN4xAxRsgTygmyr+GeF4Vvyn
Rq8TUzPSBWMrHDFsP7Xj38ioVH330IbDUUhkozu4pEkqTBleOht+bXjSM2un22ewUUqY7dw0G9v6
IDNnD6GVSvdk5ac4s7jceCGpMPs4HCaz3OrQ0zBeWeb1r8mucSU7qoP8NYzLavibMDGopKnP25ca
Ik06R9sZKicgBJOmKsBfBtU3lZRXovdANOlZn6wMlkSAZVNkLvii8tMyuh91ZhCgbWpaBYsphkAw
9Yj7BAARL6GJzjAQ1lLYdsxoOIDoPyVnr0KAXjYHpIqHBGBmdBDvw1kzRcvLGzLUbgUdW/YD9CqY
Bpmxd4VBHfxFfbz0GDTK1wwtf2VT/sgvU+P2Bs0K2pbc38VonoWrlxXE0dr2TlPRMyWvPqWRbAGa
28Y2VsQHFqRHQSpdxTwevuMAPKUn1rGD86QNRJ1bGPzzsG4qRqtafA7MWxxdRrQrw64bX/jHhz2J
r8cqhq6Zd8dGQUjMBZSBzCI9X2bptIKBJYYIJSUDRDKp7DTfWpfN0wi6ZNKN0t6jhJjYw6OPJX0I
z4ug9naA8FlghtNv43Q8+C4D1PliWuWXYvwElrMKofBnQupVf1E56pjtaD1i2n7AmZWxpN2c4x4a
UhA42jLuptcuONgRJwypTrXiX61sfhMERTINK3qqTtX+5SV+aLNOqWT0pzEPrxYFgJMQMVWiCMg7
Bkn20cbCwbLbcxZ5X8gHJ0gKegwTOlWQaFn0OyiVRujaytRuvSCFYIKXXjwrmwTdVYnFphkTJFdn
r01dnXyBuXIl+zQQBaTVs1LrnzE0pApTZqPUt7GQJ0astWBZ5Zfef9Fn+zVjIqI3txoyPz2KRMGa
BHf4zPWG7LVkCAAULOggXnlrQU0cEOIuJtgxQib1brSMq5X2xD6HPnlROHqTYBfSMU5V+zyRzZ3h
aJbY4g64ggMH2dJdw7nFp3NN+iDGbi3l2dg4RFBYeH3fBYuy2sDAyESl01eyDXohKSMEdcOGe4Vl
rpMjquHrPMjbqeCTGaGxTHUMwKN+l5g5sX3hp/7eV7yfIgMTA0Lo3J8WgFLOtKG5qHDCafjsAjZT
SWAMSQvovHLni1M1Hvtzp/7O4yXiotCjtzrq9xoezQkC7BmeiD7/GhjExZt2wiiFy/V+Hso6NfU7
SYsaj6Y1AWnBTRMTcPp0FF9/VXqtuug/ks5ruXEkiaJfhAi4gnml9xJJ+RcENZLgvS18/Z7qfdne
mZ5WkzCVmTevOfGarl0ogQwTKm0q+SNUUgkdCUcBgMFNnjRSxSdlVsJNMdhFTKkKZy2g6hBcFv2j
glwVVFZopwJxPjKtEku9gyUvPPx4Z1BaKO95SByVyqsvLvZHxelpKRQBi8YG+uF8bTXo5tqPX99n
C6dyJuxmqSoFmNpiYD8E76oanDcRv9Wxz3CCqKB39xxYDVsT2vO4JtOXmp2Xzq4n8dnyUWAhop/x
5GeDkVP5J4gBHMvmSAfq4ca8aM3gs9IUmYM3LFuj2SduPQ4Y4OS8y/hBRYnKpj8iOVrqjfvRY1MF
GmGwe2PvbVE2iL6CiHnw9AKmHUMP9u1hlf/XkZdBfo5ukZqbjruJNXVM/bFERq61tu5grhDQfayI
TIn9ayNtlUzy2TTnud1V6asaV9RUwkrMgYtKncd6bFp7nI5zjxBV0/eTX+M/kOxdNcSVX45VfFQW
GUzUvtAeVgFGfjLpt375QI29zdhi2V67FLgr0MN7htzMssTYn4rsgT1y1mP4yoFopLBRyn3lPqsQ
afbMVZ/utHBnKRoLxrOQe1hZ8RI7Z21MFQdKjfE+1K7Q2EIs1mFOGZxXff+Wm1eS5lSlyVSXwODp
QITmJC8HOqog23W8xxHsAESHUP8vlAA1nfLQS/yJW52UzeDZldbyaOgbYWxq4XzU4a3EAStTIEO1
1QsWi5xOTfAhkMo7AAUegFRCuZIs+FOf3R6w9tR+iQofbsbBlNwXnYIYsqcx4VPkyaHiSv0bAePL
hGNaH95mBg/B//XlSWswvmP5Fz0lFZyziqQscCoRdSedfXvUPybUjgNBQaxQSIhtt5oojwWk/dwn
imYLgDPB0g5jTJDjI6ySMHszO1hLUPk0hBum2f91YB0Fn9pzu4XZTJvMa59pNhQKXpF1zCmIB8yB
c+meImdhC4Hd1n5iQi3bmm07wgMWSybhANjzIg0pqdMd6dChZx1Yeyw1ZPBgVUwmDu85Oed0Xhi/
yvRC82xObL3YB1v5Ay2DogwsRsSAuAC2aLFTl6ovOOwtxdO/5uTsep61Z50AiRN7hSuIXuEHZ4Zb
Lc9W/BLgUg8Qr7M4mbIMgHI+DqH5XMJJA80eS3/b5Jx0/VVt5V1T3lJj41QCz7+AFXW+wU1sa0GI
AJRV7oc0YESxVfF0T2ClBQbRVuK37COKATRsvS0+43Jau3kAkXXRUusV5j+edcLlSoBpNSajrfOh
9DVb7EoovPZ7oNxZzC5eFvVvCWKTQ5TT2U2GJESovzd3h3c7r3nauosQcq0N1X6MV2bz6c8u1ky8
1VlswzmX8171I6TQ2HIX4GDLMK0qUoRBEVsCvaRpS39h3TMh5m7ATsK5YY274LSOWqFimRwaaX5R
D0RjEHbNNrr54T4qll+b4Q+E8CGz5bpKPLrxR5IPG4ZKcIwRfpnqujM46plahRUWTymYGwnpDZQP
/HZROWfSxZOfG3tW76D69Iw5nAcxlhcBF4GMiAwPRugl0XpgIiilobpgm83OILlYDDQWdc4SL8TJ
bO8cvGF1gedMEqiSBw30CnmOx16zVUQV9QqlirD4y0Vg5ADAK7/06pEzT9G64ezC35aUB9UUUvVd
KZc2Ol31RwNqC2gMdM8i7vcBHzZix2r2yb2Dfa/+gAJTHFw1Fjq0+BobRTWwUGdUtzfwwoP4sF0w
6d+8awMElKlmh1NzESW8fSQMZRmJbQt1QKhDx0IOgtNn4PIZoLAAYMz6o/CYq7DC8Pxso8SUNKix
xgPOUOq5478mwpj+Opx+rRkLI2YK0kf8Rdm8sqYfkNVmRUFMQbIqumjFTcKbGmsTdt/xNapZyplb
1efOIbY4vCzZeDWRR5dmsDEgSU9QVdUspKpLGx+mSEODRI+RXwh4hBvNrvuN4VpBab7xOrooDnRu
U3WYs/TIsGnQJKlh898/Als2qJNquN3t3lLMWjotCFavo4YOGjgp8r9rNIiyJFKss7bcKAtZVzfK
kypn2liv6GKFjeFLq6RQ8Jh6J7zj33wZWGU7enHr02oHs/PLNb1j6Plv0QjRdJ49KK4VjNDhqF59
jJcQWxrroiLeo4tXroM2yyopMJNNx+GcMw87D5+9sGkOr5iyvbYZoCfbC0CFXIlPnCCblwwwx0Ky
/8uXPsLhivOHqZUo5tFEvTmCX1i4SvlrszBWtNYXrHqUJVky5XurslGdlc3aiZJrQEO+9k1AcAme
NWTY8Ud5Q0M/3aUPeVI2n/p/Wu++qB5QR9psDd1rnCYvxmzhKgowKjs801J+IAPfo1c7NM2kI+v0
W1nFf3n9VLEDtHz+3YzcILGazSmPSk5eYVys2n3NgxS/4mBREe5dSq5R9myO7S882DWatZeyxoMo
3picRIk93sKmOClZUVq/xaAeYfsa+gZAVHJyoQBADtnECq9yv00XlgC735qro6bQ0O33ykWG5qyH
KJARYBUVOGjW1/CiNRaRuGxQymbFgb6gbycpNAufIXBDaOeZL+BQ8bAx0EEQ1UbvgErfz7dxRSAJ
Zddz9tPQ05WFzx4QvwKjZuKILTd9VgeZS6CFk0GpL0mq2yohQu+/CwQlENpgC537EguB4ldn5ijf
Q9juPOI+xqEc9RA6ezKj9YNgJhqgstiS/TDji7A4OOHxwtuYUMBP11HZX2E/Mfjhbk7+LwFXZ+KQ
A6l2yRbfOTAkXRFM5B+cSbhFa9rqwNExNu/P7CI8Njq9rS1dZZLPTyjRT9DYw6BXIUoeX4d72JC7
IN+04s3gbKGnIml9IXn1ZsoFSohr3mI4RPow1KvSDSFWmVeuOhxv19gbnCs1zbPysAoAHjEDSvsI
r6TxrDYkGDEZrIBJVoi3Znux9gpNGE0TWqq54qznbd2NDKYzBdHDFpk5lTEFq3akA+eAEThoyTya
hrsq22qZxe+WoUkxvao4ogpoxQJIMEzzArqv1+fWvPhZeMSpZ8V4gBpgqYbmaXqJScSM2RGYbwrP
zwIDeeYf/QcGrDEthc50FmjTgkPvt59WiWOsZnF2QWwaTithrskDoQ2SsPQKC/Yg9tQxkcMaCHiD
eq4CEJ15ozmsOP41Pta/IOPy4dq3AdQKNUBvvwU5liouuIF6gImayOk7WznCiiHfpdNWwL8++uGB
KM3xi4ppcHLGNHl1fLNzbt74nrlwOmfuX4OCCto4ssA2flC6YhcCFhQMMt3C+8gMPkK9qvTdZL1E
xa8dZNiurLfgSY1BTTo48YiBx1MXBau+imGG7BUuOImDooo/ZUVwr9BgxRbR0OZrFb93yCo6Vuqc
ZZV5n3tOfp7dKfsH8Xsy3KPUbTquR89J9auPyUaPeLrEgK1d8Qg54mMPYFQNhOyUZeLxAtVfnn3m
vKdjivUv3DN4KwjVnP1i12HajzYOQiK7qbNLFDA/BpEgoOagHMU+GzrRYGAaZQ/T2XcDLVrPDk/N
UJlxMCcC+xTixfDG5BriGNl5EMRpdxSRLeCwqRlafP+lTinw5R9YelM7u9qe/kGhLk9uM725NsL5
ckFxVx2MKlsapLXUsEgogss3wgpBRCaCjZijUxhRgz4q1pJ4ZOGIFE8sTY/4mLKoA6DmlRKa9c6K
5T8R692mDY9ei7gk4LtUvgnW656EkcI/LvZxt+tbbZ/NhbmoWSAa7St1dijGvaJV+rT6Q0RbS83V
yicjeGL5tixvmonCKnrI4uLSSQSN+4wl9rmwXnonWDcQ1ctntIQcr81hIr2sZHPLMY+tvac00y60
jcARgNbmHiimYwIf0py8CGyB2meAsKpeVf0uI53JSjc1lHg5OmsTQ4yaxoLlmkarmdE1Z4NDfKN2
TaTL8+TSUQ8WGw8mUT/m7WRysc9GJk45fgPQIQnyO7M1gRy1dNGBmuG2gI3DTRr41HQ+AvSbaAb4
KCC3A8TevCYK074Mc/VMMdqHtLkWeh2jkk+jUcUKfIYV79pYDyfnWuTPoYwPVS/Bkpufnnoqp2sz
iWsd9kcB6YAgJVwBMTBLoE51RA+U5nbIm2aV1viuNPrLwGiLzslPwr/UIkygFFtSFTBz+MX+/Ulq
L14yHTzA0dRCCpJaM5xKckgEscISrUHfPKV6jJGj2KVB9O6P8T2Q2qlyUNkina8ssijxukCWBlnj
OSeNKCijp8wfyZqq70M9EKRRb2TH/K+NMR6G3mrKfjwx/FhJ9Rid4iD04rOI613vTIeRq2bP8VvX
lm+ZryNQM1VckrqKKN7d1IGerZ1DT/vRKvyIWAI7SKnVcjTjKEEQn9B5leS7qGYjAOiag5HhUoVq
WNu6oZDY3/rIs8gKGF6eGirUPf2TpvOEU/wx+rJSEz+0mcxk7CvQ0M3w2flTmBExCQe5hom93r1Y
w4xmqBXbnJmYDt0KzqoSFp+llamtnGDm06Fd2TCCtFMzXKdy2CYNYzrOUBa9dF4QcvUMDVI9vKp9
b/vuUjoHjUhggFCY9zdUgaAdJuRJC16SNvfrpEPO7Xn6wSmmTe1q/82lka4iK15rk84xWzKWYzu5
yZvDDMeLtXKGoQVKIIovCJsZ8YDyxExW/sTVVHNjmD1JHVp+E90ZPdmGVhSjPCRMlvY1SUvMNsOV
4a+zUDzh5flhtlg1+TbFDqsVtNisnX1z2zopHBuyFzT3wG2R5sBmFumi1ZEJObL4KNPHHBsTZlbf
Y0NQR8Gw5OVfdmAgkvUScqKYVcWnbv/7pYCVlBJ7BquZHu5ZjvHB6OUNm+bzPIpHpcMGbFxWC9iB
uIb7gr8JYMPRi2cCQ8ttO91BzESCjQcHrP5ALo+0+4WfqEV/KUa1TdpeE8hCgxCvCWdNIVzcDRRt
/qyjfG86mPlTupU21OPpE4exUf54qbXSI7SqtfNiJM6Jwf7Xj5CnT+IfwWsyi3XI1oKxczBitCYF
I4dVrWz5OuEfH4fMcpAii2LYmNK+z6X1ERDAQVTLU05i0XLCE+gnqP+T1zYmSlJ8B2RWFibLBMI7
j2hIQ8rRol4g+qKUL1q2pMcGprvvpKvaC24wNmjpyHFXlCHgMpBU9gFmsTfghNF7MMrZUb7SUwyr
bfBC6WGEYV+ktTes6qtjaMxtB/G6Shx24ArbPV6m5nrG1MzCn3VwUo7eqvoMGZFahCOGxk4xeSHX
GdQaaTUoTIbLBPbUmiv2kDbBSHDSwPst7oEibOKzadShkZssmcpRrGfB3cJhDwBqaGCl5s06hA2X
MysZBdZcza7N+BaG9wiLYa0cwZwJ4j/gCHI63g6nx0p7+rGAeTIn2Eq1cnmgrVNNs8oBZrOrgAia
JdjzX4OB5/eA5NyAvJ7/0Si2OffeXmnaW4vCB8N3uDlQgIRSDa49zoWAf91pBLFBOaA7IfvGJvBp
OcntyBBYyrcwsbEwB3SKqWqunj7DwmBheIo5s+wJQQtvAFYsCK7h48T1yufZwESWxJVLPUYbw0Go
AmJNTau0BL0NW3Sef6ScS0/8Bc0VzSH+F007blwwAZLXsxnYp8eg1P3y+JnTvKzn6cDCfml5jMbI
BBMG+5iuodauU4f7kvqtTjzb7QAzs0N/zwFobHWUUxzXLHAytSu2YTKlZnAMEBrkmG/q0cPAs04C
7RMjrALoYaVSsiliSXGRSXTkM12GBjsqc8h3rZW/OXyRlBxMW9yKWv91YTqOIdyRdP7WRYObc3g3
oSji4rdLU0LkyKTQoBYbIQ24T+LYPuEBCsliFboFGXJY19C5NbgqEU5m+DZBEpgeQ7D2sZrRImOr
dMuN1928Ea5+qu4tLPyyQfu2srLoGQHjjWhjJAbkTnLDkgrew8j0DcnM6r59/noeKig5bOsNpDLp
e4grSGNXt9mW2wa3EFpGtdLqmLwwx1wNw38enHjazzREzbJNmG01omGlQVIdV1IBN2q36EyKq3v3
jQhugo9AqN+Wrdgrt7gk5jA5qc65cZsNlOJv2zXI9QUKQG4myHtgNRhDTszo7owC7DS74GRHi7FL
4aLB2S9LfKLYHvyDLZmieK13to3La7xN0YeM5NtErALaCUQtYR/OlDMjZ7KDgzBqIkPUyKtvMv1h
TgnmTybyxBuujxATwBS4gRlb4XFG0O8xFWHgnnW7tJvfo+I1lwe+emDjvE4cb16Kk/LnjkymorWp
d6+D+dYQrNI146L56Cyfli1c2ul4Fe7VKFAzVzheORlSypYvBTQ10xVDPT5EQU5Ub3Rya8zZhJls
Z6d6j7ObGTTr0cF6Ih3ZIDhrIj946FNX24QlNoGRdZfBqx54SJlLtevSK14kNval4y1l5ICVfwFI
1n751fYtxgUOAOIoxu9Cc06in5ly3QqNP7ElBSDMDM4BKAJzjDaIbV9RbOYZ8E3r1A/390k7/9gz
8maoott2sNelsoPm0cbEuvRJLsFHzg+Ci/p16gB8GSQ8v/hLg+LF5YNZZPn6eXf1E9APrfEp78m0
MxKfkZJmOf+2TV6YinsLr6RtV32YnYbOO1S4fVi08lr5X1qY61gRFudJO5ht/Df3FkYPzjYd7bU1
82qb3bo5TlDgsWB+Gi1se/L4zeBEctjA+FFyF6bTc3oJuTNEEiG7c78Hlqu9mKHOwdtJqxU3WaQS
1i84lB/QHpQ4Ikl5UWGWiY2xYwIGbucMzsX45RblZxC/RpIBEwEuBiZR8KMWrdQ4HGjTm515IADi
K9BYNGN+Gg7pxeCeEVaAUgxE5KnCDlphbjUFOO21LduZb5eTTcHsqQZcSRZgAVpWDebKQOXFIxp9
cHhgfErjYbITZcAcQ3GusacmSPEjnxWNsokR5aL7RVwY1BmpVJVK2pmylmP5bw7gG2IKklUYFQe/
jQe2imNPlCYHsLICpBY9zFGNIDbdFGQhg2cHjOpZWmCJ8g7HsFlzKI3lAj40psl4ppRHD0HTMOGG
j8iihFnri3llw+Yup3BNJq8r2F0jvSpF+12gQNU5nAFCmYrsfFwrNmtvjbhUZvtWYDr5PVcPRlqt
hMvUuq9ZPL/A/zE5M2b6VyuZriH/3xhG+kmDJfGlqZEztAum98lskQiiJafXzmkUbG6lBkiGOlU/
yGrcZ+oDa9s4w2iMB5FK6SnY49/ZjwRVidYtC2U7bi4otjvAdv0/8KtdBQWIiM/dIKkQAxcsYu9y
D+ufPpBADRgYIqj5r2XVoJkJfoQIkHF1Gcp069cgiVFAk2BDuNfvHjMh+xF4Nt0Av8UKNnjT/H+R
283XSbuUyjNNG2GNtJW8lJrzPLfyc9bsZzThLELqjm0XXJeCAhlDOWWenKqNR6CsK7SXyivuoCSJ
XtwDEezz+aas0pCB0KriQySQxRTZcAk5C/WBfQKxMwkDamy++LB5uow0DAvlRRi9ZlN0b23UWdHK
MplRExEA6+Gehe8eA5iB7/WW1d+KVqLgOk5Qn/L0FQ/LeTjLZDfr5UrlWwCLxVm5+zcCc0Dk71zk
5cDuGtAFTSubohTsndcM6hegtAY7gBgaIHCNTcnM+opXlNxH91s5D9kQLgrE0ugxdo6au2fjmE1I
WuGZt91FmbVKps/cFO9dFazHXMI7wS4GGekoDmY4bzuqfg1My0JETWmGyY7VnDaKozqY4kOVvQEk
Vo753kOlxajLGOu5jyDB/hvI2baM97709lWPAnaafucgvFoh0JSTWcuQtfTApUYBszUd45uAFCJ2
18IEIbRTsQzL6LtysLnkKqn5w+/fJ8zHMrPHM+a/h5pOOiQpM5pp1zgoRdMsUS9Oz672LKp0HRbh
ypHkU1FRh/QhQPkxH1+42UsuMXaix0zSiucpP/le+h5R65ESQSTXV3EABob1STk0JwYDSPEkd7KK
AYTSwFjqwEAKFF56NoTtxf5vNraKUGbSD+ODiNiNhkACiQNZ0lKuhDXwOIVHUx+/Wbmr9TnGemX8
zj8YFgb7tG9gDJb/mzZ3djlQ+mirmnwt6vTgp85VleOR19HmdLZ7Hf+HN0JxwafYu7p0E0r/2KeI
S9hDUGWn/uKPLG2mQNHUhaC9RxUtmBSVfEW249oJ4BwPxcmW7tEb/LduUj4vWLmrShZm7j8CDE/w
OqQm6HhkllAbHAxP9T3+Rf92Gk29cvF5EtPNCbdNH754ZbNDk7xsoSqR+FXwR/xfbyDeEwMn8wyL
trO3NAeV+d2/liRnRnW0og/KlxWMyGi06MJ/I6EIhQGWs93eLeGQhXSTbfU52dgqNAyFHQ5cIIgL
WrJXO0dcBGsz0geY/CejLW9exeRh9KC0HDjpUvT6dnJPHvvPKi55WbSaRDzcqALirCDsOKMNsB5u
ygnfP9hbi64fzoFLLYtrevtHonfLWH6zEG8iA0myv1VPmTkEAGnafdJrjNxslRvcrxRRwJwFGTPY
FNKaG2GyV54HoQYXih26MwUkVsQd28b3OUhWkkFUMNeXMRaZ6FQoYX1aYhk8QpvqiFYf7yRBn1vp
rlMMxHyOGZYF0LD/KXJaDMuDvQB6S60/5cg92s0BjNeR48UYidWRd0JoGhpIMzLOoMZr9cH1SZw0
q39xyvxTOY7kysmLuVRnkd6xIeNjsvR3ywonZhjHgPFIlkiNS29JHz9biu2YMzoFI60G245KGF95
6B5kMTzr2oPNH3akybhlzOQzw33toRiCuQdsMltD7AqEarqzL4i+BSTw9K1dhxWc9+lZhunO0pNT
b0F+GaanAPqBR5mYc7a9QWxeApOV6tBuc0zGQa2DH72YWOfm87OV1S/19BZZtzwIUJHjdoYsDiuK
k9eKI+v4MMMPrrnX4OtRk+MWkG/HdlOgcw6aiWn9lid3zTz2xGyywIOrDHUiSD2Oij89MjehR/jS
5KzHtsVdwBteXRDLDr87O7Sofhy46cS03QcYX7FMoTe3HPs99m8mLioZeutSRzHC4zU1KYGoFY+w
i3ucHK8lLKcokv/Zg4MatR+Ur7G6GLYV/jQGXvmhs8GxciOJqJjgMpdW9xHO/iauCgS2+apg2FP3
I0WSU7SstjpagAgbxzSGBbMuEmDAgg+A7v6pZZhLphtduDkSmmoq7Fmwy9R1RSabTimzRG89IrxS
LCK/I/ZFRmWqiBI6qo65T3Dip31JNkJ/QdlLSeFIdBPsjYFKZthqkcc+rTKJgNS858Gs11qdnBLX
3yu2RhpipBLvytE7B7P2FANmQr9V+kEMpKphvOT6pTUZeR0ZkFlo76qp/K+u2pcW9w2jP0XCf0oY
xIquuGuW+DB8I9xo1AnpDBnuWCxYpyGn5567feiWX6GUH0M6Xf3CZozOGDC07rv2021aw83sCNrw
pCQpKUaoNbUIg/qkKjbBkIN+uYz3YY0phGiYfnV6T8fFlUc1IxV/tauxuJWz8W789fTqeGWVwaZx
8idRORRFrToxtr/AndeUxClF78igEeJi2Rpf9OS/QeQ+W3FFbAPYtN9+ayi6kiY5BaH/BXE83s8m
3cqU6CdZCUIevXOdyHUQIG30IrQ5bWPeOwxVtvZ09Dv2l4HDAZz4SEumpghOqG6ZOOMGR2z0rGM5
Pmt892p81WwigIc6u7S1gQuWDprBYU8qF3CWCyxqeqfIAoFlwZmQT4QaedVOxP16YGAUUH1OvoLQ
/S/pXfAhcYFPd2HJOjZ7yn1j032nVrc2JQ9mMyeHssPQhPO6tYmw5y+bJuzmCVqLrV+31b60uKIB
i7NdqhsQcZZB52MjTOAXjkI946VpvBVedephxlPK1hhdrl2/enHZpdoTni1wtwcjP2Qy3jj8BE+v
L60XUGUn2glTvnTk4ipTgY59Cepbov4GzPCaQ5nNEA/i6Fi6g7EqZsKJOulFqxJDRIF3ifxQV2aC
dm6IaY89yHPd6ket8K/q25E1vx2sR8ppTugkYgpmIJXfmkbjOjD8TVIRaun2PA5nVP1CcwOOV0TO
s/ENRDSTNJuU1SbV6udOpsa5h/9g0q9qKA50O75mNlgLVgDBwHJDCnq6QhzjuVkPzPYheyfVgBOr
2vi0p8zAOOptRzwFGPQlOxZ9aaGBLBP3exrDfRCV9AbBqcF2knhaczWE+RdQzUryH9px86OlHcHE
GsYmnbtCn33Rx+LFKP1rZOek6vlYp1j9tpvCVRvm7FxhN5kQxNsCk+OwDP+TVYJxKKRlPfOOOHc+
ZlrarFOqybj7xIoNz6/U3AinZNtqQa+tyh8ZzUrRP9zzBilvzWgtcIL3B7mrNXltqjy/SUlNTRi/
MI24OVWcsbKlBLzW1i3zyV3C/igS7if2PLx76JZTa5lFnL7e0N3L3n3CorJcBV6HLwxnXmv9jtW8
dyPI5nXjDWtD0XrGjCwmGotZOvCeja3HtQrcbFPa+XV2cGWRcQIZCNgimOF9KL+XpnA2YxOtu1xP
MTIO+B0EXn0GbdTIYKVJ79RH1UhoDNsHS2LcHu8ANnOEGrumrP/E0GJomGqrNvgabQWG2VhA1P2q
qJK9SMR10Gk7RU0vWdEdV9jt5p8YsaL4j9bZkJ9InfyJZ1RwRm2CDJef8fzsJYyZM0xHn2WYvWTL
9D542VcaTOsw1XY1WHbUKdWLju06kqHis5LNhvirnRjjCmWrwnGPXcreTxuTdGnxoUe+m9fy3o+H
2vIK5Uh2xVlwQOjNhJb9Vh72Px4Xy3OhYHEDXBb6cVt+OEOLfgSS82rqqxdEVyubclvbEtKhs4sc
FXYlHyPSppJUNJDmpHQ2ls1WwMLXSWA0DK/JQ0mtd4RteINzmHXtOJCAMOW/HQTnRaUzxVsN8ldJ
mptbE1ZXJetGgEegBFLx0YxGde+u4rLkBH2zIKHN9wAbNti9TgJwScaNV3Ssf6N9UYIfw3Ac7uWH
neCQ4uMXmHob3b5VFmvCSorfOklemtzaKD/keLQ35ljRQ3vvaZAekgoFEJmB99JAiAvgTMcBHfxC
ubsOTa4zLOQvvgFlvJq7m9/la2PE9E8ndYmNxgliLqTsocZDjXm2b8VuiASMarr+oHxxGIMXvt7i
8/zqOP3VRKAhnyyPnFYjA4eErd2N+VNgp1DPEBcqt1wJ4yFFzcYBRiIKCdeYU0Kwi3BjiDHr4cRK
6CEjA9ezgJxAJIXGGcPyFTCkHnTsf5ZoNF2K9TRxRFF9LiYYzsULbyadzcVHQELBdT1JVqofLxqP
3Uw1l5egwjw8lyu/zY9NtjJLYoMK9uEDfHaMcAzt3HKgl6QyzxNt+sqGYlBB0p/CPVoslEARBCwc
pkZp7lziZioWb4kpodCyZgLnGdkD1AjRErhwdfulfgvOZcnYYzPLd+eWPen0JmhgXKshdeUk/HCL
t7ItttWvD+IWQQ+NBaZi7nwUUKrjP0EULUYT+GQoDNXAAy1no6B42qoceRqyIg7JEy35vvVOGG3B
FQCSc2aM5mBDDfZT1z8bQqzqdGWJpyYAt6GtmqHp8MZItjvcRq98RNI5FsxupU8OUHTQjXd1UuOS
v7YNsPcSp99hQZ4qTqinKY3QaVMJ/fOo/bnAFgX97NxXN3hyS1084vCroq1qLX+hahRzz2Aai9kw
VszqFXipTkG2EPT1wQ4+1roc/4L6oGyfM6WTEyOsHFQL49sUl3Cvb0a7d/K7NLHK/dSM4zDi3rQM
IIo2q25eJWySIKi5383wGtFBeyDkhBeFGsQNHfWb9eZkEG/EC85r2CxS8WLho7r8g3qSRS9W85cY
6mGAhlyOy2JrwrLF0Xc1EH5aFfsc7QBOTqu2ndZg7ti+Lph6lcqlNVmCGldSeEgJRQQX3qqcZYK2
4j9rrXYf8BhEyaXHQqiF5lBk66Z9TXhOiAdeorKzm3f5rfvYp9X3vnoPGoLNadD7grM5uqk3HheN
MT6afNVbT3YhYWyDd825RmmNE+TOBqiDouLp1mlGCeRXaxPen0QSDmxf8TaLtRYJ5CEJpk0YcfC0
+AamkQetIEDDeGcT41A0oiFcqxqdeHsHHVBXnMZi348/zJJqGsBAD61SzFpxW+LklHwz1q2b4gIu
pZzCmP9tWN2QybgCX4pio9fb4wih0kt/rZ4kqoYsy36L6icsynUBiwd0w5e4NrdflXMIEsAQgMJE
Uw2Fnr1Clg3bsxrpVFVQ44TVZS+2/6jD/xzEDT7wcUpGClxwZR/JAqsazynK/kp5JnRnlSeTQyqO
eQD6UUf/fNUdB8kcX8FhJUjbBR8fGkmOUyp5DFkGz3g8K24mZ+XwJvm8yhS+qo66RqPGSQ6c5Znm
6pzpYMYnrCyrz5qAgK9UHHFe8jDi5Fgeea7HHXTLzAE1hAC4t9hzuhATa3x0px87/3BIEKbrSFgp
ApNyIuS+uam19jB4tMI1/YGvnZxslY6PnJ4twyaRBSfGCUXwOR9HSDXOfLB/82rDo5UMS/U12WN4
e4HokXM1e7UDVjIW41+/LZA7BeH7C1rUBo1mz+TevnUuAWPZgby1mkkDGh/PzTyfsPhq8Q7kKBu+
2PQsHduCBXXLWTnYuxrxMK3V+FQUoHBceHGfSIamxfHMdgmgwu4WHJ9XLzEOn8q6px+pxtVVgfia
yYalXYPiYp/uFN7SmJ4MqoPEmORUdA+kpYsKSZy9MJ3/bN051DynTwGv/cLFZXkOY4TBMNP1H0ch
Cdyz0fpTi0OY1XD36x07MImZfFzdc/Hl43+cg1FD9SDe4iUxEKfD1AVUUOusQvnmWGvZLYvqOCNY
1bJdBMzmICO2IPCDUwzzodVesPIXRMIl7DwxptyaPaysPuZ/uo+Jdt1cpIpPlLxStFoExk3dkM9u
G0+zmjjc1xFjuLrxXyc3vOodVDgJ+87RocjakHqo+iLP96bVHaHLRXZ0lum0y5IcE3fxoXpPrYkB
PYm+Gbtbxs0WfMeAJ9Kt/vjyujFvFG3Yjo4amt/x1eZjFDhrShqpCK6aqgqlh6PW+Mg00hi8h+LN
hFbN3pc+EZI9yFsDmSgB8naHjSLDq3eaPAtW7BcTbrM5bNUhwhmU4FiLZ40+XYX5mPjqFvC/MWqL
2WIZ3h0rLd65InvnWE2VJwsSEf4U9Yj1FQ39IvuWPPE5mrIBYdrRTSgENuaqI4gZ7TuLcZxKpt0w
/g4YF6SvkRacGwgJVVa/+lb5TzERYQ4brx350eAuFLinIruypqf22LHcZtnwpGIc0jc5oj0aPqON
xsDchSEmJQ7eM4CfYFztuar6bTAFS4X1WOZDQduADIpPVynljPJKgigzjphn/7b1Q6mDWgseS42A
wfuBg/RPeAgrThEYc3Z37KW1eDXi2NbKK0AnxF9eO8W7ViE9MVhJ+z+Wzmu5cexaw0+EKmAj35Ig
wSySkqhwg5K6JeSc8fT+do+rfMo+Y0+PRAJ7r/VHBwiIhx0WIpXLaXu3GDfSXv8cXH3XcaMU5Rvk
yUqQ5D1tiCYwctkzIViW43Gf2ibBs2TvGH8CcZmvyZtTrfhXR/dIznFJ652to13VcQflHF0XYsQH
bppKMhyo+lBUdTe8pKxAFblCkb4fwaZbJP3tlEh9/FhRJFovW7U/CxxXnX0oiY8JbJ4LlLPp9AHW
ylfpGltQAJ6uUidUCsQmqh9RDutEKxc8Jr8uXSxA9oZn8jRryyc6b/BXzVhOrfMIyFgV4WacL4UY
b5ZdbAqHmU8pybRdzdl9iN9m/YEkAH+P2bhkvjTXzNzRi2rZ18bpNy0coGpsuvDMcIN/liPxv0/b
cF+JrvNRCaICJUdwGkek1wkstL7h+4xsjPbjlxZIAnRHyTsXJhzGW179rXPUHjfJyclXYR/JCbu5
psf6HtfHivDITl9zFI4pxfDqt53h6dhkSLbys3SIyuuzdaINkYl9VZCedJTPuFu6R4NpJiV0r5m+
w+HF6IRBZxEsKSJR9NEqqTN4ouOm3trSNj5/s1qlJMXLDV6GNv73z/NNaHiDc7GMrkP9ZAxirSJs
jGqSi6NdS8FMXY8IuYIbguS6JE3R+iltl1gyQ79OjmN740DtKV7mvNsr31gNuyYm+nc5VpRxzewt
k81kro5+ZdVfuaY9hDF9E2+16tXWa6qH09wkzCmv9LE8k+ZJziApOfFdGix0mDeRvJX5sZXefCVR
r6LonjiNzPoxARf/A2NxIzEfRJPLoEMmL8bccmwALP9M5lcCGxLJ3oFoJt8SnHsuiSyr279FWn3Y
IdWfKUyrSh8apmCplDA4kdBqk0p3nMnCa6wR//G206Z7GDQvo2Bdmp9xxg+dA/sgq7Hfg/gvsL5j
o6ppnLD3apyqMfmK9TI8QaTu7S7cttY+wcWWpk9l9iK4vtycNQYwmiwULVZeCk78ZPnohs/MBpz/
0aKdWb/l4jkd4Y0b8rqKF6xVNv0wBU+EZGEYqiQm1I3lsSNuJfBqsPPpByCtmKkj4oKRDKwd/u2J
P8TA+Yi7iBWeojv9zUmQZkeMn7l36+b31B0vCe6uC/b9Dn89h3RyNkl3lZ/8jALed5p7TzIu/5V5
IjLoVB4tl/RhztbiMs4QEvTwki1c6HdV4GUcdik/qU7QJACdi8+B1oRzSvR0BgotF+Ce9z82CW4g
FGV6BFl5NAf+9vJNAkryHqog/DNLHNzG3smAFu3A672U1LaWlLr5khHhr2XTvJfTXDeglENvNbZ4
keOOmAaUpySLz8Y+T/9g2hC4CprgZXDbvdET4oH1j5eYs4UhDgPR1u5mWadM8+9eY+tyKuVI/r/V
fvaOezLYlVHm1BWxZg8LuhZNZ6ZvwvzaLZifludaUfZcXgdgEQk5bJV+2XWIqFQHe8kk3pwxpIYE
k+N8iyF95pFXjls7JUELj4+DkCmsH3OYPFw1P8ZFusN0j3anBepK1zaNjhMtvlqPFhf5xoLhNgBH
bFpSlASqpZLi4ohAKupxGBql7sqxP2nrcZtNEH6RxQNl0zqG9DESNUqq9rEoSbdDvcf+wOZDhRCN
rYGKxw9SFT+KZnX4uJ31xtq52L7YDg3jFWJOyuujLwp/G+ug0SSoX0quOZJQabzq22Po7s2Dsa/k
IgRE1r3y8Y7EI7ELSTdnSz6uo58C5cCflo1fCctcj5EMuq8gnb+/m47KEdlvw+SOL2cHQPAIeY1y
uPDGxc8JAZOAkNNIBKxonCOySWTD5zSSsdRVz2FL+oqEoRe2tCo758bFgAlb3BJJSAjU4xckuvB6
o/vYDM0DgYBRsVSXbwvlf/quaQeeuJ77muBsRDNy2ayp6UAeYPXDOlkKYkK/1ZyjmVIFJ35t8mez
Po3LNyHHYecH7IIZDn0OQ5Io8HSRwYiWK5ITNic/AuZGeTO5UnuNWp2R3gYyu0Q7HRp7a1vhjfY0
FPC636HnZ5tF6MqWJ7Q3ieI4MUJliBWKrvATpeWwzVWi/MZlb7nUkofHLtuNWf4Rqm/EUSa0SfFT
l8TYEXZbkfY+LtLA9jSDz5fIYBld2H3TO/EaPlTzW2NTChQbvp0fpib3hVvsQ4uOBtot7LvsvyCn
jHTEuTP35npuoqOBlH8NLbStUOyMXhRSOhfQPsJlHLnzS8HXpyVE+KnqtNUzMob9ksyH3J3+PblD
PhFTWjzrNEeSBej6WVQA0xPqQS6lFYfnNNpAYu3LlFPRNYadHZmHufbaP0lFzzx3LPF0otlkiDdS
92wOHl1yyIYERZfp07ChGUxNvzTS8VQwNebkSQu2FhEgVt1cy/69Y94mVEbUWNOtKpRD0nui5QgA
Jm8IaEdowq2uvyBxrTOwVR5JjfSFWLvmQX2x1c4XMB/xfEz6e4uoeTY9J19uS6me7N926DH1sCkS
199tIMHWYWNCBVWv+kMy4Tx1vOuQOEDWZHL379HAWqYJJg+yRCt86xj2xoBI2lKQXQlVyCHu/jvE
df1uEt/JtE2G8bZJLiQLWzgdzoK/gnUt+sR/rlfxSdB2N8GJj+w0MKksLLiMuKKYYaYWP8QQe7NH
8YobPJMjG6Jfiy1fn9p1FVCJiIcOkJCwg4EbmhEGCbRoL00i1gLRRV/cZ/o+JRCBPtyPQ1IK11l/
SVDnthMzFiDy8LGQNUDkgHRf9DrOTL9iqJIzu626W9yGMzBATN5EgXWmu2FN20lVQszr6njMu4Mb
bwIXFYWTuDsE70bnyRDZiusMZCoe2ObQ+MzKr8RCCOfZJo7fTyfExvyBJrTBsAkic5OxZzPJEAeC
eH3pCa2nKhTABn84E48O5tcsaCGYlmvzJ6VsIOEdGGE8Y3yySAVos0Ay59b6ziHHEWc/ESsYULzR
LtYqW0EqWGolTObkjxCtIqD+Kr+qzifAKrk8m8DIbl2pMiKRKbT8SGAGQgMeRUO/T0ylmLd2i9h5
IGIKHLHriOx0Z0/GdYkEcyWBw6n7ADFDGDO6xxy3CTuTiqQXqdzahglSASXkU8XdAZ39CNNPPmdO
dQUuptrknGZRjxyv7DbhmN972z7N9YBkgJQ2fEdFtGvwaBGNLK8/2Qsuf9KGKZxyro3rUAVkU2VI
lYK9K2aDaLzo7HIat4YvMbSQHwvNVgHkE7LVlghyeZxGTL0c/CEagXyitFMjTn6gjT1awcC3qATl
1hAAJpio1v7BluxKJapjteDEa8YNR16qP4h2B3+aUCIYmKUddSs3yBbUhbgBT+muJPlT/Wem7o5U
SunmW1dfTXUc4VRVcO6GZgoFcxwl8vgI9X2oPwXtfDLlncPawYQ9oHilyoR4ubPWYdLPAC0Z4rvu
POpng5cQfy2fhE5OvG6mW6HhyNV+O+AiLaogpck5Uj4pWu7EraAbARyGn4crNkZag5UpYKkw15am
ePJP4AMRNWDyCh0Qy4Zm/tbq3iYXRW5zAFVwO0zv0x0cpKH7oZ4GP4qgVXhVIPtWeeuu0gy6ArmZ
jXIm/xGstEz6LqLQjs5OxGfBidxiB29u25De2BvbuCcuEDjj/59ppZXrHNIoZpXWZVPG6hS131V5
bUX+cOFSV137x9BOzoTV0VBCiG8XXOoBJ0Lqw1PhcnHhyFCa4NTidUSd/6sVR2JKCeYxiWa4WtoK
6s4WM9IYH7U6qNR2/usSJSV45XhOmuhduMzM/U5xR3Z0B/dYeOgDey/M+So62hVBx0uakMDC4XSy
ULlgocmE3/wq6M9A1Z5aF8zrEtpiJy8ARBwpC6kFmstippD/Nd5aILs+7jzXXggJ/7QO6fQVu2+V
ixsQVq95ju3GzwOxH4pLkvEQuOVtho5l++gjMrtJea9QubMjkn+GWsEjLIOdAVWmhqmRfbyCtSPA
f57x1rPu4IhrrymVK9ipAqriml0APcsBVPLyjYG/QHpQAwdoFPyFUyJZkSs5IBAtWoNNCsIZIr06
aszQAB0uRypBGeuugI92X934TbJsAtlmBTMF78fbEBOt3LEXIFwM/3SEHgO0y6XT7A6ttgv0A+EN
q/JcB4/aOdlRfZXQLWIwNcQuy3MNzqjj6gi6l5RiHLvauozq4UR+1DacDwhLWKbKumc7qREbc3cD
o1CDQz/cmH2DccpDna98o8Z/YxyfKoRFxniwGfaowy7NnihdD+xug2bCq/lh4Jk2yio88gWugBs3
yx4YcI8p86B7+o6sfk9ZMeliy3A4VlbDk3glv2Aa1tvhhWcvzA/9l/jlAWqJULpwh8y+ds3O2l+k
uNvwjphxl+2DM1+MTwi9320DP1ovb/UZR8SNeNejuWvPuY+Z/6chPJC3CFR2P+3NU/upvNWf0P6E
Laza/XDGuLGG93xxPsz7/GQ9i+f+HVl87PJCIPrzKa2YjSt1B8VMFSWyGk8H2PsBAzFi0kvwwnkY
RLpqreTHRPPb8RjEp3KxyI8JuNAZn4snMT7LMEcrBJ5mCeEiUphObbYs1WIMdi5sPFyTHzaA1ly+
hOMzf16QfeAboEkrjTyqobP8p9Z+9eZusFYmsCsrJAn5O4nl/bt1Tf3ag8MhJ3Sl34wnfEUeGmGP
WHUPhsBr31GY/LU31j7aIpbYwOt6SF5WaMM2FN+enWv1tkhQ/lbjZdajj3Akd3JbRkTNbOn0MCsP
MB32/CWpcPatEKwsw9p4ZB/tpboar4O10YhZn49ljvx6F1FQVaAR90DGTIF4wsMgiitr9E1KwB9h
cNLGLWncCIoKxBFeufqu15FXeNjZV0Tbrwh1W4WUErKMsnWt+A9TS/a315PKxWeHag3wfsuTYsbc
aH555wE7dNf6Mj+yl+Tq/qHsLiQKUaz6L2Sc+t66wMVBh+RP4jj4TD/VJ78osnVbwevC5otqI3lV
v4tDdTN/qk/xnXu82d/Rzbrw1qGjk8AnuWvEWknhIJIwYmp4Jzy33Jvl3i13NjGgtE+F8O9MU2v9
YnjhXvfbE1RATYLPNgyPVXhDrbrQ3pKTKIuSap9Y2zbfFqUf6/guWKk80o/a7NSGl6E6DupToJxr
46S2CIP3mvArmnWzk8P8zLRJ+1jkF9q+7XazPPkkDE5WzC+jquX6c77GprnVzoDa+GgUBpxuTZI+
hCegZI34aaHTaxX/RdPCqmy8q6cy9LobEeA//Zt1cXfMT8uT+qne7ZP9VyL7T8Z3vGyjhcgQBN4s
Wg3kGbBq1OxHxDhI2nXaIM2ML341HPtX+zv+ZB+CoHzHDMlAT3sV0TCftCldxRULvzcfGazG3eyh
dm63qBc3rUdxIy6dPRbRgRxgzmciTb/q6UjJ854ijc3rvH37Ykj33kmKBELZ4LFWjzYAFbpbn4jI
eOWskLLoayJZLzyY6sP6bV6RBd4t5St4r/fFHWEvYhvsHhv9Vt8qfL0tWWMnVCaP8Rw+6o+BRX2L
qRH729VmMkpW0S717V+kiZ4O6vPW+9XepCBmU+7aA5lhvwsx4IyqemB8lpfoHLgb4zPYpKBbG0as
fviF+l47m4hmlSi5WhFyCo2RHJcdajXZpyc9WAWnMCWqW1CYDHrHhIXtsRukE24/ODYcCquC8wO4
qQ2jPTbdmRsqGwkDXEnnx4hr1X0gDybhUEJO8haqhz9ZzFRDWHpdh3LSt02mh5nt83mc9655Dxbf
iKDazOdieW6Tp2F6yegrb0kzCzJGsPEyt7sGarDaDt2VJZtYVhZVDMoSqG6PMry9vI6c/DwM6BoZ
qYqjbn/IDagFlx5/09Y4BJN7Sin4Zh7Tk3ZfdHcbeyXgsURyii/QQKbYaCLE9GVWN45d3yNGErUo
Pe5p8jCEGfnzgLDzO4jfGvEmxFeHxRqVDPDAKgJLIgx/q+Lak5F9rkVjFcQvEPtkxARB/6hS2Upb
GmOm6h7izreiivh3gg8cH8Ics65AtsUQrvSph4oHsJ1/alurZzkiy5RnxsueSXbQqaWgbqeFSWYf
a+s3/nfMnaAmR9axuL9JSztHhby4K/erR57YnRA7u1eb39+80kVLDg/hsBCNuGNWDfBUzwvZkxZW
JbcaE3AFDqJ7gvqn/K9cEuwGtuwaJH8kmSBnxTz920NRYbBWgLt1SvKC546LiLCKdu/G8Tm/Tth1
pawxqsB3or+asoN3Ac7cDK2gvek3w0ABjq0BmZNfuR7IkNLD9UxLKZ8SbKjSw2cBUHBcTnjnwpTk
U74wckvmHqFL5jtsMnI1QUXJ0FbPhN6j2c0Mj5fNobaJjh5oAjwNydFwempFePczXFxkERKGyWCr
IvOKa4WnF8k+4QAuuikwnSli0InvVid1sGdo6UieuArlGFhBoSGQUotavdIRJxzSKa2D5DQ8Opga
uAfblPUO6Z7KCbsjY/jshu8G2upQnKvlYuHaSCcKhpVXTdX2soAMkJt2YMuzrWQr0LYH5UXQYm+s
e7EH7liGhc8WtPbNxoQ8WO7O7f45Jmvc7xSD8KuMLdKC9AcAb2w9UlBWwHSi+lo6+E1y1JKn+iw/
qtB4677Z5hAG6HChXQU/Q06NRcCO8htA07ARsmA2tFW8AlO7JFylA1S4tbYGGgDYlnk4UBGzUFA9
yOnRsf7eO7YUM4A4I90pQXjEm8H7AQCVYNq3yLIr7pICmub71IY7kNfB/uUWHQUG3YG/1fiT8BX2
Oe0g6qprXqoh9stLCVphJl9Ce8fnSfY1llw6uRXzqecjtoxbS/ym9D5RFzJja3FdwhFZ7pifKXrf
Cbt9DiEzkJDPf0Jw2zx5dyUbiOp4k+u3ESl7+Byi5AWmbx4j10+V9VRhXyrTd7I//+w8YbExSObG
xoo0AzQtDBN8rSDT2XdLj8YY7Y35Kc7/ai9ag3Btr1PWm54VAGp1dnzia1rrmvXPGTg3gmUZ8GZS
TMHQqq9JkxF2D4W7Ku8W3xNhD6sU2HMoedSHCbrpmIzsnQLol8Y/jqeEt5ltdGAQnpEZ5NOefIiM
VUu+j3Ka1nk0Db9Ed2WWkIkNMiXCoOPy0PTNM61mxxnDr70oRxScnvQB5n2ykf+/LsNdP6dmO/MG
uIP55CDXb8pfEl2ypGB4AsvGi/TAGwam903rwyoCiKgZUqEMF1q/kuNcxDDKJAAWH23whqEoCJ9K
gziX+nvUcPJW3VpTlCuqPkLQVKRwy2k2wcjQzsYbkkT6GlUBhhZwpyjlwIzIUcjvAz6J6cjrJeFR
jP3wJSSxIMawkHg3h3iGJ1QRr0w3tOP8uBwDDeB+YX4WPFwZvRDpfk5Og3vpyKju9d8YsjdQ6XA3
vlMQCE2JfSKkh37bsWrphEAbBG3oFRmDib1tDHMN3M+pQ/EeFHF4QfSykeVCDkaesqRwhS9DIgvE
TlEFakSXrmChgCJbUpat6rlNVX5khef0giQA+pH43OI4ca1SYwW4tKR8bQD/vJoLT2TAvwuL+JPw
zsoH42k1sP3ZdEKLweGhsg/Ig8kkLU+2yf1rUBRfioNWyIr2Dn/sOKMSIw+mXXRvIY6wbvhdzWUr
VACUulrx47rhTe3owt2PvYKzFPhbq76EBYHP1xXDwMa7KAbkN16rXt1SfuijV5HkvDxnI3DzATc3
N5PFAgYwPztfsBkCyFyLbzGNXtGX/AIhqRyAKhNhJlW2M7nBInrq7Pa+8H0zMLUorot28Yr4LjOF
KCd3/qQLF885ob+KStBet2X3KC3HyqFNENx1I/msdMf90vKZtuQft87R7MtNO7Duzp85+fuuoKRF
bJyx95y09S2d5oDwX0quPn83/BZyfS2ibdjCaps6XzC4HDe8BMqD8RIyqGWIScamOErvkLkUu9GB
ndB8E14wg28JXZuvJjku8a8MaDT/kI9HuCq7JACRHZF6JRj9mKKqXiPsIfRrMh1utm6uRwrQc22C
bPwYu7/aUpDSh0rZBWoCmWX+IiJr1cJe64wkCoUwjah3+aKcSVhPakLjOKa7A3jKP3lQPx00KvK4
RvjZNQeceWdN70tjPVmCLi3eNppHwlXI+Fja067B7yVRvNGBeq22bZFTEPFlcNZkMMlET0981bFF
VHFHFwqV4BgyEN89KZexeiWyjPuVHA/9YCL4E3R0BqW5LhLjX3xdxXAt9ahV+ib/2T2/QgJwqQ5v
YqEoRV8L7JmoyNQ6pV+Ffufe2VUVWyK4zihYZcoIcfdzhxuUYDaD2TFy0UOmz+bGyUNv6Q3PRueV
Otgg0HxnybjV25S+7nzjFtFLfO1qgn8J4iAYvHIeNp9oOT3GPqJciJA5xEnIAYHyZRSJDNLKUmwW
qoFD48vVtgLVcT3yoFKqZcxgDOhdzVis+EP5CePVgjDaRg6cG5RoReh451f+yedk7jGefAXNDxhG
H1qvikUbR1mQOhb6Vfipigj+gCJH/Bz51JDjWx2ExqROaswYMvtfOvUnsz9r5zGa33SWYBHpPMt9
rUhpUqzogujLpfnU5XvpYU/p2iASeEuSTQAN06kqB3G0tYLvOv+zMPIY+bOQQVjNzzwRuMWvGHOS
FoAouOz8EHKSygKcpkxNc3XNDMCpiI+URN5X+dTXKUDwfFYmctsqWr6S9EeboWRJLQ1mBjs+NkoR
VyhGU7LeUd61+FMw6/YVSRNgRBpQvVx1QeiixdiExs1RP4f5l+L5rdoVFGOwNZE9J59xkEikrDoN
9nqV4fK/d6TMWsqfRlNeE1bbijAiTBWHhRWRvpyx+strQ+ijQGkVckw+DKfegtJyJbsm2AWJ/GMt
MKHDm5e3nOI70z6LwrkN3CFmLq4xo4tWnJ2IUdZ6FbKKVzp2cFWlotxbyHV57nhXSXAImD1Nd6sS
w0D8mafY7a6OWGJR6zgAEJP9NGKHtZofe2yw25GwGhR/mg21Izj30Tnr1g4p/kUyf3V8783Us6mx
NUqIKSvbxM7Iu0YHZkhGgoR2Un+KG7qMpKyHEIIu6chHZDCf9kats8GgudcIyfuU+UxQOK4rQP5I
O8Ii3VeHlKkb7SflAFxY69rPq3uGbZYPYAENrxHASNEG45ZGY7lCNzpymdC9x4t+UPFzZV3PaRfs
FvqfkuCzwIk94SscZKIYmqkUm7Wq9c8NxKpmvCd4D/js6V3j6JkGGN3QeiIjI+dCZ9cgMQXx+QGr
Me+ezbcIa8utbiUgnqCAQrdQ/mmEQzEhhMgyECAQFV6QeIQ4R5aZlNFtQrLP5BtotKqKQ9uP1zZX
6ImhDN0853zVLeRG/mWBIcTohpJlPHUcZlGgIoZyIUIGDjumQFQakr6i9xzfekxGBn9BnkjuIaPX
Tf7qakshKZv3V5p+OVgvCbEbdRPSnJuIV2WwUSIMO34tNbqj0Fj0bsuPkIYcldOEa5zEquSbVm9m
F4KKbN1DEGYyL7NJyoPIoBtvmSq++/AA0ba2h0fCKY273iktX9M5HMmrtaKda4ApOtuKbH5LTd9b
Nrqm+W5BVNDqtXSMLL829/MwfAVq5bfuF/wqE9MYFnjjvykozdEexvbnbP6NlQjcC6nPTJsXoNBU
UDzFBGSs1XlcxcBlfe96VVeRHshfhxy2E/Dy34FM+hb11gx90XPy4wRUJik/7Xd6ke3set4VYkLU
n/kpigq7in5Ivxnsm+18xv097VBBD56p12d5TfAC8tWpNeZzfksNS0WAyhNF2Vx9mSrZhyZUI9h5
PbQkXJdreVGVvDgFRc/TnB0VQAY+RFdKYymTh59xBoJjHwk5UUDfbvmGka2mI6xktpAHF4+kZozX
Oe+9PPmOue4Q/zYaCVOIAdv2I+w4Ad32acoBf5LD3NIvlT7C+CaFpfI1UUO4c/5zCAXGyWTznPBd
9YaKIfSsg18wcKQm9HXwSim4T1DThq66FGuT2dpE+LP0Zc1BVHSgFQV6b8IL2HUtjEgCM1AyixMB
a5x9/LXWlz4uOCx5BhS99czFP6JAe7IbHBxqc7F002+crd5EFxEoe3igBqW21NzLvvbx4UCMzfVv
ALLZxSSMNNo+QARoQ9UnYqstPS1KrPKIaKG4N1r6LaqLMd1lXSNBiKpu+Jy4aOseiKTSZt3Es1cN
7VanVFgk3JWm2EupDz2TNKBRW03Y0DtBDReBNkpVfgp6x5v4DsAjo7bQffNVh/yB8r3oDdJ0adY2
gt+RbbDLo89MJZwUxhBx/JRH24HDjevLgVBSybcbsEeRD0ZgLrzeZA94hwQQC7ECLQYN/jtGNTSM
lF5tBkd7ijjCgMIr+DIbZJD7MsBNSaY/u0FQOcyyG8I9iQaDkzGi08yqkPbppoKkaCDJzAnCAqyr
sL5BKZN8PXEyFjnhOsW9s96Mt4TTTjDMh6C8akpd6BjsSyypPPPfGSROK8w1IdvsWP9+ZWMkjMFi
XasSgkGYYlO6EsziEMGKZvpDD8glowRE1qxQtzhEh4IwlQgLLF4QVTALY7vhYV5qOHEw3UZ1jnFu
khOmxE8ReH5AIh5icfHal/aNzS+nvQ0rH0nk08KZsphPbqKQG5X8GbLw7VR2yT0uwIfHSf1QWaKn
oEDghQS+TI9Wrh7IJ6t4zf5dMmEIYwCy4YVMvlhfORdg3HTpKCAnuO/vBYmUlKT9ey3kKxIBljDA
Jrz9kTg0CDilSk/OK1Jh2qgHuRx0WcR84WTHsXnHmIAW9a9oCXNt2BDJEjkFNkVyGp7q1mKVzA/h
qGyyGumEtaHUmQiCktW5PaOpnQQddzq5KuhoCAtxiFlGD0PCtd9WcP3KYAFpNQBLkTk8U0Jw7HMg
qKoQvC5G9ZKaf0YFUjlrOubtZPGUec+I8mE09TkMaXMna1tPACtColIZDMRNzll8xPLC0AMF4/Vb
ZDv7oL5Zzm/OJtxTFgJTPc64qMQ1tT9zxipePMxaNAjVlT9RntAZLzViBassr9yxLbA0T6/mdjv8
6XspwZ2Wjzql9KUgrTbl+XqCYU3wuCL2PzHYO41f2mfgxwoDIpcAJ/1gDEBdrGcKdiDS2Zi5gqmT
AIfTC1/mkfLHLnZPczKdKTYEJHmy+WjgxoS7sSgsp0C7zG659RpCDelgc8xpxDadAoIQYuQ28pCs
1Hgrm/l0IoeGarqa8Vn+XuRR7NPK2BvjuAvzEjXoJQu599BW5+i46KzYTIzNVkhFJ5RIiJQXxphm
Yck86qCi6SNnO2Egbe2I+hXg7YbdgQwsVPVjY6/xcIG90B3osEYw0aWIrQpDodWcnYZDC5Cgyo85
I1/rJu8m5JzUHEcy6o5wg4kX3MmTq8pQSgKVlj3UZEerYYwrp5NKEd7ZKn9SuCYqlzJ20mDYysms
RUyRwJXTTb4btE+p5KQyi8AGuL8JPlHBc4e8EL2X9hkSq4Q0dS8/+0QaDHHD1O5XLICDtW6NpM7k
qcFfcsDt01MqEk5P4N6tUR3jTv2T5QPa0YdBqjJnJYeAJ/qYxg9S1/+VflKTSEsqLJ87EspaIrgt
Dm3nQAoMa7d4soUsdhf/ji8OE9Jv1kUeHKt2X6q7wT4Y1nWoGiKEftJq8MhXAVm2yALeZjOsWhfu
MhIxZI4Ui57SXvmXOwTe2BfHBhSJ81KKX0Ns7yTEpvjAePpjVgSL8BgWKZDy1fCQh3ACrEp8UctO
G9ScwPgCKJ9QYy43nQMmYWzFhTkhj7KqPynZbQrGOfwV/bOFsG/m/AhtXmu81NVXXd541OUmsqDG
J9poj1+loo54oDjUnk+ycQJZwgChV5uelkTrKtf8qhlwCracwZecI5j5QGbjzCUuA0iFnEDwgKYY
itD5O2xGnt9h+UY4BjjjbsNRRzNFxzY4Iw9/xi9aWLAkJJIMNs03LAyVc3MhAqcaOZssayFbJwIp
jqCF/E6h19RwV9bwyDIwOojugTjik9YkfMY0gaEvQVMj4t9JZTHn47LkcmQgJ6cqQoGWlQ8qD00q
NS0YlkANBTQBykl5dspRFppEBdDgB1OwFcXt/iNDSxAFL9kTGRxj81Csg3QlIMiRt5vpwH6hPy0X
f7CJayWWsJoe+AC2jM4SI+RHdSfU2MRiIHrgBVR4/O7CQmuHEilbeN6EQZIiwoSE6kQIHS7mIoG+
cGJvIQUIbDcYNhQlMe4FCxNHdHfzGxlWvJqrxGwIoEL8gdJbF+Wta46hzzhj0NEFmtjD7I3vSYtd
S6e9mwadmE8v4Ehw/T5Hes27KrCXSydcV+d+EqDgKQiuj/9Z08ihoEKX5MFq8WVYTGJ1dOCxDvB2
uHHgyQWpxd7kymxGuvdAoqtO2Y5DsdYJPctAJLryF1Oh/Dihbs6lxVEA4NMwWTugl8U6TrujSmTd
AgQFcMfBIVEV69D3ZJzP5Co2BhnI0JXAcGrXPsnbUR6TGTNiNr0WjC0JmKvNcMP3Kaxl003f1fgr
PWAoe2zAPhkjFeWaNHh5Aov7IozNBG7G8o2fYXE+BYk2LhNj0Dt+swx70EnnjXNiF83fTLmdwlJh
ooxBuioDM4zz4nwrE668ggYYM+NE2wIadPqXDH3isvXsUMiyh23JaZmQCTH98h7xvYW6c2pA9dqq
OaQssQVHV8cvFLT6Fr/nCFRgiHPMJBfducBfeehbXmYwT/k7yo9BDnA9alrmWQmzpBUaM3Qq8rVm
epMK+MxsN8NcP4WawQGCPAE8rGm2BQ+zzfEYgTPQC8K5wkQ8B8Sis9IPYOrNjzB4g1D3Y44Ec5R7
Qx9uEw3MiK88Ln/KRSGlSyE+D8Z4KJn+TeTJpqyuA1MDX8IqJF87QXAmH2DdnKMBVz26g4mek+MA
ApS6bzQoIV9Ztt3k+MqAzk2R/zSXMZR/c9helxpaOiBCe7pgzvZSQf/A5B5TvL21aC4Zw6jDzScr
QVmb+IjUscWm9c04GhU4+XhQNLWHj56P4BryQwtxTLHEe3Jer6PxnkTV2Qi/oyA+EgHGp2+eTIrR
/6ErrL6BdhU26lhJq7UE0VBAB48a8KOZwZfU/YTxSx+rW3Z96TcagIOYWkY+6LbezSTVBbJ19SMM
MJa5ia/YI6FI4UqJ32SHLsm7WTRyECskt+I05HqFzJSq+DJL/l1k7Onyl5PW1klZnnPZ49DDQhE+
qbP6T/sFw/SMAljrRoph8tW8YBTOn+XdLDcy9wu9KS6k5xg8UXARcNDK/Ai2SyxZ54V+FguDgvyg
cPqOiK9zpr4wL+jOBZWcqmcZZ6VSeWaT4qD6DvsMf+jAOdR9VuaX3PPknZWYug9zusD6O6iZ8urH
JnKi60381NNObQ6OjNCJz9EMJ5g7WzezLrP0EnMY6HiWEnYa7Llzbr9WyYhmQmaNktzPKgSRO4od
MG7W1XuzJhXFIda440Frw1MmPpaa8CDEdxMDe96hnK6JyZfyKi3ZAUZiJioo5HFX4Jtbq0QPRbXf
ctNd2Zr9Wvef8seXu1zA4Dzl+ENZscaYltNSxw17t12GuHjczpPqyzfXxFrvHDsGeNIBn9FbYD1E
U1yUJ6GPmzK7dOzNI3Gnai6DRbECZhNZPm33OmcFqx2ZKbR7TZi9CBpKltdEfBYaWnZwmax0cKcO
WB6ZzxDoRNc4klasD7mG/5t2jTtxF34OHGT1+rqqgM3VmStO8TgpY/chj38X8Cyq3JU283/FjeBo
zoEvfdH3ukoFbuPpdb1TlfhVZM7ZHLPjPE8cwmAq4jHPi2chfrJAy2XECKnzUIGpV5asHQDPZknD
OcoFXaxn+HqytQksOjWI5iQUl9TuTXpkOSo7g+AK8YDdtRRxEA77NRO4DVA+jJyJlqTV/0fSeSw3
riRR9IsQAW+2JAhHI2+oDUKmCe8t8fVz6s1ipvu1JIoEClWZN6/RmOROJBsPPPf3HVitWj3H3EBM
REQZ28dXfWr+O0SsTn/l+hMb/r6kDoc/kcPMWijK2B9NdPhG/bvlr2MdquX6kI33g2Bf2tVbj9BG
2P/Is/HewKYpPIPRao5r60Kf23BMEZuxgljz0ArFBH5UKfu26DZzqzzdEXgPDHINlpk4ogZTVNmV
mxc3ntNWxetxplh/p6sQ9QVHVQe8YehEliJ+Niwm14Q0ok2kClSb+JJRmYlrIFmieiJLARc+yQEl
2+njzzqrB8JvRTVkwAxYJM5Za/KTHgYanHEDzoT8peJ00WrSvzEZozhdQMuzny3DuplhqyU/iOdm
qjuPiVuuYhxjkj7KRF68OXG0C5KwOPRZLDPUaeG4LzC47e4g4C0AZh9ilVnnImLZcHkCet0cEheB
P0EqTXA9xWBmNoF02h8DXi5dZ58BE+lePPKLBSlRCPUb38Lcb1IRS5NRxS7Um9PBQiKdxDJ9HTN/
osiduyjiBp4G9jHUVSPfnsIZNuXARB6wskpSowiZ82+8y3ahHSZTaJ4fJzgyTn5uuYS1g3/92oSo
XYUeC+kn79CaA10jA5ZHTbARxlONSO+MCclRgxXr4E8uDAmwAfdBbXBMjj91IdUeZI5uriMS3Lwc
cQv9roqJyB5+nvqLw2XRO6Yw//A5LkFxFQyWihz1FPDTwMnE/IVWfELuuzUL1S280O4XA5FLgTOd
TQ6tBj5f0k4tiwqCH0d2ojzO8BtkBwKmZWeeBmQq5RwobMXOXldE2CPn4PhVlGuUjNeUnsxpl73Y
vefun+Crg1qJsyLrqLzLPgvMnIcC28GXRCIlRvHKGOAwFQzK4ib0QZlW43xAusm5gCyPewgFLiFp
6W0Yc0Bwtk4EquJsy6ST05xFiSD1BaPjd5A+ih9R42paMKMowehFtwIZxgjLu80HhDA8qncm/uM3
ZxY++JLUnB2jeE5sksyIkzSE0EFUDxwKrhgKTJRrNh+I8Uksk15XQLGlUEulJpShyov6pZqHgOeQ
4Q8bXpm4zqFI/swZuEdun0hm11Hp9QmewwpBp5SeECSWesUh7atpFAA+/ILPupK7+nQVdHNxCkC1
StvAxBepoesT79oGOkzxFhjws0nZhVkvnLXPaVu7xozBFsatKAtYhAKhcbDFUsTRy/9yIsGy3ODu
EXc31h9V/UU7hZCBo+tigqaKGfuyXcU8XmH3mzbH1UdIXQsNAZaosgZrwpU0yFdjDFcY7jddbAOt
3sB8HrrxFG8PHDkiOlBbCaJCKTGYNJD3GE1vGqgTkiYsDnRpDVWqHTnt4EA3PgNtIHCr3Y44Sj6N
VYV5wgK/xIo/Gln7GmLnZllj6zafGds8lYBoiww2yu2zR0yKsh9T+yCJJYAYrupiS15fgDbPx76h
w4JMUz2vx45KS7ACHGBuZbTeJT6sAfbnoFbb9ZIeFWhh9XT52fCdKRmDA2VOe0XDX8r5SRSCm+bO
XRP5RSi5xHWHxJintzkltJRo1FwZXKWhdgHBSBUU+KjJMcQr4VitjzVNFOehy47z8t98ycn/6xiS
nMY2x6+echrgCEqK2PWmKfZtzcEA10IVg/6iPwgUs2kY+nKmib8LaV5vc+8xpMR2QM8Brpy/9GVa
Sje1cAcafpCzPnGhtkQ+iNe2Mia4BGsloIpqfObpsIEc+xW7A/MsdIgAwTK4wNb9sM1BfOT4dQpE
ID1UIwuU5X1px9P/t41qwP0jn9DroO3HfMHAPbt+21hIFgw6UdVxzDkaAQtrIAYcDlXmkuruBgeE
0aZd6+4yjq4hbd5KJI/FYErGgbfla0sMLDH/4tUHnQM/Y9I5S1S4d+rYrUUzadM9fC2jHSBuTsGa
HYItRMRyPiZR38RuCmdU3HkBDcdYZWsddlIclmJQa6s4LmF0OqvqPksvPbpUi6M/o5di/r4QktuP
OENwMkHJiGrVwz8XavEU6ZON9CM/Wv2LTkS2yhCy1FNfFF8JX5rQPYuZkDDgkOjEYTTCPnKwXLy7
4Eu72fiZBkyM5AlEylZDxm3iVE805wgiOaTWEUONpRv3I3mUAocTMyZ6JlqvHOhikbIIiZFWSAdU
uTTS/y0ITndRRArwSBhH2tMUpapfG+xbw/i0qPNhUOi3tTESlvZi9gcKuCyQ2bs2ZEaz6v8/1leI
M5J+42xRkUIb2Okk6PZE4BhCxQpsM1us3WbH5KOwBQzaUVecT9EsT8YP27o5cFeoQKhJkNK8k+vb
CV6TtyK+jJGMZDei/ZYSAtnwhsPZtn4wnZE34HZetrZYMuTmefc4PSxc98GyCIADM/lLiCyd013P
NKNePlUyXYzuIa1MFFHYE9DCFwYgyFYGADkdH0cBk9CgCFfr+mV2jWv/VGWyrxk/bxYhjICgTfO2
aCZdRqt8WUjmthVt3EJpxCLXPH1SOEnwrWFHWyApZ0sV6Yl+oAu4j4+iux8r4C87yCDB2K0Fqg6H
ohu8VM4uzKRsFj0N4qItrk7AwuDB0JGbbztHYoxL/cD+yMMAua6uyQ5sVoSd+5G+H0+sfRqbR3qE
w2p/rcV0VDTUojgR4EOMGRr88JsB1b5IoZJp2EF0PwaFAtzDVFNd8SFNeI+dxGNE035nPseGJwHU
NNu8G3BTIH9418zlMR3scAIcJO6oJpevtqtXSK/1pAQLkvCacZ8zELjkGgPM6NivYMLgnoumgvgM
VtCI34TVrMfUgOYyvFmc4/E94ilcGV0m8GG5EY2snKgusa1s8hK4ldEs4yEB3KrIDxiPwynuJNPV
gCdUpgRN/kL8Gobj63/nBLvhRoOdIElNWRCyiW3G/VLk9xB6qldZpCGzXbETtUxfBkd+LDcMFXXY
8QbUkNFvUQyWXpaU0EBpuWEUYKfBzM7iWcLOFAiI8bME7NODv0BKnO/PrZC/2pRYnPOWpLqmNp+2
EoqegbclqrkJbqxNdGISG/tptryW0c2MFm11poeBEV8mS4eV3M+RwZOlqK+zchUIwtTmnslUZHIU
VEJf4sRgmbNfIqZ9iivNZRW98chNxYfUfoJWDCbU3679G7Qnm5pGysnxsnrqEU5OdIrU65CkRFOP
DEsUHWKZduz/3GtxpvEHBvlM5I4axmHJjLwDdRuXJE1qNyvC+o4CCCSpbw1WnALtTHiOGBjXNi0l
NckjJqIEk9kXTUUOO9ribNggNzTYRMdz5ytOj/cLv34kXMeuPbu6v9lMY1mnFXibQwAEp2+lk9/9
bWkPOc4jqDVLGRc0L7N+pQZxjPOYwHv9L3SHdy8gS5sh/H9jUe6N2GNZQtOCPGRDGnF/lAwlUJJT
TAkvyrC++HIQfmG/vnys+oYkEYrz5IQpXWRzWWCV4/e/YRJigNMNeOzHGOCWVnscnSv+BcHQFrTu
KfhGt6kfjYDmFPmSlPgMmDXr7yvWAqe9GCDZOYCvPWLyQyslL9gkqS6+s9geFZGQ/XHjhNSXc/Me
Y2SUIUPV3sW+xPzbSyXQf1GI0za0H/ytX/8VEzaSDs7IxnhZIVoYso1OZ36Spj9jxTBJgbsiImvg
ReX6hwZ7RK//5PRgYGlLTWBiH6STMN/egDLHtgkL8K+MyIoGn+Yy/tqYnRQkt1t4IUpIpYXwk6zG
89CGmWMeG6bnAl4pEWMKyx3s1A8zQxaWooRqpCWdR0RtxgpNSnxVFNWXumjRZm9ZDv18Wbv4qIMU
9DMVp/C7hnucv4iqu1fS3X+PchGMzhscCy9l0p9bAgSkxvcUCFn/lbnFcFQ6thFw+oquUh3Ghz7d
HhjcmhQ4VCEy3OOKkIGOGVkkKRoGIoxorPrcwkm/bxb7TAXgFlFsMHUVsyCmJDMeKDlme4Z2EEZ0
ApCAwnGRoSdgF7bRjEgVUlU1iYQnLs8NTz5c5ZSjV5IRHZsRrC3+ncO3SZoXRR04uUcfBJFuVOfT
ZNq3GNWwaTsFNDXle6IXguIOa6Khm6v+mwctcNE7wpEYYrOKVWc96CZZatkhoweolPtLVSSkSb/D
DJhXMl2QXmdPubij6VHcDQVQd4RcH09QA6uTqHAZfs7SRCbC+wg+LZba4NBAP+Ziz6W5k5t/yTNM
d+HYQkb4Az3nmuDAMPsKT8+cnWjqDz3Y67jgr4Z0G9Wq+bbiWghIV5Zvy4YdEKnc492LOSBsHjD5
qPsqTq+4KFHLLUxoniAsHgjq3OHp1twM3pYoXxYmECK6QEDRcb59VKTQstWoyn8iy86yD1l9iolu
rrU5TPsukhVK45yj1PGaZRUtlQGISw9OGU/xKmptcTG6GteC3g7Eaydwz5T2Q1TCstYfxMBDogL0
IegK23ONFjBNy8OIFnZ9TkZ0wjg4/XduG28FT6GIy+l/2BJtRQ+FG/YKdMA16vPRg/8PnJZrlwWG
7DYbngD3V7bC6SDRXomihO/EQj8+WsnDkPwUMhgeom/jtW/EW8l/dAvHGKquYTZQnfG2tjehhRdD
IvBvc1R8LGNAesR4SJTqmkGCSdJCa/nRUedzPBwFR0QcoEVnHLErm7AxFovTBOmY/Gnz2U6EQYfG
eObOmC8HubXfjf7dACUUDfQk/00OFKo8pjhi8Na8cjo4vCgLPW3+mdov3leV/NOv+g7YSzwO4hgW
Y4dh2wIaWFjonKPxKLFip6MABFg9NbNDscmvmhEogljDYYd3jTA60+X5EjcMxEBlFejnafwtnv4E
YEqQ16ns7kxfMu3uVTIoocV0qqo+m844CSQ4KWK8MdeAif+02Kc7vdIO80Ujf4ibJ4KimtXEbbYL
y+x57psTXFZ3o+mdDMmXKvZjWBBgrRyk3YyFDhvGvcgiLG7QGurs5vHOoeeeZC2cUaeKQcRg0BK0
DZ01GdtQfpKJsdO8x/8P1IUrvs1wWhNscyhMZUBtdMwu02mQ/9eYWXWNcwuLc7WrvSVjAg2pOGcM
afBpFWsSpMM0SXzMcgTSVHBc8gZROAn8YZ1QAVRH3YDeojNRBW5WVOvR3Kxgbbyt+5QxFmYEgbig
wpWu4pJn0GQcLBEkbUH2U4JdwjdBTCMGMg7ybG1ljkayfZR9mh6ZGEgMD0Lqc6jRTbw0pyIkp+ER
3dK8YwPCjfZHemV0R/oYYx/sv6QXdHOv9qeD9CzQvad8PxzZvcszDK03/Wd+q47rw3i1XjrnQs0v
2/v82huH6juPzxvibA95lYMFwP6BzHOijlIoxXCOcMAxj1MR4awFfqxFTD00nOZJRmqOwxbA3NxK
7O44DBFN7gwkYKwcdDa7bSSo7ii/y6g2IP+/kzQ0NA9YYq3f5YWifHxQ7r9cGwgIZRuUkLMDuI7V
FwM56gbHwWAcNBQRKfkmkX6AfsA8X05D6wcF92t3np6UYDxucPcCtXhUqKC4FxD49cBmBqS/dO2p
q382lY7jUeMhBZGDnfuiUWs367lO0BJcWLR0HynGg85e3Z7G9MQbWqaHkmL2HbRPZLjtnuej5pO4
xp65h4CBJwpBUdUZejGYgce/VMteo5Bm19x3uY8OqsWnovRobO+EGuzilkT4SCrcbPUUROayt2gY
keBwdIBwZ/av1v3QTITUH623u0HVcGh/MvSFuQU3BDWh4sHMqTFRJdgNt8zcNVxAbNp8GHjmtavD
JtC/aLcStJUY2ODQ+m7LwQD8Me/Iwz2X8dGQMWa5dDE5DXgiXDwN4gdTn/y1mxfX0h9sHfSW0A+X
PNTmbdx+9XvUsI300CQzHi/jQX9LXyT6L+G7s6dcvSd7+Es5sdKH9U9W7Jfhg2DIBj8yVyc2KCKq
5x3zhqE+4IXD4JsBGXrmjqw5Jl9u+QBwdM1jOCj4B8/lF+7KWNWo37wdsw9NheBSMAp0RRPDDgYW
xcrwu/ds4KudooXNfOYmi79Tn/1BC6JFv4PQvoPnNGc7RPJcoO3cdScFj+z95DM0Snzra0K9mkJL
st0kPdhe/EHQX+NxoDfB+IRxKg+esJSEmhMoES4PWuGX3V996UABBk+yXGULqom78p1V6Ml9yKg9
w1oYxdYx2T5UZg20VSkvr1xgRhqqj2PTEn+b9p3pJZkIJWjdRzPT7f82KPGLkBIKdgYtGzClgk7f
xZhmOvGiC0ksl3g92vGZhp8M2CHAraVy2EWPd5RRysiSNn7NxO0h00+QZadT+Tz8oaIlwgCNDu4m
iOz2Mg/rRSGegZJyX/+k7OJhWwV3ng83+aSPperyh0B7nY7ba3UhAfBP0908KvHNBxbGVbEhcvOc
SVEuHfIiYMg3+fNjISQu6t1HszJVHpWz+dlhxg5HbVSvJQdutS/YrHYK5PuIyc/IG2A6yjXd6E8i
M39Lb+UNQyjntvp5NEF/2WUvBlaqDJAPtQmxEgsEDARCpr3bcMIuj3BspliX+v1OkJXnXPZwOiUc
MsmN8pdX6mhOBRmwr8EL2pM3jtBTo+wodvaOHCzbB3KtxqvPjAJJiQDd3v6tMIy51+HyrLnw7FtX
SfhGNgTqA+HaYDYwKvGZnaqrTd6ETbZHyyClayaA+xXx10WwECQjO8qJLcD4/n3+SemgTUH9qZ9F
Q0gjL4CLBIkB/gwyiAp/ZPiMaqxgAYkp+r8lvtxrwhpMzPLBtgtegBFEw4CwB2+R+mfbidY2waqs
OTC3wLHigDoToeZjApfqbkshrJYfzF58bOVa+UMgR8PknEXBjXqwLQTTaSVbQTSH+nR/SMgzWJew
K3EVw+pWLgMpwxogQQNooTIfJGFFIyptgSWLUoRYArz40LxTPQnT0HZ8XiHFld1jlj+3he6DvYkq
9m51T1gxhFq1wG5fIa/QWinAJwbguIbtdDIPD6TvHsSLiRI94bgEldNFa1ifZRP+UTpjdurXFS6T
hS8rH3kZicmYuqae6CZFoTxWmJ0Xn+Lb+BfErgfgQocpRcUhIKzUZdm4mMzaHDlcqfBHVGLwzBq6
prlTA1GFlVn9JT4Nt0mff4Z7+Yq3Qnw2/TY91M4bUl9c+nPOwAeQIK4jvyduMbp9Tx87KkNgRo5F
OQAF6lis4SttRTlj3r0rjgQjJ14Lj+jgsM+2O8i4+I2UzOeowtsnW3FZ01p/qvvnDecXlEs7K3Le
8EMHwB1JiPSUY+ZnZ+p3uIirsLzdb5Ht8F32zxD27/llCBVq8IUQ3n761uwL1q+TBTXmUMY07i8V
7UeBn9W/u5AWJW/W8L2Ob2byprsxjHLztBBqijs1vRM9JafumVjB8P7L+MN4x/t1nOGHhJJfoMcv
TjA0sKAzFJg7rFjCh7wVqmW1XVaLEelHD0cQnO2YETUFvrmbj0XuGwfQnYtJl1+EBM5leAgSCfDC
pIaQmTTgISyujA/r22AGfXzAL7Vk5b4Ki5nNzeiMc67QHveUMVgwz/CziORecehuUUUBD0Cn4sLk
juPzkp9wsF8JzYSnZXiqQUqKnzxqOBbg9wXKCpPrkgbdiSmLg7yY4KLehOETxHCXdH+DInTEVuRR
A2i8QdCyw4ZoPprE3uOqYhaVm0ce9OWNwsoEPrrFD0rvwWHmg6AUU6uvrnsAp7ewa76z9aAOe1qu
LFgSMgqiBlFaUCW7bFrY5b8XV5hpZFcmIbo9c0fyWhYyWTGXY60SXE96rvSNBT92fIxh1Fc8W8Vy
bwLkQx+wSMFpibFAVyV79/y5mSJ181qCwoBCEOJBjLrv4wwDMBjH495Rf4tcD+6Yt2G3qXPnJRtd
GIZ8xgUSPlYgBJ8Xp8p5mstga98R3qB+qEegbvLS5ukpJXFE7kNwTKpX2m4+JRSFEj0kHGV/TFbP
FrlTd+OILt+aJUKVbnnau0w92PIc6g8HSxvqASa2A6JjW0JVJab5jPPoUenrsKu171GrseVzSMgY
/seUwduTUoyu4OnQ3q19jQ0Pnhs0HDl8DSMgPPxPpi3AKmC/9vO7QLHtBY8u8800OEBmPE8pu4p3
6N3YVkY5daUJNxSOiY73gGVOR3wb0JF7C2ZG3fhZLLUvRBMNv0OoGGwTL5oM77jLoqUEzxKSgHxm
jtuTWa3wEbSjo5UsszzUe0ySH+UcfhRY7IBq1QJDsKFpp8+CCnBP6z38/oyd7g6akyxKmOsvC3mB
QDHQD6AYYcezYJbBmLwROB+VDUDvZAMMfVcEQZhCAiE8yuNTSxnX9pkbs3cKggs4o4S1s52fHEAy
4bZZrFinVuof6Nv7zEhnkP/peGpsTDKgmr8t1vgh34cnrBTjsf6K7wDMuYTWnYHDGDm8gFHpoWSV
34IgUOIFIYhDIBj5fcW4XQoZoIdCgUWzJjg5vLxRKc867UPf89QozXhunDhC5m3az2WbvxSQIBLZ
IguRo6WasU4XWokVn1VmoM9dVftLBd9ZZeyqjn6pNe6W3KG8qTjTWidBjdet7EiWtluxqWxIiLKC
VkvWPW52uSlhURRUJQ8dMDDkqmGp3g2jOSeq8ivVXZDog2dhyEQEaSBs2eOuYYwOlzMj/BJrESPp
Aw3vTsFV19FicLgWzbdK4UognZxZHvmz/5FOxBR0cYQgwOL9K+B3X5rprnl16Uw6jEqBS1IFwCTv
dUZcaDGwZU0ddE4FTpLuj+VnnTmR1qJeRrgjN/NFE5JNnjgxT5byDvWiJ8Bc3Esr89a042tutMc7
mz6fpsEWQ4MuAUEcr4HJYpryF6f+ggygYegDGce0rWOK0BIfR0wwmyr3BDKJrZ4F9HSUPsz3FThG
9TVIf6QoviDtf8SrrnkbMKje6Wzc/1UjUfmikRhKTNdB+igM0vcA1W4lqq4l1EgarEX/dKYD0luP
HyFnbnoYh+P9quZQjA7sePiRMEL0xOfHE2Mht8CdqMlxnEEi1noEUOmMZlBiMirmXSz06eq+Kw8D
QlbfgJh63cgc93A+Z6Y741l+xK2ImkseIlF5ofZCORjAcJekKAtG2bWx7YDeCpb1hcabrPvkiTT4
ujx3xeFOUvxveV1PTvvAjkDlv3aRrh3zkSclUKrzUv5qsAU8sz2N9SezHMrjYd2vL3dTHOAtNobQ
cMh12JVqQNenIjUqjtaF+qGKg5XbRY5DuEAwtObvVCKkj8h4Y11ctaLxHyhSGobV9QEvHIZID3N3
2ipmmY9A9ztTeSH4fp8Jl6t03Js9dEJcJtvuM9ueLWxhlcmDIAX/pSmx+4GhPdRMXbF0UfGgIBwZ
5GE/S+mudc4Ty8Kw2AXB+QiwDR2Eho+CI65j9G1JryO2gxKlkS72BLz7emLSlt+0e1LQz6nVX9Ow
dNYXhaZIaEa8ERd9MFxaTre3fB0T6KC4B73sMjrbXlP6e4StrwDvGn5KB6K3mK2U1du0POv73sHJ
ykw8gAKDviGQmGlaDyhC+/mT3RBPK7YvefWps+mKKQq2hx5h+xBW8lkAZ+MPJKWhfDGbR5wRQZwr
3LNrFJEpWgxPZRbLofS9GhRievGSXXBKyoIigpwsiguq4gNbArkVNrnyuBmau/nR/KbFz3Dje2By
X116NO3P1sF+VAI+XXIPQqogrg7r0tHCbf4HaTTJ/fQHyuHUnLbxw1ge7QaF9V/7YHxALDrWnhZY
H2xigeIS1huo38VRP0yzO5Js7lAi72a23TcyyEN4j9EULFEbxj52CfHjENhnnXOS4sRNghXCRupK
XvVThjAPiJg6WRp2mwf7TLhLlTylQ2DGB2KowXzTw6oxYtrZhH0ChSNhwSYh3S2Rpu1RUnJp+fS0
HgEuvyftlXxz/Js9GOdkT0Wys+9zNBOQyvb5n6FTxJMK7RISD8ZyxkmGLULGbGe/jHC3dqbzQlwm
pEAuMBZAzCCEI2f+xpcAhRry9v4QRrtkTVH6KsllST5765dPjkGc3H1P1SVP8TuePhMUr7tFOds0
njHGGH6u7co/4W6xQgEE+mH++5N+3K8S5O4bgEsf1FuwnLQzkUaZc1jeCKaKobJiZbkzLX9SPL1z
eQTx/sLMjEwbBtndruKsROqjnQhRTfXTqopPxk7OL++vHZAoBU9kcX3qQ3xOmAjtSinib8kZgLzE
xYNi+5FLCPTJh96QAR6N/IA5et3sDQmjXb4SZDiBaeGwnPj/TTRXO+OfiWg2iJPHEqnJv/IzZ1iD
UUfEAnBsP1HR62J87NOM6N8ligRitQAtw9IJ8TNRS5/8NgTM2MAha0d1lh5i30QEje2YMF5CDn4t
VgaWV9IE1Vrw5gvwLjTVlOJBhkomNKOBOwuC9yfjiYmtNHBStsdPDuvko0qNCW8ICur6tjiQ8/1U
O+j4UlGo7LnW3d2/24eYC+mc48/Zx7gPNxYgKomRBRSuXczyAt2LwLTYoSh7m1D1AFe6Xf0TB0BX
FVFlO6SEUQGZnJ4BOy18woRjJKWzDSaOPw/vwU1j0cfAU0JS4mCABRWt5njYEzweyXLIbVpP0Cth
3eusf4YqkePBOf1db5avPTHdRNQKSFIJM5T0rw9TXIH8OWB+H5WnshE3jS5XjqbU6yB3X7mP9zqU
fSRLfeD8SoHJJPIs/eKQgN0TVps+vzLOiM85ZBF28DmBqIDhjTjbVnBQMEsgkYWskZCLCygVac4D
+1CG4Bu+DWavgAw7sRnd9IiYMygMUuJKAU5BFBj8N0sPLKahWd3zUKGFIAmsPqV/rAf67/bE/CO9
AjTSsfGhxhMLcyJQyXJrvE8R2O4W7coqBqkH3dJvE+0HPY1G7+B2zMZ3Gyb3CUUAVf3PlHw2/bui
Alny8JF5+gZFM3d8LhcGdJqnMHlyqFV2FKp3iBW0swFlJkGhNI7EqEecI7ZzqaUz2Gs7uPWVt5gA
pN8ofNhzthRdJLsSnowP458Br7LyWKNJe+QtIByVmQD5wMFNcxR2J+OJrWoaTxwoC+mPRMN+87qS
cYBABq9ejqoN2sSx6f7s7auXIlZ9P4ZInDIMJmH3f2tcEdCiUOXetiwl1jxClCvPyFp5y/fYn8tT
av802LxB3SlfoJGwBCRPPL88XSjGr5rE4qYkBcl5stsLBPHkInaw9KDe7u0738mOeo90bN+6vRlx
02DBTN/yN8tC/WZ15X8J5EBA1q+CtXOAF1L/JSvV5h5jf2AjBaoMFo4Lj9cY1acc5mt1s2jC7laL
RvhsPrXd04J2bDzUj9yItj/zmZP0rKpR+poY3AQZT+Kz2v/hvDZ/gt/WCFJ0bDh2/fRpDOHq/OjT
T9FBEXSAiEFqA2vDo+VVyzxbPUqXDpIoXdPJZj510JjMgK5+YeyZ3ihZ6KJzi+a2Uj1mHk4N3zGY
PJVlSvTEa51eFcA4XyEpYg9jqtBPUGN+IWZI333M2CuEB3OaPMxz4of0eXhtcIeJYCqz65xbnEIb
Ii8DepYfUF1KqofxWH6YrwP21s/1kagOcGziE2naMLk3id7gvNpCKFi/8/G5AmXZVQENIgOeM5An
lA6IL3rNoI6qLUDh1i0vje3XUN8PeR4iU4B0AGvlkBaR3YXQsRGYJWe0fCuE62sDp5yB3/yNhCrV
veSfXPgo2sn7YV2Hi4IEaF/VWMtAHsZw0tprTw4qNKa+PGnd2WAbK04GzwTa7AnfwsDEbgl9xQu2
xZRX+kEuvPRGag3KsUlivuRRL0OlAb5Ds3JYIzIcoi53gQu6c+HPd0YlNMZ7WCYuW+I3++Z2o+mk
oOmPWiTcJQK2yDF242D8BgbFVFGLpHd1OIAWZQqO6TvTk69wY7DLqLqTBGMNib0DwrXPqwOXufBj
6JoBOVTs2fFv85v8ST4jimJ7BMnmY66RIzZjWLq42vBHiomUeRyo8YYDBFw+GQJ3gjN5Y8QwIzDu
9gwNfxLx7uMp6HPC/w4sjpxj1CIaLlqJdkVRule+4PpT1DdozPfqFTiIL91VF1xCepLFYaE8ixof
Vo6bfmRhEWLv+K4m/p1TArvfX92bb9jchNpBRQZYuxs1/HzK/ropAtZq5X1ybSOdPo/DC/kyQ43s
+XT/BGvNrrzMXH7IzLpIrvqq4OJHjMzaqD138HQWpktcjuKU+XYPlnupGB+Brr7G+CmynVEWnkkx
gdTV5CEBv5wo9OwO6pjRH6+zZ95p0HyYQPJtorliVPTT/rYRe0kTsLGwf/DT0l/7rwsomPi66ZM2
wI5wVjDb3xU/ZY77LtRDV2G9UrFEmRJyiNv0M/w4oBErsMSLby9E0iRWbi5lA868sKXetTIyA6qN
/J8K4Tzf5xHUYztK/ox/2hvfBtEbB03YwB/ljRt+JfJN110MBsLlVT9i8mF6UlhGgtXCCJFj3Hk3
veRPfe2/O4ShKEuDNxxLQu3aPbDoOD4OQDZHLOCsveUzLuCqsu65ZJoc9sz5ohiDq6/MJ33wnQd2
DljUA79BfpVfAQSzcP5iAE4P87HRVz6WkCQIr/Hjm/YohcAd7dkJFSTfkJgDrhWOYEDfrFJ79g/c
EGh923f2mUBbp8GB5xDcfeM6f29R+lGFyZ+OXc5+jv7bLMwkSkQfuRtMrx7OaeZypPyL/3LMAvyC
t+BDgMAQ8CDVL3n6xDQfLaHiq+qpeQUxQIeW/WOCkzK83gOrCfgHsMMVeQEv0Eckw3P8rjjhdUPC
as/IKqxOq2grfOgozHquc7D5620IZ59OJVSvMxEQlKU8vR0LHLZcHKDabX5ZtoKnGrT/mAOoxwxh
Pq2wjNvAXkBuyK7otihnlUi5Afzh+rndD8qNnXrxwA87B5CIbYLHTF2P260pPTRpC1X/8sKQeC4C
iEeIZfD+5AHGUFxpD/oSKEeuTvYPJ3vjmETytcBYnOBaggKjjb2WVEyXPWcNMn+Gyi/shbNoDKQY
IjLkUeyWTjO+cEH/XWDAzrE4iUfeVEXVG/+ycTCempoHXLZ0h4RWhCKfI0OvfzN61KCOVuoKwBPM
qne42vAcUxxQuK7udOKaxL9OFpJFX4Rr+h+AKzW39hsmt3Zw3olaNAjE3ffUd0O4XLd+N0H4unvs
CVkI4Lzd5m+oSwwjU5J12TiYcmwRODADT4xBiCxi/I1uDtgcpdIKtwOTOR4VNhwssxlIAtyx00G3
idTYtZGfwxa2Dhrm2cmBUqq6pFdHCIV9imbjhaxuhj9M1acYpzcWM8U620Py0/3YZ6oRrAARdTo7
4+HOeXqg6JCxXb5lt8+CKuIwnnXPDOTjEhBOoEJvOPTUdbymgVvcDsOiV+Vzva7wMb5o/KaeFbkD
xJ3f+DVTEVICJoyEZUKkXQBXu8b9AQ86LEdMIAV3tX+cX7YsWpnsO3vnkVrVG4XN6nZIECK8GZjW
POPG8svxeGaz62GKASR6vE1+wcITQy9IF4WAhkxy2ocS/v22K6/pn+h//kwQ+deS9XDjtzgsAoqF
AK5XZLyvXwwlMahi5HHsuM8oAv5z5M3+ONkXPupt5Y5w6txItjEGroI9eUyyGhhT0YZlRuuNxbHG
hKujfd333kqQXEW9rJjhhAs36zlguOkuKQZccKP2QqzMEpB8+bU4lR/SexJCYnTgZABu7KbXiZHQ
eFxY1UhSEL8l+2Rwba9H9+6rbEM4ef+xDHAPQLwByziy/Oxq3KhIjJsAPrGddteA4y8gqIvKlX49
smgFBEE/cg7QWoge554KYeGO45T4WBCq9+q6FuH2jQuxJaHCDhkbaKhw2ofs2kPUjwwE32gfft+Y
pXTV/jLXPuf+8Hu/Vif7F1vYwTg4pCnBCb5q4NfkkKAmoHrI/GE8oCQXpQIqajQKLmVFuEb3+G1O
vE55lF/rM3FiKacFI0+xjg9gpZc1GpnjXOadBrfcVF14L3dUrA+O5kNgYONs3lby4g9Q2jHf/m+2
wnRnhzudJtG0vZ71wm2PKQGy/6PpvJYrR5Ik+kUwgxavV2tFWXyBkWwSWmt8/Z7g7tpYT0/XVLHv
hciMjHA/Pq+m9C162HediE2mFpT+DGibJSp9ZZTDXIsu91/1zs9vNl182j6Ss3mzIVMxAuPx1LYJ
+pdJuvbmt1nvS33b4f+Gkg2f8BmA1wf1SEuH4PmC8iHmOHplicrVnezS4Meo1IApqzfstGm/oZ/F
hWIuykBjOT8IEShD8FQL5+J98nNqVqWVdvDuDo0OZY1LGRE0A7b36RmlbrFHaYfO3qWg41x+YHg8
kD9P1uywzFYoKNmtO+FDrv32ndV/hAWDyYGx4JIKuacoRVonwzvSR5JI5khgyKyBcEcACUvzvQmk
bvaW5YSMf5njbODCM6NmbCr1E+ulg6Tn13ilwgEzvnZxCe7D9fxTATgo19h3bCIeFcGVkgVS8+m6
td+9zUjereFHdZkX0Kh1zWKlMALWphf1yyKtpCOS7qwlP36J+PYnNv5R73rom5U1+oAwM4HRliBC
2O+u6nRkvq0xYr3lnxmVPGTvMxruA9RuHv1PhlzrYqOtuVjeHYvraThlz82KPvpCWfsrUvSWw6ba
d5tyHdFTWRRsjtkJ1Hy6VN+trX5NTkwT9xhJEQ1qX/NbsN4v3nq+K7ykK29+eI9WUE1X7Vp+5uWl
XryxQfKfx+0fspKVv6D9szQWlLX8/RdvzMLmt8Hx4Re7XXdU0GYojPLih7nBNbHNNvO62kNt3o7r
Zq8cshvKjP104gi52CpnJPxXf3Ojlltlu2Bxe7N58XfQIJfThvJki5x7TdWClIfmx/L7n7Z0dyx1
m1O6uLWLv48UHsYfAATuceAVF33m6xAtPBzK7+iUlvbi86XZl6/ft7dLvjz4a0Ti/IXJ9cipm0eo
XjLPuEbvxX/IL2jSjp8aZ7fB/TZP0954cb/UL1jJzrDo5seIMTdaoJLNt8b3sMaX8eu8a5tuTYnF
HaBm5DDnI+M+3U0Sgb39yxLMxT+SK5fcupd/I0vhuNaW3d7bUult/+FVnTZYbFdEphyhCOGFIpw2
voJKXdpLtOiL53Hx/f2mLSlsGUHCDduii9hNb0xZcnpZ52kHlgSNxPJwz5esTwt18cnWQ2XE/PMy
rdzF5bR45BG5hyvmXsGakff3dAGHsiYbZjEu//E0nd0dR+d1TtwWKsMFjjz+m22a5YzhvqUx5yf+
C/DavgXFYhCTtsATh4Edzml3tNfeSTNWFkwuDA+LgWbvmtOb/aQNeElJMNpwN1SOIAfahMtpQR4N
4Gz4Bl54So6kuNQNBQRG6iUjsxnNFBPLT+tavhtP3q5coVRbFk/1C+UA6WGENyEwD5+TDwY7UAjX
MJGP1t5e62dlh18X3gTl2o/9Mj3sl5qoCGIvengQx3HVn/oTR4cNE9NNuCcd4ahskI8g2Nv+Yl7x
F1+MBNia0A6SYbAkJPJpQENZXH6DjfOD9ZmBVPGrPwKi1ygPbO8CUXfBT4HjMiysf+5be65okiGa
pgDkK38wTPD+S5yVviVG4Xt6AkMa/MbUsSfS11mmc8p3BFv64j3EIUutcfa/SRoZlv/V+tNv/5sx
Wn7SmyMcxIeGEZwD/CL/ndA2kE7CUoVdf2Nla87clYJ5cQGgP+nfnZ+02XB4MJs9k2Z9Q3AfRatU
sdzzddS/cRCtaIU9EnedqNKNoKmQV9viB7pn+4a6nN4ZJOl36ljr0GEXWAv0j8ENgawbxDAuMV0o
sOhYLsoFapxl+TthMTcFXmUku6pe4f5Nf6NTSHXEkYHyio57s/bOPTTahp+1ZpBOPgC+YCavnG6V
u+tuw/ZUKm99ven6pyj/F1+o4SGbJCwNZ5ohN+vc/rI0sldFPLj1khZli9SANvL4rDsr95W8jbO4
G0r5LAL0Z4sAmfwSNhdVZgYbAmJI08FobjvpE0LTtagRnTeiHbJLcCy2A0tXMx2jK2PtTb+NNhJv
TYXKGAoBFLsGJOpgTfeaz0QXlC6JRxgKl37HNGDNP/FXeYRuAwnxhqis/MqP9p7BPYYj/ulYHu3/
tIt20Z/V/4qzcrFv7l69fXvzI5I1ktPTqbnq+cJ6IWTpViTpN6c868Ogu11cpQPwX/BeJiusgNQ5
SYCLDQbNGseTd6cHVCChgZKxt7xVt/GvvL82BJYt0yx2Uc4DGTaMbAUQhYnWg5RAQkHo89mb4TsB
3ENzA8EdR3CJ+yDRk/Lpk4tl+PQED/El5P/09DuWB0lAo9rDkITjh1ieGVcbiRXeIv1s6OiggjNo
CCOiXuBkX8f4d1k9GBUvyJ3u6DsAqzLpTGxxTlOqkeWXGwe4+JW3R7GHhCm8JPmGXdEjqLXb6u4L
yo3CXDNyneivQObU+A5LhmJGh3x0bbI6sAAn68i7u96HUV9c5av5j80/LrYIs01va4LX1+HoPvUE
p3qfLgmb+4G+BsNKwF7v2P5p6+E+tTbrwV6jvyMX5hRQ8nImoW5ahPbim29swbUFrozPb8U+4fIq
vuavzqF/TCfTPkxHOrq8N2CVeiL6VhzKkPwylGZ+QdMouHc3PtP0jERaJbJ55bTXskT0TgMCUHrz
oKKkx8dwUoqyYSUaF1yZons99jGHDEhn7pNOqA1SmiZnNKhxAPUMGMART93gTbfIH8hF1Tael+yw
ZnvYjcQuir/50EH2EUePEJ66JF2V2Iy13tjkzrsVBi+KRwYFYwbPD/bemIqSYaBy1MlLLewOeuNE
Ci4e2sEiKc1nCMuOg6YBLx11NyXdmPyJ9U2mjyEWLzIBKPfJ0403RtEAAYZtUwF8QCLfDqep+zfb
Z40bHXcnEYbZWbdImHwDAsBLjUybIgaRpqvmS53efdXQPTS3CXp9HeViiXTcYmoMM8VPiSylYqz3
AquL+EUjmLEBraoy3OemvnnVFHZR39uAVItQ33pEfDTQPpooo9OI97jdZTEGI0pur1bXzZC8FOW3
YGzSyngKNVK4kM5AKwmnEGIwAjwc70a8F4Ao6MW9rhnHLqYRSFauvxcrr0LHKJ7p3FGwUWIp6UHc
DMa4J+DA8sTYe7I8xu22JAA38W9FCSqw3CrmedY/MZOJvdadyicjYm+1EII6R5G/EsgIfBMCrXJx
R1KFWQxSQLjTCwF6U/nW668zaeg4cELQCiPITVM5NiyNPl1yvnmD8cqKv8ClbYaSJxsFi5K8dhw+
huKbSwkjR+HO8Yf/OKLAl3dixMzNt8Dcj2gZPG6iXTL8oQ1n9gBlAIzNPJu4KZBACD7Qa8lWxc3T
3nDgfYpyoyDyEnl1GiI7YsDECEBB+Y0IiNw9LyFrbqShS7kPs7Jt1noGhoWWAXzCKCXYKF4HoLgA
tSy5WsiOhDjjWN4u96tt0Bv/KXyl2ItWBv6jxBA1y1ePwIA2dzQ8C7xlxMCiwK73nO5ac+CdyEeK
mvqqBcMdXOYwom9Ttx4EOcp26I05giRWWp7N5KtgBpGEJioXG7/YAzu+hvobvhumCzzCgfWbs4sW
qr4ead2pMUErdXIaav1qeQXVPEyEKo+2yggFg35zRujmp6ujEw3ovXgAsbH4TuFDyIQtsAbOjzlO
hqEmfs3pF6bxgHkE4UzQtOAUmmiLqaqlruJz62xvKLC46EAs0gYtscUnCeC2j58iZBHKLrIakjN2
DT4QYRIKljlnuuOmR8T4tWgs2b4MGk7yBBTKbc7AjKKKTzCqJ9jRYoy0vJEzDcUEkVaKvT1GU8Z7
rzcvAFJ8nr00ZduEFiHYk9R1X9UeI6C8hzxHNfs0hB/BgIGbnmDMeAhPEt199LGCxIAedVAilsao
xhQIwsOg0AXS3ppbg08JHGwwfVXQiBT/x4m/2SNABE74kFSSOJXWXCIvLQYXqaKz6qwXEbcCP+SR
Yta9VqrzSE8AIkr6lFknzr2xsQ8n5xzQZEnU5Wxv60rZKAQL8paiLzNMZz33nw6/AIuopFbCHzgE
jEjhrw7bAphUkPlrU4ofEysYjgwSkCNv1TcHk6wONVxiJ8ROvOAWipelYZCDb9vxEkzZdxjg4pfK
c3tjOxWaKB5q42swmpMByC+nyLGVW8jCVxT+iT+mY5lomUIVoQ3oJtgp7HB89ZrMJA66Hkc5Tq5D
TAvUhtxqkbFCqGpAyaQGC5BoEbD9OWDNYUqNAA6uR2BypNdf+bIJS1nbvgTYYCdqvKl6BzqHQciG
JRMg3SAOEi0AKwIGpBY2lZ0Df+Sx1D6A6dpYRARQVyHAxSEGlwCFYFtGL2EbA6V9qob0XBI/Ps7d
Ls8/oCH5nF75wxS9aEL1EkkwbSzVAxIWIKfxZeFwAI1xm4iyolVWOXshRnUouBGr2Vhlg95dJp36
Aiyh5PYUvcoD/JlxjcuSJwH2HbwE1oaS5dVhUt0A2gyw949pC6zmzLeGLyHa7LHEmk4GqUOZbjgA
2P5FdPyR02Zjj7AlXiBqERuyZRaPwDSXmbgrJhb8vt5CkxTnv0PTLtOpfaZor/OjRKrDtXPxvtTF
fa44EOnxtfMfYy2iJ0OAeo68eLCAuFN/wDANtZPZUABtNFU9tDnDJ0SnGum3Bk9mXiFLsQHIsDnW
yOA9zPK97hBsD4iz+K+yH3lGCwY3lxDwaNhM7kdulu+CoUZUT7c6xh/t13eEnK1CEUMpYQJv+L/N
RTXpE9NvhJACPZxJEcWAooIY1xGmWrjOvGoToP6oT+LZHGP0LVn4sEZMMTExw9j1Mc8UrOawYHBd
m7jpsT5xL/QYRLu3aAcEzzDwS9QZBNk0BT9xZjZKh4XNoAke9YhMi3ZP2YtyMlgZjP+4uA1GngAW
kcDm5Mn9+/t4bxHF4P8EARcjbssYaRYCiHHY5k2O4zCeJhl8QuES1JKavgDAFGYk61xavpN2tUbS
mZLpR8Isc33CHRqOWBkkCRYpUZHXcbARrWSL+TOPUjbVrdwkkbEK8kl3003bkGAH6V9BR4xOVqKy
2OTrAii7TA3tqyYva+KQZSJDP4TI0U5TphvbscvyqGAnE2ZFjjJMF6gK9BT+2ERrRPc3OsZLVJ16
mn3qGjsjiPSVqCcrwMAWtrxceRl8JiQtrbWJvrlFVLfNIwvSoJvgnCjd0gvMl4bBgMZ8k20U619f
MxUlCmzLBHqTdoQwdytPNU4NB1JNZzhk7dGG/qEw6h9wPTgyJTChjg5O7n2mSYH1j1ALxAIsELS6
OUAFTDBTojx1wGYWtZoQF1xc8EISJULUFKvgm4pItC/1vRd/wZTGwr/x4KFU/Fahy45A6nNshfEM
+Jk4MkVTT6ETbvH/tQ0EjCMbVjmzyJGmJyVhhkQ5GHlwuisngkI5M8lkVxDCG3upGC7A847UTbr3
aUFLFNAVwEF3oI16mVFROx+p95WgO+yBk4qOmEVCakwoQKeqLvZMPlO8XAH978oz0PpyVEjP4RjJ
I8aeQOgJ9kwUOaJnZgbr3inNPLZF30PDxKibi9gO2akP2jsAPtnoIAUJAOtP7Zmkh47ejstWTD5A
7ypHB6EC1I9t2s7nwfoK9FOMtjtASNMfS5hVhvGA5tDQFBckn5d/xUgwDe9VKUE6xZ+JhpXuAZSl
BGKFk9TjMPTaHJX/CAqj+qTSaggaQBU6kK5LKTVhVTEZNbGKJbcMW0acHDOkcgoeA59b0kqOb8iV
1jrcW+2hmNitu9epXDiU2zFFV1XIWJt+J0vfEPjIccs/noRsAZ1HXYrl18pJpPAY3fr7/lVQsmA2
C4dYxQitnXHLCKyQnIvCnw8tOuhEpSAvKOkYHvbMeun29G9cXXIcJMWimSgHQI2SkoxOea4GErpg
nc2IR9HilO6PC7AH9ihjsrC9gcwX1GVMyiyoKHH9Uj+D5VkAjGysH6GOKqbznI71fkibXcwzoKCL
6cgeayCOIYsfDA65PKBj8TIZ14INBQlP4kL2Q9IobupaznooO5g0dXT4iHtKES7I0sm/Q0AnzCVp
b1MMzna9GVazg3mOkovQNDiMzCBe5vk7AjvIAzUm4VbN+LwchMtY538f4vIdwHfLJ4jzvYsm76+i
Elij8zmo3X1iE1OojwtAIipWYe6YiVxYaZhiEd87ty50Ny++92rN+/GVsOA40SkizMYYtH+NWYMr
V9BnJHvPvKSUHRM+2OY6VCM8CVAHJCrXmKIC8lPefawyRcnAqjYRV3O6aaJdBvwe+lRGTdkk9tGK
2q1EUej2sB1NZ+PIXhKNgCG1aF9SjGPBDrBFC9jFU9BwVYSdmmz20ZESAG/1k45ItO/RDRAE4psG
O3ZwnZSdg1kYR6eZNV9D1e1oG7Gv8EzyiqcQWap83AuC3RiGo9SapasfitD5F48jX3CZOSAQ8ZwL
E/B/dwDRqw+clNNAFdYG+nCN4SGDWN5Zd+9iZ0Oamq3gT2y4Pr1bbYnx/v99iXFQheW/9bPN2Dwc
pqlEXbs49dsJL9CESTS+BKb6DL4tJfvLbM42ahs1DkktbHjpbV6MjzzyTwIxxNZ+q9OwgKjRXCqj
XdOVs4CtxPp0gMB1U0PvnGAvtprowfqCoseh8JFEBFmnU5Ztvbo7OnI5Nj2VlAXFDQ7VYPFGAAL2
qt8mpE1REJqtEsGjj0Qic+jskTLVfXiJE8F4fhajs004+6sMjAW9FPKAmHVJE40kZ0EhCh4mZ1uH
tyCI9KGn04NwhNVVqCZ9R7eOOYuN0kErdl5hHKX6AU5pgpzQiuaa1T9QKVg3JYbGBVk+QHisQvpN
1HdjtfV7+wJYgRSznDZJ+EhAT0tjYiwI1fQGjEEwLfFddOMhzlgDHP/oMX7CQMKQbbz4abnievWS
XK0DSZjoSMEpIPZoCfBu1WfxXu2OfWCvXFn1IYzm91HFqMMUsGtpObd3toNqyDYQj3CO+fA2ADrv
YCYKX43SEi0T2df8NOJ/0LR7Os9N/VPHv0Hw0s90ThHdoZopsDkWCoMfrq4D8JOKh3/Fbk3iewM+
Hk7orple5qA7FuaZqoHi3F30z76odDkbF/HZydhXKRuz4jPuXvTxIpaNnCrWgukvQEWlQkNRNlvJ
L5oh3Ao7EzcdlQnvAyYkw2FlCXH7gST2zy355SkbfriUHyokdU2J7k3nvPrklrEcerD75c2UTWsK
diy1Te6/eyguGgiAMzVQhPywRXUTqRWA04wrO904SMdjeted6W4j+W5oTho7UzzTXn6PK867vo2t
1GeOSoMIHtdON/uNTiq8TnvBmP11TTyt6VtUdM3KJIvKVrYSOGEV5ZrSVKDQ7FktTTQBFLpg8kfp
tuHWrGEO27HyTx3pW/K7dXNXm7TvWZlUV+FqZsN7TbcmVPRzi7Dfm9D073XDvyb8lLgwzhodIHkI
GOZUbYmE7BpNqMdogUwIyYBxAjMG0Wkg9g5QEfLy90gtdKyD45izY/ym/nSjLw/IeQE4LWpfkukR
qiXnJthL1Jb21WqYtMnpkfogD+nd0J7AKTpCBSw7uFbrWcUWT/C3RG4CKy3r/xwMij0O3vl/T/I2
7QG+HeVaZ9p7JzHOIA2mGD0LR06vThCK4/8G3BnE7i7iIO/l1VUgVWaIqy7N/snw0dR05CQMfWhg
mBWvVPwUCx2OgJOggz7GidopgudSAxDO/HJ6jSjbJ/uHT23xYEqnKh2fp5Z1G/kSGp7JOJlYINKE
biqIpexeoM2uGDQHUIzc+Ngiv0yq+SPFFuA3B2k1CnohhrGeReY1KrP7AG/FKqsPBBy+981hamuh
HvUJDdIz9dHgruQ5eJZyHATRSHROwmfCinrqBpRm8XGsFZylBFz3D4+hkN/tbd7Wwqou1cTwR6E9
5SjTdjSwZ43KterNR4W8u7YZB/cHeXH71j91irJpUMYJYLEF0hsiq940PiOwrTaT2C60LHsXDXD4
PTJgmN9E1CIVJm4MidNB2gkT2lsUvmVxbClLQXiw+Uqnh6qr7vLVgHdmLsdLSkRBBbhynE+KSy1H
hSkdbCjaiu+vpJtFzcLJg/xa24IJTpmu4voedLpTzk+ikI6kn72/fswuvIY0j/9Krv5bINzCHGFX
oH2krL0Y0wxjbmRJ7qUtXqXeqclC0np7P6Bq7Qd6H/IqEN0pG+MoQiZ7gj209mfsZeeeTG3Pz19Z
R4TaGsJ/88NVa4Hdp2bC3soqwWgDhxsInw2LSwyrOKALT1PaBRfmxdMxReXDziBgjJnwDgWdW2LE
H7I5JTVeIBzMlJp0qIlIwBI7MQab+3+VcgzESjvk/0bbxJ7U7tk8R7oidg3nGAw54/WKndboNFYK
qTRNcriVddhae5ADr0qFlGgyH1YbXKvEo/t6F4CPDyGEOf5TW0AewKYe5SPpIMbNp10hYBfeZa34
iGznMA3dc1uRSUtJLEtWM3RMqJjtxVpwKJNdrKSE3PKwN3QfXFW7tANd7ySfTmVFngYgSuE5sonk
tL53bBOcl3oXDkHFiYV2snjFaSkTT8bMB6/m1Xc4/8K/mvx27yNPtGo8xXRgSs4VPT1/sFL53NLm
7V8DEmsKSFBT6m6n+uqHJMonIKIzn3d56LyNZnECoGI85AOuLwoxdDRp/uZR4RkZscQ40liLPHeC
fozOoVmUmDZbxiNA8Q6KAXqRtrtuPAq13OHL4Nke7Pw0K82lMz7Bt+ZkcxBBTOcozF+LCHhg8zzQ
RBVmKGV4zwRO/NyAgDIRf+Xn4sCpDQJ6Gw/bE7+LOEh9hAs6/wPHSCPwqTSGZ4Wza1psR7Z1Rsou
eUOcTZh3uNT+khAUE+JjkWTlvvZ0NT1OzhYqERh4SYZfue4ffpNT6f1INqr8GXJmIe94vfZsl7zL
MXIo3PaKHV0rf1aXKQC6UM2YJeAVjZMeAgnNQcpOt2DWi6qxDhEdpYrZkLam3TOCZpqec4yJytEw
9zR1iR7GIP4ytF9/4QrDLL5YVu+Yz9NL7Q5FyoY7POrsHHa5q0WszdvSKHDIvybC1UE5qZq+7iL9
3EWHUQMG7fwMJWE/45X4PZXmeUbyHX0POtxCIAKYVPBWtRbGAsYAhUqqYFHfdHV6L3T1rJv5h0n4
4RyOewBpiJaJAftOEB+5qC+FyWZaHAM7DObkG0ELjiYWMh+Gycy1zuwYFIL7nloKXSrkIpyo20oD
68CY3VHBzHV4id7HJOP1/ivHaAF0gXmufXdlM1KZ0SmaiYyLUHR5ry2+iBTrAMwASEbkf/6hBKB9
ZSzuRDKH3snFtyiQ7vagNcywuBcXkzDPkuAZDog1E44q+jSce+fTMWst0i7SHefOY2ySmJOCNc9p
xLMe0W+x+AA+8RWhVm702jrBk6/GV5rfDm+okWNuVYny4zDWlZeGEo1H2YJlXDJKT4zXsSOwSsiz
1m4eGyBrL3b9VkQP03uEDO+0L9ru/zit0CH0iRBuPRjmJOHF3b3MRfrgHdiZTSSFAcG6Vk95BaMu
bPBxQxEwKcnkxJkMaADBG3TM6BTO44JWVYd0TzdAuesZygC9fWd4I69jw6S005OjplAPcQMcuETi
9cwCnIFRhnC+pqVblxDXdoxldObmZcm/2sZ8KXha+2mizx+tE0TnOc0zwZtVSOXlhhg2zRPs8oBg
TLfJGQGXS6lIaEjJizbPB6VrSDjzgJaR9856522juBOb80fB17WjZB1ogmXoOTeld9XNjq20l0b9
1Pn21neb3cCZPh77TUmkXAjkJUV/SH+3oab2TF5mHJ08Zg7vaktEB2R3QKsOfiquabnhz4Yk/sCN
aiwGcahj7s7wiXdZdsvOBdWtL8eYwuovnqIjmjA8tLS5GjrPs67uYvrOg06ZQqeFTq4a2TuFtiK4
mKmw0KThpwjnvaMwuymxB2dzeFVqdA6sE9J3bNtkZaAprTL4EzMudhncWewfHJ3XGd30gq7gRO1m
c6hIHQy4hbOURcZSs2dBCnaK8TlE/RObyahe/PJHNsySQ3Ffur8J1Vv37KvFCmDq09+iQGEn18+m
S69TqjvlS02IAMMrRjhx9uUhR2F7jdxt2fi7Pv4vjj0gvwCVEGK66XvIRxMqWuhje8wGOfWz25FE
zFVAQxnDRChxrl1Jx+BdhO5mVK80+ZkU8QLzKx6lfwmTymI16ddKsZv7W1NEZxDZy6j7Lrp2R32y
Uf7Q80tDGE7Tl4eZxQWQwLlG2m/ynPtcu8h3ro6bPmuje+gqMMt4vVsXXwrdgpiEpthl9h/2Nxdd
SpQ6AtGna4oFjzZkB16EfIWIggsG8VRUz6X6M03OWmglApTVibuKgBdyoDsKWHMAwB3b2roHyOr7
7kWyvnHm0hq9yeeSazvpYEZYzCw92ocR+2rA8X7uwOvgZvQeUVHeUowhYFaC4VtaO7V7YzmSbqlE
NnK27gDOY4Zjw2ZL9AN/E/YbYrgXM4UrR9PCwLjFy0XklcTylRoxvgS7Jbgc5ldVEPGUgro1buXk
mNOXoVzscHqGxOTIDmHl+BAUzsvNetbR0ZWfEylwKnOukU239ZDjRPfQBmzagTsmwFwYCkKLAeNm
t0fyjvZCIKhyZrp8ehX2Iqtni4Nnlq40HzuEJQoNoGHiwNAGgoritfCsMKHyqMaIgphtrfXGOmbF
cNE5CwwzUUtauC8U5cPmxZTLrqrBGnqa+PIZbX/1EZksbXfozWlbMzNQSuW19cxFEHcSjtQ1+c3E
AUYvIWrQDgirmBwB/W76+oJllSJCbopjjxvWYZLIFr2TvJjSC03VW9QcNBZdKUqL+tfv16o3b7kb
ZZRd0j5fTz5yiYmEGBt+kXaTrzC1KJw5UQl6WAOiD2y58+pNwASWqbmlQFLnlIU+Jfk7yn/KXWvV
dJsmNa8eZIBP3buW04fD6WQIWfOVDfXu4PxAzSgTg7waRCk/fPJoDkidoiHH8yMrGEuQp925qDaW
1cBlulC7e9rwpDA0unnVuRiQLuUX6SOQ93jyEQi19kzBiD033QEkXTjJz+TsPcYC8riZwQ5vf+hx
fn8wG2AT432emKMiFSkCQuAqNoSXtP6h+8XDVDK0VEmr7yV0/aMe0d8xYWKdJAmqpRpvdYRNaNZM
CtGe7IIS1BWapOZnnvR9gZAXuCV1SNyOazPoVj1wPWQC+7H7JBeeIAb/pVGqB+HPCkZERZIduESB
ETEQnuKDz0DYau1H7WpXhb7thEJqtC+S414ymbbT9xK7vMJn9rN7x3eNY7K4yjed42boBGvDtzel
Tn4v00E34BGKyB0J9wFRwrKijI5+oIbkBVs0TnLiVaIbFO4ML9sn9KWSGqk5s2pO7ZWlfNkGHj34
0GrxEWAnrXpC2c0dKWC7OtjJx3GCzxCAG4UQ00dz3XbIckye0g6XFsQAji/ykkY8dz0uS3M4SE46
Py1hb/+mo2L1yBXjvwSbZHSX5IhgS1sNBqYGx0V6xKCFqBGFx4I3VfNOJmMNDb8sUdMYhOJr7NNS
RybAZst+xkFtNMp9n1/sGnCBoh6TWjsI85k4l7UVNjFDUySF9AxDimk6OPUjMo5TFLFNqhtKk4Tm
QlOhEmhfE1ha0s5xOSkgB2X+QkwXNZS8OrPmPLtthUiu5sD7bIbNT9TGz/6QPxTAOkAA04HpHVIT
S1+yBM59tkkIkHOMiVWYRFWe9TaoN/LRYZKtUbucZmjsEdbW2iRt1SElAOTUHGIs0qF0RJ+MXGCT
SAUZM9vXwm8pLDQEhdNQ/X06qbANr98Fs7dy9Fi2IRWni75zgJjwwLu0zDWYTpkS0iRvaUbg3snu
qv86on8KJejRJM9PO3M/hktXwKMt7IPLFcjNj8lkyUa/lJotAPLinZZrOB9MRgKiTzK1FLuheusT
VgQqac2lFIvUk6GUJ4DJCQx0Pn54EG7wMFUHoO97SzvwhHAs743PXlLpbuOTfAUmhbw/1OELHdSY
GfUcWz6S2b5EarG3WAGRqeVsj26F4EzpUb4RXaEosC8mFmmTqNFZrbJFzwKVB/fC+S+yf2Vl1Kph
JSWB69Tbycu2qg/UHFCLxjqCPrIaaniNAQvJr80NmTQKcCTq58h7gxNQMI/KyKbhSbd/RGIUWERE
qvkuius188qfCudsxOqBNuIgq4h8Krqv7EyKjgjVZ9t3m+uoH4Y03eoqfWOHbzhydo2eNJvCdIDq
Q9FhVAwqrPcMgU+qf2DWxQY5GTdgxjjyZwbl51Y5j1XJH3ARupMI/ZxDL/VBYvbOT5vvVCJJOslF
yA5Kgb4VcQaNboSAlIXM5C16WBg2FfvdptOnVPXGbLkdhDNRuhaw1rVd790HxJi5P+CVR1YJ+V/b
K27NTPLCim35r8z47q3qniqO3T3griGkQ0/dWY+v7CncTzlo1lHz5dIRYCKa9uThWPpGwNwtl7wu
EeZgzmqTEkpfqK6LfEb3AwKN57p+H7to+c9NlbWdWYC0dqYNZIKzpW/7uxIdiAiFavEJRK804Jsm
PpkYjowg2sOlRUDzopH3NRNacwgy42bwE0jcySaq1vKvISO1F+IfJg+29xbzwtOxA2uCwZrEYLnx
ug7/NlduiGf8OPxnJsFZm6Ydz7wJHGp2ejzuvD9GcCQknfMkSW3DTvCyBnWBT/FdoLJM9A95kUgl
UsVWhQsxbnixOy4xgp4Qbk5dwxTgIEJ3irVLoUQIUu3Uo000m3Dv0gFqQqbCHu0tuTsmS1hiGps0
+KhC3EAlWdHALuXOKm11YGIXuYhQNeYNmg2OsyNKWyWYlg0yaq6KK87E/7ibKqaxgGEY/RXCgmgo
N68dEQM5zfeMis+LiD+MeU+IGFnHMBYr310XwfDaKcDrnXMLnY9zRDUklMJUmwBqg/DeIVRh0424
8aXp/D3+PAdykpOHYyKZhuzM2YBQlcWcng7M6lZmMjFLozdVXJXiNo0Cq8cnOkUjnMOSuUNF6eUB
tpU09uCbYymaH2YeeGP16ZKynLXg2pU5R5ljLVpF/SdbkMV4x2PGWNmYVJTfWhXkxPgzd9ra9vYO
vV0fSl9E+7tgOFSxU+Ymr1JIH7pe2UD9swqWSsCZQs6G+PonJlEVExGit7Sg2rPUrBr52ZUseYua
pUtHPhKyNlhFdPBpbLPhW8TCfBUTPl0gtQh5xukyEL7OGb2AkVz+ko6RTtYhM39HD/EHGWCTZUMe
x9AN81rO+TpdeWl2di6Nk3I6qPgnNVT+jrdLK2CuroO1GbEf3StVXZt9KYduLQByX70aBJIo84dU
VHKCbmCMMYRoe3/t0fES8l9tWvRqPhTGhHMQHKLmHBmXvlJOMjoVtZxFFrl/1CFQiRrJjKMdNV1F
cIdC5oN6thh7xu01DkAzNWvT8ZZ8BZU8Vea3jwRhfQQTwfxtIEb0QsqxCOuUZwPkhn4x6Y9I+29K
gcvgJaJYamOpHBHV8q+XAEDR7IjKkc7KRqJUI05epjuvRa3WM9AwOLwTmLqJ0RzSsTSMFllQif+b
+tE+2snBAYrFkJF++C2uLbhVa8iLAeWYFI3ORxvHm3L6Cw1A6gNqeWKKuHWh+COVaxiEwrvSlD1N
6+nRFy94cdvx0HMYibYGJBGv2xNo0M1fUXfTs/0EKEnZ0/VyrQNaAMc+8VuT+lihxo/oDDyKGOAH
yWBEuLxAiEsDTOK3qt+QR8oR0mSEl5HvjEPgluJyb2+TCif/FODrnS6U+gRXNc15eka4wQGc/gRl
SBO81IDSJ27FkYaPNe6qXORWVc22fKW5G9evuWwL/hMzR35IDygDS0S1F/v7tA1wn/LAT2vEDFaF
EexcKleBVJT/+hT36cFuIXic2+CkWTv+ux62nCyZ4wXmoXNFcurbF42KYOVZV4fgmu6SUWebW/AF
Fg9Yw8nVeMtMuIFHDgy+uqlRuHebzD7VDqEAR76guo9xdDLyHMGWxKg8LCL0fKVlGx6cl3YCSmg4
Z69p9ubJYX2d6ZYH6DgUJi0Ram0m1Eq56iLmBPU28jZJcST2ZBm4w5MsDTVWD7YEaZWxzPqIu5z6
kSDN8gOL49qfqDhqOPWN54w9XQ+AIMkQTCJdrfku0RitcVdw0ncWAsnobOuvSXKJeKV16AUhCW6K
FHJJdzLi+5DmSJbys+dm6/HNICrBUP+HpPPYbRwLougXEWAOW1vRCrbk7A3h0GZOj5lfP6c8wADT
i25ZJl+ounUDXrVnVYwyvxOiKK1uM2q3BtdPsxQ7WeSp72EY3OyL6ckePqwStnbsfS5ucm4ZtyuS
j20wBHasUcUbcb72qJglsHxW2UYvy/fa48Bg5p44wUGL6WNx3o+TfJfzR6ZqD7aw90wMW7rHjI+b
SQtKqET9MtrmeNkXpFEXM1dO7WCnmMKwo1aKqJrdzt0NsHrQHYnZNvQQoRo4CITGxn7LekIUOQUz
pPFyXGTMFzkvxbBfxbuhYmZMq7zgb2XTSbQ64Qx8jm8xfRVA2uLK503zD8XfDsu4jiC+gEF3nF4T
grYmACgHDuWId4jEJkUFrrOW5HwMWA++5EzcMg1yFmNVyeJyTpSmJigGkJgOCcRFFmvAyc28h9TS
NgMQLYPB+9p8JU2TgQOTOIZXplEg+YGLzSYQ7pJvfotzq4062ObwFapzm3/xjXJMx+R0CeL8GBjT
NkRpDOgia0YIMkOl/Juj582HsK82Zjb9eK1/VxsJrs/TsxXoa4uH0PbuHUQxqOCa+0URvGu666Jr
t7q6ejwbYUBHvBetao5K+Ogp8z7zJ5vvcmQ1pA4DVlC/DcynR/xKA0IRJodlj/7Rf3QwUIUkIgnZ
dgICgTrB5/Na7M/y6u7v43AWzO2eXBb9VubZUfNWSFyXea3hyELoxaHdwJdJrPCy7Hf0023CJCbH
EPJFzuSKzeMbyHlBBiBTtSEoDPMCG7V6Vlv3UOBHoCkm1TbJ0BKFbLSXgDB4LWKfzC9AMR7xPOOn
R4jhElJ49NcQ+QbDtAUwATNqK6q3kY6jFWIbkG7D9TntcCiMHZhZ9V0z63chey13zO8E7glDAXn5
nuW+BU76aJaQjfm1/nhf/o98PZo1Vb/EQAWKIidoU+K6Zlh49g9cYG02vuEuxn2HzpZ5kVhk53Cs
hU/lE89qDR9CcyOpVPkQz1hWFYhKwj3v4Hlj80EtaNiYPWITR+dPzITLoGa6aOS3z1+5JZAM1Kdp
/CpQkzoO5kZVeQgHHAxQ9sGfIn/A5rd22EYgEnpGlcgVWTKQqSbtL5VR2PSueB9P+VXXmk0JESh1
kgMz22G+QtXcpFztllKHMFaHBHJB46G9KOk0wk+gHA0qzuKCUFNNEheC9jSFucXlt3BLM7Bqxldr
/sJGNCpxVAJnE2Kdx5Rn/HO2MzdVT3L5+Coj0wFyiKFh36Q/+EF2bPma5XJVzLW41OHop0g+7x0m
hgIyuTnTQuDvkbStFpOkyF5Z6WMbwQomUwgovNaM34IBv1PWG8gRx5p0gz4aV2wW4U1z8ubZ+Pj3
/AML1SOM6D54YvjaN6BECO/1xcZjs8JAw70nhOi2hsBBye5OWDQ4yn/W6VkbjNSa5tjCXyVwRQXz
twQ2aQZhUxo2GEWDiY6xCOcU1xFgbIaLR8QXPiYG9NWz/zKHxc6Plj3w2bfeVk8mh7aYtlYgL1K9
u09RGyL3+lXd89j7Z5gNN17xaiHxt1oC6ZZ5b9Qeq/RZ4v08Sp5hTjcRFkEI/6CFCVmVXk6Y6PKI
bI7ccWSIVk1v+EcKFm7oJ3oMSZp/dbT+nwzwQ8z8fY3RJzxyKYUSFFGQ0e8diffFSsPMFQwVD47E
1lfaPkQ8o2AuUelVOKmFdcI9g8udF2xpGum9Qzl5qrNcRCYUQjlXawpMUjv6JXtZAE6cAJ803BgS
lz+DJkams86R6TCnGSj/E/ZzheWfmai95jJgnU+BBWFhQPY73zWGuXNCH9rQt/XHdjgsqKbvhJG1
BFyrWeViiB9/FH6wFYLrgPFntzBtyOrfBC63Zp/7Ek3g8E9uP5fFWXc2GIyx1rF2AFQei+ipZYda
KVTA4c4c240BbaKf7iSSy6LhMoQdkxDMoQFwiUBFM956iLDMkHl3lE6EEiecpi2fxn9ZOO1aS528
Ydn1CZwV0yRjEVkmWc9FEr11xb9mUWuzWfazBfTsmN0zVRadJN7n6OU9AeC59vQcatZIO8q9RnUm
tJqIEj0WrN7rbz08TxbBQq5IUuRF6jwo+5v1mDe48gYgUzIpCjAY5iFzN4Pi/rO5f/+sKbXiuLDa
FMCS1+PVBKelTw4VIztZoF6uHxMf+rtRO5dp9F4abb5MIdl0+acsaI2ICfQ/fOpJumqOOmPGOGio
d3P0UjdQ1Th9S2Hx33ZBux3l+mVtBBaJ8hMCYXyqx+JqeGcZCHS/KWeX0FiKFgkxcBDBN97EP/9l
KdjviVnv+KvJPDH4x9vCgl7kQxSHBAbY8ld8cWEkiQvrO12FhEK3/fegP4YvXbFV6AMbzgl8A6bC
J4MMQ29K84ypa0wLpGfIjkl+nfZligiS826s9NWU1etx2IdPWEnDMYuuf0O88IFDm8RZuOdec54t
8dCr7rwgPikPQsHsoSn1DvPY/fqlkW9GP+RTAm1jGz0DMFJYJn/+BqxcB1P/xCOboUPnVrGuM7wd
9OTBAXTr/B+GPUOXP8gTZ9A/u2Tr8OCNxWfcCDOUKjygqea6LVqyHXrX3XX+sIqbt6Q/p9BfWiu6
N2HhU99beNU0RG4MVCcqJnOlYpAbrPvyc/F81r4PJxZoc8uaPzV/OReIdzC0jZN7Y4T+VB5iFx8T
3hG8aZlnFFSt9KbLOUJY4NL/9vo/f3p1lbmO2pNEjxk9Ji22d1Mi37SIW9mZvA54pdb0W9nVWnU4
bcwX2jGMF/H76fVnNnYLaR6Cp7kozE8JaqnyxxbHD7O9mE5I1MWrmb9kw2PO/lfUBVIwCVeGqMH3
3jSJW9d5bfcGSJ5RYaPg9CdmcaIfMQC5HXhA3soInS8uKJ3hYiAXFR6qdiwsEEkcpaWUnKeguZth
s/qwIgtKH2ppgwtVC7MTnLua2QQ6Nw/syVcXGY7kNj7u85UjgJbJg1PBUlgFYfYBtiyBclZBaDqj
fDmejYLhMkio+T0vzcFKTBLTHqulwmOUOqDE/YPQJrTU3dEzp5NCJCoMrBZG7XC1eOoTio2wxaAa
LhOQpwkKwtwrwMRJNDSN+UqBJL/CeC0wPKEZ5mBWBKFRogb1Ty2RM1CfnHu3wUI1/mm8CqUIvFBY
OPM/mUvYdKQLGGYWTCt8uk+NvkAKK9ZG+UMCMig7hVejvnJzvkj96wTZvoEiolU6/D6kKIDQ9QCX
iqt0pMa03QRLCTd6J6rhe0l+63T6Y1Fmw0sCSKTG7GqWBx0vIaCnRAPZKD6NAVuCkAykZlzLu4yb
5j5akHrXKXeNZw0cwGRfZnhNTl2Dlwwyx8Xd6xVeBZZZ750peez8+gHUmftIeNsS8OSCSZgdpUsG
cdhIqePkNrOieFv1mIrQUXVuCeNwua2miYgWnNf6vvwdXFrEwH8MQEK8eoRV5Q/qOPWES2JwZZab
nhInn3E9CRE76vcB/Q96DSkgTQPhTdLTlZuHYiwPtZUcmPrhIGkGT5BL7xINe9Yl2vhEswnG5kbE
/XRhdlFpShklx/2I5m9Ak9fi8680Ase94AVmy2XEBU/XMANSffcsk6FkTK9la/zqfgUtdPrW5mCf
xQPRyBrxOI5xAPb+wv6dAAiQpsYa4VjzjQsNojrzaxvJDNmDVK6FaLZZcjkWOst019cal/FAzeUc
B9enoOf2QdMiE+2k6PBXoJUsh6+0gxjZVZvMS+/F+br3pmMszj+kTzsYEpQA7c4lGsOD3N4Lj7rq
HVIZwk9hzsAsoXMXzlncmKfoTUexpVMxEPAFGc/BFb4s/8XDOSj6lY2eEqaNXpsrnRnhmBr7YszP
CgikkXDyJBBaVeUyMhlxs5FTD0W5GZ2l2uIA6QfiSRgmsSBGsDBFbeBTn1kG7MfgFYU8vuUMqY3j
H9cKUfaytGc7Et1peWgz0EwdSVsEGtW0CS4iFWZjJL89LX61rk2cfaqht28G+taGdnsarG0yNz+F
bz72tb7zCrw0UL+jakKtOOwau99YOFK2fEkJqzJyGEfFeK40MVeF0BAKZDDZqDKfXIKwZF/GEHy0
LmftPE/witniXq+kVI/rRz/GhYYzcaofWp1TptFXIccRMb+eu9y1wwEdqiJvr0zT79zW90jhw3i4
zCQRzo4BHSr1dl5pvQzUxaP5XPbjvoBSbNA1OPS6ZJkxHR5wwpxdFMvYSIAsoGqZgeVr+ML6dF+v
OusxjPD6ovxYRsAFZH/TJVo7mnMZNHvVYFXLgSsxiUKTkrJvxEHGwOWNE2Pq632PZamEKw7olD0P
Co4RwIPtsmub4BYiA0AuMjsi83u8KizKEx8iLeJVQnPHDGNoc8yxNcU5Bm1CFccnG2aIUz/Oof3B
mc9dN9CTyqy+9hfgBxfjK/eOkhpP1foypiA27RdzITQLxMUkRBaIGocSq0U1kM6Yt46YVTEwRcI/
foKzulZAmnyGxg8PYUYhJJbU+ZZkBhuZueiGUsZAEj5ILqcUSLE6G5gv8icR8trhWeNUMMAdGwnr
ifnum6nmV7pzMFURCYybvTDK5yWmWFeM9WZ2ddg3F8SsUsSZCfZL2Y1gKnn6JrylCPlCHVKJVd5f
XEs8omarzgGoJoCo5oOy5f1GWB8zd49/X8FYrXFok8DQhspLom4zOtWlG6Ev/wubO8EDOmw6HO8+
j1GYGDf5gA2pjvf/SwuBFt+RYT5uTS9d5/anxztqu2crRWgdbH0wnxJAJsDUXBhYTagezfZG076I
h4DVPg+vwk9detx0DxOgg6/0Q16bqNL4DkWoQZ8LDk5cvegIK9GLhmDy7bSJxcgKnhxP1aXZy3q6
y+Y4ZZeJO9MOIPaGuA8LTVRoGkyfypWslj8xFRoESaYteMs6GhTHLzlGm42tIEPl7qrwLCBHMLPn
wfhQMApJvrtdoAEbLXRNRpOmS3gtg4dmvljm84zAc56YI3XDJ6kU+Ez/U5jrJMNHGJa7gEbdsZ9F
tRZE9y48x8amanRQJQUNGdmFSqlCIjjZe+Lcj3S2MgASWRLbhNGrvJUFbpwJ/KYyn7xWtKjWBEml
laSDk8MjozGn2I4oNTQpb8oLMKHRMO7nUQQ+QQE0Vg1XYXfgK8R6eTP6z2q+kKDumeMNDKoiq1Y5
Wtn2BD0XR8RvQMCVPDnyje/M+Bs94MqJ8FXkw4Sa12KG6mHPbQbX0PfX5jfy+LtJg5UGCvpHpHST
N0s4Pfyaf2R+5LxWNe+sCE9ZdjzQKs8DTpcB7wQhb/pZjUDM4Gupg+oAV0Lqidl6rk+6lLtIlTHF
d7nSp53OVqrrFtt/QiMonPNg2wPqa8L8UF+F8i61lq4GiPGzuzCCS3cSSySEozKs6SL1HTNvbrAS
CwGCQnL8lpPfRfR5NLdOty4WnDWe4mbbeGuD7mgewPrVLrKzPQ4TRiilLa8kn/cxQv92Gn660Dza
MOu1JTnWenAMmStWhouz2injPbp0uVPbX3NMN6kk4vYxKYqjDmeXwEcphMMm+bLQC/YMAUUTpTNh
thjYiXbHYSDt21CqyYQsA4NbjnHHCId4HE9BYx1Nl9dc2KtMghwP7egDKqUHkThovv/VNYp7FJmJ
gp5TBDu3ccHNqeQ5wyXVWPw9aOCZI8Fg8wFq9RwFyYLhjYPSHCy48mVF9sN0DQvyGYN670IrYc9V
zvIeL966q8tdpg+vI3dFXEPVTQM8I40DPeaau6nUv2QRjpzl7HVLffXwftW/GZQCUNnaayDknKEh
yinCSMAH26Lf9ByzRUjdbkzTuZ1Agxy8nNjkQqGqAEv3Nuy+Vtd2HZP1QUfl67kfdcFPjy/jdAmQ
oRVpfULxoSKg5fzHT8gYoqTqq25jpSNmMQsp8jxmt1/XA2pbyqAcvKLSfxqMr0jNCEqMRfPixOKn
obv4cDTkXB2QW3ikziLSF01CpxE1gu+bZdn3qQeQNDwJ/urm7qFxCafE1GsI07WZ8teQy5Gew47m
9xVMTZSI2bAxErJ7YW5VKKJq0ucs8TmCMmUCkLfYWGWwcgeognZ/FbKp3PkRjpQEUs7lcDta4WEq
S0R2LhMwWgeAF3mHIWe4TG2HboYgBb6jox0aKNOt+6BHC2jse2X9Rr5azWGy852M3A1FuijYJGMB
XAUKJMGVp1ZKqVPPjxcpd4z+qpr+Cb0gZopYWcPK4VibFE7Nw4EpPUBk2+zxlyntjQHGScaM0xwE
D0xRtYM2wslg+qngP09wQJeeUXqGFiLfeNZT4QG/VKjbqNr0kR2QYM+z4OdQXL3IfPAoMqb0ETOL
tV42j7Cu4CRwInHFSBkiq7omg6FKmtUwnwyj3DgAQfx4GXtJbYltOVaeq1m7bVT8XGMf6UgeLvkZ
CV78kd2u5Iv2VMkz7auQTuEy7of+ARdC4onQuEBYQ/JglGrb53jEh3Dv5ixdz9NriE0Ozw5SaeqW
H5NJ3wJWB7XiNoVZsPSwH3zzOKjoMlA6j7qxMUdIXRjb5CwXHV8V3+/MlWqc2xFhU1p3BH8z5Ae7
po9EjIRrLwErvoQMgbiMDgbpggIRxjNkJxO+IprLbaw8nJB0hvvEqITVg42HtBFv0DwCI2EObfaQ
QcfhaGLa4mU4P8GfLTNSgzx2vtLG98oaN2nKnPNj7qGr9GeFQgBcA2Uv9M0eLDCazoLj0HaWbf09
+NAi41z7zPxxL7smgrEyYINc+f1z4JmbIMZwuz8lg3s/Q6gMSyI3nA000rNJgLLevC0wFqhJqD5U
nO60utplsHVBQJJNkLwWer+rAKJbqBAJBagDvy0JbHFJazU8Rjn7OLShC5hWcdCxIqX30PsHzHjT
A8fa2L2ZJBZGza2skCD7nvoV2cjHibq4iM1dqKEuSpKnMGh3sI/u7B6dHYbiZUdwgGVuLPRklget
ImdUFcF3Z0SJUVLhIM0WMaVWssHSb+g5Un0xYe2K6hTgkSQE5zmCT8q2nX7N6BnzF2VuixYrzLpi
WIKxGI9aWimu7s7N9xb8YEfCGZZ/skJiEIiak76y90PnAH5YkG7cY94cvfyb8xNtpPwMYTmwvNP+
bCTODlcPFZrSYVMoPA3jQwfHrWY/SAmbMLv282kvJWPoOOgqPfPYmfUpGprHPO+4yUqwTnwpjXT1
sOiXpieUsrrYbCK40PHwEWVPuTF9uxWMFLyc1SvYUgSDVM+tR2KqWGRDmz837MESToCF2yycCAxE
M/wrAY/oV9zCfFhUv1bKeA5LNIHItiHII0LyY3ulNctuHi+RsMo4GBzrrVpceHfeZcYuFsMEZl/A
Ncc2vfaErRkYG2DKKojhMFnrwiZozH23y4eQmNOZSbztnQaLxca6aYDKrWXElM9Y9WQOmO3wJGdy
ASba61+Q5JBf/f4EYftWTwhRQ8A3jL0Yi1GhL+bwjLTkzK9rQw2q62bXps9WF781LtRFJlTmZbLx
yE+iO5sTRAHhajAaKyd4AJKG7AQSTbcDPMNtuzTOBxw63PfivniQbSlQq9sN76mNbxVPFl2rhXeJ
DmJPt6WWYZu5+rkHFzEMHcrhBgc1K623hfuFLviGti+mcYD9gHQunXS44ABfdyhZ/j9s3ZrFDviE
xwwNN6VxSK+e2KsSI5oWKNbDZIAjF3F3dRWFpx/Bm2tAmmJMSOQkq+HJLJ34p/qYnU94/CQHFfaH
HOKYXG7UnzoHXN0Emzr8sYztWKNzYnKqu8+lfgl9Z4/S4Umfhy1dd1FWzGreQMgDQOss8O4B+NDi
nkzc3dpQf10ilwqWgMbmdfRtwo79lcRp28pfe5V9iB0GJLAhx1OIWv0mHR57H/a1c4VWobdyt8p1
J5siyXDq+MnIAbEQe8gZyajp/w4wXSDY4QypDe+Z/ckIRB5kmL6ohXBT2nqy4IwS9m2HXhDb0BCp
sK+aLQwbKl+sPagtJ7aIDJl03EpkeQn0D4sKvxwN9iE8E+sV5hFcgpeQBkD3qidKb6HiGNFAOscu
VsG+xuMczDpi2Fk0GykC6gXeDs13g+NSrhObzXU+6hioMtBNyKF1Sxwpq+toJ6u5NcRvhIbICZqt
ivCu9MGd0tbF6sY6Se3bsII9bEZsPpmfLoqQEi6olKVYB0m1hsOD0Gp/NG/aLUgy47RaCyO0AEit
210Qmntj0YjIoDYIl6tj27vG017lKsxgNEl7nhNDpMZDqEDbYjz5mBjXwWrMp1vTgBqcf1FGsuD/
MH7jY+ndnehZkz5HRhS95OQDikiTS48XHlBjgmtXXbFyNCZIrOuCc9bBvkAlRDa0x776zmbgeDkg
vW667dvizEkP7S1GlSjFs3xH0sKPitpJzhGFjSbNTNsOtNAaQ0DqfkAwaXADSEt/h2+BP0gHppMZ
NAhQR+UIrhzSDXhziKh0zk+9hGoACGpxRzQ6sWI5/YGGh/HLxHfnbePp9xsPJHfwcxMLAqI73RIE
iOSMSCDI4a3m3LlM2XJ4S4FLXxYZH5GFtQ38N9lmnoJEM501DDiriKRKmd00n7avnyP3Yy7Hg9zD
5eyhbhaxCoPTmfCLYlvLMWOSF1F+dLSmnFIpwk4jmdaUgyDXNHhSbrTPlodUHZBEboSBKDxWRAND
WBgpIeJKAcF9JtN3AxW9ottAg7tl/uVMDCbP0OsD4lsDDz4mRXiWE83t76h3ZFbXqe6AGwO0saYd
X3AkMedXc3qKwv7Rdsit6IoHrwsOmNSFr6MYqQA4pBYEW5+toYhUA6p5lku5yYgqJRQUV8mWzpi5
3hOgewODT2zIZLof6QfuWdlHqO8qK71RnrdpXYfIkemWj1lrZngpQvvGjwmDiTE64B9GkKEzOMBB
G5AkALvS8Y+AiFyb3UjvMLpXfvuUC82tf024hPpCaIS/lcFSCspl5Io6FfN4AKoe96A8BG3ytFsR
ptco86iGFkrncOeOZ+l/UQpUBLFnTyas6Y4PmbvXrjnijT7iqTa9iKWbAmcJINiE6ttKrmSMeZDW
W/jVBQkv+NIF1zF8IUdulbJRhLBpjNqpnEjNk9aRKWPIxKAiXy/HFiNgjjnUnnQ1mwVwJqnyN5vf
uTSDs2hyLMbHcvS3enUl/JDLzd7Ltohy/cBXzMHPY8RQI54GJleMqhga0QO64dXJubhmHED0rcFI
6cYszUcjizZ9UeFWGJ+FCu5DS6M5RHjA+2uf5L43AjSs9biZ3OFUxmpbGtpzC648koRkxhDiLrJi
dY3RKRq0YSD6nZ8rp4qUyuE03ZmMZSE6XaTKQQskK5vLfDtnE+nur1lNxrlEXJPYEdZXbbIfs4Ws
RCi4PqyHaFbPYpgz+rDt+Je6Q1Y2hCh0jvGSPzngcaPjYgyf4u6L5h8w1sAgjt4/Ukwa2ngm5C+7
5Mo6EiShB93Jsmb/po/1lTLBq1FhwzWWzhAO6qLcjcLVXN78kvEkhw+pS0yrFI8jdB2i/ZElnBVf
7O+03QbLtMH1CR1MhIy7BdOR+1lOZ6HZJ1MuoR+QXtlwMEDJS6JkW6CGZNXR9kuE2vaR7SjKQMHw
gPZvHaYgdf076B9N6pxyo6bKfodgLqiGQqlJgUCXMt5aNI/p+BlC7Ya/G+HQ0n1ZLZZrv67ov6Ds
lMIDxBelgHEqNo8Z2Q6oadAg9OD/DmitSthcy55Qa5DHZGDC4RVPA2iKruL7pX41NbgHKHKlH3L0
/JF9FRsGomBqRnoVwT19nkiObI849mI0100ZrK3oTWmPqaicKOrzuNh2xHP4j93yqqXH1DrqSUiJ
QBXIbAnPj1UpKqHFOBmYRZAvrKG09iv287Yvyp9ej/AuWaCWWn79PedMFGPvrceckNqdbenfNCH7
sivHlRYSk+HB3BmVdvZmkedhcYRZ1cilmWQPcEMfWoKIVWVzDZsosWxEeQNTlZgzrMEmlNqgu3r+
sI4S3CPg/NoM5BrvMWe0aSyo+zgmYB8+jYmL/dUCffLUglu2/gMakRU1BI4X19nQ323SmUIcrRLO
F1lZzO3lL/rwdaCu8H9c8Xy60zzF0wgfB49RDjekO7/LQN9orBux2PTCfUd4dEimL9dU1DIl5eUM
VH8+xak5aIxMX6wZVSuj9oxRr4uLFO/MohnxlXGJaKjDSVYHIEyA3tlJNxOKkpRfVFsOdg9jHLiy
4NCYiUl2CMht9D285nWXjC8BXK6ywLj7FTYoaqcUvwLGVYgk3L3b40YPFRdER0jtKktZ/Xrynrc9
QXD4ngHy3+acZV6j77A8uBW9OYOV21pz3mPO7ISz2ywJbvHHNcx4NHc5fAUCnuhvK/NoVdVOr9sf
Nx33JoQnxSQzKH8LkKmmd1apik+xb51Bm9m6rfnixvH9jE7PqeMPjog9FCY5juJUPycPyUC4GPOG
Yd0hN2RDGzZ5XJTqc/zZGN4ljqpdQ7cFrxPP85puss98LtuKKIj27c+9YHhzcjgNA/kDrU4ad++i
xXuT2lYK+cBeW81paI3zSPtS+v9MTv+Y1c3Eao3Oxj3/QSTBdGskTMHhOIDp8VBNpZDU3QAfeNZL
DXabwzVC2YIc/BYvqT7QCGyYbsbSZ1Ifvrnl60LxZaHrdTG0hTHW5CHYvg2AawxwmbVNWHOgjZcW
k9ykujIYpdSIPvWWmYZVNRcnJnlWbcMZS6EDA/oimPaGTx46Z3FC25oiK+hR/ZCr1W+LeWs5LCBD
35pz++JXg02mMwOIRrFhaBWxckEkVFXjrhjg2SRQ8ZblpUDiKtIvecMClsMnXbT3wkmfMx9iOWx8
qV6C6MGFCNf8DtEZgjbWF2TDToSv2OggHFJgoxYeXX4ViMm8Al2kuvu6zPD/vfw6miNjddAxfSff
vOuHh4K40r5RZJVYxxG7oLFcnmZKdSgrr964aYf5vtEQlfo4+aE0jfJd3c5v/uKuDLPZuMCbjv0v
xl6yfWlIjHeqe9mvZYWukyNUwxXOnIu94TabmQvUg/HI5hzjcNc2D/08ALl4W6lRusQ8zjiVhSQQ
ewyClE8JCTcj6HhAC3Vmfu0xlfFC9JPaYwSBegr2A+mVpKzv+KPWEvBOhpUPf+NocIfU5Ij2xgeX
TEkmcKlj+FxzkDAnRFEwYczoYhQwg+nMyIiz6rUavlsDxiuB9+z0uYk/xuZXa8crBFUGibfw+eGr
QI1pCGXHGpkPnUkF4fKM+nU8YDXgptuQ2pJO6Cfv3e8w/fVRx+tdfV5iyJIByS+h92t12D+2AVpE
y0MuCpiqx29lSXDy5JFx9OzgoTjE2Vn0QykvNGFoM4CUmyeboz/ggU5A3yGzrXyYtnVR40Z9X3sa
Tk7dTHMDlEd/g7AWD6nrUkQMT72AYo0VW3Lp9ot/sLL204nGe+DELSdxP4CUuOk9TCQOSIzYmLy4
xwD7IYpKSh+IotTwyijfYmfvQpuxA/0eq9ajiFW1VqFwpFDvOwzdvfSt6uKNH4Bpqh99xhtvcQYO
DLv4ZOjpDoAATTWf4ji466E+oDHUnekxqaF5KG/V1vNbp4dXvEpJNKIrIFV4uo8ZjszMD0LoxQvT
+XrJT5M1b1Qdv+km13/6O+Utimv4FKgF32oM8VIm5ilnmltWxyMj/bt6yK+R636naFYqAzFD6PnX
fq7u51FsJe7jpAxv48Z+7B2T6g9idm4+VoxY2oIyvGZptQR/lO4/keFl3HQeZNg6a151l+66KuZ1
XLyGc7kVMhB4NnzEjNB7tUchhFpFfc8d/l9ELhhIh3Cgzpz0SaxLamveVrjMR7itNOl4FfWKY85E
ScN9AzutR/qtqtgTlcViEN20KonRBSxQHu0lTkrMdUEScrhyngV3lbbLLcKDPjirJvocpm9JZM+9
N/6bXPc6F2KbMN+5arhScNLK+G8GrE3DwAkVl3oUPUCcCRP3GZW4BR8cwJSA+X49LD6VAvGpGgGk
kXs7De0h9Q91F55qC3c4DNksxlI6juQpLopDkf82PEsxk+uZJI3QEmgwwy+noL/CesrP5rXe4NJZ
EGOYEdeemfdui8nraPi7Eqe4hu7OoR5WZKFYUXlrRNFLmRcH0yZAlU5xINIeV/h4JtPYcDeZ3lKY
ZV8TYg6GFIQ8a6mO8WQUHe1a2y0WMVsGw8wkp1nXztUY0Kyv4gWLMHFWyqd159l3alAfFDEQeeKV
l5j3Vm7+2uRXoFPcKApB+Xt//nhut5cIeS+jYMTyoVPwR8icgs9dlSYzRfhG1Nh273JCmCitXJuR
XrDD0v62dSlXeQpjB92qrC9Gv5zCZtosM6YmBFZ4TPJou1vqBDKYUudSvTel8+LNxs5rmyeha5pF
8M9Hmms0DzpHgjF8xFl3HQYyu3RrA7DK3nWZYGMrSiSWmUBrGfaRiz8uivxVjmKtncnBg4evOMKj
8GPWkcXonJ5wP5KgOXRGSAJUDwE3zIfjbaRPm4hFbSbhncd+ZLjqgqAndfksT6HQuo/es0/4DLTd
Q6aTveN0t3ltUP457tGdg02YW2+eo92MRnmGU8xcHG5b6106fmPfjPGGGm+Tev5o1GmJmUCm87mk
5A4H+Cs25jiQ4+s+fwi8eafPE6qf8RZu1F28aB+xme5tPNFgoD8FpBi0Q0jDrRBB5MGjvKDlU+Ga
sgywWaPZoVjlJkMJiAaH8EBjOIR6+qTF9Q9uEDi/WhdX2AA6aO/0U/pvipwK004/wiF/rJvu2Lnu
sSCsMkWRjYEXPTVReljcV++KuRwmL2evJ0rD8L9M1f7aC2ok33+tYBtTRH/3x5zRoU7AWDKZ26Ry
X9se3WOAaEctzW9oqqtSoHGMyYD7EmB4BeFr1NxDMh3yidN7UczldfsGx8GDS+FjNQBlnXpLq+lS
ej71Sbcdmo2nNSC//HSXlFwgnM3cYrdXJsfJ9R7s6g6EZdUPiOOiJT1kcb+LaBRWqftemeou6Gjf
YA509mJBzcdmCQpwTDgHXNoIUy/xGeJA2AYauSvaiFn8xYScNTyoLLowGwY5Tq1D0rebqvG2Kkm3
Xas/tHG5VZW/soiKG/M7W+/EtlaDMicrNeANmIWHlAxiimZgJScGKC2uCWPk0TjxiDG7znsSV+Np
Y+BHwxn+2yU4TaVHM4w+FuElxVDcMg+rcBcimtskZzimqdbVN3Nr73cIMtEURQSGgr0jucRekRlH
1t0HNiM3H1hohDMwZNuAKq5IECQ4Ywtvz3unU8epFAWxpxdYrzGzBbDjHUx7JpY4KmFM1+BWSX59
alu7BNL4YHevTBZXUdt8kT8XutMxDwtyVecKV+w8XxvoS7bLKBl13aFkoNMXjFBn8r86Az4A1vv5
rF+s5hhqxbUPMAXSGDzPCVEqrQfb0423ZlyTcy7W587sb3Mr2nZor7OZEVXUbvUaHhQZg1GjzqX5
lqT5ew3hG2b7fdqwwOz/95pdug+lXWGj3J8xmp2W2z7kYpxoubPpCOsJwnp2j5mIR7hhYj7IAQQI
cN9gWG/27sVkjk/T0m0d497DLtTaBvnOQzVl7PhY7HtfQJ5RIbarIUC3gHm7pqp12umAdgrE2mAG
r20WzDC8hLlRvJ+Hulkx5AatXJiOdDdKZf9xdBbLsSNbFP0iRaQgBVMXM5knCtvXFjPr63tlT168
vmEoV0mpA3uvvZxacRhxN3iB+2c5ySaFNSc0KJQuKltzAmfrV7sZO+QiqCnpStRuiGPOWlaTR23A
F0m9hVOhn5/dYV0BKs/II2wEgOC8Lt/cwtjhru8TgnXsZQ5/Uw+aGwkUBzD4a1FjssWRluMJTtEt
00Wz/NjQRmnsyge6njyyNkbNMA7LYD3fRr34iFCvWcho5gRIdroRcFeUHcr1bkUFJcSUy6hu3rSp
XGeSmYSIF5bFzfaWBzq1vB5s8jZZB9zARW2veO6P9lH2WHMGald3a3PRBSUjaJJoHZ7r8bRUNjAl
tlIHdBnecrILUcNLWhuDybzGEGTs0KwRuujD+q7z9KB+cTu9TKi0HK4frG7ovWgoGJT5kkUg90QP
1LKTLx7rgoyJ+Vg1V/VJsVlS+hwVUYKXD3NRTvPqGs6utK2DWyJW9sDBL1zIqNiGEAz/2e6MWUHs
dA/xTdbOAONJUJHBNQn6RU82Lt8k+ayQHDE0GrnUNGRV6qHTe/UhzLR7TFqiXokz/MkfvmqYrOdw
NkkKyG8DExyRwlopT4jLVzYvq6j1YxxWv1YjtrIrb7VuEnQ7HQHyR2zWgIwoK3l0V/+uZen2POlI
HQz56nPnDFxT6s2LO4SjbFIjtvmRoWK3JxpcjiWesKp3Z4VNh2l8coHQBQc0zLywCf367PDc5/ll
aucSPEl3C5KQgKxkpZ5HSbWvtFsemqRrxZdK/Kbk86ri0BQ79YcHfbqXbXjSeJiZ6OzQZDFrD+hL
VHXVM+b1OdwGQThVgUh3Xqsfmo4pBxSPR4+RoIB5nmbpKS52I0M1RUevGZlKnShDhHSqPAmnTkGM
kMW86oz+BEbRqsipcGj3ZG8BBreTY9zxWZMxcbT1VwsBABrLUqkNwJpkDAFGji25yGc0hQxYlKY4
lO2LQQvghTCNyapJ2SzN84n0mWPeswivWQVMPL8Dyi+LVEq9Y6QBbLBCYo8bRsvmn3Csp1VjEYAW
9eu8/a642cWU/gwmDEtb/jAt3HnEwnXitStw5BnTYcIQzJv7hht9Wbb9IW7SuzUUnw0W48DUl3E1
bCoLMbAwxV69zKPybKsRuuA2Mgr52pTGLkDEAWNwnUXaNqlpGHF9xmyffJ4XNmO/6DlzGW15+jnp
HZZPLhrcfj23DZ9m8FV4nz0OK5tkMM3hMoZYZI1Uqln2PpTFRQwsMyT321Q9N7m2y/gEW/CX4uAM
4DQ77aCPnBURhp+SnYxdM3ICTNV35VXxZJGqVfq5SXP6X4arMEaILS3hcqg3ShRMOCyG4NW/FAqe
4lVLkyQj3fCPpCtBej4pCoJ6YIEBrprpHKvS6t0zQJOqMtJmEfvkF9kH9WaooVkt80wwntNOLXPQ
qtXQ3TdrtrqPTtvHIY7r0tvMeXmt0uKIoD7TwHGeFf/W7g28dPqmTd5yx9xwU/DMjqvykJnh0Qu1
RQd+4UkcdVDLlILHPMVDWMyfYU0Vb3dbN9zUppksVQESJxHvNNjouNKfzKzZtTJGrhwpBivn+XxN
GByGzO0Mw8VRD+G1qlikUFcCxU7nnR3O1/xVCTx7hUDkft80/aGz4nXFm5bRUqaOUKc+AIwrPhSf
hjqMT92/HOaJqtuCREVXODCFib0jfAoE+64M/R0gh7p0113uLdFegMpmfkSE8Jh/GG0HySP9nup6
K9p+nc5f6lBUXxkn8jtsxY0WROnIbd88SHHxo+Fj5FEpiUauipUG6wxoxRYXoHoBJgIivdTXgmqa
Ov8nNNGmb2SxseqP0FnzZvG/Q4643/ZeROI8smHepU52GcOAcoDRpZpKp8VPPl6mtnhDPcUztbyH
nn4wEa9nICa5Diz4lnpbENeFCRzNxlAwnxpT4voUEIxLha9jbArqBIbS2DjEAlU3Wzo/Wpcu1F3s
stHWA4JF+G1GlJ/Y+cdGdNTL4rdhjTsY9leWz85COPKhRUShjV59HiO/eSp4d/S5VeEMFyOsf82a
JA1OqGEmr9AXm8j6UjsmDcuMVwf7OI1QVYWcm9F1KEj303WMYpqF4r1gsOVE8p+sGaBrDPqmFDul
lKz+fchSNlljoIYtc5+0eAoAUWmDfxRG9lqE2jaN5aNnTSysCaQIS76YsqaASk7LEFbN3hPiNuAh
NH1tJS1221NJSYl+U2T23qliVNsMKzLbX8fjR2jBYWqrF8VYiCXGsqYuP+0Km7Xus/hjUF2DwKhc
QjNMOKpmgzQJ/BvU4UgieGII7Q3pRm1XQX6ovx5NlMf3kKNdBZ+B70xYauRVmEooxqKfdUJVpExU
0bxZcguynumESdqZ/t2PN4rh+EkBxfCtLjP7H+9+688cFO1NMOrBR9sZuM4QKlXJH3fXxcsyAjiR
FW4Jiap4UMs0YlzJT+iDHjpjcxywx5uhTj3VdDvHIg2cQPdA/yu7/syWYZFr4cPKnNOsa6sk8f6i
nHRy51Lx589+tCt899nStePcMO+r0RpFzU33EETzx+hZ/hM5naKkaETIIKxgAxyBmuni7C0wKpUo
Xr57iYTVCNejtfjg+/BN/WNWtCe//8snDVII352X4Kq1BEmIA+oPDy1VF/X3LUydjzS3UE9OzDbS
JiypSelYXLvZRSR69Doyaj8zUYdqX6NN2nPifbndvHV7Iqz0Id6F2GZ41CcOgxvxHYlU7LvQ+xuG
NKYO7o/ceH+FU4DX9BVdaLSo3qbiq3E5gOfkCiL4X2DPhy6dL7PllIt0rndWDEQ0q+ED2vZXYevD
wihrkHh/IfwR5NSpqg+xoGR8n8tSwBqAqtfZpyf0rRkGxy7sDmhesmlbaP3DxHUynfsb4VxJHN+s
wGHUzYhiOA7Gj4iNFZ8+EEiXPrd6k9OrPUGBHat4ydX85gMot4ev/NiAeQv6T0CU//t5wCDxtpGS
+oKLJOIGgvViUwRWsf+ic35PDbtZZIZj/eqRK1MX/6dmhrcAD1tZUFUkv0UqPtSX8TK1yAOBk1G6
N1ffZcbGEjlduRYe9TbY+DS4bUTSVY+Gk4nLRh1DEEI3YeOsLD1f5pXEa5pu+JD3JubhnLVQIuBx
umQOtgwleViA0YGpPYf8KOTUjkGAIa2XHFL4oM0qAZ0d+eIz19FROPm5H+hiCAGfI4voWwuD2kfs
eHszeknEzcJss6zJllSmfdEy2ddBDgdXf67YABIBUjJN9liMknaR06DnEF8wjhezydqdpJiWyTrv
LmZOYWj4GUps683dQ8ek9eCKUHdTGLGcVQDThsYkbOAcD58BwGKwrIHA36/9GKm7s2BDmdqqLFt6
dbjd7L4xulVU3wXrSOdfF8DEb9InGMuNs/dR4RL2q9j9RA+0f57DngFTaXCWhFwjiSMIGJl+cIjq
Z2bY7B4T1l6Yj7jjmiJAP5VvRigsE8t8wpcIU+nrndOwSsWIkiKydkOCkm7KGDCFJ6pjysq30qJH
py+Xw8GznC8UEh67F9Jsurk/6WEJH4qw7vExzYKws8PEf6BpHh8UuEu4uJyD48DYo99pHt2F5m/y
HrMf5tAxBd3sY1NihhBnwCnBo9Sht9Nz7mNymOnlB3ZlPrWUe0TXIxxlov7D00ajhzrcDddRGu4M
FpQ+sQbLqHCeG45BZq9dnm170ahsK6fgGg8pGhjDBDLDLtEs1A00REwdhhVMa/AsjfVGf26PD6vC
uwoig+cVepWDnkLA4rGEUtfHvMinta7NW66AFxgo3ICYA06OCeq9jcjYZXvGOV+EzcJsviXIOI0y
atqPxT2Fc1T+4oai+6KZsZEJlu3WHfqb7LSNnWAYosOSdPOBIPuChuCFmR3Kd2gNVfme24TFJyWx
Pu1jZqOU28949qALh9jngr2uvxfDNTWS09DPIBcJ0JjHI/ulFNNJaTUvgRsc6ZzxR5Srzuw+zMF+
jYNpG449neTBjfg0cm9byfmAXrMoVFgWyNSeU4Q8XPZ8a5XoMjmXmX0K61KQ1olpf0UJo4JRvmkN
q04CgZ7AG/GEBVRe1cEh4DLpfKYEJojn0r5BvF0UnS4AqbsXdmqMPJ3jlEfvhMMM4fBl5Ok6NRkV
pPO6ag9jSTmctKfepynjRymrUqpRnXi31GbMYpvopjN73bnPk1+i8vsoQpwGTckPeA+z7zh7xChG
aNwWYViTSIf2rU22tVk8CxtJN+0gcmPEAOMvOrGAwhRdaoN+orM6/P24jcKzjfYQuYKsDwN3iEKt
aq8YGiUmeo6WFmSoHT55f3rzErFVNzSDKWl7oUFEfJhuG8NfmbZYVUhjssZccKDH7GAqUuSjBno9
oRuWTcBNsgqJvHFHNDH5c3ybPH2lKLa2WtT/CyW1GZDAU+k8Ri7phvwK2K2LWKDfgGNBM6FkAbro
VsKJ7lFgwVVBhM9/M2lPHXlXYr7/xe7eFcIkp2ExHxU/jAEDtKaWEk/bxBzdym04WGcr4spZqoKd
R547SuhqNHzzUejuSrA+cg3UEZJAjQFiQwD/W3P/uUwDytB+wfSEWGA8dkHHLpneXjhbLqJcO8cs
jwpnhVe9icVnXP7Yens2MduV4UnmKg6sY8BFlEbyaMefJkTD7YcOBeHLmBbLoY6OTf1eq39OIbJx
iZUdxstMhzFGyMQ2K2NmImZ34M759bkPK0Z1w2gdjQEu29wcZRUgwgIbHhKkMrpQVYyTOUQrjft4
HJBrwHMBaS3Q1CXVu5RXl18bwj0bod65PL/VCeWxvwj9AEHjZ3ru4YHPrCYIGnYzTK9PxltXb1qS
h1RmZFvhj/ROpvdWsgnuygyrhgDiOmyk/OjzaW0aoMns39IABB6j/i1u0dDqyyFiJAtTM+JicAjI
zVg0x5fWFNtgWNvyglN6qe1dTp2+eq21dq07BJrHd6m/C+7xtL+0g7sRPfUfqzTJpgAb+MmydZDr
iBdS5GrtMvFOmdkfsRPrefRhc9nKnOg/R39kvbPTesVPrO4pgcyt5+76fnQ50P2bPnjAi/t9UPLg
RtBmNpAevI8pqr6dSOxg7PEMx4o1fzjk4fC+RMOhZiONmFYNLbAgcPLndnKCE7pXdS33IraCcaUH
8Vpr5m3L3WeyKmOtdceJy5CRgiIbmNDpr+Q9LILxrfXKXx6NzszzAJNdDOP8zxitnWl4R6fjUde1
sBSSCw64V0l2mKbU29N7D6lU9C9gR40aHFj2kkvnkbR8nmNDfW/qKLEjjn8EQ61yFgoixMvsVJX2
QWDV+b8IJ0/eHHYiPVUYJpnfvepD8zGS34Uyas1Df6G3dGgGrzuBWm2x/lgwxdqNGZdxUH6oZmck
xjkCuOYVmDWH4UvddkVZnFw+5r5+ZYW4b7kjh+k88V1l6jzINcFUoLLnYuumhn41yHL1Cy0HHb8K
/B6/rPpt6jGu99U3nP/yzOw8wnofXgDDGvmtI6xYFPaVOLVnlhWaqe2FGD8z4o/Q/LIaeZ+s3aAj
+BoOLP6RhBM9CGmHiTEbbHgUE58/0qiR8jEnLzffQmqSbChxtSs7ZUMMZBjsyKpo0YsX+6EEOvJU
2Xtm+qiv1phPziY7VNQvJvcZtkI7wFGy1zyuDkbdTcvKtle7SfsWSx7+Q3/RcpCLFDSxguCznX8a
ePh5ycFw9uO0d4L9YOIOQMjvfA9YSJQm0eVem7xhk2to1+JxNWBl8N+g3D2ZxG/lvIMdNhpDiMuA
hQxmqcLoNK7FLjE9jtKnXa/dW4PXPLr3brmLg7NhkhPknXXWq2wr0p3BrCnPPkYTKVOjvdpxd2vg
gFXTfAgkZKM88ZdpZ25SYR08rnXDIOxHNVWsFHs/3ArL/nJs0ryTOHkwAwKIWw4cdDzV7NoCd90R
V7DOZmToqATjgg+zJosIOpGqTliOEiGiYG8RghTJu8ulAqCzYsfK4wQYuSrulrFTkskTH5jrUrVU
+5SgZh8rIj8G8130argfk2mWYL/QGymCAGWV06Voye2SYRX6q7bAHDf0GC1h+5T6wy27TcgnrHDq
6tiOPU1DTJuDxk83jJD68NmjdHzy+AFYNcXARIkI5bj23v2qujLp4+/ZB3gkJWUxNE+m1f7WBVcU
5852IMm7hfaKX5BZaXyvwqtGGKU/H7h8YwRAE8EC6NqUP8Wi82ODeXFVNWJ4GxxFHeVuHBonzhdV
VIedv6NdcVQe4WhhKWC234PrmH9Vd9IGEVBSMv3spWSc4IXHlIN2slMSK33WP+Z3mZJ4YTEJYDrO
x9N7GlWWRw6DQBx3KSPtVDhwMUkOy6kQOFYT4nVzRHYsKKPs23I3lYs1Q7n6+leUfzyZNV2w9cPG
WOAKK+udZ89gI+1hX43BNuIYTGsqcAfH9+A6C5NTn5eo7gybqqCIbLTR/5OaWu0rjo31GJs/5sD6
kX1BwPsRpRa22AxW9WdioUiogESHQEUja50k9dq2v9XnZnBmRQ36cjysG9HSulb8hnC+VbiElDwv
TdbYftSFoqPh1GX4KCYFEGdmYQcoAVetZn3CKJ/ZhlaHJC4e7nyXw5ceFctmAvxf3I0UQfTUQKPd
q/kCXt6ntkmuET+Th89JhGgz8phPn+vWb59JAOBHpHQFzP4XMVUzAitYFlAQo0/BSD+YunXg2ZA4
mrVLVT4nhzYcaH/2ffRqhoCO+Uddc3cGgxb1PFUFFioj0bERZNyTcy0TQUuogQXqcqoOtkMAovXe
I0TO0MyxqsKsJIafUD0eJW0Er7QXvxoNahFdtARuT+FePD4zBlkw+Nmvu79j8G/ycVTIEhh5tWmD
ZhFrd+AJyFpMXB1vnLE117NrZzv+UJIGVoBPljaVWoj0K+vzqwytne/F77EKfAH53c8fDCF7TBRm
obJyEZSK4Xm2ajr//ku25U5g0O3plsePfsxWBvmZhYWhv8ExZiKF/BdENvwEVpkcR0FJkJg4AxPa
ZXwMOhQhjs1ILa4AclSphyuvuSrzkY3FvKlgwhvtEQhw6VZMFzljMvRXalLF/oybVXr7LIKvJ/v7
yH5NyD8vtbZFZF65bZ+Fh8woIhG7Dx62EaCPB89gUPKoByGnyKJtzlgvT90ontsAI6V3UJ9ROv1M
8SnVko2GmKvrjJMrwrtSyyl+k6im5SjKny5IQLfQeKJUcQV4OUbEdfLw3Gorh4TwaJYnYg6PkRCI
ZRmcztYxbd2rF+6ThCxrY95hnqC2z5NDCcZC8jGyszhGy9QL8PWhjaQEMHmYL5IhfPMDl+DgCBNr
d7Rd69S12hG35noqG0yyUHp6BIWhpJupcBrNq1Z3OPwQyPU9ls3uoXHW01JtMb3gdlxA7Fir1JwW
SWdM2BWKJsv/n26xy9Lq1ltvFVaVeY543SeXDslhuZcmv2GDEg6ApnI6tqcQ2D4EO/ITueC/AeoQ
hZSXGx4Hk06aGXUbocqDEpdSv2v2RGgku+WAamg5e9tOrOxxidBSk4uexdqm1DiJJK4xB0vAWGPY
ipBbyKe0DtZy/tRz4vHQgTEidLdEWR4lTw0aQFYNzSo39x24SSQ4xfD0583J3aatmTR2iu1psOuN
iyjZKp2dDDDtH5zya8654qd5DeIb5yr/iNryBxWbHi+ceWlSVwb7wGbcxeM/+nMaRz2wz2X3mWHM
jtOzhs2ZmAeUQw+FFPCs5BTN0O8zgVgUi4k1HXoPKZcVnryQ5VtImA12xRpXONoGVo6fIZ+b5wAT
ssmLHnWUTCyoq+Y94foH3X33gs8+MA9uN3HQN3ufL02KvxDYjZGjPGMxit8koJBNdGRczPEIsi0x
LY2TXBo+9Zf26AqgJ8z0Y8PY8Vnz6LoQ3EJzyTiodJl17AZEHQoi4fKERxhrUSjS5QRkq7PjYH1q
sQfKPgtizmztxRbzLsnpLGh4edIeBGgug9VUHxUILL2taww7YJVLo6U/7o8N20pWvmBDEbfE030u
UQwG3pfksCuFtsGVj0OTB3Aa/4HxMHMOVRuGXowsXL05Qnd2tqaTQWetRL0pNEShHc/3ggDzuFsP
McGx2X6u0elHyliLQYfd42Kh4y8OXetS4ygYcajlc8p5Q5+OoqLX69OE1z/o6ksvuRAjMsryPZ0k
onOG4NSTlnUcPWelMeCb+7u+svyYEocVXW5tNCROKj2XmS3Iz4SnOVYQOucsjW7DjJma876LwMLX
3sqJg+fB17eeQ5By1l/UjWaxIO8q6ns1yDpYbwkR1kk9XybXfWkdtgspBHdGPSaxi5T7C9AHyF7w
3HUQk+75yNCPp7FH42aY246HU+X+M5kIZNhxhtFYDXO1dlGkZlw/ojOYVrCNe+mn/pCmOdK1eD2r
LXnWH0lzZfTWwOQV1c4Lb5kzEqZFZ4ahhzaK6evVRZ7rMAOcYxz93RgQYkAPpod3b4w/uvQzCrHf
ZLjHcMizPnUDLjSGEhIX8TDZ0AbPSRAgMs67Z+oR/ylGGVF30TpM3zLHIWcUxHcR+zi8cxWAnCDW
cZhHxJgfoD2mMt/mVZWsDORzehUwR8VF2o1r3yd9WGm8tVXh90tHvkvXWcF5W2bk1+RWsEssh6wZ
tp7jX+WRMSvywzAlHYhcjZ4DX3oCNQfcpcgJKaHT06V/TqtiUUuAChwL2nUor4Y4BWKbhCfR4qV/
yr6ZOPseXd/S6Da0O+a4YAwg8Jei2aRbI4ZryTfYzbrVH85Eq0Fb3q+oJVRqQEwF6tcYE+5B+27x
a3M+VL4bYSYPvv3U3c3qmd1njDEG7tw/54srruVwm18Mnf80PhOjPXA0HsTOypKTTwdpUh+bJG8o
snxHlZc39squyO2BiMCsSd9EwzE2fDKAj3plr6z00NT+Gml1oSOj4AT2b5EHlstRUEMEdIwQGLNp
rC379JBjldPHZx+9G2Z2wEJofpPXLiV/CdssGtt6LfAFy/AXdLzkjuqRl/toaKBZiumjCn9ld3bK
Va0R2Ilb9cn/NcHo8aZNMGOjM+IlpkwaOolhFV/0Qn+ktXcQdPaTRuKJ138x6sTsDZ6HM0kUrC9G
7WCYB5TFdCkx2URw2S2JKNTD/Q+qyoYqedUq826M4q+izRouGgMAWUd3Ct/U1Nc9zaNb0TNWpATo
Pdoqp523WgXWKfqMLOuix9bKa6xjwgmECOozbDpiSCw0E/uwJOSN5Gn1f9JyL1kT+VfsFhy3/TKF
ZK3mIhFeWsvfc8buRpcAg7Q1vEVbxGu3JH/MSheZZe178xtk60sWzP2yd5ERdSVc+1E7Sw4PI9b/
eoxoHIKpmsdDDi7vLK/5VjP6ZcPzpEVEWULHtpE5hc6VyCgbN3FMVNoe0XntJ8cA6Xio5E1BsnCI
fMDcgOknx0+pHfG1kRAe4+vHzaN01rxsywofgUzJioORpukW1ppYv4zJ1wgKJkZKJNKW+A2qMQtD
OkLEAO6SRyhB8xtmw2uApkBYoEOyUKXexYwgCGbFQ+s859IEkhpBb3JutYsxvSu2ecYQFeV2OWts
6Lr3AaSPz7IDIdmvlzSHkuspG89BnmxRwrwFkb82+mJXQT8m8/QZ0zhMW7sk/rt5R4+W8/qylvum
IPIbpA3/SbULSbXbIV4n55YUdCasi1YnSgkdIFD8joEK2H7vIRCATu1rSuqwh/imBgvSIlhfzJp3
RaV+n+0WfdLDZA5gCAQTEWJBdA5MZ8uZLb753MzFR4J4xi023Ehav8nMTS3/pUH2o3jDhJjMIEfC
sHlDu5OU0UfRDdeC9UEUR3gd/WsL/RYdMtKrgDUXlGoUqDzLJsk/czY36fDstOWzOxfrLCTvgX4j
HoptP/w53sHuxIahxdZFZj26a2OVyHc7Wsvgb0Ljg/+BbRsZsCSZNnGx96NymygLGOaQzik+pwhW
fKafJwKQ6qDatlgwGigGzTyzhqDfbritJB0MZj8QCPOH1ZEYUo27NMogR3YkkCCdsbj4A4RN5bGV
/pEJlu3FEI396dS24v/liRMTjwa9x57+/MJ/Fox5R99/znnwuuJeBLxsPEhkUungpVkEk27D4rr6
LKebgYh5mA60ayvLjZZRHC/HemTKgHA8ksNOCdeD2WLESIFZIEb0KPowQhySBJgo04VCfDBn8Ecf
CZ2PXjHGQDBY1WFEapsmzrGw422e66uKtQEl7i2sivUlRt4mnROqV8znq4zosKoHSNdHG2eaXpJa
2+Ytb1DIUIAb5p+GqKlp3Z0v2NBE5muPGh2X4F+lVHOkN+oeeH4ffx4Z8Un2U5egWW2JiE1vrqGT
gB7DTDSY2BRvkJ7M7B/hv+zA3juZnoBawTtjh59QevD484TNSgW8E+ReN32kjEKQSiw9MAw1eOO0
9ZfSQY0b9uwxB9IK+xcdgViXU0bbmlpRVsBEJvBVay+LL8bkb9IoN9jIOtbCGjQGqV+S/qDtieWK
EhwkU/zth/6zS6pLOQV4X1DIFCGiAf2GwoHzoDXtHd6MpTeF7FYjH+EZhjnKlV7/Yx9NhcGTOkL9
AQ9XcgWFDAWQ5uBTTT2wYypxm60ZHD8VUchUfl8zxYvuKrha0x18gw58IEQrafDq1reAhxQGejBV
AK0q9rZzLPfCct6nWiKZnLcxTeIMTVNOi9hHZ1kJZAjKcedeE9SMRFVvpQCwkiPjJu0T2RJ9DshB
fvMB897WoxoCsAN8ohv1NehmpGT10fH9a2ybdJuo6gOLwQ2GE5phClwGBTEhEl3DUYGK3QizQ5O1
m/8tfphDLZ4ko6WvoyJ7SB5BRuafdYakGAurzCE4hT/X0pNnlG7/s8v8wdx0/qsekQ3GjJ2BLKfx
NPAqsLhTgcCa4M/Dsz4wCi80UJCI1ssqIaC6g6zDyY9iaCfkczRuB3pyMd0g0R3dXl5RiKzyDptz
RrZufYbc/xWkXHdWvIu6koXzdCFyd2PTa/cJRhyEYXykE4uNAOxTWEkYHm8dAxUPtgNUeCddOFr6
CoRlwQaWyYR6fTFnEeW913K9cMAn8SGdLPi+rKFZLqV9urbjfGvyUiKNKIpJP6XcUEbTHLxOu1na
m8efBys7M5OXKKB7MeZL7HH7oKQqUi5xIr79lUGxCKH1CLr8IxuxWertew7aj+zk3NGAXmCRhbiq
hsUYszjp9vEQbaSPW1+ZWQHDlhpe/V5/qgYajsAiQHH6GaovkwQ0cIakiphrqSrT3ZSxeN6h/62R
LFrWWuP7zWpVglupgGIM9sc4/07S2mcBFLa7Z7HWCGC0OLC6o2Gn4dbuHHOLTTArTeRGww2/9bL2
Phtff3UwPOVhsm1MiPs/lde+5jT3fc4KQ2r/e+qrMVexGKwA6dLBQihYrM3GLdxbloSSEEEmAj/h
GvaGh8NvwXas0x42a0/1WHFQvzic+RIk1OQSITKUR5uAXpGR7a0+Zt7C4tPsWbBP5ovfJOfOZfZq
Dfwya7q0CcN46+pWNc/Nnyq0ronxD8Agflgq+XzDEsPej1gcxyo8pDNnKc2+2aItUlP3hBaHXUFQ
Nh+AGjcT2kjHQQrpZnt2Eih/cuMbPyTsUD1Dh4xfOxsppZUYF3YhCrcVb67HRqckUDdq/5FqqvHC
gEk00V6rH8x4QL8pCMwARLl+mRnLa/ZHVcknqt7vSk0FzX7dTtxlNPuVBdvS8iqCAYvngFle2+Os
dNLbLLo1c3H86ybaKY9L1EpLePntm9kN22Kwz75yLdlGc0fsWyMt9LSrE2jIgvzhY9Zn5n4+3OOZ
F55qr5qTvvgDZd4c7qvCvQ6a/6L+iprRk8jQ7DzbxbqlGGqk/UcUIg691NyV8lVnyagI6PyKH17s
SuGDOqJN++kvkubHBC/arAnBZgFbRvjcMBTXgXvMNHvnyWqtRQzEcGUZDOpk82ZRmoZtd2Fv2PmE
0pVnYN8T+0TUwoxff0V5BqFSBvt0+DARREnmOJIlk7LTOhZyKNfGAsu5nbx6SbzNWDKq+ZeOJl/S
xDoC5R6fIQ+52NgC4mWYNnQ79WvQ8sWsYgb3FpJy9/9AvEKMu7VLdjDc6idBE/pWdYTRWqQdfEiD
IHGyByyi1KW3tWmitBwKCfAtL3fupRs/6qHBVTgv5jzcdciBNlo7bFULNIbhHxo1pjxiSY99Cmvy
+ogkssrgaur5JRVM0aie+BQYU9jDbi6YrpjQOys2IprtbaYIGWbN4ogeBzGOzi658+f/XcVF1C5G
nyvGN6dXzIgrGxaCOtgjDnqnnB5Nr+9HJuNEQy6DkjDPZNira/f/QSHLc5/JlC6IJ2sxxXtr2fUr
T3yDuQqRRwOgnz3vpB6ZNgUQE+Fet9mRuMTfeKh+b42HOMQR9h3n2VrrdAIzk5FMy/DDZ7SVNc+O
aaDKwwbb0QdMbaacNZQxP1WqMiqx/c4V76ExMkLDQRoxrBEJWDmnpjNMk/dOmMwp2tsUYZiNEJEh
7Q+6kQANWteT4X/1wt136fSIPOMLNeevS1ivYKqnpkJeQoBlVfybPGTzM1FapKkBfN54LrlNjfbG
aOzR6w3uQZpE22MdKDhDZ2SOlmnd2znbVUl+C2D/D9SfUWc8Jgc1a8VD7mJSrus0fgyf9d5ZFChy
HFRZhV8dFYak0DmFiZSjxlJ7O6U3r7muddpFny/R0bH1KCYjHQ0qsh+OKM64CBcu2EM4x12CXAmB
l4LF2FzwJP8VEBTO5ZgCXERBIdZ27Z7Noj/PtCZqIw55f+dGzOEqlvqzhkMObZGpoYDQroyKlpok
hQPjgimfURHKVD/0huDRrHLnPLXKIJIsQujKEg2hA7EyjrP1DDyNsrjbY7MrpvLUkGk8WnyVh/ai
tF+k6ZxK/EfNydf44hfP1q+Tnu705tdnJ5tV8ZcJtBY3ej+9odeE4oVUrCnctSJIZHqyTSriddnV
6O9VFDxz9xNDpST+VFcFSTYOme+kxM0jjPL6NZkJMwi7I017EejbmNVVHa7zo1kXoABxy4toJ6KK
sOI3N0VKzvree5pp+2MG3DIpnvPkK2hemtI/F3ioUEEjJcvsrQ5L24Av1EzpRYyYC+ylM2Ynd5b3
HO2CMwFjwoSDcn0xmOD6WhYVmX5DvLQy0YaxazNBGfQsqP7viZCi1lB71A7K1NAHAy6XKLHp1slG
reofJrlLt3cPNlGCAQzlTqchY7X2H0fntdQ6toThJ1KVcrh1zsYY8IYbFQygnLOefr7m4pyZ2bXB
srS0Vnf/SYh/AqGb2gD5pV75JL+PmIsBJQQtl6GDlfI7h0pbyXAtHOM9RJeVYWIW2TN5wALAsPy1
qzyDEtSAJxjhubb3EtSPfLa2MyekjQlu1Xb0aPbOIzCp6ao32MYb2+cAg3gMMiAD20F5c3XI/C0c
UQWuLLKF8NpB2nc5p2Ne6Eiz9rKgUodeuXW3iQOf7TcccsxaOniskP04/Q0o7kHwiiRtJ/CCIjSB
exaBYSVYqkmmuRIhiAQrdDkbpEivyLXvOA+H5r22/0wX9xhK40Rzztyb115HENoi80mPr7cxaqMY
U+Juj3v+IkzUJ4s6Np8woNTDj5C6dk46ofYuAHqsCbpItvJASAoGcAk9mG8P8NAARHYqpvD+Wz3p
a/gCwJaR9eZhndIRsa2oC/6gNv8VdDkDc3bhJJhj9/qbVWRZ6gmiIAIfFlDEfj1OX6aCyc5Xs23h
UlpEsC6U1NuPhfYsQ96CyhbzWTbZFEA2uliAcX9fQFvWQXEWKkDMC9GU8Qr28wo0OOP4wSabbPi9
jT6F3jNUmI1AyYNdwHhZXhUn/dTUCcJDdlFVOt0WVZ1o86MDTljCA4S4tfL6Kw7s3Mi2fhODFWEE
Fmx4ELMQ4wHeYibFXEPoy7RzIRFj9vnPxSftiFXUD6aLr2z121E8uYV6toP2XDfNyWcYMBv+ISrn
rRG99bQx2Ehsigm32+m5TentzQlWiLKL+/dWjX8nSAHDrorytapCbslLZzlDUO3QCAY0tpUWMsia
PdjMM+/6eGL8rDpnLZ1eXDf/kGhqCL77JsCABojC0D8sl0yrjHHskEKR2MXhAQRgWcS8v6l3mPT5
xWcgocUZwzjEuXxXrYG96v/D9XDlsL/2jg/Ji0OWuBgnXPZ2dhD7PgH+cSPfzzG+apCBA8pTnQFV
Hf8qQ32OnPbQs9Vh5qjRqIsMLKmCY55ebF9ZRt5/LJQVxpCbgSKEseMSYwkc9qlGQQ/TIF400xV+
iHQtPmPXqcJpFfaP6ZzH8XOwy60cGa52F/YIbwP7oUtGaz8MG1fWbgcRylmP+otcfeiHG6UCv9N3
wUR6YJs9Rloyef2ESjQQtcjZ5tOEpwqyVziw05QysqzihTIWEO4DiBdG91FQ/ZngZCBtwrBWaLJM
ZTVh2GDiZ1Cd7bHetY2/whqT8wIR4WbSUPsB1IyNfalG5BpsY47R3Tk48FAyr4GavZigI2XfXe9W
orwIgcyKkQhgIA2jK4B54eotRjpUghy8GxFARrpD7zbAFvTfLKqQpCo5bbRVG/s/nvLM6aUO+RYA
MWTXbbz/FCkY6Tob/+qxD5axcvQIzl7jo47sQ9/glbAEyJ7lz+NViq6v4IjsMMhymv+idmeObKoI
tuVATsTrnHmorainklc6ig9FoUFDVTe8TBqz9zBydo37zQGwED6PBUseARAls4dOB95TbL6bvb0Z
x/Yo3h/1Ue6qWyjfCHS3VQwjPMJ+MMoZozKJbfHrVSC3LPDs2ru+GGHt1O47Dr1dj/Gm1TbfrcY8
I9OiMyHz20Tz7pFN/AuAA1Y0GZbUqKJ7dfwPWegT0tEX+fdxQok860huKH9t2L6MrNE2mxA5m6r/
anFjCerxX66RX0CWmsp3mZl4c9lc4GuQw5wAzfk32R/NnOGHE30VabLvsuzsjQyD0SofQvhYYp+p
VvqMAR7Ou/AjkLCEtJHM6qNqX4TV2cUWLaBQN9GIRTRFZmp/OXJ0G0ibkSCS6tj182rW0ehnWGAi
mio1RC9N97CU8KwjeEqQuta4m9WsaIieJzEBpGYMmcXuxLx/fidWidw5KXljdSebWpeEbyoT8qGH
NYXHqd3/0tjf7cj+LymmJRGDWyufXnSP1PAfi92gEbehUSGg04supZVeAmmg6/EGaENA5vjoFXhC
hvuUZs2l1iySzEGocO25VT6zirk92Qh59bZ+CnvrqOt9T365vcTiNC7aFWIlsFoyLnLlTqoJvvBD
S9Hor2KsKhd92CPTM4Q3S2JJVj7lagWnhVjRfLjgbNmZ5xyWE1FTSx29X9sVyxZuQtVhloaaS/yE
M499ZPhigm6Titc61pWciPXcGOsRPnmpW7d2NL667wjbjYBJXsZh3EUeeJaibulCzo6XHstyXobq
RAIPug0s0Kqm3ieJ/pJGLy2xJ2G1FDrBNOomWg98PRK935q0cTqEtwnxSjwp2PhU26iPTiqMEGik
/41puyyD8MWPB2yLENtgHcBG/alUn3XjQWZEV+5HN4jQGOn+JOrF0w82yNnkMBa1YBw3Ddg9rji5
aq4KbAbmSvmKiHqx7GTtLRXVOIdNtkqr7tQNtzB5qdyfIihBlttV7tHzkHJeWyoetvm6g6sND8Ny
3j1cnJAPOWfmTgpGn0X4NFb/qc2N0kExLSyRlY0cMIA2W0xp2BeYHUf2cWCPV8xP18I1ktlFNv0b
hmLfatWzop19jbTTst6qHtyVo45/p4mqRZnDbz1wVgOYCK6IO6HB6j1RN1hRxYxsChVs0935Fo5C
3PsROhEcLiHKYvy1Qa0TAQn7niFNyUaj354wDIsN8gLcLLoEwZ/7Kmyo+ejQGwoBJ7NfjagngQHT
qAruSoiJcMD73SfqylT1Yw9TycaKEAoNLPmiCh9TiiYCwJaTzCqsTyGWDZW7yGr/EiZXJ662mmzK
tMmo2Iqy3FFu4/5lnjy8xLqeIQ24iBx0GGPVrA46vlVITVlk5oeFe/AizmixPPVJYZrDPqoq47EK
hhOe3jjx3aA0InQAmqOs7Tpzp1ewuDyGAZQIGoymmNFdRupb3GLmQu2To74Y5/7V/5DhOYzLUPEo
PQzo98bSqh9pjntYAF28u8XQJjRcI2eisLTguRcZSH5ggD2hVWISTyzOsi9Z30GOqMPCmjDZeTTn
eVq8zBAUpsnel8nJgyLTwF101C/3u5rSU4MfpQ7qVUbTSi5/wlzNLZ6TOmX8B1ma8IQMQrWFoSpx
UHsYTQG2lYmTH518wiOEU/mvXAAPG3Dntp6jTkSa2PddxxQbbHYEsEcdG36cS55S2H7maJ35eBtk
I6Qj6Rpjn3cZhBgqXjvRrhlI5fQBB5EumuXeju9zhNVfjau9DGFtNmv6bgLdwm2nw2rDSkD31Rs9
Z4w9MHLsg4wcG8XepRRI0tQ4Jb7QI5ESKP6bgEQTC14CHInerJg4T68u660JNCqR+T7it3VuTOd3
7vmwPFA3Bf2JQ43fuNE+Qb2vDFDOIWVMWvE5w4wddeUkszYEcpCkYXFpH0rTXFus0bgmuBdi6gFY
rIYHeUP7/NtlXJpFOeyn8kAHgGCdBhufgQnnTvdgsTDUMl2nkDdyTznCOMYVhaxK/P8Z/bWgtaCx
MpYQYpY7kvvIgDDAWarunlRs9CMgOSWgcOuXMcbr/e01GIWlZhzkYGlRDgKPw7VDt5AP/SZhg3TZ
vEXKYQION2O1kW2jZiFLHkAFvUsONJ6t2q5SiBIpVY4G6B44wT+8zw4tcjMf8+YI05HWJjlgmE6d
x95agnXyAkfzK4vZVsyt4CsTRn7QVtdukULXZGvqPfJgzVXp7rT0I5jVv7vqlXgXgshowDceuKKC
E3I03Z3CYgEOewqfqEw3YZSsZygquvULLHyUXkEGOtIWtQbey+yfZdDdpv6MudQO4tbGdpGgQQwl
qtBmuUDEtpT1YKYg3pZQNwR0c7ty2zM8sG3MUvx808+MrmKWnXtopcYv8DICkHJg5BR6t2shj83z
uCzHDnc1dSneLH7RL8lWuzJ9C3PlJYupxtRNR0ncpVRIeSfxbahIbLfehlV2n1ucFSwM5uPy5GWn
UbtrFW+MSWEORX9Q0zcRAdG+MfNfQYZfjvV3jkFPqGfXFs/B0buEmQWT4s2tkP8y9vGxLcBoq4nY
f8vXitA/VWt2oeKuRvzs+Pevmlli5xOeTOmXsRNVZFklyVFLcDBRNXj08bGckejah9nEF5MMBbsh
GBcXW32Dp5On6msJfNU4JaaG8ppz5I/BTkPA9GdZWtQ6fBpltR3/p2YenQ5ae+t5ZLKPK88+L5l9
IVARs7ZWYSWMiX0foDUZUfqfZv12tHpxpdwVDj49RoQwnmvbQhhPPBKgQ4A9eTs9BN+SGWrq1GsZ
5DszJgW0FWPKGAdUBI/5t6RgnJlSWHFDVCY1I6or3QRjAfkscmtdGsZitN+1MNzKMZ8W6pcn5Qxz
XA/EMtM/Urt7lTM0g4QL33FdZtPT5DAWrBZB4tJVil0LgsbEzndTeZlj2niBUQS9L+vwWJH03dT9
3UTgIlBDOyVbGzZnNPE5QDwOsiUq7j7GZADCe494SwADo1ChAlu4KmA2P2Inq/XXbPY+1WBjBE/y
Ncsu3FdFdCZ+0A7To6AwKayliTlHzvYvVY1lYzUpevNDLaxLf9hqsXJu9GYHoXKhuTXUK/MsvnRi
f+zXTHbpljIU5EN4U1Lr1QjSk1v8DlZ4KSOoC1iVy8WmJHCxX8u11jlRN5ToZQxfosFQz7sZlvGa
4j7khOabA3LtlBD8pdWHwaPNP0T+/oFjKVrxsXdusu/KKC6os3/iFzyh0rFlnAtmEMNfEU4ELD0T
8L0+NmxVQrCQJyFDbd4LYm4hL4YrKhm90bdO365Cn669HaERmPqlhRhWBhhnQEVQ5fy+KVB7TMwx
4eEV2kGaszSnhsNXeFLaI+XkEnFC4NoHNGLS5lljxgbxpoz13dnKgscseWEm3dkHgnI5I+u8eutB
VCgK2/ZV9qGRsrdxCLZC1wF0HOJaQarwuuIxpIBTCpcfcD4M/NCENJpeaKUSrWblX52J6g8nadx0
4YynwVfJljbrlzBFxOBgBczQqFJ94AEsxYKN55WftV5Bwa8uqf4hMbVRCLFfLTYjUEwIdwWFkYu4
UAa6GaMbsQTweNShX/6rLG0rpGTZ80ymuCqLt2YiF+YmJx/TOPwXAcW7vNv1eQ8Q2Ry6GcvhGg1k
8sDS9SE6Jy3HpCzHOin5kWJYziqLgn7ioWJTc83Lml9O48LfKP+TI1Bo6mAjaqlu6cLLiJP/v075
NBxlHWYGbiKy92jXqlc2LVIX+ORHV7ceLtEsfnv0XHdZZMpXl6DCYgeBFHwuOEriOqIkfQzteJzH
FBCW8RHDiDnjZQVp97mMpP+mjkljzMnCVW+BuDMrEQC8QazG5Vfzn3biIEOcvE53vskQ4bmziY92
eda2960wGYzTO+qh1Oc2R6xRb2Ca9y6Ie0yBFLAZWjrS6c77x+xmnzswASHzz3AGO5OSCwJY6UZn
KXoc01pd22w8BrGxFgddq4eU4hKxyccGDb5ktAVR/Y6JDlh6ezAIN8KsVbApVZ2IJ/5ymm1rPjr/
kRjaAdGKp3gc5elrkk8L1TQuLcHmxM/Ax5mJyBpPw4iKhS4SWgVeANPWgoc0hu3ZE0/18LsCZokR
lZnsOhmaiyvwtmDp+EyiLXnNE8DHVL+oXKc+rUdk9UXbswspm8EOThL6103DNfCZNDPLbyHBd91a
FXMpYlbKkJ2DEWkdZRtjZugQf85lvodhG8UKcxrzjHr9DHN9IfKjvOkY5ru/SG/HOVxJ4NjEVLsz
pltZuGvXd/dAhAcDKR7NXQckUSXZAW3FujKIqZihBLrCPIOK6a/yKWUI7Fx4s1jTn0FF4shL7qtQ
zIZncGsfoY492W+AM/i5KuSgMe9ycia0+kZasIJXnVAJZrwCSll06D2VTw8gNfP2SsXjYeqVUQlR
khHKm6yTEM0okI1Pb2jCdId0PScHqTflJ3EsOheYpdAWQs/KXioQ6pl3T8sUEPe3BJUdgZAd4+gJ
i2v4Bx0HeGhDAwl3CU1jqv8rofMMTbbVUFSgDFgL9SGu3e/gaFrFGlODZYnRA56N6AbwTmNsIcz7
kFUUhdldF9M1A0hb4+G0Y/gO++OfVtXPUoN3vX5Mw3Bj09vJSQgIRx/O8iQMrHnJ52M1m1C1mKTx
8zn006uKdxxvvVDChKQgD8uBpWA9B3BDpTYL2KDzrNyE5DF6mglzX9uYEMTlxie2wRby18SOEUSn
yTxwA20K7ioCGc3SU+h841q38a0WFzeoyK6yHCi9sozkKJrssj9AlGgQYbQxfc9o7tlz8V2ed6WM
yKJpJxcmL2YaIFkPHDLxxI+OAnLemq5L/TGjd4kteDExHmWc+n959riZQ4LJMIGWL8UwwuvzDTKA
ZAZYigme7syfbDR2mjq/jdV4yapppzFhlGpHByAUWNlIPttvIRBkQJNqDAaPJddqpu4vIHcVDHq7
grNuxJWtlw2F0fBgIxqvDopNKM85o94VsBgXsJ1wFLUpP1DPdDWMipZw3TQ0DqHFnkSfMkH0qtCS
ynORmsykxJKDn2Qo+bRFVuTY+xBjEehbETd3AM/zVPzHkdhyySot9AgOV7BQlZXvGGfZyZlXJx1u
3lAvNJXDqD9gorQGEey16DhOAbrlL2ekyMjMXR1dc3qkRHnmXBYDkwwmFbhF4qE6CE49uIc1p1ez
YjRhiYzxN4Is4o9vf/t0ZT0D/230wiaW/JV557pNUTVFO90Bnp+Rx0PZF6Uamy+DJOxuwIbNz250
4OMSRSuga3qSOXnUQJYhbkIJhqdkQ/8FSAvbJ6fQ8UP300E2ApPPR/gGI22ELy+AlQydJ357SuHm
YdI5vZowjAlkqJMWR95l1OaYcrdMAYOlXI2M0Ture/UYMuv6dPLQi9auUPkRoHI0EaqJGsKgeBak
IlOUjTWBh3PeZMgbAUlSQG9O+sr7UEksw+hqz/h7FWvkwH2JXtuxHqNBKJAY6Bg8evmzGvoap6fq
gDoICahHBskTMtR/KUkTXN42hbw44ccRtefJ+UmtguXjLX2gskzaLlxRcMxhlhSAmPLwQqql2vkl
zAfyMMgFJs1Oba0tao+Qzl9k2dJsevC+pS0VIeukaJu6ZmRiR0/jRGLD7G//QGqb5Rkb7zrO0jM7
Uhpa/yIKOrO+hSVhCOhgNrF1DyEW3QfMqiHUY456DfA10gpUMqxQjwNTAGjiapZh95+pwgLXbaoa
/MLwRWorHj4LWORMBtwe3HmXA7Rn6eAKjMJkIAXXgx3nTUPK5QIkDbn9XFmwEkhHD9Jk66g92Muu
Q0jYa+ZNRrseQ8k/ufawMwgMkHmrMCsM6qAIg8wqNa9pAcMgu7FS0YZyAu6lKhoLJpoi5C/65CCF
Vzg7iG5I2e5+1OJgMD6UzjqAT+mj9ZV5JRSNDYnI26ANWmqkleKGf0zQuun/GQCxgjfKah9tkBTq
EZm2UbBY2RfKO9IGwj1+U0sjUfcDXOiutjdFUF3UmDSsKrzEgUAa+MKgwC9DqmvjpQ7+hRQaUe3f
e6LnKhhUc/7RMl6GJWf6dw1bh5lF3xI2Ms7DUfiCsvU7akv88NcflyW4YzG5QtsFWbVb/D0DNpl4
ci91DXu2RjOiAUr5fFed1GfKhui7d8pf2D+rbqS/DsuleyqVf9I6jAPRUpi9hHp/aLMZi6Ov3p8g
bzW/xDJSk5GSzLloFEy5oP/J9s4sJeMdkx7eBwEmUe9ssEe4LgU08zFLHQ9EeJ29dof1oIyeJOpB
moZ+cneNlawz5q6Iadeyk8Pf+8qochT6Q0hjUzcd2obqIxt+tPnkeuHOoWZ025cMivNEaEuEEGPC
nIf11AxIBOv6VsUMnNkbOvM/PEJoH6MfdBp/0lcyWUGqFpbqQ236zJsLYjnhmtLNRc7FciGkgqdr
nynUutRXngtHZ/M390Q8DPycMcVrqQFsJ0as96q6wUW+yIzPUba2GMHK+9tA6RZ24ZhiqTLl2GU2
MC4xmlW6X4qHGoooGQU5Zkomb6mh4HWwHBwoexwXolrKNX3rsdsU9S8o37pr4cwwSCpA1gA9cBck
OxyPEMbPn9JWt2xVPq1XDgAFNWbjusdCXXc61sWm+VdoSA0k9GoZ0oUkENbQMYQnJU2aqPlk4Olz
7w3SrDTlhf4T7Co6xp37V+3JjwuIyHBhIikZB2ysECipaGSn5j/dw50btm0YTwyOsnVZomttwUQZ
AUO3vySAG344byH57/xmvIUMphMmrVKo6SE+0GodRkuXqU9mhk824ivU7J4+b0OXczQv8rd06J6k
CZWaCQ91K+52qh2/Tbn7VOED4Rjza5NsfVEaoGKeHeOfkPDM+ZWOVc46191X6Qd3dNP1CI6oZsw0
3joPfaA9w6koCN679iuG1SmkT5HU/y1QZgZQSnBV32Sx3Iyb3CaNuhhbHSCqvNlI5ZfwhGzw3TZA
vMGkRIbJheYefHgPuj8+/ijueYdApuDdwty27s5ZR0QtJ9rsuqQiqmRfxaB79rGgtpNnxOE858Md
m/yvom8+tbzchwmjYTlyVbpug3+fZ0KF8IAHAregkbphsHQwkZJDvTXfK7DtQDcxFy9OZC8+Odmh
aiAFxvAVDFgKE0dLHRWXHPsnsHZVIRZw+mu9kH1NZIT1Kkjaqn7ueo6IGI8cditYtTM3pYd+JdNH
OXZCJ0I2VN1jqKIGPUnPWZ+RU6K0EWqkEs8Gh19M0SnA2K6ms8XmboggzUnwOGmQ+0TXv6feeHKs
/B6HxU5x/H99MSxHXaaF77iRn4Z0vpUewiI1M25undCXopMgDWDA3XHBcRIW5QGnhE0K6YwAtsNk
5Mcpdq9TGq5r++5FiA+EoEpMIqnagAeRtRXLkDzka4f+qix/Bm3GoQ7FGIWkfDGhNOcpSuV/UD5O
0lM79U9PBLbGVKid/pOXLrBNMHz34lfFrW2qS6Tna7srT2NOT9Q9q7rM7nuWbIJtcnYgfIQSNUDS
LtMQTFz+WMhR/4aZ7UrCZ6NSv8qUT/xfCCBnepIPCPnNW8C2zi6WMb7TgTOmCM+tAh5WAo2RuD30
G6cU0plt5tvZjbE8VuDn7o2y3NK3Lnysujydl7FQACUHOBoE7VL9Ki0k6BgaDohKh8IiQZxHf415
S1yuhY0jceZec3bZSVzGTjm4j0M72pTuf7IHC6O1Al9j/otkTcM0C5eWnE7T6w55PhPkFG5KBRMD
wgNMPGiwR2jbeatl/1L4i/JpJXF9yofcDVOtVlOB0lJv9ymzDhC5dU4UjvLUwFnNvRDLqnqL6dSj
ZsuRatDmzrreh5nou8ll/ulUz8J7GTIyb7X6UuKvXFJCMtsJknLbeNpWGAJVzUAoJPGViHk9WaWM
uuSPxAei8WcqTpQizAmq5FqKcwwjO2ekx2/C7AY3ps15FioeErVRPHve20R2ZM4BEUltX9przWdr
JpR92zL8rir7u4itnYWVSGIqnwWiMNxaUHCzZ9Voz0X1bvmHQvN3E1NkFMEvQkdhy//242pvQjEd
cQhuQwjtbBAkW+yJ59iMmFXlMHH1ESItYpWBA9V9xKW1DkpHhqju2qwa7BCt/FC7xcboryNocNcM
R7RqzBI3ZQUKNI1ZshyyES4Mrk2Mq8doZyCYoCcUqK0HKx7YRfH8XsMrwmMS3o+Csz7UmYPD3hYo
SJO7gSdGbmAekDqtnIS/EAGg5Xa0H/oW7jMg35g/dQqOhvEsVcheOmZMRQR71av0IGZFIg9xYbUY
HDCWLWcnjWJUIw6ZwsM981tEMNFAJlCI3zWWOBNUA8oTPGswR0kvQn+qcgWrU/MpT/7LrBJ+TH9I
FP0aVZANCaV71g1G7zCbYvAJF0ZZiOsSsJPL8y6lnXVd3m/jGyH4IfNnfEp6cpi74Cnz1O86DEhM
QwdFXMKL07r1IkWC76OVek59UFXGD20cHHoPzxDBKDKYuZaKmDEFUoEesVT4T0ohrGmiCNizI/O9
cQ3aP0P7seu/6TqRNc1mJiMzHViJ+HJ1ucE7z5tALNl6dtNDHuCFFPZnQNJpHtqlZUT7evTWHadR
ypHWTL85rWg4ehlmos1GL9tlN2g8h/7FDKgDAvsVC59tPJDfxPAELgwVoflucCQauJKIlIpaKGOO
GyfMoy3nUNT4+/HSU+yuKBk2E3qlDK8SVrzrAuVqNQMZBsFFx4nZJw5dV34IZo/jRMfJttwDq2uB
9RE0zb8ALT32G+dQc5hQMlPne50QjEy8LbPZ3YskweOSdZcwwUy4odG6r7A9MvWr9Ju66PWGvZ4T
SKng1wKGLjwSwaxtXr5wwpoGSgGCfkRbhFtqyOHq16op7pOQOKbShGpI5E4hKZdRvA5Lf4OnGrGe
JhtHPiQgG+i2dCBrNXvxNEASy2uekyJ8jaebESYQ4Ot9BqWD5m5k/qQzLF9gR4CvgwGtVZW0n37f
RN1NUzCLR4Yq14klw29AW+KF40oTIUDNDAZwvom7J1RU2OfBqO5zsCvGvVZ3HIt+J0PVuQ+eS7WC
kZ1CYO93jMe2Y9Wix5q2YXflAFhp4HIOKB7DsxCcrCyURcyq1mHPOCaSnWhgxkwWBCZsFp/YWcM5
8fXj0Ni3Cb1jbpW7rD3OzLprvJSwScUf34G9qR39Qt+NAwHp4Q/BHix9p3uLRgDE0YxXNbnqi4r7
gFC3iZnbe3v2MdIGMoBrqkgzvjaoHqq5f9SM+6Q/AyuaQmuXJ5cAqXdf6mfgkHUYTNu68j+CyTvm
eXBzjebeo5kPCWtWSogMg/9eR+12Zk7VxOlXliLlhwAa9XTV40zsSqHfBPAeg/SjSrRTBb5qMWAJ
xvYcu8a3bwDttslbn9L44VAAUw7Hrv7ezPpNmsFGI314tMOdrTHbiacdIlXZS5XYXO1MNfvVOGrl
UBi4T3CtbnVJhm4/cDbBhyCYz1W/pI8PC3betH5x4+qWBNauo6PvbWaKEKN8mkAb2kiyifAoYABY
Oz28CIjEseOJHZg2uzfYRlbIMJ0twilVPoZ/Eh/owIwYMhivMKaXtra02oqozgk13oz8I8dZtzbV
bYZevMJ9ZSS4Yvb3lhWygMJ9ydnsO+jyuYNwMEu33I3VfM+4tq4BgkcNNGMXYxfeX2NMFfGEa8sJ
PH3Soo85n+99uWlfI9gStaGfgk49twaTSrTJimZfwP+0RUFb6rAHOuOLY97HOLnp7o2khbvFO673
T2NYvOXRT8yEWbHweh1++2kLffnodM3JCeA8bFuX5MxNN745zASqA9bqmodA6+K7BxubOejT1cF7
masVKDm/MchvCcQQGFr0j+YWXTa7q2VvzOmkByfuNxNaVP9mSW8PCWjfFYcqeU+BTRaXol/kn1BK
wmMCyr8MVsOt/cC/BbAZCvO3JhFDpK9crfJE8i1a1cXQYSi4hjTUfxI5MZGhyqFBtjuaUHI36jWl
VPVmvHjmKkPEf2b+2cElti5Gz1dDM//M/oUfHGAxqbSetXJ9NDrL4F+RLMkZH4BoYa0xSXzSv7BW
ow2mSap4eyGqlCu+GwmLmc+AYNkSTANnSD+61bUBqvslNASdEi6MpE9hOzJ/YJdpWBfK1UOePCXa
sxFck5gZEKjl1sNNnRku1B8UhyD+9pYZe92txHd3+Lv9qNd8bJuZdJUHoTFw6uSUCnNK+hpGU8l2
nG7krSLgFatIliuurZrym/IOaDbpueQ1zifTuoLzxdHBrNt1NPwigoa/YsD7ZOLPtxlszEf2OeRs
aiRsJR8Teye0kp3wq6HIoutjTv4lPQXwF9snN1hQa6RpXNciupJqjv2Z+hJ+lGAEwxLVmkYS7n8W
Kfc25g9Qe4hmWOSvNv6LkLOO2XfxTsNBY6QzCubUo7wtV9pP98CEgB/pQoaOy/pjaAkhXwiCuPW/
Am8BI8DMF6wGSAA0Y+TC+9GGz/RKEnUB2vkRDBfxg+eciv7jQCkBHGno3mqyB7YUc/v8MDy0b+iT
HJJ9t8Kwg1WUo5v6yH+IBqBU75gsYvJATGN5iPBAe2Y8EUWbydiFABpsRLBdFooidQpBQjcxuMJn
4GgwiL/Cf+yfM9jtyZKsbKq4Yt2VK1IXyaUT+5lg0XyNP/6jeOfrYUnJDJk7jhEZ38gFt1x7ICIY
HxOl4K/8C6yRluwYLC1o33jj4GQlS1B77AmDO2F2t/KVomiD3e8tP2PZs4mu9dlfm8dut7qEu3yZ
vpoPfra5qsTP781ds8tv1BT7AvTkTkTuh/pgyh8YC/QyyXvDXf8lQmRfHpqTsU5fSQl6HS/cwwry
xesfWWOhfylP8au/nNflLb0Vu2HnDcvpy+HJ7HR80b98+Llc8IoHFyVLrOK4AIPX5AlyLX/G3+G9
oeMmYQG1aEA8PdHb5FJqcgtgOD2wXh9/6HX6s3xbniHPF2YKXQ5mRoxg8NPZYa18dZ+zOwLRs3XI
L/GP/4UCdOmtsDo3H9xr/5nHUv/wPuCc1z/jKNT/8AXZoZDwMWF+wRCDRU4UwaM5ZPf82f3i0vzH
/JTenN/whuf2npVbfWFAYn7pD54497/8qQmqWuAjqj3FN1Zq/jMduTv+oz8TDfrsf/FmsDLk8n+a
+3BVv1jkNt+Zq7531/YVRuGu3xZX+4gW/uivi01yzQ/o6dY0vetqI//j/uwBFej1f8qzsuKp8RfM
Y7Lx9hiS78fNt7bujugzN4xB90RfrgFmD+O2ZgmgMqEG9p54lSGEPsQ+5aqe9IV5Une4mh+8Vbim
0TxgD3aFs7lm8LAmTezAuHfHlr/B4PBp3MbP3VFdlYf8Q91QrPLKVjuSedb1NrzkuM3E62k77TBX
4p/K0Xpqf5h9PmcrRrCras/Yb9Nv+3PBgoRr8NTt0wt/f8v78pGf9Yf5X3WsNvR2e7g+q/BmrKeH
/+wv7XW5Hc/mCWnHrj6bu3xr7sLnehtco2t7No+8vMSj0wC+4ppCZwXL7okzZede0wMjhttwzNfB
lRLyubrmy29rVZ/5Kqwa9pCr89Rc+agnB3n+uT+znz2Vr2jHb8PDfHB+4JmBTui1vHnxIt+qu/ZV
/ZrP5Qd6wKN5TG/8yGJ66I/kXn4Ed2Af3qTuiZXmvdlHNjiUqQhNvvrP5l5u/WW85QjcGeuG79jz
69LXcsv93pFIuAyfCWu9AogeuJ8fw6M5TttqRwzzFgOFTXcqL+Uh4Kf8K5Pcg3lDL/Kenoujd9KP
+at7UZ6yu8JS4G2R5Vn+hLexWpRnToYegvyCtz3ea+/dlbdreFRXvn/6Yz8YzMtSZTH+4H7AfxUu
w+Jly+4Nae1HW9PBsqGARR3sI1l1u+AKf5mvqR/1x/SwH3gTHnG+vo7b9Dztiac+huuQnZnMDZUl
V6Ee4a01H9a+5ilDxluzLo7dF/nrr+oRLcu1/uEm/72fAsD8kOi5aXkU+Evy4SwYtJ6vXJt2do/9
Bbh76W6U7XzwWDr1OTxp9/w03dwvjtM1KXHPCrs5aWeHiuPJYmbwMdwR/KjL/pze1B1ZQSx2eRzl
tnhEDzRkF8RASEU4/vh/9haBkd7UhfXOZsuR+UbBoT4Y6bBTwwCJceNlGspM9zPol+Fr/TH/GO/F
HV/DNzYDNj7/QcqstShetJ/2FXab/gwv9dhKGNcCRyOKfvaUZfkRH6orkcf/k3Rmy4oiQRh+IiLc
ULxlFwVExIUbQz0ooigoAvL081VPxERP9znKUpWV659/7mWM5ny8mu5RU3f4ZMSGAEplqBSTDsuK
bAJ1HDAe6DqIdNXhHhK1Tbllnk70WqFUcEXQkhVN0Pju6nfJfCc5ysPWUla1q9gorCL6UrfL3Dzs
+7gmo0xD/hidF/cvdVwHlF/zE23HucamOEjvYFsHVXLHZgFqhBKv0BO8IGwyfO/xbyZvUKMNOCvG
23HoUrU/UrOYdBC6O3NafBWmixMvz8uwTpAC0v3889FxVDJIUQXp2geotcWYLvR6sctXmLPrFv8R
hV+aX3+4R4IhkwPcLx+LI1LZttiz6Yb+ZPCfkGWvxmsEuJ88gx/INmEuh/vW6hK665lWnwHUgaHG
G4Df9yg1QkXX46ccel9i+3Y0L23uQPcyLSB3zjOw8pyIPfXqNsl7aJPUOWzH58mGc//yh1gllO5v
25vq3BXePHmk4mSwhGhxvEUsFwIKOAzjgWQwNakJoZNGnIZRsfqFjyO8KZgMQHsYWZYC93qbh+Xf
b33T+/vJ/r7LhZS3x+uZIC3ouy8/cxvG27YqHFVc9Z0wy5KTgBdAQFe5Cl0BvLM//eOXGEsQsdSC
8EFgK4F+NmDJPiGtS9hWTcp0Fp37c7UBbnWMYqui8g8xYyIdy/UN+y7bSfgvLT4nFGCE7B1OyBqz
t/nwO+YOCjPGgipCdtmnV8hvJg7M5V/94SgejqxDiysDACZOb8EcR+OtEt3vp94EYwIczqldgm8i
FH/zwEDk5m+OgptXlqLRW6EzJdmQZ/gsszSaLlnL3okeMQjGZ0hGuiwWTyPjYJf+AOp8fpmjZd/J
7YyYsMhZXCWjE9oOP29sZyiVV4ib8fu30HwEV5Rxh45iN7OPf9090O/0qQXCerMEOQ3ezTYNSNnZ
9/A3E8lboYcwxvNfWLiM6cb/jD+4UWg2t0i4OXzfJFRJPQvJwLqzrewDrsS9Up/BYJvNK/p2NWWF
W1PE9eqdtHejiPl4E+KxjNAoNj6LEBBcmATP9FWx/3WknIoEEStinJqb+TILNMdgnsZoW7fysOYJ
+SCF1eNDcnLFF9mjdGp3iKOqjRalhNslki0havwTsme8PgsPPpTboqLwTyVtGPWP0pJ2uNn2YSto
9DfXRbs9nDR4rGV9OHv+XcNf+NRgH8QdeAQ0+W5J3OI2pLTtLCZLeCX2bZzG1zMnZATXGD2cT3w/
PLJPyJFHPMa73FdOvVMVPRPWWd7zwlgW+H3Yj3o1Pn3C8bY51YGQMAevJhnhPHzD1HknD/uZ4Oyg
DjifXYIkgrLf9rbdpva4AAHBd4lyKGKcLhCLq2JFkxseN/9iYrhKBFZzMzgBOdZ8nnfGPa4V4zFd
MNGF2baK33du1jR4rzo4S/EtUQ41t21YQPxEmH15neexcq8+I5HY1OjpSfveIiNMcruEUUbJyJ2E
JeTJahbUq8pDTSRQhcHVp0k0zNGOScl7w5MgLN8T9FJ4wy199kD3xEElDsHj/PgccrE/fAyYeQhH
HwEOCps+UxUynYkFh8n7QteZN9r2Yvq4ItDGDw2+Gre3vvmj7dimi55M5nc9XMLztag8LEK3KRcP
rxIS3o+kdTNr/jLKMTe13BKD8YycMNZWnGHiO7bqVLQEaNqBGUxTsXpygjGBwbaN5b83pE4lPcTq
8AItqbyuGdZBXSwhrgFC+UiI2Xpr/lYxLZeCJrEpwZaB4PfWHBIC2V4lInB537PZijvHaIzua91s
/gqvIY0rMWSn29/ity3AyqKx3WcwjFObJvOowa0bmc2CFKFP+o94hjqXLu2B9BnQkhm3cLp/zWF6
NltrZF79atHgfjyth0b3s40tMEkiBfkiNyEdTRq8tG75Dd8R57UI6DSsg9pBNZ/e2k0fm1eu8PIJ
IJLcl/egT6zvSUShpBKwtXWEv46jyKK+dxJEr0QR8EyfumOxqoKb/zvBDx1huNELuAxsSxURyX22
MJ3hVJyJ3tpofGL1OfZogmHy/cNes/WcB3TIj/oZRBZ0w+CifwG9wwgYUEJiDsxMJniWwV6IiEeI
KAaG0JkyNGc/xvowFgNOPqgWRU8vYzupc7IAgOJr9X7GCpL++VdwFOqGBghSPFxF2ZYhohf3E5mF
VraIfCuisQMMF2DYhLlCFET2oVR5oXaDpOBM4MW0yWhRBLzcfde6GEobmWu937ZLuDivf929Y2KN
Okb78O4QHBFyXXdgJ4DnriH0j7gT/Dq89x++XyNWnDEPMT/lre/n3hqVy1wFRoWk3A3QbIB6JdqF
coQ+OKbdi/mjlM7JzlHvJwPDbG+CRjgJGRRLaP6mNUqldMlPFIXro00nmE0IlnAl6DWlytZXlR0/
yBghSCe+foDB9K0dSLLAZAEUhEXymX7TKcYUaERhA30Zwjr2mUFumNPIXpB3MdiHLuaZqLvSPEz1
7e4d5uzXGsvGkEQV5SBugd84VplLSjrptuNfRUdDB6FfBR+CigsurJH1W7fHaqPYo9M95KvYkjLM
1818ZD+ICJoQM+QDanSHm/Hpxm74UORxng5b+iqH+4zPDSNGkG5ZVDZG2d78LuaYs5DoGbhr6AL6
/PEFsQ33c4f6yObMxZj1E2ZwLuSgO6LfTu/Vy38mypyuGzzAB0Hwx/5y7XL+sPFI5iRXriR37rse
rvxARflPXGZ/zL/+B3n3gLbgI+DAJARle0k4VMNEwhy/cOzQg9vSrD1wtTio6HSCBwcJQxPRijam
ioBOxPSvbpvJX5E84sOp70ILU3tgK3BRkcwTWSShK7fK6oGbguaNaq9OwH45vfU7LkOOhQIQF1o7
/R6+j4S5p9Z7x/xsjmHFSpGjWpI94+79iEP3OY22zRrzE6XBeDU5jucPIZvEdDZqDN50tcVTwo78
wiruLfI9nWuPBCAhURU+NucXo0vc3iV1/KnFM4ohkX9TGMMigiruyElvHwBg1OYPXZHgtwAmFqq3
795Z5MleHGlchdL4zQY7xe+M1sL/9L7rxs6it0dLQKSYKZmBlw5GbTldM6o9wBNw02S6VOZvF5eb
KJ9H5W69RTpv1oxJWcKVafb3wyUHwuzZmXMNhXKrzImPs3t5RsRUnKuoSIZhatMP4WGRgD2n6mRR
w2iOM/UvRXM/I/BMqUQvCMtJC8B5uhFWbNHGLCaH4HAiMCALiuqhlIPdlTe3PaCAY0c8+No3fu1B
qBJVxNfj7YcItlhxq9YTvy59IYL059v4EGFFxkpac0Vj7OKWEWRUOH232YMXZmZsTLNIVLvokPzy
WDN+VKJbh0Q0HFrHYtvhvuXw1u26mAc4k08LCU9ZtlyvXHFQPCZr2CV5RTrVhFtEQFyG/b/fFiHu
YWtERN871dHLxxcJlBVLUSPQZDvIUYXE+D4LhmctlBpixsHiL+wrG8zfyXAR0InUATHXHO8lZFtI
b0ffWTNvfP6KfeTAKacy7CIEioshP2INa2twesfcFO3L7/DR+DTqWtkioBzq3Rt3IS5i7sUmi1NJ
/FCG+FQYkjZhMZE57MZTqCLSGPH3hBp+BrcvP0K6MKs4mGzTCalDHf//7hC4Yts4b6zGtaEFU5w9
lAdGru/yfNJeCDiTSMJ6xa3AnBFt/TMENDeDdjzQlJdQgMDKgE+Uax8hRol2qB9UHmcXa/FPnsC5
DRbNusTwYx/OOKZ9V6jyxqZZC3KrJdznmztzUR1kbCjrvMn1bRDw5YWeS0IpMLRui+HJzxUh4C9V
RRsFMsdDskDXM7pzTj0GvYl+PB5On7/DnGeFdj7+nfg6ppCgmimlnxArwyWxfZPN9cx61rE4Nl/I
2amvaBMY2u7wTZnYaHb4x8f2vEzr4fRiVaC/waTUnnhAuv88HvdLkmskNoEsAHuisN/icEMjFXNa
+tSdcTURH6gESE7/vQMsxmj7myHPMfiagBwophmjxV/awmTbuGgX9XE2ng5FJASBwAEBvJCJQDBA
1k2TK11bmF4CfzL55KViOeonwwglDsUP+lNMhOKnd3EiDwdd5DBaVVGgJcHPbePeiZ/wUL1CJ6x7
3y0S2m07Qx6GX3At9Omhs/HJMczM/UTkV0SUmFNy3B/Ip4W/yCEn5Jdhcjvh6yoQgAMO/ehDbo4X
C1iB93gbVA2Vf4UhalPMYRIz7TLzni7Z4wOEMxQ8pkbR2vzzN6Rb24Qho5F0mh3YWB6Fp+fYIo6I
/yTBO4KCBMcG3x+kGHAMFvSmw2bc5CYtgk2tfchXnF8YbnwQDPa/jb1yQQCCsGVfgXRpA6KqShsW
Jt4CLu+YrUM60XlQFGbsgzhJEHrhegBaRtIwmnJy+2cx+Qj1lxGlhRfFcsAWBmEE8os/MuJRWEzm
brFyHCoeG42AFsX4i5Qrflino+g9Hp/sCLsMGg8r/s/u0YEN/J44ut/CxsUGQgIulhu1y55xaWIm
cjBChIgWR2rIMoBonWwmSGZHepsRKLpM6hPoiPbEJsNlo/MW6tGJFtbR8KyF52nWIlyEjmHtbS1w
LMM2NMfwbMNxtFDE6geilqjTokaNnIVxcVLV2XvWvqdGx0hzMjWKjg7/e6uOcdQc2zA8zzt6muOF
gaFFjhGqTujxLXvhaItU3TpOoxrHcKu91eMiVD0qD2p4sTwnOIaeF2iLix04nhM6FzzQ0NaM0L5o
hhYaqRrYjqKGmsZHeR9VM8TDHO2IB7t4tmYHx8BwbPL6+lVnCplK7lHzjK8aQSeoGlxjH0bwx6n7
P8RA5csBT82fshYFP9V2nMDgnpp21GYgUlT7EjYqP7jr4VN1+A8x4McD9QjASw8QQDWcOz/xz8AL
bce+OF9dfCX0jHDOw3Mnx7mZ4im9i+1c9TC6OE5oRIHnRWF4CTM1jLA2qqddwsg5isW1nKfm/EVO
9NYiAL9qxEITpeohH2AReTzDcxjB7PV49QsTMtSHFv7EZ3jFVL3wW9sxNBZJd/hDWziBFqlHe8Oa
Riy9Y99NntnTbPGEjndQC+3vL1f/LhkbhV0jv4QdDhDUEbEYqV+R5GnC3O8nPRSNhYJ9B+jH/+sh
BKjMP22Rt5bOLyRTR++OSXrj7gyAvuz60GQJrptx2qKbmcJkjIY+80Hkz04ZUBGHqq8P7SIwpgHM
pXBQ9jhqE8qE6WdXvGSgbVipD4D29wZmIhsUj9q9YmYjHejDkV869P6Hx6ZlFblJvyIocJkk9L4O
YCmCr4WUtzTV8+5jf/KX8Zx2806YeNTDt2zMW/9l9UC7rQ4/+N+vtLsAw4H0whSdc2UBVd/770df
fI/+A/DZ38/XFT360xGNuN3X/Mo3N20+NqjTrFhLRQMGOzeIPJ4HunkYITg+TLXJM/z9eIdb40zp
6BjWbxq4Uk36yYyArGlAsG5D5lNWVjEttHoYwG7tFfPOyjjId/u74BSr4Y+h3ADHIfXAuNC294Ho
q4aCjKcy2QvUlIyCVaDJGhgVdnxwBUbdVmGeUjIcO2WfydRP4/ddTwEUtodlck72ewsLqXn7oxft
PceLNG/rDdR9pGiQuvMbQh48WMaQ0gHKGEetm8yZ7UvN/DCgK8Cc5CS7DXxAOhU+6uRI0AxlPrU4
kbK5EQMjWU8daN+H8ZPLx+oHMl9tj3D34f4dAW8zLZtfNbs3nUUds1VHu57IVUwuHzq9GbA9UB8r
8gxUG990idKCNDZ4bfw4uRSxUqGN6dhXgX/wcmO2qw87oIYlmbY6TgsRWyPqq3QiQnAwoonzBmTS
ANwyykWsmP00rFnvA3oTrIkmkfIi7lpTovcIwCAxPU43+aI2cEOdxi8XzIRyqk1uUp+gWnFbjswe
g+F+2w9hMulIGAkOUKSIaE6B9Yy3Y+6CLV/o1Huo1eW2BxhNm9rNYta3RYb7d54wOh3QLyQOOax0
VBD0cqpCksQ8EXW073sSA5G8IQfnb7B+X6SANqsvxD20wgEZIWPD+aTnG38LvxsywoMosGMbHsIZ
4w1wAx4Bse+hVqtN60x+BMp0FK5ey/6mXPLIoxpMLg21jFt4AU+FUWuk8T0AfLRZpPTNcUU4k4F3
khfeyBYo1NXVKd08YojQEfS/Rbp8gftqXJeT1ZdAcpn67XboVPhOm86aGIPlN8Jiz+CkWaar3pmp
dHDCozfwzLvoYdMjqs0YUOLcAXeqQ4iHULB2dSQm+uiyO6B7wb35fFtS5YC656JHUjjdNLOnx2Az
p/J662p12CE8T3o1WZi4CvobQk5sXmvc9N7caSNqSNFn2RIBlCZRswleweyMn85UB+Md/Waf5W09
dJ6r23qk44CZv9nbeOmFOzRgr6QhNfNGJtR3FrgLi/IvKSaghCbEnrMjOFxtrEf5LPrMps7QaGaE
inNpNZrR6bsrVor9jiWHUua5WJESOUJVOdrfZmP9YN6i1E99AMXajdqLNPstRuspRShKQsw837Wb
YjVa3Jl3vbstmt11WcLUqEImd4ABlcpjazFTblGsyiXZ7DXdcP7z+FsAqVkOCQjz9YGma3qYhC8K
/s+DsJA3JYy5cQEBa/xrTmSIqB+9N0QAzLuonPxOcRTXMmaUr8v4XV8yoAaHT6iya2diSNqxUm9W
Gd1mE0uEXqlJ48vqdr4uacQzIHF3Bnbtjea/2djEEeIiA3LqgG6t60xynvzm4JEfeK3TqHULixKw
Vi5GhLTXfWpz++gaKwuRN1CWsIexDaN5ZpF7cyUPauM96AVHNr4m+F/9EY6Xn2iilSacmPOhxSAI
J/NErg0ERpiSEv9S7GTUuctRpZZXRcQulXtbFBvJei3GZm8xde/70XLsfxbXxRf4AUY+eG6nXuXQ
ruKOdWXRmENHil8LURtIjakDQaBLktl6bwsbmioy8Jn30qXgakEiQz18oJPt0LtNb1dSde3tpq6C
pvLAMulvTwp4ylnngabT+bjRM+G6xhMDrGBILq0xFDGS3GLBte9C4vVfs5vJjCIEBp1pjW2OLzJK
tRpPEZk8lkwqJR9TC8UjtXo50pjCi0JtxwwVAmtk0XgHebkG1l+hPZPTTKs3Rf2BUFN4mGgHeiOk
VKhTPkO2mTCf6V30UwCb6zQYWdKeABuJTNuxWed7lDuTBNERaNDsatZiuJzedWrvnO/h17+fUbHk
+UnimRk0Ierkwg3we/XnfLCb5vjuKhMp+T7qt33q+V97ZAgIFXDyJ2fIx27rlKQxyfWXWsKUdZlS
/clUlF6t6B/anN7GG3IcVPtHh6rlxdAU1DWjo8gyJTU4rtxEc1ELJYfGJVCTvxmey3WHJZI3yvYZ
ZSQZ0HmcIzl5YBSADS6PQoXSpIbjTTZGZAH5IVdj3lR3HG2h8RBZ2pT2M+0uMSsVBn9RW6MboJyQ
hIR2SlXgUVPzNTEgOfT8JjYkXT0usjNxruv+inm3IbHYEJbV3eEMk4+86ZMh/axHZ6r2zL2l8YnG
NlGck5PxiXwDdv9hg2RpDVFgr07T6DnvvI4ye995r94uU6X+eHe+hrmpN2P9t3ivHljgn3rH0v6x
DL01adN/ZR30fG/R39SXwULZKSHAl/l3zYeJYOyROdj1NzRKkvWOETUxWIzk3suHrd4jPr2BTHFa
JohoxabwsM0yFDa7fNlu5E3jg/R/e+9NnzhzJ4qGKwoNDJuI7/t8PbxUxwNwk45wjNMUjs+f5X1X
UuscXu4iOdGcyqWAbG74HIN/LnTMeX1X444vvxzqP5i3WA8NS4kaUEA3lCeBHfpsOzfFYxWJH9li
rpo7Msmxze5Wf/6KWu1hT5xG/62fXjqvVhx7hxSK2DUC6kfwDq7n4fKRVBYdA3/kLIEMNIup9eK8
geH1yYFYtZURMr/0H5W0OYFauRyxfK/ld04JYlNb5Syz0/i1TGPSPtBlrF+k3qRZ7wS4c8EQN2Ma
0IEWPDxSTiadLWGzqEAjQLKpjvSrwQQofbIazDoqC1NtGpCl0H9URsezilooZkeb6BQQ1tIM7iGU
6H0Gd4Xe295nUhANUBitdrB7Jkggc+ylwccnA4n4UHLrGyT7Vr8ZCZyHjWwMFjVWH+57vzSBUgCE
YYdR9NmFpJM9nb2JAr+YFrj2Tbrpl/XmGU2Dg/32ngZksubBZmITP+97NJIGuD12t3r9gc+0Jetp
kIQ0ygV387Mo86aM9fBJiSEPXm2P/deScqqfr3mCjvybYpb7csZICYfSFWNLdoPzb8ExJIkeATEA
awBIiPTHSbqw4v0ojZ/ONMhZeYVE6/18lUnJkNqA4foygPiB1tUNluy1H7NhvQF5t9rDAyU8WfM/
NBvRNdL/GWikD8ge4xJ34BDhDit0TB7MKD0qKGTd4en+qSD9bsyOmqoSEzj+sqMk4/zdZ6PdxD2E
7QWqjXLdGvDw4sDR8vr1b+eKwi1bQVaNienA3zvI0/RqNdngbpIYIFcnH/sRJ4JU+pdEQcTyer0F
p+RKHYfEIEOjSAz+c9vBhJAVovLWwVeHVcF04nkzCfajDrHNJqr1H3ma2iU9imIEUVQK6LVpaHVy
a9hr/5VguogyJklXUid/VCCoZyDAosiwzYCglJ3OI5MpIkDDw0PjknkoS2PCENzGRie+BeqUBB2K
gXyRW64HJ9Q9Ca0hzdvk7UB9S9poi+dGyoysCFm/vlo1MHwbNUi0u07j1oBOXlB5Z+qYyDMQPcCs
1MQAd/JtXIcdlgRvFfeF7Ax4GhQMn6/eIklSxCIVd2ZpCA/JH7I64uB6hy2QG356EKm6VzjZkJGr
Y+pFIrnpUSwFPLMl4QT6lr39P1lEkkQAbpmbIegfDMqRJHlIQRMQtgMTr5mIBJQCeC1STYCxyK+x
L/jyTJuCnFsx8sYkPEjB/02MO4tECYdR1zetbgwQpdJYJRp5R6TRyMWQFeTGXWOQC6NIK2iBaJRD
uQJ07YuiFOO0hPixa2AoqMyyFqz0nCiB/M/o1PgDm7QYb4LlOZAiVCD7pmkGNmnmAYoMD4xSJCBB
ACMWPAFuPut4Jy9I/jhG0kQWELAAxcGxCAkAp/JPMvSEQqQpQWS8Y/nCvRAAgQECwUopXNQHSRfk
PmMKl9Q9RZ0FB5oqF9AVkcsUp3PN54GWXLB91Vigh3qFMUbKcsaVieIZnK+cMlTK80E9BXCl+fQ+
f5MEsSHP9W6M7kg26x+qlrwaV7mRGcOUwqzsNKFEj8NI/Bs7PBGwBuphnF6EtCDT+FdtXiGvSBkH
SfXhU45GK9IRtHLQSy7K/Lw6cgygkkw2e0EKj43gfgB2hhss9v3ML3hoMnksCDZgmhl8DdeCcnyq
ZitG7QKTpPOapDxzkWIem2VCNtm1Llao2uA0UpVxWcbRto4BDfE92v9ZcJftFrW5dM7xlpaU31FV
d79HjXdAYab1XvBDkobnmqJEyoeRegGWBcEgC0Adfk9F/YYfE7TdziDhyQ+yqyRdqQ2dMoqfPCuy
ysvRMcCx5uVwxvpUfrU65hB9B5p4Vlln6CuXeWAQXswI1WvGoiJHpUgjdgmnSN5PNwR3VN5J9BPu
kdFGsiaogS3RN7kDED78mnY7kvbFMX/ZTMm9g6UUnFsaGIqrJEBZB3DqTygyNbTmh9bVrwbhCsqR
/Sc6DnG1xid8KFIPFflLURPjLrzzd0mOX4R8bJDQIdQagJaRlCbtzjsjhySOOLmkTdFa/ElFmmwn
yqiA15iK8OFU7pF9bA3JXSRGYDbg1NJr65lQCJlsig0DcgV2S4BzgMbR5MafqJ6E8I6BeNiDGLgl
bQmTJIcLDPVIvRhQtTK/7gR+EV+JksT9jJDUweHEfagkKqZw7AFzW0LHjLatNzkq/H+MMCKtvBkT
BFhKHY9clGw4VjD7bOiyS0i13+gLgiIBB5/P0Yck8OdiadBrjC6mKDUSVxDlfoSUgx0jsSxaE/J/
AOtFPBKJ+KjD2SOp8/EpSWIahaGIyuWQzATqgtzv13876FHkdpKwbpwDLFAbcUWSMGy00EGxnHDK
uCFJPeuzBQKIj8qO6FzIYWEVpE0YDGZ7Kar0V7jMLMC5IoZOfiGqk4uxfQgJWLLFfZkxvVMjkrSv
OzJO1Eh8nLYiue4kWa8SHlKZN7M6+c0OW7RDlfDWt11vjf/HAnlTh3coHKAV+LpDg4NE6e4ecli4
B/oGuA1FjopKme2Va1xN5lPOZVRd8iYnL0SLiHZ4ZN9iUV7iZL50xR6H9yXLOZpTNIpYQREbU8Rg
eRHLcl1bwEOJSal0EgezGJStYmoiJ+RLSIAwKsKU1t404V7vpFrJAh6UOYd5EZMjYZFwO2AiWd7x
UzHzMfsxjDpR3rmJUhEd6Y2oRhB75Gf0Mz4IN6f6JSScIuuezUG98snrjnfgbLOvxFOhsuVznz9e
U+byfRGC8Dn+w6xiMSaFeRsYDD8bFHRraQXwKzJcQOKmJpNC2BnRCoFAAcMEW1Mwb4D+dWEJGNoi
Kiwvu6NR7Wcx/aZhYAeksAxbUfTKw+bn8FigHkldyfRJMVBe1Pum7ZpGhjfNK29HhtX8vaygnivn
VeZObg5TvLvWZoRw+rMxZh9SIVd+Ajen+aUhL3cBXFDnqWOuioDdd2krLBClL3p4aG6jmESdqZoy
Xw0SCD0/Mz223+okoBjFQOqKwgvJRF6I3J6sGBjOT0/HllQuQk61hqbANn4YoiJJdw4ngHWSdeYQ
NrRuPYRXRzyKssyggMlM7L8AvfyrwmDrMaRYaKw89M70pHCjR61/MtizmNwJL4soXFGewl+8m/0v
MxJE6Q35b6+mSKGxplNhHyn1TBh0IOuYP8yNqNDIFucM5DRqS6ELg/6dAdNUDWGMPEA26EzKMtlD
lHLYVkp5tAzRKiXchIFBGkZB9TUG49nAy9KNBJqBdcA7mJr9FsThvDyYVFjRGlkL162BpE/vc7mz
FELeJ9hRS7kv2u/i8dBr+D4b8zO26Ax5kgF7G7/MxBPgWyglcvOitEXfEFP5Wp2s6JVp9IrKaouO
E+pL1KME6IzHYvF4LOq4DT3Y6GUKcq3BVxuud2WiOrAXnYC/u2mEzwIPg/sny0xFtKBPx9VmUiJC
nZ8Ra3484JzsMEgKBoWOSlqVuAA1ZpQMbgmUYZCIsYs0EDATQAgf2+OAz+YdxKJ11k9xWB/2P0V4
7Edrs2DiT9rOaAmhAkYzEHKI5Sah9rEA9E44K/+eBAVU/9ZUFCmjAQuaNi6qhr0WTgxna84RPSBo
1AKoiw/hhzBRo4ctRpqf5YrTsAFDIx8acoT5Gd4t6U5Psv4LlRMFv2dnSfUMl1uiH+7nXKfmF4v6
cO8A3gvj/l1+lfVhBJv9rG4tGpc/iik/F5PbfDzVIWF7Xm2wrAIDzVQMeTk+zK+yJZFnyQvoQPV2
5P1Gfpbc31tSDrQLT19mc6MNHIo00aIjVX5vBNryWho5xdywyfwUFJRaKIvvbyFlVlEshpLNGuF1
SrMH/Rg/qyDuGi8poH9yFxudyjAr+XSB4IfnzOqgRSXqL8He90Qtnq1fDmzckitWcf0WVX5ybObh
691q7yGApfgnOHbDhA8AnwWyHQxOz4REIuFRhAXEnAptCfDwX1AC3zrPx1UAxr9j0il4+OC63jHf
J2YhQMqAqYEveACToO33H4YCJQKOoHWBIeKK3HA2u4hHv57LbQpqleYp6X+HY/wP+jM4Nac2UU5S
ZvQFJATL8T826BN2FCpRzttJg/dNFnKPhaBXZ/mIQVVHdHb01BePT4iBI8mF87DZPuKRwIFIQ6AL
ckTbHI9T4ImcsHZ8kH+lMEqi7wHfbVPnd8KGIgR37Q76YPvyBebP/tfD8IzQ/qRHwV1RVPYzml1F
txuvTmyI3eC3vOcDzAvhIR420QLQMyzDXfwdMHlWmAQHxHq4cwQNI/H64hGYVERrQAiuEH3Ck3N5
FpNwiy9L+89JWErCBt6HELiEUHZGORngG7stqvgEX4UITGCgkV7m5wbxrCFgcbIwusCKeTfavyNE
G6LOVKHFloPtdD+nHEa9fFfdz+UYWZ596BG4z7k6Vo3+hCwGOMWgkjEwc+Hy9qNX+HA//CX5+Dwf
b4m1fkeCIwBlgdNOMZHpW8JtrYneYKsmYUpcCbKBMQz4O7h+OLEoc76GP1JRhdOB1nMVfNUypFTI
Z5EorD+rhbHErCNvdUD8cAJZiwONfmaTacjsp3Yfw4XsDkwANCfsIKjjE2hprBYBjKAVEK4iewRK
hEkiuNWAC4nOiRQIeekM6HQ6HgcDg7DuIaDK2DvwELg4rG4VYQzqn4UZr+h5mpHnGMc0OIJNqol9
plT71eulZ31oQSBj99Np04alGhM+hdqfDU1wvOEZeN1MhZ7Hf7/50hIiBkaI4fJdQ2URA6V9Gaf1
JxKRJAVohu0BQVQH8F6OGH+hk/SUgACOU/NWm3rWBDnDBPut0wMjrR8MELhf+D6p8dVXzugyLSR1
rGBEh8fxOC4GNYUzicFOUNO9OuSOGBnyymdv953EE4VZ4OeDxNikWU1pZ0pxCEY3AJ9DvWZG0ZzT
Svhwm5r8SWfJl4leL33Imcz0gZg/rjE5+XUg1HXqbPmV3ftv0WZWM4iUbH2tL9d0j0rMP/MUJl0I
c+ejL3x1TFX3xh4sbSMGQbSLw9ecPmlM4HBCjvlGFT9nfK43nL0nC/gKftA0ITVfZV8OZ/06uE8C
FqQsre62+XSn6Wg5kWaHHCKk1ZRWk9+qITapg/7EGFOvxDlizD0sD9D56aC2nwIseSUY6lTUI7kY
Tp0Yx4Q8wb3yZsA1jaVtE3CguszIKLCl2mczJT1IH9+SecLOwD2A1kJegUTCADH66Tm9maha1gqu
JaC8mcHkJq47Ss1maNeSDVx8QGbw6mAjOjF4af6+2hMecMJNLDa7n1mDoT3J8PHotNc+DG6CKw0O
iGx+n67bx4nO4VJ224yWJTNnUHljoHRoRMSANLgeRIKkmBAsVDVam4NZRwj7dM/JGZNtlGbj+dWn
m2nV22It327pjxbSko470sX8pk54etbq8s//5wxwDDl34jBz1uzvsjevE9wX/GysaunzuwHxFOEW
qgAM/Ys6AyE2cLoAH1rMOpCx/LCfiFAcP6y+OdPNy8e3o3dvgc9SRYTKV/iu3tCjGHgwOF84Ab8t
5ogaIN8g3sQSAXHiBkTVW24prkhWCicZeBPRJX0+kdAUGbrFaKDdyimN6JkCaxlFViBoGlod7TVM
pgmmixiLIjvpy2kyILmz567US3BfbrvJRjQhT4SHxk/zJ5MdBE4HHfUtBMJKOJGUxcdCHxHg8t6A
O7GAOPQWTbjknUV+7P+oE6ngx6ScYtGWZ0OiJ/QHaSxqVAFbQHc0/vAXQh5Uj4FOJciQGESpcgmg
DpRT8EBXY7rvaHQT2W9+hA4XQRUlb94BJU/R8iTgiVsMljAiJOXYFmKShPWmJdISXUIus7h9+nmi
AfGhSgaaVwR56HznmfPZZvR8wOC3T92H1cwZD7DK3HY5WtEjnhHwKUKIwD4KyGCCZeSvGCrSjXAA
nVhoDP4tvIU0auqKV36036knULsBiEK7AEksMLzP5OVLe+49Wd59pAv4sIDMk1Gdk7t2cSimf4O5
tORhCTUxYuxR9NtOHBKDNlBdq6Q/QNhjgGA0FjZUgCj6BBk5eqZKgi79bjMatyhKxEjHO0DYeTLy
nOPt+CRSL+RKw8OcHJkr/VG0CC/8hAVnc9iayfJrI0gsPLETm8NfmKoU8HuaY2yQC+KFqwSfy3lS
8Ifsj+PSRr1t5T5i1rI5cXwZaMR6g9//2IWFftgXFEZBVcxpJ4iekfhKb8uVab9BM8hEvkslei5q
c+T+gsOxRULQGSMdK5Hi1ICeaVRyMAetNxevophDaGp8NiSN+3v5b7hH4llylmb73XLwaIjMXKhT
l8oqxd+COkBNDcYFTgBRczQJRnP/Q9trrk/0r81BmeEvReQQtAb4VMGzK15vrqxo9rc/88Z+sDcP
l4FHzoNcAxhr924SF9rMEBEAX6oQDJk3Hoj9jUZknGf3e8JfLU8jbzj7GsA7dUUD2Kmm7oQiRWp9
5purOaE9mOKlPfaIXwxlJXF9bD4ayWlsealPqPEO5jSz+tdwqiO9RkrXGbMm6Y3IdeZss5CpkdEf
Ioo41EI0kqxGrgPanHNESYbwLUgkAFCbxGl0ezAufvY3BZs71aGwnT9dvL/G5koWJHM04tITZt9C
CHpnyoq/z7kmKUQUqfT3SFCphxUbgR5Ei+NUoUbwq3FgUCnCkfvqdwi2ahPvB0cOT00CIE/uGCSu
f9gOozYmw7SUBNgsaBbU+r1s1cUDNazo9pUpC7WiRYWSFieeA0qzGjX7AHVEbbmlDA10K6zdJymk
wqGuTHX5P5LOrElRJIrCv4gIQUB4ZQf3UsvSF8OybJBFEGXz18+XTnRPTXUtCmTmXc85FwI5YOXX
XPkFvyw0FUgziXu7X44VmxgTyCa7fcIvVeALCLmwCBB7iMrwDT4S7lN+QhyhJ7w2QQfjLzuEwIRN
Ar1ziXARpRp/cuAb+EAcEBkFRoAYhmoGzB+it89BF7EuPmZaX7FlFEQgyHJwv4C+z7kaXpMLwkdJ
B55feuyv1AH0XxIvUnmiL0wsoFremChRBRWgrXjuLwfLgg8mjeI8DJhyuLI8mc+RIFxmDTAjNToU
VEM7EYqwMOzXKWB3th+FZ/wAPy3+zrlPIkvCZo79mAKaeDQpRSHEeugBf+JMEeUJ/a0kAuTKpicT
AZHONaRXZEYCAjyki7gNPuGFuXfsBZG5kD1ghLs9SX2CVeJcNgDR6nASDEz0IDW8euuOU38gbAdb
gYjIEQOeX2FMEbbT6OEbhMpcP/fINIpYTD0UZXi+i0fjFTH+vCJOQ0W2j4iEvg8NCpglNGb4Oltt
hTXmX5A5dqcvdv7qtIA8vyPG4KW4p/TIo8WNcp00vMk+ur2ICuBYAQSma4Ll2lPtYGPwvkSzZI/Q
nsTlsZ9wMoBKRKVwELGyqEBC+yLgxkm9Km8y+E8KHhSCGRr7jp5wP/Rv/RkgzoomrGc07BOE/K+5
QPdSZ8X93mAZ+5N8WmjLccPsXMR7Fgk07+pskMIYayRuJXUhSYGmbk7akvqC3K+l0z+pmbf6yhj+
On1ZSd8fIXtXf256psd263c3f1PbqRjsHD5UFGGYfeyN+j96FnxiIGibTceMwYM4Q69xTDDjvCFM
lLPJ+0e6iVq4S9bTdtRNwB22ONes/06YQasgq1KVvwmy6u3IjajFsLm1eBBo7+y0ZuOckjFQ8ilL
lVWWSikdoBODHKh25MFCNpkiYTH7pMsYNudQiXlOaDWsjD1rLvLsJxLHVDx43+6K5kseh5wgkvkR
EIQ3s3+Qpx+dOq+TYuQuX35G468AJjhuUONDeklFnzi9oPkNkji6ARtA7IDOlHLWZQ5iiSooA8A5
RiHjKdEOJ1OIlaAvEKm2ixETZdjObjGZSsubYdfAWBCFqBk/67c1Z9NT0FUgq/kyJK+gdv6tIZGE
6HgDeIuScwZZsSnRZ9aBZ+vR/ZIwJYDWK2fpFFScq69E4sNtyv+AbD/LwLzWZ9ryxLTPxQhcimJn
xddEnT/vM8X8exduPCx69DCM5WuqyH/v2NJe53c9y5GWVrApmoWm5vCKat2TIAoNc0pMa47liKpu
zomCU8vRSJKIYl7FUGusZTQmu8oZLT97jgYaE53LFu9J7skyfw2orpnPWMJHLyrq0DHTfk60xnyb
eogk3H+/bVKVkVzMcWosij2n/vLe6Cll3TuSmlTtFCd7JfZw81Q1IHHKByT2Q0WbD9jLjIIy2tOo
RgwiqZJIxrLvPLkqt8E27x4N2lLzMUN6TvmTPE8NCGf1+KCkY+dElyWJiveM1F3KQWQ8otHNE0pI
etDUmyFlVjIv1quRQqmHoUplMDK28od3PWnoAqZkuBoBKVJ4p3QprW432DLx7G3M2CATBRw8KEZG
B9MmwvmOKINNsXp8r1Y8nBsyhozB5qMwZgUKNFUk6gg0s2SBm2DbF5xHm3oZavdQ9LFixnOKnDZF
BlUN6TaJVxhmXHSaTYX9wvAUc7wiBiNGHYKvwHh+Tdn02MhB2WWaj8Ea8KLkCt0cuRz6acTcJirC
wPDmJ/3IBWI5eQfUxgxVaLO8ITMJ+rGDDeL1qDXdtOWNoXGQYEkN+IuGuzHDVFJ1Z02JYbgCerCY
FYZCjgSHHK2nngblw6UjNyb+QLKT6iH6l1QEOkERFm3xl3g6Ny2kUlzmW+r3JXVRMjxCTLQjqGyz
qakvcrfKVCuROwvJ8kd6VKhhjTCiqGxWHo/t/ql0UJwlbeHX+h11S5NZiOj22UM98XHlp2fCvcBP
H58lqdxi4NEES6E+ZIx+R+yHSEEBOEHAws5TxuhjAYV+Xc2EtaDUB9xZf4MTXFIQQZEv4BDTSyZt
emsLvfgR1cDkj1pMPJl3bzW8Mzk+RX5IxXWY30I8QJ+rEwLP/hB7WbfImpB505q0GCl2DRNcX50m
N1tlVYzTIc2/n/10KNYvhB43GUl9o+DjELIL8iO2MZd/sPBNsyiGP04c54rg2adkrqKN1Y1dKDHv
7WAGL2nTxAhZua80BCZE5pXeAhIqfGwKSHKY9vE0Dgwq+swrFBQ6haJ1f2i0UCNIofcgz4fL+B4N
gm/EwdeR/59RX52EN9kueaSuhmAJuxgdaZpFgYJyFjx48CFUEijqFEtGqX9YHIhXsU6E1IPpEeyI
8tkh7QTwcRojL5sIBiMrKVEYTlaijD+lYQI5jykCjvJLOEKaBtjKf7KBejxS6t2HKPGJ2MmcjH2t
73twGOUENmD7opiGwtEIxdRdrw82Ie4fBlxFA8DwOIZYTBa0ROPx0a5q5ncBNaEmPC3KsM9WDDnd
EXwar81zsqR3zOS4MwCZEZpmAw0zYAFERRAUSC0JXgidxyLX6fSjlJFTQsy+qu8/NACY+sgkxnWR
iuIA6mSUvV9MV/2lO9O0pPSu3goSzImqNAjGnh4HiTmTQuWabuTtUJdfj8mRg9rpvoGz7F4oMdtY
FfWXYmi6dIhF8937eaTNCJecBlZ7RRKPmG+KE6wCjhHp2WSuvTxGZdIeSBOqN/NUTALAlDzcWl8R
1ZEqmYdkTUSOPWTTulDQCglCDLNpydDoNIhCJiH5OxUpAZMNidZ+CVEoHHwKff2up3MIDwLEZbku
na7UmIoAlu4+7/OpnF4f+bLRw8kYM4lgEZVEuMBxVNMQ1zjzxZbuW4zHkqTGbVVfT79kIEVAO0pm
2QwQIRlyMNMkEnOTq6JZrNivx3Tyj+IYCoPVAXw3xY0cNb6aTVK5k24LJiqkAl5+VVgrSvVLAiyE
Mjga46eIE2OhmThZxQXF9OFwN2WLDY8uuAjK5uWJIhNowWtx8uortLrmWIGCu3kaFc3WGeAJG8yv
LKXdg5hLoOyJfWsKSt4DHagTe7xNOeh/6LTUxR5sc+lX/fmkXvXcKzRXU9YmvbEmnTFiSH4fQV+2
DBstf27NHjT+cCfYDUCyVkUAruktuNwAqaGVA7MmAFCJDqc3asi+gRziKF027Yoe2F36RoNRJbdK
ACkBvWI+rlxZKP5mFy2bqvqcsW7VnKIAy9eY6/QxS483ZmS11IDntPmw2/d2Wce85m+sZNGj/Kno
OIshtrfl6VcKCWPZ+i+iVfn2T/2lPakvW07cWPouK53ZH5jL2z8GSjE3ZZeVc75Vg4JgMCCcbhqQ
FYEe841EjScSLbwjhxhhqXSqQJqgSkGlISrIH5hfAKyucUAyI18V1BaZ9nlRwbIg3AK/WawibLS9
OQmmkg68b+TEH/IV7B7BxVas0oMNZEe1XYBt39AV9eDwOnB7kd9muB/hBXjDkxWdrMP5bi0Eh4hI
ZBHbuw10pQPvXjjyuQB8DK59267ZYBBwHfJjgTJgGBtaUoIghrBBZFc2jBN4v6dpZO9s9+W6K3Pt
uqY/a+3aJQUA6IpGF/1LGnaww3osHv158voXclxwdLh3UIcW10oc5htwxLMfdGsO4JDHLs1qlITI
WKenfWSP7dKJtPNo1rs2oEk4YbqX8AwwHCAUCTx4FfsMF6TbAn6k84q2wxkSgc29nekqWGf+psFi
RD7/ds0rb0wb1br9RPxA5P7/MjYYxMLhuVOYcXdYOuucu8jPWTKvJthxMONsqGGh+ImgBPEJN8Ci
Yx72fsW30PbgwsUrAw2FtgmDmz81wEuieCEtxh9g5QjR8Jjd6ExDcvN5omDiS36LLcF7ltxY7m4A
q4jHU/PYhrBZlah6kHfBPqttSG4bGcaJYkX0TW0ELVIwC7Htb0AWiBs6IyVgNZCiFWc042fyYAQR
zIG+/Ah7l0lx1g5OC+hQppmyP7pwDElmbLPVxM6DQje1ZVd8b+wusFNb+45Sj+qBtAVmuOBbLgUE
8R6TSHb5Gvx4HkMCULY4AJ5wobhsiel/kqCyZpXL8APg3hKWhEQqlADM3GGo12C8xDILvCplc+5N
Y6VKxLWoJnOC7N1uw7WbTC30dzYXxD702Lm0WLnpPAAErtni1iNWlPEp2yQALSCts9lrilaFDfTT
pjplsZl4P3JV3ocJrz6CxdSPnkh8ENCyWjS4ady+trvh6YwKAW4EF1udde6/cEZU6GDoTNW/dl/6
x/B4lKzlL0Lxjmof8f0uiEznd7vkcwyitf0C+capHZwe/HHJIVR42ExpdgXzUYNoWVmL2X61uqz0
sLCZEmsZzsmJLX6N/wipnOvM0p2Hw8wwi0DbevDsSDz5yuCBhLYP4suNs39HVDpssPnr1p34nGcO
mQX5yLpztDezM+BpilZgmp2RDV/IYfaW1TvL3umdiTWyGcyDUtJgN66qWXSal61H19l9ujUf4c3b
Y34X7DCKjCjwUWGjTEApD4KX5X+jUhD/5V/PLdqOq2YlcwFMWYeMETRMjrPEqHarsxlk+QCscBc6
KzciQLcDmrBnai6D7W3ICiOZyeqg5N7Ue+mzz1IyAQu54Zf1xRPZncKxc7PCEBfH5ZeWJ1k8ZNNi
AXCY/De4zN1xkRbn894Rd/h2TFak/9zrEX6A1c9MfmPsjT0jGtw6ZNwy079M67Gow5JXBXzIf+JV
GQ7nnvzeqcJ29mDHeOLLCvfxduqQ1+YHQQHY1CUcLttGwoW12RsWz1kw4EbObsdas8a1JdtY6TO1
bSDbUASw3nCAxnbyxXxIvniyQEjwQ3goYdi9CRU8CHQeP+z27lnxkiCDNcbgPHAJ0eSfGb3dCRU6
bKnqPcNaWjQhTmJbAUrvMNTdDInG1T3xu33zO1mxVnvYyxXYLVDYDBx0H29Pbfz3v2dja/QeN4W9
qix2D5d+c0wHrt8/0PkFvBCqqt/mukGBvLG6ixIqBxIjN3FWB+4Ve/iiSNtfqyPKbxSrGeSyku0L
9Zu5ikOyScNLoYmCOLqmO6j76ww5piWJmQA5qAvG1JvUiCWGh2f/Js4vKBa78we4IPPnugVzAgKX
drJBZOEM82ya2IlNNc1eXVnLyoMxYT/tX+iSdsaqsy2sFXb3DDZPsXaMSEYzLIKjZGX2hem/1qq1
9ncYr1Ps1gL5dAAogtgsvClOA+eL28PiKzz+1IVEi9Ozz3A78Veyjf+i3YqvlHzaNLZYTop8PobH
lXezPTTk1J4S/Fl3BwAOl8S1WTWagcixuLX38uigu6pPLTeiPsOx4sbtfwkXiXDg+s6ib+Dzip0D
ZsiHBxMlMehL4U2cHX1tu43i0L8I4/n0WusrtrYFwwatr+XDWh5pJ7M3j8tY3GTlzs47Xq31dwGO
fLGD3mtD41209iKiRuLMzlidg5tbfuMtl9vwGIZzD9T3Krlnu7hSGUgKWU+ea/P3V0NVlnjx5elY
d6eDnExFPVbVDVUPDFxs9Zbn/Uxbb7Bb50WlHWy3VzvAPr3Grj/3/C2+qGE/ni5VdM36a505Pw5+
++fhNjwgzVLmwjLxL2v6g5atDbDNElaHpNDi55xOY0Ar2nQZy+lQWfNuRMzLiSVfGndiNVgoLu1h
zZEsDyn42Fm4BHONwcf60TqzDAgTivfilq1wO/aYl7x4fuuRHjEDHqUJb+Qq7nCeeLLzWrKllsvj
cSvst8fT/SXU/vzprS//bp0hVIsAQoQDG7yzA0tbONshtBdSpHuRONZQcNgoZ4T6ndaVOd/W791j
s8YTa1gMi87X2fLabAzC0oK1C9tRrLA9LHE5S2Xz9hltv2zgqa2odc3AK/Btcwd5F5M7e6/FP5TN
05N9c9evZZ+QkuoNExjXvhwdZu7M0rhSi0/gO7rcv3ugA2AhyAp5QzwNN18cDgfJFxHlInqGQKjg
nMtu/rVYfPz+Ag+ustt7lxebzHWv20LsImyT/IFzAmjces60+eOCpsYPkAqOtepcSAfUxO4gROrW
vre5QOt5QdNoOT4aIjYR6pu9D9WWsq3+7e/Z7LYF+NyqguQX+uOCRxy7X9fLzL0CH0YRI5gsJDd8
W1vwZNa2txCf8iWXEZxz/wuzNRu8Wf97w+2dfLrHyeLhZ5G3FR4U5UcwJ9b27hx/CzZqUCz0yIiE
q2v+nfzSKq05DXOyUez1e03lg9Kdgofvre305ZUuvCinnduBvOzsdEZpXqgsRwpHOCCNnGnW97dm
TVELhY4ele5a+KQ5e9A7Ho+M3glGeIxbsGRMrfWFUbQL22chnf3+8oDW4xOJ0Ib9We19n7yd9TUc
6xpSsw8eUbui/2P/mtPlJBgWoWTx6dj57UNKd/bytFb91vn5UdaF9fPzc1SJFb78iy/thPq0brnD
z4z30+a6db3ewotYntW9tnzWR1nuK7e1V6qzau39pY0sP7dmlxtruVc2NNWc22zm7zldLjoV7v4V
rVYzft2Sfd+/3OzZk63KBV/2T49ITlw3Q+MtYu6bA6LQNabEo4SM8lwIDEfIOUYbhWCupUGZWOsN
5hLVB3cTVbaDQsHOzrw1tunggqi32IACpo9VJprfjeHKxqvHDAB7CmtwbWzy7+SsXPp/xiWDJGT8
xH9wE/tiQwugLGyYZupP9T36keaos80QD/dql5L7khY7kRWoBVtEVdf+Y7TgmPHnZi3nyymmy0PI
3vrx5ksvtLzVbMbu7UlaCK1+QAqGM//aWpPFxLaoJhNuMTgTMpY0z78fxBUfN3drAIECevQY4D3E
jhq7Ju1C0k8k99aaZqnLODwFmnvnP90RzFjmIduSi5KHAwKV6JdxchHEsgi12fA0zS49mTowI6oe
hoBT81EDlgRg6SP2QR6PTtvVvIKaFQwIYobCqwkCbivx1Mz1ZG2uM8DQ1DUj8BTgANa97L3oWdbT
HDDLROBRGtwTGKp/HSwmdo8Mk8Ya/8V7hAFBjVOOhiOBxEIFyNMZevoMYdwvAeu8eo+5kQpPcK98
aat0Lhq4z6m8ag8JE1WpNwZy7U6wxQPAK/tB/7Paa5Q92H2MJHwc5fv5xGBvoIfSAawc1GFai9TN
UJTG+42Q3EvZI3QTUMiEhgXggc4s7UK+iN6uR+Y4J2vyovxLIR+IUCwBXrESlgxlaHInMrF5NRcz
CGnGondR+TTpVqIRaywmzgT2cRKZq+GXXurzd/KHsPfXE2II+UWorkf/agQTEEiTvPsdB0iAO8Ca
7BVm+8DEeMVEG1AxxvuYMssELYHvciSQaJAyqBFUkaISLrerV3Zj6wqPTsMGEMW7d6n05jntz/Sv
6kP+6onpyIynAJ5R3ZksSf0lG64lkx7HKt6C6Ze9zcy8sBR6sA8UIF5OZ6BsUHwrr80EDEDKbKFS
+dV66nYUMJLyNx7+6YjytMs2RnWPFsbbeuY7jSrcAzK/4eiJT00iZTbcC/IpqEIY335WeIR7sQTK
NVTSnWIiSxjqyBQgq3pCrVJUsmktUlEHJkwfpGtIY18bKuWUwON8Dq4P/GChBaMbZXqnfDgPBkgf
4iZ8JSFo54RR41dqndTJ0bmQkkghW2eagQs5SQWdRVXLr1RDdCk7UYBMKLVTL9B1ysAnUIh0LwB3
w/g+3oot/KZhi/QOQ1FhKDfUV31e8QWnNy9cwPXNyRdgm4+wwq0ExWKPR/aN0JgjCl8ZVNoHggF7
rqzcFAgDjXrqknBIKbWO/8UrTmP1D81jeLfVWxgWqMH1v+HHpF/2TVY/LaGJ57tiX4I2iDfyDQWU
91am3QBkQC3mFfD5CsH1ejcu31ZqzPoR4T0ZXTplspJ7v/3RFQLYAWD8ri0SxqI8IrZ/LzHJdlZT
W77/9Cq4gJBDG4e0ZU5PtOaY6ckYbqr/6obmj1TO6DQC2R00xsNPzRUQDtG13mtAnbih9rHjnmhy
VNXZRPugn2+Au1DUFJVx2sqg7TooQra2mtJYq5ulRPG7cnkpAFE0h+EZUPOkmfvLCkP3Silqpci9
70a0wE1G6p0c0ZqG7EUsPkRmGxSJiix6VswVWhLasjFkF1327EJDoM4w0ZskW1GgfogXckbanDlE
8Ne24Gh5OgmPuNSxSWrIFA/2EvuFzjMHjHZBk23f8Yby+mkcjPlhukRsYsp0fnV9t4Emfd377YAe
DBg1HnObEZoGRPkkT3OqxHToIVq0uxv7+P4g+N6hQIgqV3ZJuoD5MLw87VKaMzy2eHnKtoCCEj9f
0xl4mLSK0D/16eHz3cz0QKswSPbT3c/ndII7MLvUEZsVTaYXwhlqvTm9vzTVSRDTiwPpwNqx09Bo
IBFxbpuqOzyIHedcVA6SpvCYQMRbYi4SMhzQEPQBwe70f2b6HbOXX4sTQID3eAP+Uc3n9BoA6RSj
X6wWLWk4V/03N8ddo/xeflHUT/yhZzIT3KN0ZTICmWtVkTRVdjW6KvQpEt+sG5chE3m2UJJDZqL/
bLhaOoUbOo7/4nRJkRvxdXYEaz6ip9gz2TOOTiTxe8Z6AKFS239U+sdo8JDn8AilL1P2ToBxKN4B
Ay2YJciMIlphd2Wakayqy0e+Zi8l7mQFsko9i6f5cmjzAZ6eptdOmla0F4O6BV2kMrnii86G2Uc8
DmyGmKRE/5HF9EeC6BNS8QdynW2BPtCHzddSB/E7vvbSNV6yaev0m64G+C2fLh7AkoI1vHJpgBpQ
+FfPJrfaIoAfa0vQsvgLAK+sV4f636EkRDPW5f0nlr+4dWidJ7Fc9F5PGjDcL6rM9OFgwsISS9TN
JOSdHsDJxqE53qBUQeOfyXsHE/okMmp4HJo2PksdpX6zp9cw7OUBaNndv1VoxsdcmJjAErJsDVhM
mstSMJJd7rHHvp2yuSHvGCvMz7z7w1M9t6OfsmGQDWiZsMU6cTh5bKDz2IUKqi8BA0QwsmRw2ZQ7
lvNfBDNa0Ffv+5cAP/uoKlXtmj2ajFvBIG5i4ETLT38DSzza3+csDS8GRAfl3gcQ1vb+pS+AdLPU
dHnom4LM5bbEKeQUQ0NqV/AJwJXALQDQqZpbdu3A4A5l+uDx38RALhCw2qFdjzn8I8RkGdgltM5p
jlHpw4MCPhW6hB2dUkRfsVVHsZPTtfLVKDsgLpI8leOoj6OqW4M9I1xm6ugG08Al8uAFpH20V3kI
0A8xAB/SEM8A/DRUA2F3OBy4zyt90YHdfsfeO0QrVSRjj4GBF3M6+l0Z0F/m6QHXwkkrU3r0NOvB
gzBPK8MHsQg0kTn8WFkA9Tj1SqN1RRDkPPW56FAzQIiGHorTYnsZGDqa1tC4AZ8KXp+AGGF405LW
v1gi4KrlCHjUa6odGvpjnGHorjMuAqAIU76wF7HOtTjxwz2N0BAUSKWW4hgIEG3Ow+JwEbKc7mAp
nJoWEJHbxCUAGT32AKUZwEF7DmtFsYJMlz5lCkko4iP4gXSIGjXMT+gHkfQBW6VoKAWMxgPBTyOX
x9Eas2pOt7umy8qFmuA0wrya3RhkQ4WKVh266uRHV0CrkAoSeuhIRUPJYXZNF3Ly2ZNvwtgyeDHJ
eRJBFGBiBmS9gRGBDGELABwBG8Xas0/AWN2TCM8De5pHB9IJayQgV1DWqc8AbtUcLozZjgDYmR8A
IqwTSZ8ZCtftwLaWWldQWYGH84w5xzN+EGQyk6rR+ZC9rPjhbDR0ifBlhJw077mXuxj8BWSEwekO
L6AbHs+HwAMyN2AMUBwVGuagnp54EMFkZt49UGt692iZOcQiNfPUHsh+TYcqIjYC+yZTjP2AkNlu
ErgUUMzNAqfKSUlppQNn4iJVhuJNeW9cyyubtnSkoIZQ0VDcbpjR7MyzKcaB+wWHpehHVn9Il0Ac
MEcpw3ZYVALMEq5HqDQLmAJNMZep2FPRAOVgzAjJwFUBGswRNwHeIzBIKq1eit/NUnSZQfQgicHH
KqL3WBk0QyNW4578Y0AcrCqACdgo3BRP3QAxyTtWCa0bBt1/Lkt4F5aTbQI2uRN704K8xYNl9R7V
h6aKZj5tXrre3KvpvQtUQl1unQNB/5LD8vo8/AcoKC4eJIf8Gb0F8D9hvlw6+CcE/YlSmgVHk4fO
CC1gDFLHADMagmQDSDWDCqsRTIDyTswzAS2bznm+/ACOHXwSUdeE3qiAdBsUBo/lBgg1h7vc0KGd
XEmtlM6DToaVhdY2PH14bABnd/CuH+TfPXQl6KA0hERMuSCi4hMD/8MVA8Kn8YVboShqWPlzB58X
TiCCztAtMXnSqgStQb0bjOBHloGfon+RXTrF5lkVS3bGhJIHlvQyEYMKeXzT9/z596YaCz8tSqmv
SGimuURBTE0QHBcHmGdOWvgIzfnwx6SxCFkJOhNcBvkhQRVoeDC5cCEZPUyFHLM9O80ns5RQVIBh
APaB++ZAskNJLrhxXQshqnWdN1CZILzvXLP6Gut7RQykcuIxob7Q8qS5jZEWXBXS3czXrrwda9sb
BO4BRBa9BmnssC95B3AEBIXEtLAY0USgvf2krsS14WLIcqVprwLhZpaoYGmemDx4u46TCLeTaTmj
POjtQY5BOpuP8A8NLYR3N3QMGaYbs79pASzEl77JGYb5WT0Gn5Y1rTuUcyDeU/Z8Cu0xJBLoFYND
YsE0Hf0Rgl6Yw58hGjVSdhSQUPZhSq/ovg1bOuigzNnFz5MYHcdeLGofIwcpj/XjjAHFAN83gFfh
BrFs1YxUDQ5LjB8Ze5VJAxSYGm/W/XF72YZFbLTZiDJrYyFuwQQM7lww1ZEKRCIhZOaXGC4fo2wq
dBCI2/BeYHJFOt8HXA5i4con63/Tp8v97OTBIcgQOjUi5RGx+RF7APGRrkstbB/nsgreMJCqAOKU
oFgqnkJpjl1IfDf2eGt6+NUt4AXaW8AbwuaEKQ51NX4I5ju8ckItZRJBPTdMDAXyHUw8gkyrlTQB
ZAumIuwsQLWQw29/j9pnd2Q/KCBAdKXBhiKcLfYr+7oCHGbJkDk5BTxV3al1B7YwLeNJ7FUjSn/N
Z5GQLuAHIUQpsJXALo8DDb9DOE6hA3GJCweX9yOlUPb4TXNYIyALCZ2yjSzm0vBbAvulz3FjQ7Ng
NTIt5KQQvuvPPdlpbESTJICJivYyMCnCG5S8hSotpGsONk+Qey0urBoA0g///jUHxsQp4bG9h60M
bwFFD3MG+TMdY7Ts17AGWsm+JarqtYWBmSYD5RnDzYDRS5kGaREyA3wY8+AeEW6bRQUywq+QDZIK
4kzaorG5NLhQ/Br2grj+TWzkZT+C/eaAaRKqKWXYUZ8lUwAAaE+gDuKbBZO83bG7BGBg5BTaeTPG
H80b3Qcqmwadgp4TMA2T0eNwVEv7HxZGWhGMwTZ66Ed8B74GTqYgmwIe9hRgaAJBF/A42FPYBBix
MHPpFpdb9J4++xmyKKDHKZ4dXwLiCZgfrGnkECDRQOflwT0OYxMyNRKVgLURt4JthhgVmxfsAuUo
UvDXeM3pbP6M6W2DAlDHInw4RLBXiPeSW5C+fREkkvQTio4EmfvWLQDn6L//e2Au8HbyIPOiBoMi
A3YaoX5giTQQAYi11GFHNhKTaD1SojHGCMTsDlRugtP2/nvaIujvGuGV5pwb+81PPbj3zhlyOzfs
jjbgYD9NDrcjA9KRnXdiz6p/deGmAFYHN6N3syxmtMUgyfCHQOYnmzgF3wQQ86NTUaKQXNDXyMW/
W+8ZYbC9eoY88Zp56tRaKJxRVuMv8DKgsZMNv9lf4u/XZTJ7r8iF3j6DKUmr8Bg0BZnK1dpNPKWa
Wb1dsDBV75gJm0800doEBRUX0SGtc2oDORNPnnj+6GeS2HIaviYOZU8KCJGOXAJR4gSiGOVNXfFi
ykwbbQ8EOLjT5pDpeOYeZGWaEafvlHu7O/p3t9DF5/p3fui+AMthUem2MrubTqN2fjBL6PkHtAcR
G3QUikqUUNgrumGx2ECVWT+OJ8RIVI2o9nucD4+0m82IXZTjkGAXbistiZgyhEDDAyAaIoJMEVMR
x2LmsR8cqT3RF8Ds1h9/gr98DfRSnxJmgGLOAcSBqoVqROzBYGkGJUdYT/IIBhLjYkvdx8rzQsSL
JzF6TzpgURDBwaAJzvxkiReX5yNcPc6oCgD/cajxUAX7DhI4drmHgMqUcfdmHIEBofPK6R5hzQAV
0E1skHfHCLgQ5pkSH9+3xYX9qihfEi5imCMzZ0hMX9w+0Okw3Z4pIewRQpTSZpUxxJP8WzhX9roh
9HY4fmOApW+hPgM0lBAOX1/Z0CcQMGAE6an/I8vQ83X2mhLxEWRPGFdCaEqn8mSDMyS8J3+hVnYb
4wWinElE5FSVY6b+u0QjXF1SJqmo5IB/ahhGgV+F1f1FMkDoD1CScsMwYnMpsteDNBRwzrZwgO9K
6Flp6Ma8pkYVkZ6wPiwbmQ5h4RsJBMjhzHLCfw9bVg/rISeJYO7h+XFqkyvgMMwExgrQK9w4YmFc
Em7oDRGDQXHUCDGd8YZRXTgpiPN1L2YzkiQM6plXJqYj1DupgZD/BShJ6RuvAn1+6P91Ytz3Je1D
tKXKZqpTGUPWAiP4YfwzWp55kPiQ4d+tCtmVBtt38IHWsQmN11SE7cgogIC/fdDbeOB5GvT5d9l5
REWNcWS78JsIQWBy7jdGTrqdESFeUXJ+eiIr4dBKJgixV+VLdpGvaBsgM/6o3frhscVKfQdKMosJ
om0dZfJYyJJzCJCLsmumzAkHc8CjUP0cnzWTtJ35r6jiMvnFQZWQc6W/AkQWMHH8FrA5poq239oD
AXJ3QFASLCc+q/Bet3lf7OU3gZ3QLIQL8DSD/E60EYzvLrKJTBUxFGtSTcGtqq8ghrBZwLAckR8e
8onHI8MF4f8FfrcMpS5EjKqLZ21HeAf9gePGyFy2Ilw7LYTq9wBvyqhKyeYj+QIREl5hTc4ovmp6
VPnALedEVyQk/DgfyeggIBL4KcUPyTCBP0EjhVGgv/F7Bu48xsyw2zhvCK9xFChdg9hjVZNbNIlD
Eix8OOfzdiEaZaA6q8sMdhuAY1OZwnlkVUjw/wAQrGghwYv4WSBUkoNgO1okhFnoQqAtkusLth6m
iq8UeJDKU4E4itA0QBfi3gevWkyAI14kZmDLKu6DwWH99RHPzC7Ae1N/Z6cSY5kJOYH7ZCIx81OJ
Ya5yMUEfg01iNUxFf0cYIeSKXu1SN73RW5yTN9hOBu6SBVN9GA+igkU8DNqbMixoRD7hu8L/IwjH
NJ/MbZNAo2oGj8UnBCdAFpokzI57iUEG3JDGb1Qhz4gdyyLBPESlJBlPEYN6wSV5JZE4oJSFuBMA
8vRnl4Pyy8Vjczg+Il4kpsAPE/2jH0VvXZzGkFCLh0mcAgodq8uNA9YXXG1StfFUpbbZA+MQqms8
Y54SBfdh+OYk8kk1nnKR5FQkFbwsL0XATsbCBYunSxW3mWIvsN08ELYbgVxDMbAPZQDnsD88VpJV
EfFA9kfoKQgrEEz4pBFAyhIVIUEccl45IhfHNneRVUsZ4Tn2wXGDY0Son8hg9AoJ6EoIEyhg9/hd
F8PcPX32fj32iz+mnwybUeKSJzR/RJoEMdwx7wsyT/rMTmLoGghKIwJEqjHel83DecUWGEIdkLgc
kbYH7CNQcczlUXz0rNWCAMhTCE9N+3ZD15SnwxQ24P5Uf9xOc9FE7iU3bWZIRK+6jy1IaCWH7Dap
9OF3DG+POp45+XnfXW0UqAkn1CGSkxQfrRnUqB8H/nU7hRzkMWgtdOSwAChpM/B9MgUrgpHICxgU
XKOdAQ4pRMtCSkPapsPgdQZK4QTb8ydeH+lSvgj6zCCeCvhdrk5JQOfxrqROXGim2g0ATvLesRhp
hg0ifuPGUpBp9Z9857QgeeqrCuaL7/McaLv16GqrhHYhkQtT7rl3rglFKS6axzIeI8lCdXRdMJIU
hDA4B3RKiVPGdFY0Vx4FSNGg2kq0I939UrWHJuKNiIjoVXFDvFACXoOGBproJRQ1rse9mYGZ4zyF
xo6eNpYmh+e34aiJ39MEQGjPJO/xzbdLSFWshDTq01MUMXvhfne0HRuJPUiSSRTLoubj+X3s13ch
VUZIi8Q3sjuv3kVHEZc/MLwRWZrHl3nla93YxaqTI5Awan1I1AzaaGbCMr0gYo53RyUPvb+2F2F+
QrMSPmZtx+A9CejIULUAB0FOJFdT7qz7k5n0SxhRrjDyI6H+bhHSIllO9PxUkfzD53TvmXZlqFks
vAHK88YUHgeBPIE4RQfVOGJ8M48I2cAioPzONlM1F3lrlvINB6u1czkUbmEUxC0UUkuXaCM5wItP
sMDJ3wZAX+w3uibvYkU5JHmvOXBcJ4eJ3E0ntH57oCFPLxe9dkoOV9xbduEIcuXEf6BUK4aIQOHg
rZUYrobQyRQJwSvo/njAGti5kcPSFU+HO2T+BXhgatjR7YdIPhfo7gYknke7HPnPHOYBQmoM57yS
inCZuSmeFf6MggxbazSjDy7S0MtjmcdLsceQhOedFWR3bT2hWufx7Dg76cujSNK9gsfTucsBJ5d0
ZYImE/1yxsaXfv3yoLUBs0oNhy7sYPqsFP1LLMooEYf61ETP7WPLVuQbVJVqttI4Yv8TCLOc1X9E
3ddSI9uyBdAvUoS8eQXZMjIIQcOLArrZKnlvv/6OxXm4cU50sxtXtUyamTNn1psO6j1rHR4QhN/Q
WA7Q8MLMQavyNSWrdWue5s91WtCb1qnQy3Qmn5MqKtJe3+q/9d+rPqz605zAM7C4cesKG5yZar6Z
1+uskie5wku9P5vFfi81dTD4T9YLglCGYEH6df993T4FEOGVqHSd2rmNoe6c5VpxJsmfXu/6aLCZ
KGBvW7T+3Gpbwbqg0uYz/VTtRaO5c8fmzQCMnKOwcqXOvtQMB3nbcqJtursHOZkiGeVaogu2zdnC
6mcgTg8WpGPAAE0nFGwY/n2ymrVLxU653q2RzLxpYOseXN5K61SKjrU5nd6I4W78t2S6T/hRt7nx
AGY5dhTxGtsOv2AXHBFJHwRFfHX8tbpuBc0vN7ngiXLs1fCE2bHRJiS5l09ZLUmoybzs183mr7ve
ERKzt7zck0k06g+zMNLm+k+cnmGhYc6rhMw7l1LHdAdW1plwySzA4fqC8FR17ELnYzM/G2b35gE7
2CPCZkxd6GSnCTsAOeMg5dDgAnMwUPZ4FyVeYjUhFgnQIgiI7Ee1KcmlgqUX1Yv51QSluQHTYAii
+d559yJEgZncwqIX1dGRssvPu98n4ixm8+a00aEMVly3K1/BeCFG6sVRI5h3rLttRSBh/ov0tFJX
e2aOZeDjrD/om3l6KdD6NjSIZseaKFszbALZ0zwSFxlNB3MT6QbMLesFKa8X0JPfUmXID8/V9fOt
Htb+tH/mXEzemDaMWrC6vCNbhKEAo6ADJ0Cm4OWiuLmH5H9vJCMqzbvOMz2w2vz3+tny85qmKqmK
J4rZR20z5QXNX8czPDP4jeZc3T+eujw61bhjteX6svhOeTE/LmxUMpr/+9MpnZupVHkSTdvi8yFo
rlbcjFK7XFMa00OlO4HgtsE9ULZ8U7oiEOH/hRilia8P4X0pLBFF8l3P63iWPN1NviB8u0iAwtjm
0gwBP6lfB4jeh3xz2wtIhvk+9aeNK3TuWnUAoCUx+O9x6/m5J5x9s4oOLQlhvhK+wPkjAcJy+jkw
zNqXUMZBdZCZHPn18VWYX320l9WWS8zx7VY9vku3syVxLBweR+yG7E/waRjWL6IYuYOMzkITntAy
K7XFtoIbqmmPVCx2yXqHw1cIqwSP+3aRSNBVKmcU67HSW5Tiubht1y0VY22H3ktsLEQryMD0fkno
eBwbbXkK9djya/XZijUe7eMpxCusi+xlum67h+u/hxfjMdzXxSNyJoqme/yIeQQKIjH40D7S3Q31
Zk208MiEfLxateBgkGik30fHJlarHYMva+Do5n72KX93WwUcVtkkxUplXJPa+7bfNKlq7jkfl73e
q/qXn2GYXnCqSqniYJOuIWD3j3KeE/WHRvORilvcL3CGOFFe4EYKiMnkiXcbuwSSqeiwMztrcIwP
+T8Bfrt189WOnjyYIOxNiSB/0xgbtuA0spuXXUKBa9nezpJ6+UslSDRuI5C1jpJ9eyW8h1GqR0P4
A3tBP/a1e5DcEiqROSsToo2v39Z/USP90PJJC3KsmCkzvynx1LBbOoBa4bqKBjB3E1WynwNBFxUr
YhPJPhEWehvytA26VkSwApiqJ7kexsjRHgGnIqwDGe8jOHdVvyarpF5X6R9l0NIwesQVOEfsQWRL
QJEM3vGkrClncyAgjQSPLwFjUS5TZJL6n6lIfNoPuZSbj5pFQBkhoprWirE1ZfoYDykbzG66aNsd
PDW5LvVPGfCiXdnGsyGrNv9rGKSMsxIABucQbKOvGOxvj4zrJKAozJ+fW+5GYf98b2cipV/Mj0x4
btmDPRpI0Fi31hkhi3xvmRbU+hXiU4CghPj4zw8J+GHt3dWbGwa6o7SA1vQEXGoHrtjGkD1NOF1x
6TDXaURnXjoAXMs/u1FV0z2x0Jg0ea/YrnR0wD83WrIXsuzVppgufKGbDIqSWvGc9S6ToggFdNac
tom2mHAYqx34lq8BaNLrzzW5+Ls0qWbGPUMbBrT/Kk8Gy+TW2AidPvokMihqeHuxxTWkTYvu3Oib
e7s00v6bCNjmf6xWOWYClqTyb6mSV+0erbqMIDUmA0a/DMiBeGoSCEFSIiTkMV1WPtIHDC38RkLq
jOuaVNyRxdku/C3zzoLsYwND3b7qlwOtUJQWCaeMQZBb/PBbBUohATkMzZJU84At89ArVq9pr0kv
hdKSLFaZ6/p01MCxaRcESPkW+8iYnish3KlmiaCzcnsqcYGQswacs+NTAujp/a1YnihqbG4fFlAW
DRsv/dS7Uz08X43IqQyiB5UeY3Vbdljje6VXfdeyr5CnGKXgwYKIkjjHet38X5mj7V+VOrUvFwli
FTL8Wa+WBUFcN4ZcpKhDNLgG/1OYr4wcr/VV4Uucw6ABwn2VaHSPJ6iAVG25NUG+GphOFUod59Su
/OQpawDPNZ7/PUTCRNnL+tYufYF1hLaOtVOP0JphhsoKExaAlRTR8BHOBo4013jpuNEGL/QpEjS+
Sveu6cvEO5nOXSAvWVI3z5VslNo8gsktr9o8QuHlFmKl4z/jdLlZpYFihy/m/kNmLFyVWlDIuTwH
21t/KU87Trs76XCwnsXoIVvFlt4Fa8vsOq+MhoNAdZVYiSZKXwh/qrYD6e7R8iKXarsgFzO51eST
R4t/9vu9Tx0EBxVYdVx5Qfxx2pG+GNq0lTYfmu7mdtYpZM8HnUKr51x6xGVUudJXhJtabl4i4HbE
t9L/dCwhSAG/yILMsXDZQvKBGejcTonYp+FSkz31a8X2SjvrRpcLFV26ezfS9CoTgmI0YsaiSjOx
Kc68n16t3P7cqje6uWgp9yiJZ05S0V0IbYpJKLp2N/1qA4L/bJGIj3jIouYbv9lDKQXvRib1yLQk
BFI8X1Loic1qh3/cnVzhdmd5FfwiQzLYLgFy0dmlWHIKCZ5syddYklIFp6GXmcBQbF4p2qzgD0+b
N/Uy+f5xGDILUSAR7r+T6rQDKIWzndpevLCjhKKJ/9lgKbH6+mk7WaZTXMtAiBY0gBKlaG4JZ6Qc
qNp9zjVFKwFPubuNouWOfXX0hLMOT0kxlmeehrDBckI+xSx24LSKwTHbgSo/UJr1B5VBcX2Ha+tO
Wc1lvs2gzKstudah3tyvP2WaoIuNvJmHV8TLfz8yGEHkMKiHs22KtpcsNZmltsf53uR1gYegUS1o
+ffSEfAY11JMZuPl28yktaf5VwNq0FswWNR90Fq+GdRqNeUsgHGqBMhG8GL3gzQjHsYDbq2ICEiE
ork45lEMFAM/9/r5wO1QtoOhdWaH557NvP101rbX0EAs5DQ71oin4Bm0Qg/8m5oUQ3JSDsR0YDzC
IDhdnpAfhm94KRjFI7kjnhoV3gRjcqjwX47d5c0fixft2Ux4cteM+LZ4qf9dv+ITr/qLY5tpXrWz
/tYEo8Etn27NGFonTIPTtnvbdJeTRr9T7ZWMIdrsn3f5wT05mjYS++FGaZ1WvfNpJPYLz7Fh9zGg
omrXeucVRR+qpj1lYgj6vsK7hXEeOlMbz1TKXfCXufFq0JqskB7c6tfgGD74QE2X9Ooin5kNz4kX
6y/kUUjZiK86cHW7nLHU84o8mi67gptFV9dkoctqFQ1eyZqLfm308eunc2lu5NazEo3Ip9XP+/L/
m+9cyReNO6k158PgcBEZirDq7pps7oAZPQTt5rANyz/nnvMPPQmehRaYhuORM51PsBkfb+EKhXsn
13TfZX1Vz1L2mOzxJ7h7du2UldTaEsX+5sWPemUSq+fn8p8DKa+TxbauOqLfF4P1aD9aDArxPoyO
eguP5ZeKFHd9KeBWf10GI+iS7zUcoxhmJw8R2b8MLTGhCutqkS5+KuhJdK/1uFS7WVztciXG6EDN
+tlL1q+P84PSS64fKHfp7q3w0FBr4Uak6773RmsXE2EHnnZta97apg8NNAKlXY0FaObzjnYRBfNS
8/H5SEUY2GiLlH6eo/K8h0soyqZFipr8U+fRu34tqGO/ZsN5vzG+5jtrzVsqrBFF0WSrgetaiUq9
G1rpR3UbUbKa3wONOJBWJrWP87arNHOL8K2m0xiDqPpC6S0t4q79VPt7Gr5jCiIGuaa7CbVHGmrq
38vBDMj/o9iD4LQa5ePV6HLrsaDLZbveVSOBVRMoYTKNgpwgy0W3LOgMGFdVPHakar++ufETVNep
z+R9E7pLW7Meh/p2GbF39x7Mzy5vQalZrVkd0A1a9a+9xj7ZyrvgsLNYB1YumnYZwWEewN7dqUan
5d79z8oklXpXoFZ1pJavjiVU5W0qp+kvdvHytT6W0C5Cwt8YZpdeYTjrP5Jr/8oIScVG5XQd14ak
DePZmKZOaXiMsxHVCW9v0FfYJzT5m4lXMCLwDqJ5ol3kpVFJ60MswS5mRlobiQ2NU8cGvgfFYF7c
hKIwjDAX/opm4/JLluTrNm7WL7+cFtopct3SYPs273uCl+mLJSaVc6sngfu8bNU+2GOcaSrrw9lY
uDmo98+1p8owoysns/C28wEG9Gj7dUseHPTgfH+6Rueo3GjmEi8InFaafl331/1bshuuu+d09rmj
wTjejh7Jtr8T5e6f60jH0bmg1KZQ+UwuazSn0kQZ+HeUVTldbqPKv/k2uh7i2XxAmijoVL9MszYd
6/WjmT/Gp0tQRUPnM8I6Pav4Ik6YFkeb+Zf5gQqVjaj+fua/EeoQFqf9el8Z9xx3G8PquV84D/Lr
9KFktEmVUCVjM21+4DxUS2U9VHWm/IeGjaPIYgxO6SENxp0eF3oiR70dyzr39TDQ3KWMirECIC9D
UCDrmfz7VyGMn9sr0HfViIrVjt+yrUeYLCiWg80IV6zaJTvBtHQl9OXY2SXFVA01puo3EepKINiQ
GaNZWJg45gfIMJJwFDLPbc90muVgOb5uez5VjOe1Dout8IicZe4Bewc1Vu2MtuO6TEjaFin4IN4o
8hxW8aEUMkJmT/T3ndGVULiuU55EM/UA+qP2XQIvRE5STl7h+HAf+WJeoO5VAQwyShU/yITqomqk
oM6fBhvorTHvairZrQpvvWu1ux5YCcMKJloXUtV2luf3R9x7l5SzU3g3XL3anbkG5e8iUUpppYIW
aXCMvjwiJbe5b3nzwEj7LH4XQ33r5LbnQ+3VtMHRamTdt+NqLIVeDrAAFO8RuHeJzolSjFS0HmAD
5WuR4FlcznMd6xGqzXH8zAYRiAwCkmXWwxPH+/ZxIJGwHeytlWMtwl3M0aIMvg5bBlFvVA60QZGC
zIb5NmgwmG41ksYoh/gB225zIjICcOrJ8VGoUhWe05y8pFCfzTzaD5ZIA+886oWiDnGkPHpld+vC
eSMw/MD7fVNzK74rH8n3FQHCWtS8mLN3Mv+PvFC9KZAsuumHiAfUQGXYSz7Z9OtmhGpve0QLkWlk
6XDJy0EI+qLRwvM734f0YnDGSh36KTzgcizDk71vVA/T1cQMEwd/W9HgRSEiZETrj0Ia5lnOh2G6
4+VN/tiCWMvFZZBK6cdB/v08S1Q1xT7vCwdJf0hVT0s1li850pId0fFa1uihmMia6WnMJHw8KQj8
zTIzlap7gbF16oOlKY1fh6/ta8OrFROJ4UmM9O9uemPDEMvla/HvAzlBQF8n0EKFIlwiouWQhdxw
39bHd3724mEPtz3HWJUwfPD30u/jl8Gi9QkRh6YfFuhK1SvHYG5XZyVt8yGi3733+FoPp/WuB+Ot
X1Z9sUqI2V92fYGyKHTRLxaaWX82XDYmjc41yfrV4R6RSXl6RFYqLvVX8fz1Flr6lomnRN9zKlwq
RSfn/tKvk9OYeooQf/h1aSE9Up1o4GqKRPa73mYE5QiH6/GpihTiGavnYcLkEqsvPimKDEMkJRgU
D/Bsr6d685zs+uvXPYdFp+4k3Fvv0zw1gmtMY/A9wyvfJtvJ+mdVi4p6iEwGHNWHM3P9LpFhg8Bg
DYjxPDH/N+vDBep/DqVICA386je6WqYZbh25RF81em3fS7cIAwsKxQ7l4zCHSBllfrbvrtguWixS
+bqQXJ4YIsmVSAuYSxTXNIdqy0iCV4hkBv4Dm4XYTJhzjyp8EXlMKBGGyOdihDmAgGaA3ixZj5my
y8/m1ruEQQwWcxflZ29M7nr9CuUTZsdS1rOeQ0pa7dX1O7f/ydVixQVtnblTUiwlAOJlLt0dJc21
bkPnXaEzU5w8mdtpRyh6T3+0FurFI4Gum3CP/dMvyT7xn45xaN8hu4WeXG7uTJTpryYczy4NjpI9
CHRPqMG8u/4LYwcNuZRCEyzdvDmL5+R86t461kMqiaZro2vFzqbQExabi6S4xQf5KdhIkBEEzqIT
/Buz+jgkH8umT1GHosPZROv7H8cN/YT5FtPC3YENt57Cnva8f+dzmLSrAlW5P7FKctG9dNSMOgq6
7f3fnKhxMSj2cMGyqviCrmqyjxuMnMja5M9lpHvqXqfOH+2CLZml+7QQz0eFeDYq9W9unjl+AftQ
HuxJ0EMqQAu59/hTKz1nQ7nV8a2eFkU5QRErFkNUX0I7Adl5qq/UqA0/KvTqRxN0yagPqoNNuZP5
jNAmbAUBbjK9XMqrtHX5ytYsGGL2BjNhzVfkDMAxVNjCsqcjFrI2zCWXP9ditNJMq36Ub9+S0p/G
YJNc/2sMbno/hyZf9PJpTv1MFevjkdyS7Vf2Wk+ro+osrZ6SbHhcN3eH5nYZrVHt1HcG52j+9hjs
s+dNITm1H6oQcTVtJHUZajen0aP7yMcHLXYmDZjv1zIZ7KXkQTaFmEp8OExZqj2mMqx9iOMrigGT
C2HkTU9wP+0Tza8NtW/s0u135aP0Ue43EOISusKvqKr4TjMS0P3aR67rwKE5LCb7OEsa3TWx47WM
vbOO/TSrINAjKuwzWyrEgjQ6ybFG25kIrNZdaTbVFvQyHVUGQqwsqabXw3MtKbHw3f17LjH5m4pj
sV/WGnRv+ntLVttxL/YXSQkuOMh1iy8k2ythpNItqYRXySX28kSvHVA3VUtJFhNxlM6RqffamqnY
F5xV3Kj0rP+HxIsJHWT2SS1e36f9jW6sjKlwhSDJaWaG7jsJxt3EtBKuB9GVMnVwgZK3sfBvC2g8
iztDxJMbarWjgggcHu0D834zcvxDEL7tZRrCPoIAs2unvWNA3lSMAF+jZu1/c0TvMBuJKVHen4D4
N6NJvW2alljbZfRD8nExhluixe3vmlXMNUTtHSPVQOPnOpKeoHqrCB/s0sGhv3VEHsFcD8rx8djh
TMtd4+mnuMU3CX9eDxR0Ka4f38v8erB+t878L6slzBObw8PDrxoCWP0c45ukJ8s/ojfsIJivMGQa
hyScY9i3xQ6T1VyAJ3RETQrq9XjS5dg7HrIxJXzXASy6HZ/DqCw5b+hpCO96Ov7UCnvlT6EaNtZh
BpCUnc07CoXLS4yk5Ychzt2pg8/HpXKkerwvf6/nej6w8kudR60PmCuE6Z5Zh54qNOtC9uHyVdR5
Xts9kQB4PNN/0IMmbP6TgcUXqiftWnPGdiIqCECSe24gud4U003eWMK5Yd5Pd+SNcwvIZxa6goNS
Vw2zALfsj5Krp70em/J75fDSo3XVi38ml9Y73uMA7kRK5PX5y3WOpjgozjqU38zork5No2kts9YN
eXXVxlgp0iby2dfqbZxlaX2frvq7B9blbTwXL1cbX8VTlPmHqimes3Pndmg30u2xdZ0R1UwPhai0
UkB4PpN+QgE4J8YblWajc2EIiqE6p9og0iism/W/+9wgXxhy8qcXO9XRbhbo5WoihtDQnpaWpZjl
2gQlwSearGsdQ7LeXHzcI/Om/6NEB4VxjT/Wjje5R9vFoCTU0Bz7vTBFhUIs5Jimct9wR52M83Jv
dP6WOaL7br9zH1K1l1ytZbLL1sAdM3IYnY/i+224mhy/d5Pav/u7bHz/ruv1YznY8nW7Sak3G5h9
ITUyYrlff6kj6IxlgCt69J5ghSES1KIzXVYvWoZOuruYjXXqSuo4Wox2kxvJ03U6fyShwQcKMSDg
WU/Kmisjd+fGM5ZFOa6r8t8uOgWjHhtIEvIamDXbZQRy1ynvLuvpXkrhCpGBPXzVKbU/UjVkqEsn
CLarYAgqJDpTP0HxU2REPt5V229CvtuILsve7esc5k/dEwXf6wCfV2aubDLhVEPtBPiz7S2ACM8a
F3lKntnM9/FmBMxTL1GQCCUnz7oehHRo3iUM/et0+PUQm2/HQUjTjM5KV5xD29wtfoQUqcxsBHwo
qBaF4LduabKb+WS0xPeDINwv8dAnxLztx48wlrTyI97MekDn6rtbnu5Ge6jPcpxPXIXDC+xJB32Y
Nov1UwfYgJsGjMTl8xApPdCQq8ocFNaVg/0C/FLkvbFocrSbRypu2He3kHF0szULKTvVfrCRw917
Uj5VtUgW5GfdpIyMBKvl6YKNKcesDn3H+4ciQ4ivsHJgIUY1azW9taFfsJf9cP3X5d3VCAz7HsEz
uxaiWViRj5Rf6jySD+JCGhCZqWQxiMrb/G45Xom6NzK+UxqOA8p0SLtCcmW0eKSz32tZWK8kq1yF
GjTSED5TQzHtlM7+Wv6QV7fBvavug9wuAYMwqXTVrXaLySNVNmDLqNndZQWXvsJIwM0krPkG3ncZ
Wakn3QpcAoXHE1ht+682E8tcSWi21x+mjvm++rsDxArVYwDfmSj2cxE2qjKCSos4QFgk2hsKXE6g
cb/Tm3OgeQSDZFOTMHImn/V2eSorxK8Vw6E8a3TsyDuKyfHcKskyDE/pFEodZthgbWGEfD+Zfdx7
Walz/HeIZJ2QUCltG7KNSZKvtqo2aW+Tgn9YwAgMAq0LpWVGaj2r2Tv++WnexYk+Ff/sB2iT4XhJ
bsXb8W6k40rmV7imekm4DCUqnXmh+DSmmT9ejtcDvFm5MrYoejbJXcgDOYolsYw1T2zACuqzSw/5
9Q+GIKb4tLuRhA+rWqLqdssXw6zSsLuWdmKSrzht83OS+bMERy2en1s245Mw7efmp/y9XWWC2d1k
f/vPEK/9OP9+0Ztsz9WNz4NVSNRCtSoU1uPsHmk9X6Ss5xZteHKZHPkyJG+Y4FxZL2iR9xQQLh2g
iQtWoLxgC7hPxE8AgZp9GtCrUrvxEwDrUovjt8CDeVIaQcopmgQsb/WSuzZlV1ksZUX3WF47WHx7
OaWtDD0jCB71VappJZxdFDQpy0C95hrMXHmyMeF4KkcvWS+LzCrUIuNN5PkaqNPQlZqiMJsFsu2F
kRTuYQrNwVP2aI794PbohLL9b35YDTGNlQiwyW5SFGwCry7gQtPOABwe5JCiA5sMn3WP0xHIV65u
AeMLrbJqdysk2UXbQQDF/ePYsy60AuzbrFt5xxLjbEAvAsK/rpMZPq5lOncj9NRtj5oxlf+y1r7R
LSrq7l/RoqaVHxzwyyra/1O+PM3+7FnGXKQmBI04Vv7VHoPyqr2ptHfF0aXSXi/pS5VeL+fk0dIm
QE0u4aNzteZmN2xs4tLphTaNKe55EoihPIg22dL0A9PIHkS8WwVfsFMkQMPq1fe903+3Svt+gAa1
5N3reqegEUwIgCurPXOqMbL1mFKceJ4e2hvJ74F9iK/ovYEWpBUnlPzq1naHc80hXrRKtGb/Npp9
Hs8Pyf0zjuf6r5+l91ecChq4Qc50Xs3Nk2RxysPs0Nsd/1Rvn/KCcnHwyN10mLgh9G3mx9vTZlJd
Ncxeer2QpVDwBU2t05r+fcjMFGIrNt5r2wj60//tSu2NMKwoLy9XiCSfumUy9jXo2W6zbO8Kl/bq
LO6X/hZLn2Xq5Pqrz+QJEN9Xk2ykU/5zNliLhPHoS/VEHbN4NBVGsXi7Rzl5vmrnP4U5SaPNpKxF
kpDzyMUSgcge86FbbetKKhADyNyenn9bD0w1Mv8RgizFSh2KcJbKjpHCHS62I7zlImZIHQGIy5S9
LpX+gsJa6mLrW78xBCcnngeVuJTf+c8AyIdrcg9+/n94fXQaBUWUXQT9AseEMUqmi8RLZaeF6tjm
ZcUbrEZ8ha1g2QLcCANh+RpAouGlg1WFNJhPznIdFn47RIU4rCN1k3sMvzi9nRXDpEY5E+gDBj/c
VlraoFSdHtW4oTK+e7sVI/Uy1ZNFf/d1ojSrPtrjIGMCP6KIDOs9VNyD+8hiBCW6p7vOesNTMBwh
5r90eJMya3GIZrUOdMHc3S8B6uJFEr993bzoqmjkvcy5TBRwicaAuaq+GzMsbtR+eFFgKCa4p+QK
19rYg7mJ8RQfny7bvXfvcbP79nqKK969vSngyKfmruqtf++JDmOsFsGXrAEJZzUqvpMfli9uzPWa
DxbnQUObHkToeR9DFhaOXLPxWnwp94/FrlRcq8Q7Kqwiv3zxYISPgu1LoddIZLL3bbQrxJVF66Gc
MB/IRuWCoRIgoxPCigUdgFsWHUy4cVH263RjnNxm2b++65e+PQDgwh+QH6gc0smWj5Zj8LWF43Wz
yKQl1dJQ8QhhYogeQ3Oj+Eilp4Da0eHygyEGcy1e1kOYWwaL4EbJTDGK9yRo0GaiCuwJlkszRoT+
Fwhr7RoMI2xPMVAUdv36HxPckNdnsR8CcTzmh4sXDG8eOjK0W+wtLHC0DQ8OzMJLuhK1gZwUfQUY
TvhscLlFylPS43RWRWEgeJSWarLfK1mqoat4ypD6gzjNWPxt2pOu+HsgF4j7mPNggY8D5eRIHxGO
twMb6ptFh6cYzowm4r7i6KGP4Rwge0e9ChuSQta7os1DujChsKT/CoaeiwGbVlAgvhgpdcwzGT5h
ECSh3zENMgK74QiI5UN/Nn1snXR92IKIfmtCVvgbvDCNlUuK+/erMkLnKofKXGR94nD2ePVpd7MG
oc/NpyaV9Vjbf0BUb5A0YDgAl63slr7OTDBLGf5RgTs4wZ+gn7xQOdLwg2U18PQhd/+t30m9FxH9
u5h0Q5GCXljdmHX81FmriAzVBu5Z7ZAqnZ4ab2FwrPZMA2zN7P3rvypfhZ/aD9aXqeiojT+XT9E2
2yCwUHwRrJ+Db9WhRgZJCYGqiloWjXfD2MM0N6lTLp6XJuHQAQd+D57C6AlEUAqNg0952dD9nWEL
Vi+A3hcGlo7SBPlnl54mJ6CBz5rBGB4SyoZnjvMnji/rP9UG8x0GI4ifyvGvFV1rdePmpRsK5ZHK
B/Q9OHqiqUoWRiALsOvJbkKoiVWGJeDEg90n+W83YXVNdz9+lKEcufC1K14dvKTMkKoYRUAD/Mrd
Z6hoC4kg4/GcGi81WmF9ndR3QLC344Ms47eR8SEMWPkiDIVc2ALWeT2wduhhNzdG09wthAu60J/t
6i/bRHiwNBUAcmLSWZ0d1Qxngx6dEMqtZUDlLgHlgA9W1k1APFQOC6zOoINloFxDhTZAXK43O8Z7
47iUe0me8Fzj9XhW7RwmVoRN2FkGRZAlqtY7l3OYVL+Xg9vP2h552LEGZRAQFzXhjISZdMLEOh5e
wKcxm8vTQ6y4J2r00+nvjHO/MwDslGywPRsajzNaoALA1On4DiFws3GoLXPSfaCUX3kJuWbBRi7S
5VjdeCmSC3nM5Ue+Hh8m4X15UroZgjRJKpAHcBu73mUb8nwyDW3jnc0XENr6s3p7s9BsnQKLyWMr
ZZSbkt2zlA23Y/7XBfuZ9n1DajH9o2SPKTsE3kqILZd/ZMAB7FJGjEKo5lEwhkJYKKB8ErOrPdGr
TlUuf93vYoR1MhKMIabwA2CP8PAhF+Q9kUJPz9YC1kEfk9cPfbHBEHMfTiF8CsHMj+WtTbG7WQV3
y9FXkNKF6FIassgkhhWzuIPVZD4WQTltTPYRu9CiEpqZ9oEIY0GDyDZ8ewD27ZGiX13uEZWVc7xG
H0tOKaYN6w3grehylL8OQ2phR9mDomxGwWW3peHQshqBPRsX2XUTIrCGA54vVPi92VRoYlsHODcr
T5eOVBPKrWHllwbayeSocsTgn5e3Nuydzj8hIGWfUJ6vf4cQnFXfJfAYO0bsxtyKoZXxHHZ72icx
Vir3oSiW8txD/0W6CayskLTSXHEu5UbfvsWD6KnXx0X/JF0+ErG40xKNV5Esax+wOLvw62GkEIHS
IyeF7f/FyoRZ4kqTLPGdyqFmhqmrDHNmkzyRgTjGVePnzE+m5RF0y2qaDFr2ezPRausfGjKgAxz8
hTKbmiCFK+2vA38cWBJ20wVFBwYUvFtBZFoFg9KPvS2BWO69Eu46ejdeaHu1T06TxcgNNy+Nbbp1
nT6Vv1FR8hbSEud0dFP3dQh472KYL+3v6vyD0V1y2G7jnvFnQb0yQ5nCRf0FSiiHFsvDxA5upPvF
mH/Fv0AWD50MB8cPeGu1KfzpLegGBsdIipR9+meI0UQzU4F/Cy2I6bpiXddmeYCVxuX3OskafqcQ
9JLCTcq4kgmBBNGwF58NDgQMJhllE8cvhLU8ZliUgdbQMLjnp7HsHyZlui60uMIvyMfnRyJDGh1U
ZnF2f6nIGFLzCPhwrke7z/N4xUbO63y4qmDvtvlefZIX8oOt/WxALmxmhlEE/PIKodtRl2RVpnmZ
uIObz9PNaroMezCNdqwBiyA9d1+ZVYm0SvYPJFlH5nZsPuM1XJ8xDY4wkRPUThjCMUPy5iiLodcR
+jHbBtY1H8o+au15FoDzubi0kOFiLHoSkILQcAvqvzyEQKtdX/ug5TpmozfGdrxfh9ht7E0eozIg
XoysSa+aYuQAskI2cdVB3TsOdkviAq5TKIVrfdSOzJbBf8BCHM7J9Wa78AlNuXRN6EB9hWpxPda0
Zma4I4BQiklQQENfdUpfjTcmLPxHKI9BUbL8s1KTkqO4zM3HHLz3yvqkiE9qzCkBZrJNM0Ahl5G8
XDC/aRcTbTQB/8Ng4rWGugiOQ6WBvSSs1jkY/dQtlNrwIQHinOz3JSrPW7f+jWpJ7Gt0Rr0S456G
zzE3WFUl8dumfQ9I3g7SuN1wZfu9N5N8uLMuRRAZAXM5xsEvKjuJXAPh6Rgt39b15+VXbmXm+3Dz
esMT8ljbuFFo7v8ra99Iz/NeabC6xqXCU16zQ1ROq+mi1rugLkarPw8U4PL3ObrUOo/BdaTUNO/N
SSQXNUJFl41q3L97gwpX87ZJGuceLTnlxktgwlzPP4XTYI2uqKTSV4Y51tThn4NgnBZUSiC9xuv0
JRB5Ci1aokXDiUu9zcTQdRpWRnT+uoMwChCjvSlMOsaLwLEaGN5Vu0XErgiGbcl8HYk+9hVCpi++
iHwfPWxiyLTKN8/A9BeSYStRos8LN+9JCH9/VblK7uP3DE3FRFeKgl0yIaIZZzVwJWUZl7bZX+gI
KAKHlCeRxoiiBICCXWmBSItkaItewJ0oC4Vz+OqU5NQL46cJQL15b7SpWO/Eo11RtM6wvGV/m3+Z
14CjfTJc0l9qOypJFVNZugShlv/P4BGfr5CnN3w5s8RKutGC1f37ApJg4MvD5LPWKt0XLMvD1Hve
8/gM3A5hQbZ6c0+1tmvNdv8uE1oLgJ5LzZR6Jm0zwr+SEYtcgGJjEZaqEEdw5hW7hxGsU9zzuR9X
DACtqPAzUw7lQIs6TpG48AbACuWrYN2oOnJSoUxYX6bb92WhtY7LL4scxOHpZGhsXCEQmHvdxgYG
VzaQvTDksfxS+ah9qLGWsDnPQ9uvPqiOqGVCisC3KdMpBuSGix/bX/nwwUQbvmh8sXxrbBM5hPcN
EN3D9CIiWvvJjP2FFVSW/To/bR1yoFHmLhfELfeYHKefwu21DPBW7AhZlEGt9zAYk838nQya6YTX
08021qspabJQwVez+nUxvLF5dxdj6xTRn3WHq54DwjDOR/Vvclyrz8PPWnTNOfi6cHgofeTfp6vR
mdxaMJyM+iL7z4feMfu8fnMG5ObGJH9/ZvT1/KIfdJfqN3cN7hJtMHC/dfq7zqB2QDgy6V5P27oG
Xlh7wIuvbfyowNgtTcRiCCF/+Wu9EqT5Q/+fSrSIBu7VP057txmaNTZ2Dy1ET+KGWDJ0ItH+WXu0
+DkCl99BVw/0Y54rYY2xHMw+QOF+xXgqiscmPqlVK/VfWhTHBhgHjVprLwuQfuae/pPxSWnW41Ol
vyLnIftU3SmYR56LzyYFfiNC1ZPz/Z8lKcbSCDFx2IdDCsjlrqm0yfDczP/RiLhEOxAwXV7QURPW
7aPKORRtIDn+lJyP/QgoJQYmIUbCO99LjGg9yNDIce2S8s8Q3H0g0LuK87ELBO/aSf3XYwpFeiTM
M4x3spksKmm/CfSr1aeY/RHRCVietf5HBxFIyttoyPh1OA1SIJNCKb6l+9zrAeCE2KbSuh4DUwOw
tMUmutw/snu3NsfLFKJiAxGWQDX5jYOimj4h+XDfldmpkF3J+ZE2Zezq/ctV6lf7wCOt0VgdrQSY
+Ig/lORC7hDOzgBWIVAgZSAcUHUOCNgh5aarwoVP51JXRwjNeW3g9z26htyuX1qYZVs8Gp5oFwjL
SjBAdnH2SWepgc2pmFbZJkIxGYuNKDbaHNNAAnuZCDZoHmj2bCT3e3L+nvYl5bvZryTedT0ynntZ
j25AmbT+rnmlHJdC9YzdsK7bpNzP4SiVeuX+1LCPjJxJJM+lV0k0sIIc+Xz6McVwcY8gj26Bniyy
fg5Jwf+9hqkJhgpKfERK4iS2mdlajgXwO3U+oW2Iu+QhMtBQFlNL3nzWv10Uig9MuP2Lz+Qn0pCR
3AK56zcl1gf4AD1fOqIP3Fy36PFzGtXe9uN6XNBrnn+tfqtUVMsCT4cHWWjZWv3c31fnZjZZTNzf
XVoZBkHGD/4k9+GeAFsCcTOwPQ7mUAeiXOHRAcyiMYmHlv277J58h+BrIFJGSJdulwBOS+ocI9kM
NVYMQMFnkN0XJpW/PTNQNNwLHxOwOHZCQn2Ux9gVdDBqGm7rhMmh+h0a8mUtKjtAODidjlhdXvVG
rxFVjF3ZqN9DDMOHff3YhVI0O4XG5HMC9NWhImWvpIVF7JxcFsPShztLnAxzI6SJ02q6FUJry6KC
GwHxlUPzr5NiwjcdT70LHd3wAwhpVJ/Kp1bhrYKeRtopHBMRt9B9F4bGV4YcqYoKlTvoRYMyiE6a
m6j1PKUuEppXqqdXyVDpR+9yfUsUpjddEkhpLmpx9jId6PnKmoc33MXZqbXNWgUEmkJa/oM6dPla
/jtgmyl9/VIQ5s1DX+X+8SmSVN4T9G84pi2UMUtm12ZNi4WutmIv398jpd0SsNmmlgg+tvLti8nV
wDKLS5RSAF1Hwb1HRBpZHwkMf0GSWkBwoUR3fwvUT1rn9KMo6dGE2x469UrH8aZ+6KWDHi7HRhKQ
5engUYRwWKqLAGaPY7ie6wtYxf3riUE5a8QqGBMXK4tx5P+PpPvaSmwLogD6RYxBDq8nkA2ImF4Y
ais5Z76+58bbXkU8nLBDhVVVq8RlANbTHt3NACArG31gxLGhyxz8SaqNfA4slLdq3nmte54odcce
PGqRBxAr+YQ429w5hkyX9hRqFOGBwAmxXlZ+VuKrlMtA4KIMttq2QdQsy2OUhM6iXGTri0fFgqog
mqcWKgv1Uh1sz0r7eE53AfJf1SuSNu+F+QMvd66zy3TE40k2ohmSFlD+SpuzJfeSKzPavwJPCuS/
Gkmigtra33G23dOVQOot7zY3jFhMImTRILsLyh0C1UZVyjmiHdYDxJghUi1pWL4L5y8rTXRgbYpP
2Sk4XAyfZEpSXEQE+Dexjg8GmOfA2Zp1PD0Jehy1Fn3WwqF8C3id7lyGe7o1Xn1XcB/WAOKtrUf5
4M+xBeQyQxv1LJXOFdY3VjiyRCG0tF5cgtfuMPvkrnzVTndycIJz6r50W8TgdFPeyVY+6BV7i5zq
CylA64krq6wppKc+Fq0r6UlMVeQwq7oJgY5yQ5mhfBOxLAWabSFZAUI0pw8ibVv5C+4R5sJADIaK
fKrSXf7ptGhdCYFslFliHLWm0N8jKnizok0PdSypo7zrZFqV4j1xRjjJ9xg95A+PmSPogRmKxHaF
ZdB6vyUFF4MQ61iPRK1lky03MDKigMzir0OLpNAm+Izcx4tqccFVe5oTP+2oGaIeRFb2wT22iIMv
F3KbZadb2oSbkZThzPveNOVTgNY0ZFMu2yfM1Gs9KOPh+F/bBmyHyicuDXg+StL5RZgSuEaCfeMQ
Y8SpZMdoxEvqL3uQI/FE38MY10/9C8K+Q0fwlVsrzsr2ONPWSBvLDXRHy3mYHI9GbdgMqIzYzoSX
SVN3J6s8YAXMKvpEGir6vsWdNW1flkYoLwM2JTvDrI6+SUdZTx2MB87ME7NnVVqWlFIaCJkeAUEP
IF446aUkLG2miWAps4yxG14VEjQ2tyR+CRoVHAZ4VBocwWwXRmK4JaSOltKQT//s/5DJD3j8EYRX
Z8XJFUdWUK1Gu9SUeyXObVaYa+cm+SLJZIMjpa2CwJor/FjR5xb1CAxCVdTz7MIKUlq3d86iiB7a
SbjI+w4sjy1zh9Y0eDVNYmKnSuCW8W4q7UGDkEPkzj6AA5TvJGeXA9DKzmNVwQYkcQca0ZDTr7LA
XbussPjKcM86kGiIPmiCq4T8XrZpSI4O7MAuPGkSGjLdeuxL1kHYhlUkyswYC78WNlXTtitmlkHs
2WrB2XL/5hsIQJBi35veqltLTXXXZuQvohP8Fm4cIAnXA0ufQQFiV/LzBDxjzYU0HjYMCeLuCewQ
+LEHrpqgn+4ASgTMVuK4sgOPAegI1pcCSXSSChn0MKY27JiBJe4gc03iBCDJWteU+JbC43ME1Zog
C0AKIEKo3U5cBSMnxKQW7IR2BacVPFp1xaol1sDnWOonxrQXaQsJBC3VjPkm69YzYp8IwQwXIggh
rQG01sVKYTxxY0hCGeuDgdaiYBlEnRQK6BhDcufPMG5Ll6qG4shPCPAoXw/2rODkzsWZ6dKl4Uag
HsUkfSRxZTAPc5ld4LaMGGNEDAC8i2CTcZO78d3ZIGHJwXOmacaL1QN2gDrRWe5IEBYq+7F5cljT
XgVgiui1wErSAqRTB1AXiO7++pgCbEaZEdla4DTgnyE1Y6Mej0wUuDabAZBHG7IAbwwjxKYB9Rq8
VX4dz/GWJucfiP6hKMM5ED8EoJ73TmXLkUIDXKuz1EiOaXtWfpCdEXhzkToimEGZd7wPBGhcCcnV
ilE8HLdAa+FJk7UohdmdryUlonwKXZqLZUxCpfv1Dx4AauRYUnOvucLoByf+5Qv79OVrLcM0yQAp
62ootMcmHIuf2/Lj9AOUEJgS+u7MgCg0m8prQZnSNkZbzrcSfOgCA0LuE8aA4cvl9MsPXsAekAgC
tF9vpRhauoKwB1Ss+82/WtiQC4VrvLrLv2WPnBb6tmGknIGv8Soq5ipMv1eq404vB5bpVAuXWl00
iW0b+nYUmvwUriEXHSM2tV87PcNm/u4xBHd5CTglVvVF0UrG3R5IhBt2mKrZMemeaanJurT/yPFc
8oRbHfk/ZFThSPUV7oK0bf+DRBu3I+a8arVninjPoZs1T5ojCL2Bo16+gpvQCebMKzpGaZyL/Bf/
0E5lQugoLOmEGc1t2qEynj1wItljPMvVoscSwsO5Xz0REj7iffeP1phJd4ZpuusrUyKabRsryTPG
QkXRiLxmqjLiETwzZ9wFBEC8MX/61fI+SP9Ri5U1JmrYaUiC7b7y4wy9HzfEbaO2dTlE8s4cWD41
XZ9pNVCZ/EN6f9ZXxqc4ZLP7Mo5SwuocsWfxGIyleXJ7zbPcHT1IwDo1xKENwkit//XHOl5VVBnh
uED+7jijygPegdJ04xnrmzh8nn5AIJaisYzQ4FFudn2yQi97x6LPcFBtFazUUJQ2fJkphxvbr3Iq
CbbLrQ066U1hf5nR6/nZRpF0hRC6MnxhNXgaeAHzrKw8Da09itPAGh8C7VInMjE6SQp0pJ7gVEdb
t5vWyc55aLsM+ufGWujZ16tL/RipRTlA73ajlWQfq4cLoFX+dcbvLZdEu7zP3Rxqee1Zs1rPID3O
xYfFGz9shnHgqi1B9zCXNo4MthgST6eMI904j2jQ6pVKepXpno4m9cKqGwzzY+sAzy9/GBaFISfd
i3JnxTK9Cbk9QgyKKsXsMevJIqJLYldP6NqiVjJMEQtMh/1AHHHrxaqhSCnUR3sFYatSi7YitWb1
Ud9cDlNmCXHnkajmacrGBLKH3i4e8bfcGdae7UUy24nVn3G0zur9g8Dz5Ewku56UpO8uX+AsOtxG
DzwsfevRdr+ITdN6xeAdDIbyYjKxY2EzoA4nnfc4CJxJlIg1CIlajS2qoQfTDOIQFVZk9jA8Pq4H
ZBIJb9sHlB4yA9G6fJHBxzsM4RKR3KNVHvwafxdwBMreYSJu1Y6p9SFOH/ycyVRnFcuopc6GAwDW
zH6JHlvzGSmkiUvCbmwfz2QEdBE3KOPZi63EfwJUHrYNw24Hr5nhh3vcrWw1o2wZkobLw4PG3YSL
xg0e3u2IRI8x9YOgsFDnLvKL4rNmKsiro+shCZQzwQazh8zDrA643+jHLnEwLnYlWjkU9w34CBJk
/7va/mea6sf7k1d1R+ZMyeLLK5pdwajRm1kOUxT2YbDhJn3RDj7iKuZ2t8mbaRpaU8spWTVrS/XC
Swzy0pCKmtIHEl+PAX38KM7Y3qJb9fPia3p88C4nI//VK20GSujGH4m+8R2SErW8VbClpkOqBnuG
vqbu9FC+PzyOlrGm45nkuK7Tf2KuSJ9iC3H9sUqIbR85dSR9CNlIky125etdynd4j7jZw23DiwJ7
5xmH6qoP2V3eWVj2oxUZ0nvzzRAxi6/Mwp8/sWUvB5Pq/vhBi1pa1WWLbO3RkW7ZkbOGTWviM63g
8uw/Qo7yz3WAiq4v9igCr8DoSv/L3F/FVC31g1kKY2+Sbaqcak/KtwwUZT8POXkN5PJ6M1hrj6MH
RV/oQEtkEs67cWAaOZ9vHblE4h7MMPFpk3iP2Y9NOMS8S4NAuoDApefpRY22PbmuDOXP7dPpYZv/
0F1PFeZeNiCsNJkNe4I9h3Ianq8J2rep2Kvi0i41wBtYF1YOLXliGdMgqUemQ9C1FgxEIPpFoYB8
y31KgF1ruHbq266TbzDM+v466e2fpqEvF11LOF++ZjW96Jh07kfD7c3yDtq57eE3UamQS6WIxCJV
7VCrZcIVoz9Kp1ReM0x1KAI0LweXbV89zmwfnYpaEWd120x5d5tXtRbDWKsYuvUUCRFnyXNkFfMP
azf/JQxrrKxV9vRfb6x0zkEd0PbrH/t3J6tFwQ+FOOsQ2Oc7U64bAPzw0pnqsKEP1RERTY/RYt5O
TUES2wGl+Vy28GD9se0t6moiBtKg4UHkhxBBCBgKjw6AIsBOahwAau+fyHN/ZFwmbP9L9jsEOBhc
e/m9QLL5hyWzDpJs1tdVzKkCvA32idtlyXQ879k7a8tEY2iG994IKQuTED62s17R5CwldPfFANC1
DL8De6HkZtQrSr8+R4+xesMqfob78ibZ1+4BtPhU3/WHiCrxOj0kDdwUYwkRl1Y/3z31D5qdWfpW
SnuyThgS8rO/QlqNCASxoh8Qu26LbIsUXiVXaU7vghwq8i6Xp22mmZs2zuee4oCVPq3vldxd/lqX
PVp7WX8s75ZHLpripHiZaeyn9HmUv4QuL5sZGBhaqgiC1hrVnkvTPSSiuyl8aoNWPugSqEPKUDtB
kRemBWMve9W9S7HRiLMzuKwZGpP3fO35LJeGIUO7XY9NY4tRO6D753+amtSHmwZzsHqS4Fltg2dK
g2nIYseEiAoU4YRaSJCnxMdxvH3iJrSRE7xNO/D+2maQPf1ef4Bs9spCKxOe26q8FTd4JhCGBfxC
jxi9IQSbvpx0VNVnrEGlxvjjinqQ/A0liuVNwy2TjbqChMSW3MtV2nRDsAxImGNhTC+N2j8Bs+n6
U+uuItZVdlzuy9srVOWclWtXkOPSLb7l7quP+kji7410aSh/abMjujI+3m2L9wJ+i1JD/K90bGlT
dskPFHNp1GSBDKs9CPgIvWcsJrU4v8iqK1eB81GhdH8pDHgKJJcuDDuVhQATJi9jfY22vs383n8c
p61iyM6hauabp0Bh6cbD3mhcp50tNhON11QYyQfV0qnYmg5fDtdv9O41xFY4zc+nd/qKz4dlyAtU
odWuDcdsBUECGeal15OxVbjCF0QJdgUzFi8vGY05qVnNDpENogHjE2oDcK08bvKSvPq7ykf5WNdL
cKHvZTW9HrUCmobeZ4WauuAe9R8coPMp2Uxh89fuptYrsSYop9zTiL1/BT/qyzf5mUtZtMAM0nWu
TBk7xPS8IoUrzMvgFDNpFrMHGhHSpR3loVM1ely0URdgg8qMa1gr9fHZcZ9O5YaQtz58YH/1QVuJ
ZUwT4PqSvXV6t4cACNSS066UEB5TFpT0EkecT1btm1n1RLtQqtahDSj8sVLA60jbnveD5+CzYRok
9S1a3D1IIRerXkXQXZrBsl44fWEalDI0O9UldyAa9cQVF5QcCZT4Cf2cUtr71oyEKjz/EFOM0WmP
cWVkAILienL5YQDVjgN2wSkl4ayOaY+Khulb9yHd1f4RaJUIBOtgedBf3k8BD5hAAs87umWUzD9a
RU0/KAMmvrIXy1qRSLz88cMnaKrQi41UJ14YulwrphsNSBmHhjMUnhfKGn94XBwzgr12bCLAp/Yl
32SOAr/CRmGc7V89Pg2bSqjskwN1FJu28/IHXDgVJyPDyGgiXbcwzLYpTyFoKgtdoh7sloz/YXx5
UO4ItW7q1dXUh1926ekBdOdskbK3/iJEDEuNzCMf0WXnA0YcQ5apEx4yINF6n122iEVbkmQHaxog
cFpEwTtSE+ig/Cu3bTh59xK8ww0ZLONsU1/XEK+hLsFUVsWVwWoW0+vPon7IJiel6yHcowz2btue
p0xcQOLkW15ICFlEYIxdi4oFlKA0XD3gCQyAI0gMbislSLgVk3koJZoFoMVmZuHw9fwJVrmgCYM/
Pg6IIJdLunnfEp0GA8eSc1PUpOKaNubvTLDNgEeVeP9ROlsGWZLwlZGVcoHptz1MV4EYulJCLKq8
IAPdy1kJtEkYzlOMVJukzSi9PF9DyQdi28Kg8iltrPZy6dde9r1l4ImR6zEZd6tfYsPj9dPuASJZ
y9Ulismp/yrl6laJJnnKNUvThirnYsJcMMrWEideEn3dYmKIH2ygHjCiKiGi0GxajkryMsGRKL4C
HGjuaYrAERonHNXg6/AtFFxL0nk8n+12u9cMkd1bSgMGpYZrFB2+DvKLNZ3I19X5tq8/2UAgr/xe
hl868Ng6wbWu6fYDJhrmk8+DlQ9JGaD6xLSOQrZDe9vg0h0KMUbDBUK0UyPz8vXU8l+j3hpFLT3M
n55bT5FGxvpIa+D8GEXdSENvbUujdrvdPEXxOGouY30h42ZiYfyGprp9ajz67fXXsVe/oSXuOHQw
T9vNvu7z/aZOJ+NIKHUwuMhWMlnZqN+G2Hh30HegToz+eTPct0ztNIwQ7gFvNvv9Wb3dD4c2+80B
uJL5ME1/f+F54Vzt/u1jekT7u0/E/d+Bo93J7yVCI5m9fm9mz/LhRzz3y9fqVd4DOk18nEDUAGzh
/zPeTM6AQ9lkLf5jpnQ/0z1i3C9v0jzE2GoEH6H71ITsgYSq8IrEfzCZzRL9A7B3Wlqq0wa8H/jt
g5QPrLbEpE5ISMkbgR0eoJqcuJcs02+5gJsnGP6kkB4/gNIZD3I933neJX4fzAUg09sWwayZv3Yp
JNjZQ8iW5n7yLUmAWfTLXJa4Xn9XixH6LAnnyKlRGspbXX4km/OP7scDUunyNR1k3nXV0kno0tH7
jRR80P+JccFh4db85F+zVVF71qAwEbpJtUXi/Pb17NuQbRuC0zoH6mO4HDf9xSdhFcEpkSLtz1iq
eNRNmEUw6mHkiko6+VfgpmqBNkvY6rNN3PZOeUnI8Q5Jhogop1EB/cMQnPHNWDk0y/eZ1pZ5VgL6
R3mFb/OP0dvx5wbhyrlD3vHAcsmGOAIi630ATa+DQI8jf+CiRUqTZ6dwTKF8IhYwyyYDPrF4IItW
F+oDdUcR8bzKdZ/UFcdu/Whbc/dM7IHeBEg5a/VlyonzU7AfEj9vQ/OryLlMEkwM8krSKr4bq2uS
qLdau+DwdZRNeCKIfGrtbTSXedLkwuJd86TKN82fYtYPMQV+mlk7PUizhtRyhsCoQcImBjMEH3AM
g6OgLzrEXHVpkPMNWeIrv+57hZ/RdwloSkJKpP4+fnCFfuRkQkzBtQGhVqlEMo+OWNi2dtxJmDPJ
JpvnaZDfGZZ2vEVNemjU9h/bWRsDzJ2Z1oePMdiZvC3+TZ/Kb7vn4nMuuBnzeC/PsHhuh67kCtQr
aUEZjCanmrawOicn7uSusy6LVGpz15w8ACUuFDlRaURPwTsW5zcTtR+GGwOrmE0Wmrl/A6j3gh+L
eqCCU0y5/bDBwH66RClavTDzowzQU0eG+ff4THxRGyIZYIezLlHax2jpIMDFR/zCITqkdYV/zvWa
WOQ5UHxivPadNEViilA/kEzc+qqhBxlX7pfSXs/plo2lsOcMs2oIp+kpdRq2AkHmsDFFhhGrtVSI
jifdOXD9byd3i/fQ3Efi942LffEubzXDAypS4oEYfH+f+2SFaxelvAeXdOCEXwjTaXCnuWYgrc/m
A9G7z4RS9k9kKiCGLTAnZBRwwCaFREmINgbZWuOSVH5x22XwyOkZwLY/qsAJXRiwl6i0QwmZqcbe
KRdile360hUWiSYPqoPGTXyJaDguijz56idckHV7drV7BU+rNdhqXHVqMYp139MrdpbIXDuee4J7
nC/tszW08Z2UAfmxvOCrrAZRbT7Y6PxzLL3SiODaEhCPFyCspNQM2gg69SLAjdDWXnW9NKifOBrx
2KL2aUF97uaBiSJepdukcFJfl4OXgoV2lXgjsf1Lgp1GKe3y/fKtnGqay9DC7wBGUGJ1L8tAIxdp
zxCUkmQSHq1gtICM4qtzirIlO2yebAyFd6uWVICVKBGUczXRcFeu40BxXWkR7e0Tli+VDLGtQJ86
VddBvCGvPqpor7VtXU4J2pBta9jN4CUq0DnX+Nje1avPVcaSCZeq+pUbwdDrR+YL3wqFIr7NIHM6
BJzuoUyB/Lh+zES5fTK5hq6slbGuk3s5+M1ZoXlatY/75HJJNiyoAxMpmZwvAb22i0m2ZYgB2EEa
O8NfwRTImEwGeE2VU7Z5etXnanFzlNd8d2DuraWhPlbyBGFWyPSgIAQ04ES1npQmXe2YX5v3fa/8
lG0UWGzWs9TJ0qt0CmRP9AsNJlcWv3ktOj1vn5ARwfuEssdRmVvg+ysxyVSZ60GujoM+G5wD7bdd
uf0IGQ3y6AaTd9sl95l95kZSaGpPTBWWVNy4N6J6gjBghKCfgV22bUvJX3zvP07k8seFz6ftoPgd
cl1bdbJ8nguiIuOT1YRPUdLF4+If2mk+ks1lK82fCoPcTzz8IiBt3cInmXp4UDPgfCEPQVoiNlUY
6peRnQ+a5a/rXe0lNEBZi+def7jjPpkDNLVsM6Rd/7ArvnumfSNoDkXEdquEYUSwu33POJ8HkzeS
YAlDMbS4wYv186f9e25Q1ov6cvqLwOjUlVgjYWanJFwPryv3PReFhvaSJbgrs/fd43EtKQnEx2nZ
9mio0b/F+6Z/QakkVUSfwt/5vXwQSACSB3y4rNUTd+EBFcdZc5Gb6NDaqSD2f+nOHjeP6/t8d9jZ
f86fCBEs04vo/Ln+rErnEVlqfKLu/ZrVi1/8q21jAS2AZMtn3GB0VFgdCtIX9SxqInAlK1opvRdB
xIm23TqQwjNZ8AyOQL9fADQHzrTQApKCp7asSWNWk9aLKJjKWAb2JvCSA0yjdRFCfKwJ3Te03VEU
pilkXacCA+9DBqKw6fiQv7N6xTaDGX8NLLtwEveQr0ZcTh+10pzMLdEn9AUlcnzSWcFRKqDck+ky
UwigL2O8UuEQV3LjvtyBL6d3bsgf5mHc7jSoM0nqQhHgXgTsnMcdaVfhu1phV3DfboFEt+jorX9+
LNYUdYTWwB/+btItqenzCM5r7H2s8iPzKz0XO9J7XNI7/uSefA8JPyIekgFHdR+XGOZGHbxcdFiC
Ljyv9L3jC0EATesqbsuMeDZk0M5gagr7+ugUflU063mc2anIe/fmzOpVveNUvjyn473peAdTSUpL
HWnynblkWuqTNyf9u97frFuvZtDf/CqdHj2OQ92NuyxfO1BwD+BNDxxuDrMPu1lzFKbt7ZK+j7ON
670HdBvO4fQGAfFDuB8nc+A5MRlO4Ms94yzbgtv2iXP8LSVXMyVhrvlA4/Bxn/URC8A7f5m5biEM
3W08wxOM6ioFTNvfcvNZX383a02YQgPlwbVzqIZyIZ921rC1b/PpImFoZes+4CeBuxqc2926nNd/
h7oBX6Nz6G4WhkqgSKtCZHs3VmFzFEb7VPeM2uWYO2c3VKbGqd1AOP42lb67sb+rOMYoehC/Sjhz
Wl/4LXzkb2Z90C2a6zDYbFeCR6GcXy6F0FMCuxfKi3CBa2DV9WLcyQfIzh4y53bzIoQVXMZS8+Vc
nkf6j0H8W4hXhQ+mZxE+hEPb83gqVzWUzBcrxgvJMcbOyZ3B3XuBz5ChgnCQRJ4tQnecv0GRMeRI
1AESakJD43AWtGByq65hSv+edXiqIyjz2h26Nljj2zgbcDvW1LsRnXUtDCjuEaV2XPj0lhJpv7jW
owqrZPE+IP5aKn0Xjxo91X53/zSSXEerd73cbgtu9K1aZP+ZC569Jblmtwda71m41GAxSmZvm3c9
TjTOAg80DudOUchiRWdg6Aq8W1l5mWSKdCmrvw2uEPFb8aJBrimNtln1COSL3k0yTsSgc2Gus89m
2yoOhXGc9f0TVbN7rvyyyRb/Vv9AkoJKalskkYaeFzCeKg0Yep8w1kK6IF9/P3B2apjxZimMVnel
Sw95f0iUSuy/xVZrRCU29cO+Jc9UYXShp0tY2LSk2UFwidCyeWlEVEoI2UeiWblmRTr6KDw/cIPU
3K9S7+t84EKlAfNXSf10lfqE5n/VvUYOYWMu9s3Krj7CPZPRZy7Fl3fVGmGcolfXh+swTs1GpYJT
S88pMaCkhIkZF7vOZYW4lm1NAFTBbJUwW19rzrNPWbjlkhqOFG0T5vEVcv+QN1s/S48PXXpWo07+
Vi+/06NLTSGmkeLPZfiAtin/vasPnzdMqm2kiRuz48nSQ6Q/3CEaTjX/UeItEV82a2lXPyx4yM1l
5j7n9ThlLpfFUzVLrf1u9hqytmfH1uyIkVqjlrpWrKjiUU0cds2pYkwPOGpo81Q8a9YZzsbaPbT1
TB1dX08HRbDtQ6211CIh0PmmMx3FVlG+EG83sTSGM6LxsThpsi5J80zG6CheJRF0D/3h1+xr/VZW
eTVPtiOtVNi38oRRuiP5i4+5aP9waIxL/hxtcdx/njv5cn6wzBc0VL6fcBPLC+Wc27fi8KO2H6wV
/Fz68Icu1XdXvh+9rAzMWEvneJ1LJJVFvo4aKLCt9bM9wvV6y+99fSZCb5rA1AUNGqIK48S6lxBR
FMFWBNcSEFVaGZviau15zJjNZHN4u3b5p+phqtTh3+g7W06uA1Va+ftt9FlImaSdSoJYF+TzVh0U
P85vQOydvnlpcSxjLF79Vva6SvAWk5JQUi7JurXvCUtmnKw28epJCkhWM1pL4yVXElNoLBWUaRD7
PiWQMg+XHdcuOVnCrO/X8ffl/kE0RZ8eDjRISh8AfrNe8TYAyC5ufe0f1oU08zWi9z++q/+uSDzo
xQpxGC+nEnZQbViI8eWEYrkxJiNZx/JahLUYWuQ4MEcwsrNMMq+rXq0zwoj3ck7qd7m6ciIl7Dxp
rT8qyWWR7kE1VXkKUW35nl0ImatIjC7xadEYVZJCLimjTP5daLBJpXWvu/T6fdpGG/33aINx+BzC
sZ3je8PB9q0G+8kl25qTMbgC6eRYYRYw8BT3FX9L4eGsSPVftbOXpLasqxDLkClCPfB6nJTSL4TH
9sfW6JrA7rNTxnR8Zu8/l6R01hI52YoEdp3SOipuo7eTa7u1c+npUqpnM+lK/rTk2qRalXaUoEkE
B0W6EKdVBCOaH9esaP2OkvKysd4lpsRYMHajo++HRbLhv1aT5b+P5WPxpTaJLOTC29AK2MrCwSIT
Tc7J4nP2Wfle/9sGZQjvSDhh2VW9pC7ErAADV3X+WX7aOA41mhUbaW7lFiBBQT/wNSlG2VF7X2ia
rwNw+5qsxEy1uoecfK3pzWiqb6hCmfvTSJpVnMmBp9qVQqt6iqsK4wZViN3n4aOsZmwreyRa/ivU
FYyVBOIEue6OJP3DrA1Fuh9z4an1QhK+3i3OxZ5yTmvRuXvsToILUi9KhWDn65dsLWjg/IsasXes
ny4etb7RGOEYfbjP3rVz6C3CLVffq8J92ShaT+NcY/p5/D3lg0t/eYvYaL/6gegqM6Qg7g5Fzdei
khw+7haDB8VYNdLPbf1e1lwOPI2GROfKaDiPVnhTtKD7HOmR9lv8rWqB8bx62j7+K9WrbfDWPpWZ
9nxOpDbGo+axO/+Hi9Qmycdj72CyiOSLROGdnLLkZv4l/MJO8MakOUZu7UhSOc6mskPTrzsVznFh
4YNFHzu2GBVOsO0fqxEQP0UKml4kIsSVZiEJJ7YQnOuaoOlOMTnUpQA2M9Hho+iYvHYCt3tAqx4d
PuGodYIvVy+2syR5ukunrcmLHm/+8ZbH8VvojJ3sk1K0TcI/nR66hMlqkY5+C9G2vk2m8SnWcDQu
RIgFpeTEp3miZrYpD/LRciDWILl3k9dtPVPfccqTatzMjgCn6nbiWlJrWSo+nGnuk4OfGj0L+/lR
iPwyj0dfih2LyPHiXiGS6hhtmrb+sDnhUQEVcHtmouqT1Kff8lDsi8h7Gmeal2JjVnzwSbGRTGyh
PIxTgUgkzjeYewYEeZgKqrTZdhLUY75kAk1qUun2w7OFGpUCRWJeNlA8hMCTJDFimeTz1L3cGnay
oPJNKWQd+Z8N8rv6iovBPzBTIQ1NJgCbHFS+9fbSmJ6aUtLLPMyqEm/AkE6katd/xI8+tGcgbJRl
rZPgqIOPwIxHFW0J+0a9OHuoCGkDRIxbIm/8aoCRWlTLn0DUqHz0m9FyKCeHL96L5NtWjdNJ1AX9
rdpSfczHKJ4K8eySjrcwuXj5ndvHGc0ac8ml0j+Uk+FnkeE6TCsFkzr6PZ+F0OvlRWdaVI13v5j1
90kHSWJmH9dQxE2604t2TunS9+HdpqKxc2f2CcBZLGSYNDJVde6DUaGd38SVPLUPRufDxNtdctGk
4rPG6krzL/kYFXsMk21JUbC8xWhwjT2Gt4bt6aN2MeCrdCqe3BBdseBRkTSPreXj+HH1+VbzRI+a
bn3LAowq37rn3p+TbZcYyPSLl/gYWrobnFp/Owny4pggYH6xhnqH9Jgck/CKXNX3LcJIHBMwia5c
SemNPowqb1l3k0cV9Jl1JuBKPRvLOal9X+vz52Nyd1eY0LKjZVKMN/fZcmTPZ6FV3VGz2qY5GrNa
vPusRbZvfE7Gj3oLvoUbxCz0G36bt/Z2yyUet+ZvQQm1L/FNbfvxEq6tFU1st33TcZ3zezXNPiEx
icP/+MfQ4RS8Cq8zdY0xUt2iht4OO0hpqm5Pds3frwemp49tmmWZNPmsRCWHaztms2r64HhqKnws
fCZc8fqguhDVZlwVmSFA0lJUik6IGuMxOrJon9CeYYOGve7qnUMst+W2ZUvhZ5s0ICUuMb6Gx1Gu
U26pihkUnUBbrRV0Ipomlx8uztjLYWvUnrX54c1tU357vRZ/DxP0NClc9/0YidlHh7owXYdpUZeb
kjLdIjU4DRF+Hxdei8QEYoiD8E3YniXgf6FxjtFYKwuK9EpTeRHxPpPRQJbd4zG6Pol1PAURy6V1
/o2Ri0XOY833lnHGi4V/y33EFInX4ER3E259Lk/PM0zS6cPqbobUtj1xl/IhXjfit25lL9KSHITk
vWbYPYzxKr/mB8Q5lUbWpvqYRbp4+7/UHcfTU7RqX1ukfGJkZQwQ6sV41gwiG3VBq5gGRYB+wrtB
bB+fvRcDWZTkQZstOd3lHb218i/pxptBy9goNMjnYmLJ5erq6xnOHMyXzHvte/qMOcHuuNbD2qee
kn1339UaPN3wU+Paw4Xl4d2LBbuw5lcvle8d9y7Ksrq8d7Fnwk89+goxPuLwej+vZ9v7ZPcbZA5z
LPd9saSzlu65PnuhA5BCJdW7gxfEzCk+tKt3lW06brG/uBkPxbugUPYJJMPiuQQF0t6l67fhYJWO
LfG/VWoZQky/x91demC9vtEQFGij1N8inYrY1ZjQidBMffbJWLivtg3JS3kTH4eGZf18CaaD/IkE
Se2cRUU8XNjroObusuvz386XZnRFY9Vbtta+Irpo2V29XOzSao8CjE+/52TdcnF/KWyT3SY+WX0u
Nz7GtbcLa2sVESNHvhsrodbw9k4vqvbqfna/T0aiA28urOeZfe1ebgMZJEPeRG1beT9ZjVdjfO6a
PAtl4Q82a9WPYEBooCyJOSq2g2gY9q5vubcw8IEH3gJ+YaR1bTuEuh8jwx6GMtOcv2Hi/Zh2z/X9
2/HNgzqcCBx5hM1vtlf2yeogTE0Nk7UZULptXwvZEEHtFZFyaRSiDtem0s/3rt+rWbNkesfPBbew
0bckG1bLFQbrhOFZggw9uluLq4rBPs6torBGGJnxtkuYPoQ7/5Olfz8zD2FFHSeRGjcHWoPRjARN
qj1+h4GyXlLryWpaMTKCuDzFt+e0ZnDhmjtsDgceFBEU1sqpF27/9gjRam4pedP/f/+CzNrWg3M1
tWiyT0HqXaWxxjWAHdsw3r2eOgdE3OzyDsgbVF94LCBYwBQO2GdnBEte6+nOVU+BlRhWe7qqV7mz
h2MghxhXutshDqrzqU0rVxetWfj/kPspPpBGd3OKJJl1LYuk3JcM6XrJil0fa4SRjonyh2pk5cRs
zW7QofHwTWwuxBFZIPDWHuSyjf3vVZLv1yS5+MnleBrJVdbU+c6TUBIGI5hhp9s01Jiqktkj/Ig2
p56538bTYGyac8fp1uo9mzYJ40yF3N3EdmM42FGcc5NReAgLZp/YXQbYqgonChpLpILAMCvjsY8f
TcWym2+E93e/okZdQIbjuLbbsNLM4LwbpEK4q2BXBo2yTxgXHwQHmTK82zvOjhzdzz5L33bYd7m9
YZJenHebnB/C/P1pSvusaAafWb8WzuTevnZP1ly92jgTSKWiS6MAQAZln/P0srFQpe819RVRjdJJ
x48Vyj6DQzvsBU/m0KByF/eMrqdgWmeAXa0c4Vtpou/3b05ok/CDmwJqS1BKcl9Mwmmy70hgbk5f
5Zg2cSlFukFEpY9iJFfdXGrDR7Xkzf413qAiyPI3Y3UBKWdJQHfVZTjFtUamEcxFq6sVFvE5KZJe
lbfFS7ZdsqT3zGTAeYynPZXDbD0EVbe9335aeC0YPy0lsTmuudisterSRY2gzTTqSiZUj4BoM0eR
iku7PUXDbTybca69Co1JXk9vYmdzHz0leBNP+miIm0Y72cgW5jkef85aG5G4yerzaG+XSa4/d8aO
f1uEnRqm6GYrmF0e49uJlbQvxsvnZd4E5WMVE3+CbPwvyLjLyzDYg8vHarv6G/TVuZtNjwueiXLL
f5Ujca1bnjmg57D4xof7YBWaAzbLC0bfeNWmF7kv+4dNj+fVYA2YpCnbgO2c0NP1623SgvtDYCan
p0W7UjV7wJlExUKaiy4/i49ZD0lgdG0S4U6ziyfmeuw1R8xvXsVTtysgkKwfNvT+sq6/X3tdr7yG
1aCSJUHslhxUm7WlKLIuMk9Mg3auGX5XGhOvPliuTrRx2WDgBMu1yIsLFwtgk4l58p6pCSvOwJBy
qw9P4yl85nbRQjPLPOHfTaJwpVQuMvg3qaEQY3mwPX+K4e8qksJEh+vues/LcEi42oxfN5aCYCDG
MfYIb0m2UyfkRTA4gh0SxiiYH+GnhdLhdnZgTo4IPinV+c6JZIcEd1PLXa/Hcd3jLWQ2eHMpk7aV
IWUyjp80/35eJmpDo33rHHTv7Glv+3FeSXelAkR6eBXeCZNXaF7uFH/FW3cXzJdwXNChVs74+ZTO
n8Nhh0Yx3bds9mtc+Q76JaiTv++XX2CNzxFxN61To0fCsty2tj6qRIUgGD8G3Xl6OXanj7k8JZp5
wKpD6twMmEqUe7sEDAkuZMeZhkNabiy7swyr6CZYkuOBnCm26xXNiSPqmxxrQ41ex3dzUhNreC/c
EIM3KJubMR4US8lmRvYYV7L1Teju0CSWe4UHtbIOCmY3RJT8rm7jFQM6SGz3VO9key/85OD86sX1
b5Qw6TtLWTnLO32e0MeoCj981Vqj5NAcpjWMGkOnOWOlRSVGKijTuHQOr+j+ovFAxnTVXwWRviBv
sQoH5QshT2SOB3C3j/SDQOkgqi6bx0mgNH45RfLImjLITpzyiWKTE+3CXOL3gqRb85uk0kvNP+Re
cQVxhyYz+rMQ0MEhCQ8K++Viyw6iuqrfbv+VSSGwvnteR5/jzjbkHgZcn8wLRvswkktFYFaTakuE
px2s52X9Gh07QMyEx+0OZ3X5QE21gkpRtg0P8+zpgloIjsaUIwVltYvsgcbfWs5Axk7tVWfVKUnO
KnyKkblQELSyc94I0obiT7SyxsjAacCA+79ZYorEt7aDofGgAHBz+SSJWmQmyjS0fZONpTV3mpEd
UiBLJ0khzr2g0XLWIJRv7Qpl93SEif8TdWZLqmpLFP0iI1RQ5BUWjdiXfb0QNiXYIIqCwNffke44
cePsU52KCGtlM3PmTA2woIkyDaVBDtxygHd4HrLj8Cafc+YzwP1o+1eGUuFsltJpIlwDofRFCpwR
liNzgv4qn4vPYDVlTnt4+hyqWcwMv9BGoMZk9sexm7ssLFlw4Ioq2TdN1SY2Y8XpUPTsVl/uDIkh
yMM37mE4afAgmA60+QuQhiwED+gxhYQ4fY4bB5mWp8SoZT3x0v+SObnO5YToYAFOLrdZ7ypKpERf
vDqE0uflAdX/QOIJHWKPhPn4LNOXYEPWuemDF1kXNrFEC4zJfeLU6nnqmH6HpxDaK8IHopA3QDb3
k2DilX3fnNVHAEyKIY8+NLs+sCk3OHCUp+H8OM1AgmBG3RGBkclE40riZYlFm/al42S8JcJ/NVwa
VgedFcHtiF22mNz+tXoPN/ckZ7Py0U2JlzfXSXBxYQVRt7a0taR19SBybnR8uKlXtQdogO1pixvh
PvjepRhrJ16s+E/yxhgalysJ42XOX/79Uq5LSSLRUvvmj6xwEFYqWOKq1vJKGOhTckqeI64sGUU0
fpAobMWdRTN5vjynWFfs0H59sXHmCdN53n6DES+q9mNX3o1qJCcUOcWA47GPEk6Rr3+hSgHiB/RK
M0PyJqELHkZy53pwnQEc3ieSkN8UzmvADNqZOCwNR/CYoF+BT2ysJYbQSFi7NCWRl2Lcm2c8NzBN
tau51mQtHwqPQB6kW9BTCi50s+lzlVXYs5NxN+h5AroQjTFh8Ar+Qb84MA3R20FiCrlXTZtpJ4Ru
4eyDaZZ8S0ILAk/Z2S+BwgnliIcuAFdBoUiO0HZDJb03Sk6VrTM1TnfTipX0woMfXsCXtyE6WtZ1
F4sP6Eugm9vUxkatTcaRo1U5CbFzH8VrJQpNT/FQrDDKaTytmrF0+61+6rAbsO2ypL9Dh8QyC1JC
iiA7SyCTBxIofGPpj/5tojYCcmKYaBkm6NgApjC1ka1BT6cHBMNepFAoIIpE6tFKSBzslhxH0F1y
+rLvPrI1xZ2kpIySw2B7ljRYDjWksdlO8r7mojd+Db6xPG+usXvJns+YQ7lk2qTmDxQhfhnGjMPi
FFg9HAqeC5+IA4sfkrNGt3Auz3m7zbEkghTE9JF8AMpZctUkTYT8n3Aizdk/K5+x+/8BPuQIXJvz
ilO0rlglkbruEiERjzgN3ontP0RgD0tx+17djgUESUxLes9NXYbL9k3pM8nnw18GULKncwZY2+Wm
EwaPYbIj281JiZGPGbdiVTnpWH+yugDhiS50hNqtCeWDTmjdNTx79bIuG0G+mQdHLFH0H4v2KhcA
PBqwLu2ssBNcJIi6vhJ88Y4tIOTYgX+D/XyjEvnD7dgiL5CQp1zI//pKIlDgW2qNRAVwt3c5YT04
mm1Q8tw9+l3WbuUggoSbZIgT2vaEJUUFAFIewLwNLqtkZgKFryTRTvCtyLaKnX6wIDLx36hIYylp
BaSXAk2/GpoO7QFwqJb0TWDptW1vTMH+giAeQ1v/BQCR+gwihRgqZUUsFC4+dKQF1CNwcG42LRYS
JHR/akkMudc5a2cI2pcCbuD3x1QNbX3UmktyyJ0IR6Aj9KqyQwnbgYpkX8p+JYnbyfVBxYgcXyAk
cj52a4P9CyjE+C6qTfLk2pWnE7+dTLYMhoLLxKxa6IWAYtgDwbYI84BXUQDFXoNRW7Wb7rjLT6CU
j9M9UcQqFNeQB7kxHJLbDvAruUYGnZGDVLwzMAmZCPBIx63d6u5pG4G0bsxsx2C7Eg0C5ECxH79W
msZLX+Av7n/oAzMHyF3lbPkYPX4AvQiiH14CN3lRu+EMBIJ3DbryVo+h1NgEL5XYT9wX8rAYKYaU
Y5LkODe8zIvB4izzrjdKVvI3c2IcrmOJZDOs9w44jPN7rkwyWwGHuY4gf2Ufy0rAwGI13X9pB3G1
CTl3IomIppjTpH1DYMEUv08AM3wREkONpqrT5epIsiTlJGBCp0Sj55dagX+mhYnaNss28qX80xpK
mJwtpCglNhwiJEO8ic7BpGPVru0ysW8Eys8xe+GH+H+Y+J+fHiVP6m9E6uPE75LdqhSwVhyl5Cln
hwK7bZhEai0cjHiNK7HbfSIPgY6BjNLoNCBRoRmcKF/1tu91CQUWnZAAHxmktkbehDT9h+TqIk4t
3FL3vyh+UNHfg7gHz6dv72uBb5NR2CDTos4FD5L06bPcc8kSkqLkRlLXGZCur58kcOLG2bxnm8IB
rfM/csF1wg2VxbDKLXYpt6cdSApwB6l4KyIewSbE6jLy0LrT9fCwEdNn15ZYyOl5jX7/tOcIiC4R
eRsAVj3X8R8K2nYbGCn2TMIbHTQN+zgT+yzhO1Al5pMSsvYtbH0j5gVUo6Og9phw4DUZFMeu5M3l
pfJTziOC3kmlrIG5kGc8HYSQFKEXKhtU8m1t3uFHqcGZT/8lth6vIdV9fM6H6Pajug8+EaV/bOzv
JeVzfR3gJhdXit95Ocb8empFKpFK3QBwaymu4Z9jgAnFWeBph6REBbhoS/Kfj5PsgEkuNiKmaBPa
lWKGs6WdGLZe252AMMLSJ08F3xnc42xrs9ozIerCJLWfZHtLuliYxnGoIodORWrTgCBdyxwxxkMw
E6cOWrOQcTGzs91YElwAoEAZDJh4NotX7UmyAahXxm/oyzAUq2RP8bxad1+qYM+Bq/Fs+7KCEs9r
TbvDPDUAEda09XKBRezn5qnqMUUeSxtrDCKZtli0YALrJ+TovHQNzrt9ZB67bXCI5uTuswet+7rb
b17+VQUgYO01iMtTKgqWOW5vk4syM5v5bQiP2O35zULvhloFdMtAIJROIIkNDZf9z3BXOvXu2c/o
nT9vRSSJca2kDHCr6fOifyRc017wgNRL6jWAJ4CmHn5dcjdIDNYdZHFpsu5QcgjJAGmYThUCsmRw
5vazbrKdUFVAMwWdUgALb/7w5ifa/qhC4gxOF7xHZZ2VX/5BGYJZezpCqqbv5qwi93RFw0GafJD+
daE/COEVCWFredoxxQKVFXrpaL0i2LdOJ9EkhKrrp+6pspaSlc392atvStNMMOd8TUWD9fyUW0dZ
RE9qiJL40g/pacdVPX+QsAyOTA2b3HfG+IWDBro6IJzHUmDZzFHysZsUfR7+ASkRYCyaGRQ5VMn1
wxYU5FQ5gNHKOKEEIBQ7A/ou17gmT4tg9pIbkl51mNeX8T8TuKTPFdrYpPKRIXLlhKt5uKZjGD0L
Ue5nDicZqkBvpM78hpbVDHYOwdgD33QDuBD7XZ3yVTvI+hQoQaWIe7GPgoUUi//QHAwe+IsgTlLV
/6+m/81DQWYk3v4sn7a5F9oFOYCYKAAgHsB2YqyeWPirj49zjAmlD245dsAqp8mayym3RhYH0wNR
LOA2oUZQDaBXv38jcv7MqpFvRj2QjZizriBB/vs8Pbe++TvEBAVQhmThda3WTH7LVuxbr4Y70oc2
yLSlHW5yKhv4pRgvNn4N4ZVpbHFAMwBBWckYFAvdK9XiJxogKR//aExuqWKSc9rLN3AFrWSRwQAj
X8/goUzTBfeFp8GAUpdxugD57AQpTG8mp8uOF5gS8uAQx2PLqUUL/rrqTeR3TjK4N0eVGy2SPq0+
eF23vUljTuL+tKNpyLQa7r8R0Khx+SmdF+0CVLuc967t6i4drm6LEx8++x/ICdKBxzzocXj4tBUd
JsphCBKvhvVKIwcFfEQJbj/J4nysQZZJYINi9cADWLdxpPO8ZMEpsT5pF1XvFdmCgAB8xMqlb2kH
qYvg2n2ZVos7ZKFxzWcLIfhhEnR1MIkef5pTTmJsgtNCfkJRYd9V3SOjBLeMHEkBkAvL+DEyrBV0
wGXh0yUBpj6AfzO+jlqh/di3t++BATVFtcnPwSVp5WaJLmO314+cB0HAND2TXNgGs0sUagQh70LD
ax9tog/7qj25r7SgBPHlsq4gywHy+hp4REbrTwoiI3YK6B35gX+7AEEl1hCsaQeSO7hGMX4tgBHL
PcofsmF4mD4r2XhwpLYRDNHIpsPpKMsvnWY1KuQoQQOrMBnOyqfpNqUywvFka7ZGz+kLkb83gQns
+HIVdZmvA0FTTgOGAUvy4tNNxo70Ya5CWOTKs17hirAaocK7lft29IM5Mz2UV7DtPf5Lh81DJxpF
8Aytx6q9kbUbLZDBwRazaj2Bl5LhcM3wGVVtaEcAmUdp1TWWmie/0ezh1l53iAH6vVnteXKn5eRs
hz611NI6D+P1mwTGOkAbnkGQWyEBqIxliZMtXXE4b6s5r1pWfniHjpR3tBFH9AWIL1Bc0Gbdee3h
lnCCz4NUtL9nENBr4LEq3oTY9t2n5Gdj9sSDmTwle9jcvSb4/sOpxyWNVB8K17gmbiuMXg5Bv4pi
bKddTcRlne2I0xdXZIhJvfvwYuwubrHZp3l+UU3kKQ//TF3Rl2cWvCn8TzxnwfcWp8egTzqx2M/4
TPiTDi+dd0ZFIAWNK57Ivg2uAEfYOrs7jBOnsZJzeOHwOIvhjReuwyfjEtjfclpSWRenzOc27HyT
nV6qzrh7su87s3BeHeTm5sQ+BA06UCNbXWICZDCmzDcVIyAvZoArroA9YktwUXNxWwQbAGloz9Mr
yM1/9cFg3Ar2L3+F7BE05/TxWMxw+uIcEmqbk+cqXXWDjNRFKB2CfiD7w8fXAujY1N2kHGP+nocw
Dbgk30JJX2xRaedvlhAt1JSN+UbzjJhPLNxrWGBI7rsCWwE2rx7YZmC6vpTBIKU0DjgO0g/ia+ip
ZA1vUqamnZMbkN1QAZMsSbIQSmlYdAFXWwErcQMZmk1wXbB2TzJFq3B61nnBbJfhC2uJEYK3idTH
Iln0+Aw9Sz/IDuhuPmCRNGJN8+HtB3SSMlOT7fqGzwT3W7Y0giwuemkZ3CY6t6Vbf/3gvBmcQ4d7
5j3EO+L7zqSiDNyThNShTqwa6uPne5qXHVi3NpIeNvLN32CRHM4vkHUCs6r+pJpCaP4LQWR2haJB
gyyXWTxcNhWKggDkERkuTR59YBc+sgDEFUZBvtNAEnH1aBYmsja5lk2hyovbY3YQYRA12KDp08s7
zyk3wXjiBmq+6YboEsuJmkqw6Caa7gQrfMSQgg5HA414W61t/GfyQZgz3PkG8KzlLQPYeKca1SIK
YxD0efJnYPZpXZdsGn0C3nN0RlUAkQuyas4C2S8kXuTPQO1+OnjngnwK+szHGpWSSRKaS3VaSuxU
Fw4UF1vE5FUg9Tsg+Mv3JO6jnFHnXA1JOCQTufWz4XNFBXODkJIrzvTJ0mtBaRGbKL+9+k8N33Xz
USbGrLZZ/rr79bysR0anCfbsg2/zHDNocTnxc/3I3olBb9PCC3d8wG2lNbpNVPSZSDUZUqgEiIQ8
jJH9fifomwsrTh7L+7z7DgiUBRb/gJ5umNM6bHLxvzsmW9Ex1KepmVFoLFUMcJs44aNkh7AhMSKH
pmx1h1BgsY2YU3y6kX/blx2HoUFyJ0YGqnYJ29p+nAzUGun2xFxgoDcSsHcMWxvJk54q35QxtsD8
pVR+7hMDegfMBqa4O0cZHWTfq8mtsQ6AnFgx3fps5Dhij6L+me18Izdir78xZG/LEVuJRRslw6/H
vq8oxLtSFtVm8OASRD7s+0kMjx5hGR/AoE6Ob8gP/OVrxbVRx/GwCS4kUcJ9sbdPNZ0+2NccGHED
4s9jQuELD4zNJkbnYGLwOyPq/lY9Y9IZDza3b1/oTcS96snf5cVFwMRQ/A689DF/XzRo3YxG/N06
e+EQK+hDXKKEDbQLG4oKqKTbIWk18QDKbntJb25rZErpxFmbpApWObjMQZFHrxGsJZDiHKY1kPKd
ph72EMIVA1jM4NKAwUQd/EfZMXJKqqLQnWIQYqlElmShoMFnRxt0aO1uAh43S+s5o5c/8dH5GgKL
ARvIbnf3hi/Hld+JffpNJyMC/KGmCFZC/hrxmDwudXUpQRIHTyVo5nINrgAV3aDjvtjZUot98BOh
DiVTYn4ozsLh0cEVvkgIUASPAuzLAb2LGHTqumhuUTtFpYIzoHEcZB9askTc56C2zsFtIpaJYuzX
ZglizvXkAoKXCzkt9aTwxJASklbnhl/oRyOJyq52B9YZ2nGAERqjPUhFgmjWcAg78bHyKJ59IF22
l/XnY2d7+JyGdUslFuPuf6bcS7x2wspDv2gsFfvbgCm8/CwrgI5mMspwKB6YFDka8uWzaXlogw5h
eDrUhWRn6SyhKGOlNDVb9p74ApaN89iFB9mq7939h+5kYn7CsrZlrCg/KTrDOtxL8iFJbyTViWxa
j1U6jd8EsJVqn2H4YWrkYYbzOhhizOaMvBbvSbyGaUYdkO5+nnFjEDd/pMWzItIrEMTmz8zTnchx
l+MIV1P1EcGQyJH2+TuJI2IbWB/5TjsYgrwzUev0+YKkG/xWetRxA5BjJ5ghetgJa6mJ0bTO1COb
vJYpnPZXjU9Uj1Xs4KlmdKryN/G2L+6TKulcottxwpTvUbdwz+77iSgLnZtnPFebvE+8q6TV2ZJ6
G4IItNryaI7dIpLVAI9k4IbIIuAsaNHk1fL2dGSyK2jNRmFmiTf4FX91xm0y3Ug9/jggZVJ+skt6
hTle26/hZ1JHxX4GAh+FIgP99WNS5cTd4i4G4oTFFcMkpgXJTiM8NI2mhbWT2qTE4JDirWzF5LZV
SyLk+w8O3jVOz76+oSfVRrlLuI6NkURRYm3rL/JyoROEVqf+sx9T1MdjMDr3Rf+A9RqKQaY3PLgQ
W0dkeR9o6xNzVjhJv9rQLPrgQN0NbLVxjwXGQZRYKTk8687aVZtqExVgw8RmyJXIsmOpwV8p+P8b
DjmZzJyvAIMSEq5owQQde1tg+cmrgGJtc6aBhxC/pJwZSdyQKCYp1yl1HJggOO3DtR8zW3bemfEb
boG3/r8R/xAvni/Dt5N9zfQ7eCmM7EQCTCJB9twQ/Ac8CVbwSQx7ujkzc5XIGB2XjVla7+BeMCOF
uxe7JaSCVJ0Np6kJ5zN7eKn+k74DktIcFVed0gxa1GSlOFl4pix50F8AvpwfrAd3x6T4fXqYa42O
VLKvIdohdveYgwZAvymA/cjinAJDakVLoZB2j49BQtUk9KMRcVLs3tcldf/92SvoBEGPEaAzQW1X
GXTIOPGEOYfglR4DfpHeUz2VeO0pWiOoW2GOu/0UXPACSdVA79NBYUBl60aF6eD2bE3ng5giNNmG
k5eAq+ZP4VdFv8PMUSYQMdXuA28SZBnwDYOvs1bbSJ3aTSAEYGWMqZ1TN38i72F3QHJBV0eMyxGf
Yb2e+AH5kf++zuLLssGpQOXFR/DdLgcRDknsqDITwLGQU+GDcatIfX9C90AT1g+Azre2j6X2E6xe
6D4VohihT9sWsJxXTUoWCiQ5ASlMWMhkrKwhpmyRon+IbSi9swBJ/E86sEcy/Vd3j32ZSttWgt5o
SJKghF8NbitWNRtKYscGVfPqG2RTRaG+nrO9ZXyNxEagJ47h6RuJFthY2L5uiiGAxI/MZ7mUACll
gjlVTYm0SWfv3mVJ0UVMTNHFIFxFfues0A+9Ap8BKoHVYD8COTT8fbbB2zI8idAkuj4jOYANYWeu
scQHMbm0GshcNolWK1oMxcQQjXMimFaJ45TpIdwjMzjbWFRgTVUuWwQU0rcJNETfI6+Qke0STRGj
sMm+6RHvL6EcIfSM9vd/p1RCNYAUIApEX5tEpMdviZKvzIRjov0bjiGECB/L4zByY/pgHGXXrYaE
ksLlSLZcUjoy+GgyiQ9NAiZFI5GKKo+ucQ9fvyHOp3M9YMJF9XOGOe2iJEz0Kde26RNqv/96IP7Y
SLr7v+giJjOZs47oPm67KI3T6k4rJlKjCBpDikA6k8HnAk0yiO2rAn5VSJxkcEttLgSWlfNHo+oG
ag89BCgCtX++iDgM6ts3J50kCo+DmqKAaMs57fbkCJy/eB/EvIEJcUUCDnK7GeApRlraQLoDbDa3
BpSI/FKepolv6w2Q6uQpHw5Lb6fdAL2bGrLYMstmuPbN0Zb0eubHrk6ThGXGM6aoRU0XKYIP/O63
c6UIyY0FqlsjDrPCPzeufXpFzt+mzHfXhYty3QBb0TEebbqy5tBGQxuTURs4pTYqPzBEHyrESqAz
SqGOu5Qjjw2ZVHWoMp3t5OyAjmYACxu6WWunXr4mNKDAwGB2PEzW676cdBhEnGp+j/3KOoAo/6Gz
VfTCUPYoQIu6Njro6CEwgBE4hrWMP4Icgq3MnF5htYDNF12X4CHVyZGdrr5qnOjB5RVNdg9zDDAL
0A/AL9DopruP8JC6bM9BcAyhXlHOozgaB5e/eIZaF0pzJYqGCOgx6fDqlcsGfhWPi4kA+jiU8Tyl
HEZIv82AfDKaSdxLs9/R3ZhuTzpGIKMRaBLUbq5HY0XzbI7GWLZMIDlFiG3QxmjRCARP5iU6oVIr
JUBxXhROaKwXDX2z4ccIRqM2R0dMTIeitOidx2ei8UMJZ+ds9+B0UcKl/bimaRM6SJM6VFNVbVcj
NqRs1HSj1Ok1/UeNbJtPFZH59bpzho9CTtFB7lBpsDMabpeIH1WNB/3bfhdI4I4iq0OzJ+8trRvQ
Ai4eI9+YNxJzomhKFtjqBzPwYKIhNEOXnxW90Y7rzfS/+7yxvuGxwd5z79x1U7Rauqw1p+L+Y+jB
bUEgiPRopiTxLtUNqVzT0zIad90nUgXVMkvcT9Nn1hNilqtGyMgKewPLJnSe1CseSOu5xeFxh37Q
mtP6OjfnF0pSpm8sjCHnmm1yA4p58xKgBvpUSUxWa8xvrO6rn9IYPGzCJTKGD2XO6ZzhSuQZPIjL
qJLLzdS0wW1ozCv7zS4jFpoYFPIm2uG2MHp+woojbzi8h5B+kx3taOG0npj+FQRrX+DMjhTWpvoo
pTvaPacKFsGhN9JH1ayzoNns94N3KiiN3MdmwQ2wY2ZEEfpDvdnfWXUM61n6AdIcA/9hB5U1D3ys
Elff4cs3dg3mkhEHGCcC6OVySZS7zILlzh7btjMunXHgjGt7PB5vx2MCbF4zt+35kl/scWD7s9Vs
MFDHGbX+I/+OH8sfzGZK+epo88X31UwF/sznF5tfKdXMfH9+AnmZ8UdbjVw1WqlBbqmjspXtu66b
WCNFS11ur3JbQcIYcOxBz+GgF5u6o88bDDa/aqRWK2glue1freNqcFxRjzxyHI6FqANvK6TA2dHk
LGZHX16sVhxoNjgO5LQQi/M3ihNd+qpwlb/ix4FQk49qhrub8Rwk6OSH2QBYxR6c/JM6nZU/5ywb
fPN9+zSnRHRackm4slhv/OgyQWpvyaN3+zj3qTyBQ8F+dBFPdhLFU7/u7RQ7JyJ0jG7hvT0bs4xI
3RyBMHEB8tqZUB7QIaLZTmJ7+V9YjTOhzs2E5zifc7fmvO/H4qLbXICV8jnmxwd3Qr0u2Ik/Hgf0
uNkcV8plvrKnjmUJZDLebp1ty3ac7bZ0bEIPZzgcOk2F18PAj7mxFl6duPphjTlhR2IRiUTGW8ex
tq8hL3cAnnNlbW844yHFDd1aW57nWWjxbbd3i3+EG2+e5uTE2h4aHZbzrYoIZvq2hi81dEpnyBqz
d5m15JLPkTU8hb1d8hvBXfUauj3pDIvF7chAUb9zdibdXbnQ3v497BeLHj9nxw+WQLJlorj3gMro
9RcTG4RDYxwScAJT/4Oma48YjDCS0R+DdEntvTasFE/bBbpYVy2k0BdVdGrtqXruBYEopRRREU8D
8CXIMViN31YAEkr/De7Tv4/bbu28+lfoabtipfUQpUwWpCETeiAmeuS8DtVBYjrIYKnVm+eb1uw6
pJgkaURzQ+M+Oe6N6R8FSMnhtSEcNFsLbdTsV9vLvrnF0N+MGZ1cHi3qk/MSs+pSVvJqguYJiFPQ
O7Td6+KlccyYfDZSnfNK9MwFOmutQgoNOy1IqD7FDKXuur0BWaifTD9Dc1YHlUv5gYrSc2g+KwpM
MPbdaEp8ygTx+7icnYfkWxNSKCYBnM7LcB6PO0Gzzfw4vzYGTTpGyLM+OfJhVk4qcUoQk41VHdtr
8/dC6DRgHs+0scso9RLi4Y4xeQCAqTKbtB1fvTvzXwAQHs4LJq2GsCkNnoofDjn1KIq2N/nX+W2h
N9JzDdIZyGKkVXdRfCgSlWNEU6u1a7dVsWtQ9j4Yu0aA2jGVlB5ETYjAmaKMmneQKVU93akBXE0v
j1WCLhr/FiZ38EV1JPFytx05GYgaZTgCliMSIMgrIqiXw02guQgwDXcO/wTo7UikcYFO1hKFGAIW
ZH5pL4alBVGIWgUZVQFT4JJ6nR3hAQIZxG0VLCoo6zql7XiZ6QqZTuoxTnNaey2PCVInfdGwR9mg
t7janrF8W9OplzFQys567hntUWgOER3tlrmPaZAnbyAyIwiDloeGWW59Spu8xdB9gybTttdeLshQ
UioMxTjEqVYdkji7bNMt3TebPy+KvfOa2hyCU6AOo2hpjAFvBu806Py8dJWnbt2yC3IxCZJ+eZ3O
QD5o5U1VHl+ZXUw+XljaCSKT5/k7c3SKmujYEAP14e1fUKSBJ6cAq3SiJtIs0kaid93u0SVONe6N
jIHXqaBBJZCeJzUVb4oepl0u3iTzf8B5XYYAtpyKq0XR66JC8usWjCPUAFkATOqwDWpsokyElq+6
U274uBLzqNvhc1dlwlRu12irHrhMxzGYpmci2ABT16poLFkZfva2tbOSrzQ0Oz0yoeeE7otuheow
yRDT16Yp7Q+zc8DhbxNAf65FRWw+v47a0/axOS9/busu50nkNG/9gIKFfoZOr6nieTl4LhF2iOc6
ZMe2m3FZuqMOWEZH6SjhPfrXiilIXoisKxj6X4+qF4yf6K+4LFrrO0Mk9uVC2vg28bGZqG5mEVc9
OfubxZYb8YRk1N0WBtWxV2rFBL9gU4bqwM6CEZpaTxp/hne6iz5QBpHYtvSP9dhf1hTrSD4hsq8E
iIZUSNGFLAysNYbmK9sEonfbfRVIqzjYqxazkmyasgAIjMztNtyaoeYRSbwXVW6HWjeMtCA9dDVF
MbdjIgCBKB8RnX99uJ3cLQnqQb6pYVL8Tq3GzCCppRa7yd0ObRgkX9R9yWDH3cVnG5+eBxNa6Cla
NGbnaZcJqNmS6kMbPJQ0i9D15hCVXyrCZRs96MIYE/4jrnR9KlG3aX3296ajU+TMnYjscfdZvKaf
CZgggXrttnYxmQ85CK7BtM9nR3ITNnmBbob7JkZkebSRH+q/qMl23YcWPMH3n9O0MSJtMSqrvHu3
2kFppr575dXPK2aOHJ85RpKA8OpXby+txp9NmbkvKtR0oBOwZ24bpZPca2YK9yvhu0jWN2kFqzhl
t/x505oy/GwalFYROLkpkO4uKqwR5G73UqsUIXgE2gh/CxXdnB61A+S0sL0I0xCBMhdRd5/cGN3t
0HYbqa50ldSkIrV1Oz62gNjXzjjBZlLZ6LNq3g/neeHGqtfHfyF1C5j4WVzqn/tlUV4A2UkVmGtU
9MOi/0F+FttXqwuT+u7074806rWR32j7Ye5ohvuuVPesOqnTSp3359BreM1iZtp1Gjz2GhM2lu8B
dp3KfoQ8SGhfuIcw8ht+r+WmnxkqGyFp+EjX17zZk70du+Q0bYRDkECYopZopkr/4jkPzb/1XDPp
8xbGwzuDc5lKQyUEDvtFsXXOMChTN4RP2naweI3xe33bxyt90vGMU3N4/2kFz8X7pysz00Y9t6RF
c5nPX8cQ70h9OLNrwOMhdIJuD5K36IQhmouGK9kzYp6XhJEWBD76Jp884atMH5HbqcXCG8FlwCZ6
rBAhCmFDUO15uRBFzA6JvfMsB+dF9sJTM4Z68txowI2fIS1sQRvKSc+q0O1DJ2+IrNFjVdvXxRel
xKO1TghrMhTwVK96G8gCU5rXZu2JCTnkjU7PirNBnKiAr7F7vZ3norUiRwSmy14IFFVvJzxUQIXI
hK1Q5zwzuhOReyRT6Gc1LErXDJEcFgEKq40l2OjBue2ah9489GEFBG1US+d3/+43N7258atP8MkP
/wLjftFlmIFcc6eJcESo7vrkAoflY/V75BZIry6L/evvGjzmt/ld2xlOtHx98CoNhzuln1GmQX0I
servItBVm4s9hD0AxeCdOHFzdK3chM5JqAQoFRlo0FoarARKXSlBEVsG8dE+MAvpMYKuGo6oo24A
MKlPUv3wTJ0vMrehZ13+nhSPpH/18YeUxHv2oefD+rxUj0oPwB7gXM9uXX0AXpL43WuBhJlBZPSw
tWVM0mig20Cq33s7sWm3uUmFKK9+jgUYT6limhVW3ZtropTXZqQgU8udq+HfMremendzalToek9l
Ls/L57KVLy9Bl2hsUGSMRsuzTSNxWr9JB/dCtyJlbQccOAXo1bzGKP9W5KSignkaPat1u0WMdLHP
hkmjpdHcPD4EUWNMT3WDzFy5xTXgq5Z4N0NdesCofWMkilYlyJehdGa9N4MSueWH1/MbHuhW7CJ6
TBJOEyiklF3XaQ7DIUwVJHyYaUPpnLGgEJ6o7BWfYz7shKdi9Rw9qBxCslmk1E05OGqDkDvhSpO2
I27FpYVDSRmhYz+Sfgz3njamQXNCMaix7G7eDPQKf+ojFE40hUoildiGlU/HzQ0GTcx9lXniOUpJ
H4+cWoNW0GKIo3C2kSttDLpBe9SjkH00eAS8lq4PWncIJZ/05RhMbkI81ggkJPsDe8mQ5MeTgkZH
VmyOGyEIXnmBI6W3VfaTzoHHsl9/LhLApGdUt2GatxPLmBrTBsGmTTwGeNKNLKO/GqBGa7m0iSTL
85/guigBNZzGuEFm8R5cR6X/Awd4Qu0wpub190QBzd9Lh+IeYv5rXA7z1ceJj6NRat36hStM7T4M
E6rVlghjVE4yvvejtvfoCxNbKKeXfrR7OQmsn5tqEzsR1zF7IkQs7+WW1AsX4OGq9n6iUcx74l2B
m6lYKr2/6Ko1bZKwRFr+x/0L4YMJzxFaPexBPD8cjGhSTylZOfQmT5kx7Ff0vV28o1AdaGBVF9YH
RXxIGm8FXd3peW4FVZfm/j6KbtQbb/2TZv0SCXowCGlekZLmrU8NyU28Cy0H0B0oTv69qFjSsEBD
w+b35rZpp//llHj1maalq4deg88y6NMJxqvbJOspUKbuEYYoyPiQR7r2JnZHxL8f5z2EOuOcXUal
Dt5D5uB4tGcHpxcIKj3xdLphlvicg1GEps/LQ3jUuU/el1mOxilXep7xGRk5Ezl3l27YruIXZF/e
8x5llb8SSCgHXGG8EWjX2csoeqZMiA8yTGvTau0/LS+amZlvpCQem9bbos0BMgjpd2NKIsCE8T1g
1j5u3IZnIv+CJogmFSX7Gv5p3p9TWgcElimw/kE6A6Ij4QXZcWCmUUJ1Cbm/JVojgyI+4YpYi4Jy
8S/9x84wcg5g7954e3NiJ7NvowFE5eBE/c/LPAJiXwgl9O9IhU8g7QFouDqFgPEUNMEKaEJyGwrg
JnaOS/wMuIW0E14o6V2c8ezUHDAzlWUwkPWB5JN18QYPLIY2vXjcqtGT3BslU5CEh+Tp9jJEj99Z
x75DH7YF6enmkfHN2fzfxkTpMRRWkIckqA2/iUCeTydlNbJJy757ZMysKQqTQXtc9AC3LuS3kg1Y
1xjj09qW4O8XAWQ69N8w/+v3/sesSGYIMJRtCNTx23Ju1pZYlAncbaTSUwJEakBoK9L3ibBjlDg6
43E7W8YMT86wVWDCml7I4oUg5umLcHgdRU7D3lbuY0DReoEdi1ImbKFLaYfHt//YGz/nv+jJsCLL
xEsp6vYQB6gzO71ptqfLeUlAgqNDVOQKmwC6MySw5Z1aINeXYiyM+sqBhKrIX/zWQBoGOgO6A+bn
2W2S/oHJQRKi/Tr9fS3z0XNWjcp5OlvEmxZ5QjjFmlAZ7diACTLE41sX6O2zX7jSkBtoG+0hZO+1
aWyBeQA97OkAN4MvM97XjPwcP/z0DHrQYcnTb+qbJNKw9YfxssWI9saQGbw/+jjZPweMsBtQGuwc
mz/tn+oHhDNaxyYgF8Z8edHhMccAw58+E4MI154WDrSatymAYki/kqRIhkI/7uyImwzm/Ol7asU5
BVaIA4yURVAeUgLLubaex/etjx7llZrjD0NPfARqIEdYQmvDluLj/v7Ozr4X7rXONgte2pT5T0Vy
uFYnHcHr3odLhujmIwgrVgeF+SuQddmhFwiz2EaKLADFNMH0gPGk7h0HMIR1iQaA20WBmeAZsqkQ
E6V81masQxJbqHwyf97rTNP3uCC0WVZrQgYuctzetHrzunl10+T3jgdpxDdkt6bhC6ikYGw4kySR
rtHIVupim1OOXetNq/yjbhDuy78W3MXfXj3k5hjUsw3R00cnsUm4COBBWH/IwQnOs8ugBfEg8aN4
cK0HcRPMQxFYIA5L4QQJ+JS+aY3RoO47Yd6km8ZeAsCLbDtkHkqjsVd23c7pnnq5/j+Ozmw5VW0L
w09EFT14q7Ri38bcUJoYAVH6Rp5+fayqXTnrJEYNTuYc4+/GLKuwsDhkZBIbCfgB700ApUwLYEMV
tIiKuNT69GN6TwMCvSIaHDbUlh5bGj1DcqlMG66KPJ+87E+47KKdig4NYQL3N3LeZkrN8oisCpvI
D91KbSdXNI3Ikl6m/z4lgA/okREykZLxJe85/mVf5g44VQ56UOo4ELZIuhiiK40gCUPHvAfsHvIN
nHYUSN8mexhamD+KJn3RXcyDtNKWyZ/2HccQzqEXnQqBBPlZjbSAerojG4/sPjsHo8EhdH3+cDYm
gHrQVdDumHRQPGUW8SciqjLIZm1mHLRNrDChfDYkNtC5/AF+sKLELc4KqR6Jy0SdN9GqOlDg1Pyi
8qamp+kD1uuJhtiy4WtQBpKL3aotD1gnlxKO8S9MJwBlwxeJNx0OOlpy/IfX5vrGPqzsRxfgKTqY
y7hhkIOtcXzC+BH+RNbgSt49Vm/qZ6yeoASj5WRMWoSmoUWryTicv2vGDc1ehD8aDqfSgBHCPFWo
mkyHekhWOLEsCQkhfkwD49M4F4jb9hU72CeIV3/Q+oGsHodTvVLwOtHrSkzKLrxhcyMa5Cyp0Ne8
6v+KABnTA0zHK7t73O2oTMzvVyDvhAOSQocx9XveMu9R3Bm/DV62M1EwMqY6fOAL6CK26w+HNG0P
MXu1X6XWJxz3nkOKRcUK35cQ9DTv1xBWsIYFyQzCVsXALfJRphL2xcLJLhUqdKDK58R7SBPbiPGW
Rft4QPzZnXvyQ9NNjC49khUv6csgzIAOpfPkJB4grO3rdZToYMnYD5jaR/k0iPQRhYkFkoHiR7HZ
c/hW4lW/6NPQAI7sd+Z063Z35Psv+NmnwzkpzaaLczzbuO3MjWeuS9TgDClBTamy2WwWZ9u2V1eE
pONDj607uIab1Gi90rVQWdp7p799Ar0n91A/KdW1JLxTWqBOooHMbGa7fLSr1l+YOOnKGMq07XOy
SXsGtDsyRvyPVzITnkkFNLb7ejLXiyCfzJ+M2flNFwWJ9andLsnrg8fUSN8C5Rpc8oCJth73ZJw7
OtMyZnoOOWjBkmqEdTxtmhm+SRQ6U7E0rMWPWYwGR/PALeF2odFJ1ecBCIHgg6iblbty18DQEOmS
tiID7VMrwKK7Y8XAIYxsCHsMepAH3DGYjjNKQ0eevYUgGh+Ja4ytmNIDpdEeTmekwvdv5jbl42BU
rnTmsFvy6lRP8PXmtCahlV3g/qLGLKzo4zFKiN4OZAc6lVnwDEg3CQDjOenLEJJSGPwkuFhLREIa
9x15z9d9NL5Z9j5iFRxieJngUZNKR5INlXFjV7/MfpQkfzKMXLMOFRyD0dM899d+9bqwfdLqteR2
Ysbkq2967S4aGc0Z7TO/RJWBLP7hsptC9RJ78EAoRGEGaY33EO1S5ceATaTGZC6ZwET41mjRobor
C1Cc/x6/NK7szOzIqWmpFId5oIP1Vs5bWj5a8kyntOb06OlKA35GNXFtXrO4XAJs812RLJvde6DL
n0Qz/au8gnS/LnhKUuA+HLgPpLn+IPpps+D51Hp++dCX6kGJSK/ycg3EhM9PP0vH0CnP1WX0ygAG
mLPoxTQOYKQcpIghVkz/mIMrKH/P38mcq1/XTvlweNOTOYA6tw9AB/B07cV3JrG4vIGE6eEDgwXJ
vl2335NTtWHiQshWuUa3CrPRcQNStYyrhZminJhkDjE29OXTyE0/W7INiCMmyYKCjdFr03xZH3U6
lnW4q5jTvH8zR6xeMmewhvnF9baskNn+n6jW96MrqxmZap9obbB5Sg6wGnaXgnQ16GuC3u8EWq4G
u9hcmRMKLDDq4D7nsV7P1ur5PTdOUQDUwsIZNRecIu8tgxkQvt3jn8m9Vxzl/vyKYChEu/hNP5zd
j8ZDCABOMCCYuWa/IEJMPWDmQn0qV51FaNZ7J8zbVbtVTs0i27D3IotE9vmLIAHQQjlxeNN1R29L
+UMGkbUzg5CPmqjsWVKsVE5Zedojw0EnPsor0XmCutPHs8qyQ0ueeBjEDvuB4iM6KZejNpFmHT0d
pr/+2MOQDEB7q4lhMdT8ZRe+xmwscZOjGiB2pVmUxYl1yiuXLGvwjBLCi2a/5Im4Mxq3WeAUgjcC
PaC9rRjXjF/oZU3S/YMEzbCyo2gpc7B8NEJ0l/ww1sZHIlLqs6CrPCCs99t+EGnycIfuqBkWTyUx
HYpigHfycBnVKZaWypz4YcUqFWtmfo5/cQ1s8QJlZXMaXz1qdjxtBEnfkJbvvkpL+KyFEhj/kPJ9
jCBkHn9AG488ZkAi9VUZ3ofcm6dXfRwEdf9NFbVhxcSV0EHj/XrZWrVA8McPU2FDQcOTmg9L0YL3
Zyph3yUYJprlohuKeCULUsmhKpD7s9FQxFImECGAFo0MD7DRxCLNWdZm4XvR9gvzvRD5EbsSchXk
+Y0ndu5Ecalz+b/Cy2tCD6fkqIfGBoC+FQ29MkO4XUYzoK8ClV3h97EvFpbyXaX8xEM9YqdlkI/Z
cGw3b/OQaktRtVKEc9psZCAJGkNNhzWdmCJIS4KjyIhC+uwRQ6zBhEBtout/AzS4sdYGWiD7uddY
w5Au65MEQk/Dtyuhq5jUVy8G3lKOBU+tHUWb44DRUZEkbNFt9ddEP00304kupwH+APAHdRhIpP5Q
TBF6gDPzuX2hPdtHayipCNnsmqvrYWoeszcEgj4eSzXnJMcRy4kKDoyWOqEi3tYb+Cp189gqxC4V
98cSxpgYmuuwHDVPw1Eav0GDxcY4mT9+8yuKfMjFhf7zougZs+E4bia0wQQDoWlikN6CNZmuevfx
k38zuASya+KBEWBzJtPBj5YGyRTIic5/5VINGC8Ij8D5x7HK2ZLPI8V979jFwXOJj/wr55Rj1Wva
1kyWGn2pauoW6tqQgyrdS9gQkdmVOx0DyGM6SNRl64j4AlKmTHscpsuQL6Ztov+hk+q9jh6RXcuN
kHmhsVN8o5uHKJNxTUDMgIQlPyQcMfi6ih1+m6fpWsdjxvO4+SEMZlgmOD0cHurFgfiXcTJSxtDp
z29PiZY4SjRn7xKJIxz0lay7DHTF45kTYAvaj4N0QrJEwK7+AF5hSEnofgAzSfhkw8aNTqJ27YkT
X+NQY1MyiQGi22BO7PCNZKk1bSbNMj1yz5gmRd+Eqt+/b1QTlB7UEYY6ag9p94YJQbnjVIoSO8z/
gRi8WohGE19zOmeTQ/1FzD5nGq9Adj1ORQ5SvokZscMnAdbLnwBNjAyYqVwuZpQ3VMAwxpBX9MO4
jaEIsZrph2o+GC5qmh4oBeEsUSeJV9K8QpsAWFD20A4o36XzOKs7A7TP+aApd4bCT5EL1q5RMUpo
WiQzHaKPmUpkJ7ND49Dt5q9s/soZRQCfyE5pZc1GDpkqxwh6OlS0spZGgR5yuv4+OauclOlQ4XxM
zKxcoVyXccCz8nwiNAWJC0QLQXaEjIQkKQezUO8Wt1rwjITKzaIKVlSKc4exuGKzEc98soxSRyqJ
zA0EIiFDd1wJrAc1H1dWbtoZWfzMV8/nTMmSWQgVE5HnIAWJNjLTUn8IH+PIeCFxGTte9uPQcJZh
vkwgpwnfA+DuL7wXuOxyKTNr1WfodA/5nq6iiV2zTtXjS3e5KfhFDnZWLm39BwvYsj3yP9wqrKwS
nrr//91v6k4elpI62jkv6gaU7sNcUcaxOuO/iQHjHxKYiVN1K+Z0ABzwlUObr6xIRqcwXwQZISc2
y7TlP9EW9VOrztFaitk35kkeUHDmMrQmno3LCvAe/QdFExYIDAvANTyUjplVx4nMkuM+5kR8jbyO
Snk1TFfMC4Hgg9fLJXbaWSJ5EH/Vy2HtcRNkrWsINmu/R32LRxjK7xO0RlA2C0o8GNCK5LSXyqWz
JsOaU42Dk7lQVeVD+OAlVsA3Kz9l/pm2Q1igDR49Mf9QTXStX7h5NSpaIi1yVjzzdGyM/PIKhvjT
eA3YLlwdP/xAaRMgf8b+10BKGxbHVyRvE9ThZFUSC5g6HFkcHFiB0FdUnCAvu/3/rGY07dHNvqg2
ERpy7wkup8GnczlyOIfA6fkqlCuzclEJwgkrH5TRLvctV50LrMCbtTNuueS5EsRAiYOaE65f0L+x
2Adh+qCvxIEbspTs8Z7IPBSEdM1EjXc30Pdxn82cXEb6NwWFAkph5CL/qAaLBZ7hDoe+WJPsHWlW
LNup7HBrM502gozAeshRpFoCbCPbIMtfgmae4UJjbu77deN8YrgzjxQQh5D1R1y9afPa1VkmuCSz
mvPnxssiEQWN/SC+RoM5EMY9Te/ddKSAPvP63t1yJkJmHnfG+M4FYLQpD2cbLWT7j82V8XKY4Uwk
KAxeFwIwXRY1+nDCmzvmos/UMzgcbliWdMHmNE6/5LlQjjIuFvQHYUfuMFGakerV7f1cNZgjkVqj
9OBeRRt/oSdPdLr3kZkaR1cjaS5dBMHgvjBYJdM9ORyoPT9zZrrj0Gc4mqn6YsWCZ+chD3WJkpSr
x1vF46He6Nc4WvjaMHI3d9rcocqORUvhDDnLCA4RnVrmTT3rZ251k19/zCRiejBmnQdKyiMtJaNF
gcIqFg+IGk7mpyUd90lvxyURXc5wD88x6Y780V/anbsVAfC7t18/A2rKOfda/MXqobplyy97u9lT
H39RhvcU0iIS8GZPf8lO3n4LHFxEVAE1c7KXJPXR85HQx1SccUeZ6KPolvc06q7OXF2+AYzWkxCE
IoAZBLLN+uSJzYIu1Xo1+/IbrS77TrXmOcoJFd6Wr8wC45e7fQqbNTlp2K/+H+9Q/7/UcHfEtOFZ
xWscLqS7Vkwp0/tvBkLSO7x+isISF+3uCWj6m3iIbQHs2L1491wBDjZmrDFBUu2c/LMsLjnjBEIX
1TPsEltSo9/B3xSY2wtwEUNoioPxh/RHmJseY4DB9iTMkrOx310Y8Rw4wyT0hruOIw6mC2UOOxbt
FfO6KD3GzkI7MUEHsjF8ObSeLQYIzDqm1fxCYCJwUOyYuP8r2ga2QvbBFOHti8FSU7BDul7GINGV
8HTFpYktgMWxlPsPwL4JlZ4EzGzqyO67ivi70RR341wq3iVztEF0kQ9fJN15XFKQVoTE40uy+dIP
ZePf0f0idZL/j8qSBpd3PfaJpHTt6bleMBewgLoNxMmAKC4mA7IUGnHsExMLPXe7q+FO5XEy3xXG
8QvynMuH+Ft3oGXpi9BTp169ouClJeYS0C2BwJa7EeTEsk3bXVlvOnQUcuUKnQZEN0Mr6dLprVCw
aCf2fvTjbPtYv9AzvBB/aFDP6E7YDslD4c2QeoGuY/f8pbGl86ItVxkhhAhpsPvrI6ZARn2Yrzg0
8DDAM+PyHwKuM0/KszOJU0Pht4Fof/1i3OetEntoYr9QZy/xXP3KKrXCtjJ+yYTY8Kq8LWHOoYUY
HusZiQq/2L/6a9mQWFD9cAXMyqtAKpTLi4ywfB32AT344JoLAg0MNg8rdJAK2+aN5BFAJozYmh3K
VqjvmvIAl1/k67ZZGNlfLGNb13Cq5GTAggaw6N8uh9h47lWeCfEp7OkQc3HNVE/yHyLwYnsVUeUN
9kff1URsSEuZI005CPp/OR9GW7+kxoHsSewuaE/IgejbutISaToowEuiOel62Aqw8GUXtVgij1F/
GGcuLvG29xhM5s+SMc8BQQJRuOmRVXOKIV94B3JBVPQquk0Kt0J/Dy2MSSefGesJJVU+kyWu8MP0
Xzt8zhZbMBy8MqJ+DF7wesJRmqDMd4RR/fegjfvs/qVcK2mWCbH9TNbhGlFY5vOvcsGhsZr48fPw
VD2qf3mnbtOW+Ow+uXZQhRi7RPeNOD3aFLY6779y9GfIiDjEQFdcoF96lo8t7OUVc97WE+w0s+da
WKQusxhXrZ2cukW9rDyG/joU97gmCWsaWy3GiRsYXrXd+O/MT45Ph3oBsW7qDkuMjtOg3HKmgV+I
320+cVnRxvc09k12Nzw5oxM9ReFkHf8P/eKEripYtGTLbD+6lwmsFPJDhgYZc87F0lzIqq9tEg1L
NCex4E84lV8P3hqFenkcx3eSr7+nxmFrHvJA9CDM+RHTO6KxSAck0MjkYkURE+O3gYIN6uG/Mc4b
DhoOKknTXsfc7/rngHgu7kcLFGIuedgjtBIJqcNpW8EIguG1CxQ0y7z32KPYG+YZWzLKB0wBK1Xt
mXkPIov4ypD8h37K472GxDTFPBISqvu2xNBlRmNF6y1n6DdoYbS1ykSVxBEUZgEBdMNwnso/hFif
5xGhSzY4SblqxH0F+ENeeLHo7yI0sEqNm2/Fwp3A2on0ynjsOsUTLsmDsh8Vi/QCMoMPPiXF8iVv
gewVKmWFRAZLQlig+20bGIy4I1PQrxgQwnzEh0UOfA+JQfwdFshii84/NKjDnew0NNMP7CSkUbdv
olk3+OZ7A1Xw2QIrfJYmVqSbxAy15TadY7U/MobrW/0bEO7Bi3SWZi41pFvLsg2eqqNukTeEk1k1
VgnIr1FBMN/hYAA49VMVsQJZZRlsrb6sHsy5Y+iRRSEByio5ij8IPwOuQAgF5kc0m4a2MmOW9Fym
StekQFJXIQYO6owPwjPlDjBX4Eum38DKhw+Lg2Na3g2fEmlygV14OYwKgmcenUfQJNJgvw4QPshz
z5zk0sORjmDOoEicJxsUv90PmkA0O2h4REsCxhQn3+ykan8X/AH84uXr3ynxPqSSWW/kcZfo2AUJ
PUc1raEv/Syg+eroYvCaURAcOHvqpUYRxq+zorZMbDqoBFsylZ4vmg8ptwPcW7B1mtjeN5ReNiFW
dm0LS0pidlA2TtR9aVBgt+edyyFbwH+DMJ2rwQDc3ADrvbfPjZCQ4KKeHxSS+2RZKaOMHZn6ZUWl
TNDg01ktZjNcwtyJ4WqCXqIj9neM/hUcysomgHgVOHX79WeX/eGiMb7Uv2z33jCuaOZjlbDdnf+E
LektoquXGfZ6+Zx8w9jWF+3yrIKenjonJ1ZZmfleeV072jnjoogB+hRhPKKtyE1cqB9DtT43HfuY
PKMya7IlnLDuDZOZcgq/DBfb9OSP+ujxXkr/p0nWZFPGoGZTcG4ZGeIKJE0nJytewOrJP4ygq3Dt
IJQmG+HpULAzhXapexyJ8UEARIYLxLD50zVBB6b9NFnOa+oHAYT1dwA9BaN/Sude+d/0Dc2PRLM0
HnpvM8AAxqqpV9FOIPlhkRFfJfpFyGljg0vKxogJgkebCiKkhHZINed67uH6oTh6CcxuUT06Ytrb
JmBikr4SJTteo2uzR30k6d526iU74Gk0kE5kv4/ZbdgTAcpovXWzFqznmaw3J7QV3U7cilZhikR6
1p3SH+56mOEF0lnOsN3zqv0UCNW3r3P9UzD1EZshBsiFBl81Ta8VJUs3cSV0ug5pDohAShew8/Lw
HVBd4uZ9ZS78oVQ3vz4OqhwQsdIzY8v/Vn6+43kXbgoIQ4z1w05jMo9fXqU5gFlMEvNJ3z7w0Y8C
9bt4eegLBZLwgDQvnR7FifM8Aye9oOgxInnKvNvTUiPBDdTDZEsh8Qxg/UGZV/XXcyX/CYSApjfG
Ys0yYBXINyLqqFKRLq1Vw8eJXJ/igypZxQbEfDIXHSmaaX/jlEDok3bJR6mHlxfDcDGF9VOPI4K8
tG72yudJ/Nt4aDOgTGm0HiiskX8FysU4cHKTM3JQ4QIRZ9Gy4MNEyXYWQDhM5t2T75nttXv8Whqm
DUn1wQyqop2vr+UpvRY/SB/6aR00jLiyAGmxPNDn26KDSG1M+6JmOolfwjzFoO6CyCkYuOlhU7Iv
Br+9UqAWv/1VDdfdF6xxQRQEig1NJC8oJt5rAWFS4hEPhMiRdiZDdWl/FdI1RvQfhbOJfZ1JLnva
a9kf5lgovoDIKVPgV1rbGD3QT6J1BycidWHzWeSg/ea4p02N78cmW5DRxzEeIM4qKTzXjCVYZF98
ggMOUUu8pAgLaFvQOyR7g5Jkm9ySP9MCfgLIeLKAyYiIkmm1nBgoIlQiR2DsS/6AkiSrO7/s1C6t
ITqVE23iH4LOwlHP1TmVnIfzXNdbysy3/VpjUqCoI7VnRxyIMiNJ5Hfs/6mp3BpConOyHyLHDAt5
XoHwEoMtzZl56TFjPPgFsBM/Pipsura54IOovjCKMEYdz/nVcLnaOX9d52LcwLo90ectQz3qE4rZ
9woBwkFdg5pcINdYmxaXUGYyygxtahK8MSWzbNkKxwwfBuwdyBsEsmY6Cv7S32jw4P/BJcDKgbTD
OJiEgVG443j0jbrhvT1cXDfJvh5CW0oOOrAy8ACBEf0MWwDS4ghlSNguTdLbXopLUvToV+xQi1rC
288oPZnF12U7DfgLjnOYRsKlA34Qvx4YHT/JaojpgegUMutG+L2VuXI3eiqFtyWziZB93u9MeVXF
LlfgfX6GHlmNfJ5PBCz5srym773e0oS5D3FP9THLV9VGZIiZaMfqEfSr2D+7TaX7SJ068rNEj5AA
oiihPp7fOFHyxIcKQDLRfI3mGdQm44w+mAKYEZQYZFbpa0l0NZJWEPPjAknRmNmoSRW04pjkq7lJ
Afc4gAy9/0CCBkAU78Ui7Sr7PfiKuaLUjkIbob1wRJZ0oxUtAq7fuIQRGp2w9pLA51Y7hZFVh2Ir
zctAcj/EEKwSp3BrAJFjuFS+lHXRW8jbnvGC/BYUktTV25TRFR+3FlnJ03T96Ox37FR3fYaWmwID
RbywM5CeQtuJQYtej6LyW+yZGtVmHpnbVryjJVwS8OHjkuClyCJB9ZNYr21xj1jqaNU/uYO7o9Nn
vKAIoSAEhbl4bnW/v33uGXythuBj9paPBQYSWQpU4PXuwL6Iqj0imm37fq7ZHtVfRqoyXu5pZd/a
OByrwuTbetnys9Ep1wF7jcULhTqC8/FejnvX2EmKL5btKlacQbA0mIa5wUnlhUjoHZLDAbswBsKP
r6P9ZDUgGKsJ9rDMn5Tzci5suy9jZm6MCfvQa/lCZwJM6ba3GFLcFY/PwByzQKdoIETk0SzieCne
kfR0DCT3eDaT3bCbtq0jIYWl2C75nmpaSWU9kIlsNGbPHcjzhlMBxkJph0N836KzRwxfIsFgwyBN
MyIWop9/miWWjKg4w/hU3NuFT6kUImTj/KUeyCV3QiAX715DbjrjrXQbM7GNVfSHyowpvVEKQgyd
hAULhm9kso006MBG959bpDA2c5MeY9MBDzQntrnL743myzdw5vT1wHRx0q5KsQO1UBQnNYMn0MZj
RUFIJdBT4dI7o/RVrPJNGmEY0KDTX9MCvQ4fHW8I+iNKapf9RGRcOn4RDIY4sFCDShtc+PU3FMnk
1ByIbQRx8jpAdODEDTVyvkyX2gbGS7WU3k3nxiFCYEet9dww9BuZKa2lbIMT5G64k2/5t3gGeqRT
+FAq4zVEFAqMCBJe3UDd+m+gW7IdqLPe1osoSLxIsQMQTl9G4YzYcMdKQ4cBx53tDZSd60QJPpWL
hWWcYQz+AWgetG68TrfvOzhaBif+PVlg4R8DZoxFTfLGlWCtkdWYMOnXSg275FVyW75VwXMPzo98
/Ezr2G9AMGv34z5vnIjwTIR1rxMGRfkcS8Ic9DThtkT/gC+KGoPoHXxmxDpNgUr185Pelvh+b2xN
ouUeoBUzfdItqTFNBL03wdFG2RRYaLiTkMX7VMWUmtk4/3mKDNAYuJjY8XmBHuAODdA3KySZdyJT
UVGu2TQUMYPPRp58MpPY+vE6YItvSdNYcowji2LRcb/Y2pE1ALRPmZltJic4bi4tmNsTS56tPFeA
sjWh9OZUFWaKzFBslzRYcF3Dhfb+HCZ/QP90HRS6Wua+HGqyLfg+4+yf7WhgfBH+gvgNxIkIO6A+
DSWQTXoeABLtiihhB/VlnAA41olOaqcrpHAjMETobzujWRcXBHfKhDZPKT1QSbTb557lDQenz5Ot
ySm2xuQfjdcbtPPjYUFCGfzFAqfhGI+VU33lNK8W4HjgfXwaaAKT724PA44K3sKTH5OdsOi2/Q+q
NYw8kkwOfXwTDLcjKhOCU3Kqub49JRwLy/6IbVC7aAiJWyr/7WQBjt6Mcnbylf0qGG9QdEaYhDFz
7VPiQ63qpG0gMIBx2CTOEplvXrUvPJz0ILvpkTiJeXVjFAcwsqtqbsHKuAM+G5wKxxhBlUzSz099
ZDFZJg4m5LtM1bBr+L7jUxyzBNTYQd1BjC+pT/SI5RKkNP7S13AbiBlcxAAGZ1nMLwKY68jhgd0t
3VFDV/jvGsUv4KbFjjaGbu9z84Tol1SiEmq7u6k35UJWSY+KZZQ8PYn34LdD54GffVvtwZ9DnhP8
mbAIWCkEf+gfXKrWlOPOpXldpWAZjwXXZM+uEa8NbujnemLVEKG0CmWJ76y10IxIRHDlJGX4wnND
K4t4k4v6wCSt+6C1OMNSnP2Ab7ENkoaoKPwyAz7NYi8d4c1jBwQ/JjEi81CdpvmC65J8C4dW2EHq
gs7oN+oifcW99ERjen+A8NBVr+XCBYHnbyo773P+FHYoAV45szp3CtyT/0tp5WiajEUHavRAwMtu
2ZCevsK4tKH5WuWeMI+WnxuzU4v1c82zU5BjjOH0/o2eNrdPs29UT8FMe0eLOQuXnlYjF6/mTFKz
qwOyNO5ywy8CvBmUb6gR/ZRQiVm/TL7DAIHWXJmbDkyGvvt4lYdhgBqfti68MWbnFz6BVbkE2v99
z65GRBSfcmwC8k2Qq6C+VS5P66rTq0GU7tIja/5EecHA62m8YcFELpmFFkt9weG3Rjb1FjCbUzfc
iSU5AFFPhc3bRq5JvpYY8P5YAA531gSq7XkE3yQbEhjCf4Uuw9Yp55//563XPYUG9rhvA0mU7Cog
xdv5yDefYAlBgDO//Ct3ROxsydZ1nhdpgjqN98TCYbhAfclpzx15lt7IY7PRkypke1E12jKHpWfa
ZXysZet5ivzmFbRESSru07jI+VkOg0d0kd67kTFu6cVPTWiNjAZDaDih0m0EU4Mf04VIFmBn2P6I
GCAb6zFlS3mq/mNPrs57TqXIGHJX+H3c+DzmSP64fydgNHtsUF7uItpjQ4pnfxrw85aIC9RSdsic
7yWCi+Yo3NgcMti8n8EzqetxPWiLbKXt/9TngVuZTCyYuteS9g8bIncr0UsfN5PtJnZe8YWbALFz
yMz1ai+hZEf+f9eNeS9/FfqadxFj2WrQG1oKrsavBFiHG4QYJmKF18MFUax+BGK9TtYpgyjciU8s
WIIVFILCJakFQfS7I5LRAJTgQ9Y8DdAfeP2HSltzm0O7hV8WI7ixDUD6aHHLEOq1uyLEKRKxWR+i
IF8VI2hBGt2R87+Dq4k20AVdM29Tr2GZaZhw5O9sLd/GrHDo+lHwADNhTnzEgUXhSddeWg4n0Ho0
1NFr3KpFc45AW/Qe67Tbcr05ZCE8is141y80kvZRVWMh8bSdsEs4z4gu98k3ZvwgWUHxtCbzf9Gt
36N7c1RN0/wp3puwHyfk3KWMm41JWw6VcgxCXOC8w8KEWHSVBxjZ0z/a0vcfm9vx4Tb3x2fZLPkQ
R0CYUadEzYGfc+hP27Gb42KPAINwqjr4UgbwKKscKo+uCpAMzxHnPVnkR8wG2AswdLAAXMTcK05D
4J/nQgomiFHWPNs8duWf3St3EgQjM2nXn7Hn2DrlKrfMpj+gNPuqVvq1cR/3cr2LTlj9iT0ke9z+
oE08J1/st1PwtE22VUZhT8aZ/keg0/cEAaPsUkuh3USbHpSj3xQmgollfM4cedd+vuJ+Uxcks8VA
OfBnwqYoXHhQNaA1GbMgQsZY1fzV0VW5NutyxVTpC5p1EzGWBZXBVR63DYq+/F6tyyPx5beX07sD
aQjMWg6am/4hk5ZtqNlIzUIpf3LWAvEtDJWD5RSxlToQvB8vwctkfGmVFb8ZVJwshAoJIqBCt2g5
zS9wWBUzfao9HCqy7nm4aylXvcYXndjw4OuVOTCCGZRMYKI0PVN4Ps+8t2Nstdvq0DlNQbqAYqtn
SGrCJ+foygQBndLjwHREvjGTrY8wM4NrciVlehXZ1OUogMmc3LUBa40mKFvSnSkrWvjlwNg4asoD
3kLo58bR/RzF+e1DjCSOuTX6sCSf08eHAIToWlCrQHereFsicmHQkStrGbBKswzNHbw3Fdu3wuLE
m8o67QnZRJEYkZFRUHCTR4E33m41L6OMI3xGWD1JecjHtiUnKuo1k35kajy6Tspozc8Qg3ofAOKF
eJxQFLsFQwix8+T2iETYxKMVmFUM1vUbd+wsWkuca7g4pwK9wI/qF2jyDXuCsDOXrxKtTPZEQunU
ZOZwJmtrjQBwUKKPyxpPfgef7S4kRAxEh+l96mbMy2n3D/uD2/255uYjADN3Mli/48OYfbLZR7Pq
TblPf02oi29mt/Pn8d5xP6Mfi2cFT0CthKxkQDpNUAPSadIrEdYxPESsjje8IJ/If0I7EQrHprV9
07HPUvC2n5aX+jVdfdso25hID9AveVuswlO/6DAJPxcq5qS/KvGffwl0oa3foTPs5vIGj6S4XoBz
vP+iYZlip+pc3VcR+/GAH+OvYmpF4QyZ/dQXubIWO/C5P/AxY4VFSUK7zwGjLSHR2O1bu8qPkT6X
GucdSDusmh2eHvNiKquQRYfnOXFqv3AxXsPvRMZaQjldOzHZpJ/JV37Ax5B+gphS2gzMU36Am6ju
xW6STRVwnWIq+mXQUEx7wHVYUh8QCjYWf7q0eFt+FpnspOvX46+jK2fUHCdq5mvoRZb8wCRBjzmd
NKadL3F1cU5pjBzgRB/mvHwkOkntx1jzqx8RfoGcVqhUNK6ti9/vB2t31bsNjEYFp0SDShws2Dlp
pPck87K7cnt9XD5xTbL7GpcLyRCcF6R1bD/FtCaNgwF61KxI4EAFyUqMFiRnyCcRBhlHHGAPUOmO
hV1uWvZ5OGCyApAna46AovLyLnlDM3L8tu2u/G5A8uzH/rnmLCs9Dl+VAo9bUT1KIOMpgN+S26l5
2vKovXc7lB2x0xyZoF19a7f4WDkoKaOY1KZZI4/XrlpmW6EGl4E6ysE80t0w8dR42b085RF0qxQM
Psh2ES6teb1vViy98leD5U49B7Iy3Uxk3EhTrIwi1C5C6+bhGEBN/DlMA6J7Z0cGGafw5SMjOuDY
s+t1fn3L219wwEccaJEjrLKPW1KCmotXuqrRH6IVK6kgAQlx6IwXkwxnbkOORtSeMELjH82DRAYP
6Kt24kuMUAUfs7HJKU60ZsUUuxa/QcDjiFuUj9xEUL0IMTov+YnBhTnBGXAKQk8g7OQgNoiOpuQc
8GHHto5x6EVPhTCldUaoBW85Ez9hweykWaX6srmbFOhsdD3q1kh3BeQ/8K8MiKoCo9m892BJ7/WE
GlL1dHMxbhnFfHIueEJGAuFhgYJH0DYHKmyKMQyk3Rf01Osx5pc9FfVosXgRW1HoVhYiafgWwPyu
4tLc8Kz8VPabt21AmAAtAxcboNduhp2R4pP558QC/w2MZIRI20j6LkOCTUf4zfXKjh26uiromIwN
tRdNI/ObA/l1ZA3P+VsqOKwIshoYAKnidDiLMHrQ7UxdbYiKuXAtgNba3K+JN63XSW7VNynd1sCd
TAJN8NL8JpzvuuuTkcJfywb6Js9R9ShJmMMBsZN9JXv2yKLzORoEYXZ4lAt2vZ59ydzIjEwvNsSV
dacGn/vhvYj1acg0vIXOLUAwAvEKVnaMvvrgdQypbE2bQ3oStAy+IzSeKpsjWlnkBMyD4XOrjDaI
GftMSqYA4jrg63H7DyRyeKBsJna1K1G7PByzJ/x2VpIyQWwAO1WzkrgxOTPMbNEkG1PFPbXmqKAD
IOUm3fLtOJpz8GC7QBRG6APMg8PyMYsFn8BDXvNCAhLXzeOkZcxD+/ZbRGJPC72O5GmcqYx2gjby
1/WvBgaw+BDYPa70GjyjwMx5A/EiAoJKZB1hfWGqoUouX+F1kqcTjssxB6Fuw1cvu+vzH0nntZy4
toThJ1KVAkq3IAQigzEGbigGjCSUUA5Pv7/lXce1z4zHFlq5V/cfyvH70h6wZpPYMg/5RlkVx89F
X+lLBhmnE8+kdxGkI/38tMtpdE+rRaTMsH2jpg0dHvXYaC51roYjjUSUr2+FRUpBudPsnqVA3y79
RWJNFX5N9tJ6Zjb5+GWU0cKsLwpnP1kusqYEYAphFrVF9CjUsQax+qTCKAA68VCJM2EEYjaGUrIO
k2VinqvVG211SjEhCZQxUnMMdsI/0xHEtFAVmnF+GlFTYjPRYXPwOv9aAq6Lei8QAF3269G3SSbm
3t7rDa1dZYcQ5W0wMUScTIGRcAAwbj+temzsu0qmIIm+6kWKEKD5lXXcyUHHsT0Pu8C+KxRa+rEG
ddJRjDmeh510TcNvSTsY2c5KZi1oR9gYI39dhqlbx4v+DmKKhDvqF482doUiO1984JgEdureIFOT
pPpKQdHWWz9aGi13rXkyk/3f8ntEHG+77/T8ZsfZs14SdgjCZQivcLS7uXX3k51q7lKgYcOyQGIm
YY466r0JyOQCUNxzSLyDWdhyBV1ElGdJcmBNCdenRBJmXIF8oRBBpMSaQDwbZPaqz6bNUUmuunGQ
W9o7C8FFV4tYOxUoEzL5QEg+PiBSD5x+xariKfqhX1DOzJ0e9k/ums2XmXt4C92mt5Dg0+shieCs
Hv6oBkoYqGSDeU6xAZ7naBdyAyOGXn0ePnQ/kow66KzY0W8uWISA0WVHk1YRdJHPXsL/gcgk9We6
P70xSzoYQdF1AIg31Kj66w8TGsqoOvjqMbVmxY2MFsYVJGqZN2vsgDb52Ry5lIQojp5MwEPPYhtv
7e/hpZxyNDLw5IvmNpFaP5OutT3LyItByMUbVKUM1LNHqGBEuD5+HgPC58kFrYhPfUzQMiLpVM/b
/p/ezopz2rvLjgQd7CNjZeurHKaq+WWDCSH8qg51++3Xh5gOL/aF/lTVhYRSxA3qimOt5cLNlEU/
eEm5wvEypuHjt/kNlvw97MBuhLorw5yKcOjE2plkCjishBBQOqFkw+GolzPmPEKvTmiAsSTE4ARZ
W8f3qbhyFe2mncKUvsRMyn7fcQslGOEeJofiquu01Skn2f1WdiNlDfToA64C/lUFvnjG3kB0GSVz
61XC+R1cNm3g7t83+5yxDm3qrdTYqX+COBbqqNP0s8zZWt9u/b4UEEzGwUvdVifySt0aTq3xKD3y
70gMenDd//SyjIDLtssRroy8Olo2sssBpjDe3GCg7vszbmxxOkkQNg1EAFabG3ViLdhWUazlgp8t
03jFXh4AlRCbgSyhDN+j8H96n9kQY+fAGRg5x8zHYvGnAFp9qNlNptE+wDHuuzBmGnyL9rv+xR2v
sNCQMblUXBoReRONxHt/cSNhCFoJ1IUvOPYZNvEzAqk3wpjyQWk2FZhODATydQSrAPShh3Kt6pDv
mkICacGhOuG6Ur6TcB2jzqd4GGvqv9zHrGyK8Gi8qty3h6PStAPuEklE2aQzCJ8XJG+DhDAE60AU
jlwZbDpgR2QPKIRKIAoBeJAx3GtzfY4389za2QNQCtSTEOQjZJu25Gwp7VM3BFr/cagyIsRLOvOv
yMqc/4iTGTLfmJjr3w0hAuyOpiouk9VKXSiPnM0zxlbHJ1eJMpYDAhDLAGvWvrD8RBv7tqJ8uBkh
h0xKzkUz5ojkFpk/e5FuzEXkKbOcqjxeRfZLe5GvO5uLKaC0U4wbV+EEDMKxB72QlXOd07Bfwveo
KM2qMz8BtT2LElcP1iF3Z2UGRGp0fG/xglik22hmbUm1zLQFKtE8Bdggp/YAkIboewVfJEXUY7Qa
+Uvz8wIzD21GS2efehXI2zz6Hj67JL6SO6F+A88xUDwTsaJwffOX5fDVdA5FEQ3VmTehHfc3aT1S
EaGd9iEX6KOKMNGa1LHeOryini0x3CLjx+0f8TDIYsjq8QXqA00jUvyAGnm99MRhcGiPoAczgY4c
QGNsRw8snACAqmOJXYn035MUIkw7+ZFgJNOeDawOYCp/sY9kK4W6HTlroBPhpXz6oEzAaLJBIeKX
OJRryV3AP4MoAOwUpWM+KKbR8PcOCXs/nmmwyQhcd6SdPnCRbLTFBBqV97SvFEJGZ1Yv4OBKmiKW
SC0Pda8JeVNRZMBjBRmXQbDzSVZShoAnaMPXB78hMzGBaM4pIDfF6U1FkXsqSXWe2G/lL2v7uZNE
4xuwT7u7dY52pumksodpSY+dYU++BfCC/QKgzPZMGxQcedCPQ9ducEmBVfKcnMrw4Wrh6jhV77K1
+S9ZNzh4u9qrhCqorSBBAMT9tN+kuqAq+kAqm0kOrESb+FTwkgkfJqF70ogOAAja3YFMRNyjMAMn
x7lKX7lHFegZit51oO81L8AopM44tofTB2wFEp7hhAOhDISaY5xPUFAKYA/+9Fv/GB+U9W05nKik
sFncuWkxD1BV694eBFcbvx5/hh8Z+WBzbazkXfL9QWLx53bRUOcbXdjGqdiurAX3gHKTHPzlzQs4
6v+xjQyHzwkuMsJLgPB6hzWv7cm2b6NjcAg2TP37IIQuwGxTCyAvSEoePzNEJerVZ0FN5sjMSbm3
s0WAJHrR3XzRTBgl9BWqlHQOqgJQIwFeKdA6cjZ6kYujleRP+QNsElS6XngbMSQ5s4DZHDhU8G+k
HK0JWAmSsq59jbDWpZr2yp8CtBkKfQI6jrfJEbak2AW8lFw7t/7QMahT3EhUTIzb3fbXwsIJO9HY
pScT6v30/OXzj0yUuoXgmG6NCrIkyVLx6X45r2oTo6phBmt/A1IBPC1qYu59mL58d4FRFEA/4i5p
kWJghkQ3IgAgHlxo2jNheah7VESIwrhc/tiLz12fkYsBSFc6BQ50NUjWbbBvZjl0U4pe8wK5FsCf
SyBjJLZBdb8PBSCKYjGwal7IMNBPWNNNFA6FNapLc9bC0vKqJdJO03AmlD2Qx5m1c3OHOykFQqES
pXvJP3mpn4Z7+6cMWrq0fZHMwGlMhW3Aajy9bC73bxR3W3R7/a/id2AfIo0zW8r/8INcCCmRmjwa
6eHyKHOeFD8cBPUbtbNJYLsJRlJUT+DOB/MGC6l8mkdTqvtrHE3m2KnMQkBdxgX+y0oA00QB6KDt
+KwdOU5qc9A64itV1ds/SMasSvaX9KDfUUjZCBn+ebsID8WuhFLwNGY11Q+0XG6HzwfwT74FkH8F
cSdhMi64webJxD9FEyLlTIwROYG/3YBUyQjnAdwyyI4PbkMVXjDWRW0TeTmIvTeIvW4XU0AZcwjI
8EAFQFzhIgvaqXOQlSPTjU9LAr6LzU6ddf7ejH7aZqbqc/LmHS536pippq5gAEA3GNAlhs5gUizz
oA/ayEyYrkwEvSmfYPhtVJCr1cj8py2o+wJoh76gskXwEQ2+ELMAdXFAHCTygahg8T5sSaQkLphM
apFAG++oVEK2iA+Rv2Gad/dWds1ujvzNolWxKEyUDds2aUn7jMdLl80It/pjrU0zLGeJ4FlfxJn3
hajJNrDrPFYjZCltj3r8B/BXshiwVFI8WBYD0B0wyko8q5pVpmw4oSA/kcyhWm10O16c5jbE85Xr
3zwQkoD5zdemlzcxybGYtHAXz7XsRXU6DxDw2MfBuormJBTeCfAdQbjnTESF8oZsTjKpUFHhOokj
3UZCPNASrA34Ah9A+4nD6XUDEvuAo8G2o5NLIOVa6EfK4DrSwMXEDynefpunSmhlAOyYbwihGHpI
D1rzr7mX4RT4v915fO9N4qJatz5ZI6Dg4I4SfAwgG+A9J81Ck/LpVIO7SvWSiIIa1x+K3MZBBiew
AkX3RU9MaEPnc2NogNCKjImBxA1RD2lbcsgl4Nl9HG/4KygQVPrAA2qAHL6L8vsDGAtPwggKi3Kw
pVOT/rPJya4NWL6WKIgD0NJRfv0WsbMGNaBeVuG8JTOoUzur4ngyCcK5jQotF/PKEHXOAQMcuEwD
8VMTzep8+rn2UnqmrGQrXh5Zk9v4a2b5yVyyV01/ufkrxaTtMnsmtIXWWg9cajUKvma+GgJMQ341
3KFl65pXky6cj6pjhcaHwRLvXQliBuaS0uX2r9S9oJtndEWLne5CwsDb/OmMjU9hKO7mNDulLvIm
QdzCXoh3RfR8444wzKBZ2dwLq+xfixAZ8Am+zNqJIFbGQOPLgYh0bv2konAeIabaTiMeifMklSVU
BeE49msbPY8GOF3YuTkXT0PZGJKTkWvq8mWR7Opc4WpXLkJpn/O7Jt09mJTxYuxanLD+Ye2CCS7W
QbuVmBIwSknV6NqHGbvM9e8etD7+U4FYlMvcuEvxhp9JioWBZHDSQ8QhZAZelRiOjgAj4+F7jLrc
B+PwM8+MLRhPgXSIdzq+4UBWRvM22VcxgthTQMqS71F7gTcnkRsFmEIDv0bNprjyc/RC1VscnH+y
m6hDvIE4wJnq1pDVmDwRvuxc4ulJWzmb7bRrYH4rZB8pjqrUJH8CilwmNiFsr2QwFh/ceQHOcbhF
oJVxveQi0u4gPlrFDN4mTDqbabMJ03UQviIQGj0xNBgBzad+XHB1hjXI1pWde2RTNbfMF7nsgHoJ
rfUHr8Ufv9v1/Smtr2HfTqDdKdFTbjZROevI8VkkXkZ8jsFN+eMmyuFjfEWG17c7lR7MyWzRqIhB
18lzSiQayDCiGU1CR72o6iFLCf37OX3R+1doVyZNA/ggRxcVnyKO+YckKwuzA4WIzK5XaG4FuETl
djZQxyCHM1zepsvuUg8nVKoFR45nWfqcnWUgsa9aiGa94XL5DVCu7+gtLwqAFENm7XoocIp6ph0y
uSkfUllqr2L1HC9q5aCiSSEiLlh7LZVywwI26L8dQR/M6GpgW/q8qCNXliYZgQCBmvY5SCGhMzyY
eJc22wjiVYJl7sxuu5MkUxIoi3ndSW4+nCCSxAOetQaZEIEJ65INEDHqs+wToCtjecG7IfIK/xHW
4jBrvzjwaNfwy1iFj+jB3buntIdKs/HFEqbV/BR6Mx8CBGKmj6PKjii+60AkuJmTBsznQEqqPeAZ
+CuN5gJWVDoY67u8JItEqnEKcsg3ZxmOsIajaC5yOzbryfo4egfonUQXkBBofFMQKCpYCFBRpJda
VzI25ZYfbiX2EwE/Eq+Idx9/JvUfb1mHwnxF7DR8FOApSNPApjjrUPuBAkN9gXZKOoZIPz0SQGyl
fy8YqgdAIGrrhto0zt3bj/JLVMrDS9nhKwHZrHu3H7udUmXXAIGBs2VRAQfC8TKfM6y8NLg1i8IX
qSMf2irRM9ke1vMEAij+ZSAAEm3KrwxsmWgDsaSuAybVPvWhtejxTnwVyYbKKJ/NuwQUm9st/ckz
ICTw2xAwgcv17QZ0Fh0SyBTYZ9XV5s7tO1UMPZpb4TINeFXazt9S8m1c8MGJISD39wJV7nbXfPuJ
qN0FKyikeXpE6I/epqt4/dLcwklF5YAvOl8yvng6I0TjoJx+8Lj/o5tqnWCv3oytZaCHIt5KoiqE
nmYxZUsPH7SpEjRVuJlME8YnYdsMSPkweAwCv2trS6aOeOywZ3zpEoZTiQVzHcIrR2Z15R/Zg1RS
2PuIelH9xQhSmwYx2V3pMealRjqfvuWfeBYnWP92LRgjv3g9XJlZWMqBOOCd+G9WLIDRRefwTPBS
ESsTjfTqBKxDu4/OFGa4h5DQ59GEIAH0ShoP756CjLA7AXDggmtiQ2ZGcxho5g+Tggna2VOWDa/X
0kDb/wnTozg2gFDdgGJeozMfjWoSuw1o/wwAHoB3/lMBBTJgH96jM6Mu/HC+mSzad7fuR//aaqL/
9sfiMFrxHBNRZCaGkKkWVXaeRIgBEbSHqHlE9eZC5uvJNcomLHoC8Xa7dUVlmP3wEp4Rf4Lzarj1
FrgVcFF5ZcEC4CIlyKrEe8rJfrVHIhXyKmcoSckRwxsM0AlNO4e4c7iC9OMlkgsMTi7gpNC5n0sb
01ySGIafSz4WUgWxMdA00t/DlJv9ig+QAANy3qLbxNb6xK4+mJmv5MkDCHLtE0AzsgpP/4HcFqgZ
kPb5rjkAVYHGXAjwiCDrkssUALzeiy4g8uEGLqJzf8yeoiPMSXBbwauD+FsAYSJxQMQVPUBJXbtr
j91SytsRm6FOhZQ0pahNcxD0Vd/tKtf+FZEhrb8DVWSHTpFFnspHbn3onKvcwTUHIMvtjHy7DtK2
2LPG+6/hij4Cmta0CB3M6FLuGK2v9gl8h78TWhLXc3con2Bt/0au3CngL+tVvoMu0n9lF8A4XBSR
4cK/6ds/t1vGLDwXBwaCnhLKj5bTexrSyvlF/+U4/VVXyaXHe4hVwTS7/Yhz/MFKZp3oTvZVb1F/
gEW1xIvLErsmOwRdiDRi8qC1dE2eutVBZjcW8Is4JCz/Y86CZjTQL4GODD+6d1qv/ooePGsI5+xw
PcCMsfk7XKEjcRzSuXQNtwWGjrYN13pbPpGDL4RVjoByJjsuLMOdUWw2NcmfB0EsL8lCZ/Y3B8ta
sNiIW2rxXG4Pu/eyPTJpoPHSbpYDUwDY6XAVFoam2ErMX7bxPejeEfHqfsRGTsNuLrss38gvYI6g
P9N7xbVYWD/QbIASN45BnEVHic0hvwToP3w1V871DvOjiU5OesPE8lkEcGCaDa2jw3/pELof3btm
yckOHQvafXXgfVtI+zdx2jNmtJqb0rl+ApohguRoH0dn4kca0CFA8Z1f6CZ+h6C3/zJ/Bc39zG/K
R/kobh1HdHMP72V1YEBYy9pduJbT28xU9jdxYDrNFSgoL2JQ+AQOxlWunlbkYpnGzUJGsO0thoG7
pf4dPngGb4CgOhO9fkLetk9IvLGLsJ9coE+TTARZsFII1WCLljt4ZvKR55dHrO3Cv3EHN0at4cF2
qq6YeM2dKfDkY/8o/C0H1Z3LL0/mW2RFImNaLGhcc2BdhY/2yfrVMSek3rctZCE+8P+2RJtkzN3b
I2uFZLMYfNrBvKD3khVKckwWrlNQ32AiSC/VzXftkZ2WWVojXQLCDjL8eGTMSpg0B/jpXOT5lfzC
7sXc4G1LbSqUCyiOEhWMY5CukHSA1Qi5JY+3qp/0WlWd6Gk6Vi5nN7JnBINMFSyyr/RLc5DAdiI/
H4GBQIAe9JpDppuG0tz6KVj2qmcTtLCNc3T4kctJzhbOF5/I4ATamj2CVY9mATx8WRVBJNOIF/28
19qdHeHNg1AqY8mQT+D7zBPegx5lNph3VqZ2QpUWTQUn0QSprwcpJbtcmav2wJ+55xsB0REyE65+
Jzjlw3o0hnDZsZz2yNbNkLHV9F62G9Ivu16J+yzZXKTqSf1zDw8dCWApd9XI42ukT4UDA++BFBE1
WdjziGszndD7pEqt7avREeGWLHG5xrPpodhkU4ogH0u9GloV5TZE4m/ntDnwV34y3pD71cBvBlOQ
2VAeSHvfzuEl3fgXkZFQZ8Xd3/nkBFD5G7+tC2BS0z/fSLAH+JxAXbwPJyYqb3LTp4Ph8sLkkcl8
kHTIYOKDBq2mwgigdaCSkR8ueGEOE+6keH5xLftLq+H4sFKg7jD42RgCHo7w5G/J82WW56MWQc0G
0RgSBxlDSVHNnEPSADWIhB+/hpJmErtkGt8p2bR4zr6B0yKyUAuOfIKJak/6e9PI8zdkP1LdKKYm
wmQDYXo+RQAYgQ3iZ+OBODN2se3K5ypiSxzt4gqFtUnlGt+FNNO2+jY72Tbl/xF2O+TWuSSn6D9x
YAJ4qgjjzTn/bAWTGzp7+2CVJU65uE0AThZoBGGxfYx22ms6IBzmkOD12WtfdEa6IZJh26QEbO+Q
K7UBfv8CO/e/iKQtd1QutcxFCzoceSZAPzYM4OUfp0TED3df8o1o3L4kHfIewZGDRA4p38KaTElm
AxElsdq9+H+KBH4FkHVs7rtX8zK/rV2+DslV0iMY4oweOp6EjX63Q3K3yFyhci8t9D0QxNwWOdzM
nw6fSQ4ojasU9Xd0IEnO47LOtscJTH+xoVLD/4EnpG96YyUN1Jxnxu6N1zql/1/Y/4g2UMd1/D/X
UHAJ8Dc2AelAdWwWZOIz5wMqNfX6dBX/64H6kcpBym20MFijTwODCUC31Y7eLycgXyiy10gDLDIc
gIBeJCvQP9SOJvFRyMd/vMGVqRS76613/O3G3tE7zFbD2EXME/9qZfxvG83x4ZtjGu/YJNoddZIj
sA5/b5VN1QFxCmUt90h09ADyIxJhiLWk6ZdKwVUenTbjeIyk9zBx0W2dwjUgralgq52tcemY7FhS
5rRhXxWPJfU4eT811583K3+uuf208DQXwP+9QZ9inBy6VXJIDoVHqDYvvHgn/txPASpogK3PtdQd
VJTEjgjg7wZ+S9pa+5RxQQGFGgFgAKfz4MI46bJZ4A8jio+xEx2Cnb8E9ZAfjFNhTDsMvYWcNzKb
E+M3WdTdpP7FRgTgLjIhGLK/4RjNyaLY2RfbaM52D1GTMIf79IVtqbiTtw82QpXwZWzTF6LFt9xR
/SniSsH9tmVd2vo5W2FkA2lKg9kQg2kDwrhm3TIdR7ZQTUa0KaLcrDglM5WiTDnVXpSpPrR81z8B
7t2W+AGNgMgt60u0stdA11vvs4j38g9uFhAh0E/KKg/hNLAJkAbYh6mqQ+2C8cJmyPaIlon9yo7U
X2KystREVhTBiFepOYAd2hloLbLxEQCTV6QW/qJZfKWYy1LvIDdI0E+BDU9pdshgRtWAhFj5PlCR
UxGHJht9IuIBlEt/9QkI3q/mTsY24NAghg4csPrDnXIQ4ur8l1ASaTTQ/Gyh8g+aqWmx649v2MHN
BNedxj/iMoGtAHY6/pEIVlM8grDAKU7QQm+lVxCJEa0pJ+pl4ZPiFyl7amqaWO/s2GSt+Zzhzk7M
5k5mk2OD/7J1o92ilQ+q4Tl1K6qm3AWyGRU2iSok3goNuS+P9vC2/yeO+2aWVXMKTRUJemir1BBD
IQNATZP9Xbmn+pHtvWzOpI7pZAPXyFWHkRe8XGrwAI9TyjEOGWm6nysHkQ5PIfHL8cWzqgORc1TT
Xrfa3HMRWattOyYHHd7Q2RZjlvou5yKCs6R88Riij8nR80mFAo8ZOARME6qNDDH6ZET7nRCiKUmr
37s7Vxl+1j5xXJMB5nXJ5DNoVO9u9owwhfsaH5zzwyTuE5cscm09mDaI5kRkmTlURSbmb7ByC7RB
Ns2eypR7kU6Y+25WNJnPVfJfo4KRCyDGtf+OY8sEDIQxK7em4UfS9ob+IkYYARGg4ITCJ8WEz5J+
FtwYa/7h0M1/ofaY+QaQc0kQAJIcgOebXLq2V+uzWbrctSLY9vKWejC3CxJbFC3fB2awEi+Ku3bi
0A5AhEQsB+pjkZdQpyYljrMbvUMApQGYcOtizQTtLXF3sF/o4DudddalL5ARvKYM7lCfJpTOJED8
LxEVsJpdUk+57eXPKF4VMvRM1E6l7x6BoSOEChgEOa7TKVn1cKpoCyK/7vOSZXAHW1aJqEPX/zJo
SLdir9T/En8p2/9MtB9um5gW92P1QRIGIaYt1SJcxp8Vlf5cVObsAivaU2v/y0YTU54juq7h7Fkt
rO6rqFZZ7GqYlgPWwoGLOEaZU/SSsJKG0ytvQ0vIG30PMJKYakwIA7aeeEombeV6AeiBn5b1qf3Z
+PnlVs5zYKTdtyC1l+j3OkmJgo3zhiwOfI8lHz6T6Ju2JLtQoRZFfcxRlLX52aEYTC2S4mwuZiQI
9ZiiiYfGa2TNeTjiENJtCgv7RlBEgWSGIOz7gLo+nHX0nRF24grdE2UdqOjS34zyyBT0kO2oAA98
DZQ91fG+nBMdiWJt822vq/oew9KCEWYj9ZmfAuucgIT+k/FDGsnvSOeIGrnQejVIwJPOf8DEkSVw
rcsaVW9rAp4BmL7a/Qjz+DRbIhWLb58K0BC95Dpfawm7YDSvum+CtKC9U+LO/ZlMLBV5aOIaBRoK
29L+fqf4XTKtiUNlqCqrZId6EvAEyIDD4X82IEtcnuKoGqAt41KRPHHRZDkTaCH+x+xNGD+2CEql
jv6SJdggMDWYFlT0iQ6JF3M6khn0PkBPy8t5oq2iz2VA7gT5/c+u53i1vOiDoB7/JqqxHwFEMKFR
VyqYOdzCKFo4auKyIwLm6GSP/dNHH5rhBcrz9pLwgFK15u/VfqkTdEqLD6RqBQRGAawEeAXHg5mf
KEYjFVCXc0oU1oNCH7U2IA1RiXXluGu/gw0bPU7jK7THYGYiCSyWIeR9+BOU5+sFap2DvKaixXOJ
Linmm9FcdKC827T5/nNv7gl1YQ6abl4sLTHHE+vfhyCfEA1vG85vJincLInQqHPAeNhgWKx/SelV
0k8ZrVLtgqSwcdty3KQb0kVMnBo5BjqRLN9SHTYDFbf4xxzQuqFzgTVNP+Yyir7j+p+Cskk9A/uB
KJUie28UQhOor3TvbUCExOpdnJsoN70uHzCEoPb+MB1Mb4YvvRt/WijUxO4cq6Iqz7lpDcjoT4o7
Ses/wEkNG84h0A6I/VmOqPGTL19wuppQW25fhN18SfQD2W8+oEQ8DKBJ8bK+wLKiOoEz35F5AUJn
w19pfnRsTkAxRKlaSBaDJOM3kdJujQO1Wb5thQe0KNlbBk69wDHO+Qrwg0/IXQrcY156bTkXkDrM
6ph19GCEtCepCqFyAQSDu4hlgzVb8ZJE41QfuZQo2ZJwIDrGp88pvWuQ3OQ5gAwgKerZP6anZDV6
qGd2IfVMgE0HIdQSClwNkXYcL+DDoSX8IqbJkAa3HnwSjxNeZSTmfMgfC7AhHzDH3EWAg96DQyEi
+fjQnHhldgE6GIACAbtYUcTZXDXsGY2lmbwMc5ugqi2cgn61kD7nCkB7AhVzR3H4NKcMB9RyztIS
A4fjDCA1ONsbXpAvUCjIYGCIOHpEGMVYLHjEol/xnbdVuyVzk5orl0GeXnOS1og7r32CjR7V3Al1
Yd6PRgvecCFuU3yfz2Lk6NXR+baF1ItbKrHY+Q36COYj2uv1hJ7m8eAthhfdygYD9wNhrb9fYRCY
wv0XznAMIpOOyq6GAQeq+KWQIOE5dAvTmeYzzXAjPcB/41t8dM91DbAQL8rHBwdaetvSHf7OODPi
oIn4NqPPBzG4vDBDQQ/xMQze36xmj6KJOhUU3ojNip7XLv6Tnck6W2ek3+hZEAjEk0ADgDRxGlYn
fpkWAg7iGhvp0w4CNIPGtZLXRK/nwYf+/3qBQj1sIsa/B3GG2rZD1wH65PeMM2fC6MxQgxLiUOEa
6u+4idsv9hT9Bb+Fcr0p0AikZjV5zne5njMJFAGHYREHXEI28aE8FkIyAPIFcuXWg1azHoo7E4Z4
D/Ug2g3mic6mY+lAeoJVR5cyExgUPp6G89KsAzEKVAmNJVsQg8yxwtxh5BM68o8Fzu7G8qWLmlej
uyNTDE4IuutMTwbEKK/hxeWScDOa83NBOrX3ECHBtgsB9okt8GMMGa8edkv5zI8YD3qPXvd3zLc3
0K+7vmc18QjeUWdfj8fRE5sApuSJM1uuWUzsC3TjoO6th/9kRGlHfBfjbywz4u94TPcClOIz697l
CsL2eCvmIPhQceOWQoqBNMLbmoByYy7Aozxzc7b36Z0Hhc+sm6HMfcCx+O+GwrxA3gjZb9B/j/gu
lu2JfhEbBeQ88l+kyPfFyUAwCQQayQ3AaCKzYN6m7aNiuj1ydVWJseK1q5P+4oWDTQq4IiH1Owau
x1tVr+IVn8y9tVXPvITyYtVzEhuiqXxMWrpiyr6QvsUvs4c/eoqy7U1C/WMmGhTDaRkD0UxPmZCx
wXOGtU0JnzOMr/4sXasXP0F3827ve/fimeRUYpe+Z03yzc8JLtVtK59vXxxagTIzlQWIp/ZR0CWT
1vS46vHHFvdiYMirN53ijr6kK9BQIFty9yUzkUCWm3PiGL4zehDY8B7mnpYWr57QdhMgAsetDw3g
IFuqJRsFw8A2xn5oWDMyDQ0XSEGJl20Wy+TzUh/FCesd2jL026altEBIiPfbNj1xgSxg+0m8RIu9
7Cr9gekh7M2GA6fiiUdhkAqWia0DnmI9+3sLMIgkNiRhnwPJTn5wTSUGVh/KPmcxVjMhz8ZGUK4S
ThfU3hk7vot1oEEx49SemSrGlh/VmVLt8sMerIOxm6ApU0B7IPU1toS9D7I9/HFU7y0cgl6UnsD9
rHAFos7LxzETgRdWL/4xOJEEKsSsI5RBDZKuk67RaOqLDXeGg6yNcx3VU2i+/USZfaZa70Fa83G9
5sND8mcS6S8O8ClC/TyduzgwPcxn+Wv50EKPZ5UPzAWmEYHabfp5Kagt9xPpFP+MC3KkLfQyB6I/
xOt+In/Ft4l+5cmV4ahPlIduBFewaoEik5P2nZafjfFtRLVFOuUPTKwJcXRABqAt6G+hqyZXSBfg
3AC8XwAwmxdLI1rAc9TWuQ2bahwR6HFOXLveI02U2XDrEHPZ0lbAhtrsRl6JTui3lQBAwltghvgq
OqMbs4ePOEEy2hSXAX2P0RJJKMw4aSuKQyAi47v44UKIZAUE/Z1LDQcIn301inlekFKEEjTr8Npu
HTrNvOrvOZP6lntG5wqbJb5ASpKR3Ev3kGnRAr2G1Tf6YjDb0ZQZRyuZHLxxgzQB78svFgmrPEGj
MGNKgexyUB/iqdFtEevn9DYVcOnI1fDy0MesH/z22hohVjcxvQqVLlYU9CkmMGmnVf4IgTXAGAbb
WfZYVUzyM5ppaeHyRx4dlciyzjT0PHrRQmiRwKc7c2JTudxgK6kDw6OXSKsVLg9XqPbjbgA/krob
6o4sPrawYqqzaKcs4IGKbg30k74A3jQW2Tt9j26YsYokCncT5oWtegCzP9miMQngsealVjyWL8YT
fOHEcCIUVecSN7Bj9ggJXXE196Trm7Dg2/ga9ikZwjmNVva1jWt7BYoUYaZ0jvYkb4eu58zG12d0
lZ8wvMsLcwtZeiYNDUB2DZnbfE6/SJpr33NmKlZXAIj39j2FvQH4mYnXAzaYBCcbnyTykKD7kPfq
XMwLOy5dPfkRyuqi1ciU8X3csWg5r2BBWf7KFIRvUMh3eoxnP9OPjpsqs73dRUxUUjesO2OOyOYN
sP4Od2wqsfYUB4wE8dHQg23Oii5HUw0uw1Y9Jogykp4UtsqI8EzIWtYSEtvOiL1SmWIJS4f6/MyO
TpGfCWagwS4hycYMsjYoWg0beaet7auK/ggLEPfOdEM6jCoMHAUyoYFrL8kz7qFE+utWiBCNnmhT
QZ/+2Etc4PnS97zakAhBWXoDKTMuYDpi6OO35tHiN8DDjPTvTIHVWbu8Av/FlTRECXPboqpk7NFH
J41bA3VDgAxBNgTnJ6xdE71cakD+gcfa4HsnDB9J3xqlkQzVdYHgZwp3B5reJF57UcOl9Ry1Cw3Z
H2ohcA+wOm7mtw/Apx+IqHAB8m8VzW44TTijS6RnCMDGJbwmMv/7kVOyJ9xcpqIdzxLtUFGXgkWL
zlzuMCyDTGbGQRINcG4FzrIQbdVUj9dI+Blm8mgWy2M93OZQD8jDuAM8M+w5AvoNckInQ/PDWXua
4s/BI1C+sx0pg3ztMqFj/AyfCvAGjj0w/o4/Dvlfx95LrYcfDVxGo98RJGBpUmN+MkI+ftlXjvXE
+AS5rAhuOfBLzeMdbOY/d8zUG71n6cgDnlX8M3tHTlc9DAiFfNc0x78Z/Jk2R5SKO60Vki7Zy/DV
GuEkHZRcuI9GuONh2Im0b7yF3B62A9x2bSxjIQy59uZ8Kk4DAIKOfqig/qJWh4E0qpkkyFDjzBwS
60J0DwkqCdlgxNZxKB77/oIMHKBu1neJ9bDQb6A/BpQYNI9/MYWNHRnbdAlvdYwU+S8W1SOu3RAj
qZ0juHibx+SfLYcB93FH9Z8dRHwuk5e35dYm6HaCLNFd/F6WuYo55m0BV8TDv1H2Dbsb6ibzuWdq
sB7ecBoJIQRDncnCxLwBi7jkkgeTJDPxvfkdUQS4wPUfYSoz2oXdApIKwAa8zCpHbvahNI8rOJh8
BJqTgksFF6WYNBjNqoC2XRXVLrheSLpQZoUsCYWeGjyGWzi2Uk2eMjrhLyNKE9FHZO2iNac+eRco
yRmHwRvzuQlYeX6Rx7eZq41mSn9osRAI3BtcYXRMdeH5G9K4H77Ng3DKoSNGl/inI/V+ZPbFSxxP
my/0/dj0oBez7WIU3v+tIkTMGmbrwcIFm4bZTvpj4BZPibr1OnQj6fhJOpr52Me/z1BRftg5VziN
f+pfVRtjJs8ESr/QtPi2D/Qzv/uWliEzpEQkzWFwbjtz81EmjTY3zKk8ckaMK19AoS/WjuHS9UWf
uariWhdVOqAi+Glc/GvQEgipoknwUA56PgsgdmF/Iy1tBQJOg35Si7CP0/3QM2W75pRIsCr4RWNO
Zz50Kx3HYzrvAuELVmqAXOkv/GMmFTgP0J17rx19QVPVsnmaef/RdF+7qSRbGICfCIkcbk0OTTDG
GG7QxsbknHn685VHRxrN7NkOQHd11Vr/+gMxZ24jGLC0CPTq6DJ9EVXPMlYeT1MZxs0Fa1FOTwm0
rKKvJcJONJ4va7eP5OA+4xrJzPDKHWtwnnmj82eDYeIOVF0YMSJdPDTGQSe1ws2qZfUprQnp/Ns1
1s0kW8fftQbvI/mPHNhrrQw8dQJ4TmWidbItJN7gIqVRCgLO9fuE2UJp8iyvPkxqTp347MhEb3yP
1qxu3w5dDgkuCxU2LkiufB9Y3xcuiemR189NCfdRM7633GZHh+4GZj1InM1xxNRwnH9/zi611Duf
u7Nw51YWM3hSekyCOYUd1IjM5ThytEEYIznNYjLVEtIx/uWFgRrGNl+tR/3WTx3q48tHBv+YOSDX
zL6NkFC09GyTUO8HPPuG96xGoxgbvkrmSJ7mxB5cU9qGhvDNztNImm0NiKtjto1sAwX3XEx37ekZ
0i9GnakmvwbJPQKPRW5Md/19+zq2GA80lm/PAYep3m1qD3Sv54mmczXTtiw9funRKl3fHwZnyjYJ
UTwT5zUb1PMR/tdCSkwNKqdCgLV1iteg6N4vay/Jb3jNzfWAl6VNIdtYc1P0gOxb5/TbFm8PTbR/
fZGBlx84cJhtGEhdp1pSxNTf1sQ4fvlt7d/uP0HiPX+7DPPdYK+YKa6TFTJo98zHGB/HqdJNG/0h
GCwAMUENfIIt6CiW5eX7hTQRUY6vttCqIHSXDBI3gH4Dqa4bqRZkHyNpdOpn65vPa+tah4FqHRyU
iQCPdeax2pkP0qS4HiTvvVhaN+fnDp3rMQhk/coF63vEDgT2cvoWGYjdc869di5RvjQKYxNTbkE1
W80DZ4pizw1WrxWMXlrJev6DTr5y6HiHh/5yfGbS4ZHZ1e6Pajhs7Jhisv52BJuGHXH3aPEL5S+y
us52hzKLDLNWCVY2822iEpOYLPZnZCqb29Y93oeJCMLSIlXjpWhbPF3am9vs+qiS+s1ngtCtTbvG
jdNENG9Y7HdLgakkWlwwwyyfZ0QOCB7/Lh+PPyuGxFr1HUxLD8wX2nGMQmTZt0lVpmj98XOv5v99
SWPG/5KWaJpUVSwXL52Th3S26d+kkY/25pfj/WDPwyE4CjkTsCvRXvC5iz7fkgoiMYjlemmPfXV/
qDx+whkRtkSJGhURpJU4DL2R/kn/bKPENDN9Dp5jx+J7/HPDwnJZXhgor93Z9rrtOZuj0/xjlPqY
niOmI6nmfnAA5cY2JRChFjPHzpy8Y8F1ct8w+6ljxbStDQJUY7Xo0HkMC5Vl48y7fMrvv7OMfNGz
KVOEHbn5/s/5XkxNL7VnN2kYiBGhPg7z9/dMLd45f2MzWQ/iLtvrmSDIKtr4R7xFOLPoCR2owSYS
t5K6d/Esb35pKq50PQ1dr8n9ctLQIynI8xhHo9eB2e9S5tPblcFxoZlOaGD3pftosqzG0GxIRx2z
WczIsop3pSVkeZOsOcwOabebiJ5HWlhN9GKJXW13rCa7ipGJQPl9LXuvXQeF4aVzxbaJ0iNfRH4d
OECkiJTTkMvaPRBL37aK8PFhdDH6er98JFoZ0F4iuvXXgXL99vw81W915gOFd1pj6s/Hm7qMiekm
Vlz2tjMOJ81tqoFhkBE8ZB7qWXy9qcyH2c8tIltHUN66eTECCb2KnnDv7GQWu2pupvoq9jZ/cEms
9wfs5/TdoVY2UlNNDxfBCxxaXaYFfrdMK3dzp3XjklPC3h9vfCEdMK7GUPWgBlD0x0WpX0oqga3C
GlNv+oqjv7/Z/DfTXXywdJY2coPnLVoOVmfZJZVs91X1hp6s7YrythfTGNEIpnjpPIBmpbloGT9f
i4leYqxA3zWt5yQ79Vt0vpZCQVN61LKjXG1fRaFdcE/2xozaYqKClzNzB/OQ1L9NO9Wg3VNS6WmX
zy9ljry+F757eGKW5fq8zOY1uyxN6iAr2wuok2nOs30uLhtqc7P+22+8lPl88vc+l17252wz0Vbb
cVS9jpSNKjEdbPXYoBvWBzRfvyOsIXrh0uk921l9JwfXr/3HE464YQV+aR+DFom2mF1aIsTZCOEQ
/nCr5HV2bO4oZB7nMteV0mvEcP2EZY7ZmuttP5JfxsXnH0grf55pRjJ6yFhCiy2z/XPsjsUU/KVQ
zBvnWPPUWHfTVLnjU5URJQkb5tmFZ9vbvBMfbrsTTjH1x1/2HXO7WN1kPnBMcYbyhpEW579sLTk0
Di6n6jE6Ks4FQeuIGIF9uB3h7v2ZcCfvlcTssqkakVlEAM5YLwe01YB1SORyOF92TMs/X5lj/vOM
oVf/9nuwkP/eNJrntTsBjsOqeIMUvc+srKgY+51ygQeLEoilo6gzGU2PwAj2QdGblwFAn/9MviQZ
zRLd3dcdhtIxio/ECROPcyHA6EyBZcMleTF2RiwcxD8yRub3VuaTNikxQFF3+bFzV/IcONFv2nDT
/Vcu0mOfrColZy0XxTi1Pj+MWa99tAiIJcTq8Kt4XdehtctiTGkDqj78EqV6ejTw4lm6BTwfwPDh
PfVvX9802WcHo5wgZRO9gpyR+j3tm+AVNJKP0L6Xtl+2GZGY8FhAbOU2SE8P68rz0vrK9p7P4lzh
RdnX3HYMVk+AvjxEyLPBhPvzMhCy2Vp+8l9gx1moC4EjnVr1GLwmSZVo6d7cw+7cHjuGPIwWZTKH
J5EfKVMRdO5a7btPiwFj0X2JqTVn5P6oCe/rERpAGppY3fVcyHjzxHAlVhNfl9dH3JW7RQKcEz7o
zJUeb1FZElFeo2u0H+Vay19ef1JWN+VHOVs51u+d2yDRpf8oeaKq5oDFJEnok4EkHLu8aD40JGpo
5uekoYMCSvGvt1GY3WRjLDvZmtQqRvx4ldX+/c+PcFiQtEWe0cQEdA8RKfM1MXXuVuIYqLpWs64n
W7zRrhEcIeuroa6YAs3UtZOdegoFTKHKUW0Epn7l3rwPD6YMX+nqOq5mD1nI2UsTn90O2Es3H21S
HzkiFEosbhd/ag9cYwlSZBh9847xth9ivCgBVuz4g9Pua5avvCKeDU2UqOVo8oUv2ic73HbBTji9
3MqO5WOH5vMhTepUldBceBpf2OpCjiKmqA/ksdkni6nj2/xLMJGKgBfjUL30ef6RgXwcHRNov/Ko
ZMEe+0suVPfpYrzp3XLyY4OixW9/uhCrkLL2zMgabqWHKYUKUYrHYxaX2Z1srhb17ShfM11HWqYR
YH9aGK3GDtd1n9Otv0+3JqwpfdpxCEw4sfiUCDA7d++laytfSb1Z0p18ZdF2wDUMj5o5QZynL75E
1VtVlGpVzJjJEo5fLzmMhyzDt9VsWeKZ4jcRBMqt8fxjUoS0N56st8qFj+ixe/l3KSeKnj7eH41L
5KLGh9KAkDzLbIzGJrFkyAU+HuILrFeB3yLQ+HQMC+H0ccx3liUwyg+UOd8RO4FP+I3KLdTgGSyc
LYHkNLdnr4m3ev9YAlpmPuzKO7AXz078vXK/L54Rtyg1WNVcj2y6XoqNqGXLmWxz1140063T2MrU
Y+D/MuX5WjQvbWyIbHEzPlbylfi8dd1/EcFYr6vm/NsqtyTZvGTDGrhFCXE+xlbqq4+c9I0gsBjY
VwdLld50NygsMMSvkskxwc25m/e3/iL6BTx0Js714KBsJjJMLGub3mk8/0ZFfw1Io+bAv+FlduzP
g0ID8zceZveH3rYvLfK/rGSvfmpkWJKipyGZi9qEH/xsv2ONc6vQu9swT+3Er7nf9YJBUsx+G/RN
vm4MW++VeP9UNo61C5rmgL3DfICDACl3IGe5XXa7x7EdqGCGTT+5hg3xVnY2xlaN9b02byTasXHr
AfcMAKoO6fmV/WLHKkDmtm1gFjjaejFTlrfFmH0UCfWZRzAq4pg4oX+s7y0PJv6l7Q+cpxormU30
lp+xZqwL9LErT1qvNkC0nBcL+KwnPg3DEv/SzUWZ3WAL37dy7Eh9Q/Pv8mQYGkKONZWrDjv8YqzH
bHrXiJdWbZNDohI9p8gBZUMvMaQ4n3QxlcubT2M4OoYMh/iBVWnxLsYWQVJ2tG2saTMuLTvb/plT
D/y/eB/KhynK2KIHWGNCLKJnbe9hzZ9khiaba/d+2b1+pFvze/XxaeeTnR14+veP7Q/2naDtX9c2
94uvgWmMCebgRGMydNO9hjFh5vdeL8yMSlrhijOVqeVrK4MlGbiPl8C1IqKRWDNfzPXOX5ko21nW
5x/xipOUat+UtLf6d8sFdiKRKGYwBsKxVRibQ9yKYVro4s/rJ0ELfwbxRs+oD5/Ow+W5ZkJwn0Sm
ffEEuVsArG/P4tL0rAVJbKSmYJRC2RQ6epiI7KupZmJ4pnSFFLqamaLmmPXcvKz4AjduKsexa11d
DVW9BjOfDmbveBSwtB6FWzH7sVSMPXoMlj+Ahp1LmYFFMT3knVM5G+4d3lKBdVFg3WC9ZyvLj2s/
Vo1F5JkVCQeiMZbd3T8nIM1xielz9fTN+7KE4PRvfmm42V2EijZHOvuOOSKL96/LpXLvy8UaStmq
GtFM5iX2bHwrgTwxGm3+lTQIRpXn+q2abdtuL9VTOzaPHu1nK9tXebbQ6ugoGsg6pedUG/uBxB+Y
a4GpsP5zrS/iF5W5ykxKVKH4IT/OZtE9zUMvXfHAjVTAkw/fnfnNVlY1TlP/1GYfaIDFVdte/uu9
SmsoLoqLUrKOcf5rUGDOeG7dWwbiy4+88dKkBtMuRMZAY4D7613FMzDxAChvhstbeR3NewwZ5yoW
gXHTxa1i6FVkDpR6s2NHOU0oFMDGf+9cckW1WNVp/hZrZT7yxeTbvWQJeDe+yong1DuThUV5YnYI
0pg0zpbvd5diLQdDKddZtSaDS+nEKWIiC/Q020WFGjZXURiChzuQx8/9R/v0/ic4myu3vjZBCBc+
LlwIof/0Hi4vykF4ReILeztCxqId6jRcmQT/3MMvsVOyNo9WQ9Ua+5JkfZ6sHGoMW4pKgeLClZt0
EK5jEb5/t9B4VDP/ds6wsFYN+ASXi+VZ/rCorx2Khe7Sfu5ZeXiUs0FplG9T6dJztCnnV61Xf+JI
2zVoUZIMXmkli/f6sbIRYMUJpcSwmle6/rxxky4gCLkX63AW8IFld3zoeDBVlh9Zz1ssMglmmtOk
fECr6F3zxXX7jOZKu754R13IV5Q74edyXXVgN1ZqCFrxxWs9M3CFHaSla93ist/R2vig2xYzrugu
5+8U4fbuDk74vyAAB5Fgi3/sEkqP4vMnvGd6KprUJpFoBvY0yM0ebdqdK48VxR3pA45tZl7ZNegy
n3VruIUVmfpkSI3pLkaufvZ6ecKPzODcv3b1C6P7x3+qmXu6iLF6pgAJNORHsnpJNRK/UpRKhUbm
F6dz/uMcPCflZjTYjtiLsCtQae4lrLYudlNX9q6PdUwahwMdsobZgSqtIcBM8Qez/m3r8guMsBSR
CGOZpnWQyQOsasevwuBSzpD3lwTDVc6jpHlWGdwJyBife9de9t+jlcDMrFg/WklB4IpUHs71jQjy
64e6pB2bzdk9wl12tdjMnFLH3E1NisBJveO7Rjvg07l3uuwejA24dY4YgkkvsQvOe4vKqQlhn1Sq
w++AY+l7E7nKoxaAljMfkkUn0NnJHdp4ENFKziElD88e6qXeg+N5ANQ8R6l/ic9zN19R1pcy3UnR
rKr0qOr/uw/PRngy9EgTx1au4bTIV44kltvO/FA/91Wch0hpu5ohU78VSDvQUOclYaxTy/vv+ezk
J8XNs5Hd18VcHMa3mYSHi2Vxr2sC/OhSqyXlvZ6qH6LkNDlUJ4kgi9ZT+qZ7dJHSKpwESdPDwcvX
9I6WeaEeLtk/3ywaphPFfSKIn/c67Gj97RSmZqJTuv88EjWSITorlPAJYLfrkY75RcMCV/bOZpbr
egQpuEpzH4ePNRBfSJ1asnSYpc+q9HNffkGd4uj1SeaokM7tW9l337LsXGaO6GALYIg950samj8z
x4jOm0Nk3nwFXZs8SvsSa+XbCo3mtWv/xat66eVTiqNTFKrJWHfSpkZxKUQMbCTAs4UYZ/PeJQF8
tlDJDpcdjXx2mB+uc9GSjlBQHhP78Akeb7cQoc0XqiKiXcvjLarUXKzcoraPlxKDICUMmYWOCqyA
4iE6zMAAm8Z60aK53o1lxvst/iqpjKxuNTKcKCJRXX+K9f+6kvTbbrxUeBt59qAESWUPoX4Hsa+7
HAmLbk06z2+neisb3FTq4u18Ssd+clFNeqnw+4uu8eJt3cnqJ4cMNF4//DwWr6quyeiGhL59aF8/
nk7NQuNpUwi6Lg9Jx16fnloS4pn9/GVPDkavVVoWKrQ93t17JlN8jcJGv4qkmFhM9wqLvvriHRls
1w6L9dwXRO5UCff1bSXJJdxdx0PQ2lv0motwlwmgbaeTYqGWbWfb0gQaVH/hZmU7t9+C7ToRnaLT
TE7WaryuhBPrWLm2EMgKvdcvTzLKDU/gvoUc2Lh6wnO3Fn1xzOkkg9LjdK2nWzuVm5fksDLv+kkb
Dg2TTxyvY7XxasG0xDtDGP9xwPJtsrEef+6dzGz+8DmSaP2uZemAuaf46bFfu7fOk+DcwS5CZKFf
Hx5F7Z0rxfaDpH26sn599hgHcwt6UU43E1GiUPZw0wzQzX1qtT6VfnOtoPCsdVf7E/ZfCM2uJmYM
zd9F2TfP9i7WER4Vd14R+uov33Md9KuSQLexaxuuXKbLFFuPkoikEXSZbtQ2Y+sz2fTxley0cIIR
3WD1ZtONtxHcZvFpaHPG6elJ800F+vlon7ONWPcy8xECYKXnFJXohZJTj+ohq7kMge6NyVcBmNzP
2h0ESXv2hSGI8yk/xglAbmlVe2ojzTSUZOrmDg3sJeKonGu4QLlrZ9mf6z2znP1DE3+LskNXLV7o
aWNZpcfu9TSwPHOzyGOLYGby9D4IWuGO33kLOF+RI5P6xJWHYv3pt5NNRjG2KChS9e/RTU7tXNa+
xcaLsZhtwghmm4aMScuwDKtD5TjUXnC6SuZes5i9Fe9BSMc1H/rJoy3gD8AI7bzO3r85LVQCNOA1
wXeKeqqIJbz0XIox2euSfFxxyxXX5/qqFve4CdtRsk6JfWAPTfZurflPIjicScZ9UnzOT43UwMGs
p/hLURN2Ql7nNr1UNEIHMfN/iCTJmbkM5SvWYhDKH9qO1tSvqh4XHJEUdzb3+2ylPj25jmI2Y6Dz
4A24JewexxftSwj9C2ti4nTp3Wa7sY+YnLpar4HmOV9Zft+dEwBJMJtfoh2J27TPYp5Lp7E3x4kl
NdCOE20TOksFBEVYorz2fcckFnTVvBheY2ggaPIRaZfH22/3PAiGv6hlqV39kUGBMmX7TY2q1Lh+
eDUqFedDQmgQUf7PsxXDzgUHdgu9S3lSOy0Q6ORsldZdHycciXH9i5KmpR+leXCljt3MP6AJzoyp
1ffhffujYRUQokD3Ae4fc8jWn9AVq100ROX8sx4BDV1FT8nEuXDjOmfq0wJe+XIimlvtpv3R7VF+
catSsVpskvmO5Ks7J1Wuu4pi3VA1O6Tjwsidzrrun8InATcThVQQ8Lg+hVAJR9eGHrG2/po099fa
dvTQRheU8SX/Dip83QZ/NEBosGewB/tAFlS6RfbLw6R4a51KqTcanI4wpnTTbrz8Jks37ugyKvfI
EiO7JYXyM+QlLH9oTHDYGisFzvpr1zjoReEvj3boKNatvxpLVbVShEkmVf8wKKx5FkuU3c1lh7OJ
jSTulXciYUKJJhWmo3SKJEiG/2QLzjWOt8FDLhTafteDFqtnJ4V1+j++k/nKnqhKpediHHnkg4Ob
OG/3r0Ivy+gecVgLY8tWAyKNomF+X3ZB37ZI1NZd/338BsZra/mzDfpvZMjo+b1qr63kTzc2VJpB
uAZGa9t9Wyq2dBdpp0sFVxMlUQylKi8A4eAeuV0Uji63EwrQzbfTqeppU8QQwqBE6yVBUzAVaotx
XAeH8Wb7aCebUFbg9knd7bjkvr+uOPiV5hz3apMmiZfJFiK/YLE/HvOizKpRY7Fdt+hhKX1zDZ94
2bo0zt/Xb5RHaXp9gAgK5C1EiXAGO+RKz29/vH9XET/XFXwuZGwcuV9Ed7EblnZ7P4utioV2fKQI
nUcmJOvZqq8GZdkqFrKHmxBrJxLlNHnpT3yE2ZH+cOS4CEu8kv6ypXSsbcNGZ8X3Q6tTMJnVFykP
QaTKLOw4BYEPOrO52aJUhuqo1EzBwk0Fov69/rKagz0CtCoCIx7vFRui3RCAr7uO7JeH2cG68Dtd
5p4dmEVqoniaZafrju01vF4pPr2Yc0absRogPSkdD6VT5Ci0u8IbI1L1iQHDD/8yj8NxtP2mq+fX
0jv1FHb2prMt+l72usvO+uB5ze5hjI4O/wOlsa3B3nwAtmAivsIL3Z49ZjNgmSocG7NwHEwQHB4I
D54ytvY1aWyC8BBXce8iIJ6fgeS9qqeequ9lkCQHp37sw8/S0+QU/H6KVIKu4pFgLpj0MPc5RetQ
ZTchuSetcbhoDPso86n8veqzv/yG9qZmLECyddYsiiA/cxucNlX1cpyZF2QSjjfjyNK/s66uaLGX
3772+nNwmcsHHc+vTfhCczOeryqHsYA0zlms1IaxjLZb8VpSdu78h8D+S2x1M1EH0EdkG5Y+L4d+
ruu++IvxrnEbc1sqfNpWks2km33si5sfhQ6VOmfyZfCA+MaNPBQ8rfPHubuUx6cxqC2jox7p1gh7
MqWQvS7XSPkx1npiHqKMEcyCUWaVQ08kcUfQbHCSDE8hiaLItkRkyztEk12t0BVdNinGWiuHeIf4
Oz71qFkK/hjOpqcSBMgQ2oEnKkg/6N21SuHQlKQyOr2zuPBh5x3jCprOP8eIeScZL847FrJYGK3j
o/n/ok5nxRWRfpU8hIVpzTzqEl07KxRc+ALsv3Jv8Z0ZxHrcCmrHkQmZHdD7wLxqWndzJyLHj0h6
uzp9/n2b6RN0Ly0Xpb0yomenEd5/Vq4eG4hDLb+JPFP++grnOSfLKiqmOpZdHouq5M5lm/nh2SCx
l8u2D2ODACWYkuY2sPHarP4w7OzwrK6NNbxlUIsCN4/DXSdfXn73eQXiuTUgoN0UVRNwUCOon1nV
mNvErEaxzl8udgHmFeoPqwpxMuFa7RovgJLxdWjQCp8ODVDPWCO3NpHvsD9xiQ/B3uLRDj1+4c+s
zjPjrA77r0sKqtzUjhUHZjH1YfPoCgWrUtfYdbUczpCu9+jbAaMntQbfF1cnbJfXn/sH+K7x+Gey
0LHo93000J59Ry081Y8eehwBeR/KYRm+tMQdFj92APezHWRh4YB6Br+HWGPbfSKufF02jdevFDJr
7u9u2QtALiyIepf3S5sYk5iJ2se5Y0Pl3PvLYKL7+qVQiJ0q9ugSOfZg3TqhMfuS0rN4k0M7Hzgi
xsCB1undDejmCKyJG9/m/eRUo1EPrUYZZAvpI9+KgqABvT1K34fo2E7H5cc8QzhINkV8Qm2S0YrS
iJNrkUv82vARwoFYp0AIz37DVnqm4lDBxb/b76RPcuaYDUd04VmP95Mf2BMh3I6xN6fQ6XPED4OI
PMABEoJrtnX7gNoBnXJ2DEGcttjDTJUpum/2fM91neNGw81QW5gjBduIcsChCm2keHHJpdCZXX3D
GeTZuf76sfYfWlCo7VqP1qT3/L2Wrw1tXeiMD46iMAyprbQe14DMhX8aIybvpeQ3dC42FgW/qx05
CSlbvE2FQ81vDEOke+/wNZktorQ2vLvtnMZK+IQ5kOkZzqRaddvVZiW/EFtXRZGOpk+Fhgmg7bDQ
uH5wdejumxfwomCcQzE/2NwbzsXWC1NxmOLeD7J9Ow8XMyZzxtO5XdH/xy4l/7aK+gA1FB+hNSht
nV2DlZogMr6/VCKem3snQHd2dV9gw3SKPKAdu4TTghJ3xsQMWKG+8jwm4eLeGokPTWzy+/G7yHm2
gbq+1gr77aQ9T1ePPI5waHf+z243m5MWveXF9c4mSMRtEx4gjTK5xPlAE9S5lFat22g9zEIdwRQH
/dEpOh4av4dM+7zuHPuJ6NpV7KUIphMUkIRdcJrPeQqSoowNlj6XKD0NjdM0sWhA/gbhgQJgGPrf
+4/oNp4MTz0f5saXLZrbfGYqmnQTlsGPsw+zyQ+zU6ffqZcZXN6Xo8s/nlhtpfa19Wwl4HSCYkDB
9bj0u7dkfduiAr23QA4lww2f+/K+Gmxmpa1NC+Ry7SsA0lOQhk36/SochA+qOnje1xqH01ozFqWb
RsynnvH/+iv3b/ud0pPFOIQ+ZApnpMJh5nL2K+pb2TSqNAJasqjBqpJTprT5cD/SrZWy6vswPi0a
6akyJGyeSg98ppyW6G05Tb2l2+lCCZwL2AkDz40YI9VILAAZy1D0KH5Os0uYDWYkZSIs7Nq7fx5W
ag1iLukPXQBGwFIC6BLrGly5R7hpK7CvMib+VuNqgkPrJF6Ub3eNfTY4OaanZp/OpnRz3tk550yR
DpXTTEGpMFofaqlnNTmdhwGRk9rxYV7pmilvoAXwv76B6f5I8R3e1WR47mencBo7pBNx15gMtxYx
s7h3Hca1v++rjAgjBveOWaJbIUTbh08ZojFZM+l/HZpsfKi09asQXx7Cj9J+xGO2wHai5SBgMx4A
6Nu/Tc04s1twI9O1zGxya4SlNQ6o06bn6FLKrCeV16YNlXooufCztt+ao3CEOu4dAQFOhx82t4yQ
lUMf+r37x06f2LRIQvm07Tvzp+5n2sDsLN3VOHbg6ofeQy/VDK8C8XagSul9GchPKsuvzMD50QoC
5frhnUEDIlC+s7UTonKMz60AaYCgJR8BnpQ6paWgwxm8vv9sNQqS/vhIzbt3h1wJleXFMV9fQilG
7+YP8x8BE0k7joDw8r0Oo1v3gS3vlpGUzlWPlV7u3z1Vyn0eR9fOLkrUs+1JG16or0t9FFpJs6KR
0ZCl6fammz6hmfbfmR539XraehQWK5OK2IhBU1NP1441NJzmHloYEKC9GHtuG9+xQbwu5EVYeRiu
xhZ1nqaTobWw+EMHA8TJCw1is0JUK6pS9dKKUI/cbeyRuCZCjeM3AQL0IJoRpkIOJQJvA9ozqKTM
/4LXsc8o4s4jkIT4yjLAdPZh3xUOLnELgHoPD/GZP961v5tluvvhum/X7EtBr8Sfb6dKqrszETlE
uCKeIh9e+Z9aVT0dnkIzHTXklvloQu5AIHyhpcU+eSe/H9zXj8c7ld8h+NSzbr60GVzwpzgWd/+Q
ta7fd7JECYBPD2P2K/l9+Uy2Js3nMI9W/s5KyPljxadKq1TVnX3qPubNV3A/CC4a4kKZJNihswzp
U+Igwwk1GTIrWhWfPMcQKV+lHEnDq4TIkXemLmoKN3gOfou+xJDX1qDS34JsXddTdf+cy5Soo4xM
YoJzAkUkORRhbNTEqi1ZeeTLKw89JqjNZJybfOJ5AMf98zyUWAjH711llLuc+EfIGlw0/rsgkdaw
zAG+mi0dW+uP1Xvye/O5pLPrLN4VrIVfStHs9+t38g25bcfkZXJMKfQOn6DH2lWncHrP/XtU8RT+
yiMecHQDYeylTsZV6SgErrjgLUpflgqf6hQjXQ5Nm08FiMtPlAhQbRQGQIgiwm0Um5l18jFHe6xN
Olaptzv5gqBDPFnOJBthzku4fq3jaEh0uATRfKx3+X1+737P3xirfP/Dqa2unv+4SnXjLqcqAlRN
I3uDTLAF86skxqkfjScWkcP5eazOPfWa067DnhU8LUbLhKz9MsYEgxZ+oaPQBChsQAvwEkK3kQML
1rLTXUMlq4QX7fJ+R21Q4aELQ3XLk9Zi6nPUmNB8ks9mcPFMfU+gbe8+7OUBEH6MIEFGNHybELlU
jqVYc00MVFwNCrV78V6+lIz3WugY58Z6Onk/RQHKk3bdBmVqtsLlNzQ0u288K4JZuGSlylk38Jo1
ZsMnWvXU2/Nu5vf6oYota1AmReJdR4XCWd0a3kahGyY1FQTKjuNp3UlP81M/ZXMfM7tur4ehkawf
M8bP+2auk+j7geixri5lvJGmakTiubfVQCd/GCTDGbgzxHoYFFjFf70ElDbCmXKIOgDHTtfbbHuv
+JuLycRa2qUpU7x5g2udqpeBhwAX5jADh62rMN3TofIMKeLp4flQEs686fkOx3JcNzyb8KxKGv+W
7FD6cNw0Rbh3wlbFuRSHFqInlfC+/tu+HOXMoP1S+5j2LuG8HTi5klPUEXnE644d9DqUUT6/NP2u
e67hgPVoAU/9XB5mcGRU+nmilGv4XYl7fYJ0L1xlVuhSPOCdy/TVGaqDgLSqt/W968/asgO6CfTH
iTVTHxl+2Z1DiLo2WBgNTGeOPdNc5MtZ7l0CVGhzBevKLfz7aJqYAB8DiPWkf1ymP8j0NF71gB3T
nCSs/rrvM7reYI3bDOfJG77KNUeF84dY8ZThMvC2yYSP41ecZmFqfFiXwuX20RIQBiid3ucPaPbD
4btdq7/P7DPcolW2DXpRENiaDZ4QKIl3gfH5tzCunj7mRabaPLI3jdWDt559cOQiXMb8yc+xUjC+
hCOia3IF/MohCI1PvSdvTQjEYexY1hUHH8/LGAoBCB46Ay691Cw/PZszaVnZETrPvdQ1W7WyseNO
vfwwZdre3/R0luP8UEHgML934DjXD15rMnrDyNccSXWgewyloqm5japuMH9WUl5PZWhEAFBAbsV7
cdENT1x4MszIwoTm1Zh0VKBeW4mk6lNkJL8Dvhd7f3kW5esqCv9YAzDHI+8jUN4/xXLHWEIdtmqo
7/5G6avu7WNhPHUvb9v7dqHz+s5G58Y+83a5QoRq+d7q0cz3/pLTjONznVhnEq1M7hUrTsnjFLcB
rnLveVZP5qvG/S9vt7xqZIfJFiL/4NrP/TvNw8irD/By3OxJiO61ybJyUZutKsBDZWt+moCJeRQ9
PtLXZ6EOLYuJOFQ2vawhPaxZ3ePqrx37+ItHuYKPcOa7Q1BUN5WgnO1T3YXWZTPf9eUwuusZrak0
HY7p6TxWUjd5/PUAjVDzW0c2Fd+Wnj4G/sIUhe21f29CgQU6C1BYuOr5IShKVbHHARsEmBOlLlU+
MOb2Krxfw7g5CZ1ZdyBNpVNDDeKsvzzKoDUDhP4utBh3iq1rMyyI5bW56G07VtB13rrMvBAQxQOw
eH4A6+wA247j9JExUXKRdg9z8zBQ3d8rc87QaDSeJejIzG5nThW5bH7mMH7MXA1fniTL2n1YgZXt
qhzwEY1cLdz4XQuXS4LK9JiZGVdpCBoVacdpwZU7YC3j/DTAaJh4ah2XKBQV2qXll1JKHa1BUjze
3hMDvtCYgrMsbiuI7jXmC4s/SySMXvtoG0gff1BADVjj6eJB3vqiqkFTephlMJVEWB6puW9Id5am
gJIPVTkHrmwwIWNaxTvJUbr/MeJJsTY7h0FP7DdAy8GMLVDsOMA8l/9CuWppe55ewR5LvfrvpJ4A
XQvyDG4okAY8Y39Gl8CrWMAo8khODXZIBfMMfhvP8uEEU6VAbeUX7y8Pwba65pmEomEqowZopb+S
4Lp0uZVetRgvmgvkNb5jbMDAjFLT8eQpvAEpQGyHQezjPnw2Y1jsDOHOofJFratxy3mP45RM5+fm
GjmVBBQXAqkeXvz+OAy0YeEEVZIrI9WMYepu11StKMOcDMvKvnM/UGQU598Mtv+7uVaqrfHyX6t2
E7lVKKNrR69bBAEGx3umYkUVUTzYWa+N3wdqRyVXCBhZB9bc8gcWUDqXL+HRZanlDaD/nmZJo0U/
DqYtnVsmS+381wqt+tXPO5jDCc8mdoR83jn3b7119zmJDGdCMITJhoOf8h7ewzVLWYfw2djVHj17
3kKrM+ciZppqeBplgWKn9zCI+irkSssf5ichhAVti7HEsnVg2Tnef9F0v5iQ4hVhZwK9V73sMJQH
ULQGrvMhmlfizd0g13XVHb0B4Na8V8ydQBfK16GN/e9UUwwB8KzDPGje7HuESmiKb/nFXhxN39jN
Sc7i87muF369kdHpWYt90sgLmL4EicedBIcgI1Z9QHdhV7HIHCYMbujh1xgGgVmQCkICrc7Ckfv2
HN7DKDWp+TMteuiM/qb34/wARLjA7VWWIPhfDd/hVCCDZ0l3oQDKddPtfPv3N8CSRKo1vSMEIJRe
r34GB0aM7R+pbPHhzraWmJedeFXThIK8DYgVl4t3Jf02M8ZdXzrxDR31HSbptJ/++ckAf1NvZ4dL
QVLpW4bI91nC4kQlhpI1dmNxd1FYuQF01GjbTox6FBxh/HrOgfa5pUbSDBy0gamTr1DUD2H0K5B/
zbpZNSemzEsMJu1zG+si6P3fgINJWejBOMaxpAwuJlrP8rbGZkhRjLxjW7BxIIumugWkubnPKTGt
w+HNjQ4r5taTK2ZYGKYdqU0t7aLbGvWb7Mrqq/c5x25IaxTwl0P79Y8vdItxoOYVJFbjQWmVFhqE
AMhkGydroUPlxT3gh8UmiE9ziwzazHTuyG6mT/CbUwR9WI5ipdSmci6jnpl93qoFtZYJRRMHuBP/
JN6oBYLQJFElromyvVTnxqdgINUztTKjfJSotMrguoA6ErmIlH0GBceWFOH3yGKlkTfCGt5PxaNh
HXH+tZxTZbDLg+S874ex5lkfWmAoVLybxFLfTUoiTAj4fIv1larnRurK1638Q0YY0P/brbwZpKjW
57XHqvoc4oevMUYGvlQY5UaU1qgW5lJCQURHmzWdBVEKZ3yDyCxIT8lyXdZ14B4seuHRUvjFVk1w
YbK8sPxdEscDzFmLHH+/0Nk+wiCryQxIcO9fSe0n1YVH5DVC9rpjPf0qqTa9xpWNrlpWXRzz3nwZ
/eNejO0rYWH7xrimw7nvFIb42J/uxQmlSb687C8MSP/H0n0tJ5YsUQD9IiLw5hUORngrhF6IRgbv
PV9/V2luTIemWxLHlMlKs/dOSSCgjm6ebkb5v6wrzDdQggf79NCbdSN+0827vEsChix4YKvWPuTj
1R1Wo8OIke0sWg/WDNqGk9FL6kKtWMaB7YhuuhrbAMwPIMJGaejcWHEzYla8bcCY5NuheLS+NKZt
P+SYw/40AjFgrxJyq/JXSrlQ1j5JbC47Bl29I5eG1jFR03T1HEgJUbhredPiWS9aIa8pdJekvcC3
D2QMLj+yPR1DUoi0TJpaV/n2mTVFIl+XFp+SeBu66E2zmrmXfu+zA4pZhf++FrCMRbc/u958YPrn
zo6W0cJk+TQjrixW2fxYAKqbao+N+ExFrZPefqxahe4G6EhppiMnCyTq04ZjEcZfvihMBBGHcEXY
okK0Gd3Ppfx6KMoKyDErugecZqidQ9K6d50lQgGzJtszmLYD0vV8aWTRBKcCAOGCwyyk0ZIzwS0f
W+jB2x//JUX9479X8RXQa7z7TI5FbfKdykUHod1AfiLMDw9pEQpL+8qeb2KKcS9UXDhCIgQR0ONH
haXJYC2jc0cHAHUQP05SP9YL9PMZ0haBJ2ZmLVIvYmH6ajVbB5cRKyjECPnPETKVIGsKoTwLVRjm
LxQ7C12SpjMJ1G3YfEDuVdyLJ8camc6OOATPFXnrL4Uki7T4YVrTxDF040tUrsfqZrT37JfgAhyN
hjypUsqq9LIyZFFF25mSCFH4+MSuEr6uwu+/YrW516BdM1j8JDWG8lw5LmNdXAllpuZ+aTPkMWoM
gt+/j+fbzIO1xxmJdf2+5+NyGEBZ93iivBsp0103einxbStas1mtWEg4/CvKvAHOlqeOSiMDtw2H
eV5Lnhvuk9xHXpd3E34fN1TjSO8GC9RWwrAUAA0tSXgdSDQ7GLRqGqX2zfzuzeo1gctBzSbp+nFu
Xgt7Tzx6iHws0HX8OFwB7uk+Y27CWvUppiZYjL8ZO9xrfyE747G714A3nPkii12GuH7x8JRXkeYZ
0BC+JCvMkhkVPVudPH8yztdIFLDd9uyJ3afOXY6P/ypa64FhWPHKcWQOMgVA2X8paZ/wRKXtQN+m
w8/j0HS12w8nurCoyRVYY9mZ8IF8f2iLJeq7GzZQ2hAVKPXcSvkOyk4lNVdwvEbTGgSC8g741k5E
iZW0x/RKq+jc/sV6BH9knj4fpTT8PHIDsIPANdZVI3C6t/nE6iHTnl7a0byvv4iTiIOwrKxaK1jV
aBNduvletvciOX3rPsv3cqZzO5fFbdleoUZ2rWV5LV92pxBxAOQUmr6KZYSWoSx+B37HFMl1zlDc
5VNIPoWAF7jprPwAKPAjfbLMVhWkRe3i855MHnB1JS8+RWbffG8lLiFyFs1ClzQAhAtoYTDWtnPs
m79RXnS1yWyfZIivcoV/TlwpKVtfqHPKHlU5ye0gzvdEz9JwYoHd9P73XUHc7ARh1s5FAUW+6J7L
iib2RrZ+6a52lcUeZVsz1UqhVnAM7aAQ9SQs8pYvoSkN/w+gQciUnsFf6ccBH0gjqbdqKlwr0IYC
t7gF12KwdF6nPk4ujl/VnjfoI7VYgOCJqGIEDPlKo91CLdHBYe2dUFJUy+GyY6H7X76kl1pHOUpV
lGFMN9yY2RCc3vroFwGzdcUzePW+crB5Sg6NNJLBuplprfXbpIEtslffqsTi9S2Hkk6vk7INvxar
594fQGrma9vZMuSjG/TBYK9Eq+JJ2T6Uf8NnAbpiLcSWmrBkU1u1BU7GddpYlYGxPhUnEq37AJMh
+9IXkrMDDtTY1q79XG1Dr/2qjDBFtAH7fBBLBUAbaKfHz59cb6UAQyfM+zuHnAGYKyfhSf0OLfEH
VO6uvthUjfddIDraVdP9TfXQWlVjTYdXvnSuX8tQg7ynwyhf9q/S+X3dXzaU0d5DHVVDUJGL2gqc
WX4cb7y6eVurf57dx/fGtL+ovp+iuJU1PxejZ+lZzVERkpW8+jZr/BaW7aNyftevSlvE4rH9LM8b
+d8MuDAdKxi31uV717kYZKfi4IV490npQ8dKRML2ldAo5NxEs+nNV/JnU1nYbm63iQxvTsbsJ3hf
LpihtXEt50eBsIE2RLxj3873eM+dXCdPqkvBROKX9ctG8c8FKaxrefqT6+yB1D4uXwkqSAtlkUwq
Ws+U4MLihwgkc1bWOKR5/nXxPn5BKRM8CAT/ljrZXMAuJdXSGzVa95PvSwU8tbFSbMAJNGanaFs7
9+f9B+m4UJlTOy0MCh2twaNsuUAEOAwSjF18pasjkbLKvBMKvYOA5JBEDUTPNBNozV/LD+JIPp9i
cR8Y6UWnA4dbmqqL+BjQsLLDrT1PJVL/xszoXsEnne+uZa8UKvmfayug+ZNvtAW6yUvlNkz/ShbJ
P5W9U0jvTvtL53649YqFebYvUbA7XBfeMWxFFB4WiczjhCjT/va67cdk96EbZjOthBGpYRT8Wmp4
sTuD796DV3NOHJzCqWKwWiFpriPYpvfACLEYQQJG83Ghw2I4P6VSueOnbzXoKmGYf1rwmoDVT8B/
wWeHvthECPbtOKlEvLGvbbugEQKdwg7kOqIGgeP+nJPNGi+661qONIZeqBpnarlF3CKKDaY9OibW
6ZNEsxLDEsJ+uHyVn8CHy9K8v20vhimEMpEOwJBev7+bC4WqoO7vL69oN3SPjKXUMBt3WFOohMtb
/N81W0nBBbo/WO33ub+4W+bZXzfabUvHFypp2XDsvgtBZ7F47S9zlV035xPi4K9rK1fToLxaqCmo
axZw+Y5ZLTpjg8wKgrU+CMI0eUp3GG2l2NeNUkYjv69SREfeap9bF5F9/aFVwauS6hzL87Z+7I+m
Dpi9+Ejfu1M1iLD0njp436vrTHHfdhwEySiKl9ECS+ghw5jpJH9jg3TPxqk9Fo1pfdGN58VP+9+8
ZM13ASusN+0uf+ib3HEW20lFCj0WqG/oqFi/wpBwTSpZ3mhQxTj/vLLVzWDeEyyQQtp1jp/yTJ3Y
OA2i17Q0N90ULdZTtHPi9HfdB3zO0KjrMw78Wqj64Qpe4d23EtfqBaYj4wTSb9WCd0/ZIZ23OIG0
7a7F2OzWpXjZSY9OEEbJaDWJoWiSwu4eWaUBCRkUaW3fuDCcLeLnKJulczuOk9ZNv6/ileS/hfgs
IpZuxiU8XqVjf5Z9v//bStSWjP6rQnZmDfGvAZba4JK2dSUsieHi+wBt/Js0TcNTd4s8o7A5Jogi
i9KZ/zz6KtFf8L2hm0sXRFh797YcFelKWanNe5e7KmfPpVSLvkPWRjQcrpOv86NC69Tx8vw6fyTa
m0Y6FV1tIM7jbD4yFaNFsrwa5DiC99JlvOw9nQ0w2tKBI0+Q/2e6su+37urr9bat6/NRmZcr6/pD
lrO6qRRwDjvbe20xKCwrd400Nd3r7Y6MBOdjOFdP4yhMUjer/NY9fhYEo6vKHZLE5dGUfy6DnGQo
RhClynyTrk/j2krNFtGrtv+8fxpjq6z+XFcftblP8HZBNvaMuifMuDUv7L+/dDxP+ufWTW/r8X8L
GOe4jljNw/d+XtxMzsF+WKfZbGOlzVm0f0Hklo9thjT3tW8nySk09/0Eut7QgdLONBKz1Njj5aQr
llaqO20ixu3z2CM/kn6/9vZ0feba3A+TqijVbaEZ/5mKbUbLXInS1ONSun/eBtv6gp4ljXwZa4Gv
+mj1CVkFzERwB8R+Xd2oFs3fHkhIUxFyaT/ahEYqQh65ZE3sYBCjxQBJsWstDfPHGqXDoNTnVOCe
/Yn2NYVa42y3gCHxqOcHKqsnAus9FK5SDr5QWb5f6NNbg+P9yrUgvKDlvmItMR0i6781UgfCnPSk
pLTbohUi+HkoQLSaHs9kho6Z9ry8bD1J05yKxzfCsk1turEtNyUw58fv8lKWP4caQxxO11J6DVnL
E1IwLNrqW+/XebI6vRO5L93VMvv6n9ZIQYKupCqbzlIP6fFL0kyacxybNuaf19G1tRe7DB+L5v0z
PiKhYz2pp6thd3fM0M9DMAToS4liV1u9S9wuhw9l2T8ptvxQvUpkIiITsnaHqdrt7dZcDbPVeT8Y
8UVJe7x28k3zlUHu8xzNm5ReSxzZ6Frf/27jzGamm/tOaMCrAFBM92JZSK7a0l/bKzmWbkozABpw
jrLsDJN6vxJYi0XEE9eEtmohEDr8AAQ8x+K50/xNjBpSJoIK6FQJl0Vd8L0ZFSKBluyONDGIubBt
KSc4nosAhIQ5xdV8qroxaZpfcDDhLYSfwcMiQf41bWXS5TVNcOrN74lEdFPF9oH9H7wo+N/u9ge3
7yshbj7yo0uh+OxlW/N/D8f5fFs8faffT29cB6IcRKNBKZkPFi66fT17yd5FsX34IHpQaC5GMhqt
eZ9JOr+vuvv2pZsc5fZv6Qc1ruKKUkKimP0pjB/54v3nOWIXT52LVOIA2VzkiHs7fo0dnIW3wyQ5
ygSuNO21PYEm3cAdI8IvXlr4VB5XuUvEqD5vOIT6TPadNnTNOZWk4xxO9ApVHJy7z21vdQwONTml
y7q1OlbzwFjd2+6NCt7hVrFduEi1/b6UNRQ3Hg/5W75hSddZt/QEGwWP0b116061l+g+ovT7vX99
eIHUISqMtz0s6/pULh6OWlJ8tChta7tF1Tl9GzpkT8P10rXepvQBFqWdgsS5HH+WMwXqsVqlRGsp
8UxlNfx4ULDNE/WN/MivbdUkbQGS3GAnRPAv1dxVQNFZvuc6J/x9rZqK99/rs5jj7634A6fiahEl
F6WC5KXeT662iFztwv0T3mkosYjOZIwzxYV+Wtvoci0lybWtmud5679QZc1xExHeRnG/s6kA+W+u
pfSztP9NL8eJTnpTtcK3SM0aEv6me3P6LPhFyzJflhccDyUMC3OhBpafIfPbh4NpA2k/865l+6uC
l4+CkPvdf6e0IopAx59vp/58Wc6lyDT/Icjk9tdN2kubBiKI99Eg5uNUTg4f4Fe5YerSfSYaWWxO
bNkhryXKK4yMKCbSIrpD8Rf3QAF3vN0tRn86VsF3PTdDL+UQ5gS6n/IR/OLqdyfa3g4XfSIA8EWb
/nLIOBGdXuPvbiqhGtFG8s92Tu9gU9vvIwwYksRySGQbMGj3DnrC+f2vvCL7Z6vBz3mGmbTAaRST
vpv24dHcWjFjCUm+GckF7D7VJLRJfu5oAgV6SeBFqMT/KR0dPrnV8gVQJR3px9SEZ2oE86Hesxkt
ZXrQ3P4dPpItUoVb4f4h0eUEHN+nWpsOuI8XIiDaCVXnyfr6XRO+4idMcTNTqD7eGMH22VZMv6f/
Td+PdQMXK97lV36w6AM5gmrGz6qzKBFmKOea89lG/qZ4mxSaCVICczWBGyXL9mIk22Jak41b79mc
x9uF+qqMxlmjBNJeootvakhQ6mv9k3JO6JGx7r7+BT0mNS5Uuzu9XkCLevwzcaxtsEhkvZN4xVKl
pRwzaXnraJ0pnchInZmZ2ory09eSdfvcJqpXe6aDzzPMCBAygAvMHFewlm7Fe2mf41F+pnu5E0IJ
koq8sPTFaDetN9I91z/XQyjlrcv79u1t0d2H9Prl6/SV/iyg314JM+vdUVqgiPd27OMoK1TJlaW3
LervWAPUFIKvZAu60fxZLpCdkSX6Wo6T7QLesQRLnT5k9Rmlm5APoKjABhfZX82vaCsA1n7HvgPw
JFeW6ScrKjJcLcqPU9Sa9myoWDg+KqETx68xEVneedGZzusjX523kz0/vii+X+/R/l0893J0ftzL
vGj2OPub/z2euZ6ELE/LRUtqK/m2/yh8kkBwqCpmKZrE1Z9W/eW3FlBzHe2a+m8dAI/SHZKxre3H
JeczGupEhf6uQRV8zky1OIf3ia0X9HL7qX78wIQCaNeIiNGH81P0IXrT2cHuV/+XXlARWDfXyisJ
HZXUToPuwHIIFZrsvHpBao6+79d/ctfZoUyHZ1Of3fVP/UJo0LUeakmx+Os4AiT7vknUgIAY0+b8
Au9FgsqAoStpWLJr7D9WVAgDrUovoZ4sglo8qaG0hrlguBIrYM+KJueGPPvxpa4s1gnlBSTbeboW
yzePHa4LfLKvgYYBfXE3NtI/BF90lXzU8GdR2O4AlEuqO55TPzAeEMyhGqZ6sdoxC/Uiq7FrEOHP
X/GPTnbQke8fvVaDBwWv3FtutPk1OhnVGhIUOzF6dSfw23e3zVAffNWCFn8/cB71XgxDhSB2WddX
8kx/Kvg55WabEJuymmsRKKeKvNF4jXwPjOL6MSBbp8y8U4heRKDZH0l5KBzHYvbj9H75LbTMQKx3
+6X4bVIzgrrvp9JGeymTvCotW4eGDn3k+LbV5FtmU943dZ+4iLvgu17BHkIFwKl5FBw22CwHwq6s
T8QfujdpDSbr+kKdA8ZELrp8CBYLw/nyI6+qCpKzQ1mvA5rqsazIoGQw3bSeMyBC2PnBHfjjOUzC
ceobKbRJl6DI9aN+tOArUNwDMrcAx3hvxrbRo3xSZ8YfRrjRvOYWgI9rWLtC8Xgr6seQ1LRCYybd
cwPx/x+CW//gwWTHpOBeQATnLmZPg9sFQIdP/IfJ8JieT0HrtFehPALI2Mmqp8ME2T7Jixy/TaUd
lFyuTmf4BKu0LWb1AMGMEKHrExopUz80T4IKER6PQcMYdr2776EF+7ozkGRWI2GuxBmhHrceOyqz
o8TgWor3Xp0EaBo8TQFVfvSY3HtsoK2+/Y2DJNnmHZB4pnCRaGSWjWT7QMjyA+b0xoEhEkZFBfGW
izCOnauvKyFGToMGikVn/5PLPC/fT5Xbh4NDRfEpm4G1h994bzzVXz/iELuZCovC+G2OwIGNl8XF
wN4bZ8oYgoZpmfzetMVdOQULydXw73AFYkqZj7vMVYHKwbPtjo+vu2g9q0VARl9iYmDAstGCO6ID
oP4WQBGgUuny5VTLjwqd+T+/c9zpioYSVuFRbB+f8XRlf/hacDPhDGRL5asLYL+lB/AEhSvK7Piw
2XQlcy02/Itncrc+U6UzSX8xDqzhlhciB1uRZUtno83H+veV4DCV/Fm5FBxzNkrthhkKDNTlP5aO
ic/nQXop2XISyRK74HFbzvJ8L/PyeUrGr3zdUpKLF8bZnlQu13n+fsx8uOXuVFv/PtaV5OeZmSPi
/1GAhzlGWqbFLiWzd7U9n8WjWGP7Fj81F4lov3zzNcZ5m0fnZIeJz6EQPWgnF288kEUl9X3DTF2V
Et9yocNDDIKveKMiLj2SbW/S0ZpAPdrh+Ao3T9y2ED143PRptbidrOho7DQRKd6+5CZTa1H1YCdx
ps1C5zCtZ/bD/a/HDm84La/S5f0Wxrh8+JoWykf0lnn0OEYJbQGUtTQucBynyhuP7EDU9IAzUU5/
Xh4hk54Y3FUEC8Ut2OanXzyWDx+cz/zo9rV8T39O48P4s3b7yi0/c8fIjQ4fS+64IcmVUgkI7Hrs
WCNHEqsYHUt2DSbDD7IUn8XdpXr44gdwCMzNjkzBp32xllScXFLB1UykoscEzESK4Fp5TJbjTcxS
rz0mt2NtK0BCL/bkTY+2Hr8GfrjMDTPfIA+Hbf+yM66GevfhHe85PUujQjy67Mi909ctHk/9bEEV
sxKu17ntKlM38ZNr5RovbXMcy9IWH1lCBncHRLqt5x0VIN2nP2+pbnxfniselJP9dJyL8HYg8g+u
cS6ak/B1X4aHNm3zg+5p/vKWxTNryl52C7i282Jjs7LSwNZh3tQRy3sQa7UFHs44B1qeq+SXAUP3
GrAd+0z9oMCouChXQ3XoUNSVdruoSL5uPa1DGTv/07enPzvhFvDGy2X4jwC5XuFE4Vj9mvwy+ack
YVNLPlzKBzyj11xRL80OGZlk/zbxj6s067783/rCzhFj7nYlt7HszpAVBiFV9KQ+z6dZUImSIJCX
YDrxEtrWtN+DMAEZJeckIZYJD7Qm7HM2BPtD2VLOHht/vwfgMP0XuCfGLHctJ75NFcSDB0x977a6
7nz662VymyxnLGlKVF2Lg7WC7ugdAOxCv17C/frm0lzI9WwDQSW/tah4hmd85NWT27f5vn7RBLDo
oY7TEhDFZfKdudcTE1stlWIgh+r/cbbayJVfg+TnawCV5XueLtkqLEOoY/rcdZrsJHYV7775QEtt
pnkgs2O6mmzNZ7sLIJqdK5XvNHWkLFqpbqwRXtBH30z5fnZaVXPN6b/E98V0XuTKSYcSp6YColus
KL+81oT22sq3p8m3xd9qyH1nvr+f7Im3kLpTXQ2Tz093haMU7ASUB1Xq4eY85JCoKS9TtSiVKS1J
Fdz9sQ3liJEXStcZrG6qyyc/qBbMDJlV7r2MTEzJAUV2DOTpdXN6npf9MbTXRcWUB97GpqfyGKX7
DrJu4kKedf3se39DE0tpMKzzAUrF24rANm8+VjTNN7qq/cy3Q9VOUCSJS4iClZCeK3yrQKtuG3OA
pFM6uit2S/6Dt+xqCQfxHpZmd0MSj0Qjia7nBZDLdddT+EVcZCcbf+vPJJLgh4KhNL8t9uwhw2wW
/Xsx8tJuER6VUv+3ccvFqmHVKrlKGHql5MBPwrNRxP4ri6vA+xAfpsDbBZkKt4iXDdJ5LPSAy+BK
yMyQhECIUPhWF4p972du7ZlpgK0aiyyIcjk2WdXn9DoS3dT3FuBhtmOX9nVrz2o7+rncjXq6qfcn
MTlrf0wCFRg2OBoAQVi1vLBNKzPZTiN/tNM2mhDWM8+f+N4XIpsi8Gpdpu+UWEKFmvkxCFcKgsdk
G0J64bHaPoGvFMbfdzywXF93RZXxWQ34PngFXv+xSr+yfpswBQal8A3H4N2hW0Ct1fl1rR8JcyEQ
4qcGZoiVFabJYiM/KcmmmrIFR9HfeeSN+kdjeRsaV/Pl4/NXlFqVU0IIdbeHuK6X1gxGpOk9DBkL
0VqMUBAvuiowfdn6I92950LdtA0U+TDWIV92FUdLmYEA4A5hjMnr1HwxmA992+EVujsJiPkAJgj+
IAcLlHh7iDlzztLoXFuLFa6V47F6S1TMVZK9nNc94mEPNhNxAb2Ay+0B2WHqKyLxm/0BePCKMsoV
CgypgTScrSTVIe8n5YamZ1X84XnyoBPkX1gk3RYoZ7xmcxCERx14iKC9+UZe3IXr3xPlE9HGVZT7
TnVDkTzb9hDPff10K/sxWSAho4ssfi6pwWYUPGcLZC/lW/ZIwFyX06cBsDRyuaantjqTrHGAc/11
D3/dEMa9RP7/qyha/Rxntj3whic9b1rXbD1le87rfilcFxlkrkQU6wNzYJtfVu148t9cGwq74UZJ
U+L7MP9JzQl6C1IoKRygHOaDzOkzvtIX5dK5J//dYrXYvZej5LH/l5NvjrP0F2kvsKv9rbvca91Z
P81rFrHnTsYal3sNkqIwrz+8lSwmVZVDVupRGJUjdVW4tW6r9+lisk2NNplx7tbaXmXeCWa+r6/d
4zjAZZYd3UAPt5Zlkz5W48fqNtPaKTnnK8ae/dieG5G0FCppm1m8TRLf6XjZxnGaPi6t91fn2Q/H
0YzZY+vRTFnrJUxkKdVd5tHtQRS+l5yJ6c/691zns2G6FGpw7d8gl/CUzg8Am/Z6huzr/6+uaxeG
ZtDaWs9yTQiuWqprZZ5UP4lI7t5eDmDGz3HLzEnjWs63clLDlkGseUgAaapR9hVdQ/h0TsqEcE//
oH6FbzifdH+XqMSGLIMdbCUAg/blZuxC8cr5OLa7/f2Sjqw7W8I9chPfmMMjhEpPWCTsqcXs6sYM
tIhr3k/3V7cy0+mC50ZMni0km61vUEK2zta1azyr57bpAzSSxBRhT2uck3p7jxOVkEEiReCgN5Xo
ZgJr9QkdbNDbmd9HOoCTXBMILhuASIYH/Bx+0y3j9+9030aU0fZ1fww0GB9lVo8mU8PS6PqKrFp4
oUSsZgW/0gy+tr3MTSa4xfXUqpHYmy2RGiELpZeRjejXC9oIsaSJslR7LqhJBlTSFMhDEXv+dfrE
6cE9KVQACRImPkvmsrCko2USKjAbvQAXiTeuCfA/5j3RXc4y37lvb5nvx4ZeSGeMRn6WCpwLhMUI
9ljuDxcH3kcsuagR3FLWzvZNcrBPk+CevOUCrzs2tO92LdFhuvFC6q0/pRuq/3lMjs1M1wlg3s5j
o5rq3jV5mGXJHfJueZjTdmLiKuaIhUhn60BZh8CR9UQBOoA7TClBzIldH9BfDqoALk7kmviAOnm1
AtIKTAf2BOEFixe5QAECsVZmsLzobT6z48QPK7OvokMGfYIgrZN4DxBm4l9ZAaCC4794MiKNSz4I
0e7Sp1dzl86OVm20dKxRwat0kKhdkT4AxslmC4qGp2RdXZEs3+/8G4aOHmTatoG3WoExLLoFpO48
IlSi9cR7WdVyEZfdCVvJwWoGpcxpSzoQsJbOX44D7f/lZDt2U0lOdY6/gBjtdIvrl6/gLnck9gLx
HT6iEGC0jgV0X0mn+eTcfdCNOP3cqnelkgDZyfNEHNig2d0gT8lBqgtP9n9E/oynAoMPAmL7Y0k3
AnXhFwiU0tCi9II4kKSqH/GRcdPdbMJxEskjx13L2TWcU6YDkgEjcq+u/MbrSwZRiJl7y7eAByRw
o01DgSlAuEktQkWg0fTy/kvj2N0cu+1VU4Cabj2+ChAEOrNsuttapuZmMqISk1GuNq3LBa6+oZW7
R2CRrRKEV0DDA6ap38uolRh74CzgNI8mMwan8ZbpABb3NgY8eAPQU9ztxNuqeZcmXdeuQFS9wpux
sUvzraQwW0K+e3vL59Wkz/17FQYh+5suFb5WcF4ks4C3IW2QL+D1MXZBbiQcnncF7bc7FAR89iQY
G8co0xIsj/ImgXt18dF1X7fBfA9Y8NCK07VrMpgKa91zPfkpsJiPOY3n+nIs4HhMaBhaC+n+Fqo9
NgxZ9FSXy7JjDDgKjsJtsHyXfVNhc7icpUXPxeOMd7kFyo4NHXaPiTT3OCeTHPb6tPwrJ5Ru85mO
M6bZ8/kd6Z8s1QHQyICRDTn9fXT9e2BbBwUN/jDAmgmbhGOCxd6SkPkTjygY00Vr/4yS7dQw/MSB
EAwyKarlbB4dxI/7hmUNn0+QJ1t+F66khhBj5pAaApVKkDxGn2sA7Qa6i411SIBo57qLHooU3UjZ
NNK1XNq3sHLhMSuL1nLTy3Q5ENvGeuzgY5z/O2DOuR4nthClJsGUO+95lbOsQ4bh5sMjvb8ih6nH
GTkf2GrWQ960EMGGj8PrlxlaQhB77WOYb+PoKMteK5YNl3BOdFY2O6H+l+8zV+tMa6WLM+pxEXjV
HiVpLDLksPEcniB4QHr9TSt7IxKhENEXh6iQTBwE+9OAuTas57H/H1bv5L67Ho8BywdeeY6X+AZ5
dAywUkPqyIOd9UGPxZy6S9pUaIxlR8ID+sBEuDJKOF8PZb9gWjkGU3WMaTkWDulwuPGInUn5yX5M
tvbPW/L1mu7wrjy+Nerg8DTWQ4GR6XLZ+HNMLz/O48vtgdFvnaf09vVRdOU5YEQYvmCIDWQMwOcv
/4y7Fpw41/2jyecCOpqHKiMNrq4BQaLhZV23e54tWvm+Rzb0TjvD7i5zTajIHkgzh+tjJtan5Svh
DqPsTPOAhURlNeLjdRf3oY3k49eZE8Q5n7rVeA7/RSzP8elPymE+WIe4grMzjXgLTvzrDMw35jwP
qOyBO3odYF6zGwpbEBfQhfiHsISOk3PDRuUUTC/t58zvnlVnjTiZW5PB3zdRfIg+lf2FDmztP4fF
GpIjdNwfFE8ikxjyrbIBPFIiQBDBqyB5wjps9SvDyQur0zMoYkfWgKzVyP8c/Spr5mLCPTBquAmw
+5gBs/NTzGWIC9/cMQK6Ad6dY8sDFDQ5Q9Hw99eK4GzxyTk8l667Nzc1UrugxLknhgA0g/CKIXtr
FRjPV9TLvVkLia5d9N/0khamXMckhDM3LDD3Jl18V+ioWLYONPW689iYK5a1uOJAwzp+Cc8SbxIG
AWFmGPGYeY6570V1N8q2C8obIanncF8iOsea28Zt4qy3KLr89LCK3T4huf5XZKo9Q/0tFWiLtEP8
unAYwhd8oR3CGbnhVbQa+RRW7yqNIfJfaIUTEYIH+bYqqDXCw+AOKAKv0hXdxXLN4C/8F8N2wf5I
YspYZJbVkB65B3Nqs6iGFbphcnUlWlVF7sEyGv+tEjpXS4q6Kyrq4Zt0LcwelkUmCMxgDeTLFodV
IumeQ9bZjRat3HcQgjJmKDSx2rURppYbu/t3Ha+gsJXdk+UgWOrTo8dNp8IQFYYnRFxaVmxMvxXu
KiLdl3h8UNiVxc/qR9G7KR29bO/e8vW09k8j3WaOlbjHEORHqRL4P1w3EHiAmh/At1mvO4/jzw4G
IZXlAH18tp2xOBafRlVCtu+0JTynZAruKNJm4y0tooL6fMQmscnuhyE29MuA64Whx05gxgYLoVp1
rk2fxEBsGOCNTPY6IBj792CfrSWFELwqELs22ALmh1ueWnji84GVdR6HiB+npcnoFCa8NgeQcR+E
XhN3AchCfBQA+6bWSAr2mHOMk8LELL1W7yGsDI8aDikI2jF0g8/eyieOULoG4B4C4K1pK6yqwiPf
Tbyl+0oVNjjzgJY6cE2DESTId+GAllnRXsQR4Iz1Z8MEMF4vwbqo+hkJirqW6SS8cTc3YZr4bFZD
yNdon4EQZo/uKyFWoE3Msk5W64Ynl0Oxezmeh4B4sXb9qg+nSRFytf1FWiuEKqt9/zJ93256q3yT
ieHXp1M1X6FWIWrWg0OGwsvpx5AmUXhjDWOYfPXDSlV1ZVrFuUyQcSzMazgEoMPASjafLiDoBolK
5lEPtgyBxU5ycfc/hK9snV/waXPrcTEWAmXE7wkxBCAOI8kiB0nayadtghwBPBww28/D2nSQ/czR
ByLLzKv5FHIFnmE4F4+7N6kDeyieqnkyy9r7xxhPMgqewrnkA/BJt5oj20owcucMhc3zzBAnfUYK
SsZVWG+c2r/aZLJu8g+pcDqxwIKi7P39jAOg8LzjuVZOCykLchzhR4Iir+Xrf++QzXwu02/G2pCE
fA/PjzGXxNCeBsniFeX2FUmVVbJiSmf/fdjgOL5llTyAi/KnRimBWK64elYdbI7ODAWJVfU63t/0
3mQ4wlkaeG+Ov80sq1eUf+KE70sG1rZneBfrsrvyJ8IpAuC/qmaTkit4RwQMOTqHyNhsfnzEBx0g
DlTfENCYbsNigSHWGinDl5nXgp1YfhuCR2pg+M1VYl47LsMzOltzThOj7s2cr85D2OP6Jtmwpxx0
rhqYJprmxWq7qrlGxzFRDi/3tvLiz6/U6uuMUEZphgISGydUvVXEkjE+1JglIajeuidHeWuIH+/h
VsXvTVWmoF+Izg3KwB4JzgvIa5UvOy/+OD5O4jarvaax4Exxqv9xPExGDCNhM2KQuA2mhLHRwMZf
wtAF7b2gV2ieYvM6jWlSCLlEYBpf7j3DZr7yhT+oio2wcRSHjzuc7zv9kM71DX4aa2hwg33O97XF
2eVZYAoPbVV068ejh/N7YoH4l0Gfpmpm0b3N02LEUTr8xCmBDEBgWBqkqfW1bRq8tSd2Bji+bIPg
+/1sjjoahdZWCrCeOTavbZ5182DfGV1nPH2T3+s4+OQy+wbKGhuvUA9H3iT44GFqkGz+tkxwdijU
3MIJLOBf3MsmAFtogePoY25hDxolibk/22Zl7cfeRi4LB9eygUH883XN4TZd85ByhnPy5KY17BuO
LWt3a1lqApKJTzDDntQbMyXOUK5KMOR/TDtv/iepJVbv/+fMSSQuwxU4FqYt7GDLY+LznjIQ6J5V
j+c4/uNGhrmGQh/Z4AQZJU2Gx5k0zXF2nUlvnRxw1pEy+yGc7cym84nTEfDp1/QbujA2MclsAxHc
UPK1A6Q84ygh7GYdU+GacksKKn9mi/kNi/LOVbrPPN0eF2uFgHa0MLWqy5fvY2zEUS4dMbFWlmJ5
6EpGVYxumtzFc1bQbymkhucDAXdw9MsZfGX8M+Q5QX0v4JfkgiD8HqxdMT6TDsf8Qr5aI+43rKgQ
GIyD/uJhxGm2s9zcA3L9LXL7Sd7nDlha5Ld6QUIh2Hdmc/PDFfCQdvmF72gTwFHFGnzk6ziMs1Ce
e3Av2vk8Od/hNHsPw/ZfApbdMbme4o9HWjVvYSC52os6OaNdBs4gLGNL7DTyV82VHL/ZevCNGTbc
MqeAhe+S90JoTseup25BmseZ7ZldVXYnsGxRa3kPjcVw/34sT/896O6u+g89wFa9S2jpSQti6GiI
F4ZWrhezvtBe7SUGyMLAbhTi7CssrdiKH38YXUahu04Z1OBix1JAW73by6R5JKotKHnvWzmGIEVX
X7Sq59rI9Y1A4fYW3DXD+3e2ppgJ/hf8wyL4vnsNArMloxTAqVyysEWsDDvWN4J5W5d3uDVGUWDu
D7dTLzlbWI2Om5Is+zXlBE/rI8AeFHI8v8Vuyce+RSL7fCVkJ7tZCFNd72aeXJyBLmSg7+XVZ4DO
0YR62fAln7fG2Sw730ImglGeTye5QzhdwvVWZRSslhXGZpmicEb+vzzCoN7F9XbxxDGQXgRnRLOh
0bTvabxvcBTQV9ZVSlw2mjVA3nwcn+GFOqehdB/uYOVomR3cALFjsFlOin1zN/9dc2B0dSL+AzzH
ztn/Ul7o5IHmq8caWHJwfWLFsM5CdZ6DrUSgqGcoHaihXYNVZerukkq8hJkzzwtJGDDRIV3nHChI
bjjZnAAdUln4rZJ76+HiJ9BYDW++vwr+ZlgnAiieoRCcHmi+6bSz8pTQZKa5u3+ejFUbopI/G2jA
DYYniNnwFcRIPzTE9pZl92S/A7H7jT/tugWev0c7yD4433CNMDidmIny9tnc3SZOT2MitzR2m3CQ
9A6LGuQy18u/XI5L4Y8bsZU2fDh9UoGO+Z8xCFRgN7dCE+lBWIE/kU21+HFZKQerZrZTjDBkYutY
l/5fh4Ra2tpZb1uX0QNJ6dJY9UgreRlvdZ5lck0nGAuyDHoPfzAfBjEM9qfM5jXwkcMIu2LmMPIW
VCLzal12E2NEG44EQBA6ClsIwRznCPP0fyyd13LiyhaGn4gqZcEtyiJn7BvKgJEEAgUUkJ5+f+3Z
VXPmzMy2jUL36hX+oFDX0Aojud28/ljN5DNLjqfBkq+iuiEY8ujFzVMX4cKmUesRVjGjpBgwx2xV
5jawknl0J8ZNj3nZosW8oljL1ry2csct86S5/qhwxGNkCAVSajhuhk624NhiY4iH9MvQiEfIMciZ
wHlO/CJOcxODJqCHSUUBN5zLIeJkYuPwDl76PH14XCaRhBVDpsgpxh4nKpH6sM15HIkgaQIrJ5Qz
S9bGQLTIYDj0gdEhT8VuYfmLox1cNE1/kQCgER/wNTwe5Zy3UO75wAhPTTpo2pn8YcajrH7ZlSwm
kVUxm0BblO8k8+WIUAQGjGXLvRJ9yaVJMcHd8NGZz5dzr/SjeV0V1/BH+SWO8cr/1WmtFrAe7489
KRm3yh7+t5X4PUcXWYwgRXOAxcPdctlZhqTw0WwCbvu5GCy5Mf4bT5pHTh8D6ZRow4WIB0xRBo6b
94wLCR9BFgCvj0Bvc/rVomhGw4wVbhghWQxvU9w/dN+/kpYfwaKi2cKGZ1MKSyRknTjbXO09iUl0
xGPjQXJK8iD5ZnI+9gAfiF64glxDQElGGkPfhfqRbUFuzDex/3livC5OSoq1CdDgf99VQg3WhCng
Y1GfuUhEvOy/DgxVsVCd4CmI6CU6S/iC/kX9v0yPbxrYBFM+mJdElEIQn8v8Fzv5aGCv9AO50HRH
LPvbwjwLIkJJkHpsRXYNdT9zH5vuwPdxZTCtcbPc8Y54+Hwg38uxgdbU+sSdk6j+PXCipXiUxDve
O1VdRk+RxIcnSvnPW2GuycNhOVNciZGqnf5yZOh3+KHizf7maBjlOzKSv/Hqa0dijUjMglfAR+aw
RVnsu+oXlTFzCe0debclCgV8tbYm5xIvGMp3/kAwiwUfz2oaV/2a5XkXYgnizBYjS6zquGBkZl8B
dShxgvNFlP28eVNkurit5FP2JimnQAyi//u30QTV8w+kza2TfX+9dlzQaClKDkTlqj+1AcxCSSQF
o51/5RTl+1FP+UstXjuOLToqS5KEFnUGUJGQp7kaNnAkrXnEPNsHg3kwiFBvZWHz0S4GhBk4H3DA
aBmrbr2M2ZwYEXRTTnwF6SnUWErh9BrZaBVs2I6ryKUtDSFCLOk7NEfx/0LsFj4zxexSm+BTI0EP
/nj9d7+Dj9yyuXTcSp+CtAJncyJUJ3icHN9gV+ApckbDCWUqikfZ50s0tyFmM9v9hhPeIwPc/KK1
NjyghkESavho54p2LcUV4yAmiQgUkqdymfGKj8bTA5s+IYiRic4XLbGTsIx7G8xm+HxONN7meUAP
gkDD0YaKOf2c03poSed/4g3C+Umjbclka9UhGSAjS9WspNxnvCOyY2PO+Q11AJ0knVqHfQzN8x/f
HEj4VQjiRPx4VL1XINoZTAgP4T8TFDjsMcY5n52U0a5IEFlM7msTfFlHNyXQnt/gqnMBegwaZFSB
Ida2KjM/iII4+Y1eM7XbDpIwuWjPWTKclXKAVlQtUNDZJQWpadqpEkaNVQzoxAFTGE4epVM1C0pC
NXdH72+g3DwAQt5r4LOKaCX2gzX9g4iV/TC/us+Zk4QIdwf3yaIkiBHJObHFr7el0INgRZIAyRZ3
L6J1hXw9wYthIfuQ1gS+kjsa4mHn88Xi+GF9R4GIbe2MoygT1k2cs0RCWmbDf7UqQ3uHGoy4SbnB
77w5TtK/KCAO0D9+MgfN3wlJKEWPiMSEOvaX+EPOeP/lNCNCs5Vfyd8eFdkO6hp0/AhK6MIMxxUj
wy9iVoV0GVIOpzVJFHrcYh+RiaOF5z8gAS9Oa3ZxLvwmX98ZEH6MRYhl/846lhA7VUR7zadUIWKw
n/k9/z2txZlLWsBXzJRzs/6UY6DNTCceSBLh/tuyi6v7hGNPVN98MXkXzMXCRRgdWWc8x6oZ9eif
Cgj5psiGCRX04eZihHLiZEk9th3ZByUSOVqG2Mx99j4wwKTXNqYTTYBl+3GD/FWcC3zpqhu5POzy
u8JcdwhjmohH0RyHcuyjMSBxI3+HPDUjsZR3SRBnu4kj1zuVnhBMRDNnyWtPH7T0eSJ0End8Ec5K
FEOwyhDjp4J+MVt4TsBEFIfRdLA1r8y48GbgtMaNCCFl4v1BzLeewvyD9UywfCIFh86T/x4CwMUW
w+UP0hkhFDKV144raxRXRK+T/VFcjEhZrh+hU/loXXT6SQnpiJawNshnvAaNbcQXhiQf0CdCpO3q
Vtw3Ii8yyHcHSzJEOJu5cuBDhucGTU++Dem/0mPmhQDZJA1RQVgQFBKxz5HyRZ8uW/BBaPMmus+/
qr/YW30h7D8DXW8souXnhnYrlIScIeaiD6E8WA0Id6Dx0bX56YIneVyYfAHExwocndYf8M77dlMi
b4CEtWiH8qp40pqPq8JwLAvpOmEi23zjwhgS64AAfBDPFzZLCI8CTtkivqresPLGZnL/WOJom1zh
ELDGkBZwtMUX3IzRCqQ6VHJcG8t9vtdXVVg6uN7+CdXjOI/TrI1A3VxHQhw6xQ1p2WTL9yXTE5/x
lR3ziFEp1l1CJbICH/8mJu8+nzEa0BaEI9qH9DwpKXi57DXEZc+sDtbaAGd5+DssOhBqYmTHQAy9
IpBKmcusA+QRCnakc905sSmucfWJieRsZe3Qc4/DsZbbcCz+hEy411wIZCeAFa4vhL9WFUG5CTE+
uX56xF6strHUj53iUjNHEfDMj6HoY9swTwCdB7pKBerJtBhMN+RgSOJERQzDqvULWPF3dVG+9dLR
VtKqBrKLtAbJ914AnEMFkQsFhn5qKx8nPSKqwJg+lNP1BxZDY5zh0ST45QC91CnZAJS5AxP+rAuy
UZ1ruN7gjQBilknBkIYJdO16GTW/H2lSwNUo/XtgpLbWz0bgfoZnk9Mq9toPuxxyXOxU+bapvO61
1IezzHmPJm8dmRIY/7Spo1B/9qLhU8T5mDqEzHfQzMqY3qPpSDipIxfHvAMEyuANfaEGn7xQ2SL8
rQJioWy4FSzOu/d6SMteAyptNc9F5vflQjWc+7CwutEEJHsrotb79vhMW2BMlhEvGm05IBXBPdFJ
pJVqBEMZ+UFEnEbrFMcJGfrm5jNkcgnCnhsF5gk01pQmTMvB5o5M5MbevJCvU/G0zReVHgdthz8J
MOAxmMxT9hlLnW0iaYGMxYq7HwFweMhsrtJ9jg5Afjs0oGIQGBR82kzpqQXuMk2joOAZlye/35gd
seFSINQ5U17XoczG6tx7TAg3fcgAcNE/cPhIJjmSkUCRVjmXCDa7Vb9NtNk5mTn4Rp/lACkAMBQm
6P72tc9qF8Tw837UUkdJ7b4Go/30c/oEIKP5e7n4nNSxUphj3dhp97CFVwPDT0Z3D8SBKQC2gKDB
R0cHDuk1oPA+8cCDvenTsYnW0MNfaNsJ1DBAg+jMb40s+hn6lVcJd0MFOzdmbEdgbXkEjJxHdm2i
+X03HUyN4eUCLnjX6MrvWfVVZfPseZT8S0SxxKgSnAA1Nwvy8Ziljc9XMJ0BMPQeuo9mz79I1VJu
toCPIuR7q7lZ+4/aLZtNBUYpcxjWcX9zPo3PAYrbUDw3q/4LXOESuCtIdXXLRcMaqLjONQph+Rjk
m3zlI0ZTUMlc5GC0Nq+jKdNdrhwAutaJa5BefNy4qG96D9/jKi/rx8wknlYtwWULitlQgxj7z2JD
k4fM+xX5chPQV2b6S1eW5FhMOsAQk0jLLnC954GB4rOaxwD/TAFnHK5f8kRMTKmcBXqXhm6Ed1rA
n0FRc5UgPYA4VnZC8KThRv5DIgfUA+QcNC/Sw0jMiCi64x3zuY4kEUz+Xcx2wEF+Gj+5b+k+8S8y
HIQe9OtSDyDaMJW6JvIf8I2a+mCgt98J3Daf2wIXBRHB8Fj1efYZGhORwHlDOGhDKAFAjtiDoOR5
sLBxWAMxzWoqq3oLQgX49+cLGce7IGfkzNYVgeaIZbcE41n/jzvlGbMqePuqQJ07Gd3cj8enD9Q/
zqFAWqB0g9uVIA80XwKjro5lHIggAPBZnc3CBFCMycyyjRcZPT1Wn2QhIVN9jWrx8/gEfjx88NGV
Z8o4Ph5L8+dZi11AjWddcrn4x4H/zjDKVq9A+6NDk0ySM2tXPAZToBglPcxydC/PHCdrRfHfmsdS
ARDOkGmrzTsgSvwJHpTPx3F0jE6+GkhrHg3r/LQmM+Jt1wd+GMiUf5eTR1emh9xKSl9zzXvk0OFn
Pugj84CAIhYTydzy/7yRNnZBTPIjiEEkgdmZ3Kl8/bAYjM6uWGEU/GvWcp9gckaog9rgDXAPNtbs
AO4UKIWlN50zTLZpE7y1b5XwClgt6gFir2nMvD9TPknsJiTa4NQwUBKwZQdwCT+WCMLPBBnM2mbU
xmJlIWUHngvv4wUmhk4pLAJ2HQ3DxueawJ7BJSDlgxnBNmDqvlXR5Ne8vhHQv56+PsB/m5fO8gC4
wpcyQqO9SzXI0gTYWAIb1QV8mFUnjmNMyFQfhsCNW3u+AvEBd+fz8drikEKeeZ/BcIjw2qoC3WzQ
S2BTvgX4gHaflB5pOfWkzyi0EkSQGmWQjq8zAFs6sUwV9EYM/fiF9twrpukL3S9CCA38kN8D9C1o
pKGh/Nh/TvuavNQMyb3ITvnV/2r099Esxu1FkCasav+2yaww93iOr3fnR3L1FQ2TTem9HM0tgiTQ
VwUGKN2EF2XtFIhje9G2EJi+NEC8ySrgX0FfOXYhaj/8y3v88esdur4OuLvaIW6N0WG20T/3zPHT
eQVUPp8L7aIfie/GVsIbjY9Upa60b9x8xLdULgW+Q0SJZIenDvoyHT/2BALYIwREzSPUfl4WTJmE
NjJ9qIyWtOh1SPTd/gmQrxB+ndMCn+M2TNEPYSkYeQxVyEZQcrLhpi27FdA5L7nFQfIDZW5/B0QI
OjELGT4iVdGNH40FaYywAHicpDONAx2sJCOBSYUBIvPFlx2z/DqPCaKg8+yVGwoYmjkZFBlsvzna
Bmmei1c6okYDXgkxfS3oQybQn0kir0l8P3SOIHltSfDKS9vMh3qAqHrX3PLWi26U4d30nk8hE1AT
ZYqfNwEJO8AhUjr48lPIEHsZ3hM4XJbV4yC9pw/ZYYLCLKJ8Q+Azp4kC/tMGLhVJPIfvDqD013NL
qrgqdBeu0h3EgxrozwUHzVCfIAbeQiqpdSz4QtQYdXWeD673Bv3H/PJGTFWZ6/KGEkPdZ3lYE3dJ
bWm60b17Y77QNBP5uX4zBUOjHfOCzEf9lNNk+Jl+KHKIAYXHKZc/9nfcOVaEiIEkwBI1QgjIX+O2
FqH6BrL/yAmh9D6vWQWT+EJGj5bDy881543S4YC4xvHkUAtCV8CKGheI/BAJSTNCVrlR97TNdFGG
eAKR0wXVZ5OjaEIexTn+mA+xnIFyhBNk6SYjPESsBKE3QuKNj0U76T068DThJ0Kkqvt1nszb/qzI
T89A31VkvzRnP42dC8ov03O9RytjBQqpeUzgE9Xt9dHtHwd7KIOeB8R8PGmJpaK+UCDXE7+/0bhK
3N6I3aJjE8pnraX3l53rKkBwWVbdQepBrD5BecLLsvUYRhRk6yMNviIVF9rKtC9fa8LIhf+tMXjg
JCal49pfSAqklqQEJdUwF5jtFCPEOaVHN+JpxxNzmd3QwJG6AMzKSeCsHlTm4IQXmrofIUvjiMlf
DynJl79RS6AgP71/oaKAFDOewftWYzLXQXLdVL0Lt5S0S0UuJ+umqZUPxIC9a37px2XvSc4Bmnch
ZWmtIgCRbCt0WqHZXoA1P/pLKt0+5nRgTLWeVP0bTkebD1w+SdJ8muDMEYzqVmY/STojeBb13EAJ
RFdcKCokGQRPVVsq6Dm1ZKxmeo4TzuTPVopdGhrwsEgpCck9xSwtw4QvEZOwZZ79jJKlljlgVZmK
3cV9bdU6wDKcvmcr/wwMp9C/dbSclRgXuJdg+KH4IBTJhwpFHeORrghxLMqTsAJuznn3wCBjJBRg
eKcJKUmomj/USGSIkF7BfjNVMfTwFRGQXQ1/GpHFGqofAxDVDnHG4FQHHvmEFJB4pKOldpBnNGS7
aiLDBwXhMnhNa5ZdFn89EBOX9Blssvfn8lB3Typ6QAfVIHU6nQNuACUdxaFYQQnztG70+QC0DvYs
j5XahnkD7ZofoA5iLHqusGKazzblusvPigRVtIXBBr3xhpBASdjZ6euuMWgSRnpBXW5oJ2SUU7Tt
CzHsb5nrEOJ4SMpoxVe8KXMGc23IowwrtB2qqfF2SpyDAbs+p6AcL3g1sE1Pb0wbBKID3rR0/lSh
Xn9BXgZLCbf2jgUORGZ5VaLUoGhhTN9g9eaAwDmHGH+J8nlTBAQqJio4A6oRMvCf8fDkvfNAZcBL
ukjMZ1hyhT5cg8tlLESq549O4YluQwMyRmQDg3YDbYkfJHibcxD5UFgNfHiQEEfumiChSR5KLJKE
rJh3kkPYoM/r5x3q5qJ9+CeEKa8aKoTr8mJQfnUYFozZfR02HxBtIvqTcgUD1ZYQRzo8CEJQRago
w1djvSn1X2C6Da9HiM30X5ti9kEiWXY19KZoNpe8mxaHln7+KmFjkDxfeTrRy3mgkMWjAV6PCn6B
5v3oR03oNk774jiSBSqCxVpr3+wphp36Dy1DOu0cNafv0+0Raoy5nVraoVITXxG5hvyHnBroPEc/
QhQnoyynj+8yeB2fP6RuPI3Tr0GkZihmtfPnz6nAejeQt6r6+/Qj9hksAckaftckgMhLkjWRVDvq
nI2SXUYc0iDG8ETm0yCnMVh0+ufXG9ZfikqC1WDyo1vGbljvScCLifzF8ZfHGyX3OfwkdYqiJRA4
tCgjx7y8v0U9cWtRcpi0kwHaO4AF6X5Q7hDquHgtlLco7ihr2iafJZocaPzBwDGDNl8ONrmXPa1m
RhL5LDefBbe34ghNyDw7i0tHg6UdtxhLe+kooOP+2lMlAJZWhlu4JiS9TXxRDOgFJmN7ZU4CiTBw
cl+A19awgHN1YktuTpH0FSXcYw7yqFV3SPbzV3nxUqap7ArABTitjLN7Av3VhH9/5MHRVO1Z1QN/
RAAizyG+mlAWOiT3RCFrnKbEOvjMVA1vJt/vxVADW3XhBGso+3s0z0uor4NAe6yGDY/85asNA/SX
H6HbE7W/GWsZTCHDKVIj5dBiDtx6WhXC/WFKRAd30VROss/OBUJ1tNSxCO112pBMIgrvtKN/3mGG
8PZJMCocnGhTTjk0JSRAhZU4oGDo/jrjRkVMkgaRM+otM6jI1podMkgJJ79V3w8oO3KhkdN/ianI
Sd2N+hCziI/9gml9pqNNS7S94oauO0wEvqFy/5o//R7FO7246NmVW23WdOA7mPgs+4HzWo2+EGZC
ElNGH2PaYMKDKsqRbRR58tMWhhPAkXne6zsOD3hswm3M2DYQvF08JeQEFiVUBIR4AOpenjcT04eZ
sZc8QKOzqB+3KCRxQO/z5UtoGNt9w5QTJgOna3KLeoutPkydRr+ky3Jxv+pn6rbS8HNYIEgxMY9b
FqepQRWpUKEBjZNChmnpIMh3JdRd4ENjXYAWu80Dby3AIrlgPLHVSzo+mk03HE8uNEYjh9K1w4Zs
leiuprvykfO8Uum9UVs596uK7Fl/kX6iQsjvDaYYkZBiztg1xsa49MilBcgpMLywHm6LZguIS2E1
NOZHP3giLQ1JanPmWjhalY5gtBm4iQkzIHqFTC4Gkpg+kmxB1X4f6NSOuK8JXNehleLj7fMdkmeE
yPzlyHol8GvejsjEgtdV9MfglSCwc6TCVyXE5MU81PimeiZDTdWDTC2/pYgyKEqGbuwptArH8oZq
joZO0Z8LdTH6zNXN4yddojOALEXbCYY8f2CjvI6EMYUE3FPOsb5Gyn+k2ESkeOjRIqOb0MCQbcP+
CbqD0fPPHZ14WosVxbq2IHI8DSROmy8q0hjQQtV8teihgS6gVSo1S4WQQhGoml4MPIEsm73FVJFW
HBPpN03zfs2Qp0zF/L5BpUr1qNVQOrJbRve4qvyh7jjIoT1pKwVZtYR/olWuctQzfhnGroic7sig
9kY9wOvhbY7bAT6DFFs59lfVrrq1A+s+iZbN7j19YSASatt+l01pUEpvnwywaW0JY2cq6+YnI6Zi
hdmA57Q+haWjcnId7LIlne14jhviZJf7ykgUf2/ITHMkaU4LrlP9vb+JCpyk8mrExlqxCgWwZ878
UL9iW8EpzdBDQzOFq0ZM01Fo5DO9wRxiH/usnBLME2JBC/in1W8dGq62wg0SIhNIJ+Y+P0VgnJnI
kEuUv6x6lR5QdsS0xRgy5pN8hmJU+1XkN/T8rt05901vlOE1K9PuE/MuMyCDVIoPNm7hqZ1mmquP
wlOKymd0AvkAJEB3in6chKPH93MXTYpZ+rQYESyytfGlYzHB8p3JzOq+S/IH3OCQgFDt9KyFz1ul
2BEahvmiuRTGuCeSTFNmb8fybTXLbP9eIcOWXpPCavxyi9oEiEs6R6plkGhCRarP7OVihU6Vrx5V
uycc3u6oarhRNBYd4EUXYC5AE6/DBQE3VmpgJD2uA54GHB4fk4+wOSIIA/cwAAYPWm8mM5yog2yA
QeK0fU16ZLroXSDwgk7rrZuj9KZIM+32nGGkF6ZDH8lXPbbjI0U2+MatqVp3EFsI2s1ZeNXW6PzI
H81R/qs4vGD0VsRTOw8QB9l2gm9Gnook5RMLRRSuwKvhAenynORUKCxIh2Jb+KituZiNH/Ml/Q+Q
RwftmFxeOyY8pQDXSay4azerGa6uaRMNvooAlLxCqDQ5N2j6oBDA/N46He9IutEJoROLNMxaWr0X
5CacV09EbpAsBiD5Xe3pkzHIDQ19QpNBD/rjwE4p3xE9hjQmqBKJPRx5oyu1Z7kYAhxQZsrJkSPb
cAu/OprYg6ZW1hIjUVGLrW7KhJIXW01l35THECWbMXKSf7po3h3nyUkswO824p5JuqDpRVdSEdgX
ILMukhT0aZPe0m7kMPWq3iMG+4TNSg/9fYAg45HXmWviP/eNjvA3goGmWwtvSARg6/A9HjIPfROv
kJyzKiBg2DCzimCww26lpc0I+zPyUOpj1xUOUohIvdDIepYujrXrBv4qcpotKYJQO8EQkG6QEtxd
RATzb7KeoTf8nN/oUb3lsPZjX5vTItEP+lHeFHvFoVFvFTu0gE/Bg4uYSWE7nKRfyd74oqXFAYLz
/A/H3/uI2mY970Df7U1yAhcZVY8FBTSPAwA8GawQUlzqudPuvqW5xCp8kjappJ/jk/dka3Lyj8YI
xtCvDUVHkGyP9holO4o61fQZtn8tWpmDknnfvQ4fvVOv3rcUulx3Zgy2jEANkLAK9hbcCPTdhI4i
8PPXsW9d0PTQyDcFCIB2NpirLrlEtOY31Y1m+gXNHYTyHe79tYmDl1vl4XstL9NAYnAcvjshIYR8
cr9jqVbH0YW9Gy8k0Ln9+OFU57h2B/MPs7KxTCSJZqgxCb2aZJXN+wPT9N/6ZnxhJUNR45EJkjgj
SP5ZnmYl0yrW5GmJ2D3TmkO3f86eE7JN1HwWfGwxGQGrYO0tKrT7GXbXjCdBVXfr9L1AgzV2TBtN
WQclEKZdLkW7Pmn8aIdSE8pUUy1AwJjOltsvJAfhL2nDaiNRLQpW82kXL7FToZbzXgstFAkHRkvY
GbBwTZfKg5bAHi+F4Ll6HNRpXgfISSImO1f27YpXNUv2vDHpG9XW1ywGXzpGsUS49gjq/Vi/dGNz
Wk67Dyxtq2SbTRBjmVLaMoV3dJfgxhZJfrLNifNUaBqP5vHToqdMv5+9rsw7n9yeh0YtKt1Qe6fh
scagJHNQdLDp4LQIscPYAjw0QTJ7+P1Gb56RpUmNOWnDhwSccUxcYBGpm/eZJeRkeyASo6u81869
oAb/ghe2sxvWZ2i+ZjNYiQ0soSdQPbTB1g18UR/GqIcqEpNJCz77QBYASgOiMe0jI8zhrA134A/L
QAUsHTC7u18RL/qgb8gsD8Uz0BmWZthI2yKyooTlyIulZXVfE43rGn0ubjvJvCKUJ++XFW/UyKNI
Y8GjrPlhiyTl5lGcq2Zl1FdUS6L2mpO7MGRMARPq8z6bFuZKrijnx6MgeR5bVIBBd7015v5LTAfZ
EkidY9tohiP9KKVCqu6ROHVpI3on38izsbInqTRLd+CZ5ARnmswA5TiT1KGPRiGyV3Jhf76BmmB6
NPkstRVzA5IeHWtll5dJdywCfubqU85F2qDqBm1ZJBnpp9IvOMk7DI+q6WiChPXz/LkwFH3shbTP
cbCkdbtldpjfp/dBwBRBuYennwfrObH4ZFSqGLuAbyGPpP+olivWgdEx2/SIcKhMj2RbJEbkTqqy
ryhCq2LWHEk2UchGHjWF0pTQfUJh2P4YlBCIlNIeF6MEHFCD5ix98/CzflYcugOeddL3YNkDBrF1
RaDnZFpkPfBCD8r7YwNjhkcS3QNGDkm8GC2Sgv4ujSQ0A8YleJjt01GAACoLRbVoYza+GXtFPu23
hO7XQnVNlHex8NJd4zbSnGKtnvvLG99zoE7jqrQ79IrlyTMczVMyYxJ2V6z7dRT0u8awe5qK36mK
96htMKZii2vLapleR6BX0YtcD4E5xvaIZQaXt/e7i6nOHqcwf8/L2NVTzzyryPZuq9hGV5LfqdIa
fJ+HdjpYtPhCg0a6thz2Vo/jo/Ry6GMiY34K0V9Gvdagiyq6EmjVZon1/sGmgyzTGQgTgRGN7kux
J6KkGugCkegg1k+762ascBcZbPpjnrovEAzHaI4lBwqFDQ/VJlWbRmuKoyGmvr2FiP4TVwLGOBit
4ZxxI3wZiGcSZH74u1z65E9F76u4mUWH4Y5KxrSVFaVm9EMCjyZdOkWzrXtyXsUBMqC84uGMpRTx
0XHnVsdkT/IyoP92u5d+jUTPhm+SCfiPkIKDXwiQjZBBW0iGLcsEk5YmolUri+hGxclJJfTahhu7
WzGvpyrha+rXXJHQk2JCx9ogqSNS68NF8Z4aM+U7OVDMxeizwEoGFAZMpBSyb3xNrAq1U2OnQDkO
GEqXqABqniE54kf4f+IA5YXFCZggcznICmHftjW/4lk8O5kuuiNXROcGeKmA6qH58aRD6xCxBP/X
SLZ6fKEjQHAREnFMOFs9HInJ8asGfOyWUGzUObNY+uoHODIEDuZQg6nCWBPNNTSdGDOAlF99wBzE
HiM3+imRH8EhnjLDY9JF344Pg+1ZyM4HMQ5KS1CItK5LSlN+mMuY/HlGCoRTn5SECTJMDpMxzC4j
3VGD9ySdmbBFUWY8wl4eXI31wL1POVCNXeHzWeoXTEtViIyQxTE77pc6gxxEy15uUkGZ1a+0legb
FmfB82+tK6kb07RA/qL6UxdEoxSW1zm/0+IQ4kJMt7jIO0sODAYSIEjeZn47QZlpEy1A6fOC4PjQ
jv1hkvs4q19kVdwvnYiiPEi6Z/I9a30ZMzQz/0bWAFiRDWpmoiJpxE8F02GsuQZ4BpP2DM6bKR/E
Kahx9xnNjrq7ALZBIOeExNyfvhHDabqxNHjAAD8wovrMa6FKAgVVQNqSftrwGurCGZ6jI9IivmI/
l6YnfNuBqI7ZnevhlL6IB+J8pnu0W0FL0WxRDo2nuQw0OUOD8gexTtwKq70cJgFW1DTMLYztLSYa
9iAwA9xWXUUIOXPcID4R0z7nZHsKNZuZvujCLuzd0+yJ/CaS1NPnvIK8D8TJ3d1YG7cSPSX4ul7t
G05l0yg/VHy1Lo6A6WijAQnZo/OIHLmFsZaB9PIU7Y8huA6UVFec40v0kXOKV9XKtq8fvDbLfQJ0
ivnOBHfMoLXvyEg4xRJPTzOkKh2PKD5N60BtLvDl+YyLDkqYa2j2faUWipgr8iJGhAjHTKS5zjrj
7GBIcTC30nrCCcD25pCfVwFd3bFJrlwdQfZi3ALmNwDpaZubaB6t06nk+fROuTPxhMppxj+SpnW3
eGm6kgOOxgX04wy7cRVssR4YSw6LkfyLUTi5mOIlfIZGCKdycJL5QLaJY2j/HEndCHPq5bRK1r27
vyFZFTDHtm5kESQO21oKBpcockEXBRLD0GwCGAOm8N0hxHlIrmouispkidvqO/fa89BhAR1bi8QB
IJlit+M9TVqsacaV+9hHa21VThkGisxvov0Cr3DAbTkCtLiMPeM9VjcYE+O8kQePfoypgz2YoxiL
e6IV7VFt7K/sZ+odSq41hRVpq3oF64TGiizSKvTrhEIBfaASbhG0CjAHzzHdbHrn0pwygnDUeZmP
6E2ANtUd5PqEkXv88ATS84McOGC/hHD4q6H51PrYd4IoFV0kxmJ2hCQ0nkEo9LxIACycZ0HYNS9Q
SPQk+hs4tpn+WZSOWY4r5zca0w23P5awjzwCZ54zCZU9LHnDB1C8veFDItnReCq91McBnQLM1a33
VrFfKwglkLuXxm4ADuw7nyZrSoIlzew/Z5doQqW5QpZ5oXgIZfbLWhwXp91plu2fgm6DKq6oMsbR
PhNjX0Cj18564SKgWP20XRdz/Yw0p9vY6RR9yndsRTf1KsEJA5HDBwnBQxrX5VFh4/EoU0tQw4Hu
ETCBYN6/W0HSA1wJ+4Bnk35XHmiVM2KAOIrmUK1c7TEDVtDSPobjiwolshikH9SXMO/orv49sMaS
b8rlDvuMwR+3vLuv4IBjekUXnNgHF3xChLHZQVgLIlljY9DBcB7hqlnED/vFZxRDQhCjPh7EPlDa
8pfBMKy+1yz16L1R4d2GPpcm8LLgVWnOWulScqTdELnk/cOXK6ciQzLBIWMd+Z2FA5Dd8O9z6yVc
TKI1PTtOapOuev8FIGumzSDgKHZ3e85l25yoZ/mAAu90eMuMcbp935Bi7dhTZWC6OKyQaZNAUXx1
888JrieO2+Ps5/1zQoC2tdkK8+xHv5CIIEQ72LANywsxrQ5PuwETS4fTuPPIC/HhPgjigQd4wgOm
CqKXgZGfBuUxDfSLEp5WJ++z/UzRC/ObszBVU13De015rfnlA66IdjAH3QxVIj+aDxbplGSdmqB5
TfnxnMFCPUUYL0B3gB8CLQNsHRocuyefTIkxOTn4MqxO39CrzoC276vXKl1RQGO7agGrcajVGD31
Lt3hUA+EbA9zT3+wIUeivTzYfC6UigKhREcLIV3XMO18S1dqmIbkZcOVTrN0Q5ddxtvt5KCEK82H
SkCmkU14CBwC9LA3tEvBC1zwrnjcaAIwCVuaMQc5TTbwpJHPQhMYkvvkofmY+oqdDYhrdl8lSBDD
EMU2jvpu4Kv14uHGIYNWUMM641MfKLo0aX71XQeQz63PuVc2nGwGasE9BwVeMAuu6sDCLvy389w/
5uRXruINV50DeNVhluNkM9lnbgTII7mhiQpc5dDoFrfAYQ+noxVcLHZ6U9vGRP3JXKa1EAAPit+R
WPBl2nrosKVQ4WAagOQPIWv2ulDd857kBVMlwyt+uvBJqUNkVcb6UX87g81oI57suJq1BLR2BWMZ
h0ybjkDu4iyGNPRXfEXpd1k7rfVkUiEvKIkQ62Q1dVh1Cqst9N0HoHcEwkwOJO9zHC06R7MSR51o
DmuD/4oMKYIJG1rWvvw12lbA4HlFkoBJQWStIdDSLHvaDCD3OCLa5a23fp7ui7E28L9+EQfykb7Q
7LWk8gG/bD1BiloPyHf+e1HtalbFd76O16rOMS7/8OTHn5W6yoIen90xMAFHXd5DIj+mzXSEBjPQ
7zRjAVptRoH61X9x3J+IAOL4i9ZAYWeZn+z7TTGBgEcC5RiOujDwTCL1R8tIW1E6oqQMk1bo6jH1
YDI1u08pokcbFPfnkf3cvLwCSRYhdYvkVu0P3G5F/53St7EHR9XVsLRYoLgCXNOtnZTVnpmMKOpJ
R4iKffpcizJkFGKRaezlABKnRXNs9nNDTRM2AD1T2sMg/i+0SmcyYqydn7ntFlHpA+kBpw4tNgZX
e/XYU6HwDiYgWL6oE9NVculHFhAnxEo4LyK3suLwz6yYlj1Oabsv5vQe2hJj8OoQKugRvIiU7AfU
OFjEY/BNuIV0zslrNhJuYr1LtShaKxvNG10KOimVyyJMp2lAsPCfE7pi1w7ba0RvdvBh0zGHm4R4
2o68Wx83N6T9YdFIZ1wXdvRIaAfbO8Ep+uW8IjMReh758XFIcEb4LAtaQntcISn4hNq3UooiB1HX
rxwfvRqSQnfgAU5wwMDAwUncmgO9Pug2p5r3uoIjvNI8AVfpAQZxyNnI/Gg9IyryldjzLBBaLgI5
Ni+YxU1O3xR8nJgbeTSm9tdmBlpjwxnbp0XwHke1Zto0FrU/1V/C5pWeNgZcDKN+GHi3M/lchK+l
hu79whyf+wmdc7u55NNh+LGfNNr/I+nMllTVkjD8REQwyXArM+I8e2OUVjkAIoII+PTnW/tEdO+O
3oOlCLky//yH54TXDuUAGwnnOU/39g4Se1y41QyCUEF4lEYOlY2lKIwdaJila6JKCe4hvLFdlbBK
r6Ljpd5A1hpdvR7+HLAioMK6YXdebwwwVoJl6kBGfjO0d/necMgNwyCJ6MMuJChGxMh0YR08Qi3s
Rgz0+2uYTY7BM9a9/qeKOh/v6ruAPIwxi50R3Cie+cp9bKpdGtUiSsxecksf0TflY5LccQF7XDhN
l6zcso0cK/49hI8T2o5G1/IZivBp42ISYlNNWe9f3lHGSMcRR160GuhBsXps9Lj9+bhP7+PTW3IN
zO0xuDmD023KW8/+ji4ROv4Od2XhAfnCEW4wVfypRvfnmR6kQacDsxq262fnpTR502L6WR43hkgS
5KT2wTWahb2TN9Xqe/PqzSfRfPE5duqlvc5Ja7pD7fIwpxOGOwMWmYE2ZfBXdvBC9AvU9rHqKclz
/iXrSY7uyYOIh96Xp+WoOEEhOM6U02Cri8iw27muCJGr1090egcltP0rVi+wrUcqDwxxEkrw9qHP
YUCOUXkKyiJcmrEtYigf+kRQgFAWe9xTIfKEJJzMq1/rz2QPbwBryD/d6n0MjgAXX8RzQ/BqWoSm
w1bSMyzY455+eR4ndHOS17L/ZawhrqRxqgee1eSCgLJ5JWF5G0KOmkA2RgLTPv9vpv9N1z2/UbFI
xHOC1XVgT9mpgom+Nt/cv06yH05raqFGlAkv/HB5SXh9/7cljx+R4AEYU870gFyDIPupEhbdmvIv
ylWOnw+3aXEMbNNocIyfSmAEA9YSG+M5UzQQO7SGDg0N4RDkkjTBcQ4f60wXxaMu3Pt3VGABILMY
mRMTU+2+ZzCltvcKPt2uIryEm3Cona15SYLCYbBkQ9xdAfyGHKrPSx6pwlbQ3umbz6yeXxmw0MKM
7mEVtdx7Xx/DgkgNkCW5BI1h72Hu8XipsXiDQqjDgmdXh8kze5gS/21BTsbXvaTi45oIfe4MWggV
/8j6m9HHFj/TOib9oqK3eW1Ae5Q3DCFC9xzQCKrbA8ESp7dgAY800cK1jJpTdXLXfRnXSS6uIGHz
g7QVwTX4F8qCZMZg/hz1RAXsKFOlxDARsl4CoGBegauV4zTdhKgWmFogFELQAmOgZYP7y4mKtTRT
OEBGCZlYkOpjGg2FVll2iN9+vnEEhVOYjj+w7We0kKwAfjnLGHFJKYVRDn5wApEIoEEtPvBshQnt
/4xocG/wBhrnOhysQAkagcRg9YHnMBtMIJkOdOXoulAi/r28FkH7xEnNF0mpJTgh9qrCQ/TNCc/M
hJ0xD/jrRP8JalALmzM8jrPt538ZgSn8BwxPmbI6H3FFaAkgk3/26gJNBRoE0CzxERCM2y69ifbL
JWIUYUutQyoh+Inug2kRtz0gGdTn+iS7gJfLwSuNabbe2IVjCcqC8bNSuWT6rIA78qQa9wvwksf0
tepHIDnAALBU2uEneQpaNZHCpyZUQ5Y1inD+M1dcu/eeEtMHmJtByaIa+I89djRctiq6JQBH2BNs
v+Ockk8Pf9BixTN/ysOrYd1WU+2rhEy+gKkm7GZmxKBbr5DT+sc5d+i0D14z6ImaJ2D8EUdb/WTm
xKJAn74i9gx9BE5Pn0GS4WORLutFdsglt9ve5X+CUWsNWRMVwkQvnUHGFPpOIFbY8FaWXJZ+AUOv
45ikW3RwBS32yq49lOQNHkw0+GyjkECDJZALprGdIr+qXCls8CmoIyX8juxFtX1vCY4ZET9OlA+h
ne8OpzdiNglA2ZOeQaoXxJja4DkiGTYWnH7mRsX92j/3dItnKI0Pyx9xh+kTCEmv7/i2Kv0qNLPh
4kD+qY4OacQz8rV5jAYOVGQGC0RLw9ZtdqJjgbuLnIrtiZDN8w3Vj+j9+Elt9rbtkAMJH/zTYFYc
UtaK+lg6k2+B3xRTKm39lWDtbFbgGQOLiFRP1nr0tAn3NFMuQz58D5oQatH9hNobFgOPAA1LLYtR
qEZ5s2GlbHGTCb/3OrRA+YcIMODht6iBNBdlD0WC/fDjovxSC1AXQLlBzwtI+9kLMgiUGtykuP/Z
GXCnonMWfsgN6ATwJis0lyhkWrA27ue66ZBwBsmEI6ztXPZW/OcbmaeBL8q46bBO79qYioCDPox5
Xu9lHLAaZoJ7sGPB5vKMrQGmnCZceSYjOE6W/2r9JiGVJl/IV+8VqdheExo1lEPa2uQNCw744Btm
WMYNkHkeMQC+nh6bh5eN8SKKRU0CHAHnoSd9+h32NMETAJDg2WwuLJMSHmJizBJdwFrMOvLiFn+e
AcyYKCX5CyZNeJubv2VgxrJw1HvDbcMvB/EB3nhqUAfS4mm7bE6up/RPWuGNMQNbAP0E85zcApei
8TgxQNW6UDZxwH3Ocowb3uULcR3kziHE2dUSc0pduPoon1GOMGntwH5Y5AGRzq08gmEhYbN4om4q
Z/nrHCHEPZ0Gxg+5WXmQM9Rzr6Rew5sL86RVo69/750GrsFnTERm5lnkF/gtarPwu2gCg/0UO3mS
B4nZQ5WGenqEHQF03HzNxmra/qSRtejasE+0+DM32z0kFHQKqKMXRTKYNVtVWJwCx8JHIgRRSZo/
ZG2F7GaNW8/fM+lU2/DEOT+h+cYZcGjxp/KEXz9rSRWbPOU2I19HNv1Sm2Sp2JFixSZAYeRaUPuq
Ebusa+vS99KOwC4E6SrS4JXPAWQsp54JsKSlJZ3zBuqTQLjK5HkimpndJMdxSrxrlqhzXIPp1Pn3
dInc8TilTjf+sVtUzarRMHcKr40A2JstjB0U0+hrvwLjlqHjx4rt80GWtEfI/4CYS+mCNY9aRCpb
BfQplMeXvhbLwNukRVf7T67NWc3jBh7QQUoYA9MQHAhhQ9QHLi7KoxaD/ottevpJzZyPMXwtsUgN
2Aexxa/OCMeOnHccVuTtjK6revX9w1aBGe0EYUcZI8K0QrQP3SbzScNcarER9rhUnbovxwMOwzC5
wGmuvcsC/ePzR6CGuNmnKRHNw5K7H1ABUBJ0T3glMSkCc+zwDFEX4i7gQQSv4LRJqUbc1uJYhWMI
EjQeuPau3vDZOh9W2+iblLtX4/Nyj+mNW33KgzbYgw7Yz7UB/+gqaBNX3AGeKKxm5X1WUiz4HJiy
I7zpm1k9GNfp6iGfwDxu6QxRW5USIhkU6CeA37UJ+QJPzAiePw2TgqVPqW8kPyg4pwjjCxct8J1e
dJr2Q5RIul/M3+v6RDYM9oIpPGCv8IjAIoMQy0g11M+Ph8MBM1Xn1JZfYPHMHQRf77VSljb0H+4z
ep+vAHwY1mPNQ9zPhovudiVF1RodVixVESPFiFQcrvLlD4o48rvwCqsE8CehGMVWzFCUkHQ+tWLm
pvNn+Zx0rzHa1lry1Bv7Cmg+Dvv57AtoHj6ZPTHm7x0GSK4ek6feTKjcXHEN7VPEt4UtMSZQ2Leg
i6egVH8lTHVK8JL1DdUTQrwm+xTt9oS+X9VC67WFr3g8Ge9IWRfrJ1M4E4crxdf9zRN7N5Oda007
49xnRYwOJ3eQ1aXrdmlBz+NBYfVwXOi+vkNDBaLi3jk0PZyxiHmEKDzKD1eg+9vMGqdj/Jaa6HjO
odUJi+VksM934I6Tm/fio4aApPkcHE7Is4BvBz4JOcI7XPh/40geEad1v5jYePfBbW8ErBCJGFWA
dtHg0K0fTZy1u0Qi7fjt43ripfvrD1lQORakg+2HAyFGv+Hdud098BCWXcrSCsppjoARAAX6G7tN
mqhEEPT9dGms+MLUKWQ7N8fZE7Rn4JalK3MvTwhJpXj1+zvGID/X+Jq65dEpaANPdxpHmrbO4bGq
EdBBGio8tXCJyyyOAcUXkDQ957egbHY5CY8fjgtPvu6q41ovieSeXo+TQbc0mfTVOcPGzQxfSgzF
vRw45Q4eMlS73uOPqVqUQB63+/TxK4d20rYu9clviaQMBjOesbUyfbUuQ8KYYGJ5o+xKyJwjaPMD
dQg3sljCDv8HE04E92apU+xwO5fOsLfB4FBOcH5Pb3N8EpbQrN6ralpj2xoBYrbUK+LNphkah4UG
JZwmkuZg8p1o8+MAysDQPsk0AOMsZEENccza4FJwacnqHCkggwhT/pgAxWNBZd4I2i67rSS/Bs3l
toLAvx5Mik2xMX4HyEKmx1Df57N8zzy0sCE0QtqeaDwKWwkO477ZF9B8J28cR+7ht0coP68G0f0e
GrfoqcfldaYbJDquK0rcuwTos16bzHLLm9fky0fhkceaA3ziLRxYD06obRd+Rh8YAMroFUvndyJN
0+i+UUgWBOmsfFbVPJ9dFX260Vf/vUrbil7ypiWZtL1232HFSu1Ke3X9EO+ZoGDvlb2Vhkq1O4LM
EQj23r1lg0X2tEaw3xe/x3T5NdfQL9iMSTbfeHTkPHq/SIf1jGIzSoHyRUJWvUDCcH0EUMgotC2F
D9H43bO0AOH9oIr1x0x/r4tusgEw/kpz6bomFKsvg0fzqxHgIMFhGRX0nL0MsdfcWNJOkpDdTTXQ
LYQ3ePGq2RhmMOr27H2RbpO+8wiwI8iTTXqhiGgzMHrl+NfqU+zyUOVW1F+vbgkvYDMkM7A51tne
wF6hErEIQZJsTSBgQddTh9S9djKYAhzoce7fmS1Nmiys8Kn6wszRo7kEZO3heDKakPmJjyIdE9Av
5Z5vFb41zQnNNj0jtF1OSNBg9OpMS7Rr2BJC6ohqwGrSLmdW2PEowxrhVFkWpY8DlRC6Js3E3GZi
dVK0qyo2jsH75zavJBSEzRfzwOEjhDcHKUjEX9MxAhqv8YYyF3ccjg+0ex1z4NNnlob4Z7ecFrRp
dDaIAeqYTpbqrLkVnENgZ/cYrBh471urTdBKq5iPgXdJbO9clK6ysQI/Aa71VJynxb4oZBTgtZH/
0jtDe2kzekkuPyzOdvL6qyLBf4YOIcb1R3hnxqL6IlV5eNyUMGs+Zmi17o4NZy5htoh6HX6RGFHk
i9BTvE7ZcQbeAZzSYEoxokG0YgNvbUzIoE8zZmJEtAW4QAIK3nhzAB1Wt122qcEDKK0/UFEQZLSo
O1kI7hEsYKzfywHif/XCfuPrgNg3GzNEO6FGx/AaZ08PlsrVHJVZUnajqsLF3MsJOyK0ngOaRvWQ
H0NRtn+g6392QNQshmGdQS+js7dOtEt03+22YcahWizJFBy9Lsc1OE72Q5jbFtUq5PZpE2JyLVjN
bBGq8xXfFHCzzxZzoV7YCbBUJ1gRH791ddLCYkY9ArKwVzis4WiC/BcU4wEdhQlShXiZf6bYsv8D
aV0EIcsHwAcEKdhjt33lMg099Ag4gB1gT14X+9DR45QmQr5fzJ9TBirst0gmnKXCihZRhra/HcAw
7j8lmC9zAGP/OU8IseKHN9gOxnYkRhjsADAuUpcibKULCEfCmppBgzu/LPMAE3bAHGn2AnjljGPQ
Z9LVA24/2kd6sGO2Y5gmuEhFDACz2lHfs7cyauFvlgETJEgD9yDmQO8+4P1XsK/+QSAFzxmMgRK7
Ai+/j0oTK16irLqkRADYvoInXs2wBa9xjwUFblM6u9cQnR2kEziOGiE4uktySYjjK4JQHdj+fqLQ
0Di3n186NJhycE5QNj5xC8CaFU3picUcO9XHlmffes/gzfC30SrRhUkJmwlgCExzsW54Ercy0S9k
BPHvGe4QzvzjyeNP3bOC2QrTxV/GMtbUxyOuDb5auv2K+FG4DQa0v6+neRZLBaGhD9+Hh+Zau7My
we1BGeIbFPLzgvafLCLH6wIFQvzdWweeUOEW0PvQLa4LhcjpgrxNpz08cRX6/XAQMZ8u0Jj/fLca
hTlhWpBgIUUEoWVbTgaDreUYa9sZWh6sSCUKBxsjRhrQs6NDGSs7HmCxIYNrtH0qLruTGYf+b7qG
EsSrXbckr6zVcxWD0bzxaId//vW5TtkUNzHu7+uk8vUtyPn+uVDXNEbur5irzQCKALPHK+Ty0tB6
xgyz27gWlN+SI79BwMk5/9pmp+znvhms2LDSQlBGEByG7eU5f/FM9g4p58r5eQQaColgpjDjsFI/
iIlyyocjMxDshaRkq0EvuaIiuoPbNqSWTJFHPFqc0snuFsro1nuMC23a/oHTo0kDnNjny2JPHhSm
JSLDpJmnSw1Jz6zcamEzId4YSPwZZ5M6yE/mmJ+Un+94XC3aTZmwEsEGFMpk73wz/4P2jx8leRUS
i/2mOT32UE54JswVWDO37vXEfYG0oR5lP+2cW+hqsA4JAaZVeXSPpS+rbC5A66oLBuxsQ5wf/3s8
KLve8EuKzaJZ5Nbw3jkGCYNLI6FcHinqYb3W9yd70sUvkJgkd/uffG9jqOn3fxnukPBepiWMh97h
GEp0KN+pW7if5HiwkBIPByd5k++O8/pHcJ3RqchkYOfLWoILiFrBiOlDHnFpDlMgmjOExXzZoYAc
GlIg+0cI5S4cHHhYsCRJrg9Ztb8+CL9QR2PizwCHgiK5PQ5Z5/YDX7JCaLQ3XBT5PPB7M+9r42TU
GcNYeOm+lqbk6ecngi6VU8HF/96wQD0q2O77AURS9OmozFhn4TbuK9tP5lT7epLZjlhjP9zHQnmR
MjpsNtamgTj/GWrsaGtg3bCcNR19W+MXJZkD08+Wk9I+dEBa66vulpv3qPDZQnXv0Wt9/7f0OA44
TphzXaX1y2OEHFNdo6tsqPJ/A0yVjpyrPAZNFjU/EnopK8xwrYOwOdiAMWy/BvYhXMDX3ND39Z2q
Lwi/+YftXoPKo1kw2pdNANzEeWiNN9mL0QoSBHQ0yGqUX+OUrwFbrt/oTmJR851yGJB6e/+h+UmT
nRELzcVMYgmjbrIf4H44jvwRJOF8XyLtYvB6MdY53crGD0eoCh2nBeoIpvd5ivPO34M0rtNznKtM
ST654GNuqPtj1DN96vGd1brlvn4glu/uCDxwkOio/G5hbOq3D9lWWR0efyY6mmzMdPEFNzEPX3FF
WLeCbutbPURgjUHcYIqPGfAVEmyEcvGNSOgDjRcbdCbG50x+jgYQstP9cT8A6npuTJz24Kev0rNN
QhqkcPYju4EZc8WQ7IsdB1AEAz6z1w2C6Z6SAfVA82mtyWyDi/salVEeZfH3FuAaCpFo+Vh8/Nc2
jRR3cIJa+kOiMEG1aOpX+RhsHCuwwi3/sBHkxvRosp7GiMbrxdJtRhNR1kGpAystrrXfPzeodGA1
b1RL8HtY0XaCGslQmP2zP+kXZCJAJIG+Be923wftBXYsJe7C0gFNsGr5UBbddI7e4gPBMYYniMsO
vzwdRtTvH0r4Nl/dIR9AVhEeWaRADJ8zcjX/pKDQffOQTvJTf1b54600r8yhmTkGWXkwlRjuQo6W
ZqRNKR2cmHCLiwQKLXyYETygmK3P50wlDvuB91HwY8PniKcQdauXfaPBroEBBZmNtQQaXQ1/dwzU
RwZiDGwMnI8K9xbyjoDr3SapPSoDhlvPQ3VuLhn0pBVzMJLU4KtM0hnCxmsgyu6/RVN+m7wmagyU
qnMMYsQmvlQMhaaZAMY/ZHwL4ELz+9n7N/0lBZpLK/YK0LtzRvPEPPosz2g92TpRtN5oWhzllO4k
mPQadUJITYwL/gr57mk77A2t/Zvxj2Z59NbhZa/ln/d3q16QAmRfhyXXADPWf57lGmBV7zB/Zp4E
nQuayZ/RhJXi4KO3tCyX4nusfUZnLsbD2jER2xg2Cd0klCdMX6a3g+GBk0EKhtRDU8cws7+24Wuh
mrhcHGgmWbtJvj0DEjH3cNuKP+DUW6Ak7JVlTwLif8LLx6/nTwuN+D7i2sCAotQfMf+XfUqK7mlg
u0K9Di9ApsISXo4UgQh3KNZG/EQJNk5/Aayrc8aeXHU09lVJulI9lWyE3+N3zKj0/bWJEbcCJms6
QlDS61a06JpIE25ol1b6GNSiOw9WzFjlHIO829gYXxecO1C5EQL0nr3iM6Qct/gVz9oYYqXzFoky
jA2s+xmwvtcYd0cyIu4cVGcyP7EfGbYjZopbePSOFzQ9TIrKuOj9z1ucLEAGYEf9EY8CsUm7rXEW
mKgH+EpATZjkjAeaAxJTQFXLXRRrsFD5Sbx/A4UHJjgfrwAoYAvHytCD0IG/2Oo9h2UpR3Wc/slo
/cfWmuaNdwxKbLpZLzqJE160d1ic1wtE8tsneiCdAIs9c1zLB16OlR+5ah1eVtcuAZq6WkNguXpE
oSkOt7D80X6UpaIL+RhFmbXQpoXkgNOBsD5qYrrbEZTl/qSOOeQlnvg3Q9s8JWX9GrOxom9AYomp
HXvCkphzU2wUYQHfXj88XOogxlblw1p6aJxgI1EmcHPCzQzMk/9779lHdMPnXt5ak7tvLKoYX3NY
otkk/2Mr8BXfj2d/6JQ2EEZgBRQ+vbZqzkmwfaaxDG/hHgDU4VpQ4b2PYHbbzWjSeA04zXSDGvfT
rNhixMubGX4pKFFGIunwPacRNhP4MH51VoR2CxLvLdH2pMPQYMwwDcLwF/o3txcUz8wZiIQtvlVS
yv75iD8aT99aeG6HaR1xu1JkGReBK+H6jy3dB03K/XftwcI3221FA94S5YeJESggicVT/CzHJVI1
X/ZJ88Rz0DPHwmYBzwpB0HbYJo1OeQSIOdF+WUniDgwfaJZ7Mg+b877AJSqGSosSYwvUt2vmA/gR
LoCPBVsANaJzHbGWmb2jL7YA+vC7LaB6Yu3Jub3qnyNZTHSIb5gLJlgjYEC4QIokZiZSsKPCimDG
JrcD812ODeBOHd/soKEi49+GgcDbQafsgpEq4HcDKHhwhK8TzQhzAgPVGKmHThcIV4ItzKQ/2FJs
3zywKq6x7PXrZ+HWP88Ln+o2o53gcILpAR9nC9TQ2aKqIbrn1OFC/0FIxLIXCTWmr1H9x1Hngspx
8Q1mLA8LnHd0wz8OdLaJlWuAdoPmqYbCeIDJA4dBOn9gKoxY7ZIgSKgp9+1xyG9x+lI6kba0L4cz
Gu4khNKJhhqWSnT1jO4gU5PqL00KnmJTpQ7ZyxichkefE7avFij5i+jIjM/K+vFT+umpZ7extHfc
fozY4MasgfE4+uysudjYtfgH8/Xj5sjE3zPDCboF/IX71+MSguPDr7esFaOfQIAR7+zxgIZGyRy1
gpmPlSv7cuz3BP2v2uJyOsB8twzx89a1ELxAa0IqkBrLSA+x+sQCCcsFlAwtIZPNGlQB70Ygoc/9
rA4OzHW8J/aZep/gb5rJfDRhDf+BvG3EqNxlFjuDoD+6muUx3C1xPq2tf+BK6zFh0eDyl5gLEcb3
bLo0r4KJwio34PC04wEES3p/FWNoRzrou+eOQx4vYpCHqQjD1UmzjGThvz7qJXTLjPcUNV7Khtrk
16pXUxgG6J3A2zEYVklz+PhvZvH8G7fNqJbmt1E6QTd9pLh8hXKJIV6nh/xM4V9Cna6piIA30AGS
R/TXDRdDP5pWqwqB3brbMlyoS+kbNavi5Q82g0OBkv45Sn+kzntKGAG69ZnZcw7ulEILzLPw6gxW
YpWK2nFGUSLDWUNLwncQc5NANAM3G0lBpp9L8YC4KlR4yBpRPrpNcHn1O4fp5eOUk+/iLky1ogZy
e1Id7D3ECihps5QWLbEPA8B7qE3j46pzWle6yH476/3O27dLjEz8F94I7juArfdKcAEAc3HeHsum
iJOMlGFi4FAiwsODW5PFN6bRlullgVDrqTl8xKLwTCCb6ROEQA0VVOF7Hb01fTmJMx7ooj47zlBN
hjotVKCDn7HPWmjz721lzLBq4bJJ3EPkYPzhu6IlTxxAh9eDzPyiE1X4e5yq+yOcWa8HvQ44W7kr
gRKwaXihhMNkRmwCeja602qjLw2EwUsblgHyr/v4A5lcD0qAeFhEl2zHIo4r+yiFd/2AvyKx0yDo
sh/1yRs20/XntulnDbKpz5Bf9d0HiQrupyuIfmNp1ISye4OQh1gcpg2AyRYlXw2aabmfo1dOENFG
bw8LIuusYC28fmOHB12sxop/XW1eQpyegUFt4NacOC4VX2FFkfRYmHMccL0SY3WN8jw0/0wsCQzg
IEFSeGx5XloIdrP3RWZpefN6uKsAtWxdYMFv7b/sF0t+1dUhvmBQ/J7fDiDIivM4sQG14MTRMqLk
gyOe1yHKsOzC6Zsn6ph5A5znswZtjDnXkZdnkFUx3wN0+IGADIYDzW/7hZbjsLWhCme0HIzlWPCt
OPlYcBTPhFtk0o/kBQNHsc4UZEhQawTcyLF20P0jhnMRz5kkMlAiUOYXhrt0oxj8+Pcon7BPbRnn
+pEiBQCGSE/2eK98l/C4xXDHOpATqYAhjA7/OhGn5N27WYSVxp2DEdR1lVlBbQW3R6BCFscHGZMw
a3VkqyUFmhwM6qExe/zZPx3IFwxeHaR2Yimjjk30J/wKNN6Eu8xgwykPTwjHCscEIB0MZXV4j/op
C8Xnrp594+OUUM0f4r0vclIihYeKWbnKAT+F3J7U10DH4SKW/a+Q4nwQKqw6JVYhniQPKKBnoxy/
/GyWb4BVxDPCxIM3Ezg94thVi5AvMQ/XWXPm5cyXb8+P07bzDZYnAOP97AumbkDScHV6cegKy9wc
ymAZc7sbGr+ZFPA3rYTa9Eh4Tug5YYxxbJxaDO2RmcCJVMPH7paNW5jh4gD1RCm71G8XegtoQcXd
tEkv6gpyQc6dUPLtJcZ90mHxhWejtiyw5dKDem/qY7klBX5clHFmb0pICpUWBp96dO8D/RMqJ6tY
FPR7UoErOlmxBfm1tidZK/M9sYifpJ3v4SM53+6s3Hw5Pb2uRAJgo7DqEeb6zxT56sx+4DCHJxB7
xHV58/U9HdYblohPCRl8jsCU6MoDCcUcuRjk2Bc/1XuSYwDAl0onRSN0dR67cltCmgLmsf2bOVZB
O2qSD/YaeAmVTeuH3a9+W14HQ99UPc2KX5gcpffgXgZiowihHsPvWMPUhZlCdzTx+CSaFvRVWNOs
wFKT56k5NHDr12YI2OuBYyNi4k3dI35toVvDzZJXPU0jcwApfC0/wunAEaC9GqGseTZEcr7iJjLr
ROpDGcMukwX1TjVCDc752fo45mNkvVz17aiVd38OuWPMeX6x10pHLkN8ZBNTxwpetMFgnCH1uEe8
YN8u3zTtSjz49/qwrUC3uGMMbCdQPkI/P2vQnUbaRDqgCfirmE/64c10X2ejCvPLA07DOX+O3v3U
LCbk79wcSfgA+xAq+HvA7rTCpmPD5IUguWt2d0XAt5ruN8jioCn2w29cXZ4rJbb/3l/virllDBo+
RAm94dygzfxXYq2pMPJX4wGmkMgkN2ymsSrj91r/Ax9pgA8wnSV0MYrXsKGzykLW01LvXFlMBUdQ
FBsVc8Dp07GRbJx34dklJirtTKJ7hLg5G8xxjJ29+yF2emUWpj9lPy2LwJ6/EZL1U4M0AXvcXVKG
8G9kTOsbn8Mre6+vYywUVWCFG9HzkzurL9792Z6bF5W5HBTq8Kwje17gi4hymWBZgDTQkt7jRejv
cr+5eSaEgMGvBZNVGkuH+8MpwtvEfHhX1R30rI+Dez+SoDXAPiA0FEduen0cKBB9cSz960dp0FhW
CEh6zihCoDkbEpuxP8f1AuYz7hj4VoL3IHtWExnsjjqNFgwhAVI3NbEfe3y/4YCqacgUlrFXvicm
yhFuC/ioLKe4WW1uCx/HIf3DYsghsyFgqriBA6FPdgYEwSGffIRdPaUYA+SA3HAm8TeL+wZSKs49
RPSqwOIjfXHDHY/ZmuX9YwtRLJaFYAYUB0ScpSMIjjxHRiw4mXOOMTKZGeqhskWaJnpVVl8s8D6S
W9CIo0BJbCt4oAmrE7ufWVDx/1GYce+jpcbE6U1/nqcbBaES/eZ3YacT2CDMVhjyLgVwjK0DyA/6
X+x5mnCAMgqvO8ZGY9E/XUMLaVAJ9ATcYAfy+WNPooLvvwJ5AhRksbWBJQpY66mb7w7xMrZQ/6Kw
ydthzaTC7B+VP4wMkGqxrRtERlB7rADlhTx5mkPMT7iwQDMiM3ZHgEkXd3soosTZ9+QAjC050A84
En6A7PFLP3CF8rX1mX0OrB4o0aenT6rEghyuePDLeuU4vcXsNdOEhS0EHK4wi5ee9kCbFn94BUPS
+uAMcNHtEV5mKfbYi1c+bsqY+YAhFLopKxr4nPS1GH9CIDVI0WWxp+J/BOC7w05jEFQx3KweZRIc
Jki4YN+IhvekxtHTF2N7lc9vc1QWLNyEPweTCOHCC2s9WBocY5fH15FLencPS/J6Q0cWyDYyHmY1
Yy6t2hoLC0iU0Hwnb4HupDErZJLmIGSxQI/oom6oNRCmZBCPIUMwltYjtkKeHjMPAuf/dXtpxAKZ
WR8SJ9gBmJR1oINDhlm4mJWxMSF3JoD984+V9wwhmDEZyQduAxJJsbGQ9izmuIzfGQ0QH4o510TP
QT/JeHBr4bLgBjrFwQHcC64UYACzpPmbokLnvZQe3zoLC7a+3EWP0iUPkPYHfziMzVjJkckAqovY
C9Lz21UPz+0dhhc9EQIeeXsbf3ft3Fgw4lynVdAnj6kJl/FZBWWMDQSh5sAuUU3Gz3ywYqlczbHo
5NH6nJUZcx/tWbkmygYhUjYFgCAUY/QJzP3Dx93ozC5ux2MUfaci1vuUJ/rCDlsdoqGGxlyEjBxP
pVgfELade22IadBYJUL94fKI44HShzBzEsBwEneTXCS/fzw23nc0WsOWNR7/qN5WPvSobY9KMBz8
PoWMUZtVASn3f/wX+Fhmg8YOmziUfIxH8YgLjLXqhnhgbDJBcF8j3IErY1Zv29GtRK3XI3tigGbD
qEQvsSsEfqu1EGatubJXdxewlzYdbnV2sl1zhm24PAfhL3dshrg1CVMCXjK95oTvMzRaBK78dRbj
/MonBpNio1afeMtAQ6BS62JuoiEvvQ+dKEpehBcwjrJFhSs6FSXpA1DzOg3hc0v8/IZ7+HV6boGh
BJIW6izuPeOCLJrV9W0tV2Kxn5NTWB8dcKGrz7WSJ29S6/7dfgIS85/T+5QL9mlXDHwL4hvD7ASO
RSAN1H2YTMBAAN52M665ucbYzpLkZCQMJmJfKzLJbSGDgj/yCjRcrZner79wCmFe8xmf7xHsCQB5
3kd7IqKcJ3LwS9VK21WL7WrLG9YDuHn0uJa5R9fPsH98hkaYFgvEdAADTboyWBQSvwdbRYJ53AU2
XlXYbuZjK13xgiDfGqlwXFGBJUg0K1ecUmx2+XTawip3zT8/lgG3KNL8+uancDZgPRKJ8YFe4DZL
ZdZuLYAmmkG+bKYGbmUFEFBcickHUcR7DfA7VqwNF5DTjo0rqx2eWamactLwV6treOtjsFMz80pS
LfmEmduujs2IOEtA2GpdT7lXjJCT983g9PN4O9clFYKvLoUguIZiDxnhHvQL+xfktVwr8NV+Gdp3
EsDgY0SBxSHFgrvHj2be0g+A4OVOQCLTasw2nZ8HufcNHfP913nyVD+LGfFIaJpPt8I83MXlplHc
PoUkHJHLws2VTbugWpcLeWXOuHTAYoi9No/OZQGJMjE/wKnkXGGXAhr2yUOqRI0HyA6+Cj/NCl8+
bdONxZxr7Hrw/DwoBTY15ASHBv2OaJco7FE5zwPyF6/IT4mXAdydAjGRMcUqAV5rkgYwKSELYFA9
UZbEQzF0TcBuG2QkyxKD0uFndhMp6mBorJVxy61DFqxQTvB9BSMHBOcpKxkwGMUGpLPcOQpX/4Se
wh/xxG9jxIluH6YBU/vyM6ZA+VqEcb8xBgl7FKMew5V/dmAAyxDhaB1RGyoujCCYHpAVH8xSuLtV
88HDaRnLqdbABgye10iFUEMnMOt/1MtxXvkmsgt7D58OGzYdw+EAfoctQVSEPwPfsgla77op56RS
oFlbqcG1F6x25Mt8oh9BDYqv7N1iSgpyOJrUl9uAaKKVjMBm+InguNzemLCK41VegEZ/8Y/mvODf
+F+/CfKlNsomuncP6zlzYoSW1VO7sHMx+xAyTTWgyYz6fwJYzlGuYRvCzrQ4ps8wAxmLlqwPT4Jl
vSRWiPPvP5LObFlVZIuiX2SEoDS+St+jqKgvhs1WwA4VRP36Gnkq6t6Kql3HrUKSudZcs5FWzHzm
BQ6lo5nKhABiLcKxXt45rUSiASe9TCj5KRlGw0m52FC2L3GtETpWiPwAmMtzfLdo+D1y4GMEAkhj
11RqNCIw9vFdYXSH5rsurTteyQzqv5iOD30OYIogRLr20GK8rq6EQePGZNQP4o2rWxM/AOrsOt2Y
dwcHBKB4NgI0J8ubfUPbUWfI5t0+U3cF+NcE3MT5smRBYMFqw+aTlu3LlsIB4NQBLyK9mWKb02GV
cY+p6t77p8MjyHZU/JFpsZmPDuoOWJMEXHY9PjT942/JTOgW1vbI7vtDBh73aekr9uP4OnY9RN4D
tKrdrh2SC48DHENmhJzuKNITpmefKXS2CWX2kPITE7gM6K+XDp3Co1hmhpD1Ue8B3zLnZFimHs9r
PAaYsXEmAZ/Y9xjoGIv5Ax7SMVus4n0S1kWVdrEelTvVwb0kIJkwQl5WyTh7Y/vBhz0FlKLwGPCh
fgI+x+8nqA0u5wanHwT40aHLiTozkdjgG4+fEjQIEQRKkUiFxsNDqQhh6FHY5ENQvFJ6UA9YKDs5
YcFuqR6V0wGszGRMCtub/9XwgDZuB5UYanvzr5Y+uTXUOjg4GWe8KtIe0cTnt71i9ltbmDTY1BSD
Bopw/sJmAc4eWQpgcBn0Z+4EU2LcQxB9sG0S2jrvXA0ibw6rDxIRa44tWsGzhgMCp/GcOE73JLZJ
LuvLQU03KXcUXfiuU5fqcMyHJmgRLqA3UKXWkieMZ64yoKjVDyQBvhA3Z5D4wtnVsIX1GN/s2E1q
eGgk3UHcwKj4K4YwHBnFHw9Nf6pPoCcd8Df/gM7vCtnmTCHAhzfglKeW7svYMcbULKU8J9QGS18U
BYJwRb5ht8BW+1FjhDcmt4lDgTVI1VdESsqPKP0JC+UOPOkqXz5jigkOge8q/pT05K+gGMbPKqbm
E5lj2IBugsHmj1tbzR/VjHqS3ANmP0eVlVK2KTqvukrR/OuYhBeUr2WCL78Of+AHvkwtSvBZv797
VMnr6VAD94gG9ThR6NzjcsZ8P355/B+dMd1S1ENUTjhAjA4XcTlCGFti7j+a6U5/+wsGAcvuvMW/
ibIUz13wuNKkWKhCGbRMHS/EDjutwu48Qb0/R4rUQ7kUnRLgtp5Tpt8c9Q97H7+VOtyjK7tiOnLC
Skk5aCnrU4gPaYzHuEtwJGLMQ6wtiNk3bNWIloHmYUdaO1TN6o8SXIVs52HEM/IwO3SYtGYMEKC/
infjfY/3I/eMcQAET7wuoO7hV3HPySe4Z0CPgxWlXL1msidF90wN+rval5fv6PJXpigOkYS7qMt5
TmZlxnLgUOU0k20dGuPQuAPsOuek50AAg0Fh0++QsvtHRf7IKE7ZeT9EQKQd2VxgrN4wbwMp+9iD
PcwjwoSQ2m2mj0A+llQRzDpo62TEdAiR+pCUVp8/7v53MpgxfFpsuKZHrNgY+QARTC69adEm8iPv
7zCYRVLOIsmIjTojs8hPTHjho/19Ti59Tnvo62OiinFhBJQ4ITARGwCm7lfMIkOCQBTM/Wzo9cj8
V81yE1fugKEDpV6mrumH8nJFrq8P+WG0eMbti0vRHCEDQwgig9L6ZnUkAh57RIzWzhz/EWNLviIb
oOq+pwRcMSlArmIAOHf2dQYZ20RhyhZG7h7OsG2ItNN4okj7QdThP3Zhg7sSbsMGFgceetMJB4e9
2r9W6Pc9BUDeUJfMZvCnuBn0JWVy8as1X8jw30xJwROofjie0HZTy9GdpRyUY5gC8RL6XXwP5AlS
o0SfUImnmC4EdYTnf4DvEYoGvHvtiw+nz4ZL4hxhgdkYDoocgOQ511IC74bYZYxMPVeJoWwcrAW2
lVW5mzFTYJpz1gHT5cnDG/195tn27YgwFbB0DFjcJ79Ijtm5AIVzrF/HuBKArXzNweJ0wGMMp5jW
ZdXXKM5fLqe/cMmg9c0GGU5HcL3tnisO3ISJoOpUKZFHkw6OBnwi8wMD/Rq/XtT2kC7gUeMQxDpp
Zhom53G1VGETGngphRjuodhd8DaABBPh31E5hfNJIWqHvRBx3y+FQ0OibdRNgITGPCVb/JHo9iB1
LnXn0GJrR4/QwR7FhBnjAHZmrrUj2feApxXUEboNd9BDiu1vrJeLEZr/icgk7bANpsBu0HxhOV+g
+wjx4+ROA7RjHbzhDr7gLqKbRWqGJCYuvA1WuFwro5u9477QOGrMGfhZ83eiOXyat/CHeQJA3aRv
Eu5gQ0ny4MtMRl7xN2B4zPe15YgcWbpOKofNpJed6BwBE3gSNTRKyI0ISa2ip429Aecq1nJTKby6
YJd8dDjKRyAiXAYkE7bUWPWHW4y3McEZmOjofMmFQs+4GhhazEJxtRG0E+rt/TeSAoZQATTnJrkb
upm35vSZ3XBHdCg4ydWyTsHFPEeYlJSQnClprcY9WVefuqb2UA4QScWcIMXPEw9cRLjEt3E+Iy4J
AQaYG/t3lxkH8Ua6sFhbaSI1iolILxsGZSauDeQ4YnrYfKsZViezRArO6Olus41D9hrOFJscN3gL
en6M2ZND12NqhPe8xqz8k01fhHLAaubPCUgWhgFCUT3ywODtiR6g5jQqr0pprnDQSbEyHhNpEb12
jS0suG6sFfjoVbosIl9avDG2JrSQvJ+XTyZsCocAy9RHgJ8PVr2n1XWV4UsFQTz61II3xjE9worO
5Ug+jTWLWYLVeqyARY+7C/gBRiVPeDgIriIuCtqOGsOZNhVsPzb7NqjNycBiJhRQgljmTRzjpMYH
25/vI9XEbsKQfGR9QhTz5B+6FK6h1dlFvHrk1by02UssGlg88quovzuZrKwE0zssz/GgmyCVszW4
tD3vMkGrTAg02xhmcWSfc9zMhCVGL1B5aBsk+xSPCyHw5+GAKmCAi1IN9rnJbUwsM+sCq9Vth+U0
VRP+cHVwdTYpHcZY2jeebCFroUmKkVxC3sI0w4UDyvpsPAV+HsL3HNJx+YcPIReh5Ybgyri9rZSQ
1/VXN/pliAkZ0nXBiWxCeJfltL94hg+2AWUkjIVeVoe07DJr4zq72ZVd/1jmwLJ+jbuK7iBOICIE
rwbiLfA9OP5s/owOtSNmBYePI+JbHg3Ma9xN+g42If0/EpER5/obPgs+IVfn6pwYf+cqLZ0+frvf
9InbLSV9QuVv31K2Kkxm5QOTtI2pORwt5ghqOgYR9ew+4eGpAXqX8DHDvge+TsApxB4P2L6/v4b1
lvzN9dsoPWlSLXTkUgZIIBNprzriXHEfr37Aj+SEjLV4ZHwPYIBxHfcT3TxFt24xMAc2AnAmYX5t
w6T8EYxn4HHuP7aSeZ92UwWKlGBpQrr9Ui26oycMTuM6JaowQ1DmlP4oGOUweZGpINzGmheM0ITr
vLtOENLqq3aN1PaBkR/xNXZhlhOZ/N/1Lbv7N1h5mq24Sl4nXDu3pUFk4KyxUfQ9yenXY6KF/T+4
rb2xWDcE2eRIFfAKeTi7NSTWUzAwO+efJ4g8Vg0l7C9qXFX4tDe7sIWVXW+p2bjdlRZEUW7vKLjY
DsYcLoujXW1CZhxDcxS97DL8pqdQmeopbqxJF5VWD47EusZV4QZe4Caq8bo7cPn0I4OwM7vT6hN+
YcZuoc9ishH2SMwC0btZVJ0DYWdMLChwhrQUSINQLtrVQXPhHRvP2YniCwHu1/ki+7FoDekmOdIK
B12Mp4UgIxFynQQuYKIfNz4sV8AostkoQJVEOGK89w3h16Cq7XjNiNbmgow1qHAkejOaQUv2cCoK
F/xSbtzDl4FKUjVwaS+gIQ3sa3y1xN2MbyhYx7T8iPEIbqV95JbBkRFu0gi9oT4Kviu9fqW7ysUG
P5D9gQCHdOYVSP/YW+FkYvHvs+uzw/7C1hKPB+0zXl9bZpQnvLdLqC3YDtjQhEYBRHGP+AEeRlqL
bA8UbRbLEsrB669HkwCUaI+4eO6Tuft8MzSr5I7t2t35BHcfWzqxRC0U+u4IFDxnfLmvV+WUT6rY
3ZmtzAA0tTBkc8GEonMghTL8JCUUEnkqAc4wyRzCdYloboWFwZmzAEEbSkX4ytWhw+38HtwgUrFH
BAkbRHZimhW/piy1T/hmi7hOnpi2rvpHGbG1cEkX6IweXULQC0b8aBu4YvwzQA5zFZhH/GuLPwuc
yH+wgvSF9spS8IAjHCl9BS7I6nlLusUnRORiwrvdR0wJcCKM6FElyl/ov1TBlYXURI6lA+phEOoO
myIOCmBK65yrEYtHycjvAn8opy+Akr6Fr3LC9ABw5mGsF+J0OuBU7vH/BN8ClkRe/PUnhVOy9/PX
L9XwBeDEHey/2+HfKdCdBv4VbjNM5Azk/sFvpn6giTAXs4c1W8ZBpJAjUxJod9qP8U7Dgqmc7J7h
gMftbpyt52rIyWTrbCTYja3f2S1zoLjG+KxbMMXZy9lYaWA/4xoUAT7SDiX9e9bDHlPHqk7nDHiZ
vOd0NNWpTjKiC/d480xPQSFzJ9sF5v38Hl5rQ5Ng4YORkJ3pFzYDbLtOPq5+YN9FZWIV0cuHgzdl
nmzSjllDyPpIZ0L2lT+OCJLY8k8rXCfizQyqAp8ftaaLy7iJgAU+kl3xQ/dNQYUGNYWWduL06EcX
8zEVGhdOoAHhPwFr1ntaMIKhIUePvyIrgUKTDbMlNhS24Z9kXXY/8hXxk2/YBCv7On+iiuusAfoq
j4lLNpzjKOS8xcE2IzyYrjaCjW7OXuia1zdbHBTOPeWQtT6u8G3nBp95IBAvSLM37I+hgbtbSyJe
0J9DnHa7P7Q+BogYbnWH5wH7lzGMYcrEr61wMimiHGJ/T3GUQHZL24guwfbt5m1QBSI140WQDhNO
uAePoSw4sjw7VZ2oRz4b0BbOc1r24vq/LKjd8CXPMZQXhdE0NBWmo5aW4I/+8tEKcIvYyTrzASYH
j+S8Fj3ggOjB428Pcxke88YXk0qcxbb9SY/vBvMM+WVrDCefPSNQRoCYFnLQl6XHfFVK3kvKdCEQ
aQ6P+OJpez4h7taD5UWxPkwa8HGcAEpip/3QzHKhgeeVi8JjLOGI0nmUYlRKPUbxTsCDN3Lf5ilA
UstEAXNfr4eSwr0krLAXebfUa0jnNI/AhS+cTRzGwWgYX3/dK/PnNaCyGt2Rxt5SCKOFd9IFvRr5
3XUrNm+yhqgFsNIX3wuZ9dXCoI/L0duP9lAkuU58XohCv+VLJz2AxoyXUlooT0qqGVZNmJPoE+yR
wM+J7NuiEGS2LHjS/MVBo4sZzYkWCEzwhn0P2xKchcbHzIxaRKCuLBKoRhFLoR+DQG0gWAFrlwjA
UchfCLikCcI0A9sFhuOULyeroMFBh4JNz7/pNl4nGizMRMRXPtxf8kse0B1ayGgiYBHX5oLkXFfZ
gE4ajB9Y4yDsK8Z4bF2gFEBc2P/kgDOMV6jemXTJkONAL2XrLozgIVI9p1XwnJwTClS1GZPAck1o
muyOggJNiILX50mgFcDfRBeOVnRawAzpwxW6wvsOPNz+kdjxP+hh8ht6ppCL1RGeIti39tImqiPN
I9T+7eox019mlnwYwOApDRXBNHp8z8EHhT0UxH6wbUWwTj9m6XYvW8CTeCJ0yC7H3UJ1ihGdSYPz
H5wpBq8+Y5cp+kBaSpq28MNqhx+vrjY8vNNzrDpct75fzQBKvVcMemG+HHYiILzr+p2X7nd6oul+
uZ3FWbMZD+dtxC6WVkslUP2Ta76QuskYjNJiYi73jQJY5Ym0Ui10zb3ZYRPBLrZ+B9qBvDR7yS3E
AdACfuyv2x3iiG4y9Cvwenj88LBntS3M/RDDOgnBjQwiOJ1vWZPxibcfzDq9UdCdERZx5k0HSyGt
9e4MIo64LPTsARX+yf7uhOepAMC1lGitBFQHDd6KVcVBJbKEETjWFn44CBs5aADbM6bz3Qfp4hn4
MFCnYJdf2MqkJAmHgocF6gnvtzEWYqqcD2ZMoxk6ImMDApBWjFuhvkHQpUhCuBt2qilHjALyL1gu
6NfDmfDuHG2IK5adz5az014OJkq0NBBKhe+JCLXGglzYWA79J0QDRp9uueMtm/3QYbR9Q5wKxRq3
Sk7cKTgpTuYsTpKdN1NsZXZiyxnMiGkkMhaLbb7XLxtRsaHHVufP/ZtJXf7BfYA1FDxytH8nvjb4
C9CisCCXxZNXMYgZQNEyWED4FQnrEEZmLVw+Xl7m2oFv2wvfgk0K/Itt0IHJ8OweIKeVp/AgchQB
zFdQHPAPIL1M6HGwxNgGNSGuTyt81fnpiBOH1G7sLwmVUsRd4bHUVOs3GH/5LUyK+oS5WScS4f5N
+nkUQKD5DCswzM3VG83e/QBU9bfCKJ356mZbOLAkighBthzzdkwgmT0qXECYGE+ipbAJ7/5NcjAb
g57RF58NfcDlPeEKMF3l/kFOHJXOeccwH3IBf4rYTnYGsXxy8bVBnzHsvBmIAOiTecox/UL0IK4C
LyE5Z8pwFFZ8zJoDiXZR1BcObzPYMO6tLAJFmSnzblCXr5LF9gBY8kMM+gmHik/pdM/pqcm24hkX
A4CHg+F8MYdgwOCT2GZUE52BkRMEnXsOxMq3JI8THJtbinsUmtrgs8Ixjb2Tb8JrNsg4qxkDFD4N
6UY3kUp+DaCvv60hhBEP3BMUVMwQME7LWUg8IZBSWK2jGa9l4M133RW3KR8B5si/P4LPUYqpCB9G
WXHV9OnXFaItRrS8CrdkqDvYuWLwNEgB0x8BdjbFH9RwPJSboTBEwsgneLEXbOJijTVpiOUcI7zO
uLvXXJ9qq3OGG8jdhFPxQpgqrL8FFgQvfqZ4jBjsOXdxzK9C0sGipcbr2WJrnIKzU7s38MbhysD4
aZnQCUyDWwKUDFQSCbxQtR45pAbIDpWDzIESfw5B555v4tsc2q4/YHz5wX++M1oJERxA+3Wnx98d
ACke/gcd7ssGDy5OB9z5+e+MBhDTDFJ9yrAcMyZnsII5xN8OEHVAzsBNmZciriagW+QJMADnJrJa
uN3kofNadvjhtKaZ6LB0wwg37QYJd+CH7T/XlewJHiEYzyIsHF3yNwB8Y5K0Q23DDesdCIeHGUuZ
EHADtJQRJYi7+wWgJOeS5zj50gBSiQe454N6g2Az8gcBgsozpeAm+0qcdCCNMCN4fgg8nNdmixft
2xyyrysYxNJSW5BYwAYhqXOF6exuzjUr1uwL8DT4CVKBT8rmxaV87BBW6DdXTDMDfh2vOtsU1Uzq
cZeds2Sq8HdgHqXG4pzsuRq1JOxhu8RFdpDyJcQAhgQakFNsOEWWrM30u5r0vBMZxjsWxQqDiZDH
itk8Alp4Tv94OzrTudZ/BJpXZgOIg2IUZ1yWfA7gcYhKsL1gfuCugmwU7pQhYFF06Hxv0VURuXeL
xEOX8ztZZtiJcqkTZACiVYGlxiOARXiKD9Wd4/fJNJtxFPAUfi0MLWnp2eu1EPkMKQSrM5+9NhWz
dWFibOLeDJBfQHO9WQGvQUl/GZwYF/EEitWVZkr8q7DfcjgZPWZuDttVpuYQe6ciQ67wSarAD5Mx
CJvsMFYQQtbg5Or0EpFFyfPowQ5zicSsJjyl+PcxuHYfuzYQ2B+VD97GhtHuGudsYylpsm1KKY/n
UuHgZZCPEyMZzKKGUbxHDst3Lv6cgI6hKQEmyjgWmyXGgp+ogajEo89DFwY/k6G0AU1C9P5LMD20
Cr6AzOHeB/n2SYvY+RxDsLhP9oJT0loW8wwLHgvKEJh63wJZYwNny/isuLwQegijfNsvCEVMh1kQ
wqe/Ddj32Tw46RSkWw8bRQg2AU3UN4dLPflYHT528Kpf8riaFhyhDs7EVaD5gBcuUqcIiHQ4ZkaA
X/GZrRl5/gp3SJ4nEf4upjIUR9bAZEBL5TmasbiZMIwv8cCqwTsxEODBh0XAiumtRGQFzgQYdUKx
dVud8Bpbdos1jxS0C+yBN3injdjIeM2AkejHZ0elLhmZoKblEWG9o+G4xEQVYh8fIu8HxO9lVPCw
G80t7+Wedkd4XigEcU9nXxz60H9NfY6XCLgx9inwqpiFYWsB16vwbxhhnhPdvayZs+hsC8x22Tn7
u9IeBtUfbCjranKUzwkodV67r/vvmzFFgY+FGlrZQ/Npxv6XFARshBweBuFhzDzqmiAONFTQbSIb
4KSlHBiMemtcfNe39Xt9BTEZf/NqDfe+WkM6KYCB/SEmzuzDrx2fobCKAMOW+TPi0uOrNRPG1hei
qmB1kBxLNiXJNgIH233oE7/ICYVbfbn4JA2BdMx/lvL0Glxg+ia4nXZ+/7gRgHUHD32MoRt7p/0m
MwIKJ/GbdLzUXlidAm7/M3BFH66Fcjw6oCT2AYVwDPapR3ogWnpEpCdJ2wOPGQ0ThRWaaHyzqYes
2x4RnVcv2crIp6Qa9HswWHuhdmihIdUOZQrTamoUjm/CUzhoS4mmqc+8PmU6jrKS8AAsDKFs4bjB
6hmaHziAbw+Dj38nrTAkZXr7BwO18BvI/+VKO+I0tpV38y4kWsTrTcr0tyAXJ6Hqc5CP2hn+moZ/
859/DOR4vC6YXfPcTTuXbWac9R0KpHFEYRgyVWPWdjePlSGuUMZ8FXgB8R9u+xjKUiaRtcS96AeB
mJBQ8DBOS1naf9RIH7YEtiFWy2kPbYWTzmR1sbyJQGGIVhtQ+XhGDnitGZv90K6JwA2gN24g+exu
DmMCJhSU23B/jCujRdYcjzrZd/dxPoo5IxZDM6/iwfG7R1/HKFGYol/TS0w0UiovGVReU5lhR8cH
JyWAU6fiU29Yv+xEAIjhsXKRbGKS/eVZpA9nlkLi8Phh36wnYw3eGvj/vMA52NMj2lXcIS0ovEE/
vKaszosPWW8L3odLiYu9nikeL7t2YPGYZMPanF0lspdzxnU9G765Rf3KqZTzRsF7XjuH+7Edf8dH
EbfDgAK3BwqsOawGiy2f3s7skgE5Cjw1C2nf+YfSPD5NjMqEvXM1WyCy4as82VQzbYG4zr+nIwcr
b2w5K+QVRvMnblaRPmIdffWU7RAaKoOO4GozPuUsqIWQxL04C+b7BgWvpVK0VGtm03DDEs5nNu51
m7w5RDbGJ8FMSbe+O3QeFvJs650OmDSGC44jjizVVTnnYGipU8qvJd51s85abOJFMbsSRCdmTPfJ
BiPuMnhmgLHS7p0XwH94cHl3HkaUtODOb+PqP8hUzGkF2QpxGC8nOLJChiXYkDS1Bh8187Huoirp
dOsxv5gkP7aACRiH4pKNnRngdEMM3XmKMcSLEG1AEoLhGWive9kXUr3AK0n6rB7/WGMAu7pgb/W/
xv14QPNoHJ5k8AFzNvBMlQyUoF7CSkHLSyqAC9stKo+bP04Udj3gDavcCpvmvbxW0dNPKbywPKAb
WUHDqpaUYHdmdl+RLKXH3e5CcYmtPrXiy6pDeEJEeAwOWkffVp/80uRuBGRFrYsJzgw09xQ6A481
SZUhkE4oqbaC2J5gG3jRvQD8M6MB0Zl5ga3CCf/Hsldm8rR3ECAPh/JHokqHd0zxOfBI5Ov3LUSZ
L8acU7Zy4Af23/XQpU4MO7vxNwQkjRFyTzEKcX+QCf1m2s20xd1DYpYzBVfZIFpELT6RLExmS5to
J/FAFBaNlQEUtRNG91GXd7tqffnDi09orZ7k/cJr3D2CbvJZPQI2/oazN1VNxl80QPH+bc2ff0gX
aZE/iLLJACARi1POOt0scZTSuI/Ydi4zMbj97YVOOVH2WGtuMTOlO+sFGFTMnvsJJzHmUDENoNnA
EaadZu41CH/2gXDb6PdX+G1w5RG/J/1djznzv3bBJBgJhwnvx6AC2mA4MrHzuXm0TL6nkPEyna77
R6j+onbUqJSIPvCHkMS+Fj0Gu4s/YgOhBscX08FMy+kMLGNFPLmw68qkTHx7suOMJzQP2adRt9b3
CUS3X0CcUyphcDuFac4Qy12Ap3FBOIaY0DFBBHLcpPqhAQQF6NtJAXgBzEKmJRtnyUplveV0q4ME
bp7XGhkTIjgWGAuzeQox9IjRQGcJBfElZOG/Fo3H7iEQDRGfhAFg5zN+ObImGrJ8hUH9a4quFZs0
4xTXnFaT9/JxxO9A/xKsNDQemCaPBsYPu3woCB8T1/XvBsNDxgffuAAL4NRIBl7vMErvPaOJJMp5
422VK2X7SOkh3LspB7Sn6SvVlxQVYuoyVrYYzW3ZqGHiI1mHixvV086DpBdBrbC/BYaaQ/fl6S6n
0OggzI0wlQX6XYqLYLJfu/fd4MBu+0swp5OIv745L9qerLE27m08lywx8q4iqDRmiYkMmzDTYE/c
Tv4Fs25BFy55f5zX+G9AeWyK4DBAMykMOYq6XFnRaUlEx1DoI88Unl3kZ81oil/INeH2C5KNzPDo
xKwMSw5cadg+tXG7QiZk1vHXY35i0zPjOc/MgY0GSvZMOt4WHx9VUONLDtJRBWEd5FSRnVRt1SXZ
KCyn5LIdCU4uHBPrMHRM+5xsphjcAepSGlvkkE+fBq5VJz5wqNvnPXwpXAIuxnXRF1MD0qQgG9vU
5YZ4SIfLOdI/T4MYw8cT9Rj1PMJgxrfLbvydgUYuMYoMmLfjP3djBk9Hh0NFEaoWteT2vLjM8KHC
dImcAn4DX+WbtV5WckhKyeTiP+OGNVjRRv/sAbwFangbPIDnXfEsmD4BftGcNXT7puCWvM1zgA40
BwxhRNgxtfglvexMYRJt5uwW5A2O9h237stqLEIwxR4sh2dIYuaJSRTUY0gkfEPOYCGuT/ijX6Cw
r88NJv2YrFurmEFyYMvnw2JQxyJlcu3VsGk5wHp7DCaZ16TdghEAnnhSWMa1B3ec/RbqDnPYKjs7
wiJp0v0NULQDBhgRpReMRipHeA+4fBtiAtXbVyvmOfkDYsdnz8PjYOd5npxocKhxReqBGB7jciCm
SPmHi9KzjyA71CXEiMWkOFobGASoRiZ6pCVihMoQwEVhwT5TkIMsfCGJCfnZAh4V7zx06ln/CIHl
NB3s+XMwjVnHnA1goNzXMW0OnsjsvwwhkdyNlxRz4Qm075HcnAIICuMRnGNGcPQx7jPfCo9+pqhY
TfTdTUyHxAvLaUva0dfvNMFAbf1Rhn2qIVbWkPiPGoQJBmioO0+IRlzgh93MD0ETNqywhpefQI6o
BIA6WXB9aKsCy8aewqFTg0aDtob/1lmNhy7K6VOHcF/9FkQYehGHZUOwiOjqRtkHVpPgDmIRAjuJ
4h02yL/yk+mrjKjNKwNwC+49hkOxGNMaUGrko7TnQoVl0BLczYViRPBmPSYCVrWxKSdsBB9eMqgE
12VAuwWNs2ADF2F5JAyNmZ9oGcPdmFWicvWWOhl5F6oWVAtbyLZj8qaMEZN3xWZm6CPurVOMKCgN
CHxIhE18P9NNOHDK9HtQD88d5/yfEj+D6xytRXCeEEQNwmnBebg652iAlxwWTfNbgovXGyGy8WPu
H/3L6uGa42VsSssvhw+PATmcIn/j0+CiZYCfS7Nb+sTOFrN63cen4gzn6DzpolvCwFFnDMYgnKAW
jHmyn1s6DJevE8ZNJe4Vz1CM96AMJWg9oroZn6IOATUzTf9qkRB2ZLSCD/sDq05GRVb/Y8hYck30
Bfa0KvYXx15SUlTj7yLDKjpRPdHy8jhC++2NZdnrxxp38hnewkWLAhzkj/rxCW9TNA/g4hbmz4EM
GwDYIpQYV/zebN8DvCSMMtPBod8rJQXoLv5Ujnpib0OB0fUO3EXoRj8PO9YcSrji3mPYAUm1/C7E
5I4hxINbKygaL2oXAwobalSNyGTrOqWWgscyG4RN+hNnY59SOSwXLRyslO6w2YO7A8hS/mHBO2nO
NnIFfgRRckuOBXtPx1olGM/gkNfnPzzuR9kNcQ95Xy8YQdiIwh2A+UfHiUj9tKNZRJ07wMWT92HQ
JEddkVwDkrwSJQHmpwcdIftHDQUtifaPxcnuiqDJ5VMww7oGm63+EVIOIqiXDfYdy7tLM+oCkwCx
UT2pQ6+XnpFFqLYcqgEeG0A/HAo87jmRo3N+H+6T0WeFAMglznJ2gxkFb9SZ0FSBUFHyoreZssyH
RmXO6hmcXmX5YBSIcXkFyrbUF/fp1YLijDBBuHISiaRHVDoDeHAPUZTydxI8znlRWde7DxYO6g6n
/ILyETCKg/dY71ukwNBztvKagNirB7kto6CKAcz6a3pzHXuSKwOV6z9XLrCgO+HFGcJVIMMK0m0b
MG7KRyvGW0ynqb6gAoNHY/AJeDmMXz41NeAfgMtzWvgABbxgMLbwwc0+xt17L3Qya11MVa1qymnJ
ENOmt/SvNgkYGBrLFCkXeKGl/djB1qYqTZ/zK3YFgitH0Uc1UEIYVUwkeCZmRsaDsD1mOuBOjFfB
cOeKyZDWJs4slJbllCMhwCNzqXKP2vGyc3vmUEAqGhW5Fp4UB2BWAiaDr4CrXznGTgudxEPI6TDp
psPcPVVgohfwy23yxIQbQjexAA5Vn0Z3jqyh3A0SEu3NTDjXjvz74YY0DmAFgBquehWp05/o+hzi
G/oMlHbn/L4jGAVDRs5bodkCEI86XyEsFK8vlTwmtg8OUZiKn1CCLTKKVY/0A+dCUxrL0P7JmSWk
Qdl9CIyYQ3vw8I8O5Q+xTSITijZvpcXXvwqpHBvdczeAhsVsxr3tkKs3AXU0rBfJbZ3PrsQgHxQM
atw9qvPCfszfQeNKU1jMxrcaJ5CHgpIzQ4OMUFrvgLMU/lzEHvnJ2cT42qiZxpdU2bFxOTdbHEk6
HfR9cfE6/7T47J+cBBTdmFNu/OfqSzt2WtyWatTD+IHZFz39QvZBfsxWhNuzf/fQocM1xTIY2zFq
w894pI83rK41ft7ohirFI79914sh7VFA2KrXzt85Ww896fVLeYaYj2att6O1wmgRjsjQ+pkQQ8B0
fQ6Cz45gxUhNdYxCmRy7QxbrZAhkGvXQC4hiqX+2XmuN7gqLASCyXY+CYeDKPEa0w/6/3flqPBxp
J/cweDIuAeX5mMwRh/2eQEnJqnOunfiBzLOqduNzVM6/K7wGrNbsJ5vZiSqBRaXBOblGMljt6sJQ
AGng3b7dXahmicQcgD6De90Zb9RCefG2TxPaj79PXu8+7mbV16yzUDkKRxQc0J+unFagswC3bu1e
QdATSTVbJE4TLcIvAifPmQzh7GtjBPEyv3vVfNlqQoPs3NzWvnuPcODU7saWsyfp0EmPDS8cOXkT
SDGJSv84wswuQHgu/meOv2QqWU8DUIlwP3BGAf6QWe3ogWyeDgyJ0vKAWeX4tFJ0o5w1DPh/7mP/
9ntrcKGw5yiT3kTea+TEIcLfnz3eLJKe4/vXVrNiUVubxpCcuwd1Yz/MUH9PMLuQeQ8qVyW87/t7
fFZQAUIDc6Tpz/kYrf1NZQ/VoN2vx/i9yww/fmPpOi6STagD5WLQISF/sLXoEjytYcZ/Pc0rlB/B
eV2YEpZg48t2k+DuIuJynLOn+APBHvqNbzFP9exJxgZX6a5Yj1BzHrOBbkAsAOn/YhGmfeG0kRNm
FCjzYeIWhgqEAyWFVFamJg9IzhY3ZXQTTg71zeV9n3Ah/EvG5Js+28zfdBNR36shplNG1tjDXqNP
cF3XydVpdqNtP7kab/c8H3KrsXh4cjyBR2D5zPWhJNfAyzUOsaOE4UFhDKHzfY2KrC57A8toSADF
b/m428+h0wKZWldnkLPGbpmIHbvPB834Hmlx3zuzruG4ZoXNYG/5c078NUxeq+aIS6LBVG3WQjrz
PwvJb20MBQONbZhCl7odezxIrjIAEtvAHL8i4cyAtPGCMxtjrGOJBOHh6TaFkgPODDKqJqeUwAyT
5clwibKGTxbDukpgY6/fAR/bvAXncJOh9/xNfv77+HTVGT5tXn85ihpfJ1O4dK/WJ+BBVENC4I2X
1y3xKzTh8jObAiYZr/TsjWtRhhVJy4wcyjgi33b1OLndG4YUBEpERUkPPTbJKj+Tn3Qf527Uq7M/
YKC8A9U1WornQdhOSDINkNxBasRHjdilyW+sICiaXx2uHQfhRO/QNOK6f3bq/G38fNiB803I5MtH
wGQ+5wh3mL1zwFmxmoHzjDUULIB9HDSujpv12RzA5hiOEah+TcGzJdH+7eOqwRKjNy29M0g4WjeU
PZqhqq4Gv3b16QvTkT78K2CUj1M/HG73aBOUranU/IPx+APSe6gG1kvwA7M6k616VrCVUWAy5BXO
iHFv7LF7sZfhp8UPIeN5ugPGaF5mKgQ8NX0zzqc5h7laLD4WqSMmLDOytY0TAH6qROhjy7TCzBQO
9HD1ziV40D3mj8bw74mlhCGoyFRvmBl/3G/hShDWeShzruQIgT52FLLRRRIZFJ+VhI3pcFwgQEXW
88EsH78VWwmGFByU53OZkxxTqL6p7VTVUFtTb00EpN+/GlT1YX//noTIE4koEvOw+b9pyQZ68baL
nonyMgsQ873CWmZedTHvJBg1xv00brIXCwT6UPJ7CRfw/lYKIeKW1/EDaIJi03mnwwVEr1d0YYwd
q1v5xQ+v7g3IbnvFUWLCqxVMl1zN1ogFnX1JMUA5/M+4Dg1ELZtk7MLH0gaQVITYAzNSPJLrRwRf
DDobvCkU+eCo/5F0ZkuKKlsYfiIjUBlvmQfBebwh1FJwQkEE9On3l70j9jnRUd1VpQiZK/+xv7hu
Oe3IDpM1kr+f2fn4Fnz9JDto1jmmlBa5tJRUZuJQiwb1Gd9uNmWGL4yrCMVJhCSinqM/6+Na3148
1abz2WcCf8bYP58f7A88Cvr2uXwub9y6xozFEmGka1TWKOMp7yzNqYEpn66+RVnIR3/ZPTxpW0dd
1HOuax6hQcBHLpThskkQ8oMRnBaL+fdITBQo5LHWaFbP/SZJ+qE6LiKh9P+4OirCWba8YYmbXM/a
bggaI0xq1he2xkQS3E+tGfE+Da7LO6ndPq1i8YUjBsuNAIbg5MZET6DfMrXpYKwZzmerL9iiDoWL
L52KENVme37KpkFXOQkJCA89ggyDvglrnTC06KZGuEJM3GjD6cLDlxxSMkpB+ZCEWCrbJpf4F7Hz
EhRFwdiSR4iJhCsKUkgi7QHdMvNXdvpexeTB3j9gaN6S7sU/MWZqUPk1SeglP1le9kdCz3gxKe7h
VikN561RqegqV/fDPgVawQyRwcBvqiElgP/utNngDFBQ2ljaiSgiLY44Povv5VCtjcndyPwLF6Xx
AVaUPtMNq41/zr10T8MfMD6vmbVwAVZr41YOFTwIPPSgDyBhgWrJqx/q53R0w93AS4Ot5ZyBmN7l
7lreLC02lhePsNg1TmBdrBe3ZTZNJ9xM7JRRavOHQcCu2dY2uxRbj3S8rqozk4J6c3tLvlafeZRN
MSB5pd0Pl18/UY8NYtfsxIWqfMUxYmMnHbtzerySaEuI2pNyELblJ8KdDYHc9xWL/F6CeLm8GC0I
zuy1ZjqDewXcF1ab3xyciv4/qihvIiWYCaSNen+V/H+BboWdDAtl5xR37/ebvivndzv1ssVAtnQ+
Cv6fCTvHaV/sW1cKKgQ2YA24FQPtiz2BuLyJNP/N+lMJ4Rotx4g7APVIDeb+NLyhg98y5kBiVcmL
nYsiNzYZhyFm/54oIZMA05Z3WchjGGy3QUiKSvX8hBvV7LetjqlIIkoiUkEnhwwZOhnF0hqhBoow
gIAzNkpQHgQ2mIQRiCoimQZ+FT0JAW0UNhHkyNJDFWJvhDZlTKiHgN2wcDjfqPIGUbt+nejoESxB
wSEJvlaoLsiCx2OGVhHnTBX27P5Eh4nCDsjRNvj6t/F73UdccOCQRjYqwDQ6GUQZiE3w8nF+Jo4w
VOMWOYlfcOxHEBXCtXDuYaJBiYeoBYGPZFIhRi4yy7Zzj7Oe0GPpMwXJEAmSCIQ+dnkA5uRdIeKC
MH1zo3ApOEyZVMKhx2xUnMryDEVE748oScSyEgwkJ0oUUrC5lFWs0ReBYelIzsw+hzNWNMj/w/AX
9jgABrfK4Z1X08+E//21Q8BgJM+BxByp25ZMwNa+v/ck+5VRKOkCE19Anoe29rOuSKok11AF312T
mPAH59em5hN5WFT9RFhDC2VlinUN3G046iMHQ4O658MlEYKGRRLUgClHbz5nUtJ+JF6bjwX9S6NM
Zvr5oeinjfJ8318m0JVg4a5xwk3NoxnW02JWzcoAiL1IsMJqoVjq1E0WPEd9L50XCFvG19lloW8q
hrzdLYBYVrzi3Dg9ZtPKwfTo/cLfVArkP9LDyESHZMA2h+AA2S5DBK72qYEW2+fMURz00ZCEKiaJ
70ZFijIvR4Px72W9DfN7xBcbvyIt1qaVU0SyfRvxDGRBScopdz+RhTkxRFv05bXfwHmuM1gtyfsl
iNPmJXCQaF7+taSH8cOr8yXQR2owmNyjWxvVRPqbOsEmbN9smQSEL43CL0/K2lj3xAQOybN+B0x4
cBo4Kwn1am3GNPQM5/9/r/05ciz8gg+TQ/a+uV+k2qhyAZF7K9Wu1+mEbQ1R6fN0UeiipJuSJUxA
fcynqc0/jjlw9RWP+XnSZOaHDTL6cDBDwSfERhxqKaUltVJF+4eSb3lb1n6NVZ/8N6s5KLNbbGAV
0+I84f2jLhkPE2xP6vwyohiBb1K+9gNGjQ2h4ejCRDt/xCVRorYafLfYkHRToIngedPfoefcD5e4
OKgjDYvQUAQLvr5+yTEQJBrZHMjl5LbUR40/XF9JcsGuj/GP4l4SsWL2pmatN8779GDnnRHODVQZ
vcaf2795KvrG3w7YzJKXOSw3Y9/uy7YX/Q4vwj4pqINK3eFrsXpJtoS0h6AlfSaHltBN4uOEMamP
VUv+0wODoYfdDWnmYsgG4D2PFw+JnqVvG6JbZZvjA+NHf10xuwE/kevqvoE8n6SzYUZiSL66P0BB
uxjnY4xbax23ZY9yz4tDKi+Ho2m2+/ka4QAmTHP3B9YFosW+Nb0HdPVhK+nbEM7CnVMFMrjpM9QA
cvrmpLcjkfFEzxMvbcvpvTnIXPqkDtsN4pzE2DchLqsvp0C2G3ggGs+uyQO1BIF0cICAB0wj28Ec
g+nh4jUkmhbnEh8mTXZoO1h6kWiDeLAY1GSR2xlDORJfHlcmWt7rv8myEQf+ogi6A4eEfh2JK60m
w5JcYe5RX4yvlaOoHoMvcyh3gs4cy85NUAJiexquzXP/jyhRC4Wl9928XSKWz/czd3gpZpscRqoy
NZwotIRMOsSB7B7Zohcbd5uzrPTXTgYwkQRxRu3kAprWjkqbyDyeHBqBkcz7M/xwrHEemzE4g7rV
xV1YIFqx+ZDQWoU8AhmrCKZaPseD9PfcsIsT9PrziGZsL6sLfRlNoKc+ZytZtvkhDE2fXTEh/xgP
GnENs5To44lEKiwnf1FlL4eDff3XJ3ZRrPjmazw4MW9KT6vQxRWl5RUAhp+DEnLN3SVP9NZrr3Z3
SANmC4XExZ732RLNOVjIC07B98P1MFCdi5cLnyBnBK4yr15ZV3ifMM27v4AIuWGbyIXdhwXgOeAU
iyHmI4YrbhxNtiomQzw4AKbDuFnQNcbg3AQFt/K+D1u4hXjp8GFjPdsbRJyMLk9HjG1Z9OPkenEU
ehY+YUHwM4pJQHOOnOjsBjamFf4T3ApdFz/ns4fG+fE1RoszFsevC4CXAk1TN40DmlzQaXmGUssJ
3SINl/4RVvf+gjgNvBkQZi9M2bWDffyzGqJwJEEQ6Ru7NqaIYChsAOlUMcyHGqUxnDH6iD7cTukL
+jE7tgHxAy6hIw9Gpk/qouK7+eg1JpXfx1Ek7VXBUIFhbeS4QimOvn19G4qkE+WvgR5IbsBV8Fv9
8cse/DP1ccIkueHwPTBg4d9gxzwoSHUHCQH1uApKCyoCYQ5CZEmOEY2DF3f1YP1BqAEjrpPE+u8/
qFu+goXmKbt17RFm+GvXsj7HPw7LjySYjA/C9MAPfIGLIwrg/SgosbStQaR+FqbqqT/RwHYQIlGG
YEkDKjpGWYZYhAZzB3AJovPvkhCmGGiA0sT18vgmsKTEBY5qQgdy0CnSWwawrHmkgFjd0w+WHl+a
tvusZhfJCYmlcVbifiLZYCYXc007MskGWfI4y9itgHQI5I5h27UxlBdkUOlALxliZANX4CjG/SK4
QKyIcJX/0/NYGwxzeFSnJMxjHiLyDYGLsuFcQdfMBwWaMa82kBkanrb8BFZMoxiq1itWkfKAyvjj
pPinTYUXJlrAxspGQYIKljlF9CL8HjqMZJYUG2YsmwC+6ZfCM46e4IpJHxMqpBpRRghVRqCfrDZ8
BKsrHJNQK/7sKwxmb84Di3VHeFwL7Kc//3Qbna64PNolfbKUMWLGnXI0z6FYERDtORqvFeTzkDem
FqkrziIJLi20GEiVx51YursRAguOHeg7uDTCXM+p4gbazLOKKekhbFr9TT367FtnWhFVhc4AN8KQ
zuo7ChFWzrBndTMQyTEWXVc+43zpu0N6fDoOPnqYbzXM2DAfxwdUrYR1FVYU5pJAHhIncU7HZHfi
VOn7h9dIn34dzKB2ebq7EM/TN1ZB0NJ8nGPwjgioh/nrpfYjhk/GidooeHSfwk3nZ4EcqJPiQI0G
mtF3IMzMgwUoLEhr25rsEMqbguHP2yGMBARyMow/R/C3+EWvKTcx7d3stw8iy8hYAoI+vVr3Cs3B
KE5ZvUqIkgAYLhwicJST4c5J/ulBJNI2eZO3T8CvYt5JSVfF355jHHvHIQ9MLSpGWG9uH8G3N5Br
BB07/bsLsJ6jZ0aCyXvdXxFdvV06ZQaQsjp3Ox7dsKqmYnki1flnGceK1TqnhSCuchunaD0clc8I
mU+DMo8kqZ4jeihMUUiB3ki6Biw8uEk7zb/jauZvhfNVFMXgiGHlMlp8x1afDEwNltUh/73lYbJ6
MlUZzgAMDZqQ/cnm+anbqH14WL/6fbsY/r37YdGuaQ7YQWA1qBE3DUd+uLi3MR+mFD3b149HmpTR
t/H4ZYMFy6jO6V+zrt/kzlR6F+fk9AQ7hx2rsDgGmGUA7g4TBMlN6i+6FZHwwnsXL3GD8CbHtDdw
BFiceexr7HEqNDMs3SO4LHGJV/L4Q8kfmT4EMhISSbrwTuxnujlwMAXBxYJOKMwvOLJfS53f/2Qb
AOlbPxSbaQbgsTZP0nyw0IN8/B2w9lD7BzTAMSI5lPFzKf8pTt/rxZ7H0hQyH3Iw5CDROb2QfNhy
RGY2z00XpD9rmMJl44y6+Kjn/+CEzsLnzNldt9o9mxor4kaMFapnINKAu5h2Eeo0DN9gFYJVQNfO
0LumnFI4Lst88f4tQRqaPMJbyLCFiU9DHLug15k/ymf2nd6cq3xF3kHQpjIuHSKWoOJ/bjaTsHDj
SBRMNP+kN6c1neTY+LH6ThsjJEFr4Pf/bgP/ihThvjDGaiitWgQAkFtASqzxPAkEuqAqSL4x70rb
wNdjntZAnhgMnJ+XBmAtFS/dece4rMHRWqdA/vCAusrH4FsPj/WVBYviE1EglTPEb9V9vVAJzHjb
0irnxHtx3jqNoe89DxT/AFs5/1/RdjqjeuxFsuQKsZS0r2un3b/YyQXu0hL1EJuBgjX7uazmpLIR
2s2UM0VMcgDHTBEZxZrf41kt4RWcsmOX51u/e4XUMrwOIDFJvcDHfdFtJXfeSSaKwj5QaBnF9lf8
RqMyxBzfAP2bj13bWXBHRK198P02KBJAjAgz+WMxKKcZliggP4zCHFO2T6s96YSUIhJw7i5hCQmz
EKZ0DRYdeQyWuhT4aiHk1n37wPXD+Mq93Vkg/CgIOBscijmLKUCJa8weIcqBeiw+EyJCv/aNZHK8
EjAHA5seKwYc3jlihgsqBeYisko46mLVnKh0irN86HaVYqcjCdhsCTOePXSRYtfe/e+eKhDxJVSk
b5vpSvtF1d9nXw9sbPrljMwFkjiE6Vp8ipnDEcjco7X0gN3XA1Ai9NrwxU6FuQF0qsegZRVVrB2/
55J0IqSEm8L+2SAW2L+FuB8+nFNfiRlw/QeGMM1Bvpq4iHFyIxmiyDJgc5jdDjC1p8e8/Se0bE49
+470B8qYv79O3o6K/FCoJLB8gVaoagjOJKI5J/1gAJAsWYArbxwiGRFcYp8aEL/XdB6OKl+KiAJ2
aLsaZWfpBQlNrvDdy3ScHWTc+BlxTMUML1hvIZHyho0MWd7fZU3Q3YjEuUW6JNqT5C2m4FkvCPuh
r/xBKLtE52wkHijwHmJy7D466iVSMw981EuntWv4r1HHw3l3ryILsR6KVMMaNymDnCp7PQIZ4CQZ
pW7kLuObgQUnXS8wCJ9mq2duWsOoudIaISBeCv0gon7poXF/DuBVx1mJGZ/bqmZ0oQxz8/GxR9gQ
1HWL8qjpk3bbHZsjppjgcqb4KyY0gDT8HlY4G1sV7pmeyQuQ0Y5SQUParWaSfinIGD4kbUH3JWmE
70N1FZnBH27ANau3gvOPdIJpRvLchgLB0dvrr38EfFxddYX9/QcEh/89kvfF+EW2zpBPH+R0AFxs
lys45LE8rQL3bXExtxd6UDiVMI/oIQuFuqIjkv65N7eP4Wu5dwPQZ7n7maD1nxk1a3tpD0WdRQPn
R8NfuQKMvzNz018F7DmpnSLRPOKduSu/K86ob1YRoYETMbLISeKrM7BJ6Mo4lRKrQxEwnweqL+fi
QBYFD4dTMtO7h5s1YtDgFPQ5Aad3h7dsnhLJRHZY2joABWwxqUkHjvfZNB9PoA0Xz8VgU9onkrZd
AieGAPpPTkgc3sQrOzJGnznuAuZQY2BJDOFbxjM2tTQQ0Y2/CKRGS17oPbm3uWPn2VRQexdqQr1y
+QjfNPfhR2SzSenQ+SLqKLwis1DlklYMzvhBgJHaJafbCbaVYzHazdBSYssakdYCE1l6WfgkA8rG
A4qsur8lopSrkVD86BZkzkFLgFUD+KCpqxE3YnqesDW7FTFdt1Hiv0PUwXMYD5/Dx8fSxm+HMChi
SVF+oH0n6+jqqYaTI3O8nRHi2QdcWJ6CGmIJHKEH9FZ6TfC0LnHukqfuDazbDnjX08bDI2K4hSi+
04WFApExJxIhSS7CJrnZGdqRjqScS4LI1+S2DCX7/CesEoie3SJE0nIgdcwrpsRo4ChBocv3DKLP
+LOoZ1lmd7DcnffhbbIqj4b94G5YFWRQagLcoWJllQpVGHXJvfsv0tRcwEBXstGSiAcMAn0pgdCy
M7D5gxIR99OP9FVmerdJtzeQuXEH+v3lC0HL+P33WXwmciQOYuFw/x43yHljUO5qCRfv4yqZ6ZwI
Jh8bJGpPacyErpcljLNF9sAIXxnQ1ul7qOM6AaO8bS+TPLmMSCBcXP4gPhNd919Pp1xoODGATw1o
21kvfEwu29eeH/8230FDWvSEgK9Fgp0eupsshoSuj/vDJh0XpPJjkyC2r5IHQL9HuLiDA4AuktIC
IZeoRVEjRQQT4LmaVPdQk2JIwp9jAIMQo7NSQDEz9714zbqfSHYeot4hImdNht20iQlMpOCHt9sQ
iATEwhQzx59SfGxfkW1WW2z7H2JzoK1f9G1avZzQdjSzg5Fy0joz23wCeIbGKW26WuzOylhKjsih
JwqR2Bma1Np9nzOKmZy3MEVj2qdg5YPPECcuDjOon9ROMT9xeNh0S8KkH6+gI1i0Cwj1y4CWmZCZ
a3pW//RRfH5jUjt7PGY2kfUWwd9gGB1xfvzLwbrlmcYdM+ZV80tuaC34JaqoIEqJWOtZPapdJPuB
Hn0/AMlZfRYl1KL7/Ll8F/uK2Z1uA3rEiPG7O18chbz31y476oc0KgsRPGic2oW+5vVejt/g+3A1
9OGk+cqWysYLSjpDmT1qMRO9x99FTadZ7tFxXmre0IIOwPDy5QQOZHz8EtVeSrYETR8UM66guOnI
dlbXD5A+N6U9gRFwym00EdLpjIww2W2DofUYvUdK2KK/lo+dRX+GvbwSB4VX9AN4OowH4xtJDdPU
ZbrlrtrWjrwZegWSpLtqcr7hdXw2faxfEP4wovv0aIgf1p31ueYRrufu4UyZQhft8es+B6ZsPuJj
tgDZe28a52ouk697P98CIrEl1pO9PpaOn6Oyy0T426c1X34Rpf7rS1uSjPT6qE3BtiU8V6M+vCTy
Cms4Hcb96Q3ZK1kKNjTxCsi5+JrVGXD9QRsrNmnVbife/WzENHyQMHYAKGZS45aibZlcj8MQBhhu
rQdSXtrJku5tTwqM5QfbZuMPFIvDZ+OATyoF1gskFMzAdAYllzgFLYEXxv3MlMu+UFuGHP6+9n3N
kvegq9iXCXLjKqIByBPUMaT8iJYNvqklW8+9Ad/NCG/jSXxZ1dd5ILAsLWnBB1apxL+aErbRDk2L
HvVCVIM8h70p/Rel4jwnw5XqV0yGJs8na0WPB3imgREQyrfqeZrXhNS2mrV33T1s6rNCFHnmko5m
9F3oO2iaBRNh89MtAcLcRfszkQX4y6v1pcdaIIi8+5QgzOQyQc/xRimf03lV8fBthtZwOYhwgWKY
FFZmCuW2HyJqeccnKcKnTYIASrplD/54Wy972/uyOGGPEhwXrswQ44JP5gBrb5gvUVpCxE8YrUh3
jnOmtIyaPMNutrV7W5HCeJvyAhGzosuEPSwPV9Y9ogmMQKSNE4Lq6+6Xq4B3EkMhA+GBqErvZusz
cvigqxxmTUJ4OXFSzUSIB/Nd3YXGlpjnXsCTjN8VkgeLpqeTO5HZiTxGToCDDo3G7tyDyEaUNW95
oGGOkIFmxN8+YWkpeeL11ht6AebMYF7Pm//x7I8A/BALfB1yOyi3ZZFCvrNg9LOLDVQxgTWfkHQM
EvfwFQrHnjS9LmreD2l5S4wvog8R1nz5gQDsBTJh/BnS3bPqs6WQNh0VMf3luHnzGPc+beewXLjT
NHTBBpdFsIBEvrI2lmvcQz4+fx+8xlxmdjtFAklkAazk4unou/JlgfN1Y5v22RW6Pf4C3TvQJ7pu
HOsLSF4MPHNh8UcjzgM6VanSAGcQkZfQ3uiawYBi6cv89Tv+jlgLyEhMd9F5aE1xToG1KYjudbT5
ksfX/khkHRPHmIjjAVOuSuLS1avdZoNYtxjloxcHEeKlqQFFAYL13dsN7dRrEYqvFGKzROb3bwv1
a0Kh83odlHcooc8kFE76cwZcQDO/jTpctjiLMTOB4znZniZy68xsTOkrMs5xugMEERErtTtFnoah
jLcQkhREvgmQqxhsbir18rd9nsbUqiBJhrX9WggTe8284/xb2hldfuDKIvomLY4/ppbKGXJbsNRk
NNfZHyWqUBYwlQ9elBrb/Je9Z+QSXc6SZlGUMridKyYdUqdSv6efe5xqhA8dDrZktFcsUN0fIS7o
rwj24jALTkXrBVlfCLwpGdRRG1hsrwOAecArGJxOdCHRL6ZRt6vwgSAYW7QjjggYWh35qHmfEdnU
iyG4O7H4WOvZmWtP9wmvLeCSnkGKi3uAztc1PGAZsTFoUIWFuS18RGRYitmKAi4wD8wrFnoochXW
9yWvDP8aOdWURpAs8KTPpYhz57aRRMhtCBxD1dBjxKTlXpmee4xsekLBJBpiPDXc10IW/CbskVuk
dGKaAWzd2l3MBecgjxx5Tn+dAN9eCyoW0DayxntkLcfEK8ma9Yf7EHAWHhWYe9qZtgtWfEdsocac
MjY70HhASqATc5dRfftEpK35w6hdkqttvRMKU4GjAWk5yTL7AptxTz8oUCRf3+tkh3D6HqkXV9Kb
RG0aDmZg/C8FYns4dgGLsaj3RABJsak2ny9UN5STySfcNREgMkFSOGlGDXIMkdKBDKIX1YC+ZLVi
4+XlEFL18O7vkAab9hq+v9bligO45L0YTgeB1HB6Q/g9QClT2kMcis8o5znGVO4ptgamcnFIyvQ6
YNHgfhVBCgAXTp1Uzlb3IeXDr7v8+PM9Q7M1b23MqyTn0nXv6d5KLGZnzV4O+YzS6BOdycu15Cih
MMKRE+gA9APU+wLwZah7qb4CCSff55Bj3Ea23sMyy5pK3gnnj5a8ZlpR0GHexQY0QCezRRPX7PS1
fDDsPOaV/f7w13FA/m3/HSExd//Aoh+JMMtQ/y2CwYrRDSHrkpxxnCbIFWTSGvwSZJOkPFYlco04
xn3Dbgzf6uGmxvHXI3IBTEDAmWBdtyS+T8D9YB0/CUCND1FNnxxiLKoHV9UcFRsBjSQdRPcDoX7u
w+d8SOo5WsjeLwEvea/yCfYOcMebhCTXI4JrCN4GPFMFaj+UZRdKCC9DnxolfAt/xI8ImcYFH2p6
eMy7UzUt53jw0LYB0IrSmcwG1vWJPRnzOMQlJyJUrgsK/iKuLzdUb+iQosU9BT7LJfjsOVvQWg4S
TOCA17lEpASvEdFQ53yLKEnFJ82iGeAkEzpsMJxL1P0NVoT3E05UAmJFbHe4IcCB2V04FUo8l6z5
eQxrdMiXuAEIx/2GjxXOukkvKHa0mUXaiLEasisQ0ir2p+XwSNgSFg8W+2bD8s8hLQ84pHCJpfBR
UuQDY8G+ZgXkKy+UDRq4jYrgrvRwk0x4N/QxCKH7l1C7m1djowDaByoRgcgF1x2yi8mANffqMk4l
5IhZSPuW2kwOtJ0cDDPBOVYHhLT4zu5jbCgvr0MRguKu9qmSJcyMRxIsnano7kJT2VKssPXy0iTN
lvEsHa/UfWxT78mZhR7P2+5ZeFLfa8o4eyU1dcr4wFltPqJahkdZROxCm4ngLzlpWRohqrAEXuYG
H3U30XcbKZSkuCtjTLQz/F/3rcbSaec24gRUyxzyYXjn/AQonWrSjd4rY3xl3p3ivUMGpxGFnTuc
0Ncc8CTOkpKbz7BKW7ov/ORgSi4GZHxtZE4w12uEm+B75g6XeFg/GPX4LkIKWyRWF3sFe8fzrwMP
MTI6HFismdiqtfHhHeNsoOPICsgDjggAtx8eQWY2kckj6hhOaOiTB7p4VJ3wPH7uIpnPUMV2wa8B
OfTvkz5pmYb32N9QOhLR/HV7EPdFxDt/4chi64SLgy7gPr1b2JGAbWC46RJhb2hthUn4a8n8+SFo
ANCutrUb9lSeTyhIprEun/E8Y42CLlDgEJDHpk630TWLPVYZ800pHnquwtfKQf5gQTi5fl1M55Xs
9LUAQoJYhbZyH63NL9fmJPAe+XEdnmAMVaQxwuPVHqKLvs1mDZXB8/V7h5jOsx9HY7v9xQahtKRC
suiw3iMwGFoGFiCNDTZUWSTfDnwHQ5AB+oEANOTvP7JLTkWrUBAp2EWIwN/WmIj9q6GU3Cl90iwc
8TKJAG1Jr2APKBWTxSJd1kcsOhS5QT08VqhiMfLXwDMwlW0xYUS5na/ZrD+WppAqHdytamObemXO
jUzgaka1qWbVtANuhl0yXLTwJBjVDBu/Ux9DJQDV6A6Npu7qIwglx0FCA+eYnlhfbzgZPi4pRw8C
M6x8hBBvBq4CVvov0Y72JeQR8Z06TYbyx7zxzrREe1ikt9yL5nBzqUgEv62lpD/GgA3EKzTH72WD
SLEYtYywOK+ENgwDyIgB3vCp/kDfYIjoCOboO0noupee2OCpNMlwAaFwItGixNSerXnxdIOV5GAN
plSXitAXMoMkk0QllGY6FThX0q/w1nCdBB/Np+SSMtRNBjgoN0CYF96rT5wT/LgIk053Iq19wO+z
qTOqXbG6kRJSGaG0Aw0dLhQ4PEb4+HMAQ9jShYHnTE1apmleG9mfCN4DfnNvIjIen2dhs8uXpOIo
i+YS0ZR3WRXHypbDYlQQHNe4myEfCmsx4z8PIeOAI5zempkvfkwsaUz4vJhOE7wGTFdIFXHmsfEz
0Sgb9HqcLcgZ4jl/RPjTWgZQRmsib5mFcldLoHUdkFKUoV/cWeRSju/eg5coSstALPIDxzYTYxTJ
aK++22cIGo7FetGf/CZlajGVdD2v2zbk2I7Yy6vHmC+9WNdoKyEf7E9boBcY0ktGAJLDMH4kqYIb
i4+zas2oJtkCEevTBkTmuznr8HHRo6ZdRGhCcYnAgO9YCIgiOdwOKqkoGE04yYCjqSMOYPwMLqqo
Vkf/Kb88epp0Rg99RcnJbS1LVJiKG/TxtEVSSxPcdPdzi1UovX/xZbmXEQNDYIsOuVHSEN6x9ovu
q5+IzGMNEfAeuUoknAs7D3eW2F+VCSEI09Ynuu0Z6Ql7Lyst3vP/99z+5Ol0rgj0Y3m3IMINGDHI
9ZjoScBJHA88MFt63VAy8g6MgPglvrrGh5daFBnIB7puaWqHYaXeQEk4hw58lsdYN/daZ+XUFEM5
2kOnIH5SeAF4b6xPuNQwZ/oZ/VJ4dLkFQuAWVvgr7rnv4jmhgZMof/qaGa05jbl3jr58zuQfUUlC
mTF3qM/gz3z0EuZ7kamCqEAlTgcHOhkSFauVAABQiT4OmTtYE8mEkRG2w6RKw0VXxJmfDosBMQJy
RNQYuih/OBcn79cyozTEbrqQ2ClC77Zfxvly/SOsjygKZw+MQwgvUvEfCjfsdrQ+8xxv8zMGlbHs
DvepKW0oma6cV2QsFWgF/ghiAztqgTIlxI17wkexl/0v5jwPWx6nB9RFgcrlIVmCVnh2NZ3GkJzY
PnJ/qNgCFitCDf2R0znrmzciEf/wr2iccwZnn9cSvCMfEhhzP73i+67xiMEhLr+MCOGCh+T0x3u0
db/bvYD6FZwD8etUwlABxn3GjGTXm3cduOz0hIoRNxfj9mQNCTkD4cMCv1QxTeShfChO/BsELQAZ
IgyL61bjryHOini7NQvL68isKghtzjIbhCR7mHo9htb2q+N91I1F2jHFcwxf/1p+YFhmxoLGCLz0
GO1zKn1Y+A1fRlXuF5vftiOO7HXkafZo/Ev43UhMkH3heEfd21sUkEu3NYbDSKQr8FSIQZg81817
L/NBMSzmC9n7K2IRWMamdIRx5iiGXJjsAB4/kgHiAX1F2UqawmttuJts+gCJ7GgdKsAwf8PYv4JX
UBYkXonYIZJy3vOhpYS6gaYCkLsX6tDzG8PLB96zISdIAX56graMWzrbmSrjLxp0yuq4abXFNT5/
MY1JIJfFtFvKIwRFDljhCNNWxxHheFvUKzLA8JtdZxhh+bzfSF9VV1iFaM/F8otMwcRccw/Bj+E2
JBIk43J8wTIbfUhXkaMmfv/1wbHbRbN7TXVA4DW15zA/k0njP0vElkNWJEZJiCZpUxMPT0jg1ZLx
1R7ebrsxcqtetaM3zXMwcHcf8n/ecYMWpu5XhgW4RpaGTrMaAQ0KiT6sB0BB6wFgGR8OKzKDsZAP
Qd6Q4oE6mjVVnOCJn+TYh7d7in/c74Lv6jWhCM1dXBxsDRTa5rZiTiWTCLFqOhfpf3QjWAQOo0k+
c2ykdoJAk8Ges52DTpLk+5754VtJpkBbauUhTUokvnAngC4wY1xWzTHjzI9DGrPtQFhTmGgfK8AU
QneYu7IBmKTLPfPkfJP/wSwy2d3fgWGY5f6TwLenTNPwjXzX7DYk7WwowtAHbxfyDNq8elhZ9Jrc
JyRj737R4UvMwZDiuIddCqEbr/sicSR5IiTHGkrOjOjfYCcku8kRBB+9CrS04ArZwP/gh7VrlqzU
bBpY88K+bmtwQOH1/QVVcF0gavgR9XNHlgBV7v5GnMgJWHN+wXPXYDfyPthWNbbqA2T+Uca+RrC7
CnlFhgNxBxMgngegl7bVLTG91IgSMp+TGBv/DSr6TnXX0xG8JbGr0YFq4HG2/zeri/NOS8/Ei5Co
5JJxLV4Tzec86TQlZB/b23f6tV6L/iaNL/t8kgl5lB7CS762DXQACRjrFJuOTQiylS5g9nKcMeHF
GwKFBUILIQ1C45j/yWdObUJumwY1R6EX1t77/OF9SYqkPYGDkHe3FURhxTgL+UcTDK7Y84Rf98pX
fmRsIhD5rbkjXKFgy8fItXj7x9RzW6GMJoBdSKvhCrUZVo0BR8kF2lKSlDHdHNLpwJrpIOUM0Hv4
lQxbMWuI+8Z49CQVAuWS0KT1UbvQVJe8uCrA70lvw+fFqatvX+eXkKILkqz4ypUVYFbiPBGACp8L
CRWQsuK60P7gamuKw4EiSdTBm9YRFdcxspKhnXpw6R6tqHTtPGZIFlB8SA7nRD4pXGo7xS9vpFXd
cHvZm9S5PzEbDCeEi+GAKeMHqVgtKVGER2LwHT/p4CUiBcb+t/lXd1txYubWRHrzKS0dl3hioBsh
pFgPCS4ZiYhh5/qnhrcZljkxt9V/yug9jWlFIlNSAB2MMA3cfmNDAbAe9iJtTpgSF9mn/8c3GB2I
1HYwPwItEKE3vkT3Mb4LUZERoFIhtxkrnUOBBhbE3CL3hX2LEEoRw0FyocFBvo/MHf3S6OL3Rzde
FhUIzZ+xufmo7qApcTlp48FZ2aCHanmqyLclsUkKad1I6jHPzd8rqOglJLAFDYdkrRgGGbhAlwGx
0H9wBNdtlXANHx6c+IcOXKHhkVJjhuQdmi0I7jmIB+GQAufgtbHxkF/ItgjfJ6STDiqjNERu8gj1
CY+qucMh7ihu6f1uqML7EMrkZVsMRIG8V09w2HT2xA0KKUqRXshFQV8eJyT09fr6s0nORZ1/epx6
iRD8+6zLOSw6iaYsFSgx/uRVM0a+y2naf4SIkbl1SBUP0Sl7rTf0cY/DYb+99wwIc91FbfwipAIj
VsNTSbkCO40jLlpHJTzu9a9TuJ9lb42ChaUh6W+MYzN6IC/Et6WYh88UOBEoYsHDi2hkLKSgGZL5
GScc1JdY0AbUUUxbut948lMbn8HoexTEP110pNpk7M2HWjJrzLhX5jVaKC5T3nGGZJBmmmqt8oMA
apEMjblieB/NAq8Dgf/NWp3Ua212PQwCfvqkF5NLYgEK41NA+UV/W9wAfQh3MRKGeID6K0IlJO6z
/ugSPk+k+j+E8MbhCj691xxl/n2ehTevYkahCxkNgTx5bFBoeTp/te4VQAC6vc5AVs1apy/hxGfh
EBmH3WSZTSg0Tcf3WUbavzS+BJoHldQ4TZi+bRaT1xpn7fh+FEhqG7IrE69CMsG/5SmfqxNI3HED
rr3oMAd/0SLB56Fwm5F8gDpPJa8B6ThL39OSPzYtLe+p5NwXpBVBQ3LGyR/kCBjRE08y4llsTWZL
QgTP932cu0dgGbe0b8EEwZWHmMLSZoxnJi0xC87HnuawaAUAaFbt/VTz/1owsBJ8bh5HPefF9NkH
K7DTeRfiZHPSSRl//2PpvpYTWbIogH4REXjzii1AeAkhXgghhBXe8/Wzsu/EzPTc290CqqjMPGef
bRAo8vAaGydn20BHDey1a235deluCBbiulsP9e8rCkmSP2dpucXF+6ZOmlDJ1zc1jiGldzRq7d4C
mcK2HbBE0TFEeP7DjSHWprvk9yADdZCL2OLb9xzFj7L8odIjums/frNl6HFj3XxjNEBSHmv/TAbd
HMVkr1toXasFNHYKN9CSOqV6KLIIasWnC45RfxXcSEP7eOdZ/UbHqVO4zN8mndN3btniI4V71Z5g
wvFCFIprLk/wobbyXn8UjcXz6ElUXjyxcRv9zZfB+bp5rk7eM8r1MPI9ze8/h/lh7itN9TI1qrxK
exL1T3b8R0QfTpcRL59628GpwT2q/Dc0mZ1E7s7w1ZhET+lTq26uQmBoMHpmJ/GoTd4PbCenjiHC
j4vB1KscM63+ouUmIaD2pzIKCwn16F58KbCRL5Gw2DoiI1/LCzkiz1qazbMYGsyca/kh0PXSPCLz
2G5wqe10xFeb8o0oOlVNS7ooVO96Zqct+fFnygcZP9nUU6GP48gPEjmuj9YmFeJgLhRf2+aLtT9R
czUzqU92nxTHhVsjQTuHwHiR4Yi3eStd7imeid8Oqny888j+YjAm8khj5eOqtUago1sQI8zlLB+l
c80FfFBy2PlnHetg5GVOLaUVc6U0YAM1+NQKO1Xmh9GYEmpoh1+/AyMV5WBu2z7Sbt4MptCJOSRW
9b90P9vTBVSzfbT+7h8O9qW3rXKT7TGJvf2arDoF2ayvDVkvyeoy2NHKYIwuRHkOiJ9UV0MJsS8R
FyLMJTBkgGypn9vo8HYa/fO5c9qb3B1Gi3mqi5VbPNbGoQCj6GHBhfXZw4FyntQT03PvUveJWf21
c9WXjthojVOXg37TmtTN72QuQlwfVBEGernuOdIfqXlebBgnYyjYZcHiNd0X8DdaqOKamc7uRzzb
9Dq9XMVmlCkm355MOl3DJoRxst9O5RxGIckYykAFwdV5USkYxdRuocibghXERDJk54Kq/v5MaKdS
g3uPhVYnzlWQ+8/SMdHYn4prxvO0cB6+vuxwg+RnyI806WYBHOuuOkmXiVPUwwX/3neX2yJyYKyr
GdP+Mwj6iHX/end8u2RNZaQixmz/h4rteG2xdOqDPg/pii8zeN2adHDGAdaVHlUPADen+oVUilDB
zsbhY1xYlU+qRPPxmNENyJ6J3kdG8k/o/U+NUw3jJbAlD5o/2T5NUwFFiQpM6sz4Wlm/4aMKA7iX
RFhBPPmLBfuq83dqlFOf3JFxw0D1ykQIndGDw6W4yeeO/3Gm8w+XC+MFXmk1DeDlxNSRMVkp3xyo
5K8B54TzQBxN3u/RVngldLwqjjv9ABmZF+2Rkg7Dk/OrtusHfkuwHLRB1Z5MEZu72otKwhkDgJn0
k9Mnp8ogGcFF6BV+t52/1u7Dt/VwsmEE1DPd4PH5rGRLu8H917oq5vSUVYqQYW6A+yVV9dTNNpBo
V8WRuTasDtKjmsz2Y/V8+xgd1YPQ2Xtpnm6mP+/BgLQ87PUkqBQz0/EVtXJp1jzpCdKhJ18j7tQI
GYuE+CFEw1Diqoyz78eNhwpyAcxtTSiOLfYKI9u1TazJ5WD0awOLI9upD0uPxgOTrruqEYo1491L
40dpWtkyJzt/XAR2vmr38SNVFhTcUUlc2bj0zq3No6QmwBCPja5tVn7FuUAw4EcWeonD+C3AWv1r
gjG68RLK8Ml5OecLlSOivAMkztIgaX22bhHBo0IgV9u1t93nOxOUUk5wWWyY6ef66oZ8MPmKth80
gbemChwVW9gVE6/g52Uyof0XlEmzdOUMp1QudM5oe8/Qo0piW2F3H01Jt9GkcbtUbhyLdIZx85Xv
YzvbsJ427cebhOa21nSWtGvJua3lqsnfS3cbHcdCQhp/73efVvZ3LTn0jk+hYedos6uscdSwlzjz
nqv+IX3/eC1qz020ND7b4jX3k5yKkHAQfmQvwmt1tkFyVQ7M91Lu2Ntuy5roq8gudtnrt5vspFcp
tNX52jlTTWjPaHoHNleDicy9aR603n89X1HhUkucRpzb4AS56CzIjlnmqy6mC+K/swDOFb+mjA2E
tm+hWWW/6qjNdpO75vEVZV6GLWxkdp3cufE6jcJUwZ5uRHEt8buF3CfX0Q63MV5LoLA92uy9fUES
j6xtnMvuDacmybJt/3nm230nr0w1twOU25UROyZK/cSK2XxI3OijC/hWnZfgCQCTQu9YP9fXzT30
C/njAzNh8Kwl24+OZt/wHEjpMOmeGrfg/WPwH0nJ5UcwZCkGVuKC/2nuU1cFM/gFdo1mm2pIn7V7
qAvwGQLYdGxeRo/RfnhCKjHXANGnETmovmKDwkDaYXmOzlQGt7c8AP+a5L9Zdr6eHQulMATzQL8t
+sFg1rRkXX9V436E+1NNZysH1FQnCvMrGt0ooBypzqNsHm46HZyIjBejY0SdVA3le6ba2XW2pC2X
0WUUhmOQuEI3EA9ObdhZedHhNh09jTsTXSjzf9M1sQGpLi2+jKSwpyAIWVrctIHbfWioaiZWk69V
cQc5fy2mhn2AtbyVtzN8C78XeCLSISuHrwwH2XwqOEE1NpVCc9G8ng33VhW0fMX3sTypp6ITd4rp
qSPRiEHXbOfWrhyX1E/NVGQGXMmS6F3KmdFe3ppyprUovieoQ5YoGtWMyZe27zKQielg4AxqpvpP
5ZGd246zjVMdQBGJsP/k0DXW2D1Gp7d1d9e9e7hH2SHTnqB8NG8ZtahBCBDFQXZP9au3ZQHJzPQp
K3vPEYa7EEazE9nkGiY01MXna5tvy0qjvuzev4lCG68fLIfV3Jaf4/Cdq67/CQ3JyX73UwZ4PPJl
L5gfnVkVPHU6n+oaX8l7slYQJPRvTNENPF0P/6t0HzJCKUk+RWGdp2VSCQPq7EVLGOvn+9fp9VOo
7qO4QwZJtrOtYAAsNSHQik/VIy87pxUHWdbjqhZKnEZqsAetrgVR8arrJroT52OqNA9Wn4cycZ0w
0V54hoLxNkM8rBFOqqFFLzonMMw82YnSYrAHnUjUA4Hr+tblcbD1zYUElvO2fvvCM0aTUB4lx4vh
zZSG2NMzewK73V30cbDpHHQPfL/BGZUc0/dAhBcggf882CIvtRCXS1LJTKKyPQBYKzHLtjMqJWeK
qUWqHGsu67FBkltn/mMzf/aG6Zb5SrayRp1e917mw8G8/680B2NibXBAS5V3WIlV9DDfYLoxitcI
BgIHRnyYYWPV1xW+4ST4i1O2q4f/tJmRsuZlNY3V/26BqPfObDtD6F7esWdujwEeUnEPId0OO+ZW
NXh+u/eyfDN5v9Xi7RT33XmGquil1JHoEYXTORAS1sARc2gTsEc5ScsSZhEWe1bZoq6oZ+qgkhBl
kuxPft25SqJ6qUMXl18KbkxUFnp1GyW3vxLevoEG/N7m+k/JEC7YeLXyV7sWhdMOm7faWv0wP6Kn
MMgsq7tMEI3Gy7eQ14w/RqQ4pHx5D9NJgLbDP+n+gHN43SJJFMcP6ypQ+200gXT2z1s7HgH94xFj
vRZTImM4d78eHGydEtUbuki4P8LW6w/o2sX4zyZ6YFQfUtSGmC8mBh+y6TViuDY1xYxp1Kb8Z+4T
j66DpLgM04y+PSe49vIbIaOImXjm/o33zT89yDfJvyFZyyCcE6K1EUz6sQxDpPaKHSVVmj3+KO7p
wrqcLBLKolMqwcsQQMKwcTO+thLFKV71ld2uR1LCtT8KhQGlfWNVVFSzW9av27ygx0hFyd7iW1pc
AJKkMUjaTaoPz5X5HQPhHgUG9AXlbjZPmkRhPbHHRqlBjgqfznwpjKGw1qyXZU0O2ar+MhZefDuQ
F/H633t6frXFvxVGx/aiGbfT0TciRix/AIqzS/3av3RuAGFW1WrtrxSdS2DwsbQFNS6axB5iV7lb
JaJVI9HcQs1ciiI9HbTOHjLHhAjQWCk8vXjbxQDZnBjY5poPRRyuEbSt0D9UNsanJutBq1eKd3br
EgrurUErV/zd1G7TVStfP9cgU4jDj1Df8Ub4PJKr29OjzW+WkDRfDwRfBVBr0mWX8DfY917OX3gj
6P5ewUXLNyiu/mYK0f2ieOqQZ30HJexhwNrMvvuqvkbJnulK3+BFQMyHEb2luftdt0LS3PrXLtQs
zPB/zpIFk614f/tJziShxmZzcZ/NjNzrQhT6sEUFQq0nahmix/gPZEMiVKorVqOmbu8/f2PFP4//
0vpP93jz0pelG2Jai/uPjnlnbUyMQl9F9dwhMX5LQT5fzl4T1E6Ia8/2DMfNzWmKYzg4GJaj4aKM
FcDSNzcLc8d8LbgUU3KzGl6XaJ3hhNdmGJHaYmgc0FIOAprCVHWMdt7bNApTXRWGlswjF1GYBW+j
jGv1sNtmnBqQSIeGgJbD26p821cNsfP4CznxP5MPc1sFXzVMnluBQcr3sjwywxocPu5TnLMG5qrk
xZfANs1w8IpsZIrDfVUn/Iw4yYbTAlf0A0ulv6wH9lgLIYUYR+kjyS5TdTFvIRojWKFuHSL+5ma6
+wmtgbnY+0TtEb4E1L7KtRMe/EAlhQP7ths5O5ZvtG3E7s95wWXm8bKpra9XkEMTwckEo9Apn7vy
V3GxTiNeT0AYTccmuiBOiJIWLoG2Ba+f1PSTha6clRB4gEWYHKsQbYyOwU8VYaZ+wdZLhQl8wmfN
G+nGSq9fs0/JBMgiI+Hp2tQll2Lrocx7wLq41c105pv5gcb62aI+btNfccTwHC83JSGl3DzG/1i2
/PMdgT9ZFO4A7lpwrfBXD91XcVObJudP3oAne6jPH6tKx3gNUoPFdHgISOC+LSx7Sp9RHPtmmSDl
jVTUe3YIxeWDdvDQ3QS2WvzfNIiJODLso7rou4FvycZ+SF7UfXS5lf9gmJ3o95K1gyLoZGgs+DiU
m0i/LEQ8R7jGCdRWu/ppRpxir50n+ypjCCJAoxaLAuRd9kDiM/lLL4EH9ulYYGl30QPDHkesGjhm
K81lIjhH6zodInHuXFd8NVsWEabVaGGTyrI1Z4o4pzYs/b6nQPSZt8uMjdyquFgUBafmmn/J0jhf
k685ygwME2T2+C9SUGc7LAwWuxpgWXHnBdqEl98BBdGWqsk5Cr6zjTBc1d5HhbB7JNTc4v+Cq4AC
pXBHalXyyyIg1j0AZC1e/d+quh1Du66/f518PW3uwDcOiIEC0P/7CbLSkEQSg7SgoJazn/vBnjEv
KQ3PlipSbrplptFys+pKmpbf/efu37hOew2cXzIQ9omEiya7jGZNG8rZwbO6RuRrZxRIfG1guVWc
/8alEu+ABclC0vVdk3+cLTTbXbRe7e0b9QZvpTvsGHkSm260nZ1xXlmHR0lqpmWEPsVydzsw9c9/
JsviMHjPGMuDBBa8MM5G5UtMt0U7XwNdyAM7lYXfdtZOil4AQlSPA/7RYJOwpOyeHKZU/4ENf/80
wv6ZHUhi5kkTImoC+WMkPF5Z3iU+uCytqgjIG3AZQnGRch9OabSJIFpLoXLltRGY+LVFe2gfcrbH
Wq+KfmyAoo8PGwO9rGxCwE+xHoBHTquFxvb92N07+/c0RySqNtMa/lxVf4kyEArPMBQuvOEHNxZU
u1WsFYMWiqIdmqhqs2trYcVQ6BhKGfet368277AX0+1bZeFxVjplRsvSZGjaUZfMcSp2zAXft2Ip
3KWGO5EbLPqFTmZgtF8aDSf9iYo67pNIl4nVkWZwxFLFhlpD83RtunOePdu5YKp8xfZs+2Lnpe6I
EWXIGOiG/CI1vM1ejp6Z9qfIynIuGORBsTzmaARdcOcminNzJ80P3Tk8wHWzC6+iDdWEcdRHiaAH
SdRXUhDivYcykrzXtWWgG7fy6Nhctwqzq1yKVyfdDyFRClmjMa2oOPIPcaOqIe9+jeaT9jmSMIWX
k9PTKR66OpF8P05vKHfkXUrMpX12UwH0fBDh/r+CRD8TM2yxp3pATidvYjXSYgbZdGzNsv0L6n2U
RVbPkFBuq6da1qprCTZRYX74JRm9xdqb1rYFdSlzaeHKw224/BG8rjeDY+Qstj/fP/edZxOneV3k
OUUejWezHJOu6C0C+FaQSRL89cNJcRMZ84yoe5thdc9pb3Qs4+v4aSknmL7o0Dz7V31JkndpoXMq
96zTec5XvKvNslbA+K+2a/wFfSMK7Vr0smMPZUDczK226NB8VGSPlntpzx7TLYOyMUxGr42KJXuQ
1L60Le1/T59HIg3lH/+VS/m9Y2eVkelrSI4ZMJOcGyRVxuYi/ZDGdNOJK4KxUlkHBEaAurqS+lo+
sB+e738NbPPixtljwHiYZTT7Hs94XyKAeIUoOydG7oWCJONl3NSmBI9/jdm5fWy/AgkuQlwBMmNO
lnYPgaKMATdV7J+k3LlOvhRMrHMBFk8eES3+zWa7AUMcjnkGlPZ9hN/3ky4oibAQSJdSoplY7yvz
bFPqXESbOIHd7ruXsTSmSrbFFCEKxuKJcoqbQXTr2s3DbVzAe48X61sl4FRWANEvPmo6uAIGTkK/
Nez5fMsP7QWenkqr0rqMjyQ/vcRwUJg9RadMPgrmmKc3oHjxWYy/pz6CqHDy2zv0xKpj9kOJn+Qy
lAuoFqP7EO51HRqeB4r4XyPubK7dmzlfbrSshxiS7BBDYIkB8hAvnVVYsLNSAoYkeOT/vEXhUW8s
ypMPz371VgsJXc/a1mDH+1Nd6rWxth1qlC2j7JgfB1rcHTRw9jfUGmT5FhArdFxW7jbIUzx0fOPw
0igkNWLVu2U60HIz3PvdxzAszke5ObtI4VLQYcSblwNYdI8PTGo9HKChQDmD3wt/C9gHFh85klKs
TUUeJ7pDarM7v0x6uio13oF/teTnjE7PFoQMXJqFUiuQknCLo7nxdAW2I6X+A8OrRrKy7MVs1eq7
yr2ejSLnGdmwjlh9JKSrnJyCfORPBfanON7KpDLUitdQ+nOK6ANODjDcRASTSJpH7cYf04H+lqmv
f3dGtZXMMGi90rXESOwk3EweeL5lzzPLKIkYpDnV8yMZyN/o2VnWH3yPoPPmgB+kb1ftNmAhV9yY
0jjIswLoppNKSEDN8cTUZmZLBz6IDWfI22ueCZabNSm6ANycSlbijEz4OjPA7Qw62l2PJfdpBGaY
ruVb/yYGMuQ9scwgVU33EHa3M9zb4LFJ9Y9CG6+FUiw0Vavo8eY59KDYZm/R8/MkGl57eQXGl249
rC1Gisdu4Fw9Oz7FsnSDdrKnQPQoL2qTYGoCgjANrKacovGmfbO1/GcVeB7tMR2D5GrucD/eSucZ
Undt29kM3ApIx3Ea718bYp8MCwwUEKLzNXnIyf7CETRpo+ltO9D/Wp6Zw+Qjj5YmR0ZbOn+VD1/x
j7+fo5wogxSyauCWsYZO5AuzSlJkqn4E5+INVXLv5+gfaRex709yfAjRWA1i4Af73duHfTygNx/n
+kK00bWIVA1YYNjGYjs54vXrsU63vwr8QaEL1u4AGhgewMZWJ+5+69FfP4Pbq/SPrCnrr/exAse2
sNPQbqN0L2mna2yLH8fu5VycNEnL0SguXm9fjSHgHayD4XZ4nicoJdOsvAODc1/0VbIAVgZhlQzT
YV1lvlQycowFsO3ek1vHxj9MhD+ozEXLPKQfzJYgepR4Sdx0JX8luF7oxSBSUYaKqxoPuS2pN7Hd
fWfx6sV/k+vdrXjPl9gwXJRgBMWZaspEXAUYGrNwogJg6ovoKYlRx9AWGBdXKhsJwGwQLL+YXj1x
fBTFusl/HZtkmujUtUus9SNQIuKpzdAb8gtobCM2NfEzB5YMbkaOPiFiPrdqkBu8irmPTc2/DzAj
6vkvVjeSC4KryI3972T2N2XSr4mvv+rhE1xsSfGa6djB9OPe0irpc/+KdYqqMJFobZFOchqM8/em
P8Xsj2Kf1w+da6H0HJtTjp+/YIL24lh8N4UocYf6nAgqWFSQUKrHFofn6GcSyNoNNgrlfP1FDqaY
aW4j2I+MF7YNEdZTRDLSzJcLle0bTUthqm36wMnqsG8Ku1hCyizZUjDHAp2yfV6+X0ZEPW8vUGh4
8p5TxZN9DSifIqvZQersSwJbcQe7W+4D79u2uxZweyo0FhA9nZEeEsL5djKLs59qiSZ80S+1U8vg
bkA6LsgtDyg1mYPf5/vbqcP+y51C+LkOV66WuRIMiEIKMgehQOc8vE+X1am1tOseiwxQxAYqvwTC
8Ued3b8v3ZQAikAuyoLdH18hIevAkOWp02+mRVxobsKR1Ew5ipNcPLZAguVMl9SZFn4UTY9iOprr
Q2AAOpyB83r0eAsdtuHCY1OO2zMxam+tBXD0VAO2IVWHmKSQcxQS167NF1MnoKX/GVEIcC3MQKg1
zexsNv6rTsqnz0z7PSB6aBMGGCxVQMoC8+iUPcTXCr8gsAN/Hqcq9YteF7ssfAUCe+tpRnOP6njb
NseuTFzcRMLoJdE0hSb1DD/51+kMz03NKwHjP1szeE2qQ+ya7Q3XHzKN0lj+dxyOWEDPKabLlNP1
oAHGORxj0+vGAoNLI1lbNLJl7CR8MhHgYj+DgVwcdpWVpfDm87XX1W2r0wwAbsEs31w35ya4nOjU
WeEJT/B0hb2fw3+Z1pyx4bRYP6ZMlls4gnJl2ZAqfqrpYKudtElH93mcybg161lam+4E93vRVB3W
Mm5Z+Na2uE5iOD+o7b4v7P5PrEZSEDcrt3cCER1dPPeONDlEvn36pXAOBFaXVt03pTKXtnogwczm
wvPh4e2uDjhH8l1S3UHKqMod8dbwZaNBGh1S/4Z1gaNeSfs8eeDL5e35LaPVpwBBd2xQzYfXjsNG
31m41Kshm892ieJ0oUdibld9RYte9uvyeeO0tKjxL68uyymZEXIUJC33E5/331y0b0hQQeEYrIUK
3Mep5qXzCiiG99ZGa/QnSnT2cOtOCH6vb/rAxwqHQky07Ne2RSBbOlOpnWvbYNP68WiuPl5caYNd
WCVdh1xqh8p/UxYIKOBNHGJu2DSX3YwfxP3B0/1gPV9MRTuF8+NcZg+3/vo7cyQrFU7lQiffu/28
OkwawdqVoHxetBdDaCmkA5UE9gjo2L0vopjs3Ef1PDSKgYbQI3hkeoxRuJ2El4GBOdINh/UnYX/Y
va/ap3poGC9yXtgEMUK/dPalSRVHokKQ9nXqLAd8XH7ZykxfUfdZ/uUnG2UqXDd6S4bpy44cgdZG
P8Clq1wI7jLMZSEvxSOop5R/C3sgq5bmHjgyol91TyXTYJzK5uL82wR2qmZJ3qYh5yCwGEMkyS1a
d46MbqLg/XUuXkAVqc97O+U9Dh4oS9xk+ayRk+toogC6l/7lpIcZhkALzKyAOCOW+e6mdINNqTii
enrb2rKzZx5ryTY0FjzqUPtWY9xQ/vY2ccSwUwcOe9aEJeTDKF9sGxuuWvdyhlnsirFWtrz7vH5B
K1L9QrxUaK9UYYb5zGhevAezclIDiIEgR93yuXh78NatCc7x+tNMcM7Gz7uX08hguLz9d86GCL4h
ASU8Cc43VmiHOWLV+7Iv5+ur8BEIVefqLgpxLflyur6om8v3fra/KxsUM7RurpJpPauBnGbQWvz1
6Bf1T5U/jvZItn6L2KAGlGOgE1fcK4/oKgrzWI85nrn/anwa8PsdZaouPNpNV72/Ku5x1xUumC9e
piddmU0P2SbKlW68u0REBEt8Uc9XkAfOegDo35ZFRL8+3uZvcLLTLdfC4+CcZv2en6X101qQBGbk
pWFdXAQNnaavfoiheXt+NlD+3hbIZFG+uxyE9I9ciSV3lBzRdtcXA+QaU2oW4odKjAE6uQqlWXxZ
FiTyzSzlbXkObjMPY/9vsFH+Jxm4aenK7VmK43DOtiZxDMvvxfOulHiWn91X/yRIlxR8IrC2mA2j
2cuxtt2/5SymazWVrwLHJE/+SiJa9ArcdjqvW3UD7xM6O14tSikW5ucSW+XHyeba3SDZvRWODTaP
eYltf6QVYreideYjl60t7p2JdKiiGKoHl/VWZvN1lJk+Pil7HojsGUrmdZXbqV2CyifsRHiliRVG
fDWODNTJGKjXr717/9pLf6xHC90Th/Ix0tmiuR6l3rbRlkKJhqaVtDkaWfQnq1J+GOdv0T9rkQi6
/5VesTInT9j2ODuMJYvJjyc6JxEguuOqvEDse9+bOLxzz028U3CmNLE9zrqhs8VUwKtVrN2khxUX
z/IBfd9ANBjWZVchOiM2yo1aqWrizXi7+PP77sPuyqIwbnWvvwA+XqICMAX+8SwXWNymyn7U++Lg
dhlynbqJ98TbERfM1tH/+zp0C9Xk8MDPPEClSrR+PF++Xnij1G630d9yejiX/c5T5Mj7tTBKXKKs
upgb1be3UKD0kbTP6d6C4Zeamg+Gl1VS5sspzjj+yKQShsFG1+tn3h+oo7daesg4akbBYAKPQX34
71WSD3vyBXHvXE6/Ksmht9zBc1NTxWzs08ajQJVweKieRBIEU0y0kwwCQJ/EwTBqVV7tyl4wz+qI
Nxnzgkbi38tjwXBfVI3Ugx47FNf15dejviQTZM7YdzPa5/a+H1+VJKiUOD4i//lsayYWthF6TcdQ
XlUaIIBNH8LeZQCqOnxofVLc7xs8ECXbDh/wCVUOQASJ6fCFaP3REuCqepwY8bvPIzP2c//Yd+cP
XyqufNnL7hMhO9IIYpZ8BR/kcz/FT1bAHw5/yT28GG7si8r90XhU8Ab74njTXzQ3Td+taZsGIGVY
6y4S6vlD8GN11FJLagOQwaO8IJlVOWtfO5MUBZdak8k8NHCBm+VqmThi8BdqiUT3rvjP50vSVNyX
o7vBK5WSW9LptjROAaytosr4n6Xjw47/eHsOJwI6M1rhbqCE2OSVDesuSX74lzDPyjFJDrMTx0Oy
Uh3xXCyNWqOgJ083xgkv+WRYlGS+jkAkT35je5FU6hWRl647s7vobxbu+6J2/XYN/j/tSuJtn8jH
LCwrLzngsYo8v2Q+GCk+Uz2/xkbHeOf6qvgeOUXft4P8PL1spWOV3bWhrFMUHpFfGbrOlrcaGwGd
liUVewb/t1ysdclUzA2W5FIPRcV8jU94jUeJZdn3pGfLz+lrrJ+JHhitW07pCs+w8loGgQxDzFhL
Lmc9aSSvJ9j0g4qgDwDfU6sRyPme7uXzt1dj/fjavIXPI0RKmUh1raY0gnjfvd//ORwUfrjrNrju
VRMS9tReh3cPatt3HRtteXv9LPlp58pHTmDvmSuHjVDor7vXeN3T/6CdWJUI6fff9DGcVM8MSyfF
O/EjCUhIlr3U70O/48dT15IPdhB9976cbfvuhFHI+VXy11wiChc30nxvOelgwGzbgZA/I9RYxSPk
MJN2izH59cfGUosBINuWXctTG5uphlvDDilRK6B+62fqo3wvMeLQ/L14lA1gXHcsF+UmrT2i6RVe
mBvFOnx1nK8ccWGrCLiEh5b6oa2M2A/H2+/goYC/zORBnO4QP+ZQqJ2uNYIRBJxnopa6NJLBKYH3
+vw4dNcyP6tzdT+MQ0JQ3e2Iy0rqr6pb05QYqjFHeAq7aOUoyGUGtd0yBbEaLle+4qR45LS1i5q3
/yN51IBfa3CEmBAcIn4QgJdNBal8zhz4L7hgcyN3OYu+vLH5KV/HZVVAErtv3Q/vYZgr6vtSS2eK
nCruhcHm6Mc7q0xV3+ZPk2hURk9PJMfoxGdr/xXe9FS+uD/38nLfudEy/KPX/S1qXorS31vgyU28
IFkz5jx+4z9DYTL+5L6Ld7d8NDPcNPhrkdJKPJTp3fB9xCihEZoI6J9We8uPFtQFPLAprJm0ClZJ
90+um7Xg6gMzCb9c13ovLyw58gHPFiIvq4bk2y3dTyR/4696muL7x3u5OtCJG5V91TeGjPdm/NW6
gQ7EKDMHW9ULImBkWRSKCz/xZ7fCmq7rGQLA0U73EoNg7/NnhrHyPfjgDElIcY0b8ZL1ql5pnK05
to5Dn9AghZQucG4W30d8W+0Zeh0aKeuAyS+dO9wybwbOTCsKAttj3ZZdXnMDxnir/dUOH3+ttOOM
2QnUGSMlKJZe2ptJTadb6YDG6vu5pEuyNMMf3kxMOGqXVuNZ7KXHnGD2ANgk0wcGS2oLbishhvpu
VMHq7if7sWzpmI+R3NgeAs1GeutyQHxfPGiW3YTRaliIgu9xGCYRpBrG9cN9HekIPUUwdyKi3rGZ
GoBzykxSUaTv0POHHZGwfj93g8KWa+Bd3LNSWl5NJrwLzHX51sOV1V7t3tOuKlzZaNUxxqq/BihD
7vCUrgubJWmKpgXTex80/DhS3eGD2To7eDgaz3Zw5qNl9vZ1bRpC5vvof2+TErvJUVLnoaB3a5RH
jcAGgoTfh8h/b9nWOD28k2y86K1YIBDa6Nvy9f4VDTWgGI4Jj6HTgHyssm0JQGgfoljlAuJS6pxN
aFgO4I/YbZpsperobUHDYTp/Lx4gSdqmzqEaC3pO2+L920lgQ7IR2Est12u2aWFsErVLunIl/Y29
eeRP0oPT1Uyuvkd1w21IVxc5Hr2Wt9SJ+iklTqB0BtuxVRh5Ps+TbmudmnHU8U98KxJKucoOMmgW
bHYLSOFUX1+b5WAUFD2GAMITE/ijq5qmfhbfWRjUF7oY2CDfI37j6Bp6S5tdMd1elc1g+GPbetnY
S2RBINK6agKqPtJ6FVBsDygr3dJWfnhee74Y4hEEAdj1c9MpgGDSfQ8tjBKlAxxd6CJoe2Lq/ggE
kq7NZ2ljpcRPQLMGBMHikHboCGRnjut9kanQfF17DbafV4Snf+wL64c9Bnt5nkym6+f2iqrm3tpD
DDd9fG/arEV/zfT+wDUGKggXew43/X27uvIXYh2WoB/mh9Xt5R99Ct6JScd44ngNfimfuVmyH/rl
lYESap3M1juz+27gn7URb96DAPSBRw77zpvQHn4SM+hsGKsVIvqG1g5HNTVaGDa/qRrO7VQ5ICM3
XsO+/nAk1Y+OSb7k5QXnoMrzw8YgLJvbfyv1nh6/fg6jNLf/85ww/yc7zsmf+8z+34X4aN4npU22
Fns8e3Ybnv0ch8GYw4NIaQt1X+H/oHV1b6adRpDUjPtPy7Sy+Q40Wu34WwyQD7K1RPf9wFqQal6G
x8u9wZR7tPlw1bL9p9laID7OdsA7jq0lXo1mKsHBbmHqjP9LhRCbLfThjDZYTGX4bhcX35MeU2Ke
vSR2LfJoDbrm2tSZR2xpatuC+wZXCgEERGMa12n4Z4JGxI+AH2wafyQHGK0Bd0EuSVdQVaxBAaH+
6WgYFGzV/B6uRTLgC5pQKhn9p8RuqYVwCbF3ECvx2o/mrbkikoQlhB8BpczuYvMyFTEbmVTp9qzm
dl/Lq1zAQ2m7/oTo59eNBE7Jvfw49G6LypFFyzFanxs8tZCaqAeMpF7LPmOaNbuSZ6+ACJUrFsDI
x2o6FwxEsg8JVPIAeysGzAcM/M1nQuZRcBSJSUSd7pu5FZMakXME1FVMq/LUIxKFPPtavDJCy+3t
52aeK5xvGJK5X9sX+TqWnRVOltV0siufLtgeGYTC2maQZRAy3LPbPRgl5z//xs/mfspHLXp0tp8E
PszxtBNl6OMexo8WWMWRzfMy7lx+45/xzx0zlUAkOw8ClyA22+A9BDpQSKQOSFDCLmvLRjvl04to
aWVUEBC+ktN7MK4ORKZHNdsYoWqiqpJVERxkjEM3Qt3y9VhlStXYwfw0dvPpIxRZNfFcmVhNAYOu
4ym8X2O1Kv4eNIy7d5ACKERLzkwLEHMlC8kkgjuFh8i59L5EH0ob+e9bO56r7S0fFtgGkl/zWLt1
ctV8IzQNbF7YNh1z4bpBY6e3TMe0rZ0CMFX/6JMemLxhmDcMVl/rGj7Z3/uNHdPprYkyb2a8Yutg
NoQw9x7CWvLGzJeaWRANSLT5tNijUCkUH7+M+JAQsPM8hxssOcdcfRtJP0p/7LpBG4/QKr9vSclz
qeeibU/L4UFFAa9ce7sv3jed+++2sYGg255W/Xs7DfScq/XB05f+dW7rNurNlwqJ4YQr2wMxQbBN
53gKvmGFQuOVje45KTVvjAPTf5XNuvGg1zx1NmAZBKRG7r1gsd5RW/K+nhdesxKAd7l0UMS5y2hv
ork0cQWi4cSn2JyvHcxBBcAn24istsSG+evxhEW2gZLXsTo7ySe6YflGchPrZr6u0/vnasAal8/b
5pP2ZD+Ym2SXQ1Icvys76PLNWWFenTDbt+FceBH4CphLHeqKKc4SSpJWYAvsJH28oum2Pe0HavEU
713LGHQDyOfc+lcRTXDZYRoILYtK6zi/VZXhYR1BoHj3U6QEymi6onoNvgFqsImFxYcRbTio8dVK
957+hxjuR+PimbLdjNJP2SSakryrY4ChARI48UkjijwWRCWNzE+uk4OzTIaMP2t2o1z4FJs2jiyu
Fd3Yk1oo/5Ga5c9tlBCWKwO2mqCRzuXjfqOPCpSUZf02Ut8vu95p977p72Z8b2ovnDgeCX11vV08
vXWpHVMogxcFkH4t2GZlXBDTQ+P/YKeU/XDG5t68bbK9K82InUnE8QGHdwFmj2oMKpZlEFy69xgG
GYrh1/24948RIbL7eK4q387biqO6ydincu6aongq2kc+SikHkUQjY+zxOV09PjqTbyqTTYIiJ2fr
pQBFuDcLDS45ZFjm7itc/tX0b3T4oRo5MsRUeBxKry8aL6e4FU+BwL7k9uVLbNu+pMxrkgKcH3vD
XG76eCrCfkGhx3/i1SXCIFT+RL9Lza45zkKbz8NdRrr5zb55GCmkT+qxaexaWZlmBdM7mr8LE6RZ
fDO6Y3i8r/3L1WRd5Do5k8cWn36KtMRvfvmBEYfyE2zbT7W/6Fp/vn+wbG2uBssHAKvMFWbJo+Vc
W+cq62y0DgBK4/XqsnUjIXqd6toWnZRCKwtSyMn0MlSmJoxuP1qKgDB4WGw2HAKGRPZDD2rpOiww
Ulj9owauuwAe/gq36GFeNhnKuqB1PK2qiVS02gdGjXEDc/hYKQn5rmsj9sNE9a976hzbk54/+2QH
v2nse0+ekdnxq5OzIjfF2VZhFgJ00J8NJLZGC5idJMMQ1qZewTS3nIq47fykejGU5rSwa0NBCob/
kXRnTaksQRCAfxER7MsrDLuALCLyQqgcEBRZRAF//f3KG97lHMVZenq6q7KyMjsntYw0ZHH392Id
ni4KFaB1lQ/rb7bJ9oF4ACgDzKDLShpdef1+/lgen9MrOVvmNXtBSdxo4Mqm23nIS1YXz7aggonq
CTZYZUqtHD4X3YHbSh7OdyZrAV1BHQqvmrd2h3tmNtJxXVeiJrzyXSI/z+5t7jiSlcGx0JDhi/o+
VM8sh/I8GbwX4Pc+u3iMvi3w6e42z/rQqb130/3P7N2hYkm1yb/K0CrHtv39g+YaRQyu17IUPeCQ
jkVs8ZvpKUlsDeap9CiD1+ck8/wcZSV4dr2Ymg9somvjA8ag4D7Y07KTYUW6kx1Z0JrP5ymPkerw
q1MYXwerZ7Y17dirludekUADWkhkkReb5a1pwhONwtFqBJvVolZfF8FyqIN4zzZDf6NUIlBriQBz
Y/IjDdy7XjAJU2Ndov2DqhfSfpRYt3fXGS26yjie7wzss+lv2xgc0fAxO0pbBMN186IdVXf6ChC5
oExjd3bzkDko7eumJXzEQNGZWTOJJ+exyr6NUFcPsWGT13qaoI3TQcIYp5H1NsQOCtJt5jWmnQ6x
7cOuO87Pni9VEfpdfmjlKfcLGNfR3FHubf7qUH9OM/kV1Cm/snJu76mytM+v0gilIkUc9T5ZxDMG
TFMHFs7ALAK/cws0qhDRSG0eruoCll6blmW+Ptzd79u5zlhX3alxG35DWtF9EQOZZd2EuxiH9UNv
qL7d4XnbvvW8Ci12bgnldiTS6ZcEskIt7qNZmSBFZwY0fXsIpQnOKoJpurr8HRfaq0U0zexergqS
8+wwYw/49Nx0k2FyDd6nhUrV5MXgjvquxr7fmdBDYJkf9pDIhuXaCqkjcZFXksS76XH6MVmP+OvI
mlfpVfha/SJH7FvI/dhU74ihuCPi7nMt1HAZmiVBuGWQ1SKJ36CXYIJkh9kOjTy7dzSQCIofbD/1
zywuwc8dR6hGkSdrTpUvqP6lfsjBRLYnaAx6nKlGp6AXscpXPQhzBbVo06Of+6x+N0vdS3/dCiRu
dVxlh6nQnKUhZbVPDYPadEs2j2U9CaBkdeBj44Q1oPywkV+6fP3FeyrTtoVUW/i0BIxUz89gK6yT
W+tz+DHfNGTfO0RlHoddLkF16OXoc1JqpGHIQV4pC1O27dzsNr1ofNOUQ1mPzRrazh0y5SSlC5is
CHZQTBSaSJp8lV0gzwALiHE2gCMbsQYgdZNW9Br9Ea26q5D9HT4DVGroDb+z3KDA3uRDFVz+V4hx
vkOkffunZ7LDX8q76hbV8p+C+l2qLtd/wlvrZIoN5aGyatekw9LgTg2/UR56Y2vaz+TCQaDLjr5w
bA5qnHXq7c39RKMqoizQLCNoD+nrLHZrNOqGNOfX+DK5zi+TbX2oVF9HcQNXROYr0D6S98uM870Q
pQ4/NWuoUPSAQ1R4Fo/DjJrB75wOn99xjaCJ4H1l6ZGLry7VhJObG456uW5xAMqOxNBPMmQq1hU1
IPLjdsDlxa6zUpBM2jvtw9EVhVleteiIBTogc4ddpaDY1ZP2NPuNR0Fdo0HpWM31alru+x+T6aqo
rLgsyBmxNIgTxlinNfECyerz9fNFKvibvOz/ESNydeQDokmSDqAQL4ZCbe7fZz1PgW7Zw87ZtqeI
U2ZE2AyWh9t2pBHKZ1oN6E+otaSqyIuVLu4v5UwCOT93eoc1smtmwuGfpbh+pymStLLPEs+vqR8M
0AC69GFGFQzMM2UxPNDIPekJDRftTOvSUzi8t7NIKnD9aFN2/y+XoPom17tt+09HSGz8Ji1CgvlI
dp23cfA+vMR6J6OgjNhndyiNs6v30XWMCKtOLqt1D8XRCeThiRExwLSEfHcp82tRtRlCQm74be+P
W309kdkr/+ueI3ePD7VplO69ErTUq7vO+e6FkV19Gg2KKJCaO/TALxdNnE89I9Eg9kUc9keM1KAH
LLKlFV8/GuZ0Z64xoDhcj17mgjQp1Xs/+mtJS5psH8voHWOPWn2fH/V4aBR9YkWX0gmqOuIdCPFZ
8fJWH260UkT8DiuMNUJ4Fa0if88muirzTdpiAsxDe/9scXKAaDAL1fWvUal1xhOs3eeG7fO9ZVjg
29d6MFaN/NY9tuiEgpEu7Oami1fb+h4ea5oUXmYAUqghG2yI0GfyiWNcgxsInR9j5iLhEGKQ4SMg
4mB9jjP4V5HMeDInG+mtHqWdjZsNJhOJp97mZdvRENOzGGWNxbE6B3/Y6dch9pDSXfHWTncqg/10
11dsSb1yBQJtDc8163JTu2eIpVmutEUp1muJgxurdemsUCCtqmJt+u/TbMcAFnTcp15TA/x1cGMs
ONpY23tZ7t2h8T5MyWJ2xC9g8v2P+8OTdhkjTOAhVLX3L3owetfGsDPeI8wyY3rNNoOyvBTNo7Zg
he+1jMrqH97aX2BJ7+2lW7nDiUbtAarRMbOACB86L5ZRhD8tn2Cf3bPnv0sQUT/vTMseplJPhE9C
HwdtEGvqIQx5wBM5jy6riLYLoQsCmCwCFYToTWVDoBRXa49BBh9t7n6jZWYK3LfsFmCO3d+BsF4Q
D8cSFkeV4bNemH2bEdRyCH8ce/flQQmcQ2FCVuP+mUYpFyKE63WznSX73m7+VawV7xFNRtmx4Dwh
uthJ1UuKx83SQzGZlKmJfY/MI0sKIgbAqEimj7fY3US9ulUMClG0FtgY1n2yWPpARMENsWzQD98j
lxQLVcbRxZklYsWqV27+AvQNnTzgLm8p+2WgpYtmhNZcwOsfdy/75ub6N5uOqprvmE/xce94k71y
BxegtZjsax8NC1U6+t+q22N93j3y+7xqF2NaF0/vt3V8gPq8d6KPGgecitxdZozEgtWViTXf84hF
RN481EM4qQC2YC2zmABBZ8t/JJ8WeHBHOHu91wdqIi6cGht2SLK+WzSyA/WHmnbMhVY6bwHTrynZ
Ppt7alBi7ImvrilD0KfmowJYfR++BNfrE9X30I5O57LVnQJWE2Z9bits3+8MhFLzvdJAYlvlLLGv
CyIYqeV7FLDOCVKj/YO3QrmJTOS6xDnezN7Lsffd++LM+TaBxK/ObdFlqOcPNCEhPGXl2S8fiBt2
UktGc9/5BNjplKWUiLzwkOleTGblDe8OqYzgI5NEDpOubDhQHgQdk4iJBH9htSsi47TwQ5emVxqr
Fy115MOgn5lN0DvWF3k71TK0XPJzthBQv9zrAUsVNbanhQMcRG/4d0zmEJ6pf5m/2+cs/qiH9a0+
lGzXDeX79E8IJTU25rIg1WqdYCGFgK9o3fiZfa0spINtRZuZGMNwZ5q/yGab6urhNH0WEWYspcUH
ufptuHjIW7zuicTd01OG0aHViuAFXGQeNrrZZrSxF2JD0hR42sDI3u9ALVa5tmfmxtSkpOWOkfP1
is535MVeLivs3ZZ5AwVqzs/AzleZVWlmxbLi2Q9NxL9FOEdPMqvZ/0kcNigjBQQVnSy7hqN9XcO0
hg/DAumGuiDfI6yjhgMi+eYVlhrqG9jaKxKavd+xxhzhTeVOC+NKXHh9dU1Ez1YwkuipVLKZXpoc
iEMfYud9QaTyqqmSEhC0LtGY67ykahO5nvVTn/FUkpinKLp7NsYWuqGlVgIDNt70KImtrdw0E7Vi
z75uDmRbqDQO7cGCqJaVQix0EASS0VDhIWQQ8/H5Z2KKN76GuFE2YjNygP2mO6X2o3YnniFs+5dx
q0N6k071PFhpPf1xf2JtThD2yjt7UbZ5dEJGEZItdn7Wd2GMTWb10f6eRkdoxIULaB9v7VftATq8
MRcPd9YTkbfmCdU6Wjb2vWpuDJzv/iL9bToKR9E6nL3n8sP53OghgpnOtT2/i8dtuvrx8tMtLvNj
zlGtfPvwgh9FQilrV01OKsGrhVzgdXurHgwsUbh188RYu9wu9M+2KAHjII+wbyE9vywQxpubu0L/
cn+7P3SDrKjuySGrwCOhjuD4OrEP2FU3HRNuUg6e2sJ0OpKZ6RdGSq7NHb20Qi99XxiVl+fHwyN+
l8CRoHQrSys+Zx2GtSO35vC8ULj719prsf2j69xKTQOOnvG/21Oezz2f772K5P31Wq+EfXwVH+yu
Us/ff6EgfnQzw+swDw4kXNG1sHY/id1xFX4o1TPzy4U6XWqEpCtZ5ItZy7io26B8h7j2K2BDJywn
fHjfGr8jdEVvQ6G+WFZGGW9K1yEp9J1ahl2qFK+PaAltAY/b9tPknN6q6PIEyJWfwCjBjNu+bB44
4HkUa4ppYBSM63b6nq5aZmjQ6eMZ4/Hn6mSZ7xWT0wuFWA6s71de5I1ctp4uJPu3NpGr7EOlezk2
PumYCIawq9Aq3p5o2uRelSdRWgHKw5u1r9JPCZ0raHOisdeyfmObY/Nd2/nu4QNf5p0IXQ4IJp5X
IwH6YDf1TzTjMiN3prrUooBYxA88S3zU9TzdbdDREwy9z1V6kBlm246WXGtb1rKrn9VlhnzYvSD1
sZ78sZkdDnV+8MhEd+sH0Px1dNEu81K83yJFPmyyjZNqjr7tXS+Xb1++k3y2IWrbzUtftTw/M1P+
o57/l78iixYh5Job9bMRL8KH7GWVba61SyiuQfX98Qy8JNZMi6NcPWklI6xHLglVPd+i4ZRKypf6
kZbdpVH+IUoqvL/WUo9Xkqnl+9Opfs3Wfhi/e4fRgVeooP3Q1SgzCbQv4mZS4rMKkBJ7Ob+UsWjv
80/5rXoI+zZC1NfRunrreTbvre0yHDzGyqKdHiU4B+/mJ6U+6zjjUJ4U7+8ZzdUzL5VRqV+ob+5c
I8fq9Uf9a1h6p6DbK/2IQN5EcGWOyp31rkoPVEtwSRsz0lvpXNeuvbeVH7ofWiaDLYWLd/4hKjIo
5C1GB4QwvSK3buFHI8Z+9KaE/1s/LbHGPu6/n/cjHqHiuhfU5/bH0w/uzZHIE/6jQr84aEWD9AOC
Dz4HDGysVXhBKb4WKxS4W0jRfh9stX39yUKbQj2LV7LgPt1ES9qMfk+9yuyGJlKJ7licluJqfeii
Tgl0cGFAxhhGpdl3evDFNFRQ813qwswXumeJja5n+WyndJwcTkOKwHny7De8t4Fv5n8Hv8VXAqq/
1BFPE5Hf5+T20Tl/tQ/IxKUWBs/lW/h4ei2cOxveeBw2ggR0YOLeq2BjfFJbvtP6UhTdiYKURdB/
Xz9SHbvj+/lOVY8YnuzxM32fzk6ylt315cEPUvk6qk5JrFN+2J4J9IqZ3YWsMh/yTD9RBDw1zvnl
9vKWFHe6uX3HJ/yjIItqzQsr03xLdbaLAYGoy/E1jcx7zk4LsOUSOSjpFoBJPuMRLAqz7OIedyWj
Du8N/XlYn0fXRcdxfOjqBtDBhKIWFgHxEZigyf1C8E/1/XBq5QiTOCIIDR6ke/BKoUDcTV21MMgN
xEN1W6sVqPb18vHAcVp5cHAKQTc1fxuZ58WQRSNAM/yWogXM4jZd2/qRvfLK41/1t15ukAopNKoV
1WL1ddSbhcZETvmxaOdHG3EcUdaLPqKaqrF4+VXHyQwM49dUKL5tb9lml0fXjNoGeHF24XoIl1jU
rlxCVWS+pgg6GowKg+srzktxqP4g+HtVAF+3fsaFlsLsvrdICv1ycqjfXqshnHZuMa3rrS0+h3ph
+ByN7To+lE/r37iDVrgcYc+vB828/4reLAWI9+5+TYTxOMylareeocxfE69N+r19RCpAtvuupQ/9
3GKw0zeCP/d62D4Eqrx+lpXoltppM539EETAjKThg2vD7SirxeZbl0I4BbtKYYReB7Ff/M3oPBJU
1zJ3rd+ScSLLIS0JH556AirlUR0TKIlg0lAV6EBLqaVJZvt5MGE7k1gY3+tUO6vbwfytPT/TXsIg
GVo+ZQsSWrUuv8sbTfiwfj7rn0NKCH396JyaLBLMZVVVgrcP/FfZr5GxGrMTCoBQNpjkaK9toMQw
qjWF9jUYtgCrXgwXvSgOWCFq18cJlWntbYtRhyosUQiO9t0lrHLbfD4hBoF6W9qg6cWohd59DN8F
qx/tAOMI49qCBF3uEGs1aQ6iKL+u/3Qn4bbsLArjGorKPRUQMw5IKj4i84MYqo1yM35PPuta5ZAW
4ENZ7ct/gBpOV2l2BgGxOdKItJtmEK02HTyaryauuCEhK0Qj7PNBANNUPKJyCFF9pVCPEQMxI2NJ
jwDBJXqCZXFgncY0lJ/E9dJ4YwBOOcOOYEnoILT1HL9LYbdxeyiSzFqE+ls24mvyGgUuWfNfO49K
r84wXanH9qbyWEKjys9+GlFsg/g9cFm7sNq5qm1R8c7dl23gjyyNAZpV91v51jgIwTVt6Pt0bygW
xAjIHVZQRG7DdJ5u9QVlJqtmsG1nay8nSHAwoJTjIdel5Pf1KkXDSK9an0go2fzhbKB+AaU8dMeu
HDr1KQMrjVPjTPYOBsE2wEPkA6GyVevq1qyhsQaNVpYXM1cOo2ok79o2ZtqngFEMtKBJ2Q4wj7V4
tNOA/HVsl+oLoRTgvVW4I7slU9hUrxgglf5hO9/cBiXbK4O/r1EmUCIm0sUENYK21tga4bEXju0z
scrVN1YILRgGNNtWdrdUPDk2uGU/vnGsfGXzsieZvpmf39lw/Uu7AbQDHGFFesaF7HE3bQnU56ug
XCFQ1paDwLA7/GAP21BjtA6mS7WTWl4mKWszEASuFptW9oM2EYU2z6HxRjlTii8Tb55f0/NoEtv0
C4PDrNKi0dCKDeLllEQl7ahK3lFPfv0d/0q8SMjONvhDW4XQ9SN1MkaHcPq5RRYb4/xRszQTTYbG
+4g1WO9/N90HJjujHis/pcx1x4cmr1NklsJwt5iqtDHzg3WaQjhu91nttD/74WeR/mLjtE6uTwB1
Ck3frd/lTSMfo2OPTncjWMcRs/1d9JmJFxhP/7yC4NpXavecseQv0ft2aJ4fWFDyMH7Z6YTLtpRb
/4652cHnzsU7t7XYtdJf/e/v5UaD3nd7kWv+fja2m+7vuKINNaM2YgqDd8dyYJz2z1rX3yimYUhl
dUXRBH2y26RHmYHh4X/DJORlk5tnzC9xYeN6b3Zf6+7jl5YEc1PvJRWizvv49x/lYPpbJAc4yjAI
O9LT+eqetxp4whvn+JjqstXuf/MDg0U338CwcrhDPYNwovYwqliCAP7tIkEKxV07gLvTu6KFzhBZ
IF8/X7P9E35RZnB4zWs3zY/k1AMfUKze1/PeNdQakEbPKGK1NMkmRZNtSS/i3ekVjxKRAIlTi8dU
tfC4KniuTZSBZYXh7v0Bf9E1vVxbA1ti6O3uV78N+EVFnw/wlK6M9WXf+9WBwSipXaiX6lkKCAhm
LfFAN1RPtkrF1c1Dyab/mOKRZdXA4Ve+GB1Rq1rX4Z/+8Q9scaKdZ3mTzrH/uz/Uv7VHiefPuqOe
TrRBNUBl79O2+XpqWkyIhBMD3/yjBzh0Pm0qpybC/Glc6arzrArjPx0vxd51rziZ2OZDIJ0b4VDQ
dqhOlA1WgZDalO2q58eyvjmCyD1CXw2hpaoBXSWlge/a30oKuP1rAPnFY5JQV7rwN/JcEuBplLkX
nbIKDXRmuacNa/JYPianySfCxoaY9VwcgFBnoneAjvwiJdy8ovU7vrdk5SuIa5ZrBKRw+nFfZtko
5Z7YegjutQpPIPWA5wABagpuIwi5gLAopUC+wwIwCwVaPyq+DVlinMAXnn/5YdGL7+7rm+kaNn33
EoTeSm00t50En3HTS/UHevllposke78AMVRGIhGdUddSNTfKT0LCiwr1dZg2oYFjEj2z45ikx/m2
fNkm+s/skNFrPGtm/y0Idkezkc39vZPq649UxUp+luuuLoYchWQVGSO+aJdq/8jJ1zzYffNKKu6j
cRl9NUstFLqHqC582lfhl0Q0PD22apcVOwQFiUU7f5+Cl0ppkNJcb0oy+5tcZDt/+CIdpYGNbVrQ
txnt+4ipHd6FI8ha/zN5UUsk0vveSWPlg7018U2yU1ObYNpXk5HbBUNpDV8Nhw4VWnQu2ms0Y11g
lg2iHz2uh9//AveUtw3J1XoRzi+STTnI06FrfL6/OofV92t2cmPoQN9WxNn84lfbuNyft7XsJNfP
6P3pfoyz6jSP2fem3O48/mB4tO9tiYRk2+elxiQ8W606MihAb3qq+QbpkVrJafJBQFNKRAJssr1/
x8blkRf581siyvyc/H61cBEkK6XZ4Vz/nHz+0gCwla1HqAsy3WyYdJ7FiIMiaDTdzqyb4Py3SZa8
nuHvEH/Vm11c99ZkSdZBqy8PMd1LuuahgZj0dpLjykqSG3wee2J9ZnHQyO/fALSAyq+Lf7mnIi/o
2pWtK411tAPcuN3z/rk0OM+EMG8TvQL7lZBd1nK4A6HnkS6nET8mi3l5097rQqee+xpSgsAseC9m
IJGqIZaD6FVruy63Huw484pA/P7eQbXODdAZlSuU7WLLCMu4emadnOnTtk8SjSmiohC9w2Y4Qgrd
422keWHU+dTKlB5s4/KURQm/uzxfi9yL7AgjtcB+5ATnAtVPd6vr6++56VtuINxCtY9XyHS4tr0F
1v2s66Q/96sS7h6g2lqg+8F1zIzihz4EQoeqMQLqU4MvXfHBHmdL/RtN+rcfViYnqd4Ory7klGrw
yjvJlm7tLZEb9/IqqHB8G/F6Uc/S1sKWeijsewK2Uq6+qNQ/9hMWeScGdtm5+O19lRtnr0L9fG/x
XBiLvi50bH+SSi4Our+1/MEhf9eJPU1YIqxzAd/bVum94cawrn/OTQ+jNC4dE0rbnCz9xKN3VcVj
o5zvugFwrV/NLQtngp3FuR2Q0O3ts7OoSDPYryfiRfEB+6/Da8OH378bl9NfDAM7rIz2t2R75s8X
VZUfCo3b0Bbfo/NFkwDC8e9+eOBWx3tdQ91bFWLsYKnC3Q4TQXhzbOwRJrHVrvfFXPNYSTJjmt/W
3IXMP3mH+zDIJk7FbLFTOdXL+AWZOwHWeYPmB/b6tgYWOnmKZ5+i26v9tsKqtf7Gv6zQKZx7N+9q
+UQWdPQJKml+zN4hNevvxiIX/oOFYr1UXvHga5Mei/CgT6TX3k82PgLkprUbqXy6V/2kEbhPlM4z
7ekJ1VAe+408XgDUpsLRpGlR7S8zT6E6E7RLIHl9ehQ6K0wp+P/aN3IiJ9zGXDs9As/vRRH4Zeqh
dAD95DZSFx1FCV4Y/ibAEom1piFVH7rB79XuFN8nrq7oYCUJ26KWIkAqiwtenTr7rYlrMw8C+h7u
XfSI6qX2EnmCWga6A1aGoKg0ybC625Owc9YJKXTCAKQCkSrDPEyUJLZ3w9qrdS24EGd+iUvRc+10
QRzPmeAR3h9cCK36LoOhdVWnRXDVUoQTrk+RBgDY4+qWYOL7o3C9NCkkqqE5moFISG51b4T30Pmf
Jzj3QDQvTO2yvisbaM6Z9eyogHEnw3XCuESXFnGPgxWh41KLHsAk4P4w8qvcUR4q1lHlFkGnG4WM
LH3Z9+r0O4wh43nEaMYZzSJD+pet1Ka7v4KQIfKR+NLS4eQZzyQKRZGOxndt39RWFBKx9oyCMpa7
eyM5IoDjQ1ysJ5zauwsSQGUP33cvb8Yl3y8lwxg6uFDcayvfj3uLKREcGCzgZqoREyi+mw8xtOzI
uENzGtRr8IetYfVFbfnVGl5awnZfJIji5EjrRpSMkzMcW8u4pFTX8xoRLzBSR8Ja5B1QZNYqq/Gb
Q2lAXO2SZ2h1ua0t42BvD6YOE0IjeKxP44n+PsWvLXWrtJAYtVOY7E9vctvd4/ujP9/nR/GLyDgU
GuIcwdTnS189o0g6Qvx+0S/FjWZCK0Nm/Ddjcc2JJpuqU8NpcuwfhcL649rEjQ/VZaU95PtVGw75
YnrzCu0h5Wpj7UL39ang2rMwjLg6hWVcrlPtuYpRNjK6Qy9ZsR+5Z/woxkxaVbtUV8MlqquZkWkb
smAkLGor75bhJx2jwGwWFEfQA00UydRBT0nMgoKPLi+tIYOh7nQZ6sjxAH2N41bi7hSU/q5nVqh2
j7D3CaZLO9vL99JcHHAgOkfkCxTWPWmU9Eg1X6UppikfMD5zQTxX02xm2r1Q7DdNh8taq5apk79a
Po8fmCC2VFeT7OOt2hoOKWQocVenHtpqmWTwkp/V2nvd1RCbLbC0ZeTDb/UHiEitz7/6udMZt5AB
1khiSIAoLcQlaq1WF0Y221Ul2r7MtWGr9vBsvUt+68+tDkNm7UkOpFZIB48ZvDf4ZI+91AAc06Uy
Pr+nqkWB/vBwPCYb7tirj6YXcFE30LnqtNV3D/X+Q2e88vv+WTFbwO1I3cV1mjbe31MytWh66ZKd
VSTd7Hbd7NjDag2jvSM+iGbio55Gwah7xWuzGIAigdBkKupqzNQJ1y3Vaeom3IQUYPVoJvSvqktj
4v0bghcQBSRn06URr4JPYh7mqjNv1zSNifDT6M4oL9BzCwUZz173+WAHMHNVPX/tzpIeHe6bm62j
d0mNwA/BZ/TIA5zwPymFvjBXE8WX7/rsmvRmvV703qItYHMF9WjW/Um6s/ml3osP+chfuy8+t+I8
308Ur9688viCXdP8PseysVy2HloJXcJz4n1y+qTHW6fag6cwwlabi5P3COUNXFUMYElC/l7V7eO6
g4TQ63lQs64rmfcm/7cxz3vwlF6Ap7NyczZ3tF7Xoxovh91fgieIJZ5sI5n3BoO3mp/hKiZJo5dM
e41JQ+Hb6MV5Z/N5rxdD4PMB4rLktCzu/16Fj9p4eKELNxN817yRXe/97KasvatChgxWXKpvuUiT
SQtl/NGYYR03ur1p762aDH32R4G8O5wmHhlKcPxO8ne9oVy+r+IEdV3ArJQkg8GgYVKUqlMnWzpz
d9pL5oMGXlPDLhV7ZaI3pxdPM1vzYGc+PetOceVsxrFmeNGtrNueZRxEWNsziQM8UQcP3jXMYhKz
VWuYsqwdrFUcydFM/M/a1yP/4tGWyJ33zpbJ1/ICnColPxcH1TQD9vxdTrc/wQa0FNh0GtYf348N
B7qN4XUIRZ44Px20/mrjAApWNNjWBMricJUkpJ4ZFiT4ao75F2PUT4103/oXDTT6nhTP+7H5CDNY
lqfulrTkNfzoYwhNNxpufy8Rgbn+5kXEUdZfbRH3FtbfHr66ej5ZgOAT6CDJkzc3MM1vS8ny+PL/
CrwPEeaQ53af1MBiF+FBIhNqlT05slu5p9grM+E7T9c4NEx0ljYzYwBaMv30yLO4ZsH4l0lhKGY0
pPztgWKicyPeRfHWS4ESxocy9cQdcDyGzbeWMS6ULXpTDy8mSb65i7Xgep8eTZd/42sNPbv11lKs
ARxxMQJFW0XcMl1Mw+yJOVp3DQXPxLOJn+Xan8BZW3auLdCIx1u4jw+Unj4fvh89y61xz21pGW3G
4TyKV2/5XA8+eaa6++bbw9rPLoD9WFQvRi7MbJy77yg9npUaakyPbgVqZNUZ0rdqFcYpMjWU2Du3
Zqhs7gWN3LhAEbiQ0OIwJ4j3AcdJjSN4xKHYDk/Glc0P43vKPEbrbLEiCwQuL/k3VJxwsnEoiFxX
y3OrWzBHwy/9Td9KfDT+G3sWHNkICcwEeQRZa0UKEoRC/V3EnwhV/0IEnY36JVM66dIvVFLN525J
O+qlmnraJKs06n13p+rb3erqPTR3VMU7285NqeHwQLP28HDDrmSk0zk1Q2ffvoNdviXZHnN5KHhs
w7DMV8NLsS91B6i78rfZt+CWsRmhvI6iLMOl1TI82Xd94HNr/9ljHg2/WlT7cGcVZJ4ilIx4xpXB
pBUz+HrcnHL10fHMVsPYN2zsEdxl5+n+Vwej5k4jOGC3k1KHMLoN3KTQ90rWQKHDXTByDNvG52wP
oZiPwkSozxjiS8QWNM0NdivYm/TGOu1Th+R3LOCyxH2+uugY0fdwWcYomRxbmacCnC8vqmZr8kKc
xZvtrcYy/LZBxeWmnrhsm0bZ1qnJlQpvkYeJy491wPeHYD0TLFwUWEug5iPUKfFhh5iSn3Zprh+Y
kcmp99ZxkG4IBw+2duPV5VEHVE8PStdb0DYOtMURjDPjKUZqbKEputPZZhDz6aWbhL+Eci8hhNwp
RHiCZ9xAz2/Gtvvu/YoJ9Ds4N1KNU4MQ04jUHXg5SDLZQkfwYcEL5XZbfLwPw3hM1q77m3hgWPh7
SVqrdDfFrjuWtLStyiyILEo4a8VbJ4Lqr5eS90XFZ9s8xoVb/4jra+xS4baSLSP1sIXX4tVXjbAE
RiAolY4dojcjwKmVkw1GzJ+IN2OJnFrLqkt6wg6J+ecMMfQMzbsEGUUaHBVErzGXloYLaT1m2jIi
ylhxIjiL/SFmGXMM6yFBwpZ4lVAbwcX28TGuuDyiuxt/iMN+vVBxCxrrn8JPHE8mtUxNCk+VpZ8+
+qijPVo5S0/iqieynP/YLSOXQ7w/Q4UaHdg7w9nTfLFiub6/Defv4I/uG582ZHbFrZmCCD8Si/CK
2D0K4nvxZniR9QNYsbC4vRetmGSmChr3e0M0Jtm0/BfsJdZJAp22gVi7rPGxeHqEydoMpE7gMilD
p54OiAz2I0tcdOS7qvjc/xF55EBme9vfzO8FkeTyqGQFKY+iu5ZaTHLz0OOLEm9QydNdkzxooS7L
ZPCT+/eyNk5Kpr610TvwMURQG6Z1kXwNfppnX7tBCORRWWIIHqqqu6S28sa7o1RSeYrB+1KWY0Ri
/KKxOOXPcWhDWl25bfVB5crBJlERbbiAf5sk3+rUn4Bv9UeWrpN9eC9/3XHwa5Q66aRMbVTdhPTA
oUn4SLjZehZLcw5hhPxTP9e/kCe+Gl+N3+YxyTXD1vujXyJH9dav+G+uA3sWacegWnMFb7H2EvJ1
wUQpUdJDxXSrPXmtq1D3qxKlJbS7G1AgrYdxAFWRhgvfmP5aleuCdn2OH/Wf5gXu0kHNl0FAsGJh
pyagUmjVh5h5ostwCFn8/UQnuthKOd2OF29vyktCc+r78c00oNGgqeF5zeUjQn3iy73SfWqyVYc7
Ys5SuOQmUKx//Y2pfUwOZE/cAuGVl3fdEGmzCJTu3mXSYhPqBKf6Ft3tVv15LY0hcjCwSVm/jVyA
WKWyzqGWht8EKf38JJtYStPVNgPvzo5Sd3IakaIAsyK4i6Kz0LRSFXWzAOjM/Czu4CvyUP0KLS3c
NTnwR224hzk4RWxgawytuKxos/OjiIpie/gwyivdffE4fCMWk0g/UhN9pN+NyqaZu/f2e0DSsr+6
Zfx5Og0ye02o4aqwBylDg74EH6WxYOVHGctKJBaK1DZCuVSjOyxUMSS/60JcoF5sMrHFRI2MD0Cd
psaddt2uPeSrPu0OTcSn5p2ekv/FDLSW9qghD5fT7lfdc5oKiQOduN5rE+lKewMeEDUiHzSzEa7E
ghQ7amqS73cFCNAQlkBq5yiRnGjwQHu9VLXRXlfbk9GuNmqPJuJ37NYeIpBEIxa36dkdS4IicfYe
O4fbsCjAmJCII2j7vDtLNhrzubh5Lm2ZzboAmWkkj5F7FHtnfM2I8GMJt5iuxrcY8doSbOEmJFtS
Vrumz/8kybwxWFddzJ7pQHvQoG0YKkqDQXs+n82sknKo3sFfEPNwJPa1dhu10IyrvoDkIRY8aLja
ZhL9ZrXGy2SC9dFt88hDFuXgEfMF4VorWlUiJplyuXZxQX8wH1DjG1yIUT8dsdFu/1RHDBnnErS5
OhdFKj0i6Y6DzF8GE1TK+kQprCHSmuWx/nsoWg3pBra1x0tJAt1OZ7fLexm8xDWG64M6yJxmiuQr
sQ/G9j20I8EPVsO3psp5dLAJQdquR+93U1Qs32pMzYqov4b+d8y2iArj4cRXt5uUOs+18ThZBmwn
JxJfhxsZErzuooU63QEbYq/K0oun6Fc8wvigxMuMldFKwkK4NqLKSFb/UtK5QTnQjGDUWJV1RYPV
sTowXqEvtTMgkY/uqy7Qc8N6nn9V23y028l81msMBvN5uiaR8rN4X10CLrNbz+J/axSt5elfaV+J
tjvF2AkOW71AlLbxcp4UGvMN+l+cjlW1k5xiML4xr0/4xseqHC2FFUGQjDLv3wyNtD2QQfIVNppy
WCTBxaIWUewHCyHaeI4cze34XsJQhDCPAgcTNdgIiz7Z095fSv7+E6lKbG+xLITjjD3v6X/cLhKy
yGMjHob0eAnOr1YEa2eGWeVtFB2TIfwqOZqAfeMq7OzQs2/LEK3+fsiHxB65GLHElHgURyWf8SYH
IqY/OcKIaFHQOWkxdjgOb5ECxQksbJ34CggLdppzHddBwF2B3cWersg0EkQku7QoI2C/Nz39w7j+
eOsi9v1sRsAIZhlKz+wB239xcREJxYkDSAbDCkWEE3+5q2UkThApkmDoXsQTa+OltRJax4BFWis9
FRtFV0q5ZnpaaeG9AWTHYhxkkP8XZZhvSwwQThA69uJ0w+VwFRf2/1cAfOV+6S+9EpzEWSq8BT7d
T+xVUrzo+43c2B6QlhlF7PW3EpvQ/8dfVubAK0WqowjoQeUsDUoFD0DvmlArET6KOQl4tJcwn5Kl
fj2otI+G6z7cTjwWLKH/n7vz7R4rd7r24NPAcfehhnFrHmYnka0b05XxcrAE3b3xfv8L/Qxa4en/
uPFLUPIISB1sH+TM0o+1cNY3Swxmy6NAQUtLXdz/D7uqyfBz9gs4g1zpmI3s/G/y2DfWf4dMkQok
IdMG0MF06eQLnp7+j09jGc087R8j1qQ29KSZXdgWkLYh4HZrw64oP7djHsckHEb86Xk+yMtzcKzH
SItEt5BU0Z4+ZJWMw+x6P9Vn7gbN50DLf9hNRRYWL8ySVejLor76Zh1SkXDlxbgRxEccxROMD+MY
k+xhJe0QUx5AFKn7ixg6MhkpsRAsGTpO7Q8zUVp4f7EtV+44OGFJvG2n8oP7Cl2G258VbQUlIt6d
li7LQJBbefl9FAZiH4+Z6avJLUyH7j/B5N/eLZ6T5Xi99n+zi4NsbYo46PDM5EoYX6JA4bTcPIJU
T31d/X4R/JrayV8qFSlU5yDh2g79H04qwhJqSxXjByLVduypW3qy/8/dFPFE+QIEX9gUb9vwSwpQ
erq01rSCHHZhykVYtx3i9eNguMM2efxRXAVQlaKzmsvXS+zTy9VKbmTsyJMk0bQVpo72TUdRe+RM
IwoTHrbyXZYwriZsb9eMUGKWxfoSb240eMYj8UU7J9lGwiAjZ8DLdeIv7x6ferL0+E0rIDjJIzNd
G7eX7Xv9Qrs028juybo0fnT/vXezm8YPVKjQ/GQSfWmf9rUtC1ZSUjf9J83Me728b53z6KpUpV3i
IFNDzq+k7pjbahdpHNsPUi+ZUGtMBVO8+pUUzAAtwE+bp+vzYXT4rX6Pierfs4e/O9WLg+30ME03
Us1K8/3ueTU+TT+e8+Of1a2R6pWaxFL6GdFxrpYa5rWrrdKNTKFBu7CDrNy5zTb2x3amw619S+QN
k/SOc3e+Ur3k6wul3dWR/MK4Mqcx1V23F+MS37Pf5ttUON16+m2SqE0NC51t/VZ9jl9uvzOWrv0+
75/KeMFgzUqz1Lwl6o+NU+04QNpsrTE2m5XSfySd2Zai2BKGn8i1FBlvmUEQ5+nGpaaCszgg8vT9
RfXq032qKrNMFPbeEX/8A9yUyvn5bf8VXWbKosGXblhd3Q4uOQsjbg1vSLmxQoHQ3P+s7Vv/jUDg
Fr69D3LZ5Jt8ktZQqIL+BxlG5SjkpUs4rRa8vTcut8krygeE3UNxVfyfi5o/kv5D6T3hmM8hikMI
tklwZJqLiuIBIyV+hGb28h+eOj4i2GI9k2x7TRpPtctF6ZLsHpvZafP1a+/rv6S10b7uRVJYXN1X
/DIhFffv7g7Xw44lpSmdVTt5bqQSpbBM4KXAMowgJReYJJ4mAM9CoPzyTyumb4mhVcImm0OZsiEP
1Due/b+HQy3bda4utuy0smKYJcU97s3YduGhBtWvhtMBFo4HCmsnwRmgr8YG3kYJLBtG9LJmvUuo
bZTkFBa9H0lNsntdIKn+O7nGGvu47GbMPMcFFNVPeJuyEAg6/fQOD6BloR0SXMomASrCMhPwEIEZ
iVFIqmA5CcCNipNST/ZNzjYTgRCmM+SZL5D7glfxMhayQGHLr1OL9CHsxeM1visv+2aimMebvEbs
ifhM7LtjdSVF8x8rFNT1N2phCkdtRrGFSS4fw5Vm9gFh8pRepnkmaqiTR6CM10bqhH88diK4GrV/
OLY0i7xvYOiFo2VcTNTggVgbXzna4FOs9q6zip2ebp62Lb77zOl9BNFj4nukrfbZvSQwQo5NPgUg
rDsQjwFnRkc8QBineI9d+NEY2AAMyT5FlUOxLJ3WDS+XHzAowsxAIYv0DSuPi3pGKsJIk1uFxzkP
ZJt/Ffe8KOCO9JSwCsxQ960AU0bnzhfplYlwAgz0H8MyU3tlJtRiiMZD2RcPVF8yf6HWkXwddli2
efqNkAxj3mMDUnyh/IMsCfZkeubof2+1OdgpqNZ6yy7eLJ9wRmFlyAeE+m+Uk+skQkjEVRDdqFVh
zXFnZ520RgdOZSsxoxg0Uq2I9zuRlZPLZI2HAV5jZpDDzyIHqN8QDAHVHc8ycRXiXImvBJleVkoI
8pBehoJX8cT1u4OZDG1hFYL+vRfGGJYJnkgTXBETCCFizjnDZBMToJhfM54YwGjw5Saiho40cm65
PjpBjtIz2Do+XKILR0aDvyArIblzS4BxeTEWBc8x2XBt5iWyeASAuEKdvvZ+UJzw6wP5F1e7xpek
K9YviSsoJEj3gvnrfhOhIys2W8HicY66XrW/qPZ7SjTy8keAQPx2TEIJSU3QBuj2cCAZKyDWZzC7
HyJT1aGhw+K/cHkNk+QO7A/i3zxn8A5bEfo+2Cl88w80I0jRUscyEGHw84OYjz6S0f8XtS1GP4C3
v//lhJ2kNSeo9Y9BjVD1SuwmmYVlhKA9IO8T77VgiPmcYMKJZckWC0KIHjh7Y6ZueWaSR6dZUtvQ
8kYiS1eWcKkv2X2oJUcU7t+ZvnmMSxQQdgdlEFju0nRpOI4IiRB8QM5+OzFO94MWdmySkAnl1o+6
vavDvt/HLnXYgAYwU3FF1gXprY6Miu4er2qIgcKqkv+CaLCPN045kvsrAb7BJ8VZB5Om7PkvQA+a
U/LEMl+nL/2kcwKo7C1BxHljn5ZvPCB4ufvIPGji/3HGcxEdOVZJvCnHcri0KXyzhB+2RUrmFf0I
Z1JQowm2W+ya7ENvt8I3ug0/EHZ4hvzjMnkCIb1wStE5x0ixBN73a5Ysl/uO5BfGokCCKMYpJcnj
D7YxCKEQoa+LOh7B1hzfBjhCTLQtu5ritHaK1yXkQ4/W/r4md3sADw7WA/8q1OBUP5J68PShP7Fz
48yGqWPvuBXa6xdVrETTF3ijr/jxYmAH7zx4J+JVdXaiBQoFfIJQBviotwoiFnFjYRZGPDH7tDr6
xRIvTaBbhJ3QAu8CD4uzSB/Wy/PcmgBSFmZw3XR3XQzd31FrkULQse81dDs+PRpaEuhQrEH51T8+
uYn0EwXFK8Ut3EhRwtAB0U3tRPd5iTqLt/RJmKG1h4hHTdJAZO6rw/V8JO9EzAtlNCzfCCPZXWFw
hUcvSLlYmTCFZ3p9iWYHCNt2K3gNiIZjO80HUMGGqAR/wHicmdE1MxmOUHqQBZSTcqtCpwenHORj
6k0OJTYKdhq08eBuFa18ShE4vay+4kNHvoQRXXswpobAnIPyT+2dd9ZBXah+3/RvQH9rHA2bwXPH
pnedqfzAFvXgcQbR/5KUB07qb2TFnZkZVswJyAyjMwbYAKXZMMI60omcN2ScRxd6TRY+WeoSl0yD
zeGq94HWrlShfw86MkxnhcEEoQxLFLQUKF/BB0KGbN8OnVcR0/Y8g9qjpAg3tVMfRCNgudoEGIrt
TpICHS84Om1fIR1QxN4Y7E7WQ2Dl0rSJl0DiiP1IjVYDLTCVue5jJs2HfEqffCTGAmTB+U7uEBcI
GqS5J4GFje3EpRpsjdoC8hrjNEBSQskQrTKu7nFxLWyMrsQa6ikUszvIvuMYDMQmmlNNHxT24iKE
SR4nKcGKYfsnLX/0ZCbTjUiUhsgG2dDIfgcW7QdPB3JJnArO6Rq5Ihao85JzCqm02G2g4HSvwJTo
GFEdwB9JoXRAThJ+zMWyFZw3cbsXoIxhPNFYmF+Z8EF0hDNXFsQ96ELyibStCg/64Uk+LBkID2/9
ln0qIZmAZYNyot+efgL17ldHH4lf4WvbLuYjv4pogWb7qYPX9Cgx5iiCNXjQz7Gyf43I370hpY0t
nx/3ow4ZKZsum8hGVuVtPOkxY2DKG2mOoNCQwVbjKwgLJxHJCJdsS4lDkgRBg0Az4lsEn7f3SUXO
R10AOKEBSBtM1fj0MGpH1DdAMk7cCxoNKg48CzxWJ4XpZ/hJy/SSfVEO3RDhKixeC4X2t+PVDESJ
YatxMEEwj+mwgrUd0RrRO1vHacmkFEcFJsbsPvCXrj1l9FQSXNrMvqwiY8JxOGzBEA+0ifTzVLb/
3so/cg0JjnaXKDHQ87mCGDZktMH4EGcJFISt3W+DLtJfk+aKTQWqYzbHV4BPAJowHaHOcVWQIHFN
9aUAg4hQfaR7OLTi4TjGecXlL+/w2G1v3hmcMxW0i1ga9DdnTgQ9gpgYLgNrdAyqeGex5SFxfocE
952DhrFDEZd7/F5+fYlsug6vcrhRFSFCGtyyqrceGGEtcRLf9JR1Ry9I3LnHHoHXKyL4F7ZqVKQ8
PORSHOP9yd12fQr0mcTMi979ejg5oce+wyZzPQjXoIB1XUx0lDSWrBJqTr+FFXLe/8MFDUWNJPri
2YQRDQdEpooDwNlribcMfODkOzUwM1EOyKNEeByWaRU2IyPVWbAVaP/ROQnv+LN5sAaQzeIM14Sd
ucTONHgZ42eqHvBJM7EHO1PQdHlI+HV8RpdXkUFx3mcLxpDkjNBkEJnlXUyyr27z2s7EfPVM2c25
qvkE1kQ+Y/IAa5KwDk0gF8jdErRJ0EuOAl9jtMrngjRRaOvHEKF81Jm34Fw7ZfDEkBO1ecubiDtN
G7L6ecpP0LJtbW955rCgliYK51YsN4CbD8IAR50e8H842WFwN79x2RUHs1hlXRYocgRTYpiUcfiw
T6r+GA8Jc0okLMIITkmbUUjNJrVe8YgiDRL3DLFpXw9fV7eNMZqH7jsTAQcbGR8FAU78RZpa3t11
qIXdsNyjygDoYl//xkOIWQx1QJASNe3gmSb8UWv8dcamj0odrpw4xzyBcsVXZ99A9WR3UgPLxiSA
jBLZvwa7yqFDdRHzuZRH/XWCCA5R+e7IdhNEE54jfLaohUoXb1/nYu9b8OnxnHX2uBLaEiN+dFR7
d3ZGOhUDh26fRzxkG08NB2H70/76x2i9+02ug8Y5J00/D65pniYQ2RY4Es86gY6ac/7xz9iCtwJ4
9U+vOVwntNzoSb4Do2/0KeMkvwQZd6vfxloIbzmMBFqSNuRrIZiZl6cA8CRbRpSDBNOgNC8R41Np
MKKMtnkg8svta9ay952RMcrAswNmBzHvN+IB7oFokN/SsAW3HGOkfO26cVVmYR2nHlkpmMrqglND
l00Kgv1r+E6aBc/Cln+ZpLSX1+DC/OHe5w8sJAsNJmz/3BJCZd8kFI3bB6/9u1Nu1iY+Xt2Q7XK2
3ZNxMMGm0hPL7XvQxhJnXxJbyZpCLsk1SgIjfF2eHqmZ5hVhMjkXcyRJuNvHNgCCLeoCba7sPyMU
KyRhmN24g31s8qKbes1+iEUP7FATPOvcV4iEr0VqksWxDXwOqR4qA0HrCeA7Qx0sVJjO/St9IDuS
kvDq88Hy7zoollhdzokMEnWESyPlnFN0DaT1+gZQIdnSTCBwl2AXF4CfseOGHT20sm0nPPH9pH/g
xgOPG1qh0C3WwU9qYsYzOY/WRBrObXaBpUdBDFPvjhyDJcaXMgYnK6TtpbNKt9u1DFZ6kIU8HP6v
fbJK2FT9MjjhjXpFa3tmF9qPmEtNanu/Z3FnvH40wrSekgXyoaC2XUYgMpqa0X3SIP8BoePWQU+V
oU1Gs0KjS1nfsrdoUfEb4XmXp3zAVVKlc0WAKvZkgowCC8oz4567M5mgCBVVDQ4DYYdjXbwGV1sm
Wi3q+GA0GlX2QB6/Al9LZ7fb/TKLQ9BMBoktYw7ZESgEGtdfTSI8hY2nkye4NRMSzT6O8z3FM4MW
PvNAjdbuo9ceV5jwWBzCvD2kJ8+wwJHJeYSskkfvzQwJHQng1kSfnA4E5GCmQMC3nBEWk027u3ph
+VH4K9iDB14Dp/v5cW8Rjsg0nC2VMAduRB+RBicygy9oBGSxvaHB0OIdce2RMY0FX59DrUFGDcMI
9Ia9DL8Vgw/gaK8ukfhMfI/OAkSeD+x05q4a3jIZ1Xa0xUgIf1AFT0IqKUokJld4veJihZTMuU5b
HsmTB61PdhmLUe5CE+Rp1UOzFTf9++LhtSP8G4A1GYn0jZEetfocjYgjYoWs6j1lET7MlqMe05dJ
Bo9/pJy6eSdixgDh1nY3D8RLkLONMIfCo0umT3rNdEhKDSXETTIKSWXHF+ADGRloEffKzX1mniIE
/MR1tIXg36uh02ge5+KzAt5EFIk5fLVOxc/lh69PpOH4SLw4L8WNOmCf+mjFNbhKp6ZD8zvnVU1z
ttMRujgVpBT2FV7q51d8489/Y0YnwRIxS7VNrXnPjJyf5XR3eK4e8Jy5WuPr123f+zdrA9RBbgTS
/PKLnsc55+n69vdpoucz+jVRvjn9/O4j/RIzgfYbL81jAsLErRThDZKUK5jb20K3iXNHj69gsUvx
+7xlt1vGFwuDEVjpqgxgiimmzFTBuvpPm5oe+1gJi5oAgD6m7bjlI8MIaFFMZotDcwWYgSbjZzg1
CcVPj/8hc9Frr4NerjY2+TV4mBkm4BcrRV1yW+C7qJmpqvaqqtftzCsjeOEa8jpGCiUYOWKAQze3
87CNLyKYwVd329TqumsoDgfv9Tgpb+F6Y1rAMRpGGVWvWt4o/YD4GA09KZnRpwRXnNKoH0+p+qLy
u3u8nDIqQSTn3ei6feF5h+eK0rcqyOk1RwwHVNuvYTiJWS/UJl6xAyaiyLxGp63DYY7am8cO0O1M
umDH+bqEw29um47XJXjK/kVMvoOpAnJ7i+v9eYxcb3pL13P0NtkzvbpmDzHz6mraEFMgUsDmkERe
kSEKH3mKuTeYIVxVAD248ueHR0GOel44Wi8wM3VLIUx1TVNDbcH9NdfeC3sc6GrghW7n0Eo7oHCW
K9paZh9snhg/YPOFExfTAS6O3YucrLAi0gszuOAAijTUDdTBrZ6k0Z5pgfXpBxoRtCK8GDn7k17t
8yxzfMR0SqGanLw7vpIpgrPsCuWMGdM2F6rrmA9spDkqzasqtmmfSLUkzZXewmL6QpDx9pJCPimx
neTPgaQnz7iaweKgt6QxROKkCL1ipcd1dJaSjooSpI/4kzZPj/u9uyDOHGvCfcOvEz7KQGZA87Py
b6ghxMO1afc/7jEyx232pijneGJccYsZeCyuE/RRDIuE2yJht0VYCfD+FvYc3LfaN8NyAF9n+Zqf
mOXT14K46VOIcjN4oPGUrhZEu20r7pXWh3nZDWsPgryAgJGYee35HUS5GJfjR+6c2+5jdXa57eM3
2a7AT0Zcf9xS3TS4OpKqh/djYRsw/pk4f9jAmTi8+9fotHkl6wU+OsP8SyqGbc1usx/s5Rg4fHSd
vGcqfidv78QhOVkXjc2g5VW4JYQDckxI0+idHXOJB1iQT46DywjldmhikK5g9PIOX+5GENnT9Ax6
fB68KEhmpz5DCa1w+MCYzkSth8ekw+ojxf0h+TwmVdxNcQoqtq19cWhNjdRM+O1tfuvpElQbFP3T
qCEFDAi4su+I5jFyKJnvuqcRY40yumCAh1azcppZMSqTNRsAdeHgFOKmEjbTNcYeUKoARYlxzpeK
/5idNox+bp5iW0FzaAN7FkhaWtH4gcN1k3Y376EacqeLIXfoMzewtQPE1NN1+qf0xI9yvWdgz4N3
AIXc5TPaW/fbW+K/zGLtAibAU7a7LCN+BUMHKs+vcKa19wfhU8z0W34sj4V7j1BfOAcKMt8cA8Ai
QYvGtJNcwzUD9Fg/e3UdIMj1P7BRv9si/W2LPbQ+GlVsFAZQulnE3959zhj5SYkpXGJhnPEYLVWQ
DBdgEZwCDp/ev1UeC4jBPp1E7p/Bh5kX4JnBSfGNBaJhRo4Ikx2cTm76Xpge4kmWrvsa0MAN+znG
J2PuH5jzeSAhstzjeRG0ifijiYamyiaNgG0AI7EgfkQypwGNc0p8Nthx3l/dsh/EFia1jG3fS6Av
n1rsH/VLxf/u0AH5YroBp1ug4mbZZC0f+b+ecuAAft1mRFB4l9kHx8SSAoHKYcBWRkL51Vf97oGl
jivB4JPo/lSBUAGIpYdFLJazRdIM0F8yNUJOvaHYR3rypY3XwXOYdXpWfJw8N79E+8ebU3kY2mxC
uY9+Ht4gY+IDg+IfHeFEph2zo7vsIoOlELKGXMnntfh+nGPU5liGuls6ndlUMItq+YWzGn3hbSLH
GSJnxZaiC4JETAsQRUN6K8c5Yq0HgaOk2hBvc28zqq0D5I7AeOh1XLGt5aGm8fpTAkCDWnYWoZj/
8RvykGKo9+CUyFifOysxJoKmQZ1VvRzNZpcZrzEDGKxGvJ95k0pOjIDjnV0L5WBD6TzEah96AiOT
DKf/XLc18ffXoLD9knf/E3WnBChl6BCYqTxFY3tQ5jArc8C9QqoN9QtujOPPQ/xuOGtCM7yN1r3P
+ANqkP1RxC8EjMGXLl4JkQZhI0kCJ3yEMC8n1JzRrkHco8SoFRpTIHUGvp0Qx/dygZNUbh0uHrvq
nlH2tCwbU3MLawtCbAiT/xgLQGOMh75YMmHkfZccvucftZkRvqblXrD6+QvHNQ1PBlHG2vpfnjTD
PDAIpok0mhN01wN2GjJPkG2/J1wO7jgwkAltTmiK6ZEaAlFIrKy3vMJ3WQ/JuQxws6IAJoAFSOfx
pkA+B4U7AVTAkJN2enpO9T8JAMazkZ7wtKXPuwMS97DOcrUUv7jBcWj1zP07Qvq/oVYj/8bFvvEa
43O60nDGA/ynlMXF0iFKkT4J4EDC6kjAMXDFvzPqHpYQwu7THGQww2afBEDMvNEh/5EuyV+rJo8J
UAARopIEImjTisKQaZbOvd1YO/H9va8wclp+SfBGFhRgAEtqqvjnY58G9KRgHVgwQp4xMlVJlfmk
TQ9LXWQADG7/TTzfgk7exGTDBLHU9xiBzh6Y01OAXIEvGhRpEC6eEDgu/1KQLTbFHXJ1mtEjNn27
00wFsjJGMO57bca1b8la4EFYB5flhU1s9hk+J4K+GP59dO1PQGMGedxFWMxkeIklh25/usPLklCQ
ATptoNpcI2aC73ZqRPVEYYDHedSLWGx5VEmMRUV1jRcUSagiHekCPtOcdbHolZnf1yuWyiEPH8tX
ehyeU8wMYqHbQS7zsBo413ye595j0J7h+0RfS3VtwavDSuBiRgrlFexh7KQRm93RquNJxh5c0GNl
emjNfqwZke8BhcKFaT+c/KD02TCP2+6AomvGfaEIp9AvJhrsiwdELPj/qH+pjpqWraHnmEr4Ahpk
+P9p649ap2ZbYOAJc5UnlqIOMQTxUS9yRdPXE0rl349WiTpOVhRdgw8xHwbJe9rmVBDfKdi6MF5J
aSA2KXsSUnXGTDSfdfFclb4iuVGLK2jTWXTQd9xtGaw41QZC7tuCtA2wBwY55SOGOoIlH9M4tljq
fYCo9QpSLhMtTKj1aYMDBU/Pe1sTqwAsMJI5gNSaUHtxJFm9YpVieg5pKKEhRqgJMQrabnfQ4pJx
YYNkSLAALeLZgygojuGcZ1ia01zmCGXK+ZpOk96/45wgoPVagw/x1d9ImTv5wIplqvA4e+99U/Iw
PvbPFHRehQt1bFzL8G7p+cbZR8oLSiUMqHqwvCmFj1faEHZ72hmUfpt3VGUAD2PNICUHPLQcHok6
e4iZQJcwuWr5G3aQgBQO4n6WIQvujTaOI+6OaSuNDC6pMJ6QFQ+/EGehkjxteLuVRffLvA/3NW5Q
vajNKc924WjbdwYtjCeJmjt6HbCdlvST559gjC2HJhk4gSQr3Ibq0BrtPr7htQd68st+g6/fidfZ
nNHbEdciTDJ64FqX+Y2GJKjn7Hx5qikRkvxIi+e4PdLhn0jkXfHLsvKupx7mJozPaN8xLrArzvK5
AkjVf251YrSWmBpStl1Iw2OC+lLta/qYy59hTYJEY65EDCdxK+49ty+Y0dvuaK4u8EbZQeLZWRzW
AwUuHSTUEMAhOW2LMsCVhQlDhU/nGHdnKHawNQedoP1XUBxvjwG+nvaHFl1sO8i3xTZFH6gDjCZ6
ZXwHcf0tC3YoLFGHYBY7lmpWBiVFNK4fPw+ARzA49nmMxutQH5wDoCB4FSg3s45pf0fqRpxBCiKf
nzydeFhhD4nFd0iN7bQWLQotUuSS9RQ8tt8RxgXq5eH9xxq4ub/pl0kF8xdpUbvQIACSe8WuiWqC
gJP6j1iIp8Q2LPEDCeSQEOSqywTny8J/DYp3WMbvMX6NCoy3YbW9MGBS7cf80pGEZZIX/CsIhvxV
3e0ER9xx9IEOeye57ypwMSx5+wpez2X6zs4hE2+POJC+hO4SIf4a3p1jqkRNXyH4etdsz/uTz8yU
dFjgmVBdWqM34F+V2xb+yAF3j7qepzXg9gI6bbFmWR1Xr9pm5AMo1iG5CcjnzClIeFw1kaMW6Hb5
xVv8T/MB30AIRkYPPGMEYzt7LvhOOnYjw1K6f+4xD8V6dwjyAeGaoRSiM3aK44xe+sk2wT9QX1o4
3+HVwrrinhRYf0BTwf71Lkc5pvUR0yzsVE7+9utJ+YOPOGFiOP8Lk8XKPod8RoWFVwkSo+fufBCW
MXcKuD7m2yXSD/wTqaY5eM9bfeUEjMTwYaEwiB2/0g7CTTmZHpm5gSiEnoBzz6SqjW/uZfzImDKQ
v8Vw2ej94Lv/DutYnYKgJ9aCQOIUh7/RI+uI/avI7f5NpoqMh/nImRqy9jiL2CIwLjs0rhbyVpgm
hFWS4y5zjo1/Rz7iu1TKYnVo7c5MBD9T+YlaG5+afC8t1wdsYakPjuk64kPklMIgGmRc1Zxnj3cd
fgNCeJjtcMuTF/yum8f12x127KDy9PFnp9vVRkhnDFA3H0h11agIf/6yM8OwbfKBzo145PBmcAEA
AMbxh+Hsb8D6Zq2nPFSaSQLwP2tpcuixcx1exlVojMQW6IIr4l6MeIV+1mDrfU6/rLXzNF9RDwE5
UuTYHy78sVW/hL5zvnInu6B7wnkvGJgAlRMnCVn7hRG86rB0G4Ke2fIYj5W8GC5uzEUUQugf23ak
oYXRuS7i+3A1d/F9Wt7C2/y++PlHp5pfoF4A48LE+A2quTj21kDVznd6aSfEdjTPuFjc2fK6QYuJ
G/m/xNaDZuI/hasme/AS9sXtD/yRMR7u9N9Nh0Z2TR3pX/4+Fl8qARn/+CLUiy9/vcGxlk085L8k
0uKnc3l7/CFhuQT7atiTYIM6wyj0+fZIJ35Oyn5p4k/dr7DOhfbEsHmgEcuLWOooc1uSkF83j7xf
/EGhX3w23ePIVOKH5lmfoH4OrZ8PG0O99zgvLgy9G+xn3M46+917/HmF1cAz1XSMBo1e0e4bH6cu
vN8BGPK6sTK8YzjPkdaJdcAatWqBfYe5+sAJgDtEN9Cj7aLTKA8KtCv3TFYkt83nBESUUDBXP/aB
KBsxWf0EXeh2Wu+KI/AzZPMyRt2Gzp3nnei2DjbZOalOfQHgAU5HDFVYyJclc6t9Oa22T8YgOKrY
emIw5nCMfndlTb++Tqo74K7CbjxUsYvJtFNsTC3PkqmNEEsusxcp7EwYcexf4Pb1WfIFDq4LBtLs
LzW+R+79kWioq4FD+GH5ilWk32giOk4bsmPtaMhcEDtNX3zFfXRtwtV1Cf1zuS9kZevdmFBfjcIP
IMr56PaXtYQDLc3D0+20Uu5EznNWeK1uQgA0d0r/um8IpSCv79jiwSAfGgLNs+lf1tnnMaCisjqu
to7XrEaWH4Mp1dMgRV7Iso2Y1ZEvcIdexahsHVu0OhJWpfw8ukVyeQvUUYX3MR1qB+oqvpewPnY0
SDMXp1kAmBOOIy+tsGtwIaQ9AeZCkyUv9eqBy6p0fS+vRdeHxvaMvzgjbhInKEJ4Fo5Xl8sDnsd9
iEkO342vIK17J6CiIbYLkDbHgInXWGNfmOFg94mBe8GRKXu5UGvc4A5yijH9+TZhl1wXfPaA+ln0
hfs54GNKxtPTOx+A2NbQvDoxqVLvZ0hlifWfYjjYtrZRK2m9G5HqiHQh/s/Im1KgSxHrdlx919gT
AkW6LyZXEFwUB5FsefjF/Ck/hWsFWCFKbkLxixR5Qa/9OhBIBSJr2LDQm/E65X0aciG4Hq7vHuYc
Y8pvJaXufQie6J26/YI03Z97FQ2E9ma6dT2nlKi/jgdhvKM5r27Y/drdN2639r3jaNrgep4URdhm
tk35sC8vk7I7VbZQnXPks+nFa08ANSbt3TnS4WUUTieuobVt7pNqpihCYwYes5RlNcs1DyShGAFj
3UbGrDN79uuX/e4/4tPQ2udLINxwDa2etCYGsCheQ8zZGJA8fCZDVMQgWUd0jfz/CDWmj8oxeiUd
7+5e4tNKxrnwF7ECOqWH6Um0BlYyc6Y3IDt47tM7+SS4XLx55bvHaFfQFkUwB7N/weA8/m0fzH3B
v6A5nu2lstAcE0VlPn7AiQIK72C80wrhzETi+wgEi4IbfjR+WliHPsI8YOflBaFJKQcTY7YLesDM
QPlyJPkI3Bz1yeCxa0ncA2p9IFJIq5cFhTJQGbynqZVCHESEI+rYsz1e22FFhcYWRgPisz7ahwVL
GHfZqep30tKX33zH6rwN6o1mbgIGg7qDZwLdjovyDFErMmZBU22hk+bMiu5zGqfYXDHv/keyaDj7
FahmIAdMxYefuB0cZ+sVPwsU8TsEoKIcpYuSDgov0Hz08+72uAZAUwNKefKmMJzDPhbaHlFg4xrd
BNeCyaK4EV8nBe8EU5lRX4uf9h8GR/F6U6NhnRkZb8qC2qsOZcXuXhKLMEMwzkEDEkckO4j7238k
T9YNnEoefDoDIs0gQXLlHMIwcPBra4KaSFwi2YlXMV2DieYdPkMet7B8t38D/ARZGljIbTu80VZG
LH3hkBLHZKmbFdLVku0xagaXdQiwtSHNO3vuJPkQ+P04NpY0pdUS0xkOcoYvbCD84PgtlgvQ1oBN
FgSHEhJiDtcrUsZ5eDDGhb3EXAPjIaGoHdYeBndwesdIfhgC2X/LK288fbkKIlRqNhDFVu+gh2e3
tdT7/HcILS59f/HB4PGGcYJFbg9gfIDluZOPoZWD6ZH/LWfZSPIX+fDYJcEKzQXUbSYCMBPhrray
MtZ6ncl91Ey+QQnWBZwcNQmNGvlz9Ai+tet+AtmPWYrAjIcGBKu82tZEgeNxC8lQbDC5b8mG0GDG
1aMNZRpBuBAcl45vYO1tAAh4n0e87ngfLQAC6KgImj9bNo/fDYsH0yM5UekxUXjgqMENukXne1TB
6HwGleLraqQyCT36gPr0+M8i/CgeiH55dnLMXKdr4BkCjcy4dfb0+XN1XJSQpscl6UEEKZEbtL9z
Iq79NXJLIJ0bTs1OB4vJq//561yC9sTKHWu27hWhFZRJN7iSL+A1wMQ0GZrdDSps349IM9z1+MVj
N82pHR+zl//Jvd8ChLNLg0raTOn8gLYVZh8qVI6iLxB26ZKncI8I4F7bp5Hu368MsDRQtQkFCkBr
jGv5qO6/g8eUtwdKThyY80u4ez3IKvhAAGJMOUdsqVY1XB9a4rw05m05nSmri91y2AnWoQ5YBtR6
uM2+FkqF2quDVsCokwOPxhCE719FfJxS4xsjpqkTFUXEdU8jewvPSSsFvr0mCoSWJ/UPmQpLLX7M
kGNHEFe26+Qd/7LrotunK4vecWsjTpe0RV/Yk1ttdAt1ut0lZOweLLlb+NuV7jGYK37NcL4bWCnC
6uBPONV82G7txWJaLK4GIpWdjc1x5eQTLW4Jpz0WxHjGQwLrn/C+tLuv0qej+0xoHiMmSj1u8JRJ
IIKFu/Obo6wRASImFHZu2tAfuKLp2oNjifJYBHyHovfheQxod/DgB0pu36DuV9z0Oj0Nq+AXWXvG
U3vF9C3G7r328D5vBt8hThMwT/kEGTZnAP1tf0ocOVChuWoG/5ii4oFVwpT4AXQhkZMBbbvPiA0e
vglgftujNiKaA9wbXIzhAERLNIisQ1xR8JRwY8z/ptjcoYMj+xd9P7J2D8YvZ803BHshHTq0DsUe
YC4WMaRMu3AWwAoG+aKSNgOxoiUhHKE76nB9BIlemEI8KQVS/jW//w3VFNfC7Dj/DYetlTW8ba4T
I7ZiY3YmKZMLwXnCJxMVaGVAztrosUDLdvSPmEWR/KyPmJLxqEK0p2ODLlmHUKk4tmk0jz38lTgI
CF2Bis+g8+0z9ElOhEGJsoABNiapHdXD2IJdCvChGrMTah1qFPBAzYoVaGhkN1JhsaNcZ0322HDL
f4ghnjt8oR2IfxO8XWcdRgViUSZ2I+X4FutQInW0WG8+cuRQY5h24d9larhPwunA2drB30VqFBGm
foftbZ07Y2BIjgmidOUunmLFrh2GTC3mhDJwqBDDwajCRI6xDG11oi8aJHvu3YfwOGJ3YpLX/aHS
wV4hPUXHQw4rnRGXnJkfk7+BK7fhwOfH6BIa57TlK+l7x06wgSRL/tqeNC0SsDHNpDLVIAtKufLh
lGakIZRKEdHi1SEuQIPL4njgE/5SGO2ei49H2Uvv97Pvm2LCraiQP8g/bLb6VBld5++lXPoY2Axu
Ad9grv5pW9DPMJL7Uj8ojEkR8wJUm8FxBDIr0x5gNFuLy+gVXd0SVgD+hsQX7Kww76tDSl/uOBDP
H3AyEZfwaMugJvX1jojs6Az2EW0rCPCoe/Hpsh4T/bDFgJbL6KsRfEN4Gtl20Y2YWoPRv9Lnnwo/
s4R0o42uKUvaLXxIhNbo9s8buKaD/eCJctu1RycOW+aGTL0B22nA8OM4pZRT1uQ7P6Ip7WJX2M34
foC+Wwb6Dz5K1Q+BVXJwmt7ahVQXS22lBwYMvRqGpViiX+FJnVcwKMFsqWgxJISQ1cDFvH4FBCMu
vYhwiBug/4XvT/tmbc/DcnrCaXt+IigFJqSQ+z8jTEfxSAbvQBoKMQuS4OyYIRJmUYpdQCejTXx/
+ULbMdDjWktWVjc6+sQFt/4wNHH/oB+8sK+aM/DL/bY97GQt9sEXotZ8rA1a0WNv0LQlrcXp7XxI
sYUZBPMBu4f+eQ6gT12S98kgaDickUosVBRFGOAIFZ6TnBDVks2iuaBm4ckBo/56VEDmgQT3IZHO
2YX0rQuDAUwUx0AHB+h0Qz5tdiZGIWqQ96E3FKQHEhgCfe0WgS/iSlYtTskDPRTsqsk6qNkMELuj
YsXGjC/uFJLHcihrBNTU83doG1MVItUHQC8+B619d4TlMS7AtEYbSjl83qBBk+iCFIX7hivOfUZQ
ORDBZUBkWVgG2CCGCkxntjcPV+XwM1ofiFs6Oxi5IncUe1BcFp4JaYlRHqobFVQI+iyMTtEPiMVV
LQTXQTnqJObmS7QyEi70Qa1FHkrun5a00e7jMEisOZQTvCDFFF0fiY1hC6qzMD3ooND0l72aIrqk
Gu5goR2fGCHJhaF3CLb5qrS7QFvOfUooO38HGwPQhfgdrv2aDZKPKj33a54+rHHh0tJZ4oStJdhT
i0E1nwG+zMF60Bpzp37kcrKhoWz33oQfrcRolCRMpK0pR45frVAijujkmgGN1nlbQQzL2ittzA6s
PPFdZ2Mgz+Q4AiepE6DW67DLjymHp7ZL7GP8mLbnnI6MAajvCZtjeHbiiKzZbpDEoz170SanGMTS
FeBOtNVXXDsQ8rDgDbKzI+XgGsX0nKE/1L6QuF6CCkQ6zmZO2leiA08JZgwvaiLcVCAj0Cs6BinC
jy9Wp0FIeQuj7TN8WHix3CFJgZCQaYYpNnoi8magLDNwXEvqtbDlqap695iCKzR8rSfUxZN7h3dt
RpbPYI0szRNVOXT44RnqdeFhVIcGysjY4GIqThKPb7tToMpKkz6RAC5UKnofaTdK3h/C/WfLHpJS
60IvwL4F+mZn0M0YU03wgW+v+AR+8A9qvKz5wMYWlqY+Rx/Gkj/c+C3MgsVwXtQL6sr8j6b7Wk4s
W4IA+kVE4M0r5uA9QrReCGTwCG+//q6tiTvT090jzHHbVGVlZln1tVnbas9Lm8hawZxlsot3o9Eq
38v5O/6umqOU7GgLopMPvm+aclTybfW4zAgpQH3rH8FGoaFi/BACMBtRHBp6uhJ6LRsYSqwGvNzk
6SRh5dQwXyFaSXYYszIdp92JANGN27ue2y3VNi4CVH/JFivk4H8jrivRSE7UPq1g8ZICGwO+s4nu
Ok8TjRB4Csyfql0H2uYwotJaTWb7qe4pOrPPW/yJ86H8iSDaR44468/8bCrLVTVkxyTK1NXtmixt
8aWpMfdoH8Pfr+A3l2uls+XHBM8OZWduwU4Uwup1RQr82jKGXzRz72lTfaFrcKKpBZKV+XektRE/
ilsvE6UCKq3Iu60kmouKDI2BA3Hmj3GMnHRuIk2xNVu/3aWsup9SmMfft2+g2+aD89SzdnrbyvHx
QuY2+PBEflssVWSTjB/rwb48UOaZbVSQ7GBgprEClwWAmjq4VzDjqid0ac28w8kK7+GeD9KDQAzR
KLv3qJ9paIY6kw1WBHTkbURWRGIt2f1w6bSi3RtFhvaEmegxkg51H+VuHvH1V0Fr0xH/BF/00ml4
bD/MTl2orLm7tO7KWUHWNopVVtXfvzYjmFWv4mfcjxvnkuYAH4ma/elSS6EPfypg27ceX5+7/k9y
pK1UJ97TDCA+trRU0tW4y7eWVuQulYwqoVJOssJ7OYF1n+v8NkObgEPlYUbGSyKJRxQM4+2PjYU1
fBoVzDztnttIopjU0yjTz6n7P/k1PRpi98qm/wJwLljPJ3GGgZxN27u2CJ/rT4byzXQvrVYNHn8l
Kln5cqWNIhHUEe3EZD+AoYLq7d/lgnlWi1tDL8W4QLp9kVTj+K8qye/l0zZVTmIHq5HA9iYP+qQo
pyniKFNJAcIdxFdf1NeUF4jpaie1nBeZtxClkh+uO5dGPmRvOagwiK+B04Uu+GbXhIJ0zuVFewsP
LR+/Xv3TTs53mueqBaGyYdx/dqe1eM/rrnDvnQsxK+aJ7vH9s3SGU3l7E7UutXQ4wX0r25WDxeu5
XCn2k6nEu6GDXXboDOsYF/e/HnunZSlpOnzFh/rUbceLenw4HcaBoFpidbe4+p0NINNdzvTXxJJU
9RyxLdKj5fE9pQSstHks+zZ3CGXj2UsPd61CXyqoFfwk9rZIlXKHEvyM1h79Jqk2beXReKqWGSfL
q2+hH8qvDlqGxDLCZyYtaMW7gbmBDRxdv+69wke2e0wW/Vp8Z6HT0cnNuLH8LuWoZ3GOLvP016qa
BlpIWDPw2NIFdwrLpbCM7ulyPAbU1b+lebiP11ov27hOh0Y6PL57O7+fTW/KJ5VnMkppN7BAWSG1
31Qzj+/Ytn9F1rPrpevXfOuQrIjDLqFx2xr6bWhpT9Egwbm3k5XsHOLTzE3/hV4H5+oVLTEZ6Tuw
eNQLGFXq53ClR/G6KOXOIOvSXXn2UXyG+uboNLweoqWiWbvw+agrZgCsjiVwCotjC2cr16XdU4Aj
j/5a9+6z34N+u4VodOiqmsqTm9K16IbwbZFu7RrXn8enUdwPQgNdFcvmbfvUTBd7WizA3NXrtsPd
26WZ6Cza6fI5OlXS9d/aqn4FzSnrFt9v77FK64FhdOxtwSH7iMC8x36beipKVKZfeH13DD1niaw+
vGzLubfYW3oUrAjyQmo9rYjuSitllb0I67dYAHWeS5lBKG1vWqqnuieYkO8idMT681qyXuj8JiwJ
elNkSa7UuJfdlMx6+DvcirZoICvxcXIuaMs3Nijrl6EVg55Y29nbZwEr/PZ+8mde8lletXc/N48G
nPbCIoc5CD9CY6pfBflpOa4Hh2L4s5s5G8Qm9TnSf08h9sZ5+JuWhI9GW1n+yVqtfudcIiSrF7Si
6Dy7iQG3N5vBE/D2aJjCreckY9kxWjrY/xFCU2lRxdmtZ7uL+nK+uxe10JUGo68vnxAakfqn8kmi
k9NLJdXZWCysGPlMCYJxlVXenb9uwld0CloDdLHaPZCItLDOKGBU9o/Sc1NNvCeQAi7F899Yii8b
qWn5ftVJkPi1fNqUzo/S+h4l75UDLoqosG/Qve697dCYi2GvHiIllvOjvtJ/ktDqUY//nBgDasqx
auxfUs/646SZldHJIuIEyeqe7p3kQz+i5hnItj9G/udE6v/Qd7kYywOdijFPiasFUzuZzTC70piu
uHpUFvp5/lzu1cL7KVnav/5lpvXV7/h0Le6eqHbFldGNAczurrd5lqdET2qtWdLrUhy6sChtf6Pn
R6p8+94fSg6VmSLlVpYYeFRmNtdFtLcmL0qXZfPISCn26dUzy6pTZ7oqJZIl749dKicolWaDs9Sl
ntm9nTAhtA0hwyKgGemJvMb2vjUQ0462FsrPeCV1Lh++F1qHhaYcMT5l3BLUJXBcbwyt9qdeni8G
V8V4dA0EEQq5vVpIz8pBUrczQKr6H+bHKWfbeY4h1UgP2jatKutrZZUrOlWly63uaavKRj3ue7+r
6aP4umjA1dzny352+H5ye1daBHUoHW+Mk9rFWguW6h2gQKPCb3mtIADutvoKg/+dMEEzpVSydll2
t3C0bMu02muW+azfe7aCwocC8gJj+1pMTg4UCfPMs7hB1ky3Ulv7WW26rNyS1YMaNGhV5a5QzbDr
wvFblZ5YweygBW/pSnBakRvpnebJFeNdwHCyHrPw7ATTu7eXzpnsSc6lHAL5vhRPY4SkBka8om/X
OngoaC5RfnwmWBN+hjai/YcAQV9NvWPJAB9a5ymxWAkah0RJaMC64148kZ1ju4AChbLb9r2tyP+z
pzaDkLR/bqVc9TA7jxbfthc7aL4LLkxVE+vGtJZrH4KSinIkPkx8ZBeIGmEmD9L1sDOTAH/ateL/
cp0CL6V6FgFwz1ZOujpbfh6/1NtfFvV2poPUU7VdbJvJHvAy0XkZ1qNVVd/sD5GVVD/ezToZ8CuK
G2vDfO2ZLKbVmVVEe0qhzxUsBwP9pn9JZd87dG461/Vi1WUNKjc570rr2raj4gNl3zaUna5qlfG6
i/ELAHSXq87RWHOqLsWNkONrfdI9afsZH2rYc47yYRm0jiHB1ff196lvGqa0U6mtFPdX1qpCH4e2
EvtZ5fSgPWncdCwvx3dMnSuZorq+cghrn/J1ALrl5iU6+symw0JkAxEu2RrDdsVlKMLJv3TT8hCE
9uqBK+73qbvurvrHj4f97UfTv8x74VCebiqrBslY2RpxFRUQ8/Qg462Nv8+zMI6pAO87/3Y22SoQ
pXSJFwevgNxkiqY1xz5FN9El1FbZNg8uo6MuMzqqN6eUjQw15IHqbHq44jG1V0OBcDaHdcZkjQI8
WVk1aU7uY3Xg7FzjnCiuyWe+eJhGOZgg7n0gDHIUKC7P9ZWe9VSri1I6BigoccdINzMPZIrmr4eX
Kq8m1+H0M2N8Piq5TTmeL2b2JZ0885/cRvEU10hum+G6gah2fj+iSwVH1sy/V6YUO3wwkrOp/Nop
6s+tDrDdwE1SjYXUjtPjKf4JodkXEkjp1fg9hWjyYPaND5VzpBtxKV0utI8tMViikR6+kMvsaPLV
U0vf9urx7f6h/H4pq06WT/PD2HzddpYdX7Jlp/SqagVbjw0w4mwVmc84gp18KQAF+RiYC8mtMIRg
VRl2ZnMlJaubeKrQ3ihNozsickYSI9Xt6aq+updjuep1WoEHakxa+HpZ8jr7GT6dwm1I2rR3dBJS
jGqMiP7cPQ0UFl5ciVqaqkRJZUjs1JA+JsqxU0PRYJ4PUvDI2a2JrDfVY/XSPfyznPtVuFVV+3PJ
IvOMzGTKjgb/BL+9gfGwDh3qxgkE9jM3s75a9hU6cCqqj93SAXZcbqOFCOFZwXHMi9pKC7pYpcdF
5SqTfrZX79lT6POwTpfX+yj55Hd9WvAdU/M5k7ciN454lj0DMHq27qBd5IvbN2n38ueI7vL52/a8
y9lYeZ8HETMGy5VTFkTc9WdFE9TpoaT4jl0ozSU+F6itK75ku0EN7ewOZcKfJNGzUAvnKFZKaRLl
6SSjxVEll5bluK+tTJ8wmFW0AwtS08V76cbuR8Fq2rwTzlE4nEqvf5DlHC26JOb9NVwzrU59nefy
WbovCPBZa4J09PuV+qYr0E0TcWzH6htbASkkX14DxaGAN62KozO7DRQxSqVb6VCopV/aNunLV8nk
BrtdbY34n9RwvqgjFareLI4rsh4stnX1ufCMHuWHbI8Im3xalY9bHser2Utcp83atrdpoqml35gj
sHpctVf3wWl02r5tBqFfsAVUCV90uot8lSPFb4Pzo3xM1LfMdG/Fk5TyVk3RFmD9LKt2WCf30g/y
XH6m/y1Qfc6kYrZGXQDL621r81vGfdsPEHcOl1qO5km6cY7IAbFFrjNqQPtr4lxff9vK9YjfLFEa
Ko9Ebw/BbR3ZgKQZKJgfcZOOLHLPpH8uaXDEkTVk+e2cNGogyBu4MnVloC7sM9oh9u0722+lylYG
e1t+XEurG6gUNgiIE0x6ClD3wRZshyqenftsyDNd9LmTAkkVJuHN0/mrpYWxmVPmq6lAzDFLjwnW
C/o9I/tsv4+dOPJaOK5pLOkrhlyVgVH54Ju1BNO39ALFFnnv3Ge3cjcI7Yzpp2fhzyzeDMZxADQe
7u4oro1Y3NfvBvvOGUtmiwAJmB0wQmtoRO98ExHCO9aYN1pApn8nE1iYe6edgE2mJpcW1XEDE2ng
zngl30hxaAm4Yspnw6mGG+XV8C2LwXm8Glii5Xso/XqVZoIeNhwRshE9SQ603CqCWZxouAg83nBQ
Jxw8CjYDuEP4SyJKzv3Uw4hXFs10MFzVUGM/u2sf0UnH8DVKu8FmkIqu4+s45emF8wsfWw0yk/0s
Mwl3gxsGHM9zdIGH0WnESaWTl9xHzunvhxYRLchZfUhQO8dOOHZr/b3u7XXhDutodT/bhucZTmzX
2XXwCriEceBoUVPPso0sgx/1+vke2TcGD3bB6Xm4eHppNwAn30dCm1SjpIRjjz8ypQdg22O8qIaz
g+h5lOn59bdyIbww1YIHUPgj3HXDdfRQHAkH2XU2/oU1+0moNXC0+PZf74FyCRn3bpRkyLxCBHFv
8u8dD9jTxdeFb0z+HT98Ngw03MrGebZ3SUHWDrInktAgMnQnuehoGcyp3CichgZEp3GcYXmWPs7Y
p2Eo+zfYxnKkhcknJpsORlVwftPKvPXgtPWgPRIHhDsBERLehhGgaYr1wDFgR15Y9jx/L7/KQU3u
RvGB2TnqScGsfPA4ZuGmhdPNLP3G8U2NKz5n6FJOTRYDQoVwyeGT9qkO47tQHvATqqfINRhZHVy+
XHAQcKdpDH2bJoxhY/ubPYvaCb3xvwvxmF3qoQ4MPjAcWAwQ0SlhfGzkTYFcMa1S7tcRxa38vTRw
PrSyc0A3SzfpEcZsg9e5d1/q2960eqoXzNtwn/w5Dr7C8ZKz//svzYWI3V4957U2rpkd+z4Lb8RJ
wxD878A+xmc4XE2GQZF1QETAtiu0g7mOw0P670G5zNXAzFj+m1YLLuG37qE5/XkAuf97ioEuKBXS
Vz5fDZM9PAPEbHlDPcw4z3HGA64Rbp+j53zJny4suCKZcex9eEkfxwx93JhY12EjlmXKKYqAAcXA
TnOicag6wVn51Jr2c/72dyZuaMEXhiv972tVREboyOMDp6wTVcSTlQfn4RcC8f8nR3i0cbWozWxh
LHyEu4guKMZ7UqgkVHPgiuYARbwb94rCUcPjtra0vNa61D/CidNJV/QRDuM6vHKt5Pvp6l/zjVG6
sRqEJffjI19l+iTWerRijJDdFBe16Ezbwe6PNaIiiXZqFTRqp8O5GWGzyET5wyRA1DEic6FvxDjY
13JKaGTbmYCcb7WdCKUkxCVXpWA4VkGl6w8rfbZaCPSi4JtDFQKbDY2EwopgLTa88H3btwgBPwj1
Q1McZSF05rCc44x3Ph5qGIETvWl+ftzHoaaR1n3RyOWSZaRYHB9stbN+EFfd+vAbvoNikHMJh3C6
Tp9iF4crhhHRnISRcDcDOGG/9Buy5yxqdB6eoe6bH6EiklK8+vQQQs+jCTcOvzO4iw3DYTydIDtu
84eOjB2AmxKdbpEOxs56nKmPJ66AnXZx5M79d5ZX1PIPHxtpCP4ojtTni258mNo3t2FnIH0YmMbz
f880vPBbR/bOFaNPso7IP+joRfYOwZCYAwRf6vHYlYURFkbFExtZfBd6Ij2dmhMOfulBU1aMio9i
sfr+W+TREI56rvjt41Pe1ayDCYt/65qrY0Cfpx6d8ANnKB6+uODuZhsTfYwcBxMhzGU/DnW/drPt
LVpfevoTk8QdZhTUNGsC2SScS7raboaHqQeXEw8P9VCfpCbtMIvDSXj3310NzZgcsBx8ncd/hye1
qTtg3vz974Z8RBG3hUG19a/1Xh3UP7OmQNrH1r2P7mDh8qrFW6n6dzHB0yJbUqX0Bg8X/S8MCf/s
LfdhJcww+2FC4+/L7zCwTEk3ILzTvLGmR21yIktG+zxndhVej6sbyKE3lZQ9KaGH+10qJ51rfuzH
j0nuCxEbiUsJDmGAXdelqsF2nALhNsn3P5SFkjBEnjrZ/jETUTXtZhc5zk1GqWy5GaDhho92N7Pd
ONmwuOu4O1k1NzohQPaxBmw/uGMWqMnR+0wu1mz9dL+9EJyDVTVEv8+tDC12dyQWB64Xh+jwTQYP
y7MiSsboAxWBbvsimq7JOMcJLu+RLPsnK+wk24/xCVLm9LCTel2zUZ88dfu1Q5oILowP90P36jsS
IfufcXDZY9Hfe3YAw0H/8GUt1p+W+ahyeDf1Ja/CxyXq798Z+hzKaU559HcGRSbsT2H7innbYqBO
OfyMdQ/1NQSkxcGpcfIwYl+pr1A/C5WidQszjlxDUX14Rs67hX6n1NB9m4KIAdvi7eDLaCb0+vlI
yaV24qBbl0dHMT4/jvezcoxbQCCFuIPEjY2XJpYjhowhJjVU1iO3Jc0XX8BFpBKOGgqgeGhiNtCV
sfXoZ8vT70UVJvEsZdkPzFKD7OiF2L+fLDB6VBUeA9ywSB3kk3VPdzlPAUzFU8rz93+0uu31/DHI
+79u0sCFhhWhuqWECve0kv0KKTHqfSIK3oVtcKeHTvi5ZTexqeQSpX3jV8AgapkV3kPJB6C6UwFa
DyUMZRALhqIst5UawJE4Ob3DlSDyEpPEPXouUI7xL7OlvD01JSKBOSbfCFoU0wg2IUM/SQK2Uyk5
m0pVViExyZER3Krb79izCe+sEx/8fpPZ4KGD89Teraqviij29Yq49AjRXpF0aZeoE/CKt+IeP5uq
OcHPWPC5/JbByF3SYzGLuJxmev5Iltfhx4mgOzih9E5kw+Eb+W6OefKuCecNvLmx4kfeI1kgs5ej
iYN2s9+RSSM1Vp/HDW84LLxBVwpAaKAbU0DlAGeSutq+81IipyZ3Ngiq074Ynb/MAGs+EdHuBhHF
c0zBcOf1QCCz7d3H3JZmhQk5BboEFVV8/ouQQVPBYqOz2MA6imt+XQHE2Z+j1FcwzITFJCZsW0Ug
r8ouVrHXrflQkRqKP67ceXFlHUEAVvgS0Qi2nmNj/mwGnZFuk9i7wbal8JWd7zqxr4vmJcApfqGq
Qpg8YcasBsCjwpc45L/jbyPXIBhDxkgFiQu/kglJxnqEe+Ssl6f+qX5nLI1hFW/fNNSSs1JLKcjP
RRjZYjzb9Pt9U8vj+eRLDHGhcY/h8686sx+nMrKR0h0Hdfvq3JBSRiCJZKIqUIpfBslXLZZs7WZU
0ac/e5iTqgXSjr4QMxLra0I/8/LrGcVOHM8r1oOD00XblDDNs1UvrzqJfDWDwUXN3qLbhXD4lVGv
VihU4s/XTfVXmpWZO+fDJwFbxBD2GV7KwKnj7ZfNaZKjnZpcQJmTbb3AfIGtAprKPDa0hEQH+/UR
leIS3SaaY2VwsqaYgcs2HgHpaFg44vPgfvEdnG5DkxamdDOy9BSJKkK+WCfXXA1uUbBvk7CE3s/s
e/X5pLd/2vX1gq1Jw0f8AprKaihIQebrXZkhilL5YvfPhewlW93Mgzr1UspiCr6+0OfSRKhc/uqW
9BDLsNnh5BmE5ueKxcwhUSDWo9iEOK0x/TAJfkeMmV6MeXJD5Bkrrave54E+JYjQK9pJBw+tzRhe
tQmd1oOO/BeUiBMdR/CiMsZ6t0Zqo4Np0Bpj2lfP8yM/rkO+FuehLH5nwHeL5qfiUIMpdin40YhX
82NEVRZU0uEaC61rDd8r+vzMgL5oVxgEo+pJJNejcbCqFJ4SRgR+Yi3L1JVspIY4FUFwEKNuEa6k
VrS8E8fJUPvbz/L9Y2UeZwR5beFuev8jMvMIXw51UbVVmHAIOwHyVQr+btsI5lH+CZnaqsbujr7n
1Xx2do08zL4X7MdylU2G5idXCiTaY/knuDFyOGttGsEcbclSnHU4kdj+DYOoLFeiYkOfUuxXcC/7
CdXAqvT1Uoy4NGD6tQy8MlM5waXK9+pvmSKS5oylTvHL9InS3cezNFWCUCLM+vClFq+vqsn6qZbX
Mt2X/bkY9o/t+LW8JJEjefq6ymSR1iZqU69iFoTJJa537FxGMemwNfESL6s4QbCes9iyHJtsv2WR
pxEYSycFmizYzum7kAxN0VfH3nkG+1lVoELWx+s4N1nILV9KVWEVtTRMD534OZIeU8hbROWXhgxX
8nUv9pWYxOeGHQfDIG2n32KIADa+nGvT37mc1Vhfc8DGeLHojNSovi7qwrHKiULlOI7TnOdq20U1
6/FD/437VMkycjqVrYH//TyZHLHvWbyspFEeM1CjXEa66vt/PDdYsTXDlN3syhYKHCvvjJ8i+qAg
GGLTwKRJrnQq+z3Mdb3tTjU7+QK1GNvm75sLMZBj6fQM70SqzHnDs2gxAJmaI3BBIKk5iQh6Ss6v
m8bxVdd/3RtWKsToOJsoc6kKpvyF01Q80diyyUh9P4CqeKPePWUnmq4UEi0dns4xBjGD1abxFAto
sP2xsBBw9skyqgkChLCglU/k61y5jXCG7xuVkfLre/W5Jd2U9UD3LQ5YR8dPRP5kRz+473V7pbag
mU1ojFC9DNiHFI8BrN8x/6wcGo92+hNUm0Bq4qvjpLjV8pXhdGHKqZDNcDd7S4i8ppP1JmXwg5Xm
eqTyQDxcbGRtp4quzNWZdXNeSFZu31f6RdTTyn5w+CYyu3GEONdkK7a9+v0kFIw2Axk+77s8Dsm0
2swPThrzBDQguJ17A4Uhr6iKXeSGxoImxvcsFa1EpNjX1s+0uFTaLV/8DBFspjhn4C1zEfi2UK+L
IWaLdeV/wjh4AHYSKHcs7hx/F3p0Hk/m6BrepEaZ+gkQN/5V6ipthlDpTO8oYaWQ9JF9ZbKO2FdK
yMjNkI6yNC3MC1APru3r24oGlKTaYs6iRE5hOZa4y8nkdcGq/VP5nQcgH5rYECIRUeadeYfUBTGP
4V1k5DUCduvpkQj7PN72Ql6J4sVXH9NJDLrCxWFpXvSS3Lb3Yr+Rqtk5UAdvkid09eIwW3v6Y1mX
3iZLKRHmo5b8F8C++CwH4IOOlbP9OxcSgpryq5WukP0O4/6f7q2SJKBSJyinxYCLmjIDftOm8Rtd
utyiR2BGiaeOo6qJHcwsvF5E+WvlA2sfu8l3k/1zlMkPEMdkY9vgui/fz7d1o/zUH6e9rCBcI8Tn
G7tZQk6o+sUYA7gJcovuunlzfhGOOsdg/vuSux/H629Yb+1RTn1lhunqN44Q8+yLnOoEdjDRbA0B
vLhWQveWzTD0aoPDoIWuGlsqK0JEhjsaw91YU8Qbi9lmnvxYxqSfOVmrroiJB6YgHdcIdMQqvNjI
PIu7WPu6ZJ48177RMwl7XByMkCuGZHrXuaOp5huE8lw0J5mvRYcGiEY0qWTR3Y/3Y7HUqrObJxjV
51jPLQaiuEK3fx5Nm/bBnNA8COqJf8rcpEvaCxjCob8K79sqGv/3IxKKpbj3p4xZzuNztDIQ3jU4
JJw7+8bOQ9/8BmGlYEiktxvcf7Zdw2sdJZXOP7fdVO1GkQ8r/R1ZW3nXCA64y+5ne+qrB0kK93x1
spkUxXLtRW+xiJFGDg1Ori64cEIm+XKuLGZSAcJ9xBOU1VFt/0XEKY5Mu8olRBi0EgkV/+KLURel
0O0nqNhqv+1vYUk3o39dgCQCAS3wiqcM8FS7RHeCQ3j5ygbxuY5w0YhmMcgsmIsOpZa6UzKYR1Bv
7ua7U3ScxzWLvNZCEwFeXQ3r6boeMlps00TzQ3xzp0ZpKo5l+0i063RFPufXXV8/FbllMYFdc+Gj
ecHzcsKJlnfZJBj3WUQbme/joYLoeG+G7oCvdfn+Oe0ssWw1UdRrlQZBRWrBmIsXEyc6+uHpIIMX
/jEm+C/Od2XGmL9voa+E0YZF217hoRP+Vws6yoU+mKGX3Ln4uuAFrraCIfB0b8WC/MbShE9HdCQw
sW3i8ZvAVlcuxqX+pkvk0hqz3S5OG6ExGyWQyGURaYWTbf9q87et5ySw8cb379vhWJwOdp/PAVNb
YgVfRXA0R8iwbJbHNo9OSo5US3KKse1A23R5E6Kj+bfOtvoKMpXxz9UYjjIO5eBk81DNlN6Qb95j
LuqsXVdCv6xVNIuxU//zViGlWHZm/UdC33sCJizuh8yji1dt9bBOp4gTxcv2/eAQLQeZrYpcfV5A
TJBhoAVfx2eYWvBzmX5kYbqEBaVkbynvB3RbNrdEFXckzmk79CsP7PFNbRdy1KrVSIMSpO7g5hzr
Jr6USUghBet0s7Mw7/JzbeRSkSQoqdr6506Nm/Bbu5bffwi92tJHdrHmKivoRZ8JQu+uTJHn0gAf
rEsTVmOWr9j1YPVyyknGKDcP2l9wrNT1QvKTbXwk8S5RLK06hxH0BGTx2bUYKB1YL7oMufFkLfwo
nh6DtKMML2gUglnaZjbt/9YFTqFEAfKdB0w3oR6klSPZC7mffFj/TPZstjD72YLFeycZhc2Y0Txe
awBU+auX35ah3+PYXGHQUpzFo3UnR1mG/5xm9291K4Vgmsl06/c7hOW3kMlcWppS1vYyxAYLGFsU
vDRwjhk2qVg47/qKkygZZW6ymQXLaiFpMwgx0g3FoQrsINH8jY6DTG1lbF7qx1IUrB7cgTIRscLV
6TteYNiADVq+t8/9Q+/aATO8h5G27LL3doPWdrFUdO6f39DMgmvuw9csh4s3DDXimLBA2p2hhR+h
34fhfJjc+yeRKmQB76B7+7zR5UNtjA88KFJgcczhZ9t+khJTsjbykqDQMpThEhFk+U4T7oGnivNj
fc0XIjg3ZdDmrQ+buQEbck+XiN5nmweHncAC9nC6pLhRaA4VxbvRofSdrmLKS952ZRQA5TCAcylf
Gmb0C9CrjSgoT1ZxK3+PFVh8I2muzTzD3D607LjPYbgAynxDir/oNBvxYjMpN4MWLmrMMow2eAFz
Wnm3cfeo7wYwhlfdXD1EPAWa9WA2ptBCMwfZBN+XuqApO/WreZeiLCOWUsbxombMjXZsOJDfdryS
BQJCmU8Y6Lgf9rXk4DI5tJRZLVYhsjBiI7YQoCOs12rg75sYxU+ATtS3/pW+4WTqixmeLTZYoJae
mBbtVuhgcW0yBDKvLy3wowVOBR1JWU24Mv2wzBY1fOgtghyrSXk7D0dTR2PWdvVYgo0Pfsr5Z9+4
0F7gEsM0WjlqbfwPrEwiuXVFk566Xl6NzD+UkdFiko9YUQxJvzu795h16VjJskaqviY5KXrGyAfy
gQufRW6GvHycQgAGQ8R6HoCKWleQQ8BJunLXv7gLb4sPeTDGO3/6JuHTOlpDa5UEm/fKFOgc2hRq
IlMGThoOIXWHNLLW4iR3miUqZqFprCKN40aPZF83ZC/9p3c+elJ4s3bZXkLWQ878mOykMZy7NDES
g4bB+quLRJoQIN7gSh4Keoqlg4TdW1JGAoLA09IXJz5/wm5CatL5XjZCdHtQRVuLh1WZrX7lm4Ap
ES06GXDPPFmzwO7Ni5nxp2syFkWszlm0kfoR4g9X+i0FW7zn3DrkroPEWOL3QwPkZX/X3Q1P/Twe
n/gE1SjdT3wltgSU5UzaAmWpoOuZH1pXt+EcA2wKASdOli9IaoJ6u7i2IFpgovN486okClWXgDwQ
I+TgP8TUB9QShkHQLusv8gx+EtfQCmf+W2nmq86IE4jboOivDjatJsE3+DZBDuJT/A2nxcW/xb99
eR7Q6XQu5KmWpm2osAc90E3dDJoQ2Sj05cCZZ3GfUnmZrO3yTTvyLDGRlBaMmE2HdZugRCF/bDvQ
QwZJIDlP2oznITZ9Nlazh/IXrKQkP0oF8UYZesubZ21MMUXqvGyph6/7QthY/JeWeJCrfiJMK2UI
SurAZ6uJ+G5Z+baT2MzP/ZuJfH1D1oSvJRt3Kwh9YSPED5aIrxC9ZvXcDu2dOBr0gi99aI3Ocbky
TNRDP9IHsQ97trrbkhN75oBCsHoLZ+wrZ8fYlt6SQDpt1WiRkRCrDCb0Hpv7a/DVsF3aG0GIzFMM
meJHTsS8sL0inQWPupRUuzLA7UuXR/tQ04eERFI9QxxJyhoFtwxb4e8IR6EWr2RnEiN8OYaAfOwD
RqIvBm70o9jF5uEmxDElbt0S3bU5AlWop8BoznP+xrdSL5IgAqY7rioIggF60wbamup7YXioh1v1
4J8SK6EwsYctbepfxBM8X+IVeXOpNzA9bj50n7kmcnf5SrY6reoYZD+9FzXxSsN8uLmEDXsxMFSo
kMgxNhUYG5qbsvOrZD0W2bcK7+suWNQVYlhV9GdnNaAooaoA9uBO2IXmlK7RrjRST36URyjhm9KP
wKVU+MJLGSElqdIzggJOGjHV+ax0WJuoC3MCfJYPd2QzO1yrseKIwJFHxir4ahq4790ChjSvkmtw
Goy1Y19nhL0QNJj5U/zXz9zQQDfJzmMAeSU3GElQd5oBM5WvLMfs+jeDW/fRtCfW7cyDT2iNjDUM
0ns1ZNFqnWHd/jlVUo2BrE1nkrU6hBHvmnKd1cceVTo6D3AcIiX6Yo5DvC1m1zmzvA43QdmPxc0P
TqECzfnjw55WWjQSNaBo99XsFQK70quK0MVN//KZKP4kqj8PO1fgiONxvx9q2XoQYdpGOkAcDps0
SkxSro1MfRIsNHTjDWFNeCYWLWtbPezt30HaHO6FIhgEcvkv9IbYdbq6CO50tfp8zpfaffyKMguf
Wd1EjjYv22jnMDqXfrK8GHuxTxtdeyDkaD7fHnVD9u3US7WU19YWZBwXfni4ZgtE/engLnryYLRL
TEd8Zw7lV9f2GHgdUYLuK6xO0sLSGV9nX+0iBYVQSa3elEGj1GHR5SLWBGM2peMvtTx20stqCNtO
WA18FxLDK8zFWjvn3Fz83gTahjscdoJC93t4HZ1sIIwwYD2yTdHXIPV3eJJgq1CQM+qxi4tcPfTw
ASLJ0L30jTpZRIbALJEmfBvYl3ItXl7X3sZWul2xJhYu9uNKGDeYKA+nv340SKgIIuoKviNwRl71
V02g7nJT79tf84j/v38Jj5uv7l/aFRJKqP2ufFVpE5vItZKhH0qQ678hUbcy3LLZBMs/CkMNrORm
295TKSQu2l9hUeESOEWbovwxmrYVdmSEQir9mPFMurZt+c+q179ixuiaDRb1zf9yjeM0+EaP5itX
y73oK45YJh0u/Yj1+n8yZ9m2rwjF1NW2lluW/b5SRbIOWjryRpKmKrfuqpJqBjO3ZYSAO7JnHAL2
mZJ6GSg455hL1tX1vRj7xE6bPP4p+ICLjSb1jYO73sjjmGAkTFA+wv3Rkzw7SAxVfPRLDhkw0enB
yv4Mzy46vS8axGIoNym5CtzEKBJeaO5cWX9vy9NG8IaK+XeqEkjIhS/BwK58mMdI5GgABaS12Oe1
n8Mx2S9Li/flpawULEjSTJYwsB3uGm1eTDgVFYanEY9ZhhzN37p0P12xP1xEZvBGsKGLBHuj9Ges
OoPrWP+uD4hm5ivfXol5k+hEjemLXpGomndMaLLFaxM+0oA8yorgnp59Kl8P+7GEF7Lvi2T2z/li
xlSS63xqWruxICwdR+dpcaun5EGf2BTcnvhfL53musKOoLwf6d+3wmYPBFkun9GuXsA8V7gUEYu1
rCTJMsLHqbUQDjyDBc1Tx0FpDl4JWu+OOlmcepU27sdX71YunuAURsy13GBrZmXrgjSLmmQb9855
jgE1OEREePgrNGgmbtgMlhqJboN0prxp7BvHdpqufdXfvh8lgvd8mT0WoFthRCO/R0H4cWU0cKwr
H8mp7FVuD/0d/Mk9VJqOsl+r8uUrlHj8Vxbqp6v0161CPSSyBZYv1+aeXawNYdE57YvfV+ReHimj
a2mYkLTlhpuZPhC+exXlQg07/2atOMkCg3d1HIWsEm+6WW0JzbqVGV2bm+4hKLlYzutry5i8fJ2k
fFFKdSWj74LPiZB0pWrcUejcVA5RlU012fuE5nQLTbwi8IJ9X/O4lW4voNvNXCbSySjVsNhpEBnW
n2wTR4vW6fP1GcIjfUfznOfooCyB+RDFVC6oLktCTJ4EK+is/Lq7lvUE3HDVcdqoVTYwz84QlSOU
jm8i6+KfHnPRKQy31U1PV1Zi2NSXjZjpAe/yRe9UWrZDq8h0leFuqhzDFIDP0ycFE6fcF1YjpiqW
Q/XeB6jVs83b+GInR9n6hqhwfc1LW6D7X8kIxlsT4ea6Ym/3QNF/jOhVzX0tQxgXiISoCFkQZ2D9
Agg3n/daXBj8EVcV5efDxLmFEXGb2J6PQLF64sv6S/RRlPNVk4PbV3giWs/LMDFlQTW2J9GAmKtr
TVL24C0M6QkiBTIGQyjFgISzxizbz32N2cuX3JowPw1a8ytYoOipxt5FLrMnuJ891q3z+D5LNaez
GJuLpeUnMdUSc1Gepfpcm8SHkHM4mGn7jHgEfahhbFsKE+tFVY2T48+FweRJdxnjvkHTyq9EfW5a
sXoozarDYsLxy+VZydQs21QajU1u8C+IePnqqQWEVwnEZPCGUOrAnxCCJTc1eYGwsKAZYbL4Oo4E
zkoH/PeAPKmJi0r2c60H3JWaYqlm/D+S7qw5kSMIAvAvIoJ74JVjuBEggYReCElI3PfNr/fX6wh7
7dUuMMx0V1dlZWUyDN6OCi8XQxomy4jJpCFgt1aRJEe6lPyArFRz4dCflK7NSOJkGDzNsNUBF87K
RP30twHoQn+U28agRuSSKlffBY8bXJ+HeiDQ1vdOsaejZlE9voUKWP9+Q5sayBLIxbaDyVU+umUw
JVhcxYIGuVG8NXAtsU9x6/miyqQmL7PWoWvOed1T0KTxO+jaGKUcbN9WX/ICI5IU31WPL+tmPl5M
Ssn2Ip43i79+baPyG4ugrCmJCg5r5KSHJO58wYr2VO5jS+2wEkkUCn8hHXOOotZZwyyRZeMqTxv+
wravUJ9p36kOgpXtLrbGr93Fy13VSUnm7/IvRdh0cCgYp7zm+7TRDxUqEF+LeubdHhxlV3gaBurd
n9A+poK3/XGKblqJOti+knh71AwVnCf1hx5sN7ttMuuI2ov7SyHZPEoPXknROQbuA6MO22VlJqkE
dFBLRi9wZm1aitnFneL4JE4dGmwybvO3Y4J0V1Q9X00eVO/L3vpR273Pm2sujokeKaTBCpwpPhN9
Ie5XewqorHDXAPuWfkDDd/jZf+BxxIwXhEvpDJzE1ceYFo+/ZN8W80CgK0S03FWRgHpJ4NhNeqiM
wu6jRC5V7uXUWsXPoiQn8SOnb05GSh05dlBoi+BDRvM5FUMSA3gc8BnjirX7zzEeZQdKOh220DQw
R/6+m1Qy43tv/7H4Ek1SL/pqPFI0X2alm9hKw76AmabioySw0H2snsilFeLE26a1N3QeeIHkRBaG
tbq78Pcvu0rmLdq8rOW5vv3yc/aaWRLvpK4V5v1n1jQxhs3o/DOf1fur68hMTHFKAN9hULuS8++s
mwsVo0QKL1G6OUq8mkH5sN+poEyg/NlPC/R8rpwTwRYhMeax0GS7MjGTbe2IQOlPoa+OV99I1J/j
ydDTd50N4e8zYif86LuTDumi6jKpnDGQhZGJv9XCPoAXGQo4hFYCo+VjpbAvn/5k9bmX1CthEiv1
jyQHCe50CZsicazu953J9ZM84SJbu5t31jcwQ72n+WLhlS86VJd6wrbUjNLd+3DbF/vq9ufMNKC3
et+wf5N83U0HucGH+uXsl0cUzwEfPylzse/BCZi7Zfs8Lp7ZXFqgT2Pv3ytCarDrd/d2AVBFFxzn
P3PYYOMlxVZe3HA2c/l8nQsxDYLE9PCeG5PC0IqGwd2bpM/Os/o5213eGntsq0V8fNTSdLuJT8FO
y/ck6bXapjf5Nl0zgE2UHq1tddOjEnbWbMLnwGklcL6LabG+FKPyvJ5/YbSqm7L4QoJ4u7yvTZrS
t4snL7KgeZ2IDDIWXtxoXXYIKH/NDOeaTqN1N93KU4BzxkjHpB3W+EWL/JVgBXmgmsdNipKC5GlT
vWobCPEDy8PBthitePQylyuUndd5on/z5rUzQdeunU9E4HS1V1/yykI/0wjA2N+u95DaBzeQIbM/
50dsaeSpKtTSkkMVTCtIb2z7D13KZTsIGv/c0K+UJoh760qxmROep7fp5CUdT1rXznaYHWTeEq9C
ltuz10c5x26BxR+IIYhOf7u/Aw9H4Meing484j89SZVC4JPQ8uoqDIofJrDkbuTxtX416/WWyofx
LL601lWJzrktMb2gYgfTUyBd8+EbbM273f2bp36YeZWZvlJji5OcRKKwZp1XiIu6/FshNhlfkTeE
6HjXSw3z+rLiY7pP+Ku9p1eWqd6B1AY627MioxANNH0ekUaSbRds29oVX0ngHeHU2p3DQ9thLS2n
EkdupY1jhdsMSE8VGqc8VjmCoVaOw2dbrHmcrgQpQcwgJhK9YibMttX8jbYNt0MNA2nEulf8URM6
YfG/1CxOsdazve5Jhg5ak0Fpej6+OORIHtaER1QsctllSWze3PWXoQ6VjvvZceP/kWC2tJL26YAC
QQIdfX6Vtei6b76MjTZ3b93ZmJoksjXG4qiznBbcizTPAmcsZfilcj1bi86BskXAoxoJ1YY3QIBY
Q9VLVAGP/wvXrD5NcGoV3BzmyEkMkdbFWhTVyYy9qUqsRhz/ueo4uGMCOP5kVKAp58r7opKo8RYr
ZaHWZudwpDW4Os6yHGFlquRm6kl/xc+vOe+DtHTw9PdguB7GNgoUZThuNWXWo3xz0cI88CalGaK2
RC+PaqbCNS+Sh5bG6pVzeT54VMiE6R6uS6NdQM4CjjyTN6nllH+X2iVRzYDSWKxmy74coLmgm+XU
RgTM0Yw5/HkpIBwWkq98Ixg5m0zznLrzacp5HzIilEQUKxW3P0NnRP9R3LFVloutiw2gm7ngwEUH
daHhhGxXo1ydrnNgBPTxd3wTHF4WEveFqX4l8yhUr5UFMGbWP3QNdME/mvnf9SvV93dTnx6OwAWG
OZS/TZFpWRM/r+1fr+9sw2if00A+MXa8t27IhKEb5LiikH6H/x9ZxOZ6y9+oQg8r23+GKjNY+SRb
avio/DeBAF+azj+7pGVFWFyJ1+wfYrBPHKYqkqjtR2fdtkKy/eu/3wec/MujSJMjImnZoIYL729Q
DqNvd2hdvk/1UPPL/KEUjy6+rgFC5/VQzkLOyVexhaRrX3eZPeTg5Yy/Rzy0KcElJKTq1eiaGUkw
Fk9onk5JN0nv4zXbnQyzcJmoFtrBOk5jnZBxsX6on+OgkZU/D3IvEEdHCT92rjlJ9WVpwWk84PgO
jFHiRkM5LAmCMXC6K0T5Umpq1CUsmlCmgfPTpfOImilg25aGVX8J7loum9h5MQk7RPdyV7/LWEPu
majcv5IUosx4KpppAP7JfdA0eeyiN7dppb+s3yCh+BSXAZ5MP2Bui1+a7z/M+MpPaRmg9DTKwLEP
ndkAzykN2w0I9/ptIzkP1HDKnlUEPgt/ZveHKS6jcnxFNC2re7pFN1f+qIHbirQ9yZjvp9GrxLQF
OclUJk4gOul+XUKzs30bU4go/GHrCmh47i0UypF48Zdqo+iaV/lafC17nqakmp+bWLKukwk3H9sA
ExWV/INtb2MSA2luKoSlMmqPWWvT32eqReILMnUjlYVKehEmlw8IULpQgjM9m3njVCzPt+WNDP9q
kkxBOry+X5Ol1HcyS7oDynJ5usdlRdN1Fkhlh0TP/sUBK5zaWyqMoIJbq+DUnCxfr0hxK68rrKs5
gDqpJAapt7bErRWs9WRI23Ju034MzpozRp5v8zhzaeS3TfOiYwl1pkH8lZO8v3kd56bEUkv32n1E
14G24R/nKnZPwfM7rwGYbJINnpS1CjvG3WCcdEIMwgbBJcfq5j01lg0m2hKL7jGrFxVshh8Uoh5l
SvG5rvsmy8l2sl2Tz83/wdDQ9XGUr0aGZR2T0taA3TsgqL8F01ApbUghFiNGK3qZnwHJ7C/rsgUB
3fnycRhJou8fI58iggnlTsuSumz9tRwEFKZQHqEkoTnYShV8qW3NTz+WJcD4VU9lxZgo0CL3cS6M
cD7+BKXZAFVLon4a8eCpXZzgp+ZJTx0q0MUHubXsCWeDqXVSaHy/xPjVyEvCvLos2Bn0uviyRHwR
NRd8c2om4GarK1AdWFW82Fspml7qm9ddg+WUu3toZQfP6a2Ze7GAV11v9ujnXo7310IU7FrYAmEp
YkNZ3S+HQKaeFeBzYayz+BI+2XQNMEL5/CgnfpZTM841T/N1qaHbROALXJV8LZgip1G5zcuEdvdm
qEfq2nntsBljl1nToA1aKieiSj/H6m/UyrEAv5NipFCltZOrpGvXj6LzP/h5v3XAgKlUoO49X5Vn
HVl2DrLcd5EglNQPVUBISOhh/p1GkgvBsemCDnVZfDTedpKs2YnQDGe8bb/PY6j00ilTMWC+lTV8
FU+0uTxuZz3OIIXRBHIPV9cvNRkWpo6OfG6JhmlwMdCeNyNi6GqXFXBJT1EmY39kYyir6kkZ7/h8
lNbKIYlwNbd5OetTKcEOrEp1RYuVDGv67uJQuxhHQwh2ocY01NbsDi9x5labFeITnzAcmWBXlJaB
hxP8rygTzDUOCoDxIlX21cyPF7pC6NXg9xuPykKR/jCouZRxXu+rQJx+ohdUr08GwvRQ858Pao0T
3LK+fP7UXL3fjuWrN6t6k8SUqGyBwCrQLi6+nZp72TxQlxZosn75VpiuayiQ3UQHHZRu5kJGm+ll
uxTU58rM0Fo/cknVSNC896wnQ4V2w8x4Us5DG1RwK99pq19ixyMyMDmwq36tMYVXSsf5SUCCl1Rf
r43DBPG0BALxNTbfzyzYUDcgXidqoZDBwsjGi1xrEnXn+fopit3N/Hma274tr68iz3VSv9stydL+
2tjRB0JOcGxp/o79LHftPzmJa7TR3YIh7CqX+iILbzz+bn+Xv2QdoqnJ9RMMQrxaGorHdLpe6eIa
j2/lWHHvqXiVo6iaSsV/a2pYROD1m8t3fvDXKm7qfniGuzQnXTKtYw9emQYS2KWqhcNrcl+dZ98z
26954s+b+24U2bi/3crpdD3LNn4BeCop+B7zeDkLi/fBvUYVTXIpW1Hy78hAFOI9uJbWygTPyI9T
KggBZ1HbfBvdX+lS7Nq7288ml1WrnGB3hVl1OUmNN2kzAN9XClGbybWRT7ROzhOFiW5SVCEkcASW
2G6yLVW37oN4OitRv/fDEBHknBY8qRFNmdB2rePll0d+cH9ZfBfbUHDIVFRyr9NghCKsIl+xuGbV
00siG4+1KzzC4mv6OjRjWM3l0OaJGG3i3YE80t/mAYZ+xEfgLbRXeN0/YmVWftUUJPeTzpXe2pHt
6r8iUB6Yr29Og91lmLxX2bOmMtVdNl49O6nCi5CQUYOj5ZHbmAzXiVjgMO2VzVcAn/PYJixose3e
FpsaIWETTMbkLrkW81t+GV284tXNDA7x3tm7B2DNsl1joEOpgyC9yNcJEJ2Wjc4DquN0YuR6nQYr
mbM0LVFBWmiBDGaxwbHV4NjTZlUpan3JIVsmdWQXMMFQQ6RQVUWxIN0fy+P2riOkIYdRRp32kxRP
kCBOdFCrrmh9aipZi3PlujbJR45Bp3xHMSsE9Vfo/ph+2Iiz6pxNMGs1zxy4ev0S41Ozr5Rg/prO
xrlouBpBJXVIZeA+h72vSnR5bm6Iz5HbSMSXbctH50nzzodOeS2LzaO6zpSLh0ZqFWcXjd2k6n8O
V+oLyX7SXf1nkkuNY5esrc811riZKGh8JIWYw6JxSr49MoJPa5+oZZcf52TrcvuBU+w0mEvpcy/J
dCTb4aqg5b6r2PRBIQPFsLZwGF4eL/l1xadTAzma7SVvk7mtytkzWLACabotGvNUO7+uwodu64oE
9qRfRHzyPF2l60vS4Lm+3xbnn2nRIho9tk37bR5VD5f4WhxkMpX8MJWvL/4ePHJG+c9bRBgotpaE
Fa8Ta87FzvaDOvX+Iz88THThbs3jpEn24hRMh6Bu6qxVUCTB+QwZKMMPHjZg0VC3Qwz9SbYzr8GC
f/JDN+gjimr6NJkf9a+gWd2plK9jzJ+9KHpqSpvL7lDdEFX7+uG8wdF9TQoIrNNuxlydxXLxpSla
guw+NwqYIhBmn9UwvfWXGEWnah7VezJI9LKtIz5baKCdqTmIruXi+FEqL/myjNXyk2GQ0I721rgw
Jcf4VO0E2qRH/lcAk9UDUYtmR0bmv6goAObt/Y/OBbjKJiO/QuZ39fV5DgDnQbq2o63LvaD6WZTw
UxsdLFEEWdvpTwmejiVHVKIusvsEfKcpCCa0SgeIl0q8olQ72N+uiKJIrQy0PSob389JRp07XzVV
IztynNQQXhvEOpEvdFFulmF5WRjBqRITatlOS6amk0G+C89xyoNr4jmM8XPxByegCn1pmfERLyth
aOfQIpapMpu9P1BDTcnWvOrQorJDtfhqOwNw3CH+MQ+rqJQ0YfqW6TkbFjKJ98mvwy8pym3JnQG3
qsYFDvW+M9hViNXz4V1d5guLy6mq/lIB1Mq06Vma0Vt8VGZOoC6IJfadJ92ot/veVxYjOGrmzWl9
Hkdtp5dkQAdzm+2t9bH3peOSTMposWveioSjKo7+1NQx4noScZSoFTDUq5fvQncfVS9FY4vGPgOG
5z45FS1k0f3Rz2CWoMdeRs9x9OZQfSKFN67j4oX9Siyrz3bO43mnOAX1he2ILdeLknFuGxfrhc9d
dfX+GBx/Mo3AZko2N5xXVhaKaZaP7Y9U5X6jXTNnROowWdoNUo15zMw6atuyIUHBuguKYc0zlACJ
5RI/4I2Gs6jFoo1SyvgD5RtqE9OxCrBbORjM4/WiC1++J2rF7XB7r0Wbr8slTs/DzTvT0F7W/I/P
WvzBpfOfUHUP8Dr2YDDacbkWq3IklbCKh6le8tP2Tl1bW0m0qRTJyaHiqDiRrZcSuD7PL62LUC6A
EmlvmZhexZlDXcRg+O2R3JfVDfOgQixbyHbXYV4lpEEv+w/f8XyoJD+XweK+W2AXhtRIMh5b4mw1
E4lN1BiCE+KmbejFA4zdR8V6dzc238uh1MdNuUkyeg56gnrto1XFDRwn69tnZjQU3iFxNH46W+Kp
hB6aq16qeh/2o4qlNUG/R43GtU693vwaUk4Z2GAhq0K3kDXWwcPfFyTuMfNFkCCREnVr9E2J62jG
BbdyzUDtpAz83ABC9a5g51H1bgxg1b+SOh5OMg17+/Z9w1q6Vh9yjmHGXPwegBYMvJP24tuB9ODw
PraIplsuA5rAulK6eLPSa/m1j6087Ztu1qcKsuPsSykGiKgXZkCl/Q/3TlbG7ly2O3vnzVONepPq
hjsu09g3DN3WX5EAcl7PsLu8VovTPxhXPfB69fkf5Y/OB06X3nc/tEoS9fSAp7oW86CYdLZsydZR
WYR0FOIN+TgDdaBeIPgbSjgt5V3sfbc/ADPCwPkhfPyHJbN1U9tTTgvJdvGNEjSyOl2pcxy8oK3+
774r6P/1+5PyKFQxq1IL0lanVeyFcOkbRC4B8LyURjdqB670VlYJhdEjaPuNYAC2KLpkYegGWJ5T
bvOeVxEqXBbG7r1d66ZNZ8dMc29kmDbf+n8D4ys/R4VyFFskk5OcXpTYKsu7DtPU+NSCCC47hUES
56lhEVmFxTr/6X4Ww74nUM65rnaeIK9e1ODb+camATWaNnkwEt44iSKMErPn/WeveGvO8YWPvyq4
7zBKmJRckm4gys6op9A1m9jR5HfKvIl9aQOpQiRDCQaR4JhWqM8zr88XCdjkd95WtxXr5x+O5iGp
h5rT3Bg4UdWnhnpL0/vLc1uOxsVxQt/MQs12E1PRNNuxvnxROyd6Q+3van50Lz6d+fTQAgSvicQc
WKZ7KX9Dpu/v21zRmYWNDsfqG/pAxVoppmc3DTuiaoXrf3eL01Vq6Dn7R0CFZcyXVfeLwrJKLnKn
HAIDnztJ1z2ii0dMN9NhQjvK+H3Iz0vRDUQZS2IYhTsCBEK1d9jPlcX381yRH9vaOeqU1/L2QzXL
54fIOkHpb80d5wcH0jkIlo1zkbh14k02/8z5RmUHiyeV61Ep1+1+lYTgYG4aboS3p4feddHJwbwt
4XhnALUrN/+M5VR9vdT40ApU2gzToblxss17rvcY3F+S/ey+nI2U+kgmuxRB69slNmOoAmrsvovj
XIPpD2X4NCnVctgs77afsZ+XJdDF1fp6y1+Fz+l7RnAkKapk3hbfqUXrROG/0M1NIwJ/H4VT96qd
RllWyFTnvl+29eLU3BN2WsfjPIbVO7/WM9PspnHGg1n0Ft+7SXl3qHmYXiegTKpcobqgz1YGF2u8
u8QdOcOkvCbAAlVJld3vFKb6OI/fF89eBNANsGTB3MyHqLmswCz1T+vhzWM6Y0rOY8mpj7ujCLnO
I+NXW4D2pwdEHR7t136U0PDFVo5csvT1UuMcfEO2dtyG80iD07Mw95bc1ued3buQF6HDz0IBpDjP
T8o2lVMOAN+baUnDq+qTgUsrCG+dm403pNkX9OQBxW0xJfdmEx/e+4yWoAflAvr59KxgWo2ktKke
VJbpe027t6j7LKfIDymotwpRyW1l/c5tpvH/SkfLACctRkluCbR2zP6NEBnbl/717Tw12ZrmH0Fu
4w4Dbudeqd2UP7eVX9LyUT2Fe9E+YhWMCEHp3jd3FN03f1oR6BRAqn/8+Ux9U0+PYPbA+Hwffh/I
0vCsLXa7ycN6GJ0y5t792LUW71JdCjRNsg9fQR7r3qaMhlZE7GjRNYYk5GPNQFQI1diWbVebxe1G
SR9EPcX0P7+SrwKziDC5vXjW94aV8Js7qrynGQrDyFRcm6a5VYxtEnAJZFFNu6jw5UyXfhw/nMvJ
z0QbxNmafSfieUcP7oetoTi54VVP0VEhjg0S0JOyPChPfIB6jNvxJtnczCnaKXIR70cyp4wutrze
TKft+h4Og0toyKY7GWBNsZHv3se23KEl2ggX3ufS4oKxHUaNCRWQpVHtaIp3ARAocoaZDM7DBGM5
KrXyrE9zq98C+/behAXZ2Y9cs7ioRdtyfx6wM2yAHWDhPPS7yeA43P9KPSy8weT30aQSpTTS0LkF
HhSvFfUB9P/EEV7EUiD8g4qcbr4Bx8x/TVBWfvzXcJiKWHc59LD+pv9kIMxvtuBI0c/ijPmeauVH
F45HHBvQko6vxqOPvev0RryNyHv0vmrhPgcxuMsAJs25Z2Is+tS9v17u1ccXTZZt5fYbxfuxCWlz
EHUY+FqrvU4fAuMJDHgPA9a3TrLqxRQ0A8EeSnv9ODh+oobM5dOEb+n8Cg/v3X5zdZQ/3vQDjob+
2jM9D5hdat9fmHd+9uDVcz0TY1R8pDXOzf+ea4vQkNYo1SRJCS+TbTgpnU5wgPWHCC/wyUrDzzZ0
/CU2iTcJgjT4/pLvwLhm3ztpTXCFOJmu23VTJFsNRrPJtiTuP0HnhfreMPmVRbpAj0xXzNvj92h7
6V2orxczPR7fzAwXsmYqkANzaCSAb5drkLYwzH46EcWTbYD8shsEC7kQNDbz+hjotOdC8P4EnQzO
6FUB3Wttua4zg9QyRBFdTqMPk+KQEK4S+1ZqQIGby0buiobJaBT70yS2bOvQR6EBDUfLNrmIc1Q3
fCvnUoCcBk4UGz2PwI22rM1wj0Kn87qOMyaYqKAZenjTST3OaqQwRA9TklAIbaniqW5UwVfWNkXJ
1sbw6qdB/VmtsGrC1BnVT2Yd6c0HsR4CI/iyead+fbPFhjia8DTxfp5QQNBHheRyKc3tXoShgDa/
FrW3jRAiMeI78lpA+H72MuJy+4id1dCKfvzdAFgfxsFTPy4UGPP4gxdp+d/2I90XTMgr8fBlezXr
bEmhrfTrMj/m1A9/UC3ohr0C/EqdVDKS98In5OShthVIN1VipCyf74pqv/XxkqN5eTNajRLnWjJX
WuDKe4Zw4Ux5s2xwtHSB2dNglepfQ9zAA6c+i2WGczmbMLxwPdHLZNtdtq8/FisV1NOpXdiO0kqH
fX+Xaq6QAbW2LrViUZXY0OAGqvsMMJB01PvemppQs0pyXXEgdwIMno0LqT46nQk6b5le1jPREG6z
1bh5NDzQeePJY019vWwqqWaiqEav4Pj0Lsv6E4iq2PyxKDOQv0VJHyBlsJaUy6FCaRTEZqDiWXIk
bt7VV5oeZpgnGHceUilVPlWiWqqc+yIrmq6DydQEp3ewr7GLfoKVYoi96ICGQAhkz8fk5SyciZHv
f2r2w0LjiQNpiu7DA45+gsXvrJpG69Hp3XOPsQnCgNisFYadsn+htbscWzSnbSXDYAbpoRyhSmPv
AtEE/efHokt/MmjtGB+rckANeY42Ts0wUVBA2gc2tUyB23bxO1OZs8WooBVXipSKN7V1fJYZYI+h
3hVK+XIGiXPVL0ZEm0/ju+O9UaAYglcnWPXu/fTr2oZnU2Hut1wcnPfVfSFmktA4/7FL7a3as7fs
CyRex7DF8aZBzj/zvXs2k0z3GLKB95GV32+D+3TvdGFP/HnqX/oJoqDOf0zTZDW7rRoFqd66eyTR
+Wt0qBWVCzB5ST5ti2eLXfT3bbA03Masyo3o4T1QrwzThqnKY/RNnp9bT+X8VtRZFr7Mb/pPM8cI
ndcEEWyDCo+q7ZtxDPiZ1veqQsF3rv3a2/3eCV69PoaH5mUgy1U+tJ6+abK0eNa2jIHu5eVPrnWh
mZ6Jb190h5zgQTXfcBJqp7aUjvzGMn4qE5JUBRaDBzf3ZSM6BcIO2h45m0Jjo8vhAi4kaqonQ99z
2gTbNPJ4ZZ6r5qBpxwYeYQILAEG7DysjYkOSgn7FofgqpiKFKMGMWD0bYNVAzYEe6MaUT8+6cX2a
BOfa9hHrzmxowUOyS9i1dJFD+ET5APkYEoR6ErL1MawW/jnQUpugFHYt/tulOB2Y5T+Bt/NqQWfK
gNL0prYiKJVq6lKfs4NZpA9wagKqhCbnkb2JSjfHCDhUIuVVgh1xOx2aVtcPvIB71IBULEbpms/V
4JKMe8XkUQevQvgUfTmaE4EvXujMyE+LYW3BCxJ1YvIn8cjG62MdOsEyVyAbzYlmmf/U4Ldpsx8p
XbSzwrJ8AzrlGxeBHRvRHAynPJXZBS7+Hp1qOaLyalt3UCJ7l3EovzYC26ahAtoph0mxaIjdmsoT
NZq8WTr8iN5kz3snpJaVieRH5Tm+jlerAO9eM71VronRmHfy65+r646ty7GlPaHQoY31DRlYLeIJ
uBDcsR4Wl9U5767JL7DB4X33NNSKakso4SGemPpJNJyN20vDCSwG+lZwz3PIWcr6zult85GuY6Ql
2iCS9L7mDzdOdHJ3y350AxL8AfMkelCMDanwUoCZc2U1myiapqgEx5TKR1MkTomX4vM7O0gOmPdJ
KQOl1T/Pbjaq2FdstzCHTDyHw9TtJgVZED8yZfRfSzyZfhPfASdqaB5A2ibyUnC7Wld7MHGoWGNU
2KwCqHaBMcaRKkx95hSbUFupSfSvqd9zehpn7tpq/EZq8KmzmWjI47UyUQJduQIECO15q52jWmBr
qIMI9QSSnuIF0CO9TB/i4myYwGQ1+ej8wA5OjVOL9jE1SiFL5iVOfdlQhQRTpqEcdk8hVrDWBNtU
d98672lNQsKi9jn62sEOTrV1VJ2d9TI0UCGKx7hPcFpiFfLmIyxERZubxG70HuM0OKgF3ZMbnSRh
Om1csCIV8+JTk6LAnIvz2Md54XJZ3RUrSioQKQbimxYdVCbRlpUlptHUu9uejVm8YWS1iLNoNOBI
6Biq/oc0APMoqoI8n+M50uwtwKqZ8e7dG1swq/eVfmRAoWRLgd0Pojp8F44tsOt1Wdtk6hbD/t5c
at1NQbhy/s37DI8c/HM8SPEC8u1Gw0X1CdLIGF3vmpn6/JMJyX848xp6pNSXe2sampwQ6nfNGZzm
avd3SHEf7zXP5aoWJBmnjn+ThOpqvhObiapWZHTpy0HZvumo57QPAhRADZwaI0u6XWXHksMdsxXu
qbaDTN4ZUpBNbbvvbwNeWS5m5ESBjjyzth698Ain6Uk7Nf88PegAhamh7YdKJtPjJDgrKfdTr6KS
hor3fR4qHs1Sa2dqgyxO3QSin/50+v32wNxv5A+tp8NiT8OnqieQa0l5slk9NDe7ZZ0jVI6yfYlP
8VyzmAWr03Z6ysabZC3Z339cD40rCfpFw7XpwtncFg2adzz5EoKieVcf4bJtCln5g/4eICaW/viC
Ilo27N+6fofgKc0+VU/N+bkmAtDwfzQOWsAuQs/FQZx0t7b1mc6scfVnLzTLlUiz0vV32wFjPImW
BOEB6MK8IiHPkFHI0At72etvRGVvuS825yLppzEFZS2VCOkP2eaWFFKLf/On+ZYfipL5Yf5z7UpI
v8NEHr3Z/bOwhIgTmU/JChZ9qwXiHs1bNlnqbHxZJ1OCKVgvDYE4mZI1YB9mQv7OnLDiECLJ2bFB
w2X9yPvSAHIpqA7FOqZgVlduuiZnwL9eCLDIlrfT74PcvLVN1HKXamKhaVazJS3WXL6aXfQX8/iY
UBgPwsZUHofNUD6PcXLUFY+Kjfw/yGVH2CCA5vVO/l/2jyaCxWcrr+Yx/NxlJz/VS0TATuJKVV+C
Ocuiog+WOyU168urXTOP26hzPQ3mrIkWrVoxTSJnTpzuGZN3WMbh1IXUH3ZN+FdmnKVX+j4F7QTT
dYfa6i/NGl1owLRRqlYUBS8ni7aaRRDrFBuKjU6BIPlw3scOaBTH/vsdAJSSRK16qnz59Ebu3zOf
N3cv287R19EASfSOnVAtnVrMQGL39hwfwCc4RL+sJvHQwtyklAa1T9udPsWlOt29Qg2qir0RYqUy
KEATgqiZ7dL25UqBIcxbTlCxXve/J3JsiXjzHjHmc6S+o6tZFIi2eQyfEwczk6epygvV/68j27CE
GpcbGKG298VvpvX8Lkq+4uXPigbB8Z0xTivPFuQ2fsLzLN1U9fxNcAgcb4lcY8pBRCYbxoUJnnEB
NNEpT24pxs8vhS9VdJEJUqa975176dHGDJY5KDKQxq1nNYXhBDwyr+ISrb0L7Ld9jj2glx1wmFhG
IpBNlU1neSbNV97A1Vd6SzF15faqulyVyfM83Rlf/NTSVoiDmIj+WS+0MIul7/mrFquyxmB08NSq
nOuaNZV9TBguzlZwLcwQHQ18qilB/cb/GqvuFgBE5jtIQ3ItxF0KeqkUx3SqT3/o105Qmj6fK2Ku
q1uFvQCGUVsYK7bDEbSraEiZ0zKFimzgmQkZJsA/HV2ZhvM/gKhmMNzKcaKl1q1Nfnffm3c/CP3H
l11t5slvNUU3pT6YyThRS6XWDFLSUkRNfqV4N50pMY4N8sLfkvTS26G86qy/f8bHbnldajRS9WXM
7eJSmWFU/M5+C+M59i1O5dWQGurBqDAK6lCIy7mPh3T076bnE3hmn2FI+BhSCwpDilQSimwXi3Ws
bXaAoWjZdOluqpQPho0/HgYyXhZfwgK+t4bnD0WfmlppMfLiYrEZcod16fBnEulnAnNR+Kl+kH1q
SmjparYPVfB7WZum6OmbQzBpIBvpLSBR4Gz7aw6lnISwIAGCe8Agl85U5BQ11zXoruh71k+fpyGV
DAKcpnDuDalrnyVdnZS+r6hGbstpjOXeK3ty1eB68rDZTuuAbDh+1AT1pyWHnd65E5zVa30z45hs
6W8lSCARtNK3yVKKxU+5rPSDTLN2Imp7zzdLixQY1gVxWrbt8nmKe6XvJ7OXQDDb/Tk1E3F+mOZG
uTBIu+WkQVtREoZoCyNKPkoXgjEe+Muu7BjXjiilh6faiqbWiw7sPzmJ71V/M8wujXYnXykbojay
EUQ34em5Rz0EjZbOekUvKh/6rTNzK7dStlChg/PkbbLmCVw0fm/KPwjzT8A/PzcPhf8eujP6+dMS
JXNLzsMPgBTivSIp9YiXPGsutWRRGysAFQjSy9wgcDDsCpCDcRuHwqSa2HeUFf4flJD6kUZeP3Yj
BAGrf98RoSCiP4XPhcG0Ech18gnn+EdCQ5Zb21Od/OcefSZfd9idUDaaq3/6Vc8PFZGKReKd7kLD
nDYfx0KtGNUCCVL0OzUTmSrv6seioeJh0iQP+VGAqIlUKgMDNRQJuLWb4MqSyTsOF1IogaIKFw0y
M/oAbztl2JGm8qS5nwq4//R40Eyg4IqLNhoKSVl+DBDQatD4VW+SV7BR46hH+bpB94KtJbw18AsK
huEW00wVxb29RxakbNpbv+HGE48PYmyL6l3K1zz3nvXvoAPTDtoJ3qtdrOzqXFjew3vemtIUKwgJ
gBhLOAGWr4mBscZ3iFmcr6XeMKWcCNgxjcNXUBS7McE4TiO+gZXd39XCXrTP0MuP7Cc2xGLkhuzQ
0wwGBhxl+/MAI95qCgztxtyrJvIe9yPdsdfErnD2DtKft/7coZzDGyutJC4KHpA+5clHJTeVDkty
NKW8I5njL+0G+CW6howhAJGQSkQmr9x862sqekKgm1UwUG7JAHZi18xSZbkw7BjpzufK+tZGipwm
hBtN5rv7M9PIFX+0R5OfMknXSKB8IOt/0bFt+4jMFDlQfbX42xQr2WJr817AE+9dx75Eamq66F+P
asky6A0XTmscNpCMM9NrrvzINBRTaj45roxS9391iWe7Zm462maxLsuPi3HK1L+WmZctINsoCAD4
MLue6T2x61QEUXV3aumYyPJ9x+t4km0GKten1FF3BKat3xMShPxA3qLzogm1xG4c3L5B6FEbPcbz
yHZm76amkoHcxU+wujTOKBBLhIeJqSJHri/zVdg+9PNsdCMMXVcnH0Gm08sJyoY3hjglV8tP11qS
gM2a4PSEhqv7Xmjf0tXHofpEVEX7s3Re08/WlpTB2+paKta+IKWV2eu8z2zcXwtqSy7y1wbhf9tP
/iFXvcmWlm/8KAdQTYpPlY3+yJb+h4TfGC0Y0Tdw41QRHue/juqt7uy+CdRbddw1duRpjPcom9WG
jwbo5SXq+QqrbwXLyXTW6f30njGydhGrltNMmxhiCz09KOEQwAy4nxTZ0UfkoEuz2kz4CU2jI+f5
XhKv+r7wQLsM7m8RUFbiju1aMJLwQiBagXsbMccQE+aVE1b1SBQzVlQ+kx02UbNvA/FGojBWOfBi
9nUkgSuW/2segTuuH+IVJObiUNsZzYCTXpqPPoohwDKDYn5ryf7xFAX5VDLWSdWskQfw/baLH6WO
UXMcXgn7F1ka5uFgc/z47QtchAYZ729zkY/YPIW9qX44tXEHpQnFBXwh0CVky2rVxLyVonaQjKXY
uV5B8QNne7u/uPc7ht/+Tn3duVJWGqTOOjehdVdC0nR7VY8QRSvwmSgtMnUFpjUiNTGVQtXIIk0N
nX9ReHKorzgUs1RVF9JYaLKL5HOcQVcB+qme3vK/ggzXxMDreI4uk0j0r/+Q3tTrOV/PEruoq+8u
WD+ZAAJgdkhS97fS9f5xTIgGabNFagt8KFENgelSRWbQf3VdKlMcOxeRswG/EWFO/DJfiz0Dmoya
xu4IvOg/ks5ruXFjCcNPhCrkcMsA5ihSFHmDEikJOUfi6f3Nus7ax2XvShQ56On+U0NvDC/uFGAp
WgpAUwUhyzCPo3XH801nwrQCScnPbc1RqcICU81g1H+0S/UiVJXJ2Ed9vwI2QjkEo/xM5skpW0CQ
LkuYKsBXAgRRvyE5gUbjLQVIXaxJd1zzcSHqzuCWCc7b0a1DNK8SQmiJxhiPsJno4xBzrbFpMnP+
qTN5VkyzxbDDxYYLg5hPunISgTLimFjWxu4ay7UIaPNI5X//CdOGJGEOj78ZtkRAGQZpODVQr2+C
oEWOCS2O5lpffwkOaxQK/MvgSnzRD+8he9qRUQD+3xDmLSM2ZotBBHEOYyZzvyhRKwaug7WimGFt
/rS26VO7o3URKT0il9TBbokK/ptsJknA+xxGcBcmVmAP+2oS6lIZZBABANCP/Raxy2nnA3R+gl2s
rcRMBi8IhsyoUczjpwJucIlv1ANNqANE3YWmHu4SXaQwDP5V7NKW3TWv2kKkJVzDVAM+A4OvOuEr
Oj9CebSnynNuWlpmMBeSNwiM4ZZ9apTJtT8tVyXK74i0sAwIf52tC3/aDdPC4EXMVFb25Tj1MW3k
T6HOpoYAc3Gdi4UdQM2FKyHHgsyaJ6yxJmqeQWbpfL3/xGaHPjlKnL+HNW7B2gtXJeCoBENXj00K
Ut6IJbPa07n1D3qszpsQwgHdBOinYrRTY+4BIgkIBCSSqFzkfBD2RFmyJLB8jCKwuVspmG5AeBH5
Y1KjBbNmcrYAUaZOiSTLP+F66Gf0U0a0LexVTxaWR/oaqeYM/EG0BaXLJbbl0TrSqflstiayC80i
ASz8fL/M1vqG/1LPG0jU4QA8i2SY+xV8DZwSpS4DPrIS+VG9mpcKxCM+vS/+RA9bFAhahV1pZbaH
E3KWoAMLCPxgR2PLYLaCVmMSOQEpYMABQb2Ci9CdAaWlz/TJs+ffPCSvwHRoOwBTgbw2nbRiMh//
0c8y/SaxPOGBVepePS0e3alGcDLvMxEnoMZTlQGAzBLOeEe/A1dAj4Pj48bKXJfcYR03BAsbLuMl
eqHLju5I9Q+A7oKz5MUCxU6BoQ/yDTsQM5hxp9sAJOA56Jfqk9AC6G7Qv+prfJnZBoUAy4vIvmFJ
5Fw2J8PFIzXwwCoF1hEHHxrLdYmP+ylJidFx6rgKufiVYFAZK3hymUy3oAR0V1R78hkw4mAD42H8
8G5LcAJ+5R/D1TkO9+yVfWFIO4hooeIjJVmRCYifkEaUV8SVTzIYysaE2yL+xv1JEiVKaUZYrjiF
CMhX9eqjZau7zYv16cwCPF8/SAJAKDVyDiYwW/lzvPs3sEx0femG+j3kO7TOILcIquhK6KbQZTZ3
ejqpX2j92vKWwrYebgrHFyIhR937ND9CCqCtgCApqeMHGF7Ftu0Tlw+PIS+HxpAZV3VmJdwSsYpP
jWYSNZdEUh54u4MRvXQBk7Bzc4sgvMpQy1GL6SCFrujcAmu1GBMBVIF0BmQ//abaIWN/8w90Mvww
GAI29sOacLYIbDrSdaGPoRHHUpKBGy6BNaUjdxkwPTqD8S5IPByYQH1LnHpzIWZDLTTn5GLBeiM9
qkj3806AAwyx8dJaGsKhhj9Kx+PCoCXRjtCRGWL3+00fJpfonvzQRuCNIwnvgFYF1/cdggnwAmvR
m7UgiHFc2HYxfQp5sCAHpSepkL8QTpwZtsUibKahwRjLVj3cf/DV9sneEW+AJoc2zxC8gXUJmBkr
7Mz1WezX4nbBsE2MCigEq+lWOOKBpHGA/5q5y6tUlu01ghT/ZXSmGjIoOu5AHAt05AW36b/ECda2
nYh2gcBGhCqIrIakD4y7+RGaGRIqhe78QhBr59U0Ztc6qF60jpQ/OHaOH1M8t9D40s2ZMOUQk/xe
0dKo++KfWqV0QUnhapC1c733Bdsk1zG+IvyHFTPknPHAcM40riPijsHFwMDvB2EFoAQ2t7Y1Hyze
Kk6l0BhS4332dUcTW12a2oE+QKgX10QKeN+8HL6vQdACTYR89vG2kvHOPkUhluIs5RuNpujnfTIf
aNvBSgtjWsc7+nkqVbQYESPewxunFgsgXwHaiEeAK4x+yQpB/HE5tWv6OHnfhRtenrpnXee2FBpt
4wjcT4rYSSOcmob+SBZRNHNX0Ypr3tmae7qVwtrmxHFz5GleuLuJEACHFHJPGe8U6GCxTQbezUnc
TFvwNeQiAgGuXuEndEtBUF6zoHSoj03XLk1E9CgHeUSFHg0QVbuAXgrtsU/nRGINSS/gbhJk/pyX
Bk2EEu6Hbo9RJOuWDrtzCZzFzC1IgEgR4xe/n+qb/MYzdIecGJzmX+8Z+WTmjkjNBbcIlQRlgVhD
ZV2sFWE8hCEk+kRSNr61DgWPPzXQmg/ThojJ+KedqWzN1dbjHAMp7Yw9709UBfiCDc/bEbUvfiRI
N6Yqomd67FX0oBteqI2vYVjIZ2kjBndoqfQzwyOA2ARGE918uunNGXMTRiFmHkCe1hK6gYVJ0+Qq
+RYzlufBsy3xBoSMMEuaWVG2uIX1mVE9AgziiKjR4jG74az6jWGNYPFmBN8gadtkJyDQeAaU5iC3
zkUYkBjZCJyhGcaxIjQsqgGv63qty7GpaUWFFJoTSucpC3klJcdnqyRTVvngzFIE0YU2L5pv8PMP
dngQh5I/uWmccG/2W1T3/HdiTb4MPC9kzwAu0WRfhO5wy3s05q5zx8VsA2x/8KL4FX80u2gjb0mN
WYi2DFkgfBljOm2rzFzN4KyvmmgBPnwf3ouh2IbyrDwMD3Vb7Aeg+nQ6zoN5u+F1RkxazJPwLm58
UUhlONsGZ3RqAfr8RBuLoPUVQVYkXmEJ5o82BBzkeJ7tOZg352RP6zzhcpprp2DPfvtPYzGs29kw
x3d98LAbMgaTJbSwyJEGnRHJEdLMfOZEIgH2f6pUw5MyXUsr52isuKxeJFzXuJT7Kz764+FZkilp
0GWLPLh/KXTBDyOBGwJyxQRum9PQRxrEEh/GOe5ZsCrCiw9cGIRyBycaWfRs7zVMeIecAvSStZCX
7sKOVLHphhABhItYPmpvqt3LJW4MLm5lFnw1GQgoiYrrFJ89Oych5UfmW0I2P+A6QDzJsoOQPDD4
UWMovoQm3ixCRhb1KWEDcfXsnqE/TR/1LjrYCK33Mkdwb29lGKB7B/484ymz8HGvrWm4i0Hw2NEA
JPdLD/ktQv65cawlEo6A6xvfgTN12MXZtWvS7fhpAetK8Lrv8huhXGDMkRW13FUH4LP8QOYEwyRj
JQuuWJVCh5xuAhzlDK8W7zeBG+2aQTx+Isv81+yOzG4vYC4IgpDIHX4iWs/EFWyvWAfGaOyH0+Ai
EtuwGVyE0A1CFirhMm6rn9yfOLSzLAbzsbsMk34gNvpgc6ucgRGjC8KIF9MP0qOOzVcEKmFDHbbk
UbCM5PBG+HtyALH4BN3YNZ/kO925p+EdczS64Kxcbiw2IDFAmHgw++yzHQHAZ/OsnwNEj82M+q7v
AP5HFh7zCTuYiGchzpQzUzvfBQwzYak8zh4+OJHQB3kHUFYvcgIs82vEixi53Ydpj+fNrZbvgzjK
FOddOeIRVUjJe2Q49mAgJs2zods3p+RlhgR+EmUn46dgTRGhmA5BfnzBdXFI6TC35Vn+lL5a/VQ6
09hH2Ca9FHU2AOaY/bfOkaYx5/2ERB9XLGeCNWGuBwgUNH3/L6R1wOJdTpFu0S/C85EniQeRtp/8
Cq5h0rlpI5WT7+9MivcXvg8BMQjt1wgiaS+4lP33nLGcFlsF9rQXQGtmdWadNuOTz486uDyResSR
mqDSZyixfz222NZrYmQ6FTk6U7Ym7DNLrjJ7p3FEvKu15f32jBMFGTwVYTSbiRjhUF9wnZjpceCA
o3d4gAqGT4Y08CH+7v2qe/jY9PaJ3yR8qg/+GKQnw3D29X5jMsGPtXF+ol/oOISnXEjKD0nq/pw9
P3dxsd2gD2/oG3OkYgkerwrRfZgtuaNHcxt0J+47BNT8OWoI0X6AByisufz9eMfrgioEbHhXU+8b
eDJnGTRVw+LupKwP1idEYfLFvc9gff7Ml1T8xgWr5I87JORhU/xopIWArgbyiEEzEaogXdloF6HG
vHMVa0cYOQDb5x83Tj9RqTr0EkTWcVGfa67a5s4NASaaLIJ5c+63KsWpIX8qmkuzH/o7bAsAzQ90
Rdd45mDmM0lSA8VbXKVHNvkADv+Tz0B/U7yDuLJBN9GRN8w8BF7bjD3vE3PFQONKx89lye9rEPNC
Y4d/QhdxBtmlBTOv/hO3gwV7326CBfcokpyBjzbdMPZgryDutXHRQFB2SEeYA2Vyg6WgBTTRQEAR
QQ54IavNcORjRaMjbVGl9xuSAtttvQWGmhBhf5a2P2x1n8qrfbBWsX9f+9lVWlGIiJeCznRp+wjd
YG/UjFVB++aLAoFRhw5v+snFzKoS+dPa0DBivSBDe98wJ+L642DsUVXwrkosbcG0glD9R9wvPxx/
MIxiQb77xpuwwwNFpGASECs+GRjY5gCEGUxOEdZdAotwsKjLgoBGtketxZ4F/fQTTU7CKyLcOt89
7kP/W6S7j6xTpXd/saVShQMnlpk9XERYfTXEjdvwWHsyCjHnh58YxRYwO7MKr85HPEvm45zu68Ea
Hbof0qRS9w/bYjjZ1YsdIimV4HcuICxlW9hPUt9h8OK5/udvhlktxoWZPH8GM3SnK+20IOsFVbH0
ckRyNapo1hgZkw/iakzGQWc7fpRsU0EbygiFHhr/qbz8A0NHuETQF97E5U8+Z18OaYmoq7DiLroX
Vhw+bRoyZ6vu0EJYH2RR9zPiw8FOyRqC/J1/ykTow4qCk05XUPj2wz8//TXI9V/7Hf3AL57GzbOG
ZYY0mte8xJgVAmKvS7oHj2IUN1c+VEh8RigbL4eVs+mvkTvylsyRHIsUWjC2s/geI1HF4n9s0lqW
8SQDf1jCXo5EYKS/QmyNmv8S79V/G6bCMywUyjsUkbCC0KWwSE6IBUBAa8jSyHp5oLUAe3WXfK0v
EE+H6ZmBuSc4DC6gxIc5sL5pAhLInxlpyuAb67V20e4+Bsbv7h5cBR/O+ZYu2Q70AbfClpMHMuAf
sE2uGhfUcumtgZyRrmPguUJr0t8jbo52qFJxF9OlMNmwzgIWl8XC3Mlf9u6RrrlBj8V2M7r0DtVM
IQFzrcyrBUrNGbcxiCV6jhWZ5ETNsniOTDsGsfMnWhcsWjzb8SeSX5ag0vryztvE7IrRUf7zgdqZ
RjB280jghYiAsggNmcH7kwyP41I8T/wZ0gzgPT/JzTqhYdOxjSbzmGbJokjPqXgtMWN0vfYUOHsX
PobbCDS9BVawH5JbbjzyRg1+JBQRywYEPGaXy+AyeR0GHph6ztmAyw5WKllxHtl2Ptkd/qfwmzeX
AMdoMiGd2pxZO9Jqic7Gu+E+7T+m/nl18+7hukAeb6//BVthYsXuoW3pM9yShwA5+wvpC5s2RveB
mPbOBiaoGJfThRPkg1Q0qqG8Tu4wbeSOOC5InXF7gwmBQE1C3vpwGRzxH213ikDxoMK2HG5W1uuz
5ADScrEJH6eRe7GqmLZjRJlAMiqZsAxrl2zGXIWVYOO5/d3fDct6Z91gtKkH9uNx8a8ebcWDzKlF
+pTPgDUspy4hCUxkFMzkU/OoFhP9rqLWu9Xot/AqXj0g+A/jWR0Cdi9YU8+cSMbcFId8SrzOl2Dc
7RXa0fJb4IXm5NF+ioBxfCM8sS8qgdiPSlLuXqh9UK+IykB8SPwNLJtbM+0VsvYV0oJmEEcnNwSO
EiFfwx//NXz5+AJZDhzcEUOCqZq4uyWX5RDs54OipTWAHEVFirwPUoa4exQPwvQrn8VCo5hoYK4Z
dNsw2YR+zPCQQT/Ua0rMQIocCb4cXVyR6xNXhUiW4k5alXPmNkIk+fSKKWowLgG2Q8Kjv2Sb34zy
4UzyJZHT6slcEMuCEtom1J8dHXPixzQMitgkMb40fDV4mSUrtaab0/vGadXZ0aCtKuF2f7OMAh6M
+6XG90RZXGBdnP8Q9IKYq16r/FXyNPqfyko9yZ+OKEUzoAwGhfdJOWCWRwHk/hSLbPHZfJFveG6B
cQzaH1pSdlSBFIKN+9gmv8TmhQEXuD3lQt1pF7qffxSkClFAGJeCWROzFfW837NEgaVHWLNE3gJx
q3RF5lz7sVZwKkA8qIYW5pUSFd64ghd8gvGfp+3gGHGFaSsysgFoiT3BPXMlp3BGA0XdE7FBONJF
j68cBWELUosDbLyjwcM1CXqJIQszJrCLtWU8ZBAmrOPIpc+4CDbgbLMX0qpowfdRkB7tpA0jejFP
di3WXFy3N1YACRCQr1PwOjBvCjXtsnzqezpZcvL5KW+6oMNTeAwAXIJ7Mdk/my9EFzvhZjSOQHG0
EcQo/nZEjNzGH9aE4bhnwccv1kjaJwyLNyyrME3n4Le/JQvrIglrKFGQC/gnEhYULGTGBbUrbwYv
WxEKR6aEgO4wFHddhoiS9y5D30PMCRf8udxQysc70CfKSVQg1DdAQCHPQBVzpobz7Anz/oFvyyBf
LumCceQC0NB7YiZn5WYxC37DA13YnvhxtyC1SbbgW5qrHtBBoJfbsI2EWZhTRuczu0uL90rfROt2
abFAiAsAMoeoL2SScNp0PAh5oHiICAgnzCk2+4gJRGOxKgMk60I/cDC5FNMXk0FwLD+xvnF//Mtr
QgDLqmD/ynY0+0S4T+L66yNxbt8Du/NYIXPgBiW6Nr+Cfa+ao48jQKwiQtf7m59QVS0t7iZwipYH
/gH4xNI649Zehw3s8+K9y6e/AMdTa+pMw3W+YM4hO86ahNcREPGcPM0jEvo6Z4yZJiq+gEl99XiL
+8lQTyV2brHmKYLACFGW4Euc5ufsUq0iPF2OiCBrvz1rFkPQeMIvhfqdPWbtJ00G6R2HLCE+Kjfc
YJXewFG4Dco122svpIEgQMYOgyOldPZAIwyvhbUs/1IRA+98kGuMqLETRYyKw8WJKJ0bC8kmIbcM
PY2L4p1SQ0l5L4mqoCyArFS4USPAdvZ6/e8ghuAQt1r+xB6NCxBcl7Zmk99o7e+cpILtgeYO/be4
GMGV7v5nsJUfaHedLSiNuqcrJWfUmrAtHYYIBSdi2k3456F53n2hXxXPsQJ4y0AxHtQzmtsPBgv6
kZT4USICmGME+0LFS2/MN0ynFkwvSSIiEgCJGCiv8E+i20WNQMPCQafkrv4AiWAMlsULKGBJQsSd
ANRDxa3LTUCNM2fgl2SpkqsQP5m7aOB5nEUIwpl/A1s63sFL1TNFG1uuRRoleR4XOGkYUmypxr84
Vkaq+mkdIzZ0awe6Uix/8dNElsmUL0+zwUVRi2rbYW0zrnGqQyQJyRq/SDoASIW1BWblyacM8QsE
CHsg5B5SkPEDtSZDB4/irz1n/460ss+UJ0B+ALbK7U8WIgOil+0FGtd/+xoXBMWyLqJ6zfhPGE1B
Dw3EPvjdaXVsWIhgR9w8CKPIswgWLWskV0yS4dOe22fQ+at0WSJXP1sIPC1ytInsoxwAysC3EJu+
jGO8xeClq2wn6gQ8AoJ/6kZonbBJvjOSCWd4ZYGbtR+KkElXR+wO8yNzH8VxPEpL7Ow/4pRAkDPp
ITyDiLjTMmbemXPBCIVtGdyb2V3o8/V+a+9bYXLGXA13+O+EMTC+N9JREmGq5A/BqfI9oVLsfQ1p
8kN9N1boLvYAfNQiKiFvL20rKkcYPuPSwIj8wPhLP97e24OVC+BzhdiJ43cEcw6f/DtW0/ni9RPJ
AeHP6+TTRNxCHkd508A9VsDAu/rJEKhQzo2LwntRP+UNGxVdsptd5sCN9tfsvcm4ttEypa5zZCsA
+CFnndytgzrrV0Qrbz5kJKOIN+fX8Ehs0m+y7ukzRC8AuPttP5wPUuLZ9SCTFy4YLkwIU+UWE9JP
5SuOufD7xEu6nEO80O/h5IuphfsOvRSRMmBw7LJnsSKoFSvkCNMiaLU4DGyTM6dgKJprLDEcUMoS
mhHw5L2IOWL1655O8ioWiGWrdF8c6etc4r5YmoHYU7tFH9kBFfqcWWUxIIi/K+d6ptFOrdJt7YYk
azpPyOChYfoJNywsU9A3BGIvAx2M/AexxOuBRKFKs6uav5OW+o/ug6EDTyPsVMRZiP2ATL/fhOAR
AAj0YhyxusPOzYsrGjHIA44ce3tA+Y4wt1A9KVCfRwMLQIcwb97+pjtln0+NjYOfZsb2dCSWaCkH
2K1QJOjRxBQv5juaC4bm8YgcwDBBtm2mL1eMxfSplCqO3ottBUIZLBSwIp7P4o1J+P7BJAGekM+s
nPtmV4dYpWRwP8Xn8lMIkNEJuGSBTTLgte9vFEviW0KecdNZK06uzqbU2iI8mzQDY0pDgmgBsQQz
CtMTAq1saZ6pi9zVnHBmeX2PkQiwngWxgAAItSo0BIKzgMTJeZM47tKWpgXEx0SDBRrQw19rmiCH
0AxwrqnFaIv4fYLOIE32iIZgC1KT7YIHHe9du0MVz1Mig7OriIU2aCZB9qlJiBK0nxyptRoTFuEs
DQodJmf0WohicNMPHC8AnQpOMOWGOAh2Ckz2hgYLuhu9NBqmZD0s+st7W9OdTyy213IR3ruH9a3S
HXABYu2qts7blRyxoV0MS/qZdR1iQ1HQzFkY+KF9cXS4AmfimvYW7PNQZ/me2xTMfSREdtyCBUMG
L/2Tsy/o0iag/Mt0F6+ZbDby54jAEokK351hXYSNNF81ghEwWBbhYvpEMxFOyr8ZAspgC0I2iHJM
BaTDooqzuZHIsPQPlouipr5nOI6o6ZD0BHIYIVOhSZTBkQ+He9E4emdWFOxBkLj0iNXe62QGrdQ9
/ZwgmKINyrl62PIu8Y7xCy8MbdjAkKrfIMQobsqRcYES3BIMR/gKeXpnPtqId/0YJzuCZPhEgejA
7MAbOQOQZoZQ7KFdQtBm88jwu7kAKLJISSQI52jOMhbCLoi32DQdJNWc5MppsctYrbW0WMaG2Yzf
JrtQ2fgABn3W2xeSLaTwky+CJYcGWGXXcL6lN+S4GMJJQCwPhTC6EjoO03cR9A+KOuruuWiRJiBM
jBDJIFTgv3PLE+XSuuThIIcJUgIQvCtPhfqgp/S0A7IpajDvg3bvTnq2qmgImQLy4dPqSzqUrWx3
a3oenCQfnCgLnNNr/2I5nntvD1NL8KUTD9jaE25pKcz2gLWBc1YSEq1lmYk22ZnagGRsN5QNjb+Q
b/2mwCm2c1M0uvTE/I6lkbQKHpCqm6sZMX3mANqZ28rC1ClImq7NkzQ/eg7Nc1URNtslK88i0iJ+
h/shHlZx7EyMdJg6tlxOulrf6Ib8RgmCKMkigr8z3S5I15FcX3V7nEtJe6jYZwmp7Q39KuTojPVv
oG7CKpxGcuTW47jLmH7U7H2uexOSO5VORnit61dq6nD2e8WKV1Kd7TvgmFi22bTgzJMOJluO5jVb
IyoTuvO3lWx2WnDSrWZjAs13I6Y37NoDH0ReYG1t2FLpd1g4K+PlFPElQDRXR/ErUBuMhTpQmpOe
0zheeEZJY2pUp9yRt600MF0qtbLmmRQ2JSLqpL2TssRqPGgaPani/yrv9q/x35sO0xXaSN8bbola
r6KUDis6hJ6FFrJyNoVlAlsZO08rt3L+KKR8XYUAHuR7VIUNc4lhZpO2LIBi8AjHU1aLM52SRUlM
+MAiWk9DTpoqtzKim1ZVFFgENdZcHjq5t2/5ZObHkIWvDSxbbk/ksD2bXboNm609cj1pIU+yw4PU
ZAxcQTwtpY1pIM9QwOlQ0wRxh9atnr3NcTaw/DAFNiMmV828VUh9tLhHw7uSRxvedLUHvTcMEVbh
dfjzAQr6cZj6no+1gkUDqBg8e9JlhHRpxKE6szBMd21luuJ7RxmraHo3kn5zmS68gV/x3NxD0lNg
pbzZ+TEg//xV92KHekCYPpnKKJD8EIwh96+OGS31NtmlkjOXDCQFo9urAG6fHk5z0AnyGZL6Vikk
cVrtQ5YRsmm47Rx6oLKc5H6/63mWmwSnan91YvtLPDM9WUBD+F2V0jKrl847m4chkhBtnNkNW2qz
ZJ9Y70nzFYzVOZFYhdP7s7wG1umJa64B4EJCyIb3QVKxxdjda2A7XewUJMuMpQ+I03YQ2B9amumw
0dJULRedqbqWDuBjswu8ZZQKZn3POrYWGtAs3IgnRZyBpNvqbwpVTUKy2c38iA1no74Mk/Y+eCZ/
vO72bSRtm8aGxXKWqhImC7khWtuKDgEJW0qsPbVKwZaiDNvA04EBax9eQ/GnusHR8ZNnX5GPUZnV
PsxZlNFKJZ1CsPTSBB6cmy4w235hO/zUesWyCclZhH14MbTwt0qt6btQT3ZDVHZqhucmgAqs6qNd
QVOwRCCL0oPO0hIn6x+WSdi56iMoj8nE7DaNCMosnx7DYVQPs4xWNCJyg7lYT2c9j21dQIJu7oWK
ltb61XWH9+wud/Do40eXInjTT4a9iWPXLmYogUJ2Tb9XQbxVTIbl916lV/ZyWots7dRARZH+wuvm
E9cWHuCR7JF8siNxZiit+QJB49r6j2Vu4kvsLDMUaQnMtg6CmbAf4K8wXiENLs2T1Xx1zdpma5N9
JYAkAsC0vgGUNe88+D8caqnbYarUSdcPf4ZgJaXrUVtbrIlgMwWHkX/K3x/mgK+P6acfb/wARsyq
qX0xXHN5z7fmp5L6lZe6BuuouQ2ggce58deb7I/ShX8ThUSenkrtGvhc6MBa3TVNVibCHmi/PFp2
qjl1QENIuCDisRBRmnNLZ6HR2NMmLjqC5977Ol6V7TOAHeUaMeeBtteqryy6UnJVdUdAv6ms36AZ
5VZR3YzAJvvQg245aMGNcvVWL4a65UE3nOvb+gqI8QL50eeG8lnU7DobGXDpVOUnwgRqXq19t2Kc
bmcdUhDKm33qw7vJdqjUrXOMfluEns1Gz9f8/nfxMR5z6x6AosiklQI1m19p/sObzkcW2fDpu6S4
6sRiW5cTA3601uMPPvJWw7lmkzTGVzmmpavql3eyqqtvs32J68NsaJhjKGmR9qTTsVewRGSzVJBH
3a2y/3wfd/GGFicuCCklfxbp46YXc2IIIT6ss/hTt3YV8QQQVkzX9sopfiICpQI6HBL/EiQ1/BFG
qGxcdOpfBxMKc8iHoFKyRYlGUseXkruXZP/yFPE163A++ifOhMc+L2Wt5Bu+ftATQPGRATm1x5S4
qGhBIxAqBFOoBz4IzkDnf1i8IPXD6yPaXm7gNcxq+X6M9TKpVi2o9PDLKYybZ4aA1Ax/Y++zNo8k
ASjXrP/VgntXLyL2JL8Xhf8ZBduwv/P3OMey4Pb/6JHO17kVD2b76WBkszVZvFsqKY7GDAUe9zpH
Ukht8MnoG/ET9t6NNzyUUL3uw/ela3ZZsI/iQ9gvM+s+5mzr5UsjhLnL9W+J3inqUXmUDJrEudL8
2uOuRuTxXpreVlaZuBedM0+LlaHtK+9M1QwBfINDnw8iryR09jYfNYt9vA0fGI/NyLWWqJeiOZfE
s5csPydnlJhTxu/TYB7jCtZYdvkhOKyq6obFRu5nElJ+gAKdwxGqy9y/WfkqMHdOfI2Ke6Cd2/yl
qqc4ZDI2YoZvXQYlSk4cVLzVOM7xJTG7auqxQj7oj2vuYCNfRqbNV56Y+XaIv3Xt4qnNwlGJMQia
ZWXzwKfmRTRZqTKiTkGd3Fi3so1fDeVR+X7rq6x5OMU5KVE1bXSyRUou9zl1bowWYXVTtSsPCwUI
AE0bXR5h6h/ENz8bBUDJ76IKWsVJNTcZECEqKxT65YxKKI8L3A7i7av2LI56f+t/6NXx9jB84Sxp
or2hH9U+E4WlylxrI+EXiL9D9LeO5ExTNSWTGNbQZ62P/NVprsRrUj8adUuELiZpakbiswZLZwkZ
8QL6qjO3CBOycsdUzOXujUt6HD06ViCOgBCgKhG7hVdtcuwwqZY+kSP9Iu815OoavDpPTLsKP1sm
66C4m+NVicz12/kNqDEDSj651zdpGW4SI7kOvU80Jk0e7jBR2dT+whWT9d0sQrko/moVbNaZJd/l
LH04dvITt+xGeXvjtihk4DeCjENl12Q9V2RUHbNKI7epSPa+5NOjBl+DnVC5Y+wWbWftJOpvaGbz
LGSKQv9teu+nGuKJ7LDvIxOwAOkr56HRn5l4KtW+I9/C5PRgRPYMvMftrOKajL0/A1Bi8GZ524Dk
RCzcq4yvPgHSYWuAM8bMmIY0LepspDVtyfoh7iCOL++sXMta992U9iKteExVVHUIzSuDXdzSMJEc
IsWGHyUm6X3ERhIQv9L9lu1RdI2GSvs6KJBHkFOeyV3GFSExv73tSWg8NO5tToyveHhjOoxayrmj
Szb4OZK2n+V0kiOBCjYnvnUA82zcZQEgLkBF1cydMdw6Q7e3WV3UkCP73lrxrxTRMZlo3cseXxLT
SqnNS4sLj6lN7/j/Yk5bPdo7i/evJLyLZHDemFpCZ26iohlj6A2+n5wpC0NJ7jnHWuuPZKBp5siP
SMhgmgKyRKFEKEKD9RzDHq5udl426WcNWWzbKcD0PhtRCfu/TXM1QdWKrxYXVJLfxc8kb3TYO8iv
otMnPVRo1O6zEOtTzn2Rs6QissQDIt6G0HqFAON9j1ajI3yUZyEHb1PCHxqjuSIToa5gvPOSvXhw
pLA/2NKng92kKoO1j4Y41okZTvmeEt5mdI21Q1PqUxU/yuTMZz3h94fcaalczhVrmKgSnSqrJPjw
ugHQuljIPmX0pzRkDue46cpLyatWaoCA8OR0EbQ47izUPgmVz9PWfgT6x3sr5beu9VeSFdJCl9sI
K04hfCWQoS2eI7ROPPErFSw5d2D+LJGywqqTIF8lfrXXA9gLuaZOBWy3CuLNm/IjWpPwDYndMUoW
hLumzj6Ih2XWrT3AMjHTDAp3cxwtzWCctqHQKPFqcCilJYvZFZPOlPdZa0q0y9IpTaRH53vk5ZFH
QIk1huGjVNU/jX7RSuD7/GImvk+JrLikYHbXgjCjoYxcSl5TfqXyyfFCNojUqL9gelVpGkgML6bs
Bm8AjijXUbJLt+5NI9CPxcb07HWmFUuC6us8OXu1ejUK2GQnBfhRP2IKrXik/AwVNL4xmTeZC72K
UVaZcPGDTRPReNfBGUAmVOKsTlqOPjTzl2ZT794saqJlJpaCDLhAYw2TvNXaEuAOiFoJiYlz8A/b
+Bpl695JAfjvSCXwi0muJ7d0VA8FSnaPZ1GXtZ0fwhyGKsfaT8FCPI2YPEN+Vrt38ChUsoFTFqek
ZzmEGLNgaHLiVXiTtcCkJmQoRCrHrX2bqlZMLXU2wmeZvBCvbUyOif7dOexDjbu9VaFy0IjQb3jI
2N4IbtB4xBDW1SxTrYXMD9UwuDhN6kywSoV5s8eS3xVvlJZgpqpnkjmJ0ybqLzLNi+F1h66OfDSN
GZFUOruK/OjpRCWioaCaq9L7UxuYlzRD+nBkHtw+IJmIVBXhcBmvklEsZR6BjL0czEQhit4CICDR
iU0ywJQcbNJEOYBPoMUo41nuTx0MCQwArBDgacUdGZOiU5GBbw/XMYNsiFVlow7FrqKAdyZr06px
+kiC4BDw09q/YnrsbZ7jvHYzGKSm+co4SNyc+ugvFP8zz226dDh0/GUdnXFsfTn64DYg2p5QxHsf
vFLKCI4BWo+E2MEm+xvwaYZWuegLSFl7WL/rJCZYprukLVYqPlqV50l52/SJNYCVAFlaK2YurOuf
wnzjIxgQAHGZLAA3K88nXi23r47K7N5qKkNPgwXnnRKRYD9Hx1756C7MCvdDf0okUJsUGz0ARBaw
MS1Uf2yVZOpF33/q5ULvuDgjZRfkzrelIcNJZfpWeocuIUdC3RgGGPVg3YaAqfVN2DurDwDRvJ6l
Y5gOOg9KDrBF8Qir0TXOzrzPyb/o5SfT2hsvkl5mt6qctizMNsn/WtmRtlGC+uTxjfs6PcXUGwCY
s5PqLIgg4Kz/UthG7fGypYgMWYkhyeFaZG9ayb/rx1cSo8HLkGMgCkrBB833MwyRRxTtnErMzynx
1Cohx6bi+Cr1tQJYoItvrdTtjXEdDDaxdgT5QBDro/YVWoxRxV5z9tL7EOeH/2g6r+XGkSSKfhEi
gIIrvIqeFCVKpOwLQlJLMAVf8F+/BxOxL9sxs9MyBKoy8+Y1SfkYTg+VeRbpfdceDVan7tYUlxCy
oI/ajGrZifHcZ5gRVsM+9GCgVbBd/2QGZ66layJRo5t/Op/waAQpcbX2fSLRud4piZO+KvQENKoL
Npa43LKUowjtHpGJIj+G+hUjwVEe8r5hjpjxjZdby3iyY2PTtbQR85NFVaIIWIl1FC5KemSvlGvu
Jjtsbo0dXtMq3Ok+gBqZvnctYzYvydjlHA4SbVuNAOEwEG9YMWvNibHxDdLF/gp9ZJZ2ezI/TmF3
iJ4s7DbmR4Q32R8oEI5Pe2N8KHS0GjKKpZPsLGaEtCTWyucIhy4YMrl77IQ9mqAg71BvX2LrFUgy
nudD4mLwpEjGIiMDXSFJfZV8aq1wVYti2/FZhta0y4B6EnoFkSJAs586MdxPtP6W+28KiXQhoKFV
n2b7MjvLPXQa2dvpiW1Gn519qm2fOM9eaR1cSkbXP1jJkxqh+IrTGLI0cZloxk/T3lXcHZTSUNxa
rFuNtIBSRqFyoJZTqEwptvSjzgQh3GIMrw8Nf9M7cjv0nPJmgDlxSUNyF0C1ljrtkbGVpxcOxxD7
aBZYrfj+fWHq3RBjN6KN50ZAd0Nek9XiGn9IoO62TnaQeO+TeWkoGYQCpcGTvPPE4V4eQ4JWxkOA
89wwmS1fs1Ld2iXDsUcz1WGbZLfmGbc75bDEp1MxunxfApjltkFSQ27rS2BBzAZgqukxesXvJ6qd
ntTaZkCDGltaGEkwAWiV/qQufOGnNlyPdLF0s3ZKjG7RPLYteqBXWw+3tGRBrEPyHyJUKk1xKywT
GfIgTkFkbEanOYKy20b8a8n5ufKCbdnJV6Xb4zz2q8nwfnO/vaWJIOkDCyVRPfmV3ju2e4zjBa9r
RbGy9KNuZxhleADEM1j/VDgfyOF1GzRnu2t/2+w1Equ8R02b7Y06uQumbk3TKEiUGZz7PABSdd/i
5tPs/rIWKhSN94B6MIVWvfyUgiSb2THOC2ynB/85AWIX/NKkIYXOtEVvHA5c9ZzKpbNvDe/kms1G
UknMjrWWOstB3GFHZ9aEYbV47TDLB3j2dfOEq/bbpN7mnJZR/yofOnhABZge28w89ma/zqaTxwtl
mQ8ySdb80Xkw1H2Ppu/YjOPmv4qY9MiGV7KHTyU0V+vPf20zVPLlmTcOQfJjtUqFu15Gs3rAN2lE
j28fVRfejzZXd4oTx1hgyx+ji2m6fVNaP6i3bAMpYl/AY84eQvYwkDh6RW1Eaof1R0+QKXqn/+AS
fkTbqLf2xG9lpke5bHNYOcuattotj0uXIWiDCifeWP2e3mMZsPlIltukCWE1o6+KrXGfIqDNiekG
gmn9BmBkE+NNko7fsRBfc5odcvMziAiR1HLPLLCJ3ezfMq8oP+I9aI7e0iCZk/leOSLBahYEKowP
dseI64EkO+WP1YxHUXJeQFOiAUQ6YgduUIE5Y1s7+FahcwdYZXTpc9UjoU2sXS93oX6eEDROpvWI
vg0i6KPjI+8EexR+9VJl7v3S8XgY9HVWCOAT4D+IRC4Np4vl1ZfesRir7f+qvdl/m/6rQWJsY/f7
sg/unRy2fQaJlWdag/FLTL+6gd2NEz2LBJ4LjdmMf7ejKWU8vdLpd6n/J6lsht88qiFcR88OE4zW
6unb+c0+mlx9asOHo9x333ZvvGWeGjEiM3BtSOu7GnA1UAWr6iq+TRZy0MiYIQMmE1LO2n1q06Hc
MCmHd1XFUmjEuJWToAcLCJSbKi0/Mu0+lCL4zkdce/wQYoZpuMgo3e4Qh0W9pqfNo4Uu8JTUKBcj
ubG1sfJbsKYIeRYkFG7gsoLdCfA5I3eqSuQmFCOH4SVlYzn/CP+lpo1jzF3LQZ8STzynA+p3z8BS
B1tdxzk3NT+dDtEP86TSuSTPfqxv2mQdGRunzvlyxxsv2fJZuW+GmbETmd6HbtoHZvOkk/m7rJpV
4zEmFBndHvCaJCO03TQhCmyC1yes4PVPnf45Kt9NvKoFY3Hs92S6E30ZZrvlqoythxQuxgJKZdQ1
qyh2geesMuU/ubH+LbVztRnDJcIgkYi/xmEHPyf7sjbhonfxvmkiuF6jgVIEGYZSvPlCnXTOCsL2
i407vOcKQpQbzK9CzD+FrWOuZPNkGELdlXaMoBwisJW8tKSO6ockoIGRDTEqxVs0K7UyUg8WTELa
sktMtFgnA8kfaX+v2OYkIr7p2Dp0Vol3T0SCO3ITw/unzDRdZFLFJLA7zvhJTS23wZTshJ3d5nh4
ccMy3XZ5erU97xrG0b1VTg9xr5FWNVB1SyslOgkzAt18en5ar6sMAzUBLugk+VoPw9aNCQ4f3PSj
TM5z7+Pb3ZvX2rLrVetXiy+2nfvbqiejqBi4P1zNLrzBA2q8zD3mHyCtdqL3kUGGC3vCvgO/V3F9
rIfYWzVjRXDFJPdN/mmZstp7EHQ0gVdjhUk0y7iV3czNEXl9BOpvRcYh7FCzVPHJjeKraVT3bTRD
jIipoHU2bafEhjlAyFGbFt2W/cKhCbxmVyX9pS9seTf1wVNfkLSWadQDNfoSPRb0boA4Y1+cIms2
r4HTfmp3OiVB+xzZctjSRD06RXsfpsa8JjY2KoxfYRi3+T2VB8mOjD+K9mixGkOib1wndeTfmP//
X/6xZD7hX1XtMZOH5R9wCQiKFG68wyl1I/jgAZ6+4mjlrnt0rV5c/TADwK+6hzJdlqQ943rT/ow5
k5dZQBU2EuI407wLca0t7033pFL2xVFFW2U3Lp0z8IdTec90cc4qR2/nzbuoL3ezrj1ihNzxbkSZ
JZyvUEDp7dJ3JEIJVm1Z8WLAg42BAOW+sAiuJc2uHM31UPGt8uEwsHd0oZ+UJnRIibdDwmA/TluZ
ZWc3xNFicrdqmKa73g2dVVNBUxuCSwd9r86xGPY4FMXwFqcKS50QiWQMjJTQThamcY5scRtCnArs
uvjjYt/6NpN8UEP20gwmpfpizOmU92xEwUMlMr65e8ur6SbHclxbEklFLTAkSJg7y9+hATI0Y2cv
veA8aKxDqlA7zKjIRKEsckk/+oQS8jUEEDIjbG5Wx2rGjXkws0PlhpdJmAeroh+qxvqhdGaNtW4M
FdVbOQmzaMkKcblI7P61ygTrJwfvacYVrczfPjM3QU432Slu7orOcKo/BmP8yIL6x7Ax75rxmS7o
y0vN19flp1fqc1JPJXK78t/QJptyxrgigLRpoG92qbBpxiU0s54KXbH2pLw4df6ZZdAE9bsRWA9z
invhCDOsYi/fVe19YBa32FH4cep1gHFWxS/awWvN84Mh4MvbuLV58HeTKmCxRuhA5u8dlbhrL60u
uupPnufdG6O1KqBytNbWSfRp6ikxTSrxZmzYYMTvojR/zelzqpB3DOydjX5fJxzccKT/sLfOyMzE
D7Bqh/KYSw1xwHgJivCU+SzmQyw7CmRVuTiYdrXtdLlrZPdUDgrkvL/6VaMO+B3bPNqxoX9zR8LZ
Bj5jl92tV6mvdk7ecoMa1cX4hEXV02xH12G5BvpEfzkF9cjw7sPqNZ1tgMfoHHrLiA4EwatRfhT+
t1ukF2fAQZlPpQ+s73AGOx/pn81gaT79je6z50r38k6YE7vJ7EEnyG0kOHsfPHrGGN0NTXezWAkm
anpOPCw5urNsvF0emlunR5nrZYhVE4tRx3IuvN5+RfjvpHDMS8GA0qd49r5NSWygtfPTz7RpaeQK
lgZmiBLGro1HA9fKOm6feM/h6sb5DjT7wFvhaNA/x2YsLtPnvsyBFiOSPJmJ88Uy0Te+RyW27jDc
DO7lwJWbXKIa4jBGVvDj8VuHZvnSBeWhT2pzFVgA8ImJGdZUXLqBQx1NH13m/CyfD1XpIYd8oNKB
Pqz+acsOIDqHRyvnXR1VF3bX91mB/45VPMcTLn6xucP/EOjdT55MJFQ6v2/t8OQF9a5J8IqrwhAR
GrG+LRNglAlgDD4BWeX3JlayOiBPUlVPNraQRV4e1cz+wtdPaeX8hbDQhMKvXGfuU25C9RFuYtNW
hfeOPd1c3F4t8CkIaVVo3mQyql2lPkUTMrllFkwLAnkmHw5GZzxKvztIldCENmjTOLZ5wxu+/N20
GQ7Sth5xfhzd8r2tm+95QGATpKwS2ng8KV5NGfT4+Ml3LYN9UwlIEIn9rkPjphVELu6YIsUqU0aP
DRiHMqt1FQebsA6eonL4tIPg5jv4SkSOvIgZZxrD4tZLX6JwfljeZKdhP2gZd+HoYfbNLZGlC8IW
YGg77vu8te7GUf6qroKjUrm8gNzP7qaTyaNT+Q9lFr3EBi1/Ny0fbgHbsyg/xsz/zurxmPBwZccD
rYY/6Z1sifg/M71N4eRnA/Zh5MYId5nGpLN1ne8gZmpxvw1Zor2MEZMJeU395TIDnzO8dhXxaZSN
K1a1mj6CDNZtDqUccPAZUxn2BMuqKP2gph0tCwv+gFkXllJJpvV8TprgsQtLbNc2UpRPQwv9zx2Y
U6rqmvTtiz8KjL96+9gGJBaQgJ0YAJVhXY+rvrfBCAHjPVxK/P6ToI2+RjCNe7788238d0Dt/YCx
H9aJtgBGjJptiGxIAzDth8RbXkBF0m4BBC002VTOvUUr2ScBNntZ8OJAvaah3cwFlcCYIX9y4DKz
/uCR96syUa/AJZ+dbR4aB5a85WyFu5AH+kcVATpF48nw+9d8olHgDvJEdQ+W6cIVM0XyKAP1NkU9
TC+S3nzjPLaUuMjp93ER4f8yiYuiViWptZnCgLCDAb+SxsJ7FRK9cBxSOhQOM/Vn7tZvQ1Jfmgne
T2TUmF9igUepKu4qr9gN/rAtghBmpLdh7sVZiUGzyUrmmU2kcEYp4TBbnNkxpiCNfzUXaBH/1CK4
uvX0FbQWpA3rRtY2VEF7l8t6EcIC/k/GiClS7r/ZAQBhoZLffjIfRWeRa4hlUb8Jhea8RczXFG5u
aLjT/VTeKhYIYSdQ0bcT0a/jQUNTkwWOctpxL/AUBTuWuVOPCj9ppZhiyegT7MHMjt0uUQYshZ6V
BfO3xfewT85O7a3H3ghpiuRzPc5IpNVKjShbdOGA+wW/VcPCb4Zwgl+xlu7XHLdQHV3UBhEj6MBD
jeFTDUH8OWD9VE04KpY+W4WE1TvpPrLtXsHRCvbDVxWxYAsi8eVoB04kErk6fhCsK++KXAic8je+
PXW7Hv6fYkXaT/MlimCU//eDm9VDUNbAdPAKSV1Kc4THE8nanrfvzV94J5NioWkImBk14hdLJ4R5
0HUlnK++rtdGab01Wt7P2twZOTTNxllbid61ttoZVUpeiDvuJ0+sKiHee+1f3blh+HLpIhnbouLd
NiwIo2z09Gzv2kAc7OB5iNnoi3U0JlcvDZ7CEB5pyw8w4GcQKHzMM6yxHPFXtB8DVgfsdvYpRlEU
JBrq4dDE6Z875x+J6eDgjm7d/Tcb1ja3p++gkc/l0P0wBawsFB1ZxDGKPcClWl5Hq7tMCoZzmHe/
JY8wN7KdHYh/UcqupEQCCknxpwzG1zjA5bEK91kKirtIO2c6b5VkuKn0x3oy15nlMahah6CON00H
VsnkA8kq/Z5NPDH1fdb4x1J42H/MP2w1XsKaNiLT0P3MGPIVhO62QYtBdCiz3Uoolld5Jf/GFhMY
Xj8G6TXj4n3fuR+B4kiENuLzkydod0rsIWg8Z5O+mKmaHGWxMdSCHoflfoQr1y1YSnqNQtCVNuHN
cUDgGEPbD2mf+zhbC89d5R7RQWSOUetxGqm5AROwh5lGZ+GGyt+OGToldMNiw9jFD4NRHoIyxCcO
JprVf8DngU3TSVZbxjF8ilIetkSUKEp+KfbnFV6M9gLnRqsWZ0dc9pYv6APDdVyMdobPENz8tq8J
vviCxxQV/9hu7dIWVJf/oyxxZxUFCDFQSv5by2ilarJg8ElLIaPTzIYW3rTY4BpPqTWvrVSvZ54T
20H8asmRh35g+w4OsmR1z9Zqbt6ddF91YnfiZOFNkCDCx98wRdsHqGpNCvSs2wxdegjEH6bwNnvY
rn3hG0YD/z2/SsCFLQe8sq32ma7kwYv0KSqWytFh7gR/ki5hymnY3ysTRXz5o+WbspoVdLbHCbKq
gYiyYY+ewsbU7FuN/COTj8F4YXS/U/xFWlRwRecuerOB9w0M7VOxrMrHbZ4nd2XNRuTei4AM+e21
/ptTquNv1Hy3AZIBRJu6FSStIQIgZd3iP6OWeuVvE6OThGSY0CLW1OQQ/G352AUcLfCcNeV2AJZL
lrxkvtDyVDp68wIufNnDi0O3VPLta4pPhfjTgEM4z8YZ6Dyaz4P7Hkv2LgUrBcwgOly2K9FuZDqw
yDZXthKH5cnQNKDmiR20U+1vxI+pkCEXuV5XlgaEROTNyDfl+kojGCqazKDprnE+7oeESC4KC4ix
7OxNerOjYIPVM4hDoPVj5s7bUhPTsby5aYI9DOwddhKhy3Jimot98sqTWY/VhCVgN2JSgfhoObF1
11zFsq5w85AH6NGItgOeuYgVO+KhPAhllcH2tFdvLSMahhklulfyl4rCRuMoCEsXeXHNNVsfTLyC
+AVA+GA4/q7mPyp949bU6Xm0+GXbVzvpjtGMCV0VvleFeXIRcPgOph/2hJqTycj34VdVrfnaxM9Z
lB3ZrD+EWL57Qb8Lo+Gzlmpv8GA9HXyPbv/sWt0unenjVN5vLP1R4OnUxs3BYWJoSucPSHOXF7tw
iI70o1ENFmeYDidOWW+FcA+da16jZSobo6tkSByw3ph8gBgOfx3P21rRv5UjuCb8KagnTw3SAPKa
uFqHUb5ZauHGdV9iyfvDvNOxylfHUMPdcqVbrKRbQfQUWeHmbg6c+7YQ6AZnE78ctNgdjRIuV1V6
GRuy7WyBfjFE8WAHx0ypkygJqPEBEYI8+yGPAaoz9/hUnJOetzpHnL+EORW3ofCely8y23yOBY02
njoDP89S8kza9sAmjK3o2CIAmpAyi/pc4Xk6mfGDqtujN840alijGKa9qrCFckX2HXbJPgMbKMuC
0CEzOHQapklcwXNCSdBAKvXDJPnvV5n4xBbKguNd6rE6dmRAVY6O9v17ELOUXj4pup2fumiuQ4gU
m59gclDXF+kH/muxzyYqhBwT4VmXW+iVI/Oq/fnaVk9yxsc9mPHH0Vwtysi3sp9OXLXhwjUEnNyP
Vv/iCG4oHkPZJSe7rreVhC0dNwZ0HMqj0Vn3c1Y+5sLdhtgq5kAUMtDoOBpI6G69wQys9FuxW3DS
yuwvBp+A9DRsqYEpLxl2OqYe+g4bOjxK/fmhbgcekYv/G51t7pcPWZ5dcbkVTfqt62RjIS8Mk+a9
xdbbavELz+3wwQBSn2NiepWvzF3puCu6yEYWhJZXDI1u2ryOrPSqaDeW8wEIjRS9uf4Aljlbmlto
EI8WE8vS0hc++zLe8rgyP7jxTWI1bCg0xTzfadd+q63yaQJECIqPaCQlKcTWPOm+4lBcyhGZV8ZC
K5T5PUIxrV6j8pRmJOEm2YOIAbmRhoLS3uAgvVb2rz90R3vorVWsoHKDKmf59FBCNRbcJ7oD8Ypk
e8v5bqFAx5rzztQdfn1Bh9NtinFj6/4mc37Ptgl8K3d3fs/0n03W6j0N8rdB425qtf5jH4copa5N
m32IOMaQ0+J+7V8adKvD1L50Xc+MREz8ch4WbUqA3RXJPiqrTn6uv5IB7wrTvOkBGaMFricZg+qo
7mHK92secBY0N7en8+tyiSEZ874j8IiKm4uXckja2SxWOfCBj/ejwfp/1dkRxjtWD1YHn7JSPLip
5zWIh/qcMX3PCXPM4G4SwHyvr76aYtkC9UCEZVK9LEY7UOKBCZxzwup9nt39gPVz0HYsIGfUOb2X
fU9ZfEljH3sTCPjcqebvwsNwjpnRwyuMqDM6YuXCnNc4LLRENr0KqPOt/xKLkpAdhWUglqSiD35c
Bb1Qz9VbMHGx1/NBVBSO3BUfRdaiJJ9BNENjwluIlgDfS9k+mlSaMo1ZY6IPAJ2MrOhYLVzxFiu6
1H4KCoSIBXYsXf5oGuFDa+IjhjoJF8mYGp0P+AEm2TFs8lPWV96dJD5wbIqN8jnaOeQhhoBsJQlw
60xWYU7CSvw96Nl7zAkq8rFA5tTAOw+y4aB0f0jtf6KawYdnZM1uj3DIajeDkpSlSIAYefqs4dJL
rv1kLOgkMBPMXAa0TsqPsoIsxjFiK7RvDBqFSVU9Gt/gLwuw6W8rnppLUtOEP9SIby11Rknsulpz
X8vgK9Du3oXsCGpImnjwwg4WJ6XJvvDa/w11tSTEUBqTGrcf20Kf5o08A0RpRf6YTdDkAhSGMiAM
ynpeesiikPvWlhCDxM51HVorBw+Q0H9oG0iCSuZX0x6cZZv4pyIYBD4SRhqxJEvgS6mXftvrsIS/
v8CCzb5tK2K9gSTupgBmG36pbv0ZwL702CJORvReWvG57+qP3nxNRW+vfC/48+cRVRAsEzluZIwl
XRxPbCucS2PsQis8N3aN4TEddLU8TPWEOC8q9QOjHW8A1p9hh7RKl99Z+Nk5S/JFL14h0z03lc/3
LJeUMf0Ri/opTYodxi921b3H1qImkzSaFvzXwgTTaDmtBWUuCaC1ltg1UZ3GTD43HlpCad+iftoR
sh20znny+r9RAFzPmIYtV7rVPzUU5TyLcAgzdx1d9egHpPdGUNfgEPjdOmF0D/30VUzY7gjG4S7W
p6DCHnrWh8ncjORPxLxLcdH9OZkmAQ0VRe4cI+pUiyq4ZIZSY3x2lMVlQpftJf96hpkZnqzuvENM
N+036XMNvgbiRMyYVawDesn00IvwUsTjPnNmdlnBX8suq4Xxa9FtemaHegKUI67rD8dI16oBAvdr
Gv5cnR0NCdGsmxITeecRVIXTYWjMk8Gg5mpa9a77Jlvn3wTZYrKxhHQhDlCzkYTsqbVPJdQXO8JG
y5cPuSHWxVS86MB67uT8U2rjxcNbFA2GtrPPJJzPdcH7i6W0wbSvJGm3lVwvn8XyZ29M97Lsoe6R
fut/DTkePRzZHI2gn3nXGNuL0A9/3cnD8T+7LOtS2FGvvcLHzki2XvFDNdvkcbs2CqSUP2nZHEMb
k3pQ1qKNruP8HmPt241k3KAsinBeq4ubgmjohawF7Ry3Ij1sRkpuBa/SaKMdYDfWKjV5SDAHIeQW
XfbYM7ZODR4Mib3zUvfdsjSIVrYeeowyZdicfMxY+qlYJRQAS0ffEY1rQai49j6E8PH2q06qxuRO
vacGRjaRv7OcfsNOlaXSuHc8h3RRvFGSGDBW7ktDn/Kp+cs5m4mU66mwN7mhzpPynuAJP9vuvMtQ
8hlwxiXd0Ij0WzPeVr0JhDoSUiMdyoiHN6fZXeo+YEmYPxYc6aLJt/A3cTTyjYfJv3pxxsyXSzQG
aK+LcI/W0QucJaQHuId9/taarJv34gTqVyoY/gWnzTRJGuQX5NM0Z9jz0i+uQ0sf16F+tt5UZb+M
mYJSbVmXqYc4Ix5Zbhws6dz7jj1DQRo3jlOeY+OYlSz9HUfAk+XGNimYEJ43FaTExHxRWfjeS0io
ShEvjOWAyqstq5i72jYeWFdvLRNlZlh8BWN5Gw1ChObwBhX60IcIJVX8pnNJKln1AZH5IiWCFlRV
CCX91j85Nm4yyJrDrjr2Nrvfzu0e654A6hBv7r5fPEbg5ZY+GXgwrAyyqqhNKXr6zup+WgK7cNTW
NZCYBZ6PWTev7m81dFelqm3swfxMsAc3w6ZbS1YvKiYTKUA8yQQ8KOQEYr6Mo7dh+xbBdvTXbs7y
0jfP4dBfB361Nui2oir/hbm9MQFVqUgSr/hkFNiI4BNZs70uqc7Lia8r5zuGHKJwxDCd5DrUzrdb
w2cLhyWldBqZFBuGS1+DdRk6efMlXmE0VCPHqqUkRTSZiCnPJTemmeuzhdpynNsVpLGo2JXwBpvk
PuMiD+r02YmCJy+ufq3KuRNBeVnM6eb2M/JoWIaJqZ/0MmWgVg0i0PY+0zuWuW/mOKJIQO4D+Z3s
S07B0dBdAE9cnviHVVAvmmwdvFQlbRXTapgoEBkIPRHND4uJcDvZ9k421Xasw12biYOQ46HUeBYy
7Llte5iKCGZ0UbLxFnczXekciH1nhNvIMo6+JOXZTinqRE7/hf6wngMOF1/WGjHbHDwWPx4DQV+5
hym4yqcyuy5dOXUH365UHArHfmx8QaAHoIrt/ERDAPWp5jZq78dA3TcTimmIt3nzZ3CzzMDzfifh
D44HH0HNwjcrw/1kfv07J2X8bNsTzYmO/jS+cTUCmRalufEc0t+yXkWFpNSlmt2/LGyODUJAIGW2
4AO9Wkxga43AjrM/mkQMyoqki7Q9O1ZwmYZX29fPJQuDEk22DgZKf46HUUK/UYwj0oTO3i3IbO9/
Jo18aLh3g8zeW5A1VyjsEt9fjbWNQWT6NRXwj7hkezjqpVZ46prBrhG453TzBhLqZgZagy4GTrqg
i5lV3nyFb77vX3jT7mE+3891tjQNp9Efdw6XVx7jly2t8zhA8Gp0RfH5i4ALMFdebmkPBnkL9hqq
YtUy2iuDHnimbaApMOJ/aMo6qBykFVjcD/i0x7X7jHkT6rMuR/4G6K3oNJIgPwBWw6vnjUrgUfiv
soKil5Fv0d906mwddr2Bf1DOjDVmeDOE/eU0CG+Mch1meuvgxOUV8aooonfTerGj9NUJuh8rwqzL
/+c5Ba4T3tysZxm+RpoQKisodrUtGUDYdmQuuvfCBKwFVzuUFQBIl56GDHAk8U7cvauJEWXbl7Ne
u+iLu6TA8UKWx1LyFcoC51HThJQKbFW3MxeVL5gb4zUK/HDmoETGSVvg255EeKeHf10zByT/mW9T
k//FHjlis/HeJgXQ+JzznpGEpJtxbcPp4U5KDJSV3peOPsgPTOLFAfhOWt57TS62a2I11bktJssx
7B67Ovhx+kqSTdgixG09oCnAkmYgH08hLClHB+YEi5JkTs6Dqa+hk0brHscUSZRPhc7Pt2Zw2cTj
5XCxYPbRGSUthkBuhxdgCZRsh8aV1e7G0/gP++SN6Qb4aBwXycGXJ61LpKw7I+o/51CtqqRZoZOa
Oo+kBe9pCCBdSSqkgfR2XdTBZkIHWvTqZtjGB6VyM6shX0NhYUnrtU+58gSq1qPvN09ljF1agqOg
Z39ZFM8xcIa7MHkckaIs+75trPCp0XLnWmzAS5O4LGjQRjywtu8xD8hyDDPLFk8D+85pis86Ci+B
7aOl/maKo1ZFl6VDrFr53fQfldthA09mTO5Ac1q4dbgQoC4tyZvDCLpoV2M4stEmZOhHKJwsS3gE
/ZYDgNMkU1EQEn8TxPjeJHTjdvvoWlvlfk4MuhozCWb8u7b8ChCpOAH6lQDjNJQK35w5UPBJbp2J
BVjZrpqSha3z1qNo5QGVwa3WIwrlh8mNtmAm/CWvbDcZZlyF88anpmN85ADTq36Pj/fgYw3f49V/
stKLN94DcN7JgSpkfrN5JsgqzOethvyc+8c22XeoCwfKloNmwblDuegs3kSXzt4nI2WBJZfxM1lf
Fa4DLGip6+ZzpkCL4Ggh3nPPSUgyyVsc7emSJ65dHEKguDL/cUv5OHANzFjhB60tUU4mQmaO9Hjj
IxsWM5699VtGm+HaKtq1Fes242Ox3A6efFgU8qQfc6Y6ee9REz24y19Fv5EJUsQPq/jyicfzb+mL
Ee8LdQKXb8ldgZa+xh4p/MRtF2tVF29ZQPthi2oFszECMBykK4iO1LZ763Efw5qHF5eAm5iQ4W31
brq7OWMmvzNTICd/45u/sJ1EdxGLFRuahX9Wz3cqn0sAGVlgdrF2L5V/z7My+eXj8BkzC0a4qNkZ
3sUYd6PFRgRjO3xdhg96gOAfFAtBM2b6R+2e8UV39QR2cW/PFRFW+crFQB586Un4eDSvbBIFUmQI
d+mtbVFpcfMbm6w9Ys/hI14HLYzvSxI4jHX/kg6HOr9vVLThDakwmB8YaH87zIDkOzMc94txS3Dy
5+aBDOpeuXK7iQTIBzwc4qzbWnSI3zgoaROZE9oRmJ5AVf8j6bx6Y1WvMPyLkKgD3M7QpneP7Rtk
b9v03vn1eTiRokRJ9vEeM/Cx1lt3qXapf/V4b1AwWx1GFfkjntQvttZUuccdNz6h5V79LGQv9/nr
bdKKBKLAnJAgRlJLaLKOiaZD1UcKf4lWpbfbBRA0aFe57xT+PKmB5gdps0Z0HbjqyKe/s3txNn8F
fG1PP0O75Ezf3GiBwU5oy90big9SQWkz6FQvo50mBfHdayTxTA7igPzavRAKIyxO3ruHWp6XlIny
h68zq++pYcOdLz+MxsvuukqOYumSuovlqa4P1GSQ0s/fA0olywwKr2a+hcO5Gt+67qJ051WCvpDo
cgEJHHbx66i9Mhn2oDjU4W7iW4ZyUZH8Oshdmm/MbrFWrefwt5je8JSK8s34zuSnnmD4tyPjX7qy
VieanqcrSVVTvu3HIzdAV+2y8/TddkcdC4mKbowxgdFrXV1AZjGg8AIKiL8mGPAHFzBjI6DA1Dic
qwOpGg2tBxtJ94xrLwVoyCC8AOsIBCSaxdfpnQBMfiZk8SLJ8Pdot/Gnx/qmEcgP2fDkgfWE7Y7c
mpV/EYormeYDBl3sIHp2Cwy8V6eQ2oUI2FvdpvmNx2Cu8BvwpIva2eeUG8untLrI428NeT3wsmTG
xeQirhPEsSR3H3XDZnjpwHj35SdSRLgJl7sVLSGgSIdP5UuebPEzHmBb96hEtNyBQcl/5i1RT/Ss
4Y3IrR4TIL1IaHVmxSYdiKoHzb8pmM12HFvYG6Rkj2u3jE5WmKCU2OYxjJnMpXxJ2QFJnVY8yb30
LWK51NGmvyHWZAebFzdKA1NoyrzrUN0ChsXWJLA/Xkes3zEbmwftyiWnsYQXJdV53N9t5FbsxvWR
YAmU0nHoVpB7LYjDUj6G4E69lt3WHF2xgEJwwwEbOxDflTicPrHpYSGC/yfz2kvLjfjdN9zLBA7m
m8qwsLEKd2payABkYjG/Ftz5Bh5CoALCvPQE+u+XOzgxTgs+WKIfs8IruEWITa6olP031ZRBAEEj
Hs5+0PtvhnKTEmg3JbNHQiWtjwQYyAhm218xPPP/k5Xjk5hCK3vrigDljKYzn4vwt7lGP0dsF09/
sgbDbq8a4VnVkZ7x4jVoLu+nCOya7zXC52DjA0OJsdTZV8uGg1AEN/V0U1GNdG7xRmOOeplMmp4s
E1vRih05NknrK8tnEWMxf0mIJXZBew8o8SY2Dz0ZZRTFr4QGmCwn3sbjha/dIBzeGvYx2TqSbaqk
jeznX2LwonLHi4iSTCBJOjOJ/1upZyH853OYl4QvyKINX0gWG98iNkhsylgGNKSqeNXXVFGOvYUb
hl5NV9jOyZI4SQIWSfgkcKMaWbnhY/Z3sbCrqDmt0G78NdONX4VLH/GnFMVCSDmn5Fz9sGOOD6yf
uKOGL5n6i3TXqoe0ZfbvCfmlpc8Zbr1mE6+8JFia0oveEeyOzcQQs2Oerd74Znlb4IDGcltjgmwc
jD3aWzA8gQeQHqCAGYddnmOhxIVEZ5gVbgGTiHNUkN8qnAJ8mSFxyEaLrodiQ/FJnQt3iv5x/6OQ
qyG7iFeLw2EHH8hF7BwluKUrD+qT1o6o2AFHt9WanfekvosMMPITbZo7atvyJ+KZhTel7x3WSufC
rUknIgHDCM9E7ulhS42PO5+JntfOAI+9ZCFy4ZvjFYMIFqXRjCe/7yiD6QBvlhYwmrB540ylx9NF
nrpxnUPbJN7EtwuSUu0pP4nY46wYN8yWQgz+bEbj3tJvZhF1RbnbLo68ACsuA7A9O+Z7HNloqen8
+kfbDWhZS/EIaXyJNb04QhLzQin5PJ8gCCObEgjxa+UGA0JiVyVVXFvexE3Abwf4dJ/r64rycBpb
POHH2PDmJlHN3HIUr1xESCIK2euSlDVBtqMiQBbM56dFrKW7rV9uMnDVGcYvcDlEeeUsNVv6pyrZ
zb7xeMbpl5Pc+kMgH6XfyLuYkT/cc7V45DJSruw28MyDmrrdagdeR65jbqDugz7nkSRU9olquzxy
ZNfgmpbJFkk419q4UeMjcVsQeMisGKE3wt/Hq5yeQKIqCYYkqV7cYdqmsoGKGUwsFpnZygFuKD2A
5siQODe0DfREm04WbOn2shVUr/cJi/vhymmUHbLzndNBQbAkeguCbyn/WgIrHf9Par2KbYog7ITU
sK2FOHDF5kXl0akk1fAnoiEKoIKpVbazdC9853Tay0f+KBh6LL6M7sZfV10FdbWG4uGrCcsrMRJk
7hUkVtOJsCB1fmswy5HVDCmfYk+T8CNo0fckulVy77nkwr9A4K/RdnSQg0bDhrSrp278xqjzkPWs
PgUk17RH8T5ozlpsB6/VZyheDMrP/oI3DS1Xee+XTHESPS8yDw9oPz6ybeZbzMPhA9gaZQ1hHUQ6
k1Jo/pDUKZ70NRmt4FUtJi36cl0ptEFOAGR8euMt1E3IAIr4Ct1RfJvSXvU/Yo2YLKerScNF8Hce
T+2RyDvSvjh/VI+9GwmTuh/pxkpPKmFIxEgeZPPyHuIxk+nONnf6naK6ut8EwTpuuPakeUdkzEGP
Hn1OG+GmErVrKwa2FMxUFIafQOIGxFrdASH/TOQnCPt0z6ZtfFFYa9tDAsBkCsdJ3CYrDRy0QuD1
1wJCGg14VbUNtHehhbyRu0Wz+ki179YY9qn8w/0/sAFU7Vcos4bC7TbYYYg+AoZP3Cl6VO1pNN9W
MXUxKlEK3thjgJZREaMeZfdpOLm1D5wmMsM1/emmFT7j/oi7Z0XNCTHMIPsVSVYib6GS3bVDyeLM
n6nXZJ9yaGE6Ffc4jLN/dG5cqMTAgmgT9AbdULr6h6875McVE1EBB0YmPlxmCR3kx9Y3NtK/bhcv
cCvu8G1C/PvSt6dd5P1wT9InQgzYumWqodvS88dbCKOuBP80NFDHP8RPK//hn/TIZVhnfQLHQTfB
Af/HeVpaE/ZCWt7DfwCNBSaOYTuHW55xxJojeQjq3pdsmoo6T56wwIIJ0a6YM5tbPl4ilwFT0Hnb
vcoEyA4Yd2FQQI5qW/SIQgXMkt0VSNx1JJKow53hob/Pld9Y/sW4WJJTTbDeuGuHo8+9Sy0Smudq
i8/RQAuluUOxLdl/WNuLW1wckuAQ3dvW6vb8UYNPYv5SRiccmBSE/Fbco3+9RDLMSyLx2WcevRJR
kNm9+yTIUL8QCOCpjVsH1B8wv5F+g4Z9HWS/rUnYE2pHiklzmUoq7RHu0t/yN95hTpfuoqvx8pbR
R5rfBdNVQhDm8JkRd9ZZHFB685idt6w5kMDZXzLudJNw0f5Y/GqvSnFQusfGlV9udMvXyrD7735C
87SRH9CVmi01++JKu8piljik/iNIrH6P8SQY3aQ8GDp2gG8T4B9JDxQw1SykUKmumR5l+Z65MJD5
fIg4cWnnNPfRkeY3fwsZx6DO2LHaVFwabeWu9cgRqhfG2aa4IQ1CIU1xTwZZQOKz6Xa34ViQsjpI
Tsfgn9g12YcEzmAqVmz/YJLMpCHKwRFJ2QW3v8p4OY/w5DfC9r5HxryD5EGjrwPNYkKbQFV1u42v
mXRHwp9aEVBnT1zYe0TXCnUnnWXS8hmUO/ZiUvWeupu+1dq+Lu/dElyF2JiXLuu5ML6VSQj6fJb2
I5vhzHZbUUk/fKjlrezrdYa1rwUuCDAoSt2a1ID616ho6uzVw2feo8fxM6ti8xLIGe15JAk7Famn
iQMSFy8m7GYbL9aobV+ee7byUdTIsh/gMZAX06RkduNuVA5hlNNgmu0SlObCjOqKoVZIMB6x6JN/
xuDKfF1va9IKJflAGlxGoiIQu3mXp7OMDB4RSDFARaC52pbL21hwRhWL+oFImXVrMgvBa65SPIOk
80wEENCSbgoHJTqsVhj7cRdXPip9t2FfYldhzEP7kjp1s2Wy0tA1V/DEixshPmjGF0+AES8lfNBw
YeoQ55WGpPbzRhn/Ze2X0cuY9E5VQNm5oK0nJEoGRKRhEEPJSFbxliWUL5jJtyKBgohXQgXWpn5m
v6JZBkHEWK912iQGmhRh0tYyaYmQyRtIX+KuaYMUP1effXXkDRD4vVuQD2UydwyiukbzrcK09CZp
2pOCkGdVeBEcSow2JReYIoR3Jn0j3o3+PxI7Ln5ARaKZA5VhzpnrTSB98SqTmeY09cLAlgPCDjBX
ySsHgoKYJg3UIEp0nzTAJBxi0YXWO03cJwH0CfaRJCeb+QTMxcAHNqQM0XaF0K8GXpXyQ8XkboDF
zPjlY0qhNybexQJ7pTDsepgjcZ+jWHlhlTYfTe4tNXz5Fzm7OnqF7GKGHn8UBypQ7IUWQcJoaFGl
pqqT7Bi5riV9aZM9bY16A0/N3tsqd/wvZArRj1vvCb8FqU4Zg1Cqb0ARi7for60sQ96qBeFAp4LK
OtXiHC9Wu5nqHKZWKORdt1MVN5I58oU/I/yI2uWEZCQiHH84lc/wSemJP9nxRaMOOHipb01G6vS+
Kl3zAR4S8tYdPHE+VMYxYWIt6Z3zIuVZB9veBV4XMJu95VfaDCoAU9npRKylaGKx2joZQDlnT3to
/+kfqe70R00/1L91iegC0eemeeNBG/IdKQalvw0peVk9qn1IxHRCrJWDy5GIywGW9C/44wafn7Vx
oSiUUa7RdHuGGQFGZCvWD4TtVndTOta3YRu8z4uR0u7xzZPAdaWmbEAX9CA8dRnZCeMYT0S8p8rL
MB6EJVUvAeavPCAnJMzdDG9FeJTFY1W/KYGLwd6QH41BVJujAeUAjil35D+8mthIB46LmSjgNRwY
K1TKIJzsUv1JLUfDcWAwHoGze75CPAIOFTfOvnRhy8tl/hDIswIxCNhDhf18N8g9N9fRZJMA7//S
nq3Q7S5tBBY66jkQ23xE0z+zO7btmTlDoaoXACR5kwEcaKlbLshSxzZnDMT/mBLYDgsUAL16afXD
IMC6M2rK72CGAItZtDVRYS3j+7RfqsZYEtRPxN/Na1gAPwpXrxXshXJsllTf4nvAXTWuDvm74JHK
33o0DgMwwjswhFCDxDgpt1+N+JDCN9J9CzLpiNklt6Vz2GJo2wmSl34u1VuMlEEpiTq0JLrRhggn
/w9JWKZhm/UT8Qn9vFSHopQcN9zS5T9Qf/4HAJESmbZgpe+8XouvrDqNBrFrn5p0U3w2Wi9mE+wV
Wq6b9qCf8+q6GOgFdNYqwny//2wZ9yMe40b68iOeKwCSYdOImM1xRT7IcdfivTrdFFyKWgQ9k+EH
1gD4NEQXZGSLMB5NdJ50gx0GZVxCNZN6ibLVptdDm0DixSFRgk2TVySJDSl+qH2ZpAeJEhUUWtWr
XZzyADY6BX7yvGshINLke+EjGCctkT9DVjDdkDJRgatdJrZWU/X2QmZE8+2KET6uEq8EtW9q/Zhz
RfEzuXI30k6jr4fKTbTjBP+cBCgP+myTmPom54ugqAOBJu834rFuUAKBekZrzK0TOwCcgFym5Bjk
Iw0/LWrTBWGabwXAe8EZ09XhpsY5Ympk6nhotdlcEU6PRFQod6H7APvnb5UXbUU+blKiGVYNHOYm
zryVp6DBC0CveFmTQ0Q0DC5zD3XDwpUZhHJvuKLSyFOASAcffxG6rOqT/NVFj8kgC2bTzZ5YQg/R
r9IceDCS8s4EDE6tmbyBhA9TuDG1Qguw7rPdwtXK7FicwVU9rlPQvCxGzMvXCUcnPyuZjKetlv1r
VfL1Dyv9o86/CDtDVLIhnrk03nqZCg9d4GsBVhy3dfnsClA0nVXCJZgady/vvBu4EcGacA/E2oUY
vSLxu+hHm+pQ/EPrgjJE2sSyI6hnAzRG5lHu/QA+Y5QVKcUhxj9ANkTnBbYwcLXkzAfUf5qCJpEk
ZMXbDNN25ou0+Ji4GqADgvwKtCTwzYzIZNf19A4mQIfCVLrzx/CqEwsMn/4zDdjUp+fFRUUUtmec
k1DbZnDvB3sJIwN4IxAOnIc0W/J7+DdohhtbIcWvon6qu2PZX0P1hEyeClsWPLw1Wn9sjxUQEYfQ
QqCikePgJAIC+h68aJOQkLHy5NSuUNld6T8A655koArELtJGjM6r+t7P70tqJjavI3guvyBBRTEo
ZxRa3UT2PykIinYxyWrDwMxtUDaOTnwSrN06uPMSL6ttSzzF6rBqT5yb8ESRvguK91JENOOgXu7B
uSOCLh2qOpLgSFMFiet/YXUEPNB+6mM7PzBJNxPIgDV5pIr9Lj6Y4MbzSi8FYCo+N16F2eSl8j6n
KkJ5V/ndMsyzeFJ6f4ddACNzq9PWYyv9KxI2HKHt4Kk6vaWwA/Os87RA4VNmyiNC6IWSBhbxarSp
WRlNA8tTVUSOVj4hrnLCL29B5NAdK1OjuuTtmDpbY+g7wLWacGsVwqnC3F5C9KpyF+aaA61j0AVp
dDIPMvOjes/UZ/wpkB/sUy4t7mhC6TczW3zljFBkRM7gXllAo78ZJBRXJ1tqtK2Vw3yG6hIuaf0J
FLlqvUb9UmZuKnXPf/EDBjHaAnQe+geW/FJ8MsZJuFkpzJLh/G9TeR3gvzNbFZ7THeVN5bQBYmpe
BRxsS79TQafHMWluIumnsArb+XeqiOG+iegiq3X+W0Z7xIwz++oxjXYG5DrhEDTULrd289Egsroi
Sm2lz7H7R9TuIdcfTeDKdFMOt5W5rlA+Awo6RMWKZJqg11orXCrpmCHPNblQ74Vi59ODLVTm/GuX
OgTjqgQ20b+5eEEsl2WvonrTi3MJZoov95aC6NOjQWxwc1pRnM1twfMh7PjiJmJlbwjZshdDH0B+
QwtbYAvyoRmfoDfXND2r6q5PDm38HO+kOoj9w0DCblCZEp97/ViJO33aF1+ahHJgaRwm2QFnaXsI
F8eJ/NtRtaLaogBh5vklOUq3TnMCc6O8V8WlVA95vZ3AZymeDVwzccrOZdjDQsCkQLouCdRTtufZ
w7UsWvqHSHP0FxpmPDu00RKnum7e+HkUtYLgpOS8sEgQ3QIDsWpJjUd4QjgPEaoB9jvaPjn5OhDT
JmGduRsSUbjE9i/5ca0xeh0Zf4n8bLRoowS7WvibKn4ssQjzrWM6DWB1/Wr2eMlCPzVMmqNy0rjv
I35OnNVHX5VcHq6pvRCDw3OckmBnUj1DcUwBSzyuZb6pdHofh41PnYeBTqP7hZ5pe0/iuJdUGlqg
oyIUjrQML46skNRHwVgUGcQF938Q1jJk10D7wfCL8fUlgL74cCIzqGcQn4PpkB4V9RWqrxy8IK86
u1pWRUWBVqYN5L9XRevHdpuBXAPQwZ8ZyCMCK9KovtRQ38QoGzBZEh42okRBuKUy1gPJtpG4bRKW
njhCRHHNA/jcgEx+2GayD7mPRMB+lm9oPeUrmA+T+VGXRLBplk+BofxUo7OEP+Em9OUmGH80agKG
DFb0mvAET8B5QNiZudOCwpUKAXjzPjaf8FT5aHLj3BjHBz6iXj4H/jzvs3VBeykHXljMazG96jE1
9ize7TDYHpSgRBAbaBZBkEpQAFyT5q6sOUUNwXB0yjCVxIpYTVqjdyKk1C0RquKp/xPz85i5BWeE
gobmIOo/5dfM/IS0vL02FJmErKfFxwxHSFOEZAmfMSJwv9klNIH8BijN83dCd0JnEp0Z2TsmujcS
nsqvhSPE2hRsRdrEtSOof8hIhikfT+m6Exha2RL4fLK6GVpaQ8c/ZnYAeoKP4geVTsEfVSBAUZSG
VxSNC29a9JODYXHulco+GJ2kJzj5WK/2lVXk515zuurs4730z1XznlQk+aL8EYmTcBog/Ty/J6Eb
6o09N/8kvtHuwsq2LM4L5CLYNcB/y8flVZ449OcVv0mCPPScXoTa4zI0rBhvQDU09hrytU0dLSo3
rfa34mokpPS3BtokJxxPmehhg4UtxUPXEUTDE+hAxcjJEWKLSh9YpZGvPkCEl+YIEz6l+KlwkITt
e5db7fymi6cKwwKgCx/vE01G/qMgelzJ1yq3pIQzaDP9tNSQEVIE2Z4HH1qe8Q9+ixOJypyunPwq
Re6KO9DIINAionFeYdmJdEKCw03C71+c0e/RAMLlbd4HJd1PsKPkVYOi+vA40l/E/dEBEehRB1yA
or4XvYFDOoJZUy9NOru8h9vYpsp9iKtNxpjGoKBHJ4OdHl/8CODIdGCULoOIgiyWeo48/4IVlUcU
yvo6VIiAbgZcjWjQpptePHOe+Jh5oz2Hx8gU1oL/p/I2T8Rvzi8qDPY8FNXM5gMTQvE9xlpEZzTO
0SMYIwI3BlrZvkv0kX3x5JPN0WmZuX22ugpJn4fujsoO0r8Y+8kO4d12FfiPUb2wDJ9K4VfSEcTH
bxKmB044hmNW5IE5XuF5GwRyYETuvCNJO/C9ysaQCFViohS8AeC9pAWKWYjMR4R/gCmMje06/p2U
r2hFeK3KDJMfYUIMgLSQzrItihuluAGpCqRHq+6oXCjCIehw3sW/KTlTrPqoyGUrvNDVNQBPmUcw
BwLdR+iLxJYIWgq2yXuGaAPdrFVUx+bfSju8sOJq2ATza49qiZEjG37BkYJvLbLKd/WPsMTZQS23
+mSxNBB1ANYFVkda9ORI+htyCZ9EwoX/Ip3rnO7ItTosFfdEnFgk+ShIiVCSczZCNGkPPq/plhUc
DHLoJasPZlB/DinL2amDQFmi/lYAYhUqNjAurgw/jlqkYQe7fqxo0XnvYSLMEzE2x4XYHGUnfg7c
WcCyuxbulgTNzFMZVZgsVsf2bCAZgn450il+SLR1X277dkuig6B7mnle0nIeWMviD4OKysqZ5m3w
V3JknxZb5nZlnppqQ9sUdTvVh/I+O6TgDcGxlZA5n7iLqLjLukMIyvmrMuORPaK+OpXg54AwwfUY
WX3vYonmsRbfus9oF/Bx76xqPTbpjtpxaqvaA7vkuiWqbfaPQXEyPg361eldQRW8wjKeg/G3T0wF
rPpC/jB96FHBt6u0PRWgViMYaoRwlI3b/+VVCD01oqUBzBM5dljM0aNOJ6rtAN+Qy9Esg3CbS/hi
bmK/YVb2BwvGGHiOUTaljbL/B+CRB6AKOHHB7obdu3oN8WiE+nclXFiV0+pI+I9MnHb3W2dfHDtM
CPuSm/5nwajGDYIayAoKmmg3e8ekhJcFtSxOQ8G/vWV/+AgriEc6vT6Vraq6ckh9WGRYKcqeQkFN
9iHik4393bjy8NahPPqQogtISeGhx28Hwi7XU/WaOAhYrALtqFef+DOyir1QWBsdwx3Bp1J3TIYY
lxFCCXfsjnmNfIGNnJd+g9wOW0ijUpQApipsMQdzJQke6ENeL65s7nGwUjRBnyUbkJkfFpZgCjY5
rAUGBpediPUmYLwR2z/zgaifQ2dEU2e8rfjACj9qwJMEQgT7g9MruXLe9PpBRsTgKV+0RCLv055V
XDK27Hhq+i1PPZsRhfPwEPmm3hAY4EFyegwyBPybdp+c8vGY/s6EIIAtdugsiJrYNjOph6ea8OTM
MijsEng8QTCPCfoyLbDM8yDvpr8ldWv2VkdJoevK5B2c4rPx0dNQj3wd1GiT+fsJ/GwUfkyFRcHl
zBle6kuO7EQL1tRaivo10x9J50zFW9Z+A9gZ+T4SvewW5buW9M/gjTnVxCBRnA0iBHgFRq6m2hWa
hQ0SO6ANwllWrPJUhCAEcgMl2nAW8n+RwUCuvMRLHakjrC87VAykxGEzmdcFQJp3frzJ//kSYc9A
Wnq9AxNDR/GXJgdC2Qf1I+3es8YhaCgQtykQQaPukKgPVce7eRONbMCA2wd0FSh3ybIO6CHsHVIQ
s+EUUBZjsYRplrg0bWfDt+5b9V0DGgO1OYS31QeiByPYwZ/gtF6XN90Gjyk2fuDFzWtkstSmg+k/
RAXInakMuZvPreFSX0MyDQQ+zecVm+fcYWslw0MKeieWf4YrX3PwTf2iln4Azk7NadCavTbssvGg
DyjtVvWHLxE/fIgMUvdMwdJyyra2KatmZDgGuMOK9wmatjm6VK/GC+d3ROhOo3gGL6GEbxU3MqJe
oqkIlfBVl9I/xNvwB6ea+RlQFcoslJ0q/PBXnwZouL9Rsbuimvb/gIySyBFJaa0vYvWBlGeAIweb
kvfjB3mJYv4DdNdQ/kEcOKf7KUOEUJ3MK3mzPnSm7pGrYk6foXDHapgk5+DO2D+QIGP1vzKxtov+
wEO0xqiGOHh1pUC9tkb6GJfxMdrU2N2qq9/e6gSRuJBajU4cqzvNu9kAtZLOvbwJyT8CR0pOOtMT
H5/i9Q9ftMj7SlT0VRd43NhO5HsEk6iu9eTRf58VlDOOIl90AnQLlP57bLV8s8ZlGABmSFx3S0zf
FxXHzVXvT6lFl2koMPQQ/+62q4eZurhMZ+OENz3bNPVFjv+qdD8gtY6KWwnhWvsf5GeQ6hdw3s1W
EXnjS6ay280One+ZIQrdmgcckdlm9DAtDrRoEKCOC49oaxz1/OBZPZv1PuFup/IgcXnoHlG3h5Ii
U7O7hpqr0HpGYcK3CgVWECRE9+9eKTFjndr4tmCyLxffeWn38QO11l/IzvYzoXehOoqqpoEScHik
oHu05UsbD0G4m6VvcsGrYKtjfgEcig4lTUA6SagG4aJcnwwCMrPBo8TABj0dUBJjtTR8j+tm6C40
WOqp6L/IlRAg6HeS8qyICdoY25t2Y4qvkWvCupC4YtEgYNDmp+xEDhuOCavdqvmdXODNQU6eo+Rm
FzEjxBs7JXsj40XmKDuEpmjeG0s2vd6w4tvqn1wep2GvTd3az88c4zl/d5i7gblNeWxzG3km5q2v
CgCouAkK72H0xsSgeOmPlG1anEHaZSgdJYZm9NJzeM6QCKw1wmF+fY/mpsWXCqNqjQ2R0NNx8F2l
I3jlmiHVRiqTbCTzu/a3XRZtuKY8/el8IGoT5adBxCNJiPOnoHnqGxvAvYYHvo2Fo2z/D89ntWOu
vksW13XhphNTuv/uF1eyCHS82umbZJ56/9Knv3hRA4i9u8FBotS3AHI0Aqfo1gcKNBDrIC2Zzmpo
+Vg9MxuNQjbvx/jnBI2ZyldiW8IO9/W+bi88BHgijbf4kcpvQ+OYN7H5KCUiDsmTvNCuSd9ucxtW
ewD9Dg561Xk6ILB99mH6bgblvKwtdkfv+biusQej/C7fRjKtV2utRZcp8qsK6ma12kwfADRNckiE
JRB7SpwaJHDY6c+8vWCvKg8mRjXWewIqaneI9xo52jef1wwJX7dx9y/Z9MWWd5Spr/noevwwmXPS
ymWKFFN3fjFW9nxRR6n6hhbPvxqAUggL1r76Vr8VB2DPF5YMffUoJAqJmD7gbiHvqwP2tDJ2SFoD
0WEDIevjfYCsAckOSfZx58BSr9qwR+YEexO+D8/QoLuAM2sd6AcN2KGwFYg+WxzY6g5YJeiNExtM
uBZPr7xFpr0OWpB1ygCfveqK3LT9tp2c3vgCfIgNG9U2VA8LYMUy19iBDtV/Hk6dC8gQ5IcQG6Zy
46pvjJ2YWUG0YXjt+eetYlmkbPMg+nuqemF3UFly/DXdWSTw8ttUXLJ2iVfqPdodDOwP69kqH1P9
z0CvhbWqcON+H0uvaiRS94AF39/m+0F5m2/CF8u/SIlV6LXki+9GgacTMwhcid2hch9sE+Ar20n8
rp22NsQt2kSjZznnV04phSbib02DRMUrV7fKLZ3y+R6BMDc3ir9kuZtW+IuehO+H0Q0mO0vUDVh7
HB8YyzvZQzeRD0fIHI0xf3lB+iJXhoYH1XhF1d1I7dFpm23b7xplF+efK2znBsKeCuTQ2PqTp8F3
yeiOiXTDod2AAX4NlANJLpWIS8fEppN2ub4lQTrhInXqZwpWA9RfIRgtLHxQ67y81RgLdIaoRbTC
txQejM9V/gu8LS/nBsLdAp8Jv1NB7wpMF9Kyjh6ggiY/g37pY8N3OpdXgjxlLCjloxAuztztsVOp
GqJaOLH7bM9fPnwxIeh03ZILAWmHLZC+CvpK5ZieR09Mj2H4B8S+0h9sqvRMkEY3Ug+T31BYQcDU
AgHzmw6JFan4crOZUUdEAbg+6Cbw6mLXeE603gjvUfGPzDJ92DPOI4PLbaKhBYEGPbrvtkSiZbTs
2IypgWF3g13x0sUKDaseccdV9VOKMPXaWQi33aEthtsXt3QzRtE7XXLVcERB7iwOQ4pHgua34yMy
84zwytiOjkTQskLo6TMX70lfEB9pSe9ED6jX0SLyvdRcM3PU3C6RPYAS/QUVdUHdt1Gd2m34I6k/
mCA5VREAN/UBkSOqk15HtQ3zUXwEJUjnbqy343vRHYrygvBaUn6FyUlOScYMc9EfIH7XQqJkE+LP
U//4e8LQVv4Zz+HlI76kEhszwh412zlSPldu3bm6suEqrDgXMF05x5WrUh108uGjIvFaI6eKrZoU
dUV+0Yi4preIzHqZnRVbzDg8ILdE80FXwYrRLLIUDhf6U6kNZLujdEw/4+jtqDcBOfXm7ggvKvw3
8Lf9/uoXOyCk7D4HtOeQnuD0yRbqXxKP7Zf5t/JdIXfLEeiEnDbtvuikVzvk2AzJAXqIZq8P7gwX
15AC1ZBVjtMbwAPs2nQl7klRtsbPhFRu6J4d3B0x74gfcmCem8FT1rkBbrP60DB30xSCWrm2qF5X
f3Lmat6Zk3SvuH88Ha0JSLXuhspuCPYhKgh1n867FE6ptUJiu3p77K9pd4RGhZpFMzEdiMRS0cPJ
4g3UpN5IT5PgzuZazK8uwnRmVw7V5lwx8V0k8bqC5rTwV1aZEyVOcF8RUSriuIRPMS1Zd2BpK2Q/
GHRKu4FfKlAoB5K54fiICb65o3oLPGQa9KROsUd9X6Fc/SsHAU9zBdikC7Drs4cVckQbE53l03zx
T4Ayo3EAhJWg7P1qx1eA+iNZ/TRkED10g1qZ8Uunh95/Rgo9HeoBE4qJfY1JB3nt2rSk4wBzSxCH
YK/EC6kktcuTVvz01Vu9hM3XzofdcE0n+L30FSVPHbwSgaTvdGgMiMbZ6Dv18NWJ/1rMPvzcz9V/
vhGiV7jdD/HkxjtsKpRtpombPgcyjhagfdG/LfGSE5gvrRE3/YNiXlZN7aMnj4CCN7KW9UUDAtmW
MbZzWB+DL866DlR7a4Qb1dX+SYRSeAgu5n/Y78TbdCNAg1hwgt1eEaT5R3Dmxokpbs/2mPwPOgXH
H+MH6efX6G/+B0RTMH8sw/6mfUeI6DQo5Y0T3wBmXUDjPz4QJi182C7FLP61PWgHc69uyGblUQP/
SVFrNo7yDjoGmjqUl2A/kh5NECNBBepBYdr8opQMpR+Go/VAeu8aZretLeVdP0t3/5OhBboASQjz
jHjJf3p5zb8gToY3dHXzJr7kF4NAH6K9HhHu1YWvjBonCBxSiZUIHGuTXUth07KSgX9TdKpa4yuB
Z0LfvYXBDhf+TEPQufz7ZvhRWLjAyD4MkGEgXBLQkMfa6vtIq+iGoat4/I+k81huHMu26BchAt5M
SQAk6L3RBCFRSnhPOH59L1QP+kV3vKpMiQTuPWbvtWPspggmi5mxLR0iGPfgMN4hoLD5uIsjmxSa
eXJKdMYbs8m5OasYk5pk0bDYiH8peNGb6uCYg7lG9iB3zbUv5p8f8yk+SaSkz94xZ2kPU5zZLDjm
JEtzZyeX6FLOw226zY/SEVEfFc2i/U1346thx8ng5AsoDE8gHmQIz1AStY0JJ1xFkwR2k+hz68QO
o7mwd/1lQtj8kskzM3Y978QGPA+LDudze0+hhVo+F8lje1YeMcAVthGWI9PkqESL+IWCiYcWkQQr
fhqbCf07K1O7smbZxhiZMc+yXya70naE0zixDufCPzI18JDxonJ/8JNN0sVxXKGh0Rla3uMc8o/d
cIKxOk9ItFkmwyy7Kkh7EM+jeUBzQaHxkOAvMBqGLfiixyj3YBxC3TFBVGMkOiUFAn5OAbLWbKkG
1udoZ4bseEimxRrUZnpWgyhdZuzzwAI/z2IDZQxYuxlczfmDZwzmUn8S7sGUUG0z3ZcttHYu1wIq
1FJfmsho+Ju+SayXn1C6hXgziuw/3YpNa+r2EXSWuVQ5fNiwNnOZxSl7knkucfsCjrYJQRDhRk4v
aFGzzVxB5OITOSNcRWjbsRnAwzZvW9eA4uGm86p0+OsRVOlbah6jXn5MtLi0917VngLJC8f1JFgS
tkxcYMoiKu8+u+yzZzVHwMIQnqhUEFlLQHs2TDONJ6Vg7RrF4QNEnH9GtuvGHYiYFJwegT0fry5h
jPI6SrrMlQDipMuIAoJ+Dg8Ia2EGLG9XM9Za7jTBOuOk4DTzp60w7jtUXEgXrN4R3x6W045CApND
Mg9IuMXZMo0vsOqmLLG82t8yZBS4wORFHS5SxWZWWloLC/XH95TvNrpgimYItIt8eqCMbDo0kZVP
khbmxwy3G8fge+/tOHdG05OkBZuwiGYjIvGez3HGQy7NW/OJTI2/yYZWIn9OSHqWxp/yHZYcN9Wm
lPY87qlN6CI/Kn9qxjQoOcSMwjaAE6jZxMgRKU7mPHYib2+9vcMGcAqfPYnbwLmeLXT6g+GJsDvF
sZB41BKY2FGVf8h9YONaVHfqvYiziaVfoX/9Q8yvfZkAOlLsptlcwZOiyldED9z1SnaqfmLkUTaF
32BKSP/Jtboy1BHee4tscdpbO803McksypWQS6gMrYYIFSU8Ljq884usu+nSVfsVfgMfD2jxE+L5
0ADlCg8ZJyQ+A+7MNdziuLji3oBbCMEtEK+FRv4l49xonnyllluZjtDM+23jPwTTs/RTFDzen7tA
VunGJwMOz9ckcjxZwr7IljQbAHnTyGFs/0m+Or66t1TtDB2laPaLZo3qHOwuusIAahAkUC+o+EXe
TO+Z+7wxAg80VyTNgiEiu6mGOTk2J3YGUu1VXK+uyT6QoTqw6tAmxNAyOSCu0beFMBqPTXI29k3M
n5L9WRgseL5Y+LPbEwsQBv9Yz4T1ggwZek+OiAR+x+zhkzfhVJySEdbVz6Njbl4HHNDTnM8iZkY4
Ecx0oVgW4T5Zd7RhMasXxpd06OQeaY9mEq5whua2QENop+dK3elv/KUwmFWGCyoG22tM4APGybWM
MQYfgM9pINifdmBodJZpfYmNSlnvsChcC+M9/0VeUKTcLMozEBl4FBQWEnSd8mBULJi4FgkO/SyR
SCnaqacD4mfnBvGf73Rb7hvcE6aDoZm/yew98vHwu3+b7H9g5oRbigG8T52tWTPpgWl7h8IFKOKE
E0DPAunWNmD/f7BQEwg4jecZEMqH0lwaYNT8fVpdlPzpI0hmDcHdLBkC9PoN6+6o4Chu6M8cBM9N
fsg9XUMtyBms/AONwcElIxymVQaiLx6oPEL1pADibZe8wtZ3yZwiRgNRbPEhGu9txKskKNIWp3uH
ZaVikKtFa7ZdhOVKxRXFwC+WaSEmSNa25DX8wtlnuMgs5FtfJlVq15tH2sTsh3kjWcw0iDW6amWz
FefUIpO9qaZQXoTVBb+FoNgKe8h+pnkGnxoVAOk/XCB7ITuziqZO1D8bU7v53KiqzdKQMXfKXcDy
ElsUZm71fUKvKAXLZakfYgJ/dbRfqEiPZHp28sqQLhZ1WEWIrTuA60S2fJo8eIxWlQZS4FGr4Woh
rx5jFKdHdXJVDB6goGATGgv9D3SJf4wpTuJ8T6h2VawxUolYr2R2TjOD8kTcBcsGqffUZXMXGkwT
FIBH0S2NDyILjKlp+PEVj/jpBrRaGf7Vws1QzyOt7rVHKo576UslM20O7ccj9KFbsmGp2XVNKqp9
uiElG+oGZvCcP7rXsUEgSCJHyYpu01RfJBrdY43WtYvUQ1aDCLIKjkRN68g+3yRAy1AeT8D+Qc9d
8kmcAauBXS+lKiJF1GqSdjFZT70IQCt3Jg+WNS+I+Pi8svxhcBaTX255Hx5KZAmFfPLx0sQoZ+lU
YOiNQM+B4HqjtkTa3Gg0x55ZHsGijYjySDyGCNuuP9kr0L1yeGJutnrbwtH5PnfJX1H2k1e0V2yh
+ichQjJyW0vRqzhdg9wGo6lbZ6sgJdYC3Rk2c7ikDOiKV03gabwRRGh5Iopkgf+6ErvjW6etAhLy
vRniO1GWAOwIzskc+p2SIe/snaxawZVItOw3n4B8nTnBF53BNcdOChuPdshQpMfCuiLk5pHw0hUB
hnSvGNyh2QmyVztFBX4WgeOs2IwCFQODBY/RQfMjqTsGEBhtBgwII/UHLjZMDuPskyzf4DQ9wYbD
UiUXvmB8ePJPmq8Q4RXEvvih26dIdliY2h3pEt8WuawZTyexlHj+VHyK+eaDHBAr0lmXL0W2YhGc
bxTXF5wqWSk4ADjhc6qiHXuNbw224Lt6lApRCIs8uerYFUWvBNCFBVmih2bUP9gAA/C+5pD2n4wu
BNBi0bSGzS8ImXxGPTikLuLR/Fcyxd1k3/KJsGOMtgLgLLRF4LHirw+5OOLfoEzWUoBnRvBCpo3Q
jo9H4g3RhD/0qpX4A6wJdVPbrJMU9VHHP4woPQ/lbYZOZlLRkLjq9AMDSlxOYQ4SG6eZkO6yyoSR
b7OUTN1IOhjHXv6VEXRtYJm8fYSOjD03zMvF35xlUrYeXx+dWxL12b/+nCm3SfgGY6Bw0pLV27Xu
NvWOEXb48XiaVHAc2lLgVxJRjoU/lux2KPzKbm9ZG0YSvCi2iSX1H48dUlXUkEj8ihmFej/wUM+Z
fjcNzSZuI6byM/R9jVMYHkUIdhqMbehRKK+IAPlkqxadCFPKT+gSUhwu4Vtgt7ujSejSV3UISWlS
b8qtDPZZs6jrwzdXbgcOSzyOrmrN/Ef4eVY+3xFDvivnqYMiQlupb49RAU+hhChF5rfC5iPYFWcS
yy6zZHLmDBZH4z1MX2a71sn93ls2v0VlutUS8hDeDBm3JyodG8wdOjeE2PES5NVcYImAFYDdIgDA
5tJVW3wvHXiJFUA66CL9XGYQosm/mAqIg+amap+4wrXfaacKj6q/cs1Uk6KDYZmu8T3THR+E1NVb
lrPsHWE8HKMbluhbI6+Q9JtMh6gPnBYF8jvP1wnOm1RgdWqLJS9I8id5nwPxZVVGlc8rQ84N6cJj
u2Nai2aHIS7hE183v1ob3bFGUCvBx2CgMzPKE9NGvXX/8fYkwgGhnzYesO4y8uCVaqvz9H/Ls9Jy
RZyMX7S0LO4gifjKdQqbA2ehBpvyyNPBYf6plhbKDvTevQgpavHBX+KwMKoIWeNgENgm0qZMip0d
j8qKuESsBY6K3HeZsqTNnKrHHPPA7YAukbHqOyb209ZeqrwaqmPk7yTt792uFAzp5DZlTiuuslt1
SksowPNephlehOY+EDEq/04nR5cww/Ft41cuViV78eTHRPSSICLUOk8l75GtS7cFjshknu2k7/jS
zxhsYnWtpHf4xg0ytaOcXoiZYjNNeeCB1kYwyiJxPLNqkt8Xxk8jb6iqLT9/WJlRit8N3YW28t7B
ADT+OpYusr4fpyoWMrBPzul4TblY87NJg6j/kjjNrdL34C6Kde9/43V4VaTfIZJB9bwfH/G3iGXm
N6tWzZ6W+SaPLmrYdCWWSwmtM7Td9QedXLjJjIzJwjIcL/UXamBWjc4bHTJ7Bi39AZaAGhINgm66
3cCptleiX3V8hUc6mE/ym1Zg5rjKiDFzBOwHspsOR6m1J1LL5TNsCy5g4UdnV1S7hLVCLxGXBXNr
BqzUtfN61Ww07Kt0VudcQ7c0N6tj5WZnOG2hfsj2MRP1do7VktUzKasIVmbBnsu/X1v8in9UMkzx
+K5ow5hK+ibmD9CzIJYW5QkZBlSCuNkH0O1gBjHIC7ObzzZ5F1+5sjum7kwCEFvXSGLYg8ARvlGt
OmhBWmyDc+tDivLZCBbcd7FGCh6KqGofMOKkWZVXwll7oVlq0QssdEY9KHvUFCnsydgHt0DdWvWy
JT9jBQCEhCGcuN+GtbLYYjY/Leb30EGxO1RbAUT+R/jKeHU0npH+VSIYsjjQ+UtVW0E5gqLuifJ9
SktwRUfxt8rHZVa4afqNXm+6B+74BjntcZKTupLMoKLb6M1GoNO+aa/cxgyAKQFnCSVYeKAl4k3g
jBKmrpB5qsuQhxgrAok+9wbbdwYP1Y75iFhNsDlFas2F5gYrun7Tzrolzwvf7oRvJaXJNuCY8PlU
OC0Hlrui+gj+venkKkYnNyRQdFDwlbBpFnade7Jqv1OWwNtY9XT5rHceLUC5yAn0sfZvH9KOiwGe
vFQFKy/RSd8G4W6zcRcEc0Yf8YxFmq1/M1JDLoLUBeuY5Daz9vTxNH5t6BPsPP59sa4RXpTF/tHY
+9sIJvU/eYWUhP8or/ww7viN03N8zq7sRiY9CAE28+wvuho79Mub+Eff9C/pSB7jcOT3dvR/1a3c
KC//iz+LsJZ9TiG5k0/VuroLl3YSKYRbPEf3ATOK+xFmhmd42uHznMy34AX4NziWyf+YMZTxt8k/
/WuafnBczrVfqnpuKFfHbfLPPMYb6go+PkyNYkEAs9cTQsSKmXtnmTxKuw4BOezxcaJ2ZeVLfc3E
U9+92QolzALZmpSzMd3aFZtU3hK6ifIL+Q4hSYWLlxYhFIFlmN4mzeyK/wf+DsMLhk1mruSciped
ngwhYtOmcMdKVyS+zFpKqyh0tOzXfLMrNTxW5kq8tdi0ZwHn9Bwj6awc9/AIhnNM6nm7aGUbdqfF
GkTfr6/9mupWTzHjTZMnCBPm6MlbbAQmH4K0YjKbTQQUEG020ABU5G9+45X/RV4xcQslzwiTbI/E
ulSz0+FZgbX9NuCsMqGzWdvXUChTp2a8h77z8/D1YziCcCAdpzxF1rLx3Z40jQiF1pyP0euuyb18
3Pgmc2P5oFuibj6iYY9Uz7LVHca1fVCd4l/k5rEZsNZCQr/AfNTTD3ZHgpWK5AHxBi/8JOzEIhn+
Tb6WUBWdotu9YUy08g9nz6jupf7Zr4H+tKrHEVlyNHmaTkAetxf6ST59uXNTnbSueUrFMDlKQKCJ
/S8oQtN/8jVmI8+zv66xvuggwlDB+c86VBx6RmYlkRt+1eWmyI78cseEX5EoM+qXsPnGDUj+WqIv
Rs2r0GL2E5Oi4Ni/j/g9Ea4VjraPlZtJ55yd/qNF2QyhNO/9YpnLu8wIKVqwpGEvYYi4AcWfj4aF
lsqyYhwlD7chQWgZUAxDl6pXxZMOxHwo89zhZp6km/jt/PoeosxE31FyLTzxAGnjBRJAxusjQ2f4
VNC02MCIeL5xIrNsrfGX6vu38rASr+xOZIregedEdFBbXgjpGWAw6++gnZHoGXyEn+TlI5ffJCAl
Z9WBvmcZbvKXyP44tiky+NfhiWGzK2bj3FoK7YRjmlAeM/vXeLYRzAlClbwC7Ikt07KiHLZFlhSR
tlWI7gIor39+cOVPMtQDz+572KFHmvRxtyAhIPgb1RuapGdCrRiv+EPgpSBb79Hkw8ntOcXT4/If
ci3YOIwSG5y2/h1rEztK4a+NiEV+frARUYUMf33sJlhiFjzFBGHipyHfoF5ZhxjZLZ9x79s572Nz
FteUKPziUbpvh3+GN+m61YnU8KzfX/34NyS1/SZ5TnTFzytdoApOoa0mIMAleiigt0QHw4IL/3wn
XNH00hxoAj9/Q8B2v/P1LU4s/ZRHB17KdJHt1fE2NmuVzRD2LOb2PHW9p/5kNusEs7TlNbQjbY9n
rv6sjB6m1rK2FN79VXg8gvQIlTWNmYpHnlvav0ko9v2TZTBHmT7mVZV76OZ496Timx9GAetVOZ8a
tny7CGV1lbkiMo2RaypGYQX8UX4hugBoX7At4SG1OlYhZOVQXbjYxzmncFEwymR1E9Cd2BzGVnRg
+MgLCBBO3vDL5wuJpugPSRjPav6nixfVP0gS4GOuffjuuJM5KIdopzPRWY4LyKaoIGfpHiDWPKDN
o5qVzz4rDW3BbMIND+mjXbcABtGwnzsmTk5zw3G39HdwYh1rxhW8VM5NgTmJnQNmw720uuZXdQeu
Qc8mk1rxKiFt2Oov2TKMY55tPzOcZ/mt4mRY4hsVlxic4UNADrR5unkUSzAYxQFVLNYz4jNh12wq
91xlsynSzI2RKX1la7xxvRPGK5VF5ZonEqUbCnHwB3P9pzVXLUGgyTpxKV55KBgDWl4VrnNej5zp
mbY3qxUPa6LtZfRs8ULgKma9aRD/MuwC2ULg9a2UuDM3DaillEGU11oLY4HKyqKaiTO74BKng2aV
NyMwmE8Iia0YTl8ZpP9X9fb6cBoI0qnuDX098j969Vfg8EzHLxIJsocxp9SVJp0Tfpots0BTcqM5
kFiwMp95YHjqq7mM8tzqlzJ3V71QQq//DUi+8GFanUwdvs6pRXJl1l7EmA5tT7kl9V52RTtkZkdg
EofmvL7yofLlFE8DVMMsetuxdZjosOydeZfjs8KBw9ikWLBfMFYZy6ZyP5jzRH8RDsvQZmGNACrm
dLpsa98XkqE+cx0gF4XRXNgRAagsnlXFFEQ5JrSkty4/VKAAjJjWj0RXpoD0l44cn8qPg0GuTU7D
TX6E92hFcYK+DtpKO6tRDc+zq8myC4s2DpkLoiwqahfxV0W8Ae3gsI7NMzKUd2qzWfXkdUAGqR3p
qxZ5xReD/c8/S6OlwBKIU/2Jytz35Kc1F/7EFyIEFiG45U3IW3NZd2LuiWhHPgihaj0FBpAOCwn/
tL2rAqJQCRa4E62SrBl98GSQKoApmI4Zg1uLAv4S/8jCqcy25iQUU+U1sLMtW3id1KWV+Ihv4njI
hM5uI3QrW4r7kQ+BWKTG8YH+AJGcYQTctdKsPec7/9UE38LoQbN5o5C1lXv+ZFbI9dus6byH2gHy
lLrvcV2hlS/XluXp6Uq+phi7T/XF4EFo/LNiIrSJKK5mGlsh/9A8/b3qmuFPuByHM80oDTuquAtS
PHEkLKY4fpxyTV56QXPto076bN/kGYg0c1J+ePPkZtuaabv/iIOviDKS/V6+Tyn5WCNQjiMbndUA
BL/bBYtkPKoBBj7MNU5JU/Xe6YfyTqMKJUv+ThEcJE5xAiKP3nL/bqjDrTXkH/OGjsQhpMFmz02c
RejFX922xSnpTtAcWA93eMNTcAhTHmqZzkWOb6XM1mzsOAmaDHpIJjab4N9IUrn1ByGfviQkEYVB
Gd5UPggXi9iCLzM9luf4kU+AsYiGDQE0xnVzZll2LJ6o/6OtZjJVIJ8NkA+3vIWc3+3HJR5ek5gY
D8MkPx4IjMRLlrznhvFdDyuKB/yK1np4EbPmc11ghSu8YvHHJglZp+tTqazZ4yFReUGatbSNODgR
n7NOrhD1RFA5duW0UzfBCrxwint6tdhf1E6eugE/PmqLeOGLC1wbSI/iVaHYCSJN/xE9W3k+UU1J
X1UYEwJSN5ax8QdBhsSemfyLIQQo6VbZMu2B31Kw2ZsSHlAiggZ1uwtyQXEBssRwtFNzovVX3eqU
LfqDxggHkBTVLubzrXCrFSpCNgjr+o47jBRgi68XF8Mzi5lm00GDKRCO9cCUYCtgxuArYnq3k/cL
9OljgauUvhfZZub1+DwRCRcuEttJBIE4bsbsbkF5oyz96KIHT7X/RfrMlgwGmnrECcrTQjM5cdMC
dPEOhlLsD3TTIwaz5kdrTm92BIVj7KCyYXKB/Co5ebselprT85Gsq01MtNKp+et3MZ/dugRWOxO2
vJkZxZ7vkSOyiVl2oytOsaNozJO3DWqtAUXYBvbrsNLuARF7nFXP/t/nDDeZg3DRT1bKdHJAEwEC
0WeXMIBE1XX5UXYpA0tig7k90ZhSXo+nTPpmbUYPzLz1lH0R9lRICk2IE57T4bfPTinAQzbJshuw
8Hrr+1qa/5XL8RcZkLRYoBXmKgX2vUXlxe6btXezqBw45d4wG41b9qVMeD75K2Bl5FMN4uNo//l/
Bdv7/FFjE4Taal6BfJQbqCWvcIE7EWEALjrmBkgKhi2L60+648xmpyA9adBx47zh7du5DjSGKoce
q0Ho8StEewZG2+KaujgpVMuZBuzmtnzbE3DeU5JDF+KgHvY0qTxtlgQ3zCMkVio2EA0hPZNeJy+p
ZbaVsUB+jzN3H3q3bNeqqxZ573yw05fRzC/Yk3xomRhPHchHPqOYa8irnguTVGQu9xsENYCyYMGy
CjSWYOXYDREOA43TZnPPA5hf/d+Yhbyyi67xT9ccPguCVieFibSqJKAdiHQdwO4T2KskMI6Nj8N5
Qa6yU7zpvTnpxGj+klaHhElAi1iF6GshWkLSqX6gCzFIZmUy6lek1ZyuM5TJCd7adaXsAnTtp2Sb
l456+Jhu0jsAySUeHQvrXZ0VaLg9BYRFdRvEpezWJi3KnuSlIHHfBl7FQeWLgXXIWQBI79HLrwYV
WGwRo8hpTyT7s7A1JbUz41+d06zcEjT4TWOH2lOSFz4DGOmQ1BfC2CaBU/y5xoGrMLF5ZaMb3xrU
nhuKAeS89VHejOUjxJVsusJnUU7JKyCeLOvRRLbkAGWrvPomTpijeSfAjOeB0QOAniZvlza3um+k
tUnwUxKFTLZNBZJ1h+RZiAimPvYUjtwb0D1xDsA3zBZq45TRtmo8cOXwqvPjaOvqr6o5YbljL47v
6xr/YVHCUEPYSr94f6FDD5GwTuhI/07bMpSwTugQZ5xrEMSHFYr4doMIUaYMPmtMsnLaVVqqaqdT
V/JeGDim0cq/DZs7PArs4Q8vCujs6lRVKwRbCXJ49gY69zvsBG9gukLDwLa0Y4c7iYYhOUJQrDX3
g/4NeYOxLGeoWiL0m3NdtOtV6GCN1TGf8VOyNUFetcaZ8Q6XXXDv24O4RhA/HDGwxVtZWLfZsSq9
VLu/x2OU7LMK5DUZUZ8JdnxhGDoEj5BecqhusFoUBLEvKiSMpBoGp6mGSC47wA4LJNRy6zHuZ7kh
sHkOIPalO9TUWPAINNIpMtiL49rmq7fmeQg8PJlnDZjW7CiMCzpQrg6HoB52Rs3FVzAm/DGMZFFX
1ofhhkaQqvPSUaL151S5cJmCbptH3bJbi2cKvBXdcojhodsguRq2BFaFKxTh37X4Fby9yTU+dQ0M
Wz+yaw0YtW1/LrBHuEYct/fAzWCHeZhuGILCLKjQjdtsM+etBbfKjtEj0c/jWJsMntTY4b+I+25w
pfeL1+AsUdHUk1rpHLP6yZUOSAg2FQZmdDgEHllzLb8z10ZXdxbQvmeQEPpT6y/C7idFIcwYVY4g
NxIbhPA339VMhw0QEAsBhangRsIKRkM8evwYvA25AHlqLSrQpcDL2F1zzWXPMABT7elnO+Esq8jO
qe2/ErcHtn1569BQY14PqjpXAwFif4zFR98Q+th4Sb5orE22su4d7D+75+Ajyvno1xvLWNZkmtrs
4vv6pqHSSaq/j8hVV+3bBmk6Ba28SRBo5cop1pc0cmKM3Fz1yj8spXq1yLj7VdIxYaFCWeHzh/mg
xYsPniaXwFcXPc3CLIGkQRLFghgdWjzjWNT+1ZEdJxua13JYi5BpsUZXtuUl/QEJGQSZ96OSV0Xz
ahkHys+ggykT2XyCZgvrC+K6NYvFhzlslkyRUCiTYnTouWTLAKobNbsHf6wGTZK4+f9RsmRBMajx
hAl3AZ9lXJcPFPWYKevPg3zAufXkfQ7OaIWZCaDnggVilKSBom3GOza5ooaNlMMpcnN9g90QAxte
Lvot3SaTYQQ8KXM6P/LkhGETtVf7PnWml3/clGuf8YmATLCZDz8ZxwwzgsRKPTwiUc3eTWCZmy5b
NBEaZ4xc/voLLidZXkRYjdjaONt38SzHafn5QRaKLmycG+ZCmhAc5KOdsKZnCGLZnKKB7iACzj7G
0oB4qxa396Rb5BgCawmgGI5Js0Nfh8hl6w8PEXEedYP8846eWQ9mSp1Lmtef8KyWby+NMDSz0Ena
H7yhcrIUUVtl1a1Av9Zo2OZidoDfCbra6JRKAPSYGV4+1MOBskL8Qm4yswo4VQi+kyXrpAqzJzCS
asvgtZWfY/ZPYmYWM+CFymY28jyvPFJ6iTd6qlP9i2MXBP0ZE7CREwuIxpCq3aS0iN85r8cW3UEf
3TXJVtg5FC+iJOZ4B1BX1y7fWoEe4QUAE+tAdTfFb0E2vWpSbrBtqdTFxHhiA+KXmGhwF/GwUBrX
PpzQhBqE/w22AnPCe99NDidqHJgsInXW8EYfw/EzRfC9d9jJFbq5EJmmESiLX3lXD4u6Ow5Pk6Sh
HmRWfAzNfD4od+BZ7wJAWHkncqrszngucR1wRKNz0CAe00sZ8FjQqA/I2XyUdTjD+KsXgHx7VsAM
EjPrzFodk6X6h+E42RIgYrmSRux85YTZoxX+UnYWdDZUX0+FzT4WaP6InvGrieT6u0Lgco103rh/
A2x0iU8cQZZ6s/rQyfhurdE1aHh6JbcjvmNpGnG3qOMhhVDvPKLJvMh8OgNKb3qGRqoeqtM+JS96
KZg/Q7JpbjH8JXSNXq78S8qbGaBKncInYRzzVPZButQRgST8BTFeJaPcyAQzDG5oeoO/6jmW88Da
EeM0j+UbfAE1QyiJBGixL8atfGPGEWw/9DY9ygDx0PT8bpMbA3ohK6cRZn8oMLyIdFIM1oj1p/Mg
wlYHSoxZkEAaMwx0qgpoCuA/sVaTbRz/NfiTuTzeO+G3jl6IixYfvjGZp6JRv/AqBkCvovQx5Btf
BJwxCUBlhiZkNYQc22tAh/x1d9bI+LrKeGfybPHvfp6gVHE65/6JfZ6Bvlbl0UG/XiX/ACV8AAwB
Nf0t9b9cPuihl7VfIdlmf8Q24II8EEZCPJO1Yg5kouDnaejtAXUF5Xe/KLojV3OhnFUUPFD6q78q
uWFDFXPoinwmz24G+htUgLCoWjS2e7nbBtW1HQkb+Bc5kRPrjNQQnA7MoFiCzXHbzYinHKJ9fvd/
A2FZgG4yLyZIUuetHwF0GDjlB3jw3L6vdI3lcK0+pXQ73Hlz1V2EgfxskGOyqEX7PY0GJDg/O0zQ
XHNchurKCHZoEUzKDrA2sQ8mEvWHo4dnFEf556aVtrZWtP2wNLRt8Yg+O4oi9vAfmioWE87kFuEZ
b84tJgvQW8G8pEDSFhQHcs6YH+GDMkv+NQXF5PdIUQD4bJhMxaexo8WZT0J5qo9GXRJ7IMo/OeM/
2Sh4tHELfMDF0PpLnsJksjuiRIjrb9TMJX0xEvqd2r805WB2X5qxL9Zaewx+eBiymPYRCiOgEa7B
d3/hCmLIT2oL/dJNEib6NjowLLtaf34/2IsSGDUQO7iK4vuI5j26+s2mL3ajbtduuLAi1rzhJlx3
Owi3OBbZkGLrZzEI0GIibjHsp/JTboI5rzaR/ko2ATSkGVqApxYy4rkm4PEPkYdLUSDZaSky0duH
t6w8ZtPaDpUVAuFvhsulTH4Yl3jDc3uWmT58o7IcQI2cGAAUTk6AOeztS90f8+KUsTzkSKF/C6/y
SdE91pgDGlxeo4PYQvGzBRhFdmG4crLga4zibZV4IEmAMGfSEgFPwYX/D+U/jhQRGsRTUDZl7rZs
IWaaQ1cdXKbS1m4PReYeAqgVq75bSzl6SJJH3GHW/xXp+sPdzAbVMTBHYWGAnDNHn0/MR+A1X/sf
1ZqHT0IuclA14OSw9G4JS2jTc/+Pefb3uPmmic9MWkyHeo36iKDXnl8r/NJPlPnfyjl/MGPBApGd
IE9/cJ1Dd2RY/SJrjOUzG0IX0UzH8o9tYRodxBEOOjtdifiEK7p9Gcx2tos0ewKUZp7vAZ4rEaIy
mloq2o6GAp3WstY3BDE0K4LO8KrQyGJLMV6hiYzhhPy8uFnBqQ6JkMDl3qE6RLx/R5KbzaRbxXIf
xujdP2uL6sJZvdL/g7C1xuz9zIUtjCqSdROEoGf2ob4Tf6F+wq6F8oMh1l97RESNtr26xcOZFXnz
PjHkUY/spWv3X++7yEuCfWTTBsBoR89f1egMqClgV5OW2C40yLVohPJTZTacFZvhX1NdpPKG8pk2
TB7diss5qC7vEcMDgnzkfb81FAVdoAcW8EYuszkzjwWl0r7Wp0F1BjpuyU5EcjR9M9LgtU75skLN
U2VyHBwCT3cDL5csriRMyqrqgjgEAoJjBR4at4lK1gYCv8p/RujKuxQAASf+b/eUJOGgE0QX4nQ1
jhz5vOEWvDgsvNBkOHm1C5W+Ft/G5Ihq9J2dYk7NVl0gi1b4sP2MjCKqau2NtRaDKdOvZDuRXfL4
wHJx3cvXLt69CzemnxReKTp8KIy94sXxa8LMgFhE7TLAadMi4NKu9FToLSDOmqhDtq3+haFeHcjb
wQW0NL96QqBnzbLqb5k2zQClc3xlYp6Qo8wI3LpU6RHunkrZXRSCayEBtKAFdWyq0HWM87LY/IPH
iXGl4Y4h0QTyCEutYVWhqBz9uXF4Mx5GWJWf3qj1qFyHqaxodFdSoL7uFcQfxUmD1Rh3z0pYD+U3
S6lE/9JVT84fWNo61Dlddc30rwjhs8hvn7wAZ9X9tq/PLUAjPHB59JvQWX1+oFSFMNG6gAoMpKdx
+AyLsocXiQRFcgJbJbxGYpe+EAYukwlIpW3rZMFCJ+zwGVXFlDSSaF73WanDhqVScjQ2eAb2KP7E
mn3RJFHh17KGldXsCZATFa81j3J3yNnEu6rs8SnnV8FDBiT+NKTaABcmUGvZN8AK4HAwB97DwVHZ
A/jlBKPA78NOlUw07oD4T+MHf4f/dB5DDdcLTpqtjAlaYOLCP9Dzb4HbCoV/rNwJbEGkoFJICn/c
LEH0fOPoZL+H8YJQ0ZkmPlIRTg3Ts+LbtKSFCABwT8JIxs9L7xMxuE0vdK00x2w02V7KPy2QYOYL
UszfPW6IpBMoLzU9v+UAhe0h+IesS25JHgFcDdSJRv+n8Z8d7SgMoPQv1COvZQFS1MKmSsEX3JMG
fhbh0/abJXPRd46VRucBCi3IRFF8me8PThVmF9+afhdRYB4tnC6yE6ZQtJmu5w/YheSY4LYaj9WH
lp75hWRtOlRwMhpqNGv1m6avgdsOBluwpR6bE+wI0mlqAx9j/C8uWcdnaxlL5GNAZSSjTirH4Kuk
TmP4z3oxNnaCdok+t6xf+ON6iI7/4+i8thvFtij6RYxBDq8SSTknvzAsl00OAoSAr+9Jv93urrqW
JXTODmvNJbeORLPjxOcGdsnA2AChZQhRqXjy4sxQdro8dSz00oynRqgmRkso+r5oryiTisGTAIq+
nR44CR5oLJYd17cHmCllJkyLf7IGJAvTsngKnIq34alMHpHhBqpj/SYbEiVG8RdvYG3hj/HJh8C4
+7pBGy6+Ata0fAJzE41k8NkB4GADn29LRsYu/csr94TkWmv7SGWwqeeVg/ZWvWXWtHBsKUU5rtGj
x90WejIBYcV4SFTJH9JswfpPTzJkSGdmYJF5RxrKd5LHbrd9lSL4JsamBro+uoNQA/6bnrgwa9zq
+K7rzlZEX6dYxOcaIvHZl82hwiE8XINnzaZVggSND2Fn2FYL0Ah62dRQgBkAAfhOFuU3bC1md4fG
r3nMQ67GkKWy/BH4os2lD1TFb8Ec3ACnmjoXFb4jxirQfpX2R9VBwn1j1AAE+YpXMmL9fQGfZ5az
vPRJC3wlyOJ9Jko6Q4llP2C0hPEPm3ejZXs+QkmCajJgsmKsAlN3YYp7U/llWCqCZMFcbhVLKV8l
iHTPOu4Vpr/o3TpiMBg3kdozYwOSswSaU8wPvDcEdPM/qJ+2aI7yxTQ4y45XtBThml2mGfyvirQc
QkgD8lxYEyS1ynjNaLQlNHHw8Vz4Cpm8TyW/MYmJ2ztjhhb4xNwCc+CoZCpa8OgEsruWI53+IsY5
L6pOTQOVMiBImOdKH2IClL8X5009IvWCNBrIDEBRPWNAzdnCbFr5ILE850PQ+pGWdx3HCKn+0JF9
WNZmiJdvuBxyL209ZLuGeFBqElOdvvAQd1i08EG6viQfxtF00LdKuaMHTGqOvg4HApw09i6I1pn9
xgeEO7r1FNkG0Oexm+v0tyNThiLVzE7iD9/0P0v0ZLRZOBMnWbo3hA5ZgU6v22/M/8qs+gv3E6nO
mssSVd+9DPem5suaX1VQu13yPhQsVQO2FYH8Ao4XvpMn5mNqMI1jC0e5Ir2NNgj49Qj4CfDieQHN
ixbV1k1f13myBecRjV8WsHwcz3zIFmgrNGySHfenAK5G91l/cEy71bQHSh2N8SvmxsxmWvcXbUUc
J9nydcaj1f2mO5pwlCVZv2HsOuKbZH6blR4PCOcyoag7pro191+8EciR1/0wWKJnDsFNjXtNvweG
z3eNtycxUXYdjMDJ9/BySXdRHAbGmbyM+RPvCPynXWPTSE4NRFhC0Fj6Mi/dc0fEOMEUJr7ABWfA
PPhTlbxMa/bZ0kEKN0FjWzlSfqzC8VZL7yLJFcyFospXuL3YrbDqjDxh9hw2jI06ArVJMYcV2gRX
5RkP6DifcXyAKiJmV6Xx8mUWJnPwCvGWvNRuYbI4VBjcut16jLwe+e9oHoP2C7jVkPkR70C3G4X5
+6JhKJsuNyZ4h58QZc8rRumm7yWuyMn5cYtZT2K2lundRSfC9Cz7Vr1hs3olMFriUZ0zsGU9jDpN
ceV+thuuBP8QkYso6cklQ2lr9LfRVRkKdKEXyOfBaaCCz4V74GXoDJNH7hdIUnRoIB09KaozN/sn
RqRVyqD/1yU0ihtJsPKjsM5qSIScnR+pzbNkcvGOfJ0UgIpI4oK9KZ216ILsiBxxY8ofEiLgUg8R
2/xD49hFonxrNukvrUTT7SRz2XAAwYRBBvALMYPWaU3SCnziZW3Mx8IZQ7de/gUZ1w2FLV/gGcAZ
pHDqj2DwSN5iZVthCXrDRALus63iXVX6RedGO7IsPhKr9CsABPURdItaek45WdRQX7Ex59V+oSOS
wkXo9rv2Xw6UMj59GmSoRsnANDogo+gu8oo6rqHLNF36yNEVvUFdwBYjzAC24SrKdgVFxyE8qMnK
GAO4g5vcyy+we/TeA0ZxvBkbOBMBoEcIdicM5mR24XuYd8PMPBWooxzhKkQBSbTElAh3QT+8KHIV
Zq9M9popUfapJlfjveWibpJZcIoK+8W3TndDhlTLKJh/qkv8ohKZA5zpj10z11HFUm6cLPqK8WcQ
5+zMkI/h0Br+kBhUjxQvrMkmdtN0hwY9HMTy7Ft/H5RjTi54j1AYkRnL36l2RQDKIGbQ5iz5h47w
Epa3JdLp6cUxnwuur8uHsUjNfWPO6mqp6JsM3hWZ6owt5yo8WbBNwPu7JSN4tsWdC0mmYh3CQ94J
j0r+MZ4koUTWMnRoZT/QaFNmVD6Bs/1BX0APPbC+RDbzzcCcaAZvMq7eQqJojsDkAAuGT9vcxidq
DAQ2eHH8iLueobyTzJuVAnCA0KsJlHbAD/FHRsH4KERUfiOaj6f1WchbZsei/mAxBL3p3KSn9PWT
5TBf6DMKF/gFO05AMbY8LF4DS2TMDmS1KvQGB7PwqSJZbLyfJBmcxHtjI2xTxSu6Dg4vFh6cWE4e
YNbb/l+9OPLL6x9FjcJNdBFxAyYHt9i1npl5BWNPhpLsMFKdyMabaO1Bws/CEE+79GsQBrAF7vTL
2DNRPeor3tMRG+Y2QrxF4tyHpRxKJnQWe6EFYHZPW6fYyndk/PD5pT1xCXL5bxxuPANvwFMTxz+S
tBn1NRhCnAfDX3xkexv+n8olj1848+F7Ej61iGgPiHN1PyAYcbjZ0R+LaZHqiwNmHboi0H8cec/I
aeesHqFHTAaIKHGmET38PQGpOAkUEuc2IznW+nTzH8AmDO/q19dE5xM/PyxlFgTlhtyuwSf3Amig
L+m7QXkJmvPMVsOREf4lZsoMzsNmnR5UcZUTKwoH51ffR92Vyyih4qhenoKft4dDON1OTjqg9YUf
29yy4CDhJ7VTdDDsHGL6S4UseIesm7Bo3UED4t8OjoESi0FlfBkGpEjUUo/KYE9m43/KgE0/tJrF
vtv7llMqmxjgZ/+rU2l2bj1gL3FLAYvhUmztzgfr8ltAGmThT/WKoygw/wQ8hBYbqR9V+RnxtnIp
peZFKv6N2l1Hl9ENu49kJ6MvHbS+8Efo3+wAdeGQQpZv3zAJ+PaQ6pOSAvwPebS2lLp/H5GrrFha
+rlAoE1y6EM+GeJSZ0okjKDvnQ+5gVzfAcoLJViPJQuIwo1kLG3i31uys3JvfUmHkD3UMNOHfWnt
lPRP1p8DT6q4QzruhecgtCsSuOAyzBc8+gBS/uDp/BJRY3yFh+mw+i1sJCMwjCEfYSKuWPGjuVHp
sUmxqDgWlgXqz9cpY4yms8FJbim/MWFtha+HywHpyg0TGU4gMh8WVCmE8a3NBb9+BDzvOOaLPP6S
Obx2EmwAR4w90mDJqvfAQWE1ItohKjZ5apcXxqF0GXN0EEm8E+YviDHp/Ey40ydaYjZ+exZZoqNn
lk+oUS1RaiFW8aUZzdRFuAlVKKjnqnPL/mFIF5m+2yhpqv6KW6nus8htUWn0oDyX9Y2FAik3bsGu
Kl4QzGyukebgnC92rbA2lel9f7U7IcDsO9dPBsLUYyn8YSPs/eiWJ2DDesUdID1CAt92R91nhqLf
aMdU1ou3rj1W0qFW3UH3i0kyUIuXsGanZhP0RO/IJDvxUvXGcKu0c6bhhxh0KBfxivEnJbIqz9Ez
TsGv8HYMR2g3IQJr5cK0CDRpaXrAlzV2NSfl5TINqrQVuC63Z69OZ5PgtK68951B5rdoQ4eRHdlG
A6g+G3hbDk/q6TPOsx/81xIYMRh1rYPqxlgJVx4v4UBTCdV/Eui/fPkoEiWj2dYVYdv3e/1as6PW
jBO/dpv6IarxaaePY/Ys9WdYNW8mxORvsf+aFVe+rsRovdnSQfhjYLpor6rpmbHDdqp1WGXadetm
x2jL5NU00Ny7BobKRfGlQkRkK3QoLlyBVUOwMLpKjv0BBSfeFvIrMOrH3BLQs7zvEkrADrG/Fh5w
5kXifMB4TG/2d0CC+hmc4t6pLxsUShV5BD4nvrEQ/hADkKcmMqVD9MgUaIbmlt63NFjAUldQtuKB
zBaf+lxDaLhTTfv9vr8TZqN6rBcZrZOA9HK0c004GTqmN+DLYqN8W9W+xBgJ483lI5sJq2mAvQOS
ydYck+rdWMixi5XA6NjQLSIHbLpGsQFBfElyg/HXrEOGVMUvr69kveawkWu9D057Pkj8bq3NxSKL
NoJ98rraw2dNI80fGyJaU6zCw5H+ZSlvDJ2N1IM8z9ZTvDqDZ79PIK7RmrrFhbmhgqzX5s133ot6
S9aBYToaTdx7wfqFeu2PN1DmQCKFFjIMGSGzvvOVxGNUEQIrREY25xS5VV4yf4Fm9IPyBpW07fk+
Ic9DMLzuirl1RtKuPxFcCEuslqX62x6J8jxr9rXfs/XUTp8bGWLHSY4PqIWXxgKS91lB1cJZELsZ
ZoK3D1TRWmbzEfYIA8nuR3cs6/gCQ7JDcUKh+15Bk2O4A7Q8kogEJGvuXS01QtuiZC8sJtByt9FR
0lcd/co9ZCr4RgrGk4R2TUfw+N7BR5Xzuzqh8OC4pFuVBy7fgOiUP7/1By/XoUb7r1ISTUcKGyMD
nqy2U8mR43MofYoLKuf3PklMXDGThtR+vbd1ylKNssecLtT6MiQ7iwpWelpElkDZrucEfLN+i8P1
AI6FkQGjlbb/OMzKGOO16ok/NMniZyjR0hXgkiuJBb9EOnTaLYuWTNnwVXTpPgvnXTvxsx5R+g8F
jzTSBPICUfK9LFfTyAnk162A4r2kY9mARm9uBXMhfqPVm3kwPCR+5KTstr5KbTHGvzn2CH7Lsgd0
zNBRmuNkPuu0fzA0241WuZ21BrGH0wp+FLYlBarjQcYdnR2kzwZULxHbqAAQ1ugKImvyiOc4OoZ2
FZrLD08yENQYoNsOO3HurqryhCaqhSKALpY0Rd73V7fHj9lI/3I26mxQUX1geaHm3xudkx2AeWtL
pVjVx+RQ63saDW0yldQbcdZ/Kez994ngiOdhRlt4A5XxGmYSj0JtOe9ui5mBzRFfj5m8mzT4TJdC
J/rVPlBUl/nwj//OlM3A6jBgrXuqpA9zOdlBe+DrBGGPSSID8fq39yJ8vxTM5Ml0drclt6ssvkLx
WtVglXlKGUn2D5Zg71OFIPknkTAlMwSQvaHaae2E9A/Qvlj/UAT1g6//gNdYgQT3sdolv2RUwSoL
XfKxKxg8KnJ+h0/gvYjJQvrOatLUn/BTWAiifgq3SXPlsuDQlF9kn6BDhREcHaMUsTyYvEtIsIjx
6KTZxFKB9TUgH547cOa4brjm6QIU71X7kXCjRsKaX06KAqqL9BZanvK5FP13SmgXQgFxcGUE/Zi3
GWUyLOKg7UAEeNlWKbfvDIe/jcTom5nFBcmJ6o5O/S1QURvgPrvBGYW9pd27iZWUnhqkBwfGBtRX
OeXEeKDzfwFW2zfvXd4+zGTfPqsbt8hLQY+rrRD8tdJZnIzvX0qEcZqaFImDZznhbEFhwO7z9Suj
n95o6gLDePieP97AHGZbbAio4llnS14r+288AonP6y5tdTXc2C5Yb4e2LbQ1m3PEf/+rp9+i7SGx
qxU4MuwdLup8cZ1hoTjkTLPO+b46XLGuqcZSfi2hKK3HY4hQFgQldk7kDKiZo5/sgk5mEzfewG/2
dhQ4RsHsvcagVMoIGvNThWnsQ/6JTMKI4KKLZSOpgn8C/EYrezEkp2PevYmMzfiM7CgEsDBToKM7
Gcmk88+5c+LuphV7uvUvNFBms4RDLxzQFnTWTemJujy2V642XVng/k2W4YIkkOAUjDgLPuBMSRlj
boZVQmGTdqkAu8e0/4K3b5fma6E1a2ODwk7QVh1aEZr1mpGih6/L6P00cMd0hZiYGwmst7xNh2PP
7sufAOuCa15y45FrXmm5rXZSPgv0NE0Nh/8xnbHZNXc/+kLgvrfNy5TwbgQL1IoagU2JW/SLwFii
4Zc2Qs9v4uDFaXx2HC2KcbBXjFDA8qysfFmGz0+3TPDgCQfpUsyvrRfcqDXi9Pj/O4266mMwivQI
WzO3ZGsA8kuoXTbswd234pBVvUGrPO08wBmFNpLMFgB26veBE1ueueIrxZLsADOmWWAD4KDM3w6p
jQADoa8fhC9SV+ngeaABmG/6ChjYsUPq82P+wAwgcUpXfdOvwJQqMCndAOoR+8NVxtYmpihoZoyL
5XqXqW5VefXrlCpbGUIfrkvq05aBoEFm8VwUAQG6I6Zpw22zFWNDq3TJH0t62FqkhNo4Yvb+ZVUx
tce6x8MXXRh1TIadXwW/p4Qamtq1YJ8GPFrdqO2vOT4HNmPp6t3wb+bLZo9Er1HsZMmmwfRHuK8z
GmNsmcoiNM4oeTQSSJV9ITG+cN+g2EBbxjixyD0mgAHF8f8x1T0rXHba/bw9CpnPCQoGqpi8FOXn
FomMi2adI04uyAbNyugAgRuzfcf4/Y2eZcYJa3Dyxf/KwtfUbfI+E7ubgDwCdtWvcqZgoCQ8CaaM
atfyDU8Xnhle4pS/t2M/8T9wnvudtPaYYOTJ1RkgDsC1fIeh0xhzkduU2s3VyoO2I5QIQVXofzXl
SWc+C70H4AwRvWLpQ2St57r3RgGkE8E4K3kdOCdGRv8u9i+aKOYm1qenpSfXaY+5H+gOi+fr+EMB
Scieph0J1dMIZ2agDrbnmm47XjN5BJxCfJU6awc8weTTT/FL8xeaP1rzF5vO/J+SugmyblrXD1bz
6sa69A3Z5kbOT4fkbIpwmgiyFMHcRLrxmLZ/Gy7A9wSBxZj1OfA35gnOunRVYvSDqXEpCK4QrpRM
psITQxEkV8uRspPvnmfLqkfaY2yL7Vx9Go+C0dGuI6B5+MFxJcT/+BagPKtcXTizgBQZOKYxH8Oy
8wA0j9/5P/CMGkN1OV8n4NqYRHrApLgeIVmrrj57Fk9p6gNhEQN8mbHBKq6T8S17jsyuiAzJnhhq
kZUh5pJVn+X7poSbvghZD2nTx6ycGVLGuLECy+lpK9hry06/JRLdqrb1Nr2HNpIVaP7FIlXPwx9o
Iog71KjGjC08KtbQJj5kshECPqkwrSr8OPliuqhkFYdLTPXHah3OCV9z2dIJdvzMvAagoeBzaN6j
bRRgBeS1zUXgc78BsdVQu1ssRqnDroCSJfr4ZbDS6h3bX0vd6xfjc+pftqAe65JjY4eYUVUO0p3V
ERBVU0Sv6IZXGXbNVv/r/r03CbqZbsuM+d26dOq4eVbGnCFMjjE8sJYt1h6fS4MhQd2sxsAOqND0
FATsAdkNI+scrZDV81wwT6tZ6yTHhDmy+EZ9vQ2R83PJEZPxDuwcIGt86xjA1yGstPRPYW7gvNgD
CeCuiBQrCHdCJTjsU053ReVLzmCPNxCpmMJ1jKAdv+FTFO4Y6erhbiROggg8Vn0Al3CHpJUME0Xd
ExeTcqB1v4bwo9crFv7K/sOHD2CZ6rdE/7c3sBBiWiNpuPgmxNB4E2RJoFI5/UN0AOyCHRHVsvxB
v1R919HSYsBAYUmJbx7a/iw8xOjRUqfry5alBkwQga3ItFrM7i1+20heVRiW0/4aOYVnjNWu6M+F
tcbvyk+Yli5jeQyCR0ClS8GqdnugoVW0JFmuvoy4qXXWVbhS2dXDc8oQkWjbBoJASFnV0+e1IGxs
GZriJ4BVCSqspZaUEZCU4rpj0RQYm9Kg9m4vDRadABsMINeCCO8ECnp77TJPgb7UnqvYWAyw8lnA
qms1etbDt1mg3zFXH8vPilvBVyckxuAuwOIbVlbjvhFPifpR6r9lLnvVfJbxcRQcbfRZdDVM7Hlg
S+ocdPZF+Sf3JwFKERphlm4Q6OBBmcxhar/HeZR+NYa/bB0eMq10Pg+REht7D5FcEH8KPGvMQlJy
Bi+MT2gtWPijlcs3tHmacC/6IyMHnhHGSGb8Yz5S00E5gF5vjHZZhpoD+ZWysI4SX35rHtMGO599
EqwkktAxedyOWPEAOJ74mKh9Glc/gclGEX4GdXlAZEiCWPDQ0RO/WT2vqIOFYN49y3lwZimRegiV
yBYyyWOlfcezgDuTA/8bGhTFdUNTIZ/l2g7PvYNdu/W6Dx/X7IM0cNbzyNsUvaxCWSirNskHvbLo
0WI8+Zc0uIYvuigfEW8Fm+S7kJcveW3kxIiKPbf2ITUIBZR+2/oZWjtZwfRyFng7G0KaPodEdpim
UbSi2ZsnRxHDDSVl6lrpDCY9qnReHSNZPeboteWFfFrrqsOnKND/g5wcybDbQAdGY6YHK5Jg6DB4
wijk+AX5/fDYhoTMDM9/RAPzfFprXh2PwQZDkcUgLyctkfR1ML66I2L+IzT9X0ei+0L9uNo3ElrU
JTjglvE/U9wCNkF+Lis+JEno0U7+x6QiJIOi9luNqcoSshO/6RTm8z/YaiWvaiBs/wTIS6ClRRej
y6H0J30I59WG6UjqqweZ2QrL6V91cCmJoq2W2xpwtYWx1BuPv4f1g8wJn6YfSS1ccSdfod9B2jCH
zVwDQFzAdShcGbYB1pl/mccZs8oyPzNXMTXXzSLukvAGgmnufUeJPf9QleAJMaE5l5h/XeYAxuOl
QkRnatHnD1pcqGEwZuzxNNBMzd75ZrzQhf9hAtqzqed9NLHOQfRuvsSPW+qehcostw7DDc/z3A8b
D9LHRlCdDyPCOoWvOs+vDcwdRkfAlFE8RUvBmHKTS4Q/yAMwImgMuEhUzLs5ng6KI/2pTWAOi9WE
5RLH0jE1N5ch45rQnrPwIFt7yWpXeLO3nyprRgl03a+pxpnnlKnVJQOXri6ii4oRhtgVHC1MXgbK
Us9QXYwP+Bhpz9YmKVNMZOYiWQ3rattT1R6bkI6PJjdac6EzBJn68nQpzk1oVh9bo7Xjq5BvTTYa
F9gyFA8VaEYdKPAPaWgVMUtvZUkBxHIwYjSEDp6YlBw5Qb9oFNcqHzG5ZuHbfT0hQVsL8WjckcKj
rLJDvMe+cjYYC84PbwqgrfjkCtArxEcE6ZFQ3eGOPzODysI/M3L16IaoW58mUCavkMItp5dZsmKN
4O1I9kgR5ietw39MIZEKjvxeoxuoD6pAiPCtDGfSU72g8soQ1nRuQHhRS9nsFLLfvd0o2cnp9TN6
LR1xbks/mCrGu1n/jOXu1e8UIpZmPQmR8jzeAsul3AJ1DMVtIV7ZvJMF/G3jcwgh0zzxWMD0r2mV
fACOKqFM1Bs9PSf3fI1go3BHZP0fthhYGPb5HwthWkq+mMNRrBiBWc1DbC9InImsQUvTzytSjbEO
zF4aQR+OVO9odfi/UMo1kYeVvifLDm+P/Up8BoAIIqmE+d4yhUMogaWEK5bL1zrCcdnVmIa8gsBW
j+93cGQM1bu+yTKK1EzVCS7MJlJIO/+ygvQDWzg3K9yx5GyCe1dmHzIkhZjxJWowRMAUxlzOrxV8
sc/ys6z7Ux2CaZ+sP5DprzEiBqj/pD/YKM71bKkCVWS04Ibf7/JGKBwC2ATpXf+vodaRv5lXIhaB
S2J2V4lezDhkv1MK3UFuVsAI+ZwhMKR8C/RmxW8lxNdBvkSaXXH/UruSxGt8DnSbAlBW5GEoB3yO
NoWRBKdm+F6+uqWuXgZ0MvDgP++T2dgD+T8+yYzVRmI56ZjNnjdtWPE1aG5gFGRsqKybcS7mG6ZT
sTpH7ItmdhVt0HCucY+yj0R+CPfGIBTZMa6m78tP/YhhZ6Ib8KPbjByaWXGoNi/X+tVHF81F9K3P
IP0vMmkBj3DyDlLOuMho11z1yry6agcFZJiNdGdYIwEDCUA+C63UvN7A3dww82GOggYNTQZoD4sk
RlSuyAVsmtAwtGvmP0r3TFUC9vgi4amF5LVEfcn8FJYk/8hR81qJmhfM36tmJdC+IVxWXUzJ1Fj0
hZU7/r5foJSIbp8xz2xbO70hFSRIfcSxeRSgi9rF6zvXF6P4Jb89flCue/z/J3Q/CMoQN5Q7ilHc
R+aFoZ6NkicmSguxyvzlfA4h+44ZSe/mWrlUEFPXoXHsKAWCaXSUs0lhJIG9U03WTbcCCcA4GiZz
IE5Bgi/Zp/bLAh9CkXAuNtBlWDZgnl0CCzZJLPZfmDW+hnLJjkQ71dUBQe/rRgNMrd/izRdmxab6
Gjf5T8WpK20YdYkkUf5JF54h4EKnP/oGtOJUmePoAypgjs7S/aV5+U3fwN2Jyd5DEQ6ZisOalMXx
wBtaJQ6ZZB8O/fwuLF7tivkN5kcdxHLN5hFan2M9MnQhnkXDy4SDQSnlsybwyKO+t1mbFKiqW5n6
yW+3lbkCBWTzsb+YjiZ0WKglpNGYaTlurD3jw4icTMcK1hVJNJzRTT5X1zizhTN8T/wySYpPdtI3
0QihpZlGVigqR2sODcCai0w5Y8A4k1a4phSAfE5fX5PlEr1ZLpHLrPCAAGMV7Lw9h6znScABrbJj
WphjKtOQsCmexga8ku9BfuGfP2HHQKyG7QEIpdO3kxbulAO/iJcaVsM/2BEm1wWXClXBQPYqhbyw
dAQPgtDkq8LmCi+Js2RjvW0arhIJQvVdwCYhJsqJNvItYVS00z5MZO6lwruhTUMtJDxcF/pelOep
YuuvQxaxLJ6jryunAdpK9stHDvWu2Sj5yej5W3uePY7DzwsSPwptLk1+WU49WM9ldijIpqUWMB5z
Rhj9Q/S16pJscKUMlc0xTRVvMS/5bOVVRp/3uozGWvo8RhWJ1pUgCE5kpiNxepa31V1fkhys9w5l
k6xsoGWaXxaj1dYb9EeEMZBGnZtyhT209ti6EzvX33H2xePmNewSc9fiztcJMWbN8x4WrNjRVkPb
ZNC0V7LnW1mI4G3k5/93f/9eoA3DAbiBowAMp9NR+tD5sDskE/oVrQeFKF4RWhQi/F6ZLWm+WO1B
tpkzdfuffDLbbisdfATLGYz1FEuhy+KnyncKAaIbnJB/I5ECS4QkmsInJkGRwEsBDBlB9oVj1LxJ
XM8s6EhMwdtAnPAl3CrZukIrhsrSoEjZ8NRXr68PA/ZJ16ERuvJFJh7ms97ewysomYVSjPtYElNy
RcnjyRemg24yFLC8MWBxKGEoX5X3eUCvgQSBGQe3JAURscnvXf26cNmmOUMhzg5A7bT3Ke37pDap
e1foQxz6CK6+egXUnb7k934/eVeIWdYZnqBADgnzXIqgedCj4FBgi4CimfF75fLDrH0/uWADa1Vz
i/L0s/yJvjjG4sRleGHtA6b0IX8HqdKiBsiKE4cBx3yiG86MK+TIgdWTHa20A8db9trzofkV2+jK
lZAjYJ0m5oghGsN5lEUrSVyp+plavr9XPXQHjy46w6F+19s9B2D8uSh0ry5Yrtewtv7Rdb804p14
F5HEnQpgSyuO/faLLeJC+IdBgy6dsS/0xnz4ooPRmZw2S3J+EHGoojcyhUsp25lRdOpRHBZluWrX
iGYMxtElL7E8S5IdVluSRqX8y8SwaONBMRKIk3Qig9vEcyrGKL7kwk3ABjotYPAm6k+Bsqe/8SNS
bHLfmeaENDJzQpLf+Y9S7UQkiN/UdIwssS5wV0mrACyCRd3dMvM5faLTCFw0MTzhfVJlKo+VirST
AgdpONsRPHz7/Nf8zBq0fQ07IZApWs/UnDvaweqErFoZjxrIh8wzCzIGj0VQ+6+qYc76L+BxEmFo
GJuiYHXD8Jp5WsJqio9hhoAh0r1Q9JABCUAxCf/5FYEQXuPvukCWhxM6WSiwCYZtbDBvotIwbYM7
DExj+FUnmD9nNMNW4Vd0J9jDjHnYLpmsb0FiTpo+MkqGheb1f9GblL5ZMnvAiplhAc8jRxy2NK39
X7nWf6oId8y1H1YhKQ1ZPTlTeB1aDfR/rt2L0Gtfm1HgYENrG/DdnqlMxpRkrUrQXg5J5BWto3HI
Sch1yQvS4gvVaIfCQ5B/DeNpRd8Feid/PDMRHcMvppg9g9f39pN6o3V4pysMaZjFxtrLEcqhF1ao
7/hOcBkaYBEmadNpMId5yL+71NZjYAKU+O2flnsNptgL0ADwNBkDLsluVbLJPKt102RrMDXWDUcn
lJmS7U2syefHK4sLOXcob+QQ0SVmznYlmId+FTDDg94sdICFZkg9KvnC0AtUA3txM//OioWKgiHQ
121aQOResQ0yO4RutAHoEFKnn9T5tBoIqGfiiRw3FkyYGQ0mPYGPoH9kOzmt/dUJQFEPa7H8VgdP
XvDTJIo9iQ0mE8kFe+fLuEU52KwWEe4ot/1Xdchgl+8+sMXqHy67FC3LqfmjwlcpMa5xueqm+h/x
B7gbeVdxxqUzuiV0gAT9paEPI6DcxJwXhc8vbMYeWYM6khBH53uez0V92Yn3ELxAgaHIibTVQJXa
Kt8EZNagEgFkKpeAXbNiHgvBfg0e1zA98yaSHZDXMkkA1VkPvnRWr4F4HWD9fsxvvXfHnEHOTwsZ
Iz9brx/pfRlML7bwxIITa+7kjGsGXnNGohPGk0nDQOwjq7p40ba/unVtUo/55OC8/8Qvs5lVn8O4
6+yncZNWTdjvEiqam45dEuxmdsjDZUN7rojfTbLNXL1cZydygxA5Y0l5b6X+Wr53k0YnYe2nPvjc
eE7EcFleIldS+RjWzUHgMgn3eG1o9aiJz8O1RY1bkQH15j5ipUeEmMlf43vR3YboIvRTyEq8YNcd
M8wUYADtjGlJnSAFjQhz+G4IJaZR+uiuIj47zWO4KpCjpS3QNoZQ79tt+yK0dJuhrtOih9ofasJ8
yzlnVX97GRYLMhx4fqYtchU0mZd7criM9Zsa/unp3nygTK8d5YZqiZkVZFG8wYi3LqVCmcr5r0ML
2w10EspU8ebLKLso0Srr8KZlZ3RQL9YnvBbAIMVXXe+qKfYY7uaujehekSanrSuC+uzWJbc60QHB
Mkjt9PdX8aXqbjbIimcYFHsM0JWbMCdvfAX/uMEe5N1dKpRxNBOCsbDyR2vulPIrfSI9MUy09XMj
2tf9VhzmDbF6W5lknXrXGv/IE2b0/nr9wP/gtk5IhVxNEOl89VHvr+qHIKESNkT30/RkZjMcyTQQ
8vtwi3D+twmOY7JMUEi3FgmoK/gqRCXWzxrKjHpKai9NSSPlErXF8I+zNz00HpkJhuVrdI/KMqaa
RthDeYf0hS25bVxQ8/NkVnyoNbP8cDKJeuZrP4hkci0lpI3NE1I+1+isGrcp8WnAGH4Y0uTl9hWx
Yhe9OrkMsteLa7IndeYV8T6C4ii7UbrTNOBfrDU35gLI22uGiCRX92b51ddrpF9/SDcTBjuZfmey
FwuLn34ZYzkgISsgw2YOtQMJS7lu0ecmWwImDW60aJFhvKuXLV5KbYt1MyOHEwFN8tokrV/0t6TZ
QHSIcIdoM/5Npfd2RVRY7dBSj/8wyxI+pXL+MpWhB73VZL5JByOdbAx2RcYBRGcu+VRsmXszUM9h
p2q7wqMA7hx2cehL8M6EVLl7mTUpBy8tmgboGzmHTXCvkE5iK9QMpYd09OO+GAT8T7UMgddgEIe5
Ucw/NaO0ucW+GPZZ+rZmLEM4JOIzY5d6QwEZ0f+qIp5M92267ftMhRtKxEW/bBN6VmzO63vcrNXm
N+h+FNxkTDWJOsM6JeRMbgmuJksl8bJ0ZeLmi9mxJP9YkbDJ2DT0mpOQBo/hMgAOvviPpPNabpVL
t+gTUUUOtxIClLMl+Yayt2QQQeT49D34u+pUn67dO8g2rPWFOcdsziFCYgiQgtew3KrS7fTHeiYE
vwlfqcx1Vkm7qlmVwZEJPw4M4Bm+v8JBWKsOI+VPDsZjuorh27QkBjRzY1wO4448QCYqd9J3hGxt
Esww7pU/ogK7i1pdiMZDzUwNxQTsiubDID6UdhGIZS6vO3OlMThlbQjZjvlB7rE7Ss/0RowflHiR
xFiSIL203xLu/14CO8sFSkjs/CMSeeAaqD7xWZoXH6c1vToCY9ZI4THIlxTe8gkzaxNPkMM51mxt
22Yno9kXbLRG6F0NP8c43bILwaKtNn+SeiMfID4X1lEFVpy/CKdIsC4G2rZv///3IXboqwcJMCS7
9B+g9CdLegZM31KMpXp0NFOvfbsR4UnL70DYaNk3K7+eIQzhTBTnBTkgJIOEMWcmAqJJZ78WhOWI
SpDSmvoAU2FWH5BIGcx8Eh6GZ2sufM55TfgC9ptr56Y9ZMln8SEXSD5lAJQeUvYbMygr8jvbavpX
81sGslDAa4EKw5abp1kO9z1LMH9N8TfaFLzoXLWlQvxWuIR/IfbIzoiARENU6wUO/nVB3XIjodzw
PdxnlgZO+if6Dr/DwWWWyu/MFMgalNkhXt+0YOWPvIKnLkVrykfPmkPX/qvVQ1fvRlQZsMV6iEgQ
fCELLWm9O2ZRGQhmpGhgEce/FtBiHH6/oYTNaGDXrUgcxinunRpMUxCyxSDbUD7pkKhrYxebr1Cb
0ZMZyZK5Qa6gT3N15XdEf9QwZdHYcujI3vBrtMGS7wI/dBmsaFcswE5tB/rmUuYCp4bo62cmtYsY
OqIKVP1Q0WLVsBmelfCj/FSf7cQsNY0/zPnl1LhfO+/PsGPVSemEALQQa7izRJtD3XgYwfUz8dpW
NdP7/lvgVZMKbWaIf/hFbBmdyUYTltPD3xGy7OBmjPWtQlYFpgJcL91vEiz5fUeR2w2arKeGc34w
zUKwHPZ5MTL/8vgptpxeRr31x2XG2t2AdbOItXPSEeNlbUrmJzBLB5cZLuqJZPNp3I4ZrbkUlVWe
XplG9xDnQZgdYsMutX8AXQgySm/EpPZ2j3AjZMnogMDAlZ5SHEdwN5roFr1PMZw860yx/JZcauO4
uVbSKhl2OoYg/9vQ8PzREC0IPk3tFKZBeUw/f4V/m2x6U7SBYHqcvP3aijclCDs6j4yYC+EcQv4Q
NSIgDM8Pt/0mY2gzrEONIcIifLx3ir8qK4lK3Y3EA4nyjE9lxNmAHxPbSH/azxX/wPhGenVs82MJ
bFrZiSnjO7C6zMm6OZGrdODJJus2okigg3oys0NKgIxyYhjNjrxQ9kEaryZTA3u3uAZLkKlkJBKT
xTgQUIDNRjSi9gvnqbZtSCRaUC60+in7uL2OH2JeUKVz+AULHPN7VBYlqyRIHIShoyIkjgG9R9M6
+q4wY1QvPH3YMVAHNsjkcR9swnbr6xcdnA9jyvZovL9wGb/tv6okfBNNi0pOIKctCFVa+B0zukZb
cu6jh4Whl6FkQvBhG4ye6euie1Wj2J03HnNt8IoEnVB8hZdRfiniV4O+mbUWnv4lsYhx/k8Hrxcw
dGidD/9SBrduQpC1jY1P44MuBF0Ow42th8YQSqAP++YEOJsfLy9Ssga4dRif8nf2+RLWAXaVGm1s
syZSwRAR6cwYRKQThJdc99Gmg2Qvw9cUuVGzranJmp1wCHPnzGhDvnEj6fBJzlBSDJ8GaK7NbOks
iPYXR4xZ4Gm3oWWLyD3F/B7Lc50kPKzz5MbmT6s7D8w/LVoBUD9LRtuZthpxk9fzkWS2eicZC8Yq
yD0iYCwqFosPZAR1G76acVMQAI/JmRAt34bTI2MS2zDzMnejPi+UBRcuOAnU8nYKfLc/wVXGFsRw
fzR2WnAGxhu3X+MbtR9GFofhyPsfOuPhLEIdFF1QO8RVCdVKkujy74LHtzPknh1x8PgLyCxKh4po
H5HBEH0hWolBv2CNRZqMmAjFAMuuYP+Z+3j1kMsmzN0FdLXI3eFksgo79ghxqCRTfzeMW/OasMGX
9+ZpEE/JsP24uKcgXC3hfLLXVD3mSTptJawjFMY13mDESdSrLDXlf5Dr4PfSJUDJ5vuDMSJweYl7
w4NyBaycpg7udutgbRRWZLu4/bGm+p6XX7jXDt2Tb3SzLpApgKDQ/gnahrMQy0vT2uI83jWL0Zxm
bmSeskk+yt/9HkpiOGU4gcxaJ1cUtym3Q2yrtG/Qckwy1cz/cOqb9gd/PT9tOCdnwkcPmIGDO4Y5
9czCrkKNgddxyz6wTs5M9Vfhe82KxAfcA25AnGK5GLTRjUF6oOUkmmE7ouMGJviPxG59l6CIwiNy
MeWL7+rHXkPnf2+pEN9fPdit3m01uy5JEUSO05Ixzx2KnpvKtGBkTlK4Q0XN65k5GIHy2M2NhQIL
nKh6ZBPAmpV6TtoXVJvleOa9sIJrqG84TGBX0iem9NmPki2VcpZRZn/ASHqxwzZ1rG1dcXuHEB7i
bEOnx6C9Ymln+T9vaCawHB2in6c3IiLwy+3Vl+rfSNfKnFLg0x0RXCEFKhaoQgoEGuIxkclDX2Cb
Z9iZakvp/XzzeLGkVv9DWpshuiVgFqhHPh/ucnzMGqk830T6fQu25ZHox5pXGCeeCANXFNrh2yNP
twMGkjvqb33lLWO6GmrTeLMnF2DHPnKAvJ3W6+ha2luuSjz98xSJ2aRxLsV5XzOhmBvBKkrWn5cB
XgcG8RVuYeBwMvYCkzWW/dWM9YQyf//AozetHQIycjLzHl+hW6y97gY45y6tCCQGPAOYD8Y5RAeE
HfN1eJA/+PqJF+Ez4vWwLXONLpltVOLVhUPodvNbxi7vMKNBw2YPTxQPZw9qf9JuSXp+Ts4INHLv
ZMN9AMdU3Ors71Z/LUuPbEa/l9z9+UdxTE8x1p8V/0pRrimYqK3OKm/xPLfHw3vPw5bux/ambjEc
SNgsMK2YxaL/qUimG2d/ROwStTjR7bszIMkl32OWC1m+YOreeNJBPoI1U4dFR0wH4+Y+BMPtxntm
GTPukf8YkSioGAGLN1IhGX/SUKBqNojmpcKzMwwvr/RXXWM7maWXwbFWB+1nIvwTicgYObehFMZI
3xdyBSlq/p5+Qm6GIjx5pMxCd7wEIAuACUazTb99RguQRIzUiYsj+wEiIgPYzgnSPbsAUFfBYsi+
KNlYuAo2FEkRDRl6VgI2SBXlJ2dPNn76sgtOB5g4F5612D/IiMRYKDFimNTpC3apgCl5HmkC2OzC
Bi50BBBzzgi9fzbaCnobM3mvStc0AMYy/Z2WuYwFWdzbwgPZFHl6iRuqK/TPRulUy8rcBig5DXIt
VyX7Obg4aMA7KElkbzAv3oktJ7ljYgsyDvFBMm3BDXtb++kRqHEyscMPHfLcebMEh2hjOdqzE9S7
FxYQQd9xUBtgEo+TppP2sOD+rmOGXJfk1YLDMh16TD6uxaA6eeMVXsMHIpQ9TD0lPySMQ3+gdFSM
2meTo4PqECWHtF9Nh/QyM6ASw6mZJdUyuXTWDlk31J+P5YX08Pkheva1Z4y7t7Kq1WcSrE2OqnI/
kWRmkumwiTMcaa1/ce5DSCNikQoEk17njLdwwgS2m+bvnbqfpXFvSJVjHmt6bQQrxkZmVxvEO9v1
uGo8/xUy9FPnrGDGcpEw4kOmqC/UeXAKG24fvoF/FiYgpMzF1mchVDuyuFR/0IHtBeGaU5nmHFFY
1Qjww9nt6q6NEB8TUnLBfNUjUKp2DJ4QbbjhPwngKK3WLGxdkR0buMfYe4OAs5Bf7ED8WsHPR8H1
SqjPTEf98sf0JEcOTwHH2cAule0yVUb93gnpx5YoF1VW6GuW1SD+jAfHC+sJnkR/C3h7wgIRbM71
dye8FmM1+1d+yNC4BnC6DkSp6idvWc8qxDiFdtzb6U8hbPz6lFQLAiYh+qqEMX94ZZcS8qjT+Ibl
wyh9V2DkVs9itC6u1rCJi400bKUTg3OWa3c2OREe/fYrZ4OTcSZVMJpdcDtStMXtp5iPBsoZCrB9
cn8zK5tV6DCA7bFdISGJEv27Xbe3HKc2UXikuYmsmudD7zIOvQgG9C5bG3lq5lyRnb/NqfkWFuiH
VAAASy5NRXeS4zWqCNY6y1CFgb4Ai5RRSCio+/G/f7CGjoqXr+kvLFyvR9TQUvwAf9WXLjNVqG3b
xmE1X6NOFr7Sgh/uTSn55DPtV1TO1Ss6o4FLrxmK69yLrUWrs/hkELz6XAJ5xZPKz7DIHbMjbfWa
c3ApnkWhMa6ouoiU8OR+afgX/IhjfDejRV2sYvMwqhC+WKqULmO8VtsEhVN1W2DOWApwwL+pv/tV
Vdt4uUVcN4yETq2w776IQpaR8UnM9ejQsngV4n30a2dqBLjsyfFTieiix9zgHhecmIsXbwISrvYp
UUdICyVj5fMvBsaX3E1SNiLDC5ApEKzHTR4QFk2bpJlLcxs2LqBzoaTpQdgRkFPsykfLd2TtWFGn
UhHv8FDBAiWOF/ndrPyN4q0YHhiw6GjPDhYo15Phr5EFJgLJt2WTHqTKZWg1M4dV0S+R6tCFmGRo
lME3NL+Dmtw0thM93MILIzTG5BFkPOVmKmekfn62MR+8HSHlGvwWRXINXPs1kiv/XxCwr+Pp7ngT
2WAU6BFoGX4k9P4rgSlU96/+K3SP3MkcMeRXw3wLY+qpBM5fXOix0KlNzsV+rr043vu5v8fq2l2l
9ooBKUTwFRIIXoEhY9I3EK47603HIBrvty0WxODqh4ZSz5TWbb3O1POYLTXKTC99xZKwqPvWpu6O
7CH/7nle3gvG7KKFLgSzsT2g90k2TJ1Ug4Ar5EYda4oxe/XYVOINx5PmIzjYiwjZQQiREZz8aP59
6O8qdG3YsLCu2LMflpMV5yqrB/H9BdoPF8HAGJJAGxoMfTMCYkzY55bNn9B+9cigxN8M3CsB43zt
n3mT0lIx2jBOZb1TwZ7i/OQB0XbmcA8s1ECUMQUh6vVaw1831QXBn9Ec2BKpeB9Bl+p/mXA2ikuL
SsPJ07vCZ8GzCAVhkb581rAfT31MerEebRvLOx8OVbEF8iAYR36uSABE6W4x+tcJj0HcpC6r4urn
P+SfifGh0ecRbzbfrjucuOA4wNer1w1ccu32OS95zhnebflDebyX5EU2FRTBCjDGwF6tKnfaPZN6
BF06k0v1OXCuSm4sHbP8a0qZ9IofxsYYnFRLdDTuLolxBgNZUtEI+h4I9hO3pCdm/4r4prNRGv6C
0+gM/BX9d24uAccFcJvDAScjnpJhzWYIjh+EXF7O8Q4jHap9TEKCKCzi4qn5MSL4RUwTUer/oAgn
8dVHyGaxVUmwoIDXVrDFA0LJvnp6nFHaUIq3PX8bsoYd5RMmAIYwPuCNkJoROjxbDeRKXLIE2tF2
1Tv/pI6nNChIzXoISHonaG7/RCbNZNGKf+Pu663ue5ZsgBDwkfBbBs5KkQCDjUjbonGQoSEFqQ2X
uKDGzuhUEzZuIY+JIlORySw46j1qR04S5iY0gtK1R2oZrT8g44NHREIhyUM6XsyHKv8UdL4RGPrV
uBLteFkzhSBmya5PNAqUIWSvxg5k+C6C8oXeZYWOFPXErHH75TAXjxWHFgBewPSth9hiWMhuORyo
NHhQqPLTn6HD9ubT3I8UuI7Kd6YNWK7x976pnlnG7zLSHj4lwbWTqvMmCgXn7J0JgFAQPX7Q9Smu
zC6ls8pl8QHsi4HJz8+1AvYXqxvpbv2/iJ8lKqsAiCCwEjcTT7Xw1yGtzWD1IWA4db/5WyM9ZV5M
coWtRkQStzR7Q9ZOd/wbOVODz2mi9+Muv/ATLlCyJsHL6GCCRDt9kbTkks5AWw4i0C7dVt8XmYJk
2NPf9AvlHHLIMqTQ14Y8H4ZfqlNUeO/2JVsPiXUmiKZy478mrpunnvT0YD3DKLd1tIzUCX1koOFY
TnFe/kWvuMFwq0oFmyEM90i4Cuq8GmUOzaaBPDcyHFLYkS9DW900gW3uGQngWs8cZkjsWpIanOM8
QnNPtciwDscx0EY2LmP8z4qYSnZLxm5rITzYuYXOYpEiUKDwEYkJe6NyKqfI8PmbyAV1bt7jQ5DO
w90IdERc1vy8/TX7KPGEsWBUdxSzN0Ziho/8zePzQfaCtO/5e5aszVKgY6/2bFVQxzc6i2ib0Ml/
XEIQ13HVh+H8Vi/Krwh/x8kq6ebnvA6dRu7XXAm2WB2xpHPttqcYQQw+OGfAE4/QM52n5fF9oGNi
Vq+PyaJ6MtMlmR7X4Eml5mClZJ1TsICeisnMoCtwlYu+QJ1hGs4weBkYAL7KHHHBHn0XO44s98qj
Nsck6rNEAYgTJs9GWlgm7/cEzQFBVvTrgskWIoKMIwabDCq9c89idmHeUTtxTzNARJvMgzFmWzTD
xDMQf+DxebppRYMuGXRb/w3kG6u5/6LDs6jFkjmFgGo+MJhmN6JIWcA0Ntskz1c4szg1ymAKqJyB
jwQ79ZZtUfeaO3WzHR8i0h6LuQVOhS5s3xBDAF7FRUHlol/JAwZPWTVbsDwlcXn14V/fY1ir1BMY
p0RZSt848FMOsvCXi62LSEGzk1927JJ5Y/0ylMcMiQOyHdD/HzRf9udWTfyheMdBU2b75sRtO17K
CruoG6zlub+p+3/yewd3fQdBkU0USrtbL32FF+qiSSB8D5cgYfX8BrbE/7wsHkxzJutsS9YRdrbC
VTExdEvzEbwJ8MywivxUzTZn2GJhTKq5OWeaQSB8yvoaCpkN/0gTN4bltM08q6DYzzGrZb6DHBv8
MaMmggtY0X42NIiCQ1LwrvuukMRwTKhb1tqC/i3yr6MAx1wSb3GYIiK1ehsPeAiU3e2/NPPe0FIO
+Zb3rW1/jZrcc/xpRCPzUMYe3gHsC2135V9pTpZ1tgjtqLcy0JYW6iZ/YwRsrkAfHf9lIMsTbY2d
QMffqRpLscPotxDQlfwzkikvhkIPP0YH8lji9ZgJ+rZvsHBeFHyH1ewfdgY4fYybjNSj9p4SUd8b
0wDiYq3xpWkLhUAPzHjUHQOl9tvAHXyLVQS6joDn9K868OwPNufuImedNCd7Y0AcJmxAtMir9qtO
V6ireGCZcHTQdmjbZ+9fPUQPOJvE/lhPoFXzTCODoBeVzjRrIe9L6h8Glcp4j5GpHF0jXlYHZlCY
XUQX6kC0YxzHMJQDQ2NyJXhTKMdw4rlnus3W/kC/zFAE/OI0n8ZAC9wE3QYD7yHnMeT36CBLSzaR
ryMBh137NRhHVCA6uyss7CFMjyO5YZAG5xMEk+JPJSsAebV1gGxPe6yE/7SMAf00mU2ufKwBzQrl
gY1Jnl7/veiUvUVZnmNBZDD1paK3VlYoev15d6vaHXJuv3kmYQRyfAsrEnVxtw6iRxtCkVzHpSvG
+7bFi7jHQzgiETQhnHZ/VjfzWPHMCdnsSCem6Plsm+QxTZqZt3Oah8xcUCYtskffb9+ktKOy674+
QKmxWvpUe6QDQBMylm/rwuh6DfOHQRLvznliDjWOJO845Hm0G2gpTOTBaC1oWAcUrpVbNF8aqgdk
vKldCBOpmjFIuEQiSyExDZmaec3a6nPw5VV4UUhWcGDiRMFqlHfGQ3vAPK538o6zFKbK0ehX2S1b
8xIRP8oiHOm1CqlAmkcr5Yu0C9n7zFlwZjrL/nCPImyOrpWt3JS73m1t6YFhhM2F9aSWibYAnuKd
EqzIpaiqsyhfsYYQnAzhkmUD2vrKOBfatygvrWghQIFhQsuuiBWFjtLmt49+ixtTPNaYAB16lyjZ
/FUSvHMdMRn/GOxyZ9rDZzvQeajZe0KHmRlGF0YkN9aRWHRmMvANG0VgV+4/E9uhR4vxyze2uMWA
WTBxoOJzQtw1UbRmX9Jj+KcqIg4n2UIRDVdncjujufJgtd4aOZtjhuFkItLuSoR003zypfK0s46d
yhJMFV22VOXfcPoods54ZG6pElMoJr18H6cNBssaujNGBo2TvLCI8MpUa5ZkyIX0ypvirHiNhhX1
m/Zg9k4WDsM0HxaKy7pSY/AKoFRs/xhyA+csmKmeAdmW2zNCluQcjnhD8QE48j+5Ji76gExOjOfM
nWhBZSYgAcx/FFmT/wREApNeK3cUkPMoIKblA2Mw3wcr60qRy4TQEteEOTNfHjRC4By4tLLHOJ7t
WjB4DQwP2RX/xFNIvAr34459G2Zd1lwb3yJzYIHuWGGpbk//v5vT6pM3DYaZ2GkTHqFBFt28dXlL
sNHR+a3Ss8T4tjkoDan2bBDmAAnxOona99heuGcFEuNhGqAcRKPUoVgDoWdr6HY6+qoWwTdOjfRW
P2obHumEopx3sadjdqLYLde5dsiHexIgTsEO9PiAhSsXKocP1kob48BrZGHARWK9PrgLgKii5OVL
30379bO1MtyYUGoybPYs/svQ+6zIZVpLC6Lh66/3XeRVw45z04TXh6ZIWEcCjsDX8FnyoCf9xaeG
Z3vy6ZaBfGXEq+pb9P1G/aDSRwA/nRzqkn9KIwOG6SQSAV6ruvVY6bHMgX73jyF6gxcCKvbwtFov
EZY9QpBiSw0Z4noiTZtg6LV4Q9MVOw1blOErZyRYX83hGfNELgIE/NFDvY2EhSV4PEjHwA+k/ybU
isnoBhTEbPHXNTLEpMGwvyApkj5T5YHuRs+3jkaB0IXlGZarVxZsTG2ixYJqSYc/FAQ8jSaTQhWx
tdY4KWq1SKHjIo1UVNcfdKEJVNTRhGjP9k16/4mxuqiEh1F9dynsCZJeXZ5I0k1TWLvslpcf4Utl
FtYkl7K/vHNPz6yZ3B/MYuWHADV0NrxehSA6VdQ50TJtVjp1DKkXmK1+SLbtS+GzjETHkJIFFaU0
CtZyTFN6opKPLKWleyzatRQRGkxpFC5zC0jkOt2L/qOw2mWT35tzbBdnGTwhYt8C/2iM8N6s+ZWn
XlLlDLgsbmilYxUXIrslyP5cRkKwQoDwGS45Uv+YyyN+FgMPKPZBnjiRYSRetjysZjpDrNDf6PVa
ig6AKuzQ2mTJ3vp6IwKHbdRvMcCG8tJ4ZfVN6JEDoVwYtKuOpCFjpSzBqGynE4Qruo+fqf7zDr41
iySlczL13+ZKX2ct79jw6DFCYqZ05LWGblxB7sxH56F4V7OriJKrxLydyxZTcnKqwfbpTc3QhGEI
7LgPhtpMXUjJWmdaFocV7TThAz5H8B33Iu+e0pEpzMtnRN1GYHU0/RF/MuxVmAfx/4l87UW2za05
oChUQDsIHOdpA2wuxq0lcF0P28zcyvw2efxL8rkMtrTFV2D0vIZ8pTlAipj4AF85D82NjVEYWGgZ
uLdFVgeqQDPBXbLMTz7BIAFc+AUNho8FYgQIRdBiF11j0iTHQzsPDu87ninFxIcAL45de/sr9dfw
lDIIXQKaMF04kFG2CsrvgVrvxw/WRXBQp+tWsadwrmKHbl/Dut5i9E59LoCVhpxY3HahOy6gjsF6
Y6P5zRXWV68m5mLmzKoBGZq8qsw2ZJdWJ/FxW/e8o/z6UMtQ03B7zxUwxtpJ3wN1DT9wbnHa14uK
EZSYfANQyeDNQm6V7UC4KgNnRHwlXYPcwAsWK6RxomAr79L210FDitw/moN3DsaAWL2631LxyWnH
5EBEdwLGjh9glh1zYg96HKkf7VjCh6MAm2sCGhxOYF3Gu/+UkASaAGfgcAb4RDEYY5XKwEQ4Iqcm
kcsrPhGi7XiHs8kLHUzLxGjppmfuC3oOMCgG780qeLXds2keBUBRChnEemAKLLdlc+zxVIARlu3+
a5LJMg2ysV8rzJl9gg6q24gUASq0/Zknw+rznWrT/hsgmWZMhVTY7Dm2QQ2Mr3/aH3PClIXy4Kg0
suav/D05aD/7rJjSX1AoQmkQ2L0yqwm21VL5Ae+FoVw6WeTRyyTgcg4w1sVSiECF1ReLCi4FWuKF
/IvURt5peBA4t8SjWBszRCfYRerJmCFb/0SHZyxCY3OOGPoOwJdn4REsxjTUseX6jztFw3FjU8lZ
tB9z7ckvF4to8VZ+1Jv2QkiWfL+dUlq/0ZJwqtC7M/E0LpiD+S/9q9O8zsOaUliHepNpDroKQl05
veuAmHm52rEiO+sqyCOKOHKb6TveGIkm+QTeqWgbW8c2+GOtoVL+RWviGFFYeMYPNzW9PXYsjIdU
VO9wy1ZlWJQKZy9LA+ts6Ms7CiqsRTzHtcVAmg6P046AhohGhpLdQFLrqpeKg2tNu3GTfEfbqD9v
8mwQwM84eec972FML8KEToATozoSWDjGaiDQLQT2+POXKpt3tAmRU2+IbPzUoicGEPqgF8g3wAWf
lgykdRpf1PKWsyNItnowSRcH+ScTSadk3MDbBasp8KTuGJ/b7vEevuQBsLyd/lM3BWVQ9gw90WQ5
MAnTSeJQnzRXAJgjs2fDD5msPGjivhF7pyW5yPbHng/G3mc90C4bj0T25Lvu+ZqbmJvizHke7CHu
/KLyjWxIJ8Q0TI/PP/4j88xfTV2h/6AMnpnXcphg60xx0VFQeHMhOFMdxaJwRjMtrsgludspdIx+
hciPHsb4gqNlZjyp0PcW6i+7A8BWxp/0Z5IIyfC2P+F+LhYc5XjBtzGvI0oFnDjDCptOynfbuGB9
AhwyDFNf/KdB9as87YxWmfPY47FAHQiA9YMNOAAWfeZJJfXnmUn/uJIbjf0LU8toL67Dz1fYT0Ur
XwGeqpCLn6Kcb/iJYFgX9jodB269peAvTdzomFF3gs2XgJim+627JT+UY8xmsJuHPf1DhJR4KYrs
6RNljVJIHh8hwCW4b+v0s5WukQe/esJ2vSd7oc4aFzuFvKuETcLpvP1vqcbDTD1V8FxMoVm4anio
zNRttHXPFhZsE4nZ9x4HlotFsg0c4wsHO+qGuXjq5sgKaW2CL+ILUmXP7IVmQN/xv2C8JC7ogliL
BrefpwGMaaCzISwXumFcZQbGJndKiTP3H2C77HVU9ifDP0jLHHb6uKEVoDMmyiW6klvqGQzYmZCy
QjSTu75j+dYz6aFs7Vx67iCn2lm1ETM4kA4+z9wCynlwT5gUdu8HXQR4lpYl1HAqKjy/Z1++toC5
Op4g/yeDe0RNDK5PvHSta7ymvHYG0jLZenxwJo4d0sPgJWB9SY2jXu0qHW/uIfaPIiKjb6T1KKzZ
l9IRmEhKdy0VMLNRbkdmhR4NCR0uwqOADR0dsQF+imZwx5rLLOqVyHYSXR0Aj7Wk7QZzhbkxVlGz
Mvuoyd9DpbL8qDfg4MZT2afvJTBfwnrMCypMPAPTivXQzf6UA5Yz5uJQ7z6kF3BAMySVSMCle9Tq
PaThziOwCECKETtwC2XYc+eyWnCUo/ityvUZzkG7D/QtCfIpBglzxztWAf+l00OYfJL+a2ne4uYT
uxUczfeOE3U4MfyY9rzoy4RDadoDG+QtcGa53JQQFEmumHGfssTqntiODVQ6D/QQTA3iG2Icwk8c
UdpR5ggPXrTm4wXZP2L30l+23IAwEBJdaF7kcp2l92FA4x1dSOxV0zteN94y7owGvT1ScIEWeFY3
XjwuQWpCZT4P4sbnm9cuMCMYzDExLnFB3oXy20fMUMVHMXdzfG/9Co0sI+wjHwFRMORB4nq5h5xy
y6/ijFzRRGS/b5s7Uj8F4wbFJ7SLYDY5zJMTSgjm1njWfG6f5qCiBGHel2z5ifKaQqOy6JcET9Uv
CJgYvoBq4cjjp4k+tPFAdagcpt0Xrj+pc3t2vw8kN4zA6fvs66NbgvJHdfx2OGUqSD1Re5lcDoML
VpEpRjV57qLXZ/I7cx0GSwaw9PH8Hx+QafWb1cU8Z7S5/HvvgZRVa/CTqJa1A9mMSDyS62TXZUOD
DTMTEMph3kakNUOFySAHSKPkcMy4PLbv6gYQqFvrHs9ZMrcO1Zpw3V7n2Ute09BAcrT2CKcSHXrn
0RYj16ygjJ6aGx1NHn8Be+waeeahW9bsCq0L7mSDmV10rHI6fJGkRSpcYOGOf0Sh1+JV2mMlmOGJ
rZMFovxVR3fxROLH9+5R8koxlQsYDHwau/mdukNC3O50+iuGmcS2DjfO9InvGDM3oBx4tVuOoLPC
BhqdjBhdAL1yKvgmph6orU+E0OGKz823l5kOJlYifRBNuGLoZukWQScC9g8TnwU4PK/mn/v2+c3C
k2eQA2VkN8VShCUulVFFwvkGkSYWaUphXnwngmCfkxZGChNXJxsJXLdP3jsj9JRuZS6uSHM4Pbl3
g/SSRdhXKRJX6bh5CglrWdpHvigkL+y2mlXnFdSfxN0jcp9jDtaYvuI4QnjaPVC+jMoaG23RPy3w
Prv4DF9Ti3dI8lHy8Trm29gpmPf8MG+Rmr0Vr5HxFDCbTPQFpEN4NldwxhiE875wfMxpxZn1GGre
BFW4q4L+viLG4BJbR65E0HB+bZDIlzgnCleID2b31dGmGc03IaSUR/6OLh+Nj77AxxZnBw1axZby
yA8kCpiLxfvEsL000MnwgplI+1eCuTarJZscYcmpwOevbnSjlg+fA1namqcxRjXOt5x/MXGZognB
H89xLF3JTU2f3JIZze1OMdxP7xopuVLe4PIWY41FgldO6HFZ3uPlwcXFBnLaN3AAKfqB+RvKc8iy
Q31MEVVqWEte/Hrz2fY4xaw5AcH5dEwpD+38DrbWlPVC00e3hlLXQZLAZFbiTyFaY536DznAVjSc
isk8KbgsmWaAvpkOcJaCB8naZ/J+Fr98nO5XE/440Ghgkeix+qURtM07TN/+aKxaxEQgyGbix2ut
l8Go2GbssMSEQZiM8W9YRJuRBHsIq9D3ZSL7OBmxOmjKSryU7ti5SLYVqvl+G15BbyvLlmL+wqMq
q/vMf5j8uAb/wikbRyutW1VsDDhzxvyETfujgFPsjpTogr5QkLrEFLZza1OpWw3dNdzkjLQrPz5y
yQCFycPXwIP5mcdnXvMcatZfP23nshPNos7sDY17cFeEHWC+yQWPRjP+N0UjwxLG25P+6gxJ6QR6
0l9f082JlTXbflBw2HxuaiukNmjyBgxCMyIncCJd+ToK9vwP3lf2r8iNEXOJawMpAHApFj6EKYpz
Ak2zVQZhj5xcwPodPlZppBmposfYeQgdOSvWOQLJ8hYL6xi3KKGcnPhlzKKkeyX5Zhq4I+PjcFd/
PrSfQo9pHPutKsD38OgQHx9pmyDPg8nLNJeHPUhd1fiextuf4GL8SPmpMo9FtcsmKVC7UP4SJA8O
I1xpo6Fl/W3zzedKfpfE6Kn5lXFKxl8ZOAB2qfMKSCZDk/anrq7UUIwM47vENgCmMr6y6YtadNRJ
hBy6vM49W88KopGerXx5qSmT09MsHbFrZtq/gF6lG+ayy5y7IpmA8GXH51H543cQS4a666hY0Cqu
KiiJfbSBO1ujO6YRo0vCyWXITxNWcEJ2Q2RBzVjlQgK+YfsODTvZiuWZaC9f3XeYoBwh2ygxZFJG
VjpRgb9W/4CYS5KhuufU4m+ps3Sm6UjQjBVMAh8nd7eN00sO+JS4JC1HNgJdwkQZtdFRqODcfhas
k8T+b/jc31BKwT3wbRw2bckmDSgJNXE4ziWoCaYtGn+Ag6ArqOoCuBDbG/z6Q+kCrAXNMl8xHxLx
ZgJRKlYZErHWrqzlLRqhPsw++mygZEI9wBfCi8F6lognHnpjgTa37pcFRO63W2C4L+yYo6CzTYsk
uJ0YsmbfKa8nk2EOSC7Q9tjJyzcbcgJJiJ5f4WGnCmMQcwQonSLMb0lFm6mhq60mwtLPvxxVgLWo
0D8OJ043Y6S0QZT4x/tAN+Ik21zaZPkqIPRsndNv5ats/DfBtMMHbWSzbCEt/He/YXoJj9n/SDqv
5VaxbQ0/EVXkcCuQkFBOlr1uKEu2yTmKp98fvetcna7dbluCOcf4o75vav7rwbUvWVXIhjlIyoM1
z8CW7s/3EyUkxC9SYaZcg/F3goH/IWMgVg9kgxA80A7r/ncKr4xTNJPF9X3uQ449NANh9W9UD7ly
Bfq2cPJyah1JEIjJ4cbCqXsYJjJ1M3SHqvTyZBkxSa9nWmfNDg9/1KwlcvIRFZARYu6sD5+y+8Th
E+4shyvHF7a55qi6SzRorhClhKoIjc5dF5+csZgSGvHGvSBv0Q9jEeRcndsQtQMDAcV56Z6rwZ+d
GNwhjNe8sWwMv3PX9sKacAY70g/aKgJyiPtQaP6QqHawu+aEpb/f5GRVo01ckAIKngTlgZUG0Osz
XJ5DygcW5M/a5rIoHlxB8T7LP9vf4v2bVF4J0QByjAb9gZiAaEdyY/V+BZ9lIGHF6M+1hsOBJKRu
/hT36fL9SE1CA78Uk/ynbYH4yjz38rabLoT9bmV109Z3vE3MuAA3idveZ2U622KDV/gLP0sZwDbP
tUS53TArmGdSPuREI+hv/u3Vg/iIruI2mUCg9HX5vhGlkOMd3ofww8H0w49OMCYyodBE9YYEZU9v
R9e6CeRjsbMN3Pf9r9g+ANYmRErhb/Iq0FazqirfdK7R38axim3jd072XzHtc5Yq0QtDPUQMvkBQ
+fqb4M/Og9rTJhdf4ZoPFjuci7QE6deAz4hCGp4bbVFYmGnct7mukF+BAekw817Jl/du7dL8FBBR
LVIMbF6CU2v7Nv+zZjRENcwgaBetrJPVfcGYmsYe36c+PdXkzF8R02U3Z88RLthftHyH+NhEI0be
a0HpLq4Y+00j5DcXp2EQAmjnd+wIDXAHIueV7vNGLRvD5VfEgZq/wjvD0hW7DN00/Ir/2FLl0mmK
jZ7e4FXFE6B0Q8Yq6XxWTNyBE2IxjFd/zB/Fe63xxhurTsXCe/Bx7hEN/4+QNVZIOmgxR8CAAMps
4aoAmPNszd8mCl/8u4jyuT7L3BFMO/YPOegOEVXUT5H031+kJU+qSnmf2ynrGmQinT86QGB0e3UA
C+dNwu6x48YosbQCTavLXjzykSftAyYt1GEobkJlwC/Mq/6EmGeNHqPtduRqGzQLHqgQE1zjvQgP
czY4Z7dAjdTBjxlceZS3RPdX23LgG3cqZc1pM260ewWOlVJfctdpHkn/sRZXDzAUFhSw2vquDRsc
4C5mL0zVnEfZym7dCTQ9WvWYNJ3omiMUzCe3RxRJqizYJkI6IAXi7Cl12EvJL4TesG1rbkHkeMzJ
4jGl7yX95gFC/DYLjCFVf9v3nverlTdQnHwV0C4VQ7XfPrL20SdbESYm2xfakXmgjmaJCeELx/d4
0imMg2mA4egMwMSvUnG7m/Q9HFV+CGqkVX+Q631FZcSSaVPe6C8UBweaHxCgYOObPkILkMO/dqrd
TFuw/1ghCIQcvKV/HPECkhxMzmD3if25E45hv0PK6b846IXqDshXZ5x8XjHSvuWmIytguKzFdfTD
y85+R4nWNTt2KqMFZt45d7jFZKTCpBHM3mx8khAZ7eDZKkQoVHqgNk0slyVMizdiZvPrMtPDvLC8
ZiSNbkgkpfmCJGMSJFSqL9eI5kyRAIDzjIADZrDasCTm+7cEpjz9EOPZzkUbmfWP2ovhJzVO8AnM
RqBtDT9tYRUXMEOBZy6kh2fY471gFwCGrmzUNeGlI4ObOz0kp5PpkCOSYhuo31mH4DC0iZwKXLwQ
oaZbMTt48JS8on9K+c3jxz3OlmVKqOMcVR0XwU+/7E1bmhC8o2PYI5/ipZbHFTOq+VncGFPD3G1Z
3uh/pKYRyddVf4nNOgY+jJzeQP5+qrq1JXnYjirIdmZlAHBC2py42RnybdLm7JaMPYGV4VRAz75P
AWxm4IjdguByjboRJxzu5rgim5RPPJ+zStckuZFL1sv4JDcMquOybp6d5Q0Orx3qQZOPzLKN4sQa
NPEYfOaASOeuX/iUJ/OcmLilJec9PtpyO0uX0mV/Li+kk/j6s/wgJapo9122Ioa17wguRv0+Fxym
39K/tAbDXfg/FZ4mchJHwnTILEF2NF3K9zqraZv8Mdxix+CkHUSgSGM1os6reeyWIoQgFp6KXNFl
S59lyspEld+c0dexvJnraFpN72XxGqlX1GCTuTxsVFC4aYQMyZeDZc2Bu0dlbSGxoveXoik0yoQM
1R+FeND+4GgYvUIUadfGWlh/yogAElEP8xvexBneRRJcLAHqR21e6BEF9BJpI2TW2tKsOlpWhDjy
hb+XlDyGT7SpjPWJ4RJEBHdBqlVNDxBO6Bng4HlpgCIxoPIwAAoSK2MssVhOnELDMjZs6wdlJ//A
wEItcQkuVWQIZJQg5edGH/G/z/6UnJiMv751cSj5WAU4YuajfxvRPM0llK5gtxj8C35Z6GiCMz+n
eHHu54ifbUugEAwcmei41MIrWWtt7KTRgYJbinBhUtKe+1iz36JjaAcuHin9xjGPQIYbuj+HjCyh
cw9OxHsJLvet+BzOTYY0B0/GjIXxqWTFnoHD+APfAtYiQphLHb1EOy6ZeaLWdtgS3oQnIZ9YpHcr
eyZ4tYjbGnmP4bNmOQv5o+WI3m49X49kr2vrNvD4qHqSJUB3yeJ0kPegMCGGgLqlEIshr/vjTUKy
zT+ANCSNlMaSYeERFNZ0LhdjSrh6RHnc6mx8oYRTxXUxLSFK+XpFCTXSB9RRVUNbko3h8s3TqJhD
ZpEhATXswlFr/Ya1nKsp4p6eXLn+yIdDVNvSJ5Vd8KLtD5pYkujRs/eijWgeQljRlvUACWM6tERn
MDSfOEFM/TOYEEEfCfO0YhLTWcBIeBpeClG/RuOmwovnKxS4xAeUc8CDEzDOpBx06Zt505S+1fBY
YTYwbxNRFyDKigwqNZInLGNUQJOZZNzd02VOMwt/iwLIT/sXx4QI7E3iBnqV0yrD28C7FgTzEEiZ
r2Kg58LDzX0E611W9z9WpOhKVPR88yjSp8EOyiIZxPB5LJO1TMQWUEGqIJTtOdipPxjUm0+WcPoy
RPq/+WnDyP1QXsb4p2Bt1EmKrkZeQabC93muPafE/EhLcxbsysnj3yMsTHqf2+QUVesoPyfR11Cs
pyhyaiIxNP8jplXqvR1454GDfYdnu8MnypSHGEtmaiZLbon4xtJPFmFq6Cp4QiX9mms0S6B9w4dD
9Jy5K5Mtti6j/EZeVhluFqOKSW9ZwhfSoWs8Vg0mtLeXCF8WzLMU/GmAVzpdXv8ISRj/yLUGNar7
Ywr7ksL1hygqA+3ekCdQjEhmABhmONGkeSZx/HxmwwH9AIxYUOrw4Rtnbmy3yWwCBnOPgw5FWbV7
b3M3OpLDExFIkHrBT3DCr4MZd+bkK86hByKS1G0JQ1sO6JxXvK1MI9VKnNVl0MXlJg42dCW1s+sY
rgjiIMNH5RJ/wxB+fQ8cYY+eZCPm0hnIqQ8RZ8WJPw4Jgkz+xU0bjuTurY3OwXwJpF7Y2P/AxYnR
4L80pssyQXcHtIBj3BS9gvJssIm5bSCZ2XAqOVYlmEsFl7Slw7g5MoVhSb835GzPaer3cP2fbHvi
h3WkiDOP78rcnRSv/xOiuerUmP5RDo74ToeTtgko+EYzREAEkGjzbB4q1QQgUDsiqKf/1Ma0lSG8
sWHuTv4W+7ngVFugd0ozanIlbO4GBak0HgNWvc17EzQb+nENNLUM/8BbQknec+0IZNq59X76ZqmP
t1l2NmGWqlVCkPE4N/S1dxo64vMYeh5VMsXujYrZBohD2tvqX0Owk30ylTFxQzy0kVeBmHOm/RU8
37QWb9jUipWAbZfWZDv/YG7lff4PTK+eeDST/aCf4VH/+HtV6zhc0zOyCOtCVAsCMtnfqNJrhsFW
6Zy38E1HJIF9eoQBei4oNy9wDuGZTZUNEKIdaLFzsM/yHgjYZlnNeJ8pIwiIw+HLbTwk+4rX7NhD
/HpTzu8Ej1ZQIdGgjJXIZKXDX1i/PUYUoj1obTPs0VUiutkqalNf3XubnKqZ7Ze+lXBN66ThEWU7
Gi4I4qx8I7DlqLeJ3Qwnrjw1u/GyFohB14AkprmWVK8+N+KLhjfifGhLlCm/1B/wZVjd2zXXelZu
tAknOdP5BQyzu/UTLRosa4RqoH8Z1lDZN1/7UXsPNVyCjMU3OMb+yyF5a+tg4D9KuvoqqM/dD/Hb
WLJ+2ZiwUI/L2KTDGz+ly7nJzb/VHQtWU381VGY3q3kEqey6+qtuxrlsVtkNbe1gbcBhV4Db5iEX
3EjZGCesmGaJCwUFUqA+dUwQm6LaDMTKULKYgRtzRz9iPkPN5RXhVFKf8pYjao5u1Lkc6fzuEBfI
5kVGXG++5HTWAy1IIvAVCuTyxZf/YspWX6Kxxt1BFFKyFy4ZEFSD6OfA8Yu4xw4/AsjUYNkNyErJ
KlijekHMOFBisVJvLDm7HHeX5cDegMWD/Q66m++NH/KQhBCYG8InWoFykFs1CDjU5+xEFK8yYbVz
744WrGjCBL33BSf59LWjFG4kEgVZx6k1x8MxSwb6XWm+orWYefVPQw2uU6ALUy5RuCK9QW0PhfQN
k1APX7IPngshhgXVmUXj7PTiQlRRIHqIQEmQzUonWV3Z3eOVxW6ZNF/GR9J7Ved9iemqZdaqLqK+
L6C2FiBc6vTRXyy6qVZ8SuU+ALWxk5tpLlg2QvCMWXcmr5EE5m8yzOyowuB+zr3O9LjL1c4LSBzh
l7dJcnbJjUn5vdWtLjphcVXFXZluGh+IDiZ8077ZSBc86osM8TihZCTRAVqTy7cUIttHNKqqT5al
5goBDnSEOZmnmhjYIwVAyQvMIPnKD+rnu94bEXFrXnnopEeB1Gwa0kWMmx098lIpf/NpdrLRVSot
G8ytaUiExf1uPqUeScNArZJjoDF73zFy47zv0TyqGwLamUWPJj16m5Q40u+IqSeUPqxwi5gCNRof
xaq6jcORf4VLVN+ke7/03tlZLj6tt9eEuzxFlbmu/3nhLNxWN3NhVe5EfwhIxEvt9A6FBVs6kvHN
LrThCjk+4oo8ys9rpd7V9EZEyxwjuFRxIm2oeAl/eLwFyQHEBaoX/c9M/cwxfzN20CbHt54zkJP6
yw0NEZQcoiMMUDQcYsA9QBsOcZ1NdQdywbtBmMrclQ1XVKE9sJUNPwltuE8YKaG9+RZNm3jhN/bt
M0IkcNbplMNlYfaOT9zh4H3Wjfoe8xI59FBIANvFtINJR0Y37dkaS5XfCIkN/PG+CJ8thSXR6Jjg
ShxX7/fH218h8VaFbz2z+wMH0opy1/s8ZAh/6OlLw461L4DZ0GADXNZ2Vy0tJiVCrJnd0JFyN1rC
R8RyJC/5I9Lhkk0PBmxou1h7wOSEa6x0/hbxoq3J7lSdRlRjBhKFdSq7MW5zJgLx8C6Ic+FvBUno
ZnQahb/I9mUTXSswjYX/OGz4gq1TTfUMd3/ZfxF0b52u6/TsVTp9bTt+SZw12pIjKvmkikFLTgPB
LLhWOmLNfpGigUej0hmCLa3txBxXG7ECa6JhFDEdzg0LOXCS7bh9ak9+yIUHtB7B8RGLrs6rjYUj
y4n8rzZYk5DAGMP/gYZQ6XKKwQ4diTiBQjiH5mlA8AMgXzADZF5zI52moBxkcCaL5c1ryqPiX0vj
MzaaJe0g8ZxH9xDVP224C8U8Z8wlp3+J3zstJsqkOmu83xDbWqWAkh66YVuN14iVmozqpUwtaNKD
qyneFJ6n4NjxCrDvI/PMXjEzkpQhjSRXrfcwUPGXSPSc0e/JJJT/49skp0DhqQHLJUgyweeFRC0s
7IBTBsW/dIIQTI2Njp21H7yqmsOwSE+usWayKlqwTtkxIxBaM+ZPu6+/TVAv9MJ8TiAlo/Chl+tS
oWojWlPJGXH14SMiL49MTGYbHZ/grzCvLhj5MDwBk1cPrdsDRZKOgpJF5pirvbq8WPqhbT90CLao
28jcvoIdZ8/6XihPLqhLpLoTKliVeIANE5WPCLGxXoa0t4o/WF8m2Y+2IjB7YPZsUy5u1Fissd2D
ery232GttWgSsf4slbh30AIszOK/ItwxShH4woo/4WvAQLjID71w6jJbIo7KIZsXcJAC8wHDOnKY
EsemvEujX+gPQMJ4LRY0xwlP3cB6G7O3qLYszlOvGNCF9BGRAdN/5hySerthhkQH8i3ti+w2kvtK
fxD8XCoskXXiKET5MW50sNBwGwRbVKGM8hjANE9Uj0l/Ir+f6PVwPMeQQNb0Cd/f2mGxfD/FwsFW
gaui3JMrCxsV32LkjpQ/8Mssy1tS2Ugm9+R7wXzn8SErKH9C4UF6Nbf9ekBdMC4a6viQS6DOPM9z
54/1PqHlYeLvq83bcti/Q2J9C76blQWe47GYx8bGP8Aq+0ua381b8iRg+ksguxpLR070FUCmathI
GTKZZOg77keN+7AGUP+MgMUgEuCy9Xseu+qF8IVrkbkcuGR0RcUyWWNhTe5z7XLwRYro24L3NRaU
qZCKmvHwLjtSqQFolbU+eBifhn499PtIOwUEHWTaScm9vCfw7CWzpbRINFq6TMmvz6AB0NAx/+zl
yY22064ZHRBGjZTwVdku8cpNn4TdoIwHsjgWgL4v3Q1tXAxfQnX1b+GcE2dX1tGUd6bgTextSFi8
Jr2XH2A42Jpr4mRpc40eSXhpODcwXq3n09glitV/1BzZ5PROt0GF9OPPOFg+VV92XTvHsjpnmdNL
p4Dchzkon489a664w4DvvOwD6aI/eT0LGkhSewvCLwjA0maC51QFbkfNgIFsIRyJwbTGaxnDlNqk
7cjqPhfWegXNdsjjj1kMsPuJ/WNJOH3mptRy5gdKNEbexyUKQHInFQIpsGedif/qd0gCDOTY94HF
7TrhECJELNkK4wcnKgt0sx3Z37C3ael54iRHtLron1LhRGdzP1k/yq5xh7tlrobfZCkgxyQyDWL0
E1ZJlNckpRCwItqfRPXiKKBSlQqTQP40mHy2XUX6xaI5hxLRvd38gV3oaVbQHREo+sZ8ZEvNOVqX
q/Al1K6UE/a8GoJzWy7IhpRW7TO/lrSZIwBYcelXS/WsRnyVwLGnAsDmhpmNcE9neoApJ/bxWWd2
114mKsuoZFqRjkGdQWWjNMXv0LkEW6MrEGliJrh0AbruK+fhWydGw1Vj1xReIahg+1DUTaU+kt8A
Lu2ftiXcF8/LUgK5BHq6Zvh3cVipd/l9eysu7jTnzV1GpDaKTmJH7zlNQZZbkX21nJMdDEceHLl5
vqf1RA/cVH+2n+gllOjfHMtQqCtV9LB+5i8CzwJtxqGYepisUOAC+sHaaQtEiIReKitlR/jetfjl
6WwUN/wcfrt+jVqE/78XmXk3gQ7ACVsWRGzXa4MiOaZ9jgBWz2wTmxAu3V6meob9iyZl9LfVh8iT
zTD5PqoQXOZ8juJaNDdtxrJwVUSSvZ8qWOZIr3E8oFenB2LxG0HMYxb3VxWwIVYY31EVT+ZWIfaP
hgybUKwa7uHQS8SarDSIB9jb2H77P5r0nUo4qpfo3Dt0bIrbIkJKtrX0DK9RCwaFMZDD1zGv1Qqv
MLfjcHzxSuzpk8KTGx8JsZ7W5EgQxIPTeDZgEvWS8gq7COlUAgh2ys3id0AHrHuqAFDwPfnEhBg0
BgxYTThWVnmKEKSklmmRvlp/0forxO9aiA3uoHWfsbWpp0NpIR6xTfCe1B3la2xvLap02OwIAUPn
/ImDyxhwq9GBwK4Tn6vhhyAr0bOgKp28vWa/evRSv/QNAdU4f1MkR3PfFsfgw0L22K6qCxLdAgEC
YQ/LY3hlgzSoVHUC2n7dlkB5R9vm1zQ+js+Ia1Y9jPlnMS56uBpCCNVdvfGL30E+++hkabppVtTQ
ke5CxG67M3wv3WR8Fz13J8AmmubthA1BcYrh0kdLvXB9zL0/2+gAS29L91ZmNdR2HIJzxtEj3EXa
Bm8hMnp/S9eK+pE1t+5Wo2ZGK+Toz/he0aPCb18Ip4K4u+lb/Kh5NAKRKysJjuQgh+HODL2CaBFl
S/RzFqwEFaz3K+M7bUjQbMiqfN9z0ujLAPPFBjMKVpZ1V6FNo4hxLsBGWlS3Lpw3pG9y0FF9yZh9
yLLq/p9HBa7eQ6evQiz+WE/RNKKm1aeXmd7UgHSOBs/QKk2pnXjIjtm7iFLAmkr9lF0jC/0BXiW8
qopHdyjNnrjqZnKTBqLMjmE5GPRq+AL12Dj4R4AejD/rT9JXQejWQMnDpmf8mt6sTmQarRrEvwb2
9bxHbP5KtZs0ucKwFh+AKECBWLgq9TiRhopsiFYDRM164s2i9xEEhVo9+uKwk0OS0cAdSCxppLrm
Xz7POgFKxkWKnIG3WQ9/OUtbLBesCKhfKI2nmetSi6dee3VL1uOX9pneSFDx1O44uMg3KRwkPvVD
4QhR6QFjhXSVzyDemG9M6T8kFBho2+Ac5tukY8HibG/osQJJlqk8GTwD8Kgs7pFG+vKWymQgRJJz
RyZmZqZE+xVvyArnebS+VlumBdCkuVK5cqbyDM1rsn1hVSEcXT2GrK9QDlnhJYsWdQzi0WE9L0g/
iXngt/g2Ua3wT3QbnJ04uzg/0hsa2fqaNWnPSVq6Sr5SL3PYGx0tkAJ2c0oExjxUKj1mgeU3pegZ
1eg2ZY12QYiXrfZb+VYAOhY4NXaD4UrUyh+ScAm/O3rCh4QKZEN5GG1J5NSBreGCA1Iqj9JfXW51
zNXMw9RniiiwRlq/6EQH8TKNacGpGj8JkIwFggGge08IQH0H8WzP6SSvquCOB032V8lwgogK6N1T
ASsJKewsN5T4zNY8NiWc7p0hv0CpkOhk3KyoJ/vXlYjbsXLEMhCN72rfORs3+wrDbsaecpfTI2RB
r9Bq6RjDcaauxR/KdHrk6S2H+N3fGtrKtBBJH6OR8k4g8o0ikfz+Sij2mBBMLbXoyscG1YT6Bqqp
yHDUp/+CAZUA7veDivXJJjUhR5LF/4ikZta2jNZCOCegEGILawp94C9X/ZknSTsX4m9/AKQtQtcA
7BHnFiRZY2SaS2Lh/sGPqTNG0IjmADTBstlJGGnVj+JGOQxjtAXrshCbM1AH+oZcvVH6G7XrGXwn
KvLj7WjBLRSXGICgt3E8NSs8szBepmMKN3LTYv+vo7Mck4EVnxJWP/OrgfDp5ov4NjD3IkWOPgS0
gYy3RTfnmdLS6ZroR+8qfAmQGcZtgNcCr5Klu5SLxh48WLeGABHMXyRe7/AWEw9CJGD9b/LXjfiU
sKaKpHtGTvCs1m+4GbB52i/IxINg9o0bu7E/7qbTMH2V/VUSfnFLIlStKYQE9k6OfrPW7mDRmO5Y
pXELI+xPoluT7pP2QIacDNEEqhpOpxBHgttOW5LKUiquqbLaN3tf5KN6Zsqh0E4WVPFsYDrJyqEJ
1mL3JfdLybj5xaok21gzQQVATu8KkhiuY6jdEG0gTRwCTgSHZC8kqpCZDvFuF+rVfAbYuP9R42fb
/k39D8FldB88ZSbFgDenJ3yohSdBh7SNgt9R+AyFrUp+HlmfXIDkK1F6yxe0itDEghuq9zpEwwDo
RZWr2ryqDts07b3UAUcHgurrp9VhtIejYye3yZaLUiID7Ejv+E2oBNFJdGmfIwu9VBx7NAHx98yA
teuKHp4PGZHvZyWRPYqOx1ggR5fCD3g+WfyOdGpUiLPVl/kerWWkudq4ltfR+wKCYHA+dt2p8XEj
3kFY0VqQlOHRX0NIYUS+PDMCiLuJXbhYtcKLr1dgRA/vZI9a3Rm20I/OcG+T8oictS6RM7jW8LtK
yUv4IlFnPGWHHm0Kk7oPlECELeHubkPU1j9lIOPi9x3sOX6XNZk7/rZ4xhL7mOZg91WQOoXKgXgX
mFkWO55K9poYImIvu/ksrNA30k8+noF4cRpYNef2s6BNRnVG/w8QgKhsAFK5ODTsCAzs8J4Y0MDB
0RMRSYuLGpGPIOAg55dkQ6IpILTh4XDtHvx8xLWgsp3wuL8pt7FFfE1Ey4c302MGV4GfIZH7tYl/
bAYenC68RAHqIMorhmBDct5mXOvoRMiYdKx9BySE+oj78NlfJvYVW/4hc6pfJLgCtrpxbIuTaG5w
Pfg0/cL22eJd9mhdAb8kZJmTJ/EE39OsO7seTj6J13KLv5e9kxGZ+rwlezM14QSKQD0/atUt1yFO
SHgD3VOKjdKfIBEznjOWlfdZilzQWv7iwVYJ6OMQaV0Eg4T5zFg1k9O+A8QfkOT8hGiXlriXEXyb
IYmIwGWAhkN8oyX7jbFK2YR7lFUWpGfNflURnMwDhER3zfA+KUtsVskRuyRuPLQZ1q3ky8UhlI5L
/PflYkc6CBM7IKfbf6Gmg1HjsBHXuoW9HeLYtoNN9ek3biJuy0eGS4OXfMPgMSKOeG+qLQKLxbCd
+IShqwhqICcLyZPMoRnYxZYR1i+WsqeEEC8XZAQ4Jcbu2KAn2zGFAByg630ymiGRa5w/U9+bcr7q
uDsJ2JA2sIT8dGbA744JbmIh0Obz12Sg3zaUwJ/i/KP0CWtk/yXmJ10UGxGvd7BvYwL3FolwrHYJ
n9r+FCB/RODDMHriyxEGcp2wca/B/dgFGaN56My/hJ0OrnlLeOYyNJHN0EyLUa5i+sAdsm+4A60d
Luzm7AOU/ZTVMXrbUkVAD/rKQ0G7V0TNFhUExBcByryRaKzePeOIR2hdJCGa2cRwVda9819k2HTS
R4U/hABKQmhJUFpaZO18VsFaRum+EqNdTxf2G1kHiLiW/QTA2OQpvt+r6dxJP4jBCKxL58TyFYpN
5S4lJ0QpQ+dxvaFOaisbsQmT5Va7KxMwGlDEhOR8r+BdMunSReMQnyxqshH2oBvnsCP182TetHNS
2BGFKxEFPMOpnA/VelltJo/t6M2xQAxbviYoniBT9NWrClfCMcdLuiLoHlqGKfGk8+wSKTIDjZdO
RFLmBAb8L5mfH9J8WFxIraEJuHIoTlDmWjvrEVM3W7QUcxe3PD5rmhdmn9nv3OdSsjq55YflZSvW
grKGeaKuCzRyw+RO1bfJaMRDElFVPFPFJvaO41+EVdupZqUuOBijx6BvmuLs8wA86exeY25EvybC
sE6zXIWPMSP+J1/I6wQi6jH+66vfuDqkaApD9rR3RRQQSvk5BDBBYYSYgfwqydEJ4z53jHwlOrd3
eQsRWIlkKuT4XdSlnt9qCcr/+WbLLFBrjvmHNaDZd6LCHmkZkpbzzYIaleDbh3GgJIikPT5381a+
l8KexRfRE941rWPI8D214ZJG2JtNeABKZSkjeDcIBeQfhdKtGg8pVTjDrn3QNjJNDlmGe7CqWZxN
MTNNKEBPxjJRLiUCdAnEcqnS/StCyq84PYyITAAE8yRUDN6Ej2gQXOJHjp21aVoPLzDfV01JYbDk
SZI5lkyoVvJlFgHKqLfwNDx9fNT5VsFJIf2G1YvnrCfnfmmdk1P2KirM8SYCMh5OpqbyjRHyakVE
cBwwPIxeOvzj6u9aSIpLTe6t/OeH9zy9FtE/5eCvOMjbp0ZKi1BeDTq37OozlZBYLjTRbomNXmR3
45CFVw0GjyI2bROjLuLCPDFOcDyTOgqw0f5OGjaz8xhfBWiOt9M+YyAyPz407VHHVS4+eR2hV0aC
ff9J7y1ttWnyz0f5Qz6ZsMFCdEU6Xkbr+p5oriS42LhK0vXN76G+6ONz/EISWsz7ILgmUkADlXHW
rxSu0QXi3jc3HMEg0z9WIWo74dFUZfn+xOv4VbGgZOBTDttFtwfXwlF7Vq49yn592wF55eSJLtvr
9P7omE8xRuTJHGVbsZFrm1y201Vyjqg/xHX3kz4klmpq5m2dB5DcDRTsnl5dFOkQabc3nvIJKO/C
Rt5LKLIZsz1WOjFfhvGd+lu+/mApgi12K4fWVv5MPfeieF3zdho8eegiSGtJFksCC+KdvhIXNkGx
R9asSP0XCmvL+sWRQJrt7MstvFSbewb7aKeaVxwy1abv7Kp5TjUCQ+JswTGc4NFkjrU26Gwq1/5W
Ncn6XlXGRVHOqPHAh3qvCTAB2dGeLw4IVXzNvP/QHLDwKIhZirVClPXo0lcAowvlNLCUAeuwhpHn
N8sASBLGQfPXAni8AjsjuQhDHRAXbTIBtGNCS3Z7MciJQgDRL1owjUUCBE96YHWWoXWTS1HvZK6N
cCl90uyXznyeI7xd3BgDY1tFMebZ6KnLWft2xkCb/jVAq3yWoJOWXfyLljxwxMZGfEQOOmkUA1iI
lTXWwGHfP3T/EsFsI1gywYZw6btHEGxE9Db9EcoihFDACCZuuB0gpsnvO8FJqafgHTviqcYNeNZ4
hHAOCL9mQFvn7S2vVJoV6u+KXEyoLe42fSmpn3G0MeCqxgq5WUQtwZJUhuA++pg1WoDnZUfJZMSR
LQJqUB0sIIr0Vwr7nzkNC0UMVm+FltIYko+qnruqUr3yVJmkagRQynpVwb8dTG0reyYRb4RLi05E
pHeBjkhotok3cjDDQ0SO4lRcouZZh8IHFqsNT1HuAj1byA9cUPr8IXR/PWB7plLxwNuZOnSGHukE
5rEvO3qkGQxDCSrxS8veS8O/K6TNo/Ol1D27E8os/5UN2gFCD+uZnK2ojlhpzHNbbDrYMDrk1P/a
8IvM3vzauQS8S7f89IZP5+IEvZrczk2vJVImLrLaBVmOtIVW72trPVARVK7k+p5e+7UI0q85o3xX
GkhxQnOGvUr8JXlQ+KZBlEFwOA7Adu7cS1w1EvmkJwnk2V8mnC0ksMTLAmp8I4DipjAMEI/UMl/i
7s+oHqK0nWj9Kni5Go4Ulxc7l1xlpF2K5Pn7yJEU2CFZ7Xjx7abca6mbtqeKqA9DPwcyM6fFWMMP
APo6qtGWgDZTIgp+DoZCPmpPrwnlrNuS7nxJLQ+g1AcYofZCO8koUn9EneGBL/HrzRqkL2tjNYyH
Cm0/kz0h0gzmY3tvSTyj3dkZgp93/ERd214D1CNklF5i42uIDnJL4RWlfAQ+/5YoGIJ1/egXsvVR
y9+ZAI6EHBJTurgzibn/R0YdtrdIcQI+c0gha1XZMgWbAi/fjqZIEO6BbnZYlZo+ObiCunq070uK
X5zfsKZpnZKFW7BEfsjs0TA5p+3mXXMlYyqNyr8UDY7+MyVECemOIc5u5YSwRPy6MVa++hZKh7kQ
i1bHa6EQ4vUB+VrQGcdz0nfLQPpHQ4sCjd452u7tQp9pi09OmeObOm8U2FD0CI7eiw88SUQ+euUx
JLM1vuX/4CphKWfvaDV9qeUWyDco/ooY+hWoZPhOhN5TVhLaGvlPtvdkPslfPXd+QzMgIWTjuBX6
xal6dZ1LWDQO0G5FvuGG56O6SvP0aiokh0BPJGd2IN5+KJkKHtpOgRxW9AeSSJobz4B0sH6VRvcR
kk6AlX603abzGa11BngZgxHH6gJRWPgiW5RIt0kgvxQxbRw4fwLPwcBklUq4iYVFXP2LFPbTHBkL
mWtgg+Zvx+5ET7EJZw+l8WtYHvueLK9pdSpVJwRarZDInFCxIx75Gwl5IY7t2qATmvoV5xR3mLBU
/fXJFIAwhFes/lPBKwIEYWhv0W1OCGfHUkW14q9fjKLz3Wjui3ynI7mwaWO7ZbEzRrdTw5EVJ59h
+ytyTprRU5v7Fhi6PsXG/Am6vUExNJxTBtTQjW6uuvrNWqo/LW66cdf9j6Pz2m0ci7LoFxFgFMlX
iUk525ZfCIcyc878+l5sYDDo6cZU2RJ57wl7r835EQakJDA/vCz7KDSohPZU065YkXV/aubd2O67
cTM1IioFRpdJDWMktzqB54hkl7F3QrqrGQlaBToVXuZMOaTfRemvajRLmo8RHKPhs1vwOPuAxyE3
95rCDDsMLGX1EBjPrlg3cQw30WG8VdABw8++uTT9Ve0fjYzQkBEwkpmMbAXql5hyA2ACLelA1u3N
ZAPGIk4+EJzG2oUDOYj3s3peTtUuPuUE6OhfKShyjXZbvuQsZQf5hGQ1o4+p27+Shtxn/4lWlhHk
UUOkMVyNl0EjSs5kRkmfFjv2JYbP/Hi7Yk4hpojGg91K8CCv0nSUM6RM5NifJsrr6VCbD52FmiGg
EMA3cstURrtbmYH4TPIoGyDssgMB0MNIvuUrQm4h5+9Jfvdpe7oFnBnF3HiuhnMrFzYdrv7uVOIA
YYU1Wrk+HrV5H+nvAX0Uwx35UxyR0HwEWCtXLlsP0wycceEzsFf0r1kJaPeg98AJTlq5rZpnEP3l
/Z4EQv9aid40fWr+zoQaFLqReh1F6BWHlG0kQS+064uIfNcSaNMeK4UwSTm3cpKDCpBW75xnbPE4
TEVsqE7YbU31kMOWSSvI6HxHiCJyOuVnqj7FiEZ3vUp+xNX7VH5VyW88XFarU6CfxuxQpduRfR7i
OAjPhuSSczAmh07eodBrbiQENN40WPyMPSxlZl/ms6k2kOz02RHIDP3L5OPqTfn2OfcCbmy6lmEf
ZQhagBDLJmcxUSeH7hllpxVFBr/CyEXQHYx022N5iOlsP4roMjAg50EF29nxdSPGPiSHoP0wKq8F
Z63aISmeP9GxJSABVivrRvGiEAQUYnPZVuFXOTyzh/pDK1ux8yY9CCkT1S/ClxrJ1Hm6Ay1NWUSS
7+675eeyiP7tLjp/0du8/OtjgQrmb8UsVzgyd2op5nR3WoBlDBsP4BHQ6LbsDvHloNPTtrpEdtBh
QJsxE0RyHQt7/NTJLmzv032ozj2BlNzh3UeLyq9RuDH+0Pqrj0G6SEMEKTbE6GKV2S4NPoIOp0j5
L1YeZXavczeUCWZhTQTe0X9pRNLk3jA6+VtXvDooWs+2dCiM4dQF1NOyJWMC6kVUqZ6UHMNv8Z4z
gb6LdwEFMuNABAntTtYR56/NrzD1+swdPpDDrRpXQIt58I1ddsGaomdMOF3E+Lp4lPK92Hirc9TY
rAP060T0F/tReoIXPRtgOFIc5D0sBQGP5srxjS3Cc/BrA+/SuNf/5oqbO3DjlTMyA31kv2C+wBXG
OUfUkwmtPtHqTIwNUGL+gAwUP1rCF8Z9iLABIRyDMs45RLl41UNL6w5Sn66lJ+IgdnUdYzlUKrlA
rDPeWbSX4od/jkG0ppxQf8lI9mcPu1FY5LO5ThwJRkSPNq24FERjYLTq8LWn2f01gIMxPC3D0IGb
IP8aOm2trPaDshlapMqJM13M6FwAHcZTDlRUb07zrSjOQnkqcbIIjqIhZ4W8+dfoN/TEu6FccrBm
YUH99GQk5x7OfwOIlI/U7SlHDobKiJx2onGfWLnDXjy0UHganwx0XIQq/hdXHu9oxKCr9F25AbyA
b4ANhBIeE9xIuDRPGnt0hBrMG/4y/RdqGj6okJja4k3TNxSbJjLDS5i5teS2mJnek/bMnAgt9XX4
menHEQcxhqG9biebYl3EF31G0UPoswminiI/h8S9qYOHTfISjyIP0PRirlUwvrv2zzg5QRiR0OKT
OCSwf+Q/uHK7b4iHiJGsPntM3bUbtO8FIrb6PBnHJkQGda9B5dWpW6GdqSiqy/ovWTRy2VPOPkFc
IzmAlJ5sIxY1N78mW8hXVWfFJCSE5s0EX7o282kISKK/o7DG7UX51HTbETs3mRKLui0i+qpxEt2r
s39MALCrgfv9jBLa/nX1QtbNU1/+o43Lko8IaAmTqzu0L3T4RDZWaKc4MygLVgcdHNVfSdoyd7Lm
yiimuQdAGL6b2jvrODN3G8USVvt2dsHmse4EhiYoezoDZfURmVupWQiQKGw5eDiqak89LHyONwPb
AJOzffVdDzuGzugbMUYYLU0bqgWXcRPjzem+4JCmYxpxRSLmPbFiEc+kGfgm6WLOKnFU84gGGvA0
Li1MpEbCAoJSRANRgqdGvXWgi0zPUG3+AVmWf2QbWNUco6x+7fEmm+viR82/6uY0detw3ibMB30+
YqKW0u4wkjQrH8fomvx2h0S6INoLQNZWBGQ8K+zvP+1RIKuOVcuLsS+YvPFljpe8tWo6gLw49P2R
f9mhjRCPSwaS7GpQcuObCu+PIV5/ppvmZaLp1esryNFsX81k7i5JMvFHy+8Q2n2+DipQaMOXdh6Z
3WIufjbU2zHl6UXhkmDqoTBBM+zxgcIlSdDx7xDWd/U70CjGd3C0Z8GJMX8biHl3wztvdoBzVtxL
kiWPqL9sQQbLBeRGQiCy0NzbFuG/nQyO8GKtVn9io0T5GAmXjKEg2auE7EQ3VP7JNqXr68CibPSD
dDEWszkgIcIE8XqRWBYS3Kej1CC7E189S08l2Q5o2Smtpfsk7RhIo7RTBCu6iRmhCVh2CUtacHg5
Zj/9wCGLKLyjiG8t4DzqCVD3fG9/IvMEg3SgPZTp8C/yZwkgqLmO0z3u6Hf5bG8FXLR2Z3abVW5T
cQApFIubgf1mDU82MS98jvwOw2wz2WPeEGx9Fp6kPAFpoFZDtREMh5g43SthyMOXSocKdS1xu5zd
/pa6QGWsKxxFSd4YbxRPzGBT4qIruzNsEP9F+jsOXAVWVsE0LwyNFFS0EicBgyUM9JTd/10xnOrW
y4eBvn9VOz5hEvGTCAvqnOiPQRTiHQBxp/qcnoNPE9qKAhuN3TPahPXwVT5yCO819CT+yEGw/d3Y
f8TpYXpLORnMew/j+Ic1U6QOlsBeaZFDzMs+SYcygDdawlW/lo9Yr5fdKKseYlYCt24eYQL/2tPN
c2HsTfQqFRNn1FTYW1i4GNJVlF8j74gG15i9K94R3SrYz8QLC4sFPsvODSZI+RYwlClPI+NpUBiw
C+IHZQYHJuh1jU+bI2e+wQXPXADwCKaambPBIYZcVD4TRockoBGsCLd3hWoLviMabJ4pDPxpahf3
BdLdosNz2vLIsoumuPmb/uSJddl0Fyf+zrWO2BYlFZVTtaJZ6Te8aFvlV8b3Am+p7r2psMr+ODEc
1/XDRI9sfDbf5m+zS+RH41+wNmbkN2CfWjxVD+l7ZHCtgicCllRBGessf+DDPzM6qhSHQLbiWFDE
mSz7MYsOz6gAYRzelJ+5YeTVgH1lSWq4uvTXzNtyeFeqbZ5SKMi/gmKPTMAiEZbv0g4ieddGN+kc
VeLMZouhREvcclaNyKfOcnytsaWkYUd7SHlEv+UyR+oY4mXhlmBF2UekHm6hSWCuwD46519wCVdw
ElljF/JXAptfefd2/P7dasfrhio+ZjuWNfs5n9mtPYAOyyK4G1DObnvlZpA3ck/62QKo6Zb0Bjk5
Llp38x8aEWZyLUwFuyE4lkFKubsDZSjTt8C612yt+Bm7ZVJ2g2LD7DbVD9gzYRbx9w7vKwyrfGU2
zHz26NCA/ucMTv0vGAUUFjmSvx5MIpl+AyHOzFFAkJzagjtpzy6dAMGIsRzpdqA8LWIdO+QBM9aw
JYcPeBU6xB5bxEJh/mmfTAqhcAJmmMwXoCNeo23GG3UiqxJTSe0CgxXTY4NyFgNBsi0PGkNqvF0P
mj2E8MQebuan7HFN5dSKLrUN/9h/CgJLh3X6ifMB3zViKS47XIH0SyxITuMrwr5nQ+++zZ8GdGb6
PdjGwh7pLgNrpOGIUigXoa922yRweZcTuttzcOkZ7nCnW+o5Szf4a8x/LegPS3+BUhv6N9bVunE0
L+WK0cLHtKx4hX2qkThIBB711lE8cfSxgzrqzBvx+I3/svhcrY75lelMkt6WJ5KiMbaad0wHHq5B
8/Lm2yJ2lXdcJeaemGIJqpSAXIqq2gm3CIGFPWc52Kgcl5EdjXseF525qw1BjyW872bUDxxm/QUh
H16UVkdAbql0+/hnxhA5Hhx3pz6Zf2S6dtxQVlR7g3mGTxOpm9gz9mm4PBtM4mfIXBZxROv8A2Ri
Y17SfmGHl4kTM6SJec4/BBwgujVlOx30cG0NyicsuLl4YmPjmJum4wK+ku4ZC6oulrhEMTYYlNe8
8P4NRD8UcvTDKkay+B/yIsxePkfrrZO/fDBfA4Hd0GKzmtgr5dlBgPluKKv0eA8fqQqZ9g0vkeCe
Ga3ZvlfYvuFrjZO3N02FqBj/hP15YGhRr6S1jII/jn8luUc+volCvCCIwtjXx+gkxAJ8QkB+Ij/L
p19gWu6tUHt0WM1NB4K1/i/b1kQlOxH0hRifG2QhTgEym/F8KthX2ERWxEx3GufVGfnDiHUTknV2
hjCn7DWYKAmo6YwmfCXdksatKSgGnKnZz4Q5pG1g+oQfhDo03X5RR0dHkMer1XkQEZ+nLgocg6NJ
ASeD7CDcNOGXTjZGx9JlzxIuuqjtRwZexL9oEIJYtLYrZN6qY0SWhHrmDCuAwz5CpLyRh23zT+VF
tqYPpUJ942lUZ5RzSxehU209s4Km6ZTFduJq4jdrtFkl08mWltfJiv4xFkutF2Jj1q1aua8e+fQp
dDjX/EPhqheCQzYdWArg//m47bbRQ2AP9Vvy47CkAZ73nLZddW2nLVEfLuC9ZfwIDWSDb0HD7fN/
Th2chpO5M2/RGsMQC1HeLqJG66fKjuAZQiaenWgZyu5b2BP7vNgrjMeBxPf7ZOWl3wBhNcWlUcpa
V/vjpWh7BgHtuxb+1iy8DNRfUOy4y5h48I3QSY9MgRfNEW4JAttZeUkvLD7EbGhQmBfzCwIO2HRq
6Ajk2GlH1DCix7q+8QYAExC4rmKBDYPGpVpCqW6FLr8lPjFpGfdxTMEOhVebW3jVDFE6drivOdpj
1fc/gX9PIppIyv+nlrUOzjlV+QxKO+KBVi/qcFiBATRDKLdOsZeZfHqgaXhAJbrpk45IiGEzgTKb
SD2WMeSbkz/oXi4oFrosootR5MC9Y2jZszX+XZIZOG2mYieMLI2VbQt3vx24qtHUZhA3E43Awu4P
ghIL2QqVsGirYFim8aDO36awXZXhhuEoJkD2Tf/f3QQssfDbtvFeakGv8w72uD/B0khLg0CUPYIl
4/9q2oTVvemRW2guwU0ISEJSf7fRvn6P3MjuL3t1EWImiqePyGlhXf6AVexi5sASNmsWnOonNb4+
XvEecWSzupsJPIvfABNFvOSEP4wuoqoDwwC4WFLMNZnCE0eaw+irp0F5VPVdM9HEcddk38P6Cmqh
RvFTOAH0BVBKQvzDAi3Pb6CoZOkZohlWTurERq+l4wHXQB6cuB4Xrk2HgezE0d5qF27bTtLBfpD5
yFNCNm97MeZvUBXcTXhyh3fq+u4lUTj3b9w9QXfiMWxRfk/InxTMOaY7sdCktdZW06YX/qYV8xj/
r5oO2DzZhy5tSkF2LhwIDkzZk1AsnMJwV6NwzdIrdqy8mEGgH1eQMnsnM/SNz7fGTS1ol5ZHV272
wTkOGJbSN0hOxyGhYjambkWMVxJD62/i8YpKrutOXP9wdKEomfEep9pE/p6wKCyHRSKgMaoT9mJ4
Qm6zCj5hvCz8ioYLE8XL/5cxM2BYssLgZn/iTqpt3eLRQuQV6MdYrbh71w0Vg+a2OK4AxgIEX45j
tKeFsa4/mU0iduJfjL856mtE/jjQnau5JVyc5xakDLIlXCLXF6rn9E10TuOpPMqUSsywP/FexQcB
LailHnAPAm28jDxmLj40KhzohnhO4yOzlkF4L/MNjsTxqGx0IAKAp+nzBrKu4FB13/wEIrMrIGJ2
9CuHt5CFrL4vWkpZRMoBd6XV3vi5+WqLrWnJjDZtGOpL8q1NyRQtYVpPfk9WPMoSwbM07BWzcmQB
6UkV2OY/VRCS4TJAEn0X4LtpmUzGKMd+zWwxKy9ig+Q5H5HkN4DG6YYQ4GEiL20UwFvSQd3xxQcb
UwIigQTPiVF7FTqcAxdVWVq+abGIZJSNZIWzg5CWCBAQwMJvzbZjysAobIwbGA0wDlRnomtUpB+z
KyLWrEDbd42YYcNHBGIECnqhgCCDhSXVh7/wOHR2ZBgDvnnVWCkaixpF0d5DPn9Vv0bcihVjnd5O
0itZbQuNAs65xE6rZ+ra4vPi2QJeeotpceFL0wc2mzBBS33xgVuyCZbS74asuoukXQiOoRU3S/5k
JOibhFOIxfIVdMcMAODBZ0CNbQYYFjKJOGFvQU7BEq1yxsNOml2EHZkdxjkJKFIAzgLNQ2oa/BFD
11mkINXdufL3dEfpkdgJcpb5QIT8idg9dFeZF32DERVeefSWIqXYzHifsMZVh6bcSfNu2q44XYiL
56AF+FY6ZmIbzT7k2zUcIbrUInVNxJQV3T2KmoxwlGzLW82ifqVfGyZ51L4YrOjXiaNn5asTWboZ
7gE9+JNifMDo/5BGVg707kxYPWa58Z6KVI93wSPDy0wqAUof5D4T8SskafD2kN+k3sL+nVkfWm6f
PTu58wtNY9+95xi+3NX6pOkEX3kpvMhDt1vcnSuH3RSN6iB/ifCJPD5POGzVHntmkDwbZAybjgQe
Wrbqs4fMl12Xwhr5Ircl6qcnPzYf0PcKzyRLshI7gQ1/GGX9sv7iCUCFM6zpcfnsy3/QtW71iXqT
VlLbrm58CDBEmcagjQyQK8DU4reinwiPuFfQtvGU5U95tauTvf4VPbSTuamcp7f6JnuNSVoSbeJf
to6/M48hK54LbGrOwKXOB3uzmIRwx2/C4bhKNhOa/n9FfkXuHdFoe63GD56SGHQtGYBCqUij+zKJ
5860mchN7UnCOIj+Zc8kfD6i7hNLm85DC5+66CBG7ESn1g/yjcMUjSL+V6jM3AvzE1vPyAamJ4mN
KWmQnidHi+FasDQzbvLJ2PhfylnNbJ+Eq1HifP7L7uwCI8S94RnQL3UhOiWfApgh3mTj1GYiG2Ub
5a9M6WVmZhOL8ydoD10KWoccWasBAHclSp3mMMhPVbylhq9YacGTYmgxq1fm98l3/+LbN9zZf2I7
aHaGuFmlHyVLZLe/AsU+DD5DgIUCbezbhfbJ8z1sLKgfWCS7HSL1DP2ex3fFA8yjG6NMJOgIzbby
zpyQsAf6URDNVKAvEQ9q+yzOIQAGc88IiUvnXL4F/ZrkrPvkGLWFX3/wsm9g7Kg2GRYyD6C58NFB
n4TfKd/L7dMkHsiDAJxYYPEExK94Sin1ddu3hQdHB+Fey1WrEXQrQjFBD5mflqWcByKuNi4ZuC22
pNugPc13EYkiKmELdzLevuQ9PtYhvFr5SUM2k1TAnK/lXflACFoiVyZp2NOuZu0sItT8TpjKYh2M
3ewd3ToPcw2y1eYT57fgpQ4RLi9QDabpKJ6WWHd1txocIOHBAObBVV4hdv119iVIn4zQUbii0QAc
wN28pH5i7P7kcv5a8YmudbD0VnlZho0x+niBVrVwoNek/i5eHczay7gnaq/hdeFrYCUZn2idOmSo
dIs53BLE8gxdtxEasPzaf65EbEYmCgevyPfGcSJA1vZF4NBq5pCHjkhY3SKuls51uoF8wovbxz8Q
XYMRHddV+ceV2F7JOCxaD5CGslDUblCk8IjtktnJfrTSIZFhXGAgkMOAICMgRlxTogRxlN7rCCUk
DZ5pE1yoK+MCUd2GT5lThxuaYpzZpXAy3cikndp2PVMlG07p4GHhTxGNYJor+M+A64b/0zn4m8np
UxLWKQ58TDF2SpR+TBOfKKE2fNHH9BqXX1zhFDeW9KfSCYELoUu5dICbwakiJWsIOrWlI06E+B/M
WkiFOXEcrBbbx5AeoguaRdbfKnOMp4lTxGEvyYhYP1FVri6jxxIW8hd+PgC0gWZX6OuhLUykrNlk
1JkX6UiyfbTWPydGC7xYkOzY2FQb5jHMsBqLoelOeWfLTj29YTOoLgtBbKvbHCYNm16X0LsYJYDm
ZMWekSlLW5/hX3hcfWFIK0RbNIA+Ya92EhCsqzMWqBa8GlGoS12NrSh+dAUery+kLuKOwY5/iqxN
dgcGklFSija9Lqobhl2wJ5otHS3d1zqXtqWI6HGpdOZsJ6TeMO1VBOdbf4V7FpMg4bbcVcR/sXKA
rAUnKxAsZHVv7Z9O9jo0jh7cATEwrLK67jidawTRmg2KizAb8F4Sw8xruANZsw23/hHzKI8cNYB8
A4ebn2A6wXx7du8U0Mk5A84+9eseW7n4y9ePzUYh/yjdEUGXSmfeV1BhFL40kI/uN4GhcdNd5rQz
j3a2kStLst/xHV9UpEwaQywOi1XuYQ2mWIh34AGqNzXEvugximgdQOGQhpnp5vjku5ATjAoFDs6c
nDDJy829U6zyhowsYZ5C9mcwf9MrSRe5ciYgbuhkVXAme5RG7JGZ4QbKTpOAwzTc5RLbdKdQj5Rb
EoKl1lI4YU2kiBYBIuhraieujsH76sSZSlFUIBSDsYrInIKSti0wTrrgpB9IjShjVOjx0jr8bR+9
sMUzz8SMFEHcpATbI3JrtypvEX/sKT/naFVXoxefUWXl7Ub3MGE6lXxdGZwsnkSpUW214b1nmEIG
hu4E4hXHH2sAead+qp94qPUtq45o+DFMWyg/xsFlxAdqubT7/hFwUb9ExG/ZFl2/abrpoyj+cZVY
+j09zMZZ+qVxYhqd7zieEv0zRwjAsoSwBBWjSS+t+bPz+Ed4AOPF7oEZB9IAI1E8n6L8aM3b4LX/
tATHxHrFSpRAi2ugMWcDd8/ky1ZRBTC51AR8hDgRbYbimGsA5HU6NastMk0iyW8LBxKYa/UK+j21
yPSotvywRyoOdvue7kaXgu0lciuIAsSY8pmQH4oLFlHDHt1DMi4Aoip2xP1w1VXbNLc6tikq+OQr
G85tuUbDfYpET6UB5SbqfDukKL37tTO8aR8zZsoPpXuwZuLHhhnM0EEw3wr9qAQeuGD4USUWYsr2
yQlijzKebDu15pFyVldE2tJ6+Ie9U7ALlLP8TwN9gk+NvpfIDn/4CTAwZdAnlqmrpe4Ug9yua/LV
vI31VaqOHB3lfBKExQHf6XvyhgSy3FkNViFUUtbSe53AVkc4Y2TncwltjNxKZMcgEJFSFwdzxLF/
VU6st1ufsYKFG9hWDoZvN2/sUOgRLEbomY5+deOTmYBZ2cUNGeK2glvvYiZUKRz2HROloyL+COMh
x26nrr8xteeX1vCCxhm+MMkOw1kubgHjDEv7AQbf/LUG8dfcfVbpP/KOjoiJuyvvlmA7C/yhjuu6
4Mgjh5N9xgwX7oLMR9Mfxosu/6dsjtGMweRUdyfijYJ/bBRrzxjcvN7XDdxpihCv919zvqXZERjU
Z8TlGQd0Gg0MBVCM+kergouAOIHvh9UlGGb5EfO7U7u+hTLrU+Y7uPNo3m0Wl896tWkpNY7Vdya6
PoPy+IIuoqwu5hv9L00PzT1xBf+zEXfmEtKN8jjZlMeSMWvBezkspP5hj9KXMCWAsZvuBiSAmCmE
PPt2YQOgv4FZC1cNQ9DM+2gNBLbAh/k/kmlhuYMEqh9ZRcbENmyuc/I5HiTrobNEQyvNYIxOUrHO
JnYKHnlQ+aLHyxFyiVurp39U+VspoXDta79+45SHBYSLbA0BaYSminUAbdOi58MgTpnt68f2H9e7
9ktIeB7t/Sd+9ID//72GWlF1WKFzRGxYrMjo7BOPbNIvRKFKs5fGHx0d4A1l2QAPMiB31kErii1M
WDeGXSJMd3wQrwsbKTgMJ8lqqs3wh5kZ8kRb2z5Jl5TVrOEnR6l3Ek6D8tdA2YmM0twEbxSJ+Ji2
Wv4Rdnt2huFHwrEHPeks8My3ns/V6ItnObrPnKrqrsJihER/oyAU2rEzLFNqoGMUedVGfZadh8BX
0uxu9CJmjcwo+n1V3phSH9uf/AWjIAm3guY1YQCECvHTGH62wg7h9HIQ92dc17zeK3tpVZBMbBDX
DkQfMnk+rjYIykpzG3Y0PL9dQ2G65cEA/VSAVczsudlS/dsxzRPWy3mvZHyG8vJ7JjcyDSVMfx4/
n67ZQPNHTNKP6IY4qqNmPSr8BaDSs3NVvNExN4TEvQhsIrYBhdKfj+XtZyVe59qmMCwckev11h45
FZaUtUx2Rd0CLMoB6M82bpX0gyNh/uReTj8AWAD65ZvMNjpeKuVPZgSKbsridGIGc+arU1j5NLep
dsol6xZhOVZjws3mc/XGtArEBqtsPTo08U75VW/6ISQNu1/PPxA0Zn3LVBRdXvnDnou+gy8jcyXy
zz8xZPYLPj3H3Nsqi69syNA8zIecds1fYWO7SXz25s2YX6trnp+5NYGS8XYKHlrnwe2NczqdUg6I
3+ZkQhhyCx5bthw4kzY61pJwM6jHAUCBGZ6yyQsZqzYwbOUMyT9LXSTUfzTTo4FwUnA1ZqbFzwrB
sf6ikwqQCS59vMX/hokQxWfCirj9fRsaDIEJ4pP5INOX1PfE6JEDpjgPuHzha5yjDrf/ftW+kes2
/9K6m7rrfzHfKJ+0FpT6hfKp+MvuzmQcLKzeNAB55j9GPCz/aLz1V0MyLK1f+mTEzdikrzwizos/
rjMOqPhZs1h/gmEzLYhZ2pZ2KzHfxekos2HKo0OOvU49Q+9ueR5NIs9FTF38p4z7NFuGoTiU8fbV
KscjLbC+ONUxtD4U/qnJ4b8FSA1w+Y4t+n/SyTMkyiFTNybMGZ9YxSsGjD5oGLm8StLxMOxGoRXz
xxZ+tm0ADlYGGiP/n9H9mSDUx7dOPbf9y3wFpadRA0a4bKWQeBa76DzWeBFbH7QHzW2WDqC/ZDYT
RGYSaSN+UAtQNjJ/0/8vHieMM9Jsqa8WU3SIrim0y7de2hGZAZlIVA6Ajyv5m4lkcAaSz1aOyWPN
XshMTrRWZv8YxtvI1Fh4ABOEgNZeWZ0LXN7aRaUwprBJl9AcELQA0SOJLtEEFUzetjciXFxMhpjJ
WyDa6Q5gn5ocACSNibsy1uUtFgjlBIi3wdc3f5E1VG7zzzueYewwgHTt4rdgoD9a9ckHdbQsNwsH
NGc8HDUK/lPygbQsu2OV9+GAzq4a2c3jIjdbw3cJHlXppdf1G6YxhsSp2+Hdeyl/XfkoxEsncaZg
eBQWovpXjm4FCTawqZ4aokS0uzRgGiK6d54EUdgTpkZcEc0vLpfi7wjNQNkJZ2TOOf1e+sw1LqlV
DDMVW5v7RjE8VH/UoM0bY4YeSleW09vZHSBqmVxtWnhXMr6DG0BWUFZLwMBv5Sl8chu2IWaFGAEj
udYRtmMJFiivlyreF0N/upnAD1Oc1/lGXwf9wUwdAvBCK8GElrc7CnjktNRaPBND6NBAsuapXYNB
PpxBYeVQrAITBkdIBY0OQ6x2kmotYxym02wlT0C00DOqaYkzkEvSGtb3pDuxHZJhOfUh3p0PPT4s
P9i8MfHWgROE0vyillOyAwAiOMaF3b+40o1jTU0Fi+RmDAd+kKT/i4sntemyhKngRLog02jv+eiE
B3HItMJEoui/WKJY0ZA1NUMX9v+BzfOROBvQN2zGrn10GUH5s5JIxmX6uPZlb2YeIu1xuMfPCP3Q
r5xA3tsHy9g42P0iHKqx+xFcVcgMGv6Fx8BhIOKDa9qw5WGyOhFEvQwOqfNRsL+Kbw0vRvhDMQwk
kKCSAeNDQr35T937AEwZN7hLw4Bm51h89/jlFuk8OOmmvYjuPJ6IlmWWJUKzgTqzYW5oXrB706Tc
pj3/V77xAPBH+F9PlD9E8IWYQdSPUudjfXK5koaGua9OLmCA6YbNl9yeACwfKJ+FF35fMo17dtOn
PPqrnOY3uSiZRdaV/6xbmsjnKB4pUNAnDL9fT2T4/QLY5HU3T6xU0XfJFkpF+nziWhAi4afGDw23
fBZOPm6swUOagnapei+fcCIGZNLA9xDitQ7eK3q/2KmhGUEJpea4A5vtLnSJINcZ17HOYHdmrkP8
n/Z40dNLTvozBkSsKPjG/TfDmSQiU5c8WOiC2ZVNogFBLdyqJs8gabeO6dE7MWh38h/WXRN1DPs0
pFfAuhhO0RB6JsE8WBq0TXvOLci+/LR0A1bn0VFON4X7jvwgODqGwysbfrJO49oL9B2s6dxSfiIu
SSf79k/lMrZtmL8/6o8YXfGvoG/LD7jgTEQycmLJ9+UBGkBmkIjMjN3+/6+JB8D8LukUgbYnhlVh
zaJd0l1V2wnMNpCS4IPSa0apAb2DUosJ22DzawJXYjdeXmVkM1z/8mLg1YZkreBxNfA2wsExN8lR
2Mhb8fxKLvAPMRMtYNZ1m57EBw5n4V/xIwtw4xlgHHLsjy4uCOxhnC0tM5ctONEdL2NDvc6mW9uC
N/bfgQqvqHlGW8IbWZwRelOZriWfRcPRgMB5T1hiAXc/+ecfchIJrbVI/6bmYO1pQfVHBszHqtiE
XRyU5pPfRwdQIloDvyfrRYR8X83v/FZSNxjYWR54QvprIDpIQsGIw7va6CnOTI6zY/7JtLJ/QpRk
W1+mXntrDLg+JBI/lxYgAGJGAfSBFyF5o6SAfzFiEGBjz+e36DFYE4U7FAfgdoCS89oWtql+5+OH
lrFK8Cgq0EEvKYWVp36aql0V+9VzmTKyIEivfLEz+2VaUuHcYHRzkvg+Qe7obPwa417Dak6wlWd+
gPCUjLO2TWltj+ATwkv4/2gBxKcAqDfywM4bLX4l0UCc70CKQHg3hidhEada4rHaZaVrBizjLRBj
ouVbOHboSDpuJzhA8PIWJ5MzYCaKScUuSfncxwM9wF4zv6TqY9oQjYC2/q2fL4jKEE6E1MtLzqNe
fYBnXj0xiubqSXjUaI4UKkoogHH0HJY5v8frEAq3pngPCZrtkW9tZoORR7xk29CakWGDeE04tJHL
Nh14Fa0mv9d0KQ8I+ATzbDBjY+j1ZezKbFN1t5hJ8EEySRZ6jAkSm0MnslJhnF4v6QLI7+KI1xSy
dLx4Flq585AjZpxRhj09H9UOl45k/MyHbkVExhaGvIEcgPHdUche6UGkTpk2w4aUJKSvaes2cOcy
m78vjBji2n7LzMjlq5O1I0/tsGWFIH8AZywNG3gRQ1bOYeVXD/Az0c6xpxU9kMyDV5lXzqqpcnvl
nTUFbxFxqGvuWKQcmAqfK3WbqG7W/xKIBM6DXh4XlzLvQ5Da6wqJmtMoe4Vh95kO4xfMntbsJuZm
yVNrbLSMrVU+YtEJPluanqfKYPApw5pVvhWCDtJjfM8AmjEW0fbRV4leyhH4LoKdED7w1cfqlwQG
vtrLAHgRpFs4t/Kf/xU6zLn7vc5rcdU8rcGQ7DVTsV69IeQzontQHpIrjKYpd5maiW99CEm239fp
2RheWgBcwe2FJ4gTGn95C2IAVne8IxjovYbTKqHEQTyxMUg0yQiZKX9Fk2UB+x3xxH2gb1rwHSfs
/SI0m07wsqu4uqtk4Plb5KTIPClz5fHDPOV3Nnqwnux5O7EImRJPFrdnWMhq+u4zO+jsgok1ZOW3
ANpEsQUXDkHxG3YAi7PMk4BaYUuA/tPf5CvfkXib/maSjZHfvc8zXXeNLKLZjgadDYXBwxQ2U+Jm
XgCLcyHpNZviKYWOv+XRk8l94/EH4MGgKNWZLROXMjmFvmXfnGyZgnLgYXtnCDKjr9wsFMjw3L0i
6rTdCs0LgOmQcSYxEQnQhrXAfxdp8p8K/XDulC+62lMIFOEkRh8qi+bCS3bTv/pOMD3jl/84Oq/d
xs01ij4RAfZyK7GqN8u2bgh7bFOsYm9Pn8UACU7OBJmxZfIv+9t77dQfULYVW+GEoKd2fW3AcXyo
3aUIuKJi3Wl9TJIkf0bBBSXCiY2lnjTZSkFS2U0K1HX2YM5WuK+ccRk3SS7jGXvQghAn4d6ENvlE
lpLX8VK8Zstew4iU93lFyOBU8rTioCVu1VLxGHrUkmxYVtA5Ow9arMxun7JtUmstiStwJr5h+EgI
Ax8m9QRMN3jr99+K5WuMUbUDSlWv+GZie5ajVZtby1orr2quKYxC7lhiiNkhPSBSMA0v38FtAxbg
MYgAYpKfTU6hh5gh4x5Q3Pm7FrYE92D7Ed5We78vN+RPzckjoDmGQbFUUm4KYbOHGjeeLNYOEs2m
J+UUZAbMjlAL3XCTxufxOlqg+s9P3Ru7rQrr6/Q8Els9F9k5I2d7wgU02UnsDrqfcv+2jPUoYwsL
fQhDwiFraXxAKeEc5OjB0DsCFjor2uWD0zd49bcjIm7SBTyXtlEdXxqf1xP4CyI6f+vg7tv5XldO
xCO/b8FEiwjX2DKX4FHoVxj4t3O+vzXPjQQ9CclvHX4ibrweEAmxGIS7nnjTqcNjPtIUj2pAGTTC
C8LGGuIepz3ZARuHJrOq9k+6eTWOWMTGg5vFzE64yM87m4w44HHl0e7dYPabXwGnTcXBAIG7PyRA
5Ng4uZDD1bxx8kShcpQRM8tjJlogvIepY0DryffDLyucDgfn25K/xbc5QKV6Nnvd5Pi3knFfvcEK
RIo6WSvuQO16JDr+LWvrOl0nKN/Y2nyMVfCdl5J0Mh5E2+HnTdPZmEkeMr2EP5Z6r3NXuSNjNeRk
jUFCVNjm14ws7+P5qbf5npIZNzE30bRR35QweA1HytV5NlNKjHGIMKuNJuQrE97Ph8xKIrAOUBVH
bgg5N6cI1zBIbvcGxKF9khQHUWLVQrjbjQ3asfrTyJunsImxMtTWMSrvCQ9F8zpF6cL41x3YRhJI
pWMqXbgpWdquAyErs2OALAKfmlJc5lTTm1CXKyF3SbKrshdmKDICd3DOT/G4nG/FiTucujbE0yBc
nyEGmoBRDsb0jnpoW/xFmlR2Bge7RP/N6qPEcK/himDXE+4l3lEdAon4aMpfC3J3uBk4b0lHwA/x
8EanYWLc9bMMLIu8lZ+S0wF/wTrgdOUlpWgs+7TMmzLsStwtDP7YtLpqO0/8m/EtSycMajg5bH5z
wfoSEx+8JQzeER8J0Qa2qkMKrIOqJ22jGcyQcDNBfyU2KFxF+rD+RpDf3L2lVXDrt3zXxXTpPslr
yRviSoB0i4twn+Ge1/Af8TitB3gcXKM6XCZr3tOFZIttcP4oFZ/Rwx89qmWKgEh397J2ZDz3AqEm
OFEw0M9kFeLnVUU4HH4bpPcMsS18bsDbltmOj13Sdqp2S2JHKj5lShz4vb5G8lIqzU9rZjoz5ywq
lnc5DUdPb6h/niTqp6niGMJDheSvkJjlAWXQC8Ax3uYJ0BOeSnFdN3ur/5h3nH/0Dc70XruY1beI
VjWtQLiSmx2ldxCdjLNeoDbixVVGUIJw8IVhhNztqovO2LxgsR78CTN1KXxmBY95v7UOLEyRR6a3
F99GZhMwWjWP5VXmuyU7cBbStQTUzRNwIZTHEU4SD/gK0fP5I6yyz1LAE4ow7BAlR9WSyJ99Bpmr
f+qf1myPV3QHF3coRR4khBR8yeue3qnW1QdmFgwlYKOa0NXRnkoGo1w+6CqsdmT8U/JeGOVthCrU
S11YSbsarCJnX7hZ5m6IfSIi5PCjvTSzbu9KXN3duUvsGnIHrZEE27AorsdqrXjDifNAjSv3nT8W
RqHoMHuLyUC5hGYb/cBA3cvnA9tw7cxnaXTgInXEkSYInSHwaTvHRMTHfp0efQqin9I+3RmiI91C
aEf/497U39e0BE4GHB2edLEsDtx3rdhi2U6+YEuE4iFRNhLXJL4uk/41RvNTMPJlPl2+luaYUkDC
mE3bP3tXZMUu66us2ONGN71pulJcY5pHYT6L8dvzoNZBE39Zzb+yIKx6aJb2ptrzJ7onV9Enc5r1
/Fs8KLKSVZ+DZtPw3THLcWjkeXKH5jiKzLCM+wkuE3TJV092tpTAJXDKVa4/QA3T4VR78XUooGJ7
+bGfzgwTaLZprtJI/pJIvL/ht9Ip+9ol2rnpmVXxfTwdDQ5LCp173yDRyy5XZYSNgfsK11eEJ4kM
7bbunWLwUS6SzVOjDwYgnUZMNF/KqcY3jvVEnKyNMmIFffDPRBMy4p2WwnWF3WPiiPgxgrb466t/
jczAJojiQz5+tt+Uoe2URzVde5pvmn/znXstAhP2hsBA//2z8BUUNof0xTrBEOk88giEUFqPDC7D
75Llq9hoHUXkvV1TvHhHFiHuQj3IiEAjkmrAM669oS9zvVrm3mWxQ4ecmRDk21xBkfln1p9TyH5L
umHzEsDbo1oWRQi52W/NEjUdteVDAkv7Wnjog7qDtE/wgqpKnIU4TRd72YCLmKsJVVlfZC6VDuTe
tF1n9Ee8ttNHjMRhgnzR5QZLxUEBOkwGVwACJE1+SIBQInBbWRvT6ny9eKvZ0CzxrX5tmNu4xkWN
7yZ4OUSuPWnPalF/eqdLvWihURNeYB9Qvs1yO+EaC1i5GomTxtmo91m/qZGUcYjpsOfXPPzTvG5M
nAQZHi1s03+vl0FnmLgyvrvfF7wMMGklOajTWOxzguasB/IRgT76VQWiRqyIuO87CILV6I8/c+xU
zU9hEmVhQGUTkB9/rPlHjK/Nng3YAohprGPWkteymnI+8ZpA+ZpTYHdZgOMqbfYpIj8pRBHAsPFh
kiYCg1Un772OO3kFGoAFPcH/w6mopgvuSDMmdgdCyNISgT5q3Bvm1lgpEIc0vs2nyjCsdgr8jQV0
Njz9PoZ1GrxcM7DWNfNL/Tyb74MEBcYtDHsHKV1qdzOHbmZ3zevRx3s1ijwx/Rp6tAXiqDjWTzln
tUqAXrbSiMZQujTTBdDc+sukH63hqHS7qPccKQXRUDjyi1/rEFL5kianQozgINQkO0sjK5gynE1W
Su6PYCkZikYLgGU6VTabicpDUdEPTo8c5Xlcs5p9r5wteFX8Oy4MwvSYWPmf947bJvJYa/cMt1A2
1xKxeI6b8rSddE5gHfU637VOZJge6aT95l8n0qZ0yAiD2p9d9BW7kHSwQB+cVnX9MkzvpUy40Em+
Uv2btDN1CqN4rpaLg7Iu4BuxtecQuT2CGsS14v5ccWLtJ+eZ/9XkIbRGYcO4PDFalZz2mpDbcuyB
yOQt7H4LC912X5f3DrVQy09q/CjIqOLBKpjgRqM3T/yPLu3r/2+QCrVw3Oy3yvo+2XgvqRI0MPvi
xyRm3xIKmFC8XuAbJdc4MDWpACJhd1AJhJCjH6aRQ/q1RPLrbkQWKns8iy032pX45NRd/WBZjaFB
xgBIEfD1Y95somDK1jFCxEEW3bjay+x5InH4TSrtTBwciscxo+VN5cz5sN6ElxNaPwRqTRy3FONx
Oi7xlBy4ICZ84PXqX+MC4amYOY67DNPf0vrFPQ54ZDqctco1ethJVFqzZ5CsJllBpAh4IURmu/lX
bNViZ1BGCu0uzKnyCnRwrTA215no/Qt3uAbglZg2m1g6BBYUwF/C/vzZJRDOeFsJ/qifhe43q66G
yNNXX9MqwC3Zv04auT/6JhscwRxJKiwpNCmIbkuErt6C/61KanA8vWfdOIWflA9DPw3vXHC4ZIEP
LM2rsF/qfPG5e+o/TiPdV3IvpmPJx0/VmF644FGHyAdWJGT7J4aU8NYQAabpg5z6F+NoyX0dOHAw
9hSjfc1aBTOGa1LALUa7VOWfmzwdXfTocB9sqf+oYCMsAjt+MmdasFcSh6te2FjmWzU+EiKfyi0X
A7KfwFUNOhvwVkmmx2TXgkcgvMH7KezQk1yCsCSbCx6cNu7dUf2xlF0EY+bexX/QViR9P+zbG/6v
nEN4nL23z69U2XTCQdN+my81wRgue+nF0H4qXpqqXwO0XQ/l4SXX7lgpa6G6hSxoE1OnDBJoyEFn
irkJlqwiPW6qjhwjZYi8ZhyVH9Naq28my0XNLtZsxPBkUJMZ0u7xCHG5kqbWEaHIydoWtLFjPr7F
h2I+RfoqFa5dwaD+N0U1yuBqapnbiIHF/sJdRqONYeJmIi7nLL5mJfxKs3fos22erMfpnbHGCEbC
h5BdUShikhTUaQJ2lJmJqsA5r9ZWU83t41gTKv9bzKJP61J1LmDZ3DgXXvGbOdRL7EgMRv9e34Ai
2QnyrfZjYA7e1NEvs/IT5ubhXJDikOJTzDI0IiW/4Z5LXeYOhAeHic5BO/+XvYDGvuEGtBL4jtkN
4XPhAp5HxvQIuB2vq8ZWkfRHA4RT7TX5rYAUGn9lvkHgKb7LcPopqFkpy5cLQ1bL1so/TJ0NHbmQ
+wdbUzm6OGaLptVeoJ2EHjVEYcQsBEt7dDSmLT4yQisv+ZxGZ3VmEzNXgnhX4C5FL3tE9auDov6o
55PyL56PQudRj5v0H73ulAtQI2hyC4Y2lvPwIIoBj3Vvvg3d1/JwIpWGd6x+TkQjQKC4jOWy+qON
34TRfSUknGvgWu9MxvH+Qs0ad+WPplFRae4BwuvFO42uqeQDDzMZItnyOjpEF2v7ohWDK0T0ZT4q
v7ZHTKXiOb+YmzaYd+ATfMNNN+3qtcMwuA99c8cSeTTt8R3o17Yimo70rfjonbYoHhR+gCS4A133
53Lb0CvMlTYC9nPJdV/B7ppPvUsIi1m+dpZA7DxBUKscCbBYrYY7K5DONXgZLu8QJerpJybOeB1U
NE4mgw5HVxtl0eaQuZavKV2xl6axzaXO5t4yioSfkd6mmILD3uNpJRoaAgmKaDv9mCK7+8w/uMlO
bn03LXw+FOmtSFnqrrlyymhvZcsmCB96wcyx3zOQGc4TGcCdpu05O2jz6tRBa7dbyaWmsyCgwkxm
GdRy87J59rnCGYsZCyf4J0OdwanuRutgOpIMPIsr/VP4BYgSCdjm7W7fmqtEdho0BuyCk6uaHg5M
cBBzHoQnc7THBJzFTqsDCbX/g5aMBIuntmbwr/1bRJ3pr7onA/LiKcNxzNhuZfnZXnHUI7xYsLIY
om7sTNEaE/yqZKSysqkmG1Z/DFixa8sXSeKEeW5h8OPwgfS2zs9tCyebXKHdBuZZ1cAmhA4N39+G
zoP7xwTm8kIIfNZYP9YTgtS3+clbGXHVStzxPQ5/inKTRgFaXvUIgRKcuDCV/Fa4KqFZadsnywQp
3VT5hDigozmDkl9RB/G/Hn631ceLoePBuOVbKvAg6YFK4C+4aw9ISAfrCggLa7tl697wXZuQFByy
RMUVZYicZRGdWuFYm/80N8Le1DqVvlXcJ+A9l5YVUbt2mBnbb9BMXYQuaod9ED3m7fiNgYmPmPCC
9av1P6qNYAdldc1udSxLP6ovxL2aF+rG2tI3ONi4p8ZvoXuSAxyrmJKr5gM+1kxmGfGy9ZGN35Q9
jx83z2RCwuXADOo7dlTnJFaXPPnuxCvH0RJnKmb3xZu9ZT9jrdxyi23yDpjgSUKr2tW+VXpTtwdj
UJhu8j2eg9W4hVk3kA9U6AICcXiQSPT1zRb4L7nPhG49CP0AKEJb+uYUjhKOzIH4Nm/ndgufiiKA
hgEpJ3FoUhvs5p6EqdvJD/PN4l76wWCJk6GxpdeGZoyjsR1A92EZItbPXsyx/67kbxibXvMnoDMg
XPux3pMoBvqGDbGW/okxF0Fu8kBpRJgY0oEOwZuAI65kS3VqgUyw2wdJ/hYKHD1NgmH5ceDzif7v
SB61P+o9JO1NAw7SYxlDc+eogAt1A1Qgspxqk/1TJT/FomUsRi0r5utT8YyEeNg3RPE0vg0+cfnJ
IxCghyi2lR7Ts/Le/TLk4T1cPpINZpiCSkBCzinrW/jRXnmEZ3IGXe7z/LCzR5wEybTxhMIMwmnC
x16qOxV3NEyB4YIKyW8+1ly2mYly2et2TBAufPH8nphRnuI1v8jcdvkaRWzUiUsjSVcjZ5Hhnndt
hZcU8qjhJs0+r39DAmvg5cXjXFEX7DxR3bSBg4ldG8c8307V34BcIUzvbBcjDdkzVT7Iiimj6pIm
n1V6YQPosTryIyJpgmuJAXVgLVQWfVtTk4Px4Fx02sr4p6nITABUhcEZq9vrS6FeVuMzAYD9Efdf
CatmMxcrqi5YdrkKWTgcwy/rCiRjwhzVmWy1kuVHXEIUCEuvP04XqaKty+kwOBw6c/Qgl64K0SCu
fqmb+tCCcjfRjnVSAJVftnbYjNy9uKdJziseVoaw6MruErgMiWfFn2l6a82F/c197oWRhFym0nMK
6b0ZiGvsDAMhTa406I07CX+dTZPAB/3P0ZU6sycxNrRmGo2go62Siag5YlX58cSIlVh/BGaFm3Yy
8MpEG7wDavRZwAdkPaA4g1/k/e+5/u4NjdcWtZKxPvia/hg/Ty+UTuUjGXam+ejbh0ZGFBpE/Dso
mAzPL5iSRAGTfQ9Jtd92+nE2HfJvbUsU8o8cYyJuCUehv5CKJTgLzKBS/BJ0ICXfxZupHJP4TsgV
/GAtUenkIRLXt5DlEr8BqRsqK5UvS/V405/Mv5VreU2BfWLbP9T1sde/su460xeR4EHlroxkbbX+
eIsgR1J/elbU9ZPeGnImJoi++CEbO7GH1BXUxFKB1LFWoJ/zZcoRisgpoXQdTio/K62w64rHPHL1
8mDCpWfDF0EefT7BtwPGyNfTc880lpmIvJQH2Uhx9xb3qLCzUN0HUBsI5QRmN3F5MRitmidk9PGW
AsYscMKWNRBJjpSmBZJ1NbRUSuKZxL8XgiIWnVD+GEuMVDsg9a2CUYpfB71ccrtsV5kSaDKaCon7
AKhkjRjTH3T4psVaeUAwqnZxTDX2tmt8hee7ix3ZOpIE/YDvNEs37h8j3gwJ6an/lxJf735CThzp
L1JjDruDSj9JDQDZas27lYG84aZHa+NIWpd05dNydYVkXR+k5W7EX1KWy9paeaN1bqLKDzWqEh9T
fG259w/pLwZSg9Hg4VZkN3nJEsGEh1/JEExVzzICfaaR77Y45AvHJPkaSuY6LMJl62cTKOtGDhrO
F2X5aaTlmqUCUBnCy0DGq8MTZRn/ikwEWozWLOh/vaHzY10QcY+52yi00QhPTiTGsBPgYuEPjeC/
cZZaBj39QCOPyaN/X/brkSUMvmi4onUBw2ZlvWvxtyr7GaWLi+dOcG3iWpKHmEYgqLhhm61P8CVY
O7hmMoF1lH/W0yujQ448kDO+41FfCeAd9/gsMTYZXLaTgDYgTpWO0jiMsJoO8W2tEtONyGk7GbIk
Jz1X28EEJoFBE5zoRXB3B4j7+a/yciLw4w1gDcaYAJeBiGrHnNGwziR/cERaFsHcdc7EeC1fp+0y
3kXq63b3UvuD0JMwKMESlKVvUXQ2lzkO6gG3LYpgWFVegJiqvY4Q3iPmaiacI7yLjZOnIJMw3GPw
A404bmPEzumPk8y+c0xsIuHrlJKpGaolT0erTb4Qj3qXfh8mzPcJE3zrkJLAKt68Duq4uCA4MG6H
P4Cb4utn5C0wv/m0WuRBgYuTyZbY437UEZ+NiOPUUsugIqECuphGyreRwms6ejh9vrid4A2FAFW4
tLDE1EPkXMhVKVtXBdsA+CrujAOHUaDij0zxqvqWFFcV5zhBBc1BtpyNbW0cXtcO4yYpDYpB1cLn
axclWpI4bjMAAI+COPq/GZYx+LBCbhqTBSsj8/DL/uLK2y89LgrvCGDnhatCycGhE9cDNt3sSj4q
KrYJWW8yGMOpH8hCrSXx0N+S8F8j+lxYEwVSJ7uMah7ayS3HbRJ3qynb0LOkZ8vYI0I/Fej3sSZi
WPrgNPmPFro4sMVtRf/CNPzTJE4LpHVp0NUewnALDxiGBuMR5zeLlVTmIA8+7H+Zah7XI4UEFB9p
J9rTyUqHud8mBIa9ONvLk23gdHOivyyIsAuXtV/v3JHG+LVBSh588ZhbuFzereEewm54l6Mjhw/W
Z6QbhkZcJfLOlvGjcIsYRlotvvriLKWXiT6IYyoep9e2p6aFxAgxdhh+R4NTGy7p3B2QnfZUkI1e
xp9Eo4HhlBW9cWsQxsCi8WFQXqoxbfL4TyDmjo0t9t95xzzo0Cq7vrpxte/ZsNP3qtvFUO3kc4ca
p8Ioxc3al2yJ4X7mPCDNUNAJREkfYQyctbk+u2uGVcFvwXbwyDaB8ZHw8+ImOiECIODxfg6vH67G
opyedXhPHQZKyHuvCjy1SoNYtOhAkrbJMLkIJU42fngjww32gAvGQ1UmYJSAkUX8VfPs/kTd1y1t
U2HS5VGxgig9ig0pkxj0G8m7mTmTLOFxcfpoudZzYxocFVdCOX6q2zb9GfeZg5UNu6lkfbTMDmRK
OZ2KLi+dJu+B/xZjQSLswtaLDc58vKPP6hAzuLBwYhA2Q6P35P+ZsgIVtUuUibOHjSVTsv6m8aI+
jxl7S/GVYEvaxiAy5I4ilnOSyIsBVzhh+qJunSpXsnkmGJ93iW+t51CjZntIEFSvi8mNoL3FLwlQ
Z/s92fH6t0HO2teo2VZ6iiq4twAMwhdvUr1pobaZsi2Jj5xBpPlWAP1w6sk3yPhUQYRVI/yCGlrh
SNpnvPsNE4YFfvQyLsixwuuQSB51kNTXQ+6ImXiUWPSEv1lejiWUvcGCYbgQddcOO5hpIwlT9gH8
fXjLsPVx8GHz9MBHcWMU7BakjnWnuq2mvoPwSVVdOcQo04a6seeK5lW6ZaL7aPiaBVtjw73CsAXc
LZwZWFYfhttyoMVsx7o+bRkrp6JD+SM+4846WNZe4KzED7Pgjnoyv6rqC4MJ03SBykpEmNkhsIUs
2e0Le3iwSBTocCoLbOM+eAY09smLke9peCrdWTtWvzM1Psw2KpqnKDk4yuNNn89RQ3/37L4Yl4/q
k8kOBqvqYNauwWVHw0i8HHRNBKvwKVNtBl5IXfAyPI7iH54BaI3AJmaHJ3EC/IRr/CJZAW9tk250
vi6uT7qGrzkGFhPyK3e8NqHoJXw/r31FzCKx26fLmHMI7yLCalH5OXF96TGLh/qkuLr0KFkGVSKu
E6+tyxFLSD6l8TRES2TpjSFzhmOnBP6FGYNv+/ljmAHHMSF7YPN6pZtQcREvUX3kDnZU4SDhKQ0h
P8QmJ94IDDSkN0aLlycmulVv7AtX0e/Mk2nQZc9XMLDnv/xnCioS8f7nZyt86hJVTQCjvoYhmIk4
g4QuPvP6A61YwFRuDPcZf4ikQI2J/2r8KQY/qcWIIjJhr3p6r90USq883bLaXBfmW8IdDWBeCh5i
Xhy6xjeBpQ+dEJpr0IcEiMuZ1PeRPH98ijjKExyV1k9t26MvQM0SZ8fU0Pu6yR5zeL4fCL1JdEpo
0M60HybwxvyXJZ8v4a4YKD7K/iVzDZNxkn+2Bjvt015+9CZBfNK20nwKZbpJkdPSH4bPzJvS6EO1
2FX3KnF0njgsLg1+8jeKdPL3yWToqItBpvkR+tBIA6IgbKnvUr5XWrstFTzYO7O56903T5Sa4pHD
Pgd1HUVRJoN9icUtQ6TmebJohYvqQFMZC8NBpXB7yTY1NwXTP+oT5h7sFqn+L2WiS5Eb+TlmEF30
b5hOTcsgVRPX3aeANZhuBiyBem9XBCzI2NRQeB5Keuvo8sGySWKY00ul4kU9omAT7tGJyLLhJ5cE
TgT3H2yQETxjsXGTMFCzjcaI+bWMtKlLpJToi4u6KO7pQ56tDcFSYGjZUqXKvg9Z6QN+dRX/jJrf
0xXWraGPAR+haHLpy6ZaExM+tYR7uSRCSe8W/a/wMwsmsXgOSBVgmhr5pxm7IQcnjl4FX91T+Bqq
Zts54p8F0HJUeFN5UAS9d+BBc+ZkgXtyRFvcNu91f+ZNR5slFamDcC0xKVQAwnCDdA6NCtXKTrdK
5fCz3uY9RxD5fRwvEdHCDifmmiq2GqIDY6X8ooA7LMVvkThNbZ6fpd1r+aUEGym2Dcx9ImBD6R2f
xb4DUZuFnwWUT0YP5dVS/ZDb2rtFlcJabD/oU5JIdpxhWNNTSmu4/U+16TiBG48HPuAA237zUBB8
EUmSrNGSGt4tZCDeOYuGNCDm/AAMIiLhrujeRzVzuPmriBAyt/9OJN3nC0BRNA76Ie9mxcs+9IjU
lBHYHTF+hbN9RJvKzJG+hocg68BO+7NBzEOb3OWvOdlz0Mw4dPA/JhJcmz7KnL5urkdRf86pxAjf
MSM5LXg3a3FOcNN9/k9SZtWtfHYwVMMlcHwWLPJw+yqOXKGkJClUA0yUBQXHxjp6LyuDRQlAJ6bp
7nUw89VZr9hTeHlLqLqoBALpcOtHfOiKB/jSxC/JbVyQfgxc54Q4GSRwguawQdfmPBXrzAjfJxh6
Fs5EA3MbCXTDzD4TFW3976k5raazo0zKjiN8TaWjCPRIkO8y/3fEdTWgOxYJadqk2w9zFIjCqUEE
Scvt/+ufVyrMOXkTh54P0/h4lYeF2roUh6H8m+K+gRUR0zxCWTZZGg5GGlrWpqNe2QzoKNZRTHSP
vQ1rwiPuQPs19+eJ7KNM0nHCS9c6ElbGLDxO2TsN5oTheJonRkgEJ2mj1gLMU3X8VWVXgXkuf3Z+
YMgUIXMwGLDrbv2dF1vWeoDKEKibf5zp4tdPXLvQRp8/yyOStY5i+KHyiSDVhIwZ6eIZ+SoDCWMn
/gZcTBTkEay4heW2E97LWz2/s69Z1/ajIfFCuPv/uUH62u4XQZsH/Id0ZMMUSLRF6x6ge0YwpdFj
40tfn+U/Gtiz+sw+z1gkG9/LQNxoRO5Km8jF/bmo7/mJ6prZDMCXxMo5+WEt2dGzrULeyraKr27C
4mBisYSLu9Gik0DNB9h409bvt/6YcpluAF6E81EJv6FLwRA2tqX+S/c3mpQZdK9t/ZmVm6V6HU1T
9JmiTChdIOLRA2L8O4SEtvyNr/2w1Ouexb1JuwsS57gdaz+aA4WSBcrBPkKP23mGj5Oqv9jNIpKw
OVNJDq4uDvsdtz96ILDjR+pNkG2B7OJK6g5JETByIp/PTXGNJP46R17pY0GMQRe5JRu1CdNQf+fu
VB4Z7Mk1XyUYu5PxhJYdjGwv7wbUIMaQ6eLYmrKfpvorIYy9SH9ciXPqNXqd09cBHi4187PXJz8x
7JNS6PWVg4eYOyhsIHu55p4VP/RcUpk8CWJOKxLHvoD0EOYi+JxJwNSPC3sZsb/bJLAYVCCtxkvq
dkU8mQk+Mvpyu1VEeyShwVqdHlWHe6v6R2P7/KHBN/Qr+Sax1olHFt+IA8MuPVPy1B4HXgmA7Cmj
Hze/GK8jpOHhrfKM0mHsXD4PBk6Nf0XnETrXiiNxyWIknkaN/fH59noXLXspL9cZVYMWfe7xq8Em
SP1S/qt3nEq4d/Np6tiOSjvePBE/cXGsEVAOFeBb4LnRkgp/gbOyKb5q7JQpFCDqOlDP6qP8J9bb
nlgTMakRUow3XVLu6uzmjL40d4anemKuwe6k7XhjClqjPS30FjEk4OmWaAZCdkRU4+aBIQM+By6p
sDjV1Y3dC/GZnwmSTeRFF+zRnvhluNyYstJ/UQsVsJYRR26WeqPMa3e8/AY4i5puagQ37oiJWxBk
4xRUf8gGGdoKkfaD3zFnMmf6pHoVfpwYliqnaDwLaky9Rjm7Ie6jNNlUwyqbcvcMmok3mfmq5ddL
G3C/DLDrn+nw/OQyKeLoR/CCqkUdjN4dzXid78mGZuRcaVLfFtxH6EBKx9Xe+pALr0x33PwUcndt
RziyJ5qTXhPlnsW7GmjDiInC9HGfEVU5azctEOW3ZjwOm+20efL8PT3ULHByy54uU7bpTPCEv0j+
p/tWtKMeHLJza0SHeZNgeRR3vGhK8nk4lYi85aZ53eV98821HRoZh63P8FdZjf8QTkg5ojEaUPSw
tqMBuPI69CKI1DFjeAAdV72N11Ltw+wQzC+dAmdOdFUwoJflDgSu+ThOB2CI0RGgMx8WpUK4QDLm
eizt2BZbTvkoJvTdLkeI5t68POIvlKciwaS/GCaYcv6kv9U+C13hMr3eBMnRtukUvKJb/5Nx0Hf4
BqE+l+alvXHoEJyx2Q9vkmhTxXXpN9nqu/UlCYMN/iOm0qCWgbYzBaNljEFf+UH6yYCUz4f+OX/j
/t+CjgHwRzHwH/a40VVLABzOfEwvBOrZ3nXk87UWnmoutSgiD3wRiobisE1zn51L+MAwPCyRcwWw
D7kfpwZJRTcD4hubTO+GFtByXLd72TNz70Nwgcnqj8rJv9Bz54iSU4dZS7gBOY2a9rz2KDbTcZCg
jHMl4NFZKhaXrQGdUfXj0mUNZrBBPL+pf1Dc2NY0lbz70aLVXeUrXbC29vNE2SsjU96NxHpL5vd6
l3+N2DCMYNJvVATw7BQXdF+cocOmYKI7Er3EvbR7jWhhniHvStxDLOogrgh/oVLhyejtQTkvI/P5
xI+gbthfDH7Cta+YbzFMb90Pw3frdRtH94eaLeqjV1agFhsgG9xexeb0upRLhVezxyFWCZdeRIXh
rkaei6KS1yE/qP9bHdiQ+VMWtc02gfD5wXRIuEjwBCHJ3NLqxHhD8V+/eOoIe4AX/xwQBkqmpFB7
zpypAU3YEDFTxcNGl6TuwpTRXGuAvbbGWsaU8Q/n+nUJapV+dYFHw+psXJDHzcf8j6JK5FaiXLMX
/kXAdRxxDkCT9/kFlrhO+9yGuyArYEqAeYaqdrC2TxfZ6Ev/Uiy3/sExXfLqnAu+boyJrROJS6Uc
V1+8cw1sQtZlYUcf0njEVpya/6MteNRGvz5iBqh+KTGW/jeuUtXIN0kcozhiTdA/Z5kGDt1BYACh
a2vwaQDde1RdWP2XQJUTWCy7tD4p9brj6VXN3eIX5VIXO6+1a0E2IRUkPQ/xZDecBxm6FxxxTkP5
N1JwVX22CrjGl6dTHwPgwdhQ/EKNjLjj+0NNpd6mAji70owVuyEW//5qWOvy+zWuc2vHwd8wFFal
jWjaCa6f1yKVI2APi0P9aoknI31IlAc8vZ65extwFc+5KfITzqhLkPVtTzwk4LplDfbTIC/4040O
n0/GV/nCRukirknLgulSsPuIHJj1iv90QUpARO8e7S4mvX7XnjtwOY1Pqi8FOD7a4gJ40f9CHeRC
E3Bzy4GeOHMbYK+kLZH0yRYPPao2s5CncOQ+N1Ib3tB+/PUid4DaZ4GAyxmTs54o9U1UzmUAzFm5
FeGRk7eF0em1lWr6xF7Hkt2nZ9j9b4555tE9noztiSg03MCeEoakAZOFYesYrEz5llg8tjXvL9wO
dMhIF/k0MPUDolvOEV7SefHMvsLSMDnyQGx/gCqQUTnGH7OEvjp87S0aJhWVyvNLH2yDab9erusP
HtCKYlQevGe1D60rfT5z+clyMGuX1vjWSCfynWWEoWBdz3jgLY/zqQOz0li1bMX/cXReO65bWxb9
IgLM4VVMyqmUXwiV6ohJlJiDvt6DBrrb96Lt4yqJ3HuFOcdk0PIwSPmcxcrgd+PTUF6ZfjA9H/IF
MnMmGk06K0eVFO4Z0hqWwIGYP/NTc6nmDbQM5sjVvKg85px3S/kzpYM8bCD2sO9lVWbzQWf7UcMh
MPXInnp+0qyVliyjr4fFiJskAhpFTal5vDoCisie4KVorBRoLagqRHozeoHKZS8qD7cey7y1GgZG
z8kxG7My9T/krW0LzRDAB0TPE4cayxYQCVjdKY5gvj9VX+Sgzt7/KN/GE7NpbJmPen5jQq7sssrT
+2NZXfBQ9Jfou6b5pmAljTo/xd9ZW6HgWKm+xE6/S3/QhVXF7zdlolqvTOVGm1bmq6+56gECW5Oa
mZUUmZAcdZBH7H0oeFnxJCqxcNY9zR+C+vjoC/FzUt9/31qaiOmPWC2T/DCI1yRZ5tI/Rf+tnsBn
eoyRzV0KhKWc10cdRh6iVRFzQERBLmdPOCIfpO/oZb4WQuXTBzB2BaAYdT3fHG9w2S16XDAF3xFP
lsSz14d+w/COdXuv/uNQU3hFL32/qPX9i2EezKcuWFdU7I8310uK3yOf1Q3jEeRX2sN8/xN+Oqw1
/BgZZdRlYIApMctOE6Sg6uMbzOPMYUul18sP6eMhco8QFUt6D1gRoKZr36AmClbodIL1B1nC62dg
1pbMqNv40d8MuLiH2oxRFIA0oPTRvuM5Vx4138HA4LNupmMj6pg4VqhSWN8YCVz9dPoJd/wxbB8z
9gxBf4uTc/BetMRyyMSOUoVpgJEnBmyIYfehuJU2TApLGsFv+NuL6y+z8Xp87jTjt+YnTGlT6S2L
7PlW/qgiOOel9zUpdnWXuyaKMtn4oTl3qJMmEbrcXAKyVmISfj/hJZmGaN/Ql41GlG4PJoLSUVky
8MZDBFxMmdFzJICxjU0ToaqrwPTRLyF5x3i/qvxo86AkqJhwp6uCFKP02TL1RLbA1hvkM+UfmgYy
K0Oy4qTSh08V/ot1WIJOjd3+jaYOEKGysoDjbBXADkN2Zj9fPSxWj0Gz/3xdqa78OGmdEJsMz0ok
ki876GMllw1obwbqQjCrx2HgRzZg+rakxk1RbGIkzAhfIymU0IZpvMBySMdFti+DIHMV5z6+smjc
mK71Zi+ym9U55BFkDJb9tR78uyvyGmOK9Q+7oxB9NwOuDGAz8vw+yNa1taIOLl2hKWzUl8oqr4hh
yVcZELYIB/GuiuwYJXmEnboXGWq+NwlLNyI6ZozXuvgcfGeJtE22fNVfYDJhpXgmjtMEUoJETGAY
bFchDQw4yV4GRwINXFKxyRw1JAkN0yYdWGHHmgX9lI6MGoQZqkKGcsjAhUsnz4QAbXc9Z1fZfDdQ
o96y7sLuGW6kAADvoDKSPgejBJUOzW1BCa5IS4tB5pstW/A5GUE4zdlIWioGgfdWrxlh3oHwCJ6I
NxvpYPZvwEpZJTPMU0siBbSHwIpJio9ytZQJAW0wlLbOC09Gy8XgfpeGx5ROhAnNdca50NqxVBJG
7Ivz4Ltqy2nrZSxImVZYbL8CfpuABxsMUF1QBFJWk/5GA3nJ0KaCHY1RPEXfrYYtp2Cfu24EWDeh
q9JG0zgq1kbqfrRHzdCrKE8MIr60Z3ADSalhm2BAPoL8KW74ffXBl1SbzlhiJGWFgztm2XE910uB
QaQJqOn0/q7fOTjf45t+4ev1l/Q7AwVPgcifJRWOGDHluavWWkJ80zOtSnBQqrTU7KOM98drTqcY
cwJ5OCTk6VGF1nhEzft0P99oX9Jq8dhOvoTcwDxhvt4gRotsfrWOBKqG0AfL3HyeVYUE01pVbpnv
cgZGBYKxuuBlxKkta9jQOzY4JXmBAGJo3ojaUD6vP0OkkpARZWJmS21dP7yYFiQyL6xJrM3sI42N
H+Xly+QDP8XZb5tP3xRMGcw7cRl0vx0CD7q0C/C4zxpJBuiozwKklBVDU4rtvikc5ZLmz/ZzleUD
Kti4P8oqqk7KZKyXALboSCryAi0/Cn9zgVEc31lroF7g3MKLoHH6t/RHqnapP9ceAYlS7kThh6mP
Eq6BSVYeU6qOhbT0KIHuaAtTvMafNRgZxsewN7dv9QG9TAHnH581R6a4OCsVQE10e0D6AgaIqCys
jtNFhhqZ+WH6EwOD7rRy1qIbq5JgU6BV6mUKSJVYlubQi92JsaQO2Ta/RTCYixNeHvW1ZddBdZhC
y9Z+KcG/4r8S6jtcGIQ05Jwi47crtALbZGXFEILJ4nv0pI7JPNk1v2MJOyog800bioUW3kXrRwHG
2nA1yiiYUkrjd3TvDIgPvAPcoo2G5RIG2HtgwUDg8eeUohAwkcq/mEv0nYJfjlafX6vnv1dZ6LX8
214vr80PUohqGTsRgVkRpOVvbTkjk4tkH3BlCBZE7ZIZGBiAINVjhu2wDthxv6OAED2bbkNOVfa9
hzwcWTaAb8R8bnHGcZC/edF7xY51zFYdHpLU7bBwlPBdWDcL3BXMatnm8T4ZsrSEBQm5k/FdSd4K
ituSAj7/VEhmJpViuB+KDhhkPfaeltsLMTRmdAJO0GLQIHUUoDlqc9hxPRPtcilQPjjwVqlABWr0
FMd3g6acmHr+Gw/Id83gikcDo8KowWNE0mt7amSaZEvfBBLFmtWWiG9xKAQJI9iL1J8zHFgdNR0E
TFB+Kidr/j52wIz1Xc7sY+COlvXlV5YJ3TNw22p2UJN08KPaBE4BIicnqip/38EHFfHky/BmyP6V
1IAruVq/4NewmcePUEB+Mljce9qkkvyq/lVzjWnoU8CZrsT7isKlV5/A8Vh7JVsRYwA1TfGaVwEq
PKw8rx8ZPMOepCS+A3aNSjFTyNRmmfrmKYbElmFFEHfQ1QRr3mEeQRee0jWyUnXxBtScRqa8ywHv
y/GXr8ztckh4EZc+pwUTjfvYJDLQjSlGDL/hbuGZzJG7TlsLx7/8QOFcBvOWFBnADSzCu1PjW5fc
CqZdPNNNEJaMpPlfDhuJwsJj/V+ch2leTIbfpJ/BwB7lgGMq20QH+pIR7gt+b6M1rsAf3epLINMl
G+D6muEpVRKaHvKEYhECA8wKKIpuaFrISxztr75yChoG86fmsy2t+3heciWinKB3fV14+bAEWwvs
1ECPVNDWQHGF4A8pUglqqKu45z4H0K7f6gIKX5Ri+2uc3hGKvWRt9D6ZcF2CHXjSNUeJkWlJnTVE
uIUONBc6h7U1bPviYnzwls2NBJKaNf+w9OqB9UYopvigUPik0qF/b/r2TIVnyIwWNcEzgnoVy9ZU
avB+r+TkDAGPEQge52++qmElZFWKPOdi8jX3Mvxm6UkqMgKgZRSsGl6fmsu0BU2u0PqyZUD5/6Mg
IP2/k2KvhWzM1EdXDz0EU079G3sIbNXsy4iGKbzkl8ZUTiw75lgQaIFEf8gwsl20fNWypY9YwAnS
KRNwynAnGmyEGGJXEj0m+NfcTln5sddzx5i0gge6TfF1sCugbC8amjOa5G+/CKKS1BLoXbg/i7G+
COcaxd3Y/kn1vHWCAdvguiLVNAbUUymHnFUE0en05i8UuP1Rp/NhopIa288OYWymJL5GM1zOXttC
Bl3jY07P2fOaJh5IP4Ns+NL/omATKjtOA9Og0+Woq57GD5kGoH1qFxWMAwh0kXrF74uOF/MnY+cY
AoCOlFdBTxrv83jfMIBh/KcXzxDKZH7KuNKKv77xP8JZpVNgjSKC9ExKXETUKqFT0pVY1Cv+lw4R
eCRbKbwg/Fzy0+SFDsSZFmH8Y9wX8jth8ebURVA5inY5qK8UwoTnqURME8JaT2Nxlr4XL2IbgZUn
nCtcSpOEW1CC/43bjiFlAiaH8ATm5Pj8lpyJ7ZKz4x4d2Kewwpn3wkZEiA6jGGqnx5ymSR8x4FLi
Wzm/L6TWVeWpMG21OY6tuJLa5mse6h6/XH+sZweIATWRP2BG6ulbHEXkE1gREJJmGrwVjdnsT0rX
PU+WJVYMFxPxgUEIUywaNV1AvsoFVYBSBj5JUCxLRoLEmYRBiInUZTmiTh7Zs3GR1dpfwtmkrVRN
eU5ZG1LZoy4g3+VPDg8Go0KRoTiQWCfRZ6wFaYVtQdgKzEek1zRh4nOc6XcU22x2ArGhCYEA1x81
/kG69fH2+946nH4pTeSA1oM+Xw9XOJj0D1MgTGHVtHk1Gz1jEIPgljAEMEzY5YkbKdBz++IC9JZA
NvQElzHLFh6I7yFw9GgrXnsEo+xQvp5BuElkNzlxuIuS8ZEIo1wYJlaVTwJEuyYzOCRSLOkyfcGG
5cXNTrLD0sTxaxIz4VZYNfiepLV1QdtNCfk6vEiA4FF5V5xvfxGhM0OwhhlRk4Nezwq2RNPuRtZA
bVue6kLtpJ4jeZ7tZZ55fXajTYunEuv+ZDVUJ61a1Zn3IhOeahVb7HvG7oK/F9Af/sQGeDbDA2Rn
3B/9k7lVx1I56fGgefKowuHYo3TiTNFRmPNcOwzjXMl5bVUSqW1jBHjb0XDuX8tiHfjo0bM72xOi
aaCFszpG9bJWTrU0RaX14uk9o1noVVffoYr6/gHLD/pTz6ZvIzwUsuN5g2CZlEQprFFyIrrXGBS8
Zlpx5V3vehtX63uRNnbnFS8mlsbqM8ZZgxwpfKADybBkJcifgOaSR7n6uuNgn9KswvmbDqtwXrsP
zc/vWrDmHx8pIcVCgfmbVv/qhHRoezAvgvpEUJzc42JdXhF14+7DPkEYmI6mnTXHpSUz48yG2H+n
+zpdVp+f1x8X6Gf/nb2cTbaTAucDOhlIzAhUke3XAQ0SE5pC80itpBKSKd8m72DW7AB3lOpURgWj
HsrsJhWbVjyH/FMZpBfNpe4uOcOpcTFB+4b5y5xBSDBJLURpR57RF+vjmwaIm50+jZa/kw9sX4BF
MCqs4WmI9U1ULsBuZGZooJx53JcKvq7ReZH+KflsQHbyhniGRnB880pl1GFDWwDAG+9KSCVgsuli
Wxe2wox/W/HggGYlyUqpkFYoKCJqXeM3pD55Cpum2Xe8lzWeg8t7DMVpbPM7Y5kwahGJWSFsefiM
SOotkpNApJyHcQtSk30iHUEkrAJsahhFgP99rtYlZfOK7Hy2KkVE6X/CA9gMypxwVbgV844ngC4u
bxFvp6M82mGc9IGpf9mX4lxEGw64vGztjrM9LE+ssXSaVd0HeKVzRdcu++RHEhxP+DvoR2Om+qQS
cGOUJ3RDjAgQbr08bp5walyCXW0hmUYQwS2cYLQepnJ3i3JeIWD7sN/uChkh4uyt4WyxjuxhdRnh
9KWF2c8xg7OzUTnrlX9Cv+AQooWmOWZ+865mif6gzsuhwhjBBl1045Y8hyk1sMwVChwGXV0Softb
MtmSoB+MzlUc5XTj3GCpNBtQ0DMrAjnstuhHfNDRFJBcwRbx5eYMuVsoriJqby+mb5sKBzwVwnRo
AdTf8hnnlzX9LnAsDf9il43OZyWxB/rYTBK1e7wbUFnXtmgRLuuI8k1PRyZQBpvpZjHEX0CQTbZy
P0t75GnNFCCT1K7lngcMVAcvul18b2W4aJeIpRESOCE1o7MIdjccLd2p4kQM/I3kdXPTJdGGNsOa
6l6zgbEYIaBjeTKlk08R/Mjz0pqlpH9wc7rpojjWxg5RTdBz7q0QUUw/8Vq/8jIFnuHjCuwlLMYJ
4deLwSmZ8g2ktjhEFr2IPGVvB5Fk1MIPEvuvBafHE2jLgN5OIpoBr6wxx37Oy86UgEI3bR6lerIW
2TFjyjrHabSV1SsOP2ak80rC9Oiw6x3DYJVnFC4k9OnfmdixrcV78sf0mMaIHoA/2o0+LnOvK0aV
4dmpBwB1pbgUq0f2eU2LuvN61LsUBm9p27KijMVbb/62QrMc5Ksxoh42ZXrMpJkqKqj66fl/kkty
LcphwkoaKBnqSY8NsCzthGBFdfGRRupZH7BA3H8aOshhl37OZrGE4E6M0L1s5p/hyIgNOYZv+s3r
RxHm2WvO1ku+6gOJH9o+FDdasGJ+gqeIVRwWjUSGBuQbSjnpaYYFjHUW7gFoHbmXWwfzCp7RCq8K
1knjPWsJpnydhn+fG2PqLDrX/b/I8Cv5psZTCPMB2dnJaxP315zvsfDibolLy4+wSVjsvgRXI15e
uONI1rxhXWkO/dqzx8XbbZQP0fLWNKPRNve98VdvEYNGxL3NalUCi4B6KFrEuMZiG1suuk1UqFQm
LQY46L+crQ1j+czDL6NmP/DjXtTs+SGejttKzv/E/EO/06xzRIqNROId9f/6DfQGZoa2jYy58Tqo
6VY0tuVPUTOHxNaHSIvbGhpcOg0J3x0sxzAfDSquGJMfx+pYFXZ8L3z8AaWGxk3KzmzK34AtrYYG
0bsb9oPaaHpb8FMOuacVrKiV29eOD1e18mGgig8drgjpM8yH38VGtvETpyyS3sl+HNs3U15QX3fA
7IZbRjrihfwD0I7ftYrxq0MhjHhi0Bya/dgOniA8mIs1Lx9BZvhPHxdbDd+1aZ9ARb1SFX3MIWEs
fKmUHcXoe7aowp0+3L76vmR008u4b+fiCZDY9D0Vi12HyZlkMeIHXj85yIct3hnUg7ABEfSr82z9
Tllakzqb27/Qi7AhHUNAme1BqbBLeWnk1iyhaV2SPfIa0ULdhnYGyUGJAQxBxQdd6MvLAU4epEcS
HeGoo2mjJfifALB+f9CjTcHpLNLcK39bYmr1eVkvwIOlKiOrlqh3O9iRUENQlrBPRTYJTGEddRcx
dGe+KNc9WQngP9NdLhD5QI2gECxqH8e1xFmzI7K5JJepECJoJhwOsv0NxIzwoYU2+UHtsVlAPeYg
RwlbZ8cvfpn0b3zdmOO93ZewErS9zCuuCfM8WTL/4wOPfhIAJBMoB3BiY+d9okYOvND94haGyxHd
w3SZnFD9sYy4BtjejmCatAxVLIxQP6wdeab/1dh56cz+9ewB+fv8lJ2U6sXaXBm2ZnWnpcdglp2J
VPr+PT/euuTbH23aylN2zF9U7sjWp/Nq3qquyrBHHEmy0imolhQatJ5O4EH2yAE0Q3SC/IB6BR3h
CAWYhVMK3UyFTb7Idu3X0cT5l0452ffsRun9PLVfU698XBa0fhrN9faQrRKSWgfbMB4dagvVZrtr
FQepPAgP+TvtGGcJxiYch3WIVYxJuYKY+JZ9/aEOXsQ+jV7a+lfaCIb/lWwiEU6RFAFeikxXm0wy
dQLqbsQhZAgAVVvlfYSUQoeZn3QX7klqR758o2gOCH3rbtJCvmquH84R4COs8qyXmyBt9XjURcUP
evvw2lSXSF59uNGWJvHCK9gm2YxkIZBM7ptN96hfQmqpU+O0GxBwwKCdWUiaBggAOFoWJSCIhAA2
KMoUVtejfpDLCwMHQ1vA4eHufTAuCGolrq9xykVvEaICBEHHlIYwjXDEA7jFuvu4NJ51M97syXsZ
HF8cjsboQzt0nzXi6oo7a2EUUEsYc5CWdELcdWswBjDn9Mr+hFUF+Rhb0+VX8hmIKW45pZtBS8/H
SgfFe/85leD423DWtgsyk6KdQnz7DnjBa24pts4piu4poe9NiQRwmXb1sfOL/si2zkT9MoY/Kr6Q
+ZhlSFlqISuynig3zZ2BH8bVAK4VBoWPb2IzNy4dTF1xy3LrTaEzybFLThIHV13GTAh5A4Hv9/FK
ZUsjzUVxFU5Lw48C36r+F7PpCz1/gN8kdS30KwU/vUMkCQvalrEjG2NmChSbH0gB2BLzLfEvbxaE
cFiDlooNkcDbRYA4duxr3a+raWbiPkLnNTIeTO6hSevBvV1F+RIfys5Zbeqf+LUIcg+NppLssVnS
JJXESmJP/F+t1t2zdAY1DtYHjNbTm7iPV+Xq/vegdysWFflp4DCM+zu7Sx2DEcoRsd3H0iwAAac8
mcvRpEk16iZUeGgmXGUxxlUwhzug3UYOhQxNqGEIP+kp6eDKK5eBNfJtIfFAINwIPBfIYKXipKDu
hrPn+x4JVWH1UOdU5ALLaYYy4XBsK+jRdjZodndTe9awLqCTUVPIorpXnvq4tjZnZbDJm7nOWUzh
KMX3nO/ipe8Z61sXi1AaQ5sNhYdjv0qnwQmyGgIuFQnLnOUZVz6gwcz8cNZi7+F7pV/kbeEkSDwO
1zzBZI4FUJkHc0ZVM0vcQ5gtW/ZsC/UYEG/8a6kzEKeaF08HaZpX10b3Ilhb96E6spfE1v3BakRJ
xsB2w+OTOLMq92KXijX9+Lz6JoNiiEhrZvYZ10qBPxodProYNnF+Q+9WztVQcfn8q3VbbHrFrW6N
fo4IUq6YQ5v6iAAo1IlGbnyKVcKr9ho6Edpr2qAqm+PoGgv1ivUhQiJzCiSLatWGUzZyhxucgFLu
hcqqyA27Q0iBYF3XMVt5mKDeOjNO7HS/wO5sMUKuCcwTY4bN5BtAVvvXwbuE4aC1PpUQpULGkCO5
wG4o/nX/Vl9PyTbsopHSsUdNSr8bjgUqwZ4UAI+F5WxMfG6SP0HfCOnIMlFoHAIBbtWqSxjyYYJH
LgEfb1utf2eNk99ZKoLFIyk6KR51AzX+avIVj8Y3CU5XHrEBXIDvwDET/Mh1jCOmRY/rsgkYlxGj
wIVaQv78JT+aNu+BDtj60+IpJX2Awn8R08C3LvBIdVwejJFi6NdpVQ7dIuePPTAT1J8vIomgaMHN
ZyzGVIElv8sWF+2uClIGGOBn3vhfNhCQ3LmNfYpHkb9yF2V2ZbDTcEx9y2Qg2+FxRgKZzBAVMNYn
G0Ij2Ri1H3h0yHMjPAPzDnkW+qnHp7LtZ8ikRmc9qGmnKY6mMOvPAyEKDTP4aqtdRbSyHy/8MTgJ
AmMuL1X1b7SAf88EVhH31aK3pGA7akeKBMM2Dyj8X9W5/ExDdcI6dsAJiI+Q3m1eeNH8aVzjcpEy
pVeNdUfNyc8MR7mG/XcoI58oGaO+dC0Y5jlfcsJjCE5jmJYxoA6irNZMoThf0LAxnr2g52YNgseX
sF14JQtyWLVmVYhH5D4ZE3SZHKIJW7u/tN/X8VIhHwpvIQvichEAUyFTBRYn2C3UjnCHdvFThq1Z
oZx/gbNYsE+NiisFHM80wy5J2avtfeDIY507pwHNrVU2wQ9UjB1ba+IrpS02MUYZ+mgPyGVWN+xW
nuxyofbx0ssu21DQIeqVesDELwmyETGQjDgZTD9eg+8GYVNL5qYHEgc45bnf5pcwwz/odMUJUZXR
e+x+t8I1dayTGIHeZLL8JJnAdFVMCiuBsPgYjg1btFZ/WM0FjTzDDvO1Lua/1v+CGTCjiBGFvdXM
xN7tu7POJo3qj8UqEs05DOAG3pB+enkc5NkvIGz936t0mYdMiNdg9MfbCmosu+tHjJHQbuFOsNhr
vVhedEw/JyBt4KkyqpYYASmsxl+3ipDYl030GNF0hDBzcpnPjkqAFhhfZnyn6WRfn9Gq7aBnTDQy
42hLCBNbWLPgODBU5/8LVvuOFhaJE5iBl5+QxIfGokGYyY9Bzg0cxWKcpzIgaIgTFvfBjSuPOQzK
5iWFK0Gh31EFSvkK8NE1L7LXzCh55taV+CC+sOCeYbNnY3pisO9ZqyuECDrxbmE4wpTRRcqfzeoW
nxgMQQJegCfhZyWrDRxejZfEVYC0yMxjx7sVmETDHAAktstPBjeiflQlvyrjGvE5joyZyvJYGQgg
PFQKqCGwRdIksW5lnMpPyp+EoSBS8QP52HGZHJbOp3OQBODUibnZ2A0bHvPyExYjNlzjT0ZgKpMj
1iYYJ/C9B8/2UM/aJYuVf0jsqFiQdw6n7qR4JXdEYZd/3yXbjuGpoHBHacRe6AGhBm4/uKZxLoSy
DelshL2mYs+LjvIFbEJw+U36gnxwD/D8GwUDVDvWg62D2lSGDSPbOOORjy0VonwiDxdPYqsrcc0y
mE3ni1a9c7Ac8HMG+fgZMevnCRA2HFsbrjQmrFxVsDoE4Bq0YpKLcHCDF65Bc7SlWCbsxySe1K52
BOK4w53tAnULNRmKnM5RaCHG34KMIVUnNtF9kzNEZYCtcU4gzyHDeWUz0KMsOo2KZ7zwHgfe1JzR
j8CaCzubFc5IEdngX2v4O4IRTfilzCg9bD4FD93e3CGhkvl+6CIB0bJJWTY37Sz94rMfhZn5OZQn
OKUkwlD5tyGNvdZnvKy7yvdgPxJHWLsJcnTK2wbBB5svOyRE7soomfEMHzgfSPmDnYBkYfbYiH5g
NegTNFB80gVDe6bBvC7PcDrAfpam3Qqb4KPc1tvu1vCz2TLGegoaXB043Ejb4sLEoQrEj5SrGp/c
grcGdz2yQZ16GA1f9kP7y7Ag3zD8ZpPGEFIY4EIROTnhzBZsZBQZw23ItCoBKtwG4lof//3c0ViQ
ycdG4c5u4/DC7VWjcoCqbtdbYgMYZvBoeJBabJIXvWICSQOYAsvc+Gkeq0W2gdrvIbQ66fPxPeCl
UUCajG+AlTLHQ97odP8+O8VDA+J1nHjN+J1WLm8gUe4Udxeq94jv4xldRyfDoaKjGRcz9vuKQHtg
yzQ2wXzpSMtwMHicPUTTffg0mCjsZb4dNKx0oRp16aT+oZTnhPpHQcfXWxYHWfI7YwKWtPpjfwuW
YAxF3ZsrHV8gNwo6q8obTSc8hiAGoGO9aetgfQPEmVITY6rVXK7cunaZNpOf+OZQcW88sqzDOQro
2fkRE4TcCKkmJmg/frjxbmD/ymlAcBZsRESi8ETBSFApyoxb+VSR6AZP1kvb4snBgI843+IzDE5I
NZkxkRagYL8lZpaTHWwtllmCAgd+UNpTGpMD1mLqeBwtDayuiXrCxcLMPNspv0jjNMhLY1QJiwQb
FAHqeyH2EJaMoyB1/OSM0hZQtyYzvXQrVqSE4w0TFsfMKBSwY6wDS4eQ3S6xzTXZXyruatAEOCJS
YMVu854VlveG0pC7GKt5seF90dKGZBBR04QufSKqaTbQbHGYmo7HBsaBfzFazNirkB5/2Czwqbij
bghJBtoHFDcktMbA7VDttM6KTeLsM7W2Itus2a4hyNpwSFn2hR9z9/Uu2YlcN671D2NlHnwA4wVA
Jc5Czh5E6tlN3mTLNIPC6pjoimGMjatFmwgpXng+Z1yaXJwWQ2+OXbpPLmME0neq7XqLd2Oc89Po
PlnoDyfJ2fC9gatk+Db8IbfRGGvsiWpgs8OHGuo2Yy9eOxHaAbRqzNOazV7oEQ8TbpyYmS481A5x
AYM/jiTeZWrvgCfMk/cZAVmT5EgWfRJP/ro/fOwksZoU2P+CO30n5UWw46+03dwtXKTYRllhWA/j
gkbFbS4Kggi8n8yniB7FyIaBmxcUyTo/lQBCgIX0+JR8c7dL4PBDlBxvQt520qFQNFiNG0mOKboM
TvmjORObu3auf411PZ2BcQhIZ0JeQ1FMYCshyL1t/bKIzK9sU74MUmA5jdWNbUyTMTYlQuI4Pl3g
8myDhClmpROu+fRHRVx5rRbsjX/geTrtqmI5NaXmOMsrcV651rS/6hzFbFypZ96I5zFBgpnimrWV
P20zuJmf4HIANUXWww3/o3gKTtaZ4an6T1mCuob7OG1OxmTFsoJHJGY3PXn9qTftYXm8eeKR0KQZ
MnRcf/oq/f+x4dt4MxwepwfI/Th46PtAEAHN2SEOJC1jkp7CtThnXVPNVrTG4v83H5C48FQhOrA5
yjnK+DwFRC1MWNCfJFOkWvwPuosxQTBAseKXqouXbIwRDKEd4pipXITQFuF4ADuHKWdB/J1yN6OM
0MnO7RaoXFqi1PHLVkjweS3Gq/ZiIApkiUyZ4CjgUllYExIG2A2yD5jH9JAHd+kluKGFdrP/M1l3
+V+QKjYlDWZQPHBUwrAz8ZbzEUWH95IL0HcW9XUYnM/HQcbyQft00FcfjnI4vRK1CtwIm+YZbWz4
r6xshtkwPXBFNhrJfHbOZaE5CYcC2eSz4YQRbBnO9S05mEv0S1MJFOJ3US+IbNqylQ8LDhj8XAKN
5qRYi8eAR4O7amWs/e4a3UcN6mTAW7uWeZTu8W2UrMDfO5GMiUtD0jzzEYzMVu3MST/6wcimwrJl
i/848UqJv3L2qifgQwz58USCR4OfMMf6nMqLdl3/i2hInkFtZ9jj5uJF22nV4nMkWcgdtUibZk2n
eUwe3Z7la5nQjtv5JlzIJ6gMInUX1RerxGejLMrNsCZZagFeADYg/ikWWR94k1g6OBKI+jCJBKS1
30hEO+QzDwPn2BwnF8Mr9rxAPG98Boz5mfXwf6PtinOa+UuUoU20wzsFN2SKllnis34MO/lWeiL4
33l/oX26hCcSFsiGQJtkHMKz1E12tIrDL2thordituan8vzZMjIscif5x+kMBZWJcTiwCxYJUuT2
ZfUGYODxbt0ssJlKLHGs/sTT6I8qBTsxpzilAxI/JnukfgVH6UfD0CSiyax98Riu+W5QwkSc2DhB
GPUxNAVcy8/OmcZFSRnMGiq6MgLko9Ubp0odEBs85kg7JtqZMxRe4KbesKzz6jPQCMsVvWSvYUuf
mLUTr6z1lzibbgw1zXnzifc5R8xkKVirERu8n6AmFU7kYSENi5kAkXrLHpnlJziLkNYBhS8C+7eL
vmUcb2DvRS3L7XKozhlajfGaQSv2M1LFVgR1/3EyFnfFk5x6Wx/kcbvGUIsqF3l8cKSG4+Piuqfg
LvxDuO+d4sQ/0V+GfTmTpoVfzHlUGfpDpNrm2/bAHIeSAcTqWK4A9eC6QnNtOjlTJ2QALdJ7h52/
5I1lF53D7HXQ0DiTTYB7B70IsJvRt6bw/kF5WM14L9QrhQTQZWmPfmAdTJsH5WdCwQWRcFLv6132
6NcFwg0GY5AtkV1M+jnTtmHSoFDRsYxP5qi+BuTXcK5wDXDrsaRBhEKl+nO8J/uCIRcFz9PgJAKv
i+ZupsNTLeLJMp1ZkKA5QV5QqaS1BnnJx5JB+C/6mt/PDl/aP46BhKcWls26nPVOCowP+V7PTPek
n4ZnsJKWuA65y/Q5+/R5sWKXghPpgxTzNsJoUVylgB6SFq8gRJyBrpkRARkQAAK4xri3mRujZaa8
LgauaD6p5sLSQoZFFbtgFDEpckcOzbIfySdeKawYtAAXyfbAHYtdvySN1OcrlBAgOSg40G+M2RAI
pPQ72BToO3jESfoTyN9w4nCnYFoyf/nPjHnKlVjj5aDpKzXK/7TB7O7X9djEOvSOpfpXJqDxMeND
b0rbOz98ASGEVwEBGnPGELMhX3V+UKGEMdrDlISiXcd2QWHHJyJ5qzrwqWCX3H+7kZW6E8D8MdBM
95K4zONliz0N3wnRBkQY/U8To6qh6uHqWVwSBgTXDiJsMhlEl6MkQXfD1Kx35M8TjWR54IT5ktwq
u9mb/F5I5w9+eGVmObvkXxSNPap+62wDCe/tPWsUltzjtBoJOds5xrl1uULLSJ9LUvIt5+vhQgRb
+iWSxAUWjBwf4rBOlS6/1xWkkuqszZQ/tsBkeIuyL/FbCc20Dm6NBeCpJKjdQRKCwpbnQ52Tqxue
jcF7/xVrVszRA8Z5PzFnsRv9ANh1yodZbY3AA2TnUEwQpam/VjkBSgShauEIo8CWAZ8E2eqkSTDq
ofmpiCC/CxFz8/QCC1fvwIfPQv5GadtjTaWicV7UKnnLNnWKeNM2tZ3I86PUV71Fpajz9Csb0/1K
2mSqc4sE9bYwDTsjQRZlW3cypMW739V8Vlq5/Uw/dwYVZQrdhum2ik3HEyW8lIvqnLP1ptr4Kgta
ceEHvrCwfPl6YJOfB/0BP5zpjKSA8VwfmmfTPkvx0r89uqP41+wGoDJeKqGq35DQ3n1LX0MgtGi0
Fbi/xBWu9vuYR/PkppPoVE+tt9sHl9jw21Uyl7qd1mH+ZrtTxn9Rf4gYNO9Clos69uL+yVAv9IR+
/umYI5ruiCArcXuey8HP2XiDdHgzuyFukJR6VoLvaWYwTBn2BuXD1+ARAJTNasKS/vp88kwJD4kO
L7hGRNLbAWb5FOjqZEFtCOeKB53YIU/Vdl/p51NvTXVFHtX3irZEYwFL1EdIDihkbRaXfIF83JFf
8GUWuApE5PEbaVyvsOX/j6Tz2nEcS7boFxGgN68SnbxSUinNC5GW3nt+/Sz2ABeY7r5VmTKHJyJ2
bHMi0k6dd3KyN2uX1MroOF1rLsudzR88RztQ/3XYW2gkv36kOzxNi+SdY/iKBRteJfIHL0nhZkGz
BBcm2IYAX5BsEJSRKqh5OMmXJD+otrozH0xjg7khjoZrCO+/UnG1g/qrQXJtvZVn0tuxxl2yze7M
+qwhKDa4MISQ7YN9Aurzp21UFIdQTSWYUB7k8bAiHGFdlVF5UTFjd6hjOUY+FgsAoN4XVtQUyxo5
pE/0NYGtHUmyC97i2zWuUcf3uENlC8nFZukpHI1H69e+6I+PmYyJgLfy1XyofoMQbaPeJqhiX/ON
SSb8YKf8uoBystt+mU8jlcu6D7iRb/InQEMDvo2t+oMnCCBGfgarF2iNmyz6TrxwFlvq7BkGNGLS
jxOUJ75I1WUMQzrCpajBtcMH9YtxccEanZlwXCEw5mhuqOJIP0zDHGMOlkAGdeHldlAXY7Qovqzs
JAINEP4IfoV7INSv1WqfWIVtwpStbiEU81Y4fZyJvLSH2pagmAISD25Ww7lwcs1TBsfAfQfvXvQX
fPH2xJKsu02kHjwG/aqaEFj8pLgsggvhSNO/QSZyvrfexd+aSZXGsXoIMPn/lN1IWisu/ZvwbK7i
pXV+jkR8Y2wpdrkFYtlVai80HawzMDvgqiszB0AYOgmmgAMDa+XAqKCx5YUwcfzXPkew7KwDCmcf
sctN+Ea5Ad2q6rbYV0Qa6dhH2bhm43UyTrAy8ng/dduvyuWyZ6U06ehX151uqlHH0bk7sGTY65ST
z9A5g8ngyE5JcHrLsQ4oZuvsQKtez3tD38vUtxG205awtYxXgdUQoU49W7TB5lRTsFMFeaKHJWWX
8DAR+2FXugdsIwNthDssXwZOE1AdrGSCd1Mbtcmas0gmduljp0WjsuNnk8qyzEedIGftko6nkeGO
kAbLZVAOyfoYT7J+Zb3Ff+Df5HUmm77icVfOe4nF23zEjNRiVhYZbtgf9v8qc7PjY5y21AKwlIoX
u8WfDPMLrDXWb2IAntwvWKGoPgl4CYwmivwXHNQ79BcQU5lM28U2SqS3Li8zw5GZty67WCEUqt+P
/vJKbxnsqDMg7kzLDBEA5nT7AMqYAPCO1w+A6X6rQa+sybXDHQxj0BVc4cXUH/RS64p/O6BlYhqC
NynaRHxhcthb2+wbrIVpia8QCR+WhLwh/Ze3zRyls5+lS4JgTclSWVluMuA/CvIdkAvXRnAaEAdu
sQeTB/O+PnGkN2w3+Bt7MUbHH9OyTn+yDuwJwuas+1RI05GvSy4tVvpLp00o0jsRjxzLhadxk3wX
NREtYERIgHd0pXBxzAqHVX96DTOHBL/lBRnEyevYfhRvHE2hOwQAhuuzkcVOSO+HIRr2fSC9KMEE
xjCWV5wi6WuJUe1ta7rnwHZhR8Dl5PkqecS4bWos8hwyd9hNBlDh4hXaY/6hHUdHV6ov5Hgy10IW
xdQl8AqO3gkzmrOLiTrpmQppRS4GGoxL6yqy9fF8w0wL4iJuuZ3L69EqhOjIJtdxSWy/ggjdCvGZ
ueC4bbyzcVDRPyrs2tMvRIrMHohPeU+radamATKbnrl5P/V+9pHIbnJK75SgRYMRdAkldsh3IFvk
M0hSmMnIFP/rDZo4QFT48VxKrwS3S6MjEw9gW6W3pOcpZKL/mYZdNr4UEmIOvyMdBJfdzMsDJw6Q
MbkhQHTFp8zg7PbJ3jgepM+m+mQhmyXPBLkcUtlgw+psmzdQUfDz2zbjzsTqkwW14us85D0/0w5f
069m2BnquZ2OpNTKaB4NVgVbhkVSbb90ttZx+FbYGWaHWwE1Ck/SDvULCF+ww2U9+ca0uf7XEx9J
/vsREAJ4685W/6ixFUU2pp4ORf0QJQ+6EkmJOKLBBMD6IVuOO1VwUDTwFa/USdgZNK8BsBDGmv9R
EkPFpVNhxq9vCrDfs/7PkwKjC8QVq3KTiFc2jjDxAqwDt+lwHChZH8PVeuO3zCb+RqvpcIGXduSo
BXQZByHIunwgEwWFnHiCvhIw65u6W0nr8DyRDMhhf+B3How7g1RVOKH0unRagHu5K4P8R7spgau5
Sz8o312z3kftSf2X4nIoIqLcIlkK0eR8MqNFpBqGrsLNHO65curKhUufXgRItt22gs5dHcEpeIij
EcIHNulrcCF0eUwQe9FhJZfg38aSDusferN6b4RHtv1xuAvDHaSu7M67nmWvJTtuesGrD4emXzl1
2tljxtyCCa3v2jTsmDWhgJpRqk/02TSQ6wrpaTroeoHJlsQh5Lt8lWW/lH08ymiN9OLApK4pEL2d
+FBOjq7ZAWzpCy8Qvl2j4CHuwkC3TLdj4DYc8nCLAd8VdwfnHriQ7rBwv9IboxrcC/oapN/M+Sn7
XdUxGj/ucHAn8dil9kPaAjWH+MqY+iy+p9CZt+aHhsIDbcBMKjRiQmAS6zIq7/BVZ9BDwBXNX+gk
7dPKW0R16ZvzZen86qq8sTjWWdVwTP6qbxzlo4vRPCYMCzqwZC6AFd2kwuamI6GtucP7DdknVjZ3
fZ4eLB5RFu5fTC6UQ64sRAxP9OcrbxFWNVl+iwfRD6DGK+VHY31hP5O0XtDb/Ue/xiL6/DT4tHJ2
AOZaEjdO4Wl/HZfVhRDwgjxiw66MGxGWeO7MxsFaXI4NUZRxc6uy2xB+xPWnlr+J46OiSF0vqEhz
6W1OvuH+4v7J1x0p5EpCDa333KlQRGAhd9J5lqA8vFuAEsV0lLEGZ3ZDi3+WYPOgDj5XEVY5Z6yu
kMG6wyVnOR6Zt9WBmubqZdKO/CMKCIz/J/1TmP5mXOeH6a/GbVru4cMcJAOI2NUwONUecY72g1ex
Gr11zaPFiwKlq3hv9N6tIKnqGMNCGTXUSx/+DsqnPD6y4i3qD0ZBpDSbFr6Y+EUb3hK0IcNerI9T
bMM+U9wqPCjDW28eFoNyCmYwwIgbinEjid+xfCHcWbWuFBSIbObwBWe0b/6IYgita8hRS8xTmOxF
yTfrK4zGMSP66IK/7oydPNslUYAReoa6JPZHuCxj/GaON3LcAmkHJVKHnI6pzE6XTqBTONmKXAJX
pKKQ6faZ5XGNc2Rpy3XviWF8pdojGmMIA8Rd3dATCaNrUOXZlKX+qpT+hrYsBS+NeYLYRFnOVsc6
2iTNBzzL3Sr7pN7zaBGYUORvLQ67Dp5s2LOnHmySaq8Qc+lFxQvpcuXsBUj6ruhTlqNQ7Tvr0eAN
fO9lF5IEzQPcmal4m2loDtyK9a0vPXF4H/+FNz4MtftgIygCCKESoG+Y9jytovHMjMPis2hcDlni
Qkoq8RVInRpc2u9k7MG8cDwRFyzHT8ZxgkH0LdaNtLL8t4WI0+4izTcJDbKHTjQd7yZ+oqF6nxOv
rv8hMr7TQdXDuuylHaL1S4eTEF9IgizbH1LYaWFpX0pMCxbX5X4S2bHOB4UnG/ycEV3B5u4jHByY
QUbklqoNPEIDR1eMer3soWizNd3gouXhKMcHv0rso6OmXzhv2JoCzdaD30Bt6a5J5bSDnwSwOhCH
ORVA30AdfcPW1I4JWerOYfMWqLdCOiGSmY1biE+ja8JRSonGIO793kv3JNlFnKEUvRm5oe02xjwo
s0P9O+/3rLY6emlsel/gomnZPpXtKnzLnsInSQ9Q12eotlatsFnm2bRsOYCXhhwncMqQbE8YumQ4
XK3ZlkwXRCtGRZRntMT2eAONio21i18bRbYuxixtVPkjCDE72BLyVyLukw8z+yUyzrv+Vf0vub5P
D5xh6g9YjnRCTJfr92E6UmBJOvVL9CnxKc7O1CXScJjB2A6K+BkfUss5RVjohB6iK74eTCmHzDVn
oEdqFrCZjxR9aE7Jj7j6eYnVFUYjIB10GXZpDGyoxNfoSL+h6+IOpd7fkLhw13E9G8YelB1uJs0s
j3u8LTBDm1Cn3UY+mW38kWJxCOKLj0tCOON/DkBru3yrX07gdaGPWAoVJfwzxpnqCu9pwNHHrohK
IOOG3W1R+dM69EK89pTEjdZNOAtzn6qkmRivuOqa41OPPg05dZLegrX3fJpp8NnYqJeguMUfzEPQ
7HD4GX/BumCztLQ/G+qOhkIIRXKzjVJXWD3AjgoX7wbeXHNPzyIuyfm+nhzurS/aXuD5ye5ZTUKV
k8wdogTuaZoKaAzfk7kPZs9U+ZcVL8ZVtLjg1M1beecPwN/Ncw45snBENfu4OQOV0cpouJVgUskW
ma3kZBvCfirfSkZNNjzenDwb2QdrW++X5sr9R3sA/RoaJB00uLCYP0HSuSEMijVfgIrZmfgHvXXo
YPFierC5cLu7yN8BmhBt8jkvSMEamFuIMXR3EciDyyw/SM/46V0p6iAVQ/yJoIkES0C8EB5r7Df1
fj4J36KqsjM/YXWMLg8DITbi58la3Y/1reayi2yxT8ROtrBp6MXCWZkvmCdbu7liCeN3OMjhPeZr
+QfeFtDcMF9hPID8kRLrjRFogidLt4NvdyFyh+xePvT6hc10rb7A8ZTrv7lz+arhzMfQk7zQWHf+
fHRg5GTAyZxI0Rc45HCvCqqjx7YH4+QCVFuXoR+R6WcbXykpGtvkYn4GmMatgWotfSVJ2BvM3tr6
bFR+ZuwJw2NQwSWY6QZPQd6culpEoGHjI5TlPWIrTfOjS9mcaXXhFEiD59aLJ9nyp7QQjL2+N7bK
8YEYoGmXF/vHCX2nFfzjxzLwYJtGd8F4xHIAXg7VipghBrLWXzQwC4/BhU5TqHb5Agi3I/acO9Hg
RiefEthqg6wKXh2QM/pZMF04vMx+dCXNVdVB7gn/I2hvK8h4xAJ6rAJO88mrxP1zrc3dFgBDiknK
WAsbksCSsFg2Ku+FskmO8T/2ZVu+yjlz0slXyWBxtNfpzoRfAyyU246kMs1+4JlKcnN2mAmjJZrW
kUYX+zHkUrl14CZY6j0TNcthSLlcA9VWld1bCYQA/8KZlYOFWo8tAxtzh49Q1leGLexgi9TvkCE1
m/7gO/OYUzp2E3gPVEpUtzGMCadUgB0P6juPDyV5RtkEjwZvDPXIN4ZAT+wvKlEDzBfEiKskyDti
6LehbxoOq/TYRxelko7S6B9ZuqWCQrS5xunaK6D5Y0mFz5Ysv9fZqyFeI9bqAkZT+wA9KTWdORqg
JNrliqv2NpeeWrkmu8yUrBcXoALCRc0DQ4cwukzbRK4yn6/8G9i8y77VztxBxLygmW3AZTNHM/el
dcTofUSa0kEmGFEy9usOe1iefEEtrVqAwlNhi9WQuKkyqi7LT9a/pqDSPXxL9R8DjozMkKmb8tO9
QfYP3xbA+JQqO7BjndDwVsNbi746AHhA6KRKHwJHvmUNJCCcqIG9eQxlhiQ1fEM4RU5L0LcHnXYx
AfpL6VuV3VweTZr/iP8gVp+d8YG+p7Be4vKINiasbyEtyE8e/6YED0lr0kECKKciAP0nNmdxOOJa
EUP5OjPqw4Pmp3KI90wQgWf+Ifm79k8JKlF31P9mvhDE1CZ2vxBaUM+yv2E3vsG3OoesSPTUYMcH
GQkdAgPWXYKL7hJnNyI4QLXX8D+bjQkCEIaZZLbcAcxdAvPB8pWg04XuqiLuenrJklvTOY31L8uO
g76uRrg4VFJm5euM+29+XkntULEwua9c/HcyTzM/e8ArcXhZMCFRd2S/NNZjTL4zrdly/U/Wg2ov
6MRRKj62ufW/JnhPpxdDNza0+wAkbX1MU5hI9ML7gemvhjPxL8ZgImJMjQ6hvCOQjOsw7W/UDnlP
8gUNUHSI5oNEeg6LP+hdibVbD+lop8YbITlV896Ir0G+b+UT7pkIrnXlhRAwqo71bSa7IgNR2DEa
w2qoc17kpZYfOXbePUjgSeRbZhI0nxT0svIAHHG8NNLH0J8LjDJHmJf0fP/Sj8QuT5RcwbKFAqMo
LP9eu5Xi8RvRKq9rYYVObWfKvpG68mmmwSn8efyt8nNT/xuFw6j80/ILxKFi3jUhLTZXe3Yqhosl
f2jLXuntCBk3Pif5vcl2KpGA6Q5L1GJx2p8KB2OiqVlVbZTxn7FfEPCfey54Ammgfxl+r2GpTcl5
lUxb+bNg1qKOQHigbMtd85Romrik8GMfbUtz+f8RLhxxkKx/MkJ+XEDO/FbDtIPljoGk1WCB03hp
5Xf5d9B4NQYei2fNnlzj1W1PI4XRt5Xcjuqb2V0loMJDB+RKKy8fICyHlwqXaNkJVt+yTWc6bNDA
y9m8S7LbGuT54vazS1aUDz78th/dMj8BcgvwsvFhda3kWw+wF/aMYScrfgL1HnQtdSy81mkQkBo6
8Peaj5rYthIDW0evbINh3lvCdcECUxYPqkvX5l6s+fWPZoJcnix4w0GLqvBhlL9bPsUCEQE4wsyV
F4B6FiwkUzeDVSBA/YVojvflPqqetWQHY3KOR1/AXRkdOhMDlt+j2/W29c6MVkAn4cmEVTSQ6GvF
WF9K/XAWCLH4Nnq2+vDKS4GAlvqsuo3uxhXTH3qagMqchK7WH3V0G2i6hfqZZpeQCwMmS7FK65Vz
AiR2lNXDAOkgJ1Ssxi3UxaA/7f4W9bsF1MND66cFxNMTzLrYCBTopZIe9hNIjNS/s8ZswbiHQyl/
F/NLkj5LCmD7lDhXMeB8GWKzx1KmgcSCeijFcCIbdwX+QMM9bXFMcpCYaakvylAITgvfstnsY5EY
9V73NYEZ1JGqQwFOgCHPh1G7PcsTfcauTfCDFscrZ+7uoUXiynmJv/XpO81P7YBhp1fhJYxUWVZP
uXAQm7siHpZ+x64M1jsrkcib0q/F+pXMz1o4il6QQE51++7UI9OFSAYaR8TPwmkd6JBfVv3UlH3I
OUSilcaVs6EFsyZZhRGyQqv5Ijdf5fJBZh9CBv2U9adqjVxWr2Kx70ll7uTXPCLM+DkRfN39RcRy
sSZjuyYYZP6wNvmYglsy7aPiNmLuKSNseYlZVSGAmTzrhzuCowi8eze4B8fTjNszU8+lSm3+g8y+
11HKY5aeM5XBZR8WOyXwF9E1VjXC3J+N5CCmjxDNsuoXsN+rPT8vVP1ZxGECrsR+omaioSCYDHUC
OL7g8xjFjVdFXDheZGE1tY0xkxidGQ4S3fC2+iClaQEUCYb9mNPKof9qLYUBIdsuBASWsLYG+qj5
UbRXGX6QkrwM8ICa7GX6WpPSgpDdonqRlmMp4vyvQ1aMfmvmfSDsARu3/aL9ykAfLdSMbi+3sMXf
h+p9ZEwrRWg7MW5D7OMSFjoJfiyC+pijg9zgrQcdNTzQHy+vuYymM/pUpbOATsX0rewVOT1/eoBc
hnupxD/OlK25uNCuGljJifXDam/dzjL+5mAl93xxord67hqcaDw7eqJrO09Aqq9Jb6If7qSOQXId
c9tHgz89PbHysMJHld5NSnc/Hrk24tCORH8JCTwhqxvkQYAolVzq4D0L7/Nrlu9HtHzC8ja3vC9Q
HAC/3ahdhuklSjHG6z9n1TUX4DGnCHfYkeBLBkSthGTMHlhhptN1iH5j8gM9BLQmpepfrvqVdm7l
z0Y5KxCB4vNEbHJCnfB5GBPsANEQVMWtZDkDn6U0X+bh96DDb23vi3SY1V0U/wTZm8Au27dSqrWn
sxEwPkL+Xhm9i/VrwX6MgB0QGLfBenz0S7TQy3eV75sVmx0xz7hmhAnWngZ4oK6PfYkTvbidoNZA
lAToxpfHF1UgVBv3pRAT8OIoKDZO6qQTDZLbqh7e8mL/q1jkIW1ewgH8FL8IwgAdY1WFR3/z6EbN
s6ogWoRwPqG5RircZq70kRUwu+SVOg+ZqaG5QK1a3OZih7kLq870KfA6GNJYE1H8Y57qhkRy1q+X
6ZyEpxzRnt5AUuq9Kvltim98nWtioQnthiz8udCJVfhfvYrKPy5ktbs3ijclP8P4aOCNWc+uOhYf
rXSV1+sTH3XRGKp9pNOorAZH9XlS9sZwrIhWK16S8V1b3krpMxnuQ/0WtOdQ2bGUFiI/ER+Kds9z
xBPcNFHKzvEhYgxSXVo0jLuy80ykyTTxsc0T3MVnXCPiM+g03phmDRz2FUGVDrvXuXs0w1eW/llm
9WtymZXoOjHZ/FPnwAvUbjsBX0hMSmSNQG2F+QSXhsj1ebyT08kGkAGduA1L4TOlvy0w7+yAAsJ/
Cn3mJL8JJcKHqNyKFRPr6tmVSbbenltyszKWtEaEWyQrOpeJBB/jNEKj+aKuyZcO67yB6yh9tsnB
slaHBlNDI+G2GbqAfVc9eoTGk/SnZZ8t7IQWMgRuY6FCU414sH8ateWobBEGPAYGilPATCONJlt9
IEjw/qOQ7vJm32Li0J3r2Y5NVwEBsh7rz1jm7FhiN1B+FSbclJpOwrrq+gHIPmFRDYRbnvrht2Rn
7Fk69/lzGu96wSdMJFlF+Bte97EKzcUTLYKujnFxCtOXXjjiFzguDiMTV1lZXWdgAiH90gJoScZR
iL/7IEDCWmwig+l9E+J+O/oB1byVta+UtHA1f+uGGaYDTZsAi9hkokNKlkoRLCgYtHRRM0R1Ml3i
KwF1FaCerkPZGik/FaTrmWwfeA5RiJVp9MJdlk8wI9Bgi9GxU950leUWLq4iQrWc3WIOcM7E1jAD
86nEEyINMLle/swJp6hQIqmncS1k407VnHmkPrJWawkwU2iMkBZwpc3JyBwBs8Qo7n35XkG7sUBO
Ah1QIL6X0QfhPWRPXskWU7JDgXMF0xCzIQOGkv2pwXe2kjLaPxXProqdd/4zK3+i+qPO6VbQ8Lfn
6JlIoJu7JHWbgYmlX++giOmKRcDAaA0Zw9Lx5BDXkeVtQt080xoKVrXV+NV9Tjwa7HqoAjKDkhWt
3kuvTYXCEpRA7vxU+5yYa3P1a7yPrHiL5VNr+HsKBwPyZS2okPKBq6UJy51iW1VYOUF6r9lJdfwu
Wf9N0Bk2f8qqD6PTgnqrISifmNmSr3r5EiUgP64ULXsGpLlLN2IRGQRa1dXo2/YY7m1jTfVSJEIz
DMiFxXgGJxZ3E2WdQS8pMncJdpYnoGzGQLPye/ME/QKSN0APQHXs4mNC5nlSPOWMJEE8qtGkJf7y
mzW3FIdal74vOaT0BzBZxHda9V1JCtY1U1yRNUQlPLkJbPJHGiyIq1N8ySI/hu5srRmaGmTcZfFk
qH9Iz1htVcQnFKzgnss072np671cOcoPVI7Ka7yJsq6absy1ZSBP75fjgO6NhXiKT9EL1H9l2ZS7
CYm9HXypstMPEfZZYMj9uiqO9mxgQ9iLqY0kkd6xApUbzhFfuLlpIvwHQRLHkwKnpdNey5AYWG1T
LdDhXnNcfuP+YFWQ+JD6I3A20pRVAaNYzvSmkho22omq+LOOL0Knw4L6+IOQzVyBQwO2pPgL8ty4
Qm5PhMVjmmq9cKnJ2kUpVHvOlP2UYnUjxhstR1AX77sehQMlrEEIqYExo65ujiJe7/AJdTdISPK5
6Lxewbh2GMS4LYFe4OsUqaKB7wnVUrLgtzEu56uM+w/f5caEU4d4Toi8vEcxJv2kcHyMT8XBYaiR
mbTT1YmMwx4SxROxCgDIwC5kfJ/Oxg1jSecIPQc/Alyt7CreB/AUzSXYifRlop8QqOZzkrbMhZpg
HMwwpmli3FdJ7v2HKV5HnW2mXSg8xuEq8FpU7ZMGP5ZZ9CXemD3E14kuvropHAysSpfyM7gN8gHd
UMkycUdI82ZPsle4vFYkqL2PFisZBRIDOyaNyZGL2nS4YCGFmeEpkPaQjNjLYk7Bij95KT7wXvBA
HfQTmTJedIrv80N7Sk88bXaWJ7oT/6swytuSuCPFVRdOA4o8MutWG1i02FukJuE7Vgxyu95XIWyI
zi9R87JA4Z/B7yBswjhiSICqh13IRnyoiMiQT/2AYEGvnO/6m4D+kFfL19Ynrhi42mQPpdfg/Yj4
cTdpD5JWF3pjSDt0AzRlAj1tbuC/+aMWO1p4JfvS8MEfiLq5KaVrwv4cyHbjWYL5H5KNflLZSQw7
BcE7BhOQ6mEBCs8MAolkPU3scdrowtCIK1qyz4yvpdtja5g/4XJq9ZuITAYkJ8W7iaqXDn9xD91A
0bxoTU7prxiOruT2ER+j1bpoR1xbOdvi2ZTpWtFlVXRlnrZD6T+w9MQQmAWOWGF/g1yjk0XHgLBg
SKjTKUCXOtnjtzRR2E2KlBV/R7+G4QQ83FwoGbe/ghi6iEjp+se5jL9LhaCCDQMMUhzaSpWLQbsy
dShrobDeGY5QjSjEICJtWOkKW42W4m8iGaN0D1Zs6yPv0oPapoNqdaQuQhvDd4UbMILAX8gw4f4q
qDuQwheuxBaSZPyep5eShWTEt735w+fL49Pn24nd8dCzWpDCHVGaXfIsfltOcm/XxC6XOExB/WkZ
e3qYWUb0F3I6uQsZ9zXPakA05IMumG7DTTsB0hVSz46uxp6HO3PXnGZ69xgantDONi4vMA14lvDJ
tIs9EEbPcy/CLEy4IwKcJGQNo6yFLcniKemVj0qbvCeqEOM4fqk5u0t+wfL+uVcQ9TPrP1OeM0V3
wRa3aoz8mfHDzsSvEWOt4G+abbxPmb5CdKge68QGghDVe0ThupWmXTGtOI2pbOXG7nj/6LIDB28S
ATcGahrqI3ZVqtOGrK7w/LQjHqLGjQSnWvDr2LbgcojyVV5IhrIN3lbsMnJWPBIqawF7QHAESxCr
S8pPSvAS1qssfmi912/dLG39q38DAAVfTXKvjPElxlbUQekCJgF8bjEFkBD1jgUPqz484cX+MfVs
aNmnUcSxH3ghwon6jn9vB2c7dLQXHp4wZ3hjsXsZo1ubmKTVrQ0oRLZVWtZ8aukuI2DEhHH3rftc
wBLVw00Ef1KQNVB9pzcI743wE2oftXLp3oPw0pIsVJBt/p0l/6Rvo3wAABvNgZEi72zFrc8stSQZ
W1iy5+C9waxemSdomTD7RkaEalH+6zHqQBNLI7FK9Bra5C+JvRZaedaUUDkjFywrUjcGMWCEVUnb
l76kuKKncJvSZY6ii1NL24q9DBl5vuFPQxjXyGM0XZMFSrBtIbIyh93A/nrTHQC3TBcH75CEYsL3
0BMtuJixBtiujO0JTv8m/ObVrDpASDRYIQCgw1rjEQZgDdfPQ9b2eeWUqoeJNSGNJRs7lzGiiLi8
t3SPmALwUzpvZXAlLsyaGoSdQKKtQTwYScIZqO8WbhcFU0EtzTJs8BiDhf1nsWx6dcutzD9wlEwE
2iDlgCuMqfD0qVvE94ECIMOhL8HFHL4dNpc8JK+0avxZCKURUp940/HH0YEzB++kT96Z/FreKYL5
D57eqBARsMNDQ7KKqKiANmUrRK5hiLi6NnBgN/l7hK9gbOfvuNFqv8x59GPWU3/N0J7RmvzJ//2K
qEWoiY3hVtPcUeUbojah6d1Un9If2GhHgJlsW9G2JfZtj+dhgOFZvuXhMVguog7G+RTODirj0KHD
61ACay6F2+KBbEmDsWdGYprM0FaIyqPq8X84vO1IBT6q3PwPmHo/c2ePUKcxdPzOf6hJ/Q8vA7cg
fgtvc0HLjMw7d/LZbZUtPkv0n81nJTg960d0tUdJe+uwV0A8BUXcsLGR1gyCtJzxKp2bnGcNsphN
r8CF0IOiwK55xO8yQh5o5fkhxj8faRwbm8iFi20O2xpFK/y0afV0mn8GtHbYcrLMXEdqe/ljPhAY
KUbsIVjLezLSt4hll8cU0GHGHXnjAm9tAwhcEzAob0thyzVJ5xmgOcTqnPZm2pRwiRHtsuNhL4hr
Cc6TsquhlJbgYwOw2RxzYuooR8zfCuQr1QMGwd65ZLd2r/5xSLFuNQ+ArSH5B00cbHDjhVdH0AtW
oTJsCT8wvWnxsViMG7sycAR00aSFlPscI6CtDugKHLSqibYg73RC5ZGO38AMhZUyPwN9KmYwGOcx
AuBnquw57ekPFwtnCWtgbkSQy2I7+vK5dAw28xVA/XbaUhf1V6CWhLfFG0U3NzolDIwT57oqbECT
EKOn2MbcnUsbOJH0TvrpxURSC753ChDy5Kw+3amwLWoPPxyv0sVV0yPp7BzVlC4Jy06WpyRIok4+
A9oeQaHxJLJNlTUGDO6NKR5joAwl5QN4hq3Nr9LSw9zcQWU0cMifmE29bxxyDHzZukkwEuyoX6mz
MjbSZ64KmhVI8WaAAtqu4L6mzpR4ucQ8tI0cAlMsaP/cE1BNXL5N0Ia+variC/eimLxmynOVcYUc
BjQ7xzmmUcbiTmhOGmYsiL7wWWjYA6z2hKG1boIxLIKxiPKPEEUSyPYAI9bdRBhNORooASBi1bdB
JI6NUJPNI5t/W2eRT2cAp5h589cCnJUgQD2LmeviLjS8TYbJt+KTpxyuO6Y91hbKAMOGFm0X0ilU
uGt2YdF1bWV8rGS7YGlqbSIW7fhRKM/U8jjxzHGYfTNnIeda/OEPIHqwAIXYr3JENtNn5M+RLQTO
DAUfaRTEWK43IgGQRCMEBa9RjqGwR/2PD96O75K4WJe2U+uwHaXk1ZMbqW9FeY2qezqwBngoH6OB
uMlBDjwckgTXJiDtV0SimRJ54Nti+8HGbWhf/2OfEdIFTwDqvzrcxK7dzcHvl0rBw42cXS6nAR7Q
HmrxiAKfLXhlgwSiJ/9enRt4syBHCngDVIwtHM9gNQpEe27D41uDRbCzHSF+nYr8aLII38A7wWcI
4jF1dqUKOAndwge6+/jf0pywjOjMjYLGZhP/NtMx+0LdDKE7uguYLNM9SA7nDIY0TgsrX7qePSjv
0MaJcOSPYQOE0J8NAoM+8glIWOoueZW/M+mzA0/Ehao3zmswB28iRM9RMmU5XXbSqJ+9+381aS65
JCsT8oVHFlITHsH2H7+pAYu6SesWILPB5HEiHoejvjhkUWEACel4NZdhZVdTgTbSo6eFYuLC4IaL
ZTXHihDf4ClAIAMJfRSlaDugZeW+5Ej1LiLihKRIckv4TLANYcHKMZ92LFYJGo14uNYFK0yFebLn
D3zd+DXoVgE4tuIODizlmc2F9RLdITeFiS3Wu0q4Gu1nT1blRSPpvT0a8JY7NIISLgraj0k6FGnB
EqRgy1C8Ct6sIL8w4kSQMLS/rIKj5LUIMKTUk4uHlv2aLZ6EeDsi0Bn8dnIt68DahWJFnalxYOl2
vcDAEMEPz3mSsJGV43/6UmOWK/EH/vOhohIp6tvQ3fJm16G1rv0UIQpWciFbBHrxwdcIPxDUvVB5
qvSTCEc1/OwbX5HNTdV/1o++weMO6AjW96bgIg05ezP98RL+jdNvr5HRdZllp2kRDbLv095A9Qii
9HFuT3YWKLCrkzJLGJdqfRZpZwfRbRovmnCe8fqDn2zSiMgexa2UnwsOiAq37x7ePA4t2XgISzv+
1PRbIr7ChInQ6XbHSnsr+OAku4bViYfaQ7M+awL0sEJJdxIklull4Di2mLssnumK6rFuTmZXo3Ci
PZk+qwHzbpzfKACmI77XL/GIBlt9VSEbDaeqsg5ogdTylCQEB1403V5u7EPkgut5RM4D4QMxEuZ1
NUmcA6EnDJQHkzy6PKgPRUmR4UqMFv6ail8FtwjdRH3qwpe64WH4lgaDFg2w60mbLKYfJlORzras
UE3kqD8icTAEmrT8G45JoAL5qqe8j3i5JQNb/Qide/1pZaeZeMVib5DjzYVU1d+yeK10fGXkFy2i
hxMPKWKt6F8LjutA7cvTI5YIvb2QJQFPPBEdFS93LOHw2Bf2DZ0fBv1gcGN5EVSXCqoTbZAPu7xG
UOBoq3EMi3vwOqV8/R9J57HcuLVF0S9CFXKYMgDMOYiaoERKRCRy/novtKs8eO7nligRvPecHWuC
LhBfT1MCLLCjt8beQKfKcON3GVTYus98uwyv+VjBk0P1cmljhfLWXLEuazREqKSsFGXLLT8SNJ9k
wxuffBw3d4FCTzLFvj2sDOgxYhWOMLDQulk1/5YeFuaQXvZHDws3F8j4KoaFh2+C79NuREKFwjkO
3SjZ817ldiacBmm/6NSAfNmcWJJd7d8jQaKP62yG6wBtmQvVckqKk4Ki6m5gmCRdIIOp9uagkboF
YDgWDSKWeLjpHuyK3BI2XPdpfO6FzNTG++qv1R7bKQ/sqZlv5Fc1kFzO+zXpEM9xFRKNv4/JDsoP
QeMQr1Ghrf0XW85yRSyZ6RRwZYW+fkjxquqvpp1tdfZ8E5pnIw6bxYDLK0D9gHmmaIDj/C+9Q5uX
kTGUAs8uZJSTtUkBoAuk+u0rTuJJ0/SArNlHsshSgsyIK9V6Vx3ZJZ9JQvKg1C51g6pvXjSCLt7d
6qg3X4w67iQ79eVCHchxUt619iv0+zy4cqJ9nGRGZhc5wBhmZyYWwzEAgwmtYKJvriXmlq58xu3V
zbe9zeOQ/HzIuWNyG1C483TwClOnXZbNygsnAXuWyLxTk2fTngagZ+1Dj8Tlw3zZc0lLErr5eqlG
Uxd/hgzm1WizAsEvHYYd+wiCy66F3sBLpDGzuCQqfYnk34fQox8wO5J81i7pruy3vTuJiCsL+dbp
0o+cd7+GGo1GelsjnmQSAoAG/BsCBb9fJX8xf9lE9VF0HDn5FZWBxSLo7aN+0+MIiFU2fRIGeNKo
90Ptq7RO8Voz1qC5IejASokQsJ8K+ZRO92sSX4YBCYZ/K4+sAdkYQD7FKGIwq7Wqoc1kduZgHXxm
kBn2RBfFJ5waFPzGulvutKYBuTto5+y3YZGaV6ti7iCIolV5rNCkISU4ylf9pt4QkUa2sfApYVz/
oaDVbOSCq4Ul34t8W6QXcLril3CWnGwDwJ5qyznHlXvQCDdzhmHWHrRVcuKRhW3mlzExd5zfn7O7
8J8JrOikWnjKWcopt6aVDX0c/VFfY2CUk20EGOx95K7lrQGxMRGYm644q/exPaZcVJgSScsAMidG
ShxjDghgXqFUWMMoai1BFNtc23ZCN+kRp/UdPZk3ig9ATHgO2LzN+OjO8SQJ2br5HFwCLKg/EDYf
TN8rLjeeQ/UCcavoa5CxsuBI8XfsGaV412QCkjkexLnAbzzbQKSDivD5ZPlOtpQu+b/iHQOq1o54
iOAjAqv2H3VpVfuQJ6t/lWhSxuo7Rnc0UD+Be0HJ4n97BquBOilVcOC2ceqFKlsO0G0kTmZl5sjN
lbhXWVJ4hH9NrL4xfTcT/VGXFHKbjuySFP25snK24JKzYI7pzSftIQTcHr/xmPUgoEa17H7qKg4I
SVN5jiukCMCAVe7447US1+YU6WJ2RvNeqwfVPRn+pRWcUGVfVidWNuM4pHJY2CMyB4LwZiZDAns9
cWC7EnRngs3mSjkBHvv2TeST5n4Hbz+2B0xlZGpyZFIWEM9sqeEDPP/4+6j6Iw+lJbRxfa56tKEA
/C3CWLQtNyIjt95sUd5F1NzmV/CVzqprVTO7E9YUxV91RgQsQuJlbO2t8dafJa98rpJTh3l/r9h8
tyo7+8oy5ke+UOjNy4ynnret392LDYVE8+0FaxZSbYz81knHhGR17OBkM5bwvPqlw0ZyRT1J7fps
Yh5cfc50WAon0svmGDRQtApYUO9coIbvWMwHfBhTKHmK/bjBV+TUPnx13t61hzuiOuIHn9KmkuDt
J0dOH5G8I7NzeEie8tya2PEY4ZrvPMwkRLkFTz8aJ/O/MFnoCAzwFaDakx/u7K+46wQO2QbyO6Ko
JphiqvCEljzkNQioA1/RDkciro9uwaSqMJJG5m5mzstngCPh2JxYg4AXwAqHv5Zyej5QuDSryYKM
fpjvObFOYTtmm4HSMdCwfCQ2nccQZ8je3WhVz/lFit9h53TBLWyPrUW+sjnxv8kdCCdottoLu7B1
aUJwFNzY4FQCuVvfhPgx0tHUONG+dZ19+Suw3q3BU84xMAm3JnYKexAhfUzMr4zHIectpsTFtMK+
dkfSVqln7nsf5Iq8LglPP4+Kri7PwgMBRIoWkUeE/KzIdUCFLWDidpq8OD/I1iaSNeCAUHc1Rziq
qWaO6a7gLEdXxclBupy0BBo3Tm65F/J1+5B5SaBqLw7R1qJY25kBCSK8JkgLTB6Qcn6Iz46456ps
Obj1KfJcYd7WkyubpXm2pvsO7xSiKWEzYJCPtrI6U8SJcm9EO9ZuPvg39OML6XiLdt5ulRXI85Le
B2vPBwH+r55cEhsJ7FI8KzKxDTvBslGHR3McHBWZD+aRMgZcmb4+FwEO0AilVE9OYwAhz/v1WYPx
A0rRxtqTL6MZ14G5kITHzjYKnA58z7UAcuzE25hHLoGVWPREF8/rp8pAnjYHn7RaWI0OJwlpPmK2
0qWnJH3Fx0CYmTCCWrwLVfqOfhUCD6YrrOZ/al3wI3+bEb+V08CwCkSzBTQHimRgbuzkyoNmjn8c
2SZKXWkSpqEDKww8iNnl4a81CmPA+jl0Ue3ybC40bAm4YH+Lnt5t+peWhb80it0g7IgOiZGwzFnB
zyAMLOHRr9pOuVRk4Oh5TdYMS/GV/IpXfVGNU2fCuk95FVKHQNPWTwxhwgMISQCCEk/gmvXFnMyz
m58sQOugYNzEJqxrBKoI5IxxG91JAgh4GC3vWghLN8XOd02TpTQCILHDnNG6qPTtHq4wJKFtNbA1
eb8ZAn39GvtTkMBOdMov6vrkJ2IsOoqRM3DGo27pj5J+F0l0N9dKzkuY0fSKl/kMCancHmZ/BrUy
jsnk6pWLaBNQTzWVH6YyMR88Ih22GS4ukb5GxOHcDAs6ifFq0AcjzrfmAZkFHUa9PUzZLYa9iBEY
WGYWLfmaU30Jac2GMT51cwSxg7jRyqOyyRDgs5JzlY0g/RTams7WE/q+Jj9oljkh9ghhSfzy8FxE
+wyzKc8BucXXunDCfiXMmJTQKo0KNT6lzNRnC+8mRyNwWLwFC/93uX26jYYon8+fo7+lmV2fQunE
s6++e4YRVBS42HuMKIyaU56JDh8dAybThOoQVhs7EW2i42bfq2eV5hL3r9UOIq6scyz9ot8RRryB
uqpUtqUnIX3ItCXtB/s7FvZPvf8o57zeBuZP6S6AS/PZBp8ysjP1t3dX+bDb6F+QhIg2cw2dxQi4
sXt0NwGLkfO5VHvkTu1n9X9CPSk607EbYJgSztQs+Wpo4jz8FhvtyOqAdciYpaBUyW6HGXEmS4TT
LePPfcDsSxyzQLs07gYUakeZPDY7k/ZeDR0CWk2cOfFvMTG2M/CilsF6POB4151i9dOKd0Z8Vesm
lXr0uJELghr9HlYlXqY6od36vMX3+9OjC+1J3PGPvfVKzV8x+hFTFZU//w9nF/0u2tIAEVX8t0Vj
Rf/hZCGBID5aDK/9s/98ycgSSX0fs7SyVRPtOPNLEG+PuyQFPjtDXvRQkRKlvN1KaS65eWnSn1rb
5+qiAUYgZ/RbaB/At+wKyDyya83Qg86gjo+QnpFyBTdEITi1OjyuMkFqo44pJY+wexDktQdXwz+M
YLqDbMECwNWJMSK4KbQ/rDHTPcbXDY8PWRjRzHDR/IUa7uPvAG5QJfgBhX219rd4iHJyxRiVhbfJ
H366efujvbBEOnxTeSxamMbe25q1zwzP2DSVoHmA/vCbNctgX7k3rd0a+WQFVMyRTsOZveQJa5AK
GCti0rztq5hHL3kdamyjEOjuQ1zrJWkRs2SUI9d4hkaAltsQoaco/eRrgVZJ7lq6oTh2Yf+QO/8L
IlHRwneMudEuo+foS2kepfuwLoIOFkqtwHTYEM9AQQSTJGAVuzZjDWVwTOnKAvdhSEkbaTRK95c0
hzB8GGtaFdytou4CHPE9rkDWbgY+Rq4WQo+CLBPsCt1fv2jLM2OtQl0q6mprKs6ApAUTjeCscoin
HBMqk21sbrgksAFE+6m8Lr71xrFwpvebwA7n8qI8S3MMrAf1wSFS9yuudGEaOPBgsLRzzF5CS+8Z
crsp6OlrtOX1YzEJEXmjdhw8DFz+RgxBtEM5watptZ9U3MTNvA/JqwQ9TX5kUr82LY6beJ19F6O0
y6aM7K50cPTjDzBO/8Osji9F+Ge0ZLfRZbsW/YcpvjKPt/XVk6kmsZIf3OJcdZdeoD2W9e0y1Jyi
R8U/J9/CI/6rQw7NfGqePumqFPENk/6MlW/lj5+ad/uM0I1fzxWZ9MLfAN8LfqW0XPD9NO4eAU95
8eczPW6tA74Ga1bftRTgF8n6ladDr4BvlSvJBjDRgGJeci27zedZFmOkJit7F/19DOIX9InqO9pn
ZTBKCrLTsbH9xYPJ6GKgOt5ZH2Paiy/IFt8/N1vxGX83wg0/P8untq+LgchRx0R4UXACA9tDhQL4
A09ifOebTpTiuxRPgnVT21+XU2nMx5ziwRaW4BvRCd+M8q+5O5Tn+bVmFB6TilHhBMaKUS1I8K28
s2arNAsd7nY1+gSAPo6VOM3rBdiHOTGcnxZZ+rQ4VjL+8FknziVH4D7dRkSlUZ9B07jBr23fQhj1
K0jOsqaubM5UC7KfvJpqZoW79AyWBQgXTllpjb1LBeqN5cmC35x7PyQi/K0waDko534VsgqcyEaX
RJ8lzZgg2g32H+TlRCE7JRJpyFoIV22O+1ablNaFvU0VaBebvK2lAgHKPL7T6OBrtV/fIHNmBexZ
C99ttYWDM0eYZF+3a6mdmRMcaN6x6a7FDvGe7LQyPSvJd4jYSZcwE+UEOPYQFuAP1VL2dh10fFkd
B/WIkyiFmv+8KjN0gLVScqnj6mW+AkzUCFMkttAJjPevz66BQsoF+9CzlbhOhBsIW2mgVCNYbs9y
y/oEL9NPOLODWWQeffVeQPvm6jezNaXq13pFXfeAojHZm/GbGFoS+zByPjMDFA3/JflGp8ZdfHw7
rC/lvOFtmmgJwh7FgiL4pcfYXbCFJgQXReo3tcuTFHMATOC3su9XueQQm0BxLoXXdLITRF/hgSAp
AH0bVVHYRuJ72Ew9aa/e9gGmjjvxAdgvRZ23DBVMgpjmL3SiO1I0sIUlfx8OAhLQp8iVO2HMQ/FM
4hJdynbCk5iuGZ2ps8LmxSpGe3a3XhiO7KNymrbLotmImwhISBXPgbka3TF8xBe6tnX5/62HQhah
9yj7DeoUumGl4IV0tl/EcNQfW/tDcgTJ4a1V5VaqEP4EuTg6NAC5ChhuO0fyD/hnizUIYQRoQ+JV
55Oj5V8rJt9FMZlbbwmA/LMJtGePITe4EGa+SMI1Cz4DCUjkobM2Xf/ggA2Ea3BgymqAQtIX5g6i
SFS77Xcx1VbGokje0jtOSGMvl4HxGwZHlahv2oC+y/sQrA0BkwKRM19FOlfJQlyhi8iEu2gsaKJB
OkDY3Dx+evyDl/LVE7ktXHuXAp4tsmaPjMH6+TFekLlqiJeSUfpNRv4cUTvRGuJT0rZqtHMfifxj
sEz51LwsWzwtdAhZe9Jwk0VlTLLFp/+iSQ0j93c+c1R8AZ2F7Ho1nGRiwqlAJBmR9MBbdjPTPXQ6
bQbkpg0LOATAhIMe7Iac2hi6P+LyjJ/bshYGhLZRXURQH0KAMFIXV234+2gsovoZLxkpFTpjL1kW
9crgM0UXXDvW1MW6g04ZU5eMia9130J/Mo0NOVLeEcFmvkU9xWBocis6BTSBP72F7iIatTPloX3T
FUUSBoTnng55ofkVbiFgTbn3HDjiwbc7j8lIPCoISgqdiBrjoQwP5VjC1exhJqf9PSTGyluhUeL4
qb2fJnsr8oOELR5cd1IfOnKsAPLi3xobJjeJfkNbGUNY4jTKN4WyNlmQ9PvI3Z1LjcoEoCQ0qeY6
iEm1dTcuA0Rd0uW3ZQhU1Y3BAUj4JGBu11FE+GPanxrn+FeSIajFuIqE+m28gXIpLdWW1YmzCVmx
1Vw7IsOQK7BA8UcIF7tvoWAd3dTiLt4Benf41hEP0fZiAzmjeu8mvrKmz1t9Jn8f5DeW7QUOnq+A
rhuCiRRn1OtiweW/w1kTI5BLZoO0AKcW9DNSvAAFwMcOGJz6fJv3azO6tv2ZW2IsLqaYspsH1RpW
HeSskfnXKWrSeCcaW4G3zfwNPFTXhNy10q7qlnwX1MzygPwePc3+Q7KxcO5nXXYYUKhb+S8Cd4vx
JLrqJQG88JrEuqS/5cCnbicbnJFpRmjzLlVPcvodBMD27MGU3MqrqFj4hW3xJqtc9vE7pEUo2fkf
+OV70O/64OnUrVOlM016NppTdMgx9O8P7iWSDSrfrolQgMES1nAtGLnBYgaJ0IFfUFi8CKRGjgFK
Y+IzXrvK2LJxuSYp2NGcnSsTfhowmAKIgcPRjgDrLRgLpJeTYJED2FdzD8kIN1r+wH0vD8e+29Iu
QU569/WRFxZvDLPfRz1ClNLWRu9Liqs3Ocrlr1A7tDAAu9nmAwMHcHX6XeZreQ6bO5goZthUKZGC
5IKM59ik/q24EMlM+Ojuq5VXJdXOiXJTENfI9U9EXtNcGzP/uoJlZNJ6k1vIjBe+AtQsYwQ+g+tA
wVVxNQ5cSK0/iQmUm6btXBTAMaE4J6ecOYLdDIU+6Jk+BXbFp3LHt8H2VNFDA6ZLjC7EzARb9FSO
7ZDi1uIo4u3HT509aEtrlAc6fwioEu9Ma6subcYOu9Kndfio1QeP8jy4/XpYKyUNbBH23GLLRFeW
C+rnJsfo+cu5hWZQOrQF2+6b2z9xNHCJieCTC4Uqa2Ngw1tFyc/I4uoQIUTpzxHTDMGqV/d5D6pP
+ugcXS/CIeJAYJk5+lkXWQwIVoj+lFvLp4wogBS4CKfFoolnuNfWprGVpEWcbep6xe8MH6nVHP1v
BE7aKj6lre3lzmePyEnNHLHbDM05AWyCgfkc4oBq6ZURzHzlb7CBpUkgNVy0+rOasg1GAowcKd9z
QfUONTEf2QmUlUe41LsdyZR4ZkSrLnEEbY1ARRvAxokWkKtTE55q4SCiPhIhNZrPdzzcLZu2Z2zG
glOjV5E3PAcC39jdDsJPjGCsDbamgdiDGGV8M48QukdyalKr5FWnzUXlEjF+XTvPUUgoomzcHb4T
9M1oKggAqQh1mimRrb1UceEqq7GlFk2FTkXYGPdETU8Ojb6JHGC3ASB1uJNm8tF3xEIVojspPNoe
il0gfw3lWXEvEbZGFELGhsGrrcnNI3HO0QPH9HcpzAMzJZchHaID+p5FbI36rJIuAd5uYvkW0JNd
5kQCIrB5C3/LON4QDzU+jv1LsPBBTloF88S0I7W6Ra8y7dYUPf2NpKj8Z6ZbofkuXzkqRetcGotm
ZZD5Lb3li+mvPwl3u6B8iI5dBCoU1R15o7h8eVvh77Psy2W9KYvt0DxDZJ9fQj8PrKeqnVR3FdfX
4k07EtiPtWTmkjkyaVOfxD/BAd2uckw3/GlW3JgSaxyOpIccW4ZlfVZNHH7rYMoLNV+a7TquTxCh
Gzi0Lr2psELEalQbia0HpZA2MT5rfC4M3Mx1mNynXOO3UjpJilMdPcooCt4y8yVlh0JyAAd10dbJ
XOMvgVCiNimCrUv405jiwuPFBX4m2hg9mN7BVykP0UBV79bzsjx23rEQxFHyhGWlpjnKWHeAxQHx
Bd0wpUgkjTaV/tVkB3S9tHqh48RIZ2ZYiqC7LaereLwNUBQWdBKfK1pDJ+WGZjQiHfypRvtQi2gI
f1tIpQmZMyRgMKZew/Stu6uElBa7/WqUo74XwfqbWVRPK2mp20xmmrRSLScZ9tzYvvdlkkhioNhf
1dbW9X4Y99NL11zbbNsyl33e7IG9wIF5EKlula7Z2od3FmwP7UKdXcSX0E+taFHKG23lImn/fJfW
M69HUy0SayIRuklQLhj0w+onJU6mPAXqhtzeSlyGp7EViGZ68Z4kZ023BUS64r6OiK97mN6Of2V9
bQm3n/IihO4E3eVaWyJ8Mu7mQx1sanhYrMf4IEp3j9QpHpaB5xiJU/2YdMISqci8ixi8OIcQJjzK
n50QsQ2OKBdvIyUrAkFNOnG820S1WeHmMRL4q0KuobnrbdKq6GqaKHNFdJhTK8Up2eVZi0smxlPq
27E3j7fFtN0PqUO0PzQLzZNTBHUlgwnUYhLeLZzBAtEoM7PelqSV8tsYJW/40xDMj1JWpDGyU2dH
iaCZBfp+5BFIOpJFTMMi+hSbURZtagw1nzofivA6UCwO+PG9N8odSeWNNln1M+AG+R4wof+izcD6
WqD3Yg01Q/aJRbqMu5+Qx88fvjUqALt7pxxdotzriHKkk8ZAAO61bKpN/xqjH6Il0tEEvgehTy3u
86P5yLUeJ/U6g+Dt0LqR8oCocSeUz7paNehPi7mcXXr1JLSEThGzl29N/TODrTdw3KMd87wfteFR
7D0C5GpHBkyUugEd6nTDJzq4mL2dlstSeZO8JLC050hW8XwRTFWLhxh6LydV5YMgKSDlr41Z3c2n
lxLYfqlrJ0RN34lEsh7y8ZCGiB7LFUGHRCLKTvQFcptlCFe8HyW7NbcPzwi4XnHptVMebVr0YZmL
bfGCXEyhsoJph0+O9YzzXVp9lfJMZ2fIa6rpuivPq2mAnzN828Ot0zHEUAm2srK/kqlBecfoTlpk
kB5rWcUYYKXrjKtG+okojvtCMmeY03CnvEFH0bICC/APtkQ2C/Hlj6LfUR/jdmv3JRxdC14SjYQw
qn1G5S/ZF8zz4Atjqdto9eVjBwmV3FREQLw8wD5r0t1IYf8cjGg5koklCMgM/S8YKcDXPTuZd5TJ
3OLBg/2S02DlHZCU8EFj6eMvNqd6af3hIEF2wWeInyS/dDfvUJJ9hc87oQQaYnb4duMrQAe6ghpx
j9x/FoGB/3JaCcgzFlARSv6WERsrOUVkpw/5xIH7HHIeGhQrKMgUls0VqK/JdKUox88ho1d99uCK
4PnTA37kiNk23ZCendx0XGPoSqjKnNcGgqoDUyjDScZqzG+R2ly+HuWcTqispDci6aCxbFTM+CRX
CjGMH+uaDeNK1lI/11qjyrfDEI1JIELjvolqx6IzmnzHIX+FOzTXuAY+fJ9RmmI8BafLdvWmablr
2FL5i8qouL31xJMCiXjFMrzxBgrbytoZyZ8L1kSVQCgfUQDl/kkn0eQuFdyuNiZi48nZgkYGRTUP
BctJWwszPisCCHo3l8PrSwYIqYujWywVdJ/EiqELMhx0vo1Ot+7fQPzHlsnSmtz5coynUH7hpvIp
K9kOcD3hTqfrWL59lh4T5H6zgcfwnLtQxNRJQN+iuJ4GvxNj2IJAfnH28jxVc5NfF3DdYnwcSQLh
LDH3BRN6bi4y5SgL23gXEOHMx43pgepDmR8ywiYnz5ofxuqRJc9I++IhTC8oyGU85Q75Bz98unmB
2Q8nIriYscjRUr9CnJP8p/QHoMd7QIgJw16qntIUeU51G790Qjuimh2F64S7KJ/VdnRBsGyViES/
OoGBwO6oNVMJJ3VXwbKSnIR7E9O+TE4PHPQ8/vF4+9SauWCLYBqhgSqCOscL/jFfuYaLhd8yZ2R8
J1ROeXAd8eDP58ikZfVUiVsNLQTyItUiPefQITGayPnFs5y5d6Ejx4R7/ZaUbTZnDqYEbSYEHRJ7
ntsRXsmERSCg+8Y2KRyD/l5wYHDevP1T39sotdiZIxNdzYTT1jIA+pQbozBMXuMwKdAYRxXMGAhH
MNuBKhaWlO8BfE4vSUWh2YB30cseCkEaGS+yic8QVn2/RtvvM0GzU6OaVVZRtJGEHbPjjpXz93Ox
eGz91uB8QjEl8dIyBiAOI81R/SuTVe05+ABC9TKmVmRvszzShN04ndcvs3QdclB38wRRwYhncFq4
7b0noajNLlG3HmXcfLArQr9ITHS3vnBoUTKnxFOnD5X5JdB+3XNCa+MSyxGPQp7uRf4DarKbG4Ng
5uClwt+KV7HpFvjUeZcYud2TjGGUy6iYx39oIvCfcGM27XEQ4vnCg2tIKFXh17UiyQJBfdaRiL5J
nwoR7DI4xdadCw0g07nvuTXBhVl6QnWWCjN4V9ybaLtNhjZ4CH1LBgT+bm51/gNqg8xggXfKQIU0
rTn/npL41a6xJVveCnNLIizJttSE01iLe7ZUxuwZQT2fz3HBD+IRrVDyaZnRgtOrX9heDNDdGa/U
Nw5GP7pP0v4tWnZNkmW9B/JihMnWOENip53QWC0dxjCDCeQiZtUQuqfpj4mJBxyzTrxPxdma4JcE
qXo+5iTzsRV/BWAxeFRzIVu0M5rrClGeIJAZ8MblKbAB2Z0xoyFkdAjhIRPnYvUXcJ1ixMJGRFSR
YOemIx0TIPZZhkJ9Mz5ap/zB8f4xHZXWaKQt+synlNpWcRqManFCM0i0UYFn6Wfr54p1xwlV+uje
xs98KqBXoRVs4EW6q4/+HKRVxt9gcxukmbYEGICfYftt5pbVrBDXYuP4IGyqiJDkdgtOHz6mQ3oI
zGUlHyVpxZznukuqa8JZkYNN0Dx0J3eTgpmYEnQ+90iNJqou4PNiDpvk2mmusPCJXb2Qu7OWv1Ae
6ZWjOGAVTkAIWn9OCe0JQ2Q92i+bh/Wu8fVxe5HQQ/ZjcJDxRIjm0yTpBm5kNJTtxwNSPAxMGErz
o/YGiocl41uMDn5IyXnd5sJqNE5/jFOgU2QzDqo9TCw2i17cieVCSHEfrLhBGnn8YvooQE5da9pW
zqbjCmqSNWZhDUhAvNSVAwZpZhcU96rylyXOcMzbdcKshX3PRZHINYMJM17oBYo+bV4Ci/Yz7a1k
h3G2B8c1ZxISW6BI7mpTxP3wXTg+RvDwsxa8pUzgqC2l56ginTSc7uZ9vSpRfnPOk2ZXzrJbR6bB
YLUzn/ZUetbw6XB2Bsg88e2UdodytfwygZnYLf1qN+iX/Es906uOEhhwpr1wmWc1Io+x0nePS0fL
5tE6WwYU/MzY53y4RQwHE/5YOBXcbwej2JiARMw1ug9Stm1tZl4d1pD0exLvnA/vj4CEruiuvslH
6wCoy+jwwQK6A2rAdocWi+XIlpt1LD/KWVt8cV77t7n2zYKPcpu1CmBzkmEFI04AW5P2O3qaAFEX
2U26mpS5bVoMRzZKnmFXnts1zjbVt60LEFC9Gn4F7UW5VgDwLCxm0oHSCIQumrWPMBRwOK871jd6
Dxj7WKKIRrTlZYL5eIMU+HMkWw5Tr3vX6SumrGQMk38gOdqqTsiNtq2aBRAN7SUeGZKETrHnzxiz
U5aVL0wpFtFJBGXoT33NASq2jrqAL6qOyM1FRzsKzkifs8Abj4De3ddPsgPRQElRBWiSJxW3XDvL
xggSo3xIQGz11Lp4xN+lWM0BCEhQtEnSS+x+jS2xpuZVd6hh9AFykcr8Cb/ZC1OAiLuAOoftkuKe
SbOJk4coHHwiMebkllwFhN9reY2jVMV0vOcgqQB/x1YphDBTfBdpNxsbVGYf+EVt2onrph2t2rD/
wp/b3LTQSfWtKHJdkRx1Vsjz0+geSjeKsKgBkDDrtfjXemoIy7MHDGRCQ+eMgjI8W21Jf3J3qyDt
pKS3G2oAO5jfAe+czFGY4Iz3i3Dlek9vWKeIkLwHUVKWsRbAbFrrKdFxg09Ot8tLv+GxIiGl37Cr
C3zMMsAqjEpAmYhXFO5TxsgYXc7N+KBg1y4yHp2K47CnC6S1Frq31qqNIDr6L5AKvbD7ArR1pcnb
mKLqwRYcBM9Ihn1/WuCU3HTECILIkqXHuVTO+lnpIZSZsi2YFkA27A+bHm8gq1z6hzq8Aq9lHt/F
zz+CHpsDkrkKrcE0WLLGyuovJTQ++G2yXLISfDbuy/+gAiO2fIZ5XdTnNSFgWsVbgL/V5jgYFKfm
nIeG7YiBSjlEKyrByUmSlsOt2HnsYjrnQi2zPGd/IYXlfhcuiwgCUtoWNzf4Fli+D5/gFDENe905
Lk+4kEAlsK5qR6/fCemBVp4I5trGscGPhWvkNKSt0/Q/SBr+zYO01bE9jkcXKSr9NhCeg0Ay8qgI
pw+1Rn5X+BcxbmHnbb+6KeqRzLeY6UO1a9gnAy9PTI9g1Z58HOYDlnkMOEQlFaApCplKprXHppTC
djE5ZRFHCX5l/pRYFUZsPiOlxaSV263863aHCKprEt+1E+5evkB43pd/ZCda9h7Vw0qcNsiQJzT5
sCeHKP0BrmCvsf6r3yIikEycEPgSVjtcecVI864rWp0gSMd0trvr/nJoSkABPmcsi3PJMcrpzqGf
Y8tBQJ6TLFyqr89wSIOr/wxHH8ea+zEbiOIiiH7WJ9ATV4FrL4VR16bIWo0dxV6CSgD3pGJFbri1
oN4Wmk5ONMs07J5bwUbCISX9Sw3XFSJD0gWRLEhMv3vRROVpnXwCSHAyle3lg+6ct9PgnS5sWUHN
MXYegAXrS5FfM794xfsKhJ+iwRtiLDQ4o6hcMafm1SJmm1a5klki2VfldodoICCz+yJFO6slq3MJ
ki+1W69n4kqW3Zh4Qta05+GK4Fv671E6bHGU6lgX9X1vbP34t/HufsJ7mf+UxtblU5GdKr3FNLTh
S2qkZEZrzOJpdEWl4SZfqfhCnieZ85R9hiGaim+BQAP5KZHoSodHfzPLu4IGlCxf1Tx2pIwP8jpF
TUDKEwQXQp64A8WDl/YbddKqC5dRLycbwGUTTwhiEticvdBWc6duAIDiL9e8KOTNKtUe4rVngufv
akgNelwR4PTKj0htAPNEANFMH40uPcPuMVIIiHs86RX3Fx+Ofsh/Bm8pUmEGB0+eCikiFpocf3iY
eEzV8tJ1j4z6jBon9FmQbJWv2wLX8ruScQen0A5etsiIHJN60pgIG1OvCj9BD6CroOnukIL32o9P
yiJxosiJ+F+6hzlH/tJQErfiRsyWIrItxFYcAYl2Yb5nFwQkEBR4AwZ16WVWy6r6ja11S52y+RfI
zI8d1+sBEmBMD/32M1Q4dn/2pX3r8oE15iA7bkrtxLH7Qz9p9U5sjKvgKuiROpiHPpgDPYgboBTA
C4DPeNiirmeqvXkvCEzBwVsICE/O+iXwHSYgvzwlb1ggmAd1I9ocHnq5IlkNTIt4Vlugnywh1das
K8Z9ikBjePPUXaoAWf0HPPbLHPtO/4wftRUWvuIQwIYOKBSXLbAPWy7Z0d0xIeA5vw4EBHh3lzun
h6GM6QrwiIVlYSnLHOE9F8dfCx8diLcYruaCi4tsN/fscpFu1K8heyogcOkjmeOhUDDC61tWzIWP
GYGzGA2aSdwbPduouKauHI2+8WpE/OoD0lEpn7nQbP9xdB5LiqNrEH0iIuTNFuQQ3lO1UdBFlSzI
Ivf0czSbGx0dfXuqQfpNfpknST2IkqsGpzTkULAUgDDjE/FIe6P6nNNi/jYxfLR+9Jpu8rqViBsA
CUZ5TnGr9A/hjrBeYS7UCaiS3fLouVbfFrqTEF469WoaoR8pids/cnjyCuNjw+IhtsZrq3F6BLjE
qQ+aS8eub7pswwF26/a1LMEm/+X7z7nJRYf0AHY5IHV/ff6vAHlqpyFIV5rROcgt8i8tfegaUPpo
tcrsaZHHov6JlZWCrUFiIRJ425czCwO98MyCdUIQWK72igzqTDKsFChffY7bnnICmiDQQjMsXBXm
sKGEGnRGf5zzGSKKvJATcY/kySU04CZY48hQYlJ+6+7O/zbhPeoeJKmDytOVuwj+sGOFaCLbNXYS
v/+JLqVJXmUZRdCyuVVie+3/EYRrc69tn2885OQz3tmhZv24d8zY5+IdwsBexZlmOQ6FObtPghpt
yVxoxAlNgZtQHjcxFi75WsrQlKyAOurk3+ezfFdOKK+bYBv86ASJP3c+XXgwyLCym8Y2BtmuWaiY
yEKTuE9AdqY/Chku16Wq4tOl+pXt7r0N4Xt0ILbqQy7v+QAyhyjPXuSsPl6q1/a1H4ut1N3H9wnF
LMB+wwuZyGfGwguS1whpAleWnjSbWe7rzz1+OWH2Lec46Dl+QAXkTyB/9pJrmvfZ7CS0MB1gLeDG
2ce8tCLpUSTMRCMyAxQPiDkyF5krffgGa4OsPjEDeoURlVektxfOZZYXPGzky4ZdBwMmfzYM2SrA
RiU9BJu0Bt71D1y/dNddpKJXC/qOOHW4baPNK7I76S9gwMMZlduJMj8ReQm6rdDYpNu7NeAGppLV
hbI0E7si3Hv8FsgxvHNUBoHuFa7MUAP12sCa/euE00hqlZTnTQB7h+fJCzB2hxPxddaxtFS3qfv8
dE2dwUvU0zgUKIqskCsZNzDrjIQPTgWyRd9cDUV3wlMOrw0Zc4OsBpkW2rq1Q/zyebfhz7wEtItH
LIGJ9tAlGUXsE5OBw7lEop7tcm6JYJO4N5p3eOQkm7IFllSGwzSkVcvZqZHWirENwALyYuyCKzib
ucgFMBAPBt45HCMofVxmOMnzHo9Q231G24J0rvKvRMLhDipuLlR8ywwb3z446s+vODzz73ACfUwN
KamxEpXrWB2wa5W8BtCEqEKB9tbMdgY5gVyHnyLt39E2I+uUcZw2SjoUO2pXcLlPcjlc/s7EgaPj
OeQy/bkOZNoJpbcgc7kZvOvlSCKJs6KJBZrrkkyoo+a5R/LhaJyC8KJ17Ggav2VA6oJE0Q79OSV+
wPhjR7KLcKEu7cxtQxM40FSUfSpZSr8EQ/Qtt6uIjBW6UWXppmsqWF/3MeUwJTScu8hUr5qKZgWX
qA6PouHgUJ0FT2oEh3hnNPzz+t7O/A8Wq1v9WZLGMvYiCPT0wmUVcnnDr4fZHFLSEf4L+X4y5E6E
n57sJQqUeMnMyJFq1qfQqybTTrtJfmfEeUmX0wvXQgpk1mtQaUGREKf77dPSjkTkQrrQAaeSKmk3
ZY3TpGdsBYDQWF+n/btZ1bguqZrFSR2LIW07u9Tp2JNC6FuFNwOeBQ2W1b6aX2/5V4BtL922LqJm
F/4DyoD3mgdBW4XnBEYEh9TNrW0f+ZL3KcQgpG10DmsFRs9kGyRfpxDMNEUtjKHN7KfccV2ItK8q
3AFU5iQ4/PbYkd0AjlsnWwnlp2CjwKtMMixnik69sB31fB2GsJ30ZCgPCHurl+FH8h3T69jZwb92
/AoyWgcck9OKHIe2ornUHdQkm+eVseIy1KhnHLF/Ao4dnhNzDrkgEb4DpHyk3Xf5i62yOSCh3PRo
WSXiIuy3QCNn+WlGS8J4fbAYrFGhBhqBGMbVjnkgQiqWC7BZkUctoJ9olkL2/5lyh0u/hNj6lB7n
2v/nCtP/oTY90Vjpj7JdBSudEShZmsx/1V4FR8b6KZdxbXMAJ53S5Q5JfX4R803Ki+iB0t/RQkqz
FLdK4cYGPpz5D4B5MbH/aHyIfBj4KavfQcIzxnQCJTI5RCMETqrkt7K5YNoM4qmefeW0u13k3hXI
eL+9Sb2cIRuTBLPfKHE34XUgjzDcBgx/9S0omVnBqpsY8/8YN0o3iW85eZYfOBseSxf6Yyj1tjCR
fldl8O+defJgF4wZOgs6Ox04OnSh9zdHj49fQN3lYF3QzFgS6y9PId95wTW9ff+8zfUHQbDUG+ae
/5QRoBv5Z6dvN5CHh1U3/gTiv7x/Vpz1Z9JCeetuZ54NGhWUiU0v/UtmCE38x6ygJsmf84E1C8qF
/p/46Z2fUykSkFctmIcCg3ODZlUWSxllPzD8Fy6lQjbtWMB/tpIiQDlvtIQ65CrA5mnK/yq/6LR1
KM/WzaGAfl4BwRgxUy9F+IiGdu0AS6coVCmWLFX0GkTc2pjmKCYjE2X+BgFl8hhPp0Vzynuo+FIh
5+nPoO0m7Non4EA5fyXHmXZnKtetJ5sOXfbWGxkYudRjRqJ62LkzeG3t54fPeT5yEvwYHszd8KkC
0C/FfVFetWIDiYZgErcgrs1W/XIEJ1f/DZWnChv6lAtOYSxKJPWXGNhCt7c5sjNRxVlYO0hWYFNm
7xPTWJy9uf5t0gHGMtFJFDtvyXXx+fBk78p9JSGgrvBLkCB53cTFQ+JtEGcnsf1OVuUTORk/0Ej3
BQC/oKTBYdNWbJEU7xAqS2GGJxnlX+UfLwPVbM2VWdmHNxOm9RT9HepVzSVl6MnTYzzDic/8MSju
bf+gUHZGuYMXwY+dQwcegun16q8GtIkjsJ4s2rx1bJoqgbOnpv0GytWgPp3rxyRAFCGyDDpOwHkj
51UOpnNcyF+eMKHpyq+Gls2Y4SK3X/p0sJWiKbR4ZRR9x92hxqTcl79psExWfqm78udbqKhnnjRu
jgNsTcWwNHlo8s+JqZyuHPhDIzthAOmX9ne+Cu0vrmouVpgvuaak/IU1A+cM02fIHHivIR6O6hfk
Iabjqhk4H36jZZds1a8Sh6PmRDmWMwpsMJLTXphC+svPH7xzRnBRDXURPtMW0FOK34jxCMjqv0qA
qufPRhDJE6cE4bRSyMprf5xxYabGfM7ZG44NMHYiejOMgXyEzWN6eOskc4vjWLMOL4sj2n99HXqK
Lbm0s57F0f6FRtLKpIERVXwc/kCy89JqxJ2PfYsOTnDx+t8HqgkEsg9fugDQaXrecB6AY+aVMIAV
vbfv42L6i+KFH6xm6inLrJIxxKxnCeex2cvSJqaKSvU4/79YX83fwtjzSEqACl6zCieNq0de5nPZ
UtUz94GOPZFNjz1IWeEKOXWG3ygrTbh1BD1paQo5UL9vpuw3r2tUiJQzzeZoOiQ7GbmXybEhLIhr
vvEQBdR+GauU622Tdh3wj8En/drNjDtCXpP8dp+bJB3FtEF42Ys83gYeSzJimlViv12PAS9p44EF
w55ZYHbLxJZ/5ybh0MoJxpDXydtKf3KNXlAea4/LNwEnE8Uff7aVAs0NENKx9yErBhldJvFR4DyN
9EqsD2/kvyqYjrKrvHXTkPmsuuYZE9p5zdFJ+rgGD9E0IAzxi7WMk9Hm5bURIS0ooa8De1KPKo/5
uwuZIYHNTN5OEmzDvY4cXYocAB4MfaV+RWMECWBF/hvKc9lxD9KZT4iFHRftQqPA46OR4scNxN48
3EQBQlCQA0GNsaH8+SAGtDRZoCgg6jC4zvuVgDEGZ1uq/vRUu5R4qLlliOapRZMzPxyAPhRIROip
Eq7C71q6anjgi47F3WdUM01/9eInZgaqvn6V2m/5cMfgZrAjomYNhDhF+EyD/HzDJQKBphxbwGAB
yGgAIajLiZ6vmuqf9GLOyRMa/Yz6ORHpjrs2+PYLAznXMRCqnJoKp9yRCiBEKHkS03vC0G6c4KKm
zLs8ZcGqImuH9EiFGU0241JHkfySLuFv02K7qFeFSjNhx1euYNwh7IYhTZK+Y4YMvP0zAQHeHqN1
ziZOE4YYOLFxk2L6eA7E5MoSezEpWmZHBMOs+PVQ3z/yRtad1ouc+DAOv+bwjKjepaDhES6HH75S
jFrhb9zuyBPNjkQAwsvs5WFDE/hwPsS+KUxmYeHTwMO/bgmVRp1V6/125AMQ9ZNS7T7Bc9lTL4M7
3BMLQib28MQs0xTMLmrVGvJDDJTsw7m5u8pQmlDhw5AROagnTTq90n/dC7wXOWE7AyfVrxtyVnOd
OQzAnpbOCCIG1UmnA3llzI4yWy9p0PyR5nRmUX3IqyGhB+Pcaeav8Cy+Nzh1ZeNAhR39v9RBDhAq
aYuEFucrkkMnIQdjHiC1wre3VbhG8a5LTJeYYvKzYbb8Tn+nkt7brN0KPUovr9Wd2engqorXJw7J
bbNnmx+uwuBTFsq9iiljDGMIGSekeAWAlS1E3EhLvwYDRnChZQB6RTbTCzvIGfbPWdvf8qMgN6Tx
KdTYp8zwy+yuAJ9mdmApKhw1jJZTvlkZGOgYtxiVBHHdjM/ReDQ1P+LiF3wN+LkAB/SOBuxqQDee
Ct1Ai9H3oMGq1eCjdafUPGbKNyMZ5NOehYVDLpOR8ideQtILioOBAhvhXZyAbZao+RrkHGayW3QX
Jj4v9TiofFzujVGZ0J2U/NyJz1i3Uf9JsgciqwvLTW69cPJk4ZrqzmGOsN87Lzz2oD7wlAmXQSSX
Y+ktIq1fLnHBib6LA/g7nfmy4O1zmnD+RnA9GEgQbvxZud9jB5MXuDDMU9mf3tSr6MSdeK1Fbmu8
LMwvMGXg5bEE0hHYmtZpBAltDA9DWrtCwaEx2pshJ+9FzJadv1DBidvUbIP6Oa9JA7XPYN2xji/i
zRj0Cw3q1mtKGXNAY8eX8PDQd1BTdjXx3/5VGrc9jl7kBZL2sxjpu3EivuxLaRmhHbwTUki5E73/
WthuHUYfXeWQUFEUPS5fBTYVuEec9e2CU5mGT0R8Y6f4k/Nrco2BpkQaLQyLicbDZ/zGRYwli/to
RU0MdpsmszPWrIF7m3jmfQzXRmWPJPjzczCT5+mMJvCKwAjn357LiCiw7AaUlpHw6nWHzyIjgVv2
cOzf+xmr7jtGEuI4VMXQ2yqGWPG4DPE+a+B3VC5I5Kr6FqIg0kdSphSlIYHgoJZvcXnvha8pSYMZ
Td7LObSwbzV7Qzjh9NZjbRvnMLJoaEFJSYxz5RXNlkyYmW6MTw3/c/fSM3+Qbw2noyZYhZc42X+6
xXEWY7PrDq10Qb+KLwz/8dfEyY8Ksjpq/2oDmhhxwsBC1yiR7SmsVGJEeZztI/qPujGpGwQYlFIT
yW+jupDRMMQ1V+RSOjVTwXu8BxXT31KXa3XMWNhNNBrzXFEunIgpScNopV5l8oP/cHbjpUGlfN2V
KQjJeVa78NPlxpV3LQi4UdeM4TnDD/tOZeflUhd1uJ6YtV3k/A5VwKxuA2JO/sgIqAKmkJ0htWrE
+17dNJIXzayUMpV5+kujZKudk2gDmnQ1MGjHntAf8Hbf6n0WAYKiQoDCa2v8rXfqo+Oscc2uxJuJ
aFrDPVJX1IflLL+8ing703mLP2VjjpvX+ovr9Dw5MrVByYZC59hY3mu+TI6li49+MFjAqVXoaVS/
fBjKmyLgOecTJXYsvX2FUAq+5CnZeJNwoAfj0zQQ+lpWB935dHfT5MhbRXQGyAvOzFgExZedE3lD
gZ5R57jGPdFf5WJFlYOy4xmk3qzxuVviL8mODMTbcZk0xyH9xgxUBDbhbFq8tyxypNLukryY6RZH
Cm6Mp+7E5Xw4QZik5JTjrbrROj+pXHnTXPMPm8DUYcHrONgJhQTT+2XjpijpKl2IB1YO9jicGHCN
2HFhkVFCCUhr3bAi8MNusO9qXIpUgkX3AOOt3f2jq4aKJBMKD/L2iIObFcDGJCF/C3xIWN5ip7R6
JoY4uiLJJ2xl7CKPSc1i0rc8SfkLJzt4yb8NqJZ4w18tgt+jl92CphYDhl++PodmyhIxfWS1/gpM
Z8TYeF7Az7ziQDRG5prwIGwl8NCZsC0UpS984Wjpbep1Wb7GRVBayYOrXTKNZXvfVJxwxtCci9GW
CgPkZkAyuscsn+yNLvp17ee0B2UeI5L8pBEL55awEW3ZL6cFfssWGHHCnDzwMV/fmg9f5TCG0YHS
pMGxMdajKs9IKTj8EeiWNhNpnCBVb1OTEmUrM7HF61BtGN5QBcJjNFuMF6yspXCavVxeyW5i+I71
jgwEqG5lFXXriIszXZjCPN+x4PlF4lfMJlk+jfCDpUJEE2XGijTkVTMiBhZDV+65u8HDbYA7QVOX
s34ZBIcs9qPqyOiCqgKJKUiM5uQWWxFGek9dbqpjGcy8fZJzi1jIjCgwdYg5kB8H2nP1uhbyJhGX
Bb2NL5toPxSyHUEr0lwUUSl3ob4zXo5VsGDQHVl/cbt2TwqxFJIIXvn2wJ+83WJDFjL6zliXwHyT
fZGcVJjIpHVCz9W8PpnJM7iFqHEx/OAEKUgEo//mnFTp4JBhaYUBPdCT3ixuSySNL1X4HsVNuB85
l+JdOO6xuwrrCssSr8tS5bIQcGgHxYrYmNJXSUwMng/2UjqIICVW52z7xWaLxoJjMUo9MdjXd6iE
Eg+uudPj4VirFNH8yLplHvJ798VcRKKSlrMgDKIfbDI5Al3tRn/160t8VbR9UM06L4lYPQgSEDT4
/0qp8B2V8ZGBGGRYPOjJn/itSrspZ9stktkqZxy8BeviYA1Mv8ZNQwiF1ZnSP27xTNUnvqEVMgRI
3fQHZUqDssehUzm9uAWeOFNzYZdHJhgYzh3RrlNo1m7eLpDdzuYGTiRdATJGboawTq15ARVaPPHB
XkLT+OhLFJ8InrOwqr84JDXvJziEQ2s3W+NfmZ0Xigd/g9sPTOJFmQHPxIaj1Xean6X1+4D6WR3q
5yRWdBRrk2Xa896ZB5GSnmNw76UDhmCIyMiVXEN5I6oNzekn+pAY37SQnhCPMEKDrdbP0vc1rtds
rOhgDfYOUjCc+NPtJJiRzdc3Q+VKBjxcxN6Mo6y0gWxFt04vrQLYEWKpOhkj22Io+TvDOWnvsv/r
KGd/TRhNhyAhxWdui+dL4fXnbq2i1Gpuz95ACju1Pz1fXGd37Dlou0Hhx6XfgljMGPgyAqMguzim
KmHeJYDhj7YzBiwJ3J0Y3Bpvk7kz9QlUkv1GDJ0QDNgWPzdeU+3NNunKmHTy4PAx8sX7tQ1fu0o9
CDAN1EtOj96m24X7RPL5VJn0EeEqkcD0P8KVcc8WBvXU4UHVDyozKTykkjtOVXDnyVjndEj1CRC9
q1JDliL0y8EKnjrD2mm29+JmrG0HDL5Yu1/fOQJBpjkak6EyfujSAVhsth2CB7aWeHKymkusOYRd
UPIJ2yi/sn5XJV8wlkp54Dnm34ohY9iZ9KPOs38SZsHqNmkxht2QEXu+adWxpZ3wo/1UV/Mvqhao
zoBE+AFU2oLVpYoLCL2DHocEPvSwBJ6UxH780y3ZazDrmMy6i/qB4EWezoz9wg+f1bX967HF8PUQ
H/jpMJo/ODJyGa+/+Ys+lHmGVrLiPLxnzIW2e5ToCGcoLNvE8RTCu42H/t6+SMDTGwQl0K9Hch+0
lBAiTRtvMtDuOA0wysatT69KsGIeVVxr1UZ1pbaHlPu/Gj8jVmx9xUqpM9MM5GuiAYmrNm3+11zf
D4xvVf5bcRNXB1jQOTEmoj8O1nW47J3L8CH/JWBWAvOZNyvyX/gj0Av5eWtnskvd9YPoc0J+PTHB
gXSiNYmbPfd0Kf7WD8BfqFn+eB28nNChtKuGE4xSxJr3TkkdmUtqFpNeX0ynZ8I0phvcU4KUPOlo
UP3MJhHMDJrzcjssMHZhS1jWpJBcw3xoACmQNGjWImKWP3CsMIzWTXvk3JFz/Z3L01GBehoZU8ZT
+eIMGWCoLv1PP/+V//HvGfbvP2IHHP9BGX9wwq3bX6q86lN815pJPWyZkzEO+yuKp8EbTiLyIhT0
gLjSU/2WfmLzksORmCw6kZVeeK5gy+U+S3h/uGXz4sh2y4mLPWMk838qv2YjGCZPpR+S0oQOMuv0
eKRrbKfaKbomFHnQOGgTWK7tUr+ka4adtrZ6f2d8YkuYojqlDS6dLwR+uDowgIVuGXW7vnRMcBfD
g/IGlU7DTAa5R9wWjyJn5mJRvX7SyieZTCIR9L1nfNpFY6JTXqjPorCXDz6ydL8jwlMuqtylUhA/
W/yMz++Z3f4p9R0DaXcHiasegl12xJW5lPd8qyuam/Z4s5CZxJRIrU3KIA4ebCd8M40fE6eBXPM/
oZgm4fxidLRM+q9fKMPtiqf6KO2wBSlouKOHKq8iY/bo8hOQX8YN98CJ8DmTiyO9So2k2HHirxCe
7uzYJA6gxKegXbV/0bikraHhm34tC294gvDRD+UaNzqOkKWwNM4FKLVn4xun6MHyM3aX5lGfEZrH
KwN/5kcsLytiEJ1ooXZwOZxYvRQ3cNUn/Fu5b3L1H5SyRfAs4Rpye/9GxNL/AJKQ7AKZvOkvb1v3
+U0ZP+ZwEv9eZ4J4E5fexb7GyJq9fvb9uaOyZZzWNa4gEPRiK1f2acIAkW4oQqVW6zU3ytv9d3BQ
/8n/Eo6ieHRNRrXoQfvgbbjyMdftn2z+ZbqtzZvHkuq3L0vfvBkKrTK6Cjhdxzgzj/1B2neJq61/
yCCyPMK7X2hfyjJeIguTebFFr1XZSCBFNoTbGEKItvacLd406S24FR1S6jlAHRAdsV7BEfwlY1+c
3h1KvnMjWiDQHW7zzFvF78yVt1xadFvZ0VfusyRKKzpAf0nA+yihfMr2C/+JsmJTHS0aJ16WTX0B
kyMmeb1dW9XN3AAk5bwIVJJ80or38LPjmVnXP6qdt957zr+OBvsl1kPIDGK+stmQ8MD6XInuDKLx
U6m8OKgvbtFtIM5QSWBx1l4PL6fbYYeDjOJOvi5+oIq87RUpbzPc9A5X//CvOHDo3cKuYJ6c6Xu5
54Q+H6/6H2EgLgwF9gaO0r8aENbvEtd3gT9qyxizHlaoyp8zBjcC+D+ZtFERrHi0H+/jqAOSveTh
CnoVunaSLSvBxrHT0xnZ15g672J/GCUCQHS2BYeCq1gybLQIqn3gVMDX1gphKGyUen1VGeEJO2n2
QALSfwpILD3Dglw9JuYp14F/DByAqiPSHef5t0zcoPweJnQLN/7GOk6BCDvZESnvOcX/wJrk9dM5
IvVcTabs21SOcOC9CSJKmZ3RTZcYoMHCLogiguRyR5tyAcl5kdyuMfkuZz5RH/BMVPfISxUpFAIF
t0ArklDhvDDzjzJxJG8GlWPueRFRns4rYo+7HGsgOxeTtE3qI/shIaE4VCwXXAPAX0xDsMhDiMWC
DALmKKzKhoST24CdfhEP4Fq4phAdMgA9B3R0YYVSlvTZNoMLT0RWtxy5+mjytkFssDIcrzQBYs6m
FRlYvaH/a9+2eTAFl3u+ppGxQRElBu4FX8heEh+XXLozRIx8Oufy5tXKPksOUO7YDz+Oljp5ZJdn
aV3H3LHXXCST7xHpFc6nfuJSgrEAAlb52TaGTcUMsw4jsDqMkMMIOoroqU/uP+yfBV+5ugzDtTig
XiqjnUR0VHBlkuyCIIjBxN5o/2Regeomp5iXhXuZ30tlNzC7AM6n1ISR5v33mkPhsEx3YKDRC85M
wjtcvydcDuFsjQHwE3wBI9NUt7hI/+rhOlP32o1wxLplmABrFJup5FA6IcHaHsGYYEOMGarwQOH5
GD3YneRzJ/DBlGgIY0sk+spHJoKhnycHdPS+PZOCGXJy2VM/chIvwzNzMOFfQLm70/8KJMg9wASK
wwkOS1oF3nuvYhHmVTfYkQb4w4tKXE02RqLk7AOkFR2UJDHcIBcOkdsc0zv2np88vUnYu/RF13/L
4QXQ4Auad7ioG59QZHugtGEmrriFMWnRsCBeeYYRqBes7yYsAH/85V/B/SYjML/QbDS26fy7q7J1
fAwURw8c8lbSuAZBy68HjqrYUog0zfFZYR6srEcy/4Jho/OD70pkw0g+Vj9ouoCFMRvhV0HgfyM+
LTsAvvheop2UWWPDXIJU6zFJt2BDex0E8FVv7ZoemU0U/XbRVxb9ikSOiJxcyJgO4Dm1Y8TLma9h
YPFj0kpNk2kP/Ndq9CXbTY0rwYI2a2gWC55wYzR36mjtjuxiq3lyNlXpKZqPE6XM4RH41W9dIP7t
tHEVN56q3nk/3qAkIdUOa27tNFKYuwFMG4XuzT6H+9PD1WTfgZdkaa4ImOZhMoIGWbjQyQs+MA/V
vnZE8KL6+WvcGxf2K05M+HVeDu/o4JvYrfEWAIrV+RaIay3GPRPw8uvN4Ku1cB+IzSJn1DynQsFj
DV6AwWG2xQ/zj3XcJAZguERfJNKVb/Zfpyy2vcrqA1GhsgtL2mpUFyCCriEGJUQSQDuk8xgAJz0J
OGq2wEy5WulrklbhjTtKPf0MQnISOuqKMAtitKY6j0CMvmDAEkNwS22VbevREojPGamW5wHXR+A3
unfPluqPEQGpXr2uknqQvnuyezrAC2JltNZNMXoeEfN9EVvuqN7AeJsy5VCkC+WkfoUD/uRF/Ef0
EQj1W+US4LzpNPtqGVvw/QLB2FfUmpxwPHE0DNzy+B1u+2EbovagE8+jBlYwYE8CDwhXxJ8ID36P
Ow7DLLvJliYTjfTwqc2cdjjF0UE1lh0DdoOQlNXOPH1dWQmrArGb1KusFydTwN4aoqJ2qd6XcXYs
MX2wTto4iQROGg6kerl1+cx4KMB+mX5DKvIwcKaQ4QxwNcms9gvdh15EYhE0zFMK2lsNbtsFXpJK
X3YefpTyxhF/+KsfwYWOjtJmKsqea7g6IitBxT+JdV/56e8U6uBNefMwugp/Z4tjiLpST2KvdnSm
D3S2KRD85rA6//RsUSD62+ZOimFI4KiExLPtXELmFc8ivFaOAx03NURFKydvG+wEYaOQzvoUT6Zq
FCtS05AuAAn8jGftT6L1RXVEGWoG2hyJS+73TiDmcH3sXDiLM1D2o91M04b4zPuiEzpARMj9JMG3
bhkHjTd2sYFc54T/IPJuKQ/O7iVCTg1euvvNf1+b9JsLN4AuGTMhvjw8BsLh9RDPL3ifT7z+tIAi
GXEnR7Eow3kMmNpFp0N1t7F9GYvhOeClDXAd2OpKCenichX9blAA/6HYrHpmxD7OYraW3q5ozhNC
3+RsiGT8MrpiORudFvcVz8PRCDdv+up5Wmc0v6HNW0MJqSZez7yQCYwaXVpEvpZhD6+ZCBrMDf16
khhws0+tH/36mwdUXteXCNfYBevvV236zIToRvOqVTCdkEM7sUDCLmd2jpNu//KLU2YpMIlpscBM
Axgt3JfH8vhhsB9hiwX4YiVfUsmOfQ2pYNrqwYWqduK8SLiZnwyrqHXrh3pPNbwTXhhsXw8J/+sP
azP1AuRp5vIMwW8j73gd8XwgDsw/f/kVS+B7qfmvbZcu8TVQo2P+CArtrgsg1yYyoy/wCe41t8h3
vZOhENlTuwxhmDnrLf317NBw3Rq+42DT4/deKLwyiguonmS/4vLC2PLgmD8JCkNB+h6G9M94Dx9M
UVQ4Y4sWYYm/6h4jQlPLYYdbfdcQBZ59T2eBnj+s/qP0gjIOttJuVc1S/6WQTi0yWyAmS5ArThZl
91PQSlWCe3mXmKoNO1bufRLDj3tfYxmAHD53xhoO2pHEFbv+QC865KwzmfFeqCyfwecZ9pMUV69K
QsTJDKE299UUSL28fPH6vF2y7TvDYaKNkV5YyQgyE1NtZ2LE+WIQmI6AOze17jR8tDG+y+gm3l9b
sXaLligBDJ5jBFgkwrL9pF/ZlAEeLuvPHjdBOXjhSQEhg8xypGEdY6IuQyzdsvrX+gmsW/SsZW/k
CEYutPM4vMuzOZo762vybwQkqjxgT8DOm1FgzQCaV9t0Zk91qQ1eM+5r0vjVIkts6e29ssPsDG07
phOTmRKlGbnHRmzRvFLgM/MkjoCjWnApc2XK5+hY1MTLoJMmu2gh0EF1nw4/5WxFt3vIDzyfzfC1
k3JbqQlJV/tzAptosZZzxAXcCBObXwfxkt7IKLJ1vtgnI+g8XkOyIbhyCVv2/kX2RdvN7LPI8g1Q
qvqzFqkWy7c0IGqHiE2XG4To8+3P5Okk9gwG7MgQVZh/cCs9S+N8INH/80z4EdBDaCwl6zgnrtdb
GbsmdwMMU8VPE/olXfWHpLX5ufgE0aORX9keugr2O74U9lMKF/9OHGJvJaNmVumBM7kbAfCcHFFz
QJZvH1XvULVsnO6LTlyodYkr7oQDmR98pOZz5jXrON5oByocObS1nlStFSq5AID8NVAMjwm2HupI
cW+oZ8NWPk5yodfSwB/qvhxyCVveHLhpS4lTORFKwDAY/MmWbCo6UBk7bWMGA3OrWEuwM5b6mRfj
out7DvmlaY0JsrjbzVf8ONGThbKTHD5TPDVk7BZj7oywsP+a8wDXFrjwCVslxhBap53eBa8l7wuL
RaD6GTuo7NEa57GAl7QhSeCGR5VoX3ek8AKXqeQK3NO+FFQXkc8dG1FF36XXGWSEvzvMgzhX7rrI
bmPhdRscRseZYgexNySHhrmoFeIlUGMwok53+JQ2wc/3XdeX0gEQJ2MobGcybQSHj3AOdes9w1Iw
b1SCg6dsdgB4SmizD22C27sadmd1atWbuZeYMCSsMJKxYrGh0GGYr3rRaQA2Md140dbT4DzI/fQ2
vOwZUw2eyMJcslSmAVMbVvk5cW4Szx2ZIsgfdvCNZ/nU4oGOixs3hYhslz3uWTHa0AIgTomcKTgt
8iVD27keAOwgYc7MkFnTprp3KII7PsOM4+v8tYHcAhmV1VL5XPhvVnCWFkr3b0DmWGpE7r5lEffI
nN9gOUzjpdqvElhiZLjpe23oF3F12pRxl8HJQNDl4JB+1sqAUMIJcfQ48/FbTI+MOV02F030OStt
xtiVlwyNw3k5WuaXtCGI/Vl9Yhtq4bbf0YVmsuNOFwwCdhkAqscw4PrFCoE3xJF/PodhU0GzWWIO
Z5xBHp1DxpoTLoA3cVVCmfW17ty+NiLH59gq9oTeumIPVy7YvPItrvoKfMop2PPi628oyujtlioc
Q3NFWRZsiQZbe7jSfqV0WyFpn5P2jp1eSJ4m/ZbSxpSQFZgpvji9yPcP0CfibqGF95z4E9TPPxCP
/b8kPbMXySuN3qoJH7mEQhdw4ZQmfzhGCR7qt2pXZDQHRqpAMMrEksetOg1TmvsHP2A6gf5ALpsQ
FIjYA76nFopv9k1yLuK4KzX6Vvh7t7Xb8djP9m1gUDuheyYo2CwAW8hPpvyy2Jcz+8VTrALln4zr
6zaZQXVvGYmVPFvMWUCr0rabF9sICFkpgj54N1ZSneMt453KS/kz8QcDDJl+4eUmMapOsKks88RN
SW9vH8FtyA1U8bexiYWNZKTe9IZgUuzG0m7Fv5SHbSxYcrLfATQkD4T8zSMzSqdwPI4R7iQRdcHH
SpLRFwurdP+eMSUUVjknTr3fmzr5JVA3TfgMUipoSFvMcFVVp/9IOq/dxrElin4RAebwqkBRonK0
9ULYbZs5Z379XZyL7hkbbsmSGM6p2rVDKChrEYswCuln2vn7Wi9W+Lsa3aXriSLbT59BB7RDzqu/
a1kr++4nVbai+CWJT6i8DGZgLmP6xuECqPZ2ZrqBJyPDTczOSbNpcN/xu2Oiy1uyi1ewBbdWZqPv
6GTehRLdaiVcJXROqWjaYmnnsGZE8xZiIBfgNiT9ZZxYFQ5RaDaonuWVxs1TUkHt0vd8cjOThJLZ
0nVBfG3z6xuXCFNeepylBNMFSzU4EtO5aq6GdWZsrMpLjOFxfDJLkgPwYFhXwwpANLWpEDogMPwQ
ck04E+TgHRJ81ToIk+CH5iZMbzkEmxaXlXNQOSbTWXmdB9tBfUwlasSu3SYj1Sy8iMaesntvfUwq
VzPQkg6dQG6z29RjfqjD/PNgYlX5fuD+rdGRFGQ6IDxRml3ed27I0GRuv+HDBZT5UixBesOsvJjQ
E1K0WuY6q71N6x9Yxbd+chuacalq8V9K65PHLCnwbmQptn1YOPpFRKhcS3NidsNF58M4FG6CF/xl
5cVoBtssZ2kqbioyWjpg5kiF3UosR/ZpYUCH0igznLoNbVPMuFo8cvm0haSXT0GWt2HVrZKPKAns
NP7r8ktlfFm+fxawv0rNCDwrh27XczsTEAQFFH8WwTqaCoNXFeatjp/FafoPOP7QPCaS7cHTZPyw
NyGy1LvVflqgqvEF410QFeWVSDCScsR2RI4mEtWMYa4GjU49JVqD6OiUrJx8q3LV5tJMJ3gROykD
LifDrv4GbPBUGs58RaZFcvgDXjMuMXybbC9jA2hmO/ArrDcF/ydhbyHsFKmbUH2E7B50l5awE07j
X6x/zCrqER4/hlYNUUPU4TWHPcUj0BT2BcFoQ4F3XPJrVCcJukV47v3P4BCJKChlx1ft0MfQiKZK
l7HlxiZF7e0OFqV2V7ZGZk/Rd86ObQpMskhBlgj0Cp8a9eyA65gOuNmR4prF466YPjQ2MAFvB24b
wtDYeIMDE2jILsxcB+G3jONNoWgLTQzxp1uExHtFz160eOWAIdInvmsqHitEpqwEEkJFjfQZ+aYf
i/xL05ZCf9HT7XCCdIdpNntGD5dBPbfDv17jZZ5KJyIv+ggg6EjqscaYvr4FzJI64EkT5Ejxd0JL
ZpCAe3x0FGP869OZgIb0iIRiaV3Mxrt0zn2APtRcU+9mOKp32bXun3oJO6CEZqQGG7IgiEKOTejh
YIGomXTK2eRSxj2b98onbT69GBB14WvRjwPJZg+Dvl87ErlBfPHssJ/vA1aa7hc3eztksjtClVrB
3MHHm37SY+sW+M5tyGHP9rp+GZRX9DA1RHuoGYNPpd+m2SEff3CrQCsiylvsnA1jD99E1nfVoWRj
Ns5ijN8Dey+xW1w8MORofOB3XOZOGVa3nXzEsBL0bYeCH0iWmQu2uaRSXyjgcIHFP/hlbEFEpu7A
zQbX3vVtfFeUg3Tu2OeP0xmkYSINRqJ+pw5vTEbyipPiPwTMk15UaR2mm4BGsBuPykjRhH01KCHK
eig6EwkKq8Z3rDtsXB/AJqDlmTgALN9Y42HKW+JTBP0S9h2Wv8jntXAfgTuTQtE9BTuCbAPXQN6L
fCYTXeFz7Gz4vAcR6CDYFv/a+FAZTyNcG9JvNuOLCl7MWK+r4ymgRGA1rWiVAOqKo2+4xowHtde4
PIv4SeWbdtp42beI4wWJUFtKLWR3PRtgcJhNRq0RoIlnwAvHA3dIbbbwRlyhWGOzgnAz3XxMiafa
KfBxUECd4clQRHeL+JjAg4b4je/LSF0G0ND6A9lpDA0TrOGB6CziP10KP+FE2CcFsNBstInR5cfQ
IrTQHWjww1sKyQxiEiL/qdBtfFg2psSMAsDH9tKRoRhu0lCDSQkUAdRiP9hUHxW5OnVlT/CO6/wo
do+k2aUGIwywa0LwRI68yjIb17gNUAqS0mPBMq41dGkyRCbGZgAwlo5IfBfUUIKOxY+3k4JvHXM/
CkgoGGgzdVSeBj41g1vhYlnVzNyZr0sqeU3ZT2c+Ag8aG/wC0ToOE3XYLueigrNcv4rbGLvAJeVH
g3uknZCxRdWCKTFuD74z9T9CVtsJ96HXlhuf4IaAETKLOIAGF9CBcX3/TGZX2PacwP12kRK21r7z
3x25P+IAO2mpmXOUM7ivfzR3+dWYLYWEG/IsRuUtNh0hdyPUKZHbAv/BswGKrKp3c1j50LGuKryC
TMbygg3ZAceSm3/qoztV8reFZkS9CPoGBASaguQqIheLG0FAbci9qhaMUhQg0YgAetwu2JIb8dpE
p85g9VSxhMSODdfa8R+cam4gay99K+J3+Jvi77lW71Pq8lljlsrsCw41eV2FjHiYaQDoGaSeBP/S
pxxs1aQFPr1P2jY1RAQ+SwHzCJxCRPUGV425ll9To8U/cr+GTmzU0HfuReTE6tqKXjmsSFwvqVG8
aRGgcYAwpa9nRwyftr6YLfQj3WlZdXcDIaoteDD7va3BnJg2mrbJIWF2GJlUa708Su0uKBBcXgth
FylPeb6JO1QEbO5aS0cn3XUsJMom3zTjmcUJG/oJmonH0Fq95tLDK16MMoxkoLSDtS+w4tYIta3f
IHjo2TGSsQN+Z+Z3Xj5reFjefNLyX0VeBbiatvvZoGo4gHAp0PdiZBvxhsRoRt8GFHZrD9dvEj61
eClB+suwS6dvv2R2CFCEfqXiDDbGW2jcZLDrhHEWEIO8MZT9AIA5R1xBNC8621Tg7tJIP/Xgr0w2
1vTrxW5i4dh/5JYjTbCqP03jHHUAiT2KFQqDkz5cNLeWtz70um4ltydDfgz4Y5i/QA1rGgsumWmr
rkfJUfYseabi5pcedo0SLftH0R0z891gcaGvOCzlUYfoswdCk96jcNO7a41NyhCjz0SBgyT+bTBz
wKo1cWRpQ3h1toKyzEAbDqu5QLAHDzBlsJfX2Hw/UmXjB8g3CCzYqLtxIvJVmgcIabaxRrccHhaG
1zsQTDQHdiYe6b7AaoHzTG4SNBPeSVfuCuAtW9tJxc1JmW5ZdZeXdoN7unTgnmOMJr0MfFOWdKZ/
CI7r8KAGB318tPW/wmLYtJPpOofYIAdq58Nq/TOMb5KhQ+E8/DNgmOAxisUhNFcY4CrY6EP1UWRf
wyMu0taCqVvYXEkj6xomeABsT0M6y+0VmQbHMpD3PdDWvBAXaA9MeM2uB4vcxPkWgg4TFduqdwbr
LLYT2TqFAMVotJzWQr2N9RWlT+GtlFXiLZoT0QLqvIFf396FaEundroT0N8aCyTsPt3kdEX0bKxz
a6/hVma4SrL3aaLXESke7F/sDWPzD0G4mOyQXhcIU8urkNqDKq0SVLv4/8PpdptglZY/wT32aNho
YH3hxsxHwcvsQOExJ5HYdzacUbt5wSUgQuwZ0Bk4wJPq9B7gcvSYL9Ikb/LLwDRuTd+6Z2ETICoF
y/KpAtx+HKjYkJ4PZGXB2c3pAE8tJDjlz6N7lOoPlWHagFy3a3aYIK1DKCRFS0gozf+S/r2ZjnSw
AsurV9kiKjX8GaFSzWdHQbmDyIIA0Lj97JUbhBwT+gLTLDj7eX+vtFNE6guAkCvniOyrm8WiyGzv
oe0TAFp2o8JaKta2HkWcWdZVtc7U78K7QLlzBHkhfLRXQ1xI8Graean1ET9BQb6ka+pxaXFiM0TX
JwLatztuFf/eYRx1g3a3RvFDRHIDRumgIiqWwqvfjE9sH+RVdFb/gLvLKsZk7I8TXJAFx/XAn1S7
CAuSlLYc+7CxhfCrPMbaPQ0+JO9bhqtNheBxkikfyHo1HXcoP33zQ5tNU0ZrVWxRFEVb/N/XIlOz
LWjNUDtM/9TlQPMPoFE6DC4GUJtUhwWOPvGsZhuZVuysU3+iol5NdxZPFaky9Ca5XTTVKVGQWgPe
7E2R5Tee/ZHdaotqn12Ktwwbje54XLBD2bG1NAwHFVMPCSzdMdiYqoPQbAl8WXCfB5COPoizFY5v
rspc2WDnkcWP4Y5arXy3V8Cjj4ZfesUs+ITu0cehz9zm5oqxLR1HYjlEXu7xNfhIgi8uxk54pMPD
HB/ZvX4mApIEwEyuGw8/X3xz6eriN2UEtml+7lKZlD3OagEEOuQuyI7ddlrTz5c4NUdXwQAMPFTW
HOcY/WjVBcg9a10yVEVllzrkDkHfQfFzQ7IVu8CV0VnAtE1ed6fAOJhfOCoyRCuUVQN9YIGQUbO9
v2HFHSzcCu23rEL87f9pKY0D/f7Itf2RYoo3SWejK1eA69wDwZp1TJHPg0dm7ippiThwx9Imo3Hi
WqQ40qajKX+Sv51xQTO+pTr16u/C38TsThAkRjzFqUKsDWVdje1pne9gLUGRTOI9sHT/LIDYSCva
vF01flUARp5mV8pf4FMkTHjYzrPSAa6LosFYc1ps81b9EQQ729bNPj4q+j+syBbqDBjwilg8KLAx
S/wgNcax2Vrf4IVQf3hxyiLqsjezCPgYensQ3oKYkGqyQJ3I+6qI5Z4hKdm7ES2O8d1xfGrxW2Mt
Zzx3CeyaCATh2TIjdQZUjzD9JNuSHQJLhmqTc+9bzyq5MN1+j/n1v/kesrD4Uty6FICd5i3cGd5W
lQ8jMtYmnPONPFh6KBjFdz2BsaKaRED2gVWEmLp532xYkTrITfSr4bJPzoqIZd1f339W1l0H945W
/boE3Omu1bbTnoZ480RkwOd8RtK1Z6BRON1IldCxP2lY2wBJSA7QvqcGZaht7rR5mQezXmCTSAEc
4VcE7YdG+ArrAOi08t3iztcYPxFzpbglMeHBRlyawa5jp7fepKupcFA3wsidi+ZpY/42GI+s8iMS
V6DqFYsZU8cKu+U9JQMzqaX14e30L4JaiWeVQEU/kbpLuEQ5gsn6eGAfnvDXbnBnVaholz4srBjh
tvCddTuz+/abZ42qeY5d/m7Mhb8zcxuIlFIMSGqaXsx2S2WgClpFwKcqI3c0Y7zwZEv6tfZtJD2p
+il3++Ks4hwb45dRGT8YvUhcybpuYhDGrC1bFzCRrPe89zgqAuR7QyxF0G4pbbrUlox/LadwNNzD
m7kcJ23D7VzHL474vOnpv6zZKhMPMj8zcaVp29kMU/xpVTeDcZIQqmTYARwR31KY32wVyMzGbYC0
xwpMjD3Aztp/F1Ax0CaseshhSJOFpbmCAJv0tuTgwpnIAHyXNmFr9raU6fWE0wk006rakRZRtehU
WG/zFD4lEnPbIyTzI5/eckHIx8mT75Jh4DZx8sPDAGUKCygBRyMcE6EqCdVdx+WmOHVofPz7pO7n
C0oGAaL+Hecz64OVMf59noBJjRLdBtZhMt09vTujSJM9BJ8kd3zOVzWgf0pX8DdIBIYE/ZJ4lzQo
XA3q2sOMXlX8tpjHgOukOPcwBWJEGxIvhcomP/YCpTqi8PKzgNwYv9UJL9tF9KP/pcQVTTcdPrse
/3oE4nw2woWyXPyauF38pFr5+Q0gSzcocnmKj/N6i3v1ozG3aUTSLNCaZGC/jVczU7Cv+AJCXYLS
WkfvJ/pGmhnB5MIViqDojPzDfxWYpJFu9Z++6RaScuDmqwrEk87Q/cTeFf2tEn+MArZ0eOe7vTJH
CcKU0Q5SedNDcjeXnncdiZEJaU/AZPTdRJ5fu8rHHaLZjiUdFEdh304SWOdv/y0l5Lj1a2ruCdFz
sYovlBcAz3L56Lin4uGTVOH5KdT8GO4YZx26DFnSYb1qZ8sw7ckPSD7W0XnLpFKifICekT7E+drW
mptOfFcsH9ruGjoymzIjZ9sLl2K8YcK7PN0VbNJRmi/Zp6lE0/iFe35wM79YuAPfbeQVSCm25I/s
Izi3ZEOt0gMtQpit3gquIYsUEtCfqbuK/cE8S0TGzfId40kw2VRdrOb0cAxBiIeAKIr3BfMBDM+J
E1/qROvgt0EvBuh3KeyZASAUu1JE3A+daTuTE7iRGLNNm6Jl3HVo2IkM6M8Vnn7mqkOIjJ0nXY1k
2eWGleATE1Yr/vTFdTt9zgmSD/gyQfRlxftkRFBxiT5bUoSvcUAkCcJp8I0Wt713mq3M6d5taRa4
4hv8KMydJx+k3g6DbUcRAiRI3IN0ZIf1pnslEaPwmogbWHb08f4zxZxYH5YKPEr9VG5YM0uo9bLi
Rh/+TKVdkU50CPWbDmCRNguRdGMfgij3H2C16m9N/CiNfzEXbirQuAe83K284Lk0XCxC+xQna88C
ijvabwpRbOpYr3Q2/W2L2shHTbLk5q+sraZINLh7+YtKIqYhxKR6QsyFewm5JJ9WQEOx1j4ywgPi
bcmE6xA6VXXQCaDtdn67b6zt4YAseJVKB+8Qgw5/sKoym7NpEopt8FNM5IvZUbPVKbEywCbxb8CK
XThnCrzX1dSShgMOCld6l+hX01hRdkVzQdHm6/FXI2kx/bAEl+IKxkxWoiOAucFMbxAtBC2bDu5q
jAaIBvvP3LEfBeLNFJ263Cvexse9pJ03l3b88lACCceJmI3aZiYsbVBQSqObSwfVWMXon8d1rNwD
CmKmMC+vwVyNru5JJ8JiV4TwEHd69UiTNUQTsXT17JbUF8P8joWbPE9V8MfN+Z1MspXdEF99CLbl
vSVGUIawTjkLymLixRiz7kIp708R5kZ2VmyF9pZDRtbDD2tyOfMVrjopYRdc4Y2B1q88CbA35l9c
sx+H2L9ZAW2O2X7r6h3KDqBS8ENta5Fdu8x3sn4meq2FUBmvjMbx8dLQFQ7/MjJ3Yfwb+CtTWNdP
A1Fm8ppE4rMwM4e5R3qKttPpUDGzXMcklHzUtI8Bq/q0wvOwf4zJLT5SqAnqWpQApFk7NWR+dIPA
dh5F3Nw5eV+W4SQxqb0MRKpSWSYWr989ugkjTJiqYOPJrcJGm46LtDcJbaJkF/G+a2SC/nB4JAmP
LD7pPK6DnyBsKdjgDxkf1CAeQmwj/6z7R0ltJsxjmOGmWvUyIXTZIGgjCq80ibmwbin2KP58ccvH
SWd4V4yhEbCgM4QUULNQqSj7uISdx+Zq4NZR4IEn3xm/qgGIdkc+Km4tMuy//LfEeatDMFmRkjqU
Bz1r9lOtIk5ntgGRmNykuCbCeR4Jc90bE8AyNtvl8i18QPsxvwtAJWrKosMbG6pyvbbkat34fHq0
KLCTJRnQiRCjgWjvDA9Xi41sxhr53AzRheAroherEpYbD5OevxDvJPzNLGTG8bzWMfFW0Rn4/n0u
lcxFuAl/K6qBeI09M5RTHYBuq1JfAkxpOjd8sJn8794rlvNt3fckA1DYdlcTY3rQcioyBtrQh6GJ
r6Pq05e2JQCJ94ojxjgrKEMEusUggHhCoWIFJCnySylvZIiThXQE7EuHS68Czy6Cf3J3BQE1GKXa
JD8lP1GwSvot6y83Vk4jzT3v444Ir8JYGi/jqG4l+ML+e0BTUS+N+Jp0bpmQb0fyucJQ9FQ88Esu
XBk4enx0eCiWNtfuPKDAAxTGZsEkAWdkWDUbLTu0wYfYvUWCkWeTTRLurGTrR3Tqay38JDrY4x7B
TLVe4Z0M/kyl08OcSAwMAPS/yEDEsMTfI8tJOxBuYXgz1fuIKN1CgrE16ktcuh6yR+O3HnGqOjfS
WQF1hDyJXR/8snJdMDrvoW/whgoyAGpSkkZ0YB2eFS4Y2zS5wXBsLIeZtomaVl5qgV1ZZJi0QbX0
IzBoSRIN9JMIrb/D+jxOOEyyqjslnBptvHU0jsKpLM/t+PAlJxywylrTTao0dZ8aAPyWRbShYZK2
KfQUb9rA7hOUGBorxhEiJHBXLNFzgNq/WZpZPtpvUzpUP2wlEXAw9GAmOE5B7acJh/YLilB5pGGv
IcG/SCJTcWm5gKj5w0rUP7x0PdmRcABRSz494YgxnvxXWZu6wJWDCQwELRAOeQc7crIN3PXQH2rr
Rn3OhAburwKfRIJNAZrswQYMpZgJGHdYyq//BcJMMw2WYk246gPQwWZSPsrme67Rl0ZwpfTrVu2T
sipxOPL5YVAc/CQA9vJh4VNNDrTY2UZNb526b7mvdOYoPW/3Yv62F338Ypsr6bYKTn51T8k7mI/e
3dIczE3GhwGzEqVFLv0Evq3/qz/jTbIKrbXA/qbtM+OHXpJGLXX0CS3FqYPxG36ZJJVMS5ZPsC6J
sQ7v3HTV9JXWz5MEGwZ/6UU7hI5iOmArhX+0uNK+TZinUgmxh0JxG52B34HYEL8zTYFFtJWxsuwU
Ylmh3nDux68itXXxYJL9whyEMz8MBCrUjuhfcLQ9e7tB//MEWP9r/pbAiKy7Vh/YgXCgfB5T/9Xr
7oQ4F/0N5bdxqnHCh3bCzbQqLyxp65MHY++K+GDmVmqYJIr0CCJW+dsarTCaEbLh2hk8EbeDjD/E
osFHmLUOPe5o4dcnX+bdHkRR+Rkg9kxQJplws1+Nw0Oqnbw8S3Da8/qH5kuwvjtaAomtspQxI3DB
lhts21yLtdQjyCfesh2/AQQEaPrJlhsF8oLL5qCiYavqLbA8oCfYK59nRBzcPVjMDQ4KctdHDy3Q
vMnVVZRxsvLx5u7f3WAzdU1Qv6tro3IG8TzbpqHFHMHh2WCcahntSCWf+puMeTxeF0Tl/RK6UQV8
KuRqZG6NszxXye2QsbXxGeLkwFjVb3DfFBnx95gmn0LiNZEDm9Wt+EWFrOp4f3GxuoDqNXeL+JIp
YU6lcRKifl8Tcs4MeFOPSPdtZtYCwoHpg6gvPIhIB0E1xDaE/GzcxNppyK6GtrzQkDQrsQC4WaID
5++In/dOXNQowd/QD9+5eE1P0cWHChswa0VfLZJgBT1aVE+Vz911DQKHXHgnJj17qb+GdxdeMIKP
G1cvXyt8DH7r74HUwD9aPCqQZN+sSK1dEsJbs4nZwjZm1Fv8/onuz+g+kI2USJh/FWbFD3ZhBjxL
XOXXn7P4MlijiWDva4CLewcrv32U45duZ/9yghf/r8s67NCezma3MfbfjvEJEQUbQANinJ4yDqXX
x+We0TDkcgFEkdgFXgmk0WCujUIZV3IOU0n7AwLo35GIdPl6CXnG9jFz4nohDWETYMTxlKKfSSOp
BHrCSqp3k4pAZp23rhrSKhIP0OBozC9h2E+4fYrUYCDYkfQ20k++6+74X8Bpjyfba2Twa3kOlKdW
myE8qhlcXHB5JHPlr9COowjJfrjgYZhPV4Z4bPI5PnbIL12P1s6p0RLBUiMsRBQ+RWMXxedI+IPQ
MfzwNEs9whC/9eSEqvifr5jygw+P0Wl0kUs16ASLffPLgs24JN5Eu6WFcYt0RufyYLTZzInVG/V7
eDA0pWmWEEspm0YgE7XaTzpj7OQe0w+QcwKZITl606/IkO1N2a/ZJxMxRm/4aI1mZmmy57IUOhd6
35Bz3t30xlsv48/wH9OxI3rMY3nOcV4k5VI7t/iQh3PyUnwe1ui85StUXswLxmv6zU3TPMJyaxDI
9uz/aZeEjC6gPyTtGPlbqQuLEc73QCR9x4dl9k/VgKPk+ExRUhCPRLXxp02MAfylOdkpqoBoD7eB
QI/wH6zG8DTUmESDMZGosSKyutuo/9TiDl9i7Z00oEgYHm6rzCqdWj1ZWxg529ohzwbokm6LBWlH
dccZNYY5oM/X4KfZQoV1zhKfAczCoLFhDDDMHvXqfxJgYY0oH3C7YfovrcnRMImIxQoOuUE7rUI6
VWo0Yiq+YEAYmCIxwB+WZmSPuMKvyYajn1+hPPb/Tfga5k7BpShfe2ajhN8wKQVkOsYzTxWG2oAo
XjJ2V7b+d7hWTDskp8kYl8ZlJGXNWo746ik0+xJO5TLXiLqTrW2ePPIfcR+wpd0BhNTVLCy1wBmF
FwPh/JMPystQbZGNYRQ2dJAvZpL17JyPMwo0QOAnbNUXeJ3UBGjnuwqyLYKXvwmn7GafNiQyzmHx
2A218MMsIsOE1uZ4cSsS6yI1Z7VhOHbNGCyojsAyhusea1IorfCIzs1NOtu6QGrb6jiinATcPuF2
obXr9/EhoEipF3Z3jqWdAQXjo/lhFwaBLhzcVKrhOnAhYLRYosTuojXNJcOIALojRneQMRZivDfL
9eymJK3BJ9lAFei7FWE5C/mqxHthRw/7neNTEGvQukkdX/mQ74lSmvZEMJXZVmJpxGFkjiZBhTKo
Zz9mUI7aVpBBcQHlClxTJkTTkPMwDKJlz/4m85GOhA+t+AuZOgnJyBMWM3+3gg6WzvtbcqCsZ02C
xp1BTRefmfXborGApUbxahCQjn02HXHACqu89Ae/hmZCTGBEQLXBuXIXKP96CTuXdYJPbR0xEgNT
wf9XfLDbW+22qwlcLh6Nb3B4D1FPcC2CxpCSHJoVxs4ddIGh2JfsEjPUbM5/fWlEyYmEheUR7arI
BeILqxDAEsAjxP6mxv0WZo8B+Zdxvjr9G1tOkXcf61eVYONTv1qGrcUsCMCnnKuZJUjfedM3ASg9
CBY2E7PqCxx82svduUO8p/T3tvutIoNJIdMQ8cOUZietXYyHKuuyVeA/tm7xq4BdWFo2ysUAqVyR
PEXvHgGTVPFP5b9S8YmzuuVvSz1fysyswdV84Jnkbk4MhX5MEY8PW4yvsfdPrjep9R6o77kYqnIf
+a+R7xQcn0O0HJdW+yrxeGijz6y4etXGjE8WLyRYewuUX2/dbhOJO1Ffs5BFZGbI5lXq9gM5AOIr
rT4NRqVALbBs8YTJmKmMVDej9y3Im5ggVngXrfacun0HtuOxM3n0CpjhxnzBBP3V9SZZHydhuKSk
QDTEWHXnpEDtEv9j7zLRxmn/eXekPiprrNDG+J4nTEjrGe+LNr6An5idlxLZVJ/jy+SbCKifvIkQ
XyGTZADOsRL+BtEvxpAFt36YnNrhGZEMxKkb5W+j2GOLPGHboOBioqaHlMvAyL5bCvkSQxHZh0fm
d/gVXbzkZKKEwqCjK/dj8zIUN4WfN/15mNaxQ1cG1uXJGdsMo8eulUMh4AiUvVMb75a16mTvgu+r
TbOpNjiqsGxvyO+F719s8tVsRT46ZNWz8H/iHLARHfE1c/YJ1rZl/kH+Fl+QpfSX6KCs5oeiU/xW
B9lFlSiS0zMb5DNJ20U72ZGJOOGb+TGQt7O37ES77C26sV398l52cLj5F/p4u9hkb7ZaXi1aD7/6
C6H9Bv9hR//mAZv0xrtwRBcNKT9R+W9+7P8fL/MvIFnzgk/tkPCqxeb//y465AbxiqKDytXV1AUf
lagens/XdTM/PyYQgbTqHa6OTsBTczvZ4T79zSNnGQuuxOBQIL5r6bfbJDwHXeaG3XSDy1XGI6GN
UNc/Oo6n6iS7HtWgU/JtbldvNBQ2vw8/avPFuWouzUbi2SB49vwekvX8HnKbSQY/zfh++OWgjw6Q
sMgpELYVVduLVFlphyEantCzSRBGXsjkuyv6WITsaNqdqFh639JDF/js3cC5rH6jXe9aW2NrrVCI
FgtAc4ToSwwnnEd3iJBvS7+pjaCS44K/SLZLdvM7znbhR7NB1A9isOF/4b9s19/Cf6bd3jgGua07
3cZ8dRzd+Xh3HLsltLJltQEe4OPIc5md7EAG2NOrXXbJqQzpvzBTWpkv1CSb+sSsmkdiE75Mud7S
FZ0nvf2bIr27cizn48HBukGAsB/UlDYd8gL/WmQb/Un5itCC2qVt2oGjrAPHA22w2Yasv34/PSMn
4I+xC5xyq+2oZ3joli/EKQub+cfhZ/dVbpErOxD+v0wKLCfDDoxwui1ziGydcaEkh4J7YeQr03Fy
TTAJOQiQP2nrj70jrHD3JOeYCJ7rRJGJXQFN50p5ahzc8ocfzh9tI/22twJPfk4I4VEOMPlu+JVd
DovocjT8f8ku23EI16BN3IYxXlqqIzs4XcwPRv4A4Yih7cn/p7rzhXPgB82hPjHO4ASrDldyectP
PJS7bv7KLb0bMSV28TNixsWSxKVZHRBc2Wg13Hjxd5MXr+Owo3QnSpM/K+b/v1x13JQ73lJz6A54
wjkdSx9tgVqs8Ou6VAfuT4+xkcmv5isG89EFUWN8C2/BpXikJzoo3ih5jDesmFbVIb6lt8hHQpaf
uLkOySXmIc1hfqfFQXRFdwlV5BLfoksKVZxzP27CU3hCRm6diVbMAXMA1G7+qeDxrStss0N4E84W
mjD3lj2Kg3/TujURbcYihGV6FraITtHUJIfe9a7WuS52/0mEtLNxNo8+0ugctgcKI9c/wXY/Wwzx
DjyQBvKsH82jdrbO0cE6X4ytcdYECMMatKoNRH/4pvxe72peWxcRVfCIHrBiXnm99HgW9GF8oq5Q
ar11/k3H5sI+5fHmsYbNiEybb68+LT2XTXRAwn3weDVhjwZN4R1ovLlZS/TfT2s3pn1UnOBQu8on
VgE8oybCbG4uIS7zhqp+IeyDw/yut9gbwY3eti5v9Vy60WH+ELj9E4W2KF94tF/h461JHfzvpRRY
L0f2SQw9DuylcWhHBw4Hn3bVLtxbtDTQ9qwa3EOwfX/RZXCkW6CKnXelA0TS+/CuNVvZw7zCcjWy
pX5FRK19CnfU6q/2v9frv7MH253wiXPG7BXPLObRSsvxu33RCs2HycLF3V05l+TB9Xg0tgmndj6l
DDlhOfJOtXNysLbYZ/wWoIhIsE/C2T/NP3NalzPMLzlmhzK0/flSEc7zNUOiAoaTN6n4mj2zRprV
pkdPrL5w22pAnmWqny1OEfgwkH2DzceG2ydLNZtWroXHGeAnL9Dp1gmEMl9fZf6PYII3RIDVp4Ex
YN1i2BdxT9Lp+WOzCkIsJlTwiu9Wf1tyvZIYIqQBMZiDuNAYFocjAZWDyWjJWyt9jw2hamvwPovH
aKHSb07wpUV9lRPt6qufvXRPfBe9EcM9k7w/G+v4WNmHP5JuI6frsGXQWGzwhN0Q+VauXlHy21DE
QmnkZl9gELiTizUia4gvdnQpJ7dHAaAdiuqrh8utNgyUe0eqx13DUHr07okcIXFXEWqeMtFac+BR
Z/bVPSDhzxRWAp5u6U17kpeUYjHK2ScG1dhT+8VYfilTgmIOB1hKt0yzte6iJMTDRbAZclwnQMKT
rrFHzVjU2oYae+mzza9KiAyALiYhEpKdhOep31TRrNArAbeVRVf9w6atPCYfabydkMElK+Gzpl7E
p4jk3v4UJofB+tHaApk8Y45oM0rYkuB+3GFlx9gSzAaaAZdlT3KauanhjzYIuSq3teyseQxfcvoO
iK+wAx3iLhNBJYUTqrN24JBRYjGtHE2aGc9h9fKIDwUyQWAMUK3sFHn5hJxXZphvNA8wYuOrjx9E
veeATqRuIWmJHkgxC+YjMSw1D38nsjGbijyuU45A+8FwRIkcEmXSf/8j6TyXG2WzLXxFVJEFf8ko
R1v2H8p22yARRE5XPw/fnJo609Ptblvwhr3XXkFINFdVGbDCEcx5RgqE2tXjZREA+dgP4w9LnFdG
qoeEVFHkE1VhNN8g70umi9FT1hyEFRHjHw0jDLSPRBcwsO09PlTyD495v9+hYOCAFjetTqXpYi2S
7RIf+gCaAfu1N+EEzg5MwSFg3L8R/shKRB7UOCx7awpl3U8+gXood83XF24laGYZIKHSm3wdWHXs
DjLdeUHRjLZuCHHVG9IDQfZTv69QZFT6obixnK5LfbURPR4w0/yLeBB+55N8/cme5NghlcSoisDy
OtpzeXMgaWFVwrfx1E+9cF6b+NL68+gULtXn+zC67MQn+CYmRD4JKnRNR+3nwTiEdsFq1gMBC3b2
i1QWW0dGTRjc4UoMcXynUAD3mJbhQUEYJXwSfD+How6nb6cesZetA1zDMNikmMHV5oQcAXe9G67X
Pcim14A4WBRkcihwraQux53UuwgySooxGgYGCzxmsiIpbaFw8DOAWFDl3nBUwPMQK2beuoU5hFfv
cTittkv4MrXIpdhMg91H+EI6D7LDLChEd5iYUNOs4hd9D8+xfSHLp/Qnwvy7haMwneXmVxm9/M38
efzBCcIp4ZyfgdBgxyDYt6PPAiPE2EkJstU28RtwvXBg7E+rvAXfA1IRlYBNPEub2DixnlBOAHki
dUOwMx5RTd4xPblmH+oNKPu7OrRZSIQEIA29jL4rNacRz5wFQQpPMj1OGRIYjHcdyHs63p8c4PrK
CqeL+A6W9tklh82ptAgvw0Bxl5z34746vEpHWLmgt6rGO2Nfv1zc3TuLgoa0FiwH+/hS5fS+H1yv
G9FfHCmMMC5cisNFrwoD6ZRsLtE+fc8J70Fjc6HtcY8+EiD5+thiI38Vr8AXVb2mTIrJ4ZM9lmmL
r1hJ7IZkp3h1kuobEFDDuOvfuj+9DoWGCOUjP+ANjHsiisUXZcqNFYV4dClwqIWjb20gUzukXaTu
0aftyzyhHzaThyUDMdcJvca8HoedbHpkCfbLxbUDjRoETM5DysBfCmZkxnANtGHHQg94pcuFW/pk
yjCJ/5DA3ww2gINkiNhxfPRgVTKQJp4xv5Nacj3zI9KBMriyH7t492SyQeG87LvGLuwSrM7JfTru
Dv9I1MW/wnd3azpHOGvu+Bd5uoNjdY8tiC2jamNBQNn1G9XF6ghZuvtPO6AX+laOrS/4aXkCusFJ
MJ7fV2sArQhoCzJYDOX47YNwF9IifsVt+0YOon4XUnyfkW/Onvk3ZdtkpoWG5bPEOEf3pdqK8PYR
N+erEdaB2Viko/Rf+Mz6EpYR68U8G6HWtFTOLtFC+AGUjvYIGuR9lYdHcYIp/eywugjULlSmtoJl
gIxY4qf2gQvOUuVpXPBBuTPUQ4MBsVV9041MpGSxIoHAFEfdVN8tYqPH/vX330ABTXDyi5IfKRLt
XU5uB1Uw8CiND0hv5FB83Mo4ZCMidBdFv0/W2tNZ7ilGxjiRYOoEvrOl/sPTKeHaEizi45CKLSpT
1J+GN8cBUG4OFWywKVLRaXFqIMmqhyAv+YHYVuXnkO8m5TAx4oBp8j3htGBjgibBuwEhBsgeLLFc
EsYeP8oCD3b1liEB8C0FFlUUCd5FR4yI87iUJ8C0/hNzI2jKxOqNrSebQYwdIYuYtCEtBGJ+8eke
Hv8uhg+I4is1jGhvenfoPP7TARmxQAabMhYHHY4egG9kTBxudbpU533nTDwZOBBwN5+LD8LjQoeA
1mXTn1dMpCSY0RaSmqgMEmLq8FgbAopIJu0Y/jAnQbNumCBtBPTgcLpEm8LplHUruT5f2Om5VL3t
088l9yl5SKXIPSaa1YASDUiXu7y3auXAH8YDYI1/QRfwKF8GrCQ3Sv7/cy+QL8UthdDrm4aAP2HV
1KVHjMFiy+uJTOglnp8dvbPcFs0HENk27tdPqIrPxb6XKdGg+RyQKnwcE+ibKZD9eGfaT+A77DKs
PhhxrhYzLvOJHxLDIU+G4/rNScFMQX54HKscqE1AlyC/88hmg5wKSBaBZrjguWlL+LKPfevIEdQD
EdEnN+RVV2uGQOTM97Q9OG3TxlBlEYfDRfo0XB2FNmp4QHr9eSCneJDQ2rjFjp916L2u96rVerGN
nbb5ai0Xofi+JEkuSVna13N0pfQtax0qFQ2zYcwLe49D2DzG3R7jIFSOGdZkwbPjVEwrv4B74U/x
B0MZVA6vg9TvauyvB4sZKuordCB4vfMoUBRgvwHhvQ+xc+BI59c8bqk9RMVaUVDvOUzFntxNJmFU
KDeZmtiltEGjiNfHiIsPXRMT+9e2jtexCqvyzI3ah7QbPc5F7bEgPbIPZ65XpoG4UlCg43Ihu8hW
WXT5j0ofOv20ry+R+j032U8YDUTd3yP5KKhEa7rVZlEF8LtJCk0dJ8elBclKjKHWTzQSVSAtVrvL
uIrBWDf8qeUajJMCmedmbFeiBBtUCwuYtXhhyG45r01i2ylVirNevz+Um8a/3fYfSv/RpnAKtmp2
6vTdC0y0+NboOlT6dWH4EEXC0ft9O10VTMawbEvWCX5UeGXQ3wkbI72iWZ7hTSvu6xU2vSdlG4BO
EDvSjJuGqpFRFawaTPtOPWHXGayeHeMiDirGSaiW6/z7gScHaQjX8qth+LNVsR2lOuZwbSAVMEIj
0isR3UeBrd5mEJzcIDaEAg7WISwrfEZ2w3faWasUkspJxI6Lu8fCoFirj3SYL+Y+EUKYp2d+AJZy
ftByY1elqO9pv68F0kKCyORLgiY7JLcCDyRffMDMdwps3bmy8gATa85cipRq3XbnVgzGDA2qNTw8
jt6lQUQN9TxgjX4mJn1csDuOeMOjxAIZwysb7oqMPZMD1ojPMOFtYnp4qNSCuOE5eAJwvlOL+E/8
09D0Un4OjomVJYm2GkpOtMO49Z4r8DXQWZQfH/UGR1UmIM+J+9PFN5YRExMgcCByQXt7uE5X5tXw
Y9MjYVhVs1utH//40zyHMesakoWy8/n2wFfeNqje8FZkFvKi0oMB8kWeqtddReZWeGYIbiV8PQ0n
56j5l9cMYYMY2XXaJgwe5aDL44My6Pthwh4Mnzixp6NAOjixome89BIZkOPyAC8WcaLD63zxXokw
r5Nwov8trS1GmxwUzpWgSac4U49vCfKID5pfbwjBtkz3Ezb5sDPtdypPpuFUjnYaNP4nCTaAdhss
56mjsOkk5DlR/Qehd5jqvUV3ym9tzdfitmdDlobqaoAstJjjOdE2y+56gYGvA+D/RbHQeXjFEw5V
YuWFtKc/iCknYpDvxCcWlX4JJxtPMxmxMbdfHOjPn2f00T68PA4jJj07CehcjC9PGT7oksLhIVpD
jTYRfUo9dsKWLVmYIw4lkIkZogYVAK0S5qQ7WP5yieImAeuCSeOJWPgc3yEnOON4Rg7eqS7O7gW0
BsJAuIRuiUQAa42LfgZDfotmNv234F0drQ2GYv1WMBw1aH/ZVwXWlB1ZJvhJOSrSeHrcGyarsW84
jbL3n6U7YBlRiBha1Sq2ixtTtJXzimADxkcIaWkHoFE5RhuIGtB80Eh7Moxq6fDcxHeaoOw8te4M
D9BgqsJeQwgc6h3yIys5k5ZKvatQ5d1Xtngsvq9F5CNxwRKmZzqFaoIq6Ew08q4Dyj43bzDZoHhM
6H3g55xn4YbycGYispczHyUN8Yn3HEZqIH2Xbm2EPS+yxTLj3dKPjU8vwXg6YGaDfcX9+UbaiKN8
Y+3DH6xcrAm385In8D7vhSUNLIiJxWLepoYilkIOBgCJP+yi8FoEW83XTsPD2j8Uh8Wu0eOim305
5w6TOhw/LPnO7eYQbOU+F2GtpoT0gfh4+NCQ0HDZKMI4sb+jKypLeeUq8ccKNO3A/2soWkjRGNeI
caXzqDvGIUM7f4a5LKOnar7UHmmPi9ExeXjaungDHPQvnX2vYPEHic4isC3gakoU4YtsN59z7t5s
VcbErUt2vTl/lqPDoJnTk6xgbaHZ2g2pYrMn483nVFpr3ygfaOGwTXeVL+hRSnShkSC7iwwLkthl
q9k+toZzLPEhXuum3+U23VRmO09g+nkirXf5KWgKx9cWd4L2Vuzo+5bJGyfLbYHZJmsL0fflyN8Z
ioSA/n8fL/NPKzugVPmH7S5DZh4V7grs89NYuuP489giBB+cUgIZ/zlizsIhkmxKKbceeCUKj83r
O22igPJv/PITPpD4eAO28E08zY9Gr4WTlYHyewsgiQWm+LbJJw6HJnNS/TfBmkDpVTtW3n3FT0Da
ytc/QrMGtl49udkbQVfutBg2838QE6V2Y/r1Wk62jN4sjOe3PCHGDLdxZ66RFWp/6nfkCt6qcoD/
Ts2w56ri0OVa5y7WZqDnBOcMc/GHksrzCOhCpOcXysFADztseRiEH5XgEYxITLfVesA51xLD1T79
BATcjSFr5RuXy90Aa8NqKJkDWndLxAcDHfYuz/dN5npXayFp08N56Ipur3U77LvTiP8oJzk7yY3K
jTo6xMVgM2FDZRL/RT53NM+Z0Q73jqk5QZAufm542KzwaVauGvi5voE/WzMRzt+SsHmsRWyj57W+
E6p1+jcx3Pp7pR8w5k+gVcMxw6kaLanHWFYI6iQ8jeq58K45Hkbd56dmtZf7HWWB/klqZuw65R1l
7heeG6I/ShbTwiCqQEgcPBTxbDqIzOn5kGHJ1OGeUqlB2D2sDsNsFaHSwD+GjJ7GkIs8xO6wdjHz
Kxmal5C6KObq8bHudNXRbdR5e/7IM8Gc3+BHozNFRn9t1qe23f3Kbpi8L/o0gM5N/XAT8jtxz/ee
DMh8afFjnHZQVFvFKY7FQVFtNFsbKKtQB5yazmqrM8qMfWL2OMIExeZEa75mVL+jo6bYLGDt4kNv
w6dTLHykDg8JMzur+oLRvTK/kU5IXsXMZMKXG6U2vZK9qOmu0y+IpNYvSuLGgCRqtw9nFUhbFs68
RpSXn8ctxL6+2zRnqH8YgpRbdNoSjiveY0O21xM+Ufn9erlo9QgoQAa6VQSHiGHI3HAKpGvhQCA1
CXAuLK/69Dn1YYG8MMvYMNevcJKwJSxYmcfhf6cFKSlA6mJ+lXSWfJO+TfQk0nvMdMx96y6gE8QS
Dadmo7svhB4QL7My3Bl5+U+f4X/ZzY2p9nCWF3qUg8gUUvzrnPzL/jXqB3q19IxNUwzhgsHV02Kq
Cy2ZvDLdrnMbtyPRhbgMhVTNwrENIdQOrQe9ctWEZQzd+l4ZDsaPWE0w4CEiNkjrX+Q7/9T3Tecu
N0ETDvBnhQN/gcucxuj4bHa8ynmL/AQ2A995scv6UDobiuOIgov4D0x0kVRADadxtuMAaRp5y7wI
PEo/RusxwiiwE/t551DZhepo3ycfXHwjBXPkSEGBeNFuL2a5pvrJDrhRCO/pOk796Ek+2/dwJg85
Wbx3UY60h3htfLxoZT8macPZCIsUu1bbOMwG3iqIdGzTjddwXaQN+p6JOmrOZwcTdLyb/ZlPfs5P
+hdRm2t/YNL44uuZbkP8qL5fbNJO2h7Z6KabIMGrSV121KdoxZQY2iMkNIbEJgAIBySdsnXB5HO/
4tvGcCGrkzJ9jhQamafwGUxI3MnXNFM91Fico4ctUPQ62MjioDR2eyVtCBVcQxFF6Qz/4JCbYY1j
fPXEhM4hnh2npmaRTODz4S6ha3Z2x0eO2mSktbC7DcS41YdGvBoZz4JFp/gstx0C4Fdo9rs8Iop7
o1DNlyD/JFa8QpEm5/GRN5cosnFD2zRXGFmgnbH22/BsZ/dFBiUsyvYO6A7pIAEapa5YAlNGXI4t
V7QMl/uMhQv6so2rC41c/9N2fPq9fC465CpMi1+OJHpLD7hY21oM9RFgM0XRoU1YinTXSu+B/hzz
Nt40cw2vnE9L7meefOYwDy9t5o9oc8zqXESApvhhO8SiSYzfHxeZl7L6UnELNc4l4fWKNRWfyUbG
8BM62vylThuwJLxULBUjGESBy9UCzeZPgJlV2Ut+DbEBhexPqGsASPovTBxNgaHBV2R91QJXtxnC
4AMYWC7/5tqYIUyUyIJUup2rI1PkHjn/X7lfl/squmEsjkcpzLZy31LKtGvI5FyzcnfP4709XbnF
Wls3SKpZUkuKc8u2q+xnQ737bSp0jL+0YsIfGT9DdZjLTdOGCaGxLTkdqhmspfnGmhkRkpM6MH7e
6HtpQ5SFwQa/k8smhsta7G7knLajW3UbyH5d5BWmW8nkcPJM/hXjzpDO8y1JaK9J/5Dv04r4vXNX
nAYek7DMcegwoNkAS2UZ0YsMAqCOdPE2l3mQYS/g3kivW0EjhMFNftWYhE8RLbz0w4BZjbcZjH4O
5ZOQrLunV13auWfU6hCCJNNlSWC8Y/bTDAig1klzq3OKiye6JU5Jt5t+Z2g/LziHxbfyS2pAQ0wn
Ol8oKdqvXoYao1d9GdglAreV4JCiOGdvDw1NI+5Q87rVkGLjNbCkkztQzaphwRChuUDKWtEgOAA/
EDDx9eEwvQHb3mJxKwy7HvFvCs+igZzw9OR8AY7JpDbfsmn3xS9A//ye0gVeQ4k7naW+C5QDigfq
9T0qqO5/X4yzi+YGcmSWHvywDL70L3HVzzGUUaQVp4zDGddxUgtk/lqlhxghabrNJojUENgcni+f
hn974YGchV/KFWpKt6owjILeCDr+zBxDR2UTcGOQOfNCIgz1qnj8ifhfID1a7eB6ADZnihd3mzlZ
x8gMuA8gLUXNe4VW55R8Ji5WGoyGUqcm/gwY7rQwoV/sRgw/+PAfbYbJA1cYdz+uMIzxE3NbPcl7
cHr/dewW/6Zo/BXSZXTPBZespWStgiyIIOx4mQAwAp0ZxZ3quN81WKpDZSYKx3QjAcIaitBqnWtf
LeldWkhGDstB+X0Ne3gzj5/G2PFSbeaEVPFxfahw3175/RsMOZgRBPduqGQhyrSEuUCjzo+duC2M
Yw4NjpPdyjEPIf6l6UhkUS1opfifNk5M/M7zvMqIdR/Vk9skmHBhGHSZWDs0jPh7BwAK8C7bE2Rt
HgYPuTJ266VOzdzy1LPUFa8CN69cKBfstTJsZBs+iwEZDQvAXxLmmwP8mH/mSM62vyQb26W41uFi
xXigYhmRHSqIe8Uuel+xJJbTW+ic3CGsgtXzouIj8pgEU3zrYSZclBEVDqfTmRysdvYvmcKgA29D
BAi4P4OYwT7DfQkSifalpnZcu4SutwBXZJQjuODumn3G1Wy+A1uSQ1cqPQn3amo42SWqiJNB/U7I
k9PWWZCL2zTyxpuW/9yKMex3UK9ZMfytxLq9rmxKDu18v8DHOpaceMEcVLYPBgSDr7nzjhyVX/KY
IAHB2fvlDKoPryOAAd10rMNL5agkQQUTsXoH/IQO4uUzkx6N+6DaCV12t+X++0hN3+TEsFfrl3QE
31L+pjvwB6ImwTV3+ujBTGUw2zHX/qu24g93GjTYv7FlEH0Tx02sslCEiLfrHEcYYstQbNfMmAK6
NHmKLRWuFN/5t2c8c7g0yBOHhc1t+0X4UIIsVTwoXHJMIHDmQP1wfUQ+weNyvBf1UG0DHS4taApJ
li7qrEndFj02t3RZIZmteNwfiQZHEk8phGvzGqAdBmP+0fwjzohMAwZGB5o6vuO+0C1QI6i5qz8R
IXaQbBhY8ztbYHMIOARR4NxIgg1DEzjbk37uthO6W74nv53eMsNJTNtEuc0HJh7hrX6QiVZm7zxZ
viJtHE3a8WQh1S4EAsDuf0nhTCq4ua3jgo8nMH3tyqG7hUpMKPTqC+fJHVUEQPpikgrbEaItcC+T
yMkeFqE93diaAQSKAcwFVJw370s2Ij7+OnUHM8aTTuWe063Z8xt98FKzzLaiL7Ai1xIDGPONxze7
/Bl5dn81/r5YuU02AZIP2SErIyYrXjzyiw7ioLCbEkdMHFWxZ3v8w06ADJ+O0EvFHkiwa9yuukLN
EAh9HJ0ey5rEMX7UO8Ed2DSR2rW4PTtLDBqVWrTjFySKDfNeQmMqOz33PqxvkqdQjwA9LJYoWL0u
f8QzRxdBnjazAJ58Jx2j/36HR4+4lu9lYEIluO3b8iKiL608QsRu32jSyTBrriNWFIxooa+dVlec
DHbdP414gYj1IcOMhw6GXHM+lKAmvjHvK/GIo6b+OiSoCpwXFi97fWSSaRfnhGWv+FlLQoiL5pZB
xn7YBrB4MFsKRG786p9s+gyQfTIwV7fVvjeucXkLB0poSLlY1vqxtdqDRML2RJPELfIlhLHD4GKM
/5FcyANwgKcPyhsLmiUy7vsduLYKVfW/WcGnZjiyQ1jE/EnSTnQA30TDCzOSHEbkJByai9MbbHSn
QYfnQUanjiJjZfYencvgSeZY+BN/6jclDdPZQ0UDVgUSwVGVfkAIkvzn+dUSUIkKGw2QNd/aHeOP
JDsiIlKm60CyXXnmIFXGHdsoJtw+Q9Plgp91RzKfdA8cwIZ7Cab+8qINPAqyUwi98EvF4+xkNkG5
DG5jFfoHg0qg9inkLLJRIXbIzxaMZ6HnX/pTRlQmtorwc6T7pIUl02fmjO3OeKdK4DhmdLJaTFLJ
GhEK9zmTxcjm0j3jrv7EsnV87htAQhKeLCPjXoU10TO2R+lJuBvlVBNODnHKgh9dMOdC1Jlfo011
0Bb6gkMfv2fYCTXwJ3/tKInjO+9jCHm06M841suwKL2ZbBU8HEKm1RHgN4PjZA05nhukwmtRXNI6
S0IBhgu3iJ74agdZP6CmQWl6MrMjWXJz6XUq/Ny1AMHRsFIBefp3KSIbxvOV6iLZgDvgqyoEyrFm
NdQbZgNAgnM4riEM653NaEy90xsIGjZ9pzgcjoRBZe8geOzOV7hn9NAcX/U6po7/WYJHCrc7jPme
LJG+d1ajM2Tb+av598T2lrJSq76UalsrpaUPTOSGp6duYuFapYdydeTC4i1S4S8Dkp68O1SzMBcB
bp0ErjJlEJE51JU8HQX3JZYtQ7J5HWFy6A/FCQNzXXbzMnhBi2a+Bo9UyH9YFJqGa1UAqXwSnedq
mb5NBoiMY04n2ONCErK4uf4ZNBNN/cb9DeykcKlFAlqQauXHlVO3NwN+3cpuxXUpujnQ3UrxxCu5
MSKtDNgqWU42dy81BIzUhOYWwQhidRV9DExVSh2m54RKJQ4JdldyJdEYoTYN6UZqRjD06FguESzG
xJM7ASeH+rgMUe/lFyeQgs3gXlE+Hv0aI94YLmHhDLQzEHDyk4hY2G1PIPps77W25vtwfH7G9x5X
vhN0S5RsjkTcmfGJEsVoLzIq5ltmKtSfhJmvX5TWxpFipquAcpNtpjFDs413xEOjLw0Hmgw++tN4
j7DoFy9SEorc+YhepGDJAub60/445rQ0fOBsacCAwIv7ykEse5zjNQ4nhGv90IsjUTOuIA0sVucF
Qh/Kh/r9V7zo4MUL0Q06EMeoI4KHisDX6zJAdb2M/NEAscJlrFnt+MqGvMgb81f3HlfukvgIBv4K
LuQldtsXXK+3dsERYR1p+p5mhcK5OUBj3da2dmuOnM3HFbR2uhpEA/eFaFCuLjPXJDUpcW+y49aM
HZFfM8TwTWDXZSFwD1YfVAf/veRo0xL9FXtrHGI+srNBmTHqHsGdVBMQq1d/NI1ZFrBniDxGBvPa
kFxp3FsSZogaQobztxhxEv9gFV9uPm7aPwzOgI1dbC9En5OFy+QVkgrHV8AFQUFdvMnkduxpyR9c
5ly42xhkeT952AIT/5LKFuzGgJsYiyym7z64u3GXDLK5XBfCFvmxjav/zPjYMam4aT5iQIU5uoPe
6oNH24Wz3xK2C6ySOXlNCBe9CDFwiIn4ueAALBxzfqhxOemVNacczMQ4t6m8O7QHZxYcTAjYU3Aj
oVI3YRf5FCJY5yBctMoT26CQl2jdW2xzNiH1Dm8oMPb50fRBB3xqCdHjxVEBhQp11zI7kx2ip7Qb
zR3QAYmG2A/EIcx8SlFaogeQMViCCcZm4RlgUZlIO24ayh4hC1Iu3rfpwlf0PhpP0n4SuMo1N6S+
lPp0pah6O+ehU/wQi3ygvIZZTptMWjeD7ZbuJj9kGqoHW35H4vv9Oug0TNXSgiBGC+kP1c26HiA0
jztKHP73zFwZ/HRlS7/YgG7IDasCWj/cFOkyjLVJE8QAk3EKlfyO4S0RyExQTSBmqv8egkv+Y8bv
jx8QW7DhpdVrDuJqmUkXSAkNcnt2qKswlBGtqap4hDyHJ3wWTKvRFcLDmakN+G9iKdOEkjBQOXeA
LBnLDSsyJc8qUmloa6qKgAqGnSRS+TZYfQctDRqPmh3wtHjqAAyw9Ron2ZiwqD5SEWK99lbz7phJ
qjxRGtP0HzIxzHgFAKHI2j+liiDsadtgkgdSIm+5OEtjk0AzYRLZ/HMpVwUYCv4eJ0zhIPgCZe12
r7BF1nv+IhZ+vV/KCKH8FLOB3CW7E8k3grYhgiQQiB5EUuGu9lDK8R+UuhR1/zWnF82v5nSQ5l05
gq0+bvD47R5nB7Fdl285dE/J/ijJ0lg5mUQ9MVtVuIjTVgSHgdKVb+UE7yxbawNXNx4gGJGB7NXx
rm4Ub5iPFdalFVZN4q/uRMUtThy4kSaSyVMXtWE84LRTYuiXWWfGVuOdyEYJIcnhY9QxbFmrOaw3
5i/F6yiwbiOdUhhRBkJqQ8YYZvLqJ15Kd8WHTJAzLY+ZwjEKhlXOep2QjmO4xbjkLjPxMa+zhUkE
qYOHHF7jE8ovP1ytNOvcuA1E6N2Iza2f0Ovy8TJjAjCun5K/0jbjdHiEGJphjbtuyh1Pq2090Mnw
VWDwPjiPju/oIWjkQLyk/0RUmp3fMgrCIPk1E6DpCeiNmShQ+dtYTtCSz4wdWrn2NOahFXFvf6K8
1TtUMCuRSexbRNYPOkReQU81aEaX8i95mw4TZgvkapb0oghRNfKDdrPLPAQRXp6eefNjdmHqyWNp
tmn6SUGVsqWTE5X+DHwa45qB5UjxdyQevNgYOB1RVb+A+sb4Xg9flcLXHJMZWuzLf8UAsb9dE5jL
QgRgTrFdGKSjmF8b3a1MAQtb3CXmd8ldQdQSCMoqmWBQjrbozcBSdHI7nuo7V7Vx/2jwnhOxvmFZ
Le5nhf/KlWPO5lXEzyLP/lTzW2QIM0cXvGPwRwD3Ln+Nzk/Oo9sqV5kA0unJDhz4oJqdqFNQG0SQ
zWDg2hQYcguh557wz2fnFYFXK1LJ/T46xnBOO83lrxsCemPcf7LPpxavTaixtFfPxfGA+gCX4AL6
p7wMbt0YFmbe5EHb4NUDnrwq3yAS5hW20q9NxLttwhYXgmLMtw1TMJYu7c9FnZbYOJASV3JT+PtU
dcQty5LTdZJVqb81lyhLyZDeSnndjO9lemF5RRc9IWyiM7Hbflkz6/1QEIu0Wq41rq+rbKm4SyEk
flzTDnNyS5ps+Qf8mnsNOzBcsLhP/uqvFdbb+xySwmNr/gFuFJ/Sm/EDETmtneLrda0i63GVX4eh
X6fS0cSrH8uB7jh17vBwIskVr5OKSGiteo3DnujuZXp/KefpsckZW9XCdroTGEliYm0gtvyMKjgE
hI6N7zoKqqy/jUZsVxC8NOk63AuW7FjvV5ph9X9lumaUmg4XCrXM6Q7dNqbVUHH7xSzjq3UF4Bgw
WISU5BViFaRvJsy14b2XO6n4BTGfQ4EQAwpoKz0RW1ifX9jpm29RtnkQd3ad2rDUj+gHZhwTMHav
PeNnZQA2grkis6zCabXIksfBEft3TTqNbLhUovNut61rgDdA9nVQrXa3Gn+JLY2XYf0YlGWfRXYx
wE3KhizNoH3rRkx/rriRGlDaTl1yZNcXExdG50+cgx0D2x73NhywH3VYw71LibBdmG4rWsggxfU+
3WXN5pWNoSp5I0iFsWufLHm0saP8ZbqMmqr3DHTrqD13YlbgcUzo9VnTTnUR1DILUQ6aOog8rdrA
eoZYXVCLD9JfR+8SE+PaRbu2/vfIbxOHfU8d4DLQ19xnTCaS/zQ2E8NL9a1gPqp5ihg8GmwPAvGn
fx1Jh664j50BjxTjVk0Xo7rOzzBappq7Ig8fz32GN8qaM6zO/XY/6QfSlYXoGDW+9Fm7S9G8zc5A
Mhn5RhaDlrETrGf/TW1T8COUS+4EhRqEt1E6QRZ8eas3YnCdcnD6FWOtubBN7J5TTgnAKJkZFIHJ
jP+dfPKo74clonmd4J6UJjmBl7+m7qjlTvss/lITy1hPectXP7xHMfwpIZhSluI4Q68q5a7GMSnt
YhMdcHefm+8Kgz/1Z2rutGJcfplMr0bXXm0H7Z+8+uYOy9cTw95ntZe1M7lrjY8hpl3uazI3ZUf6
mo1jpS8Q1Feq/3tFPwvSRElJ8PV2RC6JyAmpi09bSMtnnHuwmolMuSMYmsFoY6TM5Bs+6gMAmLIT
qUaT4ItjmpGIsMZ+qnDTf6kH80rZRuw9jqa0dXvFQ1qtvL7mMYTAJazuCOFw2zE2ZQRDBsFS8ZdU
f2PzDRzEUGRmz09YuVNpmuk7fho29oirXZ0GCZk+MP1BIUndXlVnwLw0fp6e5T+TpJgc5tV46bxV
R7rH4yuJLhwwAEZPMn25+WMR/dubzCUcJ1812DheMv382aAxbb/pWqnRSuEXVtlzOBv4dQz+uDq2
tIEPzkhmGJH5iXif3nuplhDeLsibgNTBqjDQIl1ihvG11mafjlW5AhWMMQYQl6k/UgUb2iGmPmmv
qva7MkD2WmjDJr035lrZKQISUSA3PTCTyEmGEIJq3L7mZSCrYGzHPB67r27/INmxAkNAYkkIjLHH
hahYbZvmmFc+WX2MPik1ZA9VrrYXB7hXNZaer4CBQWZs5ZJOjTHaP6WlwQwxap6IbsZYSLcH5WCc
yn3JHDrFtZucMkpS5nDQcnzF7WEoGx9ld8g+oWJCRGqFfbRRmfs8Nzmxug9msBBRHhsllOUD5ixD
bZf3zZO2j+Rq6Azbx/O0ojdbgn42E7Pu5pueqopBmV3ltVXf9cR7yFd6cbnZmA5k4iqEuNu1xx7i
pMAR/zk038W47gmiSTa1swyBqhPo2suDoUxOg5qSa4mjHZZtbhNgkyEGRkQ6BNGR8LqhSM/FFq8E
a8TUdPI1JFvoM4xuX+dnffiRuz282mkH2XrE/ZSjlfIKuoC3cv7RBnMsL2KxZC3gAwjFomF0C7gY
KtiP49TMafGTY2K9KHCqhVKtRqEOGffpDZKb+eB+Ipx5Ry6Rk+BUZHclPHcy3XYRE8zJn1syN5fY
0WVMCkb08Jnjtt5gfJCNDD9uDyRGRhHIDq+n+lYVCl1fQV1F7e9LCg6IQfK41V5PKB9ywFigLv5n
OtwEGibXJjmq0GnxHLUSqDB2/s3iEX0pdpuI6R1Ob9ynOFDwHnymxg0ixpm3sO8J9sAoDDKw3aae
sWcfoJRAp76JGc05sccbf64JMu3Gb3yVC+HwsnYaGZ3XqsKPnx9t7AP9jL+0Im0JHlQh22xWIczv
nI+pMTJDqaLxo6U/SXHYpM23YgDyn00cTMSTkEN6YRE9t5lC9OxRXvOcMDIJBvhVePbjp3aKXr/J
lVK4WXjFBWZEZeppz8+xGRjuOQBm5LMwe9H6q8AyKE9YKtpputY1r/uCTiKfANPEgMQ6AssY6LyT
8SNmjnLp/qLILSkn2AbAX2CIM3SWKBiN/3F0XrutI1sQ/SICzOFVgaJyTn4hLNuHOWd+/SwOcIEz
M/dYliiyu/feVatWbeno+4rpp7SCpTwkSw+bmd4XSzxAK2yLRKPxU+0FezJebTQ8JEqRooA+PkUC
+2w2RLGJ4zqp7KD7HsInkiVffYRk3v4TrCPpKgV+3S6bbDYi1dS+Hg6xSIttPE6WY7tFKFZvHgp+
t55Bbb4X5EdX7b7I2dlXF9aCLuFUDU0dC+y4HvLHFBfYEa/Vfbe2T+4eZUdZnNEDuk6Vwtele8h4
BZG8Px/5ParGojkfOIiCGxts4qkOoXFH/M/kK+MROpl7C4RZPl4jTgNL4GtfQrgjSkUPmZZum3j9
VXTfKmGaMppSn6cfX3e2qZJtaCFJ2XMPdvlBlt46500uNdUHYz7rwANQspzb42KccIdT9ggktYFE
kPFQfVuvVtnBfyRPjeOuD6Ifcl6v/1njCTI8JPl0Jfy21NrPvBnm2lXL6BAtQTKaDOLpJgf3V2vz
WIcFeT+o6RciFgtKRVTwAcI5Ff8nbb+VcI2+vYfeLV57n2gFMtuO4iqEmEu38gSpiiueZVsg4MXc
3JAaMRCUR2ph2W6Nt2PQMZbsLEOY4QGT3+f4kXkWeajD7J05VNbVNpA33aYbeDC3NXycaMMa70x4
mWnNGt/WGsKIByAa/zEgidRzzmpwTmjbNpiFeJaXGrf4D0m1OjcglZf6CWOb/v4KI0kzLNSLsIOV
AhlOmnLUkjXaMXYDclfUg3qpBuqCrYmZZzl4NiEdkE24fcGOErTX11A6qUyAJ5G25ynmTKfd4IU3
5VZWGxP+73fkeotWPqAO6zaF+pJp5v9kLZNqC+fJy1wq/ukxWNsINZSeXyWJ3MRnoX6x1oztLded
WlhZ9X4kJDe0jLXa7TosJesCiphrG4zVw+TCV4WPEzCtcSMEi4hB6CwuHRPlQlJuB6EgfVjY3pPf
AcVnUtHv5+A5Eh6kvhp6T5KI0odfH3cbbZHLT8H9q/DLYciIhRWsg8HnxEoT0lblpXpod0pNn4Ht
mW6WxcFiQbQyQjBuZ27JhowuZEvLEvlz4oyc7jrzmXWLoiR1guk9xR2DzOS3bzgwPy33q2BPknQn
XaM1hwDPKizf+F/+Ct0LvstYeWo+MNWDVoDaqo7DyPa+oIQeBA1Xz5XGNCG0aHGMMwLjrQzzvJ2P
x4iGKAO7U38qiMekXcPkBcfysJSKiQQp5WehWcshhqtjneAptxxxKjzmOkYj7tBoExzcgWHdQ9J3
3sUrD1r7/3Lgs4j0R1UkwxLwNtLTXeNY+o5MJpmj4JwJgHSKJjrVApaMd8w8ksbJY02eIiQEVJLo
xuOV940OGsUiT0qEq8VBueALFNozgS0QOqttzuVhPQkJ58LOUBpSi7ZlvbEQ3sf/gOkT7Bch0+zQ
pFjKShZOfkHELAVpwbGmWWWlHVOyckcv2GmQ0voEQTTziNbk6JS3gWykyOnYqe1K2LF+1eFXhL7T
pXcOBQz9akxeDN99cM85S2B29XecFEbB9k/THgRdvl+y4WqLYYAVc5uHw6HZmuTipDvyj4CEoZgQ
dmHHo640NyI68JxWwCHUk3XVEwdOKRJMqToS4CmVR/BibrKWDED5M5mAgrWhzLJh2bdrHgpCvPo3
VO16UdAgZG/lAlb5Tw5ZQvupdFKXnGzCPG5U6lqZwQItKHenqoSIcrSAbRwxIdNjghKiV8phzUq+
s5zE5bkQ/lOd5FNozB+XxkshmTqeBf9aLA0GjSxcUeTQv7V/zDQp8D7FswTC+6V/cX7ehs3R7xlp
PGprP/70FnvbugRDnOM2151QORTBs8TIpsC8w0ZVi4RFswRKuH/aW7MZ/burbSqHebF/t9yLl9P8
tKvut+HhHC2EGKXdCShAAHd47MXRh4A7zM00pQZaymPOwoRXV1Ud67fx3oCeevkVRwsR5Xx1afRF
8q/Ql/pBYKJXrqGYETaF+1JSOFkjyNtg+kQ7zdPGa83Sn6D91ihOSB3ldCK2dkcP7azReuNgFHwj
k6xxxKHxJHqh8ZYJTaqBqV16I6BOwiMbzPWRPD11hq8sIY4Y/vSto+lvR8G+NteiuILUmKXbvtZm
L8HFSmb1a3I9O7qEU6/22cKigaxurqz8rKFAl37Ioq/qj2seWvEwpH+Jbs4SplgUZiqkFrCNHrXT
1mcFNx1QBG3l1NZmjBEhxtdCubVTsARzrAyL0nEI132zEcxVP2xJlS1c0AYokSasr8I2rc261phX
JFd4hNFN58fsrw/uPLuWv4PigNzx16hfRDmbyVblLlAoTFYsw0O8sax9z8KZT+rx6uMmjjEcpGI9
2f+RW3MLsceL7Mck6hAFQZxHlK88AFDWR+leVnkOex50Fon81yBXNv/xBWajAuvfYdosXzw3tf4h
vkSgMg5PueWMOxKYuAoNaSjaJ6L7OUhngxmlzh/tU5Bmwz9XZOy5L4MTsY9DiU44cbxs4V0GCS00
sQOxTidfIhFk6SOI6bV/lfLSoSsk5GWbN1TmgvVk1A43KCFW+yCMH4UieAFTLNfpAZwb9STlSyW8
tR/DJczrtxU47q/CxmlvGgZxaRIPmoxY3l7/nfXMgHexARa9aOd9s+KcMh5yJCcU/ia4YYPhPPzN
mthonh93GjZlR2tKs9Zt9tp2BDpN99HcjgNUq9RBu5ydOEXI9MUUSEd8jRzKZOJ5++XIQDOjLWZJ
hG7O+1NmLKB8y7XtAYJC2DZ6X0XgSMzbI3Z+0lWNP2VXEg6BwRKeUwOHDi60EOYON4bys/fNe83x
U4Fhq2EJLmFyFQ+iGUGLy1F3QCu39DEI+dZFjf+5NLJJjyLKfdBrW1Jbspo+pk7Xi3mUy0RhzpKF
EnsTFPpivFpEvVtoJwR6etN7LhKKYg484ZZetoAPlF36yUQ15/BzRKUhQOeDMmoQ6VZRtTrDh3ma
iu+PxWL4qGc/2skod93wOu58EhAOMTgR5S6oR5+CEA+T7bHjp8VepZ8uipsm4o/xg0m15JRP8nwL
qxLu8DbHHod3vrpEyiqPjhXoBePeQiVcxaajWN9Kz0gbByzatGDFWCCqaOPPhWzTIH1sZajEoHPT
1bDMhnxRFbQmPdQiNYdq5RZj6TLpXDTZLxtSxlsQ6OjoEc2dC45Uk55hWi5COAHy71QF/4wYYcm5
nm4oaC3yLsgeHTakGLD1CP8jLVZDtzM61rxkFvnIv4dF1bRr0k6IDOyPgcbyL7wSXFd6wA4wIwSM
UVd1rBG/pdJdIAuvcQz3h24v50jD5j+Qc94L4lYyYR+n8Al94K1mtA1MBfhLf2hCRpDdT0/UYoLy
NhrhaekA5TRcdYp4IBD1wI3Mubl1koqLK4Dfjctjn+uHlr9nAQSJU50wJwOleSiSB0HfQU5AeLh8
htZY6iW5T4NyV+sEODqFSBbbY2Y8TZRTaksbSSqZZ9GM98e71MjPVMQPCkllNHYmixUTERoPxVJ3
t1r7NpV1L0CRl4tL6NfPuPzK8uArzHbTnt5TcvkTCt5E3oqjzBIMsvII5euyEmvs78A36ZruTykh
SG2V7OaqwM9FTmweOgqExBbEeA1Ffxyp554iOyHWXE+Vi+qGqAfVGhm9Kb2FJrpowc8I2CWx3kE2
Lhr+XoJmIjf7Z4NfmsdcYdVrsDAZ8GGi5iRH2aJQj7Lhn0kHl6azx4BSwXz3jUsQj3lsK5xPjEZz
w+Jz/BFrsqyGeuMNu6H79WPWSdG8BWb5T0A/aoX1M4j7g4jRDgBC1I9b0XWxbOh3R6jVrW/19MNz
XJ9/UmqeM/ETyzEhjphaEmGXkVpsQUoZhuKv4V3T/uhUZN3uEmOxGGuMUZB2kj7qKswGkuxkUmU3
prgrxuTmXWNZPZLh2dNo0jdZoC1S11xLGLi4d7Gq8H2RsoAiiJOKILeMwN1N1P/isUWSLguA78Pq
FKXJaboyulpcRNJURRaPpv3n+jSpxsjPeQcspawYww9pI39pS/Pb9ZYKThCzePpxcnXDmxox/6ZI
pXAf0nJZeKzmxEYJyjWZYF4Do2Iy3N1/ULlyAZcxDQMRRR+XP66PWgUzp8y+E1eel+ZSk7ILPnYR
hVsTWxijQGvw8oVSYshmDS8ZsEs0wdVi54VHjrWGoK0dvKRGGy+0nHALprK9q5wMnxr7OWjo7Ch5
PeBtONBpMFK0kVrnOaAHlIzdk8BT3kyjfGc1I1Xe70j1adBay6N2I3eItfvfmmTAoP9tPgNiaj5O
hftQA7f/W2kGvQoiPlMyWni7LFS5MMXEgsehfFeckQpUBXmvirRrRZJlcWAAwxEHJkpeCRByriO8
7Tl3DdMnpFFYbSP63R5efZH+iHcdLEJ+SGkCWM7nHjt37l5y/r7uYiOjw5d6yEEhmEjSI42WaX+O
829Lb3eAo7gDZ7yAiPjtJfPzpcyxof03EXGpkIsBMo55rgJ8RszrgUF7tARenAoHs/n/ZaNxMfD8
w56kGfEeuBPg7qbZN/9NwLDhcssVUAh4hVAclrL/noJzSz6/WzBNBNOrNdAbLJv/x8+RVGIZ4QWm
lF/iL5GQjs0xlLFvH4sQ7qD4MU2m2R6sNBi1+pf/JXL/tXw8Kb3wCXyYHpZyFdt/enOYvumOMWka
0j2svgy0sYSbeQRqKOpBs0QiRrTluec5rkXY5QIS32bSRJ71PDkN7T94ub6HQ00cCClBmMTEv6D0
lVOcLBUpNLhJ+c4jBkbTLSGoh74zVzliUS9eCotatuOQg4HiiPiFpk8beteM5ryA0BfNsnnmTlZ5
kTJCzIM3hRRrcp4WNV8517eFmKLCdFEtVvjppi+zfl71D68COLa4u8q9GH+i4UdWvuMMeNbCo/Vc
C/5iIplwtVMQq2F594bfOKLhNeUc13zcSl5qFsqAcNvzRrkza517or81CFbD5KOPjV3mu/Iv/8ua
FGXxDQtIDpfEpO4Ze3rj3mb0wg2dVKAHvD9XSjnfkGrIZ+ajIqmK8kUqU3IJ8vTLcgt30vBhKBaT
0iNrRzW64VHPs4if/lORuSj8I0hu7h9umbSb+scw2u38T9cwXVLH8lsE1lkrXPGzQwofxgwWJVep
pDWDodEjBpV2pLfRAfeF/cXk4XMn/EU0rKQwX4ysBn3001CBArHSOohXf1jzM5mucD8zEGxXFe5e
WNpKJ1KnzePk4xlM7nP0cnhSMOPEQgH/V3TcLF+Zww/e/jJ6RJ6AUDU7Te1/g68g9/9qdH1adoER
UnEDg8B5iHAMRVrVfQxEQeMBvoPhiKiDep8oaW4bKSdUbux3kGimWSJecqNjovXkt3bb4H8y9aCu
lfDh8qkbPlZkkMkQz03uRHA3Eg5saN2EMkeUjYwcthJXpexvZXTSaPp+HjkQLREvJWKOlhjvWds5
qfjKGABQCqT8lBJpS7dgt2Fg5kJB9kmPvYrdX62ftLxaZhXUJp5GFfvaFyiVjkDNONpuJV63KunA
dMuWbcW75l+6eZ7WCKshM6RRWfSshROR3hptBSIqfG8d+psKIYIZ2NzJLgQMhd4dNy8gN7XriKZj
XtmUYOaZlACoaiNMWaSz9dozSvUt1zNNPkYPKE976lwpmvEGvyfCV/kAJQ71IcnWEhBzmu2RST+M
l+tnclicx56prLYAOi5mJD6uCBBGgBSGv+7wo7tvj/dS+TCeGT6c4r8RVOFV6RyoHNOyRyeU7CVk
RVoHpE2mCb6GEpEG3iauvgruFJ/nPOejJfuS5DDgh2XLoor5uWW8FOJzZ+bR0ZW1lnmonvR6S10x
J7+7L1YFNkK+PbW61mC4BGUv+X8G7LsY4YBHXGn6qru90r1heNVErDY1szP+lLlq4mQJSjMgzXe1
GR1svpsHXaYJ5DsCLslxu3S6rfekilfj3TT8VcVPKCbpxRP9aOj/JK4Kdbvi/w0kKbcnv7xPNd3W
YLYKeogDlI9LDd1juicLTAxsjVtTQBce1vir50YQoetc6uhCy7v4VHxrLWkHDUANFyMsvqVhk0ro
vJdkWQHXzbYPXqlncGjRisCEzXa3PVc05UtwpRODLMIec865VSowFRntBJdvNgrpMNZYllDVpAGO
/rJZVShRwgJLNCQBUuDh5gTpTKm+IAxnA/QWyPl3tUQHrH5H+BJ6QgAbysQC3TvfH7zp+aDUGyEo
CXhBEdT/ubyXUH8WCI5M2gjoFz19DetrOAfZK1Dvgfsue0fILizvJlwT2a50fHCBbZrlwkAlIXA3
iAUdvC39bR4q+FgGLz8E75H1uK6+FFYgccpoj/q/DlpEntIM6DwKS8SR03fF+E+mzzosMmPqDyEv
Rmj+O0qvOh2vJc7ljM64ygcPsFZ2CEyHHUHv6b4i/R1eAZnWWaAu3czpSsRJqTRrE2MuozfLiNEY
WY0BOvKc7ss/Dw6PhaQDWHvpO2B5ooNY4DYmFpkqhWqiQktJSB4S3BHTNte+E26YsAZvZ2bEG7gg
Wrk5MB1k3DaTlUn6EFA5T3S21eAvIuhE7pFU+3iCQtuldOdBQ7oqCu/S30ChlppjoqH6Aro0PEQu
ZE+cUsrl4py2Enmg4Kp0YKwsFAoM1eaM7rvPRM3lOsWMciWOUFkz3kWyDXIAEtHEaabD5CmkL4JB
6Xj6kJyzXCCALv/A9mBu4ktKE+mIAr5HDhu2w6KU4bLQZJUSClEHIoVRrkA6zmOWBemiYsTRSd8p
wdQwbNTqr/aPnRh0oY5CkWWzf2O7atkJOxqGCYyiQDT2EbrMMrItz0NQz2kKzR8dmjgEML7VP4LB
HN/mfq88ZStjjAhSa9YxTa4j9WSw74Lqr55QC5GTi9uOKRoj0FEjKa4+ykW59Bjv13l/bBmZeBoi
XYmZWIHV6aDwVIKriSwA3DhSMuQgQjGipRjOrjuS194yQ2Dobbao/CknNw3OMiNRaZ3nmz7FBoXA
JB9oqsEWqJkiOsnV5E+D65Przw40IY0RZWA+yR0eJPSteEYT6NxseTr6gF6tfgQLLEsp4UuBckqn
AgU831ZQP0trl2QveOJ6qaN4DLcjXwGdkGWUGAujvJvc1p0xrEtRtD0xc3DEafFDGDawlnQiGycP
Yho/KrwtoeBuApKiNN5U668DwiD7e0DMSc53zbKW2MZwCxmd44tRo71JJ7JW4GhxURQ+pgB3YmJH
6xYMFjjOk2LUndgkwQSNLnKHc54V7DXa4tO3GjB2VAgf47WFXncUKiUEn3jiRm1hldVS8Jmw5xfc
YEHDR9CIxTBnfbFDxI4ncfwLl2MMCZJDI2nND6pTVNPhTK2fbkEFQEZ6hIuzZ3CTy69I3PX30Ohm
bnQ0ud7YJJH8T3TTHhi0uA6XAhQahS1l9P8F0ZsNCGb8r5BfyvCvGbsttz9XbQD6ZxI0/iXjo2cY
WdE/RjNjxQ+JBD6UDoOH9js9G9DvuB7aVaCp1Z1Chge12C2q5AbhiGvBq3n8qKze8ZEKsEZLAI2i
cHNZYNv9INyUBplQfLKAIZG92x0Kc8N1QJbfyi/fPAEt55sI/F0wMroXOMDR6A6Tn4wbQ+mXooc7
ufzGAiFH785Hf4xL2GSMhno2TZCdwhPQx3+Z+OhT+nzlJlZecfslW18ejBnzNOQvrx8xh5x0Xh8z
cQauAESQ7z+N4FqgIIwHVCsJDVvmSoTWgAJpMB9r2q2rz+F4T8Rr6N8SCwW09wizp6c7FWbF+tfM
X8ZkFybQKmIGKwl0DsQ/cj50eNn1byP+aUhvXeGjqh+RjhP9j7pcdcafm5tUUXcteEkdJ95nYf6a
2sMsjh2N7bL6ratfsX3Jxm8AT3K8591FhW/f7ug5I1mTZWMhQudKM6Qfw90zL0V9zhmGywuA2IhW
cjwv1ZkScFYIZCweceoVUxLirR/uFVXh+KjCSy7knNO/k2qPKFOpf9AgFi4UsJPR0YO5Sd5NNi5y
181iEx9y/8lIw5A1psTqR69WdxTeBtqjgiw1C39CgaulIRICdi/rS37p/JWU/Usy/+hpD8swZ6ec
xnvdID7ycI0tOV0uZRlTxiyD+9vRqsuPgr+XIzQSxc3KT5Pgqp8cZCWfOfVXjD6RM8nRvUAICbep
u3NYd5GzWRJfxS6cfPRYtOjU1Jqtd2R6vwO61HW4rpE+DjKQkZKTFjso2/hwzclXHNx7UTs+s8Jy
XxXZRnVBIuki0REsDqaDUJVBBmIrid7wAcviMwarUl9qeaMqf/x765Fygxqw4UjR/qthT5QduZn1
RiOIqasxh2a/CQaXcVN1zy78CumwS9Unz39LPbJdX1w1uUZi2oXXKkjlHJ+tse08bItPg067iIMf
LRKCK6TomAbdYwk8kf6iRG8w4laI6A7maKFCbAFKdVGZ1WXSUsdPkuePWHqP04AFWW8isRCFV5TD
SfjlrUH/dcWcXrEn2GW1o9bwE6btJcxOsPHuJpduCIppcs3q+pJ5Lvf2P5k8mpGLdC61V2Y4iohq
haVIOmMZg9wb/xM1wEXaVpYfGY9lmSCuX/Y0aeUNMj7MnCHrBFLThLDCUF5RQwyGE7Q0aLdIrQfY
h6b53cChVOiaiiX2HRPo+F2xML0w2y2Uf6hEOdfNcVMU/ACTQ74kJJtmuTY0Gk7elJHxpEiMyx9p
/PLdQ9wp7IJUWfkJf74XMBpX2avIcNRnu3cfyGynEO7Aj4S8v6R6mcwXTU/EqsiRobcr49OUHZmz
99CPjiPJuH60CaHJCAEC04z54s7KtpnlNDxavGvKUR7aa+kuZdPbWsM6oBNl3LI5sJC0p8NMpJiM
AFkh+v1bomwRCR1kiJ73JGvNSYal3blVY1Smxo8Jg7VF9HlsLwgh8Uigrq/TBfE+aHtYflxQV+5s
4/qkAJFwwS3xsBr6OEv9Jb/Gf6jrxFcIOmVYYnSFrokHkpAUKDoinojZgCIOh7m4kNC/cXRNr4aw
bCvbhzX+mCc/OI1KbQHPMXLfkd18OL4ZDMNam4YEtXxRLHGx1/0c5KCdz73FnHaOrq2E6NHUT00/
dTQauv0Q3zjCc8qlyhyo+cf8rlJsSHTHxoVF404FzVHg7Mv7cwRpDYL0xPCTo4ZRB3UtfROnypw6
JHWU02y71ATHsAg0EHqCVfAqzRWkyZzfqImKFfIVZEs0aIboLNDSztYCPZ3Y/12E6JHZnSIXnfM9
bd8GQHPkT/4bKoZGMV6peNMzp/r0+IREbc+7M7AhwXbeTM0rCi+i6QeaMjRdPNqqAf0/mRstwo7S
CNuKvn+f3yX/t+OQSnCPGh5F+gpOXCB5DNHP3dx0XVI/ccqknjK7fkf+8CxkdwZUrnGiHDYAChVI
bZx56+4cItHOwJWEWyQfYfeWaRt1T7P7G5gG4UAGz4jRnELbwH81Qf1QHX832ZqrjfEbUBp0jr1C
LaZX0mKsvrHlFczMfIXKKF5rwd6C2jOyvQPpL1d8lY1HWo1No3IuEYeSiTNJffdojcrz4H+0gs0k
2h200i5ugCUNjsyl2EygCX5FBh/JuyUGHNrUxpQiYQxSbJlDWubakkXxjP9kDDZu+sICj9Wym7AM
JoNmrsdws4I/GrTMHmDVAEBzd7DH0W6HkkNM4xQkKX98ZHHUPQ7Tac398evF+KsimGz61M5QU2Db
5JTEPIA5QmNiqBDWnOWaCqviFdFin84rw1aukMkRD7CiYZazPTJTV+Ft2KirsFpu6+Crk9ceUsfG
5qZzmf5Ri5P0h7OSiGg6C1q4sm6UC1Yw2CDv6aJ366mTiAYzjJYlDSkV/4Z+GcOTSQcvxWoruiBj
uZ3zXrQr9DdPd7xk7Wk6xcf06/xzOpUhsTWQBXkovJ3ArauP2FMj8CLBQk/oMfW31lyKyB7bmNS/
0DYi1BBHRnWQYIcNmT8ck6fRDsfevp+rE4mCYy/hDcB1Jt3oRujXeXxIOCabhNxPR+NKa4iyX5h5
itBmrwLBhQEulpzxtYm32JSY0ueSpvMGQFlQUQmszDkV5biVq7OLcIQpEUBXV1+HmC0K0hj7u8xS
DD4ltliH0foTggJanILwn4UqklYRDUOUQA0dmA9WdKTntbAUy3OLOo+NwXjBrmRNZ8YYIBMpyJbF
tr+K3GOsvLuBCD/MymykZIYj2OA6+8Tkuicl5ThXzmaWYVd3bK3PANabAIplMUZ7tXq7PasioF7T
1qFWMg7GJ5DhntkBn6u4IWALzyOOIhkGRPybSPPjrVvPd/4DscClDpiFnBtaeqGj1htOEf53of4k
zb4wHxXCoic8QNcWqcxfPMypQ/O4hTbeKo4bHagOQz2gUEK1dCg/mv+u9muuDgJDqM0pHdcZSMQo
n1vdyaQLf8i3o+zoKMn6FR8QF1DTOvIvhBWWCTjJKOKWGCYZH2mLNW1vjyKF9WUOYxi+/Lsor8JG
xAO95TLTiiIY6SrqN9gnKVNZjg7aN2kcKybNrAno/1Z9s6Y+le7loUxXHIE4AuOOpLG/m+wvIpH2
oRMHTyjKA/wKE8McvjyS27xrwzAoWEtrBMXU2Xf63JK66TAIZkewpSxJGwT0fnuR6JeKCzhGprWC
MaDSb5Xtzjq7Gok8NH8Eh5G+CseEiL3GOI4efJRh605Jugu2Ic879fp0M6HcViCVT6IbVErNbHfw
9B/fnDc/Oh37o9lOITThpC4GK4JiXxvXHClJ76G8Qk134m9uKuiAPEb4GrEAOSy/4G31C2M8VhHW
cXCkmv/LnuF/sdERNQKPNt/QYQ6HDfBjWqO9t0YXyQbPg0wL+Zrpa3h48HT7ekIxizcY7jqylw3a
Qe4kWzfOnHYwRGsxEv8trm6TXsCAifDGQGflCxdURGhEUXlV8T5VnqpEN2ZRqccYc3p87ukJ6j16
AjYBmujNggSDLHesE/q2kLBOh1YjlXZE96auvzyQJsJjyNfdrdvlJF5dB+xbzHXcrY95bSFLEDKX
NGVHFbbszPwwKVokIcBZMr5goNHVPcmAaUC80NtmgEDlmtuVdkSPra36/NLiJICgDpbxxIcb0DKu
6KUnR8pHDqIDY/BNTSjdonzQ4SrnwUOmm7Qnr0BYY69k82aRpjoini+cJNnpWfpO5bM0z07pRmJa
nswZzOEQnEvH9JV2XDtymXgvgAAOsAOZAX1D7URfAYa+0O4KgoUtimUEQ/oIhXYG5pb5C70PXb5g
g5CQ2aGXp+4q0WkzLt9AUaXrExo871uOUABaOMVAW+SLsU7GGnWc9Nvij8dDUNgBwZbBaoC0EB4N
wUFq4xar9o/eVZkzUvryCcdC2zJSJl/RUR1ov0zHI6eqD+Neb1ceG3K9UOSDKeI1IkR5mcTnbhv6
zm9n0VXkTqVubw5JvjG1VYVJKuoB7c2iY0FvpOpOBet4zZJGHzgijwfaKjpRRejJZD2S3BF3xxgY
ogDmETkNS3tqLr162zArOLb7wD13vwO09e+ciZ+9a/+hk2FxxVYeO+XXWVjzhizhLIDraMltnjL5
mNk0cLcX2lzdWi5jPnTinL6hLndEMBDqhSIOrvi8+bT7EUcvSTvaWvqFB47KCTZht9DRw6+glsMA
R2BhozRKVwrNBuIiNyajAgvBIFYaeo8LfangZqK6dBjPuEuOotOpdXtuHOE97olKqIiA9SFojQS4
Tz3+ifxUjxs4Exzx4m22qzBhgT2NFrB1bwzJbeRNjHHm/Tv61tje8/UkKOTst4e3TWaN/lWuKzSQ
K/FSbXsVE0efLL9xnykRs7dqu8XsaRu/KWFImGjRY1iQ0lYqmdEjOQHGCSb52DqW9sRNPsVNoaPY
o7pDDpUtIRto6xbjfLtkUSkLjoEoZHi2oA/IP0yAZwMP9Nz/Nl8xSRtTOgGJLsx0wKJwNoBsT9os
kpnFXQ/R0hdbGSJZQ2gTnRNz4JIxX1ZW3gK2e3nmEvN32Gt7iOnRBib+5KPBjn7qPhNiFCorLxIB
+Hd+tamXCJ2AuuuOuaXnjkmXpN8teU/9vzZZeHOAMB6wcRUCCe2jaDv1Fkbyz0n0XQw2E2GwCu1d
YqoDzxjtNedR2sCWBAOfB3wsQMTNHPCGaAKikHtyU/vXqR0OygjSUNrRh/Ppg5OLpb5qrI7GuqIN
j4UJZ0h8JqMQ5jhdIJEOgvUPAp4VORqC2Qlkyr3eHDpAGNXwMZr9fYw/04UNwjeN2mhlveM70lV2
vPA0FFdygLUTmQ8iphqW5eJukcppBODnbZw7E9xFDneSPpkRrb/A7o8NFAYbEUsjfcsq7Mg3SbRs
FeKcCkN06VHPRX1Tk+/pf+F+KeQLBHk2PB938E7daaITTccc6yAx9Zur+N0Zb8866HOijfrx0Fkg
QY01B18NSNLFxHADK8dG0knPynrne6rGD6KJQcGc458QLEK7cZdxvUabg2IKDqkerLVyo0jX3v/p
8iUJBJXIycj2v1DMyMm+PnP0MbdliJ3+ydy1cYkKwAALoUT7V+d/w2ADzMsClO1O7S4KIra31ngP
yCWYotTuwycgIirhWcBvWp5Lnp99u8gcoUVES3JDuCwM9AEQiE7yC6Iuww/WUhyr3PjGibwC5oci
uebsK/mOMgCViaAvWDmRvjDMQxj4r38R6cA+doBrcsXqOivXCHwkeg9UI04mEk261eTfKMNzxYIR
J5dhoL+6IIKZMhFVehadveaUgBHkHDoIW74cBiAp26Gbb9jfSLOqlSuLaZS86mGleBvCpxjFjWbz
YhrdEIRJe74C5k65A0xLAstWlWyz9FiZIA09EK8VrqlJYdBzJBeAF5FkNI0Ca/YH5nxp9JMZXx72
rSA5U1EWzJhYkNTw7XNBSQ9mGcc7RS4KeRWeHVzVpzRuuDfXEUsqCyY1mfiSxFcQMHSHZ2NgTyQq
pxzBSGjP2Hc4xlNjol+XAgbjKCLcFi8tGNunpxynYpPvqOJRUNfedZoPlwhlyWYqKTW5SHn4kMJt
6P25vAINuAYTBsdOEaufVn61CHlAs03FCDooDF8+s76YDBfSHGLiWctrzHjQJ+Cn/yUuSFiUjEJV
JxAg4+P4oUZD0dDBjFTXNbEYpB0Ia0nlh1i9iCf21G8Jv1xifCXMBzrwDFT+avnsCa2SKZECScej
MBPEI3hmKjkE7wy7o+aQTfk3GKfDQyPfWbfIpyAgbF2gZW+205g/a/8G6V7wTwmhqTU1MqRLlOqL
Nvwp2RV79kJhzcxZcntHtG5KTleaOlA7SPUXTy6npYh8pj74G+C+Tr35Bv2ItZTRpf1k9cq8wsbR
L9VVe0OI3phOcGMuidiSaF3cakuJShSAPAOEefqDel6htaTZ5Q93mrLkm6X50gJh4KDE6GIlQw1r
AIaAzNdRfXCHcPjxKYC+CQLyMVZzrIbz+s19ru5oHPP9wozCo9CdBce6ZsRao+uYD9/jC+eHj3WT
IQJpUrVtHDkXPfrTFX88t++6f0X+UdzAA8fEx2aoHlyCjnL7P5LOtElVLWvCv4gImQS+KgiK82x9
IcqjxSiDzPz6frgd731Pd9yuUyJs9l4rM1emZyE1nHpEDCAaWJaO6h1HBRCbGsh7tE9h3xUgBHCm
kmrLqnmhH9iKLYsXp2ez/VTjSyQH1wFEpbGg55spIj50zKuxcXWN9NjpawZQYcZ5L8dzScChz3g0
Pq0RFepc701xDIlnRDj6T87Dwq2JMoYUZDM5Ikr94fOphXVtZex72zvg+N5a7dHYqdVDcALdGU7i
HmEegQ9MakWri3FtmBZfRcxNuGxKSv7ljmwDl5QGzzLsbfZgyauaDT8PZ5iP5yVOqsvpWVHM3Jri
D9Auk1H39g1t1Pf4jNjX6CIjGZwQgFjEC6aqd+zaiNn1m3Yud5FASqeGJOa/yTo8sagfOLymFlkb
RGRv/ZuikEbuoPxqfuiDcZ4TspnpZw4yqrI8wc7MsQO8YIPVnsgFbCyt3BXPLv8pCNyWHdACjfiW
zm4kd4qtqPJr0ECyaJlbtZkdyW4U5VsP53n20PnkD2d32ASDneXMd4RHMdOl5gaYGVnlVZ3Jp3HX
GkMYwPWKm0FRBeQ2yoeIh2mHf7CC6JDKHZkkEDOiJbIgvNwKVLMb7kWOnfusLhC9m+xtuHnPmT/a
10saHUS2VgbvaeJulGZoCue0kUz70sMDtPN3fNIp7XnuJDd9H2+zowhcdGT82ZHf0zvF8lHaBhe8
rq3gkqxxmrwwgKXtQbJwiGxwO8DtWbQHe5+PQXEmHrr/BsZ9mVi7heEKd/pWs5MrcwobAJ/PLacx
xU63+a2OdM4cFbZqrNP4BrVhrCKXyinVrMYMjzCjUT4LHS5JO9cgWHt0uelyMD8rZhfylZLOAUv3
zN4xjZ7cr8CH37uEHdQsZhH4O+mzDNjzkHX4lNtZy6TmrMfdkn0OVAvzc6fEvHKXIb/OqBNcQpcw
qu+p/+zyjI0wnK62csayS+7mJD94J3mYKQ+BfmiuXTB9QnQdmd1m9NfF+wfHFugIqXMBRz1r8sN7
P5ROKz3SpfeWwSuapRDaYHQ4LM093sE5IaUB0XMILNS9fPYrypF4nPme/GT4iNYL7Nc2/VvFBdEC
7yM/enDoq03fLTdv8H9kvBXm72cJ6+IdgGM9dxkwo0zOlA3C3g5w7pHcmSTCHhH7LwYxNipM/IPZ
X6qM2qEDJEYM0dmoKA2TM1lHNI20gCHJr110NZBeZIsW7Omj25GLgEZbSD8JbmyzLxXCuis2U3B6
duI4QtxjTrK9iJXZ1IXmUaj4Zy3JpIzQ+aum2fujzTtUxLrdJlQ2hKIBhLDxvyZEhtGjnxTR6VOz
llei9q+9ltfpCoZTxO4l4r3xmxBK1gz051dYFFm+yKUSCveniRi6w45EoRtQE38ufnHHEd8pzrYQ
zMwc4SH44yNsXOnyLqz2YrURJviDi7/TiVXw+SXKNrD/SWHHxplhD2QVhomyqECiky2ko8GSpQ2M
gfNFgOqmPaOPF4KX0tIuqGj1vHZRoZPxWt7mGgYsQKMSRBZRLijXejcjXw8wj3HuH4FNO0fCktU6
mhi53qkGgvVtPCMCmc5BQmxJFzEdnr2PQKQ9a14xDwWXpjZGW+0xpFqAtc3ralvTHaeIviqS19iU
EdNmN0/8Rb3qh8SVP0jlAUdP/Xc8igrBtrU9J+b3pKAqVuWGcOpRgI03OZj2uItkSGkV0lbZ4zVl
m9CfoS+lqSyeOaI/ccwdbIMc5P09Te4V4GmBA2HpVv5fCA6C5bowKigxT+po1r543pCGk2i4+6m7
/94epHFgS9RoCSqeHHeMVIm3dY8V7ASzsx7/ScrtcKMM7469XmDc2ruDKqpab3/qOxY+eYtXs3cq
a9rs7lTS1nybX5nhxw8jErSWEjAeQPB3AYIEj5UbN6G6hoz2Pg3EON0MEUsRrIRb5YDH3ITtgMLG
X9Wb7gbNq8KDn6JF47bv0tYYbnzib+Hmt+IyfZdvYVu50S33rK+j77PDZ8XWjuXWO3Y/TuNK+8lJ
/dF+jAPxLpspJO/cW4O7Jq5iYilyms6n+25VuVNSDRQG+w6Nm7jyAUzU2GCg+a9dKk//xI3g5pMj
YSLSSC7VIfj18fccZUD5pms2/KtuBvbJUAMFvCoskQqFljoi5a0LECFNbmJ68ubM0Ro7n1F2Yt6J
BSXYeDfFqoE6mIHmRWWayh+b+wvpDO09pr+0X9itWNhK5WOqLnk4Cz9ZjNYVwTAXrxNHffF05OZU
PxHa4MMnLYRsqzB1cilc/1kR8GseCP3KR0dJPKZLK5n9EnSKUfRFkhCGWBOiTycLSAScc9CaI2sA
wvjAOqg4OKIyy+0ObUvLtH7LQK+0aCoTjKaey3g1YW31Qjajzqsd22HRg7nC9K8jYZxo9p/1x50c
9CM3JN/8SS7GFmQK14ENqpPYLqqiO5V/GQCfzHmFhgvG7LDq9QmKXKOi60fhHaASrpf0qejR4nNN
qw0RYkfCKaW+4g7eOCix9cMfIEz3QECMSbY92vF/3whzRlKqx1udHNgkVSudgnKuAO2NxOWlz/8x
VK2Rtxcw0I7qY4iIu2cu1sfdDJ9nKNIFnxdyJZ0TP9H/guUgGkVxGcx3rmL3OZkMvLQoEQI07ptx
Bmc1MceUksEC2S6yJQxbr0IDzBnn1HIm0PvJnBIClL86sGBAusTHBxxEnYtLPxzTgXmfHYb7cTKQ
fmiXYXSYkZGp5RPrK9iluqLQ/4rjQHSlrbnUT7PvR/81bJfpNwJ0+GGwiwBJ4S+ajZGNulVZY06m
dOk0agRRIUhiw2mz7GxuHC5AjFRgHER2FGouAj/1mfaQDFdlUDG2JGSZ/TJYZeworrAgDwmNY+x4
NojNF8JGRPg7ziFySilMHFXNIQbX6LgU5ThOPVOpPvxm7yGkRW0G/qXjES79VvHVIE1u+lO9PbSm
taUfQ59pVFQtvylkGeUBWDKzwJkKlLloFZsINZ/eAcuS2kKoyvwTGPAQbvV0qSjLgC2yJjNQZXTH
IvMWlRdVOhDRR/kJon/kApMH03B63cFxocomqk2hMQYDUeFicgr7FkfOgIEHxgIDCW7DkdtbUn4J
/jvE6zDvzkCHBGZ+6ftoe0SaIxTGwz9D3RcY9yjLOHwkmBAmqFt1dmldE600uqJNoy7MyhMn+dCe
YTyj4oLEH4JRoYah98yxmvOuikyPUvGUTuOmzMkVxHsWD9A432PaXuWGodrmT+C3hzcB2lTmv005
GVt4VE4525CxKOagXbRIkAOkeuWASzGZXhuD2nxoSJsiOuilkiakAYTux+mHDBkvHQ2kIPV1azxG
banjaCBaW/hxArdJM5M4gFCMC6DnuXVNpvtpi1/1O8mOEUAhyuEpMu1KJd61m5MLGc1Z4zcQc81E
Gw2JONqUE6QzLQe4Y+x5EKhKdWNNaKb8pRKO9TFplvSX/Q1eL5OMOSJlCR4O6IUevOYSEe6nn+la
UCdjrh/q3XRDIDkhXqOM9oOUuKXvBI9tBGxuujl4n8ZywCUdXRRCZLTqg46Qgv/P6a1rOj2midLx
okLNjKZg0Sm6MQhoFIYm3HKAgfuQtIeQIU8CHIb8d6BskNGBC/xnwgGuIOTzCLklqTJnx/hw1Rny
e+66MtV4ooxwEqeegttiIo35t877Nzpz4lSFeV/p8DZE+bxo8CaeE6uZOZAEIwvSHnwUtp8rosqB
mExU7wIsJ/cqHghzQzJiIOYj5zAojr6BGtCWbpjyE+9ATfrtHipG+91m5KeV50hs/0fxyzB3NAvA
RTJH+2SK5a+lPJvxTsCcx+cQp31F7JdD8Pa01fdNvZDG+ymo1EMLX2nhm1/KBtzrBVS54IE4tYz6
Q+9zyIZrDksmQywPRQl2hZ+zjN0ul63wyhSUSjmnZ75iXTFSYKAbrlsJ1OqmC9Bg8HDdoUn28V2r
yLp+xRBFrQPCrLUHEWSI3MWa5x30/mikDw0z3STqtv4AV4dmiN0OikHNCJeKDtBUrwxyZoszPBrB
O0vge2NDKnWKoTR4dyk5yQVSjnK5vjGBUipLZfpDQ4Y1Sz+1dDwqIL0+NlGp9LX4Jg278Ixvk4Zt
d7b/XJlGxCKiZ75tq0U0h0cs05SxQmDOeK1ekh9eqyJYCI4iryR6zS2wqc6kl4H9BdJgV8sv9eTY
dQcAJ/y7n99RWcvaxzdY/95iyq4YkQHabJFIgO8F9ppInTcCPV886vyvKBaM+NXCWnRhZAv6GsXQ
refdDhHcdmSOEJ/WqNsgcMZ4QVqFCS8Qu0qJI2YORtfPwJdoHERMJhOmCgJq3MTG4eum87BE0GI+
N8iPAbpdCR9OCYkvc/YhIRpCd+6NBU6t+j5Eb5z1VwO7tO84hi83O59kbAQ/ekosOTI7/4ZPP/0O
jBYjkZCOHTHQhMotPt1iILfEmN7q/joSKSNkFWBr8LVGmbQ2cv1eGDkp1SkMX0CAZdWxLWFAFrNT
VzHlO5pVpQmYIAlRYGPbCcNiYJmE2AnXfpfzW58e/NGFmynNaXDuKT4YBC3KzuKwKPt/Qv7jw6PK
eBexId4LenAU7QQoQ0mFCyi7cXP9gFTD/K10Vi1JgcM6Rgv8tchjxNe3/KCGt1tQj7a6dcnLEB1B
2PaxYPnBOi5v5ciOtr9RYAvKEaKCK2wJC8EbCPkkJE0TYTOyY7LCoBgCJ4GozpdM3ZbbLkGJtfsI
Y5gu+fVoPLbYEvakfR00tD6jyYKDrF34A9zktEX5EsGYh0evPqLxl0NLP/gVzrWLpGfXW4S/V3wG
6ggTf6Bh5q+g2ZRNl64j8lbTZRRv4+mGUgNHKgr5zDGI9wms0TKBfMPGkeE2NUuNaObhrRnp+whu
KkPdIuZhYUHgoesXY4v+g6/UKuxUR8AwZi9JoIVexdOIi8jYCalSypWBcRFefgWO4Qsp2VTDPeKn
Y2BHLJV4w76PVFqWALKc/C2Bs5j8HccR8GgpS1cdKx15A04dch4Up7K5VuE/5mAn+Yn3MWmYX6HT
cvClGWkJZvU6QmHsKkUn72rjHCRcekN0pCwceNYAbEJ9mPbmdKuMhlS4/JxbFvW6gtBUbBA5Yyks
1Yew/gxHakeKAMbky5TDW7Oi+Dns+euDjOgyNgunoBhXf1hFiY2n2MQBBCpdVTkFg43/dSb+Axyt
OQCphrwt2T0YEDHqQ+oVxv9z8QT4QakCBvvk0xsG8kXm3kzmDcN8GYh39k4/PrMhkyxLCaaT44Ab
+ZnjjQOxytZDg0R4bixBKS+8dINF2BGql2b2HSzCG3pGZJR2jQkh9vjfI5ZQhDMIrCLGkDJT33Kc
KZ9lcaOYqVXUJyIeFDkGZpVOGtN75OvBsARWLvqr8oTCH0ZBcoLElQyHGpG3wUcza3nevWcP4HXZ
wPRFTvzHQucRAjs2V8gx4xUYVznaQk58T4jwWqyKcZcBxc9WPnynE2aO3M5rIlovMQOv+H3OPHVD
dBpoJWcxhLR/YqSrgHIOxSPCqwnTKKoJ1AbfXkGp8XN0+al6oz+hixIqUiLKH/aUgUkRWl2Q/XxD
NcAJTX9Dry82poJJU40En+kjJpZUBREM86kVog3jBS5T4sbIqd+dpadUujpMMqJHGOclHQcfzFl0
/BLCZio/JiTRt3bUEB2eb6KkZVw5XcJv4d1Rg/5grsEUfnarGPr281X7PflAGspx1elXeZ/pZ17l
St172sGoN0aKt95Drjc1hmdPBY+2GwSYQQrjCH//UchSPaO8puIZzOJWM4tRzoPJPbHFio6MWEGn
vAUHSYKREZBJ4/uE6xG8RPD90V7Taj+F9UI94eAk7+ZUkSlDFR7N93SrvrC6GzOho7MHw8STn149
FaucJFhglxPe8Ih4vQK45bB5sWigQyIb0187FyFtSCXL5YmjgPwk/YojGqiKkwJx+7hXfi1cq0kz
SMRN+AIA+pVCTuWAFQLD1W7wBCL+N8RMsXK8ZEFGbI13J3XCtqwZUl96lTt54jPv74ZijLKmqlin
EP7jOJc0NgtXlGqgLxESN1sO6bvNAE/pYC7gTEz2BY5De5wfStyaP5Z8gYKm/m5dIdqiR76CNsOV
o5HFt4CSTncL9CkJ2g+zx5L4KNAm2tqSVhBrDoDQ8SZTDeP/NM3w8LlimMGTZXsXG1fFw5bxB7wk
OG6sfIT/cCZYNS8pxnuio/qEUUu3Ccr3YqP5v7ofzFX/FxJy0iDauY7Nbcg+QYAtQa1yuBfibj7I
W8Vb60iK22tNPSK0Kz1YyPUyAVTo8EwnuSjet0wnq1DCgoKhCgg5/GzdYBeDegn5HZCYljEUNoYg
fG2c+ntSu95IWcUYMwerDk1KoRYOycFfaSI7aDkGHuEaeX6PFLV5A4CRpr38fG2bUsSlasLB7WOX
vUmRRkNePFWf/YUwk1M77/7dW+PkiytASE4oAgL/1NJKl1VZ0J0vgrU0PcA09RJZGgp5MbjhIfyy
MzaHx+gdoFd/Wm1phWp6mFQYzYHtQYhIAd+2NA09lv48rtmVMi48/X3tP/wd9R9sR1ULbyU2qe9b
x4Fm2V3JQPjttvg4yYjlZ+l6Qu6Z+QEDKkAgRlWtnD6xta/aA+cJZa/WYfLHQ6b1EQDg8OVTvi5m
ZW1zDdgLP99b/zkwIRlTlQqoVqPsCG06aRHTg/4ZGpb8dv5WYCx3yKNy6o6BPYqmgk3jYwfrU71k
trE3jWEpyWsN4SkGHqiKMLMDtK1v4Zhn8EHMM+YmUY8NMybH6ieiYPGlqEQIAwzMVfczrIoVK4u4
p/gPDpl+jd6uo/5B/QSF9acPlnD3j+VfhBsPHVKzkF8dST0iewE2lqBcm/pGpxZVpnIY7n3sAAtP
ReLd7NFuEUWQeMuFRU0mJobF1QpoZ8AtAJVrVkGGirwSwTgdNKvZKQ7TzsJuTjM2RktrD1ng1elC
ReubYHOEDhcLGqyzT6H0G2nrIfwXNRjgEC6M80qIron9+fPji+cKUpMFY/jHiYEyc4MhII3qIJ30
dJtj9RxYXExILZMZp1S6JhLmhbgpYs+J5MhgpAQTMv0kphh+tibcoRyuNfGdqXe9x7ZllU3OVEwG
RFP3+Q25WR33OOfVrQLe9ylzWQys2NP/4tXRPtflvhw2ePVghaJ+d18so4Or9ysR9tgceu1RIpiX
w3/Ic4THtLgNBCB2BxRLDNBhPFCjJsyFl/ES0f0lzD2DKhtHaWLjU/XBFB77KoIPt0XzawhYUZ4g
BnQbGXz463EnYSvry6BdK47yul6o9QaYG2oMGYtwj/A/Qzk8Y560MjCoBFkmHcb54tKdnQd9EwnV
3M0yU3ihDiF6kKpJO9OPovNKHx08z1ErHcyu5x5wBGglg5FnCuDRZiKOULvgd13idWl6IFVI1+dM
C6tY2ejHD6N4NWy9PaHDm1ia9hMyLU3I51mUZjk+EQGHRSaRLrj1WmIK1+JC+SvxYkT8oh6HGBHo
F3NlcmE8jwOw/o18uwGmfJCmqdsZuURUhfh4MhM0SJQ1ofX5Tvls8I4QeSokGoSo1+FLRyEB4s71
fhfQDsm/yjh8T0+WxLK0MMR8acvoMAFR5ft57RqrP73aC+liEuymU5bxsgSXUoQ7xmD4dGrGZYAW
0Zm3xO0bMUotPT5X9MoTDyOTFWo3Xe5NXcQlvZupO09riZUH4YYtWI2qAB/7hfZHk4+ePJmnrL52
wshSdQ78jOidn/EZSjlzsh7fsGSG8fNLhjW9kJlAr/Ym4y8xgose3NIuWw/BvYfKH9mCsitaEqh8
qhHcBPwFNnBaiejQap9wRDKW2DUhTRVS5y/BrfhZmLrhpiRVZRJWRwxqdT9SgvkZJa6xmWBzK6GN
xaT742MJdKlbLNuERdXvgau7RahSiCMAg0kXXNpkkQK1oOTk6wSYnjXedA43UyAkqKSTEenPrMK5
H1wMnUNJRQAP1MakrjOCaJgFAPGQLtrJr8QqDxiy8UGgGkw+Rl+byaER10InOQoBuV/xrRxo1xOr
ORfPut4aS4rEgShkT1rK/kWbkLK3LzCKSXpwWeATv8UStnYC4R+N7ySbLhSqUPQdjBiNcqm2Oyqx
74jZBs3P1KpRrAe2VF+ZQMF0DYKRlqzDJzK+t183/Ry91Gzq87d6jE0EzgHoiMrJReGLhPFdn1y8
sKDJZMcl0rrfhoJv1nj++Lw1UXMOpBFiPQ/TdUmRJzmY4A6PECYwY85iSU8iSqegfgT+in1Oz20G
N0VyhvDL+hzBSfv4/vFcegBMPINoy1EYNEsOQUSqnMI+tBhh3h3qmgUWON/KLAkWFkf2SJKXWrr2
u7XGF4hJRLkKwvKQNHh5O/BLHl0lNDQqIh9BupPTt4A9V6ixOIWWp7hbF55LtxE0FscedkYRNSK2
XGjp1HnJIaxf4a98FEs5AOZW/+KxsarlJQ0QhrS6YvP5+NN4cJ8ILjlV2aKwLAcEhESki1dsmdx2
BlRTJ4Cj1zmZsGaYddhwondQR+HJqPaarrjclCt7cLxHrYPAdRSqFJaXOkC8dAcTOrTpOlNsJE8U
/xH7HvtD6pSI47AY8f7gRfDMCblSecltAhIH4g2kBWpXBrLYhIAQ6S+pxNV9/2QEZT2lLKJ45R/6
tHojytuWRxAsMlBSlmCJaNhGHijhI8pkqrzzxqERlzeUYmoofrijgDnc7R6Cr3TpNg1SgbrR9zPi
BPAdpEA4XUDWYCiN/af6qG8KOdG9CX9JbwmUG1Oq3lTPGcXCNTKwJQMyRUo40rLGrAuND1ElOLYq
dqxuMnWjNWcYpEm4U/pjrOy471xD9pxkK9rSJN7iR4b4hA8A9AU+Vr64cFFrnr5cC4pTAmuRdqC6
1WbMrAkORphfkMbM6boVqeg9Xsm1OZo4q7avLAs2kNHZ0NcXWNTxVuOw2Imu3NkcrugLCSuibgLx
gbHAoZWTRmngvM2Mg8AAEFzGdD4sC4hGdnh0uDTGOKh0a+4kyMvEc3n2iEOK6U9sPGjXm2jbwLi/
+HK8B5x1LBuuEi0KP4X2PfdXDF4wkDTZQrvvBOQf5IXcD6xAWFb6lEox6fNozaSj+G8KicpQPXuG
YKvpWkM04zVXUHveN81zmsZJImCMk5xBjfFYed3ER4epRX/kTw1Fx9N4gaJAJ9Oy0eBwV3huCDH5
03iZ2dPfgR8Yr+wp74XXB0oai8vIov0F9mAqJpJPdbocF/eTHnJ61F4NCkfkJ8KLB0BlK5yBDoC2
xo/jhdQg6Wg+z8GmJrRMfvduNNfOY+/1Qj7FnWRdfZ6tOxm7QMbxpG31L3PxfQaYcqXnPEYrjg6W
CR0gl3ZsIEUBHOHKIx7dOSsmsCZajeELJdYo80ruvpCbbCIsXCAOBGNMhb/ht0r8JTWrvOUR7qhu
I5K3aqdE9mkPLIBpqvcTJKSeqXvVQRUAqtgsHJYdNF0gIBqzBP3L0OIO1XISVXB0oN1Q4dKkMqON
xGmL85wpBLjq8vspzdH20Fk8xiqltvC2pOlRNF5oh9JwAjpxTPKLTFfoo5rNaX1FeHCVpUleyCR1
JnyVgnLmQyKhABbG+2+05xIbW/2hjc0OP52ECgIbjKYR6ERsxqMB0iDhdIpGoM+Z5m8oi2CKconu
B+mBgbU6o0/2hOmBXg3n7bj7PgQ4PJ+/0WEmFhrnEuJDMh6wV6AAIqtLg9hPhT/fAJBDWNV86uUo
Xw1hbxArpA0i+BDSUSlmqP7GCqsOETwd6fVl4ciU1DQF1WHwyoJfKVERUJJli9x32EVflEJK8PCA
SirlxgHf1zTvb1E+ASCya3Q8Yt8RRBcke6ojtxgl14x3yJhMqMyGrejixm6ehQuo1JC2OKc/HtUk
jcPkBUAVAwI6dsXhYkDzozD6toaE5BJG96YG+8Z/UW9DTLDBjRv2cJTTI1sEF8C+IUCNwdrR+FOW
0duCkPGqt8texRLQ4vJAczAjAchFZslvE5gijKwJEj2g54JoZmJSMP09UM4gJeIGsE3gh851cmwl
2djtBS0DpvtMcPmO/tdm2pBflfQ2Ix0kksB7Gv6Kb8Tq/Ca4g6JncTqFM9yKmYgM0OJfUoXWXN0r
uMXBrak2ciy+MHeNaoTfFemWPv0hmZsanrOvFkc3LTZjPHiQ8HF3uGggqI8+ajhpDlFnQjHxbfvp
iulE3vj/3t/6ySXwc2HlfpBaSiRRjlsSf5nHAqvGh/GFQFlp0dDoM9DZeyZ3jk/lpNQijljsH8cN
ZPx5etBsARDL3AfrqbXoUSNCZCIgbUxz7Ym+yLzxB7kR6RvikJsco/H0zJSb1s6x8YKyZabFqLCp
tEeTKfwwEKRhptQs+NV8UdrU+r+lAgjCKCZ1JY9miLYwxawivgBfnbke1hJao3GKhK9b73mmPCDO
E17hfjgyo4P+Di8iLsBTdkJ71pnAArmeHPk9fG0N8RJrr9lwU/nOfAOwYqz9eHMYoxs1+Ix4XTna
2AkghTkYgeDZs5INgB/CY/4OF43inu+QtA6eC4yycCPBv3gK5IaN/x6AILdkASKIInq8x8jIBE56
WgjeK9gt1BrMO32IHiN6E8+7aC5zK7nnTNi9een4DSCZ/I/MBKKpZL4HX5fJs35qD6RfKmaLpcsa
5ZYhuhSzRcOrGJusRe41SDlrl+U0fm2myphZ5SQHxXzzrgXoc8aaz0LKSR+le2NJVj+xIgk6ymW7
hRNReYSJjS00xKn4zt8w7HiTm+MJg1UVDDFeMBcoe5BU9nd1zxaWXHBjzxZIifkHRidmETG3xhYA
hQFBT8eG5xdHDaoFNFP4flA78KWR9D0pwagAuQzgE3BXQaB7h2S2eExNtMcXhLeSEoV7x4LmNqNS
4ItKLFYdxg63ImYkTUxzUHsLjw8jovmKJQ1qz0puWCYUfNibckjwX3D9554yIPO16YkLhVHvcYUS
Z81t4rnwF8EuMeni9wSEWbPNwFm3DvcaVTeI1pcXnblnxtpatJYsPcejXsRFBi8XqBoADZyzxDlu
QCwOFni2A/KBOZQVVLR77FvYbAu8YrRVIVks8QS5Li9svhqwcNEtBqzgP7hG9BeMcvCECAJl1aJO
TG0SAgbI7cBB44tFHJeImdDAhukv+YaonDGfhTJBtIn3SRezr4yFDoMkPIr/9lWTSJJBX+f5ulAc
pd6OU6v52qBYY50Oa2W60foVUBrfkM9CBiFHdoXJe73TlJP+wYH1LLfggyeCvxnKQnYvwTgju7/U
ginpI4RdvRnW6G9UzlwV33uiONhraWSbBqtOJkEv1/ZfWN9aXdYSi3eOUj6SR9wOHhcWtx0jNPD5
YYthcgAtcTtZE2fNYhxUMyFkW10SKB50hGEw8Dhmm2hYkwTOh5IPIjF39HgHXYuQgj9J8GwMC8OF
r8ZwDy6RyOfnHN3VMK/AaZt5/6XBmOXIvNPZL6QfAYe85BPkS2ga4DahE5ZEWar253tg4JAgrfw6
+BtC5xpSzTRnkiyIwMk+C12C4uKXdHME1Qa07rKxKw5NuCQmFMYxjOxMkg52EwqqFCaPxVWnLAIs
3RUESabHvDOi7nW9CJGHwuTPpjML8z4UINzV+WRXQx8SKxRJAIKmVFql5iQzntysXABTiQTmTQHE
2os0ji/OEgcrAX22Ztcw87/Q2MV4PgQWgKpIUtewIqFtlzuqNVnaNzaff8iB5wiBLAYaTdEmd5sA
HibtiF4aw4ln7D8uCQxmN/tXWd/f4hzvBeTbjFhjBPWHqpuJHVjqCFAEhUlN9zvrkOOiQScUASnx
v2QrriBERZpl6r25gttlgtfO/EOmN6Ndiw6tiQ7CPOLdEbvMlXrmgzrAxZdkX7z0Z3ph+v5QLFbe
bB0uhbd2wSIA5psKP1mgP0lg075Oea8X5SJeNnNu8vfXgdV1epvZqRn7OPfjJpKdjOHm/reHV8Wr
32xrG7bARdQc75hg+VBpv3iOiCBwcWGtCCthhd0LThMsEb7Hb8zkMoProEQzbfNB2MVwS2xuf3lc
6kE+9KZsJT/jzk5AMumNP+mGaId5YBvm67SKZtaWdbXLzhdmgUEuXMZtTHU/3QaHipx7YaXxf+I1
2Gob3Cd2n720IFr0UAfMan1XJCH+9P/UAzmGe8klRogNA1qTHFGeuvH+nOQLS1pknmtLLPUOm9Jf
7W8MlV4AOUG76YuRqsDR5nCRSOaBIpsxtsTZuWL8YParzx7JzLqtW/Nyws9rdhh9R9Ftbabb4vbd
nLb6bAwGza/+3gfrXMQLYR+iPiR6/C6ssgf+FOKV+Cv4OOGV3PP75w9GYjan0yUGi1KcjoQxN4YT
GAakbjI5NrInIh9u4he3IyqIc3rUn+WpuvS8SXZzIaVk8jQeLbdYdz47LOY2n9GIgbZq7A2gHJbo
p5bGmZF//sm5XYRMQ5JRxDMyPYyqffATxjcpOCdwXZxk/POfryAqw3qfLYwrn+hSE8DTFNbUkjZT
qz9g/g8nSR/xehEmScIBYc84l93Rpbnft7AcJzkulIxI2ZAQZk+Szd71ky8SHE4gYpwmjGBVo8sE
eC9Riv4VeNf/RVzuvZnfowNFBC8DRod2SH4sy46+fnPH/W/B6JeN5g1rmoJubDaKjDRb33Q7wclc
CLyRvbuBEaDARJuROiCuZJkYzsSebAderF+Qx/DPv4rEmGin8FrdlR/1xZXQEwG5FoTm0TLRkPN7
+JeQ3D/M7aEu5l9nTjPqhI2H8QK6b5+gFPWTM197jEf3sQPOv8n7z5MyiXKFLoksoewm7tFW4jfG
NB8QqGZSFjCLAb8HokDNwCnJkeDB7xzq5XdVXYQ9fdJYO5y7PcRSSZt8lpe8/6wNeWzOxmfJmQ8P
IPGwcPO4GRHs0iy9sDJouNCFXLA4eyL8xdlNeODU8fiCqoG3ITQaiwq6TUp0t1pMN+EfGDPMPyoM
SHIVpQOC3jmf+xGxkbf4k8ukEwRcmfT49TCtOdfLmcwS1pgF+AvZsnDZwGaD4VPcRPD/+9hkTukb
7YRrffEXrWFItEV4Y4WND4wS+/+fxuLdShvEAzbzW/NyxnH+S3FEPNvMOxA3NYcrMaslfuO/+qG1
or28xoRlCau2rBxqeohzwtw7l+TT/DWcZQe38UW8Icps0ey8lQx++/s51kfxWV4Md1iDpFjxlewI
/dDje/Tn/WlOjsHQLRDmYPwPZT95TJnpfDK4YAtUJROz45r6VWG3FHPv+k3vibqedJQYM4Anuud2
o1whvk/RSXW9YZ6tPig+n/Fhke5KKB0Md3Dv4DVknTBIfm0Zr2FqecZPEQ1t3NpN/iiOxZF52zlO
t4diVRy1W7YS3fjCqFm0CA/pApufY/Jqr9FeWzxDp7wmZ3EhmsUPdjvH0NWenw3j9XtQr31++jgf
LOtnxUFGyw5NcvocAL/QwZ4Mf+btuWflu2RnBVOqZv5BvJWX/t09/R+Vx6LN3v4mx3WB2SDklKcW
B6KOMtTU0DE5opPvmtf0Cq8wIGDvZsUbGFU4xodsg/5qpVjJqzlHL9HELcxblXP19jmk4z0qNxr5
BurdO8j/mOyc2tk1Zd7L7tbJOT5iTeVOfzsdj0XmP+cp0+20/iUtMiofeEbUadTopIC5/AnjBSOZ
DUjffyvpqoHzB8eUZFdj2w37iXov+h3sp2JVpg4JqCxyAo7IyiSEwGAUkZf4rVV4VjlTfVsK6/K7
wFPvIz5yTkdUpP2+nxwiDSciALVFrW/J4IryAyzUoMGfEtlm+j1Vpx0OTog/4HfN2BnqKDDuGrqM
wcFf2ALmKGGVxRkbhjaSbfolWkM1klTTGah9MTGZodMB9y5ShFy4ys+kjUKkWWCDIBUaMKPgoozi
tWLnw9+s5hWl/pmpd0g+RBbiuBnze/lpfVs4DOD73wXvIRouugaMN1HBaqgegZLZCyMwKpcoJAv7
JZAkJDMz5MJwBVBp4xY5AdDhqPER6qG8Gl/sll2YTwYKZGgYpeh93ICd+pZf4l1w0LefZ3rvj99/
8V96h6VENcJOWTgig9kYYNC1APigAsUxl5H7o/eWNuGzZbwjsmiWx44IrT5xOKV7xSRjhjRyhlRi
xg47Z3vmdQPaNmtc+NPlJ9mAVoFApiL2UuRu2pP+mIsuWC7gLUoY0S1AZtIjbEyrL5g1ZJoP6bAH
2r9UPBewuBIZPXIA3wv6Ge0QVDsg+OF/JJ3ZkqLYFoafyAiZBG5lHgRnzbwxMs1MGUSQQcCn74/q
6I5zuqqyHGCz91rrn4gCgOsP+532dggZAY+CxVA8g9lceNNXwPW4nxSBd7p6JmVPJ2X25TL4ZobN
YBAgH4ryyKCPLaFdo+vl3QT+EkN5mWwKUh+W3ANuJkugmhqFiYPPkUczh23HlpypZJIt1QNNVszX
zAnCgtP2Rs3Ii5gMCxjeMtoAgGDGp2FC83JpCMsT57UewkOdZnMGMECfEhBqcJAvdHPIiJ23mf1O
4wbmJppd4FDLNjR50MNIAujxYL103d/jsZ3Y3imzM/wioYSz1jCHIkVAV43x9QuLTZltxXyTwGJl
YgsoSU+6laP3z2I7895oD8Tg3z/EUj5xFMh8ZP7bDPvHJpj+mYUzROcdj8D3ICOkgKm7KuyRwNvm
3J+rY7rudtkn6+/yBYVq6oVPNBU4ePIQGILFfPLEXBO5OCHlhNx148ROa04UL8gBma0My8bl0OVS
4cFNs8cABQ1DfmzpQjWirDkYnZeL24klhvOgcYduAtlVeo6Py7bcqfJSpwcUAdC8pnIh9Gdk201V
EwOCHoXBI/mjL8tVuK9OxbganeCGAQcRUoSLSg8TFUDekgy0ec/ZLazL3VBX8roKJAcKa0h0BaU0
ZT+eAMXP3R2I0H0Cdk9diKxhOGDheiYPttY69DVPtqZI8dWNtntERCO6uiObufHiFEjDNHxR/Rdm
/gMGx4mdf/V/84jBOuV/7d/2Lwg5jacF8+CBzwRR4RFQGKe/J9vYAkn+xWj8lwO0MhV+cpSEGOFE
nd3Z99M7SsP7VwIhmQ6c0x+o2ITXBc/Vx2WC8PELlqxMrwm4+9RWgocbREyERXSzMXSIkpW2pXjf
dgSWJXvdvUQ0vT5WAPbbn8QUw+f4Tfaedki/2LOefGDdf0T47uBaM81FAH3Qudjc4Cy4QcSBebqe
u51H54Fu8npbkyOyk5DusYvddqRMrXFBvBPFB/3/JLo0EgxrMbD5pRtpv6oNdaJBVIP9dnov35V8
VsDJL5TxaC9rlyGjofMnFwrgPTO5/ITJ0ZH/dQp8MVqyaC9L47V1a+ip9OuXE0Ws0/hvTtoiWqyI
ebFFE2uV0iR82LqHdBZmui5jdEKUMDx0rhppMEXAQXflt7DWw7szOLVfbZINtXYZCD88o7w2Sx5u
JZgaTumQusOKkh6AxH4eW3rkL8TPdufR6tHW22V89xnzWs0u8xnJUsCJK9G/+ArlKVW4Vk+RbMQF
8iBoEaz3b/WH28WPCR8QAEgF/wYkol7fspWP2xQzdngXiGdAtsqTuhbpG9rVeLpsqRUxihfdmwmp
1r1xFTVKisRemNDj8f3juRwdfTfDaCOxRFqN+0FDJ8BBxVbEbP+UWJ0FjzLSTU5Xi+yj7dPVsVVt
DSyTppXHC5OzGZOcOKUsTNOW1ZznmuYnAFm1eeQTzG/vRmek2yp8X9/xuL2zNpj4W1AErwvn4tw9
+bPMDAX3aExqjSc9JNRVnExG7pMaJ2HmYYvrZR7BLnyW3vVpgX2Fb1Q5uDdYDUxH7PkCAbwM9twW
DnV0d2Y4/i+zr/5M4E9uVo7i3cMUGyQWLLGgaxy37tu7S0tmLpw79r9fmYdZpQs0saTJXY6GBvdj
uRiXIBi6Cx8z05FHKbvG1Sw2aYjJPIbxwhH91mQfhMAx+gunsX7Iuzc2osFHNtHgr37IQXUQwgQI
RX1GHvzqHiZkFip26l42JeZMyDO+K7+N5i7aaXfuz50j14uLKkbUS2YXpCd5O6WblebdrwwN86Xc
RAZszreKiWuTJ+3kzRP870f8HM6t99wyYrIRzoeygzbMrX+yn4TQTf18C0ichzZxaj1M0Grvvu4g
Q19xYRW++1Ub3vgVAlYArHAI+z+kREX0sDN7wIaYaayh03ooQGLcEQYJlCweejcDbgYfCE8tQqyo
/1AzWMCGzHQq92lSX+41p/cHe25h7/mb+3wIvn7LNlH9MrxUvXmU//V/yTrx9OvMRZTNmqu91JWC
m/9c3c0sxsnMeIWAmZi4TWNSdvK7o4fY+DtKhDzLFP2MJcIo3sSQzZbM51eLTPzBJa68zsk/c180
QEcc1R7szmc6vKVLtkqrMxjML2GCWgRkL6UwDSr75VbEdhOlQ98XXPw6TI/qzIbIJdyc8muGiYfC
PtRYozG71j/N3ZLxB2JWgR0kloluGiD3s54HCDFK8Pqp4nTDLNN97e5x4WBwhjYS4ayVRmU0TFfG
uji9I/Bl8XFyKj77yO8wBnYSClDGtNiiM6M/AVD59f7xM67YIwwxQvoFDrFUd52F4VtcfE5e7stq
z5pbg2xQlWwxj8U+h+nDd8LtgGJemNJ18delRr2w7h+PvR7fncm7vgmgUa0hUqDppkvyBZsluib2
jx1uNRiL5dOZPtY7FPavHWBiG99fRs4eQsOIgyO5mEwRDtLpGVHsZ3vOetzNCkYCokPsDMWrhd0c
C7/16JckjcAHEtPwZFzSva41j65kTmG5KaPknH0IXGiIZH7nvNb1Hk2y+29RRbetEKYbqr1tvm07
B2RZdJhoxyUDAm2Fxy4Eo7g4EYAWjP5ti2L3746D6dczInqPVX3HV5vnCtrV6un2m4LoQhS8mzTG
8gbRM/tNz18kOcNWve6k0JnLzvM4hDR6atwRxMIWMvPost8f4idewkg/4b04UO+PwhXrj8deOMs8
QzBhuA8fwz77uDiVBxJLEt7iD1LWtM2QWYNiglmFe48F7Ax+5APK745mkEvQfT6jSf64zgNkXP5l
M2X1knO3xfJatgZ34T2dbH33BBMTVuPiUAxbFy/bMVW04eGKfy9P+5LOQvyHkIaV/oyKCAk8Vopb
AouPbFYW8WZRC8urMDQHSr5Fqroxd4a1trnv2TXWUFXbPU0J7B6QgCX5icc5weLL7Ocd9qvEpFHm
38eucRZHhhBX8NxugTjUvP80x/Kv82WOiMHuLVgtb4oOelIz4QmMsCd03gH0HrMKR7884obrQIjz
bxEsCG6gttFg6WLtfe03wxrKDryH9qO+jtu/iOPAp8GiWLEVRgGlU03p1o48Reyy5ZDpqgAtisf6
PG5mobDuOLlTd368Rcwt6KBeVyYDNFm0p5OC7G4umKW3zhOFD+S0KVb7xoHDNMzvN+oPBnXhAu49
j/QM90Y8JuqzsKMXQhiuoy00cqgruGHR7OHhpF88hlrp/AvGLAYgtGeMXHS38QNhDRd0vulIemqd
RUUaAWmy84gYTpS9cFwkHHlAZxgaW0epmwKqWVzUEcIHxL0HuWFQ8FD5WDhx8uZ166B1oGNjj8Ez
kyiwD8ZgjLMIs3p+00XxSgz5+BUsNvhShAOzW9PfcYL0J1hgQfqdHW72c/f4ZMoFJEqfwmCI7iP7
RVFPoWBwNhJ+HZicXmscW5DAkJR8JlNA2PFl+TYNCx4KwYaYEgMWJ2Pfh8VkcvmXLDeY9nC6Mqw7
gZ8zSHzj7eXitWgK3ntHUWC0HkQvQ47KU2oPv74cpjHl94HcLRsysVkezXFjSnE15fpGnb/g9yoM
qlobHNWZG4vVz+R7AZRCcEKy/KmNk2AUoWKdbt7gz5dsMIa8glVhvM6J15+UK/a6VzWu9pWXrdsP
Vssf1VPMB802TMy8GtVvHkN7OGWH7tuVPEjW63GrfrCyfIAvPKuQEE/2XuyG7F/SnkNvtrv98X+X
T4ihnfU+375uUSxhZgplnSb3TR3N3Bpe/Tm7Lcu1xag521Ij/2vKIVIAnWbryZWnskUsitim8TJ0
/uLupK8fG3KGKaVnjkKJ82J0ZmpBEnTe+0gbtFswzdTcWUg8r4u8K7cYuL8O9DbAgsgBAAkNMNhV
bpL0F7cT4kYnvIDPuAN7XSa/CD6oFkZqYSZ/iP1uJmt5yNZ/ion43ni6LFRT98Afn+4iyoy/3gMB
MP5opmch3dpp9sPq7GRKqy6YkM8kJCnUMOenCm0YqYesTiqxmOllRfLD5ZuW6rFi6InfsLI/kjWA
cyL2qB5bzmMtWlBorIbh3ZFL78roJqzUZkYJqTgaOdPwTKGyTPYFmxj7i4ZBYITtgaXyaVGbOGzw
eBhykegXEMkdJLdiG9T8RwzJ8LFLrenUbb5mZ4Wzl2PkLJ3LqIuajerK/vyouJhox8OubsxOXHWb
/pB+woPFHvwAFRwTkfyzAo/Enhd8jU8z4GGKPmI5RzUWlIeGExzk7OaNg6E2Zn+ziebOp6w6E1Mo
BkiYipwXnzzWR9lJ9osNCxoGCtN5KJvLjiekxMqocxt3Amsuq/c5F52BViG6RVjCcaXUNZhfWLNZ
Qq9xS4sS6pyFxA3D3suslEkuI4ipAchCHCGcOuToclN6FJ4RZ3r5wU72sK2d4qjiERPKn41f2wi4
o4FKSg1vJ4bpwhoeZNnB2pyGW/VV2UE+HCnJKSO8/HsWTusi8Zjq+LP1guQTZihLsvAMvr4lMNx5
YyCHb8vtT9lD3OdRhTHH+3PWjBZzWdYk94vneLDLgPU7jzhCjRRh+S4L2Xmc1CQq7IOmi/pRgqS8
8BkPLQOOPZbLbMcGT4ZCbctR78sbSnQrCS/s19OxSBXk36nqdTc/EWcNimDmX1Nh+fpg4DWnldRN
yavYTGBAssBH+qLUni4uYtDhmvKS0h5eF2lxdDKtI4czZ8FWhGM/zq6d+1Vv7xhGDOtxQwEOaLAn
rTS4T2Z1fEOKBKsKk5+KunaBuTsOdguHlFKuUPNNFB8dxGOtf+cWefFmYnNchO2OzJg7OPfnuJLM
d3D5yA/9SsETc8nklvEsxvenDK6EYMgY+lQmRKXxwG+6mLXHJSjz9+2QfeOysWr3DLl3Eu5v8uSr
ATNvh5nuMJ8qsZLDrDSSnQw0xDTYWawl6AfyEo+ICBscR/OwlJz0OVTDmONsy0O5SQNsLvk9piSU
BHowEkCVGTlDd9QStJM8nQ3WYIRr4WgARLHkGVOhXSTOHAHrFQI90S36WeJ8biL5kLutR0e1p/hg
Lpkei2PBrwRTCrpVg8fjNCenrrqxoVFhjUcIlrRP6hKNG/YRQNqIXpb1dwu1HEoHbR7GO6qlSSDj
SwW841Be4SY6yvb2i/tYd764BMFjzFobw2b+UTpEuWwpjOznSjzCFl5xNMdQ12zpsmxW6QEWNCyX
Y2eLa3373KT+Ascs3RCIQEFQWeGIYkoKcZmIKe3cZerPVaVtavCLYPzvVXvRh+ZqoSP0Ll5JC9HR
SgD/GJRlO3l9szKbetsqHVxrgS0unmLBPLHbf24ouf8OWvcd4I7pTlHDzGgHI9Ft5Q1rYPlAug1+
RO4MPm8M++HvV+ZYGkzs88/0k5+uBGoqI6FlY6JBWMlv8ZuvqgBaKEXjOxSP4nH8orYPsrhcgWCv
kl0OqNAjd4oF13tTRdZ8APRTduEIDB4NgTdkHkjwW7HRA8FtnGw3IF7dCCZdwBfRMd2x+ar2ty95
pe4ZK4DCwnHINhuyrpypIM6XsCcNRuC2cHqfUj/fPNlOh2bHSze/+ecjvu/KA4UjYlUWKdw8FqnQ
GC38Kk6LWHUXR/mrj3j3ABDTB7mtIuQ6Fv5T5s0vtvVufhBOvBr0/kbEj8HVQSI4OtF7aLakbTqe
DphD0Joxj13Rc0AivByHvQQjELVcbWgL5MiQMc3s4iWSOT/SFQw7Ya9itMJ+RLRHY7ZMJSXSBViH
GN2F+Valc5CQ6C/5KfFtVPsc9B9ImbMPwyXqIxJs/kQ6rpv73E6XjnZmLaMgzqLh+IoeVhsRaDHM
3ffdbzpiXhy5hW8DWOyIiDSQY9FuyWClY2oUUMoLcTU+Bl/TfTIWj+38sroz++8Y7iysXqLkfqxf
3s2lFaKt1zzsENmGZYMWRweHiF7hzQVKcjrwKyUx6fejh5cGDUYdS04dzc+PGYHUmQdr2XiHtZdH
F79wsaUH//x9cxyzbHOHCB+gKjrCy5Pi3q73xRZjqnbdRM0XruTMU5jlCOe3XXmFVbhwh5wCapFB
p3bASRlP0G3hlL8jWw5ZBorzpuI9PTdVbQ1dwP1+f7MD5AfBTa7JGfjtpKLOOdWBHrE8kt1sW38D
2e3T1Ww7i5JYj8T1LZz65nzFbkWnWGJb4JVkFXI4m3XMN3C7X/UbcAwErz2lGx4KOCK/gGNEjN9P
uLHqF3aVJbk4L1jgQK4gq1DsXWX8EXurIU46gbBpga0VuvWcw5szamJCGRDguEzVdy6342dyplXD
Yoeb1RY2re7tjVWHyxIrGYaRWQatdSmdmy8U9R+Pj9zVsNFMzQElyQOmK7Ry66E7tF60IjxUd0zh
Z1b9z+6sKH97weH3aePkHvNsQ0jM180h/RbY7NWeBekonfnDEswbd15T9u9m4V78CYCjnSSdfeCq
l7+YHKRfT4yJydBwACA3eOds9SuNVUYzrBlwsrUL8K+DXuneOQvZhiQlW/KGApYmdwLOxc1ipez0
HVYq7GS0fIXT9Sbha9S9VLqXT7RNGDu+KbRFIJdwEMPnOKnJbwLuEQZ1BNMx/k32XTTs2nWOiGxm
I7jrC0sRzOE62/FxHgmiAby9yK1BsAMIbc2Js888Rm+oZBkS087DIDZUEp9I02YeOBrvBiuZ5Uu2
iA8vQNyJPeE/Ho4wYiVvgsVNCXGZl2akj0Lot5vC0st9WtsLWoojjSDK+Jqhsb5kXHDksjFrYMY1
jtYAt2i0qtG+l3Ep+og3webU1h9m/u1t4dKqZGGVHQilzxu7hFCEDKm233x/ZpGak4ooLcKCBwvl
VI74K9afm/od6e/167IC6RyYCPHz+ur2CBquBH6ONESy1TNXqHFhM5pHMK9t7e1qIp40v3NxM5BR
7CeIxoudcIlfl1jkc10iud0O/15+Vnt8ejJoRpubysiES8Nhq2Jm3GH4YBO93Qxxu3B1RmKCiSSQ
6y80VkV+jhQCt46ZN+rRu9o/2+3idbi8Di/tUN539R1ylf2uvaKlh4/FSfrnsTSHdHoUlHNFXssM
BHYlOo+wsWomE7Wb6C+zEz5q1dUfcYtl8yMWG9roAB0iJs1zQnOUQBfCm85m9H3pvgpx342xIv3c
bqvHiLDzu2KcNdd2srbjOjHeoXfP/0BXgXjVwVaJEWosiQ3v2PuPzrh80vbzbMh/9x8p5OnrvyAU
oDFGLooeTDUI4sxVNnYHJ9/2MblzSbVNesBIef63uOJGHD1tmZ5YXM0jikwGQoSbDE/z3vgCY+4F
BkJeLtsXDIEBBy6scA8zQdYPvTzyS9aUuDBFNKwFz8WcDVX7QqL4kHgL+AZ5vhMZ76chP4oAsmpR
hWGc7GD98WJazUKc2Qr7PEBQbie1++iDR7Wqq5VEqYw538LMYa1lPvdNiLOesRuTgRt7goUIMiUT
vimvGg9tSm/GX3q6mWxhicKFuTtqEmjPoKtDdcDoyblIWAxFfXtIsx3SZQVjNaINJEDFCU0mzwT6
CsJw+uE+vC9cFTOXwkvRjRA6XUE0Jb58+d61OIITg4tQmQjy0pqRDyV6sHqGzhKxzph5yL1AoOXP
N54b6H7nCCUx5rIpzSeL82EapahFCHDKvzdqrzuwj/HuIFxD8zb4TdTLimSi18bGUYEhQTcnxglG
QaC5UIeQ86of2HVBU0nS4EXq3sRxMgXen30az64ERs5a7ydBJnknaDXeKTYQDoIGVFx3NMsc+3Mj
QYnAiDMFiCZnePrN8uEOH5UU4U6GPRboLy+APDBjiNTSq59nOsBuMLagiPrPjEl6tum7C+G7vfnu
9hdpJRObgnaINFS2P+B1xiC6qfJur8n6BJDzoW9nVIEM3Oj3ozzdqwxgEWghRbnRu1YO+rzbpE+L
2sdBEaMO5etERXa5EWrK9+Yk9eSCoyZ8dF6FH7pscz9AJcQBvZN9bx2kv+STvTtP6tyF6LW9L/DW
C9SrFqNicq0mZR2SOKzNQl6SXz4LjxfTUIRgMSfs6m4v9mGKDO/frdR0SHbT/dckhw9IyzmkTsV1
71w8mVtwkgrgHUmGJfXOpPHpXJp3iETp6fUx0CRWYIQzm62V+QX88sy67Wb7/AR8znQqkaJLs75w
yPNaaQCNAFyBKdfjylqjseUjMS6jF53NYSNDvSb30oRawaeadCeI7249KOy0dqBgAczzIdJJp4bb
+XTl+QB8MhSEcA5omJtsIkDx9/kxfBNQs09rE8uLmhLU1PB9g5KEj2S24mtk3SqT1/c0YNkm4u5d
oLIlTw5vBmGSMvHwnMpx28rrMd3PZtDqg4cQoH1CHJk+vKE1wfQ7jupGOOAVUGi2ijsqriwlG/oS
eBTEOyntWe8o2MmHC9VmjscSnzEOmhvwAO5o8FOH6zEL1J0ChIrPclivG0c6kYpFuZt2pk21AbEE
bwyYW98jjvnMhPyHLzPJzNxpykNjCzsBVRMCNqDDScjF1ABPYDrJcXuBZ9I+Qj4sQjceNKn4GvNV
Ufp6GkgpqiETtgkWfoXkomO88b/a8d3EPDVQJPhizBhFLJwymGMG7AlF3EEDwScjyJC8NDFe8gP3
h5KuwN9lBno03UuYc1xwXkx4fmbEGTToz4awnazxJmYGCktYGD3qucSeFHvAL3DfIQOIO7n7RZyn
SDwYE4+Pd4ccUTYBDAvhtee/eTeYbA+oATMoiqgk+T31hzUIG6Z9uWq3QqF3keKy+3shFCru50ks
Or6Oz2m0OvvBO5i/xM9g8oDgpyP2Ao0FBfnbTOQlH67F/+G1abI9xAz+qH55L4r/WbcaW7BEmFjZ
pFNEX8mFxr25vvn9Y7I/565nl7+yjWYFZsiuNoSNshLY8TD11zAGtxD5XNidplABeCg+F6t8Osgp
F7LDB+GCsLKg4MBhhB54i7G9RVWDUTolrXaUMe1CkXrzxWwvvr9f8EGwZyACilQVVWQ+sOV9GBcj
eYdBArNkrCwuR0sPm+GWSDKdjdIUjeobiZCEm4GFxI6vjYTrzVpFf6Xte8wBby4/3OODg3qCRbHw
0eW8XlYFSaQJCEPhxfXbT4v56/sbxgwTFQQXTDbR48FJhOYiDmE6/75wN2bEc6JhwkwXPg7CQtRO
GLZCmMSISOFneVJJmmEQBwNCJf0ZY1kLWx+wcGGSkIV8Cn6HyWaB2crCx3WtzY45RsT5/jXbvjFG
Hny0Msy3MaBHZzHHxReNv13LUSfHqoAv1RozXwLQejjhWSDhuw1cJdDrB7iyozjAdeIlBNy++dMh
kQZl10JyYaSwFnDJQfrPpUGB052QCUxiRjgM99WLuTY6hWzNCyCrQUpUwrzFUBCBJd5x6K2BAPtN
BYxYSl+zNk5wxJl/czMRQ/Gv9pzEXdmNRCR4fDA0cHrkGjOpwclyp66zlYQ6k6xWMSDVNaw2jxXr
gY21hfPZTXszclzGXujO4SXhuzJpH8UvFU7CDH6mwWXD3vZJDYfSS0BdxPMWM5WG0gsPCKJTP/0B
0hn+Rvn6g1VETp32PCVks/eTWgsmzvxlo61At8OnVIEq0LOibvsny+S/0RzzOHaoux4e0pz/qU4s
M9yz03qXSLv76wMhHZsjpCjuMeQrSQiqfjPjgdQVgyU7QRngF8zjoAmjaH5gpgkDLuQeTSZM/Y/c
2cWJygYhNLB2BhHdy6BFtevqRSnilQj52DZnDgpDNhHYWMVzYlux2HgCWNSP14plmzbBTcGYz0fA
yzOmYVYF+1SKVUaCkCPYfVjyF1zzp8poYtRRzXEzmXhxtjwweEGS4vMo8GwR+YDsCBtQzeZBnMx9
EFmlAf/7yAIVTW/92Y9XVih8aXYDSGmzRyhTFCHwQ4b30QXFiZ26B9L+pxPj+/IOLCluigy0Ly9l
KlMor5iQgHL9jt+z/e34PMr0MnQVzEzBakDkGetiDAb/A3LaqYiHQ7cDHUBE/dP5NAXiBo1rLF1f
Nq/P27F0OaepY4c+oE7GMaTAmQnCH2cZju1pBDkNuh/h7y+0HCDy6PkZEsFnbggQZEexxdIXv+8Q
QVrnjia4jAnL2PQucXFbYj2gZQ/2ZUVH8rY/oVlhI0oHuOoBdRD7bFl3HEmU+6yvA9+dBwYKDSPW
5htkH8WT/oEcilU2sdPwuGUMqfyv8mLrwCHOhPECoQviOWS33mVODnR39ySqjZpPtM7dh1ceCWDa
oFxi+TPdCGRwRvUHv2qIiszRLwdMZqazc3rXJRiWQ+kHFgYriccMqxAi6pZYN2Dx1eUxPLHJYucE
MGLVZ5wVx8lh6PKbTTYT9huuMKitPt2ABZSwzsOSaQ73AviQbePhvWBld9EdtzAGLvkemRoGwEjl
RtSULw8RqPTyJjajzfeS4VLiI1uiXkC+kAVE37XMvDK7iZVDgY0pZEPkQ/heo41aZZ8ww+Ww+ykB
6HcE3bBixqfFLYONxQPN9vd0lXhBbEegY6ZUgB0A35NQw6TDTwGZ5z74XloQ+Qw7OByJo6wDjh8s
BnJUiRRBlN3coW8wQ/YKPKy16X6kO1YuAjfFf1xpyOpl8yd1ExJcrYfdSGbfNPcD4bdBbBKCypf1
GTwv5K9w5LzKcDIrQOUIieWKfy38WeWqQSOG7k/6LqRH4rtu3Jz7oSFLj7IN1wxIKQ+7hQ+HTdqw
pcx/x7Vd/tHsYYdzIVDkadAWMllgwPKWrduxdJMD9i/OuO/jZ5zuuCL6zwQp5198IIYPfGyZcTmD
FNQ4IxyqFS+AyQ6kYDqtiSzEeiKrjtkf0XO5TXtI10MtWt8Q4Ey8YD7kbM8ex8bQMxknGBsSSmUh
YUs2VGbNN1UUYC+ZGOAtd9oigtjx29fDZIWw8lAEF9L0bFy0aHcfV3nDtC56rO8k0cH2uG1mCGvR
V75NG9GcDeuOxQxLlW1L3SM7gKRLVgwFr3DBv2Kvdt4GcYVMThV8X/YsYAQ+S+VDmmU74bjgcSL5
LD0jZGn2r2OFCT9qkHSd/wwWHCnyNATwEs3Cgt19x4ttepoDsu+T+FIt9e0Q0DY4oGhH2CI2ET7R
C4ZNG5YRmy/QEoZBCqZnoMkWPIgz14zpDugA/CFaIWPuQ8+AKFWCjffgRr3fwXciMmA58ytGpUzU
dvkHfY3VkvMFWnM7XQ60qPA7cybLbHLw6jY8txgEH6R4Fkg/7xjewCEJudO/1FFo+nlou+8nWWSV
xR5MEQiZrq+cjqKXeN9wguFGFg5AP6+yuh0vh8XnQsFIfdki3RnWCnzSz4HBlzknSKS22DtRlGy1
Q0eoz24Wg44w9+z9HBCN0nCPWfvucWYfHq5KLFxfH3I0Bn1AgNWqASYCBULRgwQNVGialeB4xrWA
dYXS6vgK2329H/8S72JgEbJXCFbHUNx5TngW95pmEULj15RhcNT3WpTG4vczFlY9LgOqt9ji02Wr
Nx5cgw5hFhcR0xmSwo/vs3BO9r3/Xg/YBcDeBFkdYa3VtnSVzqji/uhRwf5gyU2bb/IrICWpHNwS
YZo+VpiNwpDTlmyHMVJB+JFMxT9vOwWrwGlZQU8XP9urdM32yo7QBG8RjdB9iHZbyVHO9B10gec6
Wyo7tJ0e6Ku2HFcKezOZLe6EAd4moQzWITRgKb2LGk8kHexbzkBCi6/7x9yqPRyRwgGPweWTQBgq
bYY99V6yGa5gqQTWN2diZGC7cMpjegBv+CgDsL5r44v4SD5CblfC32/+umP28wonTpkCV42MAL+L
odZtuU+OEFNpmAxjdtXn47f5Lk7jpgySFd7mIYwYMFnpXGz7CKOh+3UIcQaNbzA1EL+o4I/qZFLE
2lmsxm15EqPL1/TFtlqkbblPNuovWzIg+DOLfbrvH9YI58TiAH8wuhvQ8unA3h/VWQYsYBwMAfbt
CrAsicr6G1RngaLsW/mh04H+8cKVJLU5+lBGY+FHRgbEh/oo2k+v/oK9eo+QU6JM0/ElkmFKbBEn
/3KSXiIoSzbnWRfwULvjlGAsbufO24ZphiG+/Nlv5hsyMEYH6TZ0pnrVrmQ3oZksgxowV3YmIh9q
GshJD+5g5Sm74XxZlREa0U9KBnNCbaHirUlWttiZtuQEtdAbeaDmvuhPERvaik0WxBVlxxnzefih
moOU5B2mEaQkWHAkV8fi5naEIegzZrylRnm8h3f4fAx0aKNvsAomFiuWmmKLi9zc1jcDwzoKoym0
u0S6p/rtkbgiBbHEz3A89ODHePIk+ENxy7blUQ8h2zhFnAQoh+GxkpFpJu7bUgxKGAi9zMIgV6Y2
mkE4sXeHEsmn6mPEvEQ1bgnrxxUZrjf6vd/wmGTkeW1nuHGUJzybzpnX/JVHdVfpy9eZAj/9kifC
Ywwl3yJ+LQQm9vgnbKCK/vs8W4DPGUXdsSM7in1osWqQR0z8uIzn65hGz79xq3wIHuLxVQ3UkhEi
R7AmF/uKXRlPenw7MU4TV1BWYg4WRtnjHwoe6KqM5SE7NUcEQ9C+e1OHU9qbDNThx81xKEeSokVM
IHwI1xhw1r8keVpzEP/aG+BcvtjOh7BwFRDK1i2cmrgG0WP+6wJVuKnT2Lfw5oCMBsMp/5xbsj/d
QsxC3NtmCCr37UzqW8HXrrf9YjdsF6ESQaH2CmcJH9/iDDR1pzRbVKCNN1iwx8xJvTr38DA4OS0F
GLcbEBYxFlUE+txv3seHLDNRuqL3aLPXKTGc3PFPOj/BRNKvBqbDwn+FlAAGYCwqYqs3n94D1Uhv
rL6hKy6JHncIIayOShnNSFtkEssTPOU+uCV83HFZnrUQgHl9CSuGCfSOTB4E+/UNHjwB9hRgqOUh
hMU1YlDg447IHRdQTMNjvYJqKf8+Nw9h2etWf7cKfEYehvoyFrpxZyv8yD4KON2p0RAhzereoinr
S2fBSsQvS8TkLuxZi4mF8XqumRVIOmaCV5aGKoXiw6FwAw2CWdLOVvrdlrAPXbMM6AKM7AK7xikb
Bg6TlZE3e24U1e3LQG2wO7f6wkSBw4QXwLIw5H8c3gbkacqQN9+qi4lfUZgKE3ze4gyQwcZWt36f
eeaitufCJlXsjJsPepH7YBsV7y5boEGVGOZMP3nx0UK/dYsWG857YhgopWDLkeG8AcAZleCN+Vtj
vdm35fkHSRSNfsqbbaFFOUSmhUs9xXgeAac2dxiCK7tuvkF+pVym8XDW0kQ7cxZZdlal9fx1ZbLa
zA8zON+PyYqLlo+2noKrEKeSd7YWEM3qXrkbkHSciGcN8N5Z1VudB2I/8+hca1/E43qZ+SN+YIxT
dJMKZyOdZZ8ku8m13CwHA+xQCXqni8A/tT9OVYZ5j7A9q/FKj9OvOw/0/ee+vmygcX8tPqlywHDg
BdNvTJsgqCDP8FY9PyNFhGlgTSlxVMaQAzQvGVCzOiBO4huXKCLDSKZET4pKyVksTKHxAQGeFh5O
xMQy8V4U3lwH5XJRqqYJQ1DMxU0CLqgFmYzNtySw7gGrGipgyIyUGX0ABqENFmcNFKG5auCUXv5R
Ffd/CvU/hW5vgnrdUe2DQxLYBnKnOkBjVD4weUDAxOqY5+7zr5IMDRTlRsi0e4M8xwGYHh9tLKgh
EQ+MCejTaQdnP8xXcL8YYP3lcUH5iBfPv2kctlq0y0sZX33eEwhhtLOZDwLIm9SPuHx7gCJYlL5w
iH1hWUHAmKnRLmNdsXqAUzWQ2CVYj9icwiF9r/MmpPBm9stEEoMxxKsvIIk9oyP24wQyakDzBvyA
7EZ1/3GAICqsxBPhGZGKF8DyfZ1/FidqD5oKNFuUi1NTgTy/XGbPDXThfbUHYA/LifB6/1GDajcE
izXO4pAa4NigSEUfWRIPpOFFu5Q4LTueCjyImc1P+GHCdqKaQFawTLVV3Qc6Z1rGuNNDvoee7omY
cKAMUq8iBIcLSlJwISwo3PrJPg4hDI1F4SntirE/xx5pGzSV0zF2m7A7meXy2YJe6UvwQ64JRQ6a
QQoIebIWBP9BEV0UlvYy+XPQs+foFqKLxSpYggJFGhXzK2BpSRLuZFhVWgA8/5F0X8uJJFsUQL+I
CDzUK94IhBFC8EIIocZ7z9fPSk1Ez0zf22pMVVbmOftss2BtoqGoRvHKkt3RTN3hb96ytVOuznj0
EuF9ZeoY8HM+TLgnpRyXiUxQOWKXShRty+ySt5OgtakILfEr2n2Ye1x0SSBTTmXp4KnN3h1gopQB
6/0P75viHEX7cN67tpLpVgxcDZlRdqYL1M0QAmRVdfyTrXJspqyHWWASEvPn/scOypbd7HYPeqPN
n4YZZghdBgy+XOhDOZZ92zyqu2XH4Mc0yB/RgAOI16sP2FFoDlK1U4p2phngx1Rd7w+ggb0Cnnjh
gZ7P1wr7SRDb8qyhDFZG4Re5sXWfq/BRhTV7HdiZhwGe9pLkYUixq8ODQA7xRJk8kV0bvGKxal5W
ZZ6X6j6mLzSUkx5QK3fvsqThOWThBkH90KRAxQfuhXAFoN1ZpF3XLYG62CDBPl4lfTOECQLFDsfn
9uHOU0Z+cFY4Mmcc1wWOi7QJ2prz62YHRZzz1x3FPlweIDcEy58HtNUsBDjyh71AW9kcrlM1MC4A
khHVY90OkSjg3RULmaJPgywo7UZA4XbqWyVywR4qL4GhsFOLAzyjQ8G/fXm+eByo+lSJIN5lf34s
n6fXWtfGQOEO6XPRUJzpA2P3EL3JU+k4BVFqbknIQOj+0JfwCzTkZ8Pq4NFKyrYbWCObAchnQJBv
lYx5B61+6aO20wV6c1Sv8aKCYzJaEgodArod28hTcj+FsSmoEkFezw748huXernSiPtIhPGLluZl
kqzB2/GwA/AP5oABYRZ7Rlpkeu+r1rmm5uL/QPMKrrkWLiQOVMulaMTRgQVGNW/L4X6h35i0Mu/p
bvSRC+gZCkiDWVX1TFiwDTKm3rUY72Vbf6KF1Gw9dXmmQQxD7o8QFsyDXHFDB5/JL2smbFsgBnIR
rlZdsRB+bvcbPtrvorvvJ6DGmFM4tcyOfl2vP1+G5FSDdw1SYH58nUwnGpnYvWlIhpkOkKkjdWyA
MmqSWOeXadHFZvcpY55wqVTDap3+unR64HQEoyJQ2X74GK1ah6qRdfPa2Uih0PrdWg/6xAtfUmmV
0qh/4h+r2uVz/5b8EAoynL8x7gqCxsKyOnnL0iIeZRWUIpKpfRnr790hTRR+L2m2b+o5FWy+e/qa
DIx+U/1nN8dcHNm872AvPzoJapU77W/dOtDoC/Iehks/2A9fHXjAGsX02DTKflt/rHrPUuCFM0dr
6OhG66neFZhlseQ+Fl4t4Z+cDmnPrABo/ZX6idXgOIiifeBq5/GjisFdTLzvveVzuH+/duY/rPff
5TQEVzSTyMam64ZXr839UEgKK1JIWqIUW1ey8eoZHRQoj+S4LQTlHG8wcVKWSs+rNReNrADRb5kp
Isqf+DvVvsa7ktAoqDA0Nyi1i8G1yQcZNzxIfUZzb/16Vg+sOLCDO/dhzn8RVhvoZHjr11qqczap
UNRTctZMvkfzWeIzQcams+OVJJKumafzxYKtnFRHqRnH3rrhItr32QfKB1EFcYXGpH1sZJoKocDk
nDePDaYFsNXCZIS+t+vTNt36S5d9htKMr6SomH+udelcMVgxkqinSwzggPm82tRbh/G1zhvoOwe2
Pte3k8Lr84RsSk2Qe7NF6Z9CgYTDsShiEPHxwFszKC0ZmHfP1Xk5Km6rPEyY8eB7k9YtZouZ8rch
tmFRjB80vMN5tO5vSVT23V3/xm6XuxbH+Efhgr7/E1Mm+7SjPbNjFK1zKfmQopjhVV1QkCd35TSz
knNBlU2r88JtQvk6lQ5M9JOlY6x8y9efEho5FER9TJ4Tks+rhkvkDFa6+sTrbVmVm3kYU3mD8uIv
aLIqJOywrIpXTMUrRu4YFTtadNxNuUXIZQRHyZrh91a3mKqraAjieXmGGSjEc3YXasu3Q4tqesEp
TiLZvWBftOtmea7mP8yYFqwCH1WQsTPv7yRpZg08mHzJImrdhyQkphbHjN/ao5cVeHcNsu+s4m97
JJUC5yQY3+rHICoGXtjXjP94rwVRiJHXrRWr2+13v6/BYtE4NuG9RuzOpHvs6/Fu5JDp08aSmYiY
FQIcnEKCDXBV2cIcpZbekGdGb4ofyHiAZvTUy3XrCIbhCCtcqJoCU4mdY3qU7D+QeJbLdzJb8OSh
j2vg25r4RKgMoyukaRTMTRYOj1XXOeq09qVCKrh5QejVTXZcBuPhvaHdPbgUcKuNE8a0/ZYb6HYI
1DZFY9tnTiY1Npi1xD6Cb+aHY93Ze7wAb8yeeNpaw3YKGI+SZVX1AqsB8PUqf+wYjfZ3NZlqcLu/
lLdY3x0DNi9DsitTwWTnb7xB6VA9T1nVYwCEE2Bey/FZN42uO2Bn+Z7/1RFSeA/2bs6zE01slw63
KhTkPV/2zZkk8RCVlTrvZ9uJumKsy38h2faAGZg5AMmCNfk0SbGSmYlxmEd/MTBZiUY2G4ccFgan
IOqf0aK1alkKTEYrJrO1oCwHShshJMfLdvRzqkQfWWbPNo1u/msJAs4PIjv0xr3UIzRpoqCSuPHs
LorzYdKU5widkrIyeA1SI74JRWwmka0HUSNDh9ip8RhfWlHHHVJj0Hm2Ju2oM2d3+WHsK+TXU4C9
1s+WnYJt6pVvndU/CfMQK2l8gJojmbTCZBu0Vt6/EC/NO9sDA/ywmVXz8cLyHbQWXjI3+7t/4X7z
F/hN9pT3mZFBtjvqINxUVQiw/3kFf09lYopOVnXk7efcUNkkOkq/ZJvvEEoeo+PA9J/lRlkvMghn
bEuFCFWWpRECng1zd78utRd0oc90MP8XCG7iH3xqGm+CjLrwnq7dAq40cIpeaxO2/UXzA7cXDF95
Do3Kyvbk2qXV3bSwHN/2voxHzbpTN9NdtPbvqiJoIR9rZc7vrsoRYnpg7lBJDg+N3Xf0yTyq9qZA
q5yK/W1l1U3S5WCqWbYjziPjy5XXkG1D5R58iHbFT4UrrFY9VN6W+jaD8ucKFbJ2bZ4GijFjvYIk
01bXmToFm4eSi1EcPWUovwvzqXo3Z8meeunmomtofm/OmX1189N9X9637+kBULhQJKlgOT61SMAe
FS3Kk+RRo9ICxj9GzFniFBaqfcYrBtfFrAZ7QH+uyna5x+kQm+fFIM73Qm5GpsJFZPkNJFXGR7XX
yIOjBxx4llg+Z3uLWzlfTHRCydNklxbiJkKViuRV9wDVFl03XYBArqTvsN9NKPTdRJaSHdvLaiC2
S/tVMAdFLO4Lw7vAZhqm7owhla/eitvW6n1RVpTVUjNRGfaKpG9pYC4qOvP5nPqczj5tk4GqJsk0
a57xmBXDcuwOzk2iW7wMHjTBdzKqxzq8BHaFQVrhdKiKnTIr63NqMNbjf/FIF9ouQnPC+fQ9jXVm
dhnVbPVQZBA27BtLzdZXV/Nj1y2Wb9BRNGvrcqAJtuaR8+bWW8dkXoF9V0AXXq5ReXtpK+HX07WG
pX4dZqmwPK1KKCfkL8zbLX5fdYW2VbAciKHvdOaO71gn3+7a4K7b0AiZEPMd0EWooerh568ztTQd
W9SJOv7zEuf7Gx9ivI/jH8BVg99RMmdHGhDFsvfrUGnwFmMVJr0m1MQxM4/ZU9mB5YvHai6jzNUv
aDwzhVN7OUKuuf2qp1z1v6mBTS6arfAcRSjTHwOIj8WEvTTWOb7vyi/zPzT/seeTkwVOXPlSObx9
QUfMdd5zwe/E01S49R4kkh8XAP2h+iw0mfbUmM+2IgzjN96NdfM75IjB8v04s6mGyVkoel/flza3
Uj6vvWQ32QXpQpqDFmkPq4j6J6j1nhTE+eKzmtAYg1G1Ao4mA0qrv9gp41sJrHa21MjdcDwyrEsP
d7+cY+bFZ5PL9bGGb2S71EIeSsmmCU2D63OBL+2iheiohC3ciL9R7XIzcwU8q/Z+9b5Z1J5DFJm5
wXBh3X8cC3JYnyrEJ7fAnNOhyf/3wyzAg9D0I8E4d1JKEp3IU5litF5Lnp1w9K67qAkunQYuKZ7E
uPVa2U/FXWUSTX46tnQNZaD1qBYY67DT/EicxvlJ00he+jiK4/+bVjWBSFdl/34TEaPRQfBBNopN
esEu1WcTKPH+b+nx8oopokt7kbCgR+4tYhiX2X0zvQUnnS99mUqW0O787jCelPNgES2hg3Mijc0Y
EjmK9H7fW7Kqude0xIngYK8781x5Pw7NYCKSYCQYvd8ZE+CBoQFavtXSx6HiJyk1TRJrUnQwb1W3
wQ9BXE79VbLiqZ+UnsbyvL1JyUoaaM/JfOTyaSwxPrvC744Nyy1B25hsuu6XeTFTgqV93ub8T4ML
q7+5WHf+GumC2e8ehBBQU6lXztN/aeaXvXOysf8HqvG1YpXg3JEYxJ6FqCoJcSOxuoAf1k4MfLw7
ygQymOfWeyab6WkyqM0aMD2Ge+ZlOW4MGBgKW/3YFXwRpsFia/K9S2s9U4AnS4dTcZD5Pddf34DR
54cUh8v3/CM36Dx6E1Y1u3xp9X39YsCVR2/Wdc//pfjg/Kx7UMNFJ8xKKThBNii62dIrL47PzOrZ
1PvXVzw1OM/e+8uzVCxxS+3L5x2FvAAXph24Lcr3bDO2qVzqJsh066kKTfazMXmEda0EDuwR9dzf
iCWBGcbFWnZsRs8NBZF8YNYesA7tC8+1bDENWumCdZ/9Sar4GOQ6hiLaxV9epo+WgxDTB7V08Xup
rpfl1/jSDdy26+9f7YJzH4bERUS71Dwknx3ZprYcZFz1ecwyEcKgycwZzSziPM7foup6FONGiutX
3v1ix2BM7C/fWL9wKttvQl3lQ4am9f38z0ayfpVzh3fqQ578USnZUy+scaf6+1NVt35qTIT1BiN4
BB67fgXLZ3J438+klqUoPEJyK/7C2+5ShVIihrBCddLQmVQzIw67DJ3zXK7XRVXM4/yuxAjLYaJi
yhfU/a7SOVsCUs2Fw7YyA0mv0ecpXbiMn2ZJImA2dYZCEVMVvXq+EgcIpIybTANi5BWLIvT3kavn
BxC2/dDe69BDV1Xcb74Q5TNzzWBD77VjHp0tCwoIhdae33VIcD8sTFUKDHLZAXsIuf8/OaL/0R5T
ETkT9tZibVT6EBqY/PZh84Qi+bLkKkZW22tHoXpejEJ6undl7mBAAOn7AIggUQZsC80T4wfLdYie
tCNfBkmvqR8msPcSUip8C3cvLm/3aeUeU9KtJS9PenPJVFweOwyQn/fZZhX0hAwcj2BvrrPDV/Dm
brKOuTEcruSP/TxdxBnJrn+J9ea3TtjH+EhPU4ufMHmYNzJ8SlTk575BAuBtJqkxbu64z5XTmVYq
dizW1ghHjqADkY1x7GVbcgtO6AiFQ2N/LMHNfq2K7ZB1Ipq8IXD83+rj+SykPsCjSnvUoJwXSwjU
qypJ7Cy2ogt2Iz86XMTTWkY3rdw+qmZvBX22slZvmFRmeUhSGNfawZCsZf8B5RNi+ILG1iKQAlII
T9tUEcjXBgWyN80GNiVzoezYDsUtG2MRF3Hzfev5e0o7fJIL4fWt+BrYSDW0WpnUqvPC4Es002Pp
mJSwUbCBDlteokggoYGdEOHu37g7b1eVRYrnuYwK9iQljx1i9+FWO/FMakVzmdxlXm9mqKsghihw
gKBrVxYlUM5SpdyjeFMf/a7gmqZOuWIgeaMfX9+pzGXCbTalw6Nus78B5Rj53EsXokJqvUwhafpj
8DnYfJ1JhmlYqZehgZQN+0Jaw3pnwif5tlC4KRK+bIlhMgT1jZXsII5yfhZzV7tjjEOatPki7NgX
Xq/iiSwPjKgrJK/F7UOdcjqmO8rk7LpLeO9cefZoP3KhW0DqJySP4XcV7rfQxthddibl+zaRU2Kk
4w74qt7IFhEv3bMtfmc3GYn4PxpVCYrz4kUQDvPg0O0GG0KyprGGWqN9A2Fty+D6aMbCfJwfMmJi
pO9a328gbQRFFZEoM3fwyMWThS3CygJ6s5rZ0gPMr8bRfBtX5uuKu+D8KcGU/mYbQDllYmij+QJ0
7guJcfQelfzJsEpYRWxT23TFqQMNUgoSFHODbCULhngRZwPhbI+5YaqPF/kr+/Y3VHeQ7agE8E76
2SlwLDOybiyy2blpA191roPH1Mz12o79zL9Ts9Xv/M9gC5kqLJw/TnHqfXkspr4ccqttZTuWkwmT
umhHFLO2OvF2D7pq2ouygRkRxktJ1aVEeyxKz39oXnoxJ6K/Avgxb8XaKiZrSfyJXN9jKIFqx1FE
La10pRCnIDF5Gj+b0Ol98PkLVZylQaNgQBa9uf1BCXAoJ6f85xA1gPSonGktzbXkqIatix/aY/qy
bMHwv0MtxbUSl6WLMIegWMIbOPx4R22QOiz0LJqSjwT+0beyeplrpMB4ToNCUoVQXThLRre/UYn+
U9EcJGTfp4ndn9i1ADsy401+L3lQ/WaSaPchQ+KgfETv3xZXVDaG1e0kfSdM999rBJ/RsFiAbXt9
OOHD/5Ou2SpscLKXv6k+TYEtINtQjjRwgwDBOeg01j0wRKovmo9HqP1UY6GsVaxzvv3d86FZc9lm
qr0spAavRHVF2NHP/GKxZDpUfAZKJ+6cMN4bGoYo3Up+vP48JfEFT+OVGnpI4vT48dnONRV7ygdm
Rf0e8hw98kEjkB966efPrqv+Qvcvr0xDR+ef9NfuWMx1403jMzfKpuTBeb4dTdx0ERnuKoW7Dm08
TxWzX7BIB5LeSoHJhD5eWo6S/BgC8TYH2cgVl24HDU5PIxzOfyvgMi/N/wkTuOgSGSjLk5PjYSvH
sFWe6y8PDZWl5zYuRycn45xD4eknlTAx47SrGjLKUmPjnYdtG876j5lpjO7tWDcl53BKG7Zf1cxm
o/jnPvY1MQ9Mp1s0DyfJovkPiGDeIIeiP9fAO1ywm/BJVGaRl6Har8DUFKjBFvtzxwYzPKBENfEx
KIqYJavPVYBKMjvQbwYpKvqmjYjZiS77qUPZNWxTWCKjRSAtFCZf8alVrsOVOPh6i27sL+Wt6Oe1
mR7hADelC5lvXwUUkvs8a3cwAK6fZNWrfA1J4v5gA6pt9MzEOOeg4xGr0vEEpid9iKkNqm8mX8pv
KqdjMVJQIv89Vev+3DxfrEYcsXV062qMhPsC+UhCXiM97/0obrV0RQlwD1Iiq0uTPywBKyBD3ZJt
OAJPi8bFACZVSVvSoV48lVb/Foticl4+2EMcEZFk8cJroM2NkH2iUWK2/6egHG/GF3khX/ePZ33T
npgWTzciiV78AyaXYqZKoFFG0/t3+Am8yVv1JW+ykP3ZNVSFfzj+6ccXbWenqc/RrpbvH+tqlrvW
5FR9DQ6sjrnWYBsyS00W0kkKAzfsMnBsrZIiesIi1+9ckbNIrLF3/7Dp/Xe8m+ugstWXLJo+nk0r
TLtKulpavsW+75175FXmPwYDb+t/px+b3b4GlnlON7/HXGFTf1VyX2tDks/kv92HqUefOnaYquMd
poLtYzU5PbRyo8vIhBnukuB9bdks0+8P/irjc48M/FzI/SBn3avZbwQlJLH096R6RcGtX5WQ85KB
dO7qKU707ehUZJYjtm9YQd72j+VM0R5KH3qaVBBNBRvLHLhvPwTN/K56r3/pL1139AaVynuAOgah
41X30LVp3/kdm0EUb+NtB0XWHvn5lwG767r2y49oTJF5aDufl6NYKbQUf1hjfpzrz3n0RH/Td8fd
VCs6Pf1SIbHJ/wmLLlO4iQj3tbDFnk2WuM1AQkP/SCMLLqfH6eR3MghHR84+ZG9gc/rqi91CCyRb
a56H8ZIUwg63iO8twLCQ7t6MlFSktpdAmX520ZcmzheNmTzdOn3wS84CPuCrllwOM7xBde1qEuyf
Oy+CdibdsSfthJ3G0wCuoVUDpwHcQySwSArbSQfpIPVsp3gCSFOIN45xaVyt01E2bFM7omjW2mBs
K47xwW2FYefNtl9k6gl2WYZgneD9BOauUxM2SP7KsTrVX/Hr/onMF++eG1rpung6o5fKwiBt0cFM
4iHmVI/18+PseDnNDpQPL76Z859t5fz2+vd0+ohavePLR/1trByxJeQrwkqPXdswh6ssCPU9Njux
ilu16EqqL7RChoVgm/FtvGp63CbCDcRRDPq6/uJsWwBiLAuaqqSYW2cOqPJ31bj0rm8XZOEjt6DE
DxLR4DnFYXwTLry0YqqBAvnsvbjp+OpxbMd8W53ipIg1WVUZwBlbiuVK4lnAk35upIAJX/fSwyP4
Dflm6/dBX2wPf1Myb+loyhNwzji+LY8xaJhyh5mGmu1LPGPBNeqrKLCoeJ9AdT0BhS2LAjPSjG4O
aKKivgADRaQm2X38RWVM88K0wqyXLiD62NQXhIBe46pWdTZr/oAfz7pKTgF51uWY1rcMq7RHeZYU
Ahu6DvEwCm+mfnnDe5Du03gbSQ4vqZWr46ORgLKgqzz7LP+TBR+bTPZc447W3Q+52I7jO60Fw2s0
B+qJey9vh7R1HIfqVuBzpIX8yhghMyIqZ7FH8w3Wsm+252x3NTrH6yqmycMZW55Pl5+uT40CgDtM
5hZIb3cgHbqeLuWfR1kxBFl/8KOIyqEDUqiMn8JfpIPYrAvpfFHhkh9sfpcP0jS9gi1ZiwQ+BiIj
QKIwwF9i7GgKscELq1y0GbZZshDhxOqnytlanN/njG/1+9KtdV4x0DPamwRdAMsOF3XOqSk4MxQu
PzhSNiQPiX4HzJT4vX5cp2YOalNeWpgF6AHZ6dnM0awAsqXvuTNLsd/b6zzg8e5D3ZYuZtmWq5Ny
ncRv7vsysBk7R64cft8c6ydDXSJULtl2vplwLlFZQADIrESbCHJQfsnkVG6oV01cfNVOypl4KNjG
HL3PN7uHxfOe+mBdKA5i2c/jFmS9u1D0cGWzXOtclmxz5YJsRbcXBAaOlv8UcjF83Ve/ux3O/y0/
X9zOnkMBEWF+XX124/9cE5MlDN3iehR/23Sl4FikQMjX++Rb5ZudHpjTsHE6B1Xu4pfOyRwEzHRi
33CuTHKgjaI00sOBgTsrjtw0q86YF1+HEjV+4/URG6bSqML3z3vQLOG9v8KBEEl+fwZq2txAOPfH
z2nr5pA77pX/5/o6Ej1Ori70tRN9JMeCepWLDNQ9z/PKoaEf1El4prU/udnGMmrBcmjqzRxc9425
7Zb0prw71xKxFm+uC9PZlw5U7iU5ZPu2qG4+3MPVomwbPzHcD07UYXZzrUM1iZyEhxPmHmkXk0zk
AeylwH/nRWcW+Ct1U4fduTcMMu0noOKjtXKdwvhANDUrj4gEHTJzbsTe6GsVp8tmukdSFqGIOY3T
bVV+qKVd4xxpVMzorXlvZI6127Gkgve+2xCI6HkhtVoOj9NbYGk4KGU6KsO9kZgpDScL9dgbVfzD
+WSBkMqjLdkWOOU+qzbbh6KQzud/Nftv6sO7kc5fKpNl19DijnO4fTftzRRBRY/3ZBbNOXDtPYrK
IrsdacHXyTC0vbo0TLpZmgnP1BfnbDRlxReU4vGu09JYYasebsxNSnzWzAtpm+fgypuFOYaUK3nU
dyyDX53gy8n0X9WyS9s0nzeptTK1P2/VU8txNHxleB8Hw92wsY1W3QXrQwYL63/GmHi4v693x82x
tqlqxXs+CRWMi8rkYqdODmoR57P+De+c5jkone/FmR/YMX02SJyUk1whw8zP1XRxX0Q1dudVe3WX
LkHOAOU6rxrRqXy7991D8fVCtJOoYDJ+OTy+Y6f6hH6rMV4QUq2kd/S0vu4VjIx0Y3Hooq+a6+fQ
n6/d5aaFhwZFN7smkfQbiME+pdCszbPd/3cGPWMk0mj1aJ37MQ5Uf1c43j6lGAr0Lz9E66tVx3UP
8bA0nan+7DL5d3b0hABiJbjKKu8xzQUVn3Ym1VBRPt0u8Bc0s3Dq8fc+VU73/n1Nf7MbPF5V8rvK
fTlmoBVrz992AI3e4nfyreicdKPII86omTUR7O9VCD4Y8qRYX2fflrfP7OApViHf2uXfozcKSKQq
1KP8rbB3gIztj0o71C82MIKn4Q50uqI782KmirdXOToW4aqrnl37FTrBl0NX25qv3cLRadL+YCPx
CmKncGVhNr14z/Z2nc7ZVsDbEA/nwYBKKb+qbVEnf8GjJGOUMI9LY0J5c1hwdKlfeRx8m8bBPEh/
rp1HSnV+W2FR6SeW2+rz8pYzsIBwykebv02mVqe7frl20+XzvUS4dg0e3FJ4plFn8j2Jl3EGTjjw
iwpDici0JFsQdPUCffDNzYfdKGFU+Sr6dbjy5ytRt+72PTFrT4jY/O2xIxStr7dF+9WhpcE3d+c9
LPHmLf1N44FMCfGmCd7d68zv/b14LQ+HT44eeVgMoXgx+fdrEbyHKmmk8GKqpUs19To0FmEpPbvZ
MYCj4y6u7VvkKTz7HHyKvQU7LynnnTRKGJU19JqsSu8XaynkMWVwW2EDcW1zytggLKdNlbb5RiZf
0KgcoU5Zp3AY6GsinBGeLLDJa48W4XC1s4mFy3xgsS2x+zqg6PW7AgKwqcu3QUfvyWd5FVUfP7uv
e/fZsx0Yf5YPn4d/0gmOjHTG5w9QOwLb4NER1JE51pVR2cL9n6vk6D7djGWQAbF+TrWNxpzFXvs4
Be6poPeJxiL/DvdLdjPPyp6nPJOHn/zg1YEoK/KS1yK9m4t4XpT8xb02GU83JWa2mFJZlI9Dg+o5
v1INFwSewk9zaO1BDtOV6OfZhmNp28PWhC4oDilCRdv2tzOvuqMlvDQW2rM2RvNI77Ov7ca3z3lH
0Hrt5Lt/C9by8OCwXH4cTEjbFjw02GVmj64XVXslCnAp9GijskR/gR+IKvcX5ERIn65lXuXbp/5O
NYM43BucqsfOzmoWqRuUiAZcHrsXezVksqYxHgenazHWv+vDGIhApnKFCWx7rSYJ8lk1DmeJ9J+P
pCp/7K6BMrSmyWk8U8tfq5nfy7K13RbXs/36LVkykalyu/2D4pS3nBTyxeeudP02deKH5FvpWHWd
nUmugJzjYJgwFghxiJVH1cR7iMCMJZIR4HP1ds7MV6cZQE/Ugqnsu3xUeZHOZisJxyJ0FnvzWNHC
pFgBaoBWHfhZyh4DO1RZSXCZ/6mkI1t+fFU/4YSYxUPPHGUhlR1T/u16hMaWEOKywSaE4lRCZuY2
ggrYnZDpjFQ2XSH2rwT+b23CK+TF4Ks2MXfRLtlWYr3Fumoz3VIRd1/54kkxL8rJhP4ZLwUORL61
/Z5jgfRSyYKLcl51bSYQYAYQu1gPZr95QN1Vl3TqKcnfmymADzDM/kOah1MpRGvfauct62e2ZCat
u9pt7g0MmOH8yWZ+yC+OwhcdAl6/SrdNNjyXEycTy1cD7ldhK8i2KcB5fmtfhxLNn4nBwghVqZ5t
KDfX+9oh/zbvB+LAoZHminf0NfLZ8eYh7bV4isrrvrfE9sW6wE1ZFb1RsAkwRorJLnQfKGqupRme
dRo5S9expsVhiHpoQKsVQ1FKYVRcUUnpbqSEBgn3a11dPasXc09M3Ov9X3YxkuV52rRxHDaDNPSs
AYWPZlbtPjQZZmcOdsB5DqU6ji+0ZF7oqhhMZwIy4OE0DDI6evWEpq4C48uEVxV5v1UkRS4Cfode
/b2L1ULWyryRxtDQ9CIfJxLNF+qVbhEslCxDDWKPRjcTg/AmieWeBUbtxYGsxUTyK9p8Hn5Z61hI
QBc09yUrxecgWnTWdzyCGxZe/ZBozmm5CbNxRTfd7JPrI4eVc/9468ADEdrk0UYr5RGY6jea50sZ
oX0J9A7zgws+ihmcVUmmwTtFbrxTEJMUqS1Tfdxr4jUTe8FdeQayP9bd8jVbla+X5jlFkPSYzZXH
DpUQ2rf5JYqebGtuOW57MBNAoru+wwITixouy/5eWT3KepaFaW/8wwqS7azGxvTLjdgwPCrXKLi3
SKKx4s0+Yb0DXSBm7mNdtQnDcHm6LEQGC6v1Q/GimFozfL0DksdkeJ5ldvxSA20Guw0vbtUQn0Q4
fVLwzQuHH+fa7ifZk9PLYARo91j/5HON/aWYi74meUTlXraZriXTb5l8Z0mu8nOICUnZDY5JU+y6
I0aCmz28o/ZREysFGc2sDw3f0yYWXw2p8XLFc1Mv7ySBbm3jpc1YEO9DJbIepb4nk/e8xj0djF9C
fpxnb42XnMLNqGNV3RmPQlBMFO4MBY4NlBw8GiYeCJb4vofy5v7BffuGffEo7iafuWXOs1uyOd1j
RYtf4gizo2Vw90nsKoDZDH7qs3E4VO4x8UUVG04M63VXz16ThRj9Q7z3uoXHgN7AGFFo6YGxkiOg
sto0yU9rqp5joqFIVXCCyxT/uM78nPm2eoh/bc9uexD+K1aNwLjlL0pUO8Zs8S73p656UxfuqMyv
aocYEDWoBZZ9EAbroIcUdYcy6ZCN6mLQ0T79vGRY2Raaj0HmVaSsGCJ2OtJVvMa7CpltlR0fGIqE
gfnrrZ67tSwVe6kx9Gn9uVr+pu7mPbV1vBSXCBICoktzzVAWl37ZjgcdpxKcQQepRW5eiz1CSLON
yLj4uKgkWAMZk6jBQ3H7J2sBqoQS4RamGEeHRSykwmCqL+BvOiNjDlIahgsRC6soUB9vj/Y8aIzo
ouar2tzvLFl1mvTye+qd88crHfgbzLZvdAyF5JshI3oC1p/D8tEJDgf4EVEp307MGNMvFPc2lejx
5abSUdjJHr8Og8UgPmbIYmKXvjVTjUCYYRAHwnpBF7M9+MjkF+0AVdffSVHAFMORrVVeVg4tj112
nMoXxqe3dfM86e1q8OPLdJktzrldDrnz0hgeyx+7Ue6LGTXUZgvOItiq4iaGbuwTodwjBjKDzoaJ
bff2par903u5JHINbm+PeoUl1K2vtfw0asVuNZZR+bPENyvlCyfWj+2XwtKh32G5kO/mfuYRy9bD
KPX2bO14eG7eD47Eqg+GTd08j4GOJ+Wnf3cyX9b+ibdlvJU619exvkaepuzxRaadq6kLZMAt8AV5
vC/HrF09Wn/wP3oACoLU53PTnMidM6yamOrknP5oapmZrhrAxPJk0kt0UCU4HPbP3eyK/rnIILlB
sbo/GWEWXtvCB3fEeM6QhLrVGpEqQOZknz6GgzCgLSWNNgJ1xuz2jyBDKnQbmf82Fpyqy4vZ/hth
W0vBZimfqabPxji5QFY/h4DE1Cwt8+DaUsF0L+8nx++xukCUb62+sJrX3/NPUTsoNdoqbun1M2/Z
WKbFYHjpiSikYkqb0qWTKN1B+slCpnL8TjcEqouVeTY2by64cMBldUbHN5/ufhJ1E7Z4oObkB4ag
LcPM7bcrGr1PuqKJ+x7CdQ9stv1OY8FR8dcvlfvEelGn84owL4TtWCSHNyLCIPFrvqKGxJc+HHr9
/arolld1K+P0Rip7L3vmX5Ub7/T3y9fpqwUO3/3w7QMA2EnuDTqu7v1R/rKQoxqdScC1klWV6e1r
x1x8we8YHEkK39reWzyNTTvjhSf5NvWnlXANX5KfQpe5Xufu0f2M+gavk67WQNkeINsiKHn5KnMO
5cwZcaNPl8E76Va8u6iDkKumn4imcmO4RUAcWFnTioyPz+DHmPrI0JM39+mqks3Jsh/aGGYCOFHa
NU6xrwAmBxKmTDLPHykSbDBb3jaPfL+4tBctE34IT2mjnvkncBzYgUqK/Rk40WFi2QyDzZcQwB4K
7qKqQuYDFAWfrcxsX7tb/Lv6MV01iQrTXW8EgwwipSBZtOkgytLSAHBnthWBoeTiqmtmJ7l6kD1h
d+RmGknHVOzjwas6RKyXshq1/u5hElYFajLxuBtr8aGxvcMzzuXoxxMHXI+720XEPkXr5o2RDzxx
U8GiAi57E+URWN0pG84hg4oXhPZespEeZpdYMZ8vEjQkZiKRDPDNqyEUI1MMXBWmh4lOsgcv2U41
ruwzMFR1dmIEbGl/3rHV2/T4KCQ/ccu4bNKrZ5jOrT9DWy/GUNSx5vlN2zKLqAWDt9yiO3m/dx7d
+4c8Ko4q6894cXup7D89Nft/tBOV25e5yQoc3F20jhVM786hnfWsjVlGsHdx2oDdzo3JL1gPCaYN
6OtkLDPV7mSwbaxMMLKyYR4Vc8NX3wo9velWtRQuBcmhQxTM1gbB2BccGxHVr/tFiUpY1lEAwCAP
ge5YJbHYfy6+DnWnbrK6+uDnRh+TKO6/7neexlDdWOiQnr3b6Nw8Tt1CewQhEfALT6b7EP9iYCgf
simZnf1qCxMrN3IPQy4XWdWjDLFkEZz/pxU9GAGiriCPye0bLuoJLrjvrrx3ZEjOxeYJYLfLb/9l
u+vaQlLQvOnmn6RfbcPS5K/hiBFg5KrYNg2KfBxxUOi44KuQRc9KI9xbMzSPbyCMkxG66b2o84+C
I1CAr8PAXQc3ahn9edCNaqOsf428LVl9Zug38CNUx8F81NtZiHyfNHMtpojYOsHjxpHoNbh94ioe
m4yqrE8s81l2AFDgvuj4ZQRtS6fsq3Lz9FbeA7EvoAWmv+spbjgykU36WMv3Mp1V1Q4c1TUPk/YZ
o8DqtCk6x6Dl06yleB5O2gjtluhMd8cSY1v4RO+HbyxDPCCqC4MgPVE70cFAW56GgYDKC2wxUsu0
fYl8D5I0L6lTPLKr6sN7bqYohHl87Ev7kxpLbfiBrMnJE1HjWsM5ggkZSpEGZsZIbDsdbMRTY9UR
1+bRZYmndVV5g75kUaZppqLPUFvramk0g1Nf8dj8vDaVBKBjTg4dBK+KHaqsu4rdyrqV2bX56av4
aDLnbV6WJIXFonGoAgQaYJb01DjN041yZ4zGUQ97Yz9Ep/2MSvs0ITnGSwgu6EePKkXJnUxTxKJy
PR/8tCDNsdES9Pm5mleA7PUHHLj12Bc1Tp8g081AMmJDIfwQxnj+ela2s2vnnw/uquoVBmRNrXsf
tvH8ETcfljhST/dqBHoMxQm7iwlZKHjXNOBaSPyS5A15e+w7zhvUwodgG/bQkpFLyhGcbmN+s7n7
0GTey4f1i3zHZqOJK/b4xW1M11TE1yBV3LWoIjCpukrwAvO/eu5ftrlp5UILEOtn+nDxxoIMEpWS
hxeFAhsjlrNP1MRMh/ufj+X+ISTAl1VzFNPL3mMWfYnPYHJff73TeyNALSUQ125c5oyJ3SPgVEEF
VTrMzLZvpcemcmRKsakwNqhSUqR7kq8P5YRmczyI6vZ5pGI+MduIU0LRUUKMq/jmPmbBF+4Fn6Z4
qTyXdfujfcfJU30VB8A0c6rjCJmoLHRmaz9VW5gPXaocOszmOC/gVeg07GuKlq6H1Z5i5yBoiDlK
O2adlvfaerZpqI4WyTBnZ7l7y1Xx/mR++zelmfkBrIwE6T+WzmxLUWxbw0/kGPTILa00ii1heMOI
0BQVOxAQfPr9rag9Tp2q3JGZEQisteb8599kLK+MW4JdImjDa3JuZxu65nqM/GqiE+tC5jjyecIB
qZYw5sItT7Mtt4TrnMvwJl2gaA1pmOzQFgIKIEhg9lA0MftHVrif70INP99QsyCtU+UsM/jkLDHo
klBkiQX7LX9ZE2ZIk7UZvprpcyNeMnt44R8WgzmwO8Duqr74pl03ZZnDPxOowkU4Y2Z/LpVNH/09
VnoNuK8Uj2xWzRDJny3cSgvLhmfIkdp/010Uq2YKAeeKXfC/Dpa3PwCZ81w47tdXVhZKzcqTGFRy
NtPZoDinUoT+jS6Z8Ra6cyjs2ooPflow/Sswh9ICvje/HtoZEMUFUzZ6JhHFThqtOT+Ae0AP4faZ
c/MgHsw1yMe+0GAD6HNDENRCNPekX/bOzWlRk8LAfJ9o7zk3j0so+DM46lJOcbw7aHMPKPFJ+1JJ
QZmR/M22DC8Dco0+Z/vKxrOMQQMX0r/XEMkyA9V6E4MutzE5Bjy+pwdhK4JTT5Q1Li1wDJ0NROnx
01U/AeRPmrCR+3r7GAnK/gAOiESmQeV39R5mhOxCoirGUIngUhwaMYb8vU+j203caNjuDK1aF0UM
ykDhwwdgMAoBkZACZbwNNcBF2c2LIXmw7MyaGZ8Zbe6DODmMy9pABsdtGDFeNCN80miRkS3w1oF6
DAFXvemlbY73qTG9QxJVNgID0qcZVF/mG0DLXJQGg66dPa4Lxh4bILIzwVD04X3EpszfG97CwmMO
iNK1bk+e8fmAkrc4bu7kkSExXwGHlO+AzVWncR0yJV8DKZ4Nb/ygOMMxhoSwQBhxGTE0vHqHZCu8
ZN2AmvhzhIbPDaFEA5TgDGMLs+ard6zymrgbDiwTOwsWCzxtsTOwLbn0uai+qHbMBFbHj/LFc2tM
8ms4YC5eBpABgOBDZzzShLIpfvffVD+cCNziMZqHylvx6fIv3DwcZdVkJEZgAMqrR7/DWIK/wVEN
KMavUedDXt0oU2VGhcwibgIJknHhg+pANDzzZmIFxWeF0ggBCswGxw4EuhNotjT3ubkwvP6buSPV
LGRqRJtVXID2wYxyTIM5LzWU2O5HMWe4GLkmKNm1mXmAjyt63wfuX02gJCKRE6x3IS1BMBoYfRhh
8rIySDedU0R9Is1kOHEBFODJeEotmCN1OwMwOtWRQmiMRWQHBRBoR99WVLT9eKORQk4yhAzaesEu
CJ6ve6Y8BZxD5okvAumQ5D6S1wBvrcd5ThPtTb1leoPpgKemjc9j2SlQPyieE/E1TFPCNqpFSSDP
h3KBneUIukAbSSL6mXifsPIUfhyXB8Ud5xvGatiHdPvGFXZWHB9Fxp+pKSUVeoUxIleqJQ7yxTWp
R1GFqJ3iAepP5QFuZIX4qwgoj0XWekXG9YX4HXNopnzsEUZ7wnWsFL4kmpZWv49faYlaPSVisHKM
wTauk7EggvDDF+KadcrGVuQUkpQpLYDZfnljLkGJr44jQa2ADIhd0ZfQtuNcpPucZI96j+kMhoYM
NGqXMnI15hXkAyuoLOORz0vjlV9YYCIJvuvkcOqrbq+mWE7djsxuPimjHTzU6GC5+XIIav+n0WV2
jPeRmP8CTFAs9/MKANPhTKWoQ3nOrKKC+/rweUnlOSLPrz4lWkK2CQ14efgKXT8zqCY5RosweyiF
Ye4yUNICjeEi/WZPoYU7Bd0cFndrgC0DL5V7KgIjXkx4Pvan2epWcMdvijJMSL7pwS+YtNBNVhxi
X/0acsRopb0SVCYKgScAtaAPzLJ4Ty4J5/QCwK6elLxprxKz1lBS1noFUlH7I7zwcNRfXUAJbbkm
tJ7amqQQkTtf/FzrEKXoFALJESEM62HFm/K2ZnlAJ3839oUSjFIrpU+Hq9QN/kCbPFR7EfOBGPNJ
hZzUj3SAePOS4c2+wkcZ6uMQ3rHo/JlYwlnG1RUMx798SyOvIEK5DBsdqcUSHx38g2DMnZZymRhm
nJ+d+po+MIXAbGACtwRJA8PBiaqnpP4A+TO6YvZSNcm0evnjI0N6S0vy4MGRgwiLiCL9CCWiMIg9
nwCyXM5LC5uijO3gxHZHKTrtU7EohkinmGK6W8+kHuNJYjBczDex7JECEb0hBzclGq2UiBk796FO
RoPPfVPHkzvBZaiAYML1OCbCwSOfjgQXj7tGHqYkB8Odwhycwr9luupI8HjIbshXV3z+PoQHuIru
PsbJbdeE4CTwO6BsLVAccNPZTW8wb6rpGHsvQtuGr5K+8CZN5D7G/Ezc7HeMZZX8mWGD9cLUEOsr
PsY9gCRyqXGewX8qUAjCZB7HhJSs44JChw7FsZpIDBJ18bryEwlThGYhLZotU8F7vUCB2BAUc8nT
80yx8CY/PEsiF+Im0fJVNauTcZAvclIhnUFe4NR4FTXdQPPKC/EMGaAxYsSaBxCIDhQdI05c2z/f
rJqimcA3VIXvyNhdEoBeLWqPnzYY7c0xtgqOsbkEVIUPkJjkM0dnKKavbBrKjLjY5CzyIK8g7ukb
xSwv+sALOr7Puv21/8JmiqwWxJ/IfyaEP3NMdKsauSW/wJlvxeUY/ZKBJL4OEGL3MFDBClAwNb6O
NiUkUeQBE0BM0L2TlZLIIQyxLh8Igng2RafCA3ssoGXqDiOoTxHBGQJVoVsC00EtZZp4A4MC3fMo
R6GEimEBLMTpBZi3wgCL2hAthaPd46Z22R4ujfd7k6eaHPzCSvnFmmfGzE+csyWm3ZTWTj6eFUee
D+84nneX+Z1DkqeDBpeQ6RAUDTsnKhtuNkc4UK8VYTXBiAsSdu+9s48v8kq4ez4EW+4S7OTRXxyG
usJcTpAgTSvsiCQn/fnBCJT3hUyKd8zLZ4zxtnU7FyUFVAyG4kvgW3JzVlA/KhdiHjIUfg75SKYI
ucFOERuseqLW4aWEGUKqgo3BhUZCrEO6EY7o9p0q/At75dK9sYO1/vMLGLYK7t9McwmyaoxjfUak
E0tqoJI3NEJndXZ0K1TRcdx8/sSzw9rxL0a2e/HfN+rwsFNcklNH0WU0rWgV+sF/NUvoVMQocFFQ
rFDc4AECLNcGYBM80n5LPtBT/Xf+GRUepixKxHq+gBFXuGICfjC47reQVi9kxfRfBNOM5nwrkgYJ
J4ZFrtinrRzfAp3kYmi6LwcO+XdphiokDaQBWGrH+pfmaBl79O/ru/Ysfpo3fJ/cvTG/ftWPSLon
CszHbPlkesqLhHQOly7IElEXj35I600fcyMmExL0bp2nOG3r9nDQ+yWcTPfkMihx983X3sALCOfv
hQXwEjUc/mDTVSSPdy3Zxnkftkp4egdXDLGqtL2GJWD3a6pBmnPJp1yWhl+Xm6Efu+3HU7VjzZrp
tX8fBuIKtpmRwd794XBTTLfBjBf4jRnfqaWZF1wybsLJ+0ADfTzg4QFq5d5FPb7yLwy/RibKz0c2
xvaEe97CCD6MCM08B8WMzLFHhoD7ScIf0FY9KTLmMQP2YczZR/uX8i2OFDiWDegSPnVMaTTmr+C0
VCQixan2C3l9GzCRw7YzM24iZAh50Fta3E6pWQDULBHnWMguoJkRgJ7b7+Vz9Sq995Sbcte55gVF
DxUPBIw3sYTFOWTQ/HkLxh2UtSvV0OoV37d4gmk7SoqP5t33VLOgPBi10EazjD6K21spIUK55uMU
2JjhuZgCQwPg3znouwBSikmKGWxMoXDnkKEiOvEpqA0JwJF4ux3VmIB+vzgIxvjCgx45RNQppCEC
KH3VDRMW93oK8AtF5/rGVOZdRiQJEX5JoWsB3J+TP84WzfVpFCn3GFe22tyQ7k77zfIFob55wJqP
GyZlgW4GcHbghZ7EaZVvLhjH1RyOE95rVU6QUzWivDr9Y/SuaTEiNa4WPUf7F9ulawftg3Nb0ChZ
C7OI0ugs9EDghcgo1XEA8DjOZxz0IA+CSMvghuejb332IbYIcpnIDI1OeHuqQu1SzEDT8SAyJ8hf
SU0uegdMsFjCy2kzixHR7K64v52bwraIOQsdTuJd76YwXaUjEwOocAnAh165+VTUVod1NycRnYjC
Bu9ChT/F6UwYy2/0ngD56iEET90+Imtnb7cE3bb7llPZsuN7EuPQxPZlX5I3obECHx7h4ADO02gH
jA7YtynWkOykvft6xtZe+CgjZapCanWQ2MKli8eWo14drg5EGcENk6AZIscWbAMXOCt+g9TSUcco
clQE+LkneEOglWC9YD7rB3CgPVyiO5YDJFbajMTcrHN5jhJgVsRKq37S05ybkQ6elbIOHllKwOvd
BiDHghyHRwDJzAgyYq6RWuFpuMe57pfDYgJ6732fsBRBLOkd2fj5g6hgRW82xAxHI2BzytzrVtuZ
nCIwhIgnbT1K+fj8I/7N4czJzZyDH/8rr8/iSXkvB+ehE1ddp8Rqr6mZVD/si/h0KJbpdd25vLLM
kf48XTtr+sK/l/M/gMp4mXD/tR3NwJSfd/OYPVzdfhsTyYUvuxMTnnZyHrb0dPTS79yMssQbLzJj
EYv7Ytpx58ZG8NJ9bCfiYhb3W3GR4k9xMa74CJS97JVXlNXifD/km/zfiMZroOjAq3ew02eYMrnJ
F5n4q82WduogcWmVx8fmJ/Kj+IVgWoGEA2z1PhhJlJE7BU2S9UuRQ/UAStvRMZipuXrY4hKom8V/
uB6u8Brya672mmhPx0S2xMec8qkCDmumWfZhvDujbrDpEofp+xwy1cK21ekIwo2l81rMdznBZ883
Gd3ooMP+7j/39ValGuCS2CjT7jXZnmcMQPnMJ1oW3EfIeExMmjZeXUtl3sPtx9A7nbIVkSOHz1Mq
OXzBwEbWXoMR8vv8h3/GEeAgLw6GR1tKTe4EpHKuD6iKEgtbxCRrj+xDys1dg48zqTySue7Ve3aI
ko+Gt/FWlKD3z4zyb/uOSJ7D7gaOI6+/WAVARTTQmJkACon18PfP/38hwG3gUsQz1EI0BXbPB8Vg
yVg0OIqPBaCLI1DHaoI7T4EF+ICjPpXfPWTB/xY2IwJshzG6ZwDmHC4J7In/ngjP7wEFY8F1Qk3Z
Q5tW0U0WgZlH8S2jzv02D8fnP2Vy3Ixc4gDAldzobW9YFBTP/z7f3P09hA9QbJfvyDPNb4EUGUFM
NREDufjviCFM7unuIT5trO9y5aEm9X6YdAVATqQU85m4j7yZDFN2QLbH/39oM4wZCnNPxs4Rbx4Y
vaSw2bwrtS9srJ7bbUZWEkgz77/4ZKew3nJfP74YetuUSs4EDhZ2TA1xKIC+gBk06vC3cEQ6Whie
mSJMbaHtDpxArIFlpTjHDWDRXA1hK0G1R9DMFGVKx768QJXkdncMpngzhyhbANzugbSBXbjxOjcA
wSWjj8YHXND98w+L8B2xWzLtZZLIydiGwMzwpCkPhJiILUTdK283VaK0LzAKc6hIPz6SjIypmXg8
11AsMvHB+BXxQ1uWzn/Lj9/Ugr/fpDBlbbHGWD989ZZlHA9shhwp7Ia/3C+6I2JL8RrmnSQJFx5o
UNnrl32O12RTUADvzLiHNgAfDm1dDGbPTksn/SPGvOcg+Zfsx9/qBG7o9MThAicBHonN3jy2e1sn
3Jh/T3YF3+jBmnk4YwgTIVUQtnGs7bkWpS+osHOSuD3/4aTV9B2MNKdboxUo0YSBTX2l+Ty9girY
sotrEto7AwYrryh4YhFQSPYJW1Eg0onJ3FShuub2uoDu7qJAo95mr3rqnliqqn/6Jim1RZ/GFy/I
2qhvqKz4HfK2M3lPRiatX6pFvxwV52U6SlNs/DnGWofnRXHAzs/+yRCcsS9AYvC5ft+Yrmv8bLFr
XnB3aXxYGLyJ4hkVPJ6JSC1mK2Mg2sIe4KtiCztI0YG9iK/whetLVBE8PmvF1vT8zP57sLy/jU+M
JjCT2FUPYofmJZJ5M8VV/D38mEkYEeL8D/GNAIrBI1qi7kQXY0hriOXMwe37ln1Xd9+OfkuMzl3A
YTFCaERmqsHH2nMuvCMCBKHpco1iC75lnNkM24vTFNsR+gB+vr7aMmpvGVvwocgcfLUbSBrF/z+6
8Xf2MTCEXw4n5RUBjfEOb7lWzh7OMvHKoWYlc51QY1h2zpkpaukRYlw39hxf7XVvB0jAndwNbgG5
prbFCcnbVPNyWU5hzykK+P97/AiCZ+76hU22sTSt+ZrycyPGrqOIqW/+7+jrxUv2pc8+wfecUdf0
vLi9iPqlbKYcogSiEiGpM8eNNxclCRs6CEf58EoYJNppUaGN4McjnEnJ0GbSunsyO4gx9yZDhxXT
uURakF4NYYPtc4S6J0zbDLeLTMOqnvIacP4I528tvre+RTZrDB7BpBnKvthKY4JIiaDcATyx8b8F
PVSlbQv5w/L2yrtsdTGPrVcR9Ae38gsxIBsUfXKSZ8RLi/tWQhEr+Sj2e9Okpk/2lsfPhZ3c72/Z
+ezwg33oGOLo+vt42Oate1es9RT8KKUw9LXPrmqXqODPs23D1gAFyXQkTKU2gzOB5pTSd3BIiNnX
29awuKBOsic9OxXo/LJHuyOnnSsCYF0Vh3uXwgJRInR9cLDs2QQQlYFvUHOfkFfQEf8rRqi5HHSB
EpnGeFN4IzJnaFygYRypc0FgbzPeGSFKb8hWRhP+O0IHTxzBP1KIl1w6Ld65F7DE+nTQxZK/ry9z
gcqYLngUxd7Ly9llaVUHAke2rL1rwtGBWThmSOEovc4VtM4umNuZNYUWsrC+6GVx0l+oa3NdM+6k
wqTgRAaL0u9GdlSgp1TjDbQsIrID+eSPIEJu3k9kOoBbRI8TB+7Uv3QSbuU0K91H9Kt7uxP2Uend
v8IB3igWQk4nxxVkipnN5BwV9jl6TSu4WxgsqIRlTrBORQ8V3umVCGWdGfcjSb0K0DKrcYuqNgNV
EMDqn98ylZQn4gQ43LnTHScL0FAIbQleOBf8bAMSX5VHjJOkx4veNRENDAhFClSLzg5SOxwaYqM8
CvOMhp5Dgd0j1tk6OEW4aWI/EfIk+D9Y7MKT+Cu+k+Ptl7GqiugzKo04Bum8QuWgtZHmdCcvOQAl
Me1t/Nlm4n/AQPkYF3ugsRWAB34+CsOe+N3zWpJyjCixDq/zZl1MFAdW0xVnGSgbWe/2rpnbEP9u
M0RGHIWk0B79KV6b9BxJaRIxMR5EcQZMwpEmmCzwCezh47Q/77Nj+mzw3eHR7gEF8csHvcOaUz55
MIh6F1NyFEO6v57eWORs1pRKhFBte7/fwjAi0Ju6HnTiVoZXeikimWmQP3Z6dx8L0/JBMk70Yc77
3yW983xPTkfSBFTpWDG2t2WXjKCK1I0HxATGx0mSLwAdMeAnrPm5fv2US/Yl97E8FQQogGWOjwOC
mBO08E01JqYbA3FsSGsBxeRywCpVRxFo7sBi6RILzpN3cqZ0vgwyOEm7yRkXCNKvq6nGmXv2JARm
PmiuXcICS9Wcj+Gu+7udl2Scir/T4K/itnieAriCOc3PS3IkMhb6W/mm8qHk9Hd5QJ9SXCc7I7oC
kuGPZI+ViMq3abbgbNDvgBg4r0a8RJp6nyBkYUFxK7EwK8uoZXjCW+kzbieNmfXHVAW83nBJsX0c
ySlkKP+SgeG5Ua5uU7BfEwTHtKuii88/Iche9Ea1eHP8UUrYgRLcPo7cCnEeKCs6SoXQ7IgjXhYR
2Dr1APvdMAbkO3K8H+CtQtgRxRvH9mhFsx4L2zV6stqFY3fk0BtvKNtQfY6ZsnR4yZy5kg6zvL28
BxsxFm8K0BCruWE0v4cCfV5QAKOSWbBtaEE/Dtrj4GzzndEskTjnDNuJV5iNtql0FOHLx5sSqOak
BzmedwkgHkOKcmYEyrESoVIUDoIeqKYxHLrxTkhMffhCQKqEevILDJbIz6ZjxWMpuILqmCC5HexH
jOok5/GLuSFKbG3JENbD6B4588mlbJH9YtnUiymcoO14QXb1ZWJNIGDg4Ct40pwMCBDxQDyQ0TPH
p1GM2UZxt1fY4YzgmowXJYW2uQft2aJiFgpbBM4ykbzVmo8i657cRMRFsA+tcUGLdGyrJrxE1wOo
gA/1TnLeS2YnTspH8hgxfOwChdnN3Vlbzl0p24quJ3/iUpjQse1Y7TIousfsKO9TazWtvC2EwPYx
k1WqZnPb9qRihqKM+/jnpQaPvJw8uRBzf52Pr6sXkM6fw76veV1qaDY0tAfWk3C6Jk/4zewoc2jT
a2nMxbKK2YILEK1Yvv0hssCI+pKwEg7bKUYNWtgwkef0LxfWr2yn3TyPXjPFGY7PpPihO6zpEjgW
OLYmRty87HpjzARxVLWzU0LmSiMMKwymX6JJuR1bcYZAoS2Oyo6QZQZUS5YAzeeKzHkv43eooUq8
lDt7+iY/A1OHAQcVIs5ZghC38RPmnLtAxWCyta20xa6afTB/EAUoBXzJns3QgsIV6hhNn9MVyctZ
a3fOpMkHm6ePR2qbU2Gm5hpHMB6fBETIPSng0eLzBZuF2baXh4CCN2dkuTm8QD4kREeeh1cGy45z
qrKXYT/pvviXPNHg6zHzujskfcQNhl0T6tVNuykWHbKQPsq/tT7I5+ep2H7M3OmGJeB0tTlHA/wn
IGwyxjHPQWgh2Wu4tmG7y+GcGsFtcHW2PNWtloUWXb4tthiKRFLA+fxnr2Xl+U8ic5IRprcfaN3c
1+eL9kGHZGzgmisq7RmlVD76YkD2BAa4r3HZD3bDc3b5+B84sLCX0CGjNflRIZbwFSBaKzirETss
ACORdko08MbXt92j5mz57xveIK9ycqJGU4ote7iQpbn6nsgXvEpCfjDMyer9Y5mTjloT5s3NiJml
frY8RPo2JhNkwrOXym1gWbkN7E00PDzJZ8j5xdjhhXTxh/Qd9hoG8vADq/UvxxqDuIJt4xtCBmML
YmLeKz3txjTNnNUc8e2RJnw7bRuFKNXhtLRGPsUkcypVhoON5L5Y8v05bE1G6aPWMYnzkpmnbJXK
URV7ukAdCWlUjXifFtf5s1pXuFE8sS4oie8hcUnem68INI/IOQXR/qiAJRLdMuq5xXqxU1OQyvua
0yIOr8l9PywZbudeTZ8PhXtyKTBZKGdXNAe8g6juBP7GaWCFFG+frQJ5inqYPoZNGamss+YNliY9
8WgOOxi8AYreZITCmQ1t2oomBI4ytf8pzBjkCrTxhBL46luYrSoRHuAJw57CVxw1D7BzeAbIEw1R
5KHwzQO+Rp4SN4UbFFzo3aXJEDffSLuZs+ygvU4btwVbKXzcCLeFcEg9n2y3XAGZTIAK3AKgYGnF
aszguETl3mKpBcm5WN4PCKadmvot7gmRhs1+kwTBuSbNDDRWI6ISw7HVI9AM52z3v6NZDvAEMwZm
Qkw1XsiTV6ae3Gpmbdk4YAwdH9hk5TZrAHX+DQc2Z/vK9C0VHagQVQuTgypj6ExbgE5OIpRxtILW
pYlsLiPgeaFKTKFYFR7YOvMmJdJtGKeT9o55+i0TSSBwweALDNGIslWHVocGBIzq7Rr3Wa/8Ywbo
lQ+xN6Hh5iD8WHi5E7dCyA6b/l6clqSF8PD09E6IGiJ6ekBdOJyQx83PJ+irT8FeUSqOCCDyxMDV
bfZWP7sm1TkE9H9ub0d+T6imEeONfGpIqOQGa+IyBnsZkRF9KM9fLVICgHQTlIbz7dgkbImCF0xl
DJT/hfrm4vLMUv07K75gKXAFrcm7LbgdQDW1+XOGOgUkWRyf7l1O9DUpQRD/iC9TVz3UBSkgo0/A
JgkcFYLVldkY37SdLozX8WFXdnzHzooUtsDaJ6VOhQPzZ5ONsRuvVZNBIFd1oDARJTNXFpzaGZ3x
KeR3YUJIS84CvXFeyP4w/J2CYkPgs6Gcl/c5AwN0N3T+59Z3CUpAEJcwzRijZGRzrgWszl7AHAbl
FSomk2AKFkeIFUKfakBGVtzPrVsCk1pu6Vm0peFhPodDgKevUQ1s/8gTYCPjDYVD0fxDCc4tUnzg
uSuxgZhpYxOMw1h0n38SmRSvgWhGmjKdbUJPX1gCwNDbSFc6O+qg3p1SW8uA55zyorKiPL1/Sxt2
ZnGmXM4uWwpvLU4z7GTjO3EckM38es0OC5FybgTMtsZTBkycYj/IUSCOuio79oT980MgK2DNFp/H
gEF4bbs7JZoSnehNYx9jqAr5Esrim1fKwbktPZJyGNbrpEbyF/QVryiMKvZyrpNTUbjd2bzPT6Zc
vIU0M/Qc9ITbYsKRED5w4nu5Hx3O/GNGs+Bf5C8oBHRETDoojfnnpgaBgkOT/s0PPtC1j4M3HSdz
SYQhBeM+uOUuyqBEf9KKgTcBNQ2EPZondxwBGLzsZz1lIr5F/+FMT+tKdFcoRYCP3EemKolFFuX7
yJB3K6dEW3q3rJhVVxBJUnsW287nlX1FuGJgD4x9AeWyqAU1AmoVAFPZl7JnF3/815FDSHFvSxNN
xliYBLHPpiOAszIs4f0qYkTJdY7Gvyb1UpVW18kIfBoPZLYW/GnaQJTGF6hxd2+gVu2YD7VC5yN5
D2T+KoEWJjQt7qN0Z7bz4GHdY/xDVqich5p1eAqtkgFioAxYl74FPOmBUonnkTI1rBguoU/26f0Z
lhvM/kzCsvi/S5jjucABiBVRP0vpaxGz9OJTjy2xjp/7Fq7ik0gkBoVKALjGcBConYdLfwaDNR2W
jT8Qr8eyeHhp8y1XE0zWdMUhHGokudwoyiYDx2K7Ln0U5M4paUT0bvdYVM/AZAuTE8z4hEhZoSYV
SVwo4K9brD3pdIUvLGBecWT5wmwqREDWsHgWksdPMK4e24D1pIOR/GFBaJJpeFTM8H5Zp3AN0NKx
a8UPBBCQ342JeV+z+nGbAMDC8IPrZ1VqNHiMj6Dl8R1h0F/Q8NN+DHO2Ve7DWSd1Ov69eUtq0eT0
cTsI9dby9U1eeeV/Zqd6ZXSeNfbzMBmHVkEZZufvUPn3DvgulafH1/I7LS4YvjrjrJdIIHL8T0Li
eIeZUHD6fixVfzSsphjyNAfZ8q0v4x92iHpHa827DhwGJrvG+EfQXRiqLtuRZ+57msaMF5uC+2hU
e1YzQ1seMaCeEWCiaK0oZSs6G44iRjjj7kca0hzLpukJ+AxfvldimQGVG/f+Vk5JLcLpdnnMnckC
WQ150o4In3nhGyVuKOy6LB5hSg3d5+y9kRGxdqF1dKrXhHnwKsPbjHqO/aJVSZTjKmzsyWAwzUaW
zXZD3zAOmbqyV1AuwEmgreDKsVCbvq4rTIvW+e4aAnfQRyFfAoWAU31yFjtONCh092+muQVsLzh5
NW/uW/qu3ZQjEapXbMAOiUqxrjGNlW7B6/J1EfIqtJSM3NQ0vebRWduCfZj2FB4GruJgvfQdBQqE
r1ro9oGTmAHzA31m9JC/CMBmGuZPs3yqkHPKicvZxqq/4MXK7mJM1BWIL+sKnDq90asf1ghBtsyZ
hFHJ00kR0Sx2F/Yq1DbMZEWAJjJ8+ITULp6E6p+TnGdzk4lC8TvZhcSEj3YqjZKTuaGvQVYc/2UU
4Qv3WPDPibwbmCk7jAX5UAYMtjJ7oxxj5swZZWIEB1Ko678yW644rxi56gY9t4c/Ctl6TG9xen9h
QCtO8YXIvM2Pn3D69ur1h22LtErC0HA/QRxFE3oJOcG84iifYEf4YmrF5l57a4pAa4JL21faSoE1
AT2/sK+CoZPYh2vaC4Naj/CQk7osLyu+Iu04S0ewTEd/Vpt4ebL4PlvGl661tWggenccdG6Nn6qZ
Qkz5kSKeBr04P/UdKQGbafDwlB3R0rlHwCtstCsEa4sz6xaJPmg8Lxbgrqen277XzwNdBYsDPPKJ
V4cmMmOatEDKOrbvqycxpN+0sS9tVZWBXQzrehzdX0EJioDi/IFvKuD1AxXbQKciIU9uxr+WvjSe
t1C8qiPGbtUL+jXySQBK7X7IsTHbnvP5rU9vlwXD7rdEKzjhFHPz9+5Zh1BuVKeG/XX1B5hxhA2e
kxOCy6l8Wl4J1Zw3iJyez5QuWu5XnCIVknnlm70VgeYTaBK57UWxZWxij7xvBZvaiLrPXKETo25s
PxBIidWkP2FBfRwaC4So/RuvsRcoMbw5awZV7Skn3RY6EAjk/ZnqFEWSimHRt6zh2B4ZAONwl1jK
RZzfIovyd+Tdm2hac/dMyIEf6trbz7bHnRlAxNX/1rMhoBeCmLnBWyAT1IaYuuZR+3PFuFawaTqX
hmCItECCHgZKfXUA8biNrAEXyMa0QWP0/uudkaj4U6Mk6giUwRYYzBCQ1x4xQIJuojmjPTA7VD/h
2SbCGm902T1kJSxQBp8djvS+bss7o0RQTsSiZxYQVEdCq9lAPHYoWGLJeeSVxvax7OYtkxP4HTN+
uvQJK/n7A9kA2iHkm0c+N5ofpsIoUhjRF4+ZOCnJisQDgu9R7d6okTaskuC5xcXOiNTDZ5XDq1Gx
NbxVZ+cqY5a0xtbDgJ16T1BQoVe+EBDwYNEwZcYsIvskqvsnhxvzKAljVf33D9O7SxtK/wpwnTmj
BmI52f3ohi4hOk3xeW6ZCkKnp888ukLFGl9WJyVhDnphAUgAKeAgU0VYyXMVOtRUVA0yrhOpBVgE
2Bo8n67x9q5PBrBdBEvqeqh6UemNMZ664ypjxp0Gndu9UjyXGFX9mpf0gj6ghVNQuTyL+0H++C2Z
52D7HIDaP+qWsbJumsqVtbOY21BvKYAMMcIPpm4THE+pnI8vegATK7vTssNJtPXu5ydIIv2Yot8c
yhZFXlOhyICM1wTuQaXHloxd9j6fMnLnXIYhzVn+hqusND/S+Wv8BjPDxYSB3QOXQBw24BDK2r4A
t22G2Zl6F9L/JzxVC/U8mmhY5hQ/Y7ZDwVvkeT3hhvs5y6gd0pqfp6zP9QNCx5iQgwYPBAKDXDAB
OIuFFJbKYlrNIOiBe+8uhzZjwqoVgDMordMn8rmxjz+CtT5z/4ekxz9u31ySRkFLpP6T+HRY+ZVU
jyUZStbX5wmy9MAWqsEkhI/RALWZgAQic0qCAwbESbHXnqmF22cM1YSZagpae7mIc1rZUU3hU0Kv
tFeOb+7z4TyGq0Tc7JmnR6GnZkrBQT3qveF5dvEAUFcPKg5u3+jsCiTAsvPHPJcXzB7al981XgeP
HKFWqPZ0naFeUM2aewldBGOL4Q2oMF6I9kJHVqV56phOBOwzT+/3tKmmwq1JXo18LKdv5xActII6
vxMwwfTDuOuzrckQh/D0fi+tLb0KdZTEbLlzt3QGJ9yerm635QQuTKoP6n0KhlF/iu+jUDPlCT5r
xqK33iEMnifjZRhqpn+ithr4243uoEWougzD4jvF9qu/pP33h+31Jm0sPEvx32zflvMCIzj/CuqN
Oi8L9OQczz02tKcsbzND6L/i5hxjLK4Bg4zr3uuxkoDP10CmzssZjCrieHX0zO+kgfnAHzU5ZgQX
Wj2oteQMxoskNuj/zRupnzBmou6lzIUeQrwW5Zk0hY6s0EdsqD8Tc/tcn1b5IT9UuAx8np6OYz5F
80kM4ED5UJRAGMGQYtMrHrCN4dzrL9Q6PfQUdETEdGp0NUyNX5dVqyXNot5gXoEOJBOShOp4P3nQ
l5ke0GMOrWoDPY8nt+tEgi7eM6RoowaPqLqPNSiGNnHAj/KL+THrkqKsdj/mxGRGd/93tmYqbN7H
AWZ473PcNVuIQhqeEEIvz4QATVj00mPq4ifgKtHuiZoqWB6elOxV/Sp10t7npRyN5MMwADA6IBl8
MALvhXzlNa+sGEvCpl3LzbQSslxfQ81Qk/+S8BLwmj/ZcJ6joIOXTBda3pObzL5UvHx695YEg8cT
CylqCmP4pTp95Zpbf06TsRVLpq8wiES7cXn5PJESj4qTaSEXuXDdZbkYWUvkqdDnbMwfkr5gsK4F
PNHRpB+Dot6xIXdu/4nMzkF3Ydp2gqGHNPY+IXlH+aEARTPK04BPon4bOj7Oh1suzMVRlZeA+Y+T
KgzySfA06CeGc9qA1h1f+ttHxdOAgs0gAJz8N5+fF/Ggnmf6h9gSy7UkHCTwKFzyL3ym71yv8Jrr
ExJR5TtQTfq4bjH2R8GFcwpXxAEKRe+EtMLB5+WjO7yiOClQ8I1eJMEGZbW6ynFeQlA2E71J0WmT
zdsyioQ8XgRs4sQIS/4bc+cx1v/T9pUptxW9Cr48Ya7EyDGGy+wjLeEsd4anYLAOKo0wVOVDJyzo
Fv8EOu/32379UCPcX6HilLM249fFfSVJO15GGhb20evVJ+H4fWS6B9XtA9+ZzGqs6fX40UAfq85u
TEXDiAlJ44kNU0azcOEdoy+PmMRYKwYh4Fz3BNLqDvMeYWfY7e80iNJCXpn/I+nMlhTFoij6RUSo
zK8ICAiKY6ovhKkpoILIIODX96I6uiqrqtNURLj3nH32MHQPfHPkyXTyOiZ5TFeWAq6MqNufdAYR
KFL0V16G2J/SHlQ75LTtxpvJSgr6GWFXJfCLAAJJHoLTr+Rt+pP+SgtxOwmGh4IJeF8ggx2FlxYU
/lBqs6EUBxZUZKOJG8O4Kg+0p9AXiUH2lCDx4R9hHqE7gtN4THyYTyIInzDbwTByjmZpM+GBvMPT
59JdMAjdEDrpqYrbo3WK9z2HA9TJi/NVtcGYgu+m8jDT9EokREgZQLhGBGDwT9Ft8dmY6754nWB7
nM3H2Oa21Bzz0RrnEGaz0DMZLE3WL0dZcxXPdeTVa+AUIh8fvxyTjb/N3ajmSZAEymLIGyWVyWdk
P7Tgul8TPfceZE5rMZRd2VUJnIs1W4RwNSBdg4xBmFPUM24UXcFBV5bMrhhekW14lLcdD6MPR0Ry
Gm/gUfk5gMs9HNI5ew+S8T518q3iPRbAMEgJgvg8wMfD/Ksg2L644kxJqub3APt1W7oaofUdnQRT
UmFJaFPYue0sZ36v/xJ7iRMUDufN+uF0fo3b8XM7UBHgF3ynsYOkHxSX2d8HcHqgLuCd92A4nGAb
8t5jKbCtbjRoVCNIxVbqkjZa2Iw8puS1Tz9b+KBepQ9Mu6HJBN/lqOAV4YtMKjRFqb58QNaA6n3j
miBOnPmjB8shP3BJeQRc80nSHwyuIpA1O+wJtMF5OXHVTeGPQ9ylkDUxAo2Ock47pq8fn2NtjT6O
IOG8b1eU5wrya4xiM0tfacuHO1pm7tiL3dT/zmJfWQpexb+BhpZVkCyRaM2FAGTILxZv7M+ThRAM
jxR2/VLBg2farXG4tF6UBQ7DqVm3emIO4UquunjtsiAL4kAO1EBAbTb78Cpkk7jYo80jX3IVP3ab
w4v71JM90RPQ2Vqy9wgfYXnubpmLiGobh+lWhSK4fbnNMAs2Hm5y7rG1XCrLzBdXnfdwazrlS3tI
3Y75KsWi33n3/XOfuvJKnjEA5LeySfaxH/v67n4bLauDGOTz53x8quyafmPRihz+k2rdes7xsV3Q
de46J3LLuR68fIHfL/9zSxm9AXue3z7na1vfeNp/565ADc8Dvp5ER+N30/4wudS3CknL6oHI1egP
z315QxDkx9uUEngfbZjJ28lCxEdm33l6IJwyX1o2TBeX0mY8G6++s5SjHa9Gm9HyizfnCwBr3V/b
sDlyqhNyutfiIvJFvISG42VXWUzCiav9+wy/qzHnRQ2qy0s3Kjt2J8svz8h56Cx2vHwO33Ad+ZNQ
uxYOEvf1yH1TlmDGtMZQ1i3mPaJK6H/CQl3IVgrSkc5TRzwwsKcYQ+mzZe2liF2UbrqufQHHmsEi
piTH1i0wyGDKUbtw5mzZl6xIQ47UhVIwBPnSw4tbOJQO0qSx22HsgTYY54YAvn0wArTW6cbHkGje
wQtVrff5/cyp1Ua8tciOrpobHbMgcoW1sODKRv3EFco1it/qRlh3887J/l1zr52weOCpxqQ5yP6E
dRQ+dkw1Pz+qZn/mUDd+AOA6h2Flyrw0PsXeeP76S1cdWlv3i8ThNX3sNNzbAKcCnoWfD9Jd/Vtz
ON/fznlDOaNS5NX4pkb6uxG5yhHoC56bsNbXOHxy5X/gDQkL5d/fxz/o2rwOj6C5COXsEaiLD/YE
LQW8oYIC8wwhwmcSd1OLMa+DYZ8rBpIbo/y527iTmfG2B1gPn7GhMCk+dNOfsYNtMN7RzAYyO/La
cwRZBgbwPzqQ5vVWygPK8L3QVrT+H/qH/bCxZQNPLV3n4fucLWiJ9U3Orqhuqj26AqbvSGKClA9B
dCJPt3FF82RneLvDuRYWn3n5QwTJ6Pg2pU1zwBxDBO3EaHXaHsP8dwRjNoxsrkpLMRnBPodcbowe
CHEEAJVWzS1dF9vOfU8fWEHF03j1j30HXmkoAF9vi63vyVrSGuIG3PGsovuEq7BLb2SUsPE+YRek
N3awxeunYq0b7HVwZokWwjFejn7L2WRebTRCGN7LT4CZ9WYyb53Jb45MfTSX5gKLjExowst+bJCc
uJNAYSMG1PO42hmkicsYCLV2KzaH2MlDxaMhghNzjteIJRaMNrLFE3rac/s+Q77qWLoAoeIFz7Ea
ITA8MHt97wcQih9a0Ef0OLtihjxMPSCYMlRmJadcArj3v/PvACfhFIrZrDhQkSIvdwexJPND5jGH
oraiGUczkAOhoZQ+Vrbmew8MGtCdFq55um8Ll0octaEH4ImQh90KFlRkFFuomDzhTLpVewhhuDNB
QGh3CCKjGbwanhN4xmZWPEWSwG50J5NieNX+hrC2v4G+wpynzcZQDjorQP6moT27pfu7u29xq+A9
Q91AdtIbpw8TPDASAAYWBPzm6PL8AQT8Xj7wHZsbG+NMQb5vZA5CU5KVDPG3D+jxYQbU21PJdhzN
YLBBADMhCzOZideQtL42f+NU0jUvBkBiSMtjRMSIOIwCDomJvw/V3RCW6pKdFCXbjRPOCDU9UwA8
Xb7ACYMnCQeMp2ZMy9REug2G5WxFAxO22cujBZZf8GItKFG13+zHNlMT9cL2bvLRQWjG5nyI3ACR
hTa1kN5T+Bf0vyuUhqnzWgtGACxJ4DgF/vA4aJq8lykkhGbflSYheYPqF1MsnLKYze5B/kALuOto
ZrzBKOtGV0fbBvgCloVNksn0OBAzm+DpiKcaeHTM5K79Hi1jBUeuHw4XVNLlUwSoQ5fAE6kXqovc
rbDmBz35Hgb1ee1ni8dAYAUiRapng/INohbkA5V1CITla8G7O0NUGFaDs7rMffEysBcmU3t0Hkjc
X58ktWtwRyqMd1o90IL2FeM9X7RHLC0BYiNG+IrXECGizbQZ73kgZpBbARlDOEjTPIR2zv9HX9WZ
vwzR7lwITBMZiA1AIcrJDy/BASfSUDxx2kDpJI8YAI2PNsihtEZMJxHKKrP2RsthfZkuLwdnZ04s
6MweFAtw/YvAAmX48PPMupwC0jnKgMUBpIYdHQKADxtnfDCpfjLYIOWgra1NIrzx5YgtWDYZtTuX
GuTIgdP8uUgMEOhWAaqhN+McYyZhsX0tHouC2BTwKmyfmWkzc5lxspRbs0+uAPGAhExEPSaCXJZc
zpD7GHXKvNoN99Fhosc92fN8cOu4d3o7XsiVxdOZBXFcdmMcMOnBYwV/ehwLJiuKvJHL9SSmO+r7
FTRKEKXh0nvgK8d1ASd4C/g2nCQ7urHlAtXjZwZLGP7EXJ8z7sfWndyCCgvBlvuDZeplmDRAnPEP
VK4P3VSD+RQMCWUwtqNLZ5ZZ8oy4OfO0M/UAaETwOQUdIQh5Z5jRbiDJQR5hM+EzXALGdkwf9h3y
NqI356hTOI0f+6EizSLjj6EqmkeIYSduuHZgyBwmUDZ4G/KXBWR4jkHcNKf7x4En+yFoO/nTFV9Z
f7FhmlcEWzkJPjWmTL0gOCTnmolMKjvvlKXdSZl/AnNPNYcbX581fhoqcLNuR4GVl7va780m3BHR
JrhsEgqUo3+WJiWQ4iAue/692HbQpmTz0jTRtHKd5D7gGTAzELG65BobXKusOziRaMwxtaJiZ/zG
yogd0e1JKvtAKsERC19O6RfF5zTCA3CHQ+s0JbiV+DS7WMFfAN3F8so8k7uEm6Lq4QU9su+OOD2r
N4reY6kww/9a93VkjJmoG7liSzYi5UVvvreqNwKTRCkU2/Hhy7AVzOUv4bIfful/ZTmFmGI0W3hr
mHRzJgyGjpFh8SJHwrY6S73J0F7N3pe5KncxgwKjgEqLL6rxwXnBlAgaAWqfxceJ2VTADtMmxDgK
GxSuSAbw8CcZVa0qM+rDdCoQfxM0cJ1nOkiLE2/HmGZcWv6d7/PMjJZYbWfbRQvl52tcpGVtvTFD
yUwYF1gmC4T9YvYSY1ejmuNrbGIjw0ezlq/40+BM8hMxkEIBA8EPD8XS5W6d8zdRNw4HLTi0v7fM
Ht6i2uNIPwUZYUi5VN5uCZoHKsAiPX1vR7ZywUqfchy/bze+1gqnm50FVHN694iupdHkpmPmoOD9
zd5xoM2SBkC591A94yLf7pdKSHGnz5e/0vSxHic46jFhymkB9uwl7LTs0iNHvuQu8RrdpvqcP2TV
BINSS5t3N+6g/hSHMT6l7RljatZTBRaC9anovTrY4r/lRcaokYmfMoGK1Nf2mGhwVm+g4wIY8z1o
ydgosoYCe0xKtZWMAUVKGbrAS50/w9RJYCXQgMXztzrPkCfDk5JxKnDZ1m+24uHEyBaHoNCCykY4
LoWY2S5GeNDNCO+C8oFpgzXIIzG9gMAMnxIUmCw9TDfOzctSk5mUI46vpC3Ea+UNr91JUutNaTQZ
szpXTw8YGx4n0C40Edri+1GesGdl6+8kzPpdLAapI7NAIlX46LP3okFrn2Ab96v9fTRPJttlP3Cl
8AFgtyz5gnJ8IH1O9ir7UzKkY6xAifI4RFtfRG7QMVsCoK6dj091A/AMjIWvLTp/CC9bZAUTfEFQ
7pjPrXpfQwkdO8Xj3J9LeV/gn9981oWbaSa2FaL972URJZjpJMjva8Z8Ecqodv/C8Y7Vm4A8oDfv
1ayBz6EgazMmQAynOTwsA7pqVschpqnLTkbtOM1iSBbvdXH8RmaD28143bC+0sysWvzD7/aHhV99
LB8eAgKMr038R6ZUQtTAkCWrziG8UCzMZz1luAIX7Y1tM/fHx8NK1NYLt4U+NEjTSc0kvq+GKbRs
dtHb/6RW/9rkuf3dNgmlSbV9rMuaL9FscCsgjuXanxn8PySvEr3Pw4fwGs+4qJBssCAzV4sCgojh
Yo2QDlGpfoEKArGGsuCX3aVXcS1iWo35iIdwDAS5db/v2fc35bZHYL34y38yMlBfZvSy40d4n/wK
3XXCNxW8Km2MSqO7ITNwhZ+CXdLYSuMNphE0W6UwbTucfPYEFA7szt6ylQeaF44UYH77Tpz3/ZLT
HbKxN495Xf8k6RHJmfZmd1uqo3WBeZHhRqZQWGJm9ALzlGveoSPMab4+gOCC1Y/tsbqatCtN3CQY
YcrheMxykJAXwU+0joINtlPN+BhegSZhq8+olQ+nIyWLtIYdz1GOGJJOSZHcDGNfDT/1KVg6vjJ3
fCXv01pGUAqvxFLF5f2nY4E9atfREa/2oGbuxbgKsqy+yD7u+7PqcidL99ln+4rWBf4zNFCo6flF
+Sh7Ct4R3Uy2Rpuhh49sHTMI9CdDu5UF9Q/09xQ61i+2CdB0aRaLX76UP+pCX6TB5ChD5DD6Y81V
6MtEXHSWfhaeUMenJYybl6mW83IOviov4kDUTXWNEH+tLvi9lsL6V1/3giGJRjEv5jzV8Dh1IYXx
Tgk/P1yum+rvuaxmIkRhPiJsKoJ6/nEUlzOfBjy1U84bFDG9Wcy/jDoEo+JjX7yxpjqWc8UtnQka
zN/aSYPhFSIACXGW+Y0Nz82tbNkCCQJ2qB2edQ4n3HsEkQ2jkO/yHwuE+7oUzvNXgZtcOl/4zDbx
KzOM9bzUbSSrY2rMNu0NsMzYi2Di+NUldgcIJTsUzoCQlMPvubi4/6SCAYSCJAP6CG6u+M2YdxZI
0WouSWnn8AYRCLH8Mj6Bl8imi7++FPL2vjgY0bBhN4NIjrfQ2tynJmGcrriO/3TdFMjcxYvtY2WD
T/9MGc2V3G/aaY/D332rSkEun5IaSwgYC42d0NdTO99nE0KZsOD+uBPVaruZWodMmsHqNFuKHL1a
aC0eWBgbi2aqWlqK2ayZ4r9GZi/Fyu3ZWzGXFDQ6/G4W1A7VhFtvJlAc5rMxSBKlE9xR7Cu5r79w
LcLqrTm9Fm2kfjBUG/HxjtL5+LOL2WrY16w1a1xsjfBIQJYNrwt+Xg+J6+/lx6+jTtiHbPxhI+In
e3GWCuygYF/aw/b+PFIyC/rIpDOexuY7TUC5qtb4UkOY2oW8Er286LIRjmw/1LH2hmvyCoWW0i7U
luJN9DqLozL5QNoDc5H89lNA3ygMo4a9Pc33FZQudipUX0ZHfsZkdT/X7W5GSAGTyArrS5P9fccf
o3JFyMfmPTF/nrBCSlcxfL6lbaZ1NlujO4XvSEAsgpiJ+b0dPzDQSTWJZz/ZNtc31QA9XcsvDPlg
yBVTnde2HLkypBTjbhgz0L/VNNRV8yPgBRmW9bp/2g0YcDfZPnjCr6MxiVjJJTUIew7Hw/BjOvve
tkU+Gx004/ExQhmjuXjb4loy3QHGGtFFoOyQJWOmz8KOfr4nZbaHNjB8+xJdjmEcGiERVpZ00SVu
Ds513htTJpNGfXu4er9k8aP6UilohPFWxGEOQYzx9Rb3fYzgyqtLezotS8NDrGQwCFwW1hR5RHX5
eN10O+rsRgyLn3IuoTL/00wofz8y/Ilp8kNKxFBj6TSkpkwk2k8bkp91WwDpekyhKcASvN/OQjCh
E8DtyeXjs4rXQiqCKjsiDwi5YeBbzSQA3jtu+stxOX1w+GZMQBOUMaDTB0Jf6+s1hwxGe9AR28oS
htzf9vv2R56JMyZoL5Qg0wgPeLaAD3diNtN3E3XWhtzSgnjKpUC1ADCp508fWk9EqvvHe1VbD7ch
4QovSYOWizqldC8e1B2rOUzxblm1lPQMuGbFjYtfDmIsLoz7b8bl/ievgbNe+k1UtjE2tzOx+uPu
K5x41uGzCbXDyOpZYwPTxtSBPedWDXTF/EAJL+kp1Zl4IlzBGI+33xkeqU6bznDstw1WG2+mw991
CypSw9PwpFZdRVt+sNoDLtcorLOx6dX4aqxY0ifIJ/Lpe7zfEjSTXcMPYiRIDuTwNG78cR53S9jL
6vSBM8dIXFSNK5yEv9JpmiHXMMPHC5XdRWWTv5+4+NTIohJtTR17bEhl3LId5M3Kf8PQgf/QzNJi
paOyA7bfxXAo5O53RHpsMlYJUUFbD/OBUAgN0j/uPAzmV51ASfmk8yD0c3Bpn4SslaGWncVyzg5l
wXIc9/pUah7r9Et0NLON8tT2Bzma13QwbyiPscyitnygGnsxoNDGtvSy1S+w0uf2TI9q7sAlutP5
kCt8JCGTAlfgl1NK7sfRtWNOe/yyR5Ct7V61xp2P5FhYS4ny76fG+HYSf454XTumoMpM55073EtH
m6j2GxWNvh29bGgYivA3bv/yT8gvFfZaTXv7VJYTcV4s86+fIh7Q06P23ol4hdN94SjEaB0FMiQZ
ML2HoaQespgcVz7e1u65SRRX9jH7kGAJQuevZxDvWqu8wjfDfSAPB0IEhzICm+/+ssTpP8vXXTOb
QaeD5/6pfRPZZcj4J73pQd1adO57Qryj7qqm3qgZ2k6vxgVvMjEnCcbCZqLYJKx054+0zSZ4AxOT
OO7xhmND1hAf1M5bY976XopQa8gTJpW5wxmpJ6y4DeV+NmY+syIlhuSjBUQo46nNScEpFDPMmEY/
d7k+HW21j1eyGJTTkHkzczKLMW28INQrki1P0xw6VVGfyn8t18B40dfOHz5NCZlNxp1sH3TBiAUN
QKXIv0OtaI+TZiUoR8WYLaUk1HLjVzyhKHom9nhRNHupWWWANciIMOu4nFErs5q0c5lw1bE50z5z
dgPrT2CaE1kaVoqoIqd/fDgN/R81+N1+dAaJTztqXuhtjgKwzG57B56giCrTZfGrq/afill5bXaN
jfnWi9guixk6s3Cu+umWCPqCI069xH7L5nOJ5ZUwpQqeo3M3XwDlzBMchglMLRKbOZsVM/OKZ7UH
72gLw5RYMWqQ1E/5s/YqG2KVFdncTEzCJu6Xb5FZ3LIoGAUFHSUEzMJXgoRMW1VtMI7MtrA5AlWh
CSN+VTA/ZE40gRJCHnrtEjQiKP+7HULQQcY+XUsbQbJFJmGvS/q0hVNlsq/fX5cmtvgL0za+x32s
YUxasGgpk6vIru49fJaJ8UpctYfydl+Xulmx1dZ+TrGD9gN12BUCBIWQ2lOa5ar5oHeTtjW5lRST
UoGOn9ouNb8+g5c1dzOa5/aPOr2RTORjO1gM2r6uw6ENdvSfhuoqtyIpVBOaMahjj+jlKVtRbWE/
j2raAM5EIhKCcTfs1KJgRrzTTQHqLUqdQF9TgKcrxjgVlH4FOpej7GPUJgPsPsuxzOjvV+HjKQxG
AZLLI41eLXijHhugZFYKSxr5goO3kJU8jWD+NgJzYB3I9i85GHRsdGFwCd8oWNZmtoD2XME/s/vz
4HdIrYeLPWsDujoIhO/5K53rNv4EtNXNqdjQu0MClQ9wo+uxD8dTpy+xarbW54S0RnjLptZOcztr
h0wgTIpOoxw1JGU9cDntPi9BeZriOt1tIjRC3xPK6vtkcFm4y1eBybZmRvv2Oysz2qN8PVFhvniR
JwNm99KbcpMVASyBuVIPp3GcSfNWkpFO4MSVb9/vEOmZlse21sNPg+SHBgYTVvUzl1DLpJiC+WNh
ln12Ag5XgLH535dl80EgWiJfM2biLAw86tnYneR/C3C7/gxXC1yLiWS7UIo5J/sjkRnOe3C+FFze
hPFiHf4x6eo2Dwcx6We8YLUebV6Zcz8OemkgK4DA917zCrs6Zdnvd/TbnEX7yaeQj0LcscaRh6UA
FwQ3IdTkkZW9Q9D1rKZrfHoY6kkQs6h+7kylCTepMDZcohPl/v/83pfiXDpna5lxgb6M46CoEPTI
l1Qhc3iSX2EiKXdPRRIVf3bQ9ic5G9tg4pvfaQMpFb85HRKbVSViUr5uf9JNOTqQg0TSeCs572Vy
v45HHCmAHBFWIp6f64d86j5WLDm14NQQ4sJSuEKfiWkBRtT3Lzu5W8D+IzSSBoplElpe+nwMbf/W
ylw4Uvgu58VFj1y0pl3lVRSg5CQo2Zzx/2RYJTzRbZiyYMvwLwAnc+Wt3M4EZf/UYDNS097V/QO+
Vf331B+Qd0CH2XoLmp1ZXpMHZLMhqci2IcNSNNEIIsC6zzWMGsEucIjZ5ovm4eeZUwb9tmUORiOn
nRMkjYpBJtu2URALDqFTrx+Y/zx3SVxNvSR/JSIoA1ary+xl8Hk7ylAzNLRwJK5eyY6OsauCxdoO
Ixeme4RojGZMa3CBhakr03g5KmbFpvCTX3EkxSoTqh7Qfu0W8AvLX/4HM6Y+3krk8YHssdQVAbwg
dERj8TbCFwArAuSXW0DDmslE74x6t5/dqTO466j5/ibJTA3nE7w5O1CjyWwPsZSk6vtKMJ1kRiQo
gKor/GJa40DVmWGahikDzgpQYqARjl0tQDM0LAcBFiUPL46nn1/mvT9qNU9P+eZhMdnqtmiRkTzm
st8gaGWHniIBJNzmNfHIwKvkQ9yytJNRwW33M77CCBvB5CPSmYkkKBdX+gMojHE9PCTc3B2ZhrL4
AX5WVb9IvOZtYfQ7QUuLUTskUOTzlFKYDVmv3o6W4r6DYIoShctEHhiFiNe4cFDBEFwLpC7ew/5X
Se0R027JSRh4c+3fGBDArdIeZOl5WhGizcZa4cMgCvahesjSaQZyjnafGWZ1/o5CsDFBvtzvO+7M
91RYombC79GnrJwMXjeATODrYu6n7V4ISf/U4Vm0Xn6fibC2RgaW14U+pW8O9PCJauoLAKMZYj9L
I5v41QvZyKw/e9iMoDTvv4kl45FC1jDXxQKKmngtOxsmQTRxokWEXVDQbHYv2f+slV88mwg1Z8Sw
4DN4rDFDWLxxEwAnb31EPOS24lZPFINTsLSNf6vo+GkDjO7VxBPboFI9lSEOuVEfBx4m4krIOONw
4OWNDFxXYdDk5NhpVsfmNraKbvpBn07cmovTewtSyk0kAsBP45cjUsrGDj73zwS+nNMM6pJ/4QSE
zGL8j5LwM5rXxA+NbA7vg1gA4gGmu1fEzJD64Qhy1vSrsiZqos/d5vf9HV5TOLZYxhOg+cdmKTZm
i6hx0e2f6VTEpzCfYZppUqAxVXhv2x9SrPGplkjbqQ+TANtuuEK6M2Lw9YSTnlkinIYmuNuFTTjs
AtuVPSYwGT5NtVtuMWN5LZSeSatOMat4mqcfIH6gamejI8xg/9xGK8ghF+YnSqBu1S2nALfKEvFz
6cKxQhO1QP5AEeq+g8TOSf5YcH3zyXy273W91XmBdb5las3yfh7orSDRfPRcZjTW//wF+j35LOkQ
JsSQV7ohbjRxzdxVO3lerUpy09bdpmBmsQbn8CdsHA+nduttcXwe8yOPXDVr4afbTHYQxebNoghf
68z5hKmRef0Og7k/vu4mxOz4GuO9rbYHLgfV/W4TMoYwC+LYqWdOxbHb1FvmvoeSDW4R7ftThfcQ
eDEPgAKdmvdjvQWh7vfajQOX/S8iTPwT1hFSqwP7FScTFJYqjGSPh430z4Oz8T5Xq/cJIsqqm79O
za4OecriygnCqXkM6r0tt7hi2CqvAB8BwByzkPzabdvzh5V1SFivwzE2NjKUj3j9hjWNkgFpYrou
3YGHk1xGjO7Meivt6+3o/DxGw9E9xs5EMapFHcr+Y2TF77kOqQGfMNmGcP1Y84W1lEPRbtrfP4db
2DyfKycR35RzdcYbCW30lmaRVY5qaMRnTYHFp8YScaQcw8djeBnswq7Cj06i8Q6XpXxTMw+z5F8K
24x5CR6Nv1Ts/KmFma/NSWvghoI9zi1G3CH7e3x5hyXptiw+9d9r0xJYsdDQet7IFsXNHxQqoY6A
vUgpQbUwZUA0L71+c4dKs0ioNlYKXSWHit2C1+2lw7g3vrdkDbJzbn1hlsx7Ysb7TTS/87f4mIXp
tfGf+4HfMoKn9Z1FvhyUFrgvBStIQI0JxXT8076msYcVy1q7KkdsUtWfBs77ZOg5sH4cKvLEqN4Y
5FjPC+4t/elBms5gZ8Wlwj7FZHyESB0bQph5zJPGFQRPRjZc5x+d8WO1fzjij/ayMWHg2RlHvf+S
ZRPQaaJAR53+5B90T78vr/9rTpNB6zcs1jfmJIynMTUoGIjTTTAhlKbQsxgKwC/prm8vOQ5CHQS+
PJ7NtMaS52uc2DUZLH8Zt1VupQz2Eoxu2IVgDaTs+ezm+A6ADFKcQuBhT8DWQDcUuL5MXQktb80H
S8lAOHaoKjD/ZNVskMQwDmAKSdYohNEORQ5m5VP8B/g/fP3GGIWY6NL5Wj3xOAo13UL9xQLKj39T
n6EyPN0ssxDEZN+AH2dUSxY1+jMkmFjypD/CVQz7tQwFMvc/0GDRS+Axlc6UjRCM15DHQGCSveRq
22grLzLUu4O7oTIY/OHtcYcegor0AkUiEQL6AVYZyHuogkAx8UudGLx7Rt4wHJhYcw7YI0s4If/U
fUwqB0/gC4YxK5htVmKVC2XiQ1ZU4QKlxgRvNqO7MUcFgyy5Ut8E4hmfG9AMjynOdWU/tvH1tV3U
+wJcc60cqlB/GzKbLa991nt0KoZyAcwFAa0a/FBNULLk61YXfZf8RL7mi0HMCyFVvVWH5Cyu+svk
Qq/3Zqm5tJfiJj5JA6K5ay/JKOgPQL1tZb0oMrGsBKpCsGV0scEMY63v3ofqUNweDCLZxGFVcsgp
pU8xBUEk+qS90PiMkFLyftD+ygbo+/P2vL11Q6IVhXZ/qg78kfryInLFYf5HHjdS30FNCEvPKp3I
AYLk5x8TTs4b2qQc0AtvYcQxiRiF38V3JZ60GBiY1Jcg8tWFCgEzcSqyKBBs/hAHhV/ZFcEp7J03
bSQXOJfyIE9FzKXIA/X23Q9aN/YjOoKKkGgYMHBnoDOUhJYMek20P+/I+tQz1HANg9h/Oy8y/CqZ
4q6nkTHRTDFbjd60aE+0nBbpPGOIVMkaSzxkLdB2+Mkqskip5AViFDcAetB7EZjhZQV+imM7NSKt
H1ZUYOsUqjQrVL1oNLjv9+wrLK+v9R0/WMkbdlc+WmhdArYlw3wOwQ6xRpDK+Cf+adxzKAAhJvC8
vCdgXtTWLdZx7YZbStvVkLtRlHmP9fOqMRs/Z3vlhCsgh6R0VnlIoByxLN6JakTH7nL4jNbYhhBk
ktGFhyVlTnFI981rDq0LQ0QcJLjJ71zswMjYfT+n3PkTLuUt7+YLD+XuKZjYkm0EOskUvZ5CEKeM
0Uo8TYYoDgQUCnEqwvCL4nLU2BEumaRBgKNzUoNqTk5JvZIcSAso9W09xBUVQQnb+wkODBMDWFfp
ud9/XfJDab2YtlYzttOvoZwzhrQ7gfAauHPFFsbcMGOmlbhki+FM35A6cxND08FPiM6BtfVAn4DQ
PPerPdwtYZPeigsSQOd+eJ1Gf1QJ4eM8nA8qWog0E0Qv6oHP6HMlpRWh5rXSrWiPrdvY708liZll
OHDCoQKM9rDppqymLVEggGzkYp7pBulnufD5bCCgb9MFnyUndYgioCmBU3FLz9HbZjgZSNbj9P19
7zBCh9Sx7WE3D5cK7wYSHAVXKO0oScqjdJbRL8LTgKX1AWz1XlxPIP54JjwRQcM3smtS67PBvRmc
8YlzOJDXmDoKxshwjRf6IHouDt8Nf2O9xagXjS8XSHrTdo3X0+M8GBsCbbr3UMX/4eW9HibbjD4v
wi87LSeeIp8VA0eIr0F7w64yOCyMHOb/1Vm6ccycW46fM8JFSIkHVsDfoXTxjthI6Po0IG/YqNyi
GEdjfXIhkKI61367PzX70e25JYL7QOFHmcfQXLgkVxzzUGckxI9oMGTbv9hB7LLkzqpu4wMvllz5
tMFz+JS5xLHKmeAQTZISXtP/siUaDV7Iv5AJynjeHu4r/eBexmnjpoaOBxwCCWRcOvSZgxf7je/c
IUn9Y/Rh1s9mjDMPNz2qUFQ44Ax0zt8LpRiHFrsdnViyL9no6eHJO2W8TN+DsUoEqRYaD55VFOQ6
RF1nxI0yNhi5v1uTXzi9DK7w/zgoHAecM1Yp7i2cNFCcM9AhIxN9N6spty5GAyjehnR6lNqYDfz/
iQ63OKeW982mwgat/2v04Gry/gaJV3zDNyO/sPzyofMAOs4Xvi7poM7mwVwcI3ZnyRZE6xNbJWpk
FQ3pFG+XhD4CjAtOOqMF4GrRpNWCmMs1w2HUUN374fLiYJAn8Mx0LuQA0RgdWHYfjw1i8ga7CNZc
fSgFWCNqNgiyHWZQwDFcwX2hRIkL2mpIL4sndsZAsJGD3oPeLseGRz2qDWAR1KoFEqYv8RQt+aLb
0q40OM04KeGGE53T+kZEPIA2IEsFNIK2q5+4k26NHfVdu2UyOWUIowB+teCFqsh6T9ByIq3LqgXu
lzKKnGze5cuBnft1xd6+x3OVWJpRMJGRlc6A46DcAmlB4BwE0i01XBE++02P7Fb09yAIvTLP4Nmv
4+9JehOwt2QJHVh+o0CagTdhyvuHq8K4iJn475LKwTSTmBStxtcFGub+Q2c0NLT4Zs5ZG2TDHV/e
++pGscE1RinPayuHLiOoDL1CasjDJ8mGtpSR3GAjeXdzfVfhs2S3Tw8NvIjxSP44SQObMb/vMAVa
IjNn7ZdeIW57n8qhIPdHZJqslJypljXJsMT0eE59iNaR0JBDukTVSz7FuLdF+J/alLnODReDuztw
ErE5OZcwA1uohRwH8Sr4V7Ww6F577q33c6NHXoEbVZeeu5D45yHxcQi6k4/klUyiKWqqO26kAWiK
KpqVJ2Okiunu3QGE1ErkWUsV5/9iSsjOshyN8ZhBMxWlDk4FQ6wMceQTwrJN7CASfSCeap79gEgN
5PW0O8iE+ENAsITSDGuYUJyBrIVmfc+qy9unpUSYn4R15dBOY0NROSvC9orjqjkLjx2I8Gu+mjx+
BMOc7EGkeNocTL4ABf+PpzNbVpRZovATGQGiIreM4qw43xDqVgQVGQTEpz9fyX86gqbZWBRFjVmZ
K1cyZK2JdB8SHwEbPPsOSGhyIPerh8tKZTBXoI67QSiRtcdBa/vtu23JZeoDn03iezHe0fEBfm4O
LDV954kO9j6ocYDDDR++7hakh8m1DZPqRvgI2xXzI+suECEwY+miBg1rvr3AQjnWucO024uBxB5B
73oZXQg5Hl03TQWGNhojmYHoBmYEbe4Yl0wUbJ/cqoh17c3UgpHvxfLNmImV/ABNbJmAdnzMNytk
2y7Mee1hlgA8sFm36EcSGILWMOsP/ipMkDiDQuNLJDlIheAwzkxAegutjxpNfLXVQ3oiuhHO02I6
QbRANsPFvHcQisy7LZilDDaKpgowRbCDbmgnelJpc1J23zOTq6Rt2cAwL99yMRvO0Fcy9O/X3uSj
OrjZMaWUylztjtkMDkJ7JK+QMZYP10Z6IDaqG26ptlUJ+gByW/Q3txnzcv+QR7AVEKAcL3dK5tRW
jnMpTnuEIJa9EXMkgha0tzBDJOcu/nqIIHRCWCn6E8acH7pqy/YPzBhs3kENPyFb6lgg0j/Ieqwt
ChgMl71Sq2Ai93F4XzHQ/Xr2zXewy8O/BkHJ57PFbZpavUsu45uhjazx+BBhAUgxViOqgkAo6uBz
DpY38FkHmhAOpQ1th1yCuzNVsEPMRSoT/tzMqNBvgmHh53qe7IibxWSOXEinQT5l7meT83Y+uBkC
MQZagZ/AB6cbvCbrWoRJ4xvQi0Gtn0qrF24PMdSeFqzmt4753N4jg3A9/AhXCIQeuJsRQPxV2JU0
zGHZImQBzAesNaB9adQF9gImUUDcNc6OU0weAs7o0o3AH/oOEHYUQuxJmVsBeKqmlg8VfCdZSV7X
Ih4iSsJUQFCCOTaJDkzikCB/UJeNu5mDLal9+STmF/4rwodiB4KtDfAnS66EKwWMbKDJQH6CVcPg
nyHMgme87d4tM5Ccb2KW+NB83AwIOz5DiMM9i+0I9D0a8VuNQrJ6z2GPjt4SBKSC6Due9TBaoZ7A
B5spd6xyyxW7Y2J+MTMKHUwACPE9uJ0szepgD5/J+q6L3whMrM9BjhPJ3UJUXcJyCyBRL/pYCnF6
PsF1A3Wmes6Hgl7y7aK4icz2nlhQjFR4PFoz4P0yMBI0PDs4GABcKgAypQ3mp2IKKvObu9C03mNL
yRgsNRDR+ROwsBCIiQTjtJaqhf+WlQ/k2eeMdPqbM4ojKk8h1otvqKaYvqzHRr1qU/Q0BVmhMyYy
yZ8QZi0GOLHbJRcncKiBXIoP8LEjTYTfJPwjmg42Xj35FJ5lAO6oA14jySr52qjqiRwDwegLTN+D
eAR6mZsQ9yBttEx4+2RsxfmAPsDILogZuyjWdWEqcHO5EJIM0P9f643/ZU214GQCswIMD9N3fkAs
zk7SSoZxb0GALuy55x7gaX/bt4u/PXhrPR6GbDyH6hFdOosBNLk9k5CFAxkoSXf42inDzCseFsxJ
GeFHe1bvqLZMaiw/qlTd/YOQ6wBkrWkM3y16Oqa8SZRjlxeqSyIYfXJDPtmMHsAC7AEh6IR4FlV+
fWVV8X9agzC3OzUW9nH6nQHUv62Y1DKGl/Vc+OxFH3b2I8qm3mg7AvKxO4FZBHZ/XIHOBD5HIdLB
LIJMr5x9ohTS5rgSaB5LwJsALgggODXEBLwXvBSEBkdqgTkBmYEDY6SFMMYVU0RzcI38KCQ0TAMm
BMg8wF//jvZQnbGHhJ6x1jnY2jFhYIjijMTJGQGT+RCPkgN7TsQ8xFYk0BeIlN+WgVGPyoSDO9xn
7OK3ALGOo7g4DlfidvMjkuPLkg6IOhxQPODBzHDkLdUvpi7DgR0han9IMEIH6G14YtaGZAJVEW/i
GuGSCyYwSscFmxYhCZNdJRzFmNwbngQuOMjYv1BgZmM2BAwlDpqFPQeiPedbIrYIXHOfns0dWG+a
GuNmaY8InwlSjK0H6itmJ4SSdIjh6ld5VCgXHAi7TKy8A54qej8HebHKs9TWtDXKbIi4keNe+mFD
QzAEyZz9DO8Sa+lVxsNsxVr/hviwuFK+Q+dKDnQkeOWxxuGy8suJC9qGNuPM1/NdvJwL2oKDC6oY
uZnWYS9Ai1ATHLnwBKGyk0ocQE2J3EQeALuFKPArAmXhgiUE/Rel53v5tqYauHgeAblO2NqAkKMD
jW9OPUKXVU6Fp+avamgNPoqN3X9lg/+pWGOp8vIjaxqqBqRSapCA3ToOIJOameKn/gJEh9oLYRN6
DFqL4vMR3TO1zEh46iJKBjFw9PeZZYoOiB+J6Ir0AP5uKuDDKvarkhEtwG8Ul4PuS8VjTIHJh5+h
R97gdgJyLNIXdMYo1TG/fKiplWo+T/jOW2/EJSwyUF7DciRsLAjX8DRxgcSAV0jRt9NfZGICXmHs
kUbd9SPV+YOMOJOOC3GNjhf/UNw66LpEagbKzPyNwnxbrt+pnuAXBlD69wZSc82Z7MkL0w5ISe5I
22ognQKiD2ypFuL18uJMzHVYhQgyAZOBJQ2y4cfpDyR2hMIJH4F8SvyVhTYE/IcHhS7vka2qwXcS
oiGPLEgDNmiU4jmKAv/qbzSArwpBBCCjutRT/JN2dDppwRT1nb8ENx+KAzzt4H3Y0BqZRZhtaqUC
gjqJVvdjBQWmro2zfIYlKvS6GyZZbRMqpow3CJ4MElCMK9GP54Iwrj19lxamN/hQ3dBsjUPoV/pX
uDkIIAncmfa6RmOhG7Jqp2M98fmFlyCk2QH52PDJ3kMX4T4fQoGJ1fJGSFKoSR6TTupgqftcCBGP
Mmyl7SN4zrcR7p5EJ8sc6qwzJZzRdx4FxJ40Pvsb9AEYzKBwImQX1oXLHTTPMJ+Ry61DYhyCUuTU
veaWk9DjeXmPmbUljeJyACtBBc8gGEvioELWCQl0f1FYmkekgCkTy+vYB+HgtnZsDTowJ3hIU04P
D0885lhl2TIftBX7XDdEkTxCxL65yPut2RNPsFJ47jHd93whOSqqS6RPZmPgivjhsdNoE/GI+mCT
Fc2RxeHhv98HeJcaSbqADBglIGMQRX8PtliBjIDxCMUSm7g8cgnPh6mqr69qA6A2G46P0YGj+Hh3
cFnwDee1zvCdw9URUIUyuE9Ah22f+CgD/HffdC79TQBZFP7GHceWm1eX6O6ZihPr6I/vkWM97ovP
RkEJDHJh9cEhzS6PX3ThsHzpn2FirRCWwC635+AmW5OzDtaZYuOCI9mMoX06vZdueHPCyRtu/w5Y
WSs6qVjSSY5BUwPXQchJsdqinu7T8oEIEIOO9UkwXrwJ2oGJQYd5s7I/ArLo3PB63Jdknc2k9edu
FM7bA7EI5SV+pFQPHB4bWJcy8P+rkJi2Gj4JhvTBcDsUYQDH2Sy8YLDv699t5nW7QAN7+7Rt54V5
v2P2RkRAuR/N0sLsRY7vlr0hZh4wpqAFf2FNQsKB8zASaeCWBAe6xF7qIH7CsEhMnwcM+Czr0EMJ
xoYvEFjmCwjJFP2R2Mrdut2d9qCPaIFliJC1uQGF8QlmkiEo7tHtbj2qBVEz/SNqkYyY9vhtQQ8D
tuQDZR32Wrz2wNGCTMDBgjAq3xthTW0gWqk8Kgg1nwA9mfYw4EarluJ2oUjtGbhBQLSqqMNXOaMm
7gw/eSRosviIxOQO5554sV3CPfJcCOAjHFxbQhejan0NpO6E2KotMNVONLxp1vO9fY0yIDSR8707
UmcgFzOifX+q1YeG7qB1sBWAzHg1E68P25T5Zaoc5eVAldfyfRF1HZiL5NIu8dsmiPtjGquT+2dC
FJRB3hpVuNZE8yD3CIShlwQKby3lxyLHcLvAYV9iDTSy7owPAt0ZRCMssKjylhDg2/KpX7rYax8z
jcoBhB9Ykc8CgZajZdTea44nX3LpbOPFoyLclRHcRYDqG0wP+xzAf3CffeF1JsZXH5WpZoct7Pgu
4d8f92n4HsWv5aM3f1Ru1ptX0KMP3iaDNLHL5+6mrNmfaNiNWU5G6VHMsOmiP0SISDEge/j5FDcU
3mNk2/uBU0SMwzfANh0AWMtQ8Xdkax94rdxrEd+ZWM5uOFV2sNPKfScv12z82OmpHnwzaMhL4mnP
+p9N7VYKNhwBhQgMTKcb9qh0yte2Frs9sO3v0d8G/eLtw16xq6BXBZHIFPNZQNAOnIgQKayg6H5Q
NKYi8moFx9mc3vExKjpNOa3b4ED11n2VZM7rY2C3wHl5g4/WlX0fObn8Q+WCAgkyKM7FVYNjATC5
+95iQKkPYDg+hNipu9P3cyFdqg162P5CkJtFMEZ82bwGIvioqkvLsr1RksWn2sLj89m9P3bbHwte
MDhXqmEP/1bG+unVt2OcasvRE4zYbROetE/3qEijfqzNn9VYwjqnxlaLkQXHVgdS8M68l+5f3/4k
NuQ9YLeygkc3xtVxde+h7XwQp9CuWfWgr1GFtaKEmhq7McxPwIIDEWY97kwRg45QGuBy0EssloEY
93SKQczsz5iF5K+1EjgaKDTeRNVkOYb6IE8s+j7AKG2l/D3wlfqTu0agDALZ6JUbIXqckOC+Lf0x
qU9tdGzwQpduAOhTtlSY5JdfZSv1bfBeoKGLWCjS+D0LhlrLhWjV18yytNqYVpRZC5hP5BC3gF4A
ZH4fFPOnukhlo4v3EEwXXxPYCZRSsDj12ZXiz2XcQxtAmxJZXDy6dOlFd55051FnSsjuApp/eRS0
Rrlv8l0q4mR7FLdt+n4LfpDUChOgMov0BRcuURJb+wdE1KMKJKckRE5E9C6K3+sVZB8r0Bh7Od76
HzQmonhkWA8yjEzG7ZJgKkIOdWVD0hcLsCHWCz7kl5F6HRGNYRE/9WgwjUY3DPy+28cEGSNHBqbM
Em3Xo2dotxPrNlTxT6vH4KOA5TBoGZ8dQhB3sMUR3mR0x7moIIrlsCvm9AlB8jqS/hi2t1iQ12Bn
Pk78MFtOhizPRGW9UQQ5kMcQBmtXgbBDeN/gUzx6YbrI2UVihsPFrLDBfS9B/41wbAnM8txSmTyt
6jVAmTmrRzfLC3dkHp6VS/9UHqQVwWrLJdC5eeXVXn/7XUt6spD5EUESdEOKTR9ZBceC3/XnEi3K
S28bH8pJsjaxmcGW/MGdGadfJAtXBbmwVtbFLFsQkjXcBWf/VHkfBxKOlvmZ4EMB24WM0+khhISr
fXxvyo00xaq0R9zsohFH4tsizvI/zYtoypnbBTAo9Py/m+JO5CDBctFCJgSNVOk18xRV8BEpmzvc
5EIk+IGS+Ekk+93hImlj3Qtm2eSp2fxEMsBf6PW54E8uIkyYQJlY4pGqfzlwh2F0t99rNv02pub4
0PxACl5PWaXtbdiXl8ggDlyiBqHLd/kf6PgOII3foV0U4R+tXoq/Lyz3qO2RSqCZoGnZq6GBBH0P
0AUr/apu61PJfCyD/fv4Rb4R/Jfw9DCF7B+HdI5jNCqfkITPmQL1z/0PIShi48T0TqPi73t5msEZ
4PxDGQ1atYPGwtE23wOIUfWiHnll8UfXonRsEvDTphgB2tXf1qCpdmqPqqOuqGcOlqrKo5e71A8/
CZSed7czp3/yT921JLDxVjpDDlkUHmvO+jF9Wz3PH0C8v6hmNTI6mBZd+J+3Yk87vI/Bjp0EcL/B
3X55LHD9z7Z5Ey9gtyGMLMx6YFWYMkGv/C6++MMCtWECxz31cj+ne/7ULs8zn0611R7F5aB8PPtO
bM4c2SXCmpscMmz1zIK/DPjwdE9l0CTH9C9fPZZkwZGCmWYft+5hEd0pB4ZG079+ReH1z7NyJBnt
8cW9cnb/+wb2k1hAbkT0JpuKfPy2XcVfPNFmGH6Ck5jpJB2Zn35M2bigf/ehICNa+GPCagXU8Iph
yYVPalQMqAOS3NZqB3VPdcHU8EJGwrvqfVf1uGdI6OW+eDImXdZvH9YNXAH6Vg8nwwx5o06HUs9V
X04NEOUrp0fVgDLPxGaOhrH2ATZSs7LRwvShjuty82R/gGfIk6Fh0hJzyZRGcNew3iySQ39aqDYb
RorPZpTRd7sAiPl9CJ/ABZ/DdrH2GAHanE0kBf/3nXxHk6gZJPQpUnNwnzs8xlBrmociNZXS/Ppo
252tPOmMeYTxSv2TkumT69ALkJbol+IeFRdfml9DTbQ0XYTfmu7ZjGPK3oxm/iRzfuVdjFXKSw/j
zOPNmWT82ryI3P/LZ0Qw6VExZ7f/K32TiHPzTD24z6Cg4A+S01Epgrhm15wGYzgBJtHhveZ+wcyJ
ERJNISRAdj4HEfbZCG4IVu5NbxV593V30Roib4xRZ0yh7QbOfTuIydfr+3op6CKyQ3wQDcUwPoTn
cEffPajHesXSICOKWclUBch3TfRqHC8BxcDWxP7CfGIA2PWJNABjz6kf6PWgZdIqN2rBWdzW1YlG
ZCfd3yZrsWtlLLHvubyX2UVbsfbfUYrAR4EK4gLKlP5L43FuWp7JQTT+/xupacs3/iC/4UtNMGqb
4ctP1DvZNJX0vZCkaVzmVMZUMzBoC/5sb6NDnTle2jmmdwzGw6cXDQKCTW7eE+V1pIi9kbJmtmKu
jC+9g7R44bmB2Yu9iBEY2FFnf6wOaPihpWJasz9zui8CAGe+gRamxJSmKULTfWCU9PibRoZMkH5C
R6JdmWJqrzO+n3iM5Qjdk3Tgf6qvqQsSNvlwwYdxcCGsOz/VDeUp15zoglQa93htxub3xF/UxN1+
erygDXLsIOYy2EYKXRo8Z+TBSxCJmxFHVVNGbvIYZ0rGqkSVtelQbNxAQqE1m4Gh5glatRAIGRQp
W3DYgxJdjd2GNIPqSVcB4QtQjqGkSlWh3GyqhAsszijriBKApi7CiQ2vJhVb1n8V1qSkhdqH1KoW
lC25oPiD8BjKfOvlPSC8ujnIdP3ldw6TqBk5bxs14qy16u6+6NGFlvjjvqbwGGAVVL1yFw46FuRt
tgjeBQHTCvWJ5oVHZRUugc2ADuzuul5v3SLyNrpHKLx3+RGNP/o0lHgoIlShx0Q3gUoS1Vr7Wiom
1gziTJjhUSLKRTLuQTKTEk9L2sTz57Q/QeyNLx0RdJwc4LJnYzE6kR8H2g111D+guGNrAgIA7aSS
6HfLBzuAE8riieaO/YAJba0LEqdR8PFmhG3KJPAg2N5m3AYq8cJXuy2KRUQj0PusR6A32PmjURTs
PP+pUSk5aviIhkFhKQAbnSFK6j1GUjDQENMB22VT+lNDU/kcYQrTqGgOdM9cfNFDA57/tSB7bzoj
XQW5nWtuKoq+aCUiddPhm85LiuZgouWCqZz7yXv277q54Mx9GlvZ+xaJuOIBcTSdHpL927oYQLH5
mwSaM13+doF8k+A9U2Wvzv80Fy2nEgFQ0B8CVv/AVG5wiy5M94kYEIwyeuwvf4ZTc9H0ccYg7yKZ
Znb3LJI8U5z8Kf81A6C54Il/FzzHq1lIJ4EnRw73GeOPA4OheYIcuSAJ5yvTG8/GJAaK/pvw7h6a
z94WfVw0SQoozQnunhyoQdJRNmY4yiNe8FOUkge/17/kF4rHoGch4RWkQF0SepScR9CDRuJ/DvJo
MiARSZkOOHOfMzNCUx+M8OY+w5v02p7dy28tQezOnMRJUFmJN5AFFxzN87wcCYo5CKcKsotwyvvd
IRcuWC0UK7VZeUjHNukSX5qVqnl+cBt+1NHXqlE4Fvm5NSMYuLHQzOvQi1iflL3iKjDcxqNu6nZN
gvKeknV0AC/HQd1ypiE5KJZYNl6wlIm3cvb4dmqLK4rJb5y5Jh2puWZN4U/OpOFPznwyd/gIvkbc
56N/jzQJmkyoD35qcvuXCTfB7TXf2nxV8ydZcUGypkA8SM5k2zzIr2I786szXsSvvJ2L1m+y5s+m
JDzSlIc/OXi8OVObXJO/WOF+N5tsmzJzbtK/K4t2IAF3SMxNCsOZjpY5tyG3+Jm/KQqv4UxDNYIC
z7Dgk5qiNAUlJbk0z/Mrf/K4+PWXA4mFePE7kxXXotygqE40BBL3b/d2TT0e4MA/CjGYF5OOvDjz
J2t/81ns+aIFUCCSzhKn+aSmGMKs8CsYfzYl4U8epcyUp3kv2fwrCVmQPffJ5GY9FnLf4g8OCkpe
HM23kV1TYg95h1vNQ9wiA/H07yW8CsMDv3LBqsb+tSkOD/NyHmm+hwQ8+O2L8nNBYs43vkfU3i8j
sqPw1B6fy53mJmeeJKPm4l8xmwtyb5LxSrJDAiMlF1584A4ZRot68PSa9zXZUlYOniJBZ9QekIi/
JWQ3XLTxtv41G9ccIsffQQm4Xw+Syb9bZEARPP/Eb2Tc1C7PvDyyaqqheSv3il9RSMjBTZ4Tb2Ri
4ykfGWIshEgS/Ts3X9N8AVMIj33ZYf2qVwOSQ2dk4oAi93dHEpssceP35fXvXbyFVNUvFWce5aXc
FCX9/Ul6bv47h8D5fplxkw0c95tnyZv2bK5riMl+98mh+Yr26WUqDlCK1f5r4XxKoJsyYNIjDqPz
TDZlRkgLHzO6QK5g0AglkyO7+6hVbTDfAbEKO3aRTsCbd/TWGiV9hZnfZPf+BCRjICkjR+JGs2LS
o/7JuikkJrTvrwkpT1Paf8Wmx3OTElJn1Fy/DfO4aBzqj2eFgN60B5/ED3wGdY7ar6l5bpIdZ9Jw
+G2La34KFIv3UdsoCuQHHnS/tvh1FHLg3WQNMEI8w/P83BbIJZ3Koy/QIJy50/ldNLk3ryG7phF4
lmoWZ8Raxs8bFzeS8FLOJGkamj95gr0x8iVZcpNfObjgSDOLl3BBet4ZEf0O+4e4x0NUINoMislz
/+Xxa1bSesG5yYz7IQtjIBIUs6bwhhBlkc9A+wsvNfEZ3NEuvIA3Fagoxf/aBYsmPz00UdsUU7vw
BK2kXXiMg7+aslF4PpEUxR8v4NHqj3KRggx/l2y/moJ2UcOQFA3Aps3WjMqr/simEOl5K0eTtXYh
F/JSL9yihLlIpV20CznBX1eJTHhf9UdxSMG5EqXmJ57/fQt/kaApBtd8Cr9w8fuw5vv/K9W0bXKf
/H9F4Xf+otR00M8Rvc2mu37tn2xusM4gEd+cLqpvAtaC5NU7T0OBgbMcaj078N3uxR+VYDbegxf6
dWC8BDKy42nvadzabo6q52OiiOk8hc4ielk5fPd9QlgJ98dnaErCFHYnSPy0lRp43YaWHE5yUHJw
fZvBHpqcK3/FoZHPVUDUiKTsQjGeaTCcTePnUAIRlJtooyrI9mAMfTlRe1LAsg/s4GaWMQRwbtU7
V+HxRsxrZdyBYv8+fiwLX3/j14NTBshJDdOCHs4jXBSQ0q/3rx2lc+iE2nCzxFYGPIqNBPSbMPYg
uy9aC8gBvsTzXSjDykawgRHl7rYg3z9/h5ItBeYb7vgz/NmZC91AC8L8IUrLCLenh6fgT8Hu6DV7
qgNZXuAIU42fpdEFJ9a5dIfR4H1MC8f31BrGOLMkjk2Jo+zkBUnbLB2rgFaJT/007/B1T2W0f+1F
9zVXJwlIy3OyhNTwVTgQ00SEtQZPgX8TBA1dmFVaawlUM19ADFBiYHkh3RxNwLFltKZhBzPgfdFb
hQ7s0aw0djzDF88phM/Vy4bL2VKWHZPijOQFXppHXJOfZvEeQhRUaLogYGE/t+/9tWNjWnmKM+8u
BOGFzgFfhn6b+rijPI07e50dhEiDx6HwaKRsGO4+PWLAGKISy6s/w8+HpF8rkwbyppMPXk/7Bkvs
X3d4W8aYhHcfVI92oMAEYYVzUXksukc4kGBZzGFKGSsOnkS48ODi0wY7wxhwgMq1ndxRcdhbtksX
SAYU1au7LQ/7ZxlE7fKVWa8Virb+rN7FgGXwZoMxBt+O8Q3GvKu84Nu1BVQQvExzCAhJfzfiIctd
Z1BCkm18jrAtPR5Df/aA4mGqHOFnhGHpte8AnKUsroe6fCiBNSMmOjDczIYZw8VkaWGPXjNi7/t8
XLiAUl825p1jH7DPmU7xcinCEcYolIbL2nws+n39jQ0WG699e/6m9kN3LR/9M3NAohpE3UCfazL0
iAdxA4gC5Q0udUaCrzWjq2dnMKwwnJ+wl+A/bTKSyyn3YmXI2NFQ5JYQptgt1cQyVK0YlvCWRMSl
eDmPpQwaEK9zVrw2DlcwQIzSm8UgkcHHYI4fqA61kaNxIpXmgJpp9Y0QrVJPl/0p9dyxVWJ3L9Mc
/WML7zmC9l5JqlzbHetxreaSRmBfvcKcds2fBiMaZL4jH3s7xeljRa9doXiCxpcDTi/wsvwpeDyp
cl5W7aB0St2WgwcHUZEL44vPy7A3i05UeJcIdmLgluyVTR+EL2aZx/TlfoBkFA7cUdg83hhJxz2w
szcIavVoKXdtshU97GH3+i4d873hgxmbWEbVhbrgP7hw2Om7cKohJFipacGAP4+YWnuz2n66kslk
SxdgyOd8BU5Sqxz9mEJTJ6BgV+TJwSd8YLBkfr+ZWRcu0dQt3IrhjoMGg0w0xRs3Wd5LrKOb0YEN
mHB7gROGy1vslIzomnBCDhOMBLuArCNqyHh54zbRmdf7+IriPaFmgmExwYNTszNUKIXFiGG3B0PX
McfnEVzJkPAGtcHg4eVj3GoVo0Cnh+eXj5FNx9tNPXTaBlOG3ya8iynl+8f2WYH7Jp5Be56vk1ln
nU+/UCnu0skYZzRDGcQIK8+JYhL9/PrCyo0S4kC7EtXGBO37mCG1mkG60thBLgIcqD1gjWiZ0est
u8f2uHyILcTnQE+WkcxmuPm/PMQ+dGb+FGMTUBuMJLHTPqHlOtdfG64diQYBWti15UNpEXWhjdLa
aI+jIUJJucyc/E++VjONRpOFJiyAd3KgXLIJqjkU27hkzPP5e/ma97daYMSLcsFqzUpFDUF69t5A
tPomHDJNgi5JdlL81a5wyAatCS6O1ORjAI0teAnFoQJxI3y60VGatWd9z38LSTCODLhQNHntr6C4
NF8zLPUZPIWG4hI7Rcddx33jWTuThImiPaLLYwQcEm3Q7uPYKL5IHUJYGy3DfS8T3esx/ThvFMA5
M8MinoZA+E8qeAsCB1rxgZqStsiOrRRHNiP3YjJrs5y+HKYBKNaa7qfhq4LVQpNtNmNswFUEQRwq
2J1jnL2gRAzP0pg+irHngM7c7h5Lpxjdzd6oToYdnMSqSR9ugIHvg7of3HfJMiydfB4+xs8/sQ5j
BZ0qFoVNCT8lxm22YNbvjypX23Ts1Hw7cJO1ALyMk8p6EkWyB3+xghbOfBIcS1nlI395O9AeTGys
9yyFCgTPfCpiC3PZZ9PG/Q0UvpFMe3Y6Yz6tPfXYQyzIJvHU99d93CNNYe3CFMta5OGBKeJu+KP+
CEwtUlXRMbo4oIAXQCxY5H9WOX2umAlDnLH6bgsiKgg6YIfAUQnOry1D8jlHOOg8QDw4+dgPnLxL
/A4fL3tYqGD0w2OQ4FG5y50QIMnrEhOVkBK8xJQJG1uVD6TC2UvUjcISb6yBG42ui8e0tbiheYPB
xvBlXAlc+eHxQKuH+Xno35aSck2IErPpvPZf8APf2QOngxz2QHyZV+3u0u/XupqP1cNXMioYBYFG
Q7XNOozfMRQKdgo4pT3qQ7MJv2HtKqp5nHsVAH+I/OYZkZtigRQjHunyIdYZv80Sd40vOShQu3Vt
40tqAZqG+tkCTyHCNdn+KRrEx+e4Gu/b50zfawvs+zammgFTIO4MglMZUZl29romkC8bIYAeTGul
gTNu2z39ogzHyymkfXm4ZArqA/ScayDqAUZ1zl2nNjET6IXZxmvaOcabtj330ptJzssro70LPzOM
3cAgH0hIMjFRYDOF/BhmyO+ke4wQL4ZESLBZpYB2+FuJAI6PQbIol4X7XGGOH7RLB5bInr7H13hG
p5lVxH+0aPrSUIY3FfOCSTBLxAPhVZzDCsPizPqvM5fP57dTalIKFr49Xg2Cn/Ncwe8JvAzSPWoP
ii5tcdY2gs06dPFh2AFQ4GH8i9mOGASoeR+Z8ICSsSswcYLFMeJPc8QlaydySW52h1+j57HMwXRh
InuyngGWsyiAGR9DXNJMJnhMrPvEauPLN8SKZ6djMZdCcm0xNJx1ahND2EVQmWJyXMhk2DVYXA1I
RO3KThhpLRcuFYMgbfpDZxtcmxhYUTNWHlor+jgBWyYaRIWfTW/7GCJIgLBzYeiw6+1nypqNYQjY
2Sw6Msex4KZnUHq6NmFC+PtayTDfvp11ML+NUMVSwmyJRq32qlG0MKSBZkYL34qNAneW9925Cq2f
FXjqCvfaGvVsDNKSmUhbFaPXqR6gGc2nFdjqwaDD9siV9wKlQnyyP2EKwU/P0CDzNclFphBTnKza
hDSei1AZRmCjNl3Xoxhcb3uEVmfdG6U2zsWYGh4XH3x7hJkBRw7re/lWhofj3hrw8OS9/u4Z++P4
oEIm5aAfjSc+/F6nEC2q+xhq8IsEMNlnRiXmqmF+1cbSSd3zhU5gqtj971blMQrGXYTe199txGyI
8nzPPHP+aqBwBnCh5KCnze9R3rzmwR+sgooR7OMpLHMfs5x2iaE71JxkGs4Rj1K3Nr/4MTzn7JCc
TDQrP+IovqrGJb7TcJ8gfimG1JpIuAe3rGdnHPShciVML83I1P/eIFfGX6I7GxFsEDXmHcJt9ZAU
suzMuiDZZTLNca57D+NN9+EhsuGMTwIoTXN8+AB+uwD0k78vnPgssbYWTICEpEyYzpO4A12buw9a
V5rE/rS+H3rtTZxsgsCJk6nRBV6SPbyoNa9qnMRbc6VDpOZ6pgDlZCznZXegwEHSjwn+CcDzfWcQ
vBFk61nSReyW3uzUrjk54kcb4pjwTaEgrDO8eYZfwi7JQyZF6M/9QR/8/2v6jPeRvA+ZkdJJuktN
pWe+EaR5oNaOkYSiIWD5hv/xPURIeeGogd/h23ndlkhcXKTBkd0UImJ2Hz79SSI7WbKRtWm7nn6g
O/5+J4o8bGP9qfOhdoeRy/7gawrpqinNO+x1b6/pO18S/REj3GsF35SuOO/MzokHAzVJcPNHCcub
os3bXvLELLb+ZndgoIcWHpedZKF2RhlOlP48kRc9/DKYJN6IygpAjTtAED3H517e86kVcTC/2jZD
m/4CaMbw4Fu+wH0+cHayS2uPe95n2PE1A368zkxlmwDDQQFHQJ9JKMZhrcxDfJjAsABiytjA3b22
94K+SJ3IC21S7eJrUXnsa+8AnnsDREQqJUAktcth28MQzCzM0tKD4UUFNqm3Dgjb8DG0DtzqyPoW
XK0I57mvd2waEPnTHLZqweqAhAmlKnsveBmijSrY+PAnPiPV5zu4d1sHFm02ZyXeFSyjiEDIuzMI
lcdIpfIi2hRnJEhlku8DMYddKRY0iPmOVSOKDF3yEFt9HDDYFeDGjOBX251AbJG/icEbEZflA3NX
C58pVHaKcceXrQSXCc4SbwHIE+A/01vH5076VTe36kKvGMJj8uCLaAUy5oLbsKPWswcFwB53uFE/
laGuc7vE08yEdGwnH6D3Vddtj2/wEdivL02HMrVK3Twwa/K3H6EbqXqFS8fbqJlAMmIiPXBoQ58G
DxMsXT3rBoqAOBdvk/hY0MDyTm2trnkKRosXEC/3uUtlNhSCnLoOHbjqElXXcFn3qDQaBDURWEb0
ZJBIjYnflAj+0mLPnQyO8P2bwIkdU14mD1P68yX7rVI3YDbRTxn8loZAnels0Una4/Y1+RBP0ei7
oYMfn17CqJibTuBK8755d8K1z/8ds2spMFKcPw/zg3ACHda2deyNW/BLyiaUuGxK4HiGhvrVJV4r
EQsEGfWzY7YUpysZT8ilyoWsmTH0q7XgsPSJWh0Oi/XD7o4KdO1o8teKqsenGg0FsiYAKghtHKQf
FW6/KXlQU1kN2yDBNO00srIXMZz12KcLm5CFp280GmZys+GVDTvmi7gh8DW98NsznpH14c1bnsgA
DdsFJjsA/RBkofH666wKKm9JbVBD6vK9DS7SniSXiqgYdLj2PiNCiA9HHCTRRg1TUwsYOR61Rn9F
+8FvG496f/wpv0wqmLIrcH1CJoSqY9X5a0qaoUEAaNA1/K5xd1B9jZa0MpklPo75xptCEvotWj0w
uuJb7j4w4Z2irxlMvssSZ83T7QQMngKmkK7ug4k2DS7+nzylP32nTPGEhOv9+YCsMby5NxMnsvGZ
cHVsJ/bRtvPXQ0aAdv2tX7IRvO313Eep1NEvfZdYceZ9cgGLsEusxOqYF9jRYbdACtxDhrn2xzUI
tX3LgsznfQouaUvPRjXLMJz4Hyf/OKDrfX+gQoGJIyvcnhAK/bUTHVx9GxUuYckwtBohAcEKGDZW
XdbNZPg+8X+cG4lsaC8T9RUY3RD/aGwDB3krj/5H0pktJ84sQfiJFCGB1lsQ2jcEGOMbYjC2EIsQ
O+Lp5yscc/45Mx6Qeqmurq7OygRHv50851cuY8kikv9Rgiqqxi+eWYWU1XHtFEBGAm/pFlLTo7+L
Gg9evfSad5xR6CgyJmtIGqDU7H6pJLHgYJTCETgdUPrcr4EBX3PR+Txi+a8j8gWDB/2iGGTrGoB/
zUQjbuRSfWYy3RAl7Ya1Lc1bunWAh3U+De/h3ydGsAd/PQdXSR9abhkn+qJOYVX3rRmeUlOHajvY
H0H+j5h6H0mC7oGuj2dP1UWvMNcdaWzwz1uh09dq6HqFP32vzXg1LPlGJjhk/szoLawSptHrnEc4
UOcviyXaba65WKJ5d52j3AY10G5GRQRpJW78Z441OKT3eGOLEpwNS/2F0YfPHnJ++TxslnFFELwb
vuZ1NTym4Stmq85BzY6Ps3q8z7eTV3xLjZjJ+N4r7qbGC1GZep/2yFjkl96idmAROyJ3Z7vmpqyL
J0Wbm8WyuKM0ZxbXOcNmW1AnzbTgNHutqjGGgO7cz3KxS6uvS3qBte04bnIo69J+3IeTFjbYmw8X
xdFwbYOzSUANpT7b7UOqTe4oZEAv57YeDGkqqg3sgLCmu/tvcRxKYBf3uVkIDZkWQ1VlAUAgqF50
X1vCT4w7aLxqbGVQ+HgkVY1My5Ye67iBUxICfyHugfszpKy0VAGMxddILficVZpgdlYQ5sZGjGQ5
NDI/oOgD6HY3LlJ/Mw3e/13Y/iZCrQ1mHJGACg2sQYVIIw8tHeELZ+HrIesGW4DGWBnw2bSPvtbi
b43Y0wZlgeOn6BX2Fv1SaX38QjMHzo92wLyf6Yg5nmPcO5LYc3lNBalXi6BAEz9hHRJmKHQICkxF
2p0/FnghnL+VUcgRq+GGnEWItEQMj/RzgPhfLIAVZqpmqTMG3VokFdXHAPU/2OGZpOe8HmvB60WQ
hRWZW/eQWqyH/PEDie1Y4PHX+KcNRG+RxqSQt6JxaKJdqaQGEpw9b5tdwJWZefPhpJvM8LXoCCfZ
Kzoky8n24+I5X0u4lJQPXC+1ZL/NuycvVDb76WbeT1v4hUXQcbtqY8YGJ3pb9LMXHK2FOhHBBTIN
AR/MjGw/Z3Rhxir7mSCxycssPUizPBkehAeWCSPF1GzmMpRayYIzw2Yuq5S8QFbPnJKSh+ucchh0
GTPRPrzC/F3xuygiLsMDepB1IAqqNgRFt+yAuKAY9PFnWbBEnUw+Dl/UFEXLjDJ2IFP+y8cDpDSn
YSnUrMLrCjHR8W7Wt73rvF2dV2x/FUfLoDKHRomyhMwQezwWDM+3iW7HnTQyOJl1NXsQfGQoSBRk
AwEe0AsVx0Fvie/iJ6td/Hlv0SOoKNr5cnr+a89aXUALja3O2TjB9RdiO1jjVTxAO8LfLNdOyYcP
A7voPTBYVlBMu+7xRXe32hBfhPKIa5R4auQ6SqtEMaSZX2NoynXippR+BPf5bobiZP0lfmauZNcV
z5ybYT0jRqbbd5YHPh4zqvD59gInHkmwgSrlDzsYu1i7wr1fqSvhbkLJ2C74Gr9oUbtik2UQMEyV
bZOJXAbMeMkGKANllE9L9s8mqBIV2iN4BbioHUOYQQidsaOjd6GNNb+Xm0LppSL5im5XDtFz4Mz2
8T0StVIyxnl/rE+aQM2VGbHTPdLQ93jxrR0KHqRiCdWRY6X0NCcteB0a6TXq5VAcXz65OCGlWrmv
g999k0dGQOCAkSPcakDFSxBI5GxPuCuyuVDhSXo+2JDaHSs/m1/MBKe/TM6BhR6oUtqwtaYQEQeI
SqIhQtRDeIfILAlQblNQV0H+9Z+EVt8E2Cd528untT0YopkcvcCz8zsiCEibEOYgV4JDmML9n14D
Df8hjg/KU5z7btwSb4nbOsd9cR5JL0RoJCZ8YYaZOBFuWRZPJtPJ7PDFrQtU3yJCUrEsKb7BxSw9
auV8Egr/9NDI2ECDfvyKLeoQY7bDQ7qdyG5kh05JlcvPK6ZrFPdMWo/ioQyC1smJ1YAUKg2jkK9U
yioiS4ZIywvCx0NgfR4zQxqIF8AzBIdq1JvcoxcZ7iaDLidRoj4XLyePC9FztB+RAsjtuB3rMYTF
vqoMBTfTpnW+zOxyx06abXxgcr2MyknPzCgSSUFLkqMlfXFOQXRG7UyddwGY17DK7dIs92k/fC1U
TnJzZwoVKpLPi81MI9lNflUNrilYD5iFSSDE5/QRNygQTypeZxWUcBUbpOD1sYmuthP00JPWCrO8
xSQmQLaF5B1KKGeCbSTtg82WvIZS7FMlbGaP+UPSxrvLEBHqUsfjpg4tIglRobI46AXQNXOP0oy2
EcTAwZ18gTPmlMRFWHYK6FuK7ujHciyE2hTNwaSJkt3yy5oo8Smws0d8ii8xOZcbtEIDszytzIwS
0sfQgd077bMvASWi9IPCDYpTgMDybofKNG3IcF3ijTl0QlB9MXcsoPeMBxlPq9jO9ilo9PmylKZu
U77QzWswPXAdeGYgl0VkFJk8JbWYlC3q2KhyxyZ3Q9vg+VNN5JkmcIhQ9SvO49wuqBGQ0HCZVbmZ
8Vpo7jw7I79FTU0f4swupmw1h7A3ohS1i/RxLz0GGqLcRmhn4PWYot5cBrjKReruFncBet/hY6XG
u4ka9N4jp8dHj3EMbmG9FmPhO0EbgYLzIJYOL7FWXGgHPOjFDrpXt1uO4AgJ1Gz58yy08HKgptia
PhcHFMGBtcrg2eWF6XtokDEH3G+Ft3lDKgqVvdvcLgE3bmZXHNdjiFr4FPikbQlAcElKCySvKPFt
uLatyNjxN1BfhD+kF1OloGt5L1U8yHh5j4lF31bMSIPd7rgfTY0fleF0QjN7QUK3O7qUgllk3K3C
Lp2g86kbBytazbXCWmvhYX6Yn1ZUfbEkzKyeAGTk1Vjfgj+n+4j7lUnLHQO/Rv2ffbSJHrGInJ/m
xgLzDhnJpfQzkNTf3e+P+qNbqHstlxhnuLFsNstDpkwUiqAhh0/gU2CxLUur2OiYhRq3KfRXPAel
b+ymi2WyzrM2vfp6vJU1O1EKhgVMqFZ0/gP5+BZ1caRtf5W4xwkj27AiLjEo4suKrKEscJufGSF1
CNuUBatQzXZcnWjnJb7FAC8ryr9DWjtbZkpihNSVZsuMgoD0MWcx0wgMt3AKQUXPjPAU6+Xj6Ool
FrB19zPaghXNN3wuNkswQokWvjAAJbnEdlnlrNrULo+MDvyniTP9ezzfyzBsSnYo1ritZFlQtLZb
bVJrDcHPZcgavMSX+ZOQa003rAU/sEsLGgqWGKnOqY3xdwyzmd1ilil5oLWy5ivo/vKDeS/TQijK
i0f8mP/1lYUnSGsZjtMKCO3mhy9d5uTr+W8zk++uZPUD0ZXFIE7lhpuZQUhZ2iWOaLZN+7zYmZ7m
GybJxKzNcpviKnnAha8oi2YmjSOJG8O4P6VyXoa4co3HYMu/LPFxN1Km+EGaG7rMiJJQGoCfmfcL
aTulKos97rKaoO45psQsUnkA2mYFwTrzKr5TSU4ilRlu02PczzcJf48ZVFpzAjMu/pA/URWDDeEh
s9dC/iSLXAaZVzOZ1YSGxE7BFSPrB/T5oqH0twPHqoSbgbxUbE6cW+efPjrYRHrjNgF4bbLCm6SC
nw3Bk1wJsN4Q2g+Zb7YPh4Ng/OBpilt7sgvschUcxGWHLKMeH3J5PL0MTjHMFEcm6kk5IGOFLQVi
WNiirGdMz4f/cCruD1EV+Ngf0YFqHmnnI2hwRDWPwseldvAI+yPKkSJq/dgx2DUwleLGLsAFNSwy
DZWDZw+vhPuH7p+HU9nMV1tGib/hQTepgivoh07wiJQAmJqr4ShuvObua6xcvFTcRW3SsdC2yZa5
2c8oL4rB7sQ6XlXhZ5SujA3ubEd1gdhRQhSUI70iDt3fj/YpxTwXli7p8CY12P4YaxzuewIZTNmJ
ltE9dDwNUltI6UshWj97Dt7sElUff+rpl194QI4Brq7QKYLGSrGHTbqkV+SX2dWhEf6HVEtRh/eI
ZnjgEcIuEgF3g62zpragzpycHRdOygbNyV5UZR2S0javrkqDueQylEpybAJL4SxPllJK+rxebAYM
ZbbP6ukxsXwEycKKaOeIjDjphmgTN0Cjr36bdkE1AUlDsU6HLPct5nqimogNUwsKcOKRXBIllZt/
ozjGNoLwx8Ap8OahK8sO3xTAbzeWMIAkf3gI20juJRzGSJlUcELixoizIw4IY3nOgwrLKz6VVyaH
5BKalL/dU5VHOQnbfIBzx7Oy9tFOV3Jo6yM9Xf67JT1XfOKy5D7olpwzfPpMikVUbktkn9iOj8EZ
fXuSH/B3N8nho0m03JgegxO+RtppsS6csGPjpM4UJ5tphbbos0bF9/bKU8ySlqX+ENoPcSMsOOB7
c/w2K9EorJDNe8HbuSCKN2PKcqzIhfRW8bjdwa9TGQx5EQPYEKQxsy7lpq6UBxIz4Gj4BwltyNqN
wN94aAKxxYC6j/QVdaVnRsT2tNEGrjqhFr5ziQ/cQmEjYi75nhO+nQeoR/7CkgnEY6KfQCl6jQSy
Hu1DeIOCC1EA6JmAgzaf6HxqwLtoE8o/AGAP6KJY4Y2IkMuiM3dNuKZQ8Q6cm/iplBAoobiAXmCu
uCfltXzlIkZmhHfkInFS9BLvHLy9XEDfuuAPD2+s2cdR78M34LGdkDI+2cwJRvojVo6/YW8Uk+qP
dB5LVAfTvcLsQCsQY7bAXLGE6w+XVux68kvxHhKg3nAyf9vDg9UnnaewjJYrjMgfyL4L7j9n/4AN
M6IMog4MyIWfLD4G+0+aDpUL32R7Cc7eJmzYeXsRVLB9Vx81iytU+x23Ftwr4UmoX+kgNmNSj3g8
+i6jvonuR0LvLQ7WXu2jHTfLMjII6PqPvM901t8yGjKHDgmBV0T2nIwAs4eeSGSEb846cQ0yDWIG
Yv1/7VPhI6FzHLdDoOwyrkoo//EJV76K86TLXC0yUe33WTgYYio0TsQ/ql9z0eBT1kxPz77Cr2bU
BWLoW9rCXs94SqtkWI4uKeVgM4aphZVGrEyZN5KCyGZg1qFA5dkIZU5wL9EmfXttGkL9yiNG99w7
otwIJ7Tfj14Q3xCVcFvnWSFzP5fyDIXHEJmF+MwHzl8sZ9ytJKDB1XrEakynSXZbHie7tCOf3KQ6
YQ3P6OEGudLyLKDEhFKMAr1VPC08jeLqFyFj/4JpyuqR7rDP8TfKU7rgRIRGobHnME4GcQPbSMyl
LHsZGQrGAQ8LgdG7n+SF5GWU1W1HgHd86S+WLOMrPwUEEghC6wTxvMwNY85cECME14X6dfbULwlU
IQllfUgD+Fe6K9GifF/2Qfk5JGlcrBJUYtTv19FmpkamT4z67NW/Hb2ha8bwxEaBy/reir+HvzFR
ozO3UrwDoM2C/Y3n7TCfv5XOMLLTHX+RV/P4iIzGkXvzftTnclXHmzAtoAdDzRcFqwtanKh4MrTS
AyKoUCLaKw3BvZFCDAHUSJ8VX1yRxCdvNz7a4/MV/kYc5LXfGu0j8PzrjsNtuYapdxiPWJ8SyEoX
p8JAvhfm2651nCN9bn9atlwl7IFCwQgUT5Ywzje4m0NZt/KMv91DljtdhQEmAEwuzo1hN2HjHoll
4GQ9nZ/hP2j6ewNlJJEfj85f+5FYjUwV72JEWESs11sM0dAmvUPgR0ehO2BpFe+52LLVm5xhCAcx
hkzmTlbte5w3g+D8A+04tiTbIs2IOdOKSYHyCau5DKOL1YOnxdT6SJEx+5x/qaqKiaolrmTVMc4d
4Yy5AlH8BfxBlU1UVoRsPxwpQxNyTeBdQ2lPQXtYQHhX2fr4okTVODsc7HuNWkQ5wIuyt5FKFCjr
hqM8jZbhlgfKSMq+f7gzhwwa0S+Y9YCiUSaee+YhJy+eG7Ls5GnSdPEm5urGafHtVYIhu9kDaSj6
KlOu4ExkzFVGuVoRRWLm4ntlqzmJMRj0Wk4dD7hweFWbyjlKWidtkhZuIraE3/NR6rUYbtYfUFl+
ieOSmVMDwKlyyidMBSdCKM3KaX9kTXEuZN1asuMQ79NcGRd5YvC4wGXxiHnkJto/h+3PWcyo40TK
MxlH+RhbgVicdIvYGAsRK6EKZgeMmAZznvnhCMtvNFeMSRprhVJmR+4a4Rs5YRHVviNag7hdzgPE
49uUc5A24lvEliQTXdnk5R8wLDECOSlhU5Tg4G8YR/5HSzo+LDYrw8xMcGin4UwGNmcvh1gAp7Ps
QfXwD3ufbKFKIZHtg1BM2oWB8hmOH7Dyip9hwQiagwEjIuFjYiu8krmTnjNMckKSwwMlaWzh0rnK
I9/CG2R4sUElrHMCdO6ilOGmfW8Mf3YkI8MLQ2ou+/zf2yfLupPxlj2WoedBcujk2ANdMCQ9YrAs
iJjGMTvcb8rSex9ecMpykKEe8Z3bkUkit4J//GuohBcyBKwZfmGwm0jaz6TLu5hLKcyH9pM38NjD
hWMYK4VwkGcU9KXOq9aVBhOmcpOe0l16T/k+I8KY0NNH4OCA9xzaoBQIBQzDXPAve2aRcd5winhv
s817jJYjwlZeHVxN4UqhKSw5mUsG+s8xEJD41PTQUN6NjWtHTz5PnRY/ZePDdcm6Fkvip/gO2Vj+
TktYPo2nCW8rvP+wWL6u7NBi+zLAf4ER3fW6qSw4RvG9b5xwULK8xckeOaftP1GZwoA7LuR4pUQy
IItkwMV7yQKUzvztJrL3O5B5DZgymyOVNE5MgyHFOvgLJiErO8eMpIO8hyIRe0CBEWcmy7+wT2CL
ItHAZsO65wk4JJ0EkyxQAiC8szTT4afviIUpeOc8MAeLOFm8kkqsIUcnmW3Sa5yZGVGZNTE97Eri
N3G1EibI+qAR4gn5d3FerPG3ud4CjEncRn9NaokO4Pz4KtEtLpCJFrclR2fpOG7NGJKwE0dAnIH7
4ITCfxgBb+dYjmOhudJfYtL3sebP8Uu75Ln2EjIvdiAiOLaV5erOtoL+FqUnLDKsHXtMKTT5W2l4
yjVZDBfSbFhu3nYva1ae9Da6uMcBVHydNFPc5J8jwGb++lt7E9mu2M5kKd1Q6ntPzfusL+aOEXOA
FwshTyZOll6zoUrr38sNlyWHLRw/a4ANLSbVJj6Bj183bFy8saEQWGwSn/+Qw8o7asLwZDmJUfB/
EsDKviup0Qa1Rt7CFL93L6qt6D6bmMw7lX6sjx8k9eDM4BNvVwLOR844q/N7Gu2VHhBSMXLkqDES
WRW0lBGDPYP1xXdk4YnLl4GUoOE9as3PnwXff2TX5Tzo7glqJJ6TCGwbybGIy6sQJgh4vDZhd/GB
WI+BkRZsvAdEhHTIXiCeI0eNbZ3TM7ftRrCuJ+SziVOYH6mzFr4DJb7vPkhlwj94nMsGTAb6B0zf
T1NH+hxsx8yZ4m9wq4hqIMnI2gGcDje6SwZv51JW8QHtFmepRH1+j8e3pdtEB7hLIuYQyNLDolw8
uuoScxjFZvCh3OECA1zXc/sf/wrUv52Q8Kx1PnfcOfmvD0px3D1VUpOq/bwOP6ms2lXF8uZv/5l5
C/40cX5UK7rY0RKJCQryjvBMbn7gJYBpc7CZtbMzGQrozSdcD/nm/DGhiIK6lyPaVaI5fY527m3e
D2GlguV31hIwo4ETaGjdnL3rv+1gxt6Jm1gSz7j6ePMN1xdLHxreITRN2dUDSQPUfbiNMUEwTeFp
Aai2W0MQpLjLEcPDuVd0EPKWi4KuL4ehYgPHOEUdVFsB8KYY5pTAoC7QiBuJnucu7nGSPk6oNOmB
hVhAMgPMM0VTpwOIywZZe5/LcmarI9dZR2Q3XYh7HsOIszVkCrZP/e8GOOuwAV9HWPHv8M9OrwuN
e25fAj6qMgP1qzfeF7cZWJ2fpcudfD2+3EfdF5dvYDXLPYhGdZijkwEX7AeVkmgse69veNBfgLBP
QJVGPI05qEfKN8zBLdgrIIFrWweSARzsownbjXv5VQZrnvE1Xvon5HgpXITwABx7rnxui/bs3q+j
bhdwC/EFpQTycXslYLA6H1ULNBZR9XCGDmCpV2rOjLUxtSGOwu8RZq8tCiM/e1lvgw794ATKAcmb
p4hOXSAmqoUIQuWKOkQswIQSfGhCTku5wX5k7Dz4B4CvPkf7ZjQDXbQd7AbuJoSTHWpww60g4wIf
BFHCA4mc/GHE6hDs2ODhwyAG/Bx2fyCKwA5EgGTHi+ccpIJedhuwBhEzEA0Mg5u618gapGmFmOiw
/dw8iQgbDtOkbsxovP8hFRpsfX2JJsTgBmkcgsvkZ0Csor2w4LcllPR61Jpe/2PGPQBS3IP9DALG
C5SQ07NvtkJZRur5LiSvffi+EOzUvYoz7tiZslopyqQC3hrU+zFFA4BQwWGfEtV9Zub8/gV5bmn4
zUeVdMD2UYIk5zSk17ZXT9ik9r0JGepWCG47dVgdXfPkGQAwwRD3Q7eeNzZq5sOtNdpq3hFGi+/r
hOkwfXQ2CcFm8AqQKEAcCgz0AwZKHxGsy2+dwcLOvKLLA9eFFvVZm/CUutvx4+FN9v4vFzjXvqgg
wapxAR54chuEUNFNSA6/jTCWH/a++VuX9hekmVC7VXB88dbsBFB6teMqJWPX4HB+/pE4It1u3Q9n
Kv6fdA0hMYR00HKtQCBjQgdqgIQ9+vnpVL6aatCJRr27MLNPNcAlieNRPgc8gqt97qW53v66kzV6
RCiDWutn3nyf4ma2LHvZfsZpzFjwGo5PKtSVBLVfFmq/jQc7HZn9lzGs5/wIBjYWUXpWRIoIoKaT
v27BgYIdoIaoRdOj1jv6j5u7NwK9h4Csj+GlFxHdO2Ztz0UIZtcW2nfdfcGxuhxT2Cy3N3IulBMH
K5+DLhsAYHLwq/nWyQHoXP7lcMSfyt4QnwDQFWoOOD0DRXURo0DPA40ytlRlelu1Phnsww7MdeW6
wOIs2grelBPVrNcOmUZovT/xAXn73Sheb3xNGFIFjQDS5U496oYP0dcA9d8O7y4qOC+oZM+gLhXh
Cj6utFBPTUooJ5D1b8MY7sSW2jB/142Y8RAOff8Mq1fDSUOdo5khBCDt1VVYp6IXxINN1/7SWXVZ
+wkdJwSHmZI/UXHiChBV1I0tOkDXOqP79J46HDRGi/uCFrTbkTHZYo0UKxloeVoMNCoiWDEKMmZ6
R0gqQmio59erRz/v1wUU4F+15ZsnxC9hIh3tJhvowNltW6G7gPzC8m6juhrcRqx/p84YeYOqWqob
tltKxToiJMWVGB/E35C8fEx8qHnCEwybzjPvcW/Wxb8QnRTa2qXhr8kLyvP4CmZwtBx3sNviafzn
YMPbSzWK0TAplkf3CQjCzm3VB0s2NLzbc7ACiawCdashEEMz8VaNYSDeOUhA77IqQ+MLf9ijKMlB
QhE+WWhkWih2ucxGzyZMIT1Hms+7g+gSqhnzzB/R/EJlRUP5Z8ZYEgxf4gNbn8eJCWbm4jWBaOYu
Urcwceq/Jy3crNvwnGxhxv+Mr2wGU6xErrzreeVF+xlY/meB9sQtUhKJ/AHnj3EmTlDnxvqE2joD
I3w3htfBsd3zt8n76EvQLIcyjmIEY9uoR0QlUewmIhB/B5h8QPIsqL2H3BdHclUsFxuSrazgCrqH
y0j9Z/9CdAw1Z3Vw8dVNcvxtkmsiyd8m2f2K5l2Cggx/6aIeaSZ+RLFbeos2ieRrJI8mGdcb6sYK
6aQNecl9skecD94gIUKuIZgkCdpF+Fz5guSauki8FfRBSEAAbhlbIpIb29q0buLHdmJM6Oz1ALeo
fvbMMf4AFSIPNMc2InuEgA9yae6vtuD64hU8RbQXMMZ59GAAQa9Ts0k1OXNdVuXzk1nL70gre/be
79TRDVTqoNJGcIVeuBFsB8qUu/3X1lXaG9xRp8vkDPGr+0ARYgbL5Ni9kBcLkGqHXT980jUzsBCs
dVJz5LhjlB2azjsZ8cMpvHozzLtt9CRDc/L01idqI91whiVyyKuIb4aywrVhWwVmCbCbw1TnXiSx
5PQnLUQy99ESQGWOnmu8/FZ8GzjMN5ANjmGjywexxWI/reA98sfrixxozKD3rVNSCIjco64cpC1J
U+0x6mXW4DyFj2m7aKYSRSBmEMkQeVtzRDEQkYo9RK4F/YnkClAh3bseuspT6run04NvlSqHHHXY
PaMGgB7ERV0ExvCWXoyJtjrMNt5xiGTHScf3jY7f93MJihhoFjWUu2HV8w46xWMeVMoHe7QFyxeo
rLNu2iiu1bptr9w8M33okCrmotlGcl2PrkpOuR4ldhkKqHXpEEl9perv2RgdsksDInKw+W5O7pG8
MrrtyEIBQkaaow3tcYxIjx4dyPJxz/R7pSIENVJjpD/cWL8mRxibBgYR0nncWW5onFLtE6poAjV0
WZEbO6fGK2uXs+o40hI1Vc1h1SZgFgnolMGYfZTqutdYv3odcJlLapzHNtImbFwRerntesmR6lhq
82l+zs8ciEV+eHtJNYQwWto+QKj9jD/dmaDw0VxJz1wfhFfv/gn3a1RpKeKliVml+ivYTg0JROPN
tGpGMlFTrldjwwl3tvt5nyq7sm8HX7HZZr1fwoX+tD1NVWWUnnH55mDTeaafoypwrRjDg79xn1RX
XgdPGJJ+Lv7FKkyK/krr9nk6FffkBQ0NZcj2qlLJVaMMtfGoOLH9ew8bj7YFogVUlmnT5w1vBbB+
ZJ38S7rbr+vzEKllDnD7gUcdIVVL3eDa/9hs/sEPkqlDVKfun3XQYGuLzWT7bT7ZW2BuehKREXa0
oN5hIftncGV78RCMW0aePqzjvetbqzOYs53/oA5DiZb+lwgiwmfsts5sGa22n/qH/e+L9+oRGyis
/6/AwzHZX8smywllW5d6te+XRuR70r/ciN3U7AW7OSuh1pDikRe3CXI9GL8X6yqBNIzronpg+svL
Ck0jUMRGqft4e5W7mujwywVhU6DdvA2JAERlcpRDndwsdh9t9W+fOJMHWz+R79OhGQrUxaCXqayd
IPumwdXfL5ma7adTu8SiaOwsnViZ7gkEOYRqlA7BArfqZU0DZ3h+BIpnA753nz0YAIM9ghGUtVFz
VKUf9T9jsuLOGTW66GQOEN6NFXJYWHC8Q/0SYi5qByYHfbT0ANUXKJKp+qA+edZ9aB79U+PqlKM5
IZBuFM6gYkef9sFWRlqO7YSDUv/XjhABw4fuvVU/uFMZ6183owq5drm+4qxkUlHXDkYO57/hmqs/
SBHcI7VvZqzsvxq2SxgClFwDMlowns7l83rMIQMe1fCTKOfwRhD2PA4+D6+gvv+7770GUu5XDunz
izM8sCsq+znnfVPxAYXGKLXkUIJKDTdpl9eIyOVhDmKSCdeRYa1eKGaGnflZ10MTBXhOOZbtP7rR
9uyiYtUkVs5Ei/VC6ulBHac9PVWw7/XcO3RMIdsey/f4zI/2ZAclYQ/u5/qjN9aJyWD8+xB9Kwd6
dSjpOCm9cpWyyLmt/lOOX2BNDlnefHJsvETnc4gsnst+XJW2b15XDwxr2cHaghfweqPnBJbwvU/V
xVD/wbvkMNopKEcdFYp/fF2Aju0wF5k26xRyRjpTSXd21RF3x+H5E5lRDnmnw6ijtsq7jJrPugGw
tb4F57ogilrD4oyBdTDyMeLLX72XPi8hAraozYPwuiR9DZvchlaufYulkqPIN6E+diZO3iTLscmt
7m0EjMO3cqTgPp+f+vjya3ErTnIxPXwY/HSfiID4Njl/cuBDF8HiWE/i6lMJ9C97xnFCm3Cpnqr+
JbJnAicjd5c4wQNdXPbB+wJyyFWvvC+4/y6PoDqOYOkAVIFXOMY38obc06hlq4i0i0Tl7K+ADREq
14rDSm4DKtQJcLSlmfW5Iu8vBGdjcV1uFA5BDb9PgRdNlQR4FuscnNk/udFHezZHhbD6RS6Liy2O
IZHKNbwx5VZxCrQweU3OHjTo8as4zO8Lh1Ck+a7nOp94LZT3I3fAeYx1TZrjyO2yk0CCGVFQ6IAO
imKCnUgdE23v0G9JO14g3b5EXFoJ4iWRHhruWkmeIDv0jFzn9G9c5A5bK3p00Zkyg0rCbzrgAL3U
ilNA73dzHdgxnSVu4xYgdEDyHADuvRb8GRAU3PsKGSrwAsWJeyPKPHkHLy6thKtePK6MKYOSEYIy
Xm8teUBSxxXRw8osAbUs+mGvBGHEWUyJGQMynE6il9yeC2zTpJInPABfIKvASewwt8V/7uZyc7Fb
gdEE4Uk+CrZw8l6lTvEhaCLOucZULTX0P3xieEZBpc+KF4NDIs7bgrKQQBCsDLbIaf+KuBlU710k
9mincIz6Wq7lKqqU0TbBopIbM6aQB1YBrJBZeIyxlc63LwO3D6IAqEBNi2rwXGpWrQRSeMCbk72B
4VV6sBYgmrK2SFLeFc7/cqsEkohh1QrOMVNjffbohbZgLsrD6lX0Gf0TV6tcwqLWF3JFz6wFpAnk
grlXMmQZRno3QCESN3I7WT4LteScSpZlh+nRdRkhlcF4YZPH2JoSbgNrABimZxiyL5c+zAozY013
K9pG/iE2s+3stCK3y01iKBAegWKeUDvmsge8H4kaMJ4EEzOBgkkV8GElsC7F2/CT4wrIbcbqYNGx
ApSEeXbWaslEhMaawz6parErJm5ec5IHdgD6rr9+oYIS1ytEezE+12Iw+mDC6KtgQbUCeZgAA1yT
DhHL3aTPBUderpS5NJB3r3sloL8TN1ZqQ5dpx1zQfQZWwyhKBhZs52kOn71MAJjC+ZMSuPC0Avwm
F0D0khQO16RE7yCfGfInLPRDscN6/lywRsFdCs6J8F4vnanRkjGi8Rhl6ayFxB6PvBDICOweDMtr
wcyDKGU1PxdOIlZMXC13TXLoOWAjrdy18uwC+hnEKyTz07lvgzrdmNwrqa1C8dSsP+2HnN4z1hsJ
YA7Ejdcxlm8nOLYmr+/eFlu+RWwywAZE3XVyi4B0XBdWIoiOPdEGcOnXgAQQViJWSnUaa6yhQHVM
rgwW2V7GhoILnLKU8ZYs5prh00tsDLwQi5LEEgkX0HwYp/B+ngIO5CS8WhIm02r1Xl18iBQav5sg
/Jj5qSABL+Qlkve6Z0we8oEjLkwvQc+SVVE47/GvguUGpsZ8aS3fpp94HWhNl0NWLMA9Ebax8Y8P
SqTZiKuyLlH1LLREp3R6AN336BRxCnbhk/rI2zUa8tfpITgEnMDJhoNDv2Qaesh86grenoIFfuET
PTUH+UblZAMSngqC/Ai0okOF5w6CdQ+YePnJRVViQ09wdNtI++dElr/0qFADiPbwX4GSXkLbA7GU
mrme30HSE+VQKxerazu5ghAMrlELi0tgh/249diWIdvgsIrGDrvet4CUOjIjWOl7XYcy4WSeUJeI
qNjK7zF8TlzMpUvKgSgSm9Yp9WaU+RRmcXwD8inxCe+rWkowtpSAvQIKUyIKvY7DV6ChGpMe08Nz
wLvz07gi+xlwSrmHvX/IWGcNCMjslej/HA/xPRM6sZBDxg8h94R8c5daHMEf/lYbtDlSjHMCtxux
G0/fzTaTfU7MHWnvAgdKC0qTcn5Es1CCWZhFTekaNS8rKR/sUd1E0cMVSVLuh4MqNEY9ytccauHu
gZNJ3Q75ZkZfSjusVEFffQddyyuqQoBynkG6yX0Ur7GUNahF7ZshdXn3eJvXDFE300d990W24FDC
iJ4BnRyLM6+y7ZSTFLEjgj1EoRDZckvCxQnWmlE5E7+ohu0h6hb1v6gswhw4ewUav7+CZUiJVLgD
xkUxx3bSTg4RKR8qHJpgl1S8/xpLScQ+P852keXtiy2lRK33QCtmFxCqRuTMMeTeuMpakgwSOPYi
cni7zPm8Y4iPbPutzB18THBJ4cKiAimpA64H5PtUSwCr3FH0JsWQRiB5gniHlwkczwoMflEwR96d
Oq5xMzmMLzPk0ZiS6ovio+iYNpN+cIikBPeck8J/pAC+govPw8a1HJNLehnwbYrqvhiVfV6PpTCQ
MpUxx7zJYTeqvk4QBLjPYJuf0uMXqoHMMgJMcFAzfcboGu2pbuuXBtUeUP8HzAi1a91CKynionzs
Oreya0DZHfVrp8dgGaihUdZpPatnu5TSKjZMDQ4rl5LCdnSeV+mDmp+YFTJ9UWaprquUMuMq5XMt
qeCCqmJ7tJloFJDmWnBAaZbusTSu1MdY5VMbUXVqZZTmWpjSeX5dKeV9fmR+qH+cUBZpFpRZ0lap
E3My4lSfQvCa0qPKV2B0yChIwiICk5/YiRn2eOjVogCNJUZT9vPler+Sojsj3Xxoe7eljqVPNRdO
5DVfhsuQEr+1WrDqqemrqJI6rzZoMKVSykYhW0WPz9TV9UsqO4tLeoge6eE/R+eR3DgSRNETIQLe
bAlLb0VR2jAktQRLeH/6eZiIWfR0SzRAoSrz5zeBhiDnF0EZG0Uwbko2t0Vd/4M8P94l70Zt82gs
u5OMLm72EcztRIhoOv+mHRapFBJFNFpvSHxCNDzIpY7jud+Yx3D9hAaVfU9ASPsx8viCFVoyFmy8
XNT/RcKHic3+VAfKhQ1QXau3PEi+5wuKwc5FoHPSDvIJKROK4Ro5bbh9khNG/CCjECQa8SVFA01v
uEm4AuAjQAexo1LdWx/R5HD+PkWXg8ZaWT+iC7pzakjLwJXdOU9yMCjrO1w+9h908E6ygGQBM6/A
hvAY7Tecf0hXpJU8Otb3ZLnmr47EXtoa1abJneN39DB5Sy9RHDyrJJDOzUTrtgstW3vgsmMaNNk0
gevyVhk2oBmcDCD09/ZBHUyytwM6i4sSmgu+N3YGiRs7FDvdNycelJQQUG3FKBVoMmQyBYcCminU
A/0qsS0GISqcxIur9ZwSFuyh7WHwTcDLop+gnKPAWChJixZhIU3rFBMUeJFPJbHUXxTyKCBgE1F2
ojmAWHcYztNZ/hzOwtbYUU0C0TIdh8q8ELQgMQzvxMrBAF/Q1mV0vFiEL68LPkWlC7pKt0KxflrI
74s+BkpwkHxGGyhEhcOMm2yhcQPHbCHYjItJKdIcGWY7VAbqzZIkostSnMoHkiEWOQl1Bie9PDkq
JzG9T2LLBvU8pRqUh9OimIj284l6IsBY5Y/gdxpE5cjB/NA4mJfD+f8EUDBa6QfUp4QFbRyXWFAa
tv9BWyBz7CO4n7RAYBHGdZGDdMxqwO6L5a8nXz7TaoILMrVhpZmbeGvxsHPIbBv/xU5uedVl3ul3
w5v25bHxl71w3pX/lh1T2UrbYtkvtyThwaC2ruaZecBt3BmewcmbJsCuZ8YVNdrHZstDD9avC4qj
MUGY0NlcevEy4GhV7jIvSW8FA22ewTY7y8NHSx7B8yMr14J0GcBocWP5FOqPLqNVfowMO81FvQw5
ydo8hcOMlQMrMwppiHDgKsWDOrzp+uSE+iptvK76Z2As93oL4/Mzd19Z0D+3fKpi2GMvMXB8k0mH
ohyxZ0ZxhmcTyzEKDFwdgJxmlwM8hB+hkdG7Al3BIiCEQE/08AQ/YaI43ISqI9IUoNH81NfSVt9F
WP8wPcrthK9EzFkFu5OwSfFbKN1JP81wDcFlfs15k792CSwsDpD4DS0ulj8IQ4gxzYOIycZw51KF
eIZajBZf+yE9JNXm9cmxwpFkwilw69hN55VBxV+FHgLv/vj8QGyd2IhWM+gC5bWDIH+YKz/W3hsN
r0Lfkt3CgBv4rr5RZcxYj4B+/jLZMv+KM3LtIMz8EWDZ5gKTUiZvvjkLZGO32E0Mhd2LjvrLJSKF
mcBUxnjt7/xm/bbn4kiCRM4gjWYJ7h136Cq/P99nFftam9kofwnoR/7THG4AzrskYHUwEC+kgMGw
EfrEphKa3kfMVb0Fh2TswngWVyiQ5REYqtoLSBc58ELSJ0jFNjZmeroBPTPSifEW5IobdhN6SosN
FCYeNmEG6+rrbK3AV20Aj8vGxM+RFe//M8YbDDlB5ThyAO8FDdhzPUj7Z8Pnrm1xuDxlUMMb9Uud
79l8w71AVoz3LR02OLCkOxIMD7jUYCK2j/2nU340wEaWAR6w7yiBWDkQhJEisryAB0Tyn2eMhhTt
SXw1q24dQfPBFfna6n4S7XTzRIZ9d+5+ezAte0yIkM5++pN6jz70v8VsgURr6T2/JlcOCjgHHDSY
WTGOPRd7yixg9hQHGJ+URY6dv2rJKBaIkiWUjTX+ScS7tUIa2M0rbQt/91Mf/TXj2Vb1Y2qbCymI
/bs1Oa+e5AavxmR3Z9rpN9eqmtFD6BdgMf5jk4pLsD6HvE+2RjpLmk6gBXrIz/CAqwMYHeA2782Y
y6qcPsSqzm8tbMU4lWpHIB0OY8XRSYfLkDsjcSgqxK2g/MauYinMiH+9EYv4DR9pGTxTPPQB8Yg8
aBjlVm1QG/bwD4dnnKAL/lqyaS5JRYu/aajgKfAUiEAStEYNxgxkXd5K36x8DddAOs/2mHROBZdo
3vTZdsx8HJQH5uunF76HBNLOqycqZSZUPhbASJ8WOJBHq7UZwus6fkkKU2CwlY4ASjvqXdNyLCxS
OfU7V9Y2cXysig0belU4WrTSXTgADKDEA0gZbRWdKu2qxuQnUPnFzh2qaytgtWSAkcxXuBcg/ORm
K1bAOGPs7SeMhC+CySGjPIndI1eXm4dHabvusTusN0LiWRaUwrfeGX+IvyBeoyKYmhMaWcJf9K/+
J9/TIGEijafjZsLhdzxMAEUD1hPr/NR91TeYAQvCTD7TV0cdnSNt3YeSX/IC+Jnm3kuG7rs279Uv
1SUf6jL3jgDeWe/kfwOhgdN+JAWEk5DD9EM6KKCF/0/92TXIbTf7YzGu9eTXIJI7Wr8mJ3r+WFjq
5T6zVoY4YNfcdJ7c6tBwWMwrXadvdkPDC0ufZiK/taod1vYy/oYTBcT74ooD7rgKI/DfOHesaAkU
V//4XS4ak0uS2QWsLuQVo5VqcRFyGmYG/0hsTeALpeuxCVijIMjsNQwUmj3lJ+AIAbgAeDpVDP6T
oT8VyOcdAHeoAklGf+jCnH9iTVefSVmVk3cIOlxoPjQw+v+xzfho8YRVBvWPI5jrCo4fQrZ2x+8J
5d5AN8+W8NP8If9QNS9h4vbFLDRa1z+vv2niKXHy2atbtxYPGcQA3hxX1nHLCKBzxXDPp5n47vh3
YBmMh6t4jKX98LzOAELDlzS9h/Vd5cAVFDtrAjVZy/qjENciEe3FlgHNlG0KLKNbl+kZE6Sy92Vo
9s05Qpsyu9VrU2SBxjIPZTpoMnq9eR0DJ+sUE87zzHp4fdW75s59p92jLi1l1ygwCMAisGkugOrJ
RNdgC/nHAKnmaXLenJ9MXtud9WN+DcrWJJdGpfguWSKip3/k/6JbDDXiEH5arUfDQSkunkYyekgl
xGvXXNHA7PDRk97LdssKFfvgJXmV6mLz0B2j+TsudpZ5Syym93Y0eqOMI8Mq+5MuxWKuKlY2LL7X
sMKaxZS2hIbWdmQGGVXae+UPF84vaUfLD67GnMeuRzIVAZEoT4XXDoEg5gGsRdsaqGU6NG7Vb2rY
fWrLvOJoK4knmV7DSNTckWZf7/rpkT26v+wUK16VnsbbOHkFZt/Yc8mmL2A0x81dSXCJsH5qTuh2
MEeVm3WW4w3Vlw519oAohO52doaLjkrvpOL+yTa9WwKFa0hAxnMVDV66bVgbOMjqq6L0Dbw0MVjA
vwyqAQTPLfgO3EKL0+Xt5RlUHBWC+06CF5kX3pjclScwkmicywdLVeIuZ1digXbx/7ndZNeO0+71
2R0sZXndTtlQAxn5WoWkwSgC/scnffYpI2MQZ7fU64dbBgHQXOWfafgWHhl+DaiwGt+KsbegkCWD
VzgZHwhiUW2fRZODmkeWaVqtYdIakdjllEDL4w5lgVpuLGrJBc+DE6k227B5T9MzrBe5/XqVB5hT
zB+Z2mao4tNgqFf/MJTaCOVfnGGPyNQ+QZUn9T45Xi9ki+JDSO8RRlHKdZgu2jJ0W6qu4AVneNqN
4fVFPhcFOrbnDTa/DU4iSZBlPQyjHMLbNpqMVQsHZh8n3oLh/YCyqdjwX1Uc7PFO/VMB2m6jdqKv
MZUAXPWZ/zJ2er2z52MRvMOGOgZvxDGS2l94SNWn0gdp5UdYp2p0ccSqb5aZEiunCj/uJIHmdB7U
MP9XSuorgJSQhG7WuNnDFG2rdkP2YLm75z+9CrCH9k3cEvoZ0XbgnkYAHj+lywvmxYx/ktng5Buf
GAfBVVsvuSaOJMKArotbeB0Hu5evvP0kQrTwSsWphS17dkXw8jIxcp+75o35NacJVniRXuoryqRj
FrklL9+4Y+2k1Z/QuCSDEwGFa6joFKUTM2CGxvPiJvAsQUB0dMOhOss6F5MhfK4k+Ziw62OuCvtW
tE14xSYBykvVUOuUqJ74yxpsGVkcKSAnvDnPTLBi3eMhJGgKtJYfH7DaceV7GBG8TaGhrf/1P7nu
hIJdmB/NJur3unHlE/K6jc9jiPkRYx+8eBJ3OGqcb+pKgJoMESS/deRcMeauHJKwAutB0QJdpBSd
FmuKz/6HK5R1thii5zP+8ZjMZDHAYyeVENpS7eQ4lMeb9euCWh91Vx3aE65xtHJLrGDGWBeWHQAq
1rQvJ8JZfB2nQXaqPvlkTPc5/8gF8l4QMxJYj8GcfrYymqR0x8PORPz/zUBS4eARx05+FwbS+Yma
ebgQYM3lZVnyf90XCc41dhvr5KZsKTnLvx63WOCX9C7dXohxyWVXndLEFnqXWR4O9tVG0t1c9Izn
d9qygZ4xra7mFXej/uC7GeMVsfFrp/3Ihj39RZEPc5VKD9OA3qvuOp3mTwrF09YC8x++gvG26fZw
CziKn+QpiHOg6d8tGnGAe9l6j5TLDC1StknkpiPhKMdHI19nMRagG63Ypyau7C7kUT07q7Kysgi2
lcKN3o9um0BwLTad8tWYH51KyqNGGvdteaCtC4zCQYtdarDavFvTibz37bNwYQjFI+dYm9mZBWfE
zoGGPhigQ7zth+0Yf2pHBXdGeB2OOcPTjhlSVw6TnuelTJ1n6WrNsVN9gBXoQVFHF/78ZQj8PHPe
T7jFtG7nF28jTrOjZIOHxvZyzYJ0cBVGHO8lXeGHyTmJpZblDMY5UVdiTIqpnytIRrpvpCM84ve2
WRf4OMm7JPSXNp1BHqRl3E+1JNCPGUCY5hKEixaM/iHKkGzL25dTflWTV6aLFTw61s7DjfVlruix
jNSZ5m39SeiwiJW3gZM2PEDJguhR4h5neiJNvxUGPLzP5ot9xqIrY7ChKAfGJlP3L8L8x/orX1/F
9wxAFf20/S3vz323ZrTMBSsrHInXoXBKqZHNJMBetNnVQKQdvaQjI8oQvkThpPM5Zd/qH/DFdA+K
idH5DPmhu+rsdQpO5/wotYECU+D1vE7ZtTe+FfUimod2OlXWdiQiHcfN8EMvr/MJjrFceRZOk/h3
Hsddf1S20E0bItpNArKtB1YCfnKuSqchQljdm7nDp+95xNuFGzj+JDvaEYrJ5x/iGwjOBxlHDzy9
v8vPxHJe4Pw9YcPiewRMtjwzq8LV2TT3cGhCzRPqILPeBKbFKZndE1tS8UU3PHxSnfNQxF8Ghfel
XwIjUX2ZHZkZbmUS3MfA02MKpe/qxCdDt9Qcmhh+Ki7OcEVxM5kiT5eP1cAQkRb+5erzmgqqN3wl
9iXDRfTE7OaJKaRIP7p6atv5mCBzESTsnEOHF7qnt3ole+VlREjYH0ymSOp7jRHPfMEGpTTs7Ldr
gQUq3+hdWt6wolgTyCcPmueH3J3m+I6kj+Hc6Mvw81WHGZBUObPk0EzMqUdLxdtLyfYpvTHwZdSD
1oW4NbJAYCEW3720CiHjVVtJPUEhl7IvLd41yfItFGlnzm8xIgvo0y+OMZxAHuJn+PestuzpnUHV
BcutTrZSv4+AroCSgFBfRHFqPV/jxLsJ1UOGlv36gzU6UAZF/8t5muRoN1QkDO+xJfpfHsVOjjSS
FhSqkMxF2w4VWyQMH6ZntyLcgR8mBENg7Yz/PMKx2bZgqQZkZRAxkBhenrlTtLPCxVBA97vkCNW+
N12Oe6bMUrV+3aG/R3j3M4xNXVF3l0wZ/IgNh9iV1w8/beoQ4w7J2fSUv+aIbCL2GeBHm/mtY40z
I4K4Ue1bRPlEjyor1cTN/J0PL+R+Mb2/TqzAMH9DQyhgZvlpmHYEwJYupYOVuimrBe2b5uA5nlaO
3K/SR8/o41NgNKlvytGHxY1XUBfuos9Z+M3TLQY4Ck7ZLVwlOC9B/JHLvgjaqtpqavcdzaeTjEgo
Mtkn5EcQoP2GQQL6qmybYp0+FjdvPP1XGsjgBdUcZxouKYJTmAhbtuq8n+NH84SCv7gp677OfEU1
/cJiMvfqzuiD5r0pA6Gthtmp5gsJ7J+vo4pmULeJos5cE2QNWHk4v2DtYQOKUafFRusMyS2XHI5c
I3FR9HYK8J/XExHyW3M1Pp5fIIg5h8mA/MbPjN2sQVt8szBh5NGm6R/hK+PE1AVtH4DHsgEM275Z
lYlPLcECYGpvHrC7j6YNwDnC4x+K/rTaDPIbV8VcqKAPyNZuhjQ7tDG1v9b3Gk2TRR3H68XvzRY9
ErEeyalP3fKNT1r60h5j9IpKEUQ5pZdMB7rOzRNXP+qt9KAxC3yTizX1kfXb9bYUrdP0IuNsvm9K
NhICYHS3GnyjuwzqrmEweoDm678wwS3Lv4L/x/m1XYeKdhgGjZaTZSl8jd2FQPQnNJRmpfee2R0i
LB4sV5l9sIreXpLGgfJDZr8VuB6V7tOv610nOqT+kH3QU96hYEDkiUNiAR/MHbIP2fhn6FelIPAb
gjiEzmjbGUcr25CzLJk0oGSzNN+sbKX55IlEfkZBRJvSrp8CGo/o8TIdKsJa/57ybR3vaIjRIFjD
tYNCA5HZ9KFxU/K/7kYbUCsMwEJYaZMA/1l0kHDIu8cvHX0H5az2oUNKycnMCeEYUVZTE1AhP/fD
6CKLeCGuo+n0Qw1o7l5EXgnUCq3TcCc+6zX9UvfGR/8LEileeNMiwKNpgao6FwrCk+MR7lePUOHc
dnu2Cin3empzZU0RYgJfC/+m17qR3Fl1xsKbjLMGJPYUORsA7YRFwPdW/jYQOhg2QBJ+oEh7Y2Vj
OwZvPbfBoLI9xdKznQNZmlYyPXP9CbWewAZVuEXtZ2VuJNkTmjcVBqzl5qWta18VIx8cQdn5SJ4h
YfdB/Fbrh/S2xJoKf6bsGPDfYnaHVWFtYgnb0VOqrwVzsVfXS+clfBf/CFshXKpr1vN9sVpPT/UK
C5ZFYlVQt7SBGrmzyIkd+i/rOwXT+SXBOorWLPGEOCqypKB/xMEcrsOH/tzzcibFZnUtZ2jwl7zb
LVlQ47YTD1q3K18bcrCM6hAFeXM3k4v6IjAbhwsnt2yTeCVmIfn7q9mbli/iMzJtpe5C/yRskvrw
1YVbs0Ph8p2pN/oL9r0EUXzxQdwOyT9JTkF/FNoLATSRuFY7Oy/hOZjf6bTt6TIhE3bJRcBsVfg2
cpeInpFf+FI5DaOSbv2n/JIZMiMnkvH1BkaLXEPnEy3e5uzd4nzowezjblMS8l17kvQR3tQfIVnP
2ealueQoCSc2alyvsRJ6Xq100wjZ6uNJToFMFhZc9PqcWbb86O8ar27S4XZ2hGchrflkHaXmMmrb
SqbbjT9fSxRPCBDrYaedNYe58+IdFtt58h7N2EZcsu4Na3Dxn8qcQHHEK8iaMK05N+rIE2nGBQ/v
bZyYya/oEhekDctj1pnivCzYBQRpBONIwhyetN9JY2eV32ubsT30eZAlm1b8UuOtpjAXBsAfUCt5
6ilMydDam/DmgNTZtT6zaxheNaKhJKbMpVOB1OTHUj4MwLJYaK7qZGO2H+MyCIW5/dIcOdmmvnpr
/ygj2y/F5BLRGG0sYrHj9Y+Gzvi1FkJosCuzt7sHhvMhi4kuFnUKyButLG3+zdS/n9amEe9JjHzb
V6+T6KX+DDSfr+Gcy/Idf3Q8+X/IA4njHSbS/Jtxsd7GDS7o0uSmk9dlntxsykWXi1cl4TwEFRCZ
tcPhnDQwbrFAfOFdwXU3xSfhwR+Mp0vQUBVd+Hflb8iPEQouPCCL5FATYoKm0dq+DNeyHP7hhTWb
eQOG4h5H6lGE4l/5JnuhdtCFFfMCQXJFDmOkchiV8wSPHC/B9G81I4j51mjxS7fnQ6MvYRzB0/GQ
zlF5qMob3TDYSrNKf9O3CegJLpG8IQakBcRP0qAb3gvqBsjAxlqU7rA54megHYz+M8V4yNjJ5Vsu
fYvCH1SQDDZe777s7DsOF6tu9QMkTW5t3oU1J13wBTVA5mBj4GdhuBXqjtSV5u8OUlXkhINdyTs8
2fn1W+URVc8AM3cxCFIwWU0Wyc+V6jgRgphtDW0IOaDGRmeag/SJuluyldTvAkrCiBIZbg9pGJoz
hgBoyMeo8kAhAkazyO457aWUQwILRFS2jUbgsoMNTIlX3CC7s+x1gYSUK1yT50OJM+BrROc6/jJY
ivojk+JY9+Gw0dIQ3IVlt2QX+rEfzzOifmE7I6od70V/ouAdx1XYAaH+SsNaQYaeHaIaQesPOwcp
OxpZS7LLn68dKBLVJfRX3S8NrybBTnSoXxonggvQnMgasaqL2q41bKsBAlXydsJ01z2G08h+D4ta
2pPVw48RTFebdj44+k/Semb5UUwe1u7m0RLcrqakREDuFaE/pEw1PfWb8gbVnVB9UVslNpz4AbHg
XrIwtYBqzcR9UcfW9oRKLHwTYDRaQQkUUV+KmEgPmrbGiTExHaAaDGLkPOsz+y43Ta5vbLQxvTHH
YUrWmXIfadoIJ48OZAISEJPSJhzav1ezNlAODtHlqf1A04he6+SvhzKd4vaCzKjzskczryEKjMBo
wtKwL40CPgk5gzbqHVZG3bsVBIzKxSzAwgQrXqtcYCow804rA54kQmTzwc2gETLBIP1E+BVhWjGL
gVZkuqwlFdOu2s5I+loK0BZwI6GZD9riMiMtGSjh1Hc5IV/UAYxiIRA+PVBZ/2SGEzYb4dPEMZiB
2Nr6lWXikyC0rxAGj2QDfpkPE+HkfOWok78ZVSlX5B/ZgxoScXWcYkHAsHx0pcmfMz9MPlQtYCVl
mlOLbmGeS9rn1uYStpfxje9No4tNP0dqfKSpGYIliu2QILjfUetyKv1xuijoLhIb7FpVF3lzVJ84
uqOMzKyAzqTo1vI/QT9z+bkdJQ2LvSBdzIiort9eFL8fs+LlF/oU0hgRW4fzcky2li2IeMUF7GyE
sAmUZ1hR5Z5AJXMSI580odePWLmUAiQ4CerNwJym3L5GkGWERZ3l18Mb0XWS/hisYyffE/mjtHBd
7x4jrbUBfQlIAN9dsI06SCKvbQ967GbPU45QCSZx7mAbjLF+SfoAYRTotDSPlR6Sj8Lwo+DeK+ux
9OMbBURcn8lxsGqPWA7gCoEA+uRTlJaghjFhTNIitlvyJ9wRol0ILOnX2JEx6HAG4OnBd2XcaSSH
trhfQepz3SdMiPGTEIvG3RVqvNpJqsf5iUFx+adLyIgvgnSboDlXXvG8qIQVNHZB5EG0SJBacMb8
GNYsTVeGYTieiviuxn42Hp+G32okZECYZsKPEzFk0DoJpAsOdz5P1XzhnJI+aaOfpFbUr9WMh5Tg
x4hfsayRuKyrnRGv8xeZGUFTrSN0HehwaBt9+Id75UxOWnl/XrXPimBMbRkWC/cu9jnTBxwAsEZc
MOcViSv9n4YfYPsFu3Zl3RWY9YgKS++JDxVsGHNFSa4uOdgIwrIlDh1nCBpg0WYqSxvyZPZpOXq6
bwGDk23cM33YziNxXDstv+CtUP+q70R+3pp/neKMd3HXHPXtuPRV6KexcWOzT0l9stOj/K6+k7s7
Yes0/8G7sJCDy0ttiPCMsWqK69+wZueusTz94nHYNvz9//m7JqQennyfY0FacN0lcK0WeXIk3B8+
+VcCsdnfgd0SNgAbWjHk5e18XWSP+QN0CggO0nUREHt/SL/pvseTBcEYRdo7+02E4jxxX8fyjMvq
nolp8p6lO9BhdNS0egs8z1WLF1qSoPtMCwty8Qxbnuh6GcYHMxZ3JME5aOxAlF6Fk/6JItg6xTV6
EzTVJV4b0ltjOablyqL/eoeQBLgvHtDs9KafPXiLrtwo6/6HXgI7htkCF3BrhC6UImFyZeat7yam
l+rCRUIYaM2PMXGbDfI6wGaNEQzF0BmAWXk89yFxcS+Em9KaV4tBxweP81Uqme3Hb3lmA4nhwxO7
tC5jC36CD8hU77Ke10sPBkkGa1njoXMaxH7pHlW3VexLhF88zJ1dfaVfEHvoc2hGaIvUp9ND06hm
D9wB9ImBNLNp88wH4goCzQDOvTyMA8CUmQpDKApVjw0de5GbTumNcQfqh/PykgxoZxt/ATjmCI8K
pysRxY6SM9YBK1FfPsPzl26/K4IFQ6FSgBeD4ATMz8LKgkIJGxhGjQicjADF3cj0FevpFsaOE+F3
DHzBMNcTyCmVXTNaajVmGaw+etX8bF6k45BTPEFgK6hBdwQHvaGy6LdI4pWrAlqOAD7ZiX/iVyvb
4pIvs3m+sbTa9qNBytTt49nhk2uKh68wlCrk4SyQHIIAXKUfTiuwEd6NeNUvMvrmX3Znej5444wo
qKSYjvxN88KNqUT0qPK5YytE0Fm+S/0Zs0cJvpHfw9saN4LD8dXxVPzQmzIaWTC94gJ2ET6esLR6
MHV8seylZPrfdbh/7pEocQTQsr6SMy5IkXVRaOK+xXN84J0jyQHvUeDrSMz3sSDv94W+p8wS++UA
hMdAXYR2tGu2fJ9U81F+/gtfPgPZXg+44ulkcxhAU7A0eyCvGsrDlmeZ8VszXwQ8HPSAWzyPW/kr
P0o3JnaMJXCnYESxQC6Sx/OAmYe+LMwFYIK1h9/pDakLUyvQgLjkYaIDvfL6gB9ZuTxOE5qgKTCH
fxgIzOoB0Kf6KI4NMUjfqJqyyat5NlDxX7KGQ8V9IvMAi07CYFKPqvIFsRDtj/EPJwXzLZ8Og/TB
rH66cCVK656Yu7z/MOLDwFg1cVCdm+m5QC+r+hG+gioOToSxHIHQYkoDavEfZXp/qJHNXPUJnYzB
muCrCno4jstuJbXmj8oNyvfZ7wTVURBWISxBR0hAFh7DCP+B0JAZwxKV5xSinfSq3FaIHGFg+Bkh
ZanZlU4gsXN4BfVvwz8pPZXaISGZWL1SkrYdkW4sL8PiOcRKQN8o4003z8/n9oXZwJNK8PgiugG2
l7mifglY/Gx5n08X/lS0g9CzeF4nGtPgIGJDbgySofGmwsjOcFu6tpbapbiE+pGKZELQYS0fXo49
IfUZb/TMG1kv86U1XUW3W9BgcI2wJ9Ra28vmLUoP6rMjFXQrhEG6YMpYdzsN8Hq5AWIGrGBWUyBa
5m+V6Ldjs4jGWwbyrF6VZCvXSxYuv8/gmC4DvDpxQpaHgJpXGm7NEnfLcxzNic3BE2XOrOHPUELH
2EVG47Qsq6qlMP9KpYsmPip+1SguGatrjv61IW4vBAdK363dNddKDeYELCtcj52jFsE03fX+NAMH
GqfX65ziJZDe+5HWBP4sjGxSGiDIVLRF7yrpw8Tp4J6vBJoQaNrBzM59FJhRCCRM90iqLGEqeyq+
qSJ4xmfxWNhDvval4pmx9yyDMj0wQTa0d6M/jvK2E2wMZrp/6BewNdovXc7AFBv3UzZcUNa0+//Q
pDLpAmbRSoeaw7dwFgQiTHDrq7ZauOH+WKlPr4JrQdsex+SHORmUyZm0BM3DfyXvbuG7AYZMFYUl
Qw43BTgSBgxzAqRJ/a96Uay7AePYaPDZQWoBgsUd4LmwReroBIMkHph0y/1VucXjXhsC4KnEZJAw
7PMhKPsPmSyHC49EPT+KQrez8GryPQaqEI9nRcGRbCt0ZPgsdKcBYTfsYqIeq6UiPmXqNZK9EYbG
Z+xlb3X8zzjVYHGA26yslmLCJHuEhxQXgvRsGme2SV7arN6z6LcdbsmnrB5hCbINo3YRbn3isvGA
zXw/mfmsB82TnkdtobiCIkynvjijsWUQjKAUsLBxxc1cLCdaeJcv8Pvib/TxzN+qLfJFbHLQDKJe
PaviHh2pNR8qwsIP4huz1O5LhGPzdBfNOF4TVoDG7hbtCqbFD1IYmWV0kmtw5+o3bM4dojp59pmD
MRr1xWwjQEyZ10P93ZA9xxiESq/m4rxn3X6Kjx0s0NpwOdT1ec9ZUFCC5IsHrJivGRhxANAZqWeM
PSL4U0h0C6Qiu6Lcnit90yKIfmAjgicc3RwtsXxIaTsid9krm90IDwsyaF685eNmYsundmxlT0FZ
1TpIXbDxKUYn5wxfgoB9gNIJYDNlVrnSIhp5FFns2PL+ZZ4pkiL1ACNDmaCo2Pcc8h27fsF0eTUK
AXXdU7CTdEu7FhkuwDznZsX5YOBk0Z+M6KOET4FgH0rnZFu3MTmIFTnBuHSRA702rlIdcKIwTpZ1
D/BXPcO8oWCLDwo9LK5SrzXEzydZSuWu7A+xsRiYRA8rX8OQSZhrv/4vGhzeFVEXlQtfHX7V5GKZ
wi2PngGtalz5fGmojlDpQFHoUJc+bbhTBjHsBOvF6aMRj/BIUFiLn2ZzKGY4jz5b7nO4F+m5LnbL
cLRynoYDv1IqgraEz+dPI4eUlzIsiRgWf0nQL2UiX+pv6rzh5cPmgptVQqbH9XDGvMBuSMud1xAb
hjnonu8yF1ErSQvEAITcJZy5MqcSXMgZk4bTz0rvdqHsj1jMEvn73MBGhXbGVZJu3bBWoWq+vJGy
qcDK3ETvRm51gxoMzm4uL0qinkBAkRFhuM10sAvG8L0OYEOIXtCNR7gfkFxV81qr8kr6gY3ZE/nc
YNuENJjmRiDz5cKoXhVvFL8UwkjzOZtVtSRpFa+WYt+FKMkMtA3N1zB+hsuYH75qerUIqcfxLb3O
RiD/oeFXI0bOuZD9pqits3uZ/Ko1N/xzYqcSrSfl94X/JomiMCyhwQChl65e+Qo7e/aEyCOjTGGm
ztnR4iCvMmUQETJHMP2SO/yO14ILhqyqQGM4VHh0BqOxi95Y8OAJ4+gzFBvio4KBh+HW6qHOL9Rk
5cInoJ8DOKgjmykpnVGm8CxhtqbAYMIJT1tcBBWOUUdlZPohZvvRYBkDGeBrTlUXyDGsv/7PWv9F
AAzLbxp0TFN3GnPFrw3Zq5G+ddGHSHNr9RxKza4RLbtQqIswBw0puk5F/b5QkTgepuhj7rklXkQa
sbafGWcL+SXMSEM03af8NnCgcYCz83YO89HJPDPGVfXPJD2llVtCzjO9jCIkrtwaZzovh0ef+ogp
wErwoePwN/E0gJlpJf64/BzSXI19gqMSIdqwZuOd6mtarAtjk0TBiPSiGv+F+OR8TyEE1X7/xxH/
wvCeELVhX0EEHpdXhy+f2iYSvP4PqgTnfIvf0zisC6I+F4dN/bNtPov/XVOy13es72sGi+UyosqH
faEdmdXxGgrdX6nbTe8xCaxe+05542vn8hYLvpKyyKzfOauMZDt0OJhDDyRXo3SACuVvI/G5HvQw
jboelK9kWPOxhOHcm7u63M2QJIzNoFEl4b8jXRiOIoSYfHXaPTvA3fdsPBvDOdQNZC/QX8P/SDqv
7cSRKIr+0LAWCkjwqiyRgzHmRQtsg0AoEJT4+tnXvTzt6XYgSKVS1b3n7HMC9ErRiQQa4/1tnomY
/pLlFDHcGG7QAaXOPf7qU7l4t2JaCbvR5tpSuR0XQFjwQDJ1xQ7vscVEgd0ELHWZelrZ0m3kaNNW
UXh5d9AMPc5FF+eslKcad6VnAsgO3y2x3wmtw369aO80LKlb5bBEqp5KwDpq9gFZ6A3CzvPp+Vxn
7++MR+qaX73d5uTW8FuX0bLkti0roIhBjyaaPUDGhJugOjf3/fhrwJIOj6qsqNKxQmPnVbFjDZJL
MEoCWsSdMeWo/YFu3PojPr4PIyh/vvZL6yB149Hm1QTtBfhJGVCTLclrb+24CFLv/J4Mmq9WmOXF
XB0R12RrqqeUHiAXINX8yisvI+PYZMs2CYoyoCyggtQj48BW386alGAUlSPPOK5p0q/tPt3BQ8Y2
HalUjYyXPnWhrG7LJY9KHcR6kmLNerMzozM2YDVwSoCUwov6GtJxcjPE1ASgQqqs2aT52fh9YqHR
ujQqlVaQXAw49MCD+VPDs8BoyEvPoPujpxTA8x1h3oyToKBDcuUKzEL2zFf2to9FH0TGTxf2Gy/L
p6QjsQ7nvverg3UwuC1RY3eollPkgORjU8m+9DasRa8ua09mhcyr0L2r2VJJgs6K6mfPihLKIqcu
PSjAbLAND53340N7fCjYvM5rpiNqKrU+azCMKU1Aa1JjUZtFKt05eiXIsfIx3TIqRAg9iP4mwxa1
/IsAxxLwG+39kE1GH44tOVRoK5tvI2eGnl8fhweNXmw8XP1X52WwE6E6NuCyXbzYO1xnSEG6KwI9
Nt9Byx0eNdSQZTEyfV4J0G4QegNGMRtHc3blvvNIHf6jcElZp/6tpxR8qgJU7yRl7inYPfdV97bU
GmIIt225orD6ZqFW5MvejfYi+aN+uaSk44GTDIr1mw39zaXW9QDvWYJGLf3bHpXpx3MtPyr/lpiD
f/DsG4zwZp45fHjyRx5GYJ7yexRG+Uq+vLmZQ2H15j7XFHpd5B/ewEacb6v8KRxCIvmlq/vv4+UL
sF2lvktL87l5ayDPi8klPIeSYyafU/4lf7+E7+ghuQmmP4gycLaF/Jlof9j6LLzzoYA8H0QqOPuR
T5v0QHsT6spK4TXIe0w9aKOUucRpJm61fwBcSnsCX32QCsK9nlL57wtLn1vF/htnxZbirTylBAGe
4a+fMShmu3NoTt++QmDegLRn+PkckJQhV3KwSOnmsZFIegADuNighfgDuz6MKDPKS29PA5+XO0lm
WUirDq4/cHcRmLxmAvVHtjN+zu/efcGCkG/MVAfnj6dwa15w/0u/7gBHKVe6CD3utJmrkJoChwgM
C++cYnxUhHRzyAQh7jyAV8hRebu6p0KRB2ICJ+wyu4Uso5tI0P23MPYzsGOPSR5eUWRygCDghuXy
4QPt9UZzFAzhLbzCLZOcCex4IUUmATsA4+W+AwBPcLANn/+NHoRxBArcActlHtU3Ihl+u3sUc7uU
ocAZoapf0TALmvlzUVJsdOX1Ugzw2u19oXv0nYuQm3yfsyh/0vBKDiMnn4RfLNFB5Un2AqXjBZs1
m81BRBMJuzLtU1/z76EcLs1lhcvpfnAquohlSMibkxUvuzlPcRCgs0yAsbMTLjF+QjIP5Lx1TK4M
AwZzB4UYQxbTAaNCQPr02EFDJwguGD1vXJD8n5sI75GCptfx69xuiQiDsBDJ1fNAx8gVcGeco0Dh
fBehcbMzIh1rfNe97dmvyTM8E0lQhISBDBhhGYeh75QrfVKBon54t5BOlBHh8uacgOUL9U/S4/2c
QAusO4LyCGXE4tdf1tRoM6jfLEfIdjCBVctnMC0h1pwmIBuCeZqN4ST2DZz4aBVfyhiUJ8UWYNVg
+3F6rckI5HBylTIEOXnQbzNiB64Uh/8GHFYOZgNwrAG43BXXN/YGjhKYFAgjfRcxM8OF7V5UMvaF
+81mAVJhh0LX2PWYGkZ/OQp81YfgMKlO52OC7XTPSNvXrXVf6xPmBhdDFZe1hB7IHEHT9G/eoPDD
HIFujQsTHOrf9SXIuz4ZQKP4oEbNKQnJ5OHW56ACCc8Y5FW+J7Q83JEg9FANYk6HWiRDfejrFHPL
0NyJtUK+2p10qHw5znoc6i4NJxdDPQbEoOYH5NrgmfjDNEqLsIlYcbAy5bQwNULuhm8vqOouQCjF
a5YZQNyrJJzw3DlHQR449l+b2O+LR64M1RMP6wHf46U9wv4WZ44Bb0vnxZxnul/+Hcc8fEH8k+wX
eQ94g/6ogd4olPmXOQtCVc7la5yo8ZYT+rMRL07eH49JCoocghsvOgf/IgCYPv+6hXBv9eh5AGYL
uM2I5FCY33+PLweCESJjRAM1VZPtDGvJ6adQE/PeFM9NMZNjJMePtQ0rDfbh8qpjXyCFL35XDiIm
gEkfLBwllPnfkfcuq/uhZNjK1+QBrvxf3gr9p7+zQyoGc7A34Mfl/MiLkWAgOIwSKyNRakP/xZsC
OnbiVU94lwKUgHXI/p7clfhABMnFT9gxkyo1hAck8MP+XoIJ4oPGSJQP3OdMYD1+gmsLhiJQRVpA
pGRyUGQA8dR8ldoiM0UHBucPqShXS0T3QnI9JElHHghgu7iY+YDBIpcZGyDSDKAk47n6G+Ry5Um+
gfyAfCBfYqVPiwXBy48QeZLJmS6kJMeEAnm6ThLSjOAbgTHqEUnyFyn192wjmCDyoinqz4S8w3f4
N0ONkgSvsOL6+nvN8VQeTazGPALr8gA2pLxmCZWhqMKBEFd2BhMIkhKcnTuPJ6CnOzgoiZcTKhLz
Pv/m1pWJaEtIMmLKlvAVSSRjvkT5LFM/not/X2ZvxiWLgFQh0ly+hxiZ4Q9k/s/MLW+Xg8hlaM5J
P+FUl2jl2Vv/DVrGTXWoJ1SnMvsC1zP2C6t1hgBBZFANGRoPxvYjNDjlKB+4ITAsIFDy7s4ndU+p
EDoMPnMZB/SuJNMnPkBt+blTf8IPwYES/gy8K4k3Euk3B+7f6eNUDH7+zOoElwjVnrP1I0dZjhiP
D9fzIi2twfz6Nzbk+peXL7OKvJm/Iy5n7Q9DheS8D89TPq7MQQwsfL3R32lFch8JRelvKPndaEEp
6nyioAlSiMqJYPhReI9o+/l/p60T4qpcsEQY4cP7mzQovr4mRsecwWQQngOmkRoKqVxHgjIV7oYa
jeZyiHMYT/9eJa+TWy9XPPf51wSssVx4ZJr5qG9WjZ8hpR9Ay7h5mziEqBJeopFnenKFytOoUQy7
K3NMSp1cEgxVeTeCDu1DPeUN0p6s/iYj3qo8qQzCgkuBEcT56OTJZc4zOKXyiHIaIcLcmeIMJhld
nO/kjPGq2MvzukuOr9w3StxvCfOSvFSEMjPotH/vSebzckJz7MKX1KhWHu61HStz4Vr1ffhofxen
XDQyFOTz4zuBdnXj+DARhlg3w4GHaPfvLLL9LGaPsJ7gSOQr/KUEeweEMJL3f54Jd4exNqH0ISlv
As6S9ycJPmoEQhXCIiMxn7x38hrlZxG3c2R43QjGmQrViNAuphGZjlgBSYEUbQhHjrfL+eVLDK8m
Kr81Dlh86PvxL1JM94dKwoTp5++Hy5DrRF7bORhwaTDZeoL9GXmaI++l78ol03ebGV28BZ2dleZA
dWR1I8BAOkDg+qDJykE1OJhyW8HBI0dajuXfzCfzRS9Q98/IFNgR478C3DZibpG4I43Z4sZAkJN3
5qkELwNHF/RLBoeG8GeeXK5ZGXyvyTt8QM55Bf9u3APIQSnh0YIzePqXCDnd4jaH1hNcjEU71oK7
nxOHfl8+pXzhmPQI1ynaBmzoifO+IHvA+w0x3ybHe9BzOhYwdsNUluC+Tl527kAhxS7mGoXcpu8W
1b98XbV+j6SetdkbayNPQbsxfyOPCqgExf0Aaucd1X+GsdnW3XeoJBTMwnukOVXh3jQBjR7xBOEy
8m4UPdeoCFhdQgUo3BT24lecg0ucPKlhpLaB4N179Jx+uyn2+HvvzWqk2+9Je3EwJTa/HXXvj6L0
QmQcIK3dBET+A5KilUZ17MUK6JyCOyR7iwm8m2423DZUoW2wTRcqqZaZ2ToVTLe/xeqKpeP1QwPh
QmgKrFU0stAiSYFH0Bg2hxc8SYqzA1Zv3cE4DXDw13irYn/ID0hvL39OnzOl2in4jPCW67dIrwBM
t+N+7metsyu2GmJhEE0HcxjeNERlEGkonc2wiT2UGWiDnMaQ1ZwZWGVMS8jCyjHVI2U3oK5VTwY7
6M/UU9qP2H+OhuIlLinZvu3pvnNNFoY7fuO85JeMqFg9FXgAPRqZTAtAEmMMQ8qU9u4wZQplvsOy
BdZBePs0XhwTgCC1aoN9PmzhkQWvTvnu0k/cWgWhy/IgHcUFLjSumdG6hrz5nCjqRI/dttw09tuI
LSy+UMt3AzMYWQ6viGnw7VwIoHKx5Rp+Y4zTQ3XSvslEcLiUmaB82ujtrj7j/oBmWRDUJ64KPkNI
VpCDGhiBK9/U3XKSbOJiQePjSlgotVx6anCr2YWdXd2vwSs+V/zaY2d0lJb9nvpTs9WFMxUhDqhH
ZILouzqjoOqNoKWaB5PtXHE/5t89bNfUqZIz8mQSbptosHnwJqGX3ZGaME3d/N6LXN0Wy8LFIUpM
tAgjh7hcKJSD5YNbwKpqqc9TOUbtgRkEYFWBkw9Jmr6Hf2/iHoX6/RjHrxNKAW7eZhxAROUWWlbT
qvIGP6UxgVBcLbVQ3Esgmq9cUC70Gu1nlCxYkgCkE2pik+4UsDD0BJDH1EByPeQvNLrTZR87A094
/mprmshos4ZI1mE4l4gxkOzStX475eWbQtxg8a6m0LQe44puh1UcEbbF9ksBHzMcREo+qRVPrbyE
nIUBsQL3z0G9odxsPuemTqaGlzU/9MQusNERASW4bREzrWnSIzoQ2g5dFxguONG6kobPgf1ZMXk/
2R7a6mW+RB6JOI3tqwbXn/UNDog39g8eijZiekG26TRWXbvGilji1yy2y5rcaah+AKtp89UsFnLe
4J0oHNBCOHupGJeoPqiTWqyN8BGTvwzwiRIymzC2GVrwHJl2SmOK6vhwpb6PDs/Ea2hzWT4l519K
OPdjVS04jJ8Doqo/qTHBuTFdqq/ESqHFvvvk4cQrko6oxvINLBwUZ1lt0mzUZFsKGQeZiEIudi+1
mc0Xp+VSiU+oEQgA7P427QGtZBSfVydeDeqQqmyhz2/+4OvmX6/jH1rezd0/JR/oCZbLITkIVGOd
Mw1jXt0Sr9Do6o5eZIPwKDwrP1XyhjWdPR6wIDxvt+lPYNS/JIZfjfG113Ne59+OzNX8jkqmtM+8
/7xZXmm7JSmi2Jc7kiUbbH7tQses5icwI7ygINa1ZYLSuBGkqnBDr+nk4AdCqZLAenhcX/g5o979
45FSFcv1ZdpNTjd/9KjcKiVJCO9O8SBjwxjCcsDMRKW3ppysgvt9ZGAftWtMY3N78diJqs3v00QD
XLL0jdEEnUl0Hr5XfUQD/XSDsiBZUnGOebgLRdHUoTUdP0hNLFr7xQwEnyh1fijo9tEoxlrG7SpK
lnl2LNMxXdjDDxW7VzP0n69x/5OkHD3z0/UQkbEaUPkf+IQy9GTvMaRHlLrqUXqbszPUsQcLqgBt
DBErCHTTtcKbKNmwowGR94Ls9r7eGtl0/NQP/BhzRl6sHr/nPvcTE4FsdE8sEoH4fm5tOSA/Uvl9
EbaFxpIaMjfXO093LsNxMadrrkh1MZ+uW5Ypl9caDW9ina5vv7PGlFjzDwVHwot1MhX1unhbV5dg
sp7Nry9zd4x6mYwgi+L/BTsOlVfWucYMs8X2PkeYPKDDDjiETNXGqVfV5/vqDLEWwv3bGUeKmEZA
8wo2wNBFPYEkwCQiq5C+R59SPyrABCoN26b3kiaqwS79c3yGZXLbY74zo+6TRsLoTPgSnp3qzqhy
lkq7qanL0AAx9xW7gO6zQmSBATMu8R98vHh9ZRPmN+7FSUAjjPjCR3/3fj/tqDIjqsqZflDpio8q
EEogz+lXNEzLE4q8iJ7zPmEQ3Oqv86Z0tYukHJcfJAb42RocUsqEfT1kqqVha1SsN0JDVBh+H/Os
+5xchihvcPLt6OqiULPH+qeuh/Rl6Ev3S1epwjMV3WkqGBgUvNl7gtf0aslJrLvle6rg+YzQMw+f
QY1jY1GIflRKqB2GaKucGXhN4ui8MZit6pn2kVi2adBERpywvNKrSSxlOmC4rc6xdbMO+POsokZo
GHAszCj7eZy9hpgsK35MOeTcHGgagTTZUbfPMwd7enQngzN20HYSMhNkF5teKpXwlGJ+WHn02j3U
ydzxrPJg7kuMFx8Vj9Kz8sE0nozy74a0BzRgGL7txxYBrOYzP1/tYYjgFUODrf+8I3V3XuTU7gs6
3TpHxlG4Wqp14Twwbdm9JfCSENaEAr89Hm9ux4S5njlwQaHwWyOSfsM0c+2Ygyx1Pdorb5gzt9ZF
iIdng3OAaKqifNPDyzWYNIsrGgEgfWxd5Fg/9uNyyTSOd9ndUmn1xljKaL8+7BNpc9+UJd5wSlEU
QOqEsKs45HGgJ22iPeQSspNaVl/cWR4OBbD+1tD8i048g7lma3QHxEKP+UEz1U+6nfLFeI9tRCuK
Pau5DbvPDdc1xAJzcmUVTipX6TA+CmqhT5/hGNOhfznEXzDTgyX54uoY0Q7yYKu62kPWStownO6I
TSmwv2Mh6Yu6IQLG9Zq8nPmUDcbbu8xQJbTZF03nn8Qvi4OK+tScpBBW2WW+g3oU/TQFpv7lEms9
kj9t2iDOjO2WXt178voY00Ri0pKUwB9twfQN6L1EfsmahbJkMkEBrby29f6FjCshtH4ID3fFcuTe
GwcSe8ObINXERWP2c8Vuua66bZuAThEhUJtEdem9PmjnMXfWg5k0u9gxJDJj8XA65HWQJeP3F8/+
RZkWcUy6JhbN6bhW5imGBh0EghVxY0XI90Aqg1u4v6suztBLHeNJ1DRpx+JUpYYtZCVqu7g3QSqx
ZtCRzQ4a1CjmOoF5Q9wcuvgcaJSfD2bMRgn1KJZC9DIgDlgPK3qGd9Vq7a/m2/xI7r7hULfl6t/R
lZ9ntCLIAEccgkLcjC4drSWbAjI2VlZWAM2M6Nye0hfu3lRzSxU8cwVmZBV/t64b6d/Zzct61up3
SBIZe0EWTr4yOxcbOBRDTjR6MKuZXGfmNXo6lfN+rs6byet0Q22BpeikDsO3bSa29g5YndPxAbtC
R2WBm6zZNLXd7m+PCV2F/i6GZeFlXxkLAspZSR0Wn/exGPGRTi36NA2uSOYB64pLhMUGdj/0/sQn
MiFcGmn+ROoR7QANQhS6hRKVCGlAUG6uuzyfvo8qlouPxB5MYOcPlyaOI8Ii3Dc5I05x0Kj0PDwA
O6ag1BoQKYql3/Fxg26ShCDmqdJGTT34WqK4Fnr8cEm6wChkJc1m63Nn76L7c2W+bG3jfHCfaMKS
jDXJ3yMfBZuDnd2hxKMEwWuNphL24rBzX7uBBbx+eAJVBKqCEocIUrlLqJn1hbabKjgWCsm3ZGIf
giimTpPz+sfFljw1RMv4oH6gYJHxxNLNpVF/+z3xpN04/+2j8BcwRkIEDKJNgtO+uDEfKKzhVRw4
fO6POyudD5UjQgK5gHtyQ39TWXKyzdfkK6V84/ZQ1ExozN1cWotuMlPs4MsYogVhAnzNmOEMFW4B
haKIGz9GW3nM6mjKyB8tqnmPmQmmgVWgWWKXNHmjumKPHqUb2pf0bRfYqXsGOXj1kiEgpqPtujsi
Zg3TTRqWuYvnYbC9spWmpQMsY1nuO2yu4n0w/fviOb9GaOjQSb/2z8qqFjVCYXJZBEkJnRor2Q+6
3YWohV7HZDEyA7hI8CtqCnIUEwD3XzdGvE7TsKZTlE5wpPZQML4RqCCj27VOuWlHAWIiJBVRrbJd
1r6N5e4N6r98BW9vuGePwPXn0HwmEvv2oY+rVBwyVJKl6EU2wyHveS/VynF4Ntunn3y9hkGcfmb3
7SjmmI3T95x2SsYiGtuMD2jlDcwOXZW6B9c4amcD0y8diiQrtJu4yiUu9nLEuojT47shtzFz4OHo
BKh90c6tjkATGpZzvoSPMZoIZzBx2oTKHE29ViJ2KVhHH9kXvb/IJaKZRCnRbr1iOyTaLplgOvH1
7yFUtC5MPjuN5UjUfg5MmExED85JSnh7JeND2eJSvpbukGWwal/2+XGwzDaXr/fb5lTdaSQe0ADM
Qm3Pne/sXtfmsflFlaRNB24fxT5wIqJqjLDrZqbhoMupzFDh5keOB/IjYFi5i2kexxwGv74ZFO8Z
lhIdvfDh/nWfs3Rgks3jlXIFSQFnzL4p40hD+DGiJDLRFpAzmEQf+yG+J/SEbAyu7ZO5FcU6vaDe
V+5X6YbVM6NeWv1JIBKYbKkeJ9sHi9eGfaaDHAUVTl8nfRccEX7tTzQuWWnl1nCt0ezYYvoU7xe6
xqfbiAzYKd+uoH8Wg9y/w4jyDH17BoyiOLOIjecPBxfZt9a5l242WKaJe9Enmjo9L4SqQUz2M2iu
qxe2H822P3njHeWFlz/8HvndzUM/mZB2t4l3ZoQNhuvSRApNfXDX35B3M0bpW5EnhGMAGSebbpjn
7ImTSYJXhliSZN7O8XSLBg1GFkQlqheP78LtjQuJXdvB0AfriuwDVF9mj6vDEAcjd5Rk1QcJAVCH
DuFVg6yOjdq9MUrv4ZivfiI+xrPRORxiURGQeYUEXp8NoVCizkB71F9BYkL4nUSvX0Qgtz37HKRW
owV8BsxMEF4Nuya+gqLWESEFwY45uI+3XU0uXwjkqcyIxB27/x13YsemkC+ilQ0T0OuoIxYg/wiC
/cCNL5MPGx7A0ytaC5SBJukqftCNG60BuWeDqDZY9VE/Aax2v0b6YDlU5zxGyVxO7M3P3xSrzUfc
UDTcV9jUAoSfvI1kX9N39IxlRiHPp5L9lsCZl4f24/e8PjG74kPY4KMg1xHEaDxaI5zMOEGAQVlC
aKzt4J/0FZ8pHuLQddGGpnRgA8DsGA5UhytuGDLTDb9xcHLtRD0cylw2WpBg/yFS0DLmFUEsC6xS
GTPv2ypQdNq6U3l5YIQ5a0N2XZ/6ZvWGpon48GLJ4t9KTo1mUduMfzCm8Z8OnhPwf4Ol6U3kHOWi
lbZiM87iLIVG9rg555DtsYJlMT4KenTo9JNxb7jYPZN9o3wOqzU696bB2jKFMoLa6NFFr9EEdQ1i
KDXAJkYxx8YAiEtpwxqKDC7nsWU6MFg7GPTqdgNAmCkyvkCWJJWyKKB2ocNjDeH32wWMQndNsHQz
1p3n9+2oA6q9unnl9del2y7vlfjxmkms2W3DUiMxnfjuaOzH7qdkRf4OYEYrOQyViYLFgPJKY9/Y
IhtuPyx2/UfQOHc499UX3k0aPr+UaSqnDApjck9djMlnMp8QUxjr6wMg81ADwn39VPCVtX5/Ydqs
issg1mZqEylDD5Z1kc2ZsOJJHSxMmufpjx5bbxsdDJaukrs1wgiWR9q0xWZCldcDK7NAbV+F2Tdv
2GNvMHRUlhseAGKHWq+bGzT7L85lhxw2eFsX+6vvVT9smJmIDMoqIQhaJHR/igcMBnsKAUM28ixL
2c2hknQpsPHdsPEGneXe58345WuUj+btNFl2SLWY1w2PK0omLd2uUesuXnbwXMsGiFu/OxwPRRzt
qjqLag+7F7JK1BcAjX4M2U2/fsGNNHe3s85eZy0pEeqWQuzFJ3HBbjttfcV9huTSYKEQ666V4veO
6mkZrR9tqLAN/2wBl/v5PrtHI+JrWJUzd5A0TDvPOYEdWbBjG7qEBTOOPiHFIJvCVQa37TU+0S3b
OCQpNBE5PMSl39ck1Lq53/Ckn8RDwpsImPlAfvze/AYpPmvVxWWA/s+5UqGfXtiapf5Q4iQccCvX
JXrozwurBqSzNiG8H6+Ph51+X6H6+afcv07hQfB4zyD5wAqB+ZWAd5vFGBIH6HEq2mv/vrkYP8WC
uwI6pmPuP0ESoZ4Yn3dZFbDF4/FUVwMNLxjQ6vOSztkUnD2sDaQ2fGJ/ZSYrvGsTIBrV9Xm8OqFs
RLagO5idvgbgkGwq69D8lhn6k88CUSo5g3uYO8QWkYswikYOu51C/4ieeC95U1zWqof/YvDFHmWZ
71kqIxBYm18nMb161KiICwaaAJQkp0k/OAE5LufI0Mooomqmi+oCMxCeu31DbA7C3DxiZlVvnplF
iWghRqgA7eeRQ9qhTvGot66LMnq07n1NxY+yajy7eFhoO2sN9wI7Oj4bWioRsuAjigV+BCgAMnaS
pkqsbgl7AyYm+/WNJJz7N2eermr6ibb9p2Of6RWfeDq4xm8flPkQPFgFh3KMUyddsym9eKerz52/
vypI5B7hH/Ixr2NftguIks0G9tuAQmHIYofONB62M/o932Nx79IQpNxAKQyjgWLj+7143ALoiwrN
8MJik6IxS7nbL0/IOyOUz76ntkPGEF0xOJOzBB5C6jOUWFtRQ+y4LhNXDUaQyfHcoJh5BjDYtQ2b
lite/wBHEcWlK3bLKY+XdYGCvzghbHijTq+sfwgR8KqoTzOYAlTu38RKl3xQLt4jb8PchBKscxAm
Oc9Fte6hDXaeY5JDgvc3dJjolnw/HOfpwhkFLmZk47JbdMyJcw4bTmkjIPtPaloIszLSCynIC5fq
DA/Uq2cMQszm9+lwh8ZIc4fcP4zOe3/8d+43o9HwkdRM54Yzsk17yOehA+TeRgDMrenfn4sNo/Xv
O3Rw7NeYBS1k/cu0/Oxxw7B7buqn6I301oEpPwZAPUOGf5QYGlEWcFWPhLzJ9oi6HuIcsucm8nHZ
Uo5yW68lPrRyaxL+XhPKdeF5fB6r6GOqJdeXI4KqM40dlxUdHx0fiief33Qk//2RruS/j3YCdHX2
7yfkp2L/ghfOl78qdBMVr3WKWT1pnWxWzFpQd8OodSQ/lMRMPsOys+T/Hq4C/mJaLPSdh6PMIVxM
G7Z47El5zG4rkq+/FmoZVvxDHl96583hHPCEpHdui5XmvTZ9F/Cxq9vGln0e/TfdphhEVxEKtAca
nM9XPm5IDihzUQG3fnvur3IkEsOmi+vgv7O5ZXO7oMBHh+5p7efDiLKCpThsVNEzcBi8hmP4mLAP
YS9TgzCyk3zZcEJYdUEsekdtiGOSjJLnzb9Aho+QvVLopalXrK6lk0mahRZox/fAJ5GTMrnNEoTz
3HK3R0fKGPjETWq/ULyxOUDjp3/2A+OojlOHorQN58di3cOfB7TSm095HNk6ClKbOyu/14Uvm6kS
GROCtzU0TIAS5pfIJKWYT6nK+yeAFMUlcdvcSMvt9dB2VudB3fYq53PxWwNDQZpoj/hY/MKz4Vjh
qLOlQUvyImc0jsgqteUP7aBxMx2QNpi65phmLg1dg68fB97TOrIKcs9LSmAftHQ/ynWxzIHe12vC
QCSl2Zun7nEzB9LkVcuLNedv88Q+zmvURSKLk574fSXjUJrTsS9ffTv4Hx2dJ5cMRYyqnGNqbRYC
iL/T9rZ+f3+/P7/laiKB2oZwYP8CXbLPHGauZw53xjuSb6Rcgr83a0ENgw/D4q3LeWg5+fJj9FwY
CnJ+yIO2jrp7ZHFgUYfhowJ6/++D8jdYdBnKMrQbFzO580/FUZPoV06IBvgb6giM+Tk612P2ltgP
wWQ5MtqJu3Nh5jPW/10Dch1ICN7LeX/Xnlyyd5daFhnhiAV3+IAJ+BMOPMA0GxC4zYbJvoXDP9VW
7DdceP+u11eI9O3AnL8qF9hlV/niwfVxW0xF0FVD7a0n8rdHmM1eCDYINkYRIXKYeDqcDuZDPg+n
GqIMbf761vf6Pt8ha1AD1vz9JdVzbNMYhDWCfrbM/Y+w9y1iib793IoYT46FTAH/5gbqyVo7Bl1I
uYhwy5hZYOjnGzlUu84eF9b0+LSPcEys83jgzefHIxk+vwlnlmYox3mjBZvN056HNH/+TuvN+sQs
70zYInPm8OmxZhyynSyZbDGXWQdus3BnDSpa/z5E9qk6BlLWnh8jUr3NOseMRqeeb0a1yz1q07qP
rSx75UNFKal7N0SincMKzlMIa2/5qVYGT3RfPtbm+DFPvkU8oTm5c/VkSEGmgVtwO4JICNkDMEkP
Q/3r32TN5ylAeiuUgcVylI8jE6BPdZCMtpBWURepyJ9GgWiH+j5WdYQqxrJyh0u2CYSxomphjkRj
5CaL1pEPMH3MyPBDaefLfH0ZZytCSAZIByHOH5KP2B04CQ78jkif62SwJv16qxIvcT4g1qFyXWt2
uuWp2YaVaIXR/NvmPFlU22xFsWO0Ph/oVyyrE+65CV/iPgvfnQm2D+/Zvu7KXRVtKbAZszPY6DH1
FH0WEJQ9VomIsesLeGBnCz+UPGJfZnPa3u/1owq60iexuyTVYOSayD+HNvBLpApoekDeA2O5sWpD
B0HdVGg7Devi4I1TVJD/KtJraDGfNNypgKz68F+s7ueC+CfMRoQVEADJLziFf53fP/oIUmxipDIq
ErexOqQUQjPbgb4ya4PLzdMfTnmL2AaRf7GjunBh4ts+Nx0w99pKGIw/YKrSr4dhKdvhLl/N+py3
jUH9AA6pS83ggsy9cZKe29dsQOa49Iibp7lEM+TM2/D4i2Lad8ozFGnoIzBeGEaU5Bb/wm5+YTOZ
s4SqykrfaKuk2molUDFn+D3w5W8ejBOWKbbBFe8cs+DOTahmXWSnY14YgcCZNVgpAqhqWID/9EDU
LIxJf00qDklHo+mlsPh5e8iG8ud2ouxArg+BRal9h+ELmAlsYzvp9e1VjbcKdALAGiDHLH6p70Rs
/frQZ9kFT1+o5WvuMIbDtrc5/yjIOlgj9lmLqKGy4hw1Vs9NoArxCoFW3LEtcD/VPmN2YXPsbED5
RRlCBYF+yRb5m7ZDJwjOmRgUtC6H3pGzfPdhtDiDlfoz5Dx9F7vnrtjp6+d38gkGj3H2o/7kx+4r
3rw+E1Ks2uMmXZqf5fyxVj+MX2yGSIeQHamH6y5F2Rg8ZwipaOLMHht0VOjGVJsj7MmCpNwwtLmf
XALieC623GCyGRP06RYOEGPMlTBD7bUhvhb9W3G3E1QbFjHmOyJekJYVBxyJLLz7OpuUaUrtF1QN
yYjDX2rsvYdrMgKo9jK/Kcc3XW3Fbrh2knm2V9Hq5Quu0a2m0hib6gWIa4JhaG2SCjbykEVd9ukv
R7hiJY7FeV99xywC0I+Asjof1Jd/R+HD3jyxU2z1PWCSsDzt+Ol0pv/q+88WVZGTcgpLGxZLb5s8
kSYGao8rZhzjyhH8OiPKusZ0xyFH2jlSHN3rf/dHINegMwAywFeFpcZrRn48+hhhjMh9s7e4a5P8
0MtQKGA+9FpSGVltUkRApn3qdsRnbOiPwmD75fKlCo+JNWHBDiqv6TkXc3zOJYfgO6PGcsl+GzIw
UlDtI5mGbl8VV2pqkWFml+NSOqoh06gD3TVUyVlLJy/3gmmMhoTb+zU/HtTECKXQrA1AbNScUEgQ
RS9VQkkTanHdktktXT0A2wJkfs7Kn3KBsG2HxpDQYTaCijSsECSD2IBi6mBq5heUbwrWHdbazXuX
5v5g1/gayXQXWpnmEsaYC2m6GtnV6rVpSJNIw96u/GFJwvpegiVq5N8xaWU3+uduHKoIIliKUSZo
kGlWe/7WfdBaZZ2jowbTD9XKHI+OT5C6GIsnwM9BulDZYyPUhiBu1WNZUvVem5LlaBLJCelrClIL
5yoerJa+WU3d31bHwPEgF8Frb1Gb0fddJMBKKcFjmWVlgUKDbizmvRMlClT3LCN7mxJpm5VtS1YP
zMmkNOOtPPSiESVjyKLsPQYOXWo6+UBah+P+sVmbDHF6GBRz3AsRyLvLBtv0hKI1JVPtt1iP7ijw
IGDBR6djlyzfv2zkmVKfoAxRGPBIoFL4b5ke1elrBzWF4GBs3Bx2oNhQNGxjStU0Y3GkTiHFQiGF
cXI+pbFkrrwI66XkRIGIbT7ijAE6EZdZhNRuIh+YWBt+r5/YxdZc4Hd84ca++e+fZ2LXWAISSrxE
PfeXeP3RdeExZhvEcu0bTTD23P6+VaSTVCXemy7cnr4TPmhwxy1Q9G/kdFz5OlGXMwOgnrgFcESc
+mCbrcHuMn6sO/g8dONafL7UeC2I6U/uAgwjqneJi5af2DgeYd+Bj6RXCNyNZRsnhK/lLKd1ZnKg
ruzRaU/d3Rv7yIisd6DYBdiTytFiJJNfenko8IgNZuaY6KLVc9XMAFHtn7+M//YTY+nhsmIhNs/Y
bgBCniqr/lyJrlvIUItLpJl4EO3XhAmY+ZDwkI44tG1HDiDXIpbZTibPbobu7fFV4gj/ObNl/yIk
5EFmBYMCCQIdpQnJINn/RJ3ZlqpakEV/qBxDERte6QVFwQb1xSGpgi2KHfr1NQPvqbqcNPPa0e0d
O2LFihUmzt593bJVhLm5sFBJp2fvYKtM0/viuWiR7BH9RBoxPkbQ7s4RrQOhdw7bsC+slQf5jq4p
X/y6+hTFTIMCujHpZyoMakPs1Ii1AkN5uBhH6xnRaArfKz569Arc7i2y+rhmhaEM1CXiYlQq3yjp
KEaP+vh+8bJ3AEm0VwfmdM7Nt229LIv1ZoYc1Eydr+ao18l32wp13Su9CHJaO1CAA0YnVYE6f+ST
QwTEc7ffc0TFEOsx8R9GAPfOcW/j3eyQPWdls59t5ISjgvu/m/JG0NiPfyVoDbRtNwalvlC/h+ao
8e0YpPNCGpX1Omhmua+wCMpZMW3HZL5vBByxgtu4eZKuYJbgzSt6vknn1xAk+7WtmaukC2Y4fR5s
amCf486MnN5+cpmtgJB1LD46Sl45J6fAOEayjPu2fQmOSeUjiucrUurk7KfN6Y0XqVYgSGKVvoo8
MpAJ1LhW6bQLiAp6uci2737LO62fVNZj7WFOklypdIaV1hK067VtQpdAvLRrcq20nGSC0oUKgzQc
QmWwU65fwmD0sXsXPP66NM7slBYnRD4bu9DZtrYsKmR5kBAlWQ2UXftYT5p3A3syGE5CIfryd8eE
0FoCh88/f2C/JK2Oim6RssGIkdL+dFz2JfweHEXQX3r1KLQOsoDwW7kPlQnVEMpqPwmUuW/Va0mA
Gswi7DtiwYuuotZ1WkqaRPAmRDrRGNPHHQgIkC/ORme9IgBk/HFM0uOKbBdFyXIY7XFn2VzWUIjl
0u/4/Rl1rM5Ug+iJBIv+t7I1i2r0IYmGqL7IYpqUlBH17C09nzfJHeY6nBmaugcslumCaWj1G1a6
0DCde3x0AC26ye4TUQNksjGkUOuD6kH6mfQiiQeKnglHm2gjSioEQPhNYf/2Fdb7l0BTaa9DUySd
9qBBluA3vAmRcYUB3JJL3CbpMflycyngnaIwM4WuQdM/0nrSRkC/J+/4Ct6LSNUVv34JUYu83Wvb
jqnzxN0Mm9OuTznzNsfIUT0MVk8psqiEvSEp0NNndtwhvUAXGgthp+YC2ZHHok3b36cc+IMSO+SC
SIo0XSh+QrYcYAIxhHAOTvPV9HHrqQ6M2hUt7IySRtZYXZju6JVShoyBUJ33bonbs4S9CHU7JuVF
Xh5Rb2q1873NkAb4YgD3W3SxpIs2HR10CuKgmiWtDa1bho1xbiGXDDg4I8sPCZkeQuXdoheQkpGC
Inc81BjMBvMoQ4MMavVaG352KkNxhjRJfZYBNZyXr+S4bXPxo06E20H3PWll+bZojHOCve1/4Puh
DRqzDNy2RUKkwiKsa0mxaNIpLLPhlZMQujs3rxOXSDnzvXlEwAyHYQEa5ObL2/QY0kHPbZ71dIsr
XeB6oB5Fy14cD1vKOyjzGCAmO46O4QH+/d5jLyU9XY9hM8bpIEBqJlCQaxFdEebpmiy0Q2Oy+OPC
Rf6MSXEgwZVA8CHRAMUza5mkwWEaoCMD0yNl9Ea3hBTdJ2GE/fTKMfAsftpc+Rrw0EMwr2xENQL0
+C+xPapguPNpjRp/Q7ka+FVfMqN8hovMpaTr0m3Ne6lZAMiCYwYR/GvfsEArYgUjdQvafzv0PZpQ
SEd4qIDkmQ+7DW9DCi86RY9lmKgXAITyOGKoNylf9CbpE0EdVmOxsvbJpWPRppqm8xDpSghxXv3u
AtWyC1vddGDSQSMHGnL+LrOmQ/hz7DOda2DahZX/PRdoE3YnhSe5HJokp5AyuuZ51FiXXwtfqHRK
6hNru+PmdbdX81NAWW/q7Ff6YX2QTlO9Fnglq2Nmfib53bwAcuyYiye/O/4Gb7S30K4cvjvuLTNh
IqIjSkYBKTPytDhJ7dykUrme4BqR7wVsJy3O7HgsXvRzxxlY2VfakRmdEyxohIn0bHPYfPCpF6yQ
x7atzBLKCyL+Z6XqR/89o5KF4d156u0Q75bUBkJnx+iLh7OjYqWGj0g7PqqmIKxsnz6mEAmclrTE
xsAckzyG0EDLCFwT3CM+pY3VoA0zX9ytA3Zr0kLSkKTOoNyqLloJs/NEMZ99GhM8CYixl6RcyU3W
FYT03L2IXxsqCM0I8b0csS86IdCgwVDInxB+IITfEWZOiwJiUsLUhxDLT76jNMET2++e4PhwzKkf
mxSjS2riG9E+KiAcHdSScrxyjjONFt/NUZ5oG1HXk8brhwEjglMEeuex7kAKeu7wWnLK0IPUP7od
4jdfnT5G78EHh8TEZ/sM2ltcp5DG230amIxzuMSkTLBRXJP4NNU2T4TAFiksOVgvEGqoTNlTnMHV
4YLeYhB3u+1mvha+PG3aWJZebYCkMpkRhjr45BKzD/t9WMeLWrxCyMTuER8jc2lla2LLe4x2V+nf
Rw/R3c3H+P/Bp3+ZvaAPPAVOgEj5WKvz+pyVTpVpzDz9g7UI1ROJaUmtIszMVR+3F+85BAaWUyCK
YsBKiNp892rCfEQOGOP+ppUfLF8h1F22TzTc/ppbBiIjH2ItOWeeJ+84JWmD1HtBtREx7zlqO2Ti
ge2YvVe4SRmdcg2MwGeHrATyhecZVeRE9pzw7jtXBykJJO8lEeJrlkPjN991ETMBHSLBxqDGxUOo
0/mAEZPXMEuEuAzS+zj1Nfc1v+8YDKjrKbTMVHTsF4o5fQKCCZ3tj7Ro6Tcn+CrnNX1nxt+humyH
IFQJOlCN+ZVlt0Hy2pgzf3B16A/7Ha+mb93d+aFP1cq8MM+673mZ/tRDfzPLwZrBmwUSngxrOn9P
uGTm3mr6k1SPcCv1CapgYHU3YwKd0bJ5x4Q300oLMKkF2J1A97VA8SalHuVGxMdkOzt8fNJL9Z48
SQQA168HNiLofhQ50TbaZmYUbbd7J3JGI0yS49xMPYqi0Shy/pzFljd9AyB4p2ZgsaKox9FM9npU
syK+Vo5hMuF4k0R6Czf0qNQB0EEBh0s5z2S4TIaT5ZIGavpyKcpapGD0+Vx15svBXBBEBQyRF8AX
rIHkXb72klf4xuVA06VmU0BGiE7mB2iZd6A0AeqkyWcY9HvyIJ68D8wW8umQZwWUuunDuz5smtch
e0K1S5/75syHRBSQfjtNTwbxmT9GFBLS9+aJvv9R948clsDY86Y+exv+2whTM9zNkI6lFufaW84H
bQdO3/xttHRuWEf3B2d51ZwP5i9TUkWdcRuxA96DySpM1vFhw6bc0SI6kDsqhylnWJDyQoaYc+e3
0x6wJnCMxHMhV+Wsz2fQS3irZMTkvECOeCzNZd1YDt6WnLtkHOR3zo/iLZeJSgGW9jtr7g3QAfg0
N1yGUpLIEwyHgz1JEtxARoVwOb4+A6Xdi7i1Pf4xOniO1/hg5EjagWwUn5oMeeiV+p888XJzp/R7
MmIEPpMLe7dmXIl5Rz/0OPEmRz8jJtbnT4PrGG46Zois4YCq3phmHzqnxpX2Z/4e0iTE7+r0KBU0
5lz+mV/Y8zB0mbRXY5xxcw76tGlMc3MdIIAdbA56oU+D4Kp7wZQl3JySfHJ54+5i7DLrA9XQzXT+
f+z7m/CtU1ki3+btSCyHPilfvpA6liYl129qVTdt4Oir2bZ80F4OS3Eo1OMMnhxI6PMRd+b7iHX2
GuOsRxa7/FstFUQt7i64gRuaMAFNynpOxo59uWFIut5AVDki0LKQwKrQf1ICfWizcHdNWJfx3VzE
CzrfmrCOrTbvyKKLHoAYsTmSLVjE1t182/3R3wj5D8fZG84o3kpuaDvSSMMScBkvgxcdckrQWcx9
lRRznIfO5ORfG6b9iP+idNCG/0LZv8kH/yLNcOK4T4FAHya1Hi/oOabzxAJHSu/zPEcw48gWHELT
O3CJ6XC5PKz7L6sPKcmS53nXol8aVhzrnIqc4aLL56564K3RsTMWARVxZpXtgPDPV0xpZGROM9/r
OPdJl3XpOCFLYvFOvilY8MVxvI2t6WLR71sWN/qq90mk9As9wMxsVfZLy0Qj78UNjnJRGo7KqyAQ
Tr+/sFa6FfCL0w0Cjmm77QeABLLTNaOE8PmDPAypC7prZVZdD3ekFGVwIEmE92LJeNHM3W5vwhXZ
8WIIv0wHJbd34zFeCKt46IcUA0wzfOe3vtlsQt5tA/L4B7LYFEAyZhjroQnNxIDDb7jeJjyTorWZ
xPJ7WdoyP+azp+HLMzMA1CC3Dka4CTkGBvnOHe8O1o4eX4zddBj0AyNDb0hUkXx/N2Vk78bebrxz
d6EpQ/lijMdQgCEduCGNy88HF+zH0jBc/IiloLrH9p/WxxhgD8XsTBIeO7xhPsAGi7VdLrEe5DJp
0mNjvO8DPAgMBHYi4QeDgaFm8df5Bs7jYTKr0V1mhshGvlierV54G1g/v2vMOLmPMZuRfLlZnOXB
YPZBqHjjHUhuuGAuE/8QJ8Hm26w4/w5Eiw2rHoYWoqGkDPkKLtSTxGNHdrzkcHnK5LQky/3qS6JV
zJ0kI8WILom9ySxWq8A/G8lZwhPAknaqR6JODqRrbGZwj0y0oqn76bLrruFnS/AQz2MwEGVynHL1
udBgCOb65K4ZtATExjpYQ5ZY9DNXtUFu6iYxit/xvsiUlNC+xwA/utwdPks8o0NxCv1smgKG5jr7
fOrwk8OxNw43M588qWybGRXZ8Lw2d+4or4YsQ+FmA2kv2ISAIG3Yjc0HveNDLi3/WG24AS/Jya5X
nior5crB5JNoW54jWeYAncC8lpSrVEvC3q3pgxrXhjcIQ4BGxjr3NIHSwsKxfPSqmwshXZZPUp3c
Srmc8oMJZ5+YSZ91khsrt1kWxKbus9otZeGZl/YAxo88L68uIVGzLKXuZ0YGFcgMEFKS3iTDvyZL
DwvPpMdqEo2iygVp6PZEIzMoByQkhpSDbXAocr8/BqsovHKmzXBJWCCnPmOdkGVhsGRXMrpnIXiu
vmaSj3GkqLL1ecaBIWxswlnbavZmkF5tf8Ol55JamGXssVGbSIXmZvfWmeWZxc2iczLSXtPpVNGD
FIZC0+IrbxTvkc0eAyu8ph7xAvh0h3Hg7VsWfu+xR+dYHjGA2KjRH0n9xaJhfI0+hrQfBIHYJATf
TGyfZ7W8BTaxtIJ1gFUK1gB8YpvGobFeB2O0GZgbHAiFpTCyMEObDdp8oxa6Hx20ttvWZlazmVlt
6HKsV6yiXevggGbo46nHSTNUPY/RJ+NuvKuhuaa74zV7kZBQN6i5sooQYiB2EB0d74U9IQjB9B08
ALaEeekiQ1Q9c0RuDSCYKzA2pos4QA0PtgbvFEt6o2FWc0YRLbT89XTNqS0gLLOeFUjJQe1Hw2UN
6zMfyiulxWoCDkL+1qQDINQN+vzSoIeloT2MKQTTQmAik6Yh5Luvs25OediFY3tQ3gHxHTlbuRDg
3vqGuQth/UN/N8hcywJWAt192C49JgPdnhiIQsUBziWxf4VsQD9iB8FM8vilSV9MBBRELeNu3S1a
W0JYQM3Zzq0cAxCKDZCNCw5dDz4qEQiCOvyBPr0cg1a9SGcXfh+45AChJKJlSwOoDcii0G2i8hPk
HSsrtWum2BHZhMRJlRk/LAniHqHUqqOGKPPrC0voRxjhKPuSAvz5bG24R+IICzEDyoUn5lt0IUCX
2CcV+rYYL/lmeZRvJlTjiwcvczCvnC3myFzO90fdoFcXl0pK3WU+1Y00Uncdv5agWmo9AHBBf3Dt
flwjnPhS3wLbuGdnC8nGjWp4fjyXG6XLO4dt5lCPzlwDhWZpRA2RkE/2uPLDuoEt+Dlw87lcZyyC
SigsZkQsFzmEPgUpDnOysmSqI8+S9meF6IGz2dBOxt3cyqgw4r2cXjibhTNmPbYF4yQLGKsVlogJ
ELIaJOj1skwNyRZwJWTT+vKIHcUho82nDB2qyTadno9LF4pHtoLBfpruXOa6Nx67Y1eaCpfOO1Ei
NdgxbcSg4IDEi2CNNVh7TGNn7XkH3aPwKlgv8p64Put4sVjpiy/6BoM3GcZ7bh7A3aBs1Mb3TUEw
WQuoaaIs0cTn0UWsTbarA3WVxFhKKbOsM3tNcRtlalHDpseQ4fHDKqePdrJ63ApBOT2ZPBbU4JWO
bxVBh9YbTCLKD/CygqkEjLi30/XXuME1ER+MmXfFmXywFfiOK/gb9t18GYWFehwYX5+yp4oJIvQi
YYXUIE/BJzYJJCVGmtAGSB8uW1xUiVsSyC5EjNHVdXAyv9xoymf1aNTV18FI4j0olPKxKqaYxIs4
ykyiAziAQIVHB2TJp27BLAkVZGfyyN86kqPsmI6GwpMRQ8rpq/rfHbYE7E99j/rewyqNJ4wWig5M
LdxPrjPYYA+yJm8bazJ/2w9yVABx4+74d6oFJ9wUSgGMBpOUKO7xNwBdsR9XQ33gJstGuWnFYTtC
/947dIBYpNN0WrPopyW8xZV5nNIr05Jjq1UXB0pMxvXpLshYyMCvDp8Y6aT/XS25rNQ63U161uKd
kmHuw9/XSXteYG2Zf8TPcfzHWx96yxqpvT88Vv5hJmEJCbUSjdXqSmQ8ZhApZKLB/RvQ9wVG2I30
U8X4Y4698cvwzJyzJ/NNfqB88S8zng4pOzBgiKk8ZsacwBCnjYQnQSAbtAFZgpk8SkX0+sXP4iUt
h4AK9uBqMsNkq9wrMGRi845d9liZZS9CI5M9iu/ADmWlFk7PHeky/Aj8CQVnA/eh6yyXDAexJhTp
cag2BRjVp6GnGe8pvTqBJS4VIUkocUKKuwuC4fzOB3awDUXB5kw4C+AxnpfzEbaeUDvF41t2cEnE
HCScO62gjFUoMa+coWyVo/rCZ/zi2tInGbd27z6jlp0NV2aMSEzcXjy85lIdFwjYG83wNm8PP8Ms
aTj1XpFK3URt3Z20J7zVOPbBzEI0AWHPByXOt/wTgIDfEjZkzGsmH9hVte3G0+l4utuFu5BcNCsm
PBhX+JCypO/N60DiQ1nV+Jtnf9v4LGs1TSd5Xh75H8JYEq2GrNeUsLqCSbDUVlEMiznrMPlBXhdP
WgJiMLbqtzzb9cGWbFmelb6wLGFgmseh7AluZrXiT135jHwSBMt495498WYpPmqhg0lGvhaiFgrn
Umbag5nWCAseWw7Clgxp8nZEX+LkvKnIEEOEEgepIjJC8NqoUnN+xulE6SA9ZXlfzFqSMfu3J2xS
adXtt9ll3a+FONIEhCKxmulrwsf4gtIihdzO2256Le9G0ehtokKHk3MWspzEDYUxfRjTzrbrc4a4
31CqWWnJImFLd2i4ysWImgYunAnboGLEyV6FOXqdCZG0mAmPrnoOZ0xYdNzcL3qVdSQLRSz0wZ4g
bWOrs0owlM433JCW8YoO/sF/jmgAgzclGxCyUbcJQ4k0Zd5iJVIr2mLO5ErFeLlRFHer2a7TKEY/
xJpx8VeuBOhts212JxpW5pLwfz0MkYGJECJrqdu2cDVv60opD+088nfML7ikhsZ0utOCUwjteMr8
LROnGNP0oJoPDTNu6/3RaDvCLjMrmawpyzv0UrH1Yv0wVBweNEdi9y8lO9QVYYi4Rz8A8EflFpsk
VEGheQvhG6ScuSJrSGlks33l95LbYr1B+fWPcn2x0rh4wyeD4klpS1ntB/jhB0aInRMC+dngGuVM
+IYrhq1Z59gEfhLmq+CYd5YXpF9swCgrtX7WUEyvsHtltRCiLKdRWc5OZcpvJkkQo/QgcclK8rC4
+rLBktAFxH73ZanE3eRk5WjlhOU8lN6F4aBqeheqjdNizCHAMaPoZcZy2XSytTzR8I7opTYAKzoO
Mu62xiOKmfZrtvq70eXBoE6t5d37UowkXuyP8yu8Xwyyf/SO3hVzRuw1k2BLtgYamxTyI6X55P5h
wLhBYpIF0nxBOKWXCaRQyBcQuGnKMFvR/WMifHiyUPhwdPomNpaIGKoufm5pZiOx6bJL2cQsVx4j
niNCLgb+FL/FPOIh4R0X0MrEswQad+VRfEH5EVxRnOmPQZErhE5BGeV75B2kXxl4iaYLivckYhVv
Tpw8wR4l2qy+nLCxANp4c3DCFb7RYvdp/KIuJqYEJdhJCIASFQsOIBsd7asvFOIwHn5Kl7Wfy4xM
KL6fic8v7q2gBLgwbK3R7yMdTut3KYBPgOgEfhUoMeuxBgm9WGjKcvziLYtn/NTFJm9wOg89nM1w
Q7eUAFSCW80HCfHYTj0KB3HMX3b5R6FwTxAM8ZflVHE8QZ7lWsgk5J5V/2Q13jNuhba/hz8uUKmM
VipvcCeEj87/Df9//B4HMoZ/229GCLtb5pjMEgqwXEg0vWZQgqpyM0oWPLCXiSy91WI+TCYTXDQh
ucNU5hHXYFsmTBjKAsjbsuLKdEqr6dTvaw7BVxADHDpRjVMQBIcTmbcdubFdHt+UCswbxNg/n11e
lm2Ijy1vfgMjCZgk1/KfuJ7cbLkSy8qu3IzhZCgYPtF/CBYWgvKecdKXOIOSFOAfdugLYjxM5Mot
5QIKPiGj5kPFRlkNPAlrgHy8Lo8CBYHQ/G7577afDBkxsnYygCCHKdQYkLhhKJ2cnVRpyaiS8Plk
sXbav8EmAPDFobaat9JCincceFUi5LHEsx+91tsPZVCBBAMWAMRswnXDwJtmmMp2QgOJYisJ/8Lx
mFV57DJ+HsyRloxWPrOBRkU4+SXw/A04ZfebXB/oryX3DhaEuMXoeHF7xIe660dXsjHb1ILx4TYw
eb9SjiZ/Zwws8dbk8sotkYBSRvYHmrOkyX+xI4qSVSQFruV9q1uXBvJu2TOtubmqv/kIwYxPiqPH
2OGfJiYD9Uu5nWjBYTQU4z2T4xTrA6BmQkXkXcKH/8zkOGRtESI4oSDb9q+Nq8oSJRtNhVhOZKOx
Do9tVrdW9HAflYcv9hqL7qXeYSx2nKQVX0U+iKvRMLkgDUaoxBuSzxJHT8o0yMGMBLBSjSM1Mbfo
N07sPJA/kGkLRCO3bQiVnb63fGMtgeQ+bPn3KYMbWj8V37TKGHdHBLSgTgNSCamUuhId9LQI97dX
H11d6ATJ0elYau/qa/T+pTmjS1cK+xtMri51wBbsIZeUV08ZIbQvTN9FyiDw0qlmaZGC68RRv7gq
hAlVFEX+w8DH3xM71KzWADkA8ZJMZ9U/U1yaUouaDuiea7Z7au9WLfxvu2b8yY72xuLr3O0rQcuJ
RocO/dxYnSSGoCDUYufOuf/yPixEUmqF4hVx3N/FDRD50NfvkcqTEjdRcm4/kD5MiXc06+Wx117D
ufjirO17N3PfK5GvPtwC9I6m6Vvvuq+u+dFvCxAdS3xUlKWIS/fU46DmDO7xRmsIeaFXj/SFA1yG
OlmNTSadOJF1fWrhiiHesdLBl8QLgoYGskNhjsRufwwSMXIq9fOiOR2fHcESUJ9yYKD+3wr+G0k4
H2Q9jmiGSP5DYruneTfltVNMaDYST0nlfGV1PxpAFF/GjoSP4s/IJkGTOAoHU4ILEYo8Wv/ch4Mt
oVMxvpgMEwbNETMtxpoQhMDkjMCkeFEtv3jqD4D+ZSPIugTytMsxoGKsEVBypHrjaUodktRwSKGc
eMDiS8AmC05rlE7kLfQVrdxdeUkco6dZx+MUnwEyVYPmcx6ssu5f3hPNC/xs3O17/81sxSz3z70s
yPsk5LOggyvSwtuQHcqnP2YA/Ea08SHuoPwV0lp9fFx+/Z6MQ6wHM0g2Uuf8EDdJnPRDW9E6oRbs
51ogkezUd1+bBjvmF4X1l1kbClYmE/8Llg7R3BMvAjEdok0pQNuH+1D8sMzOxvIboJZFD2UM5jEL
zODmYNtHcEDxDP/AgEgrt0fEfZB+MR1dSr4oLcUX14SU8FDM0+Y1ulO1TkdAm5Zgh2F3pF3pTg/T
x9D+zuvTCMV2Jqt58VOk1k/rS3ycdvtE1vhoTQRUQhhueyKWyYsOdeQ+0SChjZMmnLKjNI83S+rb
TyYVFldACxp0fgfNwaFhfUbPxWnXHp92H7RBHDR1uMUdlywSsti4gXQjfaKgoNdpSaTn/fpcC8VL
zIIH0MlpJs5sOpFYiCbBMGtt8XPlHr8suVPKH52nGbIUd1f3C+kpBzKE3Dn7Bgz8sPI+Dc+CLJAB
I5Pk545SOV4FHPmm3k+NIlL0ri2QM1o0wy69ZiW4o0SO38w3two0h4eQ+VdN1GypuqqruBCr3Ssq
8oelNEwQRSIb6SZUEaofqlOZ2/9Jmks7Am1WOveRqD4i4S5rJYxUOBsMLFkg+bHGpC/f/jt5JynY
J+p5KMwMVlSZ+6K2n4X7sXQFVf1CWN0crERGIkh+sFKDlJ0EPv24NGIApiUzm0laVgNUhueeCjqp
Wfzn70ugI5v8xrZa9VHXbAV0Nawq+aBf2QwnCNwPVLoaVg6aZ2dQ+L+4+uLIC0b0nzkBrpFgAdDE
kaErM1yLHyw9dOiqGUcYW9iT5DxVF8qiozoasmHIL6FIYdWH57efYgJKKOMSN0erOZGvAhWcfpCI
QzEu9BbZ5pyuEhKnnjy5H+JrGOAA3LkqDBQTKOcOdMdgpz2DHByGUBbGI8UCL10AIDHblWnklPdU
WgnqJi6ihD9MKxTCqk0m9V7HnSKLfHHCENST1NZwiacFtAJ+xmmPInwqys2YajW9mMgqLlVWUvuK
rCs/Ej8W1JKIsrpU/MmUT/AcBYDb7gHH3vTpYZh3Qoyt1aoeZUwTw7AGUtlDBERQNJcxLrEyVPcI
whnMFwLmX+lZ3dS8Z+/gvvmRODxf3EesrowIGnwNGVMhKD7lbapLVQ6l9jTnGCLxz2Vsx4XRTRg5
5G4k78AAJ+lRgPfT6T6R4VytRUMqQyrkXZJ0SPnh9KsDaLwk7gpbwgJyhr4EJKiFIcFMmqwncQR5
tiriUHxxCuXHwwXeQ22JnDVuHCjuOvCmAiMIbEI6REBi+R44XKLoySZ5e9TUKRrCVRQPsoJvEBwR
X1LuPxQuvhhYZfvvNZlCklSh+wJzkqJ/YyOAN4h/AVgvIYhsEt+kJhMZD/Q3P6XHgUxyQUL+A2Zc
VgLfEyRCNgX8gc5HcoW5es9xk2spyE0LkANdCZOSuCrGlSkhS6+ssD8kUdBD8T1PZstt+fKbERbL
sgHlDn/0fgR8I3DhTRQuCoQrDunBPC6R8CEKl2X1PBD05h8KKZ+9MVglyGA8tzCVAnYKV2C9ZkJw
aAI0iZ9woD+fcQoh8zqkPyv7Inf4h0K1sSD3seI+jvprIBdABs2ZE5aTlrcLVCXPdEnVt/mhZ+dA
/v82RJOgsl6NwQV1Arh8I3hqrMBxDB8eFkJ/QX4Nt4SO9N7BRfuwJxb2EZHCXVdgEzcIu5Xb05ZM
Yfk/QlKShZsZGX0JCMaetw4WluAj2JqG12VmA6qz4GCgW0bdlK+lUwp/yc+n2liLMPlUHOEn0KiR
Ak6ooHYxk4xfnWeBoEAhAOYp6rzSaYSyfHymLoDJCRjBQwmRIr1IvIxiBk/Uwm0omYuyd0H6qenv
Ce6/Hwm81gSAktu+0hW+qGlcInFLzhNKsapX5BEKKMZMMgEf88JOP6QhkA8DqEN9l2Ixt7b7Uk9T
4yJRVUMKGzEj5EmY5BXIIZ1uPqB+AoM0HcF+CqDumymbanaM//nkyj1b5cUdpQDljTBYC60c56ZR
43XTYf3i+HkooSA/fTEaRXxDyBpa9sk/IyJlPaBclnS3Mm4to9VBtU9HERvG8Zl6SLoGG1TnNY8U
bYVvtPbBEpp+YwKP9LP7ggIDk7bdJgHi7vSXAlOfAzUP7+0pYfPzTRs3A4Lx/ut9exkNnK7TL+Qe
ahMU9301PjvkaWun4bf/TO0u3stpkquo5KQsRP0mKkujp7HXTHSs6ZSYUWT3cPKW/U2dJnaXdfNW
00skSRW8lh51alTQv4nTW8P96a9znnOk5dNP79P2Y3nMoEBScdIeqRS207BMmbYa60t3sbouH++/
c0rWTWFhRTwYHmb8fewRul7Xb9R74dFofNW3jU7tCqeHwqQnzar09uIz/NI73PqmdJ3TUF04JKfk
0aEpt8GBdQqqDfaj1yPongnF9s1xDhES+g+ZWlE8J9nR8Pe0VMutRkaKEz6zfki0qEMtTJhTRgJN
XLMLtVfU/PsD/nVECz7ghdViteig6Zw84kdSxOlWXXRYpis0WgyWdGkRDwDhHprPNC1GlnPH6akN
2sPaoDvUQpK8Q23w8r7Ow1OqWrmUzjoSLWYs1434YKfLg11CJFv1Vr1utf1Cz71AGZZED5KZkeZH
d1shcksH6WA/6PYkPSmfKf3Sl3jz6399qmoHDZ8RdPSa7tNBe50qSvoZ2wKSQUvHqUg9UlN+lzqT
SqeihvdRC84DZJj8bFiLZMuG98HFluL9I3L4r14XEjX9BWi3jjSUpI2l6p0aLftlpm7HPsOd+VgS
ob8NXqdUoht0UfZA64ZGFpdB4SBXVZkLlkhLuv1caGxz4vW7f6DpxUFcLfpCTDuLzuIeqxHs0FE9
eHpt6gvg44TfeB/etze2b5JvM3COrZbqn8NISP/UYkbfro1oud+IW/4naCqm9odq1/xI87Cj3VHI
UdP93VEoLi2J++EBwKrFxSecHr7bBvWfq16OYDtUOHLViyPxu4YWnX5NatH+EjHsVg2KnTdpw7/k
ZtZdNFRHxQZq5rZO2fWL9uIUHBFKnZeP5ESVgFGu/HavuXvQQLs0U8XMZpdC/yKrQRT7MLvogXdY
LGLm6JlWtHoLSHKH/xtpfYrbtL62URFnsZoT2MynSQf2pEDk65fiqmgOIgTr4jhFJa2ZOmDqjdy6
xCuqXeAxPnTEtViiLt6DFtfW4UtrPzTiSQReGmHef8PWQyrjYu/h8anO5dyr974fZM7X2665jXDI
7EhSlEKv67PGUUA4IjMkEemXvF29B0WcMZzR5Bvj6nM6/ElnzfpiizRXfI2PB5pGNVNUuFYb2jRu
r0m9xiFl9sW/mZcZawm+C33laSaHFlHxMtE13JuNQYp/cO0d56u467bdlV90gv0cz7NBmZJ+LG36
H+0LCBKgkm39QSOGHDtBaJyh00wJTGParY/3T6s567owVWreN7ULGqM1BvfWlHW2QxDRV95ma1xf
Flf7Q7lYAun69uvAyzTKbNq3ryIS5w81bq98tSpkOCbInF8pBqZGAKm1XqasKSoZPNCKtZsNq10j
YUbYeHNEF0HZvVHIG+ZoNgHsURihbi/jS828hZcRJQKrgTKAS00vHYTIHepkPI1lsHNy3fwIWPWR
AtNHDsfrStjX2f/R2RBROW32rCe063WlXbzIg6xQHF5ct/nD/6Jlk7nIAr2a/smDZHk0z+PzMAfB
IxHUGQHinUZUUtFo9OQWSxSQGm98HunzACXl0hp3qARR4aVpSAbQk1Dxz/XoXMRqeRkiaYd2Caxz
d4dIqlHv5zRdO05aU+Rh7+C8FOVp0PfLYZ1is4vRrSddVNJNlARV+EWAlQedP5rFco+j/W3GXQrG
u6qzou5xccXZrz9G5/Jis+xdXDRuzyJOq0ToZxySuuJSMHSaH193xjgFICWEcQYeIui0mkMzh9qr
h8zAZ63rXup6DszdjN9d/A7NZP5ek9OXvgxbYp2SqmCK1JodRBibpIPxoxDNMpU6LtHdYAZf37NP
6nVHtEnXy66BgR5949UiZe1ImgmlRMuVTV37E8DWaG/2pIK2nRVif4T5uWI/8EXI3wKowlqfKouX
X5DLp34k3m9rs9UGDzOnAKmk1YT5qBldunO+3TrNyNHmn1Gu41FK/kWbRV1/J42JRkWQ2hIOcXGy
kRU+UDN9Np8fCyvWiBVAmhNRsnu0NF9h3Y9vbaMOVlYa+dH/IDeA8+AqR/pzUrQtgE5BKRhaGBSs
m60GSAelIsVE+1t99OuIThKIVyPCiSrC7hWrw5ajsSNC5igdfUzUT0VJoYvxCWh37pRR6jynkDpG
KYpW1jM4jciWWApNWDR6YsEDitpeY4i6o9uIuv3MPiH22+/EL3ye7Wfdii/D+uAwfsXpdDVq+YjS
GsqovXgll2G+bMUlFireX/s4RcM9JVSHEYHrddSBXEAqRahOKVU0A+0GEGI3/VRq769JuaIDMx03
jFVNBzvhHnDbVNXkSRbsK30n8N+n31hFmmFyfA2U3C6YrK1l0TAANXNHe47US5R/vGgPaNYaSsaq
BjAJhHPbL1pX71I458xrUDX2srm4/HFrmU1uOnq9dfO+pfaVzuDTJzJCbfMePYMO7mrUQGyMojEg
u4P+AgomE5OZ183lqhejFzBArhd/q0E6O64pelkel1fKNOtoanOpZA1JWlQcSQuXGglC83CxvxOV
JaQLhHfdqOvT2aDmrZhgGy4LnJYWClHUpqNa0EaJiT4xXf1B13jW2fnZQ8qI2t+mfx/k4befro8z
JCIP43M5OT+RwTDZ6aGgYQzXgiXv4RZJknoZOiU3/ZHk09aZgKlJ1ohrvGkCsquwQFor/6Atumbp
NiNQRzyND+qnxo0mV39YOe1jK4zalv2YZ4PaBEOO8paiI02QqMFBZNQoqspPg7bmd7RsfKt5YIK4
+9jbR3OmKNNafaAxSz1KfU4Ef2j3kVzvo6UGgGDlsw+1+C2znUp55TOh/OuiGRSUj1pvqLirpRqo
0Sqo+50RAnLJZcAb8+FtTLGplQ00Cg2vIHAA8NBYvn6HIrCWTS1jiieitAbqDdizQQE6dd2HoIkW
b8vYU3Yd07WakvhPxBLRDthTCmM9bpDfGL//l6hza07VW9f8V9m1rhfVIOddvftCjiKeTzE3VjQJ
IooIyOnT92/kv7q6MmdmZmIUcDDGO573OWAPJaOeFMGkJqNfXyZumYQygRBvvyaUHrf0j/cvs+Tz
jGvZLI/AsGaPs3A3RNr7lh302OqUrlQJx3RqN3gwTMt2eqL5OoQEaL97p2aWvDk9mqy/nDB9266w
Er9NkhQjZMcCp+M/+fIJdWMhAcSwSjI44EDF2kq93E5rItmNOWTKlHgOVJy0/Lh/iI/YdkdlWVJa
r8kxkSCTPejowztDvM0Fo3O4zLXeIX0svM60+Rs2Lgscv0gqGlYZAfRQzLvWko86luaeuiDJPjvX
9GexaiNrBgIsnbWTk8BvYXq9CZEpZoDfQyvUshg5swOgzLG/ERwa66RyElqHshBAsy3gkvLe8Ru/
b9i3zE1sTQVRDa8sHZGkbXr3n/fBPjKkSN62MFNw+FLgdNgPz2REtARLJkQ7BIQnGNxfrNsAEJ8I
nnbJe6Np4bVZ2HAasqCdPsugIYtdExEi6s1FoMpxJgxAhHioVFGSTQ3AjGuyweGQYBFkbCx6pV2S
rRzzOzfMzCinm0n9jHWaHfVyhFsvv1XRz5twEsPNM2VY8i29zdqV4r6H0tzLGAFD2SPr5QUudwoJ
gCEFZss7weMGFefZsYSLNKb1j/XbANjpPBujESi9RnyDLUxD5YFhzYMtnIWpI4K2tsAVkWuYwVS9
RdeuG9fN5r5hnsgXzLVUUtF7xqzAXoD83Okw0XAl0vFYIfMqOpEk+I/hlPByEyFwnW/QeKfKp9pv
/BriqHB+K9BqoQ6m/hftQNE+/+ev8DsSH7J3Rj1Jr8oA91Tdx1/DAWHshsJ49dqJXUoCQpI5Q+o/
fhIWyZ8byBF/Ns/dbXNf6NAj/vqFtARzQD0WOk9xCRXDEwtHfcIJjUD8/f+fhz9LLcGQgs1COhYm
yhFND3ZCrxlcstlwaA4Z2VLiPdWFVtCuIs2YDlbrdMXxijRUOksfkkJHr/LZ7eZvduj4BsLvMPVZ
ifetvrh2YvKevGhOP/xE+Xz1I6d/4Ox6v0cmO8iCCaPPt3cTxq+5uzeqq31m9xR+Iwyix9To1kUF
hpJbUEhlNvv06J6+khlh2bB2SbAFcOAoi1iXGj+37Lj6LobixxBdEsl7M4Lalq6xBlGPxVDYwZiD
+z7K3wOdKc15bq8r4/PxCxOXflb3ZS2SSTG/Tc09G2PsDoDY1f0AaW2E33mK8eIC59fV49iqsf57
lRejC9Ruq9uktYdQ5/VdIPdEK5pnWlhd1zaBYz1ZNOfuhuUK5SgmFUO2wWOpA+iiTCBXqgLiuGTJ
1FZQWsuTG1y3DKV0vUJ5q91jlaiMAags+yZxo8BAEp/TsGHFw2QUxhIvShb12JprengioTpb6sAk
cpgARfZRqbsJdS6gOisekvfEeW02Erai6vn6ArU5YRc5BA10txfbKbeC+WyNbyCQ7JogPHIFVPeK
3xnwbudqXAI2avt0iQVt+o3NME690WnRX7IYGXqgHgjEaBZYdf3iAxQ+dvW5osZkTp32XDWgckPB
TJeq0xkQv1xoxnAJ1JW6UlanDYwYlvmwePn/VkdGm9XVo94+pIlpO3e2oG8vuxGc5RaWn7STDC8W
0g8Up4QfeXIy7LiphZitEqwCTs8viYmaORllJQ3xeYWkfHcn+5J5Ez4BPYHaLUiWQRFyliBxUArO
MBhBpK6vHzN2yS/2tLh945dD8UuL4bbAvKT6qX6owB/BdZN5bUAted9Qc21Q0HO2hKk9Vtw8lGz1
YpFNqzXLSFRuaZD7Nrgt4cq0FbF2ZwKpAnmPm9Ppt8SAmRXhw0baenytO7qT634v0kwthx/M2v0V
1G+f8/29zfL0Hj88bOlW8t6KTqvKMzwsumdZdE2pU8mlfznSRpgMqNTupWtcnZHwicF/Ztp817gX
HPIN68ZBOjy4p9wXNFexTbb2DfZFwCimO8oDRXVQGGP/rRFFsM03WE1hpznqxxohBov2xz4U3+Sv
y3WsgiOXfokf090h/uhF1fyZ5wKWaxYNhojWD/UZU2j7o+OVQSTqc17thTcfmWrtb00fiI75Op1T
wIfpvFpjaDRsScBgEzfWmSbxqWEin7IJSb7Ywip+PRHEj4K61oQVAtXA+9OkVHtYT4DOVx89K+F9
XdhgIsa6hsXSYX4QTLZ6Kq2xsvuREjEu0k/+tVhneJsPieUNB0AMNTQxC0XyTzcoA+thO+Ilgip+
R/tZBblfYevy50ygHJh7T0dpLq1t7NaG6TN4MQ5eu+umAxk7HYuzCS7UHUrcGhZWXAHavgA/r67t
YQyNY8QP4xRoLvnUz9VMAoHsv9rAnhbM9HxvfTsA2UEqsoMSSTJl3lyl03vD8PAU2YckAlHdglOA
8WtsbMSwq7eKsIV6z7HLJZqcfaFbStEJCpsGrykn80VoXJ49N4hX0oo1xuZHNkdYvICroiyYlYCh
NizYzQXk5L03fjGSUJGTzuToMeVbHAhjyYT1dfKaxBudvBo7EzgloDk41X2+sD0o/YFoU5py+dj8
Ntl1f7MBY7mlNVKiJhPLoN04b4l4P89qPvPOV6ndwKgxaEAQdsl+yw8MX0bDWAeS/k4Kj7C3hufZ
smjjh8BKb8lOYXqViCgL86efP2Oq4nvmqvSk9rXj3cLmU8NugO4DXryZg6K8xwGucglHN/B1aoSF
zHVV/AgvkJ/Tod9mx/TC/EjJY5zZvN9+ii6aCrr/yWMGPV53xKTlODpohGIhIvEfln+/sW+JVNLM
hdeMQuMLAJ5gNXtLFo6hBy8SUojPnr0W2s2v18W6daWVUK2ARA7h0AvPvArW7RM1PXE1Tv8Wfxra
FpWH+1j5cnrsOvBpfAfWB+IWFdoloBGcXGauD/W32r7ZH5DPDrBu4+Sg4N8o6KZ9DKl2nn7f1xic
Yd9AzAIbBDYR93kVY/6Dk01KmQMJBa4CvIKrx4zO1J4bvo0mfvCfg9+YU5nDAcIYc+3aBoxD2D9U
tWd+dV8PzSFmexSzd+hJvYbr2TgPqsNHpI8CmedrxniqaE6ve32s7GvKEPgqqisnAb+ay2Fe+VYx
s8rJ7TSvCXZCv0ElxdtDV5HcgnekPDzKsSqWoSNdvYKIhCQw4SBqBAb5eBCyZjyAd0d703Tu+fzf
+vv9zAy1q7f3gwmP/WxCz4diw412sWkKw8uZFlN6DbCNuRgjfYlzJXpQarTQXmeZV8rjApXB4bpp
zswK7yY0TcCF8uQOUwnz0NV1QSv4meFHwpqLJxWFUfD6Y5TcgE5ZJkR7bAzYymfljIsm24SIZjL/
FX+T8Tr4CYLL8gBteU63qbq83EuNPANrSgg8QmhLBxwis+APCAoR+zUXatCR9hzNJNEqozvMYzth
ws9gDsw5G0sspZlQwNoDUBj3ORP8QTY1E0T4HS8qZkPBcDkJDYKP6Yroimf8UDCrBPVPyK8fP/jQ
bEQjmf87JBHuKKiI/fzE3Ba21X+KSZC3uUY/bGfPByy6akCQ3AW2YQ18ruqNDegZt2uBVFTrR9ht
8+Mbd0LmcFY1JhZ5n4SF5vB/67fft3v7on8858V9V0o7/MO+2/ZL5C8QayGH7LWVyZu24da+xdjl
SIvbEqnH5vqBdZaqe8NozNLGA6ovjerj9/Wl4dMnh/pzXGxZUelme9LbGdGoAkfbl9vTbzMBWyJz
Nq54ayJWePhYKjK1s/qJFRNWE3sSFz5F1+ERP9jQ02LHCKeCrGuu7Jmysr9aroQ61qDF93i90lUS
fnHqVfw3abwKEsNMmT92QCMn3XkB5BfeQ3OVtw9NJWsmp206G4LHRArwlItP3935ukjXJ+JuT+59
ngY5LRM6TiCi7slH/hHerz4rgo4fyMgmOraNM+ugjPDJPg0Bjo3j076txqVCIwgjMrUB1mTLwM8X
KfNgyl3pP+DtsR0FDEzxpnezt6sDKH0yMt9MWoqfjPwraXyBopwF5DXEdwwrVHJXH9CBIFqkbv8M
RoNDQQ9TwA5Ija1WDd2ALd0s5cW+xAIGwWpzTmojjveExtJQvuIk5gL+nwqQSyK1ByIoBFpPZabb
bh0qmL7HGlfyRtkFAqxRaMmzext0Gz0e4nxJdcZaR7IJp4dM5pv/yb845tS1d/tOpxWEr9Qhdkf7
xQNpn2IV91iRlCOKphOsrPD12c+JwcPf1Q7elK5Yt1ApPMUXIEkDYdRMAPSh2Xrg2AWczP3JqESZ
WXkslQ0eXir4KdbtZ/bdKaQsbotyrIOwl74KzxhIgWoQl2A4w3+Jq4oyHq0UgTCK3X5ytnbaipZE
x0jclOAeSCiiF5636S+m/ADvA4Z//Pg4ImLvCSPgtrIAz5F6XXCG4Vk75mpKK1rUA1CVZuDCjRW9
fRpj8Elt94Hl0PfLdkCj7SJky3qlSXoam7JbEltscsMCnck/olFfHu9HPK9qpx3GZ1YDMhaTsXka
6zGOus6Z2i6/rblrJl3MzT7FzdT+SNfkkrzk8DkKnpArhME4FakeP/CkoFV1gwC/PGHZ+vPwcCjf
FywOsOEQ6u5S2aFQbba3b0q6UzCs85vT/Gb4xdYOs3JD74eGDROZNRZd1eZsfb9pAX78c2s97s7r
MqzfHykKrF1bjEebAYZM2PpD8BxBSAYrcsVD81j6Ovk4vYr5LU/9lN4d5wzmWQk4aJiLprE5vp+c
c+Z0B4a+7tFSIbxFY1/hLItDedai9779ouM7rFOFO+4JGZCJXHKe14jjEjuL05LtL441i6z16PYK
T1oR+EkLQvJMc2KtsspXIL0mLpneQb/SpYB3Hy+OIwEdHmBMQkAiQ1+AJMBSgBiB3O5lbaEelXc4
bF63j1SU89UMTlEpnyWFOenRroiOC+sbuUUhoDc3q8VW/DrKxtTUTbaQfx7hI3Obmk3EGR/JlBkI
Zkd2rGcZiBJKF4IZaYkQ7TAtUSAKXkgddJaXPx2MsJR6kRD1Qc4RsUfKB7iR/zqwrQePyYHGXXUp
C0OBmoyfN4R/bWWBSXJHNBxGAsZ4j0s7fFTL/DgQ6d6zdaPwYrK7MKZljB5JQ6Re4Gbl7k7nCmAN
hloIQqaND2K+AFjJdQf8TCuxEiYhbkxDJN+9csLkJiWLcwHw4tRHoDqsKm8393FQjkBBWChVwJEP
GGeYzXKSj1XRElpSRLv8q/gqcU9PQ+6R9BdPDp61AqgwHJJC+2l6xbXW29wLDoJtNjqdAiMLJDEc
Yo6/G3BXu3gs6Y3I5ATU6ZYkFhqOwIrF50A2DLWyY6NZVMeeSWMJ8TLxNdLRhMa3VDYJpxTtlPv0
Bd5MZ81yudceTgH8mX08UvfOrpnW9vjZREZDfA98DAzIYu5PzMz2SIhcYdudflRbiqaHz7abAg5y
HulG+TVsbd9k6nW1WNkZmsNDiEGjBiyc59vT4tNBAd+pqFphpFQLkh9JDyX773nIUFsY0V7MbhR5
8IYm/MvKyN3/RgGkRcnTqye57jEjpmubxgUmnrpvfanNRw4B7h21HpSJZtlT8RD4iTnbaC/fSSLv
NpAtbjQf1yWdVl+Ni6WMDdhvOgqGciYzbVOssCdNsW8w1u8oCQ3clhxmxzftB1zfoGj8Fh9CcS00
Ein+FaMwXYBo8n7gj5SeSZ/p4uqA89UEwJiRAK5MYtuSMp1eaefoX8Nug1sf7+vxCyfreAQXcfVa
NOt6/lhWE2UPTSZ+b5WZNS2iZsfbxS7k9kNw+uQ0e+2v38+5SkqhyDWZvCqfmbqGA9STBukTMiIp
WDDht5T1OPHU2LHYeO+EDO9C7EoQF1f7ao+dXg7Tcv3aP+8hLSeQeyy+OyowXBbd++B3LpbwmuUk
MsHcbrlhnzhOdBQXqUfK9rUbm1sg3r3xCNqVSebm8CHMzRhECoAWnFU6rr6ZxjRuRrPHIc0xbf7O
5LOJjf647KK08GwpeNVjNVnIpwAN1Y0eNfYL8Qs7z3k9E0Y2OUEE8KGhwlATIjgkl5nr66aL5wJC
HWNmSxAjJHb6DeUW+Mr4MLOoxLWWcEFkFJAssIrE6cq6mDORfQQu5VTSxKJTNKku7VJZQ4fhHp8k
E3112+vsaKxA0vy3BofciOHv3GCbA3LXX8aHAnJAOmtYc0bI7fzeChSmCaJzKmYo0lHsSeZX+ayq
gvIeyG4zl6JmbvgvuJQOldYSAJfoid6pKLyg4KeUvmlwE8wSPWBq7A6gDLG+7laVnyIxbLwSUTP8
Jf/NltgKNUIFYUiN/LkUtCfhInZdZ0ubWMsFog+iAisgtJl0vK6EtSnLt8c2q98W8xyMhCaITC7b
Zvgq5phbflnj+RGvGhxjyrEHlcrBJmF+xKFGEFqwJ9nY/fhCz/fNT97CwAHyGJv00fiITQ2/KKhW
QvGIlUPiaJR7AIYwtsDD8UeotnY0NyOMHxTHi9/oyLDzGx+BxmivcPlpnk3gMGuXx/ZVrXBog6zl
nOavg00dzTpFs5TV+RWEuUiOUa4R3g2RNiVFY1MEd280rtd09HGl0KYPFtQFyUJMwrSASBu6sitG
2sJgMclzdq+dw8BhMiWJyKQrzT5dFm5+PasKuwWiE5lqD/cglFd2WGGDovy8Nx3kmY/u0/zi6rEW
LHLZyZaa/5zQeJicFoOnRvivDr+dwrKO9/pb8sEBjcStI6VxNVceloxAJvUvaA53NnPrPha/1pbu
gdH9iqVVG7MD2L/g4i9bl5TBdJkuJQDEbPKMXxOZi/imXGFqMC4YyMH9tj/NT3Mm7bRNjzM22j/q
joTy+OTkL9FhBpMBISwQedMKARnaAQtJa2rZSnceXdDzhoFdCAJ6aayg/Epf5Pg2EFFxE2qd7Oae
qL3hpjCST478bbgllQ+OD7jwPVAoSFhiDKE5MyFTzvIQ7jDHxJ12n+a/fedf99DK69uksRyDBL45
3uT99YtViCXD3A+s4pn/gpzNqjGtgf6JnQ3lw/2Ht4tdMsKHADss9zbySSYc3Rb4jlO4vnjtU6jc
PObVClLBt1Fu7OXts5w1PxSkQR8/eI9dhksC7xkmdeGSSvV2qVRIxzrKYXu4M58LW1bCa9+kC0m4
4OFr1bofzy+KZlM0MN5IlY0pJtfmApQOqL4qAryAe5tMVH9VnVWgErpZ0pipHEXh5jmV4vehwIg+
jIxQOjKAQH8YWBzxgM1lOrivA46XCx2sJ2Dqxl6t/Mk2o7N8vpFlNR6xUd/x++UPg7YM8B1ZNShd
CF+eZgttDvdccpCq0KzC8VaHHP5jNHQiR7AvUN4u7iJIKur2oNZEzLGgl9xoMCZ2FCkcRQ1TwSVd
6JMSRrrcj+Xiue4+Uux7udQX+r+fxQfChPSQwAYDWvmwL7ctXVXkJZYDOFni9R0VbwdTbbP80Ddo
rJ4zddtGH92iayGfFO6eFU5f0mQtNzcM3sNr6/UG9FSgKHxqs+VzozvkS3U6sz6LCQ5j0L1ap19X
oSqig4tdCvcbe/hJd1TJ4MFb2SPpdTRrOHyah7E2JyaNwHtDBEINS22uLJsju7UxlA+HDUYG89me
06a103i0KnvxZfucIxdFeerhhIiU6uOxLo+ppxzgARjHvPHbZmZo8+yTECCzADewQSfpQLHfE3ST
kH1rdzBYZVmR1s8EvYor+GQUZLTOENroLEM0NyaPIlb0hXlbPMmJZiP+nMEKMLTNtd40kkPIDgir
W6m+hO9dhImjR7HRrocmULbsQegggSSM7qEBhBW+B2emOaDP9eBfl03vz1JhF6p9yUjQVDtgCwv3
jiRYyrHJfQm6YNwmVg8PNPnimtP9u7BypxidVtQ8aDuzr7KcVJS0tGUyH+fGOmiY0GiC+qbqPUGj
5KBnwe491+TgS/y3wKShAsGhRVkTKBuGBMu4srE+sSU53qCDfr0jNo7JnkfTOKZJzbbyQCuYwLon
2w1Rd7O9ZJ7m3eqnFDgEO69g7svTbEN83mOhhfpuBNT1F3ZeO1KQUWEq6qr/uK+Ns0hSPHSBFBgX
+iod1wsKlT6VTxFLOcwAkA3mWNC0ev9a6vC6mJ5nJbTC1xTWu0kLyWJL4OaeEg3rG8lelieRT/Ii
YZA7SM3GBW0op/A0hB3UD8Yh2+jLdgrP6aBPiNN4H2EQCcRImWoT7kfPury2N1pGMBZVyzGHBbjj
Cf9vtwBj4oS6e/hYshuUF09KHQjNzyUZz1YWF+81IqcXiFmKViOF//X2b4eR6pqg5bD0yEdBuOHj
ybpMjMmT0oQ5YCclP/rT77UJXqYuPeTneXQlZ9w1hK8NnAiOGfYTJMaSk59qJo6eah1YBhs07hky
iOT9/e+eQeo4z5d9P34KOsL0b+ppOgBPRxt5d4YJm9RDieRwfeWKMNMPPosU6Gz7oc6RQzzHR9RY
9sPrn0fMuuFQZ3FCp4taaakc32NX+LhmFl6x6o+5b9blfcJmoMkmVxiBIJxjQ4p6aHd30J5xHaFO
Gm3q34pQdhDYwfHAh7uoOiq0isHIQz4RUoAVTT2+aKyZQs4uvPvYMCKIEfQMa1JOeZQ2SWG71vAR
zLHwU6nhvEJQhCt7wxzi5T7ARUbxQ2UlZ2qZ0/RevShVTuNXwzV37pD3FHSG9gqNlDRDQIbZNtvs
B6LLTYVffwe2uSVygCqB5tvCfM91JuiXp4fdZtFsm20ec29xn3WKS4Ypnvo4ahumAwlOyyM7DZLB
zVgazoO1aO3D4zf9BULIXn5xLITIBlZCNHC+svvEuz+FmOa8hOj0voV8PbavLj0lCXR7XmF5ez7F
1rZgrSPP1RRZqLDfTCwpQZ/MbBzfCDA/eSprsOlItpdg9+YNGWhK+lP5EE/f8weW0bSoP/XKEXtv
3Ei68Qv1Dl2LM2DrCwoOqkgP8tvI9MCz5leIGddti2ouMFH9QYAzQotpQ4d8A7sSXljTj5F5qU6K
L8SXycrzgnQPIq5DGvp9Td5b2pmU5z7+1Z0LJIV8hnobzs6ckZGx52OUgMpPqAmaLxl9QxOgldlw
D2L2RRH2npoTG6to+INMBli+505d+Cqh5xFtjtWqH4foYhA373b/eHZQ+OAZRkn6xUzHZhQqth3x
deKIv9gT8me+g4cNq58OJB/V5EvGD4PfAbuu90KDJuw7xF8GaLE/IE/DjjKlFkMzfvjTcdnvXzJZ
wMeFkHsCoUEhOO2M2VIqpEewsnGISsbC1+fnJ5n9/Nh854dvToWqqRuvBT79mP3h5ts02qYerDJn
+x+IHU0wlE0X74PGFZvIWYa74fd37qxQ6Gz6KfaM2DQWs/fhtmunK+HHiEoj/P7GT5AFmHqXD+FV
B8Tvy87nh9AIoxL+c8g5p+MFu2G+k/v6VCU6cvX+4zizUtUvz6CkIFgKjgO0hCMpNJUaP1GsoSvt
SG/G2F+FUPAaF0OMX3k3ea0B0e5VmGaTG7v/1j3NCIH4upP9DoO+cJMftkPPqysDXIyGefd7WkCi
DDsow9tqcBL2bjJLzBaetfH0KUzJHBwg9BG/M8/QFo9x6q6HT9U0PZ7FWCCPpHftD9yF35gZuJgb
F1evTNw+ILTNlfB882GHrTVu0TehXdPHPj0AuRAPkI3TvbUaPpKpLHnNkt5Ha6K3iB6KX1o+8wUE
b9OIWLxwN2s9LYm4MeAEArcRsXRjysUokQxf3I4pB/AA+CZRG4rVSdwkodqj7/CZZeAmlDtV28AX
op67RnyysPKA20aSEayjgTQK94mYd9/MWb13tx11LiGj8L1oIGYyIVxVvbwRC30KJXkqg/Q51bla
XNfFbWL3YP4UgOPO9g2Cmlpg1Pgpsbe1W0+FKmEgJaNTWHyiqoFGeckCo1t1KBLwg4IvmLjasceF
Am4ryNBcRzmtTlkCTjrp8Zh+/ekV3BdBCwcWFcSLJC0T9Y5olaX7/Dp0R5qUPaQu4UYguD5tBN67
wMyXgkJ8CCFaFUHYhQU2teCq80BWf3z50PkuhSitCl0KQ8eYdxCDHYpjaL7Cn+LjQ7guCLYQdpVP
Z8J9JXpLQv4njBKgPLhbGkJAoX/GT7SeBD76j+JZdIMerA5Ccn/aApXzFZwPqG1jwLCpYKWT8DDM
b4fUwQZWGMGO4Kpflj8/62QsRPSfNp13YZApTAHoEeKuLEwehUrtNvl/bngiIFwcrCA3GasO2tOd
iDdxp9U0LGa0F+gqE7nttNPRNF8l0Paoel/ezY7Jh8U7D5OGHXGy3LH5ThgaCfMGtDoY5FYH4cnG
Ox2CJI3hRsMA/Dbdby6VN7DAjubqpHDFtZpS6ZrgId9zMU8pqLuEuvqYGRcaq6MK43uxKROEajQ5
bMP2KOUndPCn+VT+vp5resXciuCXXNHpyX9dKhC7hT5TAnqtwWkKVLBoEdJ18+cxPeaf5bpaQtT+
UHbdTx6Nzv25/mnxUipHzGk2hFgThw7aekyMpfeIT+Ewl37+XZamatgF5Jb72x+x/9kBUbPWQMUd
Dq9P4hLQvIvIjcdHTJDV3ZrgAE0/LewO3Ikq0hgKBJZ0sqIBtz2o6CMWHcW9xQmSe7pJ4T0mqiuF
Nqlvkn6sElzsmdAyJnbJlt8v7ajF8uVi/XYbiGaQXZ5Q4Mi/3ZbDWmsgwdxY9Vjz0GNFdCX2+aTH
L7HFoHVHXOKKJR0oHEWGIG9c8TRYAgsG4A+E6BbXcHWHOPF9c0ZrYbbCat/Kq/qYQztAnUJnF0MN
mpCkDkSi9xJJ6F4hPuCihDMJYRuf1YpV3YI4k2+ZshKJfMB0Tk9PRbxowWRy4OULYxHB5gWW69f6
NxU0G9UCYyC6hISxv+hBfUkjOg+RgjceMoNQnqNHwFAdYic9D7TkF64BUWYp98wwzhun/bqDQNNT
HhHfC0UIF2tUMm3yc5Mccr9qF8SAi9IMZ+ogg6VW8OUps5i41z3atpdbQkHn6pMTesYHUnFGzD1J
mGVuJUb6GEQb6dpPv7t+UDBV7RjQDnTr/ZH/Xn8pV2w2Cf1Yxlbojld+jES9Soh+8R5shwfS2Lhz
qQiNamIHZDhvjY20lxaPPaTVBt1n5VbXGTlwMW0FMNS1Ht9h4kV14cLGObn0GdoWwoGjIYoWlGkI
5hKVvndblMRiwed0lDNN70WDIPYaZkjB1Y0GUzMsLZbfLmwpRrzTnkbShlBdWiopIVvXrbHD4b5f
ZWcqbvVb/oRvPIYDct+d5ko7htfBrM/WJl0AMOzY61xFenSHNb+sBRJ+QWWcYE86kgOQathKwKg5
PA0Uorwcwmoq4GW7hvNHgNzcJPOzZ0zygtpYP0B7tJaQt7IfiTmC0pccGAN+zpWuKIvLplioB0YS
e0HqR7rBMiSYPVpB1uYEFcOZvqW1ZPRXu3aWb197afOaczIMKYaoemFgi01/ur9/sOOHke0PxOOd
opLy6nksgdK3NONXt2lKJBjbETCNYnda1D8jsRxIR5A0MBnCzprP4hN9yWKEyo9eE9g1rH+A9SN0
6CusoyXtDvofT/ZjbP5oALwXRPkEmg+Kof60BaIeejsC/whZfG6fxDzPRlMNvfPD/epTVwf7J7wT
XMWtZwRRqBYC62tJ+wd+UKhJ0+s1TBa8P7m9hxicbAorNo+ndQoorNIaddmegJ7A1EYwspiyPsns
MzT3De1cPdLXUo52wU1uxvXxHosaRvnQYIJtZCrkiEqf0UR3GdHEjX4TfErsHubDxTKd+tKorFhA
7CqdfBGW2UdMTY6xsmAngUbCbjdDmdDUGWToo7mEIo5I+80OIrIuFFUjETw9JV+jm1fGxO7CkzVu
hlVeBE+/YBV/etXmrXCmPQpg34ThqEa4sj1TV6r8DCDvqsxutGaiU1jur2uwOIvBdnfkRUXDV/Pa
bqq3pJ2QRRbkg6fjAz2Ed3aAWWy8ZgPzw4zCrGTbrnmpIKni9RCOaudKR61B37lvvmDPSDoCUDbb
LrV+Rp1lOkBzeR6oTC2gFM5bi8H89FVHrYwJF6l7SSCbYX+LS6Yg9m80EbAXR+xNizg+qKthrogm
+likAw4r7VsDLFi//Xqu/Oo6MX3EL5Xev/7rf/2f/33p/jv5eS6f9z555v+Vvx/LZ5rX1f/8aySr
+r/+q/jnB5Pv//mXoRu6ZpkUi4aljBRbty1+fvlCpZfweOXfVlpa3fXdd1vqFfJa72SgykEb9QHx
KMF1MuJra4azAXa4REcSG4VHUixCJEdift4gQtknc4CwOw/poxyrstNMxLxqQTLPyd89zXDKepMF
eyOQ11zcyUbK44JnsFbCYlf8JZODqF7sd5HH0LFZpXM5kpgrIuvvWcQvyPwIzLGPxBHJgRiQBMBO
qNEmD8xgxQeOR4sibn9N7ldrVSDyEL8kjlv8bXBSE89ub8Rn8bW50JABsLJxlnfMcq84rXWX298h
A+uMgvLj9SueUjx1Ogc2Mhd9RMRgLKMJ4fSL+J8nymNxKKe/US5H2f71a5M4LE7rnwNoGf1cAfGa
RPbxa/Ymj/uI1xCncZsU8SjgwvNZnMYoEBeHA/NvHNSbX7mKr/lJTmIK7M/TTNSW2kr8CrkHEWHG
vnjQPTZ5XvE04E/inz7iYX8nx7c4dHEeo0AcGa8CpDnveUfFrUmf7p8LeONJlIUUEjyJOsmayVzq
0UpGhTYWG3lQaJ4A2RLf1jfi8GTyfcUxiJdqI3FM4iqKMaP+PYqvV0iyQ+OTERRbM/Gk4pG1DyxA
M8gXQ+vNf2X88OUAppffBzxwJz4Xl6dn4PIrf0Iq4RH1hdx3m8rZ8CilPZtoeF7fVybGDvrhlxQ+
plJIl/Mohe+ovBifQLhwcMNb3PPstf/gbvWuAWpbfk/8vrUreTlCUQOeA50uYB90SfS43gM5BrQN
inqMDjGLwKyf77+jKjp9iXMmO/HXjA1Pn1wD6fsV6hMh6pB8QLap5IfmltR6go+rf473gfzt/Ax7
HoAUgUPkWV+hOGlYtDwQiqbXHMVvwnrn7CruPsOTYnHa+UXyCVLjiMQxlb54HUHpxJEOo3LOmDMQ
5yDxs9GMNUW8iskZP6ZUQZNneCVwpvbvtPd5kOQ+YaWIx3KB4XG+8cATb7KAMqmkt+JYxPNe6S/c
iHCz5gJt4HrTHOFwxA9efANNyUQne12aVKFIenuHVfg4V9MXByze2j5QuSASjxcH9vRefGXG+UVc
aNioHh0GVK/eMxSvwSpT0Urie/zznw91ovxdUXGWvAA7pGqq87U+UXlJSDlLsX/qEDZ6/Vqckngd
4+91xFshjlGKzUl2EMdnrcUbRA4Qh8SDSp/tZKjRhn6FLQlqXHJxnOJio3aPYWuHNgPb8OyJObl/
iJ9deX6uK+fF63Au4j1kPDIyGQiYKPEE7G/wcWrpRL59QRPj8o67SNoVXuFJEPMmBS1SWXxsdO9e
4tMMkTWE3IKYf50Gxjdbs9DEWwgQqz0mwWiiudJe/JvzbfmbJSGQN8L7S8cwBtuFifp9DfRvWi10
AXh/xYgTQ+OFswmk1YpTHo7ijMWJjbiF1K3NV+LwDazM/8a3HRYfYjC3DG8xWpMDHuf8Xw6usRie
4r4Rw10MEHGbi89ipkCSy/Q3USCEZPNkLb6q42LyT5q9iXZ+BNdAxw9YdUGmYuGb1e7u/p/k/k+A
f5rQi8PfK+SfR2CuMf6aPshKZpGMBLFaUPGDV/AM/kjdoJji+tkYpFkTvONCCxInXCDRFS6Az64h
O3xhKDDDR4pB2aKWFw5HqBHdYQc+51fYU3TRG3MKNiD+KcS7DQEyF5edD0Zr7VH33hirJZOTLy43
z9ux0WFHbHriTahDWNkpFEHYe9gN0NMOxZtlekmgTYxtGWriu1MOkw51GeoenFvepyQoQn0uKKm6
VxK6q3twOD0DZXoSlMjd6Z1gn0C0ej3F/uLvIw3Ux9iGHdj8Qbf8iH/FZ20p0tehQAkrulCYPxKn
xivBbfb5HmxXCFIQsMRRYXnA0YnXH9Ch8gLfBa+OQ91N9CuLqe7hMSSQYnESMg9Ogjy8HbDSiv8v
Yee13DbTbNEnYhUBkAR5a4s5yEpWuGFZkplzJp/+rDX4XL+to7JLlkyJAcBgpnv37t09i8a2Vri6
2IouyBb9KHS1xCK0vUM8Uq1UPdVpvQjLShU4AJb7RHV8o0C7g3HPdqXHllbApTt+1Jw4o9g/sbpv
JSxfFvG9c84ePBo+yphxKiOwgzNuV9ML4hp1VzoqP5AX3BzemIgYMkyW73UNVhpxd/yo6V42/Bmz
UXJmbWy4AMeywTf4Yv3FmiWLieF4rObMImEneOpcLz/EHBfv+CLsEQbhsB58W+EFwx/ONe5VGsNH
VgrecPbk9QXPxLrY4HrcoNXr29UOb6PmcpB5b6+twhd6F/Yt3NQoCPFaYERm+nygwIb6rJTFMqfH
9eKqUKUatXbqsLFeq8wkQSLK2CO1CBOprj0YN0nw0m1p+7ZnFiMbrY64bcFCcKMut7N21AsNL7Qb
zAjyBNy1RRt7wOsLV+u3IfYp4UMRdGCrTq0peoNgr8gLHFoRTTM0U+u3CggUFV2+6fzfsGA2jdEj
YWFjRzcNxBj1HRPYSe8ccmK4jnzeJeA0d4LCKPHecT17nTPcT8LaUSx3BhkO0yvuMVJh7jkRAjDi
3Dpxo/P1A/PAWeFIsvNdA1eOZ+em+73BgjnwTp88tgUZH6UYfQ6vefAwBxYVWZJm4T59cF24Ul0p
K5b5pb6vjSVlmOA2kPar0nVc9rU5bRWnnVMrqac3drVyPPx78UbjsOITGHVWgl/krLhBDhIqYUS/
LdQUfGyRloo+vcfU8AG0BL606Mh4ndRXAwdXB7Gnbf32Oa16CtR1c9KYhO7u9YAd6DcPWwLvS0Nr
yR/aLFksHmklroDGBK9kN6oRFoJED4O7Y/h3XC0tTvht81ry47AVPs9zvRKjgpViHqTubt2mF8WS
NHk1evGKOI2nA3ax0oXFrrNvey3XTbjuedMO2FFrQ0jOL1ELDQZ02JjuFlF9/uSALtqcyjtT635Y
dyIWrvqNhPZfKa+nAxCjsSQArFe6UmDky67tjexH0UqBPBk83KU17xTr4+aUL2gPZNgdjsx3aOkd
HhWx2n4GIZLTli58/DpuVl68LUN+WzGGhxaXwfgfWkhLuFkXp3fHi5sMfJU3zpvuuUPVJ+iFvMf+
wadXVQPFbDS8kG1tSOWOH+3NSngjt5BeJK1xk6L/etLKv9HqmTtHeo6X7WuIszoFLo8qjxadpa8P
LdLenSn7ve/fClQVRjcjOl5z+qdW8cbBmTYPG1JFvr5Ms4B55/zGxKPp5vDePjjsEMOsQf3k0KCb
emN9fpl2rJc7cYBxU+k6tXN1thDgrrlqvYOeqfN3zoFJrdU8maROctFz8qC5bq574U92CWWsGEPO
y0HRW+3Dned6OY21J8N90NIg2ek4N3zjukNOK4FiQKG0blZodO/NXtKQskzea9pMkeNMO0c2WuAW
cSvGDP2Ic0VOz1xyKUxpo+1Nd1KtO5RQ8unJTXaLMHaAI22WyMjZ7toqvlw4h3Fn+9Rn0LNbnp0z
bcXZr/C/A3l30pvS9YmUVrBwjAt0Did15Pal/O+FZSchTLNT1RQRG5K1bGVz5TdjXnzhPBffXapO
NBcrL8RGUrnDzeYgaPrjuzxTT8jgmcUAuhWG0kkRVlRNiHe+Llwl3eOzViLz+faIWdCze4FPK9Vp
LkH4Fb7yVapMb+xOtNE1A+8w8FeshqjlSOW6/jzXJj3aiw6y1em5+bIj89ezcFz2tfRlW5s3T99n
ZMPAQ63Fy6hFeTfAGvAMDu5RLM3/WzzbCF856pbxzoYQ+s0I3yxyLlVtF1AVc4P80Y6z73ylaRhA
Y6oGmPjblnfsge7Ccd+HKL/R//F3YqKY/wctUfmTloj2h/MwWhdP98WaFdHbOntXAooKJDNFT43F
q3ho16Dlgv6Fujr2qfwJsV6LwIIL4hcyREQTyBv0EzhhI4ksYuNyA0o8coV2Vir9g1WJSp+cfLlU
TpJiFKdpsVz48+TXEDD90SrHHrqQ1aN+t4Bwflg7bKr9EdVrzQ3KveVjPKYk8KVCpdOuOUnao835
6u9jGH02huW0GOdTiq4LnM2fp7E5XnaF+SU5329HKDNHpP9zwP/FsV0qkuyIycvk+t1kPMgdh/V/
HPozVun3QztCv7FKcX4fJ/Ni6XxfmH/LxYPx9PFo1i+qn8+tHMmP8p508vgBpg1FY6GMPvBhsvjH
HIriT25DJUlKUbmU5EvFcvTnSRyL03QW74/n+2EKa0+ZRQ7Bdim5WRQWtdx22losy9Xi9rUf92/K
hR/nYusfg1D45AQq+UI+SpKy1Fol+fMEDvljcbbZ7U/31IfUTT+wPTZcfaFVapFFSZ/G0F4F6KhC
K26xMVqBAn25L2mlBRBR9LvqsCttDFI02KKFd/jp075v0ZQ48+MQXdPImPJVXD04BJPTb5JLYoeM
BO+8wpQKFkg4rRrs3o5FnWI3Upx1pW4rv1n1CLKS5rL4KoSIxvhnWsuymHgBajrqGOsoa5PWaRC1
kMIIbvJv9C7G6yQcVg+xwuHqVw9fMU1znuInXjNqxTV07L/a0bYWP48NwzQtCjF37e/jHn9mPP4Y
9w/rrzCfnk7DiHGfQKV1yUkyUtPeCs6OsarTGEX4Tf+KwBDKXkmMnWE/DQ+0FdJPQnaZrizk5T4E
OhMSUk7Tt8qkxa3SpTFff111SnR2ANITGleuSzCWw568pZybvGig+w4EGQuiGvlT7613V9aTqgu2
PjfiG+PDMf64JuhqDbwOSJNfBG/QTJitJUrXNAdmqO2zeAJZAiq4mbqItC7IEkcI3fLsisKOFW9H
krZ4Wzyv7YinQBsIie+Ec4BlDajdtk8No23yj9jZBdZWi0vfDuIRfVO+umHq+r1qkrhpzOmwR6m1
SJX/jV39pGm9/J6HimiISbztESc5BkdWS7j5HBMNOfRVXFveV/gtxlCj2n33fx8lg7i2pmNWpd7n
1e7mEtMFk0aXUB08Tw0Hejzm4pyGxnZ8zdM0lRnUpvIjBx01q+OpJK2kYowFJQj/PqsKn5i0Sr6U
TwuVUikuxckHkzYqLA6HwmYtUZ7xtLS0Y9pkZKauxa9148zEKrWmjOSakaUHV2/2OgwQa8VepMda
5Wbb8fpZTLVlB8Qd00h98vX738+2qH/8QOv/cbbpn6aneKkMsYgbGpVhVPr13NP6dtgoUvFBJ7he
njqu7Y8NpYhuGbNgcxH5e8wPLS8xJSdCtNyD006kJeskxkDO3UIK1kMffTWvURXZo0CwfvpOQwgq
kd10h6KkWg64sG38/WKi/Cee7I+r+ZCk2MXzQ7mw2bF7emClpCvz8OTICwLP7X2Q7pdWlz8vvhWg
pySk+vV8NWFPJ7rOII2hBI55nec7rUX/zfGY2U70Dcpw5i+BnXv6smIWvwsl7HB6qTp7l83Fj4T1
F7V2KHYOg+n9nJ7gu6r2rQiM1cpp8RyyygvwE0OAbUU/XqcTCa1snJpGrFvM69/HJ441aH+72x/R
0na6qmyLW+cmbD18Bp2Vwm00HKZOmAB53LLXe7mlE6LNM6Y+M4GOGCNnEB7X02uTDUnghKUEpf+M
u2e022RWYKXYSQRS7tKIXpneNNHcLylLW9R215TsEN1LbZXuDb+XWBOYIbaJ0G8tID48krRO1oeG
SkK2A3Ojmw33Kf/ds9I+0zuDbcRg3Ax3uRfaP3YXYDIaSetRLgEWhxAC/VAwj8RohKbeCMzd6of9
cpfN/pvTM8dNiNkVysk6fHdTnnUzZROeJabpNLDp/rp5qqZYmlnP4Cxzjv5/QCO77RCiNM9XOcrt
tVTYsNqocar6Hm1SVEXWhVWa0HBQgloWCL6nLtXD/oswq6NmcndslUIuRWbDZ9BVXJ6la3MdIPT7
trFuJ8+FnsTUv+bGJ2unHCdxWq5gt+JKpRh/QIHleTo6nkbn6f2RVV/g/h/rKQan8m3VzV3RoJSd
MvbdbXdcRYjRmnwjSVU9tPPUV8xucffn59l10oif5930cd4dVmlc8XBCR3C9vS3/yD9s7mjJR0M2
5KD73qm5qE2pdkh6pW+712EXZrK1fEcpm+/sIPELN6Q+a2nz8DBZ15LpVSn6Opoi7iBHar0DVSh3
hUaOgtQWxVlv5+a5vW3vG+zNIbrpIqMioMO6pM+LLqn3n7SD/BdgLiSaxf+/kApRuVhKSoVi4cNC
2seF/XK9D0beW0faO0xcpy09nSD2yLrhwQsumZDFjFvJm2AgQxMCjfJNtrAuNfsO3Qx7QjqRmrgA
VivgNkGeL5vBmU4RppNmRLJ+YKN4iufMgcYumo4pRFr9ju6xcMAEkAs512ufXeCKVchk/4++hYXT
md0vOAP/KkBEI7IB6GDhKWTh9+HtroP4xof9+vh23sMvsOvpvDeGws+9+aZNh5/0qryOcQ2bTv9G
4HQeaEx5/5YtY1Z4DbYYG3hI/1ho5a6XPzzc6Nt5wOrltPwk2iwH7yLgZVDq016ZztQ8CAhqyJjQ
kA2+mEykFycyEg8JrcDK9Ler0/hPROUgZSOh2/Utwx7Rs0+Mew6+b+RcOp47qoIZF+HglnAEDHjL
zf1yDH2GtTR85KxptXH+IhbzyDLNIF+2heDMGf8xp85vYkXq0ElxeITKtYllE99OgEUzd70BDL95
czNj6hHIpmLePGsvMCU77Tzp3xwHvs3st9eCsSVR2yyMqNLMTt7hczgdcxGhNyJu0bE6nKFAk+Hg
LV6Rw5u7xmmTYHILxRKnxNzhvUwoPq/ENZ0HfuKmg/qCP/ASbz6tL1BY8XDeK9dfItBcn65g3puY
LmGewK875l+12l5KNrkr1w7VrPnfIFGc7/NeOvacLL03RVA949Q8IW+AgwoS5nGWL+L8vQJntqPE
6vA1Xho33xvus16nB8VhhCdRDdAFA8T1X07AESYn8M18E+2errldvji7Do46r/qRnCyn7nGMotgN
iTFzye0HjCLHyA7bv2GekdnnzB1czz0s4Lo7n+Sumaqd9DpM11LdAVDiIMTwrpjy53B1xI6Ae/QD
PCcMocEna5kjIYTlghDN+cyseUZRxxs9NCoJtHtBw+CFubvbiLnBWRJrZIl7qW8aqPH55RfP91Rz
niml8LMoaunqYlAr8MjjMjheskobA5Yd+YmdfiacmHmGMt519u4ydr2L5VEKYluTq3x3fxu3hj+8
8rg6bEEcX2X8dcyugYjacOm0xyBDR3ySkluS2EcmFByz3OgGWGtAIv9IAf9/UNcwY0FGwuyTKYIC
rHX4H05v0zYXZtZKF5/x8L4eFg3+T2Zd9s/QR4+O4pakjLz/pL4BOBMe+FdctbSekYZ/MdaQrffM
YOngK4v1/ZO41YxJ2vV1cM5uzldBb7/vgABiGFa50wuB1AqW2mYgHJ0UmFnCMokXaePijSguptOO
OUaa1bDV47x2emAfAs5n8bLEaykSPhCYHBvnBjurXI0atjU3BDMIW9KLFx494iG7M1GeDZsnt8dW
PnCnFDB2DNvK12zqQ5xm5uEMqtkN5P7OjPAlMKe+41gb9RAVQW16trKy0MXwhFmQeAGasicQ76fK
pHeuld5GQJp1Z/JD5t1iUsdqDaRJobHde+YcwnNY9sGBowF1UMF12L8UsWH5zf8lHTljuVvew+dm
XwmBZ4ShhMen+DIEnBTScJBDNVyDrz/WHG/e5OTwlklcS0pPegaklGt1Zr0FxbnsBv593VzytfpR
bFXq1EKYfeBBgN2+1DAw23Rg1vMwcsiOoVfitXEdgWw4vzkL5Z298/OnjPantTC8vnwyHFsJetmH
5itMy/JHpmm/dtzDhYsjyTfAow4DFEzomQ2Wd3KRthgxflzV5oqS5l/ZDM90TrC6bm4JX90Q1JmQ
Qz0huoNkrUu9GpCar0qbK2qsUweE85k9ehpjEhUGDZ7xFg53/0Z7oIG5B9cYGuT6ZlCCz/e6TEFs
qeHuX/s94ubIwoCBCZgNUkpkug0uHRM6lXMDDbqNz0aNUo36cc7U59knSjycLVouSaWaY2lYynfL
9+zv81clAG9ULRAE7WnHUXhyWlByy2czBE6uBZOIjAgL1cnEFHUbCyH1uknJbgDMAnB6WtXG73k6
jXJc77XTMq1PelSsOdlm/Nn4Mrvnecp7nR7UwDAZmSY/vFJJDmYdMyubXa4My38Pg2w1GZwJ/LNZ
k7txQgnyJ5ymc8gTLRESJBxl2ym29oQAe+LvortrpVxcyp9dsmydfe2HOZuTVpFHy2YyYNgoaqMf
JXzYrHpA41l1S1l6F/dOVYIH5sYyMPaZfcqzUrd+Ovdny9/lRKRqDC9+zU8sT/ELTeK4yfk7TZfG
U6PTr5mVP93SQZ5ZauKd5GVIWFYe9hhfTSvSB74VHezau5BT3ZEMnPMbuxsEPkfGnO0CG7bAXt8U
qpVays4Eti81Ao6upmxCkLDJmUyFogbIJ6qe68M5u/Zw+uxaYlhPhHOLzBLzxzeSitlL4ZW9aFpj
Hi/qZwyeZo+9D+uz+r7NLlCE/xP4PUmZSuBjzKlnSdukWXw322B6YU/4g/yHvILhT6hOJKlbekju
0Wn9k5GPCnKt/x/Zp6U4KkX5uJJKMfzGSFdO43Fxn18YIo/ochJCUTzv8BYERRfXfh0dC7/rkUut
2T2hEgSYIazDM6/u68M2r7tRFel71dyhi+dncq1eEkHAizIC/beBn+ntc6tyN8GzZ0gEpCIHmfVj
BUWDusTA4laxclIbvReRzsjSHDpGzVLASxSImZRO71681uWDsEFV+QH4cwfSKL7hvm+BWHrw6Kl/
k9Cc59BYd8PJ36R0T5y8i4+VC2YaQ2GiSh/2NiCZfgQ5CC2ymKRc38E178nRyxkT6IeUldBy15ky
l/wqgh0951UINXyfgEogIrXJZXPJstJJTUXD5V5GMbkiy1VPGjN+uqc30tvatLVlaGme+TqvHm9T
NtmjihqOChzCMXhPTagqPEKjcUHadiaARtoBm7LOElDEzpNu5X1Wt0P0/jXXhAfc/Cw0dM7OUAt2
VEwjBapJTxmp7+lLELF7jSbHNR9jNAsd3Tr1uMzkCT2TZ3WU0/4nTe0Upy9SbfHih+WZ5NvXWRcR
N9sd0l4lvEUlG/E7WbMKFKCAq4IUBPwP4DNsAO2Oe4RyBHzUWwPuXBHt4pWClWXjROnLk1IVVgJJ
K6miQEIzSzZEOcwQCsOYqYSHIFGJbFFymeDSWCcEeSE+MMYQYq46zAeiMF4eHiYVsHbuTszuyRhg
lEGnsLnASuehc4c5gWBLztI9VXZkI4VhaqBWeEmZHZUbG6wNRShmEjQZEsmiuPmT9KbGTOykv4UI
ghZm7wdevoMsPvGx458HNnHhz6vXTPNUfh92lW2Um+74iCwMyQNzjlkSMc/mLZm5RW39Qohci3+i
M+J5bdymwX6cP9wj5pccQ1dvMp8WTcDUcUi6Hlr92pyzHnfHAti2OdaDXTuZh/LdbCvNtz+3dfbj
pYkSWxVyCpSvIb+QGR9CeLnTyy68t9zsP7NbCF13uQTk2bwCCozOMtXT+7SaPEaNbR1mUYZtsHim
SduV1rbA9pHTap716KPkavduwQZxOYbEFenKye6A8VbM1C6iPGTydeOG85fSgDtZb6ad2j5mhisi
TC4ibDM/ri45+0VtxefHWHrPibUFDz1uZVc6pkGqX2POdwYfyHkjs0dtt6xnKi66Pnst4xadqH5e
wvjAvLSix35z+tN9drjduFPdKzCHKhPQwS9qNEC/gdgLCV0DfUB9UwW1BpXFlM199L9igH0zpph9
f7e8on0ojnT7rQxanl+tSQ+5Z54Yewdf6q5d8xr7D9yc6Awj6ZZjserJx98o12XZIsV40ZNOvouT
FE2AAnnlCbKWrt/4WbP2ulJcZyeP7CVIlEiNOUGm4MdN9TRQNRFUPTjVHVR9St1aEPgAqvmIA5wf
eStPDFtypAUA5+cvtIsJTVgzhFOqldjISPeIk+Sbliv8v3qYtFY4yFWdqpp2UCNClfHLmVJV/1x6
jV/xp+HzvfQDCEMv68WPKRGt7eqZIcteNOEIRBo1N8ozxvBoR/Y3swYiZleY4g+6ynyThy9wPiIT
Ss/BKDrvQ4/fO3lozBi8I0q6VNffJEljMJ3YSFx9BrdlvzG+pJHo1AxiiZ/iN0MXiVeRqguN+vAX
3stkENeoPghj+nIA3rsICR0dZs2Bb5icwdb+kkWHxnfm8BWAsqRYlJDUAYBoUdQ1BWUl98q9cDUL
Nq2Ed6YRuqJQlKIYqUPbiFLbkgnRMgPFX0JCCoFao3AfN+N74BIR3bfcd0qXBfJsCXVvBOv5eNZG
hnvGZl7Ls8BYjixLdbMZW69SNgHBr1l6ezxBrsmut97FzLfkuY96FWUEs+6+Qa1T2hxeC4MURe/9
as/wIqNqNBV0i8Uv30XWw2dv95zl7QdMa4eHTZ0tEMOXH0veoDVqrboLYBSspwCrGz65S+HwuZ1T
uvCT0qFXRR65byMEH/l23Njh6ei0wGQ54PdmDfYEvC2TQYuYCiy8GpvWwMHuG9T//j0LERU+z0L8
D2J9yLf311E+OZ1Xp3t2jwpqPhEHLJ4mTnMluwMb1p2jKrs7t8aDHQlWIRMtNUibba4otKrTspNb
Pe+y6wtAbEi54xysSm9Bc41MD32Qk2aMbStUV+wINkSKU0K5q3KGyXiPuuz8lsULxMDmUUe9XHcN
GF98N2AwdEyZtobEhhD8xFRUukFV9qZ6DNQdnBieDx84rk8e9VEeGdqhNeOG0SCESZFNC6dG8X6B
knpJq481MGDxtmH6XJ7X6G4qzTETy+Xvvmd0v+JdIq9/DH7yecLvf4OvFuE3fLvKrRar/oKEnwRQ
VtmRkU26GVPQbMkC9RTKS3Ab0nL+VclrHpn35e6/vDfAEA6uGV0B1H5ugwTbBhLsswEY2KM7zTSS
9HCtb5/yWFU9fZ4hQ1OIZdDmiwBcwcBH8ohq6PQMmAJuX4XUjurGGa5qi/NV+LoK7iochVfQOxu7
RHq37iTW3m5wfn6Nquw+xYrJmBdXjoO6IgxRRuC3ip8xnZAY36wkw0dnqLK/j3byqbCj9L/B/iDs
mC1y6WU6ZrBl2Wgz15l00BRXu/vA0QnmScDhiKewXEThcCIVpHeLgdaHwgBmJNqHtPn3syr/K8T5
IHuoTDaV43rO+jvXpwMNmQLoNWUx4MnG7MlslJMDsnA+COQgpC0kb4uNF4h0sl2uV0CV40/gV1vJ
1YxAYA9cFyIBGkBxJWwqsuDrPF5X7ucEsyCczsMYsCVkhwpEutXglPbNE1vCGvCqkFSKGCg4rlw0
7jr4+9UnkeblY4QXJZU0TUnTl0vph0RXehhN+pXykhXwQnBTnRCFEYsBciU/iwgYnPWSshnjX6rn
rvOD7UD62SzA6skFTeEIe4YZ1mJ7A+oPpp3gVvDldLIUxBjQKjThmybMsEdE7lrrP4wCzetfjCLZ
JgYY1UfkP+1SHC4ExfMpWtu5rlhZGzhWPZ9iar2ZRk7wHb/r3QTc4Xn24hriGft0ySniTYsXsIoK
jCXLqPTVCWf8WOZSF6Rr51gr364jzD6gQF2h4kopTna2brEgKel+yVgmDCG60SHSUzrNcdda4aYy
DLgxYhKt2oTB2QNkHBYHZ/WTfZ5ZcFvmlzG9ueczobAJYx+HEqxGdOeAJfdlSlZydPybVRPpIPh+
uKXgDasl+ChthGle9JfBiiCwJa6gz9T7NqAGkUfGCVce0BeBLbMYQxSRbekIRuCxv80IIPPVQyeP
e1gRgmbhZ0QoIVNkCpg+aNiXtMWOdCC3w614VNyppdHPTurWzpipZ1+bIrVOkniXZ2JQU7zmaSsE
aTJ6Fpj9y5iXP5M7/D6TS3/a8tl2dYqXCTPZmeZsPbfWzFMXtMfMggDKLJ4cav+SOVLDCbOWzslM
eETzrSvYC76s2Tgxt3YNytfDmI1wnAZ7svp9ojZkD0iSZ8erTTV+k9KVyPOnO7zKgUlzAh8BvkbS
3Ml/rOAoVsbxtxX8UbQyKk4K6/IUAEEgar2Q3xfpq/rxIRNpaFWTMM0TSAiDWEMmwyHMMCau/6DA
gEg5VCPtQorLsJe8E+uURDz6CzkD9i2c/NxzEx0q4nH2SiB6e9DoSfhceKx+h0IXSGGKrmADhYta
MReMVTIIfJmqctvSfLKFgufykyAbzcFVIFJr8or02QRio0bgFeUnAxr2saUtSeHRkdQaChMtWzqy
zv5uF6P/p1uqpHEaVdJiJY2ScqX8wSwWotlsP16torsVrQXKX1fxlQ2y518nd5UXWm+VI9DSPP4S
H77kaGrS//r3w4eM+R/31MPHCfrHUjlNk6CR/A2XFJPtrngqTBHsFNqzuLOlemRH593mjH0nqZ5f
fUuSzgyicNU75HuFYe1EoF/uFCu1w/T6kLYq1MPQiS53e0oaF9rW0baNm1xpboftxah7iFsjIr9K
c0mmZHldpBgvPTzEa/q7VGnhW6ALFj/LX3bYpV1veuocdtdb9lJbtgrHzt8vtJz/DBTAO8ZRkk8K
aVZp/duVnpGB5g+5mas2xXPKeGiJMMygAegzkn6h6BgQhh9eBIQc17cDqmA2TzCPb3GdZn1IDcwO
6j0gZKQJQG3WvcA5Un2NCzu2LNEWeQjndOWBfsQIUDTZyJG6VxU1am6enPKXd0UlWvB1W8NlrY1s
XZaovlAWHbhEnJduq/+QlZPStnkOPK/AZs2etDjp+/iRAkjeKElhafCuJoCnhPfGHLffWS5T0w+R
q3V8sGrWwkJkWxBP50GfVDEtg6AIi7Cm0sK6B4kvoy3WJXEWSm0GZ9gYNvrkbc3hDn9Yv93vWiwd
Ks+VDJhvNhVLtTnXIyNq0luektPDAJjmltg1x6kWitQlqy7HajVshB9FmxTDgwf9F2t+cTV5W8Ga
sP9NVeBzwv2o11NxSX0Kwa91PNPm9imHy1SkCZBj41GfNQnjl2KkLKU4bC7pqjOsH5/T6hcznbph
nHL3BEU0RVgJFYSFm0GBGtEuybFCLIEOQo/bx9MtPcrNUoUMAOGy9iYFOs9hqhaBv6clByBdUCN/
x90m4hgF4HIGWeoQyPLC7tNPDxe4ga/ddIrXpQcTUZYyxzeKu6RTqRUuck/YvoJNd6yQHj9mzj73
nkJEUT9QRpQBG93Mc9JwZT+XP2mJAi3ErsjsPPiMV2mfn6m24hRpAQ/kEP1bpwQRB/XmtY+7eqEN
KwI672ZeLULviS6PGFyoYOirKRh0PqTjfVlzHfjIDdx4ISTUJx3Ktat7wm/EkuQevEbVnro+REzl
F2Ygl0oDr8ct+/hIVw2rt5lO1QyIADf/ILjlIGRD4PvCsEspiKDY/6GR8GyWHSnW9qgls9yIO01T
WhDYQJpjNaUgtrzaOVZuyWkvuSNCS9wSW9eabaFjBSeg7xDCSDCVMAbTnxZrmQh3QtDfgT5MIbNT
O93QAqs5+pGl8kywmVvTZ6yIWK1c2drmGQlir9jCrYQUmkkaBFqoDpl/iHvLJK1MXtHolD+TQ7vX
aefIBvvIPLQybF/hnhTFFhulmbZM+cOWAMU8l6JdM3McMcvsmkEUMXlignmnugkqM6Ubwm15oRkp
wCyD7bN4FOc9hXesMuUBXoVvFNZRuMb6EFPQWAnNXTTwselbCs0oyyFf72dmzvIy8ApJEHrBWTLP
GF7aSQ8aVcvQJgaANLyFRVOLt20On4GVqNagO0zXGT+y47Ekma8MJBzR+AS2LVcvQJIV4P6Hz1KT
q1uos0CMZWGn9BvBJh+xDmldP4ymI/J8u6+wleR5Zedk3yolmrBkycCYA/sSim8EkiDmynuRDJdE
kMGF4CPU32DoqMhhRqdN+UUpw/U3j+Vp73lkKtkP91maimSl7n93WZ+KhH/3WB9w5nZzmcw3O/BW
rtF/MPOlc9BpmHBBqBhktvm6SacJZa0iS02uMpYhi8YCR+fFGVYgy2FH/L4Y0FiNG43M/EG7RyHg
mzXRJi6dBGRkuex/wZzy5963VCpU8vlysRCKQX7zvrPyeZaL4+B98UxnDBpuhM3pJBqtUJx+/VZk
4bGpYHX5xBwO9cvjnxvQ8Il6M1lGeUbVrVDgpE633QVbKCoDMp6foQfBmjHDSRUz+dhsMkyjWXVV
L9B6DwxnPUP0bJho8wQ5Nkk7tsOkssr4yDYVmtZ/hQtR4VPcXPjftX+gIw5RpbQ/9cltGvli+l9M
6C2aNm1T6KO0eRWid5Mr+pqosXJzsOr29kSyz7RP6atWeH0j4oZcC8D2iHlgWmN0p6xEiTNkENU1
o2dlufGYXG0o40dcrKRar02LKMklgblFE8aE51sLr3TuSrHy1SL14mnt9E5jUHouKjenYC6IGC5V
ml1NfmTzSjcr6CZLrk3EzCCyuIScdCHYANekX5PqhS0dVtMrY3U0pTPuRgXmLVSuhSqTUVc+KAvr
4Ib+IRwtVT5j36IiM69QQW5bzn8QqPcny8pxshyxCRKIzRIJ6col/HYo5hUKLnGAaLCCJIS+ZHa7
sLNFbL9nbYL0lQgtmyvb9q9X8ConUxEiJytWF8Kxk8AguiP2exNtIfcOarQlncE2OOkK91ZiVJ7N
UEa3tLyhzTKOSr7NcvPli65Qb2yyDZgALsEL8/j4QO9N0MjhlS2mcGLSB/132XW9epZaswHDHM+t
lCChJCnjVbzpuu6ETy0+kkfjnSlMhbNGCLUZmB+SXLVCsnAFrdouPFPS5+KTDoGyh6zXc6TkHPWS
/MSImGA0gSCtmPt+YbZI4JOwAV7MWbJsy0ffJq7As9/X5VwqT8obkZIDjtDHUfIA1wgQiqvO/JTz
nqMkzRSXIlct2wEeBxBMG2qcf00VnwpgMe/5R3KVD3oAi6wED+x9rTC5NXyJXsX59q6QITOt7Sgn
V7u7jLoeN9hIg088fy+1IlL7mT5XvGzoKbI1gkVNgKbPxgU6BnMHs9DNgh77mA7xtAtpB3CzMQFT
+H68ocGBWeQMsW95wshCml0DnfUtcr6VH3KNxZN02ObNYicPhqwYc38OElVBNfgOCmuG2FdVsBlS
74j3IPddWJfdfJqS3dPnXkKc71dvlBag0KT/Lq9kj56EBpWaXNgreipKYxVpGgfcDh/2gKqKRriY
4WwimQaClaJ03f/74KAsX6SbWFUtIUaj9WJdPUYAh6LAT95KKRR1bRQMg4+jL5fwpPff2ag8WUFL
gYDdsFxQc6xZ0Yvlb7I3CzzyBhWWKil6h/TWmBQTJjp/vRnWxrSgcEcMpkRO6BS1oHCZeZ4ZZYyh
kQJUGdu5tqycV6NXJFvmI5RAMKP969IbyiIBF+3J+AOozI8sElAYKIiWLGdQ05XyteXchA8Hdn6D
EJNLEPcoubpUy0/spwAeACcEt6PE8ATiETmgW8DsmRLc3i9uZWe0h6YLwTkgpHxDXYPJq12BrWYQ
60xCVS+t5pHpIMQhmn6dPABO2pP1Fyt99V+ZdG3SHdas1eNttMiGofg5vJYR5KUI22hQz7fUO/hE
d7dvl3tpE+nEiMk7gUbDsrXp+K/94vvbtqFCYlRf0SORiU4bHvUTZN0mX/1EbJ5RoGKgEYoOD5AB
KDr90F+Ia9CqK8nIkSAwh7oxKUBGLv+6+Hlmx4tJ1/OZYEWJd9kXl6KwfyGNkizUH4wGZQG/2/oP
NQJJJb+flQ5jMy3wyxbO+GXEpcRco2O1nNTTphk0tgd2yJJjB45gWWV7nUSnr7SDJDu9qho+Flvq
5PyOSNQ97L6GjDPXafIX+SkYGEgfpsyoRwL3KktQ/h0QJp8Cif+5sVBR/BuIOqyiyWZWxI1JogkL
NGY6CaMmI+MiVIbGzMebhmtDwSApTRD0kNZ1OGNT2WY0WWeA4H/R/OlnScbfRj9kAX47xWQR7Y+7
FacIp6DVBOtQYgOJxR04t+Z0os10FfaVKbxUGt4Z+ZFAEZ7pdyVzT/NU7d+igyILYLfFIdn7x1y1
wk+Bh7am8mKgk75YQ5sB2rfCF3s65dE5n26KPC1BYMRC++B/XmuU/zSl8dv9+JDUi+fxYbMc5Y7k
mYQV6F8AFsqxde18kyld0pSIziEYWDY00Ssnk6/lbwV4BxIOBOFmS0/t0+sQUDsG2i0xjQboyLg7
2mcznUHC09g/k3pD4Wh4Y6YyFxLZlIonORCVi9ufNCPrhdWuhI/V2Sz3KqECkwYBQf7nGzUV1pjT
ipFkp5KVkE2na5mrv/iPxBcI/7MlWUrKcRmOMY3jD8TxcHVKK8ly4qSgixdVRv2f5/pwcET/Lsmk
x9PLUUFkrUYfC399HGTqO9rxQQlSKENNCHq7IKPDgVqlMKRfoX0KRQfZ96RJr7wsrWoaKSO9XPc0
QDRGkkpWp28/PrGEByaWQrhn78CseiDLw1buzDuJTTL5TwznpUOGH0MzuA4nN8Mp29HvF1aAGPQt
2WmZSvcL7ufwZUihhe8OyT0P57OevMCQa8qyXBFxnKiD/Lt1q7PO4U0AaTLDRAKt4EDsqgrDv+zc
i9dFNvPKqg4kDaGV/sunTSE6pkQS4MvHFWYhAdtYHCQBJ0eYXptdLFBaIiJcNYeUnBZrRfov2y6s
OQfrrdHbTnpKigPBgCn0y6Y69JyCLlq1TUtM2Rm1JD1Q2wW+QNkK4mak3lk/FrW6IYsfcvlmHM3y
j5vsjCGE2AxUzmeu3JU6wXwmMCUSHfIXvtmGvJhiEpt3HP1evZstSAS74BMILL9NNalTm6KTkmJS
WWWuQBovaRwf1FkROHbRlLX5+w2ckrjmaggQOT4hVfpB8/HmifA4InQ2hachkQ26sO+obsDTVKI9
661HV6H/DhHnXNgQc7UCBgT/N/qCkL4CHygHFyfwfwjBM1BhcxBhjx9B3xcMlkX/pO75u681qBJj
ec1agvyzMP/QztE1gC4kXLmYe1vLvbDLDrmLeRNqJX6TS+IAjJmIXh8mul8vvtIrjAA/BnJR70yT
fyJpQx7Rv7GiuU0jCdsbmW9SjyM2g0IlRSy1oyPJetgcQURehFIOb6zAacmg2b+N16fgTM/YNOlJ
dR5MW5+tfTfhrCUap0QEHAzhkLjS+7fjeiQmzN5cWibj1Z7bAMER93BOg1/MrSMiwD2xFSsPYS5N
pLLZif3OaD7MXb0ZUghrkDSu56E9szyrlwYdyiV610vMGt8u0s0uVyG/Ev1Mlu8RxZS/5q1tZxRT
bd/kj1WliDqzYWZGD0hZQuHJpLkOhJx2vKG9z52fHoc2V9mcyn0PkRIzWMxcBL9r4ZkdeIT4Pn9n
aYN331IbWgke2XTTiW+PGqTjOJVIWTjx0e4+phyaSN/pwqF19HFtc2s9gD6+RAguBYcY/iZLCa7q
cQi2BWlAUpRL9PGvwEWPyEvINpPiwF2Xuqf9l9JD6cHAxQyD8gTL9pXRVBoJLb5DsCuCoynluyyv
mkgZBMQdYEj+DJXQo8VjxxwtsTEpaukFI2MjYg+ZYHF9HNq5VVW5iNdC4IODWDaKV74vauKkaMb5
LJzw68xHyKXbqc54XDTJ//AHfnTWUK7SWNuDNV+nRalRGN3OaQ9Zy9+MOiFTg89TGsQ3H2Bwb7y2
R2szas4HdtlFLd718kKs9yWl/f8abyroXrenj2DWbuEWaOxV6zJ5GVjacwDZfou+OWwk1Og+uXVj
gVx7Xd3U6H6+e84S0waIXoEZgYhWmcv2GDC9bFc6lh3bPPTvuBEJ/WcOmDYzMCBxEQ3GB+nXfH6Y
pcklEajg7170a+gr7ugLDn8mmGQDY2Jbs0LLqup7WuxxT5ZBAW3Ox1P1FoTyaO4bDUOJR4wNSHMx
XuaWyAShCoa+2Nfz3d3dsv5FWt5AlaaJSgjHP3eodUkYt/boyMprRBEWvAta1bdsybz4pbjcdMaG
tK8fp65l01411DBvnwLwe5DR1EAm9fwbxTGuVFesmV6DtX6FGiVK/DVQLg2lk+WnFILdL7nliyaT
JVJhu7FR41JFFCO2N/VbonuCxLJa2EvXohJDtfXd5EVR0L/iFYQD/7g5H1DkoZzLL2hpcQQd2W13
XaWbHjkTdCqUCoIJbPDJI+Cz2Jh6SydqVsggIAlJt858kKmORQ5xHcDthsnObSYbJEPxvlRd0ekz
s/CaQvawZvMY7PLi9T9PCvGjbRJJn2iod8G/anpWjf0JUyS5U7rX7cRWAaZIRrH0iDyRkd1mrTMn
j1hTEILe0qyKFKRd9LxVmff07jj6otgJ4bSMv/o7dSpqOOYsSI1FZlPsHQuVRg/Jv6+HJPlMihXR
+oncd5rkyX9zS36LUg670XSzOhQccuY22VtUdVRyumlD6KdK4eaLractFzUT/EtGJOgyoNFacg+A
Uxd8SuaEuFI2qHg8P5eak9cCuxFASNtzESF++8iWP/Rzx9ex2/aO+srA27V9ZBig+gPJPlvF4Drb
w58uFXlvBeyuH92Wrt+fgpwDrpXdyBv0YTXWwM8G4liwJ96ZkPVyMc2u7ouPGYco9FEvuKCV2QWx
vHnMET2Qvyr4Z2t54sdzL4KWTOjEsb4topFP+GYbtytz2lklM+m06Aq+rMq6BDFapCBuVEcnby2e
kHxh6tyurxBsdtlaOctA1E6DTNY5Z3eo4KhEiXpbGRw9J43RBupahBoogV3EEMpsPBAeCjIueFnh
xowmUU+q2XY/gpCjdvpOxVgIdCv1XvRVRYysTPnt8D1iScvK2JdG0ZghEXwIXIbmq4zf2uzopqZn
YzdFdsd4MSkeGpIxB+25Fr0fVl+K95p2V1OWODg3DPvZ7djWa6zOfC85UDxoTuF/X/9xJxPauPnH
7GlfUkRd0mSXHH2PElS5Y1LDc/yJf9I10f74v75va/5fw+NIK/59FUTRZ7F6pVQoRPm0HJUq6Yf8
0ni1qRS2hwp6ntnX9uFqsq2y5dB1dL1NrxKyJHc7tlb/Ml22dzR8cD+JMry121VUp4+bcb1V/LJC
zP9/hJ1JUytJE2X/S+9lplnKRW80o4kZBBsZ8EDzPOvX9zkR9azrqyqrMgwQQjlFRnq4X79+fV+b
79rHU6U/+PW4qNTaORro3V0Xt2tEIyoplOVXzRmqKtXFBmuT0Kyjf13VTrlK7nB3Ot5c6fhMAc28
lr2l1+jD17R0P9nT5vSW9mjpVOWEVkKLOtXNHS5OlY5GuzntNVO9/KR2GFwQpUCZe9i5o5cGGeR9
azWuD28XtcOTksNrGtUc30aNWW1weT2vK2NyKPaJ+LWvdVL728vhrlSo9gejxoJqody6QduFc67y
72OcLfzjGJfgUsGySXK8+F9Lk03tcrnknCP0pY3etbo8d9YU8E2qZKLpbU5ne5pMVWe40z/XwQqx
OXr2vhfv97Ut85yWeaXH9Q3t4TPj+qG+ASEGzprXJp357eX5OLbp+GXXWEIZomtnh7aKNCOxc8g6
VZ2eG42nBj0dL/X9tob4R6k9uUebeNYqJbS6zd+O5tXF3eaGMmHao6zyNfpGrfOCFNnludo8v/b3
qCbfITxM72b4R4fNzYW25dQukI+ewoS8W3dW9lFDPftU7CbjRrmbr/TPVeRLjySYKF6ZVT6v0DjO
3dEzHX+r34vnBYZiTw+kXYaGgq3827Vzd/wc3pUuDycMWqHZHTdWdMyYNpeb5vp1Ssy1QtscSdDc
C9Q/wM/K8nRDHzTmwrlKePjMw3epPfZyd+1BGd7QsHO4ktsd3NOlorOlF3vtwt/vk2x1O+uvKCL+
fB6kz79StVb1+WX5nEa2BOX0Wpm50pk+FxC7rm1u6YVFO6rqNdsZzL/pfUQvnFp/2rx/LpILWlXn
s87mE6nibW0BKruc1+kdvaxuXvuLSrVUC2BqftgZtGnOWYF5WewhJbforLjZJI4rYK/1QTvVza0a
pdTPsrnNds60oMm3tktaIabbdFlFF/0zuRvffwwOnyDCs9tyuZH59R/z8p9A0qScKSDbVEiXy3+l
fRVLy3SxfLySEBsU309UdDZpBjXrk3jZVRblGtmnI113e8tKFgranGrTt/GC1k1tClWO9zS1+/fT
yRT+aUH+8/n8ZUGeLEv7U3bJY1LCXJOcaCObDskpc0tXlg/kLJjmw/YhXS//0POIDn33UHdpvHmk
xxbzZvw4v9Yok1pnqvm771SucS43jp1hntWRDuU068v1d5DR6mcC5GNtXjsUajlaUayX1fblHkWi
m/OSxjZ31ywNuaupLHRdHpxRfYSDs68UD7fjR7ouzcsc7EBOZl9JCs2lnY2YmUk7RUttFvUKsTJB
abGWuycxe6zYGvDamN1Ric1MvVTrtASftxdnqhg3dLB8Zg1p5+4XjQKibO+7Fo3nfqoJfYKrs101
c2lOkgYqAo3Sd7bbOeYr7RMdbivJLzre0BaqWS5hXAH7KCuhoczz6nZUy/2a1cpp2pUWxkzpdud0
akyT6nOxcfyejqqpmyGK4sPqInfDnNqXqJ/8D6fqHyt4E6ZSMUuXkkIh/5fVZJ67rq6XDVMKbne5
Sbee+biWPdUKA9qT5btlSBKHtiJEWc6GDkRt6vTOSBpmasVhq4i80RPj2863jFvHh4d0l3Ipuoht
7mndfX0HI/opFt+nz/QXK/1ajBv05vmPOfiPj0SSkYKJQ5j8TY5zs1pvUOE8P42TyqhYmZEW6WCN
hgBjZzqgFmknT1nsmKWxMqwn3cyv5D8oipl/gveTP53BX0ZwddzvS8spZ0DbJWLwYwMRnyowG+3F
aOZzqdGXgEaGr2kag06q22oealrpP0bhHzLlhXQ2yyCkS0UIqQHy/pNnPD2fVodrDqkyfIJxvr46
1aYkM/Ld1ODC9FzRu55CUoTx+0n3CN0mUymNartlh6hyWB/Rt+l8aYyfjrUEMutLqZOf1naVxvKu
sK1dyLLuHpLGqkfjzjIdi+kz2qduNk82c1tdtMfpGlToXqHcOFDCwAR5L57wmEdNACz6AmXz9SMV
2hRAEq3cLzNN7kcOGu/2CdmC+aS6eipcW7Tp2h0fd7WvzD2w3ITu5qNmHSYT9mNMcnHH9dDgvJ1d
sGxWJ2VWmgbVYjRU4l7ObFTYzKz/Y0Dzf8O+SzpX+WImlykQbfw1Z7Pdbk6Hwm5xeJq9HPq0a8sN
Lh+nSZUrXLVPL7jp+EUVIgfq+i+D1a9Ll2ZYhU7Smd3nSRfmH8/1w+Px4fCU/wTBD+3gbzeT6uJx
Mriffl/f/v0hyAck4H+zZ4U0UrR59FALqCkGn/FP9384Ky634ynZM6ALpKRRejdAumBm7cRsScUf
5fPvANowFQiOpKvmmwGaJ156XBUgrarsg0gRaD58E3gmD8eutHDgZwgYatvRqAaEhLoc/N3CU0g8
9BQ1hn/DtzJ8kVwPCCEoAcaC+01kOO7pQvt9pUPmgwQePfPcm760gIz8f5AbICGLtIffPEi0aaH6
y8IPSa8m60vdVEd4SzU4gSLg/ZUpJy4vDbeX5QeuuoGeuL8aPuqNGn2L4UcERbxDxF31J0vqpbuq
fmVeIiYfeIeExgUVKRXBgmCRRdzg7XkosFa6GL4vbxKkvQgrYeGu6Jzo2cf+Lgo2GG/gbBAZw3cz
u4x95yrkAhzpRGAdtrHftQXj03STcZjw9vJRlsPhOReLtTusXxKHKCj4HD+iP9GbtK1HnoHVHJqX
c8WSf0kFhfr0YxrERwBHQi2q6hiRQC/EMrtJJ+qUBgiY/Lo4sVWoQp4jIFsFZISuTdApZa4mihGh
P30fMJf3gVBpVAdSOuLfy5/4cUPH/bg6oRYL6m7cgQm8K7Sm+c8O2RWxUfGJEZj5ue1O/UYjXDWh
SMhUkScnCs63lceelQriEX4XkBCEDmg3gLqvrH0XshayKD3H/xplQ4+kDYBnLOtAXkAGENhXKdSK
4BUQQQPZMmLUxLUmdGB/9uP5iro1cmOE1gv0OyYajtWs6y2QtahuwEWeRUhe81zo4qaImM+QcJUA
V2JnDH7jTwPnUvNY3xLsxi9hqn312M/0No/WJCyDhI0g5oWZLTYqeqJswar179YhJur+Zh0KWYq3
wBGziPD9bzQzO+yKp9XweMJtvEBGP7Xt+3Fqy04UGxTZJcYa+BQJKkfEkK5M3zaJoAkOSOK4mz4S
3YjkuomcF/AsmsY3yJ9dMDlkpxSnEBmUsSY7bkmRfhryL40DS3/oT5i/xx1sqxOaYdIDlQCXqCEg
vh/HP/UCQ4UvUf4lOVg/46dG7T1Jfm+6CFcsrhFMPAfMXtw+fkmHcgoJsfvbSRWBRwiJJ70+GgR5
O6/NC+0bQfNt/RL4tYETBQuq8ipiphCwelJmsyzWyTbWHyj+oklz/Em9X6jfZh88QQvkfxVMsI2C
zJXxR6pnWQ9k04ZIg5SN61uE2jWBUuiIUUAhhDOEwuVkOBWwfeISgT5OZYA1SIcKVQH04eK1Q0/7
lJ4T5r9ghX/AmllB/jRHjIj/tIKUD9s/5ogGvAiMJE3B5PZBf1wa1jJTkbKQf1FeVFmRlU/SY/Ls
A+0ww7YxqyYyZPJJfIjlMeCz3Xl90oAhQ8Hfp+YxMvI2rcmr60QamB9IAPDtP8CSQpaz/vvML2Yy
mVKSpJOs///TVY1nhWwyPR5OT64J16/ioh6VWKKK7bxBXglDoaGMOUR7j0uvLd/cjGGrCsz5U1tz
wLJmQZRVK7NcT2jqj1yM65+r378/t5nS3z1L70lSyJt+T7LJX9R15rNr4ZqfcfZSLWSfmhSnyaqr
sZUatMxLbicpIGIXc7lpfiePmYQl37x5pJ+l24cfGZQuP37Q1d/1P0LQJrND8yny9WKDRfBChYyi
+IV0feUvrPhD0vR+fwsH79YqC7hnCLaix1ajJSPUarURItcqaktcagVWINceeVlac5cCkmfvPiuH
Ayb2N9os75BnEMeUz8VU9bqePF+bm1quuRlsmV2boH+do5VloZ0fpMNe1Q1zn3Ieo1nQfF9RopJs
DvQgtQoalT+VF1hDbFpD3Jo1pm1L7fwr3kellpRM/y8Scan4D2kC7iEaseVcKU9tcwih/zQDd6vT
eXgdhzSBVYUaUMkBGHwaAlqmHz2W2Y+2VxbqEfKAwrbaZqoRv3SAzP+ooqQ3g19DYbRWwoTCPlOT
iWPbQP74CmkG2//N8X/SmOjIhoj+j3m6yGewcSGu3Jy6KAkUUiVhPQijOxcih2J3qiHzCY1yiVYO
Tg/kCRtDWhUD1eH3TFJyM3qSlDwFTsXmR4YCSj0o6iCjEg5wgaK77OqQ4WIGp3N6k/uKdGbFcpyZ
1iTpe2YDeG8hVSxY8bc+l15bPAYCkHS5dNIDrHmwbDsINcmP4FvtyikRdnzTjQC8g2ZPfELkUXtF
6mhGYUmXLpV6yvzt5SD1iQCt702PaHvq9SG0is83pV99gM9tOQCjkxIqcuccDxWiMb2Vr40CVxUE
X8dYGvU+BdshcGxDkdm2ewoKQl5oOKLEGUaEZ9e/VaMtcgnjOwfQv5UbXXIk9+EZRoUrz5unVWFY
N1O/SO8007B0BqYMRppr8NiK1nryDu+sz8HHv9LkAUYtS5yUJ/VyLFWzBQLqmh4F1x8ZLA67hcgV
T8IhwwfG+wuKlrGCyH3qDpNlMGqY9K/QqVg58Iv9l++NkAGltO5nxlDHMw1G5rd27W9R3W1388K5
eaKMMDOOkwoSpOVxddYHR0IPOMfIO2rZ9omTU2uJ2Um9c/gwG/e8jnhjowjTHKooB1W2NQVpRv5u
mhvkfMl90XaAvXGyu7qCYFEZNp531J31vMMgq8HKLCh8cfXR7kIuPhAdeCynilxohHmZCnF+2qIg
tgOdsinEIuw19By3dtI6RL6KXxplr8b33J2UI5hHgVQVZafseRBnpRPeR0ymEnuM8qrxqfEsHHEP
oB6rOy/bG9gFgGvFAePRdWPPTRITjzCkqNvhexRc9hG2YawPmEQrzYN5NHfrsKg95jISSUiU/0cV
YU8sSLl6Ggitwslk/nkU9i+PSnvhn545ZzGlqNJ4zGZuPtHyuaxa1AiNb44uW4ZvdivzA3OuXcuk
WKtliqaro4EKvZMDEcz/MnbAdOwpMs5pC8tqqEIKVhMJCf1aLSd2DV81XJnmiD2jHNblg/PuGVmx
PCbX03DfqsNxtFVlpIiK7VjtQwdx/VniA4yFDHGndpwmruZ/7VGnCZcTrgMNoetLDrnsBhPBXrSv
hs8uAJGsQGE1/AgXhQNyIbp0iuLQHRVHz3gAZ+/Zd+NXipLPFcg0LSf5jMkvpGrfaFb6KeHBOgyT
UrqR9iUyLxv/MgUWuLtTOB5msxQHNPbmm2gb14XQvIBHKi9A1+zQWYDHwiAOf6ujbpSunxoPpLNT
VFXdsJ73inUbEBbWcIljTU6KKzJKp9cnaIBnLw3BCh3PfPLpddoJ0MDZ62QM3i7NzI0l//52VI5c
mV/7HB3qkhZesLcRsdotH3JT8uo4XDCFGW6g0wwTCwihq4scOPkDuhnQFhfdL7T+pKfEtPwM9qJ3
K5BF3lli+SvdXFy4m95Y+RQJpBr3bm0Ap9gZvWa4+eyc6eY0YDK+m252LnuAfC8sunz4C+h7O3Br
J4znaK0vl/To7acO2Ypdfsc9uWxLoox/uXgDy/nGH+fKvy0ItmA4Tl838OOOhJSX3O32yyfVw7iC
2wQ4i/vArI0Jb4/n3pmudDP2svmJv3FpltDMGhDShYNHYo/7pBNwGJtiTyAl4SJwLiL35tLccSBv
nYwGFQHiHZDWMx8oTyF5hqRE0G/0ep3E+jPKo+jtMEee0n3upBsuOiPHPLScYJutk1smy7sDwDPl
YY/hQN4YdxXjTp4zu+t6BvFnurmueQyYAOo1e0PcrVOjkAv3jD9aMAS87+48Ptm/xb8xXpHjiZF7
UnpRrqXLLeuU/Z21NvFLQzV+kot+DMvm+I71o83CkwcjCon21G1Ub1TbPIXzg5D8gwu0NjQaZm08
e1DZu7u5VLBGkahaon22baYVH9RmYzWZt6x7flzTqRGXeLrsgte5HvArz25UsNCnK6JZmHrE8/n/
1tZPDe9Tt+rmldsTyDllekAkA7Uf91QA6w+4huoj9IasvOO7HATS4621S+cy0JIkHoPA9PcBdoKK
fpZVT2YVq3IO34dZrfAKYw8picl7oPAZpg+hclrnFCucLEEhqKdsNY9W3D6QP9cde7tmfxnCSwmF
dVFTU6xENRNlqMQRZOmxQjZN03R4861fwHJh6OQzwWsLs0XjoSEUjIQxM6Lw4tSxhsHvSYPaBbgD
NiXzS7mw1JufmECvW9TQgltS9JYlqlOfTcpRDk1ZiQwZ6IxQj1CyncNqPdd3T6euBXKWtaboi+t3
FjpSqHFBOy/VnNxJV6KdI0mkDN076GtoWV8BGItWfM3CPZ0HqWhP7jNtRYaXLwpKK0ot5JUBNijc
pyDVnihvUXh6Rus/BHp/xNYMnpQ5QmgaTMkwGzEZpP+Mr0cc1gPDnLqNkta55jYEWkZUZ/ivcnpE
NuRMxqqvDK3/kucQcRFqCeuJf1mbU2ruf4QzImwmnrX8WG6qqgTHIkH5VPvmvre4zba2zVVjd3u5
WdY5BcL9PBrfpKhHcDzRhOO4dG+Eo2sRkeCIgZ9IS2RTiu0Q+/EuQF03eYY3SQGboR+f5Yx/VyUJ
QYrc+LlhY09/RUAZqpls/7funB9s1poHOVLeijonFMv8pOynfC39mL0Zw2zK3kxfad7KPj2+4KB7
X9fv1FVPvRzb2Sc1tpyNYp12/HMn1tXm3gUHY6XdoTH/UQVdlEeiryduUYMNK8+o80Xib6lnIZXQ
ZyRkeYnJ8x5sVTAqgqDGwcf2auDexJgi59ejjG5K3Bwhq1DJwsX623OJ+3d4JNT6F5qA93JMjaWT
D//jrXaIrih0eyTKL1CN/PPAe01uG4+ImqCnIgHYQ/w+QcNpxvHNAfFd/yuqK4HMkfOeeijfP4K8
eakCQPla6VlW7vVh+lq8mROQox+3r6ZezvfJ87KVzYH5bgZubYCPEjMcWtm8pPfvdm/n+3279Oxd
2r3ln74nVdVztBtAgJTzS7nVlqg8qC0Z0qkZpaZl4LGVu6if0BA6EuM6pYfA04KlJYF58mwr2D1k
LkrmJr3iTdLPY5yKd7aK/s0xzt8ltHS1UjJLRTg8LWDGh0kvNo1GatWSyzL/h+kV6irL1HtEaCjX
SvdkXRFNEDVhjXUj45oreop/1Dm+6Z5F3ym9oNmKLpNJD72i0StwAPxSHWGDOHVH4ZjUDNGwztTa
4A8+F9+tv3CdplDCiDtWCxgM6tpMXnSMAy+XtaB8P6TISHUf8XCpbLGfLkagb4XpEVUJZa99UDQO
moLYGVuGGleOqfBBSr342PhYSgb0tnkfuPWt8pH2nquBNO6kn+rLZZPNphTFbAU1LZadTqBrQzJc
VLbQ5SxptMW2Vsje19zEGi14fXT5J7yUbWtf4k8P7k2f8uTSG/nzADsgvq+m/CpFalHxD8Fid+aO
3TU6Gb8k2ENM57d7XHPLpKm7fxVz43o0Q+2LtAttmyCcs5gVXs23BI22oBuiTFHu9Q/UD4KlFHfN
IcrsGF/R4B1TOBoqcw7BckAh1zJarB7xpBnI74Zt6OEQOIIeX5bdiD1YKiD/LROq0kwNqB9qreSi
lm6tEZ60zscFyn1o1H3iNfrRwvhKaFs9EEFx8iA8+cufTJP73cz+bG/AbMNDa6+x0nt8UKPJA9Z2
VNHMqOviLBG5JoyrimTkmG+kau8E7aMo3RR9F6uhyD59Ds+Mn6Nq2ZOz5Ah0b7GUFf3zxvbRGmEr
oaUk2rhcbTtypPWE8Z2CFCMWUzs8kLrCpbBCHsLKC+2ycEgoWrG+hSDYYDNAHETjMSA+NnDPQHaC
k2aoacBVrN8ncHuRlqisK67cKtwvaheilXGzswWzsg5GXydeo9GrKEXsMqM3JiKz6puomHDNp2bx
2wmAqCAQpwU3uyL1/dbcl5B234Qr9z679Gr0XCuiFXJ2lWvfy09nuDP78uYgWadw/D1pFWIOc7w1
fy0+XcLcveTAPuPjUWYXgU7KNI4VDrG2wkfHd/x9eRt/Ovtd16yh8FUesVWb57KSPmMaWT03X+ja
9BWx89miINhEnbm/ydOyD7FlQu8pOGAMmHpZSpVQOWvBRpTe0sQj8fyOOR+o3jp+oCyirTBA0rYU
cffkLJWiqbQIOH/EzGWAmmQzfWeaLXZsw4cAhGVyAwijHIKLlWLw4mJmBfAMgWEH0pXfql+rSDjV
r+Rdb8dWEf70y2Sgy2QEen1t5boj4HgXnxxrR8oskRV8V6r5ZMXmasfHTO3M9DrisQNsmc0VIi+F
hkOiJM42gSwnSO5rT2eigFIIo+RFlpT2WVO6bZMlxY8mfWICtRcCzAJyEKANwY2A8vSzBH+KNLAV
e3fSqeEUkc0YAHgsBd9tymazKCejTrgSS6KhMXSxn0XMEkVytYuEE/8iUIS2gNI4UZ5QiUKLpdTX
8J0zRtjiHWqEPrE4cJAdFn1xB8nl7ZJCZDuudBhcKv1lO0cjnH3zA35JVfb38JcPPeIewPgmv66I
Uu6eVndS7q1MtbBWF9jfQ6i9We606YDfrvH2w6qroCwTXGwYvuNqtKPe1lnXCRxTANqn4BIyqV2R
CiqKhISs5WEuwFodr5HnEbstO1o9AsUZLx+R3Txq+dgbw/i70DhDXcjA3kRUxX/5SA+b07v8j79j
HvKMvNHh4fwY5cQM/rzhawoYEmbRhuFlMIMyezyFmIl0gM3In9U46l0rUwQKWDKokNAcXjszdBOY
jG4+Q2svyK7zJoKV2NNPtcAzn26xasKiZEH20vZBRPDIDYRf5X3DY2HFcKr72AyXJCyLDI1JEe2A
bqXDhBRsUo3Kzz4QlpixuGISKOFnS5vHu3qE4rhBzPf7iJ1w2Sz3d+1n3zZHUZvbjupf9P/2Odv+
2PwlykfiIw5cSIrUhBXf4sn5P/SRCBjw/hMiogzVS78FW9D6DIXtZloWjSOSP1nWtymCWARRb0ZS
Tp+kve5bdndFzVW5pdT7HzWD5nQ9Pa6yR9IVBkXCKUcSgGr2SqlMbvID66Qt+lAlCN5ezX6u06D3
hGP9QEYvzE0rF4402DS0hNFGmYivigR2CYGNTY3UHouxltYpVp5Y8TBurbikAinbcqCnjAlMLyit
okvEVlZb6Bcr3RKncXAMBsokm6By7+ZAo+KjGVFZAcRxtozNkCeGmxCIEyzS8fjxZmn3tI5+xd+4
6vnaHuJ2Hc1vk9t+xX86TPG1icwCm3r6WbTKr/UpGrLZ2rmPd0K8mjTznJjH5dYq2q0jE3ekDZ7h
ycepEsn/0w9r4pwo7vQujyaDFA49DW+PhXJ+WWJqAOusivyN2DkGxgm7LHgBXKc5cqaSclrW+8Bx
hHZJNd4RVZpLwq7jFcf0n6M6IsiRY3Ju2whrSrwMITOfoFjjiLJ6oTx1aSW/xDoBBD+l6kPLbZ5u
V6QhvVju7Bg1inzNeH5fjyULMdzWo7M0Yf3hiMVyTj0tRocz9cnxtv72nE5fqG8ZJ/kdRwjCWry9
LncrtJktLST0/lGnIh1GWT/NtdW9LtDq98ZbKKqgpcc0gGd6wJVlNNyc23bvW55opO4gELZlpsQl
Vbvp9jnaobrP+O1NciH2S41+zXSR1ZqnDQ8yepRWjSdUkYPwhjoIq+ciximKIlg2H2R7yJyEdeby
IDwNcgfGavOMQxuskLjDt+rClxROgzSCQx7gflAzSDCT8NnYicmPyFMQUZ7A8FrzeCK3hSesgxBj
YufvLkS0XvbkhjqB2IpL7MHxjQnga3NM3B6jAeOBA3EhATJONAEvlIMDu3D++srpdQ11n3gWH6aF
RV6MXrWVaMWFAIOmadiNsLpRmMM69wxdKASJsR5KkxtDBQVcXUzH1CMfsdU0cwh1yWoDpKLyiqGr
UIkPdxaTUqjaJYEaaE4PDQMO66nq0oV4JAY+wUIbYDvHxq9a3+yTfwuZuN0ETMELcx56aap+cWE8
XbsBszCGHtoKh9LrPnz5e/nDIPqgLoLEnSiBLtmCglznT+zkwHBgVBPcJ+EX9aWkaYoJENkxn3xk
tBDcJwyabpax1eLbz+KUsvhoLDwvy2Sdf05WmS72RFPwTt/QnP+qWzdl71nihyJfw0t7Rlj+7Vrl
GpW/c11nneemy61x6lP5504Ufsm0ecYJ/YeN8Wv+TS9ZIGA3cF0Y3SiUrUODf/yLYUZe2TsODhHi
xwA+cl9trseKGW5EDIFtnHd4G4E2KbOn82vdslPTyykwWJoBXzuffKTjg+vzqBlxgH8bjPMFqosb
R6dXAA3lV07FWLnQ140H7JrR0GV0U6Q+OI4HPfOy7AimDOiitCTL2Ut0ySu19a516B0XMFIucP5K
iGxjwCBP/VmGkrKD90cHqh6bfRt+eP3ZG4Ae5kSUvVlx0w09Z5D4NNQatGGL3xxA/RNVpg001Zqe
A2q6smb4hKhIDOv0pCfG8bPv6OrQbYZqtyjWHx5AZjNl6RT0T39cRmBRDXlL4ITV+V3YwZvtTY9L
U0SKfOwjBOVEEvQNU4Gn2OnquJaaUupQycZ4ci++Su+ZZpnOw5tcdd1KbatjenXAQO5n6Bxz7hxf
x7X9rFr4PJzqi/t8dSUvmUDvZVo9tBCUaFx/DjQj/FoljcXtJV25ppqI8xz20DInH6nB4uGwqW5e
DkTPOvOI8ze2CxoryX7JwX6xtlVJS2vwDC1CWXxtVqUGc1FJPcB4Xn1zNrMexQa5YbVQquSJ6xY3
VwCgCWqck4dsn/wa3vK+dj5VrplKAt+pdD/aValey9C+2EK2HLk42ps3TT1G5gUpiicKjGHEms4R
9JEbi3IVdtyGSyvwgm3lQ4fKdiUUplGBmWqQcLXbJXmXBxNtmVDfGzXMzB/AtyAHtOwyAHUywSTY
jU0UtjLxI4pOvmtRsX7NBlwq6Ya8Rzdzk34vWmFWpJmVSVhTDKR/zRObnxLsKkLHyBpZ3++7JXgT
inV4MSpgmeZFguvH/I0rh61ohz3LmIXKBK7S5Fk2EJQsZ3Y7RT1szjlQ7SISHoywPCGSJz1qa0mn
I+1rXs+gyVXpRMMw9VQ9Z/PG/q9Yn3yqzFUk4U12kHDLGMCwz+Oapg/HN5ftRZS5HBc22TXmyo3V
AqOx6YyIcyJLe88CNZTGbsaF14ZSqorFTmBROQCOzrybUKNthsr9mbLmXS7OhNve/Nl9qmPa1ywd
bUtRhqcpKWImj9zD8j1Ng6nuXvUFJ/IEIdPbUomQQOUOwyCsW4+iUwK0Tv7OMA0l+84o6MHmHmYA
nD6zk7aiNkaGix4uOw+mcSAiEu7DryC7CIQ2u8l/CUHpEQ9xCnGY0Tr90Yc8vxjI+a+Q+XiyD1Ds
I0SviLZ8vilNd9Dnwe+fo/huM/BoRF29hCQKAIQuqAY5YFW0O1K9wrgGeieHZkU7NWKsH9FlFkFw
Dtf8fK3I4jQBPHGxiPXJ2nkXi/KX9aQ6cJ5mXDq04S5MxVvfK0A6zIeFucS75zaKUADXRMRJvXw3
Y0QKi4pmtnjDSBoOi2vRlKRX4oyNO00geP4g+ayemi/7gnqIBdpj9+sfszvkY4idxX60nA4w7XTy
xH5+RcnzFcZajBEc6eH4lGYWZevpujbGqaik1bCZkV7PqzOpSGYoFFoml88QWlE4nrGenk+7dYx4
hYcl0eaot49EIvEGH0CV93LMz9PLVWoM04ge0tmf/Kk2X3CoYZODcFS7MEeRPrlR7sLPGhUXwMTK
7SMQhacmRhgBEoETwYrQfjv0OKleqtFeBcKUs5tH77eij1wLjYJWzTk+hdIhA0MGo9pSprHPJK99
p4gSkK98b98gB+4GpIwHHkZWidYA1stH5isCK3bq47FiI01XzI1rCSKhUYOmJI+ZbHfrY2iyWtPo
Y26hQJRe9ZF0Ow2LcI0N4GLjNylnYoZybSLMA90fNpHI4bEL3o+Y4YHwXoWa42OUayxCfmbUamvi
+wUowMqeO7UI0cs0St2KREkWkgMkOrmi159Avlel2vipHYckDhjJ3pgeZhQl21jPrQFUxjtkkG+O
QlbeA7W8d3WSANhXMgUuAFRn3Bwq82qK5DziA8ppuIq4jlCUHAgiMjuQUu2F6IA06bwHL7mnIF0K
pZHkTZay6hlqzBH4DlTGdAg9Xhyg5Cv5Sn0py3bsXl4yJG6ZxsxsdB356WROBqwzgM2Khi/6R1oy
OteFWBxKEWD/3jMBSar/mJoeNiFyuakSR96F+O0U4V63M7Rl9CjiOSVg5UlnRw/OSy/1euBAHrSk
OmuZCY31JlnCqQZQmZnsrHZb8SBFKnyEJuG1p+IJBYJfkW13H96g8EiAAeIY3JR/XA3sFeh3vHHJ
lwihDxBwoY8fWHVYkphUYNauRi6ypvCdy6P+keXC3fggn5gfgkP05etMG1oPEbmYejEK0qtXt0bz
oxdlSLpDEjjG7ETmaBdFnGQFNiOAppHzv1pJfVvDUV1UO8QYY1IC4h8ZQmrts6LREcAws3M3A0Yy
8E2TFoTQh7nMNLNP7jH/FAzik4lSefnmVg1/oku/pknhkGSROzE3S2HxPMF4isxqyQ0iYgJkj1Or
GxnxR93eA2Wz9djDWmcebQNqzAL26M+IQyaY5H1r+moIIs3XtUG0JfVB8PS4QgFK6ND8nPk8z0tl
OeGIXQKQZbbT9YhVDWd30Rjb/Yu41IZxlGbyC3m1ExqHgSkwrUCVUhQGNlSxPnrFaYudPI9wb2SV
REfJ8p4TTeNI0agjTbidcHZlkKkVi9yxtfz0cvhbz/s+w/+uXK0esjhiEI1wSdtys0BtBgy0Ws6v
FNI1jyAV8iAMOJQ68csKE5UMCyDxWaDU7MCYzvUoxaUaNLOWcmdRgWbCKOEV7/PxxyXShfLCYqij
76cRN+JWxVEJUeLNGKVtfAB0L8W24EwwIvEL0ODE+GgGTlR5QbGYwxabfksoG/NTToZvUsqQepu+
U+kUECMLZ7ydw9BqZx/Gw7vommuGwjlkX7AE3I2SIjLafFgY30yj45JrTj+MCmV7u9iLaJUHKrQb
JDhGKrEr0iUchGTEj6QJry+iYHb3BhycAn+eQDKNL4zmxv2IEhBZsnv2IvhinDvBU7Koatc8PC/q
50/DtSiyLhxjsxEDP2Njx87unKW6uRyjIWOhiL16YXFsfRTpOh3+awY2XlvxabEn1Vq6ojdi04GI
ZysBiS6UqjnYmf2Tfh/xR0sfQuCBQUOshAwmUVicPsoNXtHeGbXOtLSlgwfNOwE0xPt5FTg4PUpg
1TA0SWfPz/1tYmCDAbOKj2630GqszouKnjEXnU5XLcuQz8cbk1oGpplhiAw9aV9StJYDowPL6lZ1
fOpeAqPKRWE98Hdcwn9T2iMJTQ9cF3j0sfm5tPFw9RF0vTWJUTvP16xytUtV7rDLo/kWPB98cFwg
bCj2U6/INdo3A0ua1dYVVyPtV0Hf3l6grMBby+gI2nYkeeUt7b5nf/TpZNiacJWM5eyBc+4g/dix
woMPdvhQZ/cNbk9+OBKeds+s5v5hOwl/O5r+3PUsvSuQbVL6mZ6qdZOf5p7GaPiQ87S4KZb4CSaJ
tWiaff4EGdBd45kWbDCbiJEMajI+Ay4BGIqnfG3Og6LEOq+oQEOvN1p4Y+i4I+28r2T8TJjwlkgY
N58LaPf6fAsNuYDMuj5RftlsA6jIkxDBFrrgTxeLaX9MbdOlkQUBcp5Hy6nJHeHeMpE+z59mNaiw
X3wTVuCMuooqQ2VQc2xsIKLNEUePd8kl01yq98h1Fd8qzA/dPD+nZwU3k7BTSpduia6iJHOSNoTe
i6BhvmxYbqKENiE87/llYJ55WiKtrhttsieHz5rmbMzpjH8V2+m6XLcLxO4iJT/OQr2/I/unkzP7
UbJquyRtE/PVudrmgUWZCxEEwIngaUwT57EjHhQ316V0YyYeB1OPEU/beekmTufRR6wvkHiucxT/
4yTf/ThnvaLtrXMI1AI7qPkgRxuMlXdQwyU6otk434cbrgVyxmQfXfJLWBPlmgp87P9/nRqpee3S
AFZ3VZ+BLMfAqExIZ7bWtg0xLSc2jJAWa0EW3Z1slsS5WTuXEzWR+etHcxshvVjw5qTIBExV6xkR
acu76AXExOUVWB9W0ZUFaR/7XNiBXs6Yxrl8ezhWiqCBdpi1G6oKkeMHZZuT5vrDQ5qELg5STdLQ
Trw4CcX2BRH55/2BHtJ7GtqaxLDtvR01FjeTJ+h1Cxyb9YuHLKHxa/4pi9gF10ail5ar436c7HHC
O2h6T/F5cbxNXsxu1i/DR/0i85uGd5aHchcGQHS3QpWaeIkWkl78kn2mOyHVrfhIs9v6npwAetkM
A5WFg8vd1wbHJzlX8jy+wHzvQzQEVXD8g88CCi2UGh9z10K+gjjg4vsIuucior+ktwWzrQUqJ/LX
yoLzCdXKdtJYGKCOP6V9gJz1lq3kQ3rZ0ab3i4RHv9CThlbq2TRSR+9MyoCwtQh9a7ZisVXeifsF
91DzIFxr/pzc3p2GKnovgAVgbMa1UmYwleE8d70cNm5/KzFi1EoGx27KYo8nK1SSedVgafZS7mny
s83zIIid8eRQ1fFkhEuvuBolz63zgwOHLOiN3C6mfLvA8IcUT+FnAZ3SeWkSwzShDAL+OtXGH2Py
NTYM2r44j0Kt4fhhE2bG5kb/RRdpx9Qo3pq7jPnLyE+TMBcLzwp/+MkgDLRU5NZKQ9NdBdGszQGc
qaVmdRanoLxfH1Z4QCaGv/EwgVp0Wn1nTj2qvbvLvySb7Tv6fUlf7UwF9JAIEBAtQnlzyiE3yhQ+
dRNYFcf+0l4XYWoLvTjFZ2/Th0LblPnsjoeHB4Sn4AQhltRCa3e7AvjLMSar2r6fY+My3qebllFl
y9LhxBbJNrzdQkO6dCxySyGSczNuZ3FUYdQC+tILGqbSAvZMATEuxjYHDSn2YdnQ8jhLFg2hG3SJ
qdjH29tA+UfVhifTPk3mXqRahfHD3fKJsch8+kDr6KekOX/wgc42lpShq7VqMkA9Lz0vbxnuLGAs
FBRZtodakeyg3teYD+pbxZDHjgZO2shGcQXzq4Ad9LDZJ72tDfGXSwvNpD4zNZYbsK4RD260gT7Q
GlNr2J0r+njHuvMFz5EB1R4ebvaoBS659Hk982yezCz1+j1WB05nlTQ+8L6Zp4/08lyxVjDNGPoT
mXjGcUu3+tiwMfua7hhNuMEKpBq9+HRL5fRpe0s20p/TerYzbU/biLx4H/a9fW9KqyW7V4ud7Xvr
ZtaKxPq2maXpMNFJL6BqZ/RifOFbhiz8pBexFLN0x+DFw6LZjgZ9wj1astHk9tIhpPEFHLKeJGg2
fF73xmzmLkINZG96rqb3lXJ5UpukqvPN8xI5q3zlRCpv1V0Wq5N1bbJEGmkBGWz2ksr3T4f++htR
m039ftzeHmps/DNuz0c/y+9k2uGg8/sjbt0Y8S7UCha9IQD1tJY61oUW5ih7r5+X36la+rUGO+BQ
QxZkfp9OdZidl1RnVK6MT73ZspIGO0a9CJWZSW02q45PrQ1ioopdf3nEDXzjcmXSmNGz/ZL5HNeX
1Xmhts92VoveNl/ZPl8oImpl0xU+tS9WW5fKZPi0XXxylO2pNalxYbNNfczebxeL3njW4RrXVLbS
xpI1k6KldTt1N7mdf48aJ07qvlB+WR5bmbvsrLdZtsrVI3rdd5N1fbxbVCfHX4fK6NxdvBbrSEQR
KKr+mUc4VYgF5znkpFNdBRz1b1QGzSFkxr8QXMvd5PsQ2/vIlxA8UfTdPSFIxMtUV56ojUqQE2UT
N/W9wB7tZO5iUY+f5L1OsU/k1fdQ4yayc7yD1utdgjDHCofdmocL3NPJq64VEVrYFZxT3fukaw1O
hg39m1QBnFf6C7A3KKnmAWy5XN6ZJnn1dEwnrLjOMsJmCK0oaRcorCF4QC+WGhk5+O6a837y49lL
zav3oriEjsVCbhQkLUkNH6bVU6lyoedFmqNsuFhFY+lTAC2WL/IQDJTCrF6p3Q1SXd5zf6VfdN79
3HTyDw6A2f+iSRY+lrmzYACNW06GYiSxrV/zagnuhliYg0bLtXBrOKFdi4N5/Uh6uYXWjsEveZfG
vTiqqS7Ugm7ujlPvD9PVc6nugfjIrlXu05Gog600o37g4Oa7p5we3zRxkL9lNZUIGl3FE/4s3U2B
1w4d0/Dz3pgH5dacfBLE4E+fqDzx31bpjj4QHZJUpbuIxtnsavqNfql7ccdDdKD71NEfOmyyFLtD
Z3cVgnVLHIQybONAxTOTHFUpPgCYx6f7MiQ2wCu8sKU69VzgHOqtMETs+I9mE9Og0zLu+Zaj+rua
bNfKoO9H3deOm+VVlrg3Duzv28qdQvaO2ZRCPNiJxIdBS5wsuZvzm2MdA8sL0/X45pMSK9lszeKn
Uo3Ra/jM04UtV+RuYEUnTNwt/3BXVHoRho5e/6tGOxdaGK/ml9FqefPr//6fYqFYsERb9atikkdX
8S8iAdtNUp6vCqcTEljiydK4l90DZczgebH8Uf6eaayIU4uDxtqm8vOGMNhklNDiHm1nI3kDkEIj
Aw5vXsi0lsj278ooQesI90Y8lcDHqkR3kSWm3BFkyW/S2/BbyvaUXUU82lDkAk5sYGJVpsilWKbp
gcOuAm7QvdB8YX97wM20SZ6okBoW4ilyrIw5T41AQdLj1Rtm6QQywgkLy66Lr0uwwYc0BZrQ6KoO
SafPviV5j9r09wLR0Bl1czGkiM8YZYg2hTy+tDDIRkBQSaGSBrgsPsZVHQeaFI9gZyRbiFmgiGrI
LG04T2S5e3AIjem2hFxGbXqY1i2lgWFNukkRBv8WXg0weebLmCukNLl/gYsfMw+xH5CBpbGdTShH
7T1cXFuY6U14NgU6JAI8mfTJUDxhekp3A4+b7JOOqpF38qzgh9BcnvxTDlfiYgwEtgZMP1j2U03J
slGjOPdTAqozyCkExwN0ED/2+GDPkSKs2Hxj2kqHV/ar1ZX4Xal0aPGkAsHvKa9Z4ajEciNTbxmc
xVXtiFeBmzKqXqjV9BENKkPQbwDnnZ5ONHMeRqUW7lm4KGqpHS+FBhIeaVzXJZh/C/AfsM4FjPa/
a1fk/y6g+b/P1F8kZ9KF0X6WWiM5Y7yvbDW5eW/btQFW7s0APKd+zrssqfVM5CNh0QmKo8Y0+q0B
bT4vac6GFYnLeMe4vP+PsPNcTqtpuvYRUUXYhP0XRBRCsoziH8qSLXLOHP13XTP29/rR7bKLUkLA
DjPT07169WqURCB9/f2E0/9qbf/vCX/SP0FVbXMcHTlhmLadwatglrdRXMCHgb1TLFoAYQxRrDwB
vtzcEWDHmmBJ7KaIWvOptbhC6IYL/5kYb2beSzUn9fpexab4SgM44RzWBYsvMEmknhDHx0Bc9YwK
4mchOr6Qc7RlZCWFEHFBHi0hAEDGssPGwJ7/97sR2hf/xyQiJZcvl5J8Llf53PojP16fT9ndEWN8
wLjI2s8iagl2Qt4rXlpn/zGa1xLU0LB1RHZbMcnYjQCQw3sQHm+5t2kAi0Ly/VHAzMEmdO0kgM4G
NceveWISyeJHlpDYReSESjkGQwjtmfSSN7jXeRxf3WraTeKJBzz/dQES/U997//KezMffrsDarP8
ptuRDEqr+bSI9oopKFngm7vNV6AbxsZV7/LOoQUzpZ/55h9zMfdnObffDu7J/XbwUWa6KGTyHFy6
wOZ5w0S0YYjTTpxMggJ1zuwBijbFFS/K5USNSuK+zjr0Qt8tc/CQtoaP/scth+7cr4GGQCZS3BTF
adZfEHwfYuulWvklCikiHzeiUBv0I+Wv7IvPTt7O/JRIEIEMoYIScL8QB4yEVqlQTU2NL94MllXT
mh5rxMq8wCWSJ5t0+hLzSCeALaqB2JhkkDvgNg6LCtDGU2qNb+hIpZUMLhWNtXRg7JtDWywdORzI
73oj0TMZ1I94X0dmioGYb5bwZFrjQ9VYnYm/L5dc6Y86Q/83YJ+VepL5cphOpqyXUGZcqHv3ccRx
wtUEcJRiqfeofXjXLhu2uqNrXijgeoLNgsQ3Mt+A/pTLtFaEt1IICk+yy9dNUGzSQzYUtC7XRWSm
2fUoQekXp3xNQ3eCqNso1WOxDUbnRgRc4rwUJtMDFVoix3oSqimYxPMr724gbHNP7XvmjZMnZjxr
BEvXM9CFJctVhr/pKLnTOhSxzQjENXrOuCe6LHwkLBHTVxdMtu9ZtzeAfv7fHrUJiA7gH4hGzJ4t
UZRXTV6n8l+mjK6cf9KA+m1sPnVROBxn5fN8sEY1nmGIAhZ6dXms8/ZDh8rFYpLCBRK9M3othKUm
S8eIaoccwenFEMGYxCjJ70kTNPhuCjfsF+fDobBXovUJgtUhPQAXrNAKFVIMmENsaYG2UmxXAG7S
E59Y9tft0rP5LHERa0vP+9AWyxysmOBp0opYMNwUVqY5Av0oE6q/WKaztwSnUedxSKuW3LC6eDu+
2OcarIbMrT7NuLk+kt5dkzSG8EjKAPIsw2gCEEYbWAjsnrpTIAMDYB+I1QL0y9bwTWOS5V5pRLwz
9hfRsQiBlP1CiAgMaSPPOClbjx0elrSBSkFhU2aJ29j/+/r7s8xXJZsrFUqII9Mt9H/tZbLNDzaj
yurY1zH3BM1ERRkW0/XpuySESL7J/xwWG1qbAJDda1ba21D4uNRXtGIZgjswyc2FxFSJ+9ESBMhr
+7f5yBf/K2LLZlNB6istVtJyJYiz/Wbvy6vJopyONjY20FWVfXPsMbWYLiCubK5MpLDaY984bYPn
b7WJqSzZA2bAY5oR4/0j0qxMG2iqHX8TmrTcQPBe92r5//UKRe55IkUIb8+sI7vwsmplV1UUXDN8
W1m3FsIRdwb3dcDgN/KPEFxiFaVmBVL0gLy3nNsy1KobNODdGES6sy/jJrSrkAT1fNakIcAHaRip
Xdf3nYQ+zecGuWGvNlg+rRUEN7zvcUCpjVSOIZklB1rygjkT/UStiPZJMFUKLVUgsFyxYsS+SpUg
EbAlib/E6J6ZHPnXIeCHDwPPn2gKL4zdESEK7cVKmODjJ98tvFJsnzLsMUEPhSBaBo3BrQjN7qWY
r2mzLl9L9asiPQlMqpbqGzrTLFunFzERPw74hM1YxZICHT18xRHFDFVExEsMmEV9PFm9CVbbP7eo
P3T4K2aTpJigHZtD7vnzDlXZjPOT85kpFmPXnezEV9iHTDdyrGaGIyXHxi7RKy/j1hkwofnw6q7h
KjHw8zGnH5SyeALcOnMGmVTSKKgQwGyiHMza4UMM2N1g8Lwh+tnfuhHLJ4h796hJmyBD/7+bg3xo
DPzZfU2KxTKBfaKC3idnPrM+58fj9fTYj9IrXqjETGmk6GqgrWGsFKk63oAS8Yn55UV7CfGHWJu7
4Zf1YOk7PDxYV0nn5oD0MeQdsAAfdLZFqS0+1FmLGW1DmwKZfHP5Eo3ibxghyVxuNBv4tdFG6a/J
bTPnOacplPfTaD+th5UnFwIaBVPdEJ2yoW8VGm3ELs4u55gHFDePcYRL3bffH54qi9oAYjh5YzcM
aSJHeqUZaLiG5L5vqe0pfFnua74gZKBD2sn9hF1jw6KH6UNhGE6ZOUPD2iy843zXBIReuKi4ftXi
FRp50NhzUK010VO3xMoGPTHBmGmeCXZl3wR4/GnUKRxrQUaobg/rvw9+Lv2vKD2jXkxzKZ0fk1wa
jO1vxnS9m+/n48Hi2H/c12iD9bB59s6DCmBX6Yx9tcUHkojqxVoa6ZyeNn+ktckuFKRHYCAh2WBa
KN6cYfP4wo1xKxX5GJOQc5eF0sI+u8MqHlpDFKHJmA1pAaP9xWEO+bPD24FwKKwf6PTTH/MfVlUL
o/AXYy5z1MpAXYjcW+5Jfy6HJQzG9ZW0e/hwA0Zq8jDeIYURutFGn9igyKxAxm6y1EAtmmCEQyLk
I4G+CpX884f/pHQNYCEADS8A/uPGeMQ3/sZQMnL0FRM3JIHgn+7Ts9oAIn2FclS29eviojZpAqGW
2yg4T22lEOxjf92iuQiNyPulS1WgTvg5Yn8aw2J/RvTyjxEOaub/Wd6VQj7JVwq5bDH0CfpthBfT
/Wl4mKQwaonPs7UKTNNxb3gvkXXTtv/2mjGBVFdf4d0t60B60CKxwthWl6Bcb1l9C1xrI1Z4V9Ep
4H3ybWx2x7jeuOUWgd4Mkop0JjBwUXrk0GK/86URAhNaM/cF5kMwW2mVv9EpplZ8nNRzN9EaGsIu
G4Uf4j+0pWKvsrfN5pXcUAs045+x62ePt1ygMacNTgtJPk3TUvF/3aHCqDAvXJLj8n5Wejugv15O
vs3Kmdrp8pgHdC/uD1c0A7ga5mlYdb4pL+9LWcDK3La2uBya6/Ht34eLPu1/dG+SFHn+SpElWfnk
gaezy3R5yiaGs/rVIKmQQoKVJETRlSlzfyuBKJLnf9Ewa2mtU5AtCpJKuwaIF9mPyFS2qlcvycHR
yELbCGuMTomsarEkqsNZ2dkXUVQ9EVe5UB8wPrZt9IQS8OTJ2qs9LolOxuYDkFRzJ7qXJRIlp4n8
jzWlIoAGwtMfS7gvQ3KCtySRbuHCOHX2yOPr6uPY077cyXeCcTRCW1apaqus9c7owk4OaVI74LFZ
w6oTZbk20/RmSY7dvdS1HqceYiU0oL1WsCTwujAiOnlBvwLPK0Klc9DmPHPcWMYN3DryqPMasanI
XpGG4uanXpnPrFiQ+u6uhCzVImJcm/aUk9KKuQ3BWb8G7wkEGmtDose0BIFXowtRNkeRohADXMwr
+JfIfOkhIvQBrKBgtUm5/LJ6ACxiHTaySJfTLYJPN/Y5tSwTGmMCvV0zbh/jz0bItkwEYRQxuTlW
h1f42+a1SCuo8SQ3GSriDxIZ+FRGGRoqUdDp26i5QIVMeT2TCWiuoaXGiRq8FfrDJ580UNGSVWjs
RKLN3trax1BTgxtpB84tm+SK9qFKKsi3KVNqaOhVpg37kQLEBeIO1j0JELs5iPdB8qC8y93Y6rmY
Y3b6GObKx1m2YbgkIOxOMvgpbKr6r8xQvGE/BiIELrcQyap1vJswOxUbih4VhCw2X1vZiftmn8z6
GifbInj9RlaGdCpJGk00Sa5rMn0gum9uwqPXw8OC2H5B9A574OuUlLPvdq8YN7hu3TDv9Uzzrcer
cN0K8IVb5RN6sfGnEEb+dfxxZsYMn4qYfP9nradfBRDTaXCWI6OchuKiL2+pcPPPbBRkWU5AP0Ho
JhJKYywlqVZM1fm5/qDv97mT+2qgmei1612dqYcSRik9DB5AXVVyU7ABXlXUq5VtokbuL4YWtTla
84BIShOz75lktTwhoMZDMqGUe9FZlCL1wMTNBXQ9Df8SDlBhz6QNnW3cN9bcMfVYxigQKb4hFaiA
KvGegTUUITEAhgKeEstxrSE0LTJ4z4CwWKNupONNB6Liprth2gWTgQOFN0qOfjE9xJo7HMeTtQJc
NLO3XUAfKEa0Viq4+Jz+MTKJ7LnQkX1PNtGt271+3AgZQ0t+DSrWc1pCCDsdkLmMeZFgY0M9hpeu
BnQCQ7/0McZnxZg2Nv3pfWy3jgI0905FaCmk2ToNDMJoeXrrOrPHxY8hQcwwR03X+My4iZB4oXIQ
BJEEegzUeLD5sfXxrDgD/AfCvzlBQ/7qAuTnzSIg/bL50L89BJaQNHP1V/Jfc02Mtnuunln03mR9
q1ARyR+SR2LCy3r2zYe8spQS5AxbviXPBmARISBAy9ei7UoB6ZxwcT4jtoRdo3TsiVt85Qpwtms4
jObWYcVEQ1Jo4/gMHlwUhX7lYfVu9tk3uIDCT6JCgzlbsmpyNWFonMOsLdE4jbuHCGnoPQ1WYVzg
dA8hanNwgiXrJDREUNjZiUlJRH3MdqFtkuPiQ+c+mpAA67jzodIF6eUMNqdJim1o9TNtzhmSEWHw
9IjjrPejPZRbhrO/QrWcElMx8Zm+K89DNEQMFEoq2JIPsDpdRi6mqJkhxhLjqDxVLG42xEusJxf1
4Tk2k3eRK40lzObFiU47GX/pVjqv44blmTjPLS3XrNk3ZMZ0sfQxao9oE92lRS7MsEnSlugTKUWT
noQiCVeS/m2iO7zV7psBcz2wJ3BsB9wzgZP84WbIUCjAqOik8qyeoosONnLR6lDuyM8CRKQWVRUV
ODTx46dYv2N8YbFLkXTJrn3s2Q5V7UXvi9dlyMhd556Zz0SkV00aH/Epb5qFo9XQdBZdfBPfRi4C
krmve5b0+BZ3PfB93AblNNAmvh70D9iIXXRn1rprkeYpK3LSmBL+ENM8dy60xXQ+HTso2oqO+dAZ
kMOtuIzXYg2SwIAXjzmlzmhfn3Oa3o4Mn19i9XivHFfrNRVt0q3wLjC+rx5u8e55yO2d0d3UaDsI
jWtvy7eSxz1F7ixWOPHcODDDzH+Lt3SgIq3hiViw5YftEAL2tzARpLMdue5YduD24Q5PK4vg/Gza
a2rddtjNUvhoz/L/FpFz0QWnxCuZ0dtYDWTxXXAsncqx1E1fijFndbIsmPoumv3HiUhfWSCXAr4W
X46XpqT0mkN8ddCc3SV8cJm2o8pu+hl6S1tQHrwR/pO1QpSWR1SiamI0KssWwrEuPvY0Z7v391dv
Gy2C6r+OqCPNOoDfsmzByceMKy9LU+SG7CNKhQM1SBBWA8UXryPYCdtzNB2erBdVuVGm1f9oC72x
TnW21S+eog9rx2bP2J+Q0wxy0GyzTp2wNhkcN/wS+5HnsEqx9ZUHfXoPZG2fSp3uQ5ObiJB5StpL
WSeKp+hxmcSZsAyjyaNfFvNT7nVES4i4GnsiAqM57zUqYFQEYHCCUTiHKepy0tXe3B7v8witS7yO
pV4WTlpypckKuuhdJcuHLfoZgMg4Vo4E493xuTk+QRh3JrOwD68gsULtLI48/+cdnAfeqaRzCeem
rAWG4jRTrK8cCib9ZEAi/hOLEX59L2AMLFbTKORB/QOG0gjEgcW3MmRPWJHdA6nQ04fc6cr7GpkU
9jLqhtIHwQaDEyUc5SPHwhMFFJRkmODU6CnAgA+a8dZDa3uj1eWG9CudZS9fP3xNOW2mNZGT9PVB
88ylxdqJYesIWUTFN/GJgF6giF6dPyuciU5Et3hvtGsAZeFxhf7zQf6iBPhhAdOQuoPMqzoxsjy1
waq7xOSoOMU69IS3WCmCTAnvs/6J0CZXk1FCwEPVCn8S/swJgiq8INTTPJj04ByIxoWy1fbzjNJv
QXGP7IVUDXgsveUd/gTOVakFVRZzX6irN5QEkkXpfZ2vwmVEYyVIlnmCoUrotWyO/hraNZEIEMzb
7trjZW4EkKd3fp/1Zr1Jb/2zzspL9RXGi78QIAK6cLa669HtkBxutYR3LDatN7YpeG0/Ku3R7eW6
VGN2MWB6X3AMGCxr84+jWmjD5RajPL08au2O3w8NlOi7ORwJl7RLdouDjMUo7qvzD7dTl22Z4tQ4
8L5L1eD4fisVndmhTIMuqs+LLmCvW5Kbkuv2gu4YNCf37xzuHWwi3kJ+8kvcB5LXLEtbbyYD7w7X
nkfazobFrLnekEF2+R1oFYAXwIFsGkCbgwpy/cr8YzO1Hx7OnSD5sqJzEDSIpkj/CYSMCmxBOOdY
CYnI5CqOtZM/EOHhZyeESlLcpXLnmjSV4j8LZDX8qcKpeqorAinJ+rLKzTirErm4ntKLjg/cN6pr
PsMHFVoQ6oGsyZCJ2+FAvjizFRlhzOIyoELceSmZOyY1/Lt0J/BNxPfAkVmUfnfEPScJUwoVGeSZ
uXMZl24HeyRCoCHzIuoqv3LKTTroWhVmb6lY8EHkwPKZW5cJkwqVp1amZ3y8bI5udXUTKgq8wvID
r+JTY80mc/XEB5UoWqdN+7BKZb8ofJTp9ASmTFxPS8K8jmJ6rknDnjy6UKcsW1nVSd+kiqvCNs46
U5ZuRCkUHShfud3XLAiyUkiSigVEkWJt0LP4UBdMJ1QLYBox2xghOgW3HG0uGWBaNTHLbGPxTerZ
EoEbefnGwrr4ar6WH2xNHksAvWRh7CVZ8FjVE0tv171CY0tZ8a4tW2h2O+yM8WnnmH7mFZoRUa5B
b7TULFqWi7+2XDMHASFyyyplP+js6eDqdehzKQZRkTuOa+du7RvO8MNWlDao8iD1bIGLNLhRvp89
mnXmDoTLiopD7MnianTDNtVIxzzkWZQldh5aVUCM+OLI8Whlw7wukac1P1sGSkqYTZTYvoImMMZG
OJaJhPFuw7ugVDZoOiCAsKE0hLmJDSSze7N6y/TkVLg2sl+ZBblLdctcZ5ojHNdwAajDazKAOYYu
6hWauRzdDHHCZ0a428+a8bmhn/xPUsawuSSe4UTgun3Lt88kEByVqNYaOXHMsXPNnETsfQbxv3v5
oOaGvA8wx5ZKDHkAcgBQl6Q4s9zcP49aA9IWSkPA6dpQejahCBOVLObdtp2E2gRde604HG/iQNrm
1jNAqeYQdPj3yLiFKiJWSQFDjpANSI1zdfKN4g8mWhl7b+mByScVKrIE0zDyr4mBjy3J7D/BcRFx
j2EQYZyZCYwyJ/ev6k7XpNBMvL9ac2FDSnLQ89FeJISbdIQf34xvgjoiT50oHdxTyw0Xo2PWUkDZ
apAK3Zq57w7H8jnkVQNKcEIt2kwrM+TBJVrgaB5RuxEFMRfnWu7VFSG4xEGxkU4B8qrzJsoz5C4A
AEEOXy/UjQuhmfC3DkUL4IHGGJNsgWXrXjf5tiWhKkypLOaKkvl8fcrs3rUX3/3NgCVfPz8OkX3Q
V9EPdo0YO+i5Sc02521om2kZyimmEkM51oMQDC5aSmcP2wQZ4ISUFqtp1U1vrfG0/D2uvCCyYJgl
BKPLF6uqzZ3qLHqQ4duKBgrGJuUcmIU5092L/n8MP2wckPs6ZN8TrtGpLby76IetA9zbfJ1GxEg3
5uvH3hyijPo9h77d6Kzml27jXikZ0Wuc9tjs2mM71VnEOULW3pzLCZEQBxqHw1oXAB6rwixS0odZ
hWWqQ2ISyPJMrViOejKnkJMzmlE9jsq7xXGFzrpbpEit8GFpz+qbRcuukZgZddVY1+aKkUXjpyy7
o54VN1pLh9CpoZ11w3PDSV/1u9wQj3vARK2Nu8KlSG0X9c386Y5jxRrE1mfhE1/ifNLG/uqsN2ym
i6vyganudbnN6Mg4YY8m/3mi78tVuvWNvkCXr1xrkheMdm3LxXNDeIU2TpZX8bW8RalS6+PLUZVi
2w3GrT968mx+5dMmKNp6l62S18Wj3oy7PrZ6HqBbnF2YWIqBsLTyzboFGr1NPfOg+rS72rFx+AgO
Hb8LEHkkiq3o3ljTX1Rlxv1a4N9CO7M5WZzfIt64vZJEuvx7eZ/UAz/n6he9Sl9/1zdiiJ58zEU4
f2KgJG9I6EDZIXt4OR8HJBpLq9qQMgkmdqblRC7k7QhMdDSu2l4EN+4Z/diQolJSijzAD9duzKoH
e8tAUr+rjVCfQTALzbZXLYXabTgQtO592L7rfjDGwNWh8veKKr8vA4S+T18yD75Vj4OZ8D7uugEt
6LXpFOAWWrDIliGsfWmSIOaFTO854p/RLhUolNN5UJvAuaVTgdjCgzIGDuzoqewEQZv7KTrDwlG8
GS3MFeMbfyNuYeNx/mUeLmWOvaAHcACtrMZXBFGUlJXD+Tv3dEP8vw4OcpCif8I3olzxhUFoFNVF
bfXmgwYIS0peBV31b3xvsYmr5S+ypw4fCVvObF1TaM314+2jOan301pR9wrxRpUSpbQZlaUASsjT
erhlF56MR9fdKd2qbskT1kmKqsXtIm0OD6hLrtmbiDVY1v5jhK/BDSvfaIUNNWghMSJlm4fyoko1
dxpZYXCqYtNmpLiMZy6D/hOEgHC/0DrQYJQhyIWix4CIxkLIYo1ySLZV01HjNpeiL7khR8TtUy6R
xf68mVUHt5cPLqRv4v1S3+J9aVG0RYNbiwAG4WLG3UFLzZCxseaz90fvzVfp43kD3Zz15aYjqAJZ
FtkeUTm3c/j97LGj1gj6ei5wc0V0Sy0ZY0b5BgoR+hQH2LYW1K6MOkd23TkN6Ld8FqfDTNSeeH8d
C0o3vWo+nSvQu3S0ZOHrbJtujZWWbslaKCeqg4P/SCFh2tkHSviJPqu4E0H88gKN2NpImfaH3u7+
hPbrrlbBxdjfHb7IY6Tgry6v0ZyKxFBBan8bBbLokXI8k+Ki9ReZP+a3hJp8GIcZCC1uZq8b3qqv
YWKFn+tQeieaL15pWuZClZD4ZeDZk8qiFmmNwkg5lPKU+YfqOhNw8hlqGmayDK54MS801JrRI3RF
HR+J/evs24oM/bhhokAYTP4/LPj25MaMygRsxYPGr5TPGdzzadb18OV3AzeBVI8CMYrLgyML3ZPj
JeSMMu2KMh5802niv5QXgTHqQCn9MYE7YJKiDK8LdsHtUd8qXhev8fwzFGY54pSQlqlV4mNvqGPi
dfyaMhqTWtomO+VLRGL9teAphfss+cCSpag24i2g/G8L+WDf+mL9FtgW76HELVTU5S/yuf5FGynn
/9RtMyFvXsyWbZJb/EQamh4y42NlUZBVkGklgJlnClfoF7QAyOOpBqgYDZ6ec+SMMPFKV2W+Amue
EdNa4E2IDPrbmPDX5oF04yHWRrjiCx3GTL1maODjliEqmQVgjLVGdm70uVF7TcvC9OuBGB1aVvcA
RKoTJk+JEJoYXVdKhbzDu3wmgw6doBD7AF8Ne/Zo47wCqKDOnlp6CtCZo4DPNgMv8FCCoOZo9x1P
wQML5nkK8l+Bj8s1n5anjHs3uIkd4/SXRCbMFNkSD74FD3Q6bjLDKx08gyhF1MHsNnbQFsoo8ayO
4LinhPqUN+UBVTMoiaW3lIcDW/jimMO/oKs1xDEVm1LXYdOVdaVS//lxuq0u+upHCTSUOpM7pckK
jdGd+KxdF4MiA+BD5nbDwUQ3zvUSON+efboCO8QT9GTAbT9KndA20Jfl6ehUag6+CB3qkxbedWF1
EeP1hKCQO21SWWCa3m4QCHVGQVFbxe/TKmwK0FBnqMvKBUYh5RxDQHkNk9jHRttAxd0eU1DGm54/
gWHDppFNbHrDdWMZ4zoUIwr1hhLGgJtGa5oGpFR4WOjVzLeMwYirpiEXTqnmG4lCpZBpLTK6Memn
tSoRvUY+RehoVVH/bYzfWyC4LgD3HEAm9YOSD1tOzntKaJiF55K6ZyiQo2YlXKxgrxPe1mqKO4rY
ZkhoGq/Ji91fb5nYsHFe86/OJzOKlVcgagDr2fN5U4NE8LGjDRldv0R9dfi9bQHXxwJq9yY/Mu3s
9Zn2TDZxkuqPWbgZWymNzVtMq7MOjYeuZxRMT8mEZO40g8cWVgZTa+ab3zC7O0yWNKdVM7k2xbiC
jjZv8HpMJbYEG7PcUUPpUE2ag55PYj8xyxRTapgHlDiW7yxw9F+eiu/0v+EBBUHzqL1SM+qM5ZRi
ZSnnoGf1/AsGP9jczHdNP8h3tQyPwVE1liq05+gi70njWJG/oqQ6ftiKj8AMM342hLQYcIaABoMR
yTC6nUWMyhDUTHhI5XkjQUr9GML0yYS39QAJmHBCx0sgjg2Nwmw2Zpzkh7gGiOxsRJonRUEwFhR0
pCmq/OfKA6wDDPFlwoqidmJ7rtEsE8GcRak+ITvoebliWPP56gDFSjLFXdIvh+oWLUiW1Z6Wm+RC
WPqWmIiKg6YQZQn7iaVLaM7WwdYhmObQ6VdvRdlBNfuHLQDEcRVE1Is+dnK3JG6eoXLAmS0CJZZv
93Ujy1nbRqCR/jMmCwdIn7u6jOhRPa5CZZL99TVIroDyHQjYKnchXEKCGDwwRsqQPDoqkeOLBp/i
0qnc6sgpmqxotx5mlhDavKJKmUXwiw7ovXiGIpmT3iBFPce32C9MLWTdYB1fYqIQIoaOC6fr0iRo
Dp12/FCXadks0NlcyFOIwe+ra3R8V+h6GujE4Gi2iwISE34QvZyq95Oread4HWTj6MEGEekCTDmk
3ZrQZeQy3p+hPOk0GbXRNIunI91wyuQZdIpYzfWj2JbRfh5EgONx1mIQKOHSN2f/ovSJ8m3qYVLD
AwY1y3piqmhDgBETMtq64GhP+2J8q2quZrVj6f1A92yugsDuAbrToTpHRrh8z81f8AunCVSxg0fn
5xMusK3hcRpBizQJjDmnJd4pzoTO0nUOtpQMKfoyGSSWCRKBPL+b/A+UKkEPPtMQ0jtnKOVZM7zN
M5XafKpfcuA9a2PgLPfaw6vd6W840DSkM15Z0L9F6HjVWsL/h/3Dm19i4C+kagSsr22ka5i8Q+l5
GkSWbdAWey2I5ZZp8qZ7n7kxxLl0dmi8E4sxyzgtjhqmiIxp4yed4ZVEXYE725hd6MHiBLWudolj
7sQU9RLlAkho9gSdhZ+zyLgpNxYqOsCfyg0JdUoUZQFzJCxmAXyWJCMAtxna/TPxT1DZ4AMIUjga
qDY8rByMfiPkrPW5Ad6tECxkYVvkAUCcycIdSRs1FPzx74dry7qcBd49EUcDQ1EF/45VJkTghpfC
CUM+w0nBZQIGCGGIfot++X8WIjqw2cYOz3YBr8st1O8wVQOVXJyOmpTGqK7fi/wFyF1ChFTkvXGd
eehse/LkKTn64JvAb86ztDeWrMdyA9Qhz0TmSiytwvhPmQslYAsGktE+sYZE7Zwhl2alGzFQUO1X
R8mGB4rZqsbDaX/Lva64fol5HlIMg8QEk3p6cz7WNshSy2uzbLnSlJGqk6Mp1d/S85fblkGHmW7N
V2j8QiVgt8QQF0HmLMKT6OtCcz6LOLoOIRV3yCrxyVu4TetgNDy4qzbChJ6ARkAwRchQeMovO3s5
7Zwov9ID3ndn2LA9ehSX9kKY2cSQUWrceR+WByGWJDTDVRepM9CA25AdGIZ7XOb2OLUhmK9q5hmc
9HJubBloJC0bSpxm1FM/KtugXloL6W1Dhu3JXJ4rpPzFF4l3WHqe45F/DsEzBsWkgrqHyXOeKH33
zWjbXiMJJdT7dgncN1ef3qmbY/AHVY5aqjJrx/A7R4C4bC8gcVqaXeA9oxYaxmQKscYEiJVGhRLr
Qr34aKg4afkgth0iHV7ipbN75LMeKbP9AF4+V6d3W6JgdbXk+G3b+66R67Kfcswz0PeJ8+DFnCuv
QQ+lR8kQiN+aCNwK3uTdBRwhg2372DWIdjLv+zki9Ry9dU5cnFF77K0D/7Qz5wOBJjrnbgJIsSWq
Hb7MX0atczcCBBNuhCC5ZbReglo+pcYq8JBH12ueETA4od1jcwCNCVXrXTjKiN+QJG2dUErmVYTv
BrEBJkfYRqeuWJPP7NL0/NUdUmHIKDlPyKszi7saFAFTQocdPAKzhPIO1i30RAzl9IGNY9e8nDr1
4D4ZmUY/2GoXHQq8345vk1EqbURY2JbUdgzXFaG3KcFXEVcr6tjoZvmZviNtSbDKgjosnpMLsZp9
hP9VT5D/U2lnuZjLJ5Vymi3ki58q2Yfl3SU7KlYO/Tma8qfXTO5q/y3XR6ahOkAdwYUwrC53wFIF
4aO0mYzqM/DHRfXysm79nUqdy/2JSV0uJqVKQmF2rpST+f0b8/0w2u6yw1Pm0KdQDBeN3uI6ebpa
W5g2q2ejEdO6kB/aKxQV1I6YdrbA/4WrfW/TTj6gCaMUD30SPx+EPPcUeirVz1M6JZm9PZNf89WU
rwfaw6Thtu2WHfevtFwDoHRbcDMudQ8YDjdc/z7dpw9l0GmwMjwku37ND7XcjYw/Cz2dvsMXoZnT
zbyRfUKiChfeSWWN7vpr5fr4VTmE5CmLW+1cERs5vfxrSP9Y3V6pwEMvltNSLl/4VN2+m11OlWG2
su9LEiq+yws15yGFa0+SMUeORA81XzdnYNZC+clY3162OsbtPxpOHa2A3/6Ysvt5R2TzHqo77tCw
3M7fHhu7Dw0ABoQkFrjTnGoNS/YnRA37WzJnV5gy1t8UaOcM0LJ8mz6he2InZeK3elgnITL4x1RK
/zCvrZ0o5RJndqnwSfWkUtyl6XEwOPVBqF3AhxmoBo2dQQx0vF160mzOJHRi2sdEPjOD3Nu2PinW
l9XBqJZ5P9ezFFGezrUMKezRVfm6+UZCsJlHcG4Parm531C7XqL9wU2mM6jW1lBIOrter7g6V+l+
U/6yehQPVtBPw6/L5KagOqIbvF6SG5cusTkAa2Z0hhW4t2igAMHXeWsKSIaioacLQwzFB/Vbz/pC
tjsgqDA2kV0hEsCLuzpKVuP6saTmxRc92uzDRj6xuY4xgHg15f64Ybpl/nSXk2EpLB9jiYhvx81S
zBXIWAoM+xVFIUl32djfJW9aQXlQoKJ4O8xuQEKjdi3h+V5yF1Rd1XH+Pth5Cz4+FczksqVsUikl
hSJFsp/Ger097c7TcfnUN54jdkMdU9lt+W/SoKbMWxHryrs5qBwbHLhpDcWx5t/PIxR6/Pc8Cmk+
n2TTpJx8Oo80mS6LizPnIY9M2InEOgiWWBahIk5TEZKrsrcMidVT5IIYa1wYy6QRTa3nPmQWoNEY
RTaCyI7cEkacJVok1WkeNPOomgt2CKXGFYKVN3u6QJlwO7GR7WraHdFTUQf3pvQ7qEr3wm23ZhN0
4uGfFYnlzyU5aAzlqIxhA8lm88l/DPcluymVLsvjqb9AkVQwJRB54E2qx7BrDHuS0ax9HbYI1cGf
7EwvvheBK9sD+mANGsuLNwpR7fY0PBnROj4KEIlomRRFpR4nNBBqcLwjA2VgcITnCmfkqdTO9ALF
gKiTShMMF01x9aQ18qZjgrEPybsVvj+ev++Ta42f+5Bf0Xg36ZdGWkKcRxLi+p3jm7T2Qw/bQG1K
Cxz3DawiqXNDM1gdXXUwTSe5W+g4zkl8mPsMwP+Y5aTDoeuoK2m3IjkvAerHJPiwEZ06iviD3RLi
oLP6RjT8evRD9CQAOMLLN1aNiBiIYkFNh4zqBLG0U6gjoobAG6BZGl1zFKsA6DAbrs1wayGcjsPW
5Lth1akvJV9sTC7VsCeMO0LSQQyPdqSCVCthvqaIkxZdD0rSu7XNFBDgoRnICJbNh8QzZg5MPpA1
6Sj5k7kLsmB2hAElNONwvrfm5e/LLyDYn5ff75Pw0753yS/n5fU0dwLhlt4VRXgMFDWj5MHZ8wSX
ZD6NGR79fNqIfxFLMFUYvAByr6gSQZ+gA5vY2JASQmtKRNyUAwuMd0BDME7Yyf+yZMXkD7osLKQS
rlhazOYKwV37zQPaZPbF9SC7P+EBeRWnXFVqwplf5bb6Xfheu+L6CQTun/uZO5olu5nWDNJdpCn4
nBu8yHQW2X8HWyukqrBSPQJHJiFD4ivI2cp0iWm4FSGWNkqLE8Nky7NUFFCPQy0rlaLNY7vBqOOh
/obYD4gNCENrOKzlnnwlsl1gVxaorPHRpB0nbFBaxTnKwlEMuxTIpUXIscJa6lCLAh5+Bu96YAZr
2UaQ0zXwMqt7DGliRg9hUphlEKuMMAl2OUnH2VOK3UPtcuSpz5tCVey3khitVEvBZAQKDKLhmhBi
Gnoa6zsfvHbTyoI6HkKNf19N7T6EOn+zRbHvEePSHmjN43tjwC4jVPrfgSlHNH5d7hnYhju6hbyn
FqsbP0W0QFyRDBAOwBs8YG4eanY1UyI4NlIzN2osL9Qw+tjUYVF0YcYFaCO9McccH/Sc7YpX+BDy
8qGfcUT1NwtQoecxbiuLbXWJ3qxreAIIb/rJQB5BUNZ0ig9gK80Vp7PhRjsOS6I4gYvdtMqy5wmz
nU6cMe1TNQ32zBGWlp6EQGcszdV+FGtWbU3Cu/kONGLZDBQpvm+/8omkUre35i7P1HnFsGoGTYda
MFafTHydOdjk8PQVKgjyjxOWqni66chKTysT63PMPayBvf1pLgLLg0cSLm1YNTVh3o1kQpChlAY0
fXJdj6Dh6LLQODAYEsHl2B0laggMmumz3gWJFnvAzODTHunyRwrbsnAvXJtBCvNNHN10hoes9DyF
Sp0iY5UXYyENhVL8rpKlnQnNF3COVOyAlPMmZDlNdfi+steK/8zn1M0wpv0Cm7tJEv/y7pwJFAc/
rKjyokO6xINwJYaTKlxicv/leRX+tPEnZBRzKTW5uWKQLvnNXs2X28JwX1if+rEMiPzJqwGaj1jZ
RnnHrQbLZ890n/I/YvV266q8UhNHRkt2r46ACSmjYpuiRP6uRTQyFM3lIWMKqnRinbDd1hLkiV2u
p5Zt4xaN9Np65sXPpiMz6plFl2LotmXHlW0hrUgcSCzS7dtFCbeUtQsqZtSzgu4jzVbQ1S+bwmnT
tA3hAV4rdmvt67R5nuBbiCe5j+gmi5/GMFJau/gVzfxoPitivmr5c/4sqcVHbNCnSn780j0tgu0Y
WvqcsL2ravUhfUEeq4tOOCRvAp8Jlv3p3zHUhMVnsgjm0Bhy5tThZVasnZlMMcWmkE1Mx/ndZeBU
wzk/UCxqpij34nLwycudDhtlEOzPseDr77t0+Q8xfu73GfMJcKgMz2l5nGPGWG1rtizWxRzxOawu
sTDL7tHg9+zXhPav5jdWKP9EqiZQ5Sv4XAhSNbvjH6KimjZcNfA+8Tt1IYXnimwYWKWfi1K8Rp/Y
6zWRSc0bWtBcvhqBoQiXuyIZ4u8XnM9l/yDZkMuWy6VSqUCQks9+0jtb7jenSnmQOfWt0su0JN3q
JXu5OrvFfc3tj4gtXwUYskxjTB+rea9IrL4jnHHTBri423UtuZIRuCN9bPNvX1zgOZNc5oTjf0tE
f3iCBIymvPj9C6CIbzOKkAFvIt9MtQctv1NLET70RNs7uzGVST9Jud9TcJ3tUMllhmv0HTYhRas4
jSVCS/AT/uvZ+ln23YifKlFgeK97SbIa34PPNMG26dIqiQbfHf4mRxcFqkgBYkJtmMTnbKrp7aRP
ej8o0p3JfUnal98/JfU/sNcRLmt3ghp7JrTNk35fap6ultXMrX0ZJlzFwuONeT0nnbktvufP1RA2
k1n3MMVCbQwobZSo1Mmmy+FjCtAjeWP88OG9XABvFp9i6VQYDb7Zysy/Y5MkzVZ4IfnCSd+yKMsS
hkiP84LQM6lICzAiPpLy3pvYFqrETy6KT9ELsnvEwKw1xSwlTnz9KJ+AKsUR3G5tYeSZnoyDNIrO
Fv9h6nF4X6EWLI9iqABP/EQrv7yM9JaBb3N/HRifEA/wGiUnrA7UQ+Q7xedwtlRT8HFWIFlZEYZr
1f3Z6d2ySG87I8YQmFPFdJe+mDkNhWDUUs4AMzXnk/b+g45QfWEHzya2l2ekOBLnfaiagdfCe4L+
7tSzO/yin2uMvpuetfmY7iF5eqYmH8KrXSC6sDqwDhyfgafOhRioWKgUiO9hNnMXneI+PAlf4DrJ
MQCFBlfgn5IqZGSk746Cdy7yJKwLman26HtHd8ve9pHjD2/CZ1po5IT3jcP7wrOvGXw51unkNby3
HsRRzLrAlGBJOE+n9xgcxnNIWCaRj4ucLbfGc3I6MI1Y06O7WX/HDuikikPoZZXOnO35I1s71jOs
xU0XeowlAM4rX+2ZMOlnXI1rwC8hH6eLfdzs1sHPUS29FT61MjHbWT6O+k4ilzTvZ6dVFgh6j6/m
pvoRvkL2ixn12PJDUg60nDPjr1Vw/PWG3KTNo/tCfxLfv2f2xO6ZWc0h9nKcdPabI22+rzOK+Wry
hSrU4rkxJrbF4o7qz40M1Svbt/miXvqxvHmnJfL66ph/XFRqp49005g80tEhd4+cL4peEvXcFPPv
+qtujuJUPgPyz1+0/Q4Z7cxNPoWH778m36QZm4BVciB2BIuAlszPAY1y2LoHYCoiwJvrYk91AhOg
JvPM+NnpQuJvKKkxP0xxTfTrZ08+7wYUk1HFM7UtAnhJO/8icGDwsMNlDhDqzW6COiT+gm/22ej1
m/s64MOkAUyYN+c15NcJGA6weZH6AJegc8ZcCR6cHuWOBQ+WgZRpDG5uWlRRtM5czClkZIDoIX7K
kNQbvTyS0OcPUFoaqZTZEAEX+J85oF+0S1NKlVvZ2BY+lNk4K/SpjUkni8XMq7CZ0mPXBKp33Icg
hvdeOENe5qYEIphyALrtEFSY17XliIRYiQcCioF8STtS+pdAB2WIxEg8/3gEv3u0SJcsNykw8r0x
VywPQZQrz6WuvnmSBXJRkiJnsDVX91ZRJLdTyJ8//Ssmg5c7IT92+Mh1pIjSh5gWbnaKzoG1XPiK
s8EZYt5wSyWDmcSY5o3ibDnSe5N7jydEF+cSZYDcFoYgZN680YogENgwKJdHkkqcKUp0fA40Amsz
r+ThRxXFCCCV+mQyOZYQMD3L+GRq8urSKs0b6dZTRwwbFRXZq8xDPuQqTdx2tyiJcv86ouqehCfl
6NvxxsKP/a2R1Oxn/wwJwNA3cE93RLjnXiCnUH66oIWTeps5TgyA5JEiAm5FxHyHHKzMKV3QCiQZ
jdsZL3pom/N3OiqhI+ON1ZU2cWqhi0KxkQWafdJFvTBTuaWUV8YwXLd82DECDQTtkNqVznxsQDyW
WqGExO7L8o7DUkIAsRgysmQVZwxc555T3LEi596XZjCEoGHu2PUV15jue0T4Lp4Yh4jAOp7hTYqy
ALUheFFmQswtRbFYq50kIKphblRiQgA9F6IG1RmA6kOK3M9ylDx1avQgp/MMqfT0gdQQvqgwuSH9
oCWxhpavgRnhAvH8JSbHn17DDm/eQjEZFNPAV3AZeUMt69f331tixABOAd0EoOTLWqOivPUeVA2a
GN7/UfptVM0nHoRAN3tOXmEJhfp1/X5hwhFhU6ArE//Fn0YBZDC/63iXQJJEi7JwQIX7Jt0t/KMb
kLOuUil+mWKAWLl5V/NBRqCRJHA+HQUkQEv5Mt2/bNk++QhlbvDNIyEOSBhiELt7PzeHH8YgZk+X
VMAQoDyMnyoncjKVB8N5YzsfOfIE+yH9I3xNIZwhFD8K5H1MumnIw4p9WT2zIw8i/pUaW5Nq4Mbw
jM/6HEvopyfv2ZwZXHetFbiXMh/mS/L1LEwyKUK4e8CdFpoGsYpQqy4uHUuu9fjMIPha3yUPJV9P
QbGz9WLjhBOuexI6rOIJRa0AavZfoHSRmdF5AlyFURYLc2LmxtBWHqtugTt29J4mbZqMWGlhpCvM
Z9YEvsi1XMEIvMLAPpJimUDMthzY9HyGUl9pUNCCiEvnZBbS3rx7Zmdw4sVMDh3QxJq1dXtoNcal
AwLcYQCqnOmbj2E7DTN9R0JC4c0NcNcFhJTXs1mYhlekx8ymiXnhGrM+/4+wM2tSHQmy9F9p63ds
2JexnnmIkBCLWAQk2wuWJIvYV7H9+vmOdKu75lZZVVGZN5MEIYUiPNyPHz+e4xkl+QusUH1YUoz5
R0kmNQzafLUNJGZbO1YaGgIVQ+xVsvEixu+qBe6A/FH5CrD6SPf2FcmWBZTEB9bCi4G+A0tjPTl/
q8+hqjISUy5yUlIFym6EwOymXvoST0NMpFOFRKXsBXbETervEjN56f4BWhds7vtFlx5OlRPd1C9j
ZJuBx8TuYSeDXAkkxVYpeDvHGNIcCzhAGMKaFa4LPA8vWHvgtvpruKc0Yd/WPqEqvgscimtP1p3a
CI7Ihsf4qeaBOgMoGGJbZLmkGzez0FBrr4ooeKcHVvGg6sM4ZShbqPRbKYDsgAsUw7MPSjgOdT9N
r0xBf9ojdcmyRGrlJS4SBRTq6SVzpYdYEsWOSnlhSzBmdMqizwtPKu+gslWdM50M8Lga1NdVgjLl
FDL/BZJmW85NpfwV7JSuCsyP81WXM4mInfmrrkA1HCqLLzTU0Cwi8pYgHKUKtZz7IuWWIUt+AiEU
mUMsF9FQ4rGItyylEvbuu58DHNSXvmtf3dLZSVWTt4We2wJKInzJOIa1C1A9Gxz8mKcPSwViJCcm
AkuJU5lwF2DI0EKrHisSSPFMz+erV7grmspCN3UiqqX4o+TjWQ9r/0PDYSPvqohDnbfUq+Ae12GI
AlNaqdGVCDdJxQXLFG5Jtqm0xzXQper04ZXE3Er5qyrBkYejejiK73uRr5WhScKcpXGUTvcCBScD
hzhOH8G45K4e8IBwzOK2XxsEgEo0ptJa5m6xALar7SrdP/0I95Cunyqr1ajxwnfKy1jjlUDwvi5U
Mn13Ki72eBhJ1WOiQFXBhIPOTZE3wvLDOsmYrS+LrYcqFyWJdalJMggpfnaC3OL9L5nTfOlvIZJy
vpArZwvZfCXWd/0Tjrgu7N65dTH7GkimRQZfJQVQ7Ak2IVWLfxM1bo0Ddv2+JSVyn+RbN6CURFQI
SOVLFlO41duTVJHQU207wrSEtRbYaQSKShyHjChXDDeneSqwDWnPINizLOrmdvQHak+iAOFFwZb5
Vvkr11HenX1hY8J6hfGhcFpZTDEJJK29Q5XRVzGCGOR7X+oioJ2cdFIQQXB85T1JEcK2zpY6a5Vb
OqDEiN4KkNlE9A6VNOhI2ioUXGnjEu7JW4jvwBHerjAHoNOv4le5pcOLSJHgSUIOFHtpnxLR7oHM
3RrWc5Ez1bByGrz2sJIS0ax1Hb8bO5VdKFUk/FUXG9a1KwuaUooWBkFcBQFmgHG++h8VbfCANkFU
+6li4qupnBU8lB7KtyzE3JpE9fNDQeIF58zkaUOYJxegTCSVQK5NU0Ofcds5BI21CSSVX1oeJXwh
eVKqIt/Pr81PTxRMVZynsUIlFqDQSqGUZRft7qYKmw4s5MQmyuOSl/ZqyF9LEhwye/L1ZX1l1WUh
+ZfySlHGlMpIdi6kPNhOZWfj1DrmUi0U5Zuy3/HTCUngNUQjFTUqf7jDS7wT5YmTiy+qpFHso8dK
CdjoQ8xtVdTwh3DIbpBER0oIX/BoJeyk4tj8ibBJlkGefMmj2aQiHX3pqhLKiOyzDPbzJy700yUA
g1KTKLsueQjthQKg5fqKGRDBVFZ4QYir60Hlmh1dJM8rAlp4AMivbPw1YgWUTmrD0BZJT0b+kJuu
QcN1THWGLH3NqmoaWPSziMLJZRDxNUMRpQZSRogtiaiD9n6EK7d/Sej+rbZ9Jv0nqyDix5+swi2V
OuRu+6IyulpLqtXJB7RCY2UBO/hPO4xw2gsd7BSOK9z9E/P5+KsyO4YmWF2o3ccrUatJa5clKmUu
LbB8UAxSfbwwFSOUOsJsaLujXKmWhEKCNC5wMSgHO6QGBbzFyImcSf0mbEV8G8FxSTv0hE9V9qD3
y7fjHyE9SfcUgQznmuKKknvwLswgCUHIk1D6TZtQUrmfH0e+ooAKQZjC8JuvebI5xBIXBIvnQZZN
Q5NFYjQKBzWLFR0rIJdPIsdPUjXqn62KfK2HDTW6TCG4RiwDuYByEiIaF+18OMCNSuvTOLHJqFoy
0wjbqg5I4j75V4k6hqLCtPP8l7ucVeHZ72n7P9/k30h/2035kvscC68B/j6UpSSjLGb3zMm0FTOq
vfnBoZSQLoDKqEGmw4D/C0r/t+SdfCafq2RK+XQ5W/pNxfW4Lu63mfJJmXeCAeJAsFMq69PuFSYh
bSagDOoRF5IQPOSoyhICv+Y1Qt9lBMuNA8QdcbQfIDxKCIuGgpwREaiI6vrSQxHrjt4hV14FQaVc
55sgHvnfsQYCG3nzPiMof4AorU921g2hT4vsjZffoCU2+fENlQMi8amd9i0Qu+bGpIoz8rGCglyA
i1eYSx7hRGfABt+SKEE63OmJICrY4T05skpjiWR+JjDQCasOQuZNFyA2uH4+o/+YZZXTMTMuxSyR
f4zISKoyrEQyRc8qTKV0UjdJgYokIdV7svAk56uU8Dm4voxi2xMHutIGSilgedh6XDr3QIenuSfd
C+Oy0xAZbv5sxTNRXatolvKq0B/GmZH+8JFnHhxK4bJEMSQOqeZynElX2VLlPJX5TOJDhfkpEFJl
DcrxTwKlj3g7ch/k6+AUUN5Ewpjv6jKqzzzxeWqiqcspcbwbXackfwZIU8+OrlyEhB7fQDf/PCcz
f1ezmSkwH0vpSqFQyaV/Wxq7U+56rTwzapwgU1SeJl6BwPeQslRMEPJ9ojUmfgO791ROhvwI7ejC
zclhyFgJdv5AWsQafZT0eIDP6lmh4iL+qORI1YJqPipeh5gMayy82K/3tD2N9YPATqGcYsxo0rwC
9hYe2gq0X2nHEhBZ8cqgfPjG2txlxBQo6GlFpfJ0teOJLP8GmtPvSdpTyKb89wzIUxoiW0Z3nXlz
xWlQju6fRzef/t3ulEqlbJGRzaZz9Mcr/Lbgz5vX+ZoJM9EgPa10mpFb6D9X4d191K+D683ZNQt+
np5QjY2hdNg5XMysu2+GRDvH9mnxGRYJq2lU9X2Ea38YYKEhA9QOzmx+vJhK959PNVf+21PN58pQ
7EqFv8yDTWr/eB0fj2jQ3A2LLbJaL/8yZSVhFCSPZM8Zm3Iz7Y2fz9ponHsb+Klf53ZheHJWz2YO
benCmNQO/Ri6JXz82+jdrPiFp/nn08ykK39HX/qzLVfy908b9vH6SG1Tu/RrkG9pxUHCwpEFVKNM
r/BTIfmUCIDJuRTKoqmb8ACFRe1VSBy74175DFu3yO6szVxzU9mnKwKDQCYcUjq68ntBdvDekR6s
g97gCGQ4gNxXHflXtRB28QRQeGwi/MDGeFxV0C+Y1ZATkkckJsBd6XyiJZWavegCH7fqw7iKuPRE
6FL4rXRXboqsaHMuOXtxicQ3SLcKKN9JZwNACZ+ZynlsH4w9yg30U7EdEigksJX416ROde7nMe4M
+BieObkykdOEKxV5wfPKJUgT+tkQZePW2PogY6SL5fNI+WzXzlTF4l7XSnzNyG2JHKy8rypXgZFW
s68LDBJAtq89/ruGQh5TEmsQT+CpEE/wvHwW1cnl2UJKItOzA60b0uOuXElDkIiIC40OxBMbknNx
pgkuvrRBN0NBVZxSXNsNjRsPTFFiRLGDNPUr2g+cQHAjpRRz0V5KFJ/GJafS4FcokB+dPXVhUv3q
G0srUrzqTeHNQB2OiPREG1EwKLK4ohXFWzJt8s2StKBSVZpbfyBsSlslbpn+fVIzIJ5c2mMwCcmA
HKdCSMWQ08CgCec8wcKzX+o2tZaAdwtVFuoXE6HwTaMUK8ZJIlNJM5nguHY6PqrwRu0ZYudoJzy2
Zm2xh1T0Ad9icBxjtOPZqTxtnApsINeVAH5iZ74b66EiVk1kJq1/HFcAY6UbKSYQrE4Oqr4spUUS
9UhAiKrksSLMZNFcVlovQKp0qU2i4SyAL0ekZCNuySI6CPhsQWLhkwqDnK3RN5VNuSX9VeXxmNy1
CNCPagqnQi0FgQ6eV0xBY+cX3037QA4/TBVliaeg9EiWLuu7+uZhUi2s/y+Oi5JmwttFiWMuXcwO
JamdR6kkDkQXS8URSbsIkRJYr20kR/WkCrMejXIUV/Ct6w9ekgQZCSlHrsgZhwSQMw5A5LaIajvj
MIppdDDxblLDCED0Rcz4wPEh9JTrwt/UUD7RvCq18oPUN2GN++xSpwdwKpUxVWw9GrMqcjuxpyxG
btjOdz6/gpx7Q3ipPi1dx8bybk6Z88m1deqiDedFHY7Jg8ruzBapdrFbLzuVNiWusVWBLLRpPRC0
yrG50vQIMmTGKTMp8B7hJtyG2oqVpUUYqv+oXh3BDXlkS3WvZeZk1pBWbV1QXaAuKWpsiOJfJEtR
NCi23kxwIiQg6Bi1BwHh9yDTAclRUK9kx5bWyWKSFdvqmSlWttB4iLhKNEH2wWSo3y94SVsLOZnU
1J3jErG8uyILSYw10cpK05FZz4tkJoKZTL1yJ6TXO+oIr/ymxgncldGPqxYpSMzWKU4mmucvbXm6
GjcIke57cq4hmMRPuq9yQkW2VOLoejfiZeq250C672Rfi8h2FlWBq7s6U4jK3YCv7WQJiUW7TnhY
a6iP+6bmkeShmGqEM0S8SE3JWzkQ4G6YZwqHpAuU79yI/PWcMLWM172b20+uxSSkdE+xkiJuRdiF
6a0qV0gTRaJCIqHu6nG7WXG59UullSsQaal/vB6KlaMfyN8/0rUCkf5RneU6DtVUL3d0b4CZEuhR
YvO1UkSdVBjKlRKAic/UUL72KKZ1DLwLdhdBjEJCcEvhlwkb+9ZREWE67oUjIELZuQwSP0orAW+A
vr/wWPLAgQWbB5IhZ8ieuP9+rJQ9VN7u4amMMK8wEuhXgadE8ISZ8in+q30hRBUkK4/4RMCp/K/A
CrK2QNqCsytkJtWjSsmBRyA0VRC3xEYf/Jumzu4BZCN//lB9diSCJyzoCTD+AUYPe/IYz/TSU975
RjwqUF7YiEDwNW7WsVdphLW4GhBYZjMQSCNNI52JvmOOGoXGsQ06O4hZ6dUPxVjaYRIAKtFIIK2i
Rtf6JWxpn/1nRyiusPqnkFb+3J/coF10+5xzhTzlEL4MrIS+Yu8BH+JTkxaXfAjBZHl4g1IL/DCo
IfI8ibjDM6a+qpGB+tdEYJj/fH50JlHk8JczrNCtJE3FRqZY/I2Slp5V9qdNmFO0KwiUHgcYFAJw
tkiyT6TqtA8NBQwn207yMvlt+lLksWu/VwhIuuLGV+oZhOpERFN2rZVzUhuaNUuirkyCQepxJeYl
nj53s9AomzJsDiHhsLk1SSWUqTUqGGpdVxMJpXxkuVnq2kqUlELwoDt/0ckj3Up6zRaqane0RiZz
52o0M7QcUWnGvXmcFwd6t/iYQhATq6ClrC+hgMrblDvC//Szym+EnDz5S1yqhVVQ9pi/szfsRwIh
ksYqQtP0vCyLzpVi+vGsDpaDfnKOS1/jKBFqSYRWaKw8BhVICwfCQsqeKyrDi/XoBUG4BrwNO/87
3yDzJQQqesO+KwY5tgJ5z/J4JFGDp0V4oXoO2fm69n9p3YQQ/kGGQaID5UUTGRNtHbtVFFonUdTB
Y1JTCTnFuQ4/7uufn8QXUjBJxY3cJ5wm/SBvnZNPmFmi2b1XYjPFjL33SqQtXZ6ISMrWnRGBObN/
4GHgXeU6uRiYUzAq315nLv9MDmhRoDH8vNJY7zyhZP5c6WIEzgls1hjpq9LPB2G9OAVThyeIj5Q4
cDqETlbniR6OYvc7Uhr7LhxDQOnLEN6b/P8YsmOcNVnZSQHtpaeBjK+uTZV/SBWBxGsIdTNOK0kM
33+KCL7wZq5d7lSsC6Qf5E+LHiYvWWAeADwPLoaAQ7d2y9kJgn/tURQSkaBIzCMdnYS0rOtTl1Td
MqGU+l1+rPBHSh9ZZtxTgZbJn+ITiA/CoJAd0HdhnBIaQuUEIZKW1p2+zqgnxT8xHGJ7jT9j3SHN
IPn0cSI1ZvqJDijHVVXHCUqZfNeoKi0OXKopmelsfUUk8pMVPshf0OyNuOO67JiGyWEE/evgmpub
lVyNJHsilkHIVelqM503eKycW3VaYDrLXefUcHZj7aHk/HVCiv3KU81Ztex5EyQp86+ME+x2jI8e
cBN47jxGel2cwxitUACoWaU4706Ch5tMnkah0R36YA7RH8kTqB06pBsoH5AKuYGsMK5j3SMK1hiJ
+poQFQkqiUp7ColiKJfr3jO+csTeyB+GBE+6BGHFkghStprLWbdJnWiKSIAGlidTTe4ZixHqA/6Y
Ti7T14CsRxW6IIoogVcu0yrGRRZHiiXpz77TwY3RhLXAZ2qG6FNw+BQbUt7FRJ5kkGBM4fExHuMI
cewys1VencgT5VYqxIxoAuvmUQvGl/R7NdV0FlsshTQcdTuIFBjuePIBlheJS3Xgo6/kVtbjepJ8
Eg0UNCfzwVYiXToGDP740lgUjPSrYuL4W1dfYsVvVC5WhvanmQdREVs3jtxNu9SR5QIg/5axkvkT
SEXmCqaIojidqE5Bd1knolMJy7U84cuxG5H0hRHkH2dmjbjiofvKAdmF99bGlEqtG9SadXX2RmSt
cYKTvHGeNxOl3ePD5vdmjedtDqXmbgN/Ei61rwD98DGU0A7UoTwrMR3C7bQ7ayh+BnLulaq72qZ2
7z7bdIZCoKUwUlvh2Ft3VF0gTRrt2wc0adhqhLOq2ZOoekJJ5exKYyWhGCqlrk1NEZK+ElkJpbY+
OL3iDKrKl9IDNhVVA+mhjUrI+6G7QWZjZ382BQt9DMcUv/VKTis1dR9PJ1WAH0C5pxgCt43xXZN5
22fk/sR4BqexuaBvn7vAKL/UkIbP0dYKBHb8Q4FbacpWgS4zyjF5U7zb3t7UMyWDzA4d39zQOdiw
c7K9g1cP4VaVI1T4u5mtNaEzc/DEqYP0tvPN3XnnTKG981KQFZ3QMYWtLTvLdau3Hb03FMJ06QL2
TC0fZlneNF+gZuGj+gir2/R35fFzQpj08H3J9Dlavguynd5619E240bZtl/2t6j/0N46jy5jF9mN
Sn8kIoS/N5O7W+7cZ13vB9ICm6l54+D9qIPjx5pSaLOR/ayeDiKY1rw7pbQ5dgYZqgaIHRv3xmbg
loJKAK8CV/VqCqubn0MB4tA1qUajHS0qQ8IqRBSz5t2HYWDyD/QUL920822f/ndYm53MpZ678Atj
fnMQGC0fqYG/N1gqMMxxUkrPo9mfQqpSPuXqg0Ryqkmz4sHr0yLDgt6xOHiT/SidM+fmbusctzZC
Pyj9fXtVH3vnMt4bU+xs7FZKprA+Z93XaO+s3bXZXkjjUrMGd/Q5OaNMsDPPFLpDr63NHQzlYZle
95az6+4D8qeEiihCz1i8ppzdtyc5fn6zdRhbpGj/4ewbGGSvMMjUm9fqwVSydmdSpc4n3SxQJOwc
5uW0LVaccs95m4DiR6eWclLdmc11bzXk4CoO7ZDuZIDOFsfUbM0Xjvve+JPnT8UyrVJp97k1vXd3
s4YqSH3e1hg68X1ebtEcSw7MXSe6OkXcPzgkV+dBDDWSupA3wqeCKRGEG8tNwh22WgvIqqYnobMc
3LyC/3GkkYf5JkEH6bpXvZijQ/EzKkqXZflpXmawdnNpQweh+TZrO6n5xp3nv/IuGc5qZ5Bztkfz
GFVz7aKkxIlCX7y/GvXCrZnf7+7bzdrz4OOQzNnAvc82mg//6YW2oBB0F2yCtbs/OyeL+97qPL9y
tYvlj2Uz344PIHGPbtFGvW3OrEnnNC49Ci3v7Dd3dqGCX7HPbnFvIyf9M+vTlhSFrZPZv927icaz
rA3z1W1YXd+d69t5r533T3pNxvvp/FCCTLh5Mi8LKUeKsZPtd9jLv5pPZ12ulVFcOLMZDuEJWXeS
D53yeGZeF8s0fUD1DVxYlKPHp/7e251vIieLRkbJy97t7OZECG/eQoSECblbJr8ooV+F7u3oZUkE
fYftyDl+TyqeybCo0HYgdvSRt7AQUm0XHlj1MXzz42kB7uzhHjpy5m20r0bcVBGxT76BbvysAuoU
AnRgc8HLVlqpVrFzc2a1coi4AhYMKcaP3X6Xadv8aVxO0L3gsuxtGT8YLqB7cbbf+2/3+O3uZnCY
jcuZuGUzyVxsVCcDlDWPIO2gO/PA0pUIPHfdNj0gUbV5E+lm3O/1BJR+Zu7oNXGe5PfxfsktXLqK
Ti8QkTL8q2j28SUWDzGpU1qenFc7Q5ZJUrASU1dSVgygdHX2c+qqV93d3ohc6ToXvyKNCivkpM4J
Rq6a7e055p6cFJRWHZHs1TXIE33iKddVmk8WqRVOBQ7vET8VUKzsUtSXJFRCD1MkHdZe7YhPkKJG
lopI9dTM1vgiis+4bydPnIw2LBG16jYfxM7Kw+tMdQy9Rko7yrvQQxqu9QVoImZcQykDoNAWJcaX
WG4iE0hLOh/rMivFL6xNtHZFUoqnXqikUf4GZhNvfkuA0um+eu+QeAQ43DVUqcUCi6ur1fOQvjPC
dkaqzlMySdskvCS+pIunPl8q7924L5XnS7NKQJ2S1AJnBMMoFIPbTCkSqaGkVv4ViJNXmIrJocpf
SS4hQsGfcWJ/ZZ8EuojpmKF1QwY2m7LiIliJS3eivk6sNXHXNEDZ+OaJaVseaZBV2g631lEmUhPh
6mVr4pfokYZ2yfdakp0k7JkeYEHukDpRirBI2icdK+XeYUnORv+twM80SD6FMleL+ImriF5cTr3r
SmZUeKy0g68cJxsfQc+dSX2msPikEThs89mUhEw6bkl8b/HWjlILb4ihKgA8Kyf+xTwi2Xpd6s16
tSiLOjSznfSrJGqSuXlw8rSLYXKKvakFoCSdug9olE9gZoqI5cTwM3JMKtW9Mj2juhJxWgj56tNX
6S/PsYiUfpWyFEsnln0/wjMTkK8rTceAizjM4i2jsUt1rvQHEl1PpWZBtbtSNRAleQtlWcweub0x
Cgk4WUxa8/L3WD8zJvUKGRfALnQiAbdzdXii4qcdSDOoulFPJzWxlxoZiBM73RXIVL64HgoohKik
4haDu1H88hjv1DkoDNFn6DyS7yk542oCrD8JbNe/CXoaEveo6lYerKJg5YTFc5aLrQBAso7EnHyX
l3sRuE9ss2+pORQwKwkRSRQn5Yhicev4eNW43PmpXi/RhEr96j1aZECxE5ITkriKCp1VxUmHRcI6
4Swqd1cd+4v2KndgkCPuatKcZ1/V86L1inesM1FL9wIypX9c5pZEg9r/JVCvYjkVgIrnJ8aFapfL
XxDuquuVrlPEuotY1/yk7tYMErGJ/hW9TllzJSuQ+lR7TKa5loAmjghNskAqshCAIg9ZYmulL+nQ
nd1wXqIJKQ0QY7AXCLTC5XJqzJekWLUy0CEr4ryLFo/cMp+8R7lTd4NUCVOostAdORIt6jyFdkP2
a7x7l6ajegrNGr2Am0XQqFiJ71NBXAo3uVyHP2syJmNbgcYn+qBY7grfNLMKdTqS5qX3CgtRL9TE
08frJ3WTEN3gn7G6ilKmvyN1f1a1+I0DdYouh9IjQtXiPFagJIkHRWWCeZIkXPJdU0cQh2J7haQx
QsFPj4wpfml+FtH3VTqBQkjmS5moJeGM5R0J8EPRo0aEpE1jt0QDUcQUkiaKWADMxuJX627JvMqo
vlaiyom2VIJSJsxa91P3MSmVULnylmWmCnV98r/xRbMFXfX/Nyok75H6yWVKpVwml8v/lry/3MPn
rRAdosHwZKb8z9fDidxH/dYuN/J2dzAXc2oglOrsfz22zsbdVuHRpA06pdvqi8DmZE/2Zio08h0P
8VScxSLXXTzNUO+edwbzi73YfXUXEO8ZfAfn2To62/ihdx5s96fb7RadZYePbxYMiuD2YMa0I7UP
J20rZj5YTo5mtDddwqHeYFBHo9WfZOxEz0ZVvOL4wW+Ttu+5nv+yRTPhv4xttNs0quDRHfHXq/nK
mtAcnK9+s6XrbTYL5FdNszkel8w427g704czHo+bzUXb1+HejqgKZlI2o8mJZ+6ue5ymmzvnjEF/
dg5GSeHxeJFDtuojMmbGfmWd72/fH/lRP1s2n50D/QZnf7VgKZsg0rDoGhFA5wJPDNqiGdxqAW11
bBmSjZSAiUr+hVTwV2mh+E4XoT2U0oVM+XcOzCz9yn8Ot300yPGJpfjTL+bGY8+NuFhkY2cOUblB
CNMqiC1PHvPQoR04+qxSaP0p15ee60++J9/tr/7brFYr+hIQy9RWR7owh2YVGtUvkSMwq+aQiwzY
wGrB8OoMtzbl/9sFZf7Ckfjtgn7jSGRehdstPDB1QYJsfet8TG/N7Fh24QibWn/tBOG/jWFMn/7r
cvmfQfwtIVH6vO7rTeoUDXbcwvvP045VND2dZozIZQSa7skONqYzZdWYFjP4YJpDVsLerqtPs9p0
zjaoBcHWBsGqv2EOLbb26jTraw28FzqDQafTSZnO2yUuu7F2Spowmp0cjrU0l2zx0WENiaVmNa+B
Bpy16fUGvTmef3xnNbuyHlP4bfpnG7ohw7F6xjcLZX5vVjTa1j5m62TmuvcXLX1woQMn3eSaWmme
mg/CjoCMASs214xXPS+dciLJ9J125qcGRJHWoXHEf71YZHrth1bnuhM6QZAiuCGPRpYoZC0s6+HQ
lwgITWtmzPzgUOiMm+rOpnrbTmg3a5PKoZXOt0BS24wZIvrGGZ6d5rhiOp2M7jAxu1kul2vTmacY
oA8jt62e4OWRG2rtO1Fel9Xcd6SKDBrUmhiteMIk89X4ZvJO0KUyE48jrQl1efGtJVOkw74kRGy8
UR5oxIxQo2vvrH8majsT/bydB0FTmTePdtbrDUTafroib4NqmGnP97zuzOl5o8n399n4ftfTKZKY
4Wy7I2/iT9qTomwYVmzJp/c647cdT6ctLqG77HZH/n6Yao2gIcV2QabvbQtmvDPNamilP2c79YFO
crk8mVx8F4bj0LT7wyECZ4WHQvdByjAbSyYKjlVv2avPNVd4k6aIbqEMcU9n4ns+V7rs9Xrx3Kvv
HaKQSnOe4YZkNKTOIB6hJQDUw/wwVMxGTWrOhyo1dzGzi4OZtm6M4osbzwtYE6XuQroQn+oLR63E
8fXGeWjnNzu42JvVZNuyW1wYG1gMSG/TK73QeoC2fDWwzNlatpnFtnov/lzfMm0y/IB2E3uQzmrp
dQn9Nxj3cgzRCKj5xI8i0X2RoSVdzU+PqxndnJF/O5AYPXRPi+9T94r0J974pRvWEBq0reYi+M41
fIJfhD6+yhi66SZjCCdwy2d2tWgOd+bmNj62/XJnJm2y8yNcqpt7c+/M45s7bg6DVfDlUutrzsMy
uCmd6Cvm5bS4p+OW7lsQNBuotX4D8GyxSaHmztG8vKN1Cqa56jfaZdPfuikHwKyWJzTKN6+tsz17
GIhFcLQY2ND0+9A+vIYU4LPNoz3byrr2hv6XNs6qYa95QyxEVLTuYCgiNk5sxYW1UjItCGvBAuOz
qvU5zKrG5rMI2F6HTZ6U7X5jl1QZmXIqPNZOqT6zwWL4n//xv/7vf/28/vd6eeomxvE/jhGjuDne
b//nPwt/SZH+Zqd/S5HmSvvSMbXFToc+gDhC7WTGmF6DznTa2XxBWvFTdtRlaYw8jxvfY4J73oit
1j2aBtsKppJ9pB/0n4bzfprGxtFq/uezzKFp+beu0H/b9ox4jn9KNlfgLK/fOs8mlpaJrju4aHWK
zFssDw4Ma6izweR0gvjGMKac3Y6tkPEjldeZzges94sdAG+Z9fTF67Wcdi6zf97JgLJlZHGWPc9z
R8ud7fo4FUBF3dimtmRIiMHdJ5qZU1Zt/MouduNjZXkeDIePkVnicHXovMuSw+q5sn9sOB1GU/7M
9GaqN8awVu8Mpp2LIe0762ZMslnIRCyxUT1ZpgtWS9epB77PcNhEzyxWEsmunsNXfY6btXE92Qd2
NLokmQ7XcePDfj1czhAzdpApHcQv2QC0YoQOXD4L2B3w1hSjwZ6Ec8NUXAyHkR2OcTWxe0zSM5sZ
F8rW4QLmVyxrEAt8sLKX/mgy6WIjuDwuQ57S+OqMb27Y35ju3ni9m0lx/q8PeEne/OBteXee9Qbz
rHszRU7XbPtsSLWMqWNJTq2k/j/kORhqjT1bxgHsPWRrsF7K7X0wU1uu8MP2mv+a85n8z4mezN2p
IoQg3HMDk3EwZ+QqfPKY4R6PAy6r2dSmGVm+vW2ziQc8c/eWuco35lATqBl8+MlKZo8lpeLqFjo9
ub5M9l58/0J23GqlZNZ5APHdhYkTVmeLw5I/YvkGeg0GeJ5zysMQjHTXztFYB0LqBirygAZ/8Uyb
b+IxkR9OytlGWCrQUMo7SiZbdLacdY3eE9iLi7l+Xe2V04BCeLYr4N7gPT+kbD5tzq00HbTpIl42
56+zzaZNuLbB3uLv8V+pjiPx/vVAkdfZBs4GGNIN1s4GtFutOTBHhq/Re5Sdp7pyf4G7nQXNMTQP
Us5q4wQbZ4fjWOO4wZBpEbsDmCxmcIfcFM6M5kK9M5dNi2qLtYPlWjDMkduqvurhYha0iL8NV7xx
5W/JoX3bR7XZDGRqtwY8xXx9ye6tghW3gT64jGDFrJspM2DYGdlBh7mp2zUMsm5dQ8zqThbEQfvc
YhjoSleEB61xJ291w+/cwtbLmTaD2grj9E2hLVZdtp0XBgHXt+CAkV1c2SQwxL/WF1P3E3vR2k3v
5ufB9q99nllWZwosMYZ/fPCw4HAEpk5kOO0nLoACbLkCJRZB1lJKQUSEjgehg676wT0+DMl/sOk+
LWmlxpPgIdMpsEe9eO5tVwQx3Ewe+v7Gm/n+6q/65aD5cg7tFou/wJ6+M8N+7WjZJRiQCO8rYFqb
gH1DOAHtmlCAM9MKn8jMVrzC/sin2c9YjkoasD/Nd8VqjC5WgLHM8sTbktmvyhEeBotV0GTx79rj
tOVWVzvzDu5Ta4w+joNFGMxl8zQ+DM+Nm9qaEol1cPVS7oxIZOnheA1k5nTl6q70Rs8nHR+ee++8
nG335WhMeNZ+WLUVJFP06jFXwqzbOCmGSMN4r1fMrtfZVhXV3ohd8zZlPhyhpBMt26H+I7FjslZ/
GYyOtUov14w8rk2Wt57iqBBNTAH49WFGqBCQXcO5++G7dzHl4EDGPp6SDiUq69YP+a5Hg7wqUhyY
q6TlBZaOoEqXt1x6o6Jhz/uRZ+T2DtjCHY8DNoJP9DBWtlxP0Q1bYyt7i8FXlFHRLdFwFD1d6PTp
TsebvPE93W6fA3ZHzC7sPRchh/zAp5841T0pP33xKlhiE3hBXd93CaDBd83HHg36S7yoM/1US+ZJ
A10+huX2cdbe6aeMUOKDv8JC5DsuTblDTbNPDMB6HMD6y/Ngli8HSPxpjrPWZMq533PtoBfT4vaP
x4gvcX7+xO8yCDeWfi8iqzXq6dfYLM6xeRlatfAOVjgTVa42p5F15/Iqp9gApsjDYUW+nCw3Kg00
gbvYzJjD2zPLiu2N3PY37q4/8UaABz8HmRV84HqX3C2eYt7gtnt1tjDOq8OaZAyrs7OhgnXg9X6E
Kyj8H3lLpU9pJc61zjZkeQsHrfv205mZp5+xF5KGhBWkkPh/wkIrGkYbbeHJCd53pjoP0QyAcvlk
bs9qBbbxkABp+zT1eEOZaz0f61obyRqKd1DT9Rgcv46gjTcaxV33/NHdjIhJvpWc5AO/1uPzMrdC
1otdtD6CaNlKLcnK2SMkz2ydxXQgVSpBz4zgmsqWAOBTe3pnttEDBHM7YKAH3CC4dAwBg8B/8Qpj
ZtHVDufnxlvICTLpMvEyuXGL15yYZtgXNvDekpXst9tAHvJ+Nvhv3NT2Fqf5gG+aJs2ZNhZzrMBI
RqhssmOVxm2pRvNGhYIhlZco1LwaYi1f31Zk4WMtDdU1C7lVX3ku5tyMHvVdK2XTT7tpQYzetD6o
t3DzipZNVTvqhmmkeYKDTsbPmQ48/AKm6MPVpNf1MUUTz2XE06NR/D55UUxOpllisjPYpU/1Ax2G
teXOn26hNnuanV2em8z0WYcErDO6u94vq81YMStx2pJNpMOkfHq34FML+58SqeVPgyY2Ee/R/M4z
PlPmsja7EyuM82ELYBJCjp7cgnPnSqhTO0BAoFbGYdblHWyDMK44wHFY00s8K/lwMmUHrPB4PJ0j
cFRGC4vh5+rqXWa10JyB/D12l+SySry2uXY3TfyGTW9PY7RN7eWkN/ZVL1FmfAtYd2yNXW6gbEjR
8UY/L4a0BSLAHo0nU+MLTIMlx9njwHew0xfbYfJ8mtjSo7lcTJf4llFlTdF02naiSdHZ01+Y5hbG
ddt+z+fYfd94GBvV8pYgopar73qxdsVxwFD7o1uf7Z7g6BicSR8VCb6aoRsEQ3A5tvfG1rQb+N54
XnK4CGgO7F54EcjbKG5ot7MgD9rv3eYCVApDCNjqR44ajKQdKMJQcbP+pru25/alm/Ie7a1dTSZP
x320cekbfEDji7CLjGMEHyG4tu4eu/LqiyC1wYxPOf3+d8623wQIJ7cZ2ZNbq7VZ96yAvBl1u/6l
H7raFA9mERDI9Ve2/wUyiYfq++YQmk3nmbHRKKC4I+Cw+y/oAPF1MGeZegVzcQXlEGHH29d4SLyo
J0CUZCmmY5bb05lsui/4vWdTaLCyvhtSFrkaRZVtcRZm/MP5F1gmW/Rl8baI//DzGbPGd/fiYFJ2
dRs2o27Ukc93tkhceySTOO1bY3hRloeBxROITHA0nD04BZvdGVDngldn8xHuLls0XhTHHBKkfKAz
P9wYMCXt7U8mL/eJv5GulsFroV44a9vOHuwb/vJ6fG8Vm5d+wcmxP2vXluXLN6KhnP20Xfcejgj9
2oA0CAqtCbdLYJBS+dm21Uwq7E1mWN2M5bd22+LvMaRO2S5KTg3/ZDhkHq0dsmPAlQqm8VwCkhxc
0w4IBWiS3b65KLbxX99cdSve5G4YEmwzOMUg1xywbXamco/i8Do+DnNq4/TP3ipwqMhsQ6Cq4DxA
pXS01wEC6HxxfHjkg7D7iSylkY5urPygxNlCkwugfEsFfm5ya95P1Vsz86RHHWmtpYp33kT7zLsl
wa4bukerx5uPlWu9o4gybfK1tHl8VSZ4hsMb06W5kBNKbhXXeudcSYbv3a8r06K8s4zKYnW0rAX7
BRaxtlfT9vMODoJbu7b0PsJYkpRk8a8NcBgetL4h3S8O+oeMOpQK5+W+3AcUlBccISoIBnnk4X6y
42/x3Tm7J6Maw3fVMwmA/0fYeXUnrgXb+r/cd42hHF4VyDnaftEwDkIBIUBCoF9/vkWfe7eNfc2m
3e52e1tiaYWqWXPOmooBZ5HySARaLKJKYlryv6f390+RQrC+BKjGVOjGExGWQmqe2HxWPHg4HBcp
NBuZM2RJfDBY346T1Jd5B7kX+TlN+VA/9a9rMTBgJgyK7B655+Xydal5r73nETV+dKcsyo+9R6N5
bYVLgL8nStFd/Ex4kpH/ORVhL6PEWincESj/4Nm9dqkTJKPrRGSkE3oRr2CDhIw9B9m01+u9iqOO
PeziBTDub4df3Jq/gjgNrt3DOBrrEe/24C7EFLq41AiYZWS/AiSXXTFQxPYWrBFXzBcRLnO2jjdP
Sfv96Wm4mT0lXp90avr0lPjndXdHvLliRwOZMYMVWLo/LLuLceJ/SBzKuN21CRj5Cd2Ya74AZm5K
d3aLsjjAi5vPEpfhSKrYkgQYHbU+BSbMU5i+E35zo/8bUk75R8snb6VOATCtuWN+PleHl7bzuASn
DsWcpycmHBsr6BdnAuNB3sP3k8pRUvVIFHmr7+8ZSzgdgRgsKBf54rjaUioSR0LjvqzE2uwwHzi4
WsREcMA2/Gyyd+pJUNrf2HdWfZthcNgg+ytqIoeOPzVc/4lQBSoTRSAxqoiDRNGC+4LBQO2Jsk2/
PxwuWuMxYUyLU08EhqKgJV4CuxOiIEid5OrsaYwAG3kIogS8MvzEhJvxZau4TVzoeLPjwRW9WVzv
GagAls+JGdXrE9uTHTKTxSb9DgeMCwtSNbYKPFvKXmzVYpcevvCN73N2C4HhcaisjI89a4w1WLYx
5yZtRHJNbLQF+BST9zQXZANAUH4vPHGEsE4+OW0AKXgtb6uU+4tajAsIbBiA2rUcXyKzoQfzWJAW
oJNBTgNC7Lz3O6+ifDUiXBxxKK2DwpMm22nNOYt0DdiRmIXzW0R4G4c8Eoid0/xEIPPEBrKcq9wg
kPne7/VYwZ99sa+tWAPz2/1MH4g9TPUn/mYrlqLbhiLLotvMd/xN3zanrKwoUB2CCpa7DukgHWOj
fqH3KIRhnx6jnf1rNqkBaICcR93rKp2lvV2nRgZl9cNJ3oHIcnq7IMZppsVot9jS2jMdG+yDztCa
nlc4Q03g47RMv1xtR+pAfIft7ca7gZu2kFc+qhf90ojJsr69p7t6UXIwkt1OS6tF+XZWSXGSSfMk
dWxOmOAKzXLgsPWuoume2LV3eHFaUR+nZnrVRL1E8mJonbWnU4zdkl1Ojs9NX5uV66Zj9EGAXqO+
0TnJntFPL67W2XXiS/fwUdfuQXPjgelbs/NG+tDAPKbHlUTwO1Ug95L+nfYwY0v6Um1d/ckkDWjV
65vASAo40HPu7V3LXK9cXVW/EpRgP868sPCLumtIrp54MtWlYekfVkarWViE7hGQjGz7sUPSfdgc
23nvTIC1PjGz1tF4O4X1g4TXRkJUdYsCOs/+5DmD//MnzKyrv9QDadZkqKrtOHRsUu8aM0fJST0q
EmONMHslr7bvMWWCz+tLPaT5tDNwaledbRcNgfjKAtWbWLjkzZ03laLB6jg/z7d7zxyaU8zipUE4
09dbQp/ICykbQIQkp9xPaZg6MUr3QBOs2jUl16y9bOumRMNXilsaADUY+kJADuxj4AOCi/JCn2r2
GqdzRdiSPSdPII5kK/yM+pU+0cw588VqXcmXVffItqd4Jp0e06CiZCO7zA/54F0PbgbXk0hc8Xav
9SyVAue9odzyfKba/lZMyBT2DbfYhP6pCFLJyz6SdqF55tGV1teXM6KaZUbgnnrR6goP3HJtB76t
e9i6KBDfddk9sN2t4aBar9re094jIkCqhE8NDYhzl/OsTjxhSPGGWaJRIMyXO/txx+t4fqeTujq9
gJ6sN+aFvlZHx0X0Yr1VJLIpQZDaXmnsiSKeSALZNUe7lbIRe/jBA6TtqJjrZhP7/bosnnDuO4w0
2Q1hDmsuNNGkcvev5zdls7t40cU1Me4bUbHkXXzYuiAgMPo8hpCWTAoFMmVx7EKcx1ZC0PnhBfWy
JIhAVjvmi4ZOlG3xXeU25lU77Ye7AHpDn5+wHVc86THL7jpppuq8wvxmBs32fBU/PEd6uthNI7oN
vOXvrL0parRx3s8z1yRqkVwmRDPA4Pi6PIN+H939W3R2k9A70qJptGXJj7j163DPMbo6rw1OwDX0
b4zJX3mf+4E55lMzcqZMKR6jNjx+yG+aZ00kP5rIE22UyK5CN7FP/BV4Wrl71F27g6Ur/gRkOZsc
NsMSqjj3Kc9RCNuvpw9tsOullZ8p3h6wiobzVK72PpTzhsVn+RUoOuSX2Lcgs4L5dpJZuvOOGTTo
oFYGRt5rnD7k1ixz0303QSR5fLGr0RlGPfH9xMnbh52nQJQhTPTTyUG0PXRgyDTQRXjbPibDOhYD
jVs/JZxgjpti+Wd7jenunquu1SAuaPFVWM2mxk1n1DfgH5jusecMok8USPngApVy57JPHlU3ftXJ
DCQoua6zyHeexnCud+ND6zIuPurFabHV3aZwm3dmu/IUf7Kgj4t4RiMFy010FokGAWRTbUC9kcz/
vev8fzYd2zR1x6Q7mnLHKtpq6bbY69tqcXnbz/JJuTiNlEW+OJhu9XFaMm+r6Y4FZXnWNBzn2MpK
vfi56an9ZilvzmlwXB5Sz949uK2fDQDFuWP/d1t3hiemfNlVezmpFhmH+NmTl6fcO4Wda+XCJD51
i14xbN4MotD3JGD1hq8PhuUXow1bcbDwp3+XpmMP8v0sz8OsrAuF6xeLEq3Yi8Iqgq4vuxpLn7VB
E10EhfPLx3nK/tI8s7dI/f0mhrPtWk/K4rBzK7Ej4a1hNw8G52d/IwZH1fhPNVW6A93MN74U+syq
zrZSEZbYq16g/e0CBYQV3NA/d8eCo4DY7ZaNkr31JJfWh1SKwokzskaoB1LPQMSvk60IgvBbDX1b
dkWbsHA01afvNhEzLNUTvph6ZxvUfWlSPQiU9F8MV77cP2P8fXD3Vl4rquOUCxztvKIrQGDEZ/7i
yYZL8kSzA8KDs/8Skutgio9mHp46RLIrlOdDSx6E4G81gez1VkYl2h/aD7h2t1LpHU3GxhKGFg26
KquKKkK9LyMsxcZ+b9dKudh9am/Va/rhLLO+tDyM65P3YKb9UrX9dinx718utW+qyjkURrlYKePt
m5ZzHEdTeougN5iamXvuO463fytW5lreFLN876lEL7Oo5Djz/76V3+b81zd9F39IWlFZiSXzWAby
yuqgMLH7p7k5+vsqihi7v8b2bsdRrnnRxBpj21QuBgWpe+nD9T9wDHaPI0aYXOr570uqv044U1ch
Cjq6bKh3kfnVCo+RLbFgzrcKk0QJUwiwsYEg+VLZxl2OvdZhvA302fVhZKcJDuLPd/zf5e+C6Ly4
FlmUssfKn2e/GYST3QcEkgCXmf7WT+Yymp10kvXUjtVTW9YE63yPOc2yLKGaXsGwQu/wYA1qvwWb
6pchuSM1RKlWW/IpqhbR5xXGKOpAgskj8js72G3wr6Hos8VNlAo256/cJSAfY2HgCQ0adMfYq4Q2
h6rcaEsehvmXf+r8/dCUH3ZwYpf77w61u10iUrKrctB4aEioaOTnjJxZ+Hzsq2OzYz07k+1w92BM
bs5ufzyn23P8shQb43A9WVeuaNGh4RpINDnBjtjHJGCSo/I18dFRp/EM8bA6DV8uwOtnIDMhEtQ6
5QbFneOt4/Z2js/QczzUZvkaXzVCn374TqBAL7TTW4UpczaqJsepMc36FX62SBnnsm+KFqlgF5Cp
oXYTIYAHje1RAZ4xR0kaPThC1AdTUrvb4LZpmafFlsd/pa+oMLc7uUAk1JdEkaH2G1igaHVJB5BX
gqP8/WjV3/Y8U8HmzKFhFIvybkHYlXTVzdg5kSknk2Jyyd0TSqpi7XgaGgSI4h5IOnYWQMw+dmpD
ydfo5/X3Tfz0+WN+fb2JuxVQ62fH5g5PC+nJvLqE0HFH/TSn6MKRw+mZX9Z9FZXlOMz8K656tKuI
3GxCt7sxGZBkuSd0cOuT7uaFf1S8CLSv8S0O3sRzPHIsn/qcUO710ElJbc1Tu3Il7LiOMFCe0o3z
fDQ9fX0eWVN9sf3UXuDaggJtVGqua+NzC13H8qm9nGW32bnXifyUvxQromkqFIOEMk3mZWC34Czo
rM9BvPl7dFT5t9PA1A3iQp18VDXviNVEi42dSVeGB6r0vmvC6sF9i+YBdVDshtvzJE4nitQ/Xge0
uqW8DYrHApiJP9rUuiVGQdS8ty0JXu6O7YQs57hWa5cgivQvsPk229cnCEAlhKPGyPFM3/Fi/j/L
O/PS3bMnOHGsi+l8DkzXE4WnZz7P5xT1PylwwywFTQIEA6HqRd6yN+cXeNMnUPG8k7iB4gWvvRG1
EL4BBEiAW4SPAHdJG6oZL9CnSQT+xLke+zkfsS9DUpN8kmfxBYFHkSEj9VJRhgrY2WyhQRN8OJsL
lGzSoFpXQNF8WQPl1rBTPgWAKGBIHBFZQVw1Gsdj8W+waH2em5d4oWeB8luUDoRkQiDzu020aWq3
oAJojDO0WOWorlp/P1Xjt13fIp6hLS0Olz/Y8pVzOm8bszotVuCLoKtkfy1SxMmNq/uPg8OGT4Ve
CkQ18h9pdgv6Kar2PFg3GI16QNs9BJ/LPBAVUhmOGwD/v9ETED/DCoxa9x+dBz+toVmwlmk4sm3Q
UleV7yKl+pIfwkSXyoUyCCF1D3Y7P7r4ypvtRf0QVBxP16PmoeFUMZZ5vwyyucb6fbE8ZUBXnnTm
tLLID8WfMP/vK+vrKA2223Z09MJe9dm3FtqT8DOTUfsfebxXmCH7163uhddAAXqNQar0xf7JCCoH
gCokYY9tf9eR1lkrW2/XZCjq4thJQHRPr8hRXrJB8xRSPkHLu2nsRWK5Wf9suRXheCebbNDiMOHa
FzqT7z5C5CS1Z0+kxCv7xox9RJ9gtDmR382Jg1OUBA5fv1nTGGjNtzBlD99M3dP7pbQqhnmvXAoh
2n5eXtz0yWxFgGitGAiC9w9d4jnpbJm4eKxJz3ZH2nqlFOSN5wC1goYC62Gag++x07vOU5sCzKEV
Rm7eI1GH7234MnrXuermjDkQjAIQlw91mCNEDJPwwa6s/LbtfH3Id0Hopb5GydXhIZMZtPY9Kr3i
WSFCQfjNuss6Rc90ZSKAh/HGoyvfxaX5udCUKuJIxPpyVrU1IdnqHk5u3c76BxIQ6oCz8yjsm52s
9/ey/DU+/fqm77LNc6hn7Le86TqQ1iBKgzOvEOtBZVr2hJRbmKOuiBLwS40eRP234Pcu6nEUx7Z1
RaU1naGLcfkS9VTNrg4l2WKjz12Vkh/Gg5m7faZ36qbcqJPLVBrtP4Bqsr4TnL2mZ77F7wBtylDe
CPhtU0Uu2e7fI6KLd/zXTd0dzkWmHa5xGp4WWuXqVMeY9DmSc+/ytB0YPuYTk+3AxOUwGtWfztM1
kFdRP3/On8tx3CtDb2u3ZPgXmIbmnl16UuZL6AigIFx8G8n1yS1Xp4k+OC+liTXRJuqomVuP8Nxf
ko6v42rcxa/p1tKidG+eFjVlYSoVChuqoK/T0omClO1zMiKPhdDjvFZw/YSYot6Egd4++h1VEIcT
j5p9Ca2ZioUoPv49xLf4+X6IVdXUVEc2bU2/ec5+ee6hFZ4MOTqfFkfcD+kRRlEZ1tabxPg818OG
gjVkJa9eJrYANJN3Y3SKXRl/hat7tr1nU/OS2Gsyt5yFIF5ENVDajQc3qdoiEL2/S022BRyuyzp/
+j4742qnOudDzkRwjzAMRJFHMKXsnmBL6RDf1EBYHotOB8KHU8hKYn7P5+kLyCLoaJZ68TR92VNT
flE2VeUfPhIgxw9pZk+AHSMIbTjynfsNL62/6xVo3JfidV2WcINuvwC7+WWt66W1Njba7WVsTheq
dljDmrpbHwbl3FmL/y1X3FB3VSJ4xS2Aq16Pz/9e1TQ10DVcR7tO0z2/x301sFoWjeCFMuIA80dU
W7foOIRoSbDnYl4ijNSQ1tVPdcuYWreXPY4W21G0MOEHTo0tRg0udiAKrknTPG/rb+dP/e3yab5F
k2xErjFIYQCiBkd6LMIUYhyK7KjmUYUvstlukS52i4TmGLTNurXRqjgIpF7SyTrltFkqqd8sj72w
D3geHHt2v5gW08P8vCyX6Tidb6fx3JmQreJvKgSSSECxxtFBkrQx1lOYtAsrVtHF4dpWWGnbpT2r
1pS9+4JoW/fBzQDnwfwpcQA9gZmi7ATlpGTxom7UDYrrEmYHAi0EAtkwGp+oKUw0wIIRl4V3Es2j
ecxtpONE0FyGej/raR86hTMSB/oNFwd3y3Ma58McDW3yQSsd1NJCPStUiSfUov8UnY+SSTLVBzP3
bgurtqdif7KZuXtKt02L9pGoXIRreNzRV9rA6f97GYMSfslQHp6ZQJEF1FmOL7gej61+PTzy+6En
Xk0XE5XuuRv2yu5lYPeEsxGOsXy2e7Rs50O0J9yPksmOLprCo5QUFtexf5aRIqoRllnYROCJxHbJ
S6EZusBBhMENcqoh/hlD8VI61YdwFd8NpREGloTo6sTBn1OD0uzwEqEIMimWnuJuJGqC9NZB7CXY
zA7sNOhpVKjaQpTHQoTc/r8vsuLwmaoSgdr/fQnz3PjWR1fyRC1gJAxvUrLQsxt9kBfsuJIzutx2
S3Vi+4koZcRYiZZ9PD2Hx1tDbWoLfGtsDcgwFlQ0DHjhYT/WR/l0P3bsoBw2HBhD8TcRC43LYUip
+gI1qxb8rP34NC+mp/GRae0gAuUvl+Vhbq4j1Tsvrahrbs4f2Uu5LKCkXLzjcj/fzffzM9Qfu2/2
z7cfnE0rgpO+TXmI79Y32Yv4sC6Lk+SVB9dQ+xSvqDgxr4XRLQVztgeop7obHto16u+qjyCe9l77
zt+bvKL+kug7GgCmyvmus9vfRTU6hjR24zALhd75n+JZOJeJFw1CkMWiqaJRe5zCfxMaA566l21E
RkYbdT6kQLtlZsYINyXxVYi8NMgkuRG0Xwzkj2v9OVru2hBq3TcenjcBwIOWOOgtYS3BvPrHAQf/
8MSLtEfoyb1dyYk2fc89CNpkZ2R1Quf6LDgpSMP9ktQt8oSHAIu4E4/ndcch2AxH1rPxrD3v17u1
hkJbtCb+e8SsX5ftlwG7i8WSqJTPecOACYWkKAAaNzbXxRfZEmg6L0wuOlQrO8iAbiJBnEndmQBO
KKnxwrT+xhEtYEwKspEg6UImLjoCT2Ngngej0TLmXI8I5iDJc0iQAbJ/doRu1hmE1B1FyVUM3d9v
7hfs1abljq5gcq7aFvWDu9PUbqRDpCr7BUZcwf7jvFGfpWXVDWf2jN33UUn7FxhdXM6irIS9pEFF
5/vlTnW52xWHZs/hfdHgaCZzExJwMbJBuR68sx/qeOv7pUQc8SWaMY5aESWmvF/Q/3pgXVuJ7l1f
tXVx8q5PCuzywt2+JjtXowq7ppx8Wv99fRGGfA9Tvl/+LjfNzk5zqHQujxeb2Tosj8R5gDTj+tH7
/BlVfr/QXX5kN3Jhqw0XkvrGOGxn46gdwQSFmvgADf3Fa54rWQabhq3wh5tz6JcR3e0vh+JyTfYL
vLjmNuOXu/Vs++SwcMGgIo8yfu/tuKLK3o4X8XM5LF6KHnMdLxA0eRTokot7wkC3pF+yRuGsheXw
xpxptTjx/x793+f1l3u9A/hPZXKtQnGv+aIaRktEl9NmlATbadSKMQd7MDSq2DR/PG3HpDhkGoyM
dXe0S1ZmJ1UR7dlUiXDmh8+I8HemvzSOSwcZcsbzOHqJhvo46x9XoeNSRT9nrrb1asrmPbgqwYP3
Ly74xw3Zd7lGUYVWGe24IXiaaKjekoU03y6O7wYE7hj13aGLcxImq9loN6kX8oNJ+cvaMxTNpFgm
myz2Wwz/ZabsnTqtIvl0oFgKBqiOy3b0MJ36/RqOqUOtYjreZ1O6kWaK5uwPNGk4TxyyUTohTx89
2F9WsQEuJlumrBgkRneHpaEnZ5sN67DAGfVZG23X+Jofl837g6f180yGIqabhkLa7SggrN/3KqVW
rqpV7g4LrFIB3RYy5K7trO6STOVDy//7ar+/p/93sfuBy69aUmZSdlikxHclig7Qndkjo+Nfn85/
78i42+jlZm8nocVF5PZuhl/iMKEBy9/v4xap3M1xk+qd7NClgwPsfpadk9DeFsVWHMzpq4QeqB6l
/WR+7qeEUV2H5jpKu0y8j6yfr14vwRGaAJrkGoBSejZHCkf3JAwIIZA2Xp4f3NsvT9R0gCdt9gQd
F+W70+esytf6IEnHBQJPere/5+8W1s4koIfhZbP70AriqII2ZpC9ISGPbIQssPmnSaDiKIWKuZ0S
zjwK/n7yBDDJYHvSZQ56gPxbqPNlXZ4Ta5vZ0iFZ4DGMMmy8fUchO49f4iy4GJ1MmjZweNOxHHnb
J9Je8yN9gUCTBjkaA8U7mB5qG7xRkPDhFhfosM8Rm4vuxrYOahj7GfkrSil8NLcYTHrpk8LqBy1Q
3Wpswu021nbiZb288p2JhXIGFt4jLsTtFPo2K+7e492SPZybotmei2QBLx0WmwOHOPYW1SxsvDj3
lUHRsvpV5DXUZmbbMbad8sU90jQTPLPsVjPnhGkAz6msRqFFqLttSMCNUf553npHKajOrrPD+wZh
wPQCtKtJnmKMpZHaDefWke00jNoSnKKzF+XermL5Fj4prbBsQoiAuhC+W+tCEcvoFkvsMikpvkWA
Ko1HQz0/wAusL+hp+Pth7JbOwxA/R+SJ6/f4DenppW2/nFZFW3pWlun8wS50i/XuRo4T0zBVQydB
0C2xcXyZHYdQSxRTVbaLEhaGhWaicc0VPhfNOkNv7SHCKzf4U2rtc+AdyMgQWtj9HZWRQD159do+
PsB6blSj7zekUJtQZHZFQlTTudtErK1ilRfnIM25E3kX7Dqwj5zGLTMXp9ETndkGkumWsMdeYBVe
HjWt+XGEwnP9evW7JSzZTp2XSSHNoSUgeICcV6juZSciRwOZV/VgW1aMHxszF7Qs3WAvg2Ik3yhQ
X8Z/Cy/GtndnZy7kKkKUdDMXQd0pXnUgewLnugYis/6Xemw2dVsiud6g6Fh0uzNcBtrIcQY4BSHd
QcTIS1hmNlRN15UvPw0GowFWN6+FGwzWUM6F7HJByi6ymA16e4cCN/qcm5a1ggDq4K0idCr/lPVA
loiySOfHSLLgzs9mb8KCaH0MYNYhdxPJTommHw7AUqhiXA2IqfSojAG64TMnvHQANW81NYE7iQKY
KIGxC5DcJF68sb3qwRz6iaRD2WHWGqqiGY5DTvB9UkuyVO+M3LDnVVB7xJ0dA39ei455yCGgUdNN
yFsIec48bYWPgrAfh8Dt2gbcXahZgrrw/dpJeoF5clDtOb5PbTRLuE7Fns3C2fuPJutP8PbuWvfb
nn6WQu3ItSpwnqhj0vbJpI4aYRwgoRm+gs6Itq9nkL+aRhvgNjw1VdDse1kgb4zFozDj5/IRA//f
m7/LLJVMk0+OzA0x7OCYJpnvKwTNR6vm56L5fpm7QF+6NASaCZdBx76ymMkn7A4WF/fteRRC4klG
R4pE1YP04saG+L4zfb/q/VZpaJVhwFdkqZZCpf1u44AvGrW+ZH7aE47QKQc89NIA6xYEY6JSc8KI
02mja0WrgGNBW+/8HXOojtiR7u5KUChoW0bkgd7gbr7lTVOa+n5rzH0kI5L7IqxrlZYQjQtnLqSj
yEdeNi+LRQvxC140ATIT5sjWb3cFWMOCbrXQwgrrDaSji6rdYleJkAZ3UecIbBAPB49/OXkYOGCm
gXSbfQDAjlqw0O1Q10ckiQB8hmDQBbSbtN2JC/wxGNT+4BLctqa6NQhos2x4o+cRAnFchWKvLTBt
nDvh9U1OLQSiGa62pjsR1f512n1eo0FE7YhzyDN71/KmlZx3PlHmUIwP8CO+FZhx7gI6maInqtyV
P50v5z2K/p/+tEONXUgWP98/sVzoI2YRCr8n3ycY5Es+CtD+u4/CC4mS0xU8AmGII/bgGnkR2vlr
m9Imfzn6/7ZlrDtQiw6vwRB93bBpPfl9v+PPva3LL6F70TtCsfbZefcfZJqaeIZ3z1ilzZthEvWS
99wS3y+HxM6Qt8R1Vr6w5ilFSeFunz3DDwxgG+2XpeIR/O6X2lAbHbxdb7eMaZaS97Yv9FCcSZ/6
ep4dXBmxAtKtIY194vXfk1ARuMaP++Okkg0a0jm2ebceI7VpMDHTcoIIu1fDqaNNBvBXw76Xe7St
elApfXi9u5VYZrsiOzkmBGUQbJ1mG0iUac4BixVfXBR1DxbZb/usqn15f3epmn7NlePO4HpFl3hk
Csd+58ldB6S6xDhBVG8Oy6J/wjZRpUQbz/Plfh16cj9ZEgbao+smnBkP9sCfwIytfr0n6y7ZT/Kq
sRtItIv9ZzO2Bru+OAMg8KsraV190PhgEvf0rjM7fDA5ziXhiyut9Lk13S+IpWqUC8hmYZ+3iykN
NnGYpYa7Pq1ry23mD6bHL6eCSmzjADZaKvmumD5fpi/kauUgHy85uMRlUb3QtvRlt6zbdduZlWgM
/fP0+AKtZgzxpaz8h2SCH2CZGCkiW+YmGzjJ2ffLGywrI7EO+SJa0b4kiF+KPg4II5Na0t9v9GeD
Tq5kUqUkYNZksM67vdiBsuIcIzlbHEbl/J/NwwINzT98+IMobd1GVf4xC59qClU0Hbo+xMDkX/YK
DfWZCD1UXTGcu7WxU9RrWSVSwtqgW4UQB+MSil1dQzsemroh2bI9ekHQH4wGGCNUae0LDb9COElN
wM7oEKuBRtOSJSi60hsnSf8oiHlQUs79yzoZG2voCdRnQt+89TrTJ+bEFiZngdZJe5Z3oY+WcPY+
iPZLbSAn7JtFd+24q45jnJqFTtbArTmEW5J0yA/b+1aKdku4L2ZD3IAmwv8XFSbkR6lr+VuwkEft
fZUfxAKY58Ti7Kci97FuC/7bjLTzqJLTFFWeMz6sUUB+7mdRQGdsrBzoVxYgQ8FC9BGt5dFl73Ib
zY7t3eHKZekA2KJPNfbnClGZaEh+CWyAf9G98vjxYFb+svw0kcOR/t8g/7soUQ21U9RsEyq8hEZN
65r79FubHS5u2bWwdXC1EY7cdL48B8WKRgJljPqdnqYfUA1p6ZOSth/GCsiv/iig+nU4THiFtm5a
pEF326pllidtr+rJ4sQmvhuS1FCRRGpSsaUqPumoS9N5H/oNxfxoChMKB3msX+gfAIHSfaUHd+9y
cakPScyZB4P22zoy6LBqapYBvAtS933XULSdrWf1IcWXkyJZLzoRBqlo4lDwIMTdM26232CoRZqq
cwpdWu8ZyQaZ2kxFEpYC5/Qgc/eFfAK6HxRiCe8l0ZVZ/0C6TQQZBqmvj/A7wncoIz9CT8Jwh6jt
IaZRIlaDpltAaTCwuhDdmc+dLRek6kqbQxMTnQgnA6tNeR8JWNI/fchLp6Uivepga3v7ETEGKZxM
PWmjXzq0Q6GjY/5sDPIF/J4cZhW+k3CXKdrOLnAoRCF469MEvIVzF/Y9tBNR4HaT5V2hrGBmRFxb
YujreNcx3UawAUoaD1vwXghxxMegfrWfG8uT7WYrBVaBAndY9O5FvYcphgrvTFiD68L8b5pM5b68
3vkFzEnq80FGz7DjCx757eMyZjO4LE9wa7uCGSD3S2JmtChDfNCn4YwKqtqJWpZPQ1PP8cNZMnz0
4H85Lih3EMU4nFU/BZhyZh7TKmVWnt/oddU+BHiU9RyqLOVApJN6+4xdgkbDnhpnz5Ko/hOJH72I
SNVb6ahun+gaiicbRGK8nTzBLxCGB1HL8CuP3k/0oLkGYZsKvRv2wKOoLdL7AV+bN4qqeKeGvjAe
ojgOOYgH7yWTislFc9LWbrSjJekZ3324EvDiwm5KwwYTw+8PkDhyPeHFg/8TqsSUbjLYLMEuciDZ
XryQ4J/+a3BqYbC1aKtIjC2+euD51mx5UPq9MgB9Hgjvfcwdsf0nfgtQB9G8z5NbFz5qOhqqty6N
FNPgxEYExldqtMBYhXtaJNg7YByP08KhL7ZvCi/8z0nPZhTIs6ExUdgcJqzcGHuPgtGgtOl/ii9/
zmXYs+/CuSFvMy8wEK74wN98+WhhG789XqAWoQKB7SY7d7HqqarifR2eqI28pRx4Z1KlhrVnBxcO
R4tmBTvG6IQTzMXXWpsZjdsRGzM+or8iBK3KT6FqUU3qQnvtCGd3oQsN4VBKUHkFQeuCk5nUtR9g
Gs6j+74718OdtJMTsKmFORQeaTKQELpdj6sHn8gE6GNF8xbYijLzMsEL075ZmYWYngObsUFtPZqP
uOWgZjbZ04ZuecLrN+yIdX3wj4H4nVaWhO70sKY1JV6LtBBB4guOCv3IxPkrZYOIAhNbplo4eo9A
TWnNk0701pGjeo+HxCdbXVuDyyxK2gh7KPT/vTwN8XjuUg3DMCxyDdWmpqzeAXTpRYsT+ZolpBoc
E8hjnY4Qu+1HJitCfIVdLac5DPCOcOpdXXyKcuyaF2FrZrQvIJnJCh0ZdmeHZUVjztB9LWizILEK
RAoKtlXgjIPWAJY3mgw6Ejyqv/8sHNo4mH95D3fxsGE70SXb7pKF5YYkmVCM8TDQPfTEKn1FI25y
j/1WxZkgiv/kvkgwWo8m1C/I7/e7uDvg9PAIZB5zF/bSaOnwdlSymoZHLKg7BiYpE5xqCcfhstvC
ITDzDPx1ogcPVBNv9q8HehedHI9Hw4osHqgIT4V7HUcrjaQ2THBOqJDhOOGMbrATFRjtx7DPLx4e
Uq3ce1enwpvmCFf5/e9ZdptFP26KKg7lTM5+R78bmzBN90WSRmKWXYMKbxEdu+cpTp2CF0NTAhgu
7I+RV7ZTmnKKE/7vG1DsX4I2A+mhoYnioAZR/3v4cbqaubOPkmRhsMAbOGM7On0LVOeGBo/Qg6HV
xpGtZpYL1Lbmz1rL4EUjs0+am+GJFfUhh8N7p+noAC1ll2rUrb03emR8qjUamQsHOhBe0F0B7wgK
4geOkoLRCPjvpp0TGjmWFcAWflpvb2vcTJsAh6kzDjpy65/FjYB7kUR4UMXhKF882q30i05688hv
+Jkm4RChBf5bH/jjr0ej1yU7aSn8E/idxlQz4dEjkGEhi0DMy857ZTe2XNxXIsDKnONDtLoV3UUo
hqCWSjoXeGc0LVHw9BF9bsRn8dNEh52ESXLtC4Mhul21RFdaB+GNwYviCt+1XM5xUORAFgqMvx/b
TxY1K5s9SWxNqJZZ49+fml2Y1zgrtXiBjSp+cKvIdLfvPIw5zgiMN4N88o4nunrl7EFxO8Pj5zND
2Tk5TyNwtsBm/8pbf9/Ub+gFdT8wQvJSx7T0u/xXqk3lAl0kRuV1fn75pNQQFGSFbIA8Hss7XLxy
fljC7kW4L0NOMl6uE5RH+Sv+GfLiiC1E4Z8hUNJiaKM9/31z+i/wpUjAhBLYQWV7o4B/ycTgRzdW
eTzH8KPjUbW6ZgHlyITYI3YL4t1kEE4rvCJObNwo6fNW9ZStVZpxw0I+uypB+NgY6m8FKpSsYx2w
T2q8KdZcWsqusMP1bJlgfTdAml6Enah8kMHcqjN3+wS0Jvh0IF+Kad9XfI9yeWiMi7xdSJSLWtfX
GrZkgoeWK7/Fiq8/ncb1ZjuEG6/jRPGIHk9Wf793OiAalD5N27AFtepuk5CBNk6IlFW6QCJW3Lv1
tUtzG2ijLYtsJRJWGS7UUaQ6F20TFuC8JcXoC3mM1tFIJuqZHPcINa+Y1QoGsXcaHaBU0ySMhCzq
7PlzpXRstX05DWNghJDCwvX1uGupn3RafUr7O880BunhSeKY2gURpPE+nhGX2c7L+iHuVofzVIUA
h8dIl8+cbmbn9JyyNryLRXunrG9wRhM55EE+rPY+KqhLoHRRz8eym25Y/icPAT19cT6ufZ5m2Zb7
UC9hcBFw9Ut8vto1Dr89+9wqIIiu67lC2Rp/Efje/0PYmS3FjTVb+IkUoXm4LY01AwUYc6PApq15
nvX055MvTruxfxPhoGlsqlTS3rkzV65ca4O0mGNJ5J//SHuD7nwwv9QzNyPC9IS0IGOQAM0Z7IO1
AOksE8khnLpqD+KxftmsYfTXdK89smrUT4CAn9yO/6yb7cFxrGwdV8K8+KHyNc01lIQwkm8aeQqJ
ZkFP3O6YlZudihEF/JRE18qvFVJIvf2tvfbkI41Lyb4MDiFEJvpGgTZcivphgZwa7RMYbf1VRnkF
TU+kVphGhISFw3wciNNdu9wbyjEjjW+OneLUOLM3b2zpcLybinOr3vrlIAmfldC/dcL++yF/8gJ/
2dpSUU/NoAsSFvbMkqjtbnjT3+LvsPGLf3QkQaLT+KN8i76qJ4WHCkNrnez4k3LO2k7q3+80nRF6
I9xw8UNEBl7IdGUypdt6bZ4j7CmEizTY2BvTPc6o6HVHgl2/BKPqhmsg13cLrOwusnMosOa9KR8b
CIuREwMUfVlRsoXyWXs7y1spozBrWO5r6gEUQg/VHBQwKnDQy30dcX7ZVadA0A8JC1X1FdVXhaCl
0nrLGHXU4YA5EfNEtaMLTsc2exzg5+s7GaUi0j4Ufe/LxVdb/4nFrMP6zxya7pp5qppDZJz1/HHp
7Rop3Lv0R/OdAIhM+3iwnlUGRZ/m0hkfFFzlgceRumUi45OoLf2Wnfx8tP/e1Q/FiJX1xWBmmnSr
McDmZKb+RJVptunVV/ScEQqHWv0VV6FnhSaAaluz3ZVnE5Xz+pPT7fcDhEuBLQCzWZUVmYTpv0du
kotqXWq6dNs0c5iR/bEqdi28tdpzS+qAsxkN8ck1vixPsjspniC78XcTqwzNT8kPRjdWfUu+zliZ
jdR4xmkhfxJd8xjnjk7blkFRtHWYRX2q1EDvIXOGNHKB01NIyH8/C39HJT98lA9ZZxT2iiWlbJgY
O3VGAcyd1tn0d8AjmWi0x1c0PKGMP322Sf7HPUTgRFQsg5j0MRyVw9wlsyTdNkUpaMuR3Y0OXKCB
8c/7mtUZB5LsRo1HHBomV099EXcS4AWq+MwlZzAZ+Xy3yBbvihv896knbHuiGqyL32e+BNO2dubM
T6p9Fm/SP0nrr7KXTF4nu9Ls//0+/nHPS+L/f5yfEMAvgSdR5qKZoVzcZjTsIXADVOBInHtCu+/i
c2S+pOlDqJFRD89zr6DvJ6/u2N0zqsHO1Hf0MBwN48vOaZlAHu0BwisWjC9WZpObdK8Ckgx0TFg9
g1MBfAGhjV+L+aCLx0qLnVI4ycp3SbzvzKtVk7a4kemvTNWYewV0RGcwyC64t6uz9s5QBnHlmbWb
yp6S+tyXNjv24EvZUbPsgvQXmrlyEJjfab6u0X07PgzipW/uwsRR66uq7UkfYzLI5utkBnLCLzqQ
rkT9MFXOdnKhbv69r+415l00u+1Z95/kvNKfwvyvd/tDEqJGcdrD1pRu2XP+XnW79THEAya7E0/9
hWnRvz/b35vw2x5BREPSJZGRBvNDuViaYppGnSjdwgUCXwF+3blRsVvNXcxWRaVfdJKj+bagVkRj
2twSntTydFR7EJL5nr03SKYQfQVbg57A18wR1F08OknjbJJhn1E0fq+yP1zvhoH/shZrVPPUKeJ6
28eUNAx3LWIlU9QMeI8Owcho3IhjAzEwkF1EB1Y7RSK/slVSF3LKecf/RoA8IvsHiWOPiYm/39Hf
a92fVwhng1SSG/qxuQxrWo67uJduHTpuCv6z9ra6QwTc0M2yK7BIakdmWlJXf0/uGPEb/ymRHM6c
WXPk1RkYYu8/K3+3p/jx1JbUf6/pQ1Dvqo3/q3XYm8OWZkZ53E1Mxq1OlzoWspKprb+oxTmP7KJx
Z57tZ4v6d4jmw035EIo1M8utyeICJMU2zY1E2DJKgCPHm/y2oihLwYpIrLTTKqezcN3eRTRQqYMT
p4MNRWcABHG0NU7E1SnLT7bc/1hU/96eD5ugiltjzUSuzmiccHKY2OwKlMbcSXBz1SZqaeYuIwM2
vUoIBNRpG6dgJjLy4xVRvn0eedRHg+yOcBM7O2tcefnkCRq/4XQfbuCHdd/O05zhbMa6B81hjjr3
zPxgtPejeEmES4ME+nASukCDR4iVCXM0MGU012od1p8Uuwasi4ysFmU3t0ZZAAS+dRSEjle37F1B
dlTZF2i1o86XOy1IY+L0IbR7e1l3Lbtesul3G6/QNuv6EukPfX2Z6wvybiLX0j433V7IAqFwE+Wk
IOPS3OvhOauvqXK/0k3XuTqfCfn00sv+AGWKcUxkwdE/Nw/DigbjWZj2ROmZ9MH6bD9uS+tva/9D
xjpUeqHHFvtRojYA3IKyD6zfbblVOPuj5nP8VsMVjn0OQ3BA8MCfZ6es7Xly08nNTVdGR1MJ4sku
rE8e6+9o3YfH+iHxiypZn02Bi+sjdA0R9nRihDDYIOu2J2SG8rvdlnFVHnlgBrBTbTYEa2jLqTNN
ds0wFQ8RIT0IisiqZza0WCKxHJJj7aTZzmUvqoI6df8e5P6Ur/4aTz4kOK1a10XXcdnVj+RIUQyW
EJ7SSw2d9bOuJuDc3x/gT3biryFfVzNFLnizkHKcidU1yOVTKB7C3Oeu5ajBkAMsbofFF04Jz+v3
NXKVyGnoHXJ7kOKRAwkz9NFL/VkIVuxmcdSFTodOCGjZuBXp8GETNwN1p2eELCyu8JwP6HZX7kQR
mdgRE2TjoQcQY6Tsuww1HlkJHI2pJWKMuQGldIYqzd3CmVJ5Ne85ewswoWlrhiPSH5IuPdAnGxLj
3W4fWdu+QVexzw5NxPy/0nha5YblScHdYPYzPOCrIMHaC3+C7iiPQDE+maGGX3biLawBIUjiQI4O
guoLePjI9FMpq+5n5VDK58YKdC1YGEol8WWA1ThHnU/9Cm8c1rikATLsiL0JftaKI0FiQkUXBDbC
jp3Mbqc8d49WYqMXagiBlPqK8smq/3Ni/u9x9HO88pcnOs9FqiXNIN1gOD2igItEYxFETwbaaLc1
2tWX9jB8k78kL+LD39ft70ynn/vNolUlbg2Dj/TsZVWkuUpb6VaYhEVHG9k/Nho64jtbqW7sFte2
1s7x8fzsCPxJIPo9Dv371h/2DLqIZp23257RqGDdtN33NFLe1WlHZpXwpr1ryCRe/szqNmx5o2v7
ucpZYpNUa3RGsZ61/Mqyy8ihfJgtz0q8lB666S6Sl2hbEiQ0aJA4iDP0DafljkxWDXcGY5alq8qO
CfgvO2CRRetU8LyE1x68H6/PxI5xFkw2mK+mr53Y0teQqRZ8pVCSDcy7FeR3Xe2CswSVeZ1WgfjJ
GSz9j0Xx//fn47SVqKSykUiccKzOZLWRpZByu5WdunfH1dN6t9GdQXMy+vUoWhH1ALmggnaBgKre
4mmdq7X7SmOXeQJgJgNyUE9kW+bDxG4l7tUsSHkpiFpAQ6s9xy7kjV52JtNpyPn5rKYjjXaW2AV5
Cf/GhWxGLLV0O+lsFc1a095+jDbDYyXa+iY+a7Mpa2XLQUlqImACCCiP43vT2mAbhG7SaCiFaLVy
H1fodKVvaJ5BR3Z1kUKWHSE/zPG5HE6teBXbsyxs3yfR0QgvE6009K31Y814rnCnh9fODDh/RUKe
aU+9Gw1uAzG98arJT/T9Yh5G6A4Ccpp2bdiU2GRLsmpXMuX7J2cq4kB/jMn/PqwPRUoZKWqrqrV8
6zrdMfMfQxYYxVkUXovxLDRML4+lMxXk2SvqF6LuKVroGgmkwrDwjRoJFstT16cU3+rRMcJ9ruxk
NAtHLO93RNK+Paj8PmxrVBkjT2B2XfSUk7y+WeV9csR/e75b2jtKayGzh+6f/t0oNjAWTkF8SQJj
0w8Gjjfo3gytjX8dHcH1MQk0Im3AT3gkPFoPGHYL8REmLg8Wzg4JZC1PttEzmh2C/nDR5IdxxE3y
UbejQIl3MoPdwbc0zne3JBivSZB/hyt9KZAlvbRfo+2lBx9w3ee6p5Xm0rrf0N+GQh5q7wPrduYd
hM3gZ7jv3xMkK6az0t+zA7+KdCvt8W52tt/JjlLsb9+M/KMihSDbfuWVdni0oqdG6D5y3j1Q/fR4
Ze/jxpHar2J1U7oz0kv8LFbcCN4ZDBrFl7rz2AdluJcVr1DO1fpWRNe69NLSqyJPRGwPwwWg6vai
0D3tzkt7GdGoGF9iOknpWW/vpD5YuudGPYzZQz291NpJki5x9GzKZ13aZxVOqlhRI780HgbzKEqB
NfrF+qZIl0y7V05tfFzlO6X9GkYcikFU3TL1YHbPeUxNHszhfrSCnl8tb6X2zBWuiVuigT/fTSan
cMKu2fES3DweMlujYHn/E42nEt+WcB/K5zX09eIQVduY0oTCD7lwc1ybq9BcB2yzmWKDCKVjhepr
fWCpp1S8VZXLNaz9XjaPRn4i863Ug4HszXha8v1g2TWDRqsXFUGa+C3LqjhV0nUeD6J6n5evanIW
hCd+fWCLY2WL1y3vEjGMGl2E0Rel/czvWAFXltT+MH7TunOXkJw1V0KZaL2YMe62WJEJ8F8WGKKx
Pxo/dOtFnJlh685Sv19RuVblc9md5+iS9ve8pWI8DOq9OX7r4MZ3z1Hv1X3QMYtbBE3vqfmeC+KV
+DDcKPoMFlZFVsAK4CfRsp+gsDQ4q3vJ6stxoBTnHtgV54PEG6tgrA/j6JFR6ONZMb1aQU+nNT1N
tNWe2t5RE3Tz7LDfJEUr+EPNXZuiAXGfmOcieh2mSzHfdRXY92FM7q3oZTC+j+Yx1J6TTdhxAhsX
rm1xEYHgM3WfA6bXjkDzAJ863dZISTpbqGwNHW6NYGk3XqddB/It5v3mgJLBgA0MXYrBBMRp4Mh0
wMVuV3j66qmqPTQBh1bU34//AAc32KsLbioGnXCQhUOcB1rpj9DbxKDQXGFyikfph4w1wnCQIz8t
3bH0M+ql0gVKyhcH0LhujhyEnJry+NLh78CB2gLFugu+bkxB0lXpvWRwxT4QoX4gjmYGIhBXy5hw
ZOugErq3Foc3RfekPAi7oBp9LtbKD4LmddzRpT2rXRAqp1E5yEBlBse/V+f7GhM6gozojZG3mk6H
GHm/FymBdc8Qg3J+EywEevvyJsCm4G0aW0Qg/qd29lTtzOw1YmKaXlPyEA8nlfS2A6XzpsHX+0Mp
uGjSzE7ceY1wKEu0y9egWi9jui/TfS4fCjYyGpWwGssfZuaZsweMGw22hiiIZOxoYD4XIcZBW6Yw
FHaCkwr+NaWbMxSD5SPm7aUTV24NjQuN/fSh6PehZAuAw+tueakax8BhEten0YlzX6wDwXTaJGja
g7H6Pd8gVVv5fR7g+xX3u0ny0pSwtL0Dv8vjaFvbxH6I8Dw6PAWZBDf3u8lTSFYltriffEcMfVHc
RnE7+FUKOZLbNx7vFjdoi3vNxPeumrgykQ7dfcuN84uBz5SEa2D53r7M7EdU61UHdn9B08B0QRAb
UFl2CpVU65rJ9jU2vLx0Qmk3KLt6ddpi1zLXwQwseAFaOyxry5VpiWMQiroHSRO3Bo7g7JaGvbUd
kF+PtpR7RVqJTvxCwe7KlwkSGqqGzJLgALQcyilI5WO1OlMVRByXiSfWhzjamzo5vocvjxr0kGmk
XSW7g7oXqlNhMTmKQYHf1Yd88afE6xBHQtCSQQVmJsNtYoG1G4BUcDNE8Hsa0bU3nosNWtlVTHWl
aaDlHIGwjhpsRINFdGSwVY6ox5AN8z5e2ArHEJ1yNmd3V9OJHZEw6h9kTy28hp4LEpsPm27VaP+o
cAOERccewMsC3Xr8svsDCIHwqt9p38illPprDV/qmvLJ0fVG9zFiDNJlPfe6ly5PC6sNNSymjhmU
RbtvDB46Dxpd+4qBlSHu1+VxraDGrbdkcVvGC9u9ihpU47ZkY4Nt3CO8nyMn41r3yo/mcXjUgP3R
8/uuHzMP2XWsxjy+lK4GIwVvgGc2uQZlx8K6SHmeLzLzFvkx0ug/H5srDVMBhW9ha2L0B+XBwrCF
fjB8NuMQAvbRIRqgs7zq2w3bmufa6nd0ozK7jIOKW30G9ACB1J6IHHoXmMmuMs8YNgyJS942sISH
L+P0oCE7jhghI8GJW9Q7mDoIrEVfiYBNe10ZD4Qmyjgg8Z3Nb6sGMZksQH5l9z5MpARQI9/Q0xRo
fW79L/GkrW+Z9EXpPHXwF0411Koap2TAhmZT6YrxNpCbE/yYUoQEitZkuMu+06wBAGnWZy3zjfB9
kb5r+fM8M7+KTv0s74z8e9HRiBDDXccAciahxSPA3KRwkiTpk4RT2eCtvxRPH8fUh9WKh1CjeJKG
HeiW3O5i8oDRNphPG229cOLE1UsXXJFURoFeaNil5fXbrd8NpV31ztQ6luA2nRNi9YPaJExQ0VbQ
QG522VW6qbSgKPXpUE0eEOzfy075zxjUv+nyB/yVZFma6N7+vHwLZvDktL2bh1QpiM3aJYPQIaHa
JuqVQBbCDmMaCGuqnSgO62BCtvVh+GbiEvQp9Lm9899u7Hblv5TiQ1MMiAlzZWLorvCQTacHmDXt
rVsT7qi9wKAkWKnbHzuJnZqByJ9l8gJrQbVjSA98RcLpsyv7nVi6leoa2nVM2oOk/4TOfrmy2UhG
zUq4spgTCCIoHKqX7q18F5/zRxMZZVTcE5xcLBlO1fBqfUNLTvmmw0DFTAuxpG/czBEXRBzukeE7
Swf1ypxO+FK99w/Zd2LnGcslH+HN+Sm/l+FCbMoq4rdNHC25FV/+vgDMPy6AXz7Mh9s8r6U59EIt
3XCfmXji8k6M7QqLi601sDPx0Vbs6dJipWk6VKZZfBarYzsf0+zUZqdpy0+IVH4b+RSwkRgM4NPW
ZV0veQir4aI1506+l+UNEV5kP4P1n7taHZi4Nw5Qk7wNJyqDUgl0uPbIo4v2pBCl3M5CL/VKaa+2
TikfABObwR8Wr2ZKf/D53gjJbXxhufbiuVyvwhqUZJyRozeuBmBbOgRoGhecqf3sFnTgrSBV/By2
IeQTCK24f4TedP/32/mzh/Lbqv3ldn4A7CdxXSwxruhIfpcnR+48VAPNaUcjQ8Uc5j37Hgp2/SkS
+UcMHj4aBBOIVZC//rtXdL0q0jYDoVBkJ2/P6NRSgeWJo7+NtZNEdoLdGFxeTKxhbiMECCqw5WSf
BBPpT2tJZmuo0KQMSEofAG3VikOrNFlLKiY2KDuPO5X9xwADQmuI8Ms7k+jMQD/suK3v9QlBQPpJ
8fh48399/w+YNfKWQthoYGg1o+jLhr6+sDRVjcLCHSNfneB/IAHsZD9ypjLg5TF5ER1q+TjVQWwE
VuPkil0tLsQCYJwZ2lmHoCPFvJnYFLh0iInqZeLwjQZ3OnfUN76NraC0AiojLXFFPi9NSByw9HOT
XZDNjoZrPtypw7muDkp8nYb7LoE2sotjLGScDmfA0E1yT4PgGm+LkrZuTBeaHvzZSvakuQaZrgGj
7ZBm0J+OmbBPRT8v/IrBGZXenWNUnmXBe058QXQmOSgRuxaOCsL+IdWSL+FPO/8EXBUXxEiA3Y0B
YuqrFFjZ9jVdfGtwS8kbiv3fd8PvmgdEyl8fyId1WfWrMS0z6zJUvHX2AL7z04R6IBxzyPNAQCiC
ly6nYji6OCSZAB5ocPe71nISKi8FsMOh0KOxlY60C+w+BAZ2TewyqqBv3PWhYaYEo3JmtE0HldI1
dEfVmw3yN3tNg2zxzM4dtJ0+OnnmGYA4qp8w0aEfwpKU/jTqd7r1yAKQsTPrL+lnBAXpdxHr7Q5s
3Wta2RaD2x/gqGSuW6mbUtoocJH2dHk6VAElr+4CmEnay/zCgYEUK1KNryN6IsyB6E7ZBRMFoWWv
vStyexBDXr0cc7OWPNar6SEoTlUhNuIO4q77huIplM4auS6OCXxAWRTMNhRO9tRgAYzkN1EdSfbm
qai9RT72yykWACv2lAVko+nqmmCuKKHntio4mbKT0Hwk68dazdgqCeU1LL1Qsxn5uxBKBgh3zMQO
KANKeKcGxjeEwoZzv0Ij2a1lUJxR70BWpUKJBxXf+6qwpz0A4+qiitXb8cP6NsHNnSD41meAibwL
1Nw3lF0JJ4wKtdwVV+HrmrrSphiqRzvEFxm1502E5xWJiQi/UsMley1fp+t4mL+0yGcyoUXTrEce
CCX+f3jr6AkFGMulGSKiQF85suHS38YQB8LgMwN/3FVUWnrgJS/ygpxeKax3MnZhr1BN3VLhmUEt
9SlevrbGVlj07EqcTxmw+GyO8ycp97eg9csKkf8buxG2qNRFyjiAF85YO0Zup9igXwt/Btmee0gE
tibA6LAZ8I0O0xi05V5LWd92i3da6rTYkL0LmoPuJdGAIjQpbZFQRT0NF5VUTdpZVI+cvGD3YFH1
TmWcAoq7+EkurOrbfv79s3D8wT2WLeYQ//tZcmleJWnl9JtEf9KOZrIHVY3eOsMx2kDGjCxyu3Sf
FI5auCEwIJro0iEpfLN0KjkYu2tvuJHE4Q2S5pblqe5cQjepX1l4xG0D6cTFjh9T2sbN2bQusnhe
se4K+4dVvEuAS2hToMhkOBHS2aWLtjVz0uqPGGhLvm+AqxEj0byyPQ/SuZHOiXFMlHsJrKM9V82l
VE/W4Gt0jGMograEBYDmwvNpzSCpNuQPytBSXzr67Tjj5uCm0yuczpgjABykczA3HMk2wKBWr9Zd
cwDqcLXQj17722Zqheiv6ehMyUl7pOdpioLvP6zhTtqyHVvbDmWIQDvju0TzRwpqK2A9cIpPugea
CQYcFXs6gAXjEbWnrI48+111irVzOJxT7dyllwwfuU6zCxJ5uI4M+4T2ehpfUGLiRM4weCP9ZEZr
sg0wy5jXthuEnRATxBZW32W6lzSX2NrzsRc+F3T82Zm+WcwErR44D/D/fO4WZ9QgQjph4yktTGBH
IXAjgfLQIiBV7wrK+diTviO8r0KuJEija8+MIz1Cwe7UHXd1vht+qKhKY+X4KjzgMKeENhJvdI0b
NHNVX8T4lwTC2kUURAo8Nd9kLFRyTORNgC8UyoEgJnipHh+0T/aVsZ/0IC2PPS3N2JHfqifpFep4
4cvWuekOIidP5mXdge+nZm8s+8TYy9KpcXihTmaFcKTHgFzQJ/ZKedGSfb2ee4b5QgcUpGW+jfY/
OqYC5kHYAzgr+NrsTlRpocsJnpPcKU4Pq9mg8epW6U5+p7kC/T+Vg60XXlPduZLkYzc3hY6W+iFQ
Dt1epkjpl5teqB/MxreiQMASMfWXcr8sG9WFgzoK7RIPY5xjBloVtkRr169CfC69iaiHzti0Me4M
JG9zNwJEqPx1dSuGwYCJkSgB3MNQjdmEy2jA4/tiSY996wnrHihuLVyOz+hrAr9F2/hIOdNltDuY
EIp9sQsiHnrhjjp0Kcw/dzpcZRoEXA80kwG4bKdQHGAXRulu7tV2r5v+1IFq2dELZ1zPrByEIfxS
UAxmLcAFfkeRvSX4I0FEQb/sDG1HT5VQBtnHYLB2cQTol4udnRrMj7EAVTYJT5Acmn8RhOd3zD+z
90mGrbQzX+JX+JrIRKnNXn7EvAqSJ0Sm+aHJN6CwcUTThwvSaP/Qem5GPOts0gSAhxmI0HwQRUeI
99U1prkK0AKGVgJs3Zf/9L6ABnB0K1+HQP42oH6J9OW33i/x5v0nvMjHLCNHc42vTYDELkEAejkg
A76mFKUAfHSQ5p08+nmLmBW+lvEu/NYeFkwR++2RjpM/4jiCX2p9StKrkBzj9DKo57C7WOIx7O/4
SRR/khnrf2JZyYppyAqTdGhQfSjykI1ZxGYJxRv9dzKjm+7ndG05y9QHHbuhSys+44Azv8h2ejKM
AFN3h3yU3qotI/vkQxbV+kPDdAb5l7AzyktYbgqXY3Ho9h2ZgApciC2gE37tpKOM8lP3Ffc+EAOB
BhNku8ELGUT6UT/nD2DWJgDOE4rfSMh53ZfM4ybDFC3hb2bM8/w9Bf0j49WQLGa7DEkxGUD/75Ek
5rU1tTpHklXuFGD7U/KsEB4LNyucWSUN2Ok8O3YWC4yli+sHtgjPRWLTQSM2MrULp2Lc+tiKtYEN
Gh1M1v2CE6qd6kftvmzsnhFMaC6mDXSvMn+r7CpUgwen+xSukf+YUqO8gjWKhPqz+lFiI84HMyx0
QbyVDE3kO4ZerNGWej9FA5cVlnkkmnHkK+kpN+F/uWZ36sEE24CDF0BOMvZqdZnRxUYJuz+J1aWz
bmvy1FiXxrpxcuaUR5Tb9cWorq1yUrJTPfoSeSZTQ5HLFAcEdy27twg9hOzsKNCkGamN2i9ptV8J
eda9Ge07yKvXsL7k0h3CDDhMUPvhKDqeGPjJsh8LuPfs0UmcmKvNnlrNTaRrXXgC2uItvWeAup1E
EhC7IrLU2cEyoCU7c++GWcAxH2EHLTugggqnyMT1OhmgVX1UY5c+NP6ciJ4Aps2M38fumON1YLfb
WIlL/hGjhja4ih6I4d3UnWZjnxr7GvJOdlvH2zwe8fpNFbv5RuRHXfiqMN11ywOiWMq0cuzoNyLf
WPntcs7lqxw9dexu4582hxLj68Y7lDu64BsdLaKBRf//UeeQYnKa/k622yKYsosYtUQf8a17WWJe
y55kN72XCc47aR/2gX4KbzBNHlrSZNbRjaIyWWzjFvqYlMnbgmwRuUQT9a0lF+eFgrn1Bc03ERlI
rvJwjtW91F8oOGeMMMpjZSIHe02y00wGJJ1NBhfspg6S8c6KUxwuX8TlFKlB9S4y9gBNG3azeclR
EGAWvrqrSEmE5FVnlAMZLkaHtYOl72sYGhYnRXmXmLemetfqR9gRMv82wa2FqSCJc3tvGndifhfP
d2Z+V45Hob+X1mOERKb+KOu3Yb0fq3OnHiPrLjNuynwnRc9T+0Nu7/TqVssXSwtG7UTPl3559rC2
B02+S/uzLF3p5urq/SxdaN7O4pcqfKGtG1MK9PdKdGe0XxdsabXHDBOB+Ei7UYtpse5V80hTlwws
VA6zFYQoy5Nd0U2T75L0TLO0MI/0LFta+lYQFyfarV0JJ/Cg5CeTzmr3GNMZjgiXN/rGGUNV6v1k
HgdauxIJxV7KT2l8FGkVla+9/mPSHnU9Ih+hlU0C12GnY8b3s/CkaM9r+WoSPelQS+qpYPFz4d19
1N7l5oOBsAD9WJrE5nEUnhL1MFMHrT29Op7ToZfv2uwhF718PRqjHx35by3fxetRwBhJ9k3hkrUQ
QtyGj9vvzTzgQ1BNwDcpSU/RAaC4ICPeSCX+VOCfgqalF4tevR4XzInou8e+ngcFjcR8P9Pupxv9
s0td8ZPKFbRtJLXgxjwTHs2V6tLnM6+Ft6qnpTiM3RndUZwdlzfej5Y+Ctm03k3jmMnnbDzF8aWg
9YuKExT3GGzwLCfnsXtMtMcueizL15YTs3sUl7c5KUhNnrvlaY2+LeO3cHyomh/QD5vkPMCE5Ogh
U5X2Ub7nwq3lCFdUwvXB2u6UrBxyRsa7c49pPfdOPoMczxAGKp85t/5x3pQ6DzGt8mj78PxpMCgo
PDL/UT110p5/FdP8l8g1fcOknxXo2D0PB0pysn7WOK1+WX3sKl/p3aW5pGAb0r5R72vpYgrUkE+h
RMc60I0jf5uzdK1AYEIVkiuUntVNE3fh2bDqsLOAnaBs3xQY1yw48EhXXbiZEQMMb9nyBH8hFK8z
HAPxUiTnCG/m1a7pwHf3Mte03vLoUjbMtpyM9mxwB9DsiH0GiClqWBMrCNNeg8NVxlghHzr5LDYX
QX02xSAEsUUliXu4EQwCTbxwuZW014rXMrrow4nrW3lfE3ridamPiKBINFglbqxTsnxWN8I4BYcN
DgnWouLzK3l3npq7/tQDoL3B/trYIPmJaxWWI38385zEKwG5ES6Jes+b8aINTj3Z3oKYm7PG79fl
OCiHanzganjFJnpM+20FFVx9c2eQdTR34jOTioIZ8JRxdBfzgOvkxaAeTHy6yOezmMNpkPaqGKjK
QQeLBSSKjoPsT+27ZQaN+ULJQ0Rl2Rjqs8oRl0nXiv+sMPKL9r0OMWH+mobfpOEl3JD49cur2T5P
4msRv0AJGZq7qn3nM0zzU0nD3XxZyhs8ii45VxgMyiCeBkF/XG881p2KmE0FZSRr/uFIbVaYOOS2
MF0m80XT/lGEqyYRkd0w2v43iV9GHOLWLxDBMqq14bDW1zi6yBSs4dOaPcGpHttHnkEhXPirnEtk
uXVBr57M+lKGT00DVQsc54GiruTh5V/G5G1Un1kRUK+z4STXl7W9n4yXJXqRmJPLTkN8joVrJFy6
twlStnKvFzc9vAzKfas+NwyltI8L5DaSbgQNFmeynKZFaibH9gIghRz6XdR22jt96UlhXMbVFEeg
YrGz1ckM7sduwuTwK97s6uxw0MOsh8Vd/4CMBhNNbHYCqSZ4ptOSYHS+lBz12regGNXcJjupGZGq
aYZGu/g2IDsC4jXCtPMy2cOfsRYgLyJ0VXCVfmOejO44qVgKa7fe3BksxY2u5UMA4qsxHuBSpbpb
dN6KGAH57TcTebIQDM1mIkICU4TT+E1FX6N2ZSRQM08qAxlAcjqOxX47Y020CWAuXRrDXVIalftm
9rTCr+EqYggava0SxKErZeaqkiQFk3VoklNa+K0cDIlvTKcpOdbZWZ4OYviAn0mZXPep9mo2r4L5
NZ+ejfyFP2v+f4SdV3Oj6BaufxFV5HBLFChLzjeULdsggoTI8OvPQ5+bOX2m9lT17t3TwZbQF9Z6
03pTJBQjuJznU/8IFMY2MK7kGmg319RxIQZiv75lq0Zf9WTOoPI41DQrQ6TpYWL6xYkwZvGIQEYw
dpm5M9rna/pSCpebuhWNl9Z4yq3frP8WRiqJDEh2qwNJXoFCPh5MMc2+Rhzu8vkq+fxV3fpNx0ua
vBfM17lSUHyVDI7rlz6+e1f6b2U6zcfroRyOIj3lABCR3bG7qNiCf+X5zayeC/1DVR9AfZQ9w4+Q
vt/zSzr8qvlOqaIkOVfKs3j9bpVnVT3X4qnQwrmKxPRHTX7N5sPq/bYOhvGoPp6T7Ht4PKcDVRD/
q5qzClOugYlP4ltperruFPrWzHI7BRMyYoYe9r7ZhxIDWFEp8JLn6vyYdqZ6uiOfkyDg0tsvauWY
Nk8AKMBkC1EfmNWTmH300pNIbpn0nkrvgggH7tKi1m+J/Nvc3ieVuSCzE6tUfMdS3BniKm/cRNrN
96B7suaIqfXzL8UqepvrvLak1YiEwHCmJyiZBw596j8aUGIUioVvv2KSbfybcpyup5tIvRcweasT
tlp1GKnd7Pm+Trie+iCu3hXGHpTnhIOV6WxcUk/JuAg9gbLi7iT8sWDcurfrAzaSrV58JHkoGscW
R8MJIohpbiCedzy7mI36nWlGKZq/MaQapT+9pVFHScm8GoCmDKGrm3SwSm45eHyiLP6k9CX6eQK3
8/VNWfMPmTlAcDSGBJKxW/D9U6E8KZ/da4KILD2CtubXYCZKR0eRgazdyaDykk2cukjOofXZ5ycp
96YnFCE9XLnpUt43ygbd09j476hHH2iciDMiNp+IQyy0LRgM5u4lJaz/QQ2CQEmc/GKlnxJErujn
h0CRQsFcK6ULvy4/iNHE8Gng8CCsznTKCzIlNOm3E6/pijCOs6124ON5Yx0ZQM1iCY2J0YUY0ql4
AMtR8tNbBRkEBUcNtA+Xp7kqG1cVMXdHd+kgFdEdZfPDRgZWsFspJwaX2+qV24A7ZyVvZNm2fq7v
COP7F6iHTQ0FEGFRwxhh+nkc8gVrvDuwxo54aL7RRjB5rTyIXz3JEcRs3ZbM8W4ImsaLOyhxu38p
0HQYnmwnTxhmSAv7Sbj8N9PdnlpEKzZaJXFa37Y5ZP5R+EwnW+T0ihcvk3GQv/qXErVqiKpCJwAc
jyGYJA35aYGPyP/S7Gb2H0wlZG5qv3xwMrcMo4GIeW388XfK7Pjcnmi1ULjxjHNoMMGvPzDf1y8K
URTYWR7IoZm5uyE5vkFTkgSzsdbkoGb4FC8Y59VroSOjW2hJRGAWMZFCu5E1ZGy0gqt6B4zdtWFl
In/CRx3x+U+yqyn+iOBwCJAtXRHMirtkWudcv8K2v6+NGZ+Rf2OMI4RTDTrud6QWfBp5FE+7zkCf
6F2bSJi3ikDV7ojSxkLGKqzizBvRvNPg62Ccq1GKLHLmKd0zT8Y7IQCKuQI6Z8a9/UpF2IrhXd1A
nmRpONXB/b27h+VFzPwHjRnaOBjo2E+nlWqtEIoRLQ6xLT3sElyfTIV8o2n+Im8hy5TKsosm1Uku
HZQpTf3n8JQIwfQEus11CRMuu8hg7hpoYvgwV4gdKxpT4KzeFkiWYwwxp9ip+05xGkL01b5kuNqL
dWR+qQICT8QBiS1ceNryB7wpfsET6ng2ugtqRlbDTHgLuvPaTZBOGAuy2GPu4XYfVhORSrI/3p2a
dyR7teK3llOg3y8DvfF0GEzGmpFTQ0QeqbAmsXdi5SUG2tVoxu2zRTpp5H9Mq4y45KXEXrcRsfch
4NSjUXVxdMekVqXexLqHvUD486bcHB0gFF9ZvWpBYbMgadY506KF1Xg7dd2hv7PGVyr4amvLxTau
z51JaOsW+3z5zjmRf+daiOvtdvd58QqJD+oqkrgbxlCaozsRtg2LJxAX57ivEIyfbqqHfyuCG+kk
s31DM0rBqW5EdE20DRaov89hU0LHkAgoeGieBsFlWaIxqjDQwNdRv8EhUIze+SIhhGtXrR4Lj+Pf
OPmZMsw0sA/2GCd/2m+G5CWRPZOUfT7hiBJTr1a8LDUOql1HZh9Tz+i5RP/G+f1cgvvqIUs+p4uR
nbu1QtaAoh4auMTcJ7gxaTyx31VhQnHOimXLVa6Kkw0Boh7eH6tSD8pxkYeiBON98x2aeyhNIAch
Kxi/OyJEk9bQiKRqI169+803Wn9IA+hVpGKz5eEiBNlk614hDeOgtzx9sfQAGt8I48JpyxDoq3MH
Rp5QCPoy9z/kA7JJRipK9lXA0IZzaQUaWwNmkDt04/KMymZRwaY3d6bbUgKjjB7MeETLSERGsbzY
q4CxBBXl4v7wwGwXZfcaZnucUeEuBxfzJjj3JKL3eh6tLUuOiruMsWWYiEqMrREaudF0HgoOV4dh
D2Z6mrrgjo6F0KnCj3sbuVgMrDJxD+/klazvdYzw2j7t9iUpakN0F4PrLyKvBvQvXVgefIqM0lB2
12eCLkbJgSCiyzZf2sP1hC1cc65EIx+a3wRSDrw8QsIHRHilewULZwLeC0OjkA2rLd5EF3oFxApo
CZkqB2v6QKhrSw0xw4ILOArozX1laYu6Ez4G7LHDZEHhUXjdAbsWy0Hm6q0XQStPIM1dZFpIJKfr
ohl+mHb3PSuBrIVcsEhsEC83fGgJnQLP22+nY86ovjNwknR1Ppe8JjzIQFQlk/ZSu8oC/YuCYUJQ
STHHSUsgIb+2EEqsUdMISgS0PjG+b3aMKBnsRveUA/jZEm3hFTvScVDCdQwG2SiIjAl+avz8m28m
ltDaW1ncQTjgBuLWndk4HzwCuAukcNQF8AXCKV8vdotuOQDBXguFKI7wUfjQCdzf0n3N6lw0iuj9
/gzXiAuKK1bhA1IbCaZqN2f+n+HIKF5wTyKlA04p/pRdSCDnAU+ewzRTiqGRwdid/WDk4R/F97Rk
FjhS6ZbP6rnC9tTbXI3sLP6ZVS8IeHlJBGhJF4Ers/9k5uh99c+1/EefewtNWgYJ9R+2A+9aufys
34kG4WSMUvS/lS9N0XXPf43VRqvILtoq8toYtlK+1muECh6Sv0x3a4pFgQ8RD0MkD4dWWQ8GjodA
0XZTeWwZ8yz7uroykw2ncjquBHWHAOQ+vmTDVu0P/L6UH/j6qnUUEUclYUkCm+nK+BvS4+26rfqT
wkWcnUYA4S7AFYhInUIolYMMBde81W7r5g96WGP3EfwUu5Hqtbe1Noe1jKE2ErZpu1Gsc8yumndt
4xvvMDdcc8xmQzhbu9XgTsvEyw8osKV2JaJBjlQGaVNoWcGcwoSN634OUb3cpICFjXfwSphCDTwM
dMPcRLdpVuN9PRWcTlBTu5z5js3JiBkOemjqIzcypYomrQhL4dzAedi7XF9LNgrqRQKRiDg1otHc
PMqjlu+MCcYNACrSgE+AfQRMw+u8W2XQrwbfKsRrS/mBgrAYyR+TAvJcEAyLy4sHBOZEns5olIXI
+BC2s0mUC0ORnawIjYVson/YdthdTBxEu0HcoWWVPhd5tcZFwThx99oS2OQg7uY45YUmTUDRbZE/
s8gSICpKNlK4SDFQE/LA2MdGVGeBYXjsbKmBWXPv7VqibbqfROuoW0d1gDmKLG4rrCDFpmfGZxHS
blyt1bXZKuKeMxWNwJTCLh00qBs46NaPgawYi1xEJgJ6GHTxoM6H27TPNH8m0CJbdcPaAiS/73Iz
5OnLqJBIbRJdfTVqO0E/pNZG61fDnaXpN8rqQYeGE75bZwnH4SHJn+KeWUHZS5qczeLItazj5jA3
pnnM8l07HnV9a+QHo9unxqEYtrn6Od5pAoCDo0bfcmlJj02RQshH1rjFS2F265hl/vAf2ubKIENh
sQSma64keoNrup5mIIPwHh+HZNMUT1K3r++nW76bh2Mzn+DWloZGDW9jNGKbl37uAs0zTw4ZkNsb
sAenQdnHZagqYTW9pf2Tnu67YTOXe8mKIA0Yj/wGuCrOdE8OwUITnH4JoeWgLED3C6tdRA11dY/O
Z5GYU3JmD+f6rv2mr+oTKmjR5uFjI6ASoM1pKbnI6+j+wwQtWf+mxCMoDOkRyYKW+few56saS21p
VuI53bwNBBIrb93LHYb/6jRorxCSU2GlHjqDAd8WVwbdDYwXZxuZqDBZcMZALnB1eBfsgUEXGDrg
7Xvo3z//GokydSogKDOaOyJJFsHoA/Ng6pq1v0g0areDQKSAJnCY5UqUBPOc0aePGwq6IXZa8gwN
tgydCXFzdgailC7aU8yvqOUZmbREwhGFw6/heqCkBLCkJbGCF2vxR9w1JQWQY8Ac3c7gejGHNEXV
nxcMQHwFI8Iet2l2OUGIgNpbY2ecrsxOVPfTHkxOeGmhKzr7Ctep2dmvti03xhEpjYa9vraBPAj2
syCunGJAJuBQ7sRMP8d6hvjcNYCiFGfG2IrP+s8Xad6Fn/q3u9xeSMa90OEhRIB/wtSChYHiDufA
gJwd1qpZzkPLWLzxHIa4ZQBtNIQqhLWT1fciI2BgqALPHBF9TWKUTYHOTcMvqBfAAtBtQOjzC40G
lpqFFdbYXM20TrTS9Hs47rEnUBQKI+o6G68H99KkBy1GCjJ5npO9FVoEMP4H0fpvHLNpkHW2BCPC
uP6lfDVKQX5oQyqe27RBJBHezEBVcbVQVDvdZFt77Q311VJ9IVFM/WvmalWgpXuwJeHugbihVlMB
BNnVN79+RRufVq+GY+6NyeZYRkBAMckdnTw8w73uBSal3zCR+8I6U934Bytpnx7+4z39m8H/n+/p
bz1TMaljll7Fc5NFmrWdzwqu/PgKjBRkqicl3JIr3PpD7Kl0W3vtCj7piVEvI9Wxsz2VP66KR0cY
5GkgAmxrSVFcbW/VZYL5Hv0KxRf2oZ++DIbOYXBk91Sh3PgP9v//DxS2LJIXTUshgV0i9+kvFSYR
tEqaS2177i1bn+iuELw45g8+PgF5A/mfH1K6ZASQRsfZxnYHb2aT8UMnTQlZEqOM/6jvk9pJRIef
AW5RhOsw4507JA7TQfkhd65BI4XEB60exli+oOykCPWoOSQPkcxk2eMvXZn1e/0WflMEEgXKWrvl
gOAlsWRx8n0kF9Yss1QbhnoSi9Gz0VxaMf6YYjTnVKLQZw48mawKwDomH6dAh0OC0kX+AnQhJYBq
18AMQn4Wo99IbkXo13CXedV/hdf8Syrj//Ng/zaG64Paz1pStecUdO9Ol7GoQWgL5hSObZmxNn3g
GUY8LI8Lhr84FyiE+U+sMqoz02NfiF8o0b4tQhZcc8bL9YJGGpPRspcl+gCOOB4SW5vql1wUzU9v
XsVJS2DnjvRE7hO6A378d7qF8W+icoR8ikHUGgmnf9Te/7A5SFmujQ8xh+u8pAeam6b1FTUldwkp
lZ2vIVDgZHG5vOMor0mfMD/GAVumne6N1q6qUOoPnNHR/ed+HKoNyEr3gxj6TsRs/tw9C7tuWKFQ
8JMP1KkCua4Y2rkPbLSs9484WzJF8h9UYxUDC/g7OUOonexMvymcumSVHB/IqA4orh5Ba882iEuA
xHUYg/51fgTIReX3eVV9KY9A6n7Np+TYZcHDMSBcHqhFpS9LWXE0JT/zuJHklfWJzilDsM90bjZF
/nTpNu0vGElZ3G3AouqXI3rZyM6FnjG+WCVptLrwjKtP+sQoBTQmba086PAFz0/9dASeMT9ocSjZ
pcrPtWdsCWW6GX8QZYvzT9wghaWPWFfB49V6tygl1A7XDXjcd8MoumQ1fDER4/FcPxdLApNpRI/z
0powa81JvmTDqdWLPsBG4c/Mff7dvVyLItYi7hzGIY2BsE5EIJRe3yRI/4jMpaEeHKH/j2NfVv5N
82mapEnJKnM6mT35/wpsWqNvUr0vsS6nTsXunPSnFA3m5OrZqgVmm1ct4Q7iCiUmCUYxA8FzcDWu
sUUAjqNvvvoqbRA9zhDe5k1RobUIxipU5yhPQ7XaNIt4ikqLGFhEznXs34E2SBqeouajNJyKWhyr
4Jn1U5tRgwwuexO00ETVbj3pQ/iYn+Q8mLZNHsjqYsuXiULRHShYcufvjsitqD8hYK5s41UEgUg2
lWJTS1h+35L+49dn0cJCGWDaFz87BcwS5aKrU2zs+ploUjRcNrvjflsc4fL0Do312A7b+rsEIpXd
+jA91+9wboo7vRQMmtIDhlCSTIMcUrgdja8SupI4DN94nA3JawZC57GKCDEZT3s4jSvME745tCGa
BQ11Aku5L2Cu/gb7PdmmQRIPhYUQgdFqn/Hgg4FQNDPQgxCaEVqAFAZfNbbkgN5m0Bcgg6A5U03/
sRghpFTXC2qCvycNKkJWWWE6fnBaP2U7bYr5uQHWWvWf5Kqiz2HaOW7uxk7etU+RLFPEsRHAFzhy
2l5uBDRdl6KlhIeWIxp4QiI559AOBPXuHo4FohvKb4cvYMmBNhPBdMxx7OgLMkHvCuQNuIFLkjJ/
JpAeVcv74/X2g5f1R9hY9w0d9ON18TmiNnea/Ehya+fLu8SnwpQAn3EMu5P9eK0xFPpl/R9aMgam
s5b/1jf/c60vnrV/HIn5Ixal620UwRP4bDdNddDiPbxovrs3fmUFJHNp2abLwjJD+exhFSGPQ8bp
wTweiQhAj2tB5H4VudWCSnYbtEyUfrGjkmlsUhYxfwQSH/K632j1dqz2SJRVcMZp3TR++s2mwTmg
ZyHZIgdIgB490w9whVXvp86XmFSh+qbhYvBHw9IzzWR8ysenojwq4ATlsaqDynDl5wrtwuiksT9d
I6UKb/o+HwFUQCdgzfb9cBj0nWJGxCB+pW+F6Ip+/G5wwpFBQgAffkbmcjCLvFupzMdCPUc9SX7J
zaaMMNZVt0LbNQruTCgpvAXi+ho+zi6+da5+Ak9MuGAWGMLgJeOCXDCkCrd+gc9G2RHzYKT3w4hd
e9b8nT98VEbxPYhNN32rs3edRBwhqFPfOGWSM1ZU/R77KZ6D4g20EBJoHlcDg/HelfAB/FKGyHev
qxu/w3gmwZ1wuXLPMmkEf3+14uSJSass3P7p62sMsedNmAe2KKsnIlQYyvI90CunNqI19KmbVA8e
gNmZ/2T0Pt2RSi5k5SObScJF4AyNxxWPBv1mo/+1vvDL8Vldq90kR91LgknhtmRGoLH46laV6k1i
4FIpDzkUMJkhT6MZXFk16GM1WxnWYwX6G2XxvpQw6G5UaGUqmo71siQroI8wGcWOz2PRItrztwzm
4MzES2UrkF+tcMTSRVquS0GRBHoeFalXAr9t43Pi5ehuaTTwryOFIdYVCgsMDW6g8GXWD2dhGtAU
sqqvRYSxz7hozD2pnAcDEFFeU7oyQ6ld7FJUwK3gF4iDvzQSQlvbtb5NLcCXrqEL/2jrkDfaUCCj
xga3Je+9XpXkxsMQGWEM8UAKzs1+yrtFrI5jZNIW12mNgiCDbA9QXE7vs+VKhp+BSiqhQCJWdFsp
PHwUUOR+S6jK3YT048w141Uj4b7yrkOISUIeI2PcGFpUoD/VPdXwtM4fiChKHQLjSJ+nf8fQ/if6
+iqGmhBhD9NU1pNXkS503Sd8YSyvQFGk+HC78bjAxtBxozrqHUtZtMFq5hBU1ZuYFz26PZ0kLSCc
1pWJOBGdDJFDAm67eA3p94f9fHMR03Nkxrh2XgsDPJhCwKud8UeifCRwsKSvwV8TDBjWso3FDOvO
AXuylhxJp3gBVwAnA5Qbmmi8HdRyfxPJ0ViRmH4fIzj8RnKbN8owNFo9vvrYKXMoZFvYJhtAB/1C
m6W86oSx+QRRxn1IuHTHFkhX5Gs8QL9fcRbA2dAR0ORyxEwMA1LHdXoP+lP5jcYcVEbuF4S07vfI
CNEomch6OHHhOinbXdxqpHFYRC7HMMpQ5Qrx3Zx4kpupQXpnra9w5FCYJUNI2juOrzuuREfHZK/Y
+g0ZlkvE+CgG0gST/Adgz4MCiwDZFoyN4nJWvdtk5xseDJRMQR4GViPnjjCZqS4ZYWW+2RBsRpXh
cpnjXI6dxopaE2lOWGXhBNXVRjTbdOBCe6Ih0c0wkQ6P+qmWg1u1rkhSb0IwZobdWMQX0F5fXYnE
BbfjALU8CD2mEtBdA8w9iNTx+Sy50hDzwNMhPTUxx7pGVB7mD7liavYSWNZaoMy+9JNcrk0Aj5Ln
/lLFe3K6Bskf4OzWWbYtbpGiRqkY5OZ2VNeiHmY1sPBR7g9y/Wp2lOF4vgLD2lZE8tW+Mr4W9VHP
IS1DWaOfXCeJL0tQGNz67rVe343j6nY7NeXbYB61fptkexEJRIpX1unip7HfG9YGXgyyD5D0eoFn
hUeMySzC60F4JBOhZIJtiYVy8o968Xsv7YoZGtJxirezuB3qYzKdZzBYGjSam2rPMsZeS/p8vWB2
k3QyqpMJn7UQx2bh8Jfo30p45DOG+Otxem+ayAR1lI+zfNTgkbVTVp49M45toTx3EnlKT+r1JNfH
ujsB1M4pSsoovZ0LKWSr5Sy7fKcz1rw8Nu1Zbc93FjppMaLXXcPlOCQC3alqbByOEnE+Scy7Mw4t
siIT6NfvBVK7YM5wboAsH+/mcapfc/HU1K9TcWytl7E/zihym8PcbsV6c+/8xxccpEGTW9mEWXAM
DA8Gph+MIZrjVYtsOD82yr7s/qOPl5V/RfUsidmzqqgh4/8LYpnL8TFJozCf74R6tFGNKoT0SpT5
6bawAsxSU+whbsdZBRxBpY3XCRcUx5k8UBO6xs3vx0D8AGEjLVgxPNoCHX7+6dY6A1P4YB+pRMMH
6bBvxWXeAV7Or+LzWNq3ytU22oZydpQPMysCzgppMXc42B0g1p6nSXEPBHglxTMJLFhyNikaE7I5
6fCfwJPfkNdTKksbkxxTemQ01gMKMAoE21qTvhFpqBW297cZY8hzTdLaNzKF9KR/ZWsyyhDl1WT/
Xwl7g+Ny89EmOBsrWIzcCDuWV9EG4iHPggrYQaCVsw3IImi3hgEE+E0ICAI4R6lvWy1uGDAlAgLA
1oHbUO7kNOAUBgzigeRhpi+sZeUMNAls6YIgjSU9GJEBzg4yRiHwWOjxgkgN37hP4d4hDjtiGjCo
4kJ8BqQCoKca4ZLgFH+0ERJwnews7D+XWOVCgwSUTojFMBPcB4eV2bQuyBiurGtCfFdcuPHvLXUk
ChoFR6jH+W5hEUWGgsMJbxeVufSLiaYkZuiGu88j1gUREVEuSFVSDEoc1uYSqkfCEDIBwmrRTWS4
aEHfeNtNkJWr/u5x93BRktsOfMFTf8lweuVklgCGSwkYZdAULgUGYXaspw7OrPfWVr/C2TDBWQHh
alu8Sv8bc5P0fwUS/7HK/wLd5oLZmw8LILHEXUUehQZRHhgMS+LmXE21fy8JHERtDyniTLdvht/G
gPCexTBztBRYGy8zZ7sYghmDx5MrPB3mX6YloFPpz0gJ6y9OH4IFFgcSU4ATNIio8+2x8mbRqYkh
Vqin/XqJhTsOAnEzYC4rUMpFz/baZfSXFIFRb3BUB9cxotCYTdBs1AxetWazYJSiomm/wDAyElJg
RRRHfdIxZyCavHo1uVvQ4+E9oQ7i9sM6sViqAE0RMYpR98ekyeFBmHn/hRXOVNwkwe/ovy6lywdS
QsxshbwyEDt9p9Ly9WbDl+OVYiDSWQ3MKboiJkSIjPY6uG/ox+jU4HWtZLHdVz1/0cuYJaFHbR/e
mAN2CysJ78TCYGaVX+JEq72bgEjeV9EDqtB/G842IsXn9/gKdb9K6vWgIPndVtm6oiu7oQ70DObH
DbYpUhq56VZmhAwMMDM9APzhXYbbSh82jGb536vF0P8t788SJYbwKLIha3+m5/6jJbME8y7eHuZ8
BpPVGE86Ezy5YZXEhD7codWJ7XJq0FaUmTXtOVk41HQeH7kg2uOZxRUj+ps8tlyO4WywNdfaWIqD
tFhikGq+KvOQ+1W777X6aOSbqxJVqI+FA6Ux3n8TZnEIORHpZxR8UJ62IfYjfol1tPYu8ngOIpBB
lC1k2WFNHXBUEXEa1DQOX+OeUj9diPSAo08MYtXXj6Q4AhwKb0sEXyUtgCICZer+K54zzN2fS0m2
RjArvcKKfxKUfcRUSUI2+H7FAKt4CTyxsQxfi52ousqHfHgkUfEI4qXso/lgKb1qG4ydZM/BWymv
c7gYWIksw6plIIKBl7YxHt/2hOnBDz0DmT0I+WfsC1kadrzvCofAZFFy1UtXh8LoYcvUTixp7Cr9
64/loIL8MHLssxeGMkjiBr8FAluaSVyrd07Q1s5am7dxQ630JyOf0kFBZ2/jQ69O7X0N68n5jNKK
78PxS9Va7fJ0UUkAkY5b7RuDEMxQtpmmEP8pfDzpaHrzOs7Blak2bDhAYAr2VR1B/oOX4uDbjy8Y
zhMHTDmBqyldpGkF2B2m9AEtOmFMQKxo/Zwayvk3fVGO/WTPuxizzuDo4WNL+C1FNYZybO7JGHSV
rfFBfkuYamNXgc8NvtCd0spf6dFerWRP3QkwuVYzF2w8jqCmyFOx6q30B/1Z/DECembFgKsCEzgS
OKXS/2z5TGRugWXhTMjdHsSxuzKFBs9kh9E92RpEUvWHxxYaaM8oEgu/GXptgBkXDXeKQ/2lfZu/
CecimsUGb5gvwrpZp5gSd4MHKdb75Q5X+fDDsvgaf4u1sUMeC6CGIjpRfF5k+n3vToQSyNF9JWCZ
M0Px4XcvbWqbL3IR3hFykIoLSja2r3NrX/IfLNHmsCfy5uLfNsm04GExuMZb8U0yMa+aJUqAMTma
/KO5twmDSF2AEZoGjzVHT04r9lhsRlQTPhXJojK0RWqMCOfnCZQnIADbext9AhTor/nkS7df6o5m
YrCesbir50uFQ7ikvEHcwWdvmuj93NtlfNPe+pBGvWEQ7gIyAFkTfihyXq0Qk6dnmVb8V9J8+LyI
S7rEW4r27pQ8517/anz1r8KLnngCvQiNyhgkEbcq6tJ8TcCtGUpfI1Fcspev+agYu9qGoxWSu9xf
n8F9dDGCHsby3Cc73t/DwszmzZIDgpm+kfHZBT2uAbI+WFgBYPia7neRUzJZXfJYF6S7qwglSZS0
hVNhuWyZ9hYUL/yk/Y7eZQGlVepcu/bIbmUXTJsYIU/j4phdfLcMOyJ1Zoj4CIBq0j1peejsQ9CN
LzLXEP8IrnjqSK991f3R4Zs/uJl8U7RlJOtRdidCxJ78+0Ev9ujsFHS/p/wLtfA7ygmT6I1bILpL
0vyL+sZLg0sdXCviRS0JiLJ9IcUPzFz2W7vbzJFQ79IXaM7rIfsk4g+lWBHNPx1KrT9FOUob4MUx
KK/u+IGfAnKDkQNL/TWiVcE3d3j4VSAv9xnfmpODpjj7rD9R8jrwtqh/T0KofvE3Ab/dlokBFza7
AunduO0nihZyEOCVWiLbfrHyd9id13iBpXxVvAD2876XA8CWAmB4bIUM/+Mgx60RWsGFDDkIjoeD
Bqn/7GJiKR0BvOeTJy22K4yB8pqueCa0+L07FKsl7HrREaODXfIYpE8GUIk4xyofozXAP0JAaD57
/uDV9Q/EZwGKHJ72/MJX64llTALpJdZWBV9q5m/Y07keeKKe9kNmHqqk2COT/kYFpIUpT1tAcGhf
JwQ0jvDBKxfDFs6VxCScFyFr5VLs4DPEi/bLSN5nVMRE4844Dgb8GDZS6UnfJv5IY92iGVyTDSMB
49Nt88Aeq7Z1oSjIrvwzI6eGgD2j2xTn98QdSgh7Px72Osm+jo7UxX4mCoCwDJo1HtHTmHmMC/1C
WEhHZqk7DgCnzQLoCSuce0LGPfSlKsM5gAEA+RFdEWMx076SbkjywwY/fDVGBE7TR/zvwkExl+SV
v7FcSzSXiXSGav3fuYz/KBwGMc2y+GHRTMWepD8DSM0XNi6xLECsw+f1Dw3KEQVmx5koYgaLQ3by
4ob84hgxBW85ySnCHgQydyiTxmddWk3e4N2JHsMj9jvj4rk6y3RgQK4Kke4bk0wg6gdX9JIdc7/2
6PvHM8uYAAjOuSvxegoXZAyO7KLSsezWL3p7MUItoygS4oSYZ+IRnYNGgwpG/Ey4vZYU6d0yoGJ2
8fT7WPcR7Ac5ug2GaQrbSd7CkMQw7UFDxuMJOwSmJ4oUkynLiQ83h4SQYXogaTeEmhEXAYN/kiQU
gdE+QJByryVkmqtNA7q3x68asIMAMyTAln+X12Q3MDE+P+JzOWusEoBpTObOYHpxGvEsdZR7sCMc
atayr2Apsk9jl0ecqx+InO9PZRqAHjXE49j1kXWmfsFzsVcRHj6gezAcD0yT1p7J+1P8RUaBzmpy
i2N50YIS8BKp8EJYU9G0bDgAGIb4rujgqISmdAUTVOzbL77fSltheyl8PgiEJs3sqekWTuruAbSi
iVBs61JjIIPfLjwarK2M9JJZxsxETRAxw+bzE0VUKayw3tJH6hqEj2+SrGSPqzlCj3HHfOjQF7rl
x/Cx5OxW9m3fWk/yU3JArfoMHw1VWDGGHeozX48oNMgzRF7uTqRcfCHA2Unb/kc4xL0fn/JzeRmf
ly9H3SE4X+VPVq1K1LS3V5X6g6CUn+yVxEP//j2RbZOg+VdOCCXI3abep57J4EQePw/FZVYmgaMQ
FCIxm8+WCYBDgOeWlpA9DX7yIL2ERq8iMO+le5K2nJ2Ce72A10iIV/kIbXCbaschyIFwGl+aAzcO
UQ86A7w5Sm+w2QzroEVZgKMkP5FSCecEDDN1O1pM1D7P3StSxoQO1dPehbsPXIqHwh6+BIZrrDI4
TZV7ic6dUs4ABfVa7YzSrfSHNSpJXYMYjK4cu1h88CgkH/U2MQJ+o52fxEe0iK/VNaptaw661L6Z
r+PzsK+gV4E5ivLFKr4xn0j/IQ6R1X89QaA8VV2ydFX5W2QlJ6k5aaM4n8c90QmlCwiShmzQedMR
WoMoCr0VAw4QltqkAzO8wC5CE839m3GRg0Lz9EAsXI4csiE5VSYQOWBDPUhG9s/1Q8OwQiQ3ZMXX
tAM8+O1eaoV/w3tiABqZMNMOP+5YPkOvqHkQc3emdAk2s9gsd+DaD4UPeGxMeYUtHKnXKSKZi+ej
JwCISML4wHGBN2pfceEd2KBUNVz/eIpf9ff847q6e83X9GqwLX3jPE12V5FnYjMt/QBSRKdDFp8Z
KERYwUbLjAwe0do5j9dxzw6jOGXq3vqOSecFKmgx2O1ruomT8lWBqpKygPQdDcoAz0oaE1qS3wdV
ILBxyxFTgT9ooDS3lcHp8knfO1xwPsAnv2CD4EVm1EEv7a/sXzD7z8zd5Irn/Z/y6LpS1sgIHpfr
E8FAddQ/o5/G8cp7JyFQEjzjhd8nHbA/ohABqESgI78tgC5D0gUEYBxbLpjKfZ/0a9BQQgTLPfFJ
mTdQtjXMvsUjeJG5zwsHyTo6ZR4phxqPlMOPzIGJTQMJdPfIEx55S6gzBrKoCQkh3JMZCf7w9Vhz
trHvCp2xlE6vO3jvqRLQHiuHZxKCxS/tvR/t9IhodbovYtH/fffBzP/b3fePlfuXIqhNhWaceh1f
KiOoFPKKHfKhWQc0DGs0qGfOxfaJTgSdUPf5eMFvT28MZmXZj0+TxfdrRvkaFQiYFDgZOjQyh+mh
8KckXo0VwDwRgqldPzMUPVcaTuWLM5PSM8kMyijmyNGxSqfxS3DmdblFHYhu9P9Qdl67jWvbtv0i
AszhVRJF5SzL9gthOVDMOenrb6PPPUCVasHGedhYa21U2RRFzjnmGL23njv9i2c9eeEmW+JDSWZS
PdXb8Wjgv20ql1HKMUXNvbhvhoWY/GjVkYXhoQVGoGLTGVPTANGlNGPMOklmxQWmbbZg8QzX+EJP
0dL8YNzDO0TQI+t3YGIZhRs3nLSsi9mOORzzDCrUjsPsgx25u3Jy8/YyY4phj3TYGs1s9b1TjtRT
/YxttwBvMsqJguAcRRMx2nQFlfY8+upbuvSTYPseIpJ68dbWma0LlZ7xBJ+aYQHrKtBoV3jR9S0C
kXIbWYwqmO2FpB/n2py85HB50444M6yXYaXkf5fhn/EWOQQim27MqrcGhmdOjUl/EVDOUdEPQGXJ
/6CAkYCr4L0x7VJFVmw1WKJY/VmAa5w4DEnUrXSbAUAM7BKCBz+HOwx8mSV6VLuTYUk+i+T7XTlI
pPzc7IzjBvcMApV2JIMeOvAy/PxYav+5nsqWopEhZ1jq93r7R0Um1MI9Knvc0jhf3+EUoEfttmwa
8oY4nGSH4I9ieK7QnKWrXM6RfT2DlPOpZkcB6goFRs+EfIGqdeI9JUq/O8QnlURPJK4vNGvRSwaj
ygYFrt8GgLoRzpGM99YcC8Ow9/TwyAZZNxmfv0BWlf/4ZIqoWZYMs0UZJFV/6wbKQA/E4p7ejwgh
uWDBm4hvHPc55rfFSMByPshrVc7wEEBYhRGvPhdH/YS0VKK8Z2MeZEY0ezFYsCvjs9T0EcJnGtM4
XH/+FuT/EjmgGhYRfVm6bujSI0Wz9wrZMLlYRA4uqjXvYPqk/lBMTO7vUmFXzwadBp5V2DMqcptq
18ej29kn8GimcsCiEnr27tsOe40xSd/o2peArWDkeojZmhEUA7IAwDRoiM/Rwt3PFK/UcKiB/H4W
6TY8gqKaJ9Yr22G3hDQomSM2w/usIaoCTfB9ZhUrq8N5Nb8xjEngKNmxOlFBSCL5vRqzek8LjAUH
PB7vOXZyjs9wAi/5OxoUbKdv9w0DUeuNXaSu58nbYDJ861fdF14eb3zDojEsXgwkR+1Mv7hLTlTK
Pp2blBYo1VCoMT9hsoC5zrYO4px9asMzRgML11xyH/HVLBicAZja18/1qsemvgRWKEyyz/JaEEq8
TY88jinFT8qPoXR7H7IyF5ydvw0leLcKDvIofKMDNK3sS69nHg63iXcG2kKrhkeazsmEIQIKfRMv
KzaiMd27cc4NuzKBI7Zy2R046XIFJwWNBiXvLAW5Ook29ZSdubjQ9zzyuaw13iriK+yUZAP0VXiM
eOAY3QAk5iiMrzl85jDIlU5KirAxTH/8sHi40LohXmsXaNfTAHqAY5mflP8K5Qb6ugNdcj42EecY
3yZxdoRMKtILKb9A+0XP+S9dYM0YhDcPhzmeWaiDKFxV9X8Oe38sHXmry2KjCv2RlaKD5ChOq2d3
j6pOY7XaeGQnkWgdDsWW+PaMAbywmZVyCNJmtO66D7ayIh3p0ZG+zK42hokH8Ap/o5J+3X9Rs0nP
7G/5U7pBDkJZXaDlAo7DMGaBwOC9oqUU4vJz/A3vMYq1Uc/3gagCNXBp39DGTEPghEi81sgy6idW
7nn37KILqlnFtWe8ADQbKRfzMYfwDVUWIza6VHcTTeNYBuTRKfwjOJGvRyVolqjWXoEqKvAQY4q+
dCNk66Y9cvQsD5ZxrpldGI64EMgmubQRcrFx4R0q7Vr3c2Hai2PMaVozvyNU+MR0Vx0YW9UMyjjd
gGRDP4D0EGH9LH/qbfyUm2SVa+z1NO+ClwZl4xuS7uadALP8cptnJ0CBIi3yLT4AXASYa4naNBfB
VLjwWrOk1beTX54Tfa7lC3JliOEGBvzJCbJZKpfuQugUiR4v9doIGAaOme5wGKGNLY3CPWecCQRy
gccP+F47ho9HSXGVP/R349VI7egrejLZHGbNhWZetXynOPQ+o2VD8MgEKU8DWmwGFfyCQvQ+Y5w3
LAssCDP/HMAqzeepRXhgvjLGgckpcngBoqWwUa53tBZHdc57bK3BSGRLao1saTCh0YekTO8717q6
6B9WMJZ3HBTLs4Z9mJ7oRbkULyzvW97Lkmtmhqq/RNfqGlz4dNnwQuNvKud0dnBx9VjIyIpdU7Nq
B+tcfYXquNmTg4CNrlgkr97R8oeoBQrxSfLJ99INvn1rYGgIyxwbEBEN8FeDIfscWOHkvmFitveO
UeBQC5G7HnF4fDL2Ij6EEaoJ31/SX7EJzdp4n92BlnuEc+JEGuLmTlaAzdluKR6YEANVmVgD0I+e
OEWNHqwKtoN8Ym6rJ9DbtJY0mYwbJpoMbFvj7OdrzhD8NjInmmJ1u3KzQ8HhVzLfKnh5ykWoz7SN
zsHjvmGtcafyRzXjJlXLaOmf+AYufGEIRUps76VtObQOmdJx1MxP1FnWIntC3MXc9ioDca2nofVB
w9F9L2y+N3bHE9U3JHgaCXTzDixgrGQGwRZPDADWxYZCgPWrHdiy52rwyzPErVfmEU+C1dI6GCEj
PaVzHoa5uSTKGPajvNFBb+zLpbDUHbbDaQlfe1oaeOaLBYK2w8AILBiZr72jtOMHt2PZmuJ1R/+E
MJguJV+VL40zR98wiMLysaU7yb+Bm2uXmJspsEggGsYgE0YTCBgHtiDO7QndAh5HNEhvKIwQtyP0
VN/dqf6CHAkkdHTghJI9ocxcUvT1VBHIqpIxY5FoF604LWNVwkk8YQrtv8OBZWuqPnuOb+vBMIxB
C14a7VGEg8JJPFAEk/llzjiC4wFe0l/h7gjANYXFfS8EM7xt9VxcGqBxiSXAy0G08Sx5d5lXBxMa
xE1oI6BWwQFN5Kt3VOZtT92WLPTnxDYPP1cnkjZMf/9e6S1VkVRT0yhCJPMRdS4V2S0z3Kyj538U
4pdM+RCC1wTapHnjKb2/isV7LNKqPiTYgCziwdHCqfLa0j4blvBbRqoHzh8R2WVpbuRuG/irSFzK
xcrXnzm4isLGUM49BFgvf4uxkd5XiCJ8QloMjJTHqvvozFNSIwdfCu0KoHftP92VbYJMlbqxWyTV
zhTmnodBOx9V0tlLDi2ANZad8IbPJ9633TqNdujb0C977EjytLkm+isLVdWtZPegZDa4QYlhQb+w
StKijoG6Vs01zEuR9n2PO5bjz3sUH7HvG+J6KEOkF7ZvwNdehhcR5t5ew28ig1JjRWALXLT9JfOe
/Qqj+aLw9opwjGMmmby39bItFqY1y/EFJsy+xgqxRuqyzMGpDlKkumGEhh19bpFH0c0kfROiDsVu
iAAXT16zBlqarWFZUocm8bVlpkaq6ejmYxegXKMiUP1t4x54WCSB/uFaiulRkQAJMOuSES0uLQXl
EvibEHSAtHIVR0rPmXxR9ZdfHhzrXzsDD44pAoHkucEVJ/9dg7dCLHlynnRHGGEkdJwS5giO9szM
SV2EG4TeKDlG5fg+e404WgCpmSRTGQ7MON3DW8aTMgqefLveQ6Jw8jWaUOl0Gw+zXOQ1djTJ18MM
iy/Uka54PD/js8aENpqgtXR8O18MisZ1vki2+i6aVDsE8MrMnYPtWGFtIPMMq+oIugqAgAWF5Mga
3yYxcVWj+JwcDZLZNGQrIejeNVwkaUxLtQDALQ2tWG0Z02QgUnAJ0qAZWU6jL2G7ttJEctoX9JGm
NDVhcl+IsPwK59KXhXnhDKsjnooAILfsRsETJW9n09NoLYhrU0TYqAefUJiQqSS/l3ON1t5II8kN
ePwM3ZOIPiGY6IdGZXaE8ZMdijKLTp8wiliF1uIST763rTP75oC0tVHHAAaG7w3CYRpvjQmWcmPQ
zBT77Fwv82XoTzFGcx5F3U2djIGEyR+qox3RoMFrty4ckJGOSptsyaqjKQjfGVLdFq6tffzypPx7
WLMgW1u6qSqqYXFi+/tBsWT55na6Vh8px0xGtyrg3LFhjKu3as9VBdgGfsuYNP7jd2q6ydlQNnVN
xkfx9+9sQrPSPCGujqZDz9QbralIrXemByy4HBHpplBjIshlfhuAsMVhqjjTafARfCCvYlwKCw0S
05HZM8JjNuHOGyVfzLC/3Pdmr1/Va3oMluPqyVxpB84+/c56ld/pPGzqF++kTqu1teuvbGXKWTpb
X+nOeJPOgxNAxHo3bj6bfbsN34cPf/75Zpv/sZzzwS1ZVXGQWLBA//7gLgV93WlRdVTyScvegkrS
pvxs5QWxmVINe3DRx4iHBw64RxK0uAOQTvhLjPoS32oxaOlb6m1w3TRXrhLpWPWWqUWOjgMIPVni
vHehDcULBbesTlpvFphThKopkFHe3hMqekZWTKhS5Bsluo8hXgu6B4IZuoq4KwdeMHTRjQS65WYX
UGMxhCK0twVebkyevQ3/RKEYh/bLivdJXhXO7XIITBnpDFuyId5dvxDkJxOLOeqDcSZNpzW+98nP
99L6j0OQRiSNzNZoiqx1Dwf3qq7TexJn/VFVl0W/Aasf4v3J6JbcorNUrhm1m9ZK6r7uKqCOdu1q
xzJ699qtbK76O8yyi9owrxhEuMcqOCQfEArFmGnk3H2K8cF7mSMNIPqlqXfD1EXWN/C9g9u0Nwd8
hyAcu+JJkAf5+qHOXnT/Dc5MYTLvTyz6cpjG1DE7lpkQ8uiIsCK7HUI1iTyYfsGBuGbtip34NpAf
7vnGaOEPAdZ+IsRNO9PAj57LmMlLOA0xi9W7Qh8zqLj5+yD6rmka7CMTIA+u+oSnZNh5RLuQlsS7
j4w7U4zo6rZUWEH+S8PkPwxQlobXWuetVS1u/YMq02ss17gbuADdz5r1HIkjLo0bdfU4JpIoHeGX
RMLDQyowAoRDx2kPn2I6aGqwT3p77TV6Kt6qfoTcr7dG+Qo7YMs525xpiIDOTDzMK2l1nc5XOXAq
lOy3T/Bfq8+fn+BBcecbeXM3/Lw6evEElSQpcjMQwt3gYOewB8If4L4Jh+E+WETzYRiOX7Mdawyu
SBsoZ5a3RheJpXwQCjFP2iY0DJkjfhQoQX55yv9j6vL37X7opblBm2R6z8X2g1YqaUac7hVr5CPg
Kb7baNmONi59Xc8/9p8drpRsIp9DJz+Xn7gH340v773e1Ud5le7uazjve+MT21qx8BhTvpCISJc2
QtG+8I8/v5//0XX/+8of3s/Giorm3nLl4p4SuaY9A6gknojr6iiQpDlqX5iGnoprcalAeB2CTXcu
Xqn0gWF9t11/vpzvguehkua51UXdsOCCa/rDt95Gnle1XVodiW++FzMSnNJ0iewHx15ULzI4Euh0
QCQ1W0sFSL8wg52mL2706/tFTwAbHSDGePC+NFBgIzjJYc1Z6FAdij04Ok4+nGBRrPHKHpp988pO
v48Z8KSMZUfuMiCrr9ibvgYUydFJwVUnOo7g1vn5Uyr/Wri56ZKuGIimVQjoD59SEoS7ngUhnxII
fYH7c3grU45HuMq/qQOwAHnct6UybXlI9qAFT6zwjQQiZdz7SP8HCYrcL7lq79kke/pIgdsffrnM
YYP/88sg8ltTJEUlN0m2jH+ADWmfCqWp9sXxe9ZiHONleEmX/pv8Ve20pTcLbaYKS+tw28YO1tmz
O8xdFz7VWk4g30Q70PhwtzALed6RdXAM/4zkKeBTUh9nIjP439KW/mm5ccWmidNfNzWRpc8cbvwf
LTelLpu6Upr4eJtH82DH6+4o19ttiJ30Flt1zOHhC2YDbbUvRnzVqdmST6Msu1noEDs0hwCbjSXn
jJIJW+pLcfaPtoFOlu6McJsijTanc/8zu4xAtkzcrTtaYIt1OOQCdALUv2g++2NzQDmz9Y812ypM
/XF/YY7/ooZr4+P+y7RX+udB+p/Py6BXVDVajd/B0398XjGJ772ZVFgSSJs9y3vvrf9qkGDTCNgZ
09rh5O/QDJwi2zkydNJmoDRUZANa7uTkX2EJZdC0TRdwi475ul6X+3xP+4sz+AUUkQO5ZZ2ug2N+
zrY5sjAE79Rmo9vXBYETrKGxZqvCyN0x4eUo0C0zHoaiwiIxiJi7a7O0xvVUWNPNKZ5kvKFoBRxO
FrHDezXRkfhMsWPb3ShC0JVtwETpBArRjX+j1Qnhptwhp+KNhY8EuZldHsVesGT0017AQ9LbxwvH
p0Ckg83SGDUCmzqxNCPPHExQzDOHoRGti8Cmruf/Z3pfXo0dGL7kl91KfjzIfX8RhmWpJuUyp7mH
B68y8nuQC2l8DFbeUqP2PfuvsGDxi+ef3YWO4TW69sd+3uwZqWaf/tVcm2PJVuxkzznjKv42Tv2n
AHi8oGF7/ePJYKCVRrdbMbwJAqc9c8e3c4xf8aDrOxzC83jhTjzHsMmE3qVrYdPQDCxmySVZZGeP
Q+OVShtpg7pJZxyjh7V+17IBcKNxW/7yHFuPBffjxcp/X6wStbKeZXl8TA/1Rn1q5i3rifdqMTeI
P3GJwhpiap0MD1nGYMFkeom+h8Npz3DlVT7SPEEuufDn+opTxD45aE9A0985Gi2SBZPS1Q2hiDXP
zsW6WEf74vxlTQyePbhS65JegTgz+XaadfBZLs1Nf43WEuuHeJY5KUZrY17ayQkhp5Oc2N21kTcN
t8IOL+OiIq3ZEVYgOm1/Cx76GCyEaXvRfrlB39vew0qMxVdRhuOfzuj84fFSkypPBMOPj+ZZeI83
t7l17CksVt0p2fUIrslfO7v75oRxwCK8Y9S+ZmhczW8Jaz3xqUqvoIWwAHljArPOzUVZxhzJCf8j
fXUnrSE52YWdn/J5dMg/CNnd+BuLjh/ZIJv+FL9EM4xk6jWifbRvj+Y1QaBAzOtF+K0jMnzTP33Q
h8c2qmMjbS0+KF7jabiIHbZvDTxqsqBPuVTmP+9w3+akx1+HVkYUEetz3vvOjvrjLSlCL9G6QIyP
iCSmpvOKgnjb62POSQsmHGsck7TL7zNCgqbtu3CG7WZLDPLRb47BQBh08aslTj5OY5ASaUiO4Gnt
8uWZTtOcuzgjt5isZEYCdBial3xZXrRfSs9vL8EPH+Fx5Ql0VS8ZjMZH0EEL4Z0DDbpfNrdsDmzM
No4oK5sXeYNtalQszR3L9Nh3gMA8wx1nmlbNvDUCwxEQoIu0htGjPA1z9p/v83/uU3/c5+9Wwx/3
OVRLsalELjIjw6Wb4B5BCAX/gBQK8HXcvXAnLBR7M8/37aY+0F3vNuqqnnsfMt759NL88pzJj36e
YcX584IeVpyy6MumaocLWpVPot06AJnYl7AJOP7iNmGiO6b5c7alQzJ7o+dTOFiOxsEv90Uf3tt/
vzyG7zrVoGg8UnAyQ61iNeX5k9fa0X8beEQmUzeYHs9Iyiugv4CSXDthuMtQDxUL1pGJe6roe9EF
/ECoL2fQGSc6myGR0MnIZmrEbENxIC6HUwixwmvxVL21ULJm4BatcedwaL6hMgrG6UV5Id7vvacv
A8Ng2TuMz8faJLV//vbl/3qpyRn830/5WJWZohiqvtXFxycyDhfJhGLik+Yz8d/oqfRtO2G/j+nT
47XepPgCgvXPF2D81/5iqUMPy6SUJanm7/0lrSwtUa2hTBozvSRLi/IIEAEa89sYYyIkLLTFNqnH
i9pm4o/+0SAAcJQfYjuYEHm4Bzynk64wImj6tXpK52jpZ2A62BXpoTvZEt7FFAHrUzqtzvQAhIFl
9czQYRYeGcqAQ7mo9GeCDZGdk9tkJU8aJ7GLRXAQFsHyiab6LF+6h58/9bfU74+HS5exsZk6DxXd
O5kU1odThpokRUhxeNuYLala8IoMrD2BniygmFj9+711Z70w9/OGchwLgIFvyDXv+yz+lOhatMZg
bA2GYBcX+Hatz75SoDt6elAMf26Q+uzL57vfbEqibH++cskcOmwPl47GQ7FEXfp2lg4nkz/WC7Qp
bZ0U8m0jGbS2OUYozdG8I57NngzG/RVHnrY+UxPPTfX5rkikFse2Qn3oitYuNaSDqS6rEuljl8/d
+2DW0yZSZx5uKFk8Om4qwn4dL3lNDG4CsSveQCb3CP3TRBS0gYE9F1lzbO30MrqUBKW3vgp7Kt4Z
vfSplPo2b/q1p9yOh6YlExiJstpBlau0l46JD3xwn/+UUWrV2Bf9kAZF9lIDUtBnSooLGBMFw0Vm
VfpLoILl63JOdfgco1cF/3uPcYI+zE2MTyhc4sic6iZKLgvY0DwSVmSvti49/fRc5PFGEq+qXCMv
zK9VE+/CRJ+IASM21z2Hash0J6SIOwsyYhlaUAjjgle51SZypZ77UNkXlcIfoZ1ZXMX6Nsub4Jmv
fJJyKjWliwVwokuPtNZGgXXK9RdZmCWxE321wVnCotHBiY9p+NP6gE6ITLL1EbnE+TYaJJB3a1bJ
3VxnNwVrE1iWXQS4ZgM/nIR3UqoCybEiyRl5fbDJzIg+as5jqtHbE+CtaPwhY34zbiiJyXLXMZC7
MWQYtlWZ78XIpn1wf1HgbWY06TUT8LN1LoO9xjlTpp6+dyT9QfCx6vRw19qtJbaHvtzJiUILyWjn
LW6tKkE+gAPOxNTZ4H9pdGXfCajtiwzhy21TQPVIypVmdnbp1dMbRNT+pY32DdZ0EefELUSogKAD
Ac3Pb8BjH2R4dxHwGrpGZQK+Tn9oKLV6kFt6JngbJLt39ySIB7M/mznBu0fQ5T5Sw4wWfEYCbSE2
L7HeHYqu54TU4Gey+BJCmPOuBpRXQJCFe8jvHQ06ZB6ypzbreybDuvSWOmJdU0iPhlZvKzwnd7R+
wVrA/psmr6VJhoLJElcq+EclbVao/jJBsWeCMMK8HBF+QH8wnJH30PUAOHdejq6ivrQYSlT5l1Jt
WKL/WRH+uCEPS7jp34R7r7repsv3dNgxAiR4C/A6AcUOfunPPBzm/rn5D6uPWFOC54lBrgkqdX+9
JmGgot8YLH7+kh+LkMff81i6CYKQE/JgeRuvO8utSugfyYh7UX5RbkweMZwYuJqDeu+mHWwcW7j2
YkZaF1nDjnunZz6O0NCbFoKOBJ+6mqy1+JAnWEP3P1/oN1Xth5v/WL7VN9eX6sr0Nnj5xSw5ElcU
qvBYDIhXvs1wHhsa1Rb9Mtxsdx8/tzwGZfvzVcgPo4R/btdDzdbWbav4jc5VSItEYBFB5yXQa9VR
ujBNz2+LuHg19mHLo4oEeFj5TBcQPj3qu4OJQ2pPBcUdvalPThmwOX6NPH8o5/65wuET/LFtCUVi
ecP/Nkm21quDLFwU1+FpzSAoQv2Lg7Of/FLbSL/dlWEr/eN3drdWzISWhzXPxhnLsrvWJYgD+UIx
QXC/pMUe03+EIwa5UvHLiyI9NOn/+cBDmf3HLzc8N87Kml8uVeOgJaYEhJN/h+c+J/6VtzPGHqtC
8vq/nhP/+cUPtY3R1cVNangi4V2GQNBonnLsxfZsKFs1IZprHyT94M0wsvPPj6E0fKbHl0FGD6wS
TkV31Hj4zPqdPZYywdtocAmaUgMf+mmQrYCBR0J+JmRO4+5Mcmrd+KKY2hhgStHihQ7sXy7k3yXR
EA1afxonV5FD7MOFeFaeeX1WEGhYLYgjq5p+3NJtyvdGC5A8GcdMsRF8ZMyfPKKKsvbcgkSKYGsX
594E3XP7Zdf6j8eBKzLZrWhGKqL+/Qb/8TjIseUFgQSf28j2mgLRyHsV4Zin/quLjs+qmDJh8lXn
0W+Z5g8FPo/D37/44SUQmjqr4oyASLM+3+uFEH4x/GyzXxZs6d+NwRhU4EyFOc0gCn94v1WjjtTe
Ckjj7ZbktBH7VyFndA+B+uq7wA+cANcVK0sNJWnaqBeXZwHbrPgL80359xE0FPYg8KkqSe6a+bAS
lp7i6lrYx5uquM8lwx3JfjbXGbSn3WsDpKiXXu6YA5M0nxaoh2MA303zeSvM5a2kLmWrCcJ9JJ9i
3INIr0Jy++rwtUqIigF5JZyCksC+zx4ffYm5PKIYlYe/d//Mu2TZGySiRsHsl6f537XT1Gnea+Iw
KpYYv/+9lAR3T6F6UYS1HqAYQbOIyhzVfFvBG0OoEZvDsyN4v32lw4/9+202dTCRDA2GST+v9d+/
1pS6eyXeUmFdxzhMPfSmkNSLduNnsXNXEQYzNArIS6R91onnMHrNORcRk6bwlKfFqTTbk2EC2538
fDseOwM6BzZJGtTuw71Qubi/r+sW+Z1i6lG1jpONSq5MRaBh00RY5shK1MKp3wI3oPIKTJpS1A2w
eklec9FhxWjmEpJglDu2j7sju5+3bNbD+Uh0tLLUchV8ePMIoCxA9Uzfo22ZQFMq9vv6fsw4nNwU
jLzo5w0Z9BkZzUWlzxsiUPjyZsRKNLg0MytyckA/Ncnv7rnKkXMFU3jvd8K+b+3+fisYxmNNEeRl
Z7Uro1sLN5XYTtqM8Vuuv/58t+R/Hp7hbiEz4NXkXvEc/X23hKxqA4Ep5tqqaFES9aQKbEa414oO
lLmM1/BdhKMhp686Mnyze5baT5FmtnF7Tt21KR47Gt50oPr+l0Uai8jfDxg1kMoqL4nK8FjTvx3W
lD/WxFIqaiuPVX9/o3+cnZYoIPrMQVsNb1TEpq4hCADAhy3fZlyMCqxCAe7h7NYPd/NsdttGPcQo
A73bGqoRy6gazoFyZKcS9v9HiGw2JHpg7IUzSxq5JNdxui0QrZC/i8sE+uk4sxYMhO7mzFJtXL3F
fUpQY5e+5OSoBvOwf4Xm1yewRJc5Egimo+W6D4++uPbzj9BYliD+iF8Ed5Fu8q+7uzBy8oVPfQS6
bEPKvWhtgN6EGsa6Z6VY67BJ3I3VHftq5VubznAUd60anKZt2d3EzOTvWy/9dN3drZyFOn9rqfD8
Cjb+LkNYxNK8IhtTfSrkiQEoC60I2R00q7D3oNl9tvCa+qNh2tmAc6dFtvZgPN3n/MES0baHlQj8
3RzRA5/ZJOyZ/KaxNL8LqIynpPbAluLvcycVf9J/lkTdUTiPDQLkUY9RqS2h1VnJrAQnBLwCtS8v
CLkfB3fBf4Dno2P5AkaqR9NhbhJwTvqBG4od2pd4R6Z8B0YF/sqR6UfkyEqIVV+71ermnmG6JEw0
KjvdBO9ltLD8M0e4tp+7n0K6bapZQfSfMXWlOb9QDY+VMc+L6SAnyLeQJocnA3MsKVDVGCZrn4xr
CdOsDeEnb4ki5Bg0q0gmxOwi25zbVZILL8NzA/APF2A8S4mHvE/JT7T8Qwz4EH2vsiqAeL6pyCiM
ia44wCk7CFxMSISDIXBhaOrVDF7fGoRW8yyZWGGRwRXCgkBdqVuq2Y6wWqUZadg+cA4X8wTbOZC9
YtpZI7Ufp18ooyB+4R6447b5kIdAcbz80W1RGgtRnXniKta3cnjS/F0K76xb3NNzLM8U04lO6C9v
QOtFgjU3hjn35UUlOJ1yTPhsVWN7hFplcyaCaYIfTSGEwkNLNNOsVYJHVZp2wUR8VZ6lZkwbINYh
br+R60pMqFasRYAG3ToRp+Amb+JOpAvToGat4yWoc2yRostPHanKDNqUUEMTJSmPJJb5BJaQ5G/S
aA0tZ9BTETaAGA1ILC0Fsbh46lxXHZF7Dt9lEA4eROCC3XtZEXo68+EZ3abcnYiuVuqoPJeEDJ2S
D0JMIWk2yiRrdxLGQSAYyEF9W5JsOE6KMvepbpN0ZmTAOx0dJsFF7ODdgNZbhMxloTupKFk3qjCz
0lnjDk8xscti8B7nI0lYitnKSJ7126zmavvqVSovvvxcWXsrOhlMN+J35D9qfrB0R8gX3e16l3eK
tySdVyPLVNxY00B9u5fLRt3m7UzCTiNUSxV0S2Fjjqpw+A/HK0LDaImgRN5UzQ7yUO3DJXJUZUod
wo+ySFXLx8TXtpi3+CqpBCGb0h9a6mCn0G9kU6v9Ci2kPg5U1Ckp3riszBB+Jew0Rz63KOCwXSFS
4Q9J1YXvtIyGFSsnzZCOa+yU73G7NP3Xm0Qe4yyxdr4G12SqdfY9dgbkVbu8yfu2YIlauMSPi7vU
cvL7RpVXOt7ZgJi7uZi+GMj6k20vr2rWXkzK/twtSCZbSsFCRQjrwtci5eblLp2s+CNUbc90JHXK
v9wShzwNwmLJgXCAglgQnJRB/t8jHGTJ8G0LA6Y/Dc+sNSJ8BA5l4RJWudjayNY6FMyZg3UAr4Fc
Oy6yM/BsLm9d9pL3x0heQDepoJBYiCALcGgqOZEGMCCI6JDqTQJcxFGTvReUAMggRnq699NTp5NT
+GZqgFcEYt6OPEQlZB1EMgqGBdtEiw8iAK2EN0/DjRfadBx7nAcfEZCbaEqKnQSqgLC22wBZsnDQ
GM9G+3ZHLsxaK0483YlQ4iTzQt0I1TYOT6Sd1QqImXUHA0G323baFBvTWwJOINrHDc6eCUjRh4bG
YqKbI78gJm1PtpCCoO/dyPksdnHbt/j0SZSJr6kF9OwlT9Y1gpe2usgM/I18dStWKr4EZZ1z+kW3
DPkS+TABjJXNvyQJAQgT7NKebmvSOgYowCLW27kwVdoJYGOynnDdGDb8SgXCdTZFKE4EHPe+jqbm
O8yT1B/ebpwTCkQydRuqs9Z9kZNn6JcRXNanWlzVxlZgHJujsGfYcptLCrWacPS1T0NHV4d0WTNJ
BwhfeyaZTfaUyquqPHTlpuMlJd1VPsvl1jTeTGvtgf1WofoYE5rPfMnID31QNpHjsmHdR5iqRHFk
SFMAZ/fbQmnXLICWcpSyt9Y9uerMIlW22cbGOsrJbnXQkPmQmCZEBhHv17pbnqV7QoAtmPOZjKtU
IkNyC+KEhD5CHwCjWkRjuJvCX8fhWxFxiloovFIVnS9SDsdQqfwPD74sRQu5PfKiofmZ2tyD2HsF
Pyrd9gQX1XPt9kyuj4SCm/RAgXhk60p4qBKi3ocWNsM9iD+D60Lf5l6wOZLGiT8N4BmhlSOxIZ1j
2YDDRMSdga6icv2l5NeH09EfJf9QkZlwKjk0q+gjtcdull6Ypqyrlr/vynnIBwgdsYNvOuHJRMWT
LaA5poENV4h9St1WKfQuu24vIBVDol+IBcXCRITYNq0mMGXVfkNWZhq8RtkqUSeQdLyZ2BCjMmHW
uTQvZTAz3r0LBRkt2MauJeYMjBdGab1pxA09q9yJVuXVL0YfwdBNH+e53e+FiV4ueY3ieP5zqfzY
Wf7n0z+cHWu3v2t9Zfp7PVoEK44OHlRCvpmS2nBWvkarOpwn0Qklf8ZSl03VbiRoTt+OPRtQGgje
DESYd4zEAwnDYjglMRS7x/BgEb4OT4N0sJ6TFMgPsiXOiBnJnHjzdsmiY29qT8oc90dsjPRlgT21
XPvKjCfQ3/38KSX14Yj8/z8m4y/Kb4Tz3xPpP8puLVLzPlX4kg1ppZL9NWq6aUjuh8GWa3tXaIII
KeBalzN5Z42sbnrDYmhdVFZO1TqaxMbthlpLGPXqtGcYAKpYvcAPDtsRX7rvKMosHPu2kM5DIoSh
s1KGBBOKTzTjRrUY0HcLlKu9QUqrDTY6IyFKndwMu1E4N04lBKoFMJaF2Mwzgmc82/UnFbaselem
aFYdfVe/FkS9rSqI5ERpdE/VhVkYyiUZlgw8KeWcdK91Y3f8bYHo1PHt/xF2XkuOI1m2/ZWxeYcN
tBi79z5AUMsIMoLkCy0UIQgQWn79Xch+qYxKy+g2K2tRlVQO9+Pn7L32ACx7MbwZOImEtUlZBrjD
FclDzyhOve6o7Xr1a0hXUKJ6THo7cVL02HmlYA1sNyxwuUySdz7kpdd5N1uRf3iDVTWDJaxOYSrF
fHSSEZyaCGIm0YxJUQPvmqniGceOgUKKSRDsckUWJyMVE1M8B54dIRh9uHc8zy9XwYn7H1qQtF3+
9DiTBYL0itYT//r9gpVWV1MscriYljzSWxXA4BB0gH1w6mKu+8pLnNwonL1Ud2gJ12/aL1zQK6YE
ih4mKSow9hGlylDMFR/4fSAljfUUPdMGPyZsnd6ttGn5eOISnS8M1NN3EDCeRNJ4OoGBCOU7ZID+
xRVZihyaA/EnRQkmnuIM6nqs4cDjSbb8K+WKCwhcXDKruMlcwTyzEyCAU9AKN+uA3KoFY2bME1Xs
lIAcyHDuPPKKsmKeJ6DzvbFsR4edOaSE95h1R0eOHjjcAFGRohlIsWsbI2e7QOYIAwlrsOQt/SdE
aJf8hVg3VKawMGXX5H1AFcF6iiUalFtt+0Q59aOVA3ssHnV07TUL7xVjLE0D+RnpGKKDbEd9rhJc
7pQc//i+RzMtXnb68CBrj8rKeuY/IjXnR8AH1K7bm34Jl/lN+aA3EZy55eVf6kGZ9Tf1Fj6Fbw8A
9YgFoZhwMY9QLbj3O18PhQLUTztdlCO2iUgO9e6ZYIcozb+E95b3dMGACDHNRyFyptWRQ9/obYaq
V4KeMQgxE+avtcfmDXY7pa+V2IRVRTTFO3gz1AYefxXHS/IIRUIQH8Fn0h3ZdDN8EYRuAHsARUf5
yQ6IWA7pFH2oFLQLEMSvHN38DXctExlgMKdgydixhECAr9Ii4ccWLOfxAtQ9/aQTIRybC3jm/sA7
9FmLiHG+OHXL2EGhnH8aYLFJZ+KQ1sYgTNCTIiJIVvBb8oxMljzOkowhsg6YvV3dMprQyG8awg0c
XpQZDFwNOnzi1RlFkE9aNqLZQYKbAxdYOleOoI31A9NAmiOpCd5hKlLScHpZDsy9jw7yCWbwlKLA
ZkyifFINaR04Qop8V/nEzUlmDB2uOwAU3MibFroIfEGgIPC8OLLRDLHJo6QA7kYy8zB+93hKYXNW
oCF4ybB44Y3iEu5XdK18nYgOm2+pRCbJWCICM484Ez0ZGwYDL2ukpc9gzPA8wya44AuvCGna3seU
W+MsLKuj+m6t9EX7jtciB3PIFZ+7eewSjEZF6jMhdjljSUcEEv1O0R85GLjaZ5XsetegBOVzkHws
wm1HNrPGud5VwWSA/Szuq8gNwk1y3xPacQfMyrytX/lQS5iJCw6JmuDhiL6JSV5ovBR/m+GV/Vyf
KLfwUBCyInl0KfgoKV/Xww4gX3ExsghCGCoXHnCdcUkeC06Csf/7v/7n//2fj+5//S/6MHHvp4//
etTJLg0fVfl///t77hPybFWUTUmSkNMQq6V+axiKafuQhkeUgE4qvrJBmJBXkYsnnTrMIGd4EPFw
Jbi2LJJWWdExVp97/bCvCA5UGjsNni59lfbg1beKpaK2p8sblPuqJvu1vo2ChNxsGKycSk4zAU2o
mKczvSbQNmcQqclsoKvSfDUZPAmgvyNuld2yFHO7TZBqYlgSSwHR8Nu1vsXI+g2aFgp70N+/hV8+
uH/Wdv/5FmjRj/Fiumh9q26CR5ynVu4n6Lp5NmuVbahGM8opjHmwJFHkWhI+ACiSpk3L5Vsrxcnf
38L342h8B4ooGYg1NQLnflWf/yg8pC6sHr3OOzDuXIZXhF1YSAb1VV2dyCGvlZ/65t/7i79eT+Gj
KtoYdKR++8SD2pZRW0nx9g5Iok1g6OXxWuFkAVuzCh7HjLzLeq730VPfdSTuQEkTcUd1q79/7F9u
wG/fvCRBgNckA7MAAvzfj2G9F31RRiKzfYxsrZLAcs78RxSvOn2q13sN5EghPU30+l1MEhLZdCTb
xyrjTikvVDovOsfDz+/qW2N4fCokqny+HZ4KmrPfioPaivzEjK/xNhzmkHCctoZfOyy43gZX+jYS
1xaShcWfgDV/WocIl/g1TAXz1b9yyrJB7sSCK+G2vu5yRZiKEjscAWkWW7P2gDUfQ2s3vSDgVCif
E+n4w6/xp8+tK7y4oRuqanz3bgZKk9Om9+OtZByb/MCEtkA8zSs3huHxEOfCUqt/kgl8G0X/+rJ1
pmK/7H5MVL6Nx8IhsQzxHiZbX6HpMJXIUK7eRYfNpiNCciPl9LD6t0fwHP80lP3DQyf985W/TXFS
s0use89DV+FhTL8YufvyspHnfrZticcRfhjA/enlUJBKiAnp6yvqt5ertSKps4JVlRLSkx94uUJY
ZjExa1z94Ghv//5r8gV+q3FZxjKTIFFCFMQA0vj2zd5N7S5ZyTXaYxtz1KmF51g6kfpQL2i97eBx
DqcypXHrUr3VXuW7JeSyPX5d0otUTBu1m6lz84tGzbm6cxq6j1cp9boF935qlRzhYjsT3pkZCzmN
JGlqlLMuP5iLSvek9hSXsE/eEmupv+TURSLyhi0SPYbfM5HG6lIaeXrIJaELvvUgHa8oWQhdYu+P
+8+2ulTpXDEnUeYJKkYEqAKx8oZZ3Gcrcika0h7M9nXbeYzUxOAtTxga3wJ/faUO85u9IHq5P7O6
p0e5Ce774LGDahuvm3c/eafyviPbp3h8zepJt08eW4oAbIvqc7X071Mmh1oK8ZbqcJr4M8HyEGy2
O6ofGCrTGsZSS0+STDs+xix/ADx7TRsPd0xFAcpVvCW8JiS/yM6bmX4OiP4cBvJ+oRE9yYe4ehrb
xhCydFcjp2kTzlsZlpGmnoQ3dU5BagGe30Jz0cRpc59l0YK/mT++dcsdeWn2QHe4mD4WGqlyeOF9
2JArjdZ2txjBZ9Z4YTTafTo83ZOTErkxcVLBnILROxVQySG7QQHv11Y0ldO5tL2buIt30kR+uy9h
IbnCASrGPdq2olO1z/qCylsvOHNncboN5qTupG7ez/DHJOZCcJ9lfdHvuR3QqKA70Wcu6r3CVS9l
tWzS1aAwIQbGfEmjSRjOGX0gLJim21GEdKTpaJGQ5JDfmlVn8Ft3ZeY3E4FWEPdURlB4JkgC7Fcv
bbQo6nlMtxjz6GPaT9NXsCbXq5N9hJMYlGrtXuHQCqsKGs8b4WvwYZAWnS2BOwZmcsouApOCZU5q
hmpLR2Yfq8baaDdm0lStxjypdkm2sIIV8BsKHv2H2+Z3a/i4xdEbGt1lBBir6FN/P+VytPaFLvbR
3oT1VZCw4NKyBd/hAh3Q86U8tU7Ug8Wph/9NJDB3DHNukW815zI15kbQDtr0/kJENBg2+y6nS6Qt
rqs7QHayIlvn2tI5Qb+9hmKD5ZbY0cFLTs17B0UHPHgMhmtCLgkXfgCbdBrCOYu9MMEL6q+Vv6jT
RbA2+V5ITkpsSuVxIDWeNS3M1qeMyTbDm9n93YzW9NtJTbIRQQKe3vhAB72G5JkIXNMGcTgYH6n8
YR/7w7ap8A0imVFUU1e+ixqzvqgCCXnUnliM6jMYMWmkWxKURIvjJ5byn+qR317s20i4DZIYaaXh
EwVESbKRFOcuTxN5Ucz7jUlyQP+ekez5mFgXsDLyqTaeaq6MX/yuf9+8pXFJfCuMFNPSDF1m3chw
BH9fMkrx8AsjbKO9QF6VHR/QmdL+hztJgY27l8vUlYBuLITiKxCL/P3vL29+k2iNK/a3l/9WHzYP
5uV+UEV7OgfaFvFrcQg+GVzSG0Hizn9n9NdU04GWB2F3RHVhEwRWftA3CZdLuA7wCbkb3LJdyRu/
+AipJU9ntZN3io65/YJGnBUMnxDSQpKaBrAfNxX2PPrp2hRHNv4YFjZ0Uir+5DQ8RTcLqwpjb5K7
oNbVc+QBpoNSZY38gstmdGfsNSFNkRen/YRp73FBC5lh5w3HtnhzeVweJAWiLmAQ8nAYDv/9K/tu
qfnXV/bttC1TSUpF69cvpu9VE07ZlD4FI84T/b2H5gk2GJZwfz3fj/JO2pdnDghx1+6Ui77Vn8Go
s6RXAF4P0q1dMd08sXXx2SRIUsJPq2tcxn9bXd9KkbK/Znqd1NGeiXe2syaoY7+ShZ/TsOHGU71E
cKoxju+5jd7ftcPfv6l/t1lZXerIGWZDpKlu/bIh/uO20/edYEqWjNzOB8YNy0h/OANX7WFOOwp9
udbg+FBAxyPFs0CzkNE2o3EF2K9Y51QxeLLopkxxriTe5Z4sammN4VseUJWsmwIf/wSusBIelVNG
6qSvnplqtbhY/CO2Jqd0OyA+FbOJm3kuOQryh9Ps9DdJ2Jp0XUIo9jS2nxGAQC3WmU7d1zE9spa8
OOultG6tQbzkhCF6Sx7AQiLUmJDYFXOpdlEGLwYPBRnpQF7qdz1d9LOrcdGyJ6VZX4Ul5zF9lOLx
UWuEdixAcBQJRI+X63NgPgsv11mMKxsjyR0J2LBqlnT07BJjERyZSb8zz+z4xX1W883Eiw5RdZbv
Us3bpfNqZAJa1iwmJCjliF1Hr60LEG+ETNJeYh4ObNkfXsaYMYYE8Cm/auNiEhREShNjKubUMuk7
ZGoM7Q+L7bvMZnwwVC7WsgEMVREJVP+2lalGEHBZIlu0sFEEEAkaC8eHdeTmaT6ekZfI2QcNOLqq
tBKUp0oA2t0VJDxdGKPRajRC9+8L8F9t/u/v6Nvu1kO5qEMh8ZlzfiAykD4EBpYA2m6ccoQgNl7g
kdlG+ZCdhkn8edXctjuUpOm0N7qYfrSUYyz4NZWhm3dT0i4SDz5bl256vvDHggaYTNsbDzINtP46
ARwAlRwyrUaIAGm94Q+3+e+23fEb1kSJv4z1hSz+csr+43lKpEcpS7nv4zjiNdFNTQYS2kXSdoZz
0O9qzXb1afhUgdujc6vMDZ/W5VFnrqutlXA7ZK9stGo3KRB4UBNFwzomZPOtpzScNbcq8Qavm9LO
E5dZc/a1i9L9FL6s/uHqOd58uXcjAsVV+e3gvd/jvtLvEvdewNYk/WJgcElm9WEuTO5X5wqVv8BN
zvtvNxgv/HA+/nAlZnIiUPC5gHHR1iWTsjOB0iYpeR9JgwSIUG+JQEAaHEyUmyea1hM9n/gv8dF/
//ui+teIjB8BYifR9FR6koH+7tsy9+vBfKh9AJTsUumks8QTffAg9jz6VRlNzc87vWYcxERbl8si
WXORt7QpUxrm930/5c5VyZRcnpWiO3KuZ3Yh8AGKNZ73eJm63mHiSSEdMykB0Ja7UT5hZk1M591a
pMVUa6mcZ7haBH8Od74DypYSGTttm5eAGc39Bwn5H847tm8usxY8CnSQ3xk9QWIk1zbprB1irYQJ
gOwC7dy0xobZX8iuSqlJPu7TA1ZbYZ+wBhEmHDDonSmbLiZ27WAdOxW8Nb7+rVyekgNTa3Opi24J
RQs2jP+lcUdRZnLkPCrxp03p31UldArNQsbJ9AdW1bge//nIpF2Wxe3d2OVXTy/e2YvIpUWwU/Yz
sfOqeaXOGnOvtB8R7R90A6Tb2eoWwSf5VvqHADqb2Q5EewJC1grvU51256r+4cFGIfyvg3pUl7Jz
yiCXTVn8tlOpg1DoUuEbuwdxKI9JYhzkfs2QZsyCkxdUwK8M+ulZyjPuV0FxStMNfVl/jDDYN1Tp
Y3i7Q/wetF+gCf20Z0g0cH+IHvNrMws1u5YFG63TyD/RZtKr7wEq1z91Rp62vzJ6z9e+OnGtNLyU
OUUkrMqbkgAs1G/FwPbwoUcbLZiIVDbCAq7DQSIPdQMrjVIVDQtzz55Vn5OTsrpKy7wF3AWrm4gY
OK77XHtTqkldza6WnRRuYXnpvM9nNLxwnrJ7Mp6gCSMqM0VDZkLC7dXpF6mIwoxoBZ8T6xV5+COx
fW2dE3wZzmIV7dQlY1/bDaTnDk/S1pjq+pRoFkUcu/HMBQYnWAae8EMj85cg8/eKip+JZqEhswfg
oPx2yPmqpup3rHw7JsLcFzr9KdZvpcJIF5grii+GI09K5PiLp3xdgOg2F6TeEQ5bWJvhcQvIxp2x
SRVM0dvjfTd0bxn1l2bHX2b5Zqyyxrs6xNzp16UR/nA7lUct6be3rhkiTSmVvrOiyN9up4rYpEZl
9Gi3sH8Ppy5cJZtcXgyrK3V8gyr20J6DANiyk6YrPgM1CtN4yBrW2YDv2HgKaTIb+YkGsTH/+6b6
p6/1t/c2vvd/PKZFnl7NhBbxLsDSPGXuLjHEpiht17RbBLIjl4JnGeTGOAFom2RbhsfrNiSGlkQm
TfzSdnfkOXQlCB1mcrQypykX4CnD6dSl3wSk2HTebn9/z999T5zGGu/ZHD0Wo0Pb+HYQZOJVa5uo
lnfUOwKyoA0Ere6DIhNturq6uwzMpLOG0rD94QryL43K91ceN71/fFtmdBfbYGjlHSObcGMuUKsS
+QNMX3stv2LZy0wEQSias/seeVEldM4jXtfCTBaevjIPPuvbfcuAhcCac3HfWJ8tZ6mjnlDPvZGo
Ji2qSzHJPfp+O3HpuziVVbKWloip4KXujWduY3tlfn1j4+nRIiBq1NbEneivdAloLCAn+Ps3TWXz
p6UrW7IGFcmSUOD8/oF7ZQhroankXf6W7S4JcEqoFUkzNyFx8oopESuNJ4cbMKdhuAuam0z7hF0P
TbtYz8d4DOa6M22Vv5PRHCCRRzBtR3sip5H3TK2acXW1MqqZTOomMQYwrm/xp/miHUTT0T1MG8xj
jXgpviKqo1Vot+penUrPkJIF4pzX1komD9EvdkRH4Ij44kZMxinUcqCSPknvXoiyUSBhnn7jRHPN
CxINpV+K5cRasoFmwlJgBy0Zm/lkLcTtS+efqbVRvhFC3U2uVHhRR4IdqKSCAW7/oQeqHQM0Noa1
BNOalEPu1WdxL0/BdDUfIkLV3jNWvpu+omMvi9eGlidsgGmxlWYIRGEVwv+2lfMA2vqA4UPw6i2m
ZJ+gLtGL6TdKzbofu0TawbCraNK+lAuA+TVQEO2iQ/uBIuI9gO3xgit6RABBrqP6QZ0x7Y+fYWyp
6VsFcjT5gr2FPaIPFqmtEOhLXNUHPMw7shMKntacpMbCAH5dPl+9ELZ0u+L8QyRQQ5J0+w3TkdZ4
RsN7dUx5lrxmXJKgIOvvAaI8KLhslChEm0m9lD65IrrsH2iT9fEeliAoOf19JTKj+9NK5HEfRzc6
VcW3238ni00p+4q80+oxFMHYnoJD/HFflxnjKlcw7Fib++k7aB8s0JO8hHSdvukxo3d0Y/kEPjh3
Tvs6C5lJ7xMocL+ybOUJdmJxf/efAFDjvEflUWWvpT9D0VANboA8iCwrdFNWvEdSou701aq56afc
NWEzI+ufsJbEo+DpoAqUXfyaOJbnl5erWywzRuh7UKzbjoi7YAb9mzMfKRqEmAVd7+RLv3s8KsoE
Ijq7LkFhILFEibaEq2xRxsNc5jymvdhyzXgvyZ8lMJmlR3d11vI+V8OwzAlAWdGUPfrHFPd9Nv7Z
KI30gw5JGPgpC6Gb0TKvme0XyrYZgMYeC1JDFf88qNsQS+K7P8XZXZ4aL0EgQP4egdXhy52/R0SX
cy03zB7uAwGa74/WkXb0NeH9Qx4EK7sU9D3JAOQE167IfQwBikgyPQxZeiqg2K9OB70eIdkv9Wwf
EWYjo6mdBcJS9ufNezJVpgaQhvgpQbZIU5UkdIDwkpcaK3UuM+AvEOrwEyKdmiEFRAh2NBLn8Yk8
R3tP1c3Y6poJM3EjhFOzh+pChWwnllMO9sjeNcmjc8pN25LhcazDLYKpgGOh9nAMPIcLn2dlVb2O
mZybB6Yb+t8Z8byPlfj8sAl5OD4uUDm6aJeBih4bCYUB29nriKPPJ+Rcw1BHX8G3dhfOeyCziEBp
JvGPqDN4qeqENmYXHTqk1wQXusk8mGXNticYpYSIsCGoA/UuesYV0I3WMFw8XUr5DO0xS13S62tt
F1aYfGxc+hn6kol06SxPuwEeX/ef4+UYWvNTvqGm9l80Y94lOITc7vQ4SfVBGRdL/cULowdER+JS
dWYGXWbnsRSUI8B9tEMHiN3S4kz9fQCUar0k4TnYh/gJyIv3CAgDBwNKTtxm0iKCZo/rivBy+o7L
2l9onPkZEZEA3DqV2doLteMYyxTYZB6ExNJMCA6UQrorsybc+cpFQEeULDPrU4dXB8lN9URg6DQf
0FSGjm+6VeCJg5P0LvoiBRONgUjYayfmc+WJ/abrtpb3UCEuzkHuIvkkba51wvtgh3K/ydSa+OyP
GmH16lUXJkH6oSdnFekfWQ42wa4E0panB5cQ1EfEKIOaT0jQuJYnP3qSV8DPOR+ih0Dft5ywxcsS
QzHWGAOzOHqh40r7HiVSuAmhmfUG2n30UrOkSpZaacLlEQtiI7KjFLkdiQcZDRcvg+a9jNtZKoAQ
MfPpXXAUzpkMtiS7e8NaC9BxVcpzSSAHXX24WOmqtRexs6B+yYLPqtrK5MuFRJal8d5MF2m6uAsn
yyQPRCEha659UrOLZWDLbCRNJHDoTnvxWKX7gh5axAVC3eUqSTcXHAItcNqXni6bERj2oBEdCqqf
qt/g2VVRplG0XAXsQEu1ntyiY/7azlpWmoSHdyZ8dt0UxUzZIlr59KWCZJldNxB7EC2DL8WfdbxV
/tRz2D8J5U+9pLGa+1Y96yIaQgshDV2YX0LDf9RciVhJYZwK0g6Zxq1/i90LbmbT+pKbWUJQqegW
52IVcRAnM2FVl8srVTJNGn5LpihgtScI1XhYBW2saIt6kx8ZvVYzsOmq4oLieOTEjJIjQD664Cqa
i07rWPOcdAed3VPZ1eXu72eZOjZ///KJvotgg0oymzbz5V0XmHYmrSTpy9KYNqhPIYpHrFxCuej6
zQPni0orUUkPCCjJByEiC+O2NwGyT+uCDiuzVSKCOvVU8mk067Vsn7v7s0Cbv+qiRV2ygunFTCPp
jbtQsko+BURe/Sp5zBV9hf6HR/TvH036w3Va56bDMMmC8wgT+/d6URyoFYvhKu2uSD6xNXntR7rq
Y+jhOvzCH3oMf/4ioWCPAAoTR+a3HkOmdLJ6rfkiGwUnHbWLGHHJWwDCrLzrjTDt7L4K7m/CtnCZ
8VjCDDEdknr0bJmLtHGgBzShnqPhS+BdOKEDkcwlRyPrJ570yirGtyVN1QDm6DI5c9k+KOKUMXMR
v0bauTZ++Dj/aTb8a2EgEsNfKmqQ5b6JdQK5T7KaJtiuZBGac//qdSI75DNpgXr+UqFbT+ilIJje
CR3aOxU9KyajkXGdiSSIxK8gWS1roeOELhaYoWNhgcvrMX8csP+F1w0WHTFa3OPnXD3hqZSZ3YBl
DJyYXKsJ/rthR0jscOJ/F3ua7pPkRXnu2LSYQpUEALoAnl96QDvP+tdjp6ifwfkCDq5xo8rpPSYx
TYaJc9Ukb313KcSdUVHBk5qpl8xFcZ/ZDZpv6of+lZ4VMU1NO6kaFH7zfuBqycTf3hJ5/HrViPld
B6/cp/J6SykRdTQp0Wi2DGyGx5qM0ZziXv0Q/G1AzfMObjCZW90REVUuoQ5FiV0QV+dgdR+oo7Ro
1lfrVvtoV91arjaDtg/6fXWxmGhcp3o5r+f3Gl9Y+IZBCM2m6RhIfGmiE/o9vdLWYBBMTpAxQaZA
80rYk+mtr/BrrEsun4RdLbDjpKQf566GOXkRSdtcmkSbfOC6dmdwYMAOzwPPA8GPKYoPE0Fi4Xuj
5OMwKvyJIk2LbJnX004/3bnEDg8cnAfhKHerttrhmauLremvGqQj7iBNc6yGuR0VK9FO1bkEIOz1
74/xn7piIJ5E7BYq0AD6j78/xqVgyukQshCrZCtqNmO2fD1yf7slAUdtf+lWmGKSlGAIEsqKCXGJ
MUEaIj07DKsTANx/fz8gdv6wZUpj6xrAA4S4XzzzfxwCciDGg94b0k7YRtcpe2FtPl8fS8oGLGhY
QDMecIdriuxh8pPvC7wF9ycWH0D4/rHzkZ++FpwI0Vbk4lcQuztrrKfMAAtgd6syfG4OPDr3l4jY
mRO+OQ3jgeyW3VuOyuUtvL8OhdvrS4Zew0QuPnge5RhgNQEDs+6ZgpabqXozIqxwpE0/6QufRAgK
/pmoMGXBoe1e3axCfVxPKhU/qmvKKyGcFWRQgotPiBg5ZsMlSc+p9oE/QN2RP4QtljzHr4pxCc/W
W1y9mzZ/hG+jo4ILyI4w7MJykXP31tbzQOS6Mwm/4qurk9Zs7RVtzdIVnobZdZjiO21DOPR2y+Ud
VTyRPZo71vsYKrfdAoH1JHoXMUKigG1fFEj5/NDhk3ldxMhOwI6uGaW2mNpKomNGi3m60tgVsD5Z
veNZi/uOMcDIcZpjL7EYlycmURkts0WVOnQpZfTX1prwFURLvZ9l8oscQQi60LvRPrDnrOBCHApa
67gOX0vxM6OlUS6FeoYc10fUancCjtzk9KANvBnEL5O75mcXTa0RPdkQI5/i9PEaf2Y+fjrP/rzu
EJSNBnYDrMPvD4IcyLKWMYzYEZ5k5SfVX9d3Rqe6c0n218iVDyLChXClXL0s2ylfP2FkZOXftcL4
AI44CVFT/z15EjrF0gKtEnfyBQAWPCGDcwj7QeJJH8SStCjsX3AKvkmERf+CrUSf7Y3hHlJ/nAw0
WAYMyjv1CIDKv38OMpeCGsjjwyUX2gpcJgflWyW7OfXrrtjqXxTUiNWkg4QF8GEbk+5Tu2MschJq
dadHM/ihfilLJPfURrqTM4twOyiGDPOY8TkNHvTCTYiGix2sC/RoKIdfagLnvNGM8Iz+1WI+ZPt7
OMeAyfJjg7Igc9Mjq1ekHAXFHyFhttU3lSw1TgVP5sLyURyMd5nuMukLRFVlDlpxUbJRikAAJGXO
aXdk7QWvGCHKD6V3xJPPIrLzXX2QXTHw+hSi4SjHeYn5d+3W5pEbgYnlEu7yEyf6cPWG2EUgzx5O
HBQytII7CRAyQt4ujCnLeK1VpBbYXTvnmk1JzrXVuCkLXA2Mlp9IiH5HHEabCIpX6FSoaMd2KOg4
p2ldLKY+P8TVI0kDo/otIzqZvqhGXCy3itawgy+uMyRKVF8w/L9IciL+V7c5zmJCWCqv2www1NG8
Jw7OHS0nCtYNIwafwJgfF/29OOrKLF4HpFgpkYdMLBlcjQEktx1eH7tYj1uIoB1qf5srA21R7XP4
vJZ2PdA4dTAiiWhESJ06iz/qfcx/9214ehjaMbobkTi/mIL/3Lnz2mjzvhZ3UMyqYo62vCi9HtNe
b2uf+aume4nlInMv4DDEE0MiuXPr8xWuyObLmWlRRwJioK6hDcetHrD0RtlaSFbvtvzenIENYGi3
Dly8lYPuGSiKbehxPm4fKmosOdNsLutwGGyIK+kRg0zKPKN3BgwXnSMR9GCbhyuncDEOAGGy8Z/j
d7YuBV4dexyrtsYx6YZ3u8Lkxc2zYyrqoJakr2GDVucPULiLXmias7n+J2T0xvJ378t5qLl65FKv
tJWrHlTWSuU8evppDkuChYEDObG2Ib0Feiqs597OJwyc1iZHBfOyJ0qBFJ8zz+hHwobKOhUXck0T
1MP1aDE7Up1uVDjwKhwgDq0Y+hT4QOKn8Mx6GXC32Pg5WY4malFalYzHZ5TF+h4pAg70L2jSpGA/
Z1PtHJ9YJgX5PeoHEWxkcs/jWdMxf/OaboZ0Bj0huccMiWA80OqovUZzuEBeLbcYPZnj/0WdF96k
D4KtD+GuX6lc/n9Q+P4nnfH3Evn35fStRLbyKIz8B8VlpDht78jJjGDsgQj4yKGUBJQnUREsuRWh
suWOHVI+83kBLNI+gz7Y2lo1+lZKLIO3fg8qihjS4ezfnYhL5RP3h+rEkooO2kR7jU34ihOTm/pz
/ZVt/frSH9msKsYzv1aDMmZbDzylMjhIW72g5NkJq+vRf6Mng3SufWWaSJRa4IX8RCz5xD2xnim0
oUQL22vvXInDZgHf6N1YjZ1ftPf8yToNAamS88qas3234gzKwpLkeAOg+kGZgO3gT2ffx7/CM/FY
ST2tJIf7QHOiVEtf1BsOGhKl8Fbpb1Zoy7dhFLeFi+ucdL+j+YmTTp4zzYlwy/ZeydVXGndWilH2
wNaYC2/CFwzVUoErvmAJjtmfo0PLxv6UHJjV9jxfwAt91yIVR3I7DmeL1NAmnLB/syNDuRnR/IQ2
XZotszjLsNvWbsiWodLAjQMMZ29srjTJQ3qI9zUlfvZs9ugP7euL/lI9d+/xttjKb3AJrjcgJ/vw
Ip/jV+EokL+4QkBlFih4tT34P4lKxx538D0UfOmC16t/Tl/x9g1e1LnpgUcE63lBaOcYJDh6/6nb
4LI0Du4okopI5y6fUUGBb2wuoGYWuJmoY9nqiUHAohTIk/x9lOCdzb1uoiDAXE1Wqe1zCtCAwCeg
zFropaxAAit0LDV28oGsM9tj5qyeStqRjWO9gCtCNJpO2LPJCfL8T7464RKm8FLt8ix+YsCSxUm/
tfbMQKitVJJ1aCU2kzB1Amq684APEqa/q3OzQENN0AvzDnPyeM9PtKGVTUuTbYrrbQCkQuiQZkMy
aPEM8mAip6ZKOJjLfEx3AC+W7zgQu5uxaFf8jxPzNTkELwK0cejsY5y5eSpeSLjbyGTqmPx3vgz8
uWelnaLjr7gLlpvhs38KvoJjMUlBc9ijUb+eMxZg6EG7GJg+ld91iQZfdu8fpNi+6+JIjEn5YWiU
44JhweMAip2ULBAJDJZHGywjEwT98k/Uzj8IKZC2EpqhE12CJUf5VsTRhUx1/ZqItAkc/wkdkvFM
GoO66F+udFAZHgcfMo+oHZPFCaodqsLMn+b0/8k6sfMAL4HD0mcN9QfFs25MpYqnZhOelDNQZL6C
v192EHj867Izvl8D+R6OpVHV9XvRacWalprxXdw9VnxP2VzZRgd0ofpb+6QeRXJxt8Xp+oVMLzh2
u4h9g6dTdeJmeqUAqMdsx6BbtqS0rdIpWhBk4JNMdqWP+iZDjUoc+b1/FQFPrYUV46R4BUfA2qqd
R6QWym6Gi0Ps+DeMutduZPxU+G85M9/ZNnPNblPU5/mt293flWfOZX5PtmL0zDwUqFQ0ye4+qFSv
F+m5RAhaeGRBj/X5DTssFZ3yPGzZAOkvMOFLB6d84Y0GMhQV/hEI20Vj3zsXCSw7d0/aOwfUmhtL
e77ukPxgE4gGl/hE/1i9NzPk18KTvqNkJA9WQrNzsV4JP1NvPgUUnV9eJBmTwDkLGAqgUQTpwndF
VvjVNt/4s7VV/yIyyr31dHeFiXhJmAxsw7dqlT5RvCa3aMVpYBIjEJKlO36zfDThub5dgTD0E1oe
J3bicfstZirdBmZLHxkCEMgJ59ACTzoh1uSBnxTuF6UYHZYVtUeywM7oYOIj91gjCxO4B5Zlh20w
z8fiF5EkAww6aEmFpIz5MpnsNoQv/t8+ZaJOahQWboCwJMza6kuMm/ZIWYJyrkEDjPMVnyl3x3ZU
h7Ar0glh+/3qz3JL6QB2WFs1Oq4OUElORoUEvsPD1KwwbaFJxmAMYwBhThgoyOK1zRuMor3KZoTu
mN+Eljq9ZFSU1O7vYxXvFTNGDOTD1jYN7NF/ez8XA5u++3gr4wmVCjt0Q0flCn3fWORsPXu68P+p
V4BZ0D9Am3L3p9j4NbyYJ39VnuoPMNEh7VwPCNaEoIl4RYuPsrlHKURMb0umti1+BnhIjwPQJMKF
HCo3zB1mOCLWK8OGA8HleWSyW0tc/HdSR1OI4h6ekew6fiMZC3WmoRWg/W2A1xonTTFu/WiKydlQ
5iKWrMxLZDKHJ7ScIfw8tGkAZqElGN5uQIYLDCA24UL5/5Sd1W7kSruGr8iSGU6bGZIOnlhBM7Ov
fj/OOvgzTpTWlkZLSwMxVdVHLzzAWFe2Sg/pmxecGnv3EaGg/J3BhlbOu5cCeB+9qWhWY8A5iwxQ
3isJYQOJoRWEM3ph8w5zp3iJppFEi76edIcoe+GTgwFKH6w7YqUfzUJ1AS3Iop8ANyaa2be8W8+d
oyAjgttgvwtz1xu4MwB8Or5jeNsTClBQZ7aE0I05lXHqQuGqG5yKQux1+aqQvHlpaNsw3WXqUj3S
Ea+RKgD8c6lfe2aByczB2gUxm6chfF+s55aeCjnVWy2ulU9qkuAJJ3Nhqc1JmUmNfXNSQ6PB+PEo
UwteAIFYzz7JgEPw4rMNZRaP0TFwQPYSL9MvtXy8QsiGoS773ESwM2jKk0s8I8f+XJ5NSDXWUFXR
mAOJYkVzC4RiNOjeuNKe49k7ybDb6RLu1deAwRyz2WbqfrT+FqE1cRufyw8w69otY18J92NyMPqS
Wwff5QluQsKM/FZ4MtkzryimshdMWn07zOvpTZTZXt4L7+W+4+/3T/zDgveHHxF9STT5SLK6Ga1g
VFGoEIHH2+2O6gT7Sn52cEyw3SYNftWEJa1WfIfSZo6D+0B8ZgsBU8K3o3mXPsoz6QHn8utg7x5M
YADzq3tVTslDS0h9FV/Nh3pp0SQEQbwPn8lMIGBTyYX1nBOZjJzUlp8K2RncUNuCpYAvMKneSf+V
l7iA3w6eDC96QsNsSIyw5KsnLuYT+iI5hQN5fBAGJZ9760Gz0fIzPyGCKc/Knh3kYyoCOu9iUuNP
jHsvnTSX9p615tkDu9851fcmPdaJSUOSigPsElqHd/SBnGKaQPlBcOBB3Jq03dYZIYLFzIJHwIyG
EtWQv3IvJFW0gkhWac9/2qSxlDIYpVL5bOi8GNksf8OcT3onEPHi3Q9BnobUOfyDZejvPPySP/t3
IuKgsf1G/oZyFjiTDZqZBMNlugw37hlxMDAXurUUmllSrEnSBhPbdmbwh6i4s37bmbzz86mUfX2D
U4pPXDURb1PaDnyWQSoKl3s49EwI4FDgWgCd/lneMoLjurz99kAzz8ZO7lG646Ehy8MUY8CEChnc
tLUA/ose3JEXzgQQtO9OXnQ7mloO1VV6hWtKnvBLGgHpWVdB72B9pI1gZ5JVdnkiGf3JvhM4ER/p
Xhb35F7eTfBiAp1hYRG/ORje8kfhPXjtAFd7WzyQ0LnHMxUOvn+nXZJuQm3By+7O2i1lzqOw9Y76
1t2aK/GBccEachq/XT7VT95QVIWU+IO9Hr+HSB5RmCiD1TshUSPnQ7yBkSoSLxxZTGGGEi19t/WJ
hukJvAikkFiV1B6MdRHz5DdxE8TQeyinsKYfKi0Z7Tw6NBfIMezgewZ/djcP+AlvRC9JQdOJOfyE
JI97SGjSw2YsJs0NTSfrlYhvWAsO6+6uGA70CXIilTDxXyNpW/GhWLXlhAm30k9qwj6IFmlZMdbg
OQiRyEMMOmPWMzV5Ym/6AyHI4kNCnHz10afBOHLeH6SDuIZouTBPuJFxln5yTilE168qJaJ5t2/S
BfaC/tS6qTh2ibCwDiDDTkTE+ufMHbrH+JPfhuoInHHtrYmYWOW9WJviFJ/zO4XzAH0GTiN7yx42
XoIFShPpM3ov/VQbzIPkFfCnI5jubeLNgW+i4XWbg8mWTuR4YOknEqIZqIrdYt91TNb4X6yH1gOv
7ywdiPHAEnkowKz2BSLNs7nDk2ZtY21cLfW1szZvpWfrbC1Z/ckxPFv0oId2Vwpu6MUm/pPDmBTY
E9yIEJ0Jz/2H9yYS3fjbImb15TR/1j4QpsaXyb4pHjq8xJlmfLh7cLaGdgU3Kv2WTKvw/oELDoBB
aQRw1MwuaXUT3aBw59wIE2lLRRXxZEjVLZ3LvL6PFs3KWuNpAOz32tzia5Q7bleokBNxFESiWB7P
Q5tWDaomo/Rwd0J/qKIZ0jEK4oSYwdKi6GmSTqk4DBqxZOYsboI12L4GOMIkJ6VnLIkaHY1Be4a4
JMmJyyH73htDKpgCFsLJgtSR/ss9ijOIdWpQQ+0DmWPrzusIn+/hl65PvHRZYCr6UFML3ACDyoEI
OUP7yQEHnM8cfrH7mC74MBkH5U1S6uYkvhGq3dfM4sgmK58oD9FHvKU/KpyLR05E/Ta/pxin+bmL
N+G5lLciZqDI+8ziD9RLECFxKPuxPnpqyUhbQEiEHlRLZkyvWCIIB5f5tCA1RmqMDt3gEVe9AkRQ
Lir5uwLXdtjQ3YN2R9RDqIAfWAdLNCuo5DmuQzp97Uw4ozKSofhLNXStEPvtAP3fxxtD2E1DMHs5
4OMpt1/F6iI7cLa5J7o51sWn2a/e5DvENdf2jbv3XpjHgdfaRjIuyORjRDQX4OY0QYH0QkrP4UP3
0no1uNNipqnT+IneiHvkoLjEK/TH1h0en0csLG6rN/WW8aD9lp1IamR1mq3Ft+IN9gW8ZW2u861p
Oe1CjmaKl5P5gOpLTv+KaAvMr52kd+bN3+9CG/pqPxayMvCLELRA13w02G+yJmllgMInTuGOTBKB
iC8ZWMoaF+mceEvhN7R0j8VLIS8p4eiUOMqGGoVs1iFD/VAeEArifKW1YV66J2evHRA19TkySdxN
ENwhJRjJ0bwzEVWaijMBFq41Tbu7NNoE7xFaOyd94T9XydDcTh78/eyagACyLH8/pjRCFPSyVsdZ
KUDYvu3fnHjp3ANhqjZKuMgRKuHj018acKsUVYuW4qbAw3CW77pPFkZ+idAL/YSJOEjZGisqR/Gz
QJgLrVh3bj2yIdN3RF8RlsqeBfxlKG+DaflAxRe+R6iEL4eusjH1P8U1AjlbKmCq0MfOm4JlH/51
/tTfsPFW7U2V7stPtHricBNdeo4RlwEfLeTZ0K0QUP6ch0hdEQ8wTH6Cwr0q7/lzemG9MCcpVz7r
F3XnvTkYWsscy8Gs/kAlHTGiYejdyDvSQfbVo0XQxYAsuS0pJGnindXD38tKHVCbP5YVNFwVAQUs
9IxRjqJJrtUXPqezAss3mfDi0m4B/QIFZOZHvHNx6h30Tb11F8kQM6lxkz3iWtkkfo0f+oN77637
pasu4k9G/zTO2nOxaNOpeRsgueLOmdRE2bx5teoBII3Cj99c0S2Uf0JeDETO/vcIowATd4aRpXXd
n/I38OjOQ/wm3Yoba+HM3YW6thdU4CQWxZN+NM4VXbhr/SLtlzWra7qk6V8qL6I+eodlaghJkSIy
kDKNfkyCleLO6QmkKE54cw2hX1qhT/BlM0Spv+QgUiCUHJ9EeZtEaRP26+aNHNfan0hj3FfuFugo
4DuP5gBHkrNE8RO8FQUKiqhE8CM4iImnAWqdUwP65cKp0LJcBAC0qkPsn/5eI8YvL1hHKwbBFkhQ
KrIprKFvEyTWR2S4MXlsb03Uc/Rp740jS2KHq8qhXHf31qP8iYMZDe2T9ta+cRCv45PxKH4qCxlw
KszUF/eJPFC8Rx1VhnExyQ6U+QdlNXFn+byYGWeFpIualo6LfdSPEY3ihdavg4tLz4HKCMn7T5Ic
qZsEiPqzY5xZ/Qx+s78Dut3viXukS1dGHdYvJ+4/jz3CYDihX0dKypQ/OGQvSBKT9nF4Pocnc2il
9Y/2Z3oBfkGrTP5EuLjQJzkHcU6Vm9wzKeNAovnVyhNCkF9P9f5IR4dcXOL2+0mD8NOLsQIpH9N3
fRiCu7rWUMdqh1wDDkp/w6AKyLuDftY0f6Ewr/KLwKyCPh158Tl/xbeUKniLdGiNCiV15xP4QYoi
5pOJQg0PnH5CjxQkBMxNTA9VZN+Grg/iHLKBJC6pCQrhMy/FL2gCZtKhr4XcrgVgY5LRX8F/kKLL
AQP993r6Qor/e+ag904cE2XN0o3/KGHf1pMe9XGW2rJ4Qio7fgIfpK4ddVItOPSQiRFouG+Mp/wa
S/cr0fxxWc0wkIMyjWEW+u8yzn3DErSwFU/UKW1+3ocnuNB0Lcptc6o31JXdIijXSg8D/66t1lce
epwGW2ycATavgSZQDV0bweetRNNstBe8oybdA6XBlDBa6or9CFgPOGg/7zsCrm2tzdxa1D5AXtPE
0+jO8Tt0ljd2dIrCW8PeFEysrtzZ+Pj6786gCkoi8hM/uvNZplaC2gXeEckeS6BJGG/ywUxbXDSV
NigTudZJ9o/VNcFZZYzt+LowClQy3nQyPmhD/fx9HdhGLGmx7R51NDptSjKsyURivAwct4rYOITM
rEwXhoGkqG3NW2aLrvRgNs9VRA/OOUoy9WSaoyPK4IqRi09ntGR+VOH508WIbqNlZbr5qZB2by6r
vfRBwSSfnYDiZPWYJtEmrh9U8S5Rr1BHx5DZ4ckMU0NvTQEUqXxFjG9Ppnaqo2i14R5lfdskc/Tm
SmPh27cGM03v/sr3G6Yn39f1+GKj6UrR9XFTJsPFiM+STdvDecytZw9wTrQWGGkV92A3Zzmf9Vpo
kMYtjuHaFusZYTPDGFwJ//2EjaQ2hqkK7rGUdwBjClqiiMiliAYnEKf2Fb39XGJI2i8d5cVoNxr4
iSuP/9vG+n4Lo8cPWyesS8n3joG/SQGgeNF7kXwgEVAjNywIdBPs8BA6OHuLj25xMHLjIBf7FvFV
E1XzggZvwRSxTrTF3zd27b5GGz6OcihSpeMdhfQxMh67YNsqK9G4FwigwswXPv6+3FdmPF4GFgo8
A+iXpTfOnD1RKkRFYTepOPPRbBS2UYS3d/NWYUiA+D3efL1xZe3Jv37/bxcdfX+t0mpkqrhoR0kQ
UXIVHkBgX5kIVJAt53jwnGHBYvcYtgXBVAfL4ekoYynucnBhNFGRCii+U/kplZ5LcKQ93YGSvmTb
34lydqUX8esn+Xa3o6XSGYoRSrblHnN5FwgHT3rkkyD+NsihIShx9ZMMid/PT0LaNADIiDijAy6J
6jYb9OaOJUhwRTllvT7LqMWK/jWuETEuTwGAcMe769p4bta3cfLaEAnzDJmw/lqaPDzc6GY0kYOW
NoxugGkbXs63MynUmlIEuOceXVrSgwykTk2cdxadD2cdcHQYyodm7GVFnmvVnR8kTM9YNtGt5KEP
wQgfIHO6zIDUxDH9KLwVGpgkfy/iX85NZB6GQ4U5MZilUfUn66mWJGrvHtnBqK7V1YlDxDPekuBS
61cWw29rFzYDtH6aUsMHGuV3WuCLvhpV7jEO73pE5SE/9VoMquDUeM96Te8PtGYfr1R7n2YPdbJp
q4LO39ETALsSqZqPANmd2BJm+H8EJKYCnT1Tc66cIz/SJV4HOgQK5E9V4XaV0aotZDHtXEN0j4n3
YAxopUPoPSkm/UrpIepPZfLhIZmcPMhQSa4qJhpfKgff141Jzk8PWx+Y05wu4mgRY46LjZjRiaeQ
4RWDT58GqQ4g5UGOdzWyAlv8YHYGs1r7pLU4qKp4jMzkZ1qKRQmzUb+TAyTl5irGAM9Sujfxtdnp
HxhcSPSc3LW0smNcXhF06ZRtk21TxodQ7lbRSlJenXRZ3ejuvjZeEwBYjviSp+ckv+G/msCcwD2Z
z3joOJ8ldq0XHwgjU/WcFvfUU5eAVxi1XAJmHigKp+WK2bqDLepb/Ngkm8y/zeOdAbzFOwzVwyxl
FOWthHaDWVkF8Vt7gEctAS01VqX1ijtyNfWVHaMrUd+avbdAjKevtzbG2DHTsLvsBWyqwV/PV0Gy
VUCyWCvbva2FmdOtkP+EsZYANsoQHykuevSmi0e7f9b7KbIYXbu2oMu1Mym/eHhOOI+2yDAXQ0l5
X9yIDOua4j6nTwo96yCA7qmYoDCpEXImPBEGMyzA2MEolvyI2skJ1ZUixcwBnLXuIHfe09uQN/RC
lt70wwf6ZD041QD0WHseXCv53pY+Hene0KMF81mlagZIqG8vAO1BazmQRtjrLlgyrdTMBXBkG+WK
aB98SP7RYtOg7vFhFQ+DDP6qfcW3ZPBmecjaVdNcAlqNevCW8ZPCJRhoBQikENxJ6dG7sZikiqhe
kWvGOIMAC3FfYpBMvFBAFuzIyrfw6QKmVypzp6WPrkWz4jO4z/JsFVovjKlYVUg9ipuAefYweqqj
eaMUc4XEMHFQ39IWYrWjwYtvhrdQ59ReFa1Rb0f5Xd1TxSH3C9CBhl26V0CtUXRUBmBCcDE5o1cG
FPFrcSfOhSPNEGaX4Biqu+QOcXT5KdiJj20zI7rRslEYcYDMRkOgAEML+27AGOoXOsftLRf14qV6
Tj4jd1oxeEGfMp1XsCoHhvrCEhYI4kMAxgXHOaYbirH+I80m3gMzNttbt0g+KDM+eCtthhFIPrdo
/OULFSrFDVmxV70E4lMZPzVYEkVkvCrSxL230xlRGiYcOxY2DYpphmYiMyG9MqZelWIMA1SNtQH8
K0u6medgagH3AmiYMY+EdQTD2D0gCY57TJdcIiandTaE9RL400uGIkoBfFhEo79yxAFgkAabLPWW
gt4f6Gz3Ie+82VqwpAc5bv5K0Z8MoFHgtxeeeZTOZI2oLUyidG+rN1C9E+VDKF9csAjaVAY3pW+U
bNnQIFPjF+2QRDdpeov9hH7CL7m0T5SygnBqhVNOwtEoO9Pedwa81pOG4sdMZ0M0WrzWggeTnkyw
amiw4+LlS2cDG8AFo/ryBoQvRig0YWKExRkrdzi+uGWGny8QAm2LoqWkLRRl07hzQ2yn/VSshBkO
xDiO3KBL7rZ3VHwT0UUOHxmBSKhndQpdcsB7+mvDv22lc8rQpRH4Bs6LFw3d1RiyD2kBIMgbGLz2
HufWifGsMBnUkf9RH6viWNDwIC6xfqe4fa33+kYUHrL7GKOSQWXOaTEaW8K1NsODu4sQuloEx+DW
7zcAcuE4Oot3Y00xV20Y3pbtQ9o8qOApmULc4164TmFAX/oQsKYJLBfxJ7QvXSzLl/nJ9ufBEp/U
rbwR9FdGJQkUi6y9RJvQWwbOAg0ymVZq7Rxs5YmmTDGHeHSxqd1v1NvkrV8EB0ilbBQmB4a5r3TE
IOf6EngRZBD60NoCLfRP4S1F5foWsf1Ohcy6qaHV1RtAlQZ8UBEVFjooQDVdf0fP1nikJTD3tu02
kd/REnHru9CAM0FXGh1U9b2E9p6/ieZdWN8J9s7nCHJnDBLNnV+eJOY5Trk0/WfNR3gEDzeY+oKI
BQ+QXips28YSVUTD59WRW+rIk5XdR+kTO03P5XURJZNAe5OPofLcqCfpQW/OLrpEj0OmdADek6U7
tGIjHE1RZCjqPRAWyk9wyMaAb14OrVDMPDi1mvA5sNHtgEK1SgAoCRKmXxtYpEo6L4O9kd2GaNEX
t7C17VX+qSMMtJeTp8ZtkK09BExe0AF1T0jXCk+ImhbxowduvAszRIsPTv5UiacHK3tl5p6fQZ24
fE5/6ZjLFLs09V4F/xRv3X7PBqzcGewrgsglwRwz4gl7IHYbR3OnORLw2FnHU+RmVzUWQ3digon8
lNS4bOnQzCB4G/Fd6C8Fd+t/ADPE0aRF9ysTXhm44E9OMy7MUtxx2CMthuXEF2XpeUs/p6+ivTTK
nQXor0s3TtnOuldZWwOUsDEZANxiXTRan+jbISsxEdU1RotVtEMA0dn7ynnu2K+CuXXKW2uNXFIl
zYGFLotu5jSoKZywUnOMrWYuK3+VWzfSoDHH9E55AKiAp1oL3rxilP4hSFvbAcjQQRh2jlW/Mxqe
bVXoe7KGvH+s/a0KsIAuaswI7OhBooDUr4Ov6dcQNaHvhvlzY55JcnqGa/3MqU6pvNXgBgWL2n77
OxWWxsXDOO8a2pPf8nVDDosi9DO6ZNDktUmb7vu3cG28yc6jL7xwVmnzxCd6A0xlHuXTcp//fQf6
zwYomZ8pDTabokrdMMrGfdVKMiXhDux7eiQojZQL9d5eYiSrgb9iG3svnY15JcDYU6nOdXCErIsA
PaTYXPsgDS6dcCB705fp2ycLJpj2Pu5FUw9plrZc5jsZMAroBeMIwCFF/mmGUh7Q9Q8ilDARIsjT
RHNAHtFUJbhbUPH7fCKTuYiouQkoFcSDRG571ypno3+GAq4zfmWCkU7VV7G5z68BWaUvibNxMkxr
R5LRv0EBTR7Vu7kgpF3oMZG0g5VqHSqQvHM8RnRAtP2KrlN7Mi4uirUoNlSLnCxk8LpB2jxCZI88
gIkVIxA73tgfpD7hZwcLANLXumsiGrK3Za/MUOuq83XVcQDB2ow+XIZW+jx5YaJHoiSb2+TQKh+u
eh+RC4XHYdx7NkDoiUsZZgc98nppPNpI8IafRHt5U80JJ8I+6CH5IIxcstftDRjIelvVZw/7jwSN
CX+LaVHoraGVoXwqWQ991S0Mce6+YlKqSgsZmQ7wTcibxgjnGIsiIMv0DgRhZBP8m/5TVqbKUmVg
VC1QmYC7VIoTcKEK5kk5KpROhTbkQhPmmfFuP5pQwtsteLegfcSDBKgGEkzWi6rcmObSTZFmYg6+
M/2dOmSn+b6DZXWW0k8CaVkswmLR42+RPzDKTqkU+BDCohI2PiLZUJ7nerXtthI+He0nDt/NDnVU
/jUQoHYq74CLV0uPfj0cAjd6Z9YPWE3eCjsDlpstrzBxgIu0AjgbuFdUfuVxu3PY0Owm5MpNU9KU
8ahNrRotzHoPAyXMgiPe5Az3JPAHOiJN2lwLdjVCC4wH00OV3Mj5o8HEAAEfPNeYp8Rzhh864VVb
ZCcF7KG1ihhI1O9/73nptz0PSYilLaqqImmjWY+nyhHKBXV3aqNjB9M1WeJypWQPDj2CHowNOHN6
0+AmMxDxr32FREI6+fsevvTwR5tMl+hDYxeO0Jg41ssvCyVxyjzpTg0AzCQ9GflZR5vLs3FeCZ9D
ZmrSjWROcFy0lHVUrZ3w2cxniOUa2afbvhamP9F0QMDuXgrXvZxdub8fnTY+5D/3N6qIg7ouGIhl
3akEbVQjU3ryKhNg00lwHuxBW4K5yrXV86PT+t9FdWMQZ6YbYI5OnshXuqCNeCl1d0DIT+yXFVY2
xtzD1zab2elFhQO9LqsdqI4U/tbf3+QXAU6eGaF9xWBdDJqI/0Yjpe20zOjj7uSizkEBZcpHEfCr
tvCghdQyCnDT2tlpLS2lasMQAZh31O0lpGDBXHS1OskQZULbVdwH+I7Wt0p3abwb9D/KEL0QmGK3
FWFOwiYWZrCzaPyFHO0RWHcLPjqil0F6Jbr9aKt8vdD/PdG419QphdzElD4nM1/0wr5rL4HzoVd7
00AbZQFvIsPBE1gH4jAtp9nf73PciaSXIyJ2qMuDKJ35Y/QRBVlVaEYZHgEiF1Y61Ty0p86yj+cw
BWR9aJEB/fuK49baf1dUhx69Mdi/jTZ2LXSBoxcZVxTPunru210vEjiwYFn+/8cCXEwWRSYfOhfj
qJP/XS1SmTaIxAXhMP8Qi4++u3XEZeGf5HZPX1r1ZiUTbcK01FJsCxzQVwcTvzzuP3cw6r6Xgi/r
QsEdxChLSfaNJVYrk7CYISZkBhj5butyb0CX8jONFA4SONA0ee+hPs+sK8nMWQ5W6+9P8HMPj17L
6ODohUiJyxz3kXzI3VcM2oQc6TF1U/dvjNtqPEhSGL2IZIAsqjASo7Pw9y3Iw5v/52z9ugVUBWRJ
QyTk68+/ZZUaEjKlYbnhsRB2OoPeuAFuZlGyNkslgUdcR6u43hjOVsiXjrfK2pnp7jEtyaA05sWy
arDbwgEP6d2ZKNAUvvbhfv1usq6zL7jDHzZBneBIZmHzinAkhLUiy3huD44lFuAO7+nvl/HLJpQl
WD6WaRJnFGu0ShPLTkTZdYKjmx7NYO4g1sbSRCkSAdQljkQ5/K2/ryj99niDLgtDYElRfhiWCF2a
Cqmo+wyFFAwmqJX1G5qinnt2S/gg9DgF81iiWeUdDRMMHhDhtk2Wom0svYEBVYLQ+fz7nn6kJV/5
Pd1lnRneoE/8717NhdZ2W0/xB48YtqutHXgJsjgsw78v9Nuzy+L/LjR63Y6fSKJQ0zPEHQYrb805
MKJk2YtYMBW3f1/rR/E0eqjR9g8aO1V9R/OPtrJwjbcSeNUAbvev5HTX3t1oQ8uumpRdyY8d8B/V
kS4gJ+rg1SpdGYxcu9CQtn3btlKnCKJb8e7E7hlbnbI6uf3RzjbmNcXJaxcaXuy3CylpbZXEc/9Y
oyTag2HCgWqVh6sonf39ha5daPjzbxfqBM9KbVP1j356pq/N+RPYn7L1etUl6NqFhmX57UJ+jfxw
IvLqAtjJxFkiH3FWzJ7C+vz/f6Rh5k/RjMMaif74Sqofl3bqH/E3y6UblrajzTF+u2rf9YUf+H6K
MxJikAewAOQbEs9ff/7tmcI8QjlGI7ox85YlecbMO4bEoIYlcmd4qwTA55sL1mNrO3EWAaJ6jgVL
hopScrHaU+f8LSdAC9M5mAkeeOeKaESlbR1pw9b2afh/+RNoMf9TZZcmuwBeoB/MuLTMaFxHt2V5
J0FdsnXjpWWWCCLfaJ5xtnOgeBZgoaVQ24TCib/Z2WfGd3+/6a/J6fgFKIaBqR/IO1UxRvvbKa1U
R46cF8Csw1EGpaAiXrdtiJHRa9qg0qXHK0qLRWzeue6s2xi9vy8a6JhevC9sSvEUSVgl0gBo9WvN
cReuVc4ltZyGcbx3Bpf5llGXnE+93Fx5YPIdp30IJG2WKAkW2QY+BO0aJwQMO2omBnKqHWS2f1d6
S0bJRR4uMn541Ws7g5a/nGfrJLn4yNS4Wfnk0RioCgC1EkSxrLWPUlNj3JFfizZj4N6wTNCbR51L
AXqkfrWYvi0T0VZ0r0jq8FgGz6a81JKVARqcdWmr87Lbc+r6V9Eo45OXaypMukWdETPTyjHgPul6
M5Cazj9G7t5S3+MCCL2BPFWB0wTYdZzNS5kuI9SUrELYPtj5kbsUCmeRw7FUmytD3vHmH93NGEHu
GDYuCAJ3Q3Az6CMF+sUN9j0zs1C/AqX9Ud8P15LwKABgNgBBv3Cq3952HTuxp7WlfzQ7YWPKwgEn
xk3o4nIevYC+3fpBuigZn6tICohxvHyr3G6XyMq2QEBCjaOdKD1VyK4TeOm6cm4I1d4hRLLHXXnr
y88uZMW/99E4JP93yxYAJZEhuDlmKFV+rtlRlGGGJZ8V5R3wJ6pWt4V0K7XO/P8dLb+uhl+bjC49
YNJxvuVrXpp3EhpQPBGDbBJwH6cF2HYaM8W/H0wdIu/ogKCBoOgYw4nQzsdDc03MXblWG/+oat1M
yFdSn629DBF3t1t3iT4zgidJByXeSZPCecpo+OT5sZYAqWLlZrTPPgg4DUyLCdsnbuEuN28ZVWDe
OFidX4rsyPBdQHXDgtnVSC8puktt8Rwx8GvyGsx3CTjaSJZ4PYbB0lMBozfm3qQtnUePAYI2Rvby
9xNLQ3T564lHR6KgWK0ngNU9tsC3B50f/4aUBHRLATEarQVPux8qi2vG6eMkeviosqFYOsYcQL3G
Z0yWtXJdyLV/jFOIoBcRjHOw9aybISo0HDDJ4u/n/O18kS2kyLgiuMHxko2zRikrI/SPWrYGWkc0
l/Tt1aX6o1T7eixL1dgTg9L5GLoT6LgbqgmPRYHeF9RB0NsPPpxGfENVbVqzNKgaEccuqlOu1shk
XyvVftub8rc7GKV8ptdIsVlwB7WMRiY6edoDa4780vc3mAb8/VZ/GHOOn3eU9xmO2tmeOnzG/mRJ
uAcG0FrnTfySS0+eYw9ZAAN5qbmOw/n10ngl6RxB+oDNHSXRpZ4niYBULJKq9PvFDrmHi+ydA+kx
izHm5E3XMv1sHYOiZO9pz1ee/LejghoQ2L6ETSwuwaMX7aKz1yquhzqxiKohVkUp01zwEqnhbtpG
2guAn6J4aVYmanH2LOqsaQ/lu4Y6S97VovjtqdIS9Jii3mY0NeKWaVey72FgxxV2TKBN49oC/hkc
UxXc+1zB8F2T4cLzvFkF8MME+w+bTEUmD6zt4AGrZ5hDSBBa0WTs3Ocgh0uJimfUvgPDTQv8g/xX
h6kmu/7OLdulYUsL7Eo25Le59WS3SKFU6q6u7jnKsHWY1LgMeSHieCB6ZUnB/VvZBUm0ruxu2ejF
3E9gHjfiVLO0gw2H/D/Eqkc3IHLDpaLTRofB3uNUWpJEerJ+6jy0Fs0HB0RQjQV05qszya8A3ayB
6y58XGHsQphZGVAcedta1LLeE5lHTMuy0l5r2dnw+5T3/Ley37oKjNyQYTYxVh3VMUeLoOnQ73JA
zEFGagOLjFQCDwEZ2qrmOUoPpWKg1Cyjcp3uZFj+IugApryO434kfbTyNf2S6Ok+oTZrIHsbobty
lZsG8cZk8JrjlZphs1DRaYlNNHhiUEsdqv/x3fBbsvCqSSvi7pXV9stxyfzIsixdB9YFK/HfGkFS
HCEQDebzAwKv8D+dUFlmjrWuDGmvO8CWs3CGWTaS9eTNkYoy541HHl458UJp0NKG0tVAnBbwAP37
zn45bjQ6dnQGh/iMeuy/N6akllMbTeril4kB3kp0PsCWCcGK3D2ursCjfztd/7nYqBUQZk7t6iUX
E6FKiHtJPNXpMYs2ST1LGyAojKqFPWAXg/AFWPZq/fCjhc9xx3BB0vgQJonq2NrHI5g1ldyABMUs
sjBX1NQc7IANQecGwFIGsHR1pVnwW4JIogVQmopN1y11FKHFWDccP2yBg0J2jaJXTCsGcwN6kfRF
Oyt4IUFnCwSD0AcPrmZ4tMvJAhaA3w4yRptoOEawChUYC9nrIDiT1wvOWyo+xqzoq4v1tyXx/X5H
a9WzQlmxyhpwb33HvDPWjgOk21gpOK5eY8v/lr5oEskarwd/kR8shKTP00Znjw5LogY2nvQodn8A
2PZctM+MRxT4WAY87d/L/pf9qEmKLrPuVTjK4061paRFqFgR4HlmTSWO0PVgkSwb90CSWQRgBv6+
3o+x/rDyJDp/9MapzH/kLzJ0iKRqmS7SmTLUdxvVfCDz5Ew6Eh1N/MoZKUNnUD1QWMi59neewzRz
LzkfV27klwz5nxsZNWBiX3TcuHFhX0SHATcPa0CCbJIgkKZGgF2RIgiBGCnQ73Vh6NCLyXN2rZD/
LfhrErhkSUJd0yCp+vfYsfNAziXRcoaawNJRBYIIT7ITmHO6kCLjfhNWopGcgLiW1zbkr99e45pU
a3D3vvbrt4ItyVInaWwVEWPlpga50ODQXCF4bK9tMcN//asU+/ut/7qlvl1y+PNvl7TbqHL8AOrK
4H/egKcDywKblLxZX19/ucOBMioJeLm6aSqqJQ7avf9eze1pnNSuhlBB9DmAh+kL+VjN5c2SYVMF
tYtF7tWIS4AYENDpvBJSflvrlowsONB3BVXtsQtmUwNJLH0Q1ly8bLOFKJ0t+aPQcdzQtyHJdKTC
NtbFOQrxeZhNTfXdi2hJCXcmBNO/3/wPmigb7/vNjNEsRqIbRViU8L3Rit21TnPj5ioCTlvGHK7U
zw2fFEhc4FVe1jcg3V0Ihw4WXqS9NMVI6CgytOr89139duxxV3TwSD2Z7X5hcL4tiMxzUny1OPZq
pAdLb2YW96x9lmDZonrawkHeSpi8io9Xrjt8+tHSsHTEnDmIRENhh/27NILKDxW7j52hjKqNN8Zz
Ub+RSTi3DiCQGLnNZ7h4rIogHVIAXbtCR9B/2XwWEvUS1ePQKlVGwbDvnVpOM9E5ysDClQ9H2uPh
lwR7VqHgL9GecbNi1kF7bMGb4zvpb7x021BBZ9wzyhcWqFoZyWu8z5Hp3FCghSmmZEt/yHQRhmSK
5bRrFSySj8j0oTDXVY3VLlLZ/8fZeS03rmRr+okQAW9uKXqKlFeVdIMolYH3Hk8/X+pMnJYghDDT
Nzu6q7o3EsnEymV+s6uLk29uI+/kI+IbHKRiq4V3YXlyHcSFX3lzya+B9PRYau366jkFB3zjmWfu
Ak3ZG+5lwL9bRYfaespNARMlya/0GyRg/fKqcbZxuPn+x/raxHoPkOwVMsg2Rnmff6tGazxTaRXp
QrICjbTWb4iN9Grz9uX7B339TT496F1M48NhtHwjK5Hpky4ROM9iBSA9QcmAqJHQHt0wEfv+cQvv
pU1STrlG3SEIRaPM3TJ54sfrzOvU+on29PcP+hp1P7/XJN30m3YMx5ENVFHnHG9kxBvdg5/+c/4u
FtJLWzg51mXr6oHjsoXMVyk8hvFYIc6VNWdYWF3OrZIudDi/4BhoEXB9YqIo0/KnFz65UgJbGVVb
0qVLNoK0C0Aqt3CIkEYHSqeaB5E+1dGPVAw/0s3iUG8mk+bxlAwwOCH1KvbkhVM7KcNYAehH/2dE
8MBRNmSJotNduxcJ7wIudqrrhWg+e3Q+PHWSNuTB2BdZxDaTRQUeCLJok0dn2rJbqrzvD8/sL0q7
B4kEZJS/VGxh01UkKeyvnVxgkBQI/+hHt30U3T/NO8QL/YjZNyM7ZLwDo1KbdpFTOYxLw+Cskoxm
8W/F33ILaOAmlibts78cmSimiIZAozmTlk+kWj7pL59fT+6jO7gYANjxt9CtUoTmMPq+ItEnIn+/
nTMZHxSvD48VG/AhyMiZmjt1Jl5QvdaQhKrP1Pu1/Fc01whtjbOzgP92VozI7+P3z37v+n6+9RhK
kOm/D+BV0pLPz/bq0Avc2pEuCRwi4zdqw7q8M4vnEdC5nKECpl9X0Q8lvB7LO398oOUXmEhiX+nl
T1t6TYvfZp6vKhnXG2j4BjbOKcBNWAJcFHG26f09ap25/uDqwNL+/5MpWGBwx8ENWQpHYxIt1S5y
0zYcpQsRLAIycqBNlqFmROkavGfLRYFqHMQEKrQiu6u9AXUxEpzFrO5r6iBsceGZMlwyTBhhnzdR
oYmf+QHf3thvQdfQILXdh9GhxX5tYJJU3XCnOtltqh2L9kRPDDmi73/GL5JSIuTRq8OhBU1zB1fl
zyvoo6DoFKcEXAyCRQeQLyBUToCBhIMuJZ175uOkcpZfrgAyuKKsoJnAMJZ8BmDQVYT2pqGj00l4
Wlja7Obg+Y6BjKlCmpv8SkXr+IZe5MT/rFwX9ZsF2cNCFLCkwjIgBPQVDkHF1aAU5xq6mUgyxUrk
/Giiv/P9YmzxBU+Pu/ZhMZN9Aulj4H5bkDh0D0PyMFaPQYG96rUTYExuP1ZYVNmtt2J6QqOxfsjR
TazcDXD3kjZbTyfORdUzQXo3R66wN4o7/ISvmkEI8TNfUHCj67Wjp5jXsDti8Cu2fDNUINlyIV+I
K0lWb6r6ydf/ZnQ5B1u5V5GgQy0FwhsoyQB1Jqs6x4Z6xR1yce1opyL2g0KR7aSXPkXqV8vOTWK9
2dIvI/B5BDL9sDMIDS1Eir56ajE71Hr4TYjkuVVyde/E/mEAO1eE11L6UCEzG+NZE6WPBUmaQY91
AJqt5c+9ua2Q9y5MJGsOUY0AEK4pvoGcJK5iypsUv+nN8/e/xkyqz6kFO2naYDiJgJNfI/HH3MHr
Fd5xiOD1I+nOQHe3c9Ir+vrM1yHJ+3j+ypW6dCjn8h9NsJANBz0CJiefv5dRdcCzVuF7AknUFaC8
cSPr0QaY6TUoNLoPDfOLzMvXLKXDmCrgyDp2tQYNvOmMX4WzkGla4jv4cjQt3CQtS4eRbU1ugcov
Uje1+E5Av7OYPj9q6TlBfeSgqne2e6tZ5wQ1S3hBIwIsaOeP0ivqxiHsqkF+ceStCT0lVPBMQzmN
dvPJtw6aew9L2JYfjfi6S36M/R8JcUz2WRQKNSiEZ6P6USdnzXmxq1clYoyHXr1+kAf8vdU/tnAD
GjeF96tzbozooQlOFq7F+h9SbVCSuvaLFlyTy6vC/FfZR2MgBbg27HUCUno8Sd1BvS609ZgcSbLq
fqFemj09yH4pFkke5Oip+bqCjkZhKClpXriHEtny2zQIWnAT7XDqM+SDh46be79wZueSn49PFX//
4bIe9cQHpsOZdXHaKw6Kvg6xMChp4dMsuk7AgWMYpTz5zW3XHErpOrcvKnKg3gliT6ouXYFzuRFd
ItO0NC6eLwNk1W7Voe986hPSSwlKiOvkoObPGg17+oVoToSOcYUQL5xocpdehDzoxO2R0r3rlxJv
kWNOjzC9PIsi1mIiOf1FAqXM1VhS3EtVbksgLxw5NfgTuP9a5Cu5AyN1bRZn0bjyjqV+6TtnoS78
omgj7kFEZWyHJA5agTxJ/cs0NmSmI9LFMiAHDPpa9n46vUo5exOHP0VDg0qeyOK0AZJtTFDSV0t6
toUQF9Xy039zVhwToUc46hzTSXyzht42e9VxLzQU0aAI85fRvSO3U7LXMHgRwaWskaWm4PZVEJaw
nRknAXPIUvMqQmDZt6OrAdb/wrJEATL9mUS6YNgW5HVS6skRNsJIK2rLvSjWU9ogqUbMRSyFnWGW
yndMbDM01O8Ax0jP41Kbde7Ifnz6pFDJIl/tndh0RXXWmPoftd2TmUTMqBbnC3OPMmXHeh/G66Bw
P79oWqMUoCk5xqbZ76L4k/h7tzmogF7Iwb7f05lemhjf/OdRk+id9KqHoH/lXkb7jHi3vSORjzBI
wqaywMihx/pixA4cWDOYqCCU96mHBlWI+1b9lKhvMWnaKEnrf98vay5YYUduAolTGNpPkaxOoQxu
NbIBZ8Xc59Z90+2pZ1Dbjtynxd2eu1M/Pmxy2mU5GqrGT1xR97bjs4PUOO8qqvzsLGfR0imeySvh
XjAuoEcIgn+aPBhmabtFT7DBo6eiBwRcsrg2wwvhP2BiaR/SeKMq9w0UbmsDYbTUFuBN7w25yXdE
0qKRv8hEG3lamNreaCexPboXOb+4u6yhK0TRD+kEH/qYKHwE0d6jJfaSBz9k+dndmvpbJf8r3GOS
vNj1jq6qWbwQlmmR+dI+tHdKurWRIaswFA+v5ddKuSrUpRA58/V/WvUkHzcLPOsMvXdF70wufpNW
FOWT5x9V5qnVyqx/driy4ACsnNi074/jXJnChJEqgN4uV5Y5+SAH1av6CMGZi/zq+T+pLSPlkGIG
UvyIYCka8s5SD12BOMRGHBv90MlvsgE9ee/pO1tbqrtnrqtPq5l8s60V1EWHVs8ltne0Uun4ZtoO
hOTQbpR8AxZKlm74jVATTLuNESy04L4QD7irIJVp3A4qze4vhVHZ1Z3BCMi9kEaEHfKR9GcxU5Dd
SxH/QCuv7i7Nzk2bg9nccWXxFTHPHOMNFxn/lbjh+7S0IOQuNQVmwqZiasDxZQQwTUWfXKK+5Zqx
0TfcD+wBUlH0v3kgElHtIqTnC/z/fRM+PGuSTmVl0EVxy7MQIEJ/eHRv1rnxTOrCQ6/V6icZlEBr
iNoVZg4YEu+vwCl4w9v3R3P2nXWoD+BnaSi/K7N9SOu0QvUzdyR4UZsBGaFnB6nTat4WN/cLn/D9
jRmw07dAYtTURFz78KSuGuQybkr3AlTGtMTZKleMk0lUUOgCEpIrv3phse0eRJ/Z0ZuNq6BWgmfj
92/8xYNmupDJx2gXKdDnkSuL85e7N3Z2Cwa6TLejsU+yTZOf8nHLf0ju6kfwT6569MfTkG3oSDGg
Mxp97XR0UD34jzU4KBM05zrHirylhkIHeC/b95SQtbS3jePYHQL7DoSO9jhY2+/fY0a1SAwr/7Oh
k89YQggv9Et6q9w7xAlGI8DT+vrovuPUMvyqpT1znNbdSNkG9ywuCAKdpUDM3zOuoCRP8euCzB3f
EYW/X9zMBczaQMGKhjRVrgjGH37sthqN2mKEIPaY3aUzxclCPSZWBXhssYicgZGIvfjP8ybJlWbC
HYtGnidOFXAFnC14czwoGKUrlNF+g/Ea4oG+lhwZsA56t+sBOS2WAkvvPTnkcdMNgeSzDrrRHG6i
K0Vnbd793y74ciCZ/X4/vPjkMGtR7wexzGGGSvM/Aw0SHaani+OMdxGs6a3PbNwSNAM+X32S5qSD
4w4tg/FLG8i4fiGerJnrMdgZHlrhWHmBmmFG1J/CFk46whcWciJI9yu7KL0JvJ2C7ox7pSs0FI62
edMFkJnxNEJLtQu7lZoj5D/+/v4QzjWYSQIVJmViwdb7qflwCvXSyzRfIbjRZ4HZRXRtwXxxrXTu
LzQ1q116FXZnHIcXQsxMRvjpuZNT0NMUM6IkdS91fyI/y/BPocggVNA88DiJC6/5FdxP7SngIg5z
bQOI8+ePTY9qxA290L00yDiZW6XeqNaGz56eBb3ohDd21t8/cu4FLR6k4YhFOJ9iqsPEkBy/ZmNH
+xfpNRhBbg3uSiBJizgZVezW9OBxaahYDUMi/VJdW5LhRFLlu5e+3MT2DflQUl8LpmJEMZu1140A
xm8k/cA/O/dfDKsHLeDK/TXKZ3Rw0SCiBC/rC47hunatKt1Rl7TN9xuizP4GBrghhx/C+VKA+4oT
ZsOgOBcgj4H2IthFNZ4Qe64MvkZ6U6K2/f6Zs4kUObj9Th1mhybffjQ0eWTZknORhwPXKLvSoiGB
2pciHMdJxblVJbTu4+DRzs5KdpKHh9D9wQyc1pSvbevwItU3JN3fr2uuQSVqg/9d1+RiymtFHx1u
p/eRnHNRiwsVCj03Zp8I+pW0gxPUjc2F+3CuB/LpsZP0zQKv1Mcl2zH0mwj0p3KGsyouwOhokmlC
CtL2lnEUnMZyrRYbQqTX3P536bUIk/isyhyEaaB0FQ1+tT86DLNr8gTMNlDvprMJuo+CqHZEpqNh
ymGPeGFbv6usO0nNy8JvIH77Lx8NcB8mleihfxkedpohub1MCKJ8R08Oz7kaa79LGTWIh2yk/g/X
BNPZNvttSPFOzEfGRlqZNIoWMZ6zwcKBVIKFOQnBVO0iLE1psAbCU+79gnsEzJf2nMjx+CoM/Xbh
xcU19OXFPzxtcvhGy+46WSJa0HiiyVNmdzLwa8ITGv0O7X6nENNEY23n/82xt4GLQq8ywC1Oe+tR
ExVyhKYlwrLFSkxSBQQbdrl6SFDZ6gaA67sM4YxwIQ681yWTV4bhDnTG4HcGxTp9ZZcrEI0zF0uM
M8ozQf6MQCONcFM9WJhftk94nDbtUx4hGG7cAXHj78DSECAUSo5uk5tHKSFYnTS02ixkQGmdu4fM
WZXhvoFyYKAv0iU3tf1AIukYR+yfR+Oc4D4ZrAdjjwS7JJ/HeNUgS9PWaPlsQuSRmn8kJwuvqs0c
a7QSNNCh8MoZVU8mjoFeFp7lGQ4RZUTjxgCw/adD6yYZfuWGgC817T3XPLLqRbxJoxcq6hTr5SNH
jazXw04Btw73jgQdcymtQvngnCRohkDN0q+ddrxiqoBsPrJa21C+i1FbYtblB9bSlT37HkzayUro
ncEU+3xlS1rvDKFTOxebOqdF2j/K8y3XaOc6W0dLdp6VcUtB+UYlTirHc2Y8E67kON6adrIJ0vq/
uL+YCv1nQZPgqWO1UQZp9R6z+XJsZTd0T1qxAYUsNcFVjFj8Egt8dg9sGR0R6Ju0sya/5ajVYRqJ
R8rvXHOOnKae5XopIMx0O1TZFvUtMRmG/yQ7qgxtYDieiXC8FWgmgYkhL6ck6bwHMexyBTfXhTI6
rgZhxewFoBAfvw9LMzHw0yIm9YlaFiRMAe+qwceqSJ6BAynNVgffi6z6YrI+dwUzBmAuT7Ob9udU
I6ZO08LyrNAR0ArCEPhpkw97jH5CwxWzbjM6I6m58p37799zrhBT8XIRdCVEe533lPxDyp2lSgnb
3nfei9L0X2TIa4UeqL22cqB8V9Cvr9K23IHjFcuICcoyXJGFRcxkjMg5UKxwut5HIp+/rl6tLDv0
WARFkY964mhLW7dCm04YkcevWQ9a468YDjtJubL4AjNqfwvnvuUfYu6QM5GzYIPLNt5Xk9PnKNog
u0xKgE/fM3awwNh6fXgA2AyInhGrPmA+qV7QlxBkH/DRRNEnmj0BylkLu/J1KTANoO1wQQla+rS9
5cRKXAdpyvc2bug/xu5T392G/rUMWCW7JkfuktdIv5aSYz8ee+NCC4Mb5PtFvCc/n++qz4sQBfSH
8yHZg1nGakHgc2/pFENbgCKPoqVePOf1ISw3rvfbh4MZD78RNmJE27IRvn2kUZuFpxYRX3vDkLqK
3pTh0Lo/Iu05oIeoO0+UH1ZzbUpvWXlUx+uq2xrhhQSvCx4dD93o9Kr0o1WWYclJdVotNMVn2lsA
cdhUOrwaQ4cp+zGnskyy0qMQD0VHu7HWvSPIJCw/xwyqgU9yIoq6yZb+fIe4ZbFw6mfuxs8rmNwp
6aiE7iiT/47VUXY3NgYjuO/BUv3FXRm9mq8Rtt83Qrf5IXsywzXNINzy3qpu5fwyoYndad26ucUc
RHuKEBR7d41TbsHYImr7ot7r7kIROZOwQ9vk9rNJXdDRm7JgrAzHIcm3nEvXU6Vex8a95v5yclxt
76jpdP+ZrK0JnvrsAhQUORyE+qlk5b5eWMi7HMPnQ/l5IZPo7OZ+bduB6VxC+2ZkW2gJgj0YwJ9i
cuOcRCsN61kdrguCVgg/P+TDq9M9UU6BjDYNNvMlGZciqYgM00UhDKMg7YB1pDKVaapLayhck3vL
BO0Q4LeUHBDWdvVtgRd02f/JngjnvXcX9ahA1wtN+pkmKfPRD0+f5ANageFNZhAskvwiM+HJ8SP2
Tk66bbVrNz7o+oNs/dQpG2QloJC0V0F7jw5CtxuMSx9iIS9gALV2U/An/slKfkQukCLyQ/wqTUAv
l7C8tOjCNjsocIwA93Ud4076MCx+mF+vXt5EcEqFMwWtq2kEThvPz0MiTlT94jYywTPCAjzA7XF7
xNKfAgQvDGiPGzX76b4hqiOhxFtX+MYuQVVnLkeW4qDUAUqAEce0K4pcvJPpNlmADj4ivVGzE/JK
iX/garYGZGMRT90O+j8ASkqzbvulACGrM0cK0pFQ01PpFOmT4FurRpvbmWRfetoo/avi/WJwlxTb
BEgVyxhNxGQVD6v1uxYfwRxN8IEfjGAM8NFIIV9hADtiVlXFG6W7Uz0LPt7Z817QmsenrcT0Nbbu
5eem+U07XVgfOjc/+2pf28cSPFEHWuUuCn923Y2m3MbDSbbW2ImWMjlXcUzik91jWotjWJ+gIW9w
PZzLBnhefF1Zt9AjMHVZde5tXB5QtuQCk6y3numZeRchHMD3F9r8hHvQsW6xdVE0A+7MNJGPN07o
CD0ifCGSvfY8FtJV6gu2gFMcqX06CWlxXuM29R5N7+LDelxx3TCIcXPBHniO+h3GIms1vudMUxxx
KwXRDqQLtAI0zTz/0fYeEg+POG1XxftI2QFlsrJDbO7ofXCndf2x1l8q71aVjtS+g/dnGH6KP0zO
jo28u3FbufdJy67viDJk3Y5+aOotoTDFxhBEKrUL97MoCKJwnfn/aPFTz9PTHzNsxUAib3XnuZBP
3DFYRNLW76oDpyipsYhEGxfN5h24IIYTRr4lj2cCEyEvnu0TZz84eyl+9qTHarxHtDi6g77seH/y
7lGL33zPX0H7cDKUR6HCPTHC1VuRodDE508GDFUNGbtEgKbOX/6BPStEeC5gKq2hOGM+hWgu8dvq
V4F87Xd7mB2WMDLbIbrfNgfNQr/6PnBwZbknQWLcKGnHWoEPG2wA05r9yVJ3jChA7dTd3orIJU9R
fQyq9ehtBWyzg7Nxm2YPqXHLirlWxbdTXNH55P8bKjdu9IRkEXvCbwh72s3oIAqVu1D/0Ucn/s2G
LYg1rY/SS7XlYbBryyNIHctsr9gv9q5Vd1zaWK9R8NJktKVnWlm+eRbMi+rgSk+KhF1WzKj9rszC
nZ2ou5zDyu6SQAXWqR1/MBgHlIbfT8UPblzy4K73DzBQNFTegtcKSXxVveFdckRYuzOkB2sRNCYu
/+ltArzboRwAY2c6k0/fGbpsqFvyUBoEKG5U+jEYzrJ3VJK9n+79YCvH25Yp2DqR1sikn8LkbZHl
MZsj/WcR8I0+J3/NIDXRmOr2he+S7x+ksBPf8UE00l4Odzk+jumuda5AbgbRDTiNVloIgbMR+OMK
JiCAwHNqJRhYAbL54iO19pZ7COBfYjkfHPzwkFR7jpaG8jxk/nKpyv5amCCaiX8GuDUE97iQPm9A
mhSKWdIpE51Ru7l2syvPudbIt+xN12wgEMn1hiMX6idTuWIoF5QL9/oMR4RyW5VRXbGhnX7BbpRm
pphDZdgXw+KrXY8NIN+j4uyL4DnXDiE6Jdq1F933CgI9C7n/4rMnm9/UhRgAs/ltfsdtX+c3Yszq
7/8nALPzULM4gcRxoIXf1x2zR48ZCeoSNl1ZXv3zzrd5l2ZOz84X+pYxKSNeJiVttePkq9AeyxNz
UUhbfOkEBT5c4DPfr2A2o4JeCnNL5CKgZz6vQFPbsinU2r5ogKt5d1YRqrcBeMVuUyr3pfZEux6Q
HFGdaiHvb3TpLiLVzJ5BdfbjFf+Msl/YVmMSaevYrp8kslMZM4ifhfLbrFZVddGxpSi9EKWJ6KpQ
jsDy8/Di2H+/f5X5HxKkMOcHcPuXTmdt+/WAULV9wdJ98O5c7Wh0W247vmPMsyvnicsm6m4JgU67
AF6ZGXoA6JJxUn8XUEaP/PM2Sr5Rx4BHrEuG3rS9c+pdgZhUtlK7ldzvEm/PqRbuE/Vj3OxH+Ef/
supoDfcDINUUw29kXDduvXC037VmpuH146omR1sr0tzPPce6lDayVtUuCW7K6uw6J3wQyvpoazsp
sa8yW8Ct/R7ljWbtgLeXnD2TGsHGFdV4tJUzPNIt7pXrKt7J+Z2F5bhiiAmGbu1QsaD52oQXwEKx
/ELOQsCIGGvWezu9C1ocS8ZbT7kfnee4vZG0CwaOjbxlFluPNzhqgLwaUuQt8QU3LvioCcvn7w+G
+rXFwI+j0vgRTkoaROPPP85YK8T3srIvWYQVPU0nqCH+WwfvLQqCq8zHb5jTaWqXKtwMxhXRjhhL
rNdPBYYaoFzGHXeg0R1a/Oft/IdnvDbtX1l9+n6ds9HAZn1CfoOW/XRyNhieFTd9aYtpXaXhgYC0
Ah5k/l2ASYJC+0Ebb0wbeN3vZvxbyHyvKuTg7cIq5iqTj6uYRIRq8EcXUA+xGC5Ro5+Z0hT5bSH9
SaMbBQ4UAlxRizDbj1jZa/ZJsdtVEu7V6lIMJNhL9aYocr8c4Q97MrmbJDvQUFwt7IuMeZuj/5Zj
BAX3cXdrvuemlMUMsOP44MSXKLqP6qWzIz6RL88XRGAkaTGte29vfOgMDU5capGpWghpn0ihGVDQ
m6qcaw9R+lvEndBaoiIrjRMFW2ZuBLaG48IHbWsI8K/jpXJJFYXhdEFMGUAqwReHGDfpCsB1dIM4
16xL5AnqAXGlkl+pRqz4Bnc0psmkmAWFTLoDrMV8JLbFREGAa/BqDba0nkBWk+KF4UK/wlxamUgz
PmyV3fvpSCphUVscI6QKpPAXXScKRvrWtDD18KWUDlqNZD5uDcVpKP9o1WODm0ycFlcFaIShO8vh
SS7XcnZjm/dwoJP6xoV/0qdHrbmNEPvsumNlP8sBQ+NtzdWDJKe0IgWGlacDM+2o20+K+uhbd7WN
r8hOb2/7Zq0F7AdW43/CX/q5NPeNzGelBOuqeHabf67zw8c7ye8e3ea5wrXXSX4tfFNLWyMi1Iet
MXDKkIOOU8SGyPZlYGHygUKKmRVYOij9kBIY/yKq4RtLP8tceY16FIK++ju8cXIJSG7TDKhb8Ow8
/+HIz6Z8dIeDZb7pLToumrbK1afaP5UEfpmLW3Wjq7zYD+HOak5d8hwXhMMK3b1cukr69Cql3sUI
KC1vO4Az8kOaH5X6PqHKTh2qHRcKzCm1L5H6XGIY4f4o6O95OL/Z5W6M33IcQUj/cCJ/U+0/Xvcs
uyT+uJtcfDRVNGw7YuNfVd2PFWWy8sOwNkKmSrKfk/ChKW4Kd0engnUu4Zff74AvnxWSRzbaQijJ
W5M4Y/eJ3yVBx2+jU6++IH9BKwTmJd98jSeobj8o9i8te4RNyGXpsBebLP8l8uT60hvHNrulAcdd
mFnPKg0c60dV/iJPosT1G1yZka7moxQsGGOD5WlUrQv5YbBeQTpQ3C6cttlf/MO7TKqqQBlrGH4t
BY0nhFRbT4yVgm7f1TuBs8MPpdhQ18EF/f7BM2Asi7TrfzdxyryM3dCMrJFN5KlSuwu6lyQ6IU3m
MNRAZJa9zMzVgNtpMFzF4EZ17UfQQQfHq+mavaGIZ2VUyVgcEUSp96yOpoFyRRENgOT7xc6If3xe
7OS7yPzOHqu2fy+6tHHrFk8xkKscZGfb/kF/hKjCmty+EpP5Nv1VaxfI8bm8UPvMXbfoLTEhp9+M
EuQkNNRR7Q6+w54xcVAiXYznRcIaV0CESFgeF9565mxQaVDl2WjZkaxO3rpTqqHIQpELSZvQ+qdW
0Yo+POXm/2g7dYiu9K/JiMlT9989mkuUWlMHFql/DoK+0Zal53GVCylg4TiL8XD7otKFKf8N6jXA
NxQq8YtZ/iDEzTP5uHlp5LQY0oP3mI7/2qINPEkiKoH7BI7IFg+h+BaukPyXrWejeRrCJ/M3ODFH
AqM1MFY2lrLQufIEWiWTT7B/BOJ3rNaHO6DrvbA2uux9EZH1k81vnQPOY2m+Dl5p2wjxOinqrtiH
/0JgAr/dD8+e/OpRqjaIeoqwHB675IGSjgfmmNrmy9YGIrp82ewPzxIn8MN7VpHZqJUH0S7FnC9+
ZbPRtuZxXv6iu9tM3y+c6Jm7lXczOdNsLQDHabTzja5TdMo+TXuXKLwdDOOsVZKguwBDLqBb54lz
iHsbffWHPkuRkPKXIp/YwK8v/b+LsCYlhuZbtdepsQ154c2ClZ9aq7yByCXd196lG3Zlext2f001
ONBCJmfMkOj8lSWQfMeV5g/7QCbMyBCWu2phaTNwU357KF5UQFDStamNbFWXER4S/B64jrbKGpAB
vV/iMuU8tBziLDNJDM29h4XfZabq4rkwdLlSbeAUkzPXNnZoNj5nDt4NbTWtvhslOsdr4dY5nij7
aB249V429qwB2Ve6W4uotxlBBV6eOO/gGGSJ4cbnwxhKplqhgWBfvOf+vbXkGj8j+ezh8FWWgmqj
mnDfnRea320brA701Znjggqv83oVKX9pvvjRDlIQ6TLSnnr7V4ITnUbPQFjd8TlDqVr0Rxe2bvZI
W5YQXMIFg2Hk51WzrUVVjCFbh9uje6SZAV43oCWFTY18Gqw3V1kDFoJiLHlLPF4Rhb+cZJsymXKZ
tHFaLMtlo+hZaVuC+CxoTxJTxn0Y3Rj6jUpO6G5QFqIZSBdatLmXHj8bPJBNEBgJKElTVJ5TJWFj
R7w5+DAiB+htcNHIjxGouAsXxT7M2beFGwtemF21pmq9Xe04Q5vzPIhiTgVD+0wPtIhFhxxFbkY2
AptDJym2z0yOEM0YfZobR+SfLGdHu52pSKncoi8h0EJoAaYHqz473o6OGViasXrgiDFzYTwDW3sY
LqW8g8JNEhiir9ae2viWw4+aNuODSr8ve+zVzvxvwAwDkOaMMVihD9n+DzuivwPylmcnO1+TG0nt
mdEFZwC+2vfnb4Y+yVfzYVcm50/VXWsEHm5fmo2X7hjrJLGY/DBn4AdhoCIGGe592myFFCUsZhuj
xGyDQhiWBZV+8Ba+hxkooai8EQYQVGYa0ZMQLzsJN5jk25cSt1psXeuK5PXWRBVO3lO52cNNGmxo
oUb1G0ToKzXem2h1IiBfPmdGfiXMZtNN6b4VGg4iB9XbsMvCgnVUH8n0bwK4gcqRAp6fRq4eUVyo
g36lQswEgJJTEuKUd8e0idNeqTihOmsmRKAD/Pbx+42fjdUYizukZ2LEbkzuziaKciK5Rweov00U
BlHIje0RDqpeqA4ZGREvWU22qN0ylxVqtN4RboEJKL+Tej7c2Z5EnA4KmgrQ6Et1zWgSpiTYZCoG
7gjb2fH2mbpZfvBcpIO0iZ6raNEpXy6n1uqtDDUZkZgAvOFyGtsjwJruHQhCVZyrdyLaoH6hH77f
7LnWt6AJ4AFgUvSp73//4aWHvi6rsh6sC7NbwOmsgFsoSPA9NdEhxAIBHwrigJrsymrjyoxfLfxI
1+C17eYwym/YuJnpfdxd4wxWDUKLlsmbIItxmMbk35C8AGuPIDOCWKKhF6wDZ2uk9xQzivX8/btY
c3Hs47tMvpC60+wxivkB/UYAkQjcmnYfrZ6j4Z6ZEiGtuCWcUq6iosmiJfA+Q7Hy059EptTAlz2h
t4KYtvbE5vPSufEHagpyOcyfDNKT7kTHvwCiREeJcTMKZbJ97YHCNXV3JZBRo0aFq2Lvi1G40heE
uHDFFyUGJ9JfHKXpAfXeHwW1+gKSPXqLXY+dT3IgliXVY9m+kgdIFSlafwNnO/Qs4HHXRLmiMuHw
ZCs+tyxy2NpTmkorqFqL5LDZBB0HN0io8ImYyUxaAMmQFFEYNNaF6O4MF0DhdGgYqVckJvTzeXi9
JR9AxyLJF25dQ0TU6a2LvisjGHjxCAdN85Ted3rLla1Lkv7JtEdwIV11H8Q7qbnLgp9Sfmy0YzIc
3PKIj7WR7sfAWNXpz9z5bdBJr/QHgCNGfYFPEg23VvKmZNfMOSit+P1MjMTeeT5M3Zm9i/a2J1qm
dM50a8MB8MPHIrmRymd9WBteiQ7Nb51i17zwL2pUD+/YszLirvlkCwBKc/b7O90SGISl8De/C2DF
cagAhzKFJbZeGSM+Wr6HIcAYesrgeWszogaEfMr8W+REUFDDssA/JPmBiVxRXxbBgO+Uzy+/hU2F
JrS4iEuT38Iu5N5KZc7BCLQIMKB1kLqVH27UYB/H12GkrBjPgQxsiidMB7Fwfm1l5AhZYXgNUKKv
boPwZxPsYneb69vEfWJwnyV3o/+vx6uvil4av8DW5aek/yicU+rRmExX38eD2bxXkLqFcYYwoRHx
4kNsy1wN5mGSWaKdRWOhRhTZe+Jb2vltvPHCA+qUTHfl8A05rDC7lUfgKWcGMpm3YZRTRM8kMAR/
adyD2SCsFZ4YBXNtknmSiw39nzHcNcVSzTB3HQAEEPIxootkTe6/wIutsisTepXxmigEVhH1HyBa
9GJokoJ2AIHBKQaruNi+nsP9KUL+WhYzPCHS8HnLFPFcy+PZJBJ0Z2Fp1MkjI1B2QoyGXvL6vi6e
leICSgIHRBJ/2kFke9//cjP8WWDnxnvqLQzwnEnu1cjOGLqtbl5SbVwLdxoMg8znKvgpj0cteHHw
yDX0VzmQr2SqN31HMDBv8TGXab5uEgf+SnNbm3vJ3uuxwbQrWzhacxk6tncwLbFcBs882aawy7Mq
8FVTCBaQpKOHAncIoDpjGM55tSTENNMeA4X/n8dN2mND2iemRKp6Qfadxmsv33Nb4crDs7hSvt/7
ufBDDLaYEgqM+vsF8eGjScfAqyMF4x0Yi0R/UkyUleBoLPpjLT1o8nWWUZmWZc2DsH4i5UEOh6Qa
Ee14SVR49k6jjOJCI58HZTg5TZ01KokeRSbIEm01RLgPk9mSCQjfAhgpVL41xHoAk8KwwDGb/wcp
+7lv+uMSJteqE2Qq0ZSXtY1Vo+ws78L7it6Mudb0UwveAW3M7goJYToA3/+gM4QDUCVIFwMqpL+K
mvTnb7qrIyn0MlI8EiKQFeDbaYODXquQdsRTMxN6o+0iqmMO0QjlCakGoB3ktVMeTWNLuSEltSUQ
jTEzDfytIf2x7TRZ4V7Z0ZqBHfYlHng9Qps95Ku86FeF7W9NlfaC1azk4aeZPZXCX7H55+flynX/
6O593KBXcwVZ0YI+WO4BYDh/lf7Kw7O2Wkf2mXKQS98yMI/eMFwibTqSfgJjYkZPwwd0OvQ61zmS
0DD+psYEV5IWW2z6gKWDZ8tF5L8lSy15Vv7kNAeAz9pWiTEpxb9eEHkxw0MkBHQSJUIarqi/+N0I
BjaZL+Ot2EXDaWcw5/f3VnAiRoLtYngqSBWGe2+2FUKHgAPrS417Lgjb/ijXJw+9snxLtogh0eJc
Yg5f9en3mBzBJsnSMncLMjuyy37rmVufSSGVs3rKGwRF9xQ5Q7WHNaao2+WJ+sznzuOpXkUbzFGn
qp5dmANvinLrgnCDVN5FyDmUVzThgJkBdCNlMJIdjmeIdOrhVpDA7P/D2HktR44ly/aLYAYtXqFS
M5lJmfUCI4sktNb4+rNQx+yeGXZZ845Vs3tIVgLY2CLCw8PdM/QjldofVsPf78OkcvxHU/57z1Ee
Zro+FZxwdObiuWR0G+nR1IjEN7TIQ/fEJF3Q7DHcLByCshdLDjYfcAD//Tb+YDjf4iuG4/9u49vu
V6tFn6UjsQm1a+ClKvTogQJtYlxG/YElgvIdEQjbE8Okrlok8CpdGoI1xSEiwAAUHuzaLQLkQKM+
9F1IrwS/8OB5DkhTq8RneYCpmWMtDyIj75YcyuYOwBEoicFm8VDaEcU7Zj8FexicbAUQ7JgDazME
ouLlicXE5sBP+QoEOGQO95GDhuXr7TKTISIyg6XhhiYOBFLiUBYBzA0E7HmBTOKfQ5S/1DHonyI4
wVwRut53XDBrVKPT1/hYn09ESDQTMonhCkf5iZoR7/F/JdEVyCqVT7YJKPPv7+4vXe8GXREr7YDj
0ULr9b831Da1mkLImUIh+0t3ReWvdRp9R5gEUGGZj2gacqYY6hlmEMxxKOwMcTJtIA6GM8yicTdV
0G7Q11/Bqx+VyP8iacT9IfUsUglYUb1vc6ubRPKHOjbuuvBNLma7iX+VuA6p56z3dOGjkRV7MX1p
2VXz5MzVKoAXCc/Y6VrKXZ6f0vKHxO6vW48EvAG/3qQ88B1O1cx0yrIhAmRYHrB5G9zIFaXVQujU
JLu+2QnThRR4iLZdC4j1Q23xbzEtXDQSAQsBBnClb6mMLmQJiZahE62SSd+jxwI5DdvUblhleYf6
AXp3TQbAmklou/UhIDDdoS3/+7T5G7Ppv+7jW1xvjVq85AP3QWqt0fuHYnTsIug/605LkxlZBwDo
FPrtuGGKpAUimz/sOn8NBXTUscmGUH7R/mTg/xHcaWUoGwJunXfguux/HGdEA8xf0DUmKtEreTF5
xb8/+B/M4Ptep9N9hfvcmkl+x7fKuZ/HRmI+LknrFuLiihWEi7mD0nmI6Oo1pz/I0oiJGHcUY8Vp
wnNqyse2ecfpTCrO0Z90MxU53mUJq78Vfum7Vw4tieNbza5i4aNK6CrC5GiJ5LIIAaWp+Sfqkf9Y
Aoc2aFA0utJwCIWex9MSDEjaiTIU9qm8chhD8tLYZFhDFTm6cAE0oBAPc4evc3NhV0GCjIggiM7M
DYksNmt+0WHBUP4Iyf9JIP45ZPQg05qPeOT3el5RaE2taaAPZfa1gkTm+k+BSIHd9m9q+qBR5qPJ
wpC/jNiWGNEhceif4MRQaub2Zm0dT09opVqw1zkiJGT+Xoi6iIOIhtb4iqdmrnMaCMFhag6IwCny
WSZEKe+04oPhgk1E5C/U78B4q7MXmxktDWZ0BeNDf4zNlR2eN0hks9KbKhdkGGouyWA/tx49dMAs
Y+Ogu8nJQWgzayejPHE8EBYpygt8+3D0YTL3/Q84II5wbMD/GD2LxIzUUVY061shcsrmwhLadaXN
63kEXw1GrxLsCb/FVclu9T6rbmX9QSm873onhHRhSDQGpGiRbjXrCeQrbN5b/WJkDqRfVUOPRnrK
xIswPoMNFtVZCTchDRT1/Iv3vzrIrZ9Th5NNe8tK/AgOxXLlwgCqaCskuD12mkfgyJKHvVc1+7G6
QlVb3Zu1DzwIrOi6Sq0DujLpR9MxZDsz7TB9N9V7CiEqp9l0oB8oEl0t8Skf9tWFcqZaVXYCfUFe
ZQyUZ5qUVh5V6FXqIyUJMVnJbxT3VVzJeKslOpOrd5b8pWEQBxfB3sDZUcPergcqgKmMnkBrB1Nj
581lhf4bRAzr5wZiSnucZz+6o2gDFvK/OQPgBxEahGzKRoP8xTxQ03UqoPtbS2/B4IfSfY9/h3W/
Aj8hSh8PfKXaA6uUiPjfNxle7V9eOomOjNcw8eU/TFoCvDeWEALseipDPU4XJ1OO1ITXGieKxRRw
1twj8RlEybiiGk+DF7EokgwIXPMKX8GHEJqn2kgLWGTs+BhmKvMaPd1FflDp+icUolA1rk0nfJ8E
gYOEt1tpv434yVKvGrWtbrTXwipNVyDn7PTDtOdjgH05fVb7Kkv6TLo9BU2CNxZkNL8TffMf4Xha
laZZ9XDRPKYGUAe5zipkxsJcU2NsE4qNYDxE73Jl8+v4jGGD2vUeP0TDiIlCvwavH2CT71jtlbfX
doUHUGcpeMXtK9XAkvChzd5469Th6ASCZAjxnjUPxV9hPqwh4EJbz442XR5Xpe9a9cvyeUWfienA
exDAJjZkECiBWp8w9djPyaKYahSSVPrzuEnsV4gx2UBoGSKUB8GmYqgap/B38+tHM/Q/zirfVzum
VHBbENrFXOPbuWqUU99l2gwYI90rqeg0huBKee4YRb/vZX2bmq1D9bKH/75yiBuYGPpSbSvsIRXk
zYU6u5MzjGc7zQ5P3XytlF9Dkz4H5u8ErB//OdvoLS8KP2s05trbv8/bv85atJrIzjFmFdVv0I5S
1aJZFSIbPdZPAZvh6myFEoAUf/z7hbS/xc1AEP/vSuud/MfZP5d9Mi7WqN9RotSy1s2TS5UfU3lX
yJWnTms74bFvUy9pz6Lyix5E6KltoV2EarBH8dJMOakpXt0zPNWF47aHMR7Iq2As3X81DXaiV8bi
QU5pPJBmTxQ6ePSGk5QIUjebbKELQqadvRr8SGq9cay2wxB6ejP5QaAC8mlOoj4a5qs+SH4G3zWG
B4YZlBNomVO3g8+6d8ruNRLPtRY5WFb9gJP8BWTD2+z/xudbVJ8tYZxbNW8CqsaKkcgH8BlCov8f
epC0nkD/mLNkDngjwG34h53q0tZq3I6T/sfUrdIj+FabBfvLwsVTM0DXBHMkeuH+fQr8rdgn84A0
uABbIu3xDQmqg0EsrLHX77I8cXuyuRwOqWa+Z2mPgWm0sVjIupL6YYKNKxZb6+uOLDuYCVlLeyj2
Rax6SyytmpAdVFW2KB1eaInxwNw2HtwTRxmCraC8otfpShaATHJbsE8vrVVCJduagHtwgL3YfCLS
FMfkB1z2r+/wPx7wW+bTZJKVGmqrE2nSwfW1TNdMO2DNQmffjzHaX6+FgOLqSAur+HuWJSwZAjFz
ot+xz9eYGbBxc715uTPiHnT6h3f309XW1f0fq1c0x6wzdQBE8u4kPbaNw5kBbRqXVydUfv37RPn7
9Fyr4IglYKH8XUSOhEkwonR9ttnPaCTF7i2974hHulUqT2oW++cOxL89IdoXdGBZMnnCP8dzHOIg
qnVS0LWqV3QHijPyuCOsFelOgTxH3ZEzd1S2kD0QwUjbh76/Xw3JfqQC/PVeaHdggXKmmNq3hWJ1
2ag2yMKtJZgg3yzyUQow1XQF8LHsjoZeoi8qQxyaWXhhJgvRNh/9ZP+jmt/fCLoyjSjEM7wL9MK+
H256lVR9noNdVw5A+YJUWIgjr78e5/q+qTfgmABueKfsOGaJd4lfxp9aE/9S7pARjF9BZDTT/mG+
nFriXOeFqN2hvkDKnMfbuCXq76/j9NLxumYl/2Eh/0GH/2ODxOEZpyyLjVHVyVMhQv33fC907JEH
NVFOCt6rsquarhw6hL1IpsmVnyOHjOeSai+pU0KFR5n4dYkoibh56sooDopemx7M2Q8Kn2N/VJwq
A3T2IFqLg5f2TjJ5+IHr3SEJ91Z8N6RuQoMzuphLV9r6qcU55bWRsXMGj7bR4xN+OI2/jej6eDhy
Uejm1EL1/nuNLzcWHKojQz4p5wjxBXyobbVH+seZid5/GMvvq/kfF/s2lm0xp8VQmPJprhy45NWH
uNjC2zBTAUCB1Vb9f989vi2ef1zu2yZM55RVd3AOT/oTggQhbsEvdPcXlOd+erKfrvRtU+zbcFH1
mCuZlRPMNqx19cOIHKTSqp+kiX96Yd/iNGnWJ1mrudSooQDhdIiWeXhHiL+1t+rHghVU6P+ODxAo
pFxF4k9HKpp1EHv/e/oLsP8CdZzmh6l2BfM9mSK/kO85czwzbWyrGRyTU1X6lXOIx+2HRCJrtZc6
f9HoDMkUugrywh+twVbVCfcRw1XCxJHS2xQ+K6VqY85Y7xvxM2+trVjEjpTcjBRi6iLb9V6PgQJm
m3IaahKxU2ut2yyBPQfr6jgk6IbcatCQAg/oag7sYZDtpsYWSNfs1R5sNGp8iwzfSi13tuiJ7XRv
Yq+qgovSSrhfKKvderNBjoNF2rhWqjh6Fruqp2v1ZlRaZ5J+B82bGbHUpy12zI5YPuRdh6sJipHt
pl2QLDY+FuMrTz/nNrd7o92mLGhAHTqM7Y4QSpUGu9AKxxqKS918ZTmKF8FGlyn31H7VgEvHLjYE
dhTgqgQJaDIjuxdzO2jugvmtVS9FYIdK4nSYWBriUa2/xDZ1e8tJq4M+bcnsGug+wnRKAh1TI7+I
N7yQKPi1BO/zkNqiAtGX+kb7KKuXTsR7svstD0dxuHZZT6fHJZifBLvRp1Wf18+am1o+pPleaE+9
epgyDBYrD7AUoyb8LQHw9ed4QuuHrW3x74URA61VGcsGJUBNy7asjVxuEvFhWsgxt8HkZhHEhIOG
NEyDDXXrp8WLJIw0mL1q5nasDyYug6mrNBfLuMpwF1tWD1a6jXGNS0/pHhMLwjj+UiNSF/NDw4RS
YCBE+TGuVUcd35P0WseXAiZIdLAy1VaG1+hWxydF/6J/euK+ZEq63ZZMe07Ru9DdYDKwOLwKzWnk
I3oD98ORFm/8YB6SEH5YfRBz9EjXLiOVlxTYmvYpIh+ozFRMh2vbIbARn3J1nxolmg5AJbyxdFeU
vwxIMvKp6LZa9pTcJi20JWyu5Ey3G1OmXZKDKuQfxRmyYz4/yT36FA1vEv/QKlhcbf0L0MLMQzq+
y+pe1fxR2lXaFyT55Bab7oi2kfiLki3wrZ3Em1m55ewD4tlY/MHkka9JsBOnN1GCipA6U+yJhVe2
vtjcTxG6TmjWTa6h60DNtzbnULFeTQNFFSdePHpuwukpWtkdtIfDQHpZsqfWCHxr8Svpnq+68pgZ
H1Z1yywyqOyFJUqOO2a2BIFdODRka509VXaw5g1OP7hjbdO/geNPdA3hgKIUY5efZuwqLrhUF3DO
uOkTPViikwwbE10p62GW95pMI3uIJoi7tA5vAImqOrOrDyM5k9zp0WtjvbfSNqnPsuXM2oM1HXPV
sktOkLfmk5XDsgIsmvG3eMngWwBIECApkVP+TuDVTyf9plUPBR9P45OPLrUZbuV1newNO5U3zU1Y
6A33i9xrcltDs+hX1t/X/XZSz9x7Htvz/VR5QeJ2AC+9P22pugqdZ4XXRXVGxBrw0cQ8LN9Era+E
Tnbt5xdTKpwFyDSp7oOWbZuPBYL3IhheUTJuFKHexFruGoPq5s1roRDS0BlCw2p16EqGU9C2zfQu
5R8dHMzFEH2iPgHomkZXmsptgEX6fxdnuEsfJoRqaAhv7A4RL9HEilXyc2w+9Pth2eQJpda1xJ5U
x76kfnYUgl0x31ERz6nPmS6dYFXkdeZWeYh5pSBIuo0BG43awuAICkJOGLu5hWpL9xolJYnSHO1i
wHtOUtsgd4F4lLDn8TPZ7+sNupSx6SythwVJHniD7tSw40zSa0eb/QoY7xRQfhC86Us2dmLiZodF
2oAqRXCKkI/y4uipRQuRSs5WWG649gmIXoSq3YZXwAkxPuL7yNM9dwWb41jYi8YE/F12tdvJtzRp
nb42nSD19fCpj65KFbt6/FQ2j8voyhaTqnsTkAViTC3tIFunTj8ARpfGbkEUm/4f0QxsOX4y5m3R
HgflkROdGmYsf03oXYFaS/tCs7N+M+ebvsSOsjhnkTu4hvLVvQY1xOjoWiVPIS30Q/VIG2VXw9Rz
x3RT3Bqa99n1XHVGutMVoo3xqhXYBttiTQDh1C9cenzBlNGQXNlwZqZv7bAmdMDumWIiDXuuTHE0
wlQUHNadzhLQrUQHqd0HbvySDI50JszBeHI5yeLKLYCoWYEw91c927MtRWdMDvN2Jyxo7KILYcuR
Q/1XR2DwzKc0pbN8GlAJQs+CH38UPtB1EhSEY50mcKvcBxdIq+fmSMY5Rp8son5ki4QJ/ktCRqBF
q8kfScdT7Tno9mgKFM27vjA34oDL7A1A6uxrQFQWuT3zvSVoCrKBEPnU5G5W3VXtUdV3aespgUcH
cTPbN+kof8nVhw4kYI2T31hPOmqc6vhUKhdF+YoGR+l6ZH9SOy6/mpqNF7fNsmJynJP6EoCIN9bZ
nLdAssyntZ+0e1p2IUineNCs+6g51Ao8GDA6XV3oOtB2I+kdOgb2XBO2N9AGVVykaa0NEtEx+qsF
TD2J7ESSN0egfQjCzXeLzKiWtho9IeZhj1SAIGIoQ86ZMd+pZcIO9KKBACN5DWIeKTdLfhR7R+gN
W0dgCmeX+EmY8aHG2V7B2K6PvVbYl/Wtx71O/D3SLNXhUVibjdN1v3rtrU+lYzRfTAFfxH6yC/m1
Mpx02Et0yaDapb1lWWIXgsXW2bpRQT/lfNLrfZRtRvEY5rVb+hGBl1HGNKS/l8Oh6XI0N5EERKS8
OY+1RBemaavS7JgyfGH9WSZu0yOSmfC5ND5ThCmZTl25iRFGLedDmT/Fis3p53bSeaTY081YknD3
xAA4ythK/tJq2nZuMYzkVBrMwDfjN53FZYwKgcQp1LehvpPq48AOnLakIsHjoEOM+Cys4zSdxOkz
pxwSEBbq8+dSQ2BenofsWe8PfX/XnkvViX8nfYHpN3w908sUOjt+N/0vM7+MJtHEFpFlY7r14S9E
+RJxL4eZPQ1uIc/eCoRNhKAfijA7kU69Rjnk+sYMB7udFhflp6nAsBX/CAQ61JbAY4vwwqzh05M/
1OH9ElaIPtkqzVXxIO/U9Di27pBtlYyYlSVTEUf19Pw28SXUn6h0F7orYME2nsoQW6FXBYWwWc+c
Kk69UPw9QKyDhHtZMmzuOzS2BARSH4ME3BsHNADOuKYEJrrNL814WV/aEj+ULNQktGxpvpXynZYQ
P4kEKnHo5WGE3TguajThCUXpGWSkVaa76ksQyxvdWKOsBqUxKtKped9MN8EwnSZ7DvRxP3cCE47A
DOWbPr3XJjS7uNdor06fWv1kqIbfVG9J8S7ksSPmlyxpOF8WO6wlt5ZTlkHqK00PMrWTul8mIbnB
nSjle1mcSGsTbEN1jmFeaGkathxcVMKqUDs25osUvoDZWgaKVzYVIgxiDcoaw3mqfCH93a31Im82
2GTT+2Ye4D89JNv22J/bxBffC8gfE3uzYC/jacxxkdBKhLs4pontXNReUmTlcrh+zET+6Sanyju7
L17bAE518Y7ratJ8Dhnh4S6vX4ZxJxWz36QHXXDkxVUmJ8guWVw6GnJ8Cgl9uRyN6ohzJxPejfGS
3TYqwhO23r306U2E5FBtzTl3peBY9g+VULgT5eLwwp4ypa6OH/amPDYv5Q5pKI/16rZnunCj7KHh
4KQ8JFID3kfyxriT4bEFm2iCT/6g945+n6r8xieXsLaV5WWo39E+nN1L6Z0MBQR0ZEntItov6suS
L/aCHgANA7gGbUdiwcLWlyvZoIN3fU3kxaW4aWj2d51K+XJtt1lSDz2N3FOeMVIUpptq/pCw/0Eb
/gNsIduElgXOwr81ky6jbwDBkkVBGlvq/KCdzbc0PcS1H6d2vzGHXXwiNlVlNitQivyUT3bOEnlC
By57TugnGl3xgT6V1EufSKNQ9NN8SXQHfSOanuDQz0nH0J1+hOWAlOTktpSx+baxT57kF0uw0SpB
dUZL9wxicdU53B70A+XtxKVum20CGHP2eB7f0/cc+ftm14SbGNw54VDYwJvD3Kd/UZUfaBJ/dCe/
jYdKNwzMcZyLkaRawYD/AFtLMZ7qzJKnhzH3FnITCt7tzmjWRKoID4rsFvfD4zA4+XAM512mbXGS
kZd9xi6ueIvojqKXKJhi+VbgJoi1mjAEvG5xqcQpkQ/2HnduXe+0wSW2pbpbMlUlclefwmF4VCEW
hjTdeBpzE/JX40l3Gc2YQAAEWjpRgK1/tK7iyNuA9EJdxyxwit6N6Tip9sknid58sMBF9ZP8rsZg
xI6SblhjVrgT0ruFP9WRhbXMG13dLeOWNUQVr3oyY3+I9r2KbvwRgNWaeKRd0P6ER/2pyH0fX5y8
+B8NuSYqqv89vqYpGsIsTdNDoTh9vqkgbEf4eiXqs5i9aM1F/aoaHGvWDPtEr06nPmftRVWoikDQ
yJ04uqTS2cz3CqUyfafG+zS/09jIrYvwMlXbTH3CETefscy9W/GA4FHXHsZlL7Jme8i2hLB7ozjx
lb8KFrZqZvaHwhfqvWFd5OyuiI7ZiPTtyZweDeumJ1A9XkzaRHZJ7C+SYylnCXXN+GiG9HXvGuG+
Ig2QV7mVSXhBaVGp7k0BAT965F6Ht6i+D8W7MncWShLK450YbmrNa9Vn5asX79LlgZCFI4vfraYn
TUQHCjXHJ74vqs+tSqR+Vwa7BiBUTK5jABHfwSdJxhRTPIr9oTVOy3iTsndjdEZYeMnvPnnUsetj
bQyfuvk4GEeZKRPeUm0jhXu1PQSSB1/PLN0Sn82ofmLCJOU1rL00fRRbh+9UumMoD8wt8WfRV/Eb
lvZnm5FpqzUgt1D0/N5kMIRpNi4j+klB9zTLOz3fpgj8mW8afFz8EAoVUQZkbRfIwO1Vqi6R6g3j
g5XfCk7e5t2oXyGSzPlHsChQG59GkXb+g4V1FF2OoWuK+1ja99oBJkYYntg0Rhy9g7Mi7PvoBH6z
JFd1uAbqbVzdCYajkaNX+SW/6RUZGe5Hkz1jjB6coPYF1bOZ7ttkBzejiq4N0xFpQHkD0mFKu0b3
CCbNeD8Z57x6r/Pn2SDKjGipvFbtpqyvChFf/6BYlxJQrM/umgThqn1JfJVtss6JwtKuf63ts4Wt
HIpzeSnOKE4iDb3P/NSTtug1cIfngQM00Xb9RntPRDc07vX0Pp1uHT9d5g8azarlaM70sHvGfGzU
bTHcJcFjGz5oAdI6r5N2HtJznz5DGsgM2iY+kvalW34jth6Fx5QsvLwuARW9q6Y8LcFjoN8v2lnm
OA2e++kiRp+d+FuGcDDcSdPz0D4U2eOUnhfrYk6XtDrqERyXYxMeQ+XQR1vF2KvyYRxPi+wtxp4/
Eyd98Jjom0WFxnAWsotZXmGhlcue2CbDayQ/ad3B6A5S29hyuGvQmEzPYXYYJ0cRaReiBOOp0bae
H61yVyQ3avbpfIkKerJYN7+CaM+QaOUuzJ65FT5UlF6raltmGGEekVFsIfyr23iCVkt+tkM6K8zu
gnDHjwLYCc2mdpZlfZBJQ3lyn4z3QbTVlqNGZEbxpbeOw33ALln53MskewXtsLy8VDkEjHt2l1tH
PsdoNsRcYu/O0Vag7s3gEthCNahJ/ZDY3Wb9oSEOqY4Z4Vdx6rRdHu+5KnfSL3sjPFbnWjlkwmNM
cxdSuekhRI0USkt95TrxxK+DdPJY93MGv2RbE5YTo2b3SX8wh3NmnAtzP+jnUTlUqK2SP4SOrrlg
T1XnmL3LN40KC11nERxwoER29NFTgeJENIC9cqKpE9asq6cu+pcKr0/fVLIDfMZjGdKV6cu5ZpZO
TP+U5fE1CfxAhyHtW82Gv2hULsh4u8r6r1cfZEdM3XRwO4pjshMFvlS5/MVAc2H0EUCPYKpc1/K4
CpfIM0+cHKZ4bHmaANcY+ppHBxmX4P8GpkckxPiCnFneSuur19+KDWcYacvecrMmjF8yZXn93SLx
q2rHL+x4xnzayqNXL/uQAbTg4/plvOdmAEHzwZ1JzxAe5ro4k8gOf1SGha62AV+GlaQ+T7YiOBm5
XkZAAEGH45acz+Gn4FZ0AtC4IJLpirBJPH4z9SxKcqPXxhiqgWL/+Ty8CAUiTbpNHRn9L+soAksW
bAArGw9qDaRcWyamntjGXd4al5MJmgWHkZTGexoh5yfSbPpTIrpG6XcwIFy50C9mSDi859GbCTwJ
KJnfbCGDiza4lDqKDtLlYLAHiDFh91A6hWSLvAHgzz83zuzQcOkG86t8PlavAVdsPpApwOhxO3zl
Rz0pmeVhEdytruFO0zmTiB68J3/qdAWvhQmPeUAESGOfWGLltk4vNjlGJwnXSaBzZWah5q7zkqvx
CwVv3eb7vDEeHExgshPMBWwenXuOjA0zZeANiOuLYvJqqcNzdX9+qn52BI+Dyx8ehcsxEVZMOyFM
2nIzf/5sZvSzC8VTZ3baZSNULvgdD8ncyxqP+ckCYWgUgVll88AC803xJIaDC8vADx5FpVQDHzoy
bxlQHcZ0tmlWK2rnHah1kZ0/YtC+sp2fzM/32nBItzKFzh6PBzFMW8yQgeIe6DyyR9QkmTg3nNFB
8JJX1LRij1GY6Is+rF6bIEDoLkN+0UD4ATAcii9WYLci0ocbfrFnhVjeDLhK7WK0CbVZqzw19RSG
kWcwmVMdKaMDvsyLKCmMTQjDeVRSeNtsjMlveW0+WR+W0UzFP6eRZnMm5QB9RKqNY9b2O3Mkp5wy
rX+MwRkaj3SOJ2BmNbcGrod4LAeXkWR8KAkHscPA1o0zfVQ3LsDfIs+k/Ac6KwU0uvjdh/k8Zx5A
b46er4utTyDtkFjl16jD8DVR1t+vQ5+yA3/lD0yDUgFQoDOpTrA4QG0G2A6/TCcqQ8TfVSB6OdUA
ZOBRIQbSnoiLAfy7nYpXqO6d/P5tyZ35jU/uW8bTno70gZP8BXbX7fguzAL9DRjOgC+WO91H8ExX
aPClP08UX8jNvO6+vfbX5kN9S27dB2xbf0Jmm37sB+6QKon1G0JUSl0pPvGiWCZsjQBFjPHsqE9U
hwS+216ScuS9M15sfLiJiNEr46Cy8jQofful2i04vHZrIMBakDjrowdFO0PjRXi9DrYahzQKcXe5
ZI+qg070DovgbemSb22oSox+dadv1cIWvoCa9HN3KI/0pS/PIcTURwg4w93wlDis3S3adHtQxuKp
3M7b5ZQGNjv0S3IyX7KnkkTb7itvponpo/tqibxzilR2eAvpubS1N6IY83351Kk4yH5buaBEUwp1
yMYuPHU73QlEWz9Yz/kNjwrEQOAmv8Wv4StVNIQF36VPfrvu7d4kF7QnqhTmfm2/4g5WAtKqji6A
fMeOmYOA+vriS4Wny+wTbp9TEvGQDVdRH5Xhqtl1DWXfIVygUkcOSjO/6Vo5jfSunK84A1AubfkF
2jUsHqS8JJgkGzF38vv+sf6IX6dfZJ4Uz4zMJsHvdLu7TKco3teBPyqeINH3e64Wrz+qjWvIe75H
zi9W++LUaxtzAVBwZdmlFbuSN7NrTC4Z7jR7Af1DxYaXFcUOHyoGNhen4kWtvSA3TrcymnDVFu85
ZbSFx+kshG4y2A1ADLh97Uy/jUekeBDeMW1kGGY7uUyfwNyAuKK67URvXHxF2nC70FHozp8vYDv1
TavtKnScGrZC6EDDJh2sIzhb9RUbUofutmFWQZc3aoebDvnlVblQd22ozdEFgYfLqqbi1fkxv+8g
09sSOz3O4JScwIDMxDe+Qv7DUaDk6Q4/JO+ABFsjjSKudl0CW7juhh85wItp9y+W5Pf5gWykNO35
/UEg0efUBNh4n05lep66ow6aQffM7OfKs0A/BIG13cye2mzFBgMId0Lqf0Z4Bi6hDSY41esrXRTO
7AMvrBH3UUGi6oACCssOaV6Uotevv7WvWf1d1rs1sqZtcHY0w8lZOaov5Ru0E7qc2Y32I55zmzHy
5tVzbJWTmcnuo+uSbY1yY9SORRbQtq+1AflQAX7s9GlX6ikgWv2VTSDcQy55yHU+glCOKN+gx3CX
axP0W4fbu9W1a30CLcErn9gZRUceOMScEgKyflDq+1F86Mb3xTygpiDpmMI6iumWsdtHG+b9DDkz
BNVi5mB6hgXGDvnO2vKHEbklmlOdWbSncdvNG2neVESVqw4OgMFeS0gsOe0xb4befZIjP6UbgCYH
BRuhrVrtV9SvhuB66KIH6v2JVLHnOnMN2O0AYNEzRacSAhYsU2vdeb2ee8p91pRSA0QAgHhMcQMf
CM32JlgGmsfyMz5Lv93mz8Nt+YO5VdEWJTfTm1aM0GaVOXK3mQx/waiGUXWs+6V4Gwe/lJxUWktY
8arB+ZCKj/m8LUE66O5O8EFyiuopkllfBHXr5qJafkg0ytkmewEBLGt5+NP1GVBwsCvDD2ua5Jx+
hGDwLGvYCgf7Xt8281NVeDnVL3ay0e5iIjonvY/vxaNWO3O+euVJBOy6k8wuLSZsWY+JCa65HePr
QlEkOrXWpjFep8KbzS11eJVp2WzV1LegmtTmk4B5FeUWE19hR1r2pnWhh7EM/GjaTZzWgqORxtDW
ORwieZt3J9FApE141xR/YYNJrhb+Vln7nCuILeGC4FblZrTeG/WWItl2HbstgCNMi6zz69hle6RS
nxjMSychSmHTTc7Q0ZsSVq3kFeqdtVOw0tDvO1I2MgjhpqTPxbidhYOReDWASH9Co6hvUHXZBVgS
l3gSHSwCEHVTDWjEbdScGtBB5pRL24y5fwdsV5Olyn6muWpnyy088gP4QUWpXlSJBCJHxk6RBANb
8JS925mB8n7XN4BaK3yhHCay0Kp1j480m9pGCEk48WsCuaeA3otnysj8TeLrzplNW4GQsWpKOFxr
PSV625gcmaZYEzbEg/TGxxifJtGLZKev9c14s2rcPB1TtP+HsDPbTlxZ1vUTaQz1SLfqaA0YMGX7
hoHBSAh1qBdPv7+09z5nluccVWvV8rJppFRmZGQ0f/xBNhJq7VEuLiRh8K+4DlADPshJSLCxxSC/
j+t6BSHL6JMuxzWkrjfmjm6FWDjnxGqemrkiTezYt2OqcwETcSHHNrCCSXa6YB3Yfc328ZTAMoDD
DGQEWDKsrV5PWL9za92ju/iQTfQoUKF8gR82dYoTZUyd0+WQFzlXi8w16UonfIBV47RwzZFjg6xU
ggdXoYtI5YaWY15JDTsk968ZZ5zH+TqaGm9E4wgEJZ0Yy0AjAjYq9+wcQ3X5XIQbcgCx6HDFSnHh
0VMVEpsLXZ/qzbKktSa7TnIpRCTCzW5Hf/S60+DoqQGCVBO1x0FDg1PHw9PkLlH/8ObasSfXS/s6
zmpvgP6ro1rbgwsloo+X35hwsSwQKK2ZGNTz1uPu4F9z/EhHewsFA2FAoJvOH4hvqnmGMs1GQZes
rq8dB5RaAEvY6arPEsbpyay3Qv3gC+eUxMzK8iXPAuOTDieqQ6Uiuzu+D0GLB3cxPrEbyAWEEAqR
QrhOD6tiaU2g2B1QMejD6ldqjENY+BuP3tY8nnoNqnre38ZKEaBCpIH4H/xxKEZAD6RM/EfstyN/
BNKoA+8/yUY+I0TZk8a4KX5D1IwsauEDRi8bjxO2zV3sJ4KSpOC4hUYe0BbWjGF4wweR1kqf6L+G
D3ZpHFF/+WtoAyY0G0gRYuWwj2ghk+McuzqMKXSyAdqIyxjEDa7bE+ilDrDAr+rg3s3ZWcKBqNzE
8jlb9YJUEQ2Vg8dL5hZPyUsz0aamf7g5ljymms423exibmGVtjgW4STC+p2ZlPO0zoMkKfnpX+zP
Q/qEFpVQhyOXIgeDGD4nDZyIhIueSJdgcZC5UF6Y0ZiiD9mxLV/rfLa18ATc7DqrySoR/XocSTkW
ZC4kalv9use4ec6VUzEjVZR7WT+JEgrFaPAuWA5yqpeYj36q1ni1rlKTrwzA8aYHSmKJR3yUkN42
5OTHpJkp54No5NbMH9KeEpIKy/Y274tFXSyoH6uGBbqrt/a1uUjlF1MbDz0dhd5ibaluDFlUppmb
P2Mbf1YZfcUuaSFLlyj4OGz6GP4eula6mxRGQ9tsI8VLU58+S3aI3eTpqUde54HWw49Hm8duiQuX
jgGlyKVvZc4Vim4OHyhdGvegOPEyhVNKrEzkQye4iV3MQYXEP6AAEnEy6+JVg/fn0RsCevkj8A6Y
lqJgw4DhmUrc30cv622oa2bRbNsTgdYOJGHk9BptITxje9tQN6QGOXoYOWbYoVvfXPL3o9gdGi9F
eRgEk1yz9qrYuwM7eNe99kJUfN3PydjOqml4ugfSOF5iph0xITj8sUmBYnIeoHK+NWn8Yk+pHGPp
DSW4/pXo82eV7dcCmbKmUVADDSpdln9/xEZVK13SD/WW4GiNinEtXI6LlABKwVOklMfxhllPGzGS
b/SUNQEbTYC4A90pTu1JZS+TpX3FsSMgjC+CE4FOpShOaB7vlojoDpEkQhsAkaJyDN5YKnzHvo/5
4/BGoeWVzVfMrijXws9N1B/KKGi6yU0N+gPZW04BR26ciAbUuB0D8AFu7rUYuJVHtdbjgfrzMaxK
y1N6L6pw4OjpRPcj6CacAvT1yb660Vyji0PhdOcHgQDiyae84QeGQcPZ2Lv3WhzCd04O2UGdcASR
Aog5IkcOFeg6TbmATHN24eKOOEqc/KOEjLUmekJOFzvb6Z7/LHo/CaW+14UCG0jmLGDd2g/RS3Wz
6uRyVG/jBZoILGl+NFbX/Z2UjwNYEw+636ZESDhWztSrv6s7Y0Po94o7ex6w2xMsJPRW/S5ctt4R
IWR4kUQClZqS6tefR2ur/7FRoCgGhAulLv/5AfdNtHiUica72/vggHK67a+0/kjH8HzcUq/V/SEF
izZ56L5FgOUA0ZvAVfFnQgml7RSLxxDI8CsoxMC8B4wNmgu1jNx5del1HZAHEEjUNngD7P20xLIx
f920CvjMwGxMLPI6jvRC7Jl/soLLTLTWMWAuyx3pPSLe0Dr5FPwK+Lr4jnfnUtemC9vcAcTQkJTe
6pQHu+B3KHDD/wOhpSreI3IHTXS7huPiqnoV5QQWpyzKn7wBthmAKLflEraDN6RYLml0oLlB95eC
fPW/8j//nNwfOtTs29FDb/N6S8uMYjStoMBNIJ9wdGSy8S2gx3QmkANzYd8cEkHJxVKIejrqCvd0
Gq7rvQmw4kjvS4SiXCZPmEx/Xv7/1PL/HKEAnv8jAaxph1saGkW9fSSuBUDLFZDvyAMipgAjrXy0
xfXCaZrPDguF7IMTMX8NuxMzwAG4xp7GAc0u4N5rMGQNsXdRhNABY5xk4wcZdcISh0nEyf83im31
R53f90b7h+j+SF5nfdODpGLsB1ByKDb0BJDwrbQZOmd4k8/3U/MmfVavLQfAq764Y6CM3ij0rHAq
qZD8RQfkP8/mV+XOz1PnH7Op/QSzp1JnDKOs3kaN+6AHnsoyQwYHQCfoIyKZANQFyM4AxUfsbXDD
/e2YeCrYA7g02O3EF6jxEGTFtNNzpELMJn63lbgIPIhh0q7AMBFY7QIISCJQ1btYRmgOwBexe/tb
i/Cf9eX/O8WGQqtG6pXgavtdPKzsHt6jTEY7XKp9d3zs5E/jV/NJG8ZHDUwNCBx73aGa8R2xzXf9
sTl3WxPMjYMV9zhx7qaJgxRwfKzqd4AQuz/PuCmU6b9n/P8P8If86qC8uvCm1Fvql0wm9AHIzC1T
F5gj4VAjdW1LxFtFdFLYZU5Ap5Jkx7Yj301AA1TijePBBzkV40sTrgfAc67LRXM6IOWDA4r5YFM0
TrwRrgwCNE7GpcDIgRoFVTewPWFJzN/ub7fXbou7hgOGjZyKvByNNcAeOtonJxUOHe6FnOPU/mUL
f3XN+/cUWCa1ZJgBdGj+fY2iPIrNbhg4b3KC+Y41gmrDaSlXgOGCwIHlRkJU3L4BY+EVoUBCI4PY
cNkZ7GtGxKMmBeR2ADO/QswlHT+uXnwm2psDxP6KGIOBYy5p6GWCiQHChFv1EMd+0Z8eUC9UDgfX
A2R9TlDOCU8yGAI0PTgHmK7EfBA4OSuwJrZ0wxTqHFOd0lbM9rCaoJ0pSSdPgAUfO5Q86PhOxBA0
jgi3vxQU9A8EBalSwG9ycKxyzJMTHi1zmvRudfeZ6uvNTXAm2kAyXPCSVizsMLxK3LKD7dV/oxpT
heD/a9IpwoelmGoLyiJ/n3S7Mu6dpTHp0t1r9t2mXFG+3uBhsuTvFTnYD+WDNhgCwQIyEVAiJ9yx
3LQv0EcyKeDDLKKNroYd/NdOwj/pYTnKAfNoYE4UaO2oYhNn/j+Ueidfix4cHoDBfUVs6FmjEt5R
WR6KG056QmbBpeepDGzSdHpCg0QBIXZunficrcM5Ad9nYyoF2aLcDeMD2Fx6wLxnO2zKtkVrOe0i
W3dP/Ye0yZ+hsJ5LgTrOZ9Dp+MOFUx0wd+VH48fJIgBydy20L3fnADvQIBWIupOcSAeUOOcdGFCv
lAFIE7/04ManNwg8cXcLr9tXdvVWfmm3GAlTYtUU5n6NDzjStnm/Pbfn+A1raoTndyE/FJIaoFaz
EkcAhQM0+uouPLF5UUGycUY93OrSXa4m5UIeA+GDBV771Wf7t1PNic7VkgZPnkDVeLgE+ieJPxJY
pORAwYC+KxWyiqyYU/jGXJtr42oKqhKo7nldvfbP0ju9VAFCLuvL8FofcRHDV3VSrUb7Xpi1QH7I
KoyO8eCaLTFLESQ42M61FsE623LDN+Kn9t3F94eLgkMfZxuc7+PSHusNpfklp8LudlJebie6YnO1
29ud7NmkvhibbELWgyDfObxPb6/GS3cuMk+etJ8NKcTXYi+vDyJD0j4l7ylOMFiz4smcUL00v08e
a8vXPzJYZp0K/2h5yEV6gPE9jukZ1WcTVQaJBUsM3bxPvCC/PsbtJHXb53L2wjgJeRIxIx3Tv0el
C4ly/Hw7WRP85oo2OMg3oSSAvDjAkqMuo3H6ET3RkG9yn+eTP58Eijhb/7kjfwr9D2jfYHZFNUjX
dJvTqsdtNipV1051tn7Vz2QX/nwz86fVLG4Gde8IexkiBlhXf99hQ5WWV6sI0227U7zDuJpHu/bq
mBzbe4xozH40Z09ReAqOVKSmS1TVjcymG5K1lB3+2eA33/oPpD98sY/KGNMKtPuRMpNij2kKfwmV
QYRvzY+Oc4MWSrDwPMfz+yp6T15okvmUfdafza98Hi0gSfPLl0GcutF7uBqt//ywPNd/TC00JKZO
hZ6swLb1+9NGsmHWUVEnW816Utq53c7hjzHbl4dCgDSgSyAZ0Ufk0VlGacYisUaNW+SLOB6FHNTC
w/GmBCPNI24B5UB0WNlgwCI/vD6ROoweC0A6iv0Mff5NB8gzT6Kg7SHsWPTNugKpTsBLCoosdCrz
RGmr/lhq5qukvskLs6AmMOjwMOC4hcKH/s/yOlVnmTQDDTVqBM2hEc8PTaDac8pdHjmRQk/t5mZD
+cdSgk9YmlqtiNpDtKwrXlN6N5Kdn4RJLeKZtRPvMcqMem2LZOdYS8eQiR0I5qa+TuqGrr4YdNY0
M4O+91qCwTkdmgkWe5U26WzSXcSuWD3/LyvyL9NXyJ8l66oK0Zcuuon+viKVYiZhnqS3rYahOZoU
ADXjTR+Nb+Vak6GY8CjcQKEDSmiW2qlNSdZONRoeEByzvMcwT2pYXyaHDDCna30CI8AYIrt8JdgJ
FAlFDP7ltacrLZV6VNJUXkjP5ChQbIhgpqU9hZK/l1b3dqM29HkijfVkt+PV1fRia9YDn++mJYov
Np9gaAMDTNnar1Z7h9P5UD9F9boe7eIPahYgAwOFfT/V0gKfj6oZRZ727x2nz21Meg2PXx+t2uuk
pXfQ1dcEFaZ7lTwi5UXi08zZAoZigmZ0DGoacE3cVHUHfVKFC+MTmgZg+3b8aWjz0qacb2IZkGAD
Td0SIScWj9aCaFYtaKoAZcvMIAwKO6a9UFn29lN70YZxCdpqU2P/Hdw/r6D+s+z1awEVGrRQE21Q
/v3DsC5069BFjR1vi9dUoTML9LagQIDOx1POahwH/YKRerfddj18SkuAKTlZQMcg2hzDs+fWg3el
4hSUKOVbOI3wFabedZ3uwrcI9tDRDKeACLz6C9uTnCX8NdRziK4GhvUXYfxilfupeAW7x/89yg8T
PL2VdlrI4W070vxUeT4oz8mwTEekkhcHe5s+Vq28TmofpEy+bIZxBkiYMhue2tYWhKSuGtO8NOqd
ws4sgjZ7PSwKzmnyIASy6Xh+VogznFvC2NI8rrY69W851U0fcvN21QGa+Go46XNPPyutF3/cTzaQ
j3A8osNqEoTYHOvouW+not8toIJAXcsKuWycWFA9067cCWi8+tQ85khFWo6r7SP3uoUcB0o/udqz
mOYAQxADzUj9ZKODL1Jfy8dz/Xi+W08gUov4LHUgdds1bC5/FpKvRhf/mlkDClEOG4KZ5o8IX8pp
VsiHNt5G0FvlawOeZ2UfUzafJAFxlwridiq2DLjFgoHQaj2iVc27fqMzZXAY/ErxFeI0uI+UlUl+
Vk7U1M9ErB3054y9r5CDXYzCFyog6oWC8u7okCUcBpCg0RlkDSiu+8OnrdzotbQgwaR4xiu3yeVa
TkFnM4myCnW+W6/UzK8+DzX5xa+Mlhk8Cl/dRlgtCUVj4zqZHcqpaovulCHoAOVZJa5T0jAwX+fW
S2NsruWzWYIXo/vFZLhR+kE3GiQo/yzu+6L3bh9/nllFyOS/ZpbQttCdigpj4+/6U8rDKNPrPN5a
YJ9oYuAVXeSlMqh1CGNF0blmk7+3ihXNA0gnqtMbCA/7oXqmDhfWjbRdXFxXEVBWih/+MjbzP3XD
Pwb3Y0P1fRVrelbGW5JMrbJo5LFBB90R5SBTdXDLEzEFUbgHdA0aw/58fUzj0M8W0tWJTld1akBM
RjLnGN7XEeIPPChzjEAAeIB3mJuHPZZBB1O2DS9lKCCAEBSXhwAgD0xiOIp25N1CsvlOrxBAjl5v
z3jPdMgGz0YMmJD5fUP9RtTCM7WkjkGjUzm5OXoVmWNyaiYgNYimgf7Msc1Lug8oTyGgEoPE3zgk
hNviiY5TWyCcSCLgCfSKKx0AChIZHreFb1Etjs8ue6NlSwCRf6nfvHaVf91hCaPrD6UXgTdfdt0O
B5J4Xnvf40bmIvMORnlMeDC3JrSdkCguSj3SsJi3+RvRVMScwpbmnXIyAm5yPz8cVuEb2IQjlhm6
FPMbiaZurCe5ZbukWMnyVgVROperlO8kEbuDRziDemici0ITftPBCK5HIpwQ8dQNRi9toG3Aiw3Q
RaofMfEz+KNsaT2qF3X4nKl/YZD/75PkH9LyIwqmDKr56LV7vE3OwL3w0NTNjUTmTmpc9WKmVDcS
yWU+QRjRldGlTIB4uy1RtEGt4Qwc3v0F55SGIBHW2eYKKobpup4bWt9+pC/ahsgTDkVGzd4zxc8A
mF6zZ+3tLzIvaiL+tSUxo2kDIY8M9T9Y7dpc03pNsZItViWN2QvF6wZ3b5keQaQ71SmhJ4+In/l1
6MvXaRcDFfDrEWZI0GRLqV/Guq/gZ2/b0MtODQwNHI9oerY3HSZHY6kPat1n0+jw/R/8A+BZuFFv
E/g3CUZrZCTHKiXEgQyZdukd4Ajl2CcynHodBysqCEUY+d3VJSACSs+iaeDDfUQQRPlqOotNUEQz
YHlmTiLWH7VjowWniBHjNZlngGvIAO35Jteh/bblSaSG0qCuqT8J5JTCntktmd65Di0Q8rFtTUbN
LKNot5npmc/H+hrOKb+yPBNMxsOlmP5WB8Rt4AIo6km5Mx+uKL1HeDGH7HFcT2BHwHhrmsXDmuS9
pxm+Zk1gvjIlv8v8pvfYmg2UeeRb8jEkCmk+/v5iYwbgD/Wr20JeYAZXhf65gn/B41ThYa0eI9kd
AXmWvdtIICutT/4LBQHeMgg3Tg0Cw19vJ6NxTI3tHDCl+Xmf9TWgYs+yF2kxBlArFZPBXnQvxsc9
pPWmw78ciGoNAtUZQUQKS3MXgPxFQYFRBsxLPupw88EuZzixX3jukUqJoW8AmC8CRXI77G9Cb7PS
OBKB4fDSDY/3Qeyq1JTzPUac+LzOL7zCu/bd/wYTRwrqwA3vAbcC6Q1wmi8CyeaTAIi/LwLsFGv4
LsDgvA/mGTQ3kFyAtPwCdptf+ljgirsHJA8gHKAaJw65yJMxt73CCvMJEje+T3rgzr3T2X563XZk
eTzY+XkHVCrTpRkT8nD33qfSx/zsAJ6fbgWNFkjTe9l9UrkP2QOPCqyXe6+v/mEafkKtT9suBLkd
J+1sBU8RKwFPswGaGHRzP7XujnrfgKGtRu6w5Hqidp9WgL2f+itjHr3aaAxzfABw3wtM8KhbZvkT
mGCGmnN1S6womFYJdHtHyleg7eMT74cGII0trVLA/pZvViLIHiBsjV57ObA+uT68H2Y0pUysSQUr
ZUhYUPaCSp3K6cS8TqzPGh8S0GPv37MZyFBVGzcadK7UES4P2a/6MM3jJxkei4zaYjSyVxgLPQzs
emLC0RAtW0pioTvJx5SopCVgQAq6HdOaD5QG8wFoPCiSzccyuf/0BRoFlXmdqL2n1NQV0XZ2riWL
9rZplWU4CtrWtZOXVIN4YEkDNEikKxtM2zbMtzBCtCq0NDQVEJ5TD+FH+3rF2YYAASoShZ5vCACA
nwm0IpK+aOle3C7S+/zB5q2eVlo7buvJcNRSl6oaCDSoYAgBU6o9xWt3slFmd1JzJeji1JOSlz7M
N/2N5vTRs25J77HWY7DBATEgA8XkLqJeQC7qaNxbpZ8p5V6rnkP9mQI9Bt3DvfA56AlxhpjoNKzX
bph5d7osP+dRC/NA9HGz4Tmgqh0xLLpXGEwY41V7titrmipQXPQuvdeG9BdDG6e0e4b24I1nY5NB
iFAkpPx6B28PzzuJj5jvALCj8rlUMxC9inuvOFt6sNKkhq8QjlIMPbf1BWh2KKDSBJs6ODxAJy7u
0taCv5UWqALlOTFkSOJByuDPzU1wmKvoMMVKSYzPQ/sB3Ni+bg65YHEGET1oOxVRClsQoo/Qx9k1
glE9s82LSXVVKBFmpAslBPvnw2U4wtNBOR2BP+ZCNsEn35dKgIJ3Rg45alf8VIK7Yzt4Gc7HRz8l
YT2lbnUPJ+CY8IJr8x50Iw6a0dddWlLxdznFGBnXC0Kpbu/RocW1X0H2O4QRHZnrGFyRjO3yHSzx
TOVL318TN8JG4K/8f/+/WgIpWX+8k47kVhCxROcRYGpdf8MSVVkWnNvSPMfZO9qbOA1uljk24dWx
XxSURXpYcizIFMnVeEkyzqMUzvEeazDcEnSqKhDk0tjTFM8kDJc+NP92fabL5ABbSPgcUZ5Z+QMo
fTX9lbXzMJ/TprZLxvLgWxx8Oei0FXQ7+BUwmRvWVB7NtXZ2UJ/liuDBDW8bd4M69kVJidlAuAfW
DXGEqX23VMtlR7VgNYXCh8KA4kz4WL1IkU8U2ohQLw7VeHM0hrV/iIMWArRYZCWaZw6NdnoTXUQg
qrk0VwpkvH7Bc17Jn7OPwQ8Y/ijyiSPFZ1h40jAIgZgiBoRhz+G8XrAkFz6mPnzoLBAADCGicnyU
r3CqDpnPi3Ur8oY6IpJvDqnXLO8bsp3pJirwXURWEfofshsmNsMS2WETHmbdnoh5DBb/6pNjMewx
OSUuCNFSWLrFGzYhUk/oD0ykR0jwQOg/dfONQRMSByFnsu577ZQui112ZVv2u5RjFvCxBQ9KICSD
PBMSg0iHk8eint74eV9S+rS+La+bdCPvKeAiOcOvh1m+yTfFzn7VsNo3w34gSzfsGf+ZK9qvxa47
Nsfbpl94fKDYQbyzUflIyW/MYnPM1tUyWxdr2BmYYy2g0scbfBkxpKDd0+glJ/uQbvuRq3hKgPuM
lM/334P82hNL2Uc1861MWikBrfUI1VOqP4Vod9kv+sXDa6d438FjkW+uk3BC/5kgWzPVxa7YIaDR
G3bJcKRw4Zy81Wv5eKXo/82S4BVyMJH4iagMx/hcfy0ttLvML0qCVx8Um5zxa1hxKKlYTGL/pBco
SkjW9fRbFFh03uOT2De8TZILEeKi0ZvMXEVv9XS1urPX6511Ib95oDMNU8ZdGlNcV8Mj2PM9/kIi
uAyRLl7rkgkwDl6sru4NOiNguaAVVScwHoFB9uEBIEokz/hHyoMnYnC8wiNwCfHRK5BIgQThJ1fh
RX7nM9Lr4UI84XXYS6/pJln3pGBum3KXL8NJvhS/F7swZC6lVx6jXwggFllMBvfGPHCBhD5+4va8
y3BIuogpOZuX5Cy2BRU2rBzp+nDO9N3yMXLKBPGvIZcABoK9Aazj+x/+34OiEj5oXXjA+CzvpUhc
gNAs4hFO7kuhIuV9woCzte0guMlZRnbKKbcnmrbmUdCue2aIu8v7Yne4SK/dkWtwm+7IMw9fD4+l
m5x5Lj7Ie3w2ObU7bNJEIPbtqa3vFVgOSKgPqPVcWsrZtl/Qno0dEZ1vG2tmyRPSoFQixuAGTV/S
IDnelNN0w0XLqTjmNONTKQ2xU82LnrJ8yoSWuICOPFzVIfRVarBVcjYFtRmqZ+C7UYmOB7zWpJVN
IBUH/CitmkvKjinP8Oucm2V3ZBdyrJBrFWPeWc/1tBvX03IhbZVXBrDL3oYjc0G2CZeTVFPDFrhu
Rqthlk2zXbNkcpEG4ADsReMrHT0CTk3a8AzJBTAukT6L3GpPfLB+BBEKJvfTTBDzZGmgyisWn8wt
vQZAF0CYyXaSH8BrxOZAiSKcHa5eBMxNYA949pZ8eDW9i2AW1W8u3+Unpj3ai+2CbQKfF3oRzYOa
ZI/yeUl6ytYYTIMFjVwA/xoeJtPOw5Jb2w9HyHtwPoRGRiNdxSUZAolksdz2KT0mO15iJDhAlD7l
G3Q/zn+3LALZNRxpbo4HJjU6M6KaCipVoNKQDhG8JnhheWyVakPVnoQuC6EpJsN8xntBNMSnap8H
KKiOgAjIdjUUAuSpFJohO2uuJb0+6M5tuznMU7bLCNH1vQpFjseCIc3i+ejJBSG4zybV98U5WQv1
bwbm5X7sHjTpcRKd/IQnDnANWaI/MNflvvKRYi59T1TWry7SimGmmzvZ0J7oP5Eal2vwe9WDURaD
RdBIujMIXmTTsxZ8jD/5nkEMYeAIsi7FGfuIkSlBtecNNo/I4a/V42NabqVfFrklDzfvtlFezRnV
XbObj+kAdO4NBcFZM/IqBi0QJtkO43MTe+3Egs0FCKBncfCSgH/QLlekcSuMAWAk9hiOB9zZ+Fwu
tJO9zdDbH8qCQXIa8DHii0qEU+kwVE688OtnxudblzOtgdOfOhh5ytnCeBlsDR0DB1E+ZkbFrCFg
UJ6l78hEfl/yyEgXH+BqTAhTX1mexSwH5QqTX/aZGUwC+ZJllQvt3Pd0MUIY5FFqnPZQU0DpT2B8
E4KrWxK2fLXGhzEez32pz0hqj/gmN/seKKO8azPhL7NkOxK+xEdwao9khwmLRrsRWq1ed8v78lF6
+dKcpQTAXh/03sg8eBoRCbY+gp8TrUKRYbJcqZiLzmpKlkco7vu+XbRT/Yjg8VT3+5qV5tYMQN5z
JwQ6X1Z7ysvfca7GTGmxJhZTcYJD8LGIoZNcIO7MJ3sE+eWekHit8nfaJCSL+lQs6MDgUco4moNU
4fdpTxhsme2QZG7DrmJGeUjmCUmOzzjtBXpJKF0y/KBvsTyAILHpqRHiM9SqoP96hBlVFejv+rM5
7lDXUN1MmV8wSUBjbaxYnm7YN0cOFp6MEs5mKe/FA/ZeFpCFSLx3LehcdSNN9LE1DpC0N5RTdqb6
kc3NcFB6MIdws+OXkoMc82C50qlHopHLkrIfgKYpkoxY0iaBExvXC1Y2GO6IqqhOtWeByGEVu9sk
nVC03zpMJkoBEoPGxTwOjAXner68LfPNbQO4dUDB/Z8eYACoVUwBTDLGxbXjc3XkGrT4pHV0OEfO
6O/NlilJt077BeWRyu4wYwSMp5EnjE7dk7lFiSbEbtiyNi1cBGYG1aOP5lGy4GZikiOhjL+XnN+7
Y7vTS8cSSpJvYcnjJXDYktknXnT/ckAe7n2jHylhD/p5EYBbUGfpngMnm2Keta7cLL63G6tLqClr
hUHCTC1RfphIpo9uxZuLzyRcoUuzX1HZ7UBHFyKy4i6oiGHZbluuJq1ux3jNoBGe6I0TcwmcP7Ce
HwGttGcsjNtDecYuPMxQzfcZhThrJCWbNr753lzu+3jNM6FgyfAhTQQUmWSsdjGfdNL5mm09maEg
+Bjrm/LEtssMYezDGfZa7qqj/MUYjim3YPFYrD2sw/a2XCRr5rzYUYdy5qHZonyT61q4AFR9Utg6
zNkQPM/36//vJ8cEvz8xl+9MLB9kffkUNp+w/DJP+GccFVNzrOO4ygKsEbBOaCfGmG4ysUO/FT97
jKtwMYSODc34OYf5k2syBH7hHx8escJfH+PZeZ3dxtf5IovE5zEG1vWKEjqEeAkBozmDThXLmw/w
McwmPoZyx7HlzwLIb5kKcj0Lg8wE6FE6zNCe5RFHKJnku8tqsfDsZrH8ojzUYxseyzOjYuYRYey8
YX/HWqa8f57PtAUOLhjNzL9uopp+CkIqMawCvszleABeOiQz81IAh8PxAU0FAeO3SjgKTcrN79Qp
4wlxginSiq8gUnwCN4mjjhtjwn6HO1lC5IAdiur7HjH9p1EP8h7HYXZ4AvA8ZgPBsKmwU3fWsd/h
52ORchPpldoSzigXXbbB3t9z7DGlbBTuzQqy1TBUqYVkMF+5aG7AXZXaxyxBp/36UlH0hGPe+B7r
IBRfOmNb8qhi0Zj4L53IAyAlqPyynvA7b3HNWyooC7+n476Mz+hipNTct6u7S2GYp3vAMzBtU1Te
a7gkPHxbovP5Al/mJ5dmaRAAjjTiPLow63iZPcf7Ytt9Gd74mV/zwxShYniHURAyRvSEJOec5Qwd
SRPvNBDyCInqFxS04oEhTXxN2CgYS1+GlLDryeQDnjryQAxfv8Hw4rSUyn1tdb7Mo7MoLC0am5Hx
utLMGFQD3gkBQpq/Pok+w2wkFIQwSCfRcgoU5Nc0MS5e4xvckp/8/v06ese6hGL+uA73RUaMZvZt
OTL6/msMTCKfQ7KZGkxEbEZ2C5LDJCC4fBfzXiJFGHm8zgzuGI8/BCGp6Vm25tuMhKTgQocyWQga
yoeQAkdW62GFYagxQwyQR8KA467f08LYeRGdhIVQ0KuqpIEMxY04el+GpjhHY1ELz6nN13iPEcUo
iopeZCJ+Hs6pdaAjDhuSbXaEGJNT/Us3Y3GK3Ub4m43G7CZrc0yIAHkopphZjIAbMwjhrHNuYQNh
0ByRwOxs7omKkjbDAVtzqEg21HMi0MB68k/sQdB2X2ceK4K2us5HE4BnILkANRwcRN7cR6/t1Lyk
S05LhBz9hLAQFMC4Yn4HwhnHbskH+6n8BLv0TDoN2uwKARcUl6A/KmnZN/QOf1OobjGpZA2UU7nA
22DZhCtNaN3HrrFmWOAoCCwBoToxAznX7GkULlnoIZ3J+wPl1qXYVLyJR8EaMkH91Jgrk4x4ADEA
YIQG5UcB+laYIdoMwEl3pO0Tbcu/fsWfwJ7gPCA4wqIyTcz7oNKDTTh4tNVuvhaGUwR9yFWEB9TM
GCMZFB7KfkVetHjTHI1XnOIkiNdsgBtIcpGLA+jnx+FclWibuWEGuZMYizIdjswWu+vbq8ViwbBO
ZkbADonX5oW7JSX1jiUevJcicaPBFiYN8awYFApyVEurjAgAAz1cFEPoyvJLH2rykhW4KlP1NuVZ
svQd6BLyw6awLngKMFJfRTBpKElG2tNbC95NXlrKEymTHFUiwXfANMvVqTmKvzuibuE8BRb59T8o
HplnZosXkAX61KEU7fHhfjajpysDLeON1UEqLVzNF6Y7SmRx2I4MIKfNQilW5Y7dI8F0/+U1tQs8
NalYiSpuKLV5EkIsyK/cv/BIUFm/K7aQ5y+L009TqGKeRgfIIgXGF2XPKnYSfJAiBMPhbOPdfJlf
eT7uWwBQga6OtfADTHBZT3mFpyPtgFZUYQHgYa5gPcYjDGxYOkkvCYo4YYKQBTMCFpFdElFssG/P
g78SqUkNDmVHW9Tnendf5kvYmDH+Wg/lMDpRY5IRU+qnlOg596feg/n2iTx1HPllEiS0HSOMJmKX
L/LL8NIQDH2HtOcpmx+C8qKM1bXuUZh7iZf9RT71dGgTXqqjDe4Nqi3yKm+h7g1vsI3bcLhnbuRF
QLjh6nkiCxJTvHaqt8SCYExpvO4z2bbFjGZlMCMREqfTb7KSIRyyROJKqigqpSTYIYOV1GTj4Ol2
RbqJ5n86prWrfw7iJVhMyDS15GdgfYKsRNCTkDqLXkVK6B0QMWw8UKtwe9X2ecMCx+lAwwM3T6dh
9TLr6UQm2/7cEDKqJsKjJS8pWLI9jnAcNg4x//5CqpnS1tx7fMCxk8rgiEJnDZT1rdpBwOdBkgLb
jKA6LFc8Z/NOgoeWYaSG9GN/NniSwq3XiMSwx6u6cgDM9CPxzgkonlnsmevr7BNGbe/qctTO2Qqc
n3QcGxMTx78guARodRoU02jXkIWHls1Ll7sT8TNH89iPowCY/MRasxrv3HWcTSAd8pK31I89isif
uOjEDm4onOuMZhbufcFecUE5iEcBamZwbu5IYmmHgN4cjxd4YiBmuZmewRmmeSWUUDtA7NWGgDqp
H1Js4A/k7aieAHEzICcCoV1MqXYrNM/aF/DtkBwPgbiMMSO7oz6DWm2vTJW3ETLxVHvCL9Y8xcnd
A2am0z0JokRP9VdEFce2L5EfuGHccOidiZROMq+c4mg+Z4Ey7z+un6RirOl9rMxjzwgIC5I9cI0x
6A4HTJ2COeWyZA7cCHP6PK+xnvFGCWAH8UJbyTOOx121TIIr/Db/Q9J9NaeOBFEA/kVUkcOrEjkY
2zi8UFwHcs78+v3kraW8XBCj0Whm1H369OllfJN4cQ3HH4fGV2+bcL/7+86ZCZUgEXekjt8bpL0z
4eVVKnFn/nEbbZgeL/NDtPfY/53d43s/ny7MJPsd4HAky5fjjLaKlJPD7+lOVzfN2duNY9y8Urew
iugKHD/mnTW1D1m34jyjUjczqhVb2/faKwHdGcpjIVhso8KWakk8VW/pY+EJcQwuUvhOkTjQ7h7m
mzt1+7AuX+Zbm1aQ+VGwJPdH+q7YEgj6bcIK9QjZ573lNSAcS9Ti/qH6++ytcI+85rf68RQVKbOu
m9tLU2GUdTGqME1fFvP+VSpKuSPYrPS1dFv0HhEPnvZmuC5URQUf7d0jKipvXBQ5DS5KHVuux5TY
ffp7n1EAAQXk3DO01CmnZ7m6YZUGu8RzpTEbu1zKAEc0yy+i8SZ97xfSIVPuyoJjTRkpXqPZyTzA
eK4mzlMbp4ctf7SS2UbVSzxToZcJTABL5t81TL+fJ9VKp3yJy81Mb3lWfCKa/9zeFplwSrWKzOqC
bWqn0bJ/7Slm59I01S31JvnSW/lZ0ghEookBpe99ovvpt2NoS7CophPFr/zEAcdtqGGfz6fAKcIo
UurTFE6XoCuOWaQ5sPDTP6aySfn3Q3mdJigHZ02w2UvCZfp5+pd8vv5sKq0lFXoKOcWgiVyC0Y9M
c6T3cwwLuTSwv/zc0e1bpp85UpboEgtFb6VubAFy6Ym8L50CGqKKPm4y6Y7qw30poupHh1VLfuJg
v727RpJ71Ar2pO44m2Ht4RgC5o2zzPNcqHiF170cXixKV0GsJxPu/ZX6vo/Prx4V5KPwgIkA0Beh
O/JZrcYPQw7SEAnA1abuRoroj4tgS6cJV1zWsQCo9/lQRoBjNFDRGbmHNtl/CAmEuehkeQgcZhJA
/MYRixMhG/UJkBIEVGuugoLQkoxAaKxMCzd53j21+wcrfdbctk6FqNKWdDATfPm7kEKxId9mnHt3
6ssu0rpGdN+b///ibzmY1tnSBil086fclqfyq/AYebJDjNfgnwaqKuOEhNK/66uOuSp/tUKK8EZw
ZEfrINLi9un6WQVNCV92kcZyb6DDPZG0qNAR40nGTR+66/MW7bPiz+559Zwbp9Ny+zqNT3gEHoev
19dF8pNNhPETws+DS2P/s35aUPhqPNqPf5s+YbDF8/nHjSuLDmdS2by5OozUH234xzrfYPWM+3H+
vDxX/lFR9CxFtSASh66BLJb5h+38TTGw9DZ7L7zRnIXYu7g9HT1p0N/rIZgkOf883qh3L9v6JCch
yXYrb/TipEi3UsnJ4z7YJOgW8zaH+61WIbKVPo2IuJDm+T40+dHPN6EMBXaSRX/dxfaIZv35pxnp
FrGBt7ESaBEFh7gcvqwizLngljyarmKTzIj+BFVmR3sG1sx5rCab72sdJeyyjzfJJoRVBqf+LhOx
KebxLR4Icgebl5cqtBZlIUdTLfa0p8uGA0sA0QixGKgAIoEsVxHLwFeuFx+v1p43zk8mGXU9fBOW
VfZ13Wq6PsOsjBSJj7r8hNbxyR382LeQxPrCGudZE7g1ez/WQTdlhIvkdKzfMtF11kT4oCs4vTfz
twa9wGmxvZzLryQ2nsolsmSkh+fnrfwxcNiOPgfeiooEhPKwZy+RiYHMYuL5iyB0u1KsSKkyxPR8
Swb34zC4zxvoP+QVKeX5kFXjpFQGXTMa4vVzfk97QYruNOuImWzxT4hTeEaPhdYL0bnuRnvYIyUh
LlbIIq7qmAVFFs3HbjWkcadiQH49eOTDCpXvRx1jhQEwuyXLe/e+jXeV+hwz/93HKqZIaZODkC09
IaG4tJQaw9aq1GellOOUnzX1ltIcc+Y6VIruuk9O5aYvi9P+evuGYLMlaO3RKWBUjg7XOrW32zc4
+vCB6nL/dNbLOS4WW+Vr/1bq3A60wPES0+xfXmZ5opqO+hpbFUo2qd1SFMGedc7mMuPEQvHhIT5m
41qqJBefxU2GlPJ2m+SwfZrm+/+KPim2Lt8sbev2QzvVOe83WLxfHm2/O27RXYJqIak0GvunDHQV
ky+bXKcJ9E1C5ONC0D1yxSL7BsUA+DFxLupu1alSHnWifILzebVxmJYxBjB2jVOA0snoMUBdHKKC
5eW4iG1Pm+6uT9bgIuhLJz4lrKu9+pch9oGF9V1TI2BeTyjyh/mJ0I6b+FN+1FNzcVBr377xx7Rc
k4SWS/rodJNSe/t0JvwZPAijpy4FyElnIJwl5DmM7XAzjcqTlK92joHcpY6ZAs5EbEQ4yALjC/X0
MtFcR4fB/s96pPznFt6+/13TyQHAMgUWhQEBfDfNVSmrujjHagCJvPgdJK0Wsjv1zRbtftEsrI6K
EzUGYv/CSLqVsZ/MSffpPKz+VKttCnnlMovO/++nRJt4c1zufA1ek86mOQtYBiZjEu0UIDhZUDaZ
e+AFm720mfR32218mkdVbBWQtfIPA62LD3nu1a89nppWdOov+LAfas8VF18Ztre/Zv4JMu1kYSWn
l9m5yfXAvlBhK41oCEeWSp3yj8W0zzd94MJY03o3TeBhwWmgFe+RwnCK98NSh7Lihu9/aoJzh342
R3jJvd0/DV1xQsSR7+deWJebsypbasyk/T9CByppNNOcuTXvn6UOwcHb9+Vb7JTLbgKi+ZLo71jX
x2GauocxNBIH2gngmcMCQpPTugO14hqdhwxzE7imNqu6DvM0tRctmQVvndjMst3ZV3kETU/n8Adw
SRZY6/1gSYlFnZrHQn0p3gjyEisFCFYj8UjryQLZD3ff6aotQ6r7vFZN2kDESm6ztjWqqEa89zBy
WWnr4BzTYaQlN9T+kbI7IaSryN24f9quyuChVXRrpg7vkZgQGeT0Bvt779nkhBlGxydMRRdt65CN
4x6eh+htxsQGYx7X2hiQtTfbDzqhDcnDs/qjV3xIJ8l1zM7VF2/XRvyae6HTilz55GHOd1w+MWsY
Owc0t1nrSFFMZQKjnKz62y4mXlToKvndzX/dk5ICZEqrhZnuCUWlEN+GGyY8mUHm7I4efniqRUj+
Mybor+dzr4QEwVEnEGAXLATq3e5L4doGpVKh3SdKJV+kWV3r2w2VqGhTAYGEq3bGrZMZ/j4/xmPT
Q3Tl3VJ+qk0urRoy6D66f1U+S0/FPCEJgIwi6jSFgvw7sYYCJ0JG0B3CLIQoGqfwWJqOOBWXseRX
4VF1QzySXykw9BIoPTSpeb3IdVz0skds3bCioFYxrskGFBgsO1X+aw5o6y/ExnPRTL2DKiskSFGb
P+WInOOxpr+yh8YcyD+NO4fxm4pM61mUBegdEqdz9rSYz7VNG+5uakC3rtH1vVytr6Qu1ILdr8Rx
+hOLTX19TzKf1WdpZZsqeapoKrh9SG40QZhDqjQd6NWb9OnnxuJaJMtl7ihDlh6crSpvFI+nzD8J
W324RWVdJweQV5ikX6rvaWCsYx1T7UuZmNw6Pv1WxnbouDIeUMrQ4L2qalCawC5xTR6GsxylVBsm
YYvRHok+resXOIkSOLurggVhraiERuJH+RooCN4QzjZ1GYlkN3LXaDuLVEafY21deXxkxABhCBSJ
UZZys1tHC4WWKhA9ZgJ1qWif3lIfVA7JehafBXuF146kl2LtbfPRvBTfQTi801JcIyd5jC/r6J6i
pvpqsfEduttZvEFYVuojJYs9Ef9Y/f3zIlpDQ1HlpxRwTtP2vBx2A5deo9WjT/VDj/zzKlXmGvkw
c6CpF5lf1BjT6QQDpLSlStCmvgQm4XlrRIwTk0IGvdgHSv89NhiONFoSEIxEuRbkiwwXU5WSiPz6
KONGVhVcCwbbaX11TLQyJvm2DSgIZtRnN4zbvuY0qhOqOhW/VKIxDv932C+o3OunAzP3+Dqtn4yi
Ul1XfNf4CgbVc0qOh2gB03t6/Dp0t6n//6khk0svtUYu8TK9nvRVFRR0gw6R3xzty6V4RnpvFvuw
VElfHGInmIp6idpRUDmHLuAgRuYyoPwkJuh5CguACgsfjiTn71v/9N7BY7FcAh+zVDfFWdZrtttQ
T7Ts9hw710xrt2ptj81DteTZ/H5RwYjYZDXMmmzftEzuIgLZJmnIF3I+VutWVTvj7tGJ9v5bWLUK
RKZwM8TiS4mUDNKAhz9VQwmxJBjyic7dfZ9tzL+r+m+O+4LNsmxOCYNJNto84g141OJeJVsg6f7Y
vNbqp8lj264dbF28u1m8xVdV6WB6blWu5/AgrGP4M61peZjO03GXoNilxFSqn7JNCMlu3CtcX1fj
Xu4BtEz1H0rWO6X9+fAqxfqIZ9gzl712AhWHp8tucM603MxS5R6dCi/Hzvb+Zox8KLf3OK27q9bJ
jPjk+7bQUU1hXxi55ft85G7SPfX+sEln1Jh0Vv6crpLc8m1zTLKAvm17unzV4L348/bxEcYCGmG9
90pTNxjQdwri3i4IL/Hrttnq3eJZ4zCRYh/XP3rX6EMBp2DfuSeEeC5BqTWp1W9xNgWStGHt9I4d
BKjWR+/j2Nk3b/FbT1ub4OND+nuwfMnUV72Pt3sUgkE70I/65G1DBmv7QoduIGUzLgfXKOx14kUP
MhmP+7mw+C6gEUxIboYfAMWo09HBhdY2k1LrEXaqunvslFq1+vyF36vVVc+zKZjA5Pxm39wFb4/4
jcofsH+wb5K6TxgHyceHeR5lnigCB62x9D5ed1Q1BLug16r3PsIgrPt/Z/LmYt5alIwDLmf49tGp
fqmSECrQFpjYcavuXLfYYol3Qave2gUffvjR6wW9ySU++eqVlkdQPwSL4Nw5CMoFsRbpGkTj4O3c
qfgFRHp47hTC10fcm1y92QWvnVdLJVC1OKy1Zo17lF5yNpq80QIyTlqNoR2Br3NhaxF0nCQb9Vo9
164fTKjouUdiLWzVc2H45n52JnEw6YUabvUWwaC1jlrx69s48INbfAg+FkFwCjuXej0fTMLWx2uv
VzROubCnUe2HvYOf9/x1Q1+rwf4F/w0JnzCFwN1vNcGXCDoaSfMfr02bPz2D3bAFxNGxrWOzL2Fd
9cMA7hqyPoKP9VfvtXMK417LWFMIVQ+UNvFNHkuusSK8QE9U4Uy5tksFSrnNmWhbaqgTmKcxCKAJ
1LOulePKbXA71YvV3nr8dsh3ytnuY/Fa9cwrdGqHRqnySsAkt28SW3xsX2ZoGoVhKfdGCm+1TKql
p/FpdCx2L/m3Y6m12L6uc5PC8t/sFK3O3X3udUGKZ4d0UOE6HM+/j5rN3TzaXUR7VBj4KmWmNFte
T4t2Ud0QNKuTNPVmPncKNttJYUOWj4u4rwGC2cBXYUHuybzIUDvcyKVXgrQ63hcRLeg54cuXKkSy
BMJXFssu8EaTpOa78apbWAg+FDPSOO52qorSZBT4xUGKNQbIDvP0gNUK7VShJr8rK0lGBmsJsyoP
8pJZVseKzaldUIXi9jMlUH5d9rOX5ExYjJrNblLKvu+Wg/v4Y9nfrp9ms9arvFU/z/6j37y4MdSC
co5lGNLyJFtaVLAPFpii/BRhwmwt8VX6T7YiuAtm1/f9YdYgGrqjvApgEKR+1fgucoAW5pmQqsIN
SsdMhQCZToBDtjckZBtSZlHcyetRDosAVnDXOEo1Eun7g1apAhD1/RHjVJTgmeSzsXWOIhSzqNBb
qttCcHIzBealfT6AG8GH1VRjj4hnFcOrlugJHedluT7dNdZL2ntR+RGNSYIeQzoI6fEwcAnTVQZU
uPhUIMt5fGY8TtOmTqWngudUY6fSMKVXV6DVgxzHpZzqcN5Xl2ubigDMbStH0tppf0gIOG8+G2RI
hebCO7tbZcplXFa8g1Lv21nfp8p6xHvFEZ79wO8N2XqfimwUVPN6W32eBI1EqewGKoEJDZAdNOSZ
0KVvwTzbpgQ+PSRug7SXTUVujKkeaXuZnJj33VX3/EZoWkNFoClYUaq3F5GSv9H2I0PtHMZ/fElc
3lJSDoVCin1g47Kq4On170mSmhJQphSRoHnsmo8NtZGm6nnYfLUFLFThYJzqxrrOnUQsF0wM1M9S
bUuhDMmW6f1TYsnnhtDBj3Pars9NIu0WkcMhVoQ0TQgDI0ZxUnc0vAFfpY8dqYuk7411Or5UfABN
44hWa5XGOiLgjkgoqkA69KahG2WipAtzqgQ8bZ10ZAg7PxdUFwHag8hVrxNfMxlXvYp7JQVMAgep
uquiGmEJNC1dzKzW6WU0+xP8pBtQUV7g0ZEEXqP8ST9XKQvQFf69de7nasmOiTwoacKwDmq7ZCfs
oxzFWIm+eA6uO71RE6cpQEN8wzmqdm/XfuXWuB7rEv3WDTIpdxjxPCYf3jrlm2N3fx7LMr0sunct
gxRPyRxowWuinz3rnSrmQC8/rucgU+vkIToPZJmcTgld5CuFDWkEYmncTJAPcCLXWBJGRagXVJHf
hHeEXPBBI+z8bQOuVKM5aCcrFBztsN9Q5qnmy9rjeAp68WJXKiZGixROsXEIGCDipjqM63lcRRc9
pmmxU5k9xBfSo8jZlHEj18lq1bTxV0sxrfo5QwWkxoj0rK2l9c5o2oz5OIgyWv1YolPhUmkLtwKt
cjAWZAcUcKbRFIUSL6GEcCDTI95z0h/Jbqg3906Fdg4CKfINasi2XqaN8nHcBWu5qx5GMK6P7TcR
/DTlF94+61TKvRvY+lPSbTPTyQ7PFSGfIDOf9biVLMA5uX0JAwhY76Xy+2zywJNEp0/tAVbnsbNi
l9wmJczicrLY1k/lJL8mDO83M0BQShygkEUWsz3HtxntTskYlCZtsoxu/yfhL2RfbRdGxVP8mFxu
kWSZILNsGjlaYfOxJOL0egrloPb7yPZF/NPUhYjqo1EqclAb2TY8t5VrsTQWfuE7GVqC7nyl4xO9
oOX+ww/cmtrvUfAdYoF/zWo7JrdyoDZ0m1fCoj2NbqNiPlgJ1K8aM/iCY6tA91gNuhsKEi7Mx2NU
5R5ie3MDsg1tHwqtMkc1pCWxGbrAayeuvtdaeerZrBbG+6Vs02JzqKeAhDUNNoI70l2oGCIjtTYj
bmDuYM0wMtX/4tNNkZgfMW+DYV8msAL4FGd/pPUdlILkERRurx1frFU5pjKLXMtDoBSA+8QlY6Mi
BcrjEWTmK0Nk/pyFnV6U1LlJuAq+crxGNe1Fe8Z9+v91q7QzGV5YdBCe5ciB5fAmcRVRc1XZwGjn
9eBkMUeYgjTtAQrIbe/yoA12MRVdd0TaZdfEGTE76ZY6J3EJ5/ed2qbOb1wW1eiAPYY0Eiy/ry9c
w6gQ5EY00QjerKLFZDPZ4/gDUkuxZuSeuyoXWf0bEs08sHqxS1K3L32pnDauvR6R6Ug1cFiNVur7
pV8VCx3emk4bsozk7Re+jqHbTeYYTLRg+D+Vtu+y/G59PsVXfiGlS3dG5vyfe2UYDKdTmhGcpYUt
gwePWYO04wD+pgEz/EhYs+hj9ve1Jlw5j9KhhsRll3aDnCyyVZLBPZegnE9/kLnCFfG6e5LfL/R6
/IrwnLQCZHKjwhtXHJuLi9qLJS6v+u+f/roEp9Qz5TzCVfi8jQylrIVR6dfVu24LrwBYANJBZPA5
pTwAcbJ9t0EBC8NpVFxzWhAEA9+A/Q2bQXWwr5zU0PAZvdfg4e8O+62b7nKsjoelcVvEJ8Sn3+p7
9Z0MPO6v7emQ9vkWb3HbACHr1P3dZRt77KZr6gFrSb/GXxvrtX17nTOQoYRfmxFZTJH36Qs4hBfE
/f473EVuhqpsCBtVP3edHVwB/oLTBtAMx+Ezch4CfqbrOG/u5aFRX2JvyTPJYZG7xQGLkSmZSnXp
mGXmBtUe/eoqMUdc7OI8NNpcxkdh3gaQ7FwYod1sczzu0vS3DcIjIBy2PZjHifofgh6thlPqBdFK
/d+9t3bTVjJd7ipX35HWNo/Uh5dN/bYbcG8ds+OP/8ENzpIzD/QOgdRmuU8V/vC5f7cvR/4ljeIU
poH+LHREOAHQo2QNZgKNEupiqUirNB5wWwxog7YcTp3suxMAi65Sk2xXUFmeFioTsqR+I1BmlKkK
QSgu8oRYyTERK7lS3ESXAlmlAI72Zr097LmUZA1QTi30mHefV9obIfCYXpHPr1jzsgAAA8hoXHsi
bPnIa/OHtiBRcMurxVjzBGBsnpUIenX6BQ8uUP0qvEOy9y0W1ds61ePeN+i00KfPNIuN2wgFqz5+
LtSzzXIhKAwf9WlzMwIguReZB8Fk8HGKVIG1PIUUVLQqrBmriKtyrTY/skk+ybRWsVBWeA9LtZQh
RdyDSAcu1N3kqtC2kk0WZyvuaVIhk5AR5gyznnFP69H3hAq3a/3S8dnQrbEs3cR1rW70DWEKyyGX
wRhhrhwkeTS47YfAwMOb/NNfQ6TDxi0LOjikao+1R8PfTgpUGHxzQsIrOCcdwRhotjJ1ZranBFhV
/nITihIGu5eUZ+Jn2xfPXzXTCf3RknUTlAY/pi/QLUjuoFw8nqKpBOk7JGC71W5wXP+hcaVtrzqd
uB2VZauaSWh/eOn2/9gI0MS11Fr7ZvH9npglmyHzN6oNnLMJ936qdQnmlZ8XhuzvMpT/gajApc7S
hmmVpJDbAhdOgkApRelcOJRTh8CBAFtwZtobc/vQtES/roSYOudVUi7G+eMfInhIXA9EtopQdpKV
fI0q6xSonEGszDzXJy3GWByU+W2sSokxcIJ0QdzTl+u+/kFpyG21unUKvzS1faxLGjNSfgpt9M//
O+afFqZbBnpyN5wBRKglXZIe7d65IYBCn1ueatm6raaWreuBWwzp/IWTPeSlHmOTBN5qaAGyTgi9
dU3GI10HpkmloTuGavry/2fuMuxU//zd6+7f2DnQAkxn8+q5+PeLwrSr0z40T4yDN47RgmEBQu+V
3+0bkluufvlNN0pY2h/ODAg+SFk614HycHsTw1VqwqU7pUmSrzSylQaYmlAMDG95pgATWaMmWgpK
j8GmTSdQjcgsAlmDr7WQ4t7TOnQcIp7/0rHToknPDWq7YG2mp2Busp9M+fdUYTrn0dnQvGbg7WYA
13xfaWyk5eJ6PZpancIH4aa0uyoNNX5EAg65ul6Mj60FwlchXOCL2VMOjUvq9DbUOl+dhv5uLLZK
QwRBOONm2o2EMc7vNxCWx/vzsnmJDzGHOV79ziYHT8fH4Ij+SD8VOlOTkGx/JntABC1a1Z4LoLOZ
mneiJSmgrzb8Zax2TSLcoTzHKf3YB7NKNBdkuYd7cux/ry2EBNItUVLhIOLdx9Yxk4ydeMVJTM6n
+tJeKLaybpqGir48K0A7yQg0hoUW03SkatECy9qTWBIKKx6JFPsaLozazBEA+SHM51NLdvkiUpBO
YQok3IIBY8GhDDqgtZUm1HGUIXRFIAyVltwG1VPLDulF3yYtM2X7Mo+9bJREeK1ziKqDNhwZeAsX
YGQOek55JHmo/f9K9zzR4dSaD0Db6Qm17Az+mhPCSl/OKjDCUrMvikWkBj772Gt9bnnquhYvbzSY
2ii3tnaYcK4ObJ2ds+Nr7I15dOGKkcy9MPID53HOo8HAtM7X59mia0ZgQcBLbPLKPaeW4Z3aVIpq
W4kriXBAIPtBvgV5z/3ahE4jG5ijN4UXW3Nl0dR1b/z1WKzUSxwXnFr4Gl/MTRLKtcuBzBnNTCeq
xaX0r0CHae09tFn4acbMnaXjtyPeyKpiFt1ZTFaolf1d+PWOBeUFVC/9lmh7IzsGzP+LEukA+uCR
bWR2Cg43r/ImVawT5zqkVjpTXhmzy8RPjR3z1NBseqtzp/S7m4eV3/m3b/z+9Ij9dTbfewow8U2P
PVk3hjfJPrkwBkeMvxwsHtBIZ3ZrdcGBzGdv/E3VUrW+/K6hAvZEb575yJv2o0E8hRzKafRnFyO7
rhqqB6SFAz7UikXQb5TClrrdw/N3kQl46CinMy2FR9oUanecgsvrQQxhmdZSgTXtisr4gPCCmTKL
u7Sk0CIjWzS805L8OGSCywe9wN6jf463st5L7QMATV0ZNLpMWPiTsnm0L206sXkyJUT7amztJP90
lcon+6zkcda7t8rdk5ipWjtvtcE6WcTXNj3Pq7IUwRGhZ3gfzuoqSBQrgdOrO5VbeEIFt4siLggA
QXFYvXwvN83Kdy6tvNjdI4qLxW7YK+H832Nwp5kRrxYeG+L8H2UyFVgT5HYwEI3L6z4X3irxsRLk
6VwKDPzbXAQEG/ddvZg2VZI+pyv4VjmjohQscIezV98eAmpLFMLmv/tfwtMrxhEVsFkw/pmPFNy1
hZ7qFbzavson/eM9uE67V39/z54zLJh+9VN9AYltpWp9OZIRJndK9PXRmL1ssN8jfLOo2qmEmXhd
171o1qvUl83MU+VJOQAcBfkXi29pFdInlxzQpvSKkwwQ7v092Upi5gyZ/cKLXMN++VNCSTMbRu79
+eUepI6ZcgeXhLRd7ms7qXxl+ouX/O8JP/lmt0/N8ZLfisv2DcH7ebQYoNkkDxUC8tDc3nEMDYqW
o0V4SyT70WgoyA9oJ3upu7K836hkRRRyYrWHagMyuIsuDvbv4530R7j+WdFTKLby9ScYGMk5cOu0
v+gWgrPxiVPycfFp07mGLdtmpo4c2yejvaqXcc4QJX72vIZaI/ecJZi5CnNfRdvpi3ReeSnl32Xv
nP13iYsJqbRTzzJheTcv9UK86c0HkkIQdePn2dOqO6vv3vfr4FfoYHTtcLQ+Fy3lJfYEzNCbnxb1
VX3TUvnkmyMoANzcNNu1qBpv48oXUQyFmJLpaNM5Cc8y7OuP5F7fNmY/I/Vnh6dvySJqF7byrQX3
5EthuczUBT+iUvv4hB7LhjV1t29V1E7BbU8+gsu9HFm1j91r2gnxubdzSPp+VAhkCrxtwurw2s42
JnKBQnLR/zbYjM/TKPeYHHCQnrI+Uz/LL9E0XPf5L1A4a9AjzsXQj528cTDKlQhy9k3kSNXW4NoB
YYEwXqaDY1MhMKxpzOlulXlddh/Cc2P6fP0Hzp5+HeqZqDqsDfKNWSszsPIH2wZNp/61Patn2hZX
eG+vn5+XfaFLxbzCbHJqlerjPlczQU4cwuram6d7IMNgOI2ILXT+wi6XHmj3tRatjUiJ7kcmgQTq
UvVL9yqta3MVQ7LJdvZu9cIrkYwO1O7Y37Wm71BKsPIyWbT2xYZudGvNe1uhxfwbYNbgFP9No0Oi
EBr1jW6miQ0NCov4SfXL+y76tUkF8iv78+dUcTS+10v9fP2SjvXiCe2nU5PcGYyl5+dbpeDp9ipS
0Rt73NU3dVZOZzpcYSZ0y2ZDmjF+jZVhU3nGuqk+4YMHk+Vg0chinnQ33YUpXArljHbZsX1hdGVG
Z4STpAK+b0TLfvbJrQ47V0u5tXJvr0rWG6Dxcz4RQwunCWAjmgWgQnM50Y65p9axNfB76eILBVDv
vhIkCXMimUeZppBQ49ZdtOZJjhDxydIquuVovKndOjnURT5wTSkiZoJC8zFYKUyw615P/LQMWSvg
NtKM5YYhWpSJmcyvbMlDeP7YiVUTggLLSamZdwR1TnIlnpmArDBW0+o3dU5m0XSwGHLGPbN5zOjw
7+dBPil+WZHCY5+lZVT9dwBip/GDwHNFyCSNzPJfw/VzLap1qp9PoDVzBxUHhnkLsm/T/jjO9e27
T/uE3JQxsFccAttT41a/vRb+QhurFiR1n8wB36+ZAVF2FVPPL/PvzfDE7GmwkeNMl7/FFbq+7cxR
tD13yJMmWTTd0WamMXrNJ8zM0XKwfwH4ve+bxxe4W1udri713Hj6rATMl3rCsduPNGuuznpsBMXS
43xyjCrdZQcEHuBn9WVZhOvk3l60pinaUGrhzqVFuwKb/stdYFkeY3junJu5VxW5ts9iGKTExU2t
ifrZ84Gc9vl3OVn2xi3JK6kYfUd2kx2fFsDqRZ7tt8rMP8XGMpHN0Ss9Cb0Pz835l9rn0Ti8tp7u
pkG+vambxy+b+lx9LtuASvSxPa7czdJteJpHpy4WaJRF1VEVJsy9nzra/UWcDB+NRX/czH78vF9/
bbiD0qDWnEfrJAMdlH/yaqXffkRYFvugoGianIP2MSYPdglWzZDEoGtYx9l+ml9hLqy/t9G2n387
hB1BokjiYjxLVs9I4KW3fX3eXf8UPyqv5agklH3swIPvL5duKuHLGDh1J4UW/mwifhMAGJ9gRc3b
aPstF6m1+al8VL4L3/dhrdHIFSWpBWvrWvE+SGpjb58Ks81Kt/aUBtgLDB+JEVKXzKT782Z4GObC
+oPwwvWT9dI47wOUdtJeN/tGuyaS2VWC4dFa9GYNW6rEl0tD1a/TP1HZWKLNb+73ETYz/wSnBmSU
BxXeSvm5EmeG63r527Fd8pFPhXqlXr/8m3dFOULKCOn8SYNhpbBzaqCbbRr5Pnck/5WSC+Bmm6Eo
w/5jOygQPAyujWNjk0JilW7hEwbmkT8S1BCtbiEH/Ep/G3Ekn8Z99t52wFd5Xp6DcVtxrgl7spiI
EOTiGm/YCSyA0cnAqaFZbpDDj6CRT48nPkyP6ZqVdBSfPufvxPRxND9EHQ6tw2cprH55UnxX4kLr
UldNTorW+wb8tvxyEddv89u5bnFlVE6q7xYbEHDVk8zRELZsIl4MF+3j8428WpD7vYyqX6ZDMbkM
txjP7f0gH53qVvnlZy7rRoItuALJppg8Pm9LVaC2z1dKqKJ4Vo6tvXt8OzfOg8JvMakIhtYvk0v3
9uOOGqmyZAx4ZMBye7t2SqH9UeA43gyJoTJpX8+UnRolETwqMTAy363VxwoX7Wv/2l++P7plfHsP
mNIZhCdpAUM5WGajHMJNmqQhvPR5vSSijktCh5nfzMeVns7Tsq/uaG8z2fQeo220iBef6pxcGyTC
bfJgkdtftGEmwERuaPTYD+bjZhVv8lnrmVqhvmkvfovPqbteARRSqz62DzJmNmkU7/CZkfehC7iS
z6KuzK5CBZu6XhLLl2anfziFfyXXxAZr14YDFxIH8RXVTRQVoZT2QQf8Oo/P/eU02u3CEh10afWX
elX8G9d91d+t2pf7y+2HBWH7F5A8CC2+lm5odaFKqcLtp3AuyeIWPKe1A8WlPZeR9J+Kf6HWNBqt
lMUusvJyPwUjtUh2nx7QJb3D9/zZTi1XVVrFYRrqw2yfRWk9Ya7/ZrgBCiMz2nElB9M3Gs+0UeKz
ukkrT/+aaIxSHR3eJFdNWAUjoX1NGHdQ1DT0FrqLF/Gob67SdI5fH94mplUuMEfL7T1RcBFwaQCi
lfvg3J8qilSIPSyKmdDkbc5f4nu0apRxdqTs3GyNH9Cm2Gz89J+AeOMUWmEAmGY5YdA+n7rKW6fx
8YBZAqYtty9PHm9XVPHO9OvxuU32fZHmdVJtm1lrXJlUaF0Z6WHll3+3algF2lFXwxYcVv+hAXjw
335KISbSy22E+dE4dbXt6r/X3yKAh6GiqZnwqKYp/qsAsmB3Tc3fU7D7Ye2RpB9dJoJiQmxCj0Wp
7uo1mhGSlF/Pg/Og2PAAkF6ZLpBpnhQ/JbcBNAS98voOAUDqrPb5xCkPymYt2eMW8dYRPRo7I7Sb
UMz3aK49HUZcdMgvDh4XHUCQBpc85EeinDaj+Xth4iqhNr1bTxHuR7f4Vmygk3xthrbpIQGeH8+M
iZXH08ROSDyKsh1FCuL1QNSldajfupn6rFFzPdno8bPuK4LMEWxmgx0rp2qzXjFPZ08oEc/H5qyR
PvdOrwKFHdf4T2SfRz4QIt91q72suiPFhC5mfBygvrZ3LHmmYnxgZ+Dt71ql46jcHDfmXTl3Ox6T
hOT3ZbNwZ3mCAnB/XqYA59MoS8/niee8JToyWg0R7dDQPMwFgM7NG7aVIIkEfpNGdLGxfVl+Z9PT
pt41jdyJ+HA6J2VvwnKi88vhadXItAykx5spW0529qusS6Eam4YR1oN9cnzepAHBywh+X/xaTTw8
R0I8fwilDX78LlJ5mtw71+fC6EReaS09LrxMYA/TgakARd0GYqyGdxY8iatN3tknoCHpg8y246xG
3TRGURL0EiWEfQqcPnDLq9FdKHoW9x7UyoFTEJwXKPG+U0zumFAaAXXBM3SeBcq3E4uKivVvrtvH
tvlo1Sbi7YEIuPLQmCiN2s+9IzBjeEBJ1w6zPix+TqPnbHSYGOhMSzHU7nhYiVbvYzwrAfcLby0s
jHS6XB+lBKvTBK8pkirHJGLz1bEnPy5D4b9TfP+Ydo7vyMbFah0wCjn2TAEtw+AhVJlFE2iURsv+
aJ1uafndNYknCC2muC8ESySnGqEomc2iZmncsy7+Mb8/izeUvyCaAN1dCayTCHJkAKmA85Q5GYkE
gdeq+64IRQofUfMqSfdO6+ihmaJVplTHvw9BaY4Bc8Hi4HO+FS3ySRpqBUZxR6w3LhKK5h9gWE3r
t3paTL/teDC7/bEBhBZRtPspAFWUyWRACYE3RJcs1Orp3cWILf/H2Zn2KK5lXfqvvKrPjdojxq1+
+wPgCTOPAV8QU3gC29gG2/z6fk6UWlU36ypTatVVVmZGRuDhnH32XmvttavjlBvjMvixKFP5EvM5
SXN1ao/hjnzCPWFqvqaddQHgzw1WqcOoFUAvfExbgE4PhPyfPwpwDnhcAOk0HWNxAAmCGSJVS2i9
eXZkf5gOoMOFRMXIBvlel+knY95eSzYNfZb3jx+bxS8xKFrQucm1nJvb1zwRw68IG4BbQIbXI/kz
P3GqjAOuSoxyK6acoVOalsBI92k6bKby6QW7bgVDY17dPRqrfRCzQTqFbJlQVPa1GXq/72gouVNj
xJk8ftkGQkE4wZL8mn0xbMeKjsowRdnwTTrkdpxd4DzGAICk9qhMgVyhaiDE8fXBJeBbMIxXqq/q
ZDh8nT0AvwYWqArIj3tENvLyPhNiaU1r2EDDRH3A6hbagQynpQHKLDSVUwT7hAlIK37ufSpw8xOH
CAstneon9QTQ9uJFF8CTHmB41X944ByiQkNPnJ/4UveLFSbYXY8li1QDrJc1/J6CrPK4FPsx5/T4
sDPIBVn3MKQ86Q9yezAHkEjQWzxJUbzQd0frjFh7aBwf1+BqfnNP1Kb944UrhvQlCgn2njuO9rwQ
gVb2Gx7wEk0bWgZcJmjBGqJbmQPsJnuFIhMOY0n2Nj3pGJDS4GODnGpjdSMxwszFReKxvsRALcnl
sed5qd88HW69eymPM34bL6kCWSWoz6ZkjTwSjnEBJI/SBW7z5Sw+dO3gyobgju8MqVCH1YJSykRx
APk4IJnFi53AmkUWv6KTIUVAAMOForrhhL2i82FQuJe9xO4nreOBjQmc7bplSFB3ExFDAUMANn/Q
WmQ93IQ5krk98WhliKg+Dwzk2XQwwQMVFlIjzgAgg0Kks5ygdOB8+iYU+SkwcWXkZvj2dCmySdrK
QPOJhO9JpopReHw4SMJ5X9BTRy8uJz1JF1lmQi8tptKgSF48ZcRyrblhQ+Tqb8hyFRe9VtR1itv0
0XXyZrAnbxAZyVlFNIYQa4XGDKlXLkSOEiUCu25IG9utZ/PdoKjxsJwdK+sisKAGloJ6Phmmo6dC
V7xsUbnxc9od3gw3zefrrYui68MYDFE7xk7swXoJ2qIzMrbRc3g8h7SKyn1WbhUMTr0dqYcQ0jlv
h/+jP4bO/WkXeGA6Sb6BsvQVQJ7C0IJwII2SXXNRMKOvPaH6dz83Xjr/nuY58kYBdyh216ZieG8h
WbIxQkM6rvYkmiyHatm79FxzKK86PjNvTxKqBZ40wo0NT6qzJyEq3kMp4YQ1HHJA4eKFOzVVeL7N
t+zcYM4w1XqejO87+nAPjGtAtTTD4aKgN7Wd0myGIPXN+icADYPlxwtn4ZlvgdRg/cF9wdA/1sXg
fVBcapSjj+zKE3II97lmZDx2avSWeOzgzwTHbc9oBtHlfWdhUF+RrJ3BqI5TsvlAbBy7fhFqhPJ8
qIzLVbZ67tvVuATMGZDoFcvmJPI8Evtrh5ZpugHAdpa8OiYTPOmXwfG339tFsw9vUN8if6AqVS2t
1++56RQobUw0MEZIw1DbL/UTysDkQsoL/K9v69nn2Zf8soSH6yP/MAFCxK4smRKBBIlu9P5jL5le
DcmDw+L6eX1PsytvhZehbptptchJyFHZjOSNsnvOGoTVYKvF8niWbyT5TChiHLoyZibBVT8dd7y+
cqXe9FtxeM2iS744nj+b407dwC8aW3XLbly91px9EVslXrz847SzLw75MpkTuKIrGzZ0Pyd2lETV
Xpx6X2KDc66tiVjEsPs02KPoJpim7DTWAggESyrU+iogKqDShL8IaGASf+5Oazc+1KtynIrUg4gF
svkcR5N4ls6qWW+EGSngirBKE+Me7mQbu/eZjmhtf8SW4H42qN973huHjsbD5syNFvRUNy6lG+aS
pfPxIhee+XzfaV47KykuxXEW+sYm/Sax5mg5zprvgsw22PNIm23Iy4Jq+aKzddwheWww9+emm605
qseN9RqfenZFzoqLwhgYavy0gxVvxQ1+4CRWo9N6xfRjoYdwgXJZTw+vGSGpcGbHRex9vhKuR8G1
WMYKpbVU26QPMxg9HM3DIMI5YsRRO4mr4tyo2h0cv1OYamp6FCLx99GVZt0VC+SkzbLL89Jbobch
g3kkY0Ec8sJM0aDExsjpNhzwQKkfUIxEa8hP5YsoD6UFEHohZeEsIzPi+0lMkLhwCqI7EtjB8fJa
N1Nm7M3f31CPPDOgCiJvMM+3sJLwz/cTpyEfyBlKLFbJ2Ewhp8Emhyy+xUVumOMq9UPso9mBjQyu
lNjiG8itQYlZyLhvUeVjRIaMDlO/ZUqTOa2tdOMAuyEMQoj5phwGNKE4Y6edjC2HEyv0vQwu6FiR
lfIzkFjJkJ6CdPdJbIJUyBY5Dwha/DxeJ7gbclQ6qUgctuoommdrDuriht6VCi5bw9Zla9G5EwkG
keRPyIP4bJ7dN7ecoGklT3o7hBU0W/clvWzwOR9EMFgR+awOBlhyhiJNwSAOgSdVCgaQtCBj3y20
RkL8RwLBg+I3ZCHFVvmSR2iMYEJ59HxyuXqds0pshQdgsYuLSUQ/Ad3r31w29y5PIoaJz3gF0b5a
EjOOQ1bLSNokow921SVu25mDgGcR28VcHj9cww/8EmNbSC44K/PyXLxdxeuuOofim5TGTH0YcZJy
8uP7iUJzlW+TUign4KbLaiT/P0kGSRY1AvtZ/ebM5TFzH3CePGZ2vs5vID+ZI8vJApRLkUZ4gSs+
GBxFmLTsXl/a6ohLEeqQB3ndx+mO9WlJ2Y11+Uy7lpNkFED5fr3nve3PrEwsyYn+Q/UgfcEI5yRf
/IeA8YdUR3WBHAOFD5VYbW5IDaHleSYsXPRz5HkiieORAsQhhQJZ4+8xq6XfB10wLQzBQEbfTsQr
btKZZw1dKdB3DrJd7XNOgk5JCdL5PgzNB5OHg6j9aRagrj8nqN/PCQL8qt9KfY5FKDPjCvvYJW+o
B/xqklk/yChtnSEQRwzmrCh1W57S2sDoHy+LdACFKV/1GitEAe9zcAQX1qkA8bbhqXthHXK9dccx
adPDYvJKYzImCUzped0ag6UxxH4GHR08UtDXp/FZXr729x2D7KWUzjfE8H3aXk1zKLxqeML80RST
sDu3cGduSLJxzQl5+XTZ9tVpg71PAFxN4YdHAjAOBgYI1yiF6cIUCedjLY3LaqA3fMcwuiMEwRxl
2NL9DsOKXrf4bmFeQb7xCE8R4FO3DJGGK/SH04hMWojRpjDts3JIEHL4ZICEnf4aNOvgd3WP2aIi
1SLlIW0B4+GUEoAjwH8q4CDOTQ4pg5Rd6hue6mVu7/BCctIKw1GN+geBNkGTQ429NjQhIklzT6aP
eQTtyBigxEMDrX3PqkQHO/Ysw39C38T772xrrLIz/AokCtN/NcCNWxfM/Uzi9WFESyjm+iVf70O2
uh9ALMf3qG/QbIfeD+k3ZS6SdrOffd+/1CsLiSUEjtkAfjNyYhbYMYAM/hI8U53R5B2yZuTnQNUU
YYItfwUiXWAbBFxA0e9slauU9xkvHH6n2G1eclitK1ja/ZzvjvvAShbqDodddWci11uhUfgJisZ3
cwIljkfpQduF488l2DKZZ1dNigNppv8Qk6fMiXkgkhTfiJm0i2nle+z3v1/Icam4viTBhpXbyKen
d/KZfpbqUtk/bs/DI2Hu/R1HMtNBs07aXYARZfP7sphSZ2kcjeGB0tdtSOZmlbjkly3v6g2d4BGF
IVkOSQmnCfpbIhPeMjJuc9wPEfv8OrTwnNzrXjnxqvAceQJR3x5NXxVtJn2De7RfF+BqShfAzGDw
YVwN5Bg5O/0rhMFQ/Md1PbAzEHWTgf6DMF100TR/rBpnRHGEx242R31BP6tdE22li6oDP/dTV5sJ
cIyeRiRK5KnqgFSSyI7gmijPefQhASXZxQH/ZN7ouprEh/cCfYZMtv3d+SYGEt0JhpyrhKj7iQSC
c1U0euOAHg5o0y5ReB4ndIr/M2wRmDhpif6wplD9bR+hKScTRw26Fwk1CbKvBPXsup5ls2KDIJMl
pUyVCX6lI3nciNkE/WaTT1q/t5TnRychuGPvMNGcxsaphQadM+uY6sMkK/0Bh6meKmBpulielnZm
1K1yNvcwZDiJAO/UltKd0DMl2lqQVmiCbgl4wpX4DYR/2KDtsmitIU977XrkdWt1/zi3ixexwukI
u6F0ZZ4752qFYw3GJp1dNuJ3vMhXIzZfD3MAdjszftYGgplvmsawJMDHQttI7BMQUCouZqgBTdFS
xTufNudy8/aeZ0Lqj0X8FheH09s2v2HieujQccdE3zIEAGcFkCkfz0QI80aHCm0GBF4WWyJ2LmNE
PgImv9aDeH1cNF8wkPd1vqRUUgLneCm2bBlASJ4OQpoHbmnk7RvOvFW1eDe0CqDQGsKX8SxKSh8J
ulTsbp6BW/qPM3pZNi+1DSXUhXWezjPk1HucTdHJNKAMnD6cuJxZ5MisIAS9FM/U6egRREcMNQs+
JsJtIsRvkKV/YKeY4IHzamXsfiZOx7OPL++Cw5HUtpzo5aDDIF7eDLA8E5B5vMRKiIQddjo85vIA
FVYBu++MpSn1GUT14Wq3r23X+azkmTTVpurcHEtO0j+g6MDcW9tWE7QWALeCEaUucuRl72pMUWxa
OR2xbBjYL4ByuzrQkfVCCjGRxBJqNs2tR4wUDEZ+4DU8yb93FMwkAO1OOoPo+umt5oKxEIakodUN
7cnkOeOo4ykW+oAi8wlNpfPssNMn/zuZyPcA5r6NS0SvxKn7jRfftvOF9yfPlXj+xllI3Ppjw8Ta
60yaSHgomjsMJaRbotoMYMHlR9uworTN/VoClCC8gpOilPoxcIVuJkcBOiffXMrw76eG/lzQBUI4
uagJgtcPL+VB+XEjYgnjJENJbD2mR9bvqj3z7jtXrCRIMtCUkSlv8d9cIyPI2br8DavLQ0rEC8eO
QMZSkMnvgzuwFPuZJVf0q0vyrRyCXQR1Q0pBSF4FS43Oni8AgWRebT/fRKXXvmKzsNFOjy+O4uPs
5WE/5D4RV3YWGJZuUYXStCGSaZFmi4CBxpvVdaJHxdT7FAckiixyii+alGgL6qICTjz++D61onPA
PFC2Ecn/SXtAShwIovfFa2Vs5ZOMyAGG5T7KHawbpu91s34uIx+LaRuxxmvHwcUOS3hoNFtd8sNx
166ZticIOToJVuY2urINIa9u8Pa3cmxulNX99LymI+MGvcNxSvlKgDW/yco2kaggw2kCJi07MFsD
ASDHFkHKJix4ptVg+QdmrJnwzAU0MNTB/rN8o/tuBxoXKISlA4aMMw/jc+AMIKRyx2XXAp7uQUXR
M3H0FJ7E8n13BL9DPGtExgUx2B6H0C2dzI4Y5sMm57XQLLsTLya8VBOaSme12xniZzns2D5DrK3Y
6gzxGUEkdrRSJ5iFE/aEMfZD8ouhslSh3aliwwlHe8a0cmPMgNLuRr5Gx4G6fsWD5zk8oKWoIIPI
ayz5LJ/Zycd9dXZy/wju8Zk+kZ+c7z4ZQLNQrpDa0p4al5wAfIP2JLc3rFyM4IYqlxIfwoO555AA
O0Zgx3/IvTpklSJEGrHzOuLogp2toB6ptqknpNwyLuAnrDrppJxeS3wnV/IunmlWvDe/OrN6hCe+
n50NLgukQp4UHDX5CDzAf+z1LWT3NfSrw3tCOy13wn9xbhc9S9q1u/CQrKSz5OMBAwtH6rSWN9le
GRdLMEQO0eeelrejn10B8co5oZq/pvhCgEn/Ng1JCHOQQkCfkzVZ99EUUZJNTu5Rz/OPsnX3K+Nc
lNYACevg2nyr0OlMW+04rCR+VOjemUhOVcaZCkpCDQZgAQJoMD5lD51tCITiNZfW0Hlkk8BiLAPy
PgI6mFj2wZ8e9KFDT3T/U/eNOYvhHTP0k9w+OXfG8twE/UYFM+cXglhn/ljxf8Y62IWb+4Zxd5sO
rpHMTUQrBr5Gph9vMoQzHghaMJT8YMU39oA3aJcb3RfExzNaqAU9idArsGJot1bmHJFNvdM9Xmpx
6+yZRg8Pnt7um86eBWcHQ3JvT4wDyaafL3MsVHadST1+XF/wPuVc8alnOKwiW31bfDOav/HTR9Hm
YK25kXbhAhMG9mW6qf3ajWZwk7zIGKVAAeMJfq8MVgR2jsS3PgT1JLTTaKoLMC2bUQKhOgsJomiW
KQBFGv/CtA+QtralNYgrTxvKgTjE63js3yfSHeid+McDBSaO9Ej0cNij+xbrmzn/7vgFo9X7AoJA
cZtOIcKMUb6lx8ksbSo4hNcg3iiwdawwFIYd09TMP91mMIXxQELIp41KK9gZjKw4bsSGI5kBUpi+
97QfztC9De4HfVgTxo9bMQuKCmpi7FuX5T8TNB82jMOn2u8MgPAxjFgDInjGQpsFCH4UvqZbt7Ni
lf01iRWiTgTo2kXYd5D1LR/zzDMdyHIRlxGQ4tJzfaICQdRh0y0lmI271fP122dDT6++Va3nTPH1
jYKXLV+mx9oi33pv4gVvofVl5IpkUJsCurVx6Z1uV/DDR/+1whsGQOS1xqt4pPjvQ8iUSav0NhFB
J9riYTAoHM3lm9GI1HS9OC/yIqqPr/paHZ5ciwTJB0aRDZvb+wZSVQ5YZa8dKw5B5DS2IvtDgBiR
BkK8LraP/jayef+kVfnivgjSL1qwX9hSMr59SHszkqynVW2ofZFVZQBScBv42ikWySJQt5pYtE3T
mk57NP3M7xonuMUDz8nILVk9rCcEIu8NV/Em3cQUM+3Xqw5nPkmDhBCsof5hiCW8LGKpfbZiAim3
6D+25Te6J5CngXLTLEyrsKfl1ysWw1hI8woG30L6hTWqLY26TjXEkHMYeyj4h6RwBL/Yyh3qZw7o
cTIFsscGKlgch+38BgiGwk/90sLB8YDn9rj0cYFjRh6oFegzpAE/8mNHy/dwgT+sUEI68eA9NPv1
Rr2i4CLmMfdu0ljZGKBCG6K/GeiLkLN6nwLGD/Q5nj1oiV7j+5bFE4xz11w+6MR3qe3g2Lx8+XZe
M4oB7CCVTTmhDhl319o+cnZ0ybvA6+w+6dw9C77nNUYcCKxH46IHOImljzmQu/3Wi/YB5/TRgqM2
RtQvIod3nvP2DdUf+wKwhAxyGgdTE22m0ytLk0DPlU9Hn8IquayWJJKztxWId7J/2MxfJ9k7Ihb5
4gJYEeHIYADJcYSxec/Jb8DsI05Tc4RWDPh7kK2y2XtjYr9IcTVSdsTDYET8a/qwJWZmaz0b8wA9
tp47hncHb7uqaTfwjXHxdTxEux4yN7qNTyTJyfJx4pgqrR4CE3Rsc0Fhg2oMnqeu03F1ikEcLd8e
ama7mXeXACnKMtrRbN4v+1+KRZacYxMIOWMZfdYPwiFCBxcyconB9tMLp/m3I80rP+JcdEBd2B3t
GBkU7IREFWIFXjDHYCvn9QxpIukD1cOdQ2WNg7FOOu9UVrgE+EYAFFo9SIX8zHtURNtHcO1IXnAF
cofsk79DYHb4VeIDEAjHIESq4M6aG5YSO1Zm+LOpORAmaIgoy5hnNkjs8hzZZNXvCe6wfnWDKYpH
rxl1SbUhVzGQzONv8XzSfybkOS8Wh89+I+Pii/sZf37gt4EN8Abiii/IaPxHaHyOO0PsahrdhvnA
aBClUAXeRz9HWdAh4YvRHt5HlIDS01Jccz9UfITECGLNoXaOVhAVjxkhxK82XF28QIBk7ovNY8bF
uEK6kY74fS5MHsS/Q/WVUz0wKmkALkMxMKmcfPTeiAMGjpeTWMZOQNBzYEawBpBcTusKIXntqbe2
chGWOrAbdk+x3rfuLl/IEzLX2Gpd4Bn5BsP1nqABhleOLaK9wDc/s5/0K0CownAmtgjqYfe1iyep
EzpMMFyx6WzTihwasycixwSVsrtbLH6dgpAvepjCKe1oQqsH5EfgNEeAxpSLazjRgBgfLk88FeFG
VYGmz7HGwYzBvi/fJ/lb6EgZKG8xgBh1oR0vcVHwUfii5Yf7C91wSVxbVQ6EKT3DQjvVY+5rP+c4
CQs6fYXYofZoervGprAtaJoh3fxHoF9UFqoNJAZwqd/q9efUMLucWmikC20nxzibFuqL4nDO0VlN
P4eXAtQ9SHMYsHLWOyt+QleEg9r60qHD6GCwUdHfMlh3xbnf5pib+AIBAIMhDpxzuv5o+RN/Zvtw
P3t1o4IGTUDb1WT4DgbFAgGJH4oDhWNB2qEAjmC4Iht7E7Cnfq+/YUkAm6QI0Ul+SHQwlKVr1mK7
QaTFI5TCHsECsG2ruZL78qnwZYQKzSYdlSuaQnjR3R1oWrqhCkOfTlkiXrjqpSSZMucU3qBWw/qL
R4nI2SlBV0js3kSlbTpq2Z0s5wVwIko1nw4H8sqEaoqOwlnqEJ8G9bqY8hAcyedZqBaSlA3GglY+
qQYn8K4VUZt+A2Qow9LnQTjqNWWHmhg1wDI7CxoXPWTQ6PFmZNcspsckIpw8vP3maBlcpeaD9NkF
GSCrX8CZxg3dvZUNMRe3I+DhlUSrAOdi7Jbew9Y4oVjdHvs0G7w0t0DmiAcNdCadL3iYNNOc1kqA
fAfrcI9ivNcvCAQ0ZXzwbNoVr2GwInFtXaETBwmS3OpAUqgh3h6ikWE5cxM+vxCRiT0C80ys4sYc
NIoGfmIxSVZMW0A+Df7BZgfEAGnz2dCO4YUL6adSgnbul17oJ0iXcw7Zx+o+2BLNxxXFUm9poBg+
k39Gq9Ax3aPAyfMbONaRlMhvneQbcaY8eKD+IJiQi6x7U5Y0I9G+SBc9c43MwxbHv+IH9nPXsXWE
oPcNTUREvS6czwQ4hiQ3z+0Y9TvL8KespP5U6f4byDdSFc4qERsLnCFtpIXxAr8X0vByFzoI09sR
5TuaP5u5H/vXnIgIc4BAgZOO9RdA/BL1/R5Rk1HfxEwQyxtviM/hidBzsIo3T0AROA9yXmoaiosn
CS+MDb/Ss9KKwIaCQIGDbLBiHWbcTGdgaHgbYCnSj4GCuRX/w5vjh7d45MIZyC7xGKwZDP2IxCga
UrZS6KCiIpV30OVu4KbrbMizO+bWPXRjHMqfVsxkb6Z8U6fS9oEL0hLEku0pLpqXe3jwRBInwTIV
l5ueIBrA+WKOEVTQgOmneEEqPZGvR84/iq1ef8RGVUmJK4F9gd+Q5gkXphWSYJJ+DWbTnPd+Ss50
80EQjks9xwyJRoLMaQBYWCPcPQ5zVmJH+A25qCAxweFMQJdLLaqdU5SD3ssvqSRYLhTenG0cFzYI
gx26ANoW7PvQdOoxRedMcZ82RajL/3bhCB6erf6YfXNlkoBkKG3NPeoIiq/jNFlxtVQt53ZXu8el
OOMkwgpqQ+++KXfHZez0lvyK8hBbogZL+SGJOI8vhsCGXaj6PUBQei9YmDkuQFNuiqQ2Mu0IgUA+
4qawSmIbsqxoCaLkw5IJ21q4ILS4mItjenRkzoqT8Yq7hgBvacow3+4nsyWZlkacf5yOwRRIx+T3
qqtlQ/6oPR2epMIfUSi8bV4Ag48NurHrAQQSZSm9IfwoEMds9+YrQ3Xe4ud/Zd4DH+7r4v/go4Dg
Ozk9UMZVv2a+vFeWD7+7bFg0Ox5UwiCBDCdm+9Pph7TFL9905dHt9vNJrKmGUhMrXTgcBufyqUc3
dDqdSwpXjw0PgArmvS2OJLDK66JizB8XNmw6XmxY9wrTD/seW0btmJL9whWCyefp4IWznCq+Sm/f
ox7/47/+5//535fmfwU3bHPubZCl/5W+qKKitCr/+x+q+o//yv/51971v//R1Q1JliRd7sq6pkuG
quh8/XJaRmnAv5b/R5YE9UsJFHKSlXHWegDZ6JrHUpezaPzSUNqMsZbNGUsQ2SEWTXs9Hihkdk51
+NSeRkwKPJ3pFYnzwmi/cOTXjFUMhoEMi+YR/OS9/68L7mk9QzV7mtSV/3rB0SvJGvXTRqv2Ne7W
p85ZMrcyxrsRMN/jpQ8y3I168fXZru+AMdgmqSCUkFavSfGa9phA813qG51BX6K5hy1Yk9khWS+o
XPV42/AT3khCmnoRYuVLZlS6v78B2fi7J96VTUVVDUXRJO2vN2CkTz3u1dwAwyGX6Sxpnfvq0bgS
vae7efeLxOw5IwcI2isxoDf4w6eLn/7r+1YNmRcuyYauy72/fnr2Lp6PUlGTFfaXwzPSlMGSvpe+
yN0LevRC6w+fp5t/84Fmz+yqXVXqyUb3l9sNszZIy7oXrzSkRvTUpgPcnjVmFYReSM1jjjXmwxa0
9TM60v5Q3AW7Di3eaIGemLhOG3zxJds0JnhTH3PflHZ65YlBuCR300LfAksr9DrRjIlJUKdPixZq
COIn9GenZ4Njv0nC4YbIV0iKMHjbqbgAK0MjHDJKRgIu0KbGZ6mfo8TP4XayZWHiT2tB5CIVxZm5
LO10LY+zkeFmo3xm6rNw9aGYAwIF4uG0mL8zL81dVTtJ9AXTpdrBt77qC0CkKwy0KO9puqFz+TVC
RgFumzQ27QjPoxPKbvNe1itAYJQSoB95ZkVNTRKyUND6pYd7vUzTEZL+iGA2D9NR2Fh0iAmvsZ5p
pxhO1/Mg96gh7qofpZMcgZQxqAsHJbkauL3MeyfDj76LgrFaD0AJiW8Po99StADIJVM5HJHRSGcS
Ks6OO43qGPPoWPkO+ExJnzwLB1QyS2ZKizvblxkMo11Q/mFJKmLH/mVJql2WoiwpuqYapmz8siTv
z+erNphXvyyTVdjNrfTVjrtI89LjrSn85MgVNJToJmgjlUTN2IqE4R8Go6JyynlZdTL0RZ3Ef37K
lR51nGf0Wf5hFf/pEsUi/7coKXebsCnvUrM81rMCh26MViKqBOE8Q6jM5Ult3NBBd0vn9x8sbv03
j6Yn/fVzuy+l7mqx0iz5QJ1WB3wr2+ar7EwS7XQEsP39pyn/ERz++iZ6v8TWwnhr7b1bN8tXdW4f
IaHzu2UydhoyNWFW1bf4rgKBUf+Ro9xTuOAPeC8oSts7GNhgvuZ3XkzcRF4sB7jsozcwkCDI2M3U
o99fqmyKW//Lo+HgMk1VIob2FElWf1k1bXrP6kBS41WFk0WIkZr7op0DOcOzL9XCS56wQJ9ygTcd
fPIX3Cl/oZauWrly18phCw/1pqsOuwhHcXDQ8R9BNjWmcTnNZ8/QiSXMfKwMPi3HPFEA0fpXEY4e
6RelYxc9fjlBDgM7Ulce3PndGIQLg5kx/ovRrkz/dVCDalNMY+Zt7sNkvccoK7IdSCwk6Wsne+XH
leAGMQNB1x4snuYgvnRqO6ezVEJ74wfq6JlPP/leR5R+vUuriO4cadzFYU3138FYClcMDamMWa+h
EqBaQdcovcfMIdBbFDHkTUebkRJt6JV3v7jP0IEyWDMM/BYMg85jlG+ITBLL0LwK+0Za28lnzxoS
wpZacZHTeGK6mTbWPzNMfkL8UjQ7hIun2iJhzYZS4EqxX7zmmTF+FwzE8OpWdGaAN+h39yMdEA5g
d044zBK/TWyltGp5jlLfKOb6Yyo/5jXSeEoMRGAN5fCkCb0k2Nwf0+fRVj9ObtjvYNajVVuy38dx
GY5pwmp6lmsSZKXQOcpzxbhKlZfdZ209N1snKJwsH6qfL/Cx4y7J3ajADZ2H84dD7Wfb/efa6+pS
T9H1Xlfp/nVbluWzUeWjHK/ea3XcoQsHYW938SPMiDaaPuhM9XPjZVbnelyaqLlQZSWn5gKTneN/
jt/fhN9yDBZuMjcPcoqMtxWDeuBLA5caQhlJgnC0kSTtdCbDQ1hjxRtyrvWB1ToGLRO8qs4mg4Na
xTto6+NesJEzUIDjJdobJ7RH4BPzfNH2JkiCML/Ua6/dJQJ6uieOTKvZPh7kfwhXsvK3m/JfD0bk
Pv8eJ4+N9q6VbrxqHRhoF7O3hRiWhl8I+N3s5f8+CGh/l0qZ5r8+7pcYUHVLXTcihY+bVqt6k86k
m/kWJDE+BDzONuEKngsGJlV+qo5yOtgaMaspRGxAf/+OrvQVoshWdCHI9F+VK5Tt1YEudmiCJWgV
yxvnRXR4iGmhsvJBiHbZkve/vw35J8n+3Xr65XgJ5CYJo9SMVzHN2hGQlKP33NB0FRNgyf7QEbTW
aRGrBuc31YJqoQNi/lO+T1Dmq3ZKa+aqZCM5ZOtah8Erdqp5UT5WuvMssWrwJGpX0Lm3h08J48oe
8bxAtEMmT/9xjXxDtko6Xj01YFJo2uvn5wL1+okGGNoU9CdTe33acOC84QRbYKeltIa66uK4+hyy
nkCrOLU1WuAWJXS2V84k8AywyQSoBAfjgSA08wnah2pDtdwgWJkKYBvyWNllM+P0FBYbOEd0nRJn
BTpTBpELKYAxAaDsD/bq0qXZunDhzn3Cj60fE6idRGdejsDWKcc7ZEgPxEJPhGG/fzu6qIB+83LU
X87gj6YVinlnkZWHOx7Ih840n72/OuNyJNsvp+vlJsa36HQG8SycQYXMa2iFecf+DPm75yabJBNj
oE54ubMnhPKSNmM4aApuB7QTJA1shA5IANpbQXcYq5CclZeZefdbfHsxpS38Q8Il/yT5v7ulX875
sP3c4+xF/ApxgySg2FgVLZVtmvcNOuC1feIEo3Rdjx5+uKaFcqtfuovCk90Q4YnbjkC3t9W4ngSM
yDp6jOQ5IRAKmH9CU92+S+5Kwd1PRqQNCCzpmKvWwcrYJ0t0l0VnIPsRcKgXD7A7uvDkMAhZvpzy
hqoJhsiYSQt0TeUhGr2B4/yHC03S3Uo3xr/FMv3QDtb68qI3wzpKWCgx7rS0sWrEFxWNPVI10UqI
AO1+6mJytlVPxea+pCFJphNZzLD2NJ0OeZw5vOKAZpBiFewfSOE4ZVJz/Id4+FOM/ueDNk1NUxSz
a/4kXP8WDz+P6K4k1TteyaDcyKAxtqdxffXoB6eQ1sFTfZNYCIx8fCyzR79Bhn/vCxGjavQjxH82
5DOaWtQi0HlMcx8y3QMh+L68mfJgGehDChqaOKe5nwwETx/AKH2limN+P7UxfZKY2EpIlNJhBiMJ
pAiIOorXwEdPX77+fpvI/5E7/uRj/7rVX4CEyNSal9TjVsEmmeEEqjcLpb6OFIp0Ei4ClQJc8a6N
7D98cO8/kuRfPvmX01iR86LzOrJBg9M78D9Hu4TLqGhXA/C1m96kqiYkTUU4ZThRjl/XNaEjEEE7
sBe2RgibgasLJjk6bT6tDb+H3ggEEgMrpZ9pI5WlTTTsOKlQpVVfgJ7hpaWlzb737Gc1LtR+8BTy
2Vdgi6nY8w5CF15LZT+ZMgso2vQZ5soIw4TfAJm5GnAZk8OIxxCr6QQ6P6mtJ87TWGFnA+VKA6Jg
JXHOpxXk46jSsvyMkMKjeCkc5tbF9wUSHbyjkSsJhq4Yfc6hNqsNq62t4txek/BEf2d6hxZjIrPd
WK06Lgxsqob4Nie0QdC8ctOmGW4mGCk1dNoL28ZsfTShEl25N4wOdTPo7WsKrU1lCB0zjQMPcAnV
eksWDfW1jiW2C76rr3PkX/jEqYjKLa3LTOBZbqgD9YN/1iwOxvd6/mZkB4hye/QgH7RqDTh7TytU
2cMXasAPEjwKDKaIehK0e8+ioQjloRTbdAT1qLNzF94/gfbHGQKXbXg+/NxjurYtDLvqrgNILKAn
JAvmGJb82Fu8Q9fAzqHrNAnzre1Wpi77w6HwE/R/t7F/SXTUpkMtVrUE9TXKRPOCudKoO5UWT15G
Ogv8jIFo097WsLVNRjzDMC9YY4HIJF4qAcH5yJt8EY/y4R82w98cVhTSkt6VKIwMRRcJ2r8FHLXp
SXqnqn/QljiYxo+FoYPRIwTjsOq4n9x6j97sRUN2tXAfIogOL3+4hO7fID5/uQb1r9cg3zu1XjRN
vOpSKH28IKImG6hR/7XofPXO1Xuork0XLWLbHZCJoSQPES1dpG0YIWMfEO5VbGVoy6SoYiIYkqBg
2JXdiI7qz0LHcIJa4HF5lZv3Y8z04gYZAPTNWoiFLnmFV1///3J2nj2uatnW/kVI5PDVBoxzqnKF
L6jCNphkTDDh19+HutK763jXW5Zu99FWq/v0Mcaw1lxzjvEMgpbjzqsuXj2EE06ootTLPOThbVwi
FNXk0F4clgbBh6zpUhVqK5HgBZ/kZA81QYDUEu30mW6sF0jz5HoaJd3gBghOq1j3dGIiuwHDIO6H
JKDChWKJn8d3UUzj/AF1eUUZgTN6BbiWeMB5YHhQN7ED4XHRoIECBkg9mji8hgxT+H/xQGfcFI7U
7KD6UOEcmEgaEOnDBW0e0A28Ael7+8bAiemB+MBsAwsdjxHtIIYC/EmfXVPmmb+IAITxfhmbxFow
aTnnnnAZuA1UahgFYPczkQDrz5SZ4EtyittZFXiwKOg2K9k4eUhXxHPIGoHN13YmXaeMHRiN6NSM
+iwiWeHsSpHTfgyiVO1uWfJPl0WU/vPgDFvMt4e3bGPRl9SKsgS/1Z6uARLgztU7p33w8ex9BO+d
U3wi3Dcxk3Y2j1AIR4zCuHHVPyXcuCfSNZHxUl/4m+u6Wxm+XcGklW3scuaR8oEfWR9a1aMQI+Mf
pjs0lEBnoZwSZpjWiHV8sSBpMahln9iBxNgOFBBQGY+498ckrMndpMRlOCaedyA4Fnhmx4rHCAn/
DjA59aB4l8d8XtFWHHTviOnZlmEOskAaj+cF3tsWRv6zMOQg4wyvdqAryDsdEthZNFanlciMacmo
FpNB66Bm2VfFmJlq96Tmd06x2r3bfbNjh4bSF6XCji1OLETbgGIJ8kbsvArZWEpyCEfZZ/lazPFb
l9N4dv0sH7ONse52yNJJBq7JExY5Wek85g/Ju+HIz8KWeGsP09SunGIlu7wQlsCcO5pTp1vAydB6
znlHxD1+h/bOkizdW3ZuyoAkuQqZFhbRvvjQIAK8KAMsxRm6Qyz/YbrErlC8S4oHCgHPuh8/BvCw
zFE7YYT1+xL4b0fz5kG+2R26phKVtONS1FcrwMR6jMNlVE+u5MtZqw5FHmeiZUlt95IQwCm4KJCv
xQfY+jx90g7p0++X89PE4T/v1c0x2b+q1kWVeK+0dXdE07UY2lPi3rSvKM8+wLMAcWHM790rf3/q
/fPBhqrI7EmK9XV+//ZC61ootXl34QnbBt51cVkhuazfJMyV/ui0S0FzTUv+2NCm4pTKUm9CcTk5
GV25fK6oC5JLWcsJe76gmlI9PBKEtHya+/5NhpAPSAPChTwysZgs8VUpgWsgGmlt6yiIy+jNOM8T
a9yCAkSrzPgYOSHt47OnXZfMwBFhEjR9dYU7hbA6bG83pcF/vvTN3aZfK5VhzZduP4x2rqxPkPxp
fSFXMsptYn0E530hPjWs4cuOZPXn3E3JRcfiNa+RvBfjNh8n4kRfo71GPaSfSMp1tdgJAnAq1XlC
vgS60IsCHX0s74w/tF+LWagO+B1ZvFNO/H+WiL8/4E1jojmFuSAJZbQ3EP6Du2pcQoMFslX6Wei7
l4tLDqiPmb61U2b4JWqdsU635dM/hB+9YNOsQhl2fcc5q+frNp/TXzmLLp426AGFOgsgU3Af5HH+
ykxcdTKUNRsTMAlaLOwCNLzakXRdN/mgy1QEL2um+KTudJHkHzrJ338w7eaAn/bxOTJPvB7iRHRM
JP/L8lWZy3+Mp/4pZZ69Fm3mNR0NV8wRw1XRycDI8/tLqv5wivnPVdycybtKOZ3amlsdv8kH88vY
kjwYH9ZHPYnWOabUJQIWUPEz4jydcNNOW+86cNSSGQdY5O3DwQAJpLxQUSYbZMpM2R/bBca9ZbFl
tW3ea3rEE6Ym2YPwoAPKC/a/f4WfOiWSyJRPNzgGyrJx87T4SRgbRkThx4DruQe1gyyrG8XKrMNt
SqxAvGCbZAkIvFonT8BldnfaXueYZV4BJQBqP/H8Q17E2rIEsuD2E22FnAwt3liZABuE6ligg5KW
MK/eip0+V5jDi2uwHazj3cm5vsbPyLiqCQfm37/a1wzqn5f671f7ZxDThEEQ1CJZ2s8XbGtokQbQ
UI1zFvvEq7U+H4pmDERzoW8VDx+L/1q42l7fnhii7IPQNV/TXfDISf1dBWWrLHGpYdPloeaBwoUU
jJV3VkBpnq2jdTtXp8wuDZS50jxC9Ozb5WNSTPRoogtETo/VZsRQApl3CXOk6xfkXVHOldCHCVdC
GAejd3UCxVHaQ0PAGmzW4OMOiFtpd/x+Y/QfX55vN+bmsW0vvi6LKQchZhmtvy6hOpE88sqKgCMA
SUxhc79EfNsJgTl2dkIb5KhLcMT8zxccpBCYqBeUESHiKaHgrINMR/4QW1/sy+XVSxf6umbQhDcB
n2g3mOkN1n1as19/4aPmZKsjh/8ClLADJOAyqeindC7NDwo57gNTOcRBxCBhjP392zMz/2mx//b1
5f+WrE3eULQO58CGyYiwEoOtGM8qrAJoTwMUmaOcQ5dv2QE0XQYn0I6xSsLmyNc1xCk4SeGE1G4t
fjQJssR5C7ia0CRyXNtlLy5CcoC9tHKLZJGXXnfkbvJsVeT+QEKon9OEIRIUM8QkY/GAiZewYnGp
LYJHxAwnziLWiI3FOE1xKssWsqSpmm+teC8AbEGDT5H9BTVgikkaQZVjvZvGnEzhFWC7M+AHXmin
HHwK8V2jOBYdzle6hYhpkFo5mcdT7LIlkaKOpox8V1eF0hDMFXxVvOaxZ3Z74pIiyaNH/Pt9V4YC
6t/XUVUoKnROtMawB38rLE6VFYunntt+ejNGuMMgQmN/S4EWQMIr3FxZZNgEacsAxORrXpY1DCfs
Bp9nKkMon7jDEatxIKOAx1MKXUE6r4LQ5j+gPibUJt60B/yk3YPq/X7p0o/lgWKgXrFUpprKzRPT
JWoSZzKLZLMz3i+I1E9bnB0ASPAcb8UnBHq/f6A5nJr+vVd/P/DmXoWnWqiCoQdZfeTT88rnpPLY
zeRDBSwCnTvtZyJ0hiZw/5GuAp4nwN7Yyezu5WI3y57xFSBJTikXHokRFJD0TP9lpKNEXOCSr57U
F3Ej7hXQphKiX0bxwJGLcTetH2S3fyr250dk4iipZ/pG/QrubB6MP+f1yTW33RnmpzlHNIaALBoX
n8k0xBuZ7otHlgcVFsvOB0BFcAKcI+1wb/DytSH9dmtuDpxhovWdrLLntutTA+5ZX7asMouLYTdQ
b7WRv0xjRLcXp9/IS6EaY2orDzGoADpfXv4CLQJA0aM1N54QfGQefr5iFYCFV+x4cd52S+a0Y8gn
QyOalZjRb+meXplI855yo5kFUgIXnyX9PAfG+UsLkQ602Vv3nLOYqlNpS3EH0ql+uKxN4Mv91Ukf
QKZCtppmu3BevJbv8fvvj4v0Ywfp2/N5cypMlPRyiTqqoeoZnyfled2OZA530w0vBySzck0b4vJu
S/f2WOmnFjL1w98n9eYEV5vXXqgsntRCwXfq9v7klE98ZUY/mZGAgMcpcMXWrqRRiX/kQkIggVPj
ghOCCYCNTBtceuOwt3uSukwaIuPimdDNmAQdJDMaTcp5ylhZ9fp2kdeuf5on6iSVbEUiemdEtLBo
TlH+ZOpD5Ttna3RqPUgimuUAv4i6IS/S3CGJpmGLUDiRXfE6ujQeaX4c3Mr0ld+PWdiV0RqE7Tnq
CQy6jLukF3FrEQqPhHVHcmUngLBSFLB7I5Q4FPg52fCbIVS7GEvL81w8MqtNOetcl000joHpgbmG
ushDI0/T2Mn2zFZ8edL673RQQ3kKqPHSuJ3spJbXVJiwHT1ZYChD23vnyfhpuiuJqoRYx5I0mos3
K0meqnkYxbwuYJPZCFSCCp1hATZKfLGLTDvo8rJTJlqwqThQim6YErDkqNcdoq/TtgGyAlYMG1rk
sepuaP2yH2ZEt20F8mAxLEJf+FNY06Byy7ODEx9CnzHv5ElH/F9DfXt9Ni+bDK7r2Tl3D6E+vbAo
hcBGJefytdWR71KSH4tVk6G5PuRihDUQvyOOE4g58emt1NGa4TfgIIJLYCyrR1WYCf5eUh7SfO0X
WyA6+HAVViEqC5mMhn0ZHK7NWpffg2pvBF5rHWJ1qjHYunpG/jhMPS23TDcZdVc/U3Kv0B3z4gj5
goE72uHQXxQESGJQUVyCKMmvLE4zTjM8Qr//PLL+4wlCk1RTMVEWKl9zkm+bolykea32Ge0zCa30
9uJvfI7K5mOHveL8R74+1o2taLtS2ATisiITLPJ8jhKAK7tVeX2UzX2Hk3wvdZuYkwTHUe1ZLMEG
PRvZi8XSl4L+0RmdxFNZnhTSShm050w8qOweJax/1BCw9Z7NFZttgl6J0g5DuKbaSuZm/muGLkJH
3fAp+W9VsaQgrOWZZE67bC+SfA03CHmftFGEmcwuDEcvXiAEjKNlju2H3RxxN2YqouhaWwdzhhmA
oQTPh/qgKhTS+doolgVFtEyrtpO3peDwVy9uGkYUYTdXQdkoB3qB4HZ74U0rHqhHc17Z6jqh28x8
XQec3myYyhjwpnBgwOJVF2fc0uzU8Zsh7fRwxojF0qZmPG8AAcmhJxivDey34jFopyV+OKBw0eR8
fmMg41sMPDNXJ/MycXT0D6QpgskOHzQLvQY7rtmuEnPViy+VNAvKZyt60o13HsOWtFCfRrN0kIbD
JpuQ/mFlRxBOTOR5as3uqSK9jHxzzdGLrVlPGmsq5X9IWsnXsbSJ+TqduOKZLuk/BmzSsbAUtPn5
tIvAZkK5pJl5XqsEE1EtVjsq6ySemhHwCNBEPdrsHg1L1S8F6UEA1Zxv4nzdg86peVeDd6l7hFMp
rdrznp4EJkUIoZo6a+KX/DoEuIsCSmW3eDytEwMFerCJ9Wm7LCxH6x8kxaX/f0LFTwujctIa3OZE
CqeYmmiH6yjWpZ1KDIKJA7unsz0cbTkVFu2DDAczsS9DyutepK+Qa/u0eDIq+oteWAwZlpFhB2cC
KdPPa4h//euwY5D9zWSNtOBggYr+IqIAf9dTICwrIXcv6ZJEDyvZ/f4mqj+eiTTVkiyThjaSxv9W
p3lkyb4eCqe9PCHrQoI5zFvDAZdwrm1z5Kwjz3pCqjQnfBE+0h1vgvFxOeqz9smcGum8e27cM4iq
4Gs2OCU3Lzmzn7D3C9v2oH/kBOmNsol857K/lu9/qqFvly3/97KbWD5VZ8M/7avLtFI/Vd2WlDGD
aKiR/rLON4mJUPSINNCUZ2H/5DePvjxLrmQhfGKCJzT5DDh2RPQt+3CHrTJO3AAIuwlkktA8jmFO
+VkdEmXbM7HvXAMu5dXEVmV4BBRmPWdH1w8cA83/R7zhdAR16sWnRUDqzL1ui6QOtcS/X9ZUEAiZ
qqWIN182slJJyOWh3ZLNA2vl90ufc0PpGRebuqzU3JPm6qorlTONXDKU99EyfI9Q2kwFLIHYMv6A
o9F59eB/8vaUydQkdRQsbr2QQwx93LspAga9Z8RAgs7kknhSSVaUwzSr1SdWAXVqHLRjFAAxwWzu
pQV55p4GxowDp4x/ail6Z+gpiLWoBHOHocUJbkNkx1cSOO1YezqbjuAzZZhmuMNphkgT6Hnoxego
oOIdBfHiBDc39qAb4TjDk8YkB4k+GKgin5XYSKo59C/wjBGyYwT7BkNgfddXC8KbZHEDkJSMzxRp
YDPl5Jw2Sz1CIn1oh/U03cfPzbtMoFYwLwklxrKguBibY2lHd4zR8v8KV4Tzuh4ceQDFZFJQPloy
zw+lMMexEepY0uEuu4piG8x268eiXNMu8TGFglDnn8yIppqggdc7W0+nl3vWB+vn/fLvI3BTzshG
HWSNcB4qXUF1RJxsRCya3pW4vmSmJ7PC+JCHYdr5PNLgvl+Wp0dNtzPCcSBYKEMaUcMOAja5XiiQ
fdcnTkiGK4A7UKJtCgTqNDUVZu5gZWyC1ohpo5NB4xAfSgphjC/5lYWJDlB411+YB4GKI1AvectX
BcCcF2MraCROM2Uh5MquQYNFyzMojKNMTi56g01oEppaokL4EJGXzIQB7R5w4+bcQP9jIDJB+mFC
jkIUTygi1SHQm9CJAizblGT2qsUZG77quFEwgkFAR20V3WkhSz92SLS/d/nmjGUIgXA1cs4TkjXL
F5yMoBIAS5N2PqboNQKv3xffnwwtkvjt827OL7FxDa4XldlL9twHTlm4l6O/1d/kdqzMuSWVE8z4
aT7h0qChFQhB4qtTzl9dU6OoHYsf2tE4BOsqmav0uUVogw5VOr//af/7lerD8/XbEnRz3LFKWcuU
4c6gR8nMSbdVPlu6iagXj0wmL6SrJUTJ2RnMhCsYMJq+MoXVJ8NP8U8OOmOXPdHyzQ+MkC081CSo
paAnRtRDYzJUcXkzdafkQIGscmybtJ78IM143VFDca40ERsPgcbZG8nEcHiIvpImlOYBdGxSKZBo
DUln0dVjeoZ96ffvLv/43ZH9I/fXTEP/avB8q1X7UOgzsUoYSdUj8dgdAs1N/uT2lebL2/Xh6tXP
0pZc0W6acl1wamYtnQXZM6Z3Hs8fh4bfrmNYI75dhxhf0rOgpNH+POvxXr5XR2ZE3RO2yvTemOHH
F+HbR910x7Ncbs1c5aOCg2ERMhZtwAKl42s9bhfXhwQFG7Y1ds4RCQXEXlI3vcjv+Z/L/2ka+Pc6
vqqXb1+5iTSVcR3XQWfs8tYTZ0yBta6e+m2MoR92OxSDfFcdVDdfatM7v/uP2+63D78pjcwukPwy
4YySmFMJjefstIJlBmHKn0o79PZsbkPOTAORaAVWQXnUeY73RMAd4e8SxWUQbff7JWnDAvTPa/jt
km4qgSKstDQWuKSKrIeHUwS0XyNjE9RltodshdOdP9bWNFkAQ3yOCC08tM+8kQJuV+Yah/ZBelDw
qO77ufmivoD9K4ZoYeVV38v1SP7Iju2W7ZzlzkRuBur8K4OCxDq7ntOqpiHQ6esTFntihIXx71/u
5yO7rjGMwduni+rN6hsYuhpY4fDQgbM9AoR4ve71NxobNhYHWK3t8vcPlH/szH77wJvlNy86oYqU
PNpT87bW5ERzmGEPkgmy4HRH7UmmHclQUdoDk8HmGRAm2IIafE/iNdYEIHsiOtVlR7PFCjyMTWcJ
7fudu/KTeksSv13kzcrbBHUR1gWrDwQxHCokJ2v1JJ/mAORDrA1AyeK3Shk3tJtY/DbdijxYLYH3
eyWBEOe9PPtfsGcF0cwGnYXGAeNn0ty5zp97xd+uc7jZ317VohHbIDT59fq9fkxejItzJgQPnWBk
F7RYOaPSV2ic++Wx8vO6+Pe5uVkXc6HUAzHmZywk5lzCc4hM9bRgqJI9KjXiw6XB+LexqURq9ILG
mAqHGr+fCsZ7VDzk6+o8lfpFq3kFHpJ8XidP9KzMcBtDHNHXUmKXjNAYNHxKoXt+q4m5BC98bAgI
8JpgBMkEBgXp35SqL/UWZaS6lzzUlUEAaQ7m36g3GPs7qDib8CndCmMNpkRih8KkbtbB1eYYkc1E
kFfnpSoN6F9ieNSp/GJWtrghgrc/xi8RwhQsj0ftFQQafQBeVqrrCoCPe31kgEoqL0ewmB6W/oHK
4LIfEPPGEGCOqoCaug+X6SeRUkeO4WU0uSBWSm1/HZ7nxCBb1orA0753IgPf7Lgxlhd97UOZEEYc
LDjrmsiFWoyr2IE//IoQkY/IGuEsCs+g61d99iYRIq5Mfn87tXtv580epPlC0JkpD1Qi2YXqlI2t
E0DMOEcacTYeykUnPnLmCg6nVbjpZgPsDBltwiBlzIsiEhoNahqjEtDEpn2oZbdGTJyN2UquFycU
7fQRXCenCkQ20BDn6MQ6bUwJLD8zwiOCGv5aWVNmTNVwh/BFfr4eFHrolpvL7rkane51xSTrzle+
ne5fjOYayAJfWd325qSN6I3iIQSkma9F4lRduYc+loJvhFo8M4uRRbADili1984eQIfjAL92ROgj
usdWfVmlnk9TlviwSbcAmVdNgLeg9JKO2a4nOOhis3CQd1p8RnC16DvWjtCM6fYE79fL1PJnJjD2
AQrO9AkX01ge+mRoHo0zXjKeV3aI8eUzmYXTghEMfBOTcfKMV8jPV+SUFg8nxhKp/ZXIiR45eg7g
Uox1ZUaHGIxltSnSsfolJi6w/RBShYyQioYIxnkUjqtjUbgnWMQA3PF/vaHMYmcKJsWKIEFUjAhu
WAHFg8kh8nnYsXQvkx5kEq1pnpE9ydq9wZBE/0Vs5kAO57TKeMGoOhN/U5ZMwwHzmA++SyA2UdR6
QOYSurohl+Y9ZqjECbOYVsVI5vwzr/BQOvIapBlf23wCt3rdAnOgsj3P5M1uYbwOTQ8qVPgtjX1G
kbYEfoG367Tn9c85+g4lIgWLpLltPD0PaUsAJlDQFctTt6ikuaoyrEC1Mr68M4e9VvY9ve2Xnvbf
4uH/rZPaTT2TR10StSE7ibJPLs8deaq+l5TORZ+XQ5N5JcKnENC52FQLTTui7YXza2hiIhsM5mIy
PSvutZjk7xYgbQlJ0lIFUVN3TwExivnqGiyDaCF3mwSvCEQ6IpjUSQQdzB8j9H80SLV4C56Z+Re4
MYQx4s78C3LArBnb8e+Lh/RjW0s3dap1UUffcVMopUooB10WUisfGY/JHIXpqAkjyYBXQSxdmd77
wB8P6JjUFU3XVNHSbjehxkwkSaYhJa2Th9P8skthIWcjYRUstddqFu5o8hGv8ag/Ja/K5+/f1vip
XGfKYVmWKOuS+aXx+7b3thct0Uq9waZPYq3idOYqStyceJt6bAROBW0xm4eA1YlY578xJ/r2Is8q
dL9kg9Elz4RZa0cpo6lpwNRvKZSeqD5o2iGpHtpwJYGRnmVee6x5GTOHX1vkHeqdR+JvECauUqj+
5rSkG0BfTAPoR7KrOalgHpW7uFtZ4gTacgWPlBiBepYELlXICXMu5RRtiXKKVIKI9M6DMWE9VMII
1ted+/NTJS/pYBhEy1BM7UsZ8e3+dE2rqL5/Pe2VwjnDT0Qna41ySvrzip35DEBywA7amY9oZSUe
kP00xMfU9JRGlwm+gmhcuzmhwGeU/QzftlhIxcw1EfcyM9XYhUeKMsk6RqZXESvRuK493f+I2h3q
a6Y9VuoQiECKArfJHBCHBeAj61EQnlR3IAuRYa0wGASdwaqzMx5C32PepqZeHLowRGnSXMkhrZ1Y
3w4scaDDyoqtQJWnF3Anq99v1k+GK0myeJpU7tXw7/8Wcn2o9MqpjhjNBBMpsANgevLsCnoQZrun
vBvdVMN9TAod4UuIYg7dnm0gWP+frgLwhGhIvL63KIbWCuq8lqzTXvBqp/oojyA+Sgbz9aO14mwC
xg2gbDZkcwA/ePr9w+WfKkrJ+vvhNwcDlU6baDa8zLmNQa5fwOc5MjR8vtITOhMoUhMeT40bbuJ5
uD8hQZnp3ZemvoAwGc1JmxnyeqGz/n5dP65q36/r5iyQtnkv9hduCtgiGPzr/kkCFdS/ik/Cva7H
l7bjdrfgbK3zL1NHtnJzGuvAlhS5+fUDaBZVrjhjt2UrcxWI1QwBrovyjSHNJ4oLbSE4yJQVUOx0
BgmD5pTEbGYUHhgijvu38rO706D4cfIv80oP7TNJFY2hkvr2Rl9iI+tODW90CZScAmFrOL7XggiZ
MElfNnNlU4E6u7eO/NQJkpmUqLqmabIq37wahSz5stLyqb0rHmJyGQ+ahPrf3OZ7zJPj1PFnxcaa
Z5+Jy+BRc6yJcKQ7tqwnwdnJP6tP7Qk5SkYHlWOBBB04cswHAZQjcaysgBYhL5Lzxns2ZkQ/liaU
KCQmYwzf44ag/ciZu3iFyUr78zL6bNfksFv4nWz+TJ4bj6SFjyHkFDzlnSfvR6GwrCiaJaqaqFlf
R+lv9zusxMjIwpoVlI96wLXMGT1fpDC3ge4DcmXsWTkqJ07SDpm8kQSzAaBiPWE7MGkYDrayjHSt
lfrBUNBa0ly+PJCPyFSWcAaa0AdyzFpAxNXUCogFk0GqnJzY1ew7b5DxU2Hw/Yvc/ITxuTL0WK74
IijJ8TqRtIKUO7EpdXt1R4evD+zrsw8NBWLdUTwG82gz7AdOOWMKwD72Ini4lUksY9cq8DOPTAIb
tibEnrG57C1wkCORbe3AmjARt/GqnUafOhFvs5IKeBqvdJKbY2w743xq4RtBZ/4UPZtvwSu8jLKd
1Fciy97FFxlc5szXsIyM4olJ+DYm9dRj8mJBjBrpL+YeR+usW/L/Irh4bU6hsq517KeLdt6oo/5J
gLvpYIxm/EinWCEJIZxHKwx8f6wdG5YEnZyux5HhC30eBGaKOBFe0dmZ1sjBq8/hkI8hsZ2j0EbY
akuJvCOqm7dh1DVpZ8FDaad/4glgTY5dI2gxOHcYnRhfiYnUtZAM863RT+Q5AnbRJu/rVZ0DiiPQ
o6HOJAVgytQEp4hmE3cIUAhc00jtR9Hkri1a+ak+kqkE2UZkVVVuxSBiZOWXKufpzdAhkgTPmFDl
VyMj6bnfa5jyHJHxlB3ucVK1GG2kccAAaaQ5EhMpn8QJnpAxS9uJlGxIYcHAELM2dx7Nn5/Mvxd5
s+CGUZLJV5Ens3bwfEU4B+3axvwx2BNB7t35tHu35GaLE5Ly3IvDC91/wJwCRmRbDglv1fEtf7Tu
gLt+3E+/3/+bfauMoiawrnw1/TWfMgF4B+6ujoLXvBwncJYZM20ZDIgujoIh1/a0YdVz63mfjxDf
Wp+6o1C6T7Nm1Gzv3Ibhdf9nl4NrpcsQumT9dl1LpVSVwo7bICf2Fed4N35v58mR9Nz33rIZDQN6
daMx1MQWqMyd/eTrxPXPpw8tbF22wNl8ndi+rapK46tSk5YUOfPTSj1S3xD9/FbtGTRWdJfilTjp
xsbzZdcSKA8EBUGtyul/x+iVaDt5TdHRUzIOURa0ac42nIEFb7W15EXEy8W5nYRVpjIr8z1bWpsh
oHsWuLldO92E7s7v9/LnPeLbtxl2z2/fJmgumlGVfBt6MMiKea/EfIyjkryc6OP8J95iVTzBgmaA
SwvBVnatAUxEnjZusDnb+SPGa1yWTjuhJcBYRf0EkMWcUrUJJJsb+jhdM8lEkQDcFybiXbTT8MT/
9mPcvH9qd5GMVL+c9qk2Ko/tAxS9V1QQpJq2c+kB4ZDdJrY0g35FGHRI4DW7M0JMtx9SHoEr3nMk
/ViBKUPlxa4LBE29aYCd20SJ8nPLgvCGxplAr8Xn+YmIJcd8i5EN0Wn4PK9giMQXN9yb4Qiv5oAZ
QNmKbYlqTF5kJ09aDiFok24e3ymSqcJ/uGHfru+2W9U2haGeDK4vWtAr0oppwMiy9HRohSKyLK/t
nnykLqyw0K8q4PQzaPwkcjCrN2z0mjK8fn81iKlWau8Yw5yCaqK/jstdUU0LaYSMahhq7LINLh2c
OysNQMB1nHwgR8jn3H7VLnfRRlCovILX7KU88AIfrwh1PrNPyS040X3irGtWAUvpin9aUo2RTCFK
tAReaftEh3YxaJ5moUs6L0Nt0gsxS1LIytsAU2S+Eqp3jeRn9jx5Rs+H06+wJuKt5Ch/YAwQkMXD
Te/dIxzfQpn0F1c7dJihSru7TqzzhBisVvIu1znhWVk3NYE5KIwz5mEy5QgciUgaaKSM6o318vvb
+OPUUpFoB6AZMRlpD9vNt7dRPRVBKVXDnte6RjW0QNKCpdYrJ4kPOHIsb/Lz7Ex4GZnYEXjLsWaM
KQaUY/N0RsFBhlkzMft7a8QPNjvV4JoQZqoidfTXGOHbZSX11Rd9jcuilMLR7+XTpHYCNBhXm+Y3
htiQNsGpYbHd9NZWRx5JsiYPgYhxwKNH2IA4lR10vj1AdWOWXhZ5ssaCEbRLXF4nUl0R20bn1/A5
Yv1BiUxZDGc7sVF61mjbhqBWmGxYU/AtjJRg0fypwxlkC6McZ7R26UK+tOk05ABnvlg5O8+QIoY9
xDbeqasqhq3N1sgRTTqoX+p4gky3Iojo8YTOpib1ENFtNOkMBwc7EJsrFS6XW9sgE8VgL82tJ8y/
fM08eSjjjwt8U9qX+up08gJa749FezjXay1ad/kC3lVw+iOTjqlBxvJKsMvNNi+ewrVJvgGoqmZ7
Cbzw6voGrcf3gi+QSJSjY/OTvYu0uMvpYF0/5euU6x3+5qsTghgoXlPTwRjMS6SqRDN5lyGXldN9
vaRB3jymCDDiMeRKKB3MeyH1BOTvuiU6pxI7hnMCIkcfuSUEk5ZlNu1N16fCI2oNpWhs138YVlSg
rWTuvWPwNz7EYB1iO+i8MyFq4/MrYqDLIz9t7wXgKyU6yno7a6JNpU2YGdXdJFX3Cfl0/bNco2fB
0M1h6D1nS7T+5PGzXq4LMofpu6Qj6xX1+STaIsoLwRmySwazVh8rwgGEbd0e/Pe6nJBXAW5XU2bA
AnvTxvQRKlSz7aEmSw6DipvvInJgMre2vGLLTiM+MQwgnQAx0ptEm5mpPoGfk3qepWs1es7qpYgX
dshsJznAkNwIBxjpJ9W8/cPHgl5tw09iq6DPp0xM1akpP3KAg/WQ0pTmCVpDlr2s0dfqT3sxW/Y8
OiYGnB0xhARH56/0SpnF0NlgqQEyTENfw2XKFGQEGZpyunjmSC7Q3B9hh2+yad7OxCtudxtgLCIo
HOQMa6XiUc2RFI7a6gDzehvOsqUAVmkGhSJ/BYfbt6OYcQiRXxzhj4XI2bL6o9RrGLk+5hxSCBB1
SxDUxgbnEA2BM3SRGSMvSeFYYEs15F1QL/xc79aUXi5/GcQAYKacIqqiudwZ5P/OxXKTduMz1dSA
KwWIPPxSxgks3Iw7BSQD1krfP+NwxXtURPOa7B+7gC3GGvVOMt91yOtC8oVQCAssXzXgQYDEm421
T5wXwelFkudRbKflHpFkxBvpSv0skJhxsloP1GlstC904ymjrfIV6xlj7LKey4uW/eotGvKl681A
anrnBJKzPnhW5HA/VbJ4shw1/golGg4j7pDqwQoutQkj31Ta8aDJZLUM43eN+OSZBATdeEo8kgMF
ZGBLE8J5R6wjq1W+ZS+OWq8UP8jAMHMc/NMwITZCm9Tamoej0yYmzoCI8Z1n3Dta/NvPYgsQLVXE
wmOZyq2MIs6lPBYtOdzLLfh1FGzWmqzNi2k3pcvGOJanPgB0QrJSh+MOwlpdJkP9mrm/70k/TPg1
xVAUCRgd9ExDvKkQZSP2y7bT1F1p5Iv+ki3VUrabuJzJJ6YvVNvXRPUuAaHcSupeosLTYTr8fg0/
mAARwGm0ACxdpa+l33SOVClriyDVfVrTCCD9hSJsdX8TE9B2GWtXt8kfhYGikYNZUF99eS9Uf6pc
OVoI9PuzJyO8EM4tlqJ+1Psq8aDgTcn76vBD44wPWWq6ErcklNLeX5Ul6bTIl+ThRavBVOe2rM/O
PlSpbR3t81jbFfqYmNCsnWTxe3h+jNIXHR1mTK5J/eJXxytR23iKbRKedMsWhIkmP9WwFfWFfrp3
FpL/rYA1TdQtQ1V15BemcnNM0xO5i02hN3eAQqb5NN2pjjVKnXQr/4H+ysoNodCNKcS35wumIuJ9
PI5xnWr3nuXGZIahxn7HyObQImzeJDI1QCyMOKFQtY0ibH5O6+WO/6LbwRS5+1MMaGip2+Y0e0II
tqGEs/N9kdugx5plbBGNMRIfteu4mBpetsns0A2faIJNhaO6MGbh3DroTxwR6S5EK3RgTHN1Uk7Q
ry4YBT5yWKhUO9gbA9acCNaB6YZwtWQUQUEsesRRwEpyCKtYUqjuIHE3c8xUQ0gOQnHAgyzfqFAt
4Nmhd7bcWpsMkJE77fYf9B200yRFky3k1zRbb96J2Pgfws5rOXWla9dXpColJHHaSoggQGROKGMT
RBAKCAFXv5/291fttTxXTZenPR1R6h49eow3HA6tvKy0JFMCRw0NJ8w2Q2Q922liELTbHbSa0h7J
q4MIueMjWqogHm6GdrVLkcipHiiFZPjzBtV7cdKjs46wZpBlianOTH2oKL/Mnz9DCeVgnc1Ay7QR
M/0pk5CT8GspXMHkpUaWMW4UGoVtt3gDsfeVYvZ25n+fr/95PCKGwYQ1KUD+qFNcTlW6cVqOmtzy
E4I10e2QikqK1SfKMXqhAqVEfz+gJkf5v/eBXOE/jvhjFqRa+nwe31xhy46Ue9bLdfYuzOlNY2Px
CWEr3JB1IeanJHR9Tu2GolfNxrSIzdMvXZD/unibu62qhG7N+O4H/CNZ3hzTsoTwryZ6umiZX9Yh
eqkwuzYIDEvt0QOc3V8uXka/nxdvO7qtWQgCo7P+YzRejFzP9EuKVvxjkVPVNWjGXbVXRxlu5ugF
Hjo8bAS7dNRZ7/nXU6VLRq+9WTab1S9n8meBim4dLSjWCUvlwf8o1LavTmmcG4dihxqWra9nujWo
729O4f25taUjFyJ69xd+wpO/H/iPitAPXWG56/3HPc/L2i4aqvyJDquIirqq+C1HwbPXRUwsvaq/
gdD+2EXL41nIArdodanONyX2H8c7aal117XbMzE2Hy2Ylso7oUmNFbBTZrvHhQCsTWDD6O8d0tHK
u6cD1Dg72AAeuuONeNCvvEU5AJ/Pv9+GP4Yep+WY3H3LNjSz/VNEIMtPTWFfL8/koQxK5ePZmmVW
92zMLU4RXHir/cs81/+YdoalO0BsLcduabb+rXzxj/twPrNeH9tH7kN1GjxSnG0kkGmTi6aEfgTh
4XXBoAHOPWE8l8a1hPcDWJTT8kbMRnHuqsxO7GLMpoADApLEVpD9wRNjlmKx5NztKLVt9+83yfxz
xbQ15onT0mlTGn9ImB3T21NTjPKRaKx2B78NUglQnhLQBHgEcPM+UZalsIksudBUUexuoUJm/QDe
Ed8o6uqdVAtu4LTo9poeCAG7wsUCk9qCbvwbvNrG03QIWKhyKmF+8kv8+jCFGVwe0TX3r1kny/qZ
vjjefwny/9FotCWeoIUYvokW/ncX5R8PQ1fyrC5u7Tq5bpAAValjoICXjqwjrAlHCTYKiBm3OU7/
fjv/87CI/UuIikZ1QP2Rm2nquXW0Dg+sBqj+HFEjzNJQ0yFbjI6v9RkwD5PefvwS8P8DP8i6227T
WEX5XzPaPyol5VFptSwQ3lNy0qjds/Cgfa2r8Q1hF/Zh+LBFhcfGfYvzcqcdH8k3MldO0tb41cfB
6gSwti2ost3H+pb9Ev4keIdkawNnSCBpJ5ePVvbbE/ozUDNTNB1AOsridusbEvKPJ2S27/CI0nY1
NZb2pMJFrRocutYKlYRDX181AfSXgZO0Ua/7+zP6RuH+e4X494F/xEdHqZXDsdxU05sP+8Y7d40O
WlCB0aGA3tl0Sv8kLnh6wiH0Tt7VL0IFOBfOHF7Rh7wYvUI9xIdy9Oxe8QA1ewiATjaD11iNXx2z
t/llgv6Hvp+MrQSWlkrSYv3EFOtHW3H4aTU94pdLik4bX5oevcaYAl2u7vELAtVmAIIzD3A0b4Om
rTvKysI2RsGgCVFNYBYfr49sBSWz+HBm9CO0CM3TxWNhRq+RTFyrT3Nq9c99dWJOrzt85NxrBP4p
952OhJNNKfZhZo6H8BQRfDzAc4zGSw93cmr38DcKAOy3X9vjxh/rONdtSC0r1G1s2/kxk/K6bB/T
1rOaquP78hWmcd5XJllEr5ye6sYlmwmb7ksgrgH0B+czt+4662Iua61q1wiuoRFvgjPZNLqgWM2e
gJei0uEiHYAmNf3cwxophSFC+71zD2+GZTOnU0Yt/z3Wxu84W2xwL0dw2Lskr+g+uEXE8Xrw+nD2
2aoZEA3pgJo4MMp2eGvxjowtYg00zqf20GBQnCfFAqAw1Qw9yfpV/J46N9eOtYenT/WJMa76Vf88
zRKng75o7zJ2eptFNstmyBGbi+cgH5Szo49BQ7c1ao0Ow2y3GT67CMsnF8wJHVeaDGJU1ddDuNw0
GLZ6oPlmX+802/vsPisHxUT3oBndZ4dJ1dF+2Y0DXvmPh0NJv63rqGpIM4kfKcbt3Fws5VFNzcEJ
2MTFPY4gXNODnJfuSczQNnRpLmNdagjgWh6QI1zCSgCBtlf0LP/mv8Y2npwbeB/mQBuCzKDyRvOo
FOl+Mzv2zfDoDvTwAVzj5jcuIB0PsR0Bgzkw/aJ7Z8+E0hWuGURzrLYQJrT0Huxx6kE4a3gtVTgr
cq0zbrLUmhBu2j+BOD+898W7UTB6i+RFxZgXpuKItPc3mPaSd1iZX1RIqaDcpVgmX7bbwXVsUPPK
sQrw20anVEXdMHiIDCDVtm/8Qnvsogs20UAJAKdbiHahzSM7XajQ125recNcDQtWjJ65H7kLgPdx
FTf8hr1mlF88FGgh3eKjwuR6gPbFAhyU2ofzudGkQgpQIcC8p0sXxwta3va4/nQ+pSstaDjg3Y77
wgRMWhui3zXTNboPPsBESSR8+OixopVPfeuArpEiWPFe2xzsNf2n7beNFHtJUP9ShhCnpd0DG3EV
ZwMBCgJxFDYPkOVwLuQvFq9tur2zf1nw1ZWOPoYvKAycYD8ipOnyCiQqrV25NimOsepJaSSh0HxP
lGk203uX3WFYLarFE0mlRcGfnX6Jk5rzH2OSfT8bOnZ27ZZl/NhnPUuzad76o56exXK5LsR6qFHz
BsXua2JbCOg3YnhzMc9GRfEc0rVVfPo4HiEUltxuNxqNPkeLi1hQrfPvwH9qb/QQDKgQfyIEWhSX
Sp0I+RdGC5yu+UK+QykSyeeo8PjrhwjhWsfUSTu70Wr1cRT7jTt3/K+vfRogOzn++jLEFzoLnS+8
6sLxXhpHY+0aMuzE1/hr43/tczeO4/14PF9exbw32WMEKXrLG5e0l791FF8tMR5/jdFfFZh+i60i
tjcxn+OpO1+ul8vlHLtY0bCCYf3zf28bd89Ra/H194XU+t4q/1hJbRNWGcUWHcjoN8bpH0u4c1E0
M22d6inlEtQ6QAIm5q2neC/OFHtC6c/LKRy8ry8OLv3yWmiUvxDCeX5m/Uu/xRWgysHEltdiY2/X
4h2hZA+3Zv/hEVBcs6vigXzFVlXa38kr3oTyt9HvDuT/XPHL5d/Dk1/LtxaWq9pn7VuhE8rXHuBG
6W5CRgQVZ7EewBHvK2KIhJcYTodbPg6nmTcdHt0hN7MVDNeKqLKIq6nw3HCtEPyIAG/psfb5pjtY
80rbrResvcEgmA4DOdaCwWCgz9fDSmhieGXATaG4DoZbjuW9wQtsjy4sYVF8jyEGTo802qeXPHiK
3TF4Cjqz4hhg6h0kN35nij6pSMWUfwQoD7raNhVDy+UjMqGB/JgHW42DsfZOsgkyqC4KXm49oAPF
dW25qv8b8m3BSW1pbIBXwj74zUdUAZkG7ERH0KU7chhT5WcYp+FDPMQoSRLL+9yFi0yM0nA0ijPR
7xPCQks83QWOfGefPgwiHxIo+9GMUex5+Zcmus/f0NBz8fZX/MVi9Nnv998u/rSL0eLz88y8kwei
Moi264GLh4rCSchTkZ8rfrkoFzgnhGm441zc1B0tmIuUy0g++5hVJfLsKH9F6M3wJmfkQ+xQB0l4
cSIsZ4fqS78JwBO6mjtjr4t9pIqDpS50AZcmOXbM4AONNiHf3y4+Tt9vVXDnlW0fLA/HeoeE6ff4
fy8IuFgsyj3gJ/4Cf+FV1X/6cQPqyxEraZLJh+4jB+7iVkUIoUN0oca4d3cGlzyQx5XHRz3OPXtk
3XyOqR4+w0cm8kl8zL5twMTHinu8imP+qKv5cbwyuvHqw3DjDw729jfig1AiZz+aZgL7UG+/nxyF
/CdneNM7YDb56ikIN9GRMlzFk9/cXxCBxQoRm+79eF93gJ7Id/FlxV/7r4ZZSlUOK9JD0HS+6p5J
v4OZesA0lJnam8+vcmohMcHbt/EkYvbYWWRiefMlhuEqvnpVrx05/iXc8E50ouUgUm+vYr37EhPF
k3FgP8EKmchXd8bj/WTfiPGXvAxq5d8xihSWuCSTBaTqyOVk4nByHZfyWGD5hLKvLzx8gfTfXBZF
EwAzz+U3qP3/0NM/45iFQRx9ZtOyzfaPdMbM8sw+XY37dCDDD1d4Fb11738BZ9mbG2LZIxrzTe7L
V0Nc5vOrGNQ+QXo5X8r7xS8QH9yBjEhe6S29pQzag+WgkOvOWsYQ7uOSn9/EeikjOjrvHsGHebrd
Zt56ze+A5/bXW+LJcL1egroW0ZBQMEW7zyUQsJ4Nh28RJVF0dae7JJkm0c1l2ibfUyOMRiK03U/m
7G63CyNCSxQypMMwfIok2SlUsunziCQMmV4hfxPtxG4HDcjdjawoGV3dHX+Pcoj/2XYtb7ST8zVq
u8ko3I2Ss/uJ/UYiX+UpRnIRdbx7ZxodOCG2Td5uxzJ4dpOEA4fhiDf+8ZI7jr6TSydh7Ubs4b/k
f0vnzeX7yffPpgefvSY/u7qcbj/0+3F/JWdnSBCJ+6IvHm686MsZuFp9T0UApExj35XLZcwMibu+
253NZpOJHEf7PUsodXOW385Xy6sFPbmvDcNQ2KPvkYePLhBHZsdEDrwZAohiFjP1Zt3ZUXS63/8d
Rbcbl8zhWdfvMiv9WVe+ehbuz16X2TeW4/mLycVfEGrEfrxxv8bzYzgeu5P9ZLwfs+zZ3p6jNuL7
V8GBIdLuA8YXnfHXJazFeM6Z9eQ35nMmB5+zto9Z3edLHFlc7Hvlwo5eOm6BchWVX7jjkzv+pXgF
dOHPlN62dWDBFmhkGmw/0ieM3o7H4y29T8tgiS58BGksvERWSG82evSffa1/6Gl9JPb999QONE/3
q1j3Sec6pkuPgeEs39dtwTiWS3nly5kkSjyH6Z3yje+R//3jpVyk5W+oYfE9heRskov/HMcfIDYy
UzBDZK/5TOnogzk/KfzC790DpTe/Byit+8zAWt4eMKtuQUUq3nzMn0NsTohL4P3JgRzutYxig+Va
phJaoLI/0TxqvhG6ZbyRGX9/lFfAGrndkhOA6vTXT+/pGYHMHahtcd5o3HtcivwG0sl+NVfdtVz1
dZcs0wjowvlylqcdmSXwFa9WuDL1VJJ7794rezkao7iEHQZ5L+/A7WNxKzyb5Qrk/cT0Hi7J4+du
hwQNa2Ey1ZgKo8v31JBTUM6WsP90+9C95Hr4ueivHOGrQdzvy4QVeS8pUccaxZYjSkGjlX7lYTMh
eNXPT5ZIiO4daq7uzvJ2zlSGAeQbXfQ++Yi/6O4aMtd3o7bP5p95Tl/EG7XdHaxL1n06YC5aKq45
LDyV9xIWmTwEpmyBHarBLUKYEnyxJ/1vc5bA/HsFRL/PN2YQ3qzeM7yzJCLA4rZ4V2EYsNVRQgWV
WSV8+1fcyF/emyUVuF8XQNqQdvr3Wg5IkJSCXQt/giTESL62XDL/t7BikhSc1ufgeexgRTbJcYFn
UWO1gee58WsEtv/3pq0qfGHtr2qDuIewYjrduEUfcVZXgr9nxNq3ksLPlcSGPmUabZodhvNjJWlU
uz6+a6uaFsAeMdDJ4ooSwsXVX4O6W3Ur1ui+NjHTyBxDSznTahxb5+7SgKmDitKSD/fo2JDjlSv9
Iz0EFiRX6jbiFatumwFHakomJzPI42QTvRGtvQzfPRAjvTdTFasj5kaoxMXdO4J/KvsOPc9Pajm1
6VkrxLJUosoWz5YAqD4JQ64AqIHIlrC61lRvNxe3iICRIQu06bRaQjXcy1xvi5fmKfiam/73V+bQ
HpvD17JuetUF9r2rDyVxsBUgXUPSw+4QAH/K+i8fhx21IoO3W0fu+1GaG2qTnCVW6ahrDK6XxmQz
M0a5lz98K3npwwJ1P7RUR0fTQ9LvVyaVZstH8O9HxB4RHSJ6lhotAku2bT7/vwevZZ3Ld/mgsARU
/gkhxunCwyxiAwlbowfkqqZ41D0CVb/iieS17+LKlG/FJnWmMiy/kUG3y+g6MxZ0dy+TozI1Z9lm
jHXER0GI2clCPhYziAyhPlf4FSzquukccKBpUBF2iQNZ57U6klY+usCPMOJAas2r+ht68A+h4VDR
ST+L4NVv+sVXu9sML+vCz725Bc68PcXFhrKKXAguLqnI/muPmUAEHJXSClgxX+Z85FeUuKjCgJSV
i1XpgofoXPkfNT6y4bsLCJy5SNe5a3X0Bf6uCzwCujpMjyEb+OsQI/f7unwNrKBhfZycOqAbvkm7
3/9frr3Te/wuaPqL850ksMEcW75n7rErUzt2fGiIykzOt3wluAc8bpiEHYUIbs0OlevQ/T3sFARN
f9WaUv+sA/B82ataJnbFVEbNfz/f6vwuj86mqljIlA7+sTD9+qVXdxv37mVRGaWde3SPLqMiLqjH
CagR92jTxQMtgA0fNmEdah3YLz4jOtCE3FYhihLUsyJsdhn5VxbILRTgWjKZHQkOW6ZPmjri8iGj
YRvubKQHbeLa21ehZTOGeZPhD2BEcOoY8zypp2+/4l33oMSDesZ4RVgBKYh8OoQ1j2cV6niAH7tN
p+Lt1vk1VP1Xe0zy0iS1tGXb6o+eQfZqcjN/6G8UpNxHZXQruJ5qHqcqexUlub66tNXCxwG0wnN+
BQyiZWPl8WlbqCVjcNPYHfP93KGu+PcI+kcWwoyE4WCh46aThPzsJTqtMnufmtMrMevkbtF/aj4d
ICYpqqTbX7s1/3ULoEARrJ22TUz4Eayrt9p+vhXlmZQbXJEQY6pvTmAasWo2bp1rA0MfOOr27xf4
R9dDXiCcRLygNfqE7R/RR6lPjl3d7WdyqJMNmcTx85j5WjXb/Oai+9uBflxcWR+fTXbj4qSJroN4
2Ly8AwMz3Mfml9wRRuPPkCrtptE8IaByK7WfzbaWkmFs/iqbBKk1pNTiCrNwKZKNJWHqFcC+YVKl
3OJaFGsQmvU7VN8CY4o3DocxPi9PNv7FDmBSzpJZoC/tpd1N5zYgvxziWj9FYnHbXpjzq43MkqhD
m2Tm49mnVntDIaC9UOeH2AlPy2ceOZCeDiIj2Ugey3fwmB7Z1AIVDdQny+iRns9pVrs6StU1wgrU
7Ivxg/LO232ck3q9Sd1bdvURGX1Y4XXXoP/xCuuBzt/OKPS/rxKc+u6VHdKeXCiXDlyiFiA0qPkt
r9nacyA5O6QL8GUhvfPzzBKPOR22Vte6gsLt3JPNAnMZfIW3MWwzgHju2/bKuFg9fWNAmVmqiwu8
Q3tg8FBMDe4hcMxn2A4fi8XiFGOuN0yHiJOLHPm50V2cYtT5kxpOLtVzcrPdDN1jvkHaRVL4dR/f
htnMGS/ZXMiicsFZBDY5WP/K5n9s+TBzK+kSe0qoeD99ZQS4HGlIP6eM/5TMX1Sreja1MlzBcE+r
Qoy+stgi0QhoVWQH9+AQv470SPIdSHlkXIMGoFSAASEKstQJoP71Hupv3aE/SXCMODBwsMWRs6J9
LePIPxZxozibmnO5NonqXkZU+2RLGddh73H0Cfgl5tDjQ0ZWThmx/yxpHhwnwBgTGMroCLnYtJHe
Gx6K0Z5K5/EC3xD5zwArFIdc3VcdT0shWIHabPdyqBIve4HcA51v407XePacFBSuWof+o/Afk9wK
rXJWX+ZqjoY80KazW06KcvbIv42tilMv7WIsoPgvxP/i6uAfs96jc+k9qj5uF+1B24kRb8Tzouwc
pucvZBvU5asOV0dmTCvztA+q/RmYhSuf5nNjfg2oPPHY0imK9h8SSqarHu14+gNQfZ1erQboSzjw
PqSF21kgQahu72vwvfLhzXR6UsGMEQZKeFtvOTvZlancgzWg4fuYZeewwqsr7VV593ZqUIOAhT8E
A5y5GtjbA/IvkaXPcuqpfXCwDU0qZGrEaeY89s9TSAWpEffGrRZk3G9vs7ySlRvi71H0PyOO1mrb
lJ+lMbX+Y5HPzFMOxgnH9iPl/jZ9HTdNaHHudEKOvQazfrkOSlJO4BUvBJGFBN6IF5CMNzNxXOIu
1fLU59fL6tp9tqd+G8nxv5+i9mdQtKEIQMiiiSkVnH9sqJ9WCZj9YtXJQY2AXLXquNInJ/o+Jyu4
nOfUC6+n5S/H/HP55Ji40ZH1sp6p3wX7f0yL9sV+bZqWAeohLYYXswrrNmhB6HjN1xmnxfRYBrUK
JKCZ15s6eEOtZGy1cpweit7DaYNKjqrG/K0180dGhkCyKuEQzFSoQN+ihf84q4audlEdsjs6U57+
bEcqAKDawnZbCVgFlQKzymypwwm+43prZGw/2gi0NRf/dQx/RaT9qXvO2ehtekSGhkeo+rOxrF3e
RdHWTvfkUBqsFM/D59u4+IX96L9xMCv1Omq/nZGRQytoP/h+7hdl4d4em45m1L8NErkK/2szwslY
pgF9rqUC5f3mHf7j1rRLZ3OozvKBUWswP/KIxhlgZqa5e4f088u00dU/uuqgl1HJNRCeNXXwSj/S
D6u8Vvr7er8ndNJpSAfFHNYvSIIypaZySIiTQ7A+NCvQdPJvodFJE3N+n1xWOWqp+KB0DQTA6dV6
nOWMQjwlPbZMkuZH5Jux/2FPJHHq7taigHNe1At6v9I77tFpxcWAdkVUJe8eGs2X4e0dvntVnIN4
2iPNd9ShpyH5gwp7jQLs2VMWyPdPbOgEKwzb5I2hQDKudi2UIp/C3N1mb2Q+KUc1axMV95aHVbe+
gl18nr12944RPheHjtY7Vi6cjLYPJvf9QoAyxB19B5CqdRYP31jf6Bg8x/lFKGPO0XeGwKYj2BLC
Wtn0l92s1+qeOq19fggeYbkD/YzzPLswylq4iTz6Mqic/RMiqx1UhLvmVp3CpsviV+85SEmp+9jL
nUfK6DZqk+qzyiZoNRejLHwOdfGgvwfIf5MYKOu4aFktFDNmpzBNh/RPnxtkCyBa34XDvYSi4wgb
fjVCQ+KMrgMN1qgcbxIC+/vkqbR/yoWO2Mbq70FF/zOTZMzodsswEVhGNuDHWutYTV7dn7d7gpLO
AY503vQK27tPizFmOtAg3wl8pnYevQE8FJR4T1AtpPqU8hyQG210Ly0HZ2NXoGiluE/gtpxtdfhl
aH+3d3/MpH+dpUz2/zGTXu2UjcWzuCcI9gba5/OIzykWve6GiocT3I5dFPAetjjGbSDb1DwGTVQv
rAPtKvSV2hgXDNPt1RnbtKsxMhiiuE/3GxkIXDh+M8/DG/TPrQf31GlTIGKXY6nOj8XhfGk/LbW+
3hOn7N9ea+fU0Y/DFo6uyLBBpsO7N37RcFGDdHYJ0HdyjWEW3aj9HAfrkpwz9dvvvt50ctU7XOPL
sL0ReLmJt+4GMPspJ6kfAXKT0eCchepMI99pRc0+x7ahRgfZuyPAN+IFX0yrZ8fsPjB8oNM8yQ++
GZ8DNGoZzrYZV91ifho8W/HxEBmn8LzA+vKJ7MOjHt5P3mbXPgdGULuos+P1ZoaPXJyZOjCeoN8f
3Gr9ooDb8qFn39DoibCPQOrq9YTK51Ja4RGRyFszbQpTvQrPcRngbDYAXmEHhs0u/fyGow4CCW2z
yrVHYPp1wSXV2DfApvKCTKrHkNCMEcYzUMXWu8gZ+Bte5zRVeicw+JESHaGEN+51/pKYg3xnzeo0
yKmRDLKuGWfxzXv1blvmJWmP0viNhMijDOoNotc+g0GAXyrek++h9fTlS6MnZTQh90dt9qnSy15d
Z+MVpF/N4P4YquAtNh4uBYf5aUpVibKBJdLcLZtAbcXkha/qw2TTAsCqmjXIuOFr3By7hldbbpBi
0hY0cMsPfj0vAcOjgWxFhy7c45HhaVscHKxd0P68EfECAKwXymd4ONFWHAzYuONNpBrBMQuOK+MT
Qtpt1kK2330YbupfFmnPCA4xNvZpD8kTWR8qg8dXhtNpDGWrDHgQ7KwYPm9J21ZKz5kDHNOmxPr0
LOnO74U5endpkfppj7r37Oy3g8vEGeFI6Tl9o3Prbk6i2bEGsFmYYfWMlc2DHcIE+ExcHOTnCkR5
kkbNRWIbgQLoig38hFwEZ1JzNkq1PNkWFUPQLsEGRPASudIEP6TgkOgItdpehSoHQmqAhmnoAoZY
kZ7W7JxQR6TLa1FAdQCLZcu6x/1ptvAgNujsbeFYSIcbKzksHsvX3ulWSTVwViwXOaF19NhexyC3
RiWSaSSJ+003G7aRTM4wDDqvXzN2fxWV+9NH9sFmLlaXrcFxcd+ms80KEJikeszuw+dUysrgT0zL
IxX5EvcM4GNKUoXtIDiOLtGTJs7K7MHrGORhHfkpTuISUoiFelcb4x+1majLLM5jQkGPM7dokqyI
qMb00nfG+GA3+2rf7hf49TQTnJJ6rwWZvD0l4x6WA5hjo+uU7qizPGE21yxYI6ot689lfepWwyxh
a3COXstL7zUCDldu39sWgB3a3egyIkrHcQ4CPuq6nJ9zUdHFx4oGXQwyZ1oQg9ZT7kDwpc4tgYaW
guog2uFtth9MT2jMzqe6vAKYkJo5Dd/eP8DloVK4zz6yGHu0ZdNjlWoeAY66FA3NLey+5zk0F5fB
fY0a5AFm3OSwzNZQ0dmVXvrnebq/sas/DrgVgNtiZf4a6svriG3mQRgrdh+8BFM8e8otKIim9pfd
Lz+5/ei7AGGWgfQzI3ZExRzjxpzNSjpX+tW2kbpUaN1foqKLcmb/8amunyPYvOxt6u1TrsdgWS6A
R1AT76vJZabR87GDEzAHVC+/rWT2yNUUe2f9Xmb8xmlMVXPv7F/7IsZMcFfh2IPawva10kfaVusd
IruLZEDX7qmrrPcctxPM0LEORzvuLXS8GHbF4DCzVmnHnhrykWsjmK8DY3vuFJ1ich5aMed0nNFK
8/PhoIza0WNQDK+TTfwK743QtKC1Os7q7XGcDawBfg/ZmG1fvj6OkfpI4WUCa2HbcXPrBRO/3rZb
LqW1N3E2F9ftddF0aleZKAD1AX5NH1FQIkrvqQvwsQzlCEr18pBUTHmPn2zmawwVokHjO/OBhhRD
47jzDU2vbKTPVBccZkd27toCN9EeaOR+PrM9FcFehtk1ZpnoGfTYtlzdrArOg+EBZoa1hp07yWat
SO4kiw96jPTSaGcMLlNnrFqePXxHRYjpVRBYXQNYlZ8mBxsYnjOiF/lJnm7gvoj3r0vIiHEl656T
PHBCrOUHzcdywBIFQ1fQUuG0brOn2NKqB+YHE4yeh0DrzXstgCHQubsNrn4WMbV6d8oG+HgTOEJQ
R3M8dIS9rLXInFVATSJ4ZOJKi3KsfzjYO3fMCTxUdxCgEkC56wbQj4BNi4+74Rvbw7gaINqINZo4
BeYUkc7TXTQjcGaa9AvAfYBaCfgHzdfG+YfVP+ABDRhJaocKc35redcPoqR/6T2xpAQTeJ9XU2U8
I4zOR3X/RMkJn2lKbq0e2odpr34Rqdn9Zp1bNKPuoL28R/fwtQALeZ5Om4DClAQTDp491lHVVYAv
VPM3cAI09W3EYT0+4Mykz6hJdK+d2+7QeywwywPkGQx0t91LD8PtQHXnew0ZrZxy1D306daRSo2I
0LXXsn0jwgyeAee4bDZogghlCK4jsqnBXaL35NVl/KIBPc8ASD25gRtvG7zocuFQYEuygdbfrHjg
9z7TBaZeksZsYeuwCLeBFdaxXBUqaWuOowXNVn4fOIvgnKheOLEzpiY0e0A3m0Bq3TyEj82CeMHX
Bmqiy4Ic5Hac9IS1ZRQcPBpmIX5RyCy6Zahl7mmmr5WJAViAnm7TbXtkD9ag5aUoC/R0VvjgdvPm
XEcqDDo9IsgjikcwrOPcxA6ZDvCspENnzw7rN/zULTeZpKFrushUspJDBiTnkdZup22z3HSM5Ehn
ROr5NLS+05uPr+AYxcdsm3XskJLe4uKxeF4H1vRtsxOS975Gn2zK/N/EFF2bnh6zcE7TOOWGkkY4
c1y2OhjCd0fKIKVhDOErX2yGo2cHM4p+9rUZqzx0XFHyaGjQ+8iHhzHIWIpcz6SmMXGIDvDKtw3s
6EIk9ADnxnB+P4Xz2xaTENz/LIpQNMAGa8cU+TDdZR5bxCHDqXsBGZL6XqTSqsJIl2KMewJOi9jc
xvuUgySLR1hCxeaK1VOXSL8uKqhcHr9OjoHYpvg8OQwErvLxqQztwAuwtD8kUkpvQ2B+96QpzSMA
7YvBjsgX6UD/Mrqq90BEDdl+TLsoH7PuIsHFtPAifawFbSB+B9/wgtqnDNLRk2PESnCM8CIR6T7r
m/5zyzZ0Ar7NFFti2/bdUxCp24L0LZJhOTnHaScdq7eAMpl4bO24QrMX1jXsHh44NTPXpjtN2S04
xaOH/1kBmZdV15YWTnxO7STcy8c9ceNVuGJy7ZF8RW+ho7QAtdmuqQg90tYoHrPW0SjaDGfv8NBt
924JaQbWkpbUNz/3D1MyKFQ4bx4ot/e4onbLCzdB6lcE6/NhyJmj+7uokfQDRoW7oBkaObvw+W3O
GA73MGM/zTGZk3/rndDdFuaaNtxNDE8B7Mtm/Oxdu4f1YaeBVgsJDw9v88Gqadv9ExZUEv2LT4G2
fIGSOo0wlg02WXhnL9tXyMr2qpt7TLLMnb+psCNMhfv0OSbWhu/S2yR1lyUaZV1yJQrd/rPf6sBZ
cHMSqS1bkHuYx0WgRC1ABDTElLCbeipwEk90LCRYq07TPSS57OENCawbMOW2kOuSzWt8NR3IDaV3
A0StM6wyr4zwN/UCs1ui57PUlrYm2B2x7wePYonjiORzfZpWXWWa58MpJkEue5Lmww7erF8kw0af
iMNVofmAoAR6GAoxuHvuXIG+qV0kAtoe5VXSyIEaN3vyxxfwRi6dtKk1p2hk7DMqS+ANa2+SjyHq
Y88KSx2Ita/jYeK4aqBwPkTMdHLz/KI/ckYH/x1jIZvtrbJTw+AXJ7Wje76BE+lFoEh79pUVmsdL
8MvgHxvvHr4Wsh6sekT2bHYNfF7yOqFokO/wIN7MqgU74JHMXGJtwi6AQvP45L/6rj1g8xiwmh5c
17oEujj6nIQjPu3QCtyHfwgZztm6vToHwC7G5KmcJ5D4UQG4Yt7MTxE0sRW7BjF4+cf+wUMsd2q5
zNkyaHtz+ZyH7D7HdY8qCn/KGY+ugMuhJaA0LOx+irdv5+6hR7PkNd7Bfcqm59wZoGS/AdCKTl05
bD5qFKBAwFbQNidnYETJi0KSRQioxwTV4/8j7DyWm1eybP1EiCDhMYUlAXoracIQKQmWhCXc098P
Z9R9bkXX5ESVpF8CgUTm3msv40GZ634Vdw1TUVvhsZWz0ea62UFEX4MNy07zcWFaQu6B9aNsaY3v
a+Wjlyy12NFPoJ/h+Ll56KKJMPvWNPShZoRryJaITtluGICDhuFKX2JiTTkUzizMgHK/9JTVc1N/
sWXlv1QTF44SRjW3uROZG+Mc7ip/dgUhSn9uU+JmSsB262aKfY4hRaRWPpJHgCMFXIfS+WlcnhRv
IfNp2ZHPW8WumO/7zhvROaxbp9hnX5OZBwSZ2JNxRprOgnSd3JyGm43h2PkR6uSKwKetgMt0t3z0
FnHOAFogNMkS35/atBR6V2YLtoWJs8iaLd3e4fsrWDj2yDRrCVK/rOxuwfBsK266AGtWjkPj9LLq
LRj+UmBQPTFrReI3M0/FyBw5lGMP7rh/hh62xCokUDpn6UH9tZG9+vL+Wn+9v6CoJG4iTj4y6hI5
mkhK8E44Q3wy8VA7t37yLfi3K7+2XRt+dek4jLfKtV9w7jlRgG06ROJHeEJp4sOf8s54R8oLepQz
6lmowFVIOeSXqzMn+xrh4sXAK5BPC7A4CfsdLK1fBySWvgNDqbpj+c19Na1y5ehgV+u3yZqZn4/G
rrFwZZIgkV1bhBHn2NLYMH+GHdlAfzrkK3XpDbwnWKJM9fQes8rZlQQ4vvWLmwo90rqAFrAt8Duh
3Zlbsvn8BRDNyUmEm9U6hffDfSQEzzKtAcbN1qouxhnDChR4fPg/tozsMFupgbOJUudsQbCaJCrc
blyFrOk4M6uT8oEPB6UpYInEJokLEVT6klJq2Bvb7VQdUZjWbHuNe/N64Lpje69BeZRNvI+2lGU3
+7UQpAXxK/+YjcY2Lj7H8KgeXrwvoc3LcrYUvNstbJZILNzedKe94xF0gY51NajVLE/84CBHX3LM
j6JpwtzaFVzhVl5mT9zvUES1/IenVVJ5OcaB3PRN7zm7esVWk220C6QSAgahYd+n9ZVjDGO9vv/+
uWFedie4b76h6CiCckUQD+cmNfJve2lgdAur7gpLgqcwc1n4J+SxlsJI+TojwgsFDK/gXrbYGNK/
dxAOJiFIHPzU1v5347CAEg+Ld5sLjo6wXVap9/7NoeFxOC/mhwT6lcDbhpsJXnNu5qFYWEz1MVEi
ONwh1/C7q7mQP5J7bHG666bf0II6jvdc4T60jExrUx5fqf2i7uSp0VEFkfNtjeBs+HMNbn+dbTEE
mp+tTfox082EnEIH5urc651272SbZh0VLpaS45Hjz7qZoKXyCdiM4gZfDhPLrmn2y97wOtOuXJNp
p+vP5mJwH/Vv25g3N9twy8wJQn5gFhFazo73x31tqI0QgylL4RPruRWFk2Ylm4Le/n1Sg+irw5hq
Mb3i58F9u/wmwo50kxK5A0XF3/zqcQLVx3ga9OWcxm+XGovtaCvaPv9CXxNYXe4AozhyNvLasL8t
gj43tyWUR9M3dpljURJ9ZxnqwenlwynNpW+o9ulRcrRLtSZ4CX6e222xiIXHLiAMgFXjjbvZPf2I
9uBq0kncB8z6YJqu3jA5nwg1WA4VsowIkYO+ln2s9Clp2+Xg0Dy2tm5FvwpVBkXcjtOesJt8em3a
x9YFyLv/U90ArFgvr/4bvNlfDD786W7Hxlx/pQ7J8D9U2jZA6sy7WZI583WCt8351rADSAn1QkE1
iB/PhnDDtatSrjAVHhAZpc7NDmlX10CUt6/b2cAojWvqt9BeN67LglJ/473RUmWIyEvGZbrHHpID
C6kL+1cN4w/waH5PrUinYbWXo6vZo1ubTDJjKtQs4JgdOOYJy7W1axgQ6eNSA8GPZ9hwBPu6jhI7
fH+Zzvf8D6bxIuhxPqEGkB33uZmta1I+SjaJ1gYNmHnjCu2j1e7Kc0OFQyL3P8CjG28qXtDPBG/W
0qu28f625PuYBWLCZhziL+I2wPUsPMmtivbhzj8g+dIaaV7WzUpbFuvoPH/grwBWQ49I4e9d6m+2
LSrfCYTMzrNNuOVhLu70ed362ZudxwkRO2jqhJp23M0veJ+4T0ZM25afUj1uv6kFDUxOyxW2L45k
m+H2Xui9CSB2tZ9oCeCswek9lz67L1e45ilIO+4EbFYAjPY0tcc+rYr2+Ec/tzrq7kA7jkwRLIUF
I7kvW75sn99T/jRgpuuO3Eg2/ZCthDRal/N3hogdQIK65YL/zeQ3tSdscK067MRegnoRVyXWBAaC
uDs7dIjLqWcD0RaqZbIbAG2tG7uiFf9IkCwYOSAXRaSzkqwZ7el09ubL/PGrmnwhmEGYXdKR2mf4
sdw8tLcOSpOttBt/Gop/8W3i+HlEvOKBoPXObCmsy937OtyVT24Bhfn+dSLLwZbd56lb5I7OeI7B
dxAdaGhBDFDCvRaim7qvX33DR+XkJHAUlLg5QEKrrfkOi9kDBIF4bkEacNgic5czdQ0ne/sGJ5l8
iLnII7isDphLXfYXQ0/lOWVHLYhckCin3YUHYnGJiof7CePgAXCAeLiwPulUSHU0Ly/rDLiIjBLC
EAgzgDwzD3q2+CsLMKHv/delQq2kA27OFrfN/CdbF6TMPWj5IWNY/TrZoAqFiBpTtJzyesl3sMN1
am3xUDafAO8ciPxRlIu0MuI9MdNtd8Qpsd1MG93xGbCDcMOmPUpBrrV7/VGtxL8z8gGzwwiY+sT3
OMHwd+7glcXGssHNrogdLriYOz3NK/sLg5iPcZm4wKvmYw6QRA1wpT4O2nX2G+gHqq3efV9qD+eh
tnW7iYd4yE7lQfwdr/fbEiyWDTqqnHgB/BMd6QkpGXkbygvBpqX5iOz5Bqt+R/uLfLyROWockcwe
0WGxI4+FeGPrOA4gUGqY7to3U/w4QyY+MKBbsSp3OOO5iJ34KCsVjE2yqXe0RYpSzgn3SLCAn2rM
7WZH9oIAprj5XjGNv3aQOD+5QcIejTF8c80C4eDgBezgx9YqqOV7o/+Vh2TbUG+k6zcriU1twW0+
hcSMf3RMLA2szom9m/oN5go0gsh/Wg+wcp/4xmfHKUrQjQtg5SDSjI4asBLFXG7PgoT2hr2XVYGy
7+bI1/d98tRZyLWlBgT3uc/JFtBw1NXwGD4rZw6YQKEyuN1JoCAR9iS8eM8gdKkMj9WFepHtkprF
NNia3hxe7muh+L0Hbl4GNItkyTDrQrZcQUMffW4oESpTbZ6cFRuzujfeiI7yW0wPZLYuSW06sFpk
vATBm4Gp1zOX7BZSdbGMbRdUeA6lyyP8zD8Vnz9+jmCCTu2h+ejvD23i9ED0OjyXOi/pGdbVEJzb
iTWE2NZnB+DCqMBT/ECXDJpzHvoQ8QW67wcuyKhAZdptXqEit2CannVPhPI6gcl3Ge3Wy5JpxIrl
m3unYxfArUgWOTNrJ9c97ax51s5l6W2Mwy5uzU8/PZIYy7Yg27Fo7zjU2Nh3cPQ/BB7zzYa1vO+9
2xbC9LU8dvfnbn4AiAfRoHZAYkkzsko2DGm0gImqeZ1+UbJRLDaOG9sNE/zHtN3txJtN4SasfPCe
jcJEw4Gux5giJ0UKyJqN+arfyyWe8Ed5NfnUWorvtYER6GB3q9uuCjiuNUs1kwNLrd08im/mG7RP
YHUfIIxBYxEtAKtOvmcw/4Qj7X/ixNCZ1qIN452NhgUGH4p13dIvolVASxe8cAJjd32xMLBq8WL2
fYn/ScnKy89g5HxXSLy0cTXaxa4Kz7qCsUg9RIF6JtXKnDhPL0fwnnZzeXkAoWjeg3aDseAEiSJH
4Pgar4R3LYnrXqamviH+DGew0C0zG2I0qbZw4qdpOl1FguOBhnfU1EMzrmtlEBibtkOc3Q0xGL9e
9HLAReFxqlHYOH6pUupr2ARMPj67ffarnWbt36VYhYeLsCt6bqIxkbxQ7OVmFKh3Ti9Yc98xOxlF
jOohmbqrZwnSN7xlnoJyFHimywxSMtMeegXNlAA/wm200skGu2MfyXlulziffUKl4Nclq/KbPuz8
D7hBk5ItB05KRju51a65l25jM2N4fYNTgaViNFEvdZ7RB4s5N2lgwrv2AIz3ZmDSd0qJRQ9TTzvG
JCKbyinzsJvDBeF94RNTx+8ihzlHQ+y62/xmFpyugAUTcZHpsbtqp33sZvsBeZWwy/bTRggzjTH3
1JD3zjmtHKBUk+XOaJq3dA93I7RkwxVxYyRAFrM6uuxVo9gFaaAH8TJt6RQOwYX8jOkQBoO2s1MB
toNCpbZR2hPxbjfpZ4jU+YpPQUgjc3MRdrwxvJz2eI7WJz2eq/v5nhKDafdiDJQFNr8MMyHfwydv
QGFDX1at7tCvqvfkNx4xy71L14YKKP3Wvwh+8YwzMSdW9cOxqxHXgB3/5Vk92tq5UyZDpxktMqPf
gLWsts4rn3ZACgtGCspHic/9CNsn3CQrpDEtk5uv52+NEdOUKRAeGuoO1U5+WYTCisEEvefUWi95
t7BoQ/TPMNIB+cBlmrLD7DJqZ0iS0nWb2AxNORRkSKhWvM9cobAp6shBTvJFl3ozY4Vrw4xy68qg
7Ek3y+eZzFc5hQCJNjyCRXGzPXn7XG8pxla6V6OOQTkeL4BUAS4poxBEeAwmzrefjJ9JYT66xa7d
cjMZmFjlXqG+gKQENPZRACV03s0r7IiyTPyLPqCDGO78rlocs7cJCWTAfoXys5U2HK288960jRmb
8txHTGFEkrQukJChVPKnzMy7yL5C6YwUP0SGaKtePdkijUvWruBSfeIH6XMl/UK75tbj/Yh4cr/T
hRsLxLqevJ/95YuMghXDkv24wAo94W1nhkBc+zXeIC+hNdDASeXzcw0qacPuZaSBjctSdVRfdkh8
hK41cO+YtC8MTEKZIQ3+61hGgKAWrhUq1OrQielC1NFi4iD+yZWZMUFCHyze377sv63yCnWVB0hk
PH20q626++V9aanouNETzO5qInqH+fXOtM8CHPKIjUXLq9ghuSklsmgrBRuf2GBSEIaWR5O2iZDR
dU7xMSMXg6dpg4phFdHtqZ7fl8pwIYdRWKGX6aFxGNo/d/T1UMw7xNhtzD3qd28NEDXzs7X496Yt
vSS7e77+h1GmnSCFSD2FYQQPW+bIp9z64OwbNoD+ClqPLT8HFWyJmYVkIkpZCMdqea+25Xr4CVFh
w6eaZpqn911w0RBeZmd08C58pNmeBxezjpioukYwBhIR1F6+bC8yKiuYEx7bu2y9wEFbX/PQ2E0s
nbkr7pmAMeKhThlwtK8CGGrYahNBamnbgfRD96a4xQpbkz3Jxr5ganfjIbIZ8ia+PvT1fMkk//Da
FzYALWsM+ht423v5RkLNcWf/VFwn+sUnbWVHXbpDuaY79GU92m328rdPgOYXoL6H2QpIZftg1uqi
8cLPeHWfL+LNM0hHGxCcDghDXE4lO3deobftr9SVKgpTYLuJfxad4gpsEVIeK48MKAdsmC2zo0KL
ntNWwgqqGXzgf2MhKiTX+cJUoWWO/THuhj8Oz8+cYY5ozalpRjsLmHROPHx39gU2nv/NmQNjXW3O
P35ejGl202gN4+bRzH7YmtbNsQ1ql9OciWznaQ/Inz5hrx/SMpsEOhsOCpXzbfZXm0iplABFAX9y
N5yGxSWG3Ao1QbeNrQLWRs524dMC4DuanWlwIedj3QKk4Dab27XlwU3zMGK6q6nQHwLQaRvqD0SJ
tQiQw0EcEJhA1WfOQajdS/8ZaUsxdzCsIaa5+PiRnwF21KCDB2On/DQST9tV64CxsRDMFG6fflZp
JPcJ1XW3h1cArooX/LfqkMoJ3PxiMwNKYQat7i+hXT2IRmQqpTAQEDztc4hduXU5hBIwp86JSaA/
ckHj7l1YNa7NG2OhPZheSNDdredGvtT7FIfPid3z1Z05PxYSmr+NijzXgW35RfphHzDSQBZwmc7b
FPDjq/6NPtPQynJbGhhvEp7hjqqvAnrnixdFXm9Bjyl5a8GbiM/ViJmEDGSr3JSvBip8bj8Vpp3M
avyX6IhUxJWHsgFKVLuewbwcD+I8wOrTAHCiKHnha+OmNF3lGVo6JGx5IaSnJHGfdGU+PuS1JwFU
xv7wqw6M0KFMHVU8C86TDc+1PsOE1/x7QaI5rT+tRmi9IKnMwtoUrjOcszEti/1eWze3/a0CVveq
dzD06xlau959jqdYDkbd72sPDwxs1MFxtHWLniurIC8u3vECNyeGbM/LC9YVp0yzrZPfeWHPzgLU
S8PREgz8PNwOTQTEIQSAyU82c77qLx0mPXDvu+IKFiKjbKDuyaTeRUrYUPEzI+JcnU7EaevhRW6o
PGNw25apC6QRnINqb840GAUuzw4DFGirzH7pQtDY8Qu+mekjdChMZcr83IGE8/lUS7kzb5qDmjqG
aCc/L8bfOnV3s+WCwaH3GsKT1i3PUkAXyWg89VGxLBHbBMqHtJqtSez5jZmnz09kXBouAczclCv1
KJSRO/bynC2pP4JGrJi1oaqpv4od+5rfXQTTAJiZ/iCj+txP3O6zucO0PPWLx9OL6c9SJnSdbCoY
dbAf3LvQkvCLhuYDGw4iSD9N6/M9/EwgJjgd7z37c+LNOXTvAhfHLsIYs9p1XyAtuN5/ZaJV/769
keE1S/u5uaO03ryp5Y/sWTWyUhiH/nt9W3EigExemlPOSKW3lBtfjw+o13mkmL3ta9hcXx2lp519
KgsIZP2MHahh+Bl6xNi7adDs3l8KevdxEa8pW3A5+YCDRz2gbmHJrfUL8Quk29s7qhOI4aPJskNs
AxkHapFVcFPY7CbQ5wtim7TS8BqxX6c5jKCchnl6xh7qQuwW7x0Pi1fMy7aQItkJhzWSpjgYs20M
U4CBOHEB6T4b7Z1wYEu34zPH0LKCw3X71Nj7uCyKBCoeaCjrfJ1+cceniopfYjazycWqQVIdQMrl
1VV38qm4iCfgI3DuYWtGfw0L5jRr7N1rRiQ4/5In4usrVJ3QUjYMpHVylrdbwoApbpDon42rKrkn
hKpbSNzw+YRi0TNTVL3sh16O+9v1dIw68MFb3RUCfBi2HN5flVKQpQwmuS0YeINYYiINTUDcxXtl
wWp4o94KFyBA9UF5UF2C0TDQpo8lDKpwxe9sd2+vIQya2Cm/WMdeue9GswZ8Eu03xM/8Lz70Swz6
WWJpILB7fYln0TmFPnjpBoOWRVJ5b5F4BYtX/p5+lW9suydTf9zf9oVbr/vrAAAnmEDfbHIFM/7m
mDxYO+wx6/qLyuo3PiuH8UqdympOqbXYuMb76/hVU0Jxj9+Ygt123NOnl/qseoyO20X+EA6vACTd
xcDltJp9rLrMKoAIQ1tay6eUAZiH32e4TC5zv3wIVrJlswT61O5Zu6HmZ4GoJwwAnpZCLkpQMSTo
vUz8eBWWRgH2QbSTrDEc55J+mBfWBNEg/cqc2TU5Ewd2KuklPP3afqGryBiTfzSiDxMekvBe8ZLO
Vgb2vq9ubr7J7BHhQxRO2+yKwonstl9pm2foA8NU07zo0SEW8mCliOEC87N3Z6WQeOawMKZ55LRH
qDs9oeeKsPXkvUH0pLBGrrLFYbUDsHd49aF93uTjC1sugi1E+UiXMJCwBXaGi5EK3R5moXGYgJ+e
AxOR7HCc3W/ESZFLZt1cEV9DuGZCwM7G1hiBB99ssd/f9FUX+2G8SLOdNLMrrA0gszU20+Pbr+xL
nZsyBlRoUC8JCxXaLt5z0gdbH6rse1eseGnyFQq9c7a53RYpRQ14/l87TIQO+TiDct8tQ3BhMjkY
Jf9K9UQioRfm1eNwA4uIeINJIbFVCDRbkGbD5eOACaZsQm7CuP+Ubdsn6DpmgR/s0NqNM+wfsB3g
MrUSzdePOY9hJSa2cIk2BCmxOREUTNeP4sKqL6APVGDFT+jnnFXshLL/DPJv5GmdlbNSCvb225Ew
lnyJwcTvTfMS2DEt8O0Cc3FlsF/dRZ2493/oHkeKYGAw3ZGom5lTk/4S2T0/1lkDICK8WcWlGh42
+bmDzoGs86JmMOOkVd2tO6w6YwLuwE7+2Y9lByVcskUw8ZGVRyYDCAAyvxucNMAwfZE8KgqdcJFj
4bC87SDeQoHm+JSAtSbRYO2/7/qerTrbku+BBnNl4kFBftzoDfE+P+SH19vrLDTkkMgpERGs45L3
C4lYbezfNLEl1aeDadLtXL3MUZ4R5petxpaEVK/J3BoWO/HbPrjtCJAPOy/bHgpgOQ6l2qomsZg1
P0VHDoP4EIHcuInmTZRYTlfE2QKaJLNXkDm+W0evMJzA8FDksaqt4cxxLhyUmCh2ammYJ213Y/bA
nCF6LuIYIIQPINIvCzWNmZ66ohgvIl7cuqb5U+Nlmj7tN/6FdcuZmVIEVHkUO41MxIUu8W4Nioi6
jUTWgrwDjGW5sb0TsQwqJqty+zU3urUsUOjd6OdVwFi8n02kEKYk3wWqxFx1bsJiEIRdr9EqAiYK
6ds1sBfuo5cl8qeAwhOAVyrh6nUY6oasDNmejTXIZZwd1fS1k+rn6hrHTizN3TqHzgt2OxDIlwMl
95NfBZ0biGLYkxkU0avMZddIJWZd9bhUcV0cFNC8IXyvRzkocVBo486T3qJVhPsZG89Yi8EMyHts
gPGUz1HGR670n0hqotlCyjmC3/24jsbXqdFJEqSz7ecTLUeGNXHJ4DIp1aG/wSDNEB68uCm88hE0
GrJ1xC9DkC1R+uieUD2h3MVPOjjhfBPq3av01do4JDmpg3hXpMR9hLzHJXocFNwQ0cmyReTbdzAS
Q9Jri5eT0tDO4c1RjnURBxwADXf6pZ6nJx62jBVuMSqCv1AMXVET6EdEK5W3s/FlJ1CcozTajmTS
8vLLZfCsZqxbedG9DmknfFZjEeTtM3TabL5I2tRO5HV5Y1IwVM+z+uSjCbsXn+AGTsQ46WmPMpVv
Ty/EQzfGw1t4+0KnLoXz2LMDtcxucuzOYXWrlBLPDR+3bralkmNz2gMJFFTrc9RnZsRHyBaquAt5
E1oh+olaOLIVSfUpB33MjazGRSYW+3HUUVPHe6Db6csvrbIb45pMUX/dd/ycm41up5Ho6km+mz9V
p4rf+z7P3FaebRodtEF+FPQoNwkBgL4XcxiyDfS/4hw/B1sy5v6otT6q6J8nKWpNFeyeNVR90QuB
lmT+qJZZ+UDKh8HAvq3PIUBj3aXrqe5uBBzEWs16Umzd+HHjrYZmzyamXl4hCQkCgq1MstWy9YVb
6qSNdGwnh2Zj/jwJQ+nrtbESVFDF7GbOQJt2RF4lLXQWCQhbSfclu0E9kxGm9Vbd7Kd3piBlRdRh
ZbfawuioROc4J89V5iB68yJjfa00ZwXf6VY6vfaNiClEHFoRczGlEv3X8G0pFSOm51HtjyOSN4VJ
IcwgkWziaLSE/Tw1vKdSeKlItfwStpGW/851lL3YgD4FOJQCgU/wLVsUOW8czckDuRoZA4Vy+JBE
Txsx3i6BOEPSzLV295SX2kSVZ4HnjExzDomGF8m4lUc1fO9ZeJu+hoBIptgYln7ccM5ou7xqnAL0
EM4IdqPjbQbOJgUoAp4VdYiQEI6EP7RsNeGpL+qdoHbw47rZjfgJTofxYeQQlTVPKefmjZNZXojI
cqCE1SjsVwO06uIwkxu4a+x2xgsMeh5+C039wKNtY8wbF7DYIDZkvC1idRbIkLaeY+xPhhRy7+QC
9YB0Vie6sqiymUIpY1/htH1BVlTga5FOo5TEysa9W6nJtw5qXSV/la5uwnLRqq0bCb8iIiJAyQUk
+uAv2Nv1lXmtbPft0s7v0vKvi9zOtGeEK933A2uqgEEYRGRp/egHddPxljEQJt66sZs5znzB1M0L
q3mD882FUalxytiaBzpAfk9uB8pO++kQwOFDJhFzNWCH2+JXmGxK8Wy0y/paxmhx1iAyKTleQjCH
cbCHGs+AwvT/1HuNWQJMhdbNGVdiugi1X83t/Aag4WbEEbWujk0d40uFh0MDFfrSTpm7Ey8C5McK
DMm8/DAAw22nvIu6a/Re9IvkIDX3z9zuTFRiwOtPXGQYaf+Ke2NuZqS8wn/4FVbZWtjxCFb0HfO9
sv88a594+3ZmHUCKP/TclBPaCefvFp+4GYaNm4ZhSwTpreu5ox/yO7Rsh2R3wsqXiOUdXGDG3OXi
RUiciIMC2B0FpghBvRALh7AtxnpOaDOcr/YtpgVUsusCWy8aqjdzL5xri/P7mnhskoxNjgIRTNwF
D3Jmi2vtcvb32r0vnEcQZ6RL/lkA/2QhMKb2+Y+lOT41MzOEQ5vYl38coc5cRN+kh+mKbrhIoRLh
VuXBsFdQ3w3O7Q8Liu+IU+8srCYyO6kraMf1NYCM7imcE+bft0+wOBDeNrZ9LKss/dNDYTTYIrlm
pndlBJjuUNhg8ezx7LJzx50BhoTgBFSqsyMCEqC3t5lTYxe5rrhcXBYSBzJMaovX85xZA1g+5bar
35nHwiwK5OvLZzhEtNNZohSnF8V9aSMULvMMnfm7w0FvNr9+DizAv4t6tCCotj6yQ7nrPWAY3QEo
PalIfvyU+GscrOGQMOqD03XxGidfUnIEatDCZyudXneYrAgE0xgn7pG01GHfKD6ZWQb2N+9FjOag
+X1SoUx2lSoyb/PFmCteTOTYmXUyCICYIBJaA3bN/mS4dAXlvmRXcXJtcwKrAhNCVZUiu6LHJEAH
ZrHNzyYPhWZtnLpReoXz+wzkS3sYhMzDZjC6kAt+9bKreNpagYln8XUBeWrrTqt4z+wQrnyIFSCJ
c4zjIuAXMM6BwoUwdI+dC7dX3KYdoTXviOnW0wwc/7cyAB9csPxOILjF1wxbW301jDbJOpHjo8Na
nOPJ7Ixa4ZgEEavsGG/fsKAuyJGRWawQnlBychKjn2i35QHnuU27UxYTLgEHZZJraAs+Gb6oE3LC
n6d/lVYisBimeCQ5nURnnR7ws7UQ+1rVNBlw2+0ayjYIN26ijDPd20YqzP0MMh7lEf6lDD7IPoEz
Zvfns+j2uvVJzGOgjnbr9Zt+Wlh2zWLbzg1rZosf+ScsvuePX6xzRhQA6Ft5DTHYEdYZLqR4tjG4
/7OczV40/6Ajz60D3zkoDFCZ3Xc/c8dhXEuL76eg0v0uPCbwFz/55S9fDPSg8vr1+PunBpCNMML+
TRyoGpILXYnGaJr9p3a+Tblx7OKzg35uEKS6nfX85pAS9wL5ILGNjM87g9q+r/UiiN/YwMsHYxkD
dBq26L1W0xRgMJ+X9pHTElmYwK2hnOuaDUTI8BoByh63K5soJMr9i+b7vIbf0l/Jl4KX//KytXHS
MHYJyIhQPkmo4ByH4x3+qWvGAziiYbeNjMi/QxIabbe7bF0O7hihrkW4DBnuzz0HMloUJhxMXsw1
E/muOsbH2aKADMwLewDx/qhWmhm8LFh/EaN+Tj8Ry9b98wQN94/C+v0zX9fbfJv4E0DtqQd5MxzU
s7HIr38cGfIBgtGBxO/bL+EInxo7AzNhZvR3YpQEKLmP559wVAuGtYWL8/fsxUj5IsQPDSDXxJwG
/5d2qRN2UH8ZS6SD3WfEtsdPUvVX4XLIP3iM7Z6isCTQDStGdgJuMX08VHpxfdskglmEfiIsx3N4
YdFXEzevVS2O45diS9PmYmWZ04fbYdJweTHKDxzM+Un0f1xsA1ED1QGKmg3nyy603qvZqQteS8OV
Hu+7tDUYRDFrSm2dDKxyy7gcrwwqRdwE7oplTb/LLhjtK5BWpQsMy6/5rs1DHCM8Rd206kY0pkuq
9pZumHyO5+ezsW7PM7Xy5HaHE4/khLNDuY0YKd4s9c4HhWxB3KFIg3lujZVOO/40j8r8g8+lwPkY
GbsIAaJ7eNtojNmc9nBDKpcjif+LZ84vnG7Ua56R7YjeeqmbAgRG3BnPq9V80+7xgwSS5ulaqbcl
TmMwB6jj+yXMTYNcvm/te8bAndS++jIc0C6Ka23LSsdP2UZ+3jOvOddO8sHUfLrvidKZxlZbFesa
wyDUPtaLh+dKoaNyEgy0ISi68ARmm+Zo/7ttVMpiBp5LQTDDRx6ulEv71QX97uUYuqV8939yc811
6GX8PCxwllxidZwc2U5miw2X4sQ1MCs2grv2tt9LipM5qcYEi00+xxmmK4rNE1KN/YBQhXuutxvH
7oi/eZN2bM/u/GeaxRTuiDjyCNN0Fxb2RIN+w/B932VPREohANWw0PL7fMtSmU6OxJN+Xsg/v4Vl
9lHx69g//qGv6//gFEdhOdvLuNnT5WBYxjZYHyMGfEfyFKt9xQaNjxTJD+9tOVtJMRCldNZRz9PJ
oSMa/jIZRCXiHVmPg1cytTuKIbyTchVpu3nodydZXVMmzaxuC7NXdClnuch2nd8Zf1N3QSUSAoLV
JpMd6f5y4Nj7FQWVBnlk8Eh4RF6elRW8AaCbN1NpKMiXCGxbmSTkpG0S3aZcb8g72V2V52w53yF3
/HpCwHtDUCBbgjUGz6igN6dRtZ4k0E3rrMIgE7wvx1ox8yGyL1NXSLz3DuMdckruk76Kg54DnEcI
ER//RzUC/MJkI2/InXrB/dO24po3SwXRCYPKFdtdTXn19RS4phGC4NWYB/M1T0OCd0bmKuUFpBJq
ep3kMPt9muoieao6OkhFya5gQTY2g7U5zSFz2wXbRhb56VXRVj3I2ogbBBYn2nxqVy+JpiwTJjFZ
KX6+pb/ZsHoWZNgx99d4rQbel/5WfY7i/FINmuYkxfeYuTmNAzG4lQ2qB98EwScFV+JkXzPxrIrf
r4HdassZwZgM9oGlVwFsDSH6LWMYguHv/22KMf8P7j4StkOqPtPkyUfmX6YYpaQ16WvQqoNAqHfy
3T19HdHDu3dVLGax0Jvdh+i/ZKn9Jx+O//kn/+Vw8RaVWlNS/iS5Xs/QADIKFOPaDOuY1vb//nji
5J/0LzcNfYry4xOCQajadC3/w01Dez1ncV2+KvozN5xHi+g5ooTtIQswotFnNDAtcrRiMJC794lf
yYkvQut6O9wO+ckDKmpPaQewq0L3bkJvSYq2q9ThKEvbtl2OVNn/5Yr/v7Q17LvJ85trIk22wq/7
31ccqcIQ50ZeHoqRyrFsC3vkDShLNNOUQRFTjuKVLBUj2ogxm6b0UIoYe1FE8Qo6oxIHfsYy5esj
QUOABcPUhv7XSLL/YISka8TBkR2tSSSl/esauUt6mc+a8qAMKbRvmUbSF1KOXqP7L2vlPxhB/a+/
9K/l+RqjVygIdXno5cztc9GZZU4c4koXdgzKf5/lf/FtnP+nBTPZp+PBQtaaKP3ro9VjHI/aIBeH
7nbNws3w/H+cnely4tjWbZ9IEeqbv6gXosftH4WNbSGBAAkhkJ7+ju3vfnEzyQo74kbGqarjzCpg
I23ttdacYyLsuIG65/DrHFB4IiIqUCFnTK1O+CSvqP26Vx4cv1wF/7HCgCMJwwKlBNDduaNaln2R
dVty1pa7+grHY9kfP9nxchiX1+bj2ATF5W2nL4isdM837AZMs5XLuB3UvXcwz1D0HLpeWVwZy377
2p7wuZam7e4y+0vqOPcTJXS7/kYsNb8BOn/cbJYjgihtQiltTRW5cXdfVt+1nSLdoKyc/fzRmtEw
hTcghOh4WCBroxqBwg1pCG2FjXgTK0GCFg6RQRbm0X6+W8J3+eZOC02eBWmXYxuYXU7w8uswz9+H
Fe2uDR7Ic6LETZBNuuDsC4Q/ogQMoURn8AtXd++qSGcMlN/2pHtGvuCK/7Xe+ANE+scH/112XXor
6GNmwRp1HvVH9QR1lsO5PHrjLA+UlpoPWS1+BSKygSybSJ76xFMT+FBuvPzcuboXKtNi0kbNeK2G
goGPUXkUz/I3Og2IrZgWjVra9D3lF/No3prMHI9XPY5eyeh4FRDk0ouD92IULOPPT/SYAY0CZo1H
94BzcykiX1AYeFCZyIhAFs8foAHr5a/dGHw9cFesghDBBeubqXrc47qAloG8Gj8JryO7M5XqYZ8e
H7FEUFqAoIzHCLZZf9oarBvgZA+yry9CRsT6iZQQzI/oVLCQ+7slvAhMt01arm9ICQNqO0aZ0pTG
gWcgyWojAc+3mYTcIrSBZF5043ZszplvpoTcu5C6ba8Ksw+V5Gx05e/GEofzg01J99RlULCaCGo+
I32/G23AGYVzIXLf1J7OQNVkLD08cesxnWSim/vr197VcZkI0RRTJL6G20gHTUH4yPjGgnBaZ6lg
3qIHyj9N1DP4qMbIe908ZvY4EhLq0itn9vw0XkK6zUYP2EdxXYDCR4S9D8Hs+wssR3Zw9ZoRCl/h
fIxKkVuB8Bzx+cXTQm3hTJ5OQMvhcvhqpBOVdvQEK1o0GuT4ttwhfWJtaSuwCoaPoWrVJXCyvZa/
Wq95bEy0SZvckgFXmRLiok+1EGcUGnfzGYQXuE14xqM3prO4/2izxPvHKh2YdZKmGA5fLa9NWof4
PGKNGfePPmn3uE9IATAIMB9Mc5EWxq9roIW7WEDIIZsjQ1cS8Z/rgzo2g8F3EkE8VwPxUeVAEdUz
P72RmkYhibWAtIuMrtXXA3qiwEho46YnYtdDy+IPnmM55cDMClQBw2of1Q0hJbDOvm87Yqx8OmoE
EJFkElCxESjgpMB/I1jGge12QeOZE+BCMDlOpExcuR/pbGN47VEpD+4x1gCsC5TzlSaYBudcxGhw
uuPqlMPjuMbhxdMmBhMdc1aOLpE1B9QMs3EfHiZbLGYI2ukQnQkrShBsjhjeuzWZdkIJLlDs2PfY
BkUfBZS0SkcKjR8LQXuLCBJo65OeRCOqIA6kzHRGL2BVQbtTPo7JW4ikNVuIwCcsEcmHpIl4RQA4
Wv3l2afdQe6+91NHJlLXVojclHUB3fvj8FLf6ubcSntzaiHtyV6L9vN4oB3V0NBDWqZwV+3LYN8A
+QB10z/s7cmBHbPIUtWY2l163G6qZnprbK+uNnaDGOaWJ41zHJvdqq5IHGPwIqNU30uPJhrI3ir8
hlm/jcX456eZcnem+Z8PQsAa4ZxQdfnr3x/EYCY0KLlpTNsSCFX+ZNNMbtGBUaBkU06ZbfugoViR
97+9sHha3z+RCCsmttaRbfIs71ZQq+psT0SyMd2fXhp5rA3BQQ6r4rHrl7vz7NZPrtKmaJ1RodEf
udBctEJTm1nXcVO//rIGgoR291Y0WeAzHQ10pK3fkT6vem6qVTkY00Nb+if7Q2Iqs+vXlTLb718Z
EEsqAnRYhk7zWJp4IpovCeIw4quf34f62/sQv//HRVXUaquUDVfISVxDBMATW0dLpK9XmUPxeJKm
R86dpcSpmEhwrqcz0hdni0qEglyXuWVKUnH3uFX3jlsyMtiWlS8j02wYAPe3lLTX377F/7gPWDpi
QUX2tAxu+u+33Lal1F+6K0Yc9FFZqOaf9uGp7T7L7mNPZafTYqYVndOHHnbvx8svK3Z3BBUXryaD
6RXXLYca/e7Va6mQTqeu5ZYyVj06AC06qS/aPjzb66JY//zt3OH0/nmtuxOUZJyPfSV13CgKKono
evXO9OB3pM0wV+67UFOuvyyu9V8fT+V6BOMtoIja3b3Ztk5lFvvSmF6t1WNxTkXb9jLSefznE/0a
lXmYGYv9gUEySWj9617aeTVGcemMJu/p2k/OOJZommSuhWJoTxOeofLu9mxaWIm6ieLQCi4wcpar
fL+x+5lkfWYn1TXLV7WdKIdEQ6WtRz1D1zOVzpVWlJTQn8lJ5UCEWqILuRrCLuJIYgh0GVaDHR4L
AfocCzMKgnCaRMZ1jdV2P/BYJHGlpt9qvahDUMlBY6UwBzu/gAjXeWhLmP7gKyb3nvl5/hsg9q6Y
/v76wJKqBpkZDsNfcSH/cW9ppawbZZ7BGzx+klh9xh4pnz1ZeeqqlVw9SxVXKAPSn68Z9a5k+b+v
KiJoIa/aqnK3yeWHXNeb0tSnlYwGyeaaKeOWeqXuMWFsFKVnXEtHBdVJpWj+MQd7hNPCRtbM9CKz
P3N171clcagq9zwZoMprt3uku2lXi5/f6TcN8n4P1LjO/ved3q3PoGu61pSsj9P4NaqdUpoonOLr
tVp/KEPgOBttSE3jSe9eqtODhBbSNiCJxgPan/38clhaalzuEv0yytW0uEZdNdndwuMuPFWT6vKq
DJ8XHboBl8sZJk1z2y+03Bgr5tgk6NJWxE+Q7a5vgDXpvmZOcr5ENhyEdtyfV/T1Lp3byLHQXhyj
7TGttJg59omZjeUdAdkc/ZM8tvT52Vw421SzwtNhpkupJhEqG9V1WOxmuZ3oZaDQA+8mhb3QNNu1
b8y2+qWFBPA0YGEdRzecQ1Z4bH+hiav/8bRjg7QtXbYdhxL2bms/W8eit8udwQhcoLucre/0wbn3
W3rTjMvUFDI9PdkDrTM7KAiv3FxwQqCOVBJ7ELJp9HxQcI/nFIWExfChxBm2Qx3+82Xwn4+gP9+n
KH7/uE2ut/Ol0we2nC1OH2VEib0zUDa7JdG9W8G6BtFYh7Yd5mVINK/8UZQ+3w6D3dz05bVKaNMW
j9NKJWbk6v/85v5rO/zzvd3t9t2uaTvLRBBeWc9XXABapBTxmViaITH0+f/Ha+kqpGvb0kySIv5e
B1ob9tEuWIfhONkiUnb25NnIQX6adTkA090vt5+hiPvrn/vPNFXVNjn0aPpd5+1otfK2ymx9Or66
C87gNy+QKBPh/4gKFSheGePZoFSnaqViFMltuKFH76/f4W/Eucnu83i1+vI+GM6/Th5lV6XmRJIb
Ns9KzHw0Po7GGCDpdHPUZqQyWkVj8V8XxSZJex6yzHkmfJv4DyqO/gsx084oUvGhheMPUB38+jq4
H+Lnkrd4FPXpNdFDvOojGIV4RUTN23rUC/wibcilpkdwPFr5aNq+X1jYhFG/jFaEX9MIgPqEf1SE
XNEJgPo1Xr29PPB7qCxgSd34kMRq3QJexm1AfF15b3tSDik6qY4gXTAibEZkuCFixwcqhYb7deWd
iz8pimZR1Qu76tk38P9XbyZvtcacxItTXogqCsebHyWn0dsXHlwGH5fHlteTEwWjmm+CKvnfilzG
YkMtRDnWe7A0XSkUaVIZq6iOEtZGfDWt56zouIEEZPrKl6N+l8SilyFylRC+uAwPeWuiphfzVdFt
EMF8r6/xLiGdi6GGi3N66230kT568TdPWojwPhCUF4hJsCU0ejCHmD6Nt5sOrLaaiL7CzSNxmAKb
86kPVA9BAAU/0TIlgZfYVn0l7DeizBYV/w3PFQ2BKfLI9qmLqgkdAn5IlFiwpR2QJ1sk4EfU9YTt
FXQ44LoGW35rR0GPIiyR+G+IV8jD3GcAgeIfijrKUnkOIMocXYN8jhE5ZCTtXsGVXINj+lR74dwi
3uuKJfpK5O3Al4aMCaIAmmnWkN4ZDlCRz6V6b4N/TS8pHs2p4h5GT08igQ8ODr+ake/7TkhIHnrV
uPfsDw5Bo5enuTlK50tagEylBypIaBajaUJ/ARyO4Is8XblUnBAaHwWmyNg8xzrFdEc5zcAk1Um1
VkdvvIAIz3yYEot5ovzEKA2xUqRQil+0yUQW0tfPe4zyXVj8c9NbnEhkE0yz8t3x/GO3zcyqKy8n
R58Sg8UVdqbXc/PgetLtEdf/ae7wcxkXx0DIq+K9k9Yq++/c9UzBvXfsCnwBDFxcDPy0l2r+sDBx
iI4W7srRRkSLZqw1/BayzsQ9/zJ9mq/P7vvRXbZcYsS9NfQsCEvjTxG7CgMJniNXHw9bn+8swAhH
3f+w874y7mcv+qIHk9ABObmrzF2Me+5LbnLK9Aduam4+hj5c1c8LWgSn6Y72jeB00unyg+fxA4Gj
KzS/vI1+9PjLUor9+G4lLc2gDLE1ncgh/e6oXFZ7+WRLmjHNK9+g6eTERhkMA+LJwCTC7TTeOVFF
+nYZ/vLC/1Gz0W3X2LVNccRz7soCG+WhfVYRk+kQToY5x6Y+X4AP3imxul9qcigfZ9c8tJ1Qk+MT
yI3faiDlP44Wf72DuycHZ8zhbPf698ktq8aWM6Pv0J09lSE4cHjGwKgHG1xSQXNOWQke1wNpbuUv
T+df3ocj330FUlFbW+ZY+rS0w56MD+yV/dgCHHMLr1KIgrpziDyJOdo5X70TyYjRtai8/faF/MeR
+4/lIEH+7yd3vT90Z+2s6VPWYgf+zhwdr76ZLftbcMabPynOHipFa27B0Pvtu/iuyO4vQ+d7Xke5
phn2XSehdUrDGQYVwL4VXeBU4aXFOieHznZpo8I4TWV2nnO4JbzvEvU4eUjruT6ZcNHYjxoY6Ztm
WNROrB8i+wxoMbwgXHtnArxvQ/23UNr//sYcDjdg61VD/96e/th+mivhITK/Oe3ahJumuYb5aTXo
uORxtQWcrHZt0hy8qkuQGpjHmHn8tUEK9dtXZopT5T/L9scbuTsdGye5v+XonKdNjcSCk8gurfJn
FUFugZIsP36qiGaL05hVzYZIydbUHvl2LZfhAalc371TpxgKDcojJj3jqVDHR2NOj6Q+MYohtXhV
SdMcG6pePxo1FL50h5e1ZZeI+OTNEW/aWNOerHaSyQstexv6VVNjC3jstDe2EfW8uSAUPT1LSsqX
iiGvvQZD4R/koKRYYuOVx23pYhvZozetA4UuKBY9xQgubdi5N3lBLaOhw6GLeomH3j+mZO7sSt9x
06qedMf59YyIPSxOC92Ou+2EnUKVpz0hy0PYXCcZloru09RnqJL3RwSxybEVX4dsRB3TFARBRT7e
b+NWHfddklWYZQIJDwhaTfGNzm7y5II00F7TRTMvcniyXnL1idMs1xdv97id81Z3ymfWRcwx2rEi
5Z55nJjQx3FB1HCSYm7pI1aqOuRaVtQJL9agVlEQsnaXWOqfHcQq3cTcz/LjwjqG/Bs7VHQ2eim3
rxa1sqxOSWa/8EPdmtj7BVZZ3VxvneUvu/F/XEg0S2SZxDXuvn9G5mqf97tsX1LlS2ndvlvEVRm0
ycC10oYd9iKmqzO9ogpap4tM6mqMmijls9/KqP+q92zLtAzLIezW4enw9y500GRJs69HdQrSLQHv
nz/uStIRrl8a0HbSCECdaE8If55Lnt+Q+dLjEvMFAN4Q8zXGTzPhGdLE1oakyIheMMZpTCxUZNs1
2IQUkPb1CyXas4arN49O8/JlqFxZS+ppxdlzDGXrPGrTbGFPrlAbnpmhZ4mMhMS98SyixYCBZ9rG
14k44sGO5nLmhCr75dwJ4Az4OPUmwxkoTz9T4yLMmYucfMJXISce10Y/okSXLy6aov3oFqJxc/ec
6XBvMtXQJtD5lhfvHChhnp49kKINY8Wv7RswP9WzFpKYWXAyiC2slS7Wpw0N/GD7KD8DgbmCVvMh
xpzeDlDypkaClO7jdB4ldbD7cBYVSQ+u+rwffB3izhaZkJ5m75q7HbcLUtlSvGYc608oWklbeMPn
tEXIJeqEcqp98SM49Q2zomMMpVhCPXOCw4E1WvCEwe2mxfSwptsM9md6eyGr/Anx9WFzSJvcv23s
BRQAuGz0UmOc3x5w9KXMeRKWzviKymi8/W1f/KfgpelnqUzxCUTRxUPt74uobw+m3J6hOXM89G+x
Nj6tcl/9nhoJgC3V1VKcpWxQfr/cR/9MBe5e+e45Zqplq5ZNDVYabfa7He9ctD3ul6Ap/fxK6j91
790r3W39cmNJtu3wStAZblFOjWHHeqzGOS6T1p+KXMomMOZ5AF6Xyo5uT/TzO/juwf318Ll7B2JP
+eMpeLru1H7IWWUQqf5hLsy1dNFHVyhp+L9/2RnuU1nYDwwOiigHHJmDPwfDv1/N3h+r43DLenDF
XaAm4DhieLCBiOKenKH+8kgCU9c/ZqG9QPDJhF58ZHMiraRZ/SiDh8J3m8o+6BHGjCghcVXD5JoX
EXuD90Q8MlEcoAH98ysGJveGh45HEQu7Bz1lw7GeFvOawef2sdh6LfBD3/kCUsO0sJ4BQqrcMxxF
aFq/XMvfap67VTYVMqFkVScFU5HvVtnoG1XrL2rP92yH9KF7ny4BKFi081NNqBG40BjGu7cx7lR4
LLsxecCzHvyOSq62wngYbrZXu5DP5wYjeDEw1iE0AtZmsM6/WISW3zBDzRj+tq89Y8prig/oNEWo
kSHQZBAnp+K+/RBxUTAvvszIeOtTga08sfgn7+frSv2Pe0gEjfIVo+Ky7fsR4e2gXeVT1fXTbQya
WHveLcv15fGWtvOzW4VENo/yeTG3qbsNIE4qLYnjL0fyf7t5ImodzQcZhky2ZOPuSJ4Zu6uGa6af
qpMjKMcvzsPqCcWFyEoPRGMJIAqzd4rsMqkJtQ451/iHZOtbyAR/Xo7vCuzvCwCLjOhsoUxyeC93
m1mXlWpWGEYHRVYJUMPDrjvzxWnUstQLXM/lc/khveej4kGa2AzI+w/UCNSw5VLzNZpE1KURRmKi
avNHnAwfUDfm0vq3Duj9dsDhgXWSdZIfDc2SUfjc3aBFbthlTi4rlBhPxPXWyBSKtJ6b0Qk/78+r
8q3h+2NV/nm1u+3gdDieVaMw1Enz3NBS37rGrNrSi0LesUvF+nSYDt7MlUh1H3CqjWykyWsl2dEB
gwWj+KDxftsQLT7hT+/pbkvW825X1gfeExBunpa0+ILZDH/4vKaHs+9HbzwJfl6Ge2nXP8twtzuo
16I7lDUvaQJg9IJgho2B7o363H5hNA5+uzd1W1z5f3xGcSzTbL5ix2EsY6Lm+/tbPutKaztD3U0x
dBKpOe9d+wGL8LgWzJUx2JQY0X0yhicaXlBCtc/wYbDPMZYNmiPK1iZt1tkXdXZqJnlU+YIxAMdJ
ZKVL04EODmAsPTlOYaeO8rcmVQQ3EDTBMUEWv/1O70Y1nlzDbn2eDuScnT8rmEunFHhHCujoYTfZ
w/syk0rQkem5IVwd79zrvEq75BDgVCQRfT+WZ0fMG4+HN5x6Lie0gMMIh80XeNn+Zq2QdyHgxX2D
LGQ7Nj41znCUDp4z3a9qLByR42rLalIQPbQfw+LfCwaz77wWE1z2Hzw53CGxJge0RMh+CAGHXLUb
l88Hz3oqFt24+tRfiL7rX27jenJcYLiGYUS4wWf71DIcdCtgZLhS0rVoWOInluiKFhNl+VkkHX4c
eDzbleMjlFlJvooIgIwD5ES3d2vpTG/vzdl1lt1Ti7m7iVgONPqgeUgqCs/T/hUMGInGL+eJhpo7
RP2CzwrHUliCP+bID4OaimwuFGDKVFs2WD5mzKbkDee+RcGxNAOXMEyIwV7ZIMPHPfRM4VGjjaXQ
38Xj7DHDwkFVTqqnOnhrvzio1hxsT+SPVwF4hOUT8BXPSqzEeKwDknBeHZx2Uko+ACqc6CtbNhP8
Lwku0V3weKFTC+96ZIOY10Yy3GV/2rgLTp5LAaZSQAauYO3AI+PUHJMDGWrJJT4g3rmOdxxqhbHm
TIxq45v0z9rQEcn1WOrfO+aW2FBcKy4nhKb6Bm3m6DIughqPzWlxjfewmBySR5BFHiGIP+ARHr0Q
OInASdhuhDAJFTkSnKN/0YM9MTaP29iJnHSlbqTFaaphgV2fRNQ4qeF4+h8cj2CNdqoHNzRLMnMe
8LG+HREcBUV/qY9lvHVwx0KxIEb8RcDH9MKf8vd+OUGud04kcImRLaiuKelyIXFOnjpTeRylN7+B
3kQHP8luvro4P6qhnFwTCcSWQdQTMWviPEoKzxip38h+IFoCF+TSQMgH5DgoXqBbPvKsQDMuhXpq
on7au9t0ANf2ut+zSjtEg1b68+alymKz+Gkzudu9KlPeZ3v53E0JBkuvX8PzborvzpPIt2RGQyja
4BkRXeS5FNvv+7AeK6urO8yU+Dg+fgmbtUYQmfgY18lukb3YnrnWpkTVnNYY+eckB8XtSnonAM0d
WFK/HUtuP8cgArXzMOJhvmW2Y0QDytuRMW1xrk3OgePy/8w4S/WXbI3j1q3gwgCs2wp6GP61TRY3
ETbf0UaP+e1wS9tfWlLRe1lgxvC5Js1qG3QR6Jfjww4tnLqC9CqyATz5xTiP1PkuPG5ETBljg1hZ
nF+6pH+WFhYlYvN1+rJCKbyscYMh94JG5ROLPNc+8Bu41wX1sIU1/7mOzu+45cpJ8aTENBZIncYO
Fewj+303M16ctYiOTuyHCw1q90HnBgHXgdtTJSSnig1AxMRaE1KFycChvme/wB/6co5wdnFb0BCd
nzwJPRo33zZ9eMlWIheGZLTIiH++BNCr/9clYGkqOg2VNvC9NnlnOcfmopXdVH81F+jY4TNLu2DP
4O2jWu3dMoVFSU8e6tiCZ2r2YD7s9ECdSFH3ojMHa1+KpzOOGuSNpLeFZ2zB2Wcf3hRvmGUWyYy9
u1+LDv9t49CceZUXu8eLbyfkyKHgC43nLq0ibVy/1ovL4vIgE7n47ix3IYOA6BbYr9mntto95kvS
saCYMxfgVN2h7gMRwLPKGg+MvdqNtfrS3wnHS/tQiC4z12HP55QOHS3Ef3KYCEI5V3Nggpk7cxCT
QxhkKOHBJBeHeJtYsfPByF1+wmQcXRcd00VA0ok228MjwWX/zoBiul3bRGcV44Pn0J/ncX+kM0o+
Wj6F8cOjAi/lhiAgplpMMAHPFVEVwT7YE9hewfPp4BO97j5hZTTRITLX+/EurCbW1I5p7MQHBKDi
IYxAlzaDttCWDtORAl5OPslDFcsKsIHkmN4SMzUWnW+udrG+kYM6lSY4UKP9G70LnqAqms8ChrH8
kX82UQfCF7xrlZ5TGrLrKoVee05txeOhID+f3s6enTpTM1aWKEuDapJF1mQ/PvnWNE87Uruk1zq9
PiNCTY9BFVRePcMbz04OFpZZ5/RAF2Hu0Ju252dEXEHFAEx+dpgxcrWPHtpLwLOR27mJrvPmyeBN
GxOIkhyNbXe+Q/JOvMQbDycGdRt9RQ/kVXrAu0gnBfXupz5jYdyeo4H0Kj+rz0Tsqfw74y3T3Yfz
+vZoB5d5xmQJ+ub0+HIhDQ5PLYB/jG8AkZ0XuvgeAA/UOvhba38IZLTjV0rxi+ht8SjSyb0Q2/bP
N9V3dXK3reoUTpzQKF4czbrbVkvtqp+csr1Meaad+BIgaEseUKWmHVVktX3Vb87m1rl5mRh0gtTF
pUZLihEnw7YTbuXpmV2oCrbKCA5L+aRWMyb3pwZi1/R6C5zDo25GEFUulasO45sSn7vn0gESkWIo
xFqVVZCy4rwIVGVkoD/GNllif4tO199aAv9uHaQzM7nSEbHxN3Ec/6P/UMj77mC2p8sUTMuQArMr
q7DDDaj8UmuI5bpfzj9f525SVffF7XC98DoDxATctrugACX76/zln0mcYeLQMHUqT4Ox5v1Ms8jz
AwiZw2V6ugXHIaqPoQ3oVgk6OWwyXxuiHQJkTtHGL8v4r5KVFxYxtwrlNp1X566UuhaNZtRWcZnm
2ClsL88DmDc1j2BgIJI/cJRoXUUOfr5Ivxu5f68q4x6F2YWh6pZB1fj3t3cpy+FmGNcL6EjMjbjd
ELEC+FS8izO9NAGQJvZWUspwklVf4GSZAEVwu/zrgwYythszPshglj3JiOK/eobRGDk3h6ma9p4Y
5xsJzFtqvAArlBViyGNLkCboAH0m3WPFzde0YnvymhfW6+HxmjYuIOEWyuSUcCWMz8Uvn/c/+ldi
vKXRj5T5nq37NPFeq29dsz1e8A8OgW4LPtRUmqn0gdc9FQWxNdEJoAyns5fD+z7QH4x3kKsPMqea
y2V0W5jeLXEWyiKLwlNUAygjrcS7piay9eGBRhSuQgFhlz70Je7NTRvoE9LD3q+Unm9lwkqlnHo4
oI8z/4OsqRVoes56GPw4ZZ/HQiZQeJcnLH7WL8/4/1Ek333VnP2oG2ndMWJw7m7UwzFXzIPZtNNS
eDAwb4zBxCPGZB8FgYiz/8aMHs49bcotcRpZOHvGT7JeB8QwULXzj/xsYhBD5QH1G3gqzWAPh0E9
oh8igpUcHmK7UPhXRGsvaeh170fp081lTr9JlcWAzj+bcVoOmMWhZegxA+wTPRBeBAQRPEXMMbvc
THRJrmN9WtM8/flyJ4z7n13E/msR7naR3eVs1cPu3E67gFkzjpomhcOYvjNB8mf8tZvDvln0EyWy
Ii3Ckwmtxc9fzZfqYUdROyw5P8bnQI4dv33aTSzIdUT3jMXPUKno5DAVfEZpoYNdQH/waISHMTVi
2r0B6KdN9iyFB39A4vCAux9Sfr/OV9ex8sKBCZPQgYgwKeLgAjf5UfLY6AL4BXS8UCGEguksBWVo
TrYhxY6rxCVhXscnk4XKMSSgB+RANsx59oXNb/fNXVOF/YF1w+yI0h1nnmzejaUvN0XJLn3d0v9E
YYQPSqhL8MtA/3++4L6yFyXqqvD7/wl8dkukkErP7tGZlevdFOHPnB6YL8DTeGkSOGr8EzrecrQZ
pghsEXIU8S3RZ2eI81cPwQdDW4Gbo74j8CMRkikjEX8nW4eMAnaHK5qWhU15+PHzRfLdyru/USxL
YV+k9yijX/57Tzw6g3wozMuFkB50V7wd2up2eCLMCIRR7tmv2gasXf2WfRE3MwMhH7eJviomR07n
BBABNXbbcb4QSqQqRDK8facK0T8OY+VVCcljcrWrX83gYzRhBRZ/P9k/XyL8v9bcnJr+zx+GL+ff
Kx7vHM8TYTvE63HXRJV32a6VFbMREZjtRtmoyX7dc2wVojTZF4ouA+I+ADTuf3IdhcYLEA701NFt
deQwXtIRql0lQloVF6N3azSjGY8c64HTsEE6nUEv3BqDQGT3AF4cbV1tLIs8kqQKsYBU4doO69EW
dmiBjQtGPoQ5VHP0kDVIwePjZBhDXI26CHnXyc9SCRLlhdaIxIERnqVJFFPhyi+nSKN/srrRxEyF
+MmYYGJCjmUgENulW0ZtIA3d/h1PPgWbTkIbsfXkSLnD42Wteto2yt7tQAqRkSyq2YH0GIqCEPY9
299tBm6J6QmR0v52YnNWZK0gMfgXkfwngDDoLWIbUV3jOdHwAqVipD7B30g5XgGPkbztQqdY3z7U
R0//bcbE9/QfX6HBIE3VEDlo9v3wYXfk0LB3+AozYR33jNmZRh6XY4MsEnX1cZcoKzkxNoKK0LuP
hGtxW6qhNOsMAvvyCBoruMHT3H6sk+sDg4gApNxoR9FMuh++QOzzs3IF5nGIaGwpcFYwB67yxQkj
M466iCf8/r0Z6zF9KHT2ADhRW/D0o6DAkvbcTm/MKk+PFtO8zeFxP1X8cmlqpMfx1DdXNaNO78qO
bxDkuEZ1a0d2gHCEoQLCvWW2yUYrB9dTBkjLYOrxMkWo+qGPhbCuGpefhgfnIBMwf2LoS7ZOZinQ
ckfah7b++Wax/m2r2ngx/t9C3z0ij87NdIyOhbYn8lfvfuDOdemggkmhM8XIuYgOcwpV5g9v2w9G
1M4+IM/gsG7mR9A0EspCfXZMOzruYsaVjzLS07QIYxthlce0BTWpEiY1oulp7D1ncXjE0tcjOmRC
8Hl4VQoX7TlwJ22OSDxuNqRpjmnwQlGKKm/x82fVFTEJ+GubwzClw+njPGQ7dJPvesjqzZC2qqNs
oQvrUHfZ1ehxEpmFEfWjXj47hFNBF8vY6a2ZOZETIdmUEU2KQRa9CqRyt6AwYAqOGD5rG4Lh68cm
biAuEAAx0VbZpHTxro14inGogNhwcXUjuKVirhdid09SMQDEPRGcl4rXQzSImxkSDJCTYxWQseYR
fM2xlKECCTgf+EpndQ/Uo1hKWNBHxwaAMBlY8oOCwrd6wyYrHi1m0MXQ2lh7Hc3ALdVFmmqrMVYH
cYX9NcGRiTd1H26ZFIlyVsKbSdQC3lRy7UPzUX/Yv9Dwoi3l0uJ9QF3AeM94NpMDnbsbZn6vDNvA
mO3ezMWJPNTTak+HW5TnDfEvdJ1Qm0L34LwLnQQFojCH3t4zr/bslbzRN+Zz8eEkGicerJskg3G8
XIDyrur0uOjge7zsdAaelS8VJD4gV/XJrxhiBAr0VQNuw3cZJS2wNSKI6LJOz9fRiBbxpEvU9fVZ
5pjOJfWs0ie/LcvHwyP6BSyY/hlhq70pBzLljLD2ZExNcRH3GvxYpKtpszzHBil1WaAzqEQB46GV
P4DSBYA71fB4QxyNuX3htz2g8d9cPcUvaDFztI/hwBxQL3CKhUDbCcARcXWJxTkH+c2T7N3YZCII
bLPTgzyu2Ams5LQ8THfrHWmdmx0T0SU7dDCv3MNqlxTb6DzZBwN233xip9bEmfDnGl96IJIbbBhk
DbrdbwPNfY0Y8rfmjcXkF8eENdC/4oUG1CtZohr2saSlO6u4CYKPCJHzaDUdaI6rUTErJ+DrYYaJ
gWr5SUTYy22uwQRyv9UuNzQTJM7Ak2o9QxkdHx1iHDp6Geex6AzToT09QN1zYnsqbN0vw+LKIZbY
o3A3UzncRzk0rVfzvX9yYg0/OEszVyHhT3cKIHWQHMDzf76bnX/OtXc3s6ie/6jCG7vWt6du2E6R
cW7kBNqSMeKOPBFAkn/lj8Wb8uw4o6PNxiS8bC6A6G9Z/quDjb5JOaqJgT7q72S9DbDFLNWV9WrP
GPIgxsb4TaAR+Fgu0xCLNl8DWZ2jasIxANPv5fmCSEUg2BS++DISXXkL1a7ySF6YZ+KERqEMynI8
JdiSi4iFejssD34Tvj3tR9NsDPXw3QxkRsg/r8q/D06cfZS1NouDaYrDz9+rouqSdJDkju17QnLs
eocUqZ4cZu0qM93j6y3iw02KuJzm8x7IVhHBWvKkNH8afjlS/qungkqC05a3g3mGmfqdnoq30ZYt
6MzJkfNzfJlAL0Oa8240rj4Hl1DgMfIGdor59RoqX8XcIKCEHGee2ytQY2CAP2pMDfB2f3niKf82
//9+Z9+Txj8unKouT7bSHbMJgU4A/Fqe9zEibhKKFoPXv1WRTNQuzbSnM4/wLtjXfv3QPWXg7XmI
o+8nGqX0dp+8//zVKF0DHttSp1QhSpA7sBm3ij/grqGgBox//LTos5J+Q4dXQkL/UGwTzoj55AAg
jEFKuiNNCeF245/Ix3RSBj6AwmYmaRMzZbLFqJieP/bRPjnWfqUJ0pnDKQzs8Xz7QGCUx8114exK
w6945x961NyMlta4qkGLWSOJweiDNR+oXF4MqnzxEqU5zzCfusg2lfkl/+0KFLXC3w/Zv754+65u
yq6WsbflKpuQ6o1qY7ver3kSPtv/h7Qz21FcydbwEyHh2b71bANmnvIGJZnM2GA8AU9/vsh9pJNF
lTIvTrfULfWuLmM7HLHWv/6BMIo72oW8l06Jrx8+Ps5bDKnd3eCcPKLqk8iMgUkqyc/fg/H3LiGD
0mH6wffQhuL80tkcm+fprFmm1btxrg7llmdun91KhrTXeEVcxGChCRgiB/YFEt3w/tEam0GGJm5j
fq6IEbZGANU0ZdgV4O6/csFx+2yoABx1YMXnBOV3l2Pv0GUci/SqsffzFZCzNQSqy5KErbqKHpEa
7vrMNnra+2kBEcw13EcWStwvYVpsrc6hCH6+b/F1fXsJYjxP6yNb+IZofAGv4qTrsSU9HlaGOQK8
Q1b2DAuH3USDUffc/HylfxEivl/qlbJiSdWjlSup0iPC8pr6EkURRgXICfRYOqNHDHYMwIBarg5+
CxuGrYwvCe1lyI22w8B8yjmQgti9vdWlGJEyXlKO7s+/8Zenob0sSenWXI7P41XpEXY/EKU+BJrL
5IoFlffzhV4hzdfnrr2Ai/t2a7WqM65UbXejZ1Sj3CF9Y3KbtcNf2eC/3dUL72WHqa60Ky88eMYR
M2m9RwPKq+5L6I+UX77ql5b6r/tS/zxW9ntMr4yG9WRiDceeuL1vyUMkWfXn5/fbLYmv+dvWvGpn
ymGXchnIT7fabl/9Sy18y0arTmvw86VecbG/bumlfrBKw6xTcUuq0+4d3ohmtDhwaNCpzmCjTveb
Imzggsx/vu4/b5H5iPAjUttwWf68xeqY39TqeFJ6FuUxVvow9NFrvz8mxylsg5+v9S9qlAp1C0WL
rorW52X3M9rN+Sqd9gqcYi8Nkb4/iKN0io88dVT4a/1q/tsM6LXH+u+x0lypKuME7DZe7s8smsxK
CXzo4Z//7OLbSnBMfsDiFhfecNUp+s3v19QVsf6+7XcCrDOFRhycDnYQLO4/n2pem9rdkI5FQvHa
ABJ0c+IT3pV+q7PqNV7bQx/Rg/cCBYXAPOZonxQjOAxFZVfrKx+X7bWLOrPTJMJ+FfRA8BVg9xHj
4B0/pMmtf/XhCjUjniKhjMytNTG0xi4If//h2liIOuI2IH8IJrZOingtOafNiRip/mUIV3xcRoBq
JKnm749t8S6RLEUSBI0k8jfZrieA8dWMxu+SpGE5yD6Ld0p1dd7uXPCcDIj2ivbMywQtHAsomTzW
C6k2OBVtC8NtN+4DYuLTu2K98vTkWMclsmRyTZMLiooebGGMYaJn3WvX6D8XsuYrC62v2duLWw+Z
eDv1x6p33gVPLPvQ8XcRTjC0AJV2nwON1vg0esKAJMmUM1KPwQM+U68Y4WNx/4Q2tS56NG77YEdN
07mNVzMpLCCQ9FVm3RBHvQKCzbOPSIOATbAmatKoNVZJC6qS9pRnir9nR+mQJPHskKSSWEk6Tadl
Z9+voQG1iFLZ6Q4ZLOSB5qJzdAv0p0TDEN3m1HMDKpREo8l05Y2tT+/fiSCzRtIaqQBuMq6RAMmR
bgQLgs6bMK7BBf2klGwwcqfpuzuPBa7DIWkq5OTEz0kTKGvLO0C2PUyy2UbI9ED2YKe8XQI6Y8rn
5xzTd7KavNHVl7pGJwdRGtWUMS0PD8Zha6hA8aNT8Cj9iG1gaDxogv2H1QZjIrdxaS7TjcIkAOMp
4j0bkZTUBlmjPIS4gZMT9WTZmeSwx4Wd7HXcBIf4OoYyPDqCJo2eIz3SI3WSL6BGGcP9OxtI/1bh
ie5eAIevHnD8WI6uOPTm7iFglu6d+xgiH96+kMn9OJ0qKhDtAWeagTUSckMDv6SDY3gypZpfaYy4
cJfiE9ltMPjHdRkx4uRGe0PWrSOPeY6xHFHnNjTVRoy304OZ+MoVDDnCnwN9cF634EqBAvFUD/Fx
bEGuw+DYYXO9BMRpiBxvwQOT7zGVM2mMl94dF1GEwfeuiUc+JCmCve18QxxPTCwMYoacF1yueWD6
AJ+sGMKLqK4huUwPzqmraXg36UuQO/BTSGVs5PcC/6v2wEpWE/7iZ5jGePcl+BtMRTu39+G9rQ8j
+DkjMdqqYdoQ9RPyu4hJGmJqBQkHZCt+9ABuPBxM+2xgafcxoM7/LBbtfgo8DzBPriOuUZWjj1Ht
JoYjTFuZVo8ty2FydhGuxgFTES9L8OYRTkkXF+dl8mqUnja8D+dKvE/0vlk6OsS0BsOrGj/h8GrY
mqf2azTbeFwN79vzO3QBdDFQ+gq/aRy1DrN1y5M6l6lJIwW6ee63TQ9ZfYhyJwBFgKdY9PJAw/Ws
NaJu7X+Mzsy5rEWbEpdQecEjxOhtTkxuUld+zatZULX6tSMv7xx5wRG+ojwgO6H4UJC4uMTnjk7L
Y0fuNPZMhktynl7WcsJ0IJ2npT02bbpp59xL/WyYz5v1V1F7WiLXcAReLB/sKYLtlLp3f4CQMJVm
GrSxYy9jp3l0Vwttew4fkYykfFtEc6FdKHi4vXpLPM8HybQ2wM3FBnqF35ioY/Xka0OGJazLbetN
GZ66zQBrb6OwIRLimOcTJ+WwhltIlh++uUBK3P9I4zvsSXJDJkuYG2/E+5qj0r+Q5IfvXcSEbtAi
uXhJmiG0+qabd42HnU+uONqhX9b7hB7Y1na37AYq+nlWRRqpkIaYzFz8fAJsGkCQjDJoACCoBQ6q
xfvDAeR1zslgXnTvs4qwadT5sBhhnfaICcBUV+7Q9fHmwyxud6QNyIzzGMEqgo5IPh6Q3c3lc7WV
JVa3www8x+hX+D+T+weN7kF+8xg+MSncsBs9YEe4yCfeA54szDMMQiIRuFdxAwnryoANst+CdpDf
mej2sj2nxIH/syPprC8uyax2c8KWecj9h2hUxEwAD5PufpKOUDTB4VkNIHsSwMWFWhMMbUUXuhod
8KUWjvfEAY+LG9QiIbxfwROPGuctfasCuByflj0zvoY/jCiES/0I5RvEupb/gCQpjwi58PcBDG6e
Xepv2wGDUNZONRe2A8Cts33v/vHJsCNq25+C0KIGn9w1wyjuh2cU35kagnaCJush6mFvm5K2Ln0A
Bs00Dj3ofR8mln2lL8O4w/y6nDKZ3wfTnVuJhIN7kgV1QEqPoIwfsQHgOTEK0XufcFghqIClLoQ7
4I0VDEHFkwB5y+AEjko/c5yyiAgcq10M78qRGebLfNBMCoyIy95VPH4efRMyJ88cBWu1kikMKR/E
cV9RtVJwVoG4YCjyrLczjB5nIpgzTbCFOLh30pXLoWC14u0wF8bLtFT2DcwJuWmXllMFDgB9xfaX
b0lBnV8mwumfvOMxi+McXhM0hPPw5N6TOjktoUmxNrQ+QD8fq9dEMiv4jmTTZSHs+nfD215tKFlK
UoNnaU6FB4DCasfZoHE37CzewQPh7+0ioVQHnBycw2ZSDo9exqBcYlDKy++BYBfesPi8Jww1+NJX
HnkwzpaY2VBwwz/LYCgHHcH1ZFZIMu72JpGXqyAPwVdClB/a7MSf4632IZ5iTGe5LcoS8X2ciQG8
d7Vu1i/eCIcL6v4lKWbDLTRWnm+LdX0aozLFcPDkN+Cm27RDvFGIRDXQlg755fwzrKERf8VHHDAu
HixHe/Wm96zw/kHdJPkwkjR/wZXI3KxZIVgi8UB3xNSjqRdGFXJAaHZ4QhAEzv4po1CM4Lr6rVAP
FgrfQoOToXDiMKfahB3Puw4z8hzY/o4YhLOw2t0GSNEnX2lQ8DVgUGgwpFM79YbVham4yAvMxZqv
OhAlUcd1GWX1WtHng1hPQeOKUyAhaSp3jvHZE/sKDp/dr21kc53WQ5l1QzJIcuMi3s2Op8/3IwsA
bO3MjivGf4SN2/F4Kpz8PoVPSChwNz85cdyagzRohEAQlHD2FM6Bcdrfw2vgHATggNY2SSkLexaM
esZx58jsse+AIqoY2qdM9s2RMSCoiBpoP9ozJSMPb3N8U5xpFuhfWxl74sGVO2JTUkPAdDvtsxlt
yNezPw69D3ihYwVvAxK42HLbAO9A+wHRF/wCYaYoggiwzGdA0s26K2LDMRdk97whKUzd7TF4hCuA
ehn+8qOLKQTSAOxE2JZI+2ZCKC1uEXU6U8XeYuUcN+cebrsMoIgie5sBromMjaZtP9ZkmyM0bbms
FWsg8z4xxCcOg/B6vmI+//Y8G0JaqFjZWr9eVPahP2S8HBM65sInogmBPqq/sfbwra+EJI795E0d
1sQIQi+CzClcT8homx83BLDcellwWT85OijefJY8KDs8Ee5WhglPSaM50E0f7BYQJ7aEqzoZaS1w
IoTOjiEpvNTF8WDPbgEQFMEAsONiTIeGU3HbClwKpT972PYxxOeQ+Zb+Jk4F9JXOZV2SmiJ22zrB
GTxgGzgxaPy5EVVEM/3an8mIOgTVS7Fgff3Zn52OcnVUpMctaWJUGdZC9kh+D0l5DM/IBVIfumjL
vn2efcprvct0+333CUIzqxbG8DC4LHUZTns1KIM2mDkKCcDUiEPrF2K4KoCgn37mC1B0vJ7VnSU/
b0kbHa4Z0DbtDmSUfiXuncL0/TphHAg7zKDRS7QRgYYp0x9B8Ow/hdGMkymx9gxLj5kTq7Ls1VNm
RuNnjxBcPi7G5tovMIZs/Os3azJEFcPETw/F1p+P9pwdG/ls7m4JYd9kfGsd0vnsdiJOyTMpTF34
qtFsNdREKAvL6klSb1R0tIgji9RwKMpxeSWNzSVWtOlVd1JXHhtSVOgyiY/XGCNyjrcZC+HvSxQs
JKiQ47ardZRw9wZzyEsFEQpYbdSIsF6OlWkJeB2kUCaILuHPTPFnxH/mbM8JhPGWvNjoGFbdh4/9
Py5yu43BiVJ3aDZufWbz7yp3gfWyj0gS0gST/vCyaY0o7k+9Q0AM75AqpNrs3kiR9VWyA3NmNdj3
zjPIdfgVRZSz8ysTMMiu4QUj0vktJFBCiTenKfF494O/Y9xIPtTRLjvAAKV9ficHtocOyKAZhMmC
uI9S4DDRAvwCqKcu42py+rzrdjrZ8W/SJ6Ms5v0y5qEa40FekB/riRVde5wZA4qARF/v3854KKUo
JHZsd+dgSAEs7H9yj5IwaIefJd6tLaG8mLahbughVn1xe1IGxLZ4WE1Ae8+G7bXKdAEzHU6dynku
U844bt7yZTYj/HeZppKmbHShdndy/qc6dIu1lsFvEVUgweZ8NUZQREVEMewSYzlsh4hhjh2sDEQ2
OHdQ/uow+ffoBzBG0wTorkOvN18Zh8ddrcuVYeSsQbIBvQYayZbJHO4KgegTCe0gcCmp1zpqH220
6rajlnPtaN5DyFR4KaJzRMl+oROsmZfTlY1403CLdBc1rOnXSXBxRJqwBOWsxkNoUxE+/sGC6tL7
0+YhoD0TbkH2yhEc4bzGKVnI0LPwEKXRaZAuiz4n8uIYyiGVM0+25aa493XqqUb4LkBDxNzEhBhD
peQa+CQlFHCI/DmVhTyMFyIiu44BWPV5Ko94M77i4w0VEnclB+cult0jOS68Yr0nAv4XMFsyXyDE
L7ALtxJhMWlpgHovyKWpWrJVNGZOLYDUZCLAmZKwdBJERoRwMeI7OMVCPL8zMMx93H4XNAMjRKvy
JkHiBwkjOHaPGDcfNgk4hstztFV7BNepUe3D8GR6KbQlUjmXdMb+qbc8jnhpjuQ2OSmZYpTKc50L
rUod69hpQ446rgVhqT1OaZzQgJ1ofNNoDDANDCEo9buplKQBf5Sm7RZ+HCbk8THrl/tdVCfM/QfE
PfgHxPqi+sYoJG51lD6IVG+LlArHa5+O+/0an4c43U6FyZZIsbDTcRY3EfLXHXAVfxrGEjkTHQl4
Y11vnjSXuaevzxskXeqIfAKNiS9HML3CCHkHGsLO8NQn+qnbOJR+jVMvOSg/ngvc4NHdEVSGsPad
v9m2Qn3I5xMfiS2qNzv/2Pv5gDT+BWCiMwdF1wS3/DU6Qk7rW3PVlPxLdUeGhX8CHKHGhNEEd9Ui
C1klPATS6Z6RKOOn2YPGFE2GCQlnza7dbCbFlC+FhNeoLtlUb+s7FmlYLeefrfj53tDbu6jmxnJ3
TszsTFSPVzKo4mb+6DDZbzF9Y6kquFcTc2pXY43ir4TeIIGJwFS9wgNEjGXxlH++878n1mK3gJ2s
CC9fi5yAP88v1cpOOz0/3FDzX2b57L73iiEnUg5ygvgJQRP7uSgJWj0Z07ZBPkbTRjLDUaTrsBn+
pnuX/vq6TIOsAkmBV6hC8v8y5v82g7jdHublZl7yRGG1t1uyl95r+9i6hHXTGu4qJhPVXg9TfXdh
v3Xz3Bwp5TFI0/3m8Szj81MzhARndbs51WNPasBvBtCQUF+rFPELGa1ji6qLOcLLlMSqa6VUzFOe
6FNtfOzuZq3ufXBenCWhWDrNLlswg+QaoRuITh2Sw/mOSUTzr36G486pU03vSMBW3dVkNYFhuBq0
B8UU2mFEnDP/gLgOH3OYjsqGckcGmydACIabF60vTQ4eQ/Ehbs0P4QHTfBzrgdnu8BlPCF8Vn6jA
jtSnYsq6cmz5BIJ2mLB3NMSRgJM0VrSzTzYBA5s6C4TTDM7Ylh88HabhPkLDG+JYExGxLs4K94xT
Cr6AsPVOeAWYg8sZ4xCLvpHuyqMm8VuEA1poKCECI6JEmUhrvR9WNAIHvy24WG0E6OQOwNBKO9ie
JwQlkTVQx+BzkG8DePed+wEOE2zjyXPYjo5rvZtGNC2f5uLRPSek3AUVVmQVAgV4YF9W6tToIeYa
Af7waDUFhpKHFdpKKd4Nbkh8IAPSC9E8YmrTqTrHoAlb7qPz+3Bb+mvTICCCWA1NsCwItvgqZ78t
VWOn5WZ5uueJFZIysLnhw7/UUZwWXVLBY33dcp/Ln79W5S8K3cslX8Y75GQa1fP0yJPVVB0e3r+y
2AgZrvChm+SjC7NVHe9AZcjXQTQ9O8jK4olcBpeo4rFWXQvMmeLm6JyWFCy/tBnSy5iSz+LPB/Iy
EpUKST1cCn7dPmL6s8gG5QQf9nXWgQW1xaN/glUrUJM8+vmp/Pu6Ov1Nm08T3uFL3/DYyzddezTi
RNYD48uQh8CE/Qrwj7QDCnBSQhsbKCj91f3gny/k26VfXkiZZo9UenJpMejahcBbo3OHuAIXWkPV
MSY/36kq9pY/OiTxhC1MbuAW0ch9/fNvS46Apio9Wgdci8g8tbGnyGenpO3hVNQAvc4Z9pVrcH0p
afdP0X70vAyUh/fcsiQSsj0RugsxxBSnYLI/ofAO7zCjBUUpp/Uu1ncVsehhfsOTNPr5h0svm6aY
S/7hEvEyIdw3R/NyWeESQZYULiSoFf2Ls2n8BmF5DkYtuPW/nW2vY8n/Lqph1aZLRpv27OXlNIfH
raqkmwhuYwopx/nsIcyjMIdE/ivyM1Zuc/LNfu0UCuMovpX7mcYjX9xHBa6ptOLuvncGoBAiXNq2
a/DLU3nZQf73B7KBYBrHG31lxBrFScmkawF51a7obPMNMZrmoESoUhMAwbeCRuWXA/9fHAnMtf/v
mi/l60mRFUl5cM0KqARfZLckrpP2FdH7b9cy/31/liSbErbsxpdh+7fl+qhu0n5f57h1gN5ymqHq
hZ0Igcup4sqru42HWgMvrvOghZfDBO/Dd4y1yNeU2Lni2/IOA7bGzLNWXPP9ofgP2kR9IuxFIO+S
dyKDH9u37QUBKqx05hN7BzXEEw4m3C4kRKTNv7eGCDWrqBzVAXCSgEONAeCX6TDcMPuKU7+1ad3C
AlS51U3XQGzH3n2JF8EnhtFuQ3wIMt6f3/tLjfP12mWcNFTkHozMv3b5b49Fv8nGvbq1xSuoxSvw
sxD9Cfrhny/zxS/4tlv8dR3xer5dZ38tlV1tPOXeYt1bK+5kMhoFcxri3Ce9+Lev7bVy++tqL3WR
Usnyrk5xuyMEKT511idv5zG3ptU54WbLDXpYICQnmSCWXxULL6y3v679sqiPpWLU0oPtRYhDRGhQ
Gq4nAXpkyXnPuOPSGf52v/LLaffXNV+2NKUpSX+7qnIvnT0X9d41+tr41m1QHvm6i6qaMQ+jaGcC
6did75Mz+jMUCLRI1CP74PHbXvLbI3gp5M1Klx56zSMQxsynZEfpSfpokjof4C03ZgWkGvs3CA2n
+c/LTH6BwP56EGK5f1tml4t+Ua8ZL55RMOFR6xb6PAymdjZa8v/UVTdO4TPn7+f/98W/Em6Nk5qp
+zMvQeqvhvjqz9SY8Y3HQxfsxvai6KaTMsHHJfz5pvlO/3kU0wOgTWNn+yI4fbvre6qoRa1x8hug
EtX7bWKEONOAmCClE17IcLm7qpPGlxFZMI03ywJp84hSlwHaFe33rbsKEBWsgsc2g6NZeUOmVnYB
3oRCIeMB1gjzrK6OZbgeaB83+CPSGD0Qdi57nAS/Zkyg5oWdLcaCEUlrAcz8KRR8dxw0ePXM1S0y
feiYdIZpR/AodZQTzU3eew+d/LswcTn2TnNlJZxPnCYKaR36++DK0LP+IPqryziUfKKxzETPhOHP
HyeyqPZRqsDQBor03uTAGpvMjCB+Q6tnZoVOqJvH2pzxb1k4d8ghoPm4TGBEcXTvQ3mQdfQxAIkf
nP3MJxKO2OgLRILCtXDSeeIWMyMzK0IuQDzQhxTSdUyhIvSQd4HCw9aJstIx5gAgYdZhYK+P9+/K
torg48eFW6Dnlbyyh1CB/7s0zFH91aEcwdNAD3v1JhB6ZkavNb0PzQkCr2CQY+8tL1uVX3YOTKgP
OBKpVNCCcCEEpcLnWT5j4t2OMrQVO7u93PvC51HvW0J04ynDfDGgpUGTdyMurEGtic4NtkrtHddS
8hyeZ+rYHGuYTMbWCDu2WYasbTeVPwvccFL8WAQxpishTYVXUfhim4TWwTvjp1+GYD5AQZZQu05B
6vqPfntcCtUTGjTINiRx4eGGdQkWB/oEsAcJXInJkQ5to344qDZW3efw6JqzbKmE985uSuInNhD9
XYw9QpM5z+B8tlMx7NdI5arDq2eh4vc+6AQ1X0Napy3YS72mlwZkfDuaN4c1Lfa1O/K8A53ksnSO
nXSAcdz5HfXbFQOFG09xjxi7DIW3kAEJgKkok1FMH8bZDAFLAWE3Zs51x06fX4hLiUCsJYgRe8da
48LayzoVTBFMjqILVH8rUIIGHoJArIRr+Yq3OVgNrtzmRHINfxdD49v1gKifGDhVsFgObqbZGcJA
NBTBJSo4gcSWjPqEquCcHICVGc+QRO7cYjU8xg8Ofe9WfMWyMyUDnN20SLTLhdMpEygdsfAop132
av5ytGFeFiQNdfRaY9ZmRBUfbePhDUd83hsiHIjfEyDMVkQS+Rpjn9hMQL9uOIYIaLJmOoyBsb99
DFuh0Z9tm0kLvNz0kLPumflmXnbnv4TKrzUJmQxiA4X/xgXI/kM8WSIyg/od6w0meJKzObsbnBe3
MqeKyJSX/fZCidvM0lMick9YB0VYM6GfFe6mWr/8OGFCzhgyXvUOCcaJvRoDQEZ8XYOB2Pt9Qhww
wG7tFuxSRbgbx1xshmAu97LuHQKDOrq5PpMFHHQo2oH+cCWCS2JrW55fyXjzEW/fYx+l5g3TjOFh
1DhAmJeeG7ntBAtpBsEPVLtifiQNcvYzoTPWA+BexSm2bdOZZYxymJ9KMTQ/UQR33gz+UpgboZB2
sUH6ekwaAPXqcSpTSRJBfvGtWPQQ+KlQs7EhCGnmrl90pAFG4ySVRAVUPdwUgBIp+LH+gnWAj+Et
aA3EiAGNs4fpTfkBOoIHSrDcGuy++tltO4ovIyZkA6Gi9NiZCRVYDXGb+xAeaA3HKlN8m9DrAWQK
h127kztvOOFhZXNbrHCkFKsJ6lSg2aHmGPjsH3x1fd08Oi3Qvj1sCfLPcZ8ihHsHD84Dj+lfqXir
7SM2HSHTvvf3KpfI+zCSPs90CsL7vvHE4FXlndPcMnGVon1XfZuZHkSQPlHtrrJYBdcotYc1hx+4
zOaMMxs443gIRaIjeIcEMOCEcLOZS8rdjIxkroGHFA7c9AVDDot5BWvENkLBukQdySB5pnh7fsoV
QoHl/nyeyqIX+1ar/ocdWP93nL5UcK3LtZZueZknJiUE1IITWnjuu3e3GWHrIQKg0dWZIh3zpyz8
X67+ykb+6+ovtZyuNemtunH1LMI3aFFHnJ9sSk6A2XEX/QdKkuUv2gj9tRP7uqjVJtCNBlVT8RP/
s24CWVytdCvLE3yFENbW/r5b+yb54Thf1B/p+40IQqSDcLiYM2MNZkz2LZtlekk9walZkTwyQhO6
e4rywpq0KKuh68yuzKHzrTXGRFOsISaRi+eH8bE4ubMUE6Q+nnIBxpo0WhQmKSzdgkn2vosC9WGf
u/ArHKkrDC93aBWL+W5crMHvYSrNKBwcTgkdNBqeH9WENbG6rfAYtSDxNii5j/0iWBiDx/z89giJ
SoRIxZecz1tEkjAqgTmA44RH68EwcX2Z7/qn/gEfgd3aZIIAQZ/N9uEqnwXJFvRcTjkbG+59IBIR
tU++WNi1TPvH5nD3rnzefGOsUeEhh4Q/Z0PCvy4wcqO5MBNleV+WO5TTmt1HKwiXCKrABO7RvnGI
XV1WMeu+gOW2XZhPPFWHpn+F4oc0jO3dyzvbnQ9R4K0vSKDpKINncuX+Wv31JaBdbXuj0pY/Pkjz
cfaDnMfBKYToVgx8iqD3H8lBuA7gwkeFhLuViPhkUp1izlWE+HR12+x5svPYvLEhu2vVI4eNQMYl
9YxJziaIO6GaowN8TXWwE5UMdYaDNN3igNmzgzAGbmFIh0PZpD3YrDOWj/AoFUhQ4wnSbAFTTcFB
USC3p94p0CkdTlHTxcf/ZD+Hgkx38pdyNCGyNDCGCoNhzJVsUA9c9NzsHcagNGsDsgZrIdjGO5e/
Vhi0ZSGBK32kDoLgeZznH9rbSGLUxyrk7CdXKCY+IABRml0pIeoINs1WI8FifBxf8GA4CR4obNBb
eB+e50hmcZ2qY6t3hLY70vAZVIJ2tMONDaLVFnohkayMUpi6Um5Ctbv4UHWFOjCNmY5RcMFtHWOA
2lvxNz/nemMzUM6p4CZ1DCbwWJwThKD+bgkxCyaO4mlON+u0Ns2HOVmFtZd+6h1c9kRgzPn9bDr7
9yvA9hgW43MEyfY5RC0NE1Id31GqagEJp3EBpn6DK9piNm5GyhO+IxcP5ImUoCHbaujtnGzlMCff
UAd1m9wtEAJ/5De3LrsFnkiUsB6TpDuxIVmih8RZMYXTvCscXzgrgTDIJiB1cR3dYCwJtG5lf4hS
fklBHdS4DiBkrZ1qAoQxhbiLmvsStYJd5uidZ0/2reE7oAUUQfJFYYBD0xODaFKF3NNEgdlV2VJ/
SEwYE2nhVbZz3b3At0YtZgc7f+djA7JjuJfDvKsgVWG3zK7yidhklVz4crXl1RHN3INjfN8tcGaD
eih0rcfeOFECCh1MaFB1kmfEPFa/oTuyfzkoxFb8clCIzEkFvAz8RHk1y7BUWS6tPAXs9SCInCfZ
BJ1D7ZyXJCoWzuCY1Jj/+DowkkkYS8oeyrIQVGuyiL4KhM+ff5D0j0aQH0QLKKRuwtvoz23cyIq9
eSqOeVK6KkPaPoo6MlmrX+77n5chspGhPv7EnBgCif7Wb0pKO5UON6DfN4ZGLDmVsWC868u/jEKV
f93O9+u8nEoHXdlLzyPXqf3dSAbaQLfLzi42HDMyvJZHlhEfHHI9mhVUtrsxREKic6kzl7uxRZj1
L8/3BS0TxySsJcaUwg0ZGeELriQ9rrtH+6rDpAww9kguT34PsnWfXJKZ1SPJKtyOYWEOjoH1S5P/
93D05dIvRclDvauPm65cGWjQSZAQZY2IYcY+jwRrpAJHRv0CwAaodabQWGHuwwnwLvPsN2GxJIvX
+7rsvz+FlwqlXVvVwzwYVzxiqF+JHhsaRFtSGvdTtpO904aaCTBw2d4hpE1hHS3OpAKwCYN2+7ho
DDmm2aTXD4ehpWCBp9sDSn3MeCUK2oricg/WDNGzA6cO9MZcPm09XkPIoNuDHkbJn/lpYnCmwXi3
l/Vsng7TqYE/EZrbuFkWS0wI+kkTHtyEVnl4bxMaae+3u8Y5YZWtu4ruZmQmP0KI+myjYLVS6pnj
i8Xx9iC8GTZSn8qCzQpqwQ2XqLYNGaSBXQRdW1lqn3jWYN8aFRRjhs1p3vptpf1ra/n+jF8gtN1d
b+erPSvt8I4KdbCGkjVQKbhFGpt7joVL1Bx3ee/nBf6lOfvr1RJ1yEeN5TsUvT+/bO3eWHjAEXZT
f2CnTN40nElR0kCFvFGvtDrm23Wxj1qh9Kn27mSMz9AjtYdW3wJvRGRv9A/JLYIgR6A7gRXYGcDX
+aRfhsJAbwUKJFyn4I7QUxeb+xy1SURyWf9Y+2ihs1Nvv1YMu2kciRMZxjXFX21rctzeu/JCaOzP
MJeb/gMbHEO0oWNeTn5yqhLJuJPPf34afxvEiW+OXdwydBTDjA7+fBpqdrxahSSRZdGHL57g9Pv+
EKwQYNVq1o6x5a3gNbW9zIU8915PoAcQNtZj899afeYEy7N/GqJaggsPcnGaSih79C5lkzpuj80J
mZjBsQKhhYNDtia0RxVfXw1d/Bg7xOY40Q262pTja6B2Mm81J2+6Y6n2MYZ3pGBc9PPtvqLI7G7s
aOLUIJVXUekF/rzddgvxoFFl1+ROWXT289mR0ce+ZzCTOtn70knf1uoJPtbTVSq/jfVE1kF6sZd6
2tPTnrFednLLT1uORHu3cq91aPzm6GSIHf/P9UmXgi2/RpNiMOx+2XqKy/5QPe/lRWw9Q9U52OEX
Q1YZ7xDXIRyg4bjABzixzMwAygPE0nxjLhnHUJimEAgl+DN3CWnVvSN/mkvGTTQUGC2l09sarRI8
GSXY41UzQGLycNUDX1u5kTuwtZ8tG6lCmAQkcwk/e6T3GNg6gscNiAAw57U6t1+nlerfmy13zDzZ
4FQV//Fy5JTVsTbl9Aq1nTDEXdK8Q4cs7Ia0hc9dR4JEFxfTrK+/7zwEVcT0CBcC5W2HXug0aS+e
sdwnVyK5B4ZQl7cv4blH3wxOQdc/wNOYqD5Ubb98OJpYKX+9pm8/+uWwkq26slbl5UImSw2i3MwQ
PaJV6GvIyJZrOHqxQUs7PY+VDnmFgvwHnnbY5JihzVuzZ2Jgkf6xHz14+LBpu+XGGmRwrm5vV9zV
cvvUcrDZHQCHGZ+pMMuD0YEGCejh5y/ia7v76z7IpSNnS/zrdWp7z/N9664XFzyRpMUdqab9jO5R
85bTvy0tUONM+EOcaHX24+zgI18zWSisfbauTRFInbpTcSSaEQLC9aV3wCjM8qoGt0B0oeX6OVq5
ctQMwLVQPSLPWoDMeq33csac8Dp6dLGewaPcObHielYENFi/3ZMVRIJS7HpN+Fif/Hz8xA9O9hA5
zMHyQJvaIRF6WDwYogzQJsBOOJphFjxQhMnDjXWc/PyclL/rIhbpt+f0UhDumstBWl34LDVCe7al
f/OLGAGHLACBQ6gjquOmoLDjIYcBLOZbV9d0HwMdQXy7i6xGx0JShQGM+RWqn/POuaFOdO86t/IA
WPptp/vaJn56ry+FZYULaXaFwZXIkO8NChbJLgJ8PTC/N3zwWrwaoQKUvaxnesffaLFftiKvV7eE
6pv0SD5q+eXraD2zSrq08ktyjo6Tgu1KjR/eBLYYfHEME5Em96hsIEJjSTaeoOXzzmPInCGjDIYx
/OdYX2KRTEumI0VJ+19WvwQ7FJHUM2F8d4UAyIj2wWGkO7JXTnahsVg0nTPApJa6ZQJOSEoM8S0z
vKecT9mGlQNiC36CVoK/CPzjtxHl6wBYHC6EiFgKGTIWBoNfJj7fega5fcl319TABYeEswrRxSk8
zYxFEfAZcOJhQc4QvBXnk2NI+rD+ywr9aklenvkfl3955g+5fuaNrAsTHo/ZTTpTi4S0jmrvNO3e
6uzum86hcQ+oUxfW+hlV79ZiNcs3KvrWVvBseynJN+DISEBQhmfwzdEFb3E8bG7uhee3KMNynCJI
1fv6TeRm1aZzJ5/07Jqf1UbC0JvlLO4PB7Tz+5y3lIHGItZy6w3JFU33uvv4+Zt8ld//9cBfjsrD
ZZ8qyp0Hjgk/GTyf5gyJtupSVfHDdXtHWYE4tnD+n5d9qZl0o97p54LLln6zrQKMfdpHb9UC9yGu
SKNMI0rRwxjqt8v+ozLA3hVRhIQngEI805/Fi6RW0sG61edEgcM8qImyRzo0MyHRmzD7FZuX/SBS
kjGSBdgmnAQ/AZ0RxrQm6rCNIBXAM0+OA1JBSvfwlkVErGEIuYtPGKBSLEyoz1pPu8RWh5QzZ/9p
zQ+q/RTTxbPp74j7Rk4LsX/Jn7t3rJGW/w9p77XcuLZl234RIwhDmFcA9J4SZfjCkGHCEY7w/PrT
pnbE3UqkrnBOVazae1WtXKWpaTDNGKO3TulzQBLl+fp4dXLSYtAENiGoaht9Dxe79c2u9Wn9Qjh5
PUQFEb1mDhkqx3yNHnRkTYgSqBJT0ZhRnLJWSq4YSTkrEXQ5HJ4hMurx8KWdwA5+q1ek8ytRYA31
4yV7Vdx5BPsKnGFqIapDIaVqVjzxeNJMvTVWjeiR8CuhuGTbbNxHFfPyg8kZdtQb29vrfZNjdrLy
eAZJfPmazv0FVQp/+3tuzHAYtre7G2yiP2RyH/WtTLoIRw8mAV/0P8ZZJCnoH945xEVAeEFU3VHD
OkHBLXHoUs7wAWsweOR2Z3vv2Uv9EUTOmSJ+gOmkaDLAs1Qqbc8P5A8/kGrzaGE0Vo3QYP9HPkCa
EJ+QVW2SsgMye99ScvRB6SeZD2E9d2SN2tJDNeG3st58HPWOYASo5IlWlPBQAc6O2iDR6rtyG31D
0/lcsJy/6QM3ADRHP/ODfERpMHgFmbYRyfK1Bv/9D7FlSIjaPiHW99Gs0l1NQQFOMurTaEZVB7Xb
2DI1L7yEcmI9uBFT/Jkcy6NO3UW+5wn2lYT1Jsqzx0e/kJbGq4LJcmzlRyAV8+aQOedtPjGIXBF2
1wk+U0W+LnYE9MNljUaAffLtvACYvFD3JjMC68CuHj1oBwu0QvE2mZI8JQy0zVYgTM2NPtZFkpg4
+Kw5fwUmTEowUM7b+kkFFYwDBjlXn1xULMK5S4h7Tv1StVbzTnbUeoMiTWAfD4A1ae4zhGRI3FOh
2F5cp6n9qimW9pmOX9XZWz559WuK2AvkpT6fjs96qJ5iXEtIWmrgpYNpzspAVqNOcrKWClosHe+T
Y7i97oMTkCK8eMzj9WnIH/lIhEj9U64h3v5XUSNEWMJpUM5l71ytHuK1diD0+ME3FScAMar5CFoI
ZjkF/3X/8CrrTNh8jWEktXtUnQD6J6+IheyDx/f5kv2RGUnCl4HN5FISOm2fiV86/uNgHTwBQ9pV
VEOYc0kTljBT8rAv7mM+/wOD6qm0Hu5PiaMRApki+zuet76KlXlNAH7MNQtudvkO3fFrqQop3+/b
q9a3TDuBRQWOV53cQ2hxfxDuEiJnIRExOSEK36kE/J9MC2pk+yS/hQd3GXCdIs+KfQMCggL1MCqM
xy9xnBNDUtXHyjr7qMA7rUewG6WNPxfw8+MVLiTVWQvj4U59x4FDkow+IWNu/PHxfOAB5vNqmP3e
Nal7UHZrhrq106Xi6nITUrfTvAi5SYuMfICUuAXTC3j1vA8+oyvEnLELg/cP92xuY5TSbNSFgRvE
pvhUxxh5yI2dHRW09ksKbZ4C0qa5dcPGegB/IqJI4xm9Edd6hxeC2P8d78BZ6LSI23ljE8VuLnd7
sI83DRXSt6nBTSyZYzOxxbpiUJB/kabi+rCvFro9aom030lWEGJfuOQGTte9Tx60XugEaLxphqRJ
VJjcnt7i6Y1EK1yC4USeV4sCl4zsQXuvZyBke4ZRXKC+XbD+GcXO+VtHZRhJAaOoThEfArjWuFQ/
kp66YT80ourt1q9/6ryNv9pUeHhIlL4jG/mKH3+7U/rNTfXVppXX9xUqRTS7E1wTqbRON/kuxtai
eu3ppNiNu5383qD4TL41WA7UNhqOqGJcvkCtGYdk2BuOYt8mrYPhJD5JpLOnnz2t/jS031vtDG1V
SfU9UelmsGs3glDYrGoEVOz8NoX082ySPyCZ7gm+d550/4xt50l3vRvEiAIaRQVCJRJhH14P5awv
3S13Yvz/tNN5ivn+MIi0G0MKZP/2OrQxjmFc53iq3NnwEWAWNvaBgGTYOf+X49oJrZSFUcmj61fT
OFZKq3SyPUxxri0Oi9lnT4q9m9b/Tz8hWKN7VuF9de+nWSLlmurW/ym0veNOqL61GzGNcJPJw3EO
VVMCyb938cdJ/NZoZxKz+J6nyb0QRd3KtmFLogxW4Br6OvfjJH5rpzOJUcRrVhKdQ/duFzuRGRWO
PAJw+HuHuqmnf4axM2ej6iwVuUdLUPgBuV+JnQ7W2C2zPn5v6cdP/VuXOg9GRUsKPxND15Ig12f+
JZ9XU7+nO33z07kYN3It6/fr17jRF/ifY+Igq4ZLzu+d6Wunc8vE5eQmhVkp5odyKsqg2SfZlPsq
Z/qaEX/+bXvUb3l9dhOaKccmhkbAeMignMd9UWCpcxvpLoKvPeVbO+7IV4YJaQoUHNU23ytLdzxa
nK1qGp/87e8j19tWZ8sPcx+iHPXV6wCzDGUZMHTCXBFjmvXg8X/ZVmejdwdnKbyNvsZvACorWqCI
gKNNBiDlC+5pTHwp/5xlgvhONAY+sNZZE3Vj+EFdufI6BwVFeHmvz0a406V/6hUXyo+bLQNs6WlT
rOff2uwsENWPmlwNvP+oYLzPCs4a6mJnuJM/zh+QliaijMx06n1Puz/uT//t61cB9bcFU5bG8Fpo
9FVoPa7bwlIfVUL4vKj7dsIfl+a3ljrLpW7Pphml9DCjtsTcgDWG5E9Sll71Rad/PDrV0RBZPWkB
knad0YxC1a+NaiCteW5gLd048pNSzEez8y6eIRo6834gdn7IULqla/+jAlPUM67qD/MJ73MoeLoo
eb6Yu9/GNVau0WDQStIX4bdcjLZIuNhdKM1ZnIW6kwRsT4s/ja8moXKUDHTvRvcYVfObqSdxLfHp
39GrxNuA6mcUOCd32yev/+kE+N5U5/CsR0qVum4lrfOF6BZwO7pU/k8WzPdWxBB/G0I5NH2jCumQ
ts7/6Esh2UeUSlgimPVtz3Lf4HUOz2JQ1hr72dfgTaQHgAxTgNyUqlDwPQtYrPr0umkoQSJdLy5c
fZ+/GLHu5/+9r50z1bwpUhPf6as4hrCEexS9bYh50VuBzu/b4sR++U97iknyTBP8cbmzn1b3No+u
w1JaK9S2NStifTa2C/YNEQS1ub0lGn3NdRbMdeB7xeCeSwCkRlt0fmCfxH4jzBk8p61hnucfkl1x
upfs67UjPsyez+OnjU771uPOakpiT01Hxk1an8gmTTg8OICBk+GX1NPQT6fH94Y6S6k9+0GZqPSV
xCoxHLAue28ro6kOcBig8JGwal+byo/L51vnOsvnHkt+eG2ZTmw6V8JJlrIrjAW0Ywt2g/igSz24
CTimnhoOYVkdtiLB+JqYAgA/fSFehv4OPCG+B70nW9/cd25yA705q4Mz4yFY58GOPPjX0qaG2y5B
sPSMvpjG3xZ25+zOIiOq5JbWpAeYM0T0hBd8QcFjy3zLSzH+PS3+uHV8G/vOWZNkNVrgihZvkyVF
ukz5dDfaUxNi9TTUM5DdN33SBLk2EJOMJRE5y7m4com0fOuMiEpiltPTXs9QKp0Duygj83wXX0wN
kha5oBM45Vrlw0k3CgXPXEd6WuxWcn3dXr99Ot0yi3uhtINSLyRsGZCTzgODuIUMxRFPMHCV5xke
mOAnyxVETyCD7RSuFyu279f4Oil/WUNfX9u3g+cuJVqYBAw0+SoKmokgr3BbPeJfLTArfWfP17z9
1lxnZ5K1qnUVn17HJrw24SYVPtV4rYDuACnZkIdEBcBOqSzDGaDciclxS1ksroFv0h+4MBn2K70H
kli1v/1SnV3s7Mq+e9OYfPHVornhcj+AAa7PYOLg1SgJyojgBGAN8D9rG0MM9SsxoiidbzhszNs1
ajOJhwXWGBH2CN4ufsxFrAX728GaJCJWtd4h3kBA74+d/XQV10ZDXAI1SliHX4mJb9PvFVfXK8JQ
dF2lih2PomQT4uYnKEreG6xfcHsYF0x//9x+voKMlBF2m9RUqFpnn6xbCsxGdcC5MRlsKRgruRxj
SQFXunKSTXZgOcDERBg/Pm8R+hEt7TOCkH4Kp0FL+f9+hc7AK17mh77Gr1Dx/ZHw3RiflF+pj/gw
8MEbGyEiit6Hw74t9OvD/me1fWu4s4cWheKr9Y0hl7aZNG3dtfRBWSu5SJGhCx6D3V221cbO9+3p
Pg/Ok/Pu/ImFnsz4wELaNRCn2Z0CaGgP8Ux9lOc6XOx4VizIC20Gm1ihVvLsKOAmd80B3V61pk5E
fqdscbikYizhQgneyqFQF1gKJyeECGiN4Us1FQ8h+ILUAUiEU4bzkjOTrPxwLi5nN/YjIGILlUqX
1Xkm+L4yi4S6UyriZUrvxWvDwLyQa7+NSx2hBfBI0NXxhXOBYJqfA2iJxqZY5w8oSLYlIokvnimy
o8dkyR8dsDXjF6RMxVydTTtf/L7ofnzDE3PTDYHGk41uvXJV39Xcq4zhGqEFladrADRs8CJqRDVo
z83ox+9KYIMojJZJd3YWeOMVSRFe9SHnFzBQW34RQ/17f358+Gnf2uisYE9JvOGt+GqjWDXYKB9E
LMxjQnQw2IOjt5Hs5FPonPFaPfQ1//8znP/tYmcdt0Zr6mn11Xw4S6mhy0F0hi+CLNy7S/54PP+3
q92XexXUiTxyaQshORpQjBbJFqZLCXBAtiWZ0r8v/3QB0SUDYwaYT5LatStqwybK76NsyAuTV0pF
MauIwhgf9/Xn/vd5FNPU3Q++tfRVJ/RtCyZbMnJLg5aG1MqKG1y+qmd9I9jXSOd+czPDkU+xvhhA
QdiIZ0MnnvY18uNl4ntXxKB+60od3lRVhiPBSwsw9ThEoIs1LJquuYh+/E++se+tKX+3djMqJs5k
4P5DDZHnIOOef5+bH7OC39vo3Few9m79u5+LZYDV/YGdmdGT57ixoyGCj9F7w/7h6aaR5VEMDVYi
xkmd102uchU5K+lw7aKZMiHwUpopHNp6W/rh0vNXQ50dqmyb9uy1NNRM/rNp8O4nt9P7JOrrUGeX
UoJIGWYxs1Q5okv+OF3iyrC6TfuCbn0d6uxHcah6rnsVXywLTxyB1FQ65bYPLvFT7uH7wH1ty98W
eRpXeh4oX8uuQZUJ04D8m8pZ2vsI6hm6r1vUt5YGSkVcTQwdt2R65I7d9fUAna+3pR92h7+61Plu
kTSJhx1roSViP7DleYosuG9+ftodaIVdXAZTOfzHk+UaxZFyD67sDtz0qrnY6qDAERrF/qT/yPhh
A/+rtc66U+Vzm8dGOCQMAxp/TL0uz4x45s1kB1tGp2ef+OFh/FdrncWXx4Hqjzz6Jow+z/hUQF9A
QyLwYn3bXt84amLZfFsW9VWJg5FLW2Khi8B5yhPpPiZ45jrNa0/HxCbaOZ1ACcNpHo6AC+KU93dj
WZX4hTfyxUUm2gCWm4jUB9V8SDIoswEQafU0+ONa/NZg5zHWhBLcy8qjHHMvZq5h6aP23IdHdE7r
dImnLpaaKHH6v4IfN5BvLXe23tSsblIRBF9zOPcJZun7K+UDfT384eHx14h2Nt7AVPwgubtDSl8F
OsFb9i0Q8QN+m7LOyqfg09ACmREU1SfpUua633vS/7g1fRurzno3PPnuFjFtNFjiinYyiL0GyYW+
zvQsh24gqBq5chbVTAqiLVga1IvjD9x36so/xDG/z0k3/KOHSXVta7oTPlEOGmU2fAX/IAostEdq
rDhMfAoR/J239DbpHwPHv+tM1FsNAQH/79Z/Ny6k5ueBT/hrCG4cgG8zG73zquMNBuSc4hIk0Lvr
WsV8GLfJSd/S7Fk53WBQfA4apR2yNBUE/Dh2bPBq/h/tlP9dOV+IvG+7V3sdGXlU0YbYKbFaQ/Ix
fCHXSDi8Zyh//p6hYWoqlmfy1wPmW0vVmQkNRUuU0bKLnHe+bUyGmJT/PmM/f8//baZzeOpn3zyH
g8GdEIpoBoW2PPu9hZ+vHCjxUNqiE5C7gFe51QwjUzSaoNyhJl8jzmjpxtu675Hc9cc0ULRSlcKr
RyciJIMf/nu/H0ZFm8buoFoXkBj9eZqtfR75wUpNlo2MJ4gdUZwzcsp0EqSiAjmI13fw7Nn4TEk3
UQq0A3gYKZsQ32w4Qajfp/Bh92H2Ze10jIHlxxN3T6H8Ip/AcBWHF9VsmBycSMiEkQ0uFeeBM+Ba
xfIia0D9bYoKpqSE8Ikyt9wfm5l1JkIHIbKee3j4eLMh3yOVuYBhNRvZCN4INVAkrWfpwvzt7qxi
cBQBMiffKhSBfw9OxHOxuaZGtUbyZ79kY+cJAMVyif4zWIG+AjfGGphAX5vIeGVDkEZ6sShWa6qa
QGhYL7W9HOAvhLuD86RY7MqIXq3lkhp5e69Yy8+n5ZOzRN7OT14un27OEqK19bJ8enlZLpvJS4sb
W+WMrLXOP06s9fplzX/SOeSbiYf8/4AdC4WGX8RX5z7VTzVEpxUghdiiJDe1LNsaP18t7l3P2EeN
qSnYTZ/n8G93UxRGNjWv1u5MieDBNsf6eDz/+HARdZNSQG77USykaenABcAjKvtIYViZYxSv3H7B
uYFyQPw93ojb3HiTz/lfiFe+3cebjT178LjfCdF7zCMQlg7AmZiy1qU7EaPX86n8G5b4miMBQ1fR
AaDR/nuOisKMk+pssoAn2rr5SJ7cg/lRv53JcapjCBCr6ECoDS2pDXiKkyQEHSC4/S0YUI4xQEM3
5xMdH2Xo5z1q1pf0UYEfIELVKKkc2V6/Z/yd1+BMFt4P7GEYGjmDTcDVKH2MqHlkEkhVQA0TSAVL
VONv/Udz2lJ7nEATBqzQjEvG67V4kiDuEGSj5KfBQawlTzXcUeJ5wycFGBChqSGlzIZvXSkRDRbx
FPx8j8eF1BV88smrij6SJCSVI9yZ/wlBu+q5VYdFyTNDnd5xc/qT/VG2KeKUm6PtRdJbF9mXo04V
NkVd8UO6bT61p/sqPAiXQmzW+NeqhMUe8XmvJGqiQR8f7i9BNofd/pk8FR8EeK+WynK+WfJeneqg
ovG/AJ5Vvg7nIcR/EBfUpH2aybiASsJaWcbvgm4GKOIVFXCSrAB2IPuDnBxa+lJ7Mo1ZeVBAZj2b
z8kJH4FgKxPVOwKen4/WwqjGmPnUb7fzohmfX7xDg1f6041SzWmKFZC3uK3l3I5PyTaXhXK4OUnN
7HaSjt7NMkTyBb/lowTPGaw17+L28YZ8EveintPj3zi0GH1NUvmLUkrT6N53S1i9hZuW6xRqBTYy
cOYeJUKga+zox3ItYFvDD+rUsVzyp21fFK8rLP3P5H9rvvO5+JGSe02WlGsZ6wf85x8lnyJBEtZo
L/fyHw0s/3ZEQnUjnQq4KO6jhNkTIm31cbTGtnlhBhZpmXyCw7UsO6NN4DuVOjnntiHbV3apVyQM
6FTe45fhqejz8R2J18dfV93O4HVOK6mWSpmwVkn1Ellgf3xfAW/dDdBiumOEBd42x+Uzmp0X10fU
EVAqsHxYnbfmwn+9bsx9RMU1lQcgaHJH5IS1mf9gcKXDLIj/iEfpzZFurGlkGZ/nA/4ZQgFC9Lxv
1yLh829PcGYlXiVTpzBEdv/3tlWbdVWpXlDyXE3RA6aP5qQ+orYuUseUxkgmy4tK+3AIXimx1wi/
syZ1J8fOPrHqaFx96DHOYdYIQNkVHv64HNraHRYjf0feBPWEnWkD8Gxg8T8g42TTyWYx1QmYdoJd
eU/elVe8FLJ3c+eVznXkIGnG+ygK7dulnhkntAvuMt2GpeM9SGgSY3b1PSJo9xRdBun4Wk1iPO5g
86HTkNN58RyuVdRugIQQihsTFacEdszgI6rnIfQ+d56EU1NbZPIkH23U5HAdzTVjFaezOLRdBMsU
4Gd4sTvZfsSfwD2+4qdo+ySDV0MBF4+4Omj42QC7GBOGgQ3BAwEkY5lMdd8yFuXGXWXKzcJjhile
UV1rkZlgmJTpbRuOz6Qdb5/pK+6lXHR96wzR3gdfZeLrhs3YfIA33HARPA5PJFS84SbayPghKPaA
vCWQF9kaQpzBkRiIz4c395/gVcj72qpn8JRwndAogH/yN3eVob9Vm4AjAYsi/u1KG00znDNf86cG
rL66VtfeyltBi6ooJnzxdrfVcDAeiExQ8lbJ4qBqwV4ogq8CMmaaPom0hcsNUOMfFZhcHkA0u67t
LlKc2Z4TFAjCUTQN7aE8ya5PyNfS1IlC5+4D0lPt5CTNriH8xutWrtf+Xknmw3oNp1tm1g0rxOoV
jxI85wez2/I8MV5BQ+6Ug5paSW1f3wNeIByc7z5DOC9d7FSji3sp/EkFOglRhD8JsQwpt9kFJhPL
1j9VYPv4wKx0Ei7SbQ68ZXnnozzlBoSkOJmHe5pNZfQUuQYrAm+CWcYiczJcJ6XncFFy3PL78iOm
sYOqz7OGR/O9PtUkaOfI+WdDJnB1n2tvJhYCJTAazGD3ykwtnSZb3DiCWZlWjqh8gqVQI4xySI2Z
upDq5YnwIWW47nC1kCU/C77BPtwPM2tYj0tYnaK1G75Yhe0i6rmU+3ZTeNYttdQjC6NgEVGWmTmZ
bqMGr/F/gJ9M4QWt4aCHxxIea1h/6rbG/m1YVQjnmUMMa0r7OhD+w3oyG3HhLZbX7f09P4YLE4Mu
sA8ZjMcpv17ANooJ48R8LxmBU/AxeIb4B1GD4dlimvMcse5ZEHv3xA9sZsHD/RkEQLbmvwrs1FSr
5ndBCPLQGMht+SGj5/qIW+9oxS8cfJgw/vCUDSFMvStYPy4lkircgnDwDG2mUHo2yMoxaMt3HQ8G
iCvjIVYuCzT82SIcJ/u7Va7LU3uKZtol3VWf+UZ+K6XZULPujxFOHRnMS+vuO1o8zgxn8CKJfcS4
pBWf/jo9TzV5mqFExOrEZmk4JaWg/sg6xa/tOP3MD+x490cMjjWnvVsG3/zuzLzO87VMz1C8Q8T0
Zm7DHIz5LWuKQ/DkeW+ehfz+NmVc61KYWaVbHZNSeJ63BXNHssz0nBuRx1z0NDmaB74kVzxZxmxw
Z9xfkhkr3KCMJljy5bojx1Rmbj2uiFlC9KRKBDssmICuzQZ2NSe6ZAe4QqLsuTDEOpPlXB/YIvHM
5auDLOv4y3CsLFUwCxgkJ4vhE3uVt9PVMbsIHgHbdKeO+U5A2GyKOaMw8cGNVuiOrWtLEdFog51V
uG6W+Aioc9Rw9mgBGQDeFusJqKqPo9ZO4govz/MX6ZS/8A5N2ZMefMZbtjx5UbSIcJQczzfyWI/J
i7rFy3HFdw3G9UEG3bOtofWsUuzlYjtTHaxzz68Vjrs80dwdjlcv5a6d608tUpPRpbDT/S3nmoQ7
6LJZ3xbFSbBJ0r23N19HI1thWPbyc9FYgTnOMYc+qqz9xegNS6v9OXWotIlsfgC55ifpqX2kvpJP
hYBbg8zrVMbWPbH9F/cl5D6ENoLKD4bpw/RsttCph78WCrzL/aRN9MV1OUAa2CzCeYwZVLsqH1Dr
bUxU2DMhP3A/JREbDfbnA3fVncGCn6AmCe2ssKVLJtv3Y2ssisNwlb3mu9HTjcF+8nfq9rqJHst5
/XiLQZVxyTlv5Um5tf2HERcA4BlcILxN+2JCq+OGCVxVRhZoauOcN+AQMhTndEnFRoAXpg/FWIVK
i0kwuXUhTBL+jrfpLFiDgZhhNIj3IP+uSYnubAhtJMVQ+QPf2+d0VpBlb3kLKONsgsnRuJli1Gnf
DlCJ9vXSTL+cJkkzcwlvZy3b/rJdDt/vbPtsxBPMjKYltj43O+Elgf5qEZbUyYLXJIQFJmLqPzCV
1iqgDICrMY+NpbzSL+dltpXhgKpLIbvjGzxKfGkcUnvK0LMtHqISHDduUTN14r9iKraQV7KDgRZ/
CL103+I1orwCSpxrJMk2s3o5+CzfxcWCQADstkP0kNCA9pw88Kw5FafyQRNQmyG3ClAqQ5t3f/h6
f3Nfk8fEd+7HZCJdhsv75bq4X/KH6oiRKb4doLaMWf5QYPJ4W6N05qpZ88MH7ux6wRaIf9LiKnMJ
H4pLwV6aWd7FJzEUgefxjgN4pbqVY0GDYBaPMLbGS/SabvRLxIGkWvrA8kaOcXbul/OLWkHdUBIb
Em4zcu6gkDkpPgo83SJb5g6iOObViosJktPRMY0dxvNGSTJMH9PGPO4eWgN8HgGHPrPi6m39GYDA
gs72lD+mh2hSHbGpmbXL4ILyWgTyz5tr6YTbph7fOIUowGA73zfrqz9TuLC+6V+zkUMqPsAOrufa
zMSOLrXcVzhz5XwhYz7g1HP94lPXQcAkmSTUj2E/C4tvFkPWOGEyhwDx/kZIczlYAH4YqxBgaXtU
A9XjuRFfoof0iJKNPQ6QCVdBnAew/zyVuHaZq/QUbavL+bk43RbiZ4cvCQo088IMBktVtUdvuAa/
Dz5laVy+m9wLYVeBaHpIdvG4OVYafvY5MZP3wrVxE61w4jpFH9EHJCdWMZAQ6ILAkJF9NpYefDah
YzxXlwCzOu80fFafAZ9oIg3A0LBZ+AB9HtyPmv+nvXJMF+d3bKEeBvN4fTtKxzS1i+n1dFtHLMoL
03isTuVncWhO2tki0jTEBWBoDR8JQu7Djzt9To/RZCS4I1TJJE727F2uF38i2Izn5f1JbDHxPuEy
EU5p3JhwG2RNvxfTtLGTrf9Q8hefGR8Lwhf0co9MSvVkhCuI6lwepvia1bMKbkA4zreMLF1i434W
y2N2piLanVSEIlIruFPw1lYkZktnOHlmpMYpDxB/C+OFh/F7cptKxpi1i4nSBe/dSTZR2CtwKUR0
FQjpvwwxShlHgFNlLIi8i+k0YEA+S6bau4QG91Uee+PrSprDTeLdYYBfO99Q8taCLnwXZxb0dmnO
fXYN67Xew5tWEGVL4/OhIurxGE/dLXQqvuWlwLdDbhzfJrXAokKSbxxIXxg+iVjLCECS/K6x6uQZ
mfMxH6G39pFZv9+Nsbzxn+IVtN/TGSNZY/Hi7kWNR7F1l/hxzO+SFcJFEaif6/Ga2NVFmZvMTbJt
l/52yA0OtOtr+R49t4d2f17f+mAtXdideCZTTAAxV9LggP2DAFJrPUsyMy3IuYFJJTZUUC4pfxkS
GmTgzjt9jBe7oxHZwoZ07juIbnsiW8Y/qRDxO5CmEK9EGF3dJ6KktQ2PR36H+1b7w6WKqxEXY/jY
8rg85Kd44o8NQqC8hR6FqRe3yPBUX+KHcJkcgg/9OQ0mZWJnJ67Ew4uc2OW+eWzfyHRUlJUGqqAL
uAww94nnvLbTs0PAp5iZG8Iw4bR5xA/lOVm5tItRYv3MO5iZVGdQSDegTblmGC5QCiy2JtEcGH1o
qUi/krkyVfDeXnJHHWzcY4pEy4dHqU+rMcWNLUp7bYK/2Cwem3tpf6VCQKKSLFrhtnnC9OZV2nME
vw+AAx2yZbyIHI7NY/3MrXmnHtJLcwn2rIZX5UHdK1vctC/V2lgGB+8QYtIWzuKnYBY9DF7N1/Mh
f/bWg5W8Uff1nytOrgeIhdv2MHKawjE/4xf3rXqR90ho9MTiTTZFz3891gWV4jk4mmYNIuu6Lsk8
gk56VpdHnMAeQibcdfCVXkJdMA7nw++T/tOUQzEBxizDzmDx/R0VuMvqXU/kIF+nyWupAMMdzmve
/cipw41a7H5v7J/sD+uLVL8B9A2yJV5OfzeWR66axG5IY7xac46Vc0nl/OyG4wGs4N/b4tvhp3VC
NyM0sBBBRoqimXo34OGZSlGlXr421c9icFvl4lV8S9nu3iMPXoOx0wdnK1GHjhlvo/YkGVtPxvW3
He20YB2v0kG01n15IknVntKwiRbqs6EdR5goqMpWvr9lg4YNlu0svC1lLZ+G9XU+dM15E2efCV68
nK9yCKO9WuUAXYx0btxGyG9Ty4xrPL/Rx2bA5ANYMBmYhox0lZ/yAkFRMKAsnMVhEF3Ir6NpXawN
N1m7UjmVFUyCKGAsAfm70Fa8KH6oRu2i0sGTqPB4VcPSTHxwK28cX/lOfGWXFMZMJgJRa+95Ve2u
53bpBilhg+IpkevH6/VuD/PbSo3eivqCYW3FRUWVuVFnCLruvMSUdTpQxmXmTW5EbE0P9cVNt6WG
9xKQf89TrDCbyfdwfr0THFAA8PtYvMsg4zPKqXkNawMDEtvAvnGzwbWKd/yzdIMWE6bgBiq7UN3t
1W/HdaQ5us6/NiBGfpdWvlTN2rydN8ZoDgF36eFrl+VOMDDtavChq9UkiFdhpTmuFLyfh6/DWvAK
KxrxlNv4GlPvfjuDBjlQ0XCQ2mqCTewmCUcbWQVspvl2UUuw99ytwXbUs/z+WesCQGNqEKjMoY6/
lPjwvuUGE78Jolpy23X6grJ924qSoQtPJypYcTrfIZqbAM+i7P73dv89RzrtdjJIShRpue55LQZg
OVTN7A9s0031WOyiRTRrj+6YqBluKbtaQLyG1OKCbVj2wS667tsGiPfvve+WMF2zm+KHLb0vnPN+
8HFf3bWx5H9VQReo0PVFTh5ucuXRtHOXhCq+6mS3o+EsmFV36wrZ4elLjMC5gWs06ogBF4j/d2lC
57fs7BBuXBaVbPJbejsFs4dZ8YdwxLpYC13L/4U69J8agE5znTzuNZVNbaDS3Pli7BtKPvHtWoIh
bfaDk7uT3vDq2vjPv6+HLsnyn5kQGcdv69DNh3JVi5kocQnSt4NqCsORq9cpu46vH8ab2ljDu+Xi
3LpFXrVB4bw0Jz7ygGAimMfpUn0cPphrYyvrwKPiTTbhebjl4ncG4STK2KW5sa8cH02Ux+MaZTR6
M1R2m1izirfrrNmIeu4tb3MJ6AwebztvY3wkr6jFOG+p2t5pBua2fcbq0vCfAhJGW6Y4Wh+qQgOg
iA/0W8djXNjcc1I15EzhPxHH+3xaV9aBrCbR3vEJrZpzmzxApvvEvwQPD5twxorACU+jHOgRBtcW
tcALoW+rLMYGiBmaCTzXsIXJnAv3bVJzg428kyxMi8er1tGsw+7tubU+puOHMeHwycOf46tI0K0Y
bzKcz0QBqba8j2FBQXri2g9+JXI+eB7j+vz7vHdZWF/zznoaikpPuLJfaMJv3VcTWSuv57xZO5k1
4G5s2MttNH4fWNuhvfxcYHSBs8Fq8ycWGOelunjCRgymMn+eW5fd6pkK/MYCQ8dfIrFBaHOC9JdI
UDHmkQ4fi3AiqCUBJaFn5MIgKQlfkSERm/EUpez4ZokMB07k9otuPR2P+9j+k9p/RBzi975+Scj/
OumZamWIsZwhPEnBpP891cpIztLwmjVrkbTOrRwmTE60Xh63G8W5v/CP17nFr3t4nIBVs95hQLqf
H5dVPN7YHyuMJh6g21BzFtnP/Oa8WRxeTLxcRJ8Qb7MVWMcF1dOhxaumZUID609fZcwPGzeF/EOs
mKnA0MUt/O9OmAM9qEeDO27Si5hNsT2OiMOB/FWWWNvzy+ljdxX8KXhinSOse9o56ZPwgYPs98Ec
/Xtw8XuAdYeeiEEyGcO/f48ovAdZppfXNU49iWWAkV9zyN/hKpsO/hoFUQli4nt/0x4aIlcWyNUw
ckzyBCh5hy8GCabReiSNsV4iVor8/ei9ep+jD+8zO+IVYM5Brfrcf2cEyEZXqwQv9ccdOtLFJYTr
jbVKxExgoIFgvd6t2zF6j+QZkYHqFPYwF/5N7lECTbUo91EKX6DZd9YNwsaqcF09IEFSIyo/70lO
CiuvZfrg70fQ25LFueRcOK/k10Jb5Me6mevP5UkmYMHGQN5A31QLY3veRjgPrXhHIyd6ufI0jheY
XR8NibjcdVFhqCljXDA4KHO8Ft1tS8Si2PjUWPWk2o1/0pUaVEIUKNythVdAdxG5pq+7fjjEHmId
beItCYg6HGdraZkdpWXzLC3Ltfi/CNp710cqaFwD5gh+IDke7ckiOYqIf/xsrCITiJ27447aruQV
XjDpopkaz7xOY/HiX7g7bXtbYtWxdlfXJ3NP5wnXY+yjZJbIcCbLYCVB51oGICzmw0Oz1XJe4y6J
UaKgD2z6m8ESvle0LEpLXzVbMNPLIGDn/X01q/+u5r8HpHP8abo7SiLv7q/dTbPCo5Eg5GywyY5k
Z/yTt5U47MDHktdbBiU+pFhxrEqJ1zZx93hbrivJHh1aalbc1WhPxcRKnRH3vDZ2HI6DoxGiZNyK
v4jhudtgjWFqTwe+tON/720a7xcKmoeSrvGY6WwLReTpmZs0/toghMtFpVndV6h+97xNDnSC6Lq7
0rb+DqTphEAewVQT/m5fDcfXafnbr9EZxyBMNaPQan/9fzg7rx23sWwNPxEB5nArJonKscKNUMEl
ijmKIp/+fPQcYGzZcAGDAdo9druY9l57hT+M26Rz8ds+M548hAtroW2QSxMWdRAezkG7ZPQn7C7q
pHgvxIlkTKonBYDKdSFQZ5tTrJhnpjkbXyQ9KuVbmTX9j6oPMJ6siioi1hgYogH7e/hKcoiQvdyG
S2tvrW/Qt7t6nEQFeWC+4Uy+ULEC/9C3JsZg+ak9jZ6RzAfX96tXZrtxf0Sxx0wuW5cYr1IML4CI
XQ/xItupcxqVyTb9EIJwrjOi3VXIm9JnTwK6lvmaan0GAbxfCIFJ26JYWsaC3tG8WBqb7+b52vjZ
H77Hb4/5UF4Y57BGRv0WktYJa6yYT6NCRba3YNeCRdhcd0zvMY5ovOt85G1Ha+VdZuJH5EbGcQ3U
ZicsW6zGx/Y2LmNr0zvPlbcMnw080Wbs8upIBAu0YwLixq+OOMJGtrj6H8qV3z/XQ7lyN8RBzgqe
w9oL6+oTHx/i0HWV7zp/eKrw9UtZ3QSiQKZXMpWZ6CyTZRF9c+hZf4mbnLyabqo4jRA/HyoBYEvX
LJTOOOpN0QndSs/tKd7F06aYyMcIge3OQ2dljsv3pgvElTJTZsbaWjeHUapHmrMb+VPlQ1pb0xT9
h4U17YLLmwVH6bIbUb6y+17tRUxJ59k6WePjNy+LQ74QlvfgvJe22rIYbQtFw1UVftWWOnYf2wJ9
yAAk0ZqBUsYHSNf0gJOpSRGO0+p1c2UmYgWAHZ5bM8j3DGYGdt3S3I1NKOEbAMmfGC72lYIPiz5m
0xKA/d/31ai7Jwqdeln224R9jlzn8rKs5hwX+3Mg1G52uM/SrbCSdmikIim5rk4donFJODMiuJff
LZyf+evjBvj1fh6+WCvpUlb03M8ZuToznqKSvg7X6kxfXGaXQ7QaJxY07SukNP99pPwJ5eZNqJjf
WKjR0Cv9eQb/klmjEZiafVrgTbXPFkTBiBA8zz4tryBmMLUVds08m14WNBYXZgR9UIspieR5vI6O
0jcdtb9+ll9v5gHcpSU3U7nV3Ayww+kIJ7/NipcYO4JoHS+NpWrhc8kv65BZIlZ8c2ujUZKvULOg
cPsu/ZDEvxy36G6jgAKuFxOBR7Eny7h2lpTFF/h5EhK42wKbRzloT6o4KxOk2vM32VpBdrOmLW6M
4UJGuHppkhqMZH2+ZGqXq2RDu2BmzMtlSHWx1aYGGnbnILJm3emn+Vi60tB4BaEQ7uPjdSntmiAC
ABPkh+J03ien6wJlz6A6tYtqVeCjOcrb6+vw67ywduRsUD1+Lt3zdFRBoJEc2jGCpgu8GLCQNKfJ
7rIxuXk25uCHp1HKlxxly5JaQA1gIB4wRinuE3Uuz0sRAlgSqO/fsRL+ur5/fZMPgVHvW60yrYhV
BpICt5Nh0S7jI+ouI5w5XJWLZCUEyC1x9H6z1X8CAh+31i+XNh62Os59mKVrXFomyy/QGGlkWxNQ
TLjQ50+NecP+ByCxUlhyZdDiJUYEzEmYkOCcXVDonbf65LbokQ2W76Or4UxcXnFbYcz4pMLjTjeM
5dONEZQL5Kg3+cYKhKCtZ+g2HygCql2KGDPKxC36zKwOzzrdVhXj3ywAHVBORPCvNPhBcrezMaVI
ZTcCWLG7rrPXYiBi5mthEx7/vevVMZ48vhRNliVNJALiU/gQb4xiqIdW4KWgXs9KJbKvAAWSTUf7
hoH/a8wZIIBNgtUuPpMY0B4+mGsd901Wjuq9lR6yfqSI6VxpAXF3ARORpUhkLNNvDrOf7lt/3qqm
wfCUNE18hNu27T0RMJQQFiWTFxRiC6/Eyqia+4DoEB0e4NqTr3jV0toYs29e05gH/uvaD8v22rZq
1LZc+7ICWxbvMubTbRBtzkD0x9MvDcqgRv7c8m4LEDygEAW7XWbrgdokXMPcDJIVUqPDPgIONy3P
jJrrg4JSc7ou94Uyh2hO6Pr3Tf8tx1Y12RLhDZoWw4mHb3sty0jqM74t9huktznip9o8XmorKweX
Ws0vy8GPVrS0CKAVc+uc+fV3GR3U27++uv/exZjy/XquaGF1Ngtip1D7w8akeO7tOzrbQPjGxGIA
dwlFc8X/dvFb+hadJ1QuxQZ8YmrZwjreVbQJ6MisanCByaEXl/mbtR+ehXW4uLzpy+b5zFMxghqe
Lyt5C2YzXFTUOssbyucEuaDzu+Vl27FcBXDY1kpIltSDO/JKvtGRejeeawMtr2p+BWYeb0pyX+V0
Oc80kFVEboQA3pps/kS4TJEaoSI5L/vn8JScwn6igjGbi7Mzk7dEDoivcoUaeHW66XNtK4wi3tlU
eFUafnL+qS7AOqi3EdcQzvMDXpXU08pLPifzqjgJvv69AP5WJWqGRAPA0jizjMfkRkn1270sFGE8
ghZIOx1S4Jigt84lkM+UUr9cWitKLRUP5vuiPOGI+VXqk+hzGNWhCAOcREtI2wvOW3UgNyORBn5x
95mk3H34I6aXKxORUfJYJVbfWaX9vL+HXaePFlLGuIDRx3uI2Jei6RojlGiSc1Ktw80NOaPrlokR
CeF0fOlYWAE+QrFpfUZ3pPzmxFD+Ehy5vs5YT9NJoB8He1bdmkV5vgmLNtCXwh69FZPD3VrgYrUe
SZ0ldcXJoOPjIOJ+FFYF9ml3Dm2jRAGI4F9/6lPKq2P4jbjwz37Hw4sxJdmi/SsZeKAYDx2eUDhT
Umv6mZz8stIuLr0sAAM73KUsr0aHxvLywKIlAyJTALSpAG4LvwaE20syDGVhBACO5uWwADom8vK+
Yyx/e38P1Srua4CyDePMi0uwo80W5jZeWS1AonV5HyGl8RKzh5+nPnwF+iULHW+gQNgmq8h0QMB4
DYi+0rU25xWpwBnYwr+3xt+W1ij8CCvJUuklP/ZWh6HCHo4x2iJaXFeax/Ce9l81OM179VQ8XRYm
YJzmyMA4ucyGF/34nXDzo6ELjWydG1DNn+B1KrOHfqRgyVUpJ815cYEpkNh6cE4AX6d0tWBmQRbq
P+IF6uXJrtvfdrLx3WH659BGN0dqskZzWbPMxzleBmCiFe7RedGHoMaR0BrPKaGy6w8BONebTm2G
eY/1+V2BI/9lT9GYHLv3pB2Q8h5O0vaWN5HcX0haAZVucOCKYx9/IwPkLY6yizEdjaY6B2KkIvUP
tml/JqX/99f/+XIf988vN/EYWFr9PhRkguPXj1fVi2IdOmyDFzoQgZmOsxcdnLPlfDc+/FPEmm/+
62UfDuQ0bousEgVroQboReHIsJeAxSJcgoPEp4TIHkAl2sOao30m301u/1bfMbJV4XdZBrAI7aGk
yvK7qLe5hi3xOh7zWFrg4cbUoAV0OG3VRCyG2jMLlX54RQgzTK1NRyNuTmEesxiwD/j3Rxg/9O/f
AAl0xRBHfIYpSo8drUuSXM9SIg+L0QLxhPw8karOPKFzJHQu5Om/ryb/yQXlBBzpmTpiXQAn1Ic8
pEhKrb5fud4VRSYLf+yqmaXqxZevwB+70YTgYmzOSuvc0uVV7+3UKKZ51XwayaLPXaGRZ6ZwC4bz
3amMXdLPq5laroZb6TSKndTOOQ60wpx18B5AmDEQG/lA93KThtlai7xz+yHoPmnkVNB358E2hKWM
1gZ+bZITg6bQolcruwZ67zbloW528mXbar2vRvJEZTfUu+a85F96/GfSaBEB6LIAJ0PFGtw+Sv27
UjCAvuG4A3aaP4nbd70koY+D6GanyEl2hmPW7ybAC3E2UPUAV7CvjGLE8/xcfOjyNuUvhhlcD/No
hThg6ZrbK2fPuKwM8T1KZ5r2XPdP1Z2CJ35T1S/R2KVYPt20iV4c1Kb0WgZlquEWw4RTC63IM89Z
wGQtFXdAohQgRwROd3y+VQcY5IomIY5wA3jpXL/YdYgSeZ8uBKPxcN3VdhfZQe7Lzmt4MDgD+fV1
1sNEriax5TF6DalOsmSWA0qvrQlqZTYAK6u8PGnZpr6ChHAaQgoNbWhWA3QedDzBt9fz830fxZCA
yl2GTY1ZOPcYGdz7m5D5/NRWFOctm78V9+q5nBmZ2+rCR0deWV1snoKb5gkMzMXCu1tD4WpanIpO
rfWeNemzeZcA1U+KAQ7Rfhh8brzElCieqfJHDZMAqksI7hdfIc7mQX69dJl/NyInN4CWOWK3Grrt
FcxMqi/7SXHjeVTBaaJNBmp+MCdh+82gSBqX/B9b0NQkWUTNzVD0h/xKuQv1NWxTanDRZ4Gc/YYK
FQnHfCqfoTiBknEVddJjNfLNZvzz9GEv/nLhh0AYXqWhupjxsGiiVxa2Ar0KVPbwA0KdozE3h/3Y
7Pr+7tPqUjRQ7DO2iRrtARophguCWASHxncfWsA0E0mFZOB8c4vjs//xbiwCpYk1hqz+HLL9UrZo
ba+WoRVBjEPkTHXFmpE6rIvMmkFZYG0N2pzVwCpN4mBcq6MvVQjAHfzAfVbI3je388exaYgk8DRs
YbmZENkf0gWzROk471r0X8Di47bQsAoPubrNtEWF6Wk+bTWbF1Kh45o2z73kNPJWqT1CqYjKhDGx
mGA1wncf8o++2MNdPZwpWmwM105r7otceZbAYeBTlHlgea387d/PL333/A8Zb9QYZaioPD9LlejK
chHDaQQBSIOl4WD+ULXOVfpmAv/HEfXweA9prKA3xvV2uaGVC6PYeB+saR2dzOui7Pf12SN0/vsh
tT+6DD+vh8iPKjIz/6MFq3Vycr0Dblhkd0+DfJOZn+V9O1z8EIFe8HXApeM5VXEL0wJkNAePZR3h
B7W39+JcT4Zuww+wrXuK9xdvaEAwELq1AJZ/zT8jiCud3zd+bPmEsEQ81tAKlGl286CtnXuPeFUk
bpP3vhHmdkq+fhXBC4pBymCbP1QhdUJ8rKXdtFG/aVb8/VX/99EfVlId45Vy7/P7om7eCEUNprmw
zAAHRzS/Jnzcf7/qv4e+X7b3w3pCvtUqhQsRyKwXnOcNDDcVpK1EVIebWACMhjhCnYLT5ndKHn9g
U8dEBCt02u0qH1wcX8UvkaW56nqo1AmmO4kdam4eTjVjy1mm13Z+/u45/xZpWU0EdwodA/XM3y9G
aoH2vEQYYwk3sqO3i76YhwhRNm9lPS4SVojRMqa5LlJ6nC2Epez5m3f9xz3Ay6VjZ6pU0bL0Rxui
1/pYsCyDLjP30O2HEULhwkELNT+vXskb/nOy2nGzFPTNt7v4Z2Pwt1A+Xn9sGiqwnqm6HmIn3kdm
0vbhsJCgFt4d+nPXZJopJ/ZPcff01I/RYEzmVbTWNZsw1la20PhR7VSyW3QnXlJcnqT60APgJ97k
oSuHb8MwU8MjsWe0FJydO1ArdeTclHnW9E47nM6S+y2aXvpLgOBJLLohnNecBeOf/7J0BLFT6nYQ
fr5JnoS89CIGCUqk/1m7KXsbjmAZ2SzdQdl/8x3/evURkaTRRke35eHUrqK4VbvQ6hfdsDZpyWiN
abN8+E17qDdx7aTQpCBcdHjYD873T/9HujJ+R4wQKdqBtlDI/P70aR7LTRSb/aI2KRWanWX5Z22F
KWd6PRrnVS0BQP8ivfp2Bf1ZOzxc+SFaaIac3/ki2EGclywH8soi9Dh9tN4mKHLJoX3598v+Szz8
7Vkfjp7Iut31RNZ6nE0dggRrNmvmcba7KrDuZ7f82+76X47y3y74MHkf9NSw9IaXyybh00Wh0/Uu
C4xnhcdw9UtrV8EMozwjHrO8MuRxz4tC/S5g/eWg/+0+HqKjcC7rTE90JClNmzpJmRdI3NAMliq7
VWxedVc4Gg3s/+V1Y63J8kaZ9Sfw95eNdcuGSBNriQ+MchMOh4zqfj5ouT8PCzn8Jpv728eVsfxg
3mySez+eAGiGqGLfK1xNsWvQlirprUsoIXni6b5/p3/ksizfX673c3n/8nRFA/atvXA9Ni7jKgUf
ZA5Xyibkm3+Qrmmd/+/X+Wez4ecVOXJAqmocdQ+B6hJmd/F2533yeAWVcD/W1bBo0e0pgMGhhodM
euNf0mFSg7BRg2w4UFnpyn2SKc/5gADSXlLLSYu1b7NOaDbnb23+LQjpEU3LuQiYFuoGMYVzCTzS
7yGlMy9mmyVyu0NHoAmxP0jQ5DDtvLR1X7q4aD7PjhqzN2sWzszXwQqMA5wq6aWH+WhrH40HWsqm
ata3V30Cs/YITn90hxXf49NregSu6ScYNkMwWsbytgZ39sUYEYKr7Auqa3gp5XvqpNN8CaHrR7Je
Z5+M3tN41mifUBvumMHALKw1r212+VcNKfY6uZh2LyyaF8I8rQtqUBhJ7w2+ndhfIoaPMAe8a9h1
Lq+x9xs4NtiSHqz1/fnED4bo5MB7fsm393e8Utxu30+PIWJR3E1/gu2xTAPj5jG/OifzPF0JDFqG
tbDWPCbWOPN6eMq+SvDaQc1qU2waYPsdc34T860BvrpL86BLuPaIpBIxTYsn+ZbK1/Ao2dhLmd9B
k5vkOq8A7Fd0PDEJbpQJuvYKbxbBp9Rx8lMERhP60yc7BN9hwE5mCf/aHRS7qqZnMMp0P0A3g1Sq
Jj3i3B93qK/yNO5mQj6trUXJqGOapOu8sm/SyjAnQwQizg29dggU2uNM4Kt91wD769zrsO3RZLpO
a+q38KvJZxo8tf7HxXIldHQUwY65IP6hg29CYe021/tMeOf/Zdp0oHjG+hcp5YX6YSHRhBo4EtyL
1E5dxvln0zaLleyafvIiRV6IMb0af4okEmKySXTg2806vk7v+2qNdIL0DgY7aLdgtaCLJPqamwO/
B26roGNzRNIAaBzm7+gN5LAsGIEWTos5aMxzXRLXkuB92jTYK4Be6C/gXXkS3iqwau8Rbk2VXyBS
WtChcZiEWYWrq070U1dBH/l4e+np1RBeQHpUe2TJ9I1+UJb4935VK+RCWtlR+skmdDQvP135rNus
mGjPIGdvz4WDb2u7u+l+6bfJSQ/3Kr6O0a1BB2HZx049+NITggGEtsbufsDuPqYXu4UMIzqR+p7n
EIDNSfkqHoV38TJrIq+oAvPiXeYJuEp+UrKOLkBrBSfSZuhzIICh5I6oOjXQI4jrktfD684dNDTQ
HtDg4WubLD5Q7SZnJ2lX8j24BJnmp9EmH0cPyuDI962a24g3hHaRHOpuWZqLHYtHU9d5DlJe3aMH
AoFDODsVQAHLU0gFoZTLbgmzFq444ax0gQEjasDwED2KUnN4+TRzAadqkS2tIO2g8sLtUpzN+3Vy
KgxHKOwbkjO9K4W2vC8YgTQOkhooyczRALkgwnb1QtoLnAaR30bOILkDDYXBIVzy+5cfKS7ZoSdj
UQtmHxJvCoLj/jYcr/spJO3y6XyZmE/lp37xP5RFQi9gANOMGsNVmrPkUXi7nwCtwyWvxR3EOzgo
kDXMifhWeFJNAwEHX8m1rJei3te9f+u+RPijXbyJk1VvusgW3DbIhIBfGYKYGX/JnrWvr8iVnLHt
bhC1Yw3zDgog5mDtwM7CMj4ifvNa7MslAhQXYN82lF2ymKMJe3B19TVXcxV/M3lHEwwCbO/rrjJr
p3ThThdHc5QPJsCbEp2WrRj7fBWA8JwLwDJoAo7vO3XB/qHsd/X4kx9oQRzNEf0bio4JwxO6tL6q
2rlGBJjKVu1o2fIuHCwq3XW1hyXCx7uM3M9r8R4593Bxp+W2iS1c7m3UPGgJWggiQbecZMVzXC1A
frzmIILvE7l/qfUX+eLFhq3G+NjfWGuuDlJyCbfgow/KnULTDisdu5BsZXVlf0PPeq23IW3C4xWD
ZFjQQ4BAS3kNBlw71LfECKp3VZyzYiukMwuv0fyKRifzMDRH3m5XZE1mgkGUcsy719/ByxSujE0Z
oto/DKd7Nymp1lfFjXpH9i4p0+fE6Tov2opX70JL/354Ae7+ioT5Ol4HQ7cz6lNlW0ogMdkt3pP7
dGU+wcw0g5EnTitwEr1C5oAPPRGfkv4FWarbpNAxxEXQCd635R9ZmXOURTK3AYMhuKa40ewP7Qs9
QxsM0WDrzNJK9IZKGx1h2KviwvAzOZ+Ap8XaeVd75YIy33TZF9PLqzFMusQWKyfD0Dd1JQ0UwOTe
22U+eVKfQTLdRJjejOUCE4hQMqNeve7K8M3AJ7GaVfrcSFgfrnYPBhaZJXnpFZyPd1+SWN2QmFGD
4bY7ewhYEeUDBfmLN+N0e4VcPoGsH/TiBLYqzw5DXmaZXJ7SWefJDvCI6o60D3oY6aH0JCSFEKVx
c5QG0HtAp91kcojqS4qlokvcgzuufvgcHH42ReppPAMvk49s/FvSiWn1HFQBXcxRGL+x+yeIjQd6
7utYtm9bPCVwIS+xdMbTAhkkh9kI1HLhOnkNN2LnyL68THn4l7v/Fs+EYzY5Vj/Y0qF7XxbIihQq
PAp4jufbSkcSjsPjh+aQGZi5I2zAsw/oyr/kMz2xgfVG83pNb1sAOX8H6Z4CSrgx7kGAYZLv6a3m
qPQYo/4CRjcZNGWJhV+jEjlJ85k6jT+QJqh+tOt8Fs0Z20Jwlo43CDZQe5H/+tKAFCeBsGnncDux
AGfUNb2jlMCEBEpwcQmsl870Qubp6LWF44nfKW8FGQWMCkwR+Bg+mQEvnfFw6wGk8s67XOTN6WSL
UJb6T6LtJp2BR4hJ4GAhHVmruHszREQDELTFcYPHvWlXq9w7u3evZehlt8AfoEMhNHDxgO4R1Zx1
+pbPw1GwkCkK5xqpnIt8SjTnFYnP8eLmVrqnoQ6BAEviIffCL5Mj7Xush8hPCkfY3xP77F4RUPmq
npPQeW/wAgERBXQFo01e2TpK9505rYZJBJ7dlr70eTdBH+1DSzldIGWNTwr+uggA62aOGpDeOShd
IJSQLeVV+KPxhBlyE0flc3QqF2aJDcmpOhHc9wWMJGXCINv5QrVmI0+IBV+JT+7ylS2LFRBN/nvs
rfHNxtZ5GS0vyN44OE7wn5S46SLvEh70yC6ncL0DVET6+RlxzXmnwfCqmRB/oUOQv6SI4Xjm2c3P
LrauIytJ+6BL6QrbpreVnXz3zvtwJO86m3KhZV+CYW9Gc3pSLrQ1T/Un5Zto0ugP8trvkCW0U8S+
n8pZG9LB4HPLaDjgElttBbRD4LdvC+QcvH6KgAotORgnF3oxCEDycRAP8aWv0D1eX4BTpbLDyTCL
3uQ9MmHRxOBYIxCgQUyB86axuZ18dllfT59gd3w69dVERkQatPsKw3R+nvgUD7vqR0NSS0QjOvSI
MuAN/yGd4AIhM8mp7IN08eSdNTtTtTwNm4I9578PHqgwjyzUSZDu7MjB4FXxQLqnv3dTxGlOvXOM
XpkmwTAbd6gcs9OpKjI3BF0A7aqe8VjW6+hg38oT9iWwadwL7AEnI1KVd4nwsWnsgVqY7xW6QbjN
aVvZopefAQp2mNZwP7mr+zWKZkjoWM6p+wp5kd2MLOoJmpeGbE0/QSqi+bhvrMxurUl8qGunZbp+
MqhjkG7WAGVBMWsQXhc5ZYcpqmIO+rTbASSwhzYrEGlyG8gNWiApTMfRxNiYiS+smzWDxbs37EuM
gHDri7nSDIrdXBq5XkPlrNVAXgoz6zOanX3VZ70dUImz1ZP01H3hS79qyWgNiiUVGUuW47vpXyo7
K6cFQC0Suvs8vqNNeJ+TMhFMydZV9qVrEh0/DORq9uhLUlYiawX/sOCjXj4uqMXqfvQseYqTDrb6
el4xWoebehMn6/7N+DBfZff+fHeAIfAJeHT2IjZancssjCN30btIwy75vPkc7eDVzTm17wxS19fX
bqfTyPSs0Qxog0r4rELMoOO795R50ZE0b53/gEU4HTyDZrKdzNDXDIhqBqw9HbgwEELZ7+byElPp
18srkHpn2FeLi8vVLu+y4eClhWLeWnSNSWOhD4ps3l3wcOr7YnYZ/jgViytwzeuq+QCxz5nhXWAo
OVQVHZeBxjIJadBAmYH0mNsmqtS0CIVN1NmoHuUI+3ycUKpCYr90mTUg0mig2LPNFmRKcKe8E4Nq
fuknoODWqAsROaDvjWKvcAbnUeyq6izk6deXymc2/ZTg/MT0fFwixuHqHGMWa7TllOR3NQK7c4MO
Pwmu3umKUuBU4r/CmGEngNo+Rqv/hP5TMqsnGW8SVqKdQMW1Zpxjlw9hdipmAO9Kt0YJd1p2noEi
nzqeS6CTXXPSbfp9uCMu2tZ0JGuNOlXdLANCFKMStIwPEQnrLkWB0r0jyWXYhn80KJqxWSKIb0g5
39UB0q44BclmS7FNTShxZAfNPuUUOPtazUagli0HMjsDfve+W2E4dV6V64vCSynSqSk7qPcYyLuR
QphgUYlxU8R5EFBF/QK9qNA1Ntx3sVSnMOZI0uENX4nGlJzr+yrbvjQ+hEHAhsrFQzBJw8Nrck1t
VFGC2LncNmY+NZ/6d7lwmrcxP1ln+E9fbXQVKDnJpdIXEZkx9V3W/GQbtU6lY0LniQK6KucnIdCn
2e6SeqZX1z5/RbfzzfB2BRU2BhP0heKzh75CzPFjQoMTrnZ9uLlAGlFFQyztp+BXXPDKuvdqVy1R
0GHFvISTUhmVwsAc7C/r8WuTxXjlyXw9kR6gVoLYV7FUUKXjbbgN6tRHkVu4udx1JvvFivi3OyNa
NHZLPsWbkwkBRqPj1hie3ylcJK+uJirJLvgsGdzkMHpT1l54KBq3PZUIDSu2jFKxVbvxLtHdQh9p
pUBrc4SpQBZ44RlVWHvI4NnTD0nPzihn0qINfbZBuLNgI+jMEDxRnOKjHKzSN842MAGJgdPX/dST
kKj2oHsNPw2NH1R8KUJJx9DLYFNCnhoA7SaeJrgGqe8r4SdB3spDAipfV7QrOBIYKbFGgdu+cE6S
A881faIl03PoDiRUeT1B+3Uo5uhe5do4aTPQDA9n8RqXU84K8WbH5ABPIZa2rD73vX4rLTutPdlP
X0IlyEooj7bAMcWJbziG39duPgNdSnKSf2pf8kL7Am1wMkmesol1sc/zYpUWE8GPn7vQUUD/5p+C
rxn2AJOarOaz3oSv6ryl/2a4RNQwdnRjcrmfynnUBzlNBLjw8hOZclrMlG5dBJdh0Vke2TIIdl0E
kYL8VWAE0A/8BqWqaPImsUCeIRSIh6r+hPoa7oTKMz/QaOhPZXeZ1EDwf9Qb2WOiGTsvJK7dewn8
LvZ5myTd7PtimW35ycUu/gSaGznley650VadF+g+Gb6WuNLK5yfbNcncgeWLdmAAxqSqJpIvf+Sz
8fgUpy2CzJlN+CT/vHeThmHPGvRHb83LM+nQyVAwxBLRNobwO+G5gT9dn+4vqL9KlKT3dXikFj/m
TxVFwHv9JFOSLU8cpoSqY7a9bYerrZgI9CWvKN3CbM5sqcPxGLmpPbIpzMYVJ9nlm7ufIU6ADinH
ObJ/42HIuf1NA/YnNvWXodd/OptQmmhrohTDwOb3zub1IpvD+Za0u2ohObov2+aWWCraF4C/SJT0
7gUAa7guX2/rDEXo1+qwFp5Mv9uVx1sxhXLk0JPWN2ivzS47HuN0RsTxcB0PS/nNgALp3Walrzh0
7C5T6WM8PCsPqv1CJ2Unt0TWzSYTqV3rowV7xKEdoD3r3hJPxG4NL57e154lBGAtAA0f1UbgrIr2
5va8uUzrLbghL1lfpyJ7aq3/yKnwlxBUP3LcMkKObIiaSJTOYm0iWHQOMuDhlEUBLdM6KBamYb8j
taywJBABrOyit9FpVMgJdz2ZmrDNpqDM3Oqk7z9undNonkH+NtZCs5BHCAhw6T5c1cxLiVfGciz0
cpq863pxnYFf9ZTeJb28fBrbUfZDoIVIpYzSYRWUM/BWh9zpp+UaUcQArQBkI0jWkP+CoUm/bnp9
IsdAgVD4NAikF6oJjt8enSQ0wJDhXd/1iT6NN+Y0XlMrPg+c42S9k/4pdXqA47tyU71RXWEw+cZw
HD2G2xt/m8pan76J3rFFHhHzax+5yQUefUsKDuPlpG+/ty3THuYKf6yxcWD3y1wBiRqcZuu03YUH
QjWFHQmGd0OZ1m2ehqf6B34HdI1CKtCzU/s5qqW2+BmtaD+v83gxbU43TsrrSIao/G4aP1UWY54Z
UsOHHtzCB2c8MdoWt7p79fSn6Ni/g4B7Kr+BBkI45j4f9gpTTVXVNA20tyo/DNtAbdbyvVWaXUpZ
CrmOhFb/wXkP0zR376LT1Rz9euM1V6cWXeE5N+d0no1n2D/U6M/ym/6lUiwSqpOZqXgkCU25tp61
wcsO8qke7HrXoSWgudGm23WmS2MKwCEKFhJJrA5JVHayzBtwsUPtdyPTlEq95JB4CrPMbh1juc0Z
guIup1PnIqlK6wutoAwZE05tvAUuk9u8eTdfECiteF+Rz29Gms/kLCPw966VObfEUQ8w5kgrg+QH
unTXdS9Po2Poj9YPd1vYXKn8kGtxf44OGOPmHog94OHZ8ZitqE9mJHNB+8kb8gevXP2sy13pTX7m
sz9lLlmIOEfb8o0KZcuaG5saUBymCqpK/EUKuToc9Uxbun8r1i2CK9d9jForGsGx09ZOXPnWCdnG
/LIw7nYUT0zaqUOAtuXV8O9oFZRrpVqB5cs7X7vuIzFANZGpzBRhTek72Qr1YdY8Lm38KhjQgZVV
JdT9f1/a6m24S3k5NLvBQ5z5wMdaFk+GG67PY2x8q48s6QgzDT7YU/MkFpPzVPR02poABO0Ovd/g
uh8ah170Snq5Gb5auIxt5hdxAnvJmrKjU0rz8Ju5299vG2EUBRYnlB/14bbTXMmE8Fo2uxrQ7kVH
yyG39Y42/3HJDEaZhmien9oBRqd59fFBLVzyHTP8qFEcZcaRfEEWtu+mjbTYKTnb6nP4GsUzc1Lv
qSAuH7SMlU9kHurbVxW0ZyeXJno2S57/fXj9IXLz8+3zuyL4GBnyxeNjGIkk1ikqFjsODWxPBNqb
EK5GGpDi9F9lAC11ne7qH+Hz7ZDuVDcOpEW3lE8oLezMHtvrsevin2hPO7lNl778kTz1G3Wmkhcn
7uVH5B3o8yZ7ZgDSU6mPws3KlUPAto4og75p7iXoVpaLdG4KqoFuJzlV6qFV2s2HDRXODdFCdshL
84O0oVqKB6GckPSeG8TFgJA3ryREQIeQMrns2U8odvIPMJ+6LeW2TBcRWXpe5Q/5/Zs396hQ9f9v
boRUW7o5Al5+X7d6pWhnI+fNDWh6R475Vk4Yq2guss2Fd5tIWzpTekBmnJ8o/Wb0zdiSEw5fF/V7
bHjmkae69+n/EXZmu60iWxh+IkvMw62ZjOc5cW5QRgNmMBgw+OnPRy6OejtRLPVudffuHaAoqlb9
6x8iq6WXxXmp8fVnjj997Z35ICeY/kaL8p2WzenC2T7fpzgM7aupOWnf9MntDYvu6KX28ASPnzsn
cwW0etT/FHXrAXvxSHcjGlZLenMbdYoQ9i3elthQOAp2zRw+lsePxMnm9W0OnOK0Ds6f25gKWp4B
67gd2RcEsBRW7QoEU0Qf4/6IeQWeveDFVLDd1r5kjvIFiwzV+xlXjJONGUt+aF4UjjkLGXgDdHSI
66Dqh5xKQHDwDo0tFXDo71ch37FlfryJu9ayaujhSY7o24I5dvrkHCwuHS1ijsDyNMB+iRPom3xb
x/GBBkRS+/iHxwn1hLk+bcVZIDnV+uRCqhFnHa2Mdn8RPsL6vQ5oBQ/N6AH/4V6a8ONu7xgup+Yq
tSes89ZC5wOXxMK0VUYiROB4cstG5iudoZQMRbwU+vNl/UiPcq9V7K9v9ussOYd4gkBw+nfeKmWS
m+bFzNbxdaL2p3DdNyPcu6pZeKkcKcFjXiQ8mRiDwXUR0f0y5LMTEvcymJ3igaM2nQsROzSXBRt4
fSwXaXBy/n6j/dp5VyWYCpQG0dDx38BU4d9bTNoqiQnGytcG+y827Jk2VvXYP5+tIrm4Dfj839f7
pmX8dcG7MTkSOgPPPMnXHfVcRob1jU23e0+4vAZXT+/GaRsiYX6wifz6nMjK0IiIPf35buKetTM/
XVWydRDhTaqsilT2InkusvVCzXEG0tOD5/z1gn2IOko7U0PS9u/AngZqdWlCLVt3lW5BvoN1a7fC
xY9awQ1wVpVSeHsaVDPTNzl+6kASGElcZ+IZEOj0rBaFp+XZA8+hX0cfih12Q6JisBfd3VVbHNvu
qDZQrspXY4BzungepQNyvIPXNvcC6Txn93J1RX0w/P3PvX/r/73u3TSrhWOUxmmdrZsz6e1XgI92
1k94Ex9/s3tEgen3g3+vZvRGchJmPCJKuO+Ym/+U8JF4FJWBaOTrllocZ20c4dntz65urCLKSbX5
jJpDq/hR8tagZIWYP5i0l3lyc9pPgw6HQlQDmdLyYC0lz2L0gBH9y7L07+3dbWdiEslRphzP6xBY
N7u2GHdhdXapncBo3JJPPQ7L0fXcvZzkPc0FpaYeaFFlZumXXHYPZJfid3j1/WihHBL6RYo8Of1u
TmC7VUPuVbM1e2Ls5t7xhTZ3OoIut022qAg/5N6IpyO4alXikPoV7dVNBaQrLy9jDsHr66Se3A6g
6Nqa2BTn8qWKw+qgfgSf6SR4pYodXYdkaEF8Idmsst/iRTUK3XaEY52CgRsOm2RkAXPQkYAzMTyI
aN+p49zUizxFxJ0Eh1EMhNPrsBxph8DX3dInafIMtrql+Qx7wyEQEec1cZQ68XM+Lmb5SrajYU5Q
SuZLY/Z1DrOAYiffXNG2GRe2tEUp7qlgRfFcBRXsk9+VKTXgFEmLQ2oaXBIE+GPt7URLl5PqAnd0
B76Abb1GS9XDrfgre61tbVOpw8gcjjPrPCvxpAcuynllI87n3mnRn481L/+6bS6jzMOnfhW/ZLt6
VD7g3v3+DvEQ0FEVs8J92wz8Z8anR9yoa5HvekI3dZbYZ9/cTOglTY2x4HSOPDX2EjASjpHOBReE
0NKHg9EVMoCJNaJm3RDYnt107HuvvjyKxn28sGIHPo5wpFtSAOLZHFmHZoglZIOJMjiB4pY4vdOh
er0s68XFLw6o/5eA4p8VHkr1JCb8U11iCeomD9aSnyurgcRVFUneE8CChLu1JI3hmbdyho01hasM
jbN81cwGkYqfQJR5tHH8solzOQkpX++loSKz+3chT+uUE3bA5S6lPDzH1/1R8MJsF5z214B3Ci84
pEq+Kq191UhibEF6gUCrbuCVyObaV7l5AWY8DnDtpzco3yqHlfCB0MD4ub4acKcx0WI4+lrjbkxC
0SzDOmG3QdNuASBdvHITOYkLwSyztcAJlNWGto0DxZZzR0c+BHQd+zqn3fSa2NHqCETVqhhGyq95
aAMxLZqRsiQmiSgLENFhnwZk1TUZNQTSg1DTh07GJZXz0TVj3N8HdrkbLKEwYKofOtFGmnCKArLR
7F7oBA+hZ3MYo+Nz7xQb2SEnix4GlSYdsFqMYcBpY16B/u2PB9swB6ufmwHgiEoxxoSRQEL+fX9N
dMprRemydeHUXxpJHMVeT2gC9t9A4UCgcBNfGZdbYmfO/qLTJhxpx7ge0Aank+RWdKRuutdP6Lgd
X1egpRCkln3yIl2dJ9VnsPsYn8s3Qw1fe9KpSpSMg65K7RyKYGj4yc5QIFQgZvKph+eSC3CAK7kD
SjGAcGYnPtQ0Al5J13P4J0daFyPzQ4ktnNBVjmdibIO7wvsId5xPdV8+DGzpKXTgGFyeYrhFkNUc
XPzdi6OMw6VGeGFlC6SpYtpv88tVPLA9Elbb59oKuIjhLSQ8G0Nv8EFC1fYy0hElOqEvjCF60p0o
p3iRTJF8uVvUsklqY4QNwjkZ+KoPInbBkJVPPCMKrO8PSrsSEt8bSVIsJZxReSqJvmBg0WYnASuH
ue/3ESjhB70wO+SfqmnCEax+fX6+jntD1yIDK1S8chp4MPUORtfSLotnxAtET+LBHIG5jigM59IF
wqVV+mefBvWCJNf387Piyc+Jn/gnpOZe/KGMr7eZgA8HBvZBS2bYTOC2Il+UQBonCH5vmx4Xp/R5
upDzCLRqOKvT5ojBa+kORpxhwS+b51i06XL7wSdPgfMttsbcgLYiK8TSD7EX0TUN/Y9BP5dXcFR6
My/pTcBylHqDaXx5o9ojdIW/LJgoJ5eYB7fH/86Qa867yEbNClWhn/0FmSz8ocskgRoROiUfV5/v
CEqGfT4D7Zs2biIbaE8QdDo85q+SQ7zprFkTg+acFnTK6ydQ/DX9tRZgNlxFMCVz6wITQ+iDdGlY
nWfc4cmNSGMBllrI/W2dNgGOvn7gYD3tQ2Ho2RaQK4F8hzVrA8Au16d77hkzdUmNTrAoWzzbNG66
UHyybFQTBQOHR2XJoTr4qukvX9nwrgSTQn/2m2cTPFvm6A3PzKe3uzxRbEN+74M1BwvJ6rMypRZL
GTbsWTMqP5JTaNfdrDHSHRxL4AdYMtZgErKVM8VJ9bPUpU7MsubodICWfawEqLMT+xcHGwb6uLit
EnuxGPgfMnA3mDtjK/M+qToK6433eqgJMuRlThX8G8Ltlb1RtG8+QlWAeCITjmNozMdW9kIJxKWc
JITpneVm2Enh4nb5ghE8vM7JVKDq6FM9r6BLrI26dbEbJ+0b6PFWxYDkjW6kRQAXPEXEp0MokT3j
ycHTkhIFbGp+5RNVrHCrYPYzcDQCpWH0WCUH/4Yfvc2tPt4N3sGy/62LrRGfQJNY9S5X8IkM3Lnw
ci+kE9dHW2rDd3PeUEhlCRSLcpjk9hGKT2ArhzIjt09OFpdogwTMqcShRMMD+2CPYPoVeMYMkit3
ktnXXUHNJV2H2nX4jtnPMGQ4PpWhZ0ALLS+b8ghNVD6NkrByWzwT6RcJ2ad5yAG+rZzJC7kKPBBN
85hGkzE/X3sAMyI31QkJKo0Auvh0+imWQCvoHAosZg62DAdkL/AxiPHF431R0YEddybMVz7AGwtP
WNgDCaSWNLDmo3ce60g9HgxhWWCuQNfHAs6ygGLgZ0HYVcy9IdoeXWZWW74Yft9g94GXzf8AVe0y
DUcHFpdXRBi0dtsdmapTlIWryO1jYQiNOVlG6AnGmwgnuIFT5fTUztOM9CUq0Zu1k3vun4YHvmGv
DYhAIYHgbO1Uh9ozPO6h0QxxMiPg5TpNt7TYLGEbTmgIYOVEJNiq57Qq24FCy70xCVWFZE6z7P0J
NGQErZA4xc/Iqu0rHW3LsPWUSWDwKKEz2BZPVB00ZVgsZRoQL1e4KoRo4shGnmPuSF43FmGUjTnN
uulb/kbaEhI4NPV+ptEE/xhkT10eTmJ0+rPKifvnCdcJjpt7IrA8+JOr+hrPgo9bZ6ke5PnSubpI
2uzaPyTchrDkHGuLc7q/M+m5r9qJIrCJSLOhGqDmPrrJjAZkAMmGPY3vsx7CtIp0+1m6MlcwIlj0
BVJ1G13mmHPUr/EHqCZ/dJkcqu0FHih1SbbtP0h9JD+lfALGQu+5lS4+veLouhX3pw/Flb/oTRe+
ViMOkCsDLQEBTIS+XDoo9PHoqNhiZ6d8L7hpElbXZxWeWU4zH1WVwTniYvgnbxC64SJ5u4qNG5r5
oQuLt/g870+kmCcQXdLS8q1fFd3vTcAFu5rDceMlUO3YWLcMPtjgRbUnnhBcI6TDYtLBmswAmezi
SavmA+QCE4BSM57AQDwtbFZvuHw0lYWRouyCmxuXc1FSnbSanaaXA7qEg+loU/Y2h74Adty4lo7y
JdbjnwKsKbojM+ovq19edTvZwejUCcZ6kZ7OXrFgN/AEenKHQcrL0tzTh+iIM2aeK7kEOY0UZB+w
rfrFv7dOX/cu/SAgzvFr0Cf0FE9HF/6FafN1wgCSiLiK+kOyQ4yWFzuZpy/Z0WD7Ae1zDGOrnnSB
bZJvXPQP1U2uEMhQvsBVZNnLhnYRToNC8pVnUGLVO7ModXxDGjl1GrSw3lQd5soofDGx7g+cxCN5
6Oga1t+V32+nBCKfOdcS+S5LP4CtSu3aSNXSdYZEI6rXOeexE6t/pduKToLK0f77etLPviGGMwAr
APw4M/w4ltRyGfB5YUx7Zlqney3C74/8j6pxWrjlibkK8FduwNxbsk71GLDnvFcTxuXaslyf/RNk
f7mlNoEhfAvq0d+3J/7s/XB7WMsbWCspGvKgf8tg5ZhfhKiKwSIN76bss1Zyy3Nr14MvAlaWog7z
3guvfGKRgkDkAeSh9UX2HcYAeG+qGJWIuE+Zd0is0dWFIcZyCtEV5ufJsPQbUYqhPOO1BNlpmebt
PmSSHs8D5P4mZUILS9RImllYCbNCOc47k9oaHAKPaCdRYqfgDfLf/HPNoimfrUQw7BzmBeFN065w
bmE4T7VdKm7O7d6A1ZAK9SiLpDFsarODNyiS76E6N03zB5UdmoV9LBO3aQXgwA6P/y46iOgGjw1o
XDHRTuqqMOZl8qZVNCLFanQWBC/nOXJImfGV9V0loN2g2VKmoBbIQP5+fdJvrw8LU4GjfW94cy/3
vRRiliWZlK6P0UqIT7aQTYr6RZGfcLw1hMEkQ6Vg0kPSxsTgrDV6MdSCOSeNM/QvyTpHY0Hzwstb
H30D4+fvu/s+A9+/3v/e3R26WtwGciib3F1J3/8m22W6C1HFXZyKQlSR53r+FCUgynTWeIWX29uD
6//sdRuiKWr6tyxPwAPq38ktxEGV1teCj70cAWYNU1gsx/31NE9MbHh71Or61H/8GrS561tLAx70
AKZhITxYdX69EUBfNJcCGjzlDksLwdKCVkrStRRc4WkUmOhY/ajn6oMhf3Shu8+5E9UmLqo8XbO0
XaIxYng7Tt+6JHvwQMqddJVjM84cWJnLQC5Yikl3eP21KcSi1o/JukWbQSgTia/aUBDdU7CuyFe/
eFFpYSwkY1FNp1EZZZDJz84Nc5MBG16fj+g1T9lgcsOZAT0JnO12aqLKQUeTFCNZm4n6pB686WKx
kXM3lGq7aPcNDB1UGhaAjkLY7t+zxfhl7JCo6pLR23UZP/SRZXkLcIOX43V/eKRkkkUqhKF0wwDC
uW1Or8c3OtraS76HIKkiB3mHFU3oDbnzVzvHxPhTOpPn5BKunYm2VA5vvX6rm8NzuHFSmF8+OR8l
7RSzhazFWThlC0dTUvdJvhrHKzqvGIx+tk4D/3x89EpqyaE5RySCc/le/xIar9krVCowvAcwHET4
I25h3zypRgXJPsrVrpzXOV2/M6mBZKIlLB9UkyRRXbcSR6bBg+VH/AVfkgwVETFxF9gumPK/H1h6
6+Iuas+nNdFjl9Om4jmEqrQTfa2HDm9Zh0tEt7omyDQg3xKyep1aXTEuGhdzjQfv7+deIpNZBAGM
W2F63n3s8ZFVQGi7dJ3Ie7YPFpqiJnsXlnjh5MXT3xe7j9jo578i4SLEZ4Cxv3S/tFRKdWwGoQRd
GdhrVb4Hu+zZjJxTbAHumO/XuTq5QAOZo91U+ohgiJdk/mIyvUxfSJMmUEv4JGK5T7nmNacI4k62
bxzgWNT8zyS4dwD8llHaWombrmDA882RO2w5WArE0slDERqe1gdS9zkGIeeRt/yJU93fj6n88k3Q
GsMrF+PA3hSy38D/AyBfieOKpCiL1h1QSzaVPMS/+3g6GKUThSw9bGExiOzZ+MbqCjr2zfTx0pmx
NJYDzkHl2xV9gO7ET9qU7F3cOJ+L7W2P8mteb8NRTt0bEAX5901Lv6xN8JpkkmRMnBNwPvz3pk9S
fUrPjRCtYeRd5NUAn6KbStmQrzE1S/qdhlXmAodTxQYR7jAShBhSj/BxvIDq9wJkGkIm57cg9nLt
QRdK/P3ugBxNsvpMTZX+vTulOjfm1eiitWpg9EV/by4SqZTsGwKlIMGTEsEd6lR8f4+K3P/cu82Y
DieZXmjU+RK+S4n/vMoTn0eQhS1e9i7uottsmnwqqqt9deSDRwNoI6eRAWozjSVHOyAFbtcRUS5D
irBDdJmZn0f6F6gKONGvj4vaGD50ifylUlZkBYNG3loPWd8NjEHv6xJoQbjG1QTi8MVCvphfVxXg
3Bkvz5KjNJEMpwdT/Dse8X5c+sAVCd9Yft2vG0KSpZwHjnzJ6pq0c9YNKYWMUC+M0143S7so50EU
D7fjtGmsPIUC1M8exDx/v587n4TvBYWUI2pxDPuIQLrbuaOuCKs85OmlFFVK00+NM0aZ5mtpGMNB
Me2EBxf89cF1WnsaQ871vr/9/0yIs6AIgdbKx3XMIlneyDA0solZ6J7YGk6mvOZCg3kxQC/Z82JM
L2MTJO3TERJMjJH7EaXz3yMg/pgAiiCrvee8goevhF3Qv19GZkrVDdfI47rgNIAc9zyndiA7sVQy
e1pRRjSPhuDHoPdXpPQn6I4dTLwfAlktovaYpsd1J43FbNXF+4HxpMUYk3OiFTcaHMdbjhpjLF92
6VUbyh3mUZzRlMsnUMYNyOUabh+Mwo/14e6e7mpF4aTczq3KPSk4EAuyJwDfxfW8FF/XmTy+NPMq
AOsyVn9f9sdCf3fVu7E/Bl02OHWMfYUl/QBKgkO9cXrU7//tKhz1OHFSCIt04e/ecJQGUlPxbHJd
WQV7X1vA33TMQnxwsvx5ruV5/nOl72P5fya3xACWVz06rs+3+SXBr0Kgz7aWRWIt4vntPBfxROiA
xKFsKQ9qg5+NfEyo5D5gg199I/JuLCM5qdQsTIIV3xY7jokqX22ss0KVjBy1mBzBadhwVAwnctRC
pRWo2CieH200ffH1z8J2dxt3g92qeluWYYQZehM5TT0+J6/UGXnj1AOak9WbCVkZoKw5fvXej48m
lPTg8uZdPZbccJEvr4xCeQb0ySKaZmkiuoOwsZoeFC6ey2gb36Khql78rpsb1EHZmZ2wXp67XUVv
yvCP2S5HJliJL3onjinkHkz6vnz5Z4hUuNA48+KzL/cMzLtKwbhetNM5Sq67aC+/d040aghm4r2B
wEIAlOmXN1MEcU5K0mA1OU+EJZIUeK8NHQFtegSkI6sYdL5XZA7gJTRj1TO25iqHvOkRegNloVcX
XNyTj33pRJkDwHKNzBMpi8BtlTkQRLcyP3T/7yf72d68e7K7zTQt4yAvL6frTpnVtHJ05Nh9JDQ2
vNq4ee7WiidQvymz5nAdNu99808kwGtA6yOaNWhBEBrYb0LPjvSvnuQ3o9NssM8mARbwMBgl5+ad
prItT7pl6dBFgzGBPyEBBf2/t5ajegTV48RtWoF7cwgTs4WFtIhH3WiwVdzBXl8HGxP5fvp0Cix5
S1zv+u8B4ATy4N328/M/K0Alx7WpX8PrTl/0fUAlHkX7E6PQvEv0aabGi75ppuq7vAh2uXNbTjRH
mZcISmvLtSs3d0qiNgnlRemR4yBMJwvH/r24SElanPU6E9G97mU3mim+SeP0NMemAIECUjuz94lR
lvIch2FyTeS5Cpekgx0STVXCNpNZ6VQTeS7P4yd1Lm0HnrIh/5oGsHnACMgzPo5et7ytygRtZzaL
XGFBOUQLgYghwguiqbxSFvQMJmzWs2QiE16nj/WVSUa2QaCfse4m9BVnhLU+mFP6jy/6bk7dHQaO
7SBLjml83XXepHxXF8d9MnXpJczOU7qwQ0al9s6kKRmcBigv7aOnz6PddzK4sNBswRfn6ssRk33R
Q5LtCf4WeBmSznFZjrIJDn0jUuumgtsRDTLYKRvQduQrK9jYPZzOAQqZyxaIXVsPpreFNDt+iYgo
28MNxtHfs0fql+ifCwOlCLUBFck3seY/kyeRioxy4Uj3y4n20b59Dzzo8NNgK3vt6DZSPngYr5uW
7g1zCHM8Ptp5z3m36XZ4uv3gZn4ddzItWKcoUJE5/TuTu5MWIx4zmt2NEBndlUfpbOD0ua6lo67V
WTjXyJsSHaSpjjBvlwxTu6gOf9/EvbGgip+iANrz/5u429SUKFBqMdCbXfs82KRfgXeOhrfF+f08
1Rfpnmbh+DTX36E8e0sVilS7CmlvLowF5hxLkeSiwctgdZlmM9VqxsqzMIUg9kgIpvysIO9u8m7L
Sy/HOpfPfPPVN0njMqvseHb2B2t9TteYo6rm2c+ty8c65Txo607qZXAa+pyQ1IPz5NrCWptpljor
aJvpLrRvT1lp43hzW0ezGySoK0IvZSa8GDvcqVBw7WA1QBQz5+FGXePRslFm4gZHJWJo0Z9OE/dE
hkMyLUaneWurI22putE4Gueews6go8acmKvQPU0afkQ1iZaaW87Rh1jHmUKfFheeXbqg04dyHwOr
KYGNkt3QaqRt78X7834wM8lg0NyrT5goeuNgTEq3i5cIbeUrlL3TOFtUk+OYDGD/6CdzE9GW5obr
dMq64eI4RCsv91B8zMNDSspZtcX7B01TuzpOUac55uQ2MZYd1xWW1yVb3vTMsn9cAY+vJLf28XsG
gzLIxAjWiA1ozpGvMYUotyRFcHN7Sz9LEWOQaqLPxZWKgjF1oYts6UHa5Ug6yKRO0lScD2bdSB8n
wPhTaSE8X1gC6ucj8uWTn9qsZjwtOxD6F/wcVuoSsg7UouNGmFwJqSRgpRuPWqj08fiMuYjEN3jc
SCwSZDGzROkbhHeEVbGqdytk2wttLq2r5+rZmOl+uZvOI9I1OlehV8/WNIvwbOlhtXp6tNkcZkXP
vSBxQ1xKK7ZuYm5UCIucAyxrT8bLPH8j+nhyYdiQBMJdmLWTYFw4Ax/qBCmZ+sLwpFXiNB5dsvpN
PQy2+RssfLy6rHbUPJUjYXnyu4W6YiT9AiOKlj8LiWeskIt2W1TPyVSh8Te+TpCSWtqccHoL0M/v
1X29qBlLNVe3ZDt2y5FpLS82EmCFxqzqQEc89XsCg34lpQj5U68GV5dUHrNsRidyFKFkW8oPTjDf
pOm7xdPkQCmJigDRnTScf9er6igXyeBW17vOIoLl1kdRQ+0Fbs8QsPRFQ7xo7AoOYotDwtm9jQLm
boI7q6UQYShNmOrsEbgfeD2NATIMqkKTHzCmLz++bDMgvcT6eiSD+obsftw2YUuG9mt6b9clp1xT
L/UO0M3DhnxZIgS5Paevpb/oh/fkmZbIbiuOb195atF9h6MlL2JoPJUnOxgSPIIm+uXqxx1pBtkZ
JijjD/rmpdWkU9eU9c6GIiMC/00uK2Ql614homJVaSVOSm1CyGM7v2z+XvB/q58Inf7/xe9PUHWo
5W0l5PWuJ/LQKB3Xa+1VYGZBR7PICsZSzHq64PdOf3eIO8QGqLno2X0IO0kdggb44Ij63VP4MRwY
g2tIJug5GHcVXSGFeVrl3JFBQq3Tiy7hoFB22RThaMh16zUbNzuotkfbVqeQrmj/24r13KALQ4s2
yR5xpH82d9mOSREUZZ0W789cB6US2W6UrN5BbvIJg3/OX/CdCxfV2+0pf7m8EJvmxA3yrMxqZsJT
vGOpYl3mt1biFPEkWaXXXeyi1FrhGWgDB08Q9pKwUxMIskytNa7r2xY/FiW0jwHwr+gpPKc3oIJE
7htklkqUU/nUuzBUHlQVZ9f3689eajvKko4j+p9qdtyoSwIlDx1uV7DXDgoNBkLoPBTjVmpjlkXD
fZ/sAPiEN/x5nHQhIVx8on1P4vk8dq4QpkiS7rd5iJ2Xsx0Tvf73bNN+qXFo/5KohTIV+F65WzMa
9WpyAKwqCq7TaaScrUy2iq8ISocBw9GmWS8fvaBz6hMe3nAPsQaEjI6mLX4O9k02jMapB99qahY9
+wrGzPHzuNOdm0VMFazscihs0ud4H8BtQYQrPZ+/9JXgpsvbrHfrRIDpXhE9Y7QPPyHep1iA4X9A
qGrzOaC0e/CwPyAeps1/H/ZuIg/kW5APqrraobMP7fY9nA6muSPXUOFJdIDh5csu/OvdCWsZPI7H
CQ6La91VJ6hhMJ8zllgCRrMWssmLvjNR6e5vngqeMTzvCTmEWIFQ4WwpGDfATVkSQppj3VLzrNJT
b4f3lD4JL1SJgFnmqHk3RyUEkgebwE908e4Z7w4LoRZ15VG7VJRirZ06dF43zQSTnwNkFth49QSD
kydx+ffIyuovKyayZg0lhUzUwz2YK4X1qU8+r3b6UB/RXrNuk3TXvBl2tFPsz94hRjh8qk7tviqc
RY05n4XLHgkPKfTSyQU2Tw05tZgID5jYP/tF/XDoOINLrBXGD7A1vohnE11HtWug8xYWld/xpR2V
TwrMOpwmT+OLF7tEr/JO59q2houDvvM4pqOqQJ1cdu/BaGBtRVdE5FmNhA9MI3qVpouYz4U+7WHF
Nz3ZRIMe8nys10RNE2nEyQkicUlHEJtuLD1K61Hk3bdm5n5N/u9z3Z1N6uoIznTjNcOIGFSWXvXW
SvqieOUTfZH24rZ+yRbHF+2gZiP1iNh72JFicri8C4vv+B1Sy10BaxVYWmuzX5TwCPm6TpsVDlRP
ENRYlmxlDXvs74mi/zpR/vM+7o4z0hUxU3ErKK+HZ9LgcB7SF2cfX5pZ85bvyKGF0ellS+gb7fQ0
gQMKPVO16utQn7dDdaJOji+BnU3EFY55+BFWFu5I78n+6Ivr7jocCFY26mWzkg3naqyx7J/c1Lqt
NIp5rGM2NbrGMwfZ2MPL++126Jm+tOo/WxoxFRzW3Em/1J40HHT2Db+h6sHzfyOt/743jnKAJkjR
NIyLv7tF/zng3sje0E56WO2OX0dUGwE6feQei9wqJzXmLQRCwTkd36z0UK2Iwba1B2ug8nMN5AbA
3IlukwRUZ3cvoMyiJEpOcb3DTWNxtqU5LhrDRTHmxEQSKA5xzNfpu2YTXwinEMNdHFOWWKkM61GO
TgGWbI9ZbfQtVls2TGUv8UKnXqbsZn9PFfVHW4Lmp0ikAHQHNnrlvtUrF2YglergwtakLlpX4HCF
UJs1TWFz7Rc295P2+/ATcM1u306fpsXphXhO8TJ0UF+bE45RFjRdELMB1NYSYUM3UcEX8Y3iWS6w
CRYJ9njL2xW7gL9v/rttdP+eJdmkuSf3LvL3PI2bGLe3YBBcdhenr9tEslwFKOqdJ5VWAUUaW7HO
KcbiJHrRMTqZpMWQJek2Oq0CP/jQDkdQK8GXPd0zdWZzu7uOKB8ub1iSYcywhCB4nfQ1w9XHxoHq
4u/b/ylgYez/c/s/xn5QKccyZuwrF8qA3zmcpmrI73yWz0QXjRILCy3RzSPY/7qLvn0om5RYbKDE
gjwLuDeko3IT4ssHhuYp28A+EXDbs4M/9W+jO2V67QtXjAAsNothvcr5rvHodKkhKBN06NpG7HjC
crCXNoXdC8Iy5GAwxZ4Ewz1u+jo3d0+LKMOIEi9NlPX+g17GLwcTBgGKDYpcvhcIVf+ep65BayCT
lC6765jvgpY/tGcBgjZCBHQqdryMJulLz21GNecU4AMNoHTtY845VnrTv/l59/H3e1H73fvHtPrP
Ld3t7oISNpncqHTFYP8XFp2Et6oX+TnVgW3UgXLduB2kAdjHqYMxpLsPVukrNFirGQXT5C2aKnZh
o92T5/gZn5j4W3HVPefAGAFZ8T3V9eTiR174KOZmuNR4cPjyRwP783zVD6yJQA4Oh8bf/x3Y5hIN
yrpu+qeQLBFLtGLIqYHj+82HQu5FLERsvlDlvaMD1xsTiadsDovJEp3Kg8GrL6EpAuievS/47pdJ
OMsnl0c3+RPH/vcm796+WdEXbVtu8orb3WC41dEQmE+lT6LbWo/wf6CNBolqp04+b9ZTbxgwTQ/d
JscQEelw78qYDlGk4BptX9GzCOu/p8KvOwnN2v68L8Cn1fqe3392kqDSm+QslxdKLj49q5zG1kSC
Hl/Y7+mMWnQsIy6BLwxg8veVyRP8bRb+59J3xUeY3ZRrEjE0gHj5sG0wVzL27baijAdeWWAoj/9h
ALdb65VKKLU8zrJjPBgdzpCvgoVt41tYc3ZoRvynmTjtdpGzDBYcdkm/wpZu1OLIYexDHNRPXk9E
Vxx5VDATzg4G73ZspytMR9Ix/bXh4MW7DLH/x5DeCZbJJtsUn8RlAxmsB0MJn0ER44gTXsNYkwAF
LqJkKG/aZfoE13lH34uyuBv21lIBrtW9NiUfal6G9qp/6wigxlARJrU1u7mwx5Ca4Nm4TGwKEawX
JdwrqgUaKaKizfcLHP5Zi4ZKn8LfxaomR1MUODQ/xuqwpGQcoGjK/Je31t8OnGiFJGsdF06F8jY4
uNI4mpdY5ycULJrN1B/WKECgNk2KHbQlHNVvPMENjASTIPdmC+PWzsdNT3Xr9tho+grqmRN468lh
C0G50CHreapnqYPeBFkp1PrpB6Dm+oKq6urAfd8hLMYR4jas0N7QdsGU07TPnJWfJavcyMhGWJFP
FtYnzoviIcRxXlo7sfGaSKbqMNmpNpDtmaPRARIL4hVwiF0OoATNnYZM9qQMWaR32NRH4/YJ2cAQ
N+1xag+S4eE0K/HYMvGUD+0lQov3HntNd3CHbdh/SIkNCrrDGBJ7PHxKJgp/wi4/T25MaGeKa6+O
yflY8MEf5qEjQNJC8TNs36Lx0fmcnsfJGBfTT7o61i5yBWh95hjFNj6JxyHBG57+ii0tX6ZqpS6a
AZ/wdWZB9dKv3t0U8t6mgTz4GgPghS/S5LoxRoCcL1zYyXEtTMlH8PNn04LkuxY4my8pllGScQzc
xbuzdR46F1vhUXAD5O1e7U3uvvZagneWM49T9HB+QpgwrsDrcWzzzLlpPQHIrrgXLhkMyQzizsKX
Oc7wo2B0m2h2/px90cwEYhkfSXu/2JQ78NcdQGVkEKALGUKxMcP11QBU1LYMwlD44QiAiBerzFZz
1nKnWxQMOtWdBgRx8b82xXScWKOC5o+wNWAK7uLxcaH7INvv2Z5D/CLAG/dgoBWocIHwbk480tFC
kXowJAnCpYuaT0TmVIAgDJ62LyEzpuj2CrwsE/Sc2Kra/yPsvJqUxdq2/YusEhHQXXIQzHGHsttW
RBADBvz137H6eaum29uv3ZipmTu0S1jhWud1BqFvkD8nPmbYxoVUhhkNWk9x9uuWPt8Y853jnKz9
Wt3ZGKdjrvJY7OwVdpNWmuqzftm/hmUfwkcW7oZCDQje5VYDloCpsTrT+YkgBaNhoa5ruuVGyL4Z
17KOcyj+uPiioXqMUXuhlRRurZDnPlWFGbZAa8baxBHMvHygjuFpYMjJq+E0n1XezixMAfJO4vA8
OYySXrDK7R3moLsDSkGUtk7c0vHe5WeLH9yiJlZ96CHCCruiOsLYD6FYhPyMP37pguXo4qzLPms6
2qz9XRiBZ47iZcJH9832/PLg+rE7P1X4inyn7b4pz8DACg8/ZjOZtIe39R4uF+AX5bJ9D87juCdm
4kAY8OKLY7dxCQ6wqHcIkqe0plHI8s/06ZYm/MEqienBHL5ub9BDrpUemZa8gT4exnaNyGdhkVO5
KHH6OFn2T+OcA+9uu+86cv8yPERZ+uOrPfWZNImk0+2ZM48qbCI39BF+/gDuoJHL3eiEj2mbPezv
x/kvf+/7M4l1bZKiI6vPKcYntDPtVEnP4wbt1QwkvbziVeQc+0V/yyaeO735FD/XIzY/9hQ30M7j
jotkNWLD2bNLjXef5QJfSPfdwBr/XqXFw/hvYE8PY58p8a1d7EQVdcVkGnswvw02t9vgfSQ2gTPW
2f6RoHlSK7j5QPnc6LgoTfzHGzxWE/XaP1XpfyN5hqzT3fYiHwsekYxJxY3TtLubKLO7d+3CrxU3
Sz8PNZty1f6glYxc8hrs7VHD+FCCh/t1sXdXgpFBY1qmQ+uhsI18VYyyiHbZiiOD8oHQiYFZ1yMs
ts/m3ULnFqSWcPG9QRK5mgdEh5QZe+OM1cU7+BuW1Juv98RWyc6PQ615zsWs20UcfEgmhc2zfBEX
u9l5Qs5Mfd3uyrPHjG9tP2bXDjUZamBOGH3CFkhP/vFRowTfjGsPfTOu5hy3kqeNZO9mLODn13vI
d02xtQz30wSQsTSvUNFb3tEs3VLTKXuMyuYsq3RcyjkdOClgH4hL+d5RcSNV9WU9oKUvVIDEhdIR
LLAwX95pRKH6Sv2We0DVf4P1ezNaVs1V0PwiIHY1fcO5aAshepv7MXZ6NjvTJbi8wT1eAIQQwwh1
Q3IE9IFh6O9qVSri2y5V2ZTiBQWYSq8tONCq4z6HU+iebm3Dkj8aFviNubEQR2I/gv06B8UBsfnV
fAjvWL2i6c/1pNcaaHjsImV3/17rL9BwRimDynxbBJEl+HuUtWynHRsqS+qMpCAxkEw02M0lc0sR
dehvluUn2U0AbchnZfAxp8mdAAHQ17G/sSTaY9AwUrsM7vA62U5BSubYgp65NXann3lGrJCeTho0
DDj3+zGWwh6M84o2/d1HikdmjbBncDeYGtPkxCE0Q6kPQvH3l5TqryAgfLDgfCKKocX19C42inrO
DtpWXO4Joxo96CSVFlsIy+gyKT2cM3zsD/TQJqzXI4XWRqtftzYBfqjcNKnOsN/Hi+a2RJARr1XM
aGQ/HzwwoLbbM6rDGQaA4k3ae7P0AE7r4ikZZCvPGrNsWVZ6p9U986HcmZsoMfaDOtbC8OttQl2s
eHjFduYhwoBa9rZ3mmxW98kW72Ys//UbhvRgAOPHmjLuCPUrcQ1rnAZXEiM+yq/7uD4C1XkDREnq
6wfW1HAOE8KD9tNOG2u3S7PItdO4YWW41YX0cfQUz4N4nhgxV5a0dxhxLcToXMYR7xbidBPIgeid
FyG3HS+hmS1amyw1rHbaGCMopigmMN7H5YFphGdE5hD75ynUSlfR9kx6sXFyMtwnat2Ne3G24cFq
6h9c7xwsd6J4tAk3oTxAV2tqfu6lpuSmJtEZ9LYLWCp1+0BrP9bLIGYPIasAFeveJ4PDIni8L7m1
wdZ58OOPNH4zP+vjgQCXoHQw17Q0/9hBZgzgfUUjTa1D5VV3Sb+l7VkA851pfRNmQHVLIpSloanm
DkXzG9dZGrJpSMizxQbSjGrmJyabVm6TM/Tmdv4C/8ZIit4sNklwc5rPrPpGnGYXpcGRk3pt9/gN
TAoPA+xnaMzW9A+KGnElvBSo/pkcOObKfrqkPmQTuQESFuaxIzuY/vErNwDjxB1XgTRvd3AoGP29
4DBDfnGA/BzsE5SwUxO1lWVsK9JQ0at11tOwNq4sxOJe2iUBaK51cNvg7peH8seMADYAvVDuMI3c
xMx46ehN9Brsh6BNpXbyoOh3kt69k4BQW7kr2+zgpqKvqmnJVZEiqMY/OcQbHB90adSe4nzg4DVg
kENgo4S7QoPDO9q5GhrzQBjkqrZkdWh0AGgYbQtbg9TcOacPDGRGd5iXD3dwwZTi5pLSAFA0wPWe
lg72tD7dO5SjZsUl1uZgWbUp8lM/GxMecwnGU0hoe2xsPnAxkFHfcGUpOgS3c4oNUwOXKq45xBP2
KsCzpicm9sHakNGzddghnVOE/Nq4+wj++wPV5IrE9+2e3Sxs2rlJb5S7TQvP7cyYbQINzb1ot1bO
utMYCrH8sUNUBifexcg6Yj9accUPTnRSubWsofecXdzpv9lttc5u+vc7f0Hb+j0/n4C6h3yvDkqL
+ZlPCF2IyBfqnCPJ7QJVe8UAOI5rLY/wrjvbXhvnqxpu/OJKegbojDK3n3n9y1Wvs01g3vzmBJDF
hz/Xa2hSEF6g/ZUwqfp9zF3j+mF7UeITN4TbWtzT9F2gzR4jQvTCjS+qNSL2jEt09O/6VINQW/oX
RPdHFnWn2TmPMJeHSd0X2Pk7NcrLQgHFNqJNmnUt5fkIbu2Ua5yUrdMYn/6trn0WWIiztzpSRLbJ
5I4XFjkffm7ssAbDWp69rUWGCiwQQ/QSudX5pGXBjtp2U+fvd/qCByHM6/4b2hPsld5jeas1xDEQ
1vHtEhOVJzXejVtefV762SSGk8UlViTbYOJSUG9lzjGgz0u+B7E3b/bAb838P6/xx3ieLnqP8z6t
dgmP6rKu/EZfXUD+9DgH5ukouertYSPcTZOO9JmNtq6C70tB8OKZaEaa+yGgu7NxKM2dhw9eYMds
5/sA9pLTxOP/ZOBB1CPVET4W7X8idyT/zGms+HlnMyKaxY+7NfyHk0ULhhaAilfz3t1vvgVZf329
p1M3LTLpstl8zwTsrMPtMobQFy8g93mHjmAKA811rhjPtQ1hOodJCu2DrdE0d94SiIMVBnFo6+BS
93+OMCWWsyJUrEGhIYsC2c6sBp2gtwXDqwvDj4miPhVY58Ndlk9i5FK3xt4M0I4LzxUQHk28k1Mk
qh0tvHlgxG+m6P9sDf55aFTZqK/Bbf/xOE32sZa3y80ZZv2pQ7tsjnnLpQ5+erBbGBjLZlfpIDtq
z/Lo2sG7ZkggtZeYtJP8O7TLol8Ov1SwuJ1/d8lt/Ng558VtvIHlwZbKKclpMJMHV78oqN/2UfNT
su4RLDtrKXgtBEN8lhb7NN73G3ZmHJBSfb/EiMWpQdmLaX3VhnhMsbt3N1yl2ubJkK2GLfl4mwDB
PcLm9OKusOfsS5gcuwdjHtvLbw/dDN6TIibau1X0r2CCFd2E4Yv4TUJY+l39/QDSb8fadUsS9WlM
A4XFERVfFyQIiiuMkDb94uscXsJdH91Kd+crwWF4sHd4pjRx8uPUsTU77XG39elaQxQ58zelQLGv
nROKBgXMugjFr0BrxQbmSk11xg0HmH4AV9V8dDRqZDJawbQzgE8J7BYU0anr60IPz+CyTE6ma0SJ
Zbb4EeF2sPcI0+FGfebzqCZ5c012PWpQrKPw9vE5HvkTe6rKU0eMI/ZVg/Hye3F0Bfx5uIorzKzv
wZa/deikTt0hFz7EoMkgPNPEbBYTkhIn5wMsQdXfuBsXPzaagCe4uzmU+z1uTQf4qMcJ5jAu7lcW
7kcYJwmfMxF+xMTB3UxdHzyS8TAzir1TUIvIvbGhSkK43YQ3tAm4EJHAiGdTb6qyI92D3MG/hwoA
5B4+4sbIvdLC+87EDJGLlaABXq0WLko1XYawUQr21Vj1sPCL9sFDQAL8k1MXEOwTMMWogGC6sO3W
OoQKmSKBq+ZdzKrbHlcUqPiB0WLc0iLBfIyfqvbaFtnBEHMxmCGOqD2vedhVAeS2AHJpLYO8koXJ
kc0VRDjWc16Xbo0HIMFLBysnzo83NxcEcW+QQCrb+qBoPkE7WE9uuxnxAgJUTH38KCtzu6hRPiXg
vXUXexxn5z+4L+zYiO9Wq3sC0RJhIgJpjKm2NbMaJMh9xZtBb0D1xGp8+KTT2Syfa5h36Qe3e0ie
2cVjILENLlYaH4AlEBRBjS49+R/uklwcGuK4xIP/YrDJbYQH4OAZZxRQ21QRoQOLS/CI7y6WMpYW
ETkIPUDg2Htzax2CNg9NG7Q5bhs8VB6pmWNslDFjT/o8B4XHK4kjWTgkyWCj2DkRVJyAayieapH4
2yFhilefeqWdENbUdhMo2rwjqp6KqBxgcw+wuRPbMlecQ9DwlPBsl27Mvq5ZcLGdM2UdG9GdUCjC
LW1MvThtxX3EwBLIaQZ7K/cKzrXCp62BZ9LOq88uHYQaVDAaQoEUtJw/wxgLzINSI+UO0CTHkohR
ThRGhsMivQgaNzKL6YCoYAvMtFgQ7wfoK5A01YnxIkSeuRCUwhy3cXGdYxqhfQ/Q4ZsqfR8VChvQ
PpNBoFUITxDnSGIKdPtZCHzEXEp8wgKxPSw9YJ0g7+bdGwKSm94vibVk7m25p5zQp4ivKS5ezB0s
gNq4wKkDmhpwjx90Qy9uHBXTZtSKLi6kKrxfa/z+Oz7A/3gp/5wrPzbJp5Jx97he0vKqcKTNkp7Y
Qa7w97VZ7J8HQomgkeBcTYpl0sv9w3DX19xsGLtqF+TYbbHL8GeD/fDaVT7agfax7x7HGb2nad4X
ua3EvcgwMHchQI/S34H8VeYS2r3+hdSBNrts28jVCFvmPlT08/DEiw0gYnZxRPWAxiCRpz4sALPo
1KxNiMZJv0aJS88HujVuMbDu7742rnqbznWS8asECvOJIJPcXW5eI9h2j6TuSV4cpp2z+7BIM/Qq
kwlAUlXGROZcYN1xwdEP7heLpycuUKgDuB6nVkqjlUYfXTnF27OYyC10eQfIgCQB79NSU6MU3UxC
90RUKCf2mbO5j2ILs0FBO2eTZIsFyMww4MxCdVCJmDQqtYvDMePUeOepA3OFyzlxRwF3ArtGIzS2
FSbVY3Jj9Tz4iYj9mGg4nrGwE+QKba9lfVPqXALWBjIGkWp0o43SGOQ8EhcKtfdWviMq4L9mydNF
t/5Qdqdbq3kaU6PjKikhTCrGNWvn0ou8IpNhNttFeO5kJNGUoWhysXEYlbsjf/Gd4xQcoX9Hg9Vo
CxsFFSIOGvzf1xyM3C/5oaqO47ojIo31I8lZGyMZYn3VIb0kI6jalAkMULoizXcGdgy45z64bkZE
kPtlkO+c1k3fwvpOB5QzQYIJK96jPXWIxQuqSXo4UTVszq4LdVSR8HA3jgeb1MmIZjVf2FNg3N+D
lrftkPEzgBUIq/7zBCBsgLXIoGmYh7lsu1MAl049aJGjC+IXh2ihg6KXkAhUd+udGrmnly7oBJT3
PSUlO/Ko6tCPwSpBpj7Yk426654/Uq+KikXdb0bkSgwJ4tN6pFsRgSl6scL4rpZa6kfLhd1WDzTv
SnIoho8LeZX43LV1nNKYg8X08c4g5F9fCKXJJVNpypivy5DOngr5/bm6JllxP47v3MPVSfLZJOAu
o+QJJOfGGiB9qKC1CXIHmQnntkvwbv+SXtx4fw7hGfJMdjl725YhNIwcogDNahP7l3Of3al7HGJ9
u+kqGufr3zdGRcywp/XAx1JYYvCO2/0zcLg5XfNzKZ2PY6wXA+kDKrGwpwMS1kWGhfvQ0Q4RPgWN
JzFpkwv5SM1iAqrgVctr1Ett6A5G7I5hMYomzsdVNa5f1cdKpQNxwI9WWxVcLyZH9/amLP4OQ/j/
Dx3O4O/FkzfKRvK4l2zUIwRmLjkuLCCUV9de/U4ykL3tH4byXk8AYRZVasofUtOB9+0joCIdFuAG
RxW7OUOYBO/UhND42XawV4OeeaI5TTYdZT/nNngN8BWb5uaTFUKTSuX5+EA2UMOtE3Je7AJNCYwI
Gc3tQwYP5sIBvR6CFUoyKwnyYYOMzC1pdjV4GmCZWGhKJD82fHXB2m2wu0i9v19r4x85vQLgqMoy
xm3sKjg5/H42t0OSYhnxOI5bkEqaVmMTlqWvEG+y87JRfIJAWevfZrQAlAVdi80GqyAdF5nzxrlS
QxDOloBhqW8oh9+eY09vrIH9Cp4xLWHkoD29sVMuNe/57XYc36zLstu0wAmj7eIx3aLaOOqPKO6y
0O4hBjfT4d6ikxRCedUAnN88nW+/iOeBoM/ATgJvNNhdT9iXVuXHfX2rHcYJ95sLs8VOO9RIUHdb
fu5iKOvK0YPC/UMK9i5pvqjgsOu5PQysoDvpGGNNyp+ah4psvZsc4R2q0d7jL2BTTAAUpooD0rAc
De5Qyl7tlfq2T+FJAX8PILuDlBL4ZzIPTfx/0Al/bkFW4RWzrpSo5V0BNX2BbEnI4vaDM0U0LtnE
AGOYSF2y698pS/Zkwm77/H1tsI9aQbY4+KfBAwr4V32KhRsp4/EQYPPmPCih87CChXF14i7AOoB4
wywdwpdiALJywTzggpB0G/NswiVlUnKNKfvwINTuyTmPsJNsNyn2b3A1KDjoAj6m2E/ahSdNrljl
wB5tVHrirSsT38uQiptG4AMHfbdGj/0K8wDK8IR0aF928t7O+KR5uNdj63ikS3i0EZYEUmachzLW
xJCSOvSvyH8FFd2RP42YGhtwANSiG1M/50S5+aRjHYdJf3dmS/x7Ysgv2igQnxWyLtqK1Gg8c2Jz
tXHMy1tZjNvDbTS7mudxi8tnGjKAL4xp+wTpBij+o2yqLLIg+zhMNx1SFUOkxztPheUXD96BTK/o
0D/H9Ex01eLjUbrWz8X40Sm/bZJvoWyzp7gtKwblO8GWN3Z9+WyUXPHGRdi4ERSMXWufuJQeQg7w
Lwc8jHos99bpEdC7CjRkgyLDdP5OwPLqGGPDUbG9QuDXgJb6e+ORL1hibU5JMT54pBjQSC++Nviy
zokq90/j/9mBKvO/X9v32fi8nH9+6FPp34oPZU2W+VBaW1/tIKdUWBJ8U9MwLbos86/W6LAuiXWa
ay2LrGk8SM9IMD/+HoUsPuVpFIjC63h6tmWsc5SnIkJJr1dpFx/349b4fgEZaaPhqnL8dWmE2BUp
kwANYWrGvZaXd2A6wOdxm0OMezX8AK6TAxeEKmi4qau+aRq/qDJ/DuwZ7NNu9+qEr+F+XKPP0fCS
fg0m5t9f/l9XFYonHKSIiEH1BrInxvADotoUp7R+lXdkVTgX7JN79486tu/cR/bj1N2PldWbz3tR
Lv36vCdkWZMu93pyEp+Hd+p6g/RRHWEidySc7mzUFq1PhZBu0uje+TW+kOs0NYH715tN6dsU8PcX
Lc5n7ZpKST6u9ysQ000EeuptoM4XkxqdssuA+laTqKCafg410co7e01vkWFgoAIfqnMGSc9+Jk9O
/Psy34zOuExH7JS48KEkrq3UB111ABwAgI1JKIrhYuoPb+vvB9j4l5uj1FVR9dHGqCvS9/f88cKk
WC7ql6SWjrPOblkfyIgU1TEMOihYUNkOZkaq7RiLDgUtoY41daek9gtr5DjjFEq1JytvplDr31f6
e0RPr1S6xdKt2jKi46S13vnoOJrG6XPrJiiaiC270yzF4vAGn6+9AmnqXCKovU3nQP8Jr/3Mu7vA
550m93vwvGFsVr06lypnN9pBPZXd+rhwKp6pk3tXOs+lIYcNVqNdtWFFShb6cHyTQzIKS+j/KhyH
9IsGce/A3G13drbUo/8MG70C+FOteMFO2oR/ah9U/TKqfyhvnSaUV28IlgdIh9piT332/Sp22fFQ
u522XA659p0+a9TgxKrjOxElADfo5s0zNtA4lHaqwYVjeG9WtMXwCoABrEBm2nJDz7q1aIMEy97Q
dTXyAp/2NCAVsfGxsZOwSTxBCB6kpxU9ZhardeymC3zw2+bf000T9+rfm6NSb4u0kSZ+OmIF/V42
J3V7KJNbvh2nnfawrY/i3kOffbvPpPCzoRbjTxmQC4fQf4njln2AW+LBnEJO88BSkFAYj7L1tpQ7
R1qSLCLBiNUwQxAXkcq+or4WWt+7BScS1lEH2ko7jHF5F61/Z7mfNO3Sqq/AcYySjqxZuLExrvXH
qFbf7Laq2OefvipNf60NE6PJq/tuvP5YWe04qWmYpuFvAssEwz6MyRVzM06WxegwUVfbO6cPIDvm
+t4m82pn7+EB38N3Bnvp4cNLwh9OCZeR/MCEnETNfKTadaL85qjktk57fMbxGKdQt+IqHtabxp1Q
Be7dtLhpwhduFVBeZThVGLWvJJK+bqQCYDjeO4TxMmXrx+q4SxrCbu8ovbIC4/77Tb9oisF5aCCW
rze+7byeDuNa7SRtCMhJxrsondeG7XkLbi0NnWTVuJuHUS3YkDNfdioLMnq6qsPu/DjKQyXS/JI1
e/Wudf2u6dc6b1XGLcQpQ8XPlrBaSb9egFBgo05ytQx11K+4ey5OqC0mQNYCN7pCJoWZfX+zWcr/
XqcoB1FJSVgkCgODp60paWEu3Y7VZHw1Zdv79q1Juq1lTS9YiikQKcUGnAF6urDbepL+CeMIhi6Q
RufkHFfwjoDboCb58uptbu+LJiuDw2y3qeK3q1C9/l5aaSM5HW57JRlL4EMzjK9ZIRAriU/JMQY5
TtELcC5ZEgw6hZQGpIx48MI4MTYDiMZXWxpK82O0AwkncWBEeLSCLl5HWVz39wSFg/Ywm2S9+hKu
bAiiAryvMruUjSbB9CSpY451xLJXZGFw2JG53PS0hQjnakrEAUmg9m1r4z3w/ceHZo2O1pPX9FcG
0rT5IP0ltnOEAU0P2D+qYwF6w8R0xa0JTj5ZFoV+GmyRGBjX1RE7NHoiMrHq3zRDdz/F/BSzUOcI
E1FC3r06hcIapIJh4yvRkUZLZavumcsLzLYIsRrZBgHNhU9m05Z23mO9G6XWlraEMubGju5IAuC8
uYLdzhwr7MuIQK4bbb7LqtbPJg1iN0EID0aLtvO8Gvy9cl44cynYCuFNSgAguUPfG8uPjaNM2nft
uG0lYxXOHSmZKqxZwtyVtl6s28N8eYmjdlfT9yC4hIwQXgoB+mbdV6h9PoE9OMcygzQHSEOa/ViR
piIbXFmZBbn7+ODo27axdTsY+4a7X29HktWEOj9Kzjbw282kJIEDSg5qDX8ybSJjLsz5QowLWTYX
mhyI3/UDCGLdbOJ78nUuAwTjbCxNUqKmDXDnr5pN5TNEjQViXJD0nYXtVX3QWigrouynl3dHivqi
XsBFT5VI2Wpxhf/Wmf94XPIhJpvwcknGzSM5RmWn6Z+t+t3SsDeeHClbFhBeAa1PHC5E05kJHT8k
1TDGk+g+IOzhMCV8BdO7Awx8FLdbiKxwlSxVhLDUBhLp5WjLmBQqeQtqlyQTpV9OqtEjLGAlTVof
1QcdX9KiL/quYUH6Dyj2FW2yk8bSxcu+4uidZFN7tQ2pbVgxFG04of6DeG0y5ZBsr5txicqVXn0P
Qwh6f2edXk90tqBnRjeA5NJcH/yaJ/acKz1b5eM8mdRgI8XOzkVgTjOUxIbBxnfmNw8ROELVPatt
wbG6Ibkc1hS9SNFbv8NFKOZAy/QiTwvAMXd30e+0/EJRhAEd0HNMaZiLhjB9cvvv5fCCZ4Nfc7sp
7HrFungOn5YfO2VP+kJtlHbgAnDp5c2Qj7CybZwOkN+xhREn5gh/MHqgn0bLHm5N2owJGogucMPe
r3RY7at3/fgXqD3JlAQcEtPZxMSm+bTh1s/l6SKh+x0dhDYcV+tGbJWcVp+Ndb43yX5PsDRggBcs
WdK6Lof7yckvB+1+3jlV5h1mZrSbFyNino49ss4uo6uzt2iZeGpUf7OnvLiUMlbkoSh8oSHirfn7
cJAP7WZyudxqo50+afZncNB0u9tNbfhKDjVFF6jJQPDa20/yjmNFhrvaA5WS1/33yyQw/EVVxNkp
UudUtSk1RYH4Y7VeszxNWtdzbVTvTzT0a/ZCA12+jIn/sjhHVbuIhKwt7qNxg7zcd5P+enXBU+9q
om3jPl3TXffQ37KpZ+M17E02szCEf6DPrrMgcC/BaiWj7Fnvhn032OmEKyAIQ7BpnzrnSc6iwDr7
Aq1cDQ9kL5okx/IsyAUzNTQi0WIPj/iYI7nhSCSgxo1vZlic9S6isi1yQPyg55p7lc2Y3izSK6Lw
4CxAE+eg1Uf3j8EggQktwPFdOGj0sBa1p+3M1Pp3Y/pZ91A7DHKj/CCjni2oPRa9Q+jYuDk0e3fX
Q52Rde9ue0CFZ6FC6N4FKM2C/PK+4hFuL/n4K/0og0bv62wr4ZXSzjFo/hm1+RoRWJ3O8hLXE3Kj
l8tIGS+bNvFrszkG5KY/P3Yi31/TypvedD83x3V3HNHCx+riCFmT2yiGJge95s87ieiPd8rJEquF
RaWXd6NcYEFPKBj/15SMGw7IEov+5q7OgSbr+bRvJv54b/lq24lSuJclyjn+k2YwliPOOmOnSJ3V
G+T/RbuG0N8GPQsckettElR+z6WWtlHqZb6rjVAPS/bCBgCzBneX4BzDmhuV1zDHUC5X76bwixn8
81OfoK1NXsTVWUtro8nVDB8dddIdtSEZmiMHgLeDXqDSo3Nv2AiG65u+TtGi/z2AVxsiOI6ioU7A
lRqr3N9fO7s/Em37YAl14ZbhQ0pKx0VPPpNegnq/7BClhyvnJ5lviNozXZCSrKVKkzme1mGVVp3C
RjsNDeDdTt0Uz/vpxvNrYE/gzyUuk9rxzsCE6ApLHmhDreXlgfQQYtJpjt6HMg+yCUxzuy3RCdYm
eyjh4OTTOOD8TBU96Qsuyx5mVqVPECNBiEi57v79BF9tQkwYUn6priQVf9ffT/DYwgGm2DNxzBA2
qRmaKGUMMwyJ/+gSM2fQu0LZqQXd0KTHNwnCsIhCamGPXXOxOeldDwmpmGZcQL90vQNyk+rDxnTo
Wx1F0eenCfVudFr61cgXrXmygYHG73rfnfz9TZovLpm/vsnTZGzc2/VNc8c3mYSzu6BYTY76wgyD
YH3AfUwN1m6/P7MT40P7GNFBviB7dXqOAevIH0d1e16H/XZbDYcVY/t7aPK7oT1dAC9SCY1NPGSc
sv/36HCX9R66RyEaehdHmcrTQdIdDEqeYDROdT9bHLvuxub0Zp8Zbrrumw2j+aJUpGaqQ9kVpTXG
Ir/fe9UsknzPvXw0QTu9OOrdETQMiPi5T8dbz0POwI1DnWdaOSJdK/IbOpjbxl4FC3HCVMYmmpj9
KlijE5+/g+JeiDdERfff6J6WT3LWsqscb8SsbOsLcay0/IX61fWOXw9Oa1g8Ydfe6IWD5Hw0+sIi
1bHulrWULRRTmeW7fdVyYeFoy3HDHi+Hbv9o9VHX+sQo//1uXxCMfw/16SJModYqCqkWjyYktS15
kmLleLzM3JArACbHiPacSyDZ+t5JdLSF5rpt9t+1Gb5dVp93HAmlS5PKRsYu/GmO1duXrLy0GIcs
UKTZzUKiPzo6o+aye7BHuTPaWiOO5sFdh+7Hb3ib0HGautU5enOW7K3rGw6VI/+g69OnSjiNxr67
Kj7oiO2dvmYG23U/ddZ910eZPXTdC42uePnmab4AxXjx5MrgNa+Cmotp+6MmOrVupXxrKTErhXlp
P7xuZntfEKMNS7cixWDzgI7Vf/MSX9WE2IVgsUODWCQPPb3Ew/Wwj+tyzEtsLmYzaKB6uDd5apCZ
dtZIp7Gl77Z652Eg8eKwh7e3Xhddt//3t/8uk/95hz+GIfaRH98+q04PtZar8UjE1HGRdMLFfTji
PD3raJLUk85qYIK5XZ3gLYNGMNxDpyOt5xZlTaKLW4i7ag5cN7UeC9d985SaYgr9Mbxnbs4tlRNJ
u/Fykk6uz+oGRgsGHmz6tau5I0583aYMHH3wxqjpphZInT4vowjwwfLvzmU1LrHe2hury7tFqIi9
/a+RPe39StHOCKuQ49EsvJvhAtLGIqQkCVR0tuEuWuBs0/VaVJZsuveAU3iIShoBfVQ3FWqUJUXB
mO1tyxmnr24uYr6/3+wLj2R2if/ebOtpdTaOVeuRXltMsBAtELmc8AX10c4fDfBPnYolF+0HUW4O
t3aNtGLR3Xgb3iEm8b8PCViMVmSTtHpxH/kxu9K4VV7TJg+p5s5CCGyYk+uePp2DEJvj4bsTRn25
lEXK+P993NMJU79vd9I1bnxvSIJ2DI/B6zKNEQRsudgkpbU4qzjiIPjCN6M22Dke5RA9Im6Qs67t
QY3jJeEC1fi8iXL82IBw+pjQeoGVkViQBX3DhfyMa23JsUSWcvjuO7xekHITQprEv9TG0zl0TZNG
rJ7v8UhdhHc7XGyDj9sEZw47sT2O8FFhFOFD/+Lc7sBpLdiixlBbVwfTNX2Yu9HGcE/hyffNNxXF
6wn/Y2BPG9bxluwPKVGHzKcmYtyPndtVC2O00fXWQeeMfKAKGDURL27cD4SGHsJBppvFH/jqdJYY
UH3iedECU4TkrIHZcLg7KFd7wgfi76n/ApQCgKUBTJIOuFT9uw/yY9o94qOcp2321pPN7XRUE9XG
YbTB1+UcHQeNCSZNVt6HcfJdf0BMD+lHh7GnEtzbaek+VGzT9404McdQLnQaMZUuhfOtN5esEyWx
QvVpGu7aXF2MCYbHk3fVyAvq0O9v8HQoPeTGJYnF0RrAwjMWV69x1uNJ0+pudMfpEDmi9XcY9mYI
cRQnWyoQJQgSl99cdr7vcL/X7+9hPK1ftX5VH0UmKo2bT6Q0kNfD3g1Q/lppr+UT2KQ3liduPpp7
6FZMS+GnzTwwPN2zdEP3D1y1IyHFFZTxhrk96NHd4m6aLdt9Qj88+g0nnZN9HbxbR9/Kzr+G/rQX
yNfydKvvGDo57crnwj7ig4Uhi06g7Ne3ywzOf/SpxLb3ltr0L8zy+7E9reFtPdVyTXx2KQFxNPFb
qAxsNbZRGNrCxG8Ahb/eRiN5NzoW+DeCqb9XAPv8Pzvv7yE8rdbdMTk8pIoh5NT/woGovsRThSZf
G7Y5pfQyJXRBdYjvvZo4tsZO1mvrttJhlLo8TQAgC8yWtnpCHr1s1ycYCeGisIlQjF35T7Tqlm3b
YjNHkm62F1tAC9KbcbIwoOOg0kbKaEx7ju7ZsiDJnyJftoaJvu6vW4O+a/VoUCDC4iBUITTJFjEr
6l5MFv0iUs0Ls+YjadHHbBPvah5JvPp/pga+hiot9wZo2BMKtj3KZXG7tsX2sPdwo2J3AMn1ibk0
Jf++nLdmOZT6v9+I+u5Dn1Z0fXNrxOWZD52wpAXuBWRvaLOyc6QJVLdmXf5PX4RcIAHMcJE6jIRh
18Psds/GByMU9yX8qqB+TksEKAiUzcJr6dPKVpxjB7eh3n1y9pZj2gS4rIA06JUe9M2/v8ULhgnT
6seje9oQipNWxOWJnVUeQq0rcHG9uxXuBXrmFl0Ip28+TiyU5zelcQZqeBAQFfr8pnatTSYdj7t4
BMeqO1CNAVEutLKWqu5zDL+1GP+3fmhhPPHfxz29o4pIkiJV+TguAhMS5pnomj4LR9RN5JbrI12H
zG9AXDKXDWAcf6djheG/OWi/v9RfX/rpGbeK6tI+nBjFZCbKpRCa8wRTBaaGPQrDGV29Rwfr848u
plj8bhDaI9sOZ+ZCVAneYGM5umUZY2s+nUY4fJBqbgFCPqwlq2+MbBiqqxEZ62hsvis5X3TdeYAt
mBIad1AEw0+bbpY3L+UxSeIRliuGNMT5hH7IHeFQgka3qw1nH4M9CKGCrDwLaoalmp9EDaRTUFky
BHpT4Uej0Gf0uvas6+lfzudnb1C6bYBFilfPwwOKsmwZzXWOng13dO/T8T68r72b6Y7ViXUkPfRb
decTv7Cp8zXaclxa857XsDwHKr/ujRDUe1Oc2fTI4ZX+P9LOtElZJevav4gIQRD4yozzVE5fjBoU
RQUVR379c6Ud7ymL8hRvdHfHme+7Mslh5x7WXutDglus220ePLa1uQiHs7k/I6Vof+Kq58QTJ6tL
cH2liXTGZiCEDtAaeARSxwuBvxy3T/Y4cfq6O9Mspmy6W9i+yd/SSmZvQgp54Rb+KNPZtqgb0mwR
SHTxwC4K6ZGoVg0QKg21aeTpDr+fETwPlwJdQ+R5Tq7VFiyzMEMIbGtv0gpjbzaphr1VfZnYjStZ
8lHNFXxxFdja4Gpx+cdoWbUahtAM76XIYUBi5fRsa92E70+F7q7ZHJTcUfPVawfQAqQzTLUofBZC
yOymRsDO5iZpAGHZJrPZ2pqN6Err/T8zN0Oq6IC5I0DCceQ2hT6UXnOrZjXp3rlY3od4m8SvZkdE
Ig03R3TQ+U2AMlZ73I1IEXVuzo2K20dkzSZUHqAxxj7ynsEUJPj2Ytoc512Sr/jG4734wU13gN4L
q3+36s1PQUMhfqbuLuD05oQ0uQ9r2HfuILxop1qSjFj4e8sfbrlXfX9K431iYUoHib2stxNrvFjw
25pvpAOcQb3uhwdoJERr/qI7rfOLtvaAvhm7t3wjH03PXuKvPdKA8FqIQvnWNqe0GlqkbEZfUdnN
e5FNQCKLFgJZQB+RyyvsQSrFteR2qJokf2MUk+sTVDLRO4HUwj6OINIJKWPYgPE+owbUSkgc1QRb
vYGSSkRv4yDQ8eT6ZSnpF4xIz7Miu4Z5f/LDs/Sc6lqkmcMVLChZ+0g74OImVHM/3fV0lVtZt0qI
1gZ0ZJYY0VcP1dOC/Ifc5mno0/Zsyhcq18NGhXKy2Ye9j4TYgDzYoczqvXC1fgxVCLTjlLK4BBJ1
aNDPpPZgtoHqcnbuwdvRRXE39Y3mZWnQaQXbJgyA+rDsAv5+JH+MX3BnzDiJjb2kmGiG4m0S4/jr
OiAR6E3Q7diAz0pGWRe0GQzMJU7NC/zizw0uPJjHebK+3MFxD0Wn4wFdepIt5G7DtRUi1QneSm4n
I8PKJpSktpkVIymbdmhHoT27ZBdeOXU/VqHwatbk+S467WsmlFk1HwBl1bkyIJ2fytyq0xldmxje
clSy9L+TQD+/v/DeZck8O8o7tv5qKxBkisLieAxCjo71kpFeGNkamVYIXGHCrSKZ/vMqKcfD6hxJ
sjmEoTMkrL40urirgpjmCJEK/bUl66mJAKHghYAdR2sbB5k3vVo4VZeDdjJy/SgN5bNFmhl2aXKB
s2t/Nq9/yEM4aOrYFHVqSD5U+JcgybCtqwFcpZ8UXe9H57Ks4alaJ91rkpS7h8FAQsuul/NH0lpK
XxlHFDwI9TLSiEEuWWp/tfjKS16nxzT/+ozCCd1f8ts+1Q4UHSbn0WzT+BBWm0ZlexhCr4rLcTPs
JgA3smCRE4D+pvhe6ZeeE3EQ/ppGYfvSua4ervO9JFLlNXKsmoebH/VbF2qI+qdEgfvmdODeONg8
fqfmTOSCF7fYPlctcCIZiNnWot8ffgzDvMHtWtnMva/b1nTattUmkItrYI83YRcdS1yhcW6THFIx
9K5Peoh2bkoDXTwhA//57TILiA4ozUo1Nw3U1ij9MB1qUEfbFq0JQcUakPEIRreSxo5HgeevRSjc
FiVXj1lN5kiprfhAazeEhHjYGiLu6DceaIPibVp1SMq4/XniHXeQ3pABh7z9s9kE7bOFB1W1cAlc
mz5uKJNbXz3J6wX8U51cEnWWy/SrF7+x139fvuqLMOTHXRD//ekx2We37K4lHKJouZ/g4Yj8LmE8
vK4LqT8cnv1h2EfyCe+g4kEX1bbPHf0dAsylYX+VBim/jxKipVRcqFQYNE7phcRzlByyWo7sDRn7
yYSqQWbtPRG1p8CRKadxM1GdsVB8bLbbilWnYLbzbIrhvVUrC7Jxo2Rx1N828Od8Cs8fAs3raHuR
dFGNIjN4sFrbz9YRjxseDIpAOHiVUHpL8JuZjm12g7pr1QZErKR+SIBL3eWFFlOrdJ1+lw6YVw31
H+jYNMrNhdOW749Jba9c9GFjptqd4a4X4173KfP43Vt/TI8t+Pnax7IxovjSauwao8S/l9UvXiTh
f06icHLk4+W41XdMoooRhfBuC51lxxgRl6y8xbGR97msrtvOZ4NLi142ql0ldrwqDNzPS/dzBoVE
0PqUqcmpkuvDZGuPiCE7+N851VZtD/kDmqjXbhc2CRtVNVfgUgZ3RNsGZ6un5tbX3O2V3KTfrwpR
PG8KJ7dSQcirsClaJOmqvq1qw9HRgRt/3a4sZ7N8Z+P/b0KCWlIcNOt3u4RYIQlCcFnODU1gwFrv
bf19AA0M9CGkhEqe1xc3nHMinjkE33lgf7UNrVRlJ9VW4lKdyG7STQeTRewJhmyow0c7QK+rweLz
ZLnv7zAS1KeUdaWmSF7v0d4AmcczRnhHg+rfC/bCw/oxsSLKRjHhb9WAnJDH6+RWR0SJXPoMbz5/
QG0OZN1AQCjW4DoWRMZff4//omhvKrJSQ9dAoRxBZPHT9BnGKr0cdppGYLEe6ZbUmcmO10/GvsAS
TOYkNKFX6Btfa4I1Xh1SdnX37jUpQ9iD1WzlEhj1SivP5gsb+DyrR/bzySDHtXWySlfMKh9MJgdy
jMQUN2v44U3uyxZvqw71uMivzfLmrGJDTjLK6PdsUpzbO6dPwTeNsFP1wGrSHm/x7lr9S0SjfJBt
7cOnQUw/hmwWxSpfBplg9yGYIbfdB3My3i677rvLcxk5vQhZKuL3gCeWgL+ZNYlq7+F1GFuwspTZ
kheuzI+tkAuG/3YG4nO889GNMx8w27SR1Zh1iKb7/atk7Rv7AFVjeF9xuGWb7Cm1Ksn5MmO31yir
sJRuQMHo35ONds8VVRse3Ekr7bdapBwatDrObbQcJ6QABLFKznvep4E3s/ydHXqE6jyeSq8xG3bI
53R19xN1yaZqCY5yC75B4T7nbZpWJwllrSCg8qJmVg+y2ToepNN0Py/4BG59sDo7X5oDMojmjkkr
GBwGS0FZW1q/fCHtwZJTn38I4VTVasFc3arreLs7X8U5E9VxSTB2ey3ADf1+P/IXKtgZSuHGgKKR
W6dSRKV59PcFfGUAfkyh+IJo+tWQd0xhQkdli3ZY4RtSVJPaizXERONpvpzab7aAXv498oucws+P
L7wcRqwl9yi7acPUbTXurid9DLd4PYu5hzO2oZhtWMA1ekGl/0W2SjAIAdDQymbx8qoT95DZMCvg
rgs5hFV6uu2j3V7jBW1MWhVUq21lebBgr4NwhbPP7eQy292muwd9iWbe6J0ORE5MxYIbB7+nNNfy
O95nXZ5mVLiH6xP9ydIl1YbOqNVafR1hq3Amu2WDWq1FWfZTnzUzpPnaLskjOyhLwb8obP0cvnD1
9vp5c70rDK+xIOTUOsT5XuhvLYt0ZZuuqqCs9Kuov32IH19ciAXvhzkovmqC5Zm00HIAHtL3K2GX
jKltEy04S93pIT749/l7VLoLnsuPUcWsnox8ZX2Nr2Zli6/wgH54tLnbH7s6Z78vvrbdrpujui2A
xiUDv3BSfgxcCNZqalqb73NWuNF4ZK7hwYPlWBZZybCvtfEfbVKDZ/HIDexlo8RH0sRq/vXdBaMz
r+R5VFNY7aoFrjAb3ZzJue7MZjPCfshPaRQYL/J2FwgH5f66bTdGAkh9r5NEI8E4GMQYT5wCiKLJ
X7r0K1qgrv9eogcXy19zLFilXXrOpet9x95MZqxK2I2ILq2BPfgq9+QfTuFfgxUM0fVgVrJz5bEg
J2di+Do2QOLyC8xByAPTtaYw2IcCTRkMGr0SC1z6rQUXSFIldZeLb907HH/PI2HdXfhEV1Qmyxb2
tbn/Ni5mwdwl642e6eJ2U8+BEhCsodfvUxUBi2a3D15AoBuQ/f57O1+FKfAsQGQum1T3dLlw1fbK
Wd7GN67auT5CURcck4dtJcUgjcaClWVqWEDzbF5Zu1dy2x5vaHF3qzJdJrqBti8qWj+vOe3s2U1R
JFXg73C9CVFalD8NX8wg5LR32eHMa/rT6YFGGQH1Jc/ORM6W8/cqvAqVlOeZFO79fZ0kSZStxL2f
eK0KkjgMj3fbrzk+1QRWYABT66AO2tMZfPVKn/pXT93z+IWLv46SqCrfGb9qOcSKsxk5tXoY4oXi
4btujJdf59tpyyg54i8N/PPIheu82rIx62gtjjj1xBShPzwykD2666JLAwKR/nerbOdfMGqibPi0
84V7XTnSVaApc7HzrVYngQwxsz1QAT6ehQ1gZGAn/rJ0lcV5+uu8Fa6zEuu8n5tYe4za6nx4N5JO
IQ93l9QSzxmDXsngnq3/aZF14t+fB/2Qn2TjPudzzaAxo6D9AV4qta3+2rasafO9+m4PKB+VjSoO
7b9+LqMWvBVF22lGMo/wVh7VN4kiMgYb2K3lUkrFiBGh4aRoJZfppdH+Z3MZt+CmnObbo75XOcwP
W/IxXItkUD/sfjZtYDeEzyY0eMveV4k5eRmwVmnLgOfNgPK9Vhh3bu63NzLyqjjKfLFoWmtdbXgH
FRtB5wONwrlsX8aPzBTNP6LyrLljoF2c8/bOo0vfOaHM4gckpujkhC3d/9vMvDTxzzMseFNHOdmu
LndNHYq3bAb5Ehldt//p+9MzNDsWvfJgCq5BedT2omVHXLjvtSmY2rWiRnstZ+TGJKGbgrMPF1eX
EMJutzEsPacsCfcvV/x7xIJJVebnaB1j84VJu9ut2YpMHI+2D1+A796d9ttAcpwSB+pfjt73oAU7
ulc28RbYsErOBCyuLKIlevgJ2YAbNIHsA0MiMbGFqXFenp9VxQH7feG+Ry/Y0t2xOjfuMp9sUpIn
4CVio2pdbchBZH2sPj/6twZtZljX7h0QVKf26NWK7Bxq3QEsr2OBV96+kc2GW7ssdlFfxS7PJ6Bg
cvWIC6Nm4gScmFru4VTDlxIO40EoDBEYCvkonjrbCSB/oCAikrVWcwrs9e9b8Ijb/lqmghmG6i+h
i0rMZNSa9+AQmbdnx+EF1cSDhWhdqwPDUvMD1ZDZR4eegh2k2Kqzhpqw2Ty6LkmAr7TxFSwD1x1X
e9OatR7SPucT+6XTer3pjumCJ2dALyUZzWDwZo52U7qBlvTDxf7pCj7i7+95dC398T3FHk/FWN22
6s4Qjxkr22oRLnDeVKdp01xDH1DpgOIc/RqQAp0CZSAqwQ+f7ik8ku6ndG/uK5gRARFtzZLuJYGq
V9zoJjt4HYJvqG+8wYDWj96+ZPteBmfVp9EL26evNCmaz3O2j7esBbULvQu0s1p9q0ke0CX9tIJ5
cIAZK7ndDwP+x3cXqbiOQFCU+0kR94tski8uWCd39uTBPNA6/TD0Lt3QG4+Jgo79+nQ9FIUGm7Le
l2iF0uhBFZ2qPZJ27XFT6VBfIpIsxaK/dKmfFqhaeHdjE0lYecMCjSYgtFSwpxTFqTz6+BkEbrZr
i50heix5AMt25pHWeToXxjlZqeu72BmeP8+DYpd0FUgxv6+5XfgUaSiZu0tIwIKyjFHpNxdeNr0W
JToNkuqw4tPPh6shWrtWoER11wdxQnpCxKt0l/WMdlnY/FjQv85F4XFbZae7nu0ZfNLqnNsd2mhI
Qf7HfzfpULeaFFrAbpOqWvXWHVoecGm//rsH7/tePNpHn1b/sI70k5zLrL5oCukQQPQl2zdZeQsa
YIF4DyCDLDM+4tv++vbCi3dFqWOjn7EFZKROHQoFVtg1bcsXaUmaDQkayZKURo3ip/41auGlS1fV
ynaOyCuxKvBE8ugUcBJPxOQnYHdtWTTHYQYGTqNMnvy1D/W0zIV3LItrO1nbsMx7URER8Sr1xkdm
6OBYzbQ5bb/Xcd9KvelXuZnnW10we5u1WpGMy12lH2ky6XSGw76V9y0L/4nHhQNVBmtRS9b48aA/
nac8P61vlZyd5VmhE9aok39TEucjzoDJVagDWRoir0MiZb8Joq59tN7d7fuUMlXFyWGlsi6w/9rg
8MEE+xCcfZU9BGKl/zgEj/Lw0wSTg7LNtwbmuEXwPiNLhiG+kPhHJyywmiLEwNIFywf4o1Sm/vWr
+30OHs7Y0+i36wF9mFgVo3sehg7t8L7vW6AyuedgJMvYol9mX58OwC8GhUSTa7cznztqCUy9qFdC
4SDc9vYNrv/Bsuy9e+3NPn1iwa6d4JVYX6+MeAQwMRFO9IHcFyV/WkE+XfzZo+VuhjhoZQ9JyVlX
C757pmSgkehSIk4hF3X1h/JYpJkftY63+trZdJxeqSUrO+8FS6ZeDqtTJRWvF6aMnixO0w5q8NAf
Q4wB+Bqczta+wkdb8rUvGqaJjZ6WuWDMomqurqVt9XHRJpt27hEwzs6oo8hA8MFW3HAtKP82m/cm
nO7NDUQd9K/srfMO36IXneAhLnPxSudUsHJ5ZiiZmWFtUneCicvD4X5Aql/Ym9SxXbwtEMGhRUhN
2dGmYBYsv5D3/tuzfVkEe16Zgs27XrVsHYHyw9a2nJbqbimLQ35rm/0+xCri9JOa5OifWmv6pK6N
Xs9wb5odlEyj5I3TCumT5KBjZ+A0wa+h7II/tR/Qx47NT9+4CSRRRGNR+/1ovQU9ffgVKGNQUTg5
JdN4GUF9nxOt4Nelxna92cGhLAwy2WCAS9YMHezhLIzc0NJa7jgVaUpyhHuA9mAVysLbh4n5w+I+
uN+ebJ4EZ6R6y3gSGs5k7vMKgLuEBMUG2HGkrROSATiKh53VgBBzQd74yCtQTRyIaT1K8oOjXzHo
DRFZzEv7LfjvcolPC1R0Ak/VbK7JHFo8IF7I/mW8gHC4KYpT9ToHVGoK0ETJrpS8QlrBSEL4mm2j
hGiSmzKhj6ZDXTz2UKdTrXDB3/VrVaurOp8PL6wOeAywRriMRH0Q6DNAl//OOYI3koYSMts0ePNu
Pu3SVt7NsScsw+hqt5BTol0ZeXaqlaRzbcsGQHAfH1swwpS64a894aehC2YjziOUijZiaASl6hMa
8ys2uR6qR6g+2ovuPugSHKP9aLUN7w1l6l5cHg+/3JGnSRSsxu6+S6VcfL/j7Gnn8AQ4rdoIgST3
d7Rbgq1wRR6w0lg7EqrQFhI8f5+J19HI9wyKIJFDrs3P171YBmdiUsFDSBiaPGpGsUNq2wccibvU
fleQC8RJjZxRyaF8nfx6mkDBVCjZXb7u9Js6vBMO4SHTAB0SDXEChF9EqqLeI/daYqBex39PoxYS
oCvtpqx2GqPSDjLBK29xFXD/EPPuf35SpJPtNjVCVHV6y7KhX+aaqyalpJqi8b/C0PP1Xp9XzIvI
9qV38BKilODRtPyBlxSiu+bvmmeB7bgB2CzZ7QcR6y+r+DR2wewYyWouq6fr45XyKCIN+xs0WIYt
b9SASYLGi0NATOqFysUlIOP8N8e5T5zgUtXBSi9l1M2RsyvLR//LKfxek4JlWuvS3bwezsIc6oKP
mrYlxF+RlbH6pt3tTsEJwLhz7j6qWo0yw/i6svO0LAUnbq8dz8muypb859WkyX016FPA/CQP8GbT
i+2DgCy5eOKT/tqKgg93PeaynKzZCsZct8l9dAAMgJ3ym82oy3MkGmV6paH3S7wKvI3/nL6Cxd2Y
q7sqHRj26DVo+p908Ny0xtY5tFaDFflN/xOQyDQG7P123thLLgAY6LIr8NJpfppEwfauYyXbphrb
PZpM9iH5btPj63GSKC61FadtBIOgzEN7HSJAK0e9gyYgOEh/vjWbw964JWkizhjAMJNu1uGHaJbr
8ui64KXrb3Uue8mnmuI2F7a5qgHDg9kBxe7Kg0nz6YXL7jWJDtudCgGYQ08rkQne+qMef//q9yHN
qXrIOHVmFyZ1+RzBvzBEOGkHgGrTSOvUtU/QG8Ky0kyZar+/6ZEmWo0r4VjuCSjhPOhaUK6F3SN0
sz1l39pSAz10bTsSqrC9peT0uNVm4o0Oe+QzNRhpETCbv3/9fZpfwe4Qz5QN8Z2GqhQZENeV3DxL
UaSCt8GigSnM2ooNWn+G6ylEgxe1Jvx9qVWdWUCuCTxXKDaBnNUd6BmjskyPeDN+LTrk7qhPQ7Zf
LfaBXBUlTbLUrA4dDyp7D4odQZ1EJwZhwTl8G/SgTK21S7b6VboFR+Z71MIBk2/VuHZcMaoUoKB7
htFyRquj7mr8v0vfAWi9QY9gsOaWBdyv7Dp8ujXofmF6hymnYD83hhKp56NSHVIRF0Urzo8DKRNg
d1VtL2rTjX+W2IWdfRNhuOPPg8+uTxfHqm7cP+FuD2N4Bo/eVxBgePb2co5+1twuk4R/ZWfBDgNi
gM+HK1FkEaole1OrbK7VBwr+AD1hzVKg/0aEsCMSBHSE6mYbztOawKYFAjBVckxfGN0qvUEqtgfA
t1HkvNhqtc0lvkRVil6wNc5mndBL38KPG7hLHI417bLNW2/Mu9d+DwbnMUfUvtEQCON9XnZjXrgB
KpLxUCrpWhVHoHBa5toNqtjDURkqiOwITiHR3TnTdvZsO4QaueMJYCjdnUkAUYBwRKdrPEDnDICW
PFqt1D6+qgmrtACSCgKmBo17wS9RV+Sld5e9Mlwv98gU6mC8V8N4aMI8yeN0sAlS6N0wInSJDhMF
6nkafedOBYnbNiqcRA67k9O1RCozsc3YyqVAviKosrU1agqlzKYvnhBmy8pVOE5g0QuB7lpRLnLl
eFCIt4n6JasD7ky92kbq0b2wOE/Hh8nm2uhevbs3BYRWRxjRsCETv1+cmDaqrF0Wy7zKQ2goLZgy
+k4sY7GWf7vtjepqrlSGuxVe3SSqgU2RhxmHe7YPWx8ZIIZw7n2Oade5Hxys4dluimI21vBRBYq8
nvn1BQdwXmYOxZv+wxyixKoqwHN1kEsmf//z5cujfFU5HzUZF/tqnzwi8g9ysv1TQyQEBNuSAGEG
QNCdv6+b/GpglBJkVdVQqdEeXvjT46cZ690uinMZH0fUdzupLxwc1HEGQVnS+TcAjY98HqvgU0S1
7eq+u95k0FmT1ozKBpQ6OupCVrMO4i0oL+79emQKAxZiN/OQnpM8Z0ApAPMP5FmkF8TL7pP12nTr
wI1L1vM39koMKdeEwK6MEN9DLOppPff5+XA2IobcWKuqDdDXVoG2HnqZ3QcZDm0VmV1a4Sj3To8W
5qJtUss5EkacAUr8vbfG7wxLDaEHDc1zbAVvftGzAbWwNq9pXhk2mEsFuvlDGMPIbl2O4dk9rdFC
apmf+5N7d+fL6rkOp/UowSwkQpf3BruzCLjOkKSfaMqC9j0MhZgc/26Oetsxh9IaFVtEbo3ebe7E
uIc7dLcssgP8yaB+shrEA+UaQg8/r3VhSpL4Dzgbm9Q2eHKpqDk66mYW0gNHJC4NAEzrhan6tauV
p050RnjyiKBmNVQTuxYT7VTPnrQLZZoiZBIQMRK9c9t0oeKeh2sJIcO2vPISFE+kva+ZDhj7jX0/
OYvKhQ4TxOYuBz+bL7Z7eBn4V1psIypzQ4v41rw08m3rUg34uXfpS9Hs2lSFZWzv1sJa3NjS3Gj3
w2Ma7CuWnNarMb+qX7sEG+ih8/46teWsAX5bvQQSCrLDsBbV5STc7pj2tBL7t72LIBktAbEdQUGH
evfCTJ0h+eCDjUqB0V058ynNkP3oyuE4L5Ddylhmg5qbORdTRXRj4/JbYbzp7mV7HgNxsEIUHoas
5j3FKx3fDr6EGxfsWQynJgULfq/sHujtc0wmt3Y1dGVotuEHhsPwKH5+xq+Zx225YqEPyKfQymVA
GHzJ7HVkn5CHteUxbMLDDXvubgc5CesBe5pwFs7QBXzgzcK5zLdG7mamfRwlkVuOnduYc7DQMnFg
oGRehPBrR66JetNC2vNzIquWNh/cStVU6EXbQ+4F6hSp4UIcPr/gAx5sDhLaWKnQl+QDZBvFwE2d
H7hy9gxj7RTvsIAI9pSCRdlCoto4U0ugowpihA38CGRoKh9ijZgtYs1vQ4NUCQ7mlUN44K9HOmfE
7FJUBJwz65CqwMmGlzHl5d1bMrhVLB02mpTzCvXjvAvbxoVlYg8NKIgfA+xaYvFZG4XnbHP3a7JH
z3BIyUiJmWTjGjeyS3C9uGdaqhM7R9R0bmvX5iq21Y1XOThds0UFQjAtVxzj5Gpvb/mB5gOEcfb2
+eBy0sQ/5q3V0dpWoHiKoIeAmOgMOYjs6lvreKW3jOKFGaZDxDqb16/USQcKZTN3HSaWVheUE3Hc
ej+HKFs8xjjZ526+iCZ8ip19VZr6KKhDCoEPJ4UrmFaMuYWWwQZWGDnyEA+e6v6qLfWmdVei+BrZ
7exi2e9vgwhOzp7gQtrRYxvJZJ3MyHtPUM7ZWlXO0tlSV5YRVPeNd8m/hvfBYDcY1IK2S4cJHHTO
9H0wSA0Lyv+7dYHTU8kdJbP5fCJaw8sy57a29zVPQX1lyxJa87VlQpbD1/o3+zylCefU4EZb2thb
kIyhG/jyfhM1wvb25tAijxO2dmy9rkY+fmodK7uRBxXkCvzLzb5FovdO/cCFNh1NdRL7eqKSntJ7
DNtyQvlTj+wLVilh/W68/HpCqC/VrLfjjB+hwVFNi7V3huhl7lQ5nVdrDTnBBs2f0wIxMDRwkdEL
UWxc0py8qHxcM1HD01JvPUAp1wEsKIUkahKgUcbKW71BZ3CH3PEarJ0glRr8Jh+F7j55nBXC4jRE
yR5E5BX4tr9yDcgDreZaF2RnICiO7aXah5/8eHCqZ1efB4SRUa1u2JGMWKBj5G/VyvJ+tHeVt0Ns
K8cGnbM38tZnMFPHjl51TvwgwCTOmZQu0oN0Hm10/tTLPi7kNuLF1Zof7ewjhefGZ8W0mAxUJYYj
hFl86SG3gdSsFXWWR8wTMP0eteOsQbMWvw59352V5s5FdZBt3rv8UuAa7tbXq+1IzML80mOimDxp
MragjwH138tkoE7B9k0P5/3IYRUulyASqwyI8YrLMDgyqciwdsCirMhjB9m5JeIJ51pdQUAgHvb0
2Po6nGCvCOTp3JbNpbFppbV6RXYrkMVXbLSZLrGvps5NZZqIIO3dowDKalXnktiGfeucPlHV5MLJ
VrofSPNwi1bS2slQno4HuzhQd8H2Wj/vds7oTn/pSfI31dndN/XOPH+PYLxBNmTXqO6aB9Rmas15
6ubygNw0LGU71d/IZOlXUvj3a/8gWi24kDhwxAYGwkiEcIXgYH64pUZ+quXDhja4efujU63a5z0j
Zl7uod6BDFJoLKveCfZIFGkJcg/2bG8ESLfwx6UL1URj6MHkv2+cPau56ps7By3T5h3ByubqXZpd
7NXVGa/eDdOazuFrSHx3pXk1a7NyDxliLAm1mHZEemgQuwE2YkUBB81WcCo1m7twbRBo3DG+3t8f
/sqFxdcyZahJqooIW3/6ztB2ZHGs5Tkul+worsxDZh8Hw26qOHH7ilJT1Q4Q8sm7f4/7uzwheNee
xi0suH6Wqlm6quRD1T+P8mHs5YHi1upnN5/c1ogGyp7mJSyogRI7eZUo1Pw55PdVNwtNtCkDc1Rp
mGGZ8AvKknzvr4PAUtBTj6AESkM/10OR9FpWqR7z4UgKCCV4J0Rz6KOPfbNxkITeiOpBCFOOnTu5
QiK3c+rGiHGc7P1UHUVyQIdS4qMJw79fWxIqtk7V0TzJOrQRJr81O4d6J6E0R+velevu0azZbh/t
fLGyVDKTKc/PJmymKwyzdLSAK+6sN3MNes2su+u5tQubp7srtRKEc6d6/b1+8QdbLvUX1azpcoWk
7SCpc6mDt7f3Q9iuG4iWX3oK112Gjh5bxwuZ2PpVCMbQrf/3rsoiqP+5enToGeBaKypCIbpZyL8n
6jpbrdTkDhUKUAx8CBr/NbfZM8OvklTHb1qh2s+hCkHf7aSZSVZjqLtPQ1pHnCALSTm60ViRZUlk
8rueUhitkEHfVm4bo3pL71wTAWW3O4C1L41a6H+CBgDO1tOg+OKJWpbFIaXfWcij3IxLHN8ujNxo
3W2vtUXk4OA0gbcOSnP2sgjp/tq+QvJ8pUcKuOnjXbBKwCQHw2wXyBrkIaUNP7/LYoUFLdwz9XKr
nfZydqdKZCLt0cPB7vf3QdN6p80kQqeavC4PfVByQMWP/esLC0HtZr67Jtme1XQIZ0mp+LQdg1zg
Soi2izLsxu+E4I+v/CUTdN/LO/N845AK1Kk5aCED2IFNgPgCfro1/Vz4mX3w771eGffVb5h/YeiC
YZ/ft5Exv7CXDcUHiOx44caHuqxLVl0UHR+Z2pLFfX18UJMWJM90GBRyVvkZkgk93ouj6lB6WHzO
PZKwNkM5WRm36WtL8z1W4fPWpnyK7mdWFmBO4oUqLeF7QB9aWJIH+Jct/B6o8FBdb8ZVRrGVj5qQ
fMamcWo2b31fa3e7uHICh/QoXZcml8pWs2BLt7d0s8svYmAHepcQUwpFoQC9iw7r0hKhWK/fF+P7
MwvmNBf1SSNntNi0GJAvBU3YJ9eiDPypqNSWWdRf+eHH+fwe8JdFvVTgAdnxeQ2dqji1WgGj41Ks
gYmIhCZ8wChPW3+f0dLtLJjTY+2406UtBoBOciBE3iUM5aAPdeMYQg+Akxgf0b76v56igmVVjDhX
tLn4Wpa25SWOoOoJ/QsqOS6mHNhor1eWMtTLlrhgY/XTfLW9X9nTo3OjCGLRyFz9RAnT3osKCm3j
giy0E6LnerAFieZj3QVlbCBgZakv2QuIZvEymq61EZ0UnttFucF6t3tfpgP/od1ujq8eLD7AyUsP
SNmJLJjqtKKp+WHNTglKIfhOwbzp9qfMLHmPHPKdpXfgF6rr55Esdm9IiZRsohT7hUKXuAEzmgko
zzeplpDQLbsAv5PHwoH55wLoBQumwaiSXRV2ZyTAnJ2hbH3M6x0PYdEuKLZ2+9KnIaEnOC5LrsDr
N/B74IJFuxmVVE4SFpYTwWmAnLWzCbwh16C7trvkA1zwEIq18+iq75WV8v7lXfoevWDWsmsebQ3h
z3ABiXDZ2g/QMEBK4SsjBq7bTumdL9vXgm1Lz3f1eEmFJZ1MZE8wZ4Sfn/C9cWwr9ICULG/JuX3c
yqckdmWer4z0wGh8CC/GpUkTMWcXUnlx12ErKAP7/C5OF85twaat6DZbRcKUOtzw1gcSBjt7SGXm
P112VMwNS/eR1JnCFIBv1WtkZRVptWyJC/bNNO6nEzRFwprTxYvr7w5z9F7OGx4usG7Q2MYjmtym
djtYxguyBWQ/nAHdveJilZ3w3+QJhQUpGD4V5AmkEcxmO5ncCOLQ4mQvHj14PGtwUwZkjM0PfE4V
7cQP0fTWbFbrY5jziNJF4xSKQ3QO2IPUCSo49eSa0MayRyVHRdy0Px7dh7bO01HZ1+6XZD4XR6UF
FkIkWYVX2HTfRUXn3PjqaSVG50W4/8PoFIlUTpekEm02jFjxJxOvg4ETQiAE+aWn8l8Cl38uulGw
bxACqxcz5qIfXM5ECFVURCs5DQrQi0FK/vdS/kvoIvABVdOsyA/wwvNSapKqp9lWPLB4SysbqJm4
caBNSXCVgpteH/fv0Qo3rnpXDvuTGE00rYND9oYWvbtNV7jWeGcl3sMj6fD7nHwPV7xd8WWn5Nrm
To8NGoxHBxgNqNoPqMBoeutsnQ5hqDWtCbUSy2U73Te4kOhDie2/V/lfjPf3RIoXy4yNfHviuye4
3WuoGfoLwbltk5Om4vk/D1dwATY7TQJFxncD2qPALNjG6LN5dHAJN2XQKLke/+Id/vN9xbbCapys
rtejWGjBByjgE5YSghhDgIlmU7qUg1GZsSo7ucUM3F3fbU3zxJg7Ugsd4qY+mAjR0IGTI3lf/9sO
PvBzT/dkAwpQul8YDSefiyIatWDaAx0W8fT2yIaXjFdyUx5v19N4d+0WXy/iprTAP9eIfun+p4nj
0ZpTWrT9DVF6GP7v/Su89FctPmxVjdGqsGS1SLrRnIXcHm6sPxaiOHBBBc7/uqSFSMa8bZX9ds+S
Ygo6ifN9SisUd8QpLfEw/sWIf39lwfpo0SXZZgYDsoWgDoB0CxU6CAPWXhnr0+++D1rB0c4xjKpp
KApqjTxhT/tX3Z83q4NxFTdeAHiociPNGEb1CyUCqPm5jFMqZVZSh/vwiMwoiJj/D5KQ377yz1kU
lvh6Wl3Oh8uNUwu4g12tiuLplRlcAFjBnAEtCrUnaizonBLpxO6X8/c5Ll2Hwprfq7UkNzTWgcjt
nPuIN7MAH7R1rjzD0foshF2vfAyMj82EDD4rAbOFXdlDu/f3ROTK77yAWAu9ChujVqugVPFzR7Is
Ss1TzFrA9BTBitWC1iLuUnhqTybAvqSTbWg8CpjnrbP3FIQW9k4YrmdNm34UKCpPdsVSg1rj1D/Y
CboilAKbmaUF2052sDYz2dpKEB0ORY16NRArXPsSmrmLT5iG/T1++taan1CkFg4dEeGqL9un9vvN
T529LuhUN86eitwyyyks3Wi/S1IbvraP29uA5lMFOTk3aMBftBdsMjq+X5ki4W8Rx8eR/V6gQoSx
u9a2yfXOAmlWtXNyWKHDSMcPT+mSRLp6bVeAWCh9IELhg36w2vs/0r5rN3JkW/aLCNCbV3pf3umF
UJUkeu/59Seog4tRV+t0PVzMRmPPdLdIZq5cuUysiMvakrlduMQ0xELOA7AngxCD2Gm0HsC4CUgO
Y9HqVU2xAFw61hM08NhACdUlQccOauM1BnoT7sV1K/2dSvy51U+Hry8qjC9Iw4yBFqKQY7SB7HQG
7WP7tZJwSnI3YPQTHAkdmKy7CMLFPOACsgSC1GiTKtAzXvmA5fhtkdlSQeUY3f79AKPVYrTtLQKQ
Chl7DhoKG8zSqxoHrnKkCJVSfWY7NNEzJ7jjx4Yoj54aeXbXef5v2ozxcoC0g91NWqbVm294V/HZ
m2hexvdUXkj930b/t97u05Y+nf+6HKtQyNbTJxw49EXMqDdmRZCZ6xskiI6wVP3zkz2CMVZ6u5SZ
3qP5xtjxNpDf+w8oeb2sTnw3BP8Myf7cmid/EFM1H2U1yqulJu44swfyIgbNceaPB7RuXhjC3/MD
6/eLOOsCBFU4qLD/eebjaGSDfkGGV8UugUZ6qNGsHqRy2+qzjxkv8FLOdkIpQFhUMEtKH4ABMkC7
3qrVO8hIE73iVOAdQrdiYbD55d/7Q30DS5+XA0E3i1GnVVr8+0z+uCb6qZxEJseVNFAfEipFmZpX
D4h4814dKXOg1Y0O1sbUR+WpewS1nsz6aBcSzqEyAIxJGmXr8pychMbSK+WiiXYqOOkZn1gXBlXK
sYhGs08TWjKsUh9OvW+gxjeDMP1K9Uq0FWkjnNTFSg6t3L5HAMWYuKHmMyQi76038kpUqTqgOsdg
0HAaQhPGj8UCLoi/VZec0uPJHkwBgJhB79ZeuNY5I8DkklMBPZI44lHQ4BqqrxES4hK0NegdcyDM
zBKNSucAqEh4mwGcYkX4QEiq0LlULkVjvCaY9thBQpBo9eZc4BBp/ReUs66sRvkJ9BAKTarPLn1g
MbcHoENu8PGpZzWty9WB0CrQHj+YTCZ2iaCmtNpkNkg3F5uyF4X5IliZvi6Rsggq/BcFvS00IEW0
JxeFiBWigBjn8DbUcpYCERPROinqNX2qCMC3DHTvecbErxXldIS8COe6faE0/0uPF6IXAvDIuKsE
DGU8WW1IMWULOd0JORmlb6RAbm6cg2gFQTyrGsblBkgMorLMtGlgYQD/OGBuNNDO/zbOv5VycXh+
vsbTUc2ZgEzKgZgwwoyiHsQgj9Nlkpn9A1hxdyUpMQ+BZlbrYDwY71/S5P4aOlAgacc/kMYBiv3P
wytNYpdnwjIhwG/fk+Og4wQ3brcZLph9YFUEMFGsB6VOboFsTGx7NseLidtFBJovlysPDdtK+Xjl
U/g1V3s+smhzi6uYBORivvGPP44sM3HDUqUclmWNIjGgwRv8vBbkJghv47LAzKQR4jqBeiOxR71E
R31+v21HsDrcMtlX2k2NrO+jvOy+4F9Pmt/GMipMHaomKKoBEg24PTApHy9287c78edrP60mBx7z
scBo23FlQgBuxrm3BsoYyCk0Zs2+XwnF/ZJT0ECM/7dOT1bcFEGVkhU7rXVohFswIe+41ssFKBEY
zdqq+ObFg0TTv7/0l8Twzwc/2W2TJvFcZvhSqLZgYmbzBi2srLR5VRsPh7PggnJ3fFFG+SXB//OZ
T5WGchCouhHxsQ69a1SwW6AvgyQfc/fDF8iNX6UXL5/3VFAAHn9m+XVx0VeHJgZAA+CpAQ4f8XRr
2aaq/ntNf0nw8X0UxWA+DLMsfw2SCHmXLFJCTehwr1wa2EwUwWQk+a5xAR0P2DxfVm9+aXX/+cwn
A5rbqhukCM88ew6wLTlEaCFNw+kbHWiF0goeEPGDPA2aGi8SRfa3tOnn1z5ZUF/l1Nw3eDJyb/F8
L23AlFA1Gsw9mLdnTFaBOWD/aWgasRJqo+Mu7ld1bcfE4T6YEFlPIV71lRmvOlO/pTCA1ogQJqZ5
6MCvZ/yH62lysRDHsJqA3YjfC/VTwIhac65eHaC/aw9Y+B+PecqU0jFlmjYoJ/S/iE1oHiGCJOfg
ZX9xaF59DfPn11BlliR9s37Nrj5HClJDRTDEx+HfpvvqKU9+b+joKU06PKXTQx8jdoEZW6EivDgg
1Pqyf90KP9bsyVjrvGpDPsdjaAzs6LUXG6HB2P4s96bzal7q1Sc9macQQ2ZSWPeH9ohVyS2UyQO9
udGvvunXK+PHNz05NZYpQzKov5euVaDnsBXVytTKAyLL7b836Xd/9uNRT/6sncqBzER8Us8BoKpI
s35fzBl5SfoxKfm1RaTlgy2eN2d3lKUIeaP04hVeLer6+z/O1rQ0dNhweIO6QRk8B2tupWHau3h1
uFZ7+78N5S9ZNzoKkmpJsagc4MqeIBc6MPQpesaFmR4zbXbA7vlicX8B5+FAg6BYpHkBNZDvkObH
t2VTSg/MmE7HViPtyiLPgi5cYjPcDyUEvSvIeEsb3m5lCmqMoUlmMm2H79BCQ3Wj3ovApqImwmkx
jyHU9Nzopckd6q/EKrXSoTaJ1Z5pG+MK2mxLmcLuak0ldAEMjLzWqb02AR7ZbDg9AL8VoIhHhEu7
XmORV5cnzqxiNS9U0eg1kFFtK3W4Uo9zAWh6LAe2pNdvif7YglD3UB1iLTWoPb8NttlmiAAmFO2B
lgmkQQarjd54EvQaJxyDHzoER0Dn53ROaMRo4FFKCRLmWp32tfqOI+mcwDhzxHxEY7Z6ryNb4Ha5
FZm5NcD2JnnUFxCJ8ndkC+IhPdLoRr43+1ltVU4rnMVmIoXWJbs7s4/Cr/xQNJFEIJPQFuQSkQoY
/JkOteSdvc5u5wNMPqqlS6qMFn8EvSIZI60W+8rON6PDETJxq1Ml0XqrgaIzAO7ooS03QFWMyYMa
hkObyD0zu92yeuYvXxT0fmnIzBBHcS8dl+qVsfzqyFiJAg6Jhf7Pc+E5Z4eCiURiPPJ28AW9b6Xb
UhEmEvbyVjMKHnj2SObNRRvdxu680XxFYvT3vBzSDvrHCzw5bMwyxWzbxAhUiUdo1qhRXBdrEGXx
fXLBaEk1arNdQDtLPvhjbURKdENjWsJgCMY1tMlkIUPc+JykcMOGrrUJdbxJbsDVkb2F+isqtW/C
mr9O84+XfXL7Hc/nUrK+bKkB6gwKHxCGNWrFaYKcLwrqCJ8g23EaFpPsozeLWqJHG/GYOT1KYAEg
O7U7naZUK2qMXUC2ucFEJ73BLejMl0OtiyWqaLkol/opx/CTPXglAcVJJxCAjH/lJH7zSxggwwA8
SDH/mjuty7JAmRb7PiuoG0hXyh29dCfppT8d96JctXK5Zd3EORUKW8q8PssfL97gVw/84w2erpuS
TFO6rPAGozJD8fTKWWeMF+iMGakSRopSG/rNkOSdTphSCjBBvar3oKBqEFvRp71/v8x3l/Wvjf3x
Mk8XUpw2gzhywXgknPhbJ9aRZEpuveFAaoUVvEUQji0MzAPscpm3U5if3mq1xmC+u/QzqLrHO9RU
DPipqkdWGMqXlpbrbbTPj8y5eo/e21AjAS3MT6ENNanJFHxA3oE03C5wHLUlZDLkLqmt5AZaYaR6
4uX3xKhQLYYfsWMaLcsZs+ooQbTmK605dg3w/vXxT3dhDy2RdmiwE+Iu2JFfhTs2cuifE/l90E4p
rq0MAO79oq5alQja3hDsaBhJpr5Q15Q7HMFeBVTfCBXKnnVS790cutpfrzQuqF+v0v/26Bk3STPx
MhAJ9sgZNcat7d6PdFR2LRois82usl9Ekt+cN/9YludiXdOUwzS2WBYUUN3RWGRDMkQzB6fav43v
1wIQ/ePDngJwtimbXqzxYSO0vfrdKqc1a+Q5b5TPRWl8nMWtCDjGO3bhAMZhQbmdYn0V0MlV6NEG
L15nNfW/PpvnQd6AEX0ELE8+bqKXlCUbvA1tB4bkPG79sVT//cXUr6Hmj2c8h7QhTbPTgKVt9N7G
pEiwxUaqAhTCX3iZ343mx5OevAzFtAlRMPgaSu8w1Sbv50LpC+UWwAMnvRqgtG++QsitP/NfK/jk
TEohZKW6X1fQqH3oVLqzKur/XkF6XaF/PePpzAa5JA3Zapye5NQGlE4SJyzRqBpPBXpFoVJ6iGjf
A+TQCsbgIkRJ1aoD2XYyHcr0jObfS3Dsrw79v6V+5pBiaghdVR0+G8O/RwI9lQwYuQq0yv/+9P/D
eFAqZTF6IjHPfoCb277isnA6Upto2/u9VzgXeIEBQrIvUQe/5sb8f896SsGHUqhBYYpnVRalsloC
WfTyiBkW4xUC4PfF++9BTz4giwm+rkg8KAVH8wJ+vEGp4UUF6/9z8dZ48EdusBBiv7ApIpgcLn0V
uOY0VobicIguHfmisk2truIvI0WHEaTbiC6F7zLTj4eNw0xQY8KtQcasTWAgTHeBigsD5OOlPp0i
O3jZA/q140T/eOaT++LCjEtTll2fCdH7fWkD2LAo/bGyG+NFRePls57dGC8VVU7jWRxYxTsLE8/a
o8fUFa1CzfTfG/f7gQfFBQnaEswMPJfHk4CZswxByhEz9ehyYsYenSJMVx0lvTUoEhokqY1M6ECG
6ixh/qkDV514n+XAn/eVQtxevdBvBsuA0oGkvweMvlP8H3vblUIUp0s2HZkHmkhyh6sfLSCdeHXa
f60V/HzQ08mIKxCk0CMe1KgFDqHgUGpviGd+1hjMj5Naspm91oM0hD/vBhVD7PYdE2T1nrvSyuiP
WupEG+lOYI5aHizSQ3Lb70sldaMNc8GYe/4mgtpFZzENrkKXG2BbbOWx2SQ6qdUGi/l+Ri1BvRRh
nCnYxWas5ShnCxHKV0wDngE5H+RGo7ejyp2n91KNNOlWHwLQraMd1WgkZnRyzPHKEoawy9X/VhgH
7rz0Vrukg3HWVKW8OZALn32Etxmy38tXILMXBDSYPd8hF01vyWd6CG+8Q97/bVO/pjM4nSIDPCDk
Y8g14vqxh+zS1kvCJNNx1Dgd7X4MEL5zD1KT9NQMWzm5QW84sHO4vea+oMeijeqpUsJNhKQ0kCcl
tAaN1WudRYJIXyWbBQKsViungIr1aZYJVdjGOpIbNDlGVIz//fa/xmc/3/7ppM8TPxeSiLfnwE2D
t1V5hKGnBjCKfz/o1/js54OejnnXcGQdsnhQo4tvvMHo7Jmj1dhstihbIOkzIMMMm2Dsyh/ei31p
pdaMzjqtlyrWRU4PiRNhBvnfb/X75yNxYxgosYrcdxXox+YR2dQmZNiPqPIsagSMgqRAfkpDj+zF
k1j2194c1C44ErKvoB0Rn26NCGrrRFytKwCCyknnDqSRO9ymNKlD5FG3EtUcfk/o9I60+R0ap6jR
kJHC9XL91c9K/QXmB637plhAaQk8QghzZRKjXi4nSxgJJlDVbHRpUPi30hQqmfUb8Ava5G62G7BS
0XvSGPT6zKzlq1qJQdQYbadegQ9cDhH+xRUVopIHSiffmC01ytwoN+r4tcCMoX9mZKkefg0oe7Vy
bHd3yK9Haqyh2b2VDqIXnIor63+xOqZLT5kd6gluXVEbFdCqZPJkUTrKXQ/ewCKrlJ/CESxObXN6
+95EWoub851/CzodTPUHPpXnHUpmbmShac++JVZw6h7LQ6BUbpO4pdahjxkokYdKLpTmak1SZ7R0
Z5XVPxKXeUQuOat1oASzSoJJAq4oUZiPolAaEJWdRA/FLEYOYIKhecd4HOwultkvcVSZ1kTFrjrm
ZrXtKLk79KNWEEq1EUxWgfBnWSusTWpoplrxHv9OPaReDs+0F17SO9zTToTKq52Cl2ALP5VeqC1j
tTaKfkqHtBS/qrmPRFCZ9M49Ls5bdm21VVm3NJgcMHEMdEtado/gmCm39Bs3fk+/OsAWegQzvFG/
i6jtSfo6DcwbaYbeCbflVGbTI+9vDR0pNRTeKTCSkUAaxfhTvRaflw0sZDZoY1Ixco2RHArzQKXC
F0oJl1xZixraKyqhcAYbPBwpaldw5LAjTMLrq+AdoYGzBZXH8cwbjTrcOKCAhssbrwGIxMHXFxBZ
FbX4PhsTXq1WaEU0qMcAkuLSaA1W4a6DLrhgyxvlyGhtDoTNoAcGck/UgpOgYu4flUzgKHiVNMJ3
0qB3rJHHUENe5MZZ0UOoEdE2yKh83p8NlAvAN3L0IoP4ELVGDU7TY5Fk4gCrHpHb2wLIH1ctN6T4
+xQxfWrntmA2VuxjGbkD67F7WpDFWSUKl3AJB+vY9Qq3gaU7kbF85PcIp2QC20ikjglEfnmrMkMN
/DpYnVDrAoW1qju3hwlaqD3gPStLOrBGYJNKZJWorLn4GsmkDUaOSblXZqwISmwOlWDF0Q+AKJF0
WHTe5pX+jbjQypXdj7vghL/i4Vs25B5cDEQBasFOz6wxUOAQDA4mxVh4X5f1VvfA2sU67+3fURPe
AeaCyAn/AC4mJ7hKnRqfMoFQAYPcK+ytS+TIkuA8WplELXtCEcbNjsKGoVB4AaE/OtuDOugMwPOt
NmqU2nqgClFGba1nB/AT91IZcTFsM1hQ4cJhsMYbZQIc9k4bKaLSXXNtSrmJwTYq2jmSwXdi089y
i5ejNqQ/gVtHWXcLVvEe7DDmnr5j04ZHUCnrhpaKzu54Y8aWdw7IbHAJdc6R0ScdXAwWiaJ3+Hkc
VMhk70ij6pU8k0UE+NfoiOcZvcL7kfGGWpcHsp7Fucf7Se9BDlF4Pdj4SUM69KA0iLwSX1dhTiTb
5PD1HMxxxZJBxPoT1oRhltW9SvtkAzJntC0vBGB8yG43LYBtBo3BSz/eBVbRgXUE/7VW4LvOoA1Q
YzveLeJKaoNi26azUF7vxxMK9+GiZJFGXUtRwdLEqMdjo9aJuPXcl0hpwfWzX9BJ6KwctdfVwrAA
AJl+NZHaQbm9V9BWoUFmiV93/I65sl/lO3XFb5GzJs7KcA2hfczu+7sI42qdVrwNt6pbcYICugKT
LjxCnzBzJ78LN6nUU1yl4pVUO4OWMd2/nBkNkgWe6OMvjPDXx/AuHUU/wTHtcQMl1rSVgDpi4aZF
W/hODAXUFw7Mdbbbr0ndhwCi8WCmLNw1NSnQ++g12iYeEa4mCuuIBpTM+Jjtg+7TpOfgmu1gQfdc
KTFaV7sP5E1O/0aeeAXZ2gdtYI+t3OyNeIfqHjoW0NUZzwxWuLuHsJNFh2gTPGbogxkEm9I4sdIh
muJBcoUTtd6CNSwXZDX2pGfbZlvb4ynelSewIuisnZ8TN3J5wwlRfEIxeDuCVnMn2msfBGnVjnMS
PYUPtjPT3y6m1CpgXKruWYz/KmiduYC4Si4oJTyNjMzRVgr8sYfwzcsuKIcse85bbOGUuuRjsgWF
0MrIJsEVOa0Y1znbdgd+UgZkvYxMZ8bwUTZK12spGNtrPcYBht43aGwYdS7UCUzZt6ZC9b5mjKqS
oxhILQV/q+K1ggFdmUy+Vx/zpPKZmXXW3OPcw0+GThPIokE2cnIMzdJOKjmERTVe11oMueVJj19M
UKGkqdkhC8e9v1lu0yay8vPcyLyXXXFZ8r5wE33Oklz2rbVV1gexTd06iYdyz6gPGqnidbGA5zVX
m9RU/kBXSTt9dGp7Br0tB5QcmksaVI9yXEBAraH23nwKt8ju4ZdCVkezkkUluP3iERM3FhKx9osB
xcxhuHIbZNOmYFKmcF+PxaSSbwCiFm565g60AR+egSEFIEhP2MAp4uG8kfuDShvzbrSJw3o7z96i
NoDr4fevjbUyYonqoOwbQEspOc/l5Ep+cp2MrQRTezLo9HCkO9ADwTu3PtnqOxaFykQLKWXZghzK
phu51mozv5ONUkOMc3ZwweN/8abvwKklkwIQhQq0ka3+Hp3gu3tlxCyazVjStvKiNzSdXARhxmyH
yybM1f5ruRbl6sBQEbYGNwa8MNdws5i4bpgQLVvRlbThwoJY8cZvc1YWUXyCc8Jc7a3T61Ft3MAQ
TBzJ5gCMbf4pIOGC0+xcFgRmckepc24UV8KU1hI6eLMKsIKINjjY1r8HnhOA6kF9QpjB+8Ap7J70
Y7BPgsEz2i7IQLcIAexZWV3noEPx3e/3QqpwJoNrCPgJ5MPEsTTHHdh0+P2ybXThkNDYvcjqMD5q
B16DO4BBVR5cPLqgDwNQiIBAa1Mow3fCiRoLaKFibUT4hYRDI/eYmAOvHTYH4c+8RbtSZnKFcfHy
Wugt+8kWDxUq5bXC6A06WIs2HEcD1GvmYgQgsEKEUp4GZ8ZuHoYLupzOBAIlzAmo0YOq1NjJViwm
oUy7xSDBkmQ2AEbqpUXZFuUuboHmkrBH5rkNdHo7BU6DNidM/sSuTanCIq6UugLTR0zjl7GSmpwZ
Q49d0Nd0ZZ1LQC9aY9e/juZpo1A+1zgTbnDsGEhPAL57DPqgEsCIloawT9/AkXRa85wJXRneIYzE
nxSkhLfsEkBObo8WbHUQnM6qLFxzo3b8Dg6RNubgwWRx6+k07kOL0WecHUiSqwI4ng4FSF/iPYcI
EB5ln20HFXev16kgE6qONDJwsDyhbFTXaDQUZqAnl/LaOJmDMocITrDTADgEQjytxyPP6V54MMjT
4zeo6nihEZ2bLx6ZRK9c4NwOHQLqW574CXqxvAImuHqCeYif4Kp5Qzthf19SpTpkN0T3l0JnTx/N
KVEatMjp93pNGbz+Rrwj2oN0ujmZaSpXmxK28ZFtwcRnNVfp0Lm0Uu7q3XToPgIcY1ylGq9Ou0+E
vrDj1VYWJ1JYjTHXW/dtkntsDkiSkUbAe8yfkKWrbou7cp8DPNvI00NQ83uLZABTCipawImKTjDy
JEQYegy3Hx2Q+X7Ai6IiSQG1OSDs6VxBPod6jh5Bo4o73o7QTxMtXgX7sgn4QYn+DaGIrmjFu9Su
MIwj6dFjsrKtYKZ2EiEjE3kFnDzxW5lqvdfW8h3c+L0WueElr7TiKo22CNO6sXsoH9Je6fB+4i4P
xFVmblOq6IuBUhiFPV/aS36XboTLewWygtXNIYE7BVuc8hZnZ32vykScgrQG8bEZ2+h+bKvt4sLu
tpyMjZxk9HHX9CBQq4voxqu7w2qt8T3aIpKWutMXf43MyBSxmit1H/LLWBmOvTGZBbIEDeJmZomw
L1ALhz6yB3YTGuEJtZ8C9jpZiGwKa1Q43IQYYnDoTCs1ZCiAPau83yIDRQDAI20ltcVVwUZmr+MY
NJgsM9wXpF36xHWy+C/x3O7KPVKUGgeLVM7SB+ANCCw4Z7nfUx/6xLhwWRVOAaWhVEeAq2IfwHGE
twTueNNiQJJCLsT6a+oJdIaDLbOiDSjZv9vJmD8wiDN5Y9XUEnaxBaQD1n6Tupwm+d09PsHpOLkv
Go2VmoyDmwgRaaoMCnlNj9sczmlcsCqjwZjIkeRyR91XgfTYho+BOrhKajmoE0soOZd+bU9uZyWY
+j0gRHSoC0L+MwWFbcSYqIARGujsdIwNnD4zlUGSkcKfcLt0gE+TlNyjHLD2mwsoIxIRXXoCTgJs
eneQdGKHNVggBX8KmO+glcgxWHRP9wgLLE7mtj1cKg0p5xE0THBk4g5MWzqxT/B6ndtqBCoGs4YD
C9pM0RVOAO4jKWv1aR8aA9hESU00OvW8IwysPr9LfVCyaWhj6YHdgseTBvUuGEFRF2BwdiZnbfBO
Jiw+Pq1pPVwfWrfonohqcuEtTpvs+FiAYmBCOT5w51ts9DoY12LUtxolBSZkMHK9tRq7wlQIZ7Ru
tqfVzM71RaNsxmgfCaITUIiq6M0gEAc7p3istBnWLucq7eCnktvoDIciHqUFHTBxHaOxRL9KVLAY
0pv8ym8ahPqZYd8qbQFf4qA0mHkMFVdSigurNlris3gahlqbPe9k9uTTmGYI3R4oGMwxeSQJMEn6
GHx08UVGiSM13GaxwiJhPpKYKaCw+IipI7VEbgRf2hu4zFBIqi0e9sYexu2AwCjYhtAoy0DNHYO2
eIOg1ZH86jJjEnxCJbBR3ElGtrHGAjQMM/Jrq1TjLfvgdkEkc63MfggAuniSv5jtKUAjHD8mxdFY
mTMLFeNyxhvu3W14AisjjkeImfcabDUsZjLU4DjtiRNngF4WTXBEEVp7CwXcsPRHESkYssJEAG11
9oRaHHIpg11Bf25q9e6ksCqMDAaJ9BG14TO3meClRdSJaXt6AN60b5XaC98QabTeel62C54PNshj
1smUPzjDPfwkJJC/9ifcQFcRTpC3Kx2HBvMCpBy49QNlZa3VeXjTGslDfB5hv7WB6EfSGAO1wO3g
N/Y3hEf1qy9S7zAC2JrEx1eFv16Yy07wGI93Y4uEJX3VF//CeIIhGLi2DUnCDZ7vkVl4yAkUygS5
1Vp14bfHa40JZ0G+R5vmsuKaKo098i7jzzdBW3zGQ20WgUTrcw5zGfeskvsZorn/zRUhrstvY6zK
ooLJjlFX9R9MmOjg6r6RqIa8jUiuKRN1fZO3cGtSBmXXVn/Mj4sdWoJx2jU6I2vhEbUinVt11nMH
ZS35VqO20KsIDbTKKLTIHM4RzGiA3QR6iP3NT2IHovASjgUsiVu4P304CqiUDzIHvgGsYHyiIMI5
IdRgAK93Rn0FctFHxoDTUwpHems0WCjGqXHx6tNxiuT2BFdCmSncV4i0dO1nCT6YeJWwlNtMyXFY
D1ykiAi4EN7LsRqqNoPQ/AxQ0ybTWsTEOi1DiAoRxGPBlavxDgUsoOAJygj0y1GkFeqtf5Cb9lqC
F57clis8kQN77vrDNiFO6Kg+QCQMWzqJquiup4/WuV2N2UZuS6MFi8ars6yFNUAaY1VQeWdWJ2Wk
5M/NtB+3NODEQJs8Yrdz0s/q0ie47GqUFTAfZLBbzJfpM2gSdc4YAP+VLPvGaaHLGP/vJulRM7te
tt8iTkYAiJtkJPshw4HG0uNULOhiVBq63Tg/4PTfZVq1p3XKpvFHOVAVt2qBCalr9g7yy+48nSMs
gHid9ckGvMoH76dNKY0ynAMsJ4yuUgITSDsPDMuLCLpkxAmxvVitP7i8kumxh2QgOhQbCuLNvQdw
XoeDLFqITfFbe9FKTwL0EMgEvyw7HkNaH/WofIaeiJlgQBBT8DznOwQdyGMBq9mkHo0Yc6xkuBCi
UeiPalalU2xJOwpzP1ceHpmBJDSjhVtG4z4jk1Jia42TIwwoxgq/xYiTkHkTpaSfPE5Ri5oR+Nid
wWxMsCYaKIMgFA9lggHOqLpT+84WvNxikPGojzWaWBtBqQFbahl52WXASz4GxMCdF1zLLWenOGk5
zmbvJYcYLhNYQH6DiSM73BJGj0P2lu2qU4fdArAPLmzC0mFjTbAPe1gE+Nz3TJ0QnRxJJT0XyKwm
lTj8b12817gNo68Oh7rDhgHazHfBrT3xW8EHE/MB1TlBTu4kKp/7ELdiqjHO2rsCiTPCN/laow9l
BAayGlCrmajSIDcPcc86ZYrzs1jVBgXjQ3+qInlwWkVAu8lEnwuFicBqEG7ju9QE+LtU6VH4YLcY
8FKQB9jBsb1VDe78R3xi1Ux+n51CsaFPcMAFIb0Dc31MXeJco7Lvi9vQg58z4CBRsRbdpFWyS4OF
tegb43cYnvGOEkSXkEchWglCdVQxPWnbPK7ASonQgkNfh8a4bIaeEuoasrhZ7zbCai8Tfv4HquWo
i2iSDThmsKHxnit+bF1dFkw9Iy7VeSN5AIWqOf5/r3d27JUeY1Jqvkc69pZsJL+5oOaLWiFKNSaH
tiKyvk6W9hI8O/nARV7o6Qg32F5hBXsKIQgqrRset8F9MsWPeTvtYnclJWlWFDN8iB2hU5AqvLwe
HFSM93b4QaPMKajLITgxsknq2bm/rtdkqt5irHXlLH6LTTdodAxBvIse2pE+dMjhUTq6hXBG7KaH
/RmE17rrTyW2IY4D2JtFwIO2uKvV3I3O61UiefhotOQyjEl1wJ/2kNaGu5Iw/HxCCZDd0latLsC0
snJh8gfC611aLTGOeBFuVQnPTtofhRd5PF6CQFoxKwvE1wftPXlroVzIKNtaLSEI8bWABjlVMZqG
nHDNClkngCOtreo8Y3LDmDdFgrAJx9psvcls7nxixKcOBTII1tRwkoJNokmIQcvDeKkv0pH44BDO
cciBFeEWq9qkuKjuoT9BqKceMZSMYCKHqQAWagcPcNsjQE8vrT3u+FOjhx0i9lXAD+MYJ2Gb3+OL
4Ip+4eWHNlXg0HeizOzAxuwsvCq99dcFaGEoQ2DiM9RHVdr1On1IrQCC95mR3gsDM4GcxanUht4R
jnBEsQQM204DGmGUJQlDcOc9taXQmvHZRikI5GCzWeq0yn0N2qgjq/6+TwDhWrF9gUboFRoOiOUq
L7ElqwNTK/uxAEbcGajRutRBPKGQiQHqS3hID8Vb85Zel/Ok9XqrZ1jIQu9vJYj8NXh3E2C79Uor
3il7UAYBk4IjvqFUWfO90dCV5uHSEXBVGv1ocOZi5EI9tJ3oxJB8kbAwRIc/Hir5BuigoldjpPvG
/5B2Jk3KI1ua/i+9bplpHha90cw8BBEEsZHFiIQQIAkhxK/vx6O66nJJKmjrNruW9mXeTFwuuR8/
fs47HPiv8hEy7RanqEMUoAbZLwjMGYwQBo7aD6f1Ngb60qIQUYlbgH+JJaCZXXgYo6YNOs79j+2e
D5MnbbZm0yfk/g2XKcCwFRHXGa/7h6fLR/F8jIHt0AzyWSm+1Bc7Qvb3K4SOe3xxbg1i90GAHSLg
T2Do4P1dsO3N/SKECziWP49bX59IIxibLnCmzH+vhzv6nxry0ejyf9jQMRRuP2ooVmmzTMZPLJxx
E5JIIv6cjjRO5A9HZNoNoM2PT7rbnD2l2yyBYMNdN6blh0L+OXdOAQPskeAW3B9z3CzR2V4iOUyF
cW1E1qknfTkLWIHhIWoGhvp0ofxsviF/PG5jmcko4VoN6LElLKDImupjbvT63N7FKl1TPv40HZ0x
RXh65froboZObDQBF2yKYuqI4SAISlw8UabU3XJy9Iy+Pal+gKULYjmdiDj7MOdOj0Xo6pTTUk/+
dCKUqOPdiDof796zCjZ8FRwKlk9BZuz0q36zQ/0bjfeYi7BrcuuPZDZDFeU+yYnodR1mx+eKmvTy
mU+h8MTkLGQVTh8S5sCB+572d5E2lblxKb7zcZie/dZLo8zf8bPP9sfprZnuvwwO4S+JA6aWxxfq
JSl3bm2htc9NNWvXkZXHpz1i5B3w55W9BfR+xLDoGOjbsEyDqga2N94pEJ+k4CT31gnNXd9QInXD
JcTy5f2kaaK91NeTkb6fpNu+tB+f8jhzovN+UEp9bT0CpiFR1s37qh4kzsTZjxMOtRp+KZ4QQ6sQ
9zH1lRSRmlz9msTNSqY7Pamada80ETbgV9a9rA5q5SXfTdQ8LK3nxIpOlPmotokTLlkZtBNZa5Jr
0iodZdQw6AX088heSC+XA7UWh4S6cFtubNWTuh9y59Y+6lk32kdEZmksSoKkgM3nBqDUPCLzH69n
xRvlcdw8zI1vLJvx4StdnXrdiMR8AOs7oHqqnrntyD0oD3CdT54yb8L1ov3kr9F3NqJKNaOcTyNQ
7hlvGM1wBvt0FaLjwAK7cfzZvmA/QYuK2vrb5nVL8QR4yk9LNrV1yxADjKEaFiI2pIHJnjNejhH0
Y3Q8dZILqm+rLDy+2R+H2eYNQXrk0GnrLpyhPQex4oQbKoyz9WuzOM02fYkusoQ0vDNlzR3emqeU
6gmXPVIL0pOLd857+SXsKMzUPf1TaQHVh0eo8I1Xv+q+5NXfoKWXZ1TUB1awkt3siejGzewYgxoA
inImMhQTcQgBRA5tzwFv8pSAIFd0rkbzt0wQXEjSuIFwr89751ntkzZzse+bE8fghmL21qjPUUph
AG20ffnOYupm4XHALu1dIlFpEAdDO8DHOMwhKPYc5OqhJw33P9se9RKfg+qnCI+R/LGe0Ijwj59c
jFRXbbzqh3OUhggrG15H1ScCcVWcguzdDMoJm0i4eqou6XfdW0F/p0rlvmekDZJPss1pJw4Rdtto
NxKYkiORl2IvwZnz9BDnmDxQQQq0aYqvmSguUcD3pD6Huu2en+sJvg5nrkWX+Zan5q4Kjv75/BvT
JS4jhfvV0EPFZqB3GJUTTr3q7RzJQ7DnA2eFOEsyl4kGJvv/AvN/oPbWzywtDiA9rkZwGawVJ5/n
uJRp3RdttX1mJahzQtxplQQslozDYxcRLvey60yb2CZ72oLPq+jRkMGZhYtRwRIZU7qZInbkE5ou
UdsO82UTU0YU0YT4B3YqHWUfR4rSat+hZlWAn8erN9iblEfdDZAcTpM3Ut6S3cjdd+8flUGH28PS
WDXGW4tggb2oqXV0mKOdQseYStxA1n1119t0kd5Mf6TWy/W4O7F2PZvufxsrjX/EyQJSxibsuG9J
noMPmOkr2uv5Mjs5gU6JDeYx+AfuEejc06vPiQ2fzWm8fdNyIB/uCVPZKqolTzdHcu0d6GwYT3AJ
jDY+6e553at0+juz2gn12ju2o9ocZTvX2vh4I+DrcqRp6m/Y6YD82n7V0g4KtzwoDXZ13KzdY9s/
J/EBxG0TVtmgSDxyYlHL3I5wWNmxTa1VuTyt2tl2mLvy3CLavxXu5VOfXRRXkUOOGTr/RTdX1bhC
0mH/vD1B/+qbByAkje1eTkFuRDaFK7QijqhPeDnmIcvj6BzlX1RL/S2KsAeyAw4bErjNaDPSeiU1
W7hnkbEAynISj+ufTr3t93qifpRsYGYrf+xG0mLnpQORBnJawiXbeO2AD777Nqa146uj4seYnOj3
vVpPTlwsmVXiHVqPL1xbooOVYW5DXF2mwWlGZta6Ksft1Ohdvto+BUOWRY9aLndW97wPtyNOmnTm
TOt493p5ov+sBLq9aJfdEtUaeViE6uAne6J4bazKmCaE20aK38J0O0+Uhv112gSYP7R2uH6S467H
RoPPfpnsAfJIK2q6nMxs3hirk5HBSW6wVOnWj5ypNK1GJSo5+kTkzHRV2Qh1vF5KoeQfsZPhmXQQ
uaGO5g8p63M9UHrqGPhDgr8NRdoPfbyNSiIyzb8Pau5/Y8m0e4j1a3zXDRCw2smbZGNU7eKCgYMz
EbXemoNDGueExMsMH+IsVvu610TY0b0dl1xz/ZzsA5uKWBWbGpiE1APRi8tLibTRIxS/egdIfP18
N1C/6gDYz96eWnAenfdB73Af5SPyNVYiecXy77dxV1FAw5EPaX4Zqy1TPM3n+zzbrev/9T+U/7mu
5N05Tc6tEK15Nt/qGEFgEEVnimHnOR0ygQCYmvSS68EjOpxyjxmBMjiMONNycCYUgPSrsdvukNhH
ky/R0QQA5IWQMCZeALEezPEey0OzHUfw+8EO/j7H1Tj64ZSqp2TdUnOg/ma+6O/rgeJ+Lnfj/dd+
WhD6qYlNO/flwbh3v+TVuDfvdqdmm2NmMy71P29H7c0bcqX3QCr48sPBxLK9xZ9jw6fJ+HOYYMJv
B0sVyZGQI0MD7Ahekzg0cILl8FNUktMgCf6em3GPLIAGhoPuj+ZYqI79+7fT9OQobWtVfLskOvWs
eD++LGQ6QCHIGp1W4HG5poRgjYwo5SiG8gJ+BJmd3omiMxfHwfpJmr6L6oczPY64cODDxGN6+2A3
PAyFi2IeNk/HOeZN7t+Prtx9U1ePfsNzUC/bk2lvQLIPqp6me/CC3c+8t1RD7pnPm373SJ5NAEb/
8WWuxrv5MusaK7mmZjzqUzSlUCTy59wCVR8I0uShwoEID3+NdgNfzU7VPr0UfBjgFpT/1n16Pjv3
eHRZCbtZgRQVCdgj2Czeig+GvYmqx7KtNUljki0oofRLBUsBcn/9swHiJ+pyr1nshFl8Ds03UEbD
U+3nnd9tuLGNu4DU6jSiiSuQ7OEBlL9SBiaXsVHen+pAH7UBRB/ZO9A/I3sINF963Wpu+0ah76IG
RT+LATMMKaeOTksnmOZ9k4R02ta09ECU1GBNaLy7ybTGtSUfgJdE492InY91QHFdgTBx+r3eUyfc
g26gbbU84w8tP+8mGRR9APG6T0HX9qtY4Iu0QVa421UenGInSMIT0g5Nr1g5Zw/UzTAfroE9ABP6
LN++Rf9SoerRcTGXSGxPHm23b1jYJNjQeOc0XILMc0DIDC/0HRL3NIaE3LemqG58gD4n3afPQYOk
6V1G21n2hKMxpzH92t0z1VSvpvVDnyqi1GpROLjwBCSvn6Uvqhgk1RqOGcsaMDKNq3zhVL+dE5tb
21F09dCuc1Ymlngxll7tk+qnc/1VwXV815fJczSKNbK/pg9ynh1iTSAgXP7Z9zaiQDOigxKCiRRZ
MfxumdZKXxrpVDiSKT8ef59BUnzaE5vafhaIrkhHLQIHJHjVzmIXkSrirXagtN9y+eJKwL3fnh8i
5VsiU5Z6xaSjwCL1KTsTCXYePp4z1pI81lb1h4I6HdfoAKTSRB50QMXSSPvak1Un8zQiX8IfixKU
E2PwPmC0kRoLmT4hKAEBGCk0nt2cW9PuQx6Y8WF2/ha/oI51HLJ22OGFD2POoxhwc6jvd2WRH3bs
ShI5FuzWp3nHPY5QyOyyp0cMq99o/88ooGsYfyuagZfTv4fntktkKcs51gWw9fREuzwCjuluka6G
h/TgMLij66zqENv/a7Qb0sAa6eO2ay9QHH0hrSAFGk05lKxGtv/5vgUUvPMUXByhRjwI5fdPoX8N
fMN4zPE9NkiY/uOELUDBUDtxYQWAaXgwkpjCXy/0hudIRuaoyp6RCGRFQIWniHL223M3yMLnlsL2
DqTbgzHFR/rHmJpumihYG/gU35yxp+SS7LNT3S7whANfbYPxBcdJ/xeXVynqepvgEcnrHtFJvxrx
5mjMdlVb7mwysgb4e/2S0lgcYHVHDDSBD7Y9Ffevsld/meHzo6HFT/812ZtTMuu0ZC81DP0iTQ4L
ZUi1VKce6kTqo9d6dy9qtowRtWzDqbw5IfO9csjsvGxRBMatFDCrFU5OboCWYKgF8YNvePdcvBrs
5lyU9/L+vJELwVxpA+kVjDksRIiVPTChQf1gtF8ezD9eomFbioaVGlqwNy/R6rLjLjUzcQrrQlgQ
mG1EmZW+5FQJpuc4g7bOpZWKUhlWoy3Z1t/TVe9+RVQWhFEaxvDGzXQNaatcFC0VG1JQGMrnI0lA
36bnAwiPLgxMXOo6YKYC7oJRC+70wQPcfd9XDyD21FWuX5WmdmwPuQh8Zn8db14dSG2AHcCSoip4
pjFZ0PVA85ZTBmjv/DHF/X5+efUIN9Hw3Crb4lDwDoDg0dXGva2Kp+Oak/knjZRHJNe7q9k0DFvn
gmOSi//7hMv0oDat7ZwIEr9SNYDH8uiwXCZuPXn4ev+buf1rtJswqKl707Cr5LSwo3R1ISVarjLU
nn07ilX30WoWi+Ufq/lqaiJaXX1LO91YkpQxmNg7QEEIQ28OLWIr3JKKJcPVshxq9AQcqnmaZ3Cx
enh1vL+c/nO+3K/+/RGO1fbQmQcegRz2Bc5ELwJ9BCjfs0Mu5g8mfDf6/td8dfkm+mqHzck+rBkM
SBwoFslb7ikeff29Q35Pjf/+rcJp/fcpYbZyPp5SRgFBDThs638fXIySKdP8PdCj2dyEWW2/b4Td
g1iYEAEGlxgloPgUPVSduntKXr21m5Cj7+xTfRbj0Mv1LCgcTIkaOu1vfXgMVnCD/UfXnbuVC0ik
/2fT6fJNlJH05rJJc97h2W/eQa/TDbddoknlPToW/94DunwTTAxja2XoTZ4gfrYBvTfQP4cBdSoq
0qcx9fKgeHRdvVcfu57bTUCRGzMvzq10WiDt7v5e5z4cLikX4IB9cjmK3EnwSO/krqLm9aA3ccXE
+Kjb6XxEoaaZoEIefi/rYQQoJhB1ISBrvc+z986VKNSmNBahxDzKYu8qKqMLpam27eiOZd3sdetw
souj2Bgnv30fwISAsHX2iyDrt6NGGI5zhAU2nQuuMjpIc7oUUDuPfo5f7xYN87+3j3I3sNsqznm2
adtk1/++T7vy0hTr/6geWaH8vQ6i1u+X0y0XGax7vQej3Q10V6Pd7KL92rhYSU2tCsYIoXZEb5wl
/Sy7bWxM/x5Lv5tLX411u3su+7OiS7xoZZLTqsJFHVAy9/jo+60aUo2lf7/xgeDjpukDLOhp/dZf
ANUVEVF7IdX2QIDz+psh1SO/Eqxzej6XaPVzWv39qHdj2NWT3uy+g4E1zmbDW2mBK09M8H4CVvbw
lLm7ya+Gudlya6cr1lnGMHsIfRC0yFgQxXA/4YlEx+fD6OF19G6adjXgzXbTm1Iu9Y4Ba3iEoJQh
+FdQtGhdwZH5+xXe39pXY4l3fHWKq/vumLZH4onsXYZw+mJiGN8cSOGUa8Uqek8xGulozEtR8gFY
EtbSLnr5+yHuB+x/PcRvOfPqIaj26YV6ZMlRruyjjPNpu2MlQL3/0T76zXD/cbxejXRziDubg2WU
a15tFW4ggBy+uC2G6EmFXV99s7IIb3Jsgtliz9L4BPZy4znz/BtejDDX03uAxmikml7xnUyJfJtA
GifQYQC6Ciz/Afi7EGcAfiDqWkITChDvOnSpdenvcMmA0OquHGZfK8DvYg2VIE5MurDrqerrAxWD
5JTyTUojawySCi8/+sbe9k31654SFAuyGyX4QSvd3aNETmZ1WhHk/O6VduCwDNsngY1IhofA5qKd
h9iE17ECEUOQONr3kw+L2a1okSOB4FmT8gXKpPuD/tvq8rbpp4H4Yblvz+iGziEeABZ4RioupRlk
BjDLQTX71ffD0/puhnD1SW4yHtU+VeVR5pOUsFvL4EgbVYjVOSDgbXd4oONr+X+vN+1BiDNugve+
3bR2pzGkIHgKebXUt31pNG/QRDPBBgr2gOAj5Ow7wEjehTR2tu39oODIK/rZU+jbeB3si0cXpAcR
7faCphd2tzVSHgwtPG5mU1F7Ex7tf89fuZtEIFYiy7auciW42QUXaiVmltgibVG91MvB9wycj4vL
vkPjEVTTIXIovz2a3f3k9mrcm0/dJGq2Ls+WyCO0Xwr9FHXFEMP7B/O7/xr/Nb+b72u2SdHQvTot
9IiNonAl4RTjzkvcpvoZcv8yVWAlVST1usR7GGXEz/8zyPxreHGgXIWzUnYOl5PONEWGsl0Zsbjg
In0Vd7zazUOZ1fvV/avXenNia6ZJSKsZj8ZwqMS71Q6ULgVMiL4QwMjsT4jK5j1j1tJE6QQ00cef
xN/HP9VMjcFAThGBF3U5kaOjmEHJeQ37+8FHEQnaX2/l5rTemmVyLiU+Sh3QSnAXDptL4XEeNS7V
e69fCMYhJCNbWJvfrO5OOsl2ShaDteHbaAKSGxn87886DFzvOSZo+l+ProbWvfzsesibhW1LitFJ
hwJpfjl6IU2YdhT7hXqt5XYevlbdi+PWNBgI5OCAUenv6TTVaF0HzrMzE35M5cSGRxCsNkBwoqEc
Cnnxnx878OP+OXr2hurrKsinGYbCblRsheWgh73Zj3Ab3T9awKpYoLef6no6N/vnuF9vctPc8QZH
8veid4y/YVVhmISETIVxbOv+fJnzB0nA3erY9aA3u2adFbmWKOKz4Q6vuIt8jX3R1HTrPWZn2CtK
/tesfDTVu6HwetSbvWMl26Nclnw5vFn6x9BwX3PgXJ+fMH641wSgQP6fqv/XQ95sBIxhtqldMdHc
Hch9yEBjAEuOZ39uzjSeit7f+069t++uh7tJX227Olu7LcM180mVuMK91UVB/pB5K28XeE/QkR/E
37tJ5fWQNwms0e7t/a4Vn7Jh9efjNwUH14W+mkfudLx6b6Z4f82+Hr3Yu+pI18Pe5LIY5dVNeWTY
F5z5QoyWoJtMjOECXiBqEwsFt2rHi8YH96l/Ll1Nd5+8+NFD3M1lrx7iNpc9lpVW4fwjJK8v6Kj8
kl3R1UEG5WGhQ72Xx1yPdRPpLOOAnL6YsI8hSK+XjxZo2/QgHAljaNn3kO+IZxvv61Hv4y5K53rg
m3inYs5StycR70Yhbjp4rAO7ddtdEIauSFu1mdq4AWqT43jT/9mxe+3BU/wzS0cvD3fw3XCvyoAc
SGRk9XdVXJ22RrI1pJaiyGKLW8z2KZ3s0Jdpgml/2XxsAAoajw6yu2/9asCbyR/ybXcsj8jAdZ17
GJoz3bPib7rQ9GC2AX2YxnufPVxWYsv8IyRfDXoTkuuTWtRqyiwpAIxP08PEOSBBhE3iGXJboXtm
ePB84GLp28Oh7yXoxtXQN4E5NXNbMQvmuyddhAXCTQgU72w3OAqwP1BuUN3dAAmivwPX3WyRIp5G
o4Syj3YLDNIOu7ZZ5w7ColachqD/o+O8XULIGD4YSGyTf7zbq4FuPqiZKxtDvaRCvk1G0KmAa5Yt
AMe6s3b291D3D7mroW4+Y3LYZZXeoUxavWYvCAal/kawumBET61REporffpLrNi9n8aZ7Eu+NP16
2Jd9NN+bD7pxdC3fnZjvK3Y8sDrJQ0Dn0u+pY/mR8KZ4d3+925vztZCK/c4RaqIStpc5pMTtEoiw
aPz72kMlyLtVueslc3O0Yp5SV4fkV/jVQPlnbISWihDjdPuemqH2UvUf1bd/r4p/ze/mdE33eyvv
UkZE5QT1MwdFDuu1Gx+wFcuj/FvRo5PsqoKMqJDsbl4uyrv+dSQBpm66LXwDRk41Knwn4k8YSRUg
et1t8PSTaS6Uh9yX4LS9wbPUWq+tPX3ELVweq6hiAL71ZKOv2C/nyd+LVL8ba0zFclRsG2TjtmlV
yRa7LrfFnJofOpUKGh5FqCzqCDDPm8rRObR/zl/WgFog8lyGd6yGlTQ8Vu6xi523/bF/6iss6hm0
oIsNqLaKiEz6/GxF24xiIjp5vYNfWQF8uY79vPNMBDuN6HIaWX43/3s299eEpaIfrdi2Yf3O9up8
uEg7ubBOssAXFuOD0ET/voxzoNdgNkHpXlaPavSqJTbQPxbF1ZA3icjGSXW1zYFb6bvPfeW+dOhC
pv5W9cMmWP+o0UEVGlXGq2YhMGPFxmtLueZ9h55hbYX2yUfEb6t5tRIh956562Wmj/LORS2vfS8L
H9GxT+qy8x00ADOoEYbZu93P5KXGVQ5NAnWlQu36uiwOGIu+F33EBNDGoHhVHycoQoCkRuKL9anM
FQ0gFC324/i83H5q0DrLdy3zGyVMt7Pzrlc8F/3uveznz1HznU7gdlnzFL2vSQrXAIqbq7xdxtCj
B99ZZKcot7hrQbnEkx1GAIoP0OrDCk3S6RwHjJmEIin14iw6HqfFN+TXN6gnNdsiMidKtAHvNPkQ
/FDm40EGBinSUyf1CrINrSkIIS1VL7z7CkRolpD6tFkGWQYpqM1s81GeAlZiFW8sd4uXYajNylfn
HWLqskG3P3Y4sEq41Y2rGG7e01jSHryc6n07V17K6RgerN9RhjhUFPpQgbPcrwKIdHZy9+i82b8k
oDP2gmhIZ8vLFn06M520lXcuX4vzvEbD+gu4EoDoiUCkI+50Doxn40IZD1CwHQrsIkW3pSbBnEgg
ssKbmJvL8fHsHr7bi39pXeWb7rO2qOmLP++yqYlYFOJGYQVjCUwHEgUoERSeHSeya8fnXWAPioke
w0ECpbgJM/9o+MVE2vaU55KEXnZ8tJfgh6H5Q4d/oq2QcWgOUfaoeHev0GL8a6HfJrvmXi7lNf5u
dCuFBR0cBg8KOtXFB3v4XsHqepybRLfb7LZdVmr0P2DAgwppQKMS392PjPbl87q3UkaXnKvwg2Ef
7GPjJjEoj+o2qTumh9HLN6qIEAm6/jaEBTTb9fU4/8wf5Tz3X6hhaKYC8lqRbw6wqlF2F7NusV9B
ogcNS+ZKfZJMDxzimzLrSEo2Ab10H+/W9YPp3r9O4MDxn4PfnGXltrT3yoXBD37nCdn0lCKdjVaP
uAxTTYK+h2yM4uEBEW3hSyho1WxGEqWiR+vq/qX16lFubpDNUS661OBRyoAaHvzxNHTIdoWwh7Dx
o81Hh3HngfD6v2gS3I3e/3oNN9Fb0lo5Lw7g5dY/hx4CSbLbgy9K4RCgbjA+fO8ncD/+Xml352up
NDc1WbM0R70Z0zT220otwVedUFNaD6CEA5cViqIIfYGeeILbtIkS6Br8dfxwe91LCK9Gv4X6W3a2
OWgbRociMv2YE39xHBI81keXtbtdXCzkKMvJCri529Z80rXOGoc7gHotSr2yN9IokIlWNjjecPek
iFMFRZ1VgnkSyBUV02KlJGquJ8fRI+cZ495mu36Ym812sPU8SdY8jIwcqOoZOK2o0fGzQcBvBOUh
RQTWpB4jNCMOWDqdB+s+sGAoe0Pn/Yy+qygmo2UFAw9NDHrwwE6gUgOTF7Iqjbd+Z2OM1x8Yi9FV
ajkdBIDecl9fNiMn/nsB3RW4v57Lzd6lCKA5VbL9D9icMszooRzQ1AfiiXoPhOkGEYGHwUrcVm7z
nOtBb3ZprUj7+pjvBZYKDdFZ8nOgX9VDSO1DLt12foHxhVjPIh/nFJXRX+WQQElj3y9nuum1tNEQ
KDs9IcV4QLnvxeGVxTmtAWDNQIgm5fd+VMFTWPekN3TlEP0SuFzY2PpXApH/5C7VV/PpAvV6gQaA
Mlsv1lOOSkRhWldIvO6G6x90kM8Kf1fGzUCOn+qJilr4uwqNy1O6AL2hhv/yQErBF5Q3nKXQLpGH
iupQi9Ixd9sBhVorELIz6VyLIETuEH1CmDKBdP6rv3RB7Wk/ymbtnkQD+Sy9R8+o8PGJTF82+B1D
mhT81D3ncWD1zqvz1OqVEOKfSpIhblxdJM+QKBtV3wey3xRpZpN/D4IV5L5h/VOx450VaUUJ0Q2u
SO7nB5+cQY7NDxXVeI+kooUryyY5uzZKYM/oT5f8KvykSI+Ow/QrJah0zFFwzM9WUP8mOI+cRu6i
jC1oSqrJZV38gbVylWafDkW9ziQWYPWZI3MMeh+8b0wPzw+skTITilG4nfll8SB03i24gQcxdAHC
pU5wc8PUL0kudQ7dD0jI3n6MLB2CpiriB0Lj4sEuu1f6uR7rJmKktqY12oYexiBDGzSHvZFggrN1
V6oLkV9wA3rl/wvi53rMm50Ngso6nzPR3fG4AwZI16CmRBbs7pbRL+ifcIN5zKM2yl2Q+vW4N5v7
uNG0Q6Iw17cj6qRCfskVbaJf9ZM0+vvF/kJfbyPJ9WA3599Oqgs10c3TAgI/Zzy62uhTgGaCroKO
JhLoKLZGmjj0ES7jb1BB9qCrV8uUV4EH+aCAr2GNHfIkLDb8T2nujNWVhHLEOhCpA1oBUfIKhZ4O
ePpGq2VL209gE214B+YI1fZh8qj0cS86Xs1Jv9kRlSxVDgwtsTA/Nj5SZXiFg5gR2Zu0eHiy3qvS
XY92kyKfpE6pnAyMlpAUQtRHqAqiYoM8kgahgkA21OOjOEobaBkdFyAVVgeqgnSoHnzMu4W760e5
SZvbs2RtcwGygMz+jsckb18DRSIoHn8vm7uNquuRbspp57Y7GjvRUBaLRAUaRaLoA8dYw3QxEQZR
iL4ij1mHFvRy+Nz8WbQ5/36MR1tFF/eIq9iX7Btp03VsFV6mUMryqHH9Gj5uoodjPVpVN+FuJ13k
thDhIF0gU8mNvBoIm8cO7BOgk4G1+P+c203Is8vK6TYi5EEDRdSJXqDYTUhdhXbwqI96t3XrgP0X
RsOGQgr+7y9yl5zNo2wYaEOi+X4J26BEdWLDnR9RrBQ1+RNMKSIQOspIe4CNEBo7D9Ma8bX+EYuu
HuLma9pqszPzAw+R9oRaNrU7P/GN+VIOdcSdiPIP9osl/wKV/xry5qNWCSiNNMFDq6FtbKHpK+OD
qkfoji/hq79Di2pfpFcKQ6PT6yXc8S0Mmv3onTuUWBCp+ygC9b02XbvDWUb4kyIT2iHCmc0p310+
9z9r/CPCBFuA5G3b04TMqLH1TnVgoj3suOfLWKp6dh5LKG9cxnLxROsa6fX9u4ZuzqZ3ej0fo8vn
5VXvo8uV1CE6B03pNYVfb91qG24WGbLlY4wmn4/TLe6rSbR1Pku4RqmPOYXqKq8q/27pdVzd5Hhz
ivgZ2/LVnxNGGlxyX+WfYr5G9/m9lXtKEyX7gYFzzj7akFjLngRu+OJiD1sixT1EAt4kU1poAC1/
NpVPT8L61H86nskRyuAFOFQEpfvmD89YjHf0Zz51JWpe0HeZOlSonEjH8xnLDNs3uHekgfS5XeSn
eT2nCjZohfRtPoOW2T6X/ZoazYqqYVe7OcJzCxIMoFqFEEN/l0fWx7m3mVLL2341YywX6xzMhQ3k
ZNi+rQfdCw6ck/q5bntFP3mxluXZhXFRfxtLZGTU78NTiRgVOeNl0KZxZbuJHTTdokX2BmEG1KPb
oFBftRyhfHL5Ye14JFZyACcTyfjTBI1g0uj60j9KflkOtzsehz+qGGhlcWL41aHXkhOmTx8aEBDJ
b869dRk2lyhHRCuNzwe/0JAICgyjJ589B4WFy0vbTsqK33Tlly0aAR0A2hJ5XIr3uwDxA+W1a32l
8fYX8GPJW5HHzpM0ycBX/zS2r9t++1K8I5COncL+PZ/vBe7N/N7PcEV6tu3gjLLXW7rzdhvX1vEX
tNlbnznf9yMb5JgojIvYGGrg8cr+ZXgeCjlIviikHGE2gM8l9/884tPFgGpU1JCLwPnI+pJ3QkEO
Mfavc2//ZgxYLSpKyvLo9LWbsinOaYANU8EK3cHx4ZaBmSscUXnUwGAFjDHQfypYRhoarKA75+2b
PMq5a5D4i2on6shCn/kQVslCt4OD7Gcg7dbepRlsPnM6RihT5d+o8SBWApBs7RfngNduLLlKoLvG
04bSKzvO+qzHW813NvNUepZYwj+sZ5S9+b/YFTKWnplXvjQ/yZsUlzEiTwlXRgmhdpTKhPxJj/pW
kGCEOJB6XAc22HekPcw7vHqA10s/pUZlc9owO+TchfPJC1cu3nNQveLN4ZtEjvOkCvXInjUIYzTE
A5NfICNAHuIEwi8ZyViENJhTVAAQx7upGf3sIqFGj+i/h3BED1mU3v7F+rSkfjHWkbBZUxpGvXCi
DUoCNT42Cr+vgpTbLjYrK0Q4n/vfOmaKxx5S/WiPIyZf9rEixFOC24CDeLyAMq5lZOpZiNhp7l+c
z/QLvqmXoog+QdueDaajoneOL35WhxmSMWlgEKdca0DtelhNT8NsLD0JxWdCY+U3JI74aI9rfLhO
yApfxtHb6bX7aV4IKcpQ6JWDzyEXkaabkRmsXxr0RivMYnLXFwQIDc+N8gXlZi+LzAUZ5mT3hMsI
mo0wg9/2bw21MKoBQrfImOnQKc9oyh2f0DLUv3MMhFDhXmi0out3I8z7+yhBibQcIWSNol8WqLbf
IaY/dLCvtibyj/GqYwnDHvsQjyH3GR3QRP0jpOapfY0Or/Ls8MqC8A1XmugR/QAQWkGDcrnKGenE
aS8bHxYi1r4aoRFvQnTOvrS5ViAxgHH6MIXmlSBuPYXclvlOwi7b9Y6cJPm4RBQQx90JBivRMczG
W/Ez5yfR4FWfJN65McDbOEWMrU+M/kSEOireW7wqyr6wSxHC2jnC/kKpg408+WgCJE4IfuTcqLy5
o8qHVzqqf8ixmZv4mAjveCgf95DSDNoaqS2Or/1LhV+dMkDV1tcW2TLttVDjXul2iLcBGhYZEOOV
tZQLGxZ/y+syJipWGUMsYvGO2flpiLHDZE5f6lVnw2Fpi8OtMbKfErjUjnfqo6UV2hRRUYLCsxkP
Cnc33T0Rppb6SvvYPAlvjWREb0p4K4mEFf0o+LAXhA8v47MrLYXt2hF7XI1WqTY2p0eh7L5pw83R
E/8jDTN6SY40W6gRMVBrRYX/HGt8DkoImguZnpaJBfmZHVHPyjHBDrlbpIKyMS7mfXUOebrxtuKt
Vq27p+apYhhyWNXzw4KwK8TKi6COtGUxO6MNrSKiXRKksK/BL36u/9Tvp+GOomjn6tJQe8JIpiGB
+BJWZyVuIvlYC7fIts5o2C0t6hf7aMuatl8g5Gym9uzyWYXq+Dwt0SRg3vF6bFb40zTxPt6ASBbX
LTWwBiXqbXiMKXTJcbChjYc+J9xBmi50f3Y/uceVI38WEqmXsRXYPWC8gKmZpcYf9ih+7eL689Tf
fmSjdEJe53/SA8XZw9s4IacfsgCcvPo3bgLhbumM6R81Zw/HCc7Y1Xmxea3XiOJ3YwW2/Pyg+hzE
SK+pP+DWYywF0sCmqYQ7zfYL3QiT7mTtktRg8ZIJW50MPx2OAbHf0mHCOR05LiBjyftAoh3FgB5n
3DwhdtKB64tIgS8r0pw0j8YJ+7d93vfrebXYLsiiMBT7JOvYvxO+hPi60CMnUVj3KSGdB5clyvND
oFbbBalKQ4YEfWIXGh/nD2eus9ZiDVH/8zLH3kEZGICUhF7nR4WJM+VP7vUTdNH40zfEHmyay2/j
g8PFCpuXi7/vW4Pq63+Tdma7imvNln6Vo7q3is4NpaO6cN/bmJ4bRLdMYzDGBgNPX9/MXTrSzv/X
Tukc7YvcylwLY3vOmBEjRowxgLl9ifPNiyrWO0/e3hsnsy42DOjR4FsRII71RkzS+CwgmMcPN/fO
P2jxPVAfCPtIA4lvwRAJbi09q9aPUBF9CVzOqBwWdoHfA2HNkKMcsUactCIxDY+Y7HgwkdESXXt8
dSb+DmimyFsZdeqhrVbWGpfVXVexHn1TfjktanJDL2dvovX8tUhHtVFjozLkvhbSuEDXGnjuGLZC
88XoPjlijh7wX4LGao3ma8y0f3SZ8akrORGrd2DV0Xr5PFSrOqs2s0HcIR/tIxSBm+Lsa5M50FPG
1mDGP9/M5+zExtEwlKJHWuVw8d8eGrM855YSgnTC7wZ3+7h4ozyBBZtN5/M4PuF7VRkXaPtbme0z
JBdXGfg42uetssxHpU9VQooohwPWmODtvT0xDkX+Tby7QS0+2+kxTodwzcxn/KZmYVKaGEdDU11c
cORB4comr77GJCgvb12wdN6MZoqt/Q7vduvcUSQjfUWgRdi3TIjOwQHYUOdoRTTeOS9BTo1npnCQ
TOpIO6Cdi4dPuiuWBcFt9+U0VmNok333GZMcfnU0/W5mb6YuFEQ4qrfFYEIoQvyAfSKGXwf4MTCE
PGs3n1lnQ90xvrg4j5kyZ62GbsxzJASwFRPVYuI5iGzWNO6IFEfH8+NJsc1nB/3A+dhZ5WQ35MfT
k1UBuigGt3cROd3gZ+1z8t0TZFUeG1xM0AscAa2SF2Aq88V0be21aN8P7nZ/m4+eh45inJO1h5EH
PWpp3ol4f3mAEjGLnAqhyoQNZJ7x4kZXq5lQF+1AnTE/ZwqVu/N58L+yEOSChZax2LU8ONK9w5V8
VbgbkAQ0gj6FPknrMI8ISYHTv7Pph4PZK0XJe/xYDuAGcP6sHdKLyXH/CFt6QbdUZU0LqG3tzHJT
+DVdAprqxu6FTC/KFIgtfr1nVDkRfN8bp8K2JsXMcxJUTIXsm364TItESG6c3PRhnSZfIyuwM4Og
eDbqEQonD2jbKDPkeAR0J53pc/r1qpgxRs7Bt00h9bEGJ6MTUV9N3iFbl1E3FNp93g6Sd3THzx17
jVw1YxRgdh6eR9LakYPPpm86SHbriiTcYzjNHx37kZaZxmjW1SiWr/0jKd96/84zU7eVLxqAX9wJ
2k3X7M9V9xsCkeFjxuHOdYO/LIp6JHx8M2yn8CO+j5HKdrbwugHs8eMSXrAvNpyiPza7K6eyopmX
Te52NsKaqvJXMo+RY2VGqj3mhSLdHeQu8TJHc2WGwYj1dCX7MtNWlJgf6BFx7+eDP5zowir+QiMt
3dZTEws9OpUXGrOiuUCoWiqHK0LofPBVNTiJWXvsNV/VdJVVzMY4p5yEMwwQ0Zm/uqSigIAip0Hv
04RIMaBVs+VsOuGYAeEAqdZyKwTUyE6Tayw8QxC7DoRFH0qLNqEsbEXe6zZz4Ji7iVmNcGOTyHXR
3gfDlDlkLBxgLDIG/XXW4UrirxV0UbxOjsb2CxA45GGXmUCvKIHYtUMOaPQg7Ybw8OUV715kJACe
jMcIvRCOJnJ2RAX5YaGN/8Xjj4gDRqoQlJiOBCbG95rbu7itc0NCGhcfU4y0rFGsxsCOTxDOa4Qj
AEIm7xHyZq0TCETecyILf4yHc8wYeFy96SvZivkFzCZNCiTwBikRPjwXFqjY6CxssYlJXj4Gudfq
w3kifrHLkULEw4TmaVXZloIXGgjflqsd7R4zVIaaianc94yql6iMVzG4/a6Bu7pjeNxsEk5UvuaZ
r59b2x73LdIdpLlddIOSavTEhol8kQELbGzs/pxy/WwCWjCRdQKfGopQzp9v0jYUoQmO/B5oQPSi
jmRolMBOEsgzVPHm5da4AQbgvC2PVGx84zg5ZQ9xqOLk8V4yvI/gHPpEvAYspRiZ2bYOtgspw3L/
9V8nkvSGgC9GISlXMF5BXIl/RTyRW0OemOuLIXkySdYPH+O0nExELUow6GGo57Dl0N7nnKhBuaFw
4J+K6x6I/zPDZs3inO5stpis8yjqkTznT0yiSIFZBnzvKZKd+jp68w2BmxELBodEEJbs+DoC9MBI
Do9iqhuiHpx2gayz2OZogoEo8RR/rScBn14iMUvLOcyaJ/X89ZolliTij/bXUBYI83tlVpCbIgq3
+yQ74diwHrEgCblYT1OgI23KZTUzR8kIaRKmobVFa64T1J0JhSDyhBkOKUckFkdTQUv+18TVZMDl
2ymPdPKJru4nEpZc/MerqxHq7DPJJvYIJ3lwThDo5+xuksf4GV0PzOGRWLEYr8ZlujbxBHXFbhHT
shKXk2M6dhzTLEuxaOHqSiiTC4sY/tVmc4LySUQt0VoZxsVc9HRqOEtDbkCakeRxVrdYplFdUsng
y8bWZGRyQ8ClysfggjySZYrlIGu5a6BiyaoWwutnVjGZAkjmwNhiYSPWIFdvzTa8YVvI+iQckkef
OBnZ+dkpEl9ULJinWU4+HnieIwNiIzhqV1E5EgH/ZYkrvCKYNsjR95lNO9mqB/XXGQKKToFt9N7k
9ksWFbYIc4CnBLH3pcb0xlH/BOhro2uElCvSc+g0FSg8ouiu77rGVIGdyeAKP3bHTaZw4Bkq8Ys3
L56Y6DUJBxhspZl7Y7jdFs9IMFKYQ6ay5NoPhhGFjJYYxOWvz4wagYB7gq0jxvxZdf7JRio8Gnpo
r1IVIoTiUAPOkHniE0n/oBJfEJq9cRfrITdyCtUR+3eGJcYwElfjfNtd9ncY9eL9VUaVia1+tDvp
g8JIdGbBbMTM7H17YauhzAhS7MipeNSiFyA2Fe13eLVDOgJ/3cljg8oYWFMdMzjFGtLYO5rJ4Cc6
BU+uwz0fMNczTzY+K3TT70huKbw87pvWa2dOL1hIEffm3GRGcwfXKfSiUfjo6K9RFyEpsSZE5sm2
YvEpXEI4dNKpMKmK0sdcZcmJHYCOLUFYbFmJv0GuC+dmRINpFrP1eWxCux1PXsI7hELIGVpWuS1F
crkd/koRUF0jTWipyB+A4x0equI++E1uQB+MhxGgsBjuw9kAUhj9ypM55VmDpSOwZQk9ZR5Ijhsa
722NyucZds0aQVWxmEHaDeRE+QF+mngpjsyGryCnOKaaWGOacroWRxmXQFONpZCzkDr6FFUyHkWY
G71ALI8+b6HDjSKin9bhe5bz1e785EPfPFiAyJmrfOKD3++duHAbPkMydp8lyPMqIynD5ONsfrda
K+xFDY0ewHz4S3O5b2xyIv2Gb2+8owKJYt7yROXbPg43JMTOU9WgPmNPsr8EoZCz4pddVJ8BGN4c
dKIjmu3PrVAibviPY9QUe4ooHEjgDiJ0Qr/BvoDPRduO6Q4ydRCf1jhtu6k0QTSRJ4n+gbMmzh55
XcMUOiEPE00AVNmM81QsoiP7FpFn3rc8qgmpFVyX9eSCVwRK92yV3BaLFL3iSKjbI3pLUxOkgJus
ULAjcdM3TEWx+5gOnSLLzKqeluGJby00msUD7lq1hza0KZTmxNEjgvfXH+AjKrQienxCaU4xTGJR
Pr3Nk0X+/v9LXfwpxAhjiYJ9bb6DK4Z76/DhUs0D8335GgR06x1XyMUKNePLnCdsTxlq9r4j/FmM
FtMnIWY2cH/p37MEg838PcKYHi014g82OsgMOWsVie5bJKcfenUxJYV9zzD1Ae0dEtkjzKVQym+D
q3k1H8gAwZs0+MmuNxCTtyj/Rpf5JyvRlkOIfh0MXAXrKWnFg/p58WMojT09EXS6OAD3d0gpgYQA
qcLZuc02PKTWkCaKMGhfHoEfvTKUHMEp+xk6sFThXwhwta9jS4P5H8MNFZ4i7H0idTpgGb+s52I9
vm3uM9Z2GRL9LRYikNF3bTR1oKSypYw5WzL+SuOfkUiwO0lDTGiizhZJU8IwMIhKr3pgV+bTjvmm
YHLWR7xTYGG/63QWmDQS+xFGEhnhAQxPynZxT/hm9nN32jV2ZMr4sCkT+iJoH7A48AeBwxJoyAyP
8S7n6BLTGeuMN00ebiyRfmdgXMyA1kG5lbzn+OwS+DanAs8d/HQ6fWYy+/gSiFkE2Wr8jy05bfJY
sQy906+wfjXxWEC9ff8yloopnMAAZQhQVhHgfWYQLWQH04eX9UFCkx2FPXVtzUpisMa94QHC0lfR
18Q36BKqK5ERIAcT4f82gmlo/mJu6IXz07MV/ummT/0vG0O1gPGtct8Y1zFRxBYJI54ZDiHTl5z+
7M72QiwBHKBrA0m667hKCZg8jcukT3zaN6a8Q9zbqJL3tIBxrwUfD6cSCCo7BP7tO+KOrd3oE4m9
9vY/+NRd0lvh9b72F79KCl46X/oRmhO829ZV9z/ilO3yPjgTOP3fVj3p4xvR97EmKvWlV+KlMwI8
JTfxb2MJ5xmx2S7LNnxoJpzj/ZCXtn8y1X9ilX/TFghKCQSts0LeuAtYCsS1l8yHj5HatHFyswr2
gGwzwQZsjOOIOZywwlsI9chfXIZLRxfvx+2I3OPIsnvBc8J6zVfYcA7i8UjHd0ddpCNfziWRvH4q
XBE7QYfn2i7YblQ1ZDs/qnHhpx83XbuTa4vQcddDcRzOj0KHcp1UyCqXye1g3THleRsHIf2eWhUs
iotxBUmyRyqUL82Z/QhDCJ44uay71pUEjyobB+7lX6UXNthRl7aaP7jaOTYZ4O1Cpp9AsDaI9iq9
+rAM6xDes32O4t64z6L5eG+nSlsP8w36F/BAQbl3PcDFXJ9f7votvqR9zai9m4XPWagEml3tj4w0
+wo1if9FO7Mcw6MqGXd5QE+CGJIBqx7y0WV6rw2FJU7cmCCcb7xQB4+/Rn+Ee8ru6qkRli8o+FtL
lF5usGKdUPIr+xUJBX5MbSjtERrlDbPYbESMBQutwzanQ4lQDQL1jDmj249xb3rjL2ALBcjg26X9
cZ8Ibo6E7vg5wgq5HupHygQczhBDtzCqM4/R8e1IIYxz/XoTRDW8/hoYHhmS5yhrfWiauvNyJwzw
+kZlN2i1Ntmm6xAGw2kOrNtbvVNX02tgnTvOM/DcOMC+fb12/ad9nl16fFdcTFAPWk8/Dv4AEffM
39EpICtAkh9OfUqnxvhsz47/sMRxvPwhizNmebzw8QYgXn4h0fufBBkipCqQK4UPiPAOExYilxiG
77Sh2wS4bX6xJGYh98LGgHdJdvL4EVYJRIqIqT3I+W+rF94dgCyyag8uhSNMX2Sn4N0W1oWjUWV8
ndqK13mMT6nkY41sNHHBcZcbBoosxMub3jfeU/rXIfO0Ip2kxFqdV8W0wD0SU17hPfe1P8a+iS9C
6E7Tp6noZQ3SIfkzxs2FczVZj6txikPgFEivhb7J4kjBbnzqGosGBvc2lqwd3ib3+BhgPjT+QM6n
8NBIqNh1LlNO+OVUJkpEsAaehCjEPYTYqYzS5xEfZv4QEsq5+SP5Gs7iM8BAwyXg0H8GZpC3Qo1i
fsyenuQgQcGZj70G/lPIMxtFxovk7O/hhnR2H5Cijp7/TOTZhzfVGog047DwMno9HdmQhfzzAAz3
VX/AEYxYrzP4GKcZjErQjxArA0aT3AYqfdBz0fuv58U0vxiYD5zI9niSHS4rSpwS7R8huN4Q3a8I
+1QBXNkbCQcxGFnavvJLMLWad/TLMlzzbd9WY6AY/raJbsiLxE++8Ue4NOjzik/BChkAx8lZ/FMq
3qUCy8NfStHH1Gy0VSi2tJVGug6258vQPs4W8kLoE57GxQi+Hcr2QzencVahUa/YN0expECy6aDg
dRO8p8I4BP1azomjfXef2MwtcdKeK/HDpo22bz0SVxNvlqDDKyeQu1WXrH49PrZUMb5mrafHkMty
RrOxOWsmXYp4lBww/eJwQTS1swri3g7zK3Ao3LgtQS8qbY1sUUFqZctSi4fpyVaCTnBCS8So9jXV
15RT0O/Bbe4QLgbuTbjmmHWquMegsMiO4iIjK7YgqbGaV8Tz8WNWTZh0YUJPwUkIkSMktlrIlP5S
dVAh/lLNjJTtY0SArklLNVemDOr7g8XzpBezN+48xqMVbnkVGqWVt/sQeFM5w1RyrkBHc/q/CJo9
HHeGPn6EHJskYrM3Rmb3TQexiMnQB6AhD6HHSQV9GXXd15wjATM00q47MMb+O1VnHAzmHSNSdilZ
9uiGcPK8TK5mdbJUbMjqxXnWkHrgxkClUVOd9Dir8A4aLBhGf8TEUH0YD8w5VWZ0DCrgww3NtVUn
oJYBdQBMDpFyRq34YzOfubjgHXagHNBM1TjPjvHbYhESS0qP0efCH8zvCuZdStb1vmMpPEedQJuf
FuX+mt430sMmziEK0bjXqMJmOlLJazRdmD8Bgk0ZNaCS8C/kfx/WMS2USJlgxcT6lI2XRWHq3Lcn
kuV18hnqwgGRRCkUXmNceU0AEun6eyZUpbMvGAL5F6411O7xF9i3IVr1SBwLHcdhLiDK6mLaw8Lg
gdEXutH3WRHjaECyIQvRaOcxvdobqINRg3cie88cYOJrI/xPfqKa16NJfbwTmjkf3sd1SetJPBWQ
MCHN1rcohqiqyfR4OQNbGjFWdPW0xS1uMLKf4Fy1UhLec20ifjp/G0vcE/BL94RpKRLXSJacbEaO
Futdn/IOBAJJax0BakWvdrn3JUsulwNs7bGsdRrM7a8oq/QJw2B5Ip53rTuWf+QcObJOKotLoybm
HF+uF4+ZoQn6kYs35nF2c29zKPXMPzYRr3rSonrBQd/uINvfoKL4zzOfuf6lUbOsyWsIOEV8mnwG
VkdzeAplmcjUxuD+rK1fw16yFvdl4fv5WuN/Yn8Z/yrsEjfzozmkgx8WZ/8Lgka7GupeYzLich5n
5SgPMDml5YJVHCuB/r5Mh7EvPISxVgFinXbXJh0zoHb6glGzxewQoa6LI8ftHWMvGVuGIwZsMjaA
DDeg3TWMhM8uz6GHn21n0UFppwMX9AvFfD0G5LC4ssoimRY4ULONamHtK+H2MLouVJBDJPdjHLBv
iQz0hVAIpXCPaTJhjVExM4eOPCQiFKrMdpGBAv68J73pDUi+YWaUEYXGEiLlz1QADD0iSniJhOuZ
mPslRTZ7W5YYHM3SLMfD2dHtwcr6kZhKhUpR6scs3ws3wy8mRAwlcV7S2UCM/Zg2dAgAnjFjpsKd
59MLSwMHmrP9nKoBGvD9G2Cd0FaqTNyHBnqm2vXmlwU4K61m6BVDHrGZVNTlKqcHwkS4RoHsBNAu
bWXwNEokR7B7QESsAUIkL870XfYNmZpeMyHo3m3wWY7+pUNjB/y0IEafsNkVuCN+dQhnXsEXSCuu
5JJPLwcAT69UqthXP7078+spD/56wC4T5Rww665kdnipIPTAhU4FDodVw151O5rZwdApPZsvEOGh
3UZ3fOMF8FCFqp+2zjM70dEIYCPBPbglgjDId4YwRb9hiUL+EYRxKJznHQHQFjatsbuHFDqpkkxf
cLiAD6MuyOvGfZOu/CukZc2AAiDHk7aOPFdmMv7jTBWnRI7sE3foSJP1Fpg2EDWFsjY6PzfSd+y1
t5SjIBy38ZshCXX0mN03whm00IDdMbNmHpEcAmipZpG+HGWr2dc0Txs4wncI+8dY9r+zV/xaHd2+
T6go6eIkwrNr9GTUv2vjw4rWA6DeVo5zWBtrc2jd3C5bHznoUAvaEFtngvBOgrwNAQGDpI7Ddlx3
OcoU7KJpNANzCjKANsYFimT3ZfVHuUcoAMsBHTeL2WD39u/uy730AikeQB0+C22zbkxpgDkcNTvT
Uc1Vv7OwOyGnE8CZQ54mlpomgvDqgjvdLW5BXHv6C8lK4OxieoGAEz4ctI5iYqhdvwj4ijuYazY+
Y13jQm2hYIOO3+QXFp1xmVAfj4u3d2qML+A0OfJ72boSnYbxJemBcqZvin6HTYyw/iNIOyZznz6+
ixczxjKjEY5RH7KAXgxfa8RS7GLitKKMgXKACWd8yzp2Z3GdvDfIDVQk8P5+4FSzQBbft06GikFW
RvAF9IBLPZP1oadRKfZtWmU29Jp06EENo8/EcEthiALRqsdc85TkNgAhPKwHqUk1P80HEYAW0Rum
eyKILhFsj0BK706/gpKpPyK2tUBMvObQn/IZI+i1huTOTkm7vSbKtsUniTQNpyzRnMCzEKsgH41/
0agAiyh7+nmDbXR6RsKP/mBr3Ni29GVnrOPh+IP8+g1PSjUtaD8EGP2tGgZCLt7wg7UbPsc2BSQF
E2dTkXHrhEraK1Pu6afkTgVnYtunqKKhBhnObfACORyDDWJ6nnDNLeYyQATztvZgW7glyUg5Ju3C
LelMJTpguotPD4bpG70Dc/8yYQFBp8vtcsxt4Xbg1ADtN0K0gFw6yGBTiRaclWW6lP37TI0UU8Oo
chjjw8qRCgaTdObksN9M2CPggzZV3JwOF0kDNhP4ItQPs2DPfcx6jw0XOTs7buC2AXWFzeLM3lT/
dIT8XiJqmw95IKcCuMhz0v+5XfndAvMb1T/jDwgYhBtcy/6+uRyxWE8ueVp2czi7Ma3uDnuahOnF
kV0cbhTQBltIGF83Rh97u+w9k1VzDX3iYV6AmOmtdWnzcvLhtxeyn9/A4DF+0TJGtoDELAYyEBip
eGlSXhvr+YcUQPTgmDHiw18RGocbsaNYSiy7T5inn8UQm/AHT4zs5ehXieSriFh9na+x/FACa6Cq
d132+2Ad5yn+GEZ3dgQx92X//UOeYd+o4Qbb55hlDqvx3uoKXSm8suhpUE0L/4hISvuU2vQuyA6Q
hmycwimD0xaDL0gasDiwHYGFnG8qLghkt3inLQ2Jl9U7G70POSfjVCmlsnxy1Am5OVn5+Gr3LWwm
7S6cPPZYziiIGLoV7EB6w1EXXDX6zC9JviDBLSmFqd/CG2qP9DtLn1JlwKb03okMWrAs5wzCeq8p
DhwxGBF1fbm9EUGEAfkFSN9QJ0/cHW7M7jZIrAMif7ZDoZN6xrzrg1txwF8NgI1F1als64TTmkdL
3sySIE2k8+ooQ5E1DsBkyAL7YfeHeKkk7Y7E/EmR2T28oo4QTweEh4MSncaPAxkXGKvRegK3okXx
OKB4oBnNQjbBubHpfGQ3n7qKBJhMd00tyZVK70xfBd8SFRZXbQKXMrfWAhm2bs+t7CKTRmXYHXEC
DCN+gdx1aF7pfQhjxQZe9sC5A2UeLbjGXum1NkqZxTiFD5K+rY+NJ3FLPTUFryb64ARDQwhDMTfn
/AMwpHyHysOpCG4ExZ0rikLn/qR59HQpUiNePrl+RR+Ft0u1daeZVLuVVcOIfJucqEY1Zxje3Muw
+YrwO1ZD2RP48iWnmBW8r9aCfc5crztgxKA//iZSSI+AGlbYofGr8LUwn+bb5ONHNAi+1mXSMZ8Q
IYOhj53u4gUkeeHOjm4N0+DpXgPYND61Klbz+eI1xcANKC8VVcyT3gs7g+y8NRvRAckG7s9scTER
CIpmjxCLbazuTxsojZPO6rLtL1sqMgfdjxdZTaIShgDQbdXvl0GHMSfAGWXc8VDO8JoOtvVQ6aZY
V1oXEp63j1en9cJDoE+QVLEFI5yn3RabOcoYCktF3xEBWv2AVC8CIjlp1478xRv6Euiwf01FK0L1
q7ANQQ8vdrvliMoqW5nzjE0oIf5p82WGVYTmCNGOIyeic8Xol9kT68r95TShcgK27FG7Hn24JTSm
k8d0uKwput/JOcw319kby9PwGsDwnzB+NJdwj9me/cLaDBbaAyznTP00YFTrSpl98aZ3Jz7OZNSV
X/HZKunr+WZIoKXTI0cf+8lsegu22jPfkayZWEyOwX1oUfxUe819QF9ugJwgTb9oIuyBjZ7GkZUh
NIlbWFDpeC9vbv4Py8I3xaoTp2w7a2nRYSU7iDqxChZ0GVcQ4FzNrr1pD2F5u2jsKr1ZHIDZAHRM
iC9hCd5xwUWjGjwB71qj3dJw8sQ3pe0KOw6BCZQx6GokuZGqGebP+vRNtXl2Gweth2W5eHP+07tM
tOyYM656tgyA9MYqPRCe7OIpmH3biEcSH0FS6EMCUvQ4aYG9XlE7achqBGWGg5a2nUB+B8hOaHSz
5FTdY4bqXcbCFbtLog8UgaRvdDd7Th5DvjO7UZ20+l5xRs+xOOW10YxJVpe7Yt/dw7sHQyWQ4JMe
R3j1CvRJs7U5g3e1STYNoMrpaj6g6ygWnS4SoNZUkgvurb5oqDwO0rJ22cWlfg3yeYtY+qgCvmnn
ENSHfULU2ToHBYHoBom80YnHUoXwhVEmYiEigD/pTpu42RyzMnza9FAHDoxxEoi7r80h2lkPF/Ut
wi0ek62YsKONkND0CvDVIXfub6+Hq0MLfSN+5rzqzb8cX24VnA+36A3fbPXFYhkQ/2O39seUjftK
nG8BCQ9Dta/pzfrOTrVZemt6qAKAH4Tcs0cVf5p0j4a0kkcijX1klaceQZuFSRP7F0MLzLdvbt8R
kepuXOe4E84bdlxNbk+IatD+zVOO5drT7G50dvlM6/7RKf0es3z5xAUjKDA6B2r2QE1E3+5o3SKa
RMiMdfm5q9EJacVBvwiaOOfozFo6Ck9o8JnCg9v3AAZARF7Ot7avmtslDb4HrRSdaKgx2UxOAhuj
Y3chkqnwLu0OzFcKRBpqqNfH5UR1CAw/7dM4pbUn2jmkNeH9pAesQvoC3wf9gDJ9QOrbtBjoJVAM
nLNHxNHLbyAcab/7H4z7ekS7H46XHVVtOnTELKBw5HlPJY+OB4HVX8c0zu0pFve4Um5Ov1xjUVv4
oXKjE9256ldspZn50afUBdbH64GtenXYJ1RwItKZm5PDDjHbhA8fgn+yRHs2r4aOjDVg0SJifI5U
j8YhptjeE8CKE3KAbIsy/cJ72kKapg7G8Jy6MVYnD9wymWhi4gSRgkHWgmB27T69uC5d5DU9PmDk
G0/pCjXeZS2dR59A6utjwFbA7ztDBExdUWpBHjemecLRDqra22LqGeLrAl4rc5BIEfUYb1ieqb40
wniPVlzLdJXgUwsqwFEft9zxJZk2wh8MfJim4pd1yhowWFjY0hdR3HWW4ij11Ml3f1swQYCC9iP8
cBwNYjk9Ex3n5DuDXJcnNSTI1ZX4jHXwdm304sL46AYdIcXmVDpBEymseH63QoFVFSMBz/VMVyTI
ctpDVxrwlapww4Mf97YkNbfRwy9T1UfCmm8qqCb3ikZz1qdOy16Qu9jcZneZkwz1CcnKhMWtN/j4
3CGwsLFPtChZ1YgTQENRSaFOW9mjuvIITd2UbMyhyuI944uX0PSjFXQdA3nHNZaEp4R/xYC3AKAl
ISuia/KaCqWd0gNKus/44HPMNhtGZEf1omHD9MRRTFrMuvUFVCiyLlPbwVeBW0OwoHp9eh9vwOIe
hvsNyTio91lnBIEJC3SyzTKB28HwkjNwh7OBphcjFp1wTNOsLinIhbaY5HEekJKjks7IjcNBaeDV
PsYOvks6xLomAXlat8mMM3SYKnEHqxtb8ojivriTetv3+hPweDpQxA4iO7VqQqpZBVegV6RWzpGG
LjrNiTFJZCZjsyzSo9r/ZC/WMYUZLKbFozAGpHEuZI5ExnRWi1EL01CiGOJoFtx21+C7ZFEoLOvS
rrQJf919O+DdGwg/X2atyUKaAwa1p0QYtTX2Fb7kkEblkG4Uv/iF7XH02biX5KGk9ZYvqGUa+WFt
UBgR2FXZGDJ9rOl32SQbwrdxhGsy/3cTlCKIEsltJRuqBkowxjvYxmc+lPa3aFpNHoDpZ2QyxONg
N16+zLPpN6Cu6MnmpSNBbpkdD+q+3K6xqT3qnW1pnjOZ5EMmA6WGhGEBQ8Ybwi6gPrXuIQz8jy8F
w3097wsL3vGZFFFi5z1G5fghLDM4VyhAWpdLIIvMS2Aco5tW24KtzQvrWZ3gyc3QOa7/pNshZqH/
afLzt/Ha86erVF+FYdMG6ubbhCV2pWcxdKix/ii/LSb2/+lavykJIPrXrV9ooU0+xqpnDaFz/kXh
FNwuxEvI1SgMsZL944XFB//ThX+TEmjr8/1cFEz392EhAu/B4JEs6CWCaEiZJYJ8lkMq+l//8b//
73/u3v8nP5TpX5//H7fnNS1PtwY/3D/d7m+aAl9NupzlN1eF6YidgYipH8L7P1+k92/kdeWOjI+f
IuOp1ZN/G1keHtVLuX4zH818lv7BLxo6oSAWiMmYRt/QozUhDHgk0xBi/juuKH+7+m+zyp2ifnTr
PldfHPtmwnjRC3/NYwIDJbtj18vrlGARxA9QcafyXrGCHms7L6I8wZTJ+8Oj+DcSBH/7Mr9NMUta
53NSNb5MBOTCDIVM6AT8E5ZqTJ5Mbj9WbecOA0x0CubTgjq4DWpmjP75a/wbVZ+/fYvfdlT/3r+j
Fca3oNy3W8ejd4fO8f6fL9Id/Ot7R+ak10PDqNsbDtTBb5vp0quOJ/XelJPWqGeaZHVRlM8gkJ/i
DziBOFoL2npn+r5MIEESV4e6SgX0Yu4wrOciRyBjNhksgLv+tJ7+VYW3cjtAzgNHKixRS3GKczy+
NpTRtiiIgdI0KETMqjI1TLBYj5gUdHGw7zFZSOHStUu/R5eOuajFyTpI0dfpxwy0jLvzk/9y3/Rq
YWrCeiV/nNdTMVS7Yu7VBbNn4Jb4I4jjomzGEoBmBs0caO13V5re6GOMa1o6qjnY4W0Ip5rY4b1+
Opzf0FlqsKrjyTjSfwpvfgtDhO6+2czEeVqUFhn83Sc1x74EGssfXsS/BtC/v4ffYsvl1X9r8qMu
J7BJ4fcKA8bslzkOEMwfVlb3T9f6LaLgZdX/asWzRCDtxlugC+NAH1J/5bN/8nDuinX696D5txuT
f5MPGdb94V05ssDuvBkx40CzJxkYTAbQBPvYN4U6DqLBH+LZHy/7m45I+Xhpx3bI84QeoDGG3UNZ
gCFperO0gLPX6rRUgGT+Zy9RFg9+t/kvn/POqXcddK48WEayehsGfXVvLjmS//BHf7jScPCvL7En
D/BSRy5aVjv4gv79Wp/e8Ku2hfycMGtC/4UkQjxR0/NWKrEKkxPSwRbCZnROEmad9mylgFF5Xcyn
gm/awzik5RHtg0VXTwJgcXclGY5Ny2fhLnKbU3XUUmacjUk2KafJ/idIMrx02FAQRe2nvlC9ydG0
9yKZGjItkIXkd4ICTqNRsg44s5bGIes4mM0sktm+702AH/WkMdX9HT4qX8Q6TveidQQDJ/AO2wOp
uJl4sp6BupA6rWEm0DABvW8ZyP04iJA7K4z5vubdu7jb0vByPaNpROLLWJ5Jw9ERJ+SI7oL59Ds+
cxU5Lm1Zpj+XiWCJ7rrujCHzBkJ9dgvSrj6jgpotHiYWyjBWvguUTJlceJsfayvmSKJo4R3MaLWt
jYlsg+br7mLIg2Hk4m2S36wA9gD9dGsUrMyOHoDwPvWZpEeuuzbCUWUt7ub+QvkFqYzZgIxxYFZE
464g+DEl8WF2TTEWVHdWbnWwU5iA5NCnu+qjRbb98H8wVQAFKEvpkNzCUp+9zX7YsTQjAnelDbfq
clZP5mImYnXSd4pDv1OfBKCBUIOPJmjX0Fwdrb2Y9AjjTMwEh6gBoBzLw4L4fDYTPmTE0JEZRD8a
eT73RdvVFKhEqukgaQNrJB4qzDnWl2PPGSM+RKrOE5/TVqxBf7qAJ7SzmEylo5OEYZbND8jhBREj
gs5TXznO6qLvSz1zotFqRT2jj1ZRqe+5C6b3uakoYR7COocDmMmKH2zXVmLPxNzO2VGioCswKEOj
HwkZwcpdm3sX3UzAHU4cdxFsHS+IuvzbwOBhM1fB764mdBKdmK/Mk3ZZ38aCyS19kfNDuX+Y0AjQ
gyRh9RdGAn/aoMvvZwdGmfUoiN66ORMljxhbYbipRcDS8vvuITqaC6i9NC8Nwohiluyyr+3xJ+Yc
HHu6oRiJt8j1yH7pHv03riac5bArSUH2oXRk8cQaxeBsU+snHTvGoTUzBsAOzEaaerjNdX0puDkh
i9uBOUdLxdoC4TEYYB5MJ7N15kKCkW0G3lvnUR4NF/4Pb3XfsZa25S1Rqlf00Msift/PXu5dZ7CU
4RfGPmo9MVcsXXc/ow8Y9M3sroPeWIyT/lrRYkblkGYMa0YuRGyvXXm8QMPJQqpdjLqdVoeeE0Ir
Ns/jlw6phKkkPapGglu5grvrLyly6cdOusK73AoLa9rq4J1fis/l2J9RsOLEBIcKlJKXUrCv7/p8
8wO0L3Bes9A3IsGMU0EHTr88ZGf6JcO+wML/2cX/j7Qz7U0dW7rwL0LyDP7qEZt5CIF8QYQEMxgD
BmObX/8+O/fVPbQbxVfduletVp+TbO+pqnbVqrWQctmG45PvTzacQdJzFOCsPgvN2/E9HJGD8Pq0
gLn7iTzWrM93MiUs1r2zAMHvYvfH46GoLrAafRJgpHaEIWg4XYEzA6xoz4V6yd4HSOV+GS6ZnsTu
t9vzEY0k3Jq+DopX9EqU/NyGs+EDjeaXBSuah8HF36xgLWDQYI2o9S9yixBRdL8IDF9kY/BUK+6+
zWwbVRVq71iERQdoPHwIwWEGBiq12ouz7a/ZsN7Dem/3xxBujNewDnau7O8VYKboMZ9c2xM6msex
tSFpbW2oix/p2nRXVjC9BLz0J7QaU0mSMYFkh63VbJbbCEWADxflvs3bl7cRT+FNyw3Xi/HV/l5g
ng0rBM7s9idYHpe083g4RcbDWi2Z0MV6v7scx/Vbism2V4mPa9icAB9yJBi8G/Y3gsFW+JXJYm99
uwR7To8GAqe/aHBChou7xQl4h320e/42FlsM9RtZpc+7NQU21QYIptNostiodBgGHx2bv0ih7f3y
9uh3/ffVuL+1ZhBv9z+ALmIuOqb11bDmovxzCafcCdFiAHFMZ+BNZ+QUOhl2+6NNexcm+dJpp23K
MgfL3SSs39Ky+t9YVcqkVn8UjihjUVi3ABMFPgmkeWex2oTMqs8XdxcD9oq+htQCLsrx7IOI4hAf
8aqIQkCWt+lPgI0K3pIp9s3puzYtBPS5OTkLzpaO+JxvcOoYC//IT75Rde2Pxt3FdGW5XytgZRbt
EiTZ35ix44KHCd3BpdcVp9nuIGhEZDQJVp74WdqLvrrsLcs1Enh/QdPnrzrTrTVf0Rlk5+12uHVW
3c03g97bwh1+hw17wZ5Ohg3n3ZtS/uRT3j+2znth0Q/fTWy2x7LBaIaWh7l6s7re+Hviu6suOfR5
IIolFi8AEBLWSLWnQ5jzIP7hIIq24LvtU1RT/UlmbcC7WjQmJPbo/c5VmHdIjtiLhd1dwH+yarmP
AdwZuT0R/RQHYhJu2nt7BmyMlBNARbvNdYNcbvSlWyP6bKzOYg1o0KLvLOYXGRSdhpLLz66m0+8P
L5/b6/cBu5bMbla3Tau+14e+/RMUJ6fDGaW+1v9CUMgGkROG7gQ4vG5Nj9jQHQea+mgfWIlgwiA6
w7h1Yst/T93BOQB35hfW+4YxUxcA4ZmpU58D10/PjqC84whRk55sfVySRVvMwR5TyAGwIgVr/MFq
8v3mkm+Mbe6+QwzV/p5wOWJ/gnw7mCZgfsPJDPINrD74YwszMQd16q4gCnUmSxcFO/K2nIw+2eYW
WGLRy6NaH6b7jU8px23D8sYhIFlrshnSTdAVt4xesUUwkK13spX2hr6lrwmNgpGrLIY0O+KaV809
2VHszqY/AjKMZVi1R3Z3GI647k1nTg8cJx70kbBW/GKcG/2nNEkKy9btbtZhIHq8dr5LxhgOWLsn
EuMGhxqhtdJqDwv81djvThKbunbLOX+6mKWCvxFbopRmgx0MadNEfw4Q7vv0c+1+h6NZKH7DdkCz
7FvRBkvh0MzA91AZwJ73R3Ny5OOp73FKXSF8+0nNhR3s0vdBzLhxbZ+qztHarMQH85EYzQVIjzn3
kZ6KsDtSLactfPLB+tThAAYdhads0jFNwBnbs69p0f74wNOZCwcwNH/akeweQG12jvQ6tWVE1VKH
U+ADsFDGXwBD7DNpz9/j+KaI0v/6OvprFF95Mex0LcqyXM2m84/5hHjGcHsdJ5h9tj8+F9MLNsz+
iJ0FXQXkuD4Kq0MPDG3F+FlWhUjhYPcF4G5juXgPcsGduMfB4sF+tLE8OTjepYNB+l5I1jc6pjWv
kJdJo+c3SCVpdNjK28PxoWUIbAGN/HECU3f8gYcTuMqxL1mT39dLfpUVeR6xkihKtUcpqzojzhMn
GCfW+wDmiG//nSYgm6LiaPb7eOqL5NtfXlmVXFD5iJp5ajDex37AZd8PBB3MhYZ3a0i0tspxYDuL
lXUIaDALIyoAgb3eOtabuqfVvV3zPX9/TP/1uIg/f3pg7i7avZAyPgc4YtjZ/D5Zpe63V3JBS6mQ
4lLjt6cipuxA9uYEIsX53p6M3cQfmZa4EN1J5CzC34dW6/a1kv7Qz0bcOCgM3QH3OPfGmLNvrKgW
9OaEQq3hzm4nFqZ8ETkdjvfWX2AYJk1gZPuAd2rN17zKAD6fskqCJEsO28bjzq2M6JWfwlBEGNr7
HrT6Pak3GIMiGn9fnP64P7LPbxle8iu88VpIfNG+/Pun/Icq/xcLoVbyJ+ernO/KJStDww+Pu9j+
0Pqd1PkaTAfoY/hyMOec8WKeiEh/6w22A4wGLwbPJIQGIxvcP+UjBN8guX8c2/TqYADPLs2KCxYx
c0eF3Uegb4jXJ9QiOORFOzEAJiTt7tIm0nNxNIY1UanvxPiju5Dra/vC0x95DI26nMXIDyPPLXn3
9jc1Rkbc6N/mX8lzKHdpx3Yw/3lQkyNS6n51xfgu96dT4xrzq0t7MAAgan3SyQzzB4FD7rQRPp8D
NBhtZoS0v++qWmP21YrhjKVlZu6F4ZzP7myZMxUm84zH/Bw3iOUXDs9GlSB0fra7k1FpTyZZXRKw
5rKrFUuKQkNDP0Tkj44W1gxGB2LUyDp/EuhSm2/3gGfW3qu6Ba9Y062p6upVTJtL3osdju3dColt
ppjTvQUF2lrGNesuxga0nz03XA4ZZn02+339X/H3P5t1VSzOkx1NjDLeNVIuuGiGziBQiZ2NbHkD
kR4Zx5bHQVizHe0Z8bbwrXV+X647ABVTG0dXOW3uWAlBwSCYlw72ux7SiA8WqWau4hT/doEqphWt
+etjJza65X/y6BrwXoHZxQJtbx27EHDbwBBVqx8mROG/D/0y0ay2dF3SYFPX9GZl6GWS38/NqyZy
vzo5CJgh3HXu2G/Ykd9H+rv7gDH9aaCKwZbim/ooYwaCXZ7X6OWNev6R6Pj3UX6u5V+X8i/DtCq2
ONXTJGskDMMjJrjAeHJsJ3TL2Oep4NyKQhkJO2vdjUZpW7x1ZLeg/VCAN24fsbsbkDyhwS79riPN
lv9+r/76XVUbqalnuXXgu4QQMoxShxGAGOQL3QKmKJ7ENav94vT+dbyK4WwmaVReJMY7wpIoTq/I
5dPEZ8HpWXd8xRn5bc0rpvJipNp9f2EsUYECAVdak9lyFFE5guPJO4Zbb8lL0v9+bwLXFR1IAKFH
MTmV3/deFjfy79/RMjXJMJqKaVT2/niPjCjV5BNyKrC4oHCAtMYDjwplGgUqoQhlvf0PGtfi1/42
bGVry6ZxKuStIo4c3GNbEl7vAltQG2e8PkJ/plfZ0iI/q/LFYHpQ20GEk/WvkK7f2mfAZAJXsw1r
N/b1nf0zYmVj46uya93vjAg2yd+tYphCob6F3OnrMn5M04Hc3g92b5GQ5LrSXEVzBK1nbwqZV5NC
osBJFOAzznX7XLcQ4s+fXMO20cjucSwW3FVmGf08S5oyTgHN9SN6HCOvrrz/4kkjLtOfdag4RXMb
beW7Kp2AaxmjJNBIjwwfJPqJOcGtyeGdtoLo6zZTaHmvC0RehEB/HbziCK+nTGgkswlHcv/0Od0n
V2hTk/ajSUODgNGeQwUADlAWOlJRH6H390YCrLZKKDa7esy5WTL6nKqhtaSKpzhERVkcY5XDAJWv
b9gp2WfR/HSa7oEj17n/V5fqebSKu9gvm1rD2DJaZpuQ9YrOjODAwxlsgSBTutLc1vLIlmR2bdgl
7tEvE5UrZiQ+q+Y1OzD0xW2SqRQ8aNTqKDOr7qbGYtUNVTEdqXFrSZGYJdnLQPYkuirIpIjGS3MW
k1qqGa5mUX+CgaeLk0tpFhVmeZr24BF1vm+W6GOt1y75+9tMVZ72Tq6YjWZOKHNYcj9VkTMEK/8g
wQ+/o9Vtgc8T2Kyaeb1yQJpk6rqBMosqa5VlbB2a5W6fcD9hV/0yKT/Cifd2IVp+oAf4RtGjLSVk
heW3uqDmp4T797PyZ+SKTc4UKWseLo/TVBkpIUx9QwOiNNil6QNndOgqD8M+6IxF2hcQxVp91VeW
8HnilZWO1TjaNy+FuCWihi5Yy462QUYU8ire4v6oZqGFrfltuhXLG9/jY2t/Z6HJjIdRGy51KOgi
f+mZ9kJpl52MxEOdAZRfDiobmtIiPjVbVXjC1tQat7gpJuku/dNYIC8w911p0L16ZGQRHxzrTs1E
X92UpiQbMqMamvYTzj3flGZ+LvZXbgpUBVR/t3CpFViAhKrWvxyp4lse+ml73GeMRFOnJ9pPSW3S
dyz40GtGEregunlNqaW1DEXVZEUX6/w0JyUrhYLJ7YSeh7bhnaFC1LkdC36B2i17vXx/hhKR2tNQ
Zq6nj6jFUNA8w4JFWw4Nb8D9KfPUTKpupIpX0re71k1WGCl1FM4/proDbpuO27rVqxuo4pCWt+UN
2ZuriPKO1FWdTwrquF8oEuqm9MopPO1TNYyNpOzQbDyYEj3c4WOeBNP1LqCQA5a4dqyaM2FULOfh
rBbnpsFYd++z9/mtu5kDVUbddXoZwzxPqWImTaWUbvqVYeTBHXERGXE1pCYp/umkdAT1CqXbQat7
mkP0cP7opiDPa19gNRtoVGzlRVcfu10E8oe3SUJqWMCMiF1q90955f6eJ1sxkqdCKfO9xmRziipX
1wDjRpsQb/k1NTMN9kcSp7Qg0644UEMqTaXDW6hTF7y/fAE+f0bFsOxys3GNVPEZ9k+JggqxKK8f
vK+aK1h3Xit25R6dkC69sbACcX5DLODKDDUaFC60/dU98GunVTEtUqNpPiI9ZecC2YERmX4pYByi
4Fp7YsSJ+MVgGhXbUmTaLt6Ly0Ex1SDzNhUMysDw3tBXHP++iLU3pGJe7sby8HhIjKX4Dy+elisJ
kAyiJEcKSBfalfWNTN84NnSWdMFrQjq3x3DXoXx/YttfptwUl+jJcJ+WjcNd3rGXtFferY/pzcrh
U02tze/TfZl2esa0Vg5nspei5HZhF1Ovl7vArohbzlSrAYkA+agZ7OXNfwLQVg5oM47SON8yKbR6
NgLgRYar7C47s5pxXuUfnialVyxMc683yuONPYQpK/7h+921TQgXshWVMGgDNGTU3WR8s+vCspoJ
6hWL03gczlF+YoKQtJC3RXPOEuxNnBKrZop1I1X27abf4oZcXoRRKeZNwBFoXkBbWmtEX2Uenpey
smXXs0TCTFw9tizchRdnIfqia0MisTB/O+5/ToZeNSb6ZWsmwlTf0WUp+F8v66uABgAFFc6Z2Kg2
R1W3gBWbcs905VIeOfh3OjB4gwkuNcE8VwdWFgv028wq9uS8RODsuGRmdPOECSdSgcU2/CzgsYCA
EUn4sJgBN/pHx8OUJUVqNkWjwl/Nx9VMzPteP5+mEoSlAY8+KiYnwDa1Yd/rjfszUPV8bM/6tbhx
DlGMWstzkAG0IcGoCBnAJhkr1lfNxF76OOXPeJWDYuaZnsaNRPg4VKJX+Qq+FHxcCZzTpz237pq9
DMuehquckjjJ99udzDrCvIEBEe0zID13X7Tk1Q31cmYq3SQtSZfMpib+/Mni7xL5IcePg3A8sjdH
vcUZFtCRFEyqNo/20qE+jVUxkLeDdDntdjsxre1QCRE1aBc//FWHaQS4rm7TXq7i03DiED1NzdAv
j0u+Zzih8Qejele2hvDL4Dnzds35qBuqcvBb92N2vUh7cd0eCArvwjWRrNHeDf7tnCoHX2oejq17
wZzEWz/zo4+huGEpgrD/KPwhzffTdMLx+IGWPC2flO8OjTw3k2nH8FE47ssg1q5OcyTQXnSy1R3E
V97zeTixxE/DydvluWiUrYTDMVfC5agViiY1GejXGXb+vuaBUK3ZtVdn/3nIytlPyqaqLRNmeHEF
wJRigQEETFRJoHn1/8lgcksTquuGKSmVw6+1bmV50Ju0ZFKasHsEyRSxRWsFJHZOzVjiFFStf+tp
rMrJjynimumRtRSMTy0SUzQ3ulPS1itqIJL1hQ62vakZ85Vnex6zegWaXDepYSS47Fsg5Cv8FhxS
+zpTrL7ctKe5VW7AQ01Ot+L0M855up9ugV5BIyvBMbHrik59xbrZ8G2vIZb17rPU7uyDBs3KUUfg
ys7+rbcf1cYRr67/89wr7uFwPOXH05W9hbTf0ckOAPunLo6MQf2TvW6dK76hKZ8S7Xpn/jwt/SUd
VN+a1VoL/NzvG/oCOqYqz5OqhBB5kl8VNWJSir8dCvKJ3WBWeKhvlJCGCXW16/oGH1CJOQDc2a6r
ir98izyNX4XVbBNZSqT8Z6Im9XCRGc+9t/8hqK05UT9QkCfLY1x0Xc4UBgI7if4ZZoDWtlHBY+t/
qBaKq/fL1fw53k+DJc34fjUkVtUYqesmahmxyBSPBEEHzFy8l1v27/v4k27/bcSK4THUx+18EdOb
FfNDnxo/5odkBNw4Cs/IUc1odfOrmJ7tQz/nygnTQ+SOKLyCwpSoE+WeDk0IHrE+P1xzIdSK4bnm
ctloXJkfTLNjI+TNKofXoP6VVXPJq4iUPL8bSv742bkPFV84zD3BMSmofmrW8KX5JiSTgGRoulmt
00jLXfOEb0p4hUMRSEvNAY07I9AcONNB35cdwU5suDWjvrwGT6NWzomZ3JXbfsmoAsS/CwVF8YN4
c0k3k4CV/cvRKueE8v2loe0V8TSJ2vRGocRDBbllvS3d2k7Dlzv3NLPKCUmvh/hwBE4lMnKBSeMB
dbbgtikd2sH/7bwq7kkujrtrYbCKF7cHtQxKCKIPJRSW5FITdf6EDH+72U/zqridSxbdjtmOk+9A
AkxB9ozcJqJDgOFBEpIYGzR7ljEBPO5AXzCBN6Y+Hfcyanv6hIo3SsqbfNoXejLddzOCKCEU1Qpb
YRIMCtrdrN1XQfBWm4d4mS5rPQ1b8U0tRb6V94YmHO65a84H+6/pu05Hmh3Ewx1Tj+iWgJOJrgOA
lFxQKPHqLqm4Dr8sfjU8lq9x834z2ejUaUwaSBcXROREyGttALOvXTtezUr/lCKfHEdWXPf5WRgF
+Me6UVs0ch5E3tyCPxqRgC2sxltqjDXX9KU5/7PQijAaz6Oe43sTpE1CLZdMAgZdtJxpzlDQ/9I/
84+8x9NwFRt0S42HnC3ZVxFEYRXuljSEXgBePTpryvZXzexeuo6n4SpGiMbd6zmSOb1R37RIjsAE
z6xES0fNQDW29adm8LSMF4OkSH5n8+A08Yruw6FKba2hFF5AD1Yz2Kvc2dPd+MGQP42VndQTzygs
6+xGR6ro8CrsrHuoOxl1579ifIpzctfSC1O6e0LJETV4lJ38JgANgVyoKyG9jgaftqpiaPRlZtzV
/MdftBCTnI7hjIY/szZZXON7lYpl2d2l5KKfmJY2ujlTZRhAMP5+cajQfAmWBEGHXnM2ag5hNc49
3tMzu8WIPAwR6Bb1IXhkvCX9jjUj1VzmvwW6+4JmkO3P7YraCINDUIiZRjUQ6gqqUADEawasm5q4
Fk9HcZ/vL6W2Y0BajZdDQeYdnuHHrA1d6sapmA3pdtBSoxAO3kbNWYAgLo6OkoEoC9VMqSaWqIKy
I600AJky1M27ZwiAisGavWS2He/r0qmvn7p/znw1ss1ztSwOV868gPTvh/uFPEWREPDTzh4U3Tsd
wCJBYr4LztQMkutzWNKC1dFQKRL64ns6gi83erpqlqDGE1UDYXNb3DRzy2cJofAGhXdXB01A4WHJ
h5UE+hf4LhFIguP334ZXasXqGDEdKNlNWB1Hp7sbWuWf62L6DQQ++hAx2zWTrbEHP+1HT0f4fC2b
u2uEiyhIIghzevJNdKoeAP/edt7lnXbb2gfAi54mnt5PG18xQsvdvZEdTFb4AvLtAYffChBVFyZ+
XC/wN3BFN17ED+jVVQhxRQEZIRpgHMht+Id+4UHrzJP8fbKSBqvJV82K1NwATVzGpxUxsnu2P8hs
ASor3c+dNdaQRzjTFhgNakaqcTFVXFeSbS9KnnPXwEgTCYSHFR2462NXhoM2LGsd5+uMx59lr+bC
D9utuj3KLLsMCUaBDiMU8/iyEvD9HcgCStMimJ8sJ4LfqdYPvF7XVlOD46mlKVLFiKWnpq4ebuVP
sSYGJa5735A3d5HGqOUmeX2D/wwlHMXTFj6u8EvlB6K6kiTrEVnorWcESDoF5SCF3/psX9+v7SKp
zci/ttN/xq08xO7q0izLLRuqQzn/c5ns9119jvAlSKCl/Bmn8ggzDnq6V42HeJXk7k9lCCoMIQr2
P2SP6uZUsUhLw9xtZTMXj3XF/gD5AJ/CmRiyNh8vnOXfHxx/JlWJgErjcNRM4XmK9TZYIhL7/RjJ
I6GiKRqa/9HV+zNYxQLtckU7lymHsTXad2+OKSgqLVrq4iNc9IJioWY8sfO/TO4n/Hs6kaQDdss4
E++MCbUaXxDkoIvQk75kyL3RPssQ3vmXQ4r7+Dxk8ihaUYON03r7AELLlFlOW0HSkc8kPva8HLWa
dra6c1lN7Nyji4BP3gn1Ht6uDQ8Hrf5Q109q0WriLPy2nBVbAuwn25mpmBseIYdX25rufB0RYlpg
dhA3p+QkYF30rm2zW7OsNfehCp3UHxSAM405krwiDSGIat42x1qwRY21lCumpEjujcZ9z20QpGfi
MTw0kOAjBqu9d6+90H+vwg8+9emc5EfAoGmLCQkGjRxinggBCvq78T+wg0C8VrOAdTOrGJTHuXnS
tzF7p9JuPkUnEIL7nF5/+Fj+WXz+Z2oVk2KWhdxcXrh1R9KM4I1oSheUrP/4kfNnpIo9gbaw2OWy
mBSk52RKAKOhsEtCqm5Kr984/x2ompZpGbddVh4Y6DGQB7uV4X9GsNXsul04hAWSqTZArDke1byM
apzSh3xhwAOMebT0oo3zhajaWKZQyrlvTmuOh2EadXOsPKtM7XgzLzJYVMU3YeVTybttCspBXIW1
4MnK/f26+NrPz4MCwaC8H38V8GonUCQigbrYerJFfa4foTsOmBocK8UV90FGSfPv0AJD9+KVs6Z3
Dloj0vfekkL9EkFqaHmtOFAHD+80bvk8hsFtqQT/cz3YAz83QqBViLWXUIElc5EO299tc150Ew8q
TlCf+ei2Buu1QibRUgPB8g4EIHGNo9MKc0TWz1ODExhf7fR9GRxHS6fpSqji3W3dbeFQH07xfj3Z
+rsChXbDvk/2821ix19nhM55XfqtUeqckWHNQ4pUrt6+BWXYFO3SNBkiiRfMdiV4WoHPB/vZmd66
KMj7p148kdv5h/l5CpchHyzPL0hpHtpHGuaaNJV/S4PjnPYxuugMuL7WVBhPPM7Xj2CKgCytIf9p
04R4sqOeUEdCr4EWOGMU9Znq7IjCAEqVY0L4pY+2D5k7LWT+XjZCGcS5vB1Y9+9HKLQw4fy62xBy
06bXaXVRPko7BuIm7yoA9K9ld9czzy5nyzEh2ci+H50WvLe986T4hGfxhLIRagKf98/b0pZga+qx
ioKOVnSu4ke736h7tFtdaZLC7P1urpQhYqcuKkpxYjWh+5Ms5W3Pl4bmEpn7VqBLdmt67xTIK2OA
XPX9Tvuc2jnwptPb+qOjnHyaKiMiYq+5s044lru1nB3D2+AWHBU/R4kdhTIKP5AdF50WWjCwckMz
TC/EIYhQcjPfzlTZM/9EiBvz10Ip6uUtmyf1QyNpbg5i5Mohrd4iFuLEpZcR8ueTx1qitnN0paWr
33wdhczUuc8zqXcjD5wGeWqZ51GZelLq8cO7ln14BAk446Nb7oKT5sV0KPo32MInR075QIZQDVGz
fZBSVkG8C82XlbQ5Fo6xQT3qS5oZMw0+nTSUp+q1dz35u8QxTd+EDPNh54l71mwV+bwwg21U8fW1
kTsnNJnQPCqty6GdbN0HchIkwIMz7XHYBomT1QrjqQQ1PoRq6IjlTiOzbhBJ363TygSFYCDXlPnL
5Pt2GS0fQXoLmVsGE7vmbjM/XvZKqndGR28G2SNonWaNXdfYty+H0Dx4Mmolmc00NHrDrrS9Bioa
LMbbmbElL4PHSLcPkG+TGDg5t8LXAe41Iao9Xm0ommPICL73cKDdoZyHRtW7jRLqFrwqR7Aq2dGC
Cdutvr6A2dzaT2cKxPI5Ji+HdCnlL5gB3MrdGE7pJvg5ZDnQt1x8IW4QijFQreBxDnE+sEQQ2Ff3
q4SASd1QqYOYZHKDABlJGPQmMwdJX8RFTvSSoGkUJl1SOhyCxmAn+h57zcmZYXWbY3KZwkU0usG1
5KUEpVCXrW8npD83rTbUy0DDBtK4GJyQJULt5PxGE7WLXM3FRoIDlCnycEi/HlHuhEC+/RDcYrtJ
8nEbHRa3VWP7I6WDICbiX8P3uHOG7OnoPRA9FVRWJD1sHUQB3LMdwZZ4nOUbyX9MjL7egAD77GSu
hCYIDPbcg/Mw2VtNL5sRrHzwc4KYe3jsa748KH2THIkoYix78qTVS9CFSSFYPKF0uu0ppSP103kx
lzbahliOppDp7mJzZx6Ru8Wm7ILDZsmdvNuP4YlVvlp3gACoKkNp75279+5jGkGZLbQXMD2Sq7l6
9zLOxuXbBfOmBbvCoh16KXvLHKJ6+zyInUuPi8dT10DP4gKmDimtzRJu2RYa2KS8QDZgcayPw0yC
8QvNpzBenAeJk1J6ujsSHXM3r0H7oWSfvwQ44YSistwPGhOWojGQUb0X+giobpE2uxIeHv0TnIg3
j0YxRPCsi6NhnhXQI4fe6S3CMflRIBOyGovkvRwup7d3+V0y7LMCYeK1aS9ntKPejvYSeSYAbKnT
Wk4yuKYf7avupZmfpk7vqizkq3uEXJ5/ojIJK62zRcthEC8HCbZ0o+M/EWKHfAuKvTWZBq6sCbdy
n2/m5j3mUT8JuKyNCabq3vKPUJpkxNXnZhsrtIct/tBe6h3+6s6cJMngtHR3eKDIuZvWlYOpd+6R
m5ftlplbeMatrQ6IFbakkvZ2JFkREm6L5tni/wbMiejlkruhHBqFV2TmYJPnagZKiLx4cKS2jQo8
TOaLJaRa6qDhmdPSP6/vcwPBwdkevS06lvoGVNAdONWxdtsu9q45bEH1j9+DTgRtIA4c/tnrpHD8
TwTt+rlbboyRCQp7dg6gFjbXyxH6KevH4OK2RnG39I+f6heCySgjBAqkj6wiUqmwmob6+jHfTx9z
mmI0IgDNjaeaTbMfSckMFXsP3Tx/d7IfneLz8qZ9S71HN50e+k1elLA6EG2SxXPwFPH0eOpkfMW8
UG0dmzjPQtYPJQ99fegfxrt26UI/DPZyE3f3SKBiFnezdN4akTNX55pfmFj0GzT4btMprWiw9a/h
IXcuG7ZAWIyjd/TM7oVl2rS48Jv9tNxoCM20eoVsKbrFj+r0Jq6VMY3jYYucz847cMGlTgTtvT5A
hAhO91n2mSGu1/KvhhWRaSsGEOkvkNLuI6/8pau4lmKo9bW+/CU0pSQsjSBWi/qqteQZm1uIkAS7
seY/BmnXHJSh2W52t4E5MNcntMhOljqIcG4DHR6X9XZIT2io+CkUzhCxYSr6/LLQQI4WcyV0TdF/
+jQ+rzhndOM+0IMdHhC3ovoYoNLibN9uXskBLInstkGze4H/9ArpQWElo0aAOu0eMrMY7KDRbrX3
7lfBvMrZfoh8Ay/w7fDcVfwday87V6S6D53sDZY1AjJEayz/nFiX3r0td7aT4xuKf/HZKT6VRttM
ggSiMkJ8qVd0T326pVOeFRsz87NZtEq7BEMRuDcBLOBF1Y7eo3ddscUyqmcLQYwggfMY5SxHncxO
6CGIv3kY4KfJiZ3C69tudCXEiqfmAA8+aKBifugbm8fWpc3mQNqZCBDiB1Sg+vFQ6qF07GvYVs5u
sIcDSyTSs1WBSPRpFbXvwXUV9Vu9fPRAODrqN9YxEotb1N/de1cVFz9FzM7lcHNC7uuMr8HyCmFP
y/jYcnQH+lQGDDlCqSHY+lw+OTC/Tq7mR5xY0YpqhGVPbrca1n7Q/FQoy0v2HUUpzb5NjY2Kgblw
Fk/ojNP3QSiwHR7HRXAKTyztsqv2lYalBdniuIfxNaZxar/Q3F3bKKzt+tjWDEtBH2Zn7x+enPkF
sFp1lsWTFiECcUg353QlXRMZmdTKNqW93TrL2EkpIKft4jwiSih23Vzyr5IfldZS6xgfyugKknRp
F3tUILYgCpabqC0h9Rp5EipAR6c8Etcj7+YRh+ACaFREcHg7wqF6J44azZJnXpMqclMEr+SlWrCA
wrIaAywuAazd1sbI6OHFUebmbJ367F14bBeoeRk+HOWh1r+RaL9xCE7fUNVBcHB8M8cKaZkWqMXO
uROF/Id+FDbGCupGDag03++QGhI/2TxAXB4zd8iUiHvVLupbxI88d2ict5qE6gAyxvuF2t56ShB/
Gvia0bGwprg+LbJ1dAl4kEZWCq1jhFzhtAnTtxRk6ApzNRXLNAcEpsmlF19Gijw1M+thWh1D72ix
k+3bx9RDcOjR8KJHO9O8fBeUl09zSYDstHg/LEZCg2jvtNR2JtuR6Z0ubt5WA6FAIcMxrKNlPVvq
71iinxJWKF94YGXfw+EeZaGyd+icQDcd2rjH4MhD6R4c+/KcBfPP08vssHqsmwcPR3MtCecdgr3m
1/ZCaGPC8UZINtSOaF/jgRgflXIEJxR0Yxv+chD3myt1JeNj0XtRw6MZNE6RpV7sjDaBbHy9ude7
VSrWbgmKS8JHzPW+NDmzyDRVdxsjZBOGcu8wUHMEtFuJo6I/1l/CF7/tHmbIQKpriUD8YpebjNfe
1cNyZjxcSbfF3g4x7YcXGQK0Yh66PMD4l2bqaAQALBnaye0mdKwPHqzcIOQ/ywG1PZuIKjh7aIPy
1sshab6gnxv1mv0jzznOh6/l1nIa4XdgOxQ6sc4tOHQSDwfUaLcWp7cdFWQunkT3MvysXW0to7Rm
OOa4ldu70WmEY+9ynzriEOHDIRMRRH5Hnnu8Qp1oduDHQ4IlBa3GJZUBbZahoglrzyjNLG314DAi
A4OA5sXWDuFNtVXov7lhdHR+tHh34YyRmF8SFNgE7HHqFDxMNvHRPhTOTSN0OrbNi/u4hMEZCW96
BsUDwZakDwNJyqP3uSQC5JBCrc2NloLGerm1sfLFpScdwuw01OTpKcHqn2ZK7LQ+duWgieh3yzdg
v02sBvzIPChMS4HC+tHe5p0t2j3E1seOMspDOXV3e7sctWgW0eEALgk9hNYYLi6yHoTUGV2pLSGV
DqMeonpHVx4YfTQw4WGWUCRQeto466At2UZ7u4NSmHOG8TPCguPRPejsB8IgpFtuI/6OqOmArCAu
TwofgxuC4LrdAkT0sLZyZ/eORS0GyCI1p5elzRG+XBEKdvgnyi+N4Z6SddMRPnj/XaJ5uJxv2yUO
Q4HaO/altvzNU3OG5rdQeRdaoTj8PrZ7B9vpkiZT6ecJk9n6AJfuLpsWTJxnOnKM+R1iba8MjoLF
JIBdI4wc5YNIKvWWPZ5rBGS9K9czH5scoPFpFXfzzfViH/tAr4DrJYTE96kR3pwU4uTkbWnnI1wj
pekDNgga62X4SWhsm71oqnhqTMX/G/T5Kp+l4Cg4Pt2mfX8/+TBCbIc4NxiiydyCLwLsZNgFfND8
m0WSa/7QXLJOzpso/2m9JWUHscYQIRB9bDLb8BXuSzQ6UbtUWcrSPvTLCwdZiCXTc+ed7FsbOen/
V56+rnRiaHaUPNIVFGxm7VY5nhPeb7DGMKKDnT56QoX+7Oz6AhSMjsM8RxCC6kf/hNgNEmu8Fnb9
KzzLjSHafWgapcERJqYbxM0y0dGlnbdv9H14MRKZSr/ZRUaS91xrvh8jA4jLuHvyHHObJX7eeBcA
2Ssn685Gy8grKu2UWaaOFCJDcaIsIVsn2M8hXk/4yuRt+5EQum2n0RjxY6iwzbe7BSU9scE5gOE9
9x7Alzcp6R1SdZOHtx0myB3yrEHA+AP1aLIrW4RUYTbQPaS4iNqEA0s8ySUxVoJrmQnf3rBSeMcN
cG7X0rrJTnm25Yk8xEl2FAsQemGTSqIUL78JWtNbdzYpfCHgJBQWzLnsofKktQtU6ISG13fTgRQr
zGOB22vHmKkDrcn0rJzajzv805DxT5f+wY0wify2A1I2Ds9q8TT7P5LOrElVLYnCv8gIZuSVGcRZ
y+GF0CoPMyqDor++P25H3+ioY1kKmz2sXLkyF5QNiaDGrq4Nn3l9esleix44zbNXYgKQXKZrprwZ
n2Q+EHdQmgyHHUCio/p/cMR/2L+bhpvTrzlxroBaxEIGKms6WgcZAwItpWMSoDoZ/BtDgFkrNzZd
DkwaCmEHZ7p8hQ3uTpjR6LPWS8IxZINXS+1u7GhI0/VZvZyACGlSM0ECUji6+5krd2I/EXBENvd2
1Y8jj1iEqyziUUlU6pQ2zNQgmCLbcEzd0+xDMNZEDPqOdgJuN8u8HOU5owHuwRTRQ82yGCX3z9/0
yo4/2oFLlkJffJ2jX/e/DNcT584yuC80q1gzkAOVR5LFSTv81vRP8hoGJXUxLpk4Ld19anpqiovU
lWeqCxnE7cFMwgB2fOLEbC86Zflv6zmT2cRa6zkfOxyUo8uUNyHwowkBEbbXzZTT9ATD1sJuKs6D
zqMzMeov4nFwuxMNylZfV5uzz7tP4uDRdFiaY325+Div4M7Tw0cZ45T3HKCFsQLxLF3nUVqJoJtf
aflLrBfiHsU4JF5BoE08+bXoIUGD3Ae+977AFJ5hXL77Rrrf7/PlhEM52X5gWnrzKtpnwelSyueq
qV2AT1TngcMIJUXYkF463Sfmw950cGUXi3e2Os17RNh0BO2CAxx5dxO0/6bn7++IBlUX/or15k7o
tWqADs0m8d7/2N5HxrU8TcPnJcEZkFAWsgZ/wQvcNYoByEqvDAgh4UkIvy8Jto5q0NDXusFMM/17
7cjC09hodMUAzL1wAlACGiGGlNWyMY7TVcXolcP4HRLU6ewF30BMnEe255+DHjwh/I858YtTmTZ0
Nv8zttWl/+leFk1wvjaYMMQ5gqUXNEd1CQJ/O1A2AF2WmtNFKs2vR2O2t5PNJkSD08UEkREbgl2x
L+w7Kh2ZWQdDZfsdq29rOjFb7DQ0jm9pttyjQweCRf80ch3/3kzV3tk+dwnQ+O403gRmenD5vhEg
vw58JAQj30LHdI48W2JwRlVp6X7pF96FOTYwBdkgcDt/0XPulkFyGS9OdVUisZEyl73e3UCoz5uA
si1q5EeSW7zCllyu7Zx1/mWHLUM8J748DwiJcKw/wr/B40RxS9fYgKN30gWHp96rGeaKQJMgCPzV
rkGdvmaLdBadWDH8cLlVZ0OQnmQMKn5hL7tIsZ7n18rATMg2/N4Zs+8J8ExCY+Aq+zvNaQyaXz+Y
VapZHTp76pWn+3nCt9z5FgpnoiF4blqvhSDax38f1ryfRP0vZpXSlh/Z6t9mjrgX8wYBFWUzPoBL
HH4pzqcbmpn/S/9NLuomDmKOcvp+c75ty9+UaB7wsFb2VXj34NBrt3CMLTwZFuVdaotHaJwaRtHR
9jmekTj4XlMPNpPTTvB15s/b0UY6/eNp3tAGavRhAxOcwhlmyMmjwhd98gMLmKuN5PC91HrDscDc
WM0cd15f8OBgS5CuWS1isPA882NPIlDFH5knSYjpTDZjoMLa45zM2RZ6HKJpic0ncGhcObNHv47N
25FhwombiU3Gk9KFqHQY//SEd2r48d74qkDfeIiFQgb5l/sqLkIIANVGAgF8MDKyOLRsNUyJ3xbu
cyxtOtPSGlH7ly14JHC144NpdtOPWV2m4d08NztAz1g40t/6OdBtcoDS7M8DTAPYnPYWAegax/mU
86gKh4Nodjv9+IiGX8PnvMJAD9LYFrzqpw76qV2v7prZLoTakY+dnRE70f8Ctnz+mQHu3Ix3QqBW
drURLuxh61UVjTtc5RfrmiA4XcFUjEO7r70paoFHwFnNfKG2zcqjL+mfZ6jPJDJeefBdGjsa0B9J
A8i/7G2Q9w0+qIvKJ5EB+YblDbQV5zi0Ejws3p1q0IGgJBwmA+gQMkm620VE5bEJM/aClSiDx7gH
YErejSo7IBDBa6g493WLpbkvst0W4WcvMrncejlGJuqmuX7phzgyseNu/yWoVxfVHq/3pRRM/0h6
VTfRVyj1qH4+bC6pPazr2eNa3O77Yi3bLm5FeJe0TAqmIReNfS1n6Gs2vvXhD7OOWMxvAhrs66sC
6qNdxJT9ceqPysuwcB5Lzk3z5QwWnhLizHBVabTyaiKoVyycJ3DYOuj0iZMJGJ6t4xE0K4PLLxzJ
ggcdQcP3+gUWJf5ImYBJ9oB7Bp8lbtVYL9ovls9Cjl6752LEqyG8OycuupHFhKOa8NkVbk9qA5h9
Rx1zMv8+wz5cWOSRti7pNN852WI43pnPa4ICEh/Ekx6ZBvI/OMLuyj/h8lxM6Jm8aHZXGBBlsIX9
ACrInOJG5EPibk0aKs2chnMg4RkjD8xjU2tMCJH+X7KB8+GaMC0dDVYMC1ojMf6jGlL7lwpTBEn/
3n/v6HdKv0w2f2oJ0vfIsMiRRlPQ+/z+Cfo9BmaRGGk/2dfMNR4VZ+9O+mHCXWV78ss+68mz+/7l
P+3m32BN6V1P4qLl3NaP1WLg1IMLNVwQy4UJjusLe3nGdnru/5F8rQNM144qNPnLbJzmRx5hzg56
FNhC5nJK98GxqGQ0NGwQfQK15j3Abv1wKyby6EOXzJLSnuBnuc4whd8k83HbmMyKf0/iQ+jZIoyD
zci6j5CWfi2/PQ84c16H1L2uJeJ+cA2NApK1QPZTx2ZhPGqY/wuCG0teXJ9EKIabQcLEdr+O2Wtq
+mwCRn2Y3vVk2a4l0gbeF6zMeenDErasSi477PekG3T/sSU+xzM18YicfOQo8xfhzLt0PgPqivGq
yPckvj6D6mrd9w9ML+vmvqF1xw50Q2jDdGXajlZlzZSLyxbxOVl0rHu6C9lX8TAcpqv6kLMzMnCT
32xR/dAu3f6uhHMfxvNx9yMpYr9CLUo8dJ2Po7xs8bEdYehnP7liUGO+Anp+MUorBnlt0HrRv5+7
1euvWZVLLKAwvOrceD+O3XONPRFgsaPODZZiy1cSJu8qsC+Zx8s4s3cjmU2cjz/8BwesDlQzKgpf
K6QJc40c2ky3btex48sRlgC6gIRMqLMdwHwErHdWq584vzob3B0LnYlzn8d//wEtnKGwTaPohiaY
f7xOeYH5OMy181gOlG2g6ZUwX3G8hsoIWoK391imSEng4siiWvH++5v+ST9ZYr5f1K3TTz5o2WgL
TwmQmJEUCKEaSFZhYj1m0XsHnA0QliCOUfcY8MSDO375i8zN0072b7yBuIK/UWswXmix73zSUY7O
oc9Mt4cjbA+tnBMzjpYEQ+yFNO88cYj3/0gKgD8Y9kUMwsCtF3PhNDg/Lffxmwcv+x5yaOMzSJbI
BLCJNjQhFZS6ZH6+yI/pn86cI2MA64DeCUYBs96RbV8+yUNh/yivSAyAwOpggIFGPEuPFiidTSnj
lAbgHJv8jFP+xYn+CvTZ9HacchwimghHWPtlmRqWshdJjxsOzD1Lghfl+ZSvvqpHyq9OOrOOhqgU
QnGAWDn1OG65mq7HQnYDEDlm1NLlPPt5cOpxZtO7dPPk+8iYPOGYWjM7F8R3iyn4VuBKO8KA8RfE
i37lf0ayxZnisib64gFMk7Ozl7FZdg78b7oSyMBgfKbSqDqnB2FR2jPt+pj/pUHvAOKDqbh8arZy
Uwwo4StTpWWKjjv7+4cVNz2XQQqn5FZOu4fq9+63wn8t+z1by+YbyWBZr923vEG0+3m30gZLGKz0
aRsdi/qzv8NtoUKg6Fm12X/L1vsU9vP8NizVr7fdX7NNvmELnQHCnj+WlZezjoSf2n2pgXwt7WFC
5I0I1U5kt9nKYBRQNH38IfT/qc4bo4y5KepIHiZOfm1mX3FkeicN1uvZPqUPae+3IFQkI+zYI8mK
6bBpLODdY8WG45VfbnyqRask+qBtuGBWSaimbi5ayCdkbEhegaqbLwAk8C2jOOc5LzzhpK9lMP+y
iJ4Z+gfKyj7LxJPZZ3Xzjtc6QimAQG5zYYViD3dbxeyY9XxggUz7ubAynOkpWwuc7XHQPb1iXxT2
nUYleyEf70ahOh9zcDyBTyzewWsOKQ1eBbO5ltemd43W5PNVKJ2Rqy4GK7bjCGecPehYvjK9tNXj
8DlVuAAmQH9lNVmUyzfuaMb+S1PcjuaIjMaKIaJEPCB9GkwD3NgDbQWDRITP0xjHxqBZUDET9TAX
7PyDOVFhNdtBDfRrUlDfKrtvPMiR3BSG01V4OLMSpXSb6VYHEcSaKZdaSfg99LN+CDTwwP2ax7Dg
IK56XooEyGnjlEphJjmlLQyN8Dl94/WdHfBOqvt1rqdzXbvc619RX+rdTipunzhqHpwcFQnpz1y2
hWqVY6H0ZEjs7y5tlp1sv2hySehaoZdwvrxs+NpFucRVqHa+0LlKRf7U1LRxkavqj/zyRPwJH7Nv
pIqrTPbueJF9zUb/6zBbntol253kPV/XKVJ6gqvhAgeNuqN+eYPqwLPyc/xYVPqswbZ+DZwkX5eT
BLA+F/LsdrvoF9INUDaiRIAcxRDaj7GVfxFuEA8n6WCSjP7QND+ZP1p/Ulootto8EIj2eR0ZzOKb
ejIwCbTxWMm9Z3B6qVgMVJb0r7kDTtqAay5kr/7TvpbbZQ76p/xhJkpIvIUG50EOiej44XRYaYne
lFFz5N+Y9OdO+BEri9sS+1Ce+t/OKV9W+1wl8AmpowiBiLsrvalwhOVQRsrSzCUGAyFMZXfNHLD+
ioxsk2VWwS9TR1dvXKmKwRCjk3oi0FiJSs1pW1NJ12OkNZ2R4uI7K0Cv5H1wB05mGfxfR57bvUtY
UWVO9YpK2TYqq4dyeXvNahAXj1NvWDoSs8SsH2M+hiR/T8R7ZRpqqS+9/eJsYM69hiJLmaeZqwFq
BVMjl/FwhpdbxT8Z/twPp8ATpN1+gUoFT2mVFN4T8Oo8U/97vZEUaIsVC0DuzO+sftgPvDtU+/lw
iQmys3ytizEhM7mPAAa6lwbXe+Xta+/Ts0DdE0q9De6SRYv/b+geIlq5GqhXsRilVB2pgm84RcT1
iLqJJaVhRivYu/VW7c/bIXqqt+RLEd4lgzUcuJRO8YlW75LbvuclzvHYt8OpMarvxSs1h+1rlcuO
0tvawy277ZtDpLPuoEx5NmiemES6HvYI026EXyKtuoHsRIlwJrylXI0YCVNg7IhKDxWXxKb9+2Lh
PjZaGkrs7oYDy9yj1E0sfvmmJhqWDhMxPoZvKpePmqyCzX9oRnLJ6s8PwdYI5sofUPEba3ltMX24
HTmn6vf1CO7rB7GmAkH65SUoS8FWBotgKCs92BGyJOwGycN61evp3cqLU0IdSb8VbkNOziysY7fu
SRDbfHgnbQaCmMLK9EX+tKdpgKDuK1kGJ1zCLvQpZ2ruJnk4qrQ6Kz2+ZfeOxFk1tSdUPgIQs26c
KXdhnA3a4zJq1apWrq/03Lc4Yb03Cu7G2/tnPs1CbboS+8OdmF5A2SYtWzKZBLW4DMvzzJiV8ioh
Bn59Z+qU6KYKv8VGLjbPhpj/XduF4LxbIFmySNR1UflPsrPNim1JJ/a4Z8e+WUwGssds6Xm1l6VV
0f++ldqMhcokH1zrtzKdtURzVSTDHQyNpUtcD3vgB03B824W0pl19Y2DobWFxM3g3qtIQ4an7h6y
XfFb2HlxGcdTM36SjOLEGci812cx9R7JShNJK6AvfF/5R5+4LFNNc1P91pdBgTeN4KpEHi9PTiFk
8m6twZu2u49x1BVruJMTeYXcrWBYcmzWvZ+XGzlF17dq9GXxXSdPV1Htbmp2htv2XI3bK4dXO+Ng
/XI03qPhechbS+4WEuFjPuNkUmNr2tmq4pXqvBGdvj+1+aLPPR2K8O6WqscCV0WnRH3JxOcUjC1k
JLFqSW/zzZlZ+8bmOfEniFSeXk++5HnQcELaqE+PfMDjEabFTtZCAwuNXDaF905+euITyZujP5zx
PCRF+LYa0VJyu/mS03a/BF+iVcEscYSXbN8T89FarfET5wstX8TZ7/BwpMFLMGbtV1Jyy9GPsY9g
VHe39YR9eFFgNkSFluhKqMBEt7jxe62zYzxMXn4L/Yctfe1riZ9uDWU5AcO8/c97jQBLSHwNMUU5
j4ewo4F1O/sqS5VuPUrudXe/Yzzw11UW1dQh5c1fQubyovJeS/dLVx3vGpjr+8uOUhEqTh2QjEpC
pJ2J341O5gxEaJxkhVQak/vj6eXTRKjxJJekBCIwXF28C4e9rU/DZLhD6YzoDj4SqpzeOoQM9ZZ/
lRoSh1HXo0ZwyNPCFn3u4NuZyB1nSEch9lX0xGcVoLU1Dvo1XzLZE1Pq18OYV7eyHPWkywNOl9+D
fihdISdlIWRe29mAtyQJDTWUP/YTSINW5sF8dJ/3sQ3mdMXnaCtQmw8vuZIcUre+tJI3PI5sb8Co
yKaxKW4TAsuSJMDXj1fanxZMNpArwvY2BmmTCwDqBIPaWAPfgQ4KyRV4h/zePXwpXjzx7kOo3sOK
qXh32yQsH2H24f2H+MREBoVOZK/QnSfUBNzRXFS8T+50opOX8+/dFmDk6NEJEU4yNkO+ny+6esSV
wuC1kC6137Gf6/ewR1Pxcr6yr/OEH6Rk+/slf4TtPUp5A6umjf8JiOWY69+cPXINaPpg//5esxKY
AszTxwuqlnH5f6Zq2phQ90PENssZjN86YQCxjdPhSIGKAuM3skUY1RPN/yqmcGRJ2cqDwJOJgQY5
yshZfmcTRwjyD2mfaRCf2luCHdXmmXvcEBcM3GaoBTjovYhUgUUA8CdDxVLumTwrPugbFufJAUp4
m/jouihQ9YD7qo/sFUUhf83U5ZKJr6+C5L5v75sI6ifHCPwnofdfa6F8l8yQDV0gZVF4JZfqAr5C
o10vqYab4OKVOothTeS+I9pIuM0X3SEV0i9398W6p6OWcWldijTWhnP/ndq5K/rN7GUVp2KXRbdh
pqzgi0JYDWoIp8vPbxJpuyea09yUDkjRTd3LkFMy19cZHPNiErwDOMnUTP17MCB7CyBUl9myXQpR
k1n1hu0UoJtaTyR1/14kxkQQ6eE1a/yvlwWDMyyylRp+Q6J6EmaUx5b2g6lJPdrDmhSmMTgdOth6
ETOVeU9pq+dPtZzoC0l2xM+8HxYxrV/u82fh8nYpyMTZgNRzxR6mrIS/ppltFC2qZX8QnfiPtNt7
VeaWcIp32U0WHYpV8zElpZ0Y/JcSVGcEMek4RXw2uOHwKQBAjyWUzvkNfO2iZJP4sq9eAWR/aj36
qx6I731h1ZBWfNJJjKg0vDNFJoSqN/aZTetqy2Q1PbZ0/PUebk+7f/LZeoNZgyViYY62HK4ZbQ5/
Ud0a3FgyiwjcJyQ8x38sCkYlI5BL1vU2WbN1KgHVCCBTM/O7vzeis8RjOnvqFV2hT/Q1Wp4A/klG
QrVgCDY3NqQox2AxHK7fA3eLqsGKw379DLN1tdf9576iHxeXg/SnM8lzhRoiG1taPe1vKGyTvRIQ
PV0eB+Az/Zi6MAnJsjpimNDlpyTE5D4nmywkScjkbbnLp9eQjfr9Wt1PvvhN9jqWpa1trBU8ShFl
kNHDHlgf0wP8ERA+IDDN+avvrJ1rtzcqWw4apGyJFRMlxm7nqwRuUFb/JfCSGwvW54xiuTyuOZnH
GBcuJLMuZTMBmMaOKapwxM34ZHH+JEbUcJKLKDs5Z8T0/5JdZkmr5KyhGyMS1p2GYm2nmCsIqTrK
v76LyZhr3lLvdi2oaK6vVA+Mg1mcC5y8nwRpqyR6u4+LjuD49HVwqMZ7bFbPtFPivJbEVdK+3san
7sqHnLQV1DeHGqliPgfWsLC0vxyaZ4ILQraH8bNr/31MiO+HQzcTAnkxWcSrgaTVmNhSthr9qGL3
wyJ8m9pOJgczz9jqJSI2WKfRdp2Mk58F5U8RfTep23uAN/g6aCWy1VJQ0CGdEoqCXa9AQp4v7gRP
HgjoGcCFzjPns0AtYV8ncJgT2M47SnRY0wzZvGUcUhvSx9Fn6kxHX8YdzvvTKHIcb1vgk/vMnB6f
UYvb4fRv4PlrVpVZygVqw5UjyRHN5/45R0D2WMqtpZKswebarZgig687v709+SDpUNccNvGunLFI
mQ0UtXTXSW6Jh5o02icNGc4g2acjQdfeKmbQXmQzZU77xoIo4eUbtDWYLqVja7cnftrqeM+zAho8
gBparZIbRSVHEzz9n44nDcPi9oHudcT+zDzLGJ+h1ZBR5S3DWl+IZzIUC+DkdrqdLif4JObkGi/v
4122PscnoWhjcu7g2fFlUDX7s+wc6cNwf5YkXRf9rjhqvuSyAUZVAKI6QY/h3e0monkqrGKPD7bT
OLTlGZuJkhx3esQ5CerRLBq1AzSy8qcuBEygW+mygQMdrHIxPcZHIrpQ35OWP6LQpmvhplhVQYOU
b0Fi+dbNH6gtnOSvimJ3GvxyhN6j3k4ohMWUDgHsdCFt9sDgrY6XbgihMsqQU8hyonyTd9OLzHq6
oPipj67PS0lCpPRF//j70+oroggbG263KxpukxIA35OORaaCi8iYO6PcaiduS6+iAJDzIWxxofis
skD1Lv9SL+azGNMJbS6muFJsyYwhUxxNmt7c6d0uAtGLOqvxHouEOosqGscU/Sg6Jph+h/6uOGu/
g2o1/GMzQeiTs7iSdXc9CDb00Gas9JWDnvII4592fLNt6pbq5RsiMghazemtfw3t0Cs6k+FpH3xc
0Xm6VBFwGF/uNFCeOH0E2N7KjuSimaRbQxvs0f/OhENPmo5UN+QFqezak2ZUS9vpIr9I1IQt001D
wYfiC1eGA6ffv/Rrfv8R8VSSSTk+LJmyFURTFZCPWaUcCN0I2kmRjPqFI0qDiDb4a8OFrYbVVlBu
TgOUemdIYZ99ctNdE5VFKKJR99naEkbHl/4AXApWRiuWXTTZM18pw2iP1VE4iRshiCHAovxAJIAE
BgabbjCWvte9dNGusJtwFZNaXo9FaRkrtN+YlPrFKv4tf8R/nABWM2uu010xR9vrKpHkS62152xA
Y4Gg3EqAXgR2ZhNOTY9CI6hncdPNOC/GIpZtvhZ4/IT7VGTR+4DqEwHabm54ZL5v3X5FSvkAdBt7
04u0ZsB1bW8othA9l4m7Vkf+GiftxtNm9RmFGVx3Hcm0pRVm1TZeUBSAyTLv2gGU1+Ncy065k68N
W/5DYsRnot/RkX0QK5sCQjtqdbxi2eMtXC2HveRnv33QMj8X9z9KkqKG2pXUfMyHuURZT+MR025r
FpUcFtHoFSMdqQuyBV+hNEBFADEFitUW1+bl+/fswlZaBA+Tepw01NHAj6bFPxCdHoibwrzz4E05
jqdLwUZ9h0ArsYe3Kb6pEBjFUa4AnD1MVuWa6qQ1CVuYHU+ZvXgwolcBkL5z9Qawu1BpI4f34L4z
PNFR4D328SFfT94WEilHtFq869YynXEi3dPnkK9mGWIO76Z7gTHoUweK0JfDyfpj57OH95519OnP
XLajJWUVZKAr4AK0BPfSOM9ItpqzVlifHVVlbEFd+HGTmIoi+pXRSgUkNTaT5i825Kn8F1V5fKN9
XwozfIy3KZUN/AfKQQ8lEHcQwDAxJiGlX25lD7dCNLVZjqUgeBKlxNfrI23GbBrm+XmPdtw+kfN2
8zVu9OQ7sk1MWggW0HydH55hfylrOsUb3X7MLy1arcL7vTRsGsNcmCHkJfk6RdbX/8juLLPzdSe5
zy2Z61UFYlpSRlUdJn45l66yM+Lhl8XI2fi4H1kIN0LqBbM0ylZ17Qz/FI5JQHV2TKmSysl+91T5
1NGEfLzBFNigWabqCJgKevHkU3GV0eCxM4DfaCwz3XTk7W/ljeekwdNFAhdEes4mkfj2lcPdhm9x
OPv80kOt6U1I7TdngYllUBaBpKOw6nV+rufyTYreUb7QeXoEZ3uZSTbqFdAi+DQWOb4WUG22vOnM
C5Vo9D5USeipVrXTfPbSULA7J/ZRfURkBrzBelzEsPvpnHEjJ05z9WiUH7SH8jalsCCY/E2ChHPh
BspxH2h/FhNviyJ0ryz4vdJSyqZsiisTV0GhdOA8q194/6gknZD3h/I4agZH6ab4046pRltdbZtE
zCuz8yS7uzQ/RthsVBolZ/Yb7G5K0dNFlcu1PCgfm5C4nAt+xpFE9SUVd9sXOnrSwPTphUWhDmuw
7lMs9dwXgPwmHDSqOW8aS2AKI2m930QEy0pfCswBssC6hXy6s4TOEn+eLe0Zhp/XzyQU8GmjZkUM
Pgg2P6aCvoXCCujYmDS3rLky9u9U2a2aRVFzK+3q9bJL3Xrv9K/1iT0lwjPruUxnLzimXW7QDj/9
7FPy5RuVLftHIa/5NRGHSxl6HLvt/NjwYtVRQOrJjNF5wIRThIFcEJUmXSpSx6hsQ9717EXgQtoh
KtHUuH44bnZauxYvDbeR2fWXckgre5gTTtipH5tx4gFBeyA0PCxpaxJCLdkIZzybNSqmvKRyeTFt
zW7cJrqvNZWj7E9FGJKZWWu/0cfR0pmTCvdcVunXemKKXDs9l57aNWKUzBJ4nh84jD3siNJb98fy
Ldnppl6I/6a/FSPqaLy6045QtFHyBy56EnD88ff5ZipbPZiUABRV/kZw6wUv93KU9rg62wolcvGy
KPZN61afbfxxFflHQnwxwU1K8NXC17owpc/mRvUo0US6+PhL+82UdGG8BasMIHEl3/fxMvscpJJy
Hrv8WsRWA/M1iy0DtdljUT5Wj6fFr42vX0h2js5etuoyzBDLUz/GDy8zyzZFs66JHmjhgcisgUkN
Odv1wpeeO+pZqUaNl/GwnSB9oAD6vpRka9BmhLYSVVVEt/xAxZJC9W2oUutQunzJ96d6gC3Ef8mo
H4zQKySrLN2Ty999yfMaVIjV0UeEk7M0KjTRMFTr76w5yJty9nltZc0e6lU7cT9tWIPcPitZIfwS
Q21ynujWvfFlwTNedtWRQ4DQttLKM6rZ9L6uCcUVR1dcfvs8toojUo2C7Kie9a0jV05JmedjJQzb
/r68Q42I3qd0m4nD45IRFrcB88KYODrp7Wz+/TrMqKakRI8skCmlZDLI11klqmGm7n05UeFzIvW+
GriJz+JuLGOablGMdUyAkRiyPAO1NaVlrrhjKDjZJ7RQxRcRdfQ5Se33bwoUnVetwzQxEBoXnDYB
U2gPawW9ApEh5Fw1KeYvChKi3MaPsVMfnMs9gPxNgl+WG0yOvIC/pP1EEiAbwvm9PY8V4JVH9Elx
FMnOaPzKtSJbwm8RTfAZAl5u5PAZweugoetdeVP7UI/7z7I8NAcghK+UVnvkeqdR/Adder9B8aX2
SsPaoF/SnYSmXjo6ks6wYx/2iw1DcYvAOBel+0BGEHAmJ5xwcUQlKYVlJYtQ+a1/RA+SZp5vbw9H
W8q47HLeUc97nbBN4g0Eow0St8Gnq+byRYgMyhiKUATlX1hfXwcKpl3Fx6RzeBDjuTA9fAKk/JD4
2wfqwG1zTn6fy2IyVgrTyGRaUpJG5SdlI9S91N5XMTmm3yRxaioFwB4+zxrFD9BfA+lM/RpIO7YL
/1wruw9YgGsyNrmpzh8ECikZ6t9TYnXzOqQWGqBJ2jh2B0KhseXveIzIJqVz+AffOcc7j9onlzui
L+Z/vfQcmGBy4Z1533JR1rDMrW0+a+FC4LUcGBPUxhM4i/HjPrPpYjjFVpj65YJ13UfkYZ1yToAE
ANe2L/zM0IrzMWNtFqwRXYfRayUXKgrs8Sgd2y+0TnK37x0FCnmUG+gDWzB9YZ8a5ovkgjvWksCJ
J13rUHbufyob22T+CnXmIIQVof938f7tYE2ILVTkGh+vZpBdgRP0BQQunY5i0cIub5VL/GK+o+/F
INX6j9HYFm5MLWl7qPeV2yKgApbZBvrPmCJwig2FqF0WtoE8f3C1cBTvpdTKiblNrAL0WCZb+US9
mebQaHyHPmfeJyalFk/EbCC3ZFsQpq6n1/e2XXE0sO8/o4HSC44V6/2ySgTr9lTEH61eqFZMP50P
nM090IE1/5ABMNt+vj3SaqoLlYSGeKZK8stS5vVvQuk1vqnUg90mlH+H9Zzq20mQhg+vsZ4QfQCq
4ZYsW9rrHTiu8/NwI1Sc0LBgM6JX0gEnKXj+tvCpPEZT20w3rU8fRbDcWDdJo3/E+2PdZ4nXtYST
Eme7BRSKlPl0PvFBOKtyXtYbpqgWW+U+J3YvnOZmjP4KfCKxdfFXTm2O0IybShffEB4n/5cEDMGP
dDTCqY8TlB8fJPv0XUOkUdAy+uQ8oFMR2F7V1XtWngENPHzJf4RcuvFvepx4LMYzgYAj/9x39SVf
kBWdiyh/9wMtpuuwW/dBuajoCabtAFbM7twBuBPeiicdB3TFVBEkLOtQ/9FQEV4eP80/WqdahB5Q
hqHCVfXwB+skgKddgmWWRO5gdwIZzLr4IbWVX4Jnt/bRYkAOEXHRmx+K2aWcUj2RnhCuucMu4JRM
IiqDAbT5mfUUA2ALWzmU52FeHOODSAcealufhAuZG28+ALYEqLrlE88xAS61Cm2QzurGymhE4j0q
+47zW5QcI2F1/40pE0As2Nj5j0EbAuqijypCnGPzjzREKEJbsSnrFjgfEBtM5rzpRFNJinHzOfG2
/+QjdY/CtQY2ESCwlSEpFJdUwIwtYmrYkkFtRu09PH1ACdxfmctP0mT7Efp/2pnxtv7/yn2pXalZ
PrfL77kJCQ5W6eYZcbLAGkBXaGyoLTFLv5UmcB96OG6nT6zBprDWNfg32430wsPrr0guwv+xdF5L
imNbEP0iInByr/IeCSFMvRCYQhhhBBJCfP2sUz0xcedOdJcBdM42mblzl67mV4S0110nHMkARrfF
Bxomk9LO1hzgCR8UpdIvJoV1TunZ8o6KwxBFMuJWnF7+ti1xTuWY1x4hgxLuCC2TDtyEs1FtW/ee
MQtql1MeM58mW/sKQ8HDvmZ+ZIzy5q/0pgarZq9EDu6iMUEXsyqdAo+Ec3SOnjlBXGFGFLow++bE
xpl0eIW04gBt5eblaYer1y7R71t3k42OZgvMr6+GvNQiO6bfnNMLHRGMfgFyqAhv0B5ANOtlNcJz
u/hdz+TZw/qyNFHqTz6WiOIlmAuM9eK17YXBkUL8mZ7ssyNPhwNLogyf9F2QUvTzNz2/GXVrDKeX
s0Er81kN1u6dFRPJfYHBwmOnWlhm3LeD/T1gJL91XcJHMZGIyoYCeKHqzbZbQEdcqQzoM+L39JuD
F1h9l8k1klH0Jo/eZ+Xm65P2OmbcCR6kpWvWS7hmPWjfBcOcDvuv/IrFV4Ql5Wx27ocLsjwxaU6C
S+u8WSCjnTXB2jigK5ne1yaPiEtEDFl/zS5oOVJkoe7uXuxqQu+X04Cj1DLeOS9rlBeYOs95jWvO
zgTCtvWUsdkE3YIG5EGu5nABauTDRQ1rZw4uzi29dWkDFohLzNF/Iwno0azo14HeTiogM411hoDT
2VpXbYoNg/5fQ3IQa/si47gRTqHdC5Twv8qvlH+eSX92YuYZgHxnKCfjGTOCytIMwCTkminBmhVZ
RzA+xRg4AyM/mSPvtRh5cGhzxadri4oQSYpTTrAJ0vmGUAM2gvcyzpuP1UuRqE2ELOrivOke6fzt
Ned57A6Ik+ztThv7QZStmIgU07G91TOSg2PAgtRYcQpcsDScPshAo+S94iDwu8W2WQbC+Fy2Haom
5ua/m5FV+v/eW+mPWDbcBetpITllDt5AMOSUl7niFVvSGQmS40EJxL/AETh6+WXR80BGiMXn34v9
JVnOVDTCX11U5j7FScCfYzhwihnMu8Tc0FhKADMyJQaPX4NxNeYayLTyWvsJTR8N0l60nrzBLu1R
PrabkHCn7iRnlNLo0t6wbCxjv2ZAogwgphyMNJeAkMAfjVf17dGcvhaUdAl4bp1WbbgYeg6jXmti
RctEG29xGIwXn7icPje3r/FWjcehhO1Jh/aQ3jMJB2m7vBJ3fOpUCgV1NwYR0ZhpuC3vvJmH88Gw
9OsPCFoqzfueEcnwY4tRciU5WqjSsYRROfMgTB+QMRXP+idVieIADZkncxyUxjdjNsPEpY+iSGWm
cOCpjHsi0U4vtsjABTSK2ePL+VVYFXbGknsYDAMZ/K8nsqStpfTyMd46GMIwiWu/FicxWchvATTk
TLAV23sFSGGCAc10f1nMOqpkezy7bas3OHubQNoRnemAetEdILYzpZySUn+jigNy/svCDv4t8pTx
+KdDegg3IBGIkNfWDWhG3gIRXZHFTUu3wMvBs+Tl1xeLlYbBa6LSRaqTk4cEwvj8viZklNl1dvH4
pW8SqXU+CFyTjp6XWYFSTKl9nS/AX0Et+Fye6UmiC3A04focMdY6BEPKSJ6k1Y5YIG+ptoKeOZ6+
MI/XkgsoI7413IH7w1fLqAOn+D0/pkARZ8VQflUu18esxqLJ5gjRpdKGgutfGlQJNtLIiq4URNN6
uKcczBZyA7JXA+mng7bWi43k3JfCFfNJTQbvbT1TADpK1RK+W//sZGYLJkyotBTRTBQMvAr3HldL
EE4BdTM2ORTzrOtY8ygTz87NARA5ZQTcFTKpXd8R+PxteXSOOfAXldMYcVtyB9k06fzPVs/co/xV
RFg9I9eiylHRMKBbtN7paYnrwRdgm5EsZiLHO4LxhaJL8RdgM7FYYIcFy6LVO0cyS2LCyCLvgZQj
U3EZnL7oiomTWUNxTr38EBIy84l4wqVOfFLESA4B+BbdeMzti4LhUpgDgJGvA+hSFpML28IR2rFD
5GSVz8TX5nfF+ZzcQtPVl3mVwvZkMZnfgKIsxxTed4hqzRE0ASNiRn6cFiBQ5cmoGHpBufd2imoF
KqI2Th9XnpNxHRtXT+qMx7yG9WKoPhmoJujVuHDq0u8fzQuYJ9a6nwDYYNCaYCTHuCDsLOXJMBMW
fZ39sNDfJnIG4G5jekwPYNzYQdpbXW0mpaEWAfH0vHS64GpTDN7i/pLNGit1CcQgQDh4av2xIahI
giSQQaoErn8x6lqH62U8Ad7na8lUgRUpl3KzpgT9M06Jv7iuZF/u69PSNgMAkoFVO4V9DBWzZw4I
b8/5leTwXDxR3dExKxHRkJ71OiGO0JqW84c1ojMho78o5/vuegqzQRmqLgvgRyXhPEmz4kD0wQJE
DCbzNmg5zHcEIeJqM2oEow0hlnjeDeFhomX9VLY+k2LBmaQOQgmR8UICcZqZJGAUT0ytcO/kuMMj
L+ixF4lgldBCnGXjRuUKHbdQqYhHZv3CwQnygRDMG0PAaJ5zsn9/CyzYbBmpf8J+uhSn304HX6oF
UImCB7ieJ3iH3HnZ/UQOxcAvlgrejZRG7PwAQd7iEQTgkDq06xlXEzoh6IYmj3u9E5eX6cTOfndc
CAPIpN1Zx80DLIMRVXHeVzwhwK/PAVPzOa0ND3lXeeyw9yU6wklBuyXYNjnQTGxuMCI6Wm+SKkpj
mlMmqXAPZFy33i0b4RAyII6WkYzYMZNoz6anibwwXtmpNEAHT/vb11pPxhoxrbELh3FOBh0Yh4AA
VHWiUM5Ds3vRiTldY3P06/ybX5bXVRNCEqI1tT+Hod0PWQQQHzegaPLkmzKxArU4XAwxFwN85dFL
6JUYOYCogpWdq3yCgCS1tRHkn7Z6UlnUGMnp1ZIY1gAIXOwR1PXkaot+vOdcbNokgldDPwh9h3PI
yNNB9O2GfWKWUHHMVcb1G9OndUz5yE3F+eIncSdo7IcTZFyImDX9zcQE8Z9+/2K3AWQikigy2JvI
vY7b4J2PEaVT6r/CJ3A9ZRq9N+k5BVKr+KOWoe8+notwc3QETPdvISCizmWjEqXaabcOXh5wFYXk
BwICk3gMO3BoC8lbDanL7Dn9UCXK8fYSHr4vRVU4zs7zZsl1Malf+4vbDw3ioQlvc6GGAV+fKV7P
44zYmg+4KaiM2kUGBeXcs9DNgiqN/BJ2Gf0ijbyISbW9v4Pxj6e3HbbBjJaJdCMR8yEhMk5Xa75m
D+O+4OyZ3C68e/CVNG4RJT31+Nl/cJkZPAWivprv+ViBe64jXN1j+B2NRyuEIOMJiBKyESnqRR/L
ygs67MoVhhQq1R2aVvNrCX4PYtsmk4NJ3CyaoVgQAyroRsnUoOA2RxyxO8FM1BfP+DwFLB2yy4W/
43t4iuXmacGnz27ui6g7Xg54EJ4crMHXxJaQC9CLwqBiyaDMmlFL4bsuFszJ+EVR+VrV5hGe5poL
kcJE82VCTz8+wyzgFRTA7dVUUL304p3C8WyERfWyT+2R8dGjrPltzP6b9E7PaTGUyjCkr+wl2m6e
neBjGCedatRCOdCr/zU2HCh8hwpzlLcevhW67F2i3hQxxQOGWYapqaMWXIPylQZeSR4MFjfgniH4
UfgF/CcPq1QSD4dKIxgxLfR/+GKsS3XW0Qt9KASyrU0YynTwAVtICSyYqn8jYFm+DWgnwa/OGuTP
KfDpBTIcI15aklw1ND7dY1DP6WFtClv/Yp7deiNkNbX/gPNn9oACmXqEehwJCERzNTtPBz4uU+Z7
UbtK/lxo1msH6Zs8GPzoWIQqbGwIOO4xAiYqOv3o3KJuO0RN8J2XMb8eSTUPjCOvHxlvYGhXMu+i
8QLEgBAErMKOhJXrcO1rq2djUST89mA7f8aL0+5Ls1mZ3Z6HoB9/+ncToA+H03N+y9tt727zAbWL
JyjdUZcwuGgJ1pOzDwJBMH/NSKgE6htw8xOGB2VajW4wGTgX7mNj9ACHUd5lJ0QsqPK6RLLQlD3Q
3Y2mmlGE54MclgE44sCHbSKB3zbHKckx4HXPyKvLhqMlgr+8Q3bhwaKA9VOJvUIJuP1rrLhjWvqG
fwIUcOlCgz6oTzv7A2lgV0fGiSj2so6U7RTtSISQq+qCIueRUr7DhXsNEv1o7XIQ9Yq8RA1rfqE3
Rz5MlxL9j38qfAsalJdZeQ24lOLQgoMqechQ8bKCB/MFSokZiL4YOCKYExZsLFccbFAwqDzBopPd
VZ4AHCkNpSBgoO1Y3QjuEtJ+g5LNxNoxzTxU+Mw0ZNi5yuzznMk2DAPpDC76/Gzwx3jd6Xtq1/SQ
UfoFHRbQEbgXt8cnVa0ou8+Wz7qAWJSGadroczopPThAP8LBEr498Ko+ABS8M3isQN0VX3NKuJw3
mbEhZg8OPUr4JssfIFxn/6xz87T0OG2gLF8hgmF9xTXMj/rBdedzleHti+6WOSJW/qmYPSugK5EI
EGn9A0CudahoYwqKGC7xEFUMUlQSKPeb6We0I52L3lCP4zKOY1Futjov2z2caC6PfrrfU/ZOKvck
FBv8LCpNI0cYTcS42usFeUsoFE3+38/i1rT8AzZcVooXC4mRht44BwxvGK9Z423K+KHzwWTAUfu+
nre4YYK+3z2qRkeelPMRjdLJkGLZXOihf9Sx+up03uiQCuCpr24bpGEr5P302iRRKr1k9/thLO5O
Lr8av6I4hM0LPz57wm2rC+PwNOMlxapbohW4gFqBYcL7g+9QXI71l01r6KC9g3DkpjwC8f14b7pC
KmDQ3/dRGsl6bPX8OObBGHGTlNYnB2My21lh5NSnZ33DMqyrx/uqOBJ5Pxyasg0mQfqRKSQq84ZP
V8yIg75rzFDV46xEMAqwC/KVUhKCgBkSs/I8E+FeRAVwoYcVbokblV/ecOwb++sktAirNeKDcSjN
c5iScLNBDezw6fy9gpfJp7kRp86PVdQ9sX9IHzwE0o3Pf4oRzb6l6csgZcrGACA6unzCaSr270ES
6Sbt7M3//GLkx2PLv1Z891Y5D1BY++k8cWonfdXZEC+nsNTDlXV2+yZaK5emmmFNbgRmNEFAXrLA
0rkmJBQ46MwiaSyc6e/Z9JLFKh4ZGxwgxH2qcTzc82VBlq9iB87p7e52YZhnLT44eBiJ0+xyctmJ
wVHr+HmgRbq/eVBtP3VjY6wobAkoye8FMWMCh6Q4Fi21ZuxC3Yo7vkQNcjfj1XBfS2c/l6N1ZKaF
6VuLRRhb+eGAt+rZk3SyKHqK2DdSzMPwDTkbvRBIAPso/QFzx4IO4vJFPyCU0XMegGEhmuD6WrGb
4wFfYxAAh4/KpsSKjvre2OM+y/4mvfPWf3PwFNT6eJaAa/n3kEMwMDb+jeYq5hYXdhXwOTAG4Lg+
ZzIJV089y935OFou7/pk4tl3fb5POzeLwx3HwL+SghsclphQZLK3tZZiQPlvAeDPdouJAAP8DP6a
gMlobwMJ87vajiLmPvUlMW2f7rVEStJ9bZ/mI4Az4AsbxIkRWRxm0J0pJkiwJxH1FP1HsiN+Wvgx
T9Ohj6iXnzt2ziG2XoBtEkqPYyRbPZQhBM8eJ0XEB7AHjgtDtUCFCT6QZpFxNYQciAMlTn5BKiyN
/VVfTuzZefLFiURxqUv4hRJDqLhCAYc2xlLRZf/pjZAETcvZG38YJTuHD1Myj84FmcIYyy+IQoNa
o3VbGCwQfSgOJ4CKM2QG+yGq8CfQg71roImrQWjFxqAQY4JO4K6faCRM6x6YnSETMHomYFuBhOeU
iYt4nVB13EEUaTVvUCrkDhsBLc8O5HkOEExnR8Nw9dBtcd2/nAdqNySoO4R4VKG+69KD4l/K/xz4
EZyIOcmHvg7yAmQWG+5IN4m92V7ig9/zl6hP6MKCp57DbNMXdWLNEgo4Yr53WxsV0ODJVrWgp5vd
K97wUjjD6dlxM3BbDpKZZlxUoSQtkRNQO/pCOpOIFmqU0nwx17ceQMtCwxJnZUiJk3MFxPy4mJzg
x++Pgoc9/LVn6O31BNlXKqaQ3+6vk1gh198IWU72siVrHaJdQ+sjwtMNDGuRJBjZRrL5RCSAKpZJ
z/wNPBe7YCDIUjjcyP2Sz0qEiSxm6wvGMHy/ZHEPiXs3A+1FxQe5KvX+hGvCyABuTR8qc2Yx+NFi
4UJsgAjCXcUiB+ebkRHShvO14tNOnLsx85yFWBduGf4B+aehZI0xP/hxbVFbeGEo6p8XoswVSQhg
2Oajf+oIaVTdcPfFgTOjk7sql1foI2/mreExYvUni4sxPZoUSTVW1auzyOpGShQRiTRrOAMiOT2N
ccAeb55IdvS7badn5NO1gPY1M/Njkba0n82TnIzqBKDwiL013QGCySFUzt2jzjp5b37FA+3/c7ri
TIFlyDiRKPHF2PFhQ7e/KZkWVu6641h0ZsTNWnecqqc7MW+ag2Vs4s3GJ6cf9gT2OY/b+QkCypZG
z7Kh7fvuAYzLDtwc+Qw3keNIuwakfwY4/qN8Xfeh+13Q4AocUKe4aRRpjGH3DSBrtyXMC8sG8LgJ
ZmKcWgRlOC13BuYcTGfAOzf6fUGtnD6iOlov5AUeLcCKqr0ZGDTdobHJyMDHeOG8OdO/rFsUJLdP
fwbaHnA08Mfmg2eKUF+w3oszSMFrLha7BG8yoo++W6i6TwXfN3O47naR7o+0G6lr+CLZijC7o6tT
hLYh/k5F1qWy1VebTQ4wN0oIOjd8V/j0ncP+5bZYxRjmciLU7jNb0ZdYN2z44PZ7GGWP4knkQm7W
fl568yAF3QDzRC1GtBQZrMNPqe8TU6EVIlzHGbbiEHEu/NMyjytif2Ny2oamcTCx4QJuZMMBI2r6
HBsnPKJwRRYf6d+zRLTM7DclRpq+bdYBikgt3hjBYuMTKrz9vtVNa7GyfKGHvOqBywHOqQRYgeb5
ezPo48L/tTFB2Ykh/gEp4RHiCoTUE8DQwgB3qojG7OijZnBqdJ4jUjjCqcdfREMEFOaUnDf+WRvX
QBwxhbeb3tiA8PYgYRhLeQFyLlGAot/YvQ+9H7lgUlSHxhQiAYxo08fIUFiEcQLbEN7HJcbWYxuT
4wgSFwCSZrnnvGmbj1TBR/eDpKFxb0vFPFGdY25uQvhg6XpMRjtp8p0MpwPuOwPwYxymL5DURODz
lBonZWLRH4alVdijVQHUDIJ7Ro7aLIRkVI5os2JaTconQVTSieIgyDYJ7DurA87pNKUDgeRiKrme
olakJrRe4RnVOrei0+fKRO5oqvewW0DntpRUC/i6YMTiM77a6AV95oqcE+LW0qeQ5hMvpn3YJ978
7gyI9ASK1VtCPiAelwx3GBK8S4CgmcZxkoFsD3KHgl9A8HCTfAxPZK0jS16UDs0FLnNTKcE3OhQH
DpwSa0eqCR8MLGIkz/zEx4LFbIJxlIk8D1DKzilJLkK1IKGzfQCRRsj/0cpgSk2IAaUCnuhxY9lJ
PBlToVRbcjZ2pG+Ljp4L7wIecLXhM8cm2PWAtRptOsjeJl6QQe19l2O0PtmNxezM+0wVxgmYlONH
MrdYGC+kCxBHMVJyC3krBP6m55z4WweIazJKkXWN4JfOvKYFRTdPRijg0dyQ6pl6xiljwFAWendc
BulUYOGBt9iUFPYy9hoo2Hcvv8KCCmX8XvmTL3xAMD9O7+OfwcOhHJkZ/GDBFdyww6RJlyAwtyhJ
YRXfv5De58v8Xgf4nAGXfzGcQGOStlsI8cdYvAXqoYFdEJgE6nhTjD6JXfJaXhgN2i+V3JgwVBsj
S4J1dnaF9wS9DpFURRpQ3BdpCYSVPsoUwesYzNbtP9itgp1Ws3L6PfztzFMMBvqRhrjCRqoFxJcS
2mtsUkqPQzKYfBMOShMcP3gw6B1mXj33zb4Pws3aGKwenLOohQzrB+u4VMJBT78M8ASs38jAqYjn
SArbEIP4gmZWWt0cYQMqrKGfWIKiMYm4WwZssVtzBjSz/IEdoEWurAd2AsLVVtPnl22FUfsQLyrk
NMibesEQQEayK6o+bGkF4oRYuNXMenV01Glxsm9Of1FhdsHuBa5f1sfOIiomt1/BWDwoBjnrIZy4
kUHGXidwAKBk44zyF4EPkSgnU1DK91E6fjZnRCH37C1m4Y4/qgKWhoKL7yuy1/bT4hHtVBgf3F04
fGRY9SWQT3aDPcQNfojR1INUHG4PW2WkItJ+ZTYGr/XHD6cEdU0fsq1IiOQ/VKYgY654lWU0XiDl
Co4iG7uvjCxF9rhE4AOEYrjrCMEq+haiOoENx0vUyvTUnPChXerrfQuRZqvU+FDibF5BOCA2VHCm
58Tt0+4cCMLg5b2nLyBjqLR8HXyiTscJD4Jw6L6jq60BDfQwFn/aFaogCbn9k7oZ2NRF+w7qBVsE
DXMCNvhaebcoeUtvShPRa/M4dRm7KbvYM+k3F1oIGVyLZpH/NIQEInuT5iRsyIUgaB3QrdndElZR
33A9eIDCUuxEJY6nhMMLmcAVebBptNXUC8SuTfMUZkIhfprhE7jPu2DJhhQggmOkzKa1rOwrMuO7
KW/rSPO4llOiNLKSsXtZNrMCUIBoWjiyhnLfuB20qJ5DNAPCM88NJVvtej9oRoS4nmdNETfMxjUl
NHOL3mNaWiczqM0y6ciQwM7wbiMWdOAcZp4QK3x+PnT+d6OavONqhh6jH/p86H67RfSgeY8InTbd
MuK2t1D6lI6MUz83fT3lL5FcwQ3/totbVI9pQF9s1jox8jcTRveV01ftHu6qUP8hyWQqCZHKz/in
j82+HGkr6hL9AWqt+RJt9Dnu/fR3wLUAcY3mfFqTOTAUnP0xMl5xQjxUhMgDLszlTD9Y0c+pCzTm
hWof4b9Z0jgwWsghBtkhRzI9RJW36UUsTQOQGEUltgoGc8JPxOiA00+G8RCoiyzYuQR+xp2Gu9tB
ENwiVwiots1OSAkQkGwaTyMAf50yUPejaYezjAChzz9FBv5Kv0mjNvJzbcUUMIM9igO6rXiHzdsa
gbwNTQST1KhAue6ddOg2wTMfu3U6Zt7nOEdhxEwEChmToakBk4gkkkIsiNg+nLupchAU86xQK+FL
BJwlNtyNEMcNcUWj6sLfYPIHAm4fvqAaqTooSP62Mz7N2r4DZF8mj/Ss2L1D7UCJWd+5HMAaopkS
Sb2Gkpc8fAl9FlMkZ6aK2NBjfOaN9/7RqPkYcRrhrIddOf7i+gcQExjexKUiIL+QCTH3oFKD8E9Z
3II3MCUhTe1gQmQOkFtxuh2SYBVoYf9nHLfuM6cirpHAkvQjzpOyGiI+EuDFw39/afOL2mBkCsei
+YDwESBZP8GSvUTOGBPe+mhPiwTzZYuwGnIBQXQflBrYRCOsMHKkdN44gyZCfWDUmDCseBUgwACq
qWrzfeBUwwyZskwndw/X+olZGIZ0/vFjyHZnteGjWgRSr1ZjlEXkBrrpCKnYN2VgVmhVFngCUJ/G
rVM5qidkcNoh/CUzm7+LNmRHD5AacB0oauU9wOL62TocctoB3FjxQLOC/yC7G4C9R5YadDzhAef/
7qHADcT7uYdaCnPI1XUvZoAumh5rza17/DZ8Suvp8ad2BCx/yR4OebWeKv7VO8+/juyx8wq+ZIRg
CmySTgIJC+gYUCyP/rk545zDTDMVKu0AUDHgsMsvhQu6UPELzvxi7lnRS72KSIJBoUbnESGYucIr
cdIA0+7JKzxusKQgupSbxmb8D2ctLLF/vqkgXJgBIpYrUcugHZhe3iHaJUnNAXl+qaLolaYjhuS+
sexdyRALtF271vv8UBpgq/x2GrBFMZ9DV01rctrVmBQjm3vTeqp8OM/45otEleFtxEchyGk56/0y
KqXpQ5bT4SxkXMAaE8ateZM83l0doSnZ8tqRsIA11DICzed8w7QLvNPNr/bXZOBrP2p2mTE8anIk
BtHjp3WFIIWpEyQ+NHbFBENQ/55AFlw5E9Q2QI2IV+zS5Y/Wy5EQ7RO4tGhI7KC5S8eMKTdnXsND
/zjvDydbzPrdYdvaxZVW/6MzJ4VO5cz6i+QivogF0IABuKRll+UrI8s7YEiAhnfAix6CsmeBkFAi
cuwH+3/s19MfoiUuoO5k9/PT0vT0ojHbjkrSNW7WYiAOoDzpBz4+fbPK6/ERMKuCqCH8HN74Uu1o
6PckRnP+tgHwEGscH7ZMfvdLdNjWkUBxsdkQ5cFyMo9DPXmjJUM8TP/Dhs/nocLMBEK3I0eK1POM
QUkv5BUqr2M6DC47lSUuk+MTATXO4AhI+eLHFKqCGkHU2GpQ+lW2kSngwEJvi6+jGV+3QxeqL2S7
2aPHoFt6+BXIuLDsxN3UuSDnOkYSerK7l5/5QCUkR/SfCAWgH0y4ZvsCFOCsZwrpgM+Nir5NBdIh
FAXxQwh9qQ+oIPBYA6tSt4gU3lZ+nfCsue+CLRGwxiC5B09bTO6t8CXywI4CihmuVUPRXdJD3Leo
WphmC0fThyX4d2Gb7+JLSKhWQbK/QM//ZpwGIPEcWCCMYovy1bvPn9SAt5zX7IhELFTjjIxZff3w
tu9WAQtAQZLsmMlH1c5SEMI+AmFC/uHB2CxTcJwLHOoZarwxZnADqFI+cPv94GidqfjxInYUHaCT
FwJr0BGo0U0wBcukaUEkPUGgjn/ELFd+nbHRjaT0mfAp0U+9Agw++cSgRN0PYgyWxy4+qVBNM6UQ
rF0YE/Grj3RtjJjlfSrmmkVO+p1PD1HpUrxUeGlVcI70SdcivFLdoKxi/tK+/eDbwXtdB9WeUaT+
bKzqPeLLS7QPQkLJF26+qTpBFv4IhtBsN0ulIrza75sVV0yW9XxEyE9luWYog21lDAHdkakw9Mv5
QSijIS8N1qqjsHaIQRDFlPEExi9S9hjFZg83U8SvIfDAy3wS/8QCsmGAhxOhFwgTLPPqWW3ISKPQ
3pGOla/XmgIClFJs5nEIlM2WdQB3Qdi/jWmRC08HD0sv5uSV+Gie8MQUQkacuuIHTBR7dy8hCWIr
WWiHPMK6j5GMd4oKR2zI7VCqdQTNyuTYD6kjb4wxq5geMxBLQzbXjA7UciaTHqFOPZaaoJB/hUwA
QOkfJ2I3YO8XtIuYe01U1mGUB5BJwhtXgXUe9ninNiiDmA+4eD1+d2O/Wcfj8bKx0eVkeWqyxgcD
2zSsjTVMJZyr1SI2ZNSRBKdZ2FZ4I2i/2YcxKw/Kcs6gzfLq0X2Erfk8KD/ykFfcRNL2u9WmuKfh
mjDYiusr1gGp+N1iZkIkPmFHX+R3A/N947O9TVTvb44CW0gcfDAlwbAFs5aZhm0M4zeL4Qp1jFXM
6oMQ6zG8m34+VnVy5BnmCdt3cNuKpCuuBCH6+MNdBkwdxNj4rflp/KtBoRzwX1Cyw92dnzWYPrZo
H4wNnJPo/GiBcbKHNxH1zzfRgDYEeDgcI0NRMBg5Cl1cEZ1r/RehXvpvqRrKpwERnipPC1NG3EgC
Yo0Fy5jAK4EHaKEAYplLpZhf67sTuGN/V25kksDJXzOQg5ItPUNUQpCD8FIlbOgTptxIpLEgNl16
HMHWiBi0Rla3E+4I+OJTNzA3gF6HEkvajXTGVjoKE6BMxIYJEX2DLtlsFoR67ixF6YQxCCBXdpzg
qgrUB/IOEXYkHVsx5NACn1A+CpTN6ZntG7QcBBJGp6EgbnRM90nn4vLEcAoGL18KgeECAfOQz0zO
G1+bPLx3+E6EMSlAAv0XwZ7dTU97HBcQbps+wMabdyDKwqf93VE64Jhh/hGycLp/Xr4sviHFzB8g
anSLQOsfwpmwsyzxrP+hS5ncAbjWE7Fa4mSigdz2CDn4KZmYbVoDXDX7sEuIRKm86MJVbHqHPFGG
ZZ3658jAtRiH/rI89U+GSpZeWy+g8X8sF80Mwf20RZCmCz8GcY5SRH9PVrC5+N7gQTr2+Te/WbbH
MImjVcPGgDHUD0+LKuq6Z98Q6NWaLVXdBu9vzkGNpocZkXjDYkmrXtWoysTyAjZ+2W+MdoXoR1rB
/PbjctlNgY45PUeK1s75kHhLI6eGpTWLC1hBBGC4DuRCMAs5tCeqC/gtZiUz6rBaBGYhbu7xQPiN
7gtF2UVjNx+DDjDhOyX+uAg/nQ4uki2iWbVE1CAkfxCASh/TeOprDiYyho84L3r9oNJa9XUwOp41
ICnXGpm76JaBGsfTlhVZ5VKCVTmsxiPzVdAZo2uiMt0oaY2i9WSsVwnYIL4RWniiSBCXpfu4GN61
zlA8p8BkIhblNWXPnke4ebB74NByeGqnDW9TzS+MVAIFp+k3v3P4GvBy3pSHxMKYXzfgjZylG0kL
tHCU0PScoxvDuKCy8J40naIUFN3+PcP4nczXQcQJudXNOMz7vtB6Utf4ajAyYIuYj+EvEdOkpwMr
RHGEB4bT78l7Q0kdfJyKb2sMlVMIo4wOloPZ+cCdqDU3bCGjcBfTI4w0ouliYuthHuLx7sEDVVLx
QAszBz9P36hd6Hk7rCrY4+eRWR7WeTEA/oGLWsODMVwGK4uDEi7lLMNKhOxQTodiDQ4jG3wbmACK
dganjN9xxgAftIbwvmlDeiPZrkIMcJgTTuM1aCo2cOinLmYKqRiyLyilzJxSvVtfVFWkO2efd96A
buMJWIHKQTh9FzW6x3lpafMvXM/sr0jCWl5b9nYw2ShIjjpmtFyDQkxAwPDwrdyJDe5OjMkgWTXW
EwCQYbQGdlhp+YuWUkD8HRIDJgvGKOXpyJBWAZ2CfyD4ojd9+QLuGMIdSRbGYOwzA5D5/FQMQf/u
n4DtNJiXF3LiYC777bw1DirOS2JiuPMuZm/Wsx8X6iM+OnZH0GPRvH3mFPOENjF3BxDM5AnYUDNr
J6+kdKsMrhSz3xJjr1mRoGCPRBF2dz/UJsFn9Qra4C88wUI7A+aF9Y14n0XGRHhwOgLN8tWDpNoe
IwQGNW+AcCcH5Ah09tTUHFTNEZFqlA41UIcr2U1sDmFowiiw8sQZJrouv8j1r9jQCKRBVKY3PaFx
4tmi+rIHSJ2wIyHWYxLks+6S2TLClX8G3Bw7zNahjy6dOHmtyCYTJR/9VLvhTEoHYpKCUbCWSCmw
BZgTKnF2DEK+ckGpBjmTQoqDHB4+f4VGhZsschUPjQoBbawjZABivL3dqtNue0QvifgHC5TRCjzL
OCNmf3OtMIg5v4wx54np/pCh4PC2CdkNyIriGjJvXTBR9NQPWjZOL8Q1w1+cQmayjpvLDHlRM6sS
jSvxYSy92XcZg+xYVAhbGV9shGRN1a6kZnFSaqwzo54+U0QoKJ8HQBOAMRFQ1r/QIPWuZj01bBGv
t4/eD4SILIdScqk4fzA4NTkXt8V4mW1gYBpqzpKIFPmoNToMIQvBQ73xQfxtqgZnEDstRJ3ps86D
BKCvxoR+p4xv8xO4yYH2GwEchThLHby+U5Fr9L3qqnrHXYcW5CmRzZFXRSr1nfCQ4EbOn8haoD+V
CYtKWSsl8wBC9tq+Y6Ya6YxSsdeP1ZxgOcyjAxQ92fZUmBs44DHSt5Z1J1xrIjAdBmtbdwqWHJrO
4itpMmZ1683jCTd6htJnBIAJdMuMOJbsCFgq5iapERhhQKzHIx5MBDYtSg2JqTSQXM5czlAKpCjK
Tw77D8QxPbmQxPedPe7G5uK2wM9FzMm1OEqwjBnJV+sXrLVh3sdi5A3Ohk6CfrO2Rdx8o88jt0OW
jVNJ04upYHLANewWzVln3vxNayOEJUeRp+CMtN0T6BN3ilcgRkYFNzNA2Yd5CXxtQ1GJ9wvbpfBY
gqOhvPnM78Tp7+oruFHuljHMh0T3whwO2V5IAMDvRGzV2IPq+kzDCY2DhF6DDu0+eXOF2NGCnEO1
ZOqYvw02Z1fc2L+ZFnZGMOFHmyhgY7B5CjAhBREphdJBBC9zTxnA2LfQGHJ4IBvIZGN/fmcgTqyx
Uv0laCKiB8xZqBsBUgVAp+K8VSAEgH7uCPRXrLiwEdgL4EmAGlX0KyyK2hAzu19cFhJ0enCKUKIn
e3/mCp/BTwZGAnKOvZaGxn5W6MmT+E6ftf9HXiGSNml3MMjiNwoW6rpB2hHS2pEt5SAD8gLesQ80
4owuHu7Mp1HIsJ7x6M3xRRY81zyshqYi4VOhM5nd8z/OXpwsZu0G/vOgMRPE3DBQNib+FbO4WV6i
/ITRFA9SiFvuC83LRXvLLgn4RxJQZyZHmxl/pjMI9xIDxkzxYs6vM4zacWH3bEyZHEGgxbFkFt8e
29IBaYcuPOhZnV7SLYvTyDLrnv3HScJyLUXh/qthABfthCXIEGmogIfapQBf90LfArkTERBCyQc1
M9/cIue6L60DQAG1wZl3dlCNFBifR51e9SdX1ri6X7s1OPMAmciN/iPtvHob19Y0/Vca53qIYQ6N
6blgVM6ybN8IThIliqREiqSkXz/P8kH3tlUe8+BsbGygUGVraZErfOENkE7BOZMaiWo5ZyWdHBEA
UpdglxruFRdt7rZzQeCPBBELhbgMEc0hfi/cU4AS1+j2bwQD8UK84t4QQdmNafv1xM/GkR87+NYR
MQJBIYvm3I4+mgg8LznitmuOqcWJhuJmz5JEBEk6+Acoo8mk6SpI/D2TY+D07sJoBXPsjQHPT8z3
9TsLZAGiJFpusOwkq4iIH+0zH0ke4kohzSWdtu3yRlOPjFcNG27GqitWG4x7kBlcoaHxWL0g94jd
gUZD/R2BFl+0Mp/gXRIh1lwuFSUrlc7pJ0NXtHJgjZCc84kNLal3pwPEllWW+BxNNaY3oES0R7Gx
KYMHXM1MmrbUcVbNBRHjItzckE8C1eeA1hYd9NxHj5FbqeSTzvDk0pG9MUL8v0XcQcoZJu8nZOl6
/0zZzITTissLiCYeJri4QA7rcBG98cCz6KH2wY3wxvcz7r6ja8zULgX7BzAvyy3Vi5rjBcNybyXN
4jm2NI87VyjXn7cECJz2gE/c68viAiKSWgAJsIunh47tCmhHWHSU2AwiOejD4eboU0nmCbNwOes2
UA85ILSJPJIj/JYekxmNKzR/uBPTzytJ4OLoodMRF/j2K0SGUTJe8vJhPLFg0Twg1qczGp0enEcb
tcPwgR/v1RSjigf4MKDxgbgQjgIXn5fBK9R/Cl4ObYFP9D0RKgdHF9cegFRsMKIWj34RTxjvhIYb
Hvcc0cCvojG+Yz4BFtdBMnjag8SqBk8I0z+eAyhiky0PZCLCOPrl1KXee5Br+egSFTBh5GD38M8Q
1S9sQaCcfdbhJVgr0BfBsqjP4rUrlGnRkAcJJFhu51B54/gwoTmKGhPGgf5BVJYI1bLOBDcVCAHG
UItq1CMerChDJ65xH0m9gnxDzg3fiVofkLSX/YvAhQlM6YWu3XpWca8+cHe8LicoG5J6pwtrY4H2
hS/MtSqT2UERpjdsG/SDURcfCU5/yY4m1mFLx12q2t6rjpGTSC1gxYQyuFZzjK2q+yFKOCdCkCeI
KgGxPaUbsZvXrxXpIU00cd767xdy7nfZc3ieo4c5JAOsA9EU4nSWxC0Ho92aUD7H9whPiMJ9IPE/
zE54s7JjOhUwlPK1QlmBPoknbx6W9FG49wmxezvyjVPwTsfvMVmIruC1Y4Gh4SjC0Qaday6J6xzI
ALlIx0N3jOr+egYylqvzPQPWJZCMohoqDBURWxg0Mzzf+DVQpNRvAWUcuhx+1BJ0bvcL344qKLku
4hIescsald4zya1ogouHRSGl5prhTBarIeHdlFRct2RaFXVUqn+eTbDC5Z2H/LaJOfCBPjx7nYrB
gb98x8w7F5AI0Uukdn31ocUEMRJ4bEiqsO8se1HUjIWsVeNzZah42XnXzZVY8DM1VgkFjJ79CAoj
kDrvFBD50u57Tdm94HXwySUWRMAfVqdAEFNYZB8GoEsIlYNPs2rDl6dlXxmLO59XSFSNcjLgAW6Q
dLQd7bvUOgQtgXGcHtV8q1eMZKospCPkSbU/xZab5wHhmgaFb/YqeqRYJJ1AAnGh8hxo/4HgJQSx
g+It78tRQndOGnAHimYdSjhzG9gikk7w1eKFMxe2NtBpns4v+URbZuL36akJy6X9nsOY6wdD54LA
Nw5enI3EmhZ4k7PfYGU20AmP9vibOX7ZEf09/Mp9boDZYTYSwmzAzaioCnPW40DAEV6E1RSlLJfn
9Wnv2eFVcjADfpAWisgaOKvp9kIYEmEjhqoRPkYYM4pusQjnVB+rORJLOXgWNZYpEicwb8VXTh4K
3Ewx3che93iMycLPDyGamPtlHdDb5sgzQRvzFV9EVnKIKk8chWByRodomXcBADod+xmAA0QPLLn9
5JWcDK0Ri5sEhmxffTYqCCwmNo/VC27yL+tnHpMDTug2Li13+8qNULxJSGjjvvmgb3TUKh8ub3yD
7epIsgW/ltbpoHg7YUV4wuQnfWgMZCPc9YdBUwHdAdrw6xFYFpTZcHki2DdvuK0asAURD5jEEcGn
Qt4DjplPIqjowuqba11NCQH6DrYv1rzslX2jmYp2ybOnr87PxxmnevIGrkiFhUmZNAXpTleUFtZ6
DjmTdO3AalGJpYlAQaEGoAYIPx/sZ3OZ0UumXoD+W8FTsiYxjZgKKSovhqe9C892cKL1KvuwkFEH
cYCEPhaHbkXCROsYouEOuiMas+H1zRiqC8r17+sJ5WmrIz8I0VWk1sJLj36mOZYJEkH1Ph426ht9
K3FCb7LdIDdcaWA9WRM2TaQ8mhgLi7g2noE2Qzq0HKBclSN+vUFSo5mcIIIuba6plYE+UYMhZNcE
7EZ1W7NcS/Yy8vvdhO4kLx+SZiD71hTPBa7TjKJjTYBF6YPBpG69tFcnSgWi5kI9UOQyxw4ppz04
vdnzghSIPEa0RCCEEkon0dldXckC34yRUIFukPdqoB4oET8KAQTIPfzm44MFY62XUpidA6WAhEwV
+bOhBDw5GZsd7QU9gjLcPxjPWmT0BE1VRYsHdh/s3ayHFIS+ugLWA7v0Cc1av65XvDHw7BCoRPNt
G4rnFENkp2PPiuVVAgvuJa9OBw2ZAV67czT9YF/soxI/ZtEk14e39xI0UVgGZizsn403gUkrhkTb
DUEMFUFYfES5naVBBSCsxpcPUcSAukAQsBHgGVqXXIfKVEjHXIIq5pgWB7M0TkbrYYqaXCis0jRw
i+cw7Sevu1cdErbgUR06akgY+pnm7wn4ElHipEbO5SBcEznOSZYpMRHqIyL/ckJzLEo7Ij6EbbVD
gKNZGU9pH8pt/4w4OKHGM32BE23H/QNNFuo6CP51wSyE1QpiMQcTvWJqMhI4ioJ6H/h7HUs05HdD
lcLc4fFMGLg4+sLq6NiViZhI1QZa1+ruuBsEau+Bc5t3tQ6KEONH7kGwhtMTigRk7cUQ9RtQAZqo
piIui2g6d4FCDZ2zTJAxZXeFzA+tAqCEHeKFUEyUk/hxh0zW+AFepWC4qX1I63sCExpgVMA4oUjQ
Kw/sZ+4ODxgzgTUWncGdSGzEYcX5iZoKfqsi2EopldKH41FroOvAczY+ixo4GiGP8GioB/EiRjhu
bo3l6R5ohRBNyl81jgO0g0QDQoi+1OBbHvcdGLmi5Tqpg7eic+4IlrXQgaJGDjNZFKwpUc1teExI
PgIL614h/bBuCCL40kJmXVxTOSJSu3mzOqIXmb6pGBbrYUlVwH0r+Ta6t/jAdwGdS8AdwggacwBQ
d6whZvgu+oQU0jExDjY5WS+Xvke/QBQooCDDVWZzQs7lb5XenniNJbUUaCLOz5kovJKQIehTLCGg
RjQiSROOCABJ71CUoL8zDA5MIgs4dW6Si0ZLCc0YCL2AoUGXUxAqILmHQjaE/jwAc0ZhOu4YZPQ7
yspmdKZnCHLJea+A7NRRuaChbwuVJWFMC7nFzV9sGqpiM6avJ3RUQJMjdERNpHHhb3SzIWu2mJ4m
hxkibes3A7m5ERQk5rwdJUSJe95lAkyM/vWVLBfuBGhBpwuq+9oxiaXN2f4DqSNeN7WOM21OqCFU
kdTQ5ox+TjlTBCJPXsVsAck/Y8KNHAJyZ3MCwzAfbCeHUdOtxGFbcU1ueH2EaKDXRelK7tFYYQnX
4Zn7jG8MAxdwNTQRrC7pjXQxd0dhhDB9CbYRTujh4zjMnnPqexpYcAhBR+/9H//xv//v/3m7/Of2
I5/kh+s2z/4jq9JJvsvO5X/9Q5H/8R/Hf/519/2//mEalqmptmpbuqEptq6qGv/+9jLbZVvx0/9L
uhWZtD022eIK54VKZfBGI8p1Op2WcYyWcfTv4ximc1jbaZ0tlHFGUOGgIZN+7IagS2hSHICCItoW
tYwpvvtvcxPf6cvcYj0+WUflli1i4lXEJOhO0qkkiV6jiZvwIlrG++FZ6qbu2IqiG4ojO3fjHfay
ejrczHxxxsfv5C1EHkbkxiZsGUj5c2LfBjK/Tyyvz44VywxkEXhKQAhQwR9qvRe6fG7LUGrLUNb3
oZKyKU1NDAWLoVt3CQRFc1ENqR5Ty24ZTCyCuxf2bV7298Fk47/nZQ6Jw4FbCRc+IDPQv15ET7Rq
m90Pq/LbgM73Ac+Hanc6qczu06S9jIQMduwtJkc4M0g3g6P/e69OkcUa+rImdX17qaoLI2rkQVQ0
S/ct6wgRpKZtbj8+TMM0bU1zHMPWxCL6MtI6c861LRkcnFGJsluA1yE2iEIUhBKkAN0B2Gkb88cd
8GVMsZq+jFkUqh5nNWOKWrzwWsy9yXpcDaYtC0V8zh8L5cs4Yud/GSfeJdnWEeOUwXWD4Xa4+GiI
e+LZy79xPurml5Huzq2zajfnQ8n7QgTUTYczgaPjDkaHuWVKP+7pLwPdHR6prmWxaTKlM5GTFgK+
pxynPt6o+LU9vbaVcXd8HKv6kB2Pn3vaGqtXd7iO0H7vyk9vVoS+KoGh3zI58T7+eF+mrCiOZmm6
Yt2tC+2iKGpcaflCjxTsaIVoqoDxGR5NXxLd1lPrx3X4Zby79WGfq3xfFoyHyVMEahOmAMVv0eNp
mVjbQHfLo6njWlPPDCQYSwJTQwZP64ae8u8D/fMivn+EtmE4pmPbqqJody/t1ChN0Vh6thAFadEE
Xg8pyV5VinD4xwJGpfrhysNnSj0wO4FnHwmoFNW1wnpRcUkQgdMnB2RH1aZYQpSASC3T9JCAICJN
OtDhE3FHLi+Qnx+cbkMLWyDy0CToat0CsIMABW8B1jnzBgqE4qPFEuQuiXfhqxs5IB8c4yulUCqk
gQAw6ExeuiMSTFYNobYkWJORMaNI0aH6K6x+EfFg1c1qv6IgYITYxoayCFWl0WuF0n0TKHAM6GXF
fhpse69Q6RbEhZSZBejjSLBoPcpgcTo7dwIgfEf1LcP0xssmpxvRxbmTdYSSqxJZEN0RHOw5L2Ai
dCxOzvRISqQ6jzSNBySf4MfNyfppPy7mN4SDKBlMFIUshtIfXwF/k6IjfgFt6vd8QvQOdHPdB0We
CmRL/i5kxWn29bIHlBwWakF4f0LXL1dBB0pA6SNDYNm379BmL0B2a8pQV5oZovH5+yJRfjhDDDaX
bDm6ZSiyc7caFdV06vx0yhZUJAnnaC2JfI3chLre3xzq7rg62tZ2a5lltngEmtm5Lnc9gLDAm3dv
17871N3KL4+HQ769MiugbR7XFpdK7aJhLxr5LbP6YTt/e4B30U69Tczdbl1kC2c8VNyZqDyIm/m9
ZZgfjsNvw9zFObV222aJwTCi9pX5sLodVioaWYL0Sl27Zbi2Wd1FOfp1d1T3JQ+wjy50p4lmIG+P
KL78rWH+CG3qm6UVusascKnwxzHVGnrN8CT+7jhiF3y5/BX1st6m23O2eD71sEeDPI1R7+rvvSNF
Vr+Pss6P0ulwZDaifEwNHfNmka5QlKIDT2nj94cnXsHd6f5lRSjy3YWVZseb1ahsJ7BmXYmu6bmz
Eh4Kv4/yU7b3bRj9+6Rso7DWB4thbmE2eRURBohyys9tEcbvK06R704HW9+eNcPi4T0j8IUlIHA0
TgfuqJbH1jqhu7MhcwrNlHUmpMwfUZqNnEC090QnreXJiS355wsyDMXQddsxrLs9ZJ3zsnYS9tAp
uIUsbr17ccupFKzp5R/cl/hCnqei33BsW+0/nxX/M7AtHvWX1X5Uy5tcmKx26DfzIzIbV1imnOyn
A8UuUAUt8/z5zf013N3mqpvCSEyZeT4KQ3kQXJitLREebqsH/HxV/TXO3fbSz7q5V0peXIE03aO4
q0wQrSqd8pbISfkhx2PN/zXS3dZSE2etHLKKS1Hg5l5sgo3SXXyAt4NZBgqIJojRbXmKbbO722eZ
ZsanZM+YV+9KVGV6M1G1JmTw296X+KRf1qV9t9OKTLdtWzuKg0P2aGwOcSgIhQ4gyEpBYI2XLVNr
WyD3O+6SSGkhbmOqggGX5AeiO1QBHb9lnLZHeHcVG4fzzYprFshxcO057hhFY8gKt2De9gTFSvvt
Cd5dxmpqxeedxrtS5rSfHs/+jZhP+jhuruFy3jKptrV4d4rs1K2y3opLBdEVlHVpAYJXqfCx2nn2
WGgaiCZdy5gtL8y5O0DKuNSL1OAAEQ1m4Y0IoeRfKCSK9/HLY3TuDo5LpinZ1eQxVh6nVOxfYlDC
sWdx9l9eUBgED2T1rJ6oxbZMsGWlOHdHiaJsd4p5ZQsUPoXF8Hnrku81AyGI2jJSy+tz7o4S/VA0
ZX6iiKkPoXmS0ZznOzqvQqnN7ggpMtEnaBmzZXnex/SH2868SdLnBr/4t275nHtvN3owAFCAurUM
pre8xLvT5KjeEscpmWAZ5CNkkrYgUndeEz7RVaGb2rb12t7c3VmyM7O9UmucJeAZntMe9BtvtYyn
Utu02p7h3VmSaTvTKmu2Xe1r3GklprsCmfySzpv+tOURts3p7jhZVwftUN3YbuTL4IvIeqkC4+gG
IKD1dbWNdXecKMd9YdUxz88CKpe7aU/gWqShTWnPWbTM6/djxLwvXGZ6ppiFyToUZLxQpGDCNwI0
Qtsm+z3SoojDGv0S8NwU3ZYShQdYI0JyQ4U832RY7dB9grHkeCWQJXJq6USRRahE/j5N9fdHat6H
/fX2pqeFSGIw0sMZUf1IgtM0DlH6wFNw9ZL1ENlAgid7ps+MFkjbWfb7SjXv84AqdfTLWVznoh2z
I3LGXvWzLwwlD3jJ75P9/0TP/x0aESh/f9TH5pYoiswda6O8Jdo/2DZ7JwQ0W1sjPz5WW9VsS3NM
k0LE95FySTnvTlVOWHkN6gkITffjCehJ5m5aptQ20N1WX5+cfJ0lWbZ4kL1bd1xGHytax7197/dx
1B+3w5cJ3W3zvdXsi7pmQnSbQwfsndaBuNaZjOBgsDOedCDwJ8BDcqf1vhNv5Y+b9svQf+x65VYU
RpotLkAdIqN/8EEelmMaJF7/NmwtPf68Sv4aT7sPINI81ySJqeI/D93v5K2ejggi/lspsG0wkGbJ
Oovy+xLRiuKWZusDAUSPV+cW/Z0Hp+Hfu0+/DCN24JfjZa9XmaTaDCOwXrfYfz2wtcGBI+wbwkZo
u3pESPDny/prVvchQ5Wv9bO1J2RA2s4C8Ybyu0fMvB9dIWpNf1+VPxcAv0zubkPX67xci+VPKHTo
jo/h3n8T5lp4zbYcVNrPi/Cved1FCsk+L0upikVvFWQ6xD0QelR7cXELqZlScwVEdMKwUxp9Ug7O
ETEgSNSlKMk2b1glCBMufSTYmU6n5Sn8eIh+eQp3h01cnWKpPPPd/skrwBEEjiWKoCAt2xt64sN+
e8F3B45VJ7fmemU9CXm3ohs/aei1efsQ+D/kDAS/F2tgy62HQNu6ujt/9FKcdOdttjCHF0gRwBg7
ayjP5BHIPyPZ3XYrtz3Tu0PnfFnLppozzetU7p04d0B09DQ0U5a4rgV/7wWadyeOelXNcr/dUXuD
Wlm6XdHgxjMqLLjzW6+mn0/y/1nJ5t25k9d0LCuDwY5w9bC8EcgzG2h7a7T205ahr2MCDbBV05Dv
Vsr5rFtVveeV1XT4JPfSz0JYIgL+Y8PeRYalZY8q4gPvl6Zq6jZDmbbpGHfvTNPi43F9ydPFg+UO
w8VMaPdBqhqghDltWyCfQJFfBrt/Zzf5mhSOIgaD4eONT3TvF90umhmQo0134GLaJ7tzgDjs+pbl
8uODNUGxmJauGtp9xFhVdapfjzsw4q6EwvGCeYJRaIB4oB0ePbQdsm3Dia3y5Qa5FLJd7LQ05XgB
f/vwnAa3Dh0o7BKBF8IrapndTztPpZ1j8ApllV32fTjtaK+vyo7hxLK5Ak8AFAqGBedvSqqta+an
3fB1tLv7qjhf1LooDynpi06zBXY5JEYBvWqN88W++mPBfJmXeMxfHmNmxdf0XDGSqIIgLMdYiCCh
LfMv1EB+Oi2/zur+tjqo8U1KeYanAB2UrhWCaGRl3nCttOjdtZ7OP+68L3O7v4Gu+Xrt5MytP9xP
6IkqrkuVIBiZ1DfnG//3FaL/NDvKfIrtyKYt2/rdXaBkVaw12/jAgiwGzQPt1Rpuy41uKmBHcGWT
7cziVjYnyG30oKX4+xCv11eQtcivoTREPegEsK3saleks7C9wG4MEaLekUw8WZ3hw4W/f2NFnDz3
7940NV0FDqBZnIjf330h3S7GZauiBhBlAxM9yLd8dOl+ynt1atZ1UPr5AlNERA0Q42w98n/awV+G
/wzuvyy9w+5yVHNHOSwowvVuA83HapIQQRg7CcMXXWDsf58xk/pzyqZsk2PZbGWTmuz3KWdWsk5v
FyXhJek9vH0Bou4Hh4FCKz1c9xyUVeDZG7Rl1pR5dDyl/UsdHZ6OeMtc/MO7CWEccX7bN6FOja5L
47U0Rhe9c4O3su8nsDFQLgbeC3nIpNHPEbg8jLeGq72WGPtCQ+/sQ61TjYDAdZwZrBrUTHbhFU1K
wjC4fU7p7ce7oT65AODVA6UPxr2rAU9dP6XLvX/qAcInUFagAMqYQKPhk+ZeEqRIGK8UhC4cTwFT
wEU2PCI33YdGjIsBGhePKeyS6ELxY3lDsa6ASZgiU7FmOzhA1kqkpunwu/boiEy5hr6/CtQ3V2He
Ch2uMx4fAm0G5BQspvEkz/YRPDYMxiHyInxxIrTDO55KBKYwygd2jgAUrPkBkxkwOomPwSTsKexS
FqBCqes+CqXhU7jJEcNmoDcNyxCoJmXv/Qqf6hbwWR3BxJPfEJHoOE/SAlEHGLzWO4oEH4CeIYok
oTXRQCmDz/z0hYEWBHkZYK5MbwZ6LXzX0WEpJAXRyn+DC9xHEwmVCaMLszbC5qpZgU63AGigY/RJ
9aSPM+d/GLAIQyB4IijkSO8/3qY4XnRrvjLmqDjBIs0ij4tNjjxLNd4ImT5TKF1geQWljKsIBUs7
0sA3x1ERgVbvXKe7FfpoM+pcTCYBI49NEw1Zc6hActgSdQg1NBS8QRrDKvEPvbgP4GikAMKYAq3H
WuwCGlow4JGlEIhxFBSO8EbQF+7iPCbAycYjAA5Uc2uuvmYrSCwQtPuCDmb5nyDpUjBVihAqW9gI
4QbnHSfQBsD8vOnicAMnI321YG/sIInBCmm9Z37Y7N823t09oxZ5pejXG1SrIQZse8CnzWyGNtY4
HmUbwWN7/32rG8qPIzqmZpi6ZinOfZnY2V4P633TJIsqYLfuZojmmAEUNWTeu2mQR2u0E4fFuF5c
h+Vwj3AyUJpeiWwTmlKoCCGd9ZK97wCxuBZ895O3nxTbKFN9Sw+08lGpvALJl6559MpNs8kheuNK
Nrxosx1SAcB/0kiZq7KHGRZc3ReqaFNkKJTu7b2BewpdXZuXmAfBvUR+H8A4UHhU5IRuGQsFLD5n
xhsYG7heSM0vrtH6OX2w5mCX6XuDeCGtKbvprJqll6B8biAYVP5xvk1cZ+8paPp82JMyOg1xIurp
yMbh8h5wpLjpAo1uP4cNXKCGdEUXa7IdClcJDeemEmaS5cUIb77rkyyM56QyKxOYOqpwCFFCmIEX
3ktx7/YQlYjZIbRMKkBru4igoYM8U1hDN7t4GAEq3tYaxHPGXlYkmRNptItMxAWjComOB6HgsEZ6
vg52XYyKvEOMqGTRaQTOJ+mpS0qMZFDKEkQ6+nfbARJRCOEJWT/BfXSGPXh0r0IvOcZOjY4GciOz
+oF7E3UIBekQ2KkA5peScHC/bKwpljKU0h/PNAmObt0H9OydYXHDcUUPJsw/nWeGOyhpCPmucPV1
l1tytyvWtkLRCQ7x5vCiRRZCenuk7+RugfoQxryIXwIJr0BRPyJr4aHhCG2eLsTJj1cy3uK3AEpL
g66MPKgmQko2fki6yaIWKqtwtkqcGnoVkHvc/IiSYTRGFrqriIU0GEZLSKQIcusGorR7/HBwEfok
cx08dTitxs07ynNeGpnIgGEAUj1adOZg6HQHF/ctQeMDGoDDidlZTgzUIcKnBqHzuYnfJCIjQkn3
imdw74BcAvcPZ53wUTh6Tzvo5sLQDdla7zCluzGQMKTEtQMxBgXQqgNlXuTwIfzOHqRTGwOdw3TH
BsY/cofROFJFopX7fha0theLxyKAT4JXUvvWY4ZYEJIUsAoQUIvWLw2yuVgrJhAVEGPzmy6WmgmX
GxEAQSEOo7B6egmyYULsTrCp65yzjVeDeCAEYeG1AYmAj497SPjCn5XGsBXX0/XwNpZlz1hIg91K
QeZ9Y3cgp7OvLNRyLKFoG0Ovg9wXHLunmd679qR5MWBDBevlEYLv1HyGxp9PnM360fBO8wtU6n8B
uPhDhGrKX86ou1NRz9f5oVYvnFE4Ox5RqOHxjKiUhMhmRmUIa+EcoAigtIbGn0Xlb7GfZciOJbBo
lqo62n20Ku2LWCl362aBdk2pPtEmGQiqvQJPyYthh2IX5z1DspFi33lcW75KVIBuyeTSBeGhLg2j
mxxGh3V4hJjY0IeQ/B3HAoq/4O1EzQW/2n4aJEMrmEAe+ZQq33ea8bFH9P/WoIs8Tvb+ytaRH+Pf
PVTaUoQe4MMjO2kLr1ArckZbZOGIP1F9rN2Xch8aEvypqR3W3FQTQmTUh3PPwASkv35BKCJydF+X
PYvbr3PMvfc66cMaAfuHRP+r0P9ri6D/jPnvnuJdBH2odzdHTaVmcUJaHwGJXoPd60BVnqtpDI0T
aY/EP+tj/Rhmp4DT+dR4qKdJjgdq8aPXYGFwWgCJdLw1KwzCcekZcefE1tHCrOnUl96B6ORC7DXC
vP784RjeHpT6viUsVvQ/sluyJFkmcTF0zVA0+y53OdxO5fV6s5uF/HzbLys0vQz05vaYeAxvoZJ6
0qqMCrRPsplsCgdrXjWaNOhjIeoEhB5TtIun0mTjm5qepHcdu3cxo8N5WoyVjokU5riJIhMlGW4M
HKMR1bvtQ64WGSEcmfhR62hIqFmeObem5htUO8R9/BTCPCFQJL9DLpzrNUYnh6Gi+8pJsDK1YBSQ
OjqBPViPC6LTKzxqXErz6DqIS+GTkaUEtfXwcoYqjuaDhSbN+LT2aXcUSxydRrCk8pfNEUlCM4Tp
uQ2vr8SF+RNiDuhjRsoQDc5QaiBCR8fl8RmGqB1KD1xMdr9CqCd2e8g4IzM0fdx/aKTosJA4MzQ0
KvzfYxnN+COWEe9HUQ1Z0WXbgSb0PW1pdtJ5XytGQ6Ymb3b9A52/NNoF1xGg4zSS5ld1apFpItji
eJLi19sopYYWxJCA6UeAEVmhudK9lh/b0r0VVNgwCYWuF2n8eZDx70SjpDrKxJHGZDe2Eknn4DS7
DjO/oUJ/8w3FsxF1rkLzydqFl84Wq5FVqfum9PZhEyZU+0iX3BjBv23vcoxkNiqcvFcH9V33DGhE
8rdQixQ3m+fXyJRmFQWonV+gznhYOejYJAgHISGJyeDWZzs4PEZMTMIYG9CV3RBocZFuvQIOoH/h
FrbdwRktaupbB9Xbyw9IIZ5JX/YB/dBVk3kTdlnMGdI34sFhP9t2xuGrhVvopXP6QC/RtoOapScf
B3YSaOnCbmaW1QM4fvNC+4EIZNs7I2uMzEJXf5L1ER+1Q/5TR7bdY+nSu/abnYvw4aBSyQ1kMNYc
ihNkhYI1QivEbpj7vpwDIRt4gKCncHU8bbsfxWuK7i1iYBPsr88fihB/rV7hYL/rurAd79tbInac
wtFoJcIi8Bie1VBmM/F0MZOpm+4B7VWufLbAJOPLUDXZh9gQGw1CnO4+7lxX5Qq/eo17Wcj8B1cI
yc8lU14lxhL8AFzfEBffuLOvfTjNBUfucGsSaxxHqDIKoeQk8aaHpYGUORHjqpQ8i3GmHL3yrHiE
Ob09u7kS7OuO9W50rQrRcRUxcc5Z8kw0cHJS4QweKtDwpGPHLBtACwcPMPthaJNBwdCjFz86KW45
ufA2h/MlUZ0zsav3BrnkaCtU+zTEj3Zo2QXqABV32OXDuZUPYowKzeh2GqhWT3OC6yumGULFv39e
Oh/cIiraV5tUYENDPrKAyJuRjXfXj3Mk9jrTFPGRkrhHAvaD/GwXNwjUqSQ0ghFf8J2J0yk3/cu2
Z8/MsuWEVdU/6mzsYFPRLAcmkKwr2l3hwbFlkMbrolkQ7Gjz8xZtppvi6/lEOSCYgpTTNmySDtuz
Krwxmn5nY5yn7rmbj2Quu+yjNmbHOIA/9LDrpabnjLL+PqPZ4Ix0yOv+Lsiub4ToSRA/prInoVqd
+WkeqVqYTlVUbvrnU1Au19bAnJjOw7qrnXpRxkNCtMoSScMa2bPz4LxIOrc+gpyFq+fhjfgId1N0
jGW/QUUjOD7EiJWduPWj6wyGbk8/daThS/3MXSzBGj/PsmCJDSji8M7FO05L3t2kWcWGG6AfC9bP
oGvhO89p7LPPTXQ2swngfRygVMmDlF4gvojeB5f2DTP4CUpgFwSW1MLzHvNV1a9eN94jXEyS+iRE
xBkysUM5QkmC7YYs+Aj//hmpgbiH5kdHEGwJEKTBesa1ajpBXoUlapQ4s9EGDLcVFdW98Lr090pI
HUCFfo/wmFAkI5eTgusuUjATWZxXxw6icEw/RR2fcodnoY55pUKa4CMWNdeVUDtfUcBBfpSIPvfQ
ETj1pw9GFkJhvaLR9Rhjiuk6T9eOIbxqyCrWr6R1v18Szh+lLbHCdJuyFoUty1bvYpF6bV23EALq
BWqWLK1qk6jTrTxEssZ+QbyhLMJkI6GSFA+rpBNjgqKm0W3s5IvajmQ9PPI2xgWiZCKrhcNy4ID2
DHKl3dajkJWgqPCqT/SG23uLFO0Onaqnov8h5auCqJ7sAn5J2j9eAzx2sv1Kd3XF9SB1KAP79LjD
jo9oPp3puyjZBvtbwNV83QbFybPXUYQRt4TSod6xpI4t8odRhaj4DRdtTThqxv3lTbDBGyM4USVE
vNHD87u4dBPcvdDD5Du1VuD/qOZSD7Wg4lqOQEtQIv1+41p2fTqecTJbGHMhVsb3pI2qo103Gsxb
AeF/FGIZzKYm6RiqJmvmPS4j2abStlSASyBXjV7MOPNLj6fk2/6ECCimeIZro0C2/b5k/iyRfI4L
NVFROZOce1SbWuj7w5p+P0Azmv3+gYsd+4cILWoyU3xnI3P2+4hEkz89WEdTZZVpqrCe7x7s3mjW
R20HWqrACbt8qAcqbAgF/R7s8t4MJJfCarMdSXNN8ZOXHM2YzVnoY3gJ4ggI497Guwd5qht9rhuH
atlcm1e9+kmf7TZCKA9DoG68xE0Hid3XE9decBvzu6OCWuaL86hSrzgQVaSIAe3fjxMaVT2jn/m2
7moDA1KG1k+maXASFRU1CcoPmEhrxJvj8XaajdG2RoXDntjvHKJPl7XfpfrqAB790Fb5M3llv1ho
a/eC5uy7FVIgSXtWfzsaGsiBYYbTq2kuHgec8frmBqxo7V9WRBN9/jSNP4TjB7XCnugelGCjOdN7
pWCDE609Ptho7KozYQ+BNPuL0XFAMDhAJ4wx5OOAj0XtfNe50Jd9iPkgqeo202yQjJQw9rLQwbMB
XZIFIjXe880PF4twQUErRCuhdxpR6FmoE3WS82hSiuI3HxKYj4KAQGgj1MJ+v8D5uXJlGSj77JfO
u4UUR06pc4+p6sN6qvfS0cG3J86I+Nkbg95Ft6Wb80vcRyG1nO4HRDPBPlvIUMUAXwRap6Q3+Qr7
IQ6lIIlgpM2swcXh87Lup4XidbNFNe8x7RzHhzAJLN4o1KMRJj9DfXjoSvNkdl40w3hcdBAe63Nc
u1yWD+dJE926GO3iTHLpn1fJMI1ilrbBy7kNLt16YmEaKP49j9A+6dartWBdTibpcDfTwnhyWIAX
DJFV0Yi/rh6apvsNPuDEKC9EftRb6tf0I/lIo+1Q+BHqT86IQllfe76g6te8qbismwP0sgZb/hNi
sm/Sx2Vm863w8kb/GokmlJ0u7gkzGCS5qcZQwkfZBIuGZzoIJyDkH0bi6aeBhAr5xVVW6fK4kp8U
DHlpUjS9lCIclUqpc627h12oKqEpuWf8U+zFuRrVRpQD4CfdhAyBogo9e+zlL17OcGDpQKNgen8S
q3jCKsaV4+ZnSD7XIef8zVVetVe58i2keiO+WsrVmgQFflWo5K2S58P4gvniWnLLZlhdvBhJesxL
aGQ1oYxIEDR71JkQXEOe8uYa1sxRfciBdE22N9fauTJ6IDu3Md2YxgLyjshClN2L3TGVYW6GVdrb
P5F3Ig6+D3WgmqpXLZ2VMVCPfeUW7g7dI2Jt5IXcS5e+ingWldXS3Wo9UprTA7FmZVOC51QZWWHd
NcJth2LQiaNbndLdst7WZEROlKe+jhLHy/bkcbygwaGw6Lj+0VUWP4wNJ7KuQrEjT1nxhTPMy9l6
3yv0YI1+lB7ctgEhrzytdquDFNZOb8dnD67TEmpr4ZZJT8GXeevXSFSVvYLPJhK5ejUqXqg7PWuL
3eaM0Mv/I+zMdhTHtm79Lufekvvm1h2m7yHgBgERgRsM7rH99OdzXu3K/WuXVJVKZWZEGHt5rTnH
HI3M6kfZscZnGzPhbPYh2b4IuBoMTRADy7/NrBob0whjhswTlIDfXFD9r/N9en4BEFAs7d4bfdK6
xGRh/NX4GWMHGa4ivvcszZQXMeSnYCuHBc6g46wI1ZGpzdAz46Ta+ZQrToffVefWmJncNc/wkHkq
G3N8WeXzcpSsX6A7mk95iKg0EomlIsyE3sN+biPdaW7AwcmIurCzNg1QQGmHRzIM13f1W8Ic7eIU
t3b6OD+3yq0eSbNmpmNfUsyEpfIl/5LtuqnX78lry7pnpV7GpJt41l4eF4G24Rv2bgsOZtrt0RwX
U3H1WXWSLeKBS3swrQK8UnDCj/YVxepzSvA99bC81XF+MualiyfwLmKmhDNh6WOWtNRIWl0Rw0L1
ai4HQ5ViMyS0XPz4qFycKJkKn8Mbc3fdMU+5atNf8t5wFX/cX+/HEssknl/lPLCgz5yGbgEDnQ3S
6VHtP6efVUz4Y1z9iQ/QCMDUGWMOP9pcZrhM4slyKCbFWj9iMMSELDtQPW7xkQyPqmKX7Yi3sH0F
fD17Q1GMSpjsHwfoPsiCDz6Rb7CMIfElOT0DMhMYFI8MjyDUvUXYKD593/HxNU2JK4gIyRkcKECR
LxiNAtext1pTEYuTjb7qb/2RiQA1WeFx3fStQ575cDNV2ssmUIWAA+6z592X2cbX9G084PljwnCT
Xa+6VdySheUVU9CR/RDElzi8mBuuPr49b6Ef+wUJu9NoEi+FDeDd+XGmbX9t6UV9HSebAKTCe88J
vw4us2hujtMRvetWCkL/wc0SzjQIyczAHG8WhiTdUIn/4obTZ4vmIP0+87su+BrzL2IhsMEg9z4a
NQFWIiC6DEs5U14+LpX6Uv/CcZWYAcz/6mmEZaww0SbCWkin4dH+xLaFYxZBafSwZJp4wP7dl7nE
oGvLby1WD0XpMDQgF2Je3pvJiPQGlzpACobYbjZmWIM4VyJctqtf7K9QL0U7a6Sto1l4BPqExrgA
p8AOVXRxI8UsrvsiJpMyFmLK2wcemuhf6l3iYP4FASwtW7hegmqakBYw5cFzTFTTHPzXmGvT4aZh
qjCEXaUznUCsfnTxm2m952B1NPa6KNhxOo5MeXapift8o4qmn02xddoPSQskVXBTLfuF59NXv2A5
YUAExoaKUh1z/LmaMYSGr+TYMxaswCx4TZtunJNtsmFWQs9TTC877D+mAurvyNOCYVvVZk833lqL
9mE/ZnXu5ixjPh8vAOlyNKEAsCtlATDnX3zaAAUD++5uneu7tTf2PODy1J0+p1F3ql9+y/3BLb0B
7WRaPUxY05HBJiS8GbPZ4nd5qibcibU+zGKimXWV+BSl5ujf/DCgSGPxPPbY0XOSUaud3ry9pNFA
22YWRvrW+T1JW3swC/9BSn6s59ZNfFMSNcsU+y0U8zqbZL3G5gQiGA2xQrSI8uGqfEHfiIRCHzLM
8bbFybwqbrVLNxxRvuw8LKdi4RCrhp8ueAU5L7gDP9mSLf+ziL/UvTWVZl3rGo9RsrlgubsLceRm
MCGvkeYME0Jj2yPkxy3tg4/oVOUjLOQH+LYyllYJc6AT3ngk+JDqdQv3oIoYNIyVJT+P7wGo103U
NaDP7nWKGWv2XpgYPsHTPUOMKKjPHTVpdeSgb4OKekXDtA1R/TnLPQoMCzgXNFogcZExqEsBchlL
wDr4+WPD9qPcjFtMNQXORcZ1aQMA69cLu4XpYHOfUCVgqPqdffNHIeXQTj3EJ4tqj8UPnFjMNGzv
AyJOIJMQh3egNsSD1PLqoWxwHvOOvjGfw6BiKVeethZARFjsd54yJ+4dpEDGRuDlFdQJhFFmufNY
hUH4AFVoD03ufHrfZMYONnhVv9jMh5eQ0JczgdFAvjqPa2JiiMVKlscZI5VleEhn1WBqAOo3EuEB
LfjL4E9p9oGDEVarEE/seTKnoz0+9vLKZPpZ2W3m6c1YybwI461HkGhuzsu9TCefvbgPv8R5v3tM
4+/wW7jjBZdscGR03nMTIjrQJ5SACS/vWTnKe/NqmXYFddJ0pVkaVOPOyxfWtFk1S3EeTdUDo+mT
hvEvaaI/zYr+oXx572Ssk/rQOwmfX6Lu8T5ksffBJXNyRiJ37YviJttl3+mGxLj6Wr9GFDlY4eFx
5VU0BtEhYQCDpR+nO808yQl3aEjRpsbCkYfaXRs8JvSJPgl3PfYBopejEw9UKBis4/Kg8J7z9V40
aabhkmamPMfC8hltyrjldPSsL0MlwseVsqWCxzIFOXtXuMo/+0fqaglBS9Lk0K2L+6ddstpf3UoW
J8LUTANV3BX3RPVTzKBPReHylhSyI/50kFEI/qDqPCtBcSqW5TnR7GpZWk4Yjt71psO0l7qJI4yX
grSPSbSOJowU1iUzek5PVvC+OEZ7ERy4cz8QZK7mzpyVdxEf8wfmjZ7w8Mt83K45QAwvA1+zXOHK
gJrnf9lhYHw2Mg+M94mEs/F0SlPfWtCbzE08HdWduH3hvzl+TTVKC2nzuskvR11VgQngzjzcecZB
fu8XMa6Yzptr4PMFnILrZF3O+2lOjN2gJGG6Sf7RsKS7selvMXAjivNxMsjG4gDs7oTfsK8qi8YY
xvEpw9Snx56Jg+88mhk0jqob7a1NuHwuRagq7KbzYfRuLbJpwfB/U0AqSvf5qIc89PA2lASGw2A7
Iq1uZp2HUqLEohqMPhBvr1ExjyfdmNjOg4zZ0i8kHuI/vzhCrzjt6n6+EibZojoYodOTAo+nODaB
WD5iZHh+Xa118ytpttz6ZTWSkA7fealaUgpDW2Ccg/8GOGfufu5/PlWPKTewDSgKhQSaIov0GJ2p
5zLykh82b31FYBOjJUDOecU5iIc9t3VGly/hPuqy6o1lpTiWNcENbouTyhds97FAzuP7BvLkwiuh
RWCM+Zx9MuapLRHWoFmY5B6IPhAprcksmidXutUNzcjnWh/KQ35odlbiyK3TZEM3ZYF5Sn4dLzg1
up+hJ2JA9HS7ikmFW34ZZ6lzspCi3MkxGT60qPMwhqQQYyi9UrflrFq8NiTIxSNONQ6zEiuBLf5q
bHeRXQ4mu0Cd2bneNut4mm6JvMEgcC0dsmuPhyvef5iJDmcgmBb3kTYi5+HZb6xKj8WiK4PLsoRS
Zt2K7+abeKAT6bQP9/EnKYsL6iGW8ZPYnl/k37oFXqv8nnZirC1Ah+kaekoTZilwX5jbkY+LozHV
MGTP7fNOe5YyH4Kb8atRd4QHvpICLLQctmLLcIk0ZKikUvp+x6dukayfvkGgL83Ki/OanJXfYrjP
Nn07vxZwScnQHEIaYBMItk6EgU5b1MkBDCWeiIxoR/ANjGYbp+ZI++GsrAAUmG1BdoRBAjchGffS
MFlg5zJrNwoDugL5gLXjEFJdOgSkmhc3YyjxcbtuoODAX8pJdX+6mL1K3/1Xj2sfZ946wmBnnZGH
xH+t/d4yf/atmZsQf8jFzJpxnvnl/jMxvhNjjem3L93Nc8tqJgB2d+HMVkunwhsxiJYg+C1sBUb1
mh3RT53KM0X2pFfsFr/Y3KV9K776e2MEGup9vFu5npDUQkcVPeUSXMBD6IZb3zLGSRK03ET+2Vj6
en/cCNwdwFv0yF+R0zHBeJXLmOcBt4+BmWFntWvF5LLNRMwvgZSxmlu9ZuHdkjwDq/BbM06OTTNu
Yg/ImVs0jL/JCS4c5jMtMzm06CBkqxhzZnzBCWMiWYBxHrFCbFeMt4RRybenI8KLWXKi2qUPo4bg
WW1KbK1j18Lg/vYJwKzYp4EvIphJxKTWc3aYVvQer5lmTXvD1+SxbG1iLEHYIivi6YIX+abVSjD8
tnNLsBxznsDDe7rZ61BlIyKP4tC5lCMlnrwTP40WVmvrpJ4VwMcBJWaHYzER0EUQt+fEmouMEdJp
TFAxye+4I6RBQ1XPXaj9mvADED12GvJd2Np/pWwkMAhiVtvbXRNUmZdBQoP7QxgCpx439jM0wuHH
NdIgVEclZIjOZTzJODMnAY3hSOPwgQQFZkoV+h/+bTJv5KBiJb98GmjtfTTIxCqmT4MFcxTDlais
lHIF7P3KtorBMH9WYuKOkf+UL0o5ntNx+d4bcmBGC3q/z8d+5hN2m6gFWzch17CSDKcU/Es+ToC7
gQYKrxpaT58yPPlhN3tPWtHWorFAeAzaQY45Cqk7O4DSDf+eTblLfD4yHwH0ptw8fuovYSj++nmC
0zMco2RSWsuatrbN7q/3otKmwnNk0kk254QMS5IaYi+i2s+nqrJ5pyfTWF6qXY/68hUUxVQWpxYV
BDzXxbMu7VzecgfCei+l07KZGpxuhGv+FiEgz0aChtMFJVY+2RaKCImBZbw3cTXmEnVXg8TGtEig
WZjFtf+JPfZPmdY28flnpXmjx+J40vrx4+nrHJLPfcXOY3zpRvDWNjUd0GPUMLZKjlJ8rKkA1E3Z
Ld7GWLcmLxiX1ciMz12/kvuVIO3e1lLEpV7dCOnokq/fQL/yuqtHL8P9FEGJn3k5yc1RDL8Sgurb
T9mikiCWJ43ptN1ZAInOd6QfkiTT/r6shc7hgL8kWzkJSMOBUV28BEBJiMZ8P+70k+hOHh927PEI
pK3A3NjwxI/DOa9B9PyMsUsVcQoDgdh+dvGUDN2jcUgeCysJuqcfsfvA32PrRbFF2qUYqKX7JL6G
YDa5diLGIrgXALbAPsCUW/M+4srs/BLYhfqSNGNxHC+0Png+Jy+NFeWKSHkws0Ubtr0QPWf5Bi1R
QRsyElIXBoVMYnflJxzAEH+LuUCH+BjltLKMIp6+1Tl6SNCkn3BSkBHwcbXOy3rn2UNNtDlznrqv
YKsAZyycyPootSZS674q/2k5PREAJL++hsu/PAEMPANre817U1BqvpZMCnS9WAJnTmqO8zLQ5AlJ
k705eNaWkp0zHiH+1vJC6K45dzS4XFx4Hx8/trycadB3BKOEzT9yHtAjej/E21f3estRKHF0X6tn
esW3GCfCMlfgifgP2cUU+FX6mTg2UXNAIZMmH8nlmacfhwlg83S13BeeHvUNzEozdqXeVpiFEshF
w9HZTRK8+YYgCURuYf9GVe5Ic8CvjA109OS2dx59PqnYHU7Qqsc+k/3qyx6uHlUc1G3L1iNcuvH8
9tl0Lwx3Y0cQgfs8BQsMstjerhL5qmpLCVCmn7RsDfbAsKSfQvMKowZ8ewHnhbOe5cFSKccY/fwS
uEtEbZMAVo0l8r84You5BTGR+hwjpV/CF5vfrp1SeDwapqdDVZDXwdsc128ojeydwnVAUxBJ3vNd
fwYFqxs7hSP9Lf1UYMlDeivezxQXa1LZoBNjwpN42Y+2Z0YnhE7Z+Z3iSLmjQk2GikKkC1YUmdOv
+19yS2B2Cb8EChuqz9sm39vf6PtJyhsAT3ilBYwDHN2+LomTn7JNT2CPGEFg1ckkefxWED2/pYr+
2RVFWyCvCqbB05UXnIraSRsLM0YunoKts7kVyEIRZu2pOVEWyL9GkMxBwhY1fHEMq4GMMczHo/+5
p/0OZ+pvfTXu6fRzHHpuciumpPUc3n64f/+irXyt6v3zFH/P04UxiyEIPX/S6WMT70zG6e4LjJuq
BsiDfCDaId35haAO8BttzsYXMQcmTnwM18CGqPEqm6EG/73u4Q7kOeM1fw5BNhQF28+ZA1Y9SBGE
ALAACp0MWDDQ7+nqIdnsFPkRp+JDTKJdNlqXq9iGLCIecU6RbdV0whll6WUKJ57j369vyv0yF8i4
ps/yymsLAixMHlCkSL7UfKYu9ZBCAl5UAR2yhnmZKXvpehCiMPGhp8/gtQAD/KZXYhXuORTQFaTx
aX6wwK+YRPFTX16WDRqSAM4+MtOIwstBetkQ8zuN189gYpBDSILuOCSY1wyxI3yNI2jp9+ze3E1Y
7KTwEX6KgwJRMXSg4djaGacQJiBzELQEGA7ynuy5of2SjrZ9DN1x93FjSjz8ANopvxfBuX47SuCP
++i8R+HLmB4KVNEukfAA/RkQrGbHMH6roSgzodHDjwLoAnzWnMqggNjFj0AYvLC1K52uJtiJAbrk
fEq73dJyR8JRp2oZii//TQof+3HpxdCsU89ifvbmAJ3wMeI7kKfRz0SLyY7PBMJojy/5oK9b4ZxV
o5JRAgPO10oMj10JWpGdm/arFK9teHhGKyW8P0hvwhgcVYm5NrCLTEYX8nPRFbSB0DrmTSRTo7/r
+Hnlc+MyCXOmYl0QneKfz7r6EmDy1Yf8DJ6T1+7zTqOuTJUbiC5hAh0hQLojtjxnPyT9o6Tr94xy
8pYmZTQO9YDOXI3XWRM8dadWB/pHHXkCwartUDzjiv3ZVtiJ+/zSA5knDp8AroeILbnuPKlivpPt
cwZ3vqcFJa0FFQvdw8Mzhxw+32KcbXjc6xf59JqtopSAuwNrByydBLI/ZXwo+LziQGzGww0BGXJY
Gi6EbEuhYHRMErBoEHlg9MIwBeCBPoI3qjK0JqzbRbWJTsVPPISjGDN1jo240x6EcQ5G8E3qhIsu
YpQcM1aa6TyZQ108PR3VVxYVLNy9jo8z+S498Q9ODX4kr7k9F4KPkbeQSkx4ruk/erci/Js+Oh5p
LBZ2Y9OO7qlF5MIv3AoOop0OvAfw52V749vK7HTJ/sUGCD2WtUfCAhaYt8sy3RqSL/IYGxtlBuQo
hrcEIlIPOBqanJ/89kLIDD65Kr5I8RgZq7dnrkkFmHN/XHWdXxMm5LVHo8JHUdNRmXBw+qk4p7mq
KFVHVexV6JLTsSBOn7HXwkGFeI8KhcqKvcLvyatjbEaQDyH1t8uZ1IVpN1XIEYDXCY7DP3oHQjyl
9hdh7WPZXTp9smrxqtc4A11Vccyvfp/SjmkOMY/cv3QW396ufoOQGU4fO7jD49doAB20FZyYWrTJ
fOh/2hONM11K8XK4sU8AXlKgjaCB4k7cFafSoTzS6uXj965ACMFGit8HjZTfXWWyT8lhgal5goZ/
QZhAoERkV6UHQPqBD45L+xebMLllCRGgADQOI5HkSzthpjpl/DdumYjaoT6okeohOuera/FDtdzf
cN3+8AStt593NpNmZqU0REDJBMQTeJR6DRx36nweMnoFxlGwAhjlg1sg4NGGEM2kQeSOjmf+uneb
fNuNOY+m7Z3pJO1mMszEluoVNrVKJfANJ7MdoCsEFPCKGJBCg5ZtDV0U2BdbMQkJW9QpzVG6mSN6
aUFyOBRK6jgYYBUYefAm5g8iJH1k5KLPMo9sW+ZGZXqNGUXhp/DqqVLorUlLnFuLkpeNE+/aBNoX
nfoHwv/+PYnH/dY8h7sUUcMKtQubMT0G41XWFaGsTHrbnbnWlh2Kohn3OzkCXRdf7LfPVcOI4PIN
6HVZpWdjgcZsHS6TqQgh0UWFotvDf5Ej7RJSy6i37rwN9VE5SdvoeNnrBzAS+h7GzXBGB4LRtA2S
Ky8+Lyi7B8olAmi4pBL0iXDAzuaUzZjVgkfNLqitDLfzmC+O8wm4QQj0di7ghhwVHyIFHAX68oiR
VmWzMWHI+7jxizWTHcvP57TAlDmvZX6ofzVSZaFtoonblz/gnZ99uW/IyFHdYYBApF3EsN57C14L
UyRa1/lASpVPzTRecQYSMmKe5Y3IFkNdDz2N8wyQ1Uun6VREyBctODKqsVbZ4MiAGIVIQ07dIfN6
UkI71CE88/Dr8SMTTA2Di2h608kf8+E+IEuEzEgoDrIF5BKazZEj92N+bNS6teABNeTi/PNx1YvH
cyeUh7SHi+nrb7citZyW1oB02N8fhwKJLzcfshp9PkkkgFlPp9EcjZsErsMGBfpIQAdgJrqAnrLN
1t8OPrzMV5TeBe43c0cu/br0G97DlBp7rDCWKyeKuax8LXelyuHjNJKfEuFk+pkGRcC3gO8wVWXR
AsOnU0H3dJEDZfqKR2I7e75nb52Hd2heIHsEEahuq7qy5PUN6j3zPZEaL2tOEoQ+gNGPfblB79Sy
OaUCq7PH0o+kEArB2g/Bbnfyx62gi7E82XbCsT4BQZehitaQ1okY9URp8qpHrCPx2iQcgzbz9IrS
+kcYAkv6O6dR8muhY6CCoqhmTv4OjNgr+PE92XYAQXBnLYQPBMC+nRhMV7HJRORwLNawwgu2Nsal
J31B3g4TEubitK5AWLlb3eV5AvzQBDnjXNEOmREgWZG+KF2VxB/SiAy/C/0kH1nx1My8GgyY04uu
GOCJtCeQpXrd6eucPELz8KlWpjr/5NtPtQiJizVmEXDx2zpF/QaKrkoGpIEkys0q96H6PYgp7VO0
u7yCRPYuuJvKfkReHsIfFJfAX0S5uymRNOzcokeGinluoIYz48PlF0IQccz1XNUmEOqNC7jvCuTE
9J9C8GqCgOOjJkk0Hilkr7Sj5u03HMn4c779KDoZLLvY0wzvjVyIesScwbvlR/aYrDL4ApohrUgb
pbKn4r634LY99aGCjH/SI0o6zvuUT0KiFpsyjFU0AIanUV+r9ktD8kEoFLqI8h3U7OBAPlAKkCpp
Ky2+X+pV2I0k9dgIAUUCB6nglnQMVKqnxzIKyTVxzQ3J5FCcjjwClAjQlNb8xQeU+kOnN0qyCTga
t4lPq8cOJ+cjc7UmoMD/3GJ+FgQaGMXem1hVaDQXV1GPqryPyu0H6VfpcIIo8SAZ6FBQvZ2Ko6t0
LotL6OtIrHmp6iUV4iBtWAiI5nT0N66ZcsOG4PXspx5ECENhxdVw5XwyiNn6UZ2KsFfrfNQ+UIws
LGEjFscqWcSZn2WzJ4s4zq6v7NqBCqa3hnagj76VZKFDd+IW/oCFcuOGaHfwRUII2JJ+OCVbBuoQ
LRKHY+29jM/Zj8iBk9v1azjrmNws+muxMQ6c7B0SvR9gm2W1RqpGmCbJggdjzRjueRg8IuOgmHCv
wLi5r75yRery21nMO3k9bZ19ZnIJnv3YtOZ5NldhMjdTc7V6XZVJe20XQ/wg8t754NcDPccVQeRs
KigiLxAFG0SE1V64infGkphcVzs9LL9lvK54j1U0ZtyGOrBEIcfRT8RmPy/m6qKcyGtgnVU7iwLa
14U6Qos2fY3o+6b6SMLMjwgUyo10ZRJU95l+EMF102JvjbFoP1ROfhRIxIHF5Yg2E6gZEeM2PbA7
yBpJP2o94/QcLoEfPZi2h6PaDmDz+DgSesn2nY/AdrVdcgPlFabSd3SLju1Kh1Z8LCHGD4RYu0zt
flt8UdLRrorcAmUMlW5OnaSs1M3jVsCLp+zDfZ6IOHSFTEnn7FApFalPFBMX5sgkoKbjelYPf4mK
bh/buv2zqsgBTFYXAsaHVTV6LycXu3apeYJ8VI7e88cangGedev3MpsLJ2tVHsWFiVavnuZU0eKo
5I48z6yZZi+76fiyJDvMQ2iyJ5KWoZaISrAeP76r65ABTR3kEnIH+3hNOq1EWmTL+P60/txC71S6
s5ZoZ3ZygYC3zMWe+KxDOWzvCKX5mOReTQabTKB+eEuPhWF/nWN3CUUQ/h+AOoFOI+ObQ506RDzG
5/j82PKM/sXQRPlvyj6WCBgUYBcgijoauX9SgEOjl9Ior9KdQlaW8v2mWIQITPHRwTd9TNRmXnL0
F6Omn5nmzIxgxI2F5z57nSXCMZlNySdZ/1bSRfR0qsdazE5tey2FK3KxlANMahmMmP9ii6Io/00D
H67aIp1g0AnJ5l9SIfOi9VkoG2jzx0C3geVd/Ghe3YTFY53+ML0+qzAeaNF0Iv9E6HIyDAiAJU5C
OXHpCWt42MgPtiCPXjPLGZH1X+a6+2VsPGkHTlrAqBVnl5WxkBbisppUE5CzWQZH67KDjqSf5FWG
inmMM/MchU5uS73LgBai7Yycrgu+AyCSs2rGn/JAe7Rg0MuxQIBuonN20HyR+vVmyGZ3+24Ol2Hx
eNiUvAAbA0HTIpSjxBOwPSaJ1zJSxXzchEaUzrFXgCur2aLjg4w5iKRG5pgD2oXBCMtImj7guCgL
YHxy1h8/wqbEti1fIxx6Ld9zrBSgM4Hy/1xml++W+dcgriC/YCpTkt4iJvnJpF7Xi3yBOO8bHOlO
y8aci95w0owlotw7OEgbKEh0z1ssPmZvDARGr4PJIAz4GEUkKCifmfrrG71YjBBwpACUFK4nhp4K
iMeUDZAXIKw3XPMurHFgyMkqCF0wmQ+h9xyDcHtRVnzmnCt1veD0eeFg+yHiAVYGcRCtS64rXGFs
DjJbjtHuDLhR7MlTErHdwvP2n4CoZQioLjIK9nqX86SGnVwwHaSvgfl7esUe21BEMw/ItrS20aL2
SErNp1HplIG0EoKG4GVyXqXV+9af8ukjAYt0Xw/HPPbtgAXI5FWj5EGNJwwQV9Z43aaepL+gTM5z
/pyLU3pz9RgTIn7ZfDgMN2XA5md61rgLinl45ksFegeoAK4Mf05gRM0BlEOeK8fP4OVJQBDEp9c3
4cRuBhDJr88fRvyxazDXpFYgo+xfDM0GDeQ/FbO8WKYhiiR0YSig/mUchTzSfOufLN2Vv/VCCkRO
Y+gUd7rB//c/w8C0/zL/MXRZ1DRDlqDJk2E1vOH/4YvS5VLVaBW2NSVM9F8LuSJY9OA/INwqVCeA
P/Cr0doDY6L0qQ46RTeWDsQC4j3B8EH1S7AScvYKX2LbxowCQ4/Uz+bpDeyEBy1l9gcckg228JWH
m4NXwyAH2MYO6+1n1FWSS/3biU7BC0lSW+f874/4x1nmP++lKeOIJSIOQOpoEKPy19ZaZ+HHUnFp
2XCaBVTvn6v0pf58fqpbdoM0RpAKVTcKHUQXsPc5cvBI+ZdrkP/e3lHISJqimfzPTonM45+3Oem0
Wum153vTq/fy8DxhsdJgFXeEg7IUqQExeTrIS71cavMoOcvG/AmW9ILS0puHf7kd/+el4FOhW6oq
4mQx/P1/PHGpax+V/kjeG61fFLtQ2YuaE1lX5jWPjw8zLCGYN/2X5az8LTr58/k1yxI1VUKnIf71
DCqpqV+Ph/DaSO/T47nNO9QTv6I4aoch8Lgzt1I7haQNb0maitL03UO0SZRD90SJ7UrgMrW6zZYx
1MqB+yWnrqHZTTh/t8cH1vjWOYQ1obErxSstmraRYutp8GwnQ6zl/759svzXmzl8kiFmiLdSFBXr
byMhkkJaq44e701XzXJh1uMCLc+67OeZLxu48+1Pri7M7wjr1kT0rHZfq5sXZBkDCscif62fjx86
kNdr/78vS/o/L4tXWMdwSLXQuvzzqRqi/O5zzXptIK0I6q/wmEnpHCKm1Y/TjPnxCJTprV61y+Z/
/+D/634MkYKIl2Tuiyn+tYHUTZiKSvh8bQCwGkZ2PdioU+arFDijCkfmB5WqxxLTFVSDXswx8OLc
6EbpY3Qp1/SxYKoCjLD3v0jU5KH2+Odrb/3jwv7aQutCat68cq+NwGSmGdXZKoPoyqCAA/j4JArg
5XWan50G5QFCpMjVsx2HoizZzJFyjJg+LsxbCS2CtoWJ/i+3bVjwf1+dLhq8CqgxdUn863m9JTG1
PkX82qTEBLw98GdobhXsOUo+vF7kvYLnRxPoFiQlkFR6cZKaSNjMYBaOc31sGiDdATG0uH68L/+y
XUnm314R6EYpQmVqOsI0JEv76321Lkb6rNI+2uj5YOEDSjr8xzjVi59++XHBN9qHB8Tx0HxL9QCU
AEc+v6/UeabDjEK5G18tyOTBWjJgCVNfQrtMPjh+OOVYfU8rfn2NMtV5wlS8NsvqRkrTWVnjy6Dq
XtENBI3uW90hgnlVAF/6yVTd6hb9RD/veT1/n19LkMxNU9liPoBGfRCdtVkKNMvABcT7jEJEV+Gg
DGBLYQ6ylOzW1XPx1KGcpiiaPTfRGKZYDZ8E6abXMHSRUN3IsIjm+T0rECU6PaJ+os4/W9B1zl9m
0SURn5Q8DMWCdp0NA0UYo8UHsNZRmRr1jmA6huAhAUDYWfKZe5/ZsPWHV9Vcy90wI8O6iuEdmBZy
h9QryUVjlqt6GSOnamLh21Nu2N3eoTcwuBYIsJk9cDzSiwiN87gBQQNr91gFwK5h8pfZ4Gz8JrfA
sz1uHiD2lGbvBDDUn5BAhz/GSdk9YDsiP8b3YU0gNlgPzKLnvF2pHLyfiVAsI+OUyEFR/8uGiQfS
30tdEQ3WkapYNDeS/Ofv/+PAqfRXXn0eH0yR9uFuB1PBjssx40nSy4F8YVN2fjFM9EZwttb8uQ41
6ZpeIWA2Q6BAs/pqMJySZqwfox5V3TRZAEPO3zZfBUUYOto2XfRgYSdJdCX4rJSn1N4+Ax3xityl
HukTP6WrfSEueDxBmQsoPikY1BDlSz1TLElAsTOGyJk4bbJ9190f0q0vlzlyvXJtgQ0JyVXTRyIF
teIbt/J5V+ha8ah4rlRjpVlr5fWVYZWWe0iJonZuyZ6Wruv9BylZvXjT25vIm2w6jMLZCeRq14Mz
G1cyzp2+d2XmA2yEg75+hV6hOX3KM+s96/k4LlJbp58ylH/EMWzVnUrb9FNcXN9s4GLiLvBu0VLB
BI61MXuZDPuJlsXpIarkmktn0zc+/iCvxInmIpMhkGbJtJWjQjtQME1TMSlSd6DO7vPUzYtthPcK
UhCE72gmEMwwf0Rat9Yfv51A+Qdl+zOXGv64uSlHZLs8Qiejl4d6+VNsFXRKVHLjIvdgGFuL5zLK
Z/ES/kk86P3O5RmR7wSi61rJGMgN8QYjsZvop8Fazr+MPiOu9WnSweVYN9gae87PhaNrzViC1o2b
9RqkjJHXH5GI0B3WnxM315AcpFdhkE6aZew/7JG4bTyYOgDiw9KRpjXTQySSBUB8NzH6TWza0Q8W
ImExynD8weXutYm38lhd/rCmdsoM3ybQNt1pe1epF/2gmADcCorjE6iZIRf8GgHFA2StM4zIrA+s
ws/6ZZu6reCZdj286uWsWRuHB7CqEw0B39baGlWsNLxvlDvzIjwPQMXI2NtOwmD7Yf7k5gn+B+YG
A4MP0E/s/Smg5SH1fiWtQPMum2+391vut4OD2zcxxjR383IVSGNx/Z6aGwZ4GXI2YulM2hogZHMj
Y4kqjh5LgwzmX6aHSjx6Adl/5X7MXB5cAI8m1f65I/c5gvOBv7Fn/tTbV8Lw2hVvz7Vawb8bg1OC
aoZz7K1sjGzRfPkfcmcmpf0VzmNGV9WQnSwEis1QwoMRgTz+HCo+LjuvyX5rBfL/J+28lhzHsiX7
RTCDFq8kQIJaM8QLLCRAaK2+fhZyHm5WVFmmzdzq6rLqzOwACRwcsbf78ndoK1OCeHR8Q8xAWQzr
iLTDxk6Lrl+Wbxy6pgNWdhieTHFbo0dPtpq00sxN6y/6ceY3k4SnzJz2Me+xtmK0jbeMY106Zh5a
YVu1lhZydg+Cz6ferH3KYu3SCnYe0EDImJQJOJje0RVTsjiJ1xBB8uParWRqfKKrrTMsareYOwsH
iXfklG+E5Zvpira54VRjN9t1vnwgQym2/JwBFc5HWM1uwU51S07cJ0Qm/W1YvLW3W/Y5fvlzPZuF
6DxSDr6LOrURC+nCra9ReNTlvqYSbTFn7LNxY2FW+uRULrCaYGbEd0A942xJq8dLp9jGuv3mIX0Q
QNC/+p+4vnBNfhXX6ugrTtItsHEdNGXhbdj4RhiBXHoY/kED4LGmdOrRQb0VcPcpoZ+9ftbNxE22
AEGMIsc/0u4R5gOH6g8teaJweIlP5Xy4MjZNaxGvAXhNwoRhDcwmjaZxU+/A1KhbpXUpIKc3P1/n
N3Fj4mHajUfOdsJCal1K7LI5laepHX5T1nOt7Z83UP8iELBDMTSVrRNMKYvdyo99ZymOrdHF4eNM
H5caZ+5DFGi+hY32kXwbz+zvxOxT0j5YBHSobsim3l5562xEFcMtA2Xt2QXvFvRCqtw98PKQn7Gp
ni2m+GYekM+Lvsi+tjOPWeyG+e7cO4TBLZfykepm9lG7zTbY+3RvWtT9vcPD2rHn/l4Ps5sTrepp
WLH/2YbQpcInxC4lwCkz5E+ke4TOB98eL3SUzXNPZyMALEWPwGaBrl/+fJ/+ffKCtyobMAU0mVOL
bP4Aa1vqkKqBhpUiQf3V2TjdkYfQ/XSTJ+2TRZHuP6twhciB6jJETQqdHZ34OQcc4m4o3q+1U3Gl
UYLrxXNSD+eG7X3oRAoze+H2lDfja3Ec7/Tv//zJ/3Vk5INrIocski05Mv784IYa+uwayugMuhDZ
D9U8ZVb6Mw5bLjubP19L+vce5Z8X+3EoHqq0jaVwuliPZbTbJ5zSbFGxqcKu6UbvkCnMgIr++aq/
SEr/OAT8+Io/DgF5nOjqgEz2jLG3/hDykwaUaKBree/olzlg0JG8flvsUQyWmOO060TUWs4mCvt1
lJacVWJ8H8UTkl+VJjO0zuq5GVA9zwQsPoPuBvvqgNizYJXrdiEb4nwGFkQAu6Au//xlKGf8fGIG
tSRJNGQoc4wzUZxu8m8bPSvqDa8Mi+Q6tG9ecUzVW6Secorm2pevbohYmT3oeJdsSUcKQxaYWCNo
MDN8lpAvopvULLviHrMUPCjtSogQAC0E5UxjRSpgr9WYB3K8FNngNMjgsjtgG3aIlrB6+C+ddOvT
s1zvBeFc9qeo3ZvCDpFE1C6DEtwR/VMt25riOek+c+uc4fbIOX42m0BfrUrp2AZvD+25js9B/hrW
y1rHl82r3cWrwFr3ybNkrjPt2stnuXx7jMCR6NmpG039Cvy3mGZRq3wNyWf6uCXDaxsiZKEvLrZn
1b9qzTqFu2AgWDmgri7Z73Qoa2ncLfHCxepNmvYWabuItKco5t83o7Ww0NXG6yi9jHTnAbW5mB2a
t36lxyt+HmeopFpgOkFgJr+InLRRBIyFTXcU2Ua/UZ7VU4TkkKPuUJ+z7+xtHI/8bz4qtCG1Odf4
nAkNOuFu9/f8I3qr4jW4wxSHjrVUZpnyIoAqvorfA4oNc576S/UkHB7WXuovfemK4yEGY6Pign+A
XDQPUUNBh6199iIEZwHxFe4PhRdWwK3j7+TYMR06ye1kWXCR3yTqUvNvoniyvIXcnxO2wmisWvZ7
1nf11NT7JnWV/FW37L5bcvLMQEV2T155luplWLojNzzKPhUkCfk9RloNCxXXipbxQE91uhjFTdef
B/NFElCaZBQmMoYaSgi3G6ajdiWeRgV/Fq7Exz6q2ZhxzB4eB475DXUlKkyIs1jQZdurz2K26ftL
KdkavmraQqbdaQskZl68LEgapr+FnRUvMn1H7QRVpHLGwOGGSZLdmXve3YLHYzmVd9yENO+L4IC1
gzvRyk+67KKXYKeHOiICTGFOppXEuIbtRaE0bp3RAEgYjnW7C5/8jGPPNoRj49FuNe86+vd+qcAw
5kKkrVG6wMKKP3gkkCMni03/LlfZOP0S3wiZJlegslCA4UEg8c0w6a1Zay5HRAlqj9OqNmZBfpU+
PPU5xwNmdRdcUN5S3ynTW+afcZFI8lfVvw6gpL21VK8n6Q6bf+w1gv9mhK9tcfKr99hCynRCk4IF
qt3GGKeEB6JOmsTAbQ4aQjXGB/wQgrqnFvX4pUdzjV5usy1fs5xfRLR+fYQIG+0aSVcwiz0bffaw
btWDx4qb3EbJSSI7sraCsIEPMViTUvIrz9cFYKGgWFfJu6bvomCdCXy3Iz+i8d2y5Tx0lJqjNtrC
eyUvDEw2qGKy1SAvYownKfSxdp4n84c4b96kayBM6NmuceJvs5DwBExWDyAEhe3BOUtW8btq3ZPX
EEPxV0MdO3XV9sTHqbE6t27H7ladRWgGdaCE2xa7CM7GeIfQu+23iKqzzsmyt1J1OW4lFMFaShYm
FYwGSw1qgIVyhYUG1OEAYjtHs1WT34v3mqpKqh3UbBvrk6IoclThS2JD64UfI39K71xVwaVy45/J
a6+8t/lzyybaTVyOUYK5pofInzHYPZecBLRlWyF1Js9Aeu9GHH38eih+kH9FtTJ/6ydaFyfEvF0k
3l3skHMkyL7PrXxr6gPvjzJGoBvtyZfh1AhDJoxT9R1jmL8pidund4wYdfneDUfJc/oB+c5WqM4w
7Nhx9pRylfT+oK5RERTDdqwNyIeaj4jDjTsIJzw+CTY7fvPQoYmga3f04OxpqLcWHZNIA2wBCije
lQy09lPOZgY4nDjV88v+XeIwnLVPEeSGa/7arXCHO/3TeLZwNQooVQKkNqiRbe+xycuLPjzr4EKo
IbfaWky3crOysLoWqBFaZBhLRbrp1nePyrn7CMOTJ+Ppe07dbJv452DfnzvWInHdGCvF2DfVGoiw
T96cwFrmv0GSSEe3sXbB/vFS36kqeYv4KIEj3YBzWWDvS8tFDGJEd6XOlk4UokBbWQNPDBQq1jS7
MlY+iQyfKk5uaR3Ip4xFFPujwZGNP9BflM7utomAz+RjxJpyB7J8YucqVe9CuIbQq5Wss7gePyIO
xRQ7EZjdBNgR+Y6P7Ae3Jt9ZmBr4SAJO4JmKrip18R7kfBo02cwq3VqkM9dtTKwOqITKjeY9C1wH
/IF0UgGFtE/yUSj3xjxoWWGPbehGyVsaolaTn4JmUXubLL0pBMvrJ/7d8g/qZ4fCpngNtVecphNA
EyIFdfz8NOp2X3+b4gJTFgYxADTYY4RXWXcCNLQCJuoZhULQCkAphm6nmYuAsYzYnF6ojGP9U+aM
s8JQyG5+oPtXqJid212urx+dK/bLh3cfGlSwUbJrNYL0xGeBRqnBKO61t378MqPj6L1UnZO2+0Q/
8iorJtIvzsBbGvFSprMgblNKw+DwAiyDWApNTrvLMH4eFbhrboDtv+VELHOi79RjbF5BlMj17iEt
alR7orQAg5M9PgsEvfoujq4VhXv4HI92BzfHU/domagGOsU2Uj6Zw4bGbeuj1lAMNhxP2efacqQh
G5/Gfls1LyZ6xG4VIAZKqNkA2aFSgrIvqDbNL3sZ/7TqBe6v0tzHCGeMWWVsQeJGvGbiWnml2png
zMIvknev+FF63NlYUQZhyZYygp+X7wIKSUWzbBSn8VDvzXXgQuCCaCJ/BVSf2KBjVFLmemXXD5df
6RRnZAPz7C9GNjfsc/pVHzswEjMLMcPc4psVa4/92UHeI9UbOa3OvmUmeih6KNQp7lHMIikic/Ad
xqf2lKB+WIzDNM0qqYsKIHrFMkdJFvORFziJese7I2OTDVZl4or+nrqCghZ+Fps21huMXNQPMmv6
FQVP5T0C3DFxVRm/Qu+qySKOMOPOESxDzZEmxXa4gYcg79jIqbFTbzUYiAhni/zY0Vbh3IxXq1r5
H8qbh1OXz5JINr5ABhETDxWvlUSznn0B9vKNsVOfH/1euuNuyiVklsgWV5G+LHtn2piGdoZ5sdoj
ZNRfyw+OUrRJqa9b+qolX7QA+GeXH2Gz7L1Di++BkmYfbbt02Uu2OBzkXY9iMISo4whQ43pboOiA
5KoCNMCrN4+emicpm1dHOvvaTULhvQnOzAjKWr4yrSjFnDNdqjGhMUpUC+dHzqzXz9nv6LP6tX6S
AoC2i4pjIiXrxsEkHUs20m/rl/S0/iwBMnOAPFCBPfds0sO576+McBE0TqutBgm2EM7PgnrWcDCo
lI2HMQIy9DSiMeU4w4TDBOELn/gkjXSvdsuK716fmwzpU8yU/tYE+6S6FtpWiF2Rfai/MftNIO86
/yiIB1B9HgxC1WEoROLTIO4ZhgkpNnf1+aUmb8JfGO028zeiir3aCXu3Q9HI2Jk1F+Ele5eg7slr
4lO8RXIevqu18KJK+yxfSd4285bZ450jhM5FUqqy29Y/5OXWkqc8SuiiDC9N3onjZqjZgaonPzpL
1jyl1inSET9gPRNxRaNWpdVAetfcCk41uzr+7/LOr3ZDtTOqhWLhpmrfC3Ueee958Bz4oMyxwRv5
l4fPWOeYVCdPQvxUDBc+NrzWcZzJpD5rK0+YpOEg7nIOx1W1tPxV8RK4HWom6FaU2yjwfeofdTB3
miunFiSI4eMSo5BKd111sdAo9lfN/y70ZQB0ULhW/laxtqVxtDTbyN/4+dTxvBx340lSlmN57/HO
SSur2Q4XxgntDH2DArPU5wmUIfabz/FGpSSy1jnBvof3KlvoF0natWgci2ibe5eBp27MMS3OQkpJ
DOQFpVI0bdvt9mW73+73zn6/3q/ne3c9d+cuf53sk7sJ58pMmW2mf7Axcko7QSLFdmSFHoF/22yQ
GfAfFKZ2M9t8btyTe/r+Nt+xO85u8my+LlYskwgVxAORl/aSlOL5kv/WzlM6c+br+frCpS7dDEL+
Z6UDAz/n1k4wDn14N1hR+m5n+ltEJ9bjO10L0+YLo5mZPYfqNR7e1OFJ/AJglohPufesMhrGB3Nq
KjixCNIXIGyH/YcEioZHJyHJqt6S9MDjCYtVTRQP0M+KXcCkKWmHJwGKUnLMAKUY8AX8BMzvAPdk
aaEtYgEngVv7wHydsSSo2OY97XloYVHsfKrHd6Wyg+Il8U9e+9ZRzgkpZWcy0pzqpNUgak4662mU
4NegTqcN9GdD+gwNyh6qQVqL7B+ZEtNwqWjQr1EJKvtHfY4ZBym/0oVuDiJJlGzhQZG0FOcys0vW
Mi5pdElsKFXmDYHihN/cH92r+LhmdB+8HslXwbkXLGwDEdeghTjB+1O4OmpPF1Nt6AYiXC3Kmcyf
b6KTFH08agwLaEiEgY8VHusIdMQN6NCDho9IqoZmPifmySJlsL9W5bsBLSh96RBrE5Q3iwFpdB8t
4p/ooymXBgw69i3hJuyvcsj21W3ifYVfMbsO0okDpWhefAoOcnhqk0M9PqOiThATdux1PifBLEXU
FGUMQEHwZSlK8aeweckeLyol6M57CcB3Rphh3bA7ZeWl5lii+YAGvoCkWu2mlb794RzxxP5ceVF+
NmupuygyKh5JR8ADZf8n5TLzBALvy/iKYwFbEac2OAcEC9Bgo27E8baF1nSGp7SnYr3tT/F7SydV
PsoTO00+YoHEIsnh/13ZJ9kM/4sO2InImicTQzccgL+JjuSfEpSfH/hHdznUm/ghJVV8zZ/j5+Aa
fDbfPSULNEKzeFH/guXQY8BCY83Gde/oLszzzz/fNGOqD/9ee5s+A39ZCINMg4jaH7W32jAivdPU
6Crh4dEX1gcM5En7Az/QplJMocoKlolrRNtddbefV9rHTriQfXMIrUPLS/S2adUvb5jhYTmYX736
9uivqyF/M5XZOeV0B75hJTxcRVrLGgvksZ+vWVHvzrQcVDqe4LnKgfSXmw1KMN2oZ/Hqw5Xao9jA
0RgVjuhidDvomtuUDgYgtpP1X5/ENDR+3gXdkmRVNXXd4O9/luyasMz6blBBZS5V6DzxqiOdwicx
rFmMy8Qp6c6pq2I70b0kgN2AqsgY+vOTkH9KIaYn8ftnMP/5GVJfa5Os5jM89lU5L9hlnOlLRjfv
Gj+1c2BHK6zN9DzeLjgd2OqAvEflHu/Q+7V/Q/H+RwmTz2JKkm5KqqpKP0ZF6cdCqqlyeA0J8n7M
rhgqr7jU/1L4/a8X9ver/HhhydREsWZxlfFDXRc7bG10DY9/vq3S3y7y4yVLEjlrtY6LtDA3Zt2e
xsZ6AKrhSKdiaz6v5xgPDhTbkr9MR78kgz/HlKmYliUZqgQn+kct3ZRCoy0GPbyiIwWVh/9IOJPr
NXuhG3kQobbDfXDC3Z+/rvyzgj+Not+v+uPJWWk1ZG3NVYOVvEZpjOTeOCCumQLFU+LvcvdBSk7z
HK0CRP/WcjJmljRG/xon/rcP8uPhFo/RiE2JD4KqZ4temCmN0wzkTM4O834DKQp2D2TI6SOIbogE
g2bVJ0tLPP/zLZH+Q9v5j1vyYwREfiPJlqmEVxDH7Syw0Y0fJOfW36zr/8+VVOIqFd20VPmnXLXL
LN3wcsbaQKM5vCZr3hs6cAud3dr/8lI/ZgvNSIokbbkUqCV3nHmLCSAN2WGlO//LK01zxW/tDFMV
+7iquVKwKvbsyxxlSVhT7FR/CRaX/msCNP/n7v3S6P52obDLHt443T0ZBcr2tT0eQYGidifSIfqM
yPH6yxebbtE/X1BTRhA45UeKGvD2Hy+onBt+kuvl41o4Iy8K2hD82snOmHeLFowBr6kdLTCf/C0R
8T8GJBdGBWRpNL5kWftxRx9Rz8Kf68FVXb9TlJ3C7tSFuQ+ww/zlK/576P/jSvqPrqeg9NYjbtXg
CrkQJ4G30lfZCgqcHfzt4U3zyr9u5v98J/3HzaxETSZyVwt+raCKPW7kF2+RATkjGWDzN1n4r/Xn
T1f7McuZRj1G/agEV3MHfGxbQq8mXmHpHfyjti7/Mqf+ewX55038MZMJsTCkacrjktfv8UX/yBbW
X9b+/1gr/nmJH1OUYFSEdqvcvWEpuITT7cz1Y11uUOuRMyYeHqsEbcbfl6i/PbQfncqxja1xGH89
NP/cstQXsIRfEEMsyI3a/Hks/tddNCVLYWcuAaH/1Xr+7e1uyWQulUFmm7sCZ7qWloFr/W24/8cb
rSCDMFVVRp/MzPTPqUqr07zWZZl4q3TfAFYwcZqeQuvFAhr1oilLRVk+aNtjn6d1hLQhh2VyTNjl
tH95oPI0Jn4foObU0p6+qKZIhkJAxD8/SaB6fJYojhAdkV0YKWvUtyKMDnVewhwyXrUJfzeh7L2X
IwXqmuLcYI/ltxnfYm1mRQ7YMLP/y6Lxa/3506f6IRbpC1MWc4VPNV7GBdb4kXMOADgRCMhb2y0a
SKrF0vtVYM3xQFR0i2ilhHsrw/x5Ooz6mv6NMAfgSUKCuAuStRlvqV72JF/uBNpzh2BY47iMlwRx
NIhQgF6A/YrunHBNdQM7RhHOGsWU/9c16uftngbfb4NLGMI60IUsOuuvhC99CfsSOHO8B5Dw/udR
/C+D2s8rTUPwtytJiVzK7cCV4q0xwygFrXvYtu/aUzPAu7JT8V2f6I8jpnqo4GfzU/hCSNN+W2CP
qMbTxaP91GhzgdIQqIcBgjuxu7IbeH8Zgv9aTn9+0h+rjGeorabpSXTGGXjwyIslXU7aYIDtyK/v
IVrPC5Vd6J/vz9+uKv94BcfeTyUvDxli1D0Iu4ISNqO3QCjdOLMArdnhrDPJuTD+duGf7/7//bqm
ig6KhHntpwDfV6XWV3shPOvIkyljVsT46MU8QvXkRDdk9/T4lHUIcPmM+6unRKYttb99fe0/33uy
3KhCmGTC/Fr6fx8e5ViMdWKFZypVRr4TT4q+opduIBJXKJZuse4X4ypzO9wlZ6gRDlK7HOIkxUg7
wLKIzAELH6FwoXfVVPdOL05aaLqTv4j5IoIDIRwChhFj6KzsKnAWHxGSXOQLLwEWvlFwmn5TxXDd
KbHps27Lm1m2f3nb/iVw4VarFFkkTWaPOzk1//kOFKhe9C5Ec9b1TvT22MO23QvEBgduBs9pjV63
B1oRbrxJlL80s62ebmmrwb4a13DVH5VbMjLu7clSoaFdrAmVh8yMEmy3lpDSQZfBJuzZPuST8C/L
EKlP4jTyf0yDqoLYnyhGlYOZ+mOvMtSdXGi+RkbZtz0FMGKc3abUW+IVnM0I5ASCl4GCKooCRTzK
IPsozncIVodnK7hrdCM+BnPuLWkPJdrFyN063kKDVn3iNi9iAvDllkpbqJTIH4rmnKufZL4RAwjG
+YAGABiDgpjxOhUkz115FuS75i97dW7MzFdlpnobX1kxOfiPxcNaYLxvCQV4DgKYezN1CqMdKQss
P8zGMeEFqMe8Ofrhp6fZ4E0CeeJhwUWSnmvjo89eDLT0VGEQXaeOOvc3ZNQBG40g52JFiAnh5TB4
V5d4L9SQ1s28AiS/pbJ80hMnrlHfzEbqYtErkvNMXovVdoAXJ+wgpvjB/AHMGrk9mOTBGeSDhvLV
Kg8xPcVcF2yBeMVxzXPUvIWYfYzPDWIic6kb8zI4SthPOKDys4F5OzLVzYNPQWMF/KKgrk/PeXnl
V6feuLUzXIQpD6TW2tJ6F+Sz+MVbotrNjtep0fkddxPB7+iMTXKXl424NK4m7T14CwsDOFEFrV6D
KznvliSN2ka/lEnEzo5qtO7O5pWGsHl8bMwbZARJceRTS4ADYGIRqcI5g9uRmXYOBRAZx6L5Nkeg
hpidbLW7AeWg30aumTfh4R6WrZ9Y71swLfkcQPU+fzjtqsEKrNhVYpd0cVfqDpOlKLsezceQjSSp
OghzBmYpdGxrgd5aTreiJnIMSTyewXXp7Qghy5ivwbEBZqQPMev7BVVZeNzpRSQCG3o/Ag3a2iD6
kFK7UuVw3/iI5reE1AigwOO1uoOlCi7awkw3DzrCRx/0yCpP4fCMh9pHM8CkUbreK0XSjtCZRdad
42aFfqZtiNJJ0pm68Q9Ws6PJQ9iysSRdGUQhotNv6oXjBRottBFsYI0z9rj8Sb+4y/KSyRh556Bu
rK3muREgI5yFPWHL2o5o5nzLkG7KOxiYEgQJ0bIYIMBimSvNeKcG3wwr+ZuhRSXXcGNvYvPkEHNP
aXpWeYKEBopO2+5Sf4W+3SB5gIw5sNPU70BFfULOJNzlokNJVWagvYon2BgFmILnxrQR/WTEirjd
qdAWQK5ILtDmKK7KZqX0C8rHCaMwHS4EcmriQvC+KnRq4nKwnrJ0b1wwu4EyYxhVjCu+I0a7vfea
awLmUCz2414E+gPzxEDHjgn0bmhn7m763LyL4tmzbE2hIb6ovkPvjR6ihfpW0kClUBPqqn0FfaG7
J5lNfFp3mlAMvIwBhpcWZ+aof7CRrAx1ArA1NHMb5H1Vvq9oABobb0m1u5VRQq0gwvf2YxKiOL3K
8vPx4Njn7axpXV7zPdheTjRwYtLorpQBoklgJ/FazXk97cpzAPPgPKeTvMUZTveDxbQBEqISWZ0m
EyUcDHZEUsVk3iwLiEi7R7UgaNuSPxX5q9bOkybKWpmjA/W/rOiuwtTW3CKBqI4JRT/3rWAPWKZ7
dqGyNthZSs1kinP3YxrR8GW3DGfvRGMChl9vg1vyt3J/GpB33eGdL1Q6DJBu6DWntgx5YvZ4ExNw
KLPs5AtuaJ+ZRqK5EWwrBDTapYeKrzycZLCV8hqbFFG3WnjLeYGZZyr/GRmdgqoMRTKNmP0EojlN
Zn6qwIaDQFqXNlhXkjXGFPT1cGmCL7VH9rxFr9Td+GhDv5bkN5N5m5qPMNlsPlDroqzi9j6+tCB1
yBcMhU0E9aS9juYpC/f8sSnqqcthM5Q9zc1dPX54Kd1D7y6lz32wkQj6mVEg37cik+EKDxdXSORN
hGyKBRO9XjadJPp6tB/j0iQ24AFbGWOPj65ahMnynpyKZaPS+QomW9a5xywz3HCcecisSL+dBTJ8
ZNwSk2iovha0SixzJueMDKwohU+iw54GNqMp4OaB/F1Uw00htTRiwFbCSkiASxbZwqO9PBofj5w8
jTfLXIXG2aT/FEWAGIOTFb6NGiycZSU4IfuYSs1mur4ROHxIaF+VwfVx/whoYTHOyWD16/dR/arp
FMZYTEq5nneMkACZn9XSjz3QrYizFx2EQaPARGtNu5FPuWwr9RpCQM7PKSdmPZn3bPN6n9Qf4el5
EHdx9Yyvhv1v9Boa7yHWeglui02jSKh+Ea3RhMO58kU3yr9HXuXaOvAeZywKPgpSEk6vFRE3BLuq
oRsyLMaQ3jiQWFrDXwg4BobfQAMWkgsGYzvIXqwJJMSmV3qBqyIgkSnfMfPAMM1LN4Jq2FaGrfQw
//DURQUYNmHblQTdf9xgzRFvEpzFteo9mcI29vO5yDoWWDXNxyddIu8PvXxB9x1x4oOcVe8YhRhE
xHv/gZ1YuWgR3gcM80TIcIVSpKc/kqmk1t8VfGSq4dl+zBEtkCh8LjKgtMeOyK5+E7EVqOa9sGIl
Z8qA81m4heIWhMPq276wTdQDhgOqwL+r6adUOpWJgRxPqTbPk0NItmGxMMnPAr8PzAtH1QP7ypaN
iWHSoLxoHg268cCmyAfCS/+UDI85SkL5xVgwLbe3R34M1G3PQliNzr27E2mFMUZ3quGk6uBzkVNg
JkQAgiAzP6Dbz23xBAKqInSSQJ7E6b2dtwRBFUe3lhkMydsozB8bggwW5CyIO9Dn8cskVADCoWxR
/vJEj9XZhCvFwoRrhBRo60r0F/wtNn7Rpl/lL2wDALcFJb/rFtB37vnqMTqjuA8Dx2R5X7GBxzTV
qp9Awgr0Mr1cO6RADpR/O8RaaF2FRWC+yew3hYV+874gCRGx7gpAecmAIh8B4BfJJBty0GxyG3cd
ZhPoASyE90yieoHkxBEBeCLXARA2UWkQFVG6V9F3nfw9I59EYgy0RAtD4jtmGsa1bQuf4xm7Xodz
bkVJxFwLlVv0Dv1Rq3SsKXuYVeUCBwpZ7sAhnsSQoyAzppBcdOOhNF11OV6Ua/64h8FaLZfdSTCX
ORHtG2bLuiJBlSyAod7nyh5uZ4giYTwYuiuIEyo2/WBuJldmJrKEsBAsgi25GuMFwJVvSxczXIMq
h02U02DmnZ7uyuCC9KTpjB+EDSSyoEFfYb2Se0fbpvQGj8hT6AoKa/h78RU2YRNRX0FsDIYComKK
zXRatOVimWoT8C/KN8NcPLHz20LmKr3zA6WZuYAY16D3mKBqnMmidAlaVDvS6S7qDQio4EUp1zDS
hPbSAhMjgLU+SMcHB30yi23sA2HkgDe7YiUKlU/ODH55Z2jVmPc6G9cmW8lIceFXSQjyM/S8WnOC
VWWYd/BlnMtgcIjYse9scgqG1bHE/8n+pnJDHhzSki8oMNtCJCyQ1vX0PBwNy2h8BIrVmE9Ny4Hr
DBHLlOa4zaj7I/kASdo/KdJWq1584Jr0Ublndb+QgVRg6WqQEcG4+lTNazw+C9luIMAOTQYa+jvP
Z98ZL0E7lSV4xVGFsXzgU4Po1bAcz5DiZA5YV2QZHGYqJL0rUZibe5VXHYTqgfxqhmH2BP7N3Ao9
5sB5SnLXToUKE8/zx5LdLCSSOS4GphdgT6tKP0XBgb2hh73PcikYlMO+R1U2sWFfSmXbfE/fpSY1
aOrkC5ssc/U9Z5SJEjXdvWQFnksAaNVemnLT9svAwNYL7lfE8Ou5VY1FWFgK6DUlB+CFISHvY3b/
6ptr+TiqqTsi/APWEh6l6hDUy7Y+6NHzvEgxMTKnAh2VHET3pDgvk/YONIoDaUXank5+N3EW8oUU
2ypDeS5W0NnOQ4ZYzumaPZ6wbDNg4Ru35c0ABsjuoXfwOIrnvlhEthrvKpO4MB4kY0R98w9sm9gt
RakzDgvCNfKVTKrce8nZbsdRgXSZj9i9WS/xHkrZBltiN+2+5/xNqyRikwhddNZK9+GM+QCesVdO
s3T0Bu1I+4B/aa4r5/Gmlgv0bayueAxrsDjiPP9S5Ln35C8C6jHGFrWdLjlMCgKwXOOlwvU2J4AH
2veJg024DnBJoIs2F+z4em9psctwitPjVKKnIJsjX3grFN6I60qiENYEORkO5wVkMDPIt7diqbE7
P3P+KFIHMXw9/UZWfAZXtp4XuOdoKicdzRH+zGy8RYfuYnxrt8civdX90hIXhaNxFMHHmuN9sdWd
ri490Rnujw0uBpldz7q4Jqsa2BzH63qrkoMBxINqKtmjTmHOdXPf1zsQn2yckTKKg2PiDcleeXWN
/DDMC/FN/LagunuXRwEAi5FdWrsRIhvkdzYUNRmEETKizrzoAKnhGeMAseYVsiZmeQiOmBKUI2IR
y7XvhrRtBkcYj6GwDv1kjtI/FFZwBiegnbDR6w3B4cVT8rhy5lGSLTLouFjl8qxG/mqse82OOP6L
NxYzvCIqyX4Z4ZjLIN0+gHKjLVIoZ/1C7gSsGfDjHAGcsf/h508nykt45vPk3KQrTfqUicaiK6LC
oHOKpwHmD6+NxKkF93uT4Jxdp6SxYInqKSrRgNXIlc/WcP4Ci9SPZVUT+iyP78w/R8R3KB+6avYN
rTBoXgbjOvBSc3yRgwVMXboyc+tzQJB69C+qtjR9fihk1WYHv1d4HIcKMjGiO8BxwpR2sETwKRsz
gbc5QdGQ5jcPz8lQXHzrhc/FAqCLN/Y4vKU8bdCUEIIrI18UMic69cBRkHk8hK90Sdi3qTNrJRw7
xc37tdW6Ub3xqKVg68Q0bs7iE57Q6WztX+FCAcGrtma9Cm54TkGSQ14DNsg7a8evWbuA3KtmEGzh
ow1EmNi9tFUWAtBpDLKcm5wmX7Z2XVO6CDiyjq7ZnGncvCbNzO7IBFhQw0rgAwPS6RbE1LQ552cm
aMSTX+wWiXHA5siEgrmBGh4HySWayo1lhzeWRUPe8DCYsB89+83Vc4J3AAN2PiVmI+FUbMw0HoR8
gtT1Ch8GBC7vu822hXm1DEfO1g/VJ/Xg2od7GCwTVhp7ylKCOBxuHmicFYBx3UnzvpjXxtrmDnaU
7JHi7tro/3B0XsuNYlsYfiJVkUG3EkEoZ8t9Q1kO5Jx5+vmYuzlTfaZtCfZe64/v1jOb/lAJWw1f
7IEg5QvOVr1nzrVK6ChhnSqumeB8xc3D5lU6AoHDG2INVnl04vclXzr5DV9k8alnvpCSQgOvPhts
IiZhwvr00rmy8m2rHDxL1DndP32OaXUO1CdnoDe1BxmMfFQqw+Uf+ha+BdUtd1weGJrgEoiup8mj
3bAJxJELAClGb2+6ZDTLbBLlHEa3sqhAxZARjq+gvyxpQ3H99ty2Z2JhA0IedgKDqCdu+di58/GC
1nwX47w2CJnFElgDXeQ78dWnf9jJyqc/PMAkupco2FjmX6qxkQdglwXOosLOvSNOqOnllwwFhwBN
lGL1xVOLXP3EmdHSwkHtGmadv3S0VOORlk8MUQFB4sgiZgXUTkk2nbIuzkJ+y+g5B430MTQeNIRr
HFyq54TRgX/bX8k3qIEszE4h0DjH8eSQRgwWY7BZa7seASBJurIplpdq6YgyjeL+hFrf1EOLXS8h
REN9xmQt2NlZmThKnZoB8J789pnLK1jGB7Se03cE78QGQop8cWeTFKzhJfGsoXwCElLwTdFhYTUn
dPu9M7C4fBj1Pha3YD9Nt8bogIoxcDuKMATc2TQx3OruX//n6etXJ/5Q34C79gYyRwLuuD6g4aYZ
2tZcZKUjHpGUyZEZxU4XR+plOZ01dfWuXAEz2h2Nd6ub0Q9wxLbktsJclp+UEmhg8SHqG2bVYE9g
e0bMqUxSGtAtbXI3mbMf3ehGBwQRz4BtxPAXDNesBj/9hP9nV2k/zNbZvQlMViMm52A8YsLLcju2
AeQfsbQWH9hCzJaurYpEmuL2prZ4uZL6tUQlK+HC05ZvcwloyEM67Ejb4yHAXEmMbglOBySbkyPc
BodJ+UGQ8H9mNhUDFhAUwLLoAjvqXIYpqcQmhQXukoQKzsOvDheWKXuHcGFlAfl5TMV/8ZfxD1ia
WTFAE/anhkgqIdcUtqn61ck/MlWFBikLH3V75XErpw0J1HTPd/EeNyqORLaDOqQBkp36rxfv/XZY
XJbDaw5JoWRTNcMerSqR6ITh8XuoV9JGxnRDXpCwvOnjMQG/zVDBYrvap4ot5ecASzXpooyX8BLK
qfCZu8iBcIbw1jNxT3NFCfmDv1NyXSjX/k95ssJKks2ErF2Al7EzAaBE63hTXqSrTmrze1k7gFZ6
egqP8j7qz7q9azk4jTk5dLHRx4q0C8wMZkPQAOZ8lS+7ACh9Sc7yJHEuA3p1+l9MBWZqkxK4Ki8E
4GAaix8F5+AO1hUVKtcFoQhWSQmB8akxjcTERTfnZbZJH/Q2UzNCN7m8k/TzQHsKcdSRegoWnw0x
kwNjO5gmNYqStBcdsSTxYleG22b5bWB0nVX5G0n2zJgeFTZFjKG2R6JBREMHHhpKo6LbKL8E1exR
lPuM2Pgj0uTpJ8684wI7i+c+NYW/RfPi+SWJTq3cKNk3gSWAqPLX0DjZ3Zk5pMka441EN8y0zlip
mMozSyPp9Lv/wkRKBNVcFvn2N9j/AwY2Ev9pb4+hLZ45f5ZkVOlKCpW3ZXx8ix9AXWRmt6xKKr2Z
f93PQHe7f0pCc6FYWWhWPLtERmzzrb9c+/Tk0SplcHTxjMRHyjQyzaU4Bzep1YQ0U/HFOlJ2XeZW
iYGQnIKVKritSzLNXV4j6v4/RXDndSx/KMNi6o3i1WdMX5GI100eZxNU7R3G4BFMtaUFgtkLVN8u
l4xCH4nwOWTbutOJe/k3yseq/DDoO8vVs8atRb5vYHtUFYzIlfDFGZiNtY2QXHuaweJ3mbccRIAB
jEKgzIb3K3J/ZYnuaEZpLgH0qnHfvAH2vfGVk8TGfzjaUVo84lPqyMhc/BFVSD4W3ng8pZRF1xo+
iumq8L/KmNRz/V9JS7NpkHPTRsk6lHcUfOOzuigEaBoxyvQPX3plOCNM4wlLkIHbL2+ABwIgGjTB
LXYID12pH/KOz4VsNYV6NY4qJ5MsbriHH26Km/8PQKuAEERCB4DBcak39H3BvTjDj92cB5drIqPS
cXJKEPLtmJLD+SymG9pSUf/Vwo2kmlgq9F1is+aeuGWkcBPnloRmcPwe5i/c7uAJgldHegNWzPGb
SS/l3YjXWWiLR1p2yH73f+fIUKITcqL7iIehdREaIywe/lanT5quFfAKOL2OhHKaBM04evsuBeZz
9imdCuEW41rLpJhiVCUhxsJGQ8gQuVa9v82zfTTuBS4lPMmKKXxOFYgqpitcQmSL8iYrbo2ShEyX
8BSFdk9iwG4p4u7ZJhS4EYdLjfSBLzpIX/KhAX14L/BpnaVP43M5G8XIk31i1Cms4HMygf2yHzao
Zx1uUmLDdyDUuLfr7qDQwSba9JPRwzxYyB8mZzwXm+lDZ/DWt2TngBqRFqRh9txECtVsznLx8uxz
+r9xseJMTLFqBgR/Ujc6ucEzf+mHpnN0Dws6xdPdbtp552lTKysJAQFRO3iiEa1bEWqCFdaZXc+S
XK+cAqeEOewigAQ6iH0GoDnJo6UG4WDc9YNc2h2rbvNVG6fyhYWS3DAI8AOBwbywrGifxUb1aFCk
nCQ/cnR1ouMjiLmHTntg/cBQjVc4p53JjCXXG7c1c9ymdJLFfZyoCUA9UPtbiXTRT4lw8wOq+ZCc
ANEyTFz9eJt0hv+51oIfTi+cpHaFZ3kFGRtiUjJd8QM7MU3V19nqG3DLhee8+tfIJxD1WMaW+q1D
K9DNVPcX/zcM97UZUoI8AeLxCBpbsTCTEx9IjfXBijlaadOylfxAvWhi9q8FqTkaJhx5A368cjGJ
vPv50zLuWGOx3iY7QtKy+JAGZs9DIXt7GuEwzCYqQTcnbJacxB19LbTe4bTdV4qbAQZcQw3E36U7
l38525wpE5tAdH5qksSE+fmgS8ss1JVH0ERBzAzehq4lQGmjEaYPOtn+1Q15ZrtOPhXTVcU+rVcw
UmTLfPodh6WtnKt3CuIlNsea6WWcrbm8QFm9S3kxBHHvUyJ+xeYJ4L7U7uDOUP6LVaCbzXKnCM+a
WkPdUsDvMioGD1WN38kewXXH7LMxjjqjO4oAfXmbCzkIlfjij4brOn5TUY7EzB1Bj4qN5gJUK4pZ
t3RXfXL8kmyqdCTUQ05d0oVDtblP83By7Vii/X5dsLyRSpJ4uxI/jPruJXti6GLGekTaqb+G4im4
N+FDViwQrvhLWJ+KM901UE7Gb96csNOsnfw7pzMFlzz+S3KsvU2l34fxUCCUyE8GBPqn8JE4wNFG
+0MPY/hqNO5DUGV7LuF0J8GSWhMeBcc01X+e96/8FoXMFGqrjfdUs40/AtsK+qP7uNzGLYT8ZZBd
3xlBzjm8iK/LNoyfVW6GvjVdZCw4Cy70DmqP3tPEku7CwulJsRcuXvLVNnDb/AlOqwStgE/rg3po
No1Ogd6KRK7Bqhi5qJEhp4juKL4E7G5Xhj4I7IRD4pvKAEAV1SGBGVpaXtffMsVi2DfBDrA0AyhX
pCDk+kZQqH2esxCvxOm12m+r/nJNBtXP8rK4+Pce5zP+lD2xs6n+0KYzVXEyDjqa3ZCMcJRrVJ8v
rPVy26VbspO0pLfU5TqOPxca8yELgpNh3JvMW2gCNk3DiqgQxANXlR7seWkjyS36aw56fP7LmCBx
ZT/16sF6bBF6UzR2l1sppSWHSPws64vAcZLePPUa4yk754LdlnOAJL/MuvUcuLbMXKffen+gywEK
7ETv7TWm90Art0RfySAQa53sNSRbWMY9VA/qUQ433XW8Jxsy7VfRtYldEQynvJfat1FSLSNnrg7I
rnofDQzKFmpSg93Mz6RYjqxeKl5lod8p3wramenoeVsEiBTYnBfFc4GFdrL4NperygrvXWZl4oYg
o+IpSPsq2U5zOFfr7xL1QrPfYHkVsqUlxMuxgcVSEcUtRxfTePLEtN4p0MPnBm5YNMXspxDd1PvK
Si4LcpUOGtPAAofsOiesnSGSyso+xLaFXx/WWZ5OAdscuINev3PtGyJtLeDVVbYiAklQ85Kmc8Lq
vnPNabGHzvIPR1/gvapX9DPSVfGt8oQtNJ5K1CcKvEYQfeTVq+9uNPNVMFE+/BeVnVm5KdSdwDmL
VnxcHqLK9jg2478x3ANkQjIDWn7LlNv/FNvFcCHgQCS6cS/m50SiGYn1OChuZWMKPyRk2BKoToFg
X1MjXseAvLeV8KmDR857QGzStkk4BKE8KS8Lzd7RsNdHs6zBI0dTo4NEPSQfevuMjHvKURho22UL
KfbVUtRWi0zL7lJCYZLvkY2uApvEDo19sOVnAP2ViVjjTZe4xMCNsMrF/m+NSxmkwP/sOuyfDNuN
SkEVxm8K1EZe3v8HD+P+Gw4v0FP9y8f1cPxSdvU7oIQtPXCKPVYljWLKnnS0ILjFGMdHgeMwu4TZ
BTBXprRdAtaghAi9nilMN0/7CYl4XpGWusBB3Gw9QKLcInawV0zvk/1wPiPp20uWVnep3fZT+NGC
2Yza8dd99dD33mq0SRUwKLVJvnzCGThPaKjYL46smAds6suvdvG9Zz0AOnS01+ICdMXRRtFokVCB
YerZpibpd6NfR91iPo7oUiA71Kc5ZK+Oq6B5DOVZXloqkKuwb8+KjR12+IcBNij3AQkTyb6K3bp1
KIRIP8VoQ1WgseL/ucj/aIavp7NO6pByWnobZBXDTTROkrcPWZKkL+ilsvqItj5p/f0myZ5y8ZVT
XOGvJW40frbQqT9wJY7KKQmodwODORLUR3Qi7g8rguao19mwZdmm17fylTm9R5v+UfhDfMky/Ddr
37hhIHwkq3QYYCVCNo4NlvcNayTzYbB4VJ8DTZrdanwanrVM5x+u1++Ux0gkISAr849DZ8YNyTl2
J3+EGDJbHFPBsdS2NVMQrXVi5eJz73SnVLeYugVEWPjHg91Cf4o5usHDjxZtB0lbycqPH+OGItIi
+R24cBVH0o+jYjcG/ER0hv0A5oDAdfyGIw0ikzwGqiPRiti4WsuWBC3103sMQBGAVcTIF2S20ADg
Ajo0y2vT3YPchmaBPC3Vf7JA/RHQe3jSmGUjS6D44VshERK4eE1WGl1CLfbf0anxz0lWf6JMNJhz
wfjCND4OZRMvbazJyMgAZ1fRgfbDTrqht2jHbxIR25ta2fVdoncGiRf+YXoW9tkGrWaOjCuo+WO7
+qQs7TS+A57NCfNmTpu5atNXLkxnK4cBy9xEcybhbcQIAKlOt5l+UpKq26OBo9n7lfXLKAO2mYvi
SORbtBUp3aENaI/EBXCbXGTi8pOz2n+mBL/R4BcesukUT9WqXz5kYtlkgDFEVINZqXbyp5lML/tO
INt2BTUubTEzRJxmjn9XvEMNjweHTnAwwhDZNTpLuhVHhR32nLZOONqkixEi1Zfb5a9huEG+ozu9
3g4UdhQfsnGXzln9J2O/Zd/jxxcUUzsP5FsOhEZrVowhNN0t5X/ZR0IW/ceIOIJVl+ms8h22jCHq
V2p/VMFPiYggGN4uEfNfh3pnLDZoPsgak28dA90vy7a6IdSTzmW93nnlP0XGzU51Eheypu/xH/Mu
BG+VrWLTUvrKil29iZQvOFWbkDBM3ptgvtMbrhpSANAUAM/oJ10x/7rrkRe8hhsXQYY31R+NUsZW
q+4dcUzr4SoyXNXnaC4RGWYdbFryW1mz/7wcPpaoHI6opIiHvZG6KQKj/Hk2e3uUb4I/4nkpPq6O
ZLb+9SHM8pbfTVlcwVa8MyA7qwah9pB9t1xgfoDcJ4rSBIhspbeUHoZxGyQW25KTbZPRQfEGGi5A
MZaO7k75vu+fQ+dmol0Sh05eZApe8lzsKEGaf90VcRIP8CS41FRaoykMaa6Yjqm/aymsJspBpTeT
9OG6Yn+H/l/3Z+3Wszp8etVmVK5t/FDzox7fCG1h3QkoliLuMKGA5zbGINM3DakH4QsEPiwIPCTS
J5a7dRj+vl0Wj7I6lzHSFWRKaIvt/qAT66o8IszX+T/P/5N3fKFf3lyWls7tlIvIhiYsvyaU33YH
To82TznWPVvFZhnaVQS9e5xZaYKzaAdVDgZC2mm9fKGfQ48/JhtUqBOM0L4H+uQnVv75TIk3d/pg
pS3Uf8MM6CQHNXMH+o1ACQEcCPL9Lo2NRF13bVOInPZ0zt01Al1wbRnZHBJTE6ty1PmpA0pJgOQX
N7AOgFd+xdQws0+B3px2N0WnLL0sKJgxXKwBI2/ciKismH+NGEE3CYmF8Kvq10V1N4zzqNHzZFJv
kkQQ4atc3KTa50JmjnpUA2RvbS9RwIXrgMYzLn4X1ChYbtr/jz1xtIXxHzIdGf+JTqmVAze36BwV
cB1pYUI9pqMs9vCQIMG16EyzkibeBFwR0i8GhqDZEC0HWUtzGOKL/ubBOQPCiOrTENCSaqt89W/8
AziOn3Bx6LvUU0/5KMC/jhZD+05A8Vi7TvLnzFFR+tsxJq2Fr1g+QTn4HwvAn33MmLkYzz5aCDO3
xJ9Uhn4wpx8Q9h1/9WI1NWe4jV37rGOaFfZBdah/PWOvy5tpR2HdxLZORLLBup5YynQBOqsRorQr
4B90dAH5R8FV8g8C6UQXLoMEqfjIkLGtYlKpyZ5R23UG1pnGEKPNVuQxcTJvGxlf/XjAmH6rL1SY
WbTHofkt6o0m3xfCOThrJATqZsrY27b7MvvDzO0JJ/4VGsHUf8XiYZKfs/wRLsy4efynkGqQkzZ2
c54/lDsMb4ngMvsb/9DESuIlQq+1DXwHeaC+l5kJNJNPe0aHaxuV5pxaTSxVv5McxSB5cG9EGz8m
lvFGxWQOVlEurLE4+iwyI8kgO4l3JccGs03HC10fq4bdlNex793mI0VnOqPr5WH5bvkIpDnjGQFw
QEZr9RCi3WykYfyjUq391ehuqE/V22N99GirPAhEkJndB2CklBNFVlqi5igE+XrxDj0PbxaPWocb
Q0FM9kEshNecdMg2zhW2uVxBHmpyhDeEOo+vhbpV6x0XoyfuSPHQQbwIgTI5t9sRufhfryEPUQ/5
IfTdeM293/K40AvvPYef+tH3m/RAgrRh6Q15mo1xbyBnwRbTw932JLvVj/UhkzZCxMFkqzRJy0QF
+ezVCnx8jIyiKRxxdLt5qivDR89eUUQfKitjcfhsXxN7QG8XqSWx9Gj5PXTZW4d6P7Cih4hEt6G7
J0emlH6LaMM/qKHLH1YA0bn/FwfZWYwbdEJ3cdp4t3xfxNsOCKL6m5gOvM5Ml9DftNAS4OpZ3Tx6
Vv2K42KvcAP7y1Pv0f8abyfjRmrW1EicwK6G3m5ir/GJ6H9R2806L0rIg2lSfLfIJ8icZ8Yv/pEK
J2PEEAkWo8KWILJ/c2bTQxptbc/HkeyoINTM+h7luyTelstDQrDR3AGAfllkQ+H0NR7AiuJyN+VH
cq6QNEuEEu4/KKYzC9iqLK9AJffGjQC1wWPlckv1XRg3A9CdeGQGzInaO+C/xltxXQLrG5WlR9va
xM2Uhg898VelqcG7R7cKalbSgkeqeY7eerbG7TI3KFHgkPNZTxr4rEh1ETgoBedIODlIgnxLR4VV
U2UY5o9c6B8jwvgKxjPqgdiZ8Oj9STKzjX1zmRAO0uf3qftpcmJ3dWmTIGFb1mdZWIe65WccnCOu
j0/gAvHywaCTk69Lvoc6uZ7+LspvjajODP0OQ3zgH0YUZ3P6W8SyU0vHRXAvmLoINkrqo9bdCuGu
oeMOWpLR9KcKJlz7TLBL21v+eCLQWr/PZNcLnkHG4HrsJjKHztP0rgh3FB8ErS+tk9uzaoXkkCBy
hWgbt9xFIjgbbQORjSIiPiKQbSj+RLAnWSf/AnrfHppzYApP6qb44HX0f/R7UkWGdMNtvzpsVQsC
LenYnBXefGumpxCuXRHFYtdOuk1sgGl/s/xGmKGON2mrEkxL7t4q+IZswFVwHU4JZYiwI/P2O3cf
kPCFQW2nWLBIRGvna2NtFuWLq5mYj2PCo2LrytyaFVq9Q0gnKY7Kpd7SS5hbG8jU/tmc2DL5YXa8
pLu5jpU3mAz+Bqk6TQ4YvfIXsa4MomrqysIdrE0wAyp9cwLik+0CJNerqLo/aq6A1Au9M4L7iTxa
/wQYxoA1oBCilfuMtwfZbTDH//HXCeplGhEwUPK6jV5Z7qrvxH/W8jYhTsAUtv0wd3KLtnhvY4u5
pfnBk+HPv3N+ABKZkL+Z0nLH5kBoaApRanE/ka3l5PrOP1KeCs6orcY/mCQ/tZAf6o4CGgyOyYPJ
fPrbIpk4cK2TPmhHr46IcV7vPZK0aR3NN/cqehFKlzrlqrCXsJVYpneiqzm0WVBEnQ4mmnex2wWK
aaxb0tIT5mkWfE58gpVTdIRz25VoRue3bie+GYK8rmjS6L5bC+MANGRKj32+06bN9CqxSTTRvxS9
44r/NnQaRYB+u2L/sIV4K1T28lYzkcveNpmOovIrE2Ey8QcK4SiSOjR+jc9OhXTsSQK2qUliWv/x
rZBogo1yyfkvkMnAWEA+KtuRvB+ro1YdQ8ag5P95RER7z1/eLEipgluXBSJzuCnNcVxne/6xw6RF
xyKJM/uAVxuqzyNnjs5DIf/r7Giyu+bVT/8KLvmWG7nguRzYc3wcEJ4xmm3/OPgiBQi9Se01D2aN
K+JffK2Mt9xRgFjvFV7VdRXuxRAhGUeHj5JaPMMuFyq0KlLYiW4bfnXUDXMi8CeehYb0Rv60n/0S
DujI4TWAvPG+Uq5L6KaE7LDUDo1dyHUtuOjJ/hI3J3yVfvDsWHJkLl/BTy8elBFB9BxhsdL20g/4
DE9kG2yShemnBDIiygL8Z7s8JZSWkzUhf+hqs1IemXHNQRPbR0oc2LFb2mhn24BMJwDFvloXbAxm
cQovUvkA92qgp9DGqZaGEnYkqFf+ldNdpNryv7T76M8GKzoBlK0dk+/LgI8qiljgYyY4EnBRdYNN
4IJWGsxnnplGSDnM5XgdtK1HHciwZWvMErh0HvvoDegdhj8iJSJuGmwKz2wjp1IckXjlELToTflK
Vu8rZqryO8oo0eZDTRWry56DIJggvxNPWk7xdX3VYjsdj4ZMZg/DDtWcnGcNvP/wb5n8ic7ssEVv
m2i91WqbHhWD6u2BflOIRz/OzDKI7bC7E00ot7/lsEU/0eb7CV2ZxlKezgKDXVG4sudgidLGlHqP
RWf749YIwRw521pbw5j7SiC+NVt6dR5YDyFiaqCaEDaqDZOcvWQCDVzkaRA8LQx41P4tvR1G1aly
8sDt6bNduRWcQEX8BmoCiXpOu6e5kg4EypKHnS+CxtNa9E/F7FZuIb3k3EQf+ZCCWw+xlOfvJUAb
EfmSgWSBrOkTPKJP/LBZD1+N561yH1OG7FTErYU0E3DgGyTgyUTSIk7RdWQWl2Wcgm2hFRUHChaY
lbESM+dqO1X9KaUKGyQQe/uQks2YbEWgfYUDh0UtJhH5bUBFxvv4q+E2F1s8H9K2IDrpH1qA8W++
RoFn0NIFSE5EkkhIw2vXjchxCXQq+18DcXLSeCoxtwGsR528qyskNFDtwqUH68W6osGFc2ivDKR8
mt7ySnAhdAepQ3yN5LgYlJ0OutocguSc4UO71NhYKsCX5xAwWpLlWGf0IDtagUjvOD4lLFm4pzWu
hke0/CcNG6OfP7VwIawNeRunu6raljIZkgvowZ6+4vn7O6IBamVWB1NP1x0Iup+ZxpbiuNjVdHPe
EtRTmD/rv/iYuehPq1MWfRl4/zKzu6m9DUSBIAYN2wjRiDBp+GDmitSD0pxg8fGn2oW2S7IfMF5M
NB7qeaI8k5bMREgzZrU5MI2NAUGm/gnfws8Z8Xsdwk9YtGLczN3zkIi0sm+0U/6qk68UVjCxl4xw
C6vMPpMvwiXXJGuci/KvIRhwsur9JDqL7oHOVYIjJRl11z2znvV67aN1kqS/gGcYqQeTjTi5YbSv
4LMC0KEIHVB2zuDkJrpcMIoA2kK09BQyx29yWlty6VbSiTFNvRZvZXB8OHnFTH/zEjHVrzFclCi0
SBLjjLe58drkykzad2711hbXkYPuSZ5nSQxsERyyL4CvFCZ+EA6g8xXlayn1Ngh+17H6TfDt5DNa
0dIZ7PgByEhG2DAyRWBAZGYVvntYuw6IvBG3I/XZCyfgHCeE9TDmiHnsage4UA17bfmjeXb2tzhE
Xxq3SfuOjtkRAAtElzwdbCW2JoBcSjdUDbrj7QRaXP7VPwZGEFCz1VdbbYLUGVYehd+rrv5Fs7Qi
fhF80iV0sAZUQQfMqHGk2Ynw0/pz2ZkZfnnaM4et5JLPdyuKPf4yUuyC4tiCW+qmstiKPe0QyNrF
C9Vbde1SrFrJl6D0bbUQMYeuFBkl9EH5LnLfruGJRwQrH9setXcBY5Jy5orqq9LCW0X1tsfYVdNF
ouEJMvK7XqYomBpHH+uLPCVrzsiCfz+a0uJbBJVkYw2AyOr0PVROOLwTEh6jTx/t+e/SjoiYpOln
I278S3ALblrnpod/Rs4R5lAqengPHwv2bClygEEC41O9ioIFb4sp3YKVHk1EZD/ZG0Co9Kng4Rnk
BVx596awoHlJ2R52y/bcYBp4eP3n+BsmTnypsUwV227j/cSzQuQ7za5w6+I6fNTLXzogy9cSDhFq
OondCTOOuBXbh6HRG7/SziKF5LDOV3+t/y5MYgMzKPW11oGqvb3ho5i5tdI79SgyRpsCNMSQzVY6
0XBUzpwaA2N0kyE10ldTF6Ymxg6vmXfTbmH9Upuv8RSRyRw50JcF9JA8oNpB7CnV6O5mlqNL/0Ie
lUwmJnV5DDCWroV2rZ2Q8hFWwRRDX3QYPPgHurs0xGGunjrBeBptRGfV/NxDIEGtMuXUmsJYtE6E
h9E7MaYVNx799RScuE0G+AXcJExTlM/Zi+axPPrz586bNn+h8xXI/M/LkvEokqEBAaCvGuS9UjRu
0zl4sfvxkM0ANHckFeOwgLFE+LRu8CcB2wTNH+IifZJ2okD1OgpxvOhLIEgYb8Kk/UMWbTpOMw5J
koHT0wIvQpbzVyXGJhT3XYHJZKc/Fg8jeGistXL0AdiSZUcQwiR/xn0HlPCbiPeFD+plcRGrBxkD
Rc7XTsZxg4wbb0r0DvG8v4mOFGmbzu1EfqjJIU/e+nXSV7q6Je0hw2gR3if4Hh9fIynfzsgHQ7N7
dZLD5VrNjp62URk3OKgBTutNRl7egkZ0XFh0QhGUrzjdyvXHl6oDQLz0+gxTrs17A2GlGJ1Dvmgz
LC8amaLr6aLAvnr5Pc4zZNImNJZ/MBbugFQYyRtAYJZcgugOU5W2p7ll6ldisXks0bzzWC7Lj2h6
t/p+DhDfwOMNmCcKma6y07DhjfqQ4/uY7RPFhT8XeIzQF6tHDmFkMblrSCttta4sbe+Zo2HxH85L
dzGc2tKUj1E0i3TC4InsITwU7RnbgrdG2jBiQQIGoNyOImKBDl/CYdtop5yV+5iewIto911ieVv5
rn5UkT/sk+fyCy80ZoaNjaSHzRe0pi+p4U65CTd8Mr/pi06g3YkK4nX1dyxRni2e3AqGdORHnvS1
jv49eHDDklUuUz7Kqu9TG8mXTVLGhMzrX6C9vrig9Ud0rCWIl7/mSL5wfMprk7lPpzeRjJNVtZtz
uIMvTtgGUcrFwNVu0drkAN0nx0fhSOYqOtK0ILqLJ/eT76J/uxXAWY738WR7xr7NlckhPQw0Gu9q
cslxeCMLb5zQ/Ujx+4X7KbfiV7lvMU3h4ToOyB1M2Hga6tfBQec5vBE7zS1RHJtqP55W3GNU9iRO
lvwVYEPrnEuYAiaQROh76xyIlxLt+wW2rt79hBACdrUtUkz71thvfTgFfKA6dx22QZfJ0tsPu29V
s0dCamH/aLHmyftuv7kmklVjrfcQmbCu1vJSUFka7nT0cSddNz8NiHNqqj99aF4TrQ6Jls36Ix3t
UTLjxdYjaAsSvL56xkkPLxMlMyr3LsExIPQL2lGQ3iHMPqnrI8HjFPZgMfQhDSySfWkYZPBKufNx
3zGTr/eL0IUComCzy37gQaPIXUab4An4HK2Xh3YffS3Hgwqo0y2P+88R4oYndsgcYEjOP3XPTxfg
HHlRCd0b7NHAq53pUTdFOjC2ZFtb0VuLjXEWp6w0w1EGYNqnsbDBv/TDQFb4D8IhEohjEvEhceyi
clBNgtPfQzwdNIewn1rE9R/x1b9pPzGAfS7o31Q8Au/uw3O7zVUaHM3lfNARM0EC8hH4e6NyRSw2
3patTPpefw1E9jQuw3K6dGMYA1zLQDtYqfmMCMDmG/bXvBKfwC4K8uNNm9vGfjpC1nuA7ZeiWu0X
aDhmWHMNM0YC/QiAZukxhtcjwhrhRFjL7/IDtZl+DXozhS9/guMZLvYWxW3ebe8Qn88cE1oPYp1L
3se23ago3wRL/j/A3lt90ssBi07ArVNuPCv9bBivrxOWyxOMt/9DIMZhukIWcah8ncmBiCzxn4cI
0l1ajv/IPhAxqR/5mgcZBLfY+NjYKxZtOwUNlQ+IqwziRMrMFv5vDGPMlO7KYqUBclLr8I6d9rO2
ySBJbU4gPMf88BcAbKRPBO+icqEAc02HJxTeTjxCyKmMXAjZVCexYAZx/EwW32Y4rBUTDdTi4K3W
x4xgf6syLPxNXIakcgs3AKCGx5QKuEP1Vd+Ti3c1KF+c7W5DsDG+0x+kH+v61u4qCF/+AosOy1bY
Jogfb5JpMbPrDgTMVxZv90qyXjj4htaa7oZ33i0mTPzgzHY6rWmo5ynp4BDFFZO6LXHY4woTR83N
uWqbbaz9DEdgK1x+qgOCyaMaHQcdMQ64+l6K7M4Zjo1m96E5uumZIJZgXqGQcqigdWaAoNugjtaE
CTPYLlcD7rp1OKxYNz1tTwEEXOkwztqyAo8lARXrWL7qJWU9ZrNZNOdI/OqaB++Lvh5bK23v6bDj
c9Q2lKn1NOGpwRah0VJhyB/WA7gRgGK7F7GZrKXNSAaCNeIwaCyv2RqzZjP/XT74hb07U1pwKv6M
dhV9HbX/SDqzJUW1JQw/ERGAIHArM+JsWZY3hmVVMagMMvP0+6N3xLnYcbq7BlzkyvzzHwZn/dyr
H+8d5KTyizeNXRuMASkQWX0SiTONkDYFPGutMuSjYfQH9O/xRWF0WnPtKx1QK0SlEpoxKxGL7jHp
TBYA4FbZgquHwZDyMTJhyMdFddb2EM88XcdxRF0DeTwcrj3wgnnqNlwDE7F5kX5jDwBnDrShE9ym
sd6Zh8KwsYw/xv0Ezgo1FT42L096fiubWi1QmPncR5XwCx/+8VtiHYC57TgsZqtHqOnkRy4ksGo2
AlALvrgEWSqoNKQ4nuQk7EH04sOgvQJK5jjPa94OJ0GerJKysxggZTD1QmPfvg0T+/dGPnXoYifT
Bl/8ycO8YXnh4PVfHkqnsRJflA4vZUt5hxgpBmhRgDS+NbOGt4BorV3D6ZXARKz8rN8H30wXB5EE
pD2k2yPdJ6Nb4zTgEF59IpeGfp38PBI8ThC6Rw0v/tVcX8Gd5Rjnxp4txECt9fpVQWXy0rUcWZCd
XqUFzfYpYkS9mFGcx9oZyDWYs0LgOmFkhacbr4oTwx7JQ7WZKWe6NbOXvPII5wY+Gq6iV3ZzHZsb
Nz4kxNtDOBFMGQIFC+t95A+RnaHQ8qAQqelZSo58YMwUBiRuQiqkhUtnwm4ZDA2c3FnLYW3qMCsW
z3Wpu0y8TIp4UDhP5Jpn7UYIxEToJ22F5ol/AikiNswtowrDKM4yXptT2PQ2mA72HUTWG9igknN3
tbgO+8GKLjQbLFFZd5QBfxDpD0ufHXroM8ZyP/drtutHwq02xKVUXy/TRVYAeYtbF0IGeZJKvGk4
fODHQKnKOV6Dkdx+sDIws8VgXTcGglN5UfrdpvyuBlg4pvGVOGwWFk8vimzUc4uDbmfEOyB1FRe1
+/LzZHF3xRIZRfgERbHZfMEqrkIN47APMG7KLskVuP+YnHLp8rbD7umM6+YOUUKZuhhoK5UWAN9x
7uiAGNsZS7JTOOebCWjoV2ewqQWFh4ZsZ+Awr6COD1kUESAbCMgXXCIX+F6FO0p8VIu4teQl6K8r
rSSEOzesApB6q4EChHZUie/8NLD46idRKiaoUUiUcXbSIVo6cyyCtPDBuQMh2HUPB45yweZsA53f
fu9f37mjxmbupJQoGMqWQaXHzo4HEtQXVkOv8HVGiqd8RVscxMDmZktq0GzHcszoVpQVH+EAGZzL
R+GwFk+RDOqOHNkp63zrZYHmw30sfXpfzS1MlJssVJZAHrPCJPvlq655DvMlK3zWlNy80xWlM5+U
HgkOtT3qFmSBcvEj78tqKQQzsrEMiFvmc6nuBRnuq6l9FDajG0geoY6qDcsOj5VFz5bFxzJ8lzq6
tSdB9zR3EFfMfpi38WByMEiyBMewUK62sARQkJvzNWkmb2e+E+HonYoAlxo6OIwmDtBAlI18ZL3x
+YJLDgOXrUtsp/U3yRcvVpOkkBQ2bBKrym7DT4oW/wZFmfF2yUZqgeWbgAHay6pQErCJeqbnPijn
eGiTownns81+Z1mQ7jU2GVAJXZan7HT9HrksBGMfXxMI2VzJN0iabgLXccqEduUfnQhnDBxcnlpH
8413DD09Qpv8RqZzvJyD3um8FPjoL+INrZHxWHVfnFcoKtWhcNncMu2s0xUdMlDu5spFZ0n2GDxv
IFoE5Yh8IIUrvv1pE78Yb0ozARyQ97Lf+Sdl1SOtSVszhfyRDesT9DHBrpp1Y72ENC2I6N/+aH34
wOpvwOtZON2daKD5Vw8abdjlKBWmE6X4ECTBUAmrYWBuAwUCIGsnd7you5aMAWLnFsTimDqj8EIR
fObcecjEQ3DeIOyhxyET+BOtUrDG3hN+oRql4mIvoYMPs4enThrA7+EH9IrFvelxeztQnJoNvTQ+
BOAOTs/KoedHgf2Vm+/Bh6LJRYVhGyoOZBdApeoilAICAX9HYl31A7cP8GD/B7Sqwk0BAzDltz02
N6AuLhL2D6yKNatRbR5Xwbmbw4RcxB6EoG6LkmpiRnfuVj+B9ayJLragmUJImvAx7EAWMjYHnDbH
7kLyNAP+wDp+v8yXmd9D8fzez/kGrOowpRy21CLcWwZLdKLMhPDFqhDA3SX/hVb2Vm1znS8PJNw5
bIumcN148Yn3ynRdnpsspG6XAxmwk+Pv1eEHgDsceTxkgYaLHuc5JxabsZB6ng1QlA5lu+IG7a5u
0xvrZH5Xzj1sOEe/00FRvVzhorEtr3V2AthsLAFBDJFzdkBkTEMDDCYBa+l/FR0gvSqeFYhQIU3A
O+Ttg1SOb5F003CdDxEl1UgoEWuwsEMnZr0/M0AAQBRMNCBpir+zddGehPzzRe75irWu2E0M/Sus
hgIiFFkHkQsx7OvdbwaWP5AYcRjTevv1giUPZrbqkP64XGAT8kBVpblIQu5dtyzPw09nKW/7OW4I
+NV2OR4LuhkCh+gOiE0/Tjc7+gH996XD5JqQTAGRICyd6kz7CEhcQM4m+VkmyElZP/Og27Z/MfD5
sHgS6UMTb5ao2DSEPotKtEYTd0gZBNpgWnDRCS0F2mRP1BfsLeYWGfJsOVqIQdb7b05sdMNoaimy
Gc/8NujYenQWrwHrfOG3tqOfl2JRcHtzxhXFz0KXdvU4pcz/8JqBYp30bWLiFC+ro3KEiYHgZWFM
F4/mkq7uKhaVgxvjij+I5g5OAwsK1fric9jG9B84orJ863yQoG3OkJqF1IUHopPWGVHUERXy24OL
nFuwUiLOsFxITB0Nn42ygsKtMfFZzZ2QXJQGFCqQkPYThYqftzbT2qGywt4sQwnmcDzzwBUAj2lO
CIrJaZtx/uNoK4QpmARP06Jfow/picGcT5sf9yFdL5/86CYmGHLsAKI+2GxJNlBmLNnYKHEBckG8
IY3MuyWfAb9nyjN6Ex34toB7Z1glsOUlObJkicbOTHGiaeFYWvW4GtetKZLWZdcgXa3P5DYPoVIw
fRqrNkifB37GcTcPp/Nwe0X2FbaE5rMXo2+iqiSCN8ZfaDDbpb4V51skYETPDcjsYapNoXVJ5IZJ
bOOGPI3YwokX8vFRsRO2BVqhmZve4nFB0AomBTQ94lK7QYbR78aK81/DHGnOKh7Q7Xq4OqM9P4Do
ELgHlootSAvJEbIQT4EotJVGf7yCMvFJxUWgw1GaRC6B9De8HJtKwWl8W4TQMQkDo6UPr2cguLfc
mILPY51aeea0i6GeIeWAGYo/LPAeWqjAbmQn56SHroNy48xJoedYQKzyOTojKpHZHjY+OjLBMIVf
XrmMp8pVA9Iwjqs0WrFUzEH98eLCVgtCBoQJ2OL0C9G0R8iTKQyPF62nSS/+hFOJCoTZTlqCF6j7
MXYyZVVlZgfTAS+DUBo2leBcCapizcxNAo0myio3ymmDWihD/NZQeSPdZxowsfSkOVrI9EKxiT4A
YlALcowSk4LPRhQlQ3PqUZGB8zc3tH9PrEGYnnIQjys6R4sRek4Clze61MF+fgaMVBmlqWzo+gnb
RIJ+Ul5md/wcznRQPTSbDr/H5s7kwIWSY26GiEqUTjBjY+wn/0Cr5Ttug+gw+QtLqgfdV3kWblDH
C3OisSIABUrAQXkCYw4AH8xHTHzCpVN+GPnZ3v5ln8Q21jwdbgZ+bzf7i6ozN/NrdIhS6xMfmCuj
Vz8hjtii9qO+y/epq6Au1y5jzfhXcB7O6Um9SJfuefuXF8Mm4doeIeqUmGUm4UNYVMDZmacjkDBu
bQw+8XBxQh1ba7aSwb80uKySyYXPbVQZeEaQRGtu429t/Qj8DMmajVmdMRFFLSRrNAjoEkfkV5Ac
4GojQOg81YcDQef5VXy8XTjd/FhqgBzoQpPRcqNdA5YO6HrR3iFR/poGW3oKBurN9Wcff7becGFB
ztgfTB/znU6vCikU1gBMwvJNdTl5w7nCDsVF3/tRxp4C/HH9YfyEtsEpzfbRXf8uPuR5MN8PdKTJ
kfaPL8YJu5ZWny0HJ7JlbIC4rUFqB1zyFvFnH1w32oSu0r/+Zss6gFMEkraZH8mJilzNLsP3WgXn
CcEjC7M7l8d0Kcr24K9zS/iLdaju+0nfRHok81i1j5iMAUuujLNAu7CW4iVHVJUC3vjMWMIArq8m
1CodGQpmJlsOFy8p2Eb8V9Hv4h1y3QNooOiNLmNpY1b3TQ17qYQVmuOajDBmSQ718nfcS8mnjPNn
ygy0R0O5Klf5ngRxM3fFLTy54WsiQolgOAyRi0+RgGQTBFxZPi8SfffHlCtmlZO3qGLHPtvAPaDe
FH/2CmBH/4hnntH01Dm4NNCQBPe5GxVhj16IfFKz61DL+WPhEn4I3Q5yM839H5gfVyKZf4IQVsaN
9xp63sBXgSNOX4vCJ15zEfRzLsFNPqCrWhKsOEYkZ8Jq4DWQ9oqypdGmzVJhcNrXTblFqTWjBd+x
LBCJoPtUjtplfkfONf5NKZ5Iz2DH8ks56R/1mvY6Zjyv2IFZAJQQhlLlki0bh+kk0faAeMUObsnh
6SqeHKI/wpTg6/pytMSjJ4yXswCZFrczdorQEYDoODD7h7mdmqu5xyCtb1+BUmIblF/a5S+8Ttj0
U/sE9N+Z8LZlf9hio54T24x5sFOCqDeQh80GoHIC3/FBwW2Yy6nDPJea8FkXcE0arGcu6ab+Ltg6
gJpBze4X4j0UgB1PHBFWGg5aQtjHPtLY6i7SoSFYetuQP/rkE3LgSFKDAArONQW7WGIEVe7SGq9i
VKtUwCPfUXKf6+7lSCbojfmAChhAJAGXSo6vY7vG/7sIujDx9e1zg5voqoSe9hsZtv71fO7m2wmr
mOrpg+uTt3PUj7Cwv5ov/YDZQElwKYRjtx3Qa9JXgoBwfhqOkzu7xG+4YuC7KNppjTjbK+wHyKvM
vmacSEInGYQEbmxaoMjvdHd61tEdnYBTv6wEjwPD5z1uqgBUk8Pxoq/75PVmNSJuE3zBpgI6D2uP
xgdt9jbxSXM1Prh+nv+qFp8Ik4VbhvLMhvXC5K+wvb9WtvBHOi65etmH4U9R5qZ6VL+aCYKAEcpy
j430X7J95V+g03TzsUeHOokzQljnhXKsYvvBY8UF2brqP8kXVQDnpEPNJpZNxn48Aaas5wRXvvCr
sp/rHIHThBfxu5SwJHZU0Qr/FMnqq332wrduMf95SUuVqIMUJAkGmQR4C4QIgBXW8gqou9fXkRyC
iOaNzz3MIj/lXQfJFNy5h8P7Osmt6ju7ZEGx70ebLjs6shCITxNyzR5QB/3R9s2EaKkujxuxav0H
fISEYqqumNvBqM2sXnYfxaYfNyIZ0uo9e8HvnY7TdR1xdVPQ71r6SaNOgaD+QElm2KPaSVw50PR0
t0MCzyX19oSPqP3kP+EeUQNYVSTgcbUpd7iiGj8ZixnsIrHPkXCU0lFbnV+PmUsZxD9GXqtsTNI/
9E3cWakfceHcEuasLzWYE5ls5WEIAllj7SilqzbdjcI5+5ZwF6jWTR/0yBG+qynLmlUhLYCRHo24
Wwgz//FxvaLbtDoB6sUb/JOfluUVr9BngjbGoQmzku+nanaLg7BNya4DZKPBlRlLSQBFPh/O9U2L
u/F7eixfa7zoElzCe5O3XV/AEQKw0HB9VgZ8fZgBPfFxYX8DGVZNV5LrAuEt2HizxltdNe+x1QJJ
ZVSoXrScNG8g62ZS+8Jgc+ye9ORwiadoJOn1qyt72pW5sRFGKhOL8jl/u81/+z8oKT1uBilaVGMt
c/3wF6bHR9nlAtZLVNhMUbwm2bFDUq3ku0cXPHPsAtb9Ds/t+UF1IQs6sepcCRdMiDWVjM9kyhqu
LFi0z0NHh9CQV89dVYf1Hwg7X7GvbxoMtPY1MEFtxPKM2P2pH+A3DcQuvx1wTxrRPQdWvWja+iqb
7rCJwKzZNwCxvCEPJpbI5pHWPQqJqs/TD3KVVeYV8Yt8UkwoxSXccJAAhraosnS6k/fZuIajikc3
qnte+ChAuqIcWZ+03qvbNZBuBqvbDpuCQabHlDEW2YE+3j6cPALRw+eiL1iMLOfv4M7SvVP3DV5k
vcOzKgAHYODe5Q0xyk81iLWvxgiyOuTNL6F4Y4IBvgF2w4Qv7X+LacNOhuEWGgBsAfFLSQnLzk7R
7JeXtR1X72zLmEjfS2i1BJtlqmkq1jp0CR6oOhcpzjpIQFPIXx448Fizrnbl4xN06l7b/eMAxIHq
D+p2yx5jXabLepyglSpx1X6DpYHw3iMAwRNxgNw69f9stBHYlJiq4TV2Y2Sqi1PNX5L+mMF76U06
JvPrdKEOzixb55yGqDw/gVFipOJL3DgnTzg2oNDV2dSMj89Hf+Z2BddWVYfR/Sr+RZyF4RFGOqcL
3hAeNh2tvgWfZLCBmlpz2AgZLIgFnzNI0WvuMY3MsuWTZgUfP7A1eOA86nOT4EnPvXFhtAfvTLaD
lc4dhJV4RuM4x4kelF+hfdix1qIJX0vDAvnOujlk6DDP3GDCmvurtUPI8deQZy6zZcFp42I8rLL2
ErgMYpj0joxGtfJz/uczf+yBVl7RjXuZIjihKW+kHyhnsfCirX3eeruCFzEY/Hay+366IFLJE1c6
3APLpZq5UgACi5lXjzYLQ6wr7caiiPyU6+cZaLdc/gbzag4K3jvYAke+vHw4B03DRlLCgwGI7ooN
qx7MOnw2Nvq3YUBVYIGi0tut04j0WnMu3l/99mp4r/dXd5Rxekp/nsoyeDg6HkYGYgg+fraXCa/p
zRBX7owx93O62Zx63a8OB/1b6L74xbmeHpD8Es1lt6xMT5b5EzU3azA2jO8/1jkEhmp3A5oxjgyT
FXvq1+qSAbDhIp7WR9Jqpltt/CeOv52IDIsB5DrtwuL2O5H5Ei+6cEEzC5wq0D8UOPfSvLmMyQTN
IihPbKVbl9qKn4c3fkSE+qS0hGjb8BhEKLVQlO8EwTeHAu5f/SnzwY+/2ngTQYCro4TF2mj+m72x
ZEJxr1nR8wKOl45+B2eykF0JU632pokrwwUqucbNIlinOGtfHfnq1zusUdS1PIbae4tOD1HqyCKH
YKtxabgU9dnfgD8YSjXM/FTzsYGTaRFmOPqz22NjWEuJz/i1n++l2VlUzK72kYBu4nF3fdzA55X6
0KYg6RykzlaiUH36fXWC8FGx+NQfpv7aBUYEiekgFv6rXRb6UtWxquE0s2LjMoRrQLQuLSX/z7S2
fuUF47EIG2dcaTUjV2Q3Z6b9vDgaZAcNTln56u9frZrL9AMbYjT4sOvw8X9pp1r+Gob16229T+qf
+lt/UAeg5GKvsUUTkn0K12WjbNU8sevsR5H/6vRTjvfR9eOZ/wZXVp4dIQ8a65srFEurueKc5tdP
29hKfs922nzCbuQjBr/CoZKokvf2KdrNRlw8bc5v5npzPKB3eOOpfuU9nDm0pz2r3FSwVagYnOq7
sOOJNw4120YGhLJnpp1ZxwGZeGC+EBvephwK7Bk/ENlXpuHVGJ7hydr3H3m1K/CGwuMBBTd+pK9q
cacwV2GjebTaz9sVKe3VBW1NSNpB6ByZbBZQ/KMNnO8wTI2NiaPRX7HyAsh2EfrmRfDsAis6SPYX
VAN2Z5xX2RIg0zNVFqtZZ+VHPqoGIjnzJmt5HO10r70xOGQ0iIuxw9NfRFNxQTXB44M8f0CdjaUK
2eOHWc6ADEHC0mBa/dbX9eS8CoD0+mrxnH57MxQyWGRpFBD9BQRJ2oojT6yHxVtTeONdvdo+vjmX
FeTq/tAoDgcU58BCXCbp52CwbzYHNntgWui/KngDII6qp6lWRW/9Np/7t/D5zLct4osWbmeCR/Ea
Oop4rwMVuweIqxiKwqNjXYeZs4Uz6/NMR1NgXs4fDvCCsSH/5Vu8rQI+FPDdpn15fzO/VblGp4EK
SgSljL8IdY+0c1tz16JwGzFb6tfpB0nQKbtAkxMKpvea2PNnbTeLO3yCWbLp3usHJvJyQOwKAiku
rx+1dWEy1s0T1pDseGaT9MxOvguWl2EFApNtWxiHN+aDIIewRwqURaJwy1+b7zpAM1ijiVMXYbek
x16qGGsnmyf+scZS9Z8xJxutHMgD2wTO1Uf3TYR2ujoJza5a0hJX29vDgk7NasFv/3gs8YfgWA+y
RHLr9bazX8wzdQTtb+IM/0e6YnjCL+9pv1D2LBgp50EObqduEwUwdtw/i/0cRcJSXj9Z0G+7hYFG
+u2q1nzAUQERDyIQHB5SPGq2yFFwEN6Bl7Lf3yDSswucft1uKbWegZ2KZ/w2VsZet3UhtAFwrlpL
++o8pM2r5hhd4XkvWDctWTZmYKD0ap4u4zbwwcL2xBolE+0YAU3iGNCSfD3ZxDPiQNaDl9w1uMwc
xYkJg7cY1K0YmUAB9xc0X3F1zFDQISibFGt2Pth0/cDmasFr+UmPuWlrS/iCFhXhL6tieEXJqkHJ
HU1YYDyPn0P3xF88PckNd5tnhA01pIDXA3PFQtCd8j108qUn+wpUCAk2ZSpZu6TDQ8vuX5YOo8HS
vQzfYvSjpAM8CXSx+lXnybHDznj02xEypDeRvRhN8Sh1ngo9sUPlgOQX8XN6sK4/NfY8bFyifqm5
nQV5NaWRO2m3l/H1Flxl/9H54l24JHHIhEZgPUe5jPHuJ1pXIC3DwdxafZGQA13Yejm57jNxiUiq
lxAaq+bABmsOwQ+S6b2YOfNvycC/AUSwuqcn4NrHkZY4rh1F2HApRKhR5m4Byf2NDxvxIECmkCBb
T2JRYgrJsovJpSdUgAbMRtDLC1Pcsd1MSVkJGq/6Jt7j7dSwFhF8zKtlim8VdrgRWEd/jB/oBLF9
WOrQOYmIgbyiTBks6gcuPA+AocqPPUAJPphlxzeG5DoLOrZZeCV/PeIwkpAjnJVVab8tIWzbMJ5D
HaEPY0cTCF8aCPeTgsALk5njNjuTDcPkr2EbLzTmFKSqhX1tUaUgcXOIH44c5hE8ZLS9tCvbRnRz
pOiASRQTlqa+uo3DJpuyZs5piKE//xJTNZBS6LjUT0rDHaRSOonXbdZhfsELcA3mvBv5jyrCEWGZ
He2U/LMUd6/rZ1ff5khfXr/oIBS3CNNHWDGb6CuZGkp/vTVks6Yv4UReXs9Dfw3q/lNUEZ6Yy2kN
/HbQtta8YOqWHyBynh+4TJTKKpkHciotoGyACyi6Jwhr2cK+hMyHmlK4EyBIzCxlraxUll6j2ywj
3cTRcCGvqfJD6wjtLiaSpRp8stkT1J8GPvRz25jd33jdRV6Oc7ux18ePuS1tBzWkt4VECathmbly
CQlSw5UrjoInblo9hr0lAvtT9NdMDyLAU2P4xAg3ZnGNbYZZMOjml6r+vY6MhPYzQuxMzMb6/cCu
Yps3mI0M4az1E4SEIjwzFLwEmUz8qWP92KIyw+2gzp0WjxqjvDRwVhRYtmNgCdi3uDjmVhENXLxT
WItWeC8y4UfXYwZDklZHWqON5faN2EsuUzIwaNpj3Je3MHrg9eSc199HwUdoV6oLJ6xtNvAykmZL
ZTCUdYFjGr6QPOi72lnG36TshbCWb/hNFbj1wM1F5/EFS7xdhtmHRlEBnMJC9ZLPV28Ejc2at1ht
/SEPejo0iBL5LcWJAaIXVrXd7DZ8PmG90ElEsatBIWTFg6QIKUl5EPz6t1M+ZH7lMWLJIXhC8VFW
B/X5rdbKYoQh//6IaGfmHTcdvGC2Jcj+hiCHW4ZO0/AyggrwcCmsZpugn+f3cCR8xcBv+dHVFQfG
lKNLBtKCcMK/Ymdiki3dpQF7ksiRe0BjEKluxT9KvnnHoDIdabjFxn2c6ZCrb9oMMcfMOTnIFTfw
t16vM/IRo5/kQJGqlvm3zFqZe6Hofchtr3ZbYAKZjz96f3qoXroj/UM5vMR7BjdSg41pDY9j/LxL
z3v8ook5VuNPeiE9iL6C/dSn9/6lsSBMsZ05ucTlgT4BJ+vZ7j1+RQ0i5/a7l1YMk5JbNcFcgEG8
a3KPtBthM1EBETZ+ik8yHm6QvjgAI8Sk38qbTcbZJbelxa3KC8c9wOtB3nqHjTXjpRWLsKCN71om
5cyTX8iFfOkCHUnFGrVaZBW7bXn+Ayulh1fP+LGAm1p9sUas61DPd8ACj8bql5McYnKKA9yQ8fWY
drSwHa/2iNDOYsULd/nf3rW/9A2kF2x6n7KvVMg93Zy3uUOE5UOIrNnF2Enq5OmOIrqbabYRimyj
l/HcjH/n6ynUi0fb/fDqVOTMYdEOstSd1C3XKnSalv3KFT3ciZcv9qmmFFLEmSWsC0hyy7pZKjEK
hVu6LXzElbE9x/nQMFkeqUsdE1Uy0X5UJIguiTfGAt22yfjfn5PKTEEsrBGb5mpBnAZT56KHX7c1
Iu+aB+o2Tdd5efjB0pwbuZH5KY+DaKeTFUJ/7kRPhlDt5pAxmqnzxLpi1iDucmfQviNmbdo72ZFy
mNYkRq9YBnWrx0r/QrgVNSi7yQU5V5nbEgTxhAWMoTN4uMXYpALik/K9VqClblv/+nAJOQDCgIN4
KKZMiPfVe+FdHKDUv5GLongtBvkEY72yZY+/XWVXtM/krXSYyMJIrLtPbolHtecegF1UI66domMy
Zgap8aQfjSU7oldoDcl3qZLcU4o/NawuEFYj+xBnSAteKJ9wggcQ5/OgHzRldYo7eJybZ4i+obg1
m2wlQhbNb/O1J8X3PPNbiJTYWcLB+cvOWbzXZ8cZoGcFhyKI0gMhPLFwaUYPkxQ1ufXaD44l3yil
659uuDyTj1IE/Vhe00OEPDTdFJSn7gT9iv4Tm6YZ/GOYNSy02TdkDP4+USrMmSBEM/tKjWB18kLF
P4XOcEzoClIPbk7hYBvI4jgBV/ZgFkp8hjDOQz4F/EMkpDDaVkxPs9lHt85AvHElIUeEjyP+yD9r
yJwx/A378c2/A9G0QAXZuL5ZH9goO9uH2TPCsfrIHPmX8L67rEzRFZXxSZoDQYDRcFHSQxYSgDUs
WUE4YvmtGYtr/xFTVA0b+dtzVz1geTKXLqxhOY3VOBewBEs/UmbtN/67O06A2E3NNjMmD/mpblth
sWR0iRBTf2gzxAyL4p4vZ+xtOc3y1ZyJv3DXuIcYBtymnDMTOYS0ROMFcxDZFeIwfTrdjnEFm/8H
sWlHvJofGaXVbL5VS0Jfsm2wNLdoUzB7Shc71Fw5xtq0jyY8wwhHuykXoBPNq7ok/EzNnarfvGfS
Qpduwsya6aurjIX4mb5aUVZ0wQqaFJzBrZ6iIrT+c6Vj6E+nQxYFjkXPwDjRC3cLj5mTz/uA9X8D
wLWS10n7EfMNjrVlKegjV5lmp6ufJtAcBaItpugEp0GCoXtNzdjCcjendO5UuqLROr68KzyXZBXj
aaqYQ2+hMH05PDXUp4+1o+80bFNhtlUuiVBXBfYQzT0DVQLfkV/GaD8JmuOcRGtVZuQrFgQsnwzI
SyWd3fhePW5CtjgJDhEqPHpP2KT3R7nI8R339It+gaNFF1xwpFCELRoI2nTALHUe+IK48e8yXY1f
swU1SVkp7ttvf8Rif8WI9Leab1VyhZ7YvwRFypLEqpWQiETsQfJTXu+rU0MQ3BHr+Vmxm+GOxBrl
xZiOizuRawCIaIrdcSOlVvuFYoEsrtWrvTrQ5ebpOaIpSq5HPr+6C/A3aLbdzvAYkMG73CWZEgpr
gcKel8u+uODnVt1I18HQCbW4q2710hE6dyAxAq9z+syFdO9go5+yiWzhcrqJUVAr6/3mqYXFV/p1
Jbacd0Vhm0eXqzkCiYgSXHH2qqwW5x/jdSW6GXQtzL93dG7XdPW4Lqdz0tUf1XfBSj69/skNdmiX
R3fXCCRhRCG5Z51Ff/3HlZvdGUgS6qGp2XSdTbpJiIWd3GTIaOCexEGDNg0/mC1Rg8huEd1raHEg
t3+C0zKxenp9aOZBoh9n9YaomYd4LIVzQscGRk1fUaaol7jWbKispfHVozDN6adWg7pim0F/yb3y
rILqm7aNfBCIMGuLZARY3OjYxDPn4jCODoE5o2VMaD5Xh0MoR868Xto48BjbjEmEiWJxXRd6qMb8
uM/vh4wpzOOMr0CKpP7qHN4rfrtumkq3CiWy4PVg2h7e+/eqj31mWuZ1ZWrVrB9o43NstX+Lx/qU
oZOlZX62XBPejuqC1d98PSO/CAUEWzssF61onefLvj6nUBzZs0EBRJdIyAV79b08+BgyIQs2Vd16
rhQovoz4ATTOadZprR5xigque0ary7jcz5ZFxPxs/VAmCWPAW/g2a7zxjeTejOE5otE4v33tPuwZ
/oG4Q25jsBxu7DQGarRh4lNAWhedu0zJl5xcs3hLMZqWIMAS0MJ+DPsVu484VZTsCvkHupMBCibs
r9l6gFEinaN2Kwa1r56lnOl/xkaswZOLqBiCWvDB4Mt1KKGPUsr9J1BBiWjKkxWpi/iUz2DPyNhp
sDl1Ct1d4jpFwFMVvPJlAfXlDY7o9ZBAE+aqyX1DuOPS9By3nXFI1lm16h6+Cpw6OgpjEutEvJXP
ZENz7ZPoCKFtX1+Dgs5kbhlh1DqAOorH4Gz2vKzajcuHB0un3f2AwDZjSHCMKvjMLjO2UlE5hdbm
tj7ZHUZ8aCDx8fr6drTSUoJEW4t/ZA2Uf1xcTPQGuPcJ4fv4QwLsQNwMPgL4mGb3x6mBbxdSv3+Z
OzjmhIKIJlEzi/xFFbg4DmZiCN8rVuXBcQ7/1l/yseDuPYagTQJXDfhPRfe9mx258qQfmJnZuc03
OY+nfbsYw6m1+8Br2p9li5nDxfraR96x5q3wyLOD+8OYThyA+Pcmfhy1R2jQuw5eeXpKJDdaLQMU
FoALDYuctcxa9ZTcCPB4E39TLoFw3H662JmlxUCDTzaZV8gB4SCzBjqoSZAUdQR9AYRO/CF6B07Q
VlBtBO5nUlR0+GddWAL0d+x14IWxDgCT11mpW+LAzn/zSgMtsodsPROgsQMYw7okrFJWlzUWBgQh
lLIn5sEAVCu7/CaYniokAYJwPup9EZ6FhnGGQA35NEKEOl6b0MEBiH6+Y5y3sg9FQpSHbZw5EU2o
og9Gb6ipYDQFxdnkhk8ODc2RWZ61t/P4ioPZMQVcpCGCIkxczlJS1sMu9bPGBJVmPW5hUp/WQY41
mmbjP1mz7PM0QuK5wnlp0Q5nl/c9wtr4jdsAISIHma0NOOsFPoebsOd1SXubeDK+SMiHtn4z9aKF
ZuMJe4xgHWTqL+istbX0ZgIYCqobnDSnKR5wqvzGydKjEPAuXi844pFCp6F/Bk0ErWolDKWdOg6u
3QZkubmaUz2OvKbfDwMACY3QlBeDyz68HcwEU3ZjzLB+SZR9jVWJ9f59s6jyyN8s0ecvUEuGKMxB
gYcdV6yiTY1aGmRz+h+47pBz+sYeKI4uf5TP/E4EDjKgNWmTuwqGLzuyZZhGLpz8WHe10i9PQ4J5
inEnhhHnL16qBS7pnE1sEAIkLdjwRAasZz/GvYx+auoZMHMwqoDuazAtBYu8hbGZHUiONJD/fhYf
D/YJ+gzMERBAc8g1BMTBGmb6wDAvcCPxi8pWQS/p2B6AQixmPtMqoa05+wIbmzaJdoqSvsasQrOG
b8ygQelThxxf3JOm9k9BQxJS9ZuTMrU2NHdRgrLpgLMgfU8aLQuA6AbUEF6gn36lmwFwh3ySriN5
iJnKzn4w+xq9hNEatiL5ggsq7ou9c4ajwn+cndduI0napm9lMMeb2PTmx/57QE+KlEhJpMxJQqoS
03ufV79PVGMxajZXBBaYnqlu9SgyI8N85jWL4CPtF021le4c2rKUJoud9kCtiU3UTXWokoven+NP
+ygjWazsI1lYTXPzoAhjK5Oz+4dFUuikThNw0AMLrFLnfbGS86fURoN/qTzhVdnhICcoDWMNDnxa
lquEkmyvbXk5Yo0RtqX/jk/TTE9WcjIjWEM6hpNFWf4B/w9Af3v2NmIviFEtCX4LaWr8RtGHsLlI
1rPfHZj1GfcU3UJagPUy9Wec69Upm7jprDrXFDWheJH+QEQV8XWQv7gOOkd8zpl+hxxKd3dw0kWD
EgRqJlPvTG2WpqLzduLn3ZbA3UsOoOmsGTUL/LJCvIK2bA3lQaGyTmMXoAIICRmrFP2dNlVC5KjN
B22lNBC+SW4XHPOUAI03ZKuaTQAlL8BJm5sFiFZ65++lyUIo81Rz+jgc/8ZCwXiGuiYLyVrLj8g+
cd1TiIsWuraS+we+vpYg4zCrw0X5jFyU8wlcCjxLs4oOBVpJz4r00Qx8fyw25vGrP74SJ3GuKNjg
TJ0nhfaVveS3IPEocdhhCsRXoMTAaeDbcxdLDVwKivWI6Rixuj9FThA4KRW9R2vvD8IDUvYfqKYy
v6SjfF16hs2L3OxZ2bDqkV5fKG9etqKoQ8RE1GZGr0BxBoh4O4Jvv5vDvQypbwXC+YvKa/PJhm/m
Sjctj+zNTgQRdbuiReGBIRfMvLnqzKqXM9V3K0WTl9tS1ErG4p3k+pwvg6eAgDviUpkEC/lZ6j4o
TDrezlI36XzG/6sdniF7aHPse6iJGzCBTHjpGA9PhH8VmNp8IT0X6FuTyRibTLpj15fU/5dce126
4WVn7mOM8tCTAqSZPYDeXz2j0ckvQRrCP9Kb1ebtAgemV795xW0Uz9FEg12OT+G6GGiwPWHIyaVr
0JqF/PhLlHYHOrPCg5uaDZJqESzSNSnpXTGXZvI9BdONfkT3KHuk38QkzNdQJ5qDjNIM9BJUt0h9
HKK8FUURwuKDBB+lmukg9t5cRNTugldnjzYmOeb5/c8dFtxT3EAtJkPRNZ587tq1+hXQlzmxw9/x
3W77Zz6joCcvogcpmlcvHo+yCGk1OJMdqjOgGYbpuAj0AzrIU5gpLqXEBeGsvBkOAcp+gIXVN19Y
g69lb0ddtwqfBn2nAAynExofK2MtIVdJ2yaZAW0t0rXfr8e9S30ehv9apv2FFi119Tv2KgWcXQfC
iAci5442Is5SqFM9u3QtgDn9GqM7B+9sBERnMep+1QrwYjLc0cOJe8QjpuW7ibgDRL69vzwrXCwK
YHF8TtFJL7VH6kj4oOu/h82AxhoeYRhu/SqSL+xzvWrB2Uyu4xcr5ou/LfUp/sv15yPIabRxs9Wo
rXPiOn+z7jBxAhJW3vflDhseVVt0JORv4IpJKz4wBzJwmtLRj0Cg/a7Zrd1Nx970JtEnJ6CJpN9r
/6AN+5rO6iebAKtUdqcdL3lzSlF0uYFuJpPhUavmLqgxaPQ0aybDBsl6kY29k0aU6AxDxThqpC1f
jbVP8umnPC+ANiBFTHtn1j4QNBLbqGjHj+tGfeicGf1wKdmSdoNaIi0zQOk80yeg846FxIxetUIp
jZ+5Rw/pb9rKa/cYnB2EMn4RE7Mi4nUBMhmiggMe/Y5sHQAZcoHgvF7AAdj4sgIiedS0ablGzPMl
nSGb654k6GPZgsqMttLshXaXvhnRFnuc5t1E6s1Y4II5YseAXx/S0QRNDyNXFCxcSKYINHGMb5gF
NNICEce+4kXWCDFWAAYrmilYTByUYia/I5QHLYa5RV8xfI7VcwoqdSB65FocJphbtgFOxZORXpnv
0zLlup/1zVT9GPXHYZOwoT78LfrdFGaMlkRoSkA5MT9ixJiFGgbglZya8Cl2XgzjbmyODjdKbT0z
1S4CPRRaZmq2XQOdARUFeLTTcT+nT05HTpoS9Uww1YmtnYfOTrdU0HFdPUBNXJerbh9/wO2k/TDn
RB+1mY2XwILSuqug3LaQSwdzbe7NKRKHHyDU4b0y7XsU8cotYieg6MjSYZm6DzFLa+Rk3nOpEhP1
EOR09JuSpdp+9NJGHelQIKmFPTEVZGy98hNajKj8Ii7n7hqCQuIu3PsK5LeyOyJjfMkIfaRizf1m
IiGI7Cw3frHLwchZ5qpAvpcfHKUVmzV/5TaBvLjljKanN8lWjnpv3xPVo7FJ4hI9EZe1zcHX5679
5JUBSMhjUe/p1wxkyf2+FAJnD3EqLyQL8Y2N4p+kAB9Y+piNYDxyIZbo5j30s4VCA+vVCYirkhDs
1oLeD9p1WFnyy0A4xFhFg0VcxBCmDAwEXzCNG0EN1MB/Xq2Zai+G9uRmaLgL9qXxpZ2S9ejO/Y/0
3gYAFU3oHrTLkRN6gsdyuyBeoPESQPC/A8CANatPR58KMMAOjwovsAFvhq6NNd34847YLpsTjA39
EVzTWn0vrRPXT+LNdExuyynQiRZL7GiPugWZkMlVg/sEyBudhEmF3SUcJnWYtUtfnXUnKtLWQ4Ec
BTO+ziFFLnOI7OjP+wsNdilVMnijgLmsWf3KsaVQfgEbCzGrXsFttE7A5++Mh0heUfShNo5p5Nis
ZuoBzTW6kaqNpNDGoydU7Y3fcrQThX13wcE4e2rpI7OlCVhW2nSa/G5WB3c6ij4/cPmNjiPVoxtv
MLDnGiUQmUq/qGS19jGzn7QnAnlnhOA+kd1XrTmUzSps578BLz1EoGtElb5rjiOudNic2PcUlLlz
26/2y52i06xhcI5FxMR5a4eNgpCl9YYwdbpxp3fxMetPNNxDvtsbDKrgF50uki8PxnwFj3/ZfNbx
JxENOS3fLLsr5RMVFiUmh//QX1X/EVKYBraAzhLVPW/WEeogOiVjEEA5GvCy38zUe2vrI2KeoDp5
Lz/CHCUxJjxp3dVwwH+DVa5OORRtiS4wbKwFcCuuNaQTOaaNao3gs9485v6HASqZY8k/VoTbtBqc
RlymEkIOuEe1U1o7SOvv8/Feixc63g4PrYYIx5S8scpeUnI9QixSefdRNsCvLGgQgTVeJmeOr+AD
wNXZ+iU9yJs7jnDrGDsPZrnl4dx4qQJ9JjPhFQ8r25zl/iNZXBK9kjk5b8Nqmh9RVAQglc9WSIRb
UFG/5INcP8rh2qC472O9/ky0JJb1OVrQlnJREYQ7MKLB+gKOB0BWy6lECESbPKyXHVTu58x+I8CT
QFL3KOvjXlA+YALNrBJJxriBTZX+ru2W2dz4Te+r0tC1q+5DjhJiSvqqyKFSt2JR05B1CPAXpPHQ
MeHzfCDyTS5L0ElOeWfPdaID/UNqt7QvKsS+cUpyeDAhIkuy0ox8BrppWyUhatzRxhxivJwm5WuM
lRQhhzbD1g3EUf4AnznBSJl/g0LmfXcwfjd3ZLDyHYjf2Xmsd6RFn0WJONVuwPdmxu1iQCJeDwPX
MnkZYRKYA/Z8SbO/Bf0N1BLbm9kwVQ+Uy1U44FhUaw+RTS8MP4Q3DiptndoPzhbcdoJ+NfkoZozh
3EHLgTp2u3FSkiEin+nwYtBdRio12hIr1lsCGJx2+e+sYwapIYhWASczGXJCXanbls5Z0+5VdaVQ
PcuzmtBtXVqgio+i+CgTmhxg0keL9KAdPVpD2Tn5FauLlK/csUh2fCida57iyANBbPls0dEyFrgg
0/HIQGNzGb5qDz7tkmHncVraZ4N7jLgdpoC/H6y3Epj5764UppLpjt1oY2uM0pJL1xe1VY9l0dJ6
3Tj6M5dXOi/0afkx0Ng2gAU+uVhC0K6ldxhOZ7hwICnDW62Kh76gbrY381X2INASQC/OIVKEkP4J
FuyzHWwGXHr13/auQGLbmQ10CZ7ByAWwZpBbeLJogBjeZrXiyAg3jbcNmgN6KkBAQjT94Pqgo7pi
K6AvMqXmbf1uoGcF9C5AReJnsdBX4a6B69ruRuU3ihPWmgpUvswMShT+otafCDqBmCRkY3NiWRzl
W28dLGAHBXdDfW9xKIfDkrvHiR+VtxpMV5Cj5sSnnwR+uIq/5OgQ59sqpM02g87+CwKZR4qClhSC
5kADfWgQLy7S6Z9mBBiOfYXBqfYOhCjv1vSUO3Nptnuj3SlBJO4pQPgG3q6AL1mf0mOgwYDJIQSs
eXjuLlFWRHyyu8ucmQG4Zt4Y2xBfzBllMSqpL/ICCiMPwDbTMFmc1jvrAxOn3xrNlF+VP1N/ATfs
qrn+q5f2No1aBElIINlOxauS7xzkGPxpXTzbUCBD7771oVCvSoCmwPXfRXm0ngVP0QyVAGvnGC9t
v6JsZlsLC1MQakXRyuMg3AcBeBtqNjOjmJT+TvvC1Cl7LvyHkTYeLvMghk/MlwX3Q4TT+94ik6YU
LZputNto5k3ptikLkhnOTUh7Oypsjf+mAwKgDG4dWA2eSksMOEBLfwq6JoFm0t6b7G5+0XHoHym/
JdpHQ9hn7GleBsGD3p6NRkDhFxIez3smHykIeLFv3idBY7XhOFCDtwYlkuHV5FRZIZkVB5gZUHra
2NbEVxbUKxrw+LhNcygkD9xNzkx6pnYZqStahi7R49PoPJrmhjPW2oSbGk3WdGU9u4/YVCjgmDaA
kjfMt/tBLhm80EKkAH+0YeTN7E/s0yGynFJK4XfgIBpjg7ZuPqMZTxPfvRcdlE9ljU80zfcQSXx7
0d2h0xeGm/Bd2mOgkGr3ZdIjweLRAIcWzMlBeA8bLkpeHf3FIgCSwuWINgDe6Pld4/Bl+5lxBIdE
CjectJju3oKbUsfGFWM9b0o5oJs4q3//63/+7//1q/8v7yvbZ/HgZem/0ga30SCtq//+t6L9+1/5
X/94/fu//20atmbZumorjuEYpqZaOj//9fEYpJ74t/9HKhVW4aah93j33h30I0YAI6oV8wR0MDdz
JYQkboxo/H1EW3UszdBkR7Ut2TE1Q/37iI1u5Gj6S+G2hz7goyZO6G2VpIkJdlDgq8IWO48R/IW/
y4RkDCoF8MdU0NuQ6G88i331WXTN1E1b0y354u3jfFDiFgHy7cDt1Ocbh0jGcDqSu3PdfxoGW1jB
WSwJ4PDfx93RCu/JNYFXeaISjhy0NXBQ/fxQztVnsmxZNg1Lky3r7/NjZrLZ5CBbt70MwKqcriPp
yxWidsqOhnQX3JoD8Y7fVsBf30NXVM00NUXRL7+HquqK68vIY+jyMgw/MuhCWfbSg0iuqVVjH8AO
BqDt0+hIIVQS8KTZx8+vrFz9DoZi6LphqCb/8/d3VqOi0MrBCrdJvKnlmXE3eObaitI1gPMKz5ke
y96Ag885uohyK5R3Qmk7eIB41XnQAvnybszK9QfSHVvmeXTHulikvWtVldHzQDVBOrLG4clMBNMj
j05ue/r57c1rH8D4z1hii37bgl2WZ4VEZx2vznPQ73hl1wUH3x1+HubWK13MsVdrlZcoZrjNnR0K
r7yScGRQEWaQML5SbqxiRczQP5bVt7cSx8C3tyr7KNJc22AZNxu9o25ogVy899k3oQVn8d2p3gNW
l9PS6UHE5ed3VW7Nqfj5t9E9xYpCx9UITZJ74SLcwps6F9Cf7XB86jx95szTeBOkOwmiL7KcLhLu
PJo+Bvc/P4nYrf+YBktVTFnjgLVMsdu/PUjdG45bhl24NZwj9Yps4CI6mykluPnPA119Y8swOFJN
x1A05e8DGapb5VLMQIr/kbkphf36Tk0Pbb/5eRzt6hs5qmWZqmabjn2xjhQNWfLQqXgjhRY2mqAB
VE+WLjOdm5ASXXhtLY2MZGMjCgqBQEH5w8nxFHdw4kHh1t0BCRurGl3d8q5FTqYcjmNsz8XnaT1Q
vXyIBsxIYFRwTmiZcgj2pj/r7HxdB/dSr9H7dPESRbCiv7VwxDT943t9e7uLZeunUh1VfUMtJ7tn
5Q7QSdAC1zdhuuxwNGLRyOpRr/Xpz7N6a1Iv1qvbqnhc5gzrO0fLOmBGMi3K3RieCio2Pw919Rxw
TFVR+Y/B1ff3hZI2htXLYcH3qzfsi7ihX2cdGK0KCDK048+jXT8Hvg13MaFKaY19mOYcO1C2k9Je
qI2Qgj041dTQlnpSLWWYXrBQaff9NpLHG8NfxDd/3W7fhr+Y2CgKXStWUg5yC1AJLm1b7yA1Z0Qd
0VBBzZuq+ZcCekXtbkyzc+2TmoqmOapsK5ZyeYWkWebXhteG2GQ1S6lyFr5LFbZ+9iE/iiMJ2h6B
b99vYsAajZVSmpp3QhkGuqGT03KkPZO51C0bmq+YfvewuuJNH33IZHxOBzilmGch3R31YBEepBZc
EvN9IE2rOdctyJ51iFcUPrl6cUoQ42gj4HVC3737ssDaVLinhxQqM1qjMqbyoBNj792vwIdbG+xF
qZxTpEM3omi6SRZ54nNVCfexd06hEuhoRxExeRYtGEDdxtQ0E3zR8TL8dL0Pp/wq7GPJ4rXRyauO
KZVP8ZQRckQOf/bSozW+mS7V+3apYJBVitshCmF2WiRZII0DKjy+v6myfGnBIQqp7vQa2TW9AKU/
ln627G7e+rc+2cVNnOpR64Yua5WSCRsxLzYtxS08Ccd29/O6VK+tS1OVCS5k1dFs52Ioxys1uxlZ
l7nCmYlPlYNWAFSOyt6r+r37VlJhEXsS5cbkPESgSeCElu8Y/pLPmVyctMFZRcisFjpo1f3Pj3d1
15oOoZ+jW45DePz3Q6JJLUg0bshtUk+FhQtHsIebgK3ONZAy7REaHilh15zKwL4ROVz9CN+GFj//
dmOGTek1jRKFW7rOTbBJ2xORb2cfjO7GTXbtICQFMRxHQzVdty8G6uSxVepRCkSEkkUQ49GniTcd
WUBwiqXljRm99sG/jyae5ttr+T0Uab1mtKj5CAegue6uQ0fL0R56+JQFdUEb2ivqMPFBYw8ztTce
QHyyy5vN0olCHNm2DOXPefXtAfImddJiYMUV+ckp8ZOn6w4RkVqNPLegtbxoyTIQ1OZEgZLH7mPt
3YweLvPNP+fx96e4mIYsLOWkqbNwS7eeZc+6qvFoKc9u9Y6kbhttqo6S5pGcbMLt9/MUXP3g32bg
IhYbnMprSoWxgQKZI4AkalEJPGTzPSTMaPRbn/znGVdl+e+fvIyjykx7xmswl5SSg1FD8C424kCv
mncr2zg0d0lorLxYdaizZLhS6igYUAxPCYt/fnlF3Ov//P4WC0DmWjLUi6eJ5CS3gLfiLgL7q/1o
IA+l7Z+FT4xmJlwE9ChirOXFJogPMv5kNWCkG0+hXnsKw7I49WzVNtWL6MPo5NRKRjfYWmggq+96
8OVE1hIRM1/FnxLOb8yNVolz7/YWvDoDpqJw3Bqm6Tji2b7tgDHq8yAs/xq70XYeRmeDRDFcwtCn
upcruJ8bReqwfKLvQxtPg7Of3wjT1WsBpmXqhqU7mkz4dfEZZHlIozZ2AhF+yYAcxi+nWcrZSXIm
iXtveY92PtAkRJ5f/UL5Rs0d9IQhlJB6p8nZ6Y4RpMDRU6HDJjdCFvvqx7FsTbFt1eCvixxCG/sx
aRwMaGTTulOiAZ9FCs72LEQeqy/1rYksk6EHeyPdsXpJ4rr00Qg/1BhZEpLyYjiysNx6BB1zzPEi
EzPs2va6QZ5elBLy7CX3MeNy+js52GcmarD6ngslBsIGIaR/5AN01hehUQoHM6VlSGwhzuWgDRdi
iQbOsSEDKF+sYWvCjAyUdJk10ZP76Voj8DXwwJ2yqYZ6nnTmgWEh0aCsjs2oZfUz8WfJPGUj1Ojh
qLbnBOUbmx5B4dIcUiGQszO9SnwEcv7eROUrRsp1RCcNXKaO+jVpeUQxQLmxK8RNc7k18bYR1RfN
llmdf1+YSZ/IVc3gW1BOrAYrxTB3GYJoq8wbcYdyayhxZn3bA77jG5FbMlSF3nIhEKHgWnxvTxSZ
SlzrSzf5SPO5OAv6Ae4f1if+JhR8N+vGartW57INWbeIWNgPly9dq4PU+30QiNPYK/c2AmsGclN+
dp/jNCV9UYT6+ey5dhx/H/Di1bXMtqTRY0APGboGaiGmIyVaUEZX/f98z2+vJj7Ct0muo9o27ZSR
fOT/XHp+kvZqgmascEq9NZZ2/bUsTTdFqY4S3t8HczInU8pUDbYB8GCqpWV9yJNDz/eSHWQBHHdG
KEeXBiwPtjyOdPT1fmvJwpXsYCjDbNR33IsoI4K9pFVm6/pUl72VVqFEFKJs1qOaHWwimcYh/XW1
XVpgXsMsIVI/1RJ8aR/hFhryjVavfv5g1+5rmxro/32zi/O6dcq8r7qRN5OXMhaQta+umoLwiJ4D
mJCnn0dTr51+tqmrikjX7H8UXh1DMqrGaRGJxRSyWnKGDdm8p/3V6+u0VOciJ+qgShuI+3m0TCXl
0JOnq6R1Igq23LNDhtNjVhJgahFPRHnrxiOKg+AfB8W3R7yInhTb98tAHQJRJ7VCUjKRwofTMKFj
hawsjdJCByycdQctdKaaU2+HAdJmcojctUqajQYOStzjLGAxSt2Bs45YS1QbbbQmwXj8/LhXg73v
M3oZcFmZFsZOH1By7FlnRD/lTvFOpbFEJ5HrK7Ogk20M8osMDHHVnW+ML+7SH6bLvrhrLc70qssY
P+UVVXYDJjNDsSNnVdJzjssyV8sYfP486tVzzaKObsqOpil/9uu3zS8Z5hjKPZqZZGixB1TE3RYS
PVHg58o4JdflCvl5xKvVTtvWaWHI5DGqcXF/hK2vdppTslGoKHiwwOoM7J21Fqs1AY1E/4ujrt8B
UqSj5WFzWhrpMYSoCGLkxrNcC7K+P8vFKVv47ugYNq9PdC9CCF+lfJBm+Bz5Lb6CxjJHsCiF9Bnm
W80n5mqtd39UUTjlpPr5Wa6dHw6fgT6KLNumcfEoXjjIRdS4iBGQv4LikAEVSVhOk3B3GxqIP492
5buTyzOU7XCGaOrF3tQlN0xHi3MYohkZpYE8TrkkpyFk05HNGW5MtHNlokXtQNFJXqn62hcfvVNd
OZYoWGNUhdozqle0x9jQbVFuwggYKe5eFeJ6qUwDrVpGZDhU/XP9LLvRWbTeKEh3OK/YQD2oSuc1
OpvIoxk7Oz/rcAkoBvIFE4ofNUo6KUDDHG/RGAeQBC35sFqaaTEfBYrRXtbRajAOFl6+RjjP5Vxk
VpD+2XE4TiwH1VwnzYC67mv+TJOpZVXq6LCVzipvy4dBWZXJM9hAQ8ErMTNPrvrbSta2jd4GnXit
feTwwreL2t07lbvIQlhjxLVw+GoddZ41BxMFuREpoKikSwXFxo28+zzZmMm7X5PPdq9h95F+ZL3y
4uXoOTUbV/9SW3UdEvW1sO1FQVdb/rwYroX5uqwRRcu2TRfpsu7funpsBTKXSaSs06HZKOoxABet
julurE3cJZ9ktEerEUQdYolUzCpAr3LqrVSESAaA7iICFrMfDZ+6+lE4bz8/4LUKjy6TBtHzlU3T
NC7Chi7tK6l3c2KU8FGEunmP75B7Nv07anEa/tRWvyQEi91zkkuLG4PrVzeLSYuTQEg2ZPniaqcR
5YVyyslcq8U0T6R5Pehze9wliJgQipqwLUYD5QcNV7AUkCXSC062VEIkEemjq/EDFMgG2oFZLVX0
bGOWFyWiOFHnfE2TJFaE7ZlyINxpNPRaADO5cbgZq4OPUlyQn4sO+F/q7kSzwaIWQaRtJB9q82FT
os4AqSl1P7MZerDL9WviYw5OtBy4m6Ac7hR0zdpYo+5G8Vy2jkplb2rtKNa73xxiatlKegiQN638
vduDWwfbEddwlEGE0CwZUhMV6HiNeFybmDOk4Pw03WgJND5p4wUJlo0TY5ipe6pSpFfkAk1M+IEe
a7b25WwZB/pS4tdS7h3x3G6TtcpvdCtEjftD4qFkpIJXqJY6F2teO7M2QTai/zIzHTip9jhE7UIj
CCgyZ84jdOi9WcwY6ZwGrNfpDubA6Wz/ssoB1aI1EdcQtJsgeRR/krRjxdQOWX/v5qBklHxhYlES
IKMTIL1nAP+Voo1VlFz2yOUQApGz+eNR8bxtbCL6a8NVAjUV4q4CeS9LoFjCaPM15zHwjqMsTRID
jQA/v7EhDe2fsYAuW7Jmmaasyhgm8vNv17KSqVUTIFq27XPzycYPu3Yh/MxVf4PSBsSIottRW3fp
fjvNC/A6pcUoAKkDqPHpR6D2M5dEmFfSQAkHB4NuOBPmwi0Sh2hYD2sNFmnq4shGDC7SJ6eikYsA
UUVDzNFQh4cCEA/U6t/aAlydLiqNf7J6ZAkjVOjSvWLt3RYt6gQvcRqyTgfpr/mQ+F16emsLXrkb
ddmRKYLQc+egugiNgkip9HGog61oimArTOLXoqJ0Lu09bMqft7tIdy7CMMayiARphnDaXEy9p9qt
HOIbIaJWPz0U4aeVLqnw3A6QrSsBsq4ohEKyqpE5KOLc+faVdYLMv0410fuQQKizuKbehpYHN7FG
L6EhW4mpvRI2CxOJmYHMC0BSbsAEAkiJHIIP/gORlmkrov/mVOMsjFRwgCYN+41OYK4j2JS/+bDq
RNm2DPGjpXVBNcJW93KLHnZSeXc+FZoILR8LWUMBnaCsEZr3Uo4wEtlLawKRxa2X3IKbmO6Cm74P
3AMECpWMEQzOnegbEKGbPV5kqAiKHpFbngd41Jo+wdBZbs9cZmH9m6jZlRGiFnpalDrY9rXksNig
FFiHn7/jn1Ty8kN+m93LRZPJkmp3YwSFSzkoWb5qQRDn2NiwaBX18GSDh6qhEHfkTDdGvvFdLytT
UeOnbiKn5O64sDQwrKMSHXGTfhJ68IQ2bEzKWVupPHbu0YDbVkJoFme7kOy48SxXsorva+xPHvlt
jfnDKA1Wx0lC4SJXgA+i61V1OxuDW8/CLPgscX1we/487LVN9H3uxfn2bVSvG2xHlpgBvYO3E8xL
PIngkrgG7runn4dSrr4hvWGDXFjkFBehZe5FKuEl35kb1A84jOYBLYkE84d4w4DcxgSaP4/5Z+38
Y219G/MiWC+9oSwiLaYGph4CFfQkUYfPNgS3IWLRJoDurh64SayuWJZcj1RnBTrAFhFqcO+x4P0c
NJDjLfjbnx9OjP3PZ7MtG5NeS9Wci9A+SSpfMn0OMPHFJVii2UZCAfVmTP//mIT/DHRxfNVGkw5W
y6lMQbjrNJqDp1R6V2kIxNC/rL6IJlLur6wyQOSOVY+Mplr0H6NwOSTqGFBvLNPN6GlgezaUVH+e
Bu3apaGA2/trHvTLhoZcaX1q2eSZtSjBVq+hHD42OaT+OJnRZE7DuyJCnjS+HyqcqgChVOxCbli+
Ic1jMmAjlbcegnQqFnNJ/SBKurSMadHf6S3gA2JBrTkadDgVlnZ77rtkXcjSokOdpnehE7flqjTN
XQOY1j3//HJXv7Gm/lVDk2mQ/X1/KaWbW3nO+hugE9h7imO1dlAA0f48zNUp/DbMReCbO1mqFCPb
mP6HKCgR3DEvtMNp8dJR/XmwPxnuPxauRpRPwEOaeIlvLKyQnVKKQ4OrRlJ/17F+YkP7Tr/xIa31
VbLXgNCNhjPNNRchECQmQoQVaO+2tvUQdR8CR6CWw2pE178vsbMVvItJDmcw7+5NuNnUa9v+10DY
a+aTBm8gcMFqkIPKB3dua7hgg9urQBDE8azT9EUVUManuVI0sOAMdZbLmINE7rxAIF1EVQHVNpp/
GYhkFbXMWvHmeYUYI9Q/JN47uI43k7Xr551GNGTKlm3pl1CNLpLoBMvUawt5EAtZls4q4E4u+65e
0n3242XvlTfqBdrVU1bnyFMBGQLEvThlu8LrdLvmHmkZhFlJfWcWEkZYANM1JUJAHDLGRMFWXfRR
gGZ6oTUPzC9RyKtDtNfKQ4LUTd8P80ZbgadTK8ji6e4PPlJV71SjXItih6ayl1Jj0aIF9PP6urqY
dUeXOQqAMlyeB0lTlW4hMW8slGA8asYuCmCOZUvJ29w8hNWrMcC30S52aDdw5vZitAJZWci/6K8F
Ndj1BKK9fVDkjwILmdJfxwNckx0RJ2WIpSVpsM7Sk673qNFSGqX5E5fJVM6ljYSAeyU70zJ+vF17
FE/zj6337WkvNvqoGV5Zi25D2VCYRddsIRnr9sVwhXUsz8eaun1xX50iw1QtQ+A2tD9J/7cgoU5y
xUmBkWz/VA66D6e580HtxylkYDJl3xIoYjl7H6DreCXWDbBqUMGNbwSKV9cFaGLdEp1WRRY///YY
kpfpRZdTeMuaT9dYcJaSK6HH1K9v9lOv791vY11cmaWtm3098spU7aV2U1DVDU+EKlR4aVuIbXsT
OHI1FPvPkH8e6dvr5cnoFa7FkKl+jvQD1XbdOUqod3o3Eqdr3Tpd+TbSxZLPnJRWRRwGWzs9iSw+
JV3P5opaT2Tvi1rcpDAM5KOWtEnb8EuT38X2J+qlavPzTr/1yherOWeaiX945Tx4JPiUmVauLZJF
EYL9PNS1roGuWKbtKBZH8j+ACu1I+bjIdH+Lflhaz0tlrwbT9iE5WNLUcycm9r/4HKCxbT3+PPK1
ZauBBdKhRVikxRchdlCWWSPHtb+NCgyxCpyAwbPOV0aDTZyv3jj+1T8NzssTghohxTfZ1Gk6Xcxp
l+RNFNdJtNVDSPCqixSykz2rUZdhNlbMEz4v3fIpMTg4gWF4bwVQR7dXoXquAEzU+I9567RGlih6
qSw49WItSAg5j/ad2vULF+2xmKYHmJsVqJqY0h4fjMSxDpo1TAav2lHOOUnIPHlIZ1HwiPT4wewK
TAvA+AXLRp5H+dkDkN740bqE7BZ7j6qybNRDUmAL42Q7JSPV0e/JypSIJ9CxEkO0RW/+oAcMSM9l
18+KcFhZoBZq8yBiHSJ1CTRDpuFahSyTczTGdmYyyYb5pUQ5DsrWom2cRTto085BEg6GWIZkERWj
Xp+YQAFibjWJq88xsQIwTGTyMLbrRVba+uksgkGsKe2LeF+i9KQggUecMxY4E5DmcC6mUDmIIVVP
hqyKrLIJPEHq0VPBnaHeaQ0y9G3RUudJZpIPSBStxywFGEW3RKtMhAHraWgOaI2ns3CsQY1Xny78
JrEhs5I7+Blv45E3ifKdqPtW0pLqIMAFYREbSsVSvOWgNOcmJqICg8CJLOoHRMWmfuAuo9bWJgrm
7G9JhAK48tyXK7c5+8pJTvTVXyVBT+9XLnQ4GDaouoZTtzuIZxEtHyWQd5GjQaBDu8AMIC0gJYbC
cV5PhmBp1zLYmpdQeqEdDeZCQDMTfeeghz5+Ev1PnWiuN6BOuCmlEiJ9eLLLQ0hhD4zCRO82/dgs
QnCcSZac3MZbthHKY/REEwVvU64Y03132vjRtlaK4s3G+t1Xn5qMQilquJWC25J9Hx9zHaVTWD4C
g0uRUNL9OTAS/JCCU5d0yL6kiyxK9u5QEINhHEoLmwWMKD9pXmLg/gBDPzxZcIViHTUl6UvgIvuU
h9SOUlZBfMcHFxKdgHT4tTw1Rn3jqfkioMtU1AfKvWnqTt7AfommrQebF0t1nNjs5lyg5FSE7YMk
A1EL7kW7ovRRNeZDBV75EXjaQ9Cn7yOTTofEZzl76q5vD3IczdD9gUbWGvfSuLLR/Hfkbp7iv9rc
K/JZRigUA5AEWdvMeh9QKPdzE7eDtebCUDaDleHnKGFiakTCG7NsOWzjBCep8qDG0mddd3MaXSjz
+zfyhKuFne9H0cXJl1paHfU+RxFDcdhIolEp4ic4IvqmCj7q/0PamS23bmTp+okQgXm45SxSlEhJ
lLZ0g9C2tzDPM56+v5T7tCWIhzzVJ6qiXGWXnQSQuXIN/zB0i4bPnjRX7pVzo0udaE9/UDDQ/gmS
X+7SLqqGwPKc8LbNjDv3GLr3YNL98sVTVxITYtv9aLp1VCLe3mQLooeGZnt8NBB9+89j/9ffIcrD
L7/DUyVfKWsIP455ol1Py0OSlAMbXyKqUhGvLi93jvGk64A1APwYQE+nrCvPyDKzj2Hj0FJgWgjQ
1WQe730IbJRDaDPA4tEQHOAcgIxTfPrvzlaLfxPv553urBlWXPlF4rqZXkdctrq4d3XGQpOOsBPp
5SBnA1w4YMUYaPjbwiKWw2YmdR7hOZrempYCKIHYiq5chufAiUzMLQ0MlKqCi5u8/pZGQdt38B+6
AdXNfE0pUcQPsoWYT/Dbyz/DD6krt5YlKQTr6+igs7mWoemqpjGtc6wpPjZJx6YeVdCafA4YlQsS
rc7cOdUvD/aHfhLMpQpIu8k0O6ZZrIGezNYwUu3xTcSey19DZK0/PgYbQ3wNTZanoB698rWxNaBW
sz1IMWnPg0S3+jfcSRgbuPqVzo5hnEvwDKaAhiBCGiAXvu9/w4t9BeHW8NZG386ej78iEHBYONlz
eYmmpOnNM/79IO6KOwQBPDIyVN3HldBsLOeSe/85RgaQdxM8WI84yN0X0X3Y7cthi/iYeafu1WMT
3dRP9aF8cg5Jguz0PH+Ta1QdNHOpPsA2ZaCG/GsY7hztAAke3i0QF+6d4bl6gFx0yNU5uVH5qClz
3G0RdwJGggb6b/0Qo/sV7bzfyt8I8sKlz+pZ9YKQ+Z23qKMldNpWXQXPlYzuIzn0wnh0fqfaMjTX
yq1+ak427bNP0Zgk2sXxk6YuozfvQbkH0WPP3GzO5VVFB2y4lU314OMEtFIW5QLBFlTyl22HZ9pc
xhJbPflPCDI92MfxoLxKB0PZYbsgVNikTYngDMoIvyzooyV6yQOQOt4L1s2HXr8P8OS4TxBokR6M
FwX+unpvHvxHGxGd4C7Zp+bWfzTuYkTVXjMV5yEgjXPpTnsg+ZOeo31xCrNNDSv7tUYR3JvRszE0
rEEW6muHI8axfbAf9YbkcS09D/FD/TvMF+7f40NySJ6wU3Ywdrkr1ZVm3TpP7vhb2jvBUSf/w/oL
jvWLfC/Un42V56zz9/RBAnf0ED7qw1oGIuZvJTw9Anp08+6QnIxdcUJe1FxVFdIxc1LD+264ke7j
Vy1cIVUCC9xZ6eEdhn3uqmIjjasBxb7DeOfgbfZQ1Av8y4A0Nd42OMb20bkb7Jl2dO/L90KbHbD6
U+/ldC7h7r2U770ng1zvKB3xkd/GiOUh7tIfdCQbH4Xt+G31Gwo2+3htrdW/4MmjDxPMUMMNX/KX
cYf8dLH1lgUmA0sUkUtpEUprgAPhojHu7HyVd6sehTW8xoDoB8gSwOXX7+TX8c59agfkJuZl8TKE
M9yLewTOIIqyeefKMa8OFhqYPC7CRCaSiXfVSXrITgZvoFlE3aZ+6YMVXp3uK57GD/I9MyodIJm3
aNodV+5wzwvAA929xVzZulP/zl9KGaF7pB2KQy4ofc0LRgEuFPIDu0++DZ89ZZHcFofhMTswoExA
U6LHOO/vyj3+DNDdk3vlVf6LnYCcRLDAhSCcD4ceyyFUXPbmU/nS4CemzOqnVTYu26fqmN6HmBFG
8/QljPeRjSrwPbZ7A86GaP8dfULzTVyuYmVdkpTVMIHWcYbyLBnjvMcuJJs7qMxtsf00o4UGpPuU
QyRahgFGSvNkueLdtUj8SpsOSWck5hFkwLZrXPu/WgRysZ0BaoeiNq1DxmC/9JN7Y1krjH+FQbuy
bDGQ1/YNprLmIkWJioKXJscvaTF68+63gqLMHfGlwHaWJtqK6gM50WKlYrtZoeWywVaU6aCDMNRv
d8f+zx6De/keWxL00/yV8ug8jo+IkYcULr+ISbr5BmoKCQdkxjH/QDEImEYd7DR5VdR3Ds5kIAru
XRnxLZzk2DB6/CtyUTtMLP+oDt1eRgsKqvnchOWOGAB/n3xEyUc/uj6wS1yaNzUs1GaBeoY8qx7T
B75eg5STUG1et5IQUHDKJenmSMfL/99kIiCk4OOT3Cvyj8a3HSh9X5kA0n0MRfflYeQ01rFgBnAF
i05aekwG5CPGt6Db4lbKBTQCbevnSnG6fOudu4RMyAmUwzLMI32SgkAYrvy4MD6b4yQBPgCjbCl1
p5oU/PJK50r9rytNGitOl+pe2uj/wKDtAyuR6FjSgUTLCp4vr+Wca/SalmJa8L3E5TpZrM2Vrqh1
FhOv10gOqtcvPECsMjeKJn9oLaVl6y1CKrmmefbVckMRvo7pbaryxyhXNxI7vM3dg60dc6AneiTf
Btl2xLe4wifR+ytiBOYqdypSmJWyT5NjJWDNYb5x0rfKavZ1nSA/8ewFxxIqQZhDGsuQaeM+pNgM
mbxkqrttMvmmRgx36N/BLFXB1hNVyUidR+UNM9DN3ks8kOOtUQ3rUdlYabMqcFirizv+QKGG8quO
3CxSOzU6NdiJcwubkpDspGR2goM0xFhXYsaCl+mAehBJ6LYvT4Uh4J9EO1PdBLSqmxCIFHOXVme3
4/eJAgs7rpJHKtdqdXWuerb2gZilmxa6FIAERU/1S+YvtX7s1SnDPSSuAnU/hM8uQacn+S7NY1Dt
XRl4bPMxXCWpn8vxLEV1wKSwPOfv+8KF2naB7wHF9929QJsgAQb8rvCXxnjMhj/XYaJin02TSlJs
xxAiC/S5Jgu2qtY1fqd9nnTNfy9mWnWjVifzYL5qlMmDj/7rx5W9f25JR6EVrciWhcrE92dsVPqk
cZJ8njMwg32M4SHKGeqJOKIjZ8QM+srJPhdDrC8rThJZiVlhEuEmK+bIVboF1iOrPROoNSfm8rN9
/vjp+0Q5hd4dED9d0yfn2hmisShcT8Cb94jLb7IaWTAshSidiFt2PCyN+hkVmJmroHLlXQmWZwGg
YllLthQq588S88vGbRs30woZtqqnobCERQLW5irCksqr5aFgR2aQjWjh+fFvB2NmC6nrvqsWjeYx
JIdMRHWt9jFaozBzh9fWlJbSQAvJX0v5s4CCir6ZRx/IQCCriOg30ge00aGilS9Qk3dW1M3FqKlC
KZy9WmvWvAJzrNa/PBOXqvtOkVEiVmdFiaw5so21Iij9GCoGKzX+0PDvHCG5oZBEkNKUvypVm43B
e9HCmEgOcfI8kt+k0l4mXfYJcF3wMlYNyf3D6P5dFDvRH3FhNI/NrxEp2rba6ghttha8Hv4GxoR5
084M/AdiHxsPiI5ZQ2BK8J7zeFl7pdOEnH1Lim2OqHw8yOOLayAt5Dxc3iWicv2xSUBY6appqjBp
J4eul4uqjDwqOebKXrweehRyT2jSXV5FEwfpxzKCXwrDxXBsa7IXlda3lMaA2+bWDjCiDpV0C+UF
RRAOqyRaae4rMQY+V+o5C7BHdHgxQWoVNKX6j9jEvzhAe7g8GZJPO6zehTDN17jm4lGOikSDze4g
d9t2fOq9o8Muu/zzz13HQg7o//z6SZhIA9UeiohfDyi5FhvSeGN+M1Z/QImhVn55sbO1rm3Bc5Pp
8ZvGlAcoRbE8epLF2BLaShb94Vq2EQ1VTaov5dmnEw09TCMToDMoBmn0pYc0wLKqPEIMN62jUr/Z
mDjRuatSqPYUlZL3DjzLDJpVDEahrXucpYwbLQAOhqxrM5wktHR1VIo7OhsBsHfRULHBeUnUzTXi
1RlmBy1G5EnrrKrwd+OqGx+3US3kDqXEMMvgPcFgIUclTXjhum+Spc8UGYhapT1qAMhM78pros9w
bk+B9dAQiTIU0xFb+0uAMbrQcQL0BW+Tcdhp2VuqPPbaB+AItvKIRBwNWIJsNz5JeXOQxua1FpYX
eXNbER8SAHOJ7tCqAyfXvheofWuJhBs8yrrG1na7xwTOiQA3dvjM2sZfIcU+WYPdZk90yxnltZmw
FtzA1vDBpcr4t+ugJUpDoVj7SwD6BURXQEhU3qucabMivwsRt0XToGDi2G9d/rSyFo0b06zzmTOq
23iMdyV6x0Z0n2CGISWPWE8F2q2bMVvJPBL6Iy3hOpdXkGYCyuum6XAJceYBRnwJ4wZtjNfhLhMy
qcMfMWqz9W1tftCmkaJq2UurEQdrGr0aTZO8izaqsECGhygoOrWi3gqtG16faOgkxQmm34DFR1vv
Q1tZFflz3RZrxpaCDcyVBZa5trUF9GgPTXT+z0HRreQAqdvymUEn+7aTPzEqKrZBjWy+e1YwNwNl
4UnMxSU27B9rHbXOQlaiW4jGpvF2+SidTZ6Y8QIvAdPCZTQ5uKXs+YWqQEJAJwAGa3RH1yx6G1xj
TWwnecJkWgeRdXlV9dwd70CeVWzQqxpn+PvGdAA4uZEqf+KxaFdn9Cn7qN7Db3vVaOiH/o1CSZjt
mIYOu9Retq600Zl2FXtXgGntD+Y/BuhmPcN9azwJ9y8NNCWMY8dGoS1u1pd/8Lk74JN1/0kuc6Yw
HLUu8TbU+88CAIAmA2O5Evvs8ipn34riyEi7aI7F6/n+VgoOUBILaidTCfYKgkvE6v8XmMG1hQQz
5UtcCHSpt9SehWjVi42sM94S3OnrBLJztxq53P880iQ3t3wzbzUXPBzqLUgMiUMet6DMgfwzTlN7
NLwZEVOeoGgdF+bm8gs9dyt9XX2yzZKo9fS05jlhcukqpCVKG1QEvbVpZHNa0ZdXOzsKceANyWhF
QR6dstVUq1A7V6UQ6W/qmjsGwnLi/KoZYpVMpMS4tIOP7zMtA9xnMybS0fOMInjJYUPxFV5hT50d
UTiaQ10EVd9Cwur7Zx7iXDfHHrQfl3KEtXLRMnPv97kJX8UAxAwoCe4DumigHwL9ZBMdW7DwQtAE
EkEOweK6fIR69igxoNdR7UBSa5pz126pG1HFNxF2Xu1aEMroFNjOeKdaBwKiYMVLFLlq/Yaqcu4P
NBmxqjFncEhD0h84JprxAVlSIKMSXB2RfciSDwGqde2MCBa4pIgjOq/lTEwW3SFdcuuQAoT4Iikg
01DQEfwPlZE5nXl0K1TrOWfObCb0ghmFsrIY3bNdY/o9lYUkpYj9yC30DDLtpmaKxigBwLDOr1L+
SBXWNYjmB8e6GOlQYfBTCkwHkdSLkLWWra1APPOUgt3BjLVrMHqOPnzvlGpCSPhdxK8CCcrGttdq
+gHOiGxlBZ1bzMnVDhU9OVnWyV4w6bPw77j3ZiwTYMXgZztIVFgt23NRIXXu0XSYPY0nu+IyZhxO
A0LzI/qQzzqXYa97yzbDpIJhtMMEREDWlVjadTW5ooa0KCRjs+h2kaf+Grrx2arwv6kRHAJnVR8L
bB6LW39daPqLn9ZPl4/PuWqaKtqx0TdhiDMdX0lcQ7UC9VbIGLbuSc5EMQ3qlImJuFCvQZzO4o7Q
WrOQs2R0aU9R4GqoV4neD2CkaVSRB+jjibTFldZoRwpNjyC/DoH7BF5Ps/yvi05CvNJWqqvXkCsh
beWMkLWOWualIiykBoicbkuKgx2aHFvrkMQoD4JZrz4iXzC7/LLP3vtff8jkCiiTxvAVwZVOnb2G
3xizbFLoGTuU6suQDgN6UX1x6tP3Kwufy0nh0wmspmlbAHW+B6UiLroWQtlnTEYSuCBIRgt3RFW5
XVr5hzi9zKguL/rZAv3x2r8sKvbelwtPzqTQtAe+dY5Ob7+HArZQordcw84RK55TlFWAK9GTieMd
IltzpvpzP3EIOe1KZlbaRMJRDXVwv7ltmpiCs9wJ1lBXoz5WERtiZCfSUxUje/zLARoTd8cyxL/0
A6hrnOmfinhgXIzkIcM2NzQXg+suBGK6o5gDUDIHHmbAa+vdv4b6gFpyI8m3kkPeJ195/2evftF0
MGChm4g3fH8TzLLDOhRKFaV9qpul1y2jZp8pB+mqJOj5D/3vSpMPHeZQPlKTHebBCrUPWfYuwEJm
NXO8LTEbXqkD+uXyhz47hv5s5fz3400+NMAez4fsRgMaHOs/CoA9BjgcLYsiInkArQJHsvWOKlS+
rnm+qoR65f0a4q182Wkp+JCmFuRxgBh+pC9TTB4xX6NzCujlysOef8PUwSiPmAKE8X0tYIy1Ecbk
GyhGkt5I+p7Hu7PHFRSPqzjNz4P58wz9u9rke9LzH2VN4eBqXCQDWvFO+kvHSrBIpJkJOp37Y+Zj
fN89ZW2w0NJkH8b6ScLyxzJfpVLa+omy5hzOVJhVaLeDe0YBGxVrYi9qSkOKE+eHBjKNNEQoGkAV
dmWazyDpxmSr0N9UfWMtrtiWckw0tUpu2CLBUKowj2PorgSyoKqdGx3L9COouO3YYdhbWujeZ4sm
FR6RGlZLACxx24IzHH3AeGMQdI3Zff5qEQ2K//4wk13ohXnvdgGHrGVMBbZIKdYVZSCjGK4x6s0M
uyXzSgPpbK7775rT67Mrx07CVxTvT/8BAAQHm3afoG7CGW+vdBbO5nBf1pr0qmhB211UkNWTV+eN
tNDpRIFrv0qnOZsSOIqqAIeWwUSL6uLLYdLikIPTA7CvtGNqg5dlKJJs0F8NA+jC5tvVjvBZ1rfz
ZcXJ/SwZodGYkOJv+4Ehs77Ut/L4Rj7GvRjaq0B7ERlZjIkTCRXwS52mAj0gkKBYOKyJoTgyYDVg
sjkvn/Wzb1zgWplwwF373HFf3oQ3UKfLTg6vSPDix1nMeA/Zhatqm2d3EdczLQHNoi0weeOZ3lql
49N879VnKAyf4EwJGx76OmK0ozJ+Bqps9OirvAHnSfU9CKsgGYTqnc5Te+k1Ne1rv2jyRVKvzpl5
8Ysce40SB9cIXQBCKo9/tbF4diBABvo/jz/JihzfjMpMY9qBaVJLC0cHrdjC6/chcCm9NZ/b3R/k
o0Vf8fL3RcOMvTwJr9DomQMYhqLQ2pws3VkVqmKCTEIuQp3Kdy7y22LuzKrqr4KmftI1KGzg/Yv5
dWIJw6Vy4WNoMyyw7zXiB09+G5EDtJmg1xt5+OWqDbpjyyJ7CbXnQVm35t6mV185EWmmvzKgegaq
ApMVq2qzWtiAbmQPCcsKtSydLr+krHUMsfvmoIcYSJAc46iSWc5j5Sr0Rp+UDl37AR0medumD1m7
hb5P63CJD0lJB7puMQPJ0js1RDPV05cwT2cWo3VrBK2LNoKJ7cIfA9UL+tpq/RzBBYGbugqaV82F
t4/vl4bPiNXVMwHYQjcc4eTDID+OqnqX+x929Cr5yaKNMZA6iNZeCN2WG2gNA2zV6T02dfWsKSLY
vcBqjXIXjMmhT3CxAf5bA/oJnL/pTotUs5DAGKEgNUbpJgyypQ4IF2sMkl/nmobkmXjGIAFhNr4y
n3pKGHKL0gxklRKnHUEaYMGTYWGHfyMGGV1xIzLJqyH0/L76suakCRCmcueVIWuCRZWtg4hfORoN
DhoyIDzs6CQIJMKMQ9qBJe7bbnF5Z599ZvBzBgBxy1bNSUQBlSglhcqMDb5cxQApfu7KN7g+RDAx
AbpOIT9XY4F/Qy9GRgjPoJT8fmuUrR20kQf5lRU7G+fDekvvIOZT0+RVqqNb98IqINFIRZsPLTW2
pok/QX4FkncmcH37GZMDnXTQPqz+n3o2REtGO2XhjKkptSWttssv+VzriRxQRbeHqgpd70nGoapW
3A0FqWBD+WIL2I/3TmufxjbzUwZ+IA87hIrTfQrVm/8x4l8G2yQ3iiuB7MxTf/0hPxAgxmD6kcIF
ynZzweDm62RAuAb9HLw5ryk1nV9MQF0pZnS4f9+/dA9RonBNYmY07umZ1uDgGDzFBsE6uN6eZWzy
M0bzcP+uJ/76l1s4KtIm803uokZLNz1Taa1NFjRsBowgcQZqFYRMIDuM8DbC8MlOb7viYwxeNVxU
KzpUBn5MonHMlA5IMEUJdOlboWcQeL9sBTNRBVOfAe8wTKswbcg72OHBmw5gLAbHcFJ6Z4EwnG3i
VBXFeDABzDzKeOow/JkP2JAWuMnbGeoqGd61d7HcLqo8XHc2vpNId+t+exOm7o0NELAUrdi3YvDo
D+F75DkrTZcOvQv7eDiBdZe6JwW3tuqtxMsrNHS8tu/BaaGfAL03x7/WTEF7EkotBrO0VH1AZzm7
z8oNzMOJ/HQawZpYjOd8/m6Oewnlj/y3NV+LezA22AVri9LHwFDe6hQAIeUZp4KUyjBArAIaogVI
nGdCRzOil49C+ExWqxsNf2tUUBhIMQBVW5zfsKux5IcgvmmUtxLvLM2rZ0XlLnpcyq2PQZcpIZ7L
6rnB/zyF5BG+GclvMRFCoWFVM1sRqQs2xYn3NmqvSJAs+qyfXz6fZzeOULNQSWR/Sku13uDGNZIp
txF2W1Z51IX7E+bShxRCuMZw/PJy52o1EwU8jgVpHP3oSewxugq+KuRFkThX3HaityBADXgVdwjC
APOpmfQj5VEr1Y3PzClw3fXoho+JzWVvg78bm93Q939HUPdJNtGRIfeOvDdS3CrBQ3Pjox5Oyi8+
a4nGM8GVL9lXjGRobELXEGQ3H409uCiCaeOXIE3dG2SS8pPsptiWMdTXT13dbYTnQIeJgN29S0gm
tW4CxGFr9hg4ySiS/hEMQEeOb1ErvPyWzpTqJncSEyhdAManGdeo5DEzEDzezJKzo+xznEkg6HIC
rvMAz2R339aazEEyK5VUvOgonrU/WG12GbZMtcC20JNQo3GG2/3J0V7JaylMLz+mcq4p8m3xSQqg
DE2eZzbcP9STQgnCDTf+oFqrzAluBAML8i99pizFDLjLNvzXoAt+yekH1XPVo8JBWIC/VGZ7zSwX
MEBmY5osKNmpFOYBMo4WPL9KMudC2UtQq3KhNwY0Ep7h2OFH7vRL1dsFDc5PWGGF+U3ICCRDUJ/x
lpBJ4XjHfbJQvNcBMn2xqdJHNR5v/YWTYR2O+2Nu/2Wn7SbB9dJM5hH1mMOIb6x8wYaF+Zukb63W
rshfBFCkUt4RoIV95f9G8MgKqFEDZ472BNQwMfBtcQKNotXYnzql20vOPgnB0XYG1c2HR/InMmk7
motBNwNF/lEokjScHkPBnMuYq0kxF8MFkMIakQiXI8szliNepJ9QA1wkIRQJincK7K6s1SWTVRHi
ivo9RhDXwuEukZsV6/oUcpe/9bk4AwNEgXJqkAlMb199DD2OFLzdtBH6R7ROmENw/RNaryazZ0pS
BpWIAqGZJwgOk8s3MgOv7XvbvxWypdYeaClDxP9NPw1ZVEB2/KcmZIG+X7lETcXyfeNzFTP/gIls
qx92inDTlXTt3EyaNXRLUwkKJkt9X6l3GqmzRs0X8weStxlCwwpfUUuPXHsyUzSttZ8yAh1SNe6m
qArMHThHKE7LH+BtvOzGxaEOSp4NWIx7S4Uth8pKYXsrGrGfM5TLH9s8+7WB/JpC7xTmzySoSF3r
WFnJ10ZioQnjA11WW/oTx2x2QAoYruTyvZ2LvqBPWS4k2XIm+qOuLOvIWqDNeqeMzjyT1jEiPKNg
lLvFJ01GUzFh9VA4+nCfrXEnKImAOGxAZzK2exHP1zaYyjOzzD6q8LdoFIhxGK6NVsgxImZQ1QQ6
TjAgUCtoQBAJCv6i9MdgqGGVOkjr6LXDfTyApaKS9uiqs3a0YB0k+bIKqUvmRT7CdpUWUlTuygYj
hVB/0gYk9ng0wzeudLTOFQ1omUMfstFCQOJqUqaYtt31WSz7QrjFQOcPPtc4YDVSePliwEkwAXWW
Wr/orCLqFPZrD9/e6xSus18UNpmtowOKi9ZkDw5GbTbG0Pm3CKmAAKDZEabxylbhnnCnhtRuhnoS
40r5RpE2cYcbMk5EYhIRgi+HgCiR4FzeZed6IryZf3/TpLSgWrJTp+Y3MbAVk6L46AOobZxnHFPm
NiUW/fXuyXL9ZaReGVZ8Ih4mTZGva0+76aXncxXZA++DExR7d4X/IRoj/p+EZEEd7qqu3de+s2HM
IsUkG+4HZGtE8dm5nRCmxS9YcJN5jw3917o2Z760jnIUA2HYmJK+I9zrLlKrwSxik3ctyiV7w3+J
VMFabBjroJGHm9emr7VNkhzl0oL2kS796oP6NQnbT8BzEoACo0GJ9SOqysXQfbovaPmVt3GO4GbS
HjKFRxQx0Zm0Xc1GzTuya2Ih5SxQth7CbL4tsxeM3uxm3wm6dVBu6Y8FFtR+YhctO11D2VktP0dQ
l3fGufzp68+ZHJlOHgo11hpo/kKs45kIwX1OMh1c7X5efXKRXn0pvOyo16S8gNhvyuvivZTehauS
S5lrGtUcuiNUB16GE/0K8hhaC6UG5UNGuwm318sPffaEksQLgLKJ7MvkhBbFiHSCy0NTXXv5u2l0
D+QgLnxbUwfjaulX1js3SzBx1GNWa4Piw27m+6MbURCphcyjAzqL+4Olvuv+sBUuOk3w3mM8b+hg
o/Rr6gZnP66lImpDE4VoNLlbYlivRitud6l7VPGkpn0Rl491srWy7FrsPTPHQvHk37Um+WmMMqge
So5/2zkvVf5u6Lddt9b0ezs7JuMfSo6rff6zX9FiUYokg7xisp+MHlF0KvnPuz5Gphb0s/JOyU0T
37kaQQ3xrn5EsS+rTT5h4lWj2gzoYSApsCnh4COzIJS744oMmDGla+yIrfi5LErLvvUlCG8+hgfJ
W6Yi/iA3C036LSHVWSc1ZlHMvjx/gZUEhYrtbILenSGkkcU7PWqWdQiAU8j+yzMCtVbDliyBkZN3
+8m9BtXLC+ArQQoszGY10KcQSAfioUAjCSk+UJupvSl6+jVoF6Z7YSISB89UcXQuMaW9Znp39kOI
HUaPAgT8tFfnNE4T5tGIz7a6FhBJWFYzrZgrUfQpnQHM5/Lx/ZTt/fEtviw4+RZRU6lmGKmc3/TD
Ul2ca3CNkN8ZJoEcHaWPKNsKM0rVUDZkAuDjZJhuUgKPGEHPuHluvHo91nc9EqpS9ndHl9sUHFft
T1ClsOZ0KP/6nNp748keCNNtORZba0TY5tmGlw4waMAiK3PtmyJkfvE+BODfhhuBuymSX778Syia
k4D27gnsVYy/iqkscUXuC2Du2dYF78RPtVB1qHroXZBMuHW6/DUq03WORkhaVZukDMFxOQumwiGL
6Yh4WHF+JS6djQ9f3uMkPnhdzqys52aO5CeJWBz8QTI6K/eR/PflL3Y+/6A6B8CMpos61SIafTWF
Sd37t40iahq4HCtRPyIOQjMVPRS6O4p1oPC47qdy7iEBqTF9FP/S1EnqY9WIQNctS/9jKEIMFLSQ
8ohExeWH/Aw4021J7kmfnBuV+dPkddaoWGlqHhEiDJOT28w0Xmre4WIcBQ/F6K6E/hvle438BN8V
DRhNWHK6bzFwcwoQDQ8DAGJcSi4Oxqo0B/oGg8TGsbi4SyqsovOl+EdowVIYItgUoWZxdCB26TbO
veaRycTcbZFyRhhOQLLBp3nxWw0NzVbCGZ2qwkCmhMk9OuNC6kRsPaY3GSjhQiBi+SNdvsRyQYNv
RlNbmZ9J9B0VOMVn7Hb3rrG0c/zmweh2fwCBzRTtRkzxe+qIhM5BwaYG1osj8kqLrU+/kg5ZayJj
Vdtbuku8deEcIQRf4mvinOfGJNTMNgwyBRrZD6wkI6qy0Eff/9Qmkxt4JBybDPhbWmM9c1SNatZ3
oAmxWKF71nsf13+CyJd+7AET8Bveytz1U5CxEw294TESu83tew8AJDKayNb1f2fmXKenmSoCDiwC
dUIP//L+O7PRAYkKm1wcSITS4PckI81sO8TfzNl10ZauDfchMjFDjf/A8f9roWlCr4R5ZlF8OpR0
kAuOZbIvgVRGp6snSj9z6X59pCkr1qzy3tYa29kF0q2Bm6nFyLiHRYlPtEu/b0SNJEUhMVSKVYzo
S5yibGiAiA3KZhnLdG7S7mCiDl6PA5fune09aMBRXfRdXB+w+XNM42xoYZqU7pONW3nc32GLtlGr
W4delq+6syTJ1mmuzKNRWeBiudPQ+e+yvZ4DXig199Zqs1PWgdaU0n0MwvI/ftN0Bpi34S8AOmgq
7Wd2MdMFOnzCJ8jy7hIaFwhEAzxWrrabz6XnNvFZhT6AQvQP1TpDAXlrCLxLChhA3Qs0ENNNtVbn
zN7YT1Ay7VKeuUzcKtoKfAYzflOqU2K9GddO8iduc3KM+DGwQR26U/j1TkNpovYQXOnXZIKZg3oV
TOWNUe39DmJOgLWCu3caIUFmb9TgIyOsFQ49G2jqzVuToCIQ9huGVar+h4819kcpvtal+7+8r39/
4iTh9U3NCdIK/IxixqvcVRA4Updqd7L6W69MZ0GCiTdEr/LBz7qVRozkphvaD5SYwGUDdrq8U87d
sLahyULZG34D7+z76c8UXA3HhLEWBHL0t8XANLT2nY4aGYcFjXubuAedcMvqV5Y+00Qk1EFmNfFZ
tZUfgQcxXj/zSP0le28OezeDboly6SbEtkqZayAiETGqfvn+ytJzDu+en4DW1eVfcSYJtWljsn+h
UIlt/P35x0QPGSTT+atJuwP9CJkc3LHQDQ+q9VUg3bmr5ttykw1qxGUXuzUtzdFbmsNbLJBxD7xz
cm/c9NLqozvAnWviTjg4XH5S9UxUtG1bxkTQ4ar7cVJlXy4oMilfR0jqidcu1Dae69WqHnaB9zL4
j1a1iaqZPW7dGOeDedq8NOHS0l6thst9Yw33UvA4ehWOUvYyJgEIkTlLrwavs1sSGxYccfCXEL2n
75+kyvGo8mnw39qqPBu1j6bEA4WcACFUeQsunDwMsA6T7HUtmVcuw3PzEqS40d8U+oWU3ZMa3wq1
IAy1/LM6lJo1JOS4BnV1l+F5Qr+S3xIJLTv/ORSAhkQnUbuyI88+PyW/KiNniACnPnl+/mytj11C
1Q+ERj2qyZYBRGcwyUM2wNRnSDrYlogGV23Izz29IwsZXUWWYWlMOxyNkSe533u8ejIvBFmYjLWY
txpvvHlh7yk/45ul+7MmF7AKj1T88h49k4uIt046gsmkrE5nGHmoKOi/xXS51GNZtLNoqPHBQV/E
RMVlc3mtn+HHETqrKKfhpP3TQRYWaSlHaifteMfJIMyCG+cG8t/lVX4+0fdVJvtpzJSoK70RgM0w
1yEyd3uyK/rHVHKXFzoDX4TKgJSvYjsMBXBm+X5sDLUII0trJJFesU3rOL1BFGzhx/Xe9RDlpk3k
Kf0mqe7l5qmTVk7wAjQDQHZYdMFMztPbkUGw1w7rAdl9OruXf9/nt/t+N4vfhzIo/TPD/oFYlmle
dgHKvTuGYUPqzVrzLYb3qjPzD1B4zHPp5ME7UOaUB6pz5zn8itSSUI3JbnPdvxm4FPo+vYlqay6y
DKgb/CPEUCKIV8QnYsIDPgOPa60N7hVQISYydLHa3Pi6dwJEFsBYLfnnRLoFuhNBimXoe8WVp5x+
bqoHSlUYV4amwW+cEkvsyh2toZHsHU1q9Il0f1cgqTVwfK+gfqb31udCjqGjBiFjwmhM7u24Tm1M
w2R7lyW7EYeiBH3D8I5BZ5GQWF6DoIqQ8/XbidUsDUck0fvkup6EpMLtyVmKwd61oF1bGTzsNezQ
tRUmF6Mb22U4JKwg6zvVeUbO4vL2m5726RNM3pdT5AK3jLgqRfNMku4BogV+jsildiX3/gHH+lyJ
rimUWhM50mkMc6Suz5W0sXde+IhE7ELeDtlak5K1nL/LyosTIu0U+Rhp3ai3CFOOt6kAmtr+lZ34
6Zby45uBiyKcCoLvdJ4UjZYdxHJl77pSW0k4NAWAKuOwFQzmxjdXlk1HEQ/6mZS+qcmD7owA7J91
mZl8VN04qt/PMjN9gHpb91c2748C7fMdwfbSaOqoNP8mX2NMdTfMnMLe2cFGHlXqqmpuVc2dRScn
u3MJX7mKhw4GPEECK40f3mV/FbicdmBimS+GXbZtPedNj41tpWwKhdqrXIB6Wem6tDbHU45ZZpfM
mlioQT5TjBhL7LGDoHtwguGhNJulPy4jO1nY/rua64g2xatwNJZxmD+bifo3b+M+tLwre+NMdFAR
UoEginUP7hyTy0BCnNZ288bapQjyq/ndaOx7J0MIfRtY/+G9wxv+ttSkqteZGTp2Uls7vnZp7pXq
jlFFPGzla94fZw7W14Wm271natmXZcUzSaesl+epj28XLKhrxIof6at4IiCOXCFsGuKreLlf5kCV
5lT9oKf2zlDnPYJtgEx0qmpfd2g7PTv/xdl5LLetbGv4iVCFHKYIjCIlUcnSBCXLNnLOePr7wWdw
LIol1j0e2FXe3gLQaKxe4Q8ygkbmc422XgfmZOIUq/6Uwx8isDjTOP1hFu8GRVUk77m1Lose8/hj
Ej8mobvykr9Qb//eKPEfIPfCZjTO3vKsCEOEQpS5H6uNIWR3oIJXI3l2nES8CiC4Uow8hBfGD8v2
7PFbsMV2LU0AaUzocFOC7Iu0ouS6EgEvHBmEpAWxwdlEgnd2X9OcJoFa1OY+jwt7lseDsAg3pc12
wHgyNHTcBBnQW4mb50gq6zTl+7dcR4KHjhhkWclXV9ZKwwM36t/SML1JtfWET2HRh5TZL72obpQ5
W4/osFhF6mWCtmTPGvqjBD6V5l2PZVb0wpuRaJKgJ6Romd2IjdvqECfCarstBcXrRsEbVQSv2xDM
2dKz6VwB3GO9KbX0IKThWl/K9dz3xmrYpUrm9bP8qCJUJ4XC+1jOiEG+B3p8m5hJ44xy49L+3OhB
8wN00s33K/olU1/eNH6RhqQQYjGuOku5/FKpoRVFhDEAkpnegc1k8Dr/1qafRiDbaRNv/W5cs/C4
UEeoSter/+kOKBLI+ThzznVPoz7jlfeBuRcaL+hQKSmRFpRX6HkJz2G21fCJRrQbFcxqfP7+0n9J
RWfnCw+/qL4gQGfSPv38PSaROljpiPvLrCXbwfQn1wTXNIUyONQXvfG3YqK7i4dq3B3bMbcZKNgB
KoulFhV23ESg/gx9T0c9MNBEvf3+7r5wXHk1i4GjuSjCKl/lT3q1GdA7Eo39MDIoaA+jWbkMEZCE
dEj22a+hOdyPpKHC1fptGcWfLcyi48MvGspLIfd5YVixpgMMoC+XDsM1p8pUrtL2AafC5UOR/QOt
hUKrru3GCykU1zWhMC1PTgH3+brJmJdZbsCuEKxdLrcOA5MZP+EJXUxtPMlwA0FhEvzIS5YMMY6Z
575/v+wXQozJM8uLMx2QV/Hs1AkNqx+V1tT2mLShUyRAiSrUP4Lbxbfh/1tygVdMBsHjLlB7Rfnb
afvnQJgzoYjjSdP2S9wypd5OlWdYgaVugFBBWAGVcJkGR7jP64hG0j2u8ot5Gz5+O3U8ff/gF052
huKIIPFBWBqArM9rH5h6Z/qWoe3V+AE0Oqn/qO3C6rmernXNLr1lXIKJ34iGgcA7u1LiDwOA/0jb
+1SRUhjuo77c1rPwYgRvWsk7xj0D5QELm8nKV+zaFD0FljWpz9P3j/y3oDzb52hVUd6qtLR0HNo+
PzNOdZYyIJq1H1uJKWPs0PT0pKr4sZwvWO4xeMJucVVLzEub9yXFkzVhr/nvyhiuigB3nJxDhQyI
j9Cnx0JKZrmWTMcTATDcDNzan44iOJemRPcUGdDEsSpENs0YXV7N2rLByqIg5v7UtNpRrVPXxI/C
pGxDS1+PyJnyCroicKcgQ50YT4b8bTlRRjbA7bIzhVx9qHvFK0GSR8Vg2IY84ZiOb4VcHPSqO1Zl
cVNZ7wCN4KW7Ej5dAyr2ipS6QSOsZNAY42kQgnvkDe2Ixwua3u1j1IsDuO234N9TFn6O2vvMevx+
7S8FXxaeZVfpnqrSuRpgXVeCGIyDuqR3QtusDaQkmxK3Qrlwp8IB/7QQ0uNuMdhby4D2cN+y4wKX
+PmjhCCy2B3GB+kaYuW8xcgnaVk6fSNcOknTzkNQCxmUMN+re74BmmurMa3XYmp63z+9uuzxzztP
Jn2BpkikEQGPnEW6ObX6uBhjdQkz8ai/WH50rxeQjUGGRq26Gcpsb/KajCz3RA1EcjS3K6l4WxDx
FdJ10eC2ZbfmUxkVE08S7WbJxIJIdJto7cuoZla7zh/w9/I0H4szNp2qzk45nPz0JtQmr0zRyFUS
L52r2zavcror7e1Ykz41423alehsXRsc/K2xzx9alhFrWpToIJEpnz83KYt1tfB7ZQ/bhN5Hxlg/
LhATWShzaWRTM/ldcmdlDJxQ7dWQvo36Q9i0B6neKTogT32dS++1SdQwjhUKenqrnuoyQGskXCVQ
tbW03wSrAVeRKdM9EceEdlRsKT1iLrBTs6ujh79yL1+eSGXCroomEjXnyQvfda/nQqYsibIf13Yo
5lvFFDZagvIxsppyiF46LXk4zG0crErNfBSz0ZlwNW4t/MdRRi6khS3gmo0OdKJSfg3DI3JQU2PT
oXicITeYqm+rcvhLmCIYu/o21sptkAj7kUIhFoCp586oBH/MOl2bg/Skjmh6dds5F24y5J41ZVhr
HNukDLWM/DGXm7VwHavYQqFZMQyQHUKdHs+vqKRnqjgq4tyVFG1DjJ+rzo5djp95eO61pyEawRT/
Xi6SiPWxMupVlZSuJJdO6vfrrvPXkJtD665HD0MeaAkQSUTzbULeZUR/LUqsHZwne4zbtTZg3MEQ
euIBp0T32nWf0+HrQEEGOqRzZoyh8YpeKHrHgy0J26guNr7EjRc3yEj+ZF5ZhOCIrMqt1HK/NAY0
o3IT6z7g36fdITTj+/I3VdhHxBAzlCWRInzYJXm4HQdySesugke4/FXTt0dNon+IgTkb30Pd51Ca
KUgDmncT4urYhVvjnRSId2bhSulIiAo3c5z+0GKALGrmFFq5snrBC4No0cvZqBivfh8vlOXTON9o
GnIv+PUskem8qY+lqBzNUJn3SfPT6NrtKIH7CjOGwDsrAzp4b4U/xfynLDxo+q0f1XaX/WSCC2H2
owqQBsGvTGBwmWgnKUHRHxWy+tHUAIUe1G7VG+uquxuV/RTsE8WzmlV5Tc3py1wTfTZRw2eD5qII
3vt8ronlYNpHPrZwjXkMU8cvTlDs9PFp1P6UEhgwWiiJUnII/TYWxaS4c+OTL7HDQUbS5kaNWrTl
YmegnS3/ElrT/n6BL9Tmn+/vrJ8zpELBcFiV91hLhmnt5fMfa8xvZBMNcPN21k3kOjElF9/NjiKg
u0djJcgtOzfF257EvGy8WLmThhdDuS/6/diDbY42FsTczEiuHB5fRnD/WUvgRNBSydGNs6LNsOCU
V6ok70Xj2KsnhjxZj3Z41K5TgibY4CI8tmg1A3xUIctU+pXOzIXG3LJY/72Bs7wpV5RwlAVuAMVV
wGaPeb1ZUF/4MVhNDGkbsPkCKu4xSX3pkbPATcsx9XkldB9zp7opWP62ummm7kox+QWIpMAdhS1K
/cDYyYBK8vmEqXHDicaEeCyuGffcGAOmAc4UH+YME4RDdERLivFsZ7pMaMeb6MhnnoZuLdvlVq+w
KogINe/+fDugpwWH4latV/xHc5f/YpzaBY65zYRVcghfyLd6G5hyteJwPYrlIdkag1unmwpJkc5B
bV3BsuYmzB7G2TFlt3D7E2qccrBuFAdSebTN+LnTPm5s5VkVDn6zCUWvnW2MF2cs8R7aVStDGVxD
3sGQxK1EF4qS2Tjd/vuNj8DbpdCCasCShZl8oku6/k8RIpaj1KlirOyVePL0eXSaifZUbjpN+qCr
a+UumQO3YJCJJo4tjoM9j5vQuMvi18k64vssRpWj4c2Cq7gfyztsMrEGwNbAKOlSu20ToyiWw6LH
k3OP5gtSYbOTtoNtTS+mRBtnJG9hsbHdwh3xj6UJHiNVx5dvGTzZigWQC2EGWXTlTLqHiX0QKsHN
lQhxeniAeYMeAOii5jUnIo7tuApSzwLqm3O+3NQLErMRNMfoIbWQmTiqrzFa+iXlSKsoJ41jO05e
gq50wlF1G/OjzPe68rzINKbBYYpOgvGSqKi0LT1lWiL+sc13bX/TSG78HFrHXiBFjUYkMjU7XjTc
hpcGwlQ5PMMUj3Q3Hj+6CRCj/oL3fKoflLLaWCxQ1fzWlVdNOyWmtlIXAW6xglQau40kboMqXuu1
vhXNYGuJ2g2CcfSxQiN1k8Z0htxBYHoVoUjQy3cJY4x2ShDoT5w+Pehts/UFwwuybC3oPu62s53l
kFyzl0Io4LwIrqZxarT3uXUrNjcNWSE6oxwMHGt1+aNPsUcQMkzjsbfQR/JMzckBNE/Z7YRpuJCL
Xl73K8F8hALjUZanH9PsO7IA5beG7yv+mHkI1Tc8XYx3derv6vHDnHRvsqqjXw63ujjaaThsiqy4
8REF/VHO71r1LEpuFZaOmp/64T0L7/IOK7Hoycr3Uu+WUO7UxGklJ5dEN7VSt4rWhcqJXbzm4Qhb
zS2Sk0+brcAOJiTTSDj5etV8yctfSrFVkicL319+pF7cMFFw4eI0wkbi20ZZyXxU0k2HgmGQsCfa
TaNukumGmaejJQUidLum2ordLmrgvb+qoeVljSvQpheVp6n1APY7dRGBo7qb8R6RbzpIf2V4X3CA
1VO8VsERmrDZ6KqJ2L2Eo8u03FbFoyhOThNiGyEjIrjr8kdqPDusZ2iIrOX0Phk/Z3Vx5AgOlS4d
gzS36+xFr9z0T509NO0mHJ70bl1Ut71aYFYB+PsVSG8Y/tbq97oLaC5aOMDzfS0+FICA081Urn1r
H/anwfipG+uIrmeSQAiz6DuInb24OGvqKqhvdQVxqxtJ6WHx/MnhR5t3Al50mrBJxIMGcdn6qfXu
3BugXKg9n0b50TCR0XnI8w+hOzTzpvZtDcpPiXdAe9BnB2PfpLkx1fUc/UJq1hZBZbb95vtQRsPy
QihDFcyiNkDt+gvdrlToqJqVIO+zutrksXAX1rGTENg13i2EH3uwhL0udsh2mB4srDiiLocUacWW
N1B+DIAFYtlThsbOdQzspoeh66j5o33N1KkHFadn7V2uIP89Ai/qFcessAfLjplHd4e6uts0aXWj
GfFhGKvbkIxyqhFHz49wJ4nmgiM1DYstulLe3lVi68iJiE1xfYqlkyYvHygGBIlgh9HjICW3gQx2
QHd88YQaA17rleOH60AS91lOqGgKXD9AuAZHUbjXrGkvNRIS6aEnhq8B0AMNNci0Qj8KHL28eBqP
40q03gbsYMMcO5VHK/jdmW88u4n9r2oKjq4n2zHna20518Icg6XRsYL7MvqTZh9zI7oMoh0jTBxR
f5zbyWGxXC3Kdiijbw3zqjXIknOdJ706nSiAecg1MXH/fDKhbR/UNdIrezlU8aT4OSfgKUyZ5BFh
Fm0pIcfEtLEQ6FJa/1H+3qiCA92Vhi8v65rb8H98Y7/cD81y2oJgejBOPrufQJpgf5MjitVw08rz
KqQoNflmQ/EOKbFlEsgbX5KyvnL7ToO5hVQJnWwrb1xZmLxkwv2voShqjm2Hp19JLrnMU1TptjnV
zAvryXJT5g0dWW9YVHbqShJ+fvi/hO3iXhgir/xEV3TQR+Q/HnpBWFVIC6TGW6fcxyoxq8SfCYUz
Rrh89rMXxdod2n9OmMI2FvbldEN9CHoKB2fjY9KKtVXt/JimET4yPsbpdY+fTSJjxY3plODDz6m4
EN3JXLk34nmX6gn+2YG5UWthu0iHymW+HubBllHDG2EkCBwzao6YPzbMtfyDQ5cu1UsIa7xNXtJs
G7Rulz33+WOd1bfR/GgUyio3Gk9BQqcTQ3vi/+9SKt6RSiXm8wFpDdi0UVM7UuT1TNrUpQoDAZIk
60kHZiZcVQHRL8aRf170WaNi6OY5HeB77AtVdGGt2WVebsYBqTDEOfy1gcdRTzQJonIfBviIDZob
zvK6MsJDqTl6vovSP6WcbxezCbkdVpJ/P2S/LRVHS3HmUC3tQsasUsKI/qWY7wwSHfFBRGiXlKV8
NlIMMo89LiXK7zrzAnyk2oqGcLKO8ttBtk55shuCu7YsPDHt10rcOmZcrRPzlHEGzqjEiRyXQ7gu
JraXhTaQmazMirYj+nbTtP0+6n5hHi/VCL4lqgEAWzG/cK0sMSvFSZjkPfr0o/akkwZpTY497lGK
nlr0EOqWIXgMngfofig8hgV5ir74VjnqqMCOfwuiHTxptESwRziGGa3uSVrFJGUxBWCdxwTla1pG
F0uYf+/6rN6LrMLXjXmQ9yGtXEkisgaDU7a0E4bwlMpAoAs3YzZH4mKXfbNSDKY8Ob3XRN772i+4
TBoHqC1yBjTq+vsl/ULnZUlx3QPxQJNcBatyFvi0Wp70Eq7PXgPL2qzzSPUC8YcMlnvwR7uKYCiX
5MZ8+eqUY7IbukEpOL1/krtrcMKv1cHf9ixAZKwiASWf1Zrx1FR6JIjSPjbXMe8xB1PeHiuCFuSV
bD59/+TLdOVzhF2upkkAViXA3+c2gHIW1r4mdNIekvWCjlLzXanvlp63lXSrcVrXiXalZvxCUaRm
hDtBO1ZBgwcc8dnEp+D4icq2lvbGeGyFA16LKr73RfDRCAAmgyNXlWmLf/+gl68K9RnKDImKcq4h
H1U687WhkJb2NxhzYGW48R2VbJNPaFjT4AaBEBjXJvuX1heYMEM2y4QBet6B9TVivVCZ4tJ2ngov
D7XNMsPukDsxg8mdhud4MK4t8LJbz18qzCce1FoaWObZAgd00LrIr6RlqscCKzGV8Js43jdooZn9
xuKBaVEwamySl0n0fAYb3y/2156+sigsgdmzONQN/WzO6+vxjJJFI+1pObGdGF9qV0d5X8dnn6+x
fEf/VNFJI055U7TSvhH4ShilZGPg5XgexMch2gfWSZPA4TLaxqtHIw+cZxtUeoDxFxO+qHz4/okv
tIi4HYZs9EDwGUO05/PtMKpSoqnVxGV7kS+kFsbTdIEBi9npz4FpF1usqpH0pvU2Dps+utJWuLi/
mRzjLW4SyGCpfr6Bzmr1VG5yaUH3JSOMMP9d+DtSnLvSvTGV5868//6Z/6Ltz/aZsciHyBxEWDOc
90gHYZrjrBilvUins17aotpWDHUMS6ipx8OYFau+Vp/QUu+EcjeQzZRC/yTrS3/ZEfHljFNqRDMV
7FjptwUApxrwWyh3L0r2G5oesuVIG1fJqh/SXcyKJv3DMn9vVO0xCt86caT/nJ103jJq5j5jQLVZ
1+n4lLXVTygKeJNwT4a8tYTQC/wIWRls0Sx7ohz8fikuvX4DYjCUvAXWAbLi8+pnRZQl1sAnJ/ad
k2+F4hF+hKq5FOaMFOnuU9qJgavmB+qC76994cBYWIDM9TTDAkF69uKjvEhHRGYI4cxueetLlj6d
AF+6lLpXMVXXrnZ2Uta9n3a9TBgFPYJvMlPrHEfL8D2z7sXy5fsn+6JLxUlhyMCGENkgaIvnjgRt
mA2N2bGnq/YkB+l9IU6bJf2XTH1X1wXgcqYQ+Yem/zCi8d6cdqOAUy+Grr7AVNbctLP/RxQxblfi
H7WaHbLBOHbqfPDH+DW1AMPnzqylLpQdRLkT/2bZftaCBmSepwGuCmgranG0kbNoGWTsgWJEDPZy
TT/NkvFH8B/aqX4YRIXRH2OOWN0sAMDOhHoPLaxpsmOfo5GJX2hu9l48gdnjGM9PTIpXoT9urmIK
LmBYFOiIYAoghYImPadxWeUYCbMVS/s8u821E2LCGCZInDhBpe4EfUVDs9DDtcoo5vt3daGfz5U1
8AWAmgCT/wU+/ROP827KlGgIscCNRLSUzFfKOhwx6TFpPU0vqpuQXpcYbuNqkxQnU/5oUfoONdMW
lAIRpTuY3Ru4Xjdpa2zGeLrN9CfyMR3T9LZ10+Sa9veljczXgmotHtS4dZ1t5CqncZF0irgX4w31
bY7RQ+mZvQP4Op+v5JcXzioydXQWORFZovO16cSktmqda3E48Hl20R7Xv672pmvUgQtTH97CP1c6
CwZCIHfoLHGlAV+1ReS7diMTVSywPQH2ttp8Z9J2aZnsCxS0uvLgu9TvYoYPaRRucvoZA1WXkn/E
08ZKnhXr+fttcnnV0fJnjoK0nX42hmeakIvxLIt7w1yz5CD7qMKo7sp5fT2r/1pVshgMvpWFRABT
dnkt/2zJRlKLoTEGcV88jwquHG6vTPYKTGFc/qmK+6VevJJO/90150ci+CJgO3yBmnwuvyEUyaxk
1izuE+suiXcCn/2c0dmfyPmE5qcPfgAW6DZDpQGqbj6PrjIKrl8eo3jXMuzsVkiV/RT05Cka+tOS
9XOj2pwcAR5vv38VlzIGg5RFBVXBnWKw8Hl56igJC6UjlFc0JIPOXIG9BAFF9iRZeJgpiKDrtOjK
3Lly4UvvhZJDgW7KZJJJ/ucLVxgZikBD6aotqTdNNq7K0Lt8H3E5LnD0BtrcoIF+LUWS+bnnL2eR
S0ajhMwYXPDn61p11BtzkVF4KM95oo0844FJ+8gcaJAZT1QODG7Pl8DDTPK2uCa5fnHB/73+2YJX
ywjRNBNp37U/M/kNhAAZeT/n9HueFHoQ0y5t+mtx+VLs0cD2LYRN4yvc01Tr2aqFiLc80jynqU23
K040ZDojW5NCzjgM16G+Ljz/HN23fqerr6niI0v6KzTeguaXId/Gs2CLRUnrM3BiYFdzhiwyFkGT
EG8GAQ+yYbpy3xdv2yIewE5aCuGzbzcN1Q6cLIGMihzjCez6tGqPFdNEq/jKdlyW/XxbYNcLvYhK
DabK2XY003GQupZvNo8ZFHXDSvDxkGm0m+odYem3sKrvpSF+NUcavYzqh2lczT5CUpm1XmJnk66+
v6GL98M3SWZKUs1x8XmbdrU2+LpK2Or9ej3D4aue0RFT4v8BCaywJZgr/5WDE+WzCym9aklVkxOs
lPK2FCv4kQipFSnUknuM5Suz3oxq5mWSum2A96hIw3z/pJdeMlhgS4eDRr5yHghyIzUhX1vcAM5D
5RHsPQewEN5fzVov5kWoHTPBZ1bNEbyEhn+OAkXrM3Voxb8nsE5TmLhMYWqhgCbdC7g0x3+4pnat
6XXptPv3qmenMcoRuVDFjA+S4reYepIS2IgcgzQD4SrlH98v5gUWEfyBf57xLKMpcmy9AmzykM48
GXRwfKrA0U/cLnkJ4Wcv7i0h5XEP2ptKSaFu2lERL7jeoryGmLgU4jHJRXQMfWkT+67P692pftSM
QiPuA4YsTPRn8pD5PgdnO44eyU8bMV88jcHm+zW4uKH+uexZhG+RZ2hi3vOyoShQ4O/z2Ignp9cg
IdcudBbKC0FQi9TgQrPiiSR1qH6iAxEdrps4X9pDbFnoAtR4NBfOmjl+HTdTKHElNd/X7f1Q526f
T46/oKToTQ7VwOjlEXJWDTQkid/TzMCe95hNN3V/bya1R3lyJWJeeniM4pBKpzyDr3K2ypBGg7ry
M/KqbN9DRzcOEFMgfflXt9GF9hl0W9Cay3ENmOksNAuRkKFuw5UApVs+sPwZq6PeAbXdG81fyDb6
EXJ0rypHPuQmeu8qEUxwyfSmtcEQ0ro99cmVYv/iG6HeXvrFCzLs7PFFhvrKQEhbbmp5/PwpixfO
pljvriN/lg/l/HBa4iMwGwnn2vMGopDM+tR3vbhv1dpb2G1iE620YlyRxnf5KYt/NmGyn0LySToj
S8K4aC9cS10uIEnx94AuQj9PgZ503t5qI1VQZm0U92H1o26jtZi0IB0ldxZGryCL8ysAlD1Dauae
oCNHO2MSU+fyZrbpQDICC2jxLnGnZTCVmMCi6+YxnhXbQEVsiUsZMAtyMSV+gHebYEiRdrG9UOyY
0m4XAqYC4uv7YPGFuk57AZMvleYC8Dg+rrNWe2UWaaxO4d9iZGlhmeq9Mv7Ri3e+ZfaSEr8s0aN6
pnU3yOBo1Nr9/g7UC0c97xXCJS7t9OzEszDSCHmaWzJQIGbsG4MGWNvRFZh1V5UCN8eURyTxCtsf
agGlMUODMrXWyfAR5wVq17sixwFCjo+4GHqMdMrsj5I+mJm1yjSB/kIKDKxZzSEAfwmQFEJtHX1I
M9e2Y/nQA3kl+eaHjO2WgCyjaBcnroq1tiEfktyWAdyN0i9GjbQ/rpQel8oknhuhGSpBZgHn7bJU
FRLU5CJlr+OGm8fjfsQ9xVQeY+FW0Vp76rJVVavAmgx3EZKCIc7UGdM7ZpUNOBT6T3YuIvBgdMCG
NhpD8lTAyDWTOPAobf3kSqJyaatwwwYSjmjjsFvOUiV6EvOopYGyMHQnEr+03ER4l5yUDuwHIlb0
KkmznGBgtgg3j3FzOK2/3ywXAPxLEPjvPZzlMFYq94JesFkmObcVJtmDMLhlXHGmw5oCzx3WIHrx
CJGmxGvwCdCIEU2Qo8B7LJchGuqm9aEI6WmZoH1A8H5/gxxKX4OVJesWWrRweQx+/3zqx5NfKyXs
pn2HCl5DT77tt1r0kBn3MXyCavjll3cLjKGuo3WJRJYkv+RYjofbpjaOAzw0Jd9Kwd6PEztM6NNO
axN+RQFsWgDfeZ/k2zR/DZIXcf6pBPwu00u/M0Fd0PBqDNMu5cGu4Bnas/icWUdf7+2IwQBQKwEG
IPC6WXtOfbiSr2n8hP5/Gp+G4RDM96N4zMatbz4J7TGExdFEtKRvMnUtT24dPanM41MD6Pf8Wxr3
vvgKLxB1tWpKSVv3LUPT7OSPT0HT2Uz1bG0KV+KorEaQZL9H8UaOfK+iC9Onj8O02H9vFyFAEbB2
phxwbChO1qThOIs8Sr4vyccAdjKsLhBiCh+yJWBmDe5lxm1910jSJka8T0hOtUDnskdpMaHFqCEm
C2XptVYeS9+TOR761Iso80wwKLkW76RCRaV/QIosxvhscOcxOkSyfBPImyl7qZXNMvObdSCVAWge
oQ5p5hfrcKzdHFRDMvR3Arc+FmDQrG3sa6tgBv6HoLlhljsVgECtvpqRAUoLvA3g2JHkE+NKLxPH
tZF8GNn795vtb3FydjBC5cAjwYA2spzFn/daXzea0kUWU3CCW+zfzoBADc4YwE5kIwMj2gFI2IBZ
4ihgINe+Zila1NT4QrQOcAttG6ThfaiGwkcNjLxHrfr7O7yQJmBZi6kCfS4gsucxbiwbRc1ALexz
/Sf66nyLVBx9BuIiXF/NRy8kSqwFHN2F3YLq71mihJhs2DOFlPejr4JGvoe5MmGl7iO1SC8bZSpV
utZAxRvnwueugOKCzIUWE/Xq51dA26hi7OnL+0ATtzmAbPjSlBcN56Saf4iAYhpxt5zdfqc6kZYh
cFm6LUiqoQ3+/n1RaPe1UC/OLwU0XcHcqv5DBEZUq4RbKzUdMxuOTUKkN0MUCKT2uWPTW2q+7epo
swz9ZB0/E03BB3U8NHX4ZmbjXaODXGfcZxi+V/jxvRr3hyozvLTYGmHqmdyiIr/TepEGsPfwzUrT
DQAW0Zsj9zCWDr7mDdbwIuCjJfT1qjd/DKxkHKWbWbgJRUSgQZPQscqCyDHmdCMO1V/HSOMpLgMP
4qHbzRoOjniWtPomDB9nJXDHSrYXnKAKq9I0TmLcwfqiH4M2QWelK4xwnCk8lVm9VuNjXZvbBjVF
y8x3mMMfu7T71beHFDBWXeBQMPceepr/ue1iciDqG3V2R64ijgDazPtB+YOIwVhFrvlY+b+WNnsB
hp9/kNe/laQ5NChA1oUP6HTbabmX6tVtBDBDn+obHehPJ/5WptgJgEvLguJwID7GyW/fSH4xNHHH
9D3W8nWFCQLLKJixk8m4ctSUIu3NlK5gTg6AuhURdFK3DdCVrCCwA4WhKMP6Zvgzx4t41TVBkEvZ
FDm5RFKOOOwXFIeYlmGs+hw/A28/gOZdt14JkFkplCtnMSpnl/Y+E3ZZVZlPqedFQAReG2R3D1RO
KO76EvHV8m1oCdXg2D8iCa177XeNiqY0GftwIi5KKcq9zb6H/4OhDUEgccDgYmQyQASPA4+JsdMt
0UHUPIO81x/bVx2ks4jtGNKKc5BswuaAqArql+kxvotBSAlVuK+N1hPwsQkr2fNhcSI3DcARyG6x
CW5D+UY29lV8MOEoalOFbTB6wMqfXLeQycrBE5o4w0W2glL7PCF2A1helHsINwH9vwcBzyKECz2B
ODmm8aoswE1lr1axk+XGEUzpJtStZxMojDr/jg0Ji7gPDSU9pkzTvBVkXDljDXEeUL8VSGu3AyMI
F6AIWidqkhVadrqrtONNaBWHSoboD807CEFeVkUBs8E/5D7ZTRu7oyDhrIhN9vTWht2v2QRpi71Q
Aflu2oxZjC5HAqMrdUMBmlHmViCgEsj8c/lHrzISIo4xxHH9HDKLk1gisgP9HgxSTLcPi9BDX2BW
aIOs2pWG77SGtI6keCWLR50pjUh8MfK7Qfs5MT/IwQaqSKcvdNC5+F0hgCdomOJlgy2ASczDF2Hc
CLLv+nW9k6QnnN/dBWOmGp6ZnRRlEw/xupOegVg5FsC/sFNWjWiseyDOtWI4ZQYwPOjIxPuNmqVH
SWUJKHaTeL4LFril0Ht5Fdrqik83niEoRJKtaPUV6YeLKToJuknKyenFKPFzcJ9qoa9kDbwWUkED
hcbgdZnqLBVoDkF/8a0qy3kbDPqmS4bbha2/xNAu6vbLnz03hfvxq25+hAE79tYiDUXfIKuvmYte
oFP8bUUYJOaAL74MiVORCUXqVwDLkgn+bWIjeEt3XRc8q3zNKojl/Ytp3XPk6hbyKbqzcP0WaFyD
kESCAj/C/msdxkQHw2QuTU82EjZQ7OlZ9bxMQIICJ4zqxJa50ki4NBBYtCCAQokIlAAf+LzGGkyH
wKgJIkurTkNvqn8jnvqsMXIQNKF7/3kh2X2fl1w8tvFZFiGFIc30Rb8wFgZx6PKWMCkWwOtMTrN1
ZxCShsDTrPGBs9ugAFtAv5XhVAAJJxk/YhKYiSPHymraShNy+iUnMb5i4LDRIHc0RWA8wKBZek4C
6zBbspO3tQ2TNAfopOUHtaiomDoXbr69cPyU/i0Z8rXcED2gH5aSsoqC+S4T78T+pTQnd5mlZ3QM
Bw5O1ywjd6LVXqgfQ0RdLHsdBIzrxh6XsrZ/F+esuaMmDCcL5HyWQq9pT4sYRc2okAOlmw7IZSnc
Lm1jMX/VmhsfwiuaCC38IhOlALio2CJ+/7bU5Ts7z3MXhQCKTub6X9hC9IbMNmp5W+i08J2HNppo
3AvDml5ww9wiy+9ZnRy8drAWR4rmTvXoWCjgg8n7oEYsTSFVvkuHdzB2tPYXhOUQP5PuaNiLpdF0
m2jTW00oqeb/I+08lxtnkjV9RYyAN39haeTVsn8QkloNS3jLq9+nNCd21GyGuHE2vpk2ElsAClVZ
lZmveYWzS7nRyaTSF0NuDb/b7MNO/qTFr4O1dwXbIhnGc9vpqZMkEDlqAYQcGOFHdZDCLGDU9qWy
g6wY2+Di9ubDTHmtjZQvJLU4xA6E+JyNsV8uzRlEdnVZxudQDCfzfAh+QNYkhPH+Ufovx0UqUvol
u0xJEGMpLsZF9UD9fKHG7f0tg1ZJdPCVR0VtffrIqdDIOGeicjK5+X4bR4FBmdpcTmJuo4BHUYy6
B8bdKjkxyLIQWKRRMnKeSA4Rbmovd+OyODo1fBSbROxC6L8ZhnA2b3ptIprd/jwj5RO1fQGaQGxS
Imb9Y7NsH2qjUlj2u1pOwwG98KQMwDbubQX7csMr8ewWDpl0jNT9/sy2JH/pARyvh+9XP+qppKo6
d9HKoJ+5D4dJ8Q7NbaEp1KiSX7ClRqSS8VNJ/xNSbfVRqfdhqhU3Y5wEqD+Yg+LP3ToijXiO9cVT
a9tTTPxnKRtF1L6qZMfpOYOWDXRxEKJFr0WrhxScJSpVRnUAn0+Zh7UlQPxLgm5CAhVv/0C/LN0X
98wPq8AglmwLD3M3sYVs4+IfpNV1h64EteJlTt0yGj0EllfmxkY3qaLjRmpYILxF1jABibZq1UWZ
qhiQJHgWfHNJ631fw8XRBJVkmGaYydWlVC73ggM3yTIRuvTVvFhr/WHTYcAs6CjA39FO9+JJejSI
FeJn9LG21mOmCGpmQCRNSOkrrD0R7fGksvVjbltwrOPlfdKmcCRiizBIPlcL9THlLSGVqg+yjszB
58+zSjFOnd6p8X/BQiQMhI4i75IUY6FlvDmF2rLQZqGgXYpSWlZL3qHwk9WdlrlCWSpWum0HzB7g
cqgvmFBWsWvYwVhciVSj3z8iUkOduuwzaDzvczW5iJ+CQJ1a01WyJ1THREJarUhXAn2xWb/ImENh
KYAAHwb4QVlxheZIvIrawMKPUihzT3VzoWSS1yMGkSrV85hpF0BqUa780p5LwN1pk8e/SlXjcaJk
EoGlQdVaEN3tkfoqGCzQP1D8Vr0BLRUBLCrODLQcKb4xPpIWALgepotEdQe4IzDfFSxNGrjjMJDq
+bkvZ3ccS1dcYs8hNll2c5p5rXVZmwkwNgr/4hCBskFrZf64Z2dFlfgQXceTvN1zcLcA18/J4pvW
9pDLQGaH20lLAtE2GLUV7DAha5JTuI/I5mJnQWNljqEvdqgcqH7JRaQYagpR6KAudwoJcV/6ei7f
xFb1VT2SDbgaKnomk+JqA3eKCEMi5GVK46Klu4xJxQGgUYN2SjLKUN8oyy2fxtKttQhfdA0FjCtN
ejUpTI4SV8+B7WaR5om2QbbQa6FeeCt3D/EqZ5aqIBc4JF8WrEN+G5DsyKl1iTJWyhSmFumhUP9L
yHvF3aVEtbHgvmo1X/eQl4ScIlnqolFTb18E/gnF1fd8P6NzqAdCMv9dzmW0EaIntn/J6B8PRu/i
HSpWdJ1biPy3IYt2AsidNehlceaViQxlBO+/ktczbOSk5l9orTPlV6XyK871i7i3UeuGIphCn+pI
l/rFV/nU+0H1YjpWUA8KvEAIIq0WBUosrSuJI1T6kiDBAc7TbVPYONbaLkN+bex1kpIIEPnVfe5E
C9t6yRG20W+HbrkoFWlTdP0DnQygdAdLZWUoW9L/eYX0XdD0BcSl0murzu/HYZcIIjmufCajLlJA
JQlqzVO6eJ2m8XV+mH1rtd+sJKjb+2gnSCfi+FiUE/Nb+RDKE8y6Nsb0RApQ8xKF2wIRsblatlU7
njnDnupHQX5BSwjeIYiNr/T8Wz8/rYrIOMCI3+WjGlR076mYdkaMx9qEaI9xkeefgqOmvXUt7W0C
LBWfA6GDok0DDZPYh7ylpzwLzR/z0G2jNL+s9s2mAhXH3f+n0XaV9vFaXakIa4+hhaydLYNoFgoc
9t3P0e/UqZPCvoZADdVM6TjZqqo86oGwfSH2DRpf0aCuU4BR9BOV/JY7PlOb/EdSntYXaADYJTTp
VRiwR9ndWKfIouw5YOj49EwHnDdZz7JFUscAAFx1I/RV1PtKGMul+43S/dLddaNf11a11dDB+fnx
T8Gn6S5yR+DRsEw+7nLCrtPAZ4yQM5hT+xRKvk7HSv3VLbcA05xEe6hh8dUkKXJFWWUQglw/38KJ
7gqyzgKqYLD16GBn/87FJGAoo1Fb8k5rHpNM2rZJv6mjwRlN6M1g1buRY4MMfLf63fYUG5oGaJzq
6Unu59qb4FCQN8mZ6Qi584Ta2c/3d4KixP2RjQOIRjXgH7xq0UcTDFHIULO6x30dDnj2hA9dP2eE
kHuNzl4LtL2rB1+c6uGrupgRlBUQEOmcR/uJvJWmKaLFtMMkMFpfqhDfVt+UGwaKmaw+cNmYU6H0
CJaNpSU2xxIsGbSWs0vk34Lb39c8OhLrbZVYfcs12+kJDy7UMMEKAWFBGO/nkVb+PYhwJbD0VD7I
uUzrCHHRWmrUKTPnW56O+DmXpb+fFdfoSHr796VgG432CEelbgLdGxknrzKTtYJnNrU7p60VYuhL
DXl3pQRRnYcSxdqGAF7sYy/SzXWKBBPv5sxd/5tCoZ0F80QA2ZgoX/Wcb+8EUaDVahTHJ5sGW0/X
ZYjni9GQBFBfaZpnNlIo/Bs4qk4hT7B2H3MrHEEJH9I/jZY+9/kVe6vUWBvIGqE0tTdSoqHNYLvZ
dC7fO1Gz4WaBQisQ7wRv4miID/aUzKvElnfWCIt6n3mjbmBIOQbLqIY5+rYWCe7QLhD3Fw5+YLOb
bTGYG9ACyMB9iHI21iRj03oC9bK/MSfkfhVq4ibmVfML5ddDnt/mzYA/z7mC07+xmtIJDScULGlA
USH7O1DsIStjxTnJOwokSGX4SSt78lgjl+ejF3T1v2E6sSOg1omlExw9dry/L2jHmV3OciHvsE/0
pTfbQFWjUjelbbgt00qaUNt4LOwmpH2gSq/oQemQFOpV9ifvLT+Xy+DnqXZi8+CGbJB0CIgKn8Gj
EdCMdB9RNwJkztnxYPe+IcAb+uVQ4gyeczYVRTVT9+RKKOtq/oK4naLBZUYxC1HA3TJiQnZO3fzE
HoKNiwhHYCVYAsdHgkQneU9mhglouWD3Jas4oIPcdmCqOZWBAkO309CxtlzeEQF17bo8s6v+24QT
JqzgVRFXtxiYoxBVqbIcrw6QKePhbqV9nUk4yuUq0uSvc351/pFPrHm2KqIwtC9k3Y8vWNSp3skN
SCSBLITUGAkOo8oJiN9ZJg1U8YPU0JACBVZd5pyR0Dbz5D46t3meCM40tmGfIR4gGGhHSXnTGnm9
7IEe/kfLssstz0iHxGE6B3ZNqZrcxmgfhcYmNfTPzuqe+hkDrxlrQfAcPSodpd8iRpjmRajO1laq
qOnrJNad1ywznyldZelwzcR65sxbO4Gb1KCRoF8hET5Z1kc3Py+ZzvfA2yqTlzXX5WGHf4Y9C2HG
mhqQW2VON7jy/ABrvKorxEhIwyP3bNXnRPGJbcdAGpd2E83cY3eboilna+hYV22F3A3FHbGQDivN
syyUjVHJGcKWAFcgbzyBCnpZmbnbTfszFceT4wEuGFMPE7ghN/N3vDlQG696M5LE/temb5YFW4cb
iVgvba3voNoJBqk6ApkvXAiVEElH8GcYIblYc56ZWqfOPURaCeoMgqEaLhV/342S5LC5coiVIl/u
Y9Ct0/xYrfSwoZUDdF/pE38m82Q5IkOjhCtz5Tdavy1wgM+i9OxkORH+eTtA0jVgcMyLo+A3acph
nxr2vNtxUnUuF9fTB+fSdJ5H7/lZdy4rp3J2IDGdQ4CwgmM617LzjE6XYzv4vLv43/GBV098rHKu
L69t5/r1mZ81e698nf/xs7CSc17fo/A1cd+vN7+uX6+DzWcYft50XngT3pTODdI6nuYBKXGftF83
oxMm3idfbLzU/TC8em154Gudi5erh+3Dg+RtX16ukvVb61xJF73bBLVDquReFc6b4riJs6WG4mxf
tomTen/4NXFub2//3D4O/vOj93twSvfeS73b+3vv553kRPyCp8YuCvpbuJIfjaVG6ErVSpmF9ify
+3Agzvx8sXT/LhYKItx/L3B0zkgLMgtSrlkQr8R8KYwBoYvLkaZHMv8RJQ7h+PWFGKquW+mGI3yn
5xgYmWv0j2fpcpnNQCvNJyOPAl17iLr8koYOqB8mm564TSl7lvoHyd7DuA8GxUb/ZbyqWoRvdHRg
Ru2CZ0omZF3b3pNXqHq0DysU7w+KCrGwIsGcz4AaRZXshyc+ziSLJNFRGGVIWZWUE4TPYnHmEieo
fn+N6jFBYbYzKx9NkFBCebdHtlRSqYrTA6WE0fVXdld6XL2doe5pqEmld4y1rdZ+ViK7NofYrSFX
99SRWw7Fak0ZRhTeevYGUdCX8/efJ8G5EVH+DiB1ZjTGfmFExuiBig1QibNM6BPbH0BSTrLsfUhz
qEfZ9D5e6ZUZcQk0GwyyhWVL9Zb2bF/e/fwsJ4LPXxcSpflvh/ypS0apV7gQWxVFyWEW+HZqowUK
+edQ3ifSoL+udTRugxZXZt6pX2sHgI6K0g6et6KO+fMznTg1/XWdo+036XW9gk46Czi1tQBq9iFi
Gg2gVG/Gz/Ncb+X0u6LIQP8CGepjjxOpa3KpaQ9f76paoC7NoVCAYJ2iO/Hzk50aQWhuNv0kjYbS
8dZVldawN/f9LFIwKG7kq4JvcQ6bfeqBvl9FfP/bnDgsQ44j3TQLIitrjQvRQ9bsh754//97nKNo
vUIGRer2XAhKVrRs6XiMMuqK5wy9Th2DAJj/d9iOgnbR6B2Im3HeyfeH++yXfo1AGPDayEX/bMzX
6a9hRxvUPAdf/SLKH4fOb9c9Vl7Zg66o1XKYd/jJxNo2Lh41+jwjZAuhPA73m3WtY/PKIK/srUkD
Z+nu4u5POwLEmhOv47CqUxeNy4dmnwUauvHZXr3/+SWcedtfncNvb3u/b7XVaHXzjo4DOhOUQYgA
9CHPFsRO5VPfX8MX1fjblUpTak0KYPMOlsc8bMeRDoNCQwkQxy3MAxkwnOGk5eUov3bt4czJ4FRQ
+P4ujoKCGg1yWY9cfCUJzA4aWR36Am9kuCUiq2KfsLM/P4/suUuKw8q3512lppb1A6uV1w9o3uGx
OZaUmbCgQLbR+KSJ9PMVT+1M+IBggQoERGfG/31FK5UnQ7a5IgtqBX5gQSbsrL/CmYscV3r3dATn
puMiDf5lXxEIyZefn+P0nPy/z6Ed7UqWnO/tZsWcxEYuovzHOuFKZv2nzB9/vtK5hznak6SuHSW0
gxixlHZESMmF88bPlzgdtP/7MEczj4LgqEVdywIDErTkV5wD/1+ODOcuczTb6v0kI9HNmFFuBpNB
Z0s4fJwjUJ06L8hA8dl7oCpRQP57hpV20SNMUsy7odqZH9DhCNqrw2tEOD0nyHNyEny71NEDaT1U
3l7jUuRgPBASJFTo2FK15cw2dHIOfLuQ+P63dToUUnvQ5fIraUAZa65CCgX/izmAUR55HnUu+UvL
7Nsl0lqprbxvZkEjJPRxFQrNZyPsySnw36sc7zcSFIF41OuvB8H8SWAAVnQ4UFL53zwNWiCgNlTK
NEeLZpiNTGkNBizJ7sROxtoEIkJ5zPn5Oicnm3CR+Z/rHE22GpI5EqZi1DAytG9rsqCsFFAkIdJo
nuPWnpxv3652NN+ifrKkhaY48L6QgEOhjWjAOzpbZTv9mv77WEfzrc8MlfIurwmGMgAwijBIss1y
8PPgnXsccRffptw0K+VcmtXXbovp0IDgzIrd/bFrz8zt0/s69k8UDNl74PT9faU5tVoZryFiwgGV
wvKzLQJBaiqm8OuljQBGGtcCjSyoefIglKSffn7WkyOKWpYFExtw6THhfpgOHKxGXp0abdGcQCAJ
S6eiuvv5Kif3829XOdpddfbyJUsYUZxJiz+CEL2sPuX2fZruh9UlG8mZ6X/mqY7HtVUiZVLFhDws
V2TePBX7xtluwOmr0LNFuoNe8bGmiWlVTbSKeXvEJaTOaLqhKaWe60efHrv/XuXoqD/kSmzGQ86c
71BY0h46QAKEDWKtTmdTiCtP9ZlC37kHO3pdRV7qUoPZw86qrjiqkMNwNe0ceO3kg1HSxEYSpy98
iP6e/MgqqEaqCMIh2v3tGlwXLYJVe4XXWPVytpV4qlGKxBBygxS6NSqqR+OYG1pc16U0iY2kIxYO
27jDgQHfoOopArtGxwuM1c/z/lQkwb4MHAFdAbitR2E4rkd7GWdl+urOAHmjsJZZlJzQ1j5n5HhC
1FM8GzQsxItARZpHJz8dM81+ZeqTMEaw2nHDeHbWkwVMTgLpxFEwRa3fvFT26D3JrvUhzoTWzI3c
YoQIawXATF6fMTX7OjYf53EqzrNAqkE4wLz6+x3nSl5WsaZOiFI7qkYp4SZJHvL+ohwxnHSbeJsq
z3XnVcVObcMJ1PJAN/9m0LYDlLliDSlGh9Euu/3Bi4vAih66+aaV1wcJLS2vs+k0/t63l9bg6mPr
ZlfWapvt1EcLcNDPL/IE0JLRBeAiDEhU7AKOdh5ZPwDJTpf/vEkzexuRZiKykPApCJxFz1N2B/r4
7OnnS47q3wH873WPBnDs4kGuSU52+2KrdQ9ftkHxgzDOEtqVU0vhG70+1NrDpZHds4fWk/VF8Omy
jDyQkG06WqRFnE3TLHF92kjdVYdO2zWVxaEIJfk6rtAzNvcuqVITIl61f4O8NyR3cRqW0Eqs6No0
oJD/ojkK7VPNPHXz81s5BRSxvt/d0VsZjGGyFSD0u2lZm9pngvdBOjmq+VrrLYVh/CfT32N7X490
/dWP1HzV0sW1VKr6e8UzIWWpMdCMUK5X/6v5QsuGjVXh8Hq88hMUemSmEu+NAgYHSqNqodh4+eV+
E0mVR7dmSjQ/x6Hk5yE5GeZwqAWUAt9PQ2Dp7xVX11mpV9XMkOB+hYKuaTilfL9Il6Q47r50J1AF
54OrCGT/TFPhVqzAyMY98GjHGNXDfm/ibbebW78zG0cFJ2BbcE/A5AkvOCMdt3ml+AL3RQc2wdBL
xWvp52f/6rH+excCEGDT0wYz8vezV/rYFVY9TJiGYAkzvkGvh6W3a1dWgNeEU42Yb+hROAH7ZUty
0nr0hCGqaEGo6t2eRjRVBrMar5kmzCKKrFUTNsngNtiUm9GzaqV+BpZ6BHQ0gpAcZHXdDlf7SvIm
fcBZogkgvCjJFrcf7OtggKv9Vjc/oE5dpDTjhcUU1K6LVa5eRPvDbUpaK6qDDX5vDYPW7t2Y+6Ip
TheDNKfW+EvyQUK6yh9XYwdnuwjkbBelWdBVt/H8J6eHXhd4guXvOBNTAZSuuijmFZgXSvzwhf8x
gSW0yGnVJrQF7GjGmzbB9K5r3AVI6cRTRvC702R/xihH/5ctQcgEmSDL7O4AMY5m4mpUSj2K22nX
R4ZvZoMo1rXAiAc45LpZOVISKi2AwU0K6fQpka8kWjfdzta6jUDQiykEstYZ5wQF7StaRfgEz13h
L1gOpSA287Lx0Rth9w0tiJQUhuzxUQNdbVWa0yAmrxw+K4p/aV14AikIMshV6BsLLotwAhzUN4ro
uNpT536dlBurLeHGnengfiko/zMnv43CUQC3MbGb1bafdnLf08yCoTe5HfjeZni17MyXpQWt+jbQ
YLUUwM0POyaBeDB5csoZHO0IPNTOAkEizZwm/6gHBTzolXR4SvEyWHEYtIVzbXNAxG7xf15Q1HlP
retvdy8OON9SIfpXQyJ3bHsVcGRZZdqBC24esX5s29HtcEOekHY1P0EtAYG28draJhRqc1zSOeEc
6rdkfB1qm63rMrJXQWygK+DWw+ucLrtEVwK8vkU/28CUr7DXeR90XUEnD9QeSi7izGKPa07XlBsF
Oh+QN4dsMrFCX4mFo0VAcFl83ACbgCcgMJgiO1KIlNdNN7x1Da3ygla1cIubUajlMKQ1Fz2NXmg+
wXzAqYhpM+JaI0wvhWNBpWA7oeL1M2YvsKyo0cRYY069tVaa1aZ/qxmHw4TP/SI6t6v4urqos34t
YB0URPc2RgAomZpoeorGJaqPJOBIi44JJMT0qZJ0iFKTn9Fvm/BXEn1QS6i0ECvAX+tSf0+pW5B4
x/KK07DAaHPKsPlxsLa6eEWAKqDJg3Q6fApTeM6UFizl2vqEH+JCvN5TCpdNJ7OhduaPcO+Ikq5d
6WAmcAuieNsAKpWAlSdoD8DwElAVkMGyCyZtzH9BRsC/6RNnZEfSBxTXEXtZta601Nj24N0CT4wL
iE+1HNWQJ5TMm6HNNlb2PGp6aI6/sFezrOF6AXEi+hEqEJhD/9rCpFxmsluWbRx76dx5g8qxQFHR
9e+87oADELqyEKElEOXqoOwMe+/ljbTWS8Nb1N5T099m/kkOV2lI/y+h0S+eFGVhhoyASChxDt0u
jbZJ8neCuOiEYkEU9QMcHRDIK8fGHa8kTkeP9uqhEFQP+DHZeJ8yekg6UvKNal8B45s4Y/XW5zcQ
iKeVDaH0MZc21p4NYQyi9kEDCYfkggpbFLOx+BFgBlWPah8FWW/49sq1WtWvJi9vr+R+uBB+g3pG
h18qcD58TECpxrset0AZkK9tvgrq6mK9Ec2jBugou1HV2RB9D1va5DlqyhSh2cbTwrjAaQC1JUDy
TeTnZb+u8FL6TwwDmiwI+HkB1OAqySLxvgCOq24qRp85FNPmnSfsSxio5lBtEv6OzWyYRfWWwO0J
y9m+fygK1LMwCLfCoXhfjTcmepOHDu/1m7l9ypsH1pndgIJel0woFWR/1M+E1Opu72YvvdVsOiAx
BjxfIPBLm4RyBs2+cKwVnKADClh9FySgwaKu3HXSZ2z0GCp9qmPsL6bqVRuNO68H2S+lJkQu1Ink
W5XjS9HhccSy+7p5RXdFuaBP7U0cl56YMZ3ylENLWUZQ8sPrIS0DlmXJZi4y5SE9XDDM4nPAribc
HqHOBks7r5WhZS6iiRQf3BT+Qx6/mrCnxFAILA3+ZtF1FQ8Byvg1dH2heitThFGfU/RLal5bXat+
MqQX+Rg59d56RCyvTpbr1sRFjPWdstgKqbxXsvx1yrFPM1/baR/o0XhT8rNG46XKJTfrAHp0WBRB
stwLLGiW+W3x0XPCyGF/kFMI8uCZsH7ytAbWwib5BnluKn9H9arJzENN+3BnzRhZFa6kXs8UI/s5
5L5psoz0+Q6hTbuntpGReDMEEXuGpVG/pWiTQnkzObimeO6OwCz2w3ONqgoVFqEXqjePq1bMJPH8
IifJDg8dL/ZQrNyfH+PLEOGfrdVGSQMQkCKT9f79GPWUmEppJ9Muvjo89ymKKI78DFhVX3eX+V38
Nn7kV3WA4+o2XmOjdVEMoIL9pkZ0ZjMXO0FPvhmbF4w1kY1xxnXZo+wSKO1jfDlv5zX55o3hhdEm
8+AkXR14ZzyFp37anu6BenaMdfvaXcuPdjhvtevGQ8TUk2/1W/NWC6pgWedBsWbf8Prb9Ca5ImD4
vhqOb0aAj+i6u5Ef5cf+rfqV4LL9O1uX7rlcQBfJ2U8DdFTykPcrtMKmjCQEPf5lrj3kT7QCIAzU
xclUN8P+Ho1iP4XIJhBdCJWIRZ0v6CG/mx1A0bpgM7wV5BIJ9ehBKjacwcQRddXpmB/5VL301MYk
CnUBnGsNFZ/aKfLGnlWJNIawbO5W3iFC04JAnGLWW6yehrG5F6GKQKEgbivK4P2sYDiC5oExb1Q9
dnPCXL+SnaV60bFei03DnawzpfhTtRnAhojnYbCkUgH9e/Z0TZrYdUH1jkKJeBTOCStUicaXs+LH
xxMVe3OAudAYLORngFb9g+Kz8CqipqyFuwbg2TuCYc77u/jjc+Us7t553gNfe8SIzvkt/vRsOo8J
QC9CFn+zAaDhA+SU3q+VPzoXpXNxMzulgwKQQ77gKPcXoNCenhrv5kl8NfwgLju1A6asdR4kAGXu
NvYeTec9ddgU+VnUDZyH3PtTuL8fb+///Lwqv0Ab3ybdPw97NK6ZhphF0/Cw2CkDrgNGd5063ReO
7h0zQ+eDu+QBUv67qf3Pm6cXbjNx/jw8PAwOt3ldOc+33ODDA3f9873Jkjht/3RzR3mqrtl5DdlN
C583lZui1fZrdiq3c94z787ajM7nyr27uSkYxs+7u8/P3GW4Q85Hzid9Bufz8/OOw617k3h3eHJ7
K/cz8sQ3ZuftYWF9T87j7e/72PtjezzC4+8sjFz2Mf7/+/dvIDXubnB2vx9bj9/FFx6xHnFjD3wf
/9q5ZRgW5/acd5dxdIg/fiPHza1i6RIjjhctjMKGyQSpiLF/f5d5cvFCSu/6vXN+HXg8ZIHcz5g/
zHz903afJOfh6upt+6dZi0m4d27FrEy9xLnPA4FNvHiJnIfSfSzcwuezi/Pn95lXJvaiH97YcU4/
Gh3EmXnSQhJW2UvZR2+yJyo70YfFgkU7+TMJf74kRIS/r0kZVafSpbMzIt9O7U18/1vWE5nT2Kqj
Pe44dgadv38aWKT4aW/KIPWbkLqAC2/UP1zEu3SN5l0ge7P3DBOSBak6j5Er3jj0TUdy4/XBQ7fH
nzel14UIaYdlMIR1wCtYK77mq153Z7h6UL6ka9JTPqcHkj97kJKdaUvlwa983bN8fQPlyTX4MxSS
UAuXrb1ml95iuf2sc51e3EHi/tq7zuZzExY7zKPe9y5OvJ7tY4/kpO4ICrXf4TDKvDV9zTO8dl25
v34pfnc135P75DzJwZMvbB7EcjEte5kDZbv4c0DF/GuWi4hzB7rGeU5+1Zt6A9hmvfjlBtGOsPGR
bHQy19wMzp8MTZRknTmSkwbUnERwY74FTLtXBsl5llzTwd+BCEE1PCDBJ8Al7uviPhuh5q6YnbAZ
mKXXv95T57JxrhG9caTN09XLKnx7e7i6md1PaN3uPsSQ1kNXjG/D/w4iD7AIs/rzA242QZJmwtPN
Re8cXMjgzuK9vT2JLyP85sxu4XzAPnUb1vjkRQ75jIefhStvzdvRJZ308Bd0NEZOQHmjgGzUdZwb
EL5iGAi9Poc85x3HcvGVu36Nz65DQPh113lXiZM59737pgStA0rKo9DjdAIR/PT0Ybvihz6Z7qfp
EkGIRHuX5ac5T2Ds/DIgUXNVr+A/yGNuRFhCXsP5GLnpkX9aOFHQ+xyruSqEWp43fCqcjeohAeqt
nBXLuwrFK/9Alta5ePgIiVfwLP2Y7UPcOmeYHYvJGe87fi14KzP33vCOJZ86u8Nt3YgH3Lv2lQF4
2djkIaZ2vvi3PGjshJ/EcMt5Qd5qQ+03eKi88hYCsotRrG/xncVD4NyVPHMrBatQCeztcrH/bW7R
ALiQGOrYfZDd7Rs8A6dYT5vlXvVR7rpQLrQLa22s7ditb6On+vZwaewQE7vurg+X5bbcGrvytr/U
dm2Y+XuP8/X2Yeunru/fu/dlqIPxbgPsD73JN8JDID9rOlO58ycm8+S2HvjMYHq0tmqguXCZLshi
vSVELsFRCt/gRR3usmkzaWsr1x1lV4fLelrbXuRaPjJ/3rKO/I7I/fibcOeKU+DPgcf690jyd9w5
qhVBmNkf5DEa8eHG3BydqrDu1yvigx2Y634Dfvgjel3dR7fGNvttf5BdAdJUdMdOQLhrbuLK69xH
dHeTXNgX+Xv1vvpNSjFEvJ1pM19G79i6eU3QbGZ/CWwl1F9WzWVabBL9wravF4B1rJMWx7/p6qD5
43tnXECAVQbqGFeraEc6lc4QDhCsXmejD7Mw5aWWu/2FEpheEepbyNIhMliPw3MxGsgnPOvQple3
S7NFf+3nwdKONoZ/gvTR6R/pJhnSbDrt1JmbAvfXx8z3wXL2mumiUT+QZJMIQja2TMtFzmfELXz5
zNvC3eNsGKtLIPAkFAq+Ur5lFMpt7fy+N7BLJgiarqpcjqs/lK7g7nroW2xyMtEJNaUY5omKx29D
HWTCJJXakkgT7VzxxsNLMUdnMh10zM7sSEeHqmI5aHosxdMOUK5PZit0Zq+W7ehxYTbmA79ywDs4
nFkg6hMQqaC5iMjwVTH9J/aRls+Wm8W3nTmYg4nf0XTxZNgQucMjuCIum47BvxIVocSLvH24/0yC
jj1L3anvRUCk8HM/8apPfjKRiozHEbkR9WaiziUqxAFbY0jgCgrvXeHqtjP44o5nwvoh6LI1Po6z
5sSWI+VudGVOlLXcPpguV251y05VrfdXceug7kUOwDUi4hbKHR5ld68KP+7Ivz3D1Xj+g1fciN1K
c7nOFeUUYp/kjxf2x+gtrnlP5u/3HgwPf2CrkYPnhUEYfJRBrviWmz52bGu0ZcJiIwZUBE3kXL72
oYYLJsF/dsk0FOwN210R+BB15XMsMvY/ET9G4skYSLe582yF4mkLT/ygX9zu//wsRM+cjlcRO3d+
eCd2ps+POzQLfDksnBtAhoHlyJybODlVm0w0vp2DT6Vto27TXybrSWxCzQUCFs4bJhB+6fuDZzgf
FJLDlh1g9Htf7AcE+vji6aPxal/wTsQmAUDAXQK2N+KxEqj8pJl8YPv2UjqrWymYPJVgnTjQUHAu
51Pk6c6fKuDbtfOQOa379UvuiT+WLqqmTrHpOZUcAvSYeWyLbVp2Dp4gyEB65IQSByuvDffePqBw
R5xRPHtbc4tLUL6JXwdP36L0z7b8sfm1udZ4jWIMxQlg9hZfDtC92Lz/uvOf2OacNOQ3zVFDM8Rb
mJvLnG3MjoJMjNu7kpNgKGeyfSCw563CA/c/MjZ6OHlPEQMI585zXwY+/FD4PXelPXFYHbyn2Z0Z
zYyzOseSJyL7maVqnVupRxlGup9HBJWJ4TNxz8UmmEGTHkVwhub4le0JfhEa/I2EfKBYe3zxsWFI
p60UZhfKbXFRXKzW6vW0HQMjFLPz/dPw4lC/6qUrE7e62qcQsc0eo+vVrcaxZfTFU5U8csbbm7xy
S3ZHGqF7matu7DW5JavM3XuJT+3Dzb06FB8UwyVxkpiCnyPzV2Pn25H9fyIzSTVsdINC+lFkVtIk
GvKEYNU05H2ojtC0aegYQ5RvUt2HgQKKTwD9R52qgFABRKuiNkLERhTLrYtXKt8grgyEEJPlXYet
CuDbiP60BPbCmJ6zMg0OSADl+sE74B3cqDRGUFkEQaBvu3GPG70UyvKjlGtuxGVWqEyIGscqexeU
CWXfrlX2iUHINql3NjX7PqLulcFMKoN2vhUFxvZAZNO7Mw1rQ3Qg/xoaVVZ0mI0C/Ed6cYx5meQI
vmWJhHycJjfNkPsLoibJXVSmK8ek3hbFye0gKw/tUu6QqLyKWvm2hnxoUvJMoOwk++cpKdZ9dXuo
LpGfiYRzTmX6qa/2qwvs39rhLVIuKlCl2ngvWTDP9r5CaRy5bn8EUWFE74Vc0f+Og0KCJT3Fgd7n
vl0iZibf1FXvKF4ZUUHA4Zemh9DvB1SeV8i8Zm/xiKyUojQOIPfkcFuYKJmu9rcZEohjcwMiwzKr
M+vpX+CFGDF4PKpQEWXcjiZTOmX1YqaJtLNqbjN7K8ffSfM+73fJH8X4DeUx0zz55ucZ/H8IO7Pm
RpFmDf8iRbAJ0K0Wt7vbthZ2bghASAJJSGKHX3+e8tWZnomvYzwd2oCqrKzMrFzelP8Vuvx+KFAm
rBW9UKQ/8vKUcT60jcJDi5m61OuEwMqDvoWmkor8c6ou8wWarvlLuvO3H+hP7qCQEdANgWVKQt4/
z51Kd52uWqlOv8t6czt/FYAT3ACAla7JiIlXTMSXXHp2EPkiMdXEBa1ev3LKzpv8tyim/gsR/otX
//9o/vASF8rsWeIqmX7j81NGXNXMmXZ2ImdV6X5M4HBExJI0zSn+li4oC3PmX4Qg5ZdCe5oA46b+
JyFq8yYpEZ4kATBBG0W5pl2Joz7fo+dbdZNBEI9vhZ+rzx+v/DCQwySgmYg19bR5BhMpx9n4v2mh
av8eELXsJFct6K+pG396BAZ5JhX5oI+/r3RKpsHo6pLfV6Z0/hkV0VIgUhgUoxhGuHg2G/mag798
Gaul3v/SR6CAiqJxXiYI6HVjfuil+cnsJFpfEot+HEAv+jW91F+v/PzbLYfqvatJCwDreHMvrkez
jd7Uar5uVHPzWjxd8m02/3tu/04co76ZppXQWqCtUMH+T2I/HobWSYox/m5beqHrEcjE/kQrb/LF
iPOOj+6dZvRLqbpDZ5BFF4dWUYCoikWz+WkvIFZaOor+FUPgP9gP6AygDQxyK1XwNP45LDL1zhTz
mWC8P75A28U5TWqxaBNJYgRhEYGMTGwM1v8LOf7zuXNSSFSqvkkWFKzw/5w/bVQW2t0whm/8Q3Kd
BJSXcQ51el6cFy57T+nnS5mUur825PsvttdkdKZoNSWDMvGH2KGdClBZZT79hrVX4rmD6oJtU3QV
LeZ/qTUJXjjL50SDWYX89nhrdDCD1T1YL4Q5R/raN8ucaNRfKPIf0pBCWlX4roVcVNV/UmSGmn6W
9Pj9fQYSPwd8NbsTwEIYEuURFehiTGy9vzz1P2SAJvJ4eCbtminw/udTizuoSJcctjRzmlR+iQ62
udQudXqOPok3zEe3u4lmM5DCHL5EW19SDZeXubZ+qjf0vdv/raPjd8+EP8QSEQNQMRcwB/ASf+6U
gpaCpjkbWJ/Hl2ZQ7MWuF/0cK/q+tI/He9s5xUXkBT69/I69f118VpfuoJLeqnJmvLzoc1WBvl29
PrRH96tU7r+f83zdNISNOTxWtf62uE9v0oyg4J28yFE3gFxrRBjwLslvArnGyMkia6rNS8GNIgRM
cSuWXVRsIkTzcM0plAHu9dkrH3IxR4QYvjazi4Xxq7gBal6DdkYtCAHjxTn93wsmDNt/EYemV/KC
HEnj3yDFRoXVp1GMbyinaGEtBtogXCnCxj7Xd+f+ra//slOFEvjzgSwGOBdzNgtZpv9kkMdYSbdW
B3uPFAtq70pqHDjBC2RE9W+K+T/EP9Di9IURJoimqX+owka6jPJrQc4K7E+0/zb/USw8gqLS0wH2
gNJL8qMX3abX8pW6+3sn2f/aCjpiUDGAVZbRi/+c6QJrY3HNIe35scM5vZQIwb/KO9jq5MR07fpR
cdCaFtviZQaUk1DWWt/gjlJe4U96mwFhrHxV5uUvdv5/0d+gdneO2qCC90+9MVTDoi9fc0rPVZcu
siDxQn44668i+b8eJNIoafMk2tVLfxypFveHLo9F+y0JREn3dSPf3ylnoYnv/2bhf53dgF+jEIIo
HV1DKRP+Y5mliQ7Hj3sDmuMVyE5gjsi/YE5/LZ37L0NvoWFQ8DjmxPP+uaCkixby7DlSCGh+Dfps
Fd2/YWPoR1u9PIwQkoTwvyFKMHN6spOQsuZ9rzzafY2o+GuW77cu/edWIjdbAPjRs4K2dX8a2c1d
exbqBIMVmDXRA59XIqtfAEBtLtJbF33qr7dLP24qFXq89vJIfbMCzC0pJ8+s63ztcvt9bz81Qqjy
2K1Lg6jlQNxc6uzFRU/Gu+4+FtfQjN6vxs+y9NSbq2M64utcSXha24ZkvFlLegXwhyQzljXJFQ0R
F1I3AYi9Pn4uKhqOK6lxG99ysvSUhnTi8cFJ7q15/ug5N0nGSZsOi+fvv9ao/xnPJOubyC0J0NJc
BsuIFmv/XCvlqV/ku0xNvIAOpQj/rQebe5hff9zA0r6RofQY7qHZRIQHGnkzm33WanRsBcjOo9kP
c+dGj2eZuEQ19+gv+jabvz700b/gaNdLbCxj8+zSUZbXovvDZfF2plRZo0tQWxabc/v8UQIX2hfm
Cu28ub9+0VWRFhVonNERebRm9QZ2zHp+k4A0GpaGfnVEJolcNx9ae/zfuwO7m6n+wSaqQGImj3+O
QfbnjgdRada2qvZdGKXfzx5pH6vLw3gTiXNqKf0amv4o3dBfBtkSxUYQTIB2m2d91RC+MyppM+bK
r8HA/WDilcR1qt5wtZE68Oiq9TWvVqS5jc+vWWXlE4ZW/YnA1We3H03z3JQk4kaLwLhvdayCi6K8
z+tuV1R2P38IJJGyfJ8Bl92osfYAgpvryePraW44I8/mJqn7+4ukqf62K+my0EZ01NDOv4oX+Yhz
wmJkmwqo//KmrkjZVsHYvbSkPQAqwmywCj5Bpl3e484c1lI7W97UyeH3RBD0T/QQSGdkjyl78/n8
Bii/4maodtXgAgsRFYkw2wQglEbFzhgRTdMM4Dr1D4WssGkeAYX5/LwNt1+TUR5amgblIKYig3aD
hA+1SOg2ciGb5tn9enHUlvHByeyW5rlE8s45LOBNul0/utn4DW9bKR4gBwKhiUQ4k+6wJgmvJDJW
VYLfJad/lywDVv3YC4e5gF24TAvw8eSVaBgj8qIpG6nvhHzqDemcoAtM5sE0fyskEJ7Lx0bPZq/r
SiqiN12acBo8V2auv9VXHKOPYiUy64oixkYUmJ/kDtGVnpzNK2Q2oo95dV5xphgUYndyDMLqPO6n
FX2agYC5vMndwhEA8zlFfYr0+KlXl08hDNVOWw0vUhQXAkI9n55UNfebp24sK4zeYf4zv/1u5rSC
IM9eJX2wgRD4RkQHD5OUUBqYry5G/UtVgHme4XLp6o8rMPGkMfVS8zZTyw2Kf/uKpB/SSfSdBWZ3
AhZNZGfPWahygbvtuq+kWmQwz2+LDwy84gwoJo1s2pnyfUYXYz7PH8B+jb/IfH3i1YLKJ52GIjR/
E/6bK6dSqj514PZLPE8iRfTxI3+1S0qgfsIpeFrU65YzjvCIDaTcFP3Mv5X+bYyWs8tryc4RrQja
DkBdrhW5r9HitZq6I+4yllfk0Z6HT5FKWoEhPWPUleIM43uj1RswXigKeK9e57ehYwfgFdOUx/qq
wpO0YaAH6msh2vCMsze8awLcF6ja/h4O0O/5ev4kt02g+pbC3ZTjlab/bi3TEA44fghOftcvQDv6
yepyOgfmOPNoWicXoYzLT0AsijzPm2SuRfq/sEM7Ir5DubqBBafN6jc5Pxna4mdE/rOeo3Dox0Lr
lNmyJAOXrNoRQOUeIMRblU3t9DlG9zWRso8p/+zIHRwUEuGtpl8LZLmB1P6uqVYRGMMCmVB+zH8L
eOSWpnDcybhEG6N5ro3qvpkDqS/gjM+P2c9CwTt2XxsaaIe0pmLu3fh6F/AGEoc9oj9yTQBa2rZy
gsBc6udQTBu43mXX31YNd33STknckfMhjT/N+209wWKXmtQXcurEtyAf63P6K7BuAupRjGo6QWiS
pGbcs7uSgjjc39uHuXppUD3WNLZB+1pTofUEp1mkA3Zy8Qu4SkGBCLel+FYgKFMI0BiELRbfsMx3
Wd124wbXGIwo3UDWZkUEFvOL3GHjnmBMdDPcwIi4gobT+rN7uxvKj7tobEnvUkVXf8+n11Z5bpXL
bdtVz6/Xa/7DzLUt+H2HSCk2YN1tC9Luc3n6IYNbTGalKFBFg5GXv5LN4X2eA85fvmvsBE15E3jm
tC1pOQIVrSrQMGmbCTb09Hifk/n9isgbUISGbxGW8lKS77+6OZw+yypjoiO7sRrzBU3PSvDoLm9s
kXlfvVW0QM7Jl5Wiy0/9PP8up45YMXV+mp3nK2n+JkRjeTcPtG0Dc3i2HU2yy2a3FS1o3uv5yxf6
Zx6VH8VFx7M0nG7d+6Q1+bpoCudy+6rmxhspx5OBP5XExkc9UgZJk5y6+3q+SkDhVCRrmHfn1V/R
akAD+PPQTRsnmrILk4PKORJR/rD5m9m5obhDkd8lMO5j9mQUDlst7IJzIltNGsX1SQvPsRZK4d2V
9jTqkb6GnXGUvha2BFTdbvCVA7/5zN32xLeGNbfq56pMB3/azuwu7fy59ajI0yVFdzUert7kd/4s
vbu523uLo2FPW+lUx3lsWOdY2g/bGxnyyd2dArwN1Vr5UfrSYTxN1j2WLT5qfNUyHZ1otD34uXf2
pIMWKof21Atc0+WQcn3riTnMU+nUxkpsbIle84jB7uPbUT9pruFfyBlx6n0eX83fg01WsTXGYOhq
McrwONidjSY1Xc2l++TrUBwBd/T105gRqw4VR8pe+5butN48qbO516I8PdHJ8LmO3DqUPW4Wchei
5XYd8sM6652Lf1uPztlYNZaRzJJuewk08NGti39JzVhxa+ZIe/bOZmTdT82loDgog/bQ7fixVR9u
6nqw7/p6spXFho+3nS25Mz/HY+Yu8qXumtlEppSfI5COoKnWBzWnbGNZHkGjN916z9MIv3uDPX41
x0lbtV/5Ox3OY82d7G7HI14kalAs4pqA3Hw9wplX7xuLEEFQpAqT9XGEmadLoOtvlD0+j/l9eQnM
kznbXI50H6jvv26BAn2fEKsIZiQB2pUtE8lFM/LMbluJ2VhK/ALwy6ZC6EoyJ6Tq7PrQx6MDVQSJ
ia277Z4Fsbmw22IMQZX2JL4rgsoySOLcVrCZf3Wf6K6AcbnMUDlJp+JIbsXdk/ZgJD/zZdWRj74s
jrej3C0lHPpL7A5MOC4lCJsvmQ/04fXzWB+aY7u/oFD4+CQMsIxABW1xTuLJkJeuYtfYSLmK0Win
0ZV9Kou4XE4XgimvnrKPQvL7v2487xFfY50LK0sD1tqOXB2AlHIjZdewhd7z5JrJ+4HWBsvqsmz3
kivFvc5IXzE8vLBbTHwXvPmR3OLoxNMZaXF/Ux/LC2HIeDwxv3vcxtJJ1lbNjkaRcoppeI9vaZ11
RJmSC4VmtIIh9TM0ErJtvRdCP7wTOAkiWy+WaiKCUds2NDzJqSxG0Wd9dg9LMpSc0Vk816TP0vfL
6R36Ekig43kL2KE/KA5raOtu76hJlwx2jeL8YquUkBDOdJptfVBcOK88zj/GL8nhZPvaw6RsqV0d
FimY/oNVlUv2xaHda67pXp8rjh7spPDCUjZHFAgcWBPNPkMbzdEcdOh7m40OO63CSFs2tuHPU9af
JmaPJTfvtjAyMVoMh+PMV4QkeMVqCmFmfklIlAWZpXU885EPC3/h65R/wORYpZiOKR8qc2BjqTZd
0sCOG/OCYwJp3YmG0MPfo5FwhGTk38cSeWbXpzyGk/oDO6GOJ+JcfM6OrvezpHUWyQDRX3sGk95g
PZSwy8mF4VEbGsM3TO4SQCRKf8pNhzL1YVTYVaxrueFJM9r54BmgylQMiucyVqxKAmodnQT8ezyJ
PTCjOmgl6olI0U1peCntc3dAOk672VENonDaXWPEQR83ttge3JcmqAgVJS6Dzu5yWNPM2MbNDlI3
u26LXgf+VHMvx+5DfYtOIxitLOX9TawLRkgd15BN3EgTPFjHxRHvIzRgigwVIoi/aj1LtZFtlgOp
6i9SnSosjFO68yEStFNDZBa5UR6jE8UtUMHw63iRsn4lKWMdNtz6MW0getSva+nnnb3EvmXqMnqD
O51JAgDy1oVu4PtjQ/qGPQsWZAJ6aOVz/IovgXS6e72nHXIIlbtgACKNdo1f+obFErjGx5Ce3cfp
7E7bs0ttM+ZZRB/J5Xh4ecrneJjZUchn4vyYnd2F3Z8a+xJc43uC9gmmrZyijNIrhC2D/ovtmbv8
vMwelhFoh7nNcztEsu6ykLPfL69glmKGKvlKWGVL47KZpaysRPnTHvEx+QZZfknlP/0FzDWkUNew
KVNMtYO0P3tm+MIgXD68q0stXLdld7JNDV9NjZ8R2VpwOvSkV15a+tRN9XuxGukDWXMLWEyI9GDX
jPQJ8aaE3aaiuTT7AlivfStRcDCT9DVZhP2D8bHuky7FMoS24MXoQRS8MgRD4525MDmjAymy6hIO
MGcHKWN+5BhDye78+Uz04Jqpnhnk2YJdyTZYUHOQGWRh3petf3aqRJb4YEjoyMvd+JZbnUM0gRk0
QM3ShGEpJ32GgEAmjbtrdg4RxLJ4dL2vD2gVFJ1r0PFCKOh7PFh1eEvGrbIt3MF67e84MX60P4qa
ip31NZ5YtYVl+J1dBfiUpM9nMBwXXn+IXJR9iziTssqqs4g6W+sRDpDVSO4hunzMxIaQHG7Y7vlt
HV7DztJijvScLxr6s9B5/VAeL8f21Aje5B8WktY9wOHDbdg3k/mzP9EICJ5lM8MQqti4weBXxzq7
BXDC5dhwEnbMuI/R2JpLAY/QOx3yrQg0Z+a3sek21mBF2DHNDnETKCehqQr6pLtI3/3wLTRQfEjM
Q2PPvEVCh5MvcHr5Rooj+5E9LQLp7b6yGgtZDlkf9FNctlnfrg1I3We8u4cQ+BrOk3nC8/NwSuAN
k7bLtD6kuGaJRuzD3uG7x2ryYKAa8wDS5FzFOdhqyRBtxG/5TPWut68es+j14k6vTCa1GE1PbdX3
3YbXhgeOTh2OX8ZsdUsjFwneHwSN0Qi6e7m+oVUUhy8HS3LKoxLL1CPSmivQ3Hv44j+ELFWEcNuU
KJyznVZwELeHl59ccgtQ+M0OnZW0jIM6Oc1R0B7CohmwaB6hSQJsuEjGmBDCqdnpmYzFJ50moRvY
zJR3+n1snlDNDmDIp1JlbJd0sFpBYx9bAj+4rbMkcMHlqAjDrY8r7iP0qea+DixDlqNdbcNTnK5E
5zXYca1YXeysR3Z1aPR+zaCy+jlnk7GeuOEckyxIi/f97uZF9rVYS1YRP73IGvbzcNy+KGbIaB+d
1f7MWYS6BeqAS3nPfujXkq9/TKcz+T54k3YtA9rpVu9r6QNREjaw5v4SS+n0Ne01ezpNh1p8PrJv
lO2NcquVeqjTAo5RP58e+R3u9HXNTEs+0M3RldLhQEehn5J1p7woXoQzR/I1a/Qlq3I3pjUdWowT
jwemkj8dZqGSDiflsYzsS6x+9r5p6YFBR5/4YNo3V7E1S8XWLhiAYim7JyrO1q35ofDUsEhuifyF
25Lp7Om/UyaPTA8oDtqdP0ZfPUAd/p4e//DFRx+UiXHg1H3OkDFTMhcihJD5T/NoODK6zXtksH3n
aYFm81AuG53Bk3Z6qiJ/d3oAQi9irnmsb27pjrtLLB9aX/4afdOf4tFauPeA9vK/Ctrmxc/4HDyQ
LexoV/ej36Iv7lcTLtw5X72Cwe0BNj+cj9fgWix7u949D3m7yXlf268AEKJtGU9u586d1h4xy9PI
18QVuodbUOckuioP/Mpq4GXML4768fxUcW8WMUfrQvHaH05dfA/6bW3pyfO56mIqQz/7chklHPUV
b3BwXzj9tiRZPzZ9iWU+4cN+chdWxOQv7TFBxCfqyUwn8tKVVEuFI8htXMUq3CIet9MBlqtWE+Ta
KTsVl4/zJOjLGYFU+ysNlZeDNz9APchCPmGBjL6GL+XNlN+0J66mpbrPM73Y1L5iSekzrjz1MLgL
mm19qXsFhuih9PUI1oE7OAMVcnHtU6RGk3v3epw7o2UmtxAgqnNgMnW/3bZbDsCdM2V50ByuaRcO
/aZz7ux4WiAl9ETCYzki12y6f7NiMWukuv1xcuYYz8QA3Bu+46zJemtkGc6BwY74rA4PXIJk9aGC
MVCOUVodmuwS1rubq36SEnViQc20ilmlIa6P/Vb7aHcT5XSsnuIXt+XFrcmN9G8noFpcVqmMYZ69
5A943+JbrH5d3Gc8nDj0c7BJ8cfwRRNH/jnQfD29xaalpGzWnIYKPqvEWBjIdDL5ktVqL5TVrqO0
Rcy756MxLvljy5+4hBHgRrpTe4HsR+PQUVhf8uucxKpY8Usy6WmHjDHA7/ze526XGDFgpuq+w7JC
3/jVyRSVq9xxFjJoS92Pqbx/YGLSnc7Ng+cBKpYuv0DEsGqIDp85ttyu4mwOLKpXxBNbpf6gqhYz
Kp1OwAboyBEpxeVXIkRK9xb34irFHw6Sz3P5olaWA3Tpd62Pm1LaFe64RRb46qfkm+nTLRjQ9MVr
i2dLu+5EKfVp3N4x36mVsK7VWgeEO1U/NZ8IWsMDuthMdf98hM3darZpYmTli6qUlDbABj21MbTS
EaGkW+ePnb6dkzRjvXyVmzIiJmOmrc+zEEXw4biKrJkz7JsT3zQ4Aqw2KOMyAR0WOTVzkXQInkV4
8YgVIYYX4ZhyZXOST9O+jHVL/RSTxiyxn3Hhiae2PpJT3iPujno6BqN/xrpyGbN9i/kV81X8Pl04
EIeRk3+zNn68oEXDHdnC0tb0C1iyiCEV5sZB8RFVp8upOZUeS5Zekt4vE92C0DoyWHCAZsNrksXG
lvdXdgMCk9X0agS3bvF5oKAyal+3OhcmhUWlrWSZR0Q3+aRbvKdIVufCGMdACMbpcCbDiBeYZeyG
23rmIkeIvmupwm6W90UM5+SCU2eh5EtbLS2SyDJtzVasoYJrKuZCcELZynuYZjtzTEvj4SOyuPSm
L5RVwHA+5gdVCPTo2HhPD0nCnxYgt5Ve/PECbYk0SlAotPkrMTcjO+d9kVySUmRUrofk8nbZjjt+
K/4O404LGI8fHa/ZnT4xZPziZ+Ow4EQ2tzx/IP1RA+qBW94AOFmax+krOkZ2kwgNoYjFrbybK+3O
qF/9wzwKPXHzzKNklUmVCO0lHxjWAxtXs5CbFUsBdxxVY6l/SLsKU/iVNcnT6wMp0D/gOjS4tC3Z
P6Z9h8/VT/Uw+tMXNIZFizW3Ts8Oq7zFG8wr/bnk5W5+6BG1+9LDkt5j/+yH5+olrxUbCaB+jgEm
+MfZOTvM4hihUhhqk3xbF3yNijwzDz0g2wgCdB6Gr43oBpJBD+5IayHHq+4N+lCgKuR6bm6a5Iqb
ShC7E0ZhO3uv6MqFeTN9FURpveg4Bhj7pv30XjSitTVtjVVIjw/MxxeEBD3DPmfSzrQVDgd19zPi
QKFhlwoi4qy4/Y6CGdks2CvoEsOZPAmTQCiUL+ybrDxJQXTkAdA4GHdsh68H4DZ0QOBarIBDjRHA
UQT+xGKaElS+OE3YVaJ1G0wBTFjRw8K7akuTlaagFRvYE4/Tlg/KqJNIWLkY/AND4TZUTIXYzK/N
kFCMrwfCgp3THtJhcKp3o2pZnA6wdBegHYQVP2nXjYXnbcDIuNAeUVjDnPwVXHoGktcdjob32nPA
aB1VOAkr+HVIcgeqXjP+uWcNqpH5wu1JI0FlyPfNiUxa2smHLjHtAc6JAjj7mt2S2RdFE2DW0P4P
Kh2kYAQ9gckLmkkrlLLQzVCA/7l/yYmNpXDUQ+70AcbYbtgLHtGP5HOdUAhsPqFxIn9weaeklVsr
a4R5fpRRxVV8rddYMscc0YoNVFFQeJyfajtHhV2P56DEn+731vOwwBKd3AtnPbe15m5Epdextw1X
slWsnSu+tTgPImHtAH3SHAy318DKfs8D9LF9DaqDZPPVtxIvQy5y2111iJLaOvu9TcS/20/hM+wO
EoTeG24TYu8kV19Pqv2QyQTqnZf1DFuOF1nu18cm7H5UKzMxIamjeZVTZmUmeQq1SmdyXMPKeXDE
oWiSfHbOFldhPzSZjvk0BZ1jAjYdjN4zM+w+KV5o2jVXLQJO+b037J74vPmJRulTmXVBkeH/+1wE
z4xG7TPbsHVKMg9F9vLKLCJNfKB3JZ4EnlNlWqJ4PIqYoU5gBokaPlcNJVMdw7+mjRN5UQJiAFAm
WeRp35MbMgwhNXtZVahm/dYkzIS1x0jFq+tqcHgrZw3EwgCqDqpzB8EnUJ3JmYZV5PXbyK/Cdqsl
YKWM1oAFCnn2z329m+L7kXDbNVCxKbABvrpThLGmW9VJS8sYG0U9vWz0oo64Qto/MXKwILvDDXgQ
BkBxrL84TYsVCaQYjtEZ0wPbIfLz4/3YAHgkLN/dEFcY0leEh3UP8oYgy5LEBLrrEp1fV4d61+1V
p8bS1vPl9YjJkQfnVE8mp3Ox0mP5M4fPXrtz2m4xBvm+t7XEsIfXsoolH4Ojyy6cRf0hVpIcuYY7
FocRdnMeaN4sgMhS0lrTZ7tTXROUkeXz1LmYVMjMJ4YHXF+4mo9mOgcVpYJxdRBWRMn/4/jGiUrd
y3s1HPaoskALhMJBQCuYD1Kq+JF/wZwjKlXtzz4GadCxAM9DW6ybeOCQgJLFLJnfeSvHC4xObp/7
z3DIuj1TOR+FiYYrMa0wIRVfWITIbK/y7qHGdmVbCxso4j6R1SRzDlCPVAoMJ0KEpbdT718JELMk
LBhGzbexxmswJdKXLUxWsUTsLfwMYhW/F9Bv3OFERBvyEh8wsS9ZEfV0PoKArmPsMqJhk+8WfIJh
LM03NCOleMadTpJfxfyo5IjD7XjeJS5Zo4ZjkTC9ptP89JpvylhLN4t9vxUUqOIG+JqgE1YMx9UT
q677CxrLCvscntVWnJu+WsIPm+GrtuX4xSr1lhq3FoebFkS5NSE9ybtS2epRMwj+WZWNSQHySwLC
0SV7VwO1X74SnHWLYCa/6fiFPPJGFeITTs2+fCQy33NsSaSvLrh6YvPmRI30Q+PnScVBbX9N5sG0
6wk+df7dU238f45GHMw4Dtt+P7dKX7mth3RKX3gMOltNccjFgz+eDHl9JRYw+HecBxf4miDC0nRe
p7klpy9jXZ/U9HW6u/hN1XQQLlO8arx5wsefZgg+d1zjjHrEOAdx1U7+K8YPLJFgIYBGRNAKF/VM
XGlwcJttHrHhg2GhYu8reJUnXKf83jwZqYphzR/yFWtdeEWFa5R2GvONeZJgO1b/2309nmSib3xS
x5dm84pxDi7wZOIy5xXP6Xnm5D/iMy7zq4vjckjBXRQFoao1BPxGD6e0ZX64bX+5uEk/S//l9XuR
V+VX7C3c46ajHIZAOSBJg29RKDxilvIpQ30k4ZWa7KBOJksj2L1d2C8vclgOlLUr1ksPtdAI+mTa
RaF2oPpA3s2PXKYcIsc4srzcLXcXaRsPD/y9UShCkTjrXebABPC97qS99EWUMOz346FOkNTR72Y/
Jm0C0AiezVsm0QI2mFvtSThhjfXYrw3rcYq4QLUuEP6gO/fTxZm2CsWwxASUz3vc+JM1t6fdZI2M
pCdegKM299AOU8DxXdo3vhj6hGvZsK7uLZsC1Ma0xT0/7r99+Vf36r2Shgrt5O41/tmT08+5zQy1
w130fF/KeJbPLnHXQ+fMbHza00474BcmyDRBqGE7HkiAloPZ0ThWnAoOcoCzOVEDqDI7EgJg/qax
Zu1sJCIn49pqd/2FiiQ0j0AAAufpqB7vgiTos9pbBDXtv22WJagyPmGXGSQnUTDA5Rn+9FtWkhKS
nHHt4T9NFgFKNClC7inHfFLxiOSWtbgGiOl47EH+ImP5xNxCB3qtOJlfMhGPMOwHW0/M++69PJ4l
02ONvVal/b5FkZ6bpWpLh/w0sbtEnGEfxconLnGEm88yGQSAz/HZnRN67vfKgd2FwxWOe5yojfze
UrJFAIRtjJZWcCESa1bCx0n95jzjOB60/W+igP0JbmZpx8NlWBbZ2WtPnU/gfWaLLTlsz/HdUw6M
Do01D4AVPeqwZ+6OgJKuKVwynmKS2mEgvA3bOvAo8efFkUU89XumfW/wpi8COZAOqkXWIvd8eTO7
8pt0gUAx2TOyJZ426mvlc9jdsUmmYtOzGnNbCB8RJZfCs4tgOimfUQzLXuAmIgFwu2z1e6JA7M3w
lrGOht0FEUMGARNS4RLf3TLFQygGuTe3i6z32GrFZhAbSDk8vEsGw3H/AyS6iuVpsltWZUbwYlnE
rpS+HqenLwcX55xQFhMcF/YjWpVCx2LMTCQFGPZdCIxZqp8MVDXekvBCtIm0ALatkmjgSWVDKu37
vUGo/uy2iYwbeDkLoKiWwNaw6yUkjIYJL257CTGN+ACvkeCJVrBnm7/Ng0FbFyE6gA2BafPM+gRW
vBBJW88QL620pCnemHTZw4MXO+e5b63BaQC6RK4QMfk26jDteKzxwd0brK92i7cuk2k5L3QIBSfP
jJ832X17XUse/Nw4MLdkDyH2RZd1Tu7nKaYahNIkEgvKsKYvrNdlQ3ZOK5ScDhCk9wpeWK/MsWND
8AqXXjK55MGwldhCYbWvDjNzVduaMI1QeIY7Mi3Tk4XzS5gm2GDTCtwCdiVbw5lhPFm91YWaJ81W
o9WL28cNpsOQPUMs3YwaGezIXBjA4ch4XpaSmF7k1RZuwGcGQUgVe4aMW0qEX+26GTJmlvvYy8NS
ZHliROKTDauw2b8CABKTl7JSnUpsbh17tAqj5xqTy+P9lauu6hKnY7MaJmr35pgW7Q6D7YbW+tS8
W9iEMp5DYQK0NsU9JHS1WyCW5M+GrhBL7eNKX+VMdnqr3z7DyWn2GB+yi+rfNftp4NYIPcbysBis
mfQ4AJ9gbWCai4VgBW/ZLTQT2WlC3sAgfGX+H2lntuMotq3rdznXB4m+uTg3pjHg3o7+BkULxoDB
GDA8/f6IpS1lOFNhLZ1KVVZUpDMmzHbMMf7msdm1G+m+IRd6udcfx5sAfaI/KpTd7y2ENnjy957P
6G9FbJNQHN+l525Bd36mny0jY7B9v574wMAiGD6T1oloJHrrSif7pCWZrjUeqmcmk0q/vtRvY/jB
QpDfkpdi/MTxkb0vI2vI1+rgnFTykczot+6NR6xXNM/qYFu4rPlb1h19frlvN9+vcXxLpqkdvRh3
bLB+tO05F5KX/SP7+7O4NF9YJyx60sDjsWd9UMgsbOuDNbbNoaSTsaDWO+wuK3FrPI/bSrfZj7VI
646jjdvFM21Jz7+jc6URnP4HOPda5Ue6Iqeo4mk/DGekjbJ5idTZZKWBvA0MBPlmH4IwEW8Y5ihX
nIi/2rviZ52ypDW6UZgHuSoW14RQgipUNfomfn8BFZ4zerIFOTE9TaBvy477SnA8ij2V39pWDzd6
AKbkzz7A3AvFWQDbMFA0WFTXfsCHIjENcVDiu3Yeb+J78inpLg/rZbbWw8Py+JDOh5W5SIJs3odJ
YG7ksH4o72K/Dc47dA4W9SLflJ42K1fFSnpMV+azsVUDYykGpd+vI18M1LUZxC/ZSnmU/ONGcboF
JuyfVWjNCk/zi10cotcya2eRL2xGPYwuYBX64PoX4mMSHlaECb0v+rmXhpmf+AL8diOsA/Yga1ms
cn8ITivJz3bVAvKjX82PXrlIQtlH/dtPZxfUNSRX97q57lWe6Z+n7RQVujDxpfASnmZ9xwtHa7Dq
25Ov8+Dadj9VlYmx1AM1+KRAyqPtN/XU8IZ5O0/W5znoB+2ppB5reHtfWJmbaKFuDoOthum6pB+P
yyg8BZZnzbD74pdGJOfHs8OsXe1n9FtQ3plhOwdgEE3TdcRPjoL9PFkm23Sb8IbRUx2oHsD4cHDb
B2OqBvlG849h7p4YmnLVTLWZNss3ig/0BKkJaWa97cOcX8dQ8UUW7XTvq674UKyBTjkdbMOp4p9n
iOZM21m90GbDHBmkORR6ju/AmFczLdCC6BO7YU+YRQt5kczTuRRUs2qWzzDBeWnCOrTm2lpZC/OK
DWOhLpSdupBW33/gp/dIgtrJ8hAIi3x+mFeB7JShOhPCUcYvXZJQcQv+KyzU1T5o6fj6Sdtom2Sp
rnT0YMeC3NHT1vpWC8YHUhf4zb0cHjQ6d3zScq5Z40VD3+QPOd+NIOVzk1zES2FnrfZglcTQQoES
gEX+yjfAyZVzNTw+xK/Wbv9aztNv3Rdrl9wZqzQA4LQwQFMIvrVTVklQzhP0mGb7h2w+flh7P82J
xzUQLvlDOY8WHRiZeJkEwzvBGeDu92ihreKltRPD9Hth6AvEpXb6okPKd5IGxZzHXygrcZPMu7AL
pdXRT+fo7OxOXjrvp9Kq4PvjDxFZUwiobtJ59Cl4hCuzOgRSHJqLbD6OwfiMTTiszs0kn6kLYZbO
xY204sF9aVeH5dP+S9ohXhMofA9mnbm4ZDYBeyCGOSBGwFQIb86bnqe+ePpG2OmbYj4+eTPe5L5K
viamN1YgLUz+hOtIx82byHsRvQCr/koDA/9UuuDyVHBrW/B/bMvaLnrhCbmgPVVffLp9wrgGZE/I
t/YPyi6d6xuL04k6FaI40cnr0bZcEmYh+VEyWC0AcNnpkHg4Fk7zUAaVcndYVq89QLEvNYR6EE9l
wynGj01kwT3tXfGIBtPwmOMUe2TXqfQ1We79Jtnt0UbpNtykQPBP9D1eCE4MOjlHoNItleAY+whi
D7nbWAECPvcVzgmGL56hQsFmALA/yYWgLcK9NRk2tVdldomLGVaEhyAuV+WWMlXQZw4RaY5SBkp2
uxN1N6KAZ9GTBDdakWMBmkHstTQnz4h2NHYMNC+xD8EAiOXkkU7Pp9Wc6lTZOYC4sxNPMemaiRkF
8Tx96Jxs5iqPl9TGswEsQJy6YjdBuLp+JwWqG34TKHZh2medgAy/htNYMpsbYfkqhUNoLKyXwzwO
FJpI/SMamqZXB8XSIAO0NldjuVpdwXPgg+bKmOVh4Sk+yPp9WN/vNwBo7mGmLI6LYqfN4tkp6B9i
/xTE/ghn0lzPyO0VcIfDZxpEL/lkkd1dPGGieaeP8fd6yXgCvZTt/rWe9G59cXKw5HPgW4hijRIy
/CneSVTT7M7l2s6tHmk4Nk/VfslfzRDS5Z2HloXP337B6gNL5gnUTCDY7qm1UZ4mieaKaHJ4wx1y
xO/sAcFZduTwWLijUs7YdCUsZVdHWqdZvImfaIJJfJp0P1SaJSo8j6kXu5nqH6bW8luuNHsrjQlk
WB1tkQwXDa+qg0drqiN11UybOeU8isoe9bZ6bj5d3Iv7qqAUItmH3H5+HuxEnxznSzEKZQvpGdFD
SuSB5Juo2L13CCJrMqqqkE2itkfmiZKmOdEMR/Zkb2mg6NU7JjIidk8KLSLD7uLJVDuqzHkPpSLd
VhF4KlufTGF5nQJ1YnGrAojNbkdJjtrs+SEzZsc7fgICF+vnwT0GhzXParBJQme0ja9RjS16Pwad
03sZU0QKT1/lQ8sLkNdrqLC+dsF+LUz5SxX6OdZGCdMlc2eZ3+XrdNvMsy1SMA9sydMhtBbxnDrQ
tA3NlRT+ZypFvhwoy2EKMY2N/jinsommSrotlwq0Ge+47ucCh/jhTgnLZeGqPihAjvQEzTLJ7QLF
VVxAAVPZP67GI/rCUc9nNny9OXFsl4v9KnI3zcyajxve0a98ZW0F6T05lWhZz+rZ0VeXWiBuSyZK
KC77DVrnG4FTStxCCeTMKheyb6KhVt5HrvDc+3vB4QYwLcJR1qZFFA0Q4GxYwH4KL9OKu9LBO65E
X388I8U1Phl3L8JfHopD7QX8wtGrVvzrpX4d1IHulctsu/9IgHV+ZEu3CtSnZKs/aWG63a/h4nVz
2FiMtUJz52mx6B6NdXY/a/xoqayT+016bzwnC67eySd3RH2bcO1GI83nDZMF5qBrI+CWLIzJFGXN
+z4aXIBrAulmli2MgJvtLFqa286XbkitQJi/EQxe0UY7LepFLCPjO3NzZJ8+PpgcbPLm9NSFxq4P
8Sl76Dm3DM6tcm6t9PASDMHBb4nCZJfV+GCwfEiaEz9CBPAV/wAQLQoOi3Jm3O8Da6GE54f9Ol4D
AwkOd9H74e4Y5Gg3pct4bU3jdX7HrNxqocLEVVfWQlyhmTIrfW25X1we49AMLghWEFoWfu1F3p5p
ai0QnQ66oL2PV9Y6Wkbb+lHfMml8qBKBuawockSf3Yasky94+jJZCAF59NO0uUGuvg7v/xNKa4qJ
CoGFkcg1JTRRM6XUskt8py+iDbDXlTKT/P1GmlWLatH6qkNldCNNI6/2DvNLeAwG97wYJ3y8G4dU
36pLPCiWTXj0b4T5VxcdzTB1VdWhzmpo6KiQJBj399ftvojr//d/pP+bDKkcIVJg7Eg7voOVJ7fl
CrgcYZ3GhpW63KxvtHjFC/5uEXYstwrYGOhNX7VYGY06mIWq7wrgg6QDxwLiZVp3k9orXRULArIi
VEi42l+UCafrjeZHqscfN7uxeUOFVg8xWR5dTa7Ywoe6GxS1TrRdjNAZ0vNODIxB9ERvWU7ZLH5v
Tf7Hy9IS6hOyiOgC6gs/uzdNLnBg9UglOwdIlINp1EarbA8RM6RVkJXsV1P0pmy4BpODM17oYufo
1jeo2PIV/2V86R+PcdXnKEwo+z63xscQ8VOZ5Mt2brAwhe10EvndUx7o76qnevnKCm551ct/3SOv
Gr8i3xRDo0ToGYDrshGOq+gGktOru8/gUZ8AqVHc3T3SvZrze9f/vWNdNTvuaH/M7GN57PPqIqi7
xhZDwo2NRu7dLWcXzsH2vp9l9/WtxXTrTa+yBmli5ibXZm13npNPZmsjrkQfrvY5tG61NW64V/P4
x5BeZQyskt3GSA2VAoDklc8GMu0lWI3oDrm3ORHHxylsp/vd8W2A4XljWn+nP64b1yFJYxclM7m0
q8aTvOjQ9ZLVneBDLXkBGdCrjuqM2YnzVBQnX5d7GIa3lu5fZxAj+merV0JGnSaZqZEq6o7SCefM
AZeJqY7A4n4BUTIUEvuIqs6NV/3ejn571VFO4o9pdNEutHjQ1B1qkSjtxv5LiTDjqDK7JxybDw/3
p8nu6+vjlvbd90b0W8NXJ251KvOMfUXd4QvmJmvLA+WzB/2akgw2bljL3WrsWiwnSi5mc0no2lYi
CG9R6T/7IMc21hTQ0I1gQr4xjt+Jpz+61MCtqY5TulR+0VbZ/BRU225x2MQvIDB5yTWvuZ8Li8ZB
6TaodummJ2lPCfPGBvGvFfTHdLo++kRFFaKDIKk7+I9W7SpIlnPJfd3P4hBA8I5TIZ4u5XdKzzL5
GOQjFjf3qH8dDzD/EUPhH10yrjSKyqqVIiPlEc4ZZuCOYL7ic5Oqc8C8gzYZECrgXtlML7mrHzzB
XO5BbRk3+uHfwyHjGqmZKnxU62oxYxeUZanQqDtIJivJUR/KdWVnj3JQfGmbPRXwZXwPMqrxuLCM
uodhhq+LhxEKDPUbQ/KvDXTUQPnfR7la4cd8UKuqu6i7J2gnYHXX3NAee2Ci7evh8fe2vl3U/lpf
f7R1tbDlGj+SQhrG3aQLS4SGcrskRsUapYBWbZexU4c1ylEwGuH3RkjijBXU8kNYttSjqO2Qmj87
+gfQtaeyGqtG2nMaSm4/T18hg1hbowhOM7Q31djpLDyYptlgyyf/PPgNXlNhS2j/+yv9e69SZIN4
k4zyf4L4PxZW0xjHrk8KdQddFTg3Cg9T5anEsRzaxvLi76eIX3P6thMwpvEIHtqkA0WL3DFvaPzI
5t9hlkU8OcY8kjKadF/1bntB2yktD91u3xP3OyTNkDxDfNH8KnNbP/hN7cHnkakdrXt+A4xFgfqL
dFSKTDs5EoM6qXEHy9VsHTJVKhCuL5LLeGTNz4iWPlH8Rib9NOeiAU6WhaJPILx1X1ZDqVRZH2AT
QS6U4UObdl7Z2NJgmGSSsxmprkMwkh60uUghbNVQwbLREFDJKlYP0rz4wF2t+8SXZy2PwAESTZeG
rR/pxxLTbNuSHINcRe2pXIQzT+0w05y0RHaxm5I2Mqdx7VmZJ+dOhyscsrtfRLhwMQAjZqivGpOB
uBoxodaF+tA0k+zr9LVXEUGZnSJ36Ec6Pyn3r/IVfM/UsNO3htCYEqE4wVd4xiMrM2GbQkTxGUWY
+rViqwev7W3RGjEygJp2xyeTqrWBYMME3rwC0tWaAMUlvdFJ41w0JYCqygvY5lpygGkS7Lv1M1ND
zWxZdU8IuEvAoKKnErSTSyaEZvgphmGj1iKRqRp9lCcVmJz92GRtTU79CJIlowWahWwrcAttUgF9
G1ygMntY4Aj1kgmrJpCeKexk99WbeU9eltmRk5B6bCh1vVnKRCgn+xWYuL0tcwl4l4425SXq9ZSn
xjoPwgm7YSxlUqU8gLM6bRCv4R4uP8K/j4EAKCPLjeoY4DD5CZjfKwgcUnLKF6Wb8qsCwp49Zo9o
hD6aM6pk37VQ8VEJILVzFYHQpyh2hUwwuKF3ddGkdgNSjZKY8grmN/4AGwj2ipwecrMXdXwfHqq/
5Tf+18FkiZqiK0i1SaJmcA79DDla5XQatFrOdqyaI/d9xAbeyR6eQrKMan1j+5f+Wqm0pqLJw22M
GhDOuj9by+o6Hw51ku1I35rT7L1EDxjkKQPYLmMv/dQ+us3v+9S/3u/PFsdT4I9tKquqxhL2Me/X
TKLNeS2mExRboWRcbH37/9eU/LOp4mREaafQ1Ik1SPphnTXeXqaYG6/Ucvp7Wzd7cuzpP95rOKtm
lY6NJZR6RlVvY3vQ/fTBRokHPWYu1Of/+sC8GryrqSKdmt7aJwye8t5YyGoDnS5HlgQLp5/oy+H5
91ccd+0fZ+ZVc1cXnMgScy2yeENqLKQK8nsoVdmS9dZ2t6blX6HRVVNXUcklUqK4HmiqdRBef+wv
NifpxNpcXGGDreHRARfxARyruzWKY4zx5zsiUasZljHmaTi/5G9dyT9GUavihCvP4bCTL+6gfpih
hBC5vddsY6GSJRpZFcygsnfJb85aoHinW4M6TsqfTyBpLH2CMRnBXHaAn/PIKA9m0xf7ZDdQxGEP
qC/AaJ02c2qnWEqxTdU7e/p9YK8L3jiXjW0aKJZJqJcq4lV30yNFJEVJskN/nIR993JAnAbVa8hx
9+niqHqG6N1o8nqEadKQVIWoUxydo7SruXtOM+T3NCneiVOsX4AkBMjx5kQju2aWvhxWY4Jz9Gi5
0ez1fjc2iwSmbKmipCCBd7Ul1FkqX4ROieAcE1hUr5ZX7KLnwueMPEQgjrPFsL7R5D8G1LBUrHQl
S1FxTb96U2l/NCpBvUTbYfddNMtfo4d0N8DJy6eqF7/HqxsNXsfR3+/4R4NX69RM5JN4lroIQBdE
cJwGANP7bai56izf3WhrnI1Xs/XHy13NnOLcSIdEpC2Vs//+GIojD2b8pfqXG9uPcb3/8F7MFlKH
sooBGKv058rI2r1xzJuDtaWOGA5ePotXtQGiUqNkK26yoA32S02enJ5RO1nvXw5bWA4r4ekAGgDG
7iZbH7DPmJzWig/j+yNaU/IL4BCtLlt5TRljlswKtwla23J1aXKiDNBQydDgKElUUfZ3NaULpN+9
OjzOHGNtYAxSuHirrs4go5ftNC4nZJrvyN3/3sffBtdXffzjva+i6b28P7V9kltbxFcq4o/5cLZh
fATSWwJ34vFyAq+0ED3wmc5lgeSS4MQ2uDNUhlQsibUbw/BXOvF6GMYD/o8tUlAwVmzKzNoq3j48
gBy40Ln7DfQNr1iWADPM5YGM+/4hme89I7jRGf+YcHhxqyaij0jnad9P90frsTEM5qViEmTN9BQc
ob8eQ5gRxiQ7hYz34wFfidyBDFeG5TSm2Nb5jRGC15T2t86Kvxe2rKg61y3NQjuVpf2zI6y9dO46
WdC3FKbxaAcw8phr1PvIvIHQAp2JqumNq9VfqRq875Ay4nwSLW10B79qs9bL8lLtK0Dyo4ResxGW
Z8px2RLLy1V8Y4/W/t5IaEwb88e6IY83uZ8veGkPDZltSd2aqB1RfKaujbfqRKw9o3SjNSyeDqcB
dtHRmaEJAZDjHSC4nniZZKUDiUrYqvh+sa8H5n55xigJ9A/gWUBm2Zjqpyh2fN+jwaf4RaipXvaV
pKgAeic8tdAES13i72yRUEMdlfDc32fStVg3h56soxZFfUNTDS6qV0eBmBl9cWhE3u6Fo+CCVUT9
RQnZcNq9F7POejQ/bC7rsn/A5+Zdn6GSp3z8/hDqv7r4z4cYz6s/pjNGjifxsqeLtffGtHXAhF6L
vczgnN8ub/LFLu6qh1pwMXS0bMQ5IUzBTi4iZJLtAx4Ug30czVkdblDNRHBSV/cTBIKwcolsLfCz
F3kuo03nGO2N3vt7F1DGaaHJXPJR9tf1q42/wkb2WJU4cxwKF42Oyk+saREctmdcWh2r+WhPc3gl
yxJAY5NtDGcwXXV5+q9nqMIxoIoG/9Ep61wf50pZDIpcJcIGl6e7HPwVpjJoR7TLKA7YlI62sCwu
70r3oVboP7hn0zuDkUZbzol7L+wCzKrwsint+Elmwi5gp+/XUhA7ROywMMC2nzeUz88P8Hln3f4O
weAI/Naz0rgRRTvcnypHVm5scX/lpgDeWQadikAkOXayvD/nxJ48uGnlQkQFW3YZbjjOu/YATAfe
AzYgK2ElNPhZeypZjwcvv48a19qejwHUPQhy6nqQ/YtvFrbwqU7AJZGceBjwEsoDLd2d3SXiVpN9
M2nOs57S8vkwA2HcplNBW++dU769KS79V73ApNzHfdaQNWqNlvTtyPTHHG+63jjlcWttAAIFiNTm
nYsJdn3xXo+rVvaSw8TJQZpFn7+vrb9uZN/tEloS7bFdon7/sx8P5/oonvvY2qQBKlJi4QAW0hYd
VsmvcTTJlgCLc+D9zu/NKuPM/3Fc87qqJBqaPNYryOv+bFYyiyE9RYa5qVzn9K6cw2rMIsaLIr3v
cFTq3PNbvDnYWzy1vdKvdSDcDroEndORLzpBS+w19wTXMAdHYnjtU0mKy5WxTP4gwSGKzq0z5dr+
S6OfJEvmWQ1FRibvu4z5x/i0aLHvxUI1NvvcKcClDS5aTdp5msBzurPOWKzbx6n5LH7gSm44MGB9
EVwkSVAJkBJZJRaTgLY/zDrA0spU65GedOE/kSwROn+wYKtPLpB7D77f4lxlnw5u9Pp7p0v/6PQf
73DV6Vq978y8UYwN+VtUYUnhdm6Bc9NcIVczMx35uUQ6ADqAOm83wo0hV/+6VSDkO+Jkyebrikpx
+eeQW3IUC7nVGpv0DikWfXoWPKScoom1kixYHWjEZs+tNCaZ96MAH2co/lgINE4O0+YImspX+okA
Shsoxd3FFSu//cKzXQKjopLWmu6frA5JioUiIJ41CfdEn+g63+jBMWy7mrY/3uHqsC8kRUulQ2ds
BgAaLUfulBjTQsq23qWr/l53MvDuJNZmx7dUmZ1iMm3iBEnMW1bL8vdt87cnudr/yqE6isJlYD4O
k7rxTuix9F5K7VybnEgSnlbnKCSlSwZ5X4SQlI0jq8gOBhRG7PP8TXzhBAVmCPYJ2FTtYG9wPLrx
GyEpTpa13Zf+SIygsqWTR4BODLi6d83YK9baCs5TtEkXLY4sfUO6WT8ER2PGKFoR2EnExZKZlTho
Ep9l15T86GIjzK/2odF+oqsMTTkyFyhzp0Og1fO+8GQ6SMc6KVRalojTbAYRJdyVINkJf1Ktccgz
HdKTwzQG5ARrjA37dAdEMCps6PuYOh+IKNXOI6LNO/ucLeIzAtgQ5UJBQzLPWeNKdBTX4sfxxQw+
DUIyLNmQFylAtrX3Iipc4WlK+Yyc5lbQPLMMFPgKgA+WlylO8CY4fsHRT3N8Vh+xKDnY2WdvjSnQ
XLKHj8bnXIy97mSD+JzM8I+uJ9naJGnbY2oEEFWfceKArtbdi7Cu707TTJ5Z+ujfe15aR+4kFu4y
AhmpdX8nFGQxYQ+3jgqNNHaaGR4NOJFBySDx/ZBU3sm005mMOPKbcJhlUxPW7TIffZstH78+bFHh
SBc3Yohv+M1f043rhCmKJAWs7+3xj+0vTzrjUGq9scHKHObmxSGYP96jHdV8Gm9JFViCo7aBoS6i
Z0Rnh1l79JFO1dhamIB32TBqssjnmaatNc0ZynsINlr6kcyGzC0XEvjED2XdGfh839p11H+sWFkx
dQ43VaIYf7XrxGbTqfhW6KCJKXyouWsiVQuYc5lgWxdvSuwcZofQ4j4r7jIpPCrbQXfKE6G3ky4V
EIimh3LMcW4XuZu8VoEwLVzj4GQbTuRUt6VLOAiMMnwHuQ/yGaePcKPy/F1Zvu57bvOSjDuRJhnX
xWBJE1seqNHx4NoUT/2JJWFrIBxTf6AqG4hyWNnWBInJKlujsoUj0SgjcJlHRG2H2V63e4qSWLxi
5zI9vyFT8UG9JPvSzWnyaA4xWFG8x7pJ95RtRSs4PA+fQ7dounUNRqxydYC2XJVnJSDfVY4bcTcJ
JWmWCbDn4XKlTqytpG4iYi093Nhutb+SGRwZ8gi6UnGpIaK7StI0QpHvj8NJp5L1dNhK88Gc6KNS
oeKUB7tbyNk0eeoWI4gf2YZRJ8FwxediVjmdZ3C5pWKjVZ4cZJJruPJd4+WA64Xc0SeH+fP9/h1J
9UWOf6XpHiUbn5OyBe0KWcg7A9XYKh+1b62BaozQSfnGHVX+606jkK6QsN5SVFUC5XWVrxDFosoK
OVE3Zewm3O5IjwSD8jDEMwXSVOfFxy06fXI3zWtXx9MQon20MS7+cW1c0FH29Fv2Gjef6CplIfa5
1lZJqm4qaZHs3bO0FpCPbv0uDhB0UpSAOZJR/ukcbcA+xo4jimKe3C6rZ+5XZh7czt2PAcnVzMeA
BA8ggkRR19Sr8T8PaSEd21LbNOj09C7aeZqXPuUYE5BddgpQtHk8BTIKlUq3q/MksW7MwH91iiGO
uVDJMmQuUVfbRx8ruhgVgrrJl1aOIRAG2laEdFjdueplitHMnPDOr4Y5VbZTmBdAyEX/lPj99PfI
418B848HuYo81JYqmK7EGgGzPgVR1J09o7GlO7VZHbJpsdMNt0AHdH1swckdVXtIA52rFykPrKSN
BU6xlqu25OAGoLcrNXMvmG+9ay0kQI8jpEhn8dvvj0wK5B/Dh5EFfiNkowASXs2opBIMVTmdtU12
mcFiqM1ZHT8JUZgWz2r6qDKggKCPM2HCBsAB6RGvnCSn1e9P0oMWeZFMx3IAgvClvveVoF3ZuVrs
HyInQ/AHXO3pXUwfCyrJvXsQgwHDmq3WP+roPt0B0ziv2keJKug+PF7cOAvA6htuJT7lL5mMrDxA
5ae4nMGPN6eNvCmM90s7Qnv4Rnt20fTNSZ2iZKohH/xx0nWw6PpERX+9rFYDzCdVWAoyMIe1gYb8
AMJcGN9HJh+RJNOMz1oZJQJs1fuXPY4AVqBEiwFRWtsIyPy+y+Y9giu6PMHivrTV05tolpNibIYI
LBbQU8dknQgtVxekleIl3rKjtmG0tiT3NERcOOA6LPqjl2ezVptii4GATTzFukOY1h+tjjC26pxT
l6hkRq27A7so+yeuIY5mo9QaAN/h6BUNOMCwKJXk89X0NReFRb/ElB0Ah6h2EHQVdyhDSVtZ8MGo
iVe8qd+WDuLNUAwSaA/KWvJSrLjB8w3GqkiWHEa8NHnfEooLuYYnSFV6Ot23K6R4WkoWn0X+pLeB
Tnm/C9IqpGCf4j5HgqHbnlXbyHDVTTeJOK0+iunD4Qv6TDc9kbsdJIrJG5l6N3w7P5oe2jcJzaB1
8nHCU1YPukW05zYTx6uR8YUi0OVuxVE5zM7ktjvdTnb0HQSOBrR+M4t4BC5f6kuLBjKOfottLPgs
ahmLlGoqH70LEpJvrKtI+OL3pP2U862iTrs4PKCxWpiQL/I3EsuaNO1qVz2+UFWkqn6wNomBTbZ7
lLEYcbiynMK03xQcW7kzSJzXHJn2KXNPm5rXzikiTc/1m1rc4YbNqB2ncu1GDPxTrUws17Jwmh4l
u0LJrkmpnJy48M73ahFSWMehRSdESZwWaU49ceRhpmQz3ZdQUh4xIxuarHoveURIi/hM1Gz5blgm
TNypOnf6yUnwuwPTofPyp76YJ19oO0Is8hA1kP2arMqOaCe2o9qX5LCvFp3FCNuXTYdNZYAQoGR6
sW53zyfVE08Oikyn1jmq96NbTWh89kF3x1YUa65uLuAWVY1dGriPzY/Auwe3SZzcCtHNs6zIPpfL
vnwehLVxpHFA8LHTNp6qOj2ohrDFObfjmTz0J8WpNgTncpYOq5Qrt8m+ArIi1FvP0B9jawIsYpie
0aoILy40ahi1Z/xg7vWUYlLYO645SZfyaljup03rHjXbWjy3D4enSPXbMzVoKFG7RnYlGpUhQ5IE
Mgt00xwFlRPcCzCRxcLBRm+rOG9HDIXscvEYYRu1rS8Pb9nZ+cZqGKTdF6m2K7MxxlXntN6fwTDL
q0QNVSIrCfU799h6l8KLKq/sbL6ujPC8qHtslJWpTAKzlj7aF118zysnkRdnrlyktmpp0vefkuUa
e45n5AXJ00ifglNM+5m99+pmcl5K9oX8/mcP86FdpMgo4tiwbT9RJGhftH4iz8tFAzcEtxEruHea
HT/qOO8Pngl/JV4Igz9eY9MehZcWbY7pxXDjR6UOiyeTHTEYVKeSX1XCPyxDah0t+3R9Fmfw9KHS
7z2I8LhQj0znqSw7RApJqEqQ18LDMFeg5BNx3rXGrAnwfT0vusqF8Ezm0LhxZ7l2UhpTNlTISTgo
ZNaoglxFDwoOOvVZrzDiWeqvCAznCx1jcug8kWOwX8z3oHoEt8odvHCrMCfHV63U+3JFTn5onZOw
PkN+C5+x8YAYtDiXbxHe4KjP9L6GWuQi3qV+R4WNgVyRV/7YV9OonnBewU459Pbvh+m/cjc/XmbM
7fxxAYOhMDRSzssA6gJV5ZjFWnrSP6M1JejEtE9fBQNu2t2d6cc37lB/11OuOvIqb9RhsaK051LZ
4LWlOJk+hZCf2XCUwvzkKpwyz7+/7N81le8GubJZImlr07wKHI7J/lgNbaZsimRral4isqjnqXRf
Cx5CrymXZPzYAknxVc3GA6qMHIqrJelaY66zmen3xaw/zs/g1WLfbJ7RKYyfdIyTYhdMpoALk2iX
YsDkZFUyZc3LnNuVhV4R1/nWNcXQKJ5jKewaVud9j8xF9jQ0i5SFcOse8HeB5eerXmfFTs25SpOm
UDaEQwLEuc/s6JfYJum2xkOiNATCM9/WaEschZmprhJAlVrqqNL94fD0e7f/o1zBgjF0yhUmZUPj
O0f9xxwrIq1LY4Fur10HNmoOFRCrpx4t0jnO13cg8NA5Peuz6Byq6Qs6FSVg1377+1OY47K8Cvp/
PMXVTO8q62BG+UHZxPugt52nM7rXL1rld6VblXbaAwcQ5sl+9p1gcXpbz/2Wi/ppbh28BNXRQwgG
EhSi1i+j6v3Y2/vaNkHB97IHTkxg5CdR5AmHHT5FmPCsFcE9cDC8GwtkXonNEjSpXgo1t/tideAj
utNwLJienK4lEKxEzgf/gqjuTF/rc6Nfdfmq8/bRCljgeQDYt4W+PdW3wky7eJ1hD+eRAIs8fyxv
DuSk3I8E4R9OFWsSvf/edfL/EHZeu22r2xZ+IgLs5ZadooplS3bsGyEuYRU7RVJPfz7m3OyVBAmw
sPbKhmPL5F/mHHMU+Q+PDraIKKMekqTf9s2d7DhYFBX9kifP8PCQKon4BIKqbeUI2KtAxlucvsOR
tkALzJ/mKg9X5XAfDu2/sNKfx+t/3yNwxcpA0JjTyExA/3tidZqWicpF147Nt5bYuGuMDjZQuP6d
YoMQLdthiqv6+YsOyfCgXLwOnXvH2wQXk1HATs6/9ALk+P72fGCXrAwTMkN1lFW/DBKXjugvoaPp
viK4FTzoqRXsLNLgphV2vnOPsrlw0qN9opZiZreGbTkWbLjTZUNeSge1c/0Chrs6fE9sAtA7M4uY
Vx91ZraV08IJYuj8yFcAsPIVmemmil2IXvs4zi5GB2uA837ib6DEnjPsF+7RZYO8m8kmtN1nQgeA
kAa3wKOgPWsAt1X0mBPEIdqi7uSFc+8dQQn/38SSPrgwvfKAPLgGrTwltWfi1dS7cPn6BYbGRq3i
w1K5Wiz89LVUhUfr4laDA3KnGt4yOUoX59co1WKynRbJT5AUrJ5Q4TK6Myog+VxyylOg47qkX71c
dMGWcNim/sknl+DpVI9LfSMP7iDCxj/Reukbfd7wfXAQXSGZ7GExtk2stQH/KyJnvZ3uKoj++d5g
xls5/D0+xsrdTV4F5XDN93o9YtUc17ddsSuaczk9U6pfqsf7xb01m/uyRZKckcz9E+q69U5WxH3h
AoEOxgbwS0n9y3jKib9dtm1BeJSfZ75Vbwxtp+gbPkc2RYNOmr0r1OFdD26tN34lljeQslY5uX4w
JGfAPGEiLGpn0uSrrrVseRP88jVi3JbWzB5fmdhPHdXyg9HFDBWpTVuQTVoJjpfXNsd4ors4NfJA
jXCxyKb2BcEu6YeudpU/zBqmS131WOaBCQki9ZlFT1iu6g5fwv5UGUgaDn8J8+b2vsevo7M8xsNg
z1UZYNzDBs5gPcveZEL1dWES8zVtGrQIfK7OhKHl3W1b70qnC+ycOQrfAbOP0s0NOwVCnx2qG0zO
O9apfUePLj6oqWdJQXL14WCDTq+hDHsOjSz1FN1VCb1MQqB24RILzBuUCHtbnsEdJlziTW1oZt4i
raL9rn8skNVDj/UpmChd2wF5flRg+DjYne5Q/+FoXk0RUyjIV0/TzYH1YCaePgZMwxTSaS6u1Gw7
gr5Sd8n47/iOB8ndJ1cMRx98qmAyL1u18SAb6JhjfNEB3OFB07x+GSzdwiHBHAeTi7uUu6UNVChX
tZtVEbFm9zmQJD9luPS+utRUkYW4VAmX+2NbHvmA6exY6edaBdByZMwg4gpoyfRnFEZcLllU9V7B
CHDYzA3Uat+i4djlQ2BkXq7s9fRg6N6kY53ms/mhuutXl8BFynbTdBQAxWX9/6Uu6vW4g8PwSsuR
XJxFDZTcFWaU8S5YVzG5Q+UXVVTm+1FEYOFVEtDyfqk3g7ElN0xWQ2l2a2GDGZMihNK4u2HtxnrY
LITSwdlvITwQ4+dcRdeQfJPRTnqQEcSTevjT1y3BkEGL+dCG4qHjGCqSrqvwThNw4fE7hbQexMMX
Wu7ss6OyTHzLIDSTOY1nEYl+xD+tk0lztNEfcL/yWyifOr4EnKTrg3uXMqc9EDoPMjyZvlocZyHs
+9iidyaqb9xbjLlnOmRHkX0esIqon9ub2wl0kfS41NdxDsaYYor4KFn9r4r2D6UOt8AaQgtqJUqy
/EuFOSbDxbzd7sqxJh3wG2/CZNh499asGc3nlxC11bNDKfwhYT6db80ZossqY5g/sPu4fTTfmEOj
0xCpHmlMCeg0bUIOGbddE+eKLL7xbzdfIIDO8slbuqbhfdwrIx3XFhBqtlxVca+Jxwbqrh4YAmWr
/DBBCsG9LfOvC5OuEKQe6pDu5nH5eP1gn2N5i5OFimSSWEGohMTXpmACIfAOEDenKghSMW9ADBTY
DY9yC9wQILU3sXu5Mqqw085JSHlnZKY5bB+TN3NxL5kPFQuMn74lZ7K0u7DiePQmmeFRSiv9xd4a
e0ca3JZwQhQOjDlzt1T3oukreA5DTIcJIkTpzRuY170o6T/Ackn9DQiG/iPBr4IwYAKW67+8LkOH
Q9ZBBz5W0haNyfJsfs8/CFhjuIpv7wv7mlWGF2LFy2y+VdzD+bpqYD7euWEGlzOW13k7jURvJYnD
Oa9dyeKz5XNDGjIInGC3pjcWe6HcgVX1S1AX+7uxmW+MFakHA6KCMYDQr05/I4oJAYSdMvNRXRZq
TjTfx2U4aPpmas7cBpUSXYUA4wmN5NXUlYpwYGQnrW8HAG/SXD6BmQfpxSVjnmyEWifvc/1AzQtT
C1VGfuQsuH/eHN4gm/JFTpxKsrlSkbMYKukLLuYwo+a16JYSJxPdXI55OxLNEAuRRcRgX4f5xtu4
pM7dQmdClrs/Cg6LaMANmXuy9Iw6yFtfmrhf3BueTWKcyd6F2B/0GrCsNmrAgihnu8ATRHca0+sz
HyAgV90RKItU5McrrjzD+qj5p8tdTpPlX1UkL/nXmo1XrxC4rqkqsd+G+EsZ2S9jRrK1KB/xCcIi
l6gFXOcSN98yXe0vKG48lSrjuEq2+1UL0g0r0bDGr0J0l8Thj3rjL0UgY4Vyc1A4GGtwDZPp8pWT
dlL9xXDUY2VG/EmZ4kTeCF0Iq4MS6k4AO760WPChzTldifn8gbc3ldj/FwP6D45ClXKMM+7YP2eI
pw1bxftPcIrC696pfi6vzaqraL6h40BlTFYU8bfUdy/9HI0z6bWEqoGlOtQ15JN0q/fNeCEXDO4V
HuEM7NdIErx6qOBX51v2aTM7oE4Zzt0NtxYCA4Mpl7SAYgmQYz7xGQSOwpQ3faYU5aP2u4tiN5DH
7fSxpJCMp+21dwc5kGH7cH6Nq/JJPMjfsidOBKwCZZOIEW+yAhOXodRVmFiX4FsOH83q/HYI2g9I
4JgfsvSsxcO15dbjSp1wvV/W67kq3EU560Jcam7N7aPat9HVbh7FSHNubz7mmSzRvzc+1rr//9Nr
rIvE0DnKsS3AkG1tjP6nc00toeq6RpMwabp+54ErT6xdZXI6YHYkVv59ZNE7i0ixt84O2otjKW62
NoLxLK1usSwJyvFPPIF3q20nJMYJDZfN5UMudgvToHSt2WeJoGcjjFZI3elxeqvxF6SMHP1pcEti
lPFvHrGzsYG2YSeuBSoPk8Pz5l3ZldA/uTKp7cKGEmh9n+2JNBTJ4ZqgyKQWnsaQgWWvMkvwOTl4
5NgqFhhny+SbFB4FDj9CALSD8XDWt1Ruy0f52H2vL5wOttwFt7f82FJhQHTUvb8/Y1hOvz9kVdMk
YChRoaX7FaqwmlSeryMPWeo8LT2b2UumRpZkT29ALzRPKfLB1DeQ7NEf1LYBRab0xWW9NSsrEqVQ
E+EcBxeIRtQNSD5hH01+3W6rMW7TEKSDWyzJYe0RyOfw9JY0hI1mmttUD0Sw2hQIet3i/Cxi+lYZ
JG+FXOjCvhkhxwL4ToF9DYW56isWElUfiK+tSWFQD8obx3z+JP5AeGjBsHplUIIiEJ0fZznNQj85
Muxd/PNOxMSz4UVmbJNHY2Fc3BGXzCLINNgO6/vmVzoX69HCy7UJlOVCYBsKotPnbkfPwr8vzM0h
CjIHYq9tsNBqqLavbof9UxEaFSJIJ0U+NnlURCXAhGKTeVsuAVAUBdqwp+ai9C5faL1WSWQO2my3
PNlXPnAKaInDEzrADzql4gTyx7em3lPuayXScX6zoLHIedYPrRksqrcaaMHAoXkzw1IJliiRvXUH
vy2zD8prSi7nA9eDHqePMoOz1KF07IgEugOZPE2Mt6aIc0k7G3kwcOCqQUGXp4RX4l5G/4JLHwnx
sA2oT/CdZASyfmQ3+wnYaHhFDQ7NcHGPwG84ujMpyH5QaidYWNXrAc63lEa7++TSWr9O8vqfksG6
cTnaKcCoRnrB4QChiv/7olbW2+OXg4NrxRJN1RJ1Q/wpK/ifgyO5jUxOxp413boUdgJKd4poNv8q
bmbovFPg9e3NIlx26gPHLYF10uOHhZ8RpJDV78xHlNc6kKBxYefrD3OgvC7Ma4x/OmCiMvp9B1L8
SBqFqwTrA7b5f4+5fhKMa9XP0pEY5ztzI7/2oBbuaMlz+EB4FxqOweN1UGubNud+Fi76afS4Fzcd
LLQD3SL0sNNlB49DeE0OcOUaxme7mcGEO2iR6lGzhr0N3woG4+DCrHBXdz96a9gjF/fwoGHI6JLF
aLmrrKHeWZM/w/cJJVc7YZDttoA7ira7Re3PwDupsosNH08KhzTucfJ6NhCkEdOJ86T5Nu6gG8P7
4xilmH64A0AEOKBV3iqybMmSi+484sxDQabHgvaB6WMtgoG80tYXuLXdwrGFNBHmT9TR1ujfA3l5
EC4e15+SRjcMJNPHcQpy9XANQHu4SxuYHAz5agHMhiFWnHnKOyEePK3a2o6VYef3LXyHobbWwtJ8
0HonpyoyrufuoddOBvZK+g+TRTq7fFoxEk3wvc1Vfc2/Ac1U75jTuyIC9sW9V9GsBQwV0sHJlG9C
8Whe3bkLlx8iUqNUDTguhpc5VF4w5NvVZQA2SdqZ1TtcMNS0OoOTSJJgkoEV8fB19UHw8gMlQY1b
NVd87VhWOFZuctsOV59JtLUIbmtUod5OvvJUCB7S8QtSuOlQwEPkLEvK+Gp6FcqeeaOJZ6U4Wdar
mNZOf9neYEoTTvy5tH4iRYrq6LrzZWD91sY5QynFk6aH5gkyZnn71E/tVidauQxpCC/y81Sch+f9
4tdbxpfItk/X1IPWnvOnGgEMdqhZBBAyYAcN8pTrm1HZl5ydi+E36Met19lGoAPrPLzFkgSA9JYR
UVO7/J7+cMPfkw4L2Ebq4yKouKtptSAVyrHwUmB+QdMFUE6MvENcLbO0mUhmz+DbvNNIZec2Yem7
oxHBwxXegFXucIGk+cMABnETKOCTbXchpbmM2aF2UDDvurnweVVrjaNlQGyyqEvqJCITHSkQ3rQj
eJBzPw7x3GNxghNiC4GeOysQGcx9rNZ4xLTLEbdA1Tv1DoBKAXZ+vPHpi8A86Q/DyxCzJ0gLv4UX
JrL8O7q9D9jknSWuotDaZ5uJof0DmBfJO+yRGRtV0aI6l2KZoJW55rbzTMEWNChzRNtzk23rKWx6
4hPs9EAyDEU8ZTukKFgDyMSRHpWHkaeUbi8NbenPguPL8lLTv+64WpXaXStNxNM3L/VZcEj86rA4
prd9Pqf0Gu71CGY7zsdM8fPZXzT3Bgj31pRH7T1lSzdcoB7J7lod1lyT/KprQZX7i2oXOG9jNKnt
S3D4B6j6t3Fv3Gl8uyLgcp4HBsB1JDQUFcKrgt+6FMM/XYJSP3N8sB+Q+y/APk86RA5sq2Vb9izK
cjVOaQOSONdCxnkiXejFIZiusfwamEfbZYZ3TT7lm9fhOIGzunHq3jUtuCv0YAx5N1DiCFtkgEaf
w1d+DbnDAN5yTtgC3AUOU/CHAv5n91SiU6oTB0h0KZn84cgy+Tkw4L2OdPI1u0anNqmdygKDZSoi
MUvXTOfyWeeufpIoC8YQFPCWQwOAOunrqmcJLzMgWNPRla2KCruHCLG/mVenGgHJnoneqKpAVT4n
9XERsbGvzp36Jg37pgsSlINYz2w0Sr1vnfBUQknJYVnK7vJNkg/1ZTNCDsTy4AY1yoCq28K/ueN6
kINssOZhnJAgmIFkFxGZJBY0CnvQ8E556h/qab+kgXz3qTsN+dSqnw0tXW45xnFkXgFZO5jSRyHQ
dA4Uv2Hj6XQrEcaP9FHudtl29lo1H67v7cso2tYWyGcrKfb4DjvLhBZi8ygwd/hKfE484p0cGpb5
q3bxQudbbu8oms6VA6ufTtYAB4LnZIvxaFMRVFvtUEWYyfa+ecz26UkWd8q3yzn5wfXV5qGZ73TP
AMlQvbLwtDzQVFuIlIfsXZYjKkUFHEw5t8WjPODoaTWO/DFocWk9rYmAmpvue7dVnNdrZPzAWJGf
zHw6MKpPXopMxNN30wyKO26s5yb7tnA7NGp84abPLthcrGkS6fja0WF9AZGtnjT8vvA0jXKGK2fL
FoWFYd9QP7pmfO3gjPEEmCdiIoHLGAM3zS4YhvDJrINlK/I2BYxF4pvs5imQHqT8QQNSsG+veEFI
km0pYKxhvRwUzhyZxw3GcRNQvhTHRt0PMpwT/DCA8JeAtkQMUrisQKuV3y1762AADPVvIsZ/abAo
nvZcCQ/ydsZJryCKyYY6MBzrDqR+0+3NMKOf83CZJ/slnQ5z44MXUD/IHDGd4Guna+12eQCPWSDJ
LwPEC7IOXjl3aUOvgsXvhfSGVIh66Zz4bePqDYjWFF3h+z8qHviucr4xrDoAewkxMq3KUTRnjAvL
pwhaIwKmOKxwkvhaP1K5g1dfIVmKplAxvPqdd28+orxu26eOUFroEU8YpYvrUktcccDkYwzTHc4y
G7z5Wb1P2usACXRtD+pzHtCNwuItu/OE9SZjsczTolGI1zVKIVdBG+UmwemSuAdIJLxIwTW+Egkn
OvHdck1n9NTBbzH6Jh7aFSiFD7edye8IMFWDwjNyw3o6PcDJLoPxJWk9YyIbJUi/DPO5eav2Xh7f
dMkWL46icIg4d8Uz3D7k51kPd7wzBttDgR3R8d9shFboYs440M9lLL4IYRXcNOeSY0O9tC+qFee7
YWf9IN3HxhxVdyyI5WOkNb4Cx3xnuVYWtC8/LTnza0wiEPkxK6NzMz90bpMEA32rElmiD/ILfp5D
1w8T41g3niiHN+HTmjD69QvmEyJ1irqfsNBGNqdGt/5Nm0LB/WEYki09JxMKK58FLr6IPiq7ck8f
2y/7GQY7Wxwr1f4TPPm2Gy0/MTY9NEbQRXPci8qZyYdQPyOLqThXuHg1b0zO3GqwLpdA5d6nMDce
FOWJ9oEiXXhIj8vl1AKOZdCF0FJen/BR+apcAkt50KqEXQqnjwarP16p3FBTRGd6T+OXUonSyqP/
uUPy8JoNQ9nEH0/aW81IDBtaWmo6KkKYkkfr+mBOjY1m2wBiedWhVF4dbiA0C3l6uC4Pk69l8BDw
mYGXbGN9eoTwDu7h4NmTOzVjiLCDOTJhhXQ5MX5ONsZKwRNejdeZGtZL9vNHFXCx921ovcLJmrNY
4nCwPGXChqMRwlrxiLrCTPXi4PooNqGQ2xoNF47HNkQA2ljUjxy33Vd11B/rkXFO8EP9dlbykPET
LQz8G+aOPKfDRTrfLo9piAlGcCeXY3Du+/3D3eaeIigBia69sBAojOH4k0AHdIHcISxZUbDTnBR3
4uo9gR1pYbNenCYfIc7sBKMRJlvJctAQF+jEmYVyqOq2hKrhU8TcfdiaAbCsuKl/kJMbiaIHZxMR
BtOJkG/bclpsEFOpNuguIgLMvOifEmEzyi5cpjwqVOeKsCtmbRY+9yxhaU0szE6H+TAkhHIPORn2
tugZGy2QdjN80uP9yXIne4m7edf3AZvuzI3eaQ+mTZvqKhtjZSwiTseYGEqUO5yvFJse4eq0Oo8M
h8xmkzwltYsejbcaId/UJi9zh9tr6RUYATPI6oSPtkdij9nN6JZdPLqiv0TUMHO+B3nWlD2KscZw
6K2H2mvsi3/nrnvQ2rOqRKxnolrN96LBRcurNEf67DHKlzgqhBt+1NdI+N77Q4GXFnX1d5q1+SyN
IahuXsSA2N9F0y7eTQ/JSI02Fzk+fHzsffgsgiOAIFL6gDEGmRq0bDDRbmj3gqHdEqVB2YlfOCIG
N3ln33AxFe3H6uUBmcsIwY1JKt+xyfIk7KGNGnwnm93fCc/XOhSTV6KT6khktbZKeAOCXKLecDsL
G2ob+SI7xda6XTnssE0/mXsEMUh2x43+XS4+S7YrJBZCNPOYcECmn5DPDGeW3bLG2x01QeImP4Y8
uFju0j8SG9PHqn6q+fznRQ+AEjPztWAEmQRphIF6gr34BmcFHOjIfY9EJk9v+cc0uxOjtysk2tFw
rKe4xlpM2qnFJu29MlEI7iE+pn1PXvPHufQYVWVDLHBWzptRDder4POG/CnfX+5cJcQHq5tyIzGK
0V5YUV+Xi3tXESECodsc1m3+Oj+wTr4vzsiPcSzYsADB/vOISe+hf+DaA7sVy5UrBomQPeelicM/
msuKZudvuK70wIoazSl3paf1PuMaqWa+sr3B1ywvL4u/0q2eiuFHYvnqjkgWr/uW1//gmf0BEJFk
CwBVxXYWybf6C89cnvRrMyB1XD3okXgULwPTry7SN6vxHXD2C6gXzUuyAQxBbpG/yCf5M4v0EX9L
775JTsyln3KVOSr1W/t+/dEv6/j077CN/BuzHC0PWlkDCyhMSjTxF2rfJGIkqmjC/ZiocLif0z4y
mfiOEe0Gqpe5idapP5ETpp82yH1m1DH+YLjMwgZ4p6dMfoCBw00xKi5J0uKjeYmX/Hhtnv7+OX+H
pf/7MX+hMuVFV+hin4okIKmb7oSPCgSzaiN/SOPr338SeqDfkCzU+ciD4E5ZzDN/1ZqPWXsRjZEX
l0sucOmPhJnzrX9Nyk8mCbipieZ2yp8lhL4XH/jkLZtExsQeQ30RcK9zrPY1MZyr4GW9LUqH7vMi
QO54nN3FU7qdjJ0RdBm2Nwrdofema7AwGAEfsxhQOBfdV41vnFQ5cMvTxQWOMp+l3ptvjjA4wgE/
/LaIZjMScqz1+h8WAaBSdUJBqOc7cGPNCJneSJSagifu2kAjZ1OJZSnOlrAQfjRI95mc9iSSxOoU
tjdwxNsDDh+wazTOw5bVhiIXUrqkH7i64hmK516siBj1VQiwtz0GjjYu2F08yft75hdfE93zlUFe
oFZecc5/DN12mTcS07s6vAphszxqzZPsvVkJdvzMeB5FBYMYvXUB3S011sRgRBjmIWmDLgO93xc/
p34zdPRzoabGM+eoneYvhuVVGaADlgQQxYOCeIFJ/6xIi2nLzbQOBPLeV/jd9dSrDYoW41G/P6Q6
iHAsFFFvXW1TC9PBp8uqBp/qfLjt+mTLk3q5Mr9wCDxkiHj/oN8ZIURoO6vajsDy5pbaEZN2asI6
kIgpUUMLGhsESdoQmpMScpisBjQwi9S5U+1aUkw8GP9oWDZiwo03noZewR9FV4+Lj0rB/21ZqcJF
MCNfZhYVFw+tX5V7gyAJIVi2zIFuAcYLhXsB/EpDTafs2yKRhKMBGTpBYvkBy5FRupofAbpV3A2v
eAb8fScov5mfcDb870b4ha3ajddswvHgfmytF0txMvyxiq2ledcNiAlu6i8MWtLhodiN6BIeWAd1
QFiC4EMZL1LXHCi4k+S9vsWJDzOD/qKXvHT4B/CMUcGf9iseBQa+EAy8f+W4zkpXYLtx52MuTrOt
v1+wbU/jhtpBvBoYfCAo2Pf6UYZXNud2db3bTe33+qZXd9anlGZOdXud4BGsMyZkDfd3YoFvylmC
T389Q6Sa6kcTv3lQKECU4N49TUS/KrZEehLRPePzjdtdyp+goKlTYGL1AJchbsiyyU8DIBsZo6yO
D0CpNGZCyJuH/QTZ5LuIA1TpzGAH0MyYaFA9C7N9sb/rKeEmCaNxACIygjLCc6oTBBaajPsT0xl6
IZXSAVw6hGry05fweqhoCZnWXtzC9KfwCujOdLU/6Drdijvy67V+Nm+R5v59kaBC+sPjXxcKcLq+
Grj8cjT3d+2e1GUPjrfypwMTYlYfEpoyyhsYpDztpA6mVfzgWcp2EKAGJrFIVU/cTbJF5vyKvpgd
ft31w6Eo9t171Xga2xF8qECB7MJnUrl3tONU+hWwjwxGs8apXzxxjPp6e+k56x4HuAzmFwBMtvim
6ilvGVoJIu3L78PLWH4HQFwGN4OF4V2AJBWneLgO5KYkyUOCdeTgY7trHlTEHW0X4Qg5U6Q0zhR3
t1O+y3IGtgRLi1Fyj4Ruo8oR8tc02zZr2/vMgLSvN7UasOVlOqPxuJi+jm2H9Sjmp5ItQq9vk0H5
jeQfjv2PH03hq/1ee/iXM8AfBosoc1UVVzmcWSWsKHhX/zOEWZZMU0s5IcWc/ifxLmjM8+3AfcnI
iQrrkND9586CIqTeI0ZMMe941cdNRtipo0qw2/7BNzH+MGf5zwf6Zc4iab0ut0pxP8rpi6jFQw+s
yGLIpI08uYWwt9ahxwIgAMnP8tOn/D0BihvobOf93dwvn4a3Rtejwe3ngN1RD8H4sTwkMC6BZWZI
QrIvQR3SsCt5b5YtUPD1JHY7Gp2seKtRrbCC+sonDXhfvwrppwQVdHIA0jrZpz1ZFlQ1JL/RtSmO
ILAPv7dE9BqvEGH0RxA7CtVZekpM+3YL+zAb/rF9/njGqugx2UDqT+Oj/76xDLWmcuml5ViQ9lP6
946XFudLDCQnDGFlfuSyk1gxeTTMKQpifcjy0DcLdCZsRQG71lPjvrzVg6db7xkGqYMDI1FJwiw/
Tmrw980OE+BPm93UcMMSKchgJP/344q1LrUdLs5Hq7PsaXMbAzHfQfO/YFcr2ejD7e6DcFEShHD0
kO/ICmwJrIh7DxqvcBDL0FC2ituFdwcgoBHoR7jWfTRX8nnSX5mtlK131zdMbyzomK2jnhHjKS/y
6La2+TwAdbnCM3AVfrBU0UTB+gi6jB3hQ2i7htqFhSXBqQxhjnEvj3SOdUg72TB+yl/HGxImztxr
RbDqY3p5nwWEZgA5GR6wVA+XQw++K/bbFlMxBgLbctqtA+U26GgV1YfKgtdA7hd+s48mDgxgKY8M
uZi4kE5tGt4INncLoawwE1NWdPwachlpcC+ZdzyVXUjVZwoMjDczwzl3frp3AaOF6QYrEXcl16o2
RuoveQxBeSkfLtkmp5Ih04R6zOp2fftg4XmiX/ZGXrqDFajM8cR0JtPJcm+0gRcswJQKsnQH8HFG
H5rUn4lBOQ+5xpYBURU4Dsreyj1sF0KV0X+ZhGCZhuzQKg5sHv12nud4THcohEFBuxHJJjy3+Tl9
UnhD02mR4oHsX/Gc0Kx0UXONZAgzajz5I2N0fnmO2EgKRv3cXgJZcSYfBVA9BnSInVcXB+wXOvHQ
tciHgLiGx2LYaOP3tvf6byJ6rDuu1owemGOJ7rV615rNOOM8V1Id9rHI+JK+0fLHmrd56G9RPTk6
48vKvys74DMyqp+UZKeIUaZsRc0rbjcHXAejFBQW368mxifepfS5MadonryrEpa6I7/QIF6zAGJf
N0foxaDVX9477fW6xEN6VJMykICfa6pq5TjLOzI9F0jDzzdz251TOC5t8TqnLzfeUd0fzYS18j1n
Qd+LyAwLl68sGRyO0Tgi/gexDeCfgEZhoDbGyBuVxLlf9yYueheYZngiwXq/oAXD9BQcX/mC7mbN
bxghy5fvd9LrGD0oz7IZeQIftJMjBIgSID0IdYBc9Wmq3wbDIcKUsIImbFFHDFH5hhwOKLhun+aG
iuZFL05y5ndZKMYVrXKfnwC6/n5UaH/qolTLkkxUyxwYv5YF+Xyfk6SZkGuCSv5w7351EtLA0ICW
9pYZtNmOMG3zuwZnnNlRHhv7qxRjfcYyhgSjPGbQOSD0PA4hXJaKYrjmtHmu2ygzgwGcSt5QTsPD
eB+7YBFiCFK9xe5Ow946FfdHxCK32u9AQTi3qzBDEqhGpfCP41v+U+2pI6uHMMUZ/puhcWXm5oLB
FuchP5vNzcs4sXmZ8WEM5M4MNQoXMiqLlCoYjcDVW2CnPpX3TfG0gk0IzV2SR//+7P9ck2F+pSpY
/eOX/lMD/z91QJo29TR3fKxpA3dnSDzJCC95yPHMvqYIQHfAwMw8pd+49haJbezQYnxJboWY2CUb
2vxK71up3WRsjTOjPAnRwQPALIessMdK4V7CaY/acwqb2TbxyMYkot1VJ7ChZgvVE6osT+L+vgyU
z3iwe8PLku17OJ/cWM2+I8G+8i1i6UXJAyGjKB4dgierAEKBeGieW9kWXaDd+iAkTkHJN9tY6rgj
H+qs+442ufMzXLJ4gON+9xmr9eQnLG5hBHDknlOURbYhQGl3rmpUTd64/NSlzZsWfpLK0O0flK4/
cCslxVCofxVJpBT+Sbv9nwcuFnl2KefLchQJCc03THQmqIxUGTT1DPApxYjfu2MwECrfGNNex0dN
2GFAcsVIOQma+Qks7SY/jxi/F5spwBgIYhCpH5cThljg6dJO0Mhsaz+uDZSTo5Ed6wJzK1crdpit
NaUrwtJbqbnhVXILeVuc2pmD2oPRdDHgX+XfuY6syeWoUzxzXzpVh42kEBVg6AdJ+ccC/Glm+F8y
EI9jNauUCGYxLO2XzrEqDa1ZdPFnVQOBLSlDud7PPIWjwdv6lB1Zj69yYGWId2CT3UVPbb9tZVAE
mNzW/prECKWVDANChzLiBSmBER1Xne3fN8ofoR6DzUvTqCJu1X/B6ADt9FHMxuU4GAE7QVsQLG9y
7avkchrQKZcrt9yWZyoVAHt3oKquN9LiCgrOJqtTfalSwD5kGCdUJ7H9djUDiGk35VhWgTK+N1LY
9juuNYji4nsZaIZ35z4ai8G7v8LLR1ENGPv338lY+63fnj2/kUgHIHL2/FJyW4I69urEwWsYgWUE
Jra/S2TimQ+IhLAzPmdPFzQ6Nai1+aK/LSB5SYAaNbk9QhiiQjHMQIQ9DQY1uMsz3FsZlIuChGYS
pOteb6xHajLd2BZJJNHr918m4vJbOMBaZdDvLK9M7712OwobMMKhjnXcbcUo1Znk7etsOzEqKsK0
dcBnZED+Yl5V+JInx2oaXGI5ZPZ5R2Ws3Y/iuxwv7xN8gn+8eWV9Cr89JUtaDY1MVWfr/reQzXVB
UBZhWI7SE54xN5cjqsGw550wX4X1ihTdG0dXnyPSGaQ4R7KOTK36AaH8xhn/zFQbcFqlmd01M9S9
h+z2xTVDNUAquvUK0v/3t2r+ocsGnpXxT9GxaDTEX3j73dgmvaWC05rnNEpA3uz/o+y8dhvHom37
RQSYw6tEKgdLtuXwQtiuMnPO/PozWBcXxy0bFs5LdQMdKFHk3muvNeeYUrGvTFIrfVt0V0QHU+74
e3qDgXQMYttnfozc5G81IhshII9OILlXCE/Sj+FR0ffpC3ScOJoL0mOqvxYfwiMHZ1X9G9UrjhTF
4pPxeP1MYuYwJ/sVHxctDE+8Iy4tq9Yx+XbP3lx507EwhXSxhnJPj60+MOJ5RIpAiK60opLOurty
z2TqRQfKI6OMYyyl9EvuUv9SWTfaVTQcvv+mKsEC6HckQ+HgdHWPpE4Nq8TjHtWLMlkYC2A77bpd
JK5dL9jaZCdX190ZyeVs/KNW23LRbYRje9ed2VWOdOlx4ETjiqlNiVo74pRA+9eUp4R22ldiejcS
F3yvaykHn0BbjITRA2y3R9EOVG8uM1VLiFcTOG6+T+cUiyideY/miulY32zRu3OoMVA6ocH0niWG
qAzantAdgWbIls1fTT4bTxMxaT12F3471EkY/kkzRl+h3yFUZtNWYTJBY3gVpUlTjZZmzTOK/HQZ
buvIQV/HeBwpvUjedP3Z9w7U2/4S5vP4BHy0sJthYZh2ajnFHQHVH+5DHCwYDGNasgOYZ7b2ymVU
4F4+LWpHX2kb07MBecb0hZcmMdHmXW9R5ocoUfZFyEdbWMVmLKK5250aHvw5w+Fh2eY20jrNJMfW
qdOVob2af+TIbv7G0YMWL0tzxjvm44WwLQc9EwI1FLqsAwtNtR/jDciYZMUIdYqzf4U381IYME94
ttItxYZ0Nmfxikkf3epP7W+mLZvZR6fNw6d4BacPc9psePeNe2QQiN4eK/EjNZ60Ak7zljKB0dU6
WHLn6eeoqzqbox4JFocMf98HFoI7ZjIIzGbGo2h73aZQbFlgq4QtubAw5FS0wzmaNFBT+BWbQ/fk
tjR0UBI+CcSfQBYNFtRcZISeyZeoig1hyhfvrO6bd0bHvBjqqhGWnIMWzGZzBzdQvCRDRCpfi/cO
HwUN4b9ZxF7H8KrcoU4HiXirZEXa8dNrwqaM9lw2ZUW+Wvr8wRWZGjBLcb29nDlShhDL8R8SuOPm
IyM9XGgqs3FO9Uw0wBJvXJfBgLh292H5nFHYDinCm1lcElOwzqhznfQ5GOcTQpk8QfmTUQUB1Ywz
Sn9pNeiwcCFvZJA6qCvgMTfawssPnExbAmQIJSfHPIwWrvrEYS8Uz0g8oguznjnGfdqBBX23eWdd
2vqgSmxZpWMNc1WeuzudeaQyMQmHPyY3VYCbrmtO9YCRb2D4vi14UF8iOD7hetDOlea0DKdsHmta
QvxuaIOYxGjDK8yStrjTEox9YET3voz+/1m3jsjRB3lHbK4i4v/o7NR5LIIF40o5sAUZwGh7x3k7
u7GK/UtpvNqY6N9B2dA4NHF2uuqweIHZUb7r44lWUOudOWfizH8WjhE4x7chXjOSG5OTj9zJ3Gi0
MQA9OUm2U9GKPIzi3HjER9oX80Q6xExlYlxn3d5iznCLR/7dlQ4X/esHvXqMGq83E1VhOtDeacxR
ncYZ8UoYC4OmP3Sx9IjGVRc+CMMWWAYcq18l94LdPPl/reCOUh5vwo0qXPoHEft28xhnWpaqiioG
/v/u6jq08r4fBjK0kTUguObAE/tOsvUfEb9rnBbzi2R+JFA8mZZPrrV+jac7vdOZEsekIdnuZ5ku
1E9qwcSkZQ7R89kcX8viQf6M2yX/xUgg1JFGCdFpa42NABYS2HnLzoWTZh50EYzb2m2P2TKiDsed
LK94h4uFywo3e4FDTiE0xptBhVlu2gIxzuReyAvrb2lsw+DkCvt+PMYxacGbUF6F5oO0NM6BQ4+b
4ABpn9YXc5sh/1MsJ/oQooPB4SpfIRcJdAKNkdoP5yDZw3/ENRATshNnjL+XXnYj5POnPiDaeZVQ
DaAi5G5N5cqX805jKp0oivl4Smj344hSbP8uwSJ4DO/SwI7HXfnyzLQvXIuf7ZreU09EpRnawJjq
dDnO495GWt4h/skvL2m+pR80zkU7+qgYscAg2bLL/F5Acfj9YdmTORTrlMV4IP81LL585GoMw9YU
svGEuxNk7kaNnnxzneF0Opqo3Figun4l4P4uH1L10j94MJBgsKJ7CWjGbaR2SdGVan/COw8i50zC
GmKOS1OdSeoxfwLAZYiz8hg+o8k99v5Zs2a8CsJwL1kUP/olcSTSov1tEju83H7MOGhTabaUvTJL
W43GvgdO1upL450pc5/sGTaxUSooRRApmmtjIT8SzaLcZ9kiavbTMbl7aJWjljNcWWj8CpcSr+GH
PmtC5NAMmIGgz6M/QX3yGJDYseBYJ49gwUuwBjzI+b3EWL6pHtJtZYdvdXSfU0oeyDxLHeKPk0Xm
wQVZmx+jOSftO7amCX9X37sAWj9w0JcQvA8ygCRrg8BLW2JtG56BfZYHeB/VEW0yidV8Gz+csUWQ
W/0wOsR/19aBV3CDbz6mbAZ4YGdMSNl0MYXNg2PeHPtsZx4wCPyJGNls8TapK+ZrQXgMow8UkZGG
BFFUd9bIKreYynDRdt912fGSkxjvI8EGVFUt6/4k5I/quRv2nLP8v153F4Z3tMX5pZVbx135h644
AToa1jmRI+O3lIg2TVw/HIPxZHykPNPjQteetK1MxLGwNLydau5Q3SdkvnC4EhnoPgdgRV9hO40I
oa2T0dh8WClEGNaxK81uJWp/p3+yVOt4tFWWRJK+rk19baKavVQrw0kXl+6UTysuxXRprLSjH517
xQn6k0zrJdir2RLbE41ZEF42Fm59XFYJs/jJvaW3eyBBVrG1tG0xbKt6hUoPVXRDaWig+mIybzGr
B20a2PL7BjNadcHTGP0RkwV9zjZaqiB15RVioX68Q8in0sLHmzuT8P6RVr/+/YX/zky8+tJX52Cp
yMVxKNXhRPcFMVbZ42iwSQVEyTQEq8SJ14zhBGPpjpyOHf8FOk6MrBBjOioPoHamzeO/7ARHqKht
GFfVClwS4MZ0spFgLYOtceTAHCqzDtfNwQIoMuwoZnhlUzxATGH7BQiIGuBCvOCeqPnKSGzxgwo4
QCMar/SPBknhsGAN7DBCtqjmQCCgIq/22kWSFyaGsBzBLNA4sA9zJV1W7bIw9tlLyc+CWefWdOen
89PXx2RaQb+skGkadEkVMtzR2q0moNXbZp8hM+VzZMwjBoToO/OVl70zr8MjkXkOeL0+2cjPAuGD
CM0r/vlCZd0qWMQp8lAtye9K6HgfY3ijTJJ+OL/TsVE4EvNYM/y/OusNql64TS4Pp0Bw8oaIRHqa
i4bOa4aI3G616Y5rOqMOzKM3ulv/NrfrKuN/rw1Z67/3ycyiJHS96dqHmtnvfjpO4Od/NlcGzIAb
J/+fdGT/r5OmimCA1OuZbq8wH2y9ajip+wJfXeH0tM/gdodreY6jgLkNzjEg8CGy8Q3GkVFZj2d4
mNM/2AHai/6wSg7UDJBdvW7B38j9Dv0msuoSAap9j3Tk91fv33ry7QZZpOZAB8LgqlzVsKLbaH5L
JvYJeltwyGuHPlqNvXUvm05bbxVlNeYTCEB7q46lshgeUpStWwmFBTAVLArajSf7O3dtWgu+fKCr
WrVPA1Pzpg9UF7amALaZPEM+mhQ6ok7qFPeID3+/B/9yF67vAYEaNOIUXTXI4/rvQ+KKcSeZasTy
s26lHRQtCvjhQIJQekTdgOAPj6nMGcnYIv1+LopNM//9E/wk7ZviPDhCoO7DkHn1ioyNmfqi6g2n
4dOnqzNp8heKeRa7yaonbHWwMbaGfHecudWLfG8Q3Vlv3I/oWQK/gxgWHZTkCAqWCVCajzmYiD83
PuFPJ9Evn1C9ukdpDChtNP3hBBoWAkpbOVAFaEhiV7beo30pzLMTVEywSCBCQ5L4PGJzoQ7NPJJX
abU9TB0lh7G9W90QLqg/7ekYQ1WeXtmSpz7qf3+/pNFDKWi1/gQaXL+E/rbfZURVjEevYiBNYrR/
kvAF4F/nVNCmr3Ifz3JgVy3Lvsm/ksY7T30Q4l1QXGTcLxBBaEHhv9z4jQ3j2cgRIhAo66gl6N6D
tUKElqM0wrzI8goUOnkIxouLaiN5d5l9Kpx1hZUWHnKDKABauTZqZQ8nHXAsZi10Xpt02URoxVZd
9qFVGxPPe7uUMYtzl2zzTy3Oo/wUNA8NvhZG7t49MqXIqfZB7IQaIKejkdPqeRgFCKFrtrUwcMTk
zgCNAXvyTdJW1vhhIW+z7Fi0AUCh5QD14d97zQvCPAtbBvtpssyh4UibFnNDiu+EzvFdmsLRSU4t
9E/1Qc0PoXgPZFfwHTjG+QsIYVO9HxA3QZEiNsVr36m4yx487yHqkQLZ/aqu5i24ZprQrz6eBtAl
c+2ZFxmKY+UeGiwSpT9rh/u22KvNIwTjBdgw842Ja+KDSGP0AeEVIssL3sQu2AaRE5qgUNeU+yG5
C+UyLO9BDRTYdd+K4hAay8iE04dp1UXuKKdnrwZg5FBswyYROLwyG08HJzMn1YFxaPZS8ih3R910
ypjiGT8f7BNZe+IITCQQEsxgp3p2Hzx1+PvHfbeolE/yEgZbwTSVcI9I0RywySKR3KjNWuk/ZPzh
+abAe9LosxR8uPicQTmOj0gkGsyquDTlZoeJDpVIslKBHEZnOBhIuLG04joNBlu8p3lRUWmCPgNm
8aHXDgQq6E9EfJvQgTfsDQ/hwbsbvZMiLWUCk9E8PTr1vLkXVwYl/Rz3nEKjjC7ho6vM0wPn38di
wLYjIbNcGv1bPiKZW3f3tEWw1LDbiuJZCPFpZBLbDKlREHYDdKlrBd9nQLo46XEz0Gagb50MfSlO
XrqTby0dvfFQFgcVOYejbSBqQXZ5Up8ScwHuyrNHxfGOBkLtjBfDmZg0WE42xJwyG0grusr+3wpq
iLbAZY5XwMKq8sSnUaMHLDuTeaGZVo3gmKoHCbUy83AmimJ/MbDn5MvUnHqDcvKagB7J1Y321p78
fF7dA+GoX8UV1Ywx4Y/nqn8WDFs01xxgGzKd9aXaPOHnZ2AlADoY/uYDJulDjRH1INB8xRHV5jvk
/hxqkXBzHixW/Ik0D0W6uIrVex33832NHq6w1kFgd/ELUcEC5xwMTnCsUpSm0JVFqtKaExBKj4z3
vMBOu+iYAhggFIhGf2QskV+U4WichHLR8zlVzAfUQgWQBxt7Upe/yOM9UkJjjxCfBuXvC/n3DClO
PRD4IQHCJlesa0Cs5GphG8llP/VdzJPSLAvAkZJNzLFGMzWZE07T0z6mGt6hiwart68YuQzL/k/L
vyLvpF2QrIynon/AS4pOE1ILSFmIgvKmjp608sMbnxKwFNknGBEZN2b2kNyB7AUTj0pyMDcsm5iy
6PSn4fvv3438cFb6q50cNbisicQroTH9d9D4UhazPzVZ23BGcsmNUs9NYjfSuiBPCXcfY3V6L29U
oDEfTzpMNI0SDs3COLpKO4NtSFbRuB6MKYxAfRVhE+PFspkhjNaD+kjrpEMKDvcC7PoqrlcDatKF
asJhfh42lRMceCCLpS5MRlt4pu0KMRw6o0VwF75lIe7ox7S6FwJOHNBjvItGqAPNreygbzIEK8Wl
xoOKyw2fKhYknLcTybJidafVWtyL4TICShCv42Apx/Ci7aJlXOGUGK3xlkeHoF/ivmd+jKzLkYvT
SO+AfoHqaIzXVXiM73XwUOdOg9ezQ4BdzvNhrwnlrH1UtHsrPpQK3EEwijOxOMHbZkTCcb2An7aR
if/Omk+lO4kcjJnr9xCVku4vuhRXXVKb0gad9fyvqIwi9kGGbaQcKju4G7xXTKLA85kkRjUfFQFl
6gwQyI7hB45BDfJICr/7viEUxVvoT027MN+rP90AzRAn4WKobABMGu+eOx9vRfrqPxgqNF6Df4q+
Kdb3qgXZq8ogtaLcnyLYquUqTdq5roEQKegPDkCHtm38KuSnzuAp2g/pfY3teWdVzlAuUInFDCOB
DYANYf7U7CJMWv49mlllwLY+T3OSYyfueg+w6E4CQKSvXDw+vEM6cvu/lrpo3bsoAW0zONIncOh4
JaVPEWdbDrCICMoZ7K04/ws3pdnR3gGAYpCNw8kXxQW4J3qe9aorHXHbtus6vVWRalNBd/UqER4j
q8iCTF6ma/BNIMtdEQldf6qf3XgZQSoXGS6ufWqVgneDh7M7x9WK3mvKdA16nFavmU+gX0Ndz7Br
q/EQ+HP9r0YAwrzYkw8A4kebgbZAaR2V6IUZqTRbi+4ClkI7OyQTS4Qn3PiTdedQnQOoC3WHwsis
sdjj6VzpbzUMQWQabEEgHif+gRlu8ckr7kLEx840nAU1pQSSi0OVrBgtinuAvsoWgKUxTJa25G8u
2JA7GXmt6ZQwCFdznBgzH788OhBt0jqWWBtofL4lzxK0EY5i5YquboTZ3sIAOu/nrOy4FcYDK2B8
FL1NYc10hhT0ixCnVrOG9nMPPRc5CDnzaW9Ll2ghvlfvEsMZUlWQtguETMUbNK8kswDFzxcIkgXq
OOaPnROu3kCmPp3ldfUhMduV1k29we2u6As2fBNWLIP21YClRTrX40yQ1gDnlWCFvyR4ITel9NcY
Rt2tWq3GVzaVg6/MYZd0M/FZzGZxDPgGiuWMTSs84TPFGD04qg+pHlfXvaisOn3vIcsMFt3xbWSE
86zMNwxjkPkB97D7A+iev3ryNsXPZLa55lSCDHczgBibMzEW71i30OzNcVGbj5kMgD46liQLJEep
P4BKuAe7gWxzBZF0KRNVkW9aVh3sGLwadvkpB5PrdKBSX2L4HB/JWsxWxUw8aWt0Qv/3hGvYuCrx
bBbkGU2x9KveExLZoKiCsT/p4YbkWDdxCAZGRQIPQYcneqgvwwNm0xs7lfzT2/Xlqlf9G3RqXZjU
XJXNIAOs+xZrSDAd87799Bg9WtqdcasVMp0hv73QXy55ddKXPC/pmlbsT7zBAl7lF1Ofucxa8T0i
zWTkfaJNXtMmXzAwxHq00yCvPmXhja/+PbT46oZfHfCb2kraQuKrK8MiLhFFYiueGiVo8cy3fu2G
S0pgxFANw+0XzTF6p8Djv6hJ4Rgd8aE3dzcDs/7NUf97bzg3ErUkT+0bneqIe/elbuisLiWKx2tO
8hLOaclY25wJwktL9BK0OXbwp6ZfaIeKwfLOiO2unbV7yuepi52uqVifCE/Az22hs71Rr/3QnJBp
JtEPNpniIOO+Oty2UuhpetnVJ6Rh3n1uPfCJJi6YsOIkh2ZoUb8KKKr9FRuxcof/tkYeceNp/b4X
/PczXG2UaiG5xOTyGQbjvlwjiLO2wRxXBzyo/JSqN55U4/uTyhelSIXHrhqw8K9+jaKPdHO0jPpE
WGO8I8wOWon2kdbPg7iflM/4Xvt6qYiLZuUJE/a2pBtuGzaJLI0PxGqpBGcREnSlUEA9Dic5X9Jr
Gxa4Ms2TykmfzA1mcJpNVUUaKrSkPlkmMrEWE2bMUDm111TAjl9uk/CO8fWssLMdsxPCtLR5ioAa
vzgD6bfQqbJVQy6BORN3+cVdcWZsrL/GI4IBMJqPDLN7/r9R/Vw1mwGlRjhvX37/bazpZlw9uox2
cfUg4KXpeL1+SVInDGYu1Set3NTU8e5RdXH+McpZWgMyznNxSfOjeQImggQ9JPQPTSOgNX7Hnoq3
qkgf3EBCKonwC+eMzjAkqvKifzeDpfDoGmt3RQnpxmfgrBSZ5TtsnxiNxcHYM4gXkkO/CbOtcSkn
w53BrvaXL1ob28izhaXXOPWlaTZ5tkzWRBIPC2rBgYtPwhSm9uimA3KifW0x0R63HmOWRwYRLVPZ
3JHLc3eUZ6SzQHmbR+wC6tlaU4xtkMcDjOMgUT2hiuxfGGX/fld/aMjJzEwNCToaZjXFvFosI6/I
R1PPq5O4EaJdCCQPBRcqkLWCKugvwaZWdVepT6KEsdPJKQug2fxpc+KI5si2Cc7ZB++dfyzzR13d
o24e//z+ASGf/fC7K3TV0ZipMrLNq32r7cKuTmqhOlFnMRRJdDiaM+GBFyL3bUGyJ7gewpC5Dpza
Wxa03gfy1Q5DuELuQSqg3jt6PnU6yxcfI/wISd2Vp0rIe62CeYLNNZ+DDRTfxvfk1bPm/FcA7wJ9
5pXQMx2OwfjF4BmE4l2mP/vKJfCJNbnI8X2AWCO3ln4NyxDMFh1wJ61WbbWCK9p2IOcwRVSrLNj0
w44zyySKkOxC3lniJgiXYr/EKmCWDrEsDOGtz4I6ElYw0WfZ3O/XpTmxSRq8JZBhiIF8BkNQCPRl
TWhVaLabB+ERtw2z0KBk9roxRoBpBCvttWBt1ZTslJZLhOla+R5HG1lf5dnBUDiVzLAjRAk5C/MG
XAFxKB19qHl3whBePPngg3H69TYE0aJaFyXo5hUmgHjhek7BQDXaRcOT0b4poOEJDKXnAENfmfin
CYATQqWw09IqhY8iOb8/CupPKwDycc0kMFCikT/VGl82L8vI5LjppeoUfDa08rQZMv6ks60P6xlk
RXXyoPEQNon4WyHxdmAAdFF2+iZ/wE2CM5HEKndO9BViGm5h4dv6R0sM1zhHh6NBWcS1P87gzaS7
/GMC07wDKAKcDLbqob2lVPnBijC58BV02RjdsVld1UXKYAixqPcVBlGnAR7u2dA0CuzswEvbeec6
teoQeSFEi5a/qWjyOiWNsnQZkBWYOqDfKnzfjLOxfjshuedHHk8WMncXSQtcKANblpVBzKRR57jG
ihiq6QERNpB5DqrHEjjDwJj2jmktQLtOF2/JobYLTurGrW112rqvl+6vX/ZqkSmqIonccKyQoTl6
iAJmUb6g6vMemeAvFA0f4MyQltIAoAwwRYOxQrtRjP0wsZruNzstGy0S5GsxPK76PLfGriLitEGY
PxNW5h6v2C45l6gqFjwjf/QLjrZizo06yHfqGnHWhkbr+EnQwC64K994L0yZ1Q/uT/9Y3Rip/VvG
vt+j//2AV6VHE1dl7QV8QF7Dkd8HLD7VGQlExaLwSRtA1eiMTNk4cdcrHcLvxaXrB7slXHCeU+lP
CfNKZKo1Uy8Yzeg9B51TvqTmquiZmTslTY4cmcbEpwYI539y1GbVsKJVwT5YLgNUCgPafYimTH8B
LdHnwJdkCU5joZNe4FJvWrBKS/jABmDEYp79yZlH9zY5zXq19AGoI4tQ15C4PGHryY8B2Gtytm79
lD90M/gpdVFGTWtMp/arGVKhiZEku3V10mtM0BN/VB/WMTp97LZThMwiC9c1f5ropeb0n2DIJqvM
4bVi48BTRlXFzmEMC51MhR7IzsST1oHg0Qb7p6AcZkYMYsVhBRGqFUoDn7KoB2Y27/plBNGUA3Zh
6zSP0WCFO3RR1uTBXcBZ402TEd437Ea2yApTnIgiir1Top9FvLYYpRL6rpw+pvz5+lE//75E/mBy
mNYSdSrtJapK66qIpvDXq6pQCsbAFT+OHXK0OWMC0haGYEuFU9f3njUNGspxJyYRbe921ovQd+bV
OmhYIYUDZ3V3m4FHFeCCC6s4PuSP98P51ijQmh7o/zzwFHH8iAaIDwNd4fUKmIY88oOSSyfDs7N4
BognX5tvBuRYCHgzqamYSgrFxj9W2SL+A8LbgAGT70D+9e52CbWaY9MlvCfylT7EnqkOtEXyutes
h+NM29IoQAlvp7ZAttm2oB2/VcBIuctAeQhRJd7Hd4y9YIZvzO4RTQxPUgwlzXZf6z8YHs16j+AW
6g7tKWNtIGueKOnzzqa63lnuIRieelCm7jK3WoSowDMXjBE4z1kO0wlZvyi8SXiDuwWyVW/8oxP3
4G+kgvGKapNxOYFhBuhmJDvUzfr3p+Bfcuq3W8t4mYgtycRKcnWuEJJC6swokU7uo+w68h5fvrAD
2LIinaI6h4si/IjBmANYAmUnLLy/8p257rdADo/0+PBJXUrFTu+NOejxxKK3wvwO6BAJFJCMKAnX
xh0PR7qJEFLRfpnauDe0FNq0//33K1jKZIEwJHTz/PVqDJsXQd55etSdAlomj0TkFOHWVe4tYSvu
gbIN6kvw1iD5Ly46cK14946pQHLXVmWP3UL3qNxnFRYxtObtRoWMJLIikhka3yNyBMraYcMXd1Zx
kMc/UrBJxQ38DZf1oWXtS40tCx5ffLgn8dAvdio70mPYvXj3vrDypRs1+DfdiGWYujSN4zl6G7Rp
r15ao5GV0NLJlmKfR3uX+4LdJh2d5rnJbF5KSDlbDskpGNRdxXNT1TcGy9JUOH292dcf4GrvEXvB
SvrB9M/9cBBzkh8c1JJSUTu083t5044vKcJAEeDK2+9P6jcRxL8rm/jTdFxqOuFWfLIvJZ0qDIEw
dIZ/xt1cRU9d5pT6XorTeYRxVL6ogSNYhW0Iy9+ve732/LusNXEJNMRnuG3+e9ncb6XRsxQUkfUm
tU5N/G55x1he1jRCfOXp/34xWdctheXYIOHiqvqxkLVbXS/757LdsuBA40kYE2J1izd+v//9Wj/+
lF8vdvXq100uZmEExnOaTjZnccxJjviMXKDx6dlVS2atw9zo3rizhX7r4tODev0c4QNSjKmrgRD3
6qiWJNrY+F0NZhxosxTNSbcJkeBNJYwQOinmtQzkhIkJBz6pRaLKyCRTTiaWp4VOvOgvN+7GdMHv
H4j6mhw+Agelq1KhrAi1b0Y+UETnuaxPZX/hwQIN2GV7vMuqv3Wtt5xs2sIx8Yr8fvXpf/7Lxf+l
1Hx5tos6qWrLqPwzR1FDufC7w73Vim2kXFyUbN2tL3stlZseakWcZhi8TJOo+L8PtZJGaS+7hX92
g6ek/GyVN4hIdU70jffWlheFhjo1+Bwm5O/fc3p+r78nBxlaWSqOY/N60Nokiez6huKd4/KYkzvT
LP3u5fdLfJO3/ftuX65x9d1yf+jKUFE9IoTP6KQFHiUmHbxEIikWqX/iWR7EG+fNn57m6Z0VOaGx
C0lX16zk2PTdFr+DSluI8z8KXrJz0Avciv/+9xhe30FdQ6OLNZX+4rVwkOJIGF2h8s6hSZeqqmcN
/N1ee4yrei+HJlLtfc3Es4IUaHEoFeG1Qou3xey1b+EdDN7SzMqVmb5m+o3f9qeF8n8/2beEdDPx
vdyrajwfFNqk5Pz/taunz1XcuNZP91vXqQjhmzGKE6dd6sv70gl1KZVe5J1Zt4J4iUuLvYc35eaX
+vF+Ty0v1dSmEvQ6F8AsVW/s1ZgrBesWc5YGkgFCduAWtmW8SlQ9gr4Z1WXTEXn8JrZLJb7UEfrw
k5GoNh8p98sbB9SfFouvH+lqRzJz1xpEMfHOgvUmJhsxf6vMuzo96B4VQHsMoTv+/kr9ay5fP3QG
YaCWPjHlDOlq09fcMlfcWps8IgjCx1kanKO2mbsDeIvN0HBkKewcmk04MqsDsDWQ7E5ntxscyyzn
MXqeAfMthhAACYG2SlHuGdRGWbvpEMBZNQg2Y6TzDMkMFVH4XLbk6QxstPgXADd6wZbW5+/f6acn
6OtXulruNUsdei8yhVM+cvwBxLlV602O3Sg9/36h6dX/5d5dL+1Gaugeunbh1GHNLp9YFBDOa/3y
96v8Wzl/u8y04n95I6I0kvI6UoXTvx8GLghLX5Yvp+dU0EYnSNhQW9J8orVLVqBUI04xXsKauWtO
D/PRtI6ddgyGcx9uBRfGXczjzCRZm4SfH79/1h9XaEtR2PctcnrQpvz3sxZq38m+G/NZ1c7OamrZ
Oc+RWB5FOL2Y6Tvj782F81tvmG2BB3dypIkSG591VXAUg6d1qWa5p3G8y2i3q3eSu5+4rGjL3HtI
K0Z38FFoEc8IN1XFdoLsP+KgsA/9u3LKHSxerVZfDOWkWMA7SECW2M2k3OFD050t0MCDoxYJ5yo2
+eSQ6PfkuGjh354WS/0xMr3zzn55yY2DhjDNgDFGLCIp7/xpYuZMz9RAN+70D/u8gXJ2qpcNBWHT
1VIBvKry8zR3TxkJNMGyzWnFd8FsKNtVKL1oEfSbV5WWRSdX6xuXnn7EqwfSUKYcJo7uIuvn1f0O
elPK+iF1T7i6Ym4vcRvMNY9ohtvORjbc1KdcfsrGGw/XD+81lwVlwUgKMNV1BR0pWS9ESuCePOHg
Tk268eC672HsEEr3+ze8daWrPb9vrSb309A9iSJmImJyyqM3GcQ55HfC//WMOz29iLGhaTH0pGie
PsyX13t081hohOlupsfcCPdF6i5qzLWCznwONXxONkLpiXOh6VENJbgtokWonlXlFKDKJBO5TB7d
vFlHlrsqfNTzC52ljwR70lblpR5ND+ITKdNYoBkkmcZj1wTLSIGBFNTI81mxlNOIgDNRCIBsYcNl
y6Gz6GoJdj1w4s4spgwt0HiCrdJT0x9boaV3dEnIhYly4xwCbfJ87cbG9NMRxtCwzOvMe3jW9KuV
hBOb1Xp+5Z5CkmJQjSp7jmgS+XvCkpgPqPahKc3MzJaUG1f+BmCYfhDOg2BCCBGmHLt6s9TU6zlL
8IOoY0EKBeqEjWC8yspZaRcdoyBlk5kZUg4oYYh/gnKuhneqeWwAOy1CEJpSB5wAUTtDfZDlkxEM
MwSDis8WcV3r+ou0mwd4arDXL0dc278/uz+UEAZpR9Q1QEOoWa8epzCusXBWsnVKw9eqRW3qPnfd
iyo9ZcE5zIkHvbXdfisOTZGiFa+JxnQODeJVBZG7fRf7I9sTRbmSVmSbTifbFsMvdYAV3Xg1vwkE
MG5orHgERcK/5e+uLmelqRqkFTsMz8UwoLYH8u1i30YY1ILuw+8VnDhhme3czz815A1qNMWlfibJ
Kbs1i/q2TvBZUE9ICp4bU8fX+99XN6kLLfYqwz3xnQlyiX34FnOfGlK5hfH5V4f9Z83lUobMcRrl
Hl4b/WpJkrqKWDbfdU+u2NkiCbAts32qMDn1bB7NSthTkJKJ0Q3nsTxq1kX0YSpiOK8k26B/VMr3
vz9nP333rx/o6jnzIt/L2kxwT10/TaZcSF/FtgYyWtz4xb+hI6df/OuVrn7xsguyUdH46tQ9Qfuq
I54pBXMRS4QzZG8K6nTPRVAXOTEhfNaUdipMbx5AUdE6tX+Rg1cqLBggG5odIK74/T4gJb7eDv99
vukUQVeHLuXVdpj22PBzsxROEksErmNKaK/DrNgSJ61chKIgE2khCe8mMcVxEBCDcxq0Zw83SZR/
dC0Cv2DrWcWSU9y2A+Fe5MPGSPfq+NqjwKmFvVd91u6j7zWzVLo3QDEPPYvH+MgEkFuC9lef2MlA
EtqN4r5FsHRkdV9rB3987Agzq1HoliANQto/aXSRq/cq3YBEHuRNit+oyQ4tAGfNeB+0E0+VlJ6s
EcVC8rfuNyqqRBffbOt+SJw35XQLSMw7pdoxA/kY9HvF5LDAMaElU6KN7Z52u969SZKMjJg+OBnC
XvchWphM6CsnR+xhLhWS1ZCChH5vEJBHEqTQ1XeccIx2abXiPr9PAEXqCdQN62hSUgegyhLxXW/6
WcNsvBv5Av5c4T3Dw55mOE4KSjgCbUZ1MZW2XhcfLOGxhHVVI3BzA8S9HnIWCrTxwI/EybJg1qAF
TmNgZO6WEYGD08cpIkIQ/oe089qNW9nW9RMRYCqSddu5W7ElK1g3hJyYc+bT74/awDoS1ejGXmdi
XtiwrSKLFUb4w7Kluir6fz76ABnEsFq5AuiAcp4qN9gM47dyG6koeEXFrxF5kii9ySxY7VW8iiT5
ExznHhxIhnZK62BQhkm6hpkSXyy2fhXDO0u2iNMV0LSNFDcK4XyZlesRe5SEp+Bjht6tJvxtTx+u
w1kmdf7G/Nyy9/GLJ0XF9YiCAPaQr3LysC/wSDHio4ZAauH0G03w7BlQT/Krwd2KiHpaZi0MM1pp
4V2Nz6sjKSwUcMPDF35U4mBYbvULBYRy6/PR6Iz7Cdw4TtAS4bguhEYKSUU8qBnItCy9pozVO/VK
NTBuTPBugNOnyasBx+MGD27KTalr9ou7HvPENM93bgRuFS9IgQWIl0ITIJdEddtRtB+RarNm9hVr
OwrqLV8M2j6u6M+OCekapoZnoE4OZdejIB6+uAkNN0krCguV1H7z9Bsjx/jqKSG2VkV635bWXQki
dXQtMH4BYpPJfSbydaeV17rbXFOsGHGvUcTBQOnSqT0MwXGHkANyLvQ0+OgJH8PTqkNpm2sV7zZN
OaiUJ3PHI6QNdkH5IqMVhOHkDy37bQl+l3ygcY5cMKHQcJsvVq7YO+WN2qCzJnY1ePBC+2Oh8ZFV
2E8Z6zCx1hEd94FyQ/sPX1lJkxfJukOKn4W+t5dVYq1yStHBleL191pyyKlUoje0iQLwIZCym5ec
s8FBaDjLHaQ3x1WN1yjcJ4gYQ1/9IWnX/1EDCrt3b6DwyvwF7RSYI3dpFOsyPbCTXFVfcZS0VX4X
wr2U+hvnAteGKW6wXlCiLQiBVNibGv/NILrT4nLDtqEwS5G0UODEdzepAz4VYLYaY78zrRRoSYEo
V6b7bpE7mb7cx6znYML8kgQOeQZpHyUQ5Y2K3VQDNiLUAxCJaOlYWz0VjmFFbbqEKDu1O6Z/0znv
Jp06JbniSBKaelCDo228O+gXyOxWBW6SQgO0Ev2HAo1AyZ+hdecWgovokbqQbUAwW6zdDrS1kHQ3
UXCWLwKIcpL80sqa5OxpGK1jZL/5tqSs9lhwYCgaME02BYLL1x56n7oA/I8PkBFsK3p4Ws+BZjjr
TL4nwHYtH5IPqK6BDpOKHej70E3EroRiK2RW8LxKW7FjNpHxIIB42/6PRj7YsFy6vjwonf3cB68O
YIuxKO7s7N3MH5nkOPqrZe3Opo2pG+Umbnt4c/V1jmxMHGaLxMZrRDXpeBJrOcfOsFdanF9L84Wk
IdZyWs9oG234QZGEdRxKsDu0cNoHWhC7sJsoVyHt/T9cFZLvwCaOJvMnOCFhii4lCH9zhDEyPpXG
MYcDm+AWapVHtV7q9lHiqhHyEA4nOi2AfQlYpLTcTeVwqqCqZk/AoQPpIfLHGJm/GvZxbNA9h3hB
Oy5kQlO6qAE8KDYWhekRaRvNN3ex/w8i5Mrw4x1gz+mvuDhY4gxrRuLQgpG2qzsHZGzIKUOqov2L
m1uOEYromvoWJ79QnkbUB28evn8b61e5jK8ocWtmsK2hbPFlPAfbTP93ZOH1jfGfaaDgS2+r9P7F
eCKUQuN9rJ2cin/VsHIQOqea7NI6dNSLwvAf0dq3aA7NNJOWJoU3dRbSiLisSXlUQhoKugbOlhGG
7Fkgt4lD953XtSK4B0l2oPUt2uDBUP/oU6LRI2hfbyP4AFwiaNnRnp7E7C06mES+0yVTS+tX2EI0
yVAVUH9pkbWPON+lOyzb4KqcVFzEItAAGqc3YXObjw9FepAUnH2gaoH+owFqGnHCduDf88y5yRXr
qlCojILb4X5Gei/QN6gjN3xpPyYr5QUIRQwNJesKHci4XneW/4cnpaA4DD0cHXUbErO0NNXs7rXs
th7mu85Q7ZxgMn/dcbwjJxUcOP8NWe8M97X047XiXtlBuevc31OnCF+ZhE+BCMA+i2ipY+zCWd1k
v8feQOnwnw9NF17mNAnTrZ81N7rAD7V9zyfELEyFxmnvcuKfIGk5Y1Esq99Frz/36M7pSbXs+34f
U1MvMvsq+V3n3T+Z88PHiYCsrMXwM/MxJ/dd8GXRS6rfc19xEPIaHKQE3bX2lgb5lTk5lw4rFxPE
0enW1AMp3kw2O4Z2N/jvRarCIXwY4WO5CSrMwEn55yHhWgGmJuJeNkb8h0S1NnM0LyLtpqtJrcvo
yo5hMZWoCaxCP0APxrwhQ1hxHxl+s3dy1KABNppwcLrSQC76ZiCaQAVpcz7S/V7cmwJdgYadIPsG
oj1Ld4bEStq2K7HgISIk8kQNLhJLUdSLRdccCoiE2vL8kNM++LZPyPSo2VJQlPPmy6Co3th1FAGo
sJLokWQwIFcb1dyLZeNviTNv56gqsBnKaqSx4msy19paPpQipqBWP3DhWOFtilU6H4xLj5Z3BHPg
/MudyqBA4RuA8B3BGTAbsGhVbRCuwK2lXbItDEI30rjAfKrdh/MjfS+mTO+GDwVtOZgfsPS+vlsv
OuF4+iindyOG5Ar2QgwJ2IjtL+5SBRPH+MZ5yO1LNIyTk/pp4OnPPxW3DMtRKmcw5bHr3nTzsZLA
sUjUkFzFrQ5sWR9dQjFM2dZ8yVCMoBps0j2CI/91RLMPkqIr0K6h77qg/C+rcYVdg+vtBLDJ5kgM
SF5EXSJ9kpe+6Km3BU/gcK4DMURx5+vYbeGHeYV02pFSs1ZjxosU97GEKQchtj+SlJ//rFPO/+1V
Pw03W0BjaeWq2U1JrqcSkCOw5D6lIfFN+Pr/N9Cs+BA7kcgq6sHH3pvCNw42gAP1pdc5MXsT+AXO
DjAJKa3Z69TtqAaDzwYkgdYB96YPmKqy/6T/L2oQBrhUeP1WQXe4e6lZCQihlkMA+fVrObWrNU5I
lbexEPwA8D3axLP6TW6I2yyFNFd5xzZUt6WLDyC7v1KphvZ0/rh6CgoQOpaoqYoxX86JbU+Y5xgI
G46veYC3O5dJjabBrQBf1xo434WHdoCzZkOjxweRq7OASJhykk6pUQcPL0ZcgLOt9Fwu6epgpTDm
KaGJlIe7NdxxFzXd41TLUdhCNkoBbouhjVj/n781swJojHNJpQM7W8OjDJUxAUhxDLp3uKKeeqXU
v5z8EtHnxOFnUccyBA5kJgfT7GBQtCTJNdNFYsp4prFdVHd86QRSln93/n2+weAoH1EIpTKjg4Wj
jjwbCfgPtM+Qs6+gcORP6gP+ne9gbNCGG7sE7dcBXUM7OcUIwKL6AtQ/Mu1lId2NmXcA9J9qq3no
vezRa49iJE8GPRoAAx6TejVqWyN9Fs2zR9A28GOGUKcyhTA4GFJPXXvyaZJ+tPFphx2gk7CmVYpQ
hb5usUC2H4fiMc4e9Erjyf6ef/ETp4MFmdXW9ElnXaizTTsqAWWKcjoI4Qala7YTSSYb6fwop4KC
L8PM6oB1mTiuYrWc8D1o9Qcu6sQpFlM9lsxVdUEdIuEKY/q/GZZQZEKa0Pybi6AIZ8yDyClpCbgH
ylkSm1oMO7g/4wzVjgw/231vXV8Y9EQ4YuksIa4XG0m1D631T7dZaiLMaeuZxBLlMTA3RWk+GulN
65c/CgdtYg2RaHkQuJ8qJgzmRNuq/nuGDrWhaz+aytpQlp+8XM8/1alj8/NDze52mxpANnT1x6Uz
gWO3iYJc/br8MF2+VOz/jlJkN30AYSh8C1Ky2apqu6Zs3aCRR6sNsI1z45p+q9i5PcbcghwjO3gl
xel0smkjJg+wszYviiadOjxInTQwG5LYcH5T6P3UoUk4Lfr2ZQLKMLV9qa7rEjsknFamAgLL3VC3
HdI1qqMgoIEPmOluK7oyHvnBJYDMN0bldMgIc9JxEjQoEXr+epdU/Of09egcE53DobJWvZ2uIZ+S
4poYZk1lNRO19anYoeQ7UUfLNI2ucwqHiL5YdXrflBgHFL/cSF/Rt1ApAOpUzTIUjqyqW0aJby6n
X5xfOt/ksD4em+YNYSHSk7Qfvz72mCe5GeGScVTkgY1EiJ1llNExPir6pdZhR2R5G3JE0KdSO3IT
lYCP2GQq8iKwmOVw8ODGFNT0+gDvLxgV5x/wo6c7C3FYZxOQjYfjMprFBFKJtLIoSudoJdss/UcD
kzSP+2sp4hsg3yjUqP56wp7sunaT/u3a5/MP8IHh+P4A0pasYhtE4yycTFwpmqHvnWNb7KbKukPd
gtQ5oG5XInb3u4ofHM56EVJ7CIslCDvwDQW6exzrgUH2ThUquZoqxOcfTJvu4XMPNvt0lt/HqUh4
sLB9JGDihJ8Ahsq2o4pLaYecPIkhdatr0UVPJKgXI+2TiwfeErRB1QZdPj8KhihU9aKNnGONtF1U
J2uB6nyPk4nNhBjYzVIBmEq0OgmvCOvVFOPUpHA1UIU2hYVm7VGgFfiDs0up3z9heze6u/PzdOLI
phNqwGlUnQkRO9uYadMpmuYk9tG0roZ+OURrrgl3vE29vX8JqfPd3YT99Gk0fvl1P9lhAPRSMJqu
JlgJqctBP7b4ihBL0QZJ5XuQa9BHpuPptowbSk0vmtxk8rXsO6THn8MfmvU7Iri2EQTIsxfZvdGl
qKlX6dCucf3ta0nt7TVPNGRJ+SfoDlgl7eakQql2lWLoFEfX7divivixlBDwCG6s96moRLDaRw8Z
BQ/Vh+l4DbqFOjQiN4X9UshqG1JsQnnIQtq1pkGtjcFSpFcpzvN1e2vnYAJwJkIzp4qdXY9oUKNo
KzS11HESBHvPFXvpZ8qya6P7oNun1LkzzOyRXBzTl35oKN1Z9w5IBsTFPCem6mEtDRIy2jmKFyww
9aIEhvBxKNZ5VW4lkkJBvGgL/vJNrAabcmh5b1p70TJQjhn+JHH8GxP3AbvdNrsOh4OAqipsaAqY
xQDbOb+KTlw4X77rDIKlx2WOZiffFYxGYV8BUDcpbHfq7X/TTYeECwAUGXRYGx8i3J9CDKtpjQFs
jX300gOQ7XDA0OGKwM3gFnGKx/Ov9U0d6WO9GkhVCjAoTPJsd5R2Nait4ljHUI+gK9OlG+BsK3sX
pd9WuXIiXJ9oImdmfpdiJoDwuVKWcEwBFKfXqob2mXpr0BRp6/3IJeBAUhXyh1NSR8cfODcQ+inS
N1e/i0ss7pDjwRvGKJT3sn9qW4SR5CtO431WvEuc8czAOginW8TQpx3MAEPlvs2xeO65IH+kOVQZ
tM0awszA35yfhxMhFMXq/0zDPBMsGTFIKAOTjLAcvZVa3yA+krJPwVE1aMeWl0AmJxfUpxFnC6rz
x3GAimgdwe+k1VFHSC7Yx9Vv0GLnX+3k+fdpoNn9ZTTK2IlOmb7wdZjdKOODJ363GUfgQ3IpODw1
FpAw2wE2Q/1jnjpWDUJboo7tY4rnn/WIA2begDxQl+Pkj3hp8Z76aBhJgr8A+GcQCX49a9WhdrR2
5KOV1b62YepGa9287ZT9qBOFAdJDoez8XGonKgbgsxyoupQMDHBJX4eMbI90p+WrWWyVSl0ynpX9
CtECcG4VKmvWY0AYXl/IYL8DlblVDOloNnNL5j0ncnmuZwxG6UtIocnSt7B9qX+MSYBBQV7fJdVb
RYPfB40rETMdQCoOfrKbrDWqe2lG68YtHhIQmAlA9oUbyguTMgX8szhkwhtJ+FlTJWWOysuMIvH0
2rGPHIoUC2irUBDXkwvL+NIo059/OhZlGYcMLewjISrxKOVmQGgXS8AnZ5qIhho35dLJdvzrMLnq
BamoCaoiunUW3QSjndoM5qpEVlmrxq2hp/gqW/odlPqkxL2v3UXlIQz/TVKhZPHpEP2II/dvV2QX
ZuDk4qMoozlMtg6VZbb4EtdO1D4ubGAmOH2LI12KRec+hzggx4dCkwulonP+rjjP51f9qX2GNBYF
ZOYDz47ZPrPi3C41p7eB9FaHScbNeNEjhM6sKf5HE8EGjHyhBvVR158vqk9jznl/VocCjJIwZlvU
e9U41pCg0WzE7TLROJMlsobwQ4sXFcFnTXGXvrzvcHE0IPjFlwSdv4ljTJektCDU4OAMLHCe9VMq
EyLyA441H2fvvl+2aHZ600Pkv4f+KcrblYGgkIpNk7PM4a9XAap/v6r2qpHWpnFQWxuijY/SYG6p
EOrooOZIF4zoSnjQgDGpF+VtYudXgGzOf7pTScKXR5+tmbR1k8QxQxvU2M+GYG1CoXgIvqfPcJyp
Tedolzqogg56iY0hUo5lgwDnJRHGU9kxjyGIl6ejwp6rLls6JUUr5aj2etAMESklqMgwfPd1H4UR
+29Ylu8+cqE2YCLZ/vOd8LGQGT5NGN+U3rJvHtwBhFf8EOfFS7GhBLOvkqPnFte2XiwwQaR7JqoL
B9sH/+PbIvz01LMzxxOuORgWV6eS3NmtWJl9tO5VsVNwUuJeWuTdawL0xNtpTb2N/41gvrQUyXr8
7bMStoR644EAYEuWif5TAzKuhytKw//NJ7aBQ5OBTZIYs+0pPXx0Riuizz7cduWzzQHsa9FV407I
MLyOiisnU9dwCDbRAI83Q1dKDa4FOIALDzIlnN+m6/89yPzsbNo2K5ycGDkF62L8cMM9X7hUi0Un
UW5CTPTDAnvAsSrD+haPlUtozNMfbOrc0VHjrdVZKVKr7TwJO6LZtrFXneUhmqKtcixoqqkLDCyi
GONXA7JnMYH4p+fxKMMj84xUbKPehuB93FGuRrNfqpSTwhEN22KkiWRD6Ma19dK+OH2kf3rg2faU
iltRameFRThwTptBHQ/syr56UFFfTXXucPSAQ1BWl9ydtVMBKPeIkMwWTMF5L7cCiJ4YlWmhp4MJ
Bp0HYLMyQ3C8QOY5K+6VkiI2BYSaRkaDlKuTQf0CcjC0uMIDwWCeuRzj/flFZJ6KsGj90IAA+20S
83y9gKNK9EOrcGAB7aE/qa+SZgKYobGoDyvzUFBb9aMEOaSlJAZoqNV3oE9y8CVali/bvrlJAnOb
dHRW9BBv0XqBM6Lf1wgAogdaP/ZwQmrjPQRRqBm43XtauuyUfuVYyV9FAW4JCBPMDHKOhnaQvrhT
812Pz2exJsWs8/fzrwsh9vumoedMD1jHAUP91gN2k7KotdLljCkEPojgPstD0YR7DV8aMXi/nXx4
DocKunqm3ejJS9IOT8IYQg68bqGM/1pbbrWGt8f/XVeMfXHr2dWtF6HMa1fXShDvLbyH8YjlzkET
CZ2crLT2msRms5qY5W18FQ3BOvSbK0uDZu1dASp+6Oh02ZM2fzw8jSBI20LdNjiR1YDkdFj4wrf+
qDSgyhhwqo8RVy3/aGiyhRw+dVsuwqrZGlyGdfMyIiSLf/qI2VsMJHAwoCqliXG3sfTqqfIQekbK
KbTCN238mwF8LatiKRV9l9fuv07fCh2DY++tRMUr9vHnkeC6mojqqratkbBtSvkEVjWpsZYzELcU
kTiabXPbVsnrYKbLqrAQ7//TVv6NafgrndZ3NVlLw0FTnhQNj5esvG/Z79NeE9SwGw8qG0C9nOMz
ACClvDoxvpBeu7GMZYOrYZGVx+HRRne58eVGD4BcSe0u8/NX22qQSxLoJuc3YI4z9OyrlY6zh8Os
fDwM72LUhI9acj09BpjJlYbTR0E9TOHyZa/nKHVYiLt1JiIU9IpA0CXuXsW7A4fURs/5bTXui35Y
ohCo19etki8zezvGyXWSHp1aW5KZHVyVkg/Sbbmb7vJcZ2v0gKwwwCTGQDUF/CV+Uy9G5tx3OTyo
DKd5ue+q29pOl5Qt7aluWLsb5JNwfG47SCYGmseyOSpZd/sk0scG+/M2N34kGcjiFDXRMbo102gr
NXXto+QTY3NO9oSRYNSjCBVWGzMQF2oXpzoRBGbkmjQP8dOan2CK4vljWwuSscoGtrcw9Rvw3z1Q
6KSPr9X2RQsfB/8B9EalJtta9y/0j08lCxQVNehuXL2m/gG6+JSTaJFrjy6gsSOF+vS6zu7G4kYp
nX0U/ZPEUAGAYqdZtzUHaDGwL95TZLXs4eC2/iHxxAo7iUuPpJ84TuiK0ImgKAvmbZa/JEqV16UV
WsdUYZOUq4yqNT6IUzOEGGW00EGJ9nmFIP32Yg/kRIo2sc7pNeqawYE2O7rLrqUPWZCfIIAOxmTw
djmY2PBCvHNyFIrC9FhUWnDzC6IqyrDLQp/MoDl4rGnIwY79hiPT+ZP5RNLDl4UHRLg60YFmUVXf
6NCsI85l7gtamlN1fdjW3CzNNkpRQzmeH+7Ebfx5uHm+Iws6WkDUCQRYKMqBsXocLiGZX4LHnOqG
O1N5UQKqgiM072fIPB5TYTDSECTbFuuTFFi1C3itRQ6yVzZVA11klXA0HyQCQC1y6DdBYy7gEAXF
gw1ir3vyPAtE5b5T/hSKDpJagnSpDkqOWG6Lgli1t0ccI0JtX1fOIaCYzXVcuNtM3RTpJug3dbxF
w9561aFlcJ7hNJZsjACocX7hjJjip1lIipDKdLlaBqIb87pe69tmVqoZtQkYXFsKFKF1sPaKdnOR
pPK/zNZvY030jwliRflgtvxD34EQR6OELNE4FjbZQmIvjQqFNSWnXTRpp3f3sknQNvvtuPmPKRfL
FUCRZtFtS/RNjYBspwp2ECvQux6txyQ31tLmAl/F9TZFotPZOiESbt5L0GPx9ypd6C7yMJTWxtA4
Yr1sleP7SUe2AOkI9SSvd3qAvisg/qR6trIRtYSc+nm/G4V2rLv+OoT+Z9jLXu2onQcvNY8wZMlK
kS7gEuUdSHiohbs8ag5OvzaodCjeb8+26fI0G897AtFkFVeujhApVlSkrzS7V7BQHD26gR20AxM9
FuZjoUIflC+wCjcmUQXV+wetMbdsv+sAObq0cHcQLczxvTKqVe8sNLydsehITO6OJqSYVOEecV3V
BVEQnSViVQ/rC/fd9++Mql2DJi6KmzITd2iHJ8VCiZ4h60fem6nVizyqGfBvDKKDr7NSWnuRi/CQ
h/6TYR8VitZZZ0AwJGBM+tuGTdAG4j4VgqCHLogy3vSy3IeauGuBFDtSn9gbiyKIHhRnWFWA4UWo
rYNIO5BhuVQl3JziKmo1U3qRFogPEWaKeK022nVaBEiAgCjO2s0QP+Wp3FYAX3vg1hNeVN7Eqfl7
9FC69xSQRQkq2wkykNHCQXXXaJ6C1vwRJ+Z9lRooz//xVXVjZPrKSm6isl5q8uH8oXSKc+awnB2H
EFVS75zdJjI3hqQz6o8EOGgelJSr1Djmzt8pOahAomrtphG/gIMZLLMYEpxaHXs0C5R8gxahceHo
P5UucbugaSKgPcOWnUGTglJ6XeEl1nFU03014BuFzU1VvOvyIUE9NQJzD8nDQzLzcmtvetf59jZQ
akS6Z2I6fgQDny77ynUqK29162jXLzbkklBuhIF5Dr0ra+NZ2TK3cR4ZLn2CUxf6p2HnF3redFlr
SVgK8BXCdosjgix/quFzigxXIJ8KcS17TJ7vRv9ShnjqBjRQDUPzBCIsRvRMyKcXtuFamzIerGMy
rvX4yoxyJKoz8LBPWfbaBMOyJ+a+sOBOZUOfx5zlw3YMuR8mlHWUNBk9oFayRXw9Eri3y4VX/KQf
aFC4osBvlN1ucCKU7UCzl90yzLULOiSnUlHI5ry5YeuQgD+qDZ8mQCOhMeye1S/suyCt7xXcIrUO
es0xSQ96UC9CWtxxh0HPNnsKygnovQ98nBUJ9ymEwNEgWy7+DEtN1a4jeaWpNWVL2DJBP2kwJ9D5
ZPveZxYcelzskNQ2RLRzJGr21R+JNeEYYgq5Ekm7N/Qro1PX0pMX8u1T0dTnd5ztqBgovt4qpXWM
izs/g76xojXUXsRNnRqGffMhF8AOmqtC8EUH259Wca9gm+Qgaev8svRhM+V+TcCZOal7hWT3kGdG
Y+W6ODYPT0Ph7P32LeGMPr/OToUFE3UYPCAVButDWvLTly1VETnW6IqjUkOVUf9SELDLB5OCthaV
RDrP54c7tZNARxiwlk2wBnOcRBKnVTbA3j1ipgXUG9IGujJdsYtxT4wAUmUv58f7CGvmZxUWFjaZ
CVOu2zPQTJLwMImXkQoTvEaPwn1HLqTGrpH72MZ5JSWruxRYnrws2Cs6YCIuDBT9v54XQx9HRdal
1rGJHmGWBla8Bf8s0MckCeOKkOXfKaH27rwYh/pwZ9UHI96q0/1dFwcDmMz5WTgVUtOlE5puQ4YH
K/b1eQyl91ILJ/CjK9tt5kFwBeNgeBwtFPkezo/1ATibzzg3A5G1rWFbPifdO62lh0HIYDpa2QY9
oyQv1j7hbW+2P2M7XBfd78xq4FKGr0hMqiPQDFmu+u7VWI3U3gX4tAKHkCz/bbw22VXAzOnx0gIh
PxEmVQMlEkQX1WPiP5WdCefiSncPQ+QsXA8I0q+e6Cy/1aon1OQ68UvDehzvpoGJfhvqXVTvE0p4
XST2bRHAptkVICTKTFvpdrsK9sRovyaFoYrSjWuIR/LdieiC1KWXL/nNpsJ5pPLau+GSW/PJpWqj
VqBPPAiS+VnULLMyjNqWqg3QUWI7JB+WE4UV6B6JXS+LRahfuc39+c91MpD4POpsrSo5jQq3TsXR
7m83xfCkdzvIlM0IN8id0A7/YqLGqWxxftwP8Ma3ZYLUqTFh2nQaXF/XJPVFpOhixTyyQcwRdDgs
TDR5h/CqsvSNZo5LzDkWPvi7jEjYa98ibPP6cQUdtNRwctvl2NpF7aPvyJ0fEgO6O0urHn2K+Vb/
yxqypQ4OVrLEa/B7iN31jX3hWjz5xeiAYymsTTSLuS5HkqVZ4iS5ODrJfV7eDNFtT1GOBehOKPgb
aa58rLLPT9wpGCDSfbA00ZngHpmLy0k7r02Hb3PM4cLBMIu7XdJ1W5HDnHaPkI67Zt23D4BN1kHW
XkdI+EcGoCmQ9f/Vk0w1H8TJHHN+d2QhgD4/9Mxjbuo7vmGoNE9gdrYtLNMISn4YX5GPeEq0EEpz
VYh2lTndjZJRL4TqeP5hPqDrs/XEN5jwpg7pPKCEr+spao0+VWPbOLZTCVvSIw2XTrCrTRrEY7Aq
hmKtFhjWGflBg+uMtBqWX+6TgfQA+hiZeJjqhwYa3KqhLIlECGS5A5ODWUQUOo9TkdJM2i38nWXI
jrh4U524Gb88/+yiinVFC7NYGke88UL33WhRdAmvbPOm0m9jYgNux/MzdmnAKVD5dPPXda8VVYng
DQQdUOO+DQeSC/idwyYxOSHt4NJ6MfiJ3z8RpgXU2EHhz0MftHaMwRw1xHqaB01AGrBxEiATTxwc
lTUo0PEBEnnBWdxgRpCH+Ah0q/MvfaoLDBsK2T4gylirfBiKfnprlDr1OE9qwBPyFqgoXGa4rT+6
4inwys1o4kKuH7v8tYqPPa1UCR6vvOTgfCKy//IIs8heDbq+K2weIWz2efdGQCv9S6f6dGp/m+pP
rzl9/M+v2Rp2V7tUe0T4Jqs9CCR7gEj0C7kgSlOtiz3AJv7by7/np/dENPn51YxZoJEJBOf7LGfY
gGp4AgPrro0osbqvZnOrXZKmOnX+fhludofo+WjWpU6ZFW0qE3Sav0/0KzboyLU54pjWHPNMvbSC
TgRTXwadXZg5J56C0yANfOU2tN575crE3nkakiRY03667r7QXxpvKzAvmujmmrPh1XvL3wzq+/n5
PrmHhepM3W4cHec4mCCKnbFoQZlxWhTZVn3m/evqnjTcvm8uShN/YBPmqwrnRR2cmW4hzTmbb4cG
iqViqXWEHPpaDtpKS5V96NYovIXLvOz2JmAK4JKWizaHgUA1LhgpTuPdW43Nht1dO0BXWzfdhCAU
NO0WJ3MssIZnPVkVuLBpWGYOmG613VoPvPWgiqUlb0WKG2t4XZjg3quF56PeWsQPWfksfBroqLOH
9C8FEBgU/1PkK2X2OqXLRE0IhJFR9s1LECu3lonZXgAuJrpWpLcz3XDZIxcwCrlUh2FdOXemA4Kf
FDX8V6pgZ/gLeXctMCmMuBgor2cEZH593aPcEVPvslqx8/blkB8MuggdDLWWmZc/VLR1R21hOPpz
b/7MYYy1db1Vo2oly2DVJ+h/wAjp+1/5T3sivjW7VC8w6VXaI7Yuy/RXq+IIKJeJXpFSP4nq9+T2
1w//LCQ2Ic+ZSbyK6SeF2s+0fI6zX4H+1IUjwanYZ+qwb13zTqLsF9n+VrHCo9X/7phY3zdXE2DU
q5xbHJLYnLUXLWLWaeD+jIicaTL7+BZBT2rH7MFE3uT/vlbhnqElNklWwTL8eiTlNF+p9TbUEJSN
4V2DF2yTNf/L50SgRvJ0frRTJxHGXgQnOiIYYLW+jpYgpqaOLikYc48JzoRS1grg3msA5eISp/hE
Tj+5T/9nsNmR4BR+14ReQferui7jGxuVDvSblf35V7KmZ55vv8/DTPfrp0MdTLndFT7vhHfaKK7R
ukGGdOeKiYlBvTwGoS6XfRlv0hDxAwt5+/6Jcg6ZxM/MdlY5fJow/dnp+cpS2IfJdeul+wxn9+Cf
W1TrKq7fU7gbSnyMkn6dSLG166e+uk45xYwWh8EsXGlUnzqpLD1uxz5jQaIDgJwEWos06UMs68MI
puaubFYZsGWnixa6LzCFchfUIQPnQCtgSxUAnadsqZUgxejTD/9c3NVls+gxnjo/Z6dScZhxgAQ1
8lETNPnXOSMU8WpA89axU3+CMt4oqdhGuEqp4Dd0/bpCNFEBNpX+KXvAx1TUw5tyxM6ck4uqGpYF
qXUhDDp1ZpvgvlQD7hgl5dliiaqu0CJBnSlwblG2QK+y1MalGrwZxdVH4TS/MAen4g3wZroELjvV
T6c//7Rs0l5rSzJAMjwLESjtmNsbt/8vNvfnMWbBZK8jYRMojIHxyFSNrilXdQR3D0rp4vl1ayiX
WI8fscTX3aBN9EMgwKiYT3P59bVGJaeJEhoa0WRNPw0ZKPQseoCgRbCZmBU6GhnGTZEZ272Wpsuh
Mg8TiKdxilVLDk9+sPURPPKKV4FWD5YuWaktlfFNYDZdPKBTSn7VF7vaj5cdPpzn1+XpbwKMGW4x
pNQ5PKsBuBUmJWU3uFwA3gP/4WIV6tIQs/PWUZu0s9L//SSwFCrzN4Ds829xKhSCmfGft5iW+qeV
FTVFPaotQwTyijiISm7lbU2OJWgT50c6dZx/GmlewXJdBJzAnokp0NFAafFCrn9PrF6FD7K9MNip
4/zzYLOVBf2wKPKWj9M327S5QrZIPHXOhbnTPrT/vy5g0LIExPBNdDx7Pggpn2dP7cIcsKKYiDTC
HFeW8FZFR/nbV64RY9v4IErsrN9awxHe5sohmiKOBxZNauqsiEIBE/3k+DAbb13H8kkgrTYiCddZ
C7Xrdi5yRAOyu+1P174P3WoTJHIZY354q6Jwarn9y1C7f5UYk0T7qS8NOPfoQiNhE2T9nYHqykQk
IBJeuoazrKjx29lLYv6tqNXntHoqC685PHfD8C6u3F1l4u7GhlF/hoG/TFIV0SMcqUEHhxPYt6QO
2m7irjt4iYpNkUphG9yjjgxgKjAEHsHGjD5GuM2kIfA+Jjct9QyoVjrqEXh1W8kPyzUOQ4DvBnDS
otwYLqZF0KMCeKyW8mY58ZIJXeRIzCSBv45pGaoI8KGqlQ2EW0aw1gZ7MXHR/4ez89ptXcu27RcR
YA6vIpVt2bItpxfCYS3mnPn1p9GFe+8yLVj3FFDYD7WNTYrknHOEPlqf/jQsTzxaW3vAkFcDYQb7
aB0cwmrbpGulWePlqXtXRXUtNVce0Ve8wvoT7DxvRIzWrbQU/pjEtfhejwdZOkzh2GCpW7RHdFVf
DAv6U51vBWYREivBCEoDRT1CPINiS8irJvjulq+G+Bhb77DHqgxmmbv1kRXKERyp5CRzOCc4XuJW
adXXY/KWghdWPcnxmKuOSsxAoo7QGs/x/CPNyq1XlQu5ptnK4zxJvTOIyHKjD8h5GLxNgaBeP/2+
IM8ufbr7OnpJuqHz+RYjbGujFisK+SCX47vCv2Xp++WpcS8cl+e2MZxQAEpibsWA++wAl5Je6UaZ
C/nNkatYxm2nXBoqObe7/HuN2YI3qpYrJ5SsRaFh8og5wMBgav4moR9vLmJMcKIitl31mPLBS3zE
GHlPuo7payq84d4c9zLx0e9P+FxlFk/i//fLZ4GCpXpBlFnclWRuc39ZUxsPvQ+joRy0DKolIrzA
yjHxurD7feEC5vsSszXM18iTPdyX2OyffakDqVEiS1WPrYm5mx8cBr+hPUX8R/CuKuusAaVa0uGX
cqYeih1wZnSJ+TZXrK2AFbVxkzPyqKTKPkUjqUpPKo8pcz98rV1ISrBq03jTUB31Pwv0AAqWZALE
AA4ny0NzI3a76glw/DTkZrifF57p9Mx+/DaVTpAlQzuBK/b9xOo7wYOtpKjHUkEbNy7b7KZPHjwf
b7il9apb1y2W5IwjgE37/crnzpRpIuj/XHhaT/881FZvksR3uTALmQ+J0SwGby8eKj9MopjPsPAO
k+nKo2f+MZUVqrE/yIWmAjfCyArzt9E6+cq7xmRqMJ7M7rVQGblA71GZ26AOoIehypepU5MCWykq
VeGjE54HvTrmAxxAZeWVr23c3HaASWPrKA1bsQI5SCI7dq7TYz6eJlh7Ys6QjCpjq9fY62yi0L+2
uu4anbSTubDlwordaKuyeEaSVBdRbeQ7IprUYHDZGS20LHdtf2xdBnI7CUgbSpJLOdrZYhGz2Uxn
IfmaGM3f3wCD1YNUhT2JcQoET37xcgxms7vEfFQ89jATjaixSrxLtOJzewsHPGonme6ypc9ipM5A
DxunMW8kWXvZ2kpOUnlHHqr1D6Siv39k53oDKIX+78WM2W8MxTBIuyHi+yLJ85q7sELj1ALlH44T
ndCzWGext81Zl4ScOEPY1CM2ajQcVfXSNMbZAB16GMOPyFSm3Pj7A7fcULWG3lOOAmzMgiyV5msg
6w4d30x/D6zHMYcLoZSHlgUnlOoqpIdDncPsjrR3BAhBTzWyrYhhJ2kQVzjtbIuUyc2O866Hzylu
kdUgsSlo1Q3aBZLImd1Xklg/VKkV9LTAf77fvaoNGicC8orIcGjCuW8iJSAfmt3w1R1Xq7WurYf8
wrF6ZtqLy1pg3phhIWWdB7rF6JpyH7XykeWqoQfUtZfc6tDArYrMc2gtaWi2q8z28C6qu7s84/DB
fDqgVl1d8pU8+wZRRlqigbMBdkazNyj7NYUAt5OPGapFGcxDlD56eD260YCdtHodRH9dRVqAPF+a
mcasgHk7pPH9iFQaLGo2bMbI2mjFox/e1wyugcnVAtfpAIBkyR7bibUEBja76xvmyIDkUCNb/b4g
5J/bLlN6YBm+Rq6IsWdvUZaG3nC9greYfAq5ehdFm9L9FExMTYk6EawE6jIo33LD2gOi3AywKiD4
NjjbQK/IOmMtJbeRrjgVMnMPQC+doAQTD6m+Qzlp0Af6/X7Pvn5NNsEK6rB8lK9RlX+OCVHPm9oI
KvKa9m3AbiNkxk80HoF+BG3qdLDOR3XcifFpel6V+CdAHR9mOJoxqy76l0b9z+wnPD5KFWRWCDb4
DL4vgjz1zLIVQ/mYlxt0vz6tGYFwPQEZVSdE6kV2G6dMh5d/kHA6PTI4cJtWZF0N4/hw4dH8jDi5
F5jvQPumJt88LGEwJNEEYo1jWapLnzGARgVqy3yCko/7aJywfe+ScYC4yQGO9I6+Eq1PD36qQm+p
g2/qoYG8cFPTCvgeT3BTOkRG3hXisPkex+LoA8tAB2Upj2K8jIudSsmr5wuvawb0hWvk8tgro+3t
H8XqggjwK8j+cXUELNS3JirkvKSqeX4zylotQ23rCKTkVYDAPonvXd0/tO64BhW/KXsw6QYGtPVG
s+BTGOA1cZcLpN00eEZBOOkCEL4g3RDLWvJHp5uLYHyj8f7caXatyTdq3Swra7CbZBNQ/cMmY5HF
OxwDr9QSyHfub8Hlyhgg+ZgXy/k60e4M3Mcr7U+LaWRlEURqf0zEvo14W4ZbP9AXPeFi28kgYuyS
RKrrMHgW/lZww8ICQDl7m2xuG/2vJGZL5inkHlHfLmQEKhxha4zHltlM5I1VGu8qGrxdueOvIiW3
yYXhJe/EAhaZJW9KvDsSZmn4VIXsRkVGQvHtQoJy9qTQmIZFuYHk5YdHhgJxP5eMXD6qxWPfhY5i
4aDerycpaPuK7l+v1jlefhfNkM7UNqmASeiophEHxvxm27OS5TG6Z0GaJBRyT/tWsNvhLxgaHBs7
ZESMQXs3aIvM8E1qX5tUh0SANYQXrnvjdsLxXTKRnGKZ2fcoI3pimaJ7UtX5Eq1azSjzoaUkJ5KQ
03Molmi7RvGad6VRe+Oav6+/r4DmxxVRtKMmY8yUo/r7BqWUTSqqbSahQ1wLldONy7F7rpWrQLwu
tB2lu1HAEiFf5zoc+LUVrDSWplExsJpfi/VKrW8kn3Tl2vV5dY9h+BANyLUOJjPKKZKKZSf8qeJl
M+4yNJ/8RZfCQHfB+n7K3b1s+k5nQvcKntTyupCX+mQ6JDFBBARc1wI8zBXE/vdltEqkCPA8fBYK
IlbwaaF91EWm93eG5mDV277IlMbjK4RLTbvL+r84MivtmlyhQu6cXfJpOBMLU3T857HNglIrUVtj
rEKJcq1tWKdMExZtfCxATJZU2ODJDxTCL7yrc4eJrFiiTmRGyYvK5/d3JTPV7MZpJE6quBiJlZiB
vw+wkl6mOgiJlAZq+qFT3GNMQix3FTyc1PUWVfP4+0fzVfOffzRgeydWHiIaRZ2tm9CLOisLmc4t
+hSXAXcR41IB495z5UexfyPyGiT3VPqTMO8m80oU9/CaNRFqU3qosthpc28blesw2ksMOP9+d+dW
Nbs52m6GNPAOm5v+tZCrR91g7DMw702JqTUxeAp7mjl0GadFpYBmGU/SwNhi6656GXYtA9mVyqCE
aOJobdgy9ugeVbffb0ydkof5YwNKyjtUdTD787NupFdYawkTulA31SXGeL18RWPWp6hVOgWNvA0w
dP0ofcS37W3yisXCPmUFKQdJtJvCqTVsnBx9Ya3Lv9E2eCCUtcMlW3a36tIFRuk1EdbytPn9rs9s
SXDFiaOn6TiFtO/7R+e6fRUz7kkSUi3xqwRJ5VjBxpevGfvCzIMU9+33C34FxbPH9O2Ks2KSVuRN
2FJjOFbiLiT6MMs/rnAnqXvmpaSOLhs+gqfQ95YXjXHORbvfLj37sFUhbNS84NJEIxVHTjdSQR7H
LbVznLhfco+SlQfjXpAPvXbtWv3uyehfA4MDmb9IqGe6mJDEnrJKdYAayAim2esAsSjNY4tzY2z+
Cw0dGAkG9Ni/4T4DJv3+goaSgoyZBeoxrHeh9ekK4k2bfWBI6+NwwHBmYgLfoi9+4S0pPz9mZYJY
aCqME2K32WWDvii0pJaVSRdcFY/llZfucfboogO5Z4cAM7gL9CU8v0uWwNOJNP88/r3wVO/8J8JP
/TqwCpJOEMinyXUlvfOLx2QaYj7GlwQyl641ZUf/XqtKijBkqzlinNPqfzm/UD0PDDBN4rdL3Mcz
8Tmt/amyoqMkp9/6/WJC35dC2KHuIqZESVZSYyA8U/rr7JKJ8bk1TSVHNaAjT0XK2ZXKoNPCoOUR
iiGGZHeImaMMR4cNERf52UU3369pzR+vDN7hl2Zs6jl+/2VyVRatIffKscedJQ5WdIe2cpCuyuwI
qH4Y8CCAADB9N6nI2wyIe4gDlB4C0ikcj10pYlWA90jSrQwv3CmXhoHOPQ+TyiLWhxOnZ16L79vQ
MoA9qEeA/JMpFHH9dCwQ+THw2+ml41/CU3+tyvkjoTbyhVJn2c4fSeGKDBGP9VRMw9MtwNjC24wF
jaq6u61Md+eb/d8ijveTMW+CNCbyGfSQJYo3b1V2nBgOeoepSN4vxBQuhWDhjhm+CUO9KjtxFRGo
/77ez5UyFIvAA27l1EjQZkshs/RYifVS+Y/cOLDFkJo2VY1a0g4yreIMG4ioqAKwL8HJZ/ijxlpl
ilIKIdiNzAs01KMLw1gNzeTf8Bahv3DdnWTuycFsyl+FY2oVdx+sogjxchnslM5Y9QION7//lHPB
G6k4eyUiLJUGzPyACdEt4VuuHFHP4/xjgBsO4b62e9SqVvTIiZZcWttnvjAuOW3QFIGYH52tuG5o
gfMnKRuJsS7Nd1LLiI9sGA6UddJxXV1qjn75hM2+L5XugzIBQSiG/DAF0eNQzFxTOnrILwcKTAzj
pxAG40XTec+tVR8m/IEf0FKQgwBUge4ge/bTvUbrzmJM3xB3JvwZnxc2rHpVs6s6B0Uj/EXRLjSv
7P9oT2BJNKm0cGEBJKP1UqmETZ3da+l1WRTrC69tekazn8Q5x1ujmII369zioDO7rnFRSh8TI1ql
QrXVqmhXeNER+XGPIszSyr2ndzuDknzNR9dpF+Tq58IDHTw0vRuUr5plzT4cbLasRFYpLn2xj8a/
uPMt9YCGbxIvysZFitfAs2dinTqJTqGukegfkC+lVAdI4gpjzQDmSgqGRT0wGlAFD6n5mMG9gkdf
5+5BJXf//ziqz8Sd32579vFZvaLg20V+Xbb7rgXMof6dtjgm0GWkh3H3VuM+dfETPJfW6zAq6IPB
Q5xI/N93fZLujIeiS8eouYtxZBrxE6HEI/AZeR8TTCFqVp15PZll/RdfiswhOlW6RJKA2XmDawsk
fso5xwbgDFrpFPc+SiI4yTPPwj9Felf/WXVl9d8ERoxnIamBWci81FyVIEcy1RijkI5m96YHz758
mHY9GYM5VantyN3W0aHLrkdaZhn7XHep8P41TDlfJ/DzpugMLSmkte/PPUrjMvA0QTwCtim7Q+Je
AT2p27Xrb6z+k/ryoq0cX7/L2jc1va2GZTvcGfWfLHkrS8Qn+zq91tV7/rqvjl5xa/avcjcu6KFK
gpPE7xH/7hEXoCS87qJHVb8acSHMdnQBIxH07mAu+qRbKPkSZRE4nXC40rRdEl71yb3gY7h2J2FB
VV2n+r7W92Gy87RPUb1SyGVxTc5q6ljO6F5p0jry16q7rdJrS3liQtOP/kr1TV3dBNK7OQSLTts2
TEY05vXQHCi2Zc0fCSx9dQppq5YcNh00R2uXBo/dJRTAuSozWThjKxRS+bq1KTj+Jy4sxqhyBUNh
hAqKM9gfipVUeNdEbYEXo4x6D6VdEdxNwCfOOV98rTnN+rWafvwXXzqwB9wPqOCo9Bi+34gcqSEK
r5537b8l+R7lQ8NRZrQf3tosmfM9udZDItjN+P77hc9uhTCQVZpl06CaNStsi7wBTw068ViH2pWp
Zmvsozd+a6vtqxi9K028qCTWXqkx+1Et405YaOUTz8doH126WaqYODrU2xEwjdv4tE3/jAE+CQNm
m9PhjzWfFqbO7zd9rjIwad2YQsd6iMh39trEHMSxAuL+WMq9YxCbBOFOjunzkkxa2Nw1B7M/lLhU
Du51FbwFeA8W1iuwJswICcr1i1HVuTsC6sKYsgU4i/HRWRbllpaaeV0gMgC1bxEGaeFVnWNOvPXE
tYydYXjVqiu5vi6aYx/tUiLUmibCMsu2Rft54el8jW7MNg52DAOaBxED80izmxnFCAcTctyjDuye
4cbgLjY/Ff+9pcAV3AQY0novEmLyTlynyp+6hJi/K6pT3h7yW5DytH/odIXZTRtfkVtgEJi1L1qL
z136rDX9otVqjKD3aflgjLfgmBjUi6j1dxnee/nGlFeWcW8GH1WHMTaE6q5+CaQ/In3zEA5DRcHP
aj+7EYKfhDuhic3k+Gb4N2XwELq3lu743avpf1TMi8XDYxLch+aHmpOydYvcoJNQnoYcm64rBckg
7HC/OhTyI3nqGFN/9IBe+ddxcmuVj3URLlr1RSO+6YyP0rzvyg2mLRjnYYIVj0ch+rA4PVtusQ9v
R/0QaadIXpL/N1hHgNhI1gMD9XH0PtS3/p8W4VfWf6JiW2h66FgxvozIlXT9tQTRVPa2wFymlZ/U
6tALn4z9UMhjUrG/ltRd29z03QvjCcj0G1sP8sVAgfT3134mxWWyFZ0MdSk6ZtYsrm9aQTY8rxqP
ssziZJDprpEfx3gJ1eSiS8650g76CkYWSQIpHcw/94QiU5HLyQh0e+MHuNW4b2AshKeJBUaPk4Qr
sJgnpctyyfj3TABuouigH03bgiLqbOmbFp0dU6LzEXZ7IgKkGKL0VNZ3mAzD2Fesu9+f6tcQ4Wwt
Mbg8zTUabDScE983ZjEcItJePG/YCXt3IZROLX/9j8EOc8E4rIhAGi8wj86j7T3UgV1bgL1sRceY
zu4evLc2titGImCyj//7V25OckkMcxTC2Tl5eFQNeFtF1bP83sZ68tACENQpfwd9HbQXasXWme8L
UhcHBA+dLsu8PNUMetSMUt0dDZDycDc32XtC8WRyEIS+shTeYbm84jeqvtbdohQW+UcrL4YTmzPw
+JThVXAnGa2xRfgcSgsInbpABXdRP9G8FO4aJkomQeuiB0eMDy0EnAwmPsYoC/ml+TDiRRQshBMj
yP0b8gPzmfXD/qISGZG6PiafmG0q1/gzCqAfEjukoP5G+8d7FiHN6dSsF96LRbj+mEC9fw1f0z+4
tBuflYgsyx5PxX1+kpSFf61jZfhEl9J4iG6Ul/aFP2CeurgXF8278vD7t/XzidIcmvB+ZEOIQubV
mxFEWTSURn2sxlcrf2Y4XGlPtUkKXizlS98K7Te+1NmXTE0EAyeQzNZEAvj+JVe+B8XcTbpjilsA
zcMS30DHMW7M16JccHST+8S3xnP7EO20TbB4VzaCXRysD2xIHpO75K67U/buo/nIG1We64f2JjuN
D9Wb/Mb/Eb4Mj8Pba3Y3PhSkUdLWXXt3xbF7HOGcvQZH8zPfM+vQk04J0EJABS2G5wBXaIX6gI1O
WkQGNTU1KR45iCg6x6uXg0/a6uQDJAisY3GsxUTViVzgdwv+iXezH9horoj8a6IUyLvEJhhbj/xn
HKiqemfTQqHjyTeH9SUKVMGWqN7WjqI6Rr8LIptX26oLEB7MhkjCosGCIYcwj8ID51c+j0gEGG7/
b986GYVM88dgE5ukLd9fA8gOt0gVrT3qVMugeLi2V27yN/fJpWX9+6W+osbvr1xGlC7ziU2dcUOd
nQmDQNvEbTkTaMiqg7qowZ26ZWzT3Ta7cK/m9xYG8S1N55Kmk6LcUaFeIpWOorxcRIm7qsEZZnq7
Ai49whLPw3CV5wBQ5WrpKYmTWHe1FFBVw2LHeGJa1CgpAUWPwdA+DcCaAoi3IsR3rFOJE/EUNIvd
YBR3Hq2tSxvUGfIe4y26jkCHmisdjlma6htFjqy6G46RxWYiHtqwvdGlZ2yE5QKfDB+M5Dhse/Hd
y03bUxMHTdN1HfS4c8OJ75KHNhq3dFAAFAKT/P1NnFnq3JhEbMhwFNH9LJWrC6C/Wmz1zGduCdno
AsWQgk9yka1S6Xm8pFcyp49o9uJJmxV5UkPAFZjnrqCiqnjopO4oaCMcMW1dkPkVA1IR5qP6lpFN
ZZujNS3b6tTEz2NZXRlNYWvqHdqO616K1oGiTh4tiNafPSSusYXaWr4bgAUqYbNIas+ZXNkrskRf
8TawRXFU/3RL9U+mBLvQzZ1avKsseWU6kRDfA6AHdDVibXInyjaoDc7bxUQebP3nMT/ku9jw6Dpi
3Nz2zz1EG13kYEE9JUvKHnHHtd/CFquyfSl+jCi+Le05HXWnraSNGOGt5G0AAaxMdeIfjdsOdZ81
Tb24yisJysYXQ1S0VMzK4lZSCsAaouMl1r4cjV2OyXjiyvtCNO66MblQ6zpTbZUpmpBZSUhRxR/C
FNdlZkDKou5YtyBMW1jL3uhoIhsuX4Cpu3Y3iLdpIq5ksVgr/ScKUXyp2IcqixBCR9m0I7cR+nET
i2sBYrEaMNgpPBliuK3UcmkJ1W0QdE6dundd2i0mhUeuDBf2rDMda34GNI6pCAOrZu641AiBECtm
1h+Nbt9C2k2PEluzO0W8wQ3oN4l8YWQqQ1t71d5c4lqdcMj/vobO0InxWNBUlji3QJY1O8DEtLMC
I+QAG6orxcca2WS/MTESIcZfErAgsPO3krjGb3Ol970DzRi3kf0oCMtCd5fxJX34mcLY9xuaVv0/
1QMjrxSsWbihgtklNvKkOpEp5dnWTW+6NGFjz4h8CpvF9vujUKaNe7a+qQqpGMSCbWSZz/YTmHGj
DC69PRoccQhht6Vg2UjjTXTkpvagd0c1OXTNm4HQqRhfC91R5I9KFm8wZ4Ly8JJ3gp0gefD8DKJS
uojGyhF13K5TfFFzHbOIYFNkV3p5lEaQhFYsX4+ehmG4/JzGSzacrerTwaVt/PsPk75S99kvM9my
mK3mJVN2nOWuQ2qObaAwAuyCuBOylzSBTc4HHqTSMqwFp6g+tF7mRsmhsLGP8GNMb8sAMDeVIhof
CzO+0SfueeVUiocZ3ZC6y1rwXmpr4z4OTbyWAu+gFdleDF8a4YHxNheBWtQbduyuJp8XLW+hAZKl
Jndm9LckCjFMCtHaEgnvyuxOcXhlVLuJHl7HLxat4tiLyTAdH4phkrkLGULhlC0Xbk0Wdgp6zU6t
cZn4n6HRIQ/IHVkQ16Y3MJT8EvqFIyEZK0K+Y8OJ2XET+PBtOyza/kNgBrloUgZeAkeqZcKeKcBN
nUwsVuaNAgm/N+I1Gx9buept0/FDCLQdw0JhOy40TuWg8TdDAyxYZlDmpKRPnWRn7r4qtPvoIRco
8aVAgpCSudlLBwHCFFa98lJhlViApaCUbPBfVgZ5Iw9E9Ma2COJlYNZ2mv9V9JY60XvPnVJKJ6dn
otAQbLe/LSSgCo9JBpy4eU4CYSlHp9zF7L2Lrq3Uv6BP/oKT/vhiSIEkXB85WednXVOp0ciIQ0uH
5IO+2X2buDtFDG4D66psfdZi6sSKdVsIOcSp/EqoyhtLKhxFClcNJ0wDeHQglQuuTP1UEkmqUoSC
FFFCuM4siC3EhkWISr13SlIEGqwqNEolI3rUqFIcU4OCdLJOhcbxNKbqE3OpquMq7CE0Dopt+P5r
qpgvBYbxql+ua0qdLq5Uamkgy5RWxPq+uQ7615pDqwgNx4IQV7fdKi2YpmrX6AzloVll6bjMDrkV
rmR12FkZeGVPdnhBUfoAbIKWomoPNLPzuFx5HejhsQAjlttpsB7Kv7n4YaaBbQyrouK1Lu97kVkx
3XUksbbD7fSSZUzOO5ZDEL9KdX7h/FCmrXn+jsg6aIdLhECMSX7fKZsYs9Uu1yirZuuE8EzVVznz
xIN/VOToptRV20zV+6q8YmLCSTjwNHmRt/uCg3paA5Wg23WeHBoGbqriNKZusciE4agQ77OuLHGt
ZY+pmrL3mQc9uW1BllpO4CbbunvJCe9cE5YtBXO5+fx9w/qqEM9/Gd1fmRIygHqAKt9/mZsGfelL
eXP0stvayteRUSxqsxIQK5s2IPqVOUx8HcRtVLbjaNXpEDHsDnjDUMZfUUuNrl5X4iukkSx6a1hG
+kaF1Jy72p+4WqVVfHCVq9FSbDeheuiKDkPtbrOLcXuvxdwu+6MeD/bYP4yDsZJyQjn/rywvM3CM
pmXTxWdLaZxpkr0idfJy1rlqxBsj01aWBMedMfSLntfTz/75WIAcTCO9wLhnj6WStIzWStocu0Bf
aY24H80BCwF/FYfeOqQ6nHTveqGve2kP+Xyh+1QHwnvAootQbR2O9NFTv4xHoNoisrqVm4Mg6pui
3actoGDA6JF4L1qrWEZhnVwhbVubonsokNsWxspiC2ahbbwa+7ex2HXtTbXuKAIYvkri0qAIUIjy
r/IWzValDrYKHYWepLwINGysi8QWBibRV1KnrzV3vILW4DSwpYuVliyjasn0ASO+nrTXmk/LOgze
oZFOeIzbtXkjCMcCtky2GMTBMYytXLzHg79hSx1DiqSSXYgfBoGqYdxUYFqQE7fmtcgRIDEgVAbk
qpQ2qCbl2T6bQFE1BAXPMA+pf6GiM+VDv72iWb6UMIQpFQLDhH7wXvs3SnIQgguXONNfkfF5p3s3
sdDx6pzylH8ipKAw+yQKu+bIYOjST1bwTSol2ERjsnQfk6aygRIs9PxEBGP547rv0CN4oe2y5tNL
lj1fotvZDwZOQRArMe6GbmBWyvMgLbSeFNfHCKG+e1RdxcZ00Ch3vXlnagdDyB0G0zbTDbSJ9lom
d7/vFWeSQKae6DNR7KHXNO/nmXWrWbXb1Ecvf4wHaimy4MMFPAXS07T5/+8vZkxHIueiAutwFixr
0ihFohXWx1J4NcyNW2JxrdmqfwehWaXg8/vVvgLO+bMlOCeem7RBZGXfXzQ6zTTF7bo+CpPVGLp4
7ahpGWENc6EVhXP6gaXxRsE28etlE/k0jgQ7T0e7HUe7CIJVTBbRYOTYVdR1mgrVbbWtW2ntUfaJ
q/Gqll07E0+W+Ggk/Va1Hn7/AWcQ6DKlTUyckSQosBRmJ5Q+hrGcalZ1ZF12UWeXdbn0jYq4L3BE
DCj1GPyoijFlDd8V/wax4GuxsLV+lqWMAb9xrTf5amRSfPTGU1Y02zrLmAk3/tTZoxsPB0OtPzvm
voR3vR43KO7sNDaWo3rwxFUo0T441vFW06qGZGpv8dykNGIjvC1Im11J3cb5K605ECP+hRz1zNnM
Bk25QJxGJ2C3fH91HRXmNDbL6lhXW9r6OmmBW70k/h670guXOpdHch2V5Yfmmj1hdi0ms2ihdUp1
BOq7GIfC1iHRhd2ibdIVeZNXeU6iHbwQm0gXgQWPBfKtbGXL9KIIe1rt8y/231uZnVC91pUVpfXq
qHGEWMOaY2AVq++EckUOEjMbbT0n05X3UvPy+7dmTNnZj0tL05gKKCL6c7O16Sa6h6pBqhDNiY++
dNVWg9N7b1O+L+rmbe1VVzBgdJj8C7IXJsg6WzAk2yV4QPWsvof59EkQ/0OJKj4K8UFLtGWITaXi
h+to/AiT+kauxo3WPbVajGaiUJ1CCGlhBASEzbIZlGU1PsQgDazCW7b+uBplhaQj2+glMVhUOF6E
KXa/wLNlKVMrNet0beSB7bVPno63FZ2eLrapprkUaKFOMdLgefEy98ZVK2ISXTLOQj2gb/Fcr7dh
C2bBE28MsVl26iHOuoULBCEjJFWKCDcvkO4wgJtmWfoVZ+Tg265lLntq9+pwYRM+/wn+8/BnSXvK
FFymS0giauMUCAeJM1+mL4fbk/Xew+82XwSa3EZ3yhS8oYzre5fxkd8/gDPZuwXV1KLwDx/WMGcH
UW3Ba1eyojpKOhtetDSSterjE3bpQzvTCKYMOmnnpwoUqs3ZptZJmWwkmZAD8vsMkYpl7rAKFXdd
9PWGbfym0auNWEt3vngtA3scQ8Y78GaeIscqUmyWMuEYmKj8FLf3IsF3ki6bMndKD329IjABlSxT
KQd0XS9/f0RnOozTrdPfJ3yg0qHPdoo07MQ4bt38GNVXwUCPpPhbd69SRQIgFjZ9zSQx1nn8UWbM
GF2cZpv+699X6PerzzYHS+26TJC4et2l9uidYkz5GKCwE1lZQpZrwX40enQjpsOyKSoIvdL28qF6
Rt8IqkgFIEwNX6GIK3/fmXNFadJCaSsO1VetxBTvIW96p6HmCiDX8crqK1ACjGBfePhnNygGwzEC
g8yCnPb7hUvD9P14MMrp4VfkmmJ5EjnUynYr0r4fLRKIXrKN9uB2R+LfWuDkij9wxqMcyHdyoNLN
pnNpWOdn/IQZFnLqCbvH8pkrV+VaEc1WlUrgzYfAEh1Ux5K2t0bmL7CUti7SKX8u0+l6pKyqztLh
ePz+FLRKciEji+VxSqFqs3d6gH1uGy09dkK9YCSJHi9z2UP/2nufMmvA02/KpMF8SVv14UnsinsJ
eZqUFKfI+6wLcHmIhGMGViKUwOR8S5gosXya6idVilqiqBzTQdOB6Ve/QPq1rDTcDePFle/BqmSb
1pVpGgHBJo2DrgJLrnf3oSjRmBm3ptbYSBlceVVlf7AbXxHJWLR1wjhYRmz1+uVq3RlBOOuEmiyz
0fip/Kea9098jxmO1sWylR/V8qNkCxMhy1jhK+oGmnrTKKOyHFF4RD3K1FazwQ7ujQx7GcXcxJ21
qMfEyTt3UfM5B2Ox0pObkB5fj7AoJfvPwRVTqKw0OG3DMu59xygQqJFnBTX2O8Rbmh9sk1R6xfLT
SYPlVJWJC5HyG0X/xGVyzLPl2j/G40cc1FOEkVCa0TkCa++ohDguuaf04PevZotQh4pO77Pliztf
s5YKlCFL2U/LXHUypV0OCEXSbCBxoRJuiwxe+lXDnCFOeQX+bN66GEMnoL0QSCGsxXERGNmzjo+l
vNfzdUWGVRdgfd5lHsJUya+JfvSPmg5m2WXrmGKNGhTXfpk/Gvm7zzqbItFep+8y2YnQNqWmOHUx
CtFyaj3f5dE2cauF0RDWh/pSTGmFPsZycoowmBJR7LX1sudb8ayjr4DD8b1H3XqPcDvLYbZQ/1Fv
OgLt37eOM2tGBmpLdoUQBs7crDDtBmIcZlmTH8EwTRXXECeESZItX7jOz9o7bTR6aRYpDq2VHxBF
lzF7BVvA+ghll7bue1i8+Ck8d4T0mKcK8nUZfNZyswjS7e+/8McuxIXRvRCnIreB6jDbFbCjGPtA
GCtcmaBLU8N7sKwXzzwxap22L79f68c+PLvW9LT/WV6hXopW14rVMRuLZUGr0rDeBfGjiZY+oXEb
xxvC498v+fPQma6JFJFsjodLi/r7NaVAlmt9OnTCimnoZqnwIZlHOhr/w9l57catZtv6iQgwh1vG
CkqlLN0QSmbOmU+/P/oAB8tlwcLeN92rF9yuKvIPc445Ah3BBvJKOcrSH97m34XK2YduD+I/PzTX
kSvTI3YnM9sToc1WDuO9NV6Z6ce8i5ePhLxw7mAn0QVf8+pxjyeyKT5I3XU2QIb3ZvUqq72uCULE
+Gp4odzMhpf/ZFj41+L+81ueS+gSSa6kJhxg05oOX7TIRZhAz6Te//Q4/io/zj7orEAUYHkNytaS
NcLFOMwBVH+3RtRL+b4BZYIIkmd4dSm4Oli0xfyiSNDJtv4EXXfKXnlVWsekg8kOqhKUuII79wv0
GuOHSuGv3vHsi8p/vjdCp5NQFHhvpeoVBjLG56145pD7caT9N8Py90dtamqYXyL//edHUSJlo6rX
HVxkUPFWuUgLvI45xqCYJQCf8vBiClqQylYgwi8o4ism60maekaIn2txXMI6EOnY/71dvjsNEGDh
/A7Qtamw/vxWaK9a7oWSLpIA27I2t8W6NUoK7rYrpLD+J4mT9t0j/+8nnu1PpWgzq+qK7jTK7VdP
BqUZym6bCmiz7ytujWro/ZlJsA66EKeqL4QvjBOO1SDuw5Q5oPoeahlX4akDhNTF3isyzYuY91Uc
LyReETRqG/pHlgfr/CoY5l22+EL7npE4JlPWJWSSccsu8mcSvYcj1pap4lQlmmHrNGjTm7CaRNU2
Hi6Yt51xJzFlSasOGPONRZnI/V2+uOjAbHGeKKw/Y5YkbsfBv9/Kb2LLH/U7iwVnUcTVMCKp3c5e
SybGaVU0cnvKo41KlT3W++hA5mnbANyCP7kKBWNvTxsJ1YGPkZgk1rn4tIoMhnAVJmELpFK2wzvj
ZJ0iB0u9g+mdwMnjBtc6DBxswNz0AeqQdrOaXhlkd5NKvCqMCi9Jf9hlv2/Nf/2cs3deJmU2NTk/
Z/GUj+TK2sleeJm6uBu1tgh67jB/o6raN7+U3XAr/mKCiQ7wffoyHeMTAKD7ku+7j5BEBqaVzOsI
mazslYQReAiJLX+EdxOss3vYEblt/LpK3FHyu9ojQunf7+W7AxTCNvpjWIQ6WOGfuyWMRByrp6EF
idjjZGmLfIfI8hMGVv/+oG/Lg/9+0tkJWgu5MZbt3J6M4npm9NDCO2ulIhDai671MDWrqwuZiao4
/eD/+jfKvC29//zGsyNR1iMW5cBvTExHM0AqawKffOtIJ2GPjoEhOJSr6akO2W4/1QvfnUbEUkL8
NohCA+n+8/kyqozKeV1ZJ/O1SbJ7jnb4OqO74CPT/72NNe0R6MKmJeQjz910dXXMp6xs29O0FF5D
C2hVe8ZvQ4GBGv513L4/khj/OvvgLwCc48BErgVo5dnv66zOWAyzbE9md4vj6gXiV6dqOw9E964M
f7JM/utpbp+G4AqVAdQtmss/n6YVEaChJUV7KrK7dT4OzUMEVrfuo/7yx2P9GwCdD2PdbK4CRAWd
F875kJT1otbtRt8OqfIRU7q6qW3un2SQD7sJ/nFkXBnGScVcAGCEwF7Dxoe6qc0ALa5nag0ANYeB
zkWPdQ2MkGsJ34xtXgbaxpxj8orkSUvrQzFySA3d8w977q9qlecFkxWgiTyrTU3+5/OqGG3ocx63
qOrA87OLHI4Oc7F4fIaGwtCbadnV0E1eD3oi+n0jwc2IHNoYq+1sYUuQnhn6/lDPftei8q0whYGr
viH7Z/sx14deNAqjOZnWVcfdVlExyeZNZVzBZdCxbQV9RvOwHEfhKM7Hhfzm0AeTb4Xa7npSvkMD
48ur9Edw7m8AGo0/EhbYmSLeSb9zgf5T89KfQk9YsuaU95YfT3iqKtQ2+Lky1N6YTNvJwUz9goG3
hZd0jNvsys4qDwroqtKnmN7Kfg0YtEpHsfai8SfS4jdQKd8QnB7CIq29pp1V5XJblIXUjs1JBHYr
Df0Og6fnDNuzZj6F6nqTY7g2DAaxh9Ghu8mkjgY1rw8VjodqrLk/LK+tsfrjEtw8Eba9zxGAKO43
qv6f52VJySBbWcSLLIK6Sh2DomNMXgRIGWlxUkTGxP5GRtF+TcQZlMjywr6z6Q9++B7fHAtQ+STF
4tDDO+W8QaLMjZs8BVS1IjYVpGQIIJsZ7RL5rCJpIJ5gcOq8xyb1SyWx3chDe5Z2i2W6K+ZkqyHA
cvyJ6vvNybjxC7E1pyeG5nTWKQ5h3FtrCGDJw5lMUsmnl9iEZto5zY/w9befBZFjcxLhP343c/95
EaMqSDlyzfoEXTTH4omXkKZ7tbufMeb798P+9ln/56POjuBEVSLMJPUaa/PbGLyTPdpaV5BGDQZk
sfrDq/3r07arm+Q/xsM68Qz62QG2xqVELA9Xd4i7Jx5m1Acp8q3QBwD/kcP311PkwxgGb2z8303N
2bkky7WkK0ncYecbZMmpVB64WhL13fjpBPwd+PTHxtk+Sd38Pbb7jFXy57kcT0I8LXlGR1+Jxz5+
T7rezzX9etVe1QRwt7kgwKNJq4eaCTi+2z4cp4TV3ODSrK0fq/ESZfBwwHBSS6fufdhoOBOzpGox
Dk3+UcFBzAzLhh2DZBzjwCi9gnnhmVAfmUsppl99VZnMrKlx4rtCd0DbpBAiRQ5LmJspH65iWP4c
kR9CKD+tEToWE50l48+y9AxG4wWUX7UtrqRJOpRTTcrobZ16mUJoyqD78fwimDcokuwO3kC/3TDz
5JIZir6EOJEsu2gJDBlxhawk/kDUgK0q7Q+l7bf96X+f8hku1HRxmUmDBVqc7Zf2oWJ4lWQK+S2I
SuDJQhb1Y3xfYSBcbXQ9Jrt6at6KG2ocZdfCoB7zJrusK//fO+jbehQJMy0zAgBWnPLn2+9nUSMT
nt5BTfHu2k/q0Yw1b6MepNkOKUY1HuOIqFR/G6jADfz3x3+7yv/z6WdrL4xXa2hLeKQllpOwdrBD
z+BJsqf+Lx/F2ta4SjdzRACsP39oAWcsKg2Kw74PlsoTTF8xcbSgw/vhNwG4n19FtPocEJy2lDpk
AJ19VCRQZPVz3p6UjqjzfETo7Eda/5TGbyVWiwotRthjkI3ZEzwnsPhgWu8TMXStRf9Ymo84Bpan
4SQKGu/lkzo3d2ODVbv1oK+nTKo26Pf3nwEM3/7Coh+2Smqes930tEk1uOztmIabTi58bJT0bcQ2
v9RS7F+POht6Bp3WKHQav11HX9CnByhRO/7+riXOmtSP0WRiay5eamag5EDmGydDSHB1V++NKd7H
0egIk7GvLNGbpPZqoz4Wi/Kpp8uxwGpSJuU54jYzqSpDTEIH0+vHZ70+8pe6JXQ3I+5uDZxgZGi5
myfiaJLcBrs1jh5axoub7jPqJVtDtTnKJMnPhj9W5l6syfVJoJXHhWMS9gb0aGnCMTXgfDAeZ3jp
tFBZ+mVLAOr2hax7jfUei/czDXBltFCIKOm6h3VQD9s0XBnv+o2Rklyv6SN8oxzqbZxAdEgJc2l+
bXW0mFm3UtpddWa+S7jOtPXNMmanlgZ7kJZLk7QWIQliCfcz9ECm+Cnod1t1QSb3cezbQKqvVlRn
luJPT+YgY5kuoG5pyY4bXbhe1OW/B6m9MLla6UmMy/sZfHOc/VV/LiodhxwexiR8VC3zftruXh9x
7L8NfZFjt+9HLx1Bk1Bmr5hMUzkY1BaNfENRWhg1Ws/TWA37JLqoo2eFLYadnZ0zvEi2+InIYEz3
Ekb0CKMcQG7I5CSQtdArq4uhKS/4/MteQ+Vav0rNCPnqWjNvjd7r2+pghdFuyC1blOEb9sjxiGQo
jb00oGSGQWQK+XaK5XykJic760bD7G/MTE/Lb/99iPw2VDu7wf7Yb2dlQJMoGIa3WPIV0kvc5Ydc
J6wgPMx+t2vM+5FXP4J6xZ1k9zXCL3GCbel2853WvW8DAcxYlRJstLPlNGgYodHKgYOtMBaY8kJd
xioT/aicLr+05rZJw42W+O+f8N31sBkIE/WrcZ7gxPvn6dTXkTXLhdycFlXfy2Oz03uihlNQautB
AVfSzexBwll2LKIdk43rasmcGMKuBBXYHBDsMHTNCssGWPF++GrbDfDX0yWgF7Y9UdrieSOCEdok
FZPYnKIU73o0KjUcAF0onGYySWBWMGXh666zPzBO26aJ0RR7hCr8+2v8Hpz862ucFUSpJJbtmizN
SRjoda2weBqayUetg3o/FZvjxvHE7Bn9kbmbEW7jorBvrJeGkykXVnfMK7uOCJpjs6Ky6k28vqBY
R/tOojAYBtdQhFvNkg9bGaK17ZfJMbbNFcYuwd2SZAwavT70CSOWwquixh8sJPSIISMELsEA1QZj
JiljI/hCrqFbS518RuIKeaczGL/O4w0lvrTgNy7KHoR+ZbgK0V8oXeJ2ley1WNtkC2GWJYTOAZ6n
trgqg8FM98Yo8SX2kVQol0uJg232IYjmu2Z6I7Qz8k6c5ucJ2jfVLoAQ6Ci2uZsH5vmm0jsEqFLb
nAzOHUQiTF49S25d2OuB0chOwz2jLmMA37UwvqbhuYxYFmq+i5gaSlO5j5aPSJt+qlf+QhG4W3Hj
oOdkRaI5OkPueEqkxIUFywD7qRjbCbOE7ISuk16GXFP8quT7tZ29vo4PG3NIisY9Zgf06rWt8qTS
skWthss/2lp7hQD872X6N6X19/fbcokZkG0S9D838tQsZdY3fD/qdoiVInWewmk4T50rPEr64rYE
t8MIDk0GzZYDv79F6jWnH0yn/v1VvkFTeVL//5uco2FWPWSNovBNdP2o4mcwXS/Rw88n1+8nfr4x
aSnB3UwYkrBX//zFeh0Oax9OvBH8PvBR7BHFblLtukamxulpW+8RVqCqoyIohK1NfBksaFe1XI3c
QskzTb+OiCbGddYtBT/N/Yb8g4L+mPRpe2BukqLZtpvSRV2fD4d09TGR2f4A6DYNfcFx7CqdZ+RO
K7tEH+okpj1x0SypK0rHXiIeB9K8Q0HVjPTWuxirRtNbMXKkqp28cXX7d5WZ4ZMs4NZ+XMH0Y18e
vTrxo8jpxkv+uZW8vsLXFB8sR9qcJLhDHTJjRtgEKcbZXnw9I0XHav8xve32AP9t5nb8Ba5R+WHt
LVtqo9PQkSAXUdk0uMcEIzFxKI5Hr+pt6FIpX1lycIXgz/cgYr1N1VYAzY5krHjRsIsUxPIu+nao
yc19YQWj4dbCJoSuOXB0D3ie4XZNDEB7oSZBmLg4PVMjZhDWkROatiH7Q71bmXiwGRgLnTrJwa+G
YSiRQmLrrKVDh5FYPtOXov7pIvlujIuXDhAE8epskHNtc94TYptJrBSjD0Zcn3M/hWIYcyAixaYK
sk3SADPoUhDdXZZPgqQY31ue+Ca6dScNO6NgHn2VR1cjo3FbwdEExLwuKdyJfDngmGJBxYUz60yl
y/9diV0+qI4x5fRWxVEnyCMwjm0klGrD6Y9rjVNCQEgJunCskkGZg1Q10ilmvHozMvaV/jjJPtyO
iBf0mEuXGR4hhK33XmjsLAa95DXv18zF5AamSsne5gc0h3beC5orQIlMPL33FNQ1j2F2UcpBQ3cV
e/OKKZuj0NY68wNHV/xQwpebbMgbCaHt/PNL1DmKTTVSkw6vECXlaC9Db5vvAmyQxVVWT5ldDGEr
fJQGNx7d7K6V98t9FPq65JDcyZ0SFnY+/3SsbCj6+X5HSLX5qEtgEOcAF9tdiFu5AmhbnNncKwuV
uZ1etMLBNaVDrXpr5AqW3d4Uu4an5TbGtntq0Yb8TDKALB0LPMgjsimAoXZmfaGO3pTaLNVt/JTv
ZBLmQoyo7bQMYFFFqQueIN+H99FF7zFWy+AzMYzrEaY7ahNYkh+p+34OesMjwIpemaX+pC6fkX5p
3P/7SP2bdsjpDqNkwxm3HvL8rOtJSYj1sGlOtfUOqLJpJRtjhAHeEjtxsdHuBHGXzMu+wsCHqMcf
ttDWOP716PHnldE/YzZinMF4UxzmWqvlzTZPn7GqiBVMr69l8U41X/79S/+WZPFLdVVXJXGbxKGH
+PNUF4tFnaSsqE/jh3IH5yJbgkWHSeOAZVZbEe8W99W1kXnYmMBW4191mRtPfjEf+mKfTUdkdmHn
5gQ+2UoZsD2M0mGBU4C35a0Q7s34yTACQQj67Gb4USj6XQv+369/Vr3E2SD2c1nCD33Unq3nYoab
fInJsDrY+SPNKz5ooSMOfpu6wg8lirLV6udvCTMYUiS3xHtNOhtDrVKhiasw1SeXdmgBa65tcF5C
5ShBeICL5mLFklfcWXb3MndXreWyTfImyISdITrtL7TpqrmPEAFVjjFcD9c90oEsqFTiGwOTYCll
l4o/dCDyN2U+X3fD/1SL7/yXFmdV5CUf6BhRPfnqwKEDAy9hyqFQ+Arc2muLAAkqmrKUeOl89Cgg
LNK+UGXY0lg5CV4syG0324CQJBq1mz21p+HDxOonrP+7xcksbMsQgFkhycbZ2y3DgjQES+btFp4q
XtbiTRReLbObWN6SX6nxXidPIaIbhmaOR/2dLHGS2AOD8AmPclcvASagufsNmi0aJ7P35ALeGyWH
08XBsPpycis5anZBz5vIDgbrhvvv/SV9s0jw4Yd+gLZis8w9+wltnQN7rOyvVvkUkSUbJwW2xICa
OlxCv4wv0ma6AF5e4pXx7OWqPEs/0aqwv/immsZBEHUi2T0SKsVtG/0Hqw+zJGzkvKlPTe1I3UEK
L+vcNykaBC9bnXB09dv6chxceJsZHsJGoGAOs9DUoJx3E+KnGzsneg8nesfCN2SHGs8yvB7ugeUO
uSsn+9DyCmonbuzf9xsCt1pzq+P8gS96eqNcNAeAWOEuK1zwGo3aD7MX8g5vDbc7tImtASXjzTth
1+JiId+JO4txji+W3iq7WKTkIGCRxzdue1JLD2nvWR9EnmwzFWLffsFj7ERb+VxzpzZ2lXADF6qE
gbuAVHjrfMCcXoUHOgdTuZOzy7zy596tNOb+rkqugbVnvyaNX+sBe3ekISRuGsQr32NrAqCcVc4a
Y3mC0yX+FhRzAfReArqJ/BnV61rZqd31IgR1i+cZJFwH5xmqlhhTjN+3YXRQertE8lc5Jl41YEsw
DtARIeGMXPJgrWfaOkO29S+pc4ksziMUaKATgTr4pYYMZ6saV8E2M556QHFp3tKaD5LDC2j5Ri2A
jd0d4srW7vIB+mePg+O1qHBzPyz5fpi97BjDpSUmlJfHRAqSWO5n0m4KL8zmzdCuZ4RFgrO9aGpT
Gq3CVVp3JWYy9ObcT9hWhIVjrZTY1jO2SBIMy8YlonLpbelGxuK+e8Tv7E566sgONm0oyOK6T1Vv
CdDsY8BX8UoPcYCqScE5ZPI01Y0WfJlMX1Z2gmAvT0KESyCmMe60TV4R//rZcGyya4vqr/J76lRq
wMFNNZvkiEF28CXJMOwxbCT6dPLYLPAAk8he3iYd8b/d3r92uo/pf9c6FU5RNxUzABgQi1f8qnyM
oUAccWtjtdaSOy07JfIEliGMMX1zQaoNz6p8YGMj8tca337ItbdJiGvAYUrc0NrPtCnkuxuH3LxY
zMRHq5qPOJwgxm/il9DsuPhU38pIOgfb38j580owCzha1laUrANKo5VR/n0IvIrkI1uui+Y4xwaF
UGybnXmAtL2r08ZPktpPuXqFTLhZapZQEUgyCVjPmBAkyerOCfpifqKUXojxU494rs4EUiyeS3lG
XFY5IRoOObV4awoyk8kxemFXmkSBqu9CfAGFThaeUOVp1Vsa/aqHxtumanhxwqeAyp3ewTKjEcIU
77jxq7ux9sMVIvfwERZSMC4xDKmV0abuaDAhifiAZh5kaXphVjGjF8mdVeI7AN/au2m8FJXVh2YG
2WcLmsq9aV5lsjY2IoOsX9d4qVnSY96YlOymgItjFAJAE4PIgxyo4DWrYNCtBkwaFy33ymUfartJ
5xUOyrO1kmBKwT2+G6C2Fk5WxnrqMIBKBpqkhwZwRb2grjGi+XPoexwXnNQs/Qz9oXjoSre+aa+L
4pFJe4xqwSrAQ/F06EjCQxMnhSfmY2o8b88CtkAr3mSNjLNUkge8CalGzcQI3lyDiV4W9zsO4+u8
dvKCns6aGUQ1102360Z8Q0WJhjniyKnTG1HsXwFo6DNHxzRGpwnz+y7td0VzpVcdjqpyMAmGV3ST
HyeBWT512ewtKMAG5SoLe4Dp2F2W2pM6DOYucggBahUfM01n2DTGt2mpI3P28pWSyKl6D6mPZhBh
sMsIkr1nT6exN5VeMrssIaqBKLPzwVuu2mq0zfpdz0MPHw5ezmx3hbQvUa2v90I+edKSHAbjmDUD
z/xDKffjlhbJ+jZwuRDI52r63doprqqXO8aBTq939qwmh6rwcJbkH6hxr1c6uK7En0NNdsNy31N6
kHqLa8JthclHIsLVS+PFmYrUlWmCtS50KwvMvW29sihvmf0zGmA8UAvEcd0V0rWcE2WjlvdJY9Ed
m04Y3aOs4n7Vl6uBRmNRKAxxdgihydSgbgwF4op5JExJi/3aM1huipOuJv6UoeDH4NF40zUcT/PX
vBrcgkuoW99GowdPpyPFsp0cnAySbQPbfwWZF3PzvVQmX1o6VudyjMZhJyBOyvE4iyz8GmhYFc6p
Jlw9BI7+yAhHL5w2NS7S5fdQI9Zxl0aLtg0lEmWlfS4OG9wqRKe5il8ljPKWlZ6Pt2pF5r3ADGQh
6YjjBoPO4zaFXSOEW91p+0tkmK+Skl9l/eg3/WkVV7sdpsNGwsyxr076nRTBe6z4BrF209ZwI4ss
WNDzMb6Nncgk2T46VtnibvD6Jm5ZQ8MVhicDq5NtoUeduosW2W3Y7PlLDxnDAqdAL3XcDFT6hgyu
3E7re5FcCVSuRjbvhpIs5+WEaoudihnJJp9ayoEqWt/3gBYbXQGfFwAXIF0GN5mIVSv4S4hTRKCB
PoaGHCQxMxSOcLn1Mbi3FS/ebeZxz+INbqCRbEuLrcKH/ihe5DvxM6MoASUgIZmK9R7vBP6QYgCh
YEOoRxsElRxynwyQKrqlaxcvUiVITVfFvAewChAIQAcvAkaJaHHdena1UwsM40ajx9IcMuSOQY6P
grjvluNk7VPLabNdmHMt2OMlrgLlzHmG6YJLYUSkc4MlpmTjupExs3jAkoohU+6wwkeWKN6Sgmew
2jEqNJ3yDddDpohp6aUNSIInR3RlVOoepN16dWTk64Ifa75R4FDjdCAtnFl7Yp9zzW6v1rcqoRC2
l8IpXkwZOIjZHhWG/TBzT3IEzX6NhWniLSvFC8iZPRZMunyLbpdZPm6tk4uxJdgwzrXU+6Hq4dAH
9IL++ck66m+btd9lnDkcs6xM/bO8yp6bi/K9p/SBhkYr9BqzmWyyp2Y09ngKUmf5AqlOotcWfiIH
qAkl8BvNa7fcNPSPwZy4Quyv48MyNnbZEk+q6iS1sem42DnPePebSYKDS+A2couRmntR7o+1w5S0
xYgfF2eElNr2/PC6WHU7eYZZRfei6U76akR7oBP5PXsxfumyLT8bJ+ENaOJGIiMvdYkZ5LptYwen
CP15upcJRMKCS7ZxZBCyPewWCbdaUJ3MHqkoeK0W0wlUrkw8mZK52Qjl3oHtzFLhDyAoyon+CiYM
lFjQrwstMqrnX2nnZ517Rd1f3JuUq6VXG+7wEV2WJisDnZdvWJ6k0hHe4eZiUcTpu+VZvq4q7OY3
yRgrDNXQTDA5fkJmMExBuU02Ke9AVoPhoXq13pnFscgxmoFvITyZj5uBio24tlDhaaCf4ki1KwIx
kDlXRDcHyb3aBzP3d0z56ia8E8OtcqdnPEtyj+JgLHqNnADPmIZ67Cujw9pcmDw2iC662eAJOuUb
MVZ4m7wyIokGhvysfvApW/nSd+FyLOXLCPGx4hoH/uDD9L7elfeMemYGN8xtmA1T++a7LnGo6yKG
dZNb4RoYecvkhhr3gVvAn0ChtfKjbP7NVtYwulicJnfNykvey6/+ofkUKPgQPVDRpdsKIDGeGSAJ
r9rkYNirsUTMzf2S40l/6DHqZ2ouOnMOkYvf7XeFu8YuOTsiauzEmRFRMQ7lf/5ixdJ+CIuvwK/C
bT2xMcKnpA5zl8sledtky4vTfxQaDQlU8IJND8TIEcNOeRdfY+pUwOuWP6rcg/QxB6ruOD0NnPZM
TizjkYNrbe3qY4YmljoSazF1JmxRF6di5cNI55pRnRSBDLXt6GwgLy7JmBI0zqQ6xsqc2+UNCOt2
GmCvCeekFLxe88msXjd3qQ07FlZ7NGxWvXoXfTaJl86A41QlDngiZOy4Ig7Utti+rVdj9E+jxOBa
whaVQkd8FQMDjs2HfKl84mrLMxRie3zhKhGv1rvszeg8GfJqv21pRH44DjKFYSgwD170KOxmPKzw
USJX/BdNRCVtZbjwGb8quJIl29GNMWgx2Eyflh4nTzaely972KwdMe6gU1yZUJRKWATMg2zxfnzD
fwueZAid/ZWtKF3+pto4khQwyVpLDwzNVHck/Q5P9IlaSna9NyS++C5iRe8l9Y6wumV1ge6Vj/ST
NwQtO2ba8AIHodZ4wt56k4DZD26z8dT9OtnJ2j6mH3vhB/vVY3ZcEhKlbfWxvRO/MiAyhtAUPZKt
PzLFWBBUdFT78PHnzzTxGhGNzPJlM7n4yge7/BTfuC0xZaIWAVONP7s3hkksJxY2Pppv2n33FC+B
FO0KLZDovCXfIPFxgAnhxITu/cKnYDtDOT1blwvaZA3LwRA9T1dpDZuWhBZnsMBEmFX6mYj3tLM5
fCe8zvx5cyYuXEgZ5XP1K8col6icZWv/h85fK+gavO/1xdIc5A7xF9jrgDsqp3nk9WYAU9Wc3K5x
tj2R+xQIienS4rKbKy++oE8VqW0jZ2cAG70bd+Ev/uL20yCBEqtHYHi28EP2tBRbI4/4FS1dGAjP
2dF6zz80YBk6W4a9gABYkT7S1otvTJsM1YkV1CR+/WKIdvvOc2a9tfyEz/G+uVV1W6WQtPlvbNPm
u/yaTRSjbO9tSCY5yP2rrEPAtzGjpeDtXoUnyQfQUshHhBTDZUJHYGLKyDpzOvyTeNEcDJ093fJ9
aVj6z/CRD3pcQK/Rt3rEZeFe2QPHO9wNKc5OaEgq0sS36wEXzHF2qGDIrMhnz4REp7kiS7ryYDyT
M6I9YAkuA2JhAAcPQSebzI2gbtN/yPS6B1MKEJ2Dn7DGQkpJbhFm1asHACKelH3it6/c8O2XSkL8
9XawWE5Yet2bNTC99fgh1J8TtQNcr9VvyfUh36x1ienBjZV/g8dRjwdvY8/ydjuoDpkO2JO/xlS/
MuwlD4Vxfi/C2nrBrQfY2+PP8urAO3tKvSEQlO014gEsYnP0iZ0HGygdOccDDb9eiiXhEsG6SotR
O7w8/B2+xPvkTqc/iz2Wpfm2fA1vWHfx7kku4aXNLlELBdzOD+xqO4Q1DG4Sp77jZTevAAdzz2zA
YYzUaG4U7xLKC6CF380+383c12hji+2SW5EYQSDczD6dGg+NgUGO8oY+q9hwBJjKvCsrtSfg7+qt
f+4O4juypqR34tzljGHIAy4omF7Y0IEF1eSHlt8/5K/rg5W63CSjccG5UD2VH90bU2it37FUVZPN
yDJx4AfwuRWP+zl8ZdcIE8cAyNIGWgAGcpVJnsUi+/BwvL586R/V6+qZKZ4Ks8nud/Nu+Vqu5Jf+
l7I6peWUIJ/E0+N++GkerZvul3lV3FElFp+c3JR/aXEn5r6SYxTqSgVYzEtSssf4md6ietPiM9Nq
cV4bbBN4zmufYFsNyOY7n1Iy733CqXvRU7GItHYG2P/oDaEbcwMLEGoCFTEH7nPqxYjLouIvbaBU
uyKm+ucu8JvUNYGiwksrI+B0V61PVr4fE0w6n/hOlDFUaTSe9cTMiHgijxQJCu2qvZ9xO6tu0vJL
ly9aEZvCQBH3inHsi0OPxWEDOXE781fdqdzikwBFCJzUwp1O8RsIGZa29AS+zO+2rkLpwmA0hedd
cjsv1yEXaZ3fFXstojOFPkdWy34xA9nYk6dXdJeNehETbrfV4v1W0u54yHx/HtP6yg0rsW06d6Yf
qshVc2IaySzArJUJFEHdMN7lwhvd3npA7DAvx0H0miqQeZrZfo6Dfr0zrH1/T1T5ZDmsCepX3fLS
8JCpfj4ErWJzJlqMJynixD31V0f5gAxhDQgfAPGCDsbFCQqHSW5XOyOI4uAsUF8XH1octc+6HRA+
wz+JFRwy0kVK56QRyJm9lu76tq1easnb0gvvitWXdLxzwUGDWAmiMCjNYyntzcKnkNYOMxjaLXZw
UnRqs/02x9RcDq6JzErZJ3aHRcM+C0y6FlqaCEvoPQ0EwEs1OOSY0aAM4HvMUVUOFrfPcHt08EoU
8ebMXgTrYtCDMLog62Ijx0xc51gLw9pCFUiNAxYWcC/rTPminbgxFbdaprohL9par+MeZ8udWvjc
/mMDOLDPsx+mIvrGKjqb5eBnKxuQzAkaV8yziVvW4HZPkh8WKbOXh4eq9blLl8v6HuOdjjqRgxyp
AZw5uGLdRSEBYwRN6JG2IzdOghSC6hjqGHcuzhxysM0oQJeZfC4HkQaR20VxM5lW96IBI0KmHH/V
lp9hbMTQ5YGKh4JlfRwIUYMjgNWb+DTciEC5H6Noq/v2bel3YogF0kfX3UcKKJvTD67W/zCtUL7h
kkBEt0yLga9kyL8f03/mBFkqgMRlzAnE14QCGNwj9jogeiDfGojPXj+41/ObDWd9AJtReGcDlQNN
iK09MRgq35dPStcB+hAIAhyGGftdF4uDhesg4kR3qcrFp/Th31MW7WyohaKHEDvGG9jEaAyM1DO2
ECINeVmFaLw25Ed1uK17j5o95F4TTuH00uAsJ9y2G4mE75pOUAMupZxMs0DNb2f5ocBhQhVK0huw
5NBulOKu1Y7C9KCXlyEJyetBkY9mtR90zxpcDEbkGr1i+6RUb4xzKuUhXD6W6asd3Hl28vUQVrsQ
9/lDPb4Mu0S9DrPLsL8ZN2HpD3Ni6TfF+D/r9v/9cEtHdgeHC13M2QwyNY2pbKRwuG6hdhbwXRwM
0kCEYF6YQfmpeuQbaB/a0+z2z/P1cN+784d2V1wtb/pL8Tpf04PYwxtBJau7nKa36ZcQuQpovHCZ
UbMmy654TchNX12hvzLg03x1g6u22PLvBhM281X8hpn5s/RIa5y/hR/qx/Ss3pVv46l+nd6lF/F2
Os0vzXv1tL4U79qLjBFUxUVhN+/FU/TIcrr+H8rOayd2bAvXT2TJOdy6XDlBFVDAjUV0ztlPfz6v
LZ3TFAh0tLp7q1ezttMMY/7jD9Glee2O5Sl9CR+GG/1uPEHQeepfLegvOOC+5q/RBzTb8lV+yi/p
Rb8z74Yblb+Hm2769ei/CM/jgV+38nk45pf+ltt6qB7DB+O5u1HP3Q3U6vP0K956O9ddW/fdTT73
H4a3xrIbfq55rMxl/WklDjlUZN+ZPGi2Dopl+xRxPnuOn9sUJH2WTFa2Czfd6HAAw32MEeVkdbMM
Bfv38Qwj9Ot69O+74hguiQZ6B0v+J2f7z0SsdTeefCeao3QWts1nyQ6wicyZItnClsLmge9LK6+s
negVrll2ode8pSaXD+ISppkjQ0ub8fIBwSLbsDnJcuT0AO0Th2OquVeX+jK+i8CQYocVDxB2OhPO
5X9Mqwmrz2yWrIGTg01RNnxa9l5bjDsC56eD+tQRJOhrn67SZlH0s12zI6xB5d78WVGuanPRruIt
ZCwY7BXciSkcJQuXuoN+w10Zz97OPFeLhs6GbdwXjvAs0V45No8o9DMIInvlWUCasrXuI202nsgx
1O+6G+kgsB8epaV+ZvqVni2fYVgXj8N7be/Yh+rSpj0J1g0qNJG25Bvaq4Mj1xPry+lP4H+xsCvQ
pj0HZ29BwoeFn9rTSjSAl/ftvn8C2sdOiERfTJ+d7LUzF+lHcYkb51O6YYc13rcWTZRg1+s37RIK
lV/YK7x2brU7a/XH95d+/v66pkLKNNC4Xi1oXWhaXarKzTFsMVjvRYeMRAxwqGHRf8pLLdl58V7q
NtVIPbRo0XiG93K0dqNt1b5KDAH/yee07zXPUvbcGC7qepwYyWTBGUGzY3MTsIbfheo9Kj2n8uGV
h3huTvYawZNFBy0tzPucVmRCFkdTWyATR5kWQKZ8INsgUUkpsAbLZzVgPgVc31C7m07cfbQ0GtLu
vqevwmj4bKx1Fb8goLATY7C96r7PN012zPqtEO01ug8WqAUQB0csqstqwRTMGlsVQE/nMOTd0TZl
+guo2FKkPsuuXQT4RTYpjkdLKz15arowBcR9sz7ZtJNP2+1YPwmcZ0UW85VQS06S76x+YZnHpGH/
yVL4eOApFBuqxf9LD1wCNz6DmBgN9UYYD/HwoRYEW5nk2nvWqiXouRjHuZivXfEPDql6xQ343yRH
kkMKCJ7IUI1YBP4zyYsRgnhYFPA++kUvPXjh2rugDeJTdp9yxDaaH6Rxq7nrqF9mBPO521R7brKX
WLm3+t1A7ye/la2jGd5YxWWoNq1yNIZ9WOyk8bEtdqq16vyd2X32zXOXPnbNTcrvC7dhuC2No6ss
SomCeAn5/PfRe03b+N9zWRqWdioaeFTAX59rIpHTpCLtyh1WEQ3TENPAFSdRxqvlLnz1M/Evpfsk
q1CoWTUk7XnIFsb4GqiXIdj2MszFvS8vEdQU+r6j1YErsrEosYDxN30GM/9oCJ959GYGRxpffQur
cVnIf8zBP5/iirlhCuqAi3LfHPM1O+RjuiBABr5B/F5jll0txcbBfxGyKVSODt7eqwSTxNtIp2Yx
fjZnCGwBJvztIqUB69nKU/OaUIvD9aMPcg8USO0/DDvxD43EzwvHf979tLD8Z0xJae4bXtE1x+42
XGN3sRruIeumCwtHfwARR5amTS56Bxz0N+EHCejyn+N6YpNcFyV4YRPrCl9Y+mYl6kal16lD1hx1
gDqm/gWkNHycRjbUzOfsknyaJ7w9sy2ojwFpiqk7SynKaFdrxOTt0SpBnyiY79Rk4byoHf9BerE+
3FcQKNBOjqTWUh5QPds0NBfuoYQSAKAEMcL8g+R1rZv7N5ZRZpOLLk7WLtfMmaYPvFFL3frIxOmU
vQCNIB/JIvKQ8cafOW1EeK51usFawZdFsuLNP2ryKy7g/26AqA0MECeduHY1mbw4LpPSU+tjxQG/
JeBYnBvpklA5MOfl7xP3p02HkLP/e6mrEW9g8NBEIZfiADMDZrXxiVlCVvjjnV4dMr490dUQHbKq
t4SEy6hLmgCnZvfXceAf+f7bAPx/D3JteCkPQ1cMkVJTPUEdhs9otnPxjYJShVw8K4aNLrxnNIgo
RWGKh1t43X1OFx/gbSZ/eAzNR7lc0ZsD/w7UNcd/9Fj4LUT1tkrXPYioBawSaSxRc/IAQSUL0Oq/
NAY/fnnMm/HkhTkm61eE+6p3e5rhhKTmFXabs6y7pcXD9ovh1x/15jVj+3+f5D+Xmnaq/6wavV6J
uaAM9RFUX+6PRbQSCToLXlKwMRrxybAxxYU/rrqYhWQdlCvTOw1vwJjVJHpfW9IaNE1egacNzNBX
GLvd7e9j85q3ON2ipCJ0mDTMIuGo06Lzn1sMutRLlG6sj1AM8onMshxuXfPAeYWqVThKu3wBDDgu
ad11DW2koz7caCTEzGkqTDAWLK7L77c0TYerUYaDBkcv+HaGikPm1ztKrNrTmryojk1fYY56K7XQ
5jDqAy1mNfibkP193li4GHHK0ykI4SVfrQSJ7BokWOTMm/4oW4cy3Hn1a6njpb1vrHkR2TUUEX0P
uQYPFF1aAMRS/ffRQmU9TR6H8TQVM/nBrQErIBeENHu96iabkEtavT2YJMB9oF8kuEXJLgV/xX6e
7L2JCYI3b/bUAgS5Yk/jaBsWD2p/UfW3arh4JlW+/6LrwH6LetyE2a6jCdDcmNE+ozPTq2czPIa3
Eb0IvT6X2EQ0N0JzV6EoHIOt0PyxdUv/qLdfPw2varIXQu+OOeD1oolhQKWHWH4cPRoT62ab7wKA
fE7n2A3vLdpcNIreEO7MOcjFK31DitJK3EjW2gLhXRuTvECqlmF6Z23bHDzQHkD18/W4rcNFdS+9
AmPOT+KNRqrhp3ruN7BInPY8bbDTJe3xJJ+FZbD0aDj2M2Vpfbqv+FoOa2Bn+FK1uI/lJRKP8rkC
FxFX5H2E7vzN2HRncYVPOnQWVb3v2KgJzjXgB78Pp2pY0XnLpgO9T8ZINatW1ru4id9Hk9E+Sw4x
FFw4fEestGBy0j+QV3WBGwZJPjP/diCPdqb8lWJ3nSbIrLQszB9QeTAj8Va52jL6zizQO9aMyRwn
kuFSVncZ23Pmv7fdc8tRk9ZgrOAAD/odV5+wsFTvoLKBemkGUIgdqUUnT29I3/tjEPw0WwyF07MI
jAWD+AoZacWx6k2/qo8dBY4q7xMfaBsc869V+sfrMNaQgWFk/m2V9hSvLGrNqI5BTFc3XbJSB+an
mz7/vthIVwjl/970f65ztUS7YhPVcc51lGqvpp/Y3Y3tvpD2lKKR8FFD1G+Vvd59pP//K68qUvtI
kw6P1BYccL+uc5JeVC3+FdVxpP1Ly4k+RrFuoVs8Tg0yOsk0QJq7nvY3Op4YLRZgMVzqufyIH2oK
xX2BNWNn/VEXSf98Z75Mcu4LoSouHQBguGdcrYcidMM6HPTy2GyEBadElDmQMhxpBWN1Q6qokzrd
vliSYzinVYnXEN1bx5iZa3edLLNZtQfPX2Aywc+jVdnHi2oWOvEiXRTLcpUtgzlsxGkRsCX+zb0J
j/6Z0xg/nS6Seb1izi/e6Hyt6ewvexvR8wwgfZ7PjbnrBEtjliyTJb0OhyPKbHAGhz88Qz75QjrM
QlwQx7IYtvGzd4xv441+8jeW4zl4yy4r1P3uyTwo6+hC/8Z5L+3z9N/ptS3bpbmqZ580GG3gGvtT
tp84J67oN6/rXes0Z3/u2pnjzrMjPuwzsp/n/jpdE5owD5ewatYEr++ltXJnOQg9lr+P0W8b4tUH
uVoMrFodqqgzyqMqUqDiCVIuZI4AeQ7t2XCGMfqjbPm+zMOUnMamithMMlCvfB2ZeLRIqZWpBWve
fdG9GMbJ/JDAz/NzqlKtCfemdff7I34rkacrKgbLCSERkqhd7fl+2IQVtLfimIf3tGK7kyHOW82W
aRaEC7q8v1/tX3Tv1RD/crlp8flP0WOG8WBFAZeDdN1B6zolz8me3QNOBs3XIxipdqL9dIrei52+
SG5KBghYwXH86NbmljMoUMaY//Haf/jM6EZYWDndTY7yV3VpLhAgwN6bHzVvLt3FKo7ktgj/SFuC
jv7xAq5FNro0vXDm9gTh05owrzASvEwks3O5mLCFoCp/Ilegvw8xiK4XxKYtzXCazDKBWXCVgjnt
Zf8x+DBO4VnbtXdta4+P+r550IgTKdbhwlxrkIh3/dpalGv1Qbynv5J96GSiikRO4Bcw0711B11r
0Szxul2Wc/xDmMf9xdsUG3cjb/xZBsjEmkBbuhmWEaDYxO2bR7WT3BROTH/3X1t6ig8jpgGntVm5
9W6T+2xjnhU0Sba1h+KXnsRH5YBnrEGiw87/dHf0U4goeqCfJD54um3Z4yW9yw4SCwVcd8jX+Emw
3GB1pxMvtrGEs1LciNUqRD8ezYxuLozL4RzceWvw8JfgyXjo8VMDxIerfOo/NehmgYP159DhykYT
+CBjoh0S5jeT3rRHiHc1fM1m6uR3n+ItIHC5Sz8oQRSG3mO/TI76Qd1DGVH3yhPM8RDehk//8rU9
Ko+AxCURSjq9IVqK9yos+5dg5a8hvgkLYSvdCCt3722P/hHfw0W7rfbxWb/BuWKVviGHgZAjr7qV
oNguKo11/1S1Cz9yxr27gK/udTPxTUuc/sEiJ8ah6BKoN8EOT6Frd/vBo/vm0L+EK0SKjADsEYX4
ExEwsVPAjIvuww/eIX79PjS/7ftXA3Par/8zNZFD6x0J2fmRdl+CrguycS2RryX9cZ3vGz/Ig2SZ
+K7hSkWO69XGHw5jq8SZkqMzeRdcmtq3Hq20yP10h00nHAdtjt3QDD9mzqO/P+KPl540iBbW7gQW
WVfPWPSE/7rWwDPG/nJoefExfIriU85fYk4HOUtSZN2nLDI+9MCKNubvN/Bvdl+tf7JMmN/k+TbF
5l6vf4OZRxxMuYE5rBGHue5grzbDaccR57RBnWQuXAhfn2s2rQV+H06vwzHeQXXgiDN461ttMcxh
q/OzyJCdYD79KmatTW98xryaUaLbyWxHL9tW7QuNeqdhd1YXeObAOMB5hX+m82yBodUsciJ+pzzI
jjJP5+oOYcrsz7pm2rR+e+arsiZzcXuPUwaW9AgJJiIYJYWwaIcbUK7+g6PW7+/4hx3tyyu+2rQb
DPVSM+ZynnerQUpyt001J5euDDbUylAdfr/ctWnStKDLVMnA3SBaqNGuPqkvd12VJCq7Bx4AWPjz
LdAtvRmPyip+Ne/SAdHGOiSrnfXqr0CPH3Yuro1VncnORfb5FfLUeX2u5CHXZr9wH0JaRYaN5CCN
l3Tdf3/O6St9+4r/91JY4X9dHkSjCYvck/OjjnUcS3r4QK9k8Jd69of1NJrkHy7Fw2igvrzcb2Ll
MvWbWFC8/BgC7BYzuioxrknwoiUHHpe5RFLH//bJDGpSDndbJiOBFiI+APQYipealRTchrC6Zubq
DjJPojSaT8NzNNqjIwr7uTryo7NktHXDET9hntA0atI5kP6QLt1ilvSo+uiZzl1aOOMC2hNcrOEB
8qEEF2Daqy0VFpUNcwsdP74NKgVsZbfvimyPLrJSqGXw92ChRcGsfMfcqD5n1HKBYSMpwtWFTZB9
srltbokA20oEQbBFyzNEdIq66j4EYZYiO4JYTg4s+98xXlIJLbCxhr4Bh4ZXUjy0C3GvPkwiL9nm
jgi6aQsU+BDJbLjrA7J/cfIlUzxkZDPpkm+TdbXWV9qSHHoM1BfpZ3SjvQjLZNHfB8d0nm7+tT31
bXrAYLIlWPsJwnMBaIhCgWAYNlBzNkCZhrhIWv07O5R5DHa46SF+h5DcvA/rYoHK+ujduU/JvbRC
4NgvQnMG4R1twUiw9bDC2cpAEZg5sT9rLLs2SFuHKONI2JuMHOgn/hgefJg+CCrmBo4EzwieMMyN
ydd5JllOLEFLwrRnbjwPb1h/ES0Lj723DfR3ArzGOUtMFzq8hvAoPvXJ9BKaDnqx7a2VW/l9YAeG
/mLsYPTXFytzPGpLYZXnmyDaBtqBgF7q0JI/hDh4Fh+05/QVyx2rgA60yl2nhw4k2tIJzszOvMvb
hRvOkwyelV28pbT8sQsoX907OBRvYFPnkfFSzYN7/UZZIivZ6Tvx2Dzpu2Af3AW7ciU+4uyCwSeE
ruIuR6B6ag/1ksD57tE8Wy/c/0A4Coa4LSKBZZg53JlVnAOcJu7lLZWBuW3OypOZYNkt3ct8/Ivw
JF7M1+oGHYlLtYWADtLhRXqHgDlRH8GKPCf41N4DBDEwnTnSelP7RrxUN+VtuM2frRvxNdzGt8I7
JYyWTorN6FW60Zkzoj2+w/xXoZZzT4R7k/86SdpmFOfZsd9rTy1sH4YdbkCP6MAx4RKePHXFjUW7
ibdf2MYhjWjI2viW8edQS8IuKTUHpTjyw67AstxWXxFD0tvu71vQp0k7Z/MXTEbpCL/oHZIVdEXh
qacTlM1KzFs6e2Ihvk8NGBLo3rSj9zCcxJO8ga90ck/Avs3GvS0X+nPfzFghkkt3673Wb+7HcBoV
6GVk+s3YiwCrpgaXQZPY7mo7hnG5d7fSHmcGHiC1Yc4AQrXIDvD1IOMW7FCHSOcQfNKNfJF+6c6F
HUb9k/mgxzKJAjurZoZi05niRA8jGwzTulPukBxXnu1d4g9SXbPzsNJPv6/YZHf8tJCyfhLnIWJ7
IV4d7sakUbuw1bOjm7wL1qT6eI/yBz+soEg+pRS7oI12lyD78Fl9rJmGxrzzzlmLh2a/y4IEPi8M
coj/WYGDMHx+WF05GW5ZFuyNKJzr+SkgOmoMJmJjiQI3OkhaTPy262j9yaJn/cKO0UM6b6xTFbxJ
jHNfFdGzwG9G1Bpm72KZLk2I5wULmTWAZoDAx9oqzx4ziYZNghraoF0PSRICluWU+pNQof3Tj1H7
KYWHzl22dC4zES23fzA4H6lMd8iUQnCT9DJ9tZQvafWrkHV7hG5hzr1k3vvnsMT5LV7oZrW0gO/S
ZkvXYqaSddPUGOMwoUfUUlk4iRV8MvM8+Io5Qu95IL03Fn/WfK/KuwETL8HIlgPnCh+WexwuYjO9
F/yPQG9mAY6AchEcvMJdlVaz8NGtThwBgohrUee891EqQM6PrfdB5AUbiC76y7zHhF+YTEmJVvUz
qPmbpkVpAG3bl1jdLbvMzukITOWz9EvnBD+8PwaO+FMNhdU65kiTpRsI/dfNXhYEuUmjMTuW4gXB
rE/v1eBo0mM3MG8gRlTA4SNSmNBn38GHNGdtzdSZaz5KIb9bHHVQoFGDv0JXlgaxgRNcgBd/GN1J
2r7TkJPAm/Oq5zrZRsJL5hLtAeqkf6bFh1DcWPlOTzdCvW6QOec3UXqIIXkn27G7YOPayFDAF268
aos7Qz6oxluGoUeKcokluGN1K/OPKIF5X7zL8keCrq2c9/pKsmDZIBESoK2vGNZtvc78lVvQMtuQ
24rIbRrr2E7HuyTa5u5ca05pcrDyLUJUg0Rn+HPudhgcLXxQ3bvYX0g5jn17Tzlb5kUp37AzRyuO
tHpX1ig/tpp+QygfJg2bTNqG7RFCJlQINqn+2Lo0gtXj75/tJ3CFHrXEXzL6Mf36dGNm7djXhpBO
9IsRVnC6lb0F3BmRQChvNnQrt12RPmdX7V3mwoxeDjUW6k47zs1HjWODSN9/XWhLc4ImduOkTVwJ
wbx1V3/c6E+15H9v9ApwsfI+C5XBy46CeiqsHdFecn5iCwZioJhDVaJCRnqth6mPABUB6yoDhQau
Ad0J7Yt5CK19jZRkwC580iGp1kJi0vx+k8p0E9cFLzGGUBFB2xXy2b7OAUtwjUpvVWxqoCEiuNPu
9B6XjcFWLMeKbyPcgeSlDM9uLmLYKKxH5Dec5Ein581BB6Z26sIV2XI6/LZx5fYAlikmiOSYGU40
7Dx5LjQ2e9fv9y1NANJv9331cgPdcBUhl7Mjc0+WF/2lXXU3Bjv9U33iVDD4f0BaP78ok2OIJsp4
C/0r5/8DHHRtI2WaPmTHVoSz5rnqu1KrIcshxkIo2Cyo7J5EQ9FQ7/epPzfdZi3imWVUGFLw9YQG
hbk0zH1ssIHWvbxw8pZSEVuCou9XqaLvx6beoUBMZFSbbghrSB/uVOWh191TF4oQ3v867Pyv93j9
Fk0JLJ5GwUQfvjq0grhIKTEebJ3UpZPjMh4FKHeQtbndqcKfNuDwUbMECvq7Kjy0NMtxSp+3ubv0
kgKW3ssYwNnyH9PxY7wbtNvU+Kg0jFBJu5J9is1HERmuYR5z9A6+fhbavQ6XHY22GIFyZU+a285V
FGYScJKXyZvEOihCSvGBslZ7jtG0d5gXaHTAIkN2RlO2y1iYF/lwHDrOPV6CddFdaWIcu+0pqODq
VwOeYebUaLHCba8sMBq09Hkl41+FxINKgJVTG5EdwOUJMruhqmZaUAV9ZAM0bgh6K188dJwGgvA9
Do5uX81E6CF6VKB3ZTLiiD1aBzWZuPwYbsSTywb8g+DGGiLnoyXw18yihRyxySc7s37MqU/H8lUR
cQui+ug7aSbBaW7L7YBeq8DcuogvLZw5zO0Eg3Sa/qw221G6bfubjKQbwQUErTS7IRNQ/1CS2768
SKCDPRycFGs0NWGv1Sl28kNtPFXDo65++GHi1HBHQ4o7tXkUS494OmKyJaLRJwlESGRsgx4di7Lo
ZSqRcOjGns7kNBeZt9aIe8lwpsNZ5jehibBlXPCRnFR99HxQ3Dur2HUinNwJRxqoF1EE9ltTp02H
tWusHK38LPZnQWY5Vu9zivy4udc0jhrhyaWZl0dnSTxmeYNp6y62zhH0BHqu2UAGRv5a1w8lwmOd
NrfKCmmBVgndC/IZK952tHLHP3oDP8FlBmEchGVOOB2BkV+XQN/tqhrkJjl62UPbIB4e7/2JF1EO
s6DaS5pTx6cgRk12rxZ/wCryD8vvxA9S6ITwT/NfsMh/VhVFaWPfr5PkOFrQO+/r4SARpo4qM8sO
jQgV8oKGKhru+nSrygzucCkWK4HIw2Yp0RiFXyweoG2MwQG/ht+X2OsYpgny4d6m9HEDsqN2jeK1
UZSIUh+S6tica/O56Mi4HA3b6B/C4U0OACOMnZGhf4TxSavYuHRDssi1TdSfczpv8E8wJBKPaToJ
8uN2Fwf7olh1+VpGKi7c5N5t30/UrxJlqbUpVZoyC1Hf+PohLe89be1px7xd6bqDe78VvDUkfFh/
CEj+LXBfF8CJIAZFTAGgERXlCtZqhSAnPIN8vEh8xvdhhp6EZA5UkkzEWEUP6elzWV8LEzgQmRQP
D9Aw7KCGal5SE6MsNuviD2joe92gagbO5EQkWlPE9NWibBCL6YKFRcfS2qTRfWQ5GBY1WLQFnH5/
/8b/vuHV82vYgmJDOi3//P117E8JcIY/iNGxoBC0vZd8l6+LA7LYfYs2hEMq3oXdQfRmQjWDsUBr
JNtkt9jK7QFmnWxJ8TcvnFHYSc/ptpzr4AA2CU32jsRNB4nnvlzWz/0HSi08ZLbDq3jxn7tLuOdJ
um3+MZ2mISaniG7t+kN95V/EC+5E4b3/oax/f9YfzolwsqAW8ME1k0l31ZNqcL3UUxVzIresyWe9
G3rTSdlrK+XYpLeR55TSohU2hrLLNFa0PJmPw/vAyt/ftf1bhiaxHt60eGmIOZ7BLHTmo9K/SMZW
9fJZoDyM/doc4TPqJ884RtJrjy2xnGwN5fLHg3yHmlWD+pdRIk6RENdpQ1Ul5W2rKSHWgk9E2JdN
4WCoYdd9YYfGi2VSyA+JY1Istmw0vdnYIiK4Hj+oIYFhr+k4PUGlz0wbnVxWZk6L1QU+xU4KXAhO
klVvSLVG89gr29RYVOr+jwf4DugSZwEHi5lnkTx7TU0QkqrKCQGE9KKv/vnei0srxHtll2jbTtr3
smSXN3TpktZpcat6cZXN4G1S7IDEeVYcPJwq0wUgJGtlnqAaDOxqvHf9d1O+ZMF9kg6HPkM1pOxa
OO+RsE+9O86XdQQ8IcWz3x/mOvuJZXKi0RDQAWXWJETpagrVtRFmQdEEx0JBhKy/NeJjG917OUY+
xb4RDgrYDsWAkD9pyW06scySHofTB7+chwPbtzzLhL2U30wW800NfxosWH40m4vfPSUsRS4boes/
/X7X6lTXX0187hpqrGHyKcis+jrxg8QlBzfpAkij2QPqkFz+Jx2n1gL3AIBFRunheLRGrwwYGywp
NLrcxl2jNhYmDVtsgjmjQqDGjOBJfOc9A0wOMo4u2j22Bt5j0KDcxGoHCwSEzEfqO5HQgmP0+vuD
/NCYYPxMIV8yjWZDkq/QH80cA8/PRp+zMbAOPiwckVPcBbVq37sO/S1DuAlLW40XebzJAqA0JHJD
8seQ/s6oUjEeVaYV2xAl6bvyxwLZ0XLFO06eEXPv1ERrKmNj3JmYSQYL5FA0S+9IjKCSx4jWW5jt
gYFRCNuh/yvEbtq0vn5bmM9Tt2QakhAsrs5GY6ARLaCIwiGXdhE0tpRm69pS7usaJ7w1x4lGctx6
o/WTX9vQTT45ka3qf2xjPxzRNNLEqBzoG0Gy0q/W27b3gjQJY+Ef2RMtdjeztL0F5q5vcSMJUd1v
BPGPDf2HcY07JtCAghGsOSVNfR3XkSHUbRf5wsHVkk1fb3yceQsMJqLiUHT7ejhBvArwqXB7Z6Ar
XurvrqGheV9IykcJfloib+990V5UOHAp7p2anbv6PVQi9CSPCn5jzGmpXpdWMhsmZ8HBXJtM0DTD
7MhwivjZQP/ZxutBAIiLOYjWf4VF/UCf0SCwThxJJJMaVmxfH1EOGzXMhdA9tHjPy+yg+wws2qId
tMHj4lx3f6wVPxRJ0wV1Fgudli5bz9cLNkUZFVLNBXMk+hlRlU51W3YIC7dquvPyJw91lgWyP8NW
A2k+7tYgm8lfp9UfRvW/gANWKzqfsEu+3oXZeSG7e+AeOAhSEzHFscMyc+eP9eT7wsjDMovhplmU
YNrVZTKFgGgyYN2DZz5S3o25kz1H0kMiUR6su3xfubYcLBqSJ/648PddnVJvMmmHEwUl0Zhu7D9H
gaSJpUxKautQjEcN6Rr9rija6sHOzx9EjuCi+Kakfy0V37Hzrxe9WircjKi3RGjQ4ANWGs9lx7n+
YRpUFdWatSqjiyrNSpJw5a3VPBdscuPp9+f+XgtwB7zt6XXDVrSuKvAmkMReUCLrQDCEJrIuOSOx
t0TlkJn9Vwn440imop5YZ8S/sSp9fcdKbcSml3Ix3XjM4JqpFb5qq4TdKysWrI1itsddHJFxUM2T
+lbIbmrlsRbxpP9rcfx+8NOpRKfAjokkRTn09U4Goe8sl+ydQ/ruYh7gL9tgDttJBwbBKSk/1jj5
fiQBfjGr39/3vyPN192BK3PaFkGyoGZcHzn1JhqlLND1gxARdIGJopXoi9hTTmme4Cvl7SxTQdcG
A63H2TFiYufiq6DL7PABEEsYRGu9Vd4D1z9bjW7XaNEa7SPo/XVSZGefUic3253Oj7VjB8vFo9mZ
ZSVIGVJFfTKym5qk1dIM9Xkqm4QS1Dc5thq/P6b2fWTr09aHga80Vcv6VV2QlIJQjGWgHxjY1Dab
/EZxhIvxql2CZ5iiR3EfbOs78xNzVH3ib837czCnxR3acEDHjXDbz3G2mWuz0pYXXbUOT+kJPZSd
QCbh2MIp3TGeUJ+T7Y29to0gi/AyG9f+5e3vT/KP3nD1wXgMPhhPo+JIfFVgSmWgoowZ1IN/Z2Q2
6+6qPRa35bmcLNyGexDDTbhobq2LBSmut9G7cVSpJhQMpGWiteEtKByQzMDCoglsQLa5mBOl37EO
6StWVTIZjK/dU3/bPAkA98h7nzu6DXb+UD6kD8ItXZ/6pdvRMH+RQcs+65f2BU+Pk/JQbqT7+JY4
BZRxiTyvLtoTltTGu/LkDo6koN3Q3rX3EROCJ+mGruXgoXaggQkI7xoE89n8TAOZg25FOOM3PeCq
k/KevMoo0H9/jd+12ZN7tmRyBqSFyAy4mvudqoyjGOcKKab4otj4Y7sYvtQz4BMcvomgaddmg5Xk
ykgXle40MCv8+aTHptmK/1XmYDWqRLMSFoM5x/GTnCUhwUVpHmGWqNoY2whYOyLQzleJcMrIcsDg
V8ecmM7EesQeN1w22OLJcz9bldjkhZtg5xYr1doDITbhXBPnSXoMyn2PY9bkKd0+p5ybC3eJSwcu
YD3Tp52RzKnnG9oX2TyhWz9FTszxcsTeBI8L7rbtNw0x0tpG/4tx9O9IcDUOkfBgO09RB5/tegPu
Ci1o8i5SDn68gEJOt27iArk2/E0zAwyF1mBDKRGn9L6FGTmZuVNwFhtn2DLxZgkVwXGN8xqlF8fk
rFt13ooP0VULSZtDMCmiLc5RSbHQzIVUwg3Ydd26t3C5I938rAPxIwkP78Ns64k3enGHZQpOvzg9
4k1CxzU/yfjkfJZwSsWlpqJ74lBu02dtXPIbRnRjBIr1HIcd3hoG2GWIp9N8GE5pfeSVScG26ncW
pOy/gDR5Wsu/vDgN+dN00qUsZ/e5PqIo8cBPu4V2GKqAjjqgKOyA5qPrZpxo0e5UeG+lachwug1b
c1YpeIRoz4i2FTyXO595ngwPBoporHFHaAF/nF20b5UVFToOHBbJ3jqLjHoFgAakzIlBVZqHIH8r
sm3ZbJO+c8ruZrB2tXtrBh8tDkxFUi6mLnrh30mTxcOAYADyq0kmU/ak5E9S8izkGbydeDZMKj1x
00B3CLDzSFMsS/el3eLCg1JpKll9CzT5bixOgbGPrMT2oQqZNMQ7mEn4rk+Ib0wTVj3k2Vosnfxl
UCnj39x2Mfa3cfaSI+TrQuzNFTRl7tvvS8W3kmR6H4CCskRsNFmxVyWJECVKUQyJeRi0R5qQtOBw
0WGEmXiey5ucdsXv1/uu/r264NXSJIuuGGZCaB7UCDB861bPFoRgFmIVCW7QsS7q2lKgMizvpOQN
URZtR9A5zuCxYHPszVIIjZCXfr+tf4DY13H79T1clcKVnHpRFPIejASDcwmSCNsn+VKuCBX6YAIT
BAGZDaKxGAx0tB4aZctYu8VjCGZfYovUlRg9qTg2J6+V9pxjIPL7HX6vZa5e3NXWyNm1UZKKO/TK
BXEVfndR0ruHnIU1PVghFItcWPvG+0i7PhKAw2AN1gq0V3wyYwhZDQFTMqzkKj4VuDIV1SbG190U
NrV3N2XheRi09zWalOCz1mGFo+HHSt+V77tLGS49dfn748jTd/72wjnEyP+Hs/PcbR3buuwTEWAO
fyVRWbRlW05/CCcx58yn70E3Gl2WT1voDxeouqhb90hi2HvtteYcE3TIZMG+eBHTIVDKIo9Mx0oQ
fExsp00jH3WmwBadAw/RZarQ0Iq+xkBZ+NRUZXNKhnKm98z0kcJZcsrvihZ58dlPL1T0YqWY3lAW
dgyxjIfMeFA969pNkH9/a2OaX4C8mPS+l+fRwBLTkIaj6Ujyo5QEmzpXbqUk3nCWBJX9Vkc0uopk
0XGxR/GktvgbycbRebGqwqMdSfzScBt7LQoi/g3YSe5eY37fk2CWBabT4ytPQ3URlswERWnT0DTj
zdcGtmAqj79vwe9hENn0kiZx7TGgifQRftblfpEXukC73On1VeZtSYjszYcwOnTSfqyXcn+nMyfD
OGcmV+ryb7XJxc3nk2mTEE3NePlS5Sq2fdTovmg4UnJjJDgeed1u4pB5FOMfGJWVcNuXPLMoBH0U
Z33BhgsLsUBi4/u+7SG74qQ1TwYGbATvMDpEandvic8ai8j/6Cr9n+9KafrzKnWtkBeK3xlOh7yi
uI3KWzd2YnSdSfckyFvo+y7gofjWUO6vfPLU3Ph/XyUKup+fLImlUvflaDgJcitj2I9sVigNh61H
DaaIax2iY/+SSKe/P/e36gTlsUbpSIeXJf+XMDi2tF7NXN9wSJCbGcISXzMw52NWY1aA1dzPGuE2
BsEZx+hSgNQ0z0MKKQ53ril8FhJhY3B/DHGhV5w3o5sMzVTQa+xzd0K+7xtyk+BBys9/f2tpelp/
Xi2+takrnKz5j65e3KcwTDxNZg11LPXLmmUWyc6fMeW+Shs6k+jgTElmwTe80pPe/v5w5fe6QLi3
wuzQoBWJYvziw4eq0QXfLTmBZXbhnwUGZkrz1UJYGy3rPq2IVB5bVtt0RZjTSooeUgM2NCuFS68/
fXX7VU7j1g+OMYPktIzWofsYNOlerX0o61CFSvahHpfIMKuSQ4OureqirW+UV9aE73HExVWk0SbL
CvnsnNaNi3ogrALLrSxfc6Rn9TF5zJ/rPaPvNFjlORypWXPn7ZAWRkdt39z176AmvNfhIO0YljWn
9kF/LF4rdM9oKnDlo4h2+nf+m8YQ415+4MDfkvIGnfUF0tXjsJd36aNFP/4NwjR/B3OYUvg/ICII
5SU45vELMU35ldJYB4uKC+iegMt7NOSyYzpIqY85ik+QySUpGaDw74ApIkpFd9a891ekWJL6+21U
MBHj5JsG51SQF/uv4ce1ohiC6hBw0iS2CPYaz2a5EOS5X619a21F+7xciE85RiQIw8FcRv1MrdAt
J35PP9Pe42WczjGni/hBvDkZwCpZsJ/I3gkLMPIF0VAw5UWohpGNApIcAxi0RUfYxTxl1qYukv0A
Gpszq0lgFLDiOSNqpI1UoOYkj58SYFTCM5ol+iomLBIngHFWS2tLX2biMsdG2tvpXWatKO1M1eb4
4As2OcMt4z9jDt4dbWRq4BOcSQ9E471zhqu+YARz1yjgawM5dEk7mYNaxsQJifoc5iKTDzhIujRn
gXrjNjABFeaVuaz5DuHCR175LvXQeBfEEJCQIlfzpgTuuBjrb9J8PnFmow/mot5Iysmsf0A1mWCJ
CTdjuYn0nZAfRuj15AFGEIPn8O3gYEOHR7/JMbxsrpwQ/uHMp8/8f280duKfy66SlpJKMaU6I1w8
pBEgoONPDgXKh/vYv0e78hNPJVBjd2aCp3Nfh23gmAfrNj3ByUYeON7G+/45enMPhaOeRZC8DGJo
VEC4f8PAhpekeARuy2vlv4wbEkOSrxAwj0CJgGgVVf68QHpPf4XrQKbqp37v3neb+Cw9Um/gAlY3
42N1W7wU98jFJw51A/3gA+Sd/EwfX+JI6s9LwQ5HrM4sKfBYZvpD+t7fRaCJnwvC66oH0uXLV8TX
5WvrGI/toTxJh/TYcPq65xZyj3jxyOkY7qTbv1dK6bsZdbnCTAiX73gvOrsXzaqhctM0Y+qPVa/a
KvfSvXLjngIiCWfgriSyLzIAcpUt3OPFfw0epQ8R7uT0F0xdBHq9GvfBm/ScbiIHLU7M0QGsr37m
b8PjoX4A0ntXsg5FyDQnH6ZEuP1OPalvcT7jnzV35hsDb/EgPKlfE1TZeucaI9fBYWBOOn9af8Ep
3wWb8Ny8cDjT7Opl+FQ5utcL5a5adh/A+1AIkjMQwNl5wlfgneTPGGX0Mnf6t+x2fFPO3ot3K+/x
VFQb76V8ax+HRfWQkO0FtI5h7Qcl91n/wB/Qn9VnWk7uzWjTblKfsWRkD95ntSGv9QF2+laxkxdx
3zvZJ0rVWbNLTyV25SPG7LX2QiPE8U80bcKTdxMeWIVOutNgnzb20kuxBpH7IO4+5bvM/vsm/pZS
8IrAzuKcP2FOODb+fEVcX+jgDLSyQ5ne81SdaYT4ms1+RkaCgDnLB1JHo2k2AvXWEUsSDbJCk0ai
CM0Pk7RgNKwh0etLC9s5EGcMotBAyEMzyGy28eebnxhPyb1gWSw+mOEFZPKQ1iJuiK8aUIa/qNkC
VCNbg4iCmmNAtGJlYChbjhO1OoxJCJlDnO17WJg2guUCzCvVIrsrfwAijNfo2tDmH2dIKoDvAaDF
tfl1OBCH0C89TaLrlqwmMXiwEC0gs0S44LhYuMoC8p8YOo02R3eOVGjsZ2411/Fz4DMg78sl8Wb5
952iXvtdFk0jAMNE86XSFrzY0Cs6LELXcatUtHt2X2wKf969Je59w5X35wATYPdG4aYkIVOwJbI3
5Af6xOI5T/YW8R1onsh1TxEy3RRb0ndG8U7cgGhn10W17a9Dtvd2GT5bmJ9A8pKrsyzVG1PaxMPc
aL9G47XXKB7WVeJo98DMfRCRLtefjVqqj9h7NH2FBVpdqRra/EXOSqhQUi7ZcMSXeMfzwFeCxKyQ
PcFAeZXlS1w85H3EyUIHNIjZaE3XRMKo4W/ByABw7aI5mVxj+Ilnpb7R5JVO18WSbsRmR5dMgetr
rMZ4E93kwTw9KOIyKu8rGM30vpMHb9wTTkTiIVZk3li/nzM1aZIDyFQsDlVOwW8TpYA1jbz7oLAP
2ic6ixYGmDtPv/6+e/+Pm2fIcGOZgorqRbNkNBrPL/pCdowbqO+M6DDKkUWSJuS4zJLYVmSbpiyo
edqx3VQ9zNmZW86fybKhjTEugRvTYc20jQzcGDn/Nevvv1Zzqm2RcG4RlREHyZ8rQaYOpTBYFeuQ
sUHRl3+MJbMswq+WvPcKuTwF+XA2sEPJOBrmMYkg7qzq6kFLX8EBNaCpAvG5r3eN/1QoiE2XU0n5
VWGHNSZWpsKBOX3HgEFBvzHQYCr7ptlgxAhHFk95pTa0mHeke7jCi1vtNH2fI89ONzrKErT9Sr5E
A9qVWyV5x76kmh9dswqlNWdqSV/LKc3jTTbuDcXxrjmT/1Uv/rgyF2tkI5QubIJSdnCnYBGJHHrH
MqgNYhwiu5btvMB4MRnA/NohN1i8dzceydTKTECfRp+DjiS6kwXKVOVtAFPKC2dAn1uAlxwwS+DW
An6eLQymNirc3oVpx4ad1gvi+P5+CpV/VL78EvQeNAlAyFwebhJL6IpOy2QH21CLAq5ASDWFY2sl
MdQLIiBCzEYggaJ5g3A2t3mpk9auKRojW8BJNi54ML12Rmw74Zac8knNqBSiEhdyTmr0DN7u39/4
9+zzm/pAk4ZDDCPuyxJOVrCySGEsIzs5lu5BpgAD2yctXffOX3qY0ruZpe1KGg3DI6r90XqkX1dc
Uxz+48LxQnB+BjrCKIF+0c+XwxoKz/dDU+IgPQPMCmDdfyC5Lykhzi76Z1xP5mgzREwnKDkpzQdM
JMqwSEmAmhrLM9KZSukgCegtJvcmHf2Kkm1YZe0SCx9es78vm/y7Jzd9Xzo+tMZpCX03Bv4zlq8Y
V0Zaa0iOVSxQ01GsYqGnGcjII32hLUM8g08q1SRhZCOjfIenRJjRQovWsr8g50VnJernnAhSdLIg
JQEhXgMPy1P5/bN+/PklL85hqSGVpVRPFxXktzLH79uiTGW7jeC9LtBWl1Sv3hQZxDIhiZv6jegA
NM4JEkAMgcq1RubvvgM2PBn4h4qm1KT98PMmm2lO9Bl6fseKlnWFc459jWd71x3UbqZ/VpTo27w5
D62dPiX7prYnsP029bdcoMrYpqDlrz14/6jP+E7MhE3IYhKP30WNnY1qXEuRLjnlktTIVwplThtj
vZGYXipLqLgECxTU2xsDyqxd75Gm79PPilRzznMIlbu5xvv83m+NMyXtnvKMhCXh0BHgTpW6lPFJ
740tkuxARRS8Mox5f+d+Qi8r9pH2OOWFfBFXg+ey29EW73ac9cTBjvftS97aChs9ALg5Y6roSeod
dfj/f/35yfx4Jj1APhF5/rwl4pgFETJGmj6khAm4MbRHPz51xaMcbhviQ/ldlVMON229F4uXLNnr
U6ZPsPaucSS/UQGXDytoRJGVCIEWfbWf3wRku6vEeik6Ok37lL2Zt2iyz4UshyNJq7gPlZEFdDgF
5iFExYpAmVL13S0QdP0PLotkIrfWZCoJxsIXe3Wiel1dh57k9MaqrdYEsIg+nswVfR36FGqMrT6c
DyEw29cwuJeqR8l8buAU/Q+WGVlEOjgJkxGm6Bc7oxVmQzNYmej4NIbK2iN3VJvlBbHyBCgUJ6HR
l3pV7nTzTCwh2Uj+3CraxcCAAiUtKjM7GD6SlGA1GYgTYUOie/JaJ5JPXnQk87cY5RuSk66sjb83
QeobMNC6pRHlh87i5500qjyJtB6ePNk6HCSFJyGB0V+9kl1W2srJ2HroFT5ijN6aRlWJb3uBtMa9
shf/64H68TUuVhuRw/OQq3yNyCFeqN6Qlki+Aa0g8q+jDfDzei7vMAQRnxLcXMsT/9cG8ePTL9be
OCp7Xff4dPdVuMk/B2Xpkf7UvMrepjhotg6ZH08/GVHL/FCs6yW9DuGWKA6jJ8F5lRM+tSawINt6
T1fuzvQeXbxnEGjQF03I+cng+vPu1BiptM5sRoeDzKbDq8k5k4TiZRetyDjWH8oz5xi8w1DE+Wq8
ccqDd2PSipLnxZJrRjJCzuP/8vfX+sewk4fmP1/r4qEhG3xQrYjkb19YDqmTVna98et5oz4NzYa8
WOwDRMdZMzybFm6tJaZ337CJXroGPP7H9PDnN7l4bsYxN+ok4gLJW/VMsBaPMIcyko3LVRft+u6M
CIos+EFelvEx6OfdsCqHPbKGqcHx5a4ZAUyCKM3psnXbbWrT7rP9QCwaI2oCN8qDFN1CJpBpLq3/
voj/urUmfEza0ZNz49vq8J+iJPGzXO/rbHCqClu7yNE0SmaiC86sefz7k36reDWVSbhOoYvXFoXA
xcJUemJTuV04OOOE8mj3ZUPTSCe52efgl6GVJdDYSbUC+9aVtdmYduTLB5j4dYXyC8EazfefD7AW
FoPq5pyg4lvhBlc5HOVJvEs/CmjzXNp5mBrwmK+9o2zHD7RHc7iksMIMYk+JDcW0Xe5ksghIrIy2
AOqzT1IX43pPLxDYBgg4uV+SwFg9Nx75yHbbnCVKO1rYoCCx1c10CxAmBsCZZh3oa4fDLZAq34Yj
zA9PUibyEzsLrgp1IRHmsOcrItZXHDkwUUJRoBHcNwuDEb2wlgEJwp6ID9qVq/QbtTbdoP9cpYv1
J8h82QRoPTj1kt4FcX9CuQiB/k/ZXvmjddM8Eo20TQ4Byc2qLUNmeKANUQeb1rWR1rSDrdOhr+xu
zwGfShXlDa1pOsqf5ilJNgBC/36itH8UqxiupuwXsmoUHFU/b6ugFJgnm3xwwsoeTvRQEJzEjdMp
ToE9NPggiKImZcLdNt52SFD13JooyKAMEfNGMqB3Zww3DSMXhCXBPKrWWb014q3VrctuzUAkCDcE
zhfVviaNs18qNDfLtScdMXyS5BK2a5obXro2e0R89YGlRTeQpKNTWpCc9fdP/W3v495MtCQEQFM+
z2XRJeHRrGXf6J2yQta6VnnsBP21whlL6ka+UIqbuCZkZw2jyzUePZoChEqNW99dD4wwiOoibFfT
eBZpAJTX5lr/mA7y7SwKMQyuzAmti9qnMSpTxNXQ4zTcRsWjF5zDATJLcpR9J8y2mB/lcusar2n2
Jsqnvy+NMr28Fy836hqagyogWkqei3VlyNO00+Syd8St9qxOSCJS4vfduKITquz8Z1RP37xE+psz
ksOL0G6RCFJpc36avD0MVp96NBvqSsyfcHz34c7CLZgtJBLQJ2YuaJwlWVfEdNHXBEmy+fsHfFeG
lz8ApTiLoqgx/Lr8AZ7fl2mmRoNTnPEBCzfma3OUTy2+uAb+aPc6fOU1acpbRn608RSislAYr3CL
sxaRxIEtmnjKO3rm9VlYVWtO2m24UMtdwaD4uUFtxC5YckJbfmP2WNtHcy8CDTbmVIcVPELSoqFH
ejcsNvWVTfofkjW6V6gRpg7HdGy6mPeIjekVea81jodF2Zw3gNoeEZZC/U2rQ3WIvslE8btYbd1m
1r6JDxZkm4FsLWZ9+PeUK9+HJf/ycdF1XDVTThQMSzQSF1WDlGRSVsiu65A4kAGK4xjrr6Q97dK4
WQ/pEwzZYbQtgmnDWxfsw7t527A96ButXXmZXUHNSnZScy8rdFFvjHjf0W0Q5o23Md1Hs3uJ63s1
YE7VPBWlI4UJNKkbqSCxgkMyvTHPSdSXXrMDfXlTqthnEHcmmXeSrOhGRu004F0vY+00IH8VYEbn
jGWChnausG0YB1ibqNiRjpspx0q8kYZ7SyYaZs901B/uw+IhmyiPB6Nddf4BbgIdJLJzpXKhKTCB
5omJu3YhwRkiwMUu4lULCjdZJ+YOqebMKB/a+OQJTs32z/99fA2bLbmRar1PRxroWNwXikQYaMC7
Ae0SgAPf60XSN2RKAj9vS7sjtafZReK2U3a65lgIVDH5Ah2H6aDRxSTlU78R6nuN28t8GotgKd6F
SYfP/1MzHxKBiEVCoItV4tkxzS5/2BfNhgYAufVbvb/vvF0p3QTDTok3pueEckpR9D7K9E2QUpvG
tqQRHpyN6NMfFnR0fB635GQUIP762x7wd+U7KaysgOeQzD1POOAhMvRdLq88fqJ002a2mN/46Yo5
rhvuiSKUPdqXe6l9x/gVGjsN3V7upPETL45crRNCigigIgvJvZfrZ6Abgku4G1lMgLr3uTo705E7
ddomNOahsmvcowoYRlmIwsLMt2Qo1t4mqQ9qsw3zW2HcWF/lsOU97XPK+o1m2V2DX5vUtHmr7YwG
8NYiUfdhvsv5ZsFAhzObD9qHknxJ0VoYbmqihkMYeiZTBkFpaXe+F/kxhR7Tae9p6siljTIfmtTK
0I4dYSv9WszWXXgTR4+VSzjXJqGxQOKegLZ+wISnvMGZ0rpNGjuZi2zgUMe3JiJ4fVEWS9VfmdYG
83+ZLiI4FPFKGh8S80AmY5E8JMaN39NqJtQFzjv1pT4+IUduE0eiTxHs8+SmVu4C/WgYYNkmp8i7
wP4cZM95dyBKLStI0eVH2aiAQJ7TAerISg9f/XITWjdRtUfT5YmnirFeM9y1pOB0sxyqsbvIxgWA
CVXZuPkWvJZvG1fsLt/urx9r9sThl1is4WGzuF32QK0QMq9a9y5PmztvQAqp4mvF3GTEZqpw++Vz
Iq9K/ZC3W7dqHgwxXBq4wiGkk9oMPoyjC+O7swIzvCS4uB5FvO13rauug24bSUTREj9vdgQfbgtd
x00O8sn13koxRzpGkGp6wIOMINm9UgT+b8XV5S+jymCgxW/D3nxRVGkpdyoFnehg/YPXsM6Dxxpa
2W3UE+PtkDe57rTV4D/B5stwiY3oMCTzFeOYQZypIKurjjA1X81hl4zLESS4175KVLcaIwsUltvU
VLb6lyiQbE/ak5Ucfe1cGNVcIvDcMhibFzRtWapiR9LvqCda+VHHVqp1u2TYUxjMBFO5FZqnyPP2
fVxBlpjJ9M9K840kp9lguRACkpPpKw+NGa9qImSCvnlLm4K45veGN87MhblIy5I/GNvh0n8p6TkY
z2XYrxVdfu8McPHHeNLlwBTPD1olg6vDkmrZkbJkq82ZqiSFXRtoAqAGp3kDTg3fxrsGt0gdMR5M
vIn9kBjQ5oylnt6IHzIM/poIDaECu0R8C3A7ZVUILC52PsxU91DWp1JFx1ChaQ6kYBX32i4oyieh
F+ceodCJjr0mWyoZHoJsnwGBEyprmlA0eTGX9Y7DLWnTuj4bFRbydCRql+YcktpNKxFdIhxkkDIj
EUUtrDUre3MRWJQpDV5AGARD0diRQSF22o7TO9ZukXcqyp+C8t4c3xVim7K3LlC2Sn9IjNdoClDO
nGwYkX4dZfkIF4qwygfJ6whE8UnLPpdRONfbcOvyCBeScSfyAPgoUeLi2U9PSlWyxm9bHJJ19FJV
pyYljLw+JKQ1lPyGQFx15rEM7mT/PlXeVQ4g0RCQWx1uUSosCF3wOIwJXxJdolCU5uOzECSAs0YO
YTSh9XDeQ8cZgidToEBq9PRFFLFocZVMqf6QZOldYCpSio++nzpJeacyQWllYe4q7Zp/Sn9vnxpv
emrnCsGWiWKCGBnvGZ8Z3nAMNHyuvcoWPOioFp8LQ7A1yUJ7P9c0e4BOwAFPjzjpv2jWaXpL+QQW
AyC+szRKjrUMODL8GlLvFUa6XzeAnw+ZbNmpPk0gfFIG3yJpW0iHRH4VsuS9a6udkrHUa4egsRYa
Ry1h9FebviR3ptWoR7qcO/c0DDIBnTH9bldjr5dDZVYX6T6Nra0eyQ+wbyPMNfEgfrRmt0oF7FW9
vvSldJuJTATJFh+5L0l2RyI2zEahOacqb0A5T4Vni+chH5qXkjgdFijCP7opGFI/ysVWq4yXDDUx
hEscCJ5TWP0C5LtqJAvEx4O4IF49MrZGe7BCB+w0MMLYOyflk6gR2FS0D83O40byLgEo5USsrlFE
oaUeAkS8HktESzsJqEnZ3luxDxgoAvw2dE8ZAVAkcOWjvjSzN41Gd16Q0VMYdOJHGzQcO6W5TmIm
YirmbZI+UxNPfGj75qnSGltQTDJ9eIb5A/o4nteDtOvHeJFbu77cpaWxiop65UvtQiDAItYol6mk
9QirB4gm3iXUBx9AO1apzpGdCZSmnjJRm2v0MIfJ1j6FwCIpbM2jKZ+BU9MRc6er7h/H0ZrX6BJ0
Xlp2gTDn1UBkzlzKLY/8m0Z+ItW3UCH/ycF8THUnVKkbN+VhsJasFj0K+QZVsyREtyLISX0oNpK/
bZpHo8uXSaJBMY83Wefv+vDRU8LbilpIpzPu0iXXgkldM4U81nmyVoS92yrbkLqWaRgpFh0zlJLU
V+5iBweiBMVbW/B1VibbUI+s0FVWKQzw9CwqU857KDp5AflwfE06fp8/l2lchfimLT17VFIEGOlA
LRU0m+lbq6yr+Z1GtRmajIlNO+g4peXDOq7ecOq+S0iNopE0eprlLThtFfLTdJOiRFjyEn4vd5Lm
8cwD8AEDHa/0gbTA8oS+IKA3qkW7tvIPlslNsDgtWwcXp2DEBiJa7iIRxUXfQdIG6ejxZGtRfRNY
8doAZjotpEaxJ4ldoi/z9xHvtySbcgHf85SwxOzk1xFv9IJBEERks9IQyLOABU0OjoaK5APULY84
S1ZBprnunimVLPlWq8PVqIf3oaI/V/GwqNvirUWWp1YHjTlKo0p2IKtrk92GgvnaTPp3qw65LSwv
ZNnUAcR+XRypy7qTSk8XkMxT9BotFLF42yciJ2jkkeOLS9K1FbULmOxxdjVx7VezbvpwDmdg5JDr
yt+l139aklYnWAHuRbB1Aj3RZqZNVFTBPZjtWrO6ldR/WtlnEcGQqBXuvroK4Ubkdq0P18YB6u+j
IhQOmQGkBQlA16f//T/fpI46qUnM1nRQnibpIkluVdZx+WPAYefqPNzn2kBViLa4A4bLxNQI5Sv1
2Pe45qIcU5ixGzS4IKuRCPvzOyitL3tlhydCU+60/l7sN3i7ORt88vRg8ypJNAr7VZvicdKJmOfE
DPktxpXmu9WKgyVjt2Ns5Ru1eeOIZnCEA7JI3rY/r6xzET2OtKPZWfyBioapZS4WW4NYpq7fqrwG
BIPN9ecxd1hhZgpbGY1RcVNJxUFGrhAJih3wy9MD1M6Nam1M0ekFRxZAwGrCF8dqgYFJM7n6nJrm
uHfQxZfAPNbxR9l2V64Ubb9ft4srxHSCkDwRnuMlJsKgpkndvDMdjtGjLtnSCHoNNVGvnVwPs6W4
SyTgIShsfdyDlA0ictuEeKyO0xAlU5qJADUmKpN8IDVVJxG17D/L6KYKyHR+s8aDFW8D4Qtv3pzt
uWmDeeafy1TDhYZ7qZs6GESFtoUjccTKYR93bCyEA0IipcIIWYS8slrHElnpw4ECABoLzDZmKbrZ
78TYnuj6CX+iCFo2s7aqLiw8MYYsiUUN71ZQQuWswrVhLV1/gusJuwgjn5Qzb47v1NYl9vRRiDum
jG8abQwfN3bsrl2l38cwcHI13sdmfNMk+ntTs5jD6DGFYSPHByV0NGJ9eMSEhvwyEFVQ9oHC6XaO
cjTjTCkoH2Wl2kNM6x4YtcK+xtvLEY0rk/LFE2wj5SpvXksTQZp6rzCcioBhjvStKeI93TsmBaDK
mAxn2m96SZkysv414bGS3gYCoGLhoxKPQ7MXCLZaNuCeORAXOApEE3oac34xR/gC3E364IgQ4+5v
1oJ+rQn+W9yCw4E4IeY5MqgKOMA/37fOqlQrKDTDCYtnOEGZa24KavDIUm1LeDZiqv2JOOuX47OH
wZ6xaehG84jgCd3jCwo7V7kijv/d5gZwhD8P66euyCgcL8ZvslgWrWD2iE+no4eMlpxVJ+vqpQkR
mlc4j8QpkHRkTjHke79qVkRESbyjan+QzW7TedSICDmDkCRo9zkQcEdWTDbwOhAsqwnVMaKIHuAL
C2LuFEG1Ffyj4en7WBJeCuUUlRCcve44nU2SbMAIfuiQkWc8x7nYHCgzp/KdhOCICqOSR9ujngl4
OiTzzTPGK3vpdAN+LIimhKkKxoMkI441L+fsSi/XajJqlmPFSwwCdOUQGKOh0Out7O8pLv/euq99
3MVWGDFhCDyFj0sS6kGOWkssBIFhJ+VRFxfFNcmf8mv3m36exaBK4a+Gdil4CfUiD62UeD9FOveV
uY9Q4OhgDalYfLVfuOmOpcfvthly6xix24qVmoNkrpIx/8CSLrGQhem6BSpg3ucwKTPeYAEIlgWM
mReIVbvelka80LA9xa0x09v5lByHyvPvCwf88x93Sp4QEYBWGPh9v2r/2T6j3grFnpON05c2MWFx
T9cu2OgcG+Xy0fKKlUS33hVxQVG2s76oxqp337rstslvO7RRGUfjGE1xqL+7iRNkOOyLdSssDXNc
Kfwq+pKdexu7K4ZW80K4H4ydnn9q2U0NfDkV4azgYg9OGWfATtWWprpVdJaMFRnUPoUT4xREOqbT
hCvJ6QhTds9l0wNRnemRtRlc2KzGY4YpsvCq+fR3zx0QE8Mnhw7rahvOxCHy9oDIMwkTQgSDFw9b
fFKo7qT0nCZnPNiLyBhmQ5sthLZeCfqDWUDYEXR6cytDfQ41ZdlyH4aRmML+lWeqqQ8dB8WA/YKa
QgwN6JvbAoVw2bxSBK4iztc6MheX1nBQThFwf9+172HDxesli9NyY5q8YSyEP9c/z5dH1eLBcwAa
6LF4b+jRhhEn/Yu+wYc9L9BdofWrynU+bmL12QywUt1E2v0Q4jYih4hvHpUozv3bIVoOCRrxhTrc
m/UxavpZzgwqFFJON8eY5CRtPPEr//4F/3hhUeCoRNYYiGaZC/38AWIfa2IXmSzgMJtC6NEIKJdq
8J4Q6Jo8j8H73x9H3tjvxxxDl6JBBhF1auXL4bJSRPo4CoaDb1LAaDUMr3301uXsjvlK5N3yeUJM
EQq4ma16gjFK3mlt0GZJAcQVcY7kvosMIyrzNoeX0SnrXFRX1HZK1KxJaC+SYOG6/l1ppUtBQd0I
kTroF3QNgv6gVMxnWddF31wINLZSX2I5dnLLm5s9kgfuhqagDXl1TePTN/KtuqwDdcX5DyybvgSv
S16IOyNWFBMVzfJPQsN77YWHV0qzTx8XXEzox1rV7ySY+50wH13iJ96rVp+dXZPRdtI+cgtHGsCG
WO2F7siMr7f4UpTDlkuarJYCKXsbqvdOipbTm95WYGyxeVvBB/pNWvT3KWa06musX2WaieHw0umv
Ib+pZDwXMawkR773ztdu2++7hv8SKiaDSWKdxYt1XZerph/FCpMsx235PDZbSj44b/TlYqyMI0ZK
utBXPnR69i5erh8fevFy5XKUS7L/vz9UaC3QYFtJO9I3oOJMp1Rp/UQtztEwCp2pXAT8PR8TVnOB
KulauNJvjgmcuf9egmkr+s/6nJdpq5fyADnIIGIogE3gohqntZsAOq8FF3flu9fIO1mhGzOqdA9i
iy4kHS0R0xyNshogolmuAOIp7ULNyDVTjaVVM4JChx03Zz9KN2Nm95ILwqSdiOR4OCDzK3sZksy0
BpMeNVY0TEH/v+d+ssi6fgZNCT9KqW68yJla6iWhMl36VtbCViu9ZVp+WSVxoTiFI2qz+K4zGUul
40Oj0tCLYTkCla8fh84ZD809zh+Bw81K6Y4D5X5lSPboPVj4uowgWIvagZ8rc4YUaVQrhruKy2JR
UH/HlFZXbv50c3/dfFYlY9LlQdy8GJKHQGN8zwTU1DGGSbZjNOCkh5lTnWDELquwuHeVLw9Xpicv
Uw4GSYHbkqPJla/xjwKDA+U3u4onH6/lz7telbIYBaqpO3JMGDa4HBTG1gnmi17xADLtqrNzi1+u
rc865l6fHnoi3V2L6P5tvuDhwzcD4ZD6gGLusqgNa3phnqs7nmubNL7N6nNgKO35W02v1y1L2cDw
vRiPGdW3SK5BZxNkA6d7pozIUhK4IT5469uUBAqdBW2i8wlHw//Scd/J3TWtye/DJfSnb04qlZlh
MK7/edkUOTOCVKYNF0jHjq1LHYVtF0+nOzSCidO1bzlT26IlrotJt6Z5yyQU6bafR5a7vjjVjf/Q
1SuxCh8F96UvXnR1mzKCn1ZSl80gH6t54OXrktOawaJHF1nKwu10Rm2Jf/Fz/aRpLyHH2TAktu+a
OOsfmxjVNLgCBuKSSrblz5/np02kBKWqTMthzylLzKpZYzLEWLfqqvFpzcaPHF6XVx7GX0d2gt1Q
q8pTdUh0gHbxFERpLJmNEetO7N3RY8rNL7F+FehYl/nmf3F2Xr2NI2sa/kUEmMOtApVly7bktm8I
d7ddzDn/+n2qsRfbdmMMLHAO5oTpEUWRVV+9USPiRdjWghW5sd4RSKwAm0u6juIqX0VyDqKKZLh8
c0Vy3f/7LeWKDPJaVNl692V86KLRqKwcaJ/1LlLWLHbtsIGlGu1XjgL4w/1+WLekStDnIpOqvvn4
r78DHy8t7ryaNlfw6e0sPFErIgDwhQKAWVGzfVit0aAxGjbNHubItF7/+yO9f/4G/+cjP/0G9RAj
Xhw7+wzt0gzVdqKeRXxEUM6Sd2vhi8qREBnS8AeFqQGazsCQlWjGzq6dJ/ZOlo8yop9qXuQuwXM8
okPlUgI2+ZxVWxI6TJgXBUB7cAZyudtjAgyrq2I169WBF+vPj9m0xOPkNMZEa0UnPNgslv2Yw38S
pR25y6S6N2xy54nsB0muonwb9/GBrvIxfWLBP0csXmKEFC1P5fQORaENtwD1Q01kwFjJV3DywMC8
1eBghOzVwM+qU9vQL6aQTzbp810qe7KQsNpG5XPolRO409ObZNV+Fbc5zAp6waxcu33hw9iHhvdD
Z3/rCdQqa4oBwdogKZOlPV9cbd8nsOhg3REos9BhuKlHogsJie9KbWlcglD89tn9Ovn+/ex8mnyj
scrsdixs0vs5Wr2nJOP1S1AriOWZGHVCNf77yfkqGJRvr4VVlX/hh7A/PayJXuY2bXr2WS1umoUj
rd7b1UHhqAo26Y70PYB4RcuydYnnshA8fMw4gCcmY7MnHQo4X2rmwtUQXAOmH4WeH7d6DD1idn8x
CPILzFbxM5m7c0iOf16PD6x9qolE4pu3/qu5VH4TFGTghv/q5GjYU/LR4JvAa4bNSa29+7veqw5Q
mfIl4H/t3FWRrD1M+GaO9//qJO9kvsnxbFxnUbpT8wtj63/f4H9fFvlRGBTxDBmfN52eh88qsZqc
06x8THpgKGQDdYQOrLkSQc4RjLtWnwtO9RkDS9FtZtrLPIAZgogC9CgV0mvGZ7lJNT0yEqC3/75E
9od/LJgGxe8yykTDj/XpIbCnTFOslnjEMoluSh89yzl/dkZqya4jYXySvRmh8qrhw5Dkj3F2XI4H
w7wAj3ZbKtRqnKSGizSqfmkC47kN+4suTQCafizRvH106rQLJ21lW9Yh0BPf00gAa09yl9TVj7Gt
tjouUt55xab/2+QjS+QulbrLjVsCsEWqGzu0nOxShSD8dGbKsEzAj2WflZQ/wlBll767SVCMWVwN
S37kNF52Y79t5stMUwUcDWQ94ey02SvRKUvKi8bw5LBx911931rqFSZiURg4FUiYUPL32pg57JcU
xrW+uitdRClM0TV0id3iw6zr/VTV+6UY0TpUXvCI3SdpcO+qBVHAZI53knujUFr+NTHSNc/bBIjy
RyySz4zoEA8sIkHzyMwhKyUCqvi0wKPhN70bSDXvc3s3GNouE/lBIEuVD+nQBIdoGrdVLrOjmzLA
IAwl/80jIQfZv7ZQGVAHdeNCnSDKVT+tQ3EYm3CgrThPLRRbWCzUmBZeVPcWluA66Flu623sgbnQ
KpUQeWwru/++hK9yWXkJaM1tjXXHATb9e5wJPHMeE7UUZ00eyGsNYzPJrILidi/4ZbfkQTHkMkMG
wXvdO7uESMFicvyeKTK6ptYpadbEySMRRj/X/nDTaR0jpHS671qT/lSCfL5X0t5rS+Gs8aU2QYy9
qxeRqqCrUBdpni/cLH3NlMJXAdAtUiZmJjDN2c+puxLRS4Ce0HEVGNNv86q+nE25ZZgpmMlRU2tY
7f++ZQOvrxs0aXBSq1slePgs9zTb3tIoHXB9yTG7WIOHnVbR1VYvo/ZYO2tPdqphtbPSm/ZtUyxJ
up+fJJZl9MQsfeg12cY/PUlzJdRZHy377LqPCcUR1hQYSNuwRmZqtZ474xADwGfBqgJmnp3wV8iI
ZhMJyIJdkbvVjrJmR1kKik5NWGOkKDjqcEbr4UOBfqjUrG3Mfq/1H33oUYVImIcpl8po6fG2juS9
hMZvnUI7q7Kf1Tl98CiVjuJhiaHq3snq33J3MJB25nW3HxUoc1KaDFLGoPpd4bPsGMHJqF6m8hBm
nGCQgIHEL1yv2k1A6JyhNWQPtQLBnqBcBsEP0CvkKkECMTSvkWBluVJlRORDHwdANoQ9RdjpCFY+
NDVjUnaZhkvqXqRsJrWpzJ6nZcr6ONt3lpf+tqqnwTE2XY1CQeHQW2b5yS7mdU0UTtbf5RSrWCIh
JY1F0zk1Ru+7o7FtE+/IdWfdx8AbrCInFOSrmKy3cskBBTsZJEAk5Vppm03CDcs9e0nbCG2nJAxG
FwppuRh6TpUAgeR4V7VvronuimWbJbYg90z+YU+f1vr8zoGDXXbMibLp6MlE69S216BCdpoUK0sS
QMWbHLJwdSwbuLYU/rvGGZtbxNQJOSRr7knLzn3+xjmJAWiRVvNRganLHqa4WgfdxjSvqYm30hK7
hFAzI32uwuHapPmaecLmE1GzVhRz6IHvGspTXZsn04hWzWycKgSEw5MaQlvus/B+jvZ5cRxqPxcb
T7wN+qmgvJ2ajODO3rfqWYSXkbgRvBJE+ejDa4cEMzbQ9NAlkBqgKCiw5DOqG4kfd5fBc57QQ7U2
M9qbPl64d1Ix0qU25+HXn0biPgiw1BDgmTn2D0/JE+QRCpIWylGCI1H/SljXGqbHtLCDxS8QeCmu
T+tV/qHYflf6c/Wa8kqkPZKaIvOVNloO/SVisB5RTKWMvBYzfisoFARxCFC4N+5zUv0UyDXq4DWJ
n5X5EI1Hw3js69fBhDKw8Fnm5eJg8geygVNR+8bsNxqPRvQwz4/KhLtGOFuFCSRn24mm8h6oS+eX
y8J9015nk6iSuOQ4H/kinYBuxt1Q/SKxVSrBlC77jSgQGKxDkVLBlv7huy6Sn26wwqu2gliKuZJN
1SOpYHJ5GvR6o/9WR2KCumGRArrXDUNZtlPjaJvH3g8ni28JpCjXEUNNBXIzrp4FEnPOO00Ju69v
2vCmNg8YnsG5XULD+HIIj2ozwPxPUkpyS2liqJC+wiAw7IRD5IclxF9PXzB7CvZlVD1rVvAFzZjR
Su7VhXhzrBfTo2rawIUBN8/xpFGd/disevdOK4gCZnhp3P7UE44sNgrEhh61F4tZSS5hld3vk5Kp
AcmMDk069OUqTY2lPF6lCB6VLvZ7UNWWPEkOSj9Tr9k4MNetw2hC4yjnIhNVlcQQahJreXH7bG9E
+zDjYDK9K7Qcgol5rEBdrq2GZl5RNrqsmNN1TmRNai+pdltU7blCdiVGy7fLErcofXTeLy8Nljbx
U5RlDCTv0mrh2+wUNcHFCa6uQZZ+LFrjShhvr913Y4aMxyYbgJXV2yn9PlNudfkDVfyUEjGBxuBF
FR9Mdi2uYrDzqr5KFiZ39z0VF8T6zkiByaaJDwjEotICI6HAEjVwpd20zdy9paSZ6PpxTTLT4Nsj
Vp+ezAfOZCF5FzEJNxb2jsxNDoXnrUTc7MccgT2Ef948O224S8vxTGeX/EFYVmYW6EBKSs1yOzqG
H+nFWl8Gar/TBMIUXi95vpkorU6hqHUEVK1+1qQqKzrX5ElWLGcTEq64eNLbh9F6yLFWzWb+kJmT
3ybdyrYhVUhlzkDoe7weIOeZMa/N57TH46V8RM6l4vm03P7XKPQlHYX7iFyF7MV0LvGMb8MGB/Ue
g8HAapyxXIm1k59GVaLHYrzI7kVJP8irjJHa8lBP+SF2d6p60qaKAg3kBRVTGDcxI7YG9Z4WvqFc
1vOPxrgExOW00Ii8CCmLGf/MZji5+qtl0xaK4wmrVxYsghbqd4j9ALbLhKVS9umERNbFVeUwllaH
xsQEyk41ZsR0p3f12B1bOjCMISMsRgMUgHBaErC+MvGwR+SjARpvJ1c/pEDgBf4UR18gBs2ZyDSE
xV01HAbhrdpEeepn3S8cMr1Q6Jfeuu9JHyd+pK3QRLDhe338ogFGFCpyVec9Jr10SJnPabyLDFww
SGt+YYoJSBWVt9fVm93gPcm3AChwo2FZoNw5Nvy61QFKARVDWjmsTWW92/Y7ZxDfVn9VxEtZzeuM
u1uQTTAMVIurt5ETAVqyBzEgRSFB6ko04UIbeySURF1h4E94LpXKQqrakRMfrizxkbYky3bP0XhP
k9ti7B/C+ckWr+z1E33Ivf1i2fdz8JHzfKk1GdYkKWMGJsYnPSGNVZMnlYRIVb8PbYQXIcrgRU5e
mcl2B7ffIXdO2DXq+N1BAzoZvGLdfUMMcRaGF3UAiQ91zt+VP9nFKRnMVQ9AX7UOMawICxqQ6gzD
R+Yt835amrqySL3flfJcdDo7q7Vx0JUO7BZWxJN2dfVNk97c4DyIYW87KHNR4zosyd5cbhwWXlt7
CoM7xUl2qvLsYlUJlyqssEoGXthuh3TTpYSlbnTmAEG2fMMNaqd1oT2ljbfo6ofBFc917S7mqT9O
7f3kKkioA0Dhaq2YjxHAejDgwjSxbrN+S+yg1bV9BlWmDfXWHNUVExcaHHU34uLQ5sfW+7C1q2Kc
81Gj5n465EQ5CbT5pflhztfZIjUuuQ0uoVrFwD+sWoohXxD3S4/9SLqSqK5i0Y8950wcLvC3Ix33
QQW6IX5TryyiVyf11XmbolDO91NMES75QpIDdBkMhupDNNcegiemAtuztq7GsRTVm6mRwSYOeirr
xHhDpvwx7C78vUOs0VHNS4lvkQhwU7aa93cpcSvTk4rawwoONR2SY01L7bRnsOgadaVk8lfnHG4u
RiTMpefn7OXC/QDda81TSp28Y7AmWuWi0mJStB5IHKvHQx6Pz7n7rlH36/Jn5/axHsYVa3zsJ3yT
AINhyo6a9E+weviHO9bfeFeIdB9k7kOAd7VfiNw7VtJqG7ek6GQfWUOYJxeqg5XHyJsov8SMyyuN
8EjjnaJLeTeVlNgzJFRYZ6IM0QDrsBEqVNnqryYH3axsn0JO+on+GqW3nEVBN6i7RPaJplLvKREk
9E22YibKu2fymHvkPVJD3tJE1SjaaiPs0HdnfAj9zSho4Lba+yL30IgjTFV6yGnElTEKX169F9zT
S9tSaKJIl2SXP1XsILqCVZvsSNNQ1mFP5IUsMqRl+b7Z1cU5M85usI3bBegtOFxkvZvTc1odQ33r
tA8RU0qNMCEUWNBgvFw7ILuQMI1pXKoWMhpv18bvokqWRvTeBCQyAL02wo/Dzh8rF7eQu6fFCp94
ieFroc/ViyAHuZ7Kt7iNfAW3cmUH90Nrbe2QHxyNDCUWOCu2Vb3r6p0x70YaO6xkrzKSCoUtQgKh
IfCDDuOveEfPvjdxC80NTuO9TWaofustvKSkY6sNTVyYWGpSovNx8h3gRReB0Txw5PKUm/lISAaI
6y6tjbU2lEBqSAp1EV9tA71Gc6SxDQemWPUEMfbIyURYEleHxrG99UZxBllYexQAGK55Max+X3Ks
YO5Zd2j0Gyv1R+Qr8U3V51VN0lHotkTD6MvOVFazRWooWZ6V8K7q72aV6L+DaN6ZSn11WYBGsLu2
7w9p/1ZjnAK2gcrcwpGS0cFq2nt3udM76Diata3NUJkJLjd1tRBgRn+qzt0Q3W3hKzSOkFezEn2P
B+e9rTkQphMvsrXQa1rYzW7DkzBx44Mep/Rgrnu9Wuc9eYMIsKnTcM2BNAcleXZnQCzU23On7Au0
LthvOFNSkByPh0Iz9pGrnJouPquzcVCN34EJEEXLQ0/xdtM/juNr2P2sCSGbTOajzgOlxls5XKP5
GQzQZm1xu6Oq0YxIQW0rJQcoTLjAYEdcG9N8iA92Cp48+AYKFUWyjAI/Sr11RfPG+MIWFo8A1zQk
UQUbIe7ENRim6Px4GT8MNburU1A9byaxGb1OGIebsBNUumEZeHZDondOgXlyY7JHCK2NvN89PXyU
261m5wfm7fUgNlncXzrnV0Y5UOY8wHu0BJIVzzVTuvIe5IhOg3dQiIVI7tgDvSrkhNgsczxeJgqY
OeDcymDcE/sAbxluAscmaybflBocllPioXE4D+EJ6oYQX4ylXEct3sd1jXLceOLG+7Ne+0Jx11mg
+B0RsiNCUUolVNY8voqhYfCxEh/wbBUx3hfkdyYtvrRRX9KyzMj2WIhVwm5vL8P0d+YaQJJsgvF7
XnMgmA9Zek2Kk6K99kxowrbJBgiOsTfuROHuJhdQCluldQv6cePWq7b7iU6L8JaVxwjvEZs5/Cww
EHqMGNnWsR5nA+m7Q1qQS5p3XS1DPSXGvOHdfp8VZa0zGKvzwVBc3vgcib1GmEK/LmoNo5W1Dqp2
ORgEACrvAu9FmyET3RuQvKLmtQFqTV/cm32xT95j79HPsyiJyUXwS3Dnc2mD5C7JhQRRHeO1c0/R
yYxrKPRD6+dogV72qFl+iId61x4Lsnl/NARBFsmHbr66PJTmtLP0W8L7iv8Wnvni1r9CMAK0YQFY
jnQpLXvqTVJi5YgWZf9tSEyk3s6h/LKoH8lvzIVYJ6GxHJvgPOfkuJvnGj/ieLKiW4N4JRzM5zZ7
rukPa7Otaem/jbjYaBRSNTpWj9xeRZz1xciT0bx6Gk6PprlKvMcbbZzPfAed1JeZuXXg9O+kI0Uy
P02OzQHDhUWwZIq8ISV1EhKfmNxopTn3Y/gYEBsWOB+TzV/YjvIE1SufKYKO+vOXKb8lCqgQp6cW
q3mRv6ucFAJKOCbsTNGbwUubmT3gL2SRSQclPiIBL2ww6hS4bobmoyluMZ0MKe5dt5QRkhkli+5S
6bg9mI64PyBko3WuxXvr3FdYjKCrRh6eqvgxG4+K924AXLVPgULYxHCbZo6C6YNSDcSuMokTaxC8
BcFjY55qQm4S4KRbUeDU5Gc6TyiC6Gqsg/f/Rmi/0gaoG6U8y9NxUX4NFLezqrC8okNZnuHSQFjX
E0ZktsuAwJ2ymT+U/DXHgVRPt0i7eY6xxnAUTuZFF1dBkz3Ql32WaNI3l/UFcUR6iV2d6FXbNDyS
Fv5GQaNKozFhRq/Oc2k6h4GwUyaTadObWyvei4a55xBGe3v69c0HfxFLfvrgT/oCJ0nrrGi84uzm
Z6fduy5BDeG+zXYSfQvXQ7BTJlkbvPjmc7+wv3997pcwv8FCpUl7QnnmQR00bGEokLYep+2M4Jmu
8Al7I0pH5biYkh+7HXWx0nGXo/TFpTyk34UgfY2SkNfjaShkZCin7X76AcoqCaZQr4oz2tg9jJtO
CvsQF/iEYG72iXjFaOQx4eAvGBVnUTbfhfl8Nb9wBZoMzkL9rUsbyt+PgFt0QRfaDWMI5gX9UqOu
hpQukYYyyTkImAa63RjU62/lYf96+PhEkExeCf79iYnvxVgZ02ggD9IvbRSvjHI4IAC0HCBODHXN
SeEEHjkrqa3OJu87Ku+LQIkvTowK357Hn/v/SQPiqSkYtcj/fHGFg1Aue0fzU14mOwByfgDkB+he
szpZltqPOWh99qX/x+NIxBSCYRWP8RfiJgvFxOEDhRT6B8UpNwxzvhSAeRiMUSX0Q7ixSOTIzx1B
KFKohyU1gO9MvXjVXp2Jga7/+O9r+kJwckegXmXHLTIV9Ft/Pw9CtcTg2WV+bnJOORldKcNHTRQT
v0fpqNuWHOVcfCNi/edrQKYlwn/YD9kY8feHxrEVDr1pZWdJMMwYWTL2K1w/cS71MO5AupxVvWCz
dDD/zAnu5W8Whq/kPl/bpBoUaaQjU5M+fe2Z8sok1iFSEnCsMFMX1q929s6lpcE+YQgYQNiB5LN2
XKYwA810sQsPbXK96YyTlFhLDwzJ3Z1KbV9+Y5PH3l2yrGRb3fk9WFfQVgmLB4BLswDwq+PtHNHk
jGgkvJjJ8M0XYhnhnv3NtWFq4532PJ5yeH4p/fk/ekdV7yfH1Agy0JgFw9A6VsZ4zSLyKwPPR+gP
hkFZn/NuRu+GSnaGad3hoiAYt9jnRycMt24zbJuJgUEhCReMhGh4R1d2WtS8jG6zQcNkV7dovjpY
3SG3MUdPOnYomoBaydEKAwtutShsOsvluV/9QNO4q23l0mUOLXBYyMKzTAnAeXWRJI4JApElyu8E
+kZHyIxCeIhvZe8DNjTtJtbfJAdeR0KCnEAg5R9xZqu15JOwdoOg/xq7FiNmdArn97yMdi4znFNZ
u8F+GdDVNZjEo/wwFQ7+Z2wCSEQk1lGg0jZlMil/96w+m0LxoU9OEr1um4bIik2EYTEjdttQqNBJ
9A22sYWU4My5Ks9f/ghEYqf7ur2Yxbj26ssw3ZmMrDzPJgIu2raNB40+BDQw2Uxs8C9XuKuy34v8
Q3PEYc4aRtxdj+MM1FLTr5r6pod7d4a+g+1w4jcYeymdjhnoIhg07C+RQwW4ck3QLaHYIrFuV8b5
WkKVsZbdk+1id95GH6nGhl1Rqr2O05OjyVbeOvkA40tYZQZV1MOmUwFW44MRWlShY4+WNhsWPkWK
CfiduwBrC7q8DkXbojOoIWSYLj31mAlYIYy1CSN11+BCj0DQKZoos3SLPqTpndMEsF6xekADJnf1
MD1pMbIjzYZAbH8peUrgOodIRZjHtqIHMsRyaIhzb5FhGydE2V6x5iiAI2nfsTX+HjouMY2PfWkc
XeQDYrbXMSOcpB7CcthGkJtopyUfgqVzU7cBspq3DqzE6O1t28nk5+iHwMvXueN+ENMp1eefIBnb
F3ppToU7YNuwNxPztFeTmjZ53E5UUUE1IsBEqg6WTZBSuJoayD1YlBY4Kmd2yVKxBKFaaXm0VnU0
+PG+BCzrtVcDHlaJEY9xVkLUoHAu6u0MwV8VEDgOjULCiqlgQtx7+p7/LDrsSORhqMTM4EWeup76
GxMq4sMGzXe1q0cirGihc4ItlCdiNXpmNSbuHOTjheirqj0EYwsFQgBBxjTv8AQZ7geGSGTVlqqs
C6e9/+8tQ5PL8+elxnKQQCCJsVFBfNrJwyR1xJD1yVkd3FXMKz0o0zaBQMgjilbMd7dMt1l0c0L1
OCTDLeumY26NKC9bH9T/vy/mT2LH3xdj6jQNoS9AvaOqnw0KwhzT2qwygZt33WVnh/NjPXPsjKHN
YPJnlPqhs+pk1TnvvXk29J8JSj+XNuYs1U40zhu+RaeGotN2SxMKODLYoyuOCi9Gjy60OxtFtwaa
/2Yi+ccexJVzOiDjlewo7bOXI2h7NAs5mUkpAnWDrLxu04CTVzTKu+G9mz0VLr2p/LcYgieh5WRq
mVKVi9IZfjY/iiqDTD7WNIjRBtC05MoAoqEoV+891od6JNebKBZOxJaC3xVbZVwuegomrLuJ/ulv
foav2w9fhnFShrOahqV9Gq+0AKd6O3jgOQUJEYwv3nQ2sovS3LcNSR3ElAEieirRwNGzSWyeDXyp
GrGvFLeh95PgXovVVUOUQUG07TfX9nXGYdggYI5kb5dkxs/Z1CFeqJJQDQUemopQQfy5kcMI/VRN
sQpdrBgVW0B7pCQRYvPgunvvDcnGkqO8HyOxj19S6yWDYBj0+4hinJrtofnRwK2G8TaGvc2YVCwL
a4r5zZtmO19vq5xTkCDaRGszvX6alKKxpddQq0s8LydJdc1xtUtcY5lCpclTlGHleGvrTVRHvlY6
v0rxVmK195yRR967nyHMjZow+4A6blijVvtASWAU1k64VB2VEInZeXZDn/05AULI+/pe9BzWy/Rl
SjCoyf0axKJmnZ+a6ih34ZCNMnSaO+x3b1IRrhfBenAHglXgZdln3Qm/Go7dPH9piNExxvbBJFVW
nd27mN/XJigSSMJHoETAc4OHOfSjcDg6ZrweVPKmN5qh0Fh6ya0Q/4hk/KIGKDsmQ5wASZeJzE1J
glOibYTwK2JzU3SNFCtjzZdAMuI0I31B/SprXqty9IOBgKhriyVcCnzlARzY2M8MbdtE4mMwiZcd
+4MkpuENllSMPcovDUvYmWjWq5tKS0VPpmI/pX6Don8cqltqYJgrs/HkkNyb9fhailcn7++VVpxm
HdtfWLEJg8Y43sXSKuCpYKfF9j6GSy/ggfoh287winxLaZLRPEzFAhvXyTBRhownW3nP7eAPcMyx
MDKvtjWu9Dlfd23+QDRlOGq+fHAjr3p0kM+N2wiKO57cdTNdO4rxQM+OlonxyPjgB67klN3ui5pg
Bv0yFiZHm3kzFtsYX7zceeOwBBrJSd+nkaPQT2zDUxMyvbJqJvpHELl8AKGfLjlNtqf/9ELkwI7N
JeNytlOqQJiMwmxi5DB2iNJQEq5gb9bKrO0S/CzMM0H93gXzvTtp+5pxqgnHFT3ZOzlVy4EsTQe/
oYF2bsKlhu5TmmucnwMRHBWh4jljNcx5RlqzEo4/4mB45FVeAKg7Iek5QX1MkTzK/yxvmwbn6gQY
mykZFq+IeO9qayOMapV33VVOL7NtYru6tIZK30vt18W8Nxr+ycWmhGNRjWAtE1/6znpLc2ICZHOa
OR2hbzeGfvGoPmrnFZhBa07rDADSQqRUq7KvllSeN5cSmjzNWlL7gQJnl8Djmgaz8aKgYx3qV6Ps
qRJZZmgas4utXxXU9hZznOXEm9a0n1Rrq3rjscekElDZEIw6NwaNTWTvmwpFt2mdeIWbFk6BF81G
PNHKOCIkQjYSIizjrp4fmlY9zDOGfb6pU4q9zDpxp3yZUKFja/RYMKcG//u+NiNMlYtdBma24WY7
TJ0VsFud2L/RQMKaMC29Sd+HJm658yozdIFtN/I9k35tbcCLrZ86+T3aW0avCQaSmLQAC592eK2p
+uKpU5t34gSmlHeFXMY+HA9Z+FiUOn2VvMDw7PIPmsTP1Ip6nPqLxemgkHQsUS+xua+0kNDPcDnS
Sd9Vfqql9xQNnkbNw55PEQK/ah/PrOLozUihShk9prTbz9Nr6R1dTkEqoTQotSwB5ee8tQxzoWRQ
5STJSpi0jzPlMGJclj2d38DUAlKZ1eyHzeWhAmdUjn9atCplbAAIpEOKM+Y5WzekxyDF8vJyM6uM
D+0mUrVzBK0SjuYuNAUdNJTxEmsb6daqKS4pIv8Ypb6U9jUMvhzoG/d3Gv+mJGac55UUFbvTK1Er
i4LKs7lbtybYPZk/wniTJlNsOSutueYjmVtojVBOTS2dbmifpnDzR+4FjWmRxMBkzFie4tIlGH7l
KPcM+aaTbkelWIXorlzSMmrOXNVTVtrPXv2OmiIooVd5YauifxiRSbaAAkYitoTnmMRuyiHcrdfq
SDx+zrCCx5XuYr0nM7j41ZLaigQR2dqD14U+AWsraXuovOww4fSNJlI7uvwxjeIDnkqPob3OvbU5
UepsaUe1eZNKnqjpVqp8KYI/pjUp67c4eUlDTJlPaw4t3B3WT/hmdalY+h1lk49V9yoaa9+joFL1
7sC736HwyLU18JJgnXCx1GTJu8C6bCc4rLGIg3HXQXUZCqQzyKQ50IEFzNrRxVVtMupZxYMGBJhV
wX2XD3j+qUHo9bUMC8iTW59PqxHxDnAttQ77gXCdYZrIWQugyLRsPUY0crNWiTdD/RDsn9I9JfdN
+cp2yg8lfcgch8q/qwZ1XVb6qqTvwlHxrSPE9WxrnbHy1mF5ibRhNyMrEuiKk2if2O903PMAXuLo
BlXCLwIdNVwcvqHFU4oJiXJhzmdOv85SrtkdfQEJRzTdNkYf1nftqpZdIsaDobMr9Br0/c6bdaKp
8SIV5CDRG0PUGdFph2BSrzyxjZbseWUcjApmQeBZYK1VB0KySjZp8q7l/crjWZR3Rn46+WRIoyA9
DRK3OJAVinNMUEzxfxeEgMiVzks4KTSs9VQu6U7GsEuQcqk/1NOV/LWGM6mUilaSUtIvLGzxhMyf
8Tfm74+IohhT5cD3I19zk0b5bzWqn+T/jLZn6oxjGatbsxn8IeZE2KwtD1JOVTYWbiZyk8iXoe9c
WTUVCsrKd0PPV9ES5NJMk5hvRLid+/QwRO1OSYsltvZFqN0lJfmMPLYKWTiJyC8eCxxRWxsK7Bah
PR5MgqayZmsNDsy1/ue41qGpJ+dgrVabGESCgJl14gmeuXdtdH/KpY4NtA+Vb0bdr5OujvfRsTyi
DU0N5+EnEMiaK0zRc36WNpVqfmUcoiIdckEupUypdvEdlPcvWNVi7Cfa13M8+7PhMila0RgWAfVQ
CkOGBhQDd4WAVZiILfD4s1kYDcF9KRKR6tQzbslHQR6o/3vIt/Uvh1K+Oh2ugOukVn4pKytKM3Zq
0QBkNtnOshNCgBGgaeO6Ud272o1O01CAIHA5IatO1py6JIGLYnxQZ/AhdXOxsrch3gWEr4DsMD0y
kN+bjrWJf05WtZpQbmlsIj1/rDNNagCgdMeYRGznmo4UbI7PBDitMPMZM5VLJEDOeCbKWd1Eka+j
zpFCSoe6uaE+gYWvwAyiKViMhfgREU4oN/IiGSmhITsnPubawCapLqd6fE0A3GqiMYMWZRwWIesb
4/a/SBKLOm0XpyJnpM/a+NroiroMgYDlHUvMC0O31XyQBmTQKfDtp/2TgcDwQ4YBcKVK7Mvfz2hW
RXpQo0kFqHyTM5GU8srxm0EdCqIPorssf2WHiL57Vv/1PYEreEZR3Os0qvz9wfWsa0XZiVySchJ4
dgGqjCa4KxpWMs78xrfJaNq/3g6bzm+yu0kdNdxPvFehuIFeE4B9Bo9J0ZCkmPv+oH5qfyqjOz26
L0W4q+oTYwC7eWX+fxgHAnYsnGz8xfscUD00fd12dpJDKYNdNp6v4VwDApbA5cyuLM+QMgqrG+IV
cW1LBzAVCKtUWj+xoUyna06zg/NdECtBY/94XW1O4x5dOsTduJ8OtuVQtQRLKPL0Sb5WhZ6/pbkK
t7yx91rd77rooJIOWBYqMeXBUh29Te1eJ1TbRuq7bbTq9Gwtf8WwHp5alIsFo0fJJjYZ4yayXhsn
AGm26ThNNxJ1Vks6C0k2E3zxmsSRBBUa8gdce0wIz51RbITare2iucb5Rp6DZDhjI2mqHMP4JhvM
fVZxNu3nW0q4dDWtlLkhdDVf19lVcidyOFczkk7UcPkjrzknmIz7t4Y1QY2iC9LkEH8/k5sGSmtK
RM/Vt0wIDaCgLXm32V215IRzAJLifzb10AVEdWv8HDKCf+8aGcoVdYtyfKSzbYhyH7h5i+JaDja6
zV7Lwel/KDuvpkaaLYv+oooob16lkncIEA28VPDRUN77+vWzknmYRhAQ83Aj7sztbkllMk+es/fa
ZgmOKviDI3ETpBSM5ow+oGi31wSimzG+B4rhYrIQ8xWo0t9C8BRlaLtKEt74nrzDlwwlIdY2REjP
GvJFOCkqpXmjcCoSlxwHs6ejNajRSrM8aJTJA6WPPOY7lX16dB7Uetp6ar2X2Gmr1pwnXsNBH00B
4kLxSWNpU488DxBXJYLeHH8vDubsFUPhuRDF6KeLO64zYTG74F7MQPHgwhVbCcMLNm7w3Cpi1gqK
M5xrj5Eud6taA7koVH8tut4O8kJJP0C/nwfcb7Amq4Ku6oAUM3PuYNbGqYz96ZKYo0tHCxhsTpVF
c+yFhI5l4ZyH8e+IJpTWOy1mTp58Lek5UFbUX1LCsNx4op62hnzh0wBOR7b51vUc9AUD2Jj47WNy
1kB6UEk65go5k/bk59ICo8mib+iXejmKB02/qQPf1dU3MqBWorYWtf3AuKIFMyUUHQNTBcRdjVHd
eQ6Zx7TVTAqHztR3BLHN05SLxehKA3s0nqyK05JhYYewbyZC7XPN29ix/5QPKRUQXSoa1gV0zLHZ
FpmxjSz1qa8f0zHtZiXtDPipL/y8CDQ2DnFOfc+KScqF9lRStxaRvVA9/islY0NbpPqPk53KFm+T
ODg2qPwohSZZ2YniU0CB8lrdhNC5lLZZcQgTOBwVkp6SbuGONEDhRFUcI6tSieZ0YtkFTnyOaWoF
RXBoPVdVLxyoCYeraAqIYqr0iGPnEkqsTEOqYJHIZq3M/Y+R7TK0kkucyjz/AwqTnIQ7Lcyxiw4L
4AQFeDy/G1xDSVaOgjLMaD9OMsFCNotf9lLluzLEUi1a0bRDqcSu5utZ0nSVUY0QnXjCaO9Y1ZI4
te1gn4mKmOQDQ4EiT1fisJTTIfq5CPpuh6PB7xBUwf4G4u3zDtdm7H5YX9jeaPooB3ZU5tqsZ1R+
bKg/f9a3e5tFlC+NVYAfqin2vn8Gjm3X+RPiaj7JFFT+rNym8bFzdujSIM/7pIeUbgcfSNlJxj6T
Vr98/PefT8gBU0+a2F/MhU6S6FHXDOmxbhS46j4BycKr1tfKUo3iP3I7zLM2X0Pwchnw18mLEHQy
DD6ZScG+wuKkP4sJIzWy+HsG3aiYbpSKxNww3nAgeL3bjX8Y1WMVq1l7lYPABAiDN7lNCJayhS2t
7UR1B+0Qjep8MCW8hN3OqwSeLF2ocnBKkWKnaK7qtNowRHvhIMCZHuIFPSVJoeEU4D+URSuKygvZ
WchxngpameRHcbICbZTAfdc4U47BcwNlXvhss6w4Yvvf4Q+mFRzYYKiYa3oB+wrtDQYCW0hFYihr
8M9xzKUzgKUrXNINFPZqjVXIyjlT4avJK9pxDyVJN2WJk2xVcz4tH6o8cXMOO7WUX9hFnEJbOUNz
KnNzm9A1gtVHAI6hoHXHdpIGGWreeKl2zkZGZKozuFISklU1G1Hd3lCC3c+3/iPQ6PPIR7XRT2g6
7leR7CTewX+evAqxttxXfYpMorkY5YDNC0jO9Cb2+1AkmqB0jfYKHT9M60K1qNEEADz90cXm9onC
WuNKsTOKgx+TbTWO9oJ1L2b/jpKd0ngl+eVO75gBThW6LUNFBM0Mm3Hla4J+LrcZdw85XL5xrnjS
rhxjOLI4e5KkueknYy2x0rLDiIqkVF76EWnLGqXDnEEEWkhtoXIosuNkqUnGRhzpO0vbsNT/CsD4
GLxcXSxyVyns4Z4gOPrQDfxzsULTUP0EZ+RRV2lBbjMDySvUuBfR0tkXNcAumvQ/36CvmEmHCBJK
bDiTLIEcRT/fIBAf9tiXYO1EL4hOlsfFYBcN2ApFk1d0HsXlNek0sTlkQCjAIuTqAGAcXk+HqwUg
8s/fSfv2QthoJPAA8+1AOnz+UpBaxtyMYKKL1lvGgISrIUrgARuQ0CO1QXKTAuUTsXjNUpj4pkoi
L7C4lSx9ofGYmTxbVRasJ4MyEra9322p2MY4B+GJxk/ZGozneajEMyj2Mvq0YubJyTgulYVB8B0t
Zv7YwCbpeNl9YzEuxxpSGcxtm2j+YWqMe1pL/s7jm5SiBYHhaGz/U5HA5BbSb+UgKj3i6rYNCnE0
H6cobA+m8cQqpDB2ro8JdlXhs2Rr/sBeLmytBvKBbY9isBYsU8IvpOaICGc+stUKR19mK2dwZa/F
hHAbvWanTR/9fSW3F0aBthiZbsZ0ue43mrFKx5dgRAkgy+0fzUpJclDnMB42vEz3nWM+Cb5BGOIX
gXyUY8iUoKRk8EyQWurY0nuNRzA/VGWDZJUZqw0N2k63ZhGtqXoZdInrI8ppQxqPJNr8KbgGUdot
9TF9bOX4xSB4oKg3oo81RksBd1TQ0alRP8uVfgvAU8ZDgGF0QEopnrHY8zac0uYxBYAw81JhTpqF
XOJMQfYgStheQIii29G2VyVjeFQuDvdviuhB4+OtQRNWlNnqc4RWSYgv8O+J8lYf1H0dYIpM/tMN
mLH4HdFRJpPpKpxXLDGjq8wH3SFoR7s09rgRIDvc+3Tx+1V8qVqscil0/qHcijEHNTBki6QzV4Gm
3ttdhNW62LBzDdkm17T5GOTnognmLWxjk74ETXwbPZ3YxIbkXUmdeY9PMvTadYEioH+sYLKrXIOO
fADKJU4ybVhdkgZLew1xF3v+Cq0hjDYStdog3PhEJPnjMubBoExJW4jn4Wkopr3o2lkUhmHMBewv
5F4p86a99XSDPh/fzgCJoTzIqOecdAV3YetI2ITsZmuMqXAhZzH/UapdzIxPybgyqbtVjU2cncXQ
QqrKF7FcKnAIwhTYlb1i6AeF35NcQU4RmgpPuYity/PLM9hLguftYmUbO1b6Ngm2AZ0aoZNrYyx1
yPJB+vIkOVT3BgMoU1/HSxMtgKjMqf/1TnKb3BNHjgJLELiIpVDaMEt4ivGgJdtEdf62wfBfhrLF
h3jb2859OuYnymMUR6jGVawPQ3cSk6IpVtlP6JxHTCVEb5/FRdS2/bwFTwq12gZgLboLPy9n31U/
1F0UXuTDURvrV/P22o7lOqNPesSSxtJKn42+40PFlL9DG/OGFEXV0Xot0lK4sZjn/kaq/RqmzCJv
GzQ2NNNCjmZfraeWD41FTRvoYPEWGk/fnYWH2CfjJF8gKR2NfNUyFhbqI6rQsvR2PlAR5gwGgxcE
rhmRylGLEgP58y8X5zuBCrwWB2UhRbBqXan7ZDJfCV2IUtF24WUv+4MJPyV9z6sLnjeLKco4MOTg
mnTxlktVIcWtnOGXCvlrNS44W6L3QwYl24v43//ZeQ2r00buX3J0tDcAW8zEu+7yv6W4Yr//8pPF
T/q8zbO1yQqyHAsYv6NfbblmB8o916fkKDYO0UvAS1cXykIsDoJAUGx9fL0+K5SknAV2xaA7qbRY
xvOz5FgAHG5//kYfIs4v30hRhHYBCQM6y88/P1C7OmskMzlmVABTZK8FFUcs3ZEY27NhMqcRirVc
aOJ5zT3yXmKOsjKIb1oEkRE/qcyc/ekmBbIT+BfxdzrEa/g98l51RfNnLC8hpsSU8QdH9EI5VFAD
NKYUBgFjrHcWndVhyh/aPr4VQ0bRERjkaCOOqQliEE65vqLMurOslGAJhZ6C83T+dyq5iMARcqYy
ISWscojYR7QQroFoL3TDvWhPZCAaJQIROzt2DRm6BhPRZozXP1/Ib151xPrkinJvDcBp+tWL1ld6
MDne6B284kGTLhVAsEwHoo7/cVin7X2/aYVV26eEqdq9L7821W/8lG9edhEmx5uONlRDrHR1M5Oi
TtWkjbxDhHNfiwFmWNWwJqHNhxKVY3zSu2eeMfaSuDPWU0x6AwVTxrOo6fctNU2ZIUXD+me0FETx
b4vR1xfe1DkKcHozkRRDPP38rDn4qA0mvOZBQVVdl+pWTl+dkJnRL7fia9eSzyEXHUQiAOsvC0ve
kUjTBZ55yLOHRIXdtIkQc3LFHvoogW7IohKvWO06TmqGMa4Lqcf21Ox9nrtsOrC3OPEvi93XVUZ8
JZI3mPogE7zeCOLKiHGi8tO14MVDQoo8VClXxD64sERp3v5yBb6uM4CooOig+kO7RhbB5ystI0v0
9KExCDtYgWXBLeXNS3prcf1CZmBjvBUyLA0UAo19K5RAQsXOGHpgc2eeuRXHnp+/0Te/n1Rt1SRD
QjwA1+KupA1zyykYU4gYlDBZiTGCZbvMpyV/q9TNL+cIbvWXldZE44JYnpMEM5Prnn6nKXWn8xIC
7/A5vnEkp4Yk48rJ5+L/qjhq2fFwLlgcctTfIo1FRKIENK+06egI20F00bEXBrGBuh0chcXbNDLg
hRITaMAfjGfdB5bVbwvygkV+CoQ0xBXt2dFqFkJciryEFiKCut7X9e1QHNSCBHrOBXr9zp68SpOD
CvtbJspQWO0aUp+MQ063VOempRfJIt3oQo/aUB6kCkPVWkErlNsWEBZmx4681nImQZB0QpbvfCwI
nwECkj/nAWJUVA6BSMbIV4kScXocXaHeV0em6H60EX1isC0dFvHeChHhkFlUtxs1DU8hqRjWQJmM
PFWMHGLnRem9c21Yy5Gc6GyZaKchUuZek5zSPFuFdrvVM3UhDiOTZ+GppU9y6cdqTWjAzCQf0ByL
O8YumyYnrkUoxSe13hK9s9Ys16f/ntUxJ3V/6dfAd6E3cAklpVs6tkjiCjjav1/SwhYt1owGZZBo
S9Ho7Mo32eIv0i8lXFtUppJUvttoW8W65vOXfZRDYthnttKZ4Wrpxft0wNHG34B6uczqbqfxkYGl
XlCAYHY7tRMUGtJx1mLyKbRqEaczi7joAlFviCuNG2xDghTgDUlABPo3hSsqmj8daRiyDM0L+Za4
6bTZf3mmv3mFmMCwx6CixQ3yJRWiHxqbDCzzIHZXECFCHQ/ZmLSmiSYaHoyf39iPvPvPlQF5sDRu
NIw4pkn1+HkN6adM6vpOMg4Fv9aPE6FDc1nF4MO9Fw2nw0rvASrDW2gHZe2pzwNHVoR1KHGY2Qee
dqmS9KD7D0ZDjGBcbe3cWfY6sh8L2yRBSDSg+0Kem2Z3ttDsDCHhNcaT49SXFK1BCw64q/62COmg
6ZrKbdVw3nfgKsj2gli9taynK7WlN0FRjY3YbycU3tkv2/p3W6pjo6GmI4E89cvAWsvjuPCngr0k
/CPRUFRQYU4LzXStguzWfkN2y/jXDN8J5uBR64F2kjgZvMvFSo8f2/xv7LS/LKXfKJJt0mOp2GRh
jaFP8vnGGFqfyYHU2wetuAdTZJnNAla+mjXIqeH4axdQdwmmc3JgUqtEpJLSx0HNNd6OoIsF2SBv
ZxVXDmCxO47nkvopyPuVzEoXv5aBvqybO8u4t/pwESVuSp4dD3Rqb5Xo+PMz5nxdpT//lKthr63W
iTWog02a2K05kPTZHwvlRq1eGHgawSVrkmWeoRJpGs7C8FxR6y/1Fsa9R+AWv6mA8lX12jzL9h54
LnSeoX/firdihCQDHgoPHZvfq5LeDsl9TICVXhwUibGgg6CJ2WHGe5TUqIcZEO0Nk3w4q3dxHM0C
vkEia8s4s9cSdYKlHTpLXzs+xMWJhBUn2tGC9mKiHqPxQafKiy0MvI7zqrbghF59p0Iug048lO/E
oquMrrw2lbmGCsdhN/aUEFjIXG32Y3iAiPdhSUY85eISn1v0tROydCSFwVxczO6rQGLct5ZyTBNa
OSsxS4SIQYF3TPk7C2Tp/LLYGOaX/ZM7owkkskbJwgj480MWh2bJV2/swygpW00mdkcisz79q4E/
i7lTdAhdMorl8WnyXmq8PmmvkbJ2tNXQNYcH8lg7tp5h0xX9QkIP1og7BZ9p0ty+D6HfsiMX07F/
s6YGquCRRdjrWdBMc117dJ+SGnsKMkcyImOjQaN6yjim9kG/2OJjfvMHTPbYjV7TYaCM+pPqF0f2
iags6Eml+9Kvl22BBKRiQFD/ovf+Zk3Ao8jiSGnx3bjerFO9bZ3MOkAHVfL+RLjcMXOaBVNPxEig
qvO56gWuaviHRHpUWSHxZvs2MQhTiGYZBS8xylrpLaVRntnFr/ktX3cKvh+OBU7WmkV62lX1x7k6
z+uS+tdCXBbGj3ASrXrtZ68698jswkXHQFsZd722tRtrq+NUgVWBi2KwOHOv/O5IRC5VcmNy35iC
GSsTF1YtB2sj+xsz2iSNMUCtlcmNW7fburhXLeIjX0mHWPmWQkgey1A4/bIUf9Mapkcti8kZv4mT
2tXPKiFAOiP03EOAfCuXwP8Hx0CZm3E9b8z7vn0cI9iFbz8vUcqHxuHzPsjH2g4jNIJ+aJNfqUOM
xm9DJ5S4mjAZCMGleVi9qiVd4daXj03kwFVY6RkFVbMUIQamt6jio0qdk2unCAN+xANO1dun7TIh
n9oAZsm6PjeSR1n5a1Yw+/Asatrazlqa1xXebg13koH6mtooIyS0BHnSEHMbW69m+Zqwwza2vDVB
K7HeA95dSv8RT43Ed3DT6qbKnu2akzZTU9XPkFeEC55EEmNa/nOUGwUMCnV+H71NWe9quLBo3BnQ
GpIS8wmTtpHQUfLAKhTymn5qCNhss0XpEbgdGrRNPbS8KAdRahT0SPuAXGzUiJgV7GRytVqHy4Ee
TxpwPwUuW0Y6vluTPw+o+1LV9ep6qSvHYaxc04tPOOZES+EUFa89o3hSVZYVAfMVXYCpJDMMLo8g
xE4CZBk+jspjKR1aauNsl8j92iDeUsWOOunnwkC+9ajXykxnaGC0sRtBV+mJXyT/GTg2sQ/IPhvY
XBZkuYd4YuLDNU5aN9NwVs8yxQxmk0WeZ3XErDdDr7w19LM5W+cdHmywlq1ZP1sTma7JeJaGVSxQ
S/Z4mrD/1B0vgk4Ds39w6uKktt19aWchrBdBJU2SionAsPDl9CAlLPsVAubDKDdIuazZQNeWHgyp
VoAxshXmKO4vrjoIQuPa7/M1tc4Lw6wZKH7+QIjIHTGqgIUF2QIIybzPoyXG0LC7ycrklyLQ/GYb
UA1GeML6RPmjif/9n+6YV8pVzIHWOsSxsUUKhjWVTJu0fwvjeofAVQ7ZLtVLbIYnJRTaPHl44/gi
FGOg83wCqREjNDLuTAKLLEY4trFsk5ciPZMsy6y9Lpl7p+cShXeOGr+/sJkrQCkqr0eNeFZJTcdh
ivk12eLxKfFd8nfsG9qnIsajQoYjJxunWRfMD1OK9VCKXb959E4l5qHUpJXezQtE4yF4vxoDDjVa
168QK1ggoab7IXv5ebn4mKdfrxamwVkfcAMaNvWqDRRVgdmn4KIOTtUeJX60MN147UHM97Hh5Nqb
7hPRzZClDbdVqP6ndgfR5ow5a0mlmBwPs445F6oExQMJyjbr9RzDoO4jX3L6N/q4HGVBeAnI1lQg
7Cm2zMiEdaZJWbUZk3AGaoHLJfQZBM95xAYqYR3wHlv9AVuUGybPFLBd5C9z4gW8EMONRCrqU1xi
leCl0HouJFcKQkcX5vP3qb+3WA1qgmPDqZ+HjGI05zdVhPG1a2Or/165q7LWQiAwyE1oHUoa97GC
1yjej/45DtatdMdrUQwB+KJjriApqQK3gvLY+7cROaAZ6hXjroRcUiC5shQcFADB7PrVCO5H/a4x
inmJUBvs0aAuCv71Plwr1msy4VftZ6P5JjuXMjxOUwDUdsAqtIEY58KjXKv2c2MqGCleBpteXrTL
g5YTIJRTrnNV7cP2PYSYVZEqA1I3pGAh8HZBoPKsLqIlDWD358dL/9pCExeJ7Z32jmw48tX7iDDG
NyeVzcicOPPRU4wfjSBxZbMGZKqvJvPN48M5m898TgFBsDO7RQnBiiWZ4n9uBo+ttFJzuAXTvvVv
S9mcaxTX9AVm/XjR01MHop0yYKOq/zUw90KKKHO60/1Lz77vZPs2zQgUIJMg28sG+np8L1Shmnc3
YUTovPceWs/Pv/ljDvD1lfq/33zV1dTtwpNzL7EOCRtwlUqLKsGAQlhvDutLZg7q++aqhuntVLDl
wttkVBfZ9CCHzMu651I1Fg6PuFbdZ9QlXmPcxkHrBqGzVenyVNYSPf1YAfxivvTayfct7ZzILxZZ
JEgj22aq4P7WvDQ+sQFHxX/PID6ZQA2N0d9MyjPIZ019MMh3iIcHUbv6LdMyA9GwTX6Jfyhag/Wa
mPUdWhzhWVqqA3r2CriFbM3FrhcrwD7LjepcGo0YUMjPmPCVoIfcCiPqCdkIIMn7St2XJjFc47Bo
yttSkqAH7n+51N8t9yYyTw79Apx+fbREWeNEVkLlqIA5AnDm/23Kgia/4sZ0q6WUCSWatOShkrI5
E23X8leU12XiQanlrYl2xnhnRfdhttCVlQOgZdAuJBqp0dFGDDPt02zfWM9W5+bDvdO/0g8Nm4dh
ZNJAc5IO7JTuJXLl85hoO2neoKTjZbSgAvrTjoMRZIA7piBddkzYHhN4wOnfqnwow/8UDuTJYwgi
s3bWCGl7lZzQdK7opxHDMXQD/nxWHilVyxwrBQsq4tEBMSVrY5+/5tQYZD0sSWf75Yp+PUbR9DR0
hUvqWFTkn/dPBdF9rkMPP2TsnfJdYm7tCH9mxLT7F1XZt7fun0+6aq6jjS2tIOWTpg4pEi++fUop
VuGF//yLvi3D//1JYon6pyRIRkwjQWdz64hNrBvEA+whpBHq51Kbq3RKuypH7Pfbyieu1JdV4J/f
d7XyhY7ddFnCxzZaBp6so4X73GjvTnDbK/dO8FJG3WLgiYOqPC8cyKHyHyNd0asxra0RnGMBux33
pn87Gn97VxlZ44NFZOyNiBDVHeT4SN1K+lkPdkr8Nws2RfMiafRe7zr5sbI2NrjAIllRW/TNpviV
My/OLl9/nY0tRED4cUZ8vqheVdaDJZvmoZfvB/+Gd903Xd95zyMWbp3jrzxP7F/e9m8AL0JjI/IR
oBkyor5aWK1RHVo95UDFdDrVKpiaq3zEJ4UDUmXCx1ZogE1mvj7DlBbSfP7VmKJ997v//QriKPvP
w6Rpjae0JV8hZAZMWyThNsFcq1sy0lL4ZbThTUQ7mCTrFrlA0SySVIfgfSuYDWV6K8UvdgCXyFt5
wdM0cooZfDjO27hc5+2fCjN1NGBm8U4DaOG6/6V/pX1Xs/BaMzqmF8DB9OpICj/SbNVO5vXGlBb8
8TJIuOp4G1qPWcdMjRYbieEg7whM5GyEA3DSkZNrKr1/moj2c9Zk26Q13cBpT23dHeEx6BhvJGoU
4GlzSzegngDdMTiIwzrS5GeB4avfrCA5m768xsfi+H8EP+Ey6P3JQpT189v+XcHBfFwhBMExdJay
qxtkKvCYsH6Zh7Lq9wY4gJE5iGMs1O5WJBNEpy6pTpXzLAFAxppqei0dKjxzNZ51SlGg5y2NON5W
6VWeDhL99ZAzJutgAnbNW5avffnoQ/qj0a/lOT7ivUaCJ1sFHuUaO5QV31PlWbyY2TNStrnfZXvf
YkYuV9vSOf/8az+kt1evIV0dVea0o1DAXxv5fb0NW8tMNNrWzspn2hDKW2UiBfAm9Ce3dRQU//DC
HybqranJF5MF+LGBfOvo66n4bYqlfdMeNVUy3xjNE8VlmVetB81IrV5mPnGwadpYU8TU/SmGpWi8
5v39oASuPUXzThOpaETA3/e8CaZ6l6cQfOVm1gA/QgorEUzsOzJ8jKU4VNr5Y+G8iHhMewHmJeEP
18y+nPuh/Y1k9zHzvr6cquGwoin4R4yPkv+ft1sh0T2Y7E49SOONZ9758R8asZnKOZ55E/Okjtqt
2psQ9tGHW9al0uqVVj8a9t+Ik3FnHFKo8jFI8qHHmMcwB2P7eKZtpRcoWx38ciQmylsveUo4HPnB
QwVVM6zUjYZfwkE0OqR4IfLcNbxu6dkeCTYPvzwxXwtyxyAghIKcLEFZ+7iF//zEsJEYeaa6fGj7
Z9u6k5FS4axoCaKtEeJpuBlUpP8NDjJO8MUdVoJ5FP9nAAL4+Ys4X5ciXlAIYSaaTkYD12qaAn99
1STTxLUEfoG0ZkZWwyIY0mXkr32UYFw8CXit1wOOHwLXs4O1oyOwYF33hk0gzn2GtXcQ0QkEYwBF
Pa7XVRgCG+7w3g0oZ6GbDjxCcWGttYYulDXNM49PyvLAjQXy3HLm0ZAdmPSurWXcvzT+beHfjOqf
gkkj6l463iSXuKzfOn4FJ/PXcVcuUwplnzaKCny2LqPFIOSTJ8eoFz59/lB5y6nfFdieFppsc7x7
YffuyO4xG1zE7cbI7zxQPUFQua2N5QigvoKEFJYxRza4iRXD7aFuZ7SShvgta5GFoYf3ckCGTpEu
0iKa+0wK5HFO2MlcDZ6E48HRKRYBB7QQqfaerm61NmJMqK49MLANjo9e/8WUIFbSzy8LUXsUiZBZ
sKIZ1+qITG+roba4gdN0zFXg18NLrN01yjYYuAXYwH9+YL77OJO2osOZm5m8cbX5e2Y0NcTUjAfG
SfOcI00f/VdFJxWrfFAI1/tv6o9vgETIYzAUCh8qSqPrWPE2VdJpkrvpQJUe4m0xA3V7CIs3ZF1m
iKn9YHR4yJNnApub8i0xUoQq//8fzSQTQ6NNT9ciefaq3KCcUrS+mg52FgGXIK3l1hj2XrgnFHUV
x48/X2L1m/KGnwxG0FAtNhWED58/b8qHMOmkdiLD5QaKGD2eEtSrCOaZUxxU9ql8cHbtBSZ74q/y
DNanWy6GPZgskOvF3y5/krT3bB9FeIJIxp115SGyLlK5rpwXmdk7U1MqXRDgeN8u5DEZhYv2PUgR
Us7H4UVLlz6oYZP6/JDkT/m7na5zWgPEC5U7PFnFuMNTP05oVivX+ztYJzvY5Mkme1Lf7P7QBXRN
b4LpodR2bbHMjT9Wt6Q1TNhMX90otVvdZfkmfbarI6uC5t17w1Oc36fajaI/GakLzavd9CmZcIvs
mI30f0lang3RXZS/dfyLZ1AjsblOzRvVObYvseEG+RsGuDF6yFexN5Oexv5Oqm5Hc19rc/q9Re5a
qhtfglv8G/WCdzytRCReqc440ofSoezmNXT2ZCdLp4i0a4/Fb8tv68ZH/RDest+hcmOQ1ah3usEu
slD/G+TnST6VtdsQudaf7eic4wSmhYldjXoGwsZjTvu7Zk7twkyp2jMKDhNBNF3zYhHUsJXPo33o
EmIj57108et7na9hAaG46PiPF0iB7WzWn2xn1t3Z/OHwOGRHh6pivBnmSOp1WPH161jeW5gg87X5
xFZRpvDmngH0md0yWZX6Icj2g73PmTmF69Jc2NOfoNwBenGkv06E+GIX0PKPFznme7Dnr1E3CzaE
UiknYVjjdEYXFBXIX2f98yP+zSqCMoBqCUgk+sHrCkVPhlAupvrjnfZ6LJZbKyaPdtumc5kMhJ8/
TCxJVyskH0Z3wsYlgQTi6u0tS0tKfZ23FwqcR58ULiwGP2b/+W9r8TebqSi3RA6ZKH3168JLKtXM
z8Lp4DDaaIw9pvU5HLuZ5p9LRZ9XFcHU0i+X0tC//jy0whrLPzWfzGTx82Ihj2UT6XjwDn0SMmTO
bnEz7PBmeC285pfC8k82cIiRPG6YPmZGglZzV6jK0jEw5DUg/S3GMcpdMNJA8VJXoUHKeI+3dVq1
jIeIFpgwv8ZERzGx8GWiGUTqCSdmXOxs7S7vAMflonhg1s00wFWkfKPprEcykEX+UdNgWxw2snUe
tNeiei5S4In665SRHeRByWXM4QQaxfIvt/3jal/dd0d0UGiq42AznKutSu39qEz1YDhojeEmTvm3
6lAvWLL/ZhKeMpWosFT8uWoNBKps2z8M0ZYkJR8jRjqUnZz5axlDF0VnROaVr9BODikJqC/aSZlN
xTFMvRWFiNtomK2yt0zm+IXqIQcg2CgSSkodmpX47xtx7Qbg2ZIuw40io9h7c7p00Y9gVyZ5Cytm
rpuvxrbEK9qEysLs3mH5Ln5+Dz6GCNcXBPWHIiskebOhXh07k0i20zYz+0Oms270Sz90kDI9dkwX
wwQFxZxgt3kp167dJe5ovYjI5kJ77tW3DITni+nvTFIXQgvCePD683f78OdffzcbzaXQKjEYut7y
hrIK/TEgp2fg4I723U1JJ1JjmBOt+tLONe0G2DMT6Nu87BGt6GvJeq1BzDfY/nBm2cx128ZZhyFB
BQgFxmZitwzWg3Goh2Yj/N49A9+AEw+jtaKgn0hfxjUBrUSPYfgeqRjJNH1WNozoyHyZ+MGKVNzK
XU/EIjrzct1UwY0fEPUUUcGiwGD4F/R3ab9USddsTHVplL8BnTHyf3250eErEHwpgcDbXVUCWLxT
IJltf5houbcKuY7iNY0RlFhnn3CAtAtuhAKGcYPrNcXDEHhzC68jhZnFFCkBF5c67a5lhxcEvAKU
SmNAWZFOsXzpKVOTWMde+z4qNXypbqkw+FKDuyxRVzLm3R60uYSBrc/Sra+OhzbrtjqNbytL3CBy
0NUTijuy2TM81amyjQqwmE3sKDf63u9pqzN6YEPMzibmS2sx8YoAHJgl0X2hGBQ2cwtFR6q9MeMz
wb5LSr2q+XewwLpT+uScUpOTMh23snhPU/IZqmzZxuVtGkpI1+pVxuyl5aENkn5mDo9WOZH5V7vq
uBuQLTvyo0rztz/xdm9zqXN92oxNas7rOHNZvogvoGdPcmUWjPPR3/rFvQUFtcd/ZLtkwc4c8hB7
uKOWNvcgJE3NeOlK+VwNBkOd9ymFFmwRApo05wzhUBnuMQfRkfA4HLcR0yOZpdNcG/3FqF7aLJuP
Xk17h+78hA/b7glxDNeR+Tjhje/I5VV4FTlr5nuPjIx2xLVk4nry/5OYyVCCbkSKqhBX5ECAMf7d
tFJIztW9yuFQT1lglEcZqQwAyUFZdCG2WcIdybXxaVfW0bFRXvn/Ww5WtJihamsdS4YKplDpyX9q
78xn5xyWlLh8pMafa6D8dM2bWQREyb23aLhWzLWmZE0AoY3qSSgWEdR3VepO3atEAmFZysRXqPSc
ugMTfKl8HIfXLGZokuCshdX6zLhdD46Dg8C/hptDhfrgqaei0WdOugdaXATvZrnUUDuQNW+4Ur30
qTUD+MYyDVTCjdSlVSHoCsZFQKJL493BUAI8S9FnuKZxaDVj2Q1wSrP7n9cn7N3fvonIOZifWbRa
rxbPsBoRf8UJBnf13QT7AHe+UbON2vd7JR73Hr03M2zWaE3XTL/nKeurZx/9Mbbg8hXbkfbUiOWs
kbIFWQ4nvfW3cEmphj0qxKSxZzTzllhvH2LTvuHjl6Vp7m2r3VgNNNM41+fD+CBcfk6Y/pmU28An
n7F/VB15o7fFjZxblwa6oNMS80E3zQCaBu3mJsP4KoNx1qOG73VAjYAz315CwlLN4bZlSlVp0W2o
jKuSk4YYzlTMoXLiRjTvoq7KkNun7wmyaxxWhnItFCORVFEji8c52ikJRYUHfKfFrIxzoGcEaviP
MjypYsCZBJYq2aVCjVloLpSAGTq3Knvtc4AO9TEQ8Wj/Q9h5LMeNdN32iRCR8MC0gCqUpy8WOUFQ
NPA+YZ/+LvTwu4N/0B0dklqiikDmMXuvnW/XPCUxgODlaoEKobrNZpLT1h4zEFEmr6TjCyf2hzoL
hvHcd09zpZJGiAqquq9qNsNQSWVnvjOU27hqmTxg1ez4vYqjaAPsfwkbMJadXvE3KBLcKm7BrXLG
kwGSZzVW/qx7WI3DgscoGuxLlMGoIuKkQE+WMFpQ+1+8oVAOznaVewZ2TmxknkpkT4HuuchPZvhg
k0pVoImvFG9mNdVa0RZJDmyDN9s9Ry5gZ41KkK+wN4/tYJxK/b5k7BCbajfNAOBQLqSwMbt7Zv8Q
s3IKG7bVoB6i2aC+Pw/J3pTP/a5sJg4iGYjY8oXyVy2DJ/l+DIww6qbyKxYARRDiBFUL6C8JF/zZ
sbqNMvyLmL1MyE91vnU2ORtRAUZb+57b9zmZkU80IJF5s6uToELJMGAi89s44ae6igNIoMKYbtUD
WjvhGYa2G0x9w/e0qW+Zhg4lenAddpTNLeLSZp8ntDtzBGQv2GpqsgznaaNgBjNEzaYcM3b3QgkG
IhbUxaJGe8uodkAmWSdDZNbZ5hefa27x3LcALSz+xtWh4gOBjIG4j6EDGrmihpgErpy3SsB9HVml
5ra7X79RSvcVpp+CgPYsY7WPA4qHq7hmDzkBnBVH0aAjp3yflr0jqcIYTxcXW8NQlxvg4CgXJt9p
n2xkM5Xd7tUeeovtLcSnJiG97f9pqUYY/D+nC20+ErU1iB5HHG6g/9F/2NMkXUvJ+8uATROFctvm
R6We9grTcs2Fiuq1Dj5bFxk0+8zUlBur1rk8bTzGzmaIUg9kRBDN65WtB/PyNjY/CYoolaH6oeFt
sWgOKDMu9pQRvZt6CXuRqV3nplqQoY1YAeVs5Bz5XCFlbUYlmHgSwnngTX8qJhZeDVWyRHpqH1DB
7I0EtYUJULBBYsrUeMWqDxHJP0NzalVr23CVSO3WL9kXo1qTFIyEELYcXjFgQYlC2IaugDWMYhPe
T9T9LepygmLrKSWsMQTQzfdCYOpcMoQMquwIgIAhvuMXc3Iy+D8SFOVWtzgE30x+zGqXI9MbKY5M
CyquvFsCUd84873/7Y01SZI/SD9m1U/S8efwCE85NDHKQW1GS97SHSNEsKpHmOGUB8beLrjvVXGM
Q5QQ1W8C61ynSk/y0hMJPSQP0G4yc65GB8kSatMJGm7OfysNc0KTYWR6XZKe/IDYB7q0d4Tl1/lz
rVyq/hflOB9euRfKe6chLbOzY4wmrVMav5vIYUrGTzhltn4KFfnc1oUHy6ep8LxgT1cVb6CjwqC5
7dSQgF1tb/GcAr1EgoeLt7Q8K71PiDCk0aKMfpk0Cp2/dox9MTz0ESjH3cDhlSpPrSWOwhqCDlkP
TeE6yw1XNkK8471Ox2anEGmLlKybXJRAXybvnhnCV9Q4hcabmbxKaLndTrbnol3OnWBoPqSHRTwa
XAQxWWE9GpGxVIMmzAOH66WcIxZU9aa2aT6oNq0Yr0ke7gw8ylkgSywJR+ioKQn3I/eXyX+oE5F2
xdeUFtuYqoTRzDzFu3VOraXdKRzGi86xnS9wc5kQa91NhkQxhq1vd4OXWEpAULCB0zct/DpO/U5N
GVIfxuxmLVtblZ9pDi4WzmUWkaOeYvOQAxHTX65zcdoPjRiFFvZ/iUA3iS6aW3iM/pq89MVIF+go
ga24N6mAroL+CHdL+kjAbfKf2OtoCnUksJCQEpUswIiHZUwIlSX+rf/NFa5R/ZYAOGFvS7g536MZ
w04Rb/OMm44Xum/cQLfWdDsmVd1ApAEUq/vGiIxNNxVeTuGcTP8M3ofWx5Y08baM1TXpbqMFqLI5
EcwgJv7SfrbsJfE300m9Z/O2hzDKfInK3yV+eJdkEBD3xUP9tJj+4J5nIvXeq9GfKXFAxVLWI8Qj
3YBvnNxaAO/JHyPHKvfK1DdmX4IlR3DCfQgr+WYrO3XiqdkQTIZxnu5RHlPNd1seL9Dl/ogYlukf
rwnkvRxbB36cmgJow1SrRDm1a/araAiJFNtAEIceBiN29MZ4LkJUWDHBvIaO6eAVLYmiMXvjcxfE
GSikf1Mpjctniv64GqGEpOUlG74cnPFqPp0kqSNjce/qQ+gqGyYT3G28DyZH5/ICzsqeYtSY7H2A
broUMrRI1nBOVHhPnUfy/CkPH8xwh4584/aHXmi+PontoBJpVQ4Ho7awCmbnkNmhaaD8rOhZoo1u
fdL1yIGhbXKT4x1SvLfkZ1v71W2FZFFGsPWfDRRaJ0TP3JJaObX4u/P8oKxX/wTl+3mIbkXD7Un+
XttCLHd/FlYikauf1eKTogJxwppDXUbUguA+7ZM2/MuyEFsCw/IUs9jYYhbuHnDiY3p8cpV/zjIw
SGR+MWvQXHkeBd92znEk78YKCYbFygul29NxiTXWHWQGM0+fQFGF4jMDQ2AXML35lWlVEOp16lv8
/fkhZjjpUCHYZNs1bRy00wjCKtoaTcYdj/j2tsy2b9V4SPgfP6zMuMqedbfKsOl7qqtd11x7iJxE
jmwSJkztYViRAyPct9FAwzw+IB4BT+4SwEanwcVHfvYWRV5uM8IZPmnHdQac9nDLseYP4akER27D
BegAma3LKxlNQYwkOqeva8I9jCfaP5B0fBROTdU30uW6b8u0XoPcO+FPPEufEb/swTU7frW8Ewt+
PkzABFQxgbJykEBOp6rTcQa+8MAwEXwX5YeV/JuzT5NMECodNHBSudnN3mam1FeEdN7m4Xfquq3T
kxJNSCCTsUSJcNxxjKeKb09virGzY+AzFHIj73TT3sO23izTw3+TxPywlisRuxAblknIYhyusVJZ
FFjEVzNkZJ5GX00WYnpbyvvY7LX6bIptY9yofXh6J1jKNba186q3hljEioDbK71a/JaW8mQQ+Wto
gVYfFJ4uV+aeqn7m1a8+vzFAYzbYuOSsfkSCecOPw46BfWVR3Om9FmvBP1f7wqATEuZubaBNXLph
5u5a9UwywdrSmmH8UM170hH2GgZKhdavCUd405pfqrbXduBiCKt10o8xv4/kvvLzAHcliBSrJ8+s
NZ4Fgg8jlNsi5nrlQjDT8miCCJ62GYE9lr74rjo+aYjpOQttmL4v/cgPX3U+7nYKN6ogbdlxdtNw
U2Axm1h8LzRdXupaXAEsEW1kgaW3LOQZxDCZlac5O8fZNdQ/WwVtOo6pBYwIrGRKo7r55bNqxu+O
DtxyxFM4P9QlTVa5ZrIbnBRNBTVNMIx/mER7caLPns0ZgS4DTzuzKJo35A+nUMdqO3+r8V9GgUfh
spqXhv7QoJ4lEtobEVBO2j13BXL85B3PCvA6MSZIlYZTK39HA4OWujMOmG6Q7z6oHAAtXLQIWU6i
KLD71iZSex3cnUs4ofEhKO1K62XWybIvz3onOcW/Yzx3c3+oEN7bln4Rus+Ma7fWdyaIlUF9yQh0
I+l2M1BGWv0fNPra2Ir6N9WfR/oBg4C+gYGB5D7TVDys8r601EGHKVe5iiD2gQnPznr9XCw7Yb+x
AjhTl9NSgNIDJ9ExWu6px8bBXyaoWYwbS9PwRXfJdOfcOw+SypeA5Joh7GiqWAgR7ergPbgaUBSm
FdMOlJ1wZTY4a1AJvLhkZzukFsHjZUmj7d1xH+snhWMtT3/rwfQG46gwHWw1+xaW+tOq81VJCB/t
f7Jv/Ui45KueC47z1Q1gsPRtiYJaiE+AA3+eWZNkrvuqww1cPaSmTjKMdhiU+Vt20dadlq8UmXlH
omaREEfXzxfDgA9fF8feifw+uxmFshnqb9V60hdl0y7/yOg8kJXpj+FnOLE0M4g/pnaEfhJExbjp
7KDFiFbiPy8LuVesO3kfvqQ4R7a3xbSxpsyU4cyApb+CI34R6XgoS9Xr+hl56ZNNbrlIoqOo/jUi
8bL6S4V/Iu8p2ksTbdF4jlKHjXfOwWltJ5ZelV1f9GYOOmZ9xRoiSg9YD8tZ5XybSSl9yCtxHRX1
argl5MYBl0JYn+2iOBjiT46/1IkWTUJrP9FDWVQtNleOZUtPieEOms0pG8pHS8loOAii7br2JyGS
MuQMnt9Vvbt2hYCPVnxoCGJLdlVa0fk0w7CC2Exdx4kLpUZEXTQnpf+Hw3QTuvVLrAU9hUSDAS4x
8WcXDPRonmSvb01s0FX5WqePWIJVd9hoBemEuvxvjDQzxq/Plv1TsyUU+nspPptk2jndPkO7aqrH
2q0A6QveXgSETOhIs9SAxbnJsGUTaPacHjaHtWAmuVQ/ucGkjsmP0v9mHPq2AFRMhntSgxA7duuj
ll5th6jCJ1UygHDis9qUL6mTveusKNNwC0flpCpvgrDbrKPO1d/CyfSlau6qLn1ckEuZDIZ4+mv7
q+F1N8KzUmX4ZcUpwT7hlndW1j5/fL68dfM5hyupPecTPJno2lEpN3X7g1IFMTNer28Fg4Rwfjel
eRHAO7AEleU9dH4z/XcO95Z4xCi3NXEHtf1nQRsOKI37YPFJINilau032nRZzIEBNZ6cIVDQ0dFN
Hob1exTddZKd++VlPToKAhIZYva1/igkRvDwYcV76O4+HtogJd25UD7tZvRcfSSpzvAjZdM3ZGrr
gn7P9FJWeDL5I2ChMFoMc0zTmHY67GiZL2MxoyDsMAZjwNlVWnxepzlMGrGnzsC7jPi1sz6x/W1G
izmWgs+Jm9DUSYxl3CqNf02c0L1g33xM0Au12dO8LHuI5cxnwlUnnLNAmLJrNTZvw5sgRapx6a3V
3rNVpHS3bLirg0HnbbIiB4puMzfjD+Az8lt2gSK+mhmDvMMwQ4381ozV50FqL+U3NwgbJ2w9+hm5
fcZLE4H9c9FLZzs5g/phaTfwg5nYm/W3XvE8UOskhPpGIzhGrOtD5ZMBihUPq7f2prH6H/u/0Ai9
FgT9Un4YGk0Yo5+WIkE4O4lYMrTFOdWoB+14N63ap6Y6/B+zU/SF//94Q9XYvcLNVIEJOf+7xsjG
NlVmAoQ0425iBVVsHI2Mw7SZB4W5f1efdEGLoF5NjJBZftKMraNtV8dAZG/rJN1qGoSFXvKioQey
5sA22/NqYV5iAInOz0izMcPWKsmuiLU+aLUfbco2KmCXtn2bKUEm6xGKyp4rdVWfF6ds+ksyFV4i
EVIxXP75mqOpr/GeFjQNK4RBcsHMyn1hkr+MhHkNW1TuXt7BkoWcrO+W9Dq2GgxdBbzYrRtCv6Kz
ypjWwJJBYqB6KrEZiZN96PTRhfvadfj7aBmIVIHKgO5s7L6tPtmqyYk1UqS+T9HX3Kzwl/6MzL3F
tZJ8rwIjS/udnfIpNYY9oyOauzVLRZJYeJvrs1sifRD3Bs1tw+Q1W3Q+uqcBlXIH3ha6TvlbiK/y
x1jrxf6N/ttf6+BucnxlSneCsQkfc4X2udXMYOJUUUC5cZElw5+jOP4w5EGRHdXxKtL3UdRPFkpM
a3pqQ4qE8D4JaAr9AyuAobjXxeKb5jGzO18xmb99mXzEZky1pNonlVYSfM9mMGDqQc9bziX7kE5r
AispcDnc1uyjvrAJ3cOaHt90lwncp6CupbbdpbZieIWjXXIdkZ757XTmNmVsPsvn1F52KGM9Vbm4
CIDFR56rnh19SJV+Ipx2smyeeqyos5oiBxmIdVLZYNqMHe6zEm9X5yBI9qMx3ccahysZ5y2ESTyF
sjIJ6/3WhxuKQjQXUNxBjyz6Iam/qupfyNOloF+rGZ8STL8MH6127Ioe7MBNUb+KlOiDQvcjc750
uublygdJgMJ8yhlZy658ckbngw6gJa565EheH7IQV2IF0OqmlpyZ2Pcq8zNtvloyexTEzNNjci+L
WzXQi9L3Mq9q+n9zrm0SDuXVRVpyHKljS/ocmpnpohRdYHJRavEfqzNULJ2/QAHNUyzvjho/J0w2
Bu3PLi7RRLWLQjVd/DkxdwUIukJW70N7Ehzm3OFRulyb8BcQ1Yav0rOafc04pMkYeXEDGA2Q0QL8
AhargUc6kv5ivVKz1LnjqxjhEyo1ttK+FrOXyKaDzWgh5FYTBt1Wb4xYvOPdKjbM9R8B6zQJL6PC
atJElNPwMURyOxXSi7q7yntdmf1fRQAlvzFpamokT0jODzXsTupKG/M+GBKaHpctbskLPYYbCKhd
2u47Im4oIQUPnqXILfOB1+I11G+orfwQz4pCuB1QbLkYjBFGT7c4vFPSSZ5LvfBzxwyMudrrbbtT
o50T2j/2QnVaMGCoToTHXCzm0ti4XhF8FA7D+AVDrBb9pIz8CbJQqF4KmAGsQ8jIwN5rju9Nb/ud
Jr06e48zTmQnwvCOjdU1o8jvWCRacnXRJl9CIY1cs49tCTIb9IIpD6OQX12abCssSzT5OzE9OdXz
2MbsiNzdMv2o7Xvt8vr02aWkgUeGpff2c6tAKK0RRHXVJodAkBOFDHvnlJfdLm2M1yFh/ldfDLoF
ayg8VGBcfSCRcNzrPX9zPmKnQpNGqgFKGvxOyRBeGg4a9XOuLg9CjFut+uLHNcrKeqGu/Jso8F3a
vbhLTykyyQLhwxBdEujq/FX+M4RPUSBhTQsuX2NVfEHiWt6V6MMdvltmgDbg2ai5i5mxi3bEK+lr
9meKc1z2DqfL8yA/u7EDBpx717kC3Rv+m0vIkjQiCcNC13J5x25r+LEoP6Nc7Cd5ruuIkQ5nXu2C
K5Ubtfsz5VlQSzSk6cWMsGhlWAB4oT4cEh4bO4JPznC71xlLGH7mjseMMePcI4y4qOqD1pICoN7z
hIAobHNx+KzpqOyzR1Ijd06f4AHrPNEzumRMqFDGyJWNEDHMSQ8omDa0/kwQUrLT2yanBrLAJ+YQ
IlzwNU+L+6IPmgfVlaB3gc8ZVURvHGjyGQ/YiUJqieWVOTsmi+XVHFisbMJoeo7QbGdI8WKyrWpG
dpU7n22y1IlDrRPwHbywo75dlDwYGaeNoC4TE+6j+1FlGEoo8NrkozDNgAXRUW1esmbykNDM6FrT
qH2mPUwym5WYV5Pt1xQMB6bPlMoynyeyVMWb2ibBGMIfJs2QalwSjBqqODaiWwUVM20Xv6oYnfd3
R4ZsVfN9DpI0ygJVLfcDiwIYTY8EGgR2mBBnVh6isfwQw/QhrQenHR87GflsSD9y3Xon9fepc0hg
OkYNNUX4YlHcVQTelRlygvrCEjlqb1jHxlJyge7t6k4Jp/5bVQTjuoENn2b8Hsgy6ciX86KvZm/u
K3irVnEPY53FPSK+PBD942IAORmCMsz3Cj8xk3kfhr+G/t0au7yI/bqg0U6tD4K+QDh3QCvd5FlT
MKfg3lMIAHLc+MJuqY1vuCupddGV9sxYiSFbkyohuopI0vE9tma6i4QMjIbEt+oy9zwCmsXu0ToJ
a9zqenQJ+x+dpHOmaI9ZNJBrDCQLv/TQPbBp7fqbwRjMKQmrJ/RIZ41fxjzG6JkJXDq3xuDxcmBS
YKSscJAXx0yX7wh0iMtcZU0Zj3HkNfxy0Q9H15x2Zjb9GBaF9pCdTGt4i8j4LVtkCRJsAD0R89Ro
XXSjt07eauUfoXobhllVxyinY/FAZKQY/0Ge3EajfEvbxhchg996hERb+3Xrbmsu1lFhZZspFxMZ
moV2mjKgkAhBUt0X1AfKSq5OfXrPDRYyzeT3Vo+9eWqtdi/jJNAr8doihItr5ZC44D2mZKevhpGG
1K6s2zR0ZXVqQJbu2GEJquwPQ8k/w/qFueFYqOsIpu/PNsP56LFYRzVNGLiFsVn4zdelBBFReIMh
aeEcclkirLbFyNZ2mktzZ24VFZBhew2dM1dCyJig1ZMH5yWjxpwHlYVB4DCaX5hAJ6QlmeB+YvcF
QQdZD6xWHf2qZgs4GmOnts6p5xVu04r8GfzTEv7mOH6Q+PSoa0yUC+b4fcldUe7rUnR8Yd2dYLkL
CKCPKHROTBrfupj2TRv/nLLczZl6iHTcOI35lrITG+jpBmzvLBaCIVr1UmykGoUfc+l4mVTXUxjk
tZLAYrCItiE5JBTmAxZFqGJIqJYqMMSrO8H2Sg0P30LYoHJbtPIa902AKP4Bvmvd1N74NAhtX05E
JUqKTjI3lfRUq4WfMlsaTdx1S+UvI7bX0AimMgL3RMOevs2tDbvjCXT3QTHjE4oPZlQczFrkS3mX
LkJZwTKQpEJjNLgXlz0UEd9tlEfTLotNRGhyNeZXPTIetMJ8JHGKrEZS1cJlzT9uDlZ2mLX8dcpG
ZmsssfC4vo0jlDWgtRwFje6c4qWvvKIUZ3Xqr4gGyUHsdsPS7yut+RMFZIZSP8vWfjBNa1fK6XVi
2K0xaLCq4TI0HeXCrUMHQAW+oH+AwK7Jz3q0vgocsxVELpAHPTv7WaWkat+0HvUajlWpePo+DbuX
chgeoqgKLP6kimisedSueVaBtpanJR+xayP7MN2ngUNM8jISwO38qby3SD9gBqleIZyz0z+JNXMC
fXJqAWhKGMNIYiXAocCTQ3ZURMcmfqte4/pkhZ+FovtYtdfro7XoDvgu7UaSDUbVRm1CMYoNZzZw
x680AXd8IzJzMzZPtXERxi9jzkRkx14P98TR1ivirK6Si2nL20IUXTuzEFyUXSrf2poph5U/axOO
eCNa/rKMxFuuvSWsTjLkk9KYnyAMKJSDYmTMtSUkIw2zhgqhLm7oHMkpnDiP9PGryCFakBfT2fh2
3RIxVhQsXfs5EgOn8+0I0WGiMSLYpSA+gmRjXyvzfZ+T0YnuwJHRLgPxxhT7fTjbIaOplYss1f0U
lySdsxhzLbYBLrZtUppzdk0DZaHNB9kjUTHhr7pr7JBWbyLk21X/t+aD9AQ86ho2cLckMIS8OWra
LbrveqgPPD6U2umFmuiMbvh1qbsNmmk/rPOjJl6mKxCGrT41ewsZj4XJsRIwttDk937UlqcJ/nZ8
255JDtkE529js/kO3oPN5jdIvO/HMz+WHILz5vEsN+/55v198x6c37sd/z4/Bu+P58f3c7D+q9wE
gzd5/DCb18022Bqb5EAaiPd4/v7vJwJ+avDeg8fG55cVhCii9PChUWgvPGuhHaR/4oUIrWftkQXy
s+P/Qt7ymf0/iJ36pwT9a3dYPBZ2m/YUGZsimE6pzzY2kC/sYZjuHtkdbKpLEbhe4vG1yq0dLNtm
JwP6+g3H7Woafph+4e5hyCGt7ah7JM0c+p6ryYNrrb0w83XO3zC4lmdKrMTd9N84xg3CvX7UT1YL
OosK1ndfwIzcL+Onw3FvoFxGP4gVYoNCidkucD6Dl9o6Y2PRq20PmO9cnswtv5hBO6iQTV3uO2rJ
kCm1GAW7rD5YZ2RpdFgB+Dz8elocmjoKbDrlZqHibkcvhXwjuHjt1NjFwLOtdaJ1MPTHMuXcbciF
qbNjWMZMreflZBCaG/IcmeInFvzl9Uu9MFmKulMPKUIwbk5YwQ5iPhnwKdT8XWW1bvTaaoBatTpm
/1aMYt+HiGiHj4q0T3YJO5CtB6toN5o5Mr5lmwIUTIzRwQHj6hBCSJXv2yzdU8YT0wJDkTY7Q0U7
cb6qln4EPUrJxcCg3GlrFMN0IU1oZ8ns2Sn1QJ+WjyKOtjmgj3zpAyMsjkCKTV6DGSFhU1OPjNvc
13F49vBtoppD2ZoQomaBNoeITKEHpaypMPUh6FhR/SD1cduMwOZcYMFJ4UtMJx0HgqGYG2f67Jkw
N/Sx4/KzVh1EsgwD0U8rklS5Ej56imaWGYi/JPOGeDQCPVYRnkJzcf56h1dXyKOlKzAG39Z4Hlu0
u2kh2rP97uVl/WT7Ys24YDXQnlZizHrRQH9N+JlRZYQDuFJWf73yQdqs4l6RQdpzuKNIInUxAQhb
AykIcVSCEe/FxZmyS15uBmcM4McGzWhvTaUIxtI69MkLRa0fttqDg8JFBaRdsK40QUBxsA7FWU7h
OWZiowyMpDF2UOfHxED1hPB2i/mkKRmfKbPsnEt71gJT/QuZw9jQgaBs8jvtHf3NVHeMdCpyVHK4
EMkYnisJABHmvw1PyRrR1lpU0mN67dP18mHbpBCMkF1l9NOJABOxPXptcnPp2ZvknTnIBoUDWdBI
f6JXQhQ3BhhRKGU7w+tmcOysskPwCqF8ZrKIdkrZswRblUaRKrwY6dlSi+fZsLd6BCWQ8cpazkkm
IzZCRSM6dqvQkOF2t57seowk+AAAPSFBdSxuq5YZRzdXj8r4Abakk3mGwsnYMZq+sk9hKsCfE6xU
iIaRnzE8E55sCevQtnyVWB1VRLPjcsffjmQH4kMdaDlu/ZdpoXbvrqV1MVFMhWlg4mfHRrepjKfQ
vpXRt0HEqfqiZGe05dK6y/ogy0f+I1K/cTf6K+OicAD3MBcuPl0LWc1IiqfhTyisHIpEBJCmMD1w
0JsSi+tAeOQCCkEJQmZR0uLzZGfvmvVBDwFGsW8pgwnQNest2d9KSggRIVL4NxKTNPj9/DyZL6sq
zom+okzj4Q9VGEHdR9yoftes14l+ytS3lJt+kAcUj3b+WjALyqGP8RETVnCutY88e5+ZsJgvculB
ZabPbOVEyphKXzefqhA4JKpzar0i4dllHA2CKFB2CCGDlLb6nVGDJSiMItVC9Yzdiv2cHNU9nP1J
YVVNWbzgO8P4yVdeWTcu8d1cEaVIr+vHGpEsNWuYC/RIlQatPVTuGkTBukA72bhIUPTxVCJV8Prq
K7O5DVr5arQkeIGCtYOZOd+i3R2zwOEOLs8VTLWxlU7hNqtIjgI4WPJ9bmfroBHXY6MhUYtgmT6R
YULx/1Gm4uhMrD6agsMdgeRCBAYL/JjxOVKrHJUzGese/qp2sHxHpSVaFdTJPsJPYsk3y/5gXeLl
iOVLXlfmiHPToy5aNQoEkvLZ/5E1e61xrMX5w1gii4cKuygfAxQ34zawuo3DN5eGYkLE4Vj43krd
WxkZ65ILcJZCCFpvwyLiihJm6VdlcVhfF2V124CedRgHVAlt6bVgjpVb22Q/tO+S/67nh0lHIKFI
j09nyl4w5voGBdZSvzRWjFyUYsN4X/FFGSrItNohGc04dxQmkRGDOLMy12XvCVAr7uTQhueUaMQR
sSNcRgIi1h3ESWf3ozHISedi0xMSNN3j/uqmXzyw0F33MVJchWsaEXobvrBVMsGuWKeYA6euSA55
yiONyihH5c0I8FtvXh3aiEJ+L8q4W7/dWg6USLIUvLgDURfc4DnCkIF0mZCNXLuc4MQ+6oCcTLN6
Q7Ahlj9kePA5kkY7OAKXznQrmcbWFaJWUpGsDHtNehzFclxwsauLdZ0XEgFXBB7L/9Z841cFLfk5
Gf3S0qydHWankbJ6fmnr5zCB/zT99s1/86WWiS+0umHFv2XUCoYufYW1O+RkeKl078n7JOp9Wrt3
QTEcEyTRFPgdlgE1lfNkaNI3VZdQLcYOivNslZeWx2tm3UrWg5KmZ+m+gLA/6VxtyBNxKnOPLOx9
P6BjoqhigUEEYE2yVMoxXNSlN2BaiPN+28JeDHNr1yUWggR2wKAjmCz0FcVOCYUowx1i/TqsmTX4
SLPcO9HJ5alYIaKtpNrM0ESWuu/w/07TocW60BJ2q6LPMoDsVvxedYqhTEWIwcRXi+QDLB1ukuXR
jvLfak4ORDN6YVgeR9sBqTI/CTwMcYjuSus9x3T5Bxwv0P8S7RRmB2ZUI/uMVTtu97TKdPp18Z0m
d5mrKOKHbZfx12qH04CYZbFbYKbqq+l+uPre5i8uKaFGR/gGy3WbO0IbDs1yt1FoVPaE9YKA6ea1
HmxwL1gGKrLTUaMWCKzNgtkgg3sc7hqj7AXiZpZiiRF/KyjQRArE0pe5/uOU59d+gqK2NX6keVyR
G6BmH1RESWau/NccpbNCLPXAfW/Lq1HWUKbFTtE2qfpTx584eY3kUphpMNmqtyj6CbfVZZjC05Lk
2xJCG1sKadT0nP/U8ayvQbbDO+cKtFm2HQT6VVSsfOd3EfaIDqIjqacnBUxisgSKKYKpu6W8Hcvc
bwF/lJFyhB7okeC+VemAanfGCPozGzezLV+QiFdJcrBwns6ifI67+HFiXlagO1rxGRLscigVX5TZ
SclehoyZqXJv4YLi5YVjlrL8TnGd15u8vJR8+UgyW5s3s+h2es2pFCnkt8AwcdHxmkxwR4rO2JHY
EPni2ojp1WGdLFW6c9RNI4gWTm6FueSMWrOCpEv+YNbuSuOCpAqoNMl+87lxnC1iOrQC+qrI6C5h
1e1o7BGD4OYJ38de9+P1k6P97ciXDLvPXEn3DSXGmkMEfhEEYM2ju44dRE60ON1lx6RX1b6W4Ze8
uX92ZB2bXLtEBn7I2nxYBOmT09MaMKE57ZmK0Z4fwpFKHQMzGRX/nF6lzgIqjSoXZrib6ZCintYs
wHa2kTMnh7D8DBc/sxBcZygoKT74MzQ3fgpRY1mKGqyZhipjW53CQclOsjwVPIyLBa4uPcf5cInk
2WL26rTug968pdqJBe6i7qIQoCYyQDgxsPmazzp7jIb4AAqdtSEEmVph3R4B4SUSpMkIhRXQEwpz
v8qYxJAFPR1p1bAXJvnTW7NRx5EWVlcw/jCIHw/jFP5ZPSJY4PVTk/lJPKJvdc/uqo6s7PNUgnp1
xGENvisLpKoZr5HZkPNoXsEJ0obwD6NNlz0Uy1P4XtRBJETZpg9ZUcEutJqmsrU/jz+jj6KCXupo
Kzd9eDZleA2H6kVbPSJzfIj5lmB0Wy/ViTVK8YT477Pqq53SoDh15OH/cXZey21rabd9IlQhLKRb
kQAzRWWZNyhLlpBzxtP/Y+nmeKtddtXpfdXd3hZFAAtfmHNMYJd7YQY9lrYUY3XAxKB9VqceBNou
ynCD1MKXNPhAmzjSnyzyKqiIlPFpCnlfpEB2CPFSM/xaJlpkBt3JAN1WJesm244lfItsuc/T/C7S
D23C1eGdleLwrOjtHMYqMqVgGU5jMx9nJmvq4nd98AaeeVvivRiSxEZoQqnjzK18fXrTou2TVKE+
G6TQ55oUyGmb6LGWgd54PMqdkzzp4ZNMnMhxLtN+RGGzMXkJKHxraZpT072pU+GV5JNGCc57B2p+
MLH0cOddd1/Uh1ZMXsBPH7M7cg5JcgKQTk7FzAh6mp5a/aMtlItVZ3u+AgUrHir9/tR1d/Nwini+
8iT+ObIwdzYE0DCdHZEVs7H8EREjPzjawYzQMBXc+koUsrkGSpTr0aoekmBdzExxUlrKAhWPmB5i
oL8L/GklGxnFNu26IkAjGPG20dvX+YsxXAWBVtwbMnPeMB87W8JFEEsQ5OvWhGPjRDSTyVN5jdnG
rQnVnvQ55MfC3ZkKrncnUsK1mQFbrxUHZjmHc1QjkUMCk7sRN5bOBYpH/L7O8DSP82NoMSdAbcYx
mHRHDdtO1Q9PVZfcW635SlUK15zD3NSLU7JE72GBNFY3rzXl8HLPyaxly1lDbl23waVM9E2naDd2
9YbnGJH8Q1ZqX6WCYuXM0dLXJUp9MJPnsDbu5c02pMsxrtrXLER/ULlefsgb4zhZrh+6Z8N09/a4
7QbCyRfM2o6HEhpOb/Q5lNdwit+Zku7mdt5VpnoravVU4MZ+VS12EWp4YAsFVvKzL23QsB1el9pz
ggMrnE3WPzo2M++eHe4QH8bAZBqH6iQAZjItrjex+d3myfIcY8v+gFS5wCR03JFpGctInGXd9Frr
6DIgm1nVhq20RbKzGwReZD+XyWuNxgiXmsyk+skecxT6Chg+Rzq6KY6RYbkbuQ9Vxu+mmb1l5nIn
52ezPm7QHHtTgQK6DpEPU4cJqWmsX1JehnG9bMdGOdIbYXMIYYUzieL5zmmoDKwP4XDOGrANezUr
ds6MJkoNHmy3/MwoH0uUyrK+EFAp6+Cud/hY89Hho5MrI1c7gpZqJjFzpPRuCBDN4uVixWwu8YJG
0XNVJpdqGp8U81zmBVrG0KOFTADz0GFLoGZ+HNqKdwnfYk7IMvG82nVqrVXC4oV32k1dtp7G+MCs
IpIfOuSisT/ML/1MMRdM4OlnCjJTORU5CGe3xBOu34b9cx5avrBeBZqfskaX77ZejhgshVAc1Nkp
6QRM8BiJbhm8LPM5pWkVqE8szkeW1ohRfC5Oq2314KXG6msmOopRvutGYOTahBnvhG2QPNXNXWj9
DDTUftHanmgg9Gc1jTZRqkNVnu9Mg6Eqw9lankhd6GmDsZ6E4psxmt3WvU9521coKfOx2qiongZ8
DclDgO1AV6pLZjV30dK+hZG7RizsWa3lYbgj3JCQkGw9BOeReAEHRmc6qIg6Kw/a4iDaQ9ntXftV
E+06Stv1mHDEmvrBTWefPpIxlYSbqPCD3kvyVXvuwdrScUkN63HxTow44r2sMqas8jN8HaHq3E4E
T7ogG4ss8nLX3YU0bCpfX6XZt6EzekGKdybT0Dcg7zkZGtUhxE4Oi+6SdLmPqDLhSe1dtn33mMpd
5XVi1Wq/tcgubVRf1uLXrDGc8T3Oku0i7hIbPmqwwbVqEY1IPKCJG7Yb4EG/pjw+TTAjPAk5Xh7c
0sLo9+Fm93GK43K4439nquGNVY+kgZkn9Yms4K0a3S36BnN0VnnCKC7ATod3O7eMLYvNXL2avYRw
08D1NMDmD6sA3t12GwXhigneVgeQOQ33DCvyCickg7MaIGZXUjMzKDLnO4tBuKAEa64TTXiakRnb
0u7DIjF7wK09vc2AyLX4JRV9xQMTInQrU7kc5+WHbSBN0UnqY8ArAw7xRpnojnXGngWJ43a5iVl9
hIxepmjaMespSPYGaTnp1QZ8UY5SGhleLuXO2qmKmAQQLdr0bMww5PsNgxTKbEWb3krBUqm4/btO
zf6DCU/TkaaDwoLJo3+BD3+Dcs1mr5emVVvw5n4q9X4YZ2xV+s51l9UpYueKTczPe4YIveZXa9My
dzUnnEIisEYDDcaeh7p4aeAO8yf4hZjdUMCwUlphaAxMkndIoA3MaTXErGFIRM2YsJS5/eLWAhNq
udYNHkuUWzFTh7a8YzNwkPTnrErXCLRRs+Y3rXo2Q+Zp2ecYPRcgNtr0qmkTSW8AbhMmkfoPcoWL
TtskkJAKksOz+rF1fk2lsWkn9FUWlq1rw+lsEaZCE2yGQGkSYlammZcp8Pb6XyFOX/lhv7MdMDdq
BoYKCPzEjogvVP5v36uwlchiP49FwET0oGb+MODRjz5D9XGS7g2nPebbbr5PwH/JaXSI15N2HD5S
yJzCT6d/ECz1P11oA7WRjtTfAOj0DZtJQ0/w8GKbJ2POt2Y2+QR71QLq2Zuq7GdU9LxkOQf0Ul87
cwjvbt3SBdIqC/fKO9sitJLogzvxL276/6A15TclNNIzIGDgxtS+fbB40eKSY9U8VcxeqdAams5R
ddZMPtt6p2JtkMAzId0fA7weVOgdLf8/HoOvVK3v18tWsTXBzJFADqnm/O16kbYdGe28mKeIeYAW
rlMGorH1yjpcL95RUFT6MWnGtwFleZnRhCjBTkPFlfKq4TK/T5PiufYx44lHcurkj9KfqFRPcvQg
7aJN+egwwknZHLndpmOEb1BQdfHPpGU2/xy5JJ8ygGiZwhmRFzKjC5Fvt24leFECnhbujXIsmcjb
7UYJOMBoaRsqGEQ2hwS+UomUOsj2co9goMwtuuiQzrFXZOZqsTWGmB+quEsT6+QkvxykOtniEBd6
O8zujbl8WDbTLcSyy3mgj0iXpzl7LlkfCbYWk8GU7q0xrwGKa0tMjISQMtom0VwxJY1UT9B7sgZs
5w9q+Jue/2p07o1egXxCs6yTuppNzo2Wom6+E/1nYt730iaPtB0C+L0Lp0KdEBKyvbRRRXpu/urE
KimrwleGZSNs9ZPl7jYl5D4NFE+tP6KBzNofkfI04CDKp52juMc0fDQGTl4qb/oqapHY0BBUHdSw
XydTx7TdxCvH0crDxubpJp6nU2y9RWawdlEZ6GQ0sNOaleZsHDj7paNynihqHDYkweK32fJipMUN
NmZfMywETfU2w20QcVuyFH4wIh2SereOQB3087RzcZM4+I46Xsd51oCYyREVMCZ35g5ZLFvCe0b0
9Zh6nI9rotXozu9H2BoaidvSYswQdI7J1m2mdZz3lK5U4Xn6oSbAKKtpV+QCvj+4U1YOVhzTADxV
+iXIocCURycDllLF92GXbXD8Bm3ud/mvAh14kqRrxQ69odyXbPIC7RUhScuct0/3FlqSWjq2npqS
w33eRCM5XfSIiMKdcRdMKnYQHkT9wYl+6SznymQtFxTWVSQ4n1ihjeFyCRAFuUHup7igpG0bW+ia
mye0d2ogsBvdkRN9QxAIj5Rl3tKLx/0RxQ809qgCFgwc5QXxiT5Q9gc0DlDM47PLkKPoDrX7hNKp
d01aLXOlapiKTngcEY6mTLfK+qywHBeYO8Q1gzvUimVdZ/cqnkkzNdY2ucQSRz9Nz5P4MLhuIN+l
J5Z5HIJ6VhqpORw1rEcUI1l5vhlbB0HONb3YMMqZcRiEk8xNz3SPkY7ql2ToaH29H8MKkNdAlFL9
gzfsbSIHvw4i0GSfujrfmYNzCzl0+0R7thK0hl0d3TckSht0DXZ1HubgaOGjWViObNriKdY/lRhJ
S4OZxN0imo+kPCTGyKf69GMzhR2kc5f97VdyiPHU2reFdkWt6AqJUjB1SCMc1j1+2qCgj0eXJzvu
Td1qVHEDFHpxjz2bm2HEBhb4Ws+1nkrIDT9GxQ/HfNu47Z1wN/j0mLmm/efMUjIxz7R3TTquEM4N
xxmZmcWaVynuUwXG5SgXF8B6yWxkzFizyRMZRGKBZynF14sVMEBbWrDuAWqa8rCX0pXX0J+aL3py
G1DnZSVOeaRJGfl9So42E8dL07p3xqw/RaXhDTGZ9u54k+gYCYii7shXiVCITWj9RWqdtfK5RMZd
gw8oXfJ7uxllzZHvidGPrywoqdufIpcGCxYMCO4Ku/BjK3wzcm1TVZsZ1y4OXHcaSR7EWxvEayb9
Uy8xG1gwitk3gzdzJu4vvUgoQYjQvY1odngyzeme6VuCc27KaF5dYC7sp2eom6b05+JWRKCaIqIE
ct+x6sLS9TSxaYf8gGVVuUmVmn87u1ec4abLX2xFZW/P+RVlj1azoeHbL4VE7b0nqMwXpMgBeIMh
5AeXAYhnWYdRck4ZOjX8Wyik5j570GzTs9LgUZmvM6IE543ZiYYxrvgkaHhHpvtKj8n4iF+tELfi
SAHSuIdc/sWBculiPiU6b9GIR2PKdpYYN1M/PVpYAmQPaMFACTUQsnW0W5yTq3aHcEnIJE6wUbe7
sAO1EBrMmFXiZxRURdVW1ZSDnnHlG8uf9UeTRae9QKOO+fxJ4mGJtqvkbsFn2Pywo5GFV+1T8yGn
99SABjtfbmLkiamJn1gO6GlWFAuNp1ayQ+5uymxahTiYTPqTzvJEcbGXc0CQVgu5CHqCm2+n/HVm
JKhRSrBTLFBRs5pP2e7lS3xMmMM74h3X3mpAwZ+kxU7rLx0OG9LPfJkVYTSPk2X/tN19A4vkMLLM
0B06LUQY3F0LAFY1Avv6quyIvyAfeDJ/6ajGRN4CSnd2Go4e7HgIlW00l+w+RxgqnCR5w+Fi6V57
SHoVq3/gTeFnuHwoPTrzR57rmRlCNskM4LNhJIg/SOvCARvgREqInuZ7ukzdeNWmZuXOj+wuv1Dz
DJmWTkCTeA1atgs9R/uwnzDCJD2zLZbEOJbWA5V5SMCbY7OLWbye3ijH31Ej2Jjcg61suwQ2Q7Vn
NaSKLRjnwNrQmTCQgghSzivWQHjvbOKDgk17STZx4FO7qOiWfxAjn1/jAe/yKn0P2XZMDCO4OTmv
1vU2WfxS4Z73mvg92vfWabwdPrRXhXNj9O1P41m8JI+2QtkA1/GmZXMPufsm1D0bZUWzPjcIb3+F
Lk73G+dAi7FcMLlrg2eJnTZuW/UdzgrjpdTudg2ftkGG7spJpSBqrTfvwhkRmItub3S2WX1eAFNo
/LF0ROoJySdSpUvNjGrwP92p6NxjCQ/i7zXn/6QDyMIXWomOdUiHjmJJyOFvJadaxZFb1rV5sufK
q1l0pct+XNAIGfvA3Vfpe+78oo3++0/9jmuUP9TRweMzosPU/L3f65esFXVkCGAzwNeB3RGj4S6n
OMh8nbet4XD16s3ff6b5nSP19UPZbAmTmGG6om/FdVjmem9D9D9F9m4iX1gVyZpdyzzuDLK/VGKk
QKppd5FxXPpDUpy00hPODtFzqeg+DhZUJgjqtHotYux7LQW22TAZsVkHoI10gHbZSNhVXtM/k/6J
mGwrvFa135Au1/YsnIDh1BP7gfjDtoAQUdn2rSfGA9gi7jyQW/Z+lq/yMriVR+Q8GDuZMfX3b8H4
zuT8+hZIGTYN1QHJ+T2VtGsYgemtVFAwLRPGa40LmeOwLz+14k6Kn0BZFejkRjM9k4o0KD9s8zqM
V9tczulyGRbAmvOrY8Wb/IQgkgmC5jlsLHV2+0Gmex0T8yShB7B+TPVTt2S7fiaDlm13W4/buEnf
NE3xFOJe//6L/fFGJsSJTGbEtyqksP/eyGMU2r2+VDKRFz8fm10IzOrwmLY7YHI5M45xU2N++8dP
lYzPbx2brnIXazq8d9ij336qVmVmPfUlX2ds7qJdo9UIJpqbns1cggsVCvCMeZPBPA7gxvkHr1j7
g7uPhDVkE4RU8yHUb6DNNo1GxeEVdooEqFmUPeqZ1eyGChOdI5HHjP7pw9LKuTGUF/w4jbKzQKQV
QeT9/XvQ//g9OBpZ6ha0ZnBK//32y9jRUzWYxGkwGa+Tn1Z/5ss1oqoo5QuEN6agcZk4S3XoXlZ6
aDMwFcNuat9RAIGZ5s9Ex9iGdZ4+y2msxgP1j8/4h+GDTpS5ZRsmrFjr63f47agzYXvVLGfFyblD
XAbJpWUIDVQuR1iTHQYDJZR14j0tTQ+tCwnqiPSHse0yPA7YimnGyvQfdDv3D4+jzkBEJ3BAIyn4
+0kIYMAp1LkFDwWxxtFvS3zS88Tio8O3swCFZrmlL+F6it475vlIesqesRzGLKV5tfFOO3RQksVJ
Tmc8/gxkO0uwkcscIGK8SrAfGyg3dVBFAnyl4c9PufEeuX7KZt+8zSrW6Ui1IyaDWfBGFFDUv45M
qH9p83s4wacx31WSO9El5Rf21riemZr215JhZj1cYkZXqItXWqCzfvyRM8DLLoAZYv15UV5RrqQN
70OWQs7TwjzTPkvUJJl+xN3SWTIHTwHYVYKyaJC5sEc4kDKnMQMh5eqQbKC7TwRk6eQIvQRMRFEF
AafroV5ra4TxsvBxba+muR+Uq4KCrrhUrF9pav9+6wjnT/c3z5djWkI3bfvrOv5273SZJRRRa8YJ
qWXkbpXiNrDFIes8szyF5BQg+RsSfo/4YnHFBhQM0Mr8ARx1YGFyDzgS5h+81kocICmoVAcVmV28
wnlEuP8mKMxj5bl1eUyi4D0ijXVZWGhp9zEQh1Qql5Ep1h+0pjdR7JfkotvXsP3oI1pf3fIqTeHq
2zcI37HdoGTEpxoxTBhbrKmMeVw6s/QyCSSg6qPIEj9P7uKXHqaMCM6D262Ele2a4Ik3ozr8jBEk
gaH3pmqnIaKhHZfAAuLZb0YiQvrwfjGatXmeRgQl6BgqRmap8zpmz4WATJ+z3bZx+D/F8XMGwldr
OzCDxk5ytmjTtfZno7zE6rhakCl8wTKMatUgx+3FWdDAJeZJR5lgs6kdOkJYgmpnNcN2rDU/j5mH
51uQn5AbcNWl7k2r3MsUYSJMJNaFO8i5S2viBh8bFFDjMXOvCfwOuwELSA2dFckqR7b7rvVYiNvA
awf+quVVL15D6D4O3Ygx8TTouLGbCmjwCPqDrDg5V2FSOeM3UrDJASSqq51JC1WBjoQcYo5PEJzJ
GiEGeL64ge8kFmJNdBWhCphn7SLtGJV3+XuVRndc5mYfqzBWkUsPKjoyYt/JMphupXRIlYr/7NnS
32Hnek7yWBU83ZhzcUMdMJUPAYVkFp7SEj8EJPLkpzYg3Ww3aqkexyX2gyD166m6FLS7JeMzAHxI
Gl2f2MappwTx8NGlho9axB3WGSyAbGWAJRCwJ73u2cpQ4m8m9iOQCZsVimuGEflAi72JOj+wt1a3
cQOPmwubmIrdeojYhMQsecjzck24hTzWRbUnLbUfTsmDZraGF5blB/gk5EzZllRxzLJ0rhT8SkDJ
8+4WSJElZ0FTvUgXG8GN0CIvVcxtiowkYSAMEmat4bsddCZi4mWq++NYF+uBneMYzQcFUkbCba1B
jHCBEYW1uyWN8Tx3xdbQ2scK2En/jGqFmTfNQgP5PTI1rynJxURqN5naLkW4lM53hsnWebACAtWU
kwbgfR7uwnArIY9a1fxM8ctaI0r3SAHPh/IMKBfPt2AYl8Nf0qpnGV8UU8ppECgVZCBNewFuoCaX
uL5q3WcHD1MpmxutT71k5jAEr9Nmx0JLCW81btUCAQEtUDUq403ujJDwsl/IpTZlmJ+HcjiPZv0i
U6fLGUHI1IGKmp4bE5JBSRGngMedxwIdXbkfgDCACGE6WIUoIN3o4EyfaUKDR7FrpMoKxRUDRmTX
TADmRWcMAk8QAKKrlD6F1FcMSxQRO9mMd0u2wYCxL6YW0Dh63fk8ExDD5nUJyW8tAWFWDClcprla
+DIs+r3D/NUqIQXNI71Z/mgjvQzYwyY09GmIrS8JBtQYo/AC3MQScj23O5xwQC3LvT4X5wboRLJA
COL/ahmTlUiwUL1KoMyk7CJGBvIeArOuUz6rFWA5N7lV4vgmb38Y8UStXnuN1OU3+btc3Rn9NUWm
ZouQzZpLAzms817CTt/d9L1RDzYRmuiWXx0JHe+XnZZdc+2xXjgUAA+GrMMQUdVS1OzgQDWGcyEU
4GDg82GqFDmZusm00VijZC84eOblHNv1aSAFaEalwgszIeO8nOi0Nd/OY5SJPeCQB8d9s/EX9ecl
CY95N4PkWaP1WncooNX4QaH8r/VjSlebPc3zmXRs4DDQEHAyQlxijYkgwJBMFrd03iGp0JqygM87
P4cpriETtbo71yw3VTAy3o0Au6TrtBNHcGwpL3IN9B8dNMAKQ/1XEJX9nY5Po6GbRAhZhDO5gn/+
WxHGAbdqO1vGCcNmA+iF1a2ZzMgIH8rlOgOdj7gD6P8ODudah0TemRfOFDB1imD2x0uMcUbFuC7H
ScCIFA6h0PEVp6+zGJik3ZvDs4loO2Fgz8a/U6aLro1eNUAfzEw/WnZjwI7QuCM4ZuUyRMoGsaak
YsePGMHQmI/yue5LAptn1+YO/tmXWFeEizTQWdVKdMxq4qKZHDt4nrPllZdj7vSegvBaYPlD0y1x
dqP22Mg5Yxwcq9ciMr057rf0UcdUTxgDqsFNI/N9+mvLM2Uys/p7ZfKn+pEvmdcxCzX5n/9+yxUx
YGoQqNQlLK1ALhArtcU7Qn4AEIOHv/+sP7YbXE4Lkg7DOVt8mxU0poiqqhmMU48RpFdecuQO2QUj
z9QgBG69spA7oHyrstMGtSvfdhFlBA7Vf3wQ+Vt977pIg9FYa5JlQfX839+6IFm76kJbP5lx6euE
p0oQbqY9OKgw49RAXvdYtPe2Y2z6pN1m7ryKAMD840Oof7jDyeDjm3BY2bn8899PoQZYXnQJxnBZ
noDqz2fPqmIsZ28zrY/JeRKuZlSniQagGFuimCsAc5UsTzuE3i0DIxW9nSzznVannh4fjBLxhICU
El9jcaLmWCkIl2f0kRmg2QboKuh5LL16fM6Tzwqmx2gPD1oMMZT8Wj22JUGR9WS16agNJvU+nU/x
KKVXRPNm8pgG3Y2P3/TtoX0QHEEh7IhozC+V2WyYTsHKVKRoRzxh4Zqx9tTmgihq39hnIJ1eBJZB
stRz3piMHMlKwSsioDeonGk4iXgtCOIHU7AxxZOEQyeBtYNDTbxk5+AuSrZZcomUj4R/jy2co0Pm
wbaTPj2keX0uitCbeQBjKt65AM+QkqJYfMi4gEASukniubc4xeUz+4+L+Yc7yiD3TCNDRDdVEuX+
ey07xayIMlH109TgPYqebNpC6vmKwbcJWq1nY0LWRmiQ5apQGJoPyfCPHkP/QzNPbrcMOnJIHRDq
t49gT6YIceUbJ3kzuM7HnGh3wqzkfHwVFg+d3hBnUrJbkthcyi8a+V4wJzLeA/Z8CVI8F3hwGzHH
QuZlyW7g7NIosuoIRpc7sfnHE2D+oSkiSYZmWqXrd7Xvs6S4LKw+62Mcz8UFAkjHwNplAjS8ptUl
Vo6gNUHfC5Q7hf2BJXsOgXvS8ARGuSkg4Celc8M44qGubCoR5xH3A3bdFA9LxBgBr1Jf+KqBXW+A
nN//ip37OMP8QzOQ82rghjlYtb2x6+AGVM0aVqbWXp2aDcyPIaHaQZLJO5s542oAzOX04ZbcWReB
TmSvZhNOLZySf9xFf/hCLLK5hM4Ez0LQ8u1EaBttScYl0E7GAL3oOErOkKa+xPNegZkmKpxk+w4w
Rs97/u8/+ks58e1ItAxXNcmhYbppfc39fmtQraCaMA3M2inWeTJtJIQwf6JpU9xaXXdbxgn5TVBi
2tpTGSJMDBhTBjOS7dXKlRP1dbRkKweEv8BBUzHa5huKX+3e8WtGCCWeeQMxneFA2Qd3Vh86oWzn
2QF7d8mZ/dVaunda436kqP37r/YHbYZGgrZONaEKw/ifGcmApmvRkmY65fa8F1HrC+WIJNOOjkOJ
kIT9h0YVygIsQ6v/BXdM+38MrDV55f779WK1NDUDsbQmeEK/PZxYhos4KuLx5GiPI3ueAcLviDSM
aA1JzIvJLnZIySRgeWWA2PADXoVOct8iAZVs8fJfWhFdDtT+9wMJOcF1HPJn5YH22/WejWZQ1Coc
TyJK1wmKg3x50kJocICXAVfAN1brV62AhZCxAKOsggnossQQFnQ4VhDmi8kVZnSJsCnc5v5wztGP
cyxbDn7G4l+355+/v//3ceW79LePC7woKBZFwZPvWndWY23GcNy6coGpuV7m0EU70FMxYPTpcFhg
afRMirR8a9XtRi8e206n6d2xIoRBbGCGNB8mYjxj98qTvEqVypfPuyIZhHP00LOwwAvkRUWz0luy
x5d6w6un6xB/oQvhQCJ7+O836Z9+P9PiWjDHc3RKgv/+fraALg8qfzzVRXhncEk6mudABi4ZfiDY
nrrjP7JseTn94Rb4/Wd+q7B7pbHyigPnlEfBscGiMyvJ2sQjniJggY/iz0rFfKBgE5ZCQIwOnZOu
xzE6t7OLhNz1uwBSUmeca1JHJ+NDepFnZR+09deViV0Ywjs0oTqseCb7bnJvwqLoh3aF3rW0H8At
3Gg0MlkuFUo9d1yqr2dG3uBcRvVRr5/JaZH5QC3qh4lR2MyuGObKsgCY4P3v/jLLs1Y8RGCJNAg0
b67JDj1+d1CyDjq6JHTRwJHn+S5Oz4IlHrNbRl35rZ0jMIkOYfOaa7j0rdcA78LAjUB4lC5JWSpM
nHcbBQ2HUfTV27LdG65hCpaseBxfFZwwDUoo/KNs6CxUrTbPdHqrTAxwHIAOKj6n5NEo0HuykIWr
xa4bRntAVsFpMV77Uof0+A6+GAjpLf1XFgLIH/N1QEFj+yrFWr4QWJi/w4tEftRM79NyJeJiqEnE
nS6LG+zdXF/HIUoz50XSAC2ZwGG2m7/flryL/3CTYLiyZBuGus38dk6UjIPRyJvDqZvKdRaWvjMM
O7Cmen6YWLXNKAXMhr13eiJG1E+LGtQzElqseyV/KoaEKYpfEH2y5HFRj217Zdu1NfFcywe0Ld7x
qTXPAyrMfgp3AXa3JcWUrn4uAa9lhGiB3XozwQZoNLOIqwGx3Mkeq+DDnJA/tvpRwuXtlq0qi1Hi
AzApdjphQZp2VlIw58ax6ASsehi62mbOPzPAzu6Ep/cBCRtw8GlEVQPMmggOHw241F4Zfb3Lhsor
CFvuh2MBRpC3F7qvzJaC5zQZUBRiMUNW76jZwYqY7Jn7HNdoa8G5igkewZhOp4zcd2h2Yw3ZrVYP
HZEe1SMZX2vYWp82aVkT276iBrqM6tb8mLNPxHk7Wz9iisY7RLtHsq3GYB4EJrk4DmI8dzn37ipt
YlaLhD0IJK2R2Cj8nYKtUR5guwq024ZK2zZsyuWTxSGtyK8SPQz9ve48TRNTvuGsGvaqxG1IpnYC
qTbq4QIiv2C4H8wNd7mzU1nfMulThi1n7o1azrfpeGyAFPfJ58Bs0KVoShitcCrAc0WegIxp0foz
m1HrgSLHK2fX49W6LtHSDNPV/OyMu5wrFfdcOXtfsQIAfheieBhMdzsBzsq0TRPhJVilPUEVIvNV
q6CaN/3iTUcFMOle2j7FKGIQPekPbcV95+ImU/qdgelDf5DJL8FyL5ACGoqf9a/ICALFeiBpkiFa
AHZ1NYPSbs+KhQmBrTGP5CoqfSjmGqvIDskUIbXdtiMijt8qiC740oGrcI4Fzlvp4Bs2oSLe6bwX
6xfItasFWTXy0rlzsGF9lKBO6h+ckPn8axwuJb2X1bJT4FrO0FKDSPHk3MQVDyw5CoRH4GFWBbsM
VE45CCXR3y12DiH6fWkNnx80YvgEBZUztsqnaWPMjV8S29cSuM3sjzYsz3tvSZuNhnw/RQ4AplUF
1iVVr3gno5kFVRy+uEYDHDPy7CtB1ugzjb0clpQRDZnS4qLyWO85y4PiIGeXdscCc/VbK6iIcFBP
1imOHlFQq9ZTNyi/5sG5ySPAHcz7OLZ0gwQvaVKAcVAdBWxQJ3TooI3tYo2nSA12heCeMXx3vtii
OZKTvJngQZGcsrHAhDVW4iOaWss7K4cOP+L7YM6vS8hodVRD7DMgeVWY16BojPxXufjYGkq+kcDd
ZTVPCf7AdgT2oWJM5WlOC2cT1ITnmA/jbHj4MIzogFnMtBD6Gx455DWLdxMNkja+kS7csKgOG4QD
k4cdahUyoJN7DyO2EWrZP6DDhckP3hN1/dIQboogyI80LKXsh2cE/hPlr5kScXSG03TfAFpXg31S
v2vDWz89KFpBkEKAppPtXwkIG5N3tk0sBveYWUJebGN10bN3sLGSERJ3xBYl72LYufapp5oqOqRu
4afl3CYD+Rr41EkrtVh8EMgi+gcT1WTMhFBFXGghVNSLa8zplrdfvb/UCPDu4Ue0PFfQPmGqYC+9
zbp3LXiO+VggdoA92BvgAF4LVcPdz2rr29OyyoX5pC/idon6LTFpuUOQIl69QrZF7J74vLkLBbpD
qbfTTBZSLecRO9dFJTs64j0LBjV7mOpzqrB4oVBL8nY3ct21+sNa4suQIs+27+zW3Cbhr1hNOIw5
fiId5sCDpg6bxTy7eD5znhcyjCSFPgoKjyUd8vsiIzTkWTKiOdCI01qqD4m34L6LqVRli1/hnU5+
lHwYa/yQ1hilOrvGfAij+Yy4M222/ERGcAYOMjGzDlqPNSVwtFbCdke5YJtsfYbnCiOcixSLI0/e
9hLCbxJ9aVOMyDgCahbBWss2TjhMeQIY0/YSVoqO81YTyAK1O4e6CT08ME+ku1DOC+PnQOKOMjMK
504XAdu30sVsaUEDuIvYDvGeCIlPU3dDt/c7ILKRdpyU55hEkYHXJO/5lq8gXyCbuYi0aAdtpieB
SiTH8tq0OBq7Qd8kiXof8mdmzG45XYYb/kzsxtNx1tk4O7JW3c/6dMlxlAURwBjLxGP5MiQbi9/L
MNqvwCZDc1bkQ7BfhJFCdy3DnGQyx9+LjC9x/PdexLZVE926rssO7b/FLwFCRWGPzYD3DqUjEe+g
PiKBJLjeK+SUTvM6uI1czNX1fWhq6ELR3KHhRm44pM//H5/FZX6DnsnV2fXLFv23RkPrJ03pcZqC
0Bc3Yi8QGJUM19kWX1xaDAC1N058zbLpIsTb1Dm+zQla1foBko/1D1/LV0L2ty/Gpm43LI1bROpE
/vthEtVIw69sTVWg+VWuokgeepU6aSGDZj2BuFcSlmfevADG4A7qbhNEg0Hj4p++MbR+SwykV0aL
R0FVymV+DtSSS1yyrCNJKcv6dZvV/0fYmTQ1jqxR9BcpQvOwtS15tjFgMGwUQIHmedavfydZvaI6
qnrRm64usCwpM+9377kHg1CdRbTcCLYGRTMDZMayOREZPMhSsAHL0KgfUBhcSXtJe9qMiBTNk/6L
4EVnWSsKvsvuPWs0kIi1wGyLsreRZHzWEuBkTm9+dk7xGoWyJ27WHk81ob+EeBZUQyXhFNbw7Kso
LFjyaJOg7oXo3j++1j/FMcWyhLcEQyU5A+fH1zpqeZT7idofJwAnzQDkCn8uNbBuRG+F0V+VocRe
TpcGrP+Im59Br2LIyPbXIP+HUPd9lvv5reIAQHTnH4MG+N+/Va0IRn4f4sYAYhzjM8Na47/VEYW7
vXgnehJTUK2EY6p81KKLKf6qR6olAWgEEvawgnG5TuBXnDhwhOYOkNfipqF1so7M1mfvt5sMc21y
SG3lldUgViMSjEXw5IO/95kzTxocBFgUA/PMf348xRTX8ufns6Gp8jg7aJE/O6KxBudJ3zG9HdRH
E2Fdp6yr5tfrSC0owv8IntApbgnw0oaZOghGVTnyjOHWr/vPzgBJQkBgUhOX5gWdyNkkeWN8H24j
tJPpileJcQ7XSSHJ6a+y+9YnnEGNHy8oB+RxGzxZgpPhl57M2CaoA971DXLVIRHvyuANJhatSHVT
uopkrvHRqiIg2x0M6QMoncSYkeOZz5FhZCGhcHWAWJH0h2G6tH5MHQTqKL0ZkoAeLMxxJ/EFcGr/
FlcTjBiB+Wzn3Za0SEYJ2ZUl32dgm9qp1zF2G59EGqELj0MVbWyHqD8ohOyOSCxzo/fQ0VyJEosS
4r7C4lXaznOv+C7zUPZ0p6q+aZaxVLvNHAyLHHc2vR/UzT1Z7GY7tsf0cwy0nAcKTOKTFdyX7Mj8
aCnBcm5VAESlcjBZUXKBRqavh0dblT/SPlilgNIKZ9dlV82R1jUvWvDX9M1RcY7Up1jP2TSukb4h
1/HwAzdn1shnTccrQPs52ertTc4z9qpMOYPRmxqNH3JraMJhBbEpPHvu7oYO43a/syYm18eMejIp
ZwQkgelKPE7Ny3888v+RCsRPp5t4FQ3NUhn3/P6c5RmG5gz21rFgcpex29aVFyeRFzIFtpT0EPiv
sGro7jh5CfZsdZ7d2cxPM9sIBzcVce7HTtuRskc4+KgMaePbx1C4li/05W3LVN1CTikVDgWfWTxR
oEdm3YuQDEZCUIyXFv1QuvKcnXW6OCW5WhT96NoJ+dvshVoh+F1nR5qfALG1sKVFdVSE800PHguZ
EHA4vccxiAN1PFh0VnCwmuKDUobAflPXbOmyIipqgF3mrJeb4oBl0bxZgK9hOfECJGvKqwwAoBxu
u3k3TsOGVJhXQE6oqZ0s0/sCOwxHOkdGScOua7HM+sfelFdQsFSBRcrXmfyl4DU1jx27fd0Gfn0/
DqS8bPDv7OrjgM0ISLqaPG9v2rjNQnamG4MK31pTlwHlSmVJdB4/FjWnK1H00Jjgyk1PxiGhnvUU
Ln63iRRPdPYk6ROPd4cOg+zNYBCT/1JU7oC8fpB6blNrkbPzqyTOI2zefXhfcu9VjqfRqlX466yW
SAe/J7j3HZuTHt+jTj47HV/T5DZyeh7FHlDg2LBt5+NGLR+H8tWKSaY11kLiavgMhsqO4CL/m2SA
mBB+c3QKA8ErcoynkOaGwfplSy8+QVBbnlZTTMudIW1xB69qw7r7+z38X69SB9lYFpZIbH4/x7Pa
nAagq+f22OB5Ihy2APoVN/0Bghy+iclrQKqm6FTWvYl1r0kI0jMVtLuPSHogeihY3Nq1Nw5QK0hn
sdgMjbwtEpU37rmJsp3iUBIUvtXNZzxeW3EVstpN1HAzjDdgbH14K+LJwzihUFJg410OR1FiN5zb
owral69/TCOqGg0A6o/qSOLVVr9FICWMXAP/RQrjbGC2ir9NKgP6rWApQGdDoA1hmP39an07sH8s
PIyVGX6RfdR1dk6/P/By3gWmGilcLQPnB82CFlywrOa26eFHsn3iYNur4NYNzxhu4ficHzgZaRBw
KMd+SsqWbMWLDQ2qykFpfdMW4hZKTefhlliMAbM0RKZeunQsqCOyvTGcEm3XqQ/quFUJV2usDxrW
gCLkSyjfwg6SPdtpssVkEecGcL75kEaPetu5JSxAyXpQUfFmDegPT06oAM2LT0lLuUWBHXzYmUNK
mJ/UiFwtOSILC7gO8GUQ2dsKhACvFqslBOy7wUjMLe02gXNtKxx0mrzLinSn5UQ7YHRV+KflyF4Y
uXxy8s9iwgppvRN0Ly36Cet1ap58M1qW2bSOJ9BqQ0ga66bh0hIqP71V//iqvmMBf3xVmH1NhugE
iH9O4PHxRNIUy/AaE3gI83QrmQqrAgFpF0cbHXfktSW6k80x8MpS2mj6yKkqAbDqr2wKZhLLOJfB
fUgnjdOGBweXnMTxKEjvBqyvZDG52SuS2xxUOTdy3Mflg7KCihPgKPKV00ThesUGuEKR8qlgGam2
nGBgBXQhSkgiFIbedWXokX3NzDXtUzRMLzteEGp2k6bHueq3mkxhAAP10qQMpdnWA5yAkn6W6Vlo
NizsIZUjHVhqjdVNDf9xOvh++H9eQ6QsW9VUQhCq+XN9i4ZO7nutOVYOMrCSfkz4AbGUTqXPTrF+
mIvmu1oCeXgDrvg5FIEQtMaoP6bUSAfRk8wSFwJ2GUvNgzoP6Na1g+4h4yhB6LuTX5Qz3bmRMWwK
ZboMNOhQNiESbj1Agr8/vNp/hM3JVBDeZyTFrM75me0OSp9R7Bx3x4SNIIcdKTdg5TnU/uD31dAF
wubN6mO3pt6Kai52S2P4pvLRjSEG96miM32Iw4Vj0MFY0OBRQXotnuopdolE7svJ9BLDxyMcYR9e
BRH3l8U6Szcid3ytPI0gcUHRDkgQtcEFUNQd0QOqjgaQ14eUfY8KDiXvq7Vto8FgW6npUUZos0lz
x7jiAs2CMrDGNhVqZ6fzt1H0FeWKZxKmDAvsassqz0SpCFryqoVoN0dwX7vJndRsHcjsMhpydIoL
aM0BeF5gdDTRr+1L5/cbIYT1nEySrD8qElh4tv/D0JJPa+64WAS9eBtFO+og1jMxLRvZYJ5JXCkP
SlGsOq3kpQujnDLuoda/Xd8+z0kKmcua1omIe7YaPrWUbDHOaWZjTvCe2uaut1hx9YvoG3d0CIvV
EdzmAK4bnvmvKcImhqU65s5iBtHj6hb2Jh9n7mRSpWs8qVyNNDAWjcSTfaUkUXQ0ahkTDztmz730
ZwEuOANH4jICss/YUlGNKB5Zybzg+66cz3h448UHIzEMmJ2CavPfxzJ4tv1gr9c36EePBRQYAGDB
vQwva0SeGrk/hV/F4i5/SdrttxOOTI6FOY6U2kvcmGcFomtEm4ajr0O5XYEGZfvDjsq566lKqUNm
gcbnKHJ9RFJMchASF3Co+gVIJoo/s7yASKXSz61szBQbkRRdmG2QcudXcHi/jg4DZUCCDR+/ZQMh
3r8t9BxRxyY1n1Z1J4yXnM90m8AOdxdVDLC0wYxkoMk6xKPIc9Tbd5MQfQux5xdfFbKvL6Zy6NAa
JjyhAhKktJIvValdp/C5vSSvlZ4Hut4yEe13gkVepmCI5GUU8HpFkk4N417LTloVrdCpGNC1aY3b
mO6PZlXjLQ9MjGYfTQvuObzX50+1pbSE6qzyq8CQasRfkmPubWD/dN1JK0Mlkk90BBz0kD9OiHg1
WnQVlBuSlm6Sen56n8A6cAbblUOCnqJznYlBeEoqrOKnsLDddHxqrGczkpaW/RGar5VyKDJOE/fW
AK5Oy3YWxFQ2ugPwRYWSsPyF5XlmTzFw9kK4niv6lG5w1V0VBkEzFB44kGURvFZl/dgJLlv5Ceuv
T+AxjBDexkNF2mXs6MYJN3H0z43If41WiRIxV1c1KAzKt1fn/1QkhkndOE1qe5T77OC3A+8FLrzl
gNmnQ9fU43UxG2e/u7ch2XQRJPOi3KcAXMrQfB4JeMe5vamEz8UGw3fRfBBGV0bQE099DIujM/eU
+Cx87TIo11B6kspXOA0OaLlBZZ76lCFQOryxBv218PdFqm5G7QN4jUbxLRb3hr0Kpm72JmxzrU3J
+TRiY5ebrk1BljgwWJnrz5tOWztR+DZrDKgIiE4+DF/0x9km3++fg/owEhHnxCHA0KNK83S8zMcT
B0CInGxCdDbgnPAD5hSI9xxmpdVARlKE0zTXwcWZP6Ii4WtXEcZVENqyF2hn5IzxOYIiHnFqPvEI
O9t+uDCbG1Q3JTmdUfiyNCCgVVtOk+IRJ7XLrJdha2CfyEe6lXOiHTiirkawAAwmOQDPfumzukrx
K/SmQTZZ9wpXojNZRebLUQ2K0HgWB/1gJHFSGFu7YgyUhST24uI1lp9y5BSmHTiGpflOZfbL+QdK
RshgpyYocxL83zjUCP846wpkVVCou7SqSKjY216A9Pgx84EUjTVYi4gKb+l5AmFRQeP1O5BA9i6d
rrq9prQ0VVyDTUMFf7a8Ez2HpXEbgs3kfzn2i6Uz21yA4CXz8Na1PI89ttE3lSqqor2no6qLbyCM
3YJpPEpFCjB4yD5tAD7hV1aeNF31IpgXkXyNG9oviWhDzFSnrQVYz8A9ns/eOEMbAoIGf7zpTw7z
uvuhR22hdRaPPJ534nEusrcevfT47FmiZkI3pm54ptIt04rZRqHvxSE4BOSarf33uWy5clsy70vx
zovsdpdEwHci9lEhnAgGgmP8YQEMKiNo88aaQb8tc5u+qQbh36b7JUgkpjatS3M+d3Rf5ZxFgpZ1
4T0EHK+popNYkg+JyciPTxzdnJpF75In0iaoh3XR8c1qZ4YGqnURX7PMFlPJC9o0Q34tWst8vq66
ZVmaQXWmRG3XA5mT+jZ0V8xDJHHsg4bP25ge2krbVYAbnXMzNwczDy/E05YOne3p4xDx/i4fp8Fk
/P3qU8Qr4qCJsdVCQuqJvwvH9qHyAWR2KjfDDckxEeeUaBO2rzpTSTjvE5SAHNxJSI9Z3sZ34ziR
KHXI8UsgJbLtZD5UE0iGEvvN2HlOEG5T4tH1aahOutGua5odMj3Z5NmjAk8NKk7MwAEuU8XOQy+h
WdQRmiDwWQzUMfBOZfiEQ8uCa1zo31YJFHAyFKM99s6gGIaeDeYChJs41VjWjgGyOK1AkTJZDOUB
9jUWhShnzdd9V10oVMSIdtxdp1tEPTJXgj7bhPndnBcbdlRLhaonP/6+s2OS/kx3CKX/GvkNcoPM
/GYayK+PT3ip3EI6YodvGbnQbjnzPikr2n0uWe9AxTsyxmM61+OvpMg5c9Y065Q+fdlIPTEPPjIG
5vyS12AuY72EXLIsNbj4w1MsPYOFYDXbVcq9kb8rjrSqghPWixbltKFQAy2xASLELgDYJQzxClqD
A+UcAF1D03t6GzMeheIgJduZp13uSByypDQhs8r+s2lvZBOhmGGpzFaQu1aTdShKhDUKl+O7ongv
iXwLDkcHrIHqVU8XNAJm1EDQGaUPPlCbC61HDaItd1+Vv2rcNCYzS7LdISUpMo038oHabsd6GLHP
Kdk2EA9hDZpCfqUHpEkZdC/b7qr3NwRZOtmZCwkzQI8L/RI2Hy8ToOYH37zI2lsAu7lW3MK8DuNX
zu40Gkjmmwr8ybeBvaGS3CkVEUOkPxmS4/TgZC8NGGUTgklD7nzbB2vhTSf8Z9TIheQopviVGfBS
0MPU+mYyQ1Pg7xMcCMGNRt0Dw4nMvumYENg7iubhDn+phqVwHl6+hopgIiyfMnXxYoyouZT/RbIM
X961Ro7XlMKr7phsMjl/ElXP4ggtuAhDzwv3HKG9JbgGkvFRbM/DjwJHD35kblksYTpzbfsDAlps
UZExGa5MMZHmRtjNVZRpWq83SCKj/jCz2EI8GeWjzMhQ5k1dZvupRNqFxjpBZw3LXeOcTW60XcPQ
g1Jp3BSAdjhlXXLNZnmuF0kAwW1YYyDpsAkN1V3Q5Kss/LJbba05JG/Vp0o+ixenrUbemNB91Tob
Ooj3rQOtsH0tH1LQLRWDm139mfBa05SzEz8APqQ3mJMEeWqKX4LbSPYSiQ2OMoLRktkr3UKwBJD/
pXWqfskkNOoOBaKhM3H8UkGMzRjlHFcJ85VMYtSa9haMXopIJ2wpYfvA00+Q/zRF/TpRYVg1a9MA
13S2QeZYJmYWVsqYAURJpuqgZ5Q312xqpf2crLi59aagTZJAjv7M21hyHLd3KleDRApq3u3DxwEQ
ZInhjkuWVh8s491AYo+aGpF5MBE3TdzpjcpGpSKiF7hSXnsl28E0HW45W/zJ4vQVjG4zaTulCbac
EtiJLbq8WZP4Wo1M5oA4pjwb+cBbMiSbgXEPz5c1X4SGOWr6PnbFGIoVfjEncOF6msWCj2F+t7ST
jDYzPKXlr0J0jbii1EoFlWHg3oahvOnzLxnjQ4WcPDWUwA4KKaSlDW4jwhojXCEWaxilENP4DMcb
mk1G2Sjx5fg8iDBnxLIWftg2fXPqfYCtoCFHptjeVGnfjPYBdF2ko50Hj07ymNvRnn45o2E3M9G6
wwyniH/lWMTSiY0UQEKOKB2O3QkX9VLgxofgtcFaF8RXfvmR01fCH278K+/PDqODr7cgLVa0Bkvt
Lx77vPM3BNTxEMTiMBHWD2qMPVyl/Kz3WjbQJbNPuu5GzG2+cmgijjAca/wM5ar/iKgii9jg4Flb
ispIuzlyeIsQ+ExaHyof/utzbZ9a+UUyoXSoD30p4ISugHiKVA2ZEw5zWPtEgppqluHVUK4+Yaq3
ANBUqV/lGTyHXe7jIQOHO7mz2Nq1j3yZtUL3Wg0GWtBlYnq+ABAQUUzU6zA9iUVgzCmnk2t3Ykc8
mAemQiTqWxoJAMhzZM4l2FxLf9xakzc6QNsPaboPnZKn0a0I6SSiLW0z2TAEeypsuLJTHq6mlr62
WzBvsZJqthtCBq+PaD4VKvCQKIcptZhqHGZAOAaJByV7ULCv01LZww8R17iS8RHNvA8yDHVYcb5n
OwapvoFpiQOl5FT3JBbWcYdLzLJ5Ga4zaW2XWKuTX1L71uYQj5RzqxMwHbdj/hnFT7kJcTp4c8Ls
XGSerD81igCY4b1M90W2L4W1wNrW5VXHkQS70RwPJS9qhiEqOyNg1zWX3yERyMdWHv6u7uhCev1d
q1IxEIqsi62Z2HjFf/+/A5EzZTQjhWpzlMEwysB+JPNDopOlPTRduNbUnPQeFhi01zG6Z5Ak2nQT
8sUgGefs0BH2dxJa0qmZb1M6glBVmFzM40enAfQrcAoKl1zrdgkOVrpxUtlc1wVGHnreuh6jSywG
ZIkML/Clnku0c7hNMma97HsowTTrH59XeGd/fl5dxc5rcA5E3vwxubdsJS61dkLfnMUpTL5ZUUfa
yN/rzKMsEmQdx4CpOM34GXN6pr7ZIZz7oy+N5Ul0NjAsbeBb0WanaIdaORhMz3pOSaLWxGSQWeN1
w88YR58BSReJS2bAeb/NFR2hDvyN0jkmtUVTUARcnp1HHq+r6N2swKjalLjUpfYU0vGpVXdSZG1Q
tPc2WPrA9v5+JRzhbP/jStgKjAnUXiqkf1yJnq+dNQelF2fQavA7+jixdvGa3k6tdPKVkKFBvLCY
fbJd0Hj3p0ayMzBCOnjMbKAGqGJ0rZkSTlha7Eofpw0PnwrPVmIJmBWopxb1Bj1Yfgu5UtqAANjF
BrjfKfZaLnlQvassYdAIFRYD/aNDQrApzKaFWVJfRYyziE9BzzZEeGsMIYPi/ebSmRiNudKRfrDD
8NwF3T7V1VU11ocyLvcJIrIgvWdp7w321qH1zLHsdTqXuyHVPgm98H7RgMpVTF7yr1lBx8uOsTJD
5kfd17J95RP/DTYOfWx5/xKU9L7UtVtLuOzHGf+lsmXjJ6vxfaFbKIw03+Z3CYO4tObMIv/D6qvo
f2YBQeooNtZMHlSoHz/0ZBnef9D1vLyJWmrCQEhhaUXyszD9ZR7cFcYDHQ73g8X7cSNpGH214hYP
zVmhqbHU8q2Oam719bXv0GKlDip3BUl2WkZ+cdGp9fD9W1y8NTpGbLZrsbOOfTq1u8FT6Q4vg+Le
QOefOT4H6UUy7HvFWSObfCrlUbbwzU0YrVli2ZRVRQ3FjtNAQ9jAlO6ChKym5c3PdVhdTKZXc4H+
Zj6bAB1TBmZ9+Zb2VAMF4Z0MUFGLCW/mvLtz1xn0pSGPh6z0vVzb6kCs52bAcc/7RjZuY0O9q5Vc
bHMTUFcuJ3TrrTi8NzWsiPIeq9BVy0gwwnkW44RQqtYzXDy7kVZdL53rXr2Wob4B+37sNflW0fGk
1j6hWTqPXlU7P/TMldJSuTTQailYRquLTY8BDnJN8RJBxmqddYrrTw5IRcbRBTWzqOntonFddK3b
r0NCroZda8lvXFER3BY51afmEpAEh+6zX8wbJ4T+HvSvTUmZx9gtLLYYU5mty+S1UPtF/yjbztle
EyEnD1ahGGxGVsZgHvA+yFB3THdgQ6lyCo1i/CKwqXrrH69L7T9vPdUh+kCoD4jUj3hMPFVjYrYW
lRDwHQO8B3Axw/xqjHd9DPyzLbzvYz1ptmk4W/2XkJjKbo0uz4rN+RxFFtOlo58IH+J5vjcqALB4
/0WiI3HmtaOFtwZzbkPpG6ZIoMmR8zJbhzSM9qpMmiH4jCINyeUfbz/7T98RVjJkQJIdTKEV9YfX
J5FoAi0mPhiQFtCD8XtuUmxf0D9DTfjUcmaCi+eBCV0gSTPVw3tioJrJlzA/tx12qprnYWjchHti
0GCo56G66sGrW/gxypTh/YOEXNGQUBlQcdt+Z/ZHGmoXGVmHUH2RpmkjEyMRopk6VWu/XTn+Plev
vV56sejnlk+qKGLy2u6k5ZAxqfWURA1q+mHt7HqlTPccCaruxVB2Nhp449kpCRGiejYC5NhMK61/
NOxbOkuvXYTaMmDvD0o46wHgSnWFddqIqe2wutUMUmCmilOUexvdgbN5wfobBDayP2bsTMXmG1Mn
Zb+q8juSzt8XIhKQf65EmmYp3M4GKTtCNr/vQTSdC5gMfXPUaWAoOTDb3baIt41cvNhmQ8edH33S
S8EFylbGWLrpBKsLZ3qKRV+OlTWz8/cgB2eNKQstD/doV2HojNadeUuKeVfJZHVwEdgzfC8NfkDG
JstYOBbjONCbskxHSIZw42ODmoAVKnTE4goZcvx0MdZZeajZAQknMk7LxlhVYflUY/PjiKIEzqvs
TBzZQ1g1JPmNW2I0S82kFmQkaVB8WJp+VbSaZl7jrAzVUUunVcgUwfZdoLllg0CbPfFWKDgtFzV1
5hoiRGusfNyBsR8typEdlNqtpeJ1CGeqoZVNqXPUBnISyESE02Q/S/oy1RoE/XWcYUaq2NDGWYhH
1dyZIAvyGj8rk/BEVy4xIqVM25DhXCbygkSORbBHS5aiM7pDHM6z9Jxb1DHRaHcsIqB56Cs0c/R6
+sJpfi0nxq3UnB3knEfFqF/C4VKGhSs3D2H4BbcnIB/FDM8dGQAD75liEp0KG2Y6RMdBJs+Hc71S
H41RfgoB+ebwOxvbNxZlo13mGPGP32V4G3x2VBP4UK1iN96N1bnPtbs5Y5jVKujL+Dvtlm5izVjl
HKnlSj7oBTjgRN1PHLuEvzzaRJS+DkPEJPkzYMdWjSpdOMNiNj8AI6LPWisfZj3D4g1E8W8zUIm9
EBPiQdKdawGNZ4goBQoJDw1aeq/yFcdgVCpT204VkJP5rmj9g6rsHG7KQkaf1p5am37YBjJoqGA1
4C6OaEGsjOIiAt4900ptadLSGATtkpANY3/mVDbcjm7l2+gq3UawI2GOLQtbNGvdKAbe6cUwo/OV
a5NAxTidAstchRFDVPOW27U7qxj1eyakDtGwkS1sYewlApvkXhQiI3A+VgU9yRNb2W4EGoOTtOXK
C2E8r3vXJ+6tGZx3yVqJ66KEeKeVXZPND6FTrwtOejFwnyHadLO2IZWI4Q2yDBao3LBeEzzizC4s
SvfEoH6Wv8/PE5phZs6vCl6/lmyZX6iPDJJwEX0PyCxmCvXzyGrJm8hj2urW1fugchKkvvWjhvwx
Z9mdbUqrWeKUpp+VR4lRVi1D0RinrcMLe8FrtYeb1YPq4TDXtC9Z12C6Ch8M+lzMGSx6dyB3zSus
XyV2uxw5UY5425Ws/bZnsb//pvHZu6TumF4hJTQDbZiKm0RYz8LmUpbpeo5pgu3BN9q5q6EU2EF/
1aiex0lJEULmhvYhjBLmikhoaPZN9DRx1q78TzM7a6gVIY1sNjeo1n6ggCKIy6+yFojzKEooo2mL
ZCuKJ6kT+h8fIUsQgY49fOslE70AHXikoXN0VslYHeO3Rha9w7EHE8JVhmZnz7cyop7ct8BK6cL3
5NY2X0K+RYimqh7LgxqvolJe2eZBt+/b6tooH8KqTVGNBeEp/sps9PO42DjEo8SMLrV7+sLS1Tyl
NClCx7fchkslhdO9z9YTZjh0z54UZLyWkekn0QHMcQUaUY/NFaGV4BHedSxdbB+B/XY6gyPKiozO
3uVVcyz9dN8FBonUaHRNkgp0X6AkLaWgvHCMLthTHEyiR5hfQIvIEoIX0HF4rxWz0chZ52X9AEt1
HcsNWRjtXGU2cBWazIzsmmTEXfywO4Zms+Pv4bOQN48TuHgNSftX2nI6NaAnSdkHjEMBcxutjun6
bW4q2iNL2lx0BqSwZujhaEiNLIwyvdM7qp3mbNcF9wN1M03WrBVqL6K8gXbIwpIXexbyawkHTcen
4fCNtt30aDkp0QX2a0myHwaos6DUHPYYcfCp6Clrb7VzMBJEeEAkWgZa7XHsrVOlAmULHKoUY8Gp
m0cgcICLBPU4ZA+Y6JyeLJavMEuPXRm/8lO/oIAiVjl38VivOSpQDDG/KM2pR3iB6M5qA9SGXpCM
BdbmvVmOZHwYzTIqaKKTSgc4EpBhFvuugi43GSBnmU90HqrPnZLJxwTnmMwhLO04dXV7tfzKLPDG
rH+86IaHioBW0qCgTK9GSxsTZSxOBskf/5OqHZhXh9zJ3N8xCyg7dCufUaObZYGfTZLala1dE7aN
0kQXHuSkLLzUgRcpNqxK2Lp5f7EDg+6QfEPT7h2l7luDmunI79ZAh6eHDgk2z9s7WXer6MPQ/HsT
LaGluhUZWi4fkNSQkMejzsGayRm02ghfdX3BBtBt6wWZbpey5UWzVZYlLtCFtjN2zQHBD3Fi4eyc
nbQD97Eks7rM3Sva2s7nj1v8KQlfRMfVXZg3HlK3XLwpT+qqWFGzdgkXMr7qhb6xPQAyXgBGYzcc
pDXv90V4P6y0pbyKF1d/j0q/ml2GJ/xgzqJr8ZdXv0yPtzx/4yneiF+uPClEz52dxq/B8M/FNLJl
fgF4bDtsxzWXeZGtrvJCJ+lAPHnNW+gsKp6dbbxuNniqFvWKTpWFubb4d4w31lioa+MMEXYRH+EO
L2bv9hR5+fLL4A8+SV63GBbqntIUl170xVfmYYFbyBt5g8tS3RQeYXQ+Yf+aYQFaTFv9oPHbcqdv
9YULt3nFDeFN/C+RJ/4GSOL8gu1SfBo69Vx5Bb33+5PV9wB8dldpB0DY48lYiJ9ULqEELZm2rbim
s3vd5euUTyNv+FH8jV8YP8+s8DN6JZNHntU7qgWeSEw9MUg61Se/E+Z9L0AA7nFWx9W8FJO8CAcg
+3d23KlKWx6jrSLKCOr0mw4P4pA++iWk6pBigH2qIcgRQayouysjuH8xkxKTFqLPmISpEWxm3zkY
cbvslGjt91jebNJM1F2b/VdCDOXv22PlT9c+XgV2iYYBeEI37R8JdD1J8sQ3E04qdPu024YvoaV4
gT/PJMgzp5h5KmM+LLwJ+7yGUfHffwH1v7bnloJXAviqalo/5QcL+l0RR059VKkHzV8HlBeQc1bw
GsxMSryAgCoeR/0XLYb+OU0+tehzeq7A+/vWq5auG+3691/I/o8rYqCHqAqja3GA+6GHxFRMIGvF
5bGbJq/7SpOMwUTyNXGX6zzbBS041K7WRFQdEFHonhuRzalr611iyRrVTznk0Gb6qynEABC19Odo
q5TM/FzY97g4wJ58IpZeq4SMUabuAPh45CPTcd9PYkuC91L3JoC3FuZN2PyVtq9MOH1WjP9tfhlH
a2v4PtHlJngzqocEb0MXP+GvqQ11V3CGpxlhnvoHKZqfHdXAR0Vtpr+pbNKwMAF93dqLUGiX27xg
cKPwvo9nSlLUYduaE3lNn5G1uuNk8BLho+lZ9ht/WGMKE2Z6IVeJga8TEd0D9OdpUPpVYpNPf/8a
hD74Qz+0UIxtkKuwefVvJ+n/KcfdAJkrUIqSenGeX9wDDuELCyn+9e8/RxMIiR8/yJYtUj0KeCrj
DyjUlMOVme2mOCpDx3VCIqAmgLqDfdVnpKaKlRhiiZ1mPVqflPMQ56ORVanWI9MMXfTrMmLSqgvB
myJ/7AE31XBVE4IqTk0pvWG/O0rK0NnVcoeqgQZXIee99FbBCCqg7WJMdONIXf7jY/15F5sOqSeV
ShiuofLzLp6SmFvNrvoTpStK5o0QN3PlvaqvKlFqahmVo2zsJ2Zh5aXlDubFS6OgvVHUa9x9wl4d
ymtUvrbOsyPd+bwBsuw1Nl4S7S5pn6nSRblZhNrzkF7+8Xv/qaCbIIFA0iiaJpvaTwW9x+gNuhhk
oRZf+5VUXygDMLXL1LzqTNZwAuvBAw2hdnnNInOla8+ST8emcZfFrtFeqUKQlCvSnamfIAqryp0S
fsYYTPQ4QCh7kLiRLHxAvH+7jEWsPg80KtFBzLYsDR6y8TMu/vE+Mf98wfGJFJ1XiWqoyK8/tCBV
LWdgBXl/apuNL++iYitVtxxZv2sOMoEFC56eURNtXirsljSNU3jn07DZ0ISsI1itOmCPOOhK0hcm
DFEz2gzRF7LtMokwaUJAZwVhgh6gJ9NsAbpIhIjwfIRXv3h8hoa10OwHWJeklp4H/ZdzgSyysSzI
YBbgDCvliITApOFI1x+jlhp4igUUGEhTuc1l8tw0AaYleDD4YtmZ6Y1f4sL9xzLwbdL//THEuG/o
POjfjDj1B+klGaWSKlELnHp5ielt5XY0WDpL/EkTWGrGFxrwDwtbjhavOwNwEwGNv997f75yLMfW
CV7CGxW3nhD1/u+Vw4m9mOVIrU8Zbhmp3Wfz3RxeRuPu7z/mzzvcFje3yHVg42bt/f3HIHlmXV85
5NE5T4xgH7Ib4J3wQ8VEUtbXQvmXLxFv/R/vOG4VndGD7JiGw+r1+4+MdUCkrHf1qfb6W7zES7IE
nPBkPdQaPsvlrOAuoJ10QxE6BekMJD+OfeNiKNK21qpyzXXvaYtxBY78HJwqN1yDdD3CE9uNiPgE
eBblrf7Qj/qRIpYtTSH7/3F2ZrttY1safiICnCneiqSo2ZJt2ZFvCNuROYrz/PT9MWigE9koAX2Q
VOUkVUWJ3Nx7rX/9A6muy2CNAkTeREt5iSr0VwRDkYkdNqC2+RSR9AFHdhG45rmSLOFZehLXymdS
2gnkkV8UlpvgQog6XIPuaOIPBvL9S3mqf5Gl+yAfu3X2UrxU+6tT7GIHD7y9sQAKWCk2kW6r8orM
laILTYalH6EpzjGfmKMMcsZFvfXH+bWCLGkRKtg3VrOGHPMw+6r2k8nHRVtiWnCES7Bol9FitLWF
uQCTseIdrf+mfAg3TflyjVcA0SOkcafcyi76xYX5wCBiE2dWcZksQEA6l9W+Hhet5sT447wNrrBI
t+I6OFBjveM3aTcOAy6bbLWn5pQ+NODylvYqU2aN85zTGWXCr+m9JyIZTs5eOWcbfV8s1b28Lz6G
1/BDe0pW3htKR82cM/EdF8mztC0faD7f4Kt3p/7Z+8ImECr3wgDnl9f62rBznuHs0G5wfQVK4Yvu
k7O07R67dw3HNw9N7vQDUC17F1AKWepX9DsA2HGLIxQAbVPsCCRl1HDsXD5qRDOfsFjMz+g3L+Sm
29W/sSRhXQyWbpFJ+KC/xP6iJl8Er+FqWeyhVVnRQ/0qH7CwAZyENYBC9OpkJ+8MrgxNGmin22Pu
Y4/r9EXY1Wuqv/Gx3ISuuZOOoFc4znyMH/1rcxlO3SPg8TMuye2Wx+Z2ZBDOg6eMp63OD8Sigyjs
8gc+2oIHY5mW5GbP/gGfapqrEeX9pIaY18TAYzJ0kjbiuXyh84G9ra/qDfZlzMlJ90SBm0vz9EC6
pwJl5Ll6vL6Jp+YxeTYe+pW2gTKenhlmVqwsV7WlPcflELkTj/ujOV3fSjynx8kPOeKSSEZ4rZzk
eD6h3FqmO3WTX/Kj4gzb60F5KR+r53ovbgdAQdx98HPd5o/ydniWF+eLYIXWpbdOkiXOz2z41vST
XmZ+dhsb3tF86geRMfzpdQa7t5gV0Fka7vtkLwaPYd7Oabny3W/+7lpPX1+nJ3whbcgsdvFcvnvQ
J+cNZTb5yysOgUBcaoMjQRnkBdgOC6JI7XiVzFeloy9yKz4QZNI+MleAjIty4EtwR21RVx+vESCu
Nu8O5nt1xvbzs/gl7JR19KI5RJ7vkg01MC/lZ42dwiv3fvZs7uOTfzQeNVq93g0fkIiLpK98hs/V
Lx4XLqxfCdorjiyUBzkGvU69hvvzgqEG85umsA1EE7ojiQgw5+pv4o9gfjaa1T8WjMwhZ3ooZRzQ
ClbPa/QKpPboZFtcljABNd9aB5f6L2FHg7dW3htwe2K3Zlb+rhyTjf8cHqoDv0kDz6NDUpz3Ngm/
E/ujnReLeFFfugd0uRDmKPjyag6BihulL/UPyrrm0E5iWjJn8eGwUOksIifaDVinxQ90uktizTfV
k7luU9t4KR7Gk3zFnMdiDfryfPaQ2cYBCV/ez5tXoNL2FGMKykgb9OpDw/DFs8MndUPm2Sl6q6b0
cAeLXPGjdtsdqr/V9UD7C6q1ILwaQLY+xQ8zf7JrazZEivlP4isGRafSVV9nr9Ku37UnHEapm16v
DwBmr/oSssGClJ7PChml89Uvomd/L66jlXjUVsaqY+0lb+vzOVp3VrhA5b9AZ30kYdotHFQe+4H/
UHJMj+Vbe6pdGt75QX/yltmKBKyduCzd0h13zdPxl2KrDmmyVv7pf7Ht0WZ2x0FeqSQVL68bZcWQ
nevhtb0QN/ETnpV3nOa+TyInkyuNepOKmUiO6dD+6+xPggHPVlh1ex9i+Jgcu86tlTfVgyMa3Ckz
pKmB/LfU4VozRZ2Z5sSMuS0I40oIm7wNyv2U5okuAOUSViY46tWQWgW2H4Z1yGR6/ylQhzt9gfy9
L5ihK9UpSA2qEOnPSPavLzp2WkEjExUI/yj+5DOBSUr81gcwMPuD1GyGksBHfKu1YJEa1CftRU1I
650hlCXhB1PK664IIQPaofi7N++FbfwAR/Dx6LzRtckM69SpRvvr44lp6xVDGhf7vgwWDdj1LCBS
KkwnMfenH/7ysUScgMAWH/xODenEZsb7f9dnf4az/zwfCiQqURlChKh+9ycNtBYmaaB0+7rfJ8Fj
PLPqymnktdA7mFW1+WSe1SsrJSELjgDsVVri4/Wuv/tHObE0gy6bM3tJCgXhMhaUbUmguL/nnvJt
wfIh0aKZ2ElArlFv3RaMtq96XZC6faIaTCC+ppWj0lo0HWPB9X/fke8OztPFZBoyQmEVmuSb+pFg
yLgJ+6bbe22P9xU1CSykTjsybb6YSr7JOLU1KHZCcNQ6ml1BQjm5YsAGiH6vQfz29kyfBWNEVUIg
zYz9BrDKZDUZeD26vY72PrAL8qMxZE+xssGQx5mYxSNR0C9CXcxJisszW9dPhb8kLYRk+SI/DjAB
mfWVi/Kxp0ip96HKXbNxkGoxqwLu8u+8798RBj7xDEMCVcQJWFNvB9CqeO0UPaixykw3wgPivxoy
/0K1lGWKA9siL1wCDqsFKepJZwvvZJq3y6J9uLYPNYYrc32Jao20sBG4IZyvNU66j8F8nuH8v9Ov
98blt3vT9Fk1UQQyMKYW6Ob9M3NBV3s8efbXkQTkhS6/kUQvFrukIMPp+c6y+r4TcjWE7qYB+ki+
pDY967/e9rJVyjISKt60bfI5eQCbCwJatWx5DZYt2hNqdhwYZ1sdmlSwzoKlv+7bL22EMuSI0iLs
VvoKhS8EePRBkEUeyiUTsaxaEuo5Si7JxU25TGFeyEtWJ6ROk4Hoa7iU4QFjHzUjmWdOg4t/VINr
taWq87CYi0+jh7HIVDMwME6v7gyH8HDP5PAFM1BXjZ5V9UEGNS/fqc+wZUEGjFylhH+Et9RKEay6
nYcoSYfliNiUEalCUvY62mm/kx34Q4bFIP531GHdxnuTyqmKNw+j9DT42G7amBCLRNZI/lKg2O+J
DVFtLKJUNEvRg/+Q9sf8Ams5G8M76/RPi32775k6TSladQXvgQnI+OtphIJ8NbGWwf6Z9MZDu4J0
/0qr8GHu6U2Yl+kkuBeW5qaEmlrdCpYI44ClhgTe7s/hPWXwHx3zzcdRkQujpJvgK1O8WYpFKiij
WATN3nzy98pCsjFoOHY7bROuGfKIdnEk2RMbmO1s3RyNhfEL274VEqHn5iXGh3huzoOF75QbSN2r
0TV22TZ7Bs7HwmLK5Ot+yQ/Re/ouQk9wkn3xHFHIxrL1le9Iu8WcBlqOirtLPgeNv7fwv0EAEj7P
wJq8YxM99hbzDq95HDdeUu1Bn8gBRwVg0GCx/FR5V7AKwoWWrktMn8J0XopQxGxlOGneU/uilxvp
eoeG9R174ePg9SkpsoF1j3YLD1wFuOkNgvW9oCWL3GsdYLeUmYu2DftdL54w4sT/fQ/NfcdgWgwW
/70PfB8BcH1VA3zhcIGsf3u8DENGcLyM1bfskWSZQ0ZYRB1SETq4JnIq+U28Po7GOcJTwQv3QfEZ
ZRtftiH2ETzLMCyr5gUFbX/578/1XZrO50LFCSmSUo0FeLM9JaGem3KclPt80M5VYR7jd7EJlwKZ
CcAsjuKdu+GA5Ti0InnRB/2hQdYs6p8YW28U7VljxHvnE00o2M07oWsAZRyAGrbSt+/EQEzSMOZq
sUcSR9ojWXzN7KnF0AZd9TyH4XANnhPp2fDThZnGdlOTlVHdKZXlH05gHdE30xGde/PttlRYOFZJ
WhX7BLAmT4GQ5K8iei1GhHYJ6kfZueq/qu5U5AQgPw6l6TTaRx82z2H0djW81wzaW4lF4aSrvluq
/FAXMTEQZcjmqgTr66aQx18rZ8rsF3ufTg3fQVw8uqszdq9y4VYYWXf+l0ckeyqeRPGglhrqXEwB
HrHZaMN7dhff3J3/FNkT9EZvAex2s4NVWUf6V57VGDgRtzu+KZNlS3wUrpcRNZQh3Fuv35Bmrocl
hG7wP+L9bk3shsjr/FQiTFouZ5tMPrM/KlWLq9mp8nE6xu6qy3YTc+jOqjSnL3KzLA28xOHWsaUZ
+u2wIfF09WqMQg47ForGXOoX1YDNqi0RRlbj6ecwNAoaa0rsNef44ta4Eo57WX5Wo1XZb8Z+Ax5n
fAqq4yNqAcYGUfzzVxTHxDcZuHsBIIHr4GX1MiFMAH/rzk0XDeETHaYEUOw+zI/qQtAYTLwAetBl
dka55V/8U4Cb/yreoTEYoXCdEcWoh+h1tk3o+M1j8m4e9SfOhu11mzsG50V48h1vJThkRyxaywfR
UQGjCEw2dhhe2Z+NbbjhqrDJSXZJtV6P7uj263CFF/AWgew636TLwsY8ZgWK4BS2abkzcIfI9rc5
vL0HbGIpG/jRWPyiQTp7JevZBjpJ36O94J5Sl657BZVinz7izLEYtv6ZY4r1PEwEUCjhFkorceF9
VltQlcdmm+/JiqYhmWcHfVGuiyd5I29qnajbObJYWpB0xypfRG66S9xmk7vdBkLHbvZYvZrP14/i
VeTOIJSBiUMeoHen56RP+GF9sIGyZ+gqU97bDFWhTEwxNZtir5/Q6u+aNVvFdoJNUacJy2otHs3l
7BSsatTZ0Ra637Fa14t6ISwonzA25rertbkU32D9PuSfBV52rvQUrAZX3PcP5jJbIvaWVubSfxU2
wsZcEshxkJ76h/oMvrtoz9W6QjDyKgBj8+Jtkfq5ylO17h8klieo9BHBJQKmt/KXeCx/eTvziciA
o/A0c+vtVHpAqmXS0m8wqTnANGbYv0LfvSlfjUcRHs/eePR33nPsiufQlQ/aXl2FbrlU9hisg1wm
r96zh5HzQj6H1sHfqSt1NZy1x+Ggr4gzXsorZQ8i6mr77lBu1FX0KrK+8qVp4VXntuvZtrBHd7al
3c6X3vLAUrSqRb5Ubd/FSHipOekyX+IPvKjX6RKJ1/J//5T/CqaGtrf0txBJn0a6jOnfjLejy7/h
BK/p0quB9sA5xZVuS27thNt2Pf2Mt95SccOt+KC99cfQrefNorLh8TnzemM6Pb+Agfn+fkbzZwMD
zj8v7ieQvnMgSHEOErUdDu6naX3KqxjYEqWYZVjphtd7qe1DXivY2da417dyM7+uYmxScK6AQhFZ
ZGbK4ny2NM8kABXLYDdz0MNgoyJsRVd7FhbmdkLBJ0Q9sQybadCGgt8N3PhDd3iu82KZ29IK9rtd
Loxt4AqbzLnOdadcSKtp2bXn6Z+DlvhsbHGB5J9lNa3u7Ik/nEOoX2Yq5g7UerJ8cw6VPSZpPgkD
+zgCU00dPP7lydjMKBZtfKzSE0bdJultHZ5pWGF3S6k7ksspyycj2Nz5LD8c2EivKBlmNHac2zct
s5ELgXL1AFXSZGGYLm2ux6qgTRrspLcnJun13pHw4yVVlSPBpONFBPZvLwGUZrTEhhV7QUB08eAb
m+kwIlfBWBklPoGOCabb39lovof5cscVJqxUX+SpUCj9e9VA1gUxYUa/TxtXFpdV4haf6egkGSNw
u7+00f/va/7fBeV/LziYmeRFYQqaBusJ2uAkDrdyxkYcfyjPmCBF7lVZ3nmeE9xyc9zOqJcNpOWm
pCl/AIe/GrU0Cvoibsccqm68rGrSS2oC2U9X4aLs9ZxQjobWk3mvh7y95E0N3f/+AD+0L2AEhKuw
mjRZ/aP9+uv6ZQ4zu81KVOi1G3Ru3KNlIqLeZkgso5fNnf++3J+65fb7UofrOPNyeMh/CtK/rieG
SlYQF0l5EQdMbEboE8w4osGBSfmHNEo+x1eUvEHfDtUj9AsrL9ZJ5QoRIxaSptKdRuWVC88yXXcv
xnYu2Jns4yYR20l8lATzADGCIGvwh8mptNf6udyfPIZvIWwjxKW6DoUnWhe9urnOEsdHJNBvdZTt
o6AsM0pgtSkvfUB9MFEpr+sKn8dciR2CzxYVzWRYNXZYxS52CqRcd1G01FMMpjQJPx8vXBPC/DsX
f12RJs3wbsAuCL+dbF8Iz7F0nTjxRJbQd4DNlzN/999397vZIC/NVLvReEF/AX39dw3LQpzBhUCU
WJYJIxnqBYUixtMrG32OVaQvZl0s6jiAA1hAOIdo2QrnWDsX/jrvTmOYONcaGiKldrGeqb9rMmJr
ohKx4kqwTqhPApjcdEeVbqKWzfaMcuKnunRFyBxXPVuYGJmWgmqXRC6Ng/Iydj7eSBi/p5t29NeR
NGyCSNtU+VvYJG44WxUe9kf8TZts92bMSFA1l7TuAUE6AupjVY3taiIL5CcdeJuWYNF4mVOG1Z2F
iYfTD2+iQUkDHskonw7633vXVtlMDqQg2/dM0RPsXCwvsXGDInrZOz5U++EraOfwhcbfyqd8lH5X
5KZ+zI79Nn6Ll8WS51y8pr9EMpfRI3yxDTdrfDueohUSrPgFEx0wAW4T/tvDe4BZaOMM6RJnUtzD
/NfoIHzgRQv8CRdkxHeTSBw8GbKVIWxKz/ZgK4Ni4QGCpEtzDZnDxoG1htaGgUMJAxjtSbtAEozH
RIU6bevJbsVQhlI8cOSZNQkzAVGwD3tR38Ejd9pWWhmoHeeJYJH/5qNVgWO+zC4mF8GUnUOYmmC0
pz9G4IJ+5a39IiIhIHjjS3HLjXeO3WDfTSEtVv9ivIS/GCU4WNBupznsWnpker1EZvms2AVVEuyo
GRm2uPA6ZuGigERjz2ma1TawLla5TWoFA+x8rBCsZsIrkFfarYEHMNHBmIE5DcKWeI39DIbmKtyC
d81ztDf5QTZhy1jd74Hhyzp4YWaI5TDjW3BBA/4+80JEhkc6ieIyq5E3OGqEYZrjwaj9jUgcgpjY
WZW8QCEENJY8wU5h34cKrq70p67B82tORXP99D/hc7zy/1/V13FXPfWn2RI7/EVoXd3KNtfZIoFa
Ua5Qbmwx81hFp6hAHjZHzaedsgf9Y7y00GjXSPrhwqKaaZ7bo7Kmu97OltyCvb7sFjiBUx9fv65f
DCpOOfO71+pVOEByz2ObKMDgjcA0A+zTJ2FibtAkbBvqPfqrlfiMiQo+qUfhnPYM4y0Uqj0JExf8
u/tL/obbD4KMfIegc4fD/TrYyo8wIY/iI9DY9SN+NX8Xr/5HezZ/N9e58hv0CoLtiC/HPDolVFYF
E0t2LRX9vjEPXzVp7l1gFkUX9fX6Ui5Y8FCPwg/hd/WkL+F7dPhW/qJloRiXH2UYl/fGJj+VCCZV
EM0xSs5pzPTvG2uQjouSLWn2PZY5zVpgSvkcRDiqm6CyTqS9tun7f2+w5Et+3yXIVjWB/FBDUxDd
VAkQx2MzKJt631eOTtb5wqiw1JFo5Ob+FzAXLv74ndEsexNVYvYewsyUMBd+QOhI7gshGk2+aSfa
WwUHNNmVFRvnxpAWfWaF75psRZrD0hWpIHnvEvOZfjhqVgV217lJrhLmW7htmWu5O8byLyVkyFHS
UZlsC+pjb3wMgpNUmd1Fv/GhYbLkjGwQkTxasyGeRhAkTfvCWld4ZYr44B1MdH7ytsI1GEWFBL4O
HXXnrz0/dhSIk7V4dZV4sGKGLYNmG71IAkRnh6W0jvBzGq7DllD7Yye3W7JnLCzIFkMJHUSHJi/r
bhUi4Ix8kJLYqYgmI4nMd42AifOY2IpCZfVbSKAvCt5ea4dLjMceRFGUKx+DQby2gPaCnOKStU50
MedPBChgjs3Ki09jnj+WA6kIGCgkMANe8pNx1u6U/t+N3iWmhjMZYQQV6HcCsRwZZM8mXrVX5aNf
nfrrmyZ+aeGpVKZAPBdaKWuv1i757AIBQq9WcngU4LkB/l5TDUfBYjEg0QtnyoWkY+bIWG4lExk+
HfBGh9FCXtcgw8oRzmZULiqdno6feNw5OeHKgRyukuzU301j+6PZv6nDTH0GjxHumsEU7qanSQih
LEHJGJnllxb+VtteNO+M/HmercJyKWgb+TUPmda8ARPPekYdZIcLd27vT8NIaHqyKoFUT5X3TWsh
XFuf5gq0uq7WGKpHmelwM1VmgWjbHd1/afPIVRFbS6Ob6StN9LHoXGV3ivDZDw2eSd2EpS5kVQPY
+t+NRAa+lNoZnLoeu4USu1gRz7NowB0l3JXCc9YltiziF67uGohONfSffJKnM69stQs+7naMP95s
8mxRdrBZ45G4X94G6KuD2Ni9jLNLHdsyttSooiyBAnG288lijKULNVAAgead7EaeOhFMJbBXJzhh
V+4TXt9GRPIBGhQh1hqqueGZTyooGQVuEigbqccSKbC6uHLxzrcMvcJKV7a0Vmb2CemPrTfSN0F4
qXLNjhN9I4IkaTPjyR+w/JxJu+QqHrvSyQuyuRT2G4TCRNYxg+0tiQK7xCWt4SDRgCs6op0owyDp
D2mxuH6mFe9CvJITFZ6Qeq8bm/bR2/UJYxzdNZ2Jrt5yG6pwNgBOR9W+GY5YbsU01U25uOJ8lMzn
wzN6+dKA5dLdaYe0Hy5rwuxVCRbWRem2CCQ2Ou8qBasXXXTrzvXyHbf2v8+QnxabCaZtkJfK4r9l
RY9E7ul+NP65RBqfQvyhlTcdVkRxZ9T//ahi+MtYip6dwAz1trVM9LEppY51ZKDp0qedkxOlMFZS
fyo0ZOLemVzK//5u31Hyfy853d6/ujtmXF5zrdty2i7Tge6L0jXf6b4r+6ewuFOyf7+RXIy8GbYN
DdaEcnMUmyZuA2JUwoQtaO5oGJoSiglkK1ynhNnlzjf78WrYaiiGKEIsvg0zFypJRsXA3dTwKQ6U
Ei1kwp6F7aKoPHQFGSDZoufoM4gEmQ6LZFjFNZm9GM3DNSR+TQnFBxW6lognGH6UTUtUmbjrovg5
QmbNVpO6AtJMCTa+xnSM+hhuv6l7S3iZICR2RASBkbp+nDhicoKGgDvq4JCgZpPrbKfIlVNG10wF
UrarwBhXTOvn2hXIENfyiBpfTL5C9G6p95apOxONksuq43VGkBJPEh1Yj6VrVm8ihaREmks5OxRB
4pp0KrgDb8fiU1HOJDXYbbBLy4sId2Q6L0ShX/o1w4IrUTT4tjbM8BPKEIltShwSDNnRZVGaSe2d
4dXPT2RGo0vTZhrKza7dSt2YhbOIfZKmq6t6y8jWhbzl5hjD+b+f/g9jVdYa4zoNn26kJfr0Wf5a
2F4k6UFSTDyv6xdqFqcsd8Zkw4NczLzo4QlPMe7KrMjmKOrvknb079vSdHkqEY5l0cRB69/LB61f
YErnl/s035mBGwUQr6V9n57Hfl8H7xqulsby6m1mLaax0WaQMMJzm+hZHD8lCf5dr9pTVZIRoC3x
dP3wYmSBVRaEqGEsIZpOhJf9AOWZYrabRJy7QpXnVNyOPA2PaTR6GYHTWbiS9/JYi0tBVgkDBsEZ
lqlC8mz6qE5pWHbv9gPZysrLrHyOYsSVgDc0YGq09lgWI0dq7GMnq4EaK48BsZ9JtAvUtRF/3nlg
Py6Ov+7YzeK4Jr55jcPwzy6rjMC2V6fRERGWx0CtFr13Kpo39BfFW1mw2me5FQ7ltuvQ/CvYkZf3
zjPtO7pApjiyOJ4i5hWo4/59gteeWIXMH5llqguPFALIz1eXWxXC+EK2jKsqxACsaEeM/jHHspFy
YDoB6ypEq2laWbHw6K7zpcEMKXJUaVHSnsMoOMPlJkFHt3wYpIkl+w5mxW4ZL8V6SUx4SWzhbKkr
xMuvehG/xqWGEpCoD6j25qIw1jok8Bkk3MWd+z/d33/P73+/7+0Lk8gGSI9Y7Gk/JBlzarN5J9ko
N+GGX9Qm3iCsZJ88MMq9c+Wfnvzfd/oWIZfSJC46qdiD4ADCGfLcyyzFs7GLNUkx4qPIiIUIEJiP
b3BxOxKAIjxtrTsf43sBww2AlYmFGDwcDHH+feCDn4WaFsJCLWj7jWCA8uNAHXR9A8W6ENsmoFqJ
4UIS8r6I7z3O3nc+wfdJHZ+AeTUJDfIUVXXzCsxQiQ/QFuHBZi8JSvzG55SJHa25NB64qdiT7GJd
uzsH5Y9b5d+XvTmW9QQORxpx2emLE0XnmMwl44uhvc2ao5ZfZNzPUl/noLxkpo5v3vG/v/dPZQ+D
cw2GI7wn+U/P8ddWLYZJYaS1wbiiPMbKLsTR34K90dW7egDLuDepl8XvRA6qAuBsiG9/eBQ3T7qj
PzbrHg4FwdRyjIQZoV34JsdPonTU4gUHdEBDpS9xyqth35W7bLIIWGB17tO2g3OLTq84VbIxENoI
cNGeQokoTGccUKTOh26VYe9vbvt2IbxURLLjEoJZmgdn8ADm3Mg2maR5tIzbJyReyCGeff+CJ/AV
qBD77dwJtcOounVyHJV3nChxLYcHWJAy6RiMIIMVMdmkxLbithDXOJsGxgNAhdph97yIJeD2paJa
rbjHny4tEdrbPSM5Rt5MSShKgHqCvVCfiaOabZqrReVCIoeuuuNs10T8oV0KNiCuie2d5rS6E0h7
tbBEdCIM0kzryjSp3NXjHuIPgTxkqvf4CXOaAqJW1BaOVtjigMnPUVVwT3Sys7zpvFf9KzsFxAnO
UOW4ucaIZF4Olm84QeHSTgnXZaI8YF9NHi4mtGl5vMpnDDnCdF8YRzh/df5u4OLXu2W+NYL19bN5
lZ6qcTnTSdniG8xHMkqkTaE+Kd1XSpSB5CdO/aFk9szEgOPFxHEhWgXirkEfrjELxfGib99HOdzE
UHjq8vMavrfB0ZMP1+CQgdzos8+MecRVevW8ah7ggm7Ib54yIB3k6b55xq5u3jJ4gy0EyIHdvUQR
OEy3oSFhLbsy83hs4qNaH0i7/e835gcgDeIahHkY84Yhg3b8u1ddNSTNXsArA0Y3oQ+YRMnwKW2N
IAhs/+E0jHc2pz/Nx8358M8lbzanqFfw+xFNzsNxFaeQvipp2YFlBnjIdcc+2gjVOsNpQlsYGK12
9ak117Aw/XA3TM96ytl88DFsk1G5BdGKIBpyMj+GbJuEOEzUB3KVTcjDOLs3mJJEzadCxxrfYdje
vXE3e10sEsCZFjNefZSXgR0pDm+pASej2PX1Ahd00bjzrGY/7Ta0pgYjO5pINID/Pit/kNM+TmRS
WedMEOBrzdPVIC7TZ+3XFMlbOXVgS4BsjSUIu+G9esfPVlwidkorO6DLJ9n9+jwUGyyOQAyGbg64
ULVWyfCYsMhtTkTDk7/QDoGrc5939VFicgG3RWbjmQf7fm3uBCROtSusrk+lZXzlL9EjrNtn/Ul7
G35rjkFE3pag7gX6KDGbY3+R7zUr2HRP6bF4ap4AR0AhiV5CUhjh+tDcQXN+YCKzmkHrmOHAURFv
G+xZTZ6cLFIAQNMSMaNP8CtHtdj3Fm7hle/iNDAdviFn8p336IfSgytz1gKsceE/oNtfR48cKPK1
KwdKj3EnxG+Un9hAenjtJq85NqZy+HUFrRzkS5Glh8nmRCAK0KNPJrtvPe0IcO//+yP9ga6+vWcz
ulbqgAlwuHm1U6VOizHmI7Uxtsf6BacBKwyJ4oDAFeAhYnAa12UHNHwFmVICDJwDotZIgrgyZjBP
En8+KEizahJJmTxkuKIr6kX16oVi/Da7S0h4yQzZ6ESI02hqW+rpXFbnGFGQ/3BdmcW41NKvNEsX
VcH4Rh4vGLOQZyjvGCR2BsI+w/eWWtYfvUB0lVm2v3a4y3YPqvzZyiIZjTBc/DvYiPrTawTAM/Gj
4avT2v37GgVBpmSZ6uX7YNbbBaP9nHfCjGEKD/T0aYFOtdtLVfVV+ONupgCHkX+q+VYkcvD62T7r
APaMqysweas+Y2N19bxDp0RO0I27NNftlKDviClT7ePbEgHo4X5TXU+o7L1i5iC7n2X4akbkJWCB
1KhzhRrFvDJexIthRss/qog06cyKcLzzgvxQIEkTjWUSLfHdjZsCWfcUT6kLFaLZsNOC93DAWM6z
pcBSJOSpuGOqp/9ehD+AzRp3Gp4pJwzQ2h+Vzl/vBalIpsjYFs2occJidq38whoE4d2J3bJnfDOe
ZYoIcZdpvwuGfwKe4GK51uM7leEPaqB/P8fNN9eE1BwEmc/BFKWcQ42HvxiRnvZl/EIzG53TB+VR
xXTfswRssAmR+0QtyQ+N9KMHZl/0CoVgsZHgSt193LlJP5Trkg6HnNg7ZlqKcrMiOxhGs1KamD01
zUJhWGY0WBnSl0Q4MDBgSg6DGkP66/+jYfrnwjetqWfWs1oKufC1lJaFHxxp7JdtlNhxsGtzvIdC
p8/XOPJiWUJmIG7HUedGVbgsyvFY4/GiBtqdbevHPdxQeDFJ8oTp9Ifo8NeKCYE1E2bx+d5Ow3Cl
tm8lplktpB+hO6U5JITilLdn+84jmJ7/7Wb591WnJv6vqypaJWSEY5OxUq4D9RIX0qKLV7G4xpRT
jFz62XlNkz2j1MyhBJkrvUWDXbqR/6XgxHRvPDLd+G8fB8RJYlVIyI1uHkyDQZgRFiKx9HiW+0fY
GIh0y+4OZgvT6IfrMM6cmkRQNKabN187rbKi1+DkxLizZmG1UWb44q1CIpAsUeuoiAMr7Y5pqzxE
jbQ1VmZ2AipUIairCabvwrYMREcSvEMWyo/TCXMlMFZmat16rT2L8VaE+zBtonkFy5yfuoKNviSu
6QSI4Vx74xGb7wMGuSb2jsJzQBfBhFTqwFHDi3LVKOiPNZyAMcX6JAMAbce9QliMRnhO42+y6g1O
Shhvp/FMlnj7qmAn600HBz2rqPzjaKJpZr9txcfMXwkxg1t7TDfgmcZ4qqrO0XBwGqt8obeRHaVu
XJ8j6pgsz+dV5fhp6mZZ/dRK4qqE8rJIc3vE6eCRdgB9kUp9AZBFZCH0UX4x2gz0+E39Nzwbfkze
ePxJhYg6GT7rUMQHx5mNB2hASc5cdJA+Bkmg2OLk7CePJBkXwYJXHcTu6q18UbOjKa3YcHTOZK9Y
R4nJyBleAZ4ivoLlu5FjANDGG0KbnbF+myY505ESBXCrDfq73mlxS6+KwarxDmV4apJ3pxN1C4FJ
Kd6CuKEWFDZDbSXEVbZtQjjJV6SyE8c686BjOSQ2uk2ZI14XyWsYe0dBBy1liHd8ZdH7XwyGfB4a
gIJYYaiYV5B8vex6aH2qyGq8Z4Px05vBVEMyZsh7gVlu6u7iWio5HqU5x/Apjr8ihmZFdhTuVQnS
TxsCs5qpkISFCP7775uRx/Ko5BpvIPdjKqA6huQqPobT3C2g28zoT0YA1TKTlg34dwuAn5MMwpzK
y6iuy2ShMXiJ74Isf979m72BMRVOuDgNwgK9pUd2ctSnYiJn+2TCkioH0pHyBHf6zUdjRWrwnMQ6
W3a7N+FT2dIc6VjvwGcSUoRUbNex2h26MHg2xAPepbwJviPCYyfhO5kLpO6hV8e27q2i94Wpbv0P
Yee1VDm2RdkvUoS8eZU53uLhRQEJyHuvr++hfOiu5NIQt+pGVWUmR0fa2nutuaYpe0eTmRFjQIw7
XIIK/hXRHUcnzXWFCitydGjOOACTHaQ4C0+KmGDiL/CfyByV/hGfQhn/GwcYQGUPqzZMeicG/RrZ
IziOr2ZITRJz5jUcPGnvb7WTeeClqh/TW8HLoQCQ41J52dXcKjfNk7/N36xja2fH9u2mfIslPD1A
lExuhB05j7pt2s/6O3RnyP/VB3JBfgfTE0SDMZ3KLlsn63Kj4fvwDMGAQ7X/HIXJw+c41xpPUYLt
FGBuovYPagCVR2SISlAjr68Bik1iiBhvOnMdI8pppmSZiRbGXczUmNpuedoim02frIP4GSRgLgGe
fWfqfpOeo678320bdIv5F8xRBaXGF9wpC7KmauWB06oh5hkBVVDSa/ndNSzO6F9S4VVZEunn+4zJ
tEDmBn6OQH7httZS8gloT9M1G3CG9wA8Le0dzoJCta81GMaMm6VCS6cSFhmj8PKqBA/xcJmta2QS
gyaQookJbCMdVbqYRhi3lTyxmwVHzrLnjky7CQyjOstoq7OmWEaplBDFB6WEgh3KXB2L8aWDvXm1
xt6p2g8yeK3yefkSvbEOAOutj3RcAl+xVPzDhjUif8h4qxhXMauyMCpjWxrgK/Z43XEQUyCh0lKp
sYfpM08mTB+dyd9zjhuY98ohdIoBQiYFjrKEEFLk+fqFfowd/tJPj2kFloRjphEtdg3IvJFoMplz
h/QyLXoKLV5r2eSwYgu9I7zokyl/jLeunxI/dQXGsEVw/WXItuy9lDVEZXZuwvxeQGmZs0ss+3Gf
S6SHcZMH4moFLBh1bFHRlfuGjzOHasOvzrJglev3NZTHvj0WCKEhzPAICazxTH50M/GPA9ScyWbr
0+Od0EDgJ4uuPuaQNGh0XDxRV6FsLb4DeN2RtsFhnX2GzXFA91KXxKC0BYlkuLYEK6MnYs6LYJn0
pCVMQXvTRbuYgyE3s7WGz1ZQFCcp6w4JhKHQeOlF8nP6/g1K1kqqRWy4LSI2HR0hvSxjD458NGJy
Hk90OAWG0Q8o35y5YzcikiBGlZBUq2BiVjiC6cAxaOCJ5fOx4ktkATk59IppAmoIYOhLwIi5uB1n
YtxfhGo3Vfd9vQ6mwavVbG/iGDbULzpEpL7v3SArLgUEmi7TCNkcHWviLJ38Ta7yWg7PJq/lmECy
ELYWpjHDWSbMsMNjXxDsDLpphgl6C5cRiycUR9eOyYqRqmcLfy6Gz0xccBdZTmdtWmsG+h6hOTQU
ReGceHkTksxxOxIoNPmkKVYHfORiPdjJQk+IjZ1pN/XgHzBxcOmt+vqlghfoByWWjL2bFePGL5Qr
jtSE0htXOZK3Pshq2H34gcm63fUmqxrqHVS+JH0RSbhd3ou6jjbUBPxAsVLJVDoO04dMCHvuKFxS
GndvWYoAKMX+xPRv5RKiFZt+RtDMsrIifqCUfyxXTxLwXaxQVSgwPPEf46XOyT/rPgp8U+vYVYAK
Uu15MejKkDfo3YLd70r2AAmUsAsDSqXi4PNnKck/1Ko45Hj8NcmLQcnehE43jWgDqNelFwPooxjC
Pb+vXsiyqr8WhitSUWdccuf9u7gP151C0Yjjpr9KIXW3FODxst9g4SGEHxNeFgV3b2QhBxEGUfFp
zKDX1sRhZXt9IjKxXFfDMUGKlPGyLP1CysMYpUs0ZaehM0/KsnwiZEA+GhSNB0HMg144U4BbI+uA
QiWer9KcrpVwS9aHHVzUFAFrvSLWt3R0aaAjm1AcMvrteWRziPv1E/x+u9TB2qHQJgHerZOxWsjL
wfwRjDAz1Wydp9NGxYJ2LmkvZeFWBSmJ03DVS6QddcKhnY5dwuuGR4DWb5cTWvSfO/0okjHCDF6b
xReJzBOL3adVn/tBh3l0CdvJS4NsVy5qbiCHipzxZboZmZh4C1TLTUreXecqorrHnA7QiYEY9FEt
cw012sbVL/6L0jd0Oe2fI+lLDyspXVmr6liQgG7gzL0Kuw2M+8V4dEGcvJK9M96MWObhAd1ohteW
cMYJ7C4vpeYxChD1VYwFtPWoErabQnJ+LoJHMbydzpJ4MO+Jes9oOf11kJ380e1mIuHfBgqQXL1p
5rPa3iT9mz8+y8GuKdSdVHi+/yosD0vEOEDJbGsiM6SBbv4elw+BBPEYwcyww5Q50m98fSMbMZPK
e5DOuMRZKnAPFdV+d2h9j6aBiDkd5yoROfdjKKG+XDeMCGJvbiiFCbYj3xaEwx21vdG+Cr7XQhnr
Vlq5m5NzGrhd/I4dAnqD8jFpvP4zns918RGRFJI+mPGKEKXG3JSCh2W0rpBhkO8l/CVEXLVdAs0x
1i9yRjFEud8lQJdihF96iPn0ixCnewvaeOHfTRqmJryr5EWbGVLVN5GQUGErdddA39W4klsDIvjw
0iBbrbE6QDEmhQ+/dNFQYb+rTAyadxUglJ3tC7gv0Y+ocsEyaP/4L8FrCklchkHAZMypcJvChxw3
TRlOEkIKKtPlLxShKEUxTFMfMMZt37vGVgGeH2SvP8N17+NDtzP+qB8k6/BniGRkH9DuqDTTd/op
u7tmJ+08XsKX7Fbe6I8C5vK3ias868ViaAARPPbwYKVPImgL8Oba/1FuzZN0qzxR0hoHpggC8sFt
vtVJaHjVzvmhPUQnIiWW8G7QSw5vx7jzX8iHRRirnE0MtVe883yrF/OTS07/pCQesqPs8rv6Qo6n
R4C9LTwRzuJNnrzDME+z7O7BTLEfizbBRnYmB8mITeD72jzxotgxpnLLU1kYzHbzWQ4MY2yMTWim
cXgSOLve4WpLl/xpUUSa99mnfh99NjvjULrQ1Vbs0Xss0hFbjn9oza8seuHcH8D+raf8ouBwdaq3
kPO3/nryzHW9HdbKPvLSlehp3H7POnNgSLiZWPbk7PHd2jePDKTMY/TKXZFQ7m65QOyfTUfcjU/y
dbgiNz1pdxH37NPCQPozezWe8q1wVp6SG47eJYQBhe/NeMDKbwtGIG8YIA7lurDN9bhSd/kW74v4
LiHFCmuwi+hBT9woe5LbTtRMB4zv1pgcFhgWRvYNblduvBJsg9bm5S5zsP6C7+SgOL4dH5NdcR/t
8nPdHg3iNo1VvkK/I935pls+d4CuoHdejoX1vO+5Eozk3OXvyVtsAYcjY82tjpLhDjjyXTvoD8Em
2oiv1Q0SC+wADxaXMGM+J7mWXWL8l5wwEcK2b2my5icVNrAtO+mduRvd/sB9evB3eMttjBXfS9+p
jsFtrey3wFvMLCx+9z6x+RLxKj7Ht1iybfwdwZrPVrGs+QciLp1grx3683B/Fo/BvqRcW/TSq4Jv
LzuNjTtZu8F6Jn3GZdrl31289x7ag+TmLhFGmzcs1g7JPrtREXzUFwjiVHD1M6mwD92rjCJXXLMH
8YXmv3+gWM/2ClXJuuBn+Ltql137fb4qqZwQF9otmV74ixO2yQwXG0REoOOe0TVN3dw5VbKpsWAf
XXPeqAw0P60/rDnuSfVQeMY5PiwiX5Tz5U5B5aE7g500TvaYPI4XY5s/hduHwCUNypG2CvezwXcy
PowrxsBcDyaPN+KO+Ofl3tukLjmSO9y/KasIZ0D2XdY0fmMOPgWb3OUtxDUyxLCQxYwjY3fVkcw9
4iSICPyU3iLmOqL2vUPie03Pw3r4CK71Y+PMT/M2PGf4+ymP7d68aG/ZJr71eWwjPm2PwbU5hud+
ZSGHIU+WE2NDvQYW075Vrs60N6S+dYp7Rhl54sDfq2B8XwEL+cceIclHR8iTHf+pL0yHb7RNdlQe
LZxc9+FKv5iX4qP6YE5tIMh9bO6HwZs+qDWpWOe34oOsq031ImBRg/PgRtkQaf1mLGe5I7U2WhnK
jLRZ/sJQT33XjvJ5uMQcX2/8p05dGmICCSc6vMbxIQS8xRgHtva4iI2AhKp7MDK8U5jylqfoJd+j
piEexL8t99XBJDdadfwnjZgRniX+oK1jvfITZ27ScBROsexh60PJCBMO/Cq7N9+lU7qfnorQ1Z/G
1/wUnuqH5G64Qy4mvoGeE/CNHKXEzmnAUb488XG49s2f6pN0I94ySs8/IS3On+kDWv3LuJOfIHDh
dQdlDU8MDoeI6wR6FSCvob/vbAwF5T+iBeHQpvlFqomLoAUbEDIVBd5kW6aDPz/+fmiEJphAT6Hl
yP4ijFE+iHqgBWF+w6kgMj4mRgN0wESu3N9IDyAennGc17QZF/GMur8H+mjXs+FS4cmCA4Wttpxh
Xg2uOmM4uhpzqoP7AeY1jAxk/bkHkVrDlgqjTtYBhQb0K1t8TN7zgv2Wenn5j0y6qsfqImMkyTkk
brlm6QFL/VtOqep2fJ0/41eE1dv5NJ8wErQorn3KGNuqHKBXILfuTkQejchRxPWNQA7bfMd20DA8
BQ0rvSWvDWacLT8bYMJGv4jHuE4QNq9EfhGwh7H9A/SEFkkgw9otwNVjtu3X7PsCxAk8WzM7P2HG
iGu9iKOTbXzips9ziHFnttvZ1j7DV6aG4BvcT66nfhUeQA7lFXBSsw3u8VXiaSWH5V3B4eCR6NTw
Ep9LrzlEa+kxOWqOuVnsCad9hjRqw/NAvxQjczfe2kfS0kF+9rwDuCa+YD0aP3X3o5PfMJXmqdav
DTeuxAJSukFHZXeuesZ2c5vflufMwytk0+5Rw2/puA3HvIs+zDv9EjnVLtkhOsTOofmo7ulLRvwm
ipemsoWb4ODfYV8KAUONbcxfK1o8greQrU1UcOSiw3t0KSkLui+7uTef2zf1grEpooBxH0J3c6Rj
tlWukuGSFBpFnth6S7yr5aAG5daxeljL8T54J3obuNtn0/qcJLuvbfBCd0Sm2ROca3e35iMu/enL
YpsO41361G+DLd6NjNWzZ+2zB7az6yu3l4dR3Sk08uzQTCUuROmt9P1yE3f1Izg03QlfkVXQvuls
BHv4EwFgAwLu0m4hED0FB+XKD24fiLRgW41saTc/aA/4luoIMUx8YbxRt3ltYDHnNaQUR8DbVlqk
bc0bnByDVdKQbQBNA+ftpccI3OCcPebH+VM/6+5F2ff7bKujZPj70SEx9KQTHbPQhY5EfpiKe6Gd
KS4LlyjjGPZjBNcIiiiCNhok5sTgFOj+RGiS4taE49CsemJ44CiAsANKl940UTAvGrPsc/F038/3
BOfonaNVoPj20K8DbgSogs+8hkxtmxbRR6bzkj4pz9Nb9wYQYSDzexRv4nu0wkHpmqv8CL0Il402
8T7rj+m2uVXfGO6+DGflobpjfeeIFJ0UPqv/1/Lgz8Q7y0PhgkAkb8sjW8qGBBNShrXn7i0tHFwD
AB70F4tFUK/mP3irgpXeNnvrVj8aT/512De7/DKuxP20J4DjEt2omt0/FZ/aIbj2G/OAsUSxJhhc
2jIVmd99z1DgYdmBAOCMVAO/XxtvdZqDFD10wB6xbAl17WTn+AjDm0o43ip/chl3NEcg8INcrT8y
pSfbE4EXKj0svCsnRe7MrHvp3SHtkuzIGJtYbafF55gFmkERIuHczl+guxVvhDSXLboZLzU88ebn
bkJZoPz/AboNPBwR5iBs/ms49Z+ZnN4OlVTrwFAdJ0WESF7UITL45zKAhCbP5yYgXSYwEFXl867k
3rfw7CY92cLD8LRB86QkvzXpzJfxRyTHG0UwLwiQA8A/WvkF7c3re4M4+oQcns6SrmCMg79GxE5k
5i+0g29sqJjn6bKOeHChh379NmYqDklegdlWmUt5HqKW9YElmfG6uuGVyquJQnh2zdQprZMwr8Eh
Fczes19mft/MT5jFKzLERUtRSBbgpv/npgqSL9QF9krQ2REir0vhXhhfmuKXeft3ADUTf93E+A2D
g79D3v98ilLjailXDHGBSccy27Scd5M2nHt5ESPcjzAcTOP55/XyHddgoRn83w/9MhpCFRWZZIzB
ObolljG17iPxRUBdngXFOkrWCfUF1MBa05xp3osxPcB8R3LpOviNiPx3YP9l5S5PmPurmcRSyF+6
4GCcp0oKGsT41hHgEcRbxCpK7FAPE5EmRqbXqUwelzPcYKzZxG4jDK4RYlpLegV1EognEjLQHPx+
I4I/c5z0s43ZKbuwQs59afVxOzCVUvqXBUeaejByrTr407wO2nkjERLCEPPn+/vNRGxxFMTaH/IJ
w4cvQ4d0qI26n5fXkbFAd4U4YkofSB+GcgfQ/PNnffcsFfQOPMxFlsdj/XeZ+lYiKkUv8GH+pZKO
gMBZr+6ReRBkhz/yvZ8W+yl/Vpp7ncj6hUk9AObpoCNaO3g/X8zfb/b1cSIzEhWod9iV/p0V/mc1
6wr0p4hPpCCl+aq2qQmvm3xcSFUT+2VpZHuZ6Iao7HiW4VYyn7PtTJ1u+Ys3urZK6OSnzvT6YS3p
MQcyOM2UjGtf1WExjr9d7jevOMkzlmqw1ZiLs+y/9y4YJHJ2GyE/pT45tQO828rWQVISjJmClRqV
q7OcvLPEjPy4aELqOFsPTeqljKXlNNkEOCMxfc71S5AR7aXea8UbZ349YngPFebnm/vdOFPF+tbU
F7I888wv70oNm27Sap40iQqbNhBvBJqNMtceoF0NBHOKRsdUPd5J5otPUSa2eCtTObSkMXfXCJrU
Mg8g/nYY4RLj7VuM94VseWqKBIVXw2AOMlvYhBa0p8o7iqdlpJ2k4kprGLSHxI409PnRdF64R2nR
HmrsHKvyqpOq7gcPhV+tWOcCjoFz+dCP2hPSBX2EBoSq6yWvlVucYzZZbDwt8x+dEQH6LxsGwuPP
9+k7XgxmxiZcECxjRPbVf5+qEFrRJJQVyJrJxgBrjN2D1CWX54gKqZ+OM7LSms2C2drPH/3NZg51
S9MX8Qpq3a9klNoiiy5u+/xEsBN+rSPeuuIEeG2iJ7wWMZDOL9/17yH05YUDPzTQxhmLHPPrWTk0
WdkSuZmdRKHYK8imB4vpOgKsHkEtMzGl4+ObliGc7/V5jrNjsifzpkNJIenBtZo1t4s6L2iuzBWh
x8srOE15ZJ3nDpMwbtwMqlUO8Go+lqf28+36bjqrMpznkF2iiIyve1cul21Wx1V2MtFckeOWbFTE
UxHaXGf8G6IArZvvgddEXbqEt0A6g3MeMDgTNlhUpI/5J60BrrUD/zK7vejE09IjdjSyumdCQxs2
AykC2lbXjwEVf3ep+7ug+OWxf1ex8D0QVJjswhAhvmz4fTomoVY32SmCxDmHW8TiGGWnlFWQoCSo
kmxvjB0dYp+h9hiU7oajENDXQSpWQtDY4H6Z2/x8d/8/V2UYIl7MCtT1L7TWHuFnKUx5duqneNML
x7kAd5dGRiEU9UbsSmyoCWrxZWhikGkwCaaXNPKiOII6ZlXTBk/Xy88XZSy34n8WLKwUqLYK4VNf
N7HSJ2Yq6JL8JIpHPIfQzi8T4NC4X+hPlRXjYzRv/8qBckJc6w+2LqJxCMBmbicCZMoDqLV+KSTQ
WaxaOvJBlxmsWkPbFudNMhOoUNAu8dv0Kt6J7YtJEOMyGkyFdL1wUob2WNYfepesuyJfl+G1CdVV
pt/3TIorJn+q8S4Ow5ZIdi1+UEnO6BmlMT6P4YDmIwRgPE7yl2UguFgbQVX1Rwfy2Vysl5EXxGm/
zJjKHol5Q/XwuZA1LeZ0YfWycMSWt0hrEREW1x5k5ee7+03hgSEY68/kPFvCff7d+SSkpnpZa9lp
SiGWqKmrgaEwrc44hudq2GFT8PMH/hUK/c/jRPELAQi3ARjl/37i2KpyFzbsPxVSKTEKcBS3PAFn
Hh/2lDBQcAwfYXBPOSLh1MJ0VmPCI5Z4KMm/8Z2+23xpG1hVikw9+Vdz9Z/aQ0sERZCsIVvqdZ+5
P4+rzXdMgBkG6sPHGP/y3f/urf/z3em3WMS8YNrXYifN5DacDN76mudaz3SRxLsUfO+CsXwsIqiD
CyZJvFQqyY9GsUqql0p/n3XVHXwOSWqbEppmRPxdANwHR+aXh/Pdu0ZRiGEDsewySq9/H04++xQ1
SZyd2uSlCYHpyg8KscD6SCBhoDmXjGm96L0sahWE21CR1szef76I7/jEOKb9v4v4skKGqjXkykoY
Pc2XQN6p3Jey32nQQ2HGJBIVhhxupgxSCwiboWxnWHUncWCTrPFChf1MdDRU+H7aDAwecedd+czM
2TeW1CwTIkRk3P1yyd+M5vADUGWsBzSZo/XLazSYc1UPYfh3O6eMX2nWfdjVf9n7ARQUI1dXzBMR
fBtr2F4h8t7sg3Jp6SeWB5nNN0L0x4ohNQnPGOR45X0+FtufL/Lvcv66+v57kdq/D7euOPWNWU1P
UrC0pzE4WJPvYH9ICK7iG2yGcBHvX4IFdFr9/NkLo++nj/5SYBVBlJqNaaQnXYlQ2DHPK4+Lj8Yy
z4cD+/OH/W+evaThOIasHKtui7+/rOJE1pREjaxsEV4x+dMJm9Ht6lpWnqy5jJUHyKl4WIFQO7Lp
wmmB1xoLjtSvCGIOmQmSfvU5PMUG76WLsQDo4wwQSJI0GYXySu0xe/MwXtABUHtk3atQc+GRtsMv
mzN+zN/dt0VgguU4ljLWF6bkIGYTZuBUYYvK1FqYDlN8zKJj0Nyn+ofSK08Lz8xKwWpJTUgQPw+c
SXLl1MpHknuLOl2Hg9vEPR3wK2+zHJanDPXoYi1XxaZH47HUHmBZx7y1lte+gnQZFsD89XWirg+Z
ydA4tzPcxY8E0yEfDi1MNruX/kyahTXEwo7rvaH6Q8riQchKxBlZcIx5GSvtCW0Kw5qbdEJ1aewD
nWBkU7ILMbyRmfxPbhy7A+GfeYq+X+v3ZvCUTa8tNsQN6VHVOQfh5o8mOIapDlJJYXiX4FjN1xgP
5LEkACDlv/FLSL1F64H0+NLT+8c03hjzCozZMBaakI2PAhZRco5sFKOtbNha9S00hwLJUrWThk8I
BCoRRwmRtk6GQTnewpnHCEooPGz4phdAOBobsafGvTD+bPFfZVR+1qZV1q5gNTF+R/c5L66Wt/K4
LbMBhegWD8VGIB8Z9za0dwNuivS1Gatew26GtBYcACDGQFMZ02sDxTroVUi/2jVA9QjqS8asHL8I
/P6lT5LNcdMPyS6qMbjRmjcrgGDsjA1Z9wFUH7rkcKcDv+IoOBisaOlCrSEn/NQIT9jmNUzKlRgW
ewCqNZifm7QUmDBZClVeEWuwB2vHdoFL7noVu733Iih3pgaPytLx6rtqnI017gRNmt4GHbVqehX1
eYOny2pAimvxTSxE4JK5uDdg0DQdNA3az4DaNUR7lPckbRM2XdMXNkX9roLAThaiXvV94XUKUkm/
OEXrkKJsigZvISUGBo6Pkdti4SOV+WrhKgI0EqsaOu0rRZgRIfnGdTLnTlbacVLwPASeH8fIDfp1
D9JjCO8Yb3BKTtVVCoimqNc+hFYogC1gZHskhOtikYcup/cA4PhG/eVuMaDBkEGamUPUx4X8lRnB
nwljkCGfkaNig0ZRkhKz2OquJfQbKZxdwgG2PkaD2GXSN10yDAWXTx7Xi3dlAr1LQeQkhQG0TYfG
SDGwx/YB+INzV7YeLiycqJjvds9K9GBA+0PVw2TsSFGdF9KuIFs1y64RVStVpxTuFn/HGLI/eqc5
O+WYGQVEwhkXtXktmv14bNrbsj/i5hO27pLgZ7jCyHycZnwRm4VsZn0UfmR1tNCtnTmi1hNSLzfy
Uyx+Tlr/mprSnZq32M+brFhhJQrxQSnTdTk2b3JWXbA/2/SSuher4bWPMpwTqExSkt34MQiMYFEZ
+Nz9vK1/BxVpJDKB8UrAfoAw/55fYdVpyZCp2Um5hd7Q4STJjXqZn1LYBS00ZoQQkhNHKzF35psK
Ys/Cil6UkiL+yu1C7eHO/1bTSd8g6ZooE4uliJi7Y6v771UNsdzOszzSM5n3uvY8ldmtzqUgK0Fh
FEZXHXugBUes6Op+b4i//fjF+FUlHYYNVvlyQuStUJlRT7FEii2EVFKhUQ9m7eiE/jNsRM7zJjuO
xcDI8pdi8bsZgkYtC4yAI8CC4P37zWNJKIfQ6lIioLz5XbhFCmtlK5OdQPLKej2g7otWirkaVFeP
XAL+5k8mczjwiMzFUV83dqFAwWTUjQuVW5oeboy8H4qyBGiQb4ch+c8ryFwO/i9lyBL2i7qB/GrM
Br+soFEtEh6WkJ7qpwgzeSbX14GtxE5vm48O+vCzQKZrYxMnzv/DsYRQ1b4bAFxwm4h0uiUGF8nY
PUmGsOMyzkJoKYKTRyvZ8KLEUzWXv8Z9s8K7ubvMWMN00AVtRo8M2/wbxkEqOwhWP5BeX9RDcoeF
yDJihF7EyFe3sZzsLlLuqo/U16qBIaxTiK61GANA24olG5f1I5N7fXaDysuvPoQfAvGE5+zx5zsl
a8vD+59btdRPCyKNR/WXhzvmtIVtl2YnebhpKiJgiNI23iMBe9akW40ztSNpS0jMo5pgSf4m952R
melkQg+liZlXL+xUgsElzqAeuwhxCJ8K7PnQGHXl+0A9g1BSWXxwjZU2AEF+zFUK2swU+GTOzJUV
pm0tTmi0oAOT1PZ+htdg5ri2YJ45IhhtUPanu0SMoPddm4W/EPUkbk+e0harLJZCm9fGzrrJztty
U8GFiyMMN5lq4ok6onvSNp3abOYwv2sEGWG17pbKR8V50/AbBJETzwLnQIxWVem+vTXEYS8P6V4y
u42K0W7F2g1FZBFgAqinFnnVhEuqzyhZgZGd00Emu1pXVnFy9aEmF8lyzJixvBWUYJeT6hpgw2AU
LVaosRfpuoPpa57f4mlImGZOhCAHLdZpTlanuKNTzo3RuUsIQOo/ZvGIcWMBGV0YcLN4n+IHTv4Z
JYIWXGOQ0n4g08d8ro3iNMzChayT3dx9agYLMm9gT87rIb4nIL6rwc+Xw83qt4vQNhaS14Feasqn
I+dc1zLQRLLcLMz8kPcijLb0yB06paa4yZoXPI47AMAxJuit+mDHaTmzkfvdktYgojweAWnyDbXI
ImnkXEahpaW6U8rP7XS/HN1lydiVFg1iTxhA5YTRy9QBva5VZN6ijVr6BC3LYUkcc1M6Q3tQAdFR
ylVTQjBJfxMa4UbNj/w6vof3rKqIyNXyaFC9zDGmgtDgmUWG/YvYEFHPuSyVmo1VHP4xg7cYZi/z
zyIVj5P5bKm0luEagejKVMqVFR0XzGVBItrK39R7fq1qHJUq08DxxroIAkYLyrBJaUuroDd4+h8m
5/0iWaKtYvsVBxNTjhfRurYJTx2qMcKugrTcAVEehnFTfw+W1ZlYmOY60R5Hg6xM5mh1iCpqNijc
K2gWookYYxUU6WpheTdV+NB37WraQAD7+c3/7r3XgENMHCt49b8C0pre6W3ZV+nJn48cJgschIah
shZmzS8HyLdnlwbKiIUT6Uay8aUhneW8LkBA6AoZlIReCecpS3fizMwLnR/62OA6EeXZCM9m/JsW
9ptBjqYtOnXsRzm7zAUb+g/2UxYa2h9e25NWXv15HWl4Ml8E65fgqG/gtf9+ylefgFjL5pxZbQp2
eZU6lJLtMapeSrJXqMXE3+KYvn12+BKhD9GWc/nrcKobtAZafHpiKMqEhxqdBgKkuNF/GXR/90G6
CH4nY4IkErv1782zgmaYe40P4mVjC86Dl1m/ytWZ1/zn1fiNMTD37z+f9GWJSH1sSYi9WI7JDguv
AdDZpHOZhO2ifCrXVD1xvxaJLqbMSiFswRRX5JeUuF5wlUjL9rH1awTnd2XEfy/qC5qRzTgZhkaZ
nka4k+U5btZ+d1RqjAoP86tprJYpyM/34bcbvvz6f1aroFtNNumsI6pqI30h6k8o17RldAU/f9A3
kOg/9/vLEhIwsMs0hfuNQa8bhq4fbhCwLANXIzz6za3f/YIMfTdz4BOBNjAxWKqNL/WznwXjMMUp
LyK7ALBUnU40nGuJCJZ5nzN8RyLAQ+26xJHwu5Mlp4fdR3OILrU3Nffn7/8dPM22AL+AGQi2Pf9j
SNn6XahaVnJa8MYYeRcOiIIeQPy5w62ZtpqBpRmsKxHOAW6xuPMLw4656c+XQU7pN/XXf67jK4YV
NrFQq0ZEcQ298DBcJ9GDiaWtTDYRgv5c6xJ+pPd+7RTgdp8LwxcxFcyp++TGoO/5nB7Cp3Fh298U
D9mreh05OMEhXLhZJEFSWr6Xqps+pVvNpSv2dK/x/F16Ni/mQt9+iN+znexE+2Dfnbr7QYdZcgqj
dUPuNYESQe4WNzmJojvAjQlVEnZL9sKEfp9y12eQANcs9AZ5jRZBeMpu0CrOIUpQBzFrqDpRugnN
jajcCeM+RpzRERvhhuKpgGc3e0G6MbluOMTJIZ5XY7OxoM82K1G+1lW+1td0tL2xKadVD0kadey7
j9Av8EJ7lBgQ2+ImrN152C+hCvTwgV08Vo8zZ+iz4FIwOKLbbVOPSOizum8dzSn4r5Zr3girygOt
caCIrREEELqk2dOuJA5HOafRAiTOT8Y5exh26XYiilkGkfujPsBkT9+Zrt8ae3Rg53TVHHkOBGS5
xqo+6GttBZGR3MVpcBk5vlJKB3fqn4FADHfcJNfEg++5LaCuI4R0xhUgydrc9dszJb83u52Hu74t
wcomcHhlPQl/spvQid0X0A072jSnaK/tldxuH+OV4nanfJV5xgb68Do+SxuI0XtcvA7ztjl2x/oM
3XqDsOkZFrS0aT4Ikc/tnsBPw7ZO+UY9Q0H0LIfYInwUPRRh9iXaXvBBdEj52sIB439AB/by75Bi
XWkH/CZuocFaRNC3EMdHViHF3bnYGegBII+vBKdxhWNwFwDeHeFBBu8FP4wwI5MS3NWRP9MGLhEU
eDG4Ve4gHYY92XJFuYuyRnfrTbb2CYzq98apOvprnQ+puAOj8+fyRtSlB6C8TW/bc8R130l2eZ73
2XHezBuCByA1QFKKQNiBgbH1Hw71g3kGAX/Qn/w/846v61WH5BKelCuuSvItBXWxK65wwdGNcXcQ
SmPbH8D8bt988qxIctoS3esJXnXf3NcAL5vEG93USY9EUtoq8g/0Fba2xtZtZUKPH+/6bXynrfpt
vhIJCJhX+ZZBtbt/OC+5bTa4hV2cIk93o7W5NU5I0DzRNRx9W6zROW+EyS3Gde0Tdm03zwCZ4SPM
8SJlCGRjP3+uBY/YW1IVR9Lr+1c81WBUs8iaP9YNo0m4BMNH95xDipcv4u3wJ/1UbsQLcSCeSHqb
dFWu3VP8qTMTn2zzQmLW3ZSsJC4jfcg3yQdZwNareTs8Saf8EcG7NLkatTCbEDbWOGy+xnjLR26M
mMPYV80G5CwhXke6jmg3lg092phIatR3OQKsIRYuPqiBt7g/tORQrGIajT8ZMamZK7vWVnZBa4AG
kkMDx5Sc6NbT9XWkn9P0QaLDoeWCnQ3BLYYyHfKaGX2zSTLUI607k4sho/I9GfNa6P8Paee1HLey
pOsnQgS8uW3fzSabnpRuEKREwXuPpz9fcc/MIcGORsw5+0Jaa2tRAMpkZWX+5liYe3M8qt2tPjxD
qw1Q4wbBmgzPibb2mgXq2+HdqG44VbzXArIQChOg1X5Vt+iuFrftFgqb90rHlmobZYmWkiTqfpDD
dOC0i+6O6iCIMuXX5bD/mV1Pb900BoUVsobQ1vQwjE2KbeDDohsLzGu5SI/mAb7TZrgenipUprlJ
oznwK7+yrpW74OjcuafsaF2DxsRdzWYFWWtg4iv8xdb1slwaz9nKXwsLMBCt5jrbDQf8HHbydjh0
/O5f2zfOr/QOZKv0N3q//CmKyAEvfYpomX1NWTrHaI2BT0FcN6g2Jjh2L7gDFiXuyaIpZoqGHrU6
yKICtBWODWamM4nqOakJjvP/O6DTTDW1R9VIeQvRaW16rvTluFVQiC41IKEwO2P46HW8lTnPO3cv
bqsc6xbE0ZGt47GDZB0+JC4vM8NzNof88mKTxDbCgrPAvCq6Efmzs3XqfR8A/cCFcfgN5x6EHl2b
meTubBbJVUfGGgB9i2mXchwkz8tGBoM0C5wfNywkU1jgsw/69Ev7MfmUJDUbX29c6if5qqJ32oAK
W3STr4p1dzDvwkc4/2/RVXbnXOW/lBXUtcfxUTtqLwSdd/+B4gCi7Vt1b2zDm2Cfvf65DbbmPt81
K3FCZ5viZF+5V+oOpeZb7J030YYq/paYd3Dvk1PwkD7J7/F1NWcMd+4CxzcIiWiqYCB2vq9ifAIs
JXcQPNbqbeq+acafWnozZG6s+8x/ybO7zD7CWA1cBD0cl+vrCaCCtna6txoSzeU1cw66ZSCXYuKj
ZIP9NUS38MuWAlbgtn6FoKSfIz2coqBg2gsD/phWhKskcteaADb1oMzDe4v6uObFxwLaEipHEhY5
wX2ZrFKfGhF70QDJnuFs1KoGgNls1ebOkpLUukBwUQUVprVzXq9nM32GEQwPstvUGCZ3i3islbFS
8bjMVCS00cS6VuplRwxyEKv+KJIXqjd2tyysnaUchHSQF/82gXOP7pxzNparZ6IT+E3AkdjA4tMx
ucKNppN7hdB7hJ8aassOdUXRJV5V/1Q0jPDWjEn+1zboOAC5/EOwH4wFLmag5F2gUa9IW1ecs6QZ
rGWInZgoZH+LLNhZuJun5aog29vziyFtYLT26pG/Khw2JrZm5GvSJulW/D0VJlXeNSqXBdikHEY3
Hp/AIkHkw13kSLyz9tEmvJZvknV4YouU7+l7/CL/pVkHRkiBqcMtUF46GeIES/VvJWRVltQDge85
EFH+ag7imSeH/85HoF4wUxoUXLpfW+tJpVuGygxiFn8RYSHDMVcWurHQcdGqfUHzhR4KZ7SUrujb
8Ve28hKDyxzQ0lopNqWAR6+SWLhL6fWyv7Nu8hf9MV9jzNktgg+SJvO2+2Vgvdy8tdTxlBV2I/JG
jzaGwkpcaDdYcLkntVqiNtRi1YqGYeSvfZk6rUgiCv3DGE92f2WkWxS283iHsrSdbLR0FXkriGJh
cKBqmeNbxV++DIgz2c4JruATy3iEFVvIKA1CCVCOZi2mz4A9DBRCNSx4sPYjyn3fhl1TdGWloXen
06HLH5XiWm2OarBr9VM+3DfuoR1PETeI2ngI4pkQfrYJ5lhYbWPRIKto139/uCvLlt/4+CmOeKNq
cAJPUv2IZtgiaO5r9FpsOI9ZBYlxPIVIZkn7CMdcuJjqOjcOUfmaRw804CVMdRvtHypQkDeKuUbd
mbsrhvREKiGmivnipLZG+KjD2oQsEHnXam7hU9TiN2ijqkpWAgYHoAslHIJ+cqp1rh/49qrhe6nj
NYYbilMH6yKS1pnXrVKAhgru5sPHUP+biaZnSh3c8HEJBymCDNz0Las6dFKncmFo4j3ts0zsgp2D
/AisdS2GAg+dVglIuWx3gSFNiiux/WzjSOTbCPnKJCxC1nefVlzEXKxk2H2tEEZ2H8axQTCacre0
9YfbWnkYlYeZlz+TXaEprAj9Ov6HlNb3ZTDg4pkM/khnvQGmUCDtuwruPcmlRsIhlWw3Cog5cNyA
t3skduJxE4z089E5QIjFNu9bUM5GMF7ZJsltCAjHvBWoxJm3/Jnk0GSDZESMBVmtTm1VlbTS9LEu
ABE3ysLoKMjB2I2p1Kl6t9Q9FPRhmyXrDhpg6e6FuQ/AZwwysr5fGx6aM+0t5RgIVPQ8VGXmONVF
jP+epODOjs8ZMqUQoBRtso89d9AQ7wD+pwFhtXA8p0eTW8LB56kcIjwC6d6gS2AkSzJkyvTILA3h
vpPkpWWPz+RQY1muhVlm1Tz6BQgjpPF0CXw/MA8bihjGQ1ejXdICSz9iaGrxGLPGVG5KCPem/6Qt
WrtrVe9Z8SSfQNVSKHK5IeS6qaoEj/hjgY0aLfkqpKMxNzU/VxAhhBBGJxS5K7KJ7ysobyRDbmot
uqmc26GFaApALgcvVEcN9kjLEfePVv2wGgO70m6bRUKFD1emelF0f1oa3EGEJHRIDo9iklMeVLCj
Xo8aGJV6NwSBixR9Ajyl6CiSQO9DcVspYA4McOG4/Tvw3F+o4FFAljPUlORbJ7GxSFRpWmt0mUD+
rM0yOQYKCTkSturBAA0b/XZRUFfIzGUPyaSSugbuT4pnfqb3lBkPmYl7cfIUIhVIAqE0yS7J/EXu
vdulti5fo+QjAbCkQEKtQUVU2Qd64Ic6hS4ojqoatz1UaYowfVConI/qoXB+xQbofFSFqgLhmx4J
s1iDgmyV11H5txvXddPh+EOdAU6tt5NDSiSB/moaEDWj62FALo1GeAsB0K22gcZKl9xjo2T/JNu4
6pzkV+Ddl9yqLelWraGvqMo2dyqcw9BDzSulWXg1NQ3EDpNKbxZqxr6N/fxJ7UKwdNoJ56q1DNgN
2cz0Jhmqdz1NFipkZB3v4Fx07lJtE8NBDpU7I00LNCKNrY0WhhJAKVZNuium8ijH1VFGVyXGb9x1
lr6W37+kqfXsOeO2LutiJYnOZLRTx3CjqvKzBKlz1OxFaJgfALcXHkj1LJH2pXondnYEEJuFYZTH
IgLXGvZrVI7uBp3GldXurbRDTswAZePf4UQL6+Sq6KJtD9VEapxj0/8xk/G5DrKb1lTXkWsf6h61
HfdD1jDSsdG9z9ZiKnS0wQw65y1eK0n/OzfGvQt8uIrCfZZRmVSOFbJcveuv7kL9Ru//DPpVAL9C
gyMaxdFBLOLLm+oM8PD7nppklWglyYoP9exGr0i68sj7k1b9pjfcB8t1X/TmI+yKjTMQ/8DPADze
xlGCGLxTbAKD7rX0VweSFjeoaow9nASm1DcbrEusheE0tK7do/S7sJpjqGbPY+qwpnrUPiE32xEy
JChv+V270Ni9uU2jPojcV0ePH8JIXiUBAVihoBVCB7/81WdQzXy1wykEn1SmZj45i6ogGUPZb6Ib
JzlVdbAzgZPCRaTXBRQFShAFaZScSkSslce4Dzbo0Q8PciaWzF1H+3lsr3P15fJLGWfCG9wWEhCi
GznaNLzpuZQ7Fvq7N6ronT+V1j5GbsYr8v2ov6McVup/tD++9o8CNqt4kapwdyEqma23LvwW8QEX
WzTS/3HYCaG/xC5ALY6nRveuM8EGxvy3cukQFOZtTZUAy5sRFlqRX0uoMTgo7mVUY7JxJ4gcdBYF
WK2VYEfGoLNSH5OqF7oe6wgMrih+NEBoogZJ8BodhGKh0UhLQmcjo7MzK79p/kx8YLChGKgh9+vY
8vRUbi03lcx0DG88G1K5WTl31rCJKX5gA9/t3PgAEYajWPibGbBm1aQhh/gNL0KnarNvR3enhPm6
fZFcgDS2i5yfvAITuLWVSF1EGkawyoPR3w99fAp1kEem6i1Sug7lKO+zkf56ihBegG65sbD18RQ3
2KaY3Dg9anJeR9/+l9PUpyF99dT0JHOmGFp2X3nDUgdgrWLqUnIia/52BLLpXpVV9a45/woCSmdC
UtIREBh8GnPUpOOw39v8oI+bl/WryUoqTbjyFv7+8mr79Bn6nkoI+jFsXC4FigmR7PthCuDIqSwX
/LTHNU6sG7svN0Z9MGoms6ERQOEW8Hpm3poNbCnrFzkkG8Cmch0sKRbIkYyS7otWkB4hSRKn2xZ5
Arm4busQ0YTtzOv+WAFIH4NUF5r6CrZX00axO/a21MR9DZUe1bv61VeOMYVUiqxICSRI5DkD6sLl
byXwV3XuLysLaVywBzmZ8mhwWHb+ejBJ5GHKDkduIoEfbtLxJkX4BsaeTh/WAD7VgNxX7Xw18/Y/
ajLi7XE6hytO+9maorgCp03tjjvO9ZhA6oLqpdj+ystAF69c6qN6+C+KniPESkJJSBaedCTsrGFl
csmNvL9xVnCwclNOAOhKBEX0driQymDFh7HZeJy9eXIvFHvjeubNxSr4tkqQxpe5tNHmxISRktL3
VRJmciJ3gQTw1PqLfuciyV/H+P7y6PzkMn4+BF14RNlVU50COKooGD3XdWvkRu/idp+rKzm1Fl1/
p4IHlcM3YTxZlkdkQmfOgWnFF1IhrhAiozaZE9N0xKr7Up4KqyRWFV/G9r3HiQLveWXvAFktkbmJ
8UEdlrBDlxpyvu5NEx8d46aetYeaRP3JK+Ap+P0ViqAL6jDFeT73V69NeVuTagK2sxEfwuIcRRKV
/jJcK+9WaNTMdW2nl/Mfj5+chEllZWWt8/iaBLNExAbNsGrVsRvGTd1tdHxZMA2s6UwsKTQjfaKb
uxHf33ZpMiAaSZVy0myqNO3SujXmChefN9ov6+8/rwfkhXosZGuI5t9Hx5erztQTJihAt6+iToPQ
mvSXX+MS9e4WPsRfhZJchFk5L2/o5U71XtEWLunNqGSQAK92Dp7hlJ4GcGSUFWAbgF5ceiwyB9Nl
Im77IcAZg3Mq8D8C8okhARB9ZQ2eYDEGOPy1iwrVL+Q9kvp1fEPUB7JjgGZofj8o68t7YVLk+/G9
k3Qsr8Mq7jqmg1s9A8948w0Mdq5u/v8eJF7ky8qnwNAOtSO8qNH/6lcZQolIMKVrd+6LlLlPmoQQ
t2scO+94Ep9UjGu/fmzhQLlvrDS+zdJR04HOyN7Dre6GEi4VIQiHNQf35S+ehpkfYzvZ7GbgBx4M
7/6IuTYggj/FnUXdjaWrcdlZ+HdU3i4/cXJm/dcDaYqhe6HCZp88cEyAf6Y5Xx4M63fk7hR3VXLl
NNamBD1sZuVMjpjpw36gL9rMTQqjJZRZLN5VlF8N3kEv16Z2bOZUQ+aeNQkaftDiSBAwkjV85nhP
tPAAB5QrDyrE7PqZ1Dx+fJj6faU2CiYwpsQoYqRGRJS3UfEc2oegOeH7BTo78bYDquLdqho3rJ0o
X2Xvl+fxszz6IwqhdEHZBcw6N4bvr+AYfutog8JEUoQ06EVrSykz9km8h4aVg8LU/mX+fWk9tBaG
xDeSfmWWwGDxKSsR6lxk6PJBnkRqujIXDT2sy693dpl9ebtJUSgvghQLBd6OaScJUoBgfC5qETY4
MuZOLO3sifXleeLPv4QOWy/dMsMiRsw+MSqz6eBgLdeKnoS8yOF5KEuOznxcl0ArtGPqPtTOA1Kp
efosDhDGAZUoGByWfuioUhYbDSw67bXk3gSoCgqEuJsgII/YH2iY3eXRmlp1/Wc9fXn9yZGiJ0Hs
Fz2vXyVrnzOj2+TMj0OhQjy4bFaBMnPJPv9IW0HwR3Pw25me8Sp8i9qJ1f6IOHU5PHCBw0sJgkXQ
rhU0XIDqGHP+1VNU2H8+E49aVaUtDyh2EnYjLNTBoRMPOCyRWrNeLYScIQpF2jUFKCRvB8FT5oOT
HcJQ9ZZFOjPQZ6OEg7qRjCux0Kn4vk5yN4ZLZYqBpo8CjAv8fO+v2/Ja6uGXVFscM7zwyAJh1yrl
H8DKzILWgNJ6LrsZVOZn+/bHFoYsjuUX2gXs4e8vU43hmNcyIYsjiCWaIV5CQm0dxHJF0dxYh7FY
zF6yL9COo9LcYQXwi5XBP9fWI5u8NI213FMIcJeW/JrDruO903am/f/ZEb30opPYqvdcdDyFUSPS
uekofBYH/7rRKDXV6TWWIEv+H0wWQpdibLGGma2kWGx6L9ycUDnEHlB7KsDl47bhcHm46SFAGmBP
CD/61Tg86haXOBEoiddVsEqLj6BDMgCo/ynpXrMg2ZSw9Az9sW/UA9qJjAF54W9IQhS1f/FzTvMu
JkyfWS7nVgvZOPhFkj1upJMoVstjL7V9g1bpuMcdsoTLV+wKkFgU5sLt5aWpiT0+HeSvD5uEsDZI
Gw2H8v6oB/vRS2BcL2xXQyfhhulW6xNDV0nYuNyZ6doP7m2KmkVxL+nXavFKCPOTfYAopLGywi2q
56n1wL0oMKEVnFRKhpJ2pbtkxeCBxOkQ6neoNc98gVgGl75gEsWiNEw9w656zDFWknMCkKgYdHLg
Va5t+xiYt4a64yQg1Jig710DtvmdSLfyD8pqsGgz9ypwNibqjmMC1HCFjtua32yAmN3G1x985/ny
G58NSJZCdUsWttmEhe870LYTxaX90B/lYgNbg/Sc7Vd5H6zUVLhVOyIIK/Fa7f5hBG06t7p1N/MK
Z9eYQMgK1psJVeD7KzheGqcmlW8RkXiFnvvDY4spLCUMHzFTX//NyWlWB24MrHoOT5PKdPhYurv/
hxfBHJB4hCswGI3Ji6CIbY55kHUiOHvpWnm1i78gTotujU5MCMRAWuTDOkVbr9u4zUNNn3pcPBTR
3MF0bh98fY/JdaNPc01DRKg75sONQ2VNAR4In1VkNf+dRWjK7saTUPb8MzpLdyazOpuTU1ygPKJa
sCpkMWNfcgnfyySoonF3pPxYhhgkLnsiE+rGLjDC/YC6KF2MuXWgTZp8n2cjYmLicESR5gdiWi+G
Ph3koDsaSEKSNWGw7TDzveXREVuG6aPewrvO93Fjvo/Gmym8Gf0Va5MlKcNsG2ie0DQK0B7ruTNC
hxq7dtfGexeTm3JlqNd+8RfpR1WemzCxSabb/subT7N8SaqlUrai7kjrSRyjUcUVRgJbQQeKf1WS
VU8ifGS1SHaBMsrc80VgnDyfMhYVOEM4mOuf8/l1vkL6nIlutcckOrCDatT746tQETETYKSL5c89
YoWZyp6irzsTtqcIczFv354+ycNTv1IVt3DaI4d1k/0d0Cys6KetRuNAJlFmVzXSfr9mr7BnEuxv
jxWT8uWjnTIySsPzGPQU6saSMFq1/1UEUbAuUeeiw6fn5I9RRgANjqPsAI+YfKeDEt7QZEp7HLAb
QM9ha6M7EAX4QvY3vdOuHFnajM6Je7soTiRgo53qimif10sXezpX3RruL6PeSeRa/kqq7oZuiW1e
n3+Ansibq7Y4Gfgc6tkVf4WmvoskCEwMbglUoevwpFvr1j7ESBCzzLhSpLh7tOZKK17t9llGldIC
ftpvq/CBw5Ep0CsPZ+AXD2wOAY11QTsxV7UlP43eApeA7gRhqbYx+0ELG/lQqisZusYNCqyBvkbW
bQTThDJzEaMh8xJE8ZXdGcsxesvwX2QERIXCRxQrvjK6Vwo9no5/Dvh6+8hFA59JlEGWBIvksQTG
H78oxS3bUA5wK/VA8IybZngZqn1R+xvyqJZ2atQ6GwTzlhFcVpWOBuzNngZdU7GQfofZwdXA46Ma
RnXoVEXLHACvObRr/MRRld4l4BPYYlztqMtkNQrgtMmrqyg6qcWazrtonQpGXYFOs3T7gnGY+L0o
VvyQ4e3lfM9FJ44pLZbJoqXPHhB9Wm3b/I2qlVEU6xrYfLcyzX9mthcXIhQ8SLwAlQ3OTteeLp9G
Py90pOco++hwSFDqsaYsdagyeVnGHVrrDuhl2b0Z/PTQ5821rVxXClR52bw28/yjL9W9niIq0oI0
d7Qa6BbOCij7qNqL3G4DX1r9C6TxMGAmrBQsP8e+0u3oVCaWvYj08KZgRpCIHuNqr2X5c4JGlxSh
4B5JtFzncJA/6gbiq1QFnIDoG1BZ/r5rdR1wgxM14TFm7CRFW2WQDkYwc/DMtOG5zQ9IatTFQ2WB
5ZFUMieMeXp3G45PgTETuX4kHrwLOEJUAHgfgDuTfDPtqtCrKzM6FuWfYLzzmxvVXLvBvRI/R+XD
5ek89934XsGlE4RIjtbv391Lhd+5oEGOuf0uQ3SQvI2DjSw4zMXlB/0Ii3wUspL44ZGz8/vko9RG
szq3SiLMKmTEMPz0CVGV1Llyq7XuBkt55nFnxpCmrWUhe+WAy5nqWMZla5eqVeD/YRErbhr9JcOg
Qt67Ob6MM88SV9NvAVjoEjg692aNag/Cct/HMPNKraqMHAUJLBYy1DaeQ3UnKdfynKrxmckClgfD
n6dQc50+KMorE9HKODr6WrkGqOGM94P1XkHYvTxX5z4IQ11x8RUiWdPrL01NyR91PTx6KBlIHUg/
HP6kNwQiW32GjvvzlGbwmCmDxYEnnWVPjstWMeq0KpPwmEgvRHgheIPtW+M+y+pDGdG0RpaVbnFA
9bVIZ87OM2vSRGwRoV0FnNyPTV8A6UikwAqOWPOl+prrW5O/YcfA9LXlc0lsvjyuU4CzLW6suEfz
KJqSqLKJgf+SG/i2p1muaQRHo0RcflWUH8FgQPb6YM1o9Ev94VlFUQOTG5L+pV2SV5JHB3hrlfqr
Rbo25NgsSMAeoW5zF3GC2y5uthEtYfG2pu0v2jup+d8PkyUj0KSo4IlBiU9iBEpTdlWZVXDsQneF
7Z2ZvPfmr4RAWWp3KKQZWjtDK/5x02Cc2EigQKHf0nCb7CgqT7Kd6Zp/jDp16RSovEtPyRz2/cxu
4tCGTmzLik7Ja/JZnaMOcejl/rEsXxVYIvXJkYELyO+XJ/3HIiMrM2jmagZQNHRJJws8sSQjrMEE
HckCKIAHSwwKLK4A4nifL6P9GLnJ0yYjN8K70JyQp0U4TvTAQmrA89xPVx6oAW7+cBcBglZXlHEG
876yD7NNwqn88mfeDVZG4fxySD5VMSBfFnlgtXotV9w6uDfbBRoQL7XylI5Ya4irIpUS0pbOvo6c
DZ8/NE/cOxRl5jw/O+gCraOJbi1T/P0dErUo69GGJlW716N+pOfwn0I3l7PcXPR0Ii9P8rmirUAI
/c8DJx9d1U7ehQYP5GpKSkslBSAk36rqa6h/5H7zt6sz91JyFWKnAwCVy9UkmAAaVTl22Huk1WG1
CspbylF8oIyZT/JgBK/z7eczdaRvj5wMa5nrWk6Roj22nAuw0midphtdX7GgJeMqjfd8aJPNVGMV
sUO+na+s6a8fOhnbVAu6vgp0rpHowx1/O+oKQWoQOnwr5Rdyd3ZS6u8a63FmUmcePJUSph49mJrL
5xrYKyjQ1QyTivR6zLd0IIfwCRx8jkvZW63sSL0vP/xT5/3CV0914PtM5lZnc63jkkQZGjAzIO7r
Dtg7KiO58z46u/9UXjCEk1KSm1YDtQXzoMeEojlk1QME6CGmmji31n+kB9/nQ1W/by4oLj4aOAxL
hS9Lr21wYAvwchhXdbP5M+J80z8kjzLjxbzQ16FESE+xsuZe4/z6dwAjiSIwpbHvr9EEsZR7tswe
ZxGodyzGNrmmkNlSa3FE1XmcE178BLD8nJP/eeRnqehLaBugglGf4pFh+WrX1k1lQ+LBtMo1X7n4
OtFGkrajdsMNWJGuQXHJ5uc2Ka6HtPsN77sEf1y6sD0bIkTHXRswuHLMUwQXXar1qxoieLr14yea
C/xsD3NEHd6G+JZIQr1ToBFqUDsVtOLO+msOL1VLdgSDCD0cJ96a6Nna9gYJTBEH8D9lTgSGFlfE
AC2dp7A69gPwYke0/TybBU151wlQbmmC5aCguwO2fmMBeaayB7J6mbXY9ZxiMC2xFi6Ri3agycQV
hjtgjgGambsUaFFHDmC2t0Q4vzlV3SYLgcLMYU/ORwHSJxkrDIuBnpyjYyw1Hqb3jH2xpwPj2AsE
wRAoUpZpI96ZKzAgfLwiZyPtFAD6eaKJzO2/Hz05VNskj91o5NFwp+pqDa+Z3OskfxRP6NR1vyTs
frRlNGyUeLFufz+52Cal5GaryxHh7Bnz9TXE2f9l9TWm0hVGxL5TnAPdVBZ8gIOy/eymnOtruXue
32Pn0gkcP0Q6pgGocSb9pcxtzcrqWoJQgAUuJIWF+SFDwB1WCYKALb7fy8bHA3Wh7lAHNcrT5U/+
vHZ/33AAyigf8gq6jdDp5JNjrjyd3+XNMR02svFqlvUutWBRUItSoWAjyMYRJF3TsEJ+Um5/D+bN
gLPd8N4P76O2M7KDqPogbI2hsGNsJey3KhJuG93U8ehiVhb9oZiid1cl0dOVe9HnCusNC7scuMyZ
f8SuWwXybaHm8MKw03umUY7r8oqaDIKIptSgtO6vbfN3qRyb8JUdAKiBqleCgRqdkTzcthllG9Dd
sPQvj87Pejinosy1E9C8hdXB54L5siCkRmoqin3xMTShAfw1LbpuvvMb2ZgUoiM1OrKgf/6YLKy5
eskn4PPbxIhrvKKJChAoRXV6nUfNMc1kLUqYmHjNElnbJD56Uq/SRvQC3hqsLTLp3R+QKhj1+87b
dY19zEzo2kG3lNT2NcEYob6nwXIXx9WNqe8KNCHVJMIELMWyBJenmdH6sZbFKyNEQo8bwUl9enuW
QGFRrE4TSr8U8eO7MfDXtZGuW+OpsLMNVU9TYy8VV4oMbTRulunWaQnS9r+ZF/lxfooXITVWBDYZ
XtZkU9lhh+9IyovktSjCt7Ar5aXiICRbX3vMFhXZGogM4nWrLrppRHEcVkRj9msNAVRd3IQRmJh5
KXFo/5jQLy8l/vzLWurl0m+cIU6OA3wSCfqmeJMWCye0csp0N+ISZ1eANkYibZEsDOn+8gt83n2n
L6AyP5D/wNgzP99fwMIkIqdOEB9R5P0lKcF9StauZTjs5feOjfUW1anYrQ9QRa30ynKaZVx7N5Qq
l9wg10ZhrAy32EuZfCwV4wpCFgIm1zYOrPU7Jva+jfCeDws0b1cUg6oOyREquWVbQ3LOtk4anIyE
lnhAbzE1V6oS5NvLHyhy40vfNzlEcjkvJJS146NSr4VILrfoEAfSbNvK2FrOXW7PrTEN3hOb1KQp
MA2cTlxLdjISGrT+RRRfi2ZnI7urNzdR8Hj5w87co3XCswhFWFZr0xKi2cpj3eQJ+0o64LAch4gD
Y5nAgP/vn0N1HjQ3hGaqEZN8r9eiWtWGIDmazrqs7wJ8zYx7PujyU84N3JenTHP+IIl0Na3D5Jhp
By/CTa4+FclTypKfrX2JF56uCJ2ujYOOgGJZlhjYL1uuM/PMl2s3xnppR/UL4eI8ftW9J6oqtfss
VTOH6bkFyMhxoKIPrtr25Cxlg1PT77T4SAnHK99clxxlWHdAEAL9TZvrWp+LtgZzxX6mVatOa4hF
n+dZI+t8XJxsFc6juHqW/NvLk3XmBBSFO3E5pFCucRR9H0JuhbpXuX18tIx725AWmLYvJPNAvbxH
wcSBEydmbqC1QuqwvPzwcyuFloFDIgxanxL692ePXuk4hMP4WCuQarFLVOD5mvaWJRni1fj/8DCR
BfGNwJvlycOSQQ/9VlH40HIHEkI1pR2TvLLatV3MSZad+zDqk+iDwSACXSP+/Mu6HKs6sauhio9J
804htjYfWZFGCNdrZkVO1UtEPVQA6fkFBi1k7MlXaX4ZuH7Lk1KDzHJ8clQMAeu73IdIFF5LHXcL
S8KhETNkvJeaZo0GpqQPV1iKEDFpk2xytZ2Z1nML15KheoluECyDyZKyPAzo6gZlCQNNJY4KJ/Pm
86dze9FSqNqgpEdDzJkcdmpkB16qOdExM658A85e539Wnet3Ps0P/1xePGIYp4GGDg+nKk0eQsCk
bDMUaVCFlkXfwDZxDiVTrsr15Uec/SADgIRAzcE6n+Q01pgbkVur0TEQ5pQHN3pmD0biEj4evLkY
fXaK2PAETYCC9jS2dGWge1aIgl7SI2Bs/vMqhKwsY+aTfvI9WJ02ss9oIBioEUyZJoPWOmFXjni5
UxdOSIeUSD4VkJsDJInNgzukyyLPNoGPQGP4plc4px/oL10e2DOb0YDmhx4CQgPk+pO5k6MIXcQw
Y+5KtKXJ8BndDpMSSNoIHlx+1ierfrJQuOVRNFX4WjKHyYnkl7YRZUEUHb0RM9sQ+GBrylfJKG+g
vu1kH1PiAdPDBkHMOHjsjXbX+OZqSP7gP2kh39cMt82mRS4vbo6m9EcNtyWU3CjkbdnWWNnB1bka
YVPk4w3qBChYGGi+YhmqOnsF6nQZZije6red6m1F/hmisEVkHzAUrgY8U+VqrSFVm3KciPZHY3UI
jcBt8rSBeglGAaUTbMespjOBaHES9fCEg9DeajlW4a689mCvD924x2Fq5SHyF/jV6vIQ6mfn68sQ
ToJnVjWa6hfMVz3SRHZuQivGLkDeEkvNJl+5LKUYHdiiePMKxKWdeGWG7jpgAPAqEd0v1bVx5d6N
jbIL0UYuvGI39G9ypa3t1ty6vLmJ/JkfaDtcZJ4bzG1dG2NnmrbIQj+PJsRUHMHEqICHxBPuWvdI
niU4mJlylBxvL1Lj3JVfY69eDla0MtGyRnl5Joz+rFbQ8BVejwBSQK0Zn05nX04RBB5N1wjR1W+l
N93HqdLot51+w1GS+9lOWxs21z3C3uXxPxOHvj51GhrGojKlPvWiY4dbPbR+JAtoMpPBGaTbeIxd
ftq5yYbuhjA+O4YAOzm/Kgx3mrJmv1RKdc2U+tpJyVEvitZO4c2srJ+8AgZUpxAj05Q1bG3a0/Bk
vexdgBHHEqk564+a/5WTQwgaQpEXkaSu27rZJrq2U+rgTvWzJSYpCHynqw4X6l6NdkEeYuplnsTA
y8a/wf89XxY4NyDETJGOOcKAbxJAZCW2W3JBOsdQ8n3bP2gODS8p3edGvNb0J85TFkBVyFuNfEmy
dr03vAlfKiPZ+CBhAzU4ohKx0bPiqhjKg47aflKuHbm7yfKMzlXsPVDe3JIfX57Jc6kId0XAptSb
IFabk32rKq3qe24WHuX4I4ySZR8j6Gg8t4V80hLw33jdB2qO3QLqnG55V9R3VC907YW7ZdYeUhSW
h5lT+9xS/vpGk8jPmaCYYw/OUXduhDQHgddv1EURI9TZ3ymJ+7+/+YjbG1UdhLbo/U8SnyHV6rik
tn9U6E+Hb1X4r+QOlzrGmr0zM9o/avckI9RwbXGmGSDsJ88q4IQbkWECt5FvkBfmNI2tRWk0ornd
lFcR5M12rmZ1borRwgIlR8OASrE2GdAq87NykI1QfCBgN4cDSBmMP3rYHswq2Xhuf6gh/3oJdwgU
II0IDTYI10FDleGXV740lb7yQ6QqZgbjR1dNDAZnOwotlD3oZHzPt8Pe0vOy473icsetk/KdN6Ju
MFKvx8RcXdb1k2dd+3OTgJzSz7xQpIUY1ckIAiO69v3BRWCW8hj24bFAkaHJKe/XoN3a7sGlRud1
3kapvQ8Z26J0owzdG4YYsOGsVZSoSzOF1liUO6Mpd5QmF7UbXhPoM/tl6KSrjnJt2NtLO7wyMcIC
w4W8bLWInL96/wJOzorwzpS3ZvUoxTvV36bZsBFYkwB/m1oSSZStdEttRDuxXyU9XH0wYQOqvj6l
QbeUVzr/MY4JijMeYsKap9uYifqomp20ASZn9WqP91gCLKymR0L3lNXWUYGcPrbR3ug8jsTsOscN
nBFYjvUi6a5dsAbltZotnGRft+6iUe0l6iC3tOFeUs+9xclgESHV22b9IrKxvKiQHbu39bu8voMO
2duPuiT9ivLfkrYtPe8k8IFcHd9izvumRxmFkBIDm1dCFVwmFdlRR/lAWmoWSmNZtSnbf6q06ylt
yH6+DPR0rwboWIF8EcvRazclHuwuUBypxYb3/1B2XstxW80WfiJUIYdbxMkzHFIkxRuUSFHIOePp
zwdd/ZJcUh27LNuUSAzS3t2rVxgERx3xdpT1YNLQc6+yE1s3I+ttOMr3Ps4dGiVSTG0EGxrDoeoq
Mz6cpld1fAyFL62J5UFqxsftO4QS+xKOUa/VS2H5MIGduK2vsQgUId9SCAuF6EcfkhSSm/hN0CTf
9guKL5RRzgghjmmH9lANXtM/FSBM1SAdazKyY0FDtzTO1DiRo5zb6qNKMDmgSgkvE7589AX8n9dE
pAQgascY9LHFp7TSLKdfF5JZhR73hHy3lWzbF8LoTYQryRaeoS7m9sZV9+wW/fqVDIVTvsBKHduM
O9ufDSxiQiv8x/7738vH/7wtv+FPk5UmXahD8+ImZeHFDGJ9t1CQExJsysG+YCiitS8Nxmib60Un
HGpUwXRA3Ip/olS/+8b/ZBIBfODFQP+D5+BvG61ZhnGHy0+6AR9ToZHNFsTGOS8sxiGJN6U4quAG
2+/Ud2pDLBwppkV9byyHOJnvFRyQ5h+Miz/nc6xiOqMatlDmNaa4Lfn/U+8JWjXKYgWZ6qfRwOxo
BogqHXT4TAEGfWlQYi7Kub+ss/vv6/EfS5mJY53BEARGD5kLvx7dXOcee4o4PumLIxIdT35dduvw
tK1xsx0OK9DvRiGTYL//Y/X+j2YUPyFRgvQNGGT8LjqfO1Ua0n6JTkn+Eh364dISYhI+j8uPbDnQ
+JhDMFIMsrH1JoaLD+P8+vdPsK3SvzVtv3yA3x+FQdbToVqjkzQGejY4hKxCqhTLB64yRlN/P9h/
VaEcjfqOX+HN/fSl+Z/bjCdevlrSHJ00M+gaCOat22b48zx3m8swKeBZdc8G7U2kZ+ulNxb0ciEa
RsHPqCteCKTrSInVFnskITxiet5Hdv0vH4r/uiLo9mRoMQo1xu9kXiY9QoNVQnRiLynE1Ck3WCm5
gkobk0lqWhn8/aJsV/jXO4A0B8ouFC8Fza/y2x0QZ7kh43iMNjSHPhfmIkOHf+7Xf54VIDuVi7Xx
dWHibb//P1ee8l5WhEwTjpQJLDgDhD8wcABHZT5n/2KtGf+BBZiMD3AO3fRPHPS3gjjH7w+DvjY+
rfgUqiDheSF6JPj6SnfeYFaJ/rlTl12TQy9Y2seRQLKVMK6FbR5pmBi6M9CyKdTkTU2P1eDo6YdE
7FQzaX6F/U7JOZhQOt8avBJWNr286V/7SfSqtMAj5w5h2FHDzLfgfTMOQ7GmuVnckY6gnqwEuQoG
WAWVSAdJtJM3v8X4FlEeRFPnowJ3VISrdb/6GyzcgBL2FvGFdCNVQiZoMsEhyJ1swMbUxE8eW6mq
u2rYG7aKwgO5+gab/CiqfoJMIa5wUc/wia83/52CF4yWayAGqa7T3azW50LTCNAq3cFSse2KTtHc
Ol2bv1Yk96w6BsST4mtGuFM9jYwDxKwvOcE/ifw9pv/PyUhmx0ROsMBnKvx6/j5KxV3Iigem/TsZ
bUOnElKpZYdlhGRstKcCDC8lOCHV9hEEjC0XsZpaR2lM7DBbW5YNp6grb5uesQgJyb7AZG3Fwk+S
Ok5L52Y2B5VAxfiQKO1xe3WZ8c1qCXmm9nPD9BX8mUd9Cmh3vg4trvpLQ6aCqb0r7MeDKdodnfWa
zUGZMAx8aQTc0ZEmECiFoaACiJGfWrGxSVwiT7dwzSWhTZJ2ZVd7xtB65iTfzeWAGBVnqt6VxWMr
t34NlabrREwdoDA10d0qjlOkwaTIAqw0YcBb4AhxogebFkAV+/2lJN/USNNArN7CgempWV9S2tu5
WB97wzhMxqc2Zd6iPlu4RWCAn6rFdRiGXaTOR9MovQJv2+2Oa6jl1HXY4luxDJGRH++U9d4p7bmo
SUGk82zVwY/F5lmMOsIIC8IS9f1aTviCCMG2xkhT54YNCo2wYJxYMYCYoD8Kxk2g8zW3kL4wdRU+
UpnbjFk3n2IfBykivERESUloU/s9F7nN3hyYY09c3Lsu1W5uPazqiD5rQLkjA6WdB/WQ0gamMfs7
8Wp4fSPKFO9JUuDyNYmBCI7Wl+ZrbwgPhiAFFXOeSbYODBuzqkOvlqLGWZ9CTNPWsb/wJqjps74V
DF3vDVFij/HTMuLmawrBRsBWiu9pR+QAoexJEvrTVL2MVeXW5etE+YfhIeBniKXweo2MzY5Ig2Of
v6zqczFyb6hUM/nNBGpauzJoYZ3inwXbdokyZHKRa3SHQnupsudVeinGD6OTvoUpQ9618FFeDDyY
q6l48zh6ai8zESCpAJohYpPks5qV3ZjUXp8KEAK3q9K2TiNKAdRPDHyxemg+hbIOVKtx2KHt/dAh
Vgm/jySB94tKUpbZX2pRvcjpB7btuL8FaTWcBoSU5qjuKmzuMkXwDMqGeUE8lWa7dEDKIsVuSZy3
rj4wnZ9TggYo98rFsdjf2ZFe5Wm+bYtzj3OIPOdBBTeQ/iphCe2I+EmM9JBVwzWbi6ug7ZOCqVGU
mDn5U6S63iknkDHqfmeaH0lfHWex2qWdcaSZCAQ5CZZLwfPe9bi6G8ZOU7HRqgX5OCmjo0nV4zp0
PyRWCsOcgroTd3MrdjbirnyRcHzvHg0Sg0ojxN1q6ZEcjb402tsKW8/PbbESLcnUTHyXF2yWKbot
hmatIF8tVHI9gXKDsaXE3MMm8zskhLDZjIR2Lm5fQkmlWcYwM9VccTWDLCnRNCv20CjExOv+KBN8
ngsfQ07qSpk8dnVxqJZvpmwex85dQ4iVTeUulRJIg/6QwMBY2/A28h721XirV3JUvqfS6EUzroBL
ijylHLHMzHD5PUuC/jhs/jdSg9Gm8X2QMOrpu9GfWIn6lCm/mh+LFGU6zLep+6o25RE5pLfqX7f3
XWx2xH4eiHC25XG0Q6O7Mt8IEjM5YC6tJZJbkV2qsqKZJMoovMr5dKvVaYdwAZK+9d0apRxB2fQV
E8kVMRl4q1VOtMzFaz9je8p6Su7G6MvR/D6U5W3+sSTCblt6NEyw0aRtkE5h6IeojuASFuTGdpA+
MslCo6efUBLsE972pTAJW6Sf094anb1w6YK8Vl+08b7SGbfdctQxZTQXXCoA3kFCfI5uT+NM7CJs
B840plvZxlmD8ankN6MXXQU6xALI4SgY11Zbe2mZTrU9N0VxGCH6hUkTqHl2rdVoz2oq9vG+jfUg
F6sbRmC2rjeOoiDsSloxMCg+cYX351zaP5oVARPz6LZr63WZ8BENDbOtxEkM4lloU7RMfJVlL5Ub
CsjF8GJ1OIoS/neJQGQgUnjSxNk9a7IjG3X2BDrODM5HPbH76rP8SuTakzXjZc4blqd4sunkscSk
FI5vslpsG0KkSS5dcUduYLaULDO515bvUtV44JbsuuqDFdX4vpXVORGl/XYUcyf38ueQxkc9i10V
sehU0w8Lumiz6DeOPPFeR0p/rOjyuBw8I2QS4rfWfJNqRhA8uop8Nnlrihwfkzg9rFZ0adbuUdI2
RD7B+c9c7STvj6IY7kIuXFhirrG5EObLra71U6exMgnxQk5ovWJvoAZNK4ZYLDLPWCUTjeWE14H0
KFBV18BE6hghmxQJixQ8mchFsGobIl8gr5/TaHrY9Jb1so8ofETzriSvVth9F5rqYWqAVYmk4Ima
rOZUSlvN9t7UGtpJIglld82X72xqN5pvkQzx9jTVLoST64T8fidK3LVKsGdreAz7EgGN6sEvuEEL
3n5MyyZuaOEX8ozckRzGrGdOXVnEkQsh1FV52tFevGfkILaj5gyjDsKRHuvpqwHEwj5s2DJ532io
iZPMm+eSV76Lv1CScxJcPnnj2tYHJY2eBmXZD2HZI50hvbfTsVGHelomFbrW9diWDKw4aSMigqUj
5ZRggHVirVVL6Jm9qj9VsrHXi6dVV49qlAQpNS8mJ+J+QKVjP/am6RhcpBmKTpzgjTxkkh2u+WdN
EVsM4JRG6maVQP6uRjROdhyzZ2G9ZARJmnLm57q5U+f6LNXKI3kFgZrJmM9iAUFsKleKwo0nerKm
3WDhRlxqmORHHQ44zaMFxjWW1T/oEn8SWRnma0QC0BbBosXN7tcWAne+Vlyq1DpGFQk6U7pPmMQs
eJbk2hPEvf2wnFnLIy05MAWc2GppMSBYFcqPvrAcCjen1SNnqXUvVdEXl+PuH43UH2389gENeIXM
jVjXfh8j93paC22UWUcagAqjW5nA3RLAKk39xDy13Kk4/UaEptm314YNScKNv+32a3Ya2BFDya/x
xtG75VACGi4jdS5IWt6mbhQiYSMCCMWzgyDfydD9VrVDD5N3aDxJPehZXYG4eMGzlLdmrMdjsjR7
TFEYXAHubzBkI+j48D80yTfwQg1LbyG3Dh3mLkrytSF/TA3vYvcwhE9yf4SIrUDvOQ487UaaHBkw
fBWr6HEEG/37VfvJXPyl/+SqbWQNXBFwewfB//W2RvHcCOFimEcNeI98UQKLzPbTpGmhUBSBygQ/
SV4WKfPn+A10ZO1lIgU/Qp5bDfmYslWMC+l3nsarPoHTfEyRK+GFSSkwEdKZvtRptFOVS15dMDXG
dRUPvH/JCv5gQ/12Etuj8T/tbaNOzZwj0zpW/R00Cxhhi5nuEt7Lt4wNY8pe/37ZGNTxI3+9bjTr
aBx52gDB9Z+Q1v8ccuzWIkyr3Dz2NU4ebfQytair+95GhJfAKWhUPdDULykbiaTiqk0SCUUpwJvT
Q6TIVazpWnkm8J2ywgz9bmK+rfBwzhMe6JitSAtRGfGxIGwjUSavmr+RXostPesMzWufbLnybwsT
9ImGQB3uReaFVeQb4b43EhJqOUb0zlLrw2q0Y+15ZRWepfQ2tSj9ETtsPJmqwE3eQ+IawuFvxVvR
PUdFvS9XWKPrTZyvOg1QrNGckw07b1LszrNiXN5cZA50G3y0ERB4Dm2xUJ24lm+MZ/eFGt0bUjj6
71CId82U7LYzLrHaYRbdhtYBAivaf2UHFcBfqfkrIGh1/roif7fIFlAySM9ALmV/50bCBfNaqzkb
6RzUQnpuVfEYR5gP9Q8RSzy0V34EbmQzfh54GJIzo5ICUve3Kq/PsUa0ObZT4WvHR9dIEolFFJBJ
fl/1+8/OnNeWHiM0o8NadW5ZfV1V5QBJNXJkRuwmXqrOpBHAvapcIBaRbxMAedgXAfvtoS7G+3bD
CtJ4SXG00/pjCp8rg9wyaEchPj+J8tAUhHZU5T5bONskfMq3nJP1S5jXrqLXXol0c1jIoZkcuSYa
obrX+R1Rs4DfwXjYikpmw9t/TYath3gwaEDi5fbnjNJw1Zy1H9JkgXwhtyaYDgWOmY+1eZvKB9l6
iyTVU5JkFy3WwUiaQ88SjA2oL2HUX8yPU3zfvmKa/VttHbdTgz0g5fWXOczdURFdIUeg04+mL8yb
9x4/DbNtr48nZ6MWU02hGpUN3daH8mWqSCzMxj3lk/STPqvaMQltVq49pOnnKuGIKcEkLd96Pd5p
ZXRa6f2KNt3V1vxk5qI/hTqzXH3fk+aytZs0dEer6Q66PP8su7b6UEBGMYT+EonPYLYBdfI+lC2/
bRWiHvh2Ndm1Btlpav81WgZ2bAAmBUeVwrqlgkG7a9Bhp8Jd4J+Ol4hhtiH3pwV9sk4ic1FFl3Ze
zznB58OWyUitVtWpo7G/LlK/34ruuZmCXk+Yr7Ur4ckOUzkAJU+G8aLNkTeU4Efy6GZGy9M2eGbc
fsYjo/Red6L2QCbCpRk7hC69P9DmCzpZ1pnlFkVONBt1oPo+N6zD+AT8fcn6k1RBIsvGGIMAgAoG
IfCvi2Qy4naBU5t+NOqHdW+p3IP9kh4nAa3hOa6ZIL79/YhwNf5cJNVtOwbdh+MLwv3rIdNRnhbw
Cf24dhA2Zg0gzlPYFXMymXC/9hsFOzRaEfQOIniGCG9lILWShXLErIiVtIC2AhoeLbh2ym9pOd4Q
seXj/E3uBw8w9t4ZOa2XRAKjPL3UGWzltQ9/bH34SssjzvVp6xobOkxAKpKrH9NtXJWZTk1Zic1/
OC3PPSO7ujgygIkt1Z+JAF/H8bbNQ+acwjBL9kPxjC0ZMF1n1wlLYOyHXfwgU0Ao8w+LljidkkBM
fiyV5mfUi+ZCoAIQVm9KnjL6K0yEpflhrDJeq2H3M9OcyNHwqc9fy162DXL14mUi01zaGQ2SQf67
Vcr7VogQlnDAZOGe8K9cJYtkdTZ9t1Vdm+nb0BMZoU9OWDce5jz7ElpZGoHqrp8lDZnBGLXpa1/0
jIVB4IDakREZ7MErS6wn9T9b62MnYkXbqP6kV162G4E6F1MJ5O5LG0pBWpPdzV3afiK+YyMeiqJa
3WHXwWnOEavQJcCjA0bp6uYuMyIJh71afJPxO9p6LgZYzO5EfI+KYYR8Rd1aaE5TCjcyi4Z13m1G
GJKaeYNukoggJHDUIt9seB37h4ZFYciEW8frlW8jw85AM5I4GoEUE0NJ7prD1o9bi3odJT0oQREz
9Rs8F681IZIRzdQWg98N3TW9Y4LutQqbUcM8pxyI21QJ2tqYXDNynao/d930dcjDQ5+iKw6Vx61w
V1DrhPqB3ISXUuuDMG9PWxOcGpGT0amZOJuJYuFWomzHxXLMTDIm5YaKsjDfrCjaUpnEcnhTpekj
RBdRI/OLKAmVKg6KXguWXadIfg7KLBTLtZar20w7PvHUpSBySTqepk700mWXaR1Rtiy/SAF8ha0g
SsujSsu+zYf18hz1DY8FgXX589/f4T8GBywa9FOkBcCWZOH4jaUkmdYMtSgkjqN/3ybslBkgqzX1
AE1ilf+jrNJ+pzPAhNo4hBZiG1YqTfytGi1yU1pE3tpzUi68Etikm7itHirBQ3yzy5ix56ehphRf
X9Wpv45qd9VVMBhscjQTStpywVveDLfE1dVvDL/DIUg4UeoYU2xr+rWRT71pvQgZZnmyuhNlEOlo
FrxB+SzAOs09uhtHIeptISOM0jgw5gCd6EXqRPCj/kUYB0806YnDiZjjwlW651mGbVQ56Zrs/37p
/yjNf14MhkMaOTywiv9gOKdUzmLa1ghTnxU89xBQY8NEcosYgyCawSw2rh/24ptofZllD4mII0IA
FNqWB9TCNGmED8KkTQY81SMvz38Y+nH71KIGuXHEab+A2ICJoOHX41epPtUNxttMD1AujeYPWfwH
HRW51G/7wc8z0uHeKgpUNAafv+4HXV2WmlEX9TkkHq2VqIUxnzMrY5ehdcunH1P/UTGOmUD80yJo
GWyY861gbE9dLTafUV0xghndSVLwpz9b2XUUHoSwZDAkLQHwKXiRaL6stGMy2GZmZg9KjuBUe111
mcWnc4RV23Uh8s+tXEB2oi6stvX6DBwc1dlT00ik2nwakeVSOtrzoNLlZX5Rj7tFiD/68UfRmR/t
eyVGzkx7uUbdWZmSo1m2x0lMfWklzLaPPJQmjLw6G/6/p8ryDnObr9ayBDKaTywIT7VBJRNdS+lB
qy66EJhE1NVDaQvC51xf2upxnE55TCcWvcvWFzSkboMQt55FZ56ioBr9yHhYxK9tOu5qUoIaKzzP
6mUtyakePov2HqlBmGigTddMbE5Lnu31CYlz+Q44HaxrCrLZukoRPRQxXrSp6fbp86hcuhZ3yulZ
7wuSFrIgNctv2pCSOE4fF/0owfe3JIB/POV/iNV5KIjqImZMNNGzocT49aGIrDmdxbKuz2KZPRtm
4Q4GiUvcCq+CM7dM3bmDuNoqmqvw8IvaQ7Ye+qQ8pamT68Qu94f1sZooE3N85WV6AVU/rZon16e4
033JOEc8R6VmYqbgx/K7arrpHDH/oL50YuedgpWHzbEerUf9YXJw8wpSZ3DEu+W2VLjf8rNwEk5k
O0n76RDvAbJt/Oe80CMi6UhlaHORbeWGfZmzeLKXHGXPINF4JMlYdaYL3SFhO5fqvrqiJz63T8Jr
tEt24QEAzO2JOjbcI7krJ8kVCLIufYWA6verGRg2cG4Q33Bd9SlE9pmXujHJg1JAp0PGdGmfTLu0
X14q8pwTTyFOuthZ/vv8ZJEAcuwu6rPhbyHY28eQveVbv5cdqNAXyV1djPZvi6f4ii86lX3e/ghe
yQesqdzpWfKROPpYVTlv58FxIbTZzOpPxaW6bEL11zAIg+Se3PMnyQ8BeO3F60+zi9nKq8IX6Fh6
Ms+fh+fqm/GxVjYiGmEivuVLL0xOTWdVgRKq6xPpYu6o/ehyHsmicaVYv41G8poOyVNKtoaQ5e/C
2CGwrR3ZIqOxCx/Qw5IuRSOq1qJbFTjuG4knzmyNQEq6wqNbpS9DY3lJ1HiZtZKE2Pkqg61B2FVt
9iTJIPADvpyAP0Stb2qGKT/VSbvrmuR9jIcHgaCRub4rmerkuKCh5QusInuYjOQs51Qh6sAuQYIi
wx3ZVF+mVKHBQXw/SocVU9dQZtaE+J7kvrV5TuSCxWzW7HEgOnuOdhtsbmSFV8TJS1GqZwl7wbl+
HrXQv6RL5EHGYI6AA3Cev87Mr0oQJ4HZT2X5anPNokCxptM84JOHz67ZlwetbgJ9M4+LJLrRnawF
uclwrJkbpjIhi6XiiplwkqV3SXPNEltWBOfVgknAWv2jv/ij2P/5HisY0EPmETcHqF/fY1EFXm7k
GMhShubUeFZ6B5HNpAdCHSpaWsohhhVew4JVJNWtYrOZIth/lXYweoaWLTHnmerx9jsZ9x0VEQPo
e6F8WY7TSERaDSU5/5At5RkC0z9WIfM/Cg8J0QKePpAjLJxjf/3wWl7nxlSM1bmIcAwyoN6o23O7
xh7FpWPMoLTFbhBODai9EX1vMdFqmAuu6X3SJxeSr2w8NxTYE6MBlXAYM9nJ6UXMdFfCpXP2q3kP
7OmWIpTGyB9iwxWkztXhqiriXjafx+pjHpJ7X8BTZvsKy3fFmJxScZc0fJPCRwgpolDZScfy2OzE
+oHwLFfPLmwUFkYM6o34GegOk8/U8GSl7Kxq5w0E0IRycxRQVcTMjvRjRxGqYfgRpt8sMmUTDVvE
1xrR6myezFIOYpqXNKq8NLPOYzbvu2S+JGtu2s1Lgw1PSuLo35d/bVvd/xdH254aekRqTEKEDUn8
jRmXr0Jf5GXPhSdcpli/TGIDPSVxp7g+SCn+ACPSBsvgTcSdVlLxEiMFMdbsbI1uUWXtknHYT9br
ovqF+KinT5P4qCTPcrYvMjyWI8WL/TzSD7AiKYRIA+ZHZKSlp4BCV+ZetGguUjyMPcedKBDPNJ/S
unVK9NsGvERIiZZQ24ZY30wGTOuSnPQo9uqR1y5MvDW2mHYNXqek115sL1OxMgab4u+iNf1LZb3h
679dKMQCiAYRYkEY05Rfn1AxjgW164zi3GDqolstTkyBHgUG056/35I/nMa4JRtHkKJERCpA7/7r
kbRKGeQqqvIzqUXCaDpUctfJhC6ESj9NPxRD/NqN2lFdCJiL0rNSaBAeVJzE8MWc8Gisesacm2Xq
WLwCtn/PFsFt0aUvNMZ65fTnxiCyFutwIx8PkWzc//75/6tuhqEtw+JiUEkk9Abd/g80Oxh5aqL3
JS5cUKHQTZd8UZgsRZ5IBaPqpO6ZV7gmKRNgafTF6KPi67IRyLmIW/ypQ1m//d+4U+rebrE5zRt2
Rjit7HadeQ75hvDMwkVs2QBjq515Rj6tfNrPVfaPc/kDtEFMJeIiDeccZBwl2W/rEpGNqKB6os/Z
IgBPFvVRWnRbGT+l9KxjbplnXmb8K7WOjM8/HjaUNzR+SKWZ+eA18OslrDLDXPC8DE/dRPKaGN4n
YqLCjzSFFp35K9m1dUeGapQHmriZlsrEHHZeuhrX0HjM5tBbo+jAMJxUJ1S0IH9eHA1HiN52ZRxX
AsHNfnVgpO1DUroXBBwle7Klnat6s7STAglEREo8yb5eO/v69iY75/E6BKVf+42DmZH7abp30PPz
U+oGtf0FTov9zbQ9W7Lf34ege5Ds6rCVd5Ire1BzHPzxnMS+dsFT5zw9xe5s6/s7kTzu07U5r3bu
J3zrk++/X/1POwAQsQmNtZ+oDznC/S5499h9iuz4Oh+hLzvGxXRxiT3M8JRN9/ZZH5m5O/WOKvEi
7/Fw+UJ0mWdymA/D+XixnFuQBYJHA0np1nsB3rA2p8A3BbP9OR/XowYrbObUGAtcJVvZZQfcvyi+
rBdM4h22TG96e8eyGm8MX/WgnTnYmz5l0MLW/bpnr6y/ll+3syyoBWGwbmfgwxOjpHyngONv0Tm/
+fv7J4wgb7UjW9o1bzC7OFGQXXs8fiaH1W4c+Ob8Gnkzv5X729+sc3zAik/686rNO0oIZzzGbuH0
O9QufPfTnTH0/N59NsETA0Cn+UKWXHKYj9Un1ekhOeAJbM9HzKx9nOu4gPd7FXAt+ArZr4+U40Fk
f2Yq/zb32w8ututSOME9c+6fJJhx6NjlhiUcLPI+P292zE8iWdQtgpjzXLl9+9m+c5v4A5xA6jYO
/Dj3/anw3nH3dp/4q3Ou2u59+3LOd1M2UeayJHC1OPqe09jTePKEPT3V/P4Tn4RDRh6H9Z780n2P
7GBv3/cczT/u3KPvVvabYL9ft5L/Hc7CEU8Ol27UXk/v0RF2G5kkw0ucYaiEaURLNuIUU140LD4V
PXzKU5pUrlsQim62QmcXFeyTUpG/YVZhtzrEL+2taw7tUvul/qhO2aFeJjcH4LYqPGcm+BZg44yH
ZJMgckJFYpkcr/E658+i+GZ1ETlIhERPqZuDrRubGIImuCtmr55TLgrTlrCZIF6BGGwuylpIWXLK
6puGrq8Ffmm2Oli9rck32PfkRKpgL4pO+V5/wNwgEZggdmKoBdWAwKDQrXPfEtGbGYJGcPO0UHLy
KDBnmldnrU5qqjsd1D/eL/mFYJ3LMuKho/gyWopRFDxVLHeTCDUUsGYN1JB+IrbsSDV+upZM0pNc
uIVxLOpgkNmVFfQUm1itP7VyY+OL2eO1TMNkfIxCfUbSbK/LaYk+rD46RiORyS1cxdZ4ZWEopEtf
NgjGoQukOYjD4mlzdohw+IEq4RLSbWdiSWSxX5yQTtC39B7N6/tYBmb1utUFUq0HXd77ZSI/jEAU
OYdJjyQv1dOPLXZmiJUgsmSvNJUnVQuRU4TXXlsOU4qsRKRtnIQgSaRjaphYteSPVZlFANYWYdTs
M5UWdLV4H0mAp/qy6vwcxxYBbcCldhh50oq7yhoXWtD0wQS4jtt0klzEYSf6CJzt0jCdvIT3xzMR
1q8StWwzagE2HP7G5FBwQ2Gz1vCyRktX42BT4vw3Js9SQS/TiQ8aBK5cYaS9MkdU0n3dscKh74KU
RsC9Qcp8KZL1sC8ZeQ8Ko30m+5PpSTHNNVOXApYoUciRdh011jvCK9IieVyS/B+I0h+hcpKMuZSk
kmyAPSbarN/gSas1476o2xCFM015hDvQJEI1BRh8HkLRTfAhY3zrxluEJlzj1vBn66tpjD4SZKVO
HBnbJhM21/hUZ/B3K5KESrrG4U0uhX+UVVgS/MemajIpxnEHKwZR/W1ThSiWZbGWhKccx9qu2OtM
xqwk3onD8BQi+GhDwY8LP8yH97UU9k0JelCQdodBI/XYrm0lng/4vsazZH7JqxjkPvElnfNqerjF
i0GIgx4YRXWYZ525ldAEq5gxePzQtdYVNApj1ZW18KyJ+bXMydjG26XqjwKuMpUafnRgrrWSnQQj
9gaNTbtnw+tnf6RLm/vctWqJqC/ESZQrpF+xiE0Y1X10w2XTgKE2AV674N0Jb+0eF+D/ooaDJ/5v
fe3J+KZnKcRSX0uNYMwyp2GpAsbxYCfZ4tIEE+snwKPFHleZ0S1D36NFNzXrnU7sdnLL3lRjlTaJ
ICMyTj8weWlWqolEEdqBKOvtOnTaJ0x42u/wx1LBYV7evjPjI0m9xfuo3acsHaQoAIQFHSJxgvlW
dsgqdQyFJ7p+oqzradL66bmXv6TzGy1UniNypvDdsMgwukyw4VqIunV0Ded+D61uL2jjIV2J8qCL
QLmS9Luls3pmE/mBcYCt1Kafm7SIaXoTM9kzjStwO4of+cUot0fWlVi42kj3pAb0hQLLXMFxEX+Q
LN0Z2DeNQcmDbWYnpWj9NPlEfx1wzZeRTmYjyhEkOilsFxX2pPlpagUm1YWflM1l6ac71hm21A93
IVmfWK4Po5h5QjAri18o2k7HnZ51SCGfZ12Uk2LVcKSnRyXLd9LUuqH5JWyuUYlv5TYvodH8f5fq
qG7Q/aFGAuY2fi/VFQYjo6ZF5qlYz8RjMvbsblHKNgUlUNGn3cauSXvrIvfPGcRmNTccTWSwJ5EB
YTXrTlzeakKvc82X5i+D8HXR112XvZEB/bHG8UMOfxdh4AONsa1JtZ+AxyCkfJxXKg0JBhlK/6it
Hv9+VqhF/nzTTUVGz4PfCv7Av/v2jjDVIkXgtJos/RoSPKitNyGMnRxjS0P6rBPhEe4pVO2TXAiX
/yPtPJbbxrot/ESoQg5TEAAzqUAqcIKybAk5Zzz9/aD+B225yxpcN1uBpAgQBM45e+0VqMfxaQuc
ArLdQggSFOU4xO+ychurewgOiqC/WEriBFgW6qQDccaukyR9EJXmOoGOBc3VMGsnAR7W4X/KcL1D
aG4+HDsppF0Ak1I0wjPJ4y/zNCHzyy44Yx/qjK5kf18lTF5xf8ppU+P3WQAQGfO1j0d7aI+dtc3H
WwN4ZMWsp4S7QL6DPuFUrOT96BY1R7GryFgky2gby/FO8rNbOEbnjAUAJpVx98Mf17px6Fv0fMNk
N4u1gsW82m+i+OeokNA14QOpAmK9IFXNKPQjYlFL9knMpCNaz66qbaXehXG5kgJ23sxXbUg2Qj+4
gqE8lkgJUmrtWAatQWc5xPAJuBCeR5E4J7bWyN1TbQG3jMFKTwonjN57+AXo3hwzPVb6TbHeY4vj
CN84Q6dZk6gAQ7vOWPyQXd350qZfFBNEXwzRBHVfPZih4hjq9CPSWAYzUUaj8RCVu6iYvdLXnHTc
CRhOtAIwqaisfd6TwDT693PsUyv1Oxxg4I6kL7A5FiN/OJgWaglHvM30g5A269i6j3uI2eUPSTtU
cHFkALQoP5E9Rass2EanlEjo4MByLzTfJnkkaWi8m8Qlg2hymg40AxqspfhIEO4q1kPJQtGLQFtY
4CWzuVkovm34YYQG9d9TBVRjqKduemetKRYaVBf0W0rkycOLMokepXfyNpF0VA/kfMqiI/pEUYIf
tUZxKVjRCYMPw6gnCzz6hs/2HwUzx8WkUSn9c2i+4ElCmfRzZcjawcCrf8o/FInV6FGT7onfEAXC
AAc88r4Rtv2hX2QZYmGlDD9ywQ6RiTMe/AtxUPJonMew0A8+tMEut0huGVaFeRCVaK01P+PsxFGL
/QUowByVJnlmfGO/8h/oK1bkkop+EiM8SLtf3jfa8NyEJ837Hk+9XHn5r8iyNoofrtMpOErTNibx
VFP3vRI5kpit9TR3FsTGEkVHnhYblV3CwjJPn0rpLPg0lqLHYagOKhxjSchPfasy6u5lOPqS9s2A
+Wnt8PvJjO8DXU4YJJrEkVR+P359l8Tge6J2mJMeHtePGmJymYYbQ/8YoITQDqyhX9TmVhMuerQv
4nk7zILbtM2veOoh467XfjetAjVhpKNDALidZKuppgI2D6P8GJYX9T7AM/xBvp9SOArtJtAb2x+f
DDSfnXQP659SadsmJ1H/UYaR3TLJS8YTC5VvLtzPMMIv75W0AFy/uHhZDVrL3PGvc0UTg1jqZkU9
+BGE3jl3hzayTam466wPM9nPpJ37Vr6JsLes1yaEiagDVSA2CxURVookOoZwwnYSyecyXLACMxaC
wyx5R4CN2egXvL4ehKBkTWtsG/qUs/E4izAPWL9YcPWLbNuFraeb7baFpYJyAbaIgmPAI7EsIY2x
qt1ZMS3QX2P5S5owx8YqBONeBuNmj+s9VcNpeokAXMYEqI+VITOFDDO7aJjfiFpMzxy3lGS/QYET
TEkj/eiFzpNMnE7zp8igF42xMPOxmbszo+cQQDlLvrOQ+TRk+OMwc4gxzl88Rr9OwfEwSr6UjepB
0XpHh7Kcqm8xy6UiTj0Ic9Lo73EiGqCEsd6wfTRidRPD7BMJaxO8oIt/gG7ZBYRW08AKcumG3pUR
Je+cP0a+5Awc0MRYR0sWXp9gGRdvIRG0xrMpp67W/kwNtmVejejdbIuNyLrz7xPAH1b5i+MDjRaC
L5BYipr5BaXt/HjC+CG0DrM5OmXv743GlepmbYarpPwY89C1SHPPmRexbizxeFfMDbQ/Wy/CcyVc
/r43f8L4kGFl+Nci/jL0cb+Sy4TEN9RO8Y0Dycc0SbAi8OVLkCHQnU9SP3oGmJXxVgiw4yFbz0J5
D49mgxPsLsK0wMkKyAdK50jRme60gr4KpSbGTBEdLVPcl3F+SDh7hxgCymCRJ3XrafBHUkixgF/e
ECJcSLKl42+n1ELZKHsxiff+/QT/f055+4UkvQ8SlrzkvXyo/fvQ3Q20yGf12Z9hWNClnfXSxoi4
E3dByOUjFE40wJbqqm8CKj6v8N9OTbpMkAI1Oh40m/gcfx8BIJV1GfkHCm05cdtq5VpGyaSXJ6ut
nKaKfw7M3VbtVdojdLJsvCfAqAs/yuJ19AHLItNeMNcxtNwxnpwpUjxhubhHzt76CnW3DtEmRjDN
0/kxafJXfyI+ThlI7IJyKha4dZM5l4IDFTBqEEQmjbI1i8nRA+O1Amlu9WRTI0fy4dVawrM1dBcr
De8LPqOehrwuPgbha9dPtspc2uUnfTyEqUJBaO0sU3Q1BDgGyHgpry2ddhRABI353NKPkpXtGr9b
I+I3rOQadgf6ZlH+MNZ8aqV4AGTwOvMI9q6MPwNoy0NJvlWQxq5YYpfG6iz2H7is4pmd2YfdLumq
3YS+K6SUS0ajXv39pJb/WMbzQZnQVKhnZWNxc/v9g/IzU7EyNM6HWqXtBrczAaIVenzwNLQdSucp
UBIYrgFBJJ+G7Pg86rlDgEZanQpK+ciRgf7qaqLBbdiJduwq9Zv+2R9hl9Kyj8ikTGVxXfyThw7U
NGehquCa9DL6x7ARXBFyTYCpVAMLstOospWzAgQT6PJGlXw6GoOnoEIt59e/H68Fv/h6XnPpE71i
sSOG9OVwQS0t4rGZlQO2P7RCVhhef9+p/RPyYXnFYINcgQ4F7/zLuJdGusFSsoTIVTkKhCaM9VaT
jEQYVpggoE9zetjW5aw8KCnMjak9oeD2xhgpnoBqu8n3i3mvXpcbQ0rXFPOPy6qUwA8nrAYnLMRv
vD/+4ywCVltWpMvqEMvmL5e7JE5ZU2aNfIgHvKknYmKGjExgZUecnpta6qvMIiOnSlA0VmmCM4GC
qDVxSUCwUIvTHLCEwBuCy45+ruGt3DvMeLtGKL47l5Y14u8fIN1vddlXPkORBfTv53usym06CgE5
yfJ9gtwrUc9CgfINxp+Q9VQAwzrTxM0kv/t1viZCgYg9xZbT+iHsi72YjYCm41OcqM4Yfzfd/Xkt
sm9MLxKeDCiQvhowQf8feciUD5T8XfFh6O95tQubERYni9d8LRIFp1Gkze3NKK9/P7GXE/frcQFd
ZBVBqbU4Q/x+XMTCCkRpaOVDguO3BfXMYZkvDFdruP/7hv6sXvDY/feWlkvsX4tDf9KNMh7Zkg7+
ob5j56SA4GISRJZ7Jd3hu5bA7vt/bvTLFdWkvVTJ0iAfBnE3cNZhDSf2R4rzqtLsJnTBefvouwXa
52jwx0HlvRr4V5lQABbm6b/eqqJEpVH4tXzwCSbBVfGHRPvHLD+inUEXgpiUZAdZB6a8mWMHx2I9
ueKDMpTfFE7Lm/u6G+bSYgWDgpn4lWTpF/koRW0uH4JqCQ9rs6OYXoXgm618zul/bAbHe9GCgr8k
IP7+brW28NV4SGUcvFcDSG1JB8AXUqdRropx7f0JRGK6TulGLX1bi0kwBMzIytZjBIBrbfoYneGE
JYfADYSKh3srztwWamSrvk7m2tIy0I3UCXMWWNp7h/mC/IpcxkF7+82s+B8LT50FCbGsjMAYf32l
BCeBGpIcromHCuipQpje0+ONbfrkbDYMjiA0OFOE1qnEn4p4j2/O1uVi+3Ik2bwFT1jF/Jc66vcj
qaa+CRlBF5foFj8Kb1nQwu3yEp+90StbbM+5CNvJWE3CvKlA2mKfgE/12wCFr8xoCW8YmUhCwBdE
h5jf/b4f4PjMTx2HYdQnON/qBj/QZjBAvBEJaz+RNUQS6fNqvUYTJUcFPkK+m2qvjE4hB2oZqwY6
3X8/Op8skK9HB+Y0x0aCPg3T9ve9Uq1s8qPZEA+pr3JRaVvs771BhC8LG675KCGjCoK8lubkbFTB
KqyQMkDVULuMQrN+N1pXRSKJpQgxEERuwrlKpPfMWhRW050eV49yQvBpd53J7YitxoQiFZ37Qb6G
Y4b7ylXFabYt9ZsfYKTV5t1FbYRzG4SMz5KTCT00v9EdoKcZcgAs1jxUhUD/UVyX4nSX4y9sy5OB
Zq/0+ooOqS4BCWffzCWfjZY/DpK+MBsIDsRj9Mso23Ss6qZeEg8sqK5t0tDcVDelfgyHYVW2qpv5
6j6D2jvDfQzDc5+hGeukvTHjwjKWoO79DubJlXHjVQ2Gn9FYHyQFpYnc0MkMfim1Rihcd+FD97j+
XCDOuJHxN1Hv+GxeMNk4ohfB9psejzLexUX+Zmiy29JimbPcKQJyQbPebaWIAj69z7XohyE9//1E
+WfS+noQ0AMtfSiNGvkTUPrX+BtJ8/8u41I61GBlQb4vm13arvvOBmitjMcx92SIoHSBonwT0Nk1
tn26KhYW0JG4SloXmb7vzBW3XCbY3JVepJeA9llySwBe83XU/PRRlHTr0ryWk0e0UQUTTRv3Ur3N
hIPeOyQnqiF8SQPti9f4FxGiY4Quyren6aG0niSAgkbZsKqu9J4SDUvcDY5JhGgfe3+TE16juo3v
0r4ZX9JL+SvbGBsLSd9VvQvjVfViXXXA8Gf5V0HQ2BvB650Lh7WF7ivsinmVQSbxdyWunBNEuIe4
JebZNcw1wVwmPaViP8gXwzoH89lskSeRRI2PjnSvZi5yQjU8IsYJaH7mFyR2Ywmn6UdYIvbbhOqP
ul739XrI31Kd0Rm8fh8QekTrFwsrKC8NgjuP5otWr9VwE81rSXalTYOTJRonPb5jDAshcxYbX9r3
qKjRjpWIl9fJtK6E917ZABGlKW0CB5rn0F9kw5U526S3Atcgba2BmsvSXvD3UYCRCS7Aa43PUSLh
St5ksct1ZgFw0f87VkelfsTm1TcwgmvsVt/F+ZZeMu6vZBN3gj13Xu6vsnxVN5DfHL+luHCsH+GH
SN85C9w531XE8Ikrmqf2NT/6LuaP0C+eldcwoN3NHEAazk4bEGGsxPgsY1gwO7p1yU2sGl3y+ypp
FeD10jzz2Uuqo9iGRnKZF/La8jMeOR3ksvYktUDRjtIfgSAxZ1PVbSfa46vuuzW111WmjTeQqHWV
I0+PvCZfLCIMjYbnAdZppLuz6YgX6Zpqp0V2uWJyRDSAGxGtCXPw6C/KUOSfelckzsWu9xZ9ma0/
IDpa6cUhGlc1dLHB68+WB6reoanU7GUM48LNbZqXnbxP9BUnn6bvxmaVJ6vQ3C0Fe0s3CzNhG9+n
UN1KoHRQiKOnpvCM0DOiS9C74A2dv6njlZhjc5Dwx5d2figDunH6jpuZBE43vQzTS6NXTlLd/PEl
bO/4fLhBWSsUXNJWDaQRpTmkAV5GW3IFMIQerN7F0szWZcB4HjLRqazk+RnxlUUBMu3jkh6zow3O
IMPjUQ941+f5o4jgS3AtfT91TBErK370a7hnruyfldQen8rR6QYNYtjJL5AtXVDANanXWdTx6S4U
SVIBqKm3LOFKGEoWzC48h0gGly/m8Dgov6aaN7sN5zNAGjHyyFDnzOWW6ntoKBLjyehErwNY5pbp
IU6ceNjo6F8hayRMHdE+avZm8NqZHroRiRSrzlNNL9ZONeFoHYqhye6042wcamV6p1WApUy39ut9
AC8WVi10h3HX95ta2DTGbDfaURwPhXStDdeJC0+jy2E156g91TBVhPkbt8M/EWBWDpTJBr6p8BZY
/f4+R8vZXMCFbcVD43MKaZrXRJKL5ReaeVmAHzMwlaoCuJVwozO1/MTqQe9vlXTfMGj1EL1VAx7v
XEMBumaEJ7F6LoEoCi1wBt/YUy8kUmhT5K0oVNp6DdriM4DV6XRQd0qPMDFO1wBxzEtrscFlObiZ
3T0M+Q2L1zVBu5s6SbZtiWsBhznWYXW01XPRBYqtsqiJ8RZvyFk3s+rot2ulVjwpYn5gXSvOWHcO
ICDJTiGyvjXMZ5XWXcj+5j2JOrH2mjOFdv37GCvrsQgPoRTSpJLBIwDntJhA3cx0hUn4Bpz4j2Ur
0dyiCLyH+SB4zpeVkUFOOnjbKB1kulew5G0OWkxjwfLK7mMwDkZ76qEwKHih5uuZBkq2b+bRbf33
v8+8/1H4LDvCCQAgQEqt+mXhaEj9UBXpDM8qbLYBtjpil/DGg5XvawiaI1sjtjgq75uMsQpBVnRU
48kVLbxM4/dAkHex8M0u/QdEYZDfjSGjuuRbEfnz+xnZNKUiS2MqErKF4GAckMHRQSnU+5Y1QMjk
Mxv098gd6lInMuVtP9z68AhLywRrtOr3XmqezFjjOWjohQc1Q98MCfTvB+6Td/z7isWANoPkELEQ
7OSvK5aOfqUVZjIHrnqqgCP88Tb617aC+gUtfgxGrtzQLSVGuOi+9JMFEnYjE3s/oQBCxIHHaRjx
e9ErlMSd6ZkOdxBot9TWkbkEdTJy5D7SMcbNLN6VNDQW56dKI7aqyM+zD5+GNTwfiKBfYUXhH9St
3AaaXIr1cVnEjzF+KEH+0WRHvTaPnTNZGx31QNI7KQqQpA/hUh87AxARLutwX/dcIZnuBDSSk0p5
GBMmPQ5vipebhvQjM1ISE28su1kiv0i+dkD27IkMlNAlZoke1tMcP/39KP8HOo1PvMn6FbxDk5Sv
SoghkbTJzxPpMFXTOezgu0FsUZPAixg8r4hbLMliZN+EO0miTbaZfLef8i2U4QecuT3DoT+wqs1i
Zw7tKc61h1RvvBRr8KXsrSvpIk2yV4/RpSDv3Kr7X0ML+aCq7sTKvK9yhPIRMV3aLRP3xYgLYn+X
WNZKX4qVMkwwHGOVHEcPpZhD6zoW1TVH5VVAnqTAhjkIJRLyQNT6Jz8wneh9BkIuWnByP9xU5rO+
ygXA/lQadxnmZt18HxusrYZ0j7jQpXZfqUl49AfRLjqEAcbKxz1LWFiPguHWcrbV6vpD61idQCT3
8lB7CaOYEr0ojw26UKDXX1nl37Uys2NAq23VzMU14FPrglfesPwNdvPPMv33i8JEuGJqWJAsEduf
6rp/LeOxQ07HMSCeISM5QL8GzBYVh8ZggMsnrISn6xJbplNtLlb50eIeIa1UOv+iKq4D+DTKYr+U
nOeexLRSxLpsL4XGblBgLUTGvoewr1JWRwlsPoW8UPG4kHCylvTMFjW72d/FerZu8AQrCCGdCMqY
TW1XDSzah0vQKL+UaD43cYkpnZsn3X1naDY+p32CT7PYg7nm1zjiIkMpE6sTjc6toJiXMaq8ec7v
6lTZd6AcKahXYFBDx8lWEPaS9NaNXGpJuDNiy427JF+Vmj7TnDgOZeAFIZmWyb01ygeLlE1L2VTh
vVMk2Kik2wy5y1AgWkfK07fPsxF7XTXZcbfDshwUZUB7p4Z0fsRbueCt0f0CM2JbzLPxzsaobNIu
EpL0zhS3JVqHZby2StWrWgFrpmVBPjF/9FiI+6q+UiZzr474D8w3ucRPLh+Q6CMcWrqgKl4W8xnN
0DGO07uq3jb1dlIj+lhbKdlBLuMrP4t4vEn+XZ0bH2ZKdoe/XTyfMBAXGKImARMrIGGV5iNrhsjE
BTxAvAZxuLablL4EhFO8M1cB9ctyjuoJ8qke248YALfOw0sJvVijyZyZwmqAEJMis8NxL4CCfk7j
bdEGLKowHrvN8bSdY8VTwUHLLHrt+ADFpGLMquFfOVz+5ITjMvoaAFp+glNhhKOQuUrotEI1SHAZ
g0JesdKcH2oE1c9AvnTv0vs0efezl17eL0yZZeoYFYw//cKVq2EvtGdM/exc1/CqTV4zfCMwqFb6
W9GTkYLLeTevZT467Nusyj8pnOORiFW6QJ295PH1SPjeowTP+Dx8bOXuPOvTUX7OM98bGZRo/pZb
DR6AoeARhqvo3wdU+p/Mnn9cogq9Pmnpi+D0+/vsinNdDRTXAzccg6fiQzrXXv+qu+JJ2Cs2p+dq
QDuKoslmzFjNXr6tD+UhOKn35hHvdocSxIO2Ja+pa23c323EobWTnXrH4PkyEodwtagBKEFcfT16
0ypDOyru4gseArhp5FzrgDXdckNlARLGr9zmHG2AeOVb2Nl8Jk1iI9HDzQFbRw0bHr7Ky401cMcL
YeHjQxOg4kOKbTc0J1o7fEN7Sf1ODmX4pOJWiFBstBlnBtVGpYlHM3E1eLhT/bBZ6iRM50AzaRqU
oi0Yy6twQuDWrohLVczzuaeHW80ttGFRji36T9hIy6MhYBNEcBW+8rIJ/jD9mZY2LHuea6DFE/+3
fd4kLzm+iY80KRuQCZQSN4wVceKDr9CryDPx8rIVrpYElr1jvSdMzjHgqo0tH997rBegBdg4ViRk
Osh2mdr5g/+WvLCCbdDlhrbwzryAKSxeEnGG94M9/GJhzEvi2c/ShC0k7C5kXWLVoRhgRZpAGl2e
OHFcsbCe4NdzRdg44ik0C2lTG/DoFQ7+hq/mZ7HD1xxGHnLAz71dZT/Zr5rucGn7z5go6c/aU3ce
3spj/zQ/qW9sEt4d5BeRRq+xq38iUd5ghmBy1rx2e2qmk3DAs/RBfDC+aWr/SXmk96JAxaacwRBC
+9qW0zr6xE0diGSA1is/KbEtLb3CgmnS5o8ZSHe0zEqcLmk7rkXrVLC0ZR7QWPosTrPpUsZH4zGA
uqprp+KY9MlJm2ocRtXoXMIvrmf1lz/hn3oqwtRB94BF/bw1s5umvko5jpozzkCzhKJoxsupglfS
bilYdo1K0QIFoy2uf7+w9QWz/3Jds1zGSR8ffRkzgy+Y/gAZJ+myWDyE4oeijM5Eyd08TFhW9CI8
T+B4SSzwiNvOtbwVYBj1QGZxLrp5Lx79+n3I5R3oHBciomQmuTG76fWILk2no8+JB09sjAJv6HPX
LAlVpVKe9A1FYCD/EkvGqgrCRB9v6zTbxhF8zQKNsoq4NMUvfeksSEW8Uxdba7NFu7oXSlyx0WCb
xO6yiLXElw+xwk142E05ShrdOk41S15pR9dmM+HZlQzvzCNgbX8/cP/RDOFcgbQCZ1+hAfS1ANa1
EGR4FEhRnvtHFf/irIicUg9/iFm5F/LbsuBAm/KzFenptiIUVWZsXfYkivXAeu86xCRAFvRuMe+l
JRfhohlBGp6vmSLuojF11eSWB2hKVK4UnMSrrm0oS9GFy6RCJNmxKL4b5v8kHC0XwL/e1BcCHrF4
ei/LoUhCjOhSN7g9p6gobpIYizXBh/7qGeJzwCmeoH22AYGWdgmqBRmjngeTHeXy9VsY8HFwLnWZ
Ech6H3pjt6xAi3w6RHFBHAHDxF3ftU41CYePRFZPWmue07Fz9AhnLcnLDW3794/rjyw7FKfEupHp
JtPqoG79okHMJHQmiaHMh1qjZ9Ffw2HCiRIcPIZ5ziqnEjbxcG3C+ZZErorNc7nrv+3/LpPkHxcb
bC4Vdrwk69aXHqzVV7NcystOtKCOk9uV1r05xq+yBpcVjrXgarD/Mv+jMEfdLhvz1dBeUyYPZNPf
FKLqAhV82RcVV7PPE9iCuv7lwleHvFdaPxsP6IdDNAN+as+9euxjf98aI+lwSLNRRZXmuzHhBUW1
w4QXQiieLLtHlRQPN7IQaFchO8ZIFRepELsof9NZ2hXeYqCCy1aiW7EWUpJ7dDhu3b8/m6wC9Tl1
MQ7PZVeUskfoMwXEWqNwlAKyXSFSq9ZYnCWn4Q0rJEsVvuMykCn0H+8d/gXqFpJLVUpFHv9XvRFX
qZRlCghPmOP1EAK89xa0bFhJY6Wzcs2Y6ForgyunvOTUfKtMEG9d8BJB2N8EIlOb1f3qWNkPmHA7
PqzlctKx+sL2UHyvIvPaS08yJAwzTnDxrt14ZEEX2jT/H+ArqeFTWG4lppEe5Y6svDTYMmtisVaC
hvESr1fooEp4EXtK+BcR4q02p1tmVj/Dk5Xz2PVHFee7h+Xmt2exA3fkmCn13NmDoByqPF3R9R7m
iVVtfzViERA+eupTzrqkbSDZydj99Y4VmStNUWE1v9O3DcznMr/IcuLW1KnFALG8o2wkmNcyQvzu
1fBBy+/H8mVJZCLABik0K5qftVG7kE/OAcpoz/Oct+PylWWAzTfvzO3GPdxx4zsqOQScx3Nhe5Pr
HXnC0Tty19HjweUXx7vh5cEPPIOb4xWn5U7cq34Q8tfgG6bbxyPP/N8/L2JMjGx+92RygLa35RV4
7Jyqh/AXL1ScuIeXb7fLq1b28cY/dvR4s+wjt+VevvCcm8fu3fh1eTrfcb620198V2TeytHjHWBi
Emx4kcmVnOMNhvrqtnig4D1ynB02ewYlXrbA48umcBNhA7xRej22xKvz9xIbqmxuPD6556NgLzuD
kY/9Fq7OHLo3NvbmsSPnsxeuPE+yvS3b5hHPQ0f85r1t+enCF5S+3uXsNTZ/eDt7N4S+lX1+a+zl
6WfBPi8bYTpfLT+Hq9vbjXvYW36TMXn5/Hb7/Mu35ekVGlCJj4t7+O0mL7vN38juG4809k3hMzzy
s7r63+tb3g3rP2xdzvrqmG0uiuO98WCyR/HM+o6X01dImdn024WdOr8pztlLXLTLy6OIolcoodEn
n71F8sv74Ene9sw9y1vjDS4/Vyieve3Wu1y8z/u3FzStl8sW9ep2e1n+Q8jK0bB5ePm6Xe4vVh5C
2C1/Ntt8Qyq95ffALVZb5LDL3/GU0ea+mYcXXS7P5cGLx8OLrLh4XwS43FWsgt0ix0VJvF0Xqwv3
x86n0Pefv3rgD5e/fvjf6y1K4u0FDe+yXVS224dtb3sPiwh3tJEJ9xt48zznsmyTLbDv/MKL8AL8
8s8PaHhtpMPcZa/tlc0/j//lrvghxDiqDu9i/BbSy4qn0Z3kxnk3gA7FKVhPyCRL0Exyu715xD7v
XdHuBXFcleF9NmvO0MebagbdKP0tJp7NR6iIwHHFtovvcI180FGQWkCg7TTQIi3WpezbOoBAML+O
U7pDE+eF0s8hszbiKHpJOS/6Cq+mDhOS4xS7ffqeGsH9PHBWQEoWq5ts3IFMN4V/Jc2eXIrePMXa
DwwV6E6prROE2S6oiTyMxGPbytdsFM80/le9tPbRwfaqsBcroAjtOTZfrTDw0pDaDKMYx2o/Zq0D
YkaKS/PdzPbiknFCcocx/BwIL5MnzJt72VpbhD2lqvDSw5Rt1BzUlQfaQKVt6VW16obTQ61iNQvx
wokVdRMY7WukYWRVtu3eN9XzWCqYnNBgGJVVELbJyvDDZ0PD4OZxkMWNBdidQ09eyiXAA6rHcFNo
zmxCRpgQD8rxAbNQm+kIhyqMvCTjKk7Y/OP7h+6RKsvfqhFEMJ+0jrinEhuxDZCh0DX0sHVxE1Wk
d8cjuTKSfE6qs5nl1BEbACeSH1RPyErE03jZ+YP2gD3ivo48xTA/mICZAqi1Yly1CrqMEtFUGTNA
1WWbnqw7M5gPky47EWxaYsUcLavPhoU729ieQqkmDoTqJIw8y3zropfFgTKfQtgq82OQDve+KbtD
hvpX7b2S6Qjiaqne5uaAJAaJDGqAJiE7sV5pfOTYQ7w2SXNXLpwJTKq1QqSkoyE6wT/H97IeSEyR
yFMptrPSnlr04E3+M5+eth0fTCFNG8UiIMHAwbImV2BI3SQKrj2+eY2w0jGfnPT7EB7xUOCci5Mw
qr+kDnYTc6mBCDyMhbtS8td6aWyqAmvlpaE/4AhMjmzRenH45gell4zVYzAPTNbDuTCVX7JAh70t
Dsl+RHc+UfiXdJFlkvoaPhXAtwM6JDutOJKcgblurEz/KdFyJ6DBHE/vKaa4+nicB1YEvwLFcgsw
iT4v3ew2ybi89ED6nKFzexpD4S1XyiMJPujTfTcRw9qrMR+iRh7g4ErZ2g+QOvtw91hn94Nd0LJW
RH/bSMTn4rFErMayUq/DE6DjT1zavfwsGBUK9Ch7EsCdJk0i+2W5orKTXrxNlWCLqbINZLJEDBgA
TTHtZat70QhSUTnNWdnrEd5k8AOQNz4LA1DjALnEgJoVLWgLfiSTJ1UzPihXtauwfPXv4jbiO4a6
1llszRVq+GM9H/tdZ7HUNwkNMh6LyHSG+aWUwQaAKhSWLoLSen6U/yiAHTX/WdGwlwp9aNKYduiw
ACSF+BF102LiPZvw6lFPcteiZe3Ln5LJvH/XZT9I8iH7y8V46rXvpouWPOKICd0UX9FOOpY4t3dK
hY0uuPEcXucW0xyAbNx4V2NubSKNY1TG2SFSxL3vJ+sGkEMyJwctj2MWHRo7kgU0Lv2ofAgG3UsM
aN6z4Up4/lDXiwkN/eJYux2tuJiU6DY01jpNcEtJKVWrxxEpsE8QodgQulnH/XqOB04eQQSjUrDC
mXd6LHvROL2oRovqioax7DuGXJ2VhJDE6qRV71k1PBg+6E0bVQ+1ot8yjNi4bnusOgRrw7V+b2IC
p8+hoyxDXGGc5v6niBuAqF+n8dksMevEEk8haxkjbC/274oJ7AkwCQ+lYQzxVATFa/x9RRWXJdj5
meJKCLuzH97pSuPRQxr8EFgdShgyjGg14OokOyNpS9AOlCA6FjWc8uRDlUq7k0Z7lJtVHVcHMh8g
7t8kvVj30rFZoil0HNRUe7YMt8RqWuFAUifMwNKJ/xQthpb+vZI/YhX0NIgRYu3ag+O0HcbngI6+
LlgrZYy8SawPftYgGOw3KXNgLt2mAWCd6Qcz2SqQybDPdmWI4Yo1HHUZTiQDMq1TsrePkSzYqvqS
zi+LV4KCiFrNdlVzCmgyC0kDSdaWml1ZXEOm2Kp6UjqQZpE+Q4/qaIwdzUAXZ3Rck3cTNApDIB5j
ml29LNd1eYX3M1ft2awqFA3PzFhns7F2aNhX6S5IuEZbeZPiWTDF/dkIIix1lY0WBU4oPXX/R9h5
7UauZFn0iwjQm9c0ZDK9kym9ECpJRe89v35WVGMwM92Nadx7dSFVZYpkBoMR5+y9Nmw2qbLXEbcV
zcBLj3KIWjmABeuo9WjdIsVtZ8ahhJttHtjGfpb40QOJAROGW1XvzjaVfBUOsKLVl0mtNoOTX2Sw
XGMlZDjyWdYVmrFwngmkjqJ+bfA2ZUmtvHwL32DkzPK8ySzaLUDvOqQvYbxVqfNJSetHFURAKpWZ
QXEOoyiA2cpqoTzWZ0WCjULXCe6A23XoWtgV2mFJQsipD5moDOcpjyMAtWpV6rqnOl9JCvYOXY8i
f9TUzPhDE5FGoB0Ns/+lHSriSRrWIEpW+3msbe04do1Rf1YNwez8vAJ+Syg7dL7XTNsSjEYP7Y4+
BZ0GcHGUWqazsaN6K8XKQ4jTxxyDMnqinB6caWMTq4CQR6/mhP8hmXFazr7lRMTbMzJz1cPFb0bN
hny2jZTXNzn5NpPvJqSD1L8YU7Dp5fGrmnlCLuompLjRpQ5aBepWzgayEAVTFckU+M9E4hkGhKOF
IKgkrhQp3tiwWDEpQZNSQp9hqZlQJwUHMTvMChYC9VgyEzYgT8l1p//SNwwFdmwVxV6yf4Lic4wH
olswtA8zKSnzWoNyYlJa1FiHqKA9+hIiqvauZy8VbvkQvzlp5CihQ6+o/thBvOlTbdOZw7qi5gvP
lkDSbW35TXW3pBIBjwbK/PeS50SVfY065V8SVIz5ZnOj5NyugliNe0msZ6RDS+B8jiHANPZVdtW1
/FDXqZ+0wz7Hq6HBwSceUrG2IcKy+s5ARfoe+oNBylnmQGPXH31N8k8bgvSuCWPQlN2Y9rjyIIgo
8rjtI5B6auVGHW50laS8tNmzb9YCOlRpsmnoTNfQQOA3QkJT8U5Z4VW1Q09Onqk2M/KRh9SFipMU
KSjzbxydGik8g2Tey2r2qGn/hDmk8yrZRgkdBOyl+RD4kza+gDdnqNguwZ53gCijiYWz+JyxJ09U
SRQg/pn5bSvxDptVJI4ZThiS44NC9d6sXUtR1wMtjLAeeB2MeZgWhjPAalFWU6PcLHSruaJsTPpb
A6SuRX5ShVmLNVgXE7USnGJ4wFL7EabPKfjIgnTdqcE+CYKXBRrF1FNksE55Zm3G6fh3v86kVpHk
ATRuWtK7BQajavU/hizB5Xc09Hz+zH2eZkhmg10r8jxYPykNiRbLcFoaipZjBU7EdOeBiAQkklqc
c+Zs8nNRTtAvS/pqVxuHXkNdIWxM250tP8rsXmktRjPJtcdo35vxqVHwWYeWFyYW7PJhTV4gogB6
kbW6GXPl4tQWfsSG1xSrxEy/4TVsxxRNQ5dfWzQaucr17eT3GMxvQCNHDPZF1lcFwHpWUrW+rMVj
PW8KOoSkdhmya3I/L1rjhcp8Kigr5m26k7WHM7d+2X7olJuQe2mPuKZXyxEZMiMHtkj6keUKPRWs
4qyLkqS/FZDbiX1c8xdGpdyksUV2kXbsgO02IAkH602OWfDSwloSiU0JIlP9T0oPFX6/sR2q5GEM
H/pw04K3pupuebvRlkvnKJd+Ycm5fNkG9zMm7rxbFyyzsO3tHRoqGhMmlnM/4+CqVF1XRXaoetS0
qCeHVj20jBqJtMiIayBLp2liVWbAe5tKTwWYEzrc4PKMJ45UJ2Kbqgn2NiRKqwK3agV7pPjriCbq
NDLhgIXuPooGrXJd7WLHJCeFagGJMoO86QkuW5ZqTRoPOXe7ljm9NeTt2NMIagr8YoxCgi4UOphi
qxiSmeV08kmsHAMWCWlWHnIp2pAKupkq6aiJx6NG/vIsIO6vCfeCTqx7gdTRUE0AmpFn6d+T7WNs
h/48HyBZrk0J/WFTurG4TuznEtm5hqa0AbS4mYAXhNBFkJWR/QT4nOg6dQExtMT7Pjg6mIupURUf
KDReqJDdmxoCTW9QWWTi17PxNDDtyBkNvRwuKWOxbY0PsQeaoCVwhlTqPivqSQQCVZ91eQwRktCv
PdMVyaZXcrSc/nUZznl/0juJMqmKECuxjjkRh5ApksfU4U4rqOSqqhc7rMblJqcGFFUH8ApRfm7z
D5IqxwUpqhe0EphYsCBRcSPTajMtbCQSdlKji/WWKK5dDipbVYGgohPWO5RAxVFJjf2kaZ4Z9+sm
P8q9vI4KnTV5ieowAnLy6jgEALIzaJr2zJyjzMGXxH65bxQeyXQiahk6NMLAftx3OevdNHADOhQ4
9LbdANQscjZSVLtl/JO19rmbf3qMZe2I9z7hHYgNjUgamAs3yy2vWxj/KZhjkYkR1z54FsZlwtaX
WRnA38gDJe+wTo+FH9bF6scoRrYxr11x1QuVPlG+bsNwE3fLDTzMurXpe5fHqdwGxFkZ5aaVjbMc
ntnD+LAP5D0515shy/fEDLwbCcyjIj9HQ3tjabCzGbrW8qEQ4JeGnVsmR6M/Yn/wemBPMiDIysJn
GRWbLgDCY9jE61R8FID7q1Rcv5WJ9U/5iOq7MSd/mTR91f8Kyg7GT71Ox/ccCZmTfNVq78bDQRnn
XU5FdkDei8Jn1F4FYDE/LTQ4qFSEZe46zltVIXVi6gqdV1BVokrQluENOXVCLVl2WCrQKw9+cpP7
iD6aRVFlRs0dS8VauVvVYwLuRfstGyn9ttTWC3XTx+i6+WweIZIXBsJo7zKWMBUbHqO1aHZ3245l
jCjcW7fYADGtiBuQ8hbTmiQzrbMLCMZom00xhnrAy9W7TBgLvYs1xmMI3dMEo/S1GH0NjcEga9uE
6W1GilKZ7YvewvZSdDe5o6Lklv6xvqkLfGpfzgNBgPmCA4/+74elJi/cxIeYDzymDpFDLUNsbMnJ
piulldIre0WmnR6orjVbLgpKTx6H7W5pQBGzcdEiYmtGMKGOxr6N4z4vaIIrHpjO6A0giGy94mZo
PSXnuaf02yKc/CyCM8hzFFQFzGMwRAuiIKy9W0Xyg5hdJ7GFgEB2bRtuO9HCKHbA6W1dPEf09SwT
lEynPiGSwqpJh9A+OuwirZHTspa/FpL/6H1HhyJhHHVkZOnuQh+zdQgE5BFk0biLkReMc5qtrYHK
kRY/Qmc5620lrUyFk0mwfUrqbVxMPysLb2qcTafMf/rJ2TU9RTq1u8cdmMwOcFJHZMuUHZyhvMix
vpuQl/ZsL42k2S8x7SLCtR0HkZS2SduGpgz+ZqRK1BZSVkLFou7mQ6Y1OxnOu2kla4cVu6lJqPGb
ZzOdU1M9ZTpaRLXdl3VA2kSfnGeQKbnxXlmfMzW8Pgd9Siy9SYpsY5MiDcKmR7FRvvYDyZYpK73X
lI+838czs6DymtHMJJrEUptdj45AipCuDwT7dJiPY9fWuvs8fDnIIpJaXjdL8VoMflWnz8zRbk6k
gmtC0gHkBCHdkiIZYicWpm/WNKxDOqey/VycUzDvAtU3LXYExTed59Mkq7hjgWIMtgxREb6E+hjN
96K9FBOpSzYiIq315ZESX1mYN72BD5QIITbexFC+9UXmUrsIrJqku034J5g4Jkt6swZWp2a0nWWS
7BPuC8kdsTOYTnccgmo78Js1Sqa2ShggzztTsMh0CoWS5E/RdCF/oOoDQpzFNPxB6+9d69gQzzzM
LRN5VgRyrtopj1gyVpU27ehgz+sB9sWq60ZG60qzhNQgX9fDj4rBPzKGG7nk6DyU8UGaD3Sk4Zk2
PDOd6Pkf+qX/Ru+DPfl/WmT/1B4cjXTRALeOLNu5g2+4Cs36I57MdZ6+lNImNT5AO/3/v1P9Vxsj
nlgERhaIWIRGyj+15WZnoIjdaGypB3NT0V4S9UKgKp8SoPO6IwDDIUUbOc1AnWs5jqhCYrAelJrG
otyTTLqaiI/Q7G2FGoZdlS3hhximzSg6khr0sov9n45ZEX3jf2qjGiYmNRAdClr0fzYS9qkKiT3u
+6Pc/E46UU25lJOvLi9KvhMbPgVFkpXjdkTR+/9frn/jmrehr1j8UgHVhdX1f7uYEXCQJEyDjqAW
kRUCVi5jR2DsyuVTwa2RlkS/LIBhateQLyUTt0QnWS2pZ/0nYyheq3+9DDAEHBkCtoyy+W/7/X91
VOe51Jcq6ZYjXeVLmUI9t+19Xl8tk0oWvrCpkG5BMxzCPns2kv4iXcrxM1G7R56NVCRSty+AOznj
WolR6UnYpMIto74wvhq0kYxG7DupX07RVZOT06muDn3yB6BERhix2vfEt9ZrKuR21JNqhBjDFt60
v97AhEZluakNMAJcpg66ZNiOZ8nelcPFMLAdSJ9jLX2UFIVU57WYNOzixsqZ2fKOSbfpmqdqP8g1
BUTiyVW2lmzhPizuGYIuifLwUkq7QOBEpTHfSWpE42TaDo2YM5GzNPl0UEf2qEk8bk2ikQZoquRs
j6HzUO2rZkinal3PfqVAvBsOjbNPkfqEKFqQH1Evh7SU/wJybrY3hK0H3Cm7TNH2PdNpUMc7M56u
lTx+hwlARP1OarpWCkPkvFakAUzKXphyw2De28uHiHMrGooD9oOl4z7G5aMU08EY2PySM5GZeAYm
uiVXUz+0mryu1PCxTLWfJOHJNPpt/pl1HMFkH5r+Xe0+5bZZy/FbDPiCqLBHg2J60P6ge/yE9XbI
WhU5NXJB2j3RxO5yfDHNYrc4qWemP4b9yTBRXix2IkeDh8aMBHXgSHQUNOtmpMWh8NlI1APV50Iv
2wTdnVCB6ihK6fILgPh1JeOvVk9p/h13R7UhSg1R0amlLiZEgPq75nzlfIiVlG8E68seYWfXaD/s
d5N0E7ZFGkalwfqOsGYXKvZ/MwUvNhxTk1Xl+NYt19Rqr3HSwpCjBlA9JPAKJU8MXaP61ZLdkOy0
8ABfegwO4EDm7Lm06OI6opv1r57pm3IGE4YX8eBPpnfFQZnKbi1S4rdiYIhJe1nSvCwuXmIS2Cxw
o5UIc2EWY2jpueK1WGGSZsa0BQ9jwQ+YOx7CnN0QJO/gpg6NzmMfbZWFrP5kRaUrp53A3OZNvJOK
IlmXSnxAcrIucopPJXaXN0l0YGgCWeJWW64d1MZE3hlms9WnXeb4PXpwmjdj2e2QGp0l+ao7lKaC
ws+7Lwksz9ycJ9Kq6uo3hM31UPpa/2gmYyNxGxgT0BYTFFeKcCgK9krsbAuWfAUkBYrSeT2xbc+0
U981791Ce0kKr/FI4Z8MRhWhr4WpKaN4YVb4LymDGzZYX7P2w+aYUbw3dctVl0/EpvKpnumbcj9H
AyRMaos2j+/hay6+65iYlYCdfH7WWjqZNpJP+G+Cjj6Yd6gbWwuvXEMZI2D4Vq/kHVAev4VR+mCX
v2G3vZoQXuQBynkJtgziP3XGUi95SUSDryx3RYAOkxKxRouvpqX3Z6DvY6HTH1HFDBBsLOg/Qc+U
XJTbkNLRiGhKLf2RPb80Y2M6DBBYWrPnHIFej/TO+gEbKLLQ/twZ47M1aMxQwI9KLIHRPrLvsXaL
7BgAi/Kaw0KyK5Da6g8lZvzbK4XI4YxOkuLs+6hZ5Q58s7emfomw2i+jP6YPMX7lEHl192nTMDHK
GqjsYxki4GPUE6klWvkqKV/sIvAjRT+pZf6OZpn5mIIqOQKKeRvU9k+uxEfVqcnNZDyzAc3jdptX
TyP/adhJxvmVQyxYBJqa/KdxvugxO/MfWz019AsMK92kpJBPwd6wUy9vljUJ6fuKIKcQiPPMYhpO
iEcDDLUOHsR5Tag7jjm+/Q5ARuowrdrcfsRJvKt0vD3jtEslpFwLPTWpPpROjIs3BDSCnyNMqBz0
nC5ys5ygHINgvXXQijSPD2yW1ipPVCS5IAvIcoT18ivWSs9mOrPnbco+Hq7JwS6NQxF8KjbWGm1H
B0C1aTc8K5PIpgG8oqePIzfWSCoG9jS86lL0MuWST+tqHweklsiUmwtvBFiHnQy+PdtxOikLVZ5C
X3ZpKahknpmfK6CkUzDgTEGtD4EQ8hCbLayFC3jY2CvN7KS0xEkk/mR9QTNZJbjTZZhLQ+oTNSVD
8iKQjZXifZi1w9S8N2PstSEClOwtq2NfDww3ptQx5E9jTA6wEk+TqHZ1BwRo3GVMqdV21uZtM9/x
eQDLTb0o4Bk3QoKkWGqp97YVz2eoWKEvVy/OwI3NXfRezOeCPqFCWTkukUNYhOomsTvkLyqZqSB2
1m2iHHQjvC/N4g5R/Tu0t5dx8YKqpcaKKRdrECWCicTjdaU5byhN1+BiXxVgohKtvkLxJC1emxQe
O1U/GoOrJY85vRLD+WGUbw180Erdrapu2jQ1uy32B03CAc2XIUChLfH8rXmuhJA/ZT6aIg6PbBPQ
IQcCEffIKdvY9amjknL61Tt/pubNNLDQxefGjBA61S9sP6+QpTxt4Laf7W3DuxrGi1p1ng2tJ5Mu
UYh+XaHni956LM8J6GtloEFQo/XlL2ej7hXdeKBacaIfe2zTa0AjvQmefUQTbso3bZrvF2zndXUc
1L1SJJ45bPUicE2KHFrXbVVKsEVOSmoDWn2Ae0jMltg6ZDEKdSY4XO/8YnOCgRWcFZY82ZTt7YqC
QuqFKYMwGF+tONlZUbSxKb5kDi4fwrDmjk+/xqeAMqA9d7pxov4ZAA8E90QK7++KTKGLXt3HqruM
9a7t3ieFjlVIHOy9y+h1ZctxYcMz0dLqo6dKrUKFgBwEAasT04u7+ZKzFy/OuuKLjWAybNX+zLM+
1KZ1Sc87wEZ+ycZfdOfk4pUnUTK9lR2dRjh3YV+5qvDpU9ypKSWujDc5OUdNtA7CDoEy1gEoXqMM
nN4hRqByJ303J19m9lt1QkxC+JPn2xidEh7vPTV/qfUC7Wr3OGupTWlx4Q/qsm/DlN00EQc1QgBt
Sjcz7DLqC1YM955OGrGVm8Y5gEG7xkNzLItsXznzE/JwmLk6qAyzfUOoTnq9pyNWTwysqOyYTXDj
1OUtAzpTd5laCqblo0I+yVQ/UJDQqj9SRq+if1jZIaaxvLTqPX3OA48fw51rB/GCvKZ9hz6EQORI
3kZR4qaSuW3ojZfSVx4ThDcye6LfS+tjHml+Q5CjbAT7ibQdk76/Zl4syHlwRTijmWtO+AcCgQVv
rrTKcuYnOm9DHB3hGaNc7qkJo+FvAb5q9E1TluCMFpNAhgydJnqUHlN92GxN9UeuPlJpOshSc5a4
tH3kh5gWZBVyUXG1w69QflctvESc7PxLjfUfavs7zqvTIChQpaRQm64Xk/TkQUMhakDsmI/qSJdw
+aDPzDgblpOtfksdknfL5AnzLkeTW4/FOddn6omElmg+mbnEeX4OtFf0B3JTSPvYyxEUSV4E9n5M
WJzr5UtJKa6S9Tel2PWZ/Cdy5KMx1oQ3QxEDus+4neP4xASxLbqTw7UbF3QVr8tylkcWAqxFC6bN
3Dgl5g+dPKV9lwH62Xm2q4P40o3X1L7Q+BNNHxahuXla0APQ7iGRzrqE428ojAr3kY34mS3MQAJT
Z2I7t95mqtVReEjU1yy8IozGf4zmEhpm8TLpfvlRJNFWn/V9VoKYcMhGpWq+W+beDVParKObIP/K
WKzBlT4Mk/Gwbcp2NdpZ0etj+6U5L5gQs3ArVeMhDeUd8NTaeCMXMFPD44QlYUBTr4Y0raiNVtpH
Scuwoz80AmG0K2vTUDLMeIiGwPRtIH5LvC5VsgmnzVS+L5a1jlmJx927RshwQHJCFP1Jre8kfK/j
4nQswYCk2WtT0j2j7LTUgBcqtm/CAlKwxfkeQjw5CeVyTobC0DVvieuArGJZB8k59g4xWsAfeSZi
TBPdyJeZjZJ1UBuAhray7h0wB6whBoq5ug0WYaGPZQwvRf6nCxweZ8WzlwkKS/9okU0vOG72Me6D
eHpTlT9pnrC7OmYs05rhtx1+Ti2d1emSxqxicy/jkT3Ru9IHyD/sJAiSriq3ifEcNKes/J4YX2U2
HFsK32F8sKQE3TOL1pCmLjmxNK4EvbXNvTgrVikwmjGlWij1vqO5YiTM2QWJMM98Km306nZSTIyh
0dIAULdAas5aVrjDwseobEfpF7kzdHfR8r4VPQmGWzUjuI31UOP15KLNo7MXdWoqJ4AFMGKxajMH
tCu2Nr5l0EYWZT44gNCs72xogbgo3uDAfh7usUzZnmKj7uyQXGA+3pdxDmhnb0v6Ju+JxG20b8tE
NBWzzjDHkyKh4bvR0t9Q1VxVqyIljXpMfrEMgs0z7QHVPLAObCvZ3C0/htrucoNWhDEg0G2nVTUz
EqrEtVPW7UKuZLA81EviyTNMwhXr2AwJ80QLvwHW27LyaR0q7IhQEjohM5LxHoGhtCzfVrqzjeLw
15ZY9XfSw3dGq/EEmNY0plZI+q6qQddECk+jnHl29dJIx1mcr/YyOM33JBxN8AZyjGGYdPuXIe6P
ZiL7ZlleayXl6Y96TxxjXlfXWMRrVRW87nlDWtZBAkTcT8TOg80YMchmA+RbPUKhNisnTU92U7wp
xvfB7DZOW+3ECcVd++oYyaU34IQN/QbSrwVGPI8Dl3bHti6qfTj+YtI1s7Ujh4C3LSbbd/w6p6b8
aSeM0xPusEB5a3OKoRJu1G7bMzRrnv38+o3dA9BAneVQETDKLwmpOE3jlkJhwJFXPB41bmh7W7cP
y6nXYhoqp6+itFaJRBKCniOjpFJlRFfZJu9T1o7KDGfEyl9MQ43ZfjYfFWucjDs5qVh2OMuuWEJY
/x9SR50WK7oR7UucHSGVln6GL2swGWqlPyzUS8CwDfFTVchoIEKgCcxj1FGASRBELwAdh+5hlvzc
DAh1JscjnLbK0HlO22FUXyPw21Sh/atpjg59BFtNEKKA382vC87rsC/233llecpIxVuI9sEO2mzj
NCpu+rDcJWX+lRi4gRX94STdzel+94H90Zr5i5Ta1io0GrQo7GucOVk5VIW7Oj/bNrENuXUpy8wz
S/VNt4IDAnjDUeguDdfRmc9YvleLDZXWYrXB71IyKu0QyBuI4tIcucmc7BKJ/FKyflnXWwrBGPGv
mBKJkiwIBFF8ycEe5wvNCD6YgDrPiEdgTPESZy42zB1T9NZgtg0tFcEtS/jW2s8p67k5laFmtH7T
W3fNgi4zMnmFrD7jvVN125nQFNNo2e/Fe9UJPNuQqMOr59DRvTHAA9ibL/pk7gOr2U09SRuwG3Lm
/nTssflvYyuhvE3OLGml7fJtMoYaijRpNbhOgyYU5ogcDTc7PjaxtSPN5VWepxNEoEnbS8RHyKsU
DE9KdYGu4sYSGTN6ksF7NLcE3l4c+YTmgogKZ9qkBKRGDsuGzNgvJn6QeSUH+Y5edtF+8HXsoL68
zmWPLiPDgYxrU5Nwd41+M2tQrqP3bd4nuPLbsxot1KuwSLLDWdftJiOFYjJz9y6b5V6ZWBME43ZY
5GNuL96iGmvJomrTlRjxVS7oLNYbzpDSFcXa3Rw1m6aWY11aufiTdgTD8bDSH6GCLsBALIGeQmiv
qSXOXi9/wxEZaJlgCdklGTAXKCHqTC3KmTz60rR2yFon+SinzwnOTsUkar4rCvFG+daIbkpnEtHx
lBrulOG30wYu7QpcyN0Khg7OzXJvdPcisK+p3PmW+l7SQByYjWPnktiWqxRfAaqpMbE93NB+/DVO
11ERKbFZjtr3tZljT+vewdsWubMjIVeykW+Zkz+BA1PCvWY7mzknUSDYm/XC7UYXJKeQwx5D9Qv5
oEvhtjXJE4rfFemkDuV2LsJdgSAgipg+IkR+meqaZeYqs36QY/mp48EnqlxLz32f+hUW8TRzuDEf
gSi+SdjXKNipzF5DlHh2s3gmE9fop0gERSVjLvrDXNiI8QZ6vOM1lp218z1b9PPtlMb/11h86xNb
CgVxvkNgUBeiwLa3KlqXlszHJQSoystrVPCayHZXTnM64VEDn2ql7yPr9QFSvEMfztCVp56Qrpx8
zuO4Kzqqzmq/MZjW0EFapBNmDfJ0MU2oeIl1xBGayTmMAFXGm3CBdxnpO5UgQL2p+tqgALFqTos+
Ax76tpebiae+C7VzMQ/MDssmLQyKyZQbKbS+z8K9P6j4iDFPAhkqyGu2FnFPK7cBr7Fs0Uh07iQR
gEoi+G9tRApJ4qzaOQ4ps2Dbsf3Nbyl1Oholim9Ba7JVd0YX0aODcWIoFzZ3pkx+6YAiqKjXmFPd
hGbdyCOrdbjvNbestZOZN/h8blPdgTN4VlBzyiC5LpVxsfTqVUgrw12OZzmrRCXdhiOQKhsiRy45
y+xIPS2RuSbu0quswTMwcwmseBITc5/ts6FcN7pBR4bsHjHL/DLip6XYq4bWhNi/mXJ6LmLpVA9C
9iQPb7GGotHqXxwp8oomuQ3ml2OJvlvHvTmHiAzYtMPSQOnX2DeT1jT6xhh8uLrwbCC/empLr2Q5
AwU6RLBSMB5ZXdKzb7bj/GIVwyUypq1Uy54k2RhNta2B40bBm/LbzXftXwdNjV2Fb3/zf8wup5EW
SncjxV5ePOwoeE+grWAQ+YcFBd8JlhL+E96Q591NXOE9eYpoPpETx3f8GUYU16/X/NW/oWxusuH/
frjlD0JhDPnrN+Fl0Wb1vIuYOH5GMBxCW38l7CTiq39f3XMsLCufrz/CXsIXFz+Jf3d5CeaR2hN/
yj/87mDzxEfCQQWbn7/hcjwrVithn4lXPr4bcVjPpzjGOxaW5SCOX/wUrw0/fwrrjDg24WH5e1z8
sUin41/8LD6mGH6fODR+lXgTXkjKYOVmF7wJl/jGReJyYJm5cwEil/MSLxa/6s5Xzo5Dv/NVXCvx
hXcXWXhPEaLHCXBg//iRuDTi3UOyo1EUizO7T+LlqCt4q3IdkQdYeuIs+GbZhVuE/STnCYuQMAnF
4hJzMpwu78m7XrgCQAPgAW0mXz6Vt+ZC7fDOR82/4QHTk05o9AkbmrPCpIXctY9OhQ+R/lC4tVee
pHNQraq3nx+uy7Ba3elHYs/xVytp7fkrfircPz++tL7zrcR5cro/9x/OmjBA8QH+/PDB/fy4ZBje
+Xy5PBsupzvtuKx86u79yZXyOVqXQ69fpoO0FTmC4nTz9YrX+r5rQYE5YREzDvin+MCUvxcJJxFn
+ON/MVIYRve7vRF/W7yW68Xg4I3/jqH7z10c4J1DEx8IY3XL8YlPh9+C32nlJ5v7jydezK1wuT89
MVru3mp19BiT0Ybox4jPg8MUL/L4j3dkzP99B37OiFoF4mDu4lPlr/HOW/EtP7tjsFqLz5BfzU3w
36/hx/yAI/IDcfv4HB0X5v7DQBIfnDihv4ObAYIV6/73Yo63XEpuMRLDqHvEOMABxexkXBwT4Lgp
uSQdnbTiaNXsgrZTdTGHW1sAQpDrTdG14GgxTlGH7YGY6VBfIZxDmDl0ea+xGocmUnT3HEWQTPdk
0O8YdI4Nu7uRIvSCks/KC7+OQQQo1npDHl2CWsDPfH2B+IYhVqGgjYKuyOU9D89Eee3we46jBfMl
32gIXgcIEgoT4UzKSWaih5EXnjtrUfow0aGWiJj6NqeAyb55+olqmjIAFzoT5U4sQvu0U0W7Q56s
jcpRGfT5cqPw0wEhpXQxoedUaDpqdvIJFdUCmkbOar+9ZT3K4uKhVfe/lLiI4NimgbgichUQSKI0
j0cEix+LmaNERT8oUuec4Lxkf6wxdsNmQri5TqbPBmBiw37iZawosNE/63J4lG2LbeLR65mbjhm4
jlHe3VkFe033M+pfmagFLjTmJ4neUQOVaXCjpD2MofFaaGSG9FRqy8oNkMIs+ROl28aMVCTnFHEj
wbd44CNOQ/ynVIvTZnJtafptLUgRA+0RLPOJv3lagvywIBK3iUInuxwTgkTf7Usrm3MsggNMbIVy
sDH35vIBrQXWTcZ1chVYaaParzt27hhayFoBD2Lv4GmOoGUl6v4DohXVOeNPL9K7ynbMpopQtz9y
SlWFHpfoNc3tnVW8rxIYWUva73S+CymTrDR0lCgNBRHBS/cWDSqKHX9ZXk37oIEvjVgwRauwO7b5
l4TaJO90HLoivhCciNL5aW27OdUFtFudY17VZaemimcAjTI0XEGGX2Xw1Vnp1dNunOnXDo6nG/PJ
oopTs+tOZsedlRLR/NuUJ4zZzA8HetpxvOpB9+iuLChe3ByRVh8DU8H9Sk6zafso/w9j3vsmBn0i
Gq3k2Q+y7mmU283kvKCNKQA8Du2joibZsIktk6udqxC17I3aqtu+u6XYupP5VjhHfdjTCt/bfbK1
aN7K9nmS4Pyu8yG5U8A/hghCqbzADzF3tRGCfSlgL8YYa0lBK4XSKBu+pyb+aEGF2tJuoPhfiPpc
dV6a8aAOOwzOKQtHNW6vMrrQUHGO6oJbL9bYy1QKbSgCHxbI+8sLHCy0NMbdmaYtjS8vrFP4hZQL
RPVLVL4Wk/7yjKOhU7nbixBIAQRINpgQf3Emsi2jTmpR6O+L33pZ4Mua6UmjKu7sbSnitnRLaeDX
cIn1Nw44rexb0kR+0NVeThU1Ubca3/Za9xkPCJUxgenRwXKuGX4kgylMCYNrhLMF8dyBZRXuHHJ7
e4MPlx4UADaDBbsaYldo2bgjv1erm1a+BvimlK46ZUtBTAlIDP42C2mIM8k2qNkzNR0M4+FQGpM7
mcspyOnqqdaZLdIjqbEtz9ozTN2kthD3CUg+Gw173k2Tch0q7XUJhTwBcxi71lkFeFl7idaeTNN5
0fneiGGZEdUxDdWxdNsmfSS6emQrfqpA8f4XZefZ3DiaXeG/0jXfsUYOLu9WmQSYSZGUqPQFJSog
54xf7we9a3tammrZtbU906NAEnjxhnvPeU6MnkobCD2NHlXaK3KH362oFqI13Ajx1fSfYKBCu4ZL
jwZvSOaRhtlLxk8kIlnHbDQ+D+ZmUuXXSP4EZkc91+fExR2jEsN2YyiXTHyzwCfJKDR1dU8iks58
R556Rs2PimqJVjx0KkZvS1AKuqBGudb6Fm7kMDzIQzpXLKbGd5OjvYHpj04wYsF3r7zV3Nc6VGY4
qTRQwbm5LeKKwvNTIWC+HNtF97P4fzWRipJ4SjKY7z4Qesru2zpExHJ39B41eUPmCSNoZpDF7TNb
DWgHMUmoiF6H0Z+VlrIuhGhZUJwrU/S1vHfT3OcUDzWUZg1y4/FW8TPnFFPynVKeqjRadgYRTPRj
OJcNVjWjBAjvbZeSTy1gBwmDWywPNOuJzzUfAwtBIywljspNTxhf7a70GJh2CXyXo1uf4gYDhYth
pBxfo/euwAMMHTfsiCh5CyVl3janytwg1jARl5T+qfSS81SMdX08BtY7US0sMrAMf1YiKAKMw6Y0
sTt4w0rU1EOvKov22b2K40Lo0eCx5TJf03GGIXekSsyrYFt6Ap5K2C3Tcp9sSnZBzSZxATMs+pfm
iFC9fo4pP9vDCvG07Z4/qmt19eD2mWfXoRh9CffhXulmH6CDgMPNTCdcWnccNyh3BQhBj9IR78lc
3mtMHnMQq4idZzRBbiaSlf/+8REvT4rjnqsXsqqaa3AzvQjHVce4M+emo575N1s9qwnMS3Q+i3iZ
LpWn8n3DNOcEC+EorhBcXm8/qF4tiZi6fnSzdLm5UFZd1VClZxcwTrbM/9wtR+lZiewVRz7rbabY
PaOuUUsWWOyTna0B4m1H6d7X6X9qtqS1aOBkzKHjhlzNmRcoc58pKuwVR2w4CpKO60UESPJG48Hx
2ICoxkfAAsghd5bWzClNt8BYEkc10ihq3FmzC9uTF+MS5bGK0LHqJ4GLR7F9FQIpBjKsYIOKxmQv
ebdJp+5qddhXuEbFwrdzebz6aucocnewFJXlI9yrTJ9xT980wr9ghaeYvkBemngRo03IWijQsYo9
SppMx/wfPxWNB8BJGRg/jfjdOEMDZTRP0Ppmw9QVCel9uTrVxwE+7Dgz2MZR7CbfvrgvkfmWYf8k
ddImCujJYVupvHDRIXfSpxqVC/J3aAkrideaqp1V6LRCvBLjZiVxPAzHR00wZ1XlL+IYxKWvLwIa
eGnQ7essPuG2TKXEkcrRMQy2clkEnxOHKyKwQEV2LEHyYoHXDLrhAaqRV3UglbtEgMZp0UScqEHw
UeUJfwWAPRAuqXErFO+qcZND54yDD6G03pqqOLZDfddxHhXxGBNcuNKSeha4I0ROBN56q94VnkH1
wk7UsZoxaYIpRe8Tx+8laueisraJisVX9yhl47aYKHYlbabYDZ2miTGc00TRFhhgHCtuya9nW6ig
dacI29DAaUyTEgLtBB1uUm4u08xfFC7GZvmmlj98D3x3qSN8qc50qnJXfxJJ82yhPdE+mKvZI1G9
NJhwLa6Tiv57jqkXUYRPKFT/jiatt1zUVtlN54lsMYkgEqtF7b0ZFODGkc+pCLiYoBq0iJMq3bwv
x3JNc7QxnEokdUm7FYb2IEA/19x4Iypo8B/SFPiRkkTngk8bRcm+Ck+Gj42Sqozhx4+4CTQPMRWl
mtBaRfLoVNRhTS3Zlnn/lEviIhYtRjYN4BoDSzZSnjiGA83J0bEggQ/pyu9OcTIZWSj7ptkqyWmU
NswOlHmHSEN1xHUP9bcAm3fvfnjNMU4GO0I4RxXjEhbMAzQ15IAaetLSJR+oJfvbLlO2bkO5pY8f
M4r/iFVJXpsNSBnqQr8v4FhnYstJZVhMoyEigUihmJNk/jodAwwyJ4/dCO78KVxdrM69+zaoHZIe
BVmM4+kLYLEpD0BMzbb9YF5vvWUVYvsJ6Yc6IbsYk0MRzhRTOMgGwHztUetPhRivNALCheKRTZms
PBrIR4p7o1kPemmHEceR5I4ep+GWx96UHTcnDY4hda8R6cXhuF8Xcruuamx2k7+cNM4CVbMcXaVw
Owyjx7IHLMppmWQjZTIQXFLcd5OZZql14jyJSzzvgOb7q+Bvqv5dHAUUhvpjA0xvDI8DIblZy3NB
PW0EgFWpzzI7cyGFuo6oiqnK6Awa8qAHQbvyxKHF25s9XCPrPUAEle/HXJkHNNPZ6F37YNwV4sms
forLkITGrD2wN9UuWaLwsazp0eHy0SIyIFS2I+Ff3FnZrBBWjXMVixDxF5F5h6RH8Q9RuEEfMwu5
S9KADalVD1ahbnroqkgiioSWr6rehG62IcfSodS1VBtaklrqA0Zvg51gqaiDuRW1e8F5hiR11imX
UXwWZe7weI2quczvj2BnITINFCYiH3Jv1zkm5r3czw5m1h+w0fSCe18I1sOoaXtgCFs0CHOcUCuf
l6Sl1mJELNeYykXTX0ZNiUY+OoZpw2TGrD+IHcFn6s0QQWCMpRkGdqZg98J9j6kLa6xDbMiudcyZ
BB9MSUuaUyMtVSG1IdGaqB2ssznKzwW1QjP2tpEof6My/ppVYhoySenESOgq//qJ72wMnDRKdA67
ahPGz7K/oQVOhdElT8f9BhElTSCuX1TdPzGXZJFpYK5NEpN+lVbnip5ZTThk0Czk97JqVmrt2i4a
G6+rj0p60jCHyf4Bm/hM6lCjuFF1R8uiUr7B832BdE1qeEMkcg5UFQ2/Typ8EpDFATYFKmPzRU4/
sg6rwpTJAowh/wbx+VVO/um1Pn3msGy1cNR4rS7cZHFAaMOJ632N/WaPRhK7c6suyfG6Z+gc2NOt
POrKHG6E7rv8qK8XH2IXHG+NPG0dXf2nN0Kt38TQRv04Kc+cx1Ra8uVpQEvp067I7a5e/vO2U8qf
GK0ITL8R1k/C+V/v/q9vYMK4/UnMTiRKkJjYVneZwziA27uhHNGdJBIYrEsskxi9rJI9U+w3r/tF
RK//+rrT1//0uuDprd6T+eAVfel2Lgwjyj0YuQ01HwVE9LyKz673IpvAwwhuOSVI0nTAxd/fgi+u
Bt4JCHVdBe6vqQy+X9+JHhrx4JrwBghRoxEOYHstEFPofWTpc0VLO0lO5IZZ7TdX/ivD/efrGpqk
WQpxgOonSt9QyKY0Flz5SE1u6ljEN0DRHf5BlXewSUJH58QQmSko5A/f9JyueKYpMWuGgbxOalvq
R0ERpu6whFQI3MjJNlq0Tuo38MefcLzPIwTw4/+8z0/Wi2yMhDQzfQ4OOkEp1oW7xTMyAgYhjBxf
PE2JO12+h0LchXewIr4ZKNNj/+XlZVCGlkl2k2x9Cl8Q4oSOm+AZOzGjsexWC8Grdjhn7qJzAnZd
rwF1FCfP1BEUKgcpy7du8t1T+lcPCVIAUbSYIEWYir8OEZLgm7CgCbjTECS6rrKW4+nYf2JR0mtA
F8V2amDKoDyShh2s9o1ZSPpiUNIJn2CEKJZG3DJ34tfXjwbPh79pyDuUHX7g9CZN6Xso+GR+mLMO
uWHyzeDk8n697OSFYU8SLUNXeD5+fUkIBGEdgkzaoVj2VkU3E+51Ijbek03msRdHFBw+cYSOalJE
5sK13YXUTj3kUzNl1Rq0WLwDvdOrt5GdrEJWjqFzRlARWhBh4a+DFUW6Vj9hyVgA+mfnTlT0s/jE
GZguevAeunZAQvSMkWWDOwhwZ857fp14a76562BtLQ1HWfUrWtqc+yawyzpewkRnilaJnl8R2pKi
/4cJ7GjU0zcWWGKbll8lo++fIyoWlsZdI9/0TxT30sd0LsovSIqEfpnq6NkPOTtYEEvgDe6lD8l1
6Kov5XyZ75WeUhSCXUe7H25lbxbvSFjuNtED84MhLCtjYQKwNu6+nS7Ur2NAlSmMGLphTSHy5qfn
gJywVEl0MC9qGq8MoX8PDBqSKf6GcNCotKaLHJSUapaHqMCDWCCfMDgGsGyDO5ZGJ2jHR0gUi1LG
ThMOaJSTU2GoN023LGUCDsIJqihvMPFgZmW1CdqLRVRt0VSQ82s7V6pXFEWHXqwuQwbpoHNPklZd
ERrTYdbEVcO5gyje3z/9X21yuiproqKQFCmJomp9WiYiJZMl7CHSLm2WvoYGaKQgkph4rXnQmvo5
4VDvui37xeY2j4TrAGBNf2JTRt4NnIB3N30ejWNgBTR+cwc4wmtJz5VojHOdZ4euJLSH3L7fv2nt
67OjygYZcyaPjoWt8BNZlhjXTEiyWNkh64fZiM6ykta++BDg31Mc1Wm1nVkeE/nGim+a5FgbN7Fo
Y0y3wrl/E3F6lRZswYh8o9q9Rr+iYbCQ+yV3geCCDRgF2PAK+lQ0ITPI0W741NAOLzZaZAveusRw
ke7DjSbcg+V0jU2o3zZdYuvGRtDnCAr96B4pyrdbGWP6WL/O1NPHJt9aYiNJzt+nWSp2B2olWQLQ
ZmHEN2Z8pDbmhOmpeO6tk+c9DMULfzb9ykVFMNw1yzK+SYxDpCwU0RbcU1WcRYVdgEOzCjRsUF3k
S2nsRepAOjr6hUZNn/io4iXZWMJTn68mCb36UhQvYDAab52Eb3V8B3JcqkDl0w+hhg4YhBlHcrTi
wa3x8d9K1XboN6MM6uCFOjaZIBQzqXYBXqgRbG3LGoOG4zW2uTaAtlE/F2YRwYVvmfIQ1PZEft6p
CwRylJGhLqOfHDkFdhTH7QhZOkqTLWfzGXXAqaZLE1ez34prsUOkt6iXXnOr5/bIJzaPIjoFdp4M
gVtu1yFl/bwBzqtntrRUNhnKKOr2qHxmycMkyak//JUwYJh5kQsny9e6ukqfW86M8iLzUPquq2w9
CFtdxSe+DspldjXFaxKfhGOfEa+xVVi9JsLETbpvzJPWOkZLMsQ+g9FFRQAdF6+Uy1sZudRhcLeW
SrwDB+i5SgOTOLTygZMH/4Xdx6hSmFoa6VnL6Xhpyz5cfkfsJRDjrwaTyTjiERKhdX+a7pS89rEJ
hcoOwcMZiEySzzuEQajVTgMU3erCsGBl0ACGrYb4nv+gtjcUEzNsNZL4WsTbhmujrhAKwQHCOnMY
Jrw0klQCCCbemtzATV1VPP2jepN0q2BKjD/J2c7PNxaPHkfmTLlN+PxvhfA2on8z7zLhTU4pqa2R
yzaUlLKZcpEuTbrXr4p+iLJHCqHpYx6/6hoZinM3fRyGN43hANy3N6lPghzg+InOdlUzwggqY/BV
t/V7cusC2wluIGAo2c5AUMOg3UbGJvVJuwOTTsAqHIU1dHl+qh423FDyIjWkgAggkdW3w0bxvFkj
46cgcANY7a72NiLa/3aPlwsekYqWNlsg4OWQLdFbVAjpW/1+4pPMr3tplaRR9iqWJGkyE+Cvu4Ys
dEU39izCWf15h2/Dp+UJzc4J+gsRFKbAvzD671Ef4bWStUMuX33pDFFSaY+BZkfRMpC3xT6Tt7mx
gZbebqEO79sRUAAJ6LPRtTNKlesUvCpFkcK9r0c7vNHvWh5qSmM2JzfFJfzHllYpA2dYsovgaEOD
aj8Ouzzf1BrT6I2uHsJkL+OTg2rYMIp5QfjduQN2nXr7aLfmqRPOCAF75EMlHYaUaYM4u3A5HLnx
9YpdRQtQaer4Lg1SqSnWBGu5xsVgx+gPZ5wpqV+rwhPSLZpyaHWxTEb9B23FslupHLDDGx6xblus
9GEGT3nVvwBlkCL8v8t6iauBpvqgcALbqhK0yRlPXwFlqaKUjvGSNieo0uDpZw4Bm5gtVj8EKaQH
1Of2fU75pqJmxAZsL9Q2453Kd75Rq6246mubIwXlFk6UrAK1tMV/mi0acbbKKImwRkrbeN9kK1ll
Csc86b8xMkccqRvdXJisRDAjQoJZKM9eaQhIPA/1wcWv811Suvl11812H+uHSu4W5+OfB6g/HRFR
QRIcS/V5F669M+soPSCulYu+HzepuAIkN9EDqtX0ZzZLDvj2MyCx5BwZZPDtLQP6yztzfy9fGFWV
sNJhyS1r66mOTj0fxOAb3HMTvErTX9o3X76Y+YwUVnebSk4ozYNwCaaqKp7hPDIG0eOO6rJc0TEm
4Dtf0bXiIZfbI33xmWs1lJW5Mx09MlgekLVvRaWmS7oPp7Aoh3pJkdsRbqzS31jeSu3uJX5he4qu
KoAbwxmxzUKpQgkvf/NcfkXdc7gVOWKy4dNVUTM/7aKqoer6sB85PxxMpLMPzbAEIoERWhltCTCL
i3f0ZHG3c5Jd2sXgbXAACI7HsjS+GB/QSvt3hRWm3krILrB30dWh7Vp4hDBvkMwqkAYlJ++XeXDE
s1l88/6ln7P9p60FR2SD9GCi+BQ6Z7/OK12jlKar+PLOvCCOXnRniXNPa7u0z2g9As0ERrLI632s
4F569aojpVn8U6jkk4V4iQXbGwjnOgSZgz20hqF7bWInpyiZzgPz2CxH6Uw/tb0R6IGjHqhv+/Zg
SJhUuBkLZp0oOwvcYNfbtPmmUQ945Mr4FPkr72Rq08zF7KL2QHrKKYZKgp+C9zRD8X3y+lNDFjcy
AYahViwtNAvKbWfdm2sSQXVvFVCXb7V9T6eOucablJjyBY+qiWyU2YvcQ8lpMiIxoeAufO0Zzmts
3inJmsnIcrz2TkJQgOdeumjqnu8dqV/1ONkIYUE7za+xvXZlBAgKl+Q/Bd2DGC1A6nrHgY3aPZdn
WxbYNCehrSCsDOSjHgizq8+p68q6A6sN6uEEk0uzs+atENzm2Vk0TzGNdawX5v20trEOEWzGmjJ2
dwFdcfWQ60cvwR+0n2aLaTZSxXPb3HgI5RHmtk6Jeg6dcYQBfl+HtNDoTuJj6jd8zeXB1J4B6rII
LroGBcqRIj1UOCK9fGxtybWIKFpTyiWX1ANCnDEZkG0vzpIroVq+d2sIK0JIOqqz+yq6Y7fSAApO
2UEspuYpc9Y3C58+bUd+N0A/7X2B51dqG3A6S1UAePjNUgnTeYG0qoyKLdbfQ54NFGxM2prpNhho
0ifzER69O2hbsexLbK66DVJ0Qc9qJ+DXNjFJpwhAU7HHDOVjtlU2uRE9RQ2kJyUH4yO8aBYocx/F
qXFSNOmxabJ12FrbMM1sy1fv4zCnQ5I+6YK/1Yz8NSMFrhvVTdImtwpYsFndyydLUA8JxN46qHZ5
K92ZrcDx9z2K8HyhVUgtdMN0rlFAp21Bs4b0JuCIFCHiU+MWJJMVOITKrck+2sLoK4dXma6Rhuus
jzEwEfIyEJmS1JDfJjIBCmAqe4qMAjeyR6kDTXYpkKy5xYbLNZu6WC43N469U2uxXHEcEkJ/4yn9
hgoq7gpK7px3vcE61Dye7bTFJrtDokL+3KMemiK7UID4agt85lT47UUWO5aoeRGzbaw9Bjlxp9qi
oC2pQ43OK84WynvRmPOEnVbBxxFl8tfKp+xOw4IYUpSMeEI8kVtQZIdcowfHdVXJwSnBxnVIbpu4
WHSIsN1w4XpsBsyj6+mYacEfDclCk4pblbRI0+/RbvDxEScb5U1Gez5JgGuX3jGvaJ4i0GChEpdi
+yGO8k0rljpexD2SvQeNuZuV1jz10lYy9JxWVkUHXDObeQHcQSN4Wm2bmh7zLbzU349tY1ocPg/t
adY1DFI85C9H8FFCNQMORdrVi443ACXEDrAlITWxDrEM5ACZ8haLosygFzakaiMEz2YTJxeN7UPh
0INl19f1cELJ1piRrMLxnQ0Xiyo+jbjecubFwE5FM6To48mLehs/MKnFbGJQs6Ur4FJwSClzAlMM
Fco2drXLoudiV3hLY4MYHQgJ7l7NcqTpip2V1AkRE97O2QZ6mz5bdLCJoTduwxjI4Zz1inc2nH9/
mayvdUqSVjiocOBnq2JIn+JK89IdhQn0QxSYcBMMPBSEwCx7ZELEbqfsj7KtVjplM+d6qPAK6ZcS
03ifRmAWZxQyc46it3zZt5ZyQm8e9xvkAdyiqNC5FqvWHj7k9pJNtOPdUME73WFFxNITt3PV6ZCY
/rykUAUVY9EslHKG8kFc0DHf4Sn3SqRb05ml/FByAnrxETxY3MJ6mZUkvjkKo3Y+vHocJgJbG2be
lMcxl8R18GRsNPcgxBv4aROTzVwhP2yn/d5cu8/qU+owNXiNo0k3Mo7rvRZ8UwGWta+dIVVRZdHA
2CmrVF8/VcoNRUlKL++knVRD1pxrtwg7GIKyuFRwZkm2xBaRfwjWTGQDxz/GZJ42G9xt8cKQZpE+
XUit3yoCxo+5+NIpmyk3Ml6PhIcizDuwYrXk6s76nftRjpBnMCDYbA/KwKHAKfnLHgN5te9A/WS3
RFqPt/WaDSkqCHAH3KfcWtZrbgWbK4Wu8yZ+k6UVOg+kB3m7xCPb30GnHGbRgeY5cJ4AsOlseLGU
XUtqlP8ig8NkwyjOzQ/Eq3CtPXJ952G6AMLYor2kF7MFRsaRF3E/p6XOOHaIE5hxr82SKPMSLeUp
NfhUq7LesnkQYVoq64DTZPGg3qm2Dmw4JedkJdKDv2FbwPmFg1J67dM1wi72DGI8H5Q5phS14aHi
3ivp0oNGnNjRm4f50W52cb0QSDAGFc08Lh2TtxTsDeparAAHxoS+gCWioaryZ+NleAUdB9nSe5wU
p/QHZto9Yrgc/3y1ly6ufGnfK21Nj167p4aCVAwQHMUTBBI45u3kyaxWFgCLo8nLAbP0lso9YKyx
XqjaDhp3Xy0iTj/oJBPR7l+SZsPYJvn4gKzKsHk5xj/2ytZGQYKLXbpJnjiVSabT3fKj0ob2cgd5
8aNFuRLfSO5OueDlq1u7WFBUIwWxx+yTL6t1sdOlWQVMcsfkw3QvO+VzVYPemaHXi7GzvEg/n4B+
uPTIuHpHr/C+zKoV00xXzyjMldq82lpvv59ufrK2Ps/KdA7pSBgqrRHj0zMhKXoFHr2SdkQgM5eM
rwwgeaPea9msvyW3wSVCZ50Sf0nlYG5sDEadC+Bu3qwzMMurZit+MwH+7M/+7h1Nx7k/HdcCKRqM
yCLYVF4mB5i6PD9xYPsiG3AcP8I8WEbrZteerQ9Y3fDLGaU4dwAeHzPsst9kYGl/UYxURZOKMZAu
lEnitGH707tRDF8uFNz6u6izJYzCQFto3eB1S99TaDTmOuZ6CTt2akgHygUrFjQGBjEHzMRxP/Dv
kKiMHIliobkOBFIu5pFyVgKqT3OVZUmCfIsydaUdED1h/wvEDVZTDnzeiWMmoR05EeoHBhiWAO1U
K48d1OmIBO494m6p3xPmQHFN4xB/zbXvtqN/9eHp5wNrMA3R1D8HL3dC1atVZki7TloSmd2E73w3
5nQN+7qdZNa+HC6FvneFy0dMaoaEUVai4VzMO/05ggXtld+9I/UvauLkb3E/SAg1ERt8OsGVzZCb
JqyHHb3YeUf1p5Am0IDfnMz8w6g3U/4tAbeuus/YZnbhBLFcRSXm0fq+0EDzey++Ki8b5CF1tQHi
aQ9MY1nJLYP9wFsfWBlc6DfehxHcBxUlP8QtqXDx04uJoiOJh2uMoKSWqtuMQHPT/UhMfkIRl8Ow
7EB8T34zr3q2tL1W3ydEa1h0WyW6HZBNdaf3TmPmKDnf0zPVPnPiTJtVmpySfok+Y0qv1sdLi4md
DaKWbSoMvVMIboT0Cn0YqRyNf1+rKvEJiOHNS9/cY/FCRfdRU0cyLnpzEjMI3JAf75VKn+pKasem
BrgeWKSOemS5rLsImm+MVg5aUDWnz0ngH4oqhLJh6mSNYWOoMOu7MF36qDSzF1Fe5R7uYD/ncI70
MElmvT+xak9SuyQbnOoyctVjUeJRfe4BrdBrd6Hj09kkqBYNQOU7EY0WlTk7JAu7oIvygr8ap3Wp
ckxs9Pn05cpSLu70AxHPtEb1znVEGaDM4f895zF2RF3STIyB7LE+zTBp1vQx9IweyOZMW4BJZ/Z3
DIqwdrE3DYe6vX6nQA/aVevUYc+eCHO0RnBbdIf5bhs132yNv+Yi6jrAdpFtnaJNz9mnQQ0IpO46
BXBkidvWBtEFI01/b9dMwijQ5A/EjwiyqaHNgzWH8FWwobq0JOs4Aeoxp9mJ1JI5uX+p3tJNd40y
DupLCGq/v26S+HUDxfukh09TyvoLemJr1KVcEmO/00gZzu97ngyZ+zmyTRYH+Bs4B9gk5d6hhaod
jJc6eOlKegMdTpF0M2iNHSTlggouGzCfR6+MGUjC89ju8/IyxTWib0vZwOtUkFh4p2cZlKbVZHap
0jXl2ZDrZyl7HlOSEfhNecqtAjbgAZIQKS0UcHFqybBT810wcZhHw9ykdwWZllzw+fQ4YKPoaUiq
m+lJdfWjPzKNT7rrd0KmZWgyAIJV7x6aHoXNI3H3hh7clBZbXbrVwzYcL4zzjmxs3zp24rjGT3zQ
mB0he5uxAMSVAm1mwnc6iSWYFg6GGdg6DoZGRhSEug+mSHO+qUjoMxwEA0RvECyreJgz4UzJyWJN
cgGPaVLxTKjsHjyqLRoFJwR8PIllGP/zrv7ba//v3nt2/OfKWv3jP/j7awYANPD8+tNf/7F8z6r8
hbsR/7Bf6pcfzltQ/8f0G/7nJ379+X/sg9eS1PKP33/XfzZVXb7EwUv6Y9aU7y/Nj+zjx23NC1V1
8Fp9foVfXpC3+K+PML2jX/4CVwYS0ql5h671DtW+/vnm+LDTd/5fv/jj/edvuRvy97//8Zo1aT39
Ni/I0j/+9aX129//mKaGf/vzr//X1w4vCT/mxD9uX+L25S0rP//Q+0tV//0PwTT+RttpKpeKqmrJ
JMb+8aN7//klS/wbaglFQa7FHxYSvT9+IMCt/b//Ial/o1YtTj1fVCL8yVG6ypqfX1L+NjVE6AWL
psRZxvrjv9/dL3f6f+/8D4bvMQsw5vF75U/bP03TKI1LmqTySznmm+anmccgsGpQRl1bhK17V6vx
NfNlf1Y9oJM8ZIkZECNWTqnE8qHu3XXrUuNpPTZAAVVNcWRxDWPOSAl09yJhTUJPb2FdX1Yd0e0+
zopGKCoMBJS/YzwKKThLMqxhYrMScYIt8SeUI4oPK2g2nW4ITkjCDIWbWSCxmdMpykSx9qZJBnAG
y8D25AYT9exOMN2nVH8b1Qp6f1kpM7c17qaPoGTSK+y9WRCkgJwC/BvRxpQKviHnDyky1p6vEAud
KmCGD2W7aCSSrKavyYV36TtjHbg52lLX4BwVgXDTOouENObepgvtGE19UuFSKWKMal7KbwqR47dZ
hu/eujN7ajGhkoyLuuQ9ds1G1qOX6W31dT4RiDWsa+Zd3E5ebLmY9/6wVmgHyll0DSX8fYYIU0T0
8rdm9J9Fd7TmY8OUOCVmFBHznOIRtYUTm0kjuvoNAb8jII3KksjALHHoFwQJ66hUS8O/ElzAp1bC
G7lo7xIufinCC8IJ8Oqm/Y4WA0Ag2yR3TC3vitx70Ce7XgnIBzJ8+CwE6sfP/1JYwauQPRUta3Km
iI8FYyXx2rM3ypuhcLNlk6jrUqDLSZLGYWgJ26r9g4aniB5hqc7rsFirJUw2erQgedxoofviY2KB
g1Ktc6alh95QWpLISTgjRZpsDMMpcGXNKIS8Da6w8/DqOKLoHo3slQEMri5R78yxeZSSAv0UUngC
qy5l1Jk4Fp8KE9lCUpEjrljd1SChtGv8CWDqlzM5ce08hqgwWP2ZPDZxDiIvLg8m1442GUfxYSUV
prCU6FEogtyvIzdep200bl0DRKyWBzhQCnxVQ1QmhyHhgrmCeuSkLwfYFwwBjXkgeOeOQmWnUWpz
8dRbg9iiOs+v8TTuI13HLhOoVPWzBmtRdNbD0CAgACGApbqzUavB7DXUAvyKlVX1EExHnrWWNG8R
hPmHGErU7TOwYsQrP7VaNdieJT3FEqfHJOXYHcZsWHLAAMesUm7FgVD53PKoCuH0j0fpqIn9sR58
6sLsRhDg0VMsTZ2IC6+j8I3q3KKpXxW45XhE53r3YFr6Q1+DaOrF6BTmbyGIwBtfcOg6yKJPgUIl
awP3bl2FT71vEl3ToKyiwWgIEdsT1T33A1RZI160uD6oT1jz1MBi6ydEhfMAyZioCj+WbTEOszVp
G57kd3vDfRLT7kSH2L/VCQzgoMxGUe+A/nPfS+g+GiopDxcfzBA2slawacci2YJSXgdBpm5cdwqs
oYjEXSdwPI0j7JL9XcpM1OfiozTSCOEgkc7dNnnDu9suhCozt01X2b5neZeOpbskQwfziOGtWlgW
kqtSE9PSkRCQtlplBQ1PBUKZ1dHl98PsqW6HxG48VM163AFyZjRE+rycbogWyMZtKtIhTg1ty166
XxTtrd5mIPDa7oEkiWdDWeYNEACFJHdLYNKtMxxzxpg9pdHeCvvnQYufrIHef8HBO6D/WpNV2wlJ
R00UZpAPHs7s3DuZQmWfubZlLUYfIdtwUQqgrrHaXgMva21NYBIzQ2CXVsNWvM3XqiliKzJ7GiBF
nxCEwbnUyvuVYpZn1aS/oLRUAfAfafycRT1KJgtDGBHfuCIW8L7gHMPOiY0XUOPkTWxrRA5ScVeb
bO9UOph+1Sob1U2RfOZ0M8wa2eHRE7Xabg3LsDMlaUlsf29Jsp65UAKJKW815VDJQQ1xSv0QKqov
pBUs1I7+SxSP67zCiSNRBEenhtWbtALVSCkMARbWA5fKSRE8ValGhYVswVwDB1XnxOPUxCLOrDg4
5RqsHt1PrXlutc0qJ6CAimDiH4OBurI4YJQb/IbByQq1EN4zDmfiS8TbEeRImFG8ZRBRg879KeAp
t7J5gfzMbmLG6MRX7+8NUfU23YBHMJu+T27auaJLR19D+1PJeKjM3DuWtF2UUNl0RUCtSzc/jLZC
mxWb6UZLqLP5ZpsvNUaRKN4M6nBbFOmr3q06WSaTtsbva2IiNsljJtrRteOuJjFhhJZWWll1GM0p
CcCKbrTSIjJeVZtFlXQ7L0859eXe1s9JIiGvoYww8MsWLPjuLZfPdSfUayJfRIhn9Mu7aLjNKusx
7AX8CkmL7b/pF1ETyOdx6Nx52Bakvwx6dgaYtxBzjGiNm7Aa1gfsERcduObMj4UFeaC4STwq53ot
TF26iiirJL63etcxcROyoM3MkgZHkFHmF/GRomRFK9FEz5alpav/ou68liNHkij7RRiDFq+ZiRTU
ZJGlXmBdClprfP2eYPcMkyhMYrfmaa3H2mysq+DpER4eHi7ureTqF7nb/GRyqRspcXHNGBQ/xoG+
0AmOIKxEh5hxmQEkOM8uv1SMx8Ok2XnyB6OQ9lKj8DICr7mWcHJtC/SPwUVpmuHNc2WGd3UeP4xp
dCuH1AHNNPjSQAbkTmrOsI2iABIcnupCemRA+jBK5o9CJjX2GiTUJMaGiTHIog/d3KO33pkGuHqf
QSSFimunl7Z/l5FeaGTeFCHtvf0gplfp3vMg8lDKe3ASdswJ6cEDGD73jAfcMcdG5GKEVDAH7UOi
g+pfO8ZNw0He0XBw4iHFC0ypd10VfI2DHkw/SL2i0Dk6BSS2KmB+tC9BtckYsgojEuljX6ej+/tQ
81ShHCAXd11aPKlmWXAdm8ohjJpTrjJJmSv+rtq3aS3tw5BnvlfTM9P5177ZfYr1YNpVigOiIe2r
xVNVl1zCYLclKtRRHmVXv697oCMc58WALxRg521qD/XOAka86brrUh2lrXJlywynRhZY5YGWN6fC
6yvSMkGwtyS1ZOYmB0io1sEN9xkCs9MvagMmXtIw8BZAy0bpxcsEcFh8GAwBz8ckKbSNvzL5aNZB
Q4WGycDeFIi1hI2UmHzIzrqRQoNkgmQZWcfWe7GlfrgGFYBp5fy2h/rupFilmBjYq639I4rYJr/F
qxh3QzE++4zT86QzrsNO/iWHHkOwYcM0UuRdeVlggNmq3LXRdOKgPbWF9yvKu080bn6ZBtItkfE0
9ILBpMusbZioPyZDOUoEZzuvIuQwqp926F0PbVXv2wT+HkWnncdIGcsjjO2AbIJwE5g4Rx+fmJNK
dxIg6eJd2YfpN8fmcZloYX8odRDEGjCdrfATEJYUH2tHzIraT1UOqEeF/mS6dWpIvqR91ZPkeyU/
V04HJ0j/Q7EJ120vpzm7J6EtKx+s0XgIgvQ5ohunU4H0tEP2IADUCG+bHnv9xc+Ghq4ICk5KWjF9
XgE3ETHL3IYVBlFp7tg5dFJMt7Gv/nTij11+nQ9kfEzV3EgSlh/rtuvofNCD0ioKCgBUoFN2MxUi
FqlO7lKz/Ahv1WbiT28ciNbb+6KlisQQwUZLbGD2o2+6HQMkbx2d5K7wR5h4KWAGX0Fmh6ugoyWW
6fwit3mkxzzbk1MCVHMCXCWkeS1djx4/3odWT5Bdyc0xF6R+eU1doi6hWE4T+dZqze5uUIaeOlZe
XClNadAg0d2AA9ASe5c3EFnEV3Fp/qVAoHPLZu5aM3ns0r569jSnOMgGztUwi8/OQ2ZVngDGEoYz
jHxCOnRV/bGoaTEaNJ2+UTOXD3HwpfZrus/0TsKPqzF9DNW1SXqzs2B9UijkDOzxNqyJsIrQOiUM
1Xk6rwDG1wCP5t3h1ERVnDGmF7tbkIz3XTIeWycFu5r3HAeNXsxe+wRqpyXeCmpPQtvWxu+6D62Y
h4sxAl5Ztk+tyvblb4ofsG0phwEUAkKN3t7FFgjxauW7ngdFRGpJYL9L2nPpSfbBpm/d8wcGFJuU
QqphvOSamh30vLnTPbDZq5IWq4jeaV0Efxg8o9YNvYca04hVD0xoV+i095lXcgL4strG33JPrTaK
CQRVTUGt1EMw8LvgqOsM1FUJ09uVg3dF8UhRa+INQie5sZ9jpyQjXTL5LZfONVHqT/uOSvoo+fpO
poV4CD6+/tl04M+9rkRXNgPVcVpww28g3X/p8/4asIBvvs+zziy4wi3vKal5Hr7+nS6hfiT+bCqw
A/0x5W4rRfYrHu5kadiGjiJflb3xvYD4IrOmx0oByJ1ZzqtQoQrdkTeTkvFaaaSR6EWVXVOJvxmh
3sIZ3QHg19W0b/f6eC2mbQPxJPBKv3lq+XwHGbbryTQ3J7b0kAx6CnxCUB2k9rZK4cBjuDJh86YX
PbPpQEz1m9RhE2QV6r9G+kuX0u5+koydajAjVYCD6jRUBeNkvCVPAodIzqca5h9bIlvZl77zXqCd
cUy+vb43W9s6TeJR5ai//rPu5mh/7APKVI0SHMFTk2l7xma6tmrcSqHYbDnBh6Iad0U59lf1WN4U
GTVrer3aoB3gKbsK5YB8Wps/DTTYjODG9oQOWeMwLFOBS8DTPcqYKfU9htqBzMivKksF0ZFzMioe
GBllZe6MLuQy7bXxLu9j3hiO4Kcwff/ow/OqDCDTMFVvjuBIWuaNMTGC0eUj2ADRdDVMOMxCpp0K
OprJHx89gxeyBzuWc2Lw65RUEZREjEYESfQtrAdOb/CUkLLIHefZ93PS1fWPPvqhNL3pFiJ10qnq
vdFbX/MUk+HxVu9GCxxPeLFJR225tyEslDGd2uQneAC7bUuTefcJlmG6LaEYdzYdS536HHWxzkz4
lRuGMmB7Yy+AHxxiAMt1/qTlMlh1T4j2TIMViYlAek54fZB2uZsyMg96n9FA5PObFNvkX5F9p0b0
NTcfs/YvT6Hs6wArYngpiJ0ScB0iZWG04uYWHiJS+H+qKqrioEuAoLIRSYsoNO8kMgbecPt6HGQV
P9LWyTerNk8qcBybsIxODFZrm3aAntUfUYMQSEtlYyv0Emtt82fTwPwuwafcV6VziAeyJ3ZK101i
B9+DIT+1njVuSOMDZt7Wu17X78ZJNOsB3gOSVDJGnxICF2Gcwi5lFU0bv3mgNQFCSpBUSMRE050f
R/syD6e9D202zT14YZ/ckdGRWRKfAiL9Vko5Y7Icg7KBD3n9Od5k8gwRXon0TtFJLlQSQCiScBLZ
F2kEQi9pAOFrDXoHLV5hkU52qBAOAXAPSbRrVHCKdK2om6bJt9GSuHPq6WiXvLmznAsnsKej5OML
i/FzqggmA9SQNFydqn8uI5ESTvC5r9uhi9+chc96q/1V2vwssRFlbT4rPZzuMfQ/OaM6oBRBqgHU
dGNZn19TZlHK514VGkXGbOp1Eld6vE+b9m4whqcIFrAE1mc91t0s+uSU8V/aVD0m4ZDsVBPUpMQe
YAF2IO82+gFUFl1KcGFEK3LcwYIp1Z07SeONNWDE5gBzQe1Iz+mIrQkH+eq4B5++Oq/7blokg6oB
gupuL7b/9QoYTEYUHN/Yv/5RWohEl279QDh61NXaOo2aPzLa0cPCWosGBDnyoEOOS4CJgNbEndfc
y+QlxTEBJZ/ZfqrloM0Lzwp526nE1QKK0NW7agDTxOv+Kor6JS64h84SwP+kWM9TqhoJ4rMuJ5FQ
pW9Hp0DCqJtI4Yr/flYvNiurLnxPN/YSfUkdkLZ9m15b1OpizzVE8j9rvocYnD5Yd0HE6XpNGiaF
B7ccppoB0R/7n4UTEHurO8kPu7nKR0Dqy4cyMk4lRhi2WGUhuSKd6RR0SwB78Gz4NKNr6hMUz5dV
el8E/kcj6mWq5qjMds8nKHSJGZ3GkA2Qo8w7GIuJ38mMGeG3xlJolG4/mzHJxF5dK72/VpffGgH+
FszQluXgXGSF7pz3S6lmWTjyCGIpK0g1PVgabDgtSQM3keRKjXlHefjVixSTc6eIK79lMj+dwm8G
zQxN4XzRCB9G+doM648BbW2tmv7URXDTcpoDPzzaQKO3/HBKBd9EzDBC5hzl5kq9UXvf+fa3IpZC
aZy5eLL2ykwRLdJlORhDY9+rHDzxy8UZ7+PhsZZc4IK/FV11j82Di8fxtWJcWEncYY4hiT1CDx3v
AGTGXU1a1xqqfZTfCRcf44FbjdyvcHKj8n0yuDNzYGCskb8A/MzfgRB98bgkvldr9ocxAzSD5RN7
GXA0X03l/6mW9Jyn/G9e23lXS/q/qx5RlBJllv8vykQUSv97mWgfZslf2Y/wr3dFIv7K30UiTfkX
nfQAFjCiRKGImZd/14hU+V8GSPycO8fSofkzcCb/lIgs+V/wi4u2HdpSLGAO6Nv5p0RkOP8yLcOU
6VihlCzGjP9fakTvbdeiE1FWLepNpiYaNw0+9s6fiYAqVE1wpRMoLepsT25fuyrNdsXJvJ6Bt8P+
bzmGRt+jgVrzM+JVfViqZdq42efoFDzo22RHpZsXzWftKnOJXddaSURl6zeBuuiwZCjMMuejAImf
2XHaJA1X+pUWf67X+pjWvj/r5E5JDIAPjkJelByTKD1Bg+aemdHCZbMmQuzd2V3Td5oIplEhg1ys
ffTp+78s4H2zzT+bohuWLEBETFmdDW+neazgW4UOUAW1ggi0vB0o112WoqyJmfWgZf0U2hCHNW7u
djtln+2iHUlKUK9JXGwG19/Gu/YTQKGXxb5vZvhdOQ7X+epNHLuR1HPjGvWVZRwnWpqI1TZFeUPS
bH9Z1uJOGXSkOlxlqmXMushGHxIggwqvq3d2cghghb3JjaZamXJekyJu8jN7SKi7k+ipAbRP6Rp0
CsvblCYvwf9JF3NmFKpTSGmWEsQFzLXrRQuIXrciYtEgcGFUph1dtEHPFImssbZIGRDpAPoX0P5B
o5uKf/2PE144Pe9HLf7Zf9pY8DaySY19tlqqn1qDZaq1GzF+FpU7o/jOI0KAf1LhMauVo7TkR21m
LwCfEE5OFiqf7U2RJhYpM6WGZ4VxoRBosnSjGoeMdPZltdYEzZzCUAB5NI0IclSYOUOANOVd71Bu
WutaWtokxixkKhuOqv02DGbWeadNKmAIg+Eaw/cWgJfh5rIuS1t0LmJ2+fhalXe1jgitH+Dq/NX6
6kfboLfNtm6DjzXdepflLd5CzBrplm2YXMavlK1nuxQ4iu3nZQTAg8ts9a48xLfVtb5rd/QAHzAT
fSU0XF7DN3kzBe2YtKVqIC9oP8vwwjX+s0MW8rJWixZxptTM+YSOlgHgiZAerESLDtZa+wGZgmV9
vCxn0Y+fr97sRPVJQbk3jRtXPdQfaTa/Cn9S7RaYoK5x8Db00h2M7qg+XRa7soZzf5TB6pmNOVIt
9Zfd2qD6fq7y1d43EaPPwwVbJwaTDQAZzPlEcuNNVlk2du3qX8dtdcr20KFupZ+M4uzTvb/Pry8r
teTKz8TNwYRyqSEl0iPOsA8pJccR/KrLEpZ3i6cVTUG0QnKK33ukkmRDbtD+7Sr33q0CCJ7vwmIo
b8ItFeUbYq6tc1JX7H1RLcORGcYV4as5c06eoU8WgLrcg8VfLVyJ2ofLSi3awtn3Z+cJVkGpGeQA
C6RT1wfnVb2jo2jNS6xpMTtQldkNZguuDV7CPjTP9RZmP6jaSScdgBaCSGE7fltbOXF2frO/M81m
Z2uKVLW3GHB0o1N3Uo7VkQH0PYMFx8sLuOhx38RYs8u9GzjAVFa4eXv/Jeu6Z8svwGMCfKNvv6ij
A5KDvWITayJn0V9ve/XoVGI1gRJVfoLr4TjXNdNIrfJUyyuXvmidu7SOosHv/B6uE4JdT0EawLB7
Rhz3QBHdSlv5vrzRtvTQ7EOG3+H6u7ysi3Zp0u4ng0Aj0/X3XqqmZE0u6fioqVU/9Er6o4AbLgv/
eX/zeP4vDX3iO79ZyZkcYbln9xc5ZeK/ihcBw9cuA4dXAWG0tQWW55Duo5fg8L+pNXMhikSfmgOB
spvrj7HMaByUsaq25qiEAVxSauY0OghkMl+Yfu3Sai5uZfkhPY03zTbcW7vLGi2ax9kCzhzIYGdU
unkXupPB0FI+utNoHcna7pm2fLgsShGmdkmvmRvxkyHAWSEru7GvQLs6bjYPoJXfpPu1VNqiwxKt
2ybtpjZwQu/NwvJUD1hEr3aD8ujTGdbXK3u0JmCmStZWctaaCKjth9SjbjOsnaA1CTP/F0+JEQy2
j2dXZYr6pdsU1sohXRABSplq6TwHmPWxZ9ZMM2kOXBaUf74FHLXtHPVMWRGxYF6aomomKTuH2ZX5
RihVJjtT39SuB/FWGN6CEcM8y9YEPOeyca0Jmm1I2YRyUWbokg5fm+Zo0jDTBodcO10WsxQwiyZl
4gQmKzX1N8fWdibcZiik37auf6wPkDHdMdB0EhdhfVy7BVfliT08d3BOmzrKiLzxSvnM9PVBwr35
J7pONsMh3NvuZf0W7ibUwyJ4tjmOM38jtmUHbr851vjtg66XwJbTuj8+mNKWPsDNBP7MZXmL2/Ym
b379euTae8Wf4M6AUxU2WMGOFRanQM73lwUt2bqYZtN11eRK0mYeQc8h6ZMl1nGarm374Ekr8evy
Rp0JmBmgQf8kVeMaTa66z9WpPgR7+WTcxqe/4+VVQ1xcuTN5M/+Qm1ksTSXyaCR3pQ3j99G9TsVk
wxjWwd/CBnHfX9MsrPy4vJALN7tGSw7wqky2k8WdOQ17MJyy8YYaGDUAvgLtUMY2TIDTykt4UYwh
wJDwS5o+H1026Rs05Yn3QNy91NKTWjwr0Uoc9jpZPruPgJB9kyHuq7Oz5cQRGKYKMqqdfDW62Y6M
GPTMO29HA+1HOvW3/TdzDzK/tWL1y8ZiAF4Lei1PbKYa3kn2rb7reHvXrgr15km8REAkiXb+Kbiz
98GjBTj9msjFAyCqWpRj8PbW7AAM3dDL5mQIZbudtMl2we6ZCfaNvfki0s1r0DOL+wcEM4MgTJ79
lt5OvL7UNB9SnCIYP0h61e8Gw7jXR1hBLtujshAtkcx6kyQUP9tFq2wMJ7J5AtUkU7U9Q9lH+cE6
aG74YS1YWnpCvpM1M/7M0ylfm8iqdqNb3Mhu7AI8fK0+tPtxBwHiB2i5P63ot7hxZ/oJR3CmX5x7
tuf0yKT+fROOw/fBofFUy7xNMHr7Igz3oTO+FFem/FzL/i720we9iI7h1Bwv/5K1HzKzoApHXQca
W6pmKp0/1CsARrosYjYL/ZqjZIHxz0zn6AZAvu+VHfQymojpeGfedjt9K32CnHobPcBZtLN3ldve
iNy4v6OB6z59qLYjzB32SsiybLlvP2HmFRoCX9UOHW4Kbee0P3WY+tYysf/FZt9kiGfN2Z6OTBIF
jEhyWWyZnH8SFHjyKT0xzfC49mRZirrfLensfMiSM8iJgqzgVJ3yq/RAXXin7sVCwlC6snjLNvKm
2OyA2MwmkccWORYHeHda3DpJXhGxuD/AhFAIVG2NmPL92tHlRTyrsz/Qm5/MJH7QHf+G/OaKKa6I
MWaJAc0EhSdvEBP69w3dbbb9TVCJXrb35YvgTRljZu+TDAyQ3fGO6Lfeo3+M3elYXGuHwYXC80XY
+WV5a0rNbLvKnShqmRdwSxox0vGqaZh1a3/9gRAeXSSVHYt67myD4ibupFbWaVUelNLt4lo6qCPg
g43EYNNlUcsH6U3WPG0Il0tAqhdZyj1IKqDUZZ+0g76HN371pby4dmeiZlvlAXrUtzrnKC8MMHqc
MnlQBgG9k0F0saLWYnBHkYHksoDDNWauNh2VxJ4aiyDrEQbsXXkHONeuOIY39MO7gEPdJ1frxrGU
KhKDlqoBaCAFm1eknjOv5DcOky4NGsI9/l3bp1fRBwD9t8XH5E7bRhsouU7hbvVOFeYwj8JUhtOB
wDVNS5tjLlR1pNA8VdaufBUek/3wTXqC/lriHbClDrLVb8CI2NXXJjNQO8ZGtJWsxNJSqwDn0cAE
zgLNBe/dSa0m2TAUPBxpTfW6LwUczASf25Ii3OVNXXKN54LmZ0/KFbmsWuzHznaNasNbH6/4rMWI
9lzG7F4BE3pI/RJl1IOy707Fl9AVdWXDJb8jUn33gERti9Vgb9GNncsVup9ZTplHDDkpvK6Ak3Fp
8r+yQVxmtMFlFt11dsbKUs6oN/4OE87libN6Jq9RzLIuLORJTHuc4NbcwgFHOs7YFi6slO54BE0R
cMrLO7jobc7FzkIxm8mYJpbZQv0gAs3snmbbJ+01B06L82Vha3Y5cwF52xtAeKPiqKo7I5yeGFi7
6jKPDk9rDSZf2PhvR/DsDMzerkVnqIkkYTaQWuybuIFQzSlPPMD+MplIyZv4SwEwlx4P26bPP0Wm
cbqsq9DlN/nkUmQQ83kPzbMOYz4mJUNg6Ko8S0DUq65lPvYd+EH9j8uSFqMh9U3UPOFghf0QdGle
u82+2Q2EmADyXRfX497cA0C9otfiHp4Jm/mWKairsNIKbkLtCdTNgHZcgJgga1k7D2KDLizgPMmv
NDnjgDFaicfdsAu2Ec2LYpiH0a+dspUeG6I94GijrXoo116za8JnTieNdXkcfISnXftsqlCr0VwD
nUECvVVkibb/whSQ3VBRXN7M5eUFxwmaBSKNeU5nMkOJ1DUpEElyrm3adC2BlJgw1+no2UqyYPGW
0mVwgURBFEKL9x6nL5PQbqxAHP3wqBzp4iZal49r0friSXgTo8yizhb+VrAkEJMywBbGsCkU8jbU
bqacaTh5JXpaimjUM2Ez86QuVFt2HnLs8GHMqjj+h15+ubxHazJmt97gxZPudMiwzFPTbf262CZM
BV8WsrI5r9fT2XXA7IGeJ3Q/u0X/yamPJcBngQUwH1Be9tVEZ/RorpC7LKtFx5Qmolw6Bd+bQ5kb
fSWFeCyTUfyQSfLpQ9v+vKzVYjymkjj/t5CZW1aZPNCyCCHiuuk+RHsZ9mfwsxkyJm0j72JYhLfM
Nt+Va8WHGYr8PxfsmeiZuZcF1J6Nk1DfcIcdBLo7keoG2PjRugNe1dt3RGaVgNcOXrRVkilh5L95
szfh9uwQRLITOkkCb3J0sq+yfXoYrgBdJv6MDpdXeHEXXxuuyQoDMTnzXFZf1TJD9Nx7NriX3sgM
3rBxYmP/v4mZRUejGiY24AAkNYo7awR2isZne60AIj7y26Kd6SJ0PTsDUqBoUaKwYyA6nAA2uY70
euWaWXT0ZyKEPz4TETIwa1tdxHIlV3n30fDvND2EifSpjG/r5tPlRVvTZ3bCvCoIyyIU+oQvYfMl
b/4kYf93t/3fmz87XWNbhZpTo432oXWnm2Tv3PUM6lQb5wDyKQgVm+7LZZWWzY2yEYUI5s/nyS0l
GgbGfbgoFeeq04EvhaJNX1m211bB3+3gTcjM4Vqqbw5Tj5DkRmSW84O2S/bNMdpLrvE1+SjKVN5W
vpNufvES2EL3suKLl98CxutbzqJM8Ft+RpEa2MgJJptd7yo7hsTzrUDvGnfRpnnx7tYQHZcfPW8C
55maWOJ0mRUCKSpa96Nr7ftDtDdByd1ah56Luv8sutmcXb3SfrocTJ5Jnl2grZ9IjZUMPLcee7IP
5cF/gUkSqEjhrFYfyotu8UzabGeZjNTbweiFW/QO2X44KgeC9MP6Foqj9bsJ/WcHjZlbbCIYer0Q
tQLvNu4fs+5jXjz2w8e++375QKzZyrwnfZJDtctrYSt78yBTgQHxf9s//N1klh2U02V5yz7lTbGZ
j+w0QS6kIY4BcCbvjJ3ZjisiFmNSrhJZ0zjg6quxnvnIzMulXqIpxbVaME5VoDD7T6r00hGEXNZl
cZPOBM3cFwNehp/7CKpV6IkeU/1xALY/L6GRLfsVx7+m1CwaKNoyy3MTg3DkYCdX9UuRVqCJ9LtO
YwL5sl6LTvJNr3kLvtKZzWSX6NVX6b3e34+aclspxcrqrUmZnVzSbp4lQZrtyp2+07RyT7V/q0ba
8U+UoYuSzBndtfMOi5jAlzZ4jmyRdts6urNLBdKg6I+W7E3K7F4uJpCPphGzLgGGHQy4reKbUfnr
sirL9gY8jaE6tPXPnUJUjtCgClVU5TC0D12X7dUABrkGm1NXFBL29JsDgq/t37LEOT47RDBG+CD0
I2vMv6vhj1p/8MvnOnho5Z2ff/e8lVBg2bzfxM3cQlAo2WDReO2a8a+seuwM5krDpyxoVtRakzPb
J1Dn8k4dUStpbm0FQJoPRvohTMwV2170cozfMUdgMsakzmxbtrQgi3qZ06rfdAoEBw9/YAln31ff
706qOHlqRXxfAo24gGd0JDfELHmsQwUCncRlaYsnlWkw3eIppP/Wh1xIThLrCRl+qyw2lgaptQOy
u6+tuLgVMfNCghcaXWtEDEf4ZL80kHEnELAG3fjftHFmexMOwHD2r4V/8rHpEwjwvXZ/ecEWo/S3
BZsP5Pp9mXvmQG+Bz/jjBCgpuEgvg64c/cK4UwClmtJ6JRGznBg9k6m9NwltiOFATjRqpoN1sLPg
GeC6o6pA1TVJ2yHyIIk3Af12boO0Zd47/pMDDIGejbFDvPmKaX3mL7w0M7I4EpeueQIqY5dk26lz
gE9Y64pfPlr/ETRvva8iKc8KEH7cihl9W742uhUvuxwRvalizgxEcnL6bjpUqXb2QSF0d+7MkxjI
CI4iPzmtnOVFl2TDO+jwD/iaM9eXNZoWm+IsW/CEWKFkbuyuupEzCCEn/9dlw1w8YrZNgpeSlkDb
mxmJ1aiWLFrZIrvf9lr2U6pDcE76l8tiltMmZ3Jm/ikc28LIRVujdEy0rX3Q3XwLb9hNR9OAfHJu
qYHwGPij2PJM6uwIyGkJdftAbUCdPifytlyjE17eqbfVm92JBVRUMNeg1ZCBCQ9wXQB4txS6vl2W
RxrX1xrMFnfLEcN74h7h0n+/W8qYBHafUpbT9KfG/wKfdBL9ybF9E6HN8zx9l03AG5Hf0iBdYF7Y
PJSZYu3rFthIeW1ObPHsnkmbmZ/qyFEZqygU1Yc82bf1ijbKYtRyJmBmdyDRwSwQ8vLut859+Kvb
Bw88RIEaceuddPgCpvlNfUN71xXoUStX/spmzbtSY0sb83JCN5u6PqYgjeBIMRp0+WStKTgzwVbP
0zqwKGeAk0c6sDuK0ldzWMvKrW2UUPbMm8eTn9txi5g4s/eKM96XYDld1mT55X62V7NQTNHCUXVC
Fkw+DHsxgetfJd/0DXicV+NxrZy/tjsitD5TaOgAOrJNFNICN6k+KMV1bqykItZEzF6DmQVzQQIK
otsaxVYvXtrS3krm2jUvLPi3uNwxdNrFbdGRNlMkjHPLizMKLqJ0Jm36w3Dd0EJoXBVX2WGtML+s
0puwmUpNr4ayLhpqx6w5gAx+NAPHDcz+42VTWLa2NzEzP6calAPBJSN0CUBTijZJ/A/g+H8fUll0
3f9ZNkee+bk8SHU1AGjMLXbAnu9kt4Y3b+u/SB/rnQn9S3Uwnwx6wNaM/LJqzry1wVP8jl5o5Irm
mOEmZhjbNSnLiwQnjLQi/7d2dl+f5//dRBx55gRDPw5Fqlv4iOqU7Nqf5RWpx214xZ21m7YyFFQl
1Hn+fXzfXq/dwcvR09lKzy7hcgCdvzIqXlgn8B3jXXNt7vT7bAPY8A4Ar/rT9OWy9Sy+is8Ezlwi
eIORPYgu7IJhWSu7spzHEHzeyX+UgF+9LOvygfhtolqplSHsK5QrR9+NfDiNRpBJucr+RAyNTkyJ
yzT8iJ9x5q0Cs8k6oFoQAxsGvIx98jWF/PGykGXTfBMy879lZ1ZKlPAUzsf7Sv/aWyv+cHlf3r7/
u6fyLUPkSlUHNmMJJr+TP0FBX9+OzUoIvfz4cd5kzRxVUadV7IciWyGauQsGZbVom/U766DuxuOw
Oh62tHYarwBGczVdAafk/QZNmiSnQ0zMbt4atGlpR2k7PSWfwpN3354qUvr5WnixIBHAFSD5gPQh
yzNPY6WW3kVqo1TuaO/q9tT1j5etYcGy331/Zg2dpAy2bIGLLaX3nn+0u0/6Wo5nyTW8kzGziKzz
dWMCJdI1PoAIf2ipZto3lRufnIO8Kw6ee1mlVXkzqwg1DfBnILHd6V4/iHkQMC6f5HvpVlRg4Ax7
uixvbQln15g88t6Sa8TZk78zq/guwEnoEDhdFrNwlZ2v4jxNkppdoHipWrmKmu+0IQUjAJI9x3hs
4ClaCWrXlnCeLKmLQilqlS0LbuyD6hqfoH66Ga4MGjyrg/3krIQ3K0s4T5xEjtOWis8SMg6/jyeY
WaEUzMIVz7S2grPT2/TKMPYtSgG87GoNBE2VtlXV4GMZZKfLm7WoEK8m0SltCdik946ia1Qtntq+
chMoxALR8HvNUMaKJ19yf7RAvEmZGTrIn4z/qmNFz6F/7HkVKIf+BliZLeCAKxYhfvAsuHgnambk
Y5R0slajkJr/TOGst+k3gvGg8X40f5CsOBc1L0NMaldmNjDGYM7p8aF1tGDfjGHvdk5T7S9v09LD
8Z2s2csUIHs5CkPcX7stbrLPwz6/+/rNAKSUii1UWtNWccEidrtDdviDp8k70bNwLS+TJiuLoQLw
6MdoAXf/dfB/XlZvxQpfRz7O4gkJcPZBrxAxArpoOc+e+W1cK+avyRAX2JkMsO6cNrHZrdj5YECZ
YTVPAMCtWPoMn++1KebdYolfcSalCJXai2P2abyyD/0WotLkpk9deQulO7XLYB9u5e/haTNsvfvk
GkrVrUq7tn+S99CZ7aTVUvvitfx28tTZtWkbU9IoEVrDdDyYXyD/WtF42QOfSZh5EKesBmWkTYbZ
keAhv4LeHEIuG4JIUeCm8Lxyvte2ceZKaq+Q1TzEVKLsSzTs6yDdBtFKuLbkf2kxFRA0jLf+1lov
ZVLaJl7FYWtC3GFwP6UQENf2Vh/+IL8F/hWUaw5jp0yjz1x9b+uFXneIgi9so0RwPQxXTTpuEvKe
l8/YkiUwyA26tK3QcTFPrfZSrQa1jaSu8KONnxpfdOiVL8sQiz93vo6mc5VQQKdHd2YLpZFY4WT5
ZKa9W7X4Gpn3fQ0rGWXuilkwSelX5C0aH611ZBuYRwZJanbctMGuOoN/vabCwcfbA6XzRd+YmF+6
rz+tPZeXjO9c3Ow0ac1U1YGKuMSuy40pTb9azbwqdW8Nnmipe92C/Y5LUwx36PMAPm1rurWgKidR
KN0nD8ydgrf+An3gqTu0N/mOt8pa6XFpcvGdzJmH7IBWH0YPmf5H7XP12TsU++CDf5gMiA234oaR
j+X1WnVh0SzPFJ3tYNflCjxFCPXseB/FNk3JofsHVnkmYrZr3dRktmEgIvNuTedGtY8ayPzAJSgK
syLd8bK0pbwhy8iWASshJtBmV3WeF1o8WOHfLZmxOxz92+kOsul95iaHcQ2ycVWc+v7G0Su7GnUv
EOLiJ41eKqjzvjREBPo+uvLrFfe7vF1vys38lSelvqbZSOu9cZtNMIXW+h+EpOfrNzPDEOj6MpVY
v8nqdukAjEGqHeXGWUl9rWkyMzzTHDx9gBHF7dv8OpCMbWj3+8umsCZiZni61BXjYCBCdaZ4X9Os
C8kJmOGXpYiv/OZ0z+xt5nRTL0+CkCk311dvcfybaXwx00O61mq86PvOxMwuXuAwgVuKUIam0Y3T
HbzagbLmw2Vd/os1CzJNLhCwgWfhewYll9rK9MFKR+uDSWdvsAfMHTphhpKAsvgTazYU6M8ZKuGf
2dJZiax1fcp9ZRmuFN8q5ctldRYN4Oz7szVLQ0hLTIfvl0F00/AEVps1NI6l1kZabd50mK1YNeWh
HQrvpr82GCZ7T9sU9da46/fBkTfw3Xhtu/Kn+rg2YbWsHIgtYrRCDAO+dzyx5sRhnuIK7CDc9XLj
Nqa/0kK/KIJRbzFRQe/SvIU+s6NxCmuDmEUL/orM/Cc0NysmsGxxJKxeO+gJI2Zq1IWXeXUr1g/i
XTDshqN3U39ObwQ6lHP6k8cUV/p/pM1cgjUYYAGqSIv9xz6RNml5VJtfl61uOXg4EzIza7VXpDIL
HaIiBpgY0qQn39v5tyK5rm2Lr/5+Nam+uFFnEmeGXqkZLIaRJDJZ0PqIDGewV09dwVNg2gpMtvJ6
rT636I/ORM7sPgLk25M8RFYS4/4TzMt5urft4k9uI5rMDAesAfW3/n+7LhTQ+TjCvv6YesPGVO4A
1V9x4cvL9yZE/PezV2M0DnAg5OiSJsndkMZXULStiFi8Jc70mJl5k6SGE5joMXTOxvGK3QRTo6VA
LrI2GLKmzMzEI73oisFHmUh/CdRDs4ZnuPx926SkAv7yby3yskyLrjyZldu0+NWnMV5xOsuPCuh6
/i1gFlGVVWBVZo8A6WgfLFq2IXDZ9Ht7I+ZZoANf8UDLO/MmTnu/+Y2tJ1qgW4iLOogiD9rUbLzo
6/8h7bqW49aV7RexigFMr4yTlC3L8gvLtmzmnPn1d0HnHA+F4R7cbZceVTXNBhqNRoe1SM951W4f
mLMcxsgaDZVSKcDjZQTVRlgdBCTIyohzXDaVMWQJCFEm6h1sZ3/WJk1o0jdEAvbDIZi8oSgog9Kz
yeW939TnLIrt6Z/jJpsrDaLy9nOj7OboUeRChm3LUFUMnePvolW7N5SwHxVaM9eeBHDPGOOvQuE+
9qhBXURweIL8TwrjPcU4BzqNASlpPH6pgmMQnyg1jm3mOl6xQvmCzsMIDKFdcWOSGjnU4tbIFe5U
Br0Wrn0G41FBqRPngYTPoLNk3R3ILh9jjMe9gWHGGT9RTBXVMcBgJ1i8Kc3tZUbVGx3xqLmxxaMh
NVtzidD9gOJO1RxM/anWOC2P2/e8cZbBuKVMm8ALkUEGhYFsH4GSZut2+2P26Ls24D3LeBoxV7Bp
1pMSUsMB5r1l1GDyMX1VeLt+0fOEsHYjLmYRwFAQ+ScHhOZeLQG7M+b1vW463NXKMXZRyrGW1BV0
iZObrv+mTT/+Sg22YJQaciGWKXoQ1O4pMAu7EN0m5MGocNaKLRSVIoAlVRlKSOWDNj7G6mj3vD6R
bef328TY6pAed/oSYFjFbaevAbiJEawKXWnLytfrC7Yd8593hM0aYkCdBAbdkZwGW7kbRYBXs0rf
cJRb/ab6JgOXLPQAupb4fxR2rUQzt0jZKUbWhbC5BcRbGnzhrP8QVc4VzLE4k27mKh5SMTJCEiok
C28147NIeP02m9aAYQsERGDSueh/T0fQJGNiBfXxevw1i0mxy4QKHFhpzquGbkcTK1FMNAFss64o
qXOX7sQDLfKWiCbqL2A8ow0n/BGwzbVbyWPCiWYam3KMoBqdrdO9GKgwoGO9pf3B70DM4Hvzr5vj
xmICxR8YoWi/R4ski0QDfhQjFVTa4FLfDchdB2RPYk75f8t9fxDC+DqjM0RijuidHW35INsRuFAm
4CBR990997vrGlGPxtyEH4QxHq/NomIcKRLkNB0bIDoBldbSphcF56ySn+TkJR5+XZfI049tG08z
0CCZHfSL9otHgPEk4+VkWCFCztDhhehcaUyOMhZKDU9pKEjBxcAwBrTu0i6OFBKPQgtydKMmd2U5
NeYIhLjwpb5HXzJ6ul1it3bkCLZpE6veZy5IvfbX5W2cgPXuacwJmBapLoB3jiqEjLi99VXz8boA
jsFr9ANW7qmpyqgKkKLHvMlDAL6/oN2PvGaNdxiHa4vG+EC5ATNlpUEI7aQtUNj4AfI8v+Oim29d
Jh+WiwmMarBoAdkBuwMEXn94qn0DfNuv0uPoBTC/6iazzROuEi20BE43BW+jmCApldJcyEEp7mbR
USnvJV5YudVp+EE1xmlUoMidZxGqdY5oK2jhxWOENhlWHm04JNb8g4LyRqDZtDI/fKo5KeaNeADi
NYnOnACChJ2cULMqa9Ic3Xhi+aOQH1sd/Xh6bmX963V7vJQDjDtwgigEcKsYHGfcVWbGY9/PQ+5q
y4FEmJ7RnaT9Oic8eoRLu/8gh0UeWdKsHEq5z10peiQYfetkX+XpcmkTFK8PmHaYSgMPDZuOM7VO
WWqkclyZgEPCqPwl4jZTbK7XSgZj8XqH2BzwL/m791NOtd/t0N0NFMnWAUGq4la+7pS78vv1Xdro
gvmoGmPusdGnajDluRuoeAyTMVKec6GJXYBFf5rNWjs0A4B3jHSYweWqA3hxMRIHvbK8lCdviZlT
QYKsmvqJLrH8QECcO3JuT97vM+Y4ABJY0VUsr5y/VLUfm5zwl67TR8/4YR3Zh7+i4CWsyvj9otFe
DLl/GgEX3mn6fZoMmALtbM6+0evpUh7ovgyUzwnGkj66+yjF2YraLH+PqGjgYT623oT6Wu4FLg/N
e9s2z8KYuzJOxSLVUwiL0wPwoIIUnYfZZzwjrOtabZ1lVRShkIzMuswmagK110Pw+mCTKImktg+G
l6L++ScywOwF2iAZ6SDmChtSMSRhDH+hCzdJF1rp4Ctosb4uZMvaADjyWwhzmOOpSEktQcgU+Or8
fRJ4TQ0bQDeKtpbAnNtBM7QkKCEBKZfZFm3yHoFS2Ipu176KvSUdUGt1o58Uava6clvWsBbNHNVY
T6dspiuYGk8yiL513VEyTAXzssObvkkFJAFS3OgFxFXy0caBo42umqaGa7/7D5BP9aI/zE7m8otu
m5a3EkU3dBU9zX0nFyppcnc2EQ0KoJbP4p9NlP+RYazkMNYXBGlndDNUavV5N2gAqkzaX3+wPUA6
R0sNLizkBz+qIig58GeaFiL6b5H2FgPsSBq/6eHbdTEbBR1Y4EoO4xTGXE5bA03kCDj35IDoxTH2
0ffhMMyWTPEafdBxc4LozV1CxUMFtKiMPgbGibetHkTzQrBLqBNobedN3few5M2hb0kBMaeJQSHs
1EX7aRstYi2RBV5I3OmUprx1gsnkHCKeEOYQzX0Yp0CbpWmSGDwpeazaskSm04yzxUlcbLz2QWSh
g0EP9wRCMtblVVMLJtlRzl3VGl3RzZyx/Sq8D/d14LV7Kp65jyv69cztpCNvioc3arCAO2Y2yki7
JSgaMUO1YvKELxpw/VQdUW6HLijJLp12nzuNT0FZebXMLccI0bB79Hqh4Zl9+BdAVdeTQM6g7BG1
mMWOdzStSj4VRxwEDPLkngqi0nHHAzynOrE6gygE9MGUfPmCgkIfuolUbZyBMuS2iBRHyHeN4SzJ
pxosqRHQuEG/wzmC1AFeEcmCQhp1Cf76FCJpchwgNDdm7xVIPxjevCsAJhrpPIn0ULMSUfYWQT8v
ojTA1tcbLVdHDIVlbh7f5N03TOdX4WtY3MXkSc5EC5g4fkZEt2+8XPz3KR1EaCvZzKUaGWEr63WY
AYbCH9Td3B6Kxees6NYmrmUw12q/GL3WVZAxeKi7O6UvgnIysZejAvzEkwmCCvlYdpbRWsUNoFq1
1Iq/X/+EDcfwQUvGMfSSFOhpgy9YWmcOfpXBQSx50SNPBnM8Y6IlY6BBRoECQFbb0oIXDe+q27og
1pqwL7Mq6ptgAtaU2zaekN41KNpU93mCJ1pyKAon1md7KG/n9FVBIIk57TH+dH0pt7zQajPf44vV
pa6oc5XoIYxVM+0qLa1E7JzFBNoVXlPp96rvnevyNpdVRxcrakbiJSTzlMzqIi1C6hqYxZ33MXj6
Op4v58lgbt20Vf5rHlDF04A8LVmJk/sIwxzVT1/BCugInGXcisPAXH3Wi4nDyljpjDKEXjQZg407
FC/iF80Td4Y9cerBG8+oD6II/M9qyzRTiFShh6gS85YdIAcnya7RwdE/mAvnBt60jpVWdKVXovoC
zDplAlFTsxMaX55uotaLcQzSfg90bY60jdQZvNdKHOO9MrEIxs6EOFN2mqWzx2mnC47YF7bR+7Xk
1MWnhnBWcyOl+lEo486mxZR6rcQRpDd/eCy81E9Po0MTuLHHyyzx9o7xXFFeBPNMoOFgfJ8wwWp8
q/q70NhXBSdFt/EA+bCUjPvql1wSQwWCVGMfz17ZO6ruCML++mnevArOG8a6r06JQl0ZIYXmOpVd
6o9eu2+4qAG808V6qbHBgR5VyFHuNITR4SG3Jb/8RHZ8gDyePbz/f2XzgH6Nak2ELNEPALA4IaHf
g5FLxtQTH5eft4CM20CX6WLoaIRyczJYCVK1TYtZeN3qA0DP3sbSL4H7vOIuJuM/gAo8FVoGmfPh
HV/dD3a6r75ThvCewRz/8d65vlrLNKlqosQ4W7lMrGk65fI+N2/IfBTM+wX0Y9etcSuIXxv9O3rM
SlxN2i7QJWhG/BJBtINb5lV3a9MCJ/EuOWCM2/z3EFYfvMd7kn4lEo3IXSUAOcFNEAKl/VdlbLxl
5LUabYyRfRTD+A2519QlpHECBpNMC/D/wcNwoimt9CelfAEBXy/DRJ8iS9jzXirUHi7i2dUhZ1zJ
iBA6LSasapQ8l9pJTjzOtnGcIjuPZ6BSF2gaBDTebM+uZi8v5F6yQPdpj97yoBwUFw00bwtv73j3
DZsGyJZRkfISguUmtWQ/0zSrDg5DeyyTr0P7OcSh4M1t8k4fSwevIj2+kBQyKfoysTEgsgdwkV+g
nhZxAqHNdaVgHpKJxuyLLmm0rWPqNTNSDPSG1lLWFtKTqIM+zOkdmMg5h2/LSjTMD0l4RyuXGIJF
Xi9mnuiZ2wlgbNWln5Oh8xqutgK7tQzGcw19ZJKuVzNXFPeivAMxp2XGP69bI08PJuQBPmqMdioN
rxuVuI1Yu80ocgx+Uw0FkFxA8EMDO2t22iAJigLkEDeUbgDvKZRH/Q/gXOhPn2UwMXAoZpA+QIZq
DQ4tu4cH0+0AgkPfvAJHoc2DpBEUfdAEZl5CjU0tqkLiJODZOZDoZzwaqgGKzqAq/URM69HSzBL4
jmqDDLkd9rk84cEIGFrHGAA3yDHEzVtAAwSziWyobCKn8zFojcS8GkmgZCAsCW8pb5D+KN/Hp3xP
2+qjG/HxDwxmJY4xyg4p+sbskUzJleGojokfF1wPST+ZdcG0UoimF1G7hFfrl4bINTX87NR/rrz4
wbS1J/OZlv3nnRhavL7wrbBkLY+xnqjMCjBeQl6/7JJqV2o1ZjnuC7m0qvGhbVurXXhPjc24ay2T
2bZRq0g31Ng26hiBjodqDZ7BLs2S8inpN4/gakGZTYuGtDCXFsJmFQwCylGCwSoxx/9uvu7XKjG+
RB0ltVkmSElOA1Rq/fhnbIPB8yR6dONUZ3m7bov/YPtnQ6HPglU4MstCF/YlJBI/eSsc6SVHPrGb
LcqBEh2M2+mVI5BawoVlooaDAQwK0cgOcgZ6203SBHc5HsQDPWzxTfJd3neu5Mq7kEecszHqCLe2
EsfohzZ7rZ56iPvfMxtgPC6xhBuCKb3YyXxzx2OR3zbMlUzmgSjifSOIMWQqTxTtAw/E58HKkY7x
YD47HrnmVsi81pCJ9OIAyfuqxz1aT4VFpocySS2S9ZY6ZlYpAPv337fUYUmBvYpqIjFBuseEd5Ge
AKY2NzJXqkqrEJ/r6FshDvZ1O9kKRZBvRmMAugNoGfmjXeqGbvZTHaMeVtzP2a4fSotIL0q2rzNe
kEBN4MIiV6KYBUwjpGEAQIQCSHk/N8e29dQ0taOMkzfY9CArMcyygbUzbdGAiOKEmnlh/tSh3Wyc
Tef6unGkEPHjuiWN3KCDF1LqFnUBwJeZwn2Yffo7IUw1LDGzronNFG0VAjkIpLSHft4t4GP7EzEo
uem4lcGzw3hDQ+pmNGChjUKcd2ZqT+a9Ge7+RARY7hRU/NGSztwhcyCJgTlgubLQsDoFRRwk+5Z/
3R2EAwNQW8NEBR4j+cxyLao6m0OE5ZKzprUI2OyakTjLAtj5lOd8Ns/NShZzEePVp4DJGLKQh4Mf
P8oj0KVra4g1K0Nu+PrqbZ4cw1SB0G7KQE9gDikx5DnUSxR4ZTOwG0V2M2FARBffpVHBsWuydUhX
ophD2pQE5E4qaryLnlgCOeq8eZbtmwK9C+AnljDpyDZ/hJmUFnqGkNTIHDoRn/vjq+kSJ3sZPcEH
TNNNLVq8UYxNtVZCme1q5XhMSBfC/rp91ryAf+YPzhCtGoqqaBjA7GK8TmmOw1RIECAYxq+o7p7z
avFyCrZ73RQ2n6k6SuNEEkGdSNi8BqmQEq1KE5deB5hdHSk3UmDuYnCHb43Pa9vdMjxIQk0AbXdo
g2MMT6lSw4x0RC3p8KgikdG2X2rFzcSQY+Bbp0lH1R83EMIVwHZ89KZtJbRqmCCsVbovRnenh6PV
pYE1JfeyzqMv3fLca1lMpEKEHH26NFKRk9nSqsGfjcdiCjiIU+8pLfa2W4thlk5LxbiccvokfhAz
p9gDENmX7wNPfcgsdPoBTskrPSO3eOPLW5aOxnETDU/EEEEK/HEpzbRqBaVF9bqeYjsLSrdVGv+6
DW5aBbonRAMNGsBzZfysLtZmnDQEVtEvVpPdGUFohaJk93j2X5e0GTbjSvotijm3eLVVmZnhDaeM
i2i37YLkaJAvViKYhieYgfqQZqNia1EzWXE2Sn67zDLesHEJEre69YKy+XT9k+hBvthXHcCD6B9B
mZ4wDjIzWymMkxn72iSv+rgAxGn041HcCQAuM0ttPwJ9fRj0p+tiN612JZbxL0GTpKG2LJk7dYa+
I1IkH+shTeysK5+vS9ogM8JcuIZMwDvuNVzMRwvCJMfSBB00pK3sA8Lq/Cb0BVd3h2Nsp36LOox+
A4gl1GGCxyhBbD/yUgWb2q4+gdl2gpm8SIzoItOxoi7VHsdpfNMC6Q9ixbWqzGFpjFEe5RZyeiId
J6W6ycXm0Zh5Iz6bBwZIjghL0Ip70U5ciWZehaqEjhLTcEm2ePOQ3hut+DlKp/313ds8/mdRbOEH
bbjLXBo4/pnoSf3ngZub3dyalQDGOsB2q1ZhBV2iwZfGt0r6RLglfs56sZUeoA8ui9RBCRAbDMQW
kRNN8gCT4jw7o4f18jD/3ph397N6lcedsJBFhaBEAiCPeNsrL4o5AuLOAEWE26mld313ePLo7q3k
ica0CMgkIRdrfO+L76Uie3ru9GMAXoMfyfLlurTtrQLKsoieMySaGZ+RNIIoVHieupUEQogGUXcn
HsxxdP9KDMscmGcyEJxCiImm5GYmqp9khjdUPceyt9futzZs3CiWcihV3YAMwyhYsbQTAfnbKINV
hTd68ZgpL9e12j5IZ3GMCxqzWYwCAeKC+ocsnbi8fjJPH8b3AG0h05MFyzb8aDzpzrAx0OaZOwwj
P1YORZnQ7BKtEXRWmIDUWcdLGTSJlv4VeNJe6v1R3ADm+P8ai8GYZgwyo1HM8Tn5nB8qkoE4l9f3
y1tSaq8r68/HceqjGCL0NLmv03zXDTzIrW3PcdaC/n8lopjDRE8Idi2JHqXk0czBQpGdgoRzsnhi
mOAOsO9i2k0TrshJgAEeqz63Br3HNPtoXzfDjYkb3MarfaFmtNKoTeK2VXuICoFhtx9OglU4ameF
rnw/382eaod7WiRO3MzWbrMD7527+Vxby2eciFRJ01KqWFH5gVbdgTvgguA4PM0YZmrs1DMdzDDz
4Dt4WrMTzPEkpePc08Pujg+jatGXTvLUHIP7DmgymaWjLocRcEc+NTai+Mfri75tqOcYjzHUblD0
tp8RFmBo9jk3iwlnr5A5dwG1kcu75yyEMdW4CWvBrBHRoYdiPxk32qLcR31vk1RyzOL5ukbbBnsW
xhhsEgeyVNPw0TTv+srrpbfSfFB5z8V/MJbfYthBkqYTjNqkoWP8S5Cs9y6NF6BXA5AzO/be5Iqn
FBMe11Xb3CzA/2DkAiVVlb3D+6IFNHKlIbM+5PWhCNXFC7rgT8LvlRDGO47Nks+RCSHahJbDtkhT
D8WyyFqASOBc12ezOIHJmN8KMdanNFUn6CNkVV86UAAXXvddepzsyS2d5vmB1wmyaYYraYwZLt0w
xjNG0F3SPYNXru8/pd1rO3o6zwTpZ1/YO5JXQAHV0FXN3t9RrqRBs5h4NaqzM6c+OtWdceIxGVJ3
dE0Kc23HHSmThUoRhtozKsFWxeZuILpbGrol6rFfVN2zmhe8loVt7fAYBqAbkS6mf0JVbYc5xnM/
Bht6iZHEGC98g4fVulnyAIbq/8SwB4xMUiaNmN5H4cp4pixL4UNuEwn0uWiJ8HjEEttJjJU4Jtif
mmaKyxniOg8Mh+8A7rfaKQbwFR2kFoFH29n/j4l7GvpcbuJZS2YT8d4PAK2ExTSeaStUgfGMwUK1
unVEr3TiJ14jzWYotlKTCcWEOiStmkHNSDBtRbwvZ18qIzBtG1Y6+rrMq4RwjIVlYNW6aewTWsWt
h+e8WCxV+5IPvKz+9sE+LyLjRqJhyeUWnNSuFHwbx5uM3MTTy5TtDY0368RTh3EhJga3p4CmuuoR
08Doawfgkq+S4eG6Y9y8w1a7xNxhsigYAuj0oJCAMLgmADjF7K84NW8Fl8pi+1I5Lx4TdY1qM4Q5
cKTcaD42Wm9FCQ/CfVMbU9YI8qq0h4vVJiaAVZ/hdxtROSB/hNgejRDpBBYunRNDbueMV7IYbSJN
UOFpdXgNyiGFeZbUz6zBJeiC5hFybR6llSgmXGzTedD0BJcXoJcjN9Bz1VUwFGUNU4usnaohp5QN
+TOcdPkHVzQ6MDRTlhEJgPgVTmUVKIshRoHLHG/rqqxswxxh6G/IwnJaB7YMYy2FsfWwFoHIVSCQ
SsebwEB2gpOR4v0+YxZL1pdGoUOLMojRoZ4EkWcsAa8csnmPrNVgLCKUa00YYoihABLLqbWDV/LU
faaQ6YDZ+X794PJ0YmxC1pK5mgKsWRgOTtYsziCG7nURmy7obHZspyImjZeqWmDhSlU9CU2wN6T0
Liu13Z+I0Si6KaqlF/O3QVAPvaQiulDj5rFSwD6uFZ4my5ziwZY2oI/AEB8aiwACw1y7Qlk3Rkcr
/2qh2CDoC+oI2H+c87K5KyshzCVrasAvL0boAqQ0V+qmX1JQfbm+XFs+bq0Hc68WTVMPUUL1kMOn
RdPsKkpeyzlyZqXdXxe1bdGiidob7XVEw9vH41/JaqintNsrOU2e6sUHAkbz0VHsDgiDvKB5e4PO
wpjjM+tlOQUihGWRL8svhen2PNDE7e05i2AOjTHXJUBHIWJpfVnfxTxQaM7vs/A4rVGHhUzXqyhv
wNFuRSNvkegisFGccd4RFh8/7TsDpKO4Q3H0YyRw44Msja+12h1HENVOpmpL6cw5OTytGKOW4Pfz
ukZ2up8Tvykat4o177qlcfaeBcOREwQ7SY+aaJgNToNBwRAFKLEbnOtieJrQ/6+uM6mKSS8WEFML
rhbdL92/h+9TwE/z28DYmisJGzKoKQSIQ+DIGERuQWJUafIhEgJXF8VDpXS7Ppl+1nmDUWLiy/2f
PN1p45GqySr9EvbMIr+qjwQRnWn4cfBZlh7/YA1XIQHjfxoAksLH4pYLAX/nyroGDOxK4yG4b3q5
lRRmp7o2kwuJzgub6s+6eAz150jaCR2PmYke+IvjhGKrjNgGo8HscUJXhlAN1CFESmQBecDqqlci
HyOkOKVBsWp9Xw08p0oX6JpM5jhNgFrTq5kaYdl8nevJ6ufSb2L1KE1hZA0z8SNwn4ZG7Uhd/wJk
ip0EEHMj0TlR0bbuwP9HvwPe1iwvbjfmkqYOuN4xyAoSVNMFOcpO3PHeu5tnTv4thuXGVdQpbnXa
Ki+HNxGmpQbO7Nem61j9PnOvm2EwUkgUbGG7nzvR0lOf9J//wOZXMpgtI8hIkyyEDBVEeHNl5WDm
uS5h+6pVRDTvACQdhk/VXLkmENMF3YgHM+BbBkxK4EHhpDeqa/qDLzi8XCxXGj1+K2mdoU1NOUDa
fGhOiwOsszvzW32i0MHZ87/nI4FTBDIt+l003cCo+EdhWUE6HWELgJ9STGbgTW5O7sBrgdo0A7z6
CN5+gLFiJ9/RE9Vliwl0qXis4tFqwGYT20Um108F+qxfru/WtjAioYEHTDUS2+A5T6MCN4+GLrGN
8R4znaF56/vbvxPCxEM6aZNU6yEkU5ufIYraFUBB9SjmNPjxdGFiohiEElU0YXeiVHTHobprZcmO
5+JPggjye8nY3k6xrw15CWi7XUjQRpJ7XZJwRHA0YXssSCP1Q0/oghU3JPoRKQe9582m8WQwniAe
1CIL+wooOwHGiu5TDYA+u+v7vukwVyvFXLDFQoQMAxAAciqk26ROToXyRz6TAIVNNengCNucqhhl
GpopNkPpI7ufgU6x16aZ49K29TgLYXyMWSwh2jEgBFPNRDvV09v1ddrsYwL71W8tmEgna+J2aqlJ
AUNxXx5Kf+4czCVONiiJMeDZd9Yk+Ndl8nRizmSS9aRTFIgcQcq2VLc9j7+EJ4A5jaNcTrMSQUAX
fKKgjbHWOH+lAtvMYqKRTR1zoPTIcJaoT9+UROdYMF34iwjnvDHvqbP17SIsYaDGVIQOhngptSbl
QYk/JfKnTOPxymzm4VZW8H7VrYXJolYrMd0SZF0Ei15l4p5CdgoODwmSZ3EXZTEx7ImRQRbAQE50
4jb3Z8HqrMxq9+SY/TQ/Xd+rC2+jEEQdiKFBkot4noUZrLVp6AHhGTg65ogRBfd+ySMcvNSJkcEc
U4y0K0tW47kSCKonVKKdpTN4NoMvShvZ5khcWcvv+ybzSrE7Lr10rCP1CNxjzjVET84Hm2E+gz3M
YRv2LV5DjkEGq9P8Gl4jEV/zyA9yICKAz/z60l5O8TECmaNMhKLsigZ661lrZwjDFfRmROU+anpb
GIGV1VpJf6jz1OYI5mnKHHGNtFozgMvFQXn6YB4nJI9B2P7Y91aNtpT3BgAQ7Nnda3/kZQ8uy6Af
lb4odZVGIHUCZA8exQdKvKKz5PvuQEe0ogdlr90qHBOm5nO5r4DWQ2M1pm7Y+US9xbwzqebAWebb
SvfDrraC3F4UTrAkXzjOd83Ocuj/V26gFep4JsMUOCIIhkBjeRByC5EAiNMxChzfjAm4MUBjaYlH
DZy7QWKT28JX98Kex9a0fWbPH0L/v/oQeSyUTgihcC4v2iFKTN3JlyW0ymzgpTMuw3hGaebsZopo
gucKNkz88RvF1EoqV78ZXDpvl7b2HPIODU855pT2U4MaojEGjrALboBw4E5H7R7K4a1qA+T9kLjh
Ew9r8h881HlFmZOqj3PYGTUVWu9peXY6zq9J7v/nnm+e+yOvg5Vns8wJLY0hkMEOA9cgnfruTiSC
owqPwcKjX7gsBX/YP01kBp7GWg6UIYBm2k1Gq0gY3s2f1dv0udgFT6LT2FVtkdwaeYMV1xXU2BeZ
KphSBGCMwGli8XPdg5OaCKc8JlY5p851d3fdYnCRfTwOStDVgdLjOGRobipPQ3kf8bJuPG2YgDmN
l7IIdHqDxS/y5OiY2A3GY7pwETcu4hpmuxgf08lGRHIRyyb7ixceAZNvAZPCx7iw3//4D5snCS1M
nrp/t4aMS1kMKa66HHLnbN8grZwOB7HjNXlcd6CayPgSTDfImTFBSFGJR2C7elrBQ03gnGSUfBhj
UJOyrVsYAzrQXNkFyIbXHDVnsuncRg1sD46/4hkf4znawZRKPaK+GO/0VAMNhNjsqiHj2DjHD4No
7qNebSmmRE4hR34Ib8Nd5kXvk1czWulij9dYcdkQ9tEM2Qh+0MHpLUrYKbDExJbipA/BPruLb9C6
+CWwOpsgnrG59OhUh8uLHCAOMkUKR3H9o46aINaBmUr0rqHoRzHQjyh7Pa83cvswn8Uw/iKOjF5u
UzlwSulBSe5ixSr7T4b69fqJugSFfF/DsxjGZwRI4tdpIwZO58mHyQEM3WHYJR7tqxP86WF0Ggvw
X675xkOP2D5mZ8GsDxGMvEwK6KdPn8XlVk6/XNeMt02Mr5iNGJ49hGIioODiQ7Oj3BOACt9fF7N9
ss5qMN4C3WAYeQ1hDUr3qZdHa0HKuspC3sHiWQPjMAS5DvWhgRhhV+yLV3VX3uARgiyiX+8piBNS
o8fxOw+4k6cc4zYyotUEU9W4HhfNbWPdngNAUKjc659nC4zbEJYJe1VBznInH+j1nz8X34tjflJ/
vbeAgZqQ4xD/wVP93jc2TVorMkadZYjEUO/JbHrfiNTHdFIOTRS5fYvetxzEA+qvVhLfikqy2lD6
dt1y/uESOH8C40iI1mRxOuITjJugsf4DxjrYysPgNreUPpWHEvre9XPFc+mMS9HQiFaU9MhJd+ad
CqLJBMQei1/twp+mK96VewX40UDGUN+ua8oxI3Y+uyEFSYwIcmWAYasHBRyXHaeGc5n9+OjHdMad
KImW6L2JxSxOMiC/KUGKvKf4FxXXM29HP+d9YzxLOJlDGfQQFfbLCygWAtfogzc5I/1zWwdPY9jz
cBQugcAY7RgvU4+D2hvRu6nIh+AgeZKDJ5UtWfnzeA/HZme79M64o2UrXs/VPzyVz+oyridYxHnU
FexeA4YiApnS93Cywxvt1Dv5J/rCijVOAvsfbvazTMbxjEvb9X0AmemvBf0WplfbXWcNdvTNfFjQ
ForDcfOvqzPMGjNOSBtkwcgyrPEEfK76BYFSEzz+1UFgh5nULtLzOMedVA+nGswfYvAADkGOa3tv
4LlyzNle6CKp4kykx220J884tP5wLO3+tvWBCfnQ7erEUvz0jeJcti9h7WIld3+nJuNngikrBLXE
B+ikeakL3ZqN6Jesh951MZxbw2BCF3kc2zkRsGEYxVX0V40bG9HvvFhIQFgBRkAFsARbGA4KU9bb
BHrIPoVxx9TvSbMCS7Ur2wRA93VtNp3kWRhbHp7FAbybOhVW91aV79XQqwAJeV3IZhixEsJcObI2
ZnmrY8nG/jlofujAc5pV2cJKcgRt7s1KEGMCIyYl0jpUcL0Wd1H1klScYjfv95m9L3F551WO30cA
aw1h5c/zzIns6Hm/svsK/YRV/irKOhQ9K4igcb4ElNMU5EOAEvOvbwlPDHObTObYaUGkIrJDUNeo
dpsN1ohES9w8maZkd8LbkvCK7Nu2BpYMIiEzprNpj1irqrB7z0WoGBleAnuMqqdxrv5tOyv1qKjg
/08MYwRt2kUdmfAaDDUv6z/XMi+C2ryJVwIYKzDBsSB044LHiyN59WMF8l8APgPugzJnyxTw2UeD
3j5/ub5l24HUSi5jGopUkDSTIFe1euJVewV0RMAt05Ff/Rl4oic69b6zm9riAQlvm/15RRlj6eUk
6IsRF0gqVWjw2IVcCt1tD3GWwEQaZpT9NzOhl5+k7kmvYts0T0T81/hTjG0wUYXeSY1cz/BEIcI0
dJJowY3aiTZno6gBXJ7hszZMHKGSeAwmaiCtq4A2r7orfUSIx8lWD50/f8+/X5e3fa5MDOFLYLoW
2d6VuA7DUZvgwxf9WRBTy5B+ZuPwR671LITZIbXK4hbtm4ET5eo+65RboR2d63psGgHqXai3gVib
sDAfk5aaTbJ0yFWOx7F4kuPQ6fTjovKgh7Zjy5Ug5iCV0lTEoghB5m62J2c6pW58MG/7Lwbu2ekn
n72bbviFQawEMgcoCaUuQoMldkhaGisAXnBcSs9CZryEunTbkPZFAcXN9dXctIqVTGbDhjA2awyG
odZUfyrL0xxkVsgj5d10DCsZzHGSY7ENsgYykvgxyO/I4F3Xgff7zEGSSFjEBE0GTpbGBzWqfy2S
wHvC8WQwAXiqAX8S4DmIgL7ONgVvEm4xDKzeKD5GcZ3KF04ip1i2/QQ/LxvbjFPHuHhzDcs2Hspv
FJZ32aU2sdT5v0yevK6Z7XTbSiATgE1pOS2j3tC6o+Hns13+KvY6IsvY11tLeBa/hHvJRphhUwaY
61vIMUPC3MZj29VVEGELY/VLGO4L4TRq/t+JYO5jI86nSFWxnHNySNEm3QKOjTvbxNODmtEqLqsK
cNu04EN1xhRYwOCvrRyze/07RRg3IUmhJs0yFBGahzT4XBVPUsIz9/8j7bua7LaVbn8RqwgwvzLu
NFmj9MKSLB/mnPnr78LInzaFoTeu7VN1/KKqWbuB7kazw2pW07rhilTOLWh5AnqYFurOtl0a/npQ
MWsPzmthvkJgVyrnG7qkMla9hDB5V0+2UpToOdPr3Lt9ZO+n6tmLvlFtzkUk49quJeufAJu3Qx2/
s5OT7iT2h9jVsc0YxVg0VWYPL9NBpNn76YINNOc5lrKJy5BAtckDoufkMARYD+lNX1TbtMtnzRlf
xRz+Inn5FgJdD+s8NwBKA+UzdtTb2jl/GT9Fr22BWVLiaE7xYLnVJ/z3iIUgguMWuS6N8yR6rqlr
PAKepWXY6qrI013Dm7F1tvDz4B8vGPv9djXOe2RTgpSXBrix1BPbKlQ7R7uks2Cd02092s/kXS+T
3203Y6iiklVme0Q5qfOPiaiPerFeZrSnYOvdpZyiYzwlx2S0XmNTlGoTeBd+epaSGYy3mPFyVfCm
lMd1PYz/vPGdO0vOu2TRTNA+BQlbbKrBfpNgPGCj42FwZZce9GcRrfN+rhuj8WioBtG8yX/uadai
lBnrjui8BdVGMCO6+XclQCItCO/p8+372z/AKxinKHWWRLoawq114aewf8ikr0T68zbEvkO7QnDP
TJUkzbgqOD9CXYU+SOOH23//b2zrCsB+wOaJKXKj0fUJAOFddY8+i0OE2vbshHblyofIF3Yj7X6m
bC6IU4hOrsg4LcBjS+DZpsqRPQbO4L4VFs+iRpL98P4qHvfyGEamdhGzMD09FZhfSXO7Lj0TNVTB
OTIf9P6JuwJxL08PVgsaytAFAIJtuxgbGQGBnPxPa0wpt/XUSrGZeME+Z5ChKrpH0Bh/wXxv9g1a
nFaO4OcI9IZfwiDNSaj12O/lkhfWKQsmft3pD9lFxq5ulse2fmgCTRIYA+U0lS7hoEw5DsBqDRQ6
Q7s2mkMX08NtyUQXyj29IXbszhPyh+6QvqyhbYDyqxuwSmOQRTcqOMJ3Bf7YCotueQtamo+g73Nj
PwqmR/beEbgTC1v9BJCCI+SL/EWtZhTM1Agr5g9y9wVLuetINC4v8pBvb9LG4BeMxNYaa0WcTvRE
8Q062tGEDwHyphejaKWz4L7efs4GbprNENRLgOsM2Z+1QzsWJ2PyrFgUYwoM8M3RbYDasBuVNsPh
McfCyJ2iE3ZoMNJ04doR0T1xPrOd+rYiLGcQaz/6Rre1+ZiKHLPo3Dg/qVQKerRiZk6d5vZaCwpm
chzM8tI0q9B5CZwyv1ZIWxIJLPcAC18ZU45yiBFesU3SLKmYiB8B9jDecJY8Z4OiK0Pd0L/uSseS
H8zelefsyIgUpNLRjrd9hui+OJ9R1eqwYsgUoUDoo8xvl8UJ5EAClytwF291zY3+ZXK3qG0IEDkp
XLnpj2NrCr452e+8cWz8cL5mKDHtNfi+FXT9bjUTT0mwR2JZDqRMPs8UMY6cCOxKhMnF3pY1ZoXE
Mjr1dM7DL0Zf2H3xWVe/0/USlqJy2t9kyX49o28tv5tTXPquGececFKD7g9wlfmWFypuG4GprHqE
MrooRwleLiEoZ2uVWVcFLXCu+RGs1m76gNB/8OmAZTL1qXRCZwYztDD43zU6TPXjfceLT/i1BDK8
ot6w8Js5LGYE0r1+BMU+endQenlVBBe5q59XOL4LJC2HMMzzBsqjRw/UVC8qSF9u29n+x+kGg1MW
aow1QhqWr3DU0+jLTnjKPFSZsZTJKy7dsXqIXCxM/Y+ozNtsdKaPszKdKb7XpEOKC+yCGkGWm6Pd
G9/EGCm3UZ1Q72dRX82uV9kIywU8bbUYVqXUSOsvia+EkZfUndtItS8QT6AnfLvHms1WhSQ19MQf
XfmtgVL+gtZTtjfGeBRt5xBJxdlCadAafgxq0nWvb+sYmj+bSBNd2a5X2Zwde/02VzYOStaEJmQa
TnpAPVwZ6O3CL9q95i3+4E8uFu7aZRBiylKQ7trvv95Ac4F6tI6RShNAZ/9jeXikbby4tI17+WX4
3FxaG3P8B+1H9P32Le4+5xtU7gnCDsQkqiroaN8tTjz9oHMKj4qUjWgvlsjMufyQHMVG0xFopabR
A0ZoDkMUe7dl2a8JXoXheztCq5f1hbyZ+eyHweqWbg5PLTnLY9UHqLO7YMMIrAQxn0BxBNrJ93ss
WNg+1Smeh7WJnGQ2zjS+zGEoeGcFZ2hyDqVamqRZa8i3Wh9M6lJVUCzez/tsDpBzHZLctVq6QhvQ
UMVKqiCSclbdRb+YIx/+MTkES8FswJi0G1tLCiXvJpYMH7JTTl7VRdCfsD9VtQHgXMaMHSSsYxOP
pvqjWA7q7Ci1Ylva52Y80OJuDU/D8ixQQYEDMTkHUkjLqicr1JyVw6d7tgjKuk/99jA6po2a9Et+
BwpBN3rRBcov0g3OfWQmqjZoH0BCoX6tVGdVBc+0SMM5R2EszaBOGW4rWsZzCDW3VxJ5ppq+3D5B
gUMyOT8BTti2lwj8fD6+1CDCSDA71UznVXdu4+znjq/awTPQZlZmLCqFdqhfZ5+lb3UnepY91J8+
RQH93H3WP68nVvVaDuazIdBNgZQWF5BIJI2WNQW4JH/s5sruyMehuEzl4baQ7NLfBeYbGTmHUS/5
qgzolXen6KkZKlsBfzDYudCIvQoEEqgfP1pXhXLcz2i9dLHEF5F4OlIHUwEiykORh7c4nzGpskLG
GeemvCTf2EawGDMvpHUwOqhi1Vp8OOhnsEHJjqgzcT89sTlKzplkiErXsmDvF9Y6RgcMuLmFw/bJ
se1n2n8zNovzIqFcN7LJ/DD4I3VJt03JGfSn27ohlIjzGBMSHxVlFZv0kn6gHjkYXmHZWmCiXzd3
wm+34UQKwvmPtCRrrLFgWBuCuPkeJ3/c/vsii+L8xhxbEqED80/lWUn9hmB9hfIlT0Uv/f5H2S9F
oPycnFLKJLHYt0T4iqUv6MVNX9Tj/KQ8/dwJ2RyiT/9FsnfbWCg1ekMqAGihdpDnNuqVdrqeSCa7
/w2I8xaRrCaWwoDmWcGHZuEiY/xA1z+zWeT+bvslKnNxhlnO2pQozIyN+NVqUqctTMWmVYXNQOm3
aiwEku3jgXdFlRlLisKpeh5qI1ktKIduLq6ZFy/pqByTrvcWQ3lqB0oFj8u+sl/xOGVX49FUM4OF
g/2LkjyBz1QAwP7Ae8d+BeC0PZ9H0pZv1VaKLXtmdx6I7OpE9kIUtpx00j+UsSbsnGCv0g1UvlUj
ydq/qtiTQ3wKXqD5HF2soHJLYa3zb8zsl4Q8gUpqSWaJLivEARe2rVk5a2dWXWWDtsWXDIiiYa/9
AOcKyGk/SUZJGWsAmhlKEZ07So2HzUX2bRvbr2th2eNfqqhyqk9DshQhy9GymjE2k2I98HjWjw36
JAs/Km1RjlGgiir7902UTdPeom0CvKF4idLvSiRK0jJVu6UU3MMIQm4ag06fDXmxLaQ/qbvArRXc
PjiRHNyTKHUjTQfW19IYZ4V+ixZRbCEC4HzEEq/mgmwzYiXNN+PHWRU1Ou2/UNeb55xCTMaiGzM4
PRkTu+2PBkwLyxcELdSVz4wjxl1skcWKdJpzE3EWpW0p4W6UKGjHjw26cTsBzaDg+vkWjLJaC6st
cGwjvrhLPzwOWPJX+KIZv7+JVn6dHt9rUWMJjVGyrKSl/RjCxsnrl0R1rGG0K+LJjYuOD7M9QLxZ
lKAUmSzfdxGtRlOELNXMWF2SA8scWg4y9raBDlaU2wTBn0BP+OaLZMn0PB4Bp3STLRmGIxHkY0rU
arFN9bZRiaA456CntNXDBfpR6ZgHQ5NO9cdgPeXT4N7GEdiWxvkIJUlILr+lClfizEb8QTI0wQeI
QNU1zj9gJ16ULiy+1Mt7nJeBdC6Jf9wWQ4TBuQhs1ikT1GzQvpy2rzJ2QQ5R8joREWWR6FY4RzGU
c1VKE0QJ18+y8lRVmqNMX7T2X7UYX58ijfMOedTOvc5qGiu5pONpMlIPDJ1hKmLDFxkQT0W7DpgS
iNmbx5pfWKN+/T0njuHJ/nCMTyuiCVEO/G8y/r/cxbsJ8SpqmobZrGZPXo84fbhbMRqAVb52/3Fx
MdJ6WkQJf8G96VwEEUlkwQJm3BspzbuiG2zSgCe0NQ5y2Qq8rsgd8iS1azjmeZZDPv1u9edjEyDJ
+ZAd40OB/SuiOfF9wQwsp7UMxbJ4irZltgrZkDDkn0jVGSvVbKXOwREE6mWz8W+b2N/oyhWL/ZZN
vDLNekN0LExzlYf6wgIKaI1PAtaYVfj/guj5LQl5heNMWq7VHgQGEG2lU2aHUo59mjUNyqqt/5UP
vCJxVp0Pba8WDSZxVu2PjlyMWfD3/0YlrgCcOUtIOxvJipNjhBbI3bp156hHLdD99KSk9r/iAzN/
wfFNIVGoG2RgRd+2ekiwirlYPsmqgBph/924YnBpst7o2yXWmTKYgWQ8lY3g0fibhPcVgDPZfDbn
prdwKfLisG6kImgmZ/CXxC7RjCQawt6NlSxYEJaqglaV/6aJ9GzJzBml+JnSoEjzR7kgz8XSPGk6
uuyVRgqqZvnQh6K3cVc18OlrgtVetzBTwml5gdFlWR8jvChfZfQFK4foSXJ6rNdKvoh3Cu+a8BaN
03TdKMxh7oCm3qVHENMEMUhpogvr2kDu29dEir/3WQqmVYr1z6pCDJ6ZDgRJJJ3KFJf4xCiZkifN
0/+IMCGauKKAevdd2WJx7imZuxmdQsDqUCChgYkRifmT4a1B/q26TG6J+pKQKGEv7NhicreXR5WG
aWJghvSkpvdWeqTr8223u2doWwjuygowOre5Agi6HnXlPp0Pt//+vgiGobAl9DJ5U5mNV9fVJK4x
7Ghh8OFcrpchfk6odxtid0AfpLu/MJiMG4xUCqMBCz+ttyJ/iUbR5/XCaOX6Q31AJtoIzApFVOVj
gQ0Y2ad/Mxa4RWcnsEHP4yijVQZ08Cp7nTTfT/0geBt3L4lguRa296pIIHAOXp/RDhKpOTyueZCT
e9N8un2Cgr/Pf8olVtnNSZrh64bOXlY2d7oZ/nEbYtfhqlcZ+M84WrSFROLi57dU98xIYbSAeM2D
eM5sV+c2UJxvJ8nS51OC45rVV0v5mud/GOTltjiiE+OSOaWhT3KGzbXuJHljdz+pgjCPeRM+t7I9
LU6lI8lSFrXE3y+N17kN0GrnYxrellYRUeBu98EWiVNf0BUmy2Ti7md/8cBqccBeOnc+tAfVZbNf
EeY3DOznEriF/Ydpc0ecOzXiaar6CALKwYDtqAr6rpM75d4IqJt+FaWQ3lp9bx0n50hlMMFqZICQ
6VH+uKKjavyUSk77vbnTChuNVSD+kt35NQ+6yG7vtMfpiJVrjTArIzxsztvSXFLydsbvYI+IGsxu
7IB+zNUiO3OMID3Ep/okuSICst3Bt+0dc/4jhIM01AWw+UUGP0uGpnr1BJYdrz907uJW7nLWTiib
CHN3u5X4DTL/ARjTaR2oCuTlxHbMjQf2HYb5bCEVlMAg+c++aDSrbpwAVOHzq5QfmkXUCy26PP4r
z0DvdTVpgJgc2UkO5Fy8Zk52wewgW0eT2rItPUrgEBJkhXYT4tsz5H2N2a60XYHbeIP38/7QIYQ2
RJYSH+/FyxJ2i61bRM77LGlZp9lPXy07zT31zFOJaMd0pY9YVbwCltplZi+hY4nicmYBNyyVn+Lu
WlMuDBaPxJfllB/Z4HjqGvfJSXISkGqn96FNL6wKIPrUFTwaOueQujCiYdTh0ehn8PvErZvW+Qdi
rcfbD4foHdQ5VyStVMN6JtxmOzX2OvjJ6NTSORodOoMxj9zl1Wrn0XM0/Ts1MrHcwVBMjb5d+iZO
adSq0dMWHld7mV025zKfwUnj9J5yYve5nEUEZvsmeQXknN2IYmlNMwAm+SkH0446iYhO9j84sADh
/2TiHNu8tO1YVoDo/cUBl7CPxjnlHuNx9+DYtUPw3QoIogUy8Q3PRtxnZqOUrGvuWLfP8fThtnrs
v/u/BOL3g6WRVI5yB4FqpbMN5Xtmqp7RSBgc/XYbaF/dr0BcjJQm09B27HJC67KGBfp5cjtdRAN9
+9Z8ReFcl0LlVKsbHJdCwseY4KWLG/xfebY66k7Wemg7oQcRXRH7942eZ4pUdgkBJqOOQe+0P9zh
MxRUa6ybvw0aWUgMsv9teFVDysVQg1avjcnUUHlRW5s6sdNhCLY/aHf6Q/RIPIrWFJG/EoJyDivG
4mfdsuCw1Dtw2OFzdDyDygMU06OzYvUAmBBfm7No4d/fxG3XG+XclzkntIhzZnFoc8OGmCCcELt0
rhX0AVZdiiI30WVyPiQE+1kSR7jMPI39rpH9qWw+3rYEkclxPmQgpJkNFRAggSL2ZMZ+nOX32mI9
5lgAdxtLYHU8z1Sf40u10YClE/2iJJijieLP/aQJ2jkFp6Zw2bOcaqRaO8BMJFDGH1Hy5bYYIt1T
OO9RSVjtlVQVS0KbWB1fvqDB3XI6X7pjvObWkXzJA2EUy/7o+9Dgl+rxxChWlMVhMjCpEH+tCJ2r
P7Eh2U7vTb8MKsFNCbSCJ6DKojLK1xlgXUYaR1NmzOiEh7Zlcx8pERUQ9h8ySlTDMgi2LJicB+mM
LpKqGFHBGx9BYtd+ERh4m4sfhYvFncJ01q54Gzz27xsnqddYiFWwzNJUnScwRcipP45nS2S+IhjO
W0xJnEtJBZhU+lZkjxJ9aKUXOgrjgF2F34jDuYmiUMF3xRKBFF+Tem73D9EJi1dOVjA8rB5cYSCi
Pdil+lc3kJzbqDKsyUrSn5AfzY/SZ8z3PU3f2pfopB/RROJNx/q+deKv9EDd8ZviFQ+5I7KJXX9y
/RF8K6thhXqTrvgRTf9Nz48kvZPm19u2LoLgfImctINWFtDMsjvpszuQj0Xj3YbYj4k3YvDuBOFq
u0oQgxUwULELohN94+OoX0Uaya7lnRPZQPERiTTp3dgAKj3iE+6NQJq5LBGx3P4nNxbaEU03sTSA
r+XLipZFa41jk4PyqPnKAQfY29gCweg4VB8zHS7WFLhxYH2hz7ePc9/ortBcANSlbd8o7FO4lx+H
7DHqD315alGo+W8wTHE2LkTLLHnJSsBIWoIdhYeq/DYmp7AVRNz7EcfmJDlXtSZ9pUsszhkxbTRj
soP13673P7vPRE1T+9p+PTvOYdWDpicLC29C+fOY/y8j2OEm6gTbV8ErBues+rppq76AQGy4j5wT
BKYKRnxEKTYRDOeg4hgxtswM9w3mgGgU6VYqhBGcGJ/hKVYVk24JYKr1YSoLeyZ3NPpyW9VEGJwP
6kmeTVh8iK+iBjtUqFugqiSklheYzbv0TjTlZtpAEBKhT6utDtjsZVtV7KD78XBbHpFO80V8s2mL
AbQgLCHXHhnHhYXcRnn/tqRbmP4TnR7nD5rVpCmJACYNjV8Wnd/ItQc2Ku+2UCIY9u8bfxAupjmU
MS4pWkN/knM3Tqb7ZW5E9MT7b/0v8+ETNf2akULqIM7b9iDQd63EMy8asqfpSb9PfMutJYGrE5gS
n7PBzpw2z9o3F9Qfi1N/mDBwkJ5Eb9P+CZqKhhKxLGPFwe8nCFpJ2syzicYybCuLl2dslrMnkT/d
l+UKwr21MUG1uEwsC5/H/TE7ZYHy1ifwX2Xh3tkVHzlTU0MWNXtR5ItW/ahzwcuwrwhXSTi9rmcr
LNGMgPtWXmniNaIZmrevsXexAurKJpbCo37OTySVKv3rqNK3tHke0OcWdGErRjQzJM8tJ/7IuE4r
J3MIhgxBaeKZbu8ZJ3jZs4z/inindhXk+oP4cK/u4ySqDRRTSSzbcg8ra7DVTmBglL0/N8TmR5SG
fF6iJYeG0CBE3Lycuo+qt2IxQBgQcFgYXpKgeRUZBi956A4vqyfhK6w4on7gRMJ97PuxIdbPgcwW
5U+Z3/7eFXlvRgO2m7599V3QV+WZL90xc8E3IFCo/Uz7Bot7meu5l5fU1GCADxj1p3YXzCghN58L
9LqXnvrdOoroBd5SQ+8P+yoe90q3GpbuzSqUuPPoyTz16A4fPjVe/gHtBWflbnhNGrs+J5fZo5A4
vVvs+Jm61YsoWthXrV+/g3/GlVqlPaIfy52RIEvHj2kcO2G5urffiF2TvR4wX6XJQGOGrbmQdsjv
we6lph9u/32RFJxzMzFibNYNlGWOParcGTVWO4wiLdm3j+tRca6tTsx2lmYIYbzIz+WRejVGjcFm
lAQj6kCKk3sVjAEDx071/bZ4u757c3ycx5NLzBZYNS4pxydF+dAfCsaKfSfShf3wZIPDjnnzlKth
jXWLTCnTIxv3MA4s5JZf2MhbLCzOiu6Mi++XtayyocadhUS1B2zCACNWoc6CJ3wfBdvVLTSiaCqf
opWLJev6CE6tLr7UqHmo57QW9fnva/cVg5MkUqtkxe5pvHlf9QWDMrUPCoZAT9zB106ll70MZ1EC
4G9c1hWT+2CJLSWeZxmYyosWYS+FgsGSyjFdkzppg74rZOPcQmQB8u4LcQXl/GTbhRpBKwLTD7a0
XfJIwDbv0YPoc4z9+vfe8QrEecdKhTWnDYCaMrLL5Dyuf7R14i4ykrWicZb3OTg4B8aar2omxtMt
gwObTN2YrbbG8sLIHS8avth7DEUaX9mKj8pNfGHrxbtjfAPEKJFhGG9LDn43M7PBslPNqGovNuf7
eTCdIlE8EIc8VHryNMjRpbNwhbPmZfIqcJTvDpaD5jxJVVek79ai9qIcJK5Daeemv5Y/khE6ettn
vTM8hqTBWaB1STY0PhGizlIxl2NXe2l836afO9lfwx+3Id77K4aBvigVE36YdaOcEYRhlfVLb6KD
F60kJTgdsa+kPefn3mMraGbiC/B2ZdrgcfofajSx0tGqsO2X+Dr23VDGGSj/mDHqr3jSEePc6auo
4PPu+5QTklNPbdGnFV8HlTfIByp/xEAy1tLK3f8EsrEn8jeTYzCGphBFNdEv+u6JtizsucywwjNE
/vlSY866cIYaLQ6zl54z9Jjfxts9yg0c92JPKlK3hZzUXje7eXkYV6y9FQS0+xCmoWLzK+ThN4no
JMu0rsJtFcrZXCJHio6zKWKVE4DwlR3DomocrwBJI1dZMjtZLzQRGO275//tan4Jwpd1mk5WejIA
Y8GeLnIwj2z5HT2IPt12FQ0fPX+dF1/cqdXRyGQNipaooy9FTWCF032S56421cLM/a4PNLHNT0MH
r6panFb3aKSL1wb3n7agoRk/o76SR1hY8SO37rPUnluvzwX6wHzbOw03McxgKIbFqi2/u92hSqpw
oVrlzf1B7gO5Fvz9fXe0AWAHvAmfTL1My9DSK49VoNHU8ZCCoPGZnDDvd9B6V7QRY1f1NnCc95P0
zKzzEnCTHFDdWaSnWjTCuPtcWJpFLYXqhsUzg00GtuGMk1LhuZCL44oNXMfOSNAEpFm9Y3WG7o19
EgW3XcP+g3xF5QnCDKtUiiJWmZsdMQncoRNI8rBhxEbu18/vhDn7Xde3wePyL42eJFqsQ0rsbkKH
DLHDxwSlbdYdGPmij81dK9uAcY4vnSNamZRWXqUWjoG1V8RwFeRPZSpK1O/qu2UpuqbIMjIZnH60
1qC2KYE9N1jmRb4t7afb9yT6+9xrWNWKTLEhrfJo9Sxlh0UR9MLuur3N7+dcxLr0VZjUxl/mFGTB
gOybeOfnvo7/OiZ+xj3HUnB9zCBGV2jnTAdd1Jh6Kamg3/mz3sSCUxPBccpWEXVs1gJS0fSFVoWd
KOg3Le+pcaeoolUfIixO16ppUquBxUdSb7h5rp5XEmtoJlZBDWn66HtwbmvE+1ZJ9lJdr4yfdU/1
opmWBsJ1HmaD0YPTgs0btYGfnSmeWditI7nms5S4t5F3feEGmOnqxvUm5ThFWHZeeWt6WfEMG4o/
Dof/hsG9H/O8WumkAGPKD9aIdYeTj8Sc6AhZFuHdK7WRhHtEKmMxEnRDsiN8I2P0QToDIuzVYU1M
SBcJHi1mpLfgmAptDm4pkf5cGzwisvwwd6PboQG8OYXyqx7dLf94YQqnHpzHkCWad22HE8z05WSm
1ucys463L2lP5Q1Zx1IE0FkqMr/2MsLQSUEHyFOth2j8YoQPutnay/BCVNGU697RbaE4nWumKsy0
FlAJDVCHJ/WhK8GMOLpSgebyUdTHufdKbeE49YvNwlLrFOEL+9hhZIGmhona0VP94qHohc1te959
C8fpYVFKRFpiwPXmIbSeh+Lz7Yvaewe3f59TvNFUmlxFc6oHAjoQwWCYX1Lsoj6gVcq+jfS+awlq
t4Xi1K4q2gQ0ixDFiu3eXbwC3F8se2G8al/JidnVcBYFZyLxuMeL9dn0UgflKLGUvZpPBtYFy18M
+nJbNgEMT4AY90nb1BpOUTbvQXU3dJVNyNHoBY1l+1ZlYZiZUjRRvJtjJLk0qswpqc33Lj+DJx47
AF87NPdm/zj183ZZVyjuzZrmOh6rBFA6MhTlcB7LxO7iP7TZTUQBxr4BX6GYK974vlKN5Qy/Br6i
rr8plnyJLYxImJgSaaIDCFUDzVQykTLum/EVlPMaYdmU67gAdMFGWVYCxuZBvzpSu3ZKRzS9uGvE
BGkYlBYtDOJxRmb1bVevI0v36KDNqLNDOuXBbQ3ch8AkJiEqQk1+FnNKdQvr3pA36NMUa05lT21L
QSC497gbGEX/PwjOFel9XlY9iWsvKe+jxo+xk0pyb0ux++22xeBOSl8HpZMovkf1u8FjU+hZAIIR
1jqR+ZYrapF/Px/DtHwjEueSMKjW6dkKkTJ1+b60WH2FJEhtRQH65rxIzoJwNI5hM5+WULRbWHSa
nGfqTPQ6VBEklXsTKxJ6Bw2OFyMsDoITFSgGP1xoTHMWjW+K4Wbf2IgZOgN8TOeA3M5esJzn/2MO
WSAaP2sot0gClSt0cXLKo4ntsTFrvmox7MRWEvVB9ECOou+5XUyqqAQz5UidvH3MbpyInHbYByRl
tWcZh7anthneEaoJvMaup9qAsLPegIzmQPqqymtvpe7c/28oIlvVXvS2cTv6vZBzURDKdICPCo0N
HhN6g5d2raHWEfB+jjwlXvHaY1IN64yzwLhrLoxXN3tBWbS049dB1BUrOlLO3lvEVG2l4hqL8HFK
72fYey540HbfTcUgyBoTamIu5ncBi6nVypiUsL/+xxiqNrhd7C5r7DH/9m/MQJU1JE+Qq0Yi/Hek
LK2SxegkfO/dgWDaYbSLhdNj+NB8CO0C5QWRz39fGmK+ZYPIHd80KFYt5/Ato6+DEpnlqddzj3dm
Bh/y8JCehHXDvWTeFpFznmnS1/LQAVE+obfkST8y2Vo7Polm4nY1YyMa5zZJUdJWojjMWvJnDHLK
rxN9vX1hu5qxgeDcY19l4HvsIxRnutKjc44lnNqPWqtPSbYKI9PdYOAKxlffwykmaWYCTA3QdFa8
NYQZd9ppDlpnOgsLTyy38M6sN3Bc7iFe86xZird7YsMqjYOmrWDxFQ+hzvH2Me4m8TY6wbfVjeoQ
rTrDUoP8sfDyh/Ys/akF8oXpn3ERacb+A76RjQvmZnMJV5O9qOrXwes/KIc5dUxiDy5bYsDYUEQT
i6K743xyZ8YttZiAS6Aj35uBSgnk2TO+0zER0wknJAV6yQ9Imjl43fIScFXUnSJklvs5DuiMFVIN
mDQFlyeSjXMhWij3Y6aGSBwdehfzdW4a2/pxDVgnQPunSFcEVs232aUF7VdaQbSmu+TVqZhBSytI
c4ggOMdByZAXOnMcoekkycesdPpE0Aawf0EGeBosRUURjXMcsblqJDFxZpOS+UOhutLSHwjaaXLh
TOe+NL+g+H6wXJ2H2exQEMpDlbqxkX9utSZHLddsBJHAbuChXpE4j9GrvdqSniFFnUNCX+07xxyD
mhj2TP2uF9WF2Evx3kNd8ZhibgIPvVT6JJRxiKT6EFI/Mg4Z9dvuMS9F69j3HYYmW7JqySbqUNyj
NeRGbKwye5gD2VmwzQJso8ceoyMVAn79+bZF7Z7jBozXv6aqQ3MGmDqXdoO2VelzTYIlPNHwHJn+
bbBd9diAcZo4IbSp+w6viqkObiGfmzz3mvi/gfBPV5aSukwngBDyWBpPc/ORDn/elmM3nWxcBeFr
0lQC/VhowDHQp/pYHPKX7E7qbFojevryhXjxqfiuVq5odeOuIW9QOR2UynJJFgLJpKIMMin2DbPw
QeHgg0PYvi3h7k2hNI0YlCJA5AWci7k3UGNDqDY1R9pWNkbEnTUTJh3Y4/fOrDY4nEhJGamxqQFH
xlu1gPg+QT1NejbQsTYH6ZP5b1zhBo57i+teiXOrZzmB4XOJlex0RdVhvJjV6N0+v30j3iBxj3A7
YrrdiiGYdPj52Y59pdrd6nRHdOHei6Zgdz5pLXSzoDxHFGK9W5Q00sQg42oUnmIei+z7oog+Fnbu
aQvAVz7jlKyKVZgFkkMtmrT7s/mjmOz1qTr2YOkI71dZYMUCiQzOv2ukyZtKhkQyiLuqk94Gggva
MSZIhL47k6Dw/o6Im3TWPBSSBebMU/TG39+jgxn1/WcDNSGWelW+hPex8JNkx7B+g+X8bRRizVUk
Y76dFP6gPs6S1zdfb4vGvChnU79BcF5W6eNG7xdIxlY9EczZsH1Z4q6MPRXf4vD1yYFkzUwN4DAu
TcvHB8mhP7EwE5Kd/0U24zcwTh/yeBlmSgCmzsck/QOOL7dagdPb0znDUE1MIxOCzlzOZodZH6yp
kUp8xN1106mIBJH53t0bJqwTXeMWpTr3961oLMelDcHMtjb3VQKCltp4oKR3b9+/CIb9+yZUSUE2
IMupVXpK95lKB9n6Fvb/3I9aW0mYcW0gyDJHqlUAYtRyX1UWL4ppbsvqepYG0X7aPXFMmKhqYuxB
Bkns71g0IaDpxXCSN9V/9prpatnjIEws7V39FoSLuboMk7WDQUvPmvTFGxf9zzUvRJGdCISz/Xkq
zTqrIUkVT4deNi66ajzfvnsRBGf7ejXqXWNBjn6YzkplBZoh4kXdiYStzVHxZm+kMUKfFBCLETpF
gT2i4QuRK7vO7tv8X2TcAGYRUwXJnEVl7l6klMi90qil16X5U0PJqz6U/1Mo2lBvn9vea7DF4a6G
9HVMacuUzHKSEi0pR1k/ZenTbZR9Vb5Kw90O6iEy+uWA0kVPSBk5Vnsf/+N12Bq1ELOZ6KxBdxTa
7383l3pdp7hSSjTXWJ5sBH39elsGsnv/V4C3CsLG9qssHlNwuVceSD6eeiy+6b8PqLp9mPzFxWB7
ZpdO9p0xG4oSG+yX8+/aRrK3wZwNcKObc4sxLtZ28/NdY0UQcdvN+wGf30/w7d3b4Cz4tJyipaiQ
plT87gmyga2lSmwWFGA59e3j3DXYzWlyEWnc6olSU4AZUYCqs61aolnBXaVTFIwr4X9o7OZMSB9G
KexysAmT6cVSvqXkKVp+3BZi13o2EJz1jIP+/0i70t64cWX7iwRop/hVWy+221vsOPkiJJ5E+77r
179D5960Qus23zjAzAADAzpdxaoiWaw61Q1BnMLmWuIYaFMKewclrqCJFzjQ5pkDW4BJsHvKJuj6
/rRuKVUXxYyhrvFYHUZ0Q5musmOH0Ai960I6V3b7eGdxKzROdX0fqtqsMCJmlLxgQgY4dChO8b/q
73RB6N6qBqBr2TgtdjJIZQmjfW5e42/0BXU8zrBX7hmHzuvkhY56FbpxJ7A/ISoXL5RsJohI0Ohs
utIjYzHBQNmH5Dt5IjfZt8VTbekguq6IQPknuKzPZc1iy7g89lAtqh7s2rHu5i/aPYLIPvPGvaie
aNPRzmvJP8FlCQrczADa7fusc6oa+SkrkhvBPrLtbL/tkx/Q0NV1mXcZBFPJSdGdyVAdqRT12Gy7
2xmEixnmnMa6ROFuWktcWXqQoxZji45J6X/ArXVZAVszSiuMt1VcBcI8amRDG63C60fFW/ogt7No
sk1ivgSBJciDbsq0wuIc2wiGcQBbMw5gmZ8Oli2Vjd3Nn2heuJeF2nqFgiOdpeKcmtKISIUKJHY9
Kic736Gdkb5RJpZudGzA7neQBD0nIuk41y5JI5Xg5Si8KdhhsLyTZYdyfA010d7MVv5dwEJrC85n
JnI3PC9v0E+FXpUEuXCM9Fnc1EPn1SHeTU59yP1xbwquAZvWfobj3bhXqSEpxMA1IGjtiFTopAEB
0pLtLy/ZpuuuYLi7H0pWzB4vpoAZLG8heEWJtd1liP9hFb81xzsuIWmlhsz+rMyb3MWdn4bPzZXV
IRmgOfmBMTotIgJPZmkXVovvRIqlog6yHOpD0ebNLE2fpaZxtJo4aeq3psDBREpkf185czkbVgK6
J5w9CYY+h42f5fLhshK3rfysQ2YuK4isRsOhWkCHYX0Xa6Odm9fV5ObjIHBhkdlxsaKuakNBnwZw
0mOVv8TySdf/1h64KIHekG4OmD002BWtGzbgcdrHN/nL6LeH+ra4EfE3idaHCxHaUukh1r7wsHvY
JOt3Ut/5f7c+3FZfDdMSFDL0ZmmzGyrTp0SvE5tYzU2JkVaCg4XAGPg0/CCjmEyLAVYOT311XSqK
HRmPRv/pskzvh6ey0/o5OPCZarCvzCWtoDfj0Xpip7T01IJuq5/scmde0xvFGQ/hXfJgYK5V90PU
miRYNf4xuTQtDNczgE5iRL5U2+UIUZclfM8mz0nIbfcBxajlRYImWfeOYmvfjT3aeG+Cw+t/euDc
4OGN68CfRXUAm4toyDpuphoKRd7ugiuPNklqBTnbK4N8V443NL8jxU6RhJ2umx69wuGMv6NVrCD3
U6BOgw3zq51Jts275cTG3tY+Zu5+CR7+9XArplaDMc/iSYVQ/lk0liZMeIliFMKOL1EdHpbpIEmZ
IyflR8LVGYh/FJXIQK0mSXCL6BMbM4t9nWh2aJkCmO2L+QqH2ybLebIwQCZCYbS7+D06lBj/7LAv
rsIb4rUua1EJTvO+FuzO2zbyW4+UXaJWNlJ13bx0I/SYSMehP2VZ66v1sWpE0WvbRs44nBuA6Dop
SgLx6PK5Mo5W9IApuIKgtX2/XOmQ+ftKGNNqu8xsIEwDNlFWirLsuyvc/g/mPvZFBY/bmYYVGhN5
hbaUaV2ilh2qO2R3/S7fqbfGscG4kHEvKr4SaY+t4gqqwCAji6oQLNOfMLFBH05D+SQIVJunT4Oo
FrJ1mqnx5xmlmrvGzIERHVAbDdp+v7sK/GX3qyxvvBJtmduxfwXIrVYWLyQye7ZaL2yYTOVLD7m3
2OaXZo/xcS4brhW7GQZslZ1ND6LAzILSu+PbCp1bPezRfaEycfW+9iZS7eQgvKnVyZ3DYk9Jf5gm
XXRd317Gs4q5ZQzpRMd2QCwxhqtMs638VtNFPiBaRu7o0wWxGYYK5GJdjuqzsg8OGNDzYtmqjRKp
z6Lb7FZBFgLxWSYu+NPRsIIsBF4LthlW01OX6E5F48ihxDzK8bNoz/4fTn4G5M5BZWWomsQAf7Vx
ot4McwB0MGRi3vTNB2qIUF8po+sHzd464Tm0Kt3ULbnDo1KXP0XGTa7/yOIPvNb/gcGF4G6W9UxX
QzSUx0c5uktNrxBRGmwa+0oMLvpKoGYoKhliRPIJI8k8vfi5WIU9BvehOtnSKOq1FeFxrm2UU7kM
I/DiDON253SfJv0hM6dDlmI6RP2FoKlZZPjsm+8ceiUj59DLUuiL2eF9rnntn4mf34ferL0lBiha
pbOjdBCltDf3zhUi5860L6NZUyGlVV7hLOnk43EM7zq1dQWheRsI5zgw0ysa6Ff+DP+SSaQmZWeD
0Zln2/AzH4yS/hA4HaYnVHbo6Ht5jy5IWZAh2KqUgWn+BuYPP1rB5jQ3b8DWTvUKVyI28Xatqzj9
QQYPLj0EnqhQZjNKrkC5k5CZjLm+UPhDPGuYhhPcFnHhZ3H3+bJWN2GIAmI8DSQ6eDb+U6n9nNUR
/ohkH+jXwNPtTVnrfQSCoBYMfe6mwd9uUKqCSfXzgscW+aBLh5buaC+oON+W4gzBBY+8m/OlbwBR
jrOfTfmV0migtjEEkmxaoAUSDxlN3zqepv5UVhNOcyn16GUPstS14mdZx9WTXLWjqFJvU54zEE98
YQWLYTQNOs8y05vMxS7UnaqLumEF0vDMF0YSymWbQhopzJ1ACZ1au45qONP4oYPbShxuefpCL9E+
xTgA1E8qCBXS0A3TRrA4bEt/F/lWIFx01xaNZOEES67TLvPMtOlsnVSlu2hBbQc4ciCl0xVPl217
c+OniEcWwbOe8Y6Jp6gilMIwHpTqFVNKT4xiPPq8gFMX81wQ5PeN4VxG3DINasiovsAzmKryURAv
YVPRsFXL1V0UfjFMP9IEAW9rD1lB8PGuLiJpkBNAdMm1NLwOxcNlEUTf50KbhH7ROmTEF3J2GOWr
Ifx5+fvMDS9ZAsNf3ROqcawmouP70fhoIn88f80TXMmTr0Pyqs+NbaG18jLilkTWyvbYoq0Qc0WV
JSS/IJEu29liPetSdn8Z4j35Nbvr4/WMmCp+vEq5I22e0zoIWRe+vhuuWe8JyzFgVtJOdzObVWxa
/v+rr4E553ttnnG5o23bNoWhB8Ad/DfilUdZsnExYS/JY2d/oLUXUoK7RkWLOShbOU0mUmkR2ijw
4jzCcBtv6gM7lm5jnNME+tzoq/kDiYXH1ZppRrOQSUa8SLLa76Yec4LGm0xRHBC5OsGoPEsxWFmm
9jrBAHFXAL55P0GRIwq1VBW0tJyY2VCaJfqB0Yib2oadn8ZdcNBOyz0G84LGvNqJuog2DXSFxwmb
zZqhxxLwMJnOjRfZi+qPPT+sMDgDjcawLUO2O1pP3Qt72cbDzZ3RvM0xmU6JPV6Jjp7byYcVJG+b
wWgkaQHI2qzsQf/W0keq74IlcsLAR/GvXYwHQ7keS8FDxPb1awXMnQRao0nHhUVhFR2t1UHbD/v5
lqUycVv3RTkCERpfrtQGi9KYKXrsZ8PGyxH4zSUPnE7jCzmWfnCie4F1brr8WTq+Ix1FjFMoMY6g
7Jrx7Megp6Wo+2UJWskVSbe1oVkrMPZjVn4otRSFvw1UGYyeVXwCh0oxvfylQNzZQAkNve7Zcuk7
46UCvbWJDbr8FCKfLu4L3zwTrCXi9h+znxtKc6CxotIIkxcwdsRjg9akHUo+hVNVhObBBZOu10ID
fTMsQjO84tY6ZFcsQue+GdqiipLN3XW1XlwoMWMYftHBGHvltmy+Vn1omyqGFaRPQVw7WnpaVMEd
hX3x3Q60QuQCyzB3tWKw84hlJM4wDZ4xpveSpHrNGB/+0lK4iKL3eqmPHbA6vD7raKse9iHentkk
JirkRt4WDNl7GQW1eAHmokgZWLNRGiPueCVe742ePHRk2FMtOMWqqKJ2ewf4jcVXv6PeYpTkBlh9
eUV7H8+zAs0JhOGr3WvSl0MVAkC5xS3ZiXr7jeXQJ0fwyKvY1aRDb4sS99vB4ywVFzyKXKGmqUwA
lb6Y1dcq+imTTwLBtqPhGYMLHjXJWprUwIhnu7lmBVuYB9b682u0T/1QSF/ArJm3dvDoaRhqrmD6
ssx5sx7QXp70Adaez3avj3ZcXIfzqRke1P4j98w1FlvTVexFn7YqLwuwwtl6ndN0L/WYp2Mmonzs
lvGtcTgPXlotGZDzxbuH9lr2t0PzenmNtsxg/X3ea4ei7xoV39dmPwj+mSZ3UB8vQ2yLgJMpK7HF
dY+zAvDNgLJsQIqhWPxgPLamIIUh+j77+2opYrT1KKWC71dBYQ/VaQHP0d9JwBnWQBe1Gq0ZvqJg
6nGuR+hQIqNorPbm7oemv9+K4mwqDfSlSUYIMvj1N8bBAiL/ewXjMA0cjfr9vLss1TYergusmBLE
7vxhpVLjLJcWGXv7V5adq3dW55r/oAChOKG64lYG+ZHIbbYYRihYLn9jcmFnLkYpSVtgltWw2A0d
Ed0qKbObyHzQei1wLSugdltIdF9VcXg1ovxbsFNtmvzqJ3D2KMe9JgcxTvTafDdMMajuflLRa9hm
KFphcDYpFc2Ymxh75/UsnRaq+9wM72s5fUmGEDPcckHeYWsHWWuVM9CSGKgQAIMjSrFuwwnV+PGn
XH2tRURpQovhLJTkeh12bzivPSrMULd5M9jqofupYfyC5IruXtsrZRAZ9zwLzyjcLm9WQ1+SGn6H
ascy/d5Qrxo+XXaCbc39huDr2YMCl3R5AcQ8H4LFy7vKCfBGqgouBuyXvtuaQKr9H0n46nUzN6Uy
YVt8WPwM0ztiXAXZQ22BSioFR9ZjjX3xslwC1b2dfFdBMcskhMUEW+8UPtdkssPpRyRFApDNSl7M
FPstFudKE2nBUqlBLBBFPLDaDUaJyjryywPebtwALEUfer9bY3KuFWRzJVUxJNNxgUReZYdx5YNj
2oun45U+cC7rkX3t0sJxnmXUemrlDK2mrddbljeUkwBi8xaylojzqrBO0dzQQosDTbrdhK6X49CU
jYNix8mLZdxE0lkG9XpdPUm0I46cLjJKSdRHbBYiWu9Nec9JUr6eo20jWZl7RJJcktwEs5lVUcZv
0zJXCJzNGFMxVug7xommPOj5tZw7sahDe9OpVxCciZRzXM7lgKuI2v3TSvuCjrbS+UYtKkrZrBtd
rxx/Oosaa5p7nJ5GhxWfZe6CvN6Oer2vgm5j/h79EL6Xsw3yvUGC0MkERRCaCTnIpMOUHalAwOr8
X0nzFHM5jSMjasOJWuTgm5pET/F/0bjjYUfbIstTHEmUx/koHxPUqYCPwNVVp/cXnEwYh7R50j5d
drrN0g66guUCP8YTyFPTATZ8Xl40v1Hs7lH3EjdyiRMelMhhtyJUo4efNGRW5u+KiNWSJdIvaJkn
MCwWPTezGPu3Zg+gZmyd8FhckZ2KdwnRRex/uP9vHVtcUh9HJWXMc6yovmuuFxe1n6fwgAQqMmKR
JyKk2fS+s2YtZl6rfaE2aZHNbL8L2uteP6nBbSRqHNg++5zl4Ry87KPBXNixsh7T2aaFASrBYsrs
tu2jAygUQZXQRZqgu3YzobkyGYvz+UAFk8HSw2Q6v3qbYRfs6S50ECiF02r/xzHoLCG3KcShRIqI
Yc3H8hs7ODdXOjrhvdFlBjISW/SkvRmVV6vG7RABXWifyAAcs6uQ7pZBcIUSLRkXVKJ0SS05YiYY
jk4doXxLOmbRrdney4agP10kChdR0IFdzNEIqL63buc5crNU1JiwCaGqBpgMMetD47kf6y4jY7oQ
JGHpQWtDW6pFTyCbXrRC4NYjruamaN44xtNDGD8X+O/y/XIMFAnBLYkZG1KUWxAiHR5MtbnXpv7x
MsL2XUzFbD9Q6MtgneMctYgnAxUMEp6xIwpq8cwZKfVQudbPgx2Cl7jKoruwsg5ppn+5DL0t3BmZ
/X0VhbQ2U0CmR+Gsxa2m5XZUPlwG2F6gMwDnoVmVJJmagyzFQDGgqdho6LT7aRZtj0xD77aJlQY5
O8CMDf3XCIwiRAa5br1Wi53Qyq5GkPeNGb2pFM2W+8elQh2kmYPxeUaRYi58FOO2K7yiY14FpYQl
qw2wnfLGEuWyFJDJdAma2w5kj7rVff3aPM+uuhfxjXOx4h0W58DxQJrO6tAvWMjNZ20cr1RUhWv6
cqqm2FvMVrCSfLB9h8edBfqwkpt6Hk03/Da4xK/B9RjjuJ+dfj2qiA78nOXwcHxXUxNYoSIPUGW2
PNbdbRfeD6Imau5Q9Q6C3/B7MHHWTINUedbT52n6qpW7XPTSJlgnvqdpCrS0UEIIkjbRwyS1u1o2
dyjNAWfW/GVRQu+yx4mE4oNJn0/lhKlAbp4eDdWb9K95e1MN93+HwgWOOehBz90tMPSisnX1BZQa
dmsdMNlT4NpbZoBiJYWChgv/8rFxMTqtS8HW4tbBXW09K+NXdOcIMLZWaI3BCVOBuzozNQgj10Xg
1CChR/tcVdtlmOrHkWSTZ0Tx62UF8uekN+Nbg3KRser1KahaGe5bty6ZhuveCPx6mXBx6dXdnIIS
qVb2aT864OTw5sZ0Lv8ALvS/w+dCpjWTkRaoX3Cr7GEYr6NBlDEXrRwXCxvMs01bvIm5pV7aDRbN
aO6KRGDt/KH9nRhcFKyDuG/DDiiJ1e+WLgltVdYxzS/5oibllVaVjpTpvjk3+6EwriZZdhKp+PZ3
quQiI4hwazPBTurGtfSVhiOo1v8lfQAv5ttFbbVRt80gDz1I7F38s6goO/rSi5KKW4EDCWiMurMs
sAi8u/7k2mCoE+I7Y9zvwtKG0mwS3c+T4IogAlL/PHQMSW2kqgGgeMY7QesijW8P45Okf768LNsG
eBaIi4R5L+tSGyPwJrOvJnegN1fIX4rCRY5WL8cANNzYExP9NR8yp8rSY1+jXr4RcaNsB6mzNFy8
mBp1Gc0AWjOL06j5mh676XwqjNpOhTMPRZrjYkONyiUjboHV1u0VLTEtz4huKiv9d/3Y/zHqs0hc
hEhmKQ/iETBpWzph+RCrP2n/YE7/Mgf7DoeLEURS9GWeBlRMhPEhq1LGl7Mn5GNb1VkcLgxUdVs2
SwCYJBvstLqm/beJCuLddtT+jcEXNlaL3EVhCYOr1ZtguVOk/V/5DD/k2WryOZp6tiSoKlP3Mugv
DEHlkcC4+MxmWOey1VlQ07Ckt1OS36Va45Gh3l2WZFNToNjCAEhcQE2+CR+dQF2N92fQaWTX8nIq
DcH3N/3x/H3+fLqw+ZVgkzfdEZXUTTPaunXVaJjSoBpeL+pRE4FxJ9VW1TTM6oIwpH+k4CGvMMky
ljENvr5XRSwJ24rDsz2IzyEf323atdOS60ZCXAUdydYuHf3LC7O5/sr5+5w3mos8sUZn4nZmYmcz
WM6XU1ctgjOdCIVzxkJPuzCKU8wpl2WbNN+tzmvVUnCGEoDwu/JIjDgelZi4i/VtCA4zmW0lPFxW
l2A5+M4lrU20mk7A0LvoZa6NDKNfzS+XMbblMCke92Q0DfJ09zIOgjJRsCRT8UXJbqdodEpDkNoS
YXB7Cg0VMicRFmSYT1ZyFyjPqvXpshjbqjqLwbxodUgyEw0v2ikg+uLR7HZZ9pH9CnVO/1UTZ7lJ
lze1pEFNA1kwi3I/x09L+rIkncCsRHJwtjuNKQlbmoFVxipctHI4KkYtXFaVYDX4fSSIpaVNFkD0
Wu7UJcFopeKqkzIBDN8N/WvrPauM308qRa1jPQdO56KLEb2hmVvuMjdBfYNM7dFlfAAWsXu7Em36
m6fMFTJ3ylTx2FQHBZArEPbbC8oyaeVq5nIyjUZwChQpkztoTrXed3mSE9eQlodSDh1FC+8lXRGE
NJ6C4J0ymd2s7HukSzjlzIXYK5ek2Bgyj95o6BJl9G/EtgSJLReXVx+Pvj5qhy/bDF+//w6f6WGF
v9TNqGCmMuzfTz6pju7IP1Vv2dNTjFco7ajdjy74+734sfx+GVmkYC52zEWsUKNhDoGaffkxVSNn
FOXDRRhc8GiDmA5ThUU0JeUYG7WbpqUfxaKWJREMF0PgD9VCOujQQndAVR8t9UdbC05Y7BurbOi7
deLih4yRIoUVQZQg9bIBlX7p80AnJ5I9o7dsPRA1lW3GKxWZa7RYvA2J/tMu0DqP/vkaW1Qn5fcd
DU6JKWqd3PTmFQRv+l3REEuLsAsudB/ko5Nn+T6usiMdB0H03dTeCoq38kaNuiEJidvQttxPgXWt
1xVKCuXYLtXBn6wI4UQyBTFEpEPOxKnRKm1Tsm2++FkqP6RE8JK6eYJcScWZtzLPWYnmBuKmVDma
gbTT5NKJdeRLlGWwzfFfFuv+skFVA60zAbUHKMz/tImgGLUitLBgptainiJ0hlAw9ktlEfydma8g
2N9X4UhTAiVdMqgsw2ut7uC1jN5qdvuzOaBX2etscpOAQQ9TvT31WjlqTnYU1sCwyH7pJ3CRv9HM
wUor/ARws2Owox058REZvZ+DJ7sozL8RjWjZXsWzVjk3WAqjHPuEiVxVdtr8Mwd7jIV1Y+WpEDG0
bQaqlXY5N1CmgRZ1Byit3/XhD6W/jrTHy2GdxaFL2uNsPhwVvUt7xMJqAvcb3ojJ1TTOdsbGV/X3
TX2nRCLmhm03OyuQc4PYaDpQ3eMIpzfBtaxlvoKn8ctSbYcqMA0wesz3gz7KqM8yLS0R4YsrJP+9
InFoDNu0JgHQpiyabFoq6r42JlSUBCdFqcauGM7JPSh5W1BKKYt3WZxNO1ihcBtWEo2K1aYVcet4
3A0V6horvOVPwV/CcHtWbsal2S6AKaIHczho815TBcf3zRcsXcOMLbA9EMugnLeGcSjHqVoQV9q3
kRPc6BgBx7hEe8mXfcOpdqLGoE1TAPkvxcRZHEX5vvEaDfkESTvkIOjNnJ0GVBeG4UkR0odublkr
HC4SdspYan0sITU8KtdzG3zDqMTTRGJX7rWjNOWY9NEeLpvFtjJXmJwyZ0VTa6tjmNV40EZyVS/a
NYHfSgSurOroZrN0t7C0XVo2V2YQfInGOHFmK/Ev/xKRkrmY2JT5EFc9fsg8fQu1R7W4JdoxVDKB
t236wUpe9vfVbpOEWqMvKO9160WyTeMkNagFjzX3sjAiFCbsCmVBSfIwFAzFeBmMHa4qVJRQEEFw
IVDq5w4VqIDImhej8+b6RY+9y1JsblM6xjqYBjrK0en7pxSgLUCrOcFhQ5nH1O666aecLwfMAr0r
9OSodJng8LRt/7/xeLKBDq1+tGyxV7Vl6ZD+RTYbuw2ObeAmiWqPopeSbQ2e4bizjYJOmoUoEE/P
kfJzKw15/1zEJrNt1mcQzqdBCDwMkcpAQHqtKpUdVzet9GSE8UcMG6UKqM9RCBguOEeWIjMtAwPK
U4LWTxYQsc7EmUfRpWRTHoz5AATrrZA5pdXDTKpcwaVELhdzr+pWjvpZ66qWixoJc3CyXTZBERyv
vjzsrXjAldEadJdovYNncTdWvUEyBUib1rASjNNf2OR9Gio4xeTmi6HdyhjM1wsO75s7/QqCC3ED
HjCkggIikf1kus6qb5eVtfl9tJ7oqo7k37spLKWm9HoXM2UpuZcS47qSosfLENvv3SsM7hxRpxKl
IzJb7q/55PUOs14x5/Jt/p6Qz317d1qhcRGIdiCqMyagqWBr7CS3dDLZXk69O3n9bfdjlu1OVE+9
nes6Y77rcW5Jo6rsat/5s6NhBnuKoZCe5aLP2bo1ffWqcKTr7jXHUNSP5FZXyJxvSVmqx6oK5DRG
l0v5OaW7wNAEQX3To0zQN1i6omLcNfOD1dZUFlUyhSm4rtv5q5IaTkkC2ypxFqSfLpvKZjRHzSAG
RlumqvJ9amWRWmOdDLh5RF4aq45ZRnZoXjcNLuD0tpuljwi2wuO8y5DTWrWyHumSbrETa7FR9x+U
tzQRNAdtBgrMODJkVHHLqCb+U4GFqYfhVOCIG8j0kE/IxNSoSOv0l8vq24RhpAyqJoOShi9MX8ZU
neJ0hDGAcmd5ybUfVT98JOatMDhnLlOa6YaFJcIINKk7yfMpzgRibJrbCoLzYLUjcSFZEEPtFRyb
peWAcdE/wlFy6mYSWMC2ylCwh5Y/dNHwhaqpRoewKWaYtnybkmuZ7I1GUG67adTWGYKJu/KeGQPi
xrSdiEvrSnL0knzGpnRQ5sbtjcHDvf5zbFb+RyzhjMmd9Brw+bGKPdx3mi9tGNrlONo9+dBL20oy
zhb6jjS5pEOysvWbCWVMKL4UXDZE68PZAuj8ez0rIAiKLh8Tg1wPaniYkSC4rK/tXeMsCv+m2zcZ
hfvADvSd5udevmsNZ7lfnACki5WT3ESiLNnmQXkFyIUE0updkHbQXYGG5brVr2hrPY6xgpIVFONa
lsCnNvf5FRx3KDJo1+eYJQC49EmTd5XIj4QK5M5CZlRMYx4AYPCbQ+tkj8Xn5b7z3ppDQFnZi5iR
tw2DVQaquNUrb79n5VWx3hFN1hG6O9Q49v/UsScloovftueeMbjtAbSiRUlHYNT5D7N9qq2fjOMR
VJn+MH5emo9sElQ1NBmNEjgFcxZRhImR9ARotLpPqkNX/jNXgueBTStYQXBWUAyYEyDlCN6J5o7x
Kc0FVra5KKvvc0ZAzTTrarYB9RUKkWfLIWPozooouSISg1uXWgl1qaHQVElPcvCzEJ5YmR7epScp
CLdN5M1lTL76M2SHU21oko5TcesZLyMoULSbwpZ2GFyOwSgigrltaX6D8aHHNItkQLscbmHWPojv
+kKwKJvb6VkYfvBKP+ZLEIAH0o2s28686dthp4xPsTLuLsdQkRyccc1Dn+mzCaVpxuuYPpNe1Aq3
5Y6gG0HCU1Yo8/s/VyUZ1FwHHx4eFogMVkHLpuDXUqavsuSUY+rOi8j/2TLzZrAG5HbuyBqtsacs
zXqM9xh1sJ99FMQJ+a14js63F5M1DrdbkyKZs8hggj11Li3t+m3aUeoFrnrIe6eNbXLM/dBfBLve
lruucZnCVzE0HK2KZnUDy9DQyIdBdab1Fc1izr+3C0M1LYsymhiFT4VaYwTa2sRCYZl6k1dPSiFa
pm0xzgCc4VWFEk8KLhTu0NY3WVSfVGPxk0ZE1iCC4YJbo4H1JMArKGozyJeqa7yl0rzSsB4uq2vL
Xdfq4oJbjtFnKFcCjB4fyuG6Gn9YWWkje2NfxhGJw/6+WnzJWhIppwT5Rkn1aWXaHcZI6ngsvgyz
dc5Zi8P70FTqU7xAnEQOvmD64ud+jsGFFOymcLjqTEVwH96E00D6alBd0cE6+KdUy9hFyZhopgsW
Up+ar7hmYOyF6nTDUyCqZt7U4BmLzz3mExhJOlM3XaNoMUa0vSaq9KTllSDFuVnojlPBf2XiuU4T
Rekbc4JMKDhDD1X4KV7SnTRRX9JQV6MtEHD4VlPJ6chyskzEiSB+uryKW7F9/RM4FwtaIDcBRC26
+3q8mqfny98XqZLzLdAUYeZ6i+9b8ec4vQqCr5LoyXEzDWXoqHNnQ94wnpE7X+kxiYkRwBIZsxkb
dG1KtnrL0lDyvkvcywJtx/QVGqcxq1jk1DCAJu0XvzvkR/W+9+I9a1QNIjupHVYvU+xUEVHOpiZX
uJwmYxzBlbCGW7cEu1UbXffhMzFEzRebW/EKhQtS02jJZddRtBphan0gp960xBg82c77NPtG46i2
Ffz/ZZVuS0ZAKoXSAlPjCcfSpJ3CQsOTmoEEXl50/hT9xOQLAcq2t2Eiia4g3YXcOLcZ51mM6ao9
87YZjXwY4uzCsY4J2qh3mRf6tehpcjPer/C4TTgLc1TxUxXxHvnK/kZzp71RuDIIGTEjCJUL0gFN
i9HN8s9lbfLEIb8OHStcLlJmNOyMEGp256O105GxNNFhH3zSwUc+PWf7atfvp4+cN86QfJp0kLoi
nxYGaaCsxnIpCK/HXkSJshmrViicn1tSNePKCIUO6nWvPKYfuUQZq+/znj0tURZEkKIadmb4nA4/
Lq+MwCB0zoMrKUbjMc5RbjbTAN0Es7ssIZu9e0IeXRCmNn1qJQvvx5I01jnDahvilNnnhoa7chAs
++aebLJpeGzuNnLIf+7JFExPbQ16ddfqc4x2jtwRnN1V1Nh06W1d8S6rb1Mk7LpIdmCokMozFtWB
3CRWgQCoRLJTaM3Pzoz2YBDZ/RUMz1q0WMEw6IWJDtLpZKQYxEAzO/6Xo7d/+SioNow33mTKZyeX
HhS8C2GmRm8scmfVtWtVkeCEtukvKxDuhJbKSWCiCR0Br3qeyKP6IU2tvs8F1HYclyXFvEQ3GUq/
o7Gfo/4304ggkG6u+wqGi6PdhGMzRi9gw9UeCuV7T743oko6nmzmP+uBQdiMjEXD1/605NEiJNMx
JQBvS/Uzhji4oRfe4H3Caw+qW4FfNv1+2co291lyBuT8c8m7ZU5mWNlAv9XpXTDct9ZeI72dNd+S
TJTP3SwzRhL8t3xMx6s7AWlRwbHAsdzqNcO85SOG+WD8UrHXdhgWUHmW3R50W0FStHHoAY0vl4Xd
XkFLBxc9MRSTT4A1eUX7JsBzdJwYV5YpfZGkYR8r+Uc8F3v7f2G4+E3ylkhkBEygtCdLqp+k5ROa
XrzLwmwfN8GDidd1hD2FH8ZUgE+0BdULe4fEJCsv8QvF0W31VfGiYyU6bm7uGSswzk5iuZDyogAY
le5l+UD6fzrlUxp9uSzT5gJRAyxwqPDQDL6yE6zn1TiwfEg+o77Iq/XY1tIPHWBRN6Ujq2spyBpw
NtjPyIdkqBZQ6k9oVLB749aIBLFiW12/Maj8J4YaGjEIzIAxDkbktGbv6VNxX4xxbefat8tK2wyv
Z3n4PogCMUMhNbDMsntNaP7VmkS58M24ZII+Eiz+VJVBu/KnPJUh0XKasfzshR0kyn54r99ND9G3
7rkEafOi2MY/l6XaMoU1Ihdtl17TCqTHUcA51xjmHO6HOr8OZvp4GWbzNL7G4awh6E2aqUwy8GJi
bEDhJrfhEwGlcenP3xNB8kAgFD8ys0Jk7IwUSxXnPyWw1ljRk9r9vCzRljmsBOKzYVMdLKWlAqOq
LEciyasiB58uQ2xZ9xqCC3Bzg173NgAE8kieVaP5GUMBOr32FOMjZBAIBxg1h+yXiX3jT8PD9OFE
N2cWS5fFZkQ/mRk483AnrirfXpszEtPramuyxjLMwwRV5ZE+PZZWCk4hS0YXZHm4rLzN2vK1SOyH
rIAS3RhxhIVIjcvmEGMEh90fGdUmxpQ5OLeykU3KbP8fadexHDmya7+IEfRmS1tGriW11D2bjLb0
3vPr30nduV1UFi/zjWbTm46oIyABJIgEDkC3ac+H4iS49ZnLYU/Vxhae138DPeHV35Av2YylZRBW
OJO/6EdoeKrOSWPHx8WhFejwQ1+9yPNBqCSDHthg62bWJEV9WePjusG0log1UYk72cqtEdRYvMx7
1N000AsYWzgD5bsqmE0Ip5buBglLFpovQ+ppCW9506avrXCYD4/B1KRB6yFURu6nDo3Y4c99Y+EJ
wngati1GuTqjodJQU0fFrHEmZHf1nN4baGjfh9rMJ1YnxDbrNYUqYPkmhMHr7bHCMuTigF2VeJH6
fywBoH/3lf2tFMc4W1TXIlZJ44BajwSKm/hoH7Cc/GZ0CzChq42zL9umb7+Rncv4TMQy2PfmDjqy
mdQWbc0HT4fxSSCeNX3g5VNHW4xlyOjCQY7+HqLUwygaRjxOZd1zigmKWOPlLZu2sEJgfHZRsH5b
p51YavO7HSr0uqbBnEktmlCNw76+NouLa2kYhc0gwh6HFtLggxr0ybojYYfH6JvH3sc7uKMEtYqF
F+JB4SSAmw61kpG59Ue9l8F3ChmX+lNbPqumvy/YpiGsfp+57XVDmoU+hFxS9Fnvbkg12mLHcSSO
DOwuAZIh0qUEMmiy2yp3Ja+Hjf6NV75zkYFdJaCl8UyGt27Hun/NtMpv55dcFdyuSIOy0GwSk7Mg
/EMS+bcv05VFGEwkaha8vs45pOrRjqxXNVgiHqpp+Hfnc9Wfl5GiayOcT9s+ptrdXNwvM8dRt90I
nIGKjF5h0NG8d9RUj5d+6nD1TXP0gm4Fe+gK3yDkTpV574bUS65P6gLFRLmk04jezIhycfK05M6A
sTij7jGLdMB0z4c0d8Fi4o+xlDERK4jVyHeG/kzCs8FtV9lOltF5/1/dUd2u0gY086ZjSBvHlfv/
vDWYrvF59kU3Bykz7xLnaY+JQWWdxuFEc5Spt57N6ldXVr6+kGfZmu2B26m5HRkuojGRp5v7XFZ6
oNVjdFdWqjNNZm2bxswZLaS/s2cTTARKDdPoEnrzLVaV2mViZrYYRs9Kb30fh8TP2vbQEN6C8u2Q
hOdxS8JEFxaqvD+3sSUTeHBw/1lNULenvH7dD6sszeTf0eECwESHsAFjd4RVRW40zDeZnr/K8uCA
Li700WHph3qOCyNtbKQfTjHzpmp50jEenUhqljVUOj0NUiGweBxc26ZxEY5xY3wJjbnY4/ej2Cvk
z2Z4rngrOjdFwKMh7TMTFUthrGJMSDR1VWm6tXm3zDfYcbN/QJzfZx9GpNLMDXXOTVedpzToezLe
RZWievso2/EBY3AQwjBFnQ3fSZLkbawneHh5ahu7ORZY+Dg/tAq4nLsg9D/SMKGv4JiDaY1UEYcJ
cIZ+X0Yv2exaoCnYl2lTc5oqImu0UDZkW57VNjGycspMt1cCQz2J84/93998JgOd5x8AJvBUmFYp
Gg0A2j24nTS/DUxX+KWABDu2TRt7Mv3+LIiuyrGIbZdd4TImp0SYK1JKmERv6ke5m161vriZ59bt
RWK3fYEmfHxtCyDvjZaMk49vhnacHBZ0yhJuYSYe1RFp5abDwWUlOl/HyI+z6WR08WMWTZ9QaPy+
r+NNB17BMdGJaLM8z0tsumU23ullfDOk2a2uVRyVbsNgBaVqgk4Sr1Hvo6wJsj6xzgQk6PJXcAfb
SeEWvA/CTXPU/2Bc9fI1aREaEcE1b5rJqWzS2QMTyfi0r7Dtb8EVDHNAoWx1JDMt1JY79eeM92Gl
LEpbEJQC74WWJ8oKpqrT8zTJbgdyKjWugv2/gKNLltkUFYSiH3rISYS+88QE+2oz0kU3qhKavKhF
hbm6klfCMvdHnaG7K2mBRWnF+8fEzR1Q+R6Hu//HssJNuQx8g4qmbqJZjUlqxpS0paaHpgsCRMUv
fMGTHvUHKZjdzgEbPN7EVe5k/2bKscJkIkw9xmGq4EnCtdJvRB59NRmdSUciWkvWczJmjoTtqRwP
32zX1g0V7/t4CMGjLFXEKlVsjE6w5gphTQwWX/T6IPLDW8NT0eUKWv9PAqeHaTOrX8ExmelSk5E0
Qmq6Qyue9RI3gVD/lY/KcbB4XHxc0ZgzVAeQGCYNvRJOxhMJKj9yU8dIbd1+W+TmRhxfoL93ZZ/I
3DDRjaVnV1vILaHSy1AZTTdVquEYz/lT15qL3xTYHxLGneTwKOE2jXQFyCgTi7baUdABWGZHmTzq
5D4jv/b9mycTo0OrMfNQkAbocJwPsZi5mWw99LPy11hUwUK0l324TRewwBaCNlHsWGfLyJRFvhan
GtbYq8OvgWA3r2JbWdI4yTikt2M9qJEtGVrFCaSb4RoM9dhshH7Bq+3u6iQTcW7RiVLGqHaqlZ/O
vJVim5a/gmAut2XGOyTBRKqbq1+FGSPR9c8WW1e0T/sa3LaJiyRMkNRjM2yTrEUGWcQ2sny7qJw0
5byPbN87K2GYjG5UDSnDO7uJN01alSZHzSuPMl6D+Rse6G187VUXgZgAJWRGG2pUb8kRO2NBpo7A
6MsH3n6rTZEMESubEQsxrs4WvgehVPvEmkwwa8mNDS5m7P6wsFWrtFVfPSu8Zuitc1rBXZW+i1SR
oxS+21R2NKGaX51GnNa+MWy50xqESQ+WBQFQwjOGm6mtHSaOqkZodvxtlC9d+FvLe28fbsvE13CM
iRvpWIeRBBV20WcrdRKVtqxjacLPfwfDmHifobkz0QGj1ue6G0FfNJS3FniZWg3e+xEs2rGuYWXi
1SbvqFOJWoiIf2MhHcpKs7EK4lNbRAe82nCuj23tXaDo/69u4hbdWUma4LBkvXKW/FYXfRGLvMX+
975I25Z3wWFCelTkFkb74VBKThyyZDfYaemMSc6JEVsh1RAvMEw2M0/zAK4MaE4mL7HuGQUnk+D9
PpPF98syisUCMbLGdJa6PlVxcfiAphAQ0HCt4ZmNLUFmqUKwbxKGpkedI0VVkBmhY5aTuw+zefAr
GCrp6uAbReyxoxAHj+YAm+Q3tR7bhfo6mR85eNyp6KhAi8DVol7BmOpmNBvcQJN+zOXWFdP+JOS8
hpfNg7nAsHV1TIIqZZbgbmg7BZ1w51rghbVNC14hMGFNWvQlzHoqSPoqDQ9L+TPSXvfPhAfBhDKM
uau4pagQYKLKo8PSPpYtx+E3uzWQ0vz3QNgyjBIaZTJRTYWZraJrGruSaoeggmGbg6MF0UE81N8/
wu1rYKReFWEC6Fxj3N8K6zpKq8LEN29vD9FXYn6ETWSNwHh+XpUY7VFRsdCLc9gXtt590cjL/vls
+sxKCsb7K1XLtESGFL1V2WV0GKOXTv2qf4TmZSUKW4/T0KozjCNglEr2jCrzNSELQmyQ2Zdms8iz
xmEsOpFbMxl0qGw+0Q+VPFiC/oYOHHPTnM2U4KI4lTFsZD+5adLDaT3hXgUbqwSWiswl7hsXx3/2
yMU+mhhrW+O0/177lC6atEPEsLDMA7377+NcNBRdkUix5vbtDerAjtRkdkl+7KvyOvq8B2E0iT0r
MlFTgAjFvWD6ROBcaxtflRQAzVqU/wJcNoz/dKVcC2VpqWiQoLvVCxeTBxYa+poXVFKdIuByrm6r
7QLIuFO4aJbUtgQUNuS+0G8F/UvfcD5/NiLRe6EYd4onA4EohFCdK59od1UddOcUq31MOzpXznzg
0iZun9MfqditfsqoNVaugR5Meeq97hnpKd6rtdaeHgePdrZIaDTgZAwcRbLVzIk0WUaN3+0lcA5L
sRNHzYMS8ubprkPTO12ya/0KzSiHGpVHt13+GsdjIg+2UJ0XLg41tPcfRu9xmDQYTKGz2aK91RXA
wDKR0o4Kb36aFS+WuF1BPCwmRSniJh+nDDLlmZ09RMfZ6Y7pKXdSZ/R7zKj0bvSImPGZZyabR6bK
KOqbWIymsX3vqRB1Td2HGl7hvrXpYmfZaSE/PxAx8M0PthIsqLtaLwRixWXphkpzYzKfepBcakRw
9yE2Hg9wVisMRn/iMglTL5TaWx+Nij7gyMlPZZBig+bs14NN10vyOjM37XCFSXW7SivLRRnKpAZm
Zqo3zVz7whyfVTM9iQmPlnr7mC4qpH/KCkrXEtJlJqAE8xvBZK/4qeMlZNf31nsNMmEXHYuNGJo4
pbH7lmYPsXRjRcSutaPQBeo/3iaHh9L3cEzQFXNURWsZcJrde5TUFQtPfdXVwVdeeFVQHvYNhJ7/
lS+vzoqJv5aRiqNUQoGTcMrjc//Pe13eicNuKRBqTZ87an+C5int4xRzemm2L5CLAGxHeD8ZOpac
AcA66AF9HOte9Rv9gbJ7gfbqoOc2b2Z9MyRRHjn6VH69q6hIEwTZqdFcQzC9HBFdJsLBislPkOHY
Q5kF+ydET+D6hC5wTN4k9iUeVEIYhGzUQS2IToihb6E1PXWYfHlOg0GWXW3hvZlvPNXSk7vgMlHe
VCdlUpT6P5GjcONTHKQ3C/jdxUPmiJyXMZ5OmTA1Z6pSYmxOcyvs5Yin1kkbUMxjGc8cJh6WnDj7
OuUKx4QoDCoQfVIh3OhI/vCzxT7B1iUW3h7oCnsuVQxPPCZMTcNMVyjBZOLUctrlEYR3DnjSb5fs
0Mj1P64cvT84+sesYiKINoQRK9k1t0bhvElsMUp90K+Pk8rR4nbwvVgIE6pqMjVh2EIqqVQfS2J+
qWPLG+OU4wDcw2JiFHrlxkIoINDgg9nuJcb1L2NI1TFtxZuxJoiDxzksdjRDrdAGMeuwxbLNb5ZI
CiJFcKRudPq4CObO4OT12xH4jxbZ6QzMvQl6SaVDS5Ey/IhCHhvlxkzVO4Nglx7VtTZlCSIx2LRt
4weYCB4Wf/YkO/bI84BBhvF+ydzZl7wGr4sibzRk+/68yMfEETUTzFY1qO2jJTVJvosjcctqdEUN
HYl6bYf4wN33bp5GmWBimm0eKzRAy0XqRvp8P8v54z7ERtH+vU6ZAKJmilgMNCuIk0NxxL0DCi3B
xjRxY+du7P7zhaSAo1z26JqRrhdKzZVI+aMLzRUxmJYqxWctQsdUk3Bu002PvsCwzQOpIExDJGTI
emVXmB9HNF4PR47m6H11dZ+tMJjvZCNLymQsc2QcPwb37cI+DKfelf9fJNibvrwCYy5Ps2uGzEoA
lpd3ZnkzDT+LCturUHJINd7s4lsucy0ZWIfBe6iB3YGJU3jwMEip0VTkSf5Ec21K8RB/Dk/hrXRW
7oxAdBNbxxp5rKsPuSay6WfaH3Q205JaMWtkhaKHwdjdizGmQ/GgXvZ2PuR2IvIShM0sf4XHnGM/
lWmvFTBJbf5ViZ8T9WtlHIuZt/hl+wQvYjEnmKJ5TzYTiGU0tT3EYDNPvbo+NlNuC0PvcoyTh8YE
qygZiCzQ7wm65SZ+EZ3F7VGQqJ7SwPgc3alfyBdKgyT+8/kD6t8XKZmQJZoYUCYDlTIciDsoWh0Y
JlEccKnwullknoxM6ELG3KSEpuRyMGC8KPfEk+LHfhQoNv26po0YMRr4ZT/xDU+/b7/mR/JFtmPX
cideyWIzVK/kZhKjPk+XSs9hREtZOTXaW8OecL5wNvPnFQRVxyodKgXUojP45Z9n3PRIbzpefXM7
dGI9l4WVuCjTMVoFE1Pcp12rgQk+t/P03EaF3YQ8ZoltYS4ojL6GvAw7QaMoea/bmtFG2GCnm0GL
cVU/r5bY1VoyYwCdDEEjhV/23WP7tC7ojCrnFrQGUQN0nWTyQdL7DiSVMS9h4GmSBrrVgdXF0gmC
2GtuCPLxQrsn2PJcNry2zW0vuMjCBOte6KOqqjrNbeIeDI6ujF0+UvlgkmAcXvbVtimQLqMvB5V2
HSS8jEC5JphzOyIyL60vkO9TuriDGnJi1+bhgC4QLdIoWF0tvVGVqKhKBVmP1kz+Uix+SQROwr9p
fSsIJhYPtRUrWQMIShRDv5kwle8nJ16E4knC6KvX5LSdKUwuP4uVH1vf98+D9/v0/1cGlukhQS8o
fj/uwgetxdioyGOc4EEw0WASxDovB0C0eu5MEgY4ib8vxKb9rs6CiQQWYhpIZhDWsC/XHoxHS72f
isUpyZG7NHUzs1hBMW6P986kwJMkPoiixbNKwV/M8rgUpduIIJUaJy8t06/70m27zMWYmRgwRuqI
CSborxtLt1bOUvurjXjzcjwQJgTUBA9DmQwQgdxi6E8yzrly+IgcGKswwAh5vY8nmsa+WEIaMeUU
hICZL0it13Udxxi2T+gPDPvJit7lQkYTLnwf8xPieEjz3I6jb035zaxv1e4jz2kIMn8LxX6xKqFe
K0L+dgm9qKIvoPW2nhdOrNn+wlqhMMFmmpVZGgm+Win1pfI9clX0T2onBUVQ3sAc9ZWrxH0FxQSc
JQplPaXlGRQwnLL+llU/wvAUdS/7xrAdFC56Y+LOlIFKwKoBY8wTfc89ZmXJ+YDblMTA47qiqyCv
YGkYiqXt9VxOqUn/let+YYSe3H6aYA77omy6zgqH8U+pUIkVTvhQNMLMjc3mVC+FR0ZeZ9LmhbOC
YTy0kHUyaxZgzDB8jUTxvozR7xdKvmBoblQNNu7bwV7KnEOY/lY1vrIIAzw62Jtkgg2Zid9FqZeK
FiEvle4X3/AL0OyYD+qxdiJ3/oqK0KP29zdcel++Jje8hVTbb71oPcSHpILvSbYnkJBQkQf6cdV6
OmjRMj93sKUkPYIM3G0C4kg/989z0zQveGxTYIPVK0ucAE9XvpYSGtsyzp3Lk4ilkLSSQhCLHPeV
+skMIkc5TIfBRg3vS+hgb7XDK5hsXo8rgZjoMehShK59wEVmkxyVKcFS3sS0a2O27KluSbAMUnb8
d0pkwkhdqXXS6FBipYRJ0MkL5kjAwsgLjPRnrmzTEuHkGvVzdla9hxZjc6bBHmv/kp+0aQOzDy9W
QNs2wnueJjd9cAXHuHqGniozoldxZBywc8uWMJVYqapdlY9t/ksl53gI9vW4GVxWiIzXK11r9GgW
wvthe2otR5mPeezuQ2za+x8IvLQyKaDYmBo2riKwoGsiMgp7lh7/HQJTHtHSoZYJVma7Ta3M94IU
i8e4kAyOMeyrCi2w7+UIMaNUhhrkGFOwDEb98hKVqX5oNJMzlcoDYmy7rbJcaweIYwid3QwPllSA
TK+195W2Xeq3sMzVUk2MobIkCaHSKuFA4+5k2SbIvzDvKtry8+hWd9WpCDRedWlbrAsevU9XnwJK
LhZja6I+qJcvzRg0+VkOP5ItrURismfSaEatSYBAHcuuB8Pu0JdRtbx18NsWfZGEcVMjisQyVQET
KkG+PBT/fIEMKlQrMRinTEE3WS4Lfh8Dfxq20E7zqZm+7B8/RwaD8cpRF9Rcoacxi+MNXpcO0ix+
yGH+qInlRjDM2IwSerHWyrOu3vXVsyb83pdiYxfTO1WxTAhLWiWjAaIF9DSRILenL4ov2M2T+fX4
o/MwZdWBFyN068M+7LbyDCR9qi5dr1IrBTTAVQpCQVLeLumTIPzc//3NG9W6/D7FX7kKCdE02tDS
KEqyXm05VWLZM5ZnZct9lvzYx/ofceACRv12BVaQCqw2NK7VoH/JvTKQH+Z79a0HYj6ovMr9Rhck
PbELHBMGyqSNZkKf/EJtBPNtgaZEER/uRZV71lKd0WBwlMb7PFpu51D192XlnRsTH6xQ6sEjCuyS
GB4mkF7zuvhQ8L6Ix8QGabTmLsdYoTslaNbS/hLMO524+2JsvzKudMgECDSFJameQ46udrEc3sP8
RaDiX+JiQ7sruvWNcTt49O1DcHkLLP6Hy/2RkG2XVRZ5iLQO4OIn6Qc6mo0n9aR608FabMGbZkf0
+y+YnnRQxOa4xdbxWdioJWNjGAq/LHNCqWSWOGNS3h2Sr2DGJMkzR69bVxR4AkWwYoLWX2IjlqVG
g5w1huqOmZt+W9wWHUFpgOlhI6jOqq3gi7gIuJzQNHFgk8w1KpNYYPhbGcEejl5Cb3IlF8dYgHWs
d1W/CbLP+StHSB4ck15YBDQ1CxWyBMfZ6NLluImLTvHkoP+gJUb9cR+QOvSeePRUV/ElrxuiNKOO
tsL8t5p+V8kJ8yI6b0Z5szlprUUmjOm1VjXWCLHM29EbnltMdoXBFKGJpgmMY30G+4W9L9hm5FxD
MqFMAvVPXslvByf51P9UtLjc0bUh+VP9uvCaC3jWyUQvpen1sJgBN4xP5ohKw69i4WQFm5+Oloic
UFFQQ7/aEFlXJRnEAi42Os0xvHsrPf8a7Marj9ZLE2jHfRVue/QFjomWgxgWYZgBrq/OeFG157rj
JCE8BCZUtlkxlx2R0fSsqY5kpQdspuCQGG2fyx8h2IAYC1o96rUEnc2fFOPrVD00GW+xBg+D+cRR
sYaqx1Cy6pIitHW9PA3qqS14Iwo8FCYSLVEVjnEBZQ1DUBffEsuVBl6MpX/pVTiQRMxeYonb9XrJ
HM/myhwBg35SC3ZrZ0+GV9+gsTjQOZ1um2e/gmL8swDJSowtQmiq17qTGvenMB95r4SbtVNrBcJ4
pRzjnaZIIM8IZn3LXw7FGVOyrohHXF55gCcP4y1CMYaLQuAttUmcagxvQMVw2HfI7TC6Eofxl6wU
xzyygBEdm6NxjkDAGn1HdmGLaFqKTtj1sBQcF6U/uWMR7MjIuCjYpprgmBLa3IOnLjr82wS8NnMe
DONCdU4GCQSO6t8vanTGmD5O82A2feiiwLdLY3XdNRlqphK1b6l5LqXaroQX7isRTxTmCpfMDkQf
JTCyY3j4z7g0nSPjvbNv3wZItigTFyqz7OxaJvVgcVAwfdB61VF1aDokeCHaNykjb3HLy4S27fsC
R/9/pTrL6MxErJEpxONXMvvLzLvdeAD07FYAeVZJKUi/qDzRg+LiveZBfqJrCxM7+QTqjSOPLWIz
U6cLbv+rQSYElYbeYJgYMxXjKTti4xK6lASso0l8umYkP2IIxsmCEmzyoctLT7aFpU1smD28XkOb
Ghj3qSqMFGXjmYS/VJEzabOZ1701yf3n95nLwkDFt8oJlNlh7ryvH7XWcPT61PIWxG471EUOxtgb
kDaMPYEK61l1C924yUJQLaoxtyBGSx5XcQjcACDENQx8ZzChL8UqGDUq3+LQcMTy1hxZuKXZdFDJ
nN39OLt5OJjDQ1M7Gg2vlvdOrZoncg7lGSnWJMTS05DLnGbXzSChSJinofvzrnZmjrKMOE6DRIJI
DiKro4Jh09znBYnN41nBUElXPhVb06DUKc1Mlucl/dJqN3PIKx1umtoKg/FbJQMbgJJBlHAqnbmH
GJ1dYU9eWHIyBp4wjLvmaShKLRVGqm/lurCN/tGSP/QBtpKGyRhytSjFboI0tde9sS8Ljyo2LYh+
4Y2vGsfQtmP4Co1JGrJFbHVzgUh0123r1Lck8Vp/cqJDE2CsNsSW8mDftnlKZP2oBIHePAFRSGbH
EGpPNj/FjXrcR9nOVC6CsU2YdQdiaVy1dJxx9MDr70xnE7ModGVF6JRPoStzPmS5iEwGYWrNsMRU
laMzuAb6uvFaeN+8xo4RNHdgr/nEqwNu272KMVrEiOslscQo9HAOF4yhGondjNh/OR/V9hBavLcN
agRXoQ9zcf8FYmJ5qS9KrfeT6opyMA+fSuFVbDPXyn/K6T32iXIM5H/Y5AWOCemTVZWzKgGOjoSo
mEyOfKSYbofNKiAv9XhTRNsf6ivxmBgloQg9LC3w2lPnYq7BKQNSYaDXCAov+etDGeAKjYlWOrEW
UdOApgh+ZT0PeeqgQ9HbN3+eaTCRSlbaRloWgBTFfameVeuY4IloKnndB5sX1UoYJlhlYEgdzHZE
FtEGZDzpw+99OTanJtEaiAVsElanYArq/f3RlFbZVDFsvPXyO5pjlr/EB9UOH0BpbdPyZfb5I01v
K0i29V7qdaHPQxGTfpnsxsr3mbf2YdvAaVOIQhnOsRbmvVDJssxliA0qLjEcbPX0Q0/K8bbW/+jd
+UY+1K/x9301bsbcFSAT5WupAC1qC8Am/dxbvwzYNa+tYGNXAvhuVhjMSS2SrmgYHkOQCHqvxXga
HDf0msMQ2sOpdkKvQ9cQRoRt0Q596WvxyXjg5bQcMdmYbxGjQ98NxBzkEnd0eur1xdfCkvOOuGn0
KpYj0G3gBkaG3x+fVWdD1zWotBET9DkGHgrQ1fB1/8S2Cwf06VUTwYOGzpP3IAJBj4am4TbRP9F1
E5TpUL+hESnmrx2k9nYV31dYTADspKwgBfhiXP22Osbn9hOWW9zOik38/AY5gCOfp9vIQzow8+5M
KsUeMqtKfUktvabIn8JD6oXgRINGUzs/mnbpYsN25XW8TvdtK7lolomN4ojNIV0IzLB+qeoGnPxP
hD8uT+/EPckYH59ICprlGVGkfVvgHHvyaP+YUG/O/fH8kba5t3f6v42F8e/e0NtOniFSqZ9n9W7I
fvXVIeKlpjzFMR4eK5WR6D1QiIjHxtS8U6zpGI06z/Q3042LOerM43MzYNn2QqvM5l+D+1ZX8I/N
a5E4+ZfJoelb6mafSWt3vBL6diYA+j8RFW7wB7Pcg0NdlqGAt283FW8Vn7JFDvaIaOYKAVYUom80
2PfyTY2u8BjHA893oWKMABptu0Dq+6Aci0c+7yAPhv7/6iOsitJWTCPAKEvlLXN9U/aSjQeuD7Q8
ouH9j/YYx1rGGv3VE5gayrS15+57W/qNXtmD+vzvtMa4ljhIXS5SrRXGoyB/rouvTcgbA9rO5nWU
MkULY35Xm8olUgvWKKHhUTiMHga4kIKWt7mjPqdHbOs9JbcgndsX639Y3wWShpTVMWlFZIA1C5Bd
+0VSOrvrf+XpsRRiu4+/ZubdOPp1hS0v1k0pH/4lNnPd1GIpNwptV+0RriKnD0JvsJVPso+dYbeC
v4+2bY8XQRmzH6RKyAd8tWNY/kmWi9u4VByRNF/+HQpj9X2ImiVaTGCOy20+evr8kHwoVVwZCWPx
OZGtBukAOopi45B23XFKeN9eVBdX98gKgjH2MI9aYZpwMBkdi/9dRrzqyXamsUJgLo9BTqyoo2aX
lDLYLstetM5m2+Daj6vyQZ+1yCXNYp0l0o5YbSo3jlwhv+vruuHYxWbgB/2qTCnpsZWbcYChy7q+
7+HYgqG+LGYeaDp2E2SDeerazo8arMBNZoMTTTYVvAJlLH+IG0LGCYVQRfouyaXdtJWzb4jUCq6O
cIXAmDtqeYkk5EAQJdGtoq/S2LmZEqRJ5O4DbfrVCoix+GiUhTEWACTFjxFSmml47KVv+xjU3vaE
YUy+m0Eonoyot0ZL5/Vqj0Va6ZOsFAEmvc9i1n/khrR0E5vI8MOSyIhkWk2myNjRCKr72QVBZWKF
7jJyaqHbkXeFwgiV6XMi11aEFtFecXXBK5OXcH4yu+fOeq4j1S6Gn0YejLVXRy3H5jfPbOV9TFKl
1F0r6S28zyjRf03aczmPNtYUf8Q0LjBsQ1/a5r0gtwiG0fhqYYRvJCdJ+kjApdVxcCijrsy2yguD
2EXZAlEWQb3RF8FLJusIvvaPiHKBYTvkDaNKtaRBb6LSdY4GVl6j8+ty8PbtfNNpVyhMNU+RhCIq
etrFGd1WljvUpzrzu+jXPsp2KWAFw4S8ubLEcsqhs+6H8baFg7ho6POsW8oyzye1p6HmyntXcEyw
KzDHEy6UvUAuzmL+uEScZofttGkFQP+AVQ7TddOSTg0AtKfqKLnF/XTQb9Lj5NGW+CyoMDGxr0Ge
REyAaDW1iluap4Xj5GTxaFfF732Et7LBtdLQVybjQxxf/cwVnEcNUdsJvqM8mU7nNkedbn8MrM/m
s3VH3+rEY34zeKBeOyjPDc8Qpc1bEUu//wvP3M+ZFqE+OAP+bdbTkc6Ra9wVKIrSp9bmm2ynbujL
d0Jl83Z/bOv2gszEJpREq8Q0ERYF2e2zx1jm3CWbse+PZHhTe28s/VjVstHh90mFJDNfgjG0XEzF
u/sHuHllrWAYVxZ62hxDYRb9mxZj37go2AJBO3Dok+n7v8Ni/FkG5VrUyeCelNIExcNno8fHpDY7
I4oaaDbiSLb9gLwSjfHnVhrCysAoFgh5wsNU2OS3jhpp5FcHxHglkBywHIItwDw0zvwqGva+sNup
4wqeGtDK2/NpKYekh2YHv3jug+lQeeAuBgt85MmP+1j7tgjezfdQfTuBkGqCpGNIPDIMN5ouHPYh
eObIZAGjUdUpOqnQVy0fZRSzhVsretmH2OxvxrTm386MXrr3YmQFOAKiAhiGJtwnkiiAawG8U0Jj
6UehjCK/N2XLLifL8IgMrihSzQPn1LbFtLD6Bhv1JKyIe/8n1LJeSnGNLwo5C+1QWmypkALV5FRx
tp3ugsIoU5i0eAzp15cZv5qlI6T6rTV6jZXZRTd7+1rdto0LFqNUPB0kU6MCS1SIiyHCO01NOJfA
pjir1JqJIUQRMw27uFRMlIGAo35MrZ+4aEj00hg80qTN81klo4w0VW+CAj6h4aoPlLS20/luGlrO
tUnVf3WnrUCYSyXGhytBLxI+jpXhVI3FoSj6gJgpNiFJvJyABqE9LPYakfNhUCx81sVx90kMl8el
xOpLq/KSrhSdwRSd2TCcJV28fCr9XHpVTbm3Y5M3r7d5kV5kZjvJhIpMWAYDxYIhxJbBrl78RPmo
TVu3xgZYOsi6b5acg3yLnqvoOC95KkcZ8Gb51KFwg8HcSeB1GG6ASCI+lXV0i+h4I2NugDlftCpq
EFBUMjhoqLzp4+og9/PxH8sCGGyLA/sAen/Z7hepGqIuj2Evwtx5kvK7lsyj1HzeB9nw4zUIe0Aj
iWsxNwCyiKF4aNJJ/JoMYcyxx00UfEniaQWRGHvi3se/VOh6RIwJn5RV3N3qnVacjGTU/Q/IIqlY
HqXh17BQ5j2KEkmoDjUzUJrHBnyY7fd/9/tsfK26RUrwkozScfpg1qaTlMrTPsSmaa1EYBQ1Zyj4
6xlEiIzYntpzOj9p4pd9jO3DMFRVxRcjriPGfEfFDCO1BvkLWE/j6POcftr//a3kXcLCPsyDoNFJ
0lnG5xb7bzVjGej8ktjY4WEBc6EZvM1RuMRvPHTZSfaChV6JlwXyK69CuKnDFbz83gxS7HfpBDKC
cUZ+EYyT3lvoS/q5L+NGXHsnIqPDWSNW2xkQMSrw2GrFkV+YwkscR4doiR291d0i55GebH3ovQOl
B7sKbqFutZM2AZQ2f9Kl05anBPpRAw+NeMDOO5fXrs3TJONQ/TiCQDCDJnXQrLTlt0j+ShqOxW/c
iu+EYp0qb0eii8AgIT6qqsWbRfMY0xn1hfdYspU7v8NivGsxFas3qQL/j7TrWLJcx5VfpAhRXluZ
Y8u7NhtFW3nv9fUvWXemj4rFJ86tXvWiopUHJACCIJCg5ULtjXrI92Qv7ZdrMSEdr4riDRZz2ku2
TArDglyjm3+bUFefeaUb/KSV1CBRQyNY7FnutlLSn88c+m8gmUN/KvspyWx4WS24SpZkZ/eNo6h+
OdWYbyL722C8sHqNxtKuVFLR6kUCAfW4wFGOmw7OzJ1UTY5pVFdytNxMknY/KfYtUXpNEFBzfdjF
xlkWlgRz0Maqx06SqdhH1nQs4srbFpBv4hooqfEyKeN58q214SYuL8SEt0cSbydpv2yt2+nEN7Kn
vrkPSsEJyTe1P2hsBUygDMQeMqDFjenMzQuol51J9IrHtzXQaqDOlU7TZfTftoqKWGiV9SxwGTXd
4Nttfp515Iz6TNB1yd0glRAQ+6PU2WQLNqTamORywUHWZoMPbrB9Zii77Q3im7OqGQrYXlBTy9Zr
kKIyZ4XuUN9gNGW1Gw6ydGx8OkJRGnwRLQlfogsa/fvK+/ZhUapWSaBy4641j6HIEXI1YCUN62xV
dSqNSNHxxGpUGHoVqg+ZoUl+1o2i7AxXD1ZQjM9N1UmfuxZQYaNedSX2f56OGincqEkP25skWjVG
5dB6sYRdh1XL819x+VBKgnyW6PuMm00xVotUGb4f65/j5IfSCt4pRN9nvMCYx8k00O+jeuXnUFtn
UiwiT0qDhXd++7IdbPGFaetRr03AGKoWGcWud+oFl4ok2aPz63nATMR4Cp7kQK/BpFZct2rkgWjv
FMXN/q82y2Bu3FnRlqBwgV4k9r0VnGpRgkKgdwYTmRVBKZFagaDL8MlUU2fIMEPexgGJf7clERiT
wcRnpTrmhkzVDtOVz5JmOuCNdFM7Epy4rx7z/dZhmLesIrWjK8yKYXqZ1iwR2MAoZSqtm8kfWrd6
jG6rQ9qD3+c1Bf88JZ7ookv4a3lBZtYyr6d6iigPWXQM9qpXXveV0x1o9YxxO3uonPGya+VGWMnF
t4cLLLOw1Rw0eTc2uGDPaC7RS8x/E43K4se56gWD/oaVpw1CJbc1KloL/oP0XO8ld7ybTqNH/Nwr
XO1BRMDP15YLION6EUoEhTkCsO/b9Pcitegt7/Xuk7wkneByxIVCLpJgugoe3W3Gn2TLnPQ9QdQk
Bc9JPTm98WLnAp/Ix6DD8wi6ZjQ224iytFQr0Uvszcg2ZsPvaeqdQlQJzw2PjAsIc4aYZoCS3Rog
+twcirhwkvipjIz9bAbnfsAsPW1JP5BGJSjNtBG6oBQUqdS3iqEmit6hiRWvQn3t9u3sWHXkk+Jx
23dww+gVCqN+UjAU2oQiVG+KZ7/KGj8MrOtEj0+TUhzkZhGUcL3et9/5kBUeo31TnKikVYH3T/8t
etFA/upKruZYP2gTbll62wLy9eOyjMzWRXY+z8UEQGuyHAmT9qLpqU4//x0Ic/Cn+TSTCkNBvKg1
0fAmz84ctMe+E1Gqc/3gavWYAMA2Qyu3auBIuXwCoaUjkyRzFFx94kl0UnOd3wqLMd5oyGK9Hy3I
pD2H0bdWVKUu+D7bt652RiLFEb4/RvcxSo+FDMqCndeY4ypblLrtUE+I6WlHMG47gS65s/2B1vi1
mbLD7kZMwdB6CSjWoB7rpveH6ClCWfW2gnE2XlOIbZoKKgUVxaaLuTol0h5+Wo9ob2qcvgyFfpTN
AWV7OkpkpuC4jcVZtzdYjIkuFYbE9irKz4v0uY1f6v5kWU8fgFBU3GlBbQfuL8ZeDDlJmzyx8NoR
fcutqyk5mKJcL+9gxVSvCwZjK8VI6kaKwciRjnhSz/3h0/zFTh0kyNRT6c2HaD/divogODr9BpOx
mcZA12tGO3y1oum8NkwnP0NLg7+9egIUNoQe9L7S0wklUvb4OOo3GEr5d99nDKdf9ClIJCgbZtCj
MCX+Hwqi6OHFHAPrhWKDY5nMi1JWWKjWp4PKqls7waC3yR1RlVKnKOQQlYSK1ow5TZd6COaK0s70
do70pXICDY23vWy8JNEboehvWBmpBaLxoaJdtSAZRktFfFJf2Viqa5EC8OrJ3iAxJhpqiyaXBqSZ
htot2xS7ZHqjke6CIVXccFb2YBvowBqvn+Zx2suxsk+7QSAvVeatPWRO1gV0RYXW4kdEoQba9t6Z
jWPZWk4fnRLyVPa+kRABJF3BLUjGb4TKRPM9gMx6v4zvyvGXYAtFesk4DdmWlrpKsYXo2xjwgI2p
bLGfu9VZyVzVnW7EFVO8iOjNXjI+A/0/4ax2gBzd6bUbwTadf8Ziqm55G+6EDEwCGdlSvSlSyjRG
xuwVcPHA6gtyVgxZsvfdPbIiv0TaSpXx/aYZlKYY1Gsyy7CbBKhRMWgbadmHfpzqfj7LJ9POPuQV
LzCMOqLBD2VUKWCW8U6Zz6W1E+gGX/kuAIzymcW8SLjS/NN/O12BKfhkYpSy5rRXskfHsoq6bvgG
dgFklBFPollTSZAo+8NMQtumRS30vNQiNPCCw2jg2GBgs9JBMHoFpewQI+6dDnEp40otInDjRjIX
MLa6Ug0sqZZbgJnSri8fgqV3p3rcITIX+Aq6HRtqx9IQS9mMHIaF1eumaW+T/jiaCkZ2BKcmapEq
KAR33f/HJ/9ZRZXJUQRBDWJO2kna4f1P88HEcygw2/Z/GwHEVQ0k6lHETkcTso1EeJAsy5ayK2j7
7kjOtr+cKAWLehToPHe3VjjUJlZHWmMGoxLYwKHndIN8nRd8URLP9ulMNtnrFZR/Fa70U9yswvVS
Gs004TlC0diiyG4ArVUZUiagq+I4PBEn8QxvOnUv//AKiso8eU9YgEHpgWrT5gA2j9AoeMftZwQ9
xtfeX7zpcfmeEDe+p1fTydddUu0kTxP25NBY6p2WrmAZr5VL6I1UaFxCe9HjQ4G8fv2ZdsUED4bA
QfIj4hUW48DiukCTFj2wW592oS8HeXSTT1J3Y7szxnEr5xiHtygNyvX+ukZUYtm2Dkr8txoEiha9
zbQQBWlLu0dV0J3WJzexJIvmBwtw2FNt6DU5U3QUAc36vSIdwh50r7bApYgwmMA4lnt5ShPIYmHO
1tzdquA2EQ144BUUaGDt+++CsZyyklU1TV2gEgxzsr+O/nSFuimvOtB8a+RJ7uAmNz0YkHIQKL42
qG9bPPeQW6EzcbJkZGo+0tnmaT3v2rzc2elw+DsIxqfEYQHnFWEVFeT4tXBv40V1G4F/oq2koBu5
clt5oY1KQpWh8TD+EJyWS+B2Dp4AT8lp0t1tNNGSMSYsa0lTJyHkKcLK8FBuL+/gZca/1D3GeAM7
rXU1jrBqRtW6c4mBh73SocCyrL5sy8M9W1aLx4Qd6RT1cWrQUsSmeemk8TwnpW+r1QlsiV7Rqbsk
GZ2w1l62YbnnNW4keD81VU1VGQFlWmWW0zL0Ofgso3ogecmlPSpJnRIvGttQ/4+NXbAYEeWhk7WM
FvtauKkpbmC4/TXS04Nf107sEtQ1o2HQSR/nq8Qn8MXoGRdsp0haxi3aEZqOigC/oATBcmdFHgqQ
XVOWPg96+ZCEiwCOr6N/BGaTbaMNDo2UVtqT7LZWXwxho70IgHWNdRvVcQR5ul75WWb9kZjZzogC
byq7q7wnboAaLNto9rGhnrpFA1/vsB/s4krOh+/bu8vX34usTCBWa8kwhg0UKfkPPZ2+p0x7omsN
/+J2UViNdZWdmnVFTBV2n/+ukGEKwYNcY+6jUx+HvfimyFUZEH4jJtLQAcNWqBOw7gW9irTPFHyN
5VOoK75W3KrRvRmLYmfubuLCptoWXm9ktugTlbuGXQfwn+awb7W7YBDGPXQT3sU9KwT6C1Yeuhzr
MksJnCbmJu2r1jwNFbnW5/5b3GG0VayAXmO5zki3a7PalayfUdf8+8duDVWtf2RkzgiSEdvIR8gY
pCdr+azOT9tqyA0WVt9njoUpm8sxVfH9ovfT/EHJd5r8vA3B14iLCIzLDJt0IPkEqx6r0G+Vbl/M
2Uke5s41jG92pwtWjGtYK4kYr4lCm6waNEhEmTKLHaWw/F+YMkXKx7jG2MRrK8aC0DZ/CHOr1F+2
V03wfYvpClJycyziGt/vQB4z/orqh+3vCzaerQhdurpMFh3f78u9atynvd+rgoIjEQTj4kJSdVZH
rSfLdkt6j46mMhNsNh8CZ7Fu2igvZl9PGstecB1C31vdfF8QrVvSaRRdLxXuJY8e+P8BYeQg8rKg
qROtIrRGcbqyvfIQ3mrX/W96P8FQ0hzhjRM/yV7kFd8bHxmqPajIRHc/kaiMIy/rZEpNJKYwZ0p3
9BDDncl0JqhL2tYLvt5dhKV/X7m8FrMIO9PCis6gr0BQc0e6RvC8Si3wvVe9QFBJVxB2XacqpiCh
hnV6Lqd7y8p8I3DKEdRcdujEqUAN+f7nAse4uDkaQ62gs8HC0jyEWhb5FUEwj+er+RhaYeZiiqio
yYLrhNAnAE46DM2y2EaBtJ/BCPef6SSjdhOSF8WeHDg/p3BwNuaxqLqGu20XQLZpILYleYhfB3KX
+2x6aAdRhwUfQDM108SBRNh+gT4M62pIsGnjmIGmIjiatSbQC14BjYa8+B8M1nVjrHLd4EqE5nPj
RsvHc9unBynG1Uj/VcaGlwW2G9tR5FRNcmUUxlkK+32swezq9DBStjoLJUzb9sA1O9Milmqi7BTl
+W+VtS0Gkkwz7RNT60Of1Bna0haMT5QyARBVw3dWsQJi1RQ3mqzroKZ6vlPILs8xJCJPPmILKxDm
LNZJbWnGa9QZWsQJot5d+s5RrOLXXJanAqfxR6Sy8ByMnIqs2K/h6crW5yVF7wq49L10am80625J
QycA744+W94HNmqFxDousE7G6CtE4LnclMvgyEHqxNq3j4DooCZEChWtyMwFYpBVCSX/CC669CpA
8kvztUhw8HP0wEAhEnpyaFrRthk9GDpjmuVAM73OeJYxcTjGY1Ug/w4sEU8c72rwBolRhmlIUFiB
cl1ESvGBOHiKgwnpraPvVRTDz9/nwB3+UjjGwucas18WBcItWelY8XRUQ8lVh85rhVNBOQ7rjXTU
Ra80r2+bfsL7LZowJFTEPWXlw7YqbH4fXdtMgAayOD0uE930dGPf2VDsDziEiwAAYHQNJfxaF4yq
6bWBfJfQ0q08M/dxV5wTO3vcFoZzRtJuXAPj+5BUNlnSCtsukrhtsFi91BwLPXsu6+gKue2btqrd
Vp+ft+F4zxBrPPZ9pcbo0SnHKYNnCDrPcjlExJWrV15aFQQCxbQXAHJ3ixgyRDPA9M0W+RnWYExx
D8UzBk/G2A46z6VYPAnPp0hjR7/oKB7Rk9U2Jq7EbzWQNOmCahhoSG59QhuzU+lE4F157wFYx/+K
RVgd0YJYttH0a3qoJ6TjVUq3ad1BdjonjnHFt0+K0/0KXGE28f/ZwAuw8lY2TFeSUjICmMbEi4fm
sQMdgECpGaXjR5IYb8RkYt8a80/sMDNML1wOHVLNu+lQSk4JF+Lc5D8/NJ8A7hdlP0gqgJXeZHyH
ZpKpzSYZbqo9VRNlwalCQXcJTzl0QnCOmERWTTaumOSm1osZEFN13YH7WVTDyDtG1t9njhH0nGuS
VMPCCOlcqXXtEBQZ8k3dCdjAOcE8prtf5GAOkXmc+zxo4TnCsf+lhPkp1/prCb30k6Ts5B7xYm8e
to2ZE5K9gWQOEYyRme3UhmiJcleaV7jxO50lGrghWj9GBcxkyYylx/7kSvcwFdO51/L7qZyuBsyz
25aHV7K+FojtNNKnKpUT0IFhr5yBOHRaWXoKPOVRORrH2A0eowdQW/8P4w8EK6kzR0xjt2nXT1jJ
WXnKyPNA9kshOCZFEIyjGM0Ww95AcOJV4G4nKm7obqiKUuV8EJ02gFuoCmSjzCbVUNtozZCjA3OQ
3uzlBT19g6ibma8TFxhq06uQQks727amBTBSe6gbUAa0xe2QYHfMTKR/vHdQKMUFjMq8AuvCUdWH
AmDBr+IqulN82q1oefJPOlq3Ookzt3xLvgAyHmPJltayFiyibCRe3d9nWeYs+g5HjCf1lVtGoqJn
XtChEwtvvdgcGaXxjIQjquBbdCmC0Q+EAGkeWe5Amk96pqa7OCp+4f+KWiT5XvcCyWhji1e9wR6x
qIuS/QRtd3ylpZWotZ6vjRcQ5rRC/CF12YSFbK3mKIeqr5Ph99jI37fdhgiG0UZE76puJ1g+tfPl
OXRJ/r1XBPdFHp81tPAiC6OFTT1HpW5jwbKj4mIO1Q7dbyC07g7STfCz7VBXNHqhm/jJs3zuPxkP
huya/36GypufwOhlqMr6Eir4CcYgH4suuZuWflctegByjOx+e025KqkQy9QMlAKAmvytSuJROchQ
gQOVRBwM47zpB9z4k5AgUgRHTJIOguOTb+YrRGYX5z6xiwABgofBfyfi9XvJdEBp9XkBO52nIpgq
v/cfedcw0Bn1R0xmV0c7RO4XcQ+iN9lVXMw4BJOX6Zt7AHqJ4Hjj2twKjNk/e54rYqKbAidp5ZTL
YyIayMd1yysAJgRJeiu0EhMAvVa5C7mph2t5SnY9HoC3tUO4WUzkobeRboQgTX7tC8HoSyf2rRFM
WjTaHnzcXM5z6S0//xKVCUWSJFi6PnqNtf/paMseh0+0FjJ6aBAWFNepLBCU61ouK8rWbifmYsTg
ODXR+HrI1UdT3wmbRARawTY29mWVhktJtQJOcpH0s9yJjlA+BMYLoBcQd9rX9/XVCVqbaaZUGIbk
dfTyZSyOnt1tbw1/nS4IzAlml0o8xyFFyEPX1G+X4jSR4kObQW0V7w/6O6J9TIkJQxS4wf+BZ8/6
YsoHUghcLH+lLhCsiQ5xj+nzdDPixBkmcLV93V4ovoleABgT7TIpGWQaBWojxhlKtasoN4l2Xw+/
tnH4G3LBYQxUMma7mNGD50nWrTm+NNVdWR7+DoKxxjk2qyiLYY0NQvVuwCNJe9ALUfJHIAhL5RCm
ejbkGRZMzvZJc06yg5QI4gfBnrCEDXaASpaaGnnaqI4879M8d/L6adE+bS8YN1egq3AndFiq+m6I
g57MCia1Y8Xyxgn2NPOSuvNPAwWLpVfsRTUr3JXD2ExiocYenTWMTerLHORpiQZ9qQ3OIypos35G
1qzfbUvFNZkVjPI2UlDNxqhjYzA9DDZxszY4WEsgCL5EkjDBCMkmMvQDILLS3AVZ/CVX5Zew139s
SyKCoZKu3GSlx72qYUI8fWnWhmuSPi6DIKziQ4CuUNPB7oys8luIWa2QS4wQEZuNlw2/lnKf1o/b
UvBIIJGq+YPBWoyGdGzayxBD2w9Xw+fZR+d36A4Hyr3vGg5x08SZD/bV4md+uBM1f/OKtd7AM2oX
k0aa8AQBgz1ld5QalXZzJd5wrg7DmexRtLWbfOMwn+tD8ywaCsk1ZVp/LOPxDEvAuL18noq6HTvE
c+Q+Jc+R8oCTySmjDwWrKxxmH/F+aTfJAo00dKc71ij5RN62T8CxaezSnflF+mnfiUrx6TeZdzFD
v2CysUgblgFmmAGTknvSymMV5EriEX28vqg3OMwG1nba59WMNZSM1Klkb0auXX3qh0Obq66eHuba
b4RZJq4XWQnHeBEyRvqQTRBuTm/SaK/3gsOKe59ZfZ9xIRXRa8tMehO1wPbiyM3P3B5f9DL2ZDl/
SbPK3zZCrp1roAdG/Q0OYYXq6cqVtLNskMyCDS6V+bNri9hpZOOhTj/Ah469uuAw4URlaJPcFsCx
5GbXlZ1fKdXVEotGHPFXz1ZBZ6OAEIftX5BAWtaTBjfsuv829w+z+nOqPinynSV9/sC64bjC+zT4
O9+N2UjtMunrGPHXiJcQbFQf9U4q4qznOgnMCkDZKljk3xGT54E9Ju2IKpy+/zbZXyMk4xYNhSuj
qOWOept3FnsBYh93MG0zixdKkUNIfR8O8xfJ7g6yiXPFzo9B0V+Xof37Iwv4Rza2jSbU2ioKZchm
qYMjRc1BNRMUrLb7bRjBErLdM2NSFSCRA0waXSdS4UxovrDiL2k9eX8HxNgt2mZajJjGgdl1+s1s
DK619I+l1SOxWQh0j3+pRc+DCWYUDb1vjDFN6AiygwhaTskO6FNOVx57co7d3pu9HMy1O0LO8sO2
gFzHtwKlOrTyFGEh4YXRAqjSftXkO3MSSMXzRIaCucuoDUXzEdu7PXRLqIdLjeO4TZ1gOEpT6I3t
6G5LwQ1taaaIegcQeLEOT0HdMBQb/nu6TY7VEaOL0CCMarDJ79zIF4W23Bd7ZPVo/Q0S3TbrkJQx
Vfqlg1rozjz7dGJt4Ml3tTfvJLAseMpBNJpJiMgEh6ACtDrMiIcierQFWj2UbndAi5Or7Lp9//1D
L31rCem+rvTCMNJCC2gmnzwq992VfqDD89Rr85qcksN8KAUlRzw1XMMxBxZtxpnTAXCFdW0O39T8
A2q+/j5jW32bxVJW4fuJdlWSx37+IVBAkQCMHeWN2htyCADaFZn7oMN/ngs3O5dH2Uu95Nf0RRPO
gOba1koLmSjQBJ1vOhnAlA7KScscA2MNbR/1RF3ljrv0LvPHQ/xbyHO0rYt4p2De0ysbY4Zy6uSp
qRkG2vyiHdmXV5aCKXmxl7nCXjTqZtmT7M/2AZGNCUkRhhPVRhB53pPP4YEa3HjX/K6PmEd+LRoK
vLmZ9CHmrfIXEapi+prC2d/b/lruPgm0hX5gSx7mWEnSwAyUFgCdZ+WY54WJ117lS7NLCwWqvchf
Ue1+B4f7iIxXbrQDsN2KZitbXahXcPLZYxoeFTD/J1XqEFvy0rJxtoV7vdi/Q8NjL+InFe6RpSIy
ujAbpDmjpoDyOb/cT16BmxhGv+5TNzjMu9fKklPxrOwyX0z1yYsNkFT/A894yjAacrOsU8Rwcbxb
JuNoteDdTOm8nm/bknLtb4XE+Eg5RUnulOc426ZvqvY1Cp9s62UbgquJKwjGL1b5MNo1BPJySd9L
PZ4k2vCwDSGSgnGNTZyZRjxgvULtaWnOJHtcVIG+iyAY5ziFRoXDGRox1qFfY4iWWas7jDYQaB6v
btVYbz3jEKtCybWwhSh0yuVyNV/HiDnuqjMm2KCUrvSa/YgCjI+Vxaxw2X6ptsI06g7rCPdEdqpX
7+2b5hC7mDqLC7KWO6Ikh2A92Wp7KyeF1kl0PRcDbJv9UR2T/aho+23NECgfS1YkV5kSpDVgImLs
cmvxrFT09CyCYByhqY+485EER1jVfovG/HYODIFWiCDo31eRzFxWUt0pdHN0f8TzbA1yju114jWQ
rvWOrSEKOzKTUgZE7S874uFwUh3l2GNOp3LARCgBGn/3dQuTrVDvo7CHIYZ0zka5FMhVuFPrxwf1
3H1K3eF349OrgupmvvK9FcRn/ADbQFE4Xj5sgqe1t6sokTy0lQBZmdYHX4FbeMOhOGeOvS8xQLYW
uCTuVQhR/B80xmGY4SgXakXzaCfrlPrTJzpyWHJ/aLZD/BRMyo4teHnhLuoKkXEdVqGHVU1a+vIS
OvWQuGaGa/kkGm/IPZwMG0V0dDauwbbKKd3UBckAGC0s94tZeRpo7MYM/dOiGhm+Uq6gGL3vzbnR
lRA3L21vf0YKFEVgvgFu+cKv9nO0EyglN6JBhsZUVUXFLAPGkMkUq2ov48GHFpLSAaXmg3HVetpO
OWTu8mUbjWvSKzBGNG2cwiGjr0uR6oTSD8UUPfXxF2+FQNVl5TSIQpI2kIBQXGV3dPxojo7wxW2f
0FJ03BaGH06vsJgzPk0KJYhpGV2EcNo+owQAWIYzvCR0lpYnKjfnavoKjrHkstI6s6Rwan+qUYVL
aqdMDIGT4oEgj2FbRMHoPZVVBxRoZdA/mgeyP2nFgwSSfCMV1DNwj/s1CKMG+ohh3dIAEHk/gtPw
GykdOuY9wsy6bnbknUJen7bSW9FtnKd/a2BGO6JUmzvkcZFtMEIHI4hv0kp/3NYK/gKaICIHkR+q
pZkbT5lLQRgh4EPaZ35Bt8PsLPkMDj85Fr0lUMtkw3UTnR//RaKWvVL1wSiLbgAz12sFsQQKq8Le
Warzg1YtN/uw2ds//040xlUEOtqtNR2iDTgsg7NhHYXvXDw3u5aJ0YyobFF/ruP8iOVjFma+LO20
+oQ2+g+p+WXtGEWYwnEcgxo4ZH6xxlMb3oWa4MWeq2tEw6A/ghJljU2gjWHa6moGXSvAmoPnjyL4
/YHtWAEwZ608ZFFVJfAHqXQVjY4ZG37ViEbDiaRgjtdcV3trLqjTMX/01X1v328L8f776LnDQwT6
w2z0h7LmopYDOsIx7tgrpFNHMqcS8oOKEBgzMSqiznYMhGT+HQ5Ps5x62yK819m3IjBmoZspBhtk
AMjTkxL/rDDZeDKJEy7ft3E4Vc5vgaikK4NPxxTlsvnrLUk5oXgKoVWAbHPoa0fKq0tLmWYneCD/
ukbnLSxjK+2S1nm3QD5if5fM3jHqp2LIBQbJacR4i8IcpoNsofR4prd/sI7H5/yU3Q6fikNwG5c4
EWiFpPQzJP72kr531m9BmSO1GyYtX8wYzrrKHdKcLf1gmqK8igiEsdNSGpdOS7F+fX4TJuc42nfJ
v2+yfCsIY6b1lFi1ZEEQ0n/qSXwMg+5QhT+3V4uuxtsD5w0I+yxlq7iRKSYECaPGUdKbKnushh/l
chWLiJYFNsu+RlkRSEMXalIKyXdZOHm5HQislnNVeSsN4xciBW95RYS7Hx06qfnTgfYKqHvlqfeK
G1yODqXIl3LuYm8hGU9BKrMZ+wS7hNsRZkf119V3+ytNNlT70JNFRaqiRaR/X7kLtegjOzNofmjy
NeVGFc6M4wTbb+VhPENommk7kgiaHbRurVd3o4155It21sb+c63K31FZmjhVbRx0aXCl0BZcN0US
Mj4Dg/haDVc+hHMLqu7SYxf/2NZ4gem+uzxHuqXGKI31zOihKAq3DBCVCI5xkRCMezBUdHO0KvVB
SoFRr/JtYQ2CO7LghFIZ70DfaMaQHhx1gZmqxrVWPAUJyFxtUQsxJ7J/oxFsQk0fQVueSlgw0jtV
/FqsFu0wfm92jKfwOHqBgx9wr37Rn/5qo9jEGpl6EAxqdKNG7Xo0wnOHXJ7+aRuE7/9sBNwWLsrg
OH1rUPZo56Sn2dCq+mIMXxL5uSrP7fRi27+2gfhqdwFi7hCjPoe5XgGoMFqnlYediQQyODR22zAi
eRgPaI+TIUsj1EKSf9mgGEcze1PcpIavoJP576AYzzfJUYt8JPZHknrXVL9aGBFqpvvcum+Tf1+1
DB3ELAWdvpiAY4+KvfJ7WmZEhooqU29uu30rlVdloAjE4W7QCoKx2SIZkiwDHTymUTyCDsCZcRWq
PpDLeCsIY7bSqGUq6JkMb8Sc032/x2PdTf/5fyv65OrCRSK2SEyvgzJdlBBpwjx2ssSxU8OVjedG
/jyJtJt/8q6wGPUu4iaX7AZY/6Xt64pjrd603uiVXuRjskyFJGXib6sg//RdwTLqHiqjnKcdFfGV
jDz2ddMBD4FPJw3ad+n3bTiuW1+hMRpvdmHZIzcJtMXRzJcl+IiPWH2f4q+0vJ7swLAXfF/qTn3x
jUh3kmijuMcGhpu+1mag45sRIZmMqTYqvGEl46c+v6vQv5biPJeywvvIWl2AGFnIMrcz/ADWSr7W
8m9F+Ph336fmvForFGnLXZWWiFOWE8KEXMQZzXcHl99PF3L1/caW8oB0WCjVvjft0um0RzUTsV2K
QBi3tshTFaEikL5tX8+p6iQ4X+3i2/ZK8a9hqz1nPFupIfKONaDQchXVs5GYI4cIHPNfe09GMVMv
g5dJfRKgUtN7d7NYoTKerjHRZxLYQJ12s09fnvv+egB9S/mFJlLt6N8/ilDP+p8NA68Ac5L3IRj9
shIK0fr1Cy1KiB5TV7ttj23kFK6oAHdz54DG+LtON2p1BHeSVxRPEtRjaJ4n8WnB9+AXmRj3phex
Fi45UCjFsFQ6lE92QGGx8jjhhtG5lUt5t9KdqOJIJB3jJQpbn2K8+qDI/kdtq0hGuVH6Vw4CK8g4
iLQ1Yb5U95Pom23eZKogEtr0dPg+lXFlwEE4l1ky4ftxlThE+9aPp6X7YU8CygLOiwH0zgS1I7iQ
dENmKwUlvRlq2QBO400eoaQP5+7QOZ2v4L0Z1wvBGcTdmhUcY8yhHNJABeUjcqScw6T4iRaCGwww
Ej2O0eV/Z74rHMZ8FyvStMaC6jX2MwaVOxHSXx/xECCMxbuYBZo6g3GxXdTIoNCmsZCrNI6+I4d4
n0PJMT8t8W1P+JDJ9UgrPMbbhkNqZ6MWGB65BS2IS87GXerSqcSNk5xE3Qd8r7tCYzZqAEnskBZA
k0/TleGWmA6nPEoJHpTI/eDLVzIooHXpuL2mXKVfgTK7ZtgjCFZAx+SN0tVQfJbb1i3DKymTBHvH
18I/W8dSdusqyP/pQGSPSLeGfif1qiO1X7Zl4WqgLWOsLfr7DDQ0vzXgbpTVSbJxv6jnEMm89HqK
uv02BNe/riAYDTQKNS+yEZeyeY7LM16ZS2dO42wnj/2MgSzR+DIrxYcyHDbNi+PZWZXZe22S1uqc
BbjL1MV4wE3wZdGMDy3dBYJawsr3xQQVZQaYET07GN0qkb/rZpQIVICnapoMDlak+kG8bzLWZARt
FKU6nqrUKrmxB7Q1yA2YH6PsoNbZB/ZpjcXYUlS3oRTTl3pD27XTEzFOTXs3StcgTvP+vUZosmmB
6FABJRxbPdKZUhG3Ldyrpidu23aOKT+D3XrXLKcsFiTheQq+xmK0L8KFORno6W7KD2W4j5XnbVl4
Rrr+PrND06BhOgGGD3tq9JCHR9I9NLNgY0QQzMaghxHc3wQioJ8QifDsnKXzF9OQRUyO9Keyp5GG
YZRocJEJiA+YgKSvlRQE6g2Cu+qH3RlOA/r0rutdcAF2gSrQAa5QKzC6byvrkfW8t80cD4mYAaaq
t5q9D+bv21vDNZ4VBP0JK4je7Jt8kiDPnBrOWH7TutnVx6MpagHhRifrhWN1TDGK3p7qf55g9KvF
kdzuBNIZP955kagGgKvQK6kYhcuauatGA2DDTkVdfHoPRs8B/GXVtxDDRqRjcj0JTEi0VYz+jRFR
5ijFOlZx4mpLt2ti/bEak9/b2yWCYY7VvNSMcqKC6fl9rig7jED3SrQKbaNwsxmrzWJ786tkjFuF
9mdoe7KbCieiPcE/JFDnxrtsLyrzF8IxdxhZsnt1HLB40TF6wiwahF/kfkTRGujKPFHZMzeNvBaO
OZPKxlTlcAFanDnFFQj1dtEuIb7yCCZHxHyWU+/oHKZKxE8hUMpXIuOVqYHCryD6AGvOOr8srjQR
tTZfNzRTxi0Ao2xZwp420PKB8qPAy+ZfIrN3gzD/kmHSzrZy8MW4wDDLp1iVEQ41CjXi/CBVj7X6
f6Rdx3LluLL8IkYQoN/SHCdvWlJrw1A7eu/59S/Rc++IB+IlXqsXE7NQxMkuoKoAFqoyRcP1qwC4
k/xuGsO0HRe8TVha9QCaY9cMTyTCE7QkUtlbXakFAhesUa7i2sjaFvUKL7PKq985Ooiwt9eJ/ciH
k4KaKjqdDBkyUdxJQZVM0WcdJ1JcDYkX0Q5COXNRgkmpvjeKJN5hiCyx47HNP5OKGD8OuqxUHcwa
5yk9r4f/1DuMTHZM3XLpNNhZJ5ojXF3EBQxnX9/GQRh3ONSL7jKDgmw5ezoqA9uLuNqWoC5QmLMs
gkZqaA6lT6wie7kHOQUKRsnVI6OOrzEDN0NjI3hpwWwnwF03DtQh6LEywTXI5dkokuKoIOw+Lj3k
0U2KMTUiRQKQ1SdOFZ7xHxT+zQdE+PqEeyqrh8kOU9Hrv817xngpHSXBK92qNy6guBQrTWWS9x0u
4iE6Wl3FbIiTytN9jW8bOwXDnWOSJrZjVRa134uAOW+MdJAZ+S1sVKtir05ge61zJ4AgitVBSq2X
L8JsPG47zYc7moKisgziRtzPdAvKYuc+o+V5gl6yIvFS66qq0GPYKCdd65y4fini3TbWB0fhsNjf
F/4ZzCD/qVH/9Qr5aJiPSf2ohgKiiY9PGgyDME0xPDmhpZxLiHGmG7Op5IlXp050jXqBXezJfXtQ
7fmknagrH0TcqB9PZA6Sy5BaWQ5hHwLyvxRUsTseIOWxxxvKSYT2IeFzYFywKU1lFpmaJZ4pH0fr
mYqUDj7ePc8B+Pensqd1XjdwiNoFv6wHPc5Xxtw4O76tHsovIns+3jA4PC7YtMoKzKpL2epF1+ml
dcOqwJKnX86n4JINAKSn4EF03qx64ruX8HK4uV7IBSmxZZMfO7PylkFSno6ixPjhe4Ezjcv6Y1KG
lIRYyrmeoHm0q9NTj2ExKbzbjiu252enJ4fDxbCVTHOGmhwOzu5LjlrcQHdm9GrlR8nE57Dk5LKg
bC9wQn4ajo4dTWkAw9TJrF+sVPF/FlLyxwxInFncV1Cv+RYaCeDqRnuw8ie8tFjG0/bKCb2dSxfz
qJR0jIGhvxo3/1xvNdxu9Rs2WRfsRAIcq95uaci2yLcWiiNc+FbqOFTNrMee+jru6mOL6rOOhmv9
NnKCx/RtghzzZ4atsZKWpqoWhhcVTANxVpZKU1dtYsRe86t562+qK4geuv7N/FSfsl2wM53tVf1w
jHFwXELsVDXIuwJw40y+G36PT4cAsnNxd42WTAyWR8PTDF3QbdC1kF7ayK9s3mRzrWNl9Wm2205H
abN2FPBzbcOsub6lE0U3QfRpEY07w+aymIOqAUwG7UoHxZreTSY0h2yjrPmlLsNLGGGHjIF87l0s
q3o8M2Yxy8IE0iwg57utL4zf83D1Hi3zIrnu/wFoQeiKEjBG8nVbXcG8gQxRFs+/iu5lj9iFowX2
AMGh2JuOkdBHVu4dMPAdjwvuUI9pE1AYGBgXap3bMeYLQTknv6rNH4+vKfQMivN+ioCoLHR6ela9
J+UDKf54HoQD4Py91UH4p+QASOfskGrRoZ8N2+yGw7ZTrHi4LhNqgc3bxO2Gn3zS2iQaJOIjd/he
oD3MxlcTnXDbGB8VgpgtCxDuLJktRdNyNUi8fyg0GjYQf288xwmjTMUAGShjHojDOOatWxOPmNVz
4bsib1w50PCP0EHiQUCE8rHYLvfdEMohzpd9cMhO7WE8NUf5Qvjas3JAn+Fw9+3RrAd80AAHfT3z
9/o4XbHiDSOCJa9thtdANnzlX4vGN1ZyyBksdy8wFXUoqAR/afy4vAllJXxWGz8UnW1rMISgJI5H
TgN0KNzNCqwbQ+GHJvq1D9lTdB/inCm/lVBqxYyjzjpdd/UfvzDBe5aQ3IKSoG+lMUTmNymaxdFc
TafRrmNDkB7XImEJwy1gL8dROMWwrET3Wte5qVHa8SQ4UNYy1BKEi4QS40tyniPTG+VjNT7SGnNR
5KocY2cQTeOJ7OEOFTrovU/R0O0lmGnUwVIdt+jaDEW1QxEMl3PbKdOsMYZF+HZox+/97MXhj+38
8ZF7jPMALtlOXZ62QQ2M6SSDjTe/aQ9MKpseRHVrkTFc0o1aPTKNEkC0+aYUxBnHN0soXLL2OXnm
0Nytogkt2lY9UOab+pKRtkleNDggCrHr6/hkoX2A3gtWUBC2fKGDlH48hCWcIT4OHsXUKbozv4Bq
/pJgHXH4Z7ZIykawlDx9ZjdM82xmLFH4uKollT2399Mg8Iy1XLsIJ4tLDXGIZuCQXQplaG/Zgxq8
gi3O62oi2ZqkiEby2K9xn0TLfeM75uYma0jMImo46XvqoRDmaB45MS3zSFglZ662BcZlCr0fW7li
O0bMb210k+f7UMMD+6HE9IyohrKKRXXM3uGSjZzOxVdf0FwaVRVuPx8s5cusHH0V9OF4bqg0m/ai
T9hV11jAcVHWjW0p96YG15hCN+qvJvozMURPKKuusQDhgqyVlAE0bwiyWotAFhegEHtQzAurEjXy
rt0r8Bz538Xjn2rSXpGTkH0H9Um075uX1sgzpzDCp+5xGGXM8fZfZom42wEtWEJ+sK6DekgrM9C5
wTRtefKrl0zebWOsnlULw7jgkpSk08EBjxWcriUtsWUTtO+zZyReLmqdEpnDnb1+nQ9hZWCz9PlY
9Fddc8wLgTUiCC6eMJhTKroPawgEZfR9HULvZfy+vWIiDPb3RS1y1PyspBrM0JqjQjNbBiMDCvN/
B8IcfwFiGoNV9gQgqfw0Nf6XIB6gOy2iXFz9dlu6NZcTxnCOQzxvxB6KS+ML4yUOPJD2XJYT2CUy
N7zzvW271kqeOlEV1dDY/RKljHPD2r5t5BSfb158ybgKohMb2GKPkLUjuSK50FXnRr8ZIUQ3Cfge
z8GSAqKXfgnzwqSwlekHCq621u+g0O7mceFsm7aaixZg3JalVtL6kPNCwktNJ2gvJQVjEupL8sdz
z+yetMDh9mxW2zKIIwWpqL0IpJ0vOZKI43b1qFhAcLm7BHOTFDTYpMxKdjVI5e04lVFnItapzccj
mXU3oMFnYhd6fxCWUkFywh+83RRBImWUkYkKPEmPKKu2lW0Ygmc7lgE+nLhQdTAhS6oxFpdzl9CG
CEIWFChNgy9VixzQ9CNwhFWvW0BwKTVV00GeE6zeHGRO4yQKwZyMF/hgYRZ8aKzH7wKKS6l4FoHu
VAGfU3s3P6pe5fhH9OaFb9I+QLdw4Ir6oNfjd4HIZdiim7uMQA7UMx6oA1FST/Lyi9GZINNR7kVF
T9FmcfHrJ7nUTgHAZOXRn27H4fiJkF0Yw4VsZ6AfQjXn2FOiL8V0MtN7Qq56EY+YcM24iB3qotaL
CQ7BSnJgydi1F/lF64UogljuLHDw1TS0sImL3bYwWzkiWLMmd9EdY49m4GTmiUJ/envxRJvDZXKd
6CjXpmxztF3f3SaDwJC1irdO3i3hm04J2rK6mAGwd1v/lB/B7uVkuiM5/e9HJfJlvC73wkdpgV0G
lyGmptf9LANsPf7S22wn6/TPH0HODOMShFQpJlRHgSCZ+6Z/VEUCPh952NkRsVg5Li3UdaW2lY8k
N5yMy3EXHcqb/LJ3GTVQssfb2A78LK5xRxz1MvREBC0sKDcyrMFlCNVIo3ZgQTvKt4R8qfO9PDxt
u57QNbjEUM1UytAwjDOQ8aG78YN0H1xZqE4Rh9ryIXNLp7kQfeyK4tjg0gUaSMFlmsMy1iWhIrUX
VwH0HpnWOUqaglNkFQ3sJgq6rlViftALGOfB7Oa88l3fcPRTvisc/XaucZw42TEHu2glUnNY27gF
IF8+KEhGKsgl+m6aW9He77rLXM/wRTAp8Sfy7hKJC7EmUpWGMKQyegtMEGGa90Z4UQyi1o+1UF7i
cIGmJAk0wabaB9u3aRN6kRdfBI7IfoF39iUCF2ngHewiuQdCegx/MAaC1g4zUH0RMB5CaEHUqrqS
3A1w0YC8XMfLzgchbknPZbm2St+NotSR0spRg8BR60sDMnUCy1j65iw7g+Kc3QjiOMgNlOjTS1ZM
QpN8bbc72WGEqRhteNS/x79ar76uX4fDdL8NvrJvZ9jcgZnEiZKaDczEVWOXdRdTLyJ8WfH1MwTu
lEymiVS6D4S5dk0861Dphiqvf2cFd0CqRtVJ5e8V1L53imUPf65Hr4Au/90deM1MXZr7Ph5gxaA9
SupVpIlmvteKsmcIXKSqGciGKxVeoN38lkjbq7fannj1lejUWPnkOAPiQtXP0O0QUuZu5l6xOrur
ZUf3bT+vbRNfbcMs+lxb9zEQFimgdgLBE3dM5bIvY14Dkavgykx/0u7n9u6ve9j777O/L77gqT+m
YQEiO1eiP3xy0NPAkTNRn7wIhAvSJg6USEYfokvVlxTzncG9HD/+nR1cLOJDBkMlGdZp0F/KOnMl
66HMRGMYIju4cPTz0g9aHyB4ee+VmxiEwZ2gW10EwUVjHyX53MeAiMiB+OBqSSubiLpCVj79DAuv
ZjJTsDAo/3AWdVVllVBFxxTdW6fntmFdKcETGf1dK5IPX7VnAcUFTDUHNR7NEDDssWyUv8TKrlAi
wSVkNUgWINzxlptx3A4a7KmSbE8ltPL2f6xGynIYZexquLJqmP46j5NsLhWiV4DoZdxL5cSJ5my/
7cLrVvwLwadJkgyUVCGWauiK29GXd0OTC3L9+m68Q3B5EmpoQ5iVsELS7qP2hshXuSQ4FEUQ/IY3
XaBVMyAgVmUbfWxH1NVEr3DrDvxuB7fhMp2zpsLjr5vkv/op3/kxtEylPfFPpBV1Ha9uiyITk4CI
BXM+XGbp2qCsCwiUuY2u3hTB4Bnap4J+AcHllTgvpIDKCHpJ9UAngk69i6n5YyYR5sELEM6Dc6tX
1QzP8O6gULeV4n05RI6ijodtL/7Yx3yOw79BNH5JhqaAuDMjv2B9zP5RvqmO/59us1VfezeJf3mY
TL+TmgImZTpe441L8Ac6BigEti1avc0uUDiPzgcLA6sZUGh20UuuGn3v4xctMgRJbO1LChtkyBo6
s9GxzM8IVAatwyzA5wbTh8jd+aBd96d/Ohni/R+PKP3epXcw5vWLc1+tW9OYB7icLnlh19gjOJOM
x08sHHoATdYQaIEQ9xwjqPuyl6C3547DbQuyl6h69dXIUeOXbZxVN1jgcBsUNmbiF8yWtjlEfuLo
+lX6x/z0bL0WGFzGqeqwreSaRY/WfsE84FPYTqfREvXtriabBQy3LVrSmGPuA8aYdhmkfNo/r+mc
mcGWcrHtkmH1UhQiODPlIvDv01YVBItoL7irnp/HY6dpMKBu3LC9RguGGt9tb/dq8l+sEZeQ9Qkv
gT2zIda/1wX6tgLDmWbVibOTNPwx4QC371xqNvRyTMYG9pB8Pk7KfBdJ2XHbHtGe84m56dB6U8Ke
uYj2JSmvtUE0qSyA4PkUW3Rl9wOrMBTm4E1qeBHGIpZDEQQX7OCPUvtSAURg9XbZ5jt8Hv/dQilc
nMekMuKCHZNEfpDK8RKv2wLXEnjvB12SOOpSxQLCqOg2WHt3qfQMwS3vrzZc4YLcsNp2lsDy7hqx
4pSQeLOy5sc2xLoh+GjErDgaefkpkRCaXUYRZSgp+cFjXhl7c1Jeq1gXvOysHo3qOwwXHSXotYNB
AQxVGi9XD3pf2vjyksb+U2nlHYiLkXCE9lNrAMiMn/v4sSgCZ2pFTcnrLvwvCD8ZIoWV6Ufss8i0
Snsmj34lWK71zPUOwMVIOWhjIDEr8rZyO8tLujuCstRcY6zR3XYAwc7wAyBloM2FoQNKlU/RiKKI
QR0lwdRhLOhEEniazh2MdWQOadxi0eLkS1C+lWhOL0UMZKKNYX9fnFomTcOmiIHRNndj95YOnwr7
931hNi5+Pzdni6QDFmtCl7YGGeowxEoVuuBqLDKDOxvBmlupRAWMNd8G9LmKBbNhoq3gDkY6g7qh
ALmLm6YF6K3xqFZc+MHXbcdikfah4Poe8joX8inUV6KAfUL2me9opunSen6IJOtRK6O9GeE/Wdkr
jYiTTLR2XAIIoNujT4B0++YQRJeRJLgYCdbuwyte10Xl3DAXi74MulPKd4qo33btGRyXr3/djH+y
w2M/popA4OaW38FLEt+Wu+oLAAO0LdjdZeHKrS2qV66aBUlePM/gAVDjuxXwvtUaQ5Pi4O9Kty6O
eae6kvKw7RKre7MA4cIzAhu0TjPYZdCnAMztlfd3v8+MXISnkfWy0TMj2Kk8TkdZedoGWP/00gxd
txQTQxv8vFesFZOSVKgn6K/qadj70Es2v0ZOaTr6bjrMIn2e9V15h+MSQY5pafR34EtvnG6b4T4t
JpsEx22bVs+ahUlcMjAjqa0aAofutBclI3aunbLpSbEeFPqp7X+3hssI4Tjhs6VAdbdodrF6Q7XP
pLWFJVzoJ6phahmrKAWGctSg3zoP1cGyLHd7wda9+F8z+AwQRWXa9xrMGKurub4s6W779wWbzke/
D07z0UKjlwu2bG8u0h2d4p00h4JDRgTDXZJnfMaOcQ0zWjLaAb2Q5tzOR8GBKVor7tBX8dI1hTLi
pagu5vI2EPEFswD4cMi8bzn/OC+DXTBBIzDec3pil9CtVMFEaQR2L2r2ZL65BcSllhgaWUYXwBCN
ho5e3it96QYQFU+jQx2otp4KyvuiheMiPynbTu1m7E5pfvH7OysT3DDX+vkNa7FyXNiPNPKRx2CQ
WkLWHu3898Y1udaufBCasOFw4+iLrs2i7GlwCUBS57rvmcvhkXI/u6ET3rQXqmvtcy//KWJsEa0g
lw36Uq4mk6Xqqry2ilOnC/LmR5IJ9sX/voImN5k4Z/E0zDILIMyHJ7NNXDbuTn9klxNIg8s9IxYv
nXRP77fzgxCY+zpoipHmCtu67pRC5ol63b6B2saxAltxeMh2Grr7s13kqgJgQcYwuYwxyIMxBBEM
joprPBnZ8qi51fgksE6EwqWMKlfxKGMhpOuX3lV2IzpiQIbqBvsaPb3OcAlf2euf+TZZbCXzpcXF
wZ+mkJQ9LBusBzndsykqOXncNkzgjyaXQVI5b0gdAqOTr4aotXMMf2wjiFaOyxkl6ec4YW/ORVFe
N379M6LlpY/G/m2Y9cL9YrW41AFyDKWZI+AQ42iiMBgUp9Tfhdopp/u4OJr9RWB1jiqqEv+moNnI
wSaXPkZC6sZi6WNwMNHfOeSyeO2PTHHGADFvAD0W6haP6aHbQcjakSEWJxrHFGUwnuGl1udMmxWY
DrHE69nNoVZsutONdipPUOcQnNCiQOc7mFJ/iEyfXf+CJ/1U7oqf7YUiYypTt5V/Bk9dzAPsmoOQ
dGr9C+R9i/lBqCgqQuKz46ffpY9QoXSyL/4P8ptlJv0Zn/6YsPc8lfIjUSgKBUbWYVmz7lsVP0nx
Mx1Ep48gOvgvHKIPcZoXwKiy/Sy7EprsRJcE4YZxeQTl0yyXMLeGAy570zqbHaz+1+BKfUzt4FF6
JY7mJA/NN0PA0yO4BllcbtEhTPrPlbFsHT/7CcLHSv2uVV8Egc9OtI0AtLgEM5ombXR2m6P78pgd
xguyj++hpuIYorOVJfktJC7FpDo1apl1AvXf5115S+zYNd3kMk9tjIR6gSvSJBUkZ4tLLVSvmqQb
YRm4BuzCmOwyFrT/ityPu46YDbUIBllxqx8vpC60R0b6/jdHDDijuRuJXKcY0aTIF+Z0YxZfRpGw
6eYq4fe5i0ffYxCvq/H70/wWSrfVJGpw3PRjAHA3DF0ZjYwQLFI73VbY8A4vBOTYEkENZzuNA4e7
Y5TZRCXCTsrhhIHwQ3OlXfs7+h2NYPv0M13/7/dEgHFJYRitpjQ1gCXVtar8IJHAmtVdwYzn7/dg
S6GcZ0Vzo9KQXV6aSrma0v5WKQxvO/JZuH0Ix3cI/lmImjLtOx0bH1HNKccLNblIZRBJZYHdZIIv
n9VAWWBxTjaHYPKzOmBZzd4KPZp+JYHg40cEwbkZ5qianBqAyHDRm1PdgYjO3k8twcaIVo3zsjrU
W021AJPTn1LznFSvZnYzYEzsM1wsBrhY/usC/EMRurS0AXI2CPz+iynd5cl+e/9FC8b+vrgfR9qY
TG2E3x/zm2xGC4UuOZ0hqBWIQLjTBerUZqOwh0ESj4dB7Xel0R01X/TgIYLhjhYyohFZKhEulgFi
NOm+wu1pFhHXiraeP09mAgNy2DL5D11bOlUARbq7rj0pnbe9NeyXtkKTi/4qUCazrLA1FKXief5h
hq8+fcqsXZFfk0pwz1i/F747Gs/G49fSUFPWZ6xeMZJXRM5o599afJjVb6wCSobPfNMsALlsEDa0
DvIZ5knNnprePB3rT9XbFhBcNkgTy5JJBZtkcqXrkzNJ30qRP6webLqqYf6BYkqPV1nIxrLMejRs
uH0V7qh6K9eaG/uXRf9j2xtEOJzf6bme1+GMCrhqNXdZ0UJQyHqEL4I8MRNxNK4H0rtNvOdleWUG
7NJOy1udPhj6RSAajGE/8dG5/wsBOYfzvENTdSwHVpuu5DtIBla/Ce69Jnol5h0GZmxdEvG2rH/c
/rtToMU9h5TUqJnB/sDaE9LXQNIcMCc7aVV6XQY1xqL9mfnKldFEu0SdvbKqBaff+tVkgc95o5nU
chvkbFXvyiMTlagPym9W49oZDqKB4u0tBI/LubGFbAVWwB4aEdN2Wu19FBuVt22XXE+F73vIXX9C
MvbQ+wBGooPQSh6H0Q3qOcUgO51sWlTEGXRTFqSN/5Go3lGZ5YsTS6EQbv3dB2DUXu9SZ7iKwdlU
aieFCWbsQUIgqjeK7OSOryJCKMgJNq6Wdu18mRuzrVUXjfWaDJPAuvUb37tx3BHWZtWo4+kWR5h0
lc5Xkiooh4lM4bJIQM0qpBLCbiLTPs4ztx1Q6enNK43qDhR9BPckoc9zmWRorbapWA9Cmn3122/K
/K2w7lP/q6XsIuNyCD11TuxmughFo6wr/g8NRlBfUyY2gabKcy9pCsjfpJg5drPiehjvsvA+Fr2A
rGTkMwjO/Wc9LFVfQz7xo8CuxtFWgp0kX0pUdFKureIZEufyqtyl40SBxMZyo9phDOUorhuombZ7
tfREs9MiyziHH2JVqYkBvI58jeHtYXgT19c+xgS2E8iKt5/ZxXn7DBmaprYSNI4YUoUZU4nYdeB/
4qn1DIXzeTAmhkMDYRNXzS8wIdtVjyQ4/J0hnJuTrGl7vQREGXwz9FPbCDLttjfjffrcm8E41vtS
B2+eFExxagffbG1TE03SrSSHxUKZ/AHZ1pgRrAuglCSw1fqb34GLAk4XoRGuFySi7a3HV+a5RaoC
nvg8BRaG5+woec31h+0t2fZhdJycA5h+BoIkBVsyoLiaDLaJhpgov2pFiWbdEEXTIdPKGO+4W0Vc
VVOvsdgMNS9QnifRRUn0+9xCYaZlbJksj1sPGAMaO1vSBPWr9ZV6t4Bbqamph2AKsRWF3tsUuqyD
6UYm3tiFmtTrbvyOxGxdHN1orVPB+glbKuOFmpdp+TMwBAWA/5ErcaEEK4hlanzNpC4V9E7nLKcc
J2+4Tnf9xXwf4hMm2XXfkudtJ2Opg7vFmhi+U9FZg54e88PlP2vKwmQJzJc8Iw7dtOi9XIO4MiTX
wpe2MQUJc3UBF3hcKpPnPvJ9HXiWeaMOd00AOmTRkc22e8smLpelc5uEJQVG8DaBYb9yCkf+Gr75
dm2DjMYRvf2s+ve/Jll8ajOaEiSpGuCquoYidXqaQ2m/vUtrV8bFNuGb79zvUjIoXR8DAy/iOpp7
Qtfw0GgdggnOxvzzzjrOgwBzdacM0BFT1cL4M09kOlhxwziFLDfJUBGWZ6+gtd2U42ccAsV5RVfQ
42vxqlBDIyn4mkHsGka414vBpUEPoU5VEFWrfo75XYMyIUvl9wIvAldqSV2kEj6ka+V7nOwIPj+T
aZdXb5X1VtUiMtvVtVugcWlCm6O07dgTgd88QczSTsD2pUaPAqdYdbwFCvtXLGwKhz5vNfbmqO7D
1osOFYbFE9SNIBwu/Wr3uVM9k+M25to7J2NU/ncduYtVOBFd77rfmMpOMe34K2RZZA+aPfs5dvyD
vLN+pWBOcKOHzsVoKSIOXIiiYv/aOU9kcKVRSjFPrHEJ35pp3hIZ4dCaN1XhzemLBSbYTvHmXEQb
vHa2LKH4rZzCHKO47BQeXufmEOqvvSbbmKLbXtg1/1zCcHtJIfmmU9YemKJfb5bl626gTtb311OZ
F7YRQK0o0BtvG3TNTZeg3GbiOjamlGAZu6aEGO8+6NRdICJOYtmWz8ZLELaXCy+1qlQjYwSQUm9A
ro/aklS/yTkkTszxuldQqIij68wUCgCLNo47adDJC8ohBbh1MdV2anWT3Ujoig1HcDk0PpUF+XI1
Ry8N5Y4dMy+CljKn1F9n8MCkNxnYLOMnE8+CGWR5NUEorhGzgGjt3yDgO/1HawyUegae8kBPs6u4
5KDe1rWtX067Gv090m1nh5eidpS1pLNE5U6iKKR+IQ1AbTPLbosAYzKiAokIgrswki7qTDogFmhb
O6quHeOsFxwHq54PUjJGs6+jwZvbqwZ6WbI/Yn6o8LtjWahHqUmdNtV22wG2GtXvMHyTBFgEAzT/
AcYsFbsZ7/r2RjPe8hmCjmPlmIMlOExX8+ICj9ucGWqksqFG2JxG9UIMktYkws3uSrEu5PR127b1
JcRRIENsU4Wey3lcT0Mxz36CXdKUn3l73eK9LdIEGOsxRd5BuCC28q4J25ylxciu3iD1+hqcSq/M
XP1m9Ap3OPQimtP1JXxH5Dxj1MtEDlT4d2T1+5So16NRXkXDuCvU7tQruShrMGf+kB7x3aVQ2cLJ
ypd5zMGMw6jFbB6bNAb79864bnajw0iEfYd+4psVHJT/gnGHmQpppgzaw8jFknRXp/Jl2LaCg2zV
LRYQ7O+LdD/UKo31FBBG/VgSL5qeU9HnngiCO7aKASqi5oh3FxLNdmVcTmXsVJ2IVHet2g7BMUtF
hdcASSL/XQz/7v5pPpdPrM0PbF5H4tQ2ileOKJevZrwFFJfxukRO81pHUVMad5n0pNWf2vd3U7j7
UqePDW7z+P2mfOqK+6x/+UQuwOs+6pUqmB75T9Z5bIgBQS4cff09lV/6+kkGqeRfYfDv/PXca0XM
bvCVZtpdct2Fud2LKCtXP77xmAthZKYHaPI0pmWljCQAe/NvdbYeLVLtYbqBTMkeEiyuiFF+Ldcs
wThH7uakl0HVC1IuvFsH6S4oXmKID4b9PcrCguUTWsbla4mqaU9agE13Of3d/SVdJ84Ygk+yvRbr
3K9dv5a2cZk7yIIcvbKAiyEMqLWpU5WJPU97ybrf9otVIHCWK0RFFQP/P084yDaYcS1TAJWynZbS
TWzlttlEz3qpO9tQa4mHLqC49FmrhRKSCFAj6FIlRbET5Zci/fw7EC6BqlZrGKiQSG4NZYv8cpw9
axDcftbSDcQiFXCPEMyd8Orwch1b6lBhb4g6fDO1bp8Gov7QVddeQHDeVhvhVHQWlqppW7sur9Ty
l+Ffqma376OnzyzYuzWcp0lqqZOozSTQJXWXUQ6B9l66acz6U5v/DsNdDMIqrJs4A4yVZCAbPiqz
6vrDJ5oYzMXW8AM8fto0aVEAhcnUzS6Tc8n2upsdWcd+eKoO22vH1oa/fVAwaIOoAyzAUOI7Dx5f
CyWd0XijXRrcxnHoDX1hU+M4TD9VconeHYHnrbqFYoF0mDLyYYVzC12LGkmXfJQsomMg93YYH1Nc
daTLcvgE5Q2qSu9QnFsYc21WWiLhLtwrLij6n+WkEjyIr8aRSk2N9f9oGi/HFASTOgU1QjXTTHxz
jaMPHrW4ETje6kUEe4RaG5EVlGi5RWuMvG19fUCB/mhCJmE+TLfZkck+g3N4v+0PZDXFLbC4VZPM
ooiJCazp5O9BAntVP+N2xcR2mBhNgckN3xHqGa2uowH9GxinfJRLqEzMVegDuASiPkqPnaFD4tpP
M4Gvr5q2QOFMQwdqmZhThz6X8cJvchtfRN30fXv92G98iKcFBp8k2jyvMAmA0vNcH1O/f/KlcW/6
9NCMxAVPrKdYueButzYtZdJ3TJ6rqM6DkcQD7KrdyWt7J0nszPF38vf5l+J0N2jCf84FZgo2jCfF
0ZoxN5QMG9Zq07GdwPoRTLvtlVy/ryzM4u7EU9WTGaIMqALs/X3olA+Zkzjg3lR32S51jB8COGV7
535Lbi2+WxI5ScGjDzhyUx6JK1e2jumNXfuLqdf2hWO5g2gcXOCQH1RdpaEgJAdk31d2PFzrHcHT
6PO2YSw5bHgkf6H1ZynpNOQPF+RQdhE8JOYRLYwjjJFC1d3GEhnErmqLNfT9vIpln60hFHENcldm
T3X+to2xWhJYujuXDcmYd4T+4xfWjf7KxhiKveW1mi3dUTe+E6ZE5mhbK8jnjbLKZN+AVQ16gpz5
stubsa27o2NNdvASuKIzeT24DCj84YPNgljz+SomswENuRwpOJnexjqxzeRuewlFANw2JYFU+L0F
ABrLtdeVnXRsZGMSFALWBk6Ql97t4DZKMiATXpAeZ/0d2aFQCHp+zZW/9iemcW1eRDvpsr/OE9ty
RZfPjwbiWxRlMPQdsycqfgXnoE1jTZKhrxHXjpw/qvXD9gquOOE5AreE/YiHsAxfip58otDcG0CB
kDgxlEHZg0fuiD4UPwbWORy3lLHZk2IiMKjCKexLtlyfxkA0ovcxU5yDcH6Ol0tfITNsmvLpe6Zo
dhhdtfX4RLr7OBESxX3Mt+do3ElpFV2f+DNMGpzRnd4iL7yJ9tMuutWc+A5fi4JHYbYh50F8BsdX
YusungK/gnFdl9pmdKvOjZOTqywvvW3XEGwVP502WJk6GxrsqslzE13n+QMRKiQJdoofSStjNR9N
FRiRIbtl85zOr2DCnjAYKjRn5UJ4vnBsHxc5XUn7phojLNxwkn8xVnsjs8k1ZE696Ngc6WF4Fjcl
iNaQxfcCkw7gj5wUGnigar+NZ+2otBhIDWXRo/A6joXvLUiPMtn6cxx1kmcJjfCBR5FmrRK1vfRh
xAfQtkes3GSwhIoFGRQVajzgXj2HIUGqZFkWhhBXQPPbBSvxFi8dxqEhWwn1GgHcqlEQHpXxRUdQ
v+RyRZpXfW30euDNSW6X5UlqIYQnJwKU9Qy4gOGyRa4a/txOgGGD3oyoHB/Fnn/oIC+UufleNIW5
voga6l74TGUSyczshU90UzrFkWoGWMTRJWDkzP6PtS9rjhtHuv1FjCBIECRfudSmKkmWLFv2C8Nu
t7nvO3/9d2DPWBTEKdxW34iJjulQNE9lIpFIJDJP7sMLL5jNUfwge1/ePEBQC6+ZnCeXqYJzQjXm
PGTdHPkRpnTPS3GciSwHs7lMFso6DdU0CXBey1PWmVkuwxL5TTPtVROz6DXmx4HuXze+TRibIoWt
atRCNcdrGCOi0ZCjhdxPlvuq/Dol1EVNmcwY3l57YOEvKCLrb9KMDckXoJQ/m7Pltn5zzP1o1zmD
S1yG5sgcNQmlJx+avenWV8DC1lpacwxQtY0PK9/iEdfvKXKG6DJmz9fVuBHMvJZQe63HCAT9NSiB
I19/tO9GNGLw5MwtOmhx7hP8KxgHntGih7cB2WCejfvda2jBS5Uh0mw5qEp88shysKqiHczTQEfb
7/rYqW45kUN7kIjLxXlzXK70Knjgop67RK8g7vyh/UR98tnGOE2w+fLnD2Ra3XfBWRqFFcGnE8FK
85iaCbM53Gkqne5IDooP8UoHuSE33snK4bedl/0HT7wyTz0LUQwEvL5x8k9cpZFnu/bX6BsfJiE3
0+1d+IInmKmm53owD1hC0Nrs5tIfsp9WrEq0uAGiq6pBft0bMABasBNLnctiDMHLM5lPhXFQ69Hp
kr+ur9TGfgMGz3XZGnLt4sW/RV+vpocNvFaiHbNM99Sx9ujUuRMlMqfCf69gg7iTEm4QIK1Fnc/r
LUeJZmazXvMtlx35C1wOVzJ9WE582nm4k10aNkV7gRMjRBCzxVmfQLRhubfCyKmK+zn9Wi2hZJk2
fCXEAtOYZmEYAhPfzfOetL1F0Tgwp4gFNOJN5fKgz+Gx1sD7nti+3YYP11dt0zJWkPwnrc7OSekT
k9bwkmqtfhtIuKN68jD2iSTG3jg1X0kmLNgAg2kGLlmRf4wUv1IlTnj7+yh4wWB1gvNMiGxQhEVY
pGIXTfqTkhy7f/6QgGkCmNr+3+8LasIMETCGFPg+CAt2aQi+alxezdQ+XF8NmRiCmuaaNj3oM5Br
D8f9pAWObg2SxPT2gv+RRHwrjaKsTscJC14uCrr573TycR4lq7GRln6lLl1wavj8qKUV1NV55l/t
LQZv41hKbsm398y5eg0lnL6looE6cYA8mXWclchZ2C6TcYBuHQrr5Rd5c1EEMLEywaEwugN4vg/x
yXYnN0ChCa8bjj3p1CmuoLcO7mWVhEMWlPwL6WwoMAFTEnV5+da4I/5wKVzZCbtxY3wlGzeYlQeI
A7utNR0KXIbPI8OEDKSy2FNW4HlOVvsqMW+d+9kVlN710aRZkEo1K6fKzlEg6wyUIQh+oF9KXD0C
CNPiPpo+MxlVxfZJ8LIugh/oqsRutImvy1S4WbV45mi6SXjMq8/XPYEMSPAEfVKDgA6dC6iSecqL
3EmXc5c/6rIX8k1vgEpZxHO4zryZ9mlpFuKuBYFBs9zrCOLs7hz/80m92KEoAtNVPOJgZJbgDOp4
DqemglNbuuw0MNSStsFNMTbvOWJWMIIjMDDtMx/0gcc4Kegmv6jth+tLsu3VVghCFDX0WtQuOpQF
FqUCw7gQirot2qJ93n+BEcQSOP6D3/iAFZzgAxQdfK0gG0fUseuOxiHBdSJz5p194iPQZSHOtotb
oQlugNWmiUderJL52PuLN9yVuESrj5zkLnzUDrLU+bbhvRiF4Ar6lsZNH0O4BlTRVaDephTkWEsm
eTSXwQj+wFArPZknwCxh7xC1dHNUwSpsJ1kqGYzgFuygAO81g2UMvZMd1Z/d0TxknnWMz/Nz9Yk9
Y2z9XqZB6YqJLsIOSA4GFX4oFcfm2CKLDr65S3okfn2neLJq903X+mIgYvlBb6bzlKgwkKb8Uqbf
x+7xuhJl3xfchGK1dTPw3ZVnN8w8dDKyKckamYJ/wOCpZFhKqCvMA8dkywlxltcOqaSMQSaG4CS0
uC4HYkOMVK28akAqymiP/05TomMgVTyxBZIYwd1YXcpmf/37Mk3xv6+OaTYrXRvx7xdolZxY7OVB
6nS1pIB3EwWnC1FRZY0sq7DeJXhfojG24U3NRxbuGAZ06bJ9yb/xxoWuMIQ11xOzN8sEAw7UwQMt
wTn0c3cZwNyZHUAV6r1DbSswYeXnhoaqlUKgePlaFZ/a3meyKV3bR9AKQ1h61FVrYRJYvwSiJ/UX
O8D/N4EEO9DwlMWCAAI16Y4qj1GRuo0qCz+3zYBhvCrTUZPDBC+WDk2Y6COWSG/8JtiZmV8HEjPg
Tv6tFfyBED1XZk9tWvExF02sOqRnO0bxshTuujF1q1HytikDE8yalqpWKwbAUm1wGvqtVPZj8Miw
k/r+83sM7kUuwbqNoJkaM1BwAJi2b1qx10zzfilCiV1zm7qmPsGuNbNTCcpeAZMhEWZaYB2QNSfw
0/4tBP5bVIczkLlzpa48jsJCNQrQ5efb9EHNfFy1nMS+KYqn9yjsBUY4pklHeoPlBq6ldvAhHjO8
7KTjeax72UPL9tlMX5BEq25Btl1UDPkCVb2JWnrXGswZ0tBjZbQ3msmx5uYDZY95b32NNNVJKtCS
GeTTdXm38sO6ilcKjKhFcK+KjZqFroxKlOLeGs7OpLvI17qckxD72HCs3qHPC6jj+oMElRvEm9Vc
oQpOiiE7V6sa7i7KAaxhu3rPjtpHMP06xOfspv98TC3uF5ZpYL4AsShaRV8bzxzVRVQHFXRt8TLi
yxztrwu06aKwlhZMkz9lCIupjWimUtIOpG7shs8SU6mbyi5JmxZDOKWHpqH28c1EG4I6ZVSHAaTz
iuNw7P9WXIx92vHSOnojv/Vvbeo1nLAVukhbcBXncEnwaRynyzwt71DbGkJQGyOTkakVIEJUcpTU
dswcLBWLxLlLBBFb3do+SRYyAaXAFdZg2kXXDUnKbOuFR0djG0HFKB84JNaRN+gGSyO0YfrLX4M3
fhtv5x6sPNHnbnaSB82r8LTTjK79Kd6953RcIwtbaeqsMJ8GZJ6X0Mg9tQ8Tt9eyxZlTEnnXrfx/
WOCLlMI+suxuZK0GKcHIVn7j77aW1/6F5D2f0aceAp/Iho9JFcvPhZXfj+Z6RFE9IIPL6HcfjYNy
yzuV6aN9IW7oDk+8N7K4yF6Mtzb0WqvCcdOFQa4UOmBDlXlxWoILtpyPeTJIYgEZjrDJ4LPGsAiB
E03qqZu6UxikaMyXzQ/hP1f0t2txhI3Wd4Y9GwwwI9k31odS+2jQu8D8btfvuQPyDWD9HqhMheCm
bWJKqwKbjZXMydm0x2uQRGf8x74RZgUhBDXtGEaaMUCYlvZg6swxRwrBDcHTPuJcipkPZlScquI9
2aO1ZEKQE8RNsSjcH6rhLlVOVfkeN4WqPc2wKGp8xLIBuyzjIs5xLSzbb6imcjRN1sWzaQUvCL9m
iK/2khJT3A4M3Np0FalJVAtYqEUM4y9R+t2WDSTeNOwVlmAHZtou09ADK0geSeHE5FNdydzR1t2N
v1f+R2O/qj5W8pRa1dfGBI1h6xyNZ+pPh/ZLwpzOxXO3lIWKe5q3ZveCJqz/ZA9JqfPsYfC1O48P
PR9c5MRH7TjvZi/z587Jd/JTeHPNGCYr2yZ6BZCDfe3/htpIxmFRI7+ej+jzaoxPU3xntadg+XTd
uW+Kx3ljAKVyzrDXQJYx9DY4dqG5dFdne2X+Top9PMvqBGUwgsNLYiXIdY2v2fw0qN8jlOGASy6V
zVvfPPNX0ggOj0UTTXKe+RrCM6O+FUt80FZFkY5nxP+qSywCsKt6yQmXY9jpu9wH8zpqVP8yTpk/
HrpdIbO+TTNYwQlmUNUIwCw+NgfNkg7a445xw342k3mISX4JVSkeX4Y3xg7WKBRLEQ0dvwKeojbN
YibQn2k/MWU/1B/K8VIW59z6a0qkdyHO33UNTfDoRFtqpSWQzlAyxxzvlfALZT/TcXDyeUcs2yHW
sSkfrhv8podaiSjs58xKwcXERQz19rYlQeQoWrkvqfH93+EIARrNMgLaTeBoBkXP6YeF5m4Ry5zh
psGvpOHSrnwh+NfURNGAQjHWNn4wWpnByyyCb+wVwJRrekG4+xswt2R8GCenLl2SuOp96/EZFSiC
bBev/tzeQaOebD6FTDzBO3X5Uhst2OX9UbV90vxFQ+r/u2USHJMFrmGa1ZAvCmENGK4Z3vSZLIux
LQa/vPGZpJi19lqJdWHNeVfg8bHWUaD0VMDCr0shA+B/X61SodDUIPytO48PU/C5ltEGbW+aFwEE
MxvwPDvUC77P0JmZDYFDMDFH193rUmweEtYLimBrqq2noKLAQ4JhXyZMAbJ/qrFfFBIHsI1i4jZt
gNVJFWtpjJCRKM1gU21yZFUOerxveXtZRlkL3rbOXnAEy6prNICU0Jwflo3XoN6vJ/Rr36h/vUdp
LzDCkVdqcUk0HfFplD4YCwhJoh+dtk/Vp+swZNMR2EjJ87ZPVCIJJpAZKYn7kTvru8kDg/BuUB30
+qEILnU737rDiJp9HDn6l+gky59vX0BX2IJhDIqJFrwShjG6o6/vWjdBi73hq7vCj1HJK7vMbGbH
yApPdDslWsFLbiKGM+LJs3XRyNN/mZ9HT8c5b9yj0V7GGbtpLStIwVqieJrrYIaIdT3vWoYJaZV9
QIWXrPGPu5o3Z+4KRzQXs+3jhr970g/J4FinCER3kRe75uzaJx5By67Uv+owryCKdUUggsHIchuS
BZcJI9J4EXbrgtURvVGjo+95EK19Vs66zw+QWfpYvhlkvAgsVhyVURQ0Nr9fDc0cOdHUoMA4Y40T
of3WGXU997twsRxM8MYw4iBaTg01JQUImx5n9RO0197Z6vJmGil+wlgkYBj9K09vmhgKWH5K9ujm
MbACEs6ZQh1ojEHn/LAO9uMtuWnxnPGQH3VXdWjnsNv+pEm86XZEvMIUjh4Mdm6LhQcIODUxRMfn
tNTklj6qO82TV+HKVCl4IWXQtFblnqAdTIRTX/L+UmWPlSZLQMk0KXgcQ00VWhOuycbXEeXLyh5l
LkZ82KDdTNKEhwTRsUJW7YHvQ8UNznGJrJp6Lk7ZfpEwnko8uC64GIxSiwhJIVNpaF4+lKhQM00Q
h5BdVWguLNTLR2q8IzLBjQk5cjSIc86n17afq8qClw6Sof7y3LKnXEYUu3k26BoeCVHFzIEEX70E
wxwMFACjq51UN3JTPzg2N8whbntf7WWNllt+eg0nKLGta4Vgin3mK4OTkdJdUPVrNLKom2tF9Jlr
FMFL93Y4UB1zD9BAZfGO+j15yCAQwm232MuO161Lpq6jIQBaRJn2Lw2vgsfejCuzSPrMN+NzkOKf
d3b3qVfvLSKjw5AhCb5CC23TmM0u861ZccCr54zk3C0fZowg7aUkoRtcdwhBV3IJviLsgrgtLcjV
ogGiANmkOrrpEzuq8E26Px/YAzMdyyc/JF5464hd4wq+o+4wFjSwISXnLWdu7GNAllv55MTHMdme
KvHA20rFjR1PXOCdsgSnH2aDxWgBMWmxb0FRUKuhW5LzlO1tRUaHsOm2MFL7D5iwglPYaGHKJq7T
9HY58vpddjQuv40z+2B7ysfr2tzcbytAYRHLwAhJpY6IEVrTiUEa2maOXsuioq2Uoq6j/RFsQCAI
FTue1HmyyFJgyXQEt4qjH9iXyV1cDGeRVmdtsKFys/yDJfY9zYGqBHg0zHwD9XTDGY0yToRhcNPB
RCDWHCa0OoeujpGnjRveDV/QFO9dVylfozfOZfUDhCRPUc6RPgT4Acq461BwGcpY0GQAgs+nDcTv
KwDUantIjOmY9kziITfNguJVF+QmoAEW05Y2+hQ7ZsPobYbuaTBOR/WPQdoWuSnICkVw9kM+4PGX
m4Wp/yjDh2Fxrq+ETArBzcdzsyR1g+8XJoh64tHRyH2CvNd1lO0j8kUMMWmJ2RdLjFKGzFf3g4ch
n7v8Sb0ne2Xf7dsb23vPq7i+ghPsi3V5p4Y54PKxd+sxfcjN8qB3hSxG+/Vw8caQV0CCnemBZvRZ
CiNQT6BO9Uq3Ofx+F5eNb5Ssk8jzYaV93Udmm/koCgmiDvWiR7rY7vVlkhibyOyhod0mVijURlqP
9pc4+HL9+5uROlqJNVDhoJ/4DcPBHMcBC2P4bjrENw0KUvOpPBq08RO9fqgTe4/WjOcqj0+artxT
/pAXaErzPmN8+RXC6bikmZLNFhw6fgC/L9RuimmFxleCFq0Gg5BL/7rYvzp83lgJXjaopcNZgFri
dQRKMA6lULnYPHnAR9xWHr+J6mfu6TPMuMY1FJTo30JckmKvPdAD85gz+Zqj3rzL9a5+i2CxZW6C
sjkdsAST+VHP2WVMIom8WzckfQUhhANKO+uRWQDCmg9znTt1dWmqG9r/vK7W7egKrWgqhmdoGvzw
a7VamM4Benke2N914BCibnYefeKlKKRM3aLZKahOUTzZJB/uEd8spo06MPR8gtpKvDbpkVa2mY3A
GK1c6PjsDumRwWxkLmyLwUDn4RQBa7lhv+mLnKzJMsapz/3mmcdw4VdWfA+nIz+k9RO/Tutz7ipH
WZfKpqtGpZJKTTSsm296JcORVmaTzjnfHdOOnYxD6ab7LHGTBhX+ul/tMxkBz9a1cA0p2ORo9mHZ
1yO6hA2CidcgDQ/QuGCwo53ErT90Q+8aenm8bj5bzm4NKlhPVWV5XSxT7iPBb5Z4fLSNm2ay58S7
jrPluQ2wGuiEGBqIcfjfV3cb1WjrEGdf7uvjrrdPdMCT9NN1iM01W2OIHs1SWKPWQ46YePLG2/Rk
+9bj78uacrSlLWBb8f4ajv99JVJfkobqFUTSjNEzqDtHT5VxobzErZdob2uV1lBC/FOZup7NDaBi
xfYLfTzFqSZxV7IFEkIgc+jCkqiAYLT0k6J4HpfyEKWlJAUngRFDIDWl4E4IsEaYJN8b95X+MZW9
DUuUJZ4zIcGsNLsDxEQav9JnTzcky7Hl2lfL8etmsVp5kiehEfHl6JRLaYduXnhq0nqpIbHoLUko
5Qcm6hoZCvFfW1iTDm0a5RWUVX6j9BD3u+s7RvZ9weMMAWktu8f3aXFrKQ+USnp7NovhKX6+YRjg
i0SL2WsBenscDCvKkYw8UlwXcbcaTp2vuyO6X2Que9N9GmD3QK80cic2F3a1KImpLkE9Qpi4mZ0y
XfY0HLw4j3cqmOGrHBWOxlg/vkOBK0xBviAAM1Fjl3ABfe+yJT5WtmyI6JatQZ4/YglOLYg7FLyq
BcTq6YE0waEY2d7O5p1BZFCbDnSNJXi0uAjr0mihwuYZlVxui5SJ8mB5mbO4zUO3l0Xz2+axkk1w
a2llFSA1h2yD+tM0Ymdc9o32rYxuUvuuiu8y9RLVO5Y+/7tFEzxdFzRmj142aBQFPUw/m8gcXkfY
XjNDw/A/VEe86adsK9oUeQb/EBY3bX0/dokb6fteynK+dQKhbvwPjrB/Iz0oy67pct9GKbtrVUGJ
eRxpvctzHZl/JTbOQ8vsd9z4185PiBgWZK4ZwTQ4HzMVQ/LMxs+WLCjZCi7XEMJWDmjPKtuAB6f7
3+Ttrdf+P2SAttyfQVTU1/BJ7YjzXnsMomIcWJnj4Ulphh9zax3yAqMUr5vCZni+AhGzTKMeh20b
a/Dhs5N+Sw/VHZixPPMS3TK0bgZO6aU723tPK90aVTg5EM/2XR4BdQju8vJsNN87KeXctvow+glt
CxSEIoK3mDD5IQP1B7wFRpBbByaL5zZDBfLyfcE7WFEcR5OB7yf2oVQOtLqbjXe0AuKs+COCaAEm
b5jkEHGqX+oRN4ps3l83gC0pKGpN0ARkaxZeRl4bmb7kjLaERyPKN4b2ksbGZPhU9f4diuAJpgyc
41oCFHNR7lJWhyjjmp+6pZAU2m9KwzDtAuyWjN+MXktTN0WVqazGgVfAnOMfDcaLMVmCZMuw6ApE
WHjbymKrylq4T2uaz/Cks5Mr0iky21dLDJFB041l8Ukor2WhahDpHcHiqx9ml/sZdfDpvcnTzaC7
ai7xXehJM5mbClyBCguVKGoF9kmATvH3IsDYL4KqDYtIlmlTg7i1gqFMN6w33VqxokRhWwHFHFxe
VjO2Mre2LccLgrBGaZt2fFIbKi8d/rqie+2FPze3u4VPP7lgkNn36xa+HZyAkxTvY6oNhjz+i1bx
XUeUpAtCE6b3YfDCAzmw+0hxx8rp/OhQ7S1rJ5sNuB2frCCF2GuewP1UxgwW8iuvmf9NkMbxRo+/
H/Uy7sn/ISAjCNwQMcMqXwuoz4o5ksHm19fuzKMva3Ti/eBaju42H+I72TP05hJaL3jciFYKNZIh
CcvCylH1eYnLHJTJ59IwJYayaYkrEGHV6myOg6rBqs3BvZHUTjx9um4XMimENUqnSTHMBABlaB6K
OnJjZXGtut1dh5HJITg+k6bjGEeAWcb7FgPeynecRHSlJ2E/UTuJpsKCqWnLcc4fmlRy794Kqdbf
F066uUUZRcXV9N+QqvHpTk4asZnbXuFYvApoZVSzUpEgG4HTeQ2MOAWRoHpfe/Ux3yme/uX6osi2
jFidPxYgHyt0oFkZXAKinYNW7Mb75NbaRSfrgd52EkRuTWLaE+2FBtLXYMYAI+hr8apq6DKyIGQM
l68kG2+q6BLh2c7Me/+6aNtm/QIkbM5xGsci1gy4nvSQdJpT9n4w/LiOsW3TLxjC3uznxciXEsIE
/d08npRBVg27Gfyu1SVszk4Lu0LvIUXrZx+pa9zwh4bQT91wj/qa0Qvd6e/4Tpc1OciUJ2zWlppZ
iSJW+ATbLbVHvdqR/nhdd//D0F+UJ2zYOO7GQlGBofKhrtDhkX5cKvSD8txw4r7L8GyGtisNE39R
XvPa8Mwo0hO9GAHXaa6FmWotJV/mWMMlVvaku2kWKyhRsn5SCfLuuV+NP+vYG2UMTduqWwEIvshu
aWlVM3LrrW/teV2G9WPZ81OV9x7HnyULtbVlV5fJXz5k5ZGaColTGkFzduSQ5/xWAQtLdgdic2fw
k8yJNTQ983FtxsfrwFtqXOPyv69wc6sZktzCPZmO6UEtdTfpZUy3m5pc3V/EbKpdtEXT64jzhmdO
L8Mf0Yrvkzv55KIeZG8xW7tqDSbEy71hDEU0wuLtKvGywb4xEP5Btft36O3lTiYmV5d2SaeiBkzS
HKl17jRJbLx5aKzlEHz4ZAMBPVDc/ObM0fwSxI0+fRx+ovL1pN3auvOupDd4tWwV827VN93JvWVH
SlsgTRjU9hGTbGIn1YLDqJUyYufNJVoBCTanRWkcMUwg8meaaS7J6VcUlKnHLktL7/oqyZD431fW
nczJmDYBkmiteYOXHSe3DmZTSILHza1LwYPNUDlloRVKAME4XeQHG5jCcp8iq1vbP4j2xYh/XJdl
s5jKWOFor3Ei8KK2RQec4Int22+Ri+EhaC6kd/aHye/cVMphu6m9FaBggmi870rKr9GN8XeDtKDd
PZS9JtGeDEQwhqgfbIZrILic20MafFqWu0h5uK45/gkxHForTrACpYyQXZuRMAZHAXVDqpSHlLDo
43WU7R27UpcQRtQaTZV5xPooh95Xfbi778nn1uMDHbsLBjhJjgyZ2QlnbdxUdTfbWJ3afDR6V9MS
zw6fs/GDRCxuVm+1B0553PcsEzzRr82O9lZitWCXRzmQtafwQ5ZX+fkRBofhUFLCyu21+oMmlv/X
IZs1g2DHZuf0lqD4qHzSEke/5TTsSEJ6JagSvesSblvgC6Swf42oSzAFCJCzdR+DpiCjN6hIcq+D
yOQSNm+Sq13OBmhxCBY3T5kX2f981DbvtHmRQ9iuZYxy7CmEW83RBFw9FvoulHGUc5t6awu8mgJj
Sw10G7+2BUy0JpUxAILE7UfDIPvOGpykDe7UInEbM30HtReGZP6BE2K8EKPwWoWfSF2wD5Sj1Xzo
I8k7wfYueoEQrJs0SYw2PEBE6bkPH0Oz9vTxu2HKWDG21/+/OOjRfa25uImUaeiAU5rmTWt1rhLK
6Bu27fgFQrBjFTO6fi9Opnxs2IegO3TdewZN4J0UtVEMF0tezPNajgA0UWU725kfnSe0eBa79En5
1nq8nQvVCx+vb5pNc1uBCY57wTyVOONg4YR4ODpmaoc3U9UJ6VNBJe0Om2k0cP/YmFWIaQlvmBXy
fG7rVoH7nmc32POrkrI4jT/5zUO1/+fTeLFXX8BEkoVhbsPCjHDqsaHB9MB+l9NOkqvZPo9WGII9
KJOm8FGBPIL8Nc4CBEq8Yrjf2ajkRJJL5kc3TXyFJ7g4a9aNwuqBl5qWk1rTbjHe9fa71pvg4zBo
pNETnnTPzvwwCk/pxTpnTnnmt6Pkkn6+boDcwbzxdyuRBGufba20Cws2obeG19DMzUnkUHVypmo3
dHutkNzXBRWiOBlbCnljPEqBXsEU/WupzPbCzAY3zmAKHrvUaEAtaQbh8M9Oozc4gmO1WJa0TV23
fk1aN+hHJykU57rqBMf6BkJwrPpQEiTzAKE0/X1WRCdC2TnCwdfbhizPL3i+31gEDz2E4P8bYoiS
qO2UhiSB2pZLm95H9iNbHt4hDhjlGCjCkN0QZ8MU+dIySwNErZ8WRXdYSL0Y84rCf9jV/FsWFKEg
tw409Dq9drC4VFpJN1atn/RgBe6/ZONTaC9Oqcu4V8QW3TdIwn5FRhJkHrSE1pITi1zNLbzwpB5b
0FpOD5iCSG4zR91hhJAzH2R9UZuGDvm4ozWpLrI1jnms5JMNdWYjcfF2ccgz8nh9xcS0w3/k+4Nh
CkcuioasOSF564OcqTjqHspEXFW7ne9+82+M2uE64KYVvshkCisHFsWhNQLgZZHaOLreTl6txsPR
HqrQ/3dQwtKV+VxGkw6oATzOw9+YH6AUkqoomTSCp6U0asphAYS97Hp2nsO9Kitx2YaACTAb4STm
cL42dQymQCODzRUWPhS908dfC1lJ4qYX0l8gBEe3NHnR6VPRghGCfgOVB3FMMJn4wTKaDs3YP6Sq
+4/JvcAJTi8bTAY/hC0VD2Tf15jVF9ZnMPlKLE3kOxNxqGDac2LOSWFALPYVk3IXFP8+80HONWda
+xLNThS59gUF8iD4biVPNP9jW/2RUeTumk0LlbcLsPVH/Y7nlDkPZG0jT6mhSETaD87tbHUEvxFV
MPWiIloShoBTP/Q+f/8Gn6E/nMbd4vMRLexdO+tFOsHsrZGVaVoBztYf2vw7a55zWVQrMXsqBBV4
rp2MSYXZG9NNUj+OIPL8h5O/3iiN/4RV3kut8VifcddH7dvSajBWyRsUadEQV/21peGbb4WS6CCp
xkQZjOLyfhfiTYfmQB17X3rKUcbtItwF3ogkOIso05cltQCmFT9ajIscMSC1fu7qXSCr6JFauOA0
ikDXmzaFDYyu8Vd8WEDPj5vup18tdtLBVJsnIVVBkYG+AYK862slNkocNE29NH6b7Y3yXk1lieTN
VVoBCKtkzAXq/EDVhMFXxZHnb0CL7vyn3lyev9k07hWasEwoGykUVmuNP4DicvGIE/tm6CTfx/sJ
1LF+uSv2BoarSJu7ZFIKa5bqgUlmrsbxNHiqX3jDgX0cXGWPnr+jbNLntpAmap5tjAjCpKDXa0ZD
c2zGiK+Z+TzFXzpMngX76TuOeLTL4H8m42VGAgaZqjalqA2P7MBhqI6hsYNKQOdfoYj3UJr1GLGz
AKUJ7ihBFQd7KKmMUVDsvPu9d3GrxjwqPn+NCjaeZZiM2cVmgwoVbhL1k+mb+/kIU5Dcn8RL/Bsk
wdhJFjf6nAKpQPpQ95YDO5dH3VcdeSX3phGshBIsPe67ZlQIa3zWtpc8J6c5mm6KSpeEsfwXv3Gy
KxjBsDu1NqiSA8bUsW/snT1/H1GEzND++Q5TQAcTqgYQjuniC2Q65SphCtjTKX1ueJlz0ztgRPKv
o2yKwx+IKZIs6AsXtg4cEe6BE8RJdBAga6cs+GJarVtXkhBJhsP9xepsGvXWCqsUOLkyXGhe3oQW
uzFa1VuMSQK1aQgrkYSQwSaRRtQCUIXWOMP4t5Wcs0Z2nZaBCEFDOcz6qA5Gg8vF7Vx9Teqbyf55
fWm2o8qVIPw3rHRWpXNtpBYwePXNeMke0U62t462T3FeBE71Qf3ePWV7Wci1jWti3XEdxIO7WKI7
Y6zUoqZwp/RSHInX7iecHO1+OFQH5WuBea90V3wwE0dWWiYWfvz2FitgYW8tSpzWeg/g5Dz7rUMO
6d9F50yYW/+NUxQYeFPL4bC+SIkTN63TQn0EhbhoNRN2AZ6Kxi5vcSZraGmZqBOmlpPNRyWWMBVs
4+D7KvimkbQXDpF60iIzU3Aaz1bootHXKeZmF2h+PT1ct51N8wQVwn+AbOFCEsWNwSoVzmNmw2FI
Rqcti5tZkQ3ikMEIeosaq9MjBhiMQvbx1nYBS+59UYUSafi6v/G5oGmnmChiIaEkuPY56fBiyM/3
RBlvapJ9jubxZh6CE17HDl2kP9Rh/u26AsVs7W9bXGEKthiUBRuWZW7weohJbRhVTr3a673ACcGy
ZXuyTbetyRcRBcswlqlPcwwP8DvrWxg9WprmBLISmk0MNN7yTieezBJWK8OguwUD7BGyN/FhiAe3
ZmrjlllDJUfX5nqtgARnb+Npfy6nCJUS6aFPNBfjQw8ham4j+9wwGzwg/7Bx4ddiIVTHmAkUzSNh
KxhIEmFCy2zYMBAjccxm3xiJqw1/XzeJrc27BhEsAvaXq/akNH6slQ46nrymi/02Bf+HKrnTb91B
1kiCMSBBkQU1gziLeawNgk5/6V1xa4leIJD1e322mPXcZyOHoHsMtboBe5Ufu8knsCMY/uCPZz5i
mD2QI3IZ5P66Hq9Lh0kCr6HnYu6NaYEZUnuujj0bvpASVTvXQbZsfS2fYIJkwjBve4B8PQl2QaS5
YaX5Ou6Q74BBpYkNKhODoWb+tSy0LaqZtLgFW5W1m+r8Ic4KXAv+KaPUbwNf4QjhRj5kC4YJIz/L
GaVAmX2TuiPejUK3ckPpRDCxsuU/aIygh960DTwiv5YqZ2oxVQX2b5strhIQn861PzfBk16C+7Sx
qNOazTfQY94yzTilJXrso+CsD9/zSf1xXcGbl3+08f/5LcJCqiqLy4rBWjj/g+q3blk7fGBeewb3
zf49uaA1mrCec44HmEkHWoVYx/yiYBwgXuYkIm3a5kokYTExdSdUghkg9ezQE/s7PUU76xzd/koC
7ON7zZsPspHiMkz+91UsqRZEVVoVmGBbc4wOxcf2GWRo7nXRZCjcha5Qwi7VqwSta37IMJBL7Tyr
voQgCruOsumIV/oTvD1OlCCKuANR1Y+J8lGPPtfLLcGM2OswMmEEf88iKw5IBZhBC504TVBIdpfS
7/8ORHD1xjDNWcGw1UKrOiOd9lT9H2nX1Rs5zmx/kQBJVHxV7GS37Qkez4swUTln/fp76N2dltna
5l1/WGCwgAGdLrJYLJJV5yyKo1W8AMKxhb1XSJsq09QIMFPvy93Z0Helwqnc2Azrl1l5vQpYzf1i
gDC7LDFcersbg12fcy7Otr9vqrpIKIUt+0RVTYiAhQJOC2UZrAnqBLXBqxz8l2DzB4N9oirFGS+x
CoZJ9Ks90nJcbkNEhHYy0/rsgPdOunnggf74PzaxT1SpmRj6UsGmvzjuUDF2XDqEtw5V7our2iBK
+dp/54nPbB7w1rDy22UaQGddUTvAUhoWw5eczEvAnnMwHPEs3KFvyB40G1R3j7yLOs4css1KaN2e
jYxgfGOhOtWhdJeNmXN7QXHnkP6GlR/2yC+KEIqufzGaEhQ35/ZMLMUq95PPfxDZXFnIOxUZx2IR
qlwMHJnHihAkGnnnoQUn1HB193TbpM14t4JgompcinigSAJcCgqPzRhb0rzXgscsSDnRm8ZN9piF
EmrImECsSlXYK05tbOOZDEhwy0G2hfGz1DyBRzLUECv82xZtDtoFiQ1HSSwXk14ASSrOSnjOWrD6
qpyzNo2cN6xh41Fah6poKhg1pXsSKtWS29QSRdUqg3MnvkTV7z55vG3V5vgpkJNHvYhGrrhMCRjc
dTOEVbJ5L4z37fhYBl/79KntxvfMFJ7pwYKui+DGYpwuDTVjbEcDh9PK2OdjeC+nI/o7UlSYoXxJ
Ft5zFykp6J40JFAsogz+rZO309LgWgR4A6ry8HCVouRZ+nZ79DZjwwqDWbeZIitVUGAhmfpvZNFO
nfAKArYQZAld7ATXnZrMPhNUQhzHIejc3aY+tOaTnEicjGHrULUGYOIqbpdU+gyMd4jivhx3TfFJ
bUHj2fn5+LvtebvHlrut0dhJ6USlkJMK7jYfyukcqT8FEEaL3WhJncpxuM2dCnLiuFFSX/d4xuOS
zJAHc4Jp3V+sqIfhhNpJcB5Hz5Odfyzcxo5Km5e1bpq4QmUiX7l0SVVoOe70g96p9LNef2/0wiLi
Vx0FMbf9bysmrS2kv2W1b0h1FWVLAwuFMfEElVhxLh4TIXP/NxgmqwRH0hzkKkwSjLNGZrsxbTgm
x5bN26u1MUxamYtDUys9jKFd6t2+9XNbqazA651olxySO15PEWeiWL6KspUFMdWBp8uxJXdelZhW
gCQi1vZl1nGGcGs/XBmnMsdTra0R3AusY6X4ubT7Uv2+dCeJp8PNM4lZzFppLnkpw6RJ/TG2v/vq
c1Jrjkx+1cE7rnvW9jALOawbHayCQMKjXyzVlva+xHYNwQTXAGK8y7gAQrnrHOoPqa/egSPXzR2B
+4TOWUkq/ftqJfVB29ZoO8SqVWZnIpndaP1eD2rv9kra2uDBea1DXNNQIRHKwKBxShIE3By5RDjE
6qGe7rTwUwlCWdmwuhzx0LmNt2nWCo8JRroidq2oAK/OJDcWs32QTEdpmN3bMCzDxOvty9ouJhDJ
kL0sgjDFSzMe/Vyq1RHszftfsf3sSvbwyC9+3vR0tIcSHRsjZFUY/1tGo1NRTIuQVH/RDGeJISI7
QktH/h6kBWcj2dwiV1iMI06l1AnpgvCnl8VvkpNDUgyqPVcDsaSUxI6c6yczl/a3x3Rz6laojKuk
sTjp0wQLO6J9T5LiSyBqblXw+FQ2E4wVDOMh5hLJRiPBuFw49Zi6mpNgbga+1fdZz5hyQZwhRwE9
sS9ld16MHuynP9OA11XAs4PZoyoUI8vBjOFKxGSX5OVOwt5+e0Y27xjllS3MDgUpttAsBXi5dpft
ld8FzmmGExSWfje4tHhcf+DtURyrWEVZZYjAHGbAKmX+2uSx1fNK8Thexr6vaEmiRimdntbo3WLs
PR2bUtaMzu2h48EwG1Pd6UmWdhi5ZX7QoJuZJ9Aj5xyeNk/RsoqeCJBvyuY1k6k21nNQxTih1Q59
/0K76z48mV//n1WF2zZd4BibEmRfA574EPNOymHZS6cMvZQ/5DM5DP7ilk7Bf+WmUY09H64tZKJe
joaaKexgYeeMlP8WBNQdrtUzWi+HqijCefXYTslWI0rdc7UrSmHXp+EAPGE3OMSDw3sD6vMqt9xX
h/nI6x7e3kZWeEzMC8VgNpIJeLR6IHWl7+FjetccMaN24Qq+sjOeDJGzqreX2GUamQAYGm1TyiYw
a1Nws1jZBVPFuQbc3qwuEEwM1ORIICZ4NN1avJOmyArnAwHNYHQXxISz0LbD7QWKCYOTGDW6MABK
qJO7ZNK8EMQGeo2W4pmYz7cXNQ+LCYdyVAQlEYDVpvOTEHVOEELCOBbteHxPJfnK8dmWTjAijQp0
leD4WNrtHl0TyczxA1Y16q8c5uJ8LH/ZspjaEI3UEdzerZ+62Ip3wnPoVqBevu+d2enP6rfKru6o
BjpPAGzbC9HTZ6ItzpDZKgtjUIdRbpCo5WZPzz2B4utxzWuN5aCwJRZNmwwxcpnGDQq3DjBnP297
BO/7zCknFttm6iqa3ja1k0ZkL+em879BMFE3RNPTIHSAQHOpo8TGvm007zbEtl//mQtWO9GslL6u
ZECUomyDZvK+j8z9ZJQPmhhxGuy295ALFB3QVYAlowBWcwrVtpKMboJisLMlsInS+rdt2g5BFyAm
smZJXMWERvJsaqxKlOzIPERt7OVoM5Gk9xwO8UDwtzObdIBXVoHPcjClEmD5oLtp0Hr6xOs++5fN
/oLBxFSxRV+MIQGDijBRlbcaWibkXvUhNHXmnas3Xx9Qw/PHIiasgpsWIoUD5ql2Byd60D28zMtu
5nTHYKf70AR0MlsfIQ3Iq7Hh2skEWTwaGV2FqO7O/uLp6L/MnhWLEqXlXui967j4x0zCVlhoy5xM
2IGxewwfNGmvNZLVN5xdY9Mi5GfotdNVHEBfx3rlHVogGnWZwKL+oGGbl3aCW+3Mx9deDIdn0Ssx
DJsyrdGYmctGsihRJNRuIKImsHjo0ZDmxpBRFve0LFCyS6+yhNmuXmvz+dI3mznU+gcwE5iqS6mB
35NeayV72u0cONWucVWfEm7EHi/E8/BYppwl7atqGQJsYodZtQJUXlCtHzwm9F8EPwcD63vOKCsD
2ULEtBOSMGkxwsP0LCelZSic9GnzIneNwMT8qMkWLcswhNle9VBU+iPxoF506D4Xn2n9ASWRyEVL
frodMjePe2tYJtsG6WNZTQ11nczVIFvZ7UHyhkalKtlN6AqAlM13Xk/j1n6Awwt6NvF1GXdEbyNn
Ti+PaylEHbD0MIJlJmz3Y8a78t/apdcgTHiO87aVoS6DorC5vdd7MDyaGS+Zojv91bJbGcKE56Ui
JSibEJ6jfQA5uWlX7Mp9YiUuX7ieruBbUMwKL1DdPrUlxkwy4k9zbKonoou92w8NsXU1Iras5cku
TiBpcdtBeJPFrOx+KQaxySiwNDhJlDpm+1OWDE42stn5sJouNmkLB03Osg7TNbT1naKGllj3dpg1
dktMv22ynSkn57rVz10wcDby7ViNFmK8e4KMDTq8b/1xKlGTVop67Wq6Xe0rL/LUJ4iGfaYFPxVf
A2UrS6Edy//AMemQqQrB1BlG7XZetgdn+ewWXvgVkvC2aS8+Lt5yq/tGr3+Xl9tTub0k0FAga2jV
l9gY1iSknFUDSz1KIMya/cJV222AbV+5ADAhLCdB1LYpfAV8Urulj6w0+hRnhnUbZXu+VE1T8RZu
UBKAt/OlLUmVQHaiRs0dbdQKD4HXuRWyhdQpbJ4OwbZnrtAYoyrV6LUgAprakvMYaVD0FF3UOe+T
dtllkvld6wc3rE1nCNp3JM4oqPljKOOYgthVKEjTaldKTkN3HJZ9PnDuk+jyvYorKwjGGeXK1Ht5
gXUZtm1pZ7qjp3jijptbbobKFQ4T82UUuVWpBBzaCkvvFNM74qcPnf//qJLcdMMVFhP6hRI12xDa
ARaUACcoH2TO8Kw+zT+FX+W+cAt/6pyJc4u0ubZWmMxW0JByUvMS9rXFLzP7Ff5HzprXcztihgi9
VzwtY8N+6/MtqdRlVPB9dJ3EaNMvHoT31GqDtgEyjQoKn644i0xDI2k0ybULNiFfydE8nJf3Xc67
BNjO3VY4zFaGS01BRUssTMErigxl2ek5x+0eZNGsGvd777n8JZpmaqJC/2EJKcYJEuAm9QZRC75M
VWcT0v8yjfHT7ai06XQrGMbpsiCHLn0LmKl8UU2v7fxm5qWIdL1fLVaU2aH3ByJaClvULBlCFTZG
g5uHc3wfHrFc7Xiv28m96NAWb96xYtOnV3BMbEilVkU1J+CmJiRWMhmxn5lj7rxj4FYoTGRQBfQi
4gEPt+bJp6ApLdU4zZV/G2PbEux7BgH1icSWKNZtTZoirXGOXmy5LtCux9Pf24yjaNz8G4EtUMzB
YaDLDWo+Fml4IaP00kkEV4XVCf3MLySs7WrMz0b7nsFDhRsaokGNjLZDZooyvekiGdykbgZWw+Wp
BQMc7/aGOi7rdGsIZn6mXFa6OtBxXA7n3hKr5ahTNTNwJMtWl3Qfb8/UFhoqtP6MI7O3S3MJepAZ
M6XkmjXH95oADUHtPiLPt3E2L0LXQOy2LuYQwE3g3NI5hkp46kIwdkfv44N99L33VFBFQi5WsQoI
yrs8XgqelczGLs7ZEI4hrRAqHgr9Sa4KaxLPUvnEMXI7YFxGk3GPYZJkeTBQkFGUlmgrtvkcnbud
grLZ+KX/wC8w2ExtV7PH+IoyS0KpDhhU0ziP5FGRRqs3vinTURQm+7ZtnCWtM/G2akChPNZwlD6d
LLwi+xJ0BG9DvOqPsq4P0UAdXdfgTFJZ3pVhJEG/VB3uMazBKZ/mR/Wj9lXMLMo5HHnF92JH/Phj
8EHwpcfBpUG4P/J4PTb3FcjhGqhjVVAJwCQWGbR6oyHG26Uyn+XwMJSf0/+q9f6aXCB6EBn0nuDS
YqsW1SAdQ0LDo/I1gPCQX3k4yh5zwaOyr9FB3fO0tbeMgii0Dr1UA/+9pgir27FMT5UmooUNo/5F
6z9G4k5TOZSIm2nGGoPxfRmkbnUKulmUcMvopqc5p2DL+xqsTdqu8IV30ACt4RjXF+a5K00RcGH+
q4NyBgER9X+Usv17ni7Dxvh8ro6kjzJgQLVAqe/i5sNth99avmsbGF8jWTENQo/vGwQ3XMj8AvMU
J241pO44SN5tMJ4PMGngKIVlKw0AG/P6rDTKcZLyQxnE7m2YzfPb2igmc87GIdGlGjjJnpZGTrvF
pw+7/OC3jYTzGpglFegDsfJ4SQWG3lKWKKcCJRmKD6Gf7ynXT7vj2LQV15UVEuMIWRKplU5E+i5A
n8jRe2Wnn1JbwxO5tgs9hbOP0M+xcXANx/iFGQxqEaIl1V3Co6COfjN+q8fQ6orCuW3YVlBfAzE+
EZpCVGHTQiAS74ruXg45i5T3fcYXZKWN6obg+5r8mEA8e+B8f/NqQqE5JiX2h8ofnbhVYBPyLqqL
GRQHdYNb6cqLP4kv2THeUw1mI+QykXPxmCCnVEVWRSPwSjIf5QkkSagTdiqlezTm8DhKEbQFG58I
tRd2oZMY5FEPQx5lL52Va/e4GM2EvtKYon4UcDA1qtGLVeUsaCEkLpbi3OfpIZASN11M/7anbC+2
VebLJIozjgojtL2R+VYtdCcyHVo+Q/YsC7sxMyWnCbOnoah3Udj8zqFkyYkqm8Frhc5kj6EZlLiQ
RN6dKo9j8n0insrNUGmn79WwrjAYX5q7KSZaY2JYpcc+fxhkaDMpe0M+tdpDJe9bubFJ+e32sPLs
YgLLMghGtNQ02U/b36UQHaoZPBak/3EbZrMGBgzMpqEbuIu8IqIER2SwLBk00vUPeEzJTsS0aOVN
6Jo2+FDFD5M73GPFcGZtc3+7oLIFFiOoTvS5ASqEhdwFHVaJAFLmzMqDT23/mWMidYHr6TORtoH3
SINu5NtQEJRDm5ESS5OWMS2nwnntj63cel962WTx9oTtmbvAMaGzVIu0a2PAxfl90T3oeDuKeXoE
/zJtFxAmfuaJlkh6D5DBo6TjqSvkVuBgmztRXuPQg2Syz2PL3U7klH9ATfa9VtabYW4K+GT3N3ta
FFkD2sZEJKeNPe9kzpXo5m63wmMiSzRHWSq80tQokX1uKvJULKJXDbyGuNszBoKstw5CMq02uwaD
WYu91enVY9Wh3xCCYRxH3PR6sNLjUs8wccF3FUdyAZXfM32bRXafNpaG59LE63YisbrDMEI6ZXRk
J3L7He9BYBNaIxB7B2klHjwYf+lJmsqJNuIGCdf0RWYly1NTfO7wf0ZsWrft3BxOqBiKlMUS/PvM
equiJgxx3sCBUD9KYWXN4n298FbA5la3AmFWWVEMkJQMADJr0u+xhXiPSiuk83KYUEkVSXjDqXr9
aRBEXgvspleCShxnJtUA1zszi2iSM8c0xSyOkeHFQ2mLs/FzNhZP1ecP7xhJWqUvaeQ1er11TDPr
apIUII8pNHTk2c1icY+cdOKvguMKgvF9AQULhkITsU4fJNzQ901tTWZp5fK8C4JUses8iS1TC3il
g5tesgJmhhE0OCiww9bphsOp679Jk4UOhdvDt52UGSLmCtfN8hUjnVYLoo6aUpw8M/DpKhDVscz7
8SHvbeQkvunE3Xtc/wL4miutss6pHMu0o3V1sQR1GMn4mC7Gqc4NTmC8JkIG2Rkh4I2m/EVoqmUi
Y9GP6NMUEhQK3I2uYI13+a/UHuzqeXwQ7gwQ8ORO9cs8iY/599tDejVrDDDjLjraEBp0XmRuIbzE
DQRwsMg/3oZ4rXx845IMBuMZxpI0KuR1MuxtxUdaaaV6rR0+QiMyv5PdZdc89959BSNjJzn0u8oS
ndyjpTQobwHDqr5HCapz+zdtm20SEyqZugaGw7cLcUAOn0hg9ne14j5MUqspfyqg83wHCLousd5F
FIZexWjUw8/VZKRQpQ+t3JysproHSREH5bq4jA7vBYa9IK+XRTOaFDCzPTjVQ21nH3q/9ENf+yB/
SHNUKBV+8SN9Xnj2XQVOBphxWrMxhFipAIzYfegj8NFL8YdagyRsm3u3h5IHxbhproPktTcApVeO
oC5gF5YsRT9kRccButpXGZsYX43muFn0zoRNZfxpUsG1X4VSZmuZ8jEMyPcCvDe3Ldv0xNXsMedM
rahlackAKC2SY5jLHq3qjjoPHLt4MPTvq0AWRZliRg1ghnavkftZ37U8ZZarHfx16MzXSg+IB7Bp
wtwslVwmQop748gHicgnTS4/G2n4oAgtJFoWFS8Py7vMumAyWQP2gmmRe2BG0TESH4fMrRTO+/O2
610gmExrrsEbsRh0gvTIalDIokuHQX/Oh5QTkzhALKM2HgSloooCeiMYHuQ6QDdB+hOcmLuyzT7f
drrt/Qaq1LQqB3PF9oVL6G4SyxpYlIUDXc2IFuW+9DtUpqE41J136r5zRFtweAdF6s5Xe8EKmFnI
9OQ2ZxNGU8PVp66MXh8LnHHcdvWLbcwSbnQzU0cZECiC6/K7tkUBfsjL/XkgzLLVyykMpwkDGEfq
Q6snj2SSdjh5cyqoeDDMsq1R/bKAdQ7zpGq7RMHJohQPmhFw3r85S1ehrrmKDmjAELNshDVDH2HY
NI+QyJMlwYo7BbSQ4HLP1YZ3ucWzjTlWGLVWo6kLtinTOY52rXkYeC+sPAgmPAgBys/APpm6Fdos
y95SIrfs/qN8HDFo3FOJpNBdHnQojB313CZ6K6qpu5DTQM6GuTdH//Z63bRjBcHYERpDpiyynrpq
WHppK7kFmc5kruzbMNdXf4wpTKyTukLqEgJTculRSYhVdQ919tD2ezF50ZAfpaKn8FrBN3fci21s
im12KhFwYk+h2ZPGh1RKK7tX4hBZNoE6LKlNu4foF2dAr4tz31rKUqW0Rdu0RgZL1bPhFy+o6Lab
Y6q4mhU/lJ6AdzkINdweXc4kvh5uVosM+r6NKkQw1Mzt3Pjcx07JS7U3o+tqLJnQF6WyPqsxrGri
F1N3EpOzb/BMYKLemIAkYpzgh/p07Ocv6uKaw+P/Nkr0J6xGaYF3T70BE4Ia5DXxD7H+KPAaTDZ3
Wpz2dTDJQDGTPfEH2GrVYEA2aczaSTXD71GFE/Iitvdt95/7sF8d7YLFDFmatxLlkcEhQG8Nu4wK
lM0pRvhC6kH5cnvoXp32anNd2cWMnTKHpDMiYIE6EF30ra+9yPvuVb8c6mXvAdM0PJ+bikF0lkZb
GXBxmKkI3+Jh/AbFP7/3sm+olrZih9dIuul2KygmaahCJQoUmq0kynKuhfKkEHmnLIF726TN1YPr
LbBaopztivInqec6CJoeCawOLuYxOiWGvL8Nsel5KwjGGzIBLxtZjdSnM1IrU3cgLbam5SDFnPi2
OWIrHMYTtK4tCRJj4JjBri0Sv9PLCEjR7rY911fI1L1XQEzmMM8Sbk+qMUVnk+SZHiSqHZB67KQD
FakO7P9cDMrA0c1kFR2KVs9MccT4hXnjgT/ENkjCIfXb3hpWJjGbbZ9mdURmYBRfxAN9aizxBoym
dms5KJ68M+4DXM3zdl7qwldLdwXK7Lx1mqlBpAC0KWO/1iJHIPX9YHROjtZ3aKO1+04r7/uiu1ML
2RtUwdKXiJNsXjfKvB1dtvdnIEpiBgQ/Isvs6hQ/F6hcbm2cth3tY4q7IWf2ZEfmlzDTbemG8Wz5
PKVVbqIGToQTnGMc0kNu/yCPvYMuNSfmCoRw1garm60P4dShmRFWNl9wGlak53bgXFTyIJh9WGpB
SJ2B3tpVpe4IjVwrksZHfRnetcrBWC8boOM1DAaGVFlaR9qEx6LluY1+LrhmkmQeEdr2rkKlEv5G
YWLWArq/ulSAAr41H+UXdrDXTlRhZ8Qp8XY42Rw38ApDxFpCGGZ7+3pFbYzWxNTE8stiEIsURyKJ
vJ1r091WKMwCT8pQzwKKArZuXLbmh+RMBQZ0v/YiV3jgHXmv3/boslrhMWt70XuhJRG8Qfa1x1az
IhsE2pElPsSn4tuCNr7sMHZcLcztM/4Fll3Ns5ancUlDCi1l6e9bmzwbggW662Af29KBNkwWdnuU
O2uWXG4tOr38u1rTJlp4NR1dFjgfvY3UdWHOc7zIf90wVGg87SmrKDlQVtGG56ObfrMCY1w0k3pJ
CFWAzSmY+kQNthZaYcdS03I8dHMDXyHRX7LegNJ+LIYZSAK6w9BtHZ+H+tRW7u11sO0yKxhmWx0E
JTSNCTCKP+wzZ/qe26Fv3g826G8+NqDAzvBK5XBA6ShdTxkIsCGEZ4o6G4aFEY3dxYAw3GIvB5GZ
G4D/P/VpUSvtXOl3vL6I6+5aujLMCyKT2GVhPoPaGIhxZvVucOjRtUCBm115CjxasxB9Wx5FyG5X
Pq6vZx4nPM9ixkkJ7iubSQV+qHm9MVk4+3KCzbZnXixkPDMPiJCC+ROHvtAlyjlWn6ry0+152zZC
N/A0K8mmyHI/NLMSzLm6YBDDczQllqjwmIu2jfiDwLYQJiTOO2EAgiz5KJQxtWMRchLJLQjUEmqG
iHdmqBrQv6/WVTmHOPaRBr43LpY0/O7kwpG4JIE8FGZZzXq0VOHQIbUb1V2zQNkiDu8qCK7fnpHr
d0r49doaJk2FhG7QGwVwFDSNo5rjENYQGZjsaNf52R24tW/j8cxiNjQzmMaqagBXi7sOHjBonlpz
qn7pT2aDA9S28XKNAkwF1/tvJ6jVZiNYzArnchBF9w9CFuym4S6oc1fNn26bs+XQCgr9VDQywxPY
LkTVLKpxSuELqn6nBIeRV5W9OVyr78tvTRmEWsqhSo0b/fgkJOehvM8VjjtvBvC1Dcxw6VGpznMO
G5T82BZOXuxH1SvKU5vuKcPc0PtGeYrU3l7SD60+WV34KHDr3KghV3O2MpQJPnOrhQYatTGQ1mwv
J/UYOIM1Qk+3PvP7qHmjSv++WsFyuAgmun/ghNVTXHyKMkftBo6jby+slUXMAi4mcUGqAZB/ynMj
qOyprgkODcjkcCZx2yIqWoSAJJpsZ6BkGmqoa8jbkmDxKzAG9ZWA/sDZu+3u9Ddfz9IfGLZ2Du1t
eUkibEJoAAN/bt8WVl9BK6nlHGw55rw+068mqBLSUo0DmNMWnyvhTsnQDS1zHhI2H6OpKOHfY0aY
tTXmigKtAoB0EF8k3oiH6O6YfRfc2qGsI/0H2kw373jv+Zs312tcZr31kJSL8gSDqPjCl97P/fhU
75vH0ON17W8Hp4uBzJoayNIt5oSsus+HAwqjjuGE+4DbHsGbKWYp6WkYoVGfpkXQCJaN5DHCC4wc
1B//NxhmMY1LGgQ4oOI2V3ZKaO5kxSETfv5vGMxOKAvR0qQShgvVFriscUjyO5Q//W8YzPYnGHjh
SeiUmMEdXuIE8U6LOGvnX/wLrUKKqqICna051UkmlfWIKekc3Rr2td8caQtPdcfzZHoYvI4GFyDG
mLqTlzlNAYQnmFburWH5qeofFSG1ivEuAv1MDzr894zfBZI5n7Zo09Jn6Ne7FTKTNobG43TuCl6B
3+btkoKmqr+G8IodSKpn1L71sGw6z7Z2IE5Uu7UGFSZoftLQcIbozq5SrJRXxPUvu8YFmSlUUUAn
j3cFGDj9ALscBJzJU+9B5senDDq8cuHtcH4BYyJgNeVTBqZ6hNloAhfE3Rz8mNrPWfdye9K249AF
hgl4gmBUQVLBpgJsXFK17MCQ6d6G2A5DFwgm1DVTi9PggnXVxr+b6lk0d73Je0bYxACrCZJ+LCoQ
MrzNGpa8MqQ2xH5RLZpVFPLXvEh25cC91KXDcbWsVjhMrFvwRN/EBmKd8VXycjA4gdJff4pt6gXS
XXzmMYJsesEKj4l7ZiuPsrYgx9TVJ8F8WeLC7oLGUkpeezQPiIkXLSQYmsCEYZm+nyqoIQxO3k7W
wCuD4U0UEySyBsKs0wIcITkVycc09xbedcCmS1/G7KqQrQ31Pg0AMRXtx46kKOcpOCnd5qUY1vs/
/sbKz0wkNqYsgU+rHwwqGn4iDgRGP7Y+eDPwhpVFNjjqvfIDWopGXuqw+ViCthPZ1FSUbKPU762z
x1gDeVTSBQUauMXJnNo3UONP+VczN/wQ+e9Yvys4Zv0KmjKm8Af4vAClykM3OXHJuejmmsSs31ru
oyHqEO36w+KV9+jFgECC6tKXwBy8WrzdcdtFUIMuQ7wXuhxMJG/ioKh0hWBZmS/NYuvzl9tDRlfL
dZi4fJ8J3nMEhpMuU3CRSFLRCmTtcyQlqWfmLd6yumg6D6mY+pTGmfP2wjOMcY0mCkHc1QE4CXK/
SdGlIxP7tm3bG7B8MY7xBxMvp0qUAoMenqgCkvGQRCigjn36RkxZCMOzlls8gbl/8ZELLuMj2Ka6
KS2AS5+liRO75lN2pLxCoZ086o7IK6beDlUXPCbWq2UfjfIAvAbCHZFdgHQ4dgcw8Ey27DVW6iDF
4TVybl6PrMaWifdBmoENDU7jRmjyXo4JxlEzf5Hy98CV09h8kFFWWEzIDyc5WCbqpBDtskW3toOX
xachBGrmnOLHzaEkMrqsIKAqo7r/bcSawlxKO1pREGiq17XVXb6MILDjUQ5sbmKokBYpHQaa1pnR
k8VsGvpMxD3spD0FXeCP6vepexKbD7eXwOYqW+EwIzfko1oqgYxopUIis2yOps7rcdp8Pqadtv/Y
wgxZHQvgAVokeMJp+NLsc1e4V++zY+/hyI3nY5VL8r6d3l4Q2cLRvAzGuSYYPQjFjQ4lm6JMFHkE
3gTE4P9OXkMvN1dwTAwGQ5iRI7tBRYsmOqFc+Isp7G/PE9ckJg7XY4GSD/XVJFF3VI+aNNhC/mqS
6bxrp1yZxETfWpXBNGxi9Q4a0sIhturyrJPEuW3V9mIyRQU8Q3jSZnXTzBmlhNDzQ8q+eGH8MA52
/J5iOnRJ/4FgQl85GUEy0/3RHCKPmJUXRiN0xJdJtKKg88TsPQXYtP8MOnBoK0I/5tsAIdVq2QlV
gQ0zvBOjxFKau2p8vD1uW5vyGoNxhgZl6xB6wfGmFEMnK3prbL72YWtpKPee4286L+htRSMcefEa
QXDxB+2stzaBe1KYmrxGQaf+K8wWaxQf1PDD3PBEPbei0RqH2Y/lLumhnwucNJBVb8piEF5LKffO
lE4Bm9OsYZjtlwwSNL2zEuntNIChUGwlEHWZo42qtMqXdOFrk02LlaP43C51s7fKMiD2Ms8hx/03
h1VCC78ByUCQKjFBHi/gIyhLUnqzkdhDXHyVFLAepea5U3ipztZK01dQTJzXpaBveyVHDO79TDgG
hk8GXoiiXnA1rCsMJs7P8kKqVoLn0yyDIJkfdoEX76Ndg0a0zuNVCHFMuu5YMv42KelHS6e1uEJn
JbFu3V5rmz55sYoVmmqgpifKIazKx9FL036PRlPOct4M7qvZUZn13Ct6AWkazA49BtEH38SJnOyI
BgQnOvAu8Tlex9Yh9EVpjpOE4BFH2l5Tycc+7p4TswRrMyqqOKO3lQWuLWNWdLYstSq2GD1SSM9N
nD+IU+1BVmZfzY2dGjnHBzcD42qymJWt5X2oBwJsE0bJycPHfLxro4c0FtzQ3I/it9uuwfNAZm8J
5r5JdR3ThiJGxeoF8lT2zalueDca/+IfUGZSZHAmkde3tdVDhdmCAK1TW+ofsyudsIod+SH6LPiN
L4Atz75t1vacXdAYs7RJV1BgjodNozia5mMSveTtIRfvVTN6VwC8IDEBsCBFmmoz4r1Cy32E0krS
Qyp81NSYYxJ3BJn4VwyaUYsNkDCC9gJ2ezA03euu7hNXPEacN5/tkHExiwmEvZmagdwDLG4NiOrG
P8ZyeL49R5tHV136g8HWMpGxKMxsxCS1LvG6h8yrBzetLdx3ucTubDyXZXbYWaXIdY/t+HFBprvr
yhmDgEhQ7YUzLuPzglb0cfpSSft5njmhg2siExULEZt0Y2AYE1Be5+DeDe9wRvmJSD/YoteBghey
7MJHBBLO2G5vZBcL6d9XFg6NHoG2+NVZJkdHCS/KXe3AA1UQmCcyn3dA4riLzMRIZCJZPoJAzJVy
O5Y/tDx6Mt6EMUERxU1Z2hf4fqkmdqFndop3egtUKX6ZtJyiiO2QeBk6Jnb09TDjRhHP0RHRfW3u
j3VF7CBNOXGeB8MEDi2rlYY0NCCK6WOQL1+6JrONhMcpwYNhooZC/rHGMBxjPJTE1Xh0oTwIJlYs
06RhK8TkmPkXvUAh5PTYBR3PozdDOiXcA/0QTnVsawKZKlT59B1uCc8T6MKk5/JTcErui6PuG2Dd
M+zOkZ/AqeK/ZyWtcJklnPVDOTfQKcMFmxzhoYnsIC/+E093vaN5Ce7X+nelaytEZu0mxpwU+QQH
BJ3RWWzT8zK3vNGk37hKdFcYzIKVjVHASwa8L/4d36N7xc0P6f+Rdl3LkePI9osYQYL+laa8vNQt
9QujLei9//p7oIntYkHswp2ejd3Zh4mooyQSiUQi8xxIaXZQPd3oeEAT1XhXN/ACj/nQIh4ZxAor
rQQeTXZhdYi1zm3qz5EiUr9dx9EIAZMEhEQ0zhfD2ZS6juBeNAX3KoE6I0qFvZerlSCyC3D4zD2v
0AfTtTi7jJA4fR26oR64c1/gRh4KoFa3F/ltEp+9x3pUBKbKoNQ3Ke99Vfcy2/IEbs7c+KNDnFE4
N88TLQ9mgiz3f7RB8xElZCYi50n3Qn5zERrn4mpL8ZiqwKYO1ePQ7baUzZdsyabYDEdDUDtePZwW
H5Dz9RFKxSFNAZbo0aaIx6MEambB51vN2lFLZQQmCiS5uWhuNpEdBCZiYHgytkyioNjisNpOOoQR
oBN2qt3ctaAFFL6ACfBvsNEyb7P+ehmH3uXeIn2Vl0YdodC1wWiHM++09zZfTIkdI7f37UO7nXbU
Sz6LksTVkLwA5k7KSpLArx0DGM+Htf6tb11Fy/agzINyt6jBX4TFfeCoGcx41IFFkicaPcVgC52T
1954lVNb8P616i+qpoNAVoPwg86ZZUVDA25K1DQGpYTm7/xEe/Xl+pqtussCgrNmLIqeGgkueaQM
myPK1yN1DEWBQkMv62gEb8LZ7yobcopqr4l0slbtwzyihngs4zrGbfV5TjIVCRsmc6Jwm+TWHej5
BJ9wtWBuahZBfzHK/wZf/AevVpFXbM/Vqlsz3e5tJDkzKB1fsz11azd4pBhCerr+VdcNO4NyuU7e
awMsRvDP0WM6vpJMpPq7GooXVnGnyzxrndpFsMo2d+p4KtMD/df8+yjELz4cX/eX6l7RSQ4bmizx
0lD1CGb0aSUJEoDV8+tsCV/inaZm0BsTlpjVXYUhegNMBMZtEopa5UU4vK9ltaEY7JxU1Mah6X0x
Km5Z+AoRHciCpdG4E0U2A7lOegC141Pf3SMddTJ0Tf8nB9O4k0TObCUeIywOzTFLbwZPZiS65ovs
YP9+kSiZDW2sIsRBkvbdrgqbQ19bBzPud9ctYZ764bhfrD8X44Jarqmd4HMxVVVll2yZkEm9FfVN
re5I0O1rtv3OHsNdtImqUhKpKC9psxsjS8oq0b1g1ZAFAudggT03IH1C3hLu272KFyV1y6q1ooxl
dVkWMJx7mU1bjWj0YO9joYJrmpS7Up+OxymtSkHXwKpFi7OBi2JdrWVxzI4fhYIJLcMMm7oDA5s0
+GVGnbRoxPxyq9YtILm4VszN3IQkRuC0dnn6athbiQhi82ogUFH6Q3pETDCicX5tDUNUWFIMxp0X
zfKk/kuc7GkqKFutZwlnFM4bSGPomPan6DxTMi8u3ixk47KUumr5yRCdcavrhBRBNiCqpFv8iE6g
9LpSViFLu1qccP/bQiLPW506MM84/KCOpSDXoSEyH7ZVq4dsi+pR86Yc1IPipv6wK1/pN2F7x+rG
XYByy0VDWUEJEKDRL3IwN/OOsc3SbfxpwADveCN5oqeQ9VLZApFbOoyJRmORALHx2Y0UlHJbCRm0
7epbxU82TNJPrMS4moctQLltrbWpVIcGQOfyoS3fKPLk4aFVviTxSU5E7cbsxz7G3N8OY3OnhzEG
sWENAJMfmGwnThE/gYTZhNmN2g39v7pyL2zjThKaTkZYl4Abq9c0vUtBIdoOL7Hxr5lE3zOW3+mk
wR0lcQE1wqFgr0s93sqy0TebJHciIv+4fmS9h4iP3+8MxCfNOoQn5gpAuhN9haiYO+F/lRu99Oj4
ZAKohpeCm3U6pb7kFZ9FKiTrBfhz3mzwgbnpK4VEwP9nTiX1LDzYgUWebLANP4sKT6tzlGiH+1+a
zrfpJF2g1TR7N9fYshyaMdfTA7RR3aSFpYbDehoD16hdvKCDY/H6516PAL/h+cZNKDUXrQ0ZID/C
BHUAKaDH67+/eiCczeObNrV6lmcD48x+QKnimwE0FCBp2x+iyTjOijl6fwG3OMC5zZc2tmSbNYPT
S3SCbGWaODN5NkT5+2pjnLkA4rZdo/dJIWcA+qeQojjKMdsmUOximsD5T9EuX/dKQ9d0cL5hiI9X
PFHKSZ9RbkXF62AcusfYy9xmkz3HO9kRl/HWnMJSUH5VwKmrfJjln0gQRpFmxyhCRTpx+1SyKicr
O1k0vrD6GS1IT9nIFWQbU1mX+UISmbrWs9O18dNnxVN3oTcGbuuMYIVtt2j2o6IKw9p5vkTk45gc
VIWsA5FJ8mKUbz9smn22MffXHXF1Xy9xuDBWJmVHc1Y1afx6T995wQuX3qjV1tg3HpjB3fqndRsh
Hwf4vfp8HX7VX5bwXBQrx2GwjY6ZiUqV7Os7epD/eY7Kfe2bqO1m1WEIArP6ziikc8s46VPb0d6K
fR3zxu7UTrrX2JHhXjdqLZZgmu83Crd0OSZcwzEESlo90LBzjWpwgu4+r7P/CMStnalPkC+XADRM
foxKXl5MTlT5tPtx3aB1919YxK1S2zZdbjOL7F30qUTDYbE1SsdGGKn2800CDt3rgGwd+LPVAnu1
AS0WkGe9azstrp1T0Lb2CNVmv85v5nIb001hvV2HWHeFMwT79wuIupr0QJ8BYVaq19IJr/KIwdcx
RGZw7kbTrJAjBfFJJn3pxAYSEVtDM5QZPl0HWrtoLL8X53Fa8b/v1VEMBDXHUn5SG4ox2b1p/7oO
tTJ+icZgEDLhloGHTpN/AKgJHZM4tW2PbLUDeQBfy7MC7gjTVfDs8M1wFLe5r7e66ohUvD9GxEtg
LiXXK1x85hHAVrXpTcORkptAi50gusfxPHTU0QeBj6xcdgAJ1vb3QXto7nIbrJSzcQDjuO0xuop5
n25AfRPcY8rwSf0UH+Kf2k26Lf617wMTbP9gPANHGBqjLx0zNEptCHHJ8ro0fOjM9EDsYN9K4/Cv
nfMSh/ucQVIVet0R28Owip9mYGzRaqfO9cfr/vJxD1zCsGvIYp8NHXoAScxg7IM+HmfkO4EqSA5X
PWPxybi9DOJ0e7A62fZYX0O37XfNptpru79Ipi5t4fazUsfGqDMciiBI3g8r1lNGXcawIxbP+HiO
XMJxuzqs2yyRQTProUfebfsfUyF5crkjVHRnWkkCLpE4P5eMMAKHCpAmsGN5laN4rONfwSvAm+E1
G/Kqgq+3lJx82+0swSEmchDubJGnvJtxS8Ues26lCcWE8ah1gjc3oYHMgxZe2FXa1I8FDJw7J0SH
jS9DMjLcAC46hJ7m0T1koPEQUELCG1KAB9H1aT1qnl2Un8BvqQ1JuwS7Gm2bW3TAHIITZAx826d7
GYxn5bbaqXeTUIDw48GAhTUUBDG8ceAs5eweLLUP8mLAzhjaPSRhOw/sje7YjI0jU6kASYQsWM71
T32G5AtEut3mIyETJLXx/pd70aE9oXPwS4aOn+JkfgHrDoZyypvhaN3mN6LOn5WXnguDbS56ZnQu
+rkc0b8fOUwVW9/NTvRiu0mBDgmQ2j5IniIYYFkZ+LvE5CKpWkq6MmczwsKvcYMGKqd4kB7Vb6Gn
P+a/Bs9CJdvYReDDEJILrQa+xbfmguuMB1hQxsNaQjo/SvZp9zMnhxYdKNRwss7vB9FLGvvFy8zs
0lYu1ILsK5JMGYjta+fjfReMUeFnzSkgkhYf8HcINu5qcFgYyEVcCnp8KUjgTLltH+s29nBn/mo0
ocBpV+adLs3iQq2RxhhjjGEWOjSUDWYa0ABQpS76DTZ0I+JrXQ8GC6u4cBuoTdzHuPjgvFIgnGXd
KBvJST3p0XSnjbIdPOlAnORJVLsVfUw+0uZdpHYTjDTybdoc5fg0KC9/cdovLOPiDSVkDJMIW8GQ
2RUyjfe1JZDpux7STF5RShmLMhoS5vPQw5MPyfAwRY92dqfOr9dtWbmbLp0CTwWXh4aiUUWSVCxT
gAVSPXpoNq2vgH5Wdqi44nx9Z4E2+BLNUsMWXYVw9dqLvrKd1e7Inu5Z1Eqxs0RN60LruNghBeZM
hxHfkTmhBmnN+qh51lPvMya0XJRtrlwhLz8mFzhoMyVmNOFj/lOuZFO89m0Lvj62x3JXfbu+eCIv
4QJH1naBAj4GxOT5puxdOwWrpEIcfdrWaedfxxIcOqbMRQ/brmKwuWLpmKCB7Kde9pI82BDXGX3M
438OMPDlCSCv72XM3lx6i9qhyhXPgCTb6b3yjDeRDau25TtW2ZuOf1OCvVxBLnzE+SQrKfukQ3ns
80+0F7UOrdukmQRj6yYGeDib+ianY2HDJkgMO0W1qYvvkip4zvyD259BOCvaru61Nke6GZ46HznR
Tn8cXXMrezWkKESN/x+FyqEkaxlnNC4eqo00DSrYfLzxu9I5eudYh3zDsutxR0/JqdiTe/n76KOm
vSu3IrJpwfc0OAWisdaKBHR02APqc509KNIA/p3ZEXjietz6bSJPpYYL3RR0MT4ok0qkR7xJI9Ob
H3A/32ab9EZUBVi9FJ2/qMGFyVhHPpBaMAptKW6dPRvhp3BGGTb+C0qXi7UzuACJZ91ZTkMYJm+t
d9G94DS6paPjmiD2FNFaceFRqTEPaLz7Pp7ZlWEj1aYry98Ea8U+zsfs7bxW7K9YXINMFTKTbYsd
xnSc2ANOf7SgIAhVS284ShsBmmipuLAYmJ1ZgtAD+7lwytMEuvh0M7Kq4QYkcch0dCgJHiVPxAvL
PtUVI/mGMg1EhVrWwMgh3hf6fS4MISIAzjGqVsKwRsc2te2kz8kuv8NZ1jj6lt0iu2dypBvzx/Vv
uX6c/V44k3OPrpHwBD4AEqpiXiZVrlZEmB0NblKtPKlj8fjf4Dg/yUiM63IFOGooh7zZTcpxkkwM
cCZbTfl6HesPp+fZNs5NBkuXVLALvV/Z2hN7Q7UzZ84cuk8iRz/0W0YCnQlDsyBu8S9VvR7R1tZx
nFVo+p09PLrjZYxt8WqfQ2BcyKD5h2vi2U7u5LFjlUpqxgodeGkxd/q35CY64NFWfWw8aWvt0Lsv
O8W3+mbYiYwVRBeTO4Ya0wzspkD1wYxeQi11Agx26sGv6wsp2BYWd9xAK5R2oc3yg/RQl0+diFOT
fZ8r+5ofuaDWYBjdhH2tqr+CLsNz30HND3l2SOEghmhEUBC8LO6cqUDf3gXs5E6Uh2nYkdL0LPJC
8/+KwwUTNS6yUWE4ktRA7eQprdnQmWrsdbXc/bcF4oJImNZV2kmAiqRba7oFyf9/+30uanToDgsH
doOJieLZJao/Ct1eh/jD1fn3JrK4YBEXPVFaAzZoXzS0IWQo4uVH+lO/MdBxQd32hm46V0zJKNhA
FpeahmXaR1UK2CxFGZRqlU8qRXNb8983jiLpgGKkTVCzsz9o0COc57M+1cimrLtAOXbDkyUiqFqv
0C0wOD9AG4da5qRlV7ERw9GZrx10VCRtENiwCxlaYm91d/JYjxP1IlEOwmLNh228QOe8JIraNB91
oJtPyhPGsyOHJSIsaYxOhif5tR9AT9xFM4uHCTRX4D+rC7lA5/xnVtGgWZad7ZUeGDJ27T7f7EMv
/izfSbiH2vtpJ5r3WOF1ZEsKTUUQDVt46+bKCIMNJfimLm1Pd+ZNhGyhfOd1zO7+fXsrA7I0A7Ll
BIz4XJRXkk4flLhiRe7RCbMnVRXd4te/3m8Evoo9x9CmbWog6LbmxsRNphEUGaIa46qHWArEwokM
mQaeCDMyVUvPWKkg+qR+h38+spxg/Gz68S/kxi51Zac7YdrNkfbJ5+v+sWrgApo7o1uqozZOAV3W
NySDCIvuJ8OP/4bBLZMV5/U4lsCQ820f3dHWzzpBSXr1KP5txgfVdTtIi1AJATFmm6Q4FcHzfzHB
5itjmlwPRZEzE0bpS6oNO2qrXzIwUF+HEZnBncFhkxS2nvYoialkm5B5Y2mZ4EC5vuC2zB2/utHP
86gDwmzBThZNm0DLPCsXtYSsl78WK8JMXdy8yiDQkihD3LG+yF9K6EqPO3t2+h1qmCjXgH5X0Hq8
mr4s8JjdC7wC24cYKVZI1yS3h1h82b/g7VDqBJ4gwuHiqV0XU27Z+H5xkCKlzB21jrxx2BVCelwR
EncEy23dD42ML5jK44aO8qs1Weh4sXaapb+0UnFvpJOrQO8ODXxeaH6mVr2fDfCXZe0+i6bbbEQd
7rp/rheTLF0FORE0qHBiX35lLW1aWzKR8bASQbJDDQ5sARZKBOX/o0SwXkxaoHFrqs1gWywJ1pQN
F6BTCo+Y6L5/QMGgeWu8ycMA/xPZDbsM55hQpnyl3xWnywKdW+mJ2pChnNlKF46ySXbENZ9YBS17
kNzWUQ7ml2xfQ9xQ9rSjsfmbniCGb5kQDdE1iNtzO9WgUV1HLGvBVEARHxX5xhYRkIpcjIv+lamk
8iCxTWMf8nAbmrlD1BO1BHtm/ca72JzcCZBBMjAoLbiy+qQdNNeE40AdyGv9wWtviQNpXO+6ozI/
/JBznQHfU5RFNJDHKKCEnQdFTjDEEThJIrBJEEffH9gWCAU4fGaa4fKXtN1XzFM9R7Z0MgZlc90Q
wQq9b8gFDInk2hzZe3aS264agElqCL3AOoSFoCohsofztqgc5QmyMXjIIsnGoOirG+KNPgyChVnP
xRcrw1ZuYdAEgi5oxDOXUxy8bG6HyWH80dlDsrVfnPSIfb1Jb+0H6ReT5KlE1XB2J7/mGFxI0eO6
SO0Qm1p3QBd7Su/qnb4l2MGi3hnR9+SiR1KDlQ6kuDjK5XsQPbfpLhsFD4PraePvYMzzPGdjVIVT
yK6f6AKCUjwmuEG/jY6V6y64vpfOMJwlUjxYBs4TxCETNSpQmUzfrwOsf6ozAHfQhdE8RKBtQwOF
8b213oz5fgTr3XWM9c62czTnpweoOjR5J8OKfpMYDhupUW81rzhV3/9phGFUwcqP66DsD//obGfD
uLBXhG2SqDUu0fY8Olq8DeZjIH9KWl8GUdF1qPVi29k+fl5Ayky8j+nYV6xzz4Y2WFn60iMTt5I9
tKJ7KIHvzH30TUzRIfAPfpJAjgbbTPEPL6TfVfLWRoKvKHAPvrzdyWoSRgXzPzRcFtaRTorXyI+C
78fi25W1Mrn4NwVzWtisIaI7MIrRfDMewW32zDrCUakUtiaIMim+wD1Wet9krHho3Qw+8aNDuUv2
LJNic1aiKsD6KfLbEU0u6vWKPIRZgCWSS0ikGhhuzbZW70i1KLz/Ie0/I3HBQkWcGCQJZo136Xtv
YuChq07DWwHZaLt8K+LXEe1rvqqdRWqeYzgUfn+AaC6KOeBClkBCn+2NjXnD+hQlIWO2yCO5tEmZ
FTmeRnhknUdbI4qcaMY7QS+amWE/c80lufARNESugwyrNqEH86TPM3oHxjDy9DEY/TlSzZNK7e9t
LSQsFCbeXGV7Lk2adgmQu0N6ml/pDjQuT8lL+iT5jafjiX9jb7s9hETv4q2oWUgQTj5UvVu9okOI
BVUlL4s+WZWoAC0CIPjsFxlIH1qNBoB4qByzy5w0+XQ9mAi2G68h2qaWXteU+eTUV041Gfd2Auov
HYNBZudex1r3xfMtgVm7sAa06WU/9bgl2OQnNbwMu63JHq5jrNtzxuDChwGJiaiZ0BWutTM6ph9A
/ug2nW8kgjv8+sqccbjggVduVq1HLdgePw/KKSD+dTvWK5OLKxWXaSSKGmHzAiA/McUKegh2+gHd
OFvR+9MfwtLZFC5ESL3So16EZcl+VZODyTBGsXOEXufogpPzpPjIbm9E9VAhKhcx8sGKcT3HQrFD
bL4L9+wdv9iWR/3LoKBnEZ1OL3/X6Xv+qDxlhtJ3lAz5O6iBTt/8rv+mP7I+ahDveNPeuht9Niet
i0L/u6jwx/j4+xvzJBpSEeSBqmI105N8G+7V1xFPm0whK/egPOHGsWs99254y/rJKKQTxA3rfzju
zn8CF0s0DUqtoYk/YdAd6S5EXT/wLG+6b7zsGR02Qh4EwQ7RuCxFicxRVthriVHdj/M+qwSlaEE0
4Rk2QhqQPumwlqX+qyFPuXIzUtFsoQiDiyYUKsFWBEliT49P2fhgDJ+JqOK8fnKel4ULJFalZ5Gc
YPfRpmQMLhs90bx+Su5I2mN4QUq9dEj314ML21vXvJGLLaFVqvKco8bB5hfPlB5/1dO62G1cYNHK
qlC7hoWwePAH/XugU0cO3q7bIgokPI9bhH6xqO6xRulJxZuVEqHJO4KWi3FKv07f2cS1JGzQFCwa
z+mWxrYetuDc8zqsj90e29zThy9yuzfTbZ+KmOr+kID/9hF+rCts8jrqNZhofZlc1n5KX6Y7tLtC
MItuhK1B61fBMxoXKCQo+LWSCY/MT3gmhkqI5ZE7S0fLJNQF3GxDPlNPOkHJSDTvKgLmIsZchmWb
RnBLs3hu0nsMvrjgM47LX+gWFRyvgo2tc6nIlLek6zPYqFpflXgzGS/QcRY4pshJuOBRadIYEraz
2VwyO9uI6gxvpp8eR5e9lLVonrGfLTd9FalPiazjYsqYgGwtYA+pjXVsK9WJ4k1v/bpungiDiyFR
nw5GFGALyH3pKdWhi770vajPT/QJuQgSGhA7KHUYksnI5owbsz2l1ibvQretY2cw2911o1aoRVDI
xvs+lG6JJcv84xl0VbqxZA8Z/cY4xM/oF96Am/xbhdEnHJOFh2k8V0X7hyPAZa79ISIvcLk9l5ex
jksacOknNnXAelCHN/IaOLUbeYMj1MhhHnANj9tqRQz+q34CXuVHX1kWUt2opjOCsJTtctXtX4wd
7jSi9VzPgxZ2cvsuGJPZNGPgDm7x6Z2UY1t/hhZbsGmPPRgIu735MKLLXdp3bpI6aPSy96KEd9Vz
F38Dty+TPmzmln1r2djUzb0OWSDRg9hq7rOA4DbgJAdtnVnY+pbp5fNjlD5f9xfR8nGbT5sMjDsa
rEgSfY5VH9SEbkQ9WxF1vIjs4PZfOVsKjVXYEQWl02Y/SfN03ZD1WuDiS3HXgEC2VNqzZ2T5EO3S
TfFifgYHxjbfsWFl6pId63Qx9/lPUYwUmMY/u5iJMttJD+Ai3cdl7URa6gpsW18l3YBetgzVC56W
RY4oCBRz9Z9puw5vkBXYPTSwlqN3svfJKbkLXDv/C8pyFsN+w/Ll1bLsZZNGOrI79dOAZKTPD1Z/
6IOfAvPWY9YZh+udiTVcgJUZOOOr7GrucFNB+42CHs7YdE/RXyjvXprFhchwTiVFN/E1VeW+tW/r
QRD718PC2RwuJCokGJKiYb/fodZiPcf5jyn5qyadxdowr1yUQAa0x49FrCEwSPehfpPJ91TElrNe
EVtgcPEtMMYqMhO2/qcEnCHFl2yLBnz1GG60vbqtv7IdhUe6uwaiQDeikpjA500+8qnpoIUZDNR6
3Vfy+rmopD06EbZhNwqCoGjBuCA4pGPNJqORp5LHKnyUyIaK9JT+EJ7OTsEFQKPJmrie4RThfnLj
e6Zex+jNUEJ97jFu1roxDiuWFGiP13eXyDguLqaqTNIiINhcUemawUMYDL4h/3sSjIs9xbcFN+k4
KkUGVyEo98yp4spK7UyyqO6yHmt/f0W+TlqZKhRr0FLphfJmsD8FaEW5/rXYMnxMZ84AXGwYxgpC
TjKWiejSwbYzHzRDd4qFp6Raa5y6rjdBEArcT2QUFy/AmFbJvQRMq/pepYmjhcLxHRZBr5nF/oRF
tJAHVe2NCU4wtFDuyOUfZgi5C719UGuMOqrdQ6ijiJUGp8go7tugFBxgAh/kiZWqejStucGyzf1T
aD42OtLRUVCvXcewZSTbpm7AES5NbCpFzZQJHmgr95gdddr00JBCYMhqvcM+g3C7uCuLLo0KgGjb
dp+gmZbpNMVCraE1GKY5oED8z9YVXuCtKwM61D2WK0p/KQQaCt+y/NGMwbENLoOhPUza/rrbr4b6
JSIXbQeQ9sXoWMG1Ae0JdHZQTdzYrgJ6qMgdvteY4XFUn2COx/KVO9H899oGsGXdBusW2Fk1/hky
UwgmBZl7UL3PnaLDGEip5wL/WC1bLlG4PTCbYxSmDAUV4ocIKZTkzreMIg1UEL74hXjt/FrCMX9d
bDmKqZMsyOEqOR6ttnZbPcSxlR4mZfiOnj3RvU+Exq2fUbWxZPUwTlZzh5onUlmuqt/HtrAbToTE
7bMoLcMIbPSsGDH50THyrbcIAjNMhhVDczfdsXQHR9SxuxaWlx+T23fp3OGKKbG1kw3XGnbQqnKz
4IaQr1Z7aEREIuv+aKuWCSo4CM1z+WiKFxO1mkwUC5Sdaj0n4CoTbDd2jPDx2JbPCNwxM2V5SrrG
YnVT0wF1v6fIjrU3GRWBV1jCethabFzCcSfMMBhjTjLA2da3rvkSGhZ4CEUZ6apjEBBzKqh76Pj/
S4c3tCmsZBONH3kBlSj1a0Uapzd7x2iI4POtmrNA4nay3enyDBJmHNL1pzz9qQS3diQqlYowuO2r
YJZcDQLMcfWt9Rjl8Y1a1x4uDQJTVutE9sIWfuMGFl682aRyGmFsOLqFRKkTevURLUFoFbS+d3vZ
Id9Eg/Mi67hNLKuTJSlsvnaIf4XajUS2tSaiYV/FAGOjpZrM03lWGimIc5222LN2NW9a2Q3aypuD
TvB4s/4BzzA8E02PCYNE7ZE9sea24Ffmj8d6p36h2xDPYSN2FOPdCaXd3+xg2wJrnQrGSDAXXXp7
2WNIfoqz4H0gGr05eOrsneT0D5eIJKgAr3xKFZTPuiljKkP+oPeO568opgENPCnsNwXBa84cbPRW
EzjjOowmy1A6sq0PouiJ1dFw1uLA03UZJ77RHeQkOHahiNdgJb7CHPDMQpZPNUy+eSqN4jEpQcDp
5fLj0HiNKshm1u04/z4XXaust/uqxu8n+batn7TGTyxBNiEygQt2ZQa91a4LABF1d7mVvqL137vu
YiIruCiXaL0WtyGsGDFZXYQ/aqsELfvn6yBr3QEXa8H+ikWaMsZdpYD6HWtBp1el625DbXS6oPQz
1GzLyNwlae4lk3q0E9Gr3kqWewHNhb7S1kuppviG8qEH1XCLptRuL9YDWDmXLmC4WIcBT2NqCCzU
wczY2KOTxC+kOoB7UrB9RD7BJSlkyPKejLDHMm5rcshEPreWpF9YwsUcK4MgsyrBksYPtqi0bxsM
TSFzKI8t8nPF7Z5Y/hB58Q0NHRFb51oTsypbFiR3DdUwbL7prO8r1IoTAy4/OdPj4MoQhDSPFPlf
71TfpS8JuM6guAAOrM459m/X/XT12y7AuW/bRHkhNxXAiQHyX/3TTJ6uA6x5iQLyR0WGCI+O/1zu
A8PsWm3Cx/UkkziqCS2M7lusPRlqJNjWqztOQbOgBkFoW7f5Ym4sFYoRZUngUVs5BJY6O6meBk7V
mE8xNbBwkr1J5vonLcg+CUv/up3M27nME0Kov9H5mq6ZFgMEk4DeGpMzoiVXze+7zsGYsGVurkOt
fFJo5iHvROldUXReMXeacwncqL3lJUbjgmjDkbMSrBedWwtPrhWrLqC4WFnG/SThimCB9GpyJAWU
zUHhWNZXOXuQIft23a6VwHwBxrlKMBa0qNB25LXmdiZOlnyzB8EJthIadYM5B7hXLQtF+EtvtKo0
b+ahBW1HQFOfxulLgOvrIZ+g/dJqZHBTs5WcsSru0fUhzEnZ+cj5yBKdT6mwQUIo5+Jr5u3kSoPh
5s1TqoXOaGROMb6m8q6jUPlKoXNhjA6Ki4IPvLLZL/C5+9c0lUaDCRNYX923856Yf5EzXgBwCQJE
xdVKCpiBr16+11zFqW5iT781wawPth4vfkAQFRi1NtR+AaperilI/Ku4YdthcPM9iKpc/ckAv77i
FC+gaodOzR6lOUeThbe/tc2BJEuHDDLG1zBWewkMht86MYwa+xCN0Hb0tUIFv/9Rjl8LSZAVvd/x
OM8xIAknMxJ1kAfztLaDmtK8amLIft7Ue+tn7AUgntG3Jh5gnRBFFuFHXXHVC0BuJZM0BMV+AUDG
S6S52aHfmW63kbasWUekULKyKy/AuBXEh5hNWgOMqaKwhIW9UMW+qKNxJb5cwHDBLI4wcCjFEbxT
+9HKX3NjQ0Uzt4Sdl9xCmQpKGzpmuE1i8CWOIOvbZAoU0+sVdDQn80FB8pW9gaXF6wLdizrZ69XR
redvVYJ7Tbxt5X0rP/TKzaTKTko+x3XuIEF1isirtdJt8TyokDczuTVbcK7PO7l5ygpRhrXWonXx
Z3PLHZGmT0YFf3Z3yPeKN4LeKMUrCmQHf42gdo397igSiVlZDdST4dCMCRv5AbfojWqVM8QcTc9O
n2nsx9muLV6uHygrfnUBwS140PdpYeSSgWqQvvkXqj4rcfUChwsE5YBGYEJgilZ/r0LF6Zu9PoD+
oerRwaB7RXay5Q2SKwhzerMKpg28KXfG83Vj17+nrqhEx11W459wqDUOUsHulEaC8U7fROVVFg28
rUQ8GGqx/+Iii/egy4jX5OC+iPQcnI5oc6tuQUO4LXfGPeP9mdEL0DxBwciLhIKzq+sIYjvIDyL6
fSASNzAfiXwRHBD9xjo0qJ0PG/Q8C/th14Z0TTjjbxwuGQ6sUJ8tWjOccn8jgVpDf7U39Jh6oWd/
jT/FtzJxWijqGre74VgIvu7qAoItndGlQ3SEP05MLUmaJM5QOyLZIQwKf7QHkGSF3nU/WZufNXXw
3TNpUx1cF1wWYCa9kiZKg5rvacYEbQniw/aY7+pd71YghpCPIrLM1e2xAOSCS682RZKVACzp7TTf
a4Yo7Vg5rC4s4kLJQA2NDhQA493klnu0xx8ktwR5MGa6heoKq864sIZZu7jYV1ZWj1DzYSVmdlhl
WxWDkvXfDEpe2MTFFFxUSDQEsMmoXiLlFHeWc90PVt1tYQe7ZSzswCtKnGQxAFT6oienrqmcoP+P
GCyeLDBkddSalnWAD+pzk3zLy9usDwUYK7ehiw/FbVpMKaY2sjBcn9P0frQczYKwXkQca6gEO2c1
+i2+GBf91LGJiyABUkpatxvdtvj+vQm+hqI7ucDDeJ4YKwtIUoctewxlHpbAw9AHtxUVHgTmqFwc
mJOmMcMBi1ORsne6HI3KCVToAvWNztCj0+TddYdbS2KXK6WybbzwBhKkWakWAAz3xkE9xRtQHxxm
t8QLaAzOOFEOu+7gOgRYIQUhGzyZeWDMSkBY2AnkndW99fNdYonaGv5gk42MTzUIXtI4D5d6eSoq
ghOR8bXHg1O5OCrcOd51XukUGJOVuv31z7geTc+InL9DzWAidVygLY686RVEhf3rv7/+2c6/z3k5
biF9Rxr8fi1vKEh8wuq2JIpg0wpAeHLVMrOsjAQAATOcE4wvcto5RPt13RL2JfhcXLfRX8TYwEB6
wTm4jcGGPtYTdKurfldHzpT/hCJOoz3qYejK+tfraKsmLdA4767KOTcKSLsg5cPb3Ji5mTI6raG6
12HWlh8ilejGIHjZB1HV5SYC1XoY5SGyhNDq/dSefU0SiRuuRdQlBHcy/B9pV7YcN44Ev4gRJHiA
fOXVrW7dluTjhTH2eHhf4M2v34S8M6IhTiPsednZCEV0uoCqAlioyqRjlDvQ3EQ5NDtC48ka06vR
ua4mJbhsyl4C2uIIsUMpK3o1wYo5VeZ1pe7q9f1kFfjPrSljpNjzhS2WEDWYAyXa1PPLVfNd6Q40
e16Mk5WeIdTtjXojcW/ZJgkxNJRjvqwp0Ea6uPZ4s8IlLq/d3sQJ3Rgk1hudMoemX4rE0wWO7pmg
ICg98mSi6cJ8TkMZGbLEIPFlqavU2RhaGGRDz0Q9NzLK1D0JgZ/MEaKn0u12qkb4QjMaj3UXn/Wx
+sgfFxIIURb9M9Pzj2W0ukZXeIk2STxRZp5wgaQdbsRDA/NSLX6wzKcutT5K9ov/hJiMtvvF/wmb
w08Z7ZzNNneJkHP56mfeQl1fG6F6jP1Byk2yl43wcQ31LxSl8bQp5L6yWRtDVzNciUEyhzEvfzRB
3ND8TkmTbnGEfRsiZSpiCzl28qJDAnLione7cAlRcjt3R6ng3W7K2JglbJTuZLRTGriJcVNdodfz
xOt98zFRXT4VwfkO4rC7qw6yh+JdB9ngCrvXtA1KtgxmMja55dS4tmycWIYg5PV6aSitO2xY2twb
6otGf/2p+6eNEpK6MvZxa8ewQMdTyKR9L9NDRJ8kTr57cmyWScjoo5oufTPwZUIJqb/PQuNz+0pO
WbgDXkQwOAvxhw+K7OlH5uxCcm/aqTDaGV4xJDdt9dip99rw+bJpsu0RMnoGYsOMTYDIoruMHBXZ
ZVzy++KwQ9HGy1BlWLnedLyl6vxpkbE/7Rb5NrEqskypagvh7hoYE9RFqzB+0KFbXHulZ12nV7zB
QjGk7Ba71YYtqJAgYjwuVvP86hJLgCqclz7wNvfO54Sz63N1II//aadeb+ybRBulRhMxgp0aje9T
/Bibx8u/v3/yvjn5q8UbgLwposxoAdB/4qP4/cfl83qrH4xPfPY/qvzLcBLfft3UDZpDS/ST9Fi/
ujoz86Cw67WWpAZJ1L52Am0gaAZpK2hLo9TQ3KfmRyW6HuZzKu3x3Xuo2aag179vcIZozKqsA84M
Fa/lBvxF/lB5+aE4g/z9VT5szfAC3vbSgRup6wsZol/HxahHZFeuapU+Gh60g/0e7bBn/qZRhh0+
fJ9l7Ti7W4d6JW93tCwo3/585GuZ0o2Uk1M7XR84c+yDntgre+N3vgjeYMTUAfBIUTgxtW7od11k
vBAjDn/DCTcQwm2iH8csI9ECS7JnNv5VjM+1Sd3LGLuf0tYGRMgUU0YtxnLYAeJA60A8XJLQfoF3
LnXwdJzsqS9jMtpNuhtE4TaRDXo6d5yof0luRnSby95DdwNr8/scf+PwS9F208rQgwgGGrdWQaYy
nyG92dsvl5du19Hwhcs/dqEzaPC/b3CcMaFGwpkXl+JQ6F9y9TGpJDlirx2Q8jm5vzG4rRuMxor1
WnuloUF7Mi56fnFfQOhrdDMGbTgIsJwaSJdrlcS5ZaYJNwoyr1ZTcqa1ygyKyPInzLxWmgRk3/U2
xgnpYRyKrNa5cRP0y6ZHfm/B6z/nJqjD6bh+dkYJ4q7nodRvUdsybQwj/LyaqpEUbcvHTyMLrVnO
AlGBPv102St278pvGCIFQgo9dmOeBnTe2H9OYDTNlKee0OuFPhrOJOu8loEJGYKa4DQuNICtluKR
dvIbRQu0XsNYu3ook1JC0bwbWRvbhFyhMBVEfyPgIPJ9VJQPICY4rBCF7GUfprv+twESUsRQDVqq
cL71hvhOnPgpeSw7ae//rjtYmq6juoY5DbEtJYmqoht4ZbTtSesxzfoENtCDgefCaiqul+jTmo2e
oRQfIjs/mFHsW4n+adQhe6cOXy57za7Bb/8UsUfFrMpKx6cOLrrWFdVvOpBq9pLNk1grFmYprtF6
y3luHOfOXB57Ga/Dri9uTBCcQ+uMxI5UXqevP0fZeYgOLPlcotRclbIzi//Uu6/6DZTgHmu2gFm5
56t1NQVc2b5R3eo8QJEEz5PfZd3l+zeoDZxwoFRNW6RjDThSZEnQkNR0E+jXePkK4UoWpdGxNzuI
BBmpFRjOEHtjq9tnsHo1bjmS0Z9KqziyXknculwNj8x64hN0XEteMvevyCi7WjpEW1UICP+c3uZM
N8zaTPiXhg0WpxojQV1IccnLgsqTNRLsr8obmngBypciagcnhT+1Pv+wSUIWeexrsWCGO3LRhoHx
dP5qW3hSYb5dV9tAC2kvhUh5Yk6AttrUz4fJT6ZvRXPbEgcaQ8FvRKbjaOiiJHiBFymccyeqEj3G
os6d6fb9ucXIjpNKYnNvnpaiyegfFMHF8JEbFWqpoOPvJs6PnAq29ojiWv7sKQfjWH9Kbjk5Ci+1
1F8vG7i/mG/QPDVtrhgUN7HEooCeB3Zt1F/jRCtdy0m9qtavp66VVWn3Uh3kBjHXiNE4HT1kP+OZ
So1OQN2y/WxpMQH4icXMHfu7y0btg+BephsYpkD7ws8grFoGtWkd26cdOlxAttxbxdnqGwnb3TsY
U8f8goPGV+i4Y3xCWDuTpb22GnMd6Ob3mJnuQE+Z7A74Lm8LGMIVEDoccWwUUx00fXSA1sM5TWQf
1zIzhNWakyjJigVm0NGL03OELlDZ6SODEO56Vl6Ow1CsNRR/P6TT3dQuHquUXz4YhLUSfIvlIABZ
7KUOlgfTZWhJyA/kCV0yoBCtDjKC8ne3oZ/BxCHx3OjMguICFvTxYY4+J8R2s/TPNpORjchwhGxX
Dy2JoxpLl0TocUY3cI1q6Gp9LBrZu6oMiZ+7m1QwZdpgE2WsA7V/XJTe4zNvbRZOMQsuh+f7o4qv
HWbsdU3FFBAhQuDQSqVsaNQ6YL4GbUne6mPeDiEJOfmTrMVnN4I2YEIEZVYyoycNC6gms0vzzq17
2dHL2VR/upEI9ggRRCKmFHhWqwPjwNUyx+N8Ug4EnM3m1eWV292ijS1CHClMr8G+ByBtObPWRsR+
LcfvWvztMoxsyYRAWgqbsHIBTK0EPeptMjP4P/PCeonNFkbmLGZr4/fHUYc4QvuH3UKPsB3PCyUn
3cnBcNSGl016XxP9eY/EzovOqrs66+AGxgO7zj5zn6OBfpjBFzcH0K6WPt/t5jz+CqRiog5jaIKT
l+BzwD8J4eSkXxbHU/LEXRNJF5YMQ/DtOjK62tSQhCb9ZNdfcigsZpILwq4vWDhI0cyho+NCuG1r
mVPouorTIU0/9VX3pR7nvy5vjQyB/32Td6LaWkaHwoiOmNDLKU5jIZtyeF9JwVJjGgaf/qilvG+i
TNBBVJqFXgX63Qrl8goco/qx6l31Xr2rr1c4QP9cHCzVu2zau9vVz7BiOcBMaavMilYFipK8KJPt
0VR/hOLgIzivj3RhEu359zUVAU84LFotXmc9hpm9P/o8sa5H3rSuHxwuK3CWzSbuJvLNsprCkbFk
SZoTvqxcIpvjlc8GJFWQ/I7dV9mJu+fsWzDBE0voPkxDC7AxV+6MdQqypnjSUhlBlQxGcEfKaqum
3CZw1od6b1xnSf+QG5MkIclg+N83Xp/aORk1vlUz/Wb2k9esz20huzzsJdrtkgn5wRyMNFY7UgUR
+9qqQZzfj/RzTa/q7snWZAvHf0zM6hooAjUDhFPvO4a1urGzelmqwCHOSVuTcAUZjLuM9WkwZAxp
ezljiyUchGbmTE1NgVW0w22dKXcllT1w7kLwUS/VNHhrsHCoW9posMZe4W6z5mLywKfGKPGB3fSw
gRCsmLsFBdBBrQK70o6Qt3AN6zmyv+bJI5uDy5lIZo1wpPfOWneRBahlwVR52hyIJRMm293/N2vE
KhZTy8VcHEAwcq2PodlCpWM5kfHPy5bIYIQcN1ETBJsmYEowuejRH4Yae0h8KObKeObfv2DxdLqx
SEhvpjNX7QRGg6AN4tWLTomX+fHN8Ln9BtU1TAGx5+Km/njZvN28sMEUslwUZUNhT8DUlNM4/ZlV
ARlltU8ZBneWTe7Jm66JoTlWBSh/ejQGAXGJtsC+Gz5dtmXX6YiJ1xH+RILWuZ9xot60hl5jCCFS
nTG05eZqIrkR7+/RG4bY1ZipRd1XKjCMA/+W6A6R/wgp5t6tXBAzuSBO+igbndq9S2LmA+/ROm8/
dYT1W3HmmVDuQe4OGYa9y4NWXq23g//qEwfmgdMlktm5m8o3mMJ5wUaq9FEMzOSKLG4HBej+HlMv
Xx3wQnRPDdhzIzc6G2f0oUkuMbveglIN+Iz4Y9S7ls65ha5UMuAQUXBvOaFW5Njff8NRNhBCoBm0
aFdDwSYmyrNCnprlcPn39y9GGwAhqqq6b0FlCIDJM7+pHibN3cxH29QM1VjnpTn88vgFzxwbPMFD
8jru8wkM1UGuXY3w/VZmEF+Rd4ftBkBwh6huS0IKbApnCqGhdiwPPeifFp+LscnuebspdwPG/77J
F/NQLOA9gTU6fbb6L6lCXFq8xPM3yS7JcPh5ucGJynaG9AZ2aTgN6FvJA6a67TO+2r3ixUA3vvWY
PSenX+5ZF/ZKOIVTox11PRmrAFrdflsaJ9BdemgklVUJ9iP4LY6EbMhq0hOIYyBTPazIVGbqdl4c
GPejl93qwezx5pwswKvX4T9GsNi3mo4jZZWO/VPL00RfSsCjyVyyeZI0IbarjgUDS0ADTVJeBDHm
gEuGJqGlu+qH/Hryu5J3m3iyUoLEZURtqUXvxjktgbouoZ3nbkafVHoTS2/SuzgGMaiBGS71ncJv
3FjObDZGFcTNGWLarpM8DWs45Jp/eRl3V3GDIzhjy7q+M0zgaMbSe/O6KkE2kuyujNpG4pA8mt6l
kA2U4I+KoyfzHFvw+6k62vFdp5Fbm9Z/ReUC/lUiqcnvH5qG6WiQld5poneiFkLaGuXfplxUum98
+EbycQpXSKnEtls8WDE6kX5nOd9AhcxVmROJNRM2OqQqwn6kRZB3kY2pm/SXWet4GtnYJySvpsrz
GbwXVUBVY/nLmLvi2hnRX+qmQw2+dMcamORg3r1emYSiggo9V1RUf06X2lIp8VTBuLE0Qq1hvlnK
iqf77vi2foI7Wmpjzk4BiKU8Tqg4j+sha2WF530QRzcsYjr0nU4qBKxt3ZhJFXQzSNeX8gDpJb/Q
kuNlX9hdLgyz/g0jLBcoKNQlXfDFPTUvRPnutL/la2+/z83cnF5tUpeqZeFWHZfUnWwd8lSP7UD/
oxWCR5N4rKzSAUpVF9eJrtfHZop/uYnq1ZffTBF8OS+UpDVnLNWwEK9Z+mNOB6iLq96wsL/+264I
Hjbrq6H2FJuvrFXqWumKhi1Zr5Zs54VMl6563642zDHK2KXqUycj+di/X775liihpKdFiTlipG31
MH7j4oNJSAPqTZ9eafvlHb67178NnvARbBRF3qsVVq245rwB7cH+HGGU2Ecpm6sEJOFvbNIm0whw
1Kx1NhGYZ9V/dnZgG98v//7++m0AuL2b2DFAz12i1gZB8x/6B16UuU6wnrJjFiSnOBzcy4C7HrHB
E74HJous85qZ+AIm6kF3Si/FvNplCO5U747XDYSQDhzaF4raAaK06zCqDXw4sat5MAs3tayzGTmu
MmQf9cyo/+OxIGSIqtXZ0vQAZuBESZ38i0Vlr9L83/7eNotoNsFD/jsO/4yBugIkrTjrlJtWnUCs
ECxg2bu8gPt79A+IeGuNjEFrQfSJr47Rc4xT0Txf/n2eWS4YIV5YsxmVUdpF+IpX88RrSNkEK43Q
/aBaXzJ7Jjeamf9ld2P6/TLuvzj7m2GCs7cmSDLMAob9qNK3Xnxix8Jd0XHL29ll5POydRR8nSnV
MLIIF5O0v6bsTDJJcth/XDHf7OH/gE3wppRGEQ52HEmFV4ARnl2B3wDSJeyo3iW3aupmbg65lt/6
bgOtFLTVoUsDutKfYWmGdzc7hRN27KVOdHetv6um7OVo39P/ARETe7YaLXXSpA5sazlbTf4UjxlK
c82vdgDyA/fNFpHCRisslJqtuA7y1UVBjr9RF8uny363e9/fYAhu17NIrywCDMu5XnUw2t+iV/W4
rHMwOklwGetffOJt3QSn06sBTUQJNkc5jv4SGEHn5Q+JP6Iwt3rzH22IqTFf9kK0H1mWDpY21O1B
f8d3c+OJNulL2tSILOXYXFme+ZWqXn69hMQHzRfKIvSX25n4vm0AhVxL5jZrUhv343zC1Pb8YpDv
w/xyeS35b7zLUxsM4TLWWOoAWRtglIbyUqxrf1SdujhUSd6e8OIpGy/c9fgNnHAhI8zMzK7h3zH1
zdS5eCsI9JxKzqh9EMskFhSlwNokuEcZm07ZmQ4KfqOnGvdtGdq6pDvrX5zhDUNISybJjQKbUwXg
pf6kQz0KddrbHrSO+ksKieZV0sW3G14QUv3bJMH31oIUvTXjOFGMsT+rNc0eDb3ofcz56OFY9Pkx
BWdRcNk3Xvss3zsHZl0IvqvpO3pvqpZ9OTA8F1gP/VWHuT/jns8jjzcyGbpdL0TLHqbg6c5gTeVk
zVLGuHE6BoorecRutNJIr/JOUUId00yhxDCejd4ZRtFyaagmaCxFhs64olq69hO+pv7gnOI1OB5o
MJ7UEAvsm5K92z0iN2CCz/dzpBl0RnF9Yv2dipmEuZFJ4+56/AZCOK3UrMm7wQZE3Ye6GpjVYUwl
BZ1dK2y4AXgKdkZSJmdNjSHDi2XVLcRVKgqZR31pri7vzK4jbFD43zc5lqyJuiT80ZLP5P3ZmcT+
iNadYfEspepyV8WB8u0y4p5dBC+wlmYYNqonQgIsimQxU3XGBcYsvWg9TMbqX0bYswm1B+JQA91o
7wmw1XJUjRLV9MbBrL1ePzmTjQluzEA51ufLULt1sA2W2DnNtLIH/ySw6mAIknveNRE/GPdTaH/i
GrepLxPN2e3SIGDf1BG9GPYSQwlNGhNR+hHWfep9/mA1H1nmsYBP2nTywb+9RLiFE4IpzjMMPWeA
I5GeP9UYJ3qp27nz0UWknaZoGLwkjmViOvsXDk7Pzht8wNsvnCit0y6M8mLY5M1+/sIJFAt//tic
6U32smBMPYGEMWYdL+/mnmu+ksL/H5X/fRMMzczPmBzfWml5NJSQybhTd/duCyCcKsZQGw4Kwihd
3BTXfPSVxq5+O59IOB/S0Hq8bM7+cbJZRSG469pG8x8FnHoiXudqR+PKBOl8HsrGFXbT4QZIiGmj
mos4XwEExpsi+Tw0d8lvTIrw29kGRPBEpyGVmoON8NUnYA+e7xM/CrmMNhqCJXlx3xWoZmjQ2XDA
Ov+zKxDaqBHqf3AF6urlmei/VUC33wDE+3vbjNW4AkD9Mn8zTiW0U1fqro/OF/5yxPVsZMMB+5v0
hijElJNFuhIp2KSM3lD1j7g72Lrs3YjI1k0IoWhYFqXSuIeDeYsckkNx1YPMB3ulBMPnNFC8FESH
/PlP/cZf9JmXPEAP2pd4/u59Y7O6QqApVT1ouY7V5WpImLJ8KD3qjaDKssLmMMm+XfdypLZBE+Js
GrQu7Xld3bZAhA89ovSJ4rhxWjdVZk9i2t7ptgUTYm0gaTck/BFkaDzrS/Hk4Os8euo+K1+mT1zW
lHcqR55sdIZfaN5d4Hh7BPojdsYtnc4qimrBhdFqktVjAyaKJ22Y3LlIUr/Ep9phHMnJqYw8GMyB
STpj99Expq87CEbjdX5pk5gXtbOmqIZXNdnkHIqI6t4yTX4+ml+dOBs+xJDHBvl6V69X1mqXx8tL
vrfiOuFmQz0G5JJCqHZlsTqpVuFzfqgPnOK1KXPPWvS7PpG9ze+GDyodfxsq5LipXxwLdyZUybIv
qwKCYuX7ZVv2j6ANAl/qzVKCgw28RwMQxpAlAcSmbvQYn/HjEryyv0BfUBKLe2kHdUXQgtqagW5d
AVDp217vWQWTpjODul/r3CWr7Mt9z0E2IGK3mskYTbSi5CcdZGrOTmCC8A/nnMQT9rYHRLt8CMkG
+fk7rjqiG2kb4+m9iO/L7LozZafCXt7aAgj7Pwx5YeQm42ec6rGnBtMH2JuguiVuIyXI3L1lbdGE
rZmrBHK6LdCW0wpCiRzitJi+jK612yk0wuIB0+iZ29zImFp2PeJtFcUmLxKDltPiTV6LEtTFV9XE
mKFU/Xy3YLAxTmx0SnrbycsCKOphwMB9Febf2Vk7TD5Dd3gcyt5WJa5hCUkCWsgTs1O4xtidrNxX
+sfLgbvr4ZtFE07vVtdKVrP2x4mWBzYYfJOjnMFXZgb/+yY9LFFLerXEqo1m6RqKrzkSO2QA4smM
x4wo5s1hZXyjWU+LjMp27yzebrt4Fhe9zQaC3y8wBz5Oz2pWuIueuilSz9JLsqnMGOEsLrq40Psc
m55WzQ2uPXf5PEtoI3jEiwfv1h4hI+SxkiBdwh47uVJMsK2kkF5kgdVdMe26Kx4ue9l7IRdcsrdw
QkqYqraKcp7hxnDmMwehcpuflEcCuiEuBUtCJCIvCpYDBBd+5xq1wRafiLpEj9KSu0ZU/9WsL4Vx
GEvHM+eHHHwmEjslyyo+F62FOqnjj0bT6r576Z94tU0JjKf4qfprCVUf7U2tW3jalS6pTr0n6ntd
YvQtoDuCoPgmRMCQozYBbTUeyd0faN8+6jfmibjknEoJXHdPe6K9YQnRsBJHVxqlx6sKUiAXIXjV
r76O7+twOZYfLy/qfop6AxOiIUl7UinRq2H80t0f+9fZEVlxYD/o3mCEiGgia5ySETZVOs+2EYhN
Ov+yJfsn1BuEEAUK9g2kAIBwnD/IhLGEHM8BslCTgIhzczYIDTONYbmG+naMHiJym8eY5bgt6E3R
HxTy3GJ2LtJ9NYPAau7mzj0zJPdqmX+Ic3QD1Y1Vx6zCa+Np+8iHbJXnyedcUmkoJV/Yu0hvvFGk
LwZ5olOYDtBeJZqutTDxONtvf2zQMNm42bkMkyD5nZeDLapwciZlZKdDjs20btLb+Zr3CnMyBT5v
gA5NOWvybtllC8gdeHOGJsnSRrkGwBg3SK/SyanN1yt17Y6pah5qnR7JgIpMbtzY4Ki/7LmyJRaS
C0rJLIltHhzdSe2+aanmautxcWS6zZJY14XEYuU0yRWL41zrISjcjnxODFNpx8vm7J/m/wSiOPs/
zx3UrXvAmNo1y+9Y6hXWSZ0+ZovsC+Jf7otvUEJaUaKlhnQAoJLr6rq95aMHqZde1deLX/oKPqkv
W7Z/+Qa3qKpRDbqJ4v00dWq1UQ2cdl2gIxC0IwRxtWPiW1c9VNcxBfOhOZifZTl6N3luUIVrqml2
eN98/cBQhvNaNVf1OsmSigxDCLhVVaNa4+3ynAsKHJZ+ebMeFa9w+XPPchyfbdmk5N7INhRQ/llL
IeKmAUIhxYq1nE6zr7j5iZ35Fww5yoQBd3P2BkgIr1ktaUZUmBYVUdBG1Q0oIc+zPX2WOIdsCYXw
mqMpMlcFOOrBtw74pMX6HSxfueGK0JC6ljjjbjRvzBJO7r5f7Mzm91gIUJ/0Yw86we6KHGUffu+p
UfjVZ4MjxFgHyZoeRE28V8a5W33zSKCKWoRo2PLK2jVPvYf2MG+8kY+9SKGFIz0fU82pp9dwy56q
K/5BSKmLxgx8E/KKa/Og+O25OjQHGYmhZC/Fa21FOmbMDMhsnK6GnhzaVKarsO+WqI3rnAtNdYT9
W8duhQBRjjTZnfLlVDi36yyJ6n0r3iCErbOVKVucGRBg0YyUoypVy+UV9XcfOmCR+NsGYYPigmmM
jQBQT+yK58McMzALZGqqB1kZh/9b/x1KU3k62RzQqaVMnb0AikaT1yV/OtZTO3xKjRvdOiuprOlo
/2SB9jR4ZfC/hsgdgKJ7MQ6zUgYZrjwkWI82Thbb5bJQYJSWXvp3rdvACbmDGVUGCW/ApQoN11Zh
rnaTmLGXWN3B1DpvUmXMyPuvoBtIwf/MlGVKUwGSmG6DfrE0d0svWUBrGP1oF/soF9/YdUgTT+MY
6DVs6P38vImzxYjizGgpQEUO2lf5FfS3/MtpeDesNhDCStoJXtA0e0S66pfrtYqORhcdzCqVfOLv
XnI2MMLqZYoVJ3kHmHaccO/u5nutBb3gpNo3K3hpXPSI/3XZsH2X3EAK0Yzm9gbytoDsAi0sgzhY
I0/9QA8Mc7DTuYSO2icJ4m54b579+d83Mdfa61B2EbZLPaXH6gNu/a7lah65Xo6ycb399XzrMBDu
OHVCyUBbdBhAmyfsHOXKZoVXmulhnpmfRPbVZdN2D8+NZcJ1x3TsIesiwFlKGSoWWtXMIaBMXdyW
6H6ZGE9Y6cCOJsmtZz8A3szkf9+saFJ2TtRwMwvlZCvo3Tlctkv2+2KARbTpFYLfH5u7Jrlj+cvl
3/8XJ3wzQAgvkkIymI4cICxvje9xYF3Z1wbyounNN7HvyGZ6hHDGrBd434ihc80PCylDwJv0tcoU
g1GfWnjcH4ewdVClsGXyYPxnNqfLOxghnFHAynTV7Kg/5+ZBs4yjGptPc7u6TF8+XF5CGZQQxlY/
5gmZYFEz6uexzjGyTFWkEIX5ZOplVRHBId4ZJpzQaNpZ7SIGWjsUGDRP78uilhgkgRDvSqul0T5X
AKEvlqtnxS3NRknYSNZMrPzl05ylQ4LtiY3SU3Tw6hOcyfqZUNkcyb6/YaALstRc3lRIDHbi6FUX
jxRqvF/RIulS9Tim3y57gJDr/r8nbxhCEmiHzq6UGhiLFoVOTcLBLkCQF59m+zZtZH18+9vzhiak
BIyosGKYsHYVLd1hxCuoNkmyzv72vEHwv2+yWkXrRZ0KQKjsum/ctFBcp/Uy2bqJmuHvFk6I0kx1
JkVpgGMclDvi4TPkA/mceuys3keh+XoQKugsQVdOYD82k6T+LFtIIXBXs1OHBephfqO5rPlQRd8v
u4VsFYVQ7XLbzLN5oL6SVm7lnFPrnpD7RkbNKIER++mryXSaKe+pH6XLozWD1npMbpqi9MeRSC5J
kmASe+oth2RWZXGLlNOQf0NDrjtIxcgk22IINwelncekcQAyGQXUjgtTP6gxY5ILg2zVhLwwOXPT
EAdJbnUKFxHspSR1WfzdjiSXLhmQkByIk9WtasDLlOppmv00fUm0B/MX223FSBK507uqj9iaAoXN
56l6Tm1ZoZyvx/sD9Z+UYHAzNylhgk56FkdYLxZah+hUoH0YnaPH8ir2ikDOaS9bNSEz1DpJaqbC
Ccru2ikat6tCvY5cJX35jRjF/LnFxWY1SxQYskg0gSOtpj7+T4BXS7+gcQ5CSCgUV4bk0BMZfn9s
0gZM8OwC7S1xujYUYlfZE9rnD/ojC6qjGaEvCip1qPdH1K2/zvftr7UxvwMWnN0asqJLIwDrGFLB
6E0YMyu8vJC7qWFjm+DmfdaPbIL6j28XV7bzOMYP6ZJLEvauU2wwhJPPNqI2zzNs1gjRaSe7izV8
KNmnuJaUWcQXmXfrxf8hG2efq8zuWNJSP1/AeloG47EFQ+jDCGZDdii8ScYetJvyNoYJ3q6gyb1i
KhYvtm7L9XaVKUiLt/x3BglHHenB8xY5AODi8ulRO5qPKhj7wdOIal8wRZ6SBpf9QWaScPgRBk5N
0gNxpXdr9X1V/rz8+7I9Epu+08JcyrJ6NekHUd54bI6dzxlPQaEtOfhkC/j6nrzxiMUcbRJhhgeh
q4UWpoMxomk/cbUuPWjAoqLJvpMk6/dq/gbQ0FemkAwuyHQrwJy9p2uympgkZF9t3kCAwSdvlAk2
xdoDye9zBQRjknXju/zu1Hhz7Nea1QaCOYMK3lNA/JAu749T+BsasKJ7vzJabWDyhq3W0ACmWnsv
M3S36fvbFbrzyhJ5GfvFWf7/wxkYCuGtmCCq/jk9sCZVmlrjd4cFPPBoTlZB36OkN8ky+L/l5f9A
id9iTWQka1zCDSZvQO8A6G1O8cFwX2WufFnjI08z73frDUwoDzV670Diml9VcDCZR5M/nEYfG/ZF
t6REcLv+bZiqCvl1sH2LlUNHUxwo267wjBR0S5xaOlmhLARqG6ju4UrRfI816UDZfhhvUIXETpuo
I70JVOtm8Xh/xHzOPe1LB+UXdsD0pCxJ8bz6bkU3eEJi15hljCbHIwcbuoLKxzj2Kv8qDmx/CCff
XUDhA81gQn+VpuWHj26QhYwfVarK4m7BeawY9gMo8KKbJdWaP4uy7z5fdtLdIN9ACeEwJtWUJDqM
/FvomQW/8ewnWiTSgycFxh4dbUYKnptTVXzuiuzRimSdsmIZ/QeMqdmQswHTPcagfw7uNpnNYih1
3DxtKzn3C40ex4qggY0kY0xdqi9sdDu0MixuE0Fi4KZt9Tb35qKf+rChSYWBwShid6g6ZHep2VUS
n9rN2pt/n3CXo9RCWRXleN8qv7f9nUaeWtnslgyCx+4mnfa2nVgN2iZ8DSQE+j1TPS15uewz+xCY
eyG6Y9im+L3iZKNK+0VDqmmvFuO2yjuXYkbhv4EI0c5YsiwgqaO+yY5JcZMUp1qWMvczCqhM/zZE
iHC17WpFxYAnnJ/Tq81nNXPjg/mFHrhstvOUTd5lo3YT5wZQCGzUuTJWWgBMqrB07rpe8pXCF+Vd
ytr8vhDNYBHXiGNiZ6b8A8Qo3dUePWbeKgnxLxuyC8QpDrg4BaiwuYtsvGxolmViMQLN0OMnykg4
aWh3ZQOEMjRT4gm7i4aCMwrPeKsi4iRRG7fmmBWo0MVR42GE6USlD0i7Hr2BEPLGqrWYUo4AoYIr
UyfMH+IvbI0lu797RFvQgVd1DMlbphD9OTXLNp6QBMv1mHQfI7Xz8zKM88mt+lqyaPu+vQET8gCp
SiXRK4CNaEyvfO2c1178zIL8vue8cxOSoQxSaCL5kX03kIJTdFa2xM6MYwufeOvB0kl9WuminzCO
AYYXuzK8Pu2u+9RhIeZ9qjCd619kKX73TxCyRjo25QrSb7xQdFfLcKPqz5f9ftdRKDEwYO5A/Vyc
o7H6CLXvCPW6Mp7dYvpOleukfLmMsf91tAERskRiOyqevHGV+/t7pfSKr5wogn/BLlSybTKThJyR
ofF+jXkJsqAzJJq10MjrK0cnHy9bJYF5LSdvMgadMM+cMBSFotw4ak6UutGUBCVt/7iMI7aF/XCB
t9UjwkVY6XUr0yfYM2Amgzf+LBN4YftzFA7+GoyHFMIDlSfrzJGZJ2SQro+GFp358P3uJkYjWqpD
K/Cvy6btY5hYe5S8VN3mf98sIcmidWgiLKFVp26fTK5CPvfyzCGDEWLI1saxnzIkwxakKF52D9kT
LwnHzIvCPuCdPv9j7bqW4+aZ5ROxigFMtwy7K2klWdHhhuUI5pyf/jRkfxYF4V/Y8rlW1bYGHAwG
g5lu8j5/kHbzCYOH/WwcdxbrehknYHNDzjusXmZBB+O+n2Y/Ht51qeot7R26Mr2KyroWmTGvTswN
LLfXLIWWq5sBNsb7aXbVU8tznJsh/su5pF9e6eK01DH6BAL1l9+ODBg/yTp28p8xAhgc/3vrnlU8
UM+TjrgLDxr7GYz7gr0S5eiNRlI/dh+N/p1q3Pb1o1YfdZxsp12S55t+ZRf32Ug+uOPkwq71muZP
rSv0U3QPfe9hF107aIbIrvN98qZY8mwf99FUE8JGEUtAe2vxkjL3nHT0qEyIQ+gajLLH0aDLA898
+claGmUlRuKcoK6W45T8qDGp6eUdFJQaR+Ieog+GF06ioyrBhMC4mKUVUV5rTuYEo13eO3Q5KEn+
OKfTHhRFO4MSWUedaItv8bho1btun2QK8BqqTMFsOrj3xJXhkVE6bis2zXIY0a9j2iq3inWHZo5Y
rZwgc9+76uyR6FEZm3DOzqZCptQqxALxi4t11MkrjRnVNEoXGiNO0Lr6uyHtfQNCMHNXf1RMM/bH
OiskGZ3wqEYgRhpMdMy48z3IKA+Y+mLXDo5qequHDVQGrWN2/DkmbciClRAOdqHqokNhDewOnEvG
2mJajfIzM9DDPBgP2lWHY63amR9lM+AiJ9mCcU5ZlfEY6RnA3PpgNhcW8W3ZTVKU2m8heD8Eg3uB
ghzSqbI4t60cjJfoKpQkOKISB6S1fnsFFw1xhbVrjbZOUPWEeNY6X+d9sles9Ai9ibsqKUqvT919
Qu396eAoCiBg3rB1mw0qvdIKGiBymWgOCyCqAiHpQ9RfgqUyWIzDaRzRKm5xuFRfjfo+aRbgWMuy
y+vlvqpLyasKi6j8MWmgzx4M/6zsx+/iyFGiMtWxs2rN8qo09fLhoWweTRDMGZXi2bKylNDTt4Cc
Td2SK50WIWws++iSkbSMB3qcdnPIHixl4VC4gAgYhgkma9vkhyQcvVjb0UI4LMbRU9t9ltyf/kL8
VODTMYkJ+N8I3ImVQGwkJyoQrMxzPlXe8Oju5oNae8MH9Svjqiee42mheriJ/EXGKSHayFtwLsM3
3IWaQw9wVXmHZzh/rX5krSXZZRIQvpOBFSWSJUmdIMa88xxMU+upsh5IGQYXkXoyo1xZwJA0d0Mt
y3NPS228E8gEiIWPvZsV49sYXH1osjGDMXjwj0N6AIFtYNzWGOj1ysfmrNoxPdfWL32ZJwr3GSPs
A3eZSXSbi1XzrHUTAUtbELfTfRJb/jjTj0u6HBLobvpgQz+S3Lo57ZzCVTVQXDEcDecK3xiiLwTK
S1kOeVBnudEMjEWja2OCru9pGOEmIxqGF0CYhvl/dnhvbi+dnrjQKYJpi2EdjaT22iSSTKrJILhd
FrV1Tw0dEO56lcUPkS1ZKeHd0tjYwO2kUluzuqwAUPxQ/TUog/nQ7fsLA0ITxZmBZvT0XE7jKLGK
r52PyZKTcgXoaGaQw61G7WKqDFnBSOgFkLVDdZCAbIJnFetSpzZLC17gqNeOk/n1HKKEJPEBYYK2
AeE+0EinYUxSnFROscwPRtRZfpcX83eMcX2LyIK3B22StE8Id5Sj4z2AQHkHl6KXbmda3VprTYkM
bdKus6zdF3X3LtXBL1a6sRe3ibcO0cMbXH2Dyb7oxtW1YYRc+4jDqza/m2WKKPX1NIDwoYNArN3G
frLNV8yefT3G0DtxUehd0BSgh8V5BRZCf4L6tKf5kM/AM2MgUw+QonLRKanmFaN4QDXvxsDclTvl
VsMIkGffsNH2dh9dzW/p89saykWNJskwPxADcu5LX1vr+7SZ7yWLqQuSmy0G55Wt0/e9PgPDRWkU
wxc0BKtYC+bja8xwXVApjxQ/wP6UDWwBuTAydnWsD7qDQs4SXy5N4VWRATaiCtPKoAWihRZW69B6
taZdo+rR+cqkyqTwhAnW5n/gWzBIraMBmXnQuCvvSyQjyEGuoerlMZlyXfIuIUXjTu5OL9oG2tE/
nxmzML1ONX++tfdGmH6inT+/O/1JRZn31jj2xTcb0LbUhaRQ0QwMM/XW5dgbGMjIg0iVbHRR0ETn
GZ6INMiBvuJt1UZH6WZCnSBvz6LqCBWUenxLYN5icMEkN2row2rAiOe7YQjAF4U++Ls3rJeOOzMe
JvA8SbggOTvdMhJ2NucxQehXv7XouvPSMr9qe9l2E13HUOj4jcXZAw0QVZ9yJHG0rd9Pi/ZOycad
UqwBddr7SmkfhjXz4S/haRPFLgjNLhtfCrV7vguo1Zp4QNkIm+5mDizQL7sF2OJI7iOfC6ZDIxMJ
EL7AIIWDeJ0GVl/oor10wkZ3ezuj+HDaXX5W3BqHwreC/hzreot2wb2sAs3Wjb+i4Y4J4XU8MJmY
JXsJpxpVQYvBwl06e9/rqqePieT0Fi8hWMRNF3dAXSWcRepsD2mi4G3ZvEansp/c6B/dMcC7BIja
p4MuG8UXWvQMx8vFzs2cUci8oDW/2/Xtrd5IvF72+1xQgpSLNlspVqzXY88uW2/VJcmHDIGPQ1ka
2XGLBVuUFlIbWTJ4iVvvTnu2MAgxRUGQg+Gj8G9SJi5eZjfZePAgau5cVqrl7Me6qtXbbu6lB7IQ
zcXLP95r8NM252bN2CoUPRLoiqmuUvWzlgWDLTFIlCUS10RNDfdx1F05N6vzatazARunmVavLi5z
vfC69crSQ6p9fsPaPUPxt9aSpqYSqTGuxr1ybmYmxiWWI4lk6rbCMjmr2qGODPFoQ+VWbSW0LW2K
7Nq4Y4027D5pX5XF2fhECJQFzXtn9WZZvVD0rUyN6TBhJUF0yyVPVTlRlBGpFVQRWJYLLVhUqKll
rqQ4xI+GP+UzJgaxwExtgO+bbwhpXGrUNVjZ0Sm17gjEBFGwAUlIHFjfIDz5WQ1ULw7td0ogY7IR
xlhTAykeHsSA//T3zUFv4UrZFmNkBn2AC9nxJx2KdrUiqBthci1tJRW55haPbfgNnj5GGmRSFBM9
aIwnwWScE13qJUd7H3lFEJ87fnpWXUwHGbWTKJJsgdmn3gJnyaq2M4BH41hMtefUsq6+p4dR/gDZ
QnDZvR312oR6L9ZyxwT5svDTEKq+Alm+6hK9kgSz5JFX7cDO+aTLYciq92Jvff6WnLcSYpQ9bfAt
k/Uy7y7bYvHcSXaDl4FwGzHuVFpDKMxEwX7CEZaF7lUSFj6kL8+XoPeXL25QSA4BUTK6XVcunK2Q
DBjxoG8GmIvwuvyrYdOwsB5opfmng5kICHsAOqyMulvj+0sm5AVWzc6zgqgepGyHstnjbjuqMrYL
XXhj2iBx22Bc19JwJpxr080YIJv6tPjxO5SBLyB5vl/3bYgOKtdjNCwtSiJ5WO4VyRnBFo131q2t
3H7IwVyudOw/0Jzobs2rw6ivYZxZt868+La93sY5NqgZh6eXmKcm+nl1A0WE4SCgGo7L5QxWjMQL
FNdOgCUgj6XiltQrMzqnezd33D6ssi4NLdA5o7ag9PqluVZDOLvWpL4pGdv8J1xu0fdql9mspNzE
/gpWBO2QR+Bl0s71YJ7BiiArTYoiEMHTE3TGdVNF987LCFS4Q5+vOo5Kt77vrftcliuJqwsOJoyh
3uGojsF9UgM9WIQMeAzKHpmG63qwvmWKBz3Q/CoPlTNlF6fB6a8piuZkk8tw155aMfsihRZQALUt
X3WCCRUhO60C1yRelMrim3ABN2jcplE7Zxg6dgce58dcCc3h42lrRKFtaw23fpXR9VaawRpCxk+N
S9Dn4vQ7fX3LtNAWhzsnmtLuZ6oDx9DaMMfFTRusIItryVaTfRzuOKirOZ1zdl+L152VvFsT9P8d
2uyscGVVSVEs2QRovjXJcIa6yB0E6La6d8o96YinNzfq/LWiqQd/BDuSZPOKPtUWkYsiqxZPEUEK
HFjQySnmsxSJLik+nPYHkb9tQbgNqziZFg3MLDt7sIvEU4z3pwGE98EtArd/DEUDXcCAw3TyJ3Bw
sXK4eQXdPTyQYL9KxlFEp9sWjNs+pa2APDiHOehYDzR4Qx3vnHHfDvenrRL53RaH20ZWmpMV751m
oGgQgqe7VAnz+dhOD20lOcOEEW8Lxe2kyY7scakAVR77M1CXIXOOg8x3LzU/9aq76SKXZAjCe8gW
kdtUXTxNRtoBscexnR7HgLIHjMP0Ljqg1+pQXKMQcji9nkI3xOw+VFkhk+Lw7btuWk42SRMrMLqz
ElUXVeLmwr20+X3OzUmTpUYU4/JBh6NmHDR6acimtGUQnJ+rTaIrmQETnOyuyR9NNIkNtowQULyb
NoZwDt67iqrXbWwF84c5iDEuxO6Imc8YnMaHv9Qv+nll24BxXt5XVmrXEwNLPjX2xdrNQT+AIzN5
w6GE9vrfX59zcV0ZxmXocAVVzdqvq7MegShNJRdQmYtxXp3kiWmvGYxpa2i/V2C8imUjkcKa/dYQ
7uLQRgX4wVZmyPkadF6CUS72ZbKdG8jUOKWewA6szWUP7YggmIcW9VNc1Z/knjKf3Cl7dIvvZHqI
/wMN/E9IufC2yVf1pjKzIiSSqE0iJjCZGGvCm47lsWlMeicbpBaGcf03Gl/UI8vUuaMCtKhaoPNw
UTdBSrOghVj56bgjrg1skLhDthwdUKHQ/OcqqqEe4qJ3SfeWF3nmY3wuu+YJH4eRvP63jiYXiJZC
qebOhGXxMR89VgZp9sU+84edea6dM0ZKJvInK4EIeTi2sFxwcqOIpEML2PJY37uHPnDOWXdpt2tA
wJmnPuOdBiXg7E1Q/KM7WeOuODY+W81HrSIf0FvCrDZ1z8azPssGC6UOJF9T1B+8NZMLWANaMZua
fc30SeIXUjzQiIoP6bmMoZJtZP5muQXiIhYeEHDJgRhJ0Buab6kfDG2vp/vVVH13PiP0LWRHWzgu
duVuEccm231OF+2mrgB3QexbaeFnjoxOR7ojuBiGHecohQ3TiIEpvHEMiD6EvQEJwNLN/Zkm11Nv
7IolP+iT4eWgvFOGOliGOTz9McXx+tlnuPiGbtDIVTrYbLvXWFt7kKSKwls6EztyUY+0XXAevQyg
ZU7qSU8qK0hq6s3uzYBH1BVMRVV0XjZH0pue2b5b9IfTZgk9Z4PKLa+i5q3tKAxVCaGLtCNjdluR
zCunJayTJGgHWf+pMJhuELmFtKJscNSpgPOUF2V1ZlIdQhAoifw4bZg4tD3j8Dcku2xoWa2wTN9r
rDR4DubP9Hq8oPuZFbAPyV10O32R8aIIQ8sGlQvgaaSWatPAuqZevCIPl8rwZ6mei+SrPdW6Noft
Ug3J0LulFZiYZR4hGpne4WkrHHsv/1KH9o210y/cd85Vg76Ks9PrKtwHGwO50E3tBL3eBpYVQyNV
92GRjQOKk5YNABecs7ivk2WprWA5788qCM5+NfZk11zTN+YsGyguPncFVHciG7ao59HiaUG3V9MA
DY7l4xq2fmv5UyU5EiTOr3OBGr3/I61WfLhSM85tFfV3qgfQYwm7SJckmOKb2sY6LqBYFKUVo8VC
Nigbq1DvbTUf5F2ejeImI0BXL2TXJpnzc8HENEw9jphb9h20oo3Pbpl4TXd32gHFLzcbu7gAouSQ
fi8q2MUI5ZODAXqM7tJKvbnzjavoYN9U7/KbQvNRc9HO3vJivYnSPH9/YSokmZnL9Pn9aO7S9PG0
da+XkD1R2iYKlujQgJUvT4Fqtc26Ml0SxMYtdf0I1cRMuoIsq3uZLrwE4bI+rV9KENQ7JMjP6gh+
n4T9Qad4FGcSbevky/ItQbr+EpALGk03G4mtRwSNO8YOmiw53tl6L9I8dj1AkPr7l6eXeFwMWckU
mwnDI/Vtmt4npPL/7TNxkcOO0iqx0JQS1MvszVaY1neGVDlB9pm4YEGsWlOj+ekzdbja4C6w+Uxw
cNmqyXyPCxjRGGsaHeB7k33nprtpCBX95vS6vT49Xn4YLkJgFq5eh0whgW2fW9FuGb//2+9zsQFk
mzW6mfDhXfuyIolXvKWhBCaA1hndC6ARsHhi50XFe8qS2PCt/dPmafbJ3rb9IWCTrtg8sq8i3jwb
QM4NsixeSiuyfgPmu2S/3a0yQKEbbPB4N8iSEYwUwEv7cFBHnwx7x/p7LqCXq8g5QhpHMR4YAVKi
aatzH+048nJNNr0udLeNKZw72APkp8likoAqpudoppdRyUOp7Ovw4000UpBDVHAHUSz9g00qBeRO
CNWqaK8yd0hZ8LaQ9m2iQqb5b6jsvPhUNndauL2Su2CsI8iSEIYsn/kfHH5+Oi1sUwrI/PnV6fT8
0Xhh+dpVZpyOMDB2HrLiK61qr6cf2rj3TscKiZ/b3CFRl2TQQAeBL1eqYaOYx3ZwzmfzDeRuL9eP
/R+bZH1eaTQUJpwwP8P6MXmtp/07Q5Y02/2Bh4idHpMRqo4zHCojL/EKsNLWaQa7NPQG63N7JMm6
O710/8MJnzG4tdPmijSr9Z9PGMggkj3Ym35mEH/gE+Jv9YzHrSHE41wasYxFM8nlUDWhTarLfqkk
lxupXVysba1m0nEj/vWtfh+5P4P7H3wrKSAXbKson0gLTfOfzsEANwv5B4CyheTjrqUpnUKxkGoX
3a7VequXEQhktE6ykjIcLvLSYkq6SoddafypRPtYdqwxc3faCyWOzjfCWYub2lEBW9DX4NcTeLzI
IsnzZN+HHzSKprGaYoyfcJvX8uLDH21eybrxU1yrYSlp1sOmbDG+LWt2jNMPWdRo/7h0XIwgq77O
hCUxkWaGJDaPZV4Gp7+OdOm4GEHamqQ5w3iKe3qY7qDQ+l+i9AeuLQXkgoQLnXUsFdbuV2b262T8
48xM9q24YAGqlcY20X4SUDW6VSMtqMD9nrqyJjexm0NI10IHOuYxuQMfc++O2cwrzkPyfXFQfJQE
c7EZz7/Pne9rj0FZO1PhC+ASGm8W4pulpLjJVuL1kf4MwbnbvGAIXF1hArVTX7feWV0DDsNrO9mf
9jnZUnEuV9UjSGfZUqla9CHK7Zu2lrFIyVaLczLN6bukIYDQ87uWfnSnh3iUXJJkEJxfQThi6LWR
fXCD0QFgdiK1QBUha+gQFIhYYvL8Vbizp+xHYjQMB5w9lYcXQgi2JxnSSeJVZ2MHmXYlWGQVMOEn
cjWQYmkYabF5LktqJIs+9PA2mp/n5LLqJQm55Pf5fFzBKMWAVxB8n+JuNS90cjjtYuIo82wALyWg
xBppQU7G8u9hk879Lp7IrmNSQG5/Kmy1Etwy3goodL+NgdxmXdesiYsKK0ga27fKH2VHAmkhQGoV
t1XbuqClmQDl1+nwt4mPFJDbuLZldBO6f3jAP07thDFvs4zcLq7JZGVVCj9Re8NzimMWtd5gFgG4
CsLTLilzeW4f0xR6T3ZskGCob+vqcUhl2QL7gVfh2yUWGmEwEAB2iJc3igWKsrWCmWt0z33r89Kr
k3uV3OqEeoNM+VhsyzMUl5+CI2ssKmsmgRXnB2o0Qb86ktxH8MKAuLcxh8tN+6a1GzLBHDP3VdAa
jYcRwhYflD24tr/LJMLZj51YOz5JNWmJFlEXBqnn41kJfdxptxzbvUzd7H+4N7gS0Q5hoH7MubeC
iR23AWv+f8nPr1vmvyU/7jMe596zrqbQssThoYCrk2rDZTGYARJW2ccSb6NnHM737NFs6yZ+OqTm
gF50e+WqCaDq1Hs1pIbR7+Ev7zVtJ426Ykd8xuUcsckXJ6prFgVZma/xvvyus4TQiX5zoQ+KAGAd
wjwyDmYu8E6Rli9xRpirPBUKflUW5ycOPSTMb6rsbAG5GFxOYzxnNULUy4T5346yLSDnpJldGMOS
I1I9WciuBP3hqXbKHh7+oGwgcp4tHuekebpmOaiQkGzMepBaP0ar35nj50LPJW4q8pYtEOel1UBL
qI+xEFzUFyQzz3JT1vgt3OFbDM4jXbuLiqV99bX+eIdLAbk42ZrdqJPsFeD/m3vwrBE55sarKsEG
+J0TPJU2//iIllnI93nSpTLtetgCPlVf/hhQ7CY4Q5H5agSh+uVBmpulCiEl4DnICVRUvk0qefVl
O4g/bqAs8huBSxa1zjVaJYHHR4P+MNbtlbu6Z04TfzmdcvyPlXvG4WIVyZx5IBQ4v0LH3x43spXj
QpWVmvWoUxQTZot6dXdlQGjyH03iglOvRb2JQ+y3SX9bPpCuIRedUqtylwis4K/ifXyo938Q72W+
wQWpOk+m1I1gYAxOu2QGOWYc+QPEwt+ykJrmYCJGc3GUcThptyjOoCAYbl4ofkf5t75QWBtALjKS
nFrKmMOwXxX2Zu+GeCH748jIDHi1yTZ4XGA0WiePpxEG6lCTy+NPq1l6ThdmqKTG49np1RR+tGcs
PiZmSU/RcwAnWcq22xUpUby87k1frebefwsUuhsMTP26mGR+GZ0qihHpMqKYM3SGoNBrx4sH5WJe
1cNpHOFexqjffzic31tKFaddjUfgNKvDvvqeSm9Egq5BC8SGzxCcCy6x6kAlFqb0bMYWlQ2tOmQQ
IwdpquZDMfxACsl3khnF+yA47DGoCaPwbhz0DZSM5yz4t3Xj3K7M1CXX4QxBlRgfLZeUEBe0JeUT
sbv9Xji+1TkxDWvRFmAY8b5Rvi9G7BWdjFJeHPmeP4/JnYMQtiGFkgMFjVcQA4/O4twrMaObelng
fpRNAYq367NN3JnojqMCbjQ4w1LVqQf5LU9Fv687No2nzxnyzr9U5iZgJNl6Hz/Uarot2jaYL8zQ
epvdj5A7DVQnkriDzCzmkZt3RTLZmIgATV6gRF9iCyK39oWa3UCW2ctAcfhPrsdTAZsVUeacwKKo
T3aOou9TfZRAyDyPiwogNU5qawJEEys+tehVUlU7LdduT1sig+EiQw9FeCu2AEMKbV+1QzjRJVQq
Kvk4bPFfHxG4wyETs2ybH/Lv5rYBYUxigvavOtqK8aV2NAlznLCOgSaj3xicA8xrWVB3YkGuC53z
DKphXYnW+e5M+w7qAolBwmqxpTPqLhe8BSqfK1t5oUeNjdaayZ8DFaIJqJsQD1w0q9+CMzkJrPRt
vS9bUG7r2lNq4+DH1+pCCyggqzXbC/KLVj4yzqTXfvaDr77bxkour7UICEPVCG9ITzdU9rD9dzdU
oZ9s8LhvaKugplldrKqS3NLyuiokTiJ0983vs79vg4Sz6PpkwR6aaMulNjn6EbR5hjdgAsM7vbPY
Bj21dNwGxlda9ZYACiobHmaKPcd4LMhne5DJrIiPj41R3B62E5XGBmtUI3tj16H7s/DnJ55LvMq2
+/5tN+8NHne2Z43TpcYIvLe+ZIq9woRru+BBQX3w5Vcbh3SyTCR+T8NU8cf+zMLTzD3GEdHxDf6x
eu8Mu9MfT4LIn/tmNSVFqgGxrJXrzlKOWXH/bwjcmV+oM9Q8XWzltdhBrqhxP/7b73OhIgdjcoYO
MjPI3W6n9/lxahwJJZxskbjgUE4TzUoFJiSx6yuk9zV1keRf4qCu//70JvsfNhu2I0uJ9/iniBdB
wavBIA8YXF209Nf7VsZUKN6yLvioHAcNx69mTuw+MlY1RwpBb7P0W9/9MLsdrTLJ0S7MVCA+8h8M
t3+gBglq1RwwxZAE1RR2beOhf3sd74dGwkov/kTPUNzOWWYoMKVlBj9umrOU9pd1/3DazyRrxs+V
zBh9yiIFCM0M7oplcPw56b7Wq3Ue987+NBb7b1+H1N/WPNHfbJxhUkAaHLnA+k/pbNgxpTPZ44Fk
0fhxkjVTVhJnKZKV9OOsQkKqkziA+BR6toPbOBaq6f06wwFStR2utDr+nE1WfTUqnS45hGRI3PYx
ykmZtQErZttf5qLxUjQcOIX1j/Zwp2pRKsWcOUCZlGMP5XD7qs0lseZ/BILnNeOO09ZdrDSNsWbs
4agwAzdsvg4BCwOGtpMN2Ut2qM6dqI26UmJ0AFusGZFtry2fanoH+llPc7+d9mnBPD9uR2CqdgwH
alwaLwmTV2BJiiJgdeHitzjaklAJs3NMD/rkK/WdQ32ZvT+NKdyzG0huLbFl0ds+ALLSz3v3Y9fQ
fR1bHuhuJeFHnCVvkLiFJEmmUsMp4ekkZLysSQjih1viDQPyZKa4TAPZdIXQ5TeQXHSleEsyZnSY
Bk7iW9bRKXwjkTmjMEJsMLiwmk1xkeIGCLoRzFs7jV+DfPXr7GP7gl4ryO4U6XCW5JO5nGwEeNOn
MmFH05xVHpk/FlEfEPMhdmZJxJABcXlJaqZNnFAAxQZokaCXOevE0/L3Csw87YXivPV5FV0uRVHB
pTjVDb5Ueczf1bg/YV7v0d0z9trcl7FNST4ZTyI9gohwnF2ADbUWTtDHatvscNogiee5XLBNids1
E7MnLY6adW9nhySRpShiM0wXhHmG6Zp8LaXE+13povwPjVj1XJnXz0ZVfjlthrhaaLiGyeY6bFfn
dlCeZyBZTeECDcSW0f52EdeB61vXjE1AeWcrnuyaKV64Z0BuO7WLGSFLwcKthXKmRTtbG8+JKsvp
hdnDs1n8rJq+1ok7FED5Sd+Y7Y0963GQZQ//I+b9toZXArKXcc3jHDhM+226yoPKR1n8ogWVGvX7
SxrIJqPEPvEMyO2j0jSzuSXwidEKy+qxLD+fdgjhabhZOC5dyZpqjWMb/uCAXkRzPtt26alj47XN
bT7vT2Np4vjzbAy3iaJerceZhdb1Wm89kNuUO8x/e3Zo7hMQGGb3rN1ARhggW0EugVmLKq5dFvQy
Wvmdvbfkc1KyReTP3NlRmgGvMkH0KbtNz6L9sI/eZecRBv/KH8m9i/HoINmll1INZMnm4ruVSjOq
nd6Bd2hQHA/RPHdvk1b33KX4kY5t7q2aMntutYA0XXevaWeiJwBMLF5jWOpea+gaWsOqhk7k9Gen
v7XoP8NIMQRpmEQ5rvYv73atOlcdmU2wKtqLN7hgu2+0xW86ow/+DYj7vNQu6yqZLXB1JSZ4rrql
e1gwDLUvh3mNJeenLHoaXPRM7XG2MubA5rUGTr/14IBZFMNw6B6VpTrCvQJ+alezIeIK/eWXC5jU
LSSRG7wC2y2Uu5PHGvX8gR4TmWqAcHs84/DJx2otqTOzEZos/p7n53T4cfr7SOzgGRkjM45s+jQ+
Y/Zf1Na6b5rOT8wxxPTvW87ojSlcrFwcTakmiKIHZHyojYcOQ5Fk+nbaHHFKvwHhAmbsNsQZUqxX
H2g7I0iD/ks87hK/D83VxzaHIyxq+PdiX7hIbFC57dRY1Fr1Gag5pr/jON3p5NHWDUnWJvtW3F4a
ojLTawML2LjvSbdr88bPjKMD6WDJIrJFenXZh0qrZdhQxlJ1DkhLG6JSNmen2fvyzN6lu3zc2eEQ
1GXIeHhKaXld7ObPiMz0TXkBTNZaDJJXvGOrxXmbjxdFUoanrWKb/5RR3H2oqu2OgugH32i8I+R+
no/z+FkxWh+80lSTxT1xhr1ZQy4Wueoy04y1iTB2P/LER+bedrvhCMnKnX1/2jZx5NugceFIH9e0
6ywYZxghUzRZD8sYJhgFpuTpKVP+xZgPvFpOvGS6Lli5oQnAbTTUHVMHvTdYzgVCp7Htj61zh9bf
T6ctk8FwO2uC5hLE5wCTzS74g35QYzimhqyuLnS/jTGcww9jhoScoqxejsa507ZXyM4lm1fsEBsM
zsWbOqO9MsASFpkslFPH+ciIwnrEpV2+r1VJ/Va4cqBLx2QDOGGJy/n7TEsDTd4o39K4P4DiqoeQ
znoejcmH01/o6U7yyhMgO2G7pg3GoFdTnvU4xUsDvjWFFvpZlU9Isxwj/ZJQyFEY69rXYWUMUXMT
lxRJj+Vki2/mjflhyctZ9900Haog6vIk6Hqa1MFUDjqydWI3n8yC9J3X2f1EfbCwKxdV1VwWbddA
JdiKv46kSqg3ukONNAoqzKYXmUV/V9Zk/lYSa5JRTgoD8MZSzhnVPnWSGsdl0KVaChLx1UtWWoRJ
Rv3GbGOJxwgD1gaNc8q56JNcN8DLp6xNfBjyZQ0No8Nms6s2wB1V8fFEiCfQpZd1Rcjs5Fx1aN2U
RirsbEpwmtgx5n6I+slRkmDsizdVPTZmcn5KzYimE3OfSXlHB+JNIwS6PirVEpz2U+F+2OBwAbnP
WzWFaA+MaoywyL7bw3SnRzLtHGEkwSu7CfJWDS/uXCDOe21dFl1BkQBMpBY6SXrZ0IAEgR8rKpS2
1JcFCFaJGrnu4kI4GLdvWCu0y1m2YZmqxrd66WnDtpxjBrXx3Yy+OOXoz7UEQxwQNyBcuWsyq1wD
EzsMuVG+msf14GKSf21wU6//QBtQfERu4Lj0UxnKZeh1wOWD3wfLYwf6gGy/XKuutwTVLruOwtOL
KPxQG0DuhFzLwQC7GgNsrrX1bKaSO5xol27vcNzvZ2kx5mPL1q/OPGQaXpVVu8oK4/Fw2hDhl9oi
cfHApFqsNz2Qxp22K9Arj+Qp8cfQ9LOdYofVW4pSWzwuJNTxqigdBd7a9mdTTh/q1RjRAigLCWLD
fkoMWaqBQ/Jl2tlbbVbRCiGWETjpSNLghCHx7P24L/eWxB9EAeiXnhED4x+2a1hsjCnAVPd9ER86
BcRQIDWRfKvXTI8g7Hs2iW9oS/SBTBEzKT0bz/Lr9uBcY0A8cAMp86kYibgENxmCEWPuKw20WO18
AnVwOvjRvt7FO6v2VhNMSv2+kBH2C50dM1//gXHRu9bskjQ5SA/rJNSMs2m6GDGN4kpikujIRTv8
bxTOHyBFEA9dBZTAGj9Vuad0d6Bm91vlIGtjE9uDhydDZ4LA/NPTUsS104ELJigdUnt2v+zw7JV5
FZl3bmruJE7BQimfotnaMxq3gd2qd7qxBPu3eg4v97SDAs0ORsBb72XUyKKot4XivMLOx3LVF0Ch
P+9g6TnkolfZGxAL1afM4ZyhGCEPaTM5F1ZOzoPsZrbRmcBkw9WL/EFWxmP/8Ss0XXPQAeOgx42v
+ycLcjzLQuKAXmHfHdMwyj+3BYXAWx8YqSRrFz622hs0tr6bm3CyJvO6dNhVHV7toNkUgghQv7P3
eqAewM182jHEppm6iXTFZGqYL8HUblnSyGAEdtOnsbx0kovKfsANKx/vTwMJ3R2T1v8BcYevCZLx
eRga9A1Vl2v8eVSqMO2/GPksCX9C79vgcGfiMKvqMNswCMPkfmrelKlsvkoYIjYI3PfBjCElWtLC
EiUK210a5bs1b8OYDN/WMvF1MkhikjBxsXUHVVqkQybhS41NNFJ0PPbQoQqdvRawyc32gHb1UNnr
hyhUJbtL/Kl+w/EVxwHMtvUwAW5S7/X+S+mAt9T5QnDFOu0SwuPw2Sy+8qhWded2PRaySvpjt3w0
aHy29NKXTrFHPJvDeZ7dN0WTWTCnpyG9Zbrh9UHbx1fLO+uO7AoQkMvkOmULyPlgvyR476o78PMu
yc2AOdjR/j/Svqw5bh1p9hcxggS4vnLpVbI227L9wjj2scF933/9l9C9x01BnEZYnomJeXBEp6pQ
KBSBqsyo97SqvxtZ9vO6E2VYQjTmWlMvUwLrKnMIcrv2WQe9hcLVUin9scyRfD1XiUntDLUONUCp
++pmDkxvOTeq6+BhCLKaQRFEk2tKQlEWItz6FWRd5pVlQ5cFwpqV17N0lybfcktGTi/zoXBiafOU
NfoEFEpuoupQGrNrVrg/k3WlblpDiQZRS1BhQdLytTWxOo2xlvBuM9MO7ISiZl/2fSajtZDBCIdj
63RjFlNQn5ZhvhsyM9Cm+TxYmWS8bzMcVtYIpZIxlWpCNNALT2HmtuqZRpJ+4c2rfAsv4SaFojYh
4i30YGh13zAkiEFzhx/8VjPGcWh+jB03vZl3PPsxX/b9vhkMK1Ah5DRN7/KU4qDK0sE1jH2h6m4z
4XVcktVlOEIwoG7GWFOLYFCjyEtArh1rv2x2Hqmsn2qDpBYfBCuLhHhIBpIltOMWfUE31Q5oP+p9
BNEmV70zTsM+PWoe8eeD+Sjz5eZRuUIWQiQumdorDMgF6QJUwf6QY8Ylz29m1TpYSRik1N5dz4eb
Bc0FUmw0yGuFWVmEmBm1E4Oajn6rVw+N6hllITm+JAsothq0XTfPvYIFdMaoiNx+1mq3ayvn69ya
E+SpNBn5kgxQOMjMKe6icoE344a6nfKVOf2umSC59J7hu1XAiPe5xoQZEszDcctmL7TTc7aEPrjZ
D9eXajuB2I7j4P1ARUPN63So5TZr0S2GpcpORfJQpx+v//5mMwgXmfsPgDt0dXq0yhCG9giAwTwM
PvHUWxbYfp95ZhPwb5/oVJ+td9BLrTGFba1YlOJZnc90NV9G9tQVuDKtbhoWv6fOXdkmbOo0jLV2
sIBD2K5uDkspsUO2OMLWLUpcb5oO/33ImagRWkAcQwKxHc//LQ+YJoTlseZoGvIBx25ku3HyQ01z
d44f9VK2ca7bAt6C10Bsrg2kIQAN6iN6iodFxu26/c32ezVMVdiauZ32pKrhrUwpPQcs0lnmfFIg
uQoR+mSPK4VDy2ckI1M90Jbs0WO1ux7rm2kPU/zUgDK4DcmG1ybOcw4G72LEJyorXMc+tjmDIFHu
auRhKmR0epsFxgpMsNY021BtTYCNZD8mHxhL3Wrq/esWbR9bKxShinZUjel1NEFtA9/4KbRniuem
c51Ag9IvJLMZHs3GQ4PX9p/zY/r9OrjMQh5Rq8xRWKkROiYixo5PTfehUz4U9TveNaGy+XvFhOxX
M1xGNxbM05xsV5OUuFXW7e2JfrpuynYWXAEJWTCZHb1SCwAlN8uu+ZihJQJfJh7dj75yarxiL+uF
kCIKORCS5GGcW4iPFgK4+mcwrO/MYwdRU67Lph6ce9lAoGy5hGSYkZosSwkTrdl0iwEiTBlxdb06
XnflZh5ZeVLIiQrGRmzaw65cf9Ycb3RkVz+b9dIFQHzZsZwc1wAg6/InXLNPEYgR3PDrcIg9K4Ua
rLnLTvUuCpLatY7hT9m31vY1wwpdyCGLGU2sRasWGqt562kcTAfbt4LW58z4ya1MkHA7aXJlbbQQ
YHKUCO7MakWtlByfyRiC5nfvbnanH/k9V/Qgk0rYTo+/ocSqMMqtqunQHwEeOVK4YH/cW8pwpmb7
MET1Ic6Wz9cjZTsgHaqajoUBKvHpPaVVklUMC8kVOL16nkYg20MQhoOM/3g7Zi5QYuzPTgc2Bhw9
WhJ6DiE7s87dtCwwLtGA38sc9+FAZV9mm0e3fgEVls4s+5lOBr6YxxM4nT3jEAfNM0h1bT/GbIG5
08+xv0Df+9/rbr0Oa4kVg1IXJsMjHiLGnN3QinZ5GLvLOLi19HLqZXbqzaXvbxMtsWiw2nq2MxtY
0ZGcsvv5Nv+UdS7Gwc/oKvTjGxV0X70CcV2Idfo432U9WNdDCM/Wr4+gLEuYPRgI2XaIdy0r9wt6
2nPNlE2JyHCEYzZLQboc84K1DZojhYKP5rKgOdSFp97Nu+wwHwaocEjVGmWwwglrhotutxpOWLK3
T/ScPGWaF9/0PvVq3OFbx+k+fJTpbm/n7/+iFl1Lr12ak4ZMKr/AQvPGAd+mxzBX/HdEqAEyaQJS
P8ymCxB06tQs5JpLvRKwOA/GtnQLaFdNiqw5ZHMvrJD4v69KFG7InGoQIyuWyV3CXbksft76k3TE
eXOlVkDCaV6oapNVLUzKU7Ta5LclHqgWSRRuJjEMmlq2A2JhXfzijBrLqnChBGNw6cLI0UbNOjcH
03pISeQZXSX5etq26YInRF/f5vGkKLgi07ubJXXcCHWk1smeLLcLoZVZQjQ0caoVcfIi6hQftAM9
hPfmfXG2n5IPNJgPtPBo5V4PwM2TbgUphEUSNhpa+AGZdfVuKBSQmUBsjCSQYh5C4yZFK50EUWql
ECBkKsbK0riV+8GfgzxIcWN2aH2yK32IO+3Vg6ze48fLm9y8MlI481iOPo6Q66nxTwN6sI/GnnOg
y14yZVEinHJW1c2LWgMGQzIVtI/QIF+1SeFmfdoE15dtMzUZ+G7DxxvqY/G0UctlXqYYuzmiP4e8
RnvceyQmwJfxG0E4T3L01LKqAcI8VH7LntTW8hUpQfi2yy4owmkykYp3AuL93FTM4YimgekWc8OG
a03Sd7jtE3plkbCJlXZWW6rioXR+sB/QJvLIBzerM/h78KDOX4O5IDPkZT22SxGI1r/Xl2w7Z11M
FTZ3tBg1YQvglxg53jpF44/qUE2pO02967TzX0aIsLHNYimiKodn46jYOdr40C6L5EZ/O3dcLBI2
soNWw3zUATGmh8Hu0ds4uVTL3Kr4xQrZO7cs4oU9vGBKq2cj4rHFBz0pE0zJy25oNyHweAAFMxNz
GmIrHmv6iJUDsjwZy8CqlnPsVLvrQbDdQITuWjDM6eCjESd82maI4t7BXWl0Yz/QHT2ke5xW6ZEG
6qE+K5IvxM3ttUITnIaHpaqmoFqCMK3+WLXRqVHCb7nOPkus4p96bxLsCkfIfL2mj1Gtwaqir6Ft
8ssCBWCVa0Gut4/VPO9zpkD8FK8i9S+G7lvJifI2Di2MWGIwGyWaDQpa4UO0VKx6wBAHbl90w4Wc
WaMfwwptRVBnCjPJp8xbj3Isg+vboXP5TbumYs22WvO+BG08VxjSN8IPdvLxujvfxuErDPGznqT5
UJU93iSKcvAwN3rSnOlwHUJihsgE3+HBqukaQNBwl2ZQG3RubPbn86+v7RCOEDvPW0Xh73Fjfbbp
vw19vm7ExmZ6DSCcHmxS4mbK8M3DpbQXn18c6ccGzMrlrj/LhpI36pbXaHzZVhW0TXN1GEuYg1vM
YDnSXQr2N/UpRRMq2emHEKSUkrJzO7ARbY6qmuiTFxJsYy2KE/PHegxCHYxh8NVU90IzQvE5jHu1
iO8lDuUOe72PuYkXQCFfxFVh2yV7+bjjIwfgOD6bN5lru9pLepJqeL8tzF7jCXkjhqYG2tlgYHQT
PsSHbGf/Gx7TgJ3i2+FEfoRuAdz2XHwy7mVzchvXV6+wRXZz0KXSvOJ9Ho3P520yn0G/KH5ZTK77
LiNT397Uv10r8ueWcb8QDCfwR4XUq+lwE1KpO/mZLiwfUVUDZPfoOsPxIsRLFllRFpLYwg3ZGPDu
1NgOcAc+dz7bQ2IowEg4cspuGoI/l09FC5ppaehP1jHUIQqSsbYFg6hlwJnaI0uCgu478nQ9ODcc
yJVT8T+ojBJL3AxqgoHzpWO2b2Zohd0P5eP139/KJq8AhODX0igtHB0A9q36y4Keu3m01NPk8Wbv
bN8p+7/EE4JfN7IiwQCLjeHTAfcovLncxLuwz5uMQk9Wfm6lrxfaUg33YCquGwS4sLdiM00Bx2/Z
NV9zy/EY+to3Y2+CwRw1CGhGn6+buHHKrCHFBubMjMfSbhQLH5eBNT+WbD/IzgAZhHD2j9rcUqsH
BFu+LTHm3FWvk/UibkcG6BD/v+sM4SAbdTzT5aD4frln58RW7ehiGNuzd9Ep8eL3eE03wWuFtmLH
tIVTTTGjKA0Nx/L78VtP9otqub30rXsj01OMc/8GEQ6zDvJjZVJANmk8DTg6c3C9dAf1aLrOPgvY
jkpOls3Nu4Ljy7g6O8e0rmfHhk32Et1mJkr3Mewe3hFtFuaBMcCmQ2VR+OJp8oZqbMjxBtHhU7WN
3BS8B9Y75jRR+1mY2EH1TMAiLiTZfMCgQUcQcd2unt0GRDmRbzySu+of6pHDn7MdAA11q62bKGwx
Xfvaca0aGTo4WeE4fcBXceGGMi7WjUPjFYIQ3FRXMCfRAqEkqj+zYzfTYwfqlVTaWcn/VuF4eoUk
BLZuVCYeORAEbTD5XEEhpO7gtTe8uOgt93o0bJ3vr9CECFdnxewiG3Y1O3v/Qr/JXJ26C05CvAX7
eBUbCu8vMYUwT6J21qGaAqbmu/SXecKu2lXfn1V83+9xt/VVdkGtvZ2oeB0dQsiD+pDkHaiv/ZxH
YrGzQCXZu0uQBdmnP5+xeY0lxD0mGe007YA12k9ac7LROKAPkjSxnWlX4S6cwWVbqIqawoHDjpNf
F7yiv68CuA+vJqUk0W4mJRtaoyqfetXE56Giw5uUMyCtW1HuLo12tLRM0rPyP6LwgiHsX9DEJTPL
I9snt+TUHNt9Ca4w65uJEbIOLBOym85tB4KeA+rOqmXj/HidL6rcqZy0Su2XR1nOTxb64Q3dc5ES
eePypgMvYOLU36z3JA0rnnFnDR2P6VdNKSQRsZmdMJtKbAP/Iaqwi0H2YhrZlNjg97uJ692kYXAj
2jeWrOeHR++b3LTCEXYuZaqzjBVwmiE8sEb5FVmqB4ldN4G6bt7VkmJTZpawcTujqkgfxaj90m/V
8r2fPtTjvnJ+Xc9HMqOELVslXeiA/9X2HdJ/UhTlpNpdkBjjjpQoAAvmSHKuDE/YvWROFyUkCHaH
fZrsA8VxFT13PWbJrtu1vatWqyVEuRWzcVkoDOO0TS8sfJ76FZPirr5TD/YH2bfbZpF5gXtJw6vq
RcnCjnQcLmsjjx/CZf+hd2SjKJKYeOl/WKFMeWXEKthb/Emlw47GRuaivPWq0oGeIbq4JE7cMkpD
SYEPNigmoOngdabojLToOhuZAn3ymA7HVDCub3uZosZWilihiHdZRWNV4dKAMWOKPznW10J2B72Z
8NYAQoLt05YWrQ2vjQ/2LactxNTGJ1a+nLjsSXYjs7VGazShWGoUvShA0IQIX2JQN3cOBBM0qHnp
sgs6GZBQK02VrivqBL9Fzj9hGkwO84bUb0zJ+SRbHv7vq5jTlAVTcT3sgar9OdXSL3bSHK5vVr7p
xcyKdl1+MaFSfL8LSSivhhxDPRGuzZTarfOnIQODbvKEqMDQyTmJf1yH23acbWI417JUXOa/tojF
i6W3NYbvFPuxSgq/jWJ/1LugjWVdnDIk/u8r3ynUyp1uAFI+/kPz26GKvIY9G6Xsentzo2pEhYDg
y8uEGApRmJp9CwdmnXHA1+65ScnJUGRjIJuhsIIRQiHssyUxasB0uX07RNZnKxokD0abHltBCGsz
F5YZDzof9cTgL3MwA6x+7UCbOkf760Egc5mwNHPWKpHjMDT4sWxfD3MQttMpZeThPTAGVgVtcJjG
FnJPrMxLSUfAzIZyTlnj0dY+kybb/R2MkHSGDk26GmfXKKJzUi77lt0PVitx2dbZjZu137YIUaay
1saDAECy9pC0z7S7XwjuicjtbMWSjLAdaRcoIdIUHePhFkOkLe2xLnLXlr4Iba//BUEItD6z1clS
YMxYFKlLwYXo6z3rgxiMOpLFkflNCDWzIHFRcWOG/K5cwLWIwbOqwEDYcYqlI3V8pd/kUkpwwYsj
G7e8QsCBcz9cisbhY9nlI4yaDvTD5I0++zo+FfvF8N4ReCs4IfCmshyMNAacWQ9H0P9BJ2MMpkZG
Fb65WisYIfQKq7DpyCfA4xoDON8a26+y79ct2fxS1lYYQsyNvZU1VgtTiB59ADHbV8XM/UUjZ4pe
KLs0Erfp+y9LhgEn7OPr4JvxvsIWolEPtSYFFzo4WmPjhPvKu8SJ/L+DEKJQmbMo12K4MNfmw5LT
XR/JWtW2V8nEnReBKgxuvl4fd1Wl9+B5xQx92Vd+7Dhuq3S+FcoEiDZre43+xhEvje0x0tJZhSkd
8oRbLSP8NmKgxCFjGFTj0O3LKQF3udl8G2bS7CazoAFrDPB9lKA9StLh13XfSgwXCTLSSiUEtDng
iG21Q5FFxxqcM2pXSrIiX6K3e/tit7DZTLuYOqNEzopYewdBTmgMKIvb1+qnOp9ks9QyMGHLqRM1
cpXHy0whIzSo3hjtGdoBQUXoXvfeZn5cLaew8cK0jTMlAZKC24/yGQdllSy+Zvs6xjL/DkrYZyWd
FRoX8GCidG4zp+4cFt4CHjM2n7X8n+tgPNyvLZew45hm9lFqcVal9qYdj+CQ9FTliJt7V0nP2qJ4
1fzlOuJ2HDpocID6Ju9me70B9UavHT0HyU04zIcuraBuVrpKpu2uw2yHxgWG1/OrsjZbjIh1nEvH
sW+j5k41wBXEzpbMmu24uMAI6aR2QmVJC8BEU117IWZ3znaVUL+388kDm973pq5lVAybb2AQLwXN
FoGEG/o4XtsWq2HoZBO2MtfW4w+kme2yB/6Cny3Q1iv2ysdK1gWx6U8092L0Gd2qVGQDGXUbQog9
olIjzB2NZ718mDKcMrEk+jcGoPA8sAISdppa9CnLOF2QfRt/IN50XM54AQ5SL/aaID9q38CVjF7p
afRkzD6bkblCFtxqmKU+zwWQdcwSWMnt2PplLr1c5wnwzY7jjyBQ8MKDiDjeTQraGH2FJiMzC6rY
nYMI7EsmemIzX921H+VM05tmrQCFLY5+jyLRGwDWGtoDm8ntyEct++MWLazaCkTY1Ymp5ZW6AETL
Er+sMNcdLkc1bI/Xd/X2sbrCEba1MZtG04bAwfLvlhtOCqK77MYE+1KzZ770uXnraWJtl7C/s2aJ
c91Et0yXqJ4yal7XaV7KCe7y/MNc0EOXFDt7tm5ZN0iKIcm6idM7QzuzbDFh6oQHwKJv3Rr/32iy
jS2DEYrxbM6MqEz5tHqpBCqoNAbqHIqwlHw0y2D4tljl4ySpqrhFp4o/gTYNi+hOdeQO+MS4HiCb
+fgSH2JLvVI7BekJrEGTZeiNpP6odGZ8wpPPEzEwGRrXWfd0HVJmmZCwYpKQmpawrNCeI7zdx13j
msbD34HwP2LlPpTeIXQeYJdN6i8tWtqXqXtkumyOW2aLkCuUdsgiQmCL056s6tmw/Dl8V6bgpRTa
HHXcpL22xFLqaigidLvVmGg1ewwhuDNeMd/jrguIsCamGk9ZpWHbWhb4yZ30rOr/GGzeXUfhv/I2
lV9QhEVpdLQmO5gJ9uOl9YbuUzrJBCQ2T11cAv7nLGE9BqZPdtcDock9cGQcDQO6Dt3sL8b8nq+7
FZKQwMGqADLlDkhdFNjDR9P5eN1X25F1sURI3DNUtpORd4OObFdoGClTgqbVJcsuWxAhW8djY0S1
DZB8oK6hml/YMEkGmLcTzH924Dr4dfg2Y2qPGQFEGk1+MVuHvEGLxkK9IsFY3Bh++hu3gW3wNRy+
puym5XCxYhwX57msDo7555w2/PC+2CTkZmPA1N1Lh+scx9+jaQzQ3CxJ/9cDmajCrncYtHJJCzuU
8g489e5SnEr1w/COIf3XpggbH8cjek1eOoLr0zzt5jiIG0kCk0WAsOsrazTUdIApZRW6CQYFZvtu
bm4NSE1l0mrxekTjif/1+kOhnoG+Hdty2jWYUcxT17Fcdgvx188mhMiMo5JIuyA3MXEPjBYkyMw6
YrNOuoy4IuEVAWo6T7fzg0mZ5MFmMxxWEELELTHV54oT8DklpkhYEVjpUxw+RHkbvGP/rIDEuBtn
VisjFoumNyS1XHt8Krvcvw4is0YIukxdnFI34DBQoLnpaLv5PLlq+6TP77qGWJkjxN405hbreRXV
lOppnr8mel26jZF4A+4lqk7KIcJ/780Jt8ITwq804nlEQwHuItQo90KFKgGhy3mYQ0l+2H4AXSEJ
589kZFFnFfBhpVZ7fIXeFI5225aLhyt90x1LdReyHuee85ixCg2YbTA6oSk5P7bNpZC6ggiVAxLm
17utJ4k21DG6m+1sIMFQMwOycQVUnSfLkpwj2x/xUI7+D0s4EEF5EBOnRJN6ObvgNwxdTlEB8uwJ
PZmaZ3iUQZRM1lizbSBnOXIwtGOKg7pqMVjoX5sQP6BRz4x839vLbuhHyYbY/oi3LjhC3NiZpegG
p3RQ9/Y+Kd3sZvIxGH+OfAy6an6/m4LOS04dPtmk3WQ8d7yN2Qu2sIiNzpbBVDBj3QbLjnj9Pt9r
Dy8ab/7oysiNt7f+BUxYRcVWqrRVuKEW+mmXjwaZHlrt2SwniUt5Dnljla1ioMshuDoQP2xMaMiE
LeffLCJEZqb9NJpa1mwow+D/vvrIGAaN9mmJw2Yeey/v+3NmT5LDc9NfKzOEBDbPVRHO2NG+gk42
l0Xt56SwbhYl3lMNJPjX8/JmtK/AhCis5yYnVg6fLZijilsV7bRpUKSVZGlkMELAOXapjTFF1uhn
ZV8s/a4yp+MQy7ivZK4TQk2rigni78iQrXrbVcc8IX5tJ9AgqYLrbuM/dC3UhCp6HJW60XLYEw91
ewTderVXFIgtRCMxdhj/GD8rKniA+w6PFdeRuafeIusEmhoqZLfFatfIWg03Y4iOVP2YGUGYfmi0
0hv5OHcsY6LefkvDk/d/YDyPrKJ9rAdadS3yREPZXdJ3Aakyr4unJ1bgItyO95PWnq0w3C91LfHw
dsRcoIWqJKx7WucE0GN6VI/UeYI203VPbm/lC4KwlcmsK7lh8bqxGc9qgdfcREbBskFUiVp75UBu
5cqBecUl9aKXMasRvKi4oy1vlJ/shvNUlVCWg1YIsVxHlnI3gwTn88uYjgUKndewoU7juLEwr1sP
Hd03Jgau6o7ch+qSF+5Q0woU/WWSfLruUB70b0JzhSo4dHasxtFaTNV243NDA7vo3bE70bTwOrzi
dWMQOUyyG7aiBF98GARAC5CJ15LXhg4jP6oHFF8lSoQw/pwSCObGfz4hDxKiFYqwDdrUzAvG+RV5
4VqCSNzyIL/iXfeezBRhzRI1oy2I7JGJweqMh5gsCaxS+1JF6p9zHr02R1inXM+0ouM3WHo7nKc8
2Q0qxZhGN912+XiqaUYlq7RZuaKj19appeu6KTY8EjsPkyTBVvt/Akdx0J2NW85bVe1DT8YturWv
12DCamUmjTAqCjCq+HaJN1XZzdnmDfsaQVgqKAspecGvztRTDIKjSXVLzKV6tku96sQVSvRqfz04
tg62NaKwZNmMD9xxhE1RhofvGJR3znkmxkFNbAmx8lbqWCOJGas3W43MONmqgnqYvQHBsvZUtZiV
Kytv7vOP1w2TLZZQf6Q0wRh+CFf2qXNbg1uIJF1wHULmO27xKgcTS2VxXMN3FvvHNJ+m+GiHoTv0
fz4vjiRxiXGh9nCyBImel219+TlUHmGOJRtclDlLrDoYHlkTCmc1g/ZEojnQif35urM2T6yVGS/c
GitvhTO+Ym2+IG2AL0s+mJH4zoeRvvBm1B+H/exCBlL2RbJtmY06AwIR+KgU1kixe20cCKeMbo+9
di5lZFbbyfXy+8LizJlJWDUh5WVt/Ak8okebWndjK8usMhhhgdjSpFHN2YOoim83Mh7Uud4V79Ck
4wn8tzXiNEaL170ia0D2ABHg+xDBTCmTpIHtHKdBLwb94kSjupAHrK5TCcjxkAe+zB6fOLLv6wRT
0+VNdKj22e0wSLbpZuJZAQqZoIkzDGBUOP9GY6eDLIWRUzf9Mk3wUS+55Kx96aAQSxWyAhPibaHa
XNccjI8VlNBFND3e7A9J6CTx+MAnRRO2q/h1J5XV3mA3xOqtsIVY7HstQdsCPNsGcwBWtYOdQI9R
/QI12ltb9jqyubFWYEJE2mwoxoY/iuF2hi1nZkoupTaT6+X3xR4uEjFbQ9cber7T+I4ozWdDyU9g
oz41aStJTTIoodZTh1LVxgxQuDP0dCUBLeph7O+t0JREx+YuXtkkFBDOZHak5hfxY31fFI1nKufJ
lI0hSRZGbBbpipG0qYqFmehouhNZQA2cSks9mSn8r1hl81oliWpznrFoim6cubpN5xFa7plk725V
/uizwX9xX4YULhRERhLloMvQoRkdYZ6UOu4Q3TrWjd2cFed2KR4LsDFKzqlt/10gBcva0WE9PuEg
oXYzgGCHBNlO8WrDA+USH/tsvPFZl4mCbX31r83k3l55M4uMBTTLwFRBYxmFwdzabtbFftT/1HOv
kbJHb6/exUYhJRLQkJY9PnF8CIS1eNhQv1FaKjtDG+juujtl3hTyoVLbYDMDaaGfswcTG8rSZDqq
shARsl7ER0o7BbLiyRGkzScnGHd8VFE2RS1zmZDvsjyfWTrCkIpGiIUCj2lIFKXqX/eXBEaskjrc
YSYzxhj9Tr1n6peFflWo5ATeTne/F18UYFpq1mUMtwc+K6tdkX+M0JqURIM/4zntujEyJCHfaU0W
ogWPL42DiZ14mm+VbgmmvnmaM+dd58XFKiFTYEyRJlAQMnyo67nQU/ESHPXhgqHm4T1jzKvdSoQM
0XRhg/4GvkaWuVMwFAQu6DvayS7yJVtHbFab5y6pMO+CRGQzN7OdAO9Ah+sLJIs2IQ8kTmkPVQqn
RUrmlVPQoK/WSX5cB/kfFZ8NLmQTDZOqOHKQ5FavmRnv0zxa6Lkr/OWQejlKPnqaj/NBxvK8bdQF
Tog65ji0Q5GL7tPp3sTApfOsyC63t/P1BUIItqlCecsqQPTZeZoeZ/bTzo6RcTayfyczkqTQ/1HX
XdCEeFvCDKR1OtDiyDNP9YkFgxt2HqcDBgOlJAFtV8sXMO7d1VGEe3sHchIAy3HNTJO7Pt6b7d1i
n6NG8gq3Hd8XJCH4rFHJtaRFWCT26MVhvO+ZI3HdJgQBvyv6KzDNJw4caNk0KeVC0Hff2DtziT5j
5T5dj+6XdPmm4r9giIVqUc+YnOgphAEfzFPhl3vTI4F2yL47j7pf3sz+4HHiJPQL3DeKm52M4/U/
QGKjOFvQOs2Ytxrw8cB4GrIOo4qV5MTYDPeVicKOUtAIEZUh3EjmeNcVyncQON/MlfnUd/GXatHd
XI1kdRhf/WtuFbZYphRdO9ncLFO/B/vCPSubXYw0ZXRhKjmnNkuIlX3cxauYt6fUyBeGhJ4tuyq6
z6t9n5zQT1JhUqQ2jtOfy6TjQ22FJ+yxYtYiy9bgT7tI3LTxUshZNLKuYJkDhe011TTsWY0ar9Yr
r7IhCkMhdtJ9xBu/xH3bCX5lj1DkzVBApAMq2JePXmiTn0LfBmNE6IIlBRLHRHIhtvl8D20uHQ/p
tqXb4hhDR/qE5C1M4xK6/KI0/KqObvK8PFh73oI/9zvt6/VdtnmorCCFKjMpm2KOeSmj1z9wyrmK
dlv3/17H2F4xcDZBf0zD644QFmpnzU2GqzioINYBRqXONsl2RlJ6ibTlY9ucC5QQHKVSNEVGAWVM
raubAe12Bl5Vrtuzva0uIEJYwJ7c6mCmb/Y3g1E/a+FzM34lJNorxb6df5TKl+uAMquERZq7gdht
hUGhyan2SWcdY6hJJYasX0a2TtzuVbpocjpNRgnnmYt6xMCQt8TRM3j9z/qUHa5bJIEShTGtqUkq
1sOiYcoC+5/Z+ZlkyY2iy+gwNpeKGhBfN1TII4nfBI2JTqMigkmxzvxs0I+E9s993nyvMJLRWPSo
0sWLUylbJD853mR5CgZ2Crot/FdwZRynU9OgvdKfT+E+h/xHeFi80G3cKCikd8HbhdQFTfRmPGbF
PBN4s7KYa3YpCEzQxKf3h46lJRpJk102pn45Gkcyss9tZEhWczM+V/jCRdOUkSKrKngZLU1u1d23
9R2047zrIbNZwK1AuMtX0enoRqSaDEZCRPh7PKrUVXLKfsHV3TFRIs2b6TDKODq2j4AVqnBcgx6d
TQYfwLUYuDDVAKNzywFTAJwUm4Cixo8CWaUqxRSObd1M864PgTl69j4C/ebQubE37ri2oH7I9jK+
z81KC6OrFD40cR8l5LOpXcoImdvwtQiVf5P5cyZ7JNuMkBWEkMHqiBiJwVAZKNqHNoRy166SfY7x
n3iz5VYQwpZr1DwqSQ0rEsd4XlByK3F3W6vJTpvqx7KdzpFZ/roekts18gXTFBq3Ma45h1UJs2iR
m7lXM9vAp4xWQPB8IlZ8rMmk76sqM/+N1Njch82s3E95TB71bNSe0HfZfaCOYn/A6Hr0L2b85ufO
6MqfJO3Qkk3j6tZO6hhpsQrBa1tjKuj63y9ZeFHqrCuNti8z/PkdDQz1oeu/Xv/97WdsHXRbhs65
w8VP/cLWSjLGAOhPfWDs0pPi0VsEcpAEji8Vy+Jp5m0EXND4obPKEHjuzTA4CTR9PwcYbfJYALG9
PecPfw+LBlkZJmyZIVbVvKgA1Sr3pNFdws6KbIxW2zy8ViDCpomNuXQiXNj4pMKDkum9GORN362g
A+9w9JzejD6Xne8Ut9rXkqa67RefFbqwn0ooLylRARPJg/FFD1J0iXvant0aexUiETbOMuKOz6Pl
vmfaGzP0BvRhVeiXiMM8fVMNTKUzCvwWcl1KjO463bP0JxpK6tLtpHQBEvKsGhUYYqwXzrnyJbN6
t7HODsQ9ru+BzUoHNFI6aHlR0ZsCSMHqnCUzQBYsl/Y03jkmGsL210G2j4wVCjd1Ffp9lbXgDVF5
vcEO1rn00Inrzl9sFzUHWn5lHSMyo4SdpuuDkZcT4MblsAz/qsnghVqgKJovsWtrVJIYYLB3KMFk
l9g87UR1iIFrlNpQ9ssV5kZ25Dr43iud2aXOY5EdZwyfprrkCmf7S2yFK2y9fCnGuAPx3suIROtF
UCPQ0J244+SExI3vclX6zLkZjSbMxDKC2tYUIMEPOLDFxH4z8++E3tu550ilTrebFVYg4qZ2wIpp
FfiiVZg/f84D/oBr9wGvZqjX7CnYPxUfDXbXl3HbNNN0QAxLDbC1v47OqdedjEb4rk2VJ1pPPkYA
q7gM/g5E3Gh9mrddDpBFGYKlGD6SyAksY7m/DrNdbKNM+s8YYavVeBRMM+PlUoArt9d7fKJjqPvI
M7GUqlXmOWGjDT1IA03l/0j7rua4eabZX8Qqgpm3jBu0kmxZTjcsRwYwZ/LXn4bfOhYX4rco67ne
KvYOMBgAg5lugDV0/FoUg98U9KmS39QCjboezA/YmlT0ul7PkF2szaTauBOVn8sjRJxc8t34qWGX
kb31Im4Z2D8YbPC4w3wPOtHY0ND5P7mTzxi3UXRMEbIYm2kUv21tbeA4B0RJrpxpFHxkCznOxVHr
DpS+u+0XuzMF78biQq3CK/WLdI1savSAmKsPg/xQozpitgUdTsyFXx1wXjB4xkBUt/e4VkInBzJi
bl9WT5n6lt5A9AJA6JnYIKVTuYNN20DMSFExMUkR6Na7FAJ2UyUIB/tmvGBwka6eIhBngVzP07vP
mn1SRFxQou9zQQ40FktkjLBB6e+06WQmb3mSexkjXh4BMt5m3DC6HzKkkZuSvHL6XPmMyIA5NxdV
ENh2j4EWjkIoFoB6Ad+uZ8iD3nUpZj3VAkujQZWZ95Ol2z5uCH5tjnd1I9/Ns0glSQTLeQIt1HYZ
NISERn1nzaYzj4kzazjqqt96OVTpccCR6R/XELhsFRAoEQ2SfzaxOMdYpRKb4zpG3riAnWB87rWT
ImoVf+UcHAbnHGaTdJWSAENr7pX6uVSEWeNXkeAagc/GNDkGRjOAUP1mRM1MPaM4VW4axuCQB3Mp
hIJdTVTX/bo7ikPlIrg+dSt464HKiqSS2mGHwMKVj/FlhI4o6jv8FQ1gLYiVI9FDnshgLpjj1ptQ
Wk6RV6hfxgE8+ehensfjbd94ve9yBnIxHPnChCYLDCzv/pdSS+9KnMYyJ/UyQSJeZBDzoc1puumU
2rZ6QKXDt7TKIdWIZPL88bZBAke02Z/YgAyGORfUYhNmPc4SXnQ/3P7+qzM6N17c0YEk9ipNC2Zl
GZ4LciTjr0X9GWuiWgjRWHFhIoesgE3ZmlXiC83OtD+tmeCZbhfCQjGNjISqqfOVX2ZfmKo6NpFn
JBclvV86PEkLTnUiCG7G1z5ZiF13kddbqduZP3X7UiqCG/XuhEN9RgGnKzpc+JxwMVooQk0XRLca
uSLdGgt/pPM/9/SxaX9B4aNP1EppM5mY9on27yp5vOstSyAxyqb06hjCQXChpi6yYhoNQNjy7Gh4
/F31r0SvwCUzO/Y/V4kzMFvGixjrCnqVnATDSzwn6wqu9hw1calufe+kdnBAKPX+9nrZtWoDxG0+
llUutEE+z9Nk1G4M1F/TtnV7Sp/rppddak8Ct96PaBtEbiuqdatLCYFpsWkfC/iDI6W5P8iJP5a9
28j1b5DoZE5lgKEcndKDQX/cNnnXI1/+AJ++NOYIZAk988g+158rObfDSEbD1W0UwcDyWcZZ6+2M
REBBr/xBMdfP+jS5YzcEE7hNwAYq0hplE/XKPW0N2WwI35FXSUfNRjFEReGeepocmmZ90mx4D1Kc
pm39rmBohHP6W04uG0wu2Eq0Qqxt5siT63MFosDJOramLQARGcaF2mRFCxqxYJgh3ZU6KFUvETC6
5V7T7qA3IEDbDYkbk7j1kK0JdGkoTDKyT3qngJHiOCii3WPfA00LsjF4nsPD7PUmSGkRU70DiJQz
HZf5YKTFp9vut2cHxKsgeoMyLdPk3a9KaQkeEhPuN37PrNVZ63M+i1SQXzd+IkxtUZRrQ/I1oZo8
6tjNq8a34tnBuSFYVO1BsqaD3UK+GroCCGR+pdWiY/PeIEKxCMLmyDGC1oeLI13WZ7jvGJGXg+RT
MUefSlZwexD3DhOQjCGqZSIt+yoPV/bQ/0xlNUJBHXUsMIZofR/k3WPWiIiw96frBYlzO1pWUTdR
DSuWfpLjp7kNGiIIe7sQBFJpmmHp2Iw5pyvQkrToBTyiytqv0tThSqN+rVpRwboIhosJq5QXLXgf
ANMuzyiFdqCT7mpzLzis7k7NxhouKszIkdp4/sY5Tw4hlODW00fb7tzOFgnN79ujI8uAknXyKoun
tEO/5ANiqR0XDkEtSoQ1u/wzpxtbSOCDRKecDKlZXntBlySLNJOFUasXB007fpMWLvgD3uLQLzB8
KkUtpiyJCWBU68EyAqOhB6LH7mKKyON2R20DxB2WxhU8bnEOIHT0h7VlPOTUdiHz9XR7ge7D6Ky6
BiflV3mbqLXmBGJviNZFHKQpSrh12SkVQV58bytHhvovCrc4R1rV1QSOFDDWRrLTxQSU1/q5U8zH
fF4v1Todblu1G9nYaVbTdQ0BjvNtlP+RIekUbOUETVtZr+buaC2xwBf2x+4FhbOKzhVGtZcjNBIX
Xqk8g5rIKQsRN8DuOt3YwkVpq0pJV1ck8oYa5NDSl86iTj++zyxRzYJg0HhJFryYjVCbAZBBRslP
rVhzOpCQ/rep+XO43V5f0b9SlgQoTZU4iYYr2Zfbcy8Yrz8p5A0A4tfYqRrmvl7mX03ROrq5PBRZ
2TqtLgtuNCIsLregLTiaxgTbWzVkP42yOC3pfFby/E5KUgGUaHbY7xuzxlbLql6Fs5XtKSGhLr2/
PWwCZ/7zArT5flwOczdazJkN82EwlIDW5YWOb4uff9cMYSO6gRkTbexTGdPf5etJpvMzND98UsR3
Zi0SZNy1CFuCDaUUdlDkJqeqJzK2DU4ErfQVosaQnvqt9P/M+s22nQ0INy0zAKDECJAMNURGPR5q
kuHGlTip+u32BO362gaJmbsZOWusBj1OGRKFSg6pHLScPcul9GmmopETQXGTNFUxyVcJbj3L9wtI
oMhyMpeDOogoVliA5G9c28HjwrRCk1zOJuDIdHIX4wlXyAqpgX68S1vqJpl/ewRZpHwFhyJZVQPN
vYG94XoEm0Ep0RuFLdVI1Tt7ss9JcSx1glDX/WGAzRvj4zj2goUrQuUGEx0gLTY/7H3dmn1kHB1L
97ksvF5awspuPWgSBUksUqB8/VDG/HJjKze0lgXy1EVnqOi7jRpnlt8nwehWxyqopY9xICyi2Vtt
kGyxDbSVY8nJ3DZlz7LVymClx0ugclL85VcG9dPlsUkd02UEFG1Yuobs3p7RfVBLRR+7reMSw1mZ
jXNr9mMBB8oTx5rdfvpqiTrQ9gIvsm5/Mbhdfi1BdpXGFQxDmgqZV0fRRGxKr8swMFtbDG7wpolI
KPuCHbbUX1DihQr41R/b4bJq2qGLF8iWpQmo2UrrLiNtQAZ4EQS5LEsVOOvrAgb2T3BOw0nQwJDy
ayTJIdyR4l6IB1ZkTH3V654lf3m0LxLkNqmX/RK9Te566haRWx92XoOXogMiY5WcnpNgbs9MgGUO
l4O1eIVIb4z5BB8Ftnicz0ho1C6HEXh5HObKEwobfE3NnCxDka316bZ/7vkOth4NNxKVkblzW1A0
LOi2q3K8nej1tzq3TlGbBbch9sILZgvuw3R68dx3HdRyM5fReQmItWvOhdq5RVR9NKn1LQMTY5Jq
fjUvlaNbRLTz7a29LTAXTVdVzbrcKCSvbmqn7Z7MvAPf5O/b1u2BYP+2Ucmjs32cWxh5Upd1M6aS
F9dTmNnUVwvqmdMY3obZm6cNDE9vbsUSVcwhkzwSZZ8bc3kX0fJ4G4K5Me92WwjuPkeMLkvsCpZo
WuUYzbMCVmC8S/lqKtLG2R0zghsDu3GbSH1fe4SqgqCyTiFWE6HzU4lmJ5nfa+3TbXP2VhEu839B
uFVr2mmj0jqWvFz7GTXf1nF1JOVda90ViSAk7Q7cBolbr7VSrWReYE5nglZUonc0G4MixSOIagug
dt1gA8WFenRylXlkw6ikpudVMe7ydfBuj9vekccGvzHIbC0ZRR9cRCDJCGYwi3naZDtF/JM275o6
yLQA/QzZ1An2x32DXtDY75szY55Pc1kkQLOtb/P0Me0+3LZmf25evs+5GsTNaDaPVPJkxmOUBaV+
rs1LjYvqbRyRHZy31QlZO70DTpNd1vVBE5Fr7C+ZFzs4H0tLbekn9v3RSCE2cxnMCMoUuiAzvj/3
tqmBbR6EgnyxlFJrc1XOiJg6qpZU7aiaXj7f1UqQyth7hGIK+0v0BY5LLRukrjpaAM5ofsnyKU6O
VUccE4r0wpz/7vwoKjGhymwpKp8Vw/JsunUoJVABT868FE4r1mJ5VdKJkwnEXv5icAF0mAfK+NTg
y8bHpbrTrQclP08xCiSMQz5+N3MQQhERId3uW5uNNwDUFEPUGkfM6xWUKlJhTz22V91ZAwkFbvFJ
ObKuujQQNa7uOuEGios+VZqk0NeDEypaHwxT/TAUXbimkuA5WQTDbamNKSeRVgJmXZ9a8qFLvVX0
9rrvDn8HjS90yhNDG3K2nDQSLuljq4teQFmUfLWZvgwVz0aoWmkF8hgA2IcF2iuGWz4kXv4pd9jM
yN9FXBcKWyq38LilNCatvKQDllKBkzgaEtYzcdo7NaA+2kQgQRSsfn2azlOAKgbUzDBldVNYH7R3
0tu4osZtHXlqx31EYHT6cXHVoPSsUA1yr3JXHPQ+Tneo1QEHexNQUAuLDs0Cp9HYjG82EqqmRZUO
wF663BloSMAzWQscc/cWtDWQ/YkNiI0ibdJnGOXOn73xJznYKDBGFSEEpdDYbz8qAjfaDZAbL+J2
FWtO5aoqgUc1CxLoiyO3laPlwTA/dtPP2zuYaAC5OFIrHaQfVQwgerTuVGn1lqQK8lj0hi1aeVwM
WXG/aCcFMLl1zPJLlh5umyH6Phc81hGSvJ2O7xP7uC4P6yj4vmCYePKAFUxxi9SwYSrDoXw/WQjt
goO4YNZ5fgDUlNdSFWPWm0zDZUl2GuNH36Zuor8r43+t+PyzZ/0NhDoXN+qUog/HgjladjDsuzGx
3V49D4nohV80bFxo6LKlHBoWcG37MpTfDPCMi45IgpnX2e+bxZnFFUowUwybVB+b6GKJ6qBF08It
/lgnvW2ze6wxTHedVB7aInZt0OLokwHaT4omjv/kyjq3+tVEpX27ANCWTnp5IKognO0OmCrLGvj7
8e7Jv0HpJZmn2MT3aQ82g+U7E59/gwUqOoV1Gy/rqL/npmSdsrRlOT4lN4I+MYKYiJggdg/4Gwhu
1pOhlaN5xPNgWYCXQVvVE8kbqEs39+ZEBbV0+wPGSBCZph/kmK7NMbTF7KMMF715/qSOj6nx+/Zw
sdj3ahPXZHR1W38OxVzsymllD6BxRQI9uSez5qbKoVa+2NW3khxL9Z+JNtnS10xFsaGsJ6ND9tqa
FSVhozLh6pVU65H2pq/mIhqS3QHbQHAe3JuTSiJ0i3uyZEKHWXbnSSRXvLsqIU5kIEFkQX2Fm39Q
qKjrpMEKuU0n366UQ55lCTZlM3GhzZKdSF+IhHd3g9kGkxu5nKpDs9RYOGMSuST/0I0JrsZv2QV0
jUD7kGkY8BxMSy93s7Lgqq+RBX0rs/oZNzbQZ2iNA4YcFyRQ4W3v27fqBZDbCtIiy9YCfMbg7C7f
V0372aYYyC4S9V+KcPigkKptRgqsIpy99TVzdBLaeNa/bQxbKq+W0mb0OLdITYoXjQbGVPMK4s4s
+TlXsd+wxr6xdqR6AhOceRchmXYbV2Qc5xq2UaBCVouQ74+e9ALNOIFIGmz/wrcxjVtUklqhTyfB
+LWQ0XpUDyhyjB1I6QzHzI+96vtbDDKhfwIBFAN7xXWUSCyS9LoMNBsCyOgdc1Af4Wbqp/+Ewp+q
2kHWhlFBoBiqyCHzVwtJtFpw1NmPFH8t4Y9VIDMe81KCJcqS/0ZuGM8W9FlBkZ5bp/Njmc6CXN2u
K0ARCldytPtCu+965FKzi9XOaHAbyk9p9sOsHwcRldU+BNY9iDaRXuf5Z+plmiaadjjypIMzDx+H
5Js5iBhyd3dYUHH9fxDO35S+w1XfAkjTpn5no9djWj+TNv5Ii8Z9gxuYyG+CPBRdWjypCe3WtQMf
Lu6m6Xso0zkmtLdXwQrdNQcl16B9UAk4xrjwA5HACdWmyNJk5rErThkOPcV07ksh0/1uOmgDxIWg
OaXgTMwrpDEU9SEp4vum604G7R9ysybOGHdOasquPkghLUS8tbsb7wabC0M4izZFYsLIOo7Ddo4O
dToKTo+7vgddJJy9TAvazGy5bY7bqTTFccmyNHZVPiaaBvlQ8sO0FP+2S+xasoFhZ6YNTELK5H85
BV3/aJbn0hSc6XY3is33uVWa9UlEohhmpErjz3hnN5pveN8zcFjJ0UGVqo0rGYK68ds2EV4VsY5w
Fm96nFlS8yzpl8oURJ79PMVfo3CEuB60tEhXY1EAsBIHolzfJFBGZA/Zd712zVOFRmg8J96ept2j
6waROzzMTV9J8oRhXEkWrFnjq43lFpmZOLlShFGPUsemiQV27rgg3vFBY6aDqUTDU9+1mV1RdIkU
IVy0Ug+lJ+l3DXonTZdENfA7IYPVC0BZBKGcgAX9GidWQTA06IjkjRJ7BeKSTT4Q67y2opLKHcfY
AvFZ6sHKSZ7WAFq19m4prUOliZTed3bBKwjONYY8lrO+xJihDDYEMervWVZ8Y2kPKYW+9iwNgjAh
GDuTcwwV3Oq5aiIKGjkq7bMFtY4tilF/y71gIe944JVhnDPIXTJUuMHgOtManxp9Kp10iBPHpKsH
+goH6jAOWnlEM7brgiD+IywMos6fi4JzgjhOTaDS6pfZndv6Z7IIzi17EIw1BCRz2ONV/oW5KQqr
KiVcouc46x29bR7zVSmdrpIE9dZ7rrEB4t+Y11Iv4kRlV2lZ9eLs52x/MijaYukDLQ//HC5sVNvK
KuMJx4Lihk3GA01u9oCic+1FpHQMeq8Wi6P33604d/JYgLdr2gaPOc9mF4lyoxr6FtcByQxz2NRV
79dhcNvypEcCqN3p2kBxwWKsVGNeDJg2rH0eorngKSkrJZTynghqlm8jmfw2Eme5Xc8WkJLRmJ3a
gKpSgS2rW9rw9mzdHj282l+PntrXRjnnAJLtwVerzxk9yVYKPrTvKX1DSFd0QzNMzWZVKczmzUQp
RhLbagtnH8r+gLuUa41zOM+5d9uivUCL3jskBNGzaL4qIiJ10SCRw+4b8WdVPy+iu/TeJQ2KmIxA
C1y2UDniolFcZmNcKEgR1GQOZlxx+3E6t+06O8o8eQbQ0XJuXMzYBI9odJibNxxzmSQnuAgYNQ8a
xq4HMqukOgadKP5AW4ZrohyNIj1LE5pcpvWftU4QlLZYXIxf5lS1lxFYqvpzaB97s3ZHUfne3j6C
NiTQ4hLQbYEw59qecsi1XmK5NwPvO2qGTvDlZw3i/ZUUgqPMayoZmLOB4i+jZm+keJMBlBZOvvlQ
vCdO5jHaoWaAVpvsQY3rKDLvNSUWB8rN19KN1dJQeGQDHU5GuZ361rF7nwfaFxNt7uCwcRN//da7
0wE72e3VsBdItgZz85en+aSiIhhvMiqYr5YPY/Q4mD9vYwjmj291nodabnMCDH3MLPB9KUn1jVi9
uaLmUjGexqmgwW3Evbo9G8W7sm7Z5E/H5LXLVKSTGlTwYpGftJN9bsAaQO71d7PP5PbWLwK0vZCC
Kjd4jgX1ORxFrtFA/NHIU4ogyd7zzgPN7bt6jmTot1WQCEdj9KWnsxUUmqo9662yflkxIMe2rqVw
zRY879BCtmvH0Ivow+2/Jppe9s83MfUPRVEZs2AHJWl3+l9Q/YXTriB2syXI5dyu1g0Xu+Vmgr4M
m2Iio3Qsnr5bqBOVW9sFFdmKc1/pEHNx4rR400SjWkk2cQ1FPzUPbA7qqik4Y+pO8oGtndybnRVk
6CcjoIkjemzftVMhIF7FgQ/sf9zhxYIgpb5WCHdamB66MA17Xwvkgwhmd9pwsrQMdLkhvcNZpajS
MMcWmvnyxDIO85BHz5bUSWel7cd3tz1kb4PHa4CBtwCW5uGJ6ToDTctRBt9dksmt24dk/qF3d1a8
OrGocn9/VW6wOG8spHmJlQoZUuvZYOP3LLm1r/1gAS4N/ln4gUXVDRg3hujpy5qBYqoa43OU/6gj
34Bf3B48dnZ85fasXt+wkE16Vc0IecZchYYALh6y+VB3zffUns5KNIRSkcdOq3V+kyzubczd7UIj
GigXYB0ajLlRHLoSLO4s2pAn8gAyGbdzK5eGzSkLoGzmkBCsOZNX+suhEI3pXiTfQnNjSkrDKhR2
H1nQKxN0JYr1kyFyZov+nHJp8m9byr7Gj66GJxCdtU2CwIvbF7tEkyZtZUFFU8ImTjGBysHI58//
DYbbAnEtpkrKxtPuJic2HuW6duRcsMxEtnCHwrVIekkaYUtkekX9daV+LiKq/z8c42W8OMdgrK0p
jurYhsL2CGZ3NFeYQepLfufNPhM1YMyJkVO74rgoMo/9vtlnFpUmuMKyKFLZKIyZx18Wai/dItZX
gfvvRWC0cqBwHbIgLGJdI1m4CZOGzdYf1c1THC4BExAVcaHuxqotDndtjFGuNyKNhgYtlDIZrnpI
L8qD4TC1ItsT8e/tGoUnFvSn2JqGY+61US0ltjlrSP5oTaAsIJCTjgsmqjykysc5/jDOgrwC84RX
K2uDx9b5ZrryvrNpQYDXD2GT/aDSl9tLam9T0SyQE/xJm4H76vr7TZzpS9MjNdKYycWc7tGX7kxl
FcTTqVAFl+5dW6CCTVR08eMExsZ2Y0sjkUgDwY3klVB6VeUqtEFsctucfQhVRwORpSPycj432Pmg
NC1S6tr0PI8/i/n37e/vrR5kQohGCDhhXnEB6SqoVNcBN8ZUmd3cvCzl6Cr5JNisdl16C8PFBzWN
aadlSNR2PjUcM2DKPvFxCcr3rIRNdIbZY4+AEumLVZxTp0qd5GRFJlp3Rm88pqf2YIZsrXYCD9jL
eV8hce68ygMUCxYYRh66j8QbLvOBfF3dxevd6gmvPQJ3EFrG+UMMfo/ELoA3BlCRCYAWNsc+jD0R
CYbIMbggtOSqnI4MqKZfZTXo5k9LFPw33+OWz6oVsqnMgLDkD2rxoe0hCj4JNj82/ny42XgCT8nT
y8nSdqzwbzEWL0VvoV18Tsz6UzmJmjYFA8YfGco06aaU1TW1uZFDGBU8ddNyZ5qLIMDtRYStRdyZ
Qc6nqVZ6WDRHl3F4zOU3BGgIPMgIaDrLU3GzUq+qNVU9gpreHuf6ZNiCJbM7Iy/f5wm1YmM1LEqx
NrMalQTJ10rrnKioHLV5foN7bYC4nWDpi0JvWXRWit+G9FEvcSk2jrcxdg8+m9GyudkgxpqBHRMg
44/eW735QxNatRP7/YGJuBK3d5cD/aD6CQja1Q8C8J23XvQi/p0q/gKF1YMEfg1w8MxQJ6nqMFWr
jykZHSWLvWSybdeY17OpwxcLIZc0M+3V0tqgczE904yc0hQTqT6k9+kBhnvjKXqInMJLPZGIw+7q
2oCx3zdbbavYkbKqACuMzxO9j+xLK3qT3V1YGwgulHcQ5VaZyAjq7KBlppTHThadIP+08d8aMy58
93qlWp0JDOsy+emB+omn36c+GtdPhiOFRWAU4J4XDd7+9mvifGfj7QPpbQ52xbvymOUoUgW1KmsL
SP1Uc8j9gFWHC/ByWEzBhr8/li+A3O5Rzm1dyqylp2PJJtAbSSLS272OXDj/CwQXp5Isi+gSId72
nnYiSL4UofzYeelj7NZgBLVcU/B+vu+CfwH5rQSda5lc4a7poSLT64bO17QuMBMRPa0Ihgtbk9Sl
5pJg6NZ48CyCuZkd1RLtVvsHl5fhM7jANejzNC7o7PtzREoPUv4h8QpX+6A5xufS17uvbyjB384X
XwFTghBGt5ldZX+U1AvqS29Hw/195WV6uHBU2bWtaAq+36C9U+/PZh4OKJPPft6GEU0PF4jqeNEW
qEBjKc3NUY+lh661LqYsen5lK/J1oHixhgtGiZl1SppgesqqOKhl/oR87nHJz0USX1B66t826rU4
BTJWm8VkcAFiSVDH3BXIZfYeCVDC6sunxdegs6R5rd/dSaHiKWfc4kW4gjjBk/TPY5PmvYVJQ0Ip
QOmxXzUODa2H2dddto3EXiM4fogQubDRUCqpfQfETOv9pW9Cjb6hxHk7mHw9BaFyHBHWSSFn6QVZ
9gdZFzEjvPZC6DxbYI+zIROOojVuvkDNt9ppv1B/Tp/7+MvQn2YRS+zOpnGNwcVwaVbmapJn6pOn
xa2PQzgehsxpfSXI/fhJNGgii7h5KcrZzM1qwo5oHcv0S1M96PbH216+D2Hi9V/G1RAKTNdnCJDJ
5+hjl6lPqyoEH2NYmqXXR8vTbZj/Y+BecLjQqhEpl2MTebb04/9Ueoyj7oPVB2JTqDH0bqO9DnuY
JRQJ6WxfZw+i10bVNGpzLW8pVs7HbgGJmJE5Woc7di64F+yO3gsQX6cRJ3G3TKSBy2XvM3CXV+un
JBX1Vezs6lfmqNwcUcWIZGkEyhjQ+/UO7xyNo31Z3/c+VKcZ04aN14LgPw2hys3XlExpY2oYQhM9
+9NxalGvFl9qWxJM1evQc22bej1VLelsLcNzq182l0y/jHl4246d5/9rAPYHNofkiLRzY+UAYHqX
q4dB/LSGTAIC6aP3t7FE3sB+30BpcyzpYweoZS5O49yfugJqeMP4H4eM2wbztkUrUoepsWtymQzp
WLWi+qP9BaQRUDaoYG7gQ2m3RGu0Nj34iUctKHrbV2vFt/Q0nNtF4Gj7g/YCxUVUak2GUeqA6mV6
BzmyMCXKwbSpKEnEHPb68MD84AWHiwmQAS3LAhVifnKcfMVvwi7z1IuJTRyXUdmRBb5wewTR2nXt
C0OpJaRhk0TUu4iiE7g5ECWc1/gtdqGslD2t4/kJahrXQDEZ7EKTYVf5ObrUxzooLpWEHSn6UfrS
USTKtDdbWzRuNc007ocJhFt+n90RK+jRH5C9+/dVtIXgVpFpQPI8W2sct/JTS9+R+rFVnm5DKGxQ
eGfYYnBLSEdfu76YWKm9Z4TtB/tM/eICRkaldHvHcJLDHDLG/wVyTIeSCRu4eCn6rzPHnVeyOmlX
JcafaH7bDzGeryVfv8y/Vx/Pr8ItUTRx3DJD90Mz2S0DWw8KOa9FSBfBXXDnwIySoBdX5Bu/19oi
6ACEc8Tf2qN66M9NaDwuj+Sknwj08dB5ftccxJntvS1kC8s5TBU3SaPKcJjVvkzjRaLH294iGDqN
c5bBKqZIUrHC+vHUqg92FzT6P9cPspFDKgJPGtDk5sv6kpGm7TSAD75DeaJ+sqv7tnp+ixUvENyG
3ljKivJ3QFSy0nrd0ml+lpnmcYrzf+8wvraGC0mD3KSLREfEPqlEj3zhTMlZnm3R+mHHnteL+MUi
LhbF0ziZVovT8XRq7/QgD+TMyfM/T4LWvUgwkG0Pt8A4JxslSy4qNkNa2B+7SxpOeOfMTqK3k31f
e7GJ8zXUY5TRkON+kdhfNeWTiROymKdEZAsXeIzFLhdtgi2tN3qKm0D0sQo1XHAjz3SXQPFoEHsy
zpWoU3Jue6EImgtD6HPNMs2Ga2hhfCgDGg6BFijCgh0RDPt9cxKrW3TtjzVglOxoTzNIy0M7O+bD
YwJW/r5HJXUnqHnfDUJ48ETfHe6gePy8Rlz1Lm3Sko1pDOEIJsz176l7rKoNAjd0INtT9B68Gj4Y
xx2K3rI5emqKN63dDQo3cq0+0E7XEOzSqvXqunYpVY4oKhUtXvZvX62nFxye9qWdpQSs1SyoIrmi
3+VedLT9zAMl+2FmJZZOe4ndzM8v0bfbHriT5LsaR751XDVw07UjjOPyboHkKXsvLNz0bgqUANmV
QJTOYRN/y1Au7hbZvEpDATi5T89oiA4SuTlrSevW5nKajX/vBbu2jou9ipwT0BdjXNuoXBzbGqgL
Ad5fMilF6ezdULWZQS78DrTSjSIDkp7VbkbWc2mpoVLKglaIXUfRQIOmGKgfBUn29cIypkVruxUJ
io7QS4wrCI2NsAdfYdlBp7q0QrADJIIotXvjJmjwgAyBik4jPisyg3DYsEDGiEsjS8ENoBMMJs1D
QRI9qr52Lt0GDRMi2oxdV9mgcq6CUs3UWiKgKjSloCmV3EI+UWO0DsO0pKGpSObh9mLYu6UQVGta
hmrp6CjmopZuNL1aj2Xu2/N86dTWkzL7VBvKpUdp/G2o3XUHoV1CkIhDKeCf3zcxWZtbyVz6imUx
skfZZ0LD7YE98dhhH1piPca9iLzF4/xTnRJUHE/AK0qvSe/r7ONtg/5UzfArewvAeWautQoUR0uW
WZh8yen+kEupn+J3eLlyZrf6AOoIN3MSPw7I43I2/Nv4Ivu4o0JDUGCT1YBvtLMVXVRRrlP0fc43
aN0UkbLg+yqoaQKIhFtuF3UiXnwRCrermWSd1K7FLFn5QUeuQRN4uOj73H6Wz7NmQXueKS2horu8
SMPx9jTsLSHVNiAaiJLI1+QQeB8w1KXBMGHTdEBQ7hB0RdRoGmgK7zbSvikvSFx40DItGq2M3XN0
KYDIlwvGjeA2xG62bGsNt31oVpRNo4LhUhVXemDlipanolzIZ4dCUZpWiMYs3oQEw2oNLYWOkt+D
zrfAy0oX6CfISrhvKd1R9a1h3GJFccgQowQKi1WVHNpk/jDeo8j/P04RtyZHolvQkYNBNE7cuqOn
aBT1z/0fcfTFDbh1if3QyuwZGCh18QgSmukSKl9an0B6MerY0FUCq/b2pe3YcWuUxLY8Tcwp9IIO
IJJOziBADucpcpEKOhrJLDgcsrl4HVhfLOTWbIceOnuqMFdd+6hIP+h6zoSS6YLFxFfcjEWOoh68
wvtICvaBkZfZoSG1iMVzzxKwCKFwlXGNoHj62sGrei2qCXLKfq62d4k6uCggO1dFIohBOxVwqIaU
IeiN9w500lkcDrIjS1dTZF5Ybd9w34X9YT0lh/yd6H66N2xbIM4VFqhPYdVg2ED0VDrWknyrNdEd
cfetaAvCzb+l1UVKLeSqxiD/AFLqUPf1kLiVJzMdToGz7cXvDRjvCNqs5OYAQQl/tU60fk5Vpivq
xYrodVIwcjb3iFNDuq0fWOZUljpXUj9X8r/3xl85wauyKzO1IvRWYytVT7JEXM1833d+KlRa/9Pu
wq/P7ZBxm0RuNWDXLmFK549e8z4/xu/lE4rbD8Ml/ZWfOy8CCaP1afDKA9MQSJ9Y9Ym4o2Q3Em7/
BxvyzfaRD8Oit2zq2B1SQ034/AkvFG6JAh7jnD5Vgv75nUKl6wHm9pCGpHk7GcDrQO16v3rD++YC
+dtH3AmQIQb55Oor8FARS5PQTm5XoVJijwnLVne+ikKlKuzPcZjemWDZXw7ou/x5+xCwuyKQwUAD
DdjUX1G/lPNq07YGnB71zrp6k03Bf38cE0HKZDc4bnC484xF226oxj/D+cFS34NseKpF+mh7W5e2
weBcVU7saU3ZpWOld2ne+UNEnfz/kXZdzXHrzPIXsYoBTK8MG7XSKlm2XliWfcScCaZffxv2ORYF
8Vtc26VHVbF3gMEAGMx0S8+DdCTj3eVhWw9bCyzOHUvk8qnE8tBRewIlmF1+kbRvUnetqrEThZso
uVGSU2Zem7ao70k0kpxjTmkvEZU9mZTGcehv5+y+FjGriyA4H2ylCe8VHSCG5huIqGXpkHaC9SXy
O24TS0dlhNob5qomG5p6sRI5BXJBIi279eW0mCduD6uokdQjO0cnNljpPLW3IFajU7CQOXJo54Uj
5213l4QG0oVpbm6jOUlOVg7dO0evWhvPa1b1olSVLKoGE40xt+9Brf7fu9BI/HTsUbKwK4d/BF66
ljVfrAi+ZMGqtFiX2ERqjuz+SP4imR1dG5voIMqZr255bwPN1y1EUZ5knYQJVcg/09RAz1FAyisC
4CJIMwwxJgN3L8nKnM6iDs0eBcPFPvFhr1vYwAWQ3DZqnHwxXOFX68C6z8k5cyQonLBHOk0QEVcv
RMvJ4UJIYbZlVxB20sY57ufkVOjSUJGXFOmPi8KVxrxxsXvS0Q7DIIZlTPWHlbdJbnAV73EH3wS+
iD55fW2bChp2TBskVZxrExxb04FgT8nmYl8Z4ZXeBf5UmRvSiFTDVleRispT6PlphsrX9Q5WR2vb
jrG8w+tk+G6qWyIiaGa/9oNTLCC4CBJXgd1GU4LimFJzO+Su8vKlxWuG0Tpdlbmq6inF5rIjrlml
y5CCAAUlnqf5AcyySg7KNEj8RgJNmW2nwYaQFK0OiSyLvHDN5xdY/JE4iIyplio7gWeg4BEFiNVL
7Y0u02XKXPPhrwzjz8V92w6FNlmJT/pp04zKPkGb7tiLxHMF48cfjksTOaCgxfgN9tPMCirBr5CP
rXPZmDU3X44cFy0UJBytiI1cBW2IRN+P7TlAqxD5k9z7EoeLE5lqNbkFyWtfVx1LvW7R2jkIXvNF
A8b+vwgPqgyZwpJiXixlb8qPjQUVMmGefX28DJiCxmmIrHFbvmqa0JVVMSuK4owb2c3v2GNkv1M7
N2K9Iszl6l1yEhW8sgXKL2Cwxv7C5RbwPFU1namU+J31SMhTNhVeGexJ2jqt7A3V/WWvWNumlmhc
8NPmXhsLCWha8SUpP2WifMlqKP9BgWBbJogvflzYFnOVqOYYapOR+OpW2WiesotAkpJ8Yr0T4Yb8
waa7BGNzugADY15n5JMJa8bk2aLkYFrV0+UBW3cLptX90x7OLQxa5SNaohJ/LHB1pJ/7vPGC6RjE
ApqM1XceEEShxxNbExI13HqNegmcDylBNhA3OrxHR57hJa/OfFA3HfqKdU9ERbnqCgtAbuFGRhY0
9gRAKzxZzU1l/cmqXXyfW7V9k5O6Rlepb4dH1fzama4l4tVdPaQsB41zgKYfUpmEmB1MylZ6Cv3g
ocXjabmxJedPKqCXWJwnVKaG3j5Th7P1R2r5qubTzr3sbEJ7uGAQNEZpag0w2KFr9lpnPrJDl+YX
wtbYVcdeTA8XCUDhqaObii1UVfbyOne00S8G09EjQchZjd5vQPzzejvnCTVr2JSn933qmsOzLmoo
FtjCv6NPVKGkrQABmfabQc6uxir25za4noZM8GYvWDWEO+drpI0NMwRUW0J8z7itRGdGkS1cHDD6
XO6yEstmNNAQSR/G9phlu1T5fW0qDYfSX/GGr5BTx0zOaAtDxnbf64dOJHYjmnZu+SsjOHXzAt+n
401X7lJpU4uWi2guuNVvquGYxBog0Ce7M9Xo1oxzQVW9CIJb9CSnSqmyIJmne6LdFb/ftPZ+FrgF
D3KTyionmJA2L4Hlm/VLLmKdWz1gLCaaW+hDkMXoaAQEmLauMnCL1OFwjjvq5cR2LSP/WueqqMRZ
MPk8WZoMLixpGBBczMl+KCK6HZrI7xBkLsdLwVrhybt1rZVztcDskOlQh9916yk0n5X5T55OFkuF
l0MJDD2k/chCpXwTVoWT9TcaEd101pIhSxBu3beVXGcSgS3TodlH7Hrf7cKreXIYL4Jle5dHbjWB
vIRjjr84OlEig2RqZEMHNabWrVOnvga/p0/O1heCR1bdHVK3rH1RqBZ5BhcWumk0tLwDrtXnDoWy
MP2qWrcC4wSrVucCg6o3U96wLUftvWJPUOCRu63uzrczOGFY/a96J2KFEUFygQL5aauyKCANvXaK
7nWQZ/+yVaKR40KFBC4TOVKZUdLZth5U64WK2HJX85FLr+BiRRFIKY0tYFSfI7zXfB29wmPKcVlx
/PnuLipJExjFN+1GoTrEFD1Rvp3Sq75vvJroblaIxJBFMGzxLbzdqJUytGN4nR7djeYXUz618cPl
6Vl3AA3Mmii7VD/UTaedOigobkr8vjj1wZMUfbv8/XUT3r7PHTxmWtpJWeL7FhJj6Yva+ZK0vQzx
P46fEHqEqgORQRP6fpgkOyNlWWmIQY3DVOLKf0jl0I20NY5B4oqeO9ct+oXG92FGc9FJnakmflBC
BTs+E/LJFNEZiTC4iUc/l9p1FjBa0NFLX8D94Uph6gvGbX0ferOEmxvdMCTbVoGS6hHKReX8iIY1
r7NeJbzf7pXSepyLcJ8W7c6shqOVyJtOAq92i8RCmNJtUY1/5CxvP4jfTEBymTQaftBUnMfsVk92
erS7bPT6seINgq2HxZKyh0i3qgC+YhV97ueq9iKDaP3RgoLiZkyH0qVN0IM6HH0sfwfMpnwBnKtB
LmdQ6vB7VXXSybMMP6YHFS9ZrXFH6ae/Q+O3kiFpqzrASOYQPC6S0ZWCeifFg1Mo6qGepM9J0Qrc
SeRN3FZiS4nWxBkMJDEWYWd6RTi5hkbcwioFd/T1oPU2idyeokm6UTXMuiA9xMoRMh6XR0/0fS6g
DHMdSVMJU+i8zZK9KsyasJX1IXsG/v1/I5Ylv3cGGzLbLfpJ2DEGbUuu8gKZrJd4Xzmd2zyGisD1
BObw9MnovpEk6AjC9bptR69zUWb9f+y/b+ZwgcS2+q7TFZjTedMrOEuRBVITZ742nBrVC1LilE+X
J0iIyEUKrUtQZc8iRayAGtCEMGffOZJb7LpXqP4hmG2Nu8uQzH0vTRkXOCa96juIWOEckx/N5qmF
MEOYlk6WXhNZpCkuWEp8xXYObfux7IA1yLeZdMrVwbHs1IkzQWU48+NLNnFRghqgodZr+LmsfWnU
78kYOV1xnSinsdqE5q4j95fHcLXKCmVWKJY2NJAM8D0e6JuChDW7+qoxfZCl8cUkyVVRfcqaO2Mz
nqTke9Yany6Drk7cApMLFp0y/HvbGmXFbQLURGX3s3zUhkc7fbkMtbrQFlBc3Jh1OTEJu51odFvi
xirqD1w9Frx9n89JGWWNOkKWxZHlfQH2B0n6NGiijC5bOh+cYgHCnT2yLCvaGfPCanRYc0fkWSCw
30SvhTN5UFHdasP28rCtuvsCkQsfc94YZtUAMZCfi/ZAwt1cv0iNqCpOMDu8om/dhI0xsHSb1u5o
9rWlr5fNWP0+GoxMRYdEpMqn8yK7zTotx1G3mjd2OTq99kc3ehM8uRo6KiAsxVx9cYYwq9w2KWsq
bzoQZoTTAd1UHpQ8BO8Tq2EBL8yGqSKp/4GrzR4aGoH7ATCD9oojmReFjyrVXbCDHMpWvpmIeVXP
neBkturcb6j8mymas1Mc7/EkLFHrTitKr+zjfTQZfwIDzh5ZU4mOV3NuDOesHQbQ3aD4V5GO7QD9
t9w6xIPqXHaG9RclHJ9BocFaNXgWtVqzg3CUMxQitA2SovXXop5R6avuo+BzQ6XPcSHdohnc10vJ
RNRFfZWkCyLf2ogyClYCxm3ZAgnBe3fpgzpJJws/QWrD8VRl6lw75mgnd1JWZSLRJAEYXxUTpdaU
ZBqcJlTHx8jMdr0+X6GqVnCWEcFw0cnMQYE4B7BJHdGgtVEbvxYRSH5cx8giaTLcH4UCH8lR0yTM
IonIiBPzhoSpExizwDk+GvEegduSSKvovdkoaM7TECY6XAH0J0md/Msu+HHje4/CTX8qo+W6noDS
4tIWQTqIzChHoIGbyd127s3NZbiVM9k7PD4p0gbhlA4Vxq36PLnBFpzhvonn4M3s/uQY1h/+EpDz
hQ4q30oL/jS/C5EvU/32MfLwvKEcxoO8wSXLE50BVzIN703kdirJlGPS9ECM7McAVzdUC+r5VW/4
ZrwpK+LIJELGbnZmEQ3Zyjvre2TuwNsNIWAZclI6jDUp+JK9jNCgdS2nATUicmtIeYiqIlfUQ96j
sqWy2HAqcFAWygTUunGmH7Vu+hFMQPI+3dPYUdzMj1HqJBKbFMKy9bOA1SKU4lcdPLf5Nrm27cg+
Tm07nOtfk9cStGENmGlFVTSCVW+wQ8oCExVXiOQaMHM0wmcno9xf9lbBmue50Ep9VuoMvJ4+Lc5U
9vvy0yBiAhI6CRdXdMtQulnDdLWNE2wrHN26nXUVn2pvQDd6dxqOyu/n/997CBdkpM6Wu5DgqtIo
9a1CNTejyeexDY9Jmp2bYkY9l1k6etz4Pe2cWGpFBUMrd4p3v4DPx81tr4YBC9fJvjgXm3w7Hljm
rxAm/gQeYnLhxsxJhlZPAMWyL4/XSfV42UNWjgzvLeGiC9qA7CpRABDtrS1eNQ7G1eiyTgA0QKKS
4jKawB95OfN6GK1qUuHvvQX6o2db3RaJoBxZ5I8mFz4iOczzmYWP8tXqveZq9hQnPEitUzY7xhHT
bM19LgAV2cX+v1jHDQh+hgIt3H4SnFRyPc4nWxNcY9kyen9Dej9PXKig0mSUdg4IRRtcFVrmYXwt
TQe1uZlyVzVE9xbRxmpyR9ZpClr0qmIY+wz7Kq5iG2l2pH9yNE2gOfY2c5Xvl31D6IlcIBki7d8D
SutHZ0b1BGKQ+nPnJzt5Z38XvSaz8bo0nlwM6dQpndQW9hWRvh2ptadNtydF6s6ZKngYF3gHn3hD
3pAWdACUYm0lpXShBygUbxRh8HHC6odQKRASR6Pz25YepY5CCun3OyXfeaHFRQtFpopZWPDCJtxK
8U0yCpJD62ZAKhmVhfjjS+LKvJpIypKgBO8cNQi4zOZTWz9d9jQRCLeUoLiQFDOBEZbcfZdn+0qP
spPciwiI1kP3my3cCrKyLNZbCVNiS7Y7kHIDGh/BxeR/HFpMi5Xc4W5uM1MXgUcDBdGApwQ8pZ46
L7+7aVEd6xrfCQgPJi/9zCi7w05wkVi36w2TGz5k0kyj0ids+OrWAu+yEk4CBKFZ3NCFqVUlNoPo
QHXTnfG6dgoecGWxn+UN656yvzeDYwgyEOtu8WYXF3+0qTMHk2IspxwEYkHtEu2qADPRnzjfGwoX
d+Z0jIoWOTuwLAU7O6nPpaLvlKkXeMbqJBEFmQAIdUMglIsHTawlWhrAx3tDvRlw46OJ9NsPIogF
CwguFqSlTUrJhiVMw7oaUW8uJ97lwVrfExYY3A0EL5LUjGVgZFfNFdPaIJ62lTescS8UUrutOsAC
jI3pYjEpKQnGgmLM8uygDl96+UamAh9b3XUWENx6xatIPdcMIihKVxsChyS9U1uHQlQjw1bIh+1t
AcQt0rkZkiE0MHC0/KR1KJTdRX3s1OR1LkSVRevDZiHjAw5ukC9zi5V2tkXCBCXnsartEwlSSUrh
NU0o8IVVGIj6WEhDMnl7bug6dECh7Jwd+qVyZ9XKIaPxDsyTfwnDDVyVjHjwjwHTUwtkNf2DPM0b
CwSXlz1bZA03aCUxjaaf2X5Nmb5PljpKZmzm2fyTkykTREIPD5JLfJmCqaa2VYa4AY7SZlZ9uX6e
I1EH8/oqfQPhb0OhXYd6++M2dKVsVH/e9Y7p1lea+//hIlsduQUYF9mGHjpjUcvutNqDRp4DOQL/
4/wnXrAA4WKbPGdDT9heUIe3M42ccDzGqSLYClg8+bBGFyBccBtIUhiFCpDcuNaQ3mgFc6+s3hkW
AOwHLAKaBnoBeewxVK0v3czQ2UkesLUpTulCHGuD6KM+oGDaRXR9FFWAi2zjVmudKaDE07CDy1nr
1Or36PefJbD7LGzj1ulQ1uDwmWHbZJz1wNhGMKkUtXauRtEFCLdK1ZzmSTzDirz6VHWlQ2a/jD9F
86kTCaCIkLjDB8gzkjYrYU4wnwgat03JodZXGdLUrYjBdHUPWhjFnUAKJE5kG92xgNoN0u0Eoa+S
fm6kyr8c4gQuwF97KrNQklbB4E3luSjOw1+uUb7CQO6L1qwm2IGGVRe8I3dF+zXuB8Hl7X8EN8v8
8XzMyIjfLyKrGpB+TUe2ITjBs7UlPiRxjq3m2LfTVbOluz8ZtV9wPzJPizU70KibzRFwVq9taGzs
pGLcX4ZYP14bbxhcCI17PVJoDgzWOhF91yCVHHnyl86BwKxr7bpHey9yunVneIPkAqphhSRRpwF5
ei119OERxSGCaLq+L7whcNE0CLO2GAMg5J3m1J3lKDESksO3y2PHhVR0aUEvEXctXLV03FEJF9ea
DFr0yhA2ftLa2BUyJ4ETmIE7g+LBjhwqjHPcwH0A5OKcIkl62ltS7cshvbGjxm8SZXPZJm7kPkBw
UW4ghmSEFDaV1Tmrn9rx3ui/X4bgYs4PCF3GrYexOdkKL16dluCNbMeg9tOi+zKU4x4E5h4ErW70
YRKkEPjM1QcsNqKLFaSFWWJJDUZMvSW3IYSJCBJm52pyWXNQtQ0mYRpfZB3nFPZYTXqWAnGi1MWT
pFeOYKSeDvYg4g1nwWZxZPhgG+cNY1LEPSTgatRwdXtll4LPloDP9jcrz3/CKLg9oloGegw/OPQW
Q5j0dTkZCmA6xXZQX+CkYBWTIv+yU6ytJbx1AkGDXOeH7vIR97qkCezaD63r0d5b1HL05HNs7qbk
ixENgvjA7bD/2oRriqYpFsSgOS+XMxlVxxrQLK31iug8FSaOkBXr+T1MgyiFseoSqgUVUhV1yB9U
dxsTWrjqhBeIYT4N46lBgla1d/UgOnuvrV0dBrGQpJkm/9yuJmOYxXUKZRvtQYFGeHsVUUFxjgCC
f2QHWwMZtChp/Eq1Dyb0jpo5uqZChrTVEXuzhKedIJIR5JEBmFI5GJYnUeIGee1AwOyy14lwuJ1o
jGa9UBqMmGpe241nUNnJrX2af74Mw58bfvrbwh5uP8oGbEeSBnvGTbBtbqBTtpUefz5Lm+dZ8CS2
OkfQgQFPJwRhVJ6JfFRjq1BLFOgYJHD7djtotSONpnvZprW9CO3ev1C4oZO7HkyDZt34caNsVRDW
RUnsXYZYXaULCG7UzLmYkq5r8HIXXlM828g7q/cxP5Ip4hgSGcNtEyRrJyMDiSXqec+ttdf7h8uW
rH/fBvWDbEGRir95l4kW9O00ws86nEyPhSo6xbHR/rAXoOpLsxnBBLrW3u9zRtAleOvEnDMmECaE
hzhNHP2HOKz0IOIt5d/VfvrzAo7fenBeNDsL4/UfXH4yzvOWehHeZ1DcdtREBrK5vmQgF7GjTjWS
aYSBjRfesR6LYJ/j2cuxwBQGFeRN/nR5xlY3VwP9dgajz4Iq9vsBlYNYL3UFvscKpCFVvdUwlo1Q
FHs1AL3B8Cd8nHzqIiSAiUfq6ONTpO8ylNeFw5/EhAUOd8pXNQhi9x1Wa5MP+TaIM8MpoJ3uWHqu
en81cj9i4eK8IHVSOmoQt/FVKJNq1ms7qZ6M+3ICAVFNtUCvcm2J6oj5tryfDrmwjwsVoyrnGoIR
FvCz8Tpkjuoabn2yvNazPtu31dcQTvLbihz/okLCGgJVug1p7vdOQmhjarWJ7aMf78PkWkp2iWjD
XY0cxhsEOzctRrPFc6E2hgwiutPGb+N0e3m2VjcLaHrh1GDbOBBxgWO2cjo1RdH4WkZmryFqs5XK
pHFUSFt//TsoLmjgzF91mlaiYM4iL32U7UiX7a1xFh2DVodsYRI3KzRRaJzrMKmVd4H2ZFYCO0Tf
56akSky7BJU/hoxu7fY8i7Sd1dVgvjCAiz2t3ICcwQQAWHQ8VsvGqqDDg3kNfqLT3LitN3mMjxHy
V0dUQ5/l42+2F/50bBP0rbjeagbKjt57HZFIHgwD1rA13Yzlwc63prS77A2rkW8BwUZ54dhNmqhF
2QICaWmvRHu1GVG3ViE/alH3MhSf4/hgDufkQw4C+phtV8Nt71lbc6M/9TvturyqfMaW1WzbF5GQ
mMo6aD5sWAv7OG+XQ2QnMgOYjGGzhRhuCEl4aAmrN/EWUckJnGmfeoVrnpX78kXEy7y+rN8mkFsD
ct/bc06xXUItfpdHFd6wxi001r3LIyuaRG4pQNWumfsIMPp0DTV1BXGKhGfwdQtmUF1fc2/2cEui
xBu9pfVsBt1CRXRPd8Gt7INpaNs/1Y+SP3xjB4EEclmqlx0Cp73CgfT2j67Cb3P6Y84XPmsaZaOZ
I35F0g3OFNheMTyijV4wqIK54y/cnQ56aDUAij0/JWiyIPNTAa2QyzO3DmLbkDohJrH4hOk4tCQb
ctr4XaduRmruZnvy6BQK3oVFMNwtQVVAMyRVgAmle1IXTl+FTkwE0kvr1yu0GfxnDBeuMgjdgW4N
btjZKDssNgkkSp1qN2xGP/fIk4hBWWQUF7rGRsdz0ASjBnU7p7ZTZTsoDjt/MEEWeKdxulDQKsB5
/FiUqRLVFbsCP9MBTJLRXaS3AldbXVZvIDzfRKwOTUAaBtJ+J33lgKzpLxG4g6cdI/tRoFnSLwtZ
RouB1u7zrPwjb17YwbmZXleTKQ843tYDKp3KYxrLXlaJHrdZ0ORCOi4DkAYCoZkBLnBuSmbboKoO
vgl/KK8r9IcEqLwro3OfqW440M3l+V9z6iUaPzfU0jp5rIGWXA2+vkGCz523+jaEgDBUfgXhYMUR
bB2yM0jHmgSHQebyi8hGlNjMkaNC1lLp7qKmRJuu/XLZIBEEtyGqaV/oMibJb9Ps1IfFfo5F7zMr
CxNWWAYqXYjJkvLvrTCCZBqKWK39QPfmqoFM1LMhIt1cNYOAOVLDvRANGpxDW0muoN5Yr31piDyo
l+1J8JuNSOy4wpj0iA0tOf1j+9NgoAvezDDzxnyjR1+a6FYX9fevW/ELgu91An/9OLVUqX2qW8eo
qV+NNP79K+fSCp4VEmsl7VBZV/uVjnfmEMy7Ctam6A1m3RDLBq23YX/spuojkpnTBJQ56zfFqO17
ob7tqldhxZtI3ZKPXUz1rNiTpbS139tbpb5X252W311eG/zr/M8pNwwFryHw3w8qPtS0IkJ1LI7O
G8Eai/TGF4yafA52wzd5g8d5KGroZwt0R04gKmBft+8NmzvEWRmqbet8rP0y6z27AynBFDt6K8gc
rwbPhYVc8BzD3pbLAhFm6KddPIabVmvv8qJwVHTbKdooiDar4ROSSCpeFCxwSPDVo20bpaYSYdYY
43q+Sza2X35uvdlVvegw/iYp4I/5g061rDCVCOT3uPN2PqA9ZiAUY9heWajulAQvzysHbQjUWBbq
UTVVxbMFF9lAkSLPBb7fbyZ6FZS3ZnL+zWfZf214w2BLbbEHKLE806kHRjFu8nGvV4J6tzU/W9rA
/r/4ftDitkAbfL+L/WxCT74GPQ1RKcjai9+7keK2mRRkg9SqgPKTaX/eQeXLDffUY29jgSsSCV6L
P8g7YVLQ6IhJ4LaDpEPaGFJmtR9Jz117r5J/LkcGtiz4MweqtSC7isdS0+TzM+i6n8Oo13EKMF76
+ZMZlE47QDD8W18PHs03megBmG8x++kGC0RuAGmk5WCIAyLLfIIJ/74ct707eJo/7TLRPrTqEwsw
bt3YECsCvYtR+7kCLZISxXXPUvh6eQjXXWIBwgW4sIBqPZRb8eA8/ehKAneweSd9te4txNXsNqod
UVfS6qzZOLWDZQD9r3z+RJFomCQ13hfZGOaHn1IuyUHEgSuC4VbsGMU1Nfp/YbSd7eP6/f+Q4uRV
gX+6xMIcbuVqbavYQQWcirpy48AkP98qd/PWuAmRzKBXhV+59h7KLtvLU7fqHraBKxBehQk23/ch
A5UpkDBnM6douafn0pU9Ek+ef1ND74d9mCfcH1UDchn86becKzykBainmOPncb4K6eQb9BiqIlqN
tUSUvQTi1lYWGqY0UgB1HjnQQ7BVvPI52Ftosxo85VSfQVnnXx7CtQC1hORWWJXRdJhMPD5T9VDo
J0t0w1/zweX3ucXV9WNF6QCTflYhxNsOPoiM2u6yGWsZ/ndDx37HYveYutaeJwWFKa1f7VmVEp5/
tsE+PEHgxG0fZByQjLtG1FQusI4/JwdJXPRlhtHLk8N8T8eTkim4719pwVGqIwd6TYKL2JrHL4aT
PzXPYSyHfYThVKqAhE6q6wNxQBZebHRqZfOfoCGbxEqYVFnmX7mIGdvZFOdINU2ZnzXlbpiDc2+A
6uXy7K1a9YbDP3NBo1Jt0iBDnlA6qMkn1Prks+AILYLgQkVaTGNuFzBFi31Zua+TjbCOnq1Ofi9G
ruy/0eJftmKk5UGoDogqQUVZmTqDVbiqeUJLu2C8VjfhpRuo7729R2amLkr4nXUyDpGbeMb52+xO
V/lGVNa6Om6IrqYlg29N54tGUKlN5thAbO/tzrHRwZ1nrde3ogzN6ti9wfCFI5qS1a2eougrNOyb
MK1eEzM6NWbq5nlWCEaPhbQP87TA4lxBGWwUW0XAavNXJdTcKjoZwZERGA1kf9mxRWZx85SY4Aih
bPRKtNip9veo/dTVe2RTBCatnmFMNkt4Z0THg8Zt9SEtErnTkF+nB+rHu3oruabLjmWhqzrifNCq
Vyzg2P8X0TYoEpCQD4Az+tDXlOrWlgvH1pvby8O3ujktYLj9UErT2lI6wDSp7oF+9BAWsSA5vA7x
a9HyB3RpqutkZos2s3ZyfE5tgQmrHvAWFGTOA8CGRDKFILR18nUDUgQUA+fxF0W5vzxS6xPyZgZ3
AZR7SHrNNh419Xmgx5R0oz9g+Th9Y44iX2Pr48P6WZjE+ZqmNJqkpDDJeNYgKxMfwkfdnzaan98L
t3X2uy9hcY6W0MGCBjWwWCWJ4s078zp5Ig5OQ350yF9+szn750lvYRrncCEdq6hI4A0gQJzHxCHD
xgy//91UcScuY6aBErfA0Mk3I3qNg0MaCZxa5A3coSsw82RGXwry3QaEu2m5GyeIRVLr5a8s4a8x
Y5hneZvDkql5yfR9Lb/WigCCZ0/4OSM6SumZfoiB5PP7SJOPGcnAtIEZIQeVPOXtqaPnob4NzCul
ukoj29FEt4rVkLCA5JYsyIfitKeADHB6dUaQiftym9iCs9XqLrRA4VZsNMVj0WRAqdLaCxTIvOL0
3V1Jhh+lovPV+vawAOOWrJ7ZqZTrCKQD9KCcoczuxrTyEzRiyo3tJzX1NFJdFTpChyndV11zn8/h
rguVu8ses1YZZpuLH8Kt56acsj4s8UOYoKMBRQ5oWZ6nLyzxprvdI+7aoqdu0WzyS9rSKzNi4xxH
k1ME90Mi6s1av3ssjOJWtDn1WW/iKYtp3EwHciDQOYZmJJiZ9jYIhn7YZr1UpRsJ6tdFtnHrvO5q
PQotADeaEqVuK7cqdeMJ8UXgrP/DRAvnP1R8gEOO81ZwZMxEAvs3qD9qliXJfbB/VE78WEEMdHYb
JzqCyGI/iN7UVrdP3Lj/w+UcVzMbRDIWkOsBEml47zDA+jbfJJkg+SjC4fwyM6pQKnrsn711MwXX
qvSdBJmTa18v+/8qjIEHQrRao5KdJzUBw47U1BVKd4w4ZAXsQ+f2wbmMNO8yzuq91ACTpYLXYZSw
c1GzQKmp1ZvYAJI9K09ktf/tvtmKIuXqPrOA4SKlEYyV1RLMTtvImjtJVukMcVx6pCailp21qicb
tRW/TOI8kHZDhpozYA0u9YtzeT1vZJ9uEw8PIaZPnOaTdFLc5Ag6YReJIG86iiLJ+uRZaCrG46GM
R7j3WxGoiyZQ6WHyAv04gbkFBGI0d4pS5POrbxNoXP4PiL8Op+bcaVIAZ2xAaUDcyEXk8MIrG2qw
w05YrLt6nDOhOGeDIBePZJzrmyW2uUBFEGEDO4OZPtjLe3NbIJ8rbS675aq/LKDYCC+uDWrcR63J
8ltyCbrub3JwGsWjtxoUFyBcNI5GrVZC+Yc9TDM42+SP1p4VVU0e0rnPdCcqqF/fXReIXBimUS8X
UcHM2s4b9hQ/7uKTdUU9lSktQgJIcKtcB1xsOJwnGlYrDwnrSxhc2Z1Q55R5gIQIg7FRj+FGRPCz
vvbe8Phag7gEbV4LRJzCmVxg7dLrDG6i+sou+ZzdSK70lThMyWDcdltl2Gf/iB6fVj1n8Qu4gDZB
oSEFqTLODcnzGH1p53MW3l92zlW/WUBwwYxQqasN1oTRypZDrNSJKpGM22oEedvN+DL8Mg1tSlUs
7Bzn8hEyblLvlO3tLAmOWetny1+7psyts0Fv8RCpI1amxbBB9kFJITpCvtXytQkSlsvDtj4zb1jc
ctOl1ECPDNs5jdlT0SgV5cRtYhHppWjouDWW0DFKYw0mSdbXSt+jg8WxC38WlYj8SJR8uHAupohb
WnkRx40WIcj3m/iOtg4BRQH5AnWaYdue5s3sSagNHc5MsZXuG3c6qjv5JXAY10zlDrv2OIEjPTo0
h99XQ//3LvRrqPl9AerBIH5gxdi6M296kCym29qj4M5jHCeFK9SqZbZeGIsfWchFuAZDNm3iBmOe
xM7ooW3kmmDFl64JssPa6yYn+6p61bY82tiXRA8T67vg20zw6VSjhcwmNYEuZ9ZGM5XzDG74wGof
ajk4h0nkozrgKgssp9Dq44RmBS2cNpd9e/26sojsnDeMRa1lOXiZcV1JHjQv2eSucq3nTrBhsbba
pq0r6ixZXU9vkHysHbM5N5oZ21eR3xqgp1ccM/p02ax1CJtRxyoGOgK5o5RcqdCwrZEAjRXJaYrI
i0fJCyrDvQyzGoXAov4fDHd2h/q7OQ8yYMb5qdR6J0gHFzyh+zB7NhtRUnf9hgIWMGQ/0eQE2pf3
Z4sUkluEFJgq9qaaedrTsAUPnWvck8+MXCT0SO5IexFL4WpYWqBymwaETRWj6ICaKw9t6CKB7iOR
4eh0f3ksV6dsgcNNWZ8EZViyJ9Y40KC0NNPkOEah5tepJJJ5EpnETRtKPLrcyNHQ20jPejA7XUpc
CU2WpsALhTPGbF6El7jqQcaSY+wqj/rWqwJXhDxXirR172su61buRidwRYfQ9UW9GEs2AAvc3ixQ
Y8V62OnkgBQGd9nkRgkd4yr5pH6WDo0r7UWEhauRdAHJbZKkroLASAGZ7IMD68WeD4rfgF3yspes
1omZCxxulzTKWdVBN4rrsj/gLJ/iHV4966y6CUy86ibbMS6sdhfe/EmpwRKYC5RzGip5MAFYUf+P
tO/akVtnun0iAVSWbhU7TrTH4UZwmK2cs57+LM7+freGLTePve8MGJjqoiqxWLVWhG3S2jKmfVk8
5X1t1fLHOQ7sGJhSt7WVqDZX+emiLfv6qhomoAJiCJV8/bPkln53lM+UVHjZGR/0XbAX7/I9cVIH
NXhvRQfdEfejPTmRm/mFz7sebtaPq1/DBCAQ2sp5FuHXNEp8lgw0xmXDu60xJwqwFNc5Nq8Mk0aB
oHpRol2LmR/y+baI33iHRkRgV2GOlZ1izoHur5UprbQd+TMlfynt6vvoLW59Ig58w+HCZG87xy+J
bMbLNRF9BKz3u9k+3kUPyZd8F7vBiAl99TzZ4cN8Mnbx87yvwE2+VBwj2v5qF+HMVyNkwtgoztWd
x/tkuSfSR855bn8zXKtBKWIQheVEkI1lHNUYrRhhB0hPq3AoWHTkmHYyW4KPZ/WzsOd543YIv8hk
woDUYlhfm3A/nNXBEpLRiuXYUtKTAkTR/6ge4/gA0VGwJApRjWdgXGU8I4L7QEsAqvrsJIg3425+
ui2Tox27ZhNGWpn3qC7AMHFuhNzKltNSS9YY8j7dtm38OkZ2lht9hGGWYwjCDcobPrQ+/Hovf50x
cEus9L7+znWFzZKJQsX8ayxvF/FVajK6ACNIVDXFz+/GQ3fK9qrXYi0s8AzRks+9o3nad9OROEf6
m1x8EczUF8GUCIpewUqJP6OjgM78wfgQH3Jf2VeueGhelvO8W3r39pfkimVqjaANcikR3vStPhTe
9Emw0TGXvtCXa6wF71CzTQ8mGIE5ZstxSnb6t9TktDQI7haadowBHZDsDW6TRtrMTpcjZcqMOerF
JR5wpKo1yXjpaP1uN4pW7yzuchYc7m2NpxNTY2ShoJpRCHm0ayi5+V3llZSg84tiYTfYJhayYMmB
jePZKxNo8lDEcujb82y/AKrp0wRS+kkAZcSDLnNy33aWuBwnE2gw+pANSQn18vJhrgSrM2KvWHxM
PVvR4MTJ88jbGue4PzuTAmoSoQkmSATqKt4c9JhzeJwPdoViMvZALqZRuprvgtIHiLal9Jwti+10
bkqUtwYPAZh1f1/sCmAlxnQVread0Q13BZ7QB7QKa8dE7pG+ZzbvRrR5aheBbFHWZ6ackgkCoym2
Ct0eeeH/7eJ/VfatJDApOzezJgMsAm3RGIf5a+IMlvx1dIqn0it8+eftEMVTh3r5KiLrmIoKAHpV
u5nwJaQInwonFG3a9UobJvKOrTGRibYY6L0VG9xAkpAwpMubpODpQf9/pUc4T4nUDWgrgMPKkF4G
iWPMb8nw1leh1r4SgGPS8yxBEzza9257B3a22JrBQYrhtNyGualWcmceJKs44F5nS5/6Iy+oi7yj
ZCIuWDm6rAuhY99YvSueKBIIbdpo+3Av+MZRs4ZDD6KJwedjPfDOl4m+/Sibs0YbAU0NbLfYaCIv
FWYeDNbW2riJrbL/c2eTCbihaHTdSG1/tBcPCxIfBAtIFn5aW3jh8DTgnUiOfkAH0k3OecR9TH9r
+V1/ZSyZqOjMgUiMsVY1iWm3FzFL8kWv8qZdd6j3dPsodLhr+Zt1nnmRxZjsaAxLXdLpL8qlbR7r
c/OJfAlPKmBIa0o3bcVIoiNvCHszKq+kMnZci/0sabToa43nPHMS86Gv9n8TUy6KMXaaaUakVgXu
HGJ/UIu7iUc/ylOBscWkIDpu20hcs0qwUn1QySGQOImFJ4MxxKTqsElHK1Xd+AqIUGvKD4Lyh2Ra
/za8V9+CSV5Fsqi9Rg9qIg/SfEjjb4R3pd7221/fgiWFGtCakIQJIkx0dNPvJW+Aiff3mWRVhuI8
1fTpTMvuuvQQZJ9v29JvsuFFASZBGX0wa8KMD5HsF4eOAue24IIMAQ8UEXejhOOSGuP+BtGyNGih
TSWdtPygq+jY9ace4ee2Vhzr0hjXHyo9zhYaZpQZLy+SR4xvhenelsH7MvQ3rBJWmS4qoMEho1Kl
XUDSvZTw8C+2FzouBsySNgWDnkwEnNGuliIj0Zs/ppmr59w33XQv4lJV3v9/vBPxNGP8XzL0ShXp
V5pMSzrkmiU6eK51YjsQgUSrfUYfh9t63M69FzNk4oEqTaIa0z6KkcyttejdY64/94qYfjTawrQy
LSr3AUbIY23iJUWesTBRotfEOdTpMHJeHavmSDKvTT7cthWOCBa1PNBjPQhNiIiJrWTfVA1D4y+3
RfBshaVvkqe8SEcdJ0gf2c+Rve/PeJk5KxivCqzmUXAkHn0aTysmdMR1mSgVnVurk8kytS9F5szx
l9tq8WQwESMjVa9HCXJRor4GQWSpzUOV/M3w1sXLWBonHXw5Q5Di60y5Yc+F38ooh6LKbkfvtjLb
gxcrSVTbVczIF3UC8SkkjVPqiUZp10B5ifXBxbK+FUahq9S42c9fgEZjRea0i2oAvEY8HrUt/6bP
XIqowJevAEPTsDKiAWMurtpVsat0yWyPIfdUr6TgYRCLdQbdmzco1ep7XaXYXPo8CihNUHrSTf1O
L3lcp1fphBHBBI0yEAKhCCFCIl/G7DjUuhUkXhI83f5sVzb4JkYH7KECMFeMEr/XJMDzC2B4wNyK
51C7HAd/CoDvVOcc69g8MBkdXh0wiyJwQN6LMZM4r0oVzK21oAi2LPbNy5yELcehNs9sJYVx2raj
Q54kSl2z3uf5Tk9APjMfE5k71cpThzk1wGuCiqqDIOM8OG9TTZbys7YFu3L/BXIceMhG1KLeXS7o
d1qpRn/RyrtUOcr6SBAA0xS6kbjYUZl50oTxvnqviJF/2yiuh5oYaYwvL0nTj3WGz6Xej6E1eIun
e7UvjXazQ02w05zQTe0evV6AA96rAI8K7to/jsDMb6Afe6XxVAbIqJTsd5YOZg1aeFLaqhTtbqu6
af+rc2U8WWyxgfmmqZE8C8p+MJ4rnohrBK43TXRNlIGCQTAHyWgSFF2lYXAez0ajO94laGTUKeAi
rDa1NACZVRZ2N1wwSThCZqmviNCmAbBWkOwpO+C98BCcr/cGmN/D2FJDzLZU6O+he6e1HQJSt3M1
j4+Ft+kmioiHMpBeYxmF8XpRnDoDkNWgLjAzp1Jka8hH+y++30oE4/JG2yu5KUBEK6fhTmnrzwMZ
I68eZ/IfJTFfcZkkjMApoAjXFfOgDrGPPgDmF4FfcFuj62KHfp6VSsznIXkMamoCQfJ98Jg/tbi3
CHZ4oqNMMvDZcid2/nygiJHJOPw0i6USAzYaBVZ69393pekJFFFu/Mwbjb5+2mCkMa6d1eMCjC5I
W5beH6bGB7forq9zK5L7j1VZvwZqZ2P81eni0s403QFq5NEwQswUSW4RRMcS9B63T30zvtI9ecz8
oHxgE1QtdlFNVP2NZaOWvQQPg2n8Vek+tyGP0GMzS61EMSarxeNcgLcIhF9jtx+N+Vs56YuVETA+
9SKv5Xx9B34764tijNkmkhqrYgXFkn23F4pz7WtOhl5Y+aChQ3zkydtWjoI7SYaK1QQmns5N2BNx
BDNXbGROgwRskJdwma2Fk+qvu31vel0EMfXRAPYDsY1Acdj9mDwJ44eqpz/Qd+TFae3liFE0vCl1
gYt5GTc58OhFeGoy9ypsRLR9kYJ3KoxycE956ay5TST7c1pwws5mDMVLkaoDJ1cGCvb75CEaWVKX
E6zFyHYyhut57Eabmqz+PhOjSZUWQT/i75thbo39vowORv0YDpJ128Gu26P0g60EMWZfqySblhCC
Rlu4pygEREUJsdhIPLtF5ZwaPf+rcmkljLF6Lc3yVJ+RFtS82hkaaNtMWMUgeqYwQtP5MFaJLZqm
d1vJzWpiJZYJ3Y3ZVR2hgc0kzak0Y3/IgEoVJxxIo81gtRLDROtlMsOpCqGdAegXDROoqaRadVtZ
4LC0ZPP1vylFLWhViGXJmJjjDKXi+psS/ZCzXS/wpr95B8eEDYJ9/WRqISMMvXjY5aqr9pwIzzN0
JmAYRaMVWauAiwybWI1gT0VkF5XdAFrz9nnxPJaJDXWvBAah+Tslh47s64rz9Tl/nyWEAkOKGKtv
ubovsBnZ+2ia72+rsF2DXCyMnRiVJ8xSlhoOS9hNXvlNsdXdcqQlf/zQvfxLSPfnQLXvAwRLihvW
s9xjwY4GiAmXqhG7Gw0g3WJMrDafpJ/DgS6qCH7nh/fmacZjDgjX7JrzVsc7XCZwJMIy4HfgR3T6
4vXl6Pa9wIlN2yKAsihLsiwRmbF1Y0mNejBB9ChrJHIH7NQ6JiAXOFK2PeoihTH3cSwUMZtwYezB
axO7bX/Ocs7dabu2oHiR/9OEsfQhHcwyTCEjOwWNJbnxAXhhYIx/FB7fht+5UA4cpRQmGSbplIGk
FU2RaD/74ufZldwWk/7Ri+Yk3xYg1hZn3ugiTySTH1VQZcapAh0lcha1gzDeL9xBu2uUqDfT/3WQ
CpMb56qOsVwKIYr/VcJSG1Afd7hcYFYM2Gs14PdDB0Rp+5L3AemPv06TF7mMtUsCeEJNE3LpzZTu
g0kA/3VbrEMWvvR0O6Zsx9+LLOoWqzQCVnIzVwR8O7M7RK1kLcu9bNwnw5fbYjjexa7sZVUUm3kK
MX3fhm4DxIL9HMk8XuDffDGASuAqphOFXVcaci0bJdrQUnysfc2WOFgZuiIAG7aCH22JLQjiqXhq
NnSLFyi3NbyIZvIxOnlRtIwQTdTQjpbGA4Wfd/sQt43+IoIJUVrckdnQae+l+553Xxb5IKWcdLwp
QqMEtKJBDJ1t6VegHBwDGfeSFs8wITip69QiXNq36xkf6lkrMYxndUmaC/mMYJvsR3cCGUCJOUFw
W9CF0fi+sSts1XOSJ08zxqmmuG1GaYFmC8qLpEXODAXLLA3/L77RSjPGn/JJiZMsMqFZMT9nmXlc
kvAjRow4/sTThv7/ym1bbUzA7YRqRhqyGFTv4otYCaZnVAqvR0yN6ioYrRRi7FobiRxVIz6VkC4P
Smr8MKb6rAfLvtKxQSnxapxNxYB2TEyCdwkAg75XTBc6AqosdL4LM7di/aS0j2nMw9SkWZbRSVGw
1QILN4BLzLb+stxQSlz4cddvDxXmbepPQ/YqDx9FYadgwfGPLeKdMMYihooEqCMGyoodW0EoW4J4
aDPe+/PGZ3onhTEIWQrj2tQhRdFyewTs7WjaQv9R7jwp4j4SU/e8Oj+FQhjqyLSY03v/kcpKjPJK
hbDkpBxGPzxULi7ZQG4iFp+4fKueQV/mIo0JFn0QCkFMIC0SsCdF7kTi1ak/g6ukex1LpCvPLAKr
Tr4G8Ye/+HQryYwxzqVOGimEnQgY2h6yD0sWW1L76baQrar+nX6MgTQRMQpBBmEpHr/p0O10XHRL
+tm5oi1hBySxUid55c0kbvjZO6GMvUCropULqNYPxidhHvZ5qHtGL9q3ldsoL96JYaLHoMxq3PXQ
rYZZNrGj1gJ4x+tdbPKmba9fOmURXWvgXWLeHLi1LIU6VrPaLKjzNz7oHzKmRmNbBooENUu09fd/
ke/fiWM0MwMxAgAHxOXBJyxoWTUPh2vzC630oR6/CvFRChKIMoeAOdvrupdge1PljERRy7ryYw0O
DKRfSUaD9b2IMtbNLE36xC2RGq3eVD9LRju5t01g+8NcpLC9MtD8EiMrICU6Fadm3/qAhvDjU4wJ
xxxEZ413W97WuYHUQFLQrAeiPRucqiDqhBwv+K5Y3mexl5dfBN7O9Vb9AlO7yGBCklRKVdqPCZoJ
/zQxXuK0Q+ENuya32h/Gc7uXjuaDyKlfttrz72QywSgRhKVtJMgcD9KB8qOOo6V80d3wJD5SqIgG
caL/lCr+7ePcshFQEKBrjEUOHe713kYKIAJOMhULGEoz3xcqL/xthYi1AMaRokEIDG2AgOwkYvhV
POqhJbzIT3QtjlLaRq/Tg/7AHb3duGRhaeWiF+NefRSoLYivabgAu7GNVbzEVv4nsuK9h23mMMqA
AL5UgB4SFrRPTQbSzEkNZ7YHp3qgi/CDLZxxp6Nr8JzicNPj1tIY88xKPOME6KXiIbz+pnsLgJR7
L9/Xe8ooFHLfqTY9DpQ7KvgdMH/BhpFZmEihzIhUmTIAdbO0U808DA0P1GNTDJb5TNQcuN6xHRqZ
1EUMul7kkoV8zoIBw8IjRggNkXMHolGPjYow919ymB5NGRkVibsicdEoRLTK/ekg+NKOx7uxbRMY
QwFqDsiIr/a/SbTk4tzCAoMzNfwJD/i9156Q8/GNKue2G28e3koYYxKdFAjIAjG+kZyesqr1lij6
EHJhnLbEACgKWxuIFQTu9T5a9Oo0xd2yxO4s+7q0LxZXrTlQgVuXfGUtgwkYtTgGQ57iYU6+r/aa
nR6mnWmb30bBmu9HL33I3HHXjXbwUeStXm5qBz4EoqqiSq7uDZXcJlhZ0mMXjwn2QL7rrW53Mq+U
50lh6sFhQsQtJkiZAcA2y4mzSMpDTwhnBm0ziRk6xdqC79Jtm/ffqi6wnqSFSJRIKIulgUUudofv
+l35o/pH8BtfozvIt63weuEBRdpaJmOGOkmwoyiFtKUme/P5aQHssINVdvOO7GcvBCpI8xo7M0Cq
MO/Z8GYstlKNAcZv0A6AUgdU2e81BsFraywdNG7LV22srFZ50pR9Pn/naElTMRtB1nIYLdtmVpZh
gLNNP3o3fxItXNEd/Wz8QJa2+eOzWwFrLY6pDAwZyzhEF4AgLizfyiV6FsMH1ZyPhZg4RTi7YlLt
1YXH1r6ZZdZiGTs18ZoSChm0bN3AF+4xsgv0CmU/PgTPFLQ/5N0ltiqRtTwmtjSkLbVcg5qa8VD2
H6KRB+m8NYID67zYBxNZ4kGvmnqCdQaJ4RWl4C1V6+DyvmsF3F7q5ViLyS6NB5ug+uO4xtZ01zvh
TEFSFEg5Q4PjHA+iJ2HzTQZ0rGiFLiavz3JohXvNos30NLLaT3SBJbNjwvkR3G/K5L6qNINQ6XAC
rasdcgAUoHIAi5ot2hj1ss2HjKf2b6LQ5cypca+uOW0vtXpo4qsOXrP/d+y7s1IMEVOh6CgcdR61
DT3Ia+9EFJIVUIFeUdtolWpUMTFjt5uLp25JfUC82Go/7MGL9L0kvPvPZjjXL+KYI50js9NLwYjd
XiYWttuJmlpC690OOTwhzCkaCWlac4CQbGpOQzTbojJ9VIqGw3m01TgzANCoYJIX7fWry0DYTkTr
8bEC4SSLg9MUx1h8GoWDPu0ChVOHbeq0EsZ4Y9mCXEpfAnDLa5/z9KXXvuvJn+PM0oS0EsJ4nZFh
mGnOoFGyp0885dfI6azgmc5QYuTiiZcAN21vJY4xhj5QclDGQadMmq2ctN6Mwi/9LsmVnfM2aaXN
NLQSxhhFuOhRJ5fQzXwu9opdOC0Wq9FnjzGa4A7H7FlzOleiu40ebTIF7vy9ESyR6+I03V053OV3
sA0ATDNHRlm8uXj0QFdKsKT/s/cwI7sLHZNXpG0m+ZU0JslLQTwMeQ5pZf5PpN8HYWLHiNzawomV
m+loJYdqvQpcqprMgCTBpyxaNXDw+j/5YqXx+Dq2nQA8Lpg1om0tRhtMzWMSaFRirHRHVtfggtBO
DpE4fs2TwuiSjXrfzL2KwnY8BabsKNNPjDDYt2PUtu1fVGHKlFQNiqyJISQvIqsJH2JUzgbWjKbm
QTZ5A1qbkQrMN5hxxYCgyl4W00xNhUlHzyKWpBdTf50X9IjNCA+4GgJ+nVlJnfm39dtOZSae3U0J
eKsm+/qYxlmb410ezn3qgGJiYasIN5P+s3wYXID6eHzAuy1bx4ECZVZSwazKovN2KSZEjRi2LmCJ
o8pcOVEdAAL6rcgNlDxRTLUnyos4JgsyzOCFu8hOH6fvgWpXxxkd1slv8MCKlQ5r5jJ3b7nZWkVq
uis3i8x6VKQMcs1uOjdGvSsnXoDasv61CCbRaKMWm2rxVhB8StMXMd+pg8KJFpuV1VoIk2g0/Mlo
JggXxhmwBkc6t6O6dP0ZKOI+wOw4zsaVx2SabMK2a1bh3PT7N84DICB2VnRHw33sZDYXlJeGCDbI
r/Vjkk2EdZ5yGaCfsFvAe5AfIsDqINMsbufrD1xxNO7dEMeOW4VTlHdNDfXkHuDePXrKwc/on3+p
moDnwfFs+uNvSWOisNHX2AjDTp0bZ9iKbD4spTXta6B3pbYiAiZgcUuPbpSbfmenHm/YZbPjsTpb
dgYLZjOGSwJl68imS+yJA1IJDwh3kyX6aUyxPD0Qhd8Vn/UPtzXnuIbBxOxYb+RQNvBVm+YR7LYY
oTBUTpnHs1SDiSyBItfBMEG79GUA1hQdHUo+dW8xE1ufDzzwY55KTEDpYk3ulAXfsgvVvV4HO2VS
QK3E2wTfynbrb8YGFQHsVpmJk5ta8nEGuExV1Fi8A6FXKZNDqkePt7/UZjtxLZAJMEO6VLFB7xly
Z6Pcc7P71C8SMEUmd4VrfuGN5HE/GxNgQE3cJhJeZt+u/+YRn++su7FNXTD3gIAkcJjXN99J1wqy
EUYuE6mVoCBdNxVPFJOsAXC18YE+8jW2BLYnh4Q81+fENRYdhpQiCO5omdc4FfbVM2c4hifNokDZ
hc995OFJYwJNqkyCWRLo2DgdaHMx/IXtePlO97Hx4f0xwgruPqsDZcH5zKSaI5U6XhZnjjZrx0CW
OFOxHGdjJy3CDC1pIKCi5ou7B2wnfBcGQLYvpccxfp4cJoYkYy6GA82utBe17IvnwNFd+bzYtBOl
4gFY32sfb8vk5ASTiSMoTLqR0AwkaMAVTqVdoQ6uUZJT2htWCshOS5ybc760+9tytwsxDdS8koT3
OJYpQQvzsSACbgQReQUvGECE/0mEn7xtoO0DvUihhroqu7phCdUqQLGuz6ktLj8C8UXrOMllq0YH
r8MvTZjkQic+is7Q0NCbz8rcW0vwo5EmKx3ko5k+C8Puvx0cYyNBnyazQKCS1D6lxmcd/e26SRzC
u3f/JjJe9GIsg6hzqkkD9BoPwN8+ZU5pm7Z0r4PqHvMWu4xT6m0fI3a88eIiilech3PTqkreIqH1
gJZWB8CAV4sdzrOrh4Y3RdVxmiVOLKZHdV0P/RL51khdWccUaPUYNNAwUn82804LOFepbeu7/H0m
DHZ9NmsNVSmPz0KE3fjpRc05OvBkXFl41wkZSn9XaUTXSHuwOE+W1mic0MQ7KsbI1VT/31Gh2SMk
j7H88bZV89RgrFpZgnaMK6gBGIFxOgTT0eStVfFE0P9ffe1STE1dniFiSE7q+HMiPhrx1m01fuM0
l0/O1EtN3qqxFOGTU940ABw7w67ayb5oi5gByOy/mX8yyUUcUy01gyCacQpxCpoRRpJZjfRY40mZ
oxXv6Jgiqc31IlpqHF3jzDZ24Cy8kTylj4Ldf5kAGg1MqF1b/0fnYeqkYGxEKRUhMxjCQx13fmv0
D4gLHDG8L8aimrZylFZihyOcH6XHal95lLy2csnnCVe+wuZNbHAcicU27eZMlbEMi2wB0oLQjwZO
XuXqwwQEPE1G3RJTCxxTkLwUCumsRK5GJyL6YMXN2ALVSZ5eWzVMPKEmpxb5y06HMbVkDTAryC2c
ttxmqleJAWYdvB8ACeK942X5IOAakePeJ50146VLQ6vOHwuRNw+7aaWqIhPF0ECqc1WlAfVer9US
y3/G3QCmgLKywoSjC3Woq5Sh4uWVADABWCBMSJ9qvPLEdQNrkRRLX16y5NAYiW2S+4WH075pKZqi
YaoCI1oGu+2aahFWdiOIyuTMKqY9aTjrSJvntRLAeDUYJjIxrOvYXXrFiyqA0JTFMcHe1+3osXlk
KzGMI0dFXgmJSQFTgCkFrCfLEB7F4p9aesh54XDb+H/Jwtvte1OTskEbIwGylnsDkwAYqrBMcFRV
3+ibfOjwnHm7pbGSx5iDumDFtdZgcqONZmzYAvFJPhoZ1jUiR7cr/GOxwdb2JXeSr8rT7XO9/flw
A3qv69IF8pIm0NWUzUOcgHg27j8A8ZpTl/HEMJl/7kfQwZqwklj6mnb7lBwb4Z//pgmT/FPBFOui
giaNqFnxMjqxObmgZuTUMNco/fSmuPpaVNVVBYBNqKKWqCqKX94Ve+0li2Aexh67h84EYLAlw+If
QOpxSW14nfzNILiSTf9/JbvXhjg2ZugYy4MFMnuxwsxc7bfcZL0dNoB4jhEAgJiwj5tpNAkGCWck
mNSf4r0mfvybj3X5+6wiAiWlaiZ6pRLO3Sjdz2VoTz33DZ+6zlWkxQz0/+lBw8rqwOZEDAsVWLZw
LWKjn2anr4pT7kuv/85z482hBXMli4mEWKPocyXFmVHIHfq01xFLsVs7q13A7uzK2ur+Nz0wTVaF
hZHBpVCfGsejeZ+OiZR5GfdlmkFls3k02yc93N3+dL8Jj7/OlH3CNKPJaCowy2PjYXBkAJxHzpxY
mQXTR7HTHhXOcNZ27LjIY8JjnNZyLsmQF47ivThFjqLj8RaTXBzFNuWgtKDkjgQs3EyMypI5zoJU
xJ1YPSqpk8YvnfBy++w2vw3QV/7dyLsafa3TVAz1bkSMCh6H/rRMf9NiWv19JpqXWNVtpxJ/f67u
MuWjJL+WI6+O37ZzTGqCUR7DjdcjrsWiRESGkOUHnTkkCkZU9LvoHjAGex0sjqFdgYQlAjhQ4ys6
+PNGLljw9jn++gmsCQqR2M6xhJ9Amod+fjYnTj1PfeQqbBgisDuw/KddjdcqYVf2WYkXUymTrBaE
lLUvGp/KcrDb/kFsPku8C8RmYF8JZGLHmA1EUDMJD/V99mHANAlecl/lJbe7igc8sV1urGQxAQIj
F/0yT1S5xwkElfG39KlwAIPywUwtEcw2yaOMZZuY+3Sz6V8XuexqtBgm6TJRuUL1OAPvAgy0kfB6
28G2G+MgWZMMDehGImECfpw08Rxj0eaNjqR/Lc+pLz41xw4Eh80bt1t/NCLvttBtxS4ymY9HZLOS
ShFdSC0gj2YJNlNTPYA6nhPYNwdGzZVuzIcTp6WspQUHqKRW85nOSQc+pQnADfqHuVjSh8lGxYPZ
tNipO4tLUbDpdBfxbKOLVE2ZAi0L+Q2gYKoVP1VehI58epKfpPuotXC+Pq8tv+0Xv472DbJllb+L
JcnSQYXMGH6R9oXbdZpXq8kOHTfOV9wcWVgd79uj0kqWoilDbCo43nLGwyaFc8997RSXVnHM9xSP
V3f4e/U0Il9HmouCTNLBXDXWijXYq5bVsT11nY3dXMSb5EnXX/u4PHXtAqywBuc91EchnB7DOtr/
J/t9O5iV4oOZzqkIFCZ37EtfGxHPVeHc9BXnDrBdOKwMiPrRSo6SkobUFT7mhCWh+VuF843tEjtD
LjAzwE3EHX/afgdcSaTmtZI49Z0eigH6JPPh35IMxcOD9kzrlOLPuf/oxWAljAk9alkYgVTBfqrm
MalTG67qAMuXc4o8j2CDTSUbnTTRADc9T+au0kdXG7xM5E3ebw4Ar9Vhok2YgHRY7qEOOcQ7isFn
uqqP7HDg+TgnfLK9M2MssqygYS3KPLF9DjE+zcvnnNDF9svGqjDH3ISIJh78Spw9U+LhLWxrYYB2
C6s/1+TgGWYL87ElyKpkPwVH0u7HklPd/cacLzKomitzNuewU7G+SPvCNHMD3x5T5vqZElGFHo8d
ZtvQLsIYby1bUi7mAmFRIuxQFWvjoZkkJ9O+3I4+2xdq4yKIcdIFkFSpEkCQauUv4rMGfLQCpJaW
4Yw/sPYGSJ/RUe3iYDp/zLT15rEXyYzHNkVO6kyCZHHp7ET7BzTF1mIQ2+g4VxiujozXBikZweUC
SXJmk0dy0O6ifbMfHsBAihgo+yU4hgaMJBEHy1WcYpZqcZ1iLloyjoyl5lTCnAWGPNrFUaDpMgdu
JMWeamKHXOD5Gk9XdhwJb/YV2jCwmNatXzR7OGEqCEM65je0ZT7Q6YTqo+40HjgnrNuWtO3lvxRl
IaFitdUl3PiRX2bpmzyL/zTAd74t4jdFwkUGc8MaCr3MA2qsxJ8+V5gkps8zpivdK1hoyZ15xxt4
4inFFAh6JmAMP8MW2SL2u0QwXWHmzcdxQhc7dJTVi9Tk1NPnpt7J3ewVzY8JeG23j46nCBNPNGmu
0xLbhG6QfurHT7C9239/UwugOhLMuMp0k+t9cATiA2w7RHWhJqdGPYfpaRA5ve7NkLgSwXz8QpGk
JAiQRuQ5OdeWOs97wOft2iL9m4psJYj56ALal0mIJx5sGZsf8khxlKzCoPos85DgqO9fxYaVIPrR
1hklLHVBSyCI8hfRaTPZp1MiEScEbbuNiecHCbvT4J5hIq0atHCbAhd2yaeUraWvHyNHfgKd8ANt
F0SgweGYw/a3ukhkIq5h1Mukkh43h/y1AuQ/mR/iULUJD5pgu05aqcaE1zGOBM0EY4vbLKbTTPdk
fhyL0gu6u74MraWhjmsZvAYqRz02yBqJ0OQC2sGuLhhu2462PP/TCcqhSTVOyNv024t+bFQN1Lok
8YJ+YmPkllQ/BvXEiQzbnvvrU7EjnUuU5ZUSwTgG4zugdps8tKT88+3osF07rdRgXCrI9HhS5rdO
8Oiq2HKnXCvZkXiFS47qX/nvRSPGrYZszkiSQ6Nc8lPh50SZ7jgjG1topeAluMhg4ukY5WpNmjeX
avajP+xUt953/+GFaiWLKdGGGutjggBro230N/haSwit5Dm3f+D+pnmpRzGfM7vkNdW374wryUzg
wGhzTBJgWSNACT9qut78ka7+0dcVSgvOKyG2+0creUzYiCZTFlqAS75pSregEnCvCPaPLxSld97x
eCZ5ps8Ej3BMzTSgvdQ6OSuNYRWaaGU8XNHtjt9FKXZusykMoe5kxMLOSdHo8zE5jZ5t/GjstVNv
oumnAOE2+licU94DzEaYUgmR8NCNNTlwUTBGuqhdKC8anp9Jn3plpx+i/Ge0tLac/DHHuow19JUk
xkS7chE1wWhR/KmGK8oBiJwzpzYbTibb+GDvxLD22M+Z3FdQyJTx7heGnRNMwSdB4qWvLcN/J4gx
xFxI6j5oIIhicjSiJWJdrThO9uLKBxmXTMv8cDtCbmumAu4ejCHAGGc0I2UzTFkPI1Gj3FqAhtC0
CeL9xEknW4EYil3kMIr1ARgZQa+BeyWoBmWvwKiM/DTY/alww3uef9E/xtQ374Qx/iUIAHJZBAjT
tGavtdVHiQj7rNN8JS3comiPuczjh/vNl/ulINvPUKtySHqhQ5V4r/mUesNwlscAzHcUR7rd8bAL
OCqyvY1SV6tBDKHiKAm+3A4uoFutYPTlWLNa0jkkfbxtKFwFmTJYCXO9nlQoCOCC0sIKhodhQQdE
VYfkScLyJA/DhWOZb7udqyI1KdOqNmS4dmt+WoTFmkdsuIw8QvotUKG1rbyRZKzEaLEgR6UItTon
1KxydNIWa2uZI7iVGw+YYLYbw6YXdCybf799pNth8mIyTJgcsJqqAX4UlzxN+1FoyVGWJ4wRKBV6
e7wd7I167p2aTKCUqiYC/zZktf+PtOtakhtXll/ECJKgAV9p2o030mj0wpA0WnoP2q+/CZ17djho
nkbs7EbskyI6p4BCoVioyqS+Du2/OGH/PJ/7gCBEkqRIEqcy4ZGMNf7UDoE5FkHiJMHlRdv6qPiA
I0QSfGykY6/xVbtbdu0z6NNd3NQF5qxQNQLT7l6WjciWTogmI80yzE7CMGrd6uOV2croXHgSeiFc
iaLFkeZUiprzlYMee3KVnAbXvElfeGMJwtVenl5t9Eesl1BkAaFpZ6k1/3gZvTHgaqTRKdoXR7qb
5d+APCxcMk4IG6YZM3tWcb7sJ169bMAzpQS2x4vK+YOs6CW7ZsTX/Bjyk+VYcjfHhAyn0sJ3+o6P
eIONw5dpPUgiFOGOswodY66W5twBjE30sRxGLzaTX105SuoPMhghTBhKPFRWjBV00Bg8/DWEt6H2
4/KhOo9EEPawwFpkgqYBKZVgiW5PmMafR8c3wui7VffHzLR9slSBPi6Hy1AbXzAfsQRzCkProVEx
OD7fItTRdlrqdX72XCLRlrr6+TX5EUwIe2wZzCwpeoCN36cRn+fgVBu/WnHvqlrsauXjZePOQ8VH
OCEGgjipqRTcxL4ZMrdMv2kyAcxzX/gIIAQ/9FFXRp4CYG7qH7EF5SmqPzpTH1y2QwYjhDxjcTCR
qGLZTO1ay+4qAy/N3/4VhCW0W6LNBLMo3OUGFQOB4aOlvKbZz8sYkt0XO27nKKOdlgKjYKFfdlZg
581vnNo7loy7Ev+DQWfx/x2mEO9AzDUkhACztN7GsPSmcBdhtj+EDhu6EnViu5fxJEdXlHfFXHg5
1wNz/Bw9y2m5I8MSpPY305Zx3kp8QtR3XdRYj9UWrteHT/n8y0l0NzcdiTXbIOCU0CBLpoG88mNI
NUmWL7U5AcQMB3RU1Md5VHM3bEIZScYmEsQDEfQIHnCp4OJ1Gevt3MLFrRhUJ/ZOWyqPyEZSN+PB
O4j4CT6g7asuFr45quGF0c8+lT3YSsxwhAWrCjqmYwYELa9cNf85KWg4LP850wfCzsoOwam7OMmi
gmKxGq3z6ir0MWorGYLm6/0xT/gIIVTqNCvNx0ztsFQhNML9G1ep9yZ5yNDArsjiwuaZsTFWQGwV
1DemsPfFMEND0+R73yv7qniJwvq7qkHdl1lfP3E635HEKLfoo501/NAM6P5sKRDs49zV2CnZyZHY
JMY6UnVVuVA4AiV9oJPdQEuXaKVfp2+XTdr2aSgmoetVt9Bv9fGI0nSKFGYq1K/SpzC975LHT/w+
1RzTBDUVap2CI8StOkc1GFH9sPzVxE+zM38mxqwAuIGrtM3MbRVCdjCgU5+15Q0DBl47/HPOc7iz
o+v4gLOhqiNOYCxoyVTsKHb82gTn+XhYOuJOqcS7NrdiBSJkAyOxcm2mieMvw30a39SGhB1506dW
vy+cE73rzKZwYMQ0Njd1Ee1qI9qNRe0Z4Fa/vOubcexvKDznfdwUuzezMbEA1ecvpDiS5aAon3Gs
FYQQKu1soF2kAaLsfJY+tLKM5vJuaOJQRVhRrV+UyPGZ8TVdjmw6/rslEg5GZbX9pFL8/fNyF9cn
Oz2U0dNliI0iz9ptwXD2cRvC3jRrLU8dn8tStG+j5YHExJt31i5/0EtX8WUP3dufA6tdEcJJWQ59
ijlXWHWivK9xXx7SW15PKj0ZYfmf0HR2x6ywuL+vTr6jF5Ve8hU0Xd4YFnvNvn0Zfml4F2p+lz+Z
a+91H093XnwAveC+w7RA5qOPeS9Z5cvn6qxddbBYqUwFVjm+Bn0vvoq7vRO59ZX+3PvgzkapSXl2
jrI6huyICdFCL60EVCZYaVV7hpqeAekq2RHbMgxpAr4gCYiQ0UL9cYGJjS5j9DVSv44M19IOGdgo
xvAuVCSfxFtHbY0juOnco1m6sCzqO9n1GEGwllmSS4J/qYmuYmuODa0xi0JIRwgWRBlUp7H4LVTd
V/ERYi7uWF2X+a8q/cSH0BpJ/7hm1tjHLWtxHdVlf3KG2TXQFkRk4gCbK8ava3C+Yk5efIonxlK3
E1+xemz82umuSjpI3ia3/At0DH9DCP6VKUuISW9K8UVnuWF26MEnXiaSNHHTw1YgwpVUJ0WRlJFN
fQbZqQivjxEUWdOryXm7fEY39/8dR3xpdwa8LFU1jKmX3Ww9m8pJYW8pvnnm/vdlJMnOiC/tZqdn
3cgcnu/sF/rc2JLyouz3Bf9SuHrICMUI3HnX+vRcV5I7Y3PbMQ9CNHy8YkxXOCmTlddRVjVIQhzH
a6YRY/jtTaTaktube8/ZgVzBCGZordOEmlk5PgZAPFLXvZvEbPbmwt7VOr3DvfUtNLLWvbw5MuOE
gJbYy0xGlaNqp6R/VSHu98+nd/gn6Pv68f1bXUqRaSlohAVE3gbplLptvldkUpk6PxaXVo/buQJR
cBa7uAHIf5/yUz+7cYyj4ulv6V1+h6aIlwzk+HyKoL/CHIhv1n8UnW1w3/4uPQVcLpLkctMvV3YL
l7G+zEmbNPAbR/dD1H/Ij8tbt3mCV7/P/31lsrYYeb8MMLlXXxUjd9mcuYnxi9n3w/CZq9WGnpKK
FjR8t4ivqDTFd6YalY6fZMeI3C6FX8maSTc9cQUhRte6D5tqAcQY/ZWnLym02tnvyysmgxBi65KF
RmyCBtCfUbfs0wEiZMynhilpaN7c+HdLxJfSUVniJXQAkxc3Kr2Za1ln0cYTEY7UCkEISbHdF/aS
FY6v6J6tucYJClfo+2kP4/0QBpBYg+iK9OmeB6CzI7YCFQIURONolbIcH0s7bYdW5lMLOq4f/J0j
PjWqq71d3qyNh8uPRgqhqdJDNioMRup7bWdjILO+goTHVQ3VH56vq1fhrX2UVU42D5VhQ8RD40Mq
orpBARLZktg1Kqo1KOutU2f9bIZ7PQqW+TNp0QpJCA/GlFqd3fHwUIOmfqg9igJXUcpmqzdaf/gy
vlskhAk1VuspYi185ZDddrfdHo0/P2jqDh6eC1zdTU+N5lmSzvDtk/YOKhxmlByUHMVUx880THBN
9pVSg4FHZw+XfUQGIxzoIUYJP0wAo41lAM7vq7A29+XU+5dhNnOy9yUUq5zKRIqGzHCKPIp8u0ru
rb7yzag66JElCeobbeYftkusd6pWNnZLCLfQnsaAE+4nv5u9frRv2cm+7fzR19GN3R2KDpmBJBfY
/FRFLc/iHwVQljWFE6dEdEIvMMqGbAcivGN0Kg+LF7r0qvRkn8WbO7eC4jF0dXnFJqi/JwM71+TH
oWndPnwoyWcStxUG/xtWGOM0DN1koeLat8ZbXKWYvQC5v1o7kni/mXuscIST3IVFsfQ2KpOznoGN
i9x1VD/Waeulev2z1ck15A6PaRj/vuyVMljhYI85WGrGCOZZjgpyP1Mx3dQGbSHZQ3nxTkd//V4F
SbbHYjpLDsRmGWXtKcL5XnK1MhoG7AFy0dFVFtTqY7KPnsEL5KGJK6uOzctla7lDnN0+pqHhP+i+
2uLDSY03XfB48DNoLv6o6beUqZJPr//h/+8Ywg2nQJ9+niOcvfTI27kn0OlOXnOENK8n0yrdvGdW
5ghHTdWnrJkNmLM0R9QqmuZoz79YcoxiU7JX2yft3SjhpDlV2hUKQzZilehOmNtAVcOTbdWSrzAZ
jHDYCPTlZmIhG21mPGyVEQ3d2LRUF1PEMnUHGZRw3qaJjV3L166uH0LztnSenHn/77xNOFsZZXNX
ZbAmnA55dgNpQ0msldkgHKCiNarWtLErRYkUNOlO89QctXCUUDL9yTUvHRvhhrTHBgqsFnDiY/SY
H9kx39EjGri/ZKOXYzLL2HHJaXwE9VetN7uySqDEzLPOn6SqTCXHOprkzQK9RUZ/6vgEvLxZ/8NI
SMryrxBIvgpGVrk2Dr2Gc8vLnpyCLQXF0JjtFa9R3PDI0DmVvGGKyQ2DbtgVmicbKtz+CyzVoSAw
MGzDFPzFaS2SliYKnsaengyvvwkx3PLa78NXvMKgzYl59U2J5u5h31A3/WJ1kiXYXGcLeoigOqJo
ieD/vrrqtLhasqbLHJ80x9bcO8N341NlnBWEcOq0cY4zLYSJTXbKnK9KLamubQb41e8LS4hX5FnL
Qpiw6I1XTM1tNC+Si1oGIRw6qx8WZ6zwBWM05LWNndeC5b8v++J2ur0yQ/DF2sxZUcQwg36ne82H
us8DUT3te3HkHLVh4aYe25lvl1ElhonHLO6tkLAEoJ3e+UVzMlpd4mAbjWfIS9/tElvqbFUBuSrI
rvzWn3wu4tNqXuZNHqZ0T5BKkxUctj9xV3j6R492qh5T7g7cbYIYQRZED5nHIlzH1OXfm+QY7aKX
y4vId/8sVK4QhSt5GXNQKQ+w0Bh0n4w6tAdVzA6ifVCLLddh0b2qVPvLmJJzK3bYFVFbpNYCK6P+
utYL16j9VpfYJcMQYkM+xV3NKmC0un7o4+apz0COmxwuWyJbPSE8VFE6QugQX+uGWS2+OVejR20H
BSMGVtQ6cf4qkxC7l+iTdxlYZp4QN+ypiEEOhUM9Wqj5xcNtpvxsE1uyiPxXLjmHEDqmAq00SQkU
s6LFsdWHn0SdrGAhhbUP8Z54WmIUCf6dZUIo6RpVb+qJh5J5b4CXv8F4Syt7B+L7csEwkb4m0uEc
VgWQMn9m1a9Bv2Lxlyb0L5siCVDia1NHGrupC6D0OohHDB1SSFIad5klQsSYJ5Ch9jxCqaf22+zF
r9mp8LRHiGwH6pFBnqXY9S+yOCXxPlHMvpj0ItVVgJoDOTlOFnR1decM6v7y+klOl8HXd3W/p0OT
he0MmHA6KjUGnfofWQiVOOMRdQnXlLIzb++XjVovHz7SHAHPhmq0puh4SK6bk5rcoiYhuU82ASCK
CoJeGy02YjcPZRYtHP4On9T1btLYQ1FGkjfU7StkhSE4RKL1hpIVeA/ugvaYBcuVCdnhwrVB+KH6
3Z3+Enp6K4lGm3FihSlcIrBkyIwcC9ew+TlVNbeoKne0xq+kqK8UIpOg2L6WV3jCRqVaNtlzjXV0
NDf88h+KXjXZp0jloQkxH5xyd9kTZRsn3CaJM1qxpgPQjKCw5Fj7OlskmeB2dWFllHCXZCiej1MD
jCr26mMRREFy0+/Ue8N19s0u2cWyD3/uCWdBcAXId3V1vMKWhYoRwVNGiK9wBpLhxUDebp+MQ76X
TTZJ90y4S9J6UqfQhI8MO2iGoCNkTt3pgYEuqISu7ahKXFJ6DoR7xFLUoQTtNhKAHMs57jHjqqfu
+Jr+pZ3Go3rIXpz77OWym8hARS67SYOQ7pgCdLnrA8Njd+mTEkD28bh4YNTKXDnhrMQzbeFRpO8i
cCC2QFSa9tTT9j4cWsnn9HZ19t1RbCGk2GY0zA34tHzjYQzUoL/JbrjW3fSo3ExBhAS/BMcceLau
IJR1eUE3L5oVshBYymaiabrAaUI6HDo98qqq3Md59ZmcYwUjxBPW5k3c8m2bOmjPx8u1gsbkupUR
A8qsEaJIq9aWk5mAyYY7Gu7i6VDLJsllEEIQGZQWLYojICzynA9vCw5yInEHfnAuhA2x56Rhk0X6
mHsDaCaykxOg4f6gHqhkTyR3ii3ECzaoCxmRQvsOa928JVcFeOoyNT3Y2bI3SCMLv9t4eO+wHFz/
zp+39lU0NOzYUcYERRvmj0H4tYgPISQl6XCE0h3at6Bmlu31Zj8/Zk+yetFmDsdfq/4DLX7Ioozu
0IKXq5TxSc9sN0f72PgYyTZu2zfeYYRQYUR2apQDYDSMby+njKCFdXi7fGC3w9E7hhAqSAiQwcYX
QzE9axT1eUkxQ7ZUQkAY7L6c+wUfXJ09+211ExELk6SHxJA4uWythIgAles2oTrWqlROSXYFqoxe
pg+2XT5bbTv/G1YeZxclJosnYBimqz3lR7rHu/aBE4Vz+unwzytUecULadMPVcoktb2SIKyHqiOB
uwu3v9maUJgkvOyvda6hj65dvlX95I65JbmKt9fyHUk4yWatZyNJgUTN5htrMMkQZ18VVaZyvXmA
KR6wMfWBoo1Ic93PYce6DK4H9SfXoJHbR8fRwZSJqYFYRVZ+3TRqhSYEWqVijcN4M4KjLHtdg5iC
pXxZdPKZtVvBCLtkQBOJQtkTa1fErjWnnl3dUyZrrZAZI+zQgneLZcDwgm+DlzIuSjfqyZVBY8lt
zn/m7OZYGSOkZOBvTzLNAIw1REcjzoIs/kkhUNcur+bSel2W7S9HI4ldYjqmqPaY9rwsmTt40Hhg
5V4uhSJxOzEBs5itTRlD2h61mVtkoFOF6ApNS7esrydFNtguWUIxFbMMPUyNBksIMomo+M2q48hu
pnlvge1ukA5/b0bz9w0TG3/TvHaamX+vMvsuZdeO8XJ5f7Z+n6o6dLchn8FnVD9GwMZoImMgFBff
kr9ifOOKSAtl2xAYOlHBBm7hq/4jBEWDFfRcFP7JbfkjU/xYk5UpNlijDJuvkkktYkF9nbvhKpBb
E8nT2Fx4RpTecw6M5JprQI8HWd1l860WLN2mbRg2enXEXoVeT5kzMxXfF7nHOb6Gg/rU+eUtBGv3
Mp6vrcNDQR8CqRFVRTgVQk+EeZ08NtIQU68nWl+H5mPm7D6x/ysIIe5gcyJMdgPCMtKTM8c3Rbt8
IgRQdI3Zquag6Vsc3zDiGAI36GH1weGMhsdsSjHpmDduU5udf9marRt1DSV4c6hRklMN3qy1cVAt
iR8tyXF2up1hjRKrNj80KRjbVUsDq7ljCaE0Af0utEVtYDnu9I0dCbLV+gr8xovXXZMgDmbpfMPm
SXqHFIOpwS9xOgJSz09zf+NUj5eXj/uTeDusTBIDKemyhajMwu870KivO09ZXp32VjdAR2U/XMba
3qq/l08Mo3Wjlw2LYUtZK35TcsY1/Sqerf24yI7R5rJRTTegdO6ohAg+HoYJHVAxwh3U3ETj0SaS
jHjbFRyKHiVVxYit+D2GOQcFyTAacUAP4+nQqJihWX00fIr+OrcMsh2ihWzMdjPkQQhcR7egCTHy
P8WsVchLxj4qkh6dTJVF+ytLnW0X1C5VAC2ryVU6NfNq04jdUrOXGzvCG4+STjL2oS2Hwbu3rWOu
D/wgooZvOOvUqasRFaXaGT27ZcEQVsfctF0t7nW3scany16ztZVrQP7vK6NpF0ZjmwLQUIZTTIYb
fc78yxBbQXcNIV4lUbI0rYLNVHPLHdprZ7krZS1UMgwhdTVIbKc5Z0+obRpYEbttU+dVwbzWJ9K9
tS18/1bLZavgmM9yTMlqWf400OIxUctjadk7ox9fzAi16ayTfMVv7pCGDhsNkcRQxY5tfVbt1Cw1
fB6mRD0ouvbEjJpJQDbXDz0HmIswMR0hdstOZpcxq56wfik9Lk7rW7keDAuTXI4yGGGbWjNBq5kJ
bwM9EqQkpueM5SdHjSRl4K1QiPODrMW2dRuqYh93qeq1Ml/4MDvu+9+RpQTlDOa4yhn3eMI4fsK7
DcvE0weeV4hYY2Ez69qIY42jc4hzqDlDqrqzCsntuJUkO/h8xZwXdSxV/BJsqN6V0WDi09YEjaFu
YhA4fQ5jKDwt8U2YjHeVMkhbBfgoq3h9rUGF7SqMuBz71OA9R3zicTqEO/PEJx5l1aLNJNChGHE3
+WjCmS6qPVdprzdIN6PZpXsDnMXZzazhlaDy5a8EmyeKGgS3Fxr3iMjnOaDUoyCtwgdoHL7ppnKt
j4ok5skghLxpbCs7DScc2qK6CoenXEYmvPmy4jgaPA5aQFQTLyvQgcDJGRasC4pbznhZ177+2qCt
WDlFuhftPtNPvwbkFq8i3zjnRZNyClnN1g/VrBVuFBMQ0zA7GGNQrmrmIAkWm6d4ZaJwbwys58Uk
IDbafJUX7XNUpUFupNegD/hy+RBvvuSsrRM8HRIXsCEDFrnjmlHQK9/lP80HLo8e+TImw03nWBkm
XCIq6JhaMwSYY+kHEJfuGieR+N+fW+Hs6K4whBRtWnrQu07AQCddj8eizp2/VJ59m/AyHFKoJMHh
4vJen6DUNCi0jdG/pxkGxSH76CjTMGthVhkUGUXkDeHDPFzF1e/lE+QOH2CEqqyaqnrrKISiLwWD
YJhI1FgmccCN2+oDhHCIlXSMDGeAJb2u7rrS3NdR7c1x5F12vk0YFAw0G5+k5Ew51C6L3qYdH3g1
/4K4oeHs9eH3v4MQ3DtXaZaGCywhquVNw6nqbV+ZJB8gG279p/DxXzsEt65HsIGSDiCJSgIImAWp
Kpvf2DqnHzAEt1aKbknCDGs1njhHG0g6feNoYhY++xRfPzwZCTd1VA2Jl0hYtEzNrOT4+vGN/nuR
Pk6pZK5we+Pff18IqT0eg9Qowu8XRuV243M0P8WOJLHbXjFeDMfcpmmeKSVatOwZW/BuYaigNsd4
2Y6knhkw5c8rp5yheNOoFZ7ganQqwH2/qHC1zvbLdIeWRr/QJGm4DERwtTYNe5oOAFFBRYDyR7mc
NEs2cLXpzytLBF8zx8ExWctffKLRy5rv4H74l2YIeWqO55JOKWBGqdwo+TfWFxAG/QRfCbQJUVPB
xDPB97QQj5O5gRxiPVI/pYci+qvTbq3pU062whCDsRoyhaXAoN/7wN71N7FP34YWRNhsj4FcWc1w
Ixn+YJIQmKOURE6aToiYcWAY0CVZvtK+cudCdUP9UZVVVrg3CXfpBzjhnIaKmuhNAeuM+RAu+776
oZLYs8z9HD9/Ik5DvRV6oCbUi8QSGBQoymVAbzw+lQ9D9GqZQaX/uAzBz9+5MX9DnJW8YqZn7QCv
tsHe2mGkY07CHY3C01jJHslkUILnMbOIZwq5Bd+IDQ88PFU+eX38JcWg62Wbtko32KF3owT/M/sm
Y/MMJGdu3Ya8zPM9C2+K7F6zam807kiiumUv8fpN8/DVZ3NNVVtTxdNLl87UGoCaKE2WP2Kc3sLZ
9WBnu2zdZrB7x/lj/CrzjmYlLep5pr5S3tn5DZnvjFzywbwh3YerboUhbNVS6qRLVWAwX9ulx/Ko
exmebTXmJl/GnfKleo68Yhe+JH58Y0vWcds+ZN86KrEm9MY/JozJyNR01OGROQvQyh9XQdRLbtrN
UA7dq/9CCP4R9p05TahjY178aJcn2r58Zovef18ISIli55ZR6ji31lXEnCBUnkPtE/yJ2KN3ECEM
sW6aTH0BiB5iM2rTdeoXS320mcQZZPvB/33lb41lRUo68wgBpR2wv8Xlk2XLhF1kIEKa4FRLBWI1
gLDB2LG0cFWHHc1eRg+6fUbf10xIFMzCjqwCVAh+22Z38YzySdV/qYcsmIrIv+wDWwMjH/ZHyBcy
Onf64GB/OHNFfd+5ySmDQA7ms+kR877XxiGqfdk05TYqxIC5gjQKd+Jj4JIvdpZBDds3vuPV+djv
6Wv0ZaxdTg4VuqlbPFU/ZXTgm/fvClM4TpGeWQneUZG4gnKou2+cZldbTwr0IRJkljLakc3Du0IT
Dhf6oga9MUBwFGnfym6Xxa+XN27bGsuGrrJu4cVBiOPUmhKrnyI8nFTUM4arLAYV1PAEEiVFO5lj
LvGTTZeENPH/w4nh3NDCtmsY4DTjp6NE/lx8j1PbrZVfl83aPGErHCGsFhWx9apDsxm0oNTQxJNQ
4aWkkVizmRutUARXMDAjRRYT1ij6NVrMU5W5THuO26+VLRP6keyTWPKyY42xiHdks26uXD2afLxc
B/ncndQ+fVQ1DJslRGLe5iKC84ZrSePRXnwGTzonblgIciXHeHRgW1ru50+I2ePyXYEIsbA0WyVs
0C/nDwi4Q+Sa9Y/LrrDpcisAIQp2emslfYMTRDp0KoXP1IEOTxl0RNY0L1suIQRGo9HTrkQwYmza
Q0/53mKjm6gyBlaZPcKJxQdt35sx7NHnQC9Vv0mo2zZfQKMqSb0kQCYvkK+uQjtFkFM4Aac1+ZgM
/Wqo/jxAdSGUvb9sxrj3HTKFw5qwsoUgAYC00DgMZhSQLPp22QlkEMJJtbTCdqYIi9bWBzYfzFLi
ZNt7D0ZS/Q9TsXg8W6saqM77mlnR6McIpf6A9Vq6JzGTqSBtm/IOxf99tS1Nb5OxKwEVzd9b5Nsd
eCcuL9b2tWq/Q3BrVxAzmB9qY0b07Fq3PXZQAjCeMW3tJfvOH762/A3k9/x4GVS2gkIcGHtnpIS3
bJth8xMcCR5KOt8WKcGeDEaIBuMIJelcBYwOKQqzaLw6BXlML+OV3dwkJERc6RzPl2Jar+OOsxQ+
xWV1yzWxaj9Kmp+XF2zzeK4gBJcmURS1i5HC5YZT6/Ru3d2O5U3eywYvNleMEodr55oGPjQ/OsOS
5Syc0Ezt1zxH/WuMg1qR9Stu2/I3hhhqkoUway64T5e/hu6qSb435OfEZIJX27vyDiMEGrWiXa1o
CDTllOxVI3+qevVTu/IOIexK2uah0fJm+rF7bMPnouu8sXjAPJV7efcluyI2jtkFKYyF523MfKTh
b97MlUti5mZ2877xotpEAwLHtLYBYTroFwPbKvSKwrrDcP6XoZHwbsiwuLmriMNAjwz9Fo5Va9cK
69Gun5/yPLkrm/KZElkPz7a/oaEAn/0OegjPooA9VUkFf7Oa+7zHx8p4BVIklxKJWdu79I4jpAQ2
G1rT4HNtWvo9A4AFqfjmExKNSKHQqPZfa4QTqmZsHGfOGEuXBxWKiRiydWJJV9KmJWj+QDZoELR2
ChtkFINNIM2FrIOPvoavUWS4lMruNhmKcAmUeHQylwYoTQrx4zuzytxJ1pa2ufcrS4S9V5K8T2v+
4kSy8SdkGZ4aTTEOk6Pu4jSUpdCbfr0CEx2gT3swygCsNVM3hKATsfZ9f9Csp7r75xMOeHY0dKi4
ahZ6SYUvxb4L1YVxKlRaN3PASPZKupk8pzErJQUl7k9nVdQVkpCBjP3So3ECSAtMSTsld7U+8hZT
2beTgnZz3acteUEGfLwc82S4gg+SNHS6nlOwslrFu7sZKFb0Wk155rb2+GDS9iFjycscjrLraatD
48Pain6pDloDWg/4ZXQzdlCR/W6WmTei0pAZ3qK/zF3sJcWOKPvLFm9eWKuVFnwVtQ0tT3KOq59o
/1xbkp2U/b7gni2ejbMYp92Pu+MYQfpEchtu16ZXBgihqdEHe0lBUOjn2teZ7azut4MUvyww6rPP
puul/WllD5fXTLZZophD5qTxPCgwit5MPsjDoRKq3c47LQBVuGw4m1/n50cBqTIFqwZqUEJGkVVx
WYVgm0QnCtnFXneDAPlk7tGwe8o98nzZsu3I9Q4m5BahYqOOG+ONuUuYz3QvV4mbVK+mcriMsx2F
33GESDLbCpJitPH7Y3PVlNfNsP+MtAcO1DuEEELiqNPq/s+bfPMaFiRw5s4lavIU1VIhq7MtMgl0
JHWboH+MU2oLLmiOUzHO2oDG2Ry8Sskh34U+uSX74h50RnsZI+DZHv1Bw4Ojgw51zEEIMaqcIA5e
OXMZFDN4Qpp7ljieozzlsqaxsz0ScISIpMxzb7ezVgahraLJ5S0j91UpibcyW4Tok3fdACYAYBjR
M9V2xbhb9FdiSGLQeb/zH1PwfmUSw1BB2vgx92uMojQHS8fUOErHvN851oPwvr4yfK4Ix7x8crNG
Elj//OiHg8tBwdyiEXQFnFMBd0lX9RCg5aAjBrvRnG67mQf1Yi/yjBfFNyRUoudRSQAUQm3W5UTB
FYX07IRXBS85QQ2RBwoEJcnx5dtyZhpFUZzPAZ6Tv85TSee4gMM39dtkfTcwMtfYX5XJGyNZenPe
YMGtWmEJbtjqPTF7rSsD54nH2n7ypivL7/3Zj1tIM8jERs8rEwKe4JK2UTDw7/egSeWdXfTUIbxT
BTv3Ky7QIB+61iHZjaGkEnaWeAiowt5ZmTZjEARWIs7sxuY6jH+EEB0t0Jk+0cmdusMSJxLMTVOR
aaP3Bh8p59wiFiSjJitOqqAKHBct8P54U4GrSn+yXGXPO/Ns/x8ro8PONaRwweTDPJkLZqah9X6k
UerGzVeUuN3Lt8uWe65BhOPedUqcOwseOllCj4XRY56z/aW3r2Pc7TTkjv8OTbhorKkDnWkBk7Ks
2mOe9Max44eyiXZG2z53Q7+7DHdOrSAsoRD/62k2G6cGnsIJrdPX8kggW5IE4XN4SI5DYO2Wv1Rf
+xLtZOx9snUVjmIY9Uqsj1jX2Cl+TKw8RRiOQxHX77IuyK1B5p985cQwQ7Q/4ly8Z1mkUgv7dsgW
vrJcIBJkgfsE82vsKjk6++Kt9SJfl5FHbN1Ha0TBPcdo7Bsr5UMpGsaaoyeifCPG8zj9484kvocr
ywQPRdMYjegAHJBhuVbvl9lTZgWXHUW2eoJfhqrJMlAR8ud+9PEV8WlmlsQXt1KEtRmCKxJS6Vlt
AQI1gTp90HWvHCVVAdmOCD6XaFoZxxogaohK0Kk52HV1SM3Z76ZcYo0MSoj8JNSMuKZwN7OukdqT
ZfRCk32DSHLi8aZIyf6cf7n8cQKeoSJNPZ8+VzAHQkMCPGNfP3MWXaig+/Ut28s4dDdTESi6/40k
LOKYOiCwyKMqIE/6ydllp9hvD/1u/MZZsqGu93bZ8zYzEXQmo0EZPQYWJtg+5luLZYe6Q7FpYG73
WoJ5w9hXyX0d7u0Kl9n0XZl8Y2rdStZocy7sxNd0hSw4feH0JR0Z2F449z5PuoYXdjBAhwgqsEN1
Q24bf/GWYAo4O3gB3oxj4ccn5yjLkLbv1tUfIhyNYSzsOW/xh5AnTnoCbqYea24Gk6ch/8tP0814
kH29bR5H3TDx3aObSHSFT0Waxm2XOgXuc/pU6TsyH0HDfnlr+fqdheQVhLCzYaoYYzQDojeW22GI
ruyYfL0Mcd5b/2cP380Q9hD6LhWZkrL6kzjz2QuwW+yrPeUaJU9twNdPdfufhSwHk9kmbBkrzEp3
DOCW3YnlD4UjyZo3U1myWjzhGHbJkClNXEFMeV8fsysuLW8HYQ+iznafe7KJEimcEM/6mAtBcrjq
r8Hno98kcnMchSWIr7KdLJxtrx4a+i2K4UpIHn4883mrq6nV4Mz3mJJWo3st/sd01twvCD54dS5N
rRHBnrpGdRMM8VWwoOuV7jr7aA6S79HNE4ReH/xncGYdwQUUw2Z20ThlQIvwWksUf6zIoTcyyaW2
HR1WOIInMNLX4EGm/NvQdgfwTIf3yyH6Eu35dw1eC7/b91L2580N+j/SrqNJbp3X/iJVicraKnb3
5OgZb1SOyjnr17/D8XfdGrbcfB4v7l14qoQGCYIgcHCwksksX14rRd3MkKmLD2X7kk7fz59b3veZ
J0xbxGkTT1i7Vtwb8YWZcjJhvO8zBtanMZCtpl642jx7CemASuexb9JlP/FuxyVisUOZJFeKGEEF
IfQjBH2t1Fqi4BhS45xfq9OZLW+2/NvQ3m7QVTWq6uoc7BPYjP6gHIjT++kdWr6m3FKvRkd0MH3p
wXzNbGPhPI14GrIBbjTOQTBBbktelelxjm9741vBg5xuSwEcXgH++JSkoy26PolnAdrl+nWf/Jwb
+XMZJJYcDTyfumkVmDSH+An/IeB473aMQJ01palKl06NlJ3aVyqrvoqv9KfZM7z0hggWdxG3PKtC
oxsNLBcgimDdRB2pcTqP6oLILTgUDggz0a63ry81L/WCa4whPG8tG8upoN2W4E0raibIy9/rWHXI
yCYYuOOGiEsHpbO0CZymYd3vAvSgcYRtuEAFsSIBNzrwjif90KYW1F2XGIs7L4UDNg836PSHcuRV
sak3YI6aggSSjK1D8wzg+O91IqMcSk3QiG5Z+WNbW0XyqLf7HvjyLvua5TPnwG0t4Voc45yaXDD6
RYS4yPgy5S/9qHvGdDHohX9+qzbMUZEVtHjj/+giZmcW4/4L5cmoRVcv5RsJV6GPF2XF8YSb9reW
Qn/FynsA+bG0YEERXYy1ykEdhI7e8E74MgGh+vw2ZYojcNMmVlox12Iz5XLfViiJ6aBynpf2XtIx
NtXsOfVFuucnNrESQzdxpVZixnlSDKXo5uVQWVldPpiL4Yl5+D0YNUoBwLmGN41iJY+xwWEu4lxR
sIwDZpfIljCActNwlfbneZvYXj1FQ8cJfRGxFL5RluWSHMAmFK2yhBDBRVkDWsfTZuuVB6s7ymF8
e7eIbdJp2CU6viJ1kwctsfoXOkYWQ86QcBa8f9OLeQuoQxZFfQF5agC1GjczXMI9uNtaaZimhz5s
TGBlHzVx12eC2mcikkB4NC4uKAgVvJUVJ7nuJgcjVCI3cM8rtumbViKZhSSpGSzaksNZ0IRsrrpS
l3tl0z90SuoJOl5Wg/B6XuSmjYDlwNCIiqlSbPSsilOzDBnWMk13M5x7VzhSyykQbPomcLugFxZ3
icrGzwmJ+1DIsJJGcVEq10PECZ5P2QlRXsEW/RbAOFmDlF2whBAg+uBpcMur5lJyazvYk13sx3s6
kaC8kV6ImzqhQ3gEM5veAy8PnU4cxsubMcfJBECllPQFlC4otCi5PQa1E0X6c6yUjq6hfejvt4z6
eAKoOVo/DcZ76GrSNUU2L24hNS5eP5c65mLnGMd4XszWroFFAeho0HdJJ/3eSQquT9QXF5dEynPa
yzfAhP916wuti61kMAZfF3M5i+qwuOWAaapjZdeq7iiSo2Y652hta6MhuNDBr4an4nsXH4HNmQzx
gmNsYtjLIl7rhMdrsHWUFAnNfTroefWTfm8JZ6yue+xLH0pWqMeHIO08fewfzu/L1htOobGfZmpo
KCSsW8cUwlQ1UwRK6g0tTCGGoYTYAZg4VX90yldx137loZe2bBw8bjryaug4Pmk2DXtzWZQ4Fl15
/DHkGO81WkvgRgloomvewINNz6uoYMAD1x54Xlh/MVeagCaLSHSXHhjdwptES72Weqt3ZBvTaZ8y
e0g4Z4puPxsBrEUyHiTvI9yiBkRme5qw0PYjQBUSxvid37stEwEHlGKa6Og55b/KsllSMwJ7z8jt
ogsINS7moOTosrVXuoLGBiTjEAy+9QSuopm8RbJC0NvFbYxdI/itaBdJbRHxJjcez6uzGQ+CpAR8
FrqqndK7EG0es1Ahy1vGTHRjdyJ29VX26dAqFQTtnHBw0/TftELvvnQKBCvLOpY6sxfdxtEtCblV
yqef+501eun3BODtzOZZ/tadjOYuwAINLOkJDAabKC9JOkGk9ANzOm2l8ZZpORTKS1LfSx2vQLMV
Gq7FMR4xADUYyRSIW7LsIOnTrhAJoHWmsOvUhnP3b/lEMBvhWjYATgAV7XufmAAdSCqxFd0wQI5O
z3zEPM8fsJCVDHYyZyp3YhpQGf+BEUJX21dvE3DHC15guK0QCDRBcanAATM3YzVmUlqQAXuldG62
zDdD0HBC960TDMKF3yIYR2EMpBiUpRPdongJxQs0qaM7kHOAN21gJYPZl3wW1FycoQboo60wq92x
nR4xP8oGYd13zv7Q4IR1fGh/MqGQjFcje5kkciahYRP2RqNc4uAE73I7vOwdeoQ/lhtW1vIY+x7y
NAEB6fzLHuiUKuE+8P4r+/MIebY8IS4sAwkahPAAZb038KZKFmMo8fgWx9xLtfEWE7l3GMIW2l2L
rFcp9vec5aQZkZPlBKaBtvyA+FSj5rPyvaMuxY3WwDzAd1XtZSd0FcEKS8u4obn2kUeYsGmNK3HU
klbiZiVALDjgdGkYCCQsqWWGaPSe/lUMs45yO0JdGW43iS9LICr7J1n5iM2vNGHOldglS9+aWDhA
EesvZp1NlylsU0VPVjxfzFK78CpKG1c+AkEaQ+kmwmm2PbQZszHMlRC5jNa0ZhUwZr/E8JmEPI3C
lZpct8LLeePgbRZzrOtW0YSMqhhiOED1Gc3KC/lIbGgel5FlgUDYJCulAhkKCNpbi86SlHeCbTzK
frRLPb2yxIu/nzuOMGMtlEkTjhOZhhLd/q72pMLqMVRxn3ySaSzqRC4vhNo+079PGEuHqgEGXhTU
AVeYxylU1WtVvbT59A355X3Vdrys5KYv1mjxByA+IrFZgBTDCMNEojmU+aoLrKUDAb1xU0g1x/43
jWMlh/GLCTEHY2hxkssEk0YtIt1osXfe/niqMO9URQ0bQV+gCmgGTNEuQ38qLp3zMjZv4JUa9O8r
h5SPUqrMPTxuk1y28rXCY2HeqtEik3XcD9bBduPcpTEEjPbiBYcaoXrk1aotglsaxXUkZYTvLVpt
bydOjpCnGeNqWzXvtbmA4Fi3iXoIeC1J27HtSjPGyVaq1uIUwQKqzFYOlQemus5qEwu5OwXYTc0b
nmLEt9lon98ynuUxnjdBg0M90Qx11e3C/jGWrbH69AEROl6NOpiqdMCH31uFAhxIGxIEGUPtJvle
/xHxkLYbto1JKKDOxuuK4EnMSJBn/OsAvi9XrLXYBo0xGgZz82JAw4hXt3XNyWjRzzHX/DtxzJr1
EsaggghSdM0lf6pL1Z0VwQm14AEt8/asEv/8+m3YHs1CEiSXDGQv2EA9BCvkWFYLgrT5RpD2Ba+9
e/MqPH6fDdIDs0umPsL3KWKEMrWrby84HrB7c9VWYph7QhhJumQ1xIhFYhnSQyt4S+nqyfXd+eXa
OkoqEOqqqlMQEKLb9/bWhMYkoVb26xaM7M6ZnNGfdvU3zZJtoK4/82dbbep2FMl2ZgSAs4LxBCIF
wMXixdL775iXAs6iSzH6e0+01o4N2VstFcc00UW3xlwwATCxjy0fTVJgQACtx71fvjwmcYHCh/gG
F6m8ZScsFiCeV61T7w1vvlDu5zv1kbNnmzYuHYUy/nUapWAxapzgxnvRLdkrnGCvPQ50fK0LsKfD
owDYgrNiGY8C6Y6urqqJwlnHFFq27ujSl0jkDIE93atX8R5jbK5ix3DBooVJts1fM9CpMkQjA2QC
iokEDXMT1yZGlEWGiDw/iF37XSk9nV/MDZeuoptZfIPBiSd4rHhQW60pcdM3zV5EUt/o7ZlwZGxh
7d4JYSKWuCvFwRhRORhCB+OA3GVXfJ1Dh+4XIMgch8vTiFmxJsvjPKQlpi69rFXTkuSffEIurkrU
RlcmsQSD0ZYh1o0mK0LgpMCZfVfvcw9NE/f/tkVU4bWodNDKSIeovPiu5i8aeijrmUPAtXkpIlJ+
AxXJJyNLTIwoSDDXAc82MwWv/oucl7uaFLYWl855bTYl6bJoajoIcJAAf69NpgrInA0Rfdo81tNg
KwIgJOFrr1TeeUHbW2QgrYlRHHi2sewD81AFsd6kmOwXpbWbTmZt9bNS7oVIbndKEqt+Vg711QDe
uL2ZjrkzAJTpaPPAS9L84ZdoSJ0BASKdAEAWXUmmMkPRmILENTvzZEyHxlBPzav8gMdPv2n/xm9h
LItAD1LcoZNQGeyb3q6zh9j8UcfV30eCqoj59G+QFiwts4vBaIIPUULeSVW/Lo2PYcNhzUmfbV6T
JsbbIJ2qIBpkznGm5kUsBHi99ZO4F5r+0I/CaAPMvWsK/dMiVxzD3Fo3zLPArBtZBzKVzQAlqtST
GPyR7pyQXU8GO0jS6wyswhyzpL+bDQjXcpiAsGwKsQQAFv7JGZBGS11JdwnGRAFVV7iFH2IUO+/M
bS3lWiQT5Igz4OkjBRGYwl2SWIX6ecm/98aOoHWXo93W3YwtA9MoQeMVKI3eH2+AS3opwjwsYIo7
ADoLT3Dz0VYeNcuwZDrD9vEjRVV1LZJxxe0ytUGuQ+Q0Kp4R3wJFbssxEIrjjkS8Nr0t97UWxjjj
WlKLOoogjPp9zL1Wrfya1voj0aodtXkLGmMPXa+cheWtK/1dq0tgBGY8jmGZLihcjfEgdrx6CTW7
E7NcbRxzokU5DVTkLwgCe6g12sUexEo2sUIw3hQX4g3Y5azoHuO3uZWurdLQuw1kTkTdj2EQSFjT
7HIEdWx4WO41i0KoEzd0uCko3koyhyGVwRObipCmPhT77LZFYzR45fbKw6/Ea+DykIYcgYb4futQ
l22qfobAOCG2KRG/LTVeHE6/cWb32LtuwkAaLW2we1l6iXEUVmZ8achXLf5aCbeF8GK0O3N+4Rz1
TUd2tBh2hkI9G6OkTNBLe2qcAMMhEmewJhGl5V9g8fjTRwSirAaqEk1D1YZ5FKZTmBk9qHhx9shb
O1lui68ZEh6KJ+70PW/ftu1yJY8JW5NBEEslCQk89egujzXg/QMqy8Qe7itf44Stm1ayEsY4TlmQ
ilhXoRypkisBOWx7MqVv51dw8x5YyaC/YeVEUtHIpzaEjEm5x+AaRX8ukk8Yuzih/eW8pO21Q/s3
nhSA8UisQRJFxlRsNYe/QCNshgJsa0+7PnHkK/S2LDbq5RwHtum/VgKZzTLAX4we3Iy4RaNNVpcX
N5q5+KHWHLSsRvd07Dbi34/LxOsMwy4o6QxmHWgssjer5yqQdbxEdQVZ5YOc/2gMTmS+GZYcRbDh
nNKnCbi7sWeGdtsPn9JvEtqTzm/WpunpAP2BbhXVL5bVZmm6Ua3RQe8m2mjnZfoYaxInEbFpeRhU
AgwS7O8EShs2BBPrahwlfbgQ0Sej1M6Qox4fEwv/6pzXZ/OOxvvCREICo/HYpEQbdg0IruAM1fhS
R3d5LVmqcEtQkT8vZ2vdwKYuAc9lAh5sMsdpIAQccV1N7+T7bvm88Do9thZNAgU45WsAVojN3qjF
PElp18Kbat8aHTxgczreNbroDPr0KcwXXmfpFppGBRgeIykxvxenlrkaxTgp8qWviBv+NB8qwOOC
vXqvPyVfMAnbih2ZE0xtmfZKHDsgOhu7UQG5FvZJnc3bQamTh6zWssKKsbe8yHR7s37rxjbqxmYz
oCkMm5UiAm7NvcAj79p0eRLa1GVVB3oROez33lWMoyWbREhoXe0AeJBT/giQlZK80ptbm0exsanP
ShpzGcp1nAK502DxBN2eS/M+llIe1Glzg1YyGJ9K4iaLdQEy+ujOwBjWtHlUe96AY54izMW3FMIi
iRqE1HXQXLfFOFrIMQsfuF7Xm8OcVUwLiGNThJQA1XyhJV5dKhxPzVOEeRqQUitJleK4LmpsDWGF
Vpn0A556rQXzCsinPlTNBCK65jEy7tT+8wc82mrDqUdaBwj1GIQGVaEUzX0XILUKaNa/iWCC/a5u
s1ahKkjhjSzpFgB8HAmbbnOlBOPFAOhp1UjCVmeNaOV6ZInS/AMkaoPVGMVdJvX9R+4BjMFECQEQ
kpPBbEIX1dlQD3CbkubIQb+XgNf7yKodRTAbLyVDnLZ6T9D1FYCwQbgxMpUjYvuwH0Uwe58p6B/P
AojQGwlpQN02tMpfjIizO5vJMAkjHwDDViQD03Xe21jfZ4vc5B0empJwAf40v4gGb0pVe9YGNyYS
2MXa236RvERqwW0mf2gpV/IZfzPFAtiIVRhgJv+Uihws0pxDtGl/KwHUT6wOEZ05HBgRBMzC7Whc
YuNcIWisqD3Mw88PmMVKFONyYrz5OqGAKACzn0DNVTrJkPJmYNHfy74t1xvG2F4+9mOR9tiwBgMh
QYjrDlp3/296MLaHqTdNUBpUhPFNraTEEgj853kZ29HNarEYzyOrUTiQCYul3lAsaIjBUd8mu3yU
rMoubJ6rpqtybtUYL0Qwpgrz1+iJTUur7D437aWZfSrL3XmtOJvDtoOKalssigSlctWwBP26CTmp
BZ4AJs7o0rpIBqpHtfS7HCOg2zbl+M9Nz4NJwvQJolEn+v7A9EMRQ8iInGFXdaiITp/iVgExTv2R
CxrBOqq9GPJ70lxCyt5E5xbepKBvjclzyKtzbetx/D5jYJnQxKANxfcH5T4Mv+uohsacMOYPRnyU
waxVLUhjqeqQ0bo0B5I4ZmgFXutEu86vbAwvfDxvX9vO7Lc8hQlqFxC5YQx8gXf8GFcWxsVHTt1H
XqMI+6FW3ablMRxsLiJa51UQRisYLc14m3Qoej2RITBKL1EZjxWb8DJXmya9EsF4G6VMAFRP8e7I
wi8K1i8tOONTNs/+SgBjCE0tJw3Kg/A04tTvK1kAHUxsmtdCmQPsWZrT9OX8LvE0YqxiRDkjqTJo
JAgxXNmg+bIkq855IZydYV2NHopK25QQErehO6k/0qZ2EoHnpnlSGH+TJnIwzAbWbppLZ66rG6Gf
LSErOMpwVuztMbe6pCvRzOqsgjJB9S0lz4QHUt0+qEcbePv7SgAJqtrMRNjx4FGEQuKR0JpllP0m
F3rtgsbmccdzrO6NYXAlsZ8AzhFkqFTPuWVKbQuSZSGwjKl/IqTl1ZQ2kTPIxAIygwqdifzXe6+9
zHNhRvTm6bzlG+29GXY5Wn0OrTe5sjvuDDe6/ACBh7qSyZpgV6FK0dFXXFhgtIAug2AjfD5v5dsb
d9TrLX5dLeMs5CWKLXjGh8+9q3ryxWQlX8cXCqurAHMXOaHPFkzxnU5MPIwpD22NoZlweJfqzXyP
2eWfMXsLGAlQoahu9Jw11uz1+8bnYax4O8iaaJYPS0HoQym57N0QlKC5n3wKaFBUWeD/ucN4AJ6y
VJmTqGi1uPRYrha3zcFgkxOIVK5oebD1Qbr0SpuApB1F7nxoKzH8W4WVojmMcfRxr2X6JCJ2oQl8
ycVIX1Qo9KsJBQO6nLxYbNN1YeDtf+IYty/MUSnUiDHdQHmp5YMAUJc0eud14slgTp2mxRHAWFAp
zndaU1tN5ekZ5zahv/N0k37rwRasytCsQ5Eum1Kllqzsei3wQ9lN4MG0PrYSHphg0xcf142tFZRN
JHRmgeg/x2MvjfFcMnhkvqfT7ZCWA/Liv71hi1WyUGdGbEKGeGgeQZmS0X6LPe4xK/qqWOpB/pI7
hV0jzen1n3iGyFOQeXLmdQ54igbhfel36lWavH7EKEBAirIKso8s3a4m9jKYCOCy5CJxsjLz0KVz
ObY652G7rcZRDL2AVodXFjDKkdALJtIb9EaD8XzqBN7zfNPA0UAH0lYV+FW2pFKKKe6xHsWIAcDC
2yIHQsecgskKojqyzi/bpj5HUWxpZc7CTplqiDK6y6S8Rl/M+e9vXsir7zOhDE5RFHYdYIOLHD4I
IIIH9ayfKJ2PFgkOWGbzyILCFy3lAOWgyPJ+a0bTCGKzVIDMVgS0RRvtrYAh1UU0Y9h3odwnY7tf
monzbttcP4qtQnkKPCIqI7Ql8aiogoEugexHpeQWN/OwaQsrAYzB9X0TmOgnhgCCZqXJ7PQ9HEXv
Ck3BGyu9qYsONhlZAlTxpIU9ToykFTE8wJXVG9J6BeGUJzdVWX2fueXNolyqhX4/7i+HjFhtdK3w
sJybb7WVDMbNVFWCkXx5hLtBTRJn1nvDzoXwNpKI5rdy31nIgPBGC2+tG17uqIIB6yNivPB7w4v1
Fuc1BHCwqq7EBaOK/PNnaLOqshZAf8DK6WRtVRJ1TgDL0tHrkO8SJ7fLDmAU0ZMc5RM3KNpUCGVr
8AqBXg2g3/fyxjgUxnnKKSC829e+cB8Orv5UWBSPkjrRkzQ7Aee+3bINdOn/J5L1Q50oALCnQ2TS
XQz1aIcYLzdye703FQOwDcPGUVA8gWpj2LAUdXMIEGJQHlq5PBRaknE8KqMJSJlU5FUAU8YJQjaH
LbItqiY0qlRg3Dc6UGanIq/gXDlvEDwRzEES6kTKQcCjOSLx6+FKWHYSb5Y1SxJyogZj1GTJ0kpv
Kw1jPANfPMyujG5X4V6+yEE9TZuHOnu+SKzBpUCX8tN5BdkHyIl0xuLR/9IimoWGoOonGKeQOfFk
U8nFs/ycOtWPiJOuoCa9ivdOBNIlXx2xUs6XCe3dmmO2kTMCsCGYmYvGKafIOjuqXKHqXknbcm4P
5nY8kco494XEZauLkJqp90HzFLaHpbrWhZ/nV5PxiSdS6N9Xug1yGeRGSbeyiPwsGhxNT5xSbi7z
uXYV8vW8tLcH6LmlZJ4ADVjeRhLgAICZ3QkvCq/byX5zDYqDPUcStcFzkhg/Fc5D3CtUUg9SOcUu
0HuR2uml6FE3FXu8EPYPVglwLLjRCSZRMkYSJUUaxm2iYUiKK9qKnR8ir7qInsVvk6va0YEnkHFX
/9u4ozzGPOKkkgu1ijXMSAUpxd3fzio8+T5jGITUQR4nmeaU0+d+vhuL0K5CHkUDO9XhRApjD4mR
YQ4GSEfhScBG5lKG38kS7Nop96Cjts39X6ZPTwQyZlFMw1IVI5Ytyi+TLEJ36IXKA8Fun9zfW8P2
gGVRIZR1D6XSsXiQwsELUozDm0JHNRKOt+eZncnE0EsnpInapr8WMPluerVd2vNrvh/3xtfC/8v2
dXb5TOZ2qYpuEtUc4kzpRxzq9kBeSsXnHF36m0+P7nH9mOsFt7BkSjPWjxIpSACKDLvoGTM+/MDl
pSR4W8XcJcmk1XVHYA5wTJYsfWnF1B4qr+AS327fIUedGPdQJqUcFDkEJft4V/vdLt0jr3TgEcaz
rVgnG8S4hWhJhKwsIEfvLfG6c5p9d5P7YF2+ST4N9uwA+n0QncoWHIlTeuE4JLY/IM00OtIGDmOs
byvxKVx4aBveEjK+IgZKeBpnqDZ43V6+SH3hSvESNJVxzG/75jhuFeMiYtAKV40KOa3b7KWn8IAO
/CuNWOW+9MaL5XXkzc48qxh61ZgaUhxFkhlSJ5iAMYnmieM9Tfj9bej+3jYgh/EVmRBMJJQjuoCB
391GN6lb2sp+sHU/sEDovhd5iLmzxwsSGXcRpXlZdgI0C8rEWrKrRQK4aHwVRO/8ntHT80ePATmM
x0iFFGhr6pZEsjdJZxl5YqcSb9jKtjbgb0UjGDia2I4bI1EHBVPJ4NeLIL9elq9t9gUbN3iaUPPK
49s2cZTFOCYla3NDmCAr2mNi/dWAMEnwlQuuTTCJkf/ZxFEO45ciIhQYG4lTq/gYTfY44wpuP9M3
5HhbzZZ8IHbuxAgKrfCGdxXzlpP+fRV65oD6d3IN0YM0OHKlebVkOgmm9hgqb+fYIsKJmkw0Y4Kp
eQRlCNzijV5aySOtH0j76mc/WsJTdE0HLAXuUtjFFbefYtudHFeYcVtpP2cZkI/UnczuAB7FLrCF
62A3uKKTuOpotx+7pI8SGQeWGFHRdhMk9pFkSfXnEJWSaeBEHttH7rcQtks7N+MhiXQYaLXEn+qo
u5ExyqwT1fvzJ3v7VjmKYXwWiSW50CWIGcOrZLk0B8732cQ3axka46LkRiRLSKgAzBUrr+kUHozO
8yMvtzurA7sW2IwRh0rA95Zf/003xmsBTd63YQjRceGYyV2av5z/Pm+LGB8CKgotlqlqPVLDg+EJ
wqeq5eS8OX6KZWmKojBS+wEyfhHWgiMH7DgNd/zJ24jEUw9/tAPGWWRSlYH6FHKql8FRvWhPPNp9
NV2ou9CV9iVYBsXvrTM6w33iZv7Io9fkrSXjQGKSL4ZYQv4UEcUbwmSxWiyvl+VjYP3btjEOo+gG
WUwzHN+ycBfxaxpeB8ndv4lgPETfhUuF2SYI48sbfXlNCqflMdVyDIOlTwpnc0GyDQuWgMkYI592
o/f/Cmo4G6MzDkLDyB9DiCBHuiMeccrP+ZNpT7boZdegskGVfdzxLq4/PLp+GyNLnBQkxoxxpVg+
cqMdCo/sIqdEATyAp0i9zOcBSzg+kO0Zxbhj0LJR29fIXjCue4XTfMK5iHXGTxhDIYhVje8vADCW
I8rNk3AbdoPdhj2npYFFt7LuVqfbubr0+3gu5rHH0iX74RKxBgbDSDi7mlfe8OiteK5dZ3wGiNai
WtGgF31HClZ9WLz6mljyBSJse3TGvbJbDoo3PQUulxKD+oMTfwUqSHS/gKQPDQ/v9cx0fUoy9Hg5
HRgdhIfmMT9oqt2DVBPMq0iP7uodnTSAWfafzh/tTWNZCWbus6LWWrkLDAgubgJhZ1acZx5bcPi1
gysBzK1lqKRuzFQAy9v/+rOD18EClcR+8E1nef03bRjTVOOsQ1EG2qT1czTeRh3vUbnpPlbaMPYo
T31jmoOpYiYDit5VY9XNVST9XXHrZMkYQ4ynIFiUDkKMCjwAl1URWkrt/ttKMReU0cn6qM4wuCm8
1qq7PONcGdsh9GqlmGupNsouG1GZdeqfv9Aw5rV8Z2DsSe5/o5yxCDUv+l31rxvEXFUZ6c26riFW
RhSrxx6elFY07s8vHscK2E4rdD5qRU+F5OOXqNiP7YuU8taPJ4PxCOnUk8RoIGPwlthCWssTbNVV
UT+zaJkkswXPuOc9BVgME2t6MuMOMCuoKioFZqHdYTYNOK7JLrRyO/bFb7RiR5HdhHNmeR6CHR03
DGWpVQJdzZ/iz/w+PyCgfl0aCy+8B8HhPWE5Dk9mXMTQgTDMiKGhJJeWquiWInLT1HSVznhzmfES
5hgLkUK9xGwLGEV6SA/qff0ye6Kj7MIHXmqfmvQ5aYy7MLTSKDA1VnUW6adWf+nj+0YorbG+KsSX
tr0USg7um3e0WVK5SG97JaKmGV2K9gLKjXgHQ/mK0WboRgbD65UMAu/Y4xrn5tP46FJkxqWMQbaI
OZXbHqQD0qJXgh14C65mGVkHWIr9b6eccSXEDMZh1GAplXm1pDcK8Fpy9fRPMlg8OKZUi226QKWm
PQRgvcp+Jry+e47Bs23+ZhaoYV5CREh2itZYaBjgvEA4BqgwTmPS9cIQqQGKB2BzAXuM95KncIkt
eIowkYTSaLMRvJ2q6nsYP+k8NCzP+SmMa0jNbgpmQN4QqogI/nCIUjfEvL4ZtPcupc8YLyoubJTj
51mwWTf3aZhMEKrIj0R/HcOLsX44b2RcxRgP0QuiPI9otnsrm9HxisVN5BlO/TbcurmLHdPhVhY4
PlBhAgw88htd7iGTlm67xx7chtMhuhYdAAN9HkkZVeCMC1QYzxDjTZd3Jo6qIXt5PVrFuA8ASh0e
OQvJ8UAsmiVOky7pE8SXGMEECKxdYPqYeq+AjKdFBQ2TwNzzAjkmz0JZpK5Q26DHySqLyJLiZwxZ
PC9gu6J69KkqE2bosjwYCnVAyucZo88LD5M3bdkn16NHB4KbDtlzJHK8hcp4i2TROoxXeTNGvMAv
6RHDrM9vuVv6+hMBlvjXvNTUMULL5Jklb0EZH4JpU3VY6hDeZ3uhvMWoR452dL3OWKLK+JClrYVM
pXcULdyVd5HTWfllYDVWfsOjONnOK6z2jgkzlqLNF5W+E4Kr9kvllb6yp3y17V61k4Pg/OU8BjY2
VBkvInRSRpIc4prkKSi9Vr0fsrsMlRpAPwY+5QlvqxgHUmdBWU0ixBlXCpavhTMu/div3G6GktGu
vymeeO9wjjNWGT+S5vI44bmqOkKzG5KbObkkxf15C6E/+5yBMFGF1CkZOoIhoqye48Uf1JdM9avM
T/4SIsluF5txjxJSCgW990X5UciujOp15ln79nIBWmxIkgy4IqOLUY5SWPd424/GC4lNiwhuJ8v2
+QXjCGHhEUud6mqUQMjQ3BTFLl4uCvljF+RvRVhYhCGQcdKF8FeteP4R7LvQKj5pVvpISz2FXe5k
2ZI+ghNDT97/Vo8FR3RzIAWxBMUo96+8S324XQTOvAfPH9zEUQ7j86oyzEE3S3cJLGT5M8UT0GJF
LIFdDcA0fpy+7QOPAhkfmJdhKLYtVrONAPgDn7Zj2lVkTy6mrHIJyHjmQf++yhA2WdEAdkrNI+is
on8ojNZWpufzNridh1ztFeP7lK7vUp0gwIjFG739EgOOMSArQ77nwlUWHYIhsPL5ptY4OPRtZ3Fc
ScYHLspIwOsO5cJQfgSltiWJja02pdOp9cuy8LhD/vCyO8pj/J8hd6ogFFBTuWozS7Bau35CPcjB
nIbIg8nsaRJARHE3+ksu9P95q6NkxpUkydAHZICmppFYSv9YKs/58OP8LtJff+p6/5NBWOCEQeRJ
X/AcQpulYgdRZ83FbY0wuH/NjNkhGQ++yzl5hEVQaI0ApnKaTXljPLvMvKCwTSBe6SrWD6GTitZ5
Dbdjq6OGTGwlVb2SNVQgRuMi60DRkrSTmZsqpy7j3EoyLmXIAmFGVxHNABR7wcpRHjdt/Ur3KVpy
3PEijz+kiI56MR4lHgLD0HLoJfqDM7tgqB7tZqdYpl86VWlzX4J0nc7pxzgVknYYiDtA3uRpmNUc
I0LVnzqXEuP9PybzUMDOOWmMc5mUoML9Bn+p+MltDvbLxVcP2kVhcytRPPtg/EkJ9rNIU6FXD8q/
eAeyRi/2cze+G3b0MSjb5U2M2WHVHZ+mfTucO24h41qUYoqDpISSY+lPvVemnKrU+XuAsP2zhTzL
pmbCJA3ymKe+WWII5O786frDY+m3Dmy/bDm1+gxiZ6BsSqsH2gvDp+0GbtHPrLa0MFvODXKLu2kc
Y2Q7aEHLFpRhj00bPAqd7x6WXXDZxtitAgyw08jxIZyNejuLqwt1JDpQ3iUWMohyP+rCfRrwmtJ4
Ihj3UbZTNsQG1jE0lmuRCPtG5IHktpsOft/YGN2NQ7dSg+hJqHcSZACpWTzKTumrXgu0Bs0ZkoN6
lT+i3wDxT/I58VuXl5DYBlauxDMeJNVTWCQVH1wZfngRvUSecjvchIcUNw+a1mVMRDX3mmGNFzKv
55/nLt9G0a90j8xRliq6hQ0adWmzRfW1djRL8XKv3/GAnFxprFMJB7GuRdgnWPesdNpXs2B1zZ3W
ldaQ7uL8MBiPqXo/jj+zhFfG4l2xb/uwUjUcI3EqAwin+QvtQJE48214qVkUAPx/pH3Xdtw40+0T
cS0SBNMtyY7qVrRk2TdcTsOcwMynPxvy97tpiNM4Y8+t1nS5CoViocLe4VY27SlJId56yAtxZdqB
RdKAZU0TGW2rVA8Z7TZWCEB0QOTT2fqiBbUnCTvXs0BQIf3uyrVeo6Ufw5fss/IN9cFdgm3bIvJm
Twc6bOAaXrzF+Gy4lX5319XFqjfVOHS4SOsXAK+kAF4jfzqoHnu7Rb1b7JMtBluQz4/4J2B99Rg2
3n+ED/9fPniRLHwuCjMYMr2B5M54VfR9GT4GMpD+9Y/hRYSQcgKHJ9SJgmIeZx7V8P4atgBmlL6/
yHr8/iVHfIiPgYllYrDLwIjKXRW72X1+BDHYKdo6m/7o7MwT7LhBWfQH2wWeIa+4SU5RBL6cseWc
Y8EMpVgNn63+NG/zR9PDMp5HPoRnXjLSa2Sk2HO5kz4+Zcrzvy8ujNWZDXoc3IOwVzMewHLoUr/4
wqUV3p91bC6WFr4rZlBN5VjhRDvt0OaHtNia1lZyGdfzjIsM4btSJ06uMxsKja/DpnnEfObNdGci
ogOCFQts8J9nGRLJ+ufyIlL4lgSAqNVyPtXQO3eteazbg0QnmQAhATWMtOpyULAiAa1fiFdtt8pj
6/IYahwLVBJlKY3MhsIXo2kc8ASFkDeVN0NybwbHvv8k0Wm9CHExmhBAGGmAXdZDhn3mNYj8HB6c
nYEOdixtFP7LR+giS4gkatHUZTPhgJQbE+x/mFPahWfrbLq82yEH4uDH8f698EucOCuXslm3wDOM
Z2Uwe0nqAEyKbVSiH9ug2EjMKLm/4rxcZ8c0pTwOV3jE/uQpDQ4hQqW5ZWdZtOB2uqaYECwYqFdT
ZPGIyCck13t2w5sQ/x8VMYn/iRNy2OnVY7OAUhyzHsR/xxpzZTX1jc2wnUFll4xe6Eu3G9Y/45dj
EyJH15qFUzB4Saj0Xj37OiY5+u+VM7h6+I/k2CQhX5ybo8E0xM1b2H1blOt21aklLsU7nd1oD8z2
7G/EB/7OubwxJC2l1WACqAmUOwAPbBPhcqu5M3cFQ0YWADcpiJ6z6YNEuVWfXEgQrrZSoGnVBahs
NxtsAiCrDw6886FuQfhxjnYSaTJ9hMtdTk0NLGJIq3Qv/sktW+7Sc+tW/0SZG9zBYaQ5w3q98aKi
OGE0aVOWlimE5nWMYbbZ69geOOwG33xIXDBXsXpL87tMe/07bcWVc6tompZxbXnGp0Q+B62ufbw2
jfPP7Y5oA0oVidDVWL3QVrj32khMZvD+dJPHLjWpy/R9hh0ZO3otAN5Un2ezxrTdDyf+O18VR4+U
oerblre0pvqeFnfVJKnfrgaahWLClS8jfYoy3oOJ9eicj9nZNNtznhLZRI7kRogDRwbQ2VE8hRy6
Ywck4yAeO0x3zgMP0nnr/ke275/J+UItIV+gRW2ERYhXEObsd44d+7XN9td9QmY5IYpEs05qU0EU
wXzqxh57t6TEDUJpiVZyu8WZosbsiQrQFd6vrfC+GfcoSnQe50spfeWAiZwnWUBZl0hBjQTODdD6
CElq38zK1GbYF5ynj712TMY/+mQbFwGC080Ri7qa7+2R3bzV/WxLPtknCngFEwyCwexeP6jVZGQh
jR/kIsEHgHPdFR2k2ekm005F7+kFZvf0Pzypi1qC06F20DfWiFcw/2iTTfc8J55+zrH7CHrvj/Q2
lDa8Vz/YC9UEH5wB96NGEVRjzb6Ib5Jgm9uFx5RNbcj2RWROIXzSKoRcmsYQFdETdY5E9tbl//+7
zGqhivAR6zFlVGBrFEsiyVuNJmDHQHnMy951otRte/+6U6zf3v87K5A6/O4URGnjMusgrnD2IbjX
Y5DAF6bss3FdqXcM0VMatnNp4ibZz327S7/wgva8T1Q3c60Hcmcc3yYFdI9hffmPnjC/DErEVdWW
Nl2Vtjgwxf7apeiUzacx/XrditedAtQVv1uxnR3QVYzQj41k101sH9JMZsP1L8flpIRgUZLKoGWA
k+ItKgpwFOeRolT4s3rmSL5TsgMTYoVC4rzU+YFVQ+0l8QYEWdu0urPnry2yGpX+SYN9cUZCxGB2
SeaWb4AnB9R+d7zA8xOp8Pox/UuydrGhECcUgxiJNcMXOCoFp+aZ99Xe2vEE++8+HnjB/u4S0zQF
48y7KA19YOX3yf5wXRfZxRXiRNgAy2Uq8Pt58zXNR8+wbgbwl10Xsl4xvhyM2EcZVV2hcwmDFaf+
VG1HDrWC1zlx0638db6+C7iQxrPPxReKsBrxmkAa+xY5Lv92xBtgHBR+W3mABPLCY3XDaagK7H5p
B3IsnplsK2H1Ybv4J/BbuPgnRHVHhpF7Ym551XjboULO8IxO8HQJX+IgdR1FNoR+/bsMIMHfRepj
Y5Ikh9Z9CaLOeDoW8+BjPM2frUkWRGSyhCCSDZXlkIrL2oZ79Z/kE+e5Axkz2Hzze/1ob3kElq25
SVz1beh1YdOOlmOq8sRDNXvXJB8ZFtDz7ofEVbmZ/v3DCWi338049kVGZw1Swi98kVTb2z6p3BqQ
+p+dXb0d9mm3lYiUhOS3IY2FYj0jJFL4yZlnjpibHoMPnJUNe7JetJEtD6xDLC1cU4goUVBpPTVx
4zPL/hxNeO11uqeoANcEML0dENAupD4QrXwgJhz+UlMh2hg4vYq+ZT0HzmMcH+0P+oOJxQ8VS5ij
5K0nizpiGwVEk0o1MB7b/gGYFMByc6+6qf7hpXfFl45I8BTnveNYJjA8OXW8WHRXeo2YWOEx/YmU
z4E53BU6Nnbqx6kbI9catXurzz1THe8icF9L7LqeOFxki+HGybqqDrE1yVHtCx87PKkb7kbPdovH
fhdCWVmJej0CXCQK0aZrFC2OUFTzmXPW2U6nnauUnjp8u66ZTDEh0ADjPmA5h0oKVf2QGa1fFYEk
aZBpIuQowDBlTDWADZIFxyjGJG39lVmvmqyIJRPD/7645G2HxVaj42LKwIuaU1EeWmyhJ7Txr5ts
vThtXI5GyE7GbBwJjSEpndy3SvhuBJ55ChRs/h7MPCot48pOSQgpbaiSOqxwSmyqz0nenMETIUsh
ZNdLCB1DYuedM0ErPjxp3JTA8+PLubl8LVhyUmK1XVPzvkgDaGM+ZK/JIdjlgBCIz/Vrl7ijx1tZ
zCt2uqyJv/55+3VsYuHdRuEPiPdQEBRVe/BguDlJT2lPJTFYclbibnqfUtOwC4gxrDvqeFkh+4Cu
6gEuRM1WOfynSIJXz1VTphnPWDe9n3zHNOhWf4yejA3fmsAY3B1Qt53vf+LzF6Fi+ZRGoJ6eCKpH
9cb4xgdebb8/mndv3eqN48vqYRIdxaJpmOljHFkQ182fk/QujL8MuSQsrV/jhUpCTO/BF1Fk3I7t
t+gDWDw+xFgqVO/Ub+0LsMSP/R/N6CzkCRG9Uvo5oryMH803qbmvZSO1Mptxx1wEQKKCOghjhGgT
tM8G4MWCzybb/aUb8H/DQoYFrgs15l98zg3OKQRHdDUxufBzS7E4K5L37fqA2MJoQlSvUkqSms9F
vg18HjS39NjXGK8MDCpuw8jFmL/kW796fxcSheiuxGNCrBnH1BSNa5afe+XluhH5D7zLYxYChGAe
DFVC5zdkgr4Ad/zjmDybyYutPWldIolF67noQpYQ1AulKephgDKjc1ba16Y+FcnBSh8wDBxiNiF/
0svtde1Wg/tForh/GfYKSYoMB0asp9rZZPFHG2u6kUSKxNfFFcyxrkuF8tnELsXmtlXdFlmx1a1I
ghsgixHiImYfaVXVqJDDXnkhIvJqz/6UAt6kPswbCk7n68Zbz6gX1hNiRKvmtaXVkKffzdv4Zt6H
O/NuAGgghjukni4zohAwQI1k1Rqfko04V85no4xcJ5R9OGRChIgxtXMYvp2UEmFUZvqi7/t99ZVN
/rCdfIbpAeRLH/vWlxhytQG2MCR300WgGlnawT1gSKxNHMNu9rCJum2K0J9002vBTThQexP2zJ1B
7mcpiky+TG0hilRpMMRFCNs2m2CHof831+n382PjN4A9qdAORzNXojT3jiuRRVza1NmQTypfbuCt
Ru6tGSjPlU0MfMHSzx6kEL/cQa7JE6KLVcasyfmSKDDU8KAGuAHnq5hzt9rMnoLHfHyXf5TouJqm
Xg5WXOC0x6a0E97GCs4cTQEv3NO01TegfZPdff79v6KduMiZjQ1AB3jKE+Etne7nm2qDJZW3sa7C
k+3JSUwp7nCOam45Cv+wxtqrHe4q2UKWxB9F6MSZOXk81vj9nuZ+WIe+Zgx4TTgbyfHIjMb1XNy7
tiRxk+VwQQx0W6AxzDfRNvigOhjnwqjQTlZskanF/74Q5xRqWiU8hyuag6bflfM2k237Sz5o4pJm
ZGAWKOT5wDj8UMab0doGxt4I/rluOJkiQrxI1BR43w3slgMCD+E/PjQyYHpJ3iGuYoZVlxnZCBGU
ZW6RnuzqOQ91d5jv81hawJT5gRAaWrtUMlJwYeifszv+mkxPmsdctptuZJfnXz6b1DAosEFBCy5Y
z+hI0ugMBT7jiReitBu2B8IEhnmTjbz8/S9J1UWakMDpkZNXMX+N80X8/oAJoH1+wNN/L+tNrDvF
RZBgxJmYYZMkqAGRcHTVfK+0lhcPf+R5/ydEFzuLbdNFXcV7sjn5UEwvqtK6A3m+7t38H/o+lF5k
CA2DZtSyJuXlbFt90KzzYH3psNNEH63orGuxmyd/srpiXuRx71yEhTlWjVDh/aPYMH4YuXXOaX0T
x7Losx4aLmKEbC1NOlLMPGiXDYYP0KAfdcMLlPMY7K/bb/3rcBEkRNUuaewmU6BPbx9i+gTeob/7
fSGMjrTtycTBsYuoPDGtOpRYEL8uQnJHdZE3c9a0oW95I4xtez/Y6Zi4Vzzrmc+YhVsZY8T1m6Or
QkAosVg6zBEUAjqBlwDuyQGpdtCMf6uUEArKFLcz5Yu5ZKfc8WFA6s9Hnq/z/ow0zMn8TYgHWmNV
RsalmZgw8PtTfMv7y9EWILrdlmcm6nY65VvZEKnEmG/xcHGbqAqUmHSA9wXI8irFH1jpTrIwJImq
IKb8/c5quu30EV9hUo/GNv/fpiXDxolsB0OmjhAcUIWp2jiCoGlksVsEQAEjePqAcca/7vIyQUJ4
GMu4JJ0FJxzqyQW1lttlz2Mo64T+S4nkV3AQ97KMXK+MSsGnFpxn2zeHwHZ4eY7xSuVDB8pBhi8m
04v/feEPZt4Wfc+ZL3JT5cyn3mS80PnxuvEkIU9sE/bgv+1b3rOrzdumOyahZJBQcpfEniBTo7y1
HPw+0Y799IIJeldPv5kyshyZrYQAkeoxWKl62GoKyXEeTDdk444WhiwQrT/9Lk4ghAYFL78s4e/N
CFSZGNsB3quFgrCJncYcUxMyGB1ZNBdbf/NUtVGaQh49K3c/W38oi4AJFPP58X8myvw5H3n5oIto
nmU0qOD0g7j5rsfO/tHaZn6+U++xMjZtiZ9upQvL/GCupCxvO0gLJ3dKFtsp/4LQM8clajyn8UYw
Mt9ouwKLqbxznHjt86i43Vdpu3H9kfvrNIkQOeKyqvElhnNq5ugPPdh/Hyt6UsavTgPUDIz6pK92
K8MVlbgQEZKMUQGk1cB3cdVddaAoWYx7UOV6mkdcXHPpjockJyRCFDHG1qgK/iKdjhyso8VqAscn
7iSpk+QCEh4HFudY9TVoP/hYWZRQt4g+VeRTJ+OdlN4GId1o9KLMet5FVXc272ZhJzXG+A1zE/RG
ZAXqt9B3zTWFmKI3nc3MAdL0u/QWoy7TT0wQLJ7bkQs0y4SBNwDIIIeJeX8SlC0HbMpU1UwRbLzI
KscZcobOZwKIcYJN3MSUlF3W4/5FhHBe9Vgmep9VyNzwCTPubUOXhMr1i30RIJyV1aB1S+wa1isf
GvNpSJ9iK9m0ZeiW8Seze7lusXX3u0gTzkoLzdxuQkizJnNDx8YrFQAS19KB//XP2UWOEP8xAgFE
oRRyONxxuE83gFjGTmR2E5z0HV+ayqgbnWfJu0GindjJpXUfKZkKf9Db3az7UeAXTBKWZCLEtHAw
h3hSoZgZ9F5EvNkp3XKWOB0/8/c36pf1xJ5tlfaz3psQYijPcf9pGp4ibV9P2ACW8aD+S6i4iBJC
e55qNRwQ/u08vWFiI87Sex76imPo/9kwqnmRJsR0xbTrgk2QRnaTxxd7MKjnjQ/WDos9u1piRdlR
8b8vQm0CnC9rNrgwFvuG+WCXH9JS0rWVhAcRUnzQiMEsB9yDzqwpbpjq/Z44Dt1cv7UyfxBiRIFd
ykbn/IqTejeorwk9p63mOsO5KXP/uiiZ0YQAQfsmTsuCK0S/J9oXoFUyGW6ZJOJZQmxo8qELwL+M
2KCam7zeMrKv6m/J1Gzq/tY0ZX1uiUYiOzcWQArSAQbdH3SART8y/di1P/7AaFifJ6aqUbANCZfI
jrvBoTwoFPRHlj4Q+8BSSWhbx5tYyBCujpbFsak3kFG9tnhYxSCGKnfRV+dWPZhu+8LRS7MdpiES
V/ZAXfXxhWRu4MU9CsIot2oejSiwhs2Hutr/nfWETyzpy6noKH7fmm5H5aZ3boM/gtmyqG1qjg3s
SXHQXukMxG2d00wSxRuLyG8MTOY69qFI1NuwkJW2Vz18IU44K3DhtDObQDTQY6dJJeE2DBygUFkf
YgeLmVGfeCxUdtetuF6wWAgVjmmk+dRPNXRsNvYuBt4BuZ+22kbOo7D6bV8IEs4rLANTVTnTD1LM
x4IY9xjT2mQVdVMqY71avbsLUULgm7Q4t+wQ0SgxNd+ph1OH9SaShxIPXO+rL+TwA124uF2nqqKn
kAMy4UeOn9vOfu9Sd/BV36jdYS+bVZXZUIiBAUsyrFXBhmmTYen0iH0aV8E7kspe4uuX95fnvyuW
jYDJNw0IirOP3XCDsozE7SS+LtbJijAZyKRAQLMZNmkIEM/ojuJ9GiSuibFmZxfd4NVxP58n1S3/
5At/Oba35GZxbC2dIsUAuLwfmzdx9uIAQ9e0Hq4rKHHBN9dZyHC6uS0K7Db5VnU22lsdeBoygkuZ
CCFc6H1cD6YOE7bEV8BjbYwA2vx2XY1/+X7YaEY5pmZapuBxRlY2hs64rV6cb+x18vhiBqq1Pkc9
35WH6Vv9IfRAQ+3LXjj8l99lsyDQ/p9kMSuPM3DFsgCSqxPf0jEPBmAw5ZRQ61fqIkbIzLNQCYPC
RpJkRZmvBbYfaOlr1VmbSleerhtz/cAuooSSLenatm4HaGToiduMz6mduVkhEbJ+cy9ChKSiL7Ui
6vgHP0j3Shq5NZVQdckECG7X9nZkRDz1t7SvxryPFNkakOzguRkXVycKutEqIghQj5yg08bB0217
lpVU1vd/Fg4mfJD0aTZVm+eszcb6pp/y2+gT7/OnoA2m2JJOD9YRzf7zFLlA3AMeqqwRIvM84SuV
TGGchhX0DPOnKj/Xw7FsHgLty3Wn47/y7hrZGgC7Hd0wNJGUIQvD1lL0FlFC+RwFh6ZstzG65t2t
mqfedVGrnrEQJXwOjZDoxjB1KHa3W0s9BjLuk9X7s/h9IRZh2ZJYHcPvW8N9U2Cvcl/osg+fxFzi
4F8PCrAqJWiE9pOxr/X5ttCcnRID88BMdDcyo+/XbbbqBBedxBHANG9Ykkw4HrMEZzX20JTRD8LC
VTr/7wQJwaeMwB45aRCUxvPGSj7YM9uwbNO0kheHxAmoEH9I1bZVN0BOH+1I/xCMEoPJfp//fREd
xqAserDs4NaYqlens5tHklrN+pEY4LtwVNwZVYg/atEClNLs8Sybn+LqS9p/RDLk0ULSuln3tIsY
Ifw4xqQHCYUYUn1Lops5e62je2L8YHotqRXKFBICjTZGU9r1kFQlnW+oyK6y0J37U9ZJyhqrF9Qh
KtVsw1KJ6MygVs5rxmMN1bGhZjNPN7KbZP6jFYiFGMGVC6I3mmpwF2uAoDFlH4xeeW7QAb1+Y1Y9
bSFG8GQwypRUJxBj5PY+i7WdFR6uS5DZS/Bl3bJae2I4GNrNblZ/MobUrR1Za3X1+B1QFlk2sNhN
EQE1myIW0wx5Ip0K18QW6/Qtq2+lM7KrGf1FjPhk6McwrJMUYhTzaxve5qA07D3qZBu9+GHmsq70
+ttrIU7I2wabVShsQNzP5erCnz86QC8HMBnAxLsbWTVjNSlZiBN8Lg9sK2E/eShtoElyIuXhxOQI
yusu8euwxHdDPgBxLeyxohcdLIyhfksxHIGx221wihnK0ngY0VOxkw2aSFxEbL7TIa0jjS8Glvar
A6iEYl8AijTeXXd36ZkJkbXBvFld21gqsp/zF8anKkEqMnXAZVC3Jdqf0mVLfkXfJT+LUxNi7BBZ
4ZC1cJKYbW0M63BoAddKXYzRqNsW8JiZN0mUXI8alwMUgu1A80ArA4gM+5Nany3ZZoLMQYQky0Hf
Kih1HJVuHYz8wWkem+ZJck787lwzm5BoKcVEqobinDgzANrigIPmWXh120p3AiXqiB34wc7UIuZb
iFpknIwRDNNTh+d4mP7dsYitdzbjO9/zvcqGnNX4uZIC+0pcTey0k6i3SMW5cM1z+iXcZ2A3wJ2N
scw2b1BjPcta+zLDCV+nOFAaZZihUAVRwQfAZcyymWFJRBdb6UR3mrbgboAPB8ZjMs4xrvrtbGxK
CzGIjrHLiLqROB+PpFecT+yoD72iV5oDqfqdiYIkhyONPvK3P4CR76VdaElcFxvrRZb2tsI/js2m
edH85sz240feczRP+sP/uHgxVfUVa8U7GewJDwXXNBVCRT0UGqk5ia0WPU5x65P8pce+XqDW2PPY
XzerzF2EsBGEk0HTHHp2+VMSfqLafSnL/CUfEXGjE5uOkZ7wg6uqUN0bhm59K8zixUmGcZsb9Z9l
gb8CrbjLOXTFrKkW/2ZpH6Kkc7Ug9DLr41+ZTdzg7JVoAtAYzOZUH4by1AP5PJM8N95C3Hs3sB3M
BqrUdCzBDcIum5UmQR0iORAPG5xYLQKGMxo14SZ8xuwKVg7irXUPAqyzcy9b0F/3i4twwS8sjE3H
KUOdMtQfovnrrB/n4PG6DdcnPZyLDOFzMltj28YUMgaw5xlg9lJuqe6mQFMbNy3WKbATdgy3RCJW
opnYwCPIEANlhNQi/ayltduGr6WMQW/d5X9pZgtJqNI0Gnb4cHRBccP6fxhIrxzTmwH6f92E7yOF
qaH26hBia4bhiE/Syh6ZSRxUJUxnk+ZPHQB4NcNrkDlFsrLre5UgCtUiAx0vhxIRAxVDHsxKCcym
B+0+GMJbW2P7oZp9xWkiiVrvj+h3WcL7RyOprmYRL4jaqZ+oALAkoLPtZJj/62IwP0AtrFWY4rO0
tML053wHTb6z4TQ4z3HRetdP6P13hKtykUEQ65dlCRqpid1jhmTQgt7XJtK5ocbo1lHaYtuxOHSb
JtBdSqPG68LM2l0X/z7rhHgbWL4qcGTBYCNcMfSg1N6YdUBBU/MYWOGNbXcSDVeteBEhvu9KNc3K
KafAxLTRkgE63Fw2bo6LdV2TdTG6aZrQw8ET+HdDtiRqsiAGZKVT7bsid7tmxzrZfVp1cvsiRIh6
1KwybPxhQ0nFTqU+fCsirJMNkTuoz3+njXAu3WBPP/F2x/oD6N3cvN9hKFJisvXD/6WNGOmcsRry
oAVscaF+tLrv1iTLkiRnIoa5pg4ZsC4Ahmlq6Va1AUzcY+Ycq1ifrltrXRGcOzFtlCvec546LUVM
4LRWH2ia3hq0ePgDCY7uWBSRgMNs/u5d2QTmu47DerZF7SbzppIjkLx/POEqLkQIkSBJVb3qOB0t
3TUv+X7cZzemG7jDnRxscNVeC1HCGyAos6QJK4hq1ALcptmzag1P1w22Mun1uzr837AIbFjni9Q3
0vl+27ykGAoFqJY7/8M5v+VUkm/gXL/nQr9L4564kBbYzUDyARoVr8Vh9o19+KB4M3h0ML8LKDbm
pVvZ+tOqcy+MyGPFQiS1Rx3b09yI7aNif4qz0yDjQ1w/J5BlqKZqEpCY/i5Ci7vy51rkPKY3RpI8
ORh7uH5OqxENbv0/EeJCsZ5gD6DjTIWRuWkGr/rHvFcGyeVZt9RFhnh5gsg26hY7pINausH43KqF
P8iaSCsdZxOYMKrNAWZUjYjMLXqTqlQfcUWbDUb9QKTQ7x9rDFg8x8DnCNzWU/fmY6N5o6xOupZk
LQULp2QkfWbAiigp27dJv4vGF3W6JzRy2/zL9cNaM+RCklj0AE45xuJ5FMpD8AMO1WuUsq0RFJJW
zLoYSmyCx5Zj2PzvC8+2nYKYVQ4xI0MFInR8sATujZBtr2vD7SLeWbxcfokRLtCkZjrJOOx6r1W7
fsCof9WeFL35FGpPsUpu2mm6magjyXhkygl5QlEXmkk5j3TE7FOXo3DegARulmU9q/FvqZ2QKsR1
prXdG/UhBpI5JVr1lRxGkOnmd86n9Ot1U8qUElxQyeKwrzjKOqMzlv6ybWmBcDYk/nUxa/FooZNI
nYqNrqCmIy5ymfabRk32et4drotYi0dLEUKsyMumL3L+aWL5JyXbGvrnOLiLY4nrSezlCN/aLsYy
pMY9PNUAKJy2d6Qbdwjn+z9QhmjUJJTomNcULpLGMqslo4HIkDDdU8358xA02BIaLV83ZKAwq2GI
gGvC5sR0yCR+v7UxA85I00AnqiT+aGHMpq+PYzVuHD08Znbz4bpuMnHcVxZBojaSUHU4H0oWIdtO
a/s4BMGOKdP33pxuSvu/z9UivBNb16lugQxCxD8M+4EaLcUzgswOuLnyIf8IGlr21QoCIqOsW9VN
x7tM1Sk+J2L1JgkMXeHfGSwEJ17CencqA0SpbEOnAAxrtfOfB8ugmw5oc1PXbJygEJOcvCDJMOMj
PMYOQJ3C7kadusQbRxkOxrpiF0FCUIoypW5GvlZIaHmTGfMmTKdTH6nnsfuMSpLERVYD/EItISpl
dlQPqsqXj7QfwQ+LPYTVl8g8F9VLHeeu0ktu28pgztKM2NL53SXJoFFWTJDHUWeGM2dTLFE0wk14
rDamC8DTHUm8Bgzq27cl5R2+bJJO9nUDOyJDa5x01lC32JsLFbx2nE+JZrlt+mT3P/pKMk+1GsN+
WdcREcPNOulHmyPJ9s0DQ+qGF5AbyBZ4ZPoIQWUqp4rYBfSJsLgTOd+KGljURX00AttTSvqfRxt+
P0AxpgzGwBQgyvud3ruDfeukJ9Z/T21zmw2Ndz1+rZvPNikhDkF1R4jNJJ/YyBhkWeXUenYcJSe1
YhbcI8wlaq2KokTFzJiJYUhxXl+rgrEkHJpuAGEZMVxDO5RqKdFn9cO5ECLYTh0NFhQWhGjGvA3s
6dboB39oLL8k2ua66WSiBNMldmWF+hs1arLPlRc7iN2ZPkxzK3mbyOzG/x2LT4xtRGOb8LDIDHtj
UPrRqWeXYV3tujorK+Rwu4XphPA7T8Qo6AA5eP+cOjxWQax8SEqfgdDTBBtEZnoykkseaN/lvguR
QiCeTFtNJ25Cq/hAjK3VNW6qRZ6WnsfQw1qhxDlklhQicaeSfowZxCnRsxFvtaZxB0MGwMU97IpO
4ghcpBvYq+BY8oE9+KnTHVksa5Kv64FxRIDjq/hPyA4dpmvRyKHXLRNjIhZ7RfXSjdpR8uFa1+Qi
RkgP64pWWcWjXkVbRPF+V7Qyip31O3QRIQRWc0I1NOKkKnPDTnpuuGk0HxpieqzuJP4t04b/fXGN
YmcoWBcj0s29p9o/BvXP7qntGCpg4VEdFbzLGgcQPvBeaJGn6T6pwtsgVLMbUCHJKvLrqvyS9G62
u7fAJs87n3Wi6k9DbZexqyVhLsHdXD+cixjBzXob+PYJJjr9IR5u++6jMpclFmse1VEG1bMqySA6
VoVsdAHEKdvZnNgASFtMV1Y39e3cA8hEq1yzDyShdDUVMwxswSJzNjDl9rsPkGqetJ6DcfS2vRlz
59gH6WEYO5802cbU1KM9NYdeVbfXQ+tq+rAQy9VfuJ4d0KxEbouL1FWbjqU+GbITSOXdlA2HetQk
4tZrQAt5QiRvM6CoZCpayc0muldeNb87J5AJXPY3VlKv/VxhJLsdXTlm7/pXZCFbCOl6G7CUDJCd
nAAUQ75oAGu1/cbPP1QvnASw2skGwVdvw0KicO8CXZnmIcdtyKvu0RxVsovyQlYvkXiO2L4Zczsd
nRFHmLXFY1Fp7thgGjwp3HTW75PR8oahfswxs3ndc94Wed59TQyHGLamGzoV+4mdgpeDzodICsc1
j/mm3IW71sAcW4bdXVMSIterNQtpQoxksdoqGHTgreYO5cN0E26qm/nhDUHGl838rJv0oppwGVF4
YlPa8g4zO0wbAzNL6aTuJvgpJ+TRHfVmSmSkz+s38SJTuInYiMHa3AhfccJ6SwzlY1mOnqMVzMt1
556U2SwxKVfi3fmZxHRQWgalvNg8HYKkY2qClKMw8y+1oQBEwzKwwq5IipWrii3kCN9qq6otokS8
uFxmj+jX+0k7Dh6GoV/bkHlBbVOZZ3JTXdNM+HQ7WKTraw7up99NuxGrsZmv7yM/POszVpvINtk8
Da1LH69fiFWpQMtRwdukwqqC04w2062Zl7c180dINdeKP5rW50mTLc2vBpWFHMFR2MxqLYphT2oN
mw5QmZOZSB7qq66xECFEaSutFJMmUMXpPs7KeSC34fTxT6xlUozGqBQFHOGMiF6brc35I4ox9cKJ
ukltfR60j3qUvFyXtK7MRZIQOca5qAzGkZSixLlNanB35pjko7Hk+GVihON3uj4xuwZiUOQovGFO
vlhpM26xG6vt/k4hwQHMPp2UYobp5trZtsawI1W8yxRZ+2zdny92E5ygAxBZmHC7FWO2yRiwevv+
plDYjdVEfzIvgvTqlzcIn2YF1Tw94ACMln3u20M2fEaJ7e+sJnyLU9BPaSOnvVGbgbmFMdYuxlM7
1wZhuSSX4//ad/HHwmY52tHItsVedKBmdZjUOKCmqApXU79To8D8UKx8iePMtxKwwSfJ83X1Vj9Z
C5lClFUVoJrrM39DBE7zkdblc9X2IxC2AjX0wqih+ylI7+rQBsRLUc4SQMtVX0HpV3Ucg2BNRDCu
owELzeJQ3XZwr0eGW3UvzbBtgL12XUuJHLEZWpeOPSccZ8vsLLdrbVdnumvn3oRiwHVJq9f5opGI
rszKMUoCDnhbVMNLEI2jZzXlQzogUv2dIOHgmoqqnT1BkKp+csKT0lguk4HJrWdPtonBCweYFFRE
k9MdoBZNPDhxhlCyybY0ceNT5wMobBfeyWB3Vr9QC2nCbUaNa8gUCml2WHf+gLf5oSd6u7luuHVf
uOgk+JxqJcZPdNOE/JNoX8vhWCvPyiApDUqkiB3d/0fadTTJrfPaX6QqSVTcKnSaPONx2qh8HRQp
Kqdf/w793evWcOTm89gLb6ZKpwGCIAgCB4RgSpaKlvmAEsernNSv63gfW0tAQUP6VwKJlezLqLZs
4PPN7J5dL2Xtq4l6VZYRsmuyapmNhg3cZ5H9dvA/p8AQTqtEb/KoK2d+DxtDCyydDvE6rwe9QQcu
//ZKZhKbLnGFx9W8umeyLkKOtZpQEd2C1OBYp1fWqHroJSX01ulk00g3F22FJhxd7lRGI65eaI2d
kmOWJH6ObqXU+ZbZ89PlNdt0EyskwdSrUTPbpoAeVX0OwPzsNzo52oXsbW1zR7kEJTQ4VGxNpEc3
kQvs20kFzPIxGb+iqPgt7m4FwH/Aan1steJTwDXYXhLm7vem2kWt5B6wvShnGQST61MQVtULZDAU
/bjYJLSUhwQ8KFbeSE6j31j3GUqwtoE55VxGXF2gCiQBu8n31jf3FqMQkS6u9pWsdUe2PIK9VaRp
FiWD9jC0gdbHTlY+J1OdYGVJYyoYDw958LLq6wRNcE2peHOjXJe6NkgOJJkwgl+tC7fFIzjApnlX
dbdN/pZAzLVVk6AU0DRFNxd3bmzMBVyBkzmBRvNTV/T+nBuSFOG2GGcY4VztWd7mCMABk+IGfVsM
ny7vfL6mYpDHeQbxnM+Tqo6gpjafHNvU4WMGdhzdyUvmOxZ3Xlo3Hl6nJWfdlptxVYLsgM0DLFMw
sNFsrajnBhYXZfaoDi5F2bE1OB6mOcqSVjIswdj0GM+WVWyAXCw7GeZt3560SrI2MghBd7Gx9L2S
ElwtssFLTa/NFC+1JC+9W5tmpTNLeGweuhyDkgaA0HJvs9PYZb6Z3ceJrBZBhiPkoiuMi1PNSoez
qYx/atrcWLHCwDujXhu2I4lGNpNuLkrBcRJYLkoOuWZXftqoWzSrmlicqtbDjtw3mXNwCIh2FM0f
Wz1MULxCh90cqTf1FEuWbWtLrcEFt7r0oxonGMkYzEnmISPox914uLyrti3jLJ9g6FOj6HayQD5T
fXSKx7m7MmU1etsb9wwh2HcRkRkjM2AXbY1Kg0afPmV6/cFBnQWUeN/X8/HvRBKMvUJZeKpGEMmp
drS8nu3TXO0vQ2yb4C+RxI6pkjVVUqEFKVg6csKTlq82+rWiaCeMdJVYoGSBxMobC+QmnTLABhwL
VteVnjuUh1xxgssSbdYLu2jzQtcUChBdsVgqUedoRMkNAsa7BsRE8YMbqt/AeMk5uEg4H9iH6Fbm
0jdlW2Fy+19trpI2hZIq8LJWPx8qkGGrxAGPhqwQVgbD/76CUXAyRWoHmDTCM2xif9DtxyWPHyUa
5P7t1QG1kkbYrfPAVJOiqjiwWrRCFM6tYvTfWhv9Psvw3Yqq5xllImUb7QcijSE2DXKFLWzj0sRA
jbmBiKz/orFj1X/XzI9xZ0lCFZkmha1s1W1fVwQwmXtns4Ou6Z6SFW8CQX0gAm88AFpCprLCzGli
6fDvWn49De/nDo10Py6v1bYcZwjB8KI07RXojL+aHp2p8voYrCESe9h03niW/08M0eoq5IwVlNkE
uhn7i67eq4MigZCJIVgcskB5k1J41mq4StQvReWTXhadyjAEy5oZXRSKVQpIRRKMeSj8jCkayNhQ
CHB5UbbP2pXGBOuqUEZFDBMay471LcUEeeMJCScfmZPAkmjuN+7uvDrCIWHEdjPN4BMN3IO1744/
R4AnXhQY31LMD1ODPChqb7LDyyJu2wRKMVCPqpq22Nir5aOtDAyUO22Ldpm4qrtDVxuyutfNJcNQ
bNW0LMNQxeLJmN+O2g5kKIvxxdRtb25Bx1ZIRNn0OCsQYbFo3ptGT0dEe4nuueRZofe1+6wMbwkq
VzDCOllsMqKyA4yiFD5t/CJb/MXc1ZMk1NporQU36S8gNP69PCQmA33jGleacmVrHr/FpqckGEcv
HzGEWNnTXbk378GaF7zBJFa4QjRbKF0EViEIOGNspceKVP9eoGNL1gy4+Ri/lk9/KZ8dlbnCesiX
HdvDsJsCwy936bP+NPkzclDqQUarcNlANJHy1WoaWrcFAGvjo2Xcpqhz6Osw6t8U7q0UKPjyzp30
RVWAw1gT6G4STL12p+u9xGNsbyoeHlmarqI2+aX+yNJT2i7Yuhhktnec4qQZpp9boySy5O70VRCh
n2EEl26aaTGZZQet5dlVmaTvognXtVi7Sfv0xo3LT5etb3uRznCvvDsOqNkFXEWM0Cimd6RuPSVn
x0H6vCVToOAw7FRpJ6YCys4+uZ3uxcsTn8d5WZ4NCgC+jc8CCf7CLGvVzPg2jm60neWD88LjHJuu
n+M8yf5pgynsjwWnI/RBD1XJOp82M2ErfLHkb6FKFyN1wPO8fIsVmGpl32Imsqfv2K6/ks1D3jQX
NFKgIsTBU4NY/tfa89JMLdKhqQ663HJPhwG8L8iKWI9WqskOaB55vTLOFZrgQzqNDRNJcEf4d9D9
dGXd95/sx3E3XusHFDPInOPPd5LXiAYa/dCsb5tiIV2Kqb62UiOmRs0LHx7J9socFFcxQ13Bz+mB
/njVKN5yLyM+5nZyAVisq1P6NClrjeeZKcoqnaBaHjP3aLs0RMCHN8xTmlIJfcXmo5FLfgkrDqR3
7cnEoDIIO7LO+hjPi3LA9NbEW1paUS9NIhIUBWF+PTR4EklHy8/NpPcp6Ai9qGFvKS1c/xxhtYcK
7o6p+DlOpl0VZf9sgBTtbSZ1llkI9o1Sq1vNhZ7d0ptP1omdkl2BEtOH5ENyqwbNHuwMl13EZgxG
0DiDVj5ioi/+pSPvjDrLaIYD18iOAzn21v7vvi/4Oeqkg9phcYK5zj1SaH5PZYf5pitdiSA4OauN
5sYdATFYy14h7ofIasIJXKF/JYnoy4YhHWndA8Ys8IpeRkc7SiQvBxJJxJqooaoTxebu0szMNPEo
7VXbW5S8fQ9Wg1rWgri59Oj10UHHAUqOnzHSKhGQDmSskwp3mTx/P7GQynikZd8XYgSDomiOLvi+
TdUrfcp8LdPfkg7CXFMLo011G/9eWi+hqJIvchsKWzrfMuxd0tDHIbF+XF76zXVZwQhGbFMMCZla
C1eItnP9CQNqvChx66BRUMb8p1A20dHgSHDfdhx0sr2UiDrIodUolw5i/eDYd4aF8qfD30EI+8Vh
rP7fuFEU0Hu9ZfiZq3qgLJbsF+31ofFCFLEytFpq5Jp6iNLVbvnIkrQKskyr/HJZWO3F1kR/zGnD
iF92i5F6UWYy06MKjhi7qbIlyMmcOeFC1ckrWMYe0PuG0vQmTh4obbIgcomKsDMaZDzRr+0WvxuJ
ZjhwJPAdkfNEL0fHnjh1XF2GlXFH3Yc36P/8fVEviVkqMVEy7Av11kGGQikOUypLH7w22RdC/Mwu
rDe3NmYu5eVTLMcjNyZy9/t4lFUavY63XoIIZ6JjqjirMAgkKEtyBWq/jyafCmQqTeLjhZD67WL+
+Xn1ElI4IUc7GvQUtW5Bm3eYFnhjJzLNSZZfdIs4J01nVLD86vQpIZ/y+NPl5d9I7LwUQfCLCRlZ
hokLPCgmCMqXg2r66LzAoD71MHSBBE0mDr/zrAyhyEZiKHz4WhvOoRZkAfPVT523+Mau4WF/YL67
jLhtFCjywQORoaNJ9iVgmXWuy2boL1HyYIzf2dozWz6M5Cspvl5G2rbxM5LgK21rHFvSo04aieYP
C7P8TGlu4lgP/w5G8Jekn4oCJxnP+fUno2y/zaPi42b4FreMY/hfvYlsO+BKbTGBHBXYlrpvx7CI
wnyUuORtWzhDCNmVnoxIwjm8IYDcRCA/0gbZ9vyNcSMrYHLXaYplyIuVYf/wefBVHDZH9Ybz3hdz
yAnZ5BQr26Z2BhNs21WzlNQK5xsoKFiu4wCj2q+MvPzHUrLDNNJFEp/z7728BoHATAW9j+WCiBrN
5i9N21XiqUhxMQtc8mjO123Zh7UVKmyWbFoZDl/H1Z4tp5a5YwEcKz9G2dc2ea+XH3VD1pC3pb61
OIIjMkuKMJYAZsQTje52R3BXnWbmhpheu0+S/s8DdTi+c2wjnkkNf4bEvDpkI1h167TO4qnNMnlK
58q6GTYN3SGOrSGBbuPB+qUC0W+QxzYfM6PVmGf5XpePtt5aIhjALwRhifQlX+xshu8ZdvEBltei
B1TxqnDxx+uYm/qnaPDyQAkmmUff9HorZGHVFGoM4MMG8ug+RRYGOFF48fL5ss+TKVDYWUsbYfoz
A0iPJw6YfFD0zfEyxLYGUeaPRUL8Ll52GleZazcChD4895iBMLSPThu0gyxI2dbXGUcIUiozpj3j
01GSknmljuwThp67b3gZ4r7BBpWia7qmJdYgzxqx4gmVjkE2okz9U9nmHm0ll4ONfNoLELEAOXXM
f0HaHzz/gx06mv7oekOYHHQvCcer9s+fT15CCmeGboC/yB4hFxjlg4WkPmp+fBK1+8vWsLVKK/WZ
wioxTBTUEhW8LqgqYdn9UqVehi6WyyA8IHjtv3+tkVjHOJpZEnUxzoukzX3ViNBTEB3avNxHc3Rw
piS0lkqyZDK5BD/BhjzJCKe4U9LnXPnhLg/LQP3LYknNgv+I1XlhO0tMnAiO3ACXUOvHD1Ew3pv7
yNO9/CkKR8kFZss5rNdKcA5WotpDvGCt0JSq6Xdt8+GyPLLv83NrJU41UDSFLtDZMnRhag9hqsrq
qmXLIoSOsaaPDbJGZtD31y605j6PMg5XGYQQNjYNM1o7ghR6uU+z1K/YVWrI2iAlIGKVmWXNvVZr
kEMxv9A49Wyt9BotCy4viAxF8AEJxknEMVLuAc0az+wjJNS/95ZsFIIMRXABUYkHsmKGLKNGfV0F
yY3mBiRdJG+bW+fOynrFggo3R1Ue+cmD1GSeokx+hGxh/DC4rkRrfIEveBuLm/nKjN0ZQ9JjbgDF
dFVn9xFGP7X3YLP2x67xQF7hL6qsGFDi4F6RlhRWVKOG2wxM42tPqyBJ7pZ+56BUIS9IMAwSR7C5
Yhp/bXHBu4TOw5cSqo3hgC4bd8tSvc5yJMUGVAmorUSPm0KB2wn5dAdFPaLX1o3JcPsCj2PjcjOw
jzHMXJ93in43Vke9lk1n2XamKzhh2eqBpsvC2Qj59Rx1jH4UqJ+mk7J3DiiD2PeydNO2Es/i8b+v
zCSiiVMSzv7C6qshcz2iHs0iluiQ/+hXtrgSSnDZUWrlmapCqEzpPDX6SmX9bVK1CU57NJDP00aO
cO3s9ZB9VjVc/fhLXxF2hhcHi6wrQaY4wYcvJEq1lCPOy6k2/6G9F2Fa4Rs8H9FAgImXblABCYvT
VDnrbPToBep8MPKgYe+j8vAWCAd8YTZISzAN8eX6O5irRxWCNPlkdB+tSUv3LWMYRV12svkbmwqD
EKAZ4vxvYp3maGe5bvI6TVAgJ0XtO+1TXE0SjW3u1hWIIA6h+gSaF4CMFEMC58o3rQc6/yjVvcn2
05+3JiA6XaEJZ0bVoppRyYGWmbHnUowtHaLsvdE9KWn25y+AL7GES6WeF7qZ8uLnmka3xtiE7tT/
uGwLm+mTtTyC8ylqjSL0NeFRx/poTSNoRZJ3Vo7B7k4UgFIftW3jE8UMbLx1o/jV6GRP9jIbEQx+
1kc1Jy2EJN2xMvYFfTJknGEbL7svFSk4owJhuFPyRfsfD1sWUL8eMaxn8bVQPbSy5qJN32e4GpbG
MEGUK4iEokqWlLxCfmk/5uWdIXu13bb48/cFcWrMFanUCOWTY50mXwyzUNEYP0z0W1oQ696N0fWV
Gm2UgwU8KWQ5nG1lmi44JE0wm8PFv3QfadQ3rWm0UGYRdNf2rr6J8DoZ2Hs9KB/iIHrTXWOFJ+yC
uutZbEfAczFi4WcNQqqBPaV4zynzcAc9KelbroYrRGFPaFObE5YC0WnUj0p7U2d64cV6JPHD/IB6
dUSuzEQ4wCalxNC+DGaS2h/z5AnVYV6l1J6dPNWREVze55smaeqYuID6HMMQGd/SJJ40JcGx4pRX
I3smuaR4gpvcK1lW3xdUlmVoZ/85bdJ0P9tGdUWj5yWfjhmmVF0W5Dfmd5ZE2FyxPRgteLyRtX5u
Z0x1snfZTvELY6di2HclrQ/cdpAryYTNlmSaQSdeR6erJ86tkZ7QS7ykRz5bXD3IKm42veEKTbCJ
LnImreWbK0ZtVENvTJxpiyO5kEhl4g5mFQHSqaZlNMEajD3Z6c/1Ph4OBnI6xnVyyibJk7nMNIRr
qaI1yEnwWYo6/TbnRwPz0ptHR5XIJDFwsVgiMpJSa2ugpMqkH8lksF1lG7PMGclghGAjXbRJN3jB
XjHvhkD3Ex8ztx2Qa3rjDu9be/M5CbM3uaNfFm8IDpdGap8NCTAT6zsq0fzJNj3VesvN6uzzXlV6
qR1pwcWKWGP4AspLr4/2s6zId9sSfp0cYlEXyxq1qBpgtA4Lk7q8M+m4G8iNZSPsuOwmttfpDCWs
E8O0CmuIoTPbvJvpF6cbJZYgAxAWxS576rQcoIxZjYtub9w0ZHQkR8S2OziLIZx9k+pUCCWgMT16
cqJD3xyUP6eLQWx0XnibC7ryBVbsKo7DAIHmPY0eWBc2yre/WwzBZXejWi0ZAcS0vM+X3M8bWWPM
b06Fs6IEL40MC9PTERDGvjnaXxGV7LPOU/BaEvLuqU7WSSBbGMFPKwnoMssZeK32qR7fqfNtYUqO
VP6J10fqWSTBSdszxU1NBcTSlL6GNlsNl41SPYJkAtXJWvB3ayR46cR1RjY6Nerv9Ws7e3BlZ45E
YeJjs6aMLtOx8Cgz6r3cOtT5s918viyDDEPY9BYpWFXwkdd6M/7IFvfeJHNgp8v3v4PhP2O1Y9J6
MBtqAcYabNvTWPsY2azzil798ndAglFP1dCQ0sWaGDiq56oM0tYNCtaGl2E204ZnD+AItozubVCW
tViatMzfg1PH3g1x8q3SEtA6VVrnDZhiH+So68PExNmWOGrJmeAIVj7PMYZgZ9yPRietcL2lTv1J
yf1Regnc9NgYWoKXdGQ9MLTv5bLVdC5JOQEpfz8E2nW5oz5DkHBog+SQ70CQhhzIn88bgnNdYQrS
lWhz7PIWmFpxp0z8QhbMo4xKc9PsVyDC1lXGaWKUm/0w4fll+NDNNzmVNXFKtCfGV8yZ4qotIAkl
u8m9it6WlTxLIb7OUnWZCahz+DVv9LriISt0L2WS83Q78l2hCMe22xOHDlwM9RQvHhqU9+5zWWB8
Hx9NiJGVl3cWX95XLnyFJhzfVanNWdEAbU5iDxRVShl7rN+Z+bWhPQ79u8tosiXif1/5pR7z5gaz
B5pW7Cbz8zR+uvz9bTtDBw5IIBzr1UC9Ah3XCjNRkN4445VdmU8ohrpqqIzZSwYjiFEyzXW1DDCa
3YVqVIaLvTwpxfLxsjTb2jpLw3/GSluaQ52ijwGTqNNO7+hzv8j6Q7dT1ChBQV0aJm6A7u0lxjDX
TpQZuDu2YfFOC4odjU9pj26YIaT36oGCaestYSkaHEFHjc7dV+Pz0gh1184IFhDWk9tG6XOwBMsa
JTZd9hlDLCfN3SgvlwE9A0U0+pY5n7Iqomh7iQKrkrEMbq7SCks40ssSlTVNBCzMmPXsKNuD6l3S
4rgdO64wBJ+Q505dZgt01gWqvwSa1z6ne8NjR7ZTPsku+JsCoZwL1Wqm7eAp66VJZLX5b761VcOk
eIojyfP/pjQGHq0sS8fsKSLSzcxm1jragqzS8HUI2C05DFe5z3pkOjPMk5cxx26Js0YTdBezBZt1
BJpLikOk5hhH94YgaI0gKMxMFTieCQhT59tuGk4pqAXBP/Pn3sBAyy4IwzFRzxLZbbQoWRYjQxoc
zwnasegdfT+0XfLuMsqmQ0DfA3gfNQPFyiKvDcFEONIZC6LgxDfBIqzeMF/xkT0wwCPsHOTpqy1n
ugYUApDGLmtWVwB0p3sr3hXTo0Z2l4WSQQjhh4nXH9TcIxtdT4ep+tDjMQ5PPZcxNs3srDex6kCp
NcVNe4ih9a71sCzTonugSM5lZrDl2lbqEp/GOkWnzOA8DkOOV765DjFb6uQsJvVKt5EJJVGcJeyd
lLWOwXIIVZdX5hKozg91TCV2LcMQds+YRm46dzjlIvWkOmGm7pmsxlcGwddudZDOymzkGSefcyOw
uCv13aCOeJ+X0TRtmwBqCQxN1/FixX/GCqZJM1QVgLEimNXBTxEigg3zspFtC3JG4MaxQsjVEgMw
RoIr8PRjqcGGYoUNChH/DkS4haQT2vYxnAsWZjvXFbMeBmJdG/osqzzbVBeIuvgIXZAniXwyRj3k
CErQQZTqpz4+1aVk129G0qi2/wUgLDvpMidWIgDwNzV3txy6GG225omnW6R9vVuB9BpMWHyNIice
MbRdNUUZDpjzBjqCWwypCpLYwlMQCLtqilk2b1iqlYSCPcwWMZI8dnD9tot9MdrHfLK+zmA3eovd
rXAEkxjmqa3Q0wLhhuHZarNna0LRaD7JZvJtOjfdwPmm2phUIjo3JBNA+ITJ0gGo1/2FDwlelqDF
cGJHclGQAQmODZMntVGpXNheFPmVirrUPpzU5wSdwpdXiGtGvF+hlRBvkOhfc0yRz8NJY7eAAcC7
9ezWrSnxbKqg86i5xtSJHQpnZRys29HVGVGsaCgTg2VjiTgB90dM5Zn+MY196o+BFkb/pEEimyC2
vYt/CSiyT5mZNUYkB1wynmKwbNJE1rG/vbPOCMJa2TQHvTAGBgb59Dla/Lobg0K5jqcPaNqIpc+Q
my4WBEWYiwpCt1dz5aIWwU8O3pQgZuFi3JTFKZkl97pNm1hBCBFPZRf5kmXYTfF06JObTn/OSVjk
x37+etn4tm1hhSQGPhTDrCjicOwhvEPqYYr+mYOL5hOvPtJdNkofgjb31S/AV+PkkNtUqzTDBo6S
9qqwBgxSTHNvKJPPutYdJNK9ptOyMdnwv6UC5evL0xDkPCyZRixVpD7U9lXW3yaYyFsWwdAHaVJ5
+lteoNaAgiWOQz0r6NXgbx3tQddndLokiMT/fPjQS7mEiMjpp3zONQ5Di9abSTV7jbLISgj52r/y
TCvtCadjDGZytDpjqXo9PbRmHGql6UW5M3ldC9OvSOtZU7RvjUXy2rp9xSC4WxDcvMDWJByVBAnw
NGlq/hLSHW20LIaDx0yfj5sxfdWLE0+XVexvC3uGFA7KPGqGxeoa+PtEv0NpuOERan2hhn6gLmFe
Yw27ri1DkIdK2tc33eNKVuHkVFNUb3YxZE2TmxgpXV1ymd72JWfBBF+C3s9UbZUKd8+aarvIzip/
zA3isbjJcdTQdxMp6YNk43EDfG06DohWXUz6tESmm2wg/72W2cfqWO3YvrrKe19pvfToggepMDxZ
bL3tWM6QwgJGUZ80lYsFdOYbpziCajxUzS/pKKv12tbnGUdYL7d2wWVWIVOttIei/qChVVijpwis
mqns7WTbNM5QwtKlqsvctudJcRKay42d3l9epu2T7Px9wfmrQ682UQGVDZgzy0rPLK5aXVprJbEF
Mes+mdFopwQo067+QoJs18YnXUOlhrWb0W/oD0P4lqJ4BFP/mZ+Yhy9o65qceyBolidaf+yXa01W
+PSbk/OMIbj6yozqyeUOY8TBafgY0eBTn9zURz5KSdn91UqJSdjemOsopRBo1j42betpcYxRCm8K
4ldqExy+YbOCqBlQYu1uToiXVnemKS0/4YfuBd8gNrvCpRZdnQDF1P3uuj7FIfUN3WfHaZ/vZAxi
EhM3BK9gZEnaq/z5UYtOUXqbtLtBFt9KHI8hOARdo2OEuh3sIj393KMIXXfqezpHeyeRziPd9AgG
2KlAOgOqJjGgYdqc5k6CtryqfVLa+P/RtbJ99q4gRLtuzdKMC0BgZwYu82g4HYzKG3BBcH+U4XjA
KL3Lxi2FFMKZ2XRiYmBS8s9SLstHzJsFfYXD3vFKbCbtm/WWXmE0T/7So2DpVpyh7D7BoagN6H/f
1eNRMT/2huRo3/YRKxghjtFtB9TiDILx/ELrV09D5HMWAd5jRp+0LrisyE1LXMEJxt4rUd9VvGmz
md1gSftrOzUwW2YMZ9rv/w5KMPrewAyFkRtizG47dRfh9CjpbUSPl2E2t+9KIuEEXPSxpJ2Ddtd5
vmup4qldaEbfL2NsZ4FWIMIxyBS3n+gEkDaMH8HZGIJ1x/CiO5RjHiJZ79n2DkZMpLkaUV+N9Sx1
NWvyBA5p6addQZwdad7StmJgPte/EGKJWmGnmsN49EyGe1V/mpnsHf03dn1GEO5VZT5N6mxg+/DW
yan00nBhp8Gvr9UADzR4GJQNR+br/OrMWIkkOKW5KS0r4zFEa1sHVx39SB1HvA9OATXI5OGt6mSk
sSRy3ja+s5SCW7IxlQfMD5CyjTB77qaN9yaR1EfJIAQ/NCmTHQ82lkrVpjtqRzvMuVq8yVIOEhvn
CrqkQP5DVnnhkSxRrvHSqKn/d/Cj8+6rcsNrBuQPNr9x6GfNCY4oK9KCMQVoppai3qsv9yRz/WqY
UDU5Op5uNAd7qXzMaMV0VhA2LM2+nNyDasjeQiS7TaRVGXVao+8cdmOwx9La1bKXStn6Cf4pV5em
cE2+flYf4o1iN2n9sSXLu79cPsFFRTGd5imBHOre2RthtmsOfI524zW+Iu9WkBiLWOeGmRaMzQ3Q
ZkyeSg95mOyMb3XA6Sfjuz+nn0Qu47y1HcGXaLSISpAaAMw40f6djfljM3s3z7CbJN9d1qNkucS2
j7iOrHqMIVga75QGfRf6YXB+/B2G4DUcLc11l29pK0+8uH+02YcCtAaXQfgGer2dHXCUooqFz6x7
uZ0tu0UrU44ymY52tce7L9Fi6Vb7nGi9X5RSXu1txf3CE+9wQ6nWRc5Lxjt37/Y/EvVgTLKL9Qaf
NiwBk1IIBjeD30Icp9z1JRfrZw2Ds1cfxnAJaozu8vRv/DSOPupBtZcGn5uSrUAFV7WUesEG3hox
tk7Q27OPsdsHbeyDywu2HWSscISASaVIfKI4DA5YD+p4BHXcUS/v2fyu4J3h+iMj3+b01i7+nAn/
pVIFDxWnWmcufKROXlwx0/VQudfYtUS6TTe7Ek4wxyId0EbPABKR0XPao63IrqabBn9GEOt1MqL9
u0xZss8yjL3W7qf8dmll76cSSX4u4+qc7IruX0ly9WS53/m0W4khbOakV5IIoQzY20nVtTC4uGk0
n8XJB9LSeyfuU1+ZswnjosBSPtt1iu7MFrcuhTa7yz9BpkvBQ+VLzcYJczUDOn02lMcy1r3WvCOd
rCZp86K/kpTreqXLnqSNpv8cGnWDmtigCBbPvOUtJuD5PV4WSbKLf7qWFVSHOnZFZVDqYjzG46da
t7w0kz1Hy/TG/74CsZqqbBNelzba3T/a9L0sHd3TMaTboK2kClwGJXiLzu6qPhoApZhD2JjM7wx2
W3c3NJbVzG9rDi88rgPn+2oieF6gZTrnheCu0juIPMEa32p6dDQT7c/p/rkrOkMJ9hAZDgyCB0tt
NHqwdU9LlF2EN9xZle6ybds7Y3GxV2s1D1prFj8vDLh5l0GNaXLFVR/8bG8iksNYpkLBLjCvUWvj
GlFFnH8b5/xzUavIbcloIzavQCvtCSbBe7ZnovIQMD9MOaqthrtuzj2MLw5RVri4iUSq35xYZxUK
JwdVqWu2Fo9tT/auLD0ldAZfM/Ew2O2LfdNLtvC25z3DCWeIPSROarY8LZiEmP2mNk+XXcT2pfWs
QDGqxc1xydgEBf5Hq54E1r2G0eLdPrqtD5fR+Gq8CtBWYEJUS6cu1hreftsYqFEYPg1JvMvc64m4
Xpd+vYwlsT8xqlXtsVVHnhwu7fp90qgeSaO7Rafh38EIx4bTR3o08cB2dq9B5BZMzed0XvzLIDK9
CT4iKWP0Z+gA6aqHscLUvIe4Gb2luNdTGbHe9i11tUaCj4jtOKEJz+Dz7BzlT9/76kD2/2uoB4Hb
h8ui/QYPA7JMB0Wtjvgq0bmY0ZGPPZx6E4KEJUSrxk63QyNwE/CKZmGFvuk3baozpBBslHTKa1MB
pDqDR2JKHuKhk6QwtvftGUIwC9Nph5ryoRbREurGvZu9ybrP3xcsYlHrqFC4CCTqr+uq/MfI1UPt
aJK3sG33eoYRjEHRwV47Rbjh2Fnpta3h2XhemcjO7jAUod+b6fvL1iBTm3BoJE2mRg6BWGmu7N2q
+zrGeGb+OwzhyChavM32JTA0cDj0rV+bss6nbddz1ppwRsxJo2dMh9ba2PzijjmYcuiTOxKJN5XB
CGeDnkbFMCiAWUDexxL1OKiYyVGQ/V/pSyQKJCkBM84MfcW1HaIuwce9SfIk8GrZQZKNeaCGAZJs
zHET5zNEbT4Yi1EoCBACM303sS+XRXjtZAQAYce75qLYFbhxgunrEEzX5BB/Xx6UmyVkmEflBlTi
1F6tjAAn7P58MVEJngGuM7QIDIeo5bEaFUcRDluJNb8eryRgCZ6gnYt5MTuOheIhn+zgP4P4xnif
hopff1z82I9Nfz7IPINsyQTPkM+odu/iEhpNxru4bO/txpU4n9exiSCa4A0GFO84BV815bDsjLDe
534VmvvYp0EcyBr6ZAIJbqEdy6Wac6YEhN3V46HTJDYutUHBK4wxi7PUhTTRjbMvKj49Zzf2GAKZ
37Nd8rnwieSYk+pPcBDKwtLEULCt5v0QaLtyF4fVh2Xv7tkuDZR3l/fYq6OCLxaGf6D5QcU+Fqu4
3Y44ijrDINzxNqkf3OUxTffquNcoyHJKidVvLtYKTLAMN0cFS14CrNb283hkkUx1mzt4BSBYw9xQ
t5sMAHBO3tbXrqg/xejlcDy8UoJc3ebcZJKYYRvTQlMZEpjIXopeI0NnF3NyJUBfae6xLtkPZec3
9mBKtCcD4tpdXQNt7p7mBEDdvLOGm15H2cT8z2Vz4Lb1ItT/aQ5nYUT/wGbNzXAjC6om9kkTDtap
SW51/Vs1vou10rf//DFHQBRsQo/1uUgw9zRI7IOzr3bJzr3N/Y4ThiunfCfj7tg2wbOAgoWM8zAj
/cY3V3pMwFnofLyswG1/4ZwBBH+REdYNTIMGOdt+QTxyaEDlQpNA87MDxalVypgvXueaBRUKDsP9
Oaqv/QnZXRfXy073x/1yQB/TdRp5GBqEg0TWNrHtN/4T0xDHA3bl/5H2Xctx60y3T8QqZhK3jDOj
LFmypRuWk5hz5tOfBe3veCiIJv6tfWtXaU0DndjoXi2qszTiHMcxv8lq4UFqo3us+LSRlB9zbXT6
KeEY2seVfe/kVNmGkTo21SSOgZk2Fj3d6Uvrp1dY4F2iDWFxxxs+v/y+zYHg8r3NtQS737Q5ETBl
/SWMfstzYSe9yDFsrmCMCxn7ShX7+u0CmyO9vtbObiInRx4QWFh15/1rAhDmJBlX0mRpDepOiNU0
x6C8VKTDvhVQK/q7G1HZ1w+17rCJK4RA6GO0sMNd6Tw1usVL6SxyHBZ1D3tIjPsYhsAMRw1IcZVa
6fw9k+8y8U7tOJGFpweM29CyQCqKHjAJnqi6+pSbs7Wk7v6pcfWA8R2FasSZGeFa+sCsrTyFC+yz
gzyQH1L9LNa1g7U0hwll4QK9X0VKfBEENAn6D8VB4D0ebKchfxwZGBreq74c66YYEojcoZXkgLKj
HTmhL2LV7QlzuNzBVY4XU9lXkaaZFb0ygDd4UuNQwpjBKg46SnQQUDqZVu2NFwlvYmU/HmDi9L2U
YRmoRpfCp0zVeBwzMIl1Bs9vcZTn7aRXgbsPgiaUqI4mx7jF40Hq1r9TDDSPyMLRiRba02+c58Lx
KjzJGKeixJPaDjMkK5YLIbzS/lskxZDm+5Pr5gUlTjNGJCXVZTSF+DDnFdB4B0f/f3Vwop4sDXpl
kI2MD9VUW2aRONrI8VWciK2+faqtUNTRyLDECNczed1R1pzgWIHOkNwhaYytzh4PecUxdJ5cjDeZ
0iFo0gpXY0p38fRczNhmWHHmDngYjC9J0ShPRipVJhk3GpFcSVW+xurIeRjbhnlbRQmWPIOdmZ2b
khTBAlGS+IUMvqF/0WqO/Wwr8hmCUeRcwth+lgOiGQimXFxSvO77XZ4MjCYPpl6qNTrynFGv7DY+
5CJytep+H2TbnxIwCctE1jEzy/hT1GK0YI6CwKnd2aa7UCWMgsgg6U/AdsPdEyHDND7ExTMaOxdX
YhnFpC5AC65m96W6oXyCvSNePiTcKSieZOxQHMgt0aeZAyuRnD6z8vvCC44FmNEO/7elPx9fc2j6
shKOCr+yWDPo804xhAAWG91W3nQIMYhBh2n4/UP0VvbOkVG+cBSw6qAEVHbZHLVDd6H4xkk+9Dwn
tKnkK5EYHSzBvGfGI3AG760Y5GG3K3rwjSv66TpcGc+8wsl2vF0hUqtYH+LUYXcS2mwd2RdPSmyV
95kXOca1eJwahCassAFtva1xEimenEy+FoAFtyoQER1VvuqG3BJ77lvfZkq4EozxrrE6tGFBDa11
02twGJtWbg/o+cbuaEu4k1xaOiQH4wvHvqkm7GkK43CTPidS3lAruCyO8WE55LZ41MFkFNq0sY33
AcY7SMadVGg10wfM8zqN3D1UM7HnOvyMbz8fJNsolTd5k80FIDLi1/2zrLlperd/ahwp2GcktTXN
VM1CwVkW3dZF4go18fchtrPqlRiMtyhTLOsB7wJUDuSq41XsEreAxxgd2rke32R2+GMfcVsBwfdi
YiQU7KOMAkottnqqFYSKy5+VhpcXctsZd0L1ex/mL373jMNonKzlrSaG9PBuxNfuKB1Mx3gcvy0g
lgkfePrGRWMULo06M8NLMKr9lnxqjkrlgF/oV/EqYAQuJR6PyIb++I/m9P+FQ3XyvXuSpqI1yQC4
ND4Isdukl3N7M2hHWW6sYnjmHCW9kj005jOgl8dxHFroSO1KHiaHT7Rhj1YX4sveyRa0pha2eo2P
f3sfeDP1IGcpGd3MsnSclhhSBsmRJDd6+lIbHBPjXBx4jt6fJJYOgAlRhGwdseLvDRi708dKs/Dt
MWNLOXF46r9t02eZ6P+vAgsozoO4lSGT2L/05Y0kfCZdW50ZE7iKRm1mLEdGPkgepyG0BPEl5eVP
vHthwlTbi3kZSwiOtYzqMVjisqW1tCnhREPu3TCuQoAHIdoAnPlk+ooTnlSnQy80Db6jxeMi4wnF
+IsI/d16M+Hg+ry1yHJJ6tLmjujybp9xEzoqEXEVQCJ1OmjLsdc4QWn7c+18/WydQA5SRI3lzQ+J
tn7S7QxfbKGvW9gsflP5ESd87DtzjS0QVIVYqbEGuFa+M8ZXOfoeFzetwnt85jigN0VZGU3Qk9jQ
StwNXh0xGHI5z48t5rkG5Usb8ZY58URiHMLYZiqm1IClYldUZLxknWEl4+Xc/9p3bm9XseNV2RLB
WKlD04CVhhY+DgUqmj/To+6lN58qRaxUgvUI81KHIMDEG8JS2OLwNWo4n6BcpWP8QawteTQNOLIR
n24DrTujfoMVRL5o5TejxQsLEif6SYxfMJVcq3BHApLz/mm6pHOLGOTSnwdrsv/nHg6Lm4FAbuR5
CY4Bv/20lSYOg7xIM81eQvUkBieScCaR/vL19ic+vG0NXwFoRS1VOpVNswbU+WC+qCsaPuUp4nWu
cWRh11MlSqYUmQSozvglkpRfZeEBMHlDU2NDeRsAAI2MtXCfzZzgzTFVmckPwJAbFQr9XDKHF0X3
SXIQE79WOVz9vDAkMx4h04x4qKhPVe9MP0a0wyN35eo3k0ueYo+bStJT2fELMj3VlQaIph4a5Ujh
QInRv4QuJgmg1tpj5fN2KtNww0LpWGOvqyAqwx9mXENtaPHUTVidQ8TUNqTMkuOvZXQVzJNFph/6
/Fuq/vXAPqoTa0jGV0hNF0eLRpBvBVdhdd9ML1LCm5nZCuVrDMY/CFE+mcnb15/euaV5Kcy91Rec
xm0eCJsvDHM1airOTp5vxuY2VCOb8HjbtwxoLQiTLmjCUpE+BAb29V52oQLaEF4VecuGVhDsCGkU
11obDQZKK7FyMEAvk+uq3fPcJg+F8QSdYeBDHDs4nUr/RcvtyoscWCm3usE5L4NxCIHaaUZHAJMm
3e0UhK4Wf6akuz4vxhnoedYndQeIqb0rkrulukXLkLWfGvBOi/EAWdcFihgBY8zzY94RW8v7r8Od
3k7OPhBHhw3G/hcFwuQ5gMoGlUlQtk/jd3F8+m8gVNqVP5MWsySGBBDwxtnG9IIuCiuNRs6Z8a6e
sflZIUFnJEBJ59iu9dYqDE7rFu+wGINXsC99Tnt4Lkm9N0t7FEMr5q125d08Y/BET3sZ3aKwk2i5
0+anhSR2PgyW0Ev+/q1wzovtkZd0NFiKKZCMqMBY4dXS/9gH4IjCTnumVRfH7UQdS3jfE7A6TR4x
wS7BSwI418L2xM8kTjFpApx4ySySBVbYfh1ETlrGA2GsPp+7UA4NgEyTh6XzmIEfa04vHVXQj7EY
9FCiqWIFs8JAKG2UZ3MM9ZqXoxZfxHnn9O3vKkLtvn79zNWcoRj/IrcBMUMaH5O8yi7TIZUtPCTe
SpkKVZjryN2H21a1Mxw93JUDQAtinsgTJNOUX4txhYUUHNvfvp0zAONh1KgPo4h6GBHP00bV2d2o
XGbyYP83ORgXU8r5mCr0hpq0gL2Ml82Ue/8NgvExsyBgtwW9mcoYv07j7EstbyZw+zZ0ougm2KN1
tk9omUgr67T7hDTmsSK5p8zip6Q4Q8jvL7wBe3lY6Xj8jszf8/gVBsq58M28VRIVQzaIphF2/RO+
NhfSvz3fHmllN/Q7UEzhnfDwids4w7C5URughNzMOKo0wHuMltlEyzlWTy/0g9WvIJjEyKxjDSvb
AFFUmYcA/1QQJPty4Jl1eZjk0ZXMghPHNhVAwjJVcKsqssG2H1VRBwreFH0D4Zxd95P2rOnmcf/g
Ng1yBcEaZJVosQoudAfi3Rpa54ymfOxTXi118/AUkWAyHoPkEsv5YE5q3RRYcIotJWD0H7yh/Cmk
oOnE9orgOCWFsy8V/dUf7moFxxhn32VCmwc1enCE5ktU1lYpNwcp69xanT9zgCsoJg9o1ZGkJRho
HYEMWK4neqX+S5R5ZbXNL1vwAmP9gi7JmAllPHOfVYExmgOKDQ86+F1avzuU33pncXMH/8aRiYvG
aMUw5Ga8VECLc0xFqS5mQ5PS+af/ePyFBcKcutSmFq6kY/w1CeR6CBfgmeFXM/bN5aLTOLa0+Xy2
PkFGJ8IUc35RC4zWHS6Xb7Qxq7nAB6E34GUzd6rfvGreZtlwjciohlZ1xWREI5T+pHh0Jczi18fE
4jcDb5aiVkjskEw5Y28rCAwER7+b3ciO3eFQXIie4qYPPPK2bdMywAahYVcL+JLeRwwY0TzU0iQg
txY8s8wuwPJrtyNWQVS6u2/Fm1pBO0x0LLuVQI78HiqJF0E1lw4zEYQI1tAm3WHUh9mShLz29qE2
Pe0KiomDiYnBUGOgUGgWj2XRDbKEI81m1riCYA4uIVMiSUmPOwqvxPB3KlyTBYM5SYji+MO+NJtl
3rfenP+dHBV3lcdlSRJpJAJWcGVEFrXg6UAw1LhgwaNXOvOBd1Wbc0BrRHqXK0RRnMWlToEYzpbq
q6flskDtbUnsxVeg9YWLJV82ZgQPHEk31XF1qoyn0sOoLdsKuKKv+voJu74OyJUeUqCWaFxwqHtM
HnnUjzx1YfzVbC5LW2lQF7ENvU7pH+t+/M6RjOrDhxiGyK/ImqIQXWW8RyOga1Uw4K/UKxBQYHtM
VVilndqtMzvkqfF5hv0XpfkDyDoRIpc6KLTpFeYY11HxHiXkVq1YtHyKhzxPA8OXzRGS2tWOkBpj
4nUYz3pOqJCooKYGhm+JS0uocWKZosV/p972lOdT1RhDzwxl6pccQgZX+is1i+KAhbu28fS5zhZ9
BcUY/DKZGMSkBi8pkSUqbidxnhCpBuwdHmPlnawn8xDDFZvS7NRVdzDS/rIc7ojy2KADcBlCN1uM
r/tXtq36Zy1hDH0S2i4nBW5M1IeDlDbYKc3ruudqImPU2TQJgmHg5BQLSxFotoMnt8VfTuAFsCOX
q/nbrvksE2POAsp4goYXX2ihbOv24AU+1uhcTAfpBYPnSA66a9Ei3JVN2/HtDMtkJIsplKlJDW6a
vWq+F3s/4nHZcY+S8SK93kdyL0C01pVfxScdFqaFVhgjDqTP7Q058jJ9jn6wG3XIMJbVjH48p9eu
A7Ci8fI43t9nPIYmqkHdSkh1Uv15FLATnPfFugmgSbqoqqaErxVGwVM9CypDw+zdXLxiRbc1L7/2
LWjz2lcAjHbLUznlaomPk1wPvkVFCvIu8yKKhtd9GJ4cjFIvYyd3WQ85UummDe6j6V9PstP3IQ0H
LoJARjU05qCCJc5FmY4ZG8L8rQvkx25IOeF9+6jOEMxRDVESCP2Ib+4pvtfjp6T8HQW8Ev52SFjJ
wRwUVrFopMEXozNJjVVFoLIfSiw/uCqw8ld4yI3QCwMMyvxsRB7JLv35Hxz4CplxAIosB2gkxfc9
1nHYeYHGjw4sNX14rOWZU4fZ1obzSTJ+IDV0jDUkOEk9Hg9pMHlaNnDCEQeCtXwxl+R2pFMOWERk
67rolkHjfkanUXXFHkJ0QrI76AZpiUezh8rNyl1vHJWIM2ywLcL57zPZwVySvE2o7TelMiqWEKsK
dnBXWstjgHt78P5w9aB6UE3FAM3Th7pYS1JQ0SCDNAprQqv0cKP6kqfbtY1W90u6+eWtq9ODp9at
2Zn8/8Pz9WbyBaZCU0VB1pTZmWkzrU0Q3VboKsB+QtGVrOAWDImIDIUbevpnPvFXYIwpK9ocZVgF
jcRreKyT26m67rlLWDdT5hUGY8m5gBVrRQSB5Dv9LvARTx3z13I32bNTevNXXtFx0zut4Bjzbacw
D6cZIg3qayscmvK14TWZbCrkCoIxWz1r1cgIIFFk/DSL+yT5tm9Q287vDMDOV7RJk0hjSwGO5kn9
HYJvJ8MU6vRd/cE7rs10dQXFRO5iSAcSt4h7USm76fTFVGa7TLwKn8NYKiv6NfH2haPn/8HGtLM1
Mwn4ZGhBJNIx/RiGfTWYWPLYlncJlgA3TmJOPDpJql17cPQuV5/AdYhaakdpRHRDtGdQtEoSiMUD
89Q978u1/bFNmaRlFYwl2KjwHmnRF03BHhjMkzngE3Git9bB6M13dFYdgyZAtsQDvwi5eaBnXML0
MqsCKQ34LUioWYtHgeUJfB/oezrWl5KLb9IDuZvxoY8YcL8v87at/RGZMMpTl0oh9gZEVpfjHPye
0f0uHPchNqPxSjrG+Zs9qcMwgXSFeRz125iOj6C5NP6xD8OThNFKDMeQEdsI4KSa1Eqqw6ze69zV
szxZGF2c00iP+hiyNN8GR7B6f/oRu3iwvK060EjkR8q5F5luypFtW0H+RDV2DWkimGVo1PjaWHKb
qI9hOnuKdKfks2eMfsrrCOeh0f9fGVwQSYuoSYihZvFaRsfGLKyuuF2aX3LjdzmvHWrTvM8RW2OM
rhnUpB1pzUfIQK6uf22kR4E8JC24u6XO2teR7WL1GYzNpZYkng0txFcU+AFe08lJD/GJ2HLt5Meu
RRd/7CAP5vWzbWvmn9tj9/gpapuHmoRHmqJ8njLJksVbI+dlPvSYPnjJlWSMleljoxIs34JmZrkd
k8hTcsFV5t4Tq+nQooChLrU9NaPDOVHqm/ZwGbPrg25RSQCLSI71dX/VHTS//iJascMrSW6b3vkU
GdMTKrlsigmnaHbtwZQ1OzfG0BrK+EqUxod9qXg3Rv9/ZQHqIGGAIKZZpJS4+YBurWeB8JY40R+8
d3JU4BXIooe5AO5E2nyKXVsB6EEFnXM7PAgmcZNkZcqGHhBNJNpYNHas5szfPyretbDOQjMSKe9w
LZGSPqgd4uSASFlq0nU8c/l7aDT6eGR/MmuFUXKpk80hTWgi6k9wv8pF5HTW6JGTeOBlVdwMjlFs
fETWak6zeNqGLFh4/TmFfn6kNEE81f6LWzrLxeh2PCTBGKSIXXQrR3DCKMlX82i8mJZix98qO/RK
TjcPVzpGw5VA6dO0gHTiaX6SsAdEcNHEp2H8sfFnXjn6rY96794YVcfs49wF9N60h8FRvPQi/5oc
w0PuZg7y4hm1d8HPTtMJfN1WcuKxmWwX61YZMmMGcpsEuWACXuhsulIAhFmi1XqmFR0GV7Ebnzeu
ux3TzvfJGEUTYRcjmD3h8cXhB10HgWdYG3tkvEgBbxa3LWf7XXklIBNDk7oapzmGgOOpOtIxIQzp
vs0BYNLP4fmtbef4Rzh27LNRsAZCqihYdz/Jj5F8p5CnfafCMwh27nNQS6PNU2Co/ujSNTX51RJa
/6wTUqCimd/zdrdt+8qzWIxvGZcAE130k1A0tZuEtBfBrH7ZF2vbV54hGJdCpDGO6pKe3CxYYxiD
/rex6uWpMzgN+7wrYvzJOKljNQrQvzorPGi+B9IzR1NjTma/rXeGLMuiggYKjNy/D2HSnNMaJnCG
NwLG/JTjydrSI6wwwMK7i4639GlbL1aAjGAZBm0MSQVgi/4JCTTryU1uL/f07a6x9K+Bq33mylaA
jJ+szH6pixFX1qWXavIQ1I+6dBnJnE76zeRthcL4x3BKUiyLAAr1inR4qHEFXz7wOic21WIFw/hB
s+r1TNaQq0WmaoPqzIoq0ylS1dlX821/u8Jh3F8WgbuypOIshNhJrnQ0H7CCsjmJtekldXSc9MbT
hdopc+Xb0mHbaThZ2ajecX4ItdkPcWf1Qxi/WGBtV9zVUBfVpzvJ0js0SN5mWMcYgVNDK+x9uP3j
RYv8e2vol0QONer1pfg+QW7aSS8tb/CUY3IfmhdrMzQScaZnm9nmqffx8YnRY8yaLe7ghwV31ehm
KPtzhDrLcKY2Eda3q9QAzB90NjQLrkH3XgXXmlod9s+PY906O4mcVtOoY1/iG8WTVzxjmZtwT+wy
Bt3EfNnfdJqT2cvzPij1GH9XEbxOvb+0OsFmS0OEfI2RYFHJU59y+hs/On1FNBQRXc2yroP+kTG6
ahL7ae4XhLDqttKvwnq00uBO4pU/NmGw+JuWrkTs+mNsrhfQ02jIU+yG2jcl8hsw+8VouYk50nzU
cQXd2YpJp6UUNGoz9SJlULIE60YT1yx8Ub9UGyfqOBAbavAeg4nEPZkmVVfHxMUGmfBatmnjleAK
ixWAmP+F0qsEdvp1Xw22jm8tFxPJ8qiM5GiGXH0r25V+U+D8ZrW1un6wPoOE9hMFLxQmyJHfK1xb
gVwPA8oJeia/ZWJi1S1I7KPIalPOu9H2Vf0BYvtOZl2au0iGSGN/KYyXpLtsgvv/JAvbZiIVi9qb
eP9y56W0ola46QvzThL6340ccb5YeNKwSjGA3D2oRdATzbetaHfNfTbw4ha1kfe+gCre+cQYJcgU
qWoG3IlLV/1lTv2Y27lm9/5woBtBFZf4jZU7sYPXa0HggPOwGT+U5XGPtA231arlY5z3drAYh7CN
0cm/PEdVcGPE5tP+7X107e/FpUe+KkAM9ZQvcgBxtWmy5GKxysSftIvmVeTyWdNfv3ey1PxWUO3S
xq24QLpYek7a17k47ovC+/uMkzX6Ro3FGKKAJ0NKr9KFk1Bv9Jy+PyvGvcbanOshBVjUxCJKYsX1
73kKbSm0lhKsgOOdiCkibu387eV17+AYb2GKmPPGawuM2B5dunkZDHdo/juAAvcUX03YGktOGT7y
2sP81XSXB5nzvLiRb7wTnK2YimIzpeE/NkHnzCPPVJzBnlxwPN4OlcV7zuTiMQGmHYYkEsM5caNJ
dpVlcesUSwoWLbAFMJ7j7fo0hMQvFEyEVlg7LKt2FHKrI9SZ7Jw6y1pXVmOCohxOnXR2gIIB+gOv
wCQi3Yle5kYv3EapTfXVRANfUJqom+w4f5wFoSTrXeIWU+1lS/jQzZof64JtDPGxUVRXnTUvkmq7
nYcnU15eMlm+yozpmA28gdsN3i9c+Oq3MJpOzBb98PWQuNJNdoyOg0PpZpUf+lF4So+KnX6LuVMm
G9Wo95iMlhuyVqel2lMtnxwNZPfhCRvcjiYYPXn06Ztx5CweO/KfC2FJ0gjiCa3bK9cFiFK5zWGb
6rPCYHQ4CsM+aHqI058WT/OUi+6gvOgWZUIijsyJwduuaYXGREYprBUxHIEmnmI8Zwj2T82nVUpe
RZR3ckx0rHQtxeMXxWl/dOm3XLwteXRf29a/koWJgrGgzlhthtQvOy6xJVjU3xnXb9H3e+79640x
yju1Yxs10IZv6voMidAXaSnEDQce2dy2YWPfsoYCiSaxTW+gfZ+WIoU30zpfTm+jhJPj/cVazwBM
YK1rM80MAnUeI5uWDgSXPIpHdFShmtuAIz3DEvPEcJUv+/F2WxfOsEy8rcxwUsmAeB6hB7dHM40R
H5WOUxXhgTCeaDJSU0jBE+5GbecqUuxMuWFjB5+7L8tm6q+dZWGcT5ZNWj9l0DlSg/XK7LEVs7Pm
/mLsOKMyHHnYZ369WvD2SO+qKL6AFtVtw8fK4C2e22hioEr9Rxz2RZ9EtVJIHVBaVz3RbnN8WxRO
6BJbvRH8zle93Mv8jruxZNvpnXEZN6TLehtHLW4LEwNYokbXerRejohBRwV4NWiOXbGFx1bRsDSQ
5pOhiGnaq3T093WCd1WMHxKFJJOECX+/UNxyeFBrd8k4fpujdoT+hFVKPMZJ3ScF7ilr7szxS9mW
lt4eezA17ouy/Tm9UgjGRUx9mU8ylSUGw8F39M+gSqtc98+ZVTwJp+w0XvC2f/FEY7xDni6dOkew
KLn8UeWpnWRfy/ZBVHuOaBvvStB1ne4Wkg0ZzLlMSAoTYmB9UQX3ijc6mqegaeZZcbA4Sb+db41r
+mDwtm0MrPwgCvS4PEyberj6AYyeqHOSkYbU0JPLRbbo3AN2nFnBz9Gj7TqRG7i8ZrxNzVwhMmqz
NNNiTD1EzsgCZ+jMSeIoqbOvMzwQRmX0GBslqwViCUg9+zsJNKUjpyV0o0j8/u4YJSnK1qi7ABjL
zfDzn1e53MZYTO8hvUfU4g1f8mRioklYKcoQShTP9LvgAolfbHr7x8aViQkls5pnUTgAY/o5u/80
nc7PlFg5sKarwufpwna6pBtEIdB+kBcxZ6gr4aALDZSh+6b7yJt906lc8ecCDls8Ln1KKc5gzAHO
pCQ9eiYTNy0uBOUwpA9JyFEK+ic+fHet5GHOT5zbKe0zekdTG7hNo0h+Xpn42Iw0zCjmWCWddqPq
i7OUfdm/um3t+CMc+5lrgvhhEhUIp2PUR8JcUeXI/dM+xqZbPEvH9gHFZTVloVjCqsaLPn5t+sXq
c7sKIs5FqfunyH69iiArHVQNOF3a3ohR63Yi74ln87gMSTE0CRXtD2uhlgm1siRoaRn4Wh6PBib1
BE7Bb1OKFQTjgwYlXOQqAkQGdy6jsoLa/Wei/AqCMZ+xi7osDAExVVfBeDdJp4xHlsSTgjGaXiiV
dCJN4oJozA6Lb1XBqUxtKtVKBsZkmhHdZbMOGSSi2kI1WUnnNTDNlFMI4gjCNjRPZWc2mPGDaTb9
CdPX11PEU6pN6z+LwvLELyTAIHmHKkhTRl5eg+PyWhde0+J5Dh5FjfPKQO/2g6tZgTHp6hQkMoko
WKajfAdq3cbR5esx9xKBk+hxbIWltcnCzBjLHCc3J+AVKyOrQVI5RiEnGeJdEP3/VT7ZTLFgRhI1
SfEQk1ch5jVP8uSg/78C0JUmqKUCAHHlV1g4nlX38/Rz30XyhGCMXiknEzMquBUTy7cEvbzQa4lz
TttB2sAQmiTphvZhIVtXdmDP1HEflP8dLM5IGnM79Nt/8o6vvO7PbZHOcMy95KlpyF2LPL+c0bU7
FdheE1j7p7Z9M2cI5mYkcJjNeKhCYJm8NjoJ5W3Bax3gScFcTFwnXVIKODQ1O+XFjTRxIv92KrO6
FcYXS/hE0Q0BN0+3QlJ6/OBXEFkGKlnzYXkmh/0T+4sSoDyMdhGEMZ25lVHSB1LFiPejLXm0/00f
jobdO4qNFv8fysh9Z972N2dA5o7UGG/2Os3b9VaxxFi2VQcUjXbcRPbA/Rbfvq0zGHtbSoEP5B55
lHqFhRvJL8lKPNMRfi9296R72DJ3y2vx21bBMyJzfQWK1smsIs41mtsss5X1l4HBaxX/i5KcUZho
Go5jsnQ036Xr3RQn8UQFfXz0aW6+IF9kTnFtUybMqpqKhAW4HzayLMpSNsoChxeopSuBnWjS0HDf
Khxd3LysMwwbWcmEEbI5hOZL4nWPdSyxt6/rm2F19feZanQ3pnI1U789ZZeydlLIQVmI3ceOAarT
UHX30TYrkih3Yum3hg8Sk/0mmcqYVFlR0PcDEPccUldECRdksUf6TZxYyZ3+I/m9aByvvnVXa1RG
M9IuW+Q6Qs7bYpN6L04/xEaxu5jrN7Yua43DpFtGMco5ySGdHOiPTQXCPXkRrcUoDmZoPogyxtUa
6T7ChzlZNH9ciKXoqC1ro1XIPUc/N53Y6sewHy3dpLezYODHxK/ZJR01zNHamtoxWD993at8SflE
oFkDMqpU6kQyigqnnKV4E5IaO1Dvq8HkoGy5yjWK/D7RmOtpqNsQKEr3tQ9+RXgSkh9y4vNnlDm3
qSvvkWpkZFOn4QDrbHHHJveqJuVYH1UINs9cC0N/wjprCur/ffTJaEGjrQQtWMHVTz3OrGGofaxg
pjTv9GmGJHr7vUCHQjtYaf2ZGL0GYcJKMmSTKXUAEU/DEaW2BIHsbU8d3UcQ3JP+uO9L6N/7eHao
7alI0/QPg7RlZUTVoMHdh9KNUYClDeSM5o9k/ExLDjaV/8Fh5IoLMYwwrAmjXkR7TH8M5LrXj01P
OL5xW7HPOEyQDLEBqEpmhGU5fZi6B7EuLA3BP2icoa/9/bP7qNoqGs6QLSu6YijaW1V4pRBGFkV6
JaIG25iqJyjhaZKVf+1z30MwOheRuevQd446w6y7WNrkNuKNyouOG2/D71GYy0kTMEjJIi31P9F4
0vryc/UKfjYvdGpOyeFjEHkPxdxPkmaTnDW06q/+Tvsb1fgRT0/71/JRpd9DMHFKG/Kwb3Vci1Yn
XyadXJX6/EVMm19RqP7r56b3UEyoCoqA9Clto6vk30X83JfP3N2InANjH9PjXkBvY4QDm5vxElS3
Xm7oXmEQTkDgwTBhZ1DGJZcDKJra3NfhsTceC9nbv5eNV5J3p8Uy6YOHI5L6HKLQ1eBzZGPLmk+u
RwkLFQx/cTGUeGx5/pSGl/f+7T0mE37k1MTCRfraTZe65W7uk9mBR60d2l5T+EJ/lBuOzX50Qe8h
mXBk6EJaGxmOUuxku4jAEj3E890UL6dxUZ4UXXreP9dNN0TfZsCoKUnYf/4+LqlzPchGIeENt3PD
9qZUOWWc7b+v6YqmoWlFZgdFyklVW/DiILlVS80eJVW1lwgD4p+RgoiGBBg8ODFS6FgevIQEfY5N
iV2zsW435N8/T+BijDMEczFJpZRtIEH/jCz50lXS9yExHrGAj+N/Nk1pBUP/fxUWJCNE4baBJMp8
G6fXWnCr8EoFPAjqAlcQOanFsVYB0RqVJeZYjtWmliw97l8JD4Xx1RKJe0JEKHIaXU3zjyo7FOV/
hGB8dZHWOejIIUg/VY6mNWBVQHoQ8L5qN0PC6kpYP41xZHOZIUlVXRWjV8XEklCMwlax/3RirLMO
l8RQpVKkb+aBDQ6EiwaftZFU3O3DbFvkH0VmuWQUw1C6XIA4nfK7wB6kzxAkvTMV1lVrba/2U4R7
KZQFO4pE12xrjsFztIt9WAaDizF2VIhsuC7Ex7Q7ROl/vQ/G4olYVd1CG8E14WXpr0v5dSk5jwPb
UQ3D0GgtVGSdsPzAqpbVGOQHBu1oTt34Lren/G2OTrHptzioj7/sX//mya0QGaPB1lU5DFRo2Tyo
F7LRnOq+tseo+LYPsxnHVjCM0ZQR7ifSEFcM0BVpRxTw5eip7u7SmcfwxEFi1wSIYgnu/g4CJfLl
uPiF0dsyun6T8C4IeKWajeIJVPssFjteUcpqiB2hb/fVHTOnfJRAlIZWhtaRbMUVQOlsCZcBTxM3
TXaFynxwj505V3mFw+wX7app8fqp8pYtcNTCZCJoFvQZJtEhWFqiefCq6Dx0rHzGwZl4jySqCWZ0
Nkqnk2DQBZQwKDyG+EaRVlatFrGdttXLvvZt9FzSezpDMbZba2Ss8yVMXW0wRD9O88JO5ai3zTkI
na7M0IiZDL2jFaS1pD6K/CiKecP9G51e+BEE/L0aiKvlD7M4fd9NSjLrNH1snzC14iUPWm79RDde
8LDYtPEqOpUdxoA457wtPTI6OgQkmR/alSMxL5YmjVO3FP8faVfaWzeuQ3+RAe+yv3q7W/a2SZov
RrqM911ef/07St/MdRT3CtMBBgUGAe4xJZKiKPJQRR8hCt8lVfGokr+YreZ1ZXjKW/pCaP1CBvlP
PPMKm/MvSa3qJWa5Zb5mkp2BUT2OnPWYejU8Xd5i9jsfYvMVDudgaFcU1Bhi+MyZ3MxDbjp4LB5c
KUQVp9pda7N9ABm6wHmyH+VBNVAPsd4gAxNhuKCmsjBnq6hS5ExH2ckq5TGpuxNR5k95X2B0dvqS
DOFXsxNWDGyFIGtcblFtOodNGAPXKJbC6bVyX1qLU6h5YElzI1CfbTAwHNqajtkFBucKMBAFg+dH
mGljUeI2dfVCFvuhzop9QyWhrrK74ccltW3krbCqqJN5H41O0t+iFRYNsoK8RFJ8m2jGXSRFrqTi
HTNbjJtuod7S10crF9Febh0fmqLp2FQbbZQ8p5Q2SQYYqmGkal0/SWP9QoceLbD5a4QpI0ohuPNv
efIVGl9iOtWtDmYuoM3VnRw/LqogQ7KRcmbUWP+Iw1eX1k3X1UMBAO0WXMZ+tSPIOudu66tBFcAO
W7cXWbxIJu50arMcQ0dqHQ8K06A5E8GLmdYI35a2Dqi1YJxWKujflNMEKF3/KmmFQ0JfEfGHb2OY
FitXRNEi/zQyWlVZwiRwGZ5bx9Ddsv8hrghnXcYfFB6PVn+DcLacGbSSK5PgZVObvahr/Kmw9hmS
6Emv/9T1ATwfeCJY+vux6ILLPnNzp8AFwNgAdPtDVZCc0pz0Ci7jSUn3GPLqtIr2HyGYc1ldLkll
qQSxLm7ivepEkVeHf12Wgf3Ah+VbycC5YDXVIqQsAECr2zK/T4sftXY/ZZLACW6qwgqG26XJAvFa
3UPdmvwTse6r7KXKBIfJtq2uMLgjbNFMuUosFfekLEhMR3fRUMjKwHuHzm54u4BHQ0R8shkaaGdM
/jGzS9FyUXUsHzPfFcpznT4vBQuWv2JJHYlaTphhfCQVZfC3NQ+Jbjh4JJn4evCpy2K9KGFZqjTc
JzQDpZeoWEwEwf6+0jwzj4thWgAxtXl9g1RxFKQyaEz/RP2IwgrrVAPsse9RJCMPLRxmSAYkoxo7
uiLZuYvTv/jS4cb7Ew/gnahaYFPjNbANoxRiYxy93cZgMy8s3HXr1vKUmDpGWTq4xI8uOMUE+bpt
BdFQ6IFH9Y2Bm70J+nR7DuEjet0zK9VBK9utqYCZB8QoqVuS+stAtNccFSyTXQlWd6OAAMeXLtuK
LVsbI8bQMqgMfYK39tGVXVb7M+2T3eBieEMAdiDB7XvTxldgnMZESzR10YyaCGrfYjZPan/KjN1l
ddl8HVkLxL5hpZWgt860uepwbM3u20SZgyG7g4uRaS79IrRudgh+cI4riTjviwOybntWMNn5ChLW
qUfLQ4KqGdlrXWl0bK8T1ZVsO7EVJOePQ1ovaZ0AMj/YcGENkvK4fc+3uvPrRiz1/uUlFe0a55mV
fJqVasSuLbi74cnuKu2/SZH1B1my9b5xvjkG6SFd2Epm5tMMXyzq7d406vOy8SRNctN2kSxBCsu6
StT7vNmNie6YlSi+3iBcfmdRfAJ+KcsloxOA0gMNRj/Zy+6vtr3CNfyocsIr3FgYSxtKq1o3+qSN
qIYQ3Ak3r00rYbkIMSobO69ZhQvLcjH6HMYnJqbP+Y0ugtUZTbobg+NKO8p6ZYT3iCunBwERI0I2
D1PrUl8PynvbEzXSbOviGZATDLNKMLd4wgMRKW77ydPm6yL5I3U/Q3BxbxeW8RCxursouR5Ami2T
B2v6dtmkfrNwhNiY87YxrW7BkPdoSKAkrVceGKFH7hXX6gH1kL56KnfCtpxtP/UPHj+2bsL0aExb
xEO7tLd2ql8cIx/j0ZUXRt9X79TUNX78NwkJd25nGqVly0oVWJ8+I6aKPURaGFvNmn5xlThcxmNH
x0dHfBaQUwyrTetcUSHgZNxKxItFnPPb7uP8+5xWWHPUYNQRxKHpFR3Req45c/Kgy7nAckU43BGp
1CqKiplilNlLPP9I6C6jh3T8enm1RCjMzFaHZGvORV0zdagainqt2gmbvT1cW5PgdrxtrudVY9+x
wpmWKTFUkylBeaNjiJx2Lev7y6JsQhiKiqmFsq0jTfQewuiWvlg61OEqrd+1rjJfS5IAYnO1VhDc
ATjPGJ1ist6OUdEOyTh6jRm7ROr2VVgInM/m+wSKU/4RhzsGR9laQA8G75Mekn3zImceK8aWbzFj
7dU8Rc/SweqcyysoEI8/GRPDlhfMfIcyFImTENCQHdr0yRS957KN+GChZ8n4c5Ga9RQ1ETbKyn9S
7S87+ayon5X2oe4FEbVAI3TOFSC7PEYZawAplexKy+tdikfETNheIJKH8wiJJOVRjEJzv6gqN1Zu
KoJTMHIkVECOohnQIizOK9hy2MUywRYV40tlPil0V0TEGcLQJYtoarZIHdjyrmy2lM0pxVsy1GFx
Q7PxltLX1de2/HJZ67YD9ZU+cL5hXDABpWyBkx6Gq19DC9XAcBlTsjBmZlv+Ufd0kxEYbMw3HcAI
MCYUtQRyY+6yynjAsIzE1wm9Q88lBh2TyOnSWXJN0t8PtumWFMneKd4JRN7exvNncCJTM8/B6Y3P
kPa9z079X/8qTis70/x2MrJmdNSNia602zZxRmZfttrU3AxN0F8PSAc0rtqnrl7DiYne7bejGuOM
wjnKqVKNImwRndkx2o8nz3QxwHZ01NYvHzEZwxv36GO6vKbsJy/tLOcv6RRnUm0A0przh9DK3Lig
4KXMbgrjEWmDE5mJAJFt0gXEt/v8aimLWpUjDBnBUipHkIjarWvPL3kkOHM245nzUr5ZzwoljfCY
O7MmGXMMUVxT3RVERFkhWLq31MAKok0yTOqxsHQ0UwO5QFekToNOlhxzmT6pHXXnvBbEHQI1fFOg
FWSENGkZh5CKJKAwClFJFt9n/c/LKiGwsrcjdgUyzeZYYAIMLiVWc8N2qPPiqR8PoGYtHAy5F3Xp
bb5Ra6u9YlKvAGVtmKaCVcqBxwuUVMY+OlInfhyIyybqMLXXHxKRTxMtJe9LWpQ49BOWckJ3ePMU
xg+GLZpYJcLgvEZBaaNKrDZzyDu05sYFpLGI4lQRJv5d3jQRFOc6SimfqMI2LTMGJ488SQOlnf5H
L22rneK8RTNluRkxB1UVoUNKUJThtdT4KxFxKm2n1c5AfGlR3RRFUoM0y18aj7Xypx7q3MGcBxoa
P92n95boTYh9+QWvxL/qtXkf0USBOgxBeygwllfZMW4TEeWRwLb4SiMQYOr2SCDXJKuOlT4tmP1i
lEjI1q6ePV9WCYGj5UuOYmuq0T4CsxqnW6P+OtCfRho6kSaqABW4WpULrqKonhWjAg7e8P1wCY8m
XbzLoigCX8sTK/UgjItMxqY56tHnWlKPaWjte8V4mBUVbW/JVTTIx0yyg7nvdsmkeF3WBWQ29mkp
H2n/EpfalSZZrtRUh8ufJpKe8yOI9SxDYq2SSnxSwJRavl7+/d/caCyMZEdHgSLzFVfGPJJULXFe
1rnL+PF2KAXxk8YpbKeoMAMsYlkwT9Rk+qbwHw3iDMs5lF5RM8WuAMsys2xkUXs3X7P21jIY9vNt
cYgQao4nVUWmNvHMBxEVy7ZDO+NzriaalrTLBuCbmX0vRYojh4ubojrj8vIKYPhiLKrmg1oRwIQZ
SrPLBbkdZCAdbVIfLgP9Jrj7RyC+Esuu2mymBZAWkJM0YHk8mV5KPP0T2bFuF/J1Fvk0kWzcRQ7d
oblhs7pZW8MsEMzKTozJKyoRS/W2nzkLxl3kUqJIs56ini22blswq5WTKycPbZoJtmqzPEkzzkCc
o7HTesDNlO3Vl+LEGjZVv76NvfoJfJn17FQHdG3u9cgZBan1TedjKpgUY4MJWedv3u0YjzbJYeJ2
dSsjSFDz41Ad07ZyrRQ3cNG4zs1tW8Fx25ZGeDHIWQI1HtndqnTt9kuVfBaoI/uVD/a9QuF2jWSq
yXp6UdhxHLGQDZheGvD8Kb4MMmTRCr7xTV5C47YuNU1pzt561v38qnkl+/BQHDGO7Gr+nj+iOQGM
Xs0epWWiK5VoLdnfV6GlgkvoaNq4JCdJ7saVGZgGRQNlsb+8miIY7hBIMnTL5gpgmu5LWu6bbl9k
omLETTNbbRgXTFIF3Lot08LWwjwww/oRqYiUw/ZULCKSwe0zZ4XFOX/wMhYJEoPM+bO26PxO2xdu
+Hn+wd4l2l3XudW3yyu4eYyuEDl3X7fE7nuMrfHj9jZrP89/0r2GZpO/bZjnrsZE1SnTSkhkUbTm
U/WGxIOo+0YgA09ePSV1UnSMdHQIqOooXuZPT5nbo8ToKO3aXdO5ya3onBZtlcF5i2bQpyLPYMfR
4+hj+jxu8EGC9yoLXRIONsstXUVQEybQdr7erl7ClhYy5Aybb/mICdXNfSi6AQi03eAcxtij/QYj
zHH8a8+0PxZKvE+Mn11beJf1bjMgX+kF5yCWmPyfuyOGbzdtZ879tsldzX6w8X+XsbZvNSswzk2M
iTmbJUsNxuSQH0jAWOhz29NeMNneL25FfTOiNeQ8Bibe60NPADfby081x0CMeXGT1DjERNjGLsLi
PEY30XBS3uz3asHoFtXvXpY9jhTbIdcy0pKZ1z2VX4TvciKT49yG1NI5p28sIrvxUfWxoO58Z1xT
n42dKr6JeSIFus93yGtqMtbDDD+1RMbBxiQ8qy4fQQsT/JGqWDrImwn6w/iof6yNVlFkdEYbzq/n
P4IKQuRDFp/u8us/smiUB+uqZYBWVueswJCXSCUx3rOMqHCmPLw3xtyJulLwsrCds17hcAaAErWw
VAhr97cdVlwS+cl1PmN8CntFFbnGTd1YgXHqH6s0bTLWHN2OyKGq6qGT//1YJNQqrCA4rU+yzBj1
Cu9zQ3isZS8pb0vRpGvhmnEqHkqDUYLpDVaMh+DugVUjgBDytjukR+3rZa3bXjFDJZalItX/FoCv
oiVNigYrbwqWE9vX1UkROaTtTB85A3BboilZgq58AESlib5KePMG7bdmT50iDw8dzd2mVB4nEDa4
i1kcKss4EtIe2nBOnFg1rzDTNhUcAJsGvfokbguHNht7YmZ4RgEbeoOOi9yonJTMf/IuvYLhdnGc
TbTKqYBBk7szNX6kJ47a7Zdh/5+2kE+cLVKZdxLFCo/2eF/mqKHR/iimPovCp8qiRMtmzYYoI8Uc
Ju1Jk68jXZD1EOwKnyeL50QOez1Hbt3aE/XWMIJkfri8UiII7gIUhk2cNxVWatEfpajelYV0nNtM
FEsLbIrPjin9shjtCElKCTxaT0RUAs7088PNarUbnOvWcTc18Y6KpznQdUrPg/wwz8/pIMGN7zVD
VE3K1PQSGufAiVo2ZW4AjT2vI9O2GxG5tDuRoxAtGucn+q4ZiG4CxprcOL3v+r8u7z37zEticEZv
S0glLmh/wVs69SSUUjZSuFsm8zAvi8Dw2adeguIMX8lJGRIFULXyoPafQ8w3n+6L6aU3BdcPgT7z
hdLJYFOEx9BnYwxaoziMuK8Nxe7ywm1vDN4o0BAnK+gUg7SrEyJWcpS9jCwsqTuvQZvpILgHbktx
BuCuM4VtxamZMaqe5rlZHEpfF1EeSSQDZ/ilTsjYpYCYaqSMg8oSnKLbynUWgeGv1qhoI0WmEdbI
qhJvtp+H/nEebK8Pvct7IcLhLB88qpheJEGOUOlfZ619imM9QCEX8v3W58tQol1hn7ISqVO1oW4G
QGUaRtaPe0uOXSpizBDtC2f0qVXQfOwAgquYRG7KzP9vQnBGv+iYpmChDNzvWw0D48Gftc9BJHAZ
RLQpnLmHYzMYQwcrlNUK874wmvsxmz5REVOXYK34tqyqDyUZI8bw6jAs+3a0PHvID5clEUFwpm6j
5UcazTdTr27Vuvws9o2CxbI5YzeUZcJ4LEhhFLVToYOXJo5ufiOJgGpWhMNZfIG226RcIMpY5a48
f1NBW5iW4BoTlYKx3f3o7P8xfZut6cpOMDC9sVtGZxbGVjCj+0ClZE/VMqjm+FVqI6dEfwcdRVVv
AvPkmf9zK4lkmQK2n4+YOLiYrhZ+v6wN22HGWTLOAyh9r020h16rdeaEdA7mGBzu8ejMRbFXlwk8
WgJL2tQ/S0WfHAgebPPDWDuplo22YQlq6dME0AaZpj+Q6YzA5wRLra5ohPYXUJDWgbHczPqNVb2k
BQaQZC+TqNNRIA+fHQxTaQbDPtyzZN0mg+w0RNBDvqkFK3E4a1Is7f+dG1L6xayuKiN19EGk4ds5
rBUKZ0uoRpUjXcet+u+6ZCt1iI/7GhiG4sYRZniYm/lgUis8zqTAdLtUNitMrvwSGQMkla7ITvYy
TzyHWrRDbIFX1otiBpWONvRBRYGgIg2nqhORawuXj7OjWjVGDCMDRoVZlIqlHiMy7BdzDHTdPI3L
4Ea2ecqW6WCiWSRr9BsZDxaX1X7TSa1WlDtndTXsy3jCJ8it4udoGrbkMmjGMAgt2anC5cVu5z1J
TEHyZ9MJr2D549fqwAnBYOn4qRmuGrRJqV9zUbpkGwWkSibRiSXzg8+KuVpmMiDniZkCVrWr2082
/Takggz4b7bxDMMJ07ZyC0fIMrkHa6d4yx7PdPMtaz+o0QLZE8GWbSeBrDMeH1a0hdSAmB23yOQl
ig8laGp7cmWlB4wVn8rUiYsnMg5ukosqfrafrc/IfEJBGltbnTq4YfN6CUig7CVXPuQOeqVQdwA9
8S4r57YN/iMon1wwlTDrDJb3HzvpqBb9YSxlwR1GoCJ8bmGK/5Yoq7+P2UEfDmFSOVomCgW3/TG6
ltkoGRPste/diWLPpFbY7I5Kyp/bajzRFL0PXSlYMREM51FiMgxRzUbWZKr90BZaoOSm15nzl8sb
8xtFOIvDuQ21TtUhHYFTj6fyAG4Q1NWDjKNqwSTzVoMSiEr0fqP1Z0jOynRaQQsiHJn6jtHZTfu5
djpv9BiFdyOysc0IxzqDcSZGDVLaZYftMvTUaY3bqHtIeydVfDJPbhZ+vrycgl3jA/isa6VwYcdo
El1Li5eGT4ooFfgbJ/WPRDy1wpJoEslZxIFqQ+M7m/VZ7ayroQ0mv/STwPQvi7T9FHleQT6cr+k0
DWEDvMZwlGfWDLvAW2iLk13JSBOpTrkTTffcdhdnEbloJK9jVbcKKKURP+T0rlz+JKmyEonhr0KC
KdMliuJNBPSztEtp96mftaOszoKzcVMbbLy8WKZtgBmSE6OqaiMfe8D0c+8k+WOaqE6h56JThEWA
H2KpFQwnjV0NizWzkLpFcbniKY6Efgt3cpuDuS93okelzb1ZoTGhV2vXJolSkhhoTRk7kfqz7b3L
CidaNc7zdT27PbL4HROcbTtzCswjS6yH/wbCuT19aOqhJGxrFsNPwNVuF1aQ0T/qv1stFufqEoxX
B3krYGIq+3PS3YZa/Se34BUE5+BKjEszicwkAY+Hha03JdyDzSAyBDTigo3n30itgaYkzgDUtHUw
l8ZNnWqCM1yw9TyrgdmRpW5Yt3PZ3g6Y9iV7uiyKk0UYzJpW+mtacRPZrG1toMccJR3ZMdMPl5WL
Kc8Fg+TpwmclVq25AERFX2X52iaZW0eaB/VCjfh/sxZ+QEUkWWWWs57mZfg0hI41Pi+igV7bJ85Z
xUzO5ItWncaEBYtt0PuMHzAOpggD2FhXTuQVT5dXTwjHOYCmVCuzwTMvxnm5yUPsKk6x6zFJO3Ga
Q+7nX/4oOF2Jx/kCtc+zYmDUAZJkBvmgBOAPcS/LtBmcriA4P7BYJRSixRmq6d9jNXOkNnea8H4R
XUS3lduwbHQb2aCS4rJ7A12QQgRzq48pm0dZHlzahVdm9ke1ofYZhrOhUJ81tVQYjN65Mg2SNHda
lGv2ojJskTzcCTroEkaUMsbBRrlP+9gphl0mqkkSYTC/t3IItEmLVM5VbH+Lua5q6+XqdSPqvtl+
I18tGWdDIdKEC/reUXuHGZS1E39mjW7ddfIFrFi67UyIo2Qn8v6ocdq2waZjglpM52nFwqLtjTGC
cJP1ZVowE15x7Z9VSQX6vRlln2H4uFeSwnGeTMCohDbuQCdnaCS3G8itHS9fFyM5lZhUftmmtgPT
FSin7D1I/ZRwAmj5PGL8uoaqA6eTHMZqAo6xJxUtk6IXzG1d+Wc5P8TCZdeNOQXkXGhOokqfxgXi
9sjJXZZNtJ6c3pMoR4NApeOxydaKfZGX38tcAYvVjEtaW0euUlW2s1Tky2VYkXicKZBC05E5hXhS
GB+7QXf0UGfz9ATasn0+nleRswW9Jhg6RGALaRW50eSDtd/rxidw6umZKcDa1BLwFRHTNBUTXRuc
dzdBbdaOmODhR6S2/HFIwz2NzQZcBQUJiD2quyVUix3FqKerBeVuztzKUZB1mCM9YPiom/Ry6wxl
LEqEb631+ru4I4G0JgZJsk4IYl/r4H+Q7xFWXd7OrXVeQ3ChoZFYFNTXgBinF3n+HIXUa437xfoS
I1F9GUogDR8c1mAhsAuNdQthRGIVFPNNI3oYFUjDB4dSDwb3MYU0Tav5KX0O7R9ZVDqDOTi2IcgE
bp3Xq5XjR2OSKMLTC+N1jqZvWahczwN4DGm+k4zk8fLCbRJdoR5QBQ0eyKY+DC8pZSlus1DGwaDs
xwRvCLNTysFQITmyuKN0H2enThFlRbZi+TUok3915lXDjO6YAaDVvM9sL9MEUm35r/Xvc0bXYM6I
DQ58+C9Lwfk2mfcybShY+Ag5LuVkOdk4ZS5F54zA3Dc3DgSemP1lgomRD1UHq9FNiQ2ziNUflnky
aBlo+Q1Rni7v2qa6r2C49euqUrHDGDB9+tc497h33SphubsMwnfGQAi0h8Fp6QoqOInGa2FXyqEK
ttLmja8o84trulcephPI13bVoXXq47wH0XM+CmyZU44PsNzhU6Z5mgzIYvlK+DqrjaOjSFUgGacf
HyC4gyZVsjRpUengl5VTp461wyB4d9iX3uJEX9Al/BqWSAnGeygQcZr9ZXRu8z6As7+vlN+SDQmN
jQAn6uPSneLlVhbdAPk7zC8M8BsSUB+Dn0/lXG+a6qRHs26DVov6EJ06NzyYnzuPsZ8imS+6wfCN
lDwcXyWkR6SNTBNw/bE+JCfr2F9Hp8TPrvXPmI/qpQ5Yrn4qr1kgROZoRD8gc0FYWubhUhMgYxQi
emyVvXXQduOVKpxctW0NqmYpYLMxweLF+RSljOq+VxS2pDOGZrOK2QF5ri5gY7Mjt75Od5Jwcjvn
T/4v3hmUO6XB8BqDDFBt8PCETo+XLvzR0f1Aa4HbYuqwyhj8gtF1HTTdmL+ryZxKzhTMLOUM2Sr9
a0lPjXrNuOMTkGTX+zg9WKmwaWHTApGURJ0z1hL/vTcCDOOx1awiDUr+2qvwsb2LjuqddJO4g998
Tm9C3EbqnXYXxY6I8WbT/M7IPFMExqJ085QA2YwmR47tfaJUXp2Jckn8jevXmq5wOM0kS1OHtDeZ
vujH/Gp2Gedb6GGuQYnu7B3reIp/Lv+SsPUDqvp+XaU6C6OUQrpcvsN87V1BcDVWRWzRojXkXHTU
YGBOTiGb2aou0dEtaSrHOCkEeXJmUh/UEmGzjMgE7Qp8AwHJliJtNWh/Md6SFk+E6VU3g0+3uolF
DdGbEq2guBO1lrLJoAWgohqzJ7txXyrgSsmqxz/w/aaFGbgyzlNEH++3p7VCWceE1QZ07f5g33f6
Q2gICjaUTWNeYXAq0Jb90lkEGKXtsGtp6kk34+hqp9izDq0v7eIb9rKGSeUY2vBUCcjFNj3WCp1T
jWxS5FFi6JR8aWQ/ihNXs55LTRAB8Q+HvxR9hcMd4VPWlFU+AkfesRfk3As94i+7Hmcc3YmZ7N5S
Vx90kSiYHCkrqFHlH1OiOTKotUSgM/ObV8kpg2yfBpKPZKSn3w2uqbkKJhkkgXaHf73qFAvS39sC
rz6AE7iI7XIo07SFxzSPktO8pF7mavej1zrWU3gjqsff1KIVHHckDAm4Z7Qiaf1lUVwaR7fzTL28
UAM1Gu86vbmJlfp2SUUzPjbVZwXL2SEYyZc4MrDMajyccnXedWroWtLgJSERFdGLRORO9DwNC3np
IaJ8TPYKGHZZ2Xl6FCVttoOxlUzcIV52VRSTGDjpIb2rgzjoAmPHYoYsKF1RadOmz8Rbn8FItTDN
jBOKLMVkg5WsweS+3B+mH3PzLKd3SfxQN6+XfdlvNPIMxcm1pNbQxJndoDM13CF2PoVevQc1mcvO
NuvG/nc8xb8sfiUZFzJEGmmLLgFcr8nxs5x15VPdgiMAnfNKJnCiglXk61Nw/e3BfRsi7tKMINNr
x0h1t896F7zTHpgzBMa9efoQ9OQxNg5i82/qjZIYscGcWVzfZtlpqR81W3DybMevKwzuWMAAlnA0
FGAMgbXLwWd2TG5w7dmZ3vhMswOrgDDc2AfTwWU1UTdDPWQWVBAdoGKF95yIQroRNNvQSEf7DqYP
D3UDD5OD4PKm2xWuejdexwGiWnfyIzfs3NbJPrOXY/nGvEk+WYJQd9PBrL6Gc6PSIinyUOOgDyUp
Q8KvnLwhsiqnqSzqKEMRe5fFZ7/34dxY4XF+NK+p0aosglfsw0xvw39Zn/nLKla/zznMntS4H49Y
3Vb5VtJXu/dykBD+Nxk4n2KljaEvOWQg9d5WdlREq7btSVZCcJ5ExtMu0qEQYnQHj5V4NIiUcb96
S6VHn4QeWaSSnCtBzZu5tCbwqKcE5msZKKcCHiwNbJdc56/kqDo9pgXdaZ81QWZv+zDAzHEW1OJ2
wD+RLWMqN7TDWo4ucVTXRDWLBd5psmNFfqJUw7byncE4m+/6JZ+bDqkGaj4u1tdYH/7Ims4AXLSn
KwSdgAwgVR6r5lRD/Spwaw3fLyvgptFi0ICGTmI8I/FJ9AqTIMfYxKKphd4+tVaVLb7UV7gSJHYr
P4PnQVX/tc4jRNdVk82swoADk7OrppKMTOrKxm8q317u517kFz/6/PcAnFHZRmfFRC5wnKk70p7s
8i7GoOXL68a/PsA7vAfhDEudzFhJ5JxdQrVg3DW76dSeoh062V3VoTuUVv/L+pwPiJxpLVmNLssM
6zYMN5V03WWCo3LjXv1OJJ40G/2VZTarWDfrWv9rfGjc2GPc/qg9CLLPyMOAN0oUU234p/eY3LVN
whoWSgdMlvuZfqDBfJe5Y8Cml7Uv5U4X1NRsXOHe43F2a+v5LGvj27a9DTD4lGA+m5cc6RPFoF/F
LSMn88YTe2gUz4MQKQ0/DLfTJ8Po2BZa19MtCCjBAxv55AFRkHxL/2JcPpFocu1GdPJeYu5Ylie0
nKZodEGNx+xOnu4WL9boWD9ARrxrH6fdvJcLR/v6bylYeXUl3PFcmVlnVyl2Nmy/zOZVVNzO04PA
CNluvQ8B3svGuZI+q7JQY5aOp3eMBme0Z5VbnshuPMDlC+7fH93KG6cbpt6h257x6r7PMMxVZqHc
g6VmMOder7K9NFZgKw/3AqGYZ38v1HsczvOX1UxGi6W3Wi8ynfEmOdrucJRtTFBQvdjXvgoLQbcl
Q66QdYlais35MtOioDcccbP5u0dkOmVuhDYRlqnPj/ah2YuKrTcMn0l5xuS8GYoNSZ6lFnIpypV6
VP3cy37qP0Au0WiYxoLJhb4oo70lpY33OIJWAwsRM7euKqmqpmEJPKO8xVS9NLxLFoFCbkUFawje
1lJwVsuSgZC0LSN/lNPxypSVUpC8+ygI8iSmZrOOCVPFdfS9IuoEDSFakjS+RtEvRDHQJpAls3P6
fqh9gTJ+vK69w+LfH1JNyRuixSybHB7JVeebO9kvgwXTCa+ja3az0AdH+5kEwtq0j2bwHpk7GUJ5
gUrakJKdDLqbYDq6eSD+L0Yr4040q+fj1r2H46zbavKEoG0Jifr5sJjPCRWcPJubZlmyivgUk4/4
hwCTkHY0Uc3rG8SQ/aaRRteoK90dDEuQPRAhcU4RVE+qmut4uLHnT0U+ueEUg4zj02XFEIFwMRaB
LOawAGQwD31325pelT9fhthUPUxyRWkHegotnsZv0DOMi40W9nTyrA27fJmdInpNkp0teqr/GARj
71dI3N5346gPqjTiFhaHbpd9z4anhPrWaDqXJRLhcB5oztpKKnJIJHe5Ew7gLYkDLb6us8fLOJu6
vJKHc0MdmOaUiYK1ZFGvqHkv5LjZ3hlL03SwD5nqm29fvbM2sp3Lo4rNl6JdgrFPhf5JkXRnkEun
kkWEDHwdxVsgoaIzjIBr19INm9PnRmWzKFS8Wqu72Zec5NiejJ0ZyHsRX/3W9qyBOJ2OsgWvggm8
tz4mfgkKm1EGo3txMmXh6cc06v0Zr8iqbKgo3sMFyubfX6xRSUFxB01ovd6XfRa4xJ5yM/ia316L
5NoMO9do3Aq2GAuethPQ9Ov6qnpgjLCjhLHS7LJiuIxo7HoR3Ma31/IsILeWoYHsSckERCmdgVqG
gu56Yz+hCuvfqzomH5s6Bk6aisZf+iNtpHEdQzloK383cnDbGqJmjy1rWkNw3sGo8j6ZF5YHyuLC
ybJEQzPTrAeXBdlyqGsUzjeUWSxVGooy8Ex2hyoKzwIJloXC2Msom3e8NQznGiYiI2Zg9QTpFbnF
hPEg9FriJLs+iPdFoDq1G/qh4EB6Y3v+qO3nTWKyr/yFPFXhSFmWK3ptD52bHekdqk+Uk9a53Uvu
6RKo0tTn0EGD4tPSOOE3XNfDyGFD5ShalHeCNWCRw6XP4cyhLhRZHtkasBmA7QGJolN5KsBGm3wK
/ctYLBS7BMWZQb/UNGsySK7v6KHb0b0GmvL0+O9f3pk7OS8wF8A3RoeCo5RlceJrrb9ZmsdJxFsk
0k8+6Oy70rIjQDTN1dBc0xxzPTWBdgpWiw820U/TkjGEpcnHAQUnCbIpqBQSPhsJRNG4yFI2zVTt
GIze3qlq5E4Yed3oIpr133jdfzaFvy9i/F4yTKzIiwZLMD7aeJ4yD+U+uVLc0Cnv55MwuSHwVPwN
J0fhgDFT7FFsp45WD47SSI5i3JnpE4k6D7wNrlF0Hp37HaogcWFQtYd6OqS1LHBmG7c7XMxxndRt
omiG+ZaGWVl8QcjUg1gD2pInPuKFfTzX960ZfhtkOyhJcchm+bG25BMmyTtVimKUuRgM1yy0h8sG
KNprzt9lXZLXKM2BSpm5h7cnL4p7z6aipl7RyrPPWMnbUnO29QYupejBI5PUSu3XKLIQeK7NQ1Ux
/kfalzXHjfNc/yJWSaLWW0nd6tVbvMS5USWTjPZ916//Dp3nS8u0pvmO58Y3ruojkAAIgsABaiwx
4NZEOPQeZYrUgY5NhyuRRJ70KfVCtdzKupLZCAYFTptv5v0ddl3AeLaN0EcNwNz3v3MrvyelKvti
n29yVGNd36TV1VtA8QZZaXPZJIhXw5HspkTb+3krSG4yR/vBES8guENcHYuCFhKkMXrFgwPwMJ7+
Kc+s3Ugnr880gUSraqegpk2nqPE0+F7ycp7iKCxbHLPjMZxOIbnzqaAHddXG8Pb3B4Npy0LnionU
E8bW4H70N0t+NR5x/G23xXuH0zpEOGFAJBJ3lE36rIwkA1yUfAlqW26+J5lgk0QQ3DFGB7OtwxkQ
ufZTTr5O04smureuvBLhqFQ0PIlRsEtDI96vWt60bTLU0DU2J0E6wyk44Hz+i9W2/B/oUNYluqB9
2KPSSqceaGWA+S5RvOsDjIn6t6R1v211IRS3N2YkgY1bA8yEndG01C6le8k4m2poF6JnglVjXWBx
m6SlJDETCVi+/I3iciRsexYBcF4uVaO6b9jttTd/gEjVzupP5C5w6WIymJas8XeGBi6gGkp2N1GT
7w366twxqr5XdRu4n/BrCyDO6SRGPDQ6gSS6KXmZFNyOai26Sq6v1kUY7t5gJUOkzT5OnhAXhnA8
zbHwzsA+84PvXIjBPmHhaGaQDddJDoi5g6nEyEbP8zc/8vdTIb/Unb6tcYUMMLyojJSHaDQdPAA/
Xl/JVfe9+ATOauNoJlIi4RPqMb6pQhBKKOCOJslWkmfXSPLddbiVsmvmJS6rytktjdWxJUxkTH8a
XwfH9DQMVcHcQ1d5jDBtyHC0c7E3nj8ZnC6QOVNG/Xze4oaCx8tYOwZR4RlNiWJhUTL8H/zgRULO
jIvSH7qshoTyrQ7hkoOJ6Q7JHkxN20hYbP0PZ9UFjbPphJBYC0egWTsd83jlI8GMcsweeZsJTcTP
imx/rqgsf5NIux4lfSgUxk0Cw5Rufa/cjrv6OD4YM9oI6UHGU5vxU1iRI9Ib/moxxe0IxnHsXoxH
DXKq3WHTgntlPPo/u6+xYf+mXzX2+Xn6zKv3QmX564bcU8YniiWuCv+rjJY7swpPFrJZAtMQeAP+
kpHVmdpYrC+ACacfZJelrqa7bF9tk1vR/VmkppTzPbVSEBQ+YUHZcY2K2632IKEoFMWS4JQpRTXe
60Hvxfoo52eI4c9B0UI4Mt7kYPyPt6ZLpvMEuPpJJJzAqVHOyczt2NQJYecQ7eyk/O77lhOZkZvF
L00rOPNWDQIDNaikUN1E3cV7H26i0m7UJTw/JHOCYeIVWng1u9O+1+XTdf1gK/TB8hZAnF9BaYce
DyhiB8PL05w89kNm67XgJXY9i4VuCkkBB76KTuH30qhzYaZxHVabcTsXdp856ibdsmqFdoOq/FJH
BSgbsiUiOOJn3f+Osxa4nDYWU5OUtQ7cobYnBww9duWAmCO8U50cJcvtYUaNHfq9dwEqGIJXjFHY
mgL7W82RLD6B09CU9FOKgl140uxxmA0niKMvc6Nt5Va1zVG2LTClUiqiOVjd1QUqp6pyEYDCNMdj
HEmoM5u1G48gERz/ZbPp7/XVKMVzjIQuP74TqBqkXk7Ym19XHmsq7yMT06FK0Xv36hLi3RVdeBqM
gfKHUdjFUeNjCVUv2GWHxAv24U7ZierKV9fsAsPPmTayuEgpezo19Jmc8cCOroAS7Zm3qSY3tX3d
7NYd5QKNu0NXoN1S2hBLJ3kqntNZ0QD1DBRDJyiaF5V6roqG9xg84BsaiIs5b2IpOR2Kwiw3Vvmq
RypYk58med5cF4kZ0wdPYkqGZZgWiG74979Ol9JYCwIcNMWrlgS2HAueZFd94gKAC8+pn6NhqQNA
l/5d9iHaIVUnVbYYfy7anI+9dCwdJqsyCEYsA+W67/1V3stUr0bUqSheccOI0VrMxTQOrWfs//2a
LYD4pE2SJVKgs4KYUvlRdls8PIlEWVu0JQKnZ/NcVG0/AwG+Zt5KmOgWHZNN+5L/CJ9Nmzrlt+ir
mKtszWSXqNxWNWFGcmMAauHfyB2GH3uDvzPJZsI4cFNDs6cpkJMdU7zyLQG5E0br1NKPmJi6MrlT
stHan2lzb80Puj44nVo41/dtvUrroiEad7KEbevTIWaVYYnNAo/qnGHaSuJYT9lew2FGUVWYe596
GVyKyQx9cbWzkt6o6xywwyHfp6XN0iHqXr6fQxabo27W+Kk9Xhd1fWUvqWHOdwShMheyCsjJyrZq
/JyFT9XwWnc4sJEOLkUPhGuuapmJ5uKRuQ66SDcApwezN5bzUaXVPmvN5+tSrcVyCxi+rUFRI6Rd
lBJZkSqxQ1AfB/X3MQSvnuQ7ufUpb7+E46xwUCtFaWrAta7ksCA8Omg35BzuwLMrDsLX3defLeMZ
OC21rfxCRzafldn1++AQeIw6NdmKqqpX30yWcnFmN2TzaNYN5GKXC+mtB0x5be3UJp6GAlTQd7xc
37d/MLyLbJzhIdMsgUUb+sFkS3bpltwwrkyWS23/RmrDQ3a9+SGqe133ZxdUzu6o3pckACXapo/b
Yx/XnV36/jnoRy8ox20wzZumi2/aSv11Xdy1M3W5vlwcRyxQgsYycKV5pyX3SvCvO4lw0Mkyiu9B
yqJQPrsK+rWUyAVeKApyMuaHwtipQnYgpgMfXPMCg5NB0ZOJph0wpntGWpYj8Eft7n3nTm66Ia6w
EG31xMOsAYvqEqgl+RaiPI/0WbeQlUal91dp0zjjS3aI8ZbXHgyUCU9Hs0G6XZTXW/VbC1TuxNMG
PWoKwtLtxU0V/JLbUxALXhBWlXABwRlbISsGLYcGAaqf+dtZ09ONgglcjplP3yU/ecZMU9VuUJ2N
GsM8+nJdE1cDVrpA5wwPDZcFGQNsY3foXWKX2+ycgNuyOzG+LFFctG7mCrhYwNSlGB/6HJQ5zkml
oQo6SG31IJ1nBC3hVkOFa3zT/82m1iNoufmX88be7jN0gcodPgmJaFk2QPWTL2pCbAV6YgjO01VF
WWCwXV4c4dOUhQABhjTf+lLjRult0olo5FdtQMGAd03TdKwg56+qOGhSiZXpl8rfFlhDdD90AuL1
mPF+XS1WHdQCiDNuYkzEqGe4Y6u59/2DZAhqZ98O4g/eYwHAhR+jH85NVUESpEJSXOJnN3TyW/+t
EgZtaofs64znecUen5KtvxGVRYnE4xQCLXwxCBeBbjSjbRQeEXXbr1bL0YV8nDq0Ko2sqAQCGDDR
XoCi2ZOGpqtwowtuT6sRzwWIT7Eaw+w3CrOosIpaGxT4x6xEcF4mm85Sz22RCPBWVRCkOBT1sWgc
4lmiCqNXdbMGXkluCxANkfpBTW91LRJo4KpXXODwjnfqUykJEwSMqNw5NabUPMa50WPGxDA/Dwko
rdOKBuiXiubdWMby7roBrJrzAp5zyhpKNzDSGvBhcx7yUz99m8HB+N8wONerGmlIKta7NGXHIbvp
FVX8yLaaCqcLQTiXEft9W7Q6QFj9Ngq+dFvdgM96Xx5n5CVYJ8NwlM8B+JM/lZ6gFP2+lM0UsPgC
eclEV6gxIMpJhrSxJaMPnZ7IOFdqOJbrS7mulX+geCvISBGAIxNQhdz+lWjZTTbEZ00uMTlGxBol
guJi/qDLKrPREIX70qFVUKec2ngntedMmK4QIXEmoGtGjYlRECo/gRT2wOpTA0xqrVzjXkaCs8bI
hPAgyoavvhFRaqFSTUVOSeGTf4RaaHnvaxjeuUebEtqVTTvD4zzV3qaoQlSRC1u3tQsi543LOewK
vC3gtSbwD0rS7S0M/Rp1Q5CuFsFwLtnPE1lJCWBMtTyoo+S1Rn9oatEoDcECIjv+PhIoZiPO2hI4
rNhQOyZP8Y8qskGpt8kd9aY7iBqiVg+zPxuGNMJ7vKkhIF1ssGGy3z1YGlrM01ngDVcPmQUEp4mq
phEU+CJELaWXJFScbt5i1HPV7ovh53VDFq4e53gruQ+locfq9dsBM9RjVMYiEwLaE31beqkjSoNc
Vwrcyd4vXj4otTrUgCvD3pEq8reUKDuS648CsdgmfIh3FivIvmMRHlKiNZLSAYc18GTwwKS5a1w2
UWDYhf39dTSRUMyxLMBIjGR7kUAjyuRbrp2T6ab0n/8bBBe/paEVEqOCPJnsNfpdP90WgwBCFq0Z
5xdA650qaQOtCyYw2LEhRtAF2ZbwChgJidZEVsR5BwwE/J8TolnpdHLo6ORTz5rLlmtOCXzdkiIS
4fDrR/MmTAZ3atFRNcVObclHOZMwvSgEQ8avNvDtxjcFMfcHrUCZlSRpeKlDhIbXHU4r4iGf5pi2
0WbCOLdUBhnFjMGHc+Je14yPr4JvOJaCykiVvXJyUg5x0FqNjt4N9Z5udXSMgXOWOMqj/uV3nYH1
auRO9HIdVWFf/87AOFROugn340brpggpK8awkO3SveTg79a6weHsYFyyW4CMwzy1m8ltnfC+Pgfu
fCe9iNyx6EM4y5hiNaRpP0eboTKeKfX3Vmu+yGZwyMpRsNQfdJaTmTOQIQjbCCWv0QaM5PNDEFBy
igxNNO/t46Wdg+FMQzHy2JctbOjghI/aNkXfSuH1O2WPTK4zuYpdP8XnWUTRLILlOa+tfiZtIUO6
t5Rgancb8rVxwEnlDHcz8kzJXeuoPxrBUSdYUz7N1NZab/QNts8YJ2fSzE1ERBM1P15+3y8oz3I9
GTX1KVtQFa1UHeJycAuBn8l3p5/+qTgxdiHfqXHvHY7lWfRyve4G/pjnh0d7K6JdmkswyxEEV5MV
WE4wpWQ7dLNo3KbAFPi5jlYWD4Mpj9HGL+7aHGMGcGuLspNi1AJD+JiwZisq66gipJaEN0rO6LS6
jGu5xoqWf71Z/6Ys3RD0YV0KMoFu33r5r34QXN9WNWWByVlfI2vzhOrsaBOl03PSajulaQRyre7V
AoKzPEMu0cg39Wi6bc0jqiNduUwfa1psrztPAcyHV5NKI3MwQxIy3dSaJ0Hthv11iI8Jkfc7xFd7
aspopoUBjEymPca0yJOjB7Vqx3qYu+WAviNUax/S1lJCO0rQ2p8Yqeg1UbBj/ANKPMZZP7MdG4l1
RF/z1z6c/uNScuFramRZ2CZQ+d46m8VDUu+T7t/eY7iVZFIuojuqmbVVal20ibvsuVKQCFHaB5qL
5rh8zAxzONw53uIO02cmVis9mQdWYtMe0eG+BS8A2tNErVPrUcNF1d/O94VUI8lJg95sdsh0m+xG
BkdS7PY/dLdzu5OMODk8WI8CnRTpPec18jZNWql4wxxdDGZ3SGaz2Vvood34uLGVTvlrfr0OKtJB
zmu0iaRENYVJ11Z0b8Xx66yKJkL/gzdEit2kGKD3oe2haJUhGCjkCkOXTYBDSv+sf6EPjWva06n1
rDtJVPa46urlCyT7/2L74jCJYVo4rJuqcHR9q2mDa5Y7TXS1WcVRUD6nIgNpoHXgPQ7p5Lmq2JiP
sj6n9cuA0R5+s6tlaXN9m0Q4nJH5eT7LPZkx9sf8PoenLHyu6E+8IwjOEBEMZ2Op1luNUkOcSYvB
M5valuE7fbCVSu+6PEyVP4THIHt6Yz3QPpBVSGoFlraaxpvUOofBSYqsc0kPio+EUi0iW347ba+A
8dm4uM5wTrHBISN4E60XKUXPZeKpYE6Zets4FD9rB3OP0/tIOPtw1aIvYvKFv32mgyojw1yPoUg2
ZRa+hHm0zYLw6fpqrhrxAobLh8SdEoZ1j9U01F1uHWXkAK8DCLaLr+6NZ1pNnQEAkr4mcPWFEtm5
9apkgROOov1aV8I/usEX9wZm1UeZCjAq/5yj75rZuX2xoZLg3BItGqfrXWAVWlsBJjT3svy9LR6u
r5lo75mYCxdkjKlSWBq0Tm3QF4AC3tmStmmiuNdh1rcGpDmgN9YoCC3fw+gzJkrEoMTYBAU9t0Zz
DObc0Ytgpw2Si9ywQNX+wZj+4PHXoKKJxjbJMCqjZbUYEwbx/E4f2WQTShgSNjuSW2wbyW6fRFeF
dcW4QHOZxa7ulBHXIEyxwAyBuvHC7llRTqQQjStY14wLDmdO1eQnQ2IBRzZuTe0vPRCcueuacfl9
7tBQAsnIppRtmXSb9sjF0m2VCHJuorViMi60ryzqch7ZNlHS2b16VoOHlB6tSvQyK5KF/X+BIwc6
6WnIcMKHocKLUX7OB0GmSGEL8tGBXxaMM6UkjBW90gDC6Crbvbyt75LNjMmX0Te0N7F8iuU1d+zq
H27YLZUxQpPH63YmEpTZ4VLQBuN7GgPfYA25M8+W09aROzSDcx2GmesHUTVJwyw3xfw49SDMC73B
RY4Nyw12dJd4FKQmtSdiO2Bh3TUYLuybFE1qjRgwvmnag2J5YdHtrKK+L9BhqVX+d22ovOuSrYeB
C9E4T0XmOdYw//q35yA2WB6Cve/iEvk2db6fvEDY8bNqyX8gQeDwftMsNKmVkQ5I1b8ZrbsqFVjZ
x5wwu5QsADiXpPRRqnQS1lHxjr6nHUcbIa6X32D+xn9bPjSivZdFKQmm5LLlY3RsqiPbsow8por8
c7fPXOL+H/pURcvHOSqz1IogwxAmvDrvS+u1l79eV4lVm9Io2tBZXx3SwO9FCnNZCgYNjlDB9Kje
3PXpsKWdex3k7Sr/UdcvKJzeKUaWylMGlGbDiA5Tl43io7t+N7+YrnSbnDALGJwiw0v2xXe6g/Xz
Ov76IhoU1mygVIyPnfy5V2bCZtmjcFjbZKPUbMxOyTbXUdbTk/h9BfkmC9wF7DMW/ilNi7EO5B4x
oFSgNVAPv2VZ+Ro0M3F7q603NI1Sz6eN5c5DCEIcaXyWkvYrZg6ZXhQgy2GaAeihUSjiSMn47frX
ra7B4uO4U6IxJyrVCcyk777q1WwP5N/zajBLXEBwZ0Q4EF1rCOTHiKFpk23QE3YTBE5vszhfcsEd
E35rBCHkx9dBDpQ7FNQola1qwBg0tFd4hDrgJzlajB9x3lA2neBzDm0hJWcxSaD4YTnAIol+qzZf
g+rl+kYJJeKMBeOeU8vqmcf0wNSM1xIKxp39tH0bEHNOnejHdcBVF3ARiM/1BdKcWZkGvILcBVHk
DPW91fX2Z0BYeRD63AxN54QyCYrox46NcZT21fAoBcd6FMQo66cbCKf+h8HT5FrtlMcZuB036d73
kKrfsN7S6Y6cuxOedzbmw7/utnnTvQsgd/TktRWo0gjACMStJKvtoPxKukYQj6zvzwWFO3WKQSul
NsLSIQFhB2H+2vj53o/7x/+0QzwFrj/UrRllSDzU5mxP+dOkbMbAEMjysfiIWzLOR6J7OyaVhSVT
z9lz+MiqhGNXH+zoyQK7sOXFIJkKnAKtzqLGatEycg6wbeUmGGogKzpeNh5V324nwWG6roGGjPpc
0Ouw6a/vT4DKbDF3vsc5V7v06+yySlblVdmPaItNN91R2okKZVa9+gKQE6ojhaa0CQDN9GVIeodY
lWjHRBCcV0/ygEygn8bo0H11M4L/645RMhtnNj+39MYnDOwUFeGvn6QLsTinXnXjlKsl9ip4Tvdg
JvMw8sK/C3+Akdn+zXud3TY/alHkLxKVc+0m6p5pbGA1I5VgVoOZ1+6sFELpWMzGR0OgiUWPnqJr
mFXHhcSliiRbA0pTREMsjExdozwYN/Um+Mlo3vTmKFL91aeWJSLnqPCqElqDVSJwRR2B1hoHOYof
VaOwpc44GL21H8vWTUwLI2dmgVdeNbvFVvKOvw9HcDdiTXMD06pz1JNXIDBWvlx3Xut+5QLDH2Jy
Yhpdzi7b8X52sXeg8K4OKZrEk8FuOifcaXikiFz/BgPVP5WsQOk6mH/BuwnKkPdWjznjeR8W0NYq
2yXhQyoajbq+hJff53ZvGlVlGmb8fqie9CZzwtJrU9EUIhEId8rQqe7HjAmR1LVTokEqqUobQ3wF
cQCz3A+6T1FDCOpYRMl8BagK7ofWnxvEAbFuGz4IBssbNHLYrfS1UAUh75pIYJ78/1h80lmX2jS1
BmDNLYYOYQikpd4rdbu5rnprTgNdoqoMOik8QUjM2hdRf41Cu2GMWqS2p5cp+JlNoWDJRADs/wsA
OoJDaEJBH0ZE5/YQPQyyKLcsQmALuUAwwGwyWxQIfpuDP+pUpaLhh+vbDpZYQ8VNU+eHxMp5r87o
uEaMmR9UiTpB9GuKwRTRBChO/0wRjEwvYNyJpTXo95s0eLspOkvZ97IQ2Qr7gY9KfAHgjqck11QZ
XCIIYsK9SSKvlPd9gunkdSg4fNc1+ALEHUgYUakWdQygoXwepK8zSIpU0X1jFUPFmBHUoeHmyl+O
jWauQahcY2uyXxn5ZcivuohiezVjjXjoDwanwhilgw46GTbCsofRrvKwZrfECTDupnNZcUvzI/Q+
w26DaHOJyyl2IsWzr2bwABjtvMUUpoMlOepj56IKHGx5RWurItVYNaWFpJzudWpYEakGIuKmbZjj
Cuzr++sOZ/UZfikVp35qktGemljN2h1R2JagdjRz5HviqTvLlQVoIoE4FdRyZURvBwSqol9deWuI
+nNX83dLabgAQa8ULfSZ/vWYooOpxJjxV9kmhhFH4JlVdqLDdDVSWODx7A9ZMaEjOMDq6fffJrCT
dF5xRhXgo3rL+osCRzn6TnYke1Gn26rTuGgGz5qgtWiOrHIsJKYcFLprSGdLAoP67rpyrDraBQp3
jGMoAMqqMkg3x986MI/k4ynPfpX9qUxF1JoigbiDr0xyWY0INs6MZifX9A06kR+Uvv2im9bLdakE
Pkrl/MdMQWZuBVg7azyO9DZMD5L8dB1CoOcfiL9DY476FgunDSEGOpW3qhr9WxbF995I5XyDFUeD
MU2QYpYKVx6qQ2hQr5tKAcxqAmmp4Zx/wFolYYE2ZdzfyUYnyYsWRY8tnj5zMox2nbW2b8g/5fl7
VYxuWpYtOF5pYWdKLkjOidaU8x2tTNC2qrwJ3O1UkjqDbglOSBEE5z3qXh6DHsPUEFj8INpWF52O
qw9fi8XkL2thacRJp0MGtO3tG7tGLdp94jVIy9Uv5ca0w53llQfcLDbWKcB4lMg17jqBkKulUMuP
4G4AhV7hLbuGqaV762sc26ifxET6fmM96WD2qB31RRts0T1VYHQa50o0KRw7Q0PwYYb0kXTEoZb8
MFJT0Oy8DqNjWChFsRAy9O+DT5o0Q6SwBG5EdUyjC5PbcQilY28M02cCafWCxKljaPld2vlIdKa+
ZyID1ItKnkSicMoI6+pHdYQo6DfbGlJzMOd+WzACxuu+at3z/hHk7bq/iNdbko0tIlAEAEG/VXzN
CWjzQFLLsdLh7jqUQKS303sBpTUamvZaiJRWu9x4LE3XJIVAnPUz6yIOp2hB2XRJ3gDDSrcJqRwD
PD9Vdd8NfxdatLkuz7q/uGBxh5ZiEr3wO/ZaiPrq4HVqvlz/fdF6MfzFeim9UtRSh62JUqLhKb7S
XNQ7K7ZWS6I4UATF/r+A6tW0MYIAyxbS50k56kFuZ8KBGKsgKKTWQMgFsieDkyf1B9ylGqRvul5x
kmp0SBHZkyRqY1/dFozVtWSqgjWQZ/4aaQd+pAFH1gDqMj/dxlRUm72qZBcEPuyr2sTUpBR33Lg4
a1rtVhTTG7+Y82k2hCQw64v2Rxo+1Kvx7Jc0KaRhFQSgdLeObKAD2UQnNrq6pefiNhAWuq0f+wsJ
OTPKIqNBQTUkZNMT2ANrg8Y/MHCg1ZCxMko/BlHiSyQnZ0yYMjRhqBcO36beprrXZbP9f2BgEugG
H/zFetrgPQoo0731RT8MXvsyvSpfktPskEN40B+kh+s2vH5FWKwkZ1nhqOlZZmH/lG/VZA+bzpn/
Irfswb/wyp1uod6lCzbStgWNoChXK5KWCxI11TRGCUR4m0F/0ZvbchDV9q1umi6pOjJjsmzy7zyg
FElI2BTsvu/1E2YEDXBRVFTGuirGAoX9f+GcrElTx6EFimx6dfbVMATnEjtKP6RgFr/PbZGWDUVG
6hxSRODtzjN3bDDsSkM9UlXcVUOb2Wrbb2OTuNd1QyQXtz2UDGGhstWLzR9mQO3EFzZ5iyC4gKhN
jWGgOUQbHPKFlUvQIwqof4bfJzdzMVzpSRTosbjn2lpycVFO0sDHxEac8eZeim8IPeX5aI+Fp09/
DYog3FuNXRYbx8VIrV53aRgArDcyO0qpF9T3JMBdX2l317dqXdH/PLOonHdK6imYjQnxa6zhfpqm
27z9aVbVJ943Fk8rvHfKgqaYc4JkY2rtaP8LJdSdJvKzbywuH3foIgqn7SOKSme8myLg+6vflhiM
03jBpo7xxB16g1PuUcrlyT/Ipvpr2gavKXJbzZ26m45aKQjV1lXl8iG8+utzHM8KpKVd7Gpmeyq6
5iYZVdsqMTVNChTPqvyn6/u4rjEXTM4eqtAfiFri8qME57o7mj2kTn5GpuJcx1m3uwsOZwbVTGvV
CoHjj4+SdZv6f1//fZEcnOYPQ11LNbvENepRxjzNpvkyxifJuL8OI1B7/tpWh3hybAbAtNTaJrq5
N6Vyo8vk62dgDLB5YNCFidHe7x18qaEiYTYzvErgZDZn/4C5zI4v1d51mPVN+QPDX3USUJlRiaTI
mYRghMpTJw4mQZZifV8uENzlup4iH3MGEyyYhcxIstNVzDcKtnEv8rPrO3MB4gK0sqK0yzssWZ+/
Fqlhz8VPQ5cFFrqea9cvKJzbq8KijYoWKMM9I8evt61b78HFtlXuElTnvoyHfqO4mML7KfEMCT04
KJzVMbruvUZoTRQmTQDfkFnaNmqI6tJo9rqkEhWarerEAogzVFQANcosA0ie7nxla+gC1V5PsC8A
ON1uxig2pIT59D2Loxn3ZsZIVjyKnjMhtSLb9g/O/YLGPx/3sdGgTgDnPZqKntlWkY15qmtbRc1I
sLUERICrtRWyoSqSIZu6BiKe99tUJ0k34o0X7tTLbnSnSOy0dNHmZjmyp2yLbYpgYxdimIwjah5Y
1f8FMrdvYTWGY8Yy7930zYzv/PC79pm+VQy+ZPNDTEyD1ridK8JYxpwL2LLZaZtJNt2SjM9RLJy+
y4yI37MFjs49+Xcm8fWBxixGk7egxPEYyznQNsW+93ARF1WararkEpBzUno59GichmDszYeeYtd3
A6866dvItfaijWIqcE063lFpVdRnCaSrVTwvTZlX9foOrIQ3ShTfUyv6RAi1lI3zWIlRjmB4iZAz
8W+M6kVOX8ZcoPVv9R/XRGI+ZXEfCWlfVHOA9dO+MA6j6dwUjoXpcufCkUq7cTHC286+THs2/k17
pa//mnAQuf+ljMw2FvhGaum0HIFP5b/z1inM28oXHJVr5rWEYOfcAsKfujjIKqYivUHcvMKU3LKM
w30xt5/JpC6hOB+STT0G5bIjsxvdpL1NRXNyRaJwnkLPaYUpK1BA0BI85Uni1GAKw3Q6wV1k9e1x
KQfnLgY1T3NK2ZLBqoYbTCIBAbjlFe70IrrXC2yKL04d5ZBGSguRmhylAoGSfIspWDP8eTtFSJtQ
0UOgYAkNzmHUilXPA1vCsj2PkWz7wzYSUvKtBhuLBTQ4T5E3JWn7HuGZmbopaD/2HWhABtmud8ot
YyQDtduRPaqCr9q9HhiKPCKfxyjSvBxJCa/BhgCxMQ8+CF0qF7u3Ja7+cB1NtJqc+6CJlUcERXMb
vWhsYr6a2s9i+Eyhz3Ix2UcsDDhQLamsmUS58YN0fxuDQN3X4iZV19Glik5FXedbYYdBI2DwxGZJ
uY++KWVjgc3w+jqtVsCqCP4wIwI1UR8GgMzUmkYlgQzpyfgagcIk8uqNfKA3yZ6N9ul2wvE661Jd
ELmt0UlcG5kaousi9NJob4nmpghF4ralDWSiRSATfMvmDk+hW0t27qPtZwb5e+aW5/gpFLUarevb
RSjOlw+hgonnTN+S6bbXW7s0SrvXhTMDmBP4eCpeYDg/XnUdmELZQY+RqE5VZ5jlIEc3NC22lhmf
iqw611mBpx9MpiFgizTS7wJ1WYt9l+rCOfpkNv3CryFnvVUPqlN/CTbmnjxZHgijB1vkM0Sryrl7
lOZLbWkGEFffFniVk9oD/VQD/x+RUOTIhYaxajUBkaGPGjnI/qvVom8jvQ0DUSn9VWGAwzl4LbFo
IhvAUZL9LD8ZORhunq5vz9rNeCkK593raWbeBOuVDker9mo9t2PMfyEiPimRKFwAqLdZqo4VtKCb
7nt6W5V7rRLUgv7DSfU/VWe1p++dqzJWo95g0COKrgkGqyGH5ORfxt18Mx8kTLhmDSLaPhXmVkVL
yERf+HTQrPaxHmCX4umGnR2TXznxPDqy2PUy7f1HY4aEnM/IBque8GjPKhUm8CRGKP2wx5fyGH6Z
d7o7bYmn2Om3GD3hBqq5BEmU9fDmsrycJwmk3vKTGMurZ42dl7s2c/vkPKuPoyxAEikL5zIm9PJH
3ZvLqHaFFdqsjsb/eV3xr54pWErOUQSmptTTiKWMpn0in+b0MxW3C8vi01p6mciNn2G5AnpO6ClM
/tsi8c/2ia+ZWCj8vlqZL76h2VEY3GHo5eb6OrG1/qByBkX5s4XxAqCWea/dbVJi2tfA4vS6PgXy
1yjYRfroKuFfdRHYc7+7Dre6LQs4zoabOo0lpOUQ8kk7FPaO5O/rv7/aJ6EuADhrVYd8yIYU94HZ
2Pv+cy/XDgihnDF6NPNzBJ6AuQfRUSuarrXqJBawnOWiTWQe6xy71dU46lEUP2rHbLwbis9ctBc4
nJEmICnJ6QycYj4n4WRnWW8TIVPJqoFamDaBcgGwa/AF8UoadjPtCIh/EpRxKrV/MumkgZRHEWif
CIhTB1OpwT3e+QxolzZHqfMU4bzR1QBlIQynEVWsDUYX4QhsQSKpP1dOcEiQCmRTVopQOA1h1Z4W
aJwizDJoMmuGlio/R+WHX052Of/Qa9Op2kdJFRUKioTj9GGO+8JKLewU6Y/5nh0Z5KafHKMB21Xy
E1XZAvsVbRgTf3EYapMypMEMvMz/kpVPVh7a/mfeJXBR+qN9nOseCr1PsgEYWtSfslo94sn2Xo6t
r9ddhWCneAc+VkVPJJ3BNP6jVqo3GmkOqR7eVkm/1cZ428vG9jqkYPV4n56VpRYOFSBpSZ0hU1y9
x1yQmLrXYVZP8ssCvt27F5vUtTVujj10MKueh2E3Zm6dnMNpJ5P9daBVr7cA4g6PABN+LFoBqCpu
IgxJqm/MMLcTg9jXcVZPDYzC0xQDHLeayQXK8YSnyV4BThP3bvz/SPuuJUl5ZtsnIgIJEHCLKcq2
N9N9o5gegwDhQQiefq/648Q/PfXVaWJ/+3YMWZJS6ZS5FvM2k1cmX4sgV2OvTzIuImXe1CQl5ySU
JuJOjeeH2XA5pGB+99vEjc/mohujat885MF6z8j1Wsgn8ZdbafhUVQbEL7dDBGi+BPl9HuQv59EK
GZavX6/2+obi+cBz6X/aNv++xsrtByEY7K69xI0+2msofNcV/b/fv2zV8hsBni7hI4Bdbh0yBIDy
DOBUwq9XcbVfysac7v9bxmWXlufbixDczf6zaWcMpfakUK5wTm4CbMF1pIK1ZV3oSCWaYh4ktk3s
VGTGZ24dEbZh14eUBCzod/Rg81UYxTWpF6rR6qqfgZ6ZxR6t40zPca11Isi/enj5tJkXvlgwgQJ3
7WVxxXap9WhmD2n2b1r4Ph/YeamfLFOWCqtqKmzgMOypkCEnvz1x54tHJuoVI7i2axeOuFFONYgJ
ooxhCgpfB3WlApqvNfKuiblwwKP0HJbl2DXLvOnzuwEdes7qZOd1O/tHzy+8rgHT5PigL479+lbl
t6jZRlb9PTPsf2Vn/8i58LyjyHuHn+U0za3mh0WutHytmJ3LTvylmzptDjiTUselddOhaehri7Cy
Uc6Fo0AkCYbOsw6X8nem43HoQ4tsbffpazHXfcV/9+myQSOzyjP0Im7k2BArnOWgQ4lh26iqxilo
ie43mucyzsw5jXNq8pWnsBWdu8TLNO25KAooRKwmcazS+nFK8zD11yCtr52WA//goXeYAGPy4rIC
JkkVac3OoNJIMsAvU6xEYFed3mcJF3dUKT/NuYHjYqcz2IcV6W31AcoG9Lrm96totOfDv0x1P0u7
uKpl62YOyeEt+lg+UTAPNH4kgWtTxfPWnP+F+fks7OLKWgW3czFBGNWnJnvKy60Sazx2awd0cV0x
VD5VYsQBSfc0WkdarGQX5w35YsMuvbhnW4y2JdZQkd/WcF9Z74s7BqbSwbh2o9ZU4dKVCykdI1vO
azlmD8MdAWIv3xrf8+9sYx68tdO5Oo7z6XjsC0/e2qiZdwyapzYAfWGJGZOg0MGwrbbZcYxInP4Q
8VrxeuW8LtsZMVXd4K5hjUZ5m3v33rhSHLj+fZ8hYwcwBbp4/vauNdANmnq0oeAO29WqPTnDv0Hb
dtw/Ii72TeQGGuM1RJjmFmpdspUi79oSLmIdu6kyZ8JQYjw4ImgHP5hRgPjaeF+znp+XcP4Jn2IQ
BZ5O154hwqJ3LnlObRGQYa1F+6o+g2adMtfHULbvXtxNmmVdOZYUG5X4t6CQ3/rxfAcYdmCkpY9r
fVtX1fmTtMsGJMPr8lQS4P+b93KHgYVTVocP+uHcYA/gw1M/BGsZxLVd/CzxQtfQzFkYeiJZ3FpP
pBah7e6rtYr/NTf7WcaFslmLmHxTYw/r2igCIHadprlNlqXY9KnclRQv1dm9TZqXrxXkag2RobkK
AARnFvb/pB2fNKRig55sE3QRZ5IKvTu/gDoJ2+T7tWrK1Z6Wz5IudNEbhtFG2ok87EQTM3yHVwqy
/XRCrI838UiFxc7epDTMt3lg7NamJK5FS5+lXzj4tuwMbknsrzMYkeGJaOztD7MYY7FeLv+nL7FB
F+e6pofSDhL5C1mWZRuO39pelKcPE92YqFkufR/oLJw9L1o5wH8u7G9hF3FFnc+Vrm3Li+x395Zs
Glw/44Ef1dZ4dvYViGzdaHhemw6/8j71t9SL+ELTadLDhCX+ByJxQdthG5bJYgJgctxMUXl3Rlb1
HnK0La0EhFeszRn9EfgloAGyARF/YW3S0uvFVDEvGr4NEd+faUf4tnk5M5ufF7uyved793dc8Je0
S/TiyQPWSMYhzcFkzRLJiO/cWAM+VoL4qt5+Le18Bb4SdmFo8LScVtl5aW19mP2fQn58/f1zIPbV
9y+MTMlZRaWH71Mf4Fsj2inLabP0RtiV+YfVLWHjpitx1ZWmpb838MLLsawYJGkg8wymcS40Zfvm
4CYkbk5r1H/X7t0nzbika+FSpUYpIcolx3SKB0U2Nf1ZjV6wOGJFMdaO6uKOG14rLV27XoSXN8Bu
FfdDZj1+fVr/dDt/79zFzZammelOYDnM3OkW7XEuUq21LHJNJS4uMs9ZVzEDQhbxbHUnn5UBnRKg
NAdl8SymNWzVtTVdpApdVSyd8rFtZXOw8w8zi1T28m+2DZbBhNUDDuGFfXBYjjAFQwARXUD/66Qb
pyNb9HrHX4u5UpA7H89/5Vw21VpZ67HFgBy9OaO1LAe1bbbj5hxQm1uZqDUsqusa90fehXHwhCbj
5EIeV2/tEJP6+esFXdeEP9+/MA4uX4w2y7gXpe6hKIbA8V47vqHtFAg1RU26RpB7XRX+yLswDJMt
tNYC8gqrwtTnEIAZKazNOvx6WWtiztv6KcBRuSY9GqL8yPU/+twCdvWvclAryrAm5Pz3n4Q4hXSs
uffRUs2/GyR2qR3U88P/bSEX5sBFKaTSDvYL4XaQGSJwml/t/34c52+lvjAHHctVKc5RCjEjM3UD
qe/Z8OvrhZx/6D+90Dn7swml7DI8klYKNjYq/EjP6tnwfpSdRtWcWrE3r8H5Xb8zf0Rd7Jmfa1z8
Dodv5vJkeuRJt93m69VcmVA4b9kfGRdbBvpqG4MkmR/xE9BrNjwPVJACnwTsP+DucsIict6Ayujf
qbevJV+JqP+WfGFMC1OLrF6wkXPC3yPrsRrD7lhs800ZOkvgvDv3HajJgWXchdt1ZOGrOo8w7DxR
hYGqSx62LJtkVrvwHH2+xeyWgQiXYKT66zVeGW7GGj9Jubi+ExlNUra4WUOk8QRRReUv+81BBFYB
SgS2NkTr3W65m+9XB13W1ndxp60USGbAIfYwbYK41nSz70VrIcqVso2GedkAdL+5N+hS7RmRSzgs
Dt2aovxhO1WdjHn3q+PFuC3N7PnrLbl6fT7tyIVOZ0JJauZwoaMZ6/ZVtx+UnczV+vja8i/UOpsG
oxhLbHxepaGp58g2hhPChfjr1ayJudDhBYhnvSewGtUno8FCezjk6drj2ZqQi5CAo7moFwpHWRPn
hJnoJO/vwOb98+ulXD8YzzpTO4Hb6RIssvMZRrFoj8BjBPCduhcA0+VJAXywr+Vcz4DIfwVdIkX6
TeFavIegAdNyc8zwdju8uvH5IbD7tdbbu7KqyzZs0ppppYcRblrKG6HUpmKNCgAVE01yWPHVV831
p4VdhCAW0ZYwTCyMdVbAHT+o5YoTPZ/0P3zPJwkXQUdpiNl07AFaDaDe5nbYWom9sQ9r+fHVWIoS
wPdbZwz/Sw5yXeVjPnrKi8T0uhi3RtWGlffoyH0pbx3+62t9uKrdn4RdXCFlZb5nzjghtzPjAYci
vA3Xa7Tga1Iu7pA12x7jNZZk0mSiryXan9OVC3Rdsf+7kn+wb+S54kAogAygV2WBu1m2Rdhv7G/n
xvU04ivadlWzP0m7CKgz0+gb0HUjted8xxk95jTdy1KHAEOJvj6is7H8h9p9EnWh2NSnQJJ1cURD
DTBHoC0pBQCpNHDoeyVW1OFr3UOj49+xqJxaf56a80FNeKUzgCZM9sqLKxOAO8ZHnf2vxzTgoD8t
7XynP4W+HW1kU7YQx1v7sWHNwc/WIOLWDuqsmp9EzFS2s5dBhL0MP4dlOpjCjHhu/UpdEn99UGui
zn//SRSrZ6FYOXlgtv4Y/Z8FqKJ0ngW+978H3/p72y7cK5j4NG0INKLqT0WaBwKdz2qNxmBtNReW
AWwsfqXOttsoa/Sl9BuPz4G5HAvYo6/37WvrQC5bkHtUA/XEIWmyFR6X8BTdAvdNrxiI61IccqYu
Q/3vEpdXz41bKNohRdXpHqjncaHanUr5ym09q+w/b+sfMRdKwPNpccsFboiU/FB5/VbXayRsayIu
jp/PWs9GfRZhD6Gs6602vN3XR/L/saZ/lnFx+hQU6YXjAQNN12+GOhkl2NbQbM9jkT+0qtoJPy7z
bakf3WrFy14/Jw+YPRRUjf9gsMkYBnVceVbuYZsZGBs8jcvH16tbE3He4E8XtZFClT2BI89K8KH5
T56TB3O2+VrI9fvzZx3nH/FJSFc3ZWeWWAcZ9sSNW3lXiO/8/yrlQt3asfPqBc+XUdqwRNtFWOr5
5Kbt0WrNFc1e27ULtZsJS72sx4Ko8ViWH12Lltb28etNW5NxoXasTK2G5FiOr3/nBTAo9ZMl1zBm
rueF9M/RXIQjZVlOBTFwgTDoFY/7CS0VNMZUZwHsoR4gzfOGxGVEMfv2L4ABzqb7v6IvWwVqk/uD
yLCJRncqaBrq9JasUgqu7OJlj4BpDgWK9OddZN0272mghzQGwfCKQhCT+WuiLoKT1jAwa5nCvQ69
e1un0x2AGPbE5m3ATDHcjpyxeEjVkVTzjtJqCZqiWVDpskiYKuO7VYnbjhMVgD1wDHpW30nBfrdV
8WwASDswZyFCg5t55CoAcvpeFWauv8SYIcCTo1IFeoq0G7R16gBdn9xQ0AY4Wu8ay3zqlzEprckO
R9YZ8WTxhxZYOuM0PRWTe6ztNI3TBczHvLg3OmCddobLg75bTnWnj3OX7x2mjYRPixOwSaFiQIY6
mJS3ma1WRHbR8iCvi3Ljs3k3GiM4ImfgZ5DpLUuXObALugR0dIuAarWjGT1kk3hFz1WCh5q7bjYP
g80PDas/5Nx8S+cFFJbcelq8Ls7thp/8vMgC2S3A0Mv7JhDA2A4brn7WeuHgFu52XUqxxyn3o3qS
YzBIvQSDx295l39gZl0H1JxfSO7dAMHkZPhDGjROO4QTzTBLNEzDg+ydFxuEdT9gg/OTkRXeHeBf
AaXnmxSIYvWPLmuaUBnMTFKvAX6AaXmbqq3exbm2R8oqjSqZTaEvrBzYy2w/N8WD1fsPfW0k4Fly
Isxk7xeRf/d6qF87uOkTwgi+FXWehqRKx5g52dtijBnqP/MQqx5wm7Kj72LC6bYEeJJOBotmunh1
LQSbA/C/vBpEnwZavGmBsIQObhuI3JWhP6sF5ZWOYGR5MAI8S1dbX1O83mTWYSlogeEpqcKqMQ/C
VeHAgVzVYADUWfRrIayb0QIMiZkPN9wzZMAX+ntig/2cN7kRp3yRQeHU7+5kLok1szGYqvr35GJC
htvLOwX8G66YdWOpnoXM7csdIB4fjNL5Vjjke2v3GFis1b7GxGlktVZCW+/gG71IPAfaa+TlE9rr
54DQTMQVBr7COusXUEaQKrDB2x7avjNshOhPnSXeC63ToF+qIlqItyQF78eNSzGvaGQ13zs9vQea
rbkvKhREaOXf9wUtwRbmKbSINAbgxsdnNVff0I4J2rABgX2TATuLg/km6r22xrxvceJjtx8XcJtx
r6FBPRD/dze2fdwLiRIhl8tzY6ZpUA3qaXG6G+kWVeJPC9gIG1ZGDhMzfsigA19bKpAZWVBTFKDf
zqoHNuZziPfhpBHMDL3UuLPdqQ0FtST6v4Y06ib8Stp4bTD3DdD0yjGWdW4f05Q/oZPLCZUHtLsJ
/fPUGA5KWsCtaW174/v2wZsmFplD39+heFyHeJp6Bd/XA8YSb0H6sc9T6yegie7bdsHPne1Tw5ck
Mz2MoTdYrNujMF7N6U3vOOOmqchTyfMf/jndyswP6TcsmHT1rZilB7wfkG/3IhcB69STB9LnfQGo
6e+T5XxzBt8Luw7fB4fns2PYc2zyCZvZ28OHobybTI4K5o+QrVfWN9zSbcQa8pB3xN7wllWhXHAu
WQ22TL+cATbpPEmnu0+7rscgkz0kdj+rcCLpB1OTuhWDYT1mS39aFHzljNkxJGvLGIAmhhxnBxuh
luH7ZLckkD0tA2m2XlgaaRvINDvA1GEWGrNLwcKojirVoMOLdc1+HKWzQ2smUN5QgjYogKIy1Ywb
NgHeOiuaXw7JfqGeKAPq6IPXouk6d6oXXtgfJUZonUnTLTMJjFdj3zaEFxukl2+8dVTQ4OkrBLWp
B0jG+SQLGJp0KTWKX/TB5aYHWwU44Vm2Msg5zpUB7Ho0YZKd5iazLR3YHM6aMp5GJDerUFjtEBg8
czHeo56FPRXxXDVO0Mv5W1rXT0u3iLDWZRukSukNzOF3YeAdTNRQBqsyw14NwNvi5KkZMpS96xr5
bo8P8Lx4GXqTRctAjcB05GNXl975ysITKbGEysdue8bwxJTx0y2MPhQO+A/9LnvN5SLOU3R+XE/u
EEyS3C9qdqN67m9cZoOsxxiWnb24xhH0Wo/aQq0nI1VMq65/zvJqBKMHSW9Ynh+Nysd1ywQLc4xB
B62P8vVcHhpjrJKCst2cZQ9g63l3BWOhEBb0BsRpjNBNy+AzZQVGRpAiRShgHYwpH8MydZ99C9ie
LbNDZfowon0dLDx9Q/j9s+/MYz+625TmIenr98FuHzpHPDpYxmwNm3Tk33UHMzr5tAM+qL/n3VwH
nlncWnMTorH3AA2I/CFPmiKNC2sMJdP417ONiK69bTM3MhT8Coet7x+82n5qbP5WlfmNa9JdkzMd
GE4eDaZRhkvBXhCw7/RoYrYTz300dfZelS4H9C3GFZ9jvweujXDne1PKLcN0uKhoUuklBr8V9Iqc
K4I/pyI7Vhh3JFjXmVTcV1iMYN1rTvlLS6rIkObtaBX3tWz2E51v7RJDkMwrMd9rHBxCohqkS0Fe
8CzsZsCgL20kDfBXagfojg7maMPZBE4RsMAmvw4IHxqwRo9bAOEAtksc67zFAFUaT12xAaX1roOW
y4HewhxmQc0HPLx4dYLpnQjwQFtSEB6ScdmJCbdzNsW+p0VCFh5mfRtVFgmWVj7U9Napsqjz1Tel
lo1tpm+D8A7GUL4ziYJ7sSSyw+BjO/QgYTBb0EM1gSmcBJ0BkQ9n1IxpVDipROzS3fNyPriii6u+
D6feThrD31Fuv5Yji+wepJbciguvv1cGinjo33ZFc9SS9xuUXsE0N8YtprC7uT8OlG77BoxURn03
cTNkVX8kGMVom8rHJVu2Wdv/qMwhZNI+tKk8IIIIjYZHTmpETut8aEc+0ww4TCbZdoQcDLNMZrPa
NYZzqJkZicbcp6A3JUZ7r9sJOyZ/55lXBP1U3XL03PJy2UxW8+DMLgvyUicy9Tf4Ukjq+sHC3J+f
yYOfuvegAwpUzR4q1w5mVZ5Se0pA5xSxpflREIViUWkFVd0/pK2CS7UPijWJ1BrzQDUU3kGcOxD3
pvEkmA7ybeOOcLOD/SINLWNnPFC3/kU1CTy3iFrXuanH7CRNaQdKzlHnpI9dx24HQGzUmY3iqJvU
bRmmKClWnvxhg6XMdqstntFj7b+TFtEWc+dozmugow7Oj2lZEic3HxA7b6q5+Ma0k6IgID9ys9nm
0jggzr6ve/eox5wEvQecCSF5GTACEhVCv01QFuZXUFz9aI0qapXaewWuQtUM4WLozajz79nUbolq
Q9/NT/1YBqOpj2mpnoyq3DrDeBAFzQKyWDd8YnuvLE+e7xYhQK6PwlueTG5ty0LBM4sTTl2qJWHu
siN2l9ClPBIP0PdLR5KWAVzEA74tIFnbAS1o6kxfX9+6KajbWmfalIMVc0a21mT87krTju06jywO
Que2OniFDUyUNl7aOiSuPHUyPdjqQ7F0DGa9ROPSxUA6TkZp7OxCfXSMPjNWAkgcIy9CRowgmupZ
YhhzOPRZokwvHJo+hROgm1mQwFIKlj1v7mkGpjybWiKw9JSUZXpKeYd/O7+UNvhERxLlPshMffpa
kcqB95oehWdurWY4zobeczSgO3Mw1EuEr90x5eFEBdoLphgH+JJPRRPpiiEMaRswywqe8AozVLOf
zGq6HbvqKB0gkNbNYzbeG41zInl1kroJcuZgSleebPNVLTqY3Xoz6fS4pAJFmgYku9kWSUzc9Oiv
c/2tmZPITafIW7xNR2nSE/ZW0Spimb/tCuPeostzJuTWcJd9ZniHtKjfvKp5rTEmbqouWKwhnpWK
GhewbPrOdZZNaVixX4GVtoSNqeWTNJpD3uLC+85eKQBpDH17grOFC5H6UTsGxk2ECxPsPuZed9fa
qDIhp7CB3xnVY/Fm5tmjz1kgpmlXQlFbgwAfRsVE/lAdPFzVzAmszyt67DapVqcqLU7ESA8cEK2W
Z6RBbvZdOPZDaOfmNp9Qrcr1fek5SLTS26Ehdz7T8exYryLzjobLoqLETSn476xo96NtfpsbQAPP
czjpPm4W+7dd+K8Vyq3ACN3OXnsDuItdNiL69twy7mf7re4c/GFzP6CdvEpJj4lw87WqK2D8c6MN
xi5/yi1Wh7Ov7Qih2K1K2TblTeBjrBugokbC7J7FonN/0vRmMJZH4BpageoWpENwsCC7iSjQVfLU
TqQ/LvFI8HPajiEUT4u4GPwNrHsgBCpO6XjyxzePSFCMukOYaR9dP9ZGdz3IAXvrW2/5EcoEEYj+
XnjtBlVFdwvLb5e03psCzZAMpFWzSEw+l+Gs55DqJZxpvgGrSygRsRaF3A/ZnEx1/x1eJlEWsvTZ
wT20QPrMo5L0kV8Y78CHL0Kjp12EuggINAc/MdxuLy2wQAIwJhudqBLytfT9R5fXO5aCvMXyMFmH
BWWtCE05QrdSoMnhh9gV3ds23/d98WL6Q1gxZG1+e3RtFnqyi+fCfcab1mujoAjuGOeGugdvSkhN
O9Hk1zwUyOYdue2N9L0pZeDOdTQM7zXgE8GUtOXtd8+sg9wYg2IAwFZXvbaGf6qLBTB2zQaBTNxy
dBlTAArkQ8QQE2I+4gHJRlR6HLkdgIG1v6utKXIm71ii+T/vEA0sJvtupmrrsvRewlrvQJ565wGW
Jwdho23MdzaTJBxgWiyFfIsUSQkq1cbZkmm86SrLxSij8ZFaXRY5nh9YbNnRIQMeHQHkLZwu7tFo
WzcGsEkCoacqZBZKFLTA2D7n98ytb7xmOprL/OQu+GmOCIvFSIphjMss00GZ6Zdhqbc9a0JLpCKc
bJ4iUrM+DKCKMzk+tfJnWw0bsyYba1FhX4CAw2eJhOY5jk7Y8GP2fRko7QS1h0cwPsbnsa/CHe8W
1jzOYoisokkKIG4aFkkW13kcO76dCz/RmXlwERZnbbFN8/JdOa/KK++wglPaeScM1kQDmY7arJ+w
vD3C9m8FgwPtFa7QmXysjZt5PMx2YQJmtnrNiB/TTiVFDk6oSdoRIs5d57i3pTnHpduGuq/CCRNV
AZOozuQ9XIChd0aO5puunnCqcgyHbDSCZXBOAJZrAzA/3UlV7nULctbO7dhWu+icyeHnfKcYI8x2
h6iN7qVq4twat5QaYcu6e2m6oSrUUzmbCcXAowfAaOBL3tgOMcO5Mt9AOBE1CxDctZnt7VR3CK+X
J3/hie4oYKoAaagt6z23qxfbMbetNW9sR37zGvUwthznVdQ7Ex3cgZ0Or6Ygm7FXN2ZqP6hBgWPd
AkFjZjXbZtKRmrIQL5a72nc3UtMQDFbHPu11sOT9Dr4UdaJ2U9D2Pm38G6vuHtsme8ZDTBEKidxo
yvojjD3eoM1fmEwM0qoIhjG/aSsZENThvPQX0pnXwjPRuD7HXBgbq+V+sKRlHpTC+W53iCh78pqN
GQ5vyW+VQHyt2wo1FJYdRA/0Rrs+pkWGWk71nQl+8jK6Q+q/YWTZ1L2Th6P0H3uTvnZthggbrDlh
M7NbkHNtjBqY5w38ZgN1AMMGwOss0LE7mLAH0ec3z55uF53/oqAUlfkIXLMWp424a18Rsw9cF0H2
ktK3jKYbs+kfHOadqlkFPhtOaN+61Zmz4QUqcLj0jSpD12jHQDf6tCxZGcCMhgXM1iwFKn2gfq8f
elNtK14B/eGmLGugqvz0ZnRFdt1pTNtdNgOBtjk0nQ/IQn9D+uzYd33kSA6T4yVDjl5ANB0Xix1q
7A23lgNCYnjRNqBE75BORLQejrryN3h0jIcJlXLPRNaPWpQjERFNsdlmIR10zKY6sQwNs1QE48yD
UoIITtZwV1OA/vQtqDvC1DYDXamtnB9qyz5pA1CGmgeNrSO7wXC/YTzlEk2d2uo2TKNraIZ9KkQy
mOaTsMvDJLsTajUBVYAPFs7OSo3AN+eA0RpmFKCxTR2KysZwMU8aeodQ+iAZHMjSRF7uA/bDiiDv
o9PsMa8qvDFqALQNoZfDEHU8PAdLnWUD4RPK2r3ZC42y2Qld+iZMnHxHQ5QHgrnB/0TrnM9R5Zut
l6J/qenvFNMoXRtlDa4IeRrrhwrM0UA4DLMJoWFWHmDKw6r1nzMDF0Y5P2o0vylUFmdmbUzjZgSB
Z9Fbx8G0Ij7eVupx7l7paDzX1nc+FYE3kthys4gYP9GAAEVKD6K5VdmPahmAp7NNx+NUonmwv+sa
5HG03435koDR6LBwH5hR92PDb1v1TQvAV9dIzMy8DP3CRz0yR4FnjMflmSO+NnIHd1zHwh1OQz+f
snTcOFMBNqRvhS7ibPyZDlk8+X3EEX41NA2Kboon+ag9HQgLDWfzGBmCA97s/nwsNpB3ULs/dijs
Yit2omt3ZERhLscY2QyXYpAx0gOGTSt+O2ReOPI+RG12QLg8v8i+3jbIANOuOS24SFq6CMX4ViGT
7C28oPA0dNhPlENJ0LAXmOqdUrD2vh05aPhzsBiH2zGpbpnqA2t44mK6YXa6HTCPNyKdNuVb5byR
jBzABobsGhPwAgPESqNdCQgxdPjF2KuN5NujT83kPbHOOUn4YRgR1rOoXvpwRPFejCRsp26T83pv
ZEc+PzcliyttYSkkoPLRzH/oAZ7Sx2/vdTRSVEMRMRMpk7PNd8HhxpYUqjYhnSoiIopIC29fNX2Q
UmQ7WQ/yI3Jy5mPp7zDpfD/kS7hwce8ZqABOKKk5OkbFKalHGk6NFUhEBTUxbuyuP3CvPtQgqR7N
FjX/ek+7BpUV96G2cY3st7PdcM1HVw9R2x0BqHZyzPRWknfDzZLUAc0n/24WJMwxAOib72rgUZv3
kaiWqLL1vY+8vCB72aU7vIRsZvxxWyDw8bKNVbm4WM2b59NQEXBUp4LeU+q95LJD/U8m1B43RDXR
oFmMV/Nd3lU3FvO2uHptgHa4oLNQStO5s5uq3TwjgfS72Ey9UArkAtP5CouAIo/KEWb15hQC9/ig
XcBA+P1tDStpz21QajxWmEYyA3LRQc1R0C7O8DYiU6iE5cXENgH5okILYVrK/oejM9tuFFmi6Bex
FnPCK0igybItz35huctVJPOUjF9/t+5zT9UCMiPO2ScCD4vxhVgYIRsSAyDGA2dx2CflThPLmWxa
kDnTnj7qc5RpKDf22JjaWfer51o9OsrZJdb8Mljpq1ztxxRGZxF0Wu63pKNNRb83x+xYD/GQPM7g
Gn4z7RNvuw00Yb5snjQ5x7VW5xQ3ejTP0dwwJs3tfSaXF24WZPbm7tKqZT0VK+M9fCWyspbtXkly
pYGXCMG/8a3rX1XGkJKOhZ+md7G3Obba3InMaWAw+Wi8o1CPIgmLFfOWrGWpBa7bh4xPi1pdHKyx
RE07mXzI6LF0YPpewEsoZgPYljqy1HELzYqRdDL5UVV1NZdkrzaG3+tqNwxZmFXWcdHLsNSuvn/u
VYJbNbd7q35wW8En7B5EPsToOPQbr+5Gl0qp+2/SmnCr81AmlMBremQf1nvft3OY20UwjWUgtTnc
5IednbqOd5JfQ/m/SdHH1CwaCxEDu2/Omz2GWGWNFOGSTNcpqaKtTf/Jwn0uE2OfZCbqzPcwdZGd
Dkxa5m9lG9HWdxwjHe6VH3rzH6YQ7TWzfOw3829aa2G2/pVrEvXyufS35zQxdwaAVKu/93pN7bTa
B8tLnoCnosGzD8s4W/zHc/QeMcZJw9XqzZHqzZc6YzPzvJ3YmvUwlXU8ptbR1FCZyuZFx9ebl+LW
tZLAoRrKQE/az3lpr4Vw9542/bRG+5b39q1rupOw25/MTJhpho41CXwGPwtaJrUHSoNLFO7Bz+iq
iu0hb/J63+j6F6/mTdMLfrj82FRUgoM7P1iy/s9pdQ7YtLMCz0jedbHFhiTqvXq/BRVwRRL3Ibfl
OwttXpvRiKpqOa3FGNi+h1XnT2+GpR2tdgob1sCUbV6HVa6/jO12kghpkhls1HXWJ/Lcbk7neLk/
RrPsY73m8+lwkIONUXAmAjsRxV224JQyg4CJ0XkT1RvjXHyJR989qKzbzT1fuF+dOEavs1Pvc710
DrlW+BEy4TFt9A8EP8YdDcUZHKsN2JVw9vT02STwMA/537GeY4HaxJ6jvXZXsF2Ce2E70vpozc7r
1ZlNhte5ms6w/2FVe59LMfxqjZMfAKeRmasbnSSVMT5O5z7LKrGwZr/TWf7UxP03pCfiL+9iNS6J
3u5mTfvPUzLu1iJC+3ttV+974ACpmBlt281VctsM927G9mkcmfBcjvXZqUnpCO1cqir2aPGspb/6
3ozx2USiRMLM6yevaJ+zwvpmLcW4ZzlTbFecgxbVnCg1TCpr2g2qjkQuD93U3gho9VjXtNVZUezW
hgPJnJyw05rzuNQGZogInb64koB7EK3H54cIa/nyWGTO3nZY0zCQSJnHyKvMdlcwlrrzkge7d6+5
u+3cziOrL51wnIfD1ltvVjn9VlYhEUjcC9GG7XBf/1ov2pOwcA8d2cS1HD4GQRO4ev0LP9er3VZP
JeZfvZQO9ZcZT5u8LI06ak1+nlNK0gLWci5AYWeBmtSpi6bzHVjtb13wrLhdRpDFgZwgocHM3J7a
u3PfNdscmFsaw4l/Cs9+a8c+Rfs2DipHfRzts0nXzRaZ3SoHWgNxIhyAulbpH1phzqHTsGaQA+xo
YUd2q1xCT8qYIZPhMucfvByPhmtgahEIrrXk6vdaHviGu9dcP64LdOJKa39bAr0hEZNv023LXdsh
+bVm/+H4kqme7mJ/+Fr3UZTeFzNE7EAOw9mZZ/EhpDNTFi+o90O1BN7g3th3+GrN+M/Zll7ILP0V
Cw0XqewlsNbmdS5o21OBkDxWc/ZhKd4mHcKNuhc4IatOvaHOKcuaQ3vWeV/U/Dx01AqTl51ZOefG
hVVVO011WtwaPqu2dXyIUhDH3zZ6caEauLwWrzATeo/5kuA0MmHxynZk1sZt9U9Wrupgr2n72K62
uBaJzxoAY4jXZPGDrrTjwdEgHqqVoonfEglMQ5iw3/TcWXnhhEWktDg1zrIGVk0bOXoCFaDhlW71
D7GaFdX0dLCYV8kQ+yQUpfDDEf+T37tAELHTt7WEx86c4ewn2xoOGkpnao7MJp7YCz2bD4ueEsVA
OxY1M2Fsx/+vXuwvked5bFr6tjNtqvMxt081gz2RwZKJ4UFuxNqf06BXXTgn82djbM9drnnRRvMQ
JM34Vo10+nqiQZd4fN9N6m2BppqTjUJCEC7503M1de741+nsYjdN6Uuzlt99kbEju9zeWSvwLzU8
StmmIoIzZ+9SdH+EqihKvefUcUTIMqBr2zExzi7XMcTW6k+5MbQXNgGbwVxVpPGR4Ze95dFH6Jl1
8zsv6ta+PE/rWAeULf+xkac8FFtxLFO8OVMwhhPh7+iZdnfofKeP83oYd5XES7NF+aXlzRVXumeP
XVMGnPxMLOicKyL3Td2JNs01r1PPOW7P793g1IEoUopnL++Puj089+Yq9vqi0P1Mmzagsm6pj0UL
k2ThZAAitIYeGHn2XtpQJU5eEwAaFDpHOzdh0yyvxEce6LuumNIO/bH4LCu2LiI/Lk+mqF48qoyx
Kr3QIWECRULyNAPrSBoHf0zeO6aiv8lpAPZxeJ83rnmhas4GA+l960usXV7oYHQhbhCey8DXkjYs
M3Q+VZd7y3GMaCvmR9czEBT7adl3oyv3/Px9MJn2EhQOWn/VJv0Or7X74PrzcLMS7dAJkAHdFi3s
SRIPbf5PwjqHeSFfZ2968oba2jO10QoyE6BlNs2nRpqvpHNEKBunCzat0ngvnBOr+PQDPfl29KVc
zt3Y2G916YD9dvkFJaGSQVHDmmwVhdiYyp1kK8XVTEkpThZzx4VdIVibpMFhcaLO65vrprCEWhiI
nT6gSDbzmtdB2ayfftq9GVqLdahEnIx8HK6pFyHjJb3IUFi2btZg1zfocFIHckkQwBpOGJpW/z8G
eNiUXVXP5pvV2Y3u/OYZ67wbOAr2zbj0HH+4cEW5XltBhZh49v1NKG6Nw72he+vBqiwr3HR7C3H3
xzi3SlqO3o2WdT5rW6+iMdcjiL0/zVxnAYsrSfqg8R2H1jz7pfMpOw5biIID/oMbuVaHONHY3qPm
ot4BYr/AxpjBlNX+YU2oeZLtqkr3Z9D0f+bdSlv0+slnVFVoZ90/y2ufE2WVx7VYmscBuWs3zk3G
RHDnsaxsgWmHXCitMUiymduxKhZkzu2H2N5nNZscuK6mkAGwPRhv9JtAU+wn/rnIxGwJ0kW5e8oB
KloTk7nfuvMwCd7OtfmudTN5KEoWWFU+7Bc0ymlL/RlRQ/2uGlhFpZV2JA2Yi17TnP02+R0VP/Ua
qn3c2tUf1OJ4mk2qoS7hVihdtRO1qYdGglZjLWu3kxO8m0rll1pR5cvUmLnjC4XP7159q6VNTLKz
BrEfLAuaWAm5tdeahckQZfeau22931YQqXXjPE+27h9npL0zvPZnYijersuKvwaAxFPt2U3kGEsT
dswDDJQ+vPgzXx0Da35c5dfnvL6LKa56TDQwD7g2iaLsPRrpxM3g+EUgmWlwMVp1dgb7sVvzNhCZ
jmqde+LIcuP/yqLiO10REPvFCFtPXn1n/E/zG8StqfvLENblvpQdZCszf6ZK/5P4OW+b6dFMEVHd
TdWGBEHlCLIg1/1gYFQYPrOU3HJxDvVSiLMoG5st6Lb3wfCR9pLIevmkzAJFIFe/k4b+PY/Wo5py
GLDeVYdkcR7TSXyvo/8Gf8gQMlMCnhlfhlX92nl3Hvv12OfwBXSJDS2EZweaqaFGppyGa5f8K7S1
pOsc/66WXx6aQT9uepXsGqbABVaXHb1poyutrJOmzzhX8wmKh7071aX1F+NkptXVSasvY0WFK9bm
XJb5v2JLLi36EW6s9spjY5yXr118G8trdgWblQhP08+F/QBosbriF5nu2e3GkxAQAz7FUl4qsEUp
ol40t1Fb18f87kprnXwjJdvu1pWTdCtlzK8tz+asfTqWtkNAPnhLe/KX4mmovQ+bW5pJzNUDHUwf
5vCapW5e26L7Gmbro/CHW6klT65JLDlzVCxWNGfDSnDD6KonHz+vBRvRy/mV61qx8teuQlfSEnT9
DHTjsUN20Cy4wmymheqQQQtmueyGgvczgcI6djYfeF3pIpKTnYZ97/y3bXgNg9PFYzYhaWrnJkHJ
1brlxcjWX6+Zr5rW8qXO46GbnX4nsTQ3u38upI7eWiHrO+rG8sa3oS9mBmquzEdSzYPI7CXUtaG5
yNz8Q5V8/1OpKkRy+hWW+OG1L0I6GIReRrmFsyxeCS2+mQBtYb9B0OVj+89Zios+o13rtoeuKabY
mqo3pkg9bezjQheaX7PaYpSJaLvjIHDKWltvw6GaYiraNKw86Yfr1DdYYLp5SgeBerxaz1ZNfZVl
7bee6w9d6p0d5b5OdftcGWvcF2O9s+rsTVnWz2w6kdCycZdr/Vvn5B/luPCD5vQvrdeneBr5T8kI
5Ura7+us/ijbQrbR1WOhO2+Nn/2ZXPO/bdiiJO3TXTcCMfir8Z9ZLC9lr/0zm+o0peTEzW76sevp
mkj74DSjHljjqFN4+DcOPczNVXXslqAMmZYk2eeES0NluNe6se2Ale3gJbI9TuX0rdfjlyG0u1pS
P87rem51+8t1C8jKrAwd2fIR6cvRlNtLogwse8cZTo1Ny60DUgaeGh5qZQCNbghvkwKFcm0q1tRK
d1gKD75o9pXDkLoCGmsvPRaDWsnHXaMJ0944U/dw2ZSLHiasIGLTx6PRz/guGE5Bl3enQWzfwIPc
D1WH+DvNGKSKo8sanENRDmrf2LNDwY0QWClqpa5pz5s7ZkFRzP5h8KndlNDEv42ZvhjGScrGsiw/
F5Z2dwxZxsogT/Fa+IX5DbD5bYnpy3LaPGTCo7/zJOdxv93NDZO1onUyUeo7DGI3Ri0JZDr7b5BE
a0RBA+46z+b5ztcVelLstMbSfxIxp8FY90iCmkX4bDvdBWB2yQvNT4LEXOTFq6Vz5Sg9uZ4T80IF
7KD4Iua4d/vqOBTJZYRNdUr4lqUnGZVGi2vQi3T5czETOHPz3dJZoRgTjBqeQdo/DdJqgsZ5Y+7Y
i9MTn07Em6aco6oZLTFP72VfgqR66Bgo6XgloY9vj7D4OC92XK3rQXnLr6AU0ofsCSIFK2XmMmt/
Wo4631qebdn/l5d11PnjEx/J3b797gc73WeTXQWCK5xXYNWNv55yu1jVA+Hu3GSAUVt/rFtzI5kH
nVMln31rn1WiPRl4GZ4xHbu6O5RmF+v8wrYq9nX5Z9XNdw+9Y83Y4rQY1w13gAWpgWYVZ7ecHhoG
d/UVUvnmIapM0czIMFfh0uZLkPsbiX2MZ2qnLKXbqwfE9zbkQ8dUdJ4Qg3A8xMap8DSt1u9S0VGR
Drp62FN87P+M+33jAiPVdsVpmO/K0ZwDwzOPuoNZ3tdOHteWe/E37de3Bwczpnph7UrA1MQPx0iB
OqzfZsh4k2X51+QvuGBds+dFfuPvsto+zFt7UcYSdw6QnDX6Xdj0/ZF0etDr+j6nzOZYiXuacXdS
R5DowzikB63yo2axbhxx2CvKDPW8D4Uv2eaaxfQiO5X4L37KOkBfO87D31kvP2q9fJxgXdtWRYw9
umxoJkHJ0dsV+q41l33B5GZIU/GA8422bJ1axznaanZCnv/N5PGu/RBndxlRDRHc7G6YoCuZwHxB
6K7CJS+4/+tIUcNyVews3TjShL9OBrTumshA18XeT4urXkmQJLEgJPkvqTAfNi+LuxlwYu4/hmn4
9hO1q/T2h7Xd5xR3s1Drq9WBQdcFgROzHYOqGf54RrWzDFCfhZI3h+63Ku+QLjebRo+OmwPLdPbm
1kHJ886UAlwIwn6cUJTLjVa3sYCR5EuFdqaW5lY2pEqsHkW0KB4Kn5y3Vs7HtmYkculYRNHuCn92
tjT3Q8oscpz+tGTj32xFr4M09fJiN47iohYZiUo8T6gb2YpUZfMy+pr/rg/qxPt1GrJy59hOPEMZ
jqOKXETnyuRPB5R/arz0OS20kBWHUdbo72vWR4vF86m8PaulHnMr2fe0GDAG1XVFUpa6xj4mnLuu
EIHdiJeNGH891U+a29uBO8yEtLqb4mQ8brV+RJF9mrGDMlGg5fUIbOQgsoX2KbNXvikYgLH4YIrl
vq/owmDB1Yg2bVSxku5hk+nelerg2eIyCZaBw1ZpVb3DfToNvInlUL7De+07CNm0kJ+YUa+J8EId
Xnd0XSYtVgeXD5krwz/kdhUPvopYafVlzO0Yso0u1tLtLhfvpLM9dXkfzwQZgtrjyftZJOqPUvmP
Y4qFSDDQ0BjBobpQrDRJafmXJwO6iaM8569zrT1waQAw2+aj4GuaGpAxSkp3M0+czns759trrB3Z
iVirfgy5XnV33c/jBBvbxcMEh+QY8BkL9QHylIujneP5qW5vKOfgZPNuTfkllvZSTQ6ImfzNarkz
EvlgNS7bjqufafEf7ZwVnBLJxxHGYzeYF7dima9liFMPumE4y64XtHAAI1hPB3dM+bbSF6DpI5RJ
jiM9fUt/vKYajUXhWnvqMEZWimjEQUmEfulpLzNp72y13YM03Bfrn5E0QssRvrf67qlzmudZDADx
2rM/FQdlzQcnTe4KyqPfj3waLTKJvK7NcpsaLJtWp0udxv3dtC44Oe3uP9uw2RQ0Iq4iQaX8F9kM
sa/Mz3prcCSzx25BH3VLzo2mRLH0oxF6ssXArQ2100B1S4dRfNtrPXgPeu3s68Z7zmdUSquOeEMh
L/9zSysws/LkaOMfpdan1JJXtrfFsuvPg54PmOM0/X39QqUdVvo4Qm43SLDlW98vp0WaRwlsi/fX
cdUufoLO178urscxjyAvnjfbPst1I+wLEHAf7G/b25Uox60r/D2LRyhY5V4nnkQddtSkc/bbDbss
e9GVuTcwkvLVDS1nuSx3YALd56B6ClPEeOGoQK+wBjVmYxbJF6NTfvCOTt3W/TAoGr1wirPlylys
w4rKY5pDVCN3pPqySyfmpE1YEnM8tdTdBbYE8kLHZy3MbZ86RpyNblwbXbxm9ms9Ooey7R8sTd8A
BdpoK/OYY+dowWAFjj+7YTZ+LJAJo8hC5PWdWW6cxiVi0t9OwkXO82nw8k+06IMq6heFBzsN9WWm
/J8ZSzc7y8G3ppOPc9s7mDo+AMP64XlM8TedB7c6Wd0EHbbtEqr7FlVaz/MA4iMCO5bSP7Hy86nN
sm/LsyDkKWgt6+DC3g50epIQZ147uwKEHnU7HnQ/KjX94lrjM1MW9jXuczpRaPV2BVcrk9MqMGdZ
/jtaIOEolRzHYeF1F8n/qA2UoJnOpUCRbTc91jtsN3c56KrZSxzJdaDcoQiDbweoLI7gfgcEVzew
2jkuyHgwovc8ivmQGBaTKEZWYXnFudKLCAkGaIx7uC5/WDh7MvMsnKAP1wErXiuuzeR82vUYDav3
x9aTyKvXE1QYWYXiuubzx7LAq+ctYGj+1bTyZODmeWN1a2ofzFjtK82Idaq7bGAvgme6n1r1kWTG
nkGk0dAtVxZzh3yAMCzNqRN64Mzd1XKS4+CAcw8EULbyNjKMJKjZedBTZ4Mfh3MDUzZQBZdYQH0Z
e5lPNUjUZ8SwWFESGby+6wELtNQIG9OKS0c81fUcMfqGtF/2NKo2vruj/izOteBR+UK+55R7Td8c
+oH8HU3yRRTqIXPgdJNxl47buwd303kPXg2FhPSwVBifnT4cC6tg/AFZDOzZFiPDnPYuQaXacy61
ZuG6/9UL+zIuY5CbYGMDpJ1PlsExzcACPLhHUHQxBp5vxUubPWdLGtaG9+5OzU1jQMkGBSZKyjhE
sRUEcU2c0LUT+hkuyY5pBeWjDRIoWvcwjXZkdCrqMQpLyplW6OHG6dHR0y7tj1/rtGrrXwf0uqWD
SdEQncV9bariSabNrhjwMbUtTmx7n4Ja6A2otMjDwvIpcM2QYXTBIrruDizRsdCfO/T0iZbtCNVZ
FFMY2dDT2zQ82xTgPuZI3/G3o+Sd5657l9qAx7SmT2rVYULdQ6VctU8WLf8RBjMBm3kEUmbTCle7
+15Z5Y51yLRQ9iHJBTR2N5PuGQpGQQg+4URFhjufksR7hqCObc9DF2+m39SgaO0lEkLO/gCjXF8G
QoeZSP6YTCgQ+khzm3Hf5f7ZEkSUfIfbxlL5hwF5yxioR78bD0ba7F1fHYmebdXWRf/XLNzsj5hc
HAHz5I5ajA0WbZrclTjVmUVtN/dvTi1gggfSBXbosNEqyC1I7HHyX1z0YdRl/TDo2cOajo/ausQp
Z2/Rb2dTUlBO4lRyblYIfoZOT7HUJUC8nQWpQakJGZIU080iuNO0xcUoBkjmRaBEucVBWwHCt/dh
kfHqENnSVyr5VL9fo5sZqlzE+tr+5IqEfs0UH0boZmFO8V7q7XmdEKW3xNORrPsgxUiY4XIsP901
QiPth9kGTWEHA4q9HNYLGrELI95dhm78YJQKucHyrPzumCYVWSN5x31y4DfVygNoRqzW/KY7xW1y
Gd2BmD2lyLA+KYzN32J7vj9sGCrJlLFtY34NsprpeyezJpWWT841Kd2wTCGz2Av/XDmuEXqDiJSm
8kAH0R8MjVU5EyUi4nSyqBeBYgL3sz4X6FZNn34xm+LbKcR1mdZj2+ZfHqNcETAQU2wadjCO0jhO
c7f3muWzHrZfa6ujUeuepozGhiLEQdxKVP25TiyeAnuC6CkqlJmtu5gbiDEE8IXRZcCwwxT7pv46
FggrqPwH7K5jp+ZwmN0jLcIaFJ58AL+8mj3eQHXvzdREqFb246n2aDLTBtRA7ey0f3RR+hXHuZr8
aNO/3SbjM4aT44paIzcFnvf8e8qXSMnsV3vRaQcDPG0aXhN2L4k+OSUL7FIzNfs5dX/ZHH2yzQEO
uj5Ydn7ri+65rkW7Rxw/uXn6LWX3uNQSfF9eoVBRDYz1oeh4+Cx/u8BHHKrMObNu7lDha5E8Mv3A
XkeOvGr47YgSybaBR99A5MnoGmU9QrAPX0yUA8kvL/PUh71rxKT1drU/3qYe4CyrHlbFYN/eP7f0
G66fk17Lk7Nvq9PQtpGWsBuyTv+Uw1RC9UwQ0osF9+QdzNp8I9/9vBrDc74y9XXsohlTLLQsOqRy
ZKvqKqyYw+u9NBjqttnHaZm/lIkSY5FlMqenLR/3NqDblmxFmDCzD+Bgz2Kag7Fpr/pcHq1h/ecl
7ldl+nEGz5RULoUV7haNSetDeCo0ESNfo9JqyGsQMF0877viMhzc5b3B5U1NJKF8u5a6EwuPHl9s
t4burUBazeY6rtVIYDih59G8324uvui7XzBVr4pSxCncb0varxrh27TeIk1ux7ERcTW2N7fXsQKM
KzGuZ0+NUTJ2+8Loi8cOq/ivV3nPJJoftxnsr+8t9/7iyJ2eKJvBdh5Ay7ukeGDFkH3Ttf5kUiUy
8bNq0y2wO5DryBa8thy1ZpW9jjj/k8ERUA76ud3IZdGO4LRH49ga6yWvOq5Bu9UM+7lqO6e+eIub
cs7PyrHFNyH+DXWyESPQrbByeNHMcnhGjpxG56SMoQP+wFuDsUBrqeXNMJqtvOL1C/Ayt/3Ms9oz
YvYdyhyPo4DW3yvZZN9p3/hMBNpY3oFGkeRYKoNqvH/arLbL4K5MAA0VOlETDIXc5tBO5mS4bkUx
Tkdv7PL3nARm+cXoweHJTIh0ZEtRUO02WHPGrfCqYqBTybO30mtS4nOD3HTs/8m2LoNSPkNumrmz
/ivo5GWEYj6SBsocCwZ8szTOrmkz0uTF6mU93BoIn5fS760a/ZWGa/yvVSwovXjYCfI61gy9+hq3
rmgevIkNlUippnZrESzvnkdqk2qRg1WGlruYVsgekTyjoHSLv34pxgvk5awOilzJ9IP42FVxl42y
C80Vcucx5f+YBKvZ1vIdEsk3P5YMrHSntS7NZMofGT7Fnrlbb3WvW9kLvWFdRmPKKreLVNniRlUj
J2vXeNOaH8fZQGNZ2nQ+ckUByZnt0G7vbjIRdqKhngui/Qk6L1jkMlILG26x/Em8PpEx+WOPSAWm
GSJcxUbg5trNXtk9W5qEPkx6M28ex2L01C/dsumd20zqAmOUM+pd9oxOciim1DrGHdM9/7p2ho/d
VLWOyKSXPPGvqTec9qAtiU8kyyMXVv16xMK/ZJ32TCWA2Xq3xqxmSHvrF4wUQHe46InJ58Nwh36h
dejtRIKpG4Vtv5rbokkrqMxMKCdmC2WmaRePwHFiRb5TF366Twy5+OhmpdQfS0b5Tx9GoqVyj1dM
dbgzRrJC5Dbr6p5sAqYqQWiRKnCkPLhmJhHcu9sZTb37LMeqS5qdNmjTuFxru+tm2Ou8aLlz7DL/
u9VI2UE1Jqu69evMUalGY2Gwvmp78PcCXZY2yGmYblDTMc67VBdDG8JKZVnEBPLkfqRnq31i7n96
p38JQJJRgEGaom7z1iUir4Tvzt2WaA9gR8hKY2sn0/eiJkH7sGI7hRL7twYCXn2wLVubP/wMrWu/
4i8MSIhONT+RCUfyqaBiQjV7TFdQqy+GkAWYqjmWcEfJvTNA1F2GpvkUpBR/C79PAIS9QoDIohnU
FCc2mcfMBEK3eOa/k+p1hm5bTU2mbmgNFbtlSnB2MRhOcLDIauLjpck0/uUgAHVJpCXn01JsvhEl
c6d5H8VobETH1mnxSNBnfndYDQthfZH2+mxSQBnXTDreCGDh6mhYYpvSKxMXFvMPpbSB2mHa7Vif
jLzCU8/GwsP3bBZo29bDfDwatV+7BzX1+vBfqiWqAHEXnJZI633lu69du7po/BscCEmEwXLvaRUG
b/oPHUKCemhzaSPjNy0xZqRoAg9bDKgxmVQhlZ/y4ffNaigOltncQNnX1Oguqe9xx4iukOpoJ96Q
opnXuZv/05axooVzdZsZU6ZlyuW49TovU++nUAX9vA1LhMXu3OpJON1RSykHoT1SSXPnMpJBRu00
bTa04rRk/6DKEwmm6cqPfJKLuR8hyuwDh+HS3nwguJ9Cjr5AVxtT1JFaQyaAqAfrNxhS+e0qrf+t
K0mDXpeG97eg+LYwBTxN2/moga+EK4uB3ISPj+TWKV+WWmwdp33JK4rTSbb/sDMsUCRRu3HPPPR7
FKtR20EvEagCTTbltpfKUyJQQ8Vt51hFnZ2ypOLHZvBEar3aNiNmP3qT3RWYp+Tho8lqim/GhkDZ
k1xs3SfbucPjZDlcaLD+fySd13LjSBJFvwgRQMEU8ErvSTlS0gtCpgVb8P7r92D2aWJne6IlEqjK
zHvvSaxxy6nG3LiNu7T81pyhPhJDQvroyWuTWKhDDg5kK8zmpeptXlpwFkkZmnhp6zYYiZdNmX2O
nM75NwxQSCkadfFUwl8IyahEwUXXWvUyjMj9TJ+mWNsaCc6nQ9h5vImpBw1xwcTHYS6J71NbDROT
sVutG+QkJiZm5hXbs0QTr3zk8dhIildlhES8GnOcwl0eZG2x9wIbsYsRWbuzvFELlwNrVLa1K/Nz
PUi8z16hRtxxrWZqG22SOUqN0cI7sWpjGOl4UdFE0McIJ0w2qfYNjLax6J0r0UTSnDIp1WecllRy
o+eU1tKIoBwse0xDDsSQnkZpwqxGUx4Zeztm+coiLPB8qNYssgOh3VFsmEinh2okP1NaOECXVptn
75MEIfMayDokwWEZGqY/S+iPfFLpc2O3aJm0hyloEJltjbwNX7PeBt7jjW30rZWOcSNeUStS4kP0
EmUNxjEOYpZBiu4a1yJSq0zG0dGJhCzANbj5IYlGPC+50d40b1Q3uPjaNaxsph2ltF5UardXGfb2
GviMfOCcjqfFlATNvnGrsiKQkmt4xnPru9AwVvl5Lp7bocl3xqDLG11afNU0YjpMdrr2lAsh152r
V18UHfqBaiWgkk/n3d1+2x4Dt8SwnoPKxqdX2EecKe02RFK5kF8H0eREerUNlGh4iSPjMMQ6+kmo
JX3F8TgDt7ohO0iYDyRX0rRyMeGlKMZRHZ6htcmTUsS6dGGLRxjbBY7bEVXRdQpzF6QudnqVxP5d
WLmOpbj0DjJX47CIqIMq/EfIMVDLKvI/0uu2jTtZb3ZrlT9KFfJeUX/tp67Joef5bYznwI4oRqhA
nkMiaZdEaOGhLfToD/O7vaozqz4ksFDWU2W5x4ku44vSZOJjYhp2TAaZXCbClRth1zmOoQTvhdlg
HPSyVG3crnP2rLNlpAeJpr7ghSY2PBja5+DnE4YXR2QYRTJn6bn+cEZ3lfcaoimnhFu0u8IwCnvl
NkSJwD9XWy9zu9k/3RYLh7nJp4y6fh37Q48tyEP0XGCPG/dR3nMoeXjFs30cltpmitJCLMuAR0Nz
dRJ4YYWlYQjbiBEn9olPkVPE6xMX10E5bbPv9EJ8VEOf/GK8s6qTndIfXSxK+UffVvIYpGVwLidh
usw4ua8vzDDtq9Z0Zooo6+EIVNK+T1U7L2YRgcHopTHIM2qZAcagm3aklcYP0Yaps/AafP4LwhM9
x2kP62WRZhkFuBpC+W62wsQCORTcTBBECsITyVg9e4ny/oJC8SDmtpO/dKVy0P8IOKeLUumYy4Ro
0ZRFv2paL7gHJO3UomqS/uIVsnhNVWvcAj1Vn/ZUJNPR6HMAFTr20p1Ic6bJXojaEEfO/NO0tv3p
4lLeeGkavBRWmp/bOAO2ggoPocaY50HYhyBQeV4QwuMwynOtFfqtjURy1VXTnpMmqJ6ToDWuupNh
8Oso0AOkUNP4KkpWhSxae/7vtaTTyD1GSr8Y9ZA9R3rDqLoIiG2MmThrNT1HFHf9sW0zuciZS13L
GOGnVx7jhNESMKYcyhIso8uk9JjZYb1FCCFEZSmnWRqdJT+Stk1+IhW7p8El+UBXk3sE55iN+T5x
wlob5DWscXNmBaJMVOkoSRmXxfOEpyonvdFpd0ezyGsnBI3VomO9wMEOSIthc6rXOE2CPR30RF4E
TTKUWYr67Pd6SdZfGSf41kAmqkFdi4m0HU0Sby/aEl9+6hFCMOj5hZrGXU/3c4mailkgQlp0jZMs
+Utjc9qlWTO9OcWMl/G75CVK0gRhcSTa5scuvrBUb4jqxSSUw1iRECnAkuhuEd5b4VdzGcYvXOhi
BH8TdSvymPaSJ6c5haoU6bLL0ua3mpomXDaqpZIxKnv4J6mHL22RhKcmj7r30mpwFMM5ybuV62rz
1LomRx5adQLZyM53zqQ6bU1rpm1rkcUXzzD58MaCMzeJBqbjRd3d4lH1xBA5FyjRjIMJBuaQNgNT
OYqg4CoCLWPHsk4hRsvpv9d+UaxbH7GuqWOszUknyesKaaYbJjThn4Z9Yp0GUnLwFVWIJqKbJzON
gHD3zCqN3PU3DPCcm63b/U6xpnqlEwnYECY3JZCsMv6yjWbYjCXOSRJh9c2nGF6bVNCfiM/hGs9L
8yzng6eYcutSWGOOcs+FhOElLY5klfRnwGHW1S9CtY4CIuhFUdsbTZj6HUOl2mF/Dndh0ztPdhl3
m3yysq3O0KJlVbuyVwwAipkop0ElasUF3E3CEzRbjL2syq+em7S/TkWJkE1iyGiF7exLm1x6XceV
GDsle3aEbnMTVAaPcoo8mFYM3e3A7LZcyIyRHVL7Rd4lW0HD9GRZ3XAp4gQIGmI+87/KIZPjyAoG
TDfp7VanbD70Tp3sRRF1SxXl4cZQKSEVI/JYS0TSlL98HNZuQkZ/yXICgvB6z1Jisj9YT0INw3ju
4gCBiUR6ZMrNW1NqLSgEQVi8JoBLtMvgRfX9v9iIDRO2tIqvjtaTe5l6YS1s+EoEghvjHMTbsn4p
xn2TwITu/KVnEJWc3pqNqW48UO5eBk29ZfIwUS/hW0Jw7Wv83U5QaJtaK9HdzVa/Tto7pS4rlpIQ
CdLQq1WA7fhUTxODOoSKXRO0AZmWqkSCbMco/NDI4XOK2eQ8mmHQb3BbqVmcrPxhiN7cfVsYa6dE
vl5wcmALytikBhsl3rahkd0aO4G9WhNPfeqKyg13JNkG75VrqUWR9LhFyhp4wVoMZuHuDM9U5x7R
PttMNPbpIiJ/ctCZYDFh6KXtMDqT6cUmQS3I01tWy7SWXnur+WO3ciCvfclKkAkLuik52RGMHPwe
omR8mbjbaCwnDO+WqypC9C7rz7QpFjC2SnnBUBDCj2P8tddF0Dx1DZA23wOK4Sq7J0/At6UxSuWQ
iOgIEIyDMFsHRd50fNBlzZrmGP1S67s/05/0Hz2JQwdQWM2cHyGmfJN9pJ9cW1gHd54NY2gsyGZm
Gv4TF/FxTIcDRSU8C20yHqPvM+/GrEQWwsJ//KaXo9rqtWbd2cmXraScSsUYJyypPbTihB/cfQg9
TwTZYrM/qtb2+dSl0Pau76oHgL/giVnJbE+yhBfMobTsGUxTfys4pE38Iww+sJzrnEomi1yeWs/M
Hsz96CiGNiBa2neWdkganFE603Pcr2r2zdf6VgVldM90R1s7VHeAqXOci5YTlC9ipEwgKmHwkE96
oD+ZInbuYP98d6mVab2PvbY8iLIuD6Fngj/s6U8WGlufjhj3XX9RWtO0GTKsIRyu6Q2jU38uWhE/
uaEtNzpovy9aQCbaZg0SylP6MCwqu+fvz/0eUUIVTvXXpJ2VLZzGonYvDVUjTeaas8O3SBTWmWJG
ooFkwjplf0M3AdENWjIUfGLtS2C5FCPl0D+0cjLewAgOR5JH7kO5BCN7bfL2Nu6zD0enBoFVk4Qb
FSmxyWKcmLVhqDOHUfCvEkO1NRrCDKBZhmLVGmr8MpMIZhg1zotWJP4TBUW81uEPbGRFweabickU
KQtvwouQM1NVvRt66JoLqbJs3wRDezGzRL04JbfbQto6InxmJfl3S6QT6oAW12uc+u6brC043qWJ
rzpy+vGkx7C9BmuEjKUbdbYNI8/Zi7EqQX9K0ofKs7JD1pbZsIS/kXOVF9Vj0oL8DUGi5ElycuBK
IR/FLiBzTGaQ2yRZpuh4YGCzpiIa6NhESvT2QHZSDMSaTGt+mINgH9defpzXuHAmBlmFnRbD8pcn
EgfwfFNwAPrCOBnT1F9dzSPlqcrwuZlkvE8tkp2szQHyh3OYqJMA/2J1ePA8fU5cpoH2nVDPbFTL
9oSBFNF3TBUiZrcgE3rNnVgRmDVy7U91/mwPrvMD3KXoF5rVBFekcIfYfmpE+6aL8FJbLiHJWreY
G6a0ip0Iu7WXDgnmG0M7aUXrrCPRVBsrrNs9u8/Sbd3mzjqenJy/Pay0bc7sCXXPQ+TwO0KNWY6N
bMl24mo/eH31R4+GUubPZo/KIoYtRSifbJtA0kKmiXmwM6tf+zJPt/1QdZu2cZh9Cxukn5e3kofP
bWYOVGQSDvrVOyg+HiAtB4UrqNWGuSB+6HbTkIaExRViaw3D9eS+t/GwiZ1jzOCbDKaT1uuk1LHP
eTvGxo5/HNMYq9onD/0q1dk3yLCXVfGwR7YaAwUvbl4tSsqEbFqC16ZWBNS5jJzodc4BEo1UGbUL
a9GdvYqYqv8N9Wen/TikM+OxAKypnQyU0hAfSjDQjqfHQIs2wiRJZ6zDsGVB2tas6p2LSlw4K1dm
iz44TsVhsmLAOti2aL7qW2FgD9DliQdi4cLadoaXcQjBbKIl43gJtd8w3vcuImZyGppp0fuEJjnB
bYvBpXtpE2hyN2WRX6brQTqTZNrNCHrSU4oNOuraleCmqs1dSnBYx3+JKglQ5joky7L89PJLbnQb
R+5NrwWhdMH7s/S7Y2yuIlADlWpWSRUfTQO6abMbi33pECzIWUEbg4LVQDjy8SkD44aHjWd077R3
Eewjgz13iX4OEE5BkwXzqxW/DSPhixhPFkbMgMsmqj54FvCxseOPb72JlnbxEhSLxJzjwUsHGDNN
EKm0g1tfwvgzSEZcmvnSL6urbngvaRN9mFG20zr8BfwdFTFc0i1rinHyJW+d92fl9A0DBvtLoTXL
YuKbR+kvMM841aoM1Lll6xoBlrZFSC33TLawng3bKhbwZ0AT2eyBOnQWcjlO6Cn+tDzi1vmRueYW
yAYhiHJhMwNvcNO7SUPVYRLfvRMCWlQuWQ75T+AO8Wy8S/Os/1RbQJ3Qwcr2BYoTPcc18h4iYk7p
XfzqrTYhHzJIxeBTWQ9kpQU37caLKWB7DMUosWoZp90uiuXaBi2Dze7g9hjLMTH60W9Fc4ehEYVb
Jxr8L0h+mAkQj/iXYdpjOrIYxGNqos1I5AglZm/KSyOwGsx2Az5Vt5A4ZBJ8jC2yqo6t/MuEbajE
KuBZdGXJXryXQusvcYO/sl5iSEPPY447oNkRmsUkOhZADP9k/K/EBs3Zts1riyL+5NWEzDj1B9zC
yYqRwtLErdTawMKa4UxZxQRRbt2WwEISriaNaQBhdt0YVj2VZBffNVylnX6N6Ll7s95HyjvSwa+r
FJtwZm/9EAf8BCwOMQR87jAuc5LuiQHomyJ10TjiZAXayekqoHUgPbFLOem3U/MpwvxkpG7hE8qn
aZG1hO2hnnGWiIKr+aTiesNbKIZLN10tbGWgJE+W9yFHtchMbNvj10ha0ICRYCPSY+2rT64ZnKek
eg3D8aVM1d6k9+/gpJU7StN1yXtuK8UhxhSSfzQOL2GO4R02j08v09vTRaURA+YGhElGLJjZH1d0
7Z4qdjZR8i0r09w6oY6z8pTjL/GDJ73HvQd4Q2o3ZmjLOPTJvzhLRaChmZ6byOclI+OCjym2jLXL
lQTZp/sXxIdhMO8AMGHgAM7dJHa0nYKPtiI2j+3ZtIjhKWhrc34bz3JNDLri2m7AIL24DJi7DzUS
3PN+7Wjva0st2IgeVzuGrkFwnjSifgJCcWql8UvibzN6PwMgmDJTl8EIP7xyXPkDynnkrK1ObHPd
49urpnsjx8vYq1VHi5nmNwtODIJXaFz7du0nCKOsfyMLPYyvPYxDpji4M1iqCSox1LezHJNr+qZS
wRIcb0PzNTVnzbro2SkFt6HXHzFphOJHMrM2kdb75AXrWFT8DBLGKLEELd74yLm2fem6XRlZS7Bk
rMnZyYbX3MYnHGYbZsRLByizro5t+dyDPvo/sPA45Beq4xmpgJ4DO0Kt6QpWvnMb67+yNfAnYkeI
fouAlsgABuY3i1J81+PFrN9ii71hHIA24YiMqTM2VOPYhO/kpFbKG1ZivFeg4CwM0jIdloV5L8Rv
Q+SN+3yromfDqzH7J7vO/Ei0o4tjseqpZDRzZQ6vTvKihtcoCR6iaPAy/domVX/wlU5faiKpashN
5z16l9kzOnUc56sOuQyeOFlbt4jPDo1LWOyk/JZMsB3jx0Alj1Z1dbTGY4n/VtcfPjCDys+WWU6E
imGHt52ZEq76G/icKUbcAM+eBoETeri778z94O9T/zrBcFDyNeIaFvHDbY9l9WwxHs2hMGrQaqZB
rOgFLSymZbnP0pVFbrMNPzgINw2wRnYLNVQLPtVR235BGNwYUixlOEdS4Kpk2wr0S00oDBl7kUer
FECOr6ut45/99IljYsKMUgXnND/4yTEr8Nvh/pCHhJPYwKbWRD9JcnD8fSNCSDmkwhQCMe9Pgo+4
fW3MX+mccqwJVQUqxHtLjXcIJZiiwLiM/zxLrKvgu2vYcu7snfjdJwCm0Fd8c5WWl4jiQRQfyu3f
M0zBDV7EEDdHniwnDA1B8lLiguuHuygekl8y9Z+t/nOkaZTuv1C/1f2mjSa+Lxr+BA9D+5Zz31ct
bOF5GyMteLISzYvf9bswOmbawWtn/xgWNbwAMkblR4VzhqMTP1n+I+CxalP+zLkc3wx+4ig8RTp/
kEaEaL6vv80EjnxgPF2zukUwmb+Uxp8njk0f7ZHiAe6gvnnUMeQow2DEKEdN8JJAaiLlMljhUbe1
ZwjQlAikjYybsD61ajYmk9YiTgeNe2pOXXsvxoMwIdLlYGpBu5u3Bv8r5EXAOGAmeUjb3x6/QKwT
K54TtlYUrNzq0VURkJ+5SesXXfwFvmRV26/wDYtKW6jqJYXY1KKNVt6VJhNM7TXpkEdK7qnuxuRz
4djOO1P7BOxgvMop9Gapu32TeQA9l5QkXUBamfxqHyXzHh+YW2R/29yZXJANBK1Gm6+U+FPYiFah
i5TubcPhGldPGXAWd7w4BSUpfxQhzWbAR/jb9T+TfFwlEuE35Fy+p/ED1uQqBgiOJWzZORP2oH7R
1DczPQN8r0edse4pqd+s4d1n30AX2atBflj6avS+DOIyDqYAg795/nSYSXDlMb7NtVU6JVwB/goK
7CohWgjIe5TvlXXllVjatoOIvtesn1m1MJhnmNWpMrj8i/Bfm72XsDEq4rQtVmcZuWcbjF4R/fp8
pJbzx/bDN8nMF3DfNreaSw3JtrAlea9+q3vtqeyGg105i5SSi9tRDk+yvmqlfkAeQHAvVlondl4f
Lnp+bWi3O7vQsaZRRt9Dvl5xoV+o0RDdAgKGOujkIH3cqVP3o2cfTFbTIliTjlzF02eV/gjMeHA8
ln6IBc+yD5r41/PAoZPiJjjq6qUFMxTo72Gj1jlQGGrLdV+4hMZ6fZNX9Y+Wmc+6V90GEZ019uG4
GgFVco+GtwsIwY4EISsy2r0f7RyekLJbk+3sHTj+BLBDDI84jhYFts6c99BmusVq5D6Id+BCiYUB
UuLnd9GzWkg0FtAGNB7sDiSbMQTU2lWBVHH/AFOsg/CzJyEM5Gc25PrOV8IFFxbwnNW6S1DNpkPg
3yzmJYPuQgXHz5xq320h8IAj2xVcB60Nj/sPdXUdiKbAIfYwbcI3KnykuJjjF8jx+zJFYlcHVKgm
DR9+sq+1dB1D1ihfAzw+LWRP0+upM0fcx+beBhozA9MYpG0lAOa0pEDbwaotFGfXj0nC0i+HTRXf
dUCJkx8dUGNX0FT2pdznxWG08f1EN1w6r6nvLSP7NwBNHjqkmzTnX5xGYHh5rHiTQ9GdLY2qaxRX
TW/38H7XmS1Odhs866X2xXz/Lx5fQqJOAYp03YvPqM0xnRmEXPjQGrDQBF1G8MZM0s4THHUnA5rl
sYklczFsQcx0NKZeuG8m1UN7TtZFfNVtDLh6sJkoyt3GgAq/6eFbMzLBEE3fi8JJzMx6SHzEXr41
+GnDiDM4vPrjRtefmtK5aAxM6+y941FLBz4QYaxsPvgs7DZJGK/zQX/NZLB0chvyZhisxsnZWxmP
cdGvUss6DLJaaNmj6+gCMu2YpPo5s41XfCyUu3QlxDs6Tn2S6y2mfaq48lwU3+acxs2yW9GxZmFP
RgUbOdVO4/Ads2ph9uzdC+PJ4oQsePoZWdVyxfuXM2zhZgrGa44f0+HWZzhN06uUu7H9eC0caGh5
svGNf4m+4RhzCc26wYvIrjnhFX5Xk8ue2PyiMElVFxE98Td5tUWda3iIh3XP7SnjG6B28kubvnwE
1NhlQJN+LLFbeilFKV8GQbp1yyRs4JLXLHcDLPN38nAfWAKQs7MWzV/mwlPmWWmBskaVWIztTwlu
bBynpdnBQj/UwSkvHw5ARDJJofcIJnzw2cmvzpICTu+2vvk+cQ6weFu8FManpz25JoAN5ok6TSQb
ZJBSllj2QJrypt0qefTMW0TvoYC2TvJtpkFLwghYILAaeuYmd99sdQvJ8fIZEVIBAInB34fhJMjO
ir9mPKjiFaspFKX/qrfcvSRdcBLZu4DxmEMyhYMCbZe+rr/bfFQhXXa3Vza2NHpsiknMr1rwHpmI
7xo9/twA9AsCRoue9hWK0dlz6Ql3CaswS5phMnLusnavDnsjiGVhP9MpnGgfmj8+jlA9K+caio9O
nuYTGLMXtwYpXcE7PjM8n7kNGCttOJOC4BTqf2bxA7xSOKeofud21lyJ/sNZDrBjSuuVoAlMNCbh
dYAAAwOG5RYB7SS5stRjiepEpA6mTvQSN9UxsX4M8yHGnQ7Jjj/ZaOFbI8Q5yyMmK3C6ig0gmmUY
HGceCFZw7veTz0KbCNjevA5BmcRYxLLuWjzzv72/1pAguPgAvG/ylKWjCqbXSW/vUn9JiQkKeWj8
qzeRR3pNQed68urmDOq2pn3775omo5c0+EDYZY4RJC7vSXSRzSkP995IGOYn5GP363XKQpLhGYaM
wDpOcyjm6tg6pPlXL1YhjxjACjX/b2MJyKBrb4mDM5lf3MUVaseKE/hijnDW+DHyr4hwV06hSC6H
gs4NmHpZu7ockdmBfXOiNDyIxFX5NzEvqPmsOoLK5nPMYdYzQclLApEEKxIieai8ZJegC+kAnOEP
6F/Q+2R/mPAoRwwHk+rYgctLU7bMoM9S43x7w8UYxCXmlhkHmBDlg9gQ0LhhCU5ZqgOSIGMzHlcd
jIl3MxC9IucOTgW2KJECFd3ZdLBXTXYnZBFBJi0m0p75eGqbf5PzjRtu5VArCVAylceJ8B7lz5P4
YHDI87zVhvJEp71K50KVFDUiE4QebOhwQKORvhZHUPIaBu9+dfSmsyW9hVd+O8ktkTtNXD3nytyQ
Ky6LD3UPy9A4zUc6wi0NB9AsHN8s/rFT++TLr6l9tubKr70k5g/DDeF8o62tguptZGJiYCNwXzBx
syxhN7uNUBf94dY13124KTUCD3VIonU7Wv4iJQoJJpAb+G7hD3K8d6IOmAXOUxUuDXbLtSSXaLgT
iA+w7AwKKofXMSRzwZRe9tZKo/iVeX4y4+RHY4U9rrxTGnE0bIzhNDoDc+xzgZqVy89cffr2xbHD
TVuCp2YIVcDhFVq3LGYc6adu4d4X5XIctyCKOvfYemc7ije1+cfCSODjyLhHpnXG8BkTuYXFsunJ
27HCR/brcU7zGetkKBhgzq0qjBlnxiB/pdFVm79251wH9j5kBbIxw82L/di9hvIY58Ri59q/etF1
sP4xD4nc+NkfTEksMz1mSZoDLCJklDe4jVccFR9Tr45VORslnL3Ov897tjEa19R/FCTxKrGu/UdZ
vrkkzUwmmZODoR6XDRT8tH4dPAeU3koqYkPwIe7x7MN7TsZPn+FLkz65xl8Z/nTemyDyZzeH+U43
OVWhaBOUd5ed+A7auRYHlNCynITE/HDrKe7np8SKIFhAUrPwG9j2OmVeiMMw3mTtsJ4IsZvyiXaJ
JVfA5xZJ/2GZP4QIM8pYvEhLk+Pfgp3GI+y9UXcY1dE0+5tHdkGGh4g2CeynPZ09gASVXIVExqf2
zH6K5wjzt5bequRRjQMfe0kWvVF8Y+zz0TZdBnPcq64RETpxnXT2HykCwRljxQyiuhuACFvxh0gO
DPk2mEpCWjLelTQEUwa+On1qnZYfIxWLiq13cOTOJrYi1xsJgBd06H8am9lUz96AaEJP+HN1Tjca
fMdjVw+tczVnBiyAgjyRoMACfBiG4vav1U1niu9nydFU2tcASaIMGReCkCmx5LE35sWuf2JislPF
GFW3qTBwoQRk6oo7Cu1TRdqoltsmYrIIpKwfUY8s+0nrbip+9TjS4uCrw4FZ1s8+LLCKI/vay54l
QAZAMHZzL0ifoehYH6FR3ys0cSIXr6OuH6nz/ZxdHRqJv7Y4ZPZ3I3HthGcr5Rn34fk4f0R2djJi
Y42Tar+1cG+uiE91nl15jrlEcdMWrxbrk4LkkeQsPoCZlzLpMG1CWz2lOZdDh7DgpsOrnDHlLeNP
xnb4Y5aiI94YWmxy+hcakp7mWmlXF02baxr9jscPODmBBb+allb9XJPWDMs3YvTcthucVMvS2mXj
i8kUOcKHDqaZB3hcjtPJcdkUElzM6C7ILNpoTh5ZkCSZSPD985L80aZsvBn+pJ++2KbzEc2YksB8
NhJ3V9ioBiyIoqImgTTw+UpmwS55ZNlxMU78kth21shbqwZ6BkLZO5uWLnrP6hjWaswrLzJq66Sk
sTVm/Ok4Gz8o+6fR/6510tM4j6roO48ZbMUAtFXDzIDOpiPtYwYBEWKNiinauNCTSJuR/gVZMBrl
o9THZdqFwTLhLIi88DobmFkzcOqG5tLxf5IZO7VFfGsabdkxuS5yuc/ERXOH5zTUTn4ar9jxcEwL
f2dbJdawidVXsORc80nxGYVoeBRN2JjgRGmS0UHrXiePNweRStecJ39qdgUJIFmVTMbVnvz2Kmaw
ONodAcDGA+CRPYkoXo8khh1OvAL0Q6Wmc2aKgzHCWuLXktm4EYxNnOEmRf/C9t+XoEMPCpolXzrg
hOwE9v5aNE/evHXIy1Yh8mJcskw8E0/kzVknPRzbaB6sZh8AbMyF3mubkf2hpirY+ZdsACguEw/s
O4sHFp0lblnPeKkU43bSGsKlHN4D05w2rFCCqlUDqT8XkJ4S08HuCQqh1O6WG510NvqymmFlS9Na
mwUoCtXsM8CRfZNAPZifTHddjvqtqOhsOdtHt9vb0C4tX/+dq8KMpzexzc0YsZRQHaew4BzQ3lFQ
Yb7UVzOLvwgqrUI8IuFkw1ImPqZl1cYI3sbC2uZhs0kidzNE8ZVlN2tdC05FE2+hkgKxKARvUgba
Ew6mCur3bLzX1D8N3O+ePtqsmn94rtetpa1qL6GQYWFVGt+SnIuG/SEijx4ZDI9g3nso5rc5kkCp
DHNvttipRBK/hWCzsYCwvjG/ZTTvcd3NnBGiCO2kLzG/XVmNANbTo/D09wQSf4rg0UfWH2mhaVVr
pLYBATVZAHxYf/lvZO2m/jpC70b7a9fNiE3GiJ98+59LteJgs8YwC3Qo/EW1hROPO63M9wOJAHgW
xr1hYInrEY1culuTTrAoxq+wy9ljH7FTqAUB7/v/XOHbz302vPRMskY323WBXCWks0N9PE5ptZ9C
rLxG/CKaJ9xAmwn4KPeZvTHoIFgytZ0S8MawrHeTBTlQ4+kLZy6ejeMhaUmVGvoJo8BrF/t/pueD
b/BWpZrWvq1fmKFuGzTEfqpWhSdOrOnBraI4EkghVxGwm1KdLMODlq8YkLL7Szd3sQg+8S9cJE5N
a3LvYd7u3MT7sINGrrBT/vUNzSL5hc0wJOhxTX+yK/aCzkpp1pmbYI6K4sl/KBrTGQ1gOzNcPttk
pkPSguFopO9t3KuofQ1OA3crW0rqqX0oJ0Vo9naa0TxrTr8NeuvNhVDKQ0jNVeaPoGY3TtftDY9F
cJ7H0opkD1ZwGxbq1JVsC/PQjOPiahX1VrJVbKp/kgmsfaoB38BfymrklqMxWcWIJqWnZvb9ETPH
Lk0wIpHFqAz25tUuAs8gwM22HOoDaWQNAApSJxaidQTdyNCDc53FuwEv4apNuytT7oEDE7CtriNw
UwYQtUC3UG9RJ+nZnRXjpDv7OvcBjp+EQ3ycqJSw1mOhrUjteYfM0nDC+289B1jRP1MRUMvF9rqS
LWRJbNdp9BnPa0zbBNcDo12oKbhvzL3DnI2A1Lbu620cNY+m7B44wmMnYoj7E1Xu3ceThUsOWqfO
+pdhBiWeLStbW0IcMHUshFVv8U5uDD945AhuburyrCW00/LHZZMYWe2nsOElLBXJJN4CF1hQI/L/
cXQezdUq2RL9RURUYQqYHh1v5Y7chJC5H96bAn59L3ryBn3j9lNLUOzKnbnyqhSLZa/4ZVG0NrBt
qSEl5//Y4Ih1G72F/8QWsL/k7jXscSp2WMewxJLMbW5pIqif0TvTFReP6S3pnFuqA2Jz3JTGWl1g
818F1qMeazyo9VfMMNybaeSRCfEEh7zH8i2P2jewOtTV3nIrImYWXBs33ifpSM5WAeqy/tTkvOh+
3MZa/YaFtVY03c0zoU/t1XumoIPLZtK1jUeKBS9BCP1+8L+niQa4eDGOOgflsrYN7bUHTTOKpy1+
/7uiu6IyGfiS+sUYcLGw3tA2l222fl1c/Llt+dCymHc96GK0YU4gOgaDFWwx7jOw3QOhaLMZf4TB
hriIqgGXPSVxYT++ysJ6VRTXmAI9C04ENL/0YQDoYshwy42gG1gjm4HcFsJAI+rWM5u+RodwyNtL
G2XrLqTCTSWgwf1v7uNLVolUrOhnfAYdYfmCZSeuV+y2fcPJSb8b7Ga8e2DcuCb5BmouOngxssiS
2ttVA3SMUoBQrLxkZY6Km6LBJ8BbIQQcDNj7m5GFeT3B/BwH8xyS8/RncbMb5zbo71J0TwuEJW/J
wuUd8rLDFsj1wGlW6HTqrSD6jUkDEH0yPir+S4JSHnP+IaDTdS+qjRHg0OBgiCbwZNBHIA3ObEqS
1m0OFVchcySBlIX5A77Aj2z2WF05xpbPHSYdaHEpCT3JWWKYrDl7jCKRvFtx92jhAifWteOt5aZV
6mcPOx1pFX67vRUtK+t1CIep98eND9a+R16EibGLtYl/VF/cZNmRGSS1I5o+M/VqLz8nH4BonVQ+
vJgKHhiH3go/3cLHWdUxKIGp+rNnrr9dtwor9zmuRhal+qUaimUPmj7miDIN/jU99/YqHTIbZzvC
zgh03ZRcq81l9HPmXeTKx3GiAceXS2HcK43ij/j5dywxjwSJbwO30XrghGHUJv1tLKEJYCkGBSth
i7fZz5zfXsyntAzphg3wjvXHiqpXsAw2Omwan7q4/TST4Gns3GDjhv4lzxDXNCjrjtD1YrBeScfb
Ji1qGeafT12oa2smeySklo5S0uWKgXP0otPkaUhk4ytRvTPp23U1cg9rxmKfguiLQpDslHnyHG1a
C8B6EiCO0prwvIgm3HCCMXhJQtmx6nXpJMh3VJCa66QkJ56HlYXLTYKfIE9a42EoGasMh3qAOPEe
vJKD3zCuGFl4rGf/vykHAxO0z3ixdhnM7TN91TcQHgJtwMTvgEoylR/e2J2SaXqlKRXO0bvNsdO1
9EOZ5fI0Xsui/WgKuNFG+5p3Ic1r7cnz8GAQA2Gx4679KiZmDzPezdW3n/ET8uGoqmYNAvBQ5byP
MUq5P6OU4aL8wABMBsD6bgAkqsU3pTPAoiO/1RT4fVSoC3+XdepTzgX3dSxYL4BbBb/k5ic7L861
4KolBPzisbTfG82UlzY1SR9z3NLFeoBMNRnedZzxc8uwvXS0XgyY0uPwy0/Hb9jKr1WbCMxpMCay
xZ1lw9d0YpQAnFaJyl9m7EwmgrvRZyzVWB3RrNyPw3o0nxoKRruQnIyoLhNf1yRkvZSa4x3kxR9p
SVDegrM0eI9csZ7LyzRNBwBV1ykl4pmNJ7iK2Q7k8maKl7kavOduKtWR6okfh7Y6LbMN64RdrlGp
xplUSASjXpwEXHChAB1JdRoNi9ymeDHh3/RuduHK9Bg29cksqPyhZxLv876mKnCU7UsMfiMP9MHN
9XbAYFcM5c/sYVowhvaam8WTqxBigu5x2Qa01U8H8tA2myfXB+Jhmyc78u5FoTa+Hg5Wguk8Dsmo
0gBnOf+qHv+EwiETDc+651gWpQdOw2Bya9L7XEADGq3xXlOavq4lAYDOco/EPB5tqib9xn3OLXov
6vCrI/vCUx/dW6/+EBUw39wVXy1zS4BeaTB1FXo+W5wqPvn3spu4WeLppP1IkBvP42xPcGXnjskh
5SVn3Lq7Fl+8Yj5oLCxzKnhkxNVg11gaZEZo0bxh5P5IOPRYsKY/48StH1UxtvQz2bqMW1B44epD
6ej82nbxm8raD8fN1q4/PRvkF1JpUnWElczXz1YvPgqJx7Kc/GcT9n5Xs6TCwuXmkjylMawpCgdA
iZOJPYXIoF+GvCX87vxxLnAs9ABFgUiM9dXrqDgq5firOmYrxpjfZZyMg3ZHjnhbgOaQQy22AvMA
IVBUPA8+k/izqCcxfRC6VgbzAJhMOW86PwZbHZ/iqrmUBjCgyHqIa+xG7fzppt5aGEB4XQOCUYVy
HL8GlXkwrfpRG865pMbE46nvFK3Pds+yqMd+Vg/PkVO8OQ2Z0CE50kSyU2YUrKzIvQuw1tEs6bEL
8CJUW7enAa1xORMUkZSKFUsy3yyoEDtSCc91OWFcr7/GKT6ZhoHNXBBvLSi5dKZ8a7m83boUp0LE
e7gYb12jPibF2cGSb06WRX5NxKefjzaJL2rcyjUQz27dwGVPZn9lTOXWik7d6P1oLrPABTEyNcCc
u+4/BxloNTRYvSoodxPiZSrarazKXyNEIZERizeogTrI3xsa6LjAMuoaGx+eqOZqM/GycXs6FyYT
M+Qoegl69Uwi8SgDM9tXoU9fORf4ELjyyGZjphunqEE+F1MAkbb+j0DaGvLzrhHgcSwDw4tjWEeb
ejPGjschtX4Gqc7AgjfEphFcxK6bsYdFoFfYT+OkIrSRIpHhtpgW3nz62UsUJgper7XLLshWe9dz
DoaDrajvGR8w+abN0nkVFCCgJz6gCCGmedB2h7OFxgzqEKw2ZIh2ud5Y9SUZRgi2RXkwwI14jvWY
1EQmau+cW/2vH+VfdGxsl75LQkGwz9JthKV6wuJHtAq3fBN+lwPXLM03IIufobJsidqRCouPmp2Z
RUA6GyWbHkok0H/aufuyHYwdCX4RQD4ikOvOn2EpGueOxrrZ5sNS2awjuMjSpZ3TLkGwnf1lEnzZ
bsPng3Ipu1iXdrJ2u7fJcFGksGbR/9kJj5DT/NkXL7lY6hb+2V6yzjEhWBXWMXqbDboQJqpNK2O6
Bmx0nTLawWzYjM68yZRx1UTKTfu9nyi5AJHfsnqEJ+Gt89ZfN5iKIZJfDAqjBiVe6GxeBYHk5KDl
YbYAR0xH1/iBcnebu+KxjiuKUfSrXbmvyyhlhiQpLevNc2pG0XgzLw4WbZMtXuRZffIVHPLmzW7I
8EL1HLl6JtRbfgeC5wz84KcKjB/uEbw3UPhSB5+y42G7ldTbMuMZ3JXbkOIIqv0ulMTU5ADNbcDV
qs3MTecxjiFwWrZ84HzfCkIzDgVjS1sSrb9P4+ThNQZ3OhnDYe64cmg1PIW+sXGC9jXiCsHltp2d
h6iDwtgHcA9BSFrs0XICGmJ+cyW2a00FQmnKzw6To+2KvY8QQysNcy/+sSHnAtvTkqrdNa/iQxqp
VaHH9bhgnViqkDLGsxC/N4zxCRJ9UzH0S83jjiPtr8c7bDiEI+acoK27UBGdsy/Td5OVs1I4H4H2
i4owGL44Q7hUlbWrttUbf/5yiPNKvI1zLsi2R88jy+Ye7DwlFcALGQHa+r9O4JzhEfTwWtZILbMX
/FfXN9f6DluE3cl6HCsBr8LczdRLeA3FIVG3D2fxZxu4vtU79/afFNubT8MYKzoahYy9jolA6PaH
+9G69viEQcX11WqarIth/NGGyNgcPPYVP076ZfI13IEHLc8JHEQYkmuSF3oB1DJKiVWr6yNvwXXk
LzpwvHqT3CYYxlMXi28qD23MzGr4SBm8cNE0vbfm8Ep47yP2u72PeK7i+B6axn4GjeVZ7paI/0WZ
n5lvcakFLNtTloBYihNc7Qaz2AqixE2g9k5avjSyX5ll8WMa4VuCSBFkFv57yRVlWJeoX025eL5q
m22IXkPSQA1mPYVCXKkKRBdtt6mOPyZjZhdYHG3gdSWmTToYvmfM7RTOraQvn+gm4dIefeeesRX4
NIbI3yRarStD7CgQe4vlH5iLNzMQVDwjmGXTyi6pp8DioLxw25bIf+A6+R92MinChtPzfzNKT+fT
atTgNtP+kCiMQr15LhI+1CH/ORvNzFL3VkZ/I6Y7Or8eVUZmUZNXh02Zpg4OAvU6tA68LE05CntI
EjnNyR2oWI2bfZpjoRitQx3vDQMDYYBHp4SQs9QB7ShHw4AW7SdrepEiuQ9ztZszyqM0XQojmTbZ
72y7eXY1nxruXqlSEAqQYchSOkQCfEdvZn6fkjhr5lbXyMf7zwJYsF2BiMIvGVE+TIcfgzGcJNOm
7I0/mZr3guRM28CLiCi6IohOVje7cYc8J029NVz9PKCvtDlJFUw6RafEyjZ4N02W+xz/Pjn1fSFI
UtNnnhg+qQwMyYb+zlUBuEw1B8v+bCvufcySnAUgXK38t/L7w9Bauyr2fsBw76TJgZO5d/qnjyIy
X+xp1CtPy70okkuTzE8Nj4+P9SKBSlpFwbnlU1UkyOgpBakYRGhD9eSLYYFepv29DL4zR36aZrAJ
QceT5VpJZJwg6x/d3mfeaI8Bl6JCM2wHzmmGLPZ/kIQA49wztUjSFnKkTKJgpSbJ29r5kmYL18rr
CSaUcNWg6tGp88yaCuMkK8zMQ9H6y/gAMB9glDMfqDF76Ofspvpo3ZQK9zXyBNt+DmhcItGxGDwC
10yw6FnwLx5mjOfcxNDmMJHG3HVMDwVf8KADLMpyiGdx2awzgnbh0N4njLhEY251Ha5D/z13TLyQ
0dEIxp0dsBuZkvAMbkkzGow3AS16WYFNlrjS6PPkd+Y9LfpdW8MZnI+qhA7qBjupYyBilEeV7lXS
p+DTchtKzl/GvSzHKFh1PBVtfnaGm0U1F4/bG7JYuOJd3jm4B72p3eZAJoeKmGKGvJ7JTV/xAlTR
2Yz/IFi803jNB1/xFgeXXKWnrK5JM5NBosjKo1Wvdxqi1gYLtew9FvktwxxGt8aqhAJWiauf+mdW
Ddu4EEdHu2/YSzDfg2g1gNP07GAUHQciTs6qp8ZDjL/zkng3/iNkta2m8BorhDqvwJU6nxMzxuvz
JTznVC97Qs966wpva7C6pwBnLaBbl9O8HqintjEa5MtPbCewUAoKNkrb2QquUVCYt0gwe2w0VFfS
Gwn9Z10RMFCZSbtl9tC46gmP6WLdGetxz55K0t627IJ4X5PkzSuG7bIEp2SAza0i7pxtgwqCm/mJ
wvpqdhjReh/ypQ9JGG/f4DFW6M1Ig/XIDl5lwRO4Otqu7I0n6mM9hvHOYdRDmTiRbQWXFx+QbkHM
6MsssgP4TgppqSdMwk2dWC9D4IJoxvmj9Qlc5ztK3z83n5/0kF/bwbpY0BXoB2/grBselqEp+XR7
gd/I3wf493EIHgy9bCPBHABzBcXswOTjT/vY+NHTkMSPUfMHV+KB9TeHVLdRjXvpGbtrKAOJab4X
KWYSwKqdOZyDdloUtVuR0stDIkeYzyPXMG2nFIADwZrDg8cZhyV+zU7tsYt+g84hHMd8mtRwlyNp
4ZQp143P/iEzT3lZ74DO38ipHaVRXjOIyNoisksnYhM457xhtzKVxE4S3fPqA7eOMQfjgdvODnrL
OKDxeDI5Nu3w6jRsNMw62w8p0HFfH+DMHwovvHizYC9c3QT9YDljZKxwBUfDJWVb3wHGZJnJ/kqx
PS0es+nUDC9p6P+lMiIwR/YZicvlGRO+h9/T2tVz9GSH1T6xor0/lhToBTFLfGxggkWKdCjdbueN
F/AkZtPwhil0M1fTBZsHGpVzCZ3mQunFPlT9QVqg6gvnZIJOrX3z6PiIaBnaBhaCotYXAzSpVS0V
d9mFhct/FQqtjAu0ALzfIUJo5+oXR+afCg2eeiiSGJXzGnjDZ2X2N4XcBffTp0lT383cuEzK/hdo
d98obDEuZTF59JwPsFValytH1v1nzMOLMVdvCuSJdjKmVzQ4xJ514vUeR7S4mR18wLL6zGaiX2Wi
NzkE+Swii+aEM3gnphu2Qrod9nMF8Xmy0GeWf6JtDIBstS5DSompgBqLpk4RaoPPLzLNdVWAKzfj
m5kVZysS97LD/D63T6HdN4eMXd6KkpflptM9Jhbqjy4ioBaOok9Y+euskwmxHbJb7Epj5bostoAw
1O3X4uZyPZThaSDEkU50jZrJGj7r0yyDSxNQBkG/lwqaR4vFUhpByRyHTw8WGw9xfuBKs4uRldzl
Ajd3yZsMw9cahNxyQsQzlnMSuJy7trgZ/AkGc9T8VCwOguYpzqhbMTTDTg0QxMkJRdY89MHKBWxs
AiIPA+OQN7ShZ9Qwlx5WW/cRz1tOUWoLtsUYx9dqSUQF6VF2fF4x5v3/m/47Zh+59QkQZDPDn1Dq
p+j6ezHcBtzI8zhtcAiC6V4aTh9D9JxqHLk5MWybo0N4J+YrHuH3NXfKzz/pW9x5tf5z/PzbD/AW
BMkTudW7G/XnUfNNIl3E3lBAKyfpR0VmSH8iivcqnAfaHGviR9H4n5VfG6WfUABOMn6xUve5WF62
RGFEGMGPgMrZaoHjW9AO68/vvVWfrDE/Ump6Tqj/6qfwc6FK9OwP0traErN/KEX+ndTtnUZgovEu
/KqE3CyDJ+Ugj72mcVSH8xvdIZ8NmNTZdD9bjF+Ub/66VvuMTnjTsf6WCu1kiA142npTJN5vndBh
yNyVVz44d+NxKsNdp91D7BaPXNEPvtKHBgUsT/TJZeIqR4UBmbWtpU6ibNFhykOQ3sop/YmaBD77
R2aOt669xzQpdzSn8YYBo1YPhjD2zkgoe1lp+JbNcrm49TV7gib9TeaICKHYe0N3VNY/lxN8wK0B
yeAUcSO2pHuqmvFQTCPeOCf6LAJatjyaffrQO8aegh/UZG+xMfG3qd5lw8Sf04WJynQswM0VUcau
OnpngXHHnbI1Jkrj6bME7cq/UzEn/YYyfBv9lqtUcjcA33i5ddEcRquA4I8aMBcG9lVrPqXJ0Kxi
5X/XdCzmJFC72eBzSqrQeqz95DD1BBFNLuKixwUUL8ZOAorJQ4BbjSZhxTo/Aaq3KgeqqpS/jfP5
2Z+qD0HR/NS/dZUB3gDwpYOHDeDiStb/EWFnGy52ia7WjkFzBHpKasKJoHfbA8dem+4qJpzJ7XGr
23cgAhdVNqeqDJ5EzzI5/Iri7Ep6nriAz6lLHYnq/sh8Pjq4I0uN96Epyj1QT4ph6o2Y7H/gl/fk
pk868ze90d+sGCsuuStWwShbPlDRmQ19XqFh8+jyQZeO/Wb7cpPZ8tZjNo4Yma2s+OsKeidLKCyL
O3lXONHeVtMdkR21ysJa0RQ/Hp/MlDZipRC0CidHpKBkBCcBhS1uZT0YiVp3RDlI+OwGpAnJYD1Z
38UAlFSzWEgx8BBMSRru9laF+HaVENdsi+RN703HAah7TkQAgc5GuadvaB22CcbW9rVz3+bEZli7
K5BqDfpnC8w8/py9+Qlwvvsg7AwnYbmvA38/DPOpGybuA3LNKgJHOyZcYb+HId6qhK5nKxiISIfb
gneNb/MubHhz2Y4rC+NxM6wX5B3VwUeidRsQ+eCoSMoV062JPpuRez+GX6ut+XxYu8iAh0tcVi7i
dcFli9QH/O3BcT9kwoK3DjcNPJqwB9JdjRft2Het8eQHX1F9VDVJUhI0jl9/xegmUcdeDPkWLhrf
9w5bm7kB+IdB9k+RVgOzyyRHqhozutZwyUlxMcbPRBszOmzjCovorDfKGm65xI6gvzp2c2HxF6N9
iMr/WMgXffZbVN6RhdrW41QwK6qvZfjPDMy1n7142nsrJQZnGGfRxPoI9sk6DCiGUtC7m6deY95M
ccJLkpgmECb6c46uH93tprqEC6q/6OODK1kMifHCDRB3U+tya71nwJSlsnZC/wNaRjQRq4Xm/1Oc
F0wDfK2z/5L8xzW+ELZD5ydkDJf8ddRrHtSvVsQHa8DD27PR5QyscdgzRlyVu3Sft8+py1cDphH0
wISTs6A6jkpN+Qbac2dX6ubUvGhGgnLxVsI9H2jFsLHAG3wQE7KVrrHEJXmcow4PdL4dGIy6srui
Lu2asNqFvUXqAUAhuA+Lzihzihilg11TDYS5rehsx9V+Kuhz7P38YA4Yh3sLnCa5E3/BQ+i1zyc0
ifVtqhaxjwMB4Fzn21vaIta+76whAKMFFVvK4w/S+/Zaze9sofsskGaNF8R4MPlom5ToienHRffv
LCRar1br1gweLPUaA9UTdCxETXMac3PjD1enCE6OB2BvVgD78I4m92UcGAIeB2++apk+uWb2G0bu
P9sGh2G313AEPdYMmAIh00dfFtv5IQG1kuvXWWJGhr9bZhec0894x/CkvSjrZHlLOwpztZ39xZRE
GRr3apOfNbeLoaufIIFSiztdkgbWgzFeR8jBqs8/YpPmAAODGbfBljM1RgT1uvLeSW7Xo/MvSJMF
d3TuspaZAldkPu/BXezalj6tFmrmeAayvupypGOBC9Z+atP5XCaM8aa3SduXXjiIxvYDDI+Hqu2P
odYUC2J1SudtM3j3SgfEBjs+iQElmh5wBPZ+yjw0gX2wQ/8kaWSkZPpeADYqpaZMG9wZWZ1x8YRk
/dHhIlGr9olJuWLIok80zYeXoDWsTVqoMxTbFD2YG1ial+8GHTD8iy+1TsY1yuSJssmza+IQl1mv
SdP9CP+jieNH9Lj73Ii/oYWdUV6ogsXXg116iEkc5uEHaCR5Ggdytwu0MqApo5MzDJjeUCCrJQiP
cTpkbnnm24V4X+ImIXfkpiPWKHoFJSslHG+hxTYuytNTEATkdjDyBtC8KG1gMKZNOQVrnqdrcvg7
KE/8ul+DqD327p1w0dpKOaPasXx3ONjB3eCRxPzcYONPgmkDLNIn/oydN4SH6uETHeECITXYvLgy
eOJiyVDc4jDGc8r02pK5LvtPv7PPEwJIQra1I8weFPkm6C9F8dLBorAnn84bvutNeShLZlvalQgy
EsjEZeo5JK7EGkYlsQklbmCDQSAYoP76f31Hf08I1RnvZrsrHf/RHXHcdv49zc8tQZ6GCNFsLH4E
F41msu4ev2s53Uz3GrNX98r/ZoRGjayBZBZ+6+SzRea3Yd9mtv/c+axUWDKiTlFxkP/L9AULzdam
gKnEr9GxXaL9c0tz89mnQCNKf2JWczE5H9d9L6W9D+McixiXymBw96B88eQj2gc2FNnS4yfqpH2M
6vBxhJ7aAeTMCx9XIq6l7sMJ/HUb0WFPFIKGdORYqtcK71KmlLNSvt0+kQKE5sxiBCk2v9g+J1uR
7ZIWOsSYwGafHlwd7eP+HFbkpxBDwojWBcfacXXahFaxtqXzwDTXWH+LUyVwzfXI2lsm8BvjV4+8
hSQOquJjFUKhyE56/IuGBN2ZHm9JBK6TrP9nJFyGqPF74D6xAJw2STexVaZwgxgYMloKlfORddHa
oKjP5lYicdZqjwLhxS5mBHzrnAfXm29xX30HBepkqXbh8AVRfetWac9HkIAH4AgZRjdBp2lMyiXi
ItKWEdr8QPYVo4ZFqbnV5ljLFIEUEymBJsAebTvdpDr884v4ldPkksczsMXB3U08VUmKBZKAKF6z
XQPyImKl7MztXWbJMw3rW1cH/B2xySI7gwX5rjr76pLp97zopQDMj0T62zXhQRfTFbjn2gVdkI3T
GgXzFTvPIpi/jJ3z4LHUDSgUcUJvZVrdVzHGBy2o46OFJEuwRjBPBbN3Rdd9CWJ7ayKXTVn+IAVl
TN3k7fK5OwF33sbMSNjmBmJBIBM6PGoz6M8ZInJLPiDv4r2H35mqn2tK+dEQ5sdexkdZRztyRfhq
CZGVqV6XLMl8LslMOvOvNKuvSYEeaYlMuSXZBqpt5+YPTuKKLPbJGBpQzip+kkO+ywDi4NG8sH0n
esLYT3FXSn1Ru1+k8IW+rDjGKnL1LlAcZPFTjTd7AhAXxgxDDpazkc+QA1IN6Gpxcnsa5UWy6LM8
hgW/gqQ9T2YB3pjPoUfz12ia/7BnPJq5uUuw3hVuPFNcSau4iZGkDHj2Yj3ulFNcRqDOrSiOuZdd
SHGiVuDkbuqbhLSdjfyfxP2baTnhV07lUSUJ/1KBXXKX8is10mAtzoaPSRn4FjxXbqT+Zekrnbru
TIf9TwBJdMUF8CCoDGTa/0NLfquh/o4J3Lw5JUvgZ8UDvvfWbmC6QZMJ011GCTIG1WE75ON64imO
lfNkSXNf+qCMdfE614nYz2RX7LD9auEzshcDsiy8+pv/8h29yvtyrGF4E3VYcXp+Tz1JTLNhD4RC
3+Xxe50O+85x4I9ZW1Pi6VHMD4NJX55YTEJ1/TBM/nvcintEt4BlZXcxVqzbl5YDi1tFEWQPYqEx
dxzaE7+gJiewgyPsD0T8dxMHr8AEd0Zj8u/+WEO7z8lINxMcQ/zDW19U7/xscBMDUkz3qbCBeuaH
Kec8tbvdOIm9lUwrabUgP+KDkJTFusZ88QS7icQ5aBy3ctBc7KcNhQlP3pTTdZZEW406O9pym9Ev
14McN3vnBhASEh5luqmPxpcd7VTuo1SenZoUbuJSCJwLnN0Jkpx7ifVHr6Md39MN1e0/YsKXhMy5
dHt2H01ANBnq/6s7+JuowUUY9DeKkLawJ/4z3PrPLUjc5CydoghDOAVuN8uYtr1NdZ1LVFyI9tqx
dG5lyNQcrJxBXwPR5KtakyW3KPgz4vnNYZ+eIxaupiYhK+Zh6YQTmKBzwIi+TSm2m45vq3BP3jhj
hi7ZrplAzhLuag25cexZ7SokKdQF+okqV6Ad7ks1p1QypJeSd70fOS4s8wsLw1bb41FG3X8dzpDE
bpHLqaJT82viSnyS+UpA9CmMkBusuS8UDOjYruqHdpow5YRUC5hMnlocdZTw1E6bsP62OOX9RsMz
SLispICD/HUhHdrkcVLNzA8BjffKgcWEqGx+VGxzJoAmfCnno7aJ6IVz+GfOzAqyukG/opIvIYqD
LMLkiZzYNLARaotPFrDo0bsUtD8jonISezXZOeTL3P4ws+zRS4yz5oT2YYKRCifc583HAWw/We9q
HVvlqzN770bl3YTNlTg7A2BeK8pI8U9hbDdBiCBCDM3FAQ65cor8NbbkuWqzu7fwIoxguf0cCy4u
UPOfm97+8VDw89B+0262VZ0bblhk8dfNhhh538nNpS4E+c4pEbKgTNuvDg4Q2PnBnlAXBKvFY0CG
4YxqwgYQQDVlkP1F43Y/1NO8t+0o31ZslYmt40z3iQc9mAD+qHiKHHXUTguNLDB7HGmqglos2j2s
ScYZ02r/Agix69npwTMWc7SJBy9e+xa9JrthIAxpdNXIrjcfKSPxaPoyCbNNuC0OmZ9+5NK9dWFG
t5wSDX+B4BSWQfHYDrVLT1L0LUYPKEnpuvUmqK27bRJ9bGv3n7P001G2ua8Hgk6Vww1trJzptxLl
xKRKq0Y9Rl9ZTLbYJIKhKSrLGn4RU8d1KUN/oKbMfsNZKlaqx1UySB1gVsyarXJ6BPnowqLo5JrU
7Tkpep9n21uvxkXcmuU/V2g6zGYtdr1NHrsfUv74HAmiHn9YLDwZrpnctM//oNTrkdhc9PO51UwS
ZP7SMsvXrlbsPqYe3AMfvtxkQDZeOZZp8p1nbCJ+cW8kcvuYF/jEuvreZAXBvoIrQ2TVn4I+S6R6
62hBk1z5KQGigcbArRn6LyyaC466FA9wIURMzK2P9lpSEqzamXypB7DVTopja04s/vuKXYzpWQez
asLHMGr/tY78KZT5k/JuqDbjIZfjfzpLf9ug/+7b9sPGxePXSXwY7DElZuNYJ3Bmb1M2jE9SOv0h
L4mi+F730088g4RckFtpugDXkT6Oi8oUOyNbukLL85DP5VvNG/Eui2rJAQdA2aIcRw6KwUvZOgSV
w6Y92E2PLXAYqQd1Q+PaOfVn42qPrE3YnlQ0knHL2Nz0i4wxZgQuRwxqX6plPyJUjw08ixgLivcA
u/4ybxzSMNJoZo1+cEjrbxPuX3Fi/Us8iRNqhJY8mXXzHBgSsu2AtMYdvaS2wwunXRaSLqoC4DEO
dj9qvj8yAMo4JOBrEZWvZXtqmWTpxm2j7wYdncSIw3ItqPCTJbchaOi2p0QqiWP+UQ2kTZQ1uKPR
zc6RR005gYddLylqHeGtbt3IjD6Kfs4/nQUgPBk5hqCCwKuU8qwlZhM5DhFgtgIvVsTNobZP9Yjl
aCxouaRyhc/umzlxNvlq7B/iGM9W0LbiKZuH77qpqLUkbAlYEsUyjpaqrCl5cZNxfIEJh4+8Nlte
DG7jRW8HDxoj2LYVrL8pITnQKPcWZV72UJYd2XODVuZs+hcAM9okEavKEpL1yuhbBnM+PavAU/9a
AI0PxgD/uJnZupuqrjmvkUZxwGFOxyaVFe1B9NlbBAsmGqd/USDkRgQuHVxw8B+iMTtkA22SdRhU
/zWFYeL+gpc2BCyCbEAu0o6GK3Eajj/+ag9T7uw8c/qNTe+/NnbDLWEGyp1twDF1VeLPoGyN7zW4
rBJHj5eobKdoUjnm0nyZFk4fwnT4UFYVfo+hu4H0o2R76l9BndZPSi5gWHSo5fV5UHa/zTKbn0Uw
w5CsuOdquFuJ/i6AI7PlaR9sQblvNjxmJEBhRcsIu6VYtgndSqbOT4r0sgu9gKrBTJGxSpvb/0g7
s+W4kWRNv8qxvh7YYF+OzZmLzEQupLiIlEhKNzCJVcKa2Pennw/q6RIYRCesVTd1oSyD0yM8PDx8
+X9Q874XECbSGRBSpwxgrdNasp9FWX6PPfNP0CZfQiUn53JW9nUeTkyZP89JTn67kT8GMixWkUZq
J0q1P6szjXp1+4XY/oEGZJN0CJFnGjlfSZveZWoOUFYRX9kx/S9dZ9+mpWdvulR6bSaoILqUnsu6
uCbVAAalRpgg1zRkUfWPpZG26goQREra570nB7FbmaiQM4P7MQsGf1tE9Jab9gifnePRJE11ckMD
Urptg+jUZ2p3V/rmD7wxaMh+SGU5y87bIJKuaMC09zw+XmBFYZbbaspdHwfFfQTlh6vT4EzDZe3t
6cXMyQAEx1juHlrGjLYdcwEnq1SUHREAzcn296DQyTjTHEDiNX41LC/8RmsnGKr6t0LVPzM1CkSH
HsP72vJsSyyDBjUay4w6ru61wLsdSOJsGfZ47mQ6lUwNTh497Mt7u4ibo6XBeTwMHcOgPD3l0Xhy
HPmrUofPTVQcC7DFoXb9GNvWVU7n41NJ9w6p9A5gJ+lOGQIgeUouwoBebx4jBbmK4FVNwDZrSueD
CvnthBLxTW3DV2otKQ2Cw4MxFrdG0FATc4KvsVpcx6r/NMgdNb8gLV0GDby7MKXtQeH7+wIm9hz2
65C+B6VOnvXW+d4N5yc5tAm+DNCMSFW94A1OXIZwd9l0C/gZj9zMJ0lsUGLuRxgNgui7X1CIV1lh
itFPQdNdDVr9o4gZ79WGM5EBbImNpwb7GHAySv4p+Q644jadQfbZh5740DHVvvE0TrHTNyx5T+Wi
lp0jsQPgb5LxtaiiY5IxRiVZABx16m07pfC4Hw6ORmTqUOp3S3p0tmbO+E5VRMpeq+o/+vi8M4MK
TJeoA0hEAZQuhfuIE1XvQ1iI2tL6VPRksZWz7nwgQ6dvMz/+IU14fUoFhz3Y+SCqwIFy0HyK/U2a
3WcGLCF5PyUOKFADYjDmu4T5ng/n2mo3Wt0VR3vk/Z8ScOSaMhwjCiObcqQu5JQ16V+HBJguhTem
Qi+zPGVOrSEdYOJQgR8N2yeLruJj2VYguwWQJzMWycSmQmuiNL6kHcl5+NSZpKio4OodN6Ldwe+a
pTwfYAfs95LmwMpG8TjUvM9TrY3yyuswAD8TMLRnecU9s2kkpjX7SouU8ugl7Q+unXJjwMpdKP0R
Ro4P4TT4cW4oaFdlfpdr6qPv0KNKaoFkR0sUxD49hiNoJ6MdfIEJ5VRXtG93rQk7anX+qA30LucO
4+oh6DRj7u2VLofK2kqO9OsB/WJ+9bMepvoyB1xvgF7RoKq/LWXt1WHyC+fbEkdG8cF3wJEsp4jI
HE6gCTPrPz2mMnb4ENnyrUaPYj+OjNenssJk2/hKZ7d/5zv9d0MPmEyANFqxC1g9dXAXh/Qqj1uF
16MM9qgfPsVqZPB0Kw/UpHZVGN1nRUmfpRbEuy6OewYiuBxaafyz9Kwc6ELNPDJ5HZGrmBpxNKZ4
g8iAoahkEDwNaL/ZJFQKXSeOq9e2aMK94WcMEATEuI05mPvOK5gAl6jCannMUHIb3erUMpUw58p2
wN4Geu8LyW0gJRjHkkAbBlPNYpYbPEweTzAUGtRIW9+jJZ/qg8nwuWude5ZnKg11HgRvXVp+HCU8
aqvpJMknuPBMa77qhQIAkcfADuzM33slv6WPgXH1VqpOXtrcaAo8OGqnPhs9hWOngVQUMojoqIJp
QM7GJ4AI6aRp7+xxqlZ6oDFYJjUQBea+sjim8IvRwR4/OKQ1iZ+Sr41BcjE2TfgOCC/glAEBJwDi
M+4AUYP5ENiHrL4rFXrRAsOZ0lCK5p4r82t/JlkFOuhT7MjZ0a4MkjF2+weT1iQkxwZaPiyVFD/h
QJxeSczkNrr8h5QxNqZUFklp2hj3NtN5TWrcVoyzubRUe66Sk6c2zxYYU5qKe2mjZ0Wzsr3sR8X+
bDnXJby0rUc7pNUNQKRB6zxGj3JIdgwAaN5MeXkcTF6NXTuauyRUHns5ywEGSw697T+fleKqN6vr
3jfSrUQleUdoDZWnLX3OJ5ISHkRAH/odsCoabVRnaUcGgRRoLN9BAss9UDPZ5IQUJxOZBmCgTOJb
WgS/tjbDkX7MyJ4hSwoIECUAeqr5KYpwdF3B27COlM95rZ0qMOp3jn/ed5Jyyplg3mmp3N/XPSGa
JxU8DFLzG5WyP+RyuLYLI3mKG96rjOkXe+qMZCfiovrSJ/kIwUX8DHTBfQkfFkWM7L7odY4bOAnM
kp9vPDksrn21+5acfY9XI43dnUSLC4SmJLcl36ZxJSyfigoUAaY6GPBtTbfwaIbR7E7hwUn1ZlTM
CN882qcgCm6r0qqAMEofoRQdd7kKyElqq3exSnXGGUl/hXau0olGdMg9yT6agcdzUqXcOnjhtdz1
r13YcKa1jArYkN2DXFtv+Wd4A9QGCCjpMCQy3CJST4DRkaKKIdiEW9MGmhduOt8PP4ztNLJ41qa6
gUTNxtFeNY3XZEqDGrxDAGcogwS8WgNyCgWcbSW3wL6f5UNe6rd9Cc0YIc12lPKvUkSeDArCBwPi
tInoGQithMwXQ3P7zCAN2sXc19R3bE96bel1aSR6zuTI2dcGDk4ub71curUSlukf//W//+//ee3/
2/+TmycZ/Cz9r7Q532dkEKr/+Yfxj//K//mvpz/+5x8W3Nu6rai2qamqYaiMq/H767eHMPX5n5X/
5aihBLYjRDl1SyJ8CK6CjNeJ0p7+nhj9rRi/OSd6r9f2ruk+jxYdqs5dx7m6LGT6yCVdJl1nuvhB
qVHfRBelrsiPA3Ogqh8uizBXREy/z0QMDMrZXoYeeYQD4yKC09bM71KGtS4LWtPFeivIYlAuMNRJ
F0/aUAvXKcxdlrC28/ZbCXZL08S5QRWZR39KatzyCUM/XhaiLC6YpsqmraqOosrCnhRgUsEHNWBf
2nZwYad9Lq+ZJdBu4Tti+OeJ0vOdc6y+Ryvr5yxt1EyusFF5nY11ICM3OoVHCl7Hbg+AwL46XtZv
cRFnYoRt8uxCVqsRMYkOri0T+TCHXF0WsbyChiHrZDkcw5o0nZucb9dD0Y72zjR4gtJwAsZv+cEZ
Xi6LWdbkLzG2/FZMWPWFpdTAvzs5wGD6xqRrJFUf/54Q5a0QxTJ8mmZZLg+6I+2og06QrSzX4sHR
fumhvhVRjqmq1w7w83l2FxLu6Ea2YlrKmgjtrYixTNVSV9kR/aZxebozk7MNr4xb5cBU4i6Td+lB
vb28cGsip99nRjAWZWEANopI+cpT92G5ck7Xvi8c0yYKmVGN2f0eEG+ejVQxLyuwYsW2cB6hOZNj
j/TujpngmAJGBb0g3fuG6fyOW5vtv3AiDYsENElbm36c3cg8RB5Q0/50WZm1syK4zqbOc4UCC7tR
JJ+aojh0PNBrUEgui1Gn4/DuQpvpIhx98E+IvQCD3FUuDcIP2RV4X26yCyA32LRbxvZ29rH80e2Y
DNtSX4KGcmUxl3fNBuZAsUzL0YTFVDIoSrMzt1CDSXsPGb10RJwJwfZlTRcXVHdU3ab5W5N1wS+o
pT8yFlvgRo0nhTSCb994xYrvmf7Wd4s5kyE4Bo+inhUYyDA9t7GVTcZgUtUwPvQY+Pbusj5rsgQP
kXelpFJGQx+axADSh+rxJtC/0lNul+cVWWtrNx3tmWuA3lNunEmvhp64WgJTo5OdvU/977JO03cu
rZ/gIqyAjhiKFNDlqp/Gkr6m/eXvL9rabH8EDyFR61B0Bz3O8hczfSScIDFM6pszfFnQmiKCUSdj
ZRZyj6CUcdYRENqA9rvLItb2RHAQdFUqtRmyVgW4NXINKlG3CbLziiJrKya4h4mU0Wk7rCye0FzD
xzZ9gu6YvEi4os7KihlCbGC39lhmNitWyUfIUYE9urxcK8fFEI5/qHewINYoAtUBeZNN73wYh9es
pZLy52VJixtjmASiss5TyxL2fvDbktm3jHtOf4q6JzgyOmvlKl3clZkIYe8pichaS45hR5J57Bmy
yXFpX1smiy+rshjhzuQIu9/mFI6YV8fHDBAnk7AoP3oeALNAGT/aAPhVXy7LW146Byx5KHpsRZ9+
n/kZixPjBNP5T+3vRW6QkoUnvFsx6UVLILfzLyGCEyiAPK60GiGDZmwrphxthpzz/IrGDJU5oL+n
kWAMTisnhRxNLyD6dLrMchm7uoIB/XRZzJpOgkEMMOiZTY0YJsjKHhphzmgif6Y4pDHqdVnWsvH9
Wj/BKFI67CTCBpx08w0UuIp8EwmTbWGoK9a3Yg2iSyiTJAjbfMobGE9xbt76jA5UsfTtsjprUgTH
4IAv5OUm6lhEHipgRpZ5bcjXl4UsejcqTbAxm3SU2YKQKLC6htcPjxKg8FoIuk1rLR5Y3JaZCPXt
2SlLDxL76Y7WaHVu69szXQ6kJVceCZMhvbuhZ1K0t1I62TKVZMSNFvZjwnC19AmilsB77oDvUqQ/
L6+asrg3M2nTss78gWml8tBp6BScHGbZim26A0xiW+y8R4ogVDxBKN57t+OKG1ImE76k5fR3zeQa
iQckjILcdu8f29fuqXgiittSF3u03OC22ZOCd25ASHZD6N9XXMaarQj+SQvPsh5NSg/mM0RmPiyN
l5d1bQ8Fn2RJBihbBQ7QD599ZwddbS69ONJDXT3U1sr7YnUpBc9ke/qgSwMG023HPQMW22kD4yNz
uTtrez6lrnpMDoCnbmloW9Fz2XocEo+U5DVVFxyVAdRH1lWc7LS4ogeHUamyXrGU5b36S4Toos4y
9XRTm4KwGnyWu0b9Hedk/vq+6DecTIa7GRVk/SVor2IY4GXz5rI5rCyTITgOCaa8RvbRoUzvgvTG
dq7GZMVrrIkQvIY/lF7dWJMa8smxG4AGXjrHWrku1vZCcBZS2bZN+HO7e7reSwfQHn3/95ZK8AtR
CBxRPaIHc05XEXy8Rd09F9nXy1IWL/PZpgsOQNeyrlAnXG4/etbON0wD00T1eYz+rPW1TMayo/tl
X4IrMOCG1xm2xcGq5YcelqRY1q9tPfgGKHxAacgzbwr6Yy/rt3hTWZoKhJhiKKYiCIUt1Rsl0LWh
UPlh9ThxEsMOqPjWWlSkTMfjnR8nq6AZtm07ji3sFwTfCsy3Oq50ywDirtrQtn8Er9sNV7O0y1no
mSxh19JeH6FwQBatOfoVGM+b7E+mebRD8hyful3q5p+za+0LVBK/s5q/dBRW02t0PWkpKe1KruAQ
ti8djEOeAg90z6yY/+IJm6ko+PJROdcJEwg8B2QQy6UaQtoE8rjL+ixnpGZSBLddR6OVxT4KwYVS
7wZXddVD5yq70I328TZkXnfT7Ycdyb3P5p6ZuN1v3Ru//gBHeIpmBDihpfMH5MrT4D3V50MwnC4r
OW3KBcN0BL/ej2oNiisiIJQnBR6DcHqraseCYQil1FcsZGXbHMHBtw3NrIbDtp3Vq3PzcVy74xfj
idl6Cd697AtgwuXJAqWvgCdBjQ6O5lOZvw7mxHT1x+WlW7xLZtImbWexmUZTTaBO5lFb30tiIyAQ
YNu7LGNNI8FvMEANmt9kAWPYgFxzrr4HrfxZSqJrNZr6WMGFHuK/qZfgP1QGK+nTZJeK+DEDpyV9
ysaVYGzNEARXoTUqZIkUa2m+eyxl5iPuLy+bsrhutmbKFv8xrZ9He7Y3jqrFZ3XS4RrAqz3Q8Yfq
cN6GW5pxrtpjvIWadC8fmyMo15clLxrFTLBg4jnTTgNjDhxZxrXBCt+E1bFPv/89IYKdV8lIt5mh
cFkaWefKDTwVidFXDIFGyvHviRKMPAk65gFjFlKD/0JiPqwvtNtK91ZCP3Val3d+aLZugqH7XpMC
CoJKFVgCh3wP6eEX+hL+BHvlkNG7uhm35j5nUmpj3gB/tSu30q5YeRsv7Z1K5RFQBl7Hjir4+ywc
tdRn1GsXq/HAIIPtTa0YECUCzbISIq6I0gTPnuSyEfTdVOICyBB0zfOuCVbyjEtnbKaNJnj2SB6s
ggFUXvqdOwHiZPFazLYUPs0lCLZuM2wRhh6VIXpoHjtHp9W9AO5Od5062V02w8Uy5FyWYPJ5AGSl
pXCuIKWzNumJWdW9eRoPhKTqo7wHC+ZQWZvLQtdWULB908/GM5wSk35HRX/RfqcKPddJsPmwNOu2
jvm+nSjHKii3pUqJ1VnLnK/ZmuDP9Q6kTCvGEKTuucMd1kTwr5dXSpmWXzy+c1UEh64yhRt53bRU
x3YHWtPeO5VHQEo2DM3um+ts5aQu7wzDS45paIbqCOL8ilak2q5JlVn1taEAf9IVh8sqLT1IVJJI
/xIx3TCzG0QCCFbXpmwcWA6n4lAfjYPilodgRcziy0BVFNkxTNXirhKMwNEDaMordqff61dMnxwm
APMb56DuhiM9jZeVWjSFmTDBFJix8OPR6AjAoj+c/i7WQLz6cVnEolOYiRC2Jh/RxTR6m3GSj2Z3
rFNGJZJjY325LGbRAmZihO0JqybLFRUxegZl9uckXkkUrO6LcBn4DB4xajGVvQ/hEXrmz5brfAU5
1x2OtIZfVmZlzSzhNohVmv2g1yErwSDENoaQwXi05WZvS8FafLKybpZwK6Rn2dDTqYfHsk8Av2X2
x8uqrFiYJdwJOjNOMv3fLFulbru2ONhwk/WGur8sZk0N4TqIEsaq85RTc5arK0vrXsJQXYl8JkN9
59J+WZg1/QkzB2ACaVbQS0nkE8Unp2QwlEE+37FOkWVdV6bxG608Mz9gCX4AaEhHZiyAqLs7jepJ
bsMVI1vTZzLCmT55bkHlMbJkiv6QFM9V+1DUX9r2q5F9vrw3y3f1bOUEFwA1E6VHH0npS/xtCuYC
Mq3qI3HjDoi7Y7gPVqLHRV89Eyg4g7SKmV/SJqPDVyvH8NDtJ1/9O/1v8y0SXIIE2XTv2GyRMf6h
y0+RejKgaF9ZvJUDJLamxaOXg/2NL6h3yv5MlON/zt322G/heicANk7NtfywInNan/emrhuaQrlT
lTXhNIGBr0upTx6sf4V0cgvs53P/HH2XPpc/IPPbw4Z87K4ZOX3QVt5py8r+EiycsdZQtdEbiPol
pQDMof12ZkyuVoCNXtFw8qCXNBROlxcVvumHCLL8b83AZLrlTmMxwW1+huUa6J/+viRzflnqonaq
osuaQaWNcYC3J67nUeO0GvbSl/BJP+uVslEZlPhbQsS7Q3NGBtVrhOjVgyq95uZezQ+XRSw6W8Dj
FAVoHM0WXZMVG1IArZSz87SPZnDv+D8uf39xnWj4hJHbUWBbEvxF1fZgfNk52Cr+w+h8MnPGtVc8
xKKFswmOomm0lf6MX2fOr00Zgh8KRMBcAD3QlnknsFKdjxEQxVJrArWwcnss6/RLoGDZ9Lt7Qw5a
4G7QnRtnBCpbIuGaxfHK3qzJmX6fKdYnpgqrDnsDpqIFka3xvQl/5yHJSSQ8ZQhJflcyhjYGeFHK
GGd/nygfz/1vJIPU2ffVtyrQAxGXQ8f3yR6DRcgwl6murNLiBTETITi4Qi6Z4HDYDRgcbgoFmDJL
/eEFICkawE+Acdyb/ae6HL79hmHPxApG0IO25GklmkE9Z7T7Ud/r5opmi2dzJkLYfwtUtIIZItgJ
qkNrfqwpRV/WYTp87zznTIAQNhSpnJRM3dBxCYB931qnsk2PoAMyQQID2Woz2fJL0jAshjRsS9Xf
1UrLnCH+LnB22h3kO7vwmgJtt6Gl/UXZToPHu2blpE4KvFfwL4Fi5RRIUEjUixDsjPpFSW4CcKwq
ibH5tUt2ead+yREi77HReKyqKFa+mPEmfNKvGAzyt8EP8w4kCWaGd9JqAWF5837JFI5WWQ1M54JD
uLOHG1s9DFrHZfdU1R8nzKnLdrL8YPq1cYZ4xrRxPAMvghffQPG9BVz12nAt3rGAZK1s2aLTMxzF
cVRGymEOfesx6qJ2nKxMcK45wFhp9IRzdx2p/HJZpeUd+yVmulRmvlVVId2FBYQdA7i6oB0ZUKbL
EqYvvLe9XxKECMG0s5ikJ3ghhg8paqE8KKV2K8NsB0TDXZbWt0Nvu5dFrqydKrw166i0g8Zj7Xwg
/GSbYVwge24TPX+5LGdRNZMEPAElIYNoDrV0Vgw/YfE6Jm4gQjelhwLg5fGrMhxyRiAvS1vUyoRp
11J4Kjtivh80njhsQWHdhUHvpgpcXS0o6kG9knda9BUzMcJ5Ugq/HLOK29aUIdrcGkqyzbvPJiOq
l9VRpg+9M4yZIOEwhTm8mRaAQzsS0f98QaXfAeO95VlD4tv6ndWzVEfXFIPWMFswQymtckkaC6Kj
5qq19+Z4m/Qr99SiJ/olQixllr6vwX6KiBxOCtt4sVg6A3DSFGzAKFlbvsmXvlu+mTTB1wLIkw1w
DDhki4GB+RwxRQCnbLiZpqLktc36eWTeS2OXiS5llYzhWz8RKbafgPnGkUo2/kN9D2nmPto5rnVD
fvqD9hW0bV5u3pYJ2HoLePDKI2p5af8SbwonupJBN1MNxOvwgTgK5Aw+jMsnCDgYB92vGObiQeNy
/v+6msLKNl6Q9mmJMOa6zYPsxm6RbZ1bfRN9G11Y6LflNv8cP69IXTwOM6nT7zNPnMPQEfoDUo1N
45an2I1ou9v1W2WruemhCVa0XHT8M3HC6Su9IQD3DXG5MQ0YgNsLfs1llRY9yUzE9CfMNIJQMsyM
adOC4DqKIHNxwn1qfskZB78saG3Dpt9ngjTw9zywH4muYwaEa5NB6rGG3qSo3d8RRLO0oTDTwjl4
K0hO5bYLaxAy0wDgSWtjRg8WGKh/T8h0FmbahIafD7WGn2/a7sUJzOvp5RsMELn8PTnC1R80aZn0
Zy7mQjdAZOn3FU3nVZr9luP9tWaC5zBTOW27icmahojBPyrj6Zyv5BWX9/8vEWKlMXA6FR3QBKqV
NgE+XH/ymj8vr9aiMduays5bDE45wnmR7HbQsrbjtkpBsvEhwoAQtj1o+oqnW9RlJkc4NEoiJXJh
IyeE/oIoYBvDeIxn2F5WZ9GhzsRMf8bMyM5Z2NdjhJhA8gGVC617X4X1fEJK10dI6aRqJTux/OiZ
SRTOjuePCekXJHZgQ+7Gne5WB6hV5S1X41T4Vq+r3L2s5HKIYZumbcmGYtEt/VbLDKQvrTAGYGxd
ZW9ulWN/3W68fXyCLmXfSysHajEcnElT30pTg85OkxgNC/NFq79I9sfGuWramyL7UvR/rKi2bCe/
VBPs0VHPeaMZCKt3oITAhnKEeXPcGDxGil23Az/r6G37LytSF4OOmYqCdfppZOmWNW3ilbLXqeSl
R+1qmlZcbwz7NwbzS0PBRLUqgEDV6XG24Sa+BY7ZDa/KYxSAQbIx9wPUVpvh4bJ+05//LspxGNCk
f9HhXS643oxQP22NGnspy31jgnkLMOZlEcuVg5kMwe2GVQLyrt2SbLiqT+CYFlv7BMH6eVPtlC39
XJAigph//A2pGjNSmuzoPFfE9HfmlRaohCrm8mJewcF2lW39z95x3AK48hHmrpu1eHtxnGAuUTAV
GGPi8DxJDD6ApgyS1EkB04dBmU29CZ663fkeND8gUrwVz7a0h3O5gtkYgx/3Lejj0DZqL6Wq3iTn
eMWvLJ09jSyxSQON7FBPeHvQ9TE2LX/gFEDlsun1l0K6sTVtxZss2v9ciuBOgswMjDrB/vWDfdU+
Rrt4q2+sj1OKqKSBX/rjsoksXXBzcYJDGXsdEtoacXKbbBIDQNfHxrrpfmviYi5HsItUlzRdGfDJ
Z0D+i067iwZ95YwtqwL4Gs88fWpzers/apODbR8AFVspRnJUNVD0dF12TkkRFbtMg3rp8tIt28Nf
8sT6BOSpktJO10zevpBm2/bBMWjkFSGLlxl4cv/SSixr23WZ5RChc4RfLR7MzcHbVd2m2av78677
vnZ+l4/RL2mC9elZBVBJxhpawy24c3l/urxm/8a8fwkQ7M0LVaDrfAToB6LCjfJ9mJQZt9AHgqa1
IaG8YuCrEgXL0/36LPexPHn3DXfKtITZtt3kw7HZ5d+ALz5Gxm85o19KCs7I0gFh0FL2bPQ/OB3E
mtHa3N6qWQhxFcNLep5Pxq5/7GjfLg76ifgGJyFvwt2ac12zdOGC7KM4JQ+JPqYkMzJFz1gNaci5
XCnHTAdUvIc17laYPUwmikSYglQ/d2eYQqbchn/UjvHBOIwUu6PDZRtc1GYmRriKq7GX4dAgYUPx
MrFuovpD1q712KzJEHzRGEGdzEjWP1PGwAe7U+cYnDj6JzgdDlCMgav6+bcO7y/FdCFdEshq7Gsh
Qksd7He13vUgp/2ttRMRHoYhNzoY4InOtB+p/clRvsTBl8siFt34TAvBBUkGRG9+gYgewhhl+JDA
tAGvld29XpazfIQAxJjy7ObkYt/eF1oNl4IakkpTD3A0bbWj89B9qXbSAdBAcMdXfMJiBEip+S9x
gh8qmUqO9RhxBSgg4y52+2P+/GpuihPkGDt/3688KafvvTtNKhkLWn5lRRe3KgmiUtcazDzproP4
UxyuHKO17wv7ZCVqndo2+2QmNDKH44c6UFYcwuIpmqkg7BAAc0PBRDIqRNrLuQK9UIufjSb9HaOe
iRF25txUkhRniJl412QaX4b6U7xaEVm0a4aTFdvSLCo7ghMdDUsLmp7w8QxunU8DpKk+aVG41dbK
fov1Kmraf0kSHJx1LsMkD5Bk5tv+g3b0dnRdJdvRjdxwt9bosnyMZtIEV1dptpOrPpdD5eYnfTtN
nQ733X46RjBFP18+tMsW8ZdqYg9R5vQB8AWEq60JJQSo1f1z2328LGM5YqAjwODNpJiGCJHAYKAa
9eCL7vwn76Nx5wM8dj509xaAovuUubY1vz3t/LuTOpMn3OU11N9QVXKSkuiD5zzJEgRNh8b4ulaT
W1y8mRzBAttzeY57Koy7JgF9PY23TfDNtJXDyvJNB/+SOoL5xYYTG+hDDPnYueFxPObH8wcQIreR
S6vhmltdXDzdNjTdsGVbE+cPC9MDG76Bxzr4YB+UXXkX7eprqhR7/9BeOYds7z+Cbg4VtntZzcXj
PJMrbFpL32Sq98iFZIGGmwLQ/hfFghklGVbynIsaGopDNsvAmYv1RilriJfGcLJ5EpyfCh8yHp9B
MK6sesUTLl9SM1mCKyQ4lyE2iKYQwp0i5WCvM6rSvKr79jDssBra9C6v46JRziROv89Sknovy4Ds
IBHfvknr+zI5+VWwYiVrQoTNKiH7M9oKIaFkSyMkRFrz6NcR3EjAV/qvlzWa1uid/c80Eo5ZDmJo
kHvsl5/cW1MNdSWnuqaMcL6sFG4xVeL7uWed+uC8UeF21g1lxRaW1TB02QRQ1CB59HZjEnMw8mTq
EWhktw/vfKjyfmedfgkQbE0bYq21LQREKXwCGnR0xVoYvuiKODX/0kEwLuvMPJQZI6LeydtpXhha
2kO7tQ7tofu+1n+wtmCCkTVpHsexiTC73vvtpxGo/8sLtugITFW1bJ0w0jYEwzLUZAxqAytWAXtW
AdQPstsi+RBDcp9+uyzq/YTwNH1iMUdI7YP8oSpsjtLajR42nuwWLpDW+wlT4qxC+bVFK+sh3LZu
fatOT81beOCUnzPCSrpyat8t6M+/wQHRdkIqkkV9lao/t6yn7AYKU1ijdT9CanNZz/d3vSBDOExq
ZjeWZCPDekzIkeoujDvb4f78Ejz87O9ZyVG9d7DI442rWHAfqqYmJqng/ICli0jZ1R7bnX+kkp27
423tjm68S/78mb1fCaLfXVRvJYppqjDtMuWcIbFk2mjjQTrp9+rHYcyvlLRaaXhclqWZILxppk6c
+9ZnGLk5SsYYKkCXt1u9gpW5fe795zhduTTeB50/leJGlB0FIk8Rj9as6C0yTB+64ZO2r7bK9xyu
q7vaVdzoyrSo1K3YyZIpgg+rk5iwdZqFRWfYGZKTAw3uFn3+yTl7p4lX7DdMcS5DOHLFmMNLpbJR
les/aLuCTF+4TRJaO+L99Gpcy4O8cyfTGs50EpxjWzbmGPfIA8v9qNEqzNT3rR0Z+4mcHR6ElWvx
/bNkkmfahjNV5WxTFeQNjqpWWimNbnCCo+9QX0NnR1Q4Jaz+43lXQZTgiovAa4qkQ1Q7PIddDhHI
h8RcsfVlG5zpIxh75IPq6dQIgYDEnS4X36VXfQeT6D49SPvL1jEtzpugYtLIpoLDQ55NE2tUmhXG
Te7Esjs6B4BkNmoHfPvaIM2ySjMpgjf0kqyAgCSR3ezHABxEsfV28heL+1Jzg69r9vcezkPQSXg5
5oWUR9EkrWQgxNxCMP6cPAYYvXk3gD3hRJvAJQ30n+ZF3khVZCFL5nRDkOu0fbtq8dmEb6RbfZJM
zuDf7xXO/q0XhOAq9+DvkF2DRl/YJzjI3b3hNpRny4O/WyvPTpvyXhw1Ka4TqPzEIl94JlwooFN2
JQahjn17Tq6S2jc/hoDKb9S+a91O0WC7UkZpd9kolWmtRNGUUAAFZ7bGeQf4avq0eCS9z1omzje5
0e7qBm5jvd52vcrDCLpu09x48GZIZnVYkf0utmMf57Kn32cPh0Ay5FpOkD1V+WEPv6qPHil9fT+t
8bhiNEvHbzp4xpS4sRD7Vhi8n3lq+uboWnDaBa+av13FWF+6O3VVM+gspfsXToy3IuCB7JNITWUX
mvkAZsdovFOchwrqscsLt2QugOTJMjPAGvYiWKdf1wWDSZgLMylqDH986TIOuClZQOOmXMMEXbo4
59KEXfLTEFbWDmmxfOrDT0OykqxZ1MYAJ2QCWLJgXHi7am0cRXpx9kbXgfqCpBp0GR7d5tmV+f08
fr+8cotGAMqRTvFXVQwx6JCUBrKlhkfj6APb5GjDxlReJyNd2aE1OYJOfX+uCdiQc4YQJ28BjktC
uGf9tVh02ul3p3emj3CBOZJXmnmGnAlcv7oJD+ZdvqEMt4PofiVgWzSDmSjxYlE7ozyniDKyU+cd
s3YtQFu8uogGdfJ1vHXfzUFlhge/iVOPbgO8NqXFI2S10KcfphZV+Qiz+GVbWAzkQdaiSqU5EG68
m+bQszE72+PoKo/DtjxNKcKs24YwedKHk9K7eSYmXfO3S8s4EypOdMB1q43lgNCK7MzZDfZBvdEg
IIQL1NWuClyftBvKNTtZ8kxzqYLH0H0jVxz4Kt1+7x0mRYd7Nd06nx2X2c1dtoNQF35kd60tZzFg
NGjqmJhNbCQIcs/kgUKl52zrB21/ZlS0BibFReK+OZZr5YylQzcXJjgqSC/lPkqc0YW6xvVr2LZH
cwtr7/6y3Syu5UwnwcuDAxc4vY2Y0RwfRsZxYkf/FHXwzTj6irUsGoumcRhUc+KcEJav1s28sCqW
D4IyKKnlNbtYXjFa+TVuLZAPBPfRmJJaDr3BakE8kkrbILiq5LVztiiEOVN76rmxZPHRUMcqFGwy
62VJ4bGNvE2RHemLXDPxNTGCy/UsqVHLhrXKhu0UzksvsES57aa1tv2WuQt3eoStBsBrUoUVxKt4
dZEjdQph1I+NOyUE7Huj2qTBttnxOgKTAUK/3zBBWOCIMWweFWJPa2tDryi1Iamd4LFptsoI+NoI
l1i81je97JNnkiYLnYVotVe2sGgjqd51rsE7nSQS6HIyVRRpZ68k+5YXE1uHe5bMg9j1CZ34UJ7P
RN2EnRkkfkbnJmtYpGsyBCcxQM4dynBguJq9sYJuExt3lfXp8vYsyjAsKDOA+CKzP/0+WzQpcCxP
maIMHim3OnzbaRzvmnit6LTsXSlEEs6oCrIETwQPbxoBD06Hxc6j/B3tvT+Gu+mll8PWvXZbLio1
EyZaQk5C0WuJn6fZ/59PPW8XyJupB3jKAMSPLfRIcJ6vPBIWXeBMrLCWYNM0ZlEhVnFgG/csFU7F
cq24sLySU1g4EW/p7yq7MPTJRql0v96x0KbZH7qfqAbKWm/R4krOhAmRlDz6qmQYCGtV19FKUGuP
aiZt/3MbJNFsGz8fPO8yzYyalbosFWQb/G+92m7Iu/pr18fk3MTo0yKQBqCUVLMh1sPzCi7brkaR
ujeOTdDsakm6lTrrQyb/P9KuYzlyHIl+ESPoQV7pyqnkTasvjO7pGXrv+fX7IO2OKAhb2Om96KKI
SiaQSCTSvKedJZsIXnA8U9iKY9bNxFCvJtUQZzWuLP1S4CUurxk3lbyVwLwRgV0Xq9MECfQCARKq
i3zQoUZc1qJTGniNgvwTd/0svEZtPEttg42OzD6UwCaEPZoS85DOz+O63HT66kpy/CBHsXdZO5E0
xvMlIGYnoFvHbpk/Eru9XZUOYLIDHvr1twI4CgJxHCtH17UKECwF8TzKN5+d4AhOWnmtVCShmiOm
OJ2WuOAkFlg5737CY5vIimmjO9pkW2RqKVVHqaoA3XK2dsU+OtY+baIzMLFcihuA6BIxBg/GCgIW
HoDlEoRNn3VqzLLV4jlc4ANBmQRG+x1aA3WH5kCtk3QQOXjeEtLQD0VxIHB9ycU36FUGsFyz+Obi
J+NrGdlHPJ4Ep+prvzdSulspzLEqdLTTtXG7+GPQY3oNoYSbe8Ad98OHxQN/6gtyMa+XTfFtsOfL
QuK5b4A8BuNYbDJGKjOtscmw+CHY1/O9BeiDP5opT2qvrSvruKahce7nJEQT3BpGrjVWEnjeM5Ce
elWWrs9h3jTovU+rDsQUxlK1YDNv2/mqXWy0YmXWfCiMcjrYS6rlnlnIaECrZpJ0R6kJw+wqC1EJ
8AsZJZAgUhpFdtQ1jZ6jsZkfSjWeB0BJx/2DNIap6BTyfAwqfzYCA5gr/DI9ppvgoLXGPhqJtiBi
XPxin/i0tyd3yFujpHipea/cT/KY7W1aWZGnWcf2frN2YJZ8iDs3D90QCM8Vxt/taZffCcNiTl7i
k1DGkYZF1c5xDyWjH6tXevO+fBldtHKgQCbqbOXd3VtZbENROzZqWfQGtV/zWAd4Yzq0Q5Oi5YtA
loSymAfZ0AFx1ASXOA33K0f317166HNMzqr7/6Exhm7N11Pyt6lYjMeeZTUCae6btHAH2mrzCE51
J/bQ+gw88NXpfZoqzV31Pgl+b1lxManIaFqmzbZQWe1kNctMFqSWxkO3yzAtrLitQ2s9miC1xPXi
SD/jGQqQJ9SzGHNZStzsIXKafq257w3yy22Dxko1qALyKsru85ZVV+lsGZiHAKHISstLeZgSawaw
CgoUshFdD2aKxhgzGpymLl8ysF0Pa/U7VxXGeDTZ1FED+tIbra6hMUeFOr8dfBpAZ0/ZLj8tgAMD
2q9w/3h3lY50GhL7xNS/tMApYxRL9ShTcTTRVOwM2Y1fhmD2czxJjWl32aVz91AnGL1Cal3TFDaY
iawiNPumWPz8ag3iV9DFg28al6ONXulFcUUuhruJG3HM2UCh04iSGuIioFI2KLEaANz4o1mTQw0O
rm4JHYF+PJe21Y+5+9sKjaxRC4Hqjq7nvF934DN+o+QQkZZxfTZF5VKITZ+P7PtekSJiGS0ufuVm
8IfnDsYi+foDxflECu8cBaITSE2e9TRbgTT03lxKUdXb1UQFylF5I0lEcyVUMQ/mYNpuvKhIUebL
esxKTfVlEJWL1pZjqwRBjoK6vAl/w8aK6piBnluNadxNMd4AO7xLdj1Mp/kf6rA8J/5JGpMpSlNM
UMcSpKUHCwCAM7Bg7V36xtwoPIUcq/kki7ntgQqcmqENWequuK6ReI2uTIeGVYkwe8J5Hn0SxVz0
6FpfxjCiRcTEsY27WHu5fAI4NvLp9xm3iaJrFU/m27L1uBD60xToQX4U3bFvXWmMLW7lsN0upWm2
RmxAjnleXAxdwBjCx+xsuhQ+sT1Rus3InW7qneYWaLovXsQ3L3cpbbQtIhcgo5bHnHUjXpbZLiPZ
r+0bPQFTRfp4eS153pLAT6LogP4shJmMhAypp5IQSNDaPA2KqkseGtkoTkvSN2hgb0BOlVqAwyR2
6ZS4ndyibYEubfb3HclKQTqR9zWIRT/8DfNWqyetN40Gx78PrB0JVoDQY97ugLlyNxH3+3Jd90Ya
c/7KWJn0qOrgSe+qvQoSkM4ND+CtQOeFctQVhyJmL/tm3/miphKuooBktlH/w7wztvazn0vDWi+0
oV98w6GOpnPyB9TMHOUNv90UpDM5VoRSFp6ltoEMKpJLn4Xp6L+cSgkPq85YvLDQ9uNQiHZOIIMt
J+VRuEhJjbU076STjpsJDb+ID1G/153yWt9HgYjHgvuA2ajFckQWuQbanQIiqbgOdF+alwKCwpGe
i4PqyftaBM8j0pG56kGRs6ot4ML8HMCf0lVqiK4f6oQZj7PdKPZZb9tTIQGh6/1JZrp41U8OfZfl
p+4tg1/vzPt8p/0StZtyzRGgUMg6ov4CQDnGQghwJY0yy1F/uQaeKmKKHsPkgNd+iyqEdxHnljUt
+DQbQTZBpz3zeMmqoqwbYOIje0FsxwiUPfGnHFUKyg+X7/TfMH8LlznAGeHkvszkN2aTdXKDzhEb
1ZDVvg1DQcjJS49sBTAXHqod8mxMEGAtN3m3m0DlVx8u+2nqiljLwMg/qNEMC2Q2bGNOX0az3tnI
Pmdgc12j61DOj1PaBSHRBDcCVxLoHQCyjnof0lmfncVgop2TLBpqBsWfg9k6Ifi45waIJWHkXdaJ
G13i1UPglWhy+O2Ab4K9obFKdWiL97abAnxBZuqHv+pTBodfeMvPqnfKVCCUc4bhbgG1JqMQiGwd
Y3u6vlr50KLsEkuerDxYRBRDcs7wJwGMkzCLRTeSGdHP3B6ndnyYC8XTLOU+acMnWdJEk+O8Rfwk
j7nA8bAKTdAW00WkXrA7x55xTzMPaOxz2jM4fUTPVo65f5JIl3izbU1LrMywoKGW3/Rg/miKp5mI
kBK5+4RRQ9STLMNEmuqzEJlkYRGqMqo8RdAlp+kfQ7AbGpK1H7/PnNlVBgYJGsXh8fLrvDqiDbca
ni/bN3ed0J5KE7RIqrOPCTmvuwzgzWhUkf8aEy8Z0MxRioravFsQinxIoed5sxut1eRVsUJKd5wD
FEZ3/ctyq99Eu+LQBPah/Y1OeuAbUwxsC4DN6Fj5LE9NuqjLZLL62tgcwMR6K6mywJ/Sn2CcHUHG
Hu2HtCsPNZ3PIiK5WEhK0A1bKftFbxwTD4naHpyeBHp3qJLXTlkFg1G8G3Ab7LMdCBVwqLXcQn3Z
lvJ9Q+Yd8kNXXVhetdFwla7Vi7GiV2Tqd8mouYk0+Wmi/bxsL1zP8fH4NBiTTMZBRnsb3htNHQCR
1EuN76VpHYv8m2HHf16W9RWOj9r/RhizjUrcGZ1lQZi+A1WrKx9nT3elb5kfe7ar3KX3VZChuo76
RWDei/IK3MP9IZwF49NJOFkSfYza7Xm0H1ZRoCbazS9enhhDouRwUbRbwHSpVtYhOtAUkH0rgsbh
nvONNozHx8ATWQjVZrR/KPo+VV/1xr+8XSIRzIkAu61Z1lSfJD9K4LDqlycjFdVf6I98OXYbPRi/
HsZknFcNenT+7ClXeSD55mPvWw5u45tprwrCMq5Om5cnIy4quiIzJbw8UcpyNBTmhvBJigU+mO8e
N1LoV2zc40RAK5rpb0pRirPYRWXu1ONpB1ZJzz6IYlueUuBYMFW03SL3yPZrz2CXVXMZbThK8410
e5TzvQI58n9uDVshjMHlcwvi6AlCVuVKSW8K9aqeDv+fCMbgkAKQ1ozqkYaBCaYBDUy2uojRhefw
tnowFlBLcfveVbZgCI0kt0t2bYUHy3pC+9dldbgOYSuKMYMVYJx6R5uyqEPAZLkX+ckuOagBHIK4
jMBLtoEHgI4KqmhqY2PoxBzTtgVYrF/DeyKPkRxVzRlzvKgqLwmEhVO63+zB3YhjE1WFXltjQ6dh
Wm9At0BMs7T3lPk63Ze75udvLeXfyrEoQqhpZkphURN/CGu3PtDEpf5ooMh19b+MufGCga1yjLEn
UmsWFh2NoSg/iG72PRro2p3wCcw3xg+1GIvXY6uOWirHuKkPaNfEMjZou7Dd3KkOFETVcPMjsP3d
y8vJuwq36jFnwJqaWZNriO3H6zQ+A9n68u+L1GIM35qUOslHqlb5HUMObqbeVuC50+XrUSSKN4RD
6S/+Y/aECUUxc9ZnhC5hDLzsN4KzOEh/6show+MOXoiLpP8TrVnJy2UdRWtI12Dj4w1SKmujQ+4w
nRfp2IvGs+h3s+cLoaiBgNQGRjdLeQhalFCupvrt8Q32EEkaHbk85JkIPISnh0YwoQrmTQuCGD0W
0yy6SK7QQ9Lkbm+9rIlg3JtnDOjfMBWg6COjzJZSMy2raxAEYmIUPM5171a66s8h+kbUH2UsillE
whhrqNQ5I4YEYcYM1pqjCvhZu72vZReZZu+yAXBFUY5f5K4AwcMmlKJeauexkQHqLJ/bFVigWoIX
3W4A9Fwdi2j1eA4J3RLodEQx2v6SK5PmcmybVUex9Egbb1rUwmi2UeSQeEa3EcMmVFOSTlOLDI1v
TA/SlHlZihbiZTebsX958biCLECUEIqU+YXfm5RVtQAHD4uHRPj4uqy3/QRySoHp8WwbOZ6/pTCP
m7gBMKAVEsVXWi9aviUiqCduoGdgPI1OC6OJjQXvkItSJcOMbXnO/qJg8AWYvOcCdV/Toc0Jmqh5
kteuRLYCGfsuqzKCt4NAWiukPXopMM0caaHNqKP7ToKnjPtKBIfMXUnoB08BgHGdfamO0tjoYzIo
vhmdu+Q2FjUD8n4fzWXYcaQZEccyL8MKkDi2VeAw2UbzI1pB2RyLki/czdrIYPGWCVHmrqIyprve
s44UV8h25RvTwaCSlwih+/+LPJpKQNLP/sIfiRGskVS1rfj9H/JRA/I8xijxtL2q0TA3PpU70duG
v4Yf8hjbUJfKMLsZZ2ptPbL+rAtRECYSwFwVqaaEejyGUAhN0G8B3/Xy2qMFOkTWrz5rr/b+spfg
zWfCOXyoxB7giSgmWaFSeqBV12w3BN2Bzkf+Y1RxmPVWEGN/ky0vRhRjrxLloAy/wH1QZ4Ll473S
NiLYgFmOcnlcqcvDaGk2Peqxn7QPl9dLsEFslNyUUm1bdLly5X6Wz4aIFpd3C21VYMLiNSazuk7U
oiXNV6V+V0VoppHsuzmdjnkNIMfxJ3JavxFNbqUyQTJG/IEnm0KrSX1UARtq3ajatZ748VA5l9eP
+2LbiqILvAnqLK0d0AINUW/ZCGDcAT/otvalXe5Lh+pFII1+OBvibaUxYbKEulEDWH5q3dE+86M7
81DupwBcDX58BCmFsMNbZB+Mh+gaTW/WDAc4+ctw2kPhh4fldVIc7T65olBT0379jbE0NGCZ6E3G
TCMdDf68ollkp2MyIqIYwuoUVjKwDHp5V9bEFOwdL6Iw8erVbXQWfJ2fbHIi17NhYuvWs6of6Sxt
3aK+t6y/8XiixPUGTeUDXozxgvpUtH1RIqjAFG3QqOp+iCRBazx3nzA9BbQJIIJ9mUxLytSYqqwF
DInuN13odkTUOs51RkAZRvgqv7m+z9tStn0lNdGo+PWwyxrQkNdXi5oIVop7nDAIBLx/ivvwBdts
xtRPr1uIGtQdBXlFhsA1f2m7eK+exLgIPOe0FcYY92zJZIliqPSfN/s71aio9Y63N1sxzPZHhj7I
rUR1sh+S4abq7y57BW6SHPQjOqX7Aacp20rYSFWRDi0EAEW2eDC+IVveOnQgGLQ138vVrR7Dh7RD
fkBaHNq39T90+tNrlXVM209g/HzVG5GiVfgEOtdXAnbdRGMqEEL2ltf6w1X12Doolb4AeVhkMTyX
uJVM/79xwI2GmjmhkukMiuLlQJGxJMdGPwf1wfkgjNK427lZbfr/jcC6t6VO0iEwswy0/U1IORq1
KOeoiBaU8fSFJqFWT21TuSmBtvfHeGXnAdQLsp3+MPsqmrke0xXDyD04pETpYa6KmJ8gFOQCDQny
ZxXT2m7tDk2rfp5ahzWr9sgFCJwvN9ZFV4WJvkhArdls7WOqCboRNBpbH2kSZtilpaM+Zo8UbtI4
lDvRcAj3IbQVyJhokqK9KaUCgXv1SIL8AWPkIJI6lP6ERaSzrkkgsk7eFbOVyRhnrJZ9X2J8018T
2V2iPwvEINUvDcQOl10Azzlv5TA2aRYh2hfMFWBNyK7qN5m9b0pBZM0RAX9IczLA1sWMDXMtL0W9
pFUzgVBE1T1d7k/DUAaD9HhZEV6fwFbMW3y/OV1aF6mgTV7gLL/nAE2qjrTQZ59BU+nMfuWJh4Z4
V84niUyrRVKpeogWO2SbbtaABA3IWnICfhHK8xWfDYGCHIugoJ2wNQsIHoDw/Hy0pm7Uq0HCuU5i
0zHyO7V8HAsvz58F60gvFcYhf5LD3G1ZBKDOyISXMs/9a3yoDyoaV+z7RAfY0Dtsevq2nCL9uGay
0Y+57Kq4C2WpmvFmWQxPDse7ZYi9UJG+CfTjuH30PaC6jzk29OSweZQ8HaxVxwwqvfNoJHzUb5X7
6IqgBXo6kV/hj8vyeGptxTHL2cyStnYhxLW9m6NKIssZ0IwPl4Vw3O4nnZi1G6pSzUIZQrr5zox2
JBE8izjxDn4fDh1Br0JTxJ9tbx7STlfpzUXfxsqetse/0ef4l9XgmTjQzGUT0TuaSthwpCgjBWXt
Blsj6W6bK26m/WGvO0BeuJcFcddLlRGPIkpHnx6jzxgunVZ2KnqY6kcteSwTgcvjugZKefkfAfQD
Ns7IjJXFsGINAop8dtJej/YxkVJXjgvpPm8kjNzbBRhepmgGgEZSuqFSTVdpMulOZKSzQN03BEr2
TNOef0pDrtPWls+fI+ckHaNCkf0wczQHvERudK+j+191MeeEDminC+yzjBkg3XtviejvEu9BdKfx
V2XzGcxFinATCJWjjMaqfzvM+rQeaZN5gRlSUX6Zd20jxUdz5ohH7C/TR21rTFPZQmkaWRYAq5T8
9AV/3fJUHKwguZELB2SMly2LF35tpbKpF1zaeIcAhfHfUqudgpZyJUhv9Fv5pkLMUJ4L0PvojvEY
9Y7I2/BGLj6JZ3Z6rQnQj0MssZKW11EnOQkx7rJwDmJzDZII/VPVtxZ9lWtmHOuqEJShuefqY8kJ
s8FxbKlFEdNzhVqYfls1L4LV5XrTjQDm4JJZiQBxgtWlzrtzjRcQldJewOXKPNVuel7AeLUXzezw
UoOfFpU5zaPWAZAJUwxvFZEcmXcdiUhplwpHMnix7SdJVP+N3+i6BMXuCvpRGB8Atd1Vbub2RxNP
EpSEI0d0SLgbhvlYxMs25gHZBMPcZqRAlkHxy74LLG16bupBBKXOl4HZahsxO5pSGZ3CesRY8lIh
MItjpBd+lMP3y1bBNQrrQwBzxRqp3CySBAEAk34ODetHSPIno7B+/n9imEs2i+RORSCLh5V9h3x7
0Nm7oS8FJ4h3BeLZhJgbgMLoH2eCZa2KdDvJEAXFRe2GNVhOlfKsAtFECUUVJd6+AAEGneqYSMGZ
YlyFAkCuRZcQvob1s4anUySItES/zziDFg3dQ01/fxh1z16TwZGXRgSMzV2vjRKMQ4iiqexTmlyK
mj8yM0j61xmTUkSwKzwL2y4VVXVzLOten1pc1XjCpA9K5pbynZIJLg6RIswpaZp8Xnp0M/jqqnsa
uQNPopeQnTkJ8n0iVZjDEg5aUfQq5OhSAxgZ8xCj13Mp49+ISLcrxhwWLUL0LdMVqzK8irJhF9WN
oJ9PZF/W500pwiWv9RYiwDU6xTsSCoI4XtC7VYE5ilmtLJZSwbS0fpXdxpjCm5GU81GLmx9yUpn7
ggzXuQFi80qtVIE50PVhI7aNcJYpGxGbHlkJhI9jhzv8OX7JJT+PjmFiCoJDkSTGDQzAF6zrAZKk
8tGswFVV3kfTCQgQ6AIWQIcJbM9mPEIqV3PWZ7A9c3xKl/uwOaiiCIFnFBpQQygeFMgH2VdyXq36
PC81nLSlgC0Nc7XBUqq14D3EU4SiCyPPbCKn/XaNb/xBl88xBgl7+IPWOo1JfpDt9tE2RAMkIjGs
28EUSyTrHSrVmd4G6my0u6xLgadqdgLgc26wvNWIfspGo6ptQFzWQlT/bcazoH8okAZ1o4MCMlEP
BTigLpjXmPe+fKVykzZbsYw3Sq01qdIaC1nrYMSpAzC075V7dAfFP4xjheFE7SALogWevW9FMp6p
h1/Spgmagq7dmxp1VxamTxLFlUYM6ESm4OrgG+SHqTBeimjhugBHFslD7cqeb+xZ8PsiG2G8VK0A
a6hroI4iBYqxk8oTUmCXd4l3NW1W7K2KsLGNRpb7VifILti9eZwa4qwhBvXMpXH6Ml0EJiFYLzYH
UBujpNktoixLmm6WdKCDEYIlo0vO+tatPowbilStrnqaZsgWOYjyHnZmgTrXMP1sbq9J8UerdSKZ
gm1iGUKkREcLV4ltWpabKjpK3VVi7C5vE18EQeLEAuoFqoWfj7CS9W0Bwjl41zpz1ET1FCk761b8
eFkMf4M+xDCrhwy/pGct7gsCYA90yr6GefkbMYqmf4hggroZfTvZVECTSHk01iAtbxNRuwffC3yI
oFpubHqYYqVvCLSY1cSRtD+N+iFTht2c9E7yG3NS2JEPWXTjNrIQOMStpkGdsj2E2S5Un1XRERVt
CuNHlSgh5kxz7Kjm+YsinTXZeLq87yLzYvzmOuhdNNFsd7neZsRt6sflN6D0Pi0U4yvHSl7rkQbz
mVT9aWozcaYpDow0+o3IcbshjM/USQcsbAXpzIhUjtFqTjV1AjfGXS3AsWE2xgLODvuwToxxGIFs
BTcGxJTlp/FUkNff2I+NBGaxrHwt1UKCR9HL68HyTQWNbOPdZRlcs9rIYBaqaUwT/enQoqmNe2VB
C2CR7S+L4B7EDxHs5aJq2aCZOfaikuASX5S0DnLDkervMrKil0UJtGGvlmGRm9ZsoE2or6NXRVl0
X0a1iFKQuS2R2zMMtGfaCjrxdBN4/59Pe1wuadfGpemlGpDrcq8NAZI13CfCVCOzcm+CMKSnYeAb
05FfCkKjrHZdbiemZ7R+k5xLLQr64b5O/2iAtnp55Xg6bUUx7iXWU/RjAmDFSyupdsa1cQCZdZpn
RGdVLDAIareb2/mLWoyfaVQU5TMTsiLlMJfPsjK6YLt1l6J0sxpt9pHgHDFW8UUec44qpeqtooO8
VbtS5qtRBE4hWjvmDIVL36Z5m5uestxm2XVX36Wtq4h6n9jcOqsG207dRlm8NC3UoGh3CoAikjMF
dKc0GmAX/GcX9BdhTKiRq3lcZ+B4R5PpKZYD2frRVIfLJidUiDlHpZZPAG/Bui07c0cxFNrTO/l1
4YlxaNjE6xeNmJAjsgsLhAWQBm412l1Nx6eGoN3PLjkabhKIwHfYB9cXgdQsN0FB26dyaBg4vcNR
R89L46rAuJPc1s9PaY7xvRLYYa2wp5v2X1w4XAYTihCzVcsuxcYhiHtu0/4H+ti8OJ0Csi5u3/eA
Z6z+GglYttJld3lDmRvxi8KMD+myUrIwWG96kvVzyAGDTr4pqID8f0IY57EiL5uvMoSU1mEprxp7
Z9YCPQTnmZ1ibirFRm8qdbuWeSINNk3p/CIefHkVzU6JloxxHbXStrpiQVSmvJpZ7kzhWdMeLq+Y
6Jyxs8px2IK+VcWSWefkngItLrfxNWVHB8naWVQCpF98wf7Y3h1plnPJ0uCl9J11LAEhOR8BILnv
BIkmlTqHS3JY52ECPdYwIKcHDYMMxFqKfZR6y6t8k5+sB1pz7N34SLzwu+mPT2jyFsQa1NAufQDj
T/RJbaZwporqd+MQwPujs229Fwb+bAbl38fKoPgIhqp94fKIxrVc47yA47qRepcCj1Y74iumV6NJ
yVdcNCntpVGgHVvl/CKV8V5RarRTqsNo0gqTcOku+qs+ZKc0kFCsqp+tg/WoO+m16uVHIroX+Cb0
oTDjworRJlKICMFbQSaCOW4MplR/LpPTpW/6at/BouRQrY3YsX9pvy4fF/6+fkhnvJgaL3YezpCu
t+pTZFSBqeY/TVSZXT17Hcg0+Zfl8aOTD3mMQytLNUqtHPdSaMsusZKrAhTl/58IJgAyV9mcchsi
bA2UypEjF0IMF2rtX0/DhxaMIysro9E1glUrv4H36oqysbR7GKj+1ppVn0WNs3zHCUTOdz4PNhUi
EyVu+7Y2vVy7MsM/B+NXJnp+8a+BDxGMh5GssMILDCK6/qqS0MpZoE9qegTEpHd5e7i6oGcDc18E
4GbsSxLkieWYdxUChUX1SGicxqF1jVAXGJpIDGMFZSG1WaJCjFqNhgMiip9SO7yMxiywNhZ18N11
AI0aDfQghvrSSxRbVSwbqWF4E7wVxfQx3WpX36xX9Y2VOnhmXqs3g4fRm+/dS+nS8QQiOSLILIXr
RTZfwTgwu0afbEdMw2uD3psTZwYkd3VMA/U2rJ0/Oi+/p3CxLfr4ciGZH3epN7Lp/zehH8jLurky
sQK2+tyVP0b1URMNAHHdFGCvZQXIPCBdYgJ0s4uQDSqJ4emSL8/nAdxHSnGt20FUv/yGeW4kMeeg
tGeJzJ1leGkPJMwbqdwt4Jq/LIMfo2yEMLdp36WNFHZQZw66Z9VvKG6c9v0d0HeVHBEDl2j1GONI
NH1q0G5geN06uLmyOPH4U9X2dpc5yLSJlOPG5BvlGHPA9a0vOdp0EBNFe21vHTAl6Oog4hK9Obh3
iYrsMLoL4LgsxguHWZ1puLUNr7CGA9Chru2C+Jd36s2wvnh6jFUCth8QzF/GSeppAL/SABkohmES
OjDPk68FuRcH5YsO7PWODjn99c5qE7r5XSj4AK5bhqeUbQPNE184kDBSqkWRga0bhqcqfjDsyA2H
63k4XNaThQJ492IbOUwcUJcVelWTEJt2t+zITbKv7lLP9tUb/TV/pjB/IDZ9EgHxcDdwI5QJBox5
CUkDEEzPBsF4niM9cn9ZLWpqX3fvY/WYS6CrUaIoC2glrdel8kT6e3P5+f+JYI1wBc5U30CHaR2c
cHrs59VRZYEQ/uv6Y6XYOYQxtrJIp1IMZ1oc+PfxkN7Y17VPDBBFNQDyiP1h/09RT1mr0Bi3G05D
mM421q/zqx/gxz7Kh96nsBDABxXOWgg2S1M/XyMG4EFXkkvYrPKmpgRLjddogrqwwOJYWMamSfu5
oGbeZcfIvjI7QYKZ7Uz9smKMq5WnpR5TanFvYAPfU0yqRDkQaotdGID+8NFyFHSHSgfjMT0mHorC
b3SBv3OHbayFrvTmQkbyLyTYOmgZYzDGiIO1/UtvQoHPeEtlXzhdGuMzWkWJzSWCGIrRgwZRoK+U
ILM7W552zp6SnX6T3NKHy/g6Tq6910UzmaLNZNyHCcIgybBxKEAR3zcvZBFsJvfa3Cwj4z1WUkSp
msAgewO4FNI50r2owRutFk1QixRhfIgcR7Zed1CklRPHiL+1kaBCzLbRsmap0zt7YxFjHuVmi2Db
k/a0HaIM6NN2CMprjGDuLztEvq9CpAbqAEotxjajT6rcDUaGZRuixelWaTdJ453crKdMkk6V2R6S
Fi/ZIT3GleFYWmg52Wi5itTtpBSU8cCbdgRfxL1EN1/EHMoFGKmFnEQ0lzzlTn4lu5iUOCIwDgPl
uFypexp5xUdRny3/gGzkMuewKepJ7SvITQ/hESi9J9XPA3jtvf5AoaNVL7kFk4pre6bfnYTAplyr
2khnjqcaml3fGtiHWCodkp8yUSsI12FvBDDnzwKDMDBcIACPKrTa6uv1vH67vHUiHZgjiPb/zJ4s
2G3c39XR5BidKIUsUoI5e0qvgHO3xR5VBRrTRkwYDj/k9h8iwL2fv7+XSmeJx4c8rxXLwlKhPFcM
h952SfV0ean4j4qNDOayHtuoWvsOmliIUWn2vd53nuLKsDCwIgvOFD8w3khjbmsi6fYU0dBgcNsr
gKV5I2biY3R6OuavFhiEBqj9yp3spX7kKbdi1Al+hWPzAcwbSq71tRxs6mZA+qv68B7ucktJBd9l
imKhy3aCsZPPHrQBFd6sZ1hdrLI7Vhg2RbwnhbNgXYVq0e/YeuoojVCDhxzpNOClQVHZC9c4U7bd
HnUb0TCocB8ZL5GWYWX3GrXMb+qdvps9I8gfTQDugXHCL9wuqE/6zWphVYHrscufRBO2/Ktps4+M
FylbczZIDIUn18SDMTsmZ8oPUR7FNsO90DeiGG9iqnPeDTJEVRGmsJPYVdUThrTcMTOdYv51+Txe
vnS+0MYPJM/zRKLCmv5pxnC02lr34wheiogIjOaylwTzxGeb6ZA3xP2Gszg3xqu0yNfLKiLlE4lg
nIudxaveztBmXKTBMa35mDaDIDgXHLE3B7cx/bSTuxTkGcgN550DGkMHnEdOvYhiIeqZvoStH1bA
NrvOaZJLIMJFdHx8Z91FFd441+BTooOuliyoLYi0YhxHPwLELc2hVR2d1hKoA5lHYkH/rsDW3kKy
zcqBKm8BRx3dHfWvKXJbPNtLZ5G8yxYtOD5vOYSNlNY0xzXMYtOTiz+j5VFbD5L2fYh3Ckp5lyWJ
9GF8gimPShHRs1OMxJHj40RCpyiu4kEAcsZPe2xsgfEIY9ooat1CJXW3LBQp4qpzYwoIZj+NfnGb
eZFnncqdcntZP5FNMEFHG6v/Djo62y1mNCWfVVHJkC8C5NwAWgHmGFuZBFx6DUA8JI6aqZa9bA6P
erjeh2rx/DuqfMihp21jFHWaJZFNs33ysjqD1qGTZm+ZgpeYSBnmrm/B+pigjwaJotLCTFzhG0N3
XSaR4EXLN/APXZijqtdhl5hUl7g9a2PkTFbtECsoTNCRTaKJCJFO9P+bhQPc2GQO6LL0ZPluGm4A
q52IEB35IoC1Q9DYrwNb4rOIBI3acUtz2aWuOsv6TRoB/C8wZX7BFpQ4/xbCpqamoUFYtODyGQM6
iAukXkyhx4G0OhT8CcBIqyea8hPoxaalpBy4n3WF93ITXocTxkGfZkVQ1hGqxdh1nMxjrNPHP51c
LL31RO5BgYc8NiDUgsqPAlFELVKKsfGxWEk9AEnFm417Y37W9b/sUWDfIhGMfddWvWRtDJ3S6Ici
35sgeM4E6yYSQf+/serJTiSroVsjFYj/h1PTPKr942WXQ8326wX+YXH09tjIyKrIGHKaDKXYXxRh
mMaL7U5UdP0vl8OHHOYWkkBkObYlLFu9W4PiHs9DH9i4yPgDauydQTOm6LiinpL/EpJ/yGUupbyb
Br2SaDiHZo8YbR7kHhlfYAg5YCycnAYz7WBpOpFbCVRbVZAEIrRC0SYyfmPp5kFtUXXxuqlwiH0Y
0YCfFyLHwb/k/1aTzUlhtHpOhgZq0jqRrENByh6s3uoPwCva024dSiK2iIJlgXI6E8nGZt5hwgnW
Y4LXsqpnF9BubgtwtctGyr9LPrRj/YfVy00x4qz1taPUXqNOIIP7rtizk4v49USiGM+x6kSLVJpz
rrTQQ3uVb3fxlVEso2Pqra9HuuDKF20c40bUcFXUToU8q70yAL1QSoCbXx2l0QVrKNoqxpnoU2XX
04Q11AC+hOo1CUL16fI2vbUbfHEmgNizCZ1S/oKqoKoZGB07FK/l43jIjlLkIC+o184UrD4t65W7
eXLqbwSIwaL6JT9j8yGbxVao5iU3jJoWzvdrAA7L87jvXjtP2jU3oS/qcaW7ckFRFuByldZ+MCpU
MnvpuMrHctoLVlIkgLF4yVLGuI3gNfRdC0D291n/BKyVtPmufwLh4u/cNZvlY+y+KWzdmoHu4lU4
yXaS+wox9ysm2X9LMUCrae8Yu8w90KQovuXAxvZA6KhR5I3MQf8BhQymbPGRlwMDQ5Q75po+kL//
I5O5AwZrCJU6hcy+b8Eecj/IqdPk3y5rJhLC+Hk7W0YlXtE00nTQx36NFGQpRBOs/8XK/1aF9fNd
mvTvUbX1L9Kuq8ltnVn+IlYxh1eSEimtNnuD/cJyOgBzjr/+Ntb3O+JiaaGO/eQHV21rgJkBOJjp
vlZQqGMake3egghnisZnUTlpMzed143P7kYayxIuw9ir8iaJAwxUe9P0ZGZC1rZtbz9bxXm7FU/z
GIMuB2Wr6B4CgEzDwdNuMpB3WEcNlKeL4LwUbJbOebsMHpRRarFZlUOukrn63BfdP8OSfrnsE8yx
PqaJs11ccgevhr4Q9qnVlY6b0u5Wq0991+3NfDwU+rAvG2FxXLRnzPLVfQ6cB6qUgkHJ79ojFLSX
qXDtwSWNIF1s3+dWvsF+xxonb5SqymEaI9Apj2mouOWTWXimj0vAQQ3NfbKTq525u7yiQlwuf8iR
PlQGi2U9GJ876kKk4iH18tMMnUgrGA/VtXGwH0TUOaJV5TJImxl6PGlY1bT4MRi7CQwPmYyVzQXf
5puBgCFjtOAYhmrJ3O4pRWGoeqrhxh9d99IPon67vHyiv8/tWmvNDiQ2Vah0Kwc6PNmdIK6289PK
AG57KvBUpCXUJPCMPfjdofCnK/vE5MfLffJTlJ9E1nC7Ilk12ANHWDONykmWY28yB0FW366orwzi
0jqNlEhVe2A0oJPMwxhl/Pmzecu+kRTRDNpmVjpj8aVnOk1RoeXAqmjkJXPiKqjd5jisLjuByKa3
/1/F7rKgY9QYgCODDldy+8A+9PsREiVqKPru2wwcSzdkiAE5oG/jEu0syTbBXAdOxXzc23HsV5bx
ZdYdL2kMQf1xe/XOUFyy7dI+WSKd3WCq50az99WADoPcv7x2mxl9ZQ8XoIXTlFHB2uR0Yx+Rn4r6
lRKQ/VxXfeYX5f4y2LZ/ny3iolWNtZkoGARCO9RhiW/TNrj891kwfjieVsZwwdr3s1QuKoxZJBC/
5fckxwzCP4u21/7j0PavJ9sVEhepdZo4Zt/BkkG5a7vbmX6tF0FqE20/F6h6FlPLhIA2NJ4DYmIo
PLBEt36BM9vy+zOvzvNaTlmnqYohrJ/WeFLpjswPlzdFsOl8e3qhUMkcSiyVMddXZm7e5Iou2Pft
rpLzdvBjqJ2jqVpGgfGL/U5+tq46xUtadLFYeGaOZLdefOnzH5UaV7BcMlC7qoPMELZIUaOAaFWY
oHElk3MRzTHb6gt+bXOZQM0GSNCOLEjx8aSFaaAFb4NE4d/tFJcLInQrQsGNrWL3YM3fdFngCQKP
trnwVwxij0XPLh3Gaz9dJ33lp7Foele0VlwOaM2pNewZIIN0b7dzCFHi58T43BjyqS2sQB+JL/Wi
2bXtW9zKE7h8YM2LUtEYqN2+Osn3jN1lCJWrLmy/lyW+cSHei7mr5fPlDRMtKJcinDLVHZxUhp9J
oPW26N4ucxDzd4IzQhDBPD0TeNMnA80c7KUgDZyxPQxyL4DYrrScF9DhCm+L5uStjik2HxpTzJSw
jaMT6BV3WmzsneqztSyZG1PVH0akKY36Ztzs0SMc0kl3u24IKGhGR7kSnMGijeVZnBwpShd7wsZK
Yb8z9ukuf1JC6qfecm+7NESB9dG4kwTnpHA1uMRi2nFVj+yWUWVecZJC2VO9MQAzsYeOfMboWe2m
HXiEAlFH+W/uu/8e0Q6XarQp7XNWeMKXK5NWbL3pWxy0vooW7/6bKH9u97Osdp3LOL1jLFPa/P/t
mqHV3nBl7RhhO7QVb0Ut5YJ4cbgEZLZoJ9d6GOcsp96m+6F9mqN8dzkof3MbhZgTOHFVB8RZ709V
Ta+SymLPxvQwwmWyffOSvLBXCDk0RDfs7Wx3xlLfY401RMeqEpOXv147hlALmI6PqBi5fUs8w3D+
SBq1NYiJ2VzFQC9Xvk8NnKgVU4IrXDo+gVvVvbyI2zt1BuTcsEtrrUBnhOnXoOFK5u/l/KiKCNp+
431nEM77pjnOrYRtlP1kBowdOP0CjbG3ST3F627oMRWpfW2/3oCg93++wXmgphbxlFFADvvhBLax
62h0cwz814F5YF+VNXSaFw9PDnjcoD/JoyZSGGcAH68S5x/AHY81KPWg1YsfoFlPS+ybSowp+L0h
4tAWwXDn4TjTesyZnXajua19V7UaHOa21wRXlt/c/M72cEcgTdNWo8vbgmqvmo/eZb/4FhVueQIX
Xiidxiu0z4pAmbtfWESefkIHTwmlNcLBun2byb0uPcdDbeh2PnVIyZOoCMEyxiU8LqMMCZk6mgBv
NtCGAnpJkJFBCU/x4s+NWAFChMbllDSfCw1zECh8SWhGs6fsQEzppJbpdewo+2ZGn7SDJs7IuLcm
OyRUpPe9fd34d0t5/nWlUkzVMtmW5oPbL5Nr14LvBebkl9aTyy5FrZYyhhMwBDyWftJ8aqJPQ/9k
KbeJKf9dIuM5KMa4rknP2qIi/UquT1INtjJREAiSpcEllU7PaFJNDAMPbZJ2m5rfdGEdVpS6eKXC
XrG7dnCwaJHlFQcd9xHjW+KT6+mI+XAXkqBu5Q271rddJhxs34jmFEVWciklUiVCzB5Wjt3DUobx
9CJngtueyPO4ZLKMpDYy1ikXpVd5dNv9ZVbk2SeGSu2k3IAJU/E5n48FVd2EgJP2cPnwFJjBd3el
RjFUjgyYIQLBm/ojSr3LAGypL8SPyWUIaW4HsAEgQ4zdRD29I7teG90lMcHKpZOnPIpcRxbJGAj2
3+TuIGM65VGusaQbXQ/mUY+fJPXxsl2/uXf/m3pMLjEMWZdoCWsyLTQPhFaMqSby5YPl/ZIQUgJ1
z6hCxM3HgvPS5K4iauZUZtGznKs+l9pNPB0V7VNnPV+2b3MJIdsKRU7LhBAO59+1NEjox2M8Heqn
ST+U2rMpykXbrVFnDL7mm4GcXEdvM5omvwwYJtK96jb96XitH/8gHhtrE3XECIzii79Nm4JHj7Gs
qGrQVUxmaofzWZDGt++KK7M4l9cB0dTM5X8pd8W7NFge2EABawvOPPLt8k5t+sMKjnP2IVcbVaIw
Kh97l6QHNS5dqz1BYfDvcDiHn2sp7ksFZkHbvm68rH3I7E9m+mecGCt7OP/OiVKAhQA4TOF0guKo
jTOj/5wf2EcsfRLJ62xT4qzwuCNxxiQZaFOwfsO+ObAmvRYtB4tf+EwSQ3fr0+D9UkqSfXzC+xjh
E3XsbX8Grn4Cd9MuojR2jJ4FWzDv0BdwzL3p4ZdeUicqem0mZCglKeDjg6CMxWFRu5Fn0JrDO1vz
oZaX67FN7loooWYJSORoFVrGLDgDtisFK0zuPDbHGqqeKvpv2iPjk9CuqG88gM1rAX8y8fOXy46q
ikzkcheYYbpZY52k7a479btxR73y2D6gJnJDK0zBZG8XYhOtYck1TRGYLOewsRg5zILxRfRU95s8
9++S87XzSs8tpTJhvhSWu+xg7fGShlHeJlyC/KB9pTtRsWQ7z50BuY8AuezroYtYv5O5eK0D8ip0
jmlaJpqA2Lwcn/eVr6VrShZPioQWuOWWTUCkx+6K3sqf46fsxblpQuXI9NHbl1h0+RI5lM3lPD0H
pV/dwEAHs/IBe2ktXrRrE6LO/a1zV4aXHUq0nFzmUy3VziK2f4X5QMiPmgZE1D62eQ9brSSX9Iys
yPqazVhayZPjvEiiDyVBSPD19C7PB9li02ByHftLihiYT2OF1pnoaZaJa9SF4BQUrRmXZoyFzKht
sKbMqXcT9WsWvTjjp8v7Ilo0Lq1MeTcNowkM0xnvpWmGJvGyuwwhMoNLJR1lMllsqo22x0HzS/pU
iYYFBBB8yRyXuciWWTN1bN8sVShPk5sLmWJEIFxGcDpQOJYsA1dz486UuIqKD7Hq6+XVEuSDDxVw
hdZ60wFFQn9zknzr+xMxar9FOxiZBVSbohzAj4fLhtlUkQSwYc9YAyAlf9DfCmPNsQhEvEjb8WOr
uoOFwUA6W99V20BWto3VsKlNaUo9LbrSlMSVky80e5boi9OIouc3l5IzHncpWaTYBpUbO6VxhGWH
xYdy/YFcFRACaELzpGHgHd/O3fWyyyGzKYXtN9Gg3rbHnH8BF8C13RFIkuEX6GX+aldpONX0U5+I
+t82YaDnYxvQb0SbBJfJ22zuy5GCpo+203U0VZ4ZTTfy9POyY4pQuAyeL6WGkQjwrLWx8bXGHFNS
tdcdFFguw2ye9GjVdhyonjr2B9koOVX7nAygjFMe5aOyX3zFrYPIb/dkAPke3imE2rlbt/81Ip8D
M9KkKiOps+PJLfLr2krdIX+UMtHD8iYjyRqJS4WQSqapynYqOTToqnuoXcfNd/YRHEZ446pfC5y+
up+5xQ0rN3r9HYS5Hv6ksoPWMMgyY43ND5pZIAfL+tJGWybpH5ZEcXX6tZ1EUgu/2cYzChd9jKJy
qRyggFgCLxfu4hsh2ZHrOnEzVN71UyUspW556NowLtwWXZKqeMFZNpCbNLmKh6MwY4ogOFfpxwZE
Dj2sSttTqV3V0402CU5k4cpxTpJH4J9KFXYjfAR9nK97kDbH15vkNtAENrwOnSOuqNqzdQ1YLR1/
gEqppNokwdKVEBVMX1vMuFwO682FU6A+hp5VfDa9lTtXyb+spJwurHejcQ6N/FTWfq4LyokiCK5m
UErgRu919nbchrn0IyInRVTq26T2s1ZmcKm2GjMtt6EU75OvKliVx9o1j5qfpm4cxAe8Tx+yUN1n
4Pazczfei76CRBZyKThuJapp7HU8aQ0XxrrgU/RUU9B1LDSS/YzVXtURqeB+6FPSHpvSnXwKVgn6
9lZs7NJD8VW9TQM2kqGG0Y2os3rTEVcLzKUNA3K3pZnBxL6+seMrRXq+7IdvBTG+mLreQT5JLFbT
gi8UAzPX1adqn19HYXbT3EMlVXCQbZ4qK0u4VEHBe9qmrDNmGdSAkqc0PiU02s29oJVa5BRcurBI
3TWTyrrKol0xnwYlEFIWbd1JV2vGj5WWvTaPOhu60OS7Nrlq228duEVq5a6hf9Tas8bibtlj21bQ
vQZW9moGOo4KfOlLO4xOfUoPkBEPZl91MdW8E7gFC9wLbsETntk1nY2CucWI1xb2OF179NGCu2se
ruFfRG+agk3juc+cYRrIW5v9QB9UDIe1DbgEReoDIhAuXYyGLcXoBkRCTPGeiKf2+L7rBDwRgnjV
2G9Y5QrHGO2yZn385fJUJC+2LNIu3HwkWDsElxFGC5PgowUEekhvsjvcBr0ON4niJT7Vp/HUuI03
Xzl+K+qJEMSvxiUKSeqihORYvbEhblksgVyUQap1V2NtBZe9T7RRXKqAWGZnZCVMVEl9gqj3HkJi
t1SORLUm0WZxqWJx5CwbWWy1xzjfFYc8LK+7sH81TxhssgKmiUYFpokOE37iKOtAIFGxOf4JI+nT
j7ebbgCRql0R/q8krIPVwcF9kD5dXlbBDvKdQVGnRdBjZ57jXNfpwdZepOJuEd3XBIuqc9eOvkeO
7xlKMt/oduOm3eNlMwTewQ8blV0h4VkbALGdeC1mV9vmdZj+5OXcUqBnDRV2Q9F5Ale8aEtDxgj8
6vxnTRJ3mb609ufLlmwW6Vcg/DVTtuoa2mgAkerQDqw9OY5DaHnlQVo88dD49s78axLf5FiN9lKp
EdDs9mSY97JIRmRzY1QVbL22qdqqyv5/lfvqojEMxlLh507vE/2zXBhei77IP1m0FQyXACMCTQiZ
NWexh5UZV03Ih2Sz+0t/Zax2Ajjmrx9OQjTS2bKtyLrDP2c7aumkcg640VORFdArleMJJx7wadqA
vOxP3hOtFRwXPuDrdqg8sxpJo/u9tFNKyZNi848WEV+7mIoCDYvpcNncSew+tSJIFzjW7Bp9uHxe
VOK20oHK3y15p6alazqYykqfLy/npg+ucLnUbkyFFuc5cIlePaQqOjVMRXDR3L7SrjC4tD5gkhjj
t8AY6iiIjMF1UC7JBnfsbpOcuHF5H1fXdBI4ymXLLJ5GL7KWKjJqFXIv5nUnHzIRH5Do73MXQSde
CJEo/n4czceqLYN2JgKvYJv+wdV1TVVBmWLYUP57H8CD2TulZC3ocRjyxp3sBS09wwO1MAJe4KMH
SnSXnWHzQFrhMZNXCaNSiJkpxgy6fTz+YqTYW0gTFFkYOYJEKzKMy0xZSedszmGYCk1cTNDneKpv
r1tIK7l9+zkaR8HNQmQYl6L0pTXlcoFhylT6mvGjKOJQdg61aD5w0yd00zRl03IgLs75BEovCekS
JkBifzfV5zH/kxLC6u9zySiP48ayOvhcYYPko/hKly8TNMIuewFb/A9eZ6AQgjFajTGJv/cCJ+oL
h3Y6REaixSuSJFz0dB87RBCfAhie0GDG5IAyFCYSq7k3nZ+FdoyFtKbbGJqhqegRxD9cVi06uJI2
YD86GeV1k+yTUgnLJA3+ZMXOMFwS1aolrXJHRoJL5xMd0oOhON9ju/Evw2xGDbbkf9ZwGyNVwzy1
MqKmM+ihXrKHQaqe+0p9nDBrZEq6wA82m2lBGv8/vA9XY03vHYLWSH88VofxJqncbB/53XEArXf8
Op4IHtNFH7qbkQqKfhPi0ori8BPCRpYqBON6eCuw5oOiq15ORr8zy/1SZoJd+419ZywuK8h2NKdO
j2hiXSGKW36haBaudundANqmOSDoWxRRaG475BmSc0gnc3KjGxhkI/mF/AghgUA2BVlicw1NGbyj
KILJcPz3AWxMg9kmQ4sAnhRfc+6TGEX0mni5fX/ZITfT3QqIOy+aOiMlgTCyn6LdA6x4pSBtb64W
XgB0vAbgDst/INnFDC9JBzxHqCdjuBvMT7OwkVWEwaXUYcGgnlxMaLWLvyzda5K2rqH9pR3chpCk
NEClNaKRtPhn1G+K7hQrD5e3YjM3rJaK2wqiF0uuj1gqM5JVN5f0u24093QZA6iYhtEI3srLgNvr
ZqH1GqPPuF1xyUjOaFF1IGRFak09TD56FG1pUC/9KxS+fTDWW/QyLUDpi8BwPjVyKI0CJ96+npr/
WsJ3DJIJutFjBgxipfdSXwcOkQ75kn7FkIu32DnE9LTXalD2VNW/XTZvc9csSDLh0RmHLd+olY36
MuYVAmh2yKe4k702Gk8DyWQXgygubURfhJsBC6VBR8VThgWFqPeZYcmLuSGqgTvx1DzUrXqjL8+X
Ldr+hF5BcGchbZxMx92IPSG+lSnR2te58171k6OILGPTBVdQnAtKbV1g4gjWxLrhNR31LN32h0E0
HrBd4TvjvFG3r67Fsx1phWzBpBYky8Ndsq9eYkwZXlWhEYBUwK2gMqpfpX6j7C8v5mYiXwFz18mh
KHKtXQCcNvu0uVkwl50DGVz5gqNe4BdvrQorCzVoPyRZa0PXsb8x0AYg6nTfbOSwVpZwGdDEnJNm
//IKB+Rt9ZfIdzxGols/itkRN5cNbQaqDW5HA4I37718mjWzbGoHUUXBOCb9kDPiFdreoYJBnM1V
W+Gw37FataVA7XfpLHyemfTQlfIPBYW8yx6w6eKObpmgGGDGcOs2q/KcUgje+8nUNp5TOS6pMIjZ
5dGfJNoVEH9+mNmEKR/EUhS1ngMtdQKSPVn46s489sO3xQqG25ooJ2qTsJBNMAyp+Nl+eKEYhqRh
cz1If2QSFMhl1bZUjX/SjRKpcBL2gUFUEkh2dt3lKOWZyeOfbNEZRn3vBVXdpomVA8ZSMSJQ9u5s
P4264Blj2w/OIJwfTEsaaSiNYk7P1FyivVAHMwmtf9mS7bg5g3A+kI7ZIqkUm0N10+sd5ZORoN9E
q/1Ol4PLUCJ7OD/QdK1eoIyIcpcZGqCmHF+oKnh3FFnDRadTgyEc7AW4EYHn3KK7dD4QlYJTuyq/
XjZmOw+c1407VRVlzAfwKuN8QDVrsD5VeXgZYFNy1ELv1P9cmTtUy8QZwVUHBIP1wmphHlQhBp7Q
pp6gz5lNHcih88NgfRf4xvUE6MyDPwbtGZ07Z0ls90OJqgTOv3FngrwsftIPtT9CYFsOFeFshQCO
f82V2mlgD6yswMs44ED0WaB723SlIN8bkiv64hTsHk8Q3C6l3eF9BF5Pg7aTXdkRJaLt0++8ffzj
7TKTwU5VLOAI0daFibZ63RUEgu7AeBz+CdPhylf4oiGKrbOq5jjLhz5o5dGVZZ9Or5ddQrRmXKag
qtOMRcQMMqRPtJw/qVBtugwhXDQuRST5VLUdy6u/qAfS3RCSwHyj2iJ7Uc8Zc+ELLs7LU9WWhToK
y0d6EB1bTF+PuJtAm1kQyKJ14zLF1FRFt8TYmySBeu6SvpJBdNUSZFaNSxW6OtCxnlgywucfeowj
yZdmwfZvjj+tfYzLCNEwx0lTYm+6/QDeMKbmVb1Uu+QGJSF3DEVNN9stZ+cA4itRUz5pfdUCT7lV
j2x8JvEjzV1umIautitvx6s/IadZWciXHjRQKhvWgKyQ5ugCJuUVznk3zizB/U7gEPzj7Di3FHMc
MCwxxyCPbXfuFsE5uPH5Yip4XsHnniGD3F3mnK4oU6oQCxWO+TjfL3f6tXqMw/gLUgMJ1NvlKDX4
hkl9R/h0xlztfVC9B+ZcEVqck5MlqLo79bVNvy8kGCBISDBJ2dHHVhYNr31cy/dwnFOqThktC4OT
hvo6g/rxlItI8jeS0jsMvh6RFvHQNWwt439mj9H6dC/mIS+RlfJ9cf3fCUreo3HffzRiYyk66kal
5izuoiXZbuiqu26KhRfzj4cugzLwwI6RIhVqy+9vsYlhRzk+4NgZH0FHfQnJE7qM84MN2gT9phFx
9H3MUu/huAMkmqQ+L9Co6M+mcz2jd3SW06BEkefyIbLtEmeruDOkabpUgyArojjGq+0c7dGg7v8d
BHfN7PG2Wers5LAbJcywgDkaii9DiBaLC+CmLBOZVkgSudq7ipa7Rqa6ju78JQwXrugUUDFXyixJ
FdWN7HqXzyo0KGsR04rIHi5Qm7JWqcOSXpEaJ6mb/LpTXgyT7i4v22+C1YbsOGgR0SvAhY/Ul3To
UMB8u0GQsPDTpwYyZ6wBNn0sRWl229fOaCzCVtWAYurnIa5xtheZl1ghOBF2yR7JKHWnxl0y3wqg
4bcXMjRtL+YZlgvcYYKQW1oAFjNYLHKp312R+xQ/wa2eNYzT9gTaav9d4YzF7xmVi98RDLHVuKDE
Yjf7WLlqSeCIZIZF68kMX62nJmV9N7GMNPT1daIOR2X+dNlBNpfOeGNlwqzBB9WtIYqKKMO3rp+1
B5SZPXm4oc7PyxgsNj+cgWcM/sDI5iXWugIY8ah6g3ZnQe1O6gKJvkaLqCS/cS3DrqzAOIdPszRv
RmjPw+EHX8F3hvTgeINnHCHz5GWBiC9SZBvn8Z01q1LfwLY5W7zevsuNb5UlexaIakUfHB8/5t9b
xnm5Y2KmUZ8BhWdoKIV0+jV4aBJDUNDbdggDPfjg7LEwu/je5aCMJXcxRSypzTe52vdl5WqlaKZt
81Zk/AvCTworU0JarQTIPCaDW9UKhdQ6OSzttOuUODSmCbP9nV6ju4ncEDs+KWMdu1Vq+ZVMblOl
OIIlHYrHVLrW+kl1jan8zwphbLHPv5BzI0VZElQkkZ91J/JskP608j/K8M1cSsE33vZ6244MDgrT
VHTuYJu7ImswxIzXHTVoEsxeNN+rftxdjkARCHesqZNUVGYMEErBhjjaLl77jqT67wPEbNHOtnC+
g+nrSK5qCR6aNke8JL0Ws+pZkXr4K2t4rinL0HOzUwGT6/dTSt0pfS5zAcZm5j2bYnD7P4xdmkkF
MNRF92c1PVQ29S+bsZk6TFVD0dLAM/Ubz+I6uZOqqpAaLX8iz2Z5ktuwMPZKfSUnr5eBNnd/BcS5
2FDWS5LrxPIL5+C0JtO2nYqvf4fBeZiGnGE1MzAyUhyW8kXOr+NZ1MIkMoTzL6VIk8yeABKZey0/
tN3OFlHzbibZ81rx71zqVBhpBJIvX1aSoKmnR1tdbkstubEV+5/LSyaC4lwMx65s6xGgdBk0YqdJ
7704/1SooqvzpiuvTOKOqAYSD3buAKeb95X9afnvMpSI+tXf584liz3sDxK1fCPXPKs2r/S0eCmK
QZCR2eZ+uEWsYJiZq3Dp6gjPxArCRdLKL74+ppi81t0mq90iLT8T2DfrIjqB7dvECpR55Ap00EdN
kSz87dFjhKOa34JyNA1itEPjNRc/IbjsE5sH4wqP+cwKz9CLkRgq8Eir7CZHPlFl3htQz21rZ69a
uMEoKN9fxhTkIZVLD6PSN31VYP/USjtlc7ebFgsqSLOPBj9fy0VKcSK35zJFk6d5oRPso0Mwfzc9
SFDbrrspcOJZsJgbzU3vPZPLF2OlSCCkBpQedIfMT6hr33Wu/fiLTjLdo5/ixx+dgecd5Cv3gzo7
hcESyDAEsoaGsRuDfr+8YYIV5Kv1jd2b7ZIDIoumXV/0nmWZP6FoedsnWilwju3kAcpUCOtgGpmn
Ko9z2lilw66D5XgnmeUVBOpF6qUb/RJsn84gXIaKitp0KgIQKcQY8l4J5TsDHOVg/BQ+5GwfIWco
LlkVo+Y4BZjq/d6+icsHJ4vd2hbRGmyDOKrsqA4qSTrnd33fFaMS4fJQywdTOjTllWwI2qm2s+G/
EPwdyFBSPYocdj/J7prsS14/1fr3FO28w0+SnSpRtXvb5c5w3Fk16GZD7RoXyMxOXEvP3bY9UulG
1WPBdXg7AZ6BOFeYjSVTdA1AUgEyFVu562s88xrxtTWTg1NOO7m0Hv4knM6QnEssDr4/yIyllMiV
LVF3KI7z4KErX3Df2w6lMw53gKlUzg1HZjg0KJKDkgiqLwKv43k1zQhDb3aGtNBKdwlYtayntHm8
vFQiCO54KiC/NaCXDhVSFT43dG4lp+BDMOP9ZRyRu3FHUmUXspKx23c1X9XoRpM1v7Nu0C0vwPnN
CXHeE+4wkkiRpRLL1uyBjb1K1j/BJGvttGvrevS13RwuqCOInndF5nH5oVAtaWIXZhiVoJCZhEra
HqrnYhFJsQn2i2fX1MEa3yo61tFSGtdRnpT6W92J9FJEIFxuMChmchcHIUvwEobvY6m/NVsqOId+
cxP7d6d4gk0a9eOSK8z1/v8BHtKNPxjDGZPpoU+iUqYgWHlqTVlu855ogNP60ZWs9qoif1QChgrU
/58SPLOmppVyYbPNqQjII26G5ECLP0ltlorGC9XCCcv3Os6JieZkA63W8pgclWFyQVH6ij4+ty/o
4XLIbi7YCoqLpIJANVxBe45v1cehutNE336iv8/FTNeVswTaFpxA6k2N5lAy/LhswGZQng3gv/wS
x041KYcBvRw24NZoJdMtjBvZqfzLQJvxsgLi4mV0hk7PF9TxrOQ0loub1rd9/noZY/N6sMLgjtFE
JfqkSlitvNylZHIXI3OtMtCVHw39ZzCv6kKw/RuqELjDrRC5U7Sjs0QLKKj7zasdqDvjG7mvXr7r
fvLcHopj5UmVG3mm4JtQ4BRvXD6rzyWyDGbkjNiz2bmpIUWqmC+X15EdNB8+OldWsb1cAdRZliTO
hACy+6dR7t3Scly7tT2l8KNacLiKHJD9/wqrWdJSaxvW51jfT9XBqh7bPjCFLC8iGO5stUern8sU
MDm2JM+uoj7UhthTDdFVbvvtabV4XEpYFGtquxpIw2vZuAVeissge1kMV97b+3QvmisROQOXIcw6
1+u6wF7VwxzaHb5fiWg6XxC6/MddH0FVTSeAMPQfavTcDug2Eyk3bbscBpbx4WCg/YJzuVhr8NXK
OhClevAKedhrkIaPZwy+Vi063erq82UX3162Mx7ndjV0ZpaJuV0OmmCiyjspEQ1tiSA4lxuyMdKg
hoiz2/Ki/lOVib4g3/pYP8bp2QjO1eTaylUpQ05lrz5QTXHjI26n8bELM7+8bsIyMG5Yi+3000Er
i723DiIeOdG2cd4np5Ku1Cyr08Hw86Q9ksl5mVA+gkLdfFM6RBXdiLYD+V+b+UH9koKCzWZPd+R5
2sdh9WgfUOEYwiGC8MLoS8fxkOwSe2e2AuTtKDgDcwdYakR49YwALMevVq26pH/shDxsG/2e7EA5
o3BHWNm0jVzjgQZt0kxkKHkkAfmkhOZh8BSPCcbSQA9Sv/AmQUBsXzVXyNxRtjhFIS0j3JUJXBp7
KMrv7UMKOl0rKHbSZ9HztWgfWfSs8j4mXNIhilnejzK3TsEsFz21ceVNuohzehvJMVgflIM5e84w
kC8X41DijJamx2mkrtR+qwa/HJ4vZxTm6h+D8QzDGaS3VWwOeO/AB/V8ssw+QE/vPrFkNx0RgVTy
osaCHqHoPUVkHZc462kGy2OFUc28i72Mniyq+LKTu7PIvu1QP9vHfsh6w/o51kcbQGSZPEMnrjli
uEI+Qn8h7QU3nO1YO2NxqTNu5iSlkP9A4eUoQ0h7MG/07sfl/RItHJc8zT5PpszETG1dfze1x5be
9d3BsgVeIULhEmSua+OsSFg1SzuR5klLam/JDiB02F22hv3aD94Hik1DU9D0Ak9/vztmgimoZkA4
VRp19eY5te8W8hktp/u285L6y2W0TatWaFyWqpOhUuQIaGAYj51drIzuoH1Ocd/5OxwudKuxH01z
xM0jrb7rTuMqA7iisp05PVzG2fS3lT1c7GKcMTEVtnpJH8YkNORDUj1dhtjOrysM9htW8VPSFLMq
FTDaHfqebgp/CXPP9snBOBa7AuUXXwDINuGSS7BNXAHGljLlc4ogYrWDOFRCYnrWzrlmpQMt8UWN
QZv5b2UfF7NOnWvDLDMPzPYy/ankJxPnxuh4dVK4s3MfldS7bCHblY8GYvQVDLOWJvPEQPqYS7LC
Jpea0QhpYz8l3SJIRNtFevtfDP660YxylMist0sakp0ax64l4461H4sTLYlLnR1Nv6GRsfuj96IV
LhfPyzD14C5DD9SMgnPfxieozHpdU+OeIzpBtp3/bCIXzFLXSLmioOlD7hdXSxWXls8O/flXe8Xz
OesRaPqahd3vzZ+K/XlIGoEzCHeKi+EirXPDqrBi1lzcqbX5oOg98m3nV1V5hU6AUK300qN6dpLa
zFPnhIh+wXZWPC8kF+F2DRIQu8Av0AMSQnK2dnOvSXCPivza731z3z1ZaF/3hIRwv8ktZ2Qu1EEu
Okz4DmChTu9YQZfswMal+/Z31pYvHWIRJ9fmZcBGXz4IuRQFX2zvc0tdz3aT4AHOX/CnE/t7bz9R
PbSdoyXSe9he1DMSd0zjVlMxGmt0QpvoSKXLs24Ql3i2nN1f9tDfLOIZiTuqMzlGC90Em1i+TPEJ
pY7e/5F2XUty67r2i1QliVR6Veg0Pdlhj19UtretROWsr7+L3ue4NRyd5vXs567qJZAACILAQobu
I53f2320WMmme277r9+AYp7a6tSmLGKI1jm7ejyFvcTmJEsn8mUZSlk2cQjf1WUoN8OU8hZ0juFt
KiU0335QuKiDmKYeh2FhCe8iHr7PHnR/H/uThTSLlx/5mKTwiTyMJ/quQ/uyfEJwQDLEPP3IH80y
1YWxezZkS2Slldve8YIiuJWxTuM51SEaOsyJfqDtQW1lh4zEmsShT0lKYorq/H/KlRWXX726b+Ve
P+b7786XIZiP86FLA1WCK4MVvIbVF+D2maB/dD7W8dFkPZIE+1pHfCWlitsORi7LKDiMqMrqlmUQ
sQ04L3EUkMabME1L9+NTexN+vW7LMssSnMbYEr0KJ6BN2sNYPfbpHzfl4pa+0nfBVUSWbbIMFCW+
qe+d5WsGRgBV8q75qz74bXTze8VEliSKeaRNPWJ3lAnFPvO4J7kZFAk7szD+Mnfad6Wqn1Nkr+BH
av/6+m37QgxLxwAMjfJveO3fB9oVeYJuehDklJ84015ySxaXukNgo+HUenjXhq3wBFU01MpoM55c
sZPxYXJsty0d2YJyf/BmQVcYggoqZa+TnAeo6XlBvUWN5NgQQabFi2/UA45lGYnbphauAAUt7M1k
RDIYQjXKvek8JfPf13dp0zWt/l/QwnCZWjviyTcjGXY1JV5n9UfFVmTKIJFDzP9qS1mkEb/t6ftw
b3rsXgmqG4yT8vk48/w5vW12/0owsdTHLNsSpE8IFlVNB4lffSZh6MVTKynIlsklBL6GM1mVjkEE
fto9J9G+jl+ui7F5/l72R+zHZU4WqzHvXezbs17fsQZlwXZQVrJbskwO/vvqopeqiw5fxPVgqncI
Y25jMv9xtyIcHlg6HAuUojZSDK8hDMyrbNG0hYSMcVysXRP/fX2ptlX58v+CCCDHVHWF58qHKb3B
lIsbrY+eEi16l2JdYAS3lgwVOgl6iDFlYNxR8kM1967iRJLV+h/u84IjuLOymtFAWkOcMjAx9M1E
23fokyeKN6ASB14sw+O3wbeu7YInuLYJrYkKKsl47vYXuQay7xgM3KPhST/ksth/W60vYIJbm+xZ
ScENhUWkeGIY24ORotVJV/ObrJb1NG+GKCu9E1xcPhlRnfJr4xDdKPHLqPykzjFHn4ndS1SD/9P/
XkLkZl9reGZkHSZVYwm1RIlARhmO8bOuTrWxT6Kx/jKMWfaizwmLdm3cFIardUb7fN0INpqd11am
iySSU1315cK/IT4XRzUoH2Nkx/0BZ5TmqRiK4ka+IavK2XYe/91NmNlrucH32CVtA8wmPoN0NsfI
7OtSXVcXXRVcR28lCrjuAFDYh8Q+K+Xnrj/X0bvqvX9riq4KHiSdm77MeF9puAxu0TFXLWV0tted
lP6GodBkSlZOkISlH1n/s1ZOxfLX9cXaKiiA7hHwICISoaikfL0dGXN0O+eUZHVcWn9hMpX+rW5U
uhuKofU01QEPY9b8VS2hc9D0GFeDhGJExKg5XkhputcY04JWhfhaoaNeu15k41K4dQt2sv5AMRhg
rQLqRqNFYgpJ0ubz2J6qcgETbulnRuNl9SQ5pLfe0wEInjlD1VSii/zIQ2z13RCX3LeFe+uQBNZd
cp68+KAf0lsZ38DGFr8CE3zbAnqacphyXIn64pBljZtPvZ+3vaSOdeuAeIUjbHNUxhNLSPHPjY8n
bJZv5pGimbw/5v54kHEabF3QV3iYdfNarZYuZHrKFxHXr8y10S2anNAv6nZBvq99/S8+v0J2Km14
1FeYQgqzKpvKmBbIqJ6MHWfW6IL4oB5kzQMbDgyeUqXo4rRBJS1enqlRZQpTYTGp/U2vHlvdu26S
myqx+n/hLM/tJOotWnHHchuNjyEUPv3z7kOIQNDSij4yWL/gIhW97Yum7fG01u7G/GmmnhYerkux
VSsADAsDjhyigVdT2I2oVvoU5xmc13nAra47o5kcJpXdIXXu81G4XYAOzvw8+hghiIT94R2UBq8+
QDho9L5F39eMD4APa6cKrYW7RP14XcqNcOEVhriQi0riXAfGUB8KjFYHOWnTexXbl6HkNilDEo6b
Kcw61KEP6O5lRb2bFLs/JgVFoYdpN2enCr+lRmrKZmFtglLw36sWOP0JFVQRDapZmPHDobHvbefc
4CbRta0b0o8GkREDbuUfcIraOo5mvJpbv1zY6lYxtgq1Jky29dmxO9bIKDsBH1qMka8S1dw0sBWQ
uJTNUKUO902zfpv3L6Z9nMLpz4OQV8Lwb1gJM6E/xdTAW+MXQ4m3yr45sCnuvbAcHmcnlR1ZG+E4
AilQrqAp1DCtt6mbsHXaDvvEaSPHfbwrQT6G4hQ+xoTKRvdtHsgrMMGwJ8UiCbVr+D9y1p1Parq4
0XLOu5fEfuxJL/GGG9HcK9EEK86SPO1QrwenPk5eMoxBOQ7n0fxBBl2SnZQhCbasmUpIMMgR+a/o
3NgfWvt+KHx9kHFdb9qUTuESbQsFByJR+JChlJIqMORMO/XlNzPcKbZfhA8LSlKuO6ftQ38FJQQX
eW8aiRp2kOiwoHSp3itekyO4x7sG6NSYN7xIALdV4yKbEGUMS9E0SwjZuu/1ofHjB2c3HfLUTwK8
O5du9MHczTehp96lP2SuatOoL7KKvE0krMd04bIay3NRnlQjcYnzjgQblPG3fCLNh5aRsAAPJ16h
UJ26U9JeC7R4jD9dX8ZtUSxTV22DoGlZ8B0RyUtHHzGEMzFvlAbjL9kBj77XMbZeLyHKBURw7QOp
0jYqEXjylgxO4DAcyK2yZ0G0k/XqbQZMKyhuEStfGFlp2akhoMIsUA281OR98C+lETSdxEmJWjKE
fnkeBloU3hR9iOGKujcu40eWtkfT1iJ3Lu27NFaO1RjLGie2ncdlOQXNL1Uas4SPaiUKcS3rpLPc
LZ37Ivp5XVIJzq9DdLWWYT21eVVC0E4/M3pf2z+axc0NmY+XqOAv7VnBNKzVi5xrR6UuXjLWXksP
ylTurguzfUu4aMavq9gKJpvssShbSBMfl50aZKCUwfTIAMz/Ltkr+xK1RNIylU3RCMVVF0MzuDG/
1sbeqAaz7zG8N5+C2vlhNvtI+3pdrk0Xv4IQzqwpWvoJzAZI7fS1VxSPkT57drmLxs+FnvrXsWTi
CKeW7VS5ujgpoqbBcTPQkGFgyA3VnefrMDKRhJgpjjDuLUshUqNkfk+fTe1HHe5Ma9+Nh+tI2wJZ
2B6LP0GKbO8hyZSeUSDFxT2O/C6/wbyv6xDbSQ/yG0O0IrWt+AgPYFio5P1O+fvgY6m4UaB46rPu
uPxOApq6h1RGNbnpClfAgvKpaUg6MwQwbb9bGEGjz9+vi7YJgLGy5q/3W0ekeW9qo7LbCMHZ0ip+
2A17PXnXSbuCEHxtvrBKSfn9FPTrrqNXd+iTdtPJebouyaYerGAEj5orSRojHkNKmxK47pD9MI3M
U1Kyv46zvWKXOw7/jpUPipJljtucX+ct+tlOZq9TY8ndjX/qmxTW6sLBnfoKosSTT1TouAxE2aHH
QLm+8C3kI+vqwPqdqfvzICt2liEKR26Ix7mhY0BEueyhvU32xt5GFZ7sJrUdYa4kE3QhmiPw/ytw
4HRfBh34OfMgfDGP5AuPJPoOvUjXN2vz+FvhCUpRY1o3GSsoRYUKE10JP4CI6qANYGmdsj8vOV3f
4MRGtap37LDloo3Gc5M+G0uQtE/L+HhdoG3t+33pFcto8z6dmbFAoKlQgjJOvoUF+3EdYtuQLhDC
aWSNuVo0NgSJosnHIMCjVuou6huD6zDb93fUm6MVycJlVOQwKFJCMkqhc8iLf0QpEAbPlIfR/JRp
uZ+T3kXMfDMp882UF5JgdlPCFbIgoYkupC60sYha+WJ0ppugi6cpZNzKMhThpJ1nammFBZQGdfWl
Tb+YE8Z2mrEkKJLBcI1ZOQuHdpXSEXjwtrjRjH2vtC6yJe71zdpUu9WK8Y9YgZRWlybFBFnYNO3B
xnOkmFh1HWLrcQlPFhd9EL1ewvK8qrljPSYHhHb3+t/JuQs0D9XHe/NO3yefryNuxigrQNHpWVM8
LTEAneRsV1+btHbBx+9S0NKZshoF2QIKji8z5irLFuySA6YGlihnI5okNT+bvo6zSeIpHQOWRHoL
c0H2UjeQW5yi6Hu5YPTuGE3JrijGn5pap+8Juy5oItMFG8bYcUKgdUvfukXSVc+kq7Kg0ivZOLbt
tfstmEj6pdqkqZIKUGj4dlWWnDNLVmn2P5zRBUNwCYs9087mDL3NQm/tqN+H84s2kqOaWN5gkr1Z
NbeWM4CzWpVEym/t10KiVDdAg4xBqGg7f21ag9FG8aDi6mQifT/d6pgb300yovy3S/gKRAxgTWtc
khQTJ/x2aO/mLD/U9t/XjWnjaOcQBkJIEOCroHJ5LQexwhkjfOAiktjjEXKaeXOBtL2KATvKcfpY
eDKh3ir8a0TRprJIV6IQQln1dFuCEK5QimdC5pvETgKJdNu7dJFO3KWonG0QfeNQ/DoH1EtO4TnP
XMVzWrfdDYGG56llOskk3LjwvhJRZGRsGhxN5q/jflcdS5f4zM+92cCyLh5Fs67xEv+Qgf4aqfM6
/HwNKlw6RjNuK2eErDPzzZN1mA5dFWDawW5yG5RVOb/YYu2n4c5EZtDeVR7zZHxvkuW2BXOkCaqE
Qp5yn2iQO58q9UBklRsyCOF4nqLYyAYe5iz5tI979IiluzyT3OzfxtV8KUFxTjCoF0Su/CNW52bV
LoNNYty2zYnsTKNEDbWKKihyWzB2OyytZ2vTA12M79fVddPcOQE3yqHAYyg+jUwaUQy7wLWxLx8W
56UuJfU83LLeaMjq/zn+SqyxDqvJKOCzSPFFHx+t/tNAHrWhd830frSILDLgCncNTljFztCNMKqR
LBstrzs7NyneAwfLc/YMz7WytqRNr4LEHEoxuCcTw9J+0esJvL7It2NE784yS2NXRfoHtZpizM8B
Nf31rdpUwxWcoOnTbLZGXEHTx0FH5+IL682jGYb+dZRthbgIJSi7lTfxFOkw6c66DZtT7siKaDby
w9D0lRyCSiiaU7TGjGXrm7TyzERzwEZUd37RqZ/HPI3O4USLU2bhQaFmPBDuxscZox8lurK9e2C8
0Ex0fmAI92vN7CNM71QYT+uP006ZpnNeW/elsaA9KsklWyfBEkMgQ6dKqTI8AOk2u8k6eoMaVHAv
2cNBT5is4nlbT34LJgZBsdoVS1MiWA3H+xopXOeJyN4g38bDfAsvEIIqktmxI4dAnrD4PpN9HjEv
ag6EPcR/ThACJJuA0h+BD1KqQqwQg4wPNV083VBj1lqYBo0mSzVsuqgVhBAcWEnUhdgfBNz1gbKD
Q466deziF5Y/V07hvcO8VmCC1lVtMRsjJgb7mr0nHTq4+5frAJu7byO6IobjqJbIPoGJFCZpwcfn
m85dSe+YdZPIXl1kEFzbVz59GNQyJR0gwEeqg6xgKH9otSFZqO2AZiWIsPPgQ1rqbARKXLozqDtN
j3zOfgxotEgP7Cl1K08eJ8okE1Shj8NqTkM4P0bMxe201OLFa/co6P3z+dRcry/bJOjBWBbEKXm6
Kc3OmsqQWDhW4d//ShXEhs+xceAK+HRTRvU9eOs+E/svlCdLIojNNXMw1MvBME5HEzkJlsIi46Dg
zmXWHomJX6IYxpINdd88lVYgwplhOknSJTlA0u5E6YMumykqE4L/vlLpknRGYfb4/zD5HM77kaYu
kSXkZBiC2cxxbKPCCxgYN1BHp3y6sWQcWzIIwWbCJK/M3AZE2VlelHrO8jgsveQw20i/QHdXmyFY
yeAsVufw9ME/nLrgagmQqmhwlruaxwtDesuNPr9Dl1eYgr1oeeiwiJdDkfYWZb6uZdx1stfxbSXj
V1OwkliGmDHte3VI5lrDKa04bh8Pd4u5/HHqly/dBUI4OHWMQEn7UUWCYrgZ67u4iT29HV2r//N0
NgdC6a2GfgPDFhvKTZo4iYYmUF9VAlX5e9I/NNpzKJ0quxlvX2BEF9MVvUYiPnjartAsWexUK4jZ
rxtns88W6TAmvstvwvsVnHDfJPaSNg2v/KO6eszMej+PXeUuWXHQpxo3JLBgJc3Jzuc/70t5tZyO
sG+hWcZaa2I5DXqgceeiIEBy3slEI689EMkdzDvXUeBi2Lfz8K0jHxPnBxy22d7py4MhCxM2I9LV
SgoONY/B4Dxzh9pbDwxkF6R4MOITa5h/3W63beq3HjqCYy0wHNocVCxcH4+TO9mJtcvsihyuo2z7
vQuK4FrtMpxZTyBNiE6HQd0Xde42sxL8OYrBa1ot6lCqi53iiWE4Cp2R+TOsewOV+dUzBqVeh9ha
LgMXcWibaeumWJI+ZKa2sBD+gdbawQmjz33ZSJK/3DuLNrSGEGxINcc5yRQdZflh3fqVTXW/Mitw
UQ/skFjxxwlDmZ41i9W766JtVL/zOQkX2QQbYpMG0sSE4IVtaV19GP7qtchfjC8x5q4Y6j1aRFF7
j5KGoTmnabKjZiJr3ZWtrmBjMbIvQ6lC9KWggZWPGppRh1hiyFu6uBaTf8QqlKhqOrdaCBDFOCh4
XtHUe1WZ3gViIQcMRVQdsYkN/QnlWDpoEcnoiWE4kpUcwj+vNeH7dcEQBOmUcVJz3lPY6GHlMkd7
rKc8djXwPkXMua/aTJIr2l65CyD/fbVyzOmQeMAboF+0flt+nOdzQ/13KeEFQ/AUI15zcYSYyM5+
GvzowHZWve8wkNyd/dQdfnRSQK5Tb83tAiiEZJbal23G2QBB/eQPx7YChQb7VgWzH3ndhDuM1klk
5PtyDVEIzxxFwfj6jCKMmRKvImgbT+uP15dxc6c0FbS0VMNNU6RjyC3FmsMcO5W25MnM6Ulv1FuN
VRJXtXVI4aHlN4zoMdS2IEsIh9uzU5yNbp0jb9h8XmJZY8Tmkq2ABMfQ2BmYfB0Aae1RV75HRFYw
K1sw/gEr1W7RhV5HC/x6nS2m58w4PuYMWROwGslYO2VQ/PcV1LBo6jByjjgaz241LYFNPi6ZrLZF
hiLY0TRPrcmwor7T1kfdUIKCsBsWJRJd5tbxRpdXGyNYD9KUahtx1qxuZLvMKnwn7vdZWB7AZ++j
Qu3bdb3eVjiKCgMwMVm4zr5eO7yuabTlFGeL0rupzrype2LOOR9lVTQSIPGcz5POSHROdZrG1E3R
u6+0P0vnY4T7wHWJtvfpt0Ri/7mSLC16Lfidpi490PoFlZV7QyybKSqTR7DUpAvjns6AqarBY0y9
HXty0xa4RpX503WJtm31IpFgq5ZRl6WF7inUoGn6TkPI6paNRiSND5tREtLC/9EEIhhsXdUZLSk2
KE8Sf6nucxRXofikAaWjXd4ntfIv90mw2gq8xFrBo4a+/VYaz2EBQsLqXdHlSijBaDERK9aSHkun
THexipmOk+QEl+2NYK61radlCAIu0DZ6ef7UKD+u7/3m0zHP1v93W4SzLa6JQnuuzm0wJO7iZ8F0
iFW39rMPfDxgdv8O0hxEQStEwSWMSNIzDewiPhv3yvxUj3dop7wulcRGxQaDuWpwDMQQKs8Papx4
43CajD8fjPpKDrE4GY3fqk44vXefnPr6S6MGmNDgXhdE4gXEQdB4J82TDGU0oNZevM6IP0RNhlu5
FTRoPb0OtX0w/FYEKngBEqVFk3Cy97F6mLofjH5V2ZNTPOc48K4jyYQSPEFDWjUcUiiAhUmKWnds
h9KtCurVVBLtSIxHfAFOFDJYHV89e/JY9zAOEuPZVjML5LHEJKh+Fowzz8FPro/IMEzzj8H8UBe7
orMlGrAtwwVDsM86ZrERK3hUs+3BzTE6J44GiY+RiSEYJLW6QV14l1MTtR6mLbusxShSR1aGtb3t
/5VEE9uMWxDTRxbvigxN6sb6xyYcvGE4ywtGrsujid2slJJa0w10zM4pu52jcq9F+YNaZs/X1VgG
I5zQal91VkkhD82Iq/ZBG98ZrWzYlAxEsMq4Cgc28TfVbKrvq6S7YXnndz19vC7L5hMy9Pg/qoyO
5tdxWl2Dh6GZIIyh/37mp/qvZ/5sJ+vKlgnFf18F1GlBUoxlxwap5V0bHUL766BLNkembPz3FUTm
pGFXQOX8ZCpvydw950qYeujzcJWykdjPpokiZ4AGMCSykOx+jaUYRVqUCjJy9VSXAZhioyCzWbq7
vkWbi7ZCESRSU6dQmwUoTbRn3d287JZkfx1CJojgzxSG11mlQdLPmuneHLWXrKtkVBzbYlDcBoim
6bbYzj60ml6NFRQ6JT9Y+IL5va4jYyCWYQjKXBW9zboBj+lRj8I0nXqR3j/kSf3HnfkIAPSLKMK+
p3HvlPEMmKI/1Q7m1JoPqpS6ZPNYXoEI226BVTuzswYX6Rq9yWjM7OlTalgYWRu5LP/zXrLXIgka
MNXDMBa8DIGmB0o+m+gX7kZZpLG9Pai4NFDoo6En/7W9ZKgGySIk/32H/rAa3dXZrpJWXfJ1eXPP
1S8ggnc2psRqbQ0+htpduAsxvtnFBK3pWYX2ebSg9ufrtrPtQVeAgqfGiIqhIykA3xZKvdODgq7B
xEFmIyspHNnp0i8ZhijgWk1LPzWVuxY8ynHVfrwu1OZOXWDEXvU611HIEeH23jafTCf2Hetz2suO
uE2vswIR1IGgVWiIKnCtT9Mwu0yxx6AY4zz4d6II+gBu9b41Rr5iin5CSZavjN9iYklcwuYlFy8N
KOQhuuWIDeNGoca5GUEWjfyNpzVPcWq3No999IJyhIFIuuC3t+eCJsSG1siasic8B8b2ig5O1Xg/
5jJiI65KbwxpJZKgaoltOCVrIVKotOgPLz8upX1TKhW61cqbyGCHulBOlmJLrnCb9nuBFa9wFPbE
7BiyxfYhTu/n5h4TeUpMOL+uFttmu8IRtM8qjDAmNXAGOt1paMAL9TB20eZzrkuksYf22wjWOao1
gdpons0mGZeGZBPFK56V0UiZIn6NZO2NoxadqxTao5WVXyWSchqfKxspXvB0TKDQmYqNZPaAfi/7
VHa8qN7OUZReP/S0volyem4tdPeaUgLubSP/rapUOJJRpNuxhF+WO59PDdZcgrJAb3kyboeAIM9Q
/GCyjuXthUVeg+iqiYc//vsqBDTSPB8XHs0gGvCV1PyaqswP2XtqtwxygREO6KHAuFmb3550HJ2e
iu6pG7slj0aeLRKTkAkkHM55G82LU/OXXwWpmXFvhPTkhM7uup5s7hQeIUxHs1VetfF62QoN5GOE
zwz5fxYGbRr26v+F9WJZzScqYFvm7Ji1X3L6nfY3rZxUWCaHsFp95gypQ6DudeyF+2oXo3rfjt09
A2d3ESTSWVsyuQRn3CgFRn7zp5WkscBecEPNOEhj8CW1sjFH/MvfGPJqBQWPTIzOsUcGyVBneWgd
irl81DfnOViG/FTgCnJdITark/iz1H80QmyEoNagTxmDZPR2AM1asUv9KfQ6d/JsN3S7W55w965j
bqr6ClLwym1jz0VfAhLUIMP4aUA0ar0rd7vCECKCbJoju2r4waYe1PBgmJJYYFsGlDcYGjgMVTE/
GFd1x7R8NlBZ7hycNj6pYXwswatxfam29fwCI4ihJxR0+xpgwLXTR1+Vd92k6eX/hbg2LGJSRM5k
oNL6uSUvTZv71vKxqTOJ3/kfanYBEo4IZe7BAVFBkGFHMGGq/5jcanddEILQv7uNduadjElYtnJ8
A1cHBOjWxqyhkIy1znKIOtv2klyRzYLdRrEpRiHoNtLegrX2hWaaMWqU/Yngfe2pxCvBdQXYDNDo
bwCxv2wsnKw1egD8miyxV4IeU93ynayoe1udLzCCSdI+z2Y6AEbJmo+0cQI9zO9o0e+vSyODEdSZ
hgVR1Akwell6fOiolv+MqaTJ/1eR+1sXehFGUGpQazaYhQQU+2PfuOVXkOq54ZH+Xcxo7+rP5q7x
xkPlQ+sk1ipFFrR8zAzwF6hAnk89qCuOfBxC5vGumvYvdqf7PByih/cVYhsrLRGUfYBlzZG2QA3N
/aQfTDju8OnfbZ1wsqtOoyQT37qQIKmzZBivmrhK+v3foQjnekfyOk8WCJKbu2I6d+buXUW/67US
jvJhMiaraAFh1t+6dIf3PTeTvU1s8Jog1bLaEMEvhJOmZ2mK1eJmy/zscbihLwnmHnDidPUQeXFg
HYdU4iwk5iUyJUylpTGVArWpbyvkeqd5bzl/TrD0SjSx7Dcz1SphFkBS55iFnwzUrU7hOc0smTFx
n3PFjH91U648eISenN7mQBNI+5bE2I09AjtzvDUr+CcL48rx/B9a889KGwOzGv6+rooSz6uLXmTu
shB0hAYokZojejVvtH35odu3Mm8lwxF8Rl6YIGobIeawY0eQcu7UyQ1fnCA7mrvBG33zWfMaVz/0
qms+yUj9NqZOvt5NwXPYA+2tnHssDEe6z540vzyVmYsxop9NkO/EN82puTUxBCfaGcd/t76CQxl1
rdfiDHao85lJe7Ce7fl8MtlzxHbk/vsw0AWPUucD2NFRQYQu8KDIM68n55r+lc8Sx6XJtlFwK6xM
zTrm29j45C81KHZgVj1SxS0O/xh974Np1+MkuOqjUf1Lw+cftzKVrOwXEJECPJu+UPVg64lbmf71
/frlPa7Yo1iEY44lKgkSbFgd6Cf1pH6KvfxL7NOX5S4/dh7qmsAdSx4ML8eQUlmBPreCN+AGZhwS
1TIQaYl6usxE0SJYo8qqE/yCN9mFJDjZ1JQVhKCQcV/qhjqPhm+EDkIGx5qOdoVK0Y7E5o41qvbh
+oJu4tkoyQKvhGm8GWIX6/FYW1Zj+H0RLDpDD+xP0HdOkczGN5fugiM2HUQVRkQWY4ezSN8N6smU
OcrtLNsKQAgewS4STmoHgOwTQh608A8H3kZfPMFpSbIkMlmEADLq+rFP1dbwky4DQZSJZpAyIbJu
s02UlSYIPiMfKcuLGuaESmTXVn1TViu8DWCjMB6NtOinFc4WTLm2qgjN1745+gXuDOMiCwW2S3+M
CwT/hJVLIGaqpQOaRHGv7wPuYHPPeGKu6S5BuUt2MvvcDD1WcIJ99kaKGmu8Z2Cm6s/Csf1Yv08z
3b9uMbJlEyx0mUo0SKDTwG/H6l5xKtfMcknWfdONm7pmG6jvobYtQMxZoVX9CIhhFx36fXfoAmWf
nmS98NvV/SscQcUcM1UHewFO933wF9/5hvHdtm/dmo5r7qr98q4q5xWecDzVvWWFPJfhJ8qnuM7c
mcgKafkXv/HQKwThDFJ7e5kpXKifIZfAqLOLwvJszmCWYfZ8UJTwz+ezIXS5AIp+zSnLXMtbAiu1
cy/srJMBjZjzSBKgbWr2CkbwbrGlVFMSAcZE/0U5qUHbVq41y+gjZRoh9kxZcT6PEQMOn+Sie5jk
eGrgR8mp3o2HUiLU5tmDSS28GcIimKL42juMsf6fgKGzUY78rOp6QBWFNyt41012G4iTYTsWKhnF
hnTk+sayjFRsUtX4qlHzjF9111ndvuukD9zbKngBE5Rca5W2yUooOc3K0SuHyAmaWTNcUwMXrNFo
jz2zZeohE1BYSUzSm8ykh4CsxziF8TYfHkPMbJ1leeHtUxY9W/9ZSfFyp1PUhjURd37/pLwxVuhu
/j4FnZdJ092bjnaFJeh8Xqe1EhfAGvPDMh9N5+W6Vmzb1EUW4Ri3UvB+hhU2SoNXYMpNOikutSUg
/8OiLijCKTsrih41KZcCzMrJIfaSYLixAmtPgu6j7B4nE0k4b9Pc0uZohh4o4004fijnZ102eUC2
K8IZi4msVa0kkMc0buzpNHaS4Eq6YMLhV/bpwmyuy9wFlU9ZEAWDy35yCkk7klJIylZMOAJbcIQv
poL7hNI7rmb3roGMUhR+uK5qGwRk/Ji4aIHgFJquXZaWQdfaGtNcxyYIhwnT3vt9pMTPaqyfo1Q5
gmfCW8BmILmXbeeBVuCCd4innjlgu8Gd4jnc58Hync9DyfZNg0Bs9vXv/Mbr+Mt7HicuqOJNbaYL
YmKuKDl5CVOGgRsPzfsqvVcggo+IB8wP7UFw4LPmmJVPI0L/XhKMbfpzywADMZ4rbRABvz6l8mY2
KI4K3KnJj9IJLEx6Teu7iH1YZBy3m6a1QhKstzJbFpIQSHV2yJKHQpect7L/F0w3Nu1Sy+IBO1I9
qSCBxUT762q+aUwrAQTTncPWjMqxR9w6TL5WkIAtpTtok8RFcGN5E+Sh9MWktgN2UTH5h/bXzprn
yvArnKihvkelbwnFVp7y5Y6MktLLTZlW90ph+017LmdFx6Yk+onNYTBF901XvSdAWYEIO2/FozNO
JgfJT/B9bkc/1OlfsZTpmn/sm5Vb4YgaMOsVW2quYT/tfezNt7UHjnUPLofddUgHa7Lil82tWgEK
GhGD5bWyYmhEwk7I3bgmW9wx3mf9zyU/KO8hfTNsEzNjMGGIvBkLnrRWNSMPC7TxyU5u2Pgxq2U6
vh0C2Q70Dhkg7c1s2jAzaGjzlCFy29XROPNX/079F3RlKL/7DSauXx+3w8AANqqV5yDDhY6wCfkA
Ysnk2tbzC5JwEJKoxTMzPwj//wxUm/5nJYxwCE4FmPBTjFP0lSV14CNYdDDUUMYRJhNEOO2Utpzj
BU7bt8283NlF/9MonN7NiOIE73B3KDJWbcvG9ACxoXvEi1eaOlDusrR9mixnCy2iatj8vA6zrXEr
HME7xGOn680vI5qD6ljthkNoBnj/wkSE+T0TERCqrNAEH0FxlaBGBqnCInRTVOjbziHTZXMfN3cJ
WScKVjnkOcRu5AzX5d4ckUqNqnk/9+zeKNoT3mUlR54MRojxG5TLtlWEI09bhvvasg+zbRxoSj9I
toj/zxvHuhJHOCVANFw6UQXP05/+SXTxi1F2nP0c7KiyvM2mHa3ABH0okLDV25Q/ChX3TvQyyFgf
ZIsmaoBhmF2n4v9Lth+qfVX4TSIJDrnfurZegl/rGKlR8AgIvf2GWeZuDyaiqf2aopPu+s5sHkCr
tRLc2qgZGPFSAsiej0X5ZZoz1xwwEuhmMO4oXmKuo22/va/gBBenJ0UeJyn0rfO1nf2D/Z2dwmPn
ZgnesUjQ3P4fade1IzeSbL+IAG2SfKWv6q62Mi29EJJGoveeX39Ptnan2Nkc5h0tsA+DFVCnIxkR
GRnmRHXSbNFCEx+vnWk/1bpBZtze0tfzqGXQwN8ET7GNfRK4mKzBUWxyk3i89YocJWQbt7GTowM/
L/AyucZajiiotObp+DQ5eqgzwX2tipGwFNSoirMG3r0U/WHDz2OMfTFM0xBfH2jsK6XOGkGRZYKI
SP3ciUg1nI5/f1+G6+8zMsxzPhQgjkS00Cz2EkXgvf8slxyGKh4I4+XMqK0lkql4BZHczjp8j/lx
qXPvWJS9hxBBWAUOd0wivduEapRS17aCDlGqL2KDJTZSLN4W8fhXHmNXlKk8HsPtuYgtHGNK6WAM
NbK4mrOS78N06buHKLxXhL+OUfa+/xaFMZuhWzBuP0EoRendMRIvcSL4xxDH5/Zu+enQzphFiQGB
1YwaksTpeC7Nxe6iG2P6cQy12+F2FUdhB1/MOc27CkN4jha5SmLRbFNh/+gLfwahdIMSes7l2T/+
Tgq7wTnOjDkSF1hQ1dyOAujN08+VYrXN5BzLdvyllHeLnEEkisAbOPX8U+m9WuewB+wZ0fboKP6m
VtWLSRkO1BMYGlrGp9JTZdUlXfJyLAYPhv77BiaSsQdjWQETL88KOpi0xZUJj7uWd1bM9UpqYQZT
JdQgVlypOGktx+HwVJr++0aILl3qsgrx++Drt+rekcvvERrMOsWqZPf4vPYu8O1nYdxAEptGQkpA
td15HRXwYdwL0helfAopFZQQHKPxDo5xByi6klXMgCbp4l+lqlqjMvw6huAoANtMuSRSNq49IAp5
sOqwcFGptJSIx+7BkeT1UbH9RJWcpk0DGMye3MzdEmg5r7t1XwuIockEU5ZoH3irBcaM6SZwjMIi
w8syj1hIkWJ+/MmcLkP6J1QIRLxiMRqtCfWE1CiwcOeAkLwHhUTCc577X+aKwWh1kqFQlau4qztX
8qrVKr1iAG2IheqARUsc7WUhfoRhD+9YI3ZT3lvhGB1fEM8bE7ayo1FvcWNbuRFERG6GRROzaH03
OZ5u90G5xWO0vG1TyaBzf3SQUD03Z9obCsZ10TOwX5f3WuGcKhsopp04gZGMfrlmOilq73RihMHM
dOVNEfCAmFCLhGaJDcXIBZPVT5LbTgHDKScZuGtUWBOIkjyIcxELvdX4KSriuqg1+L3sU2b6ivL5
WBN2nd3m9xmL0lMV7eI6fl+pHmfsOWvV3JrUh7rDsuUY9KZ/0rJFNniMVQl5ISYJdXdm9zLHfj98
DCfOS2/3q2wgGKNSO/TAxxpEWmrj3I1oKSxGW1cX9/jkdt8/W1EYG6Jv4mEBWa+jPk6uYE1+7k2C
tfxYbbrddriZ/yS1uQVkjEhNUl3I4BQdgaAHOS7dKPKj7D6aP4/kQR1D638TkB1XjIecaIWMg6Te
KSRW40fUNeGK0jxQ+KI+r5Ucx8RRR3a+JJJqxaioiNp812viuTMVp+nwEtNm9TMJsbhXqiLnj+TE
Rg2VILX2blN8UmhZOCkmfcia9yGy1BlauXqr/4XNJFbsVt+P8fb18wrHvJ0kbGyqoyGEfianuTkb
03PIYzqlVsQmO9DkoOF1rhvYZM6YQKVMVRYPsLKowDe7k7BRqUufpozzYNr9WhsYxgIEcVzAIAMF
MeRzWwZ4wdljGUxYjRfFN1Nbno8PbpfsfSsWYwBGuUhZRSOM2cOYBkid2lOMMQNkvi4wOluNrdr/
o691lZE1gkpL4kpa8SgMpQ+GEFv69LHpOQW/XY3YYDD3SLyueRkukIsIDyFm0dXqy2jw0u27FeHN
6bFDuVDySMgn2BbYTLHtB2vx7LCQUluc5crKx7JwF73WvULBuFAnFS06LmT9+fgT7kuKUgncBv4n
MorZ1EKjmT1OUykvZnyvkBuZm+jdD27kKwijljO434g0A6R8oYujxJ+Rm/gQj65VEoOSR965e0Vv
4BitlMsuxdp2wMnLWep/LQpv0JhzaGz8Xsem1pkp/JNpPqbLgiY2R5AVXiKRup33PuPvU2PD91JD
tYS0cEuUgnR1YruxQ0d7bRsp/dj/n/Tg9RNu3goL9iWuA9aPg2P3HtynVtZemvTD/4ahvA2dsGi5
J9jIhJdV8wjeD7E7LbzuF56qvWZHNnKIwlLWqMWg/hfb5Ql3FVbcay1CabqlrHj+k65+clW1Vwe5
hYvKXK4awGHtmq02lGFcvanXx7qTORH7/g1y1QYmTpP0Wqx0enixhiUHWO8jhHd6e1N2nHf9O91W
FNwQuqyrmmISWWZsVY2FaGiMOnWn+auGvdvJSfzXusZAMPaZoxFQNvs2dbslvpvS7gE7+LwS+7CP
1e2dG3gLw+Z1sStOWGa0kLnRdKvAoxrITP1vCMw1sS5ZP2RYDeCayi8clMFrhKLO940HoBIQUZfQ
EYtaNltdVEioG3mcp64kxxaoaP1pqi1tehrg0aKFEwXtHtcGjP77RpXJWCp9CpYpFzuPbsBn5GdY
b/sH57WBoLq3gUCyuFtMEfK0MmrY2Y3KS36+MxLmwBgjUeJIUae5SN0kD+pO9WsRZZbSNlbOWe0a
yUYQ5tYEuVCyZAIEmcP7Kj7remcL3MVh76MrRhrGFBU5VGbZzFK3MsitHvb2kGDmpK0+jHLp9dJ6
R8AEj7GpoE2WG3HsTmv9Eq71OS1aKyx5vZK8s2Wsdsbcv5SlkFkjT3VGbGld7dy0NXRXH2sJR27C
cvgtat7otQa5O3d2FCdx2xscLl0hFFqyVV8wpID+EY4tvx+cenPahM2bZ1FvimYM3Wm6SpetMTTr
ztKNZG2tGB1f96mcjKG/Trn4M13GFP+mKcJHvJwT08LSDj2ypLo3T3FSCncqYkevGgUJWXBNTl/M
LMNylUIk5UPdryF3yII6mneOQtcNsGZg/YDKPi+mUOyIHoaJq/pgurz0gXChE+2ihU7xf1tOp8e0
gWKUMs3zRgGzPIoK3a1qvhT1h4m36mDXE4HrBIsUNDR4sV+i09WiUXN8/3qKPyfS8DB1Oa/dioch
v3VFcZQb8jIAY6lvlOQx5LF2vi8D03PaCMEEO1mVJ6q+AiA/9aeB2IvuhrNfB5qv2IWHTcTlTzWy
0M6aPBOUBDkpl11j3aAzznyqxrzUDaBLBQgJq+pUro1tjm1rNWXGsdddZ7jBYrx6qYuNJFJJQ3Ij
tKrfyb21LhEvHOaJxPj2ehG6tY4B04IehNiVP+uWONlG6mKBr6u4xTO65tAN2OnW+OXYI/EkZNy9
rCt6bZpp6qqSvyKKGFRbHv86xnifkWUUhjEssCbNcoNpbTc9CajaIXB10dnzuoqVGyVT5XvnLzaf
jPHlU5zOmTwCq//PWaoPGFToHEyBYRU3WnQlXpqRY2/sk0kUzG6VWyDKy71WGe4QGg7nAKnJHgjF
vpf6JVFXcwKE6ofnxo5ma6xdzV080YGOCNbMnQznCcU4kVQe4ph0r4joPXYLX7vB8t7JohPE033s
Rg6X44qjiq850E0IFQpDqanUCsL6lrT3ce8ZXFajfQwDeS9KKKOxtwkRNKlqhyh1s+pOXx1dfDR5
RbZ/0PYrBqPtfR4aWigAYy68UX8UsEvPFBs7y3+o7aPafemWCXz3ul2onIfuvhu5AjOqP2Pf8hoR
AGui5OTaqUlTu20/FTmnTvA+G/1qz38DsXmqXi/CRIni1CUL3bHlvFZY7Hx5XbOFKNtROD7//duX
QWSeI9G4LPmiQzTJtDQvOxd27aa/VhsD36hZqU/H9rav/Ff5GOWfpU5Oe4pm9N9NE8se4faPEXaf
P8YVgblCBzNG/VoUEldQ3ZGcy8mLh6e2/shz7zxJ6L9vbKpJp1TNc3ypunsppQ+jypGDY0/szHgT
p0qnh1TXwdcY2akqWhqvdWFXrf9+kRC2BaM0JTSpz4jOu+xTFSuWIL3IE2bBRo4s+0pGVElFZIZN
G4T5KGOlLnKs4s3buWC7sMHkj8o1ihCDQ0uVos7B25frCsd8m0mPIqNUKzyxzczKqx8FWAyiFzL8
daxq//DmuOLQb7jRgUIpxnAxX8WSPBirl1yyxlpRf3NXO0JtJXqOJFv8t3lmarGbw2Rimjhrm24e
IV1VS14nG7baGSdUSt1j6XYVcAPDxC9zLjcKhhgQOo3nKX5YNDebfxxD8L4T48+JVE2GnNHzayIr
C8AzcD8qHWaZ1tMx0L4CIiUiGerrqkRGmGkpMPzawVrV3C3AVoBqeeoJbkcC3dfs1jc4h7cr2QaP
kWwKW3BS6cAb6oesLa2lqS01/tBpnItp1wttcJiLCe1T4aKJwIlq4Uyk2mlW8cvx2e3qwd8QaMxg
lLyKYugbIFrlqem/qytSCrw94cdi6OzjrQ6x7UmhGEb7fYg/Kj+PRaCn8C7I24ggvxUhRK41VE38
fI8Ds0icPuRz+rSakTuZpq1W5HNRYy7V4O153D+66wubcXtTF1aiWcOHJ01ut+Zk5eIpljhv6/2z
u4LQf984IbTcV5E24sIrm9kvQ+zmzf81PwL1OJvnO5VzAyEZlWAkAp7vdRE7Ehbc5YZmpca/XsPA
wDCOrTKLQW9fJZlvZHSj1mvQYhG4zOvt5kZZDJCc64M0Ya2Ii1KPpzhroN8t96pVnBQXC22D/OVY
/XbVwMQublXWdSzqZo4vTmq1bCOE36aOHXRzgSSpaLfc49uNfDYwjFSGPkxTN+PBOTbEldva0wf1
LpoNF3vC7W7h7Wba96kbPManlmrXL7kOsaJvk6t5jZ/45JmSxOH/cXg1k10T3oAxDjUVCfYQEvqa
RrJKCjCFiOeSGPxBlQEbyBRYE1qnNKIwFhvLqd6uyNS6eR+UoDjTB0dKvx+rw44obzAYg421VpX0
eUhcRfgaGZ9mLZiiv/riZ4ThnI5Y7fDhGO/9HK+ChgiMgmGLqYiyE7tBI1eRoI9KCDXZM2qCjd1l
d3rQ2G3omPbgLE5vd2oQ5hfeLbij+G+AGcUX4w4JOQqcV6bVD59UBfuu/vViACqdDvZKHfEBuvHp
cW+cE9xWjzsfxyklcZCky1mFdRVGfTo+xZ0bfQvDvszCRtOKBiRumE19kPuvTTda2fIzl5+PYfbe
uG9wmPdYMeWZiP0Nidu/4PXiSZ8FO0ESe/3W+zpHpN3Pcz05tpVAlGqtJiYVySAvaVz7SdHZZm1K
nHD8fXc5/USmBO+nSSa0kPEUWj10iRk1kMlJP6xOh24PMKbdjbbsVU57yS//fqqFQWTcRbfmZM7W
NgHVXvTQCGv+USRoQhLrCm3T9aLYSIkvdjOKX3JjjWwtM5cbee5y+Mn+pVSMf824y/w9jJJOtYR5
AbPGJd3Lbt+Obt8lgREmAUd7aCTDRDrbk2YJkZMpXUHpipMeB0s9117k6k+6m9zSQnZ65jnlXQW6
fleD0VVtbsUp7IBWIrMv/FWLbr1w7s6dSw0Cqeh+wip1/AdzqTXTIki6iQ+JRj03NKRLWM/BrMdu
RtDuQgybc4C7Zr7BY1S17ZJUGLoucSvNgitpsXeO2HOguYJLJGw4tCQ87GqscuXFWHulpDeSMipr
6KM01VTS6dyeCje+N++TAGkMt/Noy0vrNy+rjTKAIzghz4fuRUQAx2AyThiG8FqY2DhRkjR12lbQ
zygNypPs5hhOVu6mJljA2Fv7ua1xLiUqDauoeI5pBiY5RZ2wqtNhOe+M2WSU6dTkseiQMxTT56Tq
Xybhe1XMX4f+X7PhwwS3iMwjwJiwTL4rgDik2HdxEtYgl7xj7dmzhy0EEz1kQ5EjSgGEWBcWVi/Z
Y3OXm/96zJIRhIkfQr3JGzWG1aVVZBvjaHWKYGeEpxP0Z959ISRyZRM9+hI41t/eq4VWRKgsqLGL
nWtYUyS7XW5wMhl7CRRwT5u4tWUFySGZCRBkbSVExKC/G34Uz/nD4KN3BJ2pzW0ddEgNFc4U8GiO
d7/RBpIRa12mMs4LQMrGnZ7ez/KXlZfi3z25DQTjQ7RSkRrTMGOUIu+W8D7SeFniPS8vYdhaxVI0
U8KGv7efhvTDGoIBMHbLypodyhAdgUMWFQTizR8xaMC7v3cqxdLr58E1jg3N7E6fFYUskE9RvFvJ
G/w5kHzTp24wcnKeA949PKoKv7HYtn9BydY5VaF2xtfJFeGIMI9aXbC7yJPc8jG9ERzeoMFufLwR
7928KDjW+1kBJB2BrR/UM7Fzr7Azu49tWnkF6fHn0J6/HDuLvWLv9lR1xiENQqZ2YwTYzg397NOM
Zr3ciR1SovFM89s7dC3ggNNHHl36boi5lZdRnyUakiSvAEw/Z+0VfnJbgf+UonHv011z23xOxlkJ
Za8NlQEsOthMMFaIR0dih2AmVNBpkD6KkWU+8NoNdu/SrYSMX0FnfRfh7GNXBTOS158wTe106ICL
sBlicRZQE4+u7IBr9ml6FBxe9Lkvs0nQWYGle+8WyTWaUExFBRdTGz4ZAyENxj+JvHBZ/w3BHGvZ
mkXVhtjjIS2lnQshJtpusdmcc5/thgVbGOYcpzZO5baHJMt5+hWepaCwG8e8LN5wam0+D+deSgGf
5SoW45wjURa7pqfrSW7Lk3iJzplNrPobdTUJ9zPte5orGOOm47CS13oA2Gx8x4aljPdipDH9uwt0
IwwT0IVq3GLhJ35/1b/26WOPxvYic4dWQWsZOrCeS9505f7xwXGC6hdqh1b0t/dCWwprURGZOjLa
/ItMemC+9gPkAUgsOcpBv8U78TZgzLcqjKmcQhlglQTySq9CxTIVnuOB13Szr4QbIOY7RWOYtgUF
oqympRc9Yql5ZGFAh3KNonbUBBzHTP3fkWTMh8v7vsSEEwA19FDXHySn89GdhRJs9dDd8/VwPwra
CMg8Dodw6NJBlWLXlG35sTyp7hqU30NPvV/96AMqZHhuNJys8a5yXjHZ1gpULrGUXoOMqm+claAP
JmrTXAJznkqy/RWxaZpFAhJqV5nHESPS8+DoY/oEBpwSY3YjkvGzYVWkdNW1qW+iVZFvNSx2seSp
656Pv+u+yOANxVSZLCEX9tY6RKyjG5YBl0J6SgIpUE+Lp7iZx0shvnJZvlefKw7zKo7HUDLmCTg0
nMjQ8mclizV77Qm06m4fWcodBngFf/6o4S6SLeHEs8x/sJjrX8BEFpPWp4lc4tDHH7qF6Tm0s4eY
S7fKb7RTJ76UAidC3H3NaVdAJqIoM83MjRkiL6HpFomKMc3klIvigxFnt90KlR51jpXuXrIbSOYG
NLGYTu1aesVPBnhZm2rwjTh8QJ6F997avSc2SIxXHRrs22gSDSkH6GU1fDFWji3ue9Lr6TGeNBPV
tYsVAITdbY+uC/JdFjCvzkH5B1O8wjB+VDRFdHrMgPlNkPm7uaR5AR0UdtBZ3Kh614ui5oEHJKFN
QcyxNWIypPmUJq8NuSqlBHbR+OtizbFfeJEnnY6tez/m2+AxpyhX/aRpC8X7pX5VH0VbtYV7ikuJ
1tAHIPlz661uj64Ww9Y4bTS72qjDhagmWDJElTGAmIhDWcsxXv7mw9w5pPsyNLy5ud0D3WAwGj+G
ndTooAlyhzNN0UjBaGHZrgcSAGwpTLjPon2RsDYa5P7Ivr06mU1KKB1VI83KLEH48i1bLUn8NhUe
55vtmhYaIf+LwYqkhTlp6yJxyaX4ZP6Q0Lad+aqjf9X84kPlYA6QZwS7trZBZLRSlMc6bzUgDpSI
GGk2L/yAnr+b9qZ2J+fbWfoZeeZfx2LypGQ0s8HUSqop0MzBeE7ar0boH//+6zKZdzfORijGsnux
LM2ogFD5SfG0m+4ifkzO+guU30di4CQ+1ODinvHiCeuz+AE8Ur754fhP4InIhExJ1MmZpueJu6zn
rgvWmaP8uxfMRkImRDLBkE7iBBIqfWMNmatGP8zIVoaPPRp89E/HwuyD6RLSklhvoLPlCoLQY9XE
CrqYppacfW/yp6R1CLnI8w8de6eP0faP7orGHF2Tx5Wo6sigZ5OOpNTyEJOFk2fbV/orBHN6qGto
dRECoq2aTwOpAlCkWoliWGslRxxx9q8ZQwQPhKGY4rtlJ2nURnmhJYkb6rCwwY895S4Mcmv8pKEy
zE1m7LqpDRxrXGQdEuwzprWlEakwes1ohWWiL7kAjR6Nd5og/PYHn2yDydhbvgrhJBKIWM1uBMLd
lDdXQn/gnUFvABidyNsyBm8jXL0glJgjLq3E/NYNeArHT2RKeV9sV983aIx6JI3Sy9gVQ2/q1yb5
J9OjiajMVq3qZKL+0Jx6PwbZHrJgxwe5q5hXZI0JyaW8NeMlwsdrWs+sg6xTLUN7wjZZDg5HQo0J
yctBE6KshoR9b1qDvFo5iiqqr6e/iPSTiLwDlY8/n0b/fXN1LmsljKIMuEh3KPFm7JVB44AknLLB
1D7vFHc9yOYUmeAj6edOkksKB41RwzCQeh7F9PtVW7TosMGgf8NGpHiuSVGbwKB09CoSleFDYmMb
lV9/brFkJAe2JbwWGRVOYMexBY25sXvDNJpsAbIgT3YU/1Iiyepb3aq0Ux3xOkd53outesxjVGZo
dkLh2KdT59G5vCGo+ckWhie5e2d4H47xIy0aczS5Rog162YZDOq02mnXcckleVbGeJPeiLpebCCT
DiX8OLRWedK91DPt4iVeXONZ9FIr+3+svdp/h26UhnEsY1UUa7YCuH1JcYJ4AMcetMaXc5taAnL8
7rE/4VwGhPEnCliC47SDP5lMFw1Pg+L0xqdjCJ6GsAy0BPnJNqPG/Tt7PoNjZLa18+8j5KWSOZ+O
MJ6krLRlHalpD9HPpvJN+X7SAi3mqT0PhvEgYWFOdYKqAFrFvjTVTVLDVS2lJRYNxzXygBg3Iitl
F5UxgMaktCIMtMXrj1RorDD8+D9+JsZtoEIWaSu91LJPo6N7a6BggdTkRPboQ+8498v+4xPk4Vi6
hLjn3U4sDVO3ZY1Ml1v96j7JdvMYnmmXC+Y7W3d251+0x0rARsLMMR947n+3vQaNzX+DM4fayXNb
Ly3cCM1XvrbXePXnOnc0f3FydwoQQ1Q8xaSm+z5CuWIyx6vpxbJ0JgL+tKy8BospWrR4gc70XKXR
ZW1MjHn2XmRKPuez7iuQju2kOhbPGQYjqxaCam/MUVul91D/kLkJlrnetcFyv3jYjXvRvyw3Q5B9
5sDuO5YrLCNuKKeVvsaAVb+OTvZEaTWQhbaK286jCQ3qy/4sgYIdaP8VlR7F5sqtCFiiRBmYnbu4
EqYLwAJ0aRx0JKIZJLdROeMISZ3J+296BWSuo1FFi28zAlB5xjAQ7T6L3MyOMFDtIkX0ELrHeLxP
yVxLoGqayZoatP7SWdhl4rVziID3U17W9/8bEnMPkVVtpKmHYFp4Ttvzqjwqy6UeH49R/sEO/z4/
dqeXsEhLk3aAmXPUX7BG0wHDViCgnFtLvoRUc+SITxzM3W+GGXMZTTSi9m4XVha2C5o0BFoxm1x0
mziVHfnjrwh9QpHD9TS7ZnBFY+N10o9IcxGgRZ9WLwvmW4pnunH+OnMau4WH5iSeb+WBMsF7us5x
1+rQk/JWA6uSW/ndl5+DY1gayoJTkJ8dnmbudwRs5KSnvjE9ks01qjKQU0fPl7s69a3mKTfZxYC9
966O450vf1oI2sAy17BgjuPYCvRjFsMljQDfzudSUL7IxXoqza+K1j+kdeMWINtoEsNL2tmZ+942
O7xqqpXHWLRroJs/h/G1JKnrlJj4c8pSscvuMg+ePFdYkshJ7vA+MP33zWmvuTmanRGimE0ia9A/
te3dyuNr3n/AmGDhJDpy0tj18RZEXEtcJxFK2cbH/NQWNu1FCJ0a0f3kSD5daAQqPIQHf0BkSZ9O
G2TmGCN9WqOyRB1YTw0rHmMr1DMLLsniuILdR+4GhzlGLMXDpJEJCXuP6izYA2zZnvwVRfv+jAXu
Vub9jrp5NxUV4N29sQFmLqqx15RRTSlwpT71IijHUt07Fo4HwVxNiZrJpZQAQgKZ6vQ8EI4K7kf1
GxmYywhtT/KYL/hIrSM8/3bbq9/c0tQ636XxpGHuo6JCM/ksQ5ow+axnt+bCq8fxxGFpjFYtEkNt
hDjGpSCWjuEMw0lOCeX3oNVkno/mCKQwLnppomIcNAiETTpWJ0XWyMuIcSViXLKkh5nY0m6N+BT6
YA28aRzdx6IRtC2VNq/jjWNK7BjIGBdaaipU3bLOruaXVHCzxe/TUybdEfLlWLf344ar7rHssEaH
Kks0Am0656eywOA3bbTpLeUxvlNyq7X4dfn9IvUGk3EWqtC3Od5HuLILt5iQOm3uwtheJWdxC2zO
y2z5Wb0fFq+orEoPilMaCCdeo8X+/fK3S1YYv4HuxiFPW/wNWilaNRgEc/mDmHr1xHus8NST8R5N
UqEERSNNjMdgK6BUaG5XiDEvUKFXyIEfVBgfMoDsSMXsFVXRMrFo7pu2s47n/BN9/iXcRZdcm2D8
SKiGq9np9AAtDDPcDT5eCCdKeNTco3GQJx414gPx2AmYFW1mehwDTfRr9KhUfn8G0whNjPE7Tulf
foTFOBR5zqsxpe44PkkvWm4vrh7IbnY2nM7pbrMH0Yu/id5/uuF5gnK+IzsXU4zqHE70WLPWMi4o
IrtZZrXI86gduhb/X5my/bPFdKCsi5S7gDHHdu5GPdOgobKfPijOHJQBWjIdevnwviP9qfdHe4Vi
rC5X0O5dm4CaxsrP4srNIt3D3h7OKfJgGJsbwixa9AqPoan90ab3Qp1as/np2HPyMBiDS5eimNMC
gWPbfjHJB6GILFJIHEH+wcquB8ZYWdKQyMgbSFLeeopXuOFpPtOKSFDavG/z2nZ18HHYJ+TQyWJc
U7dMe4eiGwmNWRqejuoNr262f8P9LZTJGJikYAt5RIPFkWRWUT114F4y2ycd2Qzzr5BH4rnv6a9o
zOWNactGmCvoXFLeFMX3ZHnAThEuK/l+YzMGlf9jRSz1oVTOoiTCScFr0BGayl997fy7T/3PIoQr
FL1yNm+Wqconsx0A1QpGbEVqaidlAuaeDFMlmP0AyZ6VtJl/rO/7LeMbARk3ka1dq7WvaSifJqGq
M9rFT8WlvpltuidqdSuv/Cje/eudTa8vmKuwjMsQ6ngelQafLxU90If2EycC4qkH4yvEsolEc4Ed
K0YQC4WlFS/ZKtnJ+uP4/PbjgKscjL8Qkz6ZsJMP1qXfhCP4KnndJfs3xxWAcRVFqmVZbUArVD8K
4ofaQ3XgnH6TbA0JwpQ7X3sojyyy1AxCiKHfkQBOUJ66yW15ac+97yKLEvhciYGtBWzpTU56eAgp
QmJ59BN1sgzx17ykNklfjr/LruFugRgFa6cllOsIQMYF1UXa/hqkd9HrVct1sdTXsC52i8Uo22qA
CBxtYmjVwpajgPZGmp01eb9X7okBr1N/L5LZwjE613Ry3UwhCrP58pzM91NyVvvCw4PJint/zm4r
oXWOT3NPK7aIjBJOaymmSBujqD4k9kR3lGu8VMOenm8g2DqbqhhlORL6vdB+c1vD11KiKuGn4lPu
Of5Kd44ivqu5xQk670Zkokh/q7WfF/Pe0E4jt0OSJxZzTc1yWGVpCLHUC/FlO7aloA2yW7oKr3D4
HXa7kcX2GOnfs7lEzESQ0NQHPCFYvSRo/PwzQZv56xvd52VpeEZGqN5s0FahCCNZA1rv6D8o737o
ZR8kt/5/xJi7Le1byZiLyohEpURglrhxYq1e+fCb4L8OyK2AcOMEVF+aLG4PKO8DMn4kLiJJU0WI
SAcgaDPQahWXzM7Rx1I55UU7HVsa90gZX9IknRp2M/BeR7gQcAirJd+bfomq28JLx+7mCbaHyrgS
Sc8HolAvaT6jPGOLBL1OCQgclF/EQy7JTZ55L3SOK3k3+LckPbKp+IxJfTOhy0loeXHUXgi/kYlt
yi86vdTDCTIV6WracxXNp6LpC6sLRW70xPH87JxfNYMIY17o+WVe6P++nNXMGxw6SBLay9OxdnCc
Fjvfp6dpN4sp4HSxxxzA17r2y3WwovbzMc5um8X2DBk3kqQSKcwa3nGyJS+56ezwpDpgsTxXHpzW
A7fYzftmjCNRjGiIROpIpnPoK07s4WWOOfWltsh9HGRe9d1MLe69zdFFnXEpbdEPY7NCF4VAf6aD
QGZhEaQDZlfD3Gt8Nh3e2nPeB2S8yZpKUSxT61a6xp7Sr9P4wcx1K2wJ7z7laSbjR3JwpEwgYYSd
fRLu19vkLKCxW2tRlAB3FH8ok+MmdcaRrGE5RUv9epT5KUIMFH4gH8rPlGiAMiClo8vRUN63Y0IS
g4hJLdOLlVyUH7XsgETT64PkdniZFyv7S7YwnsYhGOZZBUuFseoTaQfa9UQuffW7+Qgtjetjdauc
aYzCe1HvWwXoE1SiaWA5ZF7UGEZJWoH2y8/KN920q87p0TN5fJD7GAadwsYeVVR9317hZdsqoZrB
0vOhOcVpeZqiygOvOudeo+r2PkS+wjAOpdFjrV8TChPfSQvmy8mN1KERdfFktOwci0Q//REW40zS
QmmwEhhY4hr0aJFcoscmGr31Zwi29Ga8U8xfx4D/EHVdpWMcSdbKq7iUQKRM8apdepUN/oRbE02M
pc/rXtz3IVcwxofUoC+WGxqRqKXfzfe4fayxhGA8dmZqskfHyHgQSr6bIfwBC5Ku++mUfBBJ+2Co
6w0hsaMMkQs6el6fK+/TMW6knVMySQowl3MUFGdQ+vjmuff/zLCuR8g4j2hY50Wh2YFYuMjlB2Vy
Zd4KwH3/9F8ImNdbu2qxka3EEhNUQ4ac9lqvs32sdMeGC46QtwBCiNJ2MwOgHWPRluQ1CeI1/ZJh
6653jHSscBh1fIuUNVXYViFOy4w+yki6juNky6ZqzzW3yLh/jVxPjXETpTits7ri+2vPKSQ7dX7s
/JAli1hihaGk6p73lv4Hn35FZJxFBvaa35HOcEYqHrnY4iM56bbkyx4a3T5z4/tjDcdGlbeHWbQi
yFZzHGbvzZ7wghVpXzGi69JBTgmjuaurux0eOK5sJR43zKJf6p9NGkRqb8HlAjY9NtAZ4yJ5tN4i
Psyo7aBFAdcl93XIQ2McSFEbyqhTn29cqm+UzQ8jiG6fvxaMkz9r6pFR6vh9k0ki4zvKPNXFXKW+
A318wgtNIJhPzQsdZsN0IIrUuV98PraMXSMHkQ02ziKXpWqMhGaXGQuh8Xg3fNSqoBc4v7//GpTR
ialiK5qose8LI6qa1VgmRACoEywXVDJv0l8FyjjxWeWVV3aF2WAxZq4Jcxa32Yyef0O1pjHBruaM
MzW0f1FuMBj7LvpFXuoaGKK/2ArYO8L/Y+3KluPWkeUXMQIEuL6STXa3NluWrMUvDG/Dfd/59Tch
z7gpiKfhI99nRSi7gKoCWKjKPFr3kJXdT/vQl03mbWZISGNjbwwLzWxClidLQnNSgysw7K9se3Jp
DmXRh/MewHf4TUSdMMSPzanoME3QcG69VHPCoD1ENr2w7O6yjcluIoGsqWQzQa7wxKxvxv0wtx0+
ID6MHm/CSMHlx0uNjcPb82Tf0ps+oekW+LU11VbFKRcaV002YBzKY/kHooD0XFbelgEITmeyNozY
AIBfNN41tIVwfcr3A14f1MLjNTJN4oTbkKCgAkGUjslaIQObraHYrMYSjsp/zMKLB4lLbLb6oW3y
N4CYZWkx9RYB4RsnqKmem3sG0v3um1WAhYqnWkocDAhBlME774vb1ZwVsJiOojir1RKWGde91x3r
ffdYJyC/Ui8aCBbFd73TSzt8t4PsZKyQdYOyN6EIB8zKRn9C5RuQQtnx5s3eHz/yjz9M3D7OMtjt
sDuhCqEdV7Y5zxVQkxLaehaktVjmdmDdLXOHDrFzfmElNorMFi811UTDhiI9XpBWvZho/EG1ZWTF
m0bpFDOi1LLxvSc4Zp5lkH6aebBlX8a53yXhE2kulfA2SzKJRds+usISfDRSmsxIKEzqUdacHzS3
D1H6046dh3LLLr4rPv1JeZr/1zfZcoUqOGhFcl2veOjNRtV+NKahggb3pMyfpoUEz1M8qrJvwc1g
txk4QWwT5LviNXxiWRcNnGc6ooGjjpBji8jtee/YfELlXHOgHoRYuWYLVhVVV0B8RQHGlfHFQifZ
QhycaonDWVaRmW85tdHs2Dt2L0Hecsw1shB8Y0bzqQ4szL74UJgDs5lywz4N32yv8ubYQcn40rgh
snvCNqgFLUC8imuYZ359iayXKdRicL14E2QJ1DG8qprvqK/KbOMnmegrDPOB/4MRPLSMeuxmYvAJ
dP5ukn34lVY46aiMuUZmkbCBLGSdatuwyBi+GvZ/5u6iCH9KtmrL9dfmCFsFBRFWZwwYfPRCv8Kn
DYZ5OtPBxw1/4CIHVjnJfj5onyTAm8ZRFSoZpmHgzBOuXGVbQk8iwDomx8VXdylalOkxvY5Bg6Xs
6aXxKZR+Z2wFHVtB8r+vnoW6NhzpOMDWyjom5SGXiYFvJcr1/xc8sEWxWDEbuD0tS9cwLzv9ev6h
L+GuqD+fXz2ZJYITtlHGqiYFkhZNXhop3qQU7nmIzTvx2hrB+2JryC0oO/D5UOUuPmR+sBvc7j+/
Hghln4BUZpHgh0OxdClduK9/0S6gaI7OTDCwoUG0fJjQBsu5+9g1PgqflIvia/C99OfL7LOMOFVq
s3B+J3ZFp5HBKX/RiqkOXmv2uof+O085vqfas1pgsctQU5pgCEDg57XlA029IY+dWDv+613E5Bqi
y+LfG/gEFXYx0UnV6+CZ9MhFeuj7Xdai3ZZ/XOsu+aYPnixnvd3H13jCPgYzWbIc+o+e2V2ayyFK
/vUt+fX/F3YonbqpnC3YM5dgrr+KC9mCSQwQv5zMqLbrwRoTrxjYhV4nbq9bX8EUvrOm4VNotrtk
mT/UhvIjX7SvmTlc9QouC/ECsb3FO795b3PzK1vFr2wj7Wi02FjLJiw+FlDVG7Wcc79DUnLZnYfa
uKO/xhI+eNC5EanVALOXO8ijWnt8w0FOO7iKjxjhIL7upr5shFlmnnACZGNnmBNKq15K9m16NNXY
TTJPmyQnjQyGb/gq6zfVNNRtAhiLgBoGXe1N6Qwl7j3hj/Nr+PZEe72EQvqvgiELbAKguEP6D6sd
pDt3zUT252FkDirkflCElxVj2CmihreswaCLofvnITby4GtThKzBumJGdxdM0fbMH1Nnwkxxizk0
5nLWoPzbeTjZwgk5YwxHKysKWJTo1R5yY1dhqdwSKru6yRxBSB0t64OB1jBqqWq/6XSHJXgZ1yt3
KCQux//T6zsilk8nFkQodAIdIQEJ/FxGGBhp6hW0L321Jd2uYrUbh5aTV5izK8ilCma8OS8kdZhN
3zAtpsOXVYyVCiG12Go+2EOUel3RWLuhqXSvsMi/1zDScJAQ04TAAeiLxR4lu66M1BxjBK4Csk/W
O7GlSwzZGGJ7jSHkI5xZoDeoIbnCp5/VHYgwiJPiapp+zt3lEwZ99viEv9bQko/yxeG8P245yto+
YRVTNU5njF5DmrDPnaG9jZLAqeLrvJLk9y2/X+MImQnDGVZUMtiYRMSbi8eOWo5ljZKL3DaKhhK0
rsMVqeCMWltOembDGpjVO426uNqIBoZluj+/ahIccRCrZ8XEahU4C1t2wWjtE2M66rbspYInAzG2
DPO3OeIAVtAsWdM00KEmyeS0eOqZh0fDbJywVNHW/V2p5t15u7a94QQoeKKqTeUCllTIE9LvefpA
yusk+2GMgXMeZnv5TIOX1Bl2SUi5fWqybA7DxGPNkQ0PpX2cCkmjwFZ2MPC59T8IIc9WejhD1wUQ
Src34htLdn2WmSB6Wr20Gua7IBGeXCg6dVivOHYUSRZq83A6mfGmdoL+IJA7EsAkV/mN6YMrxNWv
TbC0/4ka08ZDHE9E/1s0Jr5nDomC5ymu40kuOG85+8bn1fR9ccNnssOdTJlaiie428CWco4K4PEP
cg2ju9GuOWgvXAi5b8vx3tYzYB9ep3BioN3eEMsmedayGfcjjqfimbHcR52TXv1qj4E49nkn3/TA
FRiPtdVdLEn6fkTjKZc5tq/KCMtIZTOGm064ghDiKIujsmsoIAqy0xbm6t0HizCJD8pAhEjqddto
8xo5oQmVI3g6LrWG7o0yl8kf8JPmTbJbGSNEVFeN2TRXMEZHbynnoor4BxyyN7udPN56OQWSs2/7
4D1Bit8/BdhVSF7CtF/0V62b/qwOAPZNd7kIICJZoG8K9Xrl3pQcIBuviq9cUfzeqaCC3ZMY0LzH
1DwkfrLsllvOdoL6k0zoeDuNrAwVAs1Wu64Z8Tr74vi2zwtQxn3jUb/bZz/flRpXYMKVog9B7QWe
NGjoqsHHtmMHJdbwLttI/HLzcFzB8PhbxZeWLKrFEtgUEpfhDm1Fux5EtJlxX9qKgzr+p7+KZ/Fp
oG4Y5CyhfOZFoemRuLyyyCiJAUmomULKKFKzIzE3yVCfrWxxRuuz2ctke7dBMIZrQH8J77LC9uAS
hm83tYAdGXMzvMkmQ+ZSqWiVDEbYnj4IVcoGwChztJs7qH7MUCrPZR/zmzcW62QN/xkrLwjHzB61
FjDN5Jf0epq/q5gXTO1//wrL4/WEI2xNX03W0mUcR7lO2wso673Hu07/X0jlFJRAI9IsvFl9hkqS
Y8t8a7PqYVimDToZjcszCc/WcZ7pHQmAwKeYAsMdDupNu+NzCSBPxvlefc5lqt3bR+AJUkw7eK/r
4xxKwITe0sEbQ0mB7B+y6AlA8OWwC0hi9w12he0yBiWG+luLJo0gcixlH1YfgvxDPj6ZkYQXetvp
TrCCb7dJC7LoCEsZBB9ZEOw0/aGILoJWArMdQicYwbdJhkbziQJmmS/1OXUMe3YyZkvy6MZUB3ft
E4zg2l0TRgPjjkEqd3qadpib+pzuB3vXo6cBFFG7JsVL+fsC6oQqOHxdhp1KGqBGE8rtQ+bV5SKJ
qc31A8s1+MQgUPim+cSK7L6gMz6fFvotDcxda99GlkxQe9MXTiDiHWLRprCEMAxydnCnQ2+T9zR8
KDPJAydfjTeXoxWKELx6nZs1U3D4lPhMV+iuRHkljPtjyD4XMdufz0WSdRNHHGivKIumwSRV/2GB
NDAaQFdRyBiSN8/vlUlC7OZ2lKdjxc/vfPlh1cUPNQ+eIEN8GMfJneLpVg1klNoyw4S4NSMN3Ao6
DDOHi6m7GfuLTPl5fu02U97KKv4TVudROWojIf2Lz6muWocHc67/cnuEeI3prGWLiYVjaG9OC9dQ
Lmy7ds/bIVsqITyzULPzjjtc3lg+gz4CzWtf1TJJ7Uu2XNxJ1stFaEiGGsdqlVwF5HImu/NmbEen
hhchBv1DlQlmQMAiMNQRcvdljdL+6KXxx7y+bbS7v4MRzcinXBkUbkZRX9P+e5F3sWPN7EKtks/n
ofgvfpsJThYJn0mxXdhKkwNqsRJnLD/R+phNn7sMhY7n80gb9Jc4GOzfUOKjXWkXZR4PWLwE7e27
OXPUXe1FH6Ej6StgkVYv+mPav/RXLNdy2aht1zihCylvCEC6Eha4PCQ1hi7y1ldVmVKBxDtESpAx
KLskGwBR0MlR0vsyvrLSKzOQfapI9kzUkdCj1iZ0xkLS7FErv9rV46L7WYNZv/jv/F3ji7qKp0Kz
l9qy4R1cl0rRDlSlkKf3yuXfz6y89g0hz9UQqsqXCSaRsHHs4UeFpmJT9sokcwEh0ykB6+3agDXB
kF+gQu6XhSr55Np2AYvyBlXDftOJOPf4+jF4c9JoXJbzbTztGfRg6nqS3bL4cfY2bk9Agi3qUKtz
l6NDSf1g3vFH/sj/XjQvynXlLpbqFW0v3QlOSHxJ2YZtQXlDlH0/cVFwydfwRvcad4ATgJDy5lqZ
c7XFwk29k//H/sAZaku3g9S0h8HczMfp98KNqb7nUrzCFfKfYg5TUc7ArfCAapbBLlqebWodz+e+
rcuJSVSDN90S0zKFy0k09moQlShGzep1jYZGRX1s0KQ/DW5a3kIMW+IdW7u1hhPCdlK0pht7wKWh
Y4VoWohkVbwNDhoYooJOQqMGRcldcAidxqyOoIPslZrlkNItU3AukdFZMNWp24WD5krXgo5V28mq
/Ztl3jW04Cpq2tMOosB4VXhh2ol841j1Pp/xBHvhTn/Oe//87m0u58pWwUfwamJH5QLAev4A0TAn
kbWSbWWNlUXiFKIemENl2dgvrcCrYxBfZUru9abqkXx4PG/L1kVsDSUcg0WUkrCN+cNZt6fa7Rz2
Lh5kJbe9zQ/pNQp9fW4MUdHFEBDFe/4IbYMcNAJN4nJCpPaDnPdhsxy5RhOiC84+VHWO5ePFT67W
Y+oXA8jjmYfHlB2hh/NLKHNAkV66myytq7jv8/Ei/QrKod5waHIkX0jV+yk4LiSvT1JE4XhsQjg9
Ng3FbAbOp3JxmqlzITD1EUQ4n/JscjGE7OrxjF+xZM5sg66p7qabXNG987bL3Ec4djoaRAnRYLpp
ORg9fWymQ1apn8+D8HgSz7b1fgq5Ra263GxrWFtm7SWUaC6gyuGUOQ7SuV4ui/iJVDZId6XPY9th
yItZFGLWTBNWmVjZRPMO9wOmqJ4VWtcBdCo1k14wZZbs6OaBAJqJ/0EJ65gGqt1oCf/Mb/yiuQvz
uyB96BPitLo3zzKq4u1dO6EJC6rH1tz2/HWgWC676XvX+mFP33PmrCwSs3LVBqrGgFGF8T6m4IiM
E0ngbe+PZaFzgqD5+yVKVrdR0utKOjdwPtp9CZTEV3tULYKPhfR0kwEJ52cfVjOubACyQL06uBF6
JWbjQVclozLb23KyR/A3TVuKPAt4MOX6MTaaWy2wPIMxyZ10+/g6wQi+FkM8Pa748ZXP2b4omae1
+t35iP2HBHXCEDxsKcO6nHJgcPlV8O3f2lzEY3F5y2uDmTBMlkr8bfPGaKonSMHh9BZqjOA54ZDB
vgCJlq1d5xC6N7iIJdcxK/YJu1ush0q9nCRc8dycNxmKYtoIg2/MwoTi6/MN0p1h0vFiU6reFtbF
Mv3Qynua+LX0oWDTFVdIwkmadqhJdz1/JrK/JgQFGlC61M8xnqTO7+CmL65whDOU0IwWTQccvXpW
p25HitswlN1Lt91khSIEFolj3PJ5relFpXe3XOLFPLzCtz+6ahFj3yKZWZu+vwIUQoxoxQDVCxwl
pnkRkF1vP59ftu3/r4POH4Nn6A4RroYZS1g11ngxoOblON/Yw/H8/9/cFoYrNjgJIcQrUn5aqko1
fURJQaEYB6w/p23lxOp7vr7NFYqQIaxRUfMpBEqkQz2pqL0a/cdza0qM2VysFYyQJBp7sKKmxWLF
iqfEHzBn8neLJWQEq54rO53wBqCxZxucIfN4M1Wfz2PIbBA2fE77QS8r2JCbNxW5zqU8PTyg36QW
HVMdOkplDGXG16mlJXbYKiavkh2HY+0undMdzOvOg27J3ixcGX3NpoOt4Li9qzPVDvFKORiA06fL
uPhU0YtkeTq/ZDII/vcVRFhAuBbNnEiWpu7lBshqVTTLaLInTxmM4MQ0N7WeTLi9JRlxqzTzwZ7u
oh9DcgmRwQhOnJBUySLC9wfiFtNFQ46qIfHjzdMF482UmRBHZGKV2VSStiIdxkd0qrrZgomzmvlK
Hh31EbV5q5fcDzYtWsEJYZOhkaicMsyPkGhy7HpvNp1TlJ/+vRNglk6HxoGOl3oxkdlxpYVGy6C0
ND0z9hRPfhK+qyiBSUuLQgSUIicLwRll4AgrdA0MSYP9lETW6LRlfkiH3jdAGV7r9DnP9cfS1N2W
ZhK/2DqoUaWkuJ+B28cSiQPaFi9qpOLDbZhATgvr0Bg7NKg6aSEjStrarzWSsF/pMtZz0AOpYsb3
NGsuw4R44/TzHRu2skdYyzRTQqtJ4RUF8bXwoewdNfp+HmJzyTDCiSF01MU0sXWkMBU1DhX+EWRk
+0wx96Quvxhp4VjVtDsPtbFmmPcjGObUKR/EFbKqVepZQusZxAHJHTWe7EFxavXfX6GAYRIdWkwm
KsDCitXjoJbj2KNGyj7VixOED7XslXvbjN8Q4tjyVKaUvwdi1Kvc66VnGz7rvfMrtVW7WZvx8vdV
us6zZkQrMggdFILajX7FSTtxdbL3FljbpIwi/KYsHHev0PhxuEKL2dBpCwWatp+95bgc0ITMeYqb
i/lQy/qR+Q6cAxO8wOw6ZSxNvkNQ+AwwItejNg/V6viDmf9QoDCXynxCuprC+ZpPqtYwA5Cv7FPd
5FI5Rp3EyzcODk7wq9loyVHJm6Ks3Vsz+LP5Yi6uUj1ptteXeIHQnHqW9eJsxO4rKCEJDUlgFEsA
GhNrTn0bBP8lBnqh64E+/H/vj6+QhLBKrESxCgNGWUZRg8UkuQgHoMxReZVVGb4d9NEpQuoUkel2
A93lqi371twIu/VPEOuzdpSoUc7XNSt8S/0JL4lk7YAyCOGLUgu6PsyMXwmqVR4NiDVFss8vGYYY
a4MWqr0OM+jkNYEfh14b+Od3i2+7EGGvVkqIsEKxJxItgDDRUdIMvyMM3RGW7Wb5v6+gvIITomu2
Ro0VCVZtGSG/ajzpaeUz6VvbRo56hcLXdZWj1Gykccv35j0xLAksi/99BWaVWpgMBIEVo8VAq2Kf
Gk5S1BdMk/RKbAPhAwNPOGAYEaudU6xkXVjiRtYWl5Pxxe4edHByGbK+nG2nM/EcymwMrItFu5GG
kxXWuJOF9Fo378PlhsSjJEfIMAQ3qHHpDNQEpozqc25dzdZXljycd+ytRwY4wckOwQnQf69Ndg87
CHoXoJmVXvIx66CFwNB8lOuBbR0cr/AEP8i7FESmpf6Cp13Yly/HcItjODv8P6AJXzVGrsVlpWAF
YZ12kb6gLZBE/aNDX7ZdwtlBqmauigZLWWqDUwW+ZmWOZkhKdDIQ4diw21aNSIf1q5PHdDws1s1c
HiU+sZnt+PwHvtRw4RPLgHFEw8gqCVYN/a6Q8J4Ove5O7lw6ys3g8Cco4wBlVd/Y94fw8Tw49+k3
mXaFLSRzfOomYTguyLTGN5PcT7Ka0LYDrgCEVK6asW22GQXnUf3bJfTixd1BhOydt2Zzt1ZgQgSj
L6Ou6fTr+MONTOnedXfmVbTfm8V/wiqxJlA6S23ow3nLcAc6NGZ/zGX3hO0kscIQgjZrU2imqNgU
qGVVx34feiBU0T6MpUN2OcSz6Ts6ll8ZJcRtQ0O76wkAfxVUy2trRz5wMRhyCFpJlpVaJ8Qtn6cZ
LQNg2j4+pF/42If6hUUvr56hj3rFeZ+QebgQwZkGKpwREwweSe9m9W6i/vn/v9WpvF68Nzo6eT9M
Ol+8Rt11DILnnNEw2JFnI3IMzKe5i4d2Ul9WcpPYJarqLImmtGYCu6roaxhfknZ/3i7uZG8zA5gr
LFQitDc1aSUHsWFhIHDTBY0REKa3H8t6l1fSe9G2Ib+BRKHXUK00RSsBFHJvrzBOmI5utIBAud9x
loxuvyR72RzcdqY4gQoX5UYrFD00cVLV9sdSv7ECf2ISx5BBCKnV1qGpXNuwq1Wv+/6aple6rMQn
gxCSa21ky1BRQEwU/fFUc3J92ZdSChNOSXvGFXQhrRa0MyKFX4yaWj9AnPrrUHTXYRXshzK/z1Af
6+f2qM7VoxHIOgX+IVucNoovwSrfKsmo0cCCif1FcTT9zAfF8I3hWM50o+xkdYTtk9jEdDPDbIv1
Qui1AptaJaANJ23MY9VTyc2Y3NmDk3TJfmFfpJ8d245/QhMSYVssy6KWAyJ4aZApHsLpXR54AhBS
X5xjcDrXYM6vLzXaeLXsS23bA39DvGg/rlaMGH0EOg9A9Dbk7tlDaA47qR2ShRLpzu1l7Ks4wkK1
yqi51UITz1bqyD2f8GSmCPFqzGmqqzFQ1PYRteUw9WkkK+TIMISANRlJk5i1KB3F+yleDmqcOAyq
5+ct2U7dp00R4nWegmpK0erjGcXlHKH3wMmG2RlqiXvxW8HbtHCC4cau9n4uqdWmAWAK7bsaOFYX
OaS+nNvMw9qdt0i2btziFVSl6uAESgCFoijqGhbqGvXf7o1wCTLTFPMlDfYGxV3NeOJLhveF83bw
33luyYSQjxSQDjZ8ybAzUf1khH7CdyaQPP3IlksI/LHBR2asdbhiQZ85TlzU7ipFdpGTRKVINxHV
Db6MuJe1Xf+V2L030kFG+y4xROSayOdmmUYbhiTDHfad84BI61n/8Iny24+ZEPgThuV+Zf2Xr9Z/
+Y0ss0jIAFrZVOqSwst05s3MVydoOEicTAYhhL+RG1k08N1vsVzt4rDgaQju/sqRGf8N64BkkzEa
PCV36Nilnd/q33jd1tQkXwubtlBVBbm8ralvOhfKJk/7IAAOAh/14T/5ottMYysIIbeMY83UPEep
LOw+oYzQWumOlpY7oErcN5JLtcwcIcfQiJF4MmAOw1mc7bU/OJE3w3JljpBiYnUMwqaAOXwGwuwe
glHiXtvxskIQsgs+PHq9CPGV/Z54kZgjfl3pOmZMTcZ3J4fMpfnAZNEiM0f8kIKuaxgS9OmhVYIT
HWV+DgEeh+0jVMimd9UYT2snqqoMYOhOuwlgrXnXEkxm/UDj+/nQlPiY2PphqwnE6/lLB0JGH/gD
Ip6kzkNIQsYWMoxNtKkuS3hAPT1jACYt/D5pd2XhhLp0e2QOIGQa28zGIizhAPnsFs2Oc8PXn4Or
Lve6/0zeL8XV7D1XwdUuCSkhabMhnGpgYgnZ4Ezl43veYPGJ8TuxiWxDmCPLWQLxFHQg/2zsz1wi
vJFd0PjPfHPbWGEIqaADE0vGecI8ZfzvPbBNFke6RbIdEvKBWpWQbYvgDUaTOaRFneo9RVh0qGkG
NTCbLZKqkbZUx7rHmZl1T4UNLT8bc4X35116O2pOGIJLt+XSjLEKDMt6TDoP9Qgnl727/0OqOYEI
vkxqyqaCH/6rzNnWf1gfl6IJXpyNGfjjIBW1RkM1nvgZnuBleinbvnYyTTjZTFJGdb7UL75Wln/8
zSGDEVx6IWMDagCsINXCL4OiXxrq4htqs+trWQFsazgJIXoySfDr1him0MiAZXbozAzqQ1fctzTO
3GGuXIPluzYfL4u2vSmj4e+8URQ9xWhNZVgGtm7u/ts2Q+dv5x1espIih6AxTZnZK9iwoauRt8HG
CbV5ejmMkivPdnb4vYoGfX1THDLLiMuGf4tYLo1uzPZdycHE8B3VOPG4UMkz46AyaIf/T7qveeUX
Mxp/isP5teI7/TaRnjAEG8ZgMM2Mi1Fo++6oHuJ952lopJTxEW+xocDjTjjCx4FqxCYZDdjSZW7f
+JwynguG5aOjZ7vw3r6AWMNOFrnbG3QCFTIfazAFbEO/10txW4gwOBkrkuN0OxOBj161qKobEDF4
7QOjkmUsmHFC/JJBQ8n/qF/zKafQl4mgybDEC+NUZ1Wj8zcgzpxqHv7bCvSrVUbaCrRdnjxZJl4e
LS222zEAWt74vHgNaSEMKbjGB+JDiFPa6LR5Sq3gBEesSWImdgc4lrX7yv6sRfQorevIQAQvxAjh
QNoWIBH9iSlTjf6Q1lqkuyQ4nTK2XVTyZoh52BkXyxHnxq/2MAgxvEeOGOyRq2UTzl1ch8E4G+GJ
5kXJCz5B2e5lXOByPpSy9rDN5eOcSbh5oXtKTKxpWsyaEVuwqDN3GhbQ7vENTmWvhJv5ewUjuIJV
ph0rDBN38PSRKZfNSHcTaGfTd8w+UHDp/jZH8Aa775NG1w14g97fxqZ1bcw/z2dXmSWCLxRZA74F
bkkxfxwVz14ydwap7MBmSR6S7YzgBnlfpmpDABQlThSDGpp4YOt9D4gOd9PQwvlW9COpx9ReAh23
4Ui/zAlUodspcgoz8s6v2mbaXuEIN6FYSU0aBRrOb+Nb1+wtJpPS2VytFYCQtAN7SXObt9wUy00U
XqnGE5EpSW5CcLYlCJmhd0gTzu5oAUsWCJfgw9F1Hz+YybHVv5xfpk3nWkEIYaIqdrWUMUIf30Ak
sp2mfeyHAlr1/nmcLVOgMAcyF8PG3Kc4wmNpuTINXYmGK3KbZxd61Tml7Mt+87RZgYhPpUWwFKUy
AAQ1sRlayGZlJbsoaILGJw30PBwrRoORoyT59BHzSss9aDc66iRlSO/SBdNZuyLQQJx13vQtT1Rf
WLYNjRBQ574+3esB4vLjjF+lWEPq9Oa800ddNq+/vb6cyvsXiJCGCjYrQdtUENQe/tuzbMiUOTch
VIKuV4ztQmVJgOjVLDRsghtxWn1Puidemc8aSWV+86MC58JvECHZMTDZYvIKdmj7YN/vFa/16xcV
oHeMSfED6DcQt3ZVoUWvadLUDEAd/QmG5jmS7DrPL+KdeP3/eeCt/n8zq9OcorPQq0hzqAZUL0Y3
KEN3Kb+PaHxo35OO1njCB+bShkNchvgkivDebHxmaLOu7s47sswBhJRq0UQ125D7WD06VPfDsHKl
67YZLat9EdKqEpCZgFMR0VIdSQCqX9Bb/JUZ4sdjsjQaHU0gqOXzUGZuDBUV2VJJrBAvOQZeyk0I
Q6MNqnnS1B+zJUmnW2l7tdviV2ORj3rcN/j/pGjcgj6MeL4qbZASyNx48ya6RhKiHq31dtJxv3qp
yZBr3iGJKslfdEiuM7hw4qmLbSsLz5WQpeNq6B10x9Drp/mcWpp+Ou8Im5t0OpN0ITHPWWDWisET
M/uxlF6fSpKZ7P8LS1dEla2YPF5m9RkPQIoqcYLtvVkZwH/AKseoSdX3kAXl9/bmyL/lcG8HS8XL
2ANju79bLSFhLhWJwIaD1aoW1VVYda1qg6QWsunVK3v439f2QPZZKybu1eAgrly93rf2hSV7oJFt
i5AppwFHW1EDhT+Z4AVI2o8hvYcIidJQLHOowQfAmzpPXcx/XFv8Bzym875pPsQs5EyoGc0LZbDI
mjz7g+JEbuLbEKrxBwzov0sXh6pob/svnNjUwprWzJQaKSEfFoeG3a7LiNPU9vcilfW1b+/VCUrI
BwnydKOmgIKaiZuyaWfHEmqqzaLS2hohC6QWEg5oIfiNIzxwGp1yb7r6bRO+0HxxIfo4cM+HkmzD
qJAZehZWeCEEZveEfqADL5nRDwvG8zlzqwxtO6pOayhkCQuf27mhASwq4r2VAyY9VuQzbRVJqVG2
WUKGMI2qRm2LW6VcGM0FCMT/ctmE/GCWbRVYDABcpzU+1PvmEB45/UXjxv57WiDXfiGkCYU1RZTr
CKpaI05EfMgnuaoh8T7ZkgmZoi1iUkclLPrTHjce+m+uoatYFVJDO3eh3XcAwO1gX7O9XkOpJr+q
MuuiYnst+jLIXiQlJol9L2q7ZKbC4ylq0YG4FDvp8+rmPfRkk9j1omWWHuQxHh5yct8T8K7/tGV9
Ff9wtP4OGrHpJYZmYRfwxPOea49syYR0YEZ2HS88oWqt6XSN6YwyxnXZkvFfsDpZQ9rTghVAoOO1
ZniR6YeRJPq3aEfWx4LY8zKz0QYFATCsLzyptfvcTd30Kj9CytWFmL0kicoWTUgGY1YmbOGfow3o
NKJpcrNZch3hEX4mdpiQAZaqBUFmAT/DdKQTVXcF26vLc9z/waCn7ERgQiLI5zQoWriBp9/1nu7z
m+90oe9nDDSAykGydFLvFrJCWViZPozYql8aGtluuIyv7D045X3ZIko87w0fbVpXfcwfp1n8hWbf
1OBxKiX37H84wn8XP0Tagz6LmZ4VuJrOF91VcFt+ynala3rBXdRiJATvdqBGOn8UbbvGCVFwPjBd
41piARFECU43uL31iHaVIC320tvk9gKeoAQvDDo6QmoMl0k0W4CTLjflQzvboXSCEJxv0a3AHOsC
DQRqugd58G6wJSM0MiMEh1uavO9B6Yw792gcO/ag9OGFUd+f35Tti85vM8SnraisynE2AVLk/U3H
LhdauGEyX4WFLIAk5ojPWlmshnrZA4kV913/R21Km3tyqoMY/O+rjJ0UpKVKh223MBtTcJHDzD+/
XJtGrBD431cIhlWbLVqh8X5vdg5mrhO0Q+J2cB5kM1BWIEKgDFj7xiyR14r6eZhTl4ausSy7rAZp
qYzRcDuJrsCEUGn7LsqmEhbNt2PjBHgeBm3pDkNGk6fjhigbh5AtoBA2XcoGY+ZfxHr9FHVPQTa4
KPCeXz+ZGwiBU1d4+SH8kzghkzOrhhPLqHa2z+3TqoliCDQL47oPYMa8X8Arpx5yV/c0h9+r0VEq
HSKRWCSKKPUqpVCNwiYlbfmUz9HXNpC9yUk2RtRCMMOU9mMMCLupj2Zn7xqm3Eub1WUowq0N2ohG
O/IKMiquI3nAvaBQ7/5q900hCZR5udCFF0PJHO5wwXJ1Q3KQyYzgf18lgWBRlijjIYOufvhwj4cJ
Q/YuI8MQckBuZf2o8zIVunrR061nXpXtzy+UDEKI/NHoB3VQ+F5oI7SR3KRInGr8fB5k03MhSUJ1
cIYRXewcVXNLZ22W45qe26B8Ls2v0pmnzSNsBSFseMr7HkstQ7oMP8XqYc56J1B2yihhJdi+ADKV
GCpecyxbrE+39qB34AJ/3+fNplErMLHCko8DqxMkmN9THVDgdIpZwrAlNUoISNBhtUSJgfP2m03e
0LfpcSujhJ3KmxFTRHwFs/nBIH6DT2uZloMMgv99FZtKkQ4goYE9DJS1RfqZGa1bZMfzTs0PkDcf
OSs7hODs9K5uoLeDCoTdOVZw08/f4rFCK9qXJQwdkj0375m+UVeIQqwuRqMRBpEKnnKU9unPhla2
ZjJBLgzJSI2BT0IUlQ1CS7MCK429IAp9qNa4nQVVTDRwQWpx1L93tbVrzHtme+dXk//2t6v5G1Ys
fuQgm+1SE7CRCg2HpP2QsCurqq/bqcL7giR3b3/3nIwUCyGjreV5Dj1ED2NMylVxhJ7WDurDN5Ao
KHJv9nnxV9YO9w9RdjJRiGYzsQZbQUfzu9pmt690zLTB94YuG0PsAy+7JWAYOYGzPKQPfNj//1i7
rua4cWb7i1jFTOKVcWaULMlB9gvL8q4ZwJzJX38P5G93KIg78GqvH60qtRpsdDc6nJNg8RkEJmAV
/42Mbj8X2ojjUroqHTVMOcP/9j/sG1YMjn3qat/mE4O6RQ1DYC5C9bj0LrHTiOYm1Fvuo2/m6Ze8
eYF6705Y/9YOD6XXDoUM+Jk+M3sxI6fUvtXKfSfqTO77k78+GDpCr2VMed5UhgoZrJzeoYE/BDoY
K0WzoPu+8SyGs8JkmMqyiCAmka3Qyiun7Aofs/GCK7Yb8jcnxoUUaSQApEogRlVpUGCmuXoHvZWK
qZj/Gbglc3GkU6xqilZ2XstNLH1Z6c9aBJooOiv2800cSbvKjNuBKaE/FZbsJhogGERJ3h5S9CtF
uEASN39dHTBTzk8YqwFEAbiBR4cCl4M4NHVKh00F/wYlMfvYb73u+Qy5iNKt+tTmGhRsFic+lNiB
753xtJ5Wv/BS4QNGcGktmXMSZtMP+ZRBHKEBu7NJQFzrxgIRH5xS4os8rujzcT4C1W5ticFbzdLn
CTO7uf++mv3ZCHnEQ/C8Gm3BDpC1IdASVURNAYFjtV6iysYGy7qc+pwFxmlxc9Bs4W0e+7aXTB65
kQPm7ERgN/8QqP62ipfPuBHZRVNMNWb279kmEXykF/03wjK9XwF9g8CRJFcLqGbW6KnORRx/wlPk
nAW2Hv7nLNRvmuK017oPI3Rny00+YyDDTwNRcWA/dT+fIec6Fiw/1EUKtUb1j2QCFG/rSGAfFS0Q
CL8V5zy0NS5ntcK3+n+bSt/4XB7HIiImsNJY1M2vlUAHb0rvtL4cxC71xJyZQt04dzHIOEB5+csO
/+UEjcgOOWdBqzTVkhgfzIwaZ1kGp2qI1wnhS3c9rq7bgEs3sFjC93qqWO/0LEIDwQDJnBZ07npo
cYrVcQ4xMn64nFTvO9yNNM465klrZ2yGsyzJuGuPZVChszQa4B/o3ToUNZZ2j3AjjYsm09zpCoDg
MbvVKY40Our4WKUPl1XazZI2MjibyMyx1CjrZLMsSTv0B3pUfPHGjCr6Tpw5JM3QZLUEOb03+bqr
HcbBlV0rWA/6sQtwmydgCLWudOw823lhBzioAlV3U6izqnwDKOnscqRsKsAw0EVTfFVErrjvFTcS
uJSTZKB0KVnHufGVH/EVPc1O70xPykn2gCzlCZN2lvS9STc28tihb3y92g2zZDdYQ0p/lhW6P5i3
AVYpmDj69agGSDnEWzsikVwe2hJtpB3r32poD/7qrRJ3PPX+6v/O7MOu22csjgqIBADmxp2ohOW3
HniBENeRT5YeeUX3iSzocVWx6G6/FQV+DwMlL3TKGGY0dxM0LU4tVcF6VY9RKd1N3MHw7OMIVhNA
phyU77JTo3u3/nH5/omkcvcCQz9LrRSQamkKUL1xA+zukK5YmJ6EHN5v7+ArDXlcWwz+pqgVwlxe
tuOcsgSMr1cfloDV15fnXJQvvq1BvJbHfTxsE1pNwuCrK6VyjDgE74Wfgw2Y5A9rfLx8jjtZ/2th
3F0ohihdSraSN7mjp4BOsJw/jyqYuuLrFZOIMTqjTjF/ToCOLECl3QGWg2jTNBg9zA60KgDmM11j
qwuT4SiaZ4ZGgHKP14Eer3UNBCZEB+oRz/Qv6/zWoUGupWkgqH65Hdz5dlbc2noiYX5YS77naR02
cyZol+5+wo0I7lTjSm0tVY2gmrLeoijhZdriYObyOa3VIJF10VGK5HHuZZbpEFsZ5DU/XzAePPpp
/SH7HeYIJ92rnkZ/+FjJ4PoZRYAPosNkP9/40onWjV4pBG3O5S6KjqsIBvBtMH/9sdjPN79/lKY4
oQk06ywvl59J6Zeij7XrS2wNey2ysYPBYmWWGQ8E9kDLD516T6vreS2dRrQluntSGzHsz9hoUuRJ
VzUDTsqcZMegx0bJncuGvWsFGwns5xsJsVxIw9JCkVad3JZODsmeJPvWku8oFdTqmVd/HULxWTai
OK+/mHJnTOwOAch6OLZj8yxLK/0wVf3sLVKlO1O8qGDVxITuZR33PpamKjpAkoGVjAD3Wke51JR1
HrDjNi21p8aH2Do2yfdeyHK3k5RocA9nQdwVjjRDKjTDwIPweg3AMRPaXnSAXp6BaUXJE9n53rfb
iuNusITtnNSYsVWZS+CQAEALTT1aHrT1ztJFe4J7lriVxd3ZSkrnuZhxhqkRGNoBDarL32g3qGwF
cJe219sGpLswdfl+APmjdpD85S69YbXYzjOfcIdD/VbUbdl5Zbz+YtwFaxFj1lTBF0O9gGEpZgGm
cv/If/6qo4uyyJcZX/4KbJXkbluxpKqWYBPWX3+YYfa1w74TwP2D/mo+2F58nR6lUHNBdImxBXAt
YQFiOhii6P02rXytMncNpaIuE6XE3xB9mtweDyvMgYVrOAXWiQ0+ix5ye4aj2iCdtNkW/xugErBF
lbM0J6CmMr+CWuFDkbSiIUR2rfhT3YrgbDPK8cqYMS/FOFHbl/p92Tvrw+y231WvvTEfBKbK/MUl
eZypVgMda7mAvC4lblwkLlEXrzPxHrANN1OGgC7qYY3sk7J+SpNhdC/L3w1vmxPlbLZeu5wAmyvz
p/KHbraO0X1G7iAQsudbtmfKWWpCWgDcMgbFHoUTUHlksR9r2XStYAHF7RWjczSNLofLmu2ndxvV
ONuMGzB/UwKp0bf6mLjUb9D7mTSn/mnfKS7zAeatkMlOpCr3LojIoibqhM8ZG1eReooz6mRjDfQU
35BFKFGCb8fvoQG3i2ZGBVkNsEGn9I9FldySfL58jIIrxzf6Sa8v5cjsU2q9sfugiJBYdnqQLJL/
faf5TbRE7kzLSCGAFRZ6xLn+qpGc4esQkLAPpyu9c2zRVshucN0K5aLdXE1youoQ2j/V11bQPqZ/
/ljDBojwoXrI/yy+/LdD5JxKRUg1W0YMq8iPZXUbVYJxjN2PRGSDre7uYLTEvRWVNUGSqmirp8hK
0JuDd1mFXcPeiODSEWOMOp2yDJ+knzJgA+t3DXjEZwIcT9FsLLsjb1wi0Qj+WTtoJuCgM4aE4rSy
Y3RSUBc0QhNhTNQB3Le8sxx+3NOkRaHneH/68ql/oQXQa+e43rNwLR/kwkluREnW/nf6WzN+7FPq
dWLKErJWa4TPK71RmIPs+oSNTtxn0oqOKNoEnX4xvFY30u2xvVpD6wVsnnauFFy2C+ZFL3wsfqYJ
uLG9OttQacEul9KFljU4EggjCPm5gvR3ur8sbjfJUjcKclepKK0hmxTIk0P1lGJlMboegtVllbrS
TcLL0gSWSLjgPCVWrK81e2XYqRPVmTMv12vWOGbyELfUjQE5Hv15WSQLuJfOkwvIBia4UmmEyLEZ
Kte0GC3vaIJc0IxMz0hUgXvf94Sb82T3fvNmMxu5NAi7bGoIxhS82CHZsUH2yvpBZSgsuuxljNvv
x0Xldm4lve+gX/tk3ze3YAR+HjIn+0mPmguy9GetFCQfogPlInLXd1WUMINRpet2TR0d0CeSfDD6
yrn85fau3jYf5wQNy1oBahqvGoPcKfWpXu7o+K+3vV6l2zw+hQ4aCUXNkG732XVunXRdsAixd1Yb
FQzucatPCmZzBrxgNCO0WxTefqTDB7sTmPieF9xK4XyUWXURanJ4aqb2VVse5Pzj5Q+xa9NbAVx0
H3W5nOwWx9R6CuAs4W4f9COyeDcB+NFwoILoLvjwPHz/SO1xXGaIk5agtL9m8qFTvgtU2vNEW5XY
37C5pkTt4oiC7OWlX7aiTBr76c38TE+Rp91o4UujIgF4mfZ1uHrPqwuVDsCuWLqsmHwxH8c5jyob
vyXq7ADDw5lH0d3ZN4mzCM4kVrpmfTGiPWHGrpLcDarg/PYN+/z7OYuQ9ZXMBZuExDaMO6z3ajG6
kf2cj4JHx16WtD0qLjqtmUUWOuOoyqq665QxlGzzuu7MwEhnH2sMgvi00xpmDuGsF2cWRWXI02BB
XtOCXp1Nf6kf6tbJv6++ehAhnuzb+VkYO+SNDc426m1EwTC52muS22J69Yel67Ffkth+vGzvIlFc
VFrkftYKG3oVU1UExTKWfptJlp9iT0/gtkWmxwUkFK4TIpcQlc6f6upWVv3LquyaHmBnCOakLUYV
/frUaB4nuUKwG9UbFXUI7XXA7PZqUBOtwyJgqopsgtkyn0FoZ4F8v7TO1nWKsKrtK4Mjn2bPCoYw
OhI29CiF88171lhghBuBXNSYqriJsxgCqR4Fdrc+VR14dfPux386SJ3zEYMdIXNmB5maZet3k5xj
AyjVHFr0KIiqSSswDMGH0zmfMZdq2Y9xgehhNEctSj6qynKkyuoNXSmoOu3aIAYhNMU0FRNv4dc2
kttrukZsPmFAPJTkGBQf77q8GxGcNlG3JmM14fIOBt64Nj0hJ3Iamhwvf6S95wA6W6ZpmShOyxbn
kCoKBkPTxramZCzObDxI7VXWnuzacMrxQaYfL0vbP7ezNM4jWZatSjLrjNpq5zepFCqd6l0WsevR
Nwpxnkg1tGHISzRDSV/7tfpJRmtDB3KxMX1MdEF6t5+46GwJGrzEjGv5tR1E4wCiJkbXOmAPVUXB
qnAbD0vDLwgFsRDYYff4NuLYzzcOfSk6pdd1iJujky4dckUQDV/moN64oo0AzhrGvlvQ4IAA43FM
HbaVbHvFUyU55RfWyZAxEb08d18itykEl3c/Mm5Ec6bRDsRM4mFGnwZ9ZZYwzVdINYMSM26NQE3R
MXImksuF3fY5RMkFmuTNrdkJ7GJfAMrdmG/QFJunrB6nrjUjxpyCZu5gfR+aL5dtXPD7+elNswZS
hcmuEa1vzfS5XZ8u//7d5FX/++9/+VYbO1P1ou9Llt2VyXdpSR1tzR0D0db2iRXO6mkkPy8L3E0f
NgI5f7roq0WyFQemZdfj+rlNaz8dVsFn3/UMGyHcZY1ti5rNCCHj0DgjMBGq1lnsEAAzTf6e+LAR
xV1UsGTOY8MmyjodqGlp9WEtZIHj3o12uo2Km2Fg6J4nydSLyOqqdkRyV30Auq8z6R8a+daeRTiD
u1U3bSOI+zZy3ZE5GSGo82WXXczMsz90KOHUDpufZJ25y8awb91nzbjvVGhVU6oNE5jcj9pdJWcC
X7NvbWcB3Nexl763bQMC1vih7MK8+WGK4Df2be0sgnOkZTzHpCAQUVnVvRnl13VJP0d2f9BX012X
2L18ZP/gPc/yOO9ZD5NeGQk8gvU4+Rb4FpPn4iijLJoKp+FEhsd5T3CBakmhQBQBtINMOr8ahyvw
nt032iKw8X+Ir2e17NcBb66zfGhTyJrcqnEx1RSgqR6QbywUtWF5I1rwFn025hg3jg9Y+iQ12Wcb
4iBd7pphdCTlBJrCZhQY+a4kA+MIiqHJtvGmclObOcGGP7u+n8cxLBrdWUzqFBPqzMIeKbsxb8L6
Rhh3he0hzxp7QGacXA9+c6s4lYtON/CnNPd39iVEunEXuDK1ulblDKeY3jSK4VjZYWnDJMNkbRZc
Nvzdq7zRjLvKI6DaO8wu4rFmH5LyMFkHRZTkibThrjIxswV06JjmzirZcFQa4X27qoOryRNITYsx
vTe7OX28rNfuJdvoxd1nGvXFVALmxM/n5oZ27ZVtJMdxfK4L+/6yJNEJMvU3Jt9Hi97GFLaBHX3T
1UtDvwGyXB0Uli1CaN7BesXDc6MVf51LHROXbBE0O7ZHjCYD8QZvG1TB3jfnYBi2bhmybpKXgZON
VoA+6uwViwx+gzl1BvGG+XHUzGcXQwKO1jiJL9o+2f9iZ4ncOeKSF6pksUf1jMHEZvTNXjvZTePM
kSyY3hOJ4o4Rfb2YqBKUkxOaeTQhs1e1s+ZqlH4dFF1UcNm3kLNmnFOk7WoWBcNvsI2njoZLr4DW
TJAxC2TwCIMKqZXeWHF6ZvwEiFZAkxT+oAoSQHYub90gwRiabtkG6Exfm3q0xPWvTcVpORbFaYAd
RAaYRu0wVh7iXLitu+85zvI4t6u2fSWpU4o54Bv9pLsd5lXXANUkLwnaHDzItlP6OXWSe0NwmrtN
N804S+Y8cC5r2JBeIdkeQSHMSDMKN89cc3hZyCMeEfQh/uFmnwVyfjhS51gHjRvqf83oUdm8Vsrs
p66bHjG63Ik0kJCQyPAkhX5RFkDBvMeHnaVzLpoZp50ZcNFVYznSoGJ3PnbqNBWIEWrJeWUkPpo6
ssW8pbltzA+oeLq1eWMWd1l1aOagnT4ZRDR7t3/Zz7pxfiUp9BQPCATTMv6+5vdmciXn3zJVEG92
c+6NwXAuxRhppmgFpPS16k/18BjRd/WqNiI4NzICIlVtahyehAEpuOZjVvefillCKTwSxDSBNvyg
QN3Hib5qsMYSYGAdhno+Xra3/TeRqVoK0VEEfANub9HJrOMC4XlylUDzRk93hzBbvelD78dfu8SJ
3KLyLgvddZFnmXwvMQd855KWkDmS6pAUtRu37U1EGkHOvWtvGzGckxwSw6wLtp5sZ61rTm0QV7GH
Xc4fGJQSfKbdiS9tI4tzkKU1kyhjC5u/lpVKT8ZCiHZIbyYFu8PdCP84HSYRH8n+Y2kjlvOO8MlS
q5WIn52fPtTBfMgBwPijOuaQlvSCz/YP0kzFMHQsXoDi7nXUocYU/8KoGp9kl2GYRtfl55fEO/j3
i2zIr1CR/ksUd56VaWCTrUGkpsoJaxnS/FyOorXvnQ2z10K40xupmY5ZASET5r+ik3HVfKtC3ZVv
um/rgYCjvrwdPhSlU7r6dXtTBclJ9Erbvd4bNdnPN8mdMUyRaaeoriRq7BjNFz369J6rdj5HLp7U
dR5pmYTae58VQWaqJ03BRpRVC67afrl1owgXT8rONLuVoQJ3vhLQK9BAedF1UmKZjRG6x3iclT42
VB970RLGbmayEcwFlTmK6VxKaK+aveEDJJbGBxVpXWs9rrbA/vfd1vksucjSUmMlK8NEB9WzV0ld
KEe6mxat/98+GRddQHiWpSbrdRbzXbYGS/PUCocQ2fV5kz+eT43HeqlsAAAmqEfgc03+eLSukHy7
xjcSVsHyLBq82ffDxCAKZgRlQBm9NnLd6ElcMBBna6k8zcTSX9letUrtFaQXZG/7n+gsijPDGmPa
v4i+zSwO5rHwcjAOjbXlvucTncVwRqfPGagKwffq5/riDLnk2MOjUsgCexOdG2dvWtf2CWEkhaPi
rEntKtEUSpXiZ0gHLuuze4nAUI/VMGuHHgWstXYlSQjI1QQugdzPpz+MVAeTDlL64vtlWbsubyOL
c3lSZ3egUYIsAs6Hun3QRW0zkQDO3OyhNuq8RUy0e6y1losjpOHdf5RsdODMrBkSMJf3EKHdWU5r
+KqvHCy/GrD5qUaOGLV+16w38nh762RbrRgKWSNHwTDnx3wdr+LkXXnZRgxncKWE9QN5hVpTETvU
uJ2ik5UK5oVFqnDeDZtohoSuDBpKAPyf+urY2XkwrMJchcXuNx7urAs/oa61+N0xswKKR1uoeIqT
PRZu6hbH+Xvspt5w+E9mzQ+rM6STYqR49oPP1qvL/HM5iXpZ+0dHbEIwjmVgGOa1HzVIls+9hGYf
pvpnUvmqJT0rZa05lzURieGyIklZsb6E6RC462CS/4xkZ84fLotgH/ntxzlrwvmAps60Aft6MDQ6
rbC05Co1sH4rfV307mNd0C/o5R+S1RR8I5Fm7OebbItog7xSFQfYpV9s5CRK7LTUv6zartPGrA2K
g8RArOPsO7UHQ50yBRWtKgKlzc9JCuPsu7T+exhf5K5nOW/sW2vkFtVCVGRsENrXiWOb3xLpeFmZ
/dfhRgqX8ctp1dtThz3l8qnKndlT/eI+8bTbhaD8AkQpdNFFKfF+p2QjkzNztcw0bY6hWa65i4ux
2eqUY60+dcsS4wi/BZ0m79njRiRn8tWMxRkTG3QYxzcCek/8HCMCdiAfRFPd+0+ojSTe8pVsksYe
yrEnR3xI3PRkX2Od3k/uRbv0woPkzB384AtbBMfjInUQpo5ANHugbo2lQClsQ+IpImthX+bNtd4o
x4VFEIvKidJAYOcvfvakfJHc2q+O8nXrql9UgQ/ZDfMbYVxMnFaE4HLAN7OM+saS46NStIJN3384
QdPCWBQCk6pyJxgZ0bIqFZpoYHQ72YgiuZd49ZcsZ9Yf2Nk7sNnZrT4L5E6wkQlQp2VMrWhR5apV
67WW5IzWlaVaTloI+BP3T/AsjDvBvhlXyZ4gjJJb0sdOTARVkX1feBbA5RPDVBizHGGAyahlPx8k
NycKyNcSj2C997KnEoni3O4sjf8b94mi1hmlBcwarp3/SSRFkPqLbIJ/Oilqa9YjCOV96TAHRsAg
p7XbDjVwhtYveaIJH2Zib+/U32fI42TKQwP6VANnSCfLr5vHof1KJRGt1H5Ce7Y7jfO5WWfonW0x
pUDOCrbjFzDHsCEAolC932Dt3fcUZ604h2v02iwr6DX69POIKdEmlNzsp4FFIRpErqikL7BzjfO5
Fag0y7HELa7NFNgGiQPkBuey+e3X0zcHyHmKFjRWfbtAoSQuAi2aT+s6fqHTcKVVUzAt87Vao8K+
doB+SrzLskXqcT4j0ckImC6olw2Pdnug0dfLv19o8ZyfQNvDttmmLvaezJDhL4EAtY2QS0+e4icn
POqtPy6LFBk95zgSg1J0QWD06nxo5wwf7EHMOik0es5noBuhdomCg6tAIuKpLkEVRHK7xmNQYOJH
3H6N+Gwj/HQ0tSR1aJg77F/ElR6W1AAHJrk6wMeaoP0EBGOBXQpsg4eMiOUZ8HRsPmiRtNQB88Ma
RHRIw8uf6yUO8k7KMnQwcaNDbZky5z4UbUSDLKsTBP4olBzjED/Qw+wBE8ADHgYN86vBY6kbACad
5KA6tHTMKxqU7nuy4u0fwvmV3NDnRNIroN22i0PkT6r9LGeikiOzi0vaskPfPCNWPekiIL8kflrT
nyuiXDhqORBQx67yyGB/zeOVelUTVUFkK+u74g+RVdkCdt1bJPfeGBttqvF2MjBi/wt3IToOQfwh
clTgTSWiHGjXVW/kcdqqcWI3K3urYQnba1K3cxvXeqDXUlijMylEsNsvym/kcZ7UzhRSVe2LfqMX
hSVe6ks4gCSyDGjjsKq8HjR3iad7ncf29vACOV42591LQyzZIgrZwd9OwL+80s7EO7sltzG6odM6
+v9JBJ9ElPpkRzPaD2hQ/hljNMuq/z2PhMbKrYYCevcd8OklmUljNkiPi4L8kY2ml4zKVTp3grPa
89Q6Dglb9CC/0DXuwunSZNiKCgcTacNxavqHXhlPaU4+Xj6vXTGKrhpYAyeYgeFcdT3KVCFshSCj
051mDnfxZHnlKhp2FYix2Dtxc7Mz3SiqnjFZVf13SzrpBYoEzTs+vX5WhecQabCF0ahMxtoeiXE3
9IKke896t7+f88V5O1jxwBjmOnqsrOvSEkxk7GXa29/PffF0VYHBTNmAs5X8NHqkUnGZe8043/Sj
6AEm+h6c77Gplco2YzGz6ZdE/Q6+WKfqVEGM3FcI3O6GrGngT+XSm1JHWlY3LNmwr9WYBuMQYWHp
uzS8x5PqylkQl9XMlkIzuYMgOdRPbMWCPY8LLB9TID2LkAz2j+4sjLsxpbVMcta+pFCVowAJyPSL
lAiOTiCEz2i6KF/rWEUfBPxexsj4vbT3jGxtDo3PYNB061QyQ4+sDBrzk16iFfLjsnPZLcpsZXBX
Blv2tW4hLfLTEbNaduU3avZTSpcrkNgEUUwcY/2kyK03kO6qIZMgou9f2L+/FL95AyjLopBBNIeR
n0/Exhzme1y0ihhgEht+x+IurF4OE1UJAmpnPYLorS7/EDZEdu0AyEgyap6GavIfibSYq+96RIGh
/9Q0n1uAwlQiNi6RDO4j0WQZUI2BDFAWzf0nLGMm5OGyIex6go0a3En1stJMYIbGSZWJk1efB+1W
B6+tiOtLpAnn1Qyl6AukzChw9k/QRIcrFYIc71U09Y0q7G/YRLIoN40yqVhtZ0BXyj7YTeSq9KPW
/WmPrp6EVhmgPfYed4C0Q7OJSkCFzvmcqbetYZaRc+TjbVIBx01xzEnEKsbcMZ9962chLy/xjWZl
WZJSwkSgD4wjfRqdscQI+BwkS+3M3dfLBrEnCz0kzbRNlPNlvv6nL4aBeSFk+iV5BpinM5nPS3tK
TEzyCHzQnk1sJXGPeBtdF8B6Q5JpP2XYeVC+ZbPglcbCC39wWxFcnNOHRbdXikdaWl5Nxm1p3fcA
WcVo1GB+zJI/Lp+cSB8u1kmrXOV1AWF1/bFTA00OW9O7LGL3/b5ViDO3uTbXVlohw3B+IX+SBzxP
PCksAnJ8V3GbwZriiQveOo1Hm6GVRHSswiUvr/dfMAjjleEnD2yyS33HTsVWGOciMnDeZkrRQbU1
mU89pQXgvGs1ax06yelNRwvrJ7FXS9Cc3S1RbOVybkPSpTSyDSiZHcejcjAOCbAL5aP5CEDa2xrY
j3PviTAelH3DPJ8sZ/tZ1sm6tECofEKRQkfRACBtQJhYUVaVwiagXh5K19kpvxElSbtjS1t9uTtR
VlGZSDNMqPeazwpIP2bZyQDX8YX4Hd6Z+tV06A6xxAoXgtv4Miz39jqeteZuyNCbekZHaK2G5j0r
P5nfu7BDj810AUR2sFzrm3oc8MRtenf8E4CGgtH7/eujy1iXNoCVoPA0U4nV1LNu5NA9aK81bz0A
oTKojr+YBESFGWawb7Q9C+MfvIXaYlVxgbApO8b9nbSILJfF5rcCUPvBOLwqw1/j55uwUOvzgoYG
hYATzChgcJAAXjkpJz0ArJprfRQ4n71cARsZxAabFEaB+YdvP5c2vh8cthzWR/VTEy4fomMaDoOz
BMpnxttrI1NxFUFE2s1Vt3I5z0BGc5RoDotNjlGYOlguBo98c3SLQFQG2a37bkVxR7rUGS2lAip2
/uzFVy/AL2Eczq4aYL70WQiKtpezbOVxfgAEIWULiCTmfIygONlH6UYK2UmKBtJ2jXHz7bhbX8tz
LqXsDJXofmhv5Fz00ts1xo0A7m7PAPRvM7NgxsGQrUCzg0VTRkzaHKtguhLpI7JFLhCmlh1TvcOH
ai3zw9KufrqOLpXa2VHz6lFg+CzPfnPRzrrxb76p1iwzIhCG/tcTYyxqn+tDetQD+yoNREizu32V
jU3wLwvdmlujSnGS5FHFRPV6FYGUXfWyk8gf79vEuYTNTTo0o9FIZgS16ugmnm4UVWATbxMiIAJs
aAm450tnYaJmtjD2tqRfcuMuGwuwmAm+zVsdXstgZrnxgVac6YB3wcxT1Gq+1VF/SQQZ/o77eS2C
cz8GqLD1eYKI7PgX/UznkRC5vifyPyJtOPdjTUulNYyytJgKp+gaR5MOAltmH/W1LUMbFEgtSwXi
45uy4ppTbTVS1OLywUWpOYjBSDQm/4mg7yyNry6uw9h1kon5YdYlKb30kJ6oK991T5PHYB9LUWFh
x4G/Uo8vNQ6xpEeRAoE5Shh4i4G4CqU0r4u95PPoK34dilYHhSI5M89VTCXFJU4UWxZu+TFBsyDy
TE9J3MVjozuiPQHmqi98Qb64ITed3AD9AEZi1c7S6U5nAJfxOTYpxocE1+tlde+SMM74i3hU+4it
D7ZacWPF012sUtmpjIclAo1DkTh13Li9pjgDxlFUOrug8TrGMVYy8t6T6Hoz2ssJS6ofmxzP4tp8
QNUnEJj07q3ZGBl3a9baStWkwQcw6HRVrla4qMWp0KIvmvFplHP8F3APR93pK3oj9cWdAbSwQX6k
fSMYxd5x3a+tjwvnhWWNGFHFaY2ShMaN9KyNqmeVnWtlU0CyFgWIXHHyobkitqBGvTO39lo2F+Ex
+a5hlBUDs9kSJNXdr4EG4vZAmY4+mD8WL8OqrmgEdN85bs6eC/sLXtjq2uPspxNzjlXYn6zwN5m5
3obh1xpyMb+pYLgSQ8ZLF7ybGABbdJQfCTrZvzWxITArnggmJTHK/TYzq4xe2SlmQnXRMhM7nQu3
i99p1dAHk7UIIpR8uAUPdjMqXjJ8qNewyjK3EO20ijTiPBXQEdpqZt5Y7VLXQCUkIa7gLrJ4e0kj
Lh4rEsA5KgMipIMdDrcdVlepmzvrz5bxVnmiN9YOLP8rm7A5/5QlEnIlxuoOgI7QhJdCUKvBKKlk
rvLAUI9AqosdnO8oMt+NPusXp54pqFyIjpXzP1oTp93Q4Su2U+0DQtbrRQVAUYyxOcdigMCyBaAh
+ij3+ZERSs0OdaVP6Az40AgDRILPuJu6na+1zTmTXq8WeWUrRvQz6DDAPov6BHWV0Agnr/vAWDHq
UJSO7itpg8EKROc6CLu4fLSKWnWNGChOpngrwQh76WWB6Um5v/z4vSu+q+ZGInchlpKm0QAQCH+2
Qrm/buzvwvTx7UMFBroRwV2IvFSXdKLoF7VNEwDnYiGr2/WNU1eCbybShbsJ89hTM8nRU+lG3dPT
5xHZgVr7lw2Dudg313ujDfsjNul2P2YKHVpow4jwMJ0QDkFyaP+7KXD2rneJFkUSlFmRWWD44bMK
qrEqNI9K+YGlcfJBOIO9G102qnEmH5VaKqEIibQqd36teqYvKCtseEeM4rgfrjfiuMBJ8rodNQt9
XtNy+8GtAYnOUnHVOn6RA8aTmLui6hcztUsfj4ufWT1JXczA9azEKX6WQBaIfclF+Ua9s8LfmXnc
dYxnHflNbq1oSqlnM21RlJ4SuXKsQhRBd5PhjQjOZ9C0q0ldwiAteQgrwM2O7UcT/PFVRQKqCd+C
AiPh91FGqQHmdAVxAJP5RV1M3X5xf4HY5+50f/m67adXG/XeeA+7V+YJ8oblxUTY6JyNZCtg9JOj
aIBG5IEJ50M6QB4bVsGu9/0azAXALmLfAjM9mLRjV3Z+I36/LYC9co885ruqtjJJBkgcg3ZEIby/
U5yucrWA8TTHYb84jJWOBvGj9n14lDw4tctHLLJRztP0vYp6uAYbbcF3WaojHLPoVSAyGs6zgHQh
TwkD/FPuBp/tkPeH8TR5i8cyIlHoFoQBwvkVW4mjUcE0DBAnHizzBEKwRQSPJjoyzo+ktdlYAyPU
HOiXPE+cahC9ZS57KkNmVrMJM7QBx3rPaArT1il1n9E7VW7iLZoTmQcGlT8dKkFk2+kNMEskOtpr
oChUX/omG5ljViVl1rKVXdUFWv3iM+O3vUYKRr/yGK/TZcMTCuS+VJYq8dwwptU+9hnMS4FCM1hy
GbUxWzIS1RX3DeOsH/fVKrvKVTOHuCHKvDEndwg/wZSIcBp3+mmvzpEHA0qtqckJG8aiP23LRUKu
nzTkcTaqAQ4KTcRyZVB+iLtL/+C8/laQh2qQO2LomoUcuald+Z6NbbPKTzUHs0vQHy3DJbz8Bffv
wVkgu/cbi0lS1ENydqKZ+lNvnoSpo+j3c87fiJKmU/6PtOvsjVtnur9IgERS7avaFttxEjuOky9C
qnrv+vXvoXOfWKH1Lu91gCQIsMCeHXIKOZw5wzXSUkY3rTCfQpU4P4lOEP4LNhKQsbIH1OahTUA1
nKG6mqPM039cXqX9I+PzKvHfsMEANWij9CakIAde0Doeh6A59QfZU4pMFMGP01hnddFA7eq5PMXU
cPSl/xqqsk7R/yciP4sjOHNliKPU5FkBgglw1MMw8nN1Qnm3l7uyRJ9s/wUH0TJzqAhnLGhacEpM
j1bnXd4aqckIPiFfilSvGYQBmerc+r9mssZeHroROE5Q7yzfJxmm+CxK5iWdKp7zUDF6/AHEWg53
DmXod5hbyhO0Mkcr0QyxnchImq7IMizjrPSeEQVFkro1vb+8lPvXvN9qIXYTEdavRsdJRzhlvslS
xwZfYt0Ejay9Qbp+glfIULE70RmKnufu/G0Nfrk5I3bSxeHHeHkXh2wBBS9RRKGhsgGIujrfIX97
w5BAjRNZq7JUMsFTDEuYTknH9d0HS/EpD4xTfqUdVpehLRXCfrq8ZbsBmD29goDlGU0cgilnsVaR
JooRgBsMsyZudhX5hbuOnhrkR/kNc28Zt3CCOS8dmYamBJwWd7g0TGjzIZ5RSQPw3gsPqtJR9oiO
eZ0yYRlbXS9A+QxeJgzGZGf1hnf4QCgcm/6FUHt6vwUT3G4ZTnU3RQDr0juDVk5ofTFS35g/Xt6r
3bXbyCRsVayOGi7oKS9YTt0pq5wqvNVlk6JlIMIG1ZoSz0kMWVgfFHT2Es1ZUlkzpQxEcLlNO3Sx
PUKStIzcMfFGkI5UMponCYjINlbbbRatK0Bo67dhYOZ+EwaXd0Sy8SIF7pIlRWlzZrvOtv3MCMYm
c7L50ZQ51p16JcabLP6nzrpwygrROFANLXaFHGaMegrYlxL53cRVbWR3jSBv3BVM4Hhpk/fly5ZR
cLVRM5F4jvgylveD6hMiLyPeGZ77p3iCc2WlRct8hHghXoz0+O1Mnb495nZQZKsbVp97dACZa4Bn
HKL27lrUznSrM0wqaCURTCYs/3xzThtpNtGyxw9R2nO+NG4SDZ50yse+z93spuAvMvB5qNoElNZL
74m/HhV3dpN7nl0A2bV7WUdlIgleI5pjSksD+8fyyOlm39J+9Pnh7zAEp1Exo1HCEBjZFAbN6iil
cSCKJHUnMzbBaWhza68pp0RsCfsQpWAoHMYPY0TceSWSNeNrIiYJN+YmkmyURtRpSocNUtXSK1Jw
7sb9UVd7POjabxIkKy8vn0whRBKZbsbQvQb0X5z6oj4NB/7O0Dxad5rLL4myS/Du7XQrnuBNJkoW
vSoB139T24A+4vzpxkHi1gum4pEcdV5P1UrHv5RS8CThhF7okADW+GwteKIq/PmovQkjf/b/DbsH
dxqXNlFwKhhcZ+nGE4UmfRjLB0VG8r+rjwytDyh556WHQta11jOjQpkK8jOq6pnmg1XFYEpOrqvu
4+WF2xVkAyRsV5gyO7FjnJnUuPVQBXmvzonscW1X4zcYwt7k1kLbsAHGvLzVlHOWfiP0baJ8mMnd
ZWH2gUA3hkk9ODEzwYqTFHqn8UMMRpZehR2q0FXytlpzDBesXVNTJWMs9jfpN5x4CKgqq9SSFuVX
ZgdCzvhTPhA3+lbKOkj2LZiZGn4hsy1LTJzZw5y1Gi8R6YPsS3TU4NLR3Z0gJhcgh5C9+O5L9Ywm
+Ft1CAfVUIFWzq1TNQErayeNbsxSkrXd17xnHGGz0I8/6SQFzgTKeLa0PpXpnWzhxEzZEDX2UPOK
jRKTkG/n6+xcuL1TIM+JzLD8UVcikZgfI1NFi7IDHOuujeghTyVBSvb9gq2qRpaHqY3vX7Ley3Ga
mVeJRu/eENmzqj1VA2zOKCjiUUYrBOPYgAlXlfP70UzDmPGnp/7XZWm3kFzqDWRkWQUrLEDm1+rZ
BPeJjWfw5pq6/6acYTe7tEUTDmFpoWnryjn2n+5uv9kZzIN1fGUGeovGbW0jW6OYSst+WW59rQfJ
OcJ77oT6+38jm0w9uHfcgEVRmHTKCvVYyY8yPbPocNm77r6obqURPMNiLvkw8/IglP6hKA0F8Ujg
K+jK85bHGWUStSsnX5B4I7GhoEuXAmxCECqho9PUb7Ssc8r5um2Cy8Lt0E3gmvCs+WLWbKzLMtQ4
EWt6Uu7ak+Hq3voNJFfDgjoJXvBi++p3C4PSFoe6qYOnNGfl//03T0wyMxQzamTNZpVwEmFe91cc
rHdPg4UC21XUd7xQQ56CkiiPmF6bV2tpzRWIFoqI7T7opa5l966gI3SYKiavaiJja07jeqT8HBr+
MND1Ez3Vq1aH9jgWh4GC7Z+vZeLJkpO7gm1gBROMK1DZjBpgx1R3y0W9ru1R8ogsgxAMb2R2gbJY
nOib6kFRzn1vOpeVcz+QbYQQLG9czLXodBwH6d3ictI160TuZnf1+QFAdoSXbZQQmHGCsiPCcxsJ
ZhNMA/6Gs1/LOA0lKGLpQqzXCsn5bThvT3FzXpLPdvLt8rLJIIRDNM7zVGv4Id1uj2r3mZaJk9JG
sjcyECEoo2NnxUhUrJaafrR105mH933y/e8EEQ7QcwRW8WbGWvURqsOs2Gu71qNZ5L0Ghqk8h8rn
pgkwmEDUWO2K82zZ40nJScNFb1ybGFaKfuVKGdy/g+NmtYlXJKHRWOmAy9SDSs5p0jhJLjHN/d15
Fol/vsEw2owtMZ8KoGr0WzRO4/WUUd0vlnz1/04awc+sU4p71IyDhRkWb+q6vE5z2w0TW7JHu/FQ
fxZI8DUsKau55EzHdfyeToE+puexcSpFxiiy00CJeLgBElwOHUplMBMA0QgcPfX9fCrOGeddGt3R
By0d2rWit+MDCqncV9UpbrEFD6Tb/aQrFGsZR772jVem5QHI3EKUyvx6gJG1GEjURMzJYMoCbdYQ
BkYGNLkY05ulfuwjKjlAcYV+kTRAX6SJiW1wouL9oFipWWQL5kapXe4y0/TWjL1GPTBsVWN89Aax
hJUr29LMSy1EXmfyE7DS5UXl6vF3K9IkQFzPXsjyDCS67xwDPqwox53eyGLHxCgKglmh1cehCJrx
v8+vgSpusAQ/3mpwshomFvt9cq0ngQ7eymaQMbbsx1h07VgGZxp40ZffNWXa0xoo4Y0W8LEX34ZA
P3Na5+h1d+wNluAs2ko1MeoLmpAUBwwWoAredexTKxsbxW305SY9iyQ4izSuq1oxAFPjPy5YYjU3
ByGpM2bIh4Dv67PCrMZV6/J02Rfu3xQ28gnOA2ziYTgPJuTLnfIEul1uwZwpO2m96J4PJ7Q9U5JP
2PWMG0xB9TUrDq08BmZb4WbcLb4+jOATYl+iyJBElV1DBn8rDAyToV+07VdlkuohH+eE+4IT5dB+
WRfZrkPaIPBfsIlbPZmHmPYRTkeJ18S1V+ZXhiWrRpSJIQRHBX6iAdsz8hXaQWs/huzDZTWQfb+g
5YqtoGeGKRiKXNOA1csNym38yxCydRI03EwMBRVncENKFbnoVkWqykrPNlM+XcbZT2tvNkTQaBbB
CUU1gBoQVp55Cxo7TL4dxLiULcsbXlEsTyjt3wM3qIJO0yqMaD9BDfhIDQM2lFTXtoo5fbNf+tFt
VftURs99edPA9van5lk5irxU/mYP2hXMzdO9Kbck7Ry7lvpbKqYK/rwzMSuJceVmeui2ZuEs+adE
x4xe+uXyru36vw2QcDYnLdLrtQWgRPtUN16vvi/CH+H8plBuVyKr9dmXihm6ZTFVN8V3Fi20UkIa
XASy1ER1Cp8LzaraoaiwHHJZhagMTJDMUoYWwR9gTH3Hum9zi+6fjDhrKhsGvK8Oz1IJdwJGMEzR
5C98XY+HiNUKyKDfXd4lmSz8J2x8XTNrMagv4YZyO80cQlYHTVsHYjRvs0qWDdj1FxYfKmtaFmG2
4C+MLkRJqALt7nLTJdZPa7lTjPJwWaDdNduACL7C1sukAaMdT8StrhEdGtZKrk67S7ZBEPxCUw7D
1JvwrOny0dLuUC1U5DdtKUHZPxJZzEaQw2iuF/wXcU6sTiG8kuxAkJptDskhOY1+9K/Sl/tb8wzG
Zd6ogVrH+q/GYlYnQa0GszoetVRW+Mx9y4sj0UYkQQGa2qyWFAivqt2RiSQoQt6zeiAhwPRldhLd
sXrbkZai7Bc4bEQSlIHMJfpAeOpuGb3J5axFmgMqU5T32+7UHwyHM/NHgX28rOW7zvUZVuw8Z2Wz
rMwEbEgf8fQ/LpkDymiHRS6tcjePF0miRaaNLzrPlabsxhzaWD+2HUrW6wCj1r049CfP/tlK6133
bey3PpqCi83LqLarBfLhpl2HgZV3B8ocasvqlbjGvdRIxAyw6O2Qvqz6SoclRlGeBmqS8QGsge5U
PGbFd7o8Xt6xXb9k43rEDAtQIuFpnJRZ39b8/UiZnHFA3JW170gQRJ1oUQ+ydAUQzM72dJS+r/3k
XRZiz6Z0DdNqDHQtIEnAP9+4iV4xq6zvEJD09BoFf05mnKRPkzIMwRVhXCsC+YKItA4HhZ4K6xTL
Hvh3tXkrh+CIMnuexoUAYwSpAe90MnSXdo5+oKjUwZ0aI83+buEEZ6S0mRnmvNYKk6z8zPISGp+K
SHJOlq2c4IvMfk3S1QRItN7MvZsuX6khceESCPHVPS1IGq89omtPx/dNPp/GKfKsUFaruEs1sNkg
XTil5mApIqCGhF1q4LZbMCdVq97bfRv0YX1t2mqgN7NjtcWR5bEs8u75hC224HuSqEMjecaT45id
wIrruvEz8kNnd3PzKnsiBAGemUj8Pl1BNva0asbEGn7AG3LN1+lDD79AlFFitXuOAfmo3yj88w3K
XIz1mvDRwEnxM6afB+JfVu49Z739fq40m+9v6ilcRl71xmowYzSJk6vM0Unl2LpE/WRIgm+I6czY
yIs+Rkocc2CHJszO+pTjEmO+vywUNxYxMugoVWGEMszkFvPxbWJZvRoxZDQ6MPkvSeQYBOrHyM/F
RkrFCu91vfNtM3y4jLtrYRtcYbMyRUHw0IHbF+FdiiZIs1nPxigj89hV8g2MsGchnhtGdQCMznD3
W3NQe34G25GXmN+nRZIcki2lsGtpFo26Ueigwmy/aLQ7oEDYxwgPdFyOPUgQGy9cclCrybgP985I
6ImipkU1k6Ln7U+1xH2GrfVgxH4x0Ouljo7LHL/tV/a209B0F/VHNZPRJ+8Hlg2m4DtYM9dZrwNT
OWpIn4MzZD4OihP/TN6O79SjLFm/qywbOPqniG3cFquiI+1mVdVYBWVvqxhDxUrzs8Fm9vEVmonT
CyiHbQ05bmEb7Wju0oGoyKCXkaNMD+P0ZRxkNTA8w/HC7DYgQmSuSTcYCdXA+kd5o2J/InPn0mQ6
kDz/PIGBQhm+KfbwyIw6uCzebt5U30ALMToxs2nsVsin5+6ChE90nhTnx4gRkNQdP5c4476mm3WL
KATsOhq1rick9of2De1/0uU+Mt9dlmrX9/8W6kWv6UQ6OzIVCEWMt2oRxOPx8vfzTf//90sX00lV
HJt2mWG/WvaNlHdddC4YqlLUr38HI9jVog6j3RtcjAFTZg1U/BUrppmeVCZhddv1i5v1EizKmMOY
dCqAEl6wPjzmGOOc6G9mcBJTpZacCi9vzov5j0PJRtLqHKwJuuZmTiQ1a/vu4dliBWEiqrUTq2mM
XJ8Zm2Bz56Rr2mCB/7RqVkNWKXFZF/AI9qc3KuMwq6YS6mzZj0WmBCRCA8honxSq+pfVQSYY/3xz
4oimtYltrtX69HYNHxeKppbOuYyx78t1vEWpIEC3LV1wRSZoz+aY8UgcDL7qZ350zr+2Pq+hxtzC
T5fRdvVO57zUhCI5JhJTR6lVNSbBa1G2YMb21J+VkZ6Qtse4HRSUZWbuvQbvKT2LUXi6SH6sLayf
WookFtGv0uQwV8cq/UrUN2shHU2969L1ZyhBLbIuUupyssG5PUd3dHqjr9U7O4+uxpV9jCYW5HH1
doj0q6Q0Jca8q5AbZEFNmh5lGuUMITULdBJXfVg5ZRRQ8LddXszdk8YGh/+OjTrSOq+bOMTrZZWc
EvYuwrR54z6evkTGIalbCdiu7m/ABLVUBlArVylPP1qnvDqG5W05S7h3ZRBCJOQkIHmIfjF/YqBj
t+8NkOIVsuqQfY1/Vgsh+OHEjZRjB5C20Z2B3NDqXFiod9IjZ5aVO+/H9t+LZogPKyPSMmkTA2z8
Zh2So34V88Fg1BlA1dg6KOT6hM6ky0pxeRFB+/SnUkR13dYl0t2+bhzr9FZHWfIsOVhf1rsXU7oK
Rav7RAGEomdOj/M1Xpi/9FnovGms+8vScCN9Eec3CyiEEjqtbEUOA6FqvdHte1NWzn9ZG9A/8Odq
zU03WF2K759oEFIL81pyv5/Q4ac5kSHrApIJI/iFLmpSc+Sqp1HUdvY1euxk0UO2+4JLIMWQT/0C
eaw4CpToK6dIVPMPf7cpgivA2I7YmirIMYNzRb/SU8lboUwIwQ+085rXESpZfFP7btVvlzn1QmmB
ya4SG6qOsVIW4qz4dEe1Dk82M65MGh4iu59D+LnOewwEebMmp1CmxrtqtgEjf6pZbPQ06jpcRW2M
+sTjZ6JBv7JAi8F/OB8v787u6m2wBJOxutisWy4YNW5W1Y/NIIol1yUZhGA1NknRObwAIinOZLxn
9m1tyeLN/jloIwf/EZvoZlbRMpMCRxPOipb51c0auuvhVyW0Xbr/fVQkpoJt4ATLqXG0UzQGmRoz
dRPWOBhE6IAG+/Lm7B4NNiiC6USVUaV6xouA2uwmI4qjRMzF46Gnq9NrjnYbKMGKUNyWrqqGSzpB
imzpujcx6T1C0dc7gRCH5bNkCrDMoITAOi9Zt1AFC6jP6U0UDseRDp+SwXY03XIHCsafHJPMLy/n
rkd9llF8e1h7Yscjr6kaqrdl+hiGkpvMbuvIRivE96e6QvtDyI3pNW3/ErMSX596vaVJPsNLLP2H
gV39m8Zaif6JNMc5KixHrYc8k2qiUOtbi0yfbpYOqksll8x9JJ7q0wzMQxObONa6yyhJEIk6TOgc
r4ce/FKYT5jKzvn7rvU3jtjDoZI+K1GujIhHaxAjXdfKldb9qP1Q//kaXXsGEg9WVd1aygqBbLBX
VXV/qmLrw99BCGEiirI4YjpksRumufFUTG5uUMnG7GvZsxxCfOhzQ0MFMUAMjAWvk9ony3rLmu7u
72QRYkS+Nk1W1hxmVnuPDWXoWJ3sxiDbfCFG5CMyDC2K4/1iLp1m/ZzTWysdnbU89LLqPBkU1/dt
OBoGu8xBq+evYYiH74e0OtNV9fQUqULJ+Xp/h0xMZdUorMcWPGloFiQL7RVBolY+a2sWoBv0ep2G
0+UdugxjipcT0IlVrEuRQ+uL60oFiRhzQk12R5WBCFaTIs9h9i1SJuGwOh3TnH6s/GGSUiRz03hx
UTD+t2ZoN/pze/qyj/EWxFMzd5i7AC5fxTeu6TsFtHaKFx9esXImimMMTcWwOnFGDAY8VBlpkXFa
tPu2P5J8cECLIIltuyu3AREUjlhjHfUasmh4D3JK1NPqdeaE4f3ficLVfqPWCTXirMihBLp9HkpP
Md/ok/93EMJBpK2WuY74kxbR7hflIQanSbHKatb2VwsmwxvnLUb55xs5DEXv0tlYIEf8YV3fN+FN
S4LXyPEMIWxImKtVQyKY5ZB+t3owHNiNV3avOVpzNf5HDmE/ZmrXuo3+FT+prqrppl5vG9m72O6h
aQMh7Ie9oLx5RPmJ31rH2Djn+Wuub6aJWb64XRmWmIFIMJyETfz74+rR8Fh+G8uKmHcbVfQNhGDt
1tBMY81g7ZMLtrMnCrzi0BxG9BGPrnloHeIs1+Q4Xcka5fczOhtkIXpOo2o0bQx7ecxax75VHAOD
k8ipeqx9+1B5i5RCeV+xn1dTiKNLGYGxbgEgi/jcUruRzy3dDW0bmQTb0dvJzkfuA4Z+dRrVV+hB
Tz9UWerFsayvY1/5nsURjMjINXPJIuxcRQ/TdDWOktyr7PsF+4mnqCdliO9Xo9Yx+4dwkniB3WvO
ZrEE67FoQjtmAaANKdIF5365LhGhRyeJiJeEkkvV/i14AyecBeZ6XnKL+zVNyW7r0o6drkcXMpiS
izi/6qGEiHvXM01OkzpeF2nnjlH/9bLjk6zpU9XMxrfiRbu3VAuOLzbfJ9WniR4vf79MyKdb2Aag
rY1yyCn3SN7kEzx5ZAf1NLu/ahhlAxglBvX0YzZghA1DstSQRq2/kfFTh2t+Lis5la2Y4CWKrMhY
yLW8DE8Z+846iYvlu/7itPOsFU9eaiODES8snlYuQ/d9bi3HQtN6gUoyZR2chqCBHaU9Q+Zd3iaZ
UIKbKIxqWJKOxz+cqdYbkklMV7YxgmuI5tW2wgpuaDLvwuinjoGN1msgLE0zOTMNJjEI1qRMtdWo
Pc5UI574y+mRjezGVh8vr9N+0uAZRcxK0LU3Q63EgWfDN/EPAWIWyGoxdp33Bkw4YA+q0o8mP12B
Tm0Nnbg/jK1f4ZpdLn+3eGJ6IjTHGcdRIIXa6ETTNbwrrWTxYde9bsQRLEcr2rzrng6LNXXMMjso
KmqbQ/2q64dzSpRTV7+mmxtZ4P8phcn1fmNMg4XEWDxAKdosACGdav9kk0ysXd3eYAi2k5NY6woK
jNVkLiGfQHjrlcXHv1Q8wYJ0bR3zOPuf4m1IKv8N0cmuO9iIJETa0bYx8LRBtspchmCe6EmLjYfL
AvHf+8LNbSCEWJtHet+oJuQxzR7X+9swvQKhvKvT4DKObHcEt5CFoV1EJnbn3zM77s7U2WiZOPhI
nbsyL3rIoofaG2sy/GzND6yp3Gxkpyyz3S7WXX1I3ZBgAOLQuW2qOFlnv0/ZgJrkxU/tEgyGU8Aa
FRVC6FDNomM/h143N341qBJjF9vQqEU0FfyQBsqtcUVHj+WfVmGbRThEpGgw0VZ1ORXJ/NXwckd5
x2cO5Yf10+UtELTpBZyw1T3OuLRVAKcNJapt2FXYyMasiP18LzCEbbbHzhisoWxQJRe+s++aN/SI
Mxw5gUM9/WKfOROJUjuZzCq5y9po8T+wBu6lSLohFyravtHBSaNB1Z/Oa0C95Gx4tW84mot5P27k
6d7lleQbI8LZ1FQNy7JtHXWIf25cOTVlP6+s90l+MujHNf1orZ7WHJNJYp3ise1JsC2SsGc12rfB
2633/qKDL2c4FIfyYxesZ85wnd/IKEqkcML21StZIlTNAq4GqSHF5cShN+NxPdgHdp3dypI8gvP5
JZ2OXSOmzVAbw+tLNmHBwsgto87t3o8xJkTNBr9cz3X8DfyQl/dLcD4vcIQAPudZH8eq1ftMeUvs
M/hII4kG7tmWvZFEuC3HyGKBHRmSjLH51sbwPMJy/7IQu+5iiyHE7akAk401hL0/o7Whx8jvDIMX
lA+cZhpnnhvZ5shE4p9vNsfo1TjuqNn7Frkvs8hR88fLAu3uimXBasEriH8EK7JD1QgjhjWbjW/q
cEP1q7qT3O24eQiGCh9r8Q4gtOtbmqDPidZHGJ2x9D4aGm6HFgSkkzZWbkdSXzX6azRXfUBo1f5b
WpGrG9Hwx9RwADaJKngjWpomHtS13i+aN11C0Q90pYU///Pi/YHBTWuzOzkIKRJq0d6vl/KkTBY6
tTPTUdfuP5Y7vBBG2KV4VgtVMVWowfAlyr6N9YNVSBRhR9P+kEVwcsMKArHVxnoNS4qn03RqcfmJ
Gu/vVkzQhc4C+zymWEIX2OM84SKX3aXV+8sY/Dte6NvzzovXeFQzj+bCd0Ub78pw9NL5uhgOuvEu
Mr4m7bu4/nAZT7wHibvz4lrfGEbV13DYvWJfJVX1ZQKbL1MwHr6s7+a+uOrj1Tc082iBDdfMZGNW
+eZfkldwe1pstpViAF6Zrig9NQe9PgzWOe4le7cTKKAheCU2bQIGJV3Yu8UaMJE3XbGu6YcwOhrV
DSFIe75KD3+jiHQ1ZRvZQ1VB1Qvj0WjPaiKRYi+8bsUQC2Iw6ploZQsx2KH7klzlXuHaKELHoy07
To6sBv1J217ujq0yimMK6DSEsBctBA+qGeRB54AbnrWjcSpOmEF3JeP52QtNEOwZSdCDUNfHPk/5
yv3kE4Gyd7GXgR+7NJwIBzBbSvSyEzr+wBNCYV6YalWHwFOj5GjVyUejq45LHh0l5rWv389ycc+1
8bKFOkdd1cFn1LZj3cye4rR3sdcfh0/zO+2dAapY4pCP6c0qqWGRbp0QQrQpTxlRAVxe85FiIF0+
8Hn0Eaa1SESULaUQSJImV5W4wFKSd4M/e8YP8Ak7pmvdqkF34gNxldN/ZAv4x2k9r6oYUvDMy6gG
yAEviHbrWOn7PHm4LNeuWATNdzaiPyFiFTRrFNUqZgMeIyqdOQFhxLw6Ri67wnHFfmFiRLdRYMNw
HxCLV6ZoMZp0xsnSuPk1Io2+Nxzw4/wrzsV9mZ7BBCtbu6FVZwaZWPyRJC6LQTTkXF42HmovySMY
VjdrXdunkGfQ17uoWA6JPXwOi/xAmvIQNsp1x1RJopXb0CVIwcYalRYWPC9smV5l5CNVI4mK7wPY
VMc4U9V+cTksBtRJzAW3JdBdXXUR/VxnnRZcXrj9vXkGEcyoHqYmamxE/q6bAnB7eKysMI4glnkk
GY5gOxnSNIpaAKd/VF3rXGD6Wn0MT9b1/EQBH78zP8n4nmXrx3Vm4wQ1W8kirBpMSRtPSVm7iU79
y6u3lzfAofl5+YQAv+bLSMqK9HieWAPNy3w8GaR34clGFOGDFMlH9Nbb95dRJYIx4fppIoVrDgMU
Q6GJY5frQSn/I5HSL1dHDQJqVgM3HENQi1E1dfR/jD14dktnsJtgblOHFOvhsiS7WrGBEbQC/Oyr
3nYz7u3zF3Tv+NX4hgyyZmMZiKAHnd6kRb5ClnqcA6U1b8CVF5CikMW+3W3B8zxoPTW0T4tkMgpV
0jUt+96PvtRe7/Em/vDUXqmDwzk30On2QxaQdo/tDJkjbBAIBMX0UZb2nTH3/DhxTsAD3x6XwMDo
Jll6ZXcBNzCCMrCwVFfSQMmT7n2JgiArA9+zd1kTxHf7Xxq3ARFUobUGVA1wSxowGs1TeefAnXnk
s5TI4CDKB/0h/UAxhVVOv7e/cc/LKCgIaq000rWAns1jyY5VeJLIthttN7IJXsJIrcnGdRQH2jN6
Pa54mo858Xv9acSr7Pi8u1sYQ6VSg5qYe8A/37g9NbXrlKKZyh/Va/UUkuuMfJDIw6Ppi9C3gRAU
QqcDs1fuzNvH4qE90SNoCwunXXCCIJ56HBz6/TIi3/xLgIJyxHOPlzMOWCcfyultZJYHU7vpQHOV
r7Kwu48FShQU/msvaVH6XikiDF7r/ap7rxkwXfQWz1ZQL4NjJxKfsat5KIT5B0t8DtSbmib1AqzV
Cp1W011zlI2c5HvxYumgCZAFdDLwTH+qwzwtkUJrHFM6irnCOl6DUzQngt3BjZJGciTa9UcbLHGb
UpthTK3SgzSdBsMhO9ADCYi0x3x31TYwgr2a+thZCj95lWU3O2q6zldoW5WNV9i1ow2KYLRjqYY0
7IFShzddf1vZt0N6f1mtdwUxVR30O5iHx0TyGrNKOpVaSFXqSzDP39ri6+XvF0uSfjnVDYCw+eHS
ZvnU4OTdPs72P8T1mUtHr/Wbp0uSfapkdfG7zmGDKSiBldilis5onPY/23fJ+zooDuE13lGKa/sw
H6Zj8beAgjr0VCvYmvCE7031hfjNwfKWW/umOBlBfUgPMrxd/wC6AaQmuEvXBf9aVRVakPD86M8M
/Dz24CTgq1jit2z+rjJJHng/87IBEzYw6qt56bgzjx5wvrxOzqODyVCgh0WHYCJNT+yn5TZwwt5p
KUZzKyrgygG88mXQqg5GVGA+Cv0iL0/Yz75s0ISNUxbMsaE20FovPBhuGrDTr4EYPIik7nonsYbd
MLzBEy16WpRxUoCn36b3ZrAe2ffc0VzN7w/1QZZb2vO7mG9tWKbGUAb8YtA6HuBCvexww06H2yjS
bpFkDcaVvsHpU1bhuqsmWzBBTQy9a1jdtvyAEWPKW46OYgykMJzyfe8uRxkXkkw0QUuGkiTEjjga
q8/W3B2VscqclUTvO1t7J9m0PTeM5nMEL9WyMMhOSAaanHa+j6qnTEXu5G8LP/zUfq2P9PPqRp+s
rwnKZhZZTcauhBtQrkmbM5SddmnfKgANQepAu/U4GuHXqhmDdSllNSYyLO5PN1iUtlbWN8Dq23dr
CXVUruviqKiy5o69YLNdSP75Bic1qnJkmDjo52qgDT8U/TXPR1sAwTFGC2Ze6HzRWsTjKHOU5WCU
58vqINMGQdGLJEZGvav5i+j1mN2T+sZqJW5Ctk6CdsfFHCM1BzFAqnpr5J1bJaOkklsGITi+xmxQ
MZVDiqWsg2hmvWPH1Y+/WynB2VUVG9eZYLvX9a4q32MWgbMOssMl/6Hi4XKz5SL52mQYU67EWKsh
NE69YTxa0xiYxnhtDsWZYkCy3muy7k/J4olEbBbeLjGYAoIhdeHm1RTMpen/1dqJI1CnkUxm1PD9
6cFPEztZcxyHT5cxdqPfdu0Eu48VKy0sBjn6xzlYPVDMf7W89YCZQmCJxcmlkxWo7y4cw6MZw5MK
BcvPnw5gMpN26sICF5vMdKPhlI+jI5GJK9ULfdhACLaTL5UxZSYglKN1sB4yn89J0o4RphU7vxJ9
w5Vyb57xIhDICN93D7sYDPBbPsGqKoPOOLIDPD6lbw13+hA1Tvqx9WtHd8cPU++kB1kk3M3/bTEF
KytXOrJxxCZ2oNZaMUK7Yg4Gl1QfDE+5WX1yxPjk3PJfc8ffwIp2Vy5o3rVqiMoYzhS4d6c35nS4
vJm7cel5OUU7a5V1UZIeGMZgn2arAMGR+X4ipTuDjffvoIRwWyzt3FIdUIV6wvAcp52uGc5o2dfL
MLvBYyORYHFdPFgN4wpCtTcJRsZnaaAo3y5j7OaxtlvDrXATZod6YnhaBoh+i8lM7sKcMoh8kjq1
/+t9RfFQyXNkxygYJ4n9yQTkn2+wm8ogcZvyLZu8UvvQluA4l9y2JE5EF5wIAQE41AIKn3Aicwy6
7NOHyysoE0LwIQ2Y4FtjBkJt3Nbmuyi/nZb3fwcheIp+iGw6rFinxbpDulmzDc8yW+8yyP6hnNNH
4PEG7J2qIAjrVLb8H2nX1Ry5zWx/EauYwyvjzGhGWburfUFtsJlz5q+/B/L1DgXRhL2fy2U/qGoO
G2g0Gh1OmzF17JAbSA+tk7iDjZdpUProO3zZR9vcF01XTdnUMIaCdZOjNhfBq4VVA80VStJEV6kl
ztZvGgQNHPmoeNMN8U3elXaFkpCnZljjnW0QhxTJJ81Cyx6JT2rccBykTR1YQTEnVWgnoZ0NQFXk
W2Z+tYpbOSx/57CsMJiDGhKjyiYZr5hQzdxp6F8kjEiMe50jyubGgDEd+4/GOoON8ejLLCmKgI2J
utEO0ZzD5ythR7a/hXk0qBjSAKIMDWBuITAgp+lgpViuErFz3WlfKBl2dyiQEFA80S4u4zH9N/GC
rft+BWwxmailzaa+7TIcpFN3TD0w4MYPAnhJjw1YuEMnv6t90e4/0wIA41ge9lV+04NaozNPQ7PX
wqUsqbm7hLfDlwZfMOFNj6hw901G/l/mhDdZavX/X2dNlWjZs45H/Xv7Okw1XvVaCHEdw+6OtOKg
fDG8EJU9yGMSmzb5jaWbTZyrWJY3/Co8gf8GZit8+kmRm6IGsH5RjjNqhclJxcwR61H5TlAxrJ1G
30BBJbE7JzpZz9WFF83Y0uL1BzBLnUli2ZIUH1Bnh2U8k4VjkTcLR9YAdAVWxiUtMnWUMwDQmp/6
EaNRL+C+9sqnlqc12zqLqRympomUTO89klF2LThR35AMu7ivv5Wn4aY6tH74/DYdfD7kboUydp66
bplPqA0OqIoL5cP0hGFsQ31ZrNYbhPTUFN2N1BkHULMGc5H5nJOxqS8rLPotq9UMh0FtTY20cIUH
V/EzlxylW92mVw/Y5o77aFvGei0Yc8/JVVTHvQnBYtIODmqWSZBEKKXrCoFwNo9ezOz7Yg1F/76S
CyEmlMFakAu5UGdpdU9SjdIVhNRvm/lZtGI3Unkj0Tf1xcQIMCTUDOUDa9o0VVk+iRBPmWsf9ATn
CZT8qVjafdd+b2rJS4bySKp+cPaXdTMYq62AmSNhNY2Yz+Ag87IjnfL9h+AU9mfVT068PrHNw70C
Ym7bmWA2gNwAqNW6F9JLuieEjcHTSR4K/ftq70RzUua0xzqOJ/3UB/0faZDdWC9IFh3EA5r+zUde
u8PmiVvJxZz0yVDCRdchV1rOdjxeiHJvmkGS/NzfqE2lXMEwhy2bsgjjuaiCJKatJrMvD72dhwiN
KrM9t/0hm3gz4DeP3AqSOXJzWPZjIkKySvmZh8dEemj+Y+PTX3edqSvIIqtIdrAVYmHWFY00A6Ko
XVV+yjHuIubcpzK9NT4c5xUGq+FEj/SKavjy1GP+b3kKPfV1fIn8+NL6gQSW4+okH2TMtR/twuF2
3m1eOhjQpFqSgX91tmIjlUUddbMgTRcqTMyJ7bZ+LBrZLrIWkxJzO41vosnNel6x2tZJWMMyViy0
zBqtTEbrdUvvlzOGjXf9y75ObkLoEhK+ho7CYLabdcCJbmuJQpBgUAMlfNr//U1XCBwnfwOwmetu
bqsa4T/wzRd2/KlA8WwZWKFtebXbu7JP7iRHPfzn+d9vWrmGZfwQc85K08oh16CqTjwuTpXrjhoK
R1EaOTWS9AyxyrmGYpRTIu0sijUkFJXaC3v92Cdh6wjlMtpmKYm2QTrORcpdVMYQJ+UgS30G6cTA
uptPtLJC8EA92CGV0x7JXXJAB7StPXP2kqMsH7pcMaGMlg7AmvwIP9GOPu0Gg9w98XVw5C/lPT+B
v2W+1kvLGGZBmcs8GrC06QTaw8fFcpTudV8oHgRrlOUZT5MOpmVSPCW6y8VbIfyxD8FbNtYIzz0G
s+tYtpicQY9saL9RHLJeJcZM1MXUlktNraNwauP7NH/Y/37eElHHZ3UhK4tghm2N70+Gm6EL7Sz7
NMg8O7Hlia6EYHtb81LpeuHN1rkSOhwTfxzt1v+rTki556kyZ0tMxjyk4lRZuMsgUnOMq7PyHwki
/t/8mAYGYkuKbLIhnbYHU2dHVFyKxjFTXLE+oPnvd3blCsHsumblnYRJWognGwdV/FLJuZ31/3HK
ywc5mK1XVbBHdTGdFiIReH2ROxajrSg8vtHNFzo8rL/X6+0CXqmYqpdyUhkQhrzMqPptA8Qk1EBE
DKzwiiBNnIkXAt3WgCsiowG6VkYNHlqtp04PSnIseXStm79voi3PgmuufoizEZUsmCu6wEQLT6b8
BOI3e3//eQDMtYNmL0MMaxm2UTqS+KuSP+7//vaerCRgLhkljTBhrAMAqP0eSFD4+aX4PN5P6M2t
n/oDr0yeqtKHa3QFR+VdqQCxUGlrhYDLjppPa1Tps74KeF2fG8aMTt6VUbAFtvoPzFJiX+mjpbdw
DBRP11EZ5kpcym66Mowo7zCYrdHmdJowBh2inDHgR/PjU+rAbupI2DW3mWcdeVPBNlyQd4DMVrVT
LxC1GFrUxDZOpIfeEI/uIKoHzIdDc0jOMda8NWS2ykobJUkI1lBqMRPuUZx9kzf8gycR/YSVNkSo
OhhNEUsoZYkbJ8SVklJ08qbwrBhr2oILZV/deTIxfgABuahMLACSab4xayFIatNb2opzl248Nd/t
FOML5GEsZpkOmFR6CM0vmJtg6+mZJByYDeMAGB28j2CpRy0nY7dbzBsZChkw/XScl/tmeN5frW0x
fv0+69UnVRMJ/QKFU8qHXPfzpLNLwQ+59TUs5QW9gNaCsK/LKMegqwV1nKhc13xxshM3vSRucw/q
PF/wiN+6or+g5my8mY/6jeD2B+EYf94XlrOYLGnNhL4DvZqosNNnpf6+lP+Nq/NNRnTm4C4CuQfC
R+xmJaSPQzQ2gxTwMOnHpf/WmRyIDeNqrCDY+3WorboQow5Wz6flennQ+vVRPhjH/ZXaOkRrGOZS
VYUkE5YakjSq9SkX2kCbolspDDkwWxuyhmHsay9F5ZCXgFlmPyGvUvZpX4wt7V7/PmNOi3kkoQC6
azQWP8zxoSM3BPVjvCkSG+Ggd3tCpVyZuEnIhzyfsSd51ONqsJb4Vu7U+FlV0soOkTJ14ki/mK3J
y2puiYdpnjKSTZKpSSwvQVPIJDHKHDYIA1TIdxGkc7oaOXJUuvvruOVCGGskxkdtYnkEc0RG36lm
IHuYcX2pbjBQ21P9JjBveSXFW3qhKYaGQaUYQI7cy/sVtTAoMFVQ6+3lanhMjTq0pbnnleFt6fga
hJEJzeAYUG8BJB1jZ1g6uxC/anNl7y/dlihrFWTuv7QVknmoMfd+ap4T8SUJeZWLW1Uw79SPaslK
/Qq9NAjqQYHgD+cCPlcdhMhRoQwms5vb5EQck0e1wLNCzP60Q9uomFGJ+IH85zQF4fTVaitb7Z8V
ZbDBrG/nlr+/jJsauF5HZrdQfmrF4E3CUb6kt2Mgfdbd9Gi85EdaOmz85OVutjKs71aVLsFqVVtM
sm3VHHjofUK1Flr9hidUN/lxkH+ZnPKoeN1lCASXV+izFRJaA7NUM6lCGjkeYE0SxaEedH6og/JC
U7v5ObltbP2A1K7/Gx1f71AZg2+0gyYuMVBj6bWSX+ryteQyO26ZK5WOQUTaTzMUg1lSMtVFU2W4
fuFNg9kx87vP+hHDs060hY048uWBz5i6ffx+YbLRiDpphEjWIFco6c8YAAmiXo1ziW3ZkZVYbAjC
EupZUREo8NI2s/UQE7DzATOeDr91AK6SMHdl2KAMbuyxeh3iKv1DjH5a3c2Pwkm2Y5/c8moH/+HA
XfGYu7MqQOFWzxALRb0YV1QHgqOiiY1OIsSsot/qRIAGXvHoTq4OXFYIsiHSW1QNZo/GjRbDloK/
3o6T5nBWk6OLJmOWtVEkI2g64OBgsJrmY6QIyrbQIXUBpxoamAzUit2NNy23kn4rA/FOTMZamxiY
HmaoaPZMMjzVM/HrXEPPbXleNPkkhZ1TxcVrVGePpdn/2BeadxYYq72g31aKE/qWiI5d/YRCFc5d
t30VyWgVljRQahoqgyAqYVO0Y4mMnyOf6Li6yA1RGDk5pt2AOSQLhOd9kTbP3gqQuRW0LK7LWcPt
qsapO4topwvlU2/yKrs2V24Fw1guWenbOZ0BI0+XpLrveY/k7cN2BWDLO6fGqDGgBQCjI/lvfcSu
ejS83qX0af0NL8zAkYet9CyHQY+rvoF/BTau/hGZy/1t4SkCW0+NWc8JkRCX89rGjm/ByaUgwUD5
uNHJZPqi3x/Fw+8EhEA18rfysdOSdZPkGOCLNTTGp0H7app3nfAHRy6qT2xAaI1BF3ZlpOZCQYHs
ALk0+4v0RfTKU4kIJzkbjujTWpzCeRsx8MKJAnDUnO1A05Wi6i0KWw6ZbQg3JPoW8gYVvpXBfJRN
lUxDA9kjukffyya0YocOJoDID6iQdMH5o7lEeCQdGHJ6l3IbLKqdBRhAQB4xilQ9zAfZpqSFJoh6
eBUKm/ZZvn4MYybjeilbXcDH9MNLRB5i48VQnwdePnrbGq9gGIMli3OBSW+AUYPRE+w+MI/pEeyP
6CLkaA69nvdWl7FUfZcOWZ0BCdEHv3CXQ+T+0J/oXZM54iMHbFtfrqvH2KsknpVCoas3+KOnZ7Zy
mGFYbuOLEiwerhjVVm8sd+G9dbZKoTFD/hcu67sqJqYuDBhkh3GlGL7yoDXQo9gzj/M9VaDp1J3k
H6KL4T8iSvP3Zd4U2ULpAi4exULF1XvtVdIafKkj3sKTdSDyrUVuC16G8e3zP+zhCoNxwZqG6EmU
A4O6YLk93XVoY6Ttrmh2yO6aA2rZztoDPCRvPsTfVd6uUo9rD57xyBpZJ/XQ4cFae4M7e4UbehiW
7rwNG8A4WO4TaFNlV+Iyxk5LBXDnLxB3dMxggUGg5czT/49RsTiBrc0DvwJjrE/RtUqu9RBOjx15
PspJ0JD7njfugqcljFkhnYDm6BkixWVQk8gGbX6h/4+SMDalK8JMGmJIEs7tSa37u2jJUCY0JPfm
HPPahemP7ekEY1aUIsnnogVYS0YvHrIgjadjWhQ3opU7lYAIYT+7sVW/5Bi8MVR1EGM0dr5kTtbF
XiKjYnepzqgc5DgAvHVmDFCnkmxo6BoMxV2EHRXTl674tn/it8rt0dn068izTlO2lGYZWghKzTM4
YCsf9MlOQ9tgJ0848buXOTKxTlPSDUKnE+jOXN8XlReFl678X0ViLIxqJZMRKxAJbb33Cm6J1CkR
bpAc2cVY5u/7C8jRHdZhKvUB0+xqbJKgEzuVvqA4yg7VQ9I/iumXfSje2jGmJCvAQ6xMgJLDwp9i
/SG2OscUSm8fZtOvXWkE/YyVexZLBFRJGraoH3Ib3dj2GHOK+7cFoRytqI+hLF3vEZRwnE1dgpMZ
WQc5uY2kg9RxILZazKDXvzDYGL8+5aOczxWM1CcabNU+g2wFhVa3vY9wslM+6aEd3vECQNsu+wqV
uUDHLESvfAZUTAr9Ut9KoHgxz8bXyVm8wqMs37zi+q0a93dyMsqeJgOJzAKvxeSMQJfdhZ5+wikO
jMfJ0YLaLc/KJT0bfzW2N7fyQTTsxt/XmO1r57rWzJ2K4T2VKojwWLLFz9AhSV7BLGenMi/Jz9Gb
t9VfaSa66irk8bC6RTqfy6a3UTD9WJX6YV8cHgxzAIyw04a5B4w8v6LaI5CL8VhpEcdw8BaNuUVD
DAkkKoY6ekX+vGjEzcKnJb+T1f84NvItn4a3iCyplijpmPH0/rD1KYiSxRrHWVPFFmG1z2mY/1FK
ghdHEUcPNg/dGou5SK2KqLIRUcvrDGDPjJz6xbqtblTXfMpuC288TK91bu/v1pa5WmMyxgRlNE3e
tVQ+6RyST0LOuYU3HdYVABv9zA0LDfoVzG6NOBc6dko7e4ZkDn2L63Z2Gx+XQPn6VxaHONz+3C1t
XMMzJgWN9Wan11jTpEf7jGEvbnoo7uw0mDKkjpZPwwXLyqmh2wzcr0EZq9IVYhj2MRY1OS5u5BRH
mq6CEdEeJUg66Tbipa51zBypc/a3c1tcdAmBx1tDMI05fFVeLFKOdCaSpl47XgT5LmoLjsr8g55e
QZizV5Z1odX0nSM9KTISBLIn2ZE/hXb9o/6r5TrzMO2b49Nu+lqgLPolG3MUrSivl5rerNk5fMQU
adDSgG7kRwj60MLh5kC2XjprNOYwRqM65L2GlaTpRrhBN6bmNAflQu5kNFy1lfcbZX6IG+nI2xsW
hl+qzEkE17pSdRIsWjPfLrVXJZ9B/bGvHZuHfZWsZW6asijzpBjpYVDCH4pUhoeqWXi5CB4I/fvq
minMOBEFktJawsYxpXs94ZXbbSr5SgxGyfNprDBnAmKo8klRDnJ9MXkjT6kKs2+adbKZUfFaaJc0
JwlWKv26DKeu7X0inpNMdPd3ZDP6o6n4B7X5aAZgqXdnc0gwJ5TKgqni+SnC83b0hUC++Z1yCk0F
rz9yn5KmsHTaGNU2kzmEHcYgKFvEPHEjI3ZScEchbp6bFQ5j++SkJb2RAWcOMCfGzQ/xZDefYzB3
E7uubH5FzeZWrQAZpZZaIZ4kDSsoaLKdqYrdWa2TxYmddxy7To/8B6VYITGa3aBhSSD0rpzFLxkG
ikjnZDhP+atYHHXL4yjGFhhantG1p6qy8qHqChzdRpJ0pIGRHbGOxk0ZCDam3hy6QwturNCp/fJe
xD1SH/aRt55kK2C2HKtUl37uKDBKc10hX+7kWT5nbXiU1PTWDNXnfbitw4ymIl1BzI4qJmPVp9RM
wacSwudXTpgn2U1uOvz83yAYU16oSaeb6KPwKsHQnLidWkdNo9mWRYE393dLGdfSMEZ8mUjbWyhL
AMlObOvFYitgXZBx4MSOcwtvOlYrKJaQV6s6Q+hqQGGQDxQk9QZ4iiF4PsX71q2PHThLQerkSng4
hT4vNbspp6JghgqlywfVwHsjn2KySlGkBgo84nMuB/JQObkZ24TX5rmpjCscxg43EZH0IQaOLtwL
0X2mOnquH1LrR6k2zr6WbFY9gOzrl0yMJhKpHjuLYg00/eUun4Vb5TEPDGQeFCex66fY1W8XhbOP
1GiwRmWNyign3jGdGWM0hFcrs5fNViAL6ud9yXibxSgllXhuwBuOEV/wurPomI/aQZpad+y4Adst
878Shw0cNJOFMo4JWMW5OzZ3pSOAlHpAjzPcNPAw8vSQs3rsSA9TU7UUxrPByj0NxkNWP+4v3aZ1
uuoESz/RLOWcWxN2J9W/pLg0y3bEvNvfeWSuF425wogxWvOgQAoQmYLd8bUmP8FuMRatvy/NZoBl
DUSXc+WbtTEpTY0q2+hMLiVPyF+ypxQ5URST2/pNFDq8mM72AsJnV9HTacoGI1qYZwThewEHuHyM
5sdW8WiT475Y20pwxWCkajKzrKYaGIsRP0jx9KfRJi/7EDwx6N/XCzdbZoIpmo03JeDBxPCgZb7r
4qd9kH+wQJalihiTpusqs1joMOg7tYDXieDJn7JX+ElhC7caHlYu7aLvOzt/qp9Gm3eKtqW74jIL
CFc7IeiopwXyhV0Qwymb10o3HY549PM/mrorDLOIYQQSkXCGeMrT4MpOH9QvxKW6F77S26rnqAVP
KubuSPO+lQwNUtU1GOs7MKpJkz2KJU8smSMWc2/kqLWZrRhiRcf0Fi/9U/L5r3C5eAADibu/iDyh
mOuixTi9sNZiNFHJ51KDF1/dVjwG3+3zdN0n5r6Qernp1QELF47gP8/ESx7yYl2bYqhUyxVk+T+U
qRfhZFSNhUdi1BzI8pwoXxtd4+z/phhXDPYqwuQpNLVVeBg04XlsD9wE02bFjLkCYGJLtQDvK6Ev
XUzBNp7MQPXQweqUPyywiMguipK9/b3nCUQVcWWEOi0mxUTjg31HQLUUYqYypzmeKxJjgbRYzsaQ
QqiTl3+THcofJeS2gLoL30D/nPidlzSnCvvBKKwWkQq9EqqUalMaeyAaKG6dA4VcGjUKZvWTOmIm
pcITcPOwgoAFnFWYDfOBGakxNCUSKxxWmj8HlaMbv6j3HUoKaRV5LHFsw6aar9AYE9T0RqTM1OL1
7XlYHhficbsxeBCM9ZFHRcjlHhCkvl2qJ9N6EHhMeR/0DuWyIBTTDA20CZiszijFgJiiOYVKjMbN
0K7az6LBK+b+GFJU8NCFI6pr8haTmFrP5RSmEwaUo8cMIdrIaS/G4c17POVHxdFCJ/Z5tnRDrneg
zHkKBT1uyhhj3q0kPi0ZYtJqwvG4qKl8p91vcqkYaClT+jI2VzdJDYqm0j5CeGc6F/5wiI9CoKKo
c98yfHTs3nCgvJigKOK/jBYkmtaY1Yj1W35E99UZ1aSn4WB400kLiB2CBzDgLR5V3Y+SXRGZi2ho
qroZyzHyYr0LFDPxQhkVN1J0Kc2FwwG3vU9XKOY+GlEzkBgToET12UC7KGgh95fvwxl6v3psjgKD
ayc9agBQIzWcSJiLS3qQWFjuPswHU8fAMPcFplG1iixik+rmUYyd5KdsnKX2j0Z3FfK4D8XZHZNR
bUsQrMw0IdFivERlaSt4LgtL7Efmp32gt6mgO3rAGoc87GYtCSEUvEdfO8cH7Xt+q3qJb3jaxQo0
J/wRv9I4Vfud57Z+rPViFpQqzuruQF5Hq2QF2IllF2cSSOfivrVRlu7ETpbZyaN2ixyPR2746v/x
pmSwqU6tsJGHyNoqwQpnZ8mXvRBtubQZidYopi5/ijJPRemGr+AGoslVAqfMI110i7GILsZenDQM
ceZsJ1WMve1kDImsm0UuFRCLvhBx/2M1J5vg7le82OeFGrfNlibJyKEi7wFOnPdSlWkR5jX6WKE8
4SN5oOXaxO0MVHj1bntsgrmzeRUnmycDgXAJE+gsAx2h7yGT1rQEQ0pjTyT3Y3TATFo7Lfy+511p
m5Z/hcPYRwHTrBRRzlDhdHzrdw8WDCXsgpZjGz9mxagernCYJSRRGdWqChzzRQIbYRsMB1quk92K
/8ID5aG9BSVXaiiQObX0EGijM3oq3Cew2ToxhmzgAefzWvA+5lHfy/ZG5bRCi8I+acSB7tVJdiKn
92avwh2aInHcHuuz5IB5EDTHvIcqR0XeikZWsAlmq02KAdia3AvFF8wWcZT4NLfRf/UOGfEYv0rP
5SWXZOAs5otlPDTiZU54hTybd+dVPWTGRC4y+jiyBhjzSfLHR0R8/lhCu/epnaojuzgVwfC6b0N4
kIxllFEyMeRwqby5jW8adXCnuv+8D7F966DDWVMQWNI0tnfGIKHUaUqJJtBPcOXPGti+TVfWnPGy
3MRBi0rfxq4luwmse/0x5aHTjflgJFfojDEuhVaaQE4Ze9F58uND5keu7sbnv/uS/vO7j+oJciMm
SlDQwM4WyYmzrsqVGMVeWZAvsTremebi7i/o5p6tIBg1wTgjsdSlOPZINGHai559HSudUwrCw2D0
osnJSGaRYsA5VZAX9Pdl2LwiVzIwuxLGWSSHIX4fb2Q30rRTt+R2XukcmLeY8ofdX+EwN0gUZnIu
T8ChjTLxYUFGrrMp52308L/uPHOJYKCRBm57QKVT6I21cmMsGa+sgrctzAUioCQMVEk4rspdcVTc
4mm6ab6L90qQPXZBKaLTgvd04GwUSyxbZrm41D0QdeupxOMkj75JQvw7Pv11l9h8d2a2nZFTbZv7
EIM4FdsYiJ+iofU3lA6t7+C2QyYMb+T37oSxaEnUdALeJnrl9Mn9uEz2MHIsqkxV94PKrVAYPYj6
Uu3liERe5YqnZLDNYLytb62bioDoPcfMMxrBEMBxhMEUXviq/Ylsy0k4URJmiZME39y81acw6oJ6
LrmZRivySvBbTvllAm+hoHNAOPKyGtJJU2VaKM301PSpE44FArezZTmawAkHcYRhlWQwi6bHmETg
lJ+IdOjyP8s22FeQzeN1XS+deYmRWJcx8RQQqXRJ5jtuTQ9PBMaJsMA9loEdP/K0xmtRdT5/V7j9
/TwM5nYQGr0p4grbISM8I5XHhXyuao5Z5WHQv6+crlZTp1rsgIGxdLDdVnoqUw654vZWoDRItkBk
o7IkzIj6WYto6BBjyE/ounrpIs37nd1GJQ/ooFAtypbzWE0vYxQDdrtoLwX5HCWcg/Ex6099AeMK
wGxFJyhj3b5pLOqF6NkPMVjdyzHVeHD0u/JI37uNM7rNLWa1+eH3ffGoNftoh67ozCalsjX31tvh
HwUbQ3rb6Cfpa6ch57z7cx9qWx+uUNRErPTBkuomCQuspGIeJg0piJsu4Zz+bX24QjC22+yrsB0z
qFxX9Bezqp7CZnL3pdg2ZFcIxnCrZhVR8lBECULTFrMnNezsSAidIfwd52qlF4xZjk1jUaQKQLqV
3QiidQiblHPVKTQ+9c+7b4ri+y0p6l4ii2EgfoXoefGM+IOv3EwHdJ6lgehFzyL4FMgRoxmO0Z+j
K7poh74xMXJEf8xf9UPs9wftyKNb3t/DDxRspRE1dT7im5pFcfVpAgPI0/4W7iuiKTIGfBGSKJM7
E4qYDUj9eqqRogyAc0twzrUpMmYcU4jLZikgx2igojY+lF8nDPZJg+WBzjSgAdyTGdn0dCPSyg3E
8FaR/n112ApRBAeSCu2ZyvKUmvO9GfEGtfEgGNPRlySVMh0QcvWptk4CTxE2t8mUZVE1dZGWkr0X
QZTmWV1aPJJUrXIiaTqDdOOmE+PjvjZsirGCYbQhrbsxNjNErJJes0Nztmv1sI/wkaaMmvgVBKMK
/ZKGCykAkdKQh+LnXntLLhLoX8Bed6nd2Ze81jVtlP/dgZsCQZB/QQFD5fhw1lcfwWhENNaVXNPl
pIGexW1Rr493tV8eS7R5/ufSZ0ZiRjfmeInkJgWYJUV2b56L4n6IOcvK2zjmPlG7Vu7jAX7SRMKb
rEhulGbiGMjt6Nhq0ZgLhXRSlyfUF5Pu5FN4aAP9lRa+Zo+ICWNi5L6ebEegV2jM3VLOXZmB0jh+
42GbLwtoLpeH3l8c+Qy6fmfgtVZvnzCM+0EGEM6TzFwxTY+Q5jwhlBRlTqfcJdNB4o3/+ocV/IWh
MFdM1Ruqush4Go4n9JLibZ071jdK3augn5nLIfUPS3iFY4yGLgxGblX0fZ17zRGUTjZmxzkqBkx5
yVsAlbdp21p4BWTMRxSFbZ/G9Ok7I6AeVgcjUl2OXvAwGPuRhlZqEhP7hNZ3jO9twZoDnItu0yrG
9M5yeU02PED699XtkViZ0RsLBRTPoXJue47Tu50dNq+rxtgHRSoSoUIfEdIEGS4QR7KlG8tL/nyz
fgEthv6NUbpvNumKydiL0lAHItBIdy2X9qz73XxXqIvdcBkLeKvHGA1M8zXiUIMOFuGNLPzsubNe
eQCMneiN2JAqAwBERRt0XBDBFQrCC5pzzxJjHuZKT6xxBAwNi6moHJkOOiorMlsIch8pW155Fw+Q
LYCu50rrcgJA5NZjW7BrJ7/0yFTR4crIdvJp0ehCfbwTf6kEy++Qp3LcazUA5YB2RpfBgtcwCq+J
2/oTgiFe6aOp60CxealOzh6qjN3QRuTaJxrG16TM6+r6NITlw77d4Jh3tvgwXsKsUGg2YsyeShPs
BHdVxLmDeRCMoYjqcBYTat2j8Js6Hkwxcszh5/8mBmMr4GbO1GPHJknB0t7oCJVpnDgCzx59GGqq
zuBXo0dWDWo8vy/QdFe3qaMuBUiFYQRZ6PIqq6kZ+Kh8GOimowJHNNmxIZVap3VC8Fgd0EWzVJMd
VU+S9rSo92Xl7S/h5qMVwcy/oRiDQaxuhGMBBzQax8+RmtogrP0yi4UzCzkHavtIXaEYo6Gbgl5r
OjymWBlQp5LaqZ7aETJthf6AxJ9jJaG7L9zHIts3w/43JChy399WYqxPRoR5jx75Y2xQbBQ5+Vfy
qqPVW/VDcKeofo7JcfnnfdhN1bdk5LoN8PLKOqOWyRymf8WJlVAMZDI+yv3kz1L/aR9mU0tWMMyt
JbVEigULwsWlekBZeeJgVLwrmqqb5oI7t7zSnG2HbQXI3F6oRpUFzCJCDvPH4FKudVr2MXiim2Pe
JM8KfuyWo3u3QmM0s52GdFYFqEubZc+zCqkScje2o9tlljckkeQUE7zGRXGmiLOB27UKK2xGVZPG
wNDsBUvbZM5g2RVyJekDcRvNTjHKAGc/dccD75LbtPtXULYZS0iXcoHmxF6vnML6i4Bsyb7C8AAY
DzghyoQKTEiVzu6SnGQerRxdlQ9mayUAc3GNptJhPjIEQAvYSyn0sFnxDykpzmFegKyYPChd5mVZ
4e+LxTlubNuBvFjJKA4QaxQvanenmsdk/p2I20oyurIrr7eRcsuqqebr00tcP1QVLzFH/fS9pWNM
RiP3QtcakKHWoG2qR4762fz5VyfldCkCXq8V7ywbjPFAz2jcRwIkGp3+zxjT35AJtsHgS9k2C4eX
BeSYKrZkUSd6YaJuDC4NWipKNI53QmFb+uzWMvhLY17T8HbJwGq/GNshhqnZ5gXwKjeK7VzDBCny
QGd2LwcLpVupjDInhDKNS/gMgrKAV6LJ00jGfHSV1irdCPi8FE4xEQ5qpd1OUXH4HcXXLBX9/xha
qDCPv1AQxi4VK0hp4tGcl27RIgVqSN4+zD/oyhWH0f7I1JdknmuaNe7xUAc1q2c45h2Kjv6F5729
dlcw5iRMg2m9ed5eJ8u2ghyogP9JX/ZF2raEVxBG+0G52I49XTlF+ZSqP0Jebf22vl9/n7kpTQ3D
xrWwib0MLs6gPba96EjDYmvKzcizurwFY3TdMLVeFnLIonXHKHmWq6Op8CqLqOX+aJ6u8jAKrc9y
VAgIniD8ZHxRPQzBdZWT5IAl4V+8f/7h5v+Fxj72YB/EWeyANrXowAtftOW1icCSQh4X7XGsgix7
6nls0RyNYN97TZrF0zRCx+OSuInc+HHe8M7RtpG/ysXcj0KI2WtJCq1AK/7RNIY/+6KxzaFFDSQI
gMzYPIK0J0AZ1MNMFvqXPChSBQWuCc/r5x1p9gGoplaYTHRDtbvRM/zlUB2m0+hqb/WsPKZU7oYy
BsTMNHWo6YbmZIocKcoaWwgL4otFk7hzHv+olW7wp2rK7su2MwO8HX/PSbiuPWNW0LRcZlOET1CS
r3oaRASa1fDYUnhKxJiV0Rwbs5gpCJKYoHPm5Ul5v8+YlaEshkSroUBpdpzSU6sF+2aRY0pUxpRM
ZomRczoOwaT+FIpDVv/gvqd5IjCWBIN4kizOsESdNKBSfEkMTMJMeAmi7XgRGDZM1YCzKYqMqzvB
H5RjBSs1+YovXsKT4bQZSknxaMBcMO2Y8VyObbmugMzZFuUyGdIMgF0OsrkgbJ72t+YfTuwVgLns
IyUT07EBiyJN0uifWhQCxcf0WYEJjl3pdR9tWxGuYFTalb9bZtL/kXZlvXHzPPcXGfAq27deZyaZ
rE3T9MZIN+/77l//HaXP23E0/kZoelG0QAFzKJEURZHnmMtAKGRj6BPpSkt/VdFfD8O/3e9OMhiP
nOJJboFxDYVMd+x3A681lWsDrDcOmRjGArYEIK0UYBiAjYDy8ifbRJFS2JOHf1szxjnN2ii0MoC4
XnjucXczwViScapRvH1hHFSY07QsNexLCua5Ebtz5PYYUQc8P+pP28I4aDYkeZLl2Ja2AGVyljqa
8dwqoNhQvLE7ytJNGXKMbbv1++Ssb8fHytqMYpSiqMfKCbtib/wCGL9j3FGKUMMpv1AmR/1gXHU1
skHr8pb9P/f8P8qykALxIjZgYIXkxiGAnCV2fcyPAihmm8+Bhdzmxfx0WSK1uQur++blK1VTUY/y
woDApYj6fThmgBiMNH1vCD0Gdhq0HFyWt2UwuqxgIF8Dt43G9igtXT+hVp8jrdFzOzSvcUNwcp5S
m7EJEw4KakvA9FfePHGllZSJMcDwaa1337uUaSO3J936vtjRLjnMOmfXNnXSRFOmk6RA/mdiu9ZE
jZAUaO3q5Ou+sbvcGnmNj1vRHJhqIGNXMK1imPQnrBQCMQSo0Tt0aIjKvTLvgo43ycETwMSmrEpC
AGBqeKHOMHtTPhAb1n9jijZl4gUv9ass2bz3yO11OynFBCiSTsASjSGzTh5FghIsuW7NgLM5PANn
jinVwL0qGmHgcvws4YYYqXZUeabGKZhs6UIRtP47398ce71BZg6e5BKBsFPQRVA/dWJhRelHesZW
Qhgr6BqhHMABBDi/+TEaEqtQeFkDNwAxdiDXWhaMIpYr2QNC5VF6Nu3lXr0NbksAzyk/6mfe093W
wumiDChZHaj7Ckvwt4iTmFYRxhkIyE6q52DwS3n3gZhzEsHWMVH7HtqpQcxRjFdiuKL0uRecyyK2
I85KBhMD5jYoExMDve70Xyk69dGqRbtlcs90eNCxm9u0WjVdfh8P5sLIUwyw4T7f2wE4TXs/cpQb
6Waye9midZDCrjkhYsuR1iIZR2qlvGrNFhqGynLT6cQperzt16Vfljknq9iccljLotFq5U2L0SSK
KUI9mi0LIhojOqsurcWVdwrAkDiacUxQZ9yqEBKSj/RM0o3BCXAJa6XIDoovl02EJ4XxLD2VlaQk
WD8x/ZH2x6bzjE7mBDuuGTIhtdVBhpb2WDjafkFsaYcmPiSYMmgWTIcHWU8/xuYO611ikj8DVNo1
3m0R89CKNsZfRsyiKgsmrq5DHiQi/dQlUUwS2JHG7AudilIfkvJezXq3DzOrj7w52+V5bX9krwjQ
ComuAzeIEQcqJjEjDe6d8+JnxqeqdKXwx2URm7cBjIH+TwZbVDKafMZpAnuI9tW+f6htDJ9a0Wu5
ly107B55cZYrj4lQOGfjZskgT/WNAxJLP3TFuxhXUNoiUfzkGce2udMHM6JJEgAc3ruwpM9DaIQj
Esv2mA0/utrTeUvIE8F41KSbeTkXAy00Ylpyl4i23nOOjs20SDxpwfgTwJcFkucQMbdePnyKxA8F
hdP3GRfqRaWvUxXf7+PED9T8Jil6W4jIp8vGxlODsWfJDLWFxNiMKr9XNTfnTddxdoK9MBVo8yFt
BTVkad8Vu3rwU27fw6YOyOVlg8jI6tlXtbJXSjFJJpw/mRX8pLDG4aEcgK+DLh/9EFyJ1gjSkcvr
th1PV0Lpj1odREaVFFVI9ye5HhzKWxO61XN8TRGxC1/n7NJmWVJfSWN8JpEmIWt7bFO2nzHgLO3U
veajn+jIy7w3z/LTLYx9/lrmIE6iivaX9a8DYBsVyZqDp+CvqeNRUVld9nTGumXS9UI74WDt6xui
PkzJRw7ulRqMWY9GVJpxCzUaZbTncrkOtMkxeh56Lf3M2eFzEnOG0DHIaj4VtMVwKL8Uavx5kkw8
AUl35SI5NQA9hzZprGgwOK8cmxa/kstE7KEwAyWrsHwjSHX6BZCefw0R9H6DWKSOVCBpr8qQ0Nad
Zar7UfqV8l4ZNmPDSgsmbwwXsxFq2j8ZljftfNCn25H3urXtpisZjJvGwVBksQk9VL/6lOOxWn8r
rYoOPUt55rDZgbUya3b+OyGCvkh0xrxzhFtaXahE6wH3JP+NyRPgyeYP3gMuzxSYo64gc9QFATVB
4dBln2LpkRPo6C5csnHmoJsUaVKUCCu4fKdhrj3mNtmn19FNaIuW+O1D2cFqw5jIkATTAoBaeO5s
zIegGG7A+ugFse5fVotne2yAGFS9Typ6j5B/jtpjm5ZWPv+4LINnDibT0zUlU1/K9PpAjgSjSED1
ulefQOpukxCILKiH+4lqyeGHUv3TEppMdACWD8YWBogFP91rs5fAKF89v/GTfpZ3vANjsyS6snmT
uXBOS5rKkgJpkWmpvmwTO9zVqUXBbsyv9V51emdxqwMfJ2tzC1eVL8ZShC4DjEqEIpFS3uaznwfH
mRc+Np1rJYKxEtINoaoMEBETdFuD7ziLOO06l5U4a/ubVbyaNg3Kd5HwtVPu2qCjL++X7ZAng7GH
fFILUV6ghTx/BZyUpY+5lQGI6LKUbUP4s1jm2UQasG2EaESxUxAd83ZxJKs/AoFiX+1wVUIm9pXW
x8Vdu5N5RYHNY3glmTlI5DJdKiJBMgV7iuzyHnw5L4DMAj3jYE+QmjqmQ6l60O/N4xXgLS5zwKD3
1VTHhWrdTMc8v+uW9hATnk9vpmUrDemvWGWbpI+npUlhJpLSWrX2UiS3qLp4uRC7l3eRpw5znBhV
nad9CVuZkq9KcltGrxUPPWI7LK6UYU6UuvufDNVHfcoVbdXFqz5gwkfgvyS7xA0eeLwZvPVjYgV9
LM76FrtUGU9p+yOfDkPXOAsPx5G3eky8GIo6EE0Mf7rl+DooT0WVWBrgmf9pi9grVZCEjdGq0EUV
si9i83Pu6ps6G//NENj3ppnI9JoOQ+iD6UFtXpUpPAjZ4FzWZTs/O9nC2/+vDFsD9D06zyCmc34j
N9UAj7Xjvex1fvbEe/ik23yWy6ykMYEiFECfMhgqjgz1+2TGFqYJhvqxUFFHnDDS1XDS9P9HO103
iWxQaE/G0ocpjtQeYEfu/EadROzpygBTuOgVgC2LOGFw+7A6CWNtHHgO4aBBmFw4ZgXUUl5TLlcd
xrx7oyQqAeKHq94vAJeLQXWjufX1b9pznstu+9IfdViwDTnspjqXISxZ9FczKHFClldqH9mXLZCz
auyALoYVSYSzDJEh/1SHfjh9/rfvM+kRMEoNJcvw/XxGX7acZFYxDpxkdruCBxaw/+yMMHYdaEEY
B1QJtDQfKn3Zi7X6iIq8DekHaZntuZYEy4gStxVGFym2rRXywxIFPHfejrOnH0JXe+XORtc1QVlJ
FH6wfY3udHDWGY52pGzdw0H0KFejccMDZONtIbWkldByCTI1nCFUETprwjOuyHld2xzO0Ffry5yK
BXpMaqXF+hq6DcvHFFl4UN3aB8CEaaX7ch9dZQeDj+hFjeM8Xp2Wk4kfnZqnCuIKgjDix+xGgD2e
LOM639P4wYU95HkcE0Bq1ZTyhkAafeHLDxpwekBJ4igYZZyADitejbjBStzOBp5YJqoUsRID9Bti
8e7hq3Z3Gx6MT0AOomhB4Agpd+OOF1voup2tK5FkRZYBHozg/N5iwkmKuiXEOdDqldWWft4fK2V2
TKCfjjz9NtVbyWLU05slzxWaUWXZmN51ur4cSYIwMEzdxwL0SRY7pyyZ2TRENNOfYaZ6bFFYwuGQ
xhYwHtF7pRWc4MnR7Q2aY+V5Wi1XCvgCIjesPhvETufG6nhjvDwZTABN4srUFdoLgHftB7Xs9xVg
RISSx03ME8OE0DZNKOwyTEJNdsGwqzG1Luw+cBSsdocJjm3SkqqpaPZh3g7CVS3xwhTHrBWq42o7
0kTTwQgBAeHrUlq0/Z28VDvV0u/FxxHsTI0Nvp92l+15qQf1lwv+pDDxEfRW7Sxk1J8Uxa/FwYrm
CqBwtTtLqZOiLcFoHy+vJW+7mMhohnjdIRIsLxf7yMqn8CUadVsNI96Jtnm4IK0B9AW4oNBiwazp
lCRFgl4o9JPXn0F4tSt97SbY9R6drRqehD2vALYJH6yvJDJmAl7xygwiQJKMdgCS2/Eoz9bvBwb5
Rdz3ThKjdDT4lT23Nu8M2F7Wk7aMBZmpGofFAtl6edt0d0GzK6qnyzvHW1DGVqY6KLUWBXq0n+a2
ohlOBW7uyyK2z+vVEjLWsURGGeUUHAekpTg1tZ2O3nET3Iwgp67tGexTqSNgqIZjLLzVY44VQYrS
SW1hK0k1HeRct/pQ2NctD/FouwlipR5zpJCwlALDhHpif9u0h6B6aJNHPZOsHEj4Cag30KnQNJ+V
+WNn2X/mAX4MpqBJ6lZuEoojNgo3owmyZbLrq2fO5tHNOQ8mwF7GbAsmhdhkVkxIJrYCxb9CEX1x
CidyKsmuPIrpCzSx7x2xBr+/ikabF8Y2s1dyksx43lynYhbLmOM0RdVrq+Wq1sADU3eHpaw+UpNb
iWIcjRgTyG1MiMpFwSKhbpFutgX+WDENT5cWk/E2ox4kozGwmORo+JqHgShbt0egsfy+tPFGYXkr
yDjeWLb5kL7B2Qy1lbS5YyKLVFFzFLhImttx5LRZjLOZWiI0fYwVFIloUbzOZvh62RK33fkkgXGz
UMpjYaAj2VlFHotCtfCkGFqtsXykoHOyBbYLrej0oZF6aJKIdzka9xbptvhQFoUWVFWUgEaGSYP3
x5i+AEp8Ad+1K7e5m2qyp2eGZ0zdRyLgSQybgFZaogm9iNrUUtzq6m1V3uU87OjNXVmJYKrZ8qKa
VR5Ckzh7TEYvm2+jhVOU34xAKxFMyikYlZB0NGUX48DSksBO4k8B+gMHcT8mny4b2abHrGQx+YVs
5F2uaVixpnwxtMcxquyx2kXDP4qh3rRKDbuomDuTArkR40aKnWHsrQjE8iNn5ehnzsLNShsmrGUo
p4DZmdYml3BvSoofVMS+vGDbxY6VDCak1bo2TTW95HTO4PymRKTkoxRIqHDlZ151Ybv3YiWPiWlz
R+ZAz7B0tThf4czyx2a28yl1x7DYlbNih934SVMEL5/n/WVdebbOxriEhEpkQlWzOib5MZyeE5V3
aeAZIBMZxBCIdARFMFfDoyTQ3BYwRtiTRek6s5tosapXxcUgoz0/XNaNYypsl9tYErMICHSbMcFQ
3E4hZ+22v2+oINQCuAWIjN9bvLjIfSDkInLAEkG7qqzuI+CWOj79PwmMIUqRnrdJtOBmL93J49XI
Y73gacAY3gCuO2QFqGuJ0qFrfE3iFIzfGAPOvfWkAGNeuRJ3StBCAcyUHCZP2HUvFI9fdMOr1i/t
1G4q0GQWN3NpmQfZogQiHxmtWq8hY32GmM2zrmKXkrG2ugxk9CXHzrYvA6dtYo/XtpBSKQ2oIbiD
gx5/O7pVvhkAppV+NXRyxtH2+guvwsTZO505pZZokItqhlB5uRfj14hXS9g+ov5sHdvmbU6VUEcS
ti5UDUs3n+Is3ynRMc5/VCVngGE7QJxEMSdUNodivsSoz7UAw0nQPl7PdtQAXXd3OSBsPy+sNoqu
6eqMCo2qlQZzxuvZr/QGoC1XqZ/8AoK9re6K479uEBMeCjC0BnEP58IrmmMs5mHgQnFs39NWCjEB
AofUUC06FNKs0ZWu+yfara75hkeeua1H9Op1wZfZxj1DTTWAjsHgRlu0qzs8A+zojEFz5DW+8iyP
CRqYyihzzFDhwXu+CzVLBMeyoB7qAQB+k+hyTILnRkx4KORIXuoMwlTMvLUWSJwwdjTZooeGf6uy
TedD41SnLWM7+lIgLydVCLNowQ4iZoUfVgJHKY5OBhMaqr6qwqqATkN40yTP2Xh/edGo5V6wBLZ1
D6jP2WTQYymvvhvVNcE4osALP/9PUvQnKLD8WiUJVGmivioefjPIpdeCj/leoCn/mzZMUJjSKelM
QLK5yfAsx48kHay851zGtzsSVrvOBANNHoZapY46om6u3tNjIgVlOQVgacC/Z5dAjeIFIGq6l7aJ
CQ5D20eJSh1W9bu9BJTUN3f1eYgGm+5qSHh+BtsfeNHZ6D3Ofazm9FFHV5+6QTourVI7elLsklFx
TIXnspvWvZLH7FfTglULNDS4nnWZHami3aofyhlWIpjdMqJsWaYI1WYy5O5gKl4a82YiNs+8lQhm
c8yp18SCvnTLxa9AeBDaO7D6WEvAK+VtGsFKDpPiKeHcT0TCaiX7+qb1u53iC7589SEnWolhYrZJ
KZ2MEeqEC0g/C0xKp9FBXkbO1Yy3aky0zjSl1UKQLQKZ5HOTPki1YuVgGftQLeOkDXtzAKGkThb6
pN4Xpk2i0s079CvhMvaByLMSw8TpYdJwphI8MWj6U9dfZcmXfPr1byKYQoM8hHXbJ9BEyl+K+bsp
vqTmy0dEaOg/EQG9JLPwEnqSEakYJuT4aDTNxM9zAOjT9umykO3UzThJYRRpykKYM+BlYywPmGA2
nYiPj/F1va8O47PASUg3D7iVMCaklYqSgZgKKuX96zIcoiC0o/TzZY14MtgwVuLyJVL+yDl7FqPQ
6ozEFtWG4zBvA+Bnh8BKFSaUmUpOjFmCGMprKDyCKM9WvlFivtANj6o1uO2nyQ2sxM385SnkIhfy
tGTCXGgqtd4FOPeCQfAVsdunJMPrZMm5aG6fQSfrYKKc3jaiJBawDlkdZDsUu/u6BL16rNuNbNRW
r3FJtreLRKuFZSJe3U5GnSwjvUuMLkKRhTdIpzvgJjujG7TyP3ZgnFRkQt/cplMmoBffFdBJXseP
8nSTJ4Wlyk+X7XL7TnFSjO3+a0OsYZhAEE0b8gO9UYzejHEGFAj2l2XR33zBONkWwDjtejMKISpD
P4gEArvOjXbijnt1oYH0khwmeMxEi4tUhpzBE75XaBlSnegzOGPAomj+uKwSxxLfzGZ1xZT7UDHH
AaJysJ2U0hcxvgrEydL6F9K5l0VtJ0J/LOJtUHslCkCS7dArdKOke6E6SA0nQp2poimGoqkqqEAx
Iq+ydJBVGwxB3vaSOyf1rRrIe1jGVzMnn2Oxzy1ljHnUoeeFFEYiG3fHoMQgQCu5umRVvU0OFRgG
U3u8M7+218LxN8dsYfPelM6CFCOWCcVyL4tG0EDsFCEGS34XqFarcM6U84DBSKG/Yr1dJAHyl9RJ
6FxDu5xbgEK0eRb3xSutEfHnB2lkfWfzjDg28lZxUtQllEpVzS5KoP1qx7a4LXjV8s3FI6qumQBR
wPnPJDG9AN/CazgWb/ay2k8ENze8y4Z+fhekuqxkMP4rZ5M0CkUlYWYw9kyxd6u4t4picoq5Pghl
9V0flR8K5r8HYCdbl4Xz9GNsMq8HYygD6DdOvYV+aHT0cmeFzuIgox9jgCDoUg0zgwxNF4iNwrVj
6rFoLUkiO2o/f62roTs2imIchCSIOfX5TTfXJaJImJZGuxpzdkptgYaeOZPcSHvoNTw2mCjLBo/a
uFcakbeTPGHMqamFA6ZdQuxk30R+n9e+WZUHIdB2RZbs+jZy5JTsC7N36hKc0vp8QOzZJ6VYWRLo
wknX+kvefRK4daBNb9E1keiYiqeT8e+d0xw7HbzuNRZBf5JrO+0HXyGPMuDGL1vT5k6v5DBeKUk5
wI7qRsJ1jCJn5L70xo7MPfHoOp55/0oOu6lTH415QeVc0/6U1DVvCi/ypIcoQsHdsBRX2Os/CGiu
Pd684PYWn5aS2eKcIFMpRSzlko8/oiS4S/DGqcqmnQYSbgaJ8u3ykm466EpVuuSruCoE4VIFBeSN
2SEeD7XpRwUndnNEsI/OQiCWZpEhlvbgWAr7zgOB2h4zQTzvoHHswq6x3Y5T1oh6kECO6tNZhd4P
9sWVit5K9Y1N7PK6naUPNOic1k2hP2a1bmZAlqlCQRxXdreQnmReIrnxfVNRwVtDqXpQE2T2JdOb
yAwwj+bqkSPIt43y+Ne/f/199tUlXnJ5lHsJb0lgigWw7GALevYBGapMTx4igTuRrW2lo26QsVZF
t5iC+ygAysP415PWmmICjkzG8D3AwlC7er8NlN00kMJUpK0AgMitvHHMOHa1Yb7vRDA7DX/sOzlO
RLfsXtPgMe4/tQbHCbc2e60Fc0pq5oTOlRYiRvQ7d+FLo95f3u3zCipdJ1OT0M9jgveabZOslWzW
0fkjwjfCnfZFcULMHVhz6ExotysdYT8Udn9QHy6L3Vy6lVTmZG7bZFFDsxdd2UicaDI+l1r+YC4l
Z4c2l28lhv6MlS92oRm0Qw7lqvCqL67z4NNlNba/b+CMFwkQP9gZFNJTdqkAaujmy1S4Fa/5Y3uZ
Tt9nLEzrDLnJ+xEWtuxD3evBCT7tL6vAE8Fa2KzFcmJABYwPegMwoPRFsLSq+UcxzIaHidLgqoid
WIKDIT8i28t5fQnnc6xvpnxaLWa3wzaPO6HEagG59jrzjDt0Ze0j5/vvg3neaY58CB7+uqjFSGVS
jxRARuCwhGY1IIfJsE8VtHLimfXyNtGvMEcY3PSkG5N4AIB7aYIRUprOT7Lrpv9lDGiaKXLnshx6
elySw2QZZZU1OtBrEJmvKR+sse8988BHr9+6tb3ThznF8GIMtw0gp0WZR3bbYwDKe+nrb+iiSLV4
jzbn8Grvt4k91qJaGws9o67UWMpteoOmYlew++/pCHI2we/8frfc/dNasq0EQ9wNaMuGSHSMWubi
JOZdk17Xy5e52ucA3y6K18sCOeGI7S1I60hPDR2+bPQPrb7XeDPvGynoetNYvJ6oz7thIdg0LQ7s
xfBq8Zci3AnE06LvlzXZikqapOHpC/iLxhkNaxVLwiBWjehKgl0XuJTWT3nCO/q2lksDebNJCZBE
ojIpghrUkyk2uPMkezJbdJaZ/FD86QHUDfTow/TSa8CrxfBkMhFdHDuMssaQOQfpr3nByb6IEa+d
fVsIkh8wO0tIBRnnCkWlwDbR0zUs7aH4VY4qJxxtuhPgXnVkosB4lNh6XK2WgaCRFLcRub9LRTn0
zAlcxOgvUJw50HpgrKmaVevKsVf7xg8zgkJaMDhFiSNGafvwsJi8tqjNoKIZGKYkimGqZ4ySSyoM
sU5/1OQ1e4H48UF3O3d2qsklXgUARR5o41ZU1kxJFWV0u8tnJFpZR6oi1wXRFVqiXCVVUx/kLlyu
5fBpHE3VvewUW+5H0eVxvwAo7RnnUz22VRtNkYRXuu/JYGf6PV5uMOfh1Wr1gcRpLYo51JKyKwYQ
tKOopiWWinEEXeKMWG/cpM21BOZAE5Gz10EMCUVeeqQfD9nQYcQ2Kry2rL1SyHaG3O3+fgGxT0RR
RdWk14L36WCsFZmaNInkGnNhhdF+NhCE48chfRy5yQh1ZPYgJYTix1IW7bPxo1nMsjgPYRp0Pp5W
CgKnuGpw0jQ+Hzx0yw7XwmhAWOW52VggYmomkjhxeFQLCJmqoyhOxzowHy+v4VaCsBbFJFmAH1EX
VA1Fd9DHT8YQN/vGiEbcsCTiBWFbWbIeLVeYyROuw0aenMvSt86FtXTGLjvSdq2gQbos7nV5sJaf
hLz8mwjGMI3BWNTcCHAhSp+V7GeiWTMPvfb81RXJCNFR+zd1ImkgQnq/XyYO6jrVQnjy58Hp9rUv
5dZ0WGzVQ6h0FE4eshkXgXqpYH4AkNYiy/Wn1V2WTTNUakH/jBse5hXe2oRpvary629tbl1ew63K
MhQ8SWTSSGMy+jAG3iuoLQN/9IddvDeRY33ojeGdIPaom9JQnwoImtpHffia9lZd8ZAGNo3ujzIS
OzwlhdqQpSJkiMFdOh8I+Wby8Ec2HXglgjEItBtWTSRjh0LEIrDCFpMlyw7h0fnxNGGyj3FB32SU
wn2ixRsU3VpM18Q02OXN3zqmTnsvsdTzabYkWlFAlxI1C6merF7wRmVXaFcp4Qz6bAaj1bIxcQ9w
KsuAdnTsjBTt0iDz9fm7nhNfSwDeohHRq2rgF8j6+JEwtJLLBEHRTMcqGiBXHV5k47VJkd5zcbvP
GkPfgsT/fAgVhvdBoozqthACrGOd7GbDCfLZSYaDrhiWmfpqcgDf+MKfO9vaPV1EbVEDHicauBmH
aqShlSTQCLnqV6CQPfQg4jJbi7xkVx2SqNQrnRiYTNF1+XzZarZMcyWXfR5XjAjHhQ65mkTsSuw/
i33rtd3kXhaz5WhrMYyjFWE8jIEQSygLht7Qu4UKyOEZL6DAor4saTPqYvoE4VaVJVVSGSOZDT0N
KuoHi2QNpSXbhVPauT0W3nTI99jTq0r4V5mMzVSDKiWjDpmjbdyHV3gMdQZr/kFxa8Sr7Mh74d28
Bqx1ZA5LwdQLNdcgT75vPDr2XOFarWEY4Ei+K65ogbeW1/K55RZrkczRUqeFnrZU5HhA542l7PQH
zVe97MB7cKHBg83gdEVDARmValXRmGxR7pO2NGY4ebfcmfkNaEouG8imxa++zwSvQdSXZlAMlHTU
VyB2Oo3shT1PyLk7q5j2xXqhwgu2CfYBLgOq5ZjNqOYL+oz2ls6Sm9JKpE/duDezgqPRuXNBGB4l
cKM2ZePsOpSGXdcPXY3DOI+8PEWDS5UvlqDoXkC6+8urd96BhZFIkfJz4EmM6Ge3oTwWs7BRUIwQ
0NQwwL1aO/Gybzlg8+U7cb/YrzfTU+HLN4Kvob054ASSDdOn8nVdx7yziHZCxjwMs5lnqUF1pwVV
N7h/aru0DQUMl7OHy6ZPrkJu5/FG3giZwEsGsYKk4p9M9AJGqagMPXSehww8pJnfZ4CLSHNfNCZ/
HJOjJgx3cjXYsVBa0zBa0xL6l9d9c49XP4FJIcikld1U4Sck5tFcvBjpQyPuAJF0Wcy5c1BN6dOH
aQDAgX3lmisE1qCGmLL9lirPSnqQufDT9Ke+d/B3MtiSYJIBP2ykMobvvat5tItXeFrw7JEBpIcb
KnnSmL1DLQXRmT60oAnnbVzvquis0Nf8dp9Y2VfeSPx59MLEMN7dARuCCtpZzj+r4hIL6N9zZxPI
+nW+6AfFjA3OgbMVXiRw8miijFlXlIPe5ygJ3ibMuItENyU3yvLNwIW6VTNbGNyJV9zcsgiMQQPS
S9RlDYge70WpaYTHkLEVXSV7mRR3Ii99y7HtTW1OIjR69Kyu0Qaop5tYxZq1+iM4ESfdT/TbOviK
EMpZN44yGmsM4dJXyO9ElyhfVNMVo68ND0tjU4QOXiFsP4qobOSvdUkahxAi5BSllEe12XfK8987
KZrY/ohgso0+quVy6iBibrypeValxxRU65dlnM860tH3lRC6aatNGSPgp4cFipnZfnFGfwF9CN53
HBnlWjSRI9qKmCCmmC6409K5KZ/X9LG5kIhBAOZA8UhiX0gxnBHrZlnSg+ZalY+GVAPzgdfAsumu
KyFMMmAWxlhoOY7OMZ53Y9s6icArH24kpBREAOwNEurq+JvxoDkdW+Q5WMn6F0W+xwjGVSlYvSd7
hgdYFUf5a9SRN9SCPwLZ/o4gUPEA0tOta/ZiDJba7nqoOVfAzYXDyytKoni+RsHtvXkEhtyrkQyf
jdJPfWCFMadOufGqiFU7CWBPiX4k//nR4GU2MFsAx2Gi5ae5yqzss+EMNniRKSgkJxZx9GIfjwo5
W0YZnWJuRIgH8F+/CzmetRntVorRA2vlWHGCZ6lg6XCSK9emYEsa2nweWhwRdao4l514K2lYryFz
TIDfaqqMBIag5y8KYOO1O3W8qua/zxkk5EaqhAMCOSHbcdeLXVdCzujGYvwYlfdTTo5hKXJC98bG
vJPC3D86GSBPBpWSDslTrqvHSVM4ilCbZRKTdyIYm5aKsZ6U2RzdwXhFI7eTRH4D9t7W9OOysGZU
7wgPzeK8PV3DK85p8VjUzh7XoCXGrNEbP1Ph1EfDmW/fqCr8Xucs4UZEhSxQ4cBdVZo6vLc8Te6a
udCiCVw8n4Q8dxQgY6EXlCNlK1uGGB1EZAABUxSWYS8XqkyIsnR6K8FjMBABHMMtjTu56nXjL5J3
2ci3bgTv5DHHYaUkKUGlcHoDr6LySrv79j2zFrux6lvB4TXRbAX0dwKZo3ER5gXg0hAI9vdDawFG
6vi9cU2/eZv473nrSb303CxP68lYfjxEbaTlCV1PSbHphas8CjbYWowQQktv3IGC/PKabgSOdxoy
npBN5pjLoJHGa8O+NNwQ3bvKz1DkpWPb1k8MTcI9H/kyW/UaFbXqeyGnWxf4uRt5omKF1+WeNkBV
Gkep7X07SWNrXVo4EkDFvUmjlF5gzjwG16oFVkakL+U34l5eRK48JtsEGfLQNgbkDV64k2srdPWb
UrNbxwCxXOr0nZXwOq82XRzonwqGRg20+DEuntPeuDqSR7ecAsfQamcghgV4dZ7PbRrISg7jc2Y1
pgSUSyNIxkEem1myK+3kO+0+2A9W69C0sLmvfvKwVzbPgJVUxvFqsSrDSZBGV5mIZRjjvs7Lx8ub
xltAxtmIroUp5jARj6uXJL4t58eM1+m5JUIGwSGt8so6WuHfh+GiHLPS0NTRraUDAn8fPem8hdqM
ibIMyjC8PoIkmwVzkVK9SNBiOLrG02w3+9zNj/89Pk2/fhNlmzEn2djIa9BvfxLJmISRDxgxbia0
FQEQNNypBSie5Oc4fiGGwRG1uYIrUYwdBGFIRCOBdmqOMN/HFiJVz4ey3Aq8a40YW+jBHZCDTR5b
dFi86Aet6go24gUoi+wciftfz8QhF9BkWUXKppm0APreMCpg3BmZ0I8ghCDWktsDqRy0kMgKJ7fe
ct61HOpmqww0VYxFaCPImZLy0AzRgRgAZ+4Vewl4I3FbO7UWRf9/JSrpFCFY5IGKCgSPlJheTCYp
uTWNWXH/3nPReyKbEkEiqrKFCsyF9pVYd9ityQ270iKt06CF6Z+EsKWKqSmTcighpFF+9ebnuc4c
vPt7l4Vs788fTdgqBdhoGqlLIUSLkjtJMv12jq22kf1+/HlZ0vb2nCTJ77dHkKtQFgVImkrJCucv
ZvUzmvoPeOtqY9iCfhNOgB6cWkTtqgO1+ZRa4vxz0BsOlNpW/EERyRR1mtueXUPiWujVUYIY3Vh2
oq6kVjMJh0g2D4FY26OY+x9Yu5U8JjoYI0aceq2Bt0qY3CLkgLHnH8rMW72tizCtv/3Rizku9BHe
mQzQ6zdZS35v3KEJyaMclwoeYORdAN7LLAVO8WX9NvP4lWD2aoJxbnWKSghWfQUsMe0TxZJpfqme
uMvs9NtlaZuWeNKSbc1oZbHJlaqGzbc7TdYtCbQthAccSQMbm0mjXgp8eMWkf5gAWxP5/0i7sua4
cV77i1QliVpftXSrN7ftOE6cF1U8i/Z916+/h858aZnWiHeSh8nDuEqnQYIACAIHkjGJOcpmkrMU
XaWU03u2KsTi+4xhjRWNaLqC78P5HkcxBdlr91D4AedArWr6Aob+jIVR7TBYuhPGAkbIzKySGG4j
ai+qhoeYwLeysuVItbZqGJSO0jcwohB0lL2Hy4pQkGvkaHF+JbsTXnL/cXvvVwBQXadobzlz+QPz
3GxoM5hxUJPZdxm54LKcWyTveS8oK5uj4KZh6AaBiSDsGNUojoqp1ozZTdK7qrnm4yEtPm8LsrIx
CmZqSvgPVYkfHvFVo1Z8dQaEUH0N1O4yp4hQvBos9gnvyXlVGk0FEEJJvIbRn7LQATFPdLFJ8QIQ
Ckdheg2b3RC8bEuzUk2EbqcFBmPh5FIYiBwI81vXHR2iGXzOzqEXH3ljo9ceFd8hMTYu1s1OCEQg
tc40WVF6xHA+Wd3VT8TzkeoTMfpNcFEfnCQYnpJixCsiMMpnxbN56xv4c1VZNqsySLsCZKazayb1
s5HPd4WpdBZqu+20AK2a9Mf2Cq84+qXYbLNU7asmqGUBN02Y6YO2ZtPMrbQnUWA3uZlWTq70HS/l
vWbXFbxNwBLRBCtewt+rTqZGUW2WyHlrF/lI39+iPcqFHfHt/Y0X0640OkGJFmiMEg2xUUtNgYSq
X9pvJPvdPnYM9BwEZ7TEut01P5Z7XiX22tX7HSqjUDUUKkHvy1sKfLyWB+LMnv9n5ZjSkY6y/LV3
xiUi6y1REZ60ZgVE2tCFkpNL+So9gIwPlX5KYHEnrFCjy7iyd3BMbkFtSlGNJ7qs3xoDN7wG7++R
nenej0rXjFf+sWqjb9vIOgFBMqNE6qA0E+5CPp16bUeKVZ60T5Qau7gGuaX/uX06Vk3cApLx1qkY
57rqA7ITcLuLraKCceC4HqoHH5YR1y1FxXnAgyqjJ7LaCXVR5Xitk+LjrCMFpYIXt9ZtH9cjfe4w
JZSA0Vi3t0VbS3zh4v8Tl5102ZbZlDZFKbqRIe789A81mg+aUpzVCjQKgh5aRiVZqdFjXcsAXcaB
6mz/gtXFXfwARn9ErQBUD8Hr6FuNgZt5jp5TTuCwak0XGEzggL6zsQxUvOD5bbGPTDsu00dDPWb1
a8vj11sV5+aqWA4/PSvKdhxhSSv/yxR4ffe94k3mpobqg6osIBh1zBIt80vFn90oQJGjhCob+ZwU
D2rkTJobK5zi4VXFxDXWREpABGcJgxYIo+TXPdCylliS9iIk11l/IcqDmT4WGujC/3NPOMz0Ao+e
/0U8gVYSLQoJ8NKAXmk1T0oVO1V4+clVlVjA0H1cwGSSGvi+DJgEdV1kOun1SQC1tmLGVtRxlpCH
Rb3vAiufSNartTm7et/buRk+iLN4VrPyJZiS0+iHr79wohaiMW5VrEO/r2qooA/24f5+QEKbl31Y
NcILCMaXljHJ0zoEhK61dpq3Tij89XtCMPYwwdguOTCwZkryKfNDXKGdZuSo2upBAsEK6uJlBfVq
jOkxmoagZQgt4hrmqoJVAVeYaxyMlo4yuSA8TQmHTWt91W54jBkiGCmcdjNM3dgLqO3WT1P7n8en
g1fIWIjEnFaxUGt1wJunqzRopz6bpLfqgLM162KYRNNE08DKMVszJqQJggkuY8blv3uYFE5WcC1n
jJBCNmilD301ZgCI2sdCL0e0LovSNRTPgdfsfYfc9aGNiJve+1Hatq1vqxHwDVNmSn86U1VHXcLV
L+hfg/BzOl9RXu0TTrHCOoqGp0+YUpRmMVZHRpIrKrsMkkWoqh7sVt2Z6r2h8c7nOs4tsmbUIG/C
POjBeuFqouzkI5ob429Z/anOOI6VG94y1lqvMxXEMQAqv9LkDJg1nE53Z8Sb2i48CiWIBDgbxb01
MGvoE31W4hTql2HuSu1qex0DZgzHnC6UhxUsZ862ZqxaiVv0pzLW20iKLkpzRH99IB/M0HTmGsWt
ZLrz2xCDOAK7M3lcxv8SlZk4XnC7ksImoVp1KEaxASZ9jiROsQ/6w4hCk3E/edJ/p++G0TBpF6eO
VkbzQ6VYUYVtHIOCGmiTYas72jaJuc+Do+zGPX/895r9MEU8f9LOXkjIKGcCVhkl81OEnO1kyYJx
MQXh0/aereqlKeFtCzVbSMGyC1hpeS3HIrISXydb2lFOMKhlbw+ODArBVncftvHWgqQlHGvZQ6KX
aGeHy42PfoxSneQQ5Rez2euaPQ+llRXeNuDqKcAYDlRCUgYvJM7fxxQ6hMtAP/lDQ944z9Kv86O+
J+7k6apdccugqDNko84FIFvLFflDHmo9AOODtMMA6z2l80apgV3a3Mn0dLm2sBjHPARGPAYFsIrk
qDVnEJPiRV5zhjC3RgwF/0WVlEDWRSvj0BHOhEydUpmSMUAlifQ8JK8Tr7CU2qSPAt2+z8RLPVxB
206w+0ExWZ0fWap5F3G3aH3ZbiiMToxKmOhdABQx+7ts8DCtgbLerGx0g1sFxmfjiXwsrTryAv1l
6P7+JY38Hzphu+T6OjPpgHC0S+w6tBkmbu9NL6Mt7FM32HEt5LasiODe6/80aI1uzkDLwVHk0ImJ
MdLOYOM70BOAlkZu/TY1S/++h0RkzvhYaW2Y5UDsJguTz2m7QQ5y0t4TvimRJXsp5l9zXM8KcSMs
80+9JGwrXW9KqV6MwCxhx5LHzI2dyHDrE8qlDil6lzDdI9sFmIOxvZfb6kpExqsbaZioYQ3YYbrG
07mer0R3fw+C8eJNEpZyYgKiEO0JtDbf6o4jxKqbWawd47crv5EKlZ65KbgE2l3Xf92WgPd9xmaA
jL3vWxnfr6unZPg0Rbvt7/M2gbEZeqsKpG7wfbU+drkzkPts4ED8ixe5nVnGYhj5EOFVHBjw/C5t
DBZmS7EkG3x9x9SW/vwtiT6UPdVhN/kh7j9ihoTyRce0ov88xoqGMrII0kw6FOBDNfAoVFnuG7j/
RG3mqlr54PcBz/WuesIbBlsQPAeVgQc8YExHA2M+g2PukWNgJ05u81hrVnVAVsS34mb0wzChUhrF
U1mMuKGS8GT4XpGdFZXzWs2DYM56N4ktkWMEf2itt0y0DWXmdz8xre2tX9c0FBlpmPmLmQasvc79
BjUEOjRteMA0nzPIglFg6nfw55hvvOMZztWzuUBjbDU6f4dqHoAWlL1Tl+klkCR3W6LVdVNAHKOq
KJ3CVfi9A/IxvsdoOjyxidWrP+2r4ilPnd+CYM9LFfVNPMXIgcSGpzZIxfoY0vz8CxiGijgcdWAo
z2KtTFSOsjbryOS0GPSI8s7KKkR/sPqh4hVZrq7YAopZsVLLgqBSsGLmeMLc7rk4tQ0ndcCBYN8+
OvCNykGLOFwPUZ2fH5BbM3ljcN/SDx8CgZsc7N2ilMROTkWAqIg8UCVAh7sHF1mzukuy/wMdKZTT
+1npjhlapaPG3t6wVdVGQw9GQULpPtROT36XylIXIJfd5f5sqUNipI6MuaucZBXdeEZKVcTjNF4H
cGgVhTlCpaTPaa8ixVdWx2Eur2oU77KuO41KvUv1tgT5e8bx2Cu79w6SsXbaOCHzQxPbejXfa6Ae
BsGQq6oJ79FjDYeAd1LH87spf2jsLQp0ypYamV0yjTu1Vc5CkN1HItE4Rm8VB7sEHiaQA3540wEB
jVjWs4hX1Wo3TbOjKlat/YKpoxxWChgzqTzsI+ooxEOH/tQZNK2HMToE4uO2vq0KAQBkIRRF/ZAc
wCzhopYjfD9rd0r1LUwOiZFzFmrNO6hkAcLEaiZqaQ0QecDSoTILnUuYWAaK9zj7pDbxk9k0tq7g
TbEQ0CM99JbfEDsh1W8KysRzuZiK0ZhD0HCizcu6mwySVSQmx9+ulVGhvEjWsWsgz/pQ+yN2s9Cl
FczgiE62/h5UzYH1mNipdUae7kfgJe413eJdYFY28h0u4+j72W+Frscay0N3mGfBbhr5rlCSl219
ocvE2I13MPRnLB87pE5JNEGbXS2W7a6TLE2w/ewUE6dtS44t5GExajMoVadFBZayGD05ejUjW6oO
+l8hj8p7femQHEBoaaig7HkvkyRP5jQKcMRDislS/eQmYDmrfemXxLnByO9haq0QBdMEDDGuSXk2
i4emOzfS7LS8ISnr+TGk1v8nEWNqm0KPUoKByCjLVi1alh24mmpP19ku72QPFES80U+8JWS0b1L1
AHlUAGbtn6HeoEDgpVW/bKveaomHuZCK0T0yFkEmdVDxwR7c9sm49E4PcqVsQLG0gbOlo1CAW+LB
k4xRQglRWkJkgJbzbgzRch9e5ID3PLGu6bf9on9fnKoon8BoQ6PNKjTHvVaXimOI0fOcV6EVzPL3
oh+57aKrkQaWU0atGmrB2RRjj7IrTKrAzUCJDgay0BH4Mo3QKmNUX0ZP8QmcCne/dOG5YbJZxmCe
sQYqMn+KfOynxJIbL+tCjrtZEQxuC1lTVLaLIrJg7xczjecEhK0IbXKQcJJSQ13FH9uauLJd7xAY
nfDNTuqIiSAtSzPX6FXwD6exVdXmZA1Rf9UxpZoj06oLXQrFaEgld5gi1UCo+IxJeO586i2QBYH6
gg5/5RVTrcsHUjuEMAQhFGM+RLlozWCiqkFyr1HBEZhNra1PlTeY5W6cxP8e16so+QQNhIgKQ429
PWppIZKkhFNpa89Q72T9NUo58S7dEsZvoVobTfHI/kIqlskglJK4awQc43qMn2TBbG1w06Pcxwxt
oeWRk6+CLYJrxqGANTqUtBBqnoaPCkrr89qRZ0eGKm7rIaPpCgHvC3LLMohKUFNBFGafSBZUY9pr
mpM3h1A75oRTjcXI8eH7jFVX0kQO2xrf1+ZLbxxn8XubfEli6TfFYA6sOdWgksxVzTHK5yp6HjXO
Mya9eS72/oMYzHFV+ybrDAnfp6THxGu9YdccZI/7rkGXewuHOaNp0ep1VAGn343O7CQuhkB5iqNY
8q7dDyfCuU+xoeYHudjL/TwMWhcYmvP11ANPsuLdaOHl4aI45mVwaKa8FayGE+EyDvENFYy9KDEH
0wDe+ehqL3xVIsEpTZOvOYr8VKoyhn5gkjeveJS5nrIgbN1aluLOlcyC5sijdgCrgZf1GqYjKv6x
aoaz7CeWLuYcE8FYvQ+YzKkVpCaaJYrZK39U+i6wQEOLalLHbP9jrP4BSX6/hL0YJlMeB7qj+5ex
/bvzdyKXg5JJY37AYGyDTuIGjXLYJnKljAbjSf+MBlRUMydO9WXbDK2ZiYVGmIyZkIlYhKSAOJqv
WiT+XAR/lULnlLw6v3UcFV1XsHWmyN6FY7BN6QLFiYrqWqvou1a1z1mX2ME0u9sisTXp/ywfiG9g
XdFByTa4RkkoCRPly6cMl/Q91N9VB1oKzqMfWbPhNM34PyDGOIlGX+tRgX2SDcGNSOnGzeBsC7N+
Ym8QjF2a0K3bYygwzDjercld1rpj9LwNsSoFWsQUBcEkfBKjbUo9RZMeUCmCnRHeg2GQ4yNWD+cC
gNExpcqbpAzo4ZzHT4WcOpMpnLtcGSyQ/drVjIbubYlWF20BSP++MHPl3Cqq0kAizErQQTQB0noS
83KmPKmYzfcHFCpSwmuHTgKLpx4vJoYbZcOfaZtZmtH9tzjrh1IvZGIUAYkJOZEGwGFaW64d68QL
eUPpecvG+CRJTg0D7QWA6LJjMor7qBkvqM3dbe/Oqn8AtS7Mjgpmd/bKPimBKPaRrDm1cE3I1TQ7
S8P5LDxReFAHHifIulA3NMZezxGIK41Zwnwx47swPmdabP2acVtIxJwgdD61aYYuYcdXwPmmTrZa
3KfhwVB5zWmrYQPCnZ9rxxwlqZWSBoSWOKuqNV5pmqq9T53e871uVz7nqvWDFkR+rF5/b9OYIzV3
ZAw0RBXOON238xehV2xD3YM+lkxfDR4Z+LpFwsMHuIOQRmevtwNMkDBHiuY0fbsf8+gxiWNvW551
tfgJwd5m56aLBj9AvFemnVUo9UvQIgscSI/bMOzd759je8NhAhNU5hA5DCBK6+DVhhZDZLZxTg7o
VjqGLi/jzJOKUfa4E0huYjaAk1R3hjLZRW+XDY8jY/383kRitN03BF1XBiydmXz2zb/i7Cj33hjZ
tXEewqft9VsL/zEu+n+aQBh9D3Tf9+MJWMJ0nwwvhNybjdP538BY4futrYxc7kjeEjKKrortIMQh
lhCTXA75DnPK7d6e7kc7twxQgOd2apextS0lR98J40rSStfV1iewH911qp7G7mH7+2xO8YMWMs6D
pEqHykwsY3yYXAlFi8KjiRmj0pGA1SRyCv03BWI8SSb6ZMSERwSw4O6VuuFT2TSv2zK9lf2yN7al
ajB3mTrIDHnKIJN4FL5i0t9LY48eYj2vOJuf62dKv5BcB6/x9PPg/dIt4KaX7Lj0RspUpe0BLrey
rUrI3CuAEyJ3W0iOYrBjUERz0qLZxzp242UQMIeBc23iKQb7lDi2SS3J1AzSjrTGll6Dz/Frb3eO
thNPCXLBX7YF4pwuNusxBMNs9CIEUtCGHAnyviWjnY2EIxc9MB90A22vKtqRFbzuMfqupX0e18oE
E9Wd5OwqY7DVeOYeq9XdWaAwWi5UpWgqFZzxaLxO/YlLjLF+kVkAMCpe+nMnx9VMVXx2FHs+ld60
i72SO5V6XQ9+ImEuzfuIWVaSuJJqiNK4uAEgnzyf1Efx0Dih114U/ovXul9cADJ+MW+msSxKiKZa
HRoJMKLTA3O6pe9zN7/8x0a2H+ZvAca4RTXrMCuxQfAykV1uPAWtF408G76q2bIKohrkQcGryPiN
ssqzUe2BIbT7UjiJxSXnXqR4GIyfqOUyErIIfqIsH7rCDYvnfN5vH9B1nb6JwZycALFsFJdUEZLu
eRgyYsd+LjjbIDw5mIMTF0qRzy3kKERP7jHqIrgOxtM2xroJuAnCnB3BqMM6r7AfbX9XdJd+dHW0
h/IGVXFQ2IKzdkZ5vplDElCSW007WL52JyWRNwnip215/uXE/BSIZZ1MxWJI1ApQbxwff+BZ9aBY
6lG6iNbgyRwDyrY5/HNkbmjMkSmMWg4F1B85yWTRJErv4amucWjJsBFwq2k5CsFm+I0mqEhNr4RD
Fzl+AbpQEu9iqXn8zTWk2r9IDIgCLu0Vqnec6ahbtBB69IwnlOpCqvBIOL2Fq7HrzSLojEUgJTiN
crphsjTtBeI/d1lz6lPhz34CM5Tpf+s6NPQWIicw4sEyRkJog7gPAsC+ufR9sh92dHYNL2PO03zG
UExkkuKJni+j/z5F96bhDsOp7b3tHeMpBmMphEHD5C5wkDuJdNCbex25Dx5LLU8QxlBIuemXJuqE
HGn4ImKMRjc4venbvZ+627KwJePsmWKZI2YzbAs1hDBa6lAqw6KyMHPiXiZW5dA5CfFxOBWvyZXH
V8sFZpztKOlNQRIAZ5ZqhffEya8GaMpQU+zq9vAV81l2MI4Z9+GT3gQ/hmE/jQjbcW2MbWpiTiqO
NR79JSelFw973s+2vENt/I438o2j+QZzMY1MpdMCH3AiKCskr0awRLvODM4+chTGYIwIamV8SlKE
0AVMI3gIh2uxh/55W1k4is+2I/bT1IkllaWOz7rxJLWPXIo3ekI/7g4IIFGDJukfpiTMaUV0UiJN
PpJHPfyOyfQRLmwpdiiKrG1p1pfsBsUsWdelRMsNPEZK5LEgxzypUAL6dzP8uQ2zvmg3GPr3hXlv
u2iOqxEwRhuhEKjf1Xppo1PW2Yb5F+d4w6HiLnCEVs+qBEvqyA/Gnj4Wxg4my0pHZZc/xBxPzJOJ
sbOkknJZyIAVFX915WdN+rs0a872/Ev4fxOIMbOzXzQoPQNI6XRu+1ZzVH5pwdKpHntMPTN/c58Y
k2soads1LeAqQ3d1v/Gi4FXhzsv9F7P3Uyr2kl517aho9AkcE3f2xhE5gk+CLT8l586pre+fQnQi
WMITRzfk7VPFXtkltIfKJtXBIFA80Lvu29avLGUKDpjq5enh9KiFvdfl4GcLzK/FrDqhbKi/uaHs
vT5sh6DGCxhM4b5zZwc0m67ygpDAyu9yd/B0jtSr55sg1kE1A/2HcTBpHU0CyO4QVzWvqbY343In
hLE1lgpHsNXTsACiq784eYUuhUmPMhRHjr+Q4CXVvva85zCeLIwXySU1GasIsrSNaZnZ1wj92dF9
P7xwFGXVORLVRH0Epatl2fFbZfZBeUxTIejOxuAp5K7EF5DxgvBI9MK/VM4Wsa37P6KPG96HqwpG
XsYjOlYdUcWQE+KMJ4Ce6pMMdp7oXrrk++SX3l4WkIxaKEiyqxpm0Tot2KpGGH0JFA7GMB04S7mu
FT+Xkh2uHMQKXBZNb4pHKhmGBR90O7wKdnqqzsoZl8zA4g5SXHWfC+EYPZmHMMzkEvuHUB690n83
4H/PUNyAETyWb3K0ZV0pbxIq7/WeVGogyHTzas2tMcjD73Obcsb5ubu9lvRDH4KChVR0qRcHbFQD
Uma0nkcsZnJQa204JhUK5LZReGvHOFAjQ/ErMqiaE9aB3Y+NNVQHM0ssPy4steIZDZ5MjAsdizhs
QZ+JQCc4ac1xUjj6x5OG8Z5jH2BYEdg9nUQ9iRGagWLB8jFWQ712Na9sjKfq5vv90YNEKTAqBJFU
cNc0vaUGn8T46/burIcDNyVgLyq5ORktGQCiWqBqpu20IW4qb4W6dnmcPIHD9sIRimV70fJMrWb6
SDaExd4H0bCedfaYK5zqp/XX04VcjPcAz0LUVQ02ig7+BXWRgxsY+CqVe+kuOmRPtaV45UVrLPMc
8ArIOQeYvZvoSvjPuZrBk59GpaWOYEMDldLwwNk83mIypqIVx9YgGUxFv5tc2sQQOtohPdEZtr5V
IROQ2lptb4NSrduwGuxtRVCKshlrWA0SlJ7RjTZSlQclqy0dbz9yolzRGHXR8tnbhuUcPIMxI0EW
huWU0VirTawxLRx1tJXwlItXMyjcbSx22BHrPw3Gisx6OzehgHUd7OAOU7VQl2+UFuYtYExAvCMZ
pvWMbrHTj/Nfwn1sNwizeBd53tYyhgbDAvOwfHs9QYtKcsmyXdNyklY8PWXsS6UrfUiofSmq2JpL
L8nPE0qx8czFcQG8w8iWCTZjXlVtDyT5En3vz93euG8GK9t3L6VLA3TZir8NOnKbv/R2d7MCJhOV
VNqITliaU0I/glNlAQKict+MJudMcDbLZIyN6pf+mND4QJ+ifR0omeWrILASo4azkutbhhASYyTR
zUAYxezBEThPMz0F2LLafJKEyuqqY8fjQfyXHbsBMeqXi1FbBSmA0rOAZoNDuYuv2cV4aq3w+/CS
HTTMViwH9Azzdmw9901uyIxWFpmgIHcGZJwqV3EjN7OjvXJVkEbiT2znobH3RhKE4B5D5Ao5qZDg
JbS73Y/RLYLDk42zex/ui1VSiIiFYK6LF3/0KvmTPn2bBV5R7noM9HMF2QthgTrqgNCX5HY+1/qT
jgEF2/ZxPSly2yP2abcbkryJEwhCX/RksHCkn5QDHUycPvAoeFePFmjhMEJRQVsAS9Ms+yXY4tUK
0XCySzBPVE2tiTuDa3VjwMZNuyjwjsu+SRSYHZWB5gGV55pi+xq4k/EMWidWOXA8y7o0NyDGYdcq
6DwS5CmccmztPvmmVp9KteOArHrohTT0Ryzi+kjHgDtiACRoI08N5kMaD9e0U+7kQXJEMrqp39tm
Zu63tWJV7RawdJEXsFqoiJOY0kXU/8haDB1ueUMI17cJlg/04+i0Zc9Pq2DwURUVsOa1eFSi/Ehm
f2cWgp2UhBM/rm/UDYqx6EVO5imVchqmwjn1d/0oWGHC6dvggTDXyjSSOyMxIY+c/W0ERy3pLbN/
2t4VHgajcZGhmHiJyJB/K+4S7d6QzwKP7VCizuBDSIg+rv/tC6NwpO8x8zihGK559XUntM1X48W0
W1fekT24Aien2KWfm+v/YxYvXaMtbEbr5noaJnhFlDtRBqJWxkTKyDUc8Spl7vxdtoSDdNhe0dVI
VEXnv2pooDVjKSdEUBRWhYBdi6TYsPJyPMtCdTcI464M00spjq/beKs7eMNj+SeyWI2yeQBeVyZW
rl7bLLLygZN6XrUZyObhWEka+tiZLWxHadBUPME5Q9p/T2vdQRbrSSbdOasFNL8mh1CIj1k0P27L
tnqiF7DM7glKrSXqOOIEVO2DkEYPw+D/HajSAcOKnG2o9QqbBRYTO8WBpjTl3NPCOH9Pk3DBoUCr
QOj+R96mH7eHBRATO/kgA9CaDGtZZsEffpw8BLG6nwefs2XrV/cFDhMpgURNEZMci0erBBKQcwqZ
Jd+PR8lW7fhYSDav5HTVwt8A2Wk3pMNYhkzCCub+Ie92ZPwVW7X4PhOtJ8gQ1XWD708xegz94HNn
tLYsKd62JqweYJASIYbWiKmxKYg+I2YpZR38Y/hVr3dK+bmTzkXrNVL6K/cCXSRo/yM6yEaZHeoF
dHMIaMRHje5p7O7VyU3VihOMrUpzw2A3pcmaGBTBML4TEa0elLZTSmw/v1bhd7n+sr1yq8d1gcVu
UKak4KcAVlmbn+MAb6KVb5kxKN9n0/09KMYBo62MFDVuINCFTxpUIhAkO/Ubu+HNH19V6oVMjBMW
R9MI+hl7JJZ36JzVB467WP8+Aaknwlf0QDBmp6lJnUQ9Iom+vij9SRY4QcTqnoDKCc0a6ANGFeT7
sEvKgkLrZbgHPRS8osisJt8VyuxU/m57R9ajftAaEzz7YDgL21GILjW/yrUGjijEhIEcdULgX/jB
UzZ5uAxuw63L9RONzRkEBUExMfgTnVw+l0Hg4GrgGsnXVuREeqs4mIqno4UHzV1st1oTZCY48BBA
VOqpCyMnS17N+rkDU8a2PKtBEhqvRDSAY+Iq26k2jkasJRL2KTO1O32ubRTX25UM9sBJA0lkSTqr
nLSXbdDV2GEBSoVfxORCQcJ+6nB7QirZapOnuk0xPeCPbZD1FbxJxmi4qoUQuKIrGCh2NiOFDJqY
YcKAy/F5G4knDuNZJTUyorKAOJogX0ZNedDCzBrSgXOkeFvFmG2wEgRp0AMmTm3ZaOyaOKS9H5vE
TUu7nkqOBV9fP9xniCojHGeb8uQhToZRgh8nBYjoCTrMKHUs6XdVzou3Vo2ReYOif1/og150QTIX
E25Qcuj4oE6RFZ3jXdef4hcYTCiJYfdKmxrAGOzewa3Jrvbllw4PZWf5+mM+rfpnhv/L2bQ13TBB
Ia+bIBAARwFjB4uhFpuxk+EpJu2QySDLmPX9GIkcc073nr1vLGEYv9SVcRdMg4gHpgqsVQLqqtpx
P6qptBvVaZ815kHAuNXAj3lzwte2bgnM+KnUHOao6lFFDVKE05APhyINOSaKt4SMdvRxBmqrVoIr
6VHG4KNcoYws04zd7VO8mnRbisJoiNTjYSQMgdM6PWrdUbFwNN1/CsL3BodVgLdujAlsg0I2pwFg
qSY1qNmNEFLGKu/JgLd0jA0clMBoekJr3MG1lAR4Q8tFJIF5IT/Vro/ah0SYqoD/SGe75dKyNPwg
hKnod/ETmEKP2nm2J4zXpfQivHB/1eGbuBL+g/ahcU6oY6GNgNY6b1S71vja7MTdW9k+51itr98N
ijm9ChlCLaeCyVL1tWlMLx2yqwQyi23VW1cGdFVKGAopwum/t38lehnDYQDM0J5T6fPAo2lbvWSC
Y+4nAOOhIqkrQx11aY4YVE9d7X9L1HQX6Pmu9PXBCqXyqmnZQZAkR4p+xTsusRm31ZazGEgYheyE
GdQjUHZwll7YEp6Bp4v0UQn/J6PENpBkRB3NTKWLCFJ3WkFW7YW73Al3YNHAlHXMjcXdwDa56fPt
zcPwwfebB9L/CqPDYHp1nVyaNNqD1+yvbf1YrZwxJdrNrWA8xIfZg0aF25ShwVoQCbXwb3OSX1Or
dxP0SdEnCN81f+FBfInI2KdeNcemTIDom3pq1yOGPZmSetGMmscvsOqZl1CM9oMWFs8CKl7D0sga
HYIi3eSSXluvdQ2rxiPc4Ki26GE8GWdR1wKcJS5zKMDzGAa5ChF7NDHnTnTExKT4k/4Yi6A5nm3x
HB+l2I3/ErnIVCU+qOpiO9kjgSzuOKRAplXJlCw8OIqH6m2ePG+8OxViA4qtuQqEvOt92nhkxJ6i
fTF79BpLXih9louv0dw6nDXlwTGHwe+jQkhoD1KSvvGgt9fZo+/U0R4v8s+j3RxqO9+DD33Pe5nm
7OaHCqxEALlEDGS9eErJZ7P9rqG/L3nYFnDVIdx2jn2SkUHiIKj05daM4id/Hh7VWbBIwyP35QlD
bc4iIPb1NFIwsBqqmT+0YmFPwakWB0vnlWqsho0Lcai4C5xekuM6raCItFNDQv/bsAs9fr06b9UY
Y5KToskU2soDwikMfTkKRoy5fLyWX96iMXbE71odbKcQRsovQqEfpPHBxFNZLTz+ng4wdsOQinkO
R+AEoj1K33Ff7nkjWtlRo2/J2oVt0hkLEZeoI5cnPJaeMqsvLBnOLLPlQ+n1NkYq6zBQqGEHQ5N8
15zUT8Mr702YZUtkfwBbgFXoWiBEE90yl9L7SV6BwcrTtXMmMEPRJvTqpHNczqojvSkjmwBNB6MZ
hBKQpprsNUm+C0weAzxXLOaelAwt5hKPOL/aHO9VlOgoWeFmErqhGlRi+KZV5to+KP8aDfETQb8Z
GdJzN2h2gTqtxiDP25q0mitfbDNbkxUWpZ4oGGoHR6D+QTdZsKPBTt7qGAYPpP6/chtdLDFjV8ah
LLJxhviy6Jn+aZTwCLvnyLR6GVhgMDalCIQaRPs4Hu1u3oHEDiW+IhhP3NEOPbT688raeLERW4JV
mvos+fQmRSszKBFl2djohUDFhIPWUau8FKKV8BqLeLrK2pox1+OE9hWh6V5sX/SIk7zifZ+xMY0p
xkqGxK2jRH9ikGLacrh8OLaSTZo2+hSHyGVi0VJpjx6cgxl9zyOMSzHGnlcwynKis7aEzZlqetdp
Az3YtIm8sSSv/4KCNUdFaG7RPv/yUh+TnW8HXzpP56Wx1n3PW/IFDysGy0apzWWEnBmKQmrzMKSj
rVd3Qm1wYsn17bqBMOcqG3VSK5gZ7vRjilkJ/V5phd32ueLJwRwr2QxnPaAQTX9tStXW5ZM+x87v
gVC1WcQDTSq2eklJJYj4LI5OH+V2Hv75exjM0VFqITN8Wt8Xq+fJ/7tLziJ/osR6hH3bEOb85EYT
yyKtx9e6CBW2I+YqR8mTFqZ2kaDZsK7PVQxigQYWo2r2ajb9yo0eM1GR8nvTOsZ/D72kTj31M/Jg
HqpMOfXklzJvmJaBkZFIhcjsvXMchwTcPjhVc1wc9Wm+q7PG3d6qdbW+QTDectQmlGCrSB/9H2nX
1Rw3zmx/EauYAJKvjDOjaMmWLL+wHNbMOfPX3wP7fh4K4g7K2n3Yh92qOWqgExvdp83eV/PCxnI2
wXPKvlafEbjyoYZdIBnpWYHKDIj5UpcBfc8cIxZ0/TknzjYHBbT6s4rv85b0XinXV1i6bTd5Lzir
f4nlZxzOQDXw9mY6hSgN1uXoTuaBur286lxGFmodazcWVN1ER8fZKjhPIzRgMDzDj0EmYdT3KRH1
1Ik0gDPWEGsXOrogDqmNU4QPo/V0WcP2K1Ob2+EMtZ4UVVPQO4ovkP5IwK5aXEtBevprVuL/D0Ln
6+EtUhkluZ0BVFG/NL7q9MqME0cnkiMrny4LtXtoKujTiYa6BeHnqmIjRM26gGUu2npraNLtoi6C
gLNfBD1j8N/1ZVSCUo59aOfH7rb0s0C9M+3IUQ/DlfBbQCAPz/tgNNP/k36MPms1Z58iym3tjeis
xLeiIwei+eZ9W9pIxzkesqjDbLCqRYOcDjsnvcpRCpstFYwPqYeG20J0nkyR39RJNoicI8qxfUoz
VyDGx8UBNbcXguAO6+NjN04dJZi9CLsMrfs6dXXR6ML+w8MGm/NQmtVWeYTOpl9f4aXb/cN4f/uf
bAqP3AurT7t+Y4PG+Sk1xO7kkMUNTH56s4SMaMAilVh9j2ffwHDuaVoQtmoMXbsgeAUjoR0XWG4o
u5ctTXRrnHuKFhj0SiDLvF5T/dugOljPoRROLf24DLTbeW5txOH8lNRmfSSnECc9Gt/HY+aFL3hK
yb+1Hl4r3RpFrcavnehuEVU1RNfF+S2DhPogMVMYafvP0nSlTfD8pellcFlCgZHzH/yz3vSyzO4r
m/Esf99rj5d/n933BQPjv+77Epu/YkZykfXXJugiQ7y1GqeCirYb75dOzjfFUz6kuamGGBb5/T1I
rhUX3TmNTY8TVqBOvuIl973DuuvkD1jnrmF8RvQFLDpJzpVk6ELPkHHgxsDyFGcg9RcNV++rvWlQ
PLWhO5zvPscytr4gGtqPGrO+nrXlfqV4syzKu4WUdl9h4+R77u6Mx9kyzWKzz1u0DmrJdTMfp860
rfyEIWkBzr94wjMQZ8+DUhet2gEoPuonzW2C9bZzFbzdZJiyEHFy7d/TGYwzaXktyqQwcYoxXf1e
r2/rTrRmctd4NVXF2liKrtw35eKkLepobhGl48HOR9XW1Mruoth7x/1sYJikm8+2xugUcyAdXHpb
vZjKas9G5LWG7OO5++Ey1O6hbaD46GFJFknnHqpgdP4QTlc0Vdz/BsFp29xGpdSsDeqA43NM7iL9
6fLviy6FUzJVsSRjZoMIVZS5kxX6ERLByjTfU87cnBSnXuGooYjb4aSk+HopH3NdNFS8/3CG/BLj
IejfkvnBg7pL0lIyoMCjHx3wgPVhAhUIWzhXYOwc/JNelznpPyIHu68BZ1T1tbJJixxHvQq5aBGU
GR5BBOemigA4/9k0ct9qYOxHakt8tkQTwdYlD+bH0QGBxq+aEaOTstzWbdmol5e46SfRQPCui9Ww
UQSti6Dq5tvp5ywzZYnxN86h+qEZStmZmmJ22wjbe/DfT/k8Je/JmM6QfEc9rUC0GRLmZVfdl/s8
MEnnFz31L6v//vH+kezXl8XGWShm2631gHfyYdSvBp06VkwPlyGYhb6J9RtJOBVJ57mCXeHwVL2+
TqzJ7kLjJlol1wAjzmWoXWPWsYVIAReqhv0vr7XRwAw/xinxWTeb6wFFuCPpWhc0eIK72f8i2eBw
1lwUCEwoI52bTmBl2JTBJprLE5I/wQnuqt8Gjsv6rDTrc40l6dHsSfRDHfdu0ZzidrLBDiKIuuxP
f3NbZyw+86tzcNVHMkTrzMGTyXNfnkj9tCR3dHyu6HuY8UFm9r8L4/NAqQrDVoqB1tQFOtTqe5Jl
XlaLpn92tXwDw6mgUks5MhZUfeTFtLHC3Y3LSvCYsg9B2AAgVZmXeK16dazH+sgGKrp2us3WnN6T
vBNR+IlAmKltrHVBA1dvSXCGleUlw00tZPTc/7JBdex/YnAWZFXLgr3JEMP8tGoO9gD56aMS2VVA
j+OvBe3xV/bRLb0QwaD3vo6fgTmTalsD6WoN4GbBBFbmzsVRNjI7rW97UUq+65A2MnLmFDbGYDUl
TnGWb4fmi9rFoA5Hh0IoiskCIH7sYWqrMKJsmqcZPmXmVZEPXrj62AUi8Ef7bu/P2RGuz2KV+k7W
mEBJflo63R7Vm0H5+h7XesbgTKio1KZWVNwPKdA0CLdTDZ/lSPQ+IzoxLtpbiZXqWDWOq5E+tvj1
qjtp88s8CKtY7IfeurmzOMzSNpZk9TkNazYmxJpuElBNs31H5nUO7s0xMF5EbYoCwyWcd9BpjYaU
BnLV1uAsYdA1ooHq/a+ls1YTzjdEVpSNSw+J6M3gsf4N1DKPk894x7F+T6Bx+++sGzTOT0grGl9a
Zq799+Q5vy6Pqpe7JsRz41vFA9OYI8o0RUrOOYhxmlVzMIBYpn6G54fB8tsoE0Q/4SlyvkEFibsk
jzhF1k6K92p0DNJjjRnR3JOOorRShMYvoVbzdEjCCWidR/GFm/oTwXbX1WGl1PhmEdY1mZFe0Hq+
/1y2VlJmBHijlblpW2Cp63C/LOqtDPZF29TboJ6xCFDB6HVnPoxzgbWs1vN/ciSUcySxbBTlzJwi
TQ8DlmJZp1j03rbvRSzN1BSNgkyS8yJsG3Y+h0hqzbCuwPSloHfG7k2KjRqV0sHiw1lL3Mti7d8l
aDYV3cQnPioxrz2KXLbYt1n1BB8is/tLc1wQ+QTdMT/lgSXICPcz0A0a5/KLpNEWvQTa5MgI0yAz
9StHvl981W0eLVdkfLvReQPHXdqaS1mUNx3BkzZ1uuLbEP6smwwTQWCcsRqBc9m19A0Yd32aVE59
3UA2pf6Q0sie2s/y+Pnydb11yJiKJiZyGbSoY58H579C7G9uUeKE5dX/TOt9nAeXf/+tDK9/n/NW
RA7x/cbeGdNFK2/wONQvNrpL4y9j0YXfLmPtJG0Ao4plyoRN8PF0R6pVjxO601nuaZdHBQSg2YfK
Ka9ye/aWOyMwblhD/HQliRKP3VPcAHMxB6SjaV8tAG6bmzD8ropI00W/z92SNUxhC4NF8WdQQZBd
pHhnwiuboMawe1cbKbi7SkC5PBk9UEh4U4w3xnpXinijd7zD6yvi4krVRCBLb355+tllVegRfOmd
y7Y5pjeiNl+BQHyLjQxaqDlMIdCkBrWu2WBwQQfCX1spk4ighZJQgn84K53kuZtrNtldZ2hJXGt7
Sa4X6eWyau9LcgZhCrJJ0yZsgi/APYyrUdj6yRnLzuNVxua8TP57F/daHvanbKFkNljExi5q+ZpM
30kV2ys+6em3XrTlZF+rz0JxViMRczZqNpvQd6VD09GfhP0HonPjDAdfGkmE9zDUXCwv0u8nya1E
9EsiCM5qwHFSDWTAp3uGzePl1448aKpoblyEwVlNE+prLau4/jL9Mpt2ZnySMu+yhv2LZf65DT4H
G2JdkxNG7/CbFLx0c9MmeGhQfXoYxPwEO5kz0zPTJCrRLBRruchtjiggDGyjxeiHwRSkPj52DphF
vS+O7I1X+hGJwsO+vp0RueCdhlZbYpqHIWa3EahH8Wgf3ahHLaA2Nlt7Reb8Pb3EayE55xDp0aKs
YPFg20eU5rnpDlYiKBiIpOJcAwalh2hknZ46xQqzeQzIaIh0420i+VoMpp8bn0C1eo7b9NfJFV9V
hy3mRsc1xWfihE000g04Y9zksRBcmEgyzj9kA5pJJja8MHTfteppIoJ2T9Hvc86hX/UmayL8/owR
SrxH2cQQrWHeeY3AyWG5KrROwbMH31KamB22STN+L/NmxiuEcgiPlqdUnhGwMlIfGOiBGjwqC25s
V7QzLB/5kqHCEzkj/ZKnu9T4CDYaQdQTAXDW2wz4xFZ7yLVAAY9hIyX4vEhXQfYoQuEsdiAy7UoF
KFKVOZ0OEklRmXffDW1OirPQsmgXrJYDROeFgXFIvJA4scw2P2AJW36S3PlFPBDEfvT19+crreC3
+6JPwRzNGtdj3sRBfh1iliACd15ROhi6dqNHUZmC2eclPM5+mzFtF8LI7FITkxPL6piFY1id4LZ2
vYRBwGCimwZSIs6eSp0YxsqmnqO6t6f6qtMWp2xuExGvL4t2b6U543ARVw1J3FUNvilUzOeU2CNc
e82RmdLliLh/aGcYLuim0dINcQ+YcF5OVY+Nz512E1pUcGoCGD7uqp00DlUJGI3mdtbqth5VNpgF
7MvSCC6HL3mMg16v6wgXTtWm8wZzSP2imdPbfM5MJ8nBrnsZTyQWZ7rVvLYr1qVC5Uq1cKlhLG5H
Kqx9WOkgOEGmVxf0gXImLBtJuFom9K5cRm9eo2tzil1ZBkfknHi5QgRw+ydpKRSMrrIlq+zP2QRD
q5WTUEJrg6tIvrmc4v52GoNS1Bm00wPKfMQZhtNyQtZWCnu0HskntgIw8n5vDNKvRKyN+8d3BuL0
XMvjNc5YL1WSthhnhelaNyr9UdZ+Azq492jFHyy+OBSGUkvKAUKtsRc1hte1p3oSeTvR0WlccBp1
kqrG+OvoxmOHVUvSDd7GnfJ96d35jjROyUeUC8dEg1Hl7edyebKyDquzv/+3I+O0u+/BraRXuB4p
UoMmxL7adfaUWsTh9C+B8Hw1LBZv1LozskTtFsgif1gc1QGJbGzrpZNNzuxgM5CLHfer24uW1u7M
nr1Sc40LTXSpaLFMuCvGQMIWDqaPCV5uMMsX3+a3mlcGIBv++6G616BcZllYeauXOc60ayqHItyn
0tPlWxMYFU/+W6AJmYRsNh1fbKXmxsbgJPQ6Da+bd/S9vRaGcxRgWTHqpMYJ0uUI7rKMNu6wPHYY
kKXvyvrAu2RRbMAAhSSni7E+VDMlPepQcWCZqhNHkXf53HbDxgaB00K9iftYDYEwhLfh+KGub4Ub
CEUQnMZNZVpOXYgS1IpZ6CrrTkmveqpwY7EIhtOxpc7VmNYDcrxSdZW1vmpiEC0UVECZspsMbQ6M
i0aYFSGpxmDG4ZSQZym8XvuruPVr9cRW22Ef+OUL2umxh7qZFM172OBKwGzy2k+MvZVU0wTA32P6
mdc+zycpKPzpIKru76b/GyjOvXaTLBVZi5tqdOlER+2UZiJGNhEEp9F11IytJkGafrLcJCI+JPMv
n9iuKwAJLsbsTFVXeB6YWllagLSsOfBTOt2nzdPSV/aEmeXkXUneGYoPr9I419bEutCm9LBEd+vy
ba0wbxOJ9oTs6/YfkfgAC9KtdECCx4a9TbuWY0cfAJhn78nAN+Jw91+r05olaYf7L7AUMiNeONFT
GibB5Qtilvgmf9zAcDpgRo2u1j1g9OqfWcltrYzsBtS0ycfLOKJT43xbMUSaVco4NcP8hr1r9oop
FdGUzX4Y3wjDebfKMtNaZ1cjj5g11k/ZVXqXBEXm194CGoP2JnIXEXXHvhGd1YFzdUTSMZye4ADH
9gNN7lVRe63o4DgfR2YpIy1jq57bjw0YH+LFjYXMbiIQPowq60L1CrYTR9lN01poFbbupHAQzEAK
L4hLt8tCxZcF5sfc9W50VafEOvsusB7ke/l7+dCjdVMUIfYru2eV4HnzR4la4cAQf3vszmHsP7XH
+N0iX/SWLzhGvv22SodpVSTclS5Vt+ghP4V6XtmFUolaFERAnHMw8zUuxwVAdVT5aemrQ+0luuBJ
TKDZPHn+mBGsyopxdD02SJmlr4jWf4mk4HxCG63z1EwAiKXcVjo4a+NKzgRDkfs6Z6ngB0NjtAr2
79cxWwpToiQGohzrr6BO4iU361Xs1h69U8BbUSiOKUgTdn3qBpGzpmpB51+lwJpyNK9l+mkqP4F0
3h6Gd/meDRBvTs2ErTqs9T6qgmm86nVBfrVvPX8AwET2+uxi1YizKkMSUnlsZR9bKkOPyTV7SY78
vydGRHK1AeOSK2QEtKxjgNHyKlpP5TTYairKEnaVegPCWY5atBpWKEDnSHdStVtT9S7Hud2EZ/P7
XDyN6qmo2hzaBtbh0dNj6xPOD0M/0X0ZVk+tnghc6q4NbfA4GyryYpGmiL2Ot16rHyYF/cDzOzrl
2NVQJNSaJiMBZn/F5vt4jBXDKHu8wXVe9LC6yq8nkPkhvo3Ap1EG2svlQ2R6+yYp2cBxMbWd6jWk
jP1z9tESdZA8lmSrB9ED1Q4NxWuxONdQTJ3ezTqe/TpvdOdrikLTiHJT4oHAx1l8zYsxWToHjLPw
Px8p5yRMvM4qI3s6TZ5kB01JV+hou9GC9KG1Wyc+ifpd9/XkfIOcq5h7RR1DMI66JL1O5W/qeiuZ
T5dvbb/0dL42fgK5lRuSaDJ7cA7Yq2Z4/D4703UfiIp2+w9LGyDOU2C1UB8VDYRha6/ie+JrB9O1
wCPygZHfqYfQQb9DaovubN93/DlDnlCMNUVnGJWAN8xPBlBEfO/7ceP8+5zvaNUEdAE1zk/rPpdq
b9dSZWfKgyWLiCIEymBwTkOfe6lcDQBV3bdafliLIF0EYZep7wUT5hfNkzW2srjCWXXrgLgerORm
pS8rOdJathUqakTZL6VtVIJzGSRtmlplplxeK/70kLp9bzPypNyujvr1FGO/hun9PQPLK//Bj5rQ
KhrDjE0uaPVNOLhmc6g077JR/aqoXzpIzk/kQ5gUXQxdDz8tLagep0A+mQEoAu32yNYFFkFywnPT
deeWaLpVv+s+25Asu/qVdf+unqLNIXNOJI0SNPxmkNeMbhJyG2mxjckN+7LEIuvmp0+wgrg2W2bd
ctCjjZKlbJLH/o2ZL0/+jMWmdvaoiT7r9wO3ZWDVAtuuxLMCDc1caHKHNxuiZk6fZo8TVgNlU+x1
a3lTprqwlrRv7WdAzgitxAwzbC1G70yLkePJm48g1LhJQXNZXrWe7Df3rZN+EHGE7PuwMyoXycOp
7Scth5iLgdGOWbpve+nn5Qvc9y5nCM4UpTmmKPtAS8LwOSWFnTb3qYhx71+y+jMIF7ox4FX3acSu
S7Gr3Kangu0+dFHOTio7fqhc+i30RPPBOx23zODPqJwxlmU+NxgNhOOsLbBnSmFkp6mk4clyzjCj
kgz+NBdTsFgl1seWk0fjJcjW7C6nw0ejykS7Jnfzc0WmFO3GREFlmjPIpSub2ZBhKh0YZhiBuTrZ
yi0JNK8OaGGL2r32lGcDxwf40EAb1vBrii97GvB4rwjmp/ZMYvv7XFxfiyGrJeZfVs1L4wdt8nP1
oEpfL+unSAruE6BijwbxDBQM5dsF9iD+PVUbVbdicHEc3xhGpDNi+bE+yMOBTj8uC7BnYNvfZwJu
svGszRoy/4qtlrfWra3R21D78t8wOD+hV1NuzjkOaer9zIpdLb8dV1Eesuvqt5JwrqIcegkvoTgp
JAlhMARpabeVWz7GrnLbe+mDaifuUnuTbIuGcUSmw8dugqCKHRu/TGfy0DrvWoxOpvdYY1LkVt8u
H+dubryVlPMceUOa3wOwq/nQNY95e+yb3hu7T42FFb9mYM5o4k/e0eS1BeXcA2qToTqy/KTLr4j2
GZ3UglgtMCU+VGNouCJSDQCaPw5D6CiD8I2UWSOf/2Cdomzqqkp0jX9MpMpogdRsJm7/ufiKZgCs
DsYrvQYGiN7B+LAruCdmm2/gVEOlGPBmYwFcXNEtpYsnqmGm4hR+WLwS8zjGbf7c28k96OQbWzTW
u28CG0BeMZZmzFVDB2Brk0d6qjHQTh4GcFwML6M3+GwQqA5CUYsK+9lLcnKqoSxl02c5YNVQ9vU1
dZoak/tW+XUk1YcQbtdK6OxcPty9FAvO9X9ny2uLNCdR0SGO4ZugClJzInYeVT+UufDAv+BWarSK
bnNXeTaIXEAx0axVWaVKwNHDeCZzF5vHUENnGTL141NTe5cl3E0QtiKyP2jjmmup68YqIhDR00CM
lZyyT/rRuAHxKCLyOtmiiWPRkXKhRqaTVOGrkbihhBWn1U+1x/p1jTjlfKTGx8vC7UbnzWEyZ7CR
DVsjarTLAMsYH2f6oMifSlrbkta8x6lscLjQo0qFnNMCl9bI3hT3djnWAkXclUTT2WAYvIrFz4YN
iT7pkgRFrNIjLXJ7oK09ybdpNwkUkB3JGyvbAHFHFobsM1sHUNKt11meHfIItfTL17KbDWwwuOMa
sH9q7iSZuHK8Ykl964V5emtWov2cIlG4UF3LvSZHOW6ltSpnVvHC3ndP/00Szvdm5Sh15QJJxhiE
Xe3zRLHuOxeY6O7dY3ukgf1F+Nbj56R0U+s61WoIxok+682nRbdsBSzPdBB52N172QBxBzb15kIm
gnG5WfveZtdY6u0oIlo8kTDciRXtmta1AQxDnu1RfpCUF1O6y97n1tDEjW8MRdGxGOy16dN+rQx9
nQj46BYw4VWBBtLvG2orCMIxGLNBki0w0d34tEHkTs9ouxhEo0CM6walPRe06op8GIqXPvsczt8v
K95+EN6gceeotEYW5w2SjNYf8CWFqO9Knnlfo2yESvD8M3Jax8Q35cNl3N3rw4YcAqYSLE7lx0DG
einRRbQSNzM+V+TZ0E1wrf1MSfMeN7TB4aLSLHWxRHqIt3bHGn2NmtBn71/XWRI+Dulx2MYhEBod
XdZNX98Y4eyG2ohNBbkV2nTMn8w0/HD5/HZ90kYuzr2iO3CQFXBGuCkYvk30/lSF6BF0t9DA9gr9
74441cf0jlFNOjBGUF3qHmiDf0wvbAcUKMhc8MUNYO8SePTdNqMtJqf8/ZhlksEw2WAvOs2c9YAs
IgCroLCWvptAbMTjNN9IaDtWDEqfO0eJn5v+sbfuMtWRLGFhj6nZm2i4weJSXWzBscbYAtbv5Cj1
kXYqDwpmDeSDptnZ82XtEB4jl+PmMgbZ1+bXMY6/FrxFJxXHiDxeuGtk19mfReObjxJFXiUQhrLU
9ktEM1uiMALBsNO/yGMqpmHCD+t8B6KUJHWcyj1xC9np5KAyr1fzbiVfIvMuJSejSmyyghGrFPQB
7Mt2huWsbLbyUS4sBJmsT/yMgt51ipyyEzF37n+RkzMOZ2l5R5swBte4m3bgtLSW8sO6/FzG6IiC
7Y1mVsckym297Q6TNt5hW9ojGuQED977Dvn8J3CGt6YZyeocf0KU3BRIDEO0HCdEs4dGRB8lOlTO
7mKaTsNsAglT6B9GbD4Bz/qdro7Hyzaw6yHRaosdUZpqoWXxdeCW+6JADwf8Mqaz7E5Xj/NoPF6G
2L+3DQZn1noZJ42kIVRrWPAz//rMqhz9uPjUz3zRm61IIM6mse9eJsMMsLU7WfoXTRWUIHfv5SwM
P5GimNrULgl+f1lP8XqDqa7BEkCwM3/jBjcQ3EdpN2uZ3lmAqOX7QlfsJTxZ86nuHuLo76liUYnc
QHGBP9djqpcqoKTsIc8XO6wxDi5iKxYdGRf7h3pFV74FVSbmIV0WuyFeX0qCmLgPQkBugLkZkGuw
/7/5+IzGNC+xnwth2KoOVPmSL+oXRcsELnb/as4onP0XIZbfjZjucqesvjLVLmiGwSmM6c6Uc59G
s8DdiITirDOJ07nuGwhFG+ydKdubVGr9RNjI9S8WehaLs9Cq6Oou7yEWm/MDd8dN8mm5Z0/lbZB/
Mn5c9gf7FnoG4ywUfU9JEnaooA3lD6P/IYfu5d/fvyPsnyXYVE6x6+C1JuidnhTgcYFOm3cN5nQk
0CyXoLV4qWXR8ovdcGAolqYYeNu3+HZvuZyHBTMuEAVpX3a1IgoU0+3YiDjC9stGGyDOTjUsV1qi
CEDE/l2MDl/qK7btTnULP71ZBWq+q3cbOO4IrQYPVFUDOCz9GfCgjHqYaIu0CIJpycZea4Mmcbmi
XFCW6jGZ5CBf+qA3RBzVu+/+oDv5c0WcX8iWQpJiCzi9P7oltjUddVDDh26bOrpdjLaGL7faec8r
KqOMkTVDhoPlewpn8CPGdcQWz+ZOVH3SsWzhspLv0rko8HOaRQ0KDhpOLlDqFoUySYhDp5mtngW3
VhOE7vffheEWqsGIAlpRWrL7HbeB5Rxgk2EmOB4itC5qradlyLma/rlo5JextBxlGbyyzwXp5a49
byA5J9hjFdCKhhQw/VQvkp4h5zqUmExSzS+puLeAGdKb2LsB4zxhN0aRomsAMz8tTnE7BDMoWKbv
q8eaj0V9SrvuYwPGeUJqJmGSGABLQ0y3mtfN0jsatSXUaAXawvowL4jFP8wOKQYDfiHVKihS6qF2
snZ1miX+WoXTQy0Xjt4s1waYxaqx9C+D7/r7s5T8Log+jtJqjmMMKoCJEty03fB0GWDXlWwAOOeI
th61nzoco2He5eSYDl+LQRCIBTfFs3InebZqfQ97TkFtRWUQWuWr04KBrRK0a+6XE0xCDUJ1C5vU
Ode7IvmbWtVARfjn4tQf8WbvZEGaOuEjtra6ix252o/Lx7df3NpAcq44V4Y56QkgsWzrejgNoDpk
nVHmdfp1uRs91gSNar4gxAgF5RxYgYcC8AMy1IAh5r4JNr37yWdJR/UN6/Vc4U7jfeM+ny275U3M
UWvSVnjbR2ZwGK9Lf/42YhLfzo7s7QU8eu+q3pkoiLLPK4pY8Bqu6rWhqiMLVykf4+zOrErbpEGM
FozLF7hvYGcc7v7WRGpDfTHx2d/5o/o1MQRP/fsO+Pz73E1ZTdKG/QDlx+a3A56vnGUZA23VnqJy
9uv27/cI45tkc2zcLY2gxB1lCXAanb2xig95HD2bbSs4NWU/lJ3F4uKKljLKP/Ckudodi6C5i5le
xUZh10m/la3NWPLkQ9I58i2Kle5/uzIuzIzYcG2ZFlSjNUevjePjKGw03xUPiQ0qk/juQQ7yWvsw
O1y1Mnv2mfDNangWnpqu0LtdoPAkyesPbamNe8WcssXBNP0qcMm7/tLCt5gGWhiN8I/ymAhIpTVD
1qU0H4j1klqRO1cPCACCc9xvm9gAcQeJlTHxHDcAykbrW28Z10ulBGUBe+4N14zBNGotz9hW6A6p
qNlx1+w20NwBd1jYEdYsg82ap764ikL/so6IZONHk8xlrBE6kYVb2gMdHmiX200UI1H4JmlfTAwO
RfJ19Pe7z2B9lqUrFtGJYvGLQpIqxiyZjEJlk9zomeH0IK0fiIgIc9elbFA4G5/MdIkagocNBNaj
TD4qEf1QxM+ZnN5YpBS0Gu8r41kkztCrKQSdlo4aV0jCwS1067NpRMMxsXLDaVQ87V6+NxEcp5K1
aalZIUG2eb6Ki5fYSBx5bu1E+AS2r4BnuTgFNCSjoY0KubIZveBTHExKI8i9d1Or8z39UtFNxJy1
VSHNAllC6b6RvpcYmqSCNxoRBF/tGsq0K1JATLR2pKk5oUoeFLOoqW//Q3AjCksONqL0hdyP6Qic
zmMryVLffMmv2OILA5Mc0zE+ST8mEZeuSDYuA8hSfU6aHD4Y5Ve3qGRvoMlJsaanyxq3Z02qrJog
WITFqnx2apWjnsshYEr1IUo71yy+mu2NtXyeesW/DLXrlLZYTCk3xzgh2Z5jBccoF033ccWeH3D0
RrlTl2Hp5drSYUfKbNiTsea+Fa7UMXUF1frLf8We5m//CC4jwTqApLFm1jYhTa5EE29IRW0AQkGZ
mW8EHelUTSTDoWa16uZ98rksy4e2RfNwIfnT0j5jKPGE4VF7lfG2flm+PReylY/zWLRPyZpiIagb
z13vN6GW+l0RYppzIIqHVeKN4KtjH4+i00W3VJPyc6m6VWd6W6LOSJSnPPXjfnRr6bYfOueyXHv2
AF7DPzicDZpNpWkVuFndsaIO6cHaG5a2SoZ3wVgG2uIoNWR+EwuWMoFtIEVmhw04gdnkx1QiwWKm
x/dI8weGd445jY15HAEjZR/lKbAKrO+q3qUJZwzOO86pWkx9BAy1/QbOYzvVQ6eWT60Zu5eF2fch
ZyDuagy17zQMQ7N63EsPnm+j1V28BtCI2Gb/4zLWvvmesTi3WGH6OZdAwucmmFWfvzetyH729ewM
wP6Aje1aaiyBuZndTLg6klmiCU39KK+W4Bt2L8VGu///9OxXyNnAaEtmzkOIM4vNpjl2TVt+RaUv
/KIak3JYutW6rc00emIz5qLNP7sle1CIy0iuTVPF8vTXIpZSVs1hXTImcRbONOxBDQ+zgyIBuEb+
fgk81pVswDhfSBqtpKlcIJ2fdW/sQw9MCp5UNcFlvdj9JENJE3tFNMxR6PymFyzdzjtdqoGjuHgo
CgM2tJEE9CPrJDIPjVtDxNUzD5kv+iLb1f8NNKf/Vm+t0pR3+Ig2QyfFGxhW2cxVsMaHdfgoEJMZ
LV+NU1WKhUqaRky8VLy+O1A2qGU34zjZWA/6Tp3o1J9Y30EinJneNbUzFL9dJJdWUDk1gNLIT4V+
1kQs+ruWtvl9zj9lWtZ044rfN8bSkftrHelHZArCk0gI7m6mKjJaa83xpqvG9tz9JItA8XYNeSMF
55BWddJKfA7gnS1dnsIs+TymExxhemWYfePk0eg1Sv3X0cOAkmNgWiVg+SU8uTzIt5NGT1ACWMOP
cRGohdNjWuiypr2N6wwDURBEwmhl5BNDuY3MqW2QR6j1vZREaAoZnR7vonPhXwZ6qwavgTiH24Zp
o+KzEYG9QzeeitIyGQIrFBnpW0V4DcM5PUWGv7VKJJ+p2R+6ZnT0RMSXKILgXF23dqD3jnFk0Vo7
GCGzk/zzfzsr5ok2UWNM44UMHRDa3E+XHzS71qYPlyF2PnZeHxT3DZrLRqnL2PvlZj/Lozbay6cq
sMBVZ6Jo8NG0K1c9YIGSIO1660Jfg3JuDdWmohgVFESa2sA7aO+2U+pVg/YYG/oPUIU8XxZSoHNv
pgW0CZtemIyahTXPy+yR6sfQUIFQO3XqV1LxMamnYTbJbESAvY2DpPgq+md8ltG9oqIeH8926Jii
zuCd4P4ak3N4aHOWMScA0Rim9BxhgNcIwE+El0q8x7uXz5Fdy+to9BqMc34gyE7KbgCYYZ2mEUWz
K6tH1257XxgeVe0hEz39CvTE5JzFbJpZIqcAXPTanocnrT6EWAxb5cQuGtEItsCe+XbuMCr0SmIV
DCWr/LFovxJDyEbKTujSCXI+I2kjkqXMZ7B2TBbP4wZZi3q3Ih1LT2YE0iyBVoqk4nwIhj0buqRQ
Srlwi+hHL/1zWScEgcPk/Ac2hGplgQVeroEn8qQYD2V931VoRTJFfTsiSTinYaqpNeQykPL0etKf
zeGvm6leaTdP9l20iRERNpZgGdQJe3KTRqo3xpI/lq3fUewpu3xyAuW2uISIzEmbhx3wIu1l6bAP
3vqKZlnZ+qhYgjsS+D+LcxJkRDPkECPm1mN+qlqjdtZq9dAXLJpEf5sdvT5CzkHIWBqGLmcArfL0
tc56T1MHP871Q6VWflWa/0fadTTZjfPaX6QqBUqUtko3dM62NyqHsXLO+vXv0PONr8zWiG/sVS+6
SucCBMAA4MAu8rDz9tUoEo6LESFRKNgEoEZluF2qw4QBBP33fQiB5VnsJ6z24TmJY0lhcS+qbyLr
o5IJcsai73NRAScvI5ImiLDkvlQdBv0Pv8/FgKaqlqKQEdn08a+uvLIsgX5Ey87FACNssnlhj2y4
vZ6s8OOAQfWRfp9SkAUHN1Xl7y+H6MxicZFgiJMx11lbF5tNp/upR4ibI9vuTk73OcTWZ52SyUYT
qQB3c500kFUT8FepIKH81Q6Mus3Gjq0TOXSnzM0KO3cG23hacNNUbfnNcruP+5AiRM5zQzPDKBwK
zRata1VPSfl5//vb54eVSJzHFqhrT4oeItVl/NTRyi21D6lOXUzudDpl9GVT8ecCDDw0ODU9umRx
VhTEQeFvYEpYuVc/FwFmrP1Qa3jEn+FYJ2isVJzQmVMndBdRJ/BmyFgJzfnzNKASq2eVXoP2NYiB
Zd2VzX++iSIUrjA4nzYWVSsoi+7qdNPOviSirdjcPVbf53y6HqMZ90V8v6GPJmi64uamnh+N+U2p
BUl9kbY4714kzJkqmbb65nYmTopGARHNAVPGu2PRShjOocdmAv8cTnYg+b2fOx8korakfFp6QXpv
o+3hl0Xh3zispcnVOAROi/IYNIBPx9SRJntycGI+TKIDi0Aqfo4qMbMpkQpkZSVzkO/Dsbcmm7aZ
heaKwEQixDLb7uuf+bPOBQxrHCsjMiHh5DenIQK7Gl77Irt3U3DAxOC2dvcBBQGKH9uVZyRXlB+p
7UBKbAz1c3PaP/4ZBhcf4rHoqoFCpo44cv9Qi67ZogDE9yQmVC0CndXMGjeyAz4kp75JcSiXDtl5
vBJRfwnciR+sqo2ZGsoZwCrr2JBDHnmT9bqvMKFAXHDI1GagTQKM1hu9GWl51Hsuvd/jJtqhfPYc
ePuA21YAMnOZUHDW8GmUvIBphyxjaoQgxdTuwYso2CS2w91PBD6DgtSNPunsPaeabqv+qtBvpO7F
bNwu7gRI2157QeI2+VKdQSaaAylc7lLtKkserOFaE3VCCTT2YwVXe57UqqlSFiieaPPjFFyZ4/f9
Fdk8kmkXKbh9PapMeZLZZTaNHqLpNceDIQbqNaXXBN80EB3to21UnbPAeoHjXLQBk/UU/TCAFAxU
E1rkQP3gzh8bDwkvF90Ih31AkTlwOzgJ/lmkMU5d0mau0c1nRa9eUWD9mLX90z7cts9exGM2s1ot
Sy303lSwWrlEzoGRHNQmvq7TUXDaE5ke57ZTFGgkNLFoJD8oemY34ccyvEpU0ZzNf4kPF3m4LV1d
5CGtYgCxCgcNw17r6YyXMUeabTaYuAuO+/oTWTu3v/dxEnc5M4+5b3AJGY/oxRPc3gUGr7K65tUS
qXOg5+WEqydZzvX0qR4/Vq1f6YemvZ5Vy/kjefhuazWKgyRh3cJj+ypHn5dQcHgULZCq/ipNvUjz
GFVQ2OBrfuRUd8OxOhK7PoGjucZD4r44ArtTuWAhDzEKvEaIo023luSUC0ob06tOdE0UeJHKBYlF
GUbcrCBUtfj58DHq/Gx83peEGdL7g+RPw+Z7u3QlSINmhBWUuVfH3+Xyc6OcpAgEntqxjd1IRGss
sjouMEjoAohic0KYhcmheEWnz3n1kZL7tj3Wom6/jfLrX6IsPzIpj41gqSSsE2jqrA5F+TajPtev
ykOHg6zaHIvvk6diPruo/UC0cly86E0Mq+gpVg5Vagm9mWIQaSWi12URCBckggWkIIECXU7kK+nd
OviUpwIWKwEE31sdpomBnhTIQdQHY3wO9ddGtDMJfImf6RCZnVFHzJfS7BsqMm1De43nV6OKBD4r
CKn8zCR1CaS/O+AH4nVDaFNR0kSwxfLtBdIwWlM2Q5BFlc/EJG6Cep8mNLxeAwthQAUVEqKl4YLD
3DbSUiPf5fb9I3Kqdg7ykagSnVNEKOz/q11CkmpcmlkfP8HMu/ElcNsR7eHu4CS3pSud8PqO5HTo
iwLsti4pGEEJaFxA+sjB1u0cBehzdAfpphiBXT9H4Dcr6MtoCO642/Z3geJctcpTdGcOuCwVMQaF
N6mb18brYE3PTW/6+8F2W5kXKN5hWwmZXJM9yKvxI6ziigTaja5EAqcVKI/P3mH4gZIOP7JO7Vlf
YnsynmEZDqnOEQ5++yL9y0H2p0x8Dm+0FEmamfrYzclAqX/gare9rziqnfuBJ5qg9S8b/QWP2+iL
JUMB8N94s6dfgznDAtHw6OpOBeoHt34TyMduL+83yAset9X3GbiW+gby6arTXddn1sRAVMzLzI7V
QRTRNyoj2YZ1QeOcOpRneUpHoMnn4Nxjglx+LR2agyRMKG9HwwsQ59e1lqPo1UBg1/qraTkqojS5
wNRNbp/PokrRI/biPC52rj3GoGpRBWYuguBiRIJCTlNimdwgPsdSbFfGrZJ8ESy/SE9cdOgmLR5J
wPRkoT2YOP2nxQ7c2AkU20JVEfqOxMn+f3l1uywOFycac5zMjh3KyEEDofZynEdHSm3jq+rOR0t0
1xCECz6Np1hVURoaREQBWkE/FdJVlNzo+r3+cV+XgvXi03daoxVNnkOqsa6Pk9Idc2N00DojiEjb
J8yfyuNzd7K2DGZsQRxW9I6y7muNjQIZAvO8KLktRSdMRRZYoigI8n3xpk6ytsZENLe0kNO1Mk9p
IreZUbUaqA9pU7hqYYJKhR4LA/EqCfxSLq6CVjSgVqRhLnqgFaMMG1a2EWmv5oLqRUs7ZKMsOEht
mycGiikoSFcoaop/3ZwXJRwkUIFAWqQdZv02xzyf4RBrt216X1j3evTURyiWXwS7J7P6d5F4BcuF
lHkCjVeiosI5G3Ccb2eU3oBBuJz0m66NMeGuOGYdKuZNTYArlJcLNFmU4tWWAce5R86qh1Pdl2Z2
2mvFSx5Ex+HtDW4lJhdxMORgJgUr5B6dpXfS43IFitcnGmEUJrhInVZwc950lxUcF2vqDMUbaIHH
S4N6Q8mnbvYm1JgN5CaonwupECRWN2PNBY3PJ8ydqfa4sWAN53sYiDL4ISK32h5bUeMGs4Yda+Fz
CaBEa2jB6u5VUtpFfz8Ur2lwtwSi0ZQC/fH5AyNpSGZGwEHCsaw/qRgcGR4T7WOp38lUEEE3N6OV
9rizyGTGy5RmwEq0a0O7JaGgJUlkezoXQMrcJFkWwPbUg3mQbPkmPBfg3y1PqGqT7f74GxsCIWBQ
1yydNTP+GkfqkRZaoaPGOxwea20E7YDd673gBrOtswsIJxJKjocaRRaMCOBslI+ovdoXQvR9Lhga
RtCWM+gS3SL/kKM/KHnY//5mTF8piYt6UzH0bZ7h91dm5ihl/0rM5Tjoo/aHeuKCXNSkQ1pgeKxb
SKOj0fpQZP3pz0ThIpsWFEqojqwtPTnV4ymRT6FojItIW1w0C2kp98YIKTAO5ymLKxvzx54q5Fj2
JdkOLj+Nin87nTWq1sUMmKYuruawT+wmk/+Ss/ym1fM/0xr/dIo8gZWErHukGZ4q5UsvtbZ4Ks12
KebFzPj3UySqeo3UrH8/8INPPwYaOBhmrjudLRGfEX7Hvvl7B4mLGrkAMFQWWK9TgNaYATV7rFhf
eWTBJvZFrDFs4d9vBxcoLgyo2lKmUQ+o8dyc+oN5qrziVj2Kdm+RYXDRgI5Tq2gxumOy8NAF1GlK
ZK3L67IaBBa4vZFe5OHCQjNmupJMkEfFUO7sWqre1PyuHq6M8m3f1LfPtivL4AJDEladyk4IbqM5
4bHwA/SDexhWemD9MBh0Ed+JHn8EIVXl4oQUmqSVFshGuhcrv1kwFnVfJhEAFyVQPRPN4wyAKdNG
W5si8xDNg5AfSd23Of7xNK6UocGUMXaSY1SihVtiyAxxNZBuFgfyuC+TIPLxz6gLplctJovfxlB7
OX2KFGIvbSZwWYEb8Y+ospHpudLDvuWz7itXlqcfFA8dQ4KY9y9HbhOTBzTDwrxnLqc8zWPfhqzC
afmKFqy/6kPSol3eZYxS8peKuPu623amCxpbyNUjJzXR69qyMrUifYzHhx5M9Ul5UMLeqabDPtT2
Ml2guJBHjXBsZ1afpg1vaO61k/TNNL/uY2wfSS8YXKwr2xzMdgYwLGlwMUnbLqUTRnTZcfdMqspO
hNUT2/50AeSiXkToGMSsjn900N36XPmBhKFwBE8+NmNvxggRtXR/62CnK7oqI42ugiLu10Uz5ASz
WBYchsfsfpbOQye41G+Gch1HU7DUyxbISn79/kziMWvKBpdp2bBNjPmaDoZUOqWoQXhTeSscLpJn
VGr0hdTASSonz4zjqDcCo9s+168wuBgeNTW4VUPIMiE7mrERkpLXV/aIwczFOXUn6u1boEgmLoKH
tdyCgAgyZSiikWrcJOYv+wii1eFWX090zSqTltXYxV4+yD5G0D7o9TckzgXVfJvBwUCTFwGTgG7x
56/WyowwyCusT/1Q04965IWG6lsymPgz0eD5zeiwwuIC0dIHXZpH0JuUDr7eh8fAGtyo+e+dhXhl
NkzUAP14wzE55U1BRgKMa8cDjnIXY8BQ3b+FquhCsS3LTxD+WRHMxT1NMoD0w106PC8mep5Fzcib
dnYRhH9SpEo9JkoCDJl87KTaNtGPvG9nTBXvzo0rBG5FMkWzzEACQtUfs+yDGt5IGI6gezo5FDXy
NyKGTZHWuP0hTrQmS9jkglny0FHRT1cp/Z0b5UokptTVbldpaZNnBYJBKj8Dpc4WWxONxt2OOCsQ
JucKhGhLUacW9Gag5c+eVRn0capdaNmRqsNRqolrGdV9bfVOacyPMl080k3e/tpt7oOr38BFVilU
5N4K8RsU80sqKY6Fg5Hqlv0zuLZAnSEIspsRiapor1ZMAwctLsbi9jyF8TiwG5SNa66t0uMwPhDR
eXzT5FcwXGjtekq7lgLGNAJHn8htqo3Hfb1tXwZXGFx8qPp2KIYQGFrtzk5ziq9YWo/ojo65ExKI
eW1x6mtbLjwDsTH0Co52vxpMnWZNWrBt0Cyq7mTG7ewMARFVRW66F7Uw0krRNHTWcO4VpUkIFuse
58oownC49GZOo6twSAWPqiIYzsXQ4y4PxQTLkyb5OS7T57BsD6qw229LZxQzETVwupmEviOUSps4
kRcUgPT9J62+DwJBidiWGOvvcw7E+L86kuD7CiHf4zD0MPL+I11U0X1sy3XWOJzrqLk6aQ1j8M+U
6778S9PA/k5HJ4oEyyLSF+c7tB31oG5GHBmD2067C5XH33CctSCc4yyYQB4vIRTWes0pU50K9dES
Ko0mp3wmx3jw1ek1dEV9mJtX9BUsX+u7DHWRNS38FTPOE6/vUQlJy3myI4xGsFELQO1a1ms7n5Xa
HWmd2nFafjbyLnPNyihtApZKf18TAk3/uN+twn+XluOssqEuUjraHTlnopFIG3wWFATAP23/xwa0
QhiKZEmKCQjzucucq8WPj2bpLPZix4fenbzSD4in4/YR+6KC9E3hED8MTDJSkbXjgkgahJIZtDDX
ZvF144GSt99Q3ur7DH8lmork5aAx8rFkCU5ZH/qVYbn7EJshHi/uP2Xgwm3cRdZILWCwFHOfgQsk
eJ6OxJV9/ZXRZZDOFo6EE+mNCyej2c1SyUrS63C6xjxjX6+nV4FcW+Uaa7m4UDKHhdxXbKbKqlyj
k3+Ua6S+6LVv63C4BuPiyZSDVC9lApVpbBvly9wdR+nYTKU9Kp7UHpVecCcVaZCLL+lcjbPCqhG6
8V61DqH0OwH/YhV85VChaEPTBdCepY0nUnV3mI94p6elIGeyGe9XMNzrTg9yvTJiNH5VWqDDtbbB
I18aXhuKhpyyBeBP76sFMrnTO94/SGW1ANLjzwMongrDzpq3OvisVsda6QROJRKLiwtzNEapLsOn
rOVbhGdR6bOm3y+qIIUqsAG+xZ/E1TA0DEVZ7sfh2RC9R4ik4CLDGPfFoLFGCLmhXsmqgXX5Nm7Q
XmhOgoOmSBT2U1aBLp6olLcazC2u76myOHMgIsMUIXDhwKz7MSUqcxjUX4yvUiXY8UXK4iJAOFsB
6ZhD4r2/r7HZRrodGn9Vde/tBzaRIJzn0ylpE415ZpMot70EVl1DFZyONk97F6/kL+y52vVVwko9
c8M65hgwHVv0YDXpny06f2fvJhq1RgyYqnuI+kcqagUQicH5fBUMjQVWeyxJg8ERt5H1pImeBpnV
7IQV/haRReiGrTuU+wQTcaNyuMMp+ToNLa9V6rMJdtffWXvGcm1iLC7hu6iVYumLZmE3S1V6DOTA
Hqb4tA+xbccXCE5pXdUVesTuRZaeeXmBM5VhuDRQ3/S59PehttfnAsVFydLsUhUVnOxSgZr4K9k8
qJOgjmHbWS4Q7P+ruJLKMgaza4AogkMa/jUGordnkbqYjCuACVSBYZkCIAyejP4uxElamV6C/Heo
GqhyEYT9jhVOSMiojwynMBZHi571Ghz12m9tKBcQLkYanVV1kQ6QqVacyHhSw4/7Ky7SFhckJfbE
bbAhRXP0IQVjB7jfGuW5ihuBZW0uO7g98SQHmmWTb6pEbY8uGzOud2Ec27l1BKnoviACAP6eZSmR
GYdsetSS5H4baG5YW4IgvBlaLjLwF6fMlMdSGwAR6U4+aMdBPpflja7eymMvUNcmKwRdYXFOn9NF
lqoAWKypTXnuLB/vLZEE1l7Zj0+z2zljc+j1G1F+d/vysQLmQkA2KE0uRz8uH+FRNw6JayJzZBN7
8MpvLUoNXIl6otrqzcXTMTAAvIDozuLf8WcajklaYd8Z9PZDtJhXFmm/7NvHZmhbQXAKrbW0yDK4
rFsWjTuEkpuVpWMt/53qFVdfUIiDxB45HcI/3we4x3eUHTqIOh9aPThPlXKoF9FBcFsa7Dq6rmFq
AP+gmROUIesT3DZvCjwZ9K2HlPkpyNActq+2zfiAjQ1pT7RCv5svhrrOCNMCsDLZFNqygnp0e6r8
QkS8tGkAmPwhU0Ixjo/ftYc8HU1SYVjKEn6WyW0yv+yLsTE3COuyAmA/YBWt63AJ0GgXG67U22xU
b/AyuPVnxUWCyomd0TyUX2efjQ4S3qy3NXgRjduP8taUu8lkc2Cmyk2XwY8WA0TKmtO2XSZYLZEa
2W9ZSYlbjoLKZmBZ0l2SvC2VQI0iWbjtyJxJR80WWhxCYiu6N+L63mnPuSpw1s1Iu1otblcys6TI
ycJ01ifnNgLxamE+hKNxzhTrFAgfddjn3p0ZUXwMC9BR08DPMxujfpjNPIX16RhnR1TPLKVzXXxJ
NExaGuhoI+Un2Ng3u0noCpOLR/FCcjyFQ5VN2DpGI9lhfEUGRwmuGv1KSb6O+mOgCY7324+RK1Au
uJOkQHG7BUHRBOfU9nNshxNGOddf0xOb+lEr3r7bba/jRbGc13VyMSCBDyHj9jrLXzT9U628qvFn
SbcElr+9Ya5E49wsToNxTkaIRjtn8tm4TekL9i7XKtzRX7zcLTCc1RE9N7Kv7lkO53BtaKB+tUkM
d9aHY962tjkp11YU+/t63Pbrix45v2sCdVnKEMK1cnRLqPoQxaI6G6FtcD43mozubIYorJsQM4+/
oJWws3tW13PGU1AARxesmUgq7t6M4ZhZO/+QqjRs2s1+L4uuZwID5AeA6UMvt30JxZHFoYp5otEh
k7vj1DSOSgRXwU1boAqlFsGgKu1dSZlS6VMZYICP3nzQY39qHnNR1NiMvysI7nEOG6eURirG0NXx
CQ/cpRXaJDr0kcDcRDBcbMrSMCj6HDCSecxSy65VxV7Me622BPGBrfA791nJw8WjWiNLwehqfnSi
KU/6GNrqnIAm35sKH5lwGxdfd9+VNmP9CpILSYkG0EiRkJdLQ6ReCnuWCm/IYrvOr8cODhz8jpWv
ALnAVDZBLYFsDBkD3ZviZ01EwykyO7aYqz0/iEaZYooxzs7RY4qCkVL226EVCLENoquYvi4ji84P
dkzndG67CYGcjleL8rmQPFI/7S/MZl0hppD9xOACkNFPfddo2PRH6hjn9CrE0Wyg/8/0gBCNCz5G
rumzpgPtd5IR++pDbc+vaxSrMYZax1DfiHrZQk7usri1yRQd9lW47bf/aJDKXHjQFPBt9wVkkkPT
lVvNr6vykZZfkqJ92UcSCcRFiDpVlbargbRUpzi+N4fbYRTctjd3B4qBtQouVJiewX7Cyq4bMLW1
Sp7jrEmOGsJd/Lovwub3TVUGPTgO54SnBNApzSW9LA0kiL7iJT0XjaXfXIzV97lAo+mSrk49vp/I
6hFzRnxNrWs76dLXdKy+7cuyuc2tsHhdxcHQtQRYVvJpMl5M8xrjU51Zu66Fz2ubK7+C4sKNBbKE
QNaY2tQHRQF1R/qUCUf7bYOAIF7TVBXjZDlDVrM4n+UI27ZFgaDapaLbmmjzEYHwNhyBcsIIMxhY
spzUmpEBorgYJxLBi+f2kwqmFP0jDbfLob3BXLQe0jQgkyJO5Ycerk8Ya/OdHkJHtrObRHSa25TN
wmubrqL05N0gOhq2NME7HF7BxzukPnLrURPV921D4JEDraaE8eD+6p9qi+HMfYh9rdafK/mlTq/D
ThVsO5ubtXXB4IwtoBi2lJs4iFQVvVuoeW3UTecg93/OQ+ktS8JHOROkcUVicUdtiVR0lg1AWtO9
EfrZ9KiImla3Ig9GdKM8UcGc7ndzeuRUM1Orwm7Ql9Eh7GtfHytnPyBsBZ8VBP8aGs5aAQoBxOcU
DzYjXoWk+K1TTkkkCDwiHM5RGyVTgzGDtlrracFQozqV7XK4lejrvjybbEFrgThnTbQ0SSO2XQc3
zQm3k2PuJW586CJn8IgfndF860UIrwI9bgXWNSznumEj98s8QT4zPc5WCb79L7S/lfB0WP1W0Ftj
cRuGrFSSHLHzTzu/1OZrb71IvYimW2B6P27Rq00V1ghW6wQYU/sAWapwFnjslvugfk/G9FcMwKR8
/3ljdsUY5zjRy3DawE8VtxQNiBRBcEGhKLVOa0usSUzO3fwYtA+qiL5i616yloILAuZSGKGM4wGe
V3uHDI991Dpm6Eho2S8OevE5F/XPb9rZSm3c2Vcy0srq2eD0obiTqtq2EuSUsoOVPebKl31X2oay
TFNDCFLfDRsCERtFrUoNM9Mqp9UOCgncKnlTay8EG9s+1uYpGwmfn2Cc2yopuoWkFGCGREt7rrvz
wrZzCSRfxudJ0zvbmEPcuSYftKhvZa64+z9geyEv+Jz/ZglcFeOPYSvTBBYSvfoYYEylj6ngX8e2
kZ9axQhdjJMC5ViyCCppNn1tJTvnz11shDnaXPH2YGnHyYqcDnMK98XbDL8rCG4PzoZFSUaKw1ga
Fv5sBkfNuKL6PfIGgoXc9rmLHjmfMwejM/MIstD2NGGIiuo2ogSeCILzuWJAA3VpMrtsXg31Kesf
2+GvfXUJzZFzMzUpaB4xc2xUJ8ccvkpBUmOxB+00lI0zpYYjJU8LeWoDVWCIIq/jrpuVpGqRhOkV
blx+VeRr3KFny8KQSCR1awHUplHgrImZmJqOLj0OSh7UulTkzgAtzsuc93ZcP6gorwrp79jEBYfn
i5CoDsKYjvnWMPt5QcFRKDtJ6u2v2aZZrFC4E4ZiUGlOGqAk6OBvKjuIZLulAj/aXJ0ViPrrWVaT
uyiTCFQmmTdhcZancxklTorC1UoSnChE8vARySzTNugBVapn3KAdzfD1KP3DpeFDT6daZWtBaV10
NZAPrewG8sv+urBP8E935kplTM7VSUKb0U9dZq3hYlIjxq8vZyNsBYYsguCCThr3fUo0QIzTSeli
uy07wWKIELiYQ7NOakIFesooaJxQqj34NELx5r6qBA6pc1GH9AZtqgVypAua58P+Wqo7qEx2p0FE
+bZpXTh94Rxn4hGab4ycGjppdQSB5qi/a6fAoVb7YGKu5b5EIhhuZdrO1Bq5Ztt6fETPTpw58e+M
KcER5ack3NIkWW30ZYMdp1epHxPD1ozfKXFcQ3DrEnVT3uo6ds8iTzwp1xjjaS3qyt4MLajlxpg9
0KVYPKd82VjlmBkDQIarZHwd+8IxjS+ov7cNS7TJbJrzCov9f+WTeNIyZ8x7Zrt0dYj1xuupaFzJ
9spfxOHc3uxrWhOpx6EmZ+e2V3kpHGoIXkxEIJx51d1UdKkBhwmys2x97xsU7738jgVf5ODMa5RU
HQ0MkMNUHqQltfPqTk6e/wyDsy8ZXTOm0bJdpfxQWbFXIb9baSK68s3oslp0brsHyVFQWwlQdLCv
YyT2SWq06yguHTkRNbMI1sXgnrE7VQ/orDKoRPX11nwhxPyURMnnfb1tPpiZF5H4fLxed1Y+ZMAB
td5dcyrcfLKHY4PHOTe8l92F2NmBLL8V0ygb06zhOZjnjS4VqzZNc4TzxNe0e8rN2a6aT/uSbSvw
gsE56KSO4LshLBikld2oOdLv30Nh5y2zq3dbMxpw/pGE/YpVGFjMLkeyAZIskReox1L5SNXODpQn
Yy6cMRGl3kVCcd6am70yhxmEUjXfLJ6l1JuEo2O3I9tFJM5dyy5q48UCRucO7uIiHXlEQ0Ipgea9
vW5sFUwnMznsL9a2Y10wOfcNFJIshgLMFFQdk1464ZI81MOA/uJJ0NshguJ8uMjKLCg7rFhVH8dw
9ht6JVsfZ61x/0gkPkVNkxjslTOL3ocAhNuG3tihdh+JGsAEq8XznRhFAz5nAnGI9iyHqa0lorkW
mzZHZGKZSN2oBl9mt6RyW1kzDiDSlDp6gDa5yG4rwVPw9nXxgsJX3RtLqbayzA6gFPyy1lXipiwj
KfvzKQZ/7m+szQqMu+jMcz0WM8rv3QGX0iJ/aKN7EhU2nUS80QLd8SScU1QaBt6Y8AZoYMxrd1cp
z0n+ZV+YTQtAVgAVkNRUZL4+cVmiLg8bGNrUenn0LWje/uz7nG/KiYk8p4UdIpqUk0rxpERFr/Qs
pLyLoisROJ+co6404wQiJK1lV2nukDb53AwYeJQU4X0eaIL1F6iM31zhMZOK3hTsDeEhwONy0DSC
He5HGe1KJA0D06mJCjcTdBnsiZa7e+pUGmILTu8NfnDQ3PImc8NHzVWO9DF1olv56+RpXnVIDrmP
Z8576b8d697BMw2s9iUVD275VNLGW5a3jFb2MnqNiMeO0+I7DGb8K4xwClBINEBEFeVKckI+JIXx
um97XLB+B8H+v4KYFcWSpMkARPlEigXDCwa3wnkrFh62+YPQOyhu28NkDlxQe0CRA/2ABKVnnpqr
5bHzTGx5ycP4pvy3N8t3gLxfNZYFUggA5kV3LS3ZFUGGZV99ohXi/CrvM6UIakAYqI5euuFkUkP0
/rG9RFRBHbsMa+cpqoywono/wNLmqr1CW1Vl96ESuz3F/KC8E50cRWjqrwaRWlZdSCrQlGywKS4T
UgqaCeMwRa/7qhMBcf6bEFpNGYHqFu1b0XtlhFb2KLY76euf4XCOWllR2ww5BMpYk84k+2OKq0Wp
2hYVNTtvioQJ6TqYOdhScdYAPl1Kh0ZtvCAYHNoee/kqyRfHCo/7Im1a3QWHf6xMdDM0LVD8ewpq
lzCc282Hyd2HEIjyjtU2TIg+E0Do822T+IX8kjc3syK4HHG7998euhKEMzYQiGVTy1Cs+X6eHNm8
kyuBINthZ4XB2VlnaY2pz8CITr0ne6kXe8bHrxWLOn7pj2/aaV9z24ujWSBwQusENqlfHSgpyBSH
BeyNGFejXNt6Vwq2vm2tUaKaimqiyYTbFqRUB7ebJGGCV/nXDHmCzm5E1AB8Be3/luYCwgxktTGg
hZ7oYR62Xvo6eqqngFxicDB11GdEa5Iryk1vb+dUNg0CThbl/dNSbNDeKoDX+b23uMiIP9HbyOlv
VCyY5KlPbPJCR+zukGCG+ngMv+wv27adrH4AW9eVwA22QdmqEYUQhMBjIcFWMr87Do3TeYHmoJ3C
jvE+LFhL7mD2t5pXqNxaphh7QhYJqGW2OLpJnbTC7FryPTLuiSzqqBDKyC2qHJfI9KdQMpuhAeWi
ISp/Yf1QeJF0hpv4zhR1BjDvendKW8nHeQOxlv+ZEX2ynthgT+Rnj61bvc5u7sbuf+y9eqdObssv
o6Cc5wgCVuaL1r0Uqi+wks24uJKHC/FREoLNIoDvNW7vKdflLfFq8NdaXniNJLfTf0vd0NcFIYW/
u/Fi8cdpWbWKIZ1iiFXSz2q2eGXZ+GrdYAYifc3S3FVi81wosq1L9KZdRLe57WBwkZp/w+rxSc0o
odboVIOR1U/PwTf1Pi3txSG+fDRDO33bV7RAzwa3M+iJRI2qhsRhfpiClzn+Rsu/mux1H4VvXPmf
Yokmo1PXkNF99qvTJ0Mcpio7WzEeHYTSB+MbwfAL+ViJCKF4orJ3UJxExUIzZZwANfh/cxCnGLRx
z0qCSzc3bRFlyLavo9wQtz4wUyBL/qtoo1YSSR4TBPDvo6e59UG/Te4sL0dzDAaZ34jbRzZD2QqQ
D6BpoVtlnLZe0uTHBt3GTq2QyqaV7JZz9QAu68YRLN/WXmthz9DRiEsIJo3+KiM6BBWrRfmx17kj
No3Uy2rPdHsMUy39+S35lB1Mbx+SfZGPZ2tEZrfrXSJRlNoiiNfhUthGnzu19LkSbb4iEC5o6kXS
I6kKkFEBaZJ5LVuPqiKKzJsgKKLWFGqoaFXk3r+XvEtKC7VAnnowzmzcUO4UicMmDr2w3UC1Izu5
MTVBX8mmG1grWM7j1CFSuqxFKDFuTAweMu5jx7DZCGQMuHRExN+b9rEC43xOHs0pLdGT5inB3Tzf
yqIRMDw51A+nXkvDOVmVlkpS5VBiZtloL/5W3Fk+HtYOyPT59FAdcWByE288lU8i5uItb1sjc96W
5tWgmjpEGwP5IQllPyq7xGkby0217GkoUsFlWmQu7P8rww/CQm/DGnhW0X2PDek+QvF39F9b6/9W
KJgNCcIxklZ8yR2Z8kRC6S3eI5a2s2srxKuonheCwLEpzAqF8+JskYwiYhe1osWk55sld/+PtC9b
rhvnuX0iVUnUfKtxz57tdG5UcdKteZ719GfRfb62TKs3/7hv45TWBgkCIAgsBA0nC77pM80VBnOI
+yXPWrETcUm7Gd1whyJPu7PStyjh/8IVxhaVflo5JvQx5VgIRhACusJO85tHdRc4YPAXXLxrY2oZ
sYan0NNva46YmysJdnjMNyKahhz2R7WoiRialQHUztznyXFMT33MyVzTT3wyuaqmY4oxkh8S++g8
jYtgxJlC80bhLj+kvuzTofC8A7VtmVY4zInShDwYhV6GKHAmip27ZW2ldu/V+9wTRosXqm4e4BUc
c6CMoo6SoAPcpLmK8KtTvIrsa+lABl6Qs2kFV0iMtg8LOnbaEAvYumglRYXYQ+ymtn4uLsZDu29v
YrB8cQ4YD5JRfqEVjLCimUs1OIPP0Uo1TuaA/uZPSqFhhB3ol1XdYN9M9IFMZtVMsBPSoxJ60by4
1XCPaXDOF/z9Ow77amIUcSyg8BPJt6m3MfHqVZ4rz5SSu+swm4GoucJh3GKBjqo0SEdkqfb1Rdpp
+wyx9bgXd7yBsdQMXFk49sFELdDHPOYAEsQXyXysULvX7KQwskzzkkgyRw82zYOmi4hA0YpO2KcT
TZeDPpoWqF78pyIec3Kv/Gbt1t92bwXB2L14aOoF78ews+KrmHiDwLt8bavauwyMiVsmTeyRtKDH
J/Dzg2bHLlHt+bZzZdvYibvM7jHk9Q9e7LJtj94FYy99bYAZxiN5w5U8ao9qGyHaTj7UXuXzxpZs
ConuGpBMgjgAOwW1Wbn3QeuFuGsHZMlM1CVOouSFKIq3sH/O2A+cJd3UihUYY5Dq0cBgTQo2RyZu
d+1ZTDMH7efu9UPFg2GM0BgJBj4KGNShB5WnxYmtoU72Oshm4spcCcPoX48ZCFFEKIpXoboj8WaX
zi4ht5kXYX7j6I3gtxGRs+rO/a7weSx9m25El030/Ek6AU3px41DJfPQzS3O82Luly5CkzGY4x8T
YbLMljeQb3tB37EYDzm2aLjoRWDFeTPu9Zp8G5YlxVD6OuasKsuAQE+1KdFWRthEU0G/2Uex5lAr
CyUD1AD6A/CreqmLKUGCVbn1HofOGnc15oRxUDe8Fg2pMYMBayl9SqwuaAwjjdI0bm1EZ2KMR33i
9eltneoPGIzuZyACaRWxo+no/IeO0SbNDiRSoyO5ZJf5vCInQm84n8z9Sj2YdWyDvAbHCfxXtp9O
LSokLrRrrz7EdyY695TH1iFe7tS/cH94ntzQTj1p5KzqdiS8+g2MyJj+WssqVdHaXWDIUhdcRW7g
TbaAt9nQk75kXd61lDn2QZvoS0YgcpC8tANyYuQxrnnPz9vHDjQ8JjHx9sxmxCaty+VBoF5HE+wg
AOdx8x13F6uXOrvAAOnrRkbZ3sZ3OPr3lXlezC4MjfDNF+QXGUamcwJfPIT3Cqb9dMhcDcfaF+wW
/1qABsh0FcuwAryrCntwXTiCP6DQQ7ZBuXebuGmEfO/gBlaD7eaFtduO5P2XMvYo0IauGkf80swc
nGLRLKVqn1Q5dAjJnq6vCnW8n3X7HYoxRz2t1y8FBBd/Xwy6XbynFwOea+RtNXOEMOw0VcdaAkz7
I0bWh0SlWyWHQIutQP29mrq/gxn9XSTmqExJJnVSAqw0yPxJIPYwmbulVL3rK0d/8qeVwxgdDLUB
MRHcxkd1UptCaaOI3j1GGaNj/2jkwVoWzvZwQNj6LLjfVmkIroaJcJiUXVDdqSMvbKZh8RVB2OKs
LlHDknK6u/FsGT5tRlZuh0N5Ep3c402R3LZj76smM4ewXMp4NimYeEhOvZvu4jtw2D3RjGp5w38S
2/BGoA/7Z5PYnv64ipVOKLF+tXhWhsfB5FSw8L7PHJ9KHrQiXuj3SecrpDgn6m/2H/+tzisRmKPT
5XFYZ1SEXL4LdTCXHpuEk4DYtDeoAQLRnozkM0vmUYRpXXQRjIBYlLY+fGum1zJP7GTmMDhsWoEV
DhPmpVkUICB/u8m8tOlPVfrRjSH6eDKrmgaOuefJxB7PrOilAHOV3Yx0qDh7ELrnFkPxuO1I27fO
f4SSWCqPCaMeFNRONq68zH8pmHumoKi2rDI/z/CmJKS3Sxy4Zt7ve41XkXZdRollRcBVOsi6GNBR
JTjCfJkXUHfpT03qXDd1m/fdlYjMoUXEqjdag7XsxtoOejRFXcQixxhNsPMIzhT8ug7HE4txf3k0
xP0yIfgo1J8NgirlJtVf85kXH2/YVoTHqDMRkf7AXFsmXSCDY62M6hZNEZPbKH4TekvBMQ8bCr+O
wNnMXltidk4t4l5Tt6dqOWmTFw1/Nsm5503Y2nrdXCOx5SwShlHV0QSkbKwdOa4dIUItbyJGfjJl
NsbE7jTJdBJw38bG4shqz3uT2Ni0Dz+AWc0lzc1GASO9K2IacX7f4oYflvZYWZ0r2YZHdvpePIYO
rvm/rSwfcFndVKJ6KGIExmH9TIKToh+TKnbGnOMlNwz9BxhGJ1t0irZpA/HM4nsILsD5+boYHE1h
hzkbpayGFY3vy/bUd79SgvlYCI4i6RR3L9ehtu+Fqysa/S2rQLgD76QAVcFxRggsuoWz7DIncuZb
GvDKNvXD8h/XMTfCzA83Nsby6025NEuGs5bJJzO9K9OzqdwP5qMoItRHKVnx4zreVpzxAZAx/6mR
6X03AFA7d5hWm7uLFTjSPSZZ4ak4fuARLf0LnimrCh1A+Kn0Bq8tg6yNMMXG2bQUW7L2yGddVP+C
xuivPKBCuHcwJuqoUcuYRQKU0QgelOR5Mb61LSck2DSOKwgm6kiW1AxRB4KUiI6uZAlTH6SdWfFi
6A3H8kEQalRWmrgIcahPCiy9KD62qmgl8y/wIVnmZep/mArHUrxVjTGB7gc0Ru9DEwkzUcMZE47Z
Xv3WWq0deWpuqffLK32koHd3CdRzu5B34uiXryEz6i9mgzwK1HqIB2K3mOgoYWLLQQ2tDv0qS2YR
J/VCJ32pX8v/uI/MOTAx4jjKNaxwWT63yDeJj6XOieo2TeO7qrA51qqb2pH0gMhxbS5O02/y2f2d
xlp9n/UsUZzFhPxt4TuSWoPwgmwhRzk23dcKhHEjRV0kJMgghJ7T8YG4nYKeQjFqf554UP+Svvrn
+GqMLzHTRIRDhjYQX7RRCISsHOgmTqafYdTwF0op10qvMbYiBYuyGAkQzED5oSJZURk6HFtLqxyu
aDdLzIYyXmVuCkCMhpxaSAmiOW9EOieJEXATFNFYWYLUmdg3lmjmqYNkWsf5DZs6qBEMi8Nl3PhU
g1TquV6DrBTbF94T+bblPWFtFSmAnEkjRMMVSdPYQRhlLZVmHaLxNP/L3KEG1o7swqOUQ4GTHUck
h8RvMx6I46/kgj4AM4qpZyjwlgoAl8s5lc/hLKG91hpFXgPVpolaCcgo5VjOkp4PwCHl86TumiKy
g8gVjL/UnrNXW6/sH0Sim7m2+mmmRiSD/teqZXwv9oobPWQ35n3lpsTKMmtyaXlVdM45tnA7SF7J
yDi1iaSRvHSQMdpLnu5NO+1U7omFckOH9/K06T9XUKxnm3upj2SkqCcztSJlFw61tSic+iMeCOPQ
9JSoxZxQ3Sgui7kTMFRV59XAbZ+sd8VnXJeWLhnGzgGjx4sqWHmqr1yRVgvFOKiwkZGSjfH9In6d
sscW+ewoR/teavXx43VDdV2UT6SbU1VGqbEASlCeZe2byluq7cD6H1k+0W02kpRjWA42XTtrPopJ
/2hrK+pwA2oHK7pEu9QxHRNtTr9fVrQ6T7rImAiZZChZTSGXau6r6iEx3Y53vbuuaTpbCCl3oZLV
EY5sqh0F5Uavnk2Zo8xbiZQPYjBmgYRmKpYGQna1MHatmNvVAn73LgTZZ3wb6PU9hgWcyq48oBjt
KyHMauMYwzBHdZ+WEVbQbHdFe5K/8FhrokRQlRU6L1VnHxjTHHN1W4IbV9w+LcqxTe5njTf8eDus
WIEw61dLcjzPWoWThBvIofJKX3cr1UJ0iUrO0ONFlpunaQXHrJnYCFVeo37EDYOk8zRBgyfEFda+
fmY347IVCmNHJ1AK9VIDpdDbb2LwLOR4nZ2/jV/IFn7YIMaStmkl5MoAYYhyDFrPjCNM0I0swh1R
ve2DVgIx9tSMF7CcDTW03BocXAbs5KbZCXeyK+x5j3jb9miFxdhWDKIC748KqTqHVj/EbgAC9/RM
SdzbPdkFyNVwK8A2g8F/MA02HQp2XbFTS8g3HgJ/9Idj5Q4o8ui4SNv6Z6JsQJLBQc2+HmpaoXVC
keJ1u7yJikvFHaxMI55PYa3+DsCYVVQtmRPGAVNJDF9xsxvBDf3poPoKsll42+bYP548TAA2jGHU
VRgN6zZLZKdpeUnT3xz0+vdNaiURYyE6Ne6UpQZEGbyotduUvKvNpptYATA2oQmauu0WLFmQSn4h
xVZsdOe25VFmbWdbMP0AhIUibWBmroRmMgsxrmsofrH/Zn/ICkytUKzkUnt4RHriDUHalGuFx6pC
0SltL5VvJVj6IltLeqk1wjF1XKkYDdDQyCklE1CUc/oMlhNvOlZHeUDtKdJy7rzL/6tYjD7EZaR1
YgNAgkx+pLno8LTG5fm6Bd9eO9pijmc4EDMwphWFrToJBxoU9eZNocngHg53ochrttw2dsY7DmNY
i0XpqmmCp1D8bq/u2qfSTqESkr24+ln0ChjYnMd4t3lmV5iMgTVVJN3BWUm7CAcniVEUQgrv+vJt
OsB/IEAO/PGyNCtRiUwmxDLGp0B4FrVTrP9EiGFdh9lWPlyfdQO9t3jSZo5uEndi39G7kbBbcDeq
/eYoXYYDbDcIAMqj+BVrt4Jj/Dr4ryZ5NABXoxIv38cyJwG8uWyr77Na16ldoBUIWJGUEkBDLUeS
I2e7IDC+EjqugBi1Kzu0MWOqCEI7NDgaYXkx9egnZ282feoKg1GzhEiLUsvAACWdM+zDQ7VTMfYZ
d2T/OtLWWSXYfg0VXPS9j1k1NFLidgF2RZf0T1lnB9Ol+EL9m7mGYNaLBMbQJBNcRK9lTh+jEFiQ
jui/+ooxXeMwa9aabTxnIkT5uxI9dRMv9w0UE5pYufmFV+BCfzYbLKzg2CRooklLpooQS2tky6wc
rb0h40Oj32G4bIKcxvV92owi13CMAxyXPpjHEXCU/uitrhWNMrOnedHdVxoXsWMGAiGMliOazCgF
8gtKn04FLSOUvcJpn6YAtDcK6u3QxgxugwTy8uSjru7zcr5jMloSdo1udCUcfHCuvjX73h92+kU7
QTFxl0nuuDd36sA/4WkEBaB0qt2nCtB6CIg6kJCup3KgQ+AiR/vVe/Op8UNH/cXZvS3jhETiP2iM
3xXHtBXmDrqJBBi56/9anNaajrpozzfDQfwmoXEMqQJun8mWtwLJOypBsY+o+KeLsMq7EYwIFgIz
wqJ2J73H1E2Zp5eb9mOFwEQwPQYDFJMKBCM5lIluydI+VjitLJvpQ1CygUwcoww0+e3vKzFG0TCU
ohdq7JVu0RuUFHtQD7d2KPN77gWXkLaC8u67m/frNS5zDgZ1SCWT4tIEMG3DXhK72qEawm/84J7c
c5RkUyVXYjJHoNP0gkQz4JI9QbY5Rek6DXHTfYJ6eV4L0pZqIDGvYKijoulgpfyoGiWp5WkJNNwJ
+m85slYgTLGuy7OlGmsE1uHHRM+GEAi98KDWL2b4mH2B0gOjId6FYDaoSgy5G6kQYO7uw30yPf03
EZgdGasGUzYNfD9Mdh3q+oPTwCM33lTutQyM2yp0vDREkV7D2DZIGtryrvSzF/JgPFTPkl068858
HO94d0+6Mqz5e0fV2CAzTQpSmaZSu8qya0nmi/ovvUqsQPgWzTzmjS3jt8ZiXFem5csg57h+miR3
QrW2Yl2xE4wMyTkh4OaBXSMx9k6I+qwMBOyX/jA48Y4W92on1Zft3BH2vJrdrSrxlfahEf7jEUID
fDSgBgBreC72wV/pAXWUTvOcnvQL7QuOXuk1TrUTN46QAda+90ce/8f1I4ZGwo+/wDDjQVnwEIZu
uF8jGlklNI0FvCQ6R0PRYfoRRcREQKVMgdJ8q/aanXm0WxdkaE5+Sn5MbmdHbv2qOtePHtkKgdd7
yZgPMD8PWdlidY0ziD4NX/cSr3mZdsYjpY4I/eEwOv1+8At6V0Fm6zr8dfOoiYxlmdU5lhQN6Ily
SudLLfBepngAjGmRszwzkxIAxMdF8pY+LOa26sa+YumIV5M7jedeeAvKGJqQVPK8VNjGsftJJ6Kj
iQF1/ni+QEnfPuwqK5vwbhsU/vWV5B3Kt1eAlfdWCmXOB2rgVKt3iQ1SBbu0yZ7GrukNj2mAs6xv
YfQKrAMp5FwnABOFZxms0eLM8WqbjxYrvXwTd4UgxELWSuWbOPRqFuNqRkWpfB5/Cedwv93fV0BR
aIKmU4WGdP2xHO6SeV/yjjbd8ite4I0NYwUhpWJQY7R07cqoGbGlcfH1uLkJuyf0YLvVXN0MjXAw
Ul5jxqZkJsZ6aXAxiInpJq5g50UaQtHEuJFB+SmK3wj5sxQ52r5pPjDcBHdoQ8YMGrZYvy36wjBD
YPSVDabD07ITC1vdlbYB7oTeUTzUSrrlvnQqO7yJnnjma7P0CFdn1A5ICFs/FQkHaWDgpbOv3exU
nYrb0ZfQWr74wWnx3zqGHMHBjPM9L2bd0v81LONri1rujBRPz64sh1ZSJpYactIfW958jcD42Bi8
xagu6Wq0wt5Kw+3SEquIQysnX7larIEY99qjaWDqxrF25yHHAKtdnIiWzCMN4a0Xo4riVBZRAUpz
t9Y90uzkkvPYvaXqayHo31eqLvfIECw1hMDMVmvqL2pwSxLvuoXlYTCeUu3EVNAi7HlmgBwn3NUI
VYOZc6C2Asa1IIxD7NHFWLUKFqoxz3mZOrIwWIaaWIt4U4+8gambIccajfGOeVGovZRCJPHO8PtL
fYemUF9eLHSO2Y1FjvTYZv74BV4xvC69H1rGRbbNmGA0O9WGPvba5mLMKGBqSwtTIq1x/HV927ZV
DwwDiiRL9BL2UTXMnhSDtkwIcMjBRA9qzL2cby8j7CxGtooikdkoRjNzMdCiBhEqSCBSN/fBzRaA
kW6xaasPJaEKbHLmVmhvZub1FS6zfZkmN/GCpyHXfMCT4Pfar47kQezRPge2L9HaZU/ccYeb6ew1
JrN3c2YERje29Rtfg460FQZMHWlL3/Bc4zFc5V1vN7fvXUY2rOnQkjplOezgbAxWXIleZgi76xrC
k4mNZoosCxB8Yx2D7/+7zxTH8DS4kpu4+p6XE+DiMbY96AKpSnXI1Ns0VKMPyNNOcDvrLVh74CXh
Ng3XagkZC6+lIL4KTYin5jdx/iqCxduoeGSzWzEOevV0opoKqgUVRqY8BGMpcpn0DHT71u/ALgTn
z32c3gw41jiMMEFUy8jQAofyhRDQL0aO7uJxRbeUB9LZ8Z54nZ/5OgiiEvyf0OPt3vZqvgvKuDLU
h2c1emtrtwj2QvlSxbsu5ziBTd+/WkvGm4mzIWFyHCCG3C7ne5m4RL4fuY+9PBjGoWFYtlmYDWDk
8kwOBDSa+sUsXXGvWeVeOIPyEUaE3zrIW0DGIA9VHmgzXUCjQUmi1tsqSAnGPzhnmuobG3Ov9YSx
jYK2gObbqOm9NnpEeh2ZzCqwK1fwO39EhHPLwaN6dw2PsYvTQoy014E3HoQH2ZN3qS/d0xCYckmm
3DO9xewAHfxHDdm+pKYsRjWusIqtO7ugdv4rPWqHyKb9JmBWiveTu5zL285vLp0fe73Fe2f8F6f3
/gOYEFitzcDMQvwAOO/mROz6LgQnKYaHINxPdpAZ4HweP47yqIyZEdtZEkcFqGp9LrSDMT1MMS9n
QH/5la1UGRMzC6EJ2kJsZdlYYM3wplfFaZ361O4bn8d4s3Ftx8h4IppoG8KcWkVhljE0GnVRh6nC
PorwBK0duvGZEklk7rjj8cJTpf8o2UcwZvUipNkHtadgwr1Q3hhmhu6um0w+N9VjzK27+GxfKJqO
OgR07qA6jznoIzo4QzXuK9c0UUdrdkZg5cFk4A0jEt0l7F6uH8HPqoFrqIhKQOT2ZYXozLY1ais0
yVBXrpo+BelikeAmVWL7OsiG2n9EYcx/QkgbjyVQpt7KHuu/6Mtd5Cn7QbXak3CmT0yiFTq8ipKN
tfwgHOMSwAO6dLMI2HSpd6qAqSKouTDA5WwFU825en4OuaiIGnhNEMqi7J9RSb01a/T9VZWrlzfd
9EtOf11fw21Z3r/PaGESDBVRx6xytaW35lS34+V5kP+IyvvrOBtxFgQBY7MJKmoJuQHGJgdTtPSm
CEGMc/1MH5YE+6fxkO9F5/9Ccrepf+9obKTaqKIQ5QrQQM9sFPcGHh55pbw8CGZnCqnHcJ4aEILU
x3YpD7lTdckfXb3wJgLykJg9IqGkFuEMJHF0C/kmQ0NB/3x9ezbVjOiKDto8pI/YHt7cUCVpEvPK
bdR7pXwadV7n7GeXjO1/B2BdpCq3ZJxnAEx4X18iC306frGbDsEDUqKeplu892eORCwv/SJPJfhY
ABip7jL8mpKf11dsc1NWAjGbEotJIQwdvh8ke53s5t4PZc5daFMEGeYaIx0U6RNBfCmEepkJgIAS
F/N9adx9QQTK4gUMnT7rwEOtEjXSUOpLLsdYojpzpZJ4UQcqqnx+ug6zffRlXYfr0VG0xfpweSlS
JetgYyTJQomuO73EfzbHYke7VKO77I7nx6kvYzwrhsC+49F1XcnVSknRy3JaubP6Tc1+SOpPeEZ0
E+GhUeCcm00tWEExS4ipQlEw1xCt1y5VelZap/3NkZCoZ8XJoduPV2tV+9T1FZQBGYpZBoR4DpTb
LOOEWJsirL7PKHKumA1mFuH7g1h7cxsc0OnoLR3v9XWjmgdyqCCSIaamS6i7+rgrah2ndTaSCk/9
8a65iVBeo969VYF49StH4zZlUg1QO6GfHQWZjG3W5VwLiiyowL9npRfdo/z1gp1Zwl3g0ULt5sDv
YdvE1FBUqBmoevlUAorOstgMcwP7hJGaU4FHwxrd0QMv+NiEMVQDkRxqGDFk6uMyykWKeR7ogEA3
cebkZv6HkZsual44Adz2duFcqAo6OiSDDTwU9OrPrQK1iPaUL2faqW7vYOWsyOXlRDYeDqAaCLlN
DO9DLpKNDeSp6M1kwnZ1TnRbZlZ3osF3jksMSoPPJgpbg9gyjvGNxLkpbi7mOzAbJsSRQTJlFCo3
FuOdmEpHVVRdRRG+XddHsmnJVziMPvbKVMlVBQFHW7RDMHAFp9f8mVa80HYF6aJZoicdKA0XLYlC
jTJaA3lvaxvZmg+rzL7ikabI0FEJYdUH86ZDwVnhpX/ihQiMYI7wfQb5YIVxGcPZdDRX4AbN/7LJ
4PYE+69oYCrrR8UlamKEnRIj0QwLYP7UfxJ7xAs3Ou5BJG6cNNCY1rITHXi9wVsRLthPoFqqroAi
kDkwYlFFYUVtQZ6C9F0M8/QcT+iwIZGI0Qh5xkuSbmQDaJCLSAoFnSgxJaygXVUtcWfihB6iX5RP
XxktmpTV/dCfPSPGLtN5FoI32ov3rN/yZu9u+tu1xHRFVv7PJP0yNAu1RIfBoYSItK5Q2bd4AUT+
wcGrzHX13jpFazxW4Fno5iwBnlJc5KBAZriy8oTHDsjbRyaJ1CZ1Y/aTjn3MdmF5ryiJVXdHsf91
XZiNx25s30pf2ItK2Rd4hYY06s2M0ScLKsRnD50JR57Z4ywbGxLH4I+UQwECjcGtPM+WWkRWwx2K
vvEw8UEeNhAWQH+saNS49ods3z+PfuQVr9KFpjVyaEQOKoiBk/DjScaEFJiNa9ZThiWcYoxyFDFn
OOqtZuSEr1tGdbVRbFgJXucRLY04Z5HagZkyyg2v7kbJva4PPBT699VhCqZWK2oRu6T09xN5rHmT
Aag6scGqBPIAEy9WtMmHruXq+40yTjOiLgSrh2Yv7zDqzh1RkMvlpKNrfg2HMQpyN6G4J4b1x2wY
VDRhVJKt/Er3ktv42oXHGLd9VlFhjCoEgsmLjL/T4O6MtkjwPKuEljT8SsSdqHzv2/31vdnWs3cY
Rs/a2TDbCDxQrhQTb0So1cT689RMj/8NhklmacKQ4ToBaWJxpyo3snacVE4gsq1l75IwWtZ3CiZQ
5IAQVHfovW7k3L95K8VoGdKMSSBJ+H5NfFm5aZs7sX64vkqbEaNEy8r//6YzGkaGuewrDRgymj4n
R7OTh2Kn+wQ+nRvLbCRPYaTfsRiXg5yYWZAmpRWkoythnkttoaj9PGIWFwLvh3iHt1B72PVnwU1P
qO6E57vrcwwkix3jPuO2zm27XGi6jkBZByMwoyJJnMmZJqiwEudkH+4QWT3JF3IT3FBmpMCWORq5
eb5WcIy6pFXfV0KDS0C1XJqhtZr8LldeB/nl+pb+SyjzLhajNmK0LF3QAoc+pmcOHJRwEezlJUVx
guHAFZ/oBY689sdptDRM23ZrTg5kU3FXkjJK1cixWDcGfsEk3IzmfTv4PW/sAQ+C0aVxVIscqXgI
icxU8i2qvZF3Adh2wisxmOAlNoUGo/4gxniIHond30UP9D2Krl52Uf9Pg/I2TcoKkoljcoxxTkIF
YmmkPJtL/9MQqq944FWky5j5ABSnvTnDA4/agxH/0HlOi678J5+1+j5j36catByhST389KAqTxmK
bhqjsorBEUYeYcv2cr1H7cwJzhM9lOQEWJJ2UwUPssKx8NtH9v37zJFdcDcbW4Lvg37dyBerVk7i
/CrxWCy3lfkd5tOJJVlr5oDpy7+GULUU0x9TybpuF3ggzKHs0EdVLAtAxro6Lor0DW8ffmUUHPX6
BCNLJhqfkY4Wddyj2NBIM6oBjMZT5A4kvRnKGrOG4zu9H53flIaBYaQBqchSqfUSuaMiWoXsjqgL
NQbvv4EwRibCG2aSyWPkBlp5VyzE6kf5OGAg33WYzxROjDCMoVmyThaKCTj9QfGTR0p8WPpkn58p
99sA7rfcMQ+pU9i/nUp5AzZ0ImK2j6xqjLlJhQaED6YYuWHzoweVXh5dkp5HlLGtEf+A6OLHYHlI
6gChDEBq5XHKwB45Hut4tq+v4aeT+lESnbFqYSuFtTFIkbs0+zB9RpGNpYSXflQ4OJ9vmgwQY96i
LhSGKJkj1MvOrmChrPo4oqxa3PFumjyJGNs2S1k9KxokMorbtLKberKM5DST36bXYgRibFw9jHUv
RMABta1lKHfjcO6S1grauzb7km141wTWzi0qnp6R0nfh1GZQpqDsN8terysCT9sYwxCRVsI0M2CM
TQdeqxu0VaKQiZN+p2vywccxa8YYhjo1h0JCO5TbGd+FEnHU43UheHvPGISEFHNQVfi+2Pxsh303
oKaUOJjezvEJn+6xjBzM+V+krFFLA1YUtabPk2b+ReLqaYql77XSXCo1w8BusXmQInF/XT7O+hmM
SQgWQUW/IjaJBA9ps2t+fw7HR8HYu2zczaTpcywgfbkcfYzMOyq3vSf44EdJLSnhrCNPHsYoiLOJ
DpkZcEv5R7GcTW6VPv3AFYUzGGOQ6qCxFFIs2PJzdimDcVpbZF890ykP1Z8mR/2oel1Do+Ku0hvC
HFVaJ0MtQvVYGK95+VAH31P1p9g/FMPuuip8ChfpTtFp2hoKf3H8GRVMyrEPhkCO3BmTn6u9RH7I
4mHW7uc85ZnuzVP1DsXOxNTxRjCMhgKoyEa1NmbCtn4OKo7IS+36W495t27nm3/wXjY/3zM/isi+
yrS5vrRTCFzlTjvMT5ggidLm8FHwE+SUszOv2Y4nJqOMZShkTZACTpy+68quJy8kujeWlKPzn0fQ
volFCwRQi25g2NdHLZGzsY3TBDun3uBZwpFeAgcUJxXmTdPhJImV3zSKc11ZPl/JGExGM9Wka7so
BGZ70MDlHdn0iVC6pP7PxW4uudO/8LonP9eXMZCM00oErVRjk0Br/sfo85Bi4Aptfhtfee18/6Ir
74vKuK8+bIkULBBwtOmYQrzhYYQQnRYXWNWBthB+YUENkWAQEzqcMA+A2UQpHusJsTw20cIk+7S1
UqQMQrc7giXpR04sCVNl0puJZzA3w6g1LruRoxbLI0btukNwk+RnkzxXHeiHa3T3qbd1cRtMx45n
arZCgzUms5MNCCSyWcDaEoxKt+R0uuizeqNyaUR5OMweRtL/1rStLk13K/Z+3HMupjwIJgCZwR8z
hLUKC13+WS33xfij48U4m2dtvVxMEKKQqqkkAgxdQm4w+UUPm3YbvWR/9Y76F0Fbmrlvec9SdN9Z
17MGZdxBFQhR081UsOzQlqch/t3SPJzm1ffZ9xuwkoppl2h04Y5pOyAJx+vN2XKeawTmJpLW/TD3
dGvI9H1pMTQ+/NVH99VsjUlhRRgLfv0Eb2oC6jUNXUcrIqgnPlrhTK/MoVsMxNRBZqXVU2zsxYFD
ibRpA3Ghx60JjZx49Wdk6hU5Do0RMrXoM7JBCoIi2wI14CCc6+7ou+h1mTaVYAXHeLBBmrI4EWAc
ZjHHy2FrCxpHos/v6lQPVhCM3Zu6QpgHAxINnm5Njuw03uKpqHLX78W9fm88KiBHnR0ZHH626ci8
92aqxp/UfAXPmL/JyJJikKCGNPHcnk033ctu6vHukJvKsYKhf18FckMXR0q7AGbsKyfXLrXYuFXK
WUseCGPu6l5MYqnFUhZVe6OQ1q5K9TgQHj3TVliz3jFG0YUxaMS80xHWiHcLeBmGwFKyU9dySFw+
l31AMzD2DV04pq5pGnugGqN7G6eBu50j2sM+v2Dq403vl7aqW7oNnTes5q0aYDwpx9Dr7aP4ygvA
Pz/L0B8hy3jRNlG9goP3ceNmoU0LFVO83DJurcjobzSxcOpJOIMrdKco0b4TWj/R8oM8ZqVlGvHz
75/ANT6zp+o0JjqI16Cfsa+mB/W3aWcZ+ZjN7OdMkE00E7qTWGLCaidYci7U4NWtOEH/lilZC8I4
MZSPNGM1AUhrX7P6dUw46rKl/OvvM/5qyJVODGd8f5BONXrQuh8R4cRo2xAmYkLDRN8SWxeHQsVa
1VPoQo4uxTK39PSFkKfr+70ZzOPy9Q8IY3LVJcKjkQqQ7ER5K0VwFILm2I0uI52QjSZwXqkvTyrG
AOuFLi7Z3EDDzQdDvhjLpeLeFug3WCu7FoqxsrncCWHSQijKTker0+htwQRVER1oEHu8oqXN4H2N
R2VemVtpiNU4NevIbZzF6/Y5WuvCs44hsYJf0unsX7g6r+GYQ9po+YjyLIhH2swahl9N+iRp56pu
bLUUnf+oIMyJVXu8KrY9wCi31eIgGCysYQfyistkK99qL/PN0edg0jTQtf1jDm+ZjyWYtrCeQmx+
H9JiH/eoPUv6l3apz3PQ3Qz/j7Trao4bZ7a/iFXM4ZVxZqQZRSv4hWV5bSYwZ/76eyDvemiIHtzP
ftxyrXoaaBw00d3n5ORW6JurRiEPl21v48b5PDDnusrSThdinGtp1BCc9anUFE7mtnWhrbaPfRdP
idxXYocVzXss5fzZ6I714tcTZ7L/48DNO9b+dOXD07gkl3JWw47ykO7DAOqwnnEKX013cHLwSohv
5pXg8sR2eYDCUrq11n9WG8oD+NQHWYBWUc8I6DgfuKLQr3h5x3jLyQBKqbRTmg8AFAgqylJlG9Kr
Vt8uPMpLnhkGU/TQyMp8oas5pb6OQUhNnt1BCXrx7bI/HIA0GDAxs7AdkwqG0sS0M3lvQdhVHl4u
G+F5Q/99hViC3BpLHWHRBqWx8+kRNQe7sa6l4fEP7Gh4JpINPBSBaf5XO5No1UZkEqB9JNtydExb
KIWkn0Ue5+k2BK8MMfeYBQXmUglhqPUUfwLrTYEe+avpPkd+Pe8AIbwSGsW9DxgFrinJBD+CZLEl
tE7SI8WoqtjLpjTQyVMiXlWD7ETWW269Xl5EjikWMAQFtWFJhin0s9tRHSzRSdWviyVyFZMHGpv4
d3aLBY1QTsUkrAG9ykOPOXHVKx4iz3JAQ4mvouGe34m/+dxgrSwyO5dnWicPKbxTj1IPBia8c9uo
eXW7/qt+g5coygJhubwpXHqFXNg+9hHTUMahQNYJq3lkN+2pM+7DpLOhFG7P1cOo/0m6uHKSQY9K
LJuhLLCs5bJXk5OU7ufqj27NlQ0GOKLKTCtNg0tT/qp2EabDiD3TkYMXxXwVpBcTJJTaxCntbQLJ
yigDJEnZCR1Z4FgUgak7nWxFS50E3D58Kk+eKXpMVpglz2CRESGK4TVV8zbXuZ1I4qOVtXs0sPp/
d+KYBESocbZH8Ah5NXLu+MEcHtUa1fjwdS7+4F1qHf1svqFE4WAZcEqKvgyDP1cc7OAsGltxy9J8
JH0OT/RW+KzU6AOb9SDULVsaTU5es/latPKFLb6N8SgbS4VYGA/yAXwuB8NLrmcfVC5u5PPkjLjW
GNwYo0acIJOCcICWwz47DLtiV3/tvAXUI1Zq896mNq/lc6CzlTiM8YAit8NCjuVtqz/P1WPRfb4c
ddvYC+lXTHZqosLSGnfomlnGJENiOPZgMNbBS8+Ja3k7HM4mmMAOSb+UTQ8TtMwggM2zRuMlKBeO
e92Vb8x9gZrD6Na3lQP6L8rIcCufKjez/2caPJqbovbwn6tM2E/VbBGtydFhM3cB2IdvKlK4l1eT
/omPCP/TBFv1GzHvm5sJMgLaDkknWEc/3om7v/TkQ5GvNVspV7GiRCagD1fD2FaKkPecsf0wdF4w
liVGy1olknWYkSFmi6nMXUi7dVEFhlq1c3nhtiP9vHBMQp2IgzzGLRau64O2nN1I8cjAM7K9O4aC
KTLThAILc1kpkiql6OXEvZGlr6YOhBCH3QCGs7AJ7TiR3JpEsV225u6yc9tfRchF/zNMT8jqFqlR
CJiJ/p4oIr1xVLBbGv6CuSbSQJhIcuKrzB+RqnLAcfvgnc0yl1c6z32Y1wh4q7yro+8ZHu0l2c/y
/WX3tvfubIY533obghvGwLK2UoGutWNXtnauctaQZ4Q5vOMcqc1cwAhRZ3tRjtrw1iOv/ytP2Gm/
XgbVdEz3CTCxkyJ5p2MaVSl5KPGba+Tnir0fvFU8JNEAOpYMzsgB5tygMoGW6TvjKB0oZWbHm4v6
OFj3Dnxnc8ytZQGBDYUmMfJdtUfgIfjaIHY1z3ofrxUhjQUuJp9XX96+Ws5mmTNdVyCOizOEn5wM
3jTFxzle7i9v2IZraCdUZMoXh9donZVVkQVzQHHDjP4tYdNyMhFt6KJ2uwrkAbSfsXGa0hGRcPPe
VDa+/341zgT+qDRtuYwwLj2ApxpPcOFeT1wqCUBHGsornsLdRiH7V4PMIUjEhihLAoNUNQtErocK
gEy/NXnvGxslq7Ulg6XC1pJZw6iyEWHoaAItP14zYzvzFjc/KWgXNbz+pXgqTumuvEEPy7PxeHlb
Px72X60zX/B6WMeks2BdSlU77mM7Fz4pBu+zk8bfr5f1r1aYY1F21RCDIS/CAPPii6BDin3dDd+p
0HLfcnnz7dtOIfsAc9A7w+uvl0AxS0XeqSlKV/EXcX7R25c5er28br+JyLMNeiRXwDKN3dQ1JW7s
/+Q+JuQgUdC68U7e9Vc85U0a4B9X8GyOurwyN2am0VYDzJly4JaVg0axWpsdXQxtJX37S9+YS7RT
9LkaChhbbkSIqlExjGanuh2m4Sh68XIs3nYxlyd0lFQIjGO7wNPuJK1oh/XgmEgSLrv18Y6mQXhe
QgZDYrnIoeFFoyJPXYIGrdwX8c1c8vSn6M/9sFXouQG7MMyB/PfXrZLDBNSTQ4yKZv8W9p/i4giZ
4KL61uWcbpFtSDYMUDuBEwYyG8zhrVJByqLFilDtJvv6i+bXd3Vg7uV97fYupLVUPz1Yj82RV3/e
XMmVXeY4JxE4ZXMdxzkvxu9IfG5LYXAzPQ6a+k/2bGWJudj0MmyHvIOHYqvYUAkOG8FdFpROny7H
xmYIruwwpzmZxURB6TLyeoh3dbej7pVqcNkE/RMfwsIUQYViyhgvZWl9DBNsq3E24OG3vhnlJzPk
1BM3nuYR32cDbA+MWMikVhU6ogGqtPv5SPsfzdiO3xaMusuQEETGzatob8b6yiYTgbmhVapU01GK
8JSouzz3ynyyCyN3dJOXgHAWkKW4I0MY6mTEAsbEn4ijH8oD6LRds3Om2JExGICXROLwLsjNWF95
yEQgHiFM05JgVZlrpx3vzbwC4oJ0WtXsvwoQjYnBJZXbNFZogBhD52pIXJ2QFIt/2Qpvxxh0atSi
jEcDUdLJ34shsFpXfI3mwsktztMhNx7pyq6urKLqjViI4E+CMia+xQow2UA0sX1RkHzT6c/2jVee
4m0WdX5lsmlrq9U6uoTW4IZlYquVr/eFN9Q84cmND4tfTxtzm4RiWZRTAVMY7aH6dalvulDenmpH
/fqeJ7Z/GR5MRtpqi5KpLY7aWJzi8k5ASedyZGxfJ+dQ15n2fRCC4BuWutQfrBvRM2cbc8M+ndoV
X8n3xSH3uFLerFveBC0vUthWCLzlWH2iwTWyD2dkwLVjnb6+U83Y8z71Ipc3E885BLr8a5xgyEOP
LTyDeMIEkk5tceckscPmAEoLZwl5L6ebudtqXRkIKa2pyWS6c9OoubLuGO1tVqRuErnL8DwmLmcb
N5PtlTkGR6zBKKYECbeXfA+PwkvlEzd002eaE3SJw6fqpIH38WJTZUmBECs4sZhDJxNJEAQRo1N6
lbi6ODl53drFaDjEIO5QfI9R3O/3l53cvgvONpnTZwxy3OYjRhnK/KsWnkRe48xmPgBBwv98Yg5b
LFjTpCnwqVUOE/RfavHe6DkAybHx/mG4AqtZnttRjeFDEx6W6LrvanvpXy+vE88Gcz9nsVHlGc0J
RP2KLP9YHbG1hdf1uP2xfF6td6WilSdRFxoN1A9R5RBAIDSfCmWvpJXdo2aqvObtIW/xEj0//J1r
zKkyFzKI0QDXUqXZTdoY9GVziPucc19uXyk/I+G9r3Dl2xyCiVYw4JuYPpDWLSdc/+Ku4slabCPS
2QxzLRtjrmq9AG8M4c4QrgTzTWuvtCxzkynh4DznvL4XEVYeZb3epUaPuBMPCao4zZUWYNDxijcf
wws9BhYSSZLKBXV7r7MCk7wVwxet5w268WwwMNCVmjkTOpUs4ROrL99ktb+t0yz4u0hjwKDq8jzK
dISAhffrYZd214S3/dtRZoB6Bh8h0gf6R100iTCV6EtKzaNOUIvsnDlP7ZTXAMCzQ/99tffgppsS
oe6RzbbgdlNy1S7m6mpQ+m8Dd0B4+4nEPDvFREAhaZZkDmh1qb9Xe8EGEfZBdScnXmxKb8bnwN7o
NaA52dkgEw5hbDTpkmIVR0f5quHlddh9nW96t3ZNu9/Tr4OOg6+89WRCI23DGNInWM9o8aLxcyS/
xCZx5fHpcgT+Jtv86ZnFpGbg9p7EBjNS/z6+tpCwCt3Qh4CQL7g8Jn9pGyHO1phbw5gFgUS0hU28
i76MXraL7hS/dRZoXkLZ2rInT8MGGre5n7g8ReDtm/1sm0nN0rYT0EJPO/SsL/iitavl8fJabmPG
2QBzb2g50XR1pFFp6rtuPMVS5kfmt8tGtmMftDgg16MPQSwJTdflnWDRj9XRQXMSJitSPwksr8eH
eAk5EIUTh5tOrcwxOZ88TIYZNzAXkWcSPrZSY5e84aTNnVnZoL9hhR2GqqDGQBDrRLrt24PIqzvx
/j6DTSEUahUi4O8PIhj7reWgFjGnT2fzll25wCCSmeeoO1ETMaZ5bLFT7tSmKKCiLaaOIIudGwo1
b8CBtzUMKHWWFWbmhK3JLCWY09LrasUHUej/3GkC7Fu5xiCRFo2jGoU4N0r+MlFFH06EbX8dng2w
X4c6MXTZKrF28p16UJ3ysFxnB/FV3ItfpYMFkcvGmZ+V1+SZc5Lo+nz4vFjZZcAoVKbGqAnWD9Il
i6+Udr4TPUpZru5DiOGijX0f2gNSmIxbVtsoy/+yqOx3oiSI2WiW76d4QtmJUsJJgXFQdxG/s3bz
KgElJj6gZNH8wC0st9OUKCrypdbLFygeEJSdqNSk5k2OgRmwR83J3MjlNdpsh+fZLIO3qKEQUIXA
rB5B3mRwx86CaNues4mb36Qr5xjQJSUU5duJ5px3M/TwxqAOsmON6V7Fqe6KgNuyT3/1x6A5e8Xg
Id5ZZU1OJZSXH6KTeUDBCS3748uP+gWvd+g3YXK2xiDjPJuVZdLBevG9hNd/wnRNgBdXuwpMzlTW
b47h2RaDkuKiJUtBRMDJUwPuwA5cDtdUogacMmivfOnd6B/Fa46QRuPNJfAihQFPyUi70RDgZY5X
klZzWyl2rJCT6WxfAmf3GLQ0LGFpMjyUexk+VVXxSZicy6G4fQWcDTA4qSTTWPQp1i8W+10kLQ/x
kOINaBiDpPgGkqtPl81tkABRCPlpT2EyNyKMaJ6OYG88zKCALe9bm46riHvrZKDv1ryZDpNXeMWx
4slc/iYsQfKOaj3EYtnxznLIlwx1UCAnCPmGPbmxTTfb4+2VG5Xb2HW2xICIoIYydLYwTF9a6ES8
aRZnhsRVzikj0635eKjPVhgQGZVKLnrKgIBPKGeZvvWTbel3ZfpJnZ6y6E0B1cPlzdsOxrNBBkXU
vCdi1sMtbYrsDK+7vfC3JhjoGNsy6zNKB1Sn30rl2hC+X3Zh+9CeXWDgIrJiq09nuGBIJ0ECMcth
aAvOMvF2nwGGYbbUMKxhI1SHnRr5gvjJQPd6wptq+A32nZ1hwKFuJdCllDAETSDTMcCmDHG4w3A1
ViB1Hn00ijoiSgy36VG+v7yMvNBjUCPJ0NLYxAg98aCAwT4Lkr2KihqvsPqbz4b/PPzQDEIWIe9R
XcI7wLUelPeSHYEbtkWChScBP7znteltfzFTwYl3iDDYAY7EQBueYCL8KLM8qmif6GdKAa0q7VD6
5EirNDytpe3X/pVNBizATVSYMw0XSbL1YHEle6xtC9wpxZP8Irr0vZ/XYbD9RbuyyUBHOGbWMmfv
kRMG6J0TRDuxaYGU6pAtAdUh6G8yN7yHVrp6ci8Hz+UziM6AXz+cBnMIZ8x/AkaKmyx9MuabquDE
53aSfN5HBkYwq91OOfVvHoldaietxHx7daskX6XxSufNnvEcYkCFzIZYCwN1KB18Tanve031rcYM
Lq8bN1IYYCFZLvazouCr9gvVACvc6HMWKHemHTndMT7wX5B4jjEAY3SLIEk1DJpCbU8gc53Dm7bj
Fep5m8WAia7KBEGCzaKtQ+2ptaXaQ5ltOBT2tXUorxUHDEKVq73yEtXL95nBNl3CMdK1FdwbZ6/L
7kyeqvzliwDEl78Gei/q2VJU9GS3IGc+gqU772cnlWvOhcPZpvfXstVLBATTSi2jCKJbNXFFeYK0
tWWOft6RZnc5BnmmGOCY66VEnotQFwbLFsrMFshB7P2/M8IARCqWkPeY4E+jyqggewSzvkn+ctkI
b/Opp6tFy/pQSJWWxnbXPIiq6Klk5KAQb7EYXFiyIY3DBCbS6SEKn9TmxRy+XfaCZ4KBBLM1zaal
FyRZHmrjuskf4vHxsontx9bzZfGe0q9WypzbDEPR2PNZs9+VOY7VLrmmoye5Wxz/5FBKIhoVFajV
gBWC8agpMnORKPNkFcZ7uRBdSSk5QEr/BJs4r00wsBbWWdf3tNKYVDVomaqgl/EdMCROMVSF3cwW
Z5M2uvBl6MudfWIQrlziHFxz8Em5qa5/CMyBC2CvZbYWRE7pF2D9hlQlb+O28Gdlln2iWjLBrAta
h0xmO8PT8b7yU3ewwY072tMBjyrvgkPpgfdgvhWUa7sM7hVaGGliBbtzc91VdiffKDxKZJ4JJmmC
pqloLbTILg6fFM2w4+WmKRcOrm72Iq8dYdBONSpJ0A3aY+JMLnj08AglOMoudxAqICvT8d5fOK6G
rBCPps7lY7eVYq9tMyA4qm3RhBGCtGm1yhbNamdK+ZMmZ64qZjfQeXQnKKpKbcah49/MMtaG6dKv
jrvYJTl6DLG0aqD4EMeYdhBk8IqdijrHcCr9XHJ4tdHNvHttk0FKkmMatVBRuOwEXz+gr3FvfUGQ
ou3Vpg+piZte4e2Is8K848EgTWykYRwSONrruSMUe7xHD8tNFHM+03mhyqBNSZJ2EWaY0ePInjDe
XpVowOK+btCIvwBq7IR20ZnjrNBtS56oODnxBQcDvl+phmXh8EB688NMElUTgmmqDBVVJkiKdo7F
tkB0msdqL3t4vnRUVwlGN3JSr9/xGtm21/BsjomP0ZJJnEtwTqpMZxG/FnINRVrv8on7TeSfrTAB
YfS5PmgSnArFJrHzMQoMcXoQGnNnlrIzG/OtYsx7UpVfQ5Jd11rrCiowIZVdTJE/Xf4xPI+ZqOmg
7ZKOIzw25Gu9vDbl65qXnm5lQOs9ZG6lRe11NaV0rrqZ3Kjh5JdE9C97sZk7rGywz32lWfWJlOC5
r/VGyF8koFzECAdGE+WdsZ859zovKhXm4lkS1UrEFtbkID/JXuqHBcLSfKBKMsIj+cQrznI2SWFu
IaMVtFHtYa+rH6PhOMiHlEeLtJ2r/IxJhbmClljLQYADE3U82bN1hIYJaLPsRjyYM48je7Nxab1b
zJ2jKvkYGtRY3Er2kn22QrctH+X8zdL8arwbW80mMidEaCB/xC1TBuUexBANi3EwTZZ5TCkBiNgm
fq08JlC6K5/C8J+qRfuowZkRoEBxyRrjYZImQokOJhwr/dOiE7uoEyfqXma1cS9H/nZonN2i/766
RedmGaNFgVtR8TAM3+KwdaSG10m5fYLPRqi3KyNEScW0SuGNZuwl7TPh8QfyVosBxEaSmjKidFlK
+Sp3n9X5Nm7+KcLvl5fqNyBxdoPBOnEWwFFHCZBaz/iqetEB+iMv5b5DgQ958e6yte286myMQb1h
ULVYq2EsL26F8FhklT3ppV1NTwTFVF35FOt/lAD8Z9FkJ9oWNByqeYxdGpfjYPnZeCXyJt0vb5TJ
vluK1WKltQKnxiqz2+FoRk+zuV/y+8tr95sPmbMrDOBBc9OoxQyuxNf5dzWz5QNmAT3hvgkd/Vr8
SgnH1Ge+qvnmeyWaR/4FCVNkQGIkDUhTUhqIIOYsHjXfuupPzcOwS/bKsdzrN4uHWb15F38ruETT
l0+yyT5XonQ6102OtZ0SnLD7MBsckvHewKgDv8clkx0QL1pjhAobjRF8aUj9oZHRIWPc04lOa/pE
GSUaweZs5mX0MEUGPYTeUts5waKqn8snkqLRvAz0vXY0ezs9iS54OjECybmiL6M9urJ/RawRqXAr
zFhMGYFaJO6wXGvNvRkdlBr/ncoOx0feujLQMtT1bKj07Mmfo1OFQdkIrGAZhmP2VM4iPTTjH1mU
JNQONEsUP+j7qsQIB4P2SJifZueHxcHWr6Vg8gBo3GHBzZO/MsecyK7Xx0iRaBsKqtD5PNgpbhot
Oagdp9K+eQxWhuhKr+4akPCBo4A2oqXm20AkzJwN0B555ewXzx3mfk6VsTdl2rYTX0dfZEeGymWK
dn0JxeGeKkLuf8w3X7bKM8rc1UKPFqhFgNHeum3bxsmyxe6V77HCOeXbS6ihiV7TFYgHMVcPXtFm
KDZWQDFrmoOmj0o8oVogWSdZ5112afNsSz9NsXk3wS9QQ0ozVY+vRufnBecW3VwymZbyNQm62Tqz
ZCCXjidpwQd725mHKC/x/WyBoFV+nbRkf9mV7ceBlS36W1aRVzXKNBgpXmFirFdvV9dASJf41n36
3PohymXX7U1yw/vE3VzBlVUGqeYRGUlCrcrFd116WnhiF/T//4D4q7/PIJPWGZ1Z0bclo3GT/p+p
vpFi0y+AEi2vqL79YbuyxQRe0WVEzyPsVnwtoyUnfcEz4K6zG6+9Du35QeBSW29G+tkgy+EmD42B
6UsYVMXezrK3UosdIny9HBicFWTJ2zpIXzZWhxUU0twh1+r4VamtUzlHb5YqBpdt8YKQJXrMQy0z
xRHGRAgG2fWXH7g0RLaJqq0tusQzbsUdLwh568iArhHGkpXTwSwd+oaTebdYDxZPQpQT6AYDub1h
ZXKpw0YWT3e9vNyQhVtXpx/eF4KdZXmUjMXUSwnxUNaDZrex5BaR6FdytS+JidSmRhVmCiRx2IdV
7cqxxAmV7ZfcVUCyGGJmpGjN905Xp/4ynqBt/lo8L1fhde/+uJjp0xUaCm+gP+GEzuXo4UUq/fcV
gs3xlEpiRo9DtThj+g9BhXPunKU81hmnpZcDzAYDKypQPylMpB/5LL5ADNQdWu1bLExY6JFznfFM
MajSdGEkqyLtRK2noIsrW9NHjNQdNe1PPtrPm8eyuhX6nE/hAkNtmPsKCJNi1bGMCjJevLdvmi1d
iFOWQYCgny+KQBjz71wB1SUxII9e7oknvPLenzcb0qSVX0zuNrfd1CQprDXujJzNRiPNsUPGn//T
cUWWOUjCEroJJSZPtARrqCXXyhAIVWeb5uPlMN/+kF85xEBJbFZk7FIYQX8dnXB2acNuiKxNAQ81
LypoeF3aKyYFMRLwsE60Eboj05U15M6ihw9yNt2NuQK18kV3dbTfyWPrc7zkgJnJYMkU4fmgoVPV
8zsZSB6EO9q4K9poA+Ucsc0Wr3WIMMgRh/1sGgQhIuIC7YN8gVoO8Yed8AmTuuQUQ53nOnmkj+6R
y8tQtp9TV9vJYIli9krYNzC+fDXBwpbg44m2t7+TDHnE4XG6cC4ik8GTsY61ae5hLtRfSvXZaj9x
No5zutmpIbmw2s4ocdPhI7u0kx1lvxqchqB/BuebyyzH8YftNwXXX2sVdPnEzu8nn+gcWOQcaYuB
jynK2nyiBAmWBEqBTh2+pwM0pDE7e3ndeJcn+0QrtUVelDMMhUfLnQNaRwYjnx+6Vepop/mWEskp
XhFY/0DZ86TfXzb/G1TRVPVdhV5nn8ClBCJARk0LaMRLHzF9dehHu3pOZzu6Lbz5WeDAGA3rj8By
tsegmCzXmlrR2dNlfK7j0inSl6lzLHlfLpEdVgInOeD6xwBZZDRDB8UeQDN4Iep77aq7Sp8kJ3LE
XfTAyyh/c6jP3jHoBRXWDs2pOAThpwJTiJjEuomC/JpOrNB5Cl7qw/WOQbCQ5L2KblGKltl9+LRc
kTcd0mnzHnTw846XaW7nJGfvGMgqzDRc9BLWlj52u/kqyk4x7b3tHy4H5fbZBpejpGoWPoOZSpNm
LMSsqHJII9925T+k4mDV9uV2/vvM2c7AvW6OOvLVKQw9UbN2gt455mj4gqQ581L701y5iiW4l93a
hpSzWeXXRNWURy3TWjwJVl3tFDH0sPK3JSX231lhDpgumUU9U3L5uTzV0a7Sr5L/XdMYHTfy2RHm
TImCPvdJD8jSak8QXobFVkeuutt2InA2whylrDXmXhgRBJE2PAiJ7GgSeVvC1G8gYQs+e6cxrJso
An3u2O/AgMtZxu1YP5tnTlaO6V5loKIscqobDvSNv+VKNnhaXzuSrHy9vGfblwBeNSWQlWqy+p6p
rL5hIJgcDhpNVvXP2SnyU0cngR5oeP4P3XEE3Szk7ZwMKj3gaYWI85/1ha3sMye7y3RdEmhfWNfs
0/Z5Mv7kfXP195nsQ+8bI14oEVDY1jslTXfGnAZxrfmX15EBDhXT7FRzSTEVCQIB2vtTzWoZZTNV
BIvMutssKYQOgoiXhDNH+IcBCJODlVK0aHD8eoRVWR+mPJ81NyMP4XRorIeM1zjABN6/JiACIKE9
D2VbJvAIhl41K+w0tw5PUG2yTaNw2iWxISL5P96NP0xBnkpXRFGD7hsDSHqp6mE6SZiuinVbkF2h
8gr5kFdfJFmFtuE+14J0fMhANMjjJ9t0cmWZAalR7YplrETNLfPQjnQ3rp+zorTn5PVyQDBI/8FD
BqkStP8Tc4SHlLg5O2QBHUnKfF6L1bY7lmWZ6OQUDZkJiyiL00VZVM2N1a96hjLaQPYj0Wwh1rzL
Dm1GOGa8/7PEXF2DYeC5sVLg0Bz5oFLeYxyQc4jYpOLfRTvbYMJiTgz0XvSwEe9nR0SRAAWkE9qd
/P/PhybPISYSwA8hteOEpWut60LcyTymOibf/OAMEwGtUvVzIdOtUa6lqPBot3OPERDzqm9PxOIJ
BL/Tz6zy2w/2aKisIMgSMlBl0g0aHdGRMG+S6U4WOaFia6fBKfEk3DjiVf4GFHfy5+qY4ttI4pHk
8BaVwRBBnpZ2iPEjshjH98ooOB8tbJ77wUvmvoCISZL2NQw07oR+ON2Jb5qrwbHQcJu7YWTzMs9N
3F2FPXN/lDoRR+AiGK3yYLynwxKlwRPd3MaKn2HPVnWEKs7QjwGfdPEYSzMAUbG75bqt97V0a+XE
lgnvtYPjFttSFU6QlmsMmJyX3VTurGUf89q2ONDEdlFVS1QuU/ce/29RpznhcBu1O4y+upeBie0i
YEOC/ZDshiTsyAhfupcRjMKFK6IlLfKyQLyhWsf0EUfemWAQMV55DYyccFcYDMlILaVLBNNKGEzp
XYy94jhHYfXCqVYYFJnjGM3eBBZaKmTj0Eq3flt5Ivg1koeY91DKwSyFwZBBlGdrQSsNMGT0ZGi1
p24j2sszaa+6w4S2XfQPuCY0RyVfG7kklNydZNCDyM2E6hKFZC8Epb10s3ydINZGHvTb7rAchIAq
cah+e0MCaX95oXk7yeBKkmRRXFcwDZ4lWxYOI2+kg63WfQhTBkkWI1Qri54HzcbaOr5k/3iFrvcx
9MbHnfCXtymrHTFUQjdGNHQ0e3ZkR3fabzHIxPP9FIjP3NlDzgKyEhJSN6sgaIe12pMxPZp5pZN8
09E8TE4YPHcwqc9zkINhrJqE2KRVOSG5dI35ygJDwCDuZ4n3NcY+1bLbxmqMCw3ki2N6o/04gMRV
JT+8zaHDCAZMvA7Lz2hGzW31qPxzOSJ5V53KgIvRJUNlWtQyRIk81Mbd2K+P+N41b0JbQ7eSzXt7
Z8uhP5wF07KiWuhjENm3Wh0dLgYIATU3vTadERQWlW9FdhJUu2xPlWO7o8CflN2EuLNR9v22bqxe
0mUYHfwf5YWEDsqiGrvXr8Yrrmg8TSI/IOrKHJMyx5lUdOjj1Nzo+/KVPnrGPuls5TiWlFvXLpz6
+U820tAhEGJRYQF29mmqxS60Onxz0JfA8oSn/ofqSsVrGcgz3CbgsSRtIw266USoXYsaeJiZTBCZ
+qz1HQ1ZyY+upB3UIE75tWmnuyow3PHQ7zgebt71K4vMvaHXXatAw5DeG4NrQZEn8az7GkTxxicd
EzW0u0c07Pn+stlNyDEVQ5UhXwe9BuZzQR4XSCAr8FMtnon+0k6cE/j+9fQhVFYGmBOoyAsppK6n
kTm5uqNCP9yj0/jyI8EzefvaeVaAg3jXX9GB7n5HXi47uA0Bqx/A7GShJxBN6PEDGrf8Qrtj8Ppp
a59HXILyFV9PbvsDzDQkwzTRm443gF8jpwcDm6gVDdJCkHhIbublgfnYw1ruF4HK2b7feHe2RoFh
9cWyYDyoGJdac5eb3mu/UEbcbjdKtnCUvNzvr3gk1zR9+LidZ3tMvISxOAx9Q73rr6cWLSVfxilo
DNU2Ym7P/XZsnm0xoSNGqj4bdCUbV/IVYHfoGg6tA+tAGXk37pZXTqxsXocQBJKwczKQhskvVCWM
+rTCaZghW9bh68iCIhDoMI4jRtnEHTg2uaWwzXTxbJJNf2VzWLSihZOGHDuaFpAqdqbiu7mzhPua
t3sc/9hMGFqH5hiJwBi0kqhJkCduyftk34SxlT8MjFVSk0xyDRNRk3uW9cVMW2+g3Q+El9fTzfgQ
iitLTKYrEKJWdQ5LufVcZdfCcKsRzxyCenkpyluj4M08bi+eoZo61bTB+9evR61QTVCwJLj0xDHa
hyIaqxTDk0juXg7CDTO6iO5BWQZPno6371/NDN2kNJkAvErIgSQ3FsTXVU55dCsh+8UGe7L6UUw6
FTamyC32mCvwkmBCkwWUtxzrzvg0Oe2+Cfo3XuKw7ZuqaBQfVZWtDaWDZEKbctJcYb4t9ROmalyw
lduXF3ALgeHd2QqDiXgyGtRcghUx6CECW/iQwLyS7ixocEf+/1iap+neL8aY7WpIaYZVisyLyCk0
WeVA7RPO+/sGDsKEYYCayZKgn8ugkiW2mHgz8dVT4GE8L/y548TD9rb8NMD2JJqDlEcmaIVdozsU
YwxBsoOI/r3L28IzwtyLuUVbiAQYSWTZKeRhV1Yv6VL6l61w1optRmwnUmZZDytW8dIIJ0vktJ1s
gM56L1i5WDMclHlJNGRpkuapiXEajeqgm6lXLeWbIo5Hq233ek44brE1pn/D7LxFzIk1RlmeCgF2
aT4aX8/O7NX3xF1s8zX6pAQhiHKTvRBMQeYKt//j1PoH43RrV0mGCaoGy2qwqEOs2ovxmEp3Ycrp
zvvNqT17yFwcw6QLRRJSIz6Gq53sELuWA9pN5E3jjkfrzwtG5u5QzVLDfCeMTVGQTa1jxC8Ego2X
Y5EXK8x7yGjGElkI9owyQha+uVcCmrfw6hfsbOKH7WHwQVMHIocZ7IiHbi9hBj9zOi/epQcu6ZT4
8cpdRz/bbrgsap5M9AyLcm9H6kns9lP8KlZ70n9ThtyO1dpWZsW5vI680GALd1I9g/1eh9nlpnM7
LOX/kXZdS3LjSPCLGEGCBuQrXbvxo3F6YUhaid57fv0lZu/UHIjbuJuL0JsiJrvAQqFQqMoc9iyl
ljBTFd4K2zJYxObyig9GcseHnM6jqc0Gu4gZuwaUvJlbXlenyVEc+hwdRVN3gojFtx9Sok7zXODr
qRjucKcubdyuIKJWmk0UBY/bMhIXvFRzDh9KcYVecBPRF8OyyvJd0d8EH2kjkYWs+xmB83ZtttIF
Qz94q7mKyHt5DpeRazSD+zk4DPWvi9Nf1Xe5238XdeOJbOP8v8ctvokIbOvCUyrt2kFwPG77nwJi
RFyFTQvMKx/jXxGTvA/Zg0l2ZYKRdNlDHOP92irb/3Nv3N+7eQXGxcEuS6TZYG9QSaBdmW36ZQjD
veBbbbr4CoPzBm0skxhNIvC528WVbLm2I9dw9Z3iaacaVX7RCxD7zX9sqRUe5xt9oMt5KQEPZDm2
FKoOGCCdPL9ShNU3kWWcL8RNUQdaiFChPi5+vC9u41303Oxbd3EUTwaLtyDGb13A4fa/fYNnymon
JG0te3ga7yd/fm5RtsmdzobQ1Ay5a7EE3razn/G4NEqxekmlzBeN/gfIGOwoeb7sHCIALvwNyphJ
xohvZYAqQ7obRdNy23HibAD7gutkooiSMJrx9yf5OY2hE299McOHovTq/C0Mvlw2Zqv89OHzMGtX
aIamQEc7wXLFvybkFeMDrlNg6LzPQcvBHmOImz2EDvpeT+BsgsCkkF94M9NY+QcXO9CL1XQ0hrmt
V13JXuGXtS1RWwnt3p9dYkdHpbazXSAiExdsufd55ZXhWmMUsqEDNyorO833RgYBZ/kGDIOCHSDy
Fy6W1EYry3GOFQ7yl157qKpvlz+h6O9zsWPJhygxCPMXBWINk+ZmUuJdhhAF+PdHtdViRSbU9iJc
KNFpMnuFCw3X79W+89Dd4kRHtXAuwwlc4j3XX6HVi1RUucFWLH1J4x+tckfJ42WIrfr12u/5ppY6
CCRDfcd4km41p3WmlxiSo6Zd3YBIG7RBwrRJ8J14aR9SB8aYNrCqPxZXJSRpayfdlYldnEZ/viJ7
/W4SpRwiSC6UWHTMSjoDsvbGX0zbvbzuTrU7MD3LZpdcjyfRkLZwXdlPWn27xjSnSsnhjYOv+AT6
tJKXfO9Qn1cckHg/JbtccOEUOQsXP3o57MuOPY/rkDnTb2r1r5o8XXYW0TJyGUc7j/JQUNhEQ8ke
h9nJRZLQIgQuRqBbNyrqFAhZcOjU2y4SKRUR9qkvZBiEixLg4MvBXMsQDqBtRVFrOERO+QQiUC/w
0113pPfvugN7EP+eErRhquNn+lw+7Dku92gopgHAbo3cw1AcDdRECTQT+9LwL38unmqCzxD5XpdM
lod0Ytlb7cU3hjf54V4/BXjVSA8V5MPZqRL7ou54wXnCd7ukEVAj9hJOYmuXFqGLBzK7ikoXdfT/
Lz7yXS9q2dWh1TD7zJMWnUbZX0SqcNvWmIpMDFTUTMo75ADlGFLi0gU6PqjPHbtAA3lcYxdB/Slj
zkicY8pZ0JSJjoTUoKeoejFkVxVyj7Cc70/nP2NwjkcqSYqHGhisbY04rV0/hbvg1vDnkygc/UO+
+xuLLwEoldEVZohrnrYbawdCwpgUGnvPwKOM6lW7ofQ/0SCEbXVG5DJeUoN9rEuAGKiD3c+vmkgf
bjs6nQG4jFeTg3kA4SYAjJNhXNFR1BLE/sCF78Nf8TupmkZ0FuL6g+G/cM8GpCOMlqhH1ZO/C4s0
InPY/6+OKK20rDhqsF7JgSrvtKRoI7mmTniYfi0eYoNQBkqwm0zujEJlRlPnju2mfAfmkkr+1oEq
QtR2/A9Z2vk7sZ+xMkxW26JG1zXrAZh886hAHqFBcqH52v5/Jnj+d5A9g3ERohumQY3Qse7myzW6
q2Nqubkw0gl3ExcdlLrp9XTAt0JZFx3U791iuTNXdoZpAUxwQeHcu3x6sG9xyRe5WDEXSdYUbDfJ
0rCL8sqxJO0UFb0g7Ik+Ft+RMqspBOxYhdX4ynxe3c+jzV5u07sSt2IRHZcQjgsSQVZaklzCrMmX
6J6FJXYLN1twuSpe6sule3kZBZuMnzCkVpLpFlvGSMeOQqOGKQgagu/EN2bMVpElsYb1U9T6IJfD
TatBODgMRWX37cTpt59bXLSQh1I3BvZg0nqzNz4kfrcPXM2lu9ovI3ifKIMWLRwXK5QgLVKd9SdW
Zrav8941clFTm9AZuEBRx0NjLgv2LhscmAo79lIMAXnZOzFttUtKUUe1IMBbXLCQY4Ihctb5iGlT
1maWflVDeHvvEl+7kveqoCAp8g0uavRt9e8iV10+Ft14HCvwGZj7yx7Oz+DzEdDiIoWqBnULcg/W
fjG4xGGTBOQw++yUFznF5QMEHVcfI3vV5PrU19hNWkrsJnwzJdVWx28DyNMuG3XZ+yz+ARpzEVNv
qrCpCws7yaGKlP24jCBwPkvmsomlCqqUhIBgL3Vt4RZ+vqtdzOFAf8yVXNNyLwNedgaLJ4DLaR/V
cvNuUuCkVuKldHRSoRqSaOXY/68O3wrP2hQcTbjcTJM9oklbwae6bMkmBAHzhqmbhoFBuo8QmNUr
9LCxEBqy3BlM1dcHc/cZCGinani11wyZ82mdgLixNAL4dP0lah8aEWXn5scgv/8+Xw1Wm6i1iCbp
rmnO3hxUIHTBWVSI2C0398sKhlupBFoDSWXCDL3R7U5yS+Xn0j0YolLt9gc5W8O5MlhpSrQ3wJpC
+0H1e7S8XP4a2+nPyg52OK2cKhwJxuVyAMzTrblDOcWd7FrDTXZKj0yjJ8Yw5WXIbZNMDfN54GZG
CvIRMZrmLAt0uPFQX8f5gzELjoJtBzj/fS40y1SitK4oZuMU0OtqxJ/RMDRlqsCPt+tQ5IzDOXJs
dFqADsS/+2GZMk7s0Qcw+DnWVyb1WlxHIlJEgWX8xS/IVKPteiAq8eyqWfUt0VH7WkRn27Zr/zaM
f+ulJCgmamEBNVW28+XLqL60aeWoyWfO0PMCmpxvZ3Pe900BnGU+tdMuUu+HXpDCCXyNv/bFYaBk
UgcIGtzOS+jEWinw5u3DZmUF+wmrDZRoEx1SAxD6LeuuTdz8J/UilHgTWz6V3y/vna3WdkNeoTEX
WaE1NJXrhbJvsxuIXbjKKd/FGA5SsFWjmxl86rEr6nAVLSKXy7VyUcTmBExrwLcyTL/KYveyXSKX
42JC14B6ay4BMciKq/VvbXONupE9iigcN3eQqpiaocumomrc8tGsklsaYAdBJd7u9IMMoZgp9S4b
s7leKxBuvXQyo1OixyHaBCBMIjdU1MO37XMrBG65Ztz29TYBAojLU1y12verVk73M6jeip+iwqPI
IC6iRnE9LWMLOLBG/wi0+H4utM8kHiuL+GA661NlGoAgElQJpUOgKAIXExihcwnu1CdJqQVAgCCW
o4GxSBKxoYsQuJSAVknahBOci1YYcNHV+7gQlTK3ITBATzTM0NP303y1/eUJCc0MzkvXzDq3rbJb
daaC1w72Mf+oTqhnCPYTVhBdnLRLULEy/nI3BTtZPyrmsSsat+r8JU4F35156iU0bkPG0zTplQW0
yMptS1JA8598A2H0Adz8O6sXMSWK1o/bmkphSiAmwPqF9DSrNzQVHGnbfx+ttegF1U2EmI+L10hG
T4f3VgTpRkr2Wnn4TGg5/33uyOysXJ4r3J7cdijsIGqOlBSCI3M7RJ4huIQwmBL6N6nBnP+ctZsm
2cdUkDqJVolzMX2mikUUWCEpf2XWfZiIRC63vepsA+dVXVVnGHiDV03jXaf7ZnyK8mPbPvSaoHYj
soTzJ9Wcyi5mZf9uAkPe/Fj3f13+4Czu/bk/zpZwkb6M26zUCyxVFD1I0O+Tv9TST6V6tNLHVn3q
Ytm9jLed1apnQC7W0yFR61jG0qm38vuDbu4EvnY3OdEDo6QOfVFnq2gJuchvaJDr7Fmzi6R2DvRc
fKOuBP62nTWdjeIroVGnNUnJOjHYRG6/Y+NPuN7a5StoO3a5357CW9EkqcAFeX61EmxFad4DMgjR
YBO9SQt0Vq+72p+nWRBDt8tEK/O4qFDK+WD0JbD0cQJxYnEvFWiYbJPFTXXpISHK1VDku6mvVFvL
qRMn5P6y12ymb6sfwMUMSakmFcUE/ACQG2p17oSYCUxvM+vX/4fDfGl1NgWarEoNW9RJ7py8/VrQ
txhK82BnvYwjXFE+gExolpMZ60WVgSYdPKXo0cOsrOyTwf4vlGTZsXBhl1tcGDGmKChRxQbfhN17
8b7dSSiX6jvDl4WtypvhXUOJR8Pd29A0brvFUd2ifw034oHuZbCcJT21QWwucMlN7z+j8MnWSIKy
XtDF6dblbinBXCDjQlz/otaDlQq+1WaExGlrQQZRRVbEfsrKJ6qkSJu5hu9pO9Z6Dc3RXbQXr9um
i69guLiIkluUMEVAt+1S29Asexm+actVZjSCpdv+QGd7uA9UG72EhjnYM2k/2jC0W3JVBoL9KsDg
259QUsqthqVBfQzOztSL28mnkeDo2gzs5xXj+58wVzUpYJbArUFqvRAkY10g7BoTfHy+46nt9bZu
K2Akhz63mx+Lrz/O71JO5sHCg2tzAj9c+UP2C8bxergcJbYNRHnZUClUzPk3V0Z9LVNWj7UifTcF
qjfKopvX9oc6Q3CBQZP6Vm4yQFTgRCyK4kqLMf6hhp8Zb9LOMNweUtqulHT2Ot4qeDtRcatsRA3P
Iku4/VPEBSlUViMPwwV9poVfpfopHkW7Z3ubni3hdk/QjF0B9i1kE5ZyRchwKwWSnXWLTcv2+fLn
F1jEJxUQ1IzrgM0h6dU1aE3zpXOGiH4qGvy2h08j+rGBfu4MkLrKvsRDtosCaG9XuSCIClyZf0u1
6jKMhh4wJtLlJjaPRqJ8u7xcmxDg5jPAZYEbKk+WZmlNRbQJrlzK5bWCF+92/uv/Q2C/YHUSKFUH
RuAYCGquvsq1/NwSUV/U5uV4ZQTziRVEKaXRQnpW7Bshyyyh9BrmmMAe36w5pTY1w6dcWo6XzWKb
74/kYIXJxYDZKpNxYrUxjZRPdavc0254rVN6P0i9V6C+dBlO9J24WNBZZtPkKlYxycBdpsxuUXy/
jLC5R3E9tkwkhRZueh8XsYkoCaO/7/yLM2umraUHbUmv0lxwzG2v3BmIfARa0qDXDdbz2Bj7pPmS
5a+S+moG30DtJdimm+fQyiQuAQ7qTq9M1lFPSDT6S624iaFOdpskHg16F89tu7GMX9SpEpSfRWvJ
+TydoD71ftMlYZp7UZLuwip4S03lJuxEDRciLM75B8jIq12Ju+gkJ35oXpnKz3G07Hr4ddk/tj3w
/NnY71htMiO0IBzH+vUSOj3O4Zjas9LtL2OIbOG8PBqlAecqPli87MfxYZm/q8apMhSBX2yeESu/
4E49Bc3YSwWKCnjAV3V4NpKHJBYdEdsx6bxc3JFXtH2m4skTh7fWPZARYgpkcttwuIrBXJdnDs0/
9Q6lWyp7vjNNwvPrmHHWRglrb8uqW0K9QHuQqWDrbi/cbwj+cE21fBzx5ICFa4tTO5Rup1HPmkPB
9tnet2cYLhQtSl9AzB0wiap8N8kAIafY2Jll+TVspHsVAbeCaKaWiSoS2+53xuUiU9KSoJVZ01ml
GE6VvyqG7MTNsfkM0SCIXM9AXGAa5VIBXwIMbDGGTzz9FPnVy3BUHN1Bb5HlWl8u76vtkHvG4+JR
TU3Qk7TA06m6OBKdrid11OyuCa5BEu0HyeeC0hmQC0phRTOjZwnSrL3KizcZi62WPwsR5fVmTDII
pTKhBPObXLzIFa3NasyIotf6oOhHYgiqrtt1txUAFylC3COUPC9ZgypTkAr3hRvcpTvySMCRlz1B
YFpwzm/Ps68QubjRtWljNlHFXOO9YQoUFNphsdtdgqnv1sWsEqZUJLcGm1S2E8q/Mw//I6s5oxvc
c0wfpkZNQ6CPjuJbPmOWwRz4FZs1D25KQbTf/noGkdHSgpc/wjmJOYQyycoWWfT01ElX5fKZlgP0
y/zn73MnVmz0U0di/P1JvktrUMdH3yDl+pmzZAXCuaCaZ4PRdA1Kwd0xTlI7tfalSNJDtFCcF5I6
SsM8gSFh2/9so+Cmr9vPlMxXZnBuh+YvKZPYWlUzdYtRPWAsRfC5N6P6GYKfzlCW3KoGWiMmFM9m
bNiDdd/g2kT7zNaMQ6jtpfj75bC33UazguQOEqPvyKKY+Dj1r8XXHCgQ3k4PjTd5OjZR+Cjqodk8
P1Zw3PmRa+0YW8yh4Q+QMPsxxIpXEwcPte5lw0RLyZ8fKLkGaFdmw1bdod2B2MpnBNCijnmyeW4Y
TK8drE+qyvfaQl6lHUEl9Pf8BGM/jY/NPrSJ070ywtAMWkfhdXzIILVo2NGDDjmI+SVz5IdUWLnf
3gPnn8L+f5V+zuC4q9UEP8Uk99S6myvBfW4ztVmZygUjlHpzSZlTFHuVL7L2mEctMgBRirbNL7RC
4UKS2gZTOJOMtY4Gu78nlFqQC1FvwlQ0JIxdNmwruSIiAJFxXJBaqqqccwyCuaWZQHzesmfplmSC
5HC7/4GqMsUjOMj+eYI33A9U8BfjNO5AS4aeG79o8Uo1+2y+vP8+hp+JvCs4brfJSWGlZYyzOVv8
qn+mMYbnPxMVVxDcPovmjERWB4sM88qAfKQoEdz8Lqu/zzl1Saol6tDc6RLdH/qfVrTPRXPWm/tm
BcH5dVrPo5qyDGaYzK/1UI42GDwEe0eEwXl1Jpmj3EjAkObEbyXLVmgugNgO5Ss7OBdO9USP5hhL
FT9nhxCPMeluemj93lW8xNOF5MuboXwFxx25rawVyjDCpMp8MmLMRUoP+oxx1likiipaO+7g7bM8
qMIQdmXRLh6PsWhXClyMp7DKAitQxxF/f4ydgb51oxeKJPAEa8WLapZTBkVXiUUX/ZSrx6Q0vWm4
WkzRePh2bkyRcmuKAcFynoVwnnGLSRixnbbL7qAU9xTvU7Ql2fJBujYxkt44BW5QiQfK3soeT58q
+5/h+QTGIn0VFiybIOmxDo9TedNOgpSVudUf+fcKgktY5pL8m+u0WW7i9LW2ZDuqDbsu3kz5URa1
MW/7xu/15OdJJ3NqZn3GegbkOpQO4+JHy+vlTOUfDoUzBhdCTbwDDmbYIQXDfYY98YeeCcFwemTn
nKgnctsgC0w0cBET/dkfk4Qw6NNZIgAbgmtj/JLWX7Tki8CgzZyInjG4yFBrnVLhYoENCzm7e8Mb
3NmjfuJLTgCJPdzVdtJ1exA/R28HijMuFyg6mhZmKQO3CE9Neq3WT5cN297F//n7Oj9qAnLFnkj5
gDbmQHN0A0wc5h3Eiuy09i4Dbfv4GYjz8WVpzLgpYUhVXdcDqJiDZxIGDiU7i37Lyt1ltM3PZaqq
aeB5wzB5cko6WVLeUNxoqfIj7o5zSG01O0adbFu4El7G2vxEKyzuHByW2pQtFEkRCBNnaWunKUQD
QZsevoLgPLxNpppgFgQhcLAOkdU4nWHsTUtEG7C9bVc4nJdbSRejLxOmSPvqYJ1qJ3fUa/0IkoB9
6IoGmTddbwXGuXYzRk0M5UNsKTO1rW6fSwcreZlFnDfbn8dgDLYgqyI8gWisSUqQs6t6FmLDdqkT
JqI2ze00xTxjsN+wuqbEHa0JzWBKe+whqqBeYeV25l+dTXeqN/z8VGVgBcfcZQU3U9iTBjBpQbee
RR+n4TMZ8AqAc+lpKAxo8cEeqTu2yY94+evyltn25/N6cf4MibB+tggMqECvUVAMLCfNLuxqUfrI
LgN/HKwrOzh/pmGrdj34qMCUR29Vv99JD5Y3+t0z0+8Q3ZtFRnH+rEPAMDUw9+0mrWX32rEoJjvs
BNet7cD2e+V4BYYIRaeKsopNrKqHwHpNshBc05M3TzdRKmoIFljET6A1TQzxpPdTvP0xhjN0an4o
wmcZkUXchc6oKrUuKCzqk4NelVAjQzlN2o3zY09Fz7f/EODOy8flJVXU9k0e4xsxDm1GZQgtAtCh
2Gip3Od+3jqX/Xw7d0XHAPqPIUcK3oaPO1Xrcj2iRsxy13C/3LK5/OzAhrt0nymhoPExt2PJrw/a
FTQ1fZHgw+baruC5tV20vu5M9EW4Mipv0MJycvWvSj2W2tdGfr1s6qavrKC4lc26We4mCigz9xrz
LTNc4aVpu46ywuDCbFkM+iBZCao1jR+gw4yRyas3CiQbbVbcYw8pbOYmwypfNm77RcBSDQt9bWiI
5jmHzayOM6jlIQ3LnMGfoa2sf5/s+Dq80ndybINvdifkMd0MXmdM/g6X9LMRjAUwmcaDZDMBomHP
RtFLf95/qvN3BcY5KtiCgqZgBvbB3Zx/W2ZRKGbf/49QvALgXHFO+2Y2YtTARqfHaD0kePCmEu90
qMmCVeyrKBhvJhcrOM4dq8qw0H+Cm7zSeEXsDXpvo1Skdm+XHWPb63/7BeU8MlHwzhvXuGcXdD82
X9PFn3XBa9T2Hj5DsJ+wOuyLqSilsMWXCefbSPV01L2C5CkuOoekXy5bs6WWhCHgMxZ37veqUmIf
A4vshqsixvA+0/2tf8a7+Va/13fgUnKL+9A18Rb1qVn0FTZbh5WdjVVrYcjqiAbYWdq7MhDl6crm
FWSFwGUDTT1lPapi7FIqPTJBu8wlXr0jo00OIZ4+IE2Npz3Humv8/PvllRW5I5cbhNWSQ9EE0G0a
23lQoqEH7cVjbM/Tw2Uk5nF/7jNMI0FqWEH1nlvGUEpBKoomSAwpX8Wa11b7y3//ndnqEgC3iij5
oKsdnN84QqFZu8eM8h5q18sJyxjfdwd6gpwYurQTX4VITBWgU7uwwb7sjXvMLHha5YWRvdQ2rpqG
aPZ/mwqMjWL923humaOgHaWU/Tb9NrlT3B7Pp80Lo1lRHKYYxWQroqNIdnw7BvwG5VMypYlAytgD
NFNBUAuyBkcR8XOJILjonIYhKJ9ZGmGEftH9HFtwMwm3h8BzePGrPsrHngTwHPWREVzkntrZ2lv7
BjBU2fLHUnFEe37LLgWCQoZuQR2G8kzCqmziAmjh+aWf91bia+FDS7zL/so+Oe+uawgupEXFos6R
inOnbL7XUGXKksOgPXYY/KDzdVPdWEvrXkbcnHBZQ3JbUCvJ3Bk9rJqP5k51oTj6UOuOBd0iNhJq
HbSb6rUVpihb0W2Nyu3LiTRNGlEkR2BWBUt37EkPMdh3p1Ozb7x3ovWX3gFD852IQkloL7frZBPc
d5IBe9vGzl7NHa7Z7nAyr+JrhTrj6+hme+mQ6YKcTOA7PLfEaMVEMgZ8WKu8N5fdKBO7tESbYitu
rxb1fTZldShBGnSwJjD0uHn+U7JQpshmSPz+qAbBIb958q6BuPSoms0ksRQAgUfuOTo0fsfaTnyz
Q/8H1K7QiSEhV5Ld7DjuRa4jMpLLlaZgsMqOwHNUzTFB+798xc01F417i1BY+Fkt5USSJsshGg+G
o1OrnrTurQxum0KkfPr+3S9s+HdvXeFUqVTMlOEw9r/wFB/DXX4gbiXUGd88bdbfjAstVtcpbcqe
dUcn+kKeY69EojS+KkhoU3c8gQAVLxOiWbbNK6yC+RpZsaAbI/OSG4WUB1ZBkEowYTTGQ1Q7pVPs
/zsmou1NdgbjPlod5tAuCljeUsd2bT5bxWMuSnC3zp21Qew3rD7YsliBvtRI1fXhGJMrjTxdjsfv
HUV/esTZCO47xSatlzAFAJtKykCBCk5IkKHmTrU374qTmttM0pXxNczf2710Cv3xAFKna0yxXP4l
W6n82lLuYJCjZuhmghS30QO7zg5l8NCDqiZ9mYYvl5G2D4OzyfxhoNSRNLAnZpPelIXbja29lLEX
DoOtDqXdWEJ6LNFX5A4BTDsOU5SidNy8nwBMZYh1rkU3CsRym//iviBwTZ6AJUvbLFE7APbk3oyf
y+RJr79+ZhWhO0UtDChDD/CjZ9aSFA7agN4ljRxD/UWuv0rLN/BTL1bhzO2v/w+MOwHSTlb0UoI9
CYnsKrzSdMselPte8av5uoYM2mW4zZq1Ip+N46J+EoctSBhgHFNGX97ZUkCMuau8+IuKt9RWUADY
Dv9nOC6SKNBRbacOcG18WHI/UzKnM9FhITqx/yEqn4G4cCLlvaHNPWrLyUFFkU39jnz8xjhgVMvp
D8kRPdhX1t1nHmjWi8mFGElK5MpoAYq21LtsGE9tWdz0Qf98+aNt+rwim1SF0JuKZ6WPDjl3dSnL
7M19jq6b4Vddvmnosb2MsbmRzxh8XqW3eicl7JZMDDuPUrspRQ8/m2FwhfDHtlq6SG8RnHK9sgPl
a2791KaX0TriiVVgzPv8yh+xf4XF7aqB0DZRFpZ1YFIUVVc0r73rKSVuem15EsZCcLshUKFF8ZUV
D4UMW9vn9eoXcPssHcYpDEZkCbXXgwuxdQY8C6Hzi/iZN7+I6ngCD3kvZK4O0yFT63lmB/ao1B7S
V29pnpNG1NEm+oLcHuvTuJVJiS+YVj8S4zYcv8hyaI/dIR9FegqbRV9UMv7j8+/7fWVRmfa90lOW
ZTUQnUbR9xgc9If42O0ziBChcn4qHOmv8lFUfxWtJH9Ym7qhxTpwTcxw2EolvS5aeaMo0f7yfhPh
cEd1q9aIjGy/6Z1uByZ1k+heGUUvESIULnJQjG4EYwBr0tLAtXCZ/pLn4lBYtWDDCXD4aeY6mTvV
TIFDdboPwcXXSZknK59i+lp5BT+3hmEyc45N7OvqtffqG8YqGUt2DBGTaN/sdFETksgsLoyk1TQx
xTlU1fL0VITFYemIU2ujwBc23xnWZnHBQrGabuhY6yGjn12u1L1xWO6ZUhoLUtV19JS/XPY+QbQn
3LHc10ndacz7pAK10EqyaR36lyGERrHFXe3gIB3ykhJ8q9ZbMPcCRgU0iJpu77NPFSIuJoLb9Gau
cQ4ZhDuNlSVog45dAaVat7WMOtH81bQSe6CCxi2RW3AxItClviAstlPIsJVHGu/1QOASglDLKzlM
amx2CiuLx0Zl12DtTV9D8jMPfF1UZNx8rFw7HxcjNI0GYwvlvPebc7wfXNkzd8Wd4ZQ77Q3SJdFN
AnGg5n7eS1fZk+hiKzCU77PrA6OLJnabbvOfof5IrF+zVDpjc61amnfZI7f9g4L11NQ1GdOLHx1S
S80pQfcqrg5lbIfV1SI/jdovMovez//h7D8DcY6Ia+c0yRaAcBaz52bfuJMPvav52THwPueMZzDO
Gc1S66ksAUxNr9Tg1UK58ROCyWioOkNwZ1WVa1UwpjPrpTmF6g3Bc1f6mb2LySAIhssKJTxr11Sa
Wkg6NKRJWjTaY/nYJFJm9yTZR229u+wHf7oclJJki0Ja2DAo1Pg++gElcdHLbLAxD4avEO+wyYAa
31y0fmuYHjikD5fx/gy2H/G4L1QY6qLUbHrcok9z3Nm19OUywKZBiqoYKtSEdTBhfDSo6PoFPP0E
wSKjUCur3KEnt0WUPrep6lhJlIoukSJAziHGrhnHWAEgpBWKg4SL6yH3yp3U2lCz+6oe2fWfycuE
rmjKR4TMBasopGEaMUL4BZl9oap2VeO+Emr2MH5Bycq9vLB/Rgx8ufPC8sUGYoYLVZhiX17etcN1
qVq2kdy2nUgjdSNifATi7kZy1ncjYXPd9XuLKdqd8exfnGY26XP7vz+SfwTjshpDHRe57wBWRdFP
K2ll14w0L23o7dgnomeRjeOFoeGpB2MiKKlonHMGlsx4uOD9rWfZWD9HwVMhOKGhTbDTDr2ffZP9
EH3c1pta2fQvUQFic/Ot4DlXrdpozGiOzd5bxJMH1VWW4X9OBz5ayPlkY9AlpYxXxeodXX5KW+y/
+8844u9F5MmcgjROep0RnVjVlyir7XGsMFJ3NVmirS1YLp1zxGlowq5n5C1ZQv0wjq+CQdT2/mf2
9GG5dM79xiHPs5YJ9RL1FBSFPSY+iURT/2zNPxYAPoJwGTXo0IgSMv55pfVMsA4HxC/i29G61uLR
hjQmKMlb//I32lw6IssqqNtNorxX3lb5Lp72k3BmTSFTFJ0ME0fl1AquWZvxaAXBfsIKIgML+ZAn
gJglPM0WE/jhR/QWQBz1x2VbNpomsH7EsPDQAJ165EsfkaayJwTCB38Xz+Xrdhf5eO43oMcS7Ps3
DOI4tR8jvkdg9xeUDDceFj9ic3laQNAPmAzApmjXWNx2V5aOcWdc6dc9qjbgQ7+lGDoT0IZueqUK
+jJVZanBez1itbSWUpA0KFCHjehTFu8kpN1m/BkPWWFwsahV0L8ry/h8MqiQDtIYWLcxiAN2l7+d
yBIuHC2tJNVRBZSouteN68TAUL57GWLT1c+G8Nf9IC4XfZlZm5V8Z1b3vejcFZjAX/M10mv1DGUy
3OTMPRnpEWzyvhKKxuVEMFwkSvMlMEP2MJOW6lWTgJtcbn1JFpFRb5/uq+XiglGZVnWYDMBZiioB
SwK6Twcj9PTlGynHQ0Fkx6rQH7dIrhW0ezmLTm0cCT7ZRuEfu2r1I7gdrcpDbRrsOaz6MXq6T0/L
noa2jpKk7Kev8klUktyMVWhEohZhWiI8NVugJnFXs9GZIalsNHx71MhdNGZfL5loyGTjGZ3ZdsZi
v2W1eYsmKwOFNROPDutdY9Jiw0nZSzfhz6mATvXgmZCcD1Frw6/xMC92eTts+9EZnktxkkhKA4W1
F5Mq9XOJHmY0HYYLEQTGzdx3ZSUXPoqlZyq6eEsp58kp9UdqvI3EMUhrd4Wo1CsyiQsiON+KZkph
0tiZlZ3M5q8+05+1Knq5vHQCm3iSGUVaRq1ije3y3H8rhuglgWJEUA27vkicKJIFUX77XDuvIU/m
NhR9WU/QC3n3FAy1Y8i9WNwwtSUZaubFKT+gmXhX7HRogJp+KSIKEmwKnuQN1NfRUIcwN0/oniza
VyUy72dzQJoiKmRvEKh+2BT8PH9RBOYys2mOwkInULxINgtxQ6n6XQYR+kS6J2Z9r8dQwmtlO5xE
gn+bKdhqqbmAQ5pU01U2HaOO6hFs6i/o4fbzdL7uSjS3zMmtqstus1DBIbudPqxwmWuvgoE00iVf
CuBGEEFFvv/SfB9eGggZS7viWDlJ6QSeiN1k242RNoAhFq90PLMeJCH0MUuwXZIUNGOFXNhapDzp
5egTDYqk+kRFV3B2Nv2R4KpnRG5121kpM1kDIlNTZNLG4VfDHRxr1+2sN9Ew7Oan1KCUrRAV//jz
mKhQ78xHRJ6aLj9ztHdlc/vYUrTD54sXhpq/WNlOin9djg3bV8cVLHc+EykKzZwAVt5Nr8FP1BmK
g+Yl4AE23OlY7Mlbk9v0Pr0jduL1exEN30YFGztohc+d26pSLQ1Z/kXady3JrSvLfhEjCIL2la7d
eCvphaFZkui959efhO7eqzkY7sbV6LkjmF1AoVAAqjIRLJIrZPV+vM/vFxaVnPxAvHmPty/tTrRt
bgbeFSY3r00ddrheAeZQ0Mqv6DLuVLMkB9IF2sPl8WX7xQcXWkFxCyWZIrMlA1LesESTz3iVyX4+
nuYJXjQ9l7Ug0m8nICs4bpM2iVpPEutmVL7NTrDLPR2sSq/LbnKkXbOLQmcZBfsyG6tLBrJVu4oE
0TAWbb3Af7rGy/pfJBGF8+0Yi0s301BkTdZ5GrZBNcAYxTraGlBGNXc9iArwLvqV9aaLFEc2t44z
FL9T1iGNQ71nW8ds7YMocywrs7y+kfxmtERVlhvldMz1DTRO4kbWknmyrZlGap9KKA6cA6s9Sl1U
7Zaxe5JIF++yoJ69NJ4q2yrH0Q7kdrJ1iJ/uL7vn9l6tyZYGGmTc1f4u8FpNXyBPY5Wyx8vxCLkQ
hLh6pzvtLvSaffSSOspjfghQ3o1iBbBwXsbe9JwVNOerNGj0OWBNOKDJOcVx70JQZvd3EJxz6rGa
Syaj29GC9FEPm8PSiB7R2Sc++P/KCi5hlOgg1cqEAczTX3He2gXq9uWrXO13wvrLzbC1guLyxREV
kYHR4XSRdV/K6akuBrtOBZdgAgz+qahUSp3m7LgG3uKnMK73hUEH2+j+XFcOvn+2hRf5jrtURT0s
ZmbRntMKAk8NPCyMwdOeuZd9YKNq6T0Ut8OlsxlJYwSTaBG/znO5w229v0jEsbQfizk5Ix5B6hmV
1XJ7NPLXUqqfpSl3QIVzk/T1votFirUCx+fbpquwGZSYeSUZpIMMxnW7tsJngdWMWO6CX1L2J1YL
WwrMJNRmgJhgTLUNA9t3WWY2xmGnW3RykuZ5sGS03C2626uB4G5r241UZGlEAYsgnxebQRDIdYGu
inY2w5c2sJT7IFzQqVllpqguYjNoI/T9F4uzFGpdc9Kh7Al57nKrg4VRnQe/D+WHuhKxe2/PnGFS
vOXK4Ezhbm4DbcTksU67vI7stIUutGEJ9tNta84QnLeWZRxlRoZNQUnlm0ozruQSVIUh8VTtU2dd
7QzFpV4RMWg8M4Yus8u9qs1/U1ZLunofqI0H7/Euu+S2T5zhuHkq23E0jYot+VS2x/iUV0/h6F/G
EE0Q+w8rrycSuydIYRJo3q8sqTkkeSw4FWwGfB1ujQJx7Jd85JJGGVUk7I5nzl/T8JdCHiWI1Mh+
EOSCAdvMHVdInCuQsKdSxsrRpzjWvk9tITljW/b7JJZHG2neYBd5iWZdS9TbvB0yDaIZ4K3WDLRX
vx/GiNJOD3vY2Pl4fawOlR/58tchtMl99FIepp106G35/lMPjytY3kOqvJA0dndrgSQ2nmI37eb9
sqheTft7VUr+nPAMO4OuGjKVVahY8ew28gjxzjBGZpnSYz58bcIvY/rlskNue8sZgksPBkmNkxy1
MqiHeFG0mxBP01OV2l0NyplJ4JnbZ6mVPVyC0GrQL0xMHDb0a+O2AY9h4JKH1g0PrC4ChKOe6PS2
Gaz+BfyoppzOY7AsAGwQC5vhjhFnhPpOET7eXh7GD2rKUZBT1KQBqKIPZHBq7S5pQ3sqd41Ie0eE
xC26qtWGvrLg+kYLkR/I1vdYZdldHYFvRJ6cYKKCqozNc/9qDLm1hvpmbCsaTOuKyNfmwC5S6Tar
awetmN9bLdvHyCUjMxIEF9HUcWsNO5wh6eyiE3Libt6Cu9gY3VwCLckg2NG2DYQMJegFIHjGEwbN
I1LKqUcYy5ZflfHVsr4qk1+MD5qB6tLiFJQicYztQ41+RmS2r3aBAdmeiRdQ7DS31m13oOhFCX5E
b+jbc1p/ccofiR27+k39NiQCW7cj5wqaudcKOlQmKFmoyBAG1EKPN8te/ppfD/ZyT3ejKx3RJOia
4MB+uxxl/sfKP1vMhRkQ4g9VaP0HNnKqx8QF/zUahFnHVPfcv9X7y4ibG+3KTi7UIBjHpGHsocXg
pMO9KrrJ2HbPfw3iGRqMZLEmiNriHp48zUFj6/E3pT9akpCXSQTEpXRqTxMJOmK4fzIOynG5Ytwh
phuwpq9r+tD+07wwtk2R9vBmLnQePoOLMhDp7OtCAmqdHBbluZFvI5G4l8gwLq6EWdr9v9Ysa7kr
tOvBuiujXSsJ9jeBH/AsDVoURqPG2iYIquO6xbhqYtELogiCy+m00Qym/PeSIjczlBL+nPKJZQFn
V+OiRWLSwdAWZB2RkpzKeLxViSV6EhHZwIWFKVSTYB4xTBqxiU+hKOCaBxlyg9QJ3iavc+a9qPx4
o7r/vV1cTKiyCHXoKewancWX9r3HSD4jtyb+cp98R++YV+zoAbk4fbocG0Sex8WGKtZLS2cF5FDv
3NMyvtODwqt1sKtkhmDzFEDxxWN5ZI3R1GEdZUSxlfA+WjKn7iOXNiIFku0nj7Ob8NWToTVAY4k1
LUwgyJm/ZX66Q4dV4y1O/aRgPynfyEF5uDySgjDBS4fP7bJEEWvQCMtTmr4EFDlPLsDYvjNeGcYF
iqZol5wwP1F30xWr9lfdYa9Hdu9GD6U/7qXPlautENlqWW2SUpyQQtdhVnQV3qRvrJt49tA3mrrd
HiqctvI0+7I77CavdMNHSVBKJvIZLp6ExhzpWQ975dJ4apTugL6v6zZQ7tJmsi/P33ZVwupEw2GR
vlGKlDXgdq4Blm+mmx64mmfsTL/YifbkzdR1BcYFMlYPHZQawPI+ASdHkS1YErVig3v3EKKyw9Yi
UWH7ZlxbQXJxTR5LUoe/i1SMa6m8KQqBc24uAAPsozKIoXQ0ZnOe0kwZtRZsLa0sFQ6ZcZrXemO8
isDc+cfEfAiXJkFZmYXiaINnd5lo3cWp1YO7tTg1xWGQvcu+sGnK6vtcOK6bqpqamJlSjDdlOtsL
wXKeU5FQJPvOh4u/FQ4XfXFkbsGAjCpvQxtQC3IMUJlXNA96b9lt71W9INgLzOIpWsLMiuI2whtp
kC5Ot6TuQsb7otAFMJuOdraK7xdODImkagSrwnlvJlcLEciBb++WKwDlvadBqa0cmhLTU6KyBZq5
3xm17rAf73ApvSCJzm5Gf/JYwXUk2MO2RxAXSaZpEVwsst9X0bAc8zQyDSCzp/rqcZkcI3q57Hvb
PnGG4CIDKdphWJhPDIG6Qw3x1VIsV0k6u+pcLFhW1G/CVpDz/H6w/uiIpqGpJoRCVZ5NIVDIssiU
wOFRb90f8xc08qDmOnBVW79tr1SwGzUnA3VDLME2DrgZuWz0tsuc8dnvq3GVJIhWliHwRwv8/GS+
62oiGNftqTtDcFPX5aE1zxMglPoupLUdRruiUwV2bL8TmmcUbvb0pRrDapSR5FxBj9VNj82phIIM
evEOl0dMZA4XzadGRfNfp2BfplcWvS2laxIL1ploUrgoaILKtQp7QMzoj7Sq/CrvYoHij8gKLgAa
xBjMJcCkWOYBgtvsvs3rjEBgCBv0D94NUT+U1kMR2uQDUh6NwVDmFHdtxk1sQigx8ObkQR9E74ub
A7bC4eJSChqBuE6Bs6CpNOjCm9wKvU9M+wqCSwCVJunlpmVzQtXvhBZeUheg02xEHHibE2NpOjts
KVAR4iZmaNTIiI0JQ9aEmP/0KGfUbSt1d9mc7RH7F4bvsu/DySpnHTDVcGzlGkv/Ey2yyBXOlvwu
WViFFk1tBnUkaNaijwtKVupryZFlv/EUn3rSIY38yxYJBu53lrmCWxJ4gTrAoiVI7SC5Sxfizv3g
/h0K5wZNNZdBxySzlVC6mfPQxRXPLhhEb/LbC+c8PWz6Vsb0WZwWko6xk9r7aV6cCY2CTbqry1xg
j8gP2KiugJYqqItugD1EqzzNUo9UGgU5o2hi+MhcQU52jGBLNb+CMdDuGy8eflyels2sfuVrXFAe
siTDEwjMKNClX3XHwMr3UvNIysXJdJGnbU8OGDAUA5u2ZnBgRt9KTKgD5xW58co53NF+fEwk2W6D
5stlu0RQ3E5QR7IKdSfsap3UeU0oXVVx8jabYOKcegHZzJYnUOjYW6ahy4rFN6UqZhV3Q4McNc7c
Pn8YItG175YtawDODwYLeRR4AACgPIUptfWgc2j0s9Nm5/KgbTncGoibn94asoHmzJI5PJgTmJUL
xV8Cy/87GG5uWlMeIyLhMadtXzSUzY+SSxVTYItoVrjtQMlwA9AwW1I6qJ6eFY2bjaqIB3HzCL4a
Mr6ti+pzRMoIczMe1eNwiI+pg3ubCVWcYC7bmaL2ISEed2TFQ1UhhXhGwj0R9Qu3hJhYuAsPg8co
UCeRIq9gED80eslWPXRQonQrfVekX3D7Kso+WdjnE531+HHbQoV69ChjWnn9cXIX11TtCMWhwxF6
c99lW3nTBOcGgYvzXVF6r8tLwYjloUumpBJ0d2/qP2+2hjz3OSBo3NYwTx2NYhUYRPMkCtX0EAIW
Xy+voe2ZQWsRTj4q+lu5cbPUBY6nsxNrBmGOzi4VUWXkdtQ5I7B/sNrgyljWjZ5gASX5tKNSf6VZ
ZW1T+VtTi9q5RcZwA1aNdSstCzujThGu+lkpqahjdvOClTIR1/8MGBdE22xUiBxgwCoo2uxUb9pP
YHC/btBbwmgaFXd4RneJe3mWtr3NoijmkA3cSnOrdTKbcKhYIXtQX83xS1e/1bWIfoFFyw8riCjg
qcf3TVnlAl1t5mlVsc4ZVT/1/UulJdBuDR3FdIe52Pe9JliyWxkDSsj/i8dHvLyrWjVhqomTAb7/
GoNYPk1EhqTFTYEuhMsDyP78BeP4ZtYCxAitLgFslGqwgPyjJzutiX1F2xnhi1beaIZ3GXDT61fW
cQciGpclutXg9YWWgkuz0t1EGlVnkmZHiuXPuMcKjFvEctKqY8OEJ+Q8qfbJGLW2ai24ukhiUenS
pieuoLjVXKugMChYkmKYmZ2oP7MIpf8iwhgRCPt9FTIWMkXzMGK2+hr1lrGvo0vXFB2NRSDcQo6b
wWoH1tc0j9/pAjLu4Ls8zwK/24xIq+HiMqExqlK5ZSlXU1SPabQccEb/SwguCyqbrtV1GRCBqT+b
jXo96z8v+/L2SEGtF1UR4LziG2LlKVHyGQ+obq489enJgOJI3Lz+HQZnBTiPskSXcXjs26rftemC
qhaDmqc2y0QuvB3ozuZwgS6KrDBRI0DVhY4OcDo+qAU6SSTpix4uh6DVUbUzPV02b9sP/sXk22Tb
Et29yYgh7MyygNxaWt8kmUX9yyjbUe6Mwm0TQ6BV1dgDpVGu2mmfB8eZjnYfPZvDLpgSG7TwAufb
DnOWjnMYTiwG39qJbtmoUicc++b8p149gOTbNeOH1hRd/mzP2RmHW6zRNC2DxS4XQ7PRPVPR7k1t
TBxoSui+rkm/8P/G/YwLlU/c0lF0PhBVB5U+4bu5kjks0LuP3V4mg+FopTEex9z8Ibf1ZzpH10hc
YG37qoeuKR52Cv0hVl+z8mcTig6Am3U/axAusKpVnmkZtnLIeyF3QR8F40Mc9loLFkRpp+z7U+WM
e1Ej0+ZOr1gWVNhQS4/3g/fhXKnKoQ2SCBXciuymaHMmqOPKvLy/zoVvmZsL7YzF98YUpE9UNQWW
ajlGDkmOx8tLbNMRV9/nlljc60xVU8L1kxpRBwfB59pMnXyKdyFuwG1jhKpBW3yi3ZeuQLlkoiga
Oc7jWHfT/Kh1z4V+O/WtHZFbTXim3rzGX2NxuUSrytFUWaHuKt33ofa6BtVZ86uKVrDY2vVh7zR0
14Nt5/Kw/g/P/NdHLM79h7jvg1oCbHRgEtPGiaAR9WdwBUlmdNgV9z04M9FaFYsSw829bTW03IrA
K1NlFhb8pQDp7gym5Dr6jtZGgXmbK4BS6GlrioroxKUBgYQH4sFKdCS3pS3hrXsOHTn+hp7tcBQt
8k2LVljcTlrLap0VAbDCCeKvd7oCagbBq8LmIltBcAuaBuqQ4YIUXaYQF6iOqei9fnu4dFODlqcJ
YXVuUsy6TLUGXY5urX5JjVM8ys4kP0v54zCLaDG3TTlDcRtLz8QvJQlQDRgBMkp3jVoIXk5FENzk
gx2jyPoFrq2PdK/EgZNJ4+Hy8tme87MV3JzPOp5CDB1WpHRXqbcZvW9EVNibuQU9Q3BzXuDCI5dZ
4Ium8bVqC0cPmudQr0M76rsdIRAsqJpDE82ikqaPtiHPQ98MhT6ISWS+myWVGj2fgl5358HtOsfQ
jlYoGL6PWQyDQDGFbGrQMOf9jaronVRN+LNcBDaU0l6SvnHyoPeDBc+lfzpV77E4h5uzyJjC31hx
cDV196Y5X8W4M7+M8nGbeo/C+RxtzVnvkkLHq/IjHX6FuBbt46skO9TjS6007mW0jx7+Ho1zvzzM
w8mgUHxDbQKeS+fDZDT3lyFEU8S5X6cnhjYXgAiSxzbfG33gTdFkoxjGvwy0cTP6zhi+t7ArspJ1
5+huFqMIsrrT9uAqwPkgc0cXl6PXsSlA3DRNk3ERwnaGD11ozVhklRRgrsLpG6lvl3y2W+tQTYIk
QgTDJnF1qLZa2aj1GTCBfJRTqEN9i9v9LBL52HQ8NOMYpoELRY3X6i4S1pkZA2Wab9r4upJOpPyn
bg9hetsVghK5zchwxuJnChwhRk2VXIf+fJfbQYHaq6afVAcHPFEQ+v1W+v4CCV6xwuLyviJS56pK
4X+j4XRX9ZFRD+BEIPvmPvVFJAub62kFpryfKn0idWBFMKyXPZq8Ku0fn2pgDB7ONBmsEXjk5vbX
qVDKrs9afD8LfSmgXjiD9T8ngrCwPWgrHOaSK5eLwAVUtzhQuzj5+pUs3wxh+qLiqrxoopucjEe0
XT4TeXqELIUXSKPATCE+FwXnGJQ1atTBGfHIEZ/CoykdGq/5rrjzPhXdJ22ur5WxXBCMFVVtKgow
0h+zbkIj6z/acq9oor7cTa9f4XCRMOrREJmgKx3Fhs4yxOgjPbW9qOFAAPKhsSEwJ6WcYEyotFet
2d6WauQsdf3n6fc7TzS4ZQW5sRAlc/AQSd1H8j0uZYjxcjmgby6m83jxTQxhFs3mVNa626lOk3zJ
gp+Xvy/yMr6CTM9RqBv1sEE+suO0eZeCttaf3RJeJhS92oyvK2u4KD426KOUNMx+hPNKCOXaeZ9M
d0pVu8uQO6Px9bJxosHjIkVoWUkRxYBDy94hrmu/AX3iZYiPyT5zAYMl+pZqfejibJO0L0MJOwYl
P+J53ylo/4ZeU3+sx1+XkbbH7ozEjZ0yEXDuqgiraRHZSJndSLtu4le5A8vJU2mJiHm219AZjh+7
TovTzIBhaufHzbe+vbby75ct2p6eMwSLSasAW9VSnQ8g9HeDPndm5CkkEySSm0YYBCdXPAuZH0qb
86wx01nF6gEBVzFMnpS+poHuXjaD/c0Pm+sKhNvvyiSSu6XEG0lf06dswXN0NkBJro52VpvqAou2
wVA/DYppNDTyFdRBUSpmxDiYq6ndNTNB9pD+lMPeNqX052W7tgfvDMVtCWUyN5LSAGpCvwCYQMGW
XQnuozbua7B8TMR8vEmiTpWvy9XlECRiFsWF1JKjYReVV2rr9iiJGa4TcOsGaHLVEmT+b5dN2xzF
FSzneTTqorluAatakidBxDrPvtTBG+lNwXRtjuEKiNvDTYtVSRIAGdYEQoPhppwtqN/0glxycyXh
9Kfr7IUDbvF+JVlaBmriGiyxZXYsurt6+ON6ATZN5+9zsacuu0aRO3zfmm8S6g3zt1nEKbo9UmcI
9vsqGEyxFJYoz2W0DydVt+w6QQGJXgvW6sYD+HtLuJkPZzQCg5GfNWylN5COghR24lu5TR8g5exF
x+Y+hjzwZW8TmcY5gQIqA7Iwru+CBPuc1IY9EO04Gboi8DaRG3ArNpf1ohgGjGGa/MQD4d4EOd1n
TDFR4QV6dryHcBmPmRs6VCstIFh3EHONrQciegbaPsKaZwzlvSc0S90aKTQQoY0yYnoKnCztbj/6
xIu//H8IHLG//CF8r+C4tVPXRdbEGuBkzWb9/Ok1GBtHf/G6HRJGkVjl9hSdjeNWUmgsRtVJQDPM
NzP5poiW0W/aiEvmcOtoXrDEehBioSOA+Okp9kxH2Y3e4koHmPVbcxEEVI7kxU7vyi47Cba+brP3
EwnyM8kNiiZs6D4+XHacjStytvDOhnMLj6byWCD5Z11aI3SkmkOBpxuwXej2rgDmjKbtH0LiNKEv
cUuvqxIltVpcLS4lCsfT8ppU1A8TapMUFS8JdJXlyM5aSKyUqV8ZwQ5bgC+wXORg3Kq0Fk2ikQLL
G9fcETf1QFdb7CeH0UWAzFKAxlbHpfnnDlho5QqykY1ze5x8DSrWFXEKKE1BtMNrW6EE8mb+e55W
vg4mmRfUdnUICFI92o1aOpGeOPLoR/RB1XeXbROsHb4MRm9rPSY6TEvAgtHvSpF2h8hb+EI/xapI
0Y0AYN2SIOz+Tb+rusZu2M0nUSfh9q7w74LgH2cD8M5MC3Y8NxwyWx72ZTqAOUr0dvM/NrwzDBdw
4lyVg3L5bdPose6gFJp4p9iR7mu/PuRu7GZO8c/lidp0CkuRcedEiPmhCSEzcP5WQrwZqPH1oh3T
6USnoy7vxk6ws7Kg8cHZz0B8G4JGi1GNcIJ1q75wjLh266w81QOUJ6Xm/rJNm8cvS1MNVYV02oeq
bSbqkg6zjgYhaXHkaEb5kOlZffW1nNGZbE0eLg8FN0AiSC5w4BUs6wnbCJfuOEmHMD/o0w2pXxvN
N7M/FxpAfF7Zx8UNUoSRpbFsPxtv9AgtoJDtGndgYxnzxdbyR7MPDpdHdHMBnBH5vnLKKDZzZt64
XBvgKk6ODRU89W1wdryzii89DPsgtaLuP96veJlbOpJD75l4YegTgUGC+eI7yZWuNIcJN/2u1lo+
SaGPaHSeXuf+gA0nCBO0+1iCxF8EySUvTR/rBZkYpLpHiYkjQ/9aKh8CMoJR5zFtMsFmJpozLpqA
L63Rw9BkBLogytVeWg28p6pgqW3G+ZVjcCmMFKuk79iGmSq3cX0f5W9/53hcKlKG9ZRbbJ7mxter
3MYV7iJsVxCNFJd5SJYsZTNL9EKrPPV4XMySAKdbkXq9CIaLEXJStIxMHWOVg1W4B4vkj0LkZNu5
22pCuNgwkhYEXmylKruaaeBBtZtpgVWvxrcF7BqKy3RphXLTAjfgi2HmUh57swdqFbtD9ZqgSfiy
H4gAWOK2OnJCOyugsQGAQoWQAaonu0V0Q7ydUpyHjidKx81Qkg8spWgbWz3G++Ix3nXofr4hXupb
7p+Thb2LdzwnpJxZjUYXdorO28OcK242jSC0lm8yKmJd2/I8S0ZLI3ozGVMj5xS0Crqmm9GXNalv
jfk4VrekFw3fJgZ74lEpOpw/1m7myxhQ1l6GlyA3MUdcGFdu34va5bYcwVrBcIuoHbUUrZRozlTT
ZLbjqNiByuHlsrOJTOGGC7tQmFdMgoumrTMXb9qEehpVkDFs3uZbxNIUHa0X2oeKv3mR04hpwuH0
R/36GB6L0u1+4QQAHhqt+MRmYKFHE32a4C/UeDb1WaVQ3mS3aFZ13Uf7MDgqnWAD38ok1xDstLNa
opY+RMVsYNQ6kJT389dEaZwgPJXKT41QQTJJ2GbJZ5OWYpms0knF8HEhW4mrJm06Vn23GxSbcRNE
KK+223/Y6Und99AKEpi3mZ+sITnPo4WWjFLJCriugl2Y2xmoS0ZQFhGnf2KEN9nzZy4gLEoV6AVa
rO6V+elqRMukjJOUoMCqmyzs4m1vlzJ0pC87++a0rUC4HdZAD11cdQAZ8tBpyWEeZLuuD31R2qWo
45l968OsrbC4WZv7Cq5ZAavvDdtE1akUXPXLTYj26stGba7gFRA3V0Mu5akeoI4xmyKvCqg/Q4MF
qjGCLHITRpXxaEHwxk35iqGeSHKcLoCZtH9MOXH15OvS/3FRl4FLTgpeWkLQl8PXOSjBRCa9R5WI
Gd4X6Ws4CCLDZsawAuCLG0glo81QB0Cqd5k/Nklry3JdQmBRjh/K2LRsNFVdLaPV27TKLJtIae4U
Y5jZekbh+FQdMZ9qdj3lGnVoUYhqzrYj5XkIeIpZcNLhGq7CcxpKIqpDCi2/nJVEWLtsX+1EJRGb
62EFxoWx2YqtTs7xmFZIt0Mc7sZUv4msyMN24y64d7zsqJsrYoXGHQr6OIuadoJpsoFmrgAKa9qt
ab1VIJi/DLTtqv+6Ec9/ratDUY5sDIsy2RfoYZ1ZCFPbh7+D4UIWqEKbOK/hTMpkeV0yvJYkvIrU
QrB5iqzhglYZjllRy5ikvKL2gP7VPNScfvhz6oR3a49/wRvzEhRJC7Om8Dr1uv5UPFzNPhem8mxS
usDApCToTAuV69y46nCDTrW/HC4uoTEy+HQgsQVU5QdVHr0qN30wxe3+avJ57qOeDKFUslDVGLtZ
vaskbxCy2GzPPHZEVbYoU9R9vycGEckKPcULrlwqNs36naWjd1nY+C+C4WYmxHFmRjciagVyo7FR
R9ncRrHU+OGcS5+anLNF3ORM4xCn2gCLZv3VUBtXDZ6ManYvT812VPsvCM4A74dNtdpYyhe2/JU7
I3KMFHqe1bWZf+mqQhBpRFDcUU2W0aWcN4CSc8zQVHxJwmaXWsTB/utNuVBzSoSnvDdNz6ZJBQkA
Ehi/OiwusYfUCY/ynWrLfu2r7gypV/007rtOMKaXfQR8Fu+BpdGkiUIAnMQgEt21uR+mguuV7e3h
PG3sNLTKAKVFiso8hBuiYV+B5EhxVRc5ZC607kbNpr9yxA8P/Cr6abQqRo2HZtxqA3b9R/qpZFOT
VU1GL7as8vWA0VQGk2wgYcrjxo7jfUfxhEteoulrPqWfmZ4VFrdH1IveIddEsrmEkm1CgVexWnss
LMG5YHOKmPyqLkOTx/z9yLeaoqKWSq1n7ofXFLsLnlTyU4qvFdGDx6azrWA4TyhaU+8Ltn8bk+4R
yF/1JXWKqBEkzuwzHzL0FQz7GytroiEmkPxF9WmszHuNVs/l0j9fDkUiS7h5ifNxaGITEEtRHrMA
nSkx2sMKkVqAyBJuo+jLJS3MHgOWFSO6YcaTNBivly3ZTkxXo8XtEhIkNvNwYbW6EJciV+lR8maw
3vjRXtl3gydAYzH60txwGwUqdZVODoCm7rpDjQcvy8Pj3V7Me7b5EAVBuf/6NL+Rm4mpz6oBJPYw
Hec2Gkl980r+GT3C1C+K3+2y8VpEeCCYML5eQafmWGYlJszUcSN/XZO3y+Mn8DuV2yfkYujMkA1f
Fu0k8owaqUxEz7m5Fa3GjdsRkMnRKbUAoURHpTiS2KuS2pbJXWv0gl12g6ARuekKiwsIUhQMLYTA
mDcYpU1BrFIWqIUIXP1qcvDEhVsk/bn3INMlupbYvChdQ7ORXgWJcOkns04ADZ3rHdtx48pPSvAY
ojq4dKMjpZ/ZmVAtZVFcYKFBh1vL3WwVjRXgKSPMH6fgNKWvRvuJahlrBcEt5aClY6sMgEhDqEQU
N+14h2IEQXTd3CtWINwKbgLIRCYSQAwJ7LNqZJMIl1fWjzp7uuzrm8V6K3P4FYzLCrNO0UWNK4lD
I7/R6U2zDmP8kqu/5Ly2o/lU1iKCsc0FZqBxCuJpbH/nvD9WaKmF7IXXmCpvKbpTOhWngYqIYzfj
xAqGc/y0izuSsLsdNf9VKaWjdKKeJhEC5984Y4TtGAIhmid77tTjLE+eYILYYHwI5gYSIdCcQgmC
j3ZLoM293OGsxEIs40EG7T0kSo86eCwjxZeJ97llu4LkAmBljprZsONZ67FircxVJfv3fWnuR7Ut
8vXNWLhC47xhRseenHSIhXX7rMdeZjkS2jDavWr4l4dy2+3OI8n5Q5jEUjkRABXRW6rvaXVqpIfL
ENsb/coYziMiPS+KsAFGOrpM/ic4FKgMBAtPf5f6In4cIRqXIUkS5KrNGmgVdVjxVfRIc3vSUH81
XikgH3AF1m0mFivruPDaqLGptBkcQwvN71nXvnZl+4Uo1lUeJ06sq85YdV4R6t8arRLxg4lmj4u7
Y2nUA2G25pZj4incCB+tTnCFKsLgwm4ITWdTZtc4i6Q4snqnp7dJLCrC3w4aaKpDVDUM3E683xTp
EpfDnKCQJu/8ojnpyvPlWdo24t/v8/UzI9Wymoz4fptcD2rrDDjban9pxG/PXO3sbSeNlhIBZGpf
FeNN/VS7jwVtCTx9guTC4AkV46ZNmok1/dO0tLPATynoBQxBCfTmVKxAOJ8yuiTWJLDau0N6q8nX
zfCZU/nq+9xUt0u5hG2A75PlpIWVPQ+num1QAf/r8pQL7OCrbvqJBFWeYB+q+xknWOKQWnQvtOlV
Z1P4optADfuuSQFhQmRAvQm6XVKJgueGGXgjsYiOt3Wsjg8vGNQgEAQ1WaaKugoFZCA0cJM31UYr
Hrp4a7tyQlcXVdNt7D+qTPFuhlRHN8Gpwq3HaMi7bmkMXEPNz5WU7CBF5FjV5HZD7smlJkoaNnK7
d3hsFFZLJ6Z5WqdNa6DV8SUC20iV3Ifh3UJFXUybo7myi83oCieoG9QHxLBr1E5afFt9Ir16Zwe3
+RjlLOGhAHZU1jcFfC2jmguOLqKR4rabLq8WkNywmcHV7dQkHgRJd9Vo3RqpkMae5TRcmvXOGi4U
UBMqplEOLJL6+Xd2Vkl840au0WJt/IKz7y6v2K2j0Ts8LjRUVpao/YDRG4Cn/3b2CXyXJpS8n2YX
vDd7AeDGAl4D8on+spAobEsYGDwHms3kwod9B62S2W0aEPUvXu4nwofpTVCVKgqhuqxjcb/3wawO
6zQcOsO1rL0c/UiqGxqInnA31+8Kg83sys/VfEDj99AbbhQ9mGPsoL/Y1vTKLqrFHmLBjiEyiAsW
pKnLmeBR2pUUr0mOZHIqEZWJyB4uPqgLrr0WCog+auwExMjSN115XMgt2MU/s8BWQ8eFiDmnSUly
QBFFsadYs5dhsXV1P5kvAu9jE/1hea2QuGCxjEpIUgmOkBzYKYbuUS9P7nvIKzY73OpdRmNr5yMY
+qYMMMKo6Pp/7xHm0hWBVVcGynp9I7+frcd8qJyq/17lj0mR4fJVRDq26Ra4q0YRBmjtkbW8RwTP
XUfmjC2u/IfZPchFZee9gC1BhMFFqGrI6ymRavgFDsvdSSUvZvJ0eeBEEFxQGqL/QuiQWTE1lLLJ
jU3/j7TrWJIc17VfpAgZym1lU5nlXVf3RjHt5L3X17/DmjedapZucrpmU5uK0EmAIAiCwEFDOJnw
vaQDwUj6f9TF+iLMpCElEl46ggnFL9vSXgURjJt97cbFdArhFVGa9igJq6savMat3WORpuBh06Yh
s/dpQY5MI5QAgUKr06TGiCz14LIa99KiKHQ+YzAuqSBma+JqpCOQiQ5jbKWOrlvzV/k70m6vvV3b
zVcdLHjc+xlPNsbw42mYtQKdL054rTzK/tsF9G6pLYyrxrQSTAsRnhbOQbZrMhtRGW8VI/sxFDQK
KJLjOPxIwY+lcFjI98/KDQb9DRsPn2pjVGkJMECo/dY8Nh8yn1i6X2JoAG+q3V7F2G+Lx7gqTZol
oaI2ONkyrN/LXEX10QgzeYal2p3oRJ7Be035H6B0fJKEO6HJXnfyUezKtCtxUPa25qM6v7PXr4K9
PiithV4E1RYPvEmR+yt3hmT8Cc7mvChVQBZk8QWhvjNX4Vh2Mqeaffc4084wjE8xk15u4X51Zyll
OwU7XFbHltITnxhxkCgNB26v+g7L9wuPvQv1ePuqla7S33rSBKt0ytDpkpfmVfQo/cEYPtSjy2ND
3t14lArZlFCjCJaZ3y3U0IWqNhKAjhPxJK0O8oZHsrEbDG8gGLPEvVEzzBUQJTqpi1dcmW1xOIYz
rwCUJwpzlElVuUx5DN88rt9M/RTzIqi9pBWhpNH/6Iqxu0pVh1U0IMiGt6YX7Sr4N7w1u0a+AWOs
r8G88VXIIY1C3Fb5q9VO0fLtsrffVRiqpSXAyAZha6ZzM41ybcDZXyrTsW9MO24jjpPlQLANeaMy
VKSQ4ZLaXrI0BBciLxLc1dNZCLYNT6mWoooVCKEo32NyKMwfCpoo/pOi2E68rmzWTs7oqV8c6+xR
5Dm0/XNiIwRz/BEE5tlgAID4qgcH+klTbXrFUTCGLP3SEueyPLuebQNHV21zLBVjvo49PZYERffJ
kB/KJVUcMmLrkP62MXpONom3RoyTmVG0r6JWGmGtWB5Tc7Tz9XMtRZwntP39uRGLcTSiMoth2lCY
IDmgI/NHXLsz4gfDS24ThXMt5cnEepswXWtzhg5BT2513TPyytzWo30M9OIrKCQBkzyDgVrMbpR1
CLRooicW6yMxo9s256UQeDCMX4sjKdRqGVeccpatfAzdIXuIteQjtwB4mX+EYRxaLRVo0FzojXry
ChTNISHefYAjHHnpMwjLDS3m2likKkAiBcXd8ndMQry8dfYd2i8p2C6DyBCHWqwBkNWphcFcVptz
zJhq+90dcCMCE4LDV8dyRYAwaV5FXuvuEKXf2+hzg1E2Zsnr0Oasvcx4nr5GyV+Bli2nQVXmIMTW
aD42yvN/Uxrjb4aqJ5kqUaU1L6L0sxQ+tBd1VG+JsqhKBrNPcMIZhTBQ96nWFgZgToI/ER6dxb6m
ziDMLqHca7UpIRwsE8Oqm9lJlftG5R01+675jMLsktJUtJkkEGUiT6Z+nypoVYh9UDNaKW9EJEcg
tqMtW8d2mVsIZKqjW7bRIVVrOyk09yOL/0sik8mkIcAQdYGGf2pmOgbI8QYh4az/7qY0JQXznmiZ
PztAJptJK8kq/OQwYfTFv2AB2VXVBoD+f3Ngot+wXaUIAEbkDY1qKSByznhLvxsnb0CY46vS9XLp
S4DI7UtcLI6krcdeKLw25uZwd5NaGyhmwxTRYrRpC6i3SNY8/T8Do+kvwYfaDfBWeF4dZuPoFXhi
BQFgc3Sjpb0l6fd9+b3MBruTedzXPB0y28eYFkzVWIClrYlnKIKXqOHRMGNb0dePJFTPYmn0yXlj
E22mDIWcAarLcnuRQFPSPKT9B2oMtspj+29Q1W6Kiw5/IPSvpP5iDCCIukLvnDr5l7cpx8Q15thZ
zWVWW5oIxNwTS0jBMPpS5xyM/QhtozPmtEEqXxhMCsLaXX7AQFjnskT7qYkNGnPsNEWRLt3bsfCl
vqJVBqEj6N5oo3TfAdVEbK0889v13htExk/gKaZoVbqFo+R+Hjy5P6T1ozhaQsfrReW4PI1xFnqM
yXdzCLsAc/QYP4k679bOA2BchNC1ZBDoExYZOjfPyUGMdJ45UJtiQx0kM0HjriMdipEGv2+hsco0
NcslPJveDy6Gavr912lC0Yl5T1N+Xe1yDIKHxygNs1tbsa6A17npk+5Fx/lhtkMrskHhe81L1+5t
qK1wjAKXXFjatQVYiyEeqmS12mi1qmldlmlvmbYojHNNyTIQbQJKmnsy2g2T8PNlgN2U8BaBcaly
qKdh0QEBHM6LS8fbaQrKZccTcaLYoQ0I0e0oWPn0Eck0MJWLBKkJzGn/3TjQy5Hg5RThSdc/gFxy
LjhBw95RIW2+T41l67/7KqpUmm4LM90uq9kSlRcl/LLqMsfseECM04ta1BGuPYBEITssceXNeWOV
2ffoI48gW4kYfwfmjTkFqxTCIMk3lEcDFPLTB27y4PVDpQNBmI0h378rTZ9KOUFlLCD6l25ZnVp4
mbXYuWxyuzZ9BmGTRipyX8WSY+XV8WebuyLhFEvxvs9Ylobe96iXaEQq3sSYGTGDEOWyBHvnwEZN
bMJIbXK1SReoKV9TKy9nq8v9yHxY0AWcaCFHXTwwxr6qajRRdAR1RfVL2X4ahMouilehc4uPGdiv
1WfjbLAOKUPXAykJR7syZW9qWowg/PMZuzrZao85FuJ8HVB7BJi1w/zWr1LuytLz5QXadc4bE2NO
gowgpacQQPwBc+BekL0VgzkAzC7X+rCDEajyL5pzpItpT++/CHZ4EjEHAaaR435aAq0b+1tl0m4l
kBqnam7N5GRWoEjRnhciu2iR9aUeKevasLKw9tp2OFXcEVP7Lu9sKIybSJdkmYsF6q1Ur8+ewvhL
pt6mFWcR6VfehQ/nRWQjcFIZYtWIQDGjL3NWW6R1F80VFVeXDkt7lDoefypnp7HBeJ3nc5OacBxF
rlhG8xKBp6cXfR2DO+Z6cC+b6O570MZ+2Ih8FqbEGAWg9c6IMazgf2t9wf42vILxC/HrhDyxanMw
6aF3SaWML1nXqG/bCCoFQ/VBAodPaUUY1G2tN4uneeJBrjhZwd3U91ZK6qw3x3Asq2qq1JCSlmxr
NhgiBWu5W8Cv2frSZPOyEbuXgi0e3UcbPMEYWtJQ59K56qvoJm76GDtGjPHAXVDeC87Mi2M4e4GN
1IdyyvJiBqA8YbRtc6VhrkeyPErk0+W14zgAjXE3Y2cWs0wFG/ruqlbHvwokEBW95rFY72sQXM+o
6tc0gqTt7xpcSCU3SokVw3hgLznQoWdi0DiUv7MAiZASfECuDRzjqls1Wv6OaurmOPfPxYAMHy/1
sm+FGxBGedIoLNVIrXD2Qj9zm2sd1AFfG5Atyo54qHjDdXfXagPHOGv0Hy7DQGPPtL+vBrwftPdV
zaMj5IEwTlhIlXkRqP9Qy8HpVDipuo8csvCyu7sGruu4xoEkD0RojM/oVLEzatOkF4TUjoQYHO3X
mRGEwkdy1ZimiwmcikQwa4OJ23Q9T4u8j/CYGD7LWnvE+Nli6DkOaVdrGxDmWjAQJcYA2PhPIoPd
Y2QDwShMmM1EbucEOXcVQw6MxJ0MEGGmqi03tQ3aT07R0r5EyCJpsqGbhB0Z2JcoC0F/GbpHIhDF
eOqI4Vne5T26L9EvCDaV3KyNLM7obMOgO68TOiuvrhfjr666juvJvQxFt8a7Ewr5ApRmahJtRPjd
+xCSl5gxBtr8ejhG6k1KDhg5ZS2kt/qptj6S5MNF5xcas1GrJKznpQJaonuJ8jAorpZ85EoF6jJM
LFJUSl7FCpTNcgSiRqeZcidDgZ8sZZYmRJxbwu4u3cAwkixlPTZNDqPrTe3e7AWvFJbnThGupyT/
cXmJdg1uA8U4HqVV6i4nFGq9WobDOjsqb1jDvsM+Y7CUPrncZ104QmuUHLcPEjcG1aRNnjJMOBQP
ocnRHo1C3lndBo51PeEklVoNuBxtoVY1FU47Vg+X1caViXE9s15VcxVRveGdxJWuJFpWPVhiZYEZ
G9OyeF1YnHV61z9QT3PdpRCq7R/Vyo0mPx+fLsu0rzcMYsYTHCZhshFzj4cr8GLAm2rSMc7u5YoT
HOx9H5x/RAUHvKag/+L3zTNkiVCGqGJwlPC5zx97XpHgbsYaReAGaH0xsENlCz4ntN3VQ6XScDF5
qL0ZlefFVRPI6OhQOA8KXCzGyERBnzQQQNIqEKRubueTmHmofrQrL/clxbm8Mnv+ACM0Qb1mosva
ZGddmGRG7XkHzXX98JB3GJRWtdJfERiHrTWfeZPg9kxti0Z/zSbqRmlGJwuJjBxFc1eosjsljhTm
7mWRdo1hIxLjSTEeRpZWjYLkp2nw84pTobd39GyFYFxoXIz61Hb0+3VkgWj6UIUT2iXVz1GfXGcm
xoWAD/CySG8xDet4tpiMgXcGOHW1FphFbsk/iW24+esCirDBL3zw1U9eehDcKJC96iq5oxx93JJg
anUXfgHblSdPTbwoM34BrWGlZYlgngmqgHbffyTUB90U6Bvp/GuUlP5uJSWIOQZSwiYRFhfLYyr6
OW/05r4hniGoDW0MEYxaCkjgAJFIx1z/QuTIqvLXy4u2v7XOGPQ3bDBWRcSERfSJYZ7LJ0HurSki
VtQex+jbZZx9ez/jMJtKCPVObzKC/pExfSC9+LlYeQRAu2fSdkmYPdVUKQgfBsgym9bqtXcgALGN
xMmC6jvIgLyed1vmycTssbINlbIFMwcobcRDEun3IlohLquNtzzMlkpSsxGXAhAlZMrFbwMY2qP4
Rsm+/icctp53DBt57muobhw0uyHCIdNRYpljFnO9ckTa7UvYLNO7xxJxnLOZqk3WPvV9ZMndQUCd
bbZ6xfpQjp2t68HI20u7GaotKhOwpJM49lkO1OW+d7QjSu6u5QmFi+a14KtoFlBBGsNxiFxMxkdo
GJBqrDimML9idiQHHOo/jBlGicJiH73kdhZbesiLzDhWaTBeowdpqlxVAJ1vF/DggIrENu7K3sKk
OLu1ulvBEb5fNp7dZzcQgYi6ZGhoztEZKzXE2mxMWjlL+46mG+OIvj6n/LREjuqDQ9GJMhu9EbXF
gd319mdY1mjJFCmqlPZ4FUPL6oE+mWe2XtPpIOgeiP3LaLs7cQPGBDylNslxqkLGrrtqRW/KV6vV
X2OZ51T2mGTIRpksF36y1s0y0GLNVLHj0UpH8Ol2duSSzzhDiSW0VkwDLdXOvNyuDpel3DUeDEIW
EQajSYItsTdrmTRTiF61sPWKvLDiMOKs2u6htkGget4cOK2o0OQ/EJbwbpgOTXKlZ5yqROrn30UB
GwjmHJhTNUN2AhCteIezzVrU1Fq726m4n3h3rX3T32AxZ0CmV3ooqMD6f+IQD9PYViWQVoTeCHQ8
M0gqlELaWulcXql9PaqoIUOtrSi98chu9JiHS9pGEUKdsbqfKpckXwjvCWEfAhQKpm6iUJV11HUV
Tw0KPOFJ+ke9f5GaK9X4cVmKfRdJzhiMW85C0MDVkBD6a2O3L+z5e3Q0bflW/TnF7vBUOPkPLvUK
9bvvDeQMyvhlXWx1GRTvsEHbvF2dEgJa+afRnhxwE36NPJPjIHmKpLtus1aakEzCRANjdTrNrT+F
ObXHy5rkYdD/bzAkuY5zs4Iiw6qyxfkpiVzwsHxo854Vx2zeHvPEjSUUkU4XPvX5q6h/nYaf/00O
ZvMOlaxoCr19FaJfmKGNaWqWoMyco3nXm2/Mjtm2Uq9OXb1CW7P4ScxzK0QRWfOSwMNelmY/2NkA
MUdjqS9owaRLj3GxVpWg6be0TIlYs+wJ7UGfgkY+pI13GZUjHZviBBvvJKcSQKs1aOugBevZXP2U
CY/Ugf74C/uILZeVwkkdFswecPoJLfxR4YKR2i/L1EMKyiJg4BSHPkhD3vwEnlLZ0RBFLYODml7z
QMF3KnLjW5xE14KmHRISf1/71ovLobbmrDiEks45IXeflFC8+49XZAdF4OxG+0sF8EW10qs6IG4U
2cFc4GxugmiyMo9XAru7nEi3qpj2aWBYALMlDLxTtF0MNSvCrZm9psutiZ7d6COFIPIGhtkTWt6F
FWicAaOGVhHf64bo1cJrpvlKyrOc3SN6g8VsizTNlbxrVnjELlA6ZKjMyZJmqzVKuxg/4n3PWGyf
RUdaUeip00rI4KK3KxiFyBZ607286XYd8AaGCRBJZDZGt2CVIiF9lpZQw+Ci9lrTq4nju+hp8W7X
qcjB67qENDz7pikZc0HG0AQlCEYsgFjOj8s2uCwLD4Ja5OYwUcS0GSsVEHOaHkgt4AFff7gMsX9b
34jBWPU4jOjnHAwEMF56VzrNdYHb2IpZL3i6z2316TLc/uqclcYYtxoSU8U8DBhcKmIGtLUOhYXE
3n8DYazaMMFOMIQAMZXEkuPvfXaURs45z1ka1rcPsjAXKLaA+xmulCQwCGfp6W+8YF2sTzfKziTj
gu9TWlPplPnSkZY3qByY98uv4H6hEiKjXczUNTanS6TOzLO+it3OzW5qr/ITu3dNX7boPEsuPee7
qyKDxhj0GJZxnHdAmz1yJHZxHA+DN1yB/+hgcG4f7yyNgWLsOgElQVWWgGrNIEz8QT8s+v0f2hkD
wRhzMXdrO8SAaKZnEEdaqVZZ4crboO8sjUFhrFlL1xJsukDpkb0wXopjjPt17xJPfsUIJkdw+s+X
xXp/mfodkU3fripBJq2tqU3gTQnzPkWXEuvKwdtYl7v0OBy4lrG/XHic1QjacUydcdsN8nbFrOSY
S/JaBgJlBPi0pJZ2Ff/UMdZ4OQjfp3uBk5zf1+wZU/7dvRYpqp8VGZi5EWTTU6VzikZ5MjH3m6hS
pDjGWDNXM25M0xt6X+k9zlrRb/zmJ97W6iwDlXFzRCDSMkNNggzqYIV+6VW2/pB+qt0maG4Tpzvx
mv//h8M4A1KhN4BGLqDRqMhiV/bTO9HNPSWyhOcV6Z7WBykWD4+nQ8Zj5HExKJEMHc5IlVjhJKRW
NqHiv1qQsrysS545MB4jFPo0VAeosiduOF5PnX/5++9nytC10kARCSIWJDxY4pxUHTUtmcvYpc8i
xjHGFOPYAUkwRiYRZAUlu/iWeCpnN+8qcAPKOClSVdmiSQAVlCtl+KG1gVJxd++uFW5AGB9VGXM1
KyJWSXmcb8lRcRrfcNYbIbNMv0LOn5eP37fCMyD7xlquIH6JWjhFTAj3G7wUG0PvgSitQcVhPAf6
MFh1jYFhgZIGMokOl1dy11I26IyzGpR4UNUJOh31h7IM0uW/rRlhHFM6L3JlrvT7yV+6EpTN9yTn
+Ca6b975jY0IjG8y5SxEMRkgOul6mJ/q5UHXTuog2pc1JVHzuoTD+Ke8mJYhpebXIsvTBqsnupK1
HuiU8gSU3JLd37R28WgGvF6at/vEJWTGUU2qVpkJAXLxU3jUjsRdD6CjdxI3cnW3dcNXUGYfZ1d0
WltwdIcjN7X4S+iM34r0GNVZM3ZE5S7H4qQ/zk50UPAQOmGSajBauaWqFqZ3W+2X3J85wen7m/nv
noYwrmww6jytVcguHqODYCXH9m38PDnxnno53oUw3qWfVF2LJ4jZtvezShn92j9nymSEYZxLWDXI
3FFVqrdlQEd3Nnb/afDyGwzutBIv4oapnO3NNpOEkWbWRYn4ZxHuqsSv/7jo4HeBWP6RVW6J2MpY
HTUi12U+2atpBJftj7MubDdJlMhraiyAgGuc1WDNjuXMcYK844wt4sQQNF2JFfjg8Vt0o3jic3M9
PWe4QFQIgy3FjT4XznIqes4x/f5lhlEf41JUo8yVKcXy6I+hv3xJMPdMuwqfpPvRjQ/aa+VNh+hF
OBWfLquU4zFVxp+Y6MzoTRrtk/K03Ay6W6jurHH8Jc/0GLdRzmptlCFAZCVyF3F12rnl1HZyPBNb
DdlF6VC1GkwDxcsg6R0dIopO3JZfJL1zWpTS9903HK7eZe29z9cxq8Z4iphkRo9acxoiGM91oDip
kz3Ln8vWyp76++mgPXMAqY+74IFVxm3gvb7M8hWqpNGWdj3hJoPKfYfcjafMTl8k8OT0P8IH3qsG
x0zYDpMZ99u/I5NkcWvjWqiO8/TXFH++LB1nf7NFcomupaI4wCeC/MES9avZeDR1XnEZDTMuaJDt
JjGUsjGWGRrsnckdA9zJRBRM5hZagby+sXg3do7ta0xIgvJPxPQS4ApQMnTDbQY/cllrvLBRY1xH
jUnAczXC9mkJ6OzENmICp7dQBoBaSW4MwBOI8RhhDtLblkbFKM70RZ/2K5e32vf5ODiS2zwmHheR
ZxaM+yCkKdsMTxyudDu4st3e0XGscg0BhyC1Yjdyap83wJu3s9kuknRRFNQ8QqnpVXynehL4CmkS
ST0qduqiusy5vIg8rbKOBE+udbZCRkV7qMbDlHOCJ973Gb9RLIMeFwTfH/VrUnry/MdTu3/3hDrD
AoH0ipFLLQC0qg6kITlp/R/XDzAQzAUlVQV1bOmSyNmBjPe6xnEN72sMGQDmhhKKA0m1/G3N5WP5
fcLAm87qrscTGvOdyesC7aDeC0gjCo4alM+8KpBdm0Pxu4QyVIKWYtb/1SjujVG0RLdWPqLHHAPJ
ndhBbE3HuSs/kC/6yPm1RWQljqV10jA0AanLHq4wdgpcJEy7cRrQeKCwseZVoOztZUNBBTEqidHb
ys50NFelncNKiNzUXK0aeXJRv16WihNw8FCY3YQ8TyevCRQpLTcLehPz+qTrnDzb/mptRGG2VDqC
HjenIOstYo7Qr734VrA17S2hWCK7F0u85aK/mz27ztrT2dGOVZ8LYxNBe3lux5Wl3a/w9t1z7Mh3
0dsoKFQoGRYl9RAc3tWTinMJm9l9OuZwg70S2KbxLFYP85ShskG3pv7nUgWdehqMD0QDW2EZ25zW
ZQlXA4CCkVlDO9tjh2LptOZ43r2ICqP8wDJNZwdgohHk3qT+Sj2a5bFPkTPQRCvTdXvVkGCZ4SbV
vLYm3Xz8c0+PhkE0DRqgDkDC7He8pctw8+uRkBuKQ7sEmvj18vffV73Ai20B6FGwEUjXhthYTXji
eH5cFfeA+b++cEV8I/uhmyOIwjPw2kQIsIz+EA+jdRl+L1LcojPqVOUxBfkQMqnr0nimlt/PTeEK
UWgh984xEK6kTGAwpEkMNjJIut6eyqB7yI6GMx/R6EnbRCL+sJ59UzkvHf3/RrO4WsT5pEO2ZrFG
p8QsL2t2uhvpADIn+XZyktEGN7nmlfeRIz5c1utu5merWManhUmsNUQCeOfODub0XBu+bFMWkhJn
BGL/FvGQ4BunzAlvxJOoc9Z136WeZWe8nVgMopLqMFutwpxVQbhfJBThi83TZTF3798bMdkcaJLn
vRTPEFP7kgezQx9NQmTHbfSDVSh6kxHroTLRbT5wf9zCMt4N+YpYz2iafPRa9BQIbuc1Qe9zqall
mMh7L/pLjWwSVEQXjT7QzRl+mX6qXokJFfJ3xVdyK3fjo8h5LuQYLGF8Ta0kZTQ2QKtN/0UqrRjP
08azwJt3sBdcbpXHeJxcksp8FrFmKnii7VVRQLpdRrz6sN17zhaGcS1htyixqgHmbxLxzI2dxJd8
2cux2SuOQXD8GGF8C3haDdWgblooblvzvplry0yuk/kbx953DQJjPSSMSlJxADGGJyxqV7QDTjm6
rcNj5o6H9aFzBB9dBTjtOLt432Wi5UJVdYz4fdcnNi1lN6pSgnyPX93Q3EHyrD3BZ6EyIse7awT6
aw7kruM4I7IXgzJpwkXqcL5Gxmh14Ys+YbAxjymHB8JqsUmqtJsAoifi5xI8WzYJ9b+kOlG8y+vF
A6LLuTkCUnESy16H/kT1MWzbU7GchIVwLmv7oeVGZ8y+7bJyJnMKS6/BeBEdYgy5Jnf9G12+eDId
XnZnf2dt8JgNPA1ymrZUfZRhg9gdKuxDZ/XxzOUkXnO4rMJ9F79BY/YxxoWtAyqM6bEdvdRB4c6H
TncbxSoCvBzYy6fuID2m3C7P3VcbBFz/2L7ObulOGpcigVaFx9UjbuWHoJO1TBBfCLbqGreSLYNe
3sCUMmK1vG2w6yM1zMtQNdVA5M6cnxF6GNRsCXHxUa7M9qrk9bByvs+WN+DL66KW+D4623MliJPv
nFXbdVRnASRmi6VxW/ddAYDR+7vfJEYXxoBLsXwaTrx2091ttgFjtlmnzEXbDAATjNthtuXiyiAf
MsMNBrPJkN+pGz0EBsZsXMmudJBQ7OIJdoJmKEsCWXZ8TByxtatP/1GTzG6rpTSLjATAf0dyuSNh
a98M3uJUnthbwhMHbzcK2AjK7DehTfrWyN9WLjp0dnYPyjrFqvzcix2Uo3xbbTqJVCGOQXwO9O4p
uoFmtpys4Zm6MwDde/SRdPARqvrUuWR2665IVle3esqdR7rvPzewVCMbL41p8L0UzYCtX0dHtgs3
v+1PyVV1tTiY3eLzNLx7Ld/AMaH5osipkLZUSiMYuhK8LDdTf1yVQyberGjy5SiVt9UZVzLPiyoo
K+DU2zbI3OK68RMfMxZHV3FTt7TVQOJtfpq9exe2aijKRTGdprxr3VnUUMlyU49cDf3RYfmcjbdj
+C01DjpyNzO6O5fRKkJOCLZ/LG1QWespR2UJFaBOx9WjOzSzxQCVU8jAljYv+7a/S84iMjYzDb2A
6zrAQjM7zML1jFKcUDgWemhNEifTuFuMZmwkYywGjWXzvFLJ1McyIHbprQfTVvz+JbLRLlhy53hT
k7i0fozJJCjpVcsU9GYYER10vhG0bhe0PndE3f4h8UuJ7CNzIuOhqBYgV3yFcmgYJ6YmEUdAG2Th
5c+8NundioCNGtk350bqC0HJIFapaVY2ByKaw9cls2JUzBsT8rTjSei8WWmsy1tw/3g6i8kcT0Y/
Nj363yNXMv+KS080r4eGEwPueU7wbGCs5VtlFZsLXnIyDlkrC6CKb1yxbG05H49DHZ568SNvA1so
Rpq5FFIjjiiU/mntr4j5+bK2di8dWwDmpMU8mlidEgC0TuijQPY+dtDJNni4cxxNpzr9i7nKez5y
C0n/vzkBokLR6lqSBCe/0hZLx/6K/PyltAzkhsqj4NxzPOTeBtviMWdsj5Q25ogALw1wxmKDZYGI
GZB/3K2B3J4pyURXZQ09G+x8VVVICl0gigAKI5SYY0pBVh8wESfk3kBoNMc6jA0QSyuTJAb6ixUs
GZjn/DGgL27tQQUJWH/Nk2nfPM5CKUxkWXbVLObFm3l0L4LXO6jmO2TX4vfOWd3xPuO+KO6d11vh
GIPXxa4dkwJaHAdf1u4lzY1BsCq8tuXjillrHOvfOzu3aKz1G200jTnQjGuazypv9RvFjw/5PVeR
vEVjjF6pSrMvC4J9Ntg0t1TY7UG7je5QDcYff8oDYyx+DbOwqWuANa52Tx9I1ZsIc0/p08OH7qdb
FTKBQBuZ4tpHwDKuF3Rjo9fdr0/qNe2BFRwe/cyu69iYIxMISFUUdVmN9YrH2ZuqNsDEI49jE3sH
yFYg5vxXU4zqjHVgoJATtV/m6gh2I9BQHPWyzqjZkacGCsdH7b5vblGZKCAutXEMqSVO9uCGR/Nr
5ZPj5KeeaU/e7Pb+dEC74oJGVapX6TPvqWXXSZ41y+Z29UXpBJx42Hdj/nlODLtaZ8xZUY99m3h1
rNtdMQWjHnOO0t0wYSM3OzByaPEYmElvzky0dZhq5L8VR/i8GHI3tbFFYjyL2IWqWAmQsP9m4E01
9GNb/Vpca45mxQ/LbXVF210ibvEYdSEXvDWb552lpuxRmE/NyXxFz6CL8nU5GI/ZU35YDt0JOY3L
BrwbnRhEU0DLAL42ttxqHvSkbUQcd6GM90YM44nr4q4aQIYcqn/KQ0iPvA0Us1UwjWHOqhhQsmEL
mV3lXpTytiNdlnf622AwG2OZmnKu+lVAo7jiFW7sgVhTB/ncW8XfdDB5nFNvyZL3gJT6UDPxR2ac
55S0swxOfLCsevkTTYCBjvCogrUDGrUvL9WuOzPOUIzvTKt8Ns0QUMWoPQldapEm5GywXW+2gWA8
JonJkk8RIDqSYubQGqRDhKHHIu/FnYfDmEIE4gW4ZuCM31rZoheZ0Am9xRMdND7T5qHq1gQzyWX9
7Zv6WX+MbdSTLs9jBedR9ulB7hEJZZW3TILdtuZ/FJCNuqp80IXEhIDxVYlBHR24rZCUIqlF57eB
egR9FPUz4TwS7V6zzfPysfFXF5IVQYMItcJhFW7q5V/FILcmhz62zbxh3zzbVxgfqUpdL8vU9ssr
GirH3gj2LuKRA7/meffA2UjGhF4F0VZ9oDebSjfulFTCs23yGqnyj15SH1aTvIyJfEr7P+a2eHNZ
v0xGYeOwPMbUNSrhSH4WbWnJeFSZyJfLdrkfNm+EY3xIibbDXluA0rV4jcZDtJXf0jbX+GW14wMt
Iv+PrkRhXAn4oToimFDnKue9Q+RpdRax583+3kvEbM2R8SazGrbmOsIcNVBZFmbirdNwU8bdaKmo
QUHnfcbLze/6Fcx9BXUiGvVMtuu+isRcMcIRF+B5fNSbz2Wk/RUb4uHygvFQGKuIs1DIEgIURbrS
Y18AQdOSPf03DMYm6nDqsnhY0PrRya4qFG4ha/Y68LhneaIwhpCG+hSr9QQYrfYn3Th0UmOHw+Bd
lob683en5GZdGEtApyspwc6Koz9GoW7W+0mcvuRzbmeyfJskE65tuXMZcn9XbTCZM6bTCqkrDWBO
drLa6xXYpjyaLa9Q4aGhtmP00f3CHfu966g2qMwh05F4LEg1o64QTT2FO/wYg9IZBrCsWunXEQ09
jVdGttzZw11rl89ixInnLi4o6tboHXaTLlmLvFI0CVIL5WgX2nCdGJqVcBnn9o8aEwQXhoZnPnzy
dxyxmtVUihFoTccht8CsfzDd+T58NI+9z3/D302zopbyFxxz1Iz6nBRVBDgVHrK7Ga9oqLXiqWVw
Qqu3xx8Rl6X9fxjQGZM5c5K2KCY1gftaMMtJtmXwa1U2XpVs1CUp9r+5Hu8v3hmRcSwGZpbq+YrF
G4urcLiupBuZNyaEfuL9TjxDMH4lnipRLmRAJMUdCY/q+PlD2+4MwHiUMo1Ks1oAIPvZA9ooPO1O
zTCLQPQUDKVKf4T2+siB3M3LbIyD8S7dWNUCmsIFRzxKXu2FQRQ0qCev/4+061qOHFeWX8QIWpB8
pe1ueTej2RfGmLMk6L37+pvQnrtNQdzGWc2zIjpVYCFRKFRluamgK3Gfxs62cZSSlT0d5xQeoaHI
G0yinNJh9fUJZY0Y13gNvSAIKS/Hy+btnqIb6zhGkYvGnhMDCyp3/TdrMYNOLXx1SINsgaakbv24
DCfwwQ9VHpAjlNYMi5lDfypGL66xHlpd9MnY3rnghnw/fW4bHRlLoMw/6yNrmRu/yk8EGQtUiHnJ
g+hNXWQURx8zjSSSMjjJDrPyMV5u5Y4ImFfEF7zWq5xJWYSWHlBi7bJmUvkmR0FfVwWZmx0x+Vb+
XxJqooXkKGOpZagYsZAf8+dvonAIZ/TAKH+0/nDN1EwVgTPuPshuiNjk+AM9N01SpDCy86PQ/spa
RvXjTzxYukPplC+iWmUhHkcneTd1uSkDbwlJyAbqRZ7hj2+10akvboxlP3fJLzkqyax10NUKcHXz
PKEqFBGro2cvdSoaRig6QE2OS5ouyaWJ7TPpMHp/TaHTv1FMciz95A9RU4pwGTkSGbWEdksON7H+
GKCXoR0K13Tj4+oiWeii2EoUfO2sI+TFDVUnhsFyPpybKEmLqu8YeL3XsdraxB0xd8eX3Pkxb1At
UHgkgByn14kyzCJgzl9aSPXLuoRlVWQznCCDWevPa5/5g+hqKALiPIUgaTBSAxZOpX2waOF2cetS
zGzCeE7BsbNzZr9bTM5VRj0fEtKxj1fETkN/1qYgcbALgOkjigVJT0PlSxcHdY3NfhxwZptRUCmS
m8wiJZCdUwy/a2CSMRQiUTrFOSBFTT5KthAXF2vY91BeliNcmmS3K4M2+3n5CNs3528s/gibJjKX
LbttzEvh1fnqY/6TyMF3Yo6tPfwBpsR1XVeYf4SmnuxPOYG4Jt5PpsUjOYqc0U5xHTdZmEFTpU4W
QR5VZB53mNmVlbVlgaWUli5cR92r0z78vRVkp87mFlGXdbzMb19rxBs8Wgy6ZHEvQ+z1Sb9bQWbm
BmPFVPhqLLCC8ik6ld560N3Ml3x0L78y4QEobGJwr/MgQN2JBN6hcsQU5YttVjZQm9xLISOF8Z/l
XepN30a3/bJApObOCpaDKDMnQuVYqVObCW9R+GSDBPolUEzLVMeqV8FnE8FwnGSozYLwHsYNaX/I
aBSkPUUVjBVcXkSRA3J8ZI9tMk8yrDGNRz3+FRvfL//+3tn47iNxZAFZ42GIFAAsoRUaePLXMNWW
FZmhGeQzDZtbsA/60HH3/7mJ5mrBRAzpcNkawWrx+rg0tiTICuKjZOSqkX6t8/Pl398722GAhYkX
umEokJx8v5Es5FLKaOlARegZ7p+HENPLUAI7HFGB60S3ohN2354zHPf108EeZz0BXKvHTqrfUeXp
Nw3iPv+il20L9TIWY85e/Q2Xgx+YEhjdoVzMqSxH9Ey899a3XUD+NVMq0kxqrPYvPPLdlh3dzT3W
Ptn76AX6hqMKcp03QiEzxqJcsPkOl8uhqGlHoIHBVhIN2CylUYXWNXFY6z+5Ej++70YsmGmmEl3F
4yyvpZcZcQypZpa2RFmGmjlV8V0rwyJuvMvfb5eFNjgc2cWQ1TbyATiWsoT9CJn1Dm2ohUimZK8K
XJU3OJzfowWDWgPmSb5dRViHrfW9cQt3+Mbm9qX+dGA1DGj7fhHtgH1+2iBzW0AaUZ5NCZBp7kAo
0M+9/gd1iWMht4i0g6gYb3fHbeC4/dBbctyNGRiE9qhxzijEmxNBhSZbqw+ueIbgi85TiA23K4NQ
qHrMdTTGl+hrUqdf6KS+zkzq/5aLvL0sbc7+fqFrTAjgKmXxjEVxCkICapuCK7lg4d6+4wYGisrV
gL5oydOThyX92bb/en6fpm1d8I2aNwBaoVZWy1xQnb9347NV3s2maB76Xl7hHQizcgNSxEaiRexR
gwVK9lfU7TsVtAcdeq+gNxmzUo6VqA5hfwsbFqq6ZRV1mVz8V+XQ1zbQI+xpw+Iqo+0qmPCriaSE
9wnpjMIZNudmY1MCFGwlx+heq152ltRyiCJwtzd/+ujeZyRm73YJO4y3jda36ygrI2cTf1TUH7Mu
EVFj4P5OOkNx7Dfbg0R7FUYZSRjFdwRr14DTZcyTx6DPy9to/+jHwCsNopQyRnlxzCApsZUtOnPw
MD5kfvyQhaarPrH68Tq0fy2PArzdDXXG42miG62yMDXgSWhBPOqLg2mPHp62b7tXclcdpZO4PE0E
yR2S8UrkSWPBZmPej9lBFU0AF60hTxKajGE2CZQbkUFbFoc9ZEv+8ksJpRv2Tm89Crumdi3C46Si
q4ptQiT8vTNGhkUVSIyy3Mjks0hjPWQ6GmN1xzyNN+UNiR2ho7BV+rABzph8OXdmIxljS8BkVaCr
p3nrlXxfHMfb5CRKEe6aZ2hwSMSiULrmuKNRq1EucN3xrTLs6H0qjHfZ/faDLRsA9g9sNjNppdKk
doJa8VfDIacyiP34JvkiB6wjRJjJ2g3SNmgcdbQyxqJhiDTMuRk9elgP/cHwO+9Nn4m9dImoSoTH
8QcCt9wyY8xlYC9dtoMx5wFBXpBS6BqVCGoS0Rm2/73QwkAUEL3NC4XXQ0mtngF26DzPMsPXclE9
K1ujj1/sDMHZ1GqD3tAuxawJI5j6b9noJvT+MjWJrOCCwYVWUtbasELBATK19/VafO7LnK3gor4+
V+cpNmBFfm3/NAJ6Gh3qzi00XSB0jCk7Iv3f/YPfOAPyRDEXq1wnGYb6hOar+TR6RoCCdG/5NQW4
kdS4lHSCu+o+GZ4hed1ww6yNJmNfSr1BM90RSiiedTR99nCdH/4HRah9b//bRF5HPKdjXU4p8KZT
dkuv2IPJT4y9wGRAB1PFvNy97CVsxS44Ij8SIoFUfpRDzBkrGp268C/ZSfUgXMZdh8cAT8zZ1Jn6
PjN7Q1FVQ3vIAkcIpxtc7XToupU/krvUfNP/QZrYIwcUI4qKznZzkhtUjhjjua5lukqseDQ+DGEP
8XIpxHO8sIx7dxk3QMz8jXldmqdqFME8FWM9AXQ1Aeh/aELaDRA3OBxvoBetU6QMBg1oG+tui1sm
akQ8FYQPzRyHzREFIYaZMDe565YbYI5NRqWW9XSEgTXqOqvvMcobLE9+yo6aa12Jt8EueW3gOGbR
16lnaTu8uSIHP1dr0I+yd9nz9yooVHmDwZHJ1KkzJPmAgXnWvnSHgW8PaN+snZ+N5k4QfEMz5TVV
BPtNsA94tUGSNZoSJQBdqnsr/1Gt93Ms0ivbv42fLeNLUfShx7z2FiBySKDtjBMaHUlywMb1ifvv
9q8SGzQWnWx8v9HMRs4gm+J1p8Fn0SJ9iZ5YN6r4MVLgFrziYNVYhdxgfJefZV8T9Pc22bfLTiH6
PBxhLCPVlJjCFkt6srVXvb3J+j8vQzDX/cC4m+XiqEIzqoSUFaOKEcN2MjJ5PcbBL4u6OG2GPskM
nQuJ/nwZdP/k3KByxKGreVooksXCXXbfS9ziD2tyyHOfvD2wLge8LKS6aIvtBtkbVI41pDKrlLrA
cqZHJqVYuKMj3UCLwKlDYc5yNwjeYHGUMcUYTl0RrGsf2HfsXVz+htdqqMvpOKZF5aL7YcEGjSOP
uTZjRalgGROmhJYekm0jGDFn+une9FX46i/wfP4FL5G6UdZG4Gl38qn7okDDDoKstp//Cf0AR6Fu
G4pKRPbTiWcb+Rc9mz2M9h0we68+Nj4TZI1CVvSF/Ydu5eIak5F/9W72JBpyItiFJsco1tQTqEEx
4OxFUe90+7hSQXpPxJEfEjpa0+ZKYrNcqRKMT6mH+uLT6kZOdLUcChGayCKOV1KrqdXRhnOyIhG0
sI3XzGMydM8UGtKk5WPu26kjvKoJ9gRfmzJb6FSoa+alJ+NVhaC68ZihxEH22J4QogliBF6EpJlX
5LdjoEUvOcKCtygPqmW1y66ibO7mp25RGwfl6IXa0SAjDYhMyEgPraq9TGt7UptIdAcQbT6OWjRt
LWRTZv6I/MSKebTrYcSdV0e8hblLV/ZRpNC0D6hBTkVB6bb51u22OVInA8MCJxXnXDMfjTJsmlBw
HOwT8xmA22G4uRmKEgEAEQK2dBOq90Yo43WACsUV9x+TyBmLC/2har8oqwUs/SZZAmi7sS6u43/q
wlF/Nq922ATiJMV+PH7G5PabWVJFNhaGiTQgZheELaTGC/HtUITDHeZrG3fIlgEH6b/oBgLSkFjT
DomXf1W//WTxOKbOPlae/sP2RPS8TylnE7kTHQoyiCRtQJvVc6MGRPNHoQb4/v3pjMFtsDHue7kc
gdFaIZ2Pev1U6KciRpBygyFn2hBMsyA6ElnFbTVJUVewMhCj8het3Q4JcCnLnMvuLwLhDu9RUwbZ
ZGbpGDkbjYbbEEx4HtTgMoxgF/MtT8gFjnLP8n558Wzhdi2SwxT9PpcIxn06k+cavy8vtad01VNX
zE+/ZwLHEwUEKBSVhTm0vY6VIEHbymWAfwik/nYxXjMUXUyV2lHkLg1n8pvbxKUnesP0wFSPFbyI
XipFa8YRw5IQdmRgzRpcW61jnnymFOlMdhpHCIksdaQ3YI4UwaNuOpGO/H7cYsoG1HmJCrUabksW
0iiP1UxYJEFO7Cxi01HUOxtpDfNeNMxJ2eW3DRq3Hacoa2YyvKEhbrmjV8bV2DsKRNjXW9ZXHaOC
fflhvPShffyMoLKKc/VvU7ltWshlnIyGgZsSZsCSoXLy+IGSz5QSnkH4C7lcD5WcUIDU1uOUfO8M
we/vpxk2ANwuTQiOP6PCErZee627yw20qSDFNaKUwkTASaDFhbvX5V2lMvL/cMncgHL71qwIiVW2
dNKh+DKh7N/6S2/vUYHHYOxHSFFY1gWjPx0tR30yw/TL6iMGFZ5S+6f/5j/hTn/N6Oul79/MB39A
Dkj18SznWx4yxbicjQ8QPPrUlMSt6/BzA9KutfU8A6r2xK4tjUsftMcFrZjlAxVyyj6HbWzkNn3e
SVOESlJ2GZzwflUiR4yI4zC7TBuoDO3ny19XiMcd/TO0cqvVelvTAfEoq/SI7i1Pf5PJkn98KtLY
mMdRjq4mVTe2MC9aD3N+M8oHZRSE2Lu0vIHgeMZKItsebEAYxmNefVHiz9Dy5vc5KpFs09RL5g89
1Z2V3ESl6GBhi3Bhx/EX9FrJC8NIgRAt1lOxmGEULScMNnWnrLylXeIKfECwYvzlfEwyddJG4KXX
ULG5Xm7pSXmMkOCe/eSqD/Mb/fEyIvsElwzkKCWd5lI1SwDmNvFpdNDGP2sdXUy25MRF5Wjml8t4
e9IW2z3M39Ahsb+sS8u+GXq364DduJhu8f+QwRSwpckFBaQs0Q1D4H29pwTTH6wENg3oTeZ2HiZ/
uPmhr9xS/JC6ewk7OyV/O+96nZbG/EYbsqu6HcZ+1YclYJUKQvUO9nUufT2OMuzcKCxNApaiONId
dFDfkjjx8N92h8/MGHn38TjOmBZ9tiHMxk49JSB40reONdLQTIy3QOWg6IldEKfwvSO0RD+ATNlu
wEOPdqBv9z1x6YXoMDc5HmllpR0VFn3ZBzbMqvCDIiyv1Of1dBs5bYj2ccEr7n7i9uwkfDGutFQY
OsZO8sltr+EkrnIoXtjpifZBXzrmD6Knut3L0QaQi1eKNa1bXYOJSfZHqn6vs1P0GdW0rXdYHJdo
VdzkaYLiiwgiOa/F99VTnPiUfo11nzzNPhNnqESlb6JT0+IikVXvtEofsZJsl+su9dXJtRGEYKSh
m901P0S66wKGtjhWyfKRjmkFvBwPS7R1bFvAyPsAmk2IzO5P6oewo7Eh/wOVhLR5NsZA1gUMvO8J
59/nOCO1tP+Kl41L60Sg+jR1iah0/h9o/ozCMYVWLRrJEygvsEIcNjrbuC2O6UEWv0Hv8+0ZiQsy
ui5Dc6DNGpTwBsLCpvgkH+WAeZuopGk/GjhDcTyxylacmCk+TYKeUYwU0eOXtkwcKQ374VlwTgrc
gE8zFErVlBVreJzc6IGNFG5uUBxeXDeQhGUJPfvXZUCBW/CaKoWUxMNAgBdBnc+4t+hjUgke7vfp
/O/l43VUpMmy6EixfOV1j3waOWohq6QTUd0/XKbPODwlpDMGv0jAaSEOrgUYN3GnH3unOc4hDUQt
L/vfyUT9qKzIOkrBcERvkrqNZUplB5URDECaw6Exgrkej5c/zf66nSHYv7CB6E2rrZdWw+vyia1b
f8C6hepBNER0P146w3DEQ6qkI6kJS2wQQ94+TfYpygNzerhsjQiG459FTuoy6wHT2U/jdIrzsETr
ZCsqMNv357M1HAGttmoVM4OZjOdUv5GUQ18KmFoEwTHPknaJrtmAsBT0j6e0Pk5KFGb68O3yiu1N
UsHBeraFOcjGAXQ5GaVRAVAfqCdW1tt9wbzqu+IUHaNrxOzh6BtuPmPYp3qAvP+ntu3/o6ND8z36
bCR52s1wPx1EzrLuTPzof6iCYTvlYzB7xuFClFRJ9YlkwGH37YW6bKgJdZfXljggvIDcCpsb98Pn
MyIXsDTrsCbQ+ENFBZQv2ItC5CmPFMUvqMq6Ej1r/UOUeUbjmCKTc10uE6D1P2uK8Vs2RdUjkxbX
neR7Njr9d+TdhK9p/8CGZ1iOPUpDSdQkelvW8rh67IGZhvKxOo5hiVqYy676D+HYGY0jkXWYzcRe
4Kopk85ljybGrXXdefn3tyvCiyiXeZl+UfnDOWe/qHGOTmhvUG/y6CqTfwoMukxX2IbvASqIlQxJ
yb7aW3xZ30mvA/JslcsKmWe/oBhCAtX936IWVeaphcR0bJnga2pECDGDeYRAhfAhaD90On8sjlfM
Zm6rqQNKcmS3nhl3ceP0V0WisDJbsI58SX2PztBCHYDFaun0lwab23qe7ldUXKLq4YT9/Wg+iwYw
7me6LdnSTHTnqwZfM0X7JYqUFlcSFdNj0mvpqcKLBKulToL+kF/JilP/yeRDy8yZDiL0Xd/cgHP0
UgxphtkeAO+a204KDNGrxD6jbAA4RkE61GjnGeU/zDc7JyhO65V9S7wRKcrcp3fTFRH45T6bbCA5
NlGlPLGMidnkL74Z5JDszb+aDwki+9wV6b/us8kGjWeTuVzNZQYaKxJv7wccPkj0udErqy3NXeGB
sHsEbfA4NrFJpI0pSwT0r9KThcpZelNerTjwkkfoWYXms4BcdiO7DR5HLs2SNNmcoVyF1RsNt9UX
9vQz/iDP6y267KC+lPpjiKprLw8xeVIALnJPjmNUGrU57jNoTksPmOiOOpL4Rvou3xXUwfUJ+jSl
+7mCp43BHOPYVGmVivWEsNMBGfwQUpHohH8LKCKX+J9s4z0j8hncGJmdSX/LqFZ6MFjZMZPt8PJK
ChaST9rOBjUrWcc2LJovQ/nSz4KIWeAlfOFUXFtqEpdYNFRzQ/lmPNAjRoidhPemXYreLBVHJ1qU
atYyMpybwWc1+IlXH+zCWd/eWOSDds+kaGZRLkwEy1FKK81LVlPAyqjEfxNQqRqHHOWj8bB4qkN6
xz5q93koCh1EuBy5NHof5yvF5uuXoIk7p5ggSx87Fvnc2bdZWI5WVAzqU3MTFubH/gh5TfqHPjkp
MlSxwxTq5UPTO6vhmt+W3hHlbHcvKRtsjmIUw2rHpYZzVsrBLO5b26ciwWPRocDnaZtyGrtIYcnF
I2Y8gkjKq86bcKxmGAn3uxzCZ2t7ydYqxQQaEnFhEaUP8jq7hhq7c1re1LISlNb6nZiVq8QLZiNB
IIrID/aA40IsjyLwIT6Pa0Rm0+Uq/pcUERTuZRjC4pDJ0Y+dx2qlcUiF43+i2Cm+XqYc0cnIqy2k
pd7qkwaXYjkOVqmqXMWn9qCjUrX0IdQpSn0J3IjP7fat3ukDwyP99yk7VjH0i01XYJQIhCOgnqQq
LWrsSD3UguUlDcof5VXDXmt8+WA92vfdQZQmEC4kxz5RT5c0SmGYGq4B3tEDNl8Q2xGKtPIheVE/
I0F03o58FxrEHStM2AXcoJIvnWJ7o6qK7mCC88ji6KbWzNYqWIyWXzdfFt8oHWideuvDgFunE7t9
5iBl4Qu+nSB0sjiekfV6QiU6QHW8W0pOg66L7MX0WcVPJIPBRS1O+xnmzUpy4UufGJgQ1gOQdF9k
lJHIxV0kXxf1TVlgKrLkFPmJVkeBlSxk/5Cj2IBy8ctgtI02spA+vZ4DVo5uef0Jj3tu4WFNBftB
cO7zTWrdsFbznIO61XwJNcu+TeLxHrpTx1ZTXFnRJEeO7MTBKKFvv2cm3662tBCjaxeYyeZYsVk0
KmaEs0k0LCgUVt0LSJTvVrOzYqkaA3aOr+1PPWTFuEzdUj52QXKrowiqQi5fhCrgGj5vO2mr2Vsr
mLtaSodQtym+xf1BsI4iEI5c2qzp+qiHZd1pOc0odbqHIl3YBTj4l7sBR0QVJLEr2osfUXHVRY0x
u9hjZCp/NuQTbdCer2O6bQ8hIe2nlaOLTFRs/PGjvQfhLrcphu2kdWUkvlY+T9X9kvukXVxdJD+3
04f0Hoc7EyKtVu1Y0TC/FIM+T/JNisEjKzqGQyg1QBTi8gcTrRz3vZS4XStEwUwwOXPy9XrOE0eL
BdtaBML+vsnmLgWUizsDnyfRHm2M/Oq/NMKI8yNPsVXTiQJlZLSoaxw5VqVZKI1GMDm0HR05NU5p
XD/Z5p9ajdfRTndHRIOoAnXWFZNDu/yGWIt/eSkZ379nyvf/AceUc1cperKY0KVZiL/MD/X6Q6l8
q4ePtE+XoT6ed++geF0jms7DaEE9xC/Hq1yrnBWjty8jCIzh57FIOTVJbADBtvBUsXydxpuYXEfT
1zkR2LLvHH9/uA/jtuWpWQodzpHq0I40Z0edv8qivbuTOHq/Ytymqo26b8oa9qxPeu3q6CZE5aCr
3a63pvGWd8hwnIlqqUSmcZsL43rrqo3gk1X3mCg94seruRTEPiJX4PZW3VSLmU0wzJCp040aEsL1
8bIv7JthQYQM5WWKzctLdXOdGCXFF+pszK2fUfBI85s1MgQssU98EM+wFHC4DO2T9zSRV00xWDVw
xiA+mIfoOEwhmy+WQxxhFkkv7Rq1AeO+jbn2UZR2WDclKm7jqHAlK/4DuvKCfbTveBsc7vuoC4ny
QYVRJWQtkHOqoB3MUunyXVM53TWTzkZoLEDdPao2oHw8nPQt6twAqjc/0X/sEE11hvYpTgV5ml3n
2+BwIbBWDcmq13DwQu38PpWuq/HfKx9i424gOF4nVaGZWoEDqrHvK+PWzMMmCi77t8gKjrjLMjek
PIIrJGPipX38Z6nUr5chBN7G35rjVRsygzAvkArHHkO7/yUpggptgRl8EGTKaV/ok5r49do6Zv9F
+feD1d99Cv5GPI20s8oS6zRa5jHTbsrSxLV4Ffju7skDVXTFtDEEnvCDsibTjjOqxtQf9NeqOBXV
dZegKan3DRpe/igiJI4CIIkxdNGSUB+iDp5MrlT1CY0CXqmeSCGgUBEUxwILhFjkVIZRbdpfYTpR
4WHc2fdyll+JJbldMgsu3fsEcF5EjgAkW0nqUYVpw4iZ0V2g1JofRyGpBUu479dnHGb3JrKbW7Nb
oxQ4akMdkpLbPBtcqRAd3yIYjgQimUQD0sEsGjkkfefUmAAwi6ZAikA4GpiHZizaAd/INpr7rDDd
MtIfoMIr8O/9bfr3kvGCTeuazKwDOvF7+VdR/9GovXfZrUUAXFXBuGglHRJKMXH3xp48Y/gUz5wN
UN9/8w4PGmqnY53WKHJUI/UbInynZUf9h1j6TAK8zIqy1ErdDlgk+QE1JrfVS8Lu/84SEGj4Yhx5
Jjui0lvB5zc4NoCPdWqOFho/qu+z7Ech3ycYBXH504gw2N8326VImi5qEmCQ9c7QKYZKPmil6V8G
EX1/bu8Tqs6aPuL7L1n1s+zt46i1ghNTZAe37eO6QKY5Z1tFGqA22h8NzAhQM1F9lgiG2/YlpgoW
Zg5LJLPw5uFeSZWQyK2Aw0Trxe17VIG1iZrjo7Sm6sRSdNSjf59LZienxa6ltmXKvJpfMeYx0eqM
orXVOFr2cm3pnRMvqyCC3rfkbxi+4qBIKkIXM8VnmSrP1Du3FCWs974IkRWTmaEamsl9+LIsIkVO
sS9p/mTpt53+mEZfLrsvc09+628huI+emHI1DYaNaAzDVyrrWm1eYymMP3OkbGG4r26WJRS1UXTi
96UxujZ0+iYz9621rAUfRbBkfOg3ShYS/C3sKfrH2LjtoPRJBA+KIgiO8c2MrgnqQbBkUOxQbgqS
OZQIIpg939qsFx/8rQtS+PUUJX6eQfUqLu7NyP73/cyQMMZsibdEjoam0Pf02Bm1gYIZ7Pc4feqk
rwMqgSTR8bu/VmcMjh3Heo3MyARGVWICs9r8keaZE3f598tevL9cZxhuo6zWoqqdBfeqIE3bJ8g3
mYrg8iWyhNsoqTFArH0Fb1GUSsl9YEJrlYiykSIQbpsk0aAlHQsm0jKoyy+o+pSXH5eXan/DW4Qo
EFzEqAru2k+7bEww3576dd86qlS5eXttz7PTa4KgeN+WMxD7ZpvTd5XSxjJ6sHA6PinVN4wqdHXR
ANRdYzANAy9a0L6zeAlQ1HrjXzdgTF4lflYj79j0f0zt8ETkVDBdctecMxQfSJZtE7ezBahmrJ97
/SU36IFYo3/56zBH/UDHGxSOW9LJUpWC7ReDfMnlZysJpWQNVpo6gyQaTiGyiIss8x5N5+kErFEx
Xxci+RWlL3n3n8sW7W7NjUWcv43zoi+xDjdQzJ/2jBnvRfN0GYFtiktrxjkaTWg0IGWBiKIpWodW
mpOmxDfW8XWthpfONF7WBJpzvfEJoSow6MY2tsIbF8/nekKiAT6hIDh3JVl302b2pdzwBriKt5a5
kxs1uvS6OZxm9T61K0GIK9gABsevbRRnS8qiT2O5L0qvtyIvxoBLUxOJ0Ysck2PYWopas2lhqkzR
slZcY4gsmgLvDONq6UXZ8F2XgYi6bJhYXIN/wyY0HchSI7U/p91db0Cpc5S8yz6zu24bCG7duii3
1tlkqbQiRaVBXHlpPAR5qnhl0nzmG22wuKWL7FGmy2wlfltaLsGbY3ksesObU0FcsrsPNjjcCZUk
ab5GHZZtVdZgSuMTiSZflTvPymu3z5u7JDIcE1Isl5dyl0ZYDIG557Zm85fHsewVrbEQpC79y6Bf
Wcp/+jz8PQhuh8eqafX1iuMddQdQ7yOVo6SoeYlS0afat8VWTZMgSavxCkoG0aRmmuEWESmCeWqc
uc2/9+sgEPYSwXDMS6OmolYLmHYuUS84YqA1JsaWicDJ2Qf/QIxQGVc0opkyvs57eorVUlMqDUGk
KkGbsr0ts8AekauMMGChdjpLkKnYqZgAHZ7x+HqCtptbSU+BFyXGQ7rkV32aoGbROAzTnZy3V3WL
/hKiOiOB7OgnPGQDzZ2bJKvkTqkBHZMy/5VZg3YszYVeT8QQ7LJdcsKcVt3G4ydeZ7jdvEzVsPQp
GLe0TxkevotBRH+73rFB4PaxUS96l5Y4zzSkXuQcV37jsKqCQ1MEwvlGKTUdSstgRpNGzrA6WvQ6
Rr+HwYuktEj1ryU7nLQO2lZlMMaK01uvn/nyf38PvgJ/NZbSlC12+q/UGSFsqDmmJRrRvr+TziD8
hpVWg0wxLBnKq3JdnKp8ytbOS6ZrbYndVRfx0O7xdHYBXrHUwPTtCkJr6P1YMFcrukv6q6W2g9YS
PGcKvIAXPImmHKcwSy6mauyU+ne9OWjFl8sfiG2Ijyx0Xjv2P2yCpEZTk6JhLwyIxAJST4d6pWHR
QYG77AtHa0Q1VCI87miHzw1m1AGPFBiRmKC8l6xTaOSG01g6Bju1IuHc/Y9lI07BIWgi9fTewClb
lr5QEBqR8ipTZUftg8RG8Y3o4Wz3Y+kaLm0sJjL5iqIW0ghRB4V5f50D2XiIlK9TPwt4dJfdNhjc
Sbu2NNGzFjyq5Is7j3ZoTKL+c5EZ3HLVxvrfZDOjN0ManXo+Cult95ts7OCcwKrapMUA6AQppmNU
aNDkv7EjFdl5KjhjRdZwx0Fdzo1UGgBqpC9pEthVaIjmW4kguPOAyKUSNTW++ygH2DKnfnpISHG4
vEtFINx5MOu1MpkRPjzqD29MBeobVnxobFErw2UY60Ov5zIuatQABplyZ+mDpYjd6fc2isWP4czK
2e4KGwk6dfbbKFBbX/iIvVs9gdfS/25GS+ZOBKlQOjXV8d0lyKKey8bMsD1lQo1U0apxd+guxUNG
bgNMz3WvoTKSm7MTm6LJDJc3PypQ3hNZEfeJ1NtwNAVHadnGR6kSaevvkvNm2Zilm8OglhcTJwUs
qaynhnw1m6CX/Tw9kEyQrrtMABbft2lFmK5syczRxvk6LY7KOLjRUrmaYoS/s3MsvoFzjmutH9nO
adXCy9NvK+rWY/M3QXgOmKiGoen4NN2IaQ4T+ufH+DSmn3pw2HwejgXi3sKlZ4Ateh+k+eLYuhMp
IkkVgTfz7yZUy4eqYK+Nhkwckv3qYgxarIdPrRiB1KGhqbibcjeCpS7+i7Ia1zliXJz/KFsXHJf7
ppxBeBbIy16tK3wWvMlOyp9UcWj9mSBaP0Nwe99Mi1yvZKzW2Bx0fXTTErlafQwuO/H+1j+jcFvf
iJRUtlh2O7W/R/IXSxYsFHOcD0Hgxgpu31vk/7/GIseelq/BbEXXOcqiJ3tCBUPnp9lyM6w//rVV
6MyV8X5m6zqGaHPu3CQtWUfZjDyiP4zrXWEKUh871wLW9WtiODermtIY223YzDZntbUw9NJDctg1
zdOS3c9V4koUHcfWVSRkgb0b9jtAjgZq0qcDm7Lp1aXiKNOJ5L9Uajoo05qyFzr/QsLdsVXRbWSn
/0p/B8utY9LOWon5zGiTVXt3sF+7qnCM7s9mvVerY0vvbDT6Q25XLw71IHpBEqwxX3y7TMWyEq2A
RlaFMpT+P82A1jb0uOkmVPmuFFGqiX0yzlG3pvKVuJneFlbaAm4pb4fW7W6m6sVc7wi9u+yaO8zx
DodjDk0qR0MxsaSFEk7DnRbfZMu/v9y9g+CYo7dNZYxHmELmFxNZiix7XKxvv2cGxxtNmhoKCuGY
YlHvGOqLukIlRKSDshdsvbOEY484KalZsMWKWRvcFMY+pH6JN/+pudCvPV42aYcK34FxV4delROp
jZlJRmQPLqIVC5Op1DwTbatdV9OQMTN1UzMsvgAXjLVWdpyizzCFQnxFnWnoXH05odPRQd+9e9ms
XYfboHFfCq+Bdp8ToC0mqm+r3p3NV0wO+fc8b+kbFO5LdXVlLVpH0WrTPPfjsVEeiNE4UnM1dkFU
XmNwmgDwTafqw4bdIHKfSzJNGhkp7ErnxMNbMyQlJcechiCW72j1s5+vevkxX57a1AIx2w7EJwfd
Rn0u8uRzESTjECSW7NLsmy73DgaP+MkiBxNO2YZOjpqezP8j7bqW68aV7RexigFMr4w7KQdLemHJ
9pg5Z379XZDmXFEQZ2PscZVf1buB7kazw1rlXpVOlfAziVM3n36cv5atiWWcmCaCe5IWDwhzL1oT
ykISwNyeckBZAwYW+Cm5nfvEWWz9UADmNv12XuSmga8kMnckZxjGkNsC63vZS6hdN93j+b+/bWkf
GjE3AmawBAM++Ptq8jCQfW++LsvTeREb+IZ4kYimGKhto+vAzi4s6WC0BoEMPbK6J3IAwZrnRR0G
iqzOfaWginnLcaDNY9PAxAgiMiw/sV0pcSBpWg4IQkV+b4YXnck5ts2HTtNMUFlKGMln+yhiaGhx
DNobVMxLe8hzmORloQCkIZJg06qVxjx6rjcKyS++sxLJ2F4Wq2lP9AyIXFJk9TX+xw3aHosbCrlN
ZzL15k40Q0sQkG20pzRo4SDxBWl3GTbMSukynDtnVhwz+d6337X+u1DEdhTwqq8bO7SgswCJro5j
waAyezSVEbd6geYCKEI6YFNRNOrIi205s+kSdOTy1rS+XvVnecy5hGreGkNbAwc7fWirC1nlPP4b
5vtZAOOCUwiCMkmocNezTdcU0hswiCmLRbCjUAADoT3yFxJ5SjFuWYlK20UBlCom4spDa2dzw3GR
ry8aVQt5Bc2HaQPtcz7cqUOMfBv3pAXkAOh1u62Dl7A2PWXoTsBs50yYbGv0IY65plEHAqQSdzAL
0Oc23zTyej7KfPXIz+owt4RBmXau+xZmoO+T8ZIUtVupLwMGDAxVsZTy4bw4njrMBUkLQBy0EOoY
0rMRvOh/ABD2WR96favPlRQfMHqQQsB4AOE6EG/hR91uASUlZbwCfrD6819AudNL/xxkPkulp7yS
mjWRKaFJjMQjc4o9cUFU9owcPsa+r2QvF5gI8c+f49f3BwJNFHLQozPJl7ZnHcxxTrISzrVcFfPP
ovmhZpwPy20H/pDBtjrL3GjqOoUMyhQzAXED0PStM4TW6M1O7eV3mQ2CkPN6cYUyJY1K1PQ0yyG0
detXzc5vIicoPIolILmN3wxA5+Nitmwa5UpR5jtFw55nFM2QGe2rvRbaeXpJWQjIU2g39qTZInbv
Ry6ODzX1LzazksoEEnWO1DHqER8NwJ/qxn3T/gonL69/v93xyVRMJoIIoMWUhgZpRByY+7hufVUT
3fO3xjtAJogEMVrIYwARs45ry0Knq1SOiI3vI6oGwHzpl4QiqoyLpZoKAvMYcbfNTL+f/iJBaJfd
bAVj5Q5LcS/11bMRFjf1aPpa1N6e13D7sj6kM9WBRjdbMzQhvTDj6yZb8PUyq2RXyfJilQ23DUb/
HGsbaByIMk2Ywf3NHGifGYEg1JgIUvTgumgAyaI1DqaSHoNGtIYCXPTC4KTjzPnQ2LrHtVgmOge9
1mjVgjBGGs9UXkfh/vwp0p99Ti0mOAdRianoHn+/Vp4LfKcU6p3ccWYXeEfH2AnJc8CWYnAVaDKq
R4FeATyGLXdeAN6oF6ni+qwYi8iNvAgNekXjwcBynFf7S47cZrFVe7zjt0c2KAc/yWOxjJeOVLox
4+yS0pqBiU9p2YHltqO7n6ad5S5l1AgdpK2h/V+VZYGNY000egGMsG+IddI9/XqbboEp4aV3/Y6H
KsGxQhbimAzAGmpGavydZPWgiiC8ehvv8lhqpXHIMUdm4DCFXXo57Ck9d3jSfeC6+Nga57xpHKtX
qL6r5GCul2goCIRNiVd2wKiTUisKf553rX9QCV+JJpFF82vnPCNJEWsTEsWLN577F9MuGivfUwzv
abR4uIyb3yuG+CGP0UpWQwHbTCOelcchtijSGd5MC/2U3qFILtUDD4RrKwSvBTIxsUrqDKvkEFhX
Ymv3g/5C0mlytT6qj7kh//6CDfW3D/2YWChmUVV2Ks6zIL9C2Zvr+5RH5snTiAmHtdIIhtlBxFQ/
K+0rJsdC9ZClnFSRaxlMRGyFoqnSZsbBgahUdrFA4A9W/0SxZE2Ht/Mm0R/9NcZ/nBsTF3XwiClk
hFKdE96+078Kdv4AiR6F1UL88mULTEM8Lc8f5peuuzqXczrqkCtd1Y86jZGTo4HKYNCtYtc7MuYp
3YaiNvFu8bzCXzrxpFSnepFgl4nyU8SaTJnuyPSXVNznHWekcvtp+9/RfunHAxaYkIIeLQH8KwWR
VvwF+TDvKLfjFb4pVABvG1+6iouh5qE6Il6V4ks2JdagD5aS8aAzeVKYpLsRZH2M6ZMyFM9R/tSC
qCHhnNc/xKgPTZgUO8qlsSUJPm6jPQjGgKmX2sNBs8ArDYyE0FGdP4rBH/KYmIgB+TQQEpycdiN5
lF2cyiv3lAqu8HnIVvSPfXW0D2FMPGy6JlRJQBPiMrSk/K8058260is4J4EJgYq0AFmD4PiClwLJ
FCK829Cvv8VN3PE7ryDFvS3qaKt3UtU7kho5xCWn8hGUAx5y3dQP/elQ75eH/tsf8GLTEP9xgkxg
VI1SU6Qc1xWdQL0KcrLE65/lJ8rHG9i8wLjtvB/CmLiYqOiuNBquKwF+JQXhTU/1PjlEvEsTz18a
i9UqZAPpSmrzxM8vez/3w329JztMVHDSGo5CLGJrKWZJ2lKFaHngf4k2Et89x6k4gYJFbiVib7aq
CYU6p3ykeTbAmK6N5yW0BpuSBFb+UHoKRyrHudi+VZINRtdSobXmlfqDlHO+J/8hnf9/c2CJtYg6
lKSfqfeCZHvZp4fRpa9VbhunGbwrqm880SAV2AYPDYN3nkzcKKXGQIUUVt9obh/sysJrdY9zZzSw
nokcOhM5ZikGZiqWr5wJBGXSPUZUHXmfWRGqOHYB7J2UN2/DCx7sGnGsSboc0wpc3VjhZXoLD7uQ
9+EpP02PgL67EP6rikzwWOQ+7lPqZ0lsyQeJ8hBg83en3fXop7q5E3o81qR/SOQ+bIYJIblUJch2
6ZMJNKPCmY6CPV9h7AtVzcAenjl3SCttZ+6Q3TIeM+CY5Pqbf0c/gZh8bFzlAEr2I1TmhJKNBuGn
SMwCzRClilq5we2lvzon+hnZNbqDxS57rR3NWnCascflfeP4Abt+nEZzUispvcBTdl+d3r9gDHiD
E99TrNT6iEUcwinnb5B+ftaUSUn0MG2GscKpqnfVntjqcQLbElo9YI2lzqHt1Mc/4fz+LJTJS8Jo
WVKpg1A03n0V6ImVG1/zpwqo/Z2zGCay9GOSo+8C+6RUCJSWcPHp08Ot19LocU4OE12qOSPTFKNA
QBn0Ki/MrRaA3smjOjrEA1oj7DN8HHc8K+WJZfITKZZTNJigXt7YdZlYGZjhZ3xe86DKeYbJRJYc
llmRFs4gtQed7FI5slTl23nv3vxokQBrSHvLmsoWdIiephUG7ZHaSTuzOChEsdr8Pq4v0jF1zova
tIqVKCbRV4UYYNP0velm+HUmOkYEXP4AaKiqucvE4jGuCRZnfx+7Cja/Ess4GikaLV0IPsuy/EWt
U6vgrSJuXtNKAONUolKRnBS0TKXvzeFSAWhiz5vw3WyHrLVgXEpIq6kCnSklN1ieZqQI4UEK0Vei
FIeUvUHe8cos25nJSi/Gu2pjGbUwgMj+0P9CjLpp9pTqA7AZ15RCNXOzV3x14hOe977xDpTxL7VS
ZOw9wlDGZFdnfmg8mMLuvC1udhEMWVclDDjohqIxT+icmlOjzGgQD16zp2wtuWCZF5NbeuOO2yre
vr0PaWwunghqGxe0Z9H8CC7ixRZBn0qb+p10wHAf6i+By8PG3jzElUimf6Y3AEUIC4jsFiSublVd
ViNnInRjQhOutZLBeDSgYKpcFnGIZbbLUqy99a9mdSjrK3ForSX1ssWfI844wWZCvpLJuPNkVpU2
RZDZzLJvmMuemNyMYPN7dyWD8ehRHWcp0CCDftEUTv5iXFegqgZPBIZFbN73Lu+mGNeetTojUQ9p
QX/bgJVCvO4DTgGEJ4JxZcMw/rb2OY6tOPpRRr7eZZz4zrsZxm0bbQrrUEAeFVfdaSHaTqtrTn7I
E8G8iJhNrsVOp5ffPyXtseOt7/H+PhMVFMEINJPg7w/NRWk8lFwmz81c+sOy2FyaCMD2iDoIwBCk
u9wvR4oFrtjNTcVlbtzMUlaimABQy3osjvSswuZ70tyEwcUwJtaS8RLZzQxiJYcJAirJK6FSIIeO
q9JmlNBail/71bfGNQFYL+zV+8FLXsLvfxLCFdEkdIYMw5SMvc1VrhloY7996TWopAQgWOmf/t2Q
1Ha6vhLGWJ6aioaRKhA2eIZPP0uCQ4/R3PCvYodw7oS9Vfnj8c8i0UosY5B1j35vOEEsZYgSLPUY
Oc1xOgh+54dOyTvRzbj3IY0dP1cEBYw1Et6MFg0CYqdu1QJOVrNoRzG+45Gkbn/srcQxFjq12WyC
vRIX+IvyifcahBU70RNPgz06mhejNFv/WYFgJZWx1z5b6jZFx+WNBov2JTKvpMwDVrmXLuYdr9zH
1ZJ5sDTs6hvFu+VM4DmYHMrpooHpILxPT4NLqbCq0TrvG5vxfqUjjXOrCmqx1FI2LTCbqDbsWRV2
09J4kTDuz4vZzqKIJGNSEV8QQMX4LAcDJJmYhiL1/f61AtF3agNM9dBfoa/DCf3bhZ2VLObeZq1M
ZD1Y6KPcv9KM7ccEKzEPidXY9EuPo9pm+XQljrm2NkjbRXpXLd4pxw7v//hGncJrG23G6ZUg5q5k
zDhNwOzBs9l8B5yqoLyo3a3yZwnvSgyTZahZUQVCDzEdOG6SZ1rDl8B8O14h7+Cd3ab5rWQx6UY7
NETu6FUtV8MbySoqG3fadbGrHQNVnODbH8skmilJGK5E5/uzKRqdIgEJSXqvNDbPtNIYq4hdk0vp
y2nnJaDwyDxVN0MmhrP/Fsvu9/WD2OaC8iYWXElO4unuktg1CJvojCExnfNmuW0sH+IYhwsBU7mo
HcQF4UUyu13ujeNBaDnwX5tp0EopxtVUWao6cYYUsuxjcplEnLixmTKs/j7jW0M9x+MIhhtM9IXZ
o6FU11o8njAOrl+2TVY8GkI/Sbyb2nBoSZRMEytsuqyZLK+WYZJKKasodJO9bBMbMXivgw4QXEju
+TvaKs9+ksSYInAFDEVqIUn0DV/34oNpKz4dKvlXLIAbFriWxqaUWauBfqWmepVWmoEKl9K9jNdN
hNoALXj/QVf4kzzGBFOTdDq+uUI3HYHHLAQX5RR5WAzlfaFv3pesABhEJyhMsVsPijIqUbDEoRvL
RwEj+03zbcA+MJbBg+4xr2+icS9xm9Fbr4wkYjUUaxYKXXZktMOmppykdR66wcNs0+Y6xk5PBOjA
i9vZfxa2PsljXC0esjlMcshbfhh259ASy7QTC7v1zIvwWoF5zmjqcvxvI4ogSEr0WDE8QEwmc85F
c8njKIOBYmxdMXCN7fccfTQtNa3zvrDh6ZBETBAoqUREgfFzVFbEhJSpWMJYpoeovVzih1o6EgVU
fSCZOi9q2+1WsphXR5c0tPjzOnTJBUZOQEAd/tWhyY/yijPueK/2Roj8pBhzhGMatsBcgmJVBK6e
lzB5Pq+NvOnWK22YD45wCtV4yaCNcWFele7iqd54Ee8kK3JSXzth1tWV3NlJLBrEugeTP8TAU5EJ
Y1pZx5GJmQKQ/MaXlCg9cbpj7HfgNJkdSjLM68NvpA3rM/1SJQurcEGUhsdnO1VfrDnwycADnNr2
8I+DZdvVIE2N5xwPjzv9EO33Zk9sx8jE8RluAwGc82JzTpHtWktKBa4bE0ot4GRO70xeOKa3wPRA
Ph0a85ZmaZJ0KcEt0VrVB6H8fxVD1Vx/UWRdDPeCGjr5GQm7ULpp0tGas1dZeB4wX1j0PLgB3sEx
oWPu0JboqGJt5pvFUeTVxOTNB2ZlCEy8QAdHnjQThlCj8y6dur1mJx7Zl358oh048SmwOrvAt8V0
Fd5xc2T6kJy7NyaAJEm9ZPkE9bQbmo5Qvw5OKny54b7YWyYv0g3C/yWpzOXVtRYN1YR8a7TbzKJM
eynGdjNLorsUF/w27sbVfZLHXF1d5mHfa/jWGIPKLpvhsuqk2/PxkYY/5vg+iWAujxhAW84LGVOZ
wtVS+1OwqwafiE9zLlqG0nHelg0n+ySNuaxUysNyHiFNPMS79KDtVV/zxCPPyTbe5U9imJgvg388
CYHz61RY/E7uZ8OOaBiUOWe33dlZ2QMT2WulE+Q8hTqDJ3nEnh/iQ/Cc2plFe+yKK3uw+wtlH3rc
wTiOhm8+uQojMQatgLsCDQfT0jBqJVkJxskSR28t+pmm2o3fonjAC8IbL8v6YFmoyymemqiQoXCW
iH5dtycxmLCJ3nNACLZrPR8H+/aor9RTsI0Fhjb6YXMR1zadhhLc8ELcy3fJow6TiQ5mZfFghnju
/WUTcYjVRaYfhSP2K+lSda5hE4BY9b69zp3gdv6P9iMz8SROBaKlEY6T+Jh3iR/lAx3VoOmBfK/7
9T1mX1C+K26CS27YpM/ZGb9nF2IaNasDLYOurWol2NKqMKun7Y1T+wO15lN00NzzcYZnOUycGYVG
qycR8mRA6cnZ6yBfaFxwBE54kZnwAkwgoM/R72GU0FFWTjHpKPiY5+WMBG6HZUOSgREpAlSPESPO
4WD2Bhq6hnCdGXdE4/QDt5374++z4QtkPUVfYixZDcBancg3pjHb7Zi5EUCWzl/LpiqqhL1bUcW7
xn4cpkqxiETCCxPUPxbjueaGSHnLzlYCmHsPYrRPRhqKg4vAzzErn2MRsEf56t+gcGx3F1bSmJvR
5rzvU/pgEt84LIWFzzJjDyO4MX2alSIQ7/V9U1u8B4d3jMyNAR0DSzYq5GaVaU3Ly0BUzsu5/das
VGPemqof5DlRIKK3eze+ld36Ib/JbXlvqiBQli1xJ3iAnrDwObE/byNbCR7M/P+NhEWx1ye9qhMT
olVrcMpb8a/oKa8t9Rvl/LofUB7p70WredAfGzuOLNHwuEVkjhWpTDWhqEIQwIWwIhVrCLTXkL4M
Vu0A2hB5F29sYnvjYqUv/TWr1yfulFbKqVNgYMPFiIFnjLbS2rlNGeQFf/CHy/qquBDuq4Rzyxw7
YjELkrmdMSQOySBGlZQrsY941TveSdJfsNJNShRVTWZIUK4GR3SVHTo2IfqM0S71+t1yfd50pM2I
vDpK+iysxEXyGGVgyqVPKu2EZU54kJ+VEy3lhfvJHfedbzqRTwkWZd5CBO8wmdAzqX2XJDT0GNnR
lG6QCHKU2z5L7Iuboozl/bd8Yq3cvJR5NOP5bl3Fi490WpXcvRVKPONS4ORE29p8CGMuTomXqtcz
ghAzHdvkKLf+f9SGuapBFsMuKyCgdZt9eUg80xX36QnbZ250qASOpW+P8qgf+jC3I+cKMTINh0c/
BTIneEYs+0kxBRA+bgK7dXUesxdXJPM6tLLUBQp5S7e6PV6ii/xg7AP0nYfXBONX/bfg9fyZbtzZ
usTLJgphTBTFaFDirTA3UD8F2dP5v89GKsWQZSDIiaoqKrQGyYK1A8TdSEHbXLmdox1Ge3C6ezpa
FomW6mpX+P7wtdAC5Ty2WDmSmXyOlcxiGaRj1wphSiX/UK9o+qiBwrSytJNyQyBWvZZ3sSPecqQy
HvdFKvMOqESuhbF705eGk9Y2nkF1awtYnB135e8N+3wRRn/Myr2HQGimVCMV8DsaVzWi+1yP7Enh
xkgmFf8ih6k8dYtB0qKGUm2F7w4diTgYVb7H9uD2J2B2HrgLIDyBTChZSjA9A8OncpPT+5h2t6uO
vVefJOwhmQ7vu4rxgi/6MYGFiFlhYIWxcg3lRkNzZUF35bxd0PRq9THzRQITS+ZRUSas2FXu1BI3
yyULNGuXYTm6cR0e+6Z2+kXnhONt+1dM/HLFBBsWk45pTZ8PhaFXbpAD+fZ73O3E32Tu/VsrwHvJ
eFpEjf1ES8SSzJViAltMzx2SYNRc4NFGb1/Nhwjm4GrSyHFmBpUrkrtB3muJxLmZt4rAl6shRMYS
NQX3YvtADcbk55RACfEQHOrDciyu6OqKsdfB7U0s1Z+dBkUSeaeOdrkbdzya5c17IroO0GW0vnSZ
uadQ60pZohpOxk7FmqfkG/rNeevbFKEZCoGCOhpezLMSiaRJxXGpXE0/VsTvxF00cL446T18OcWV
COb7YinbSqwiwMxJc3o3VYnq6pFBULAL87/yYuB143nimEMzY2WIMJFSgQhGu1WJcjFkxqEWVacT
+1//6fDYUanQzIS6UyCqK640/RRGtxqvQM02tN4d6eP02OkaTG0aoEXHBSX78VU/lrZg/5i97jV3
Zm7pkWMMhHk09KjB3FctV66anPT5NgouR4Uzucu2tL7owzwYQVGpKqaFcD03g7M4igOwFqd/qW0t
sYpvrTM7JaYFIyu7lJ38bkFhmtea5xgIiz+IIZihmzScKLI4Sxxvy+TS7HSrLnlwl+xk1Bdd6Xmv
HuEpyoW4VSFp8KLr3A0P4Sm+DgHfltncoupmNFzZCdV6JUtOAAiypDhXYdcjo6c96+IbVDJRsBD8
4iYqbd5g4uZB6iDrlEUgTyGT+ywyl4tZUaKpcucxiq6qMArtrCWxJ7eh6utVOXDi8ZZ5gsFPB9yP
pIKMhgkkpTkuOVh0KzdrD0q7D/QrKXPPe/TWKa5FMMFDM/Ky7GKIUIlkJ0p1jMaUNyvLUYMtfyd9
I7dpDhmjLb7VAxIn1exF2dOsSXRSJ8PTInncVU/2E+LNHFfKsQXwAHzqXUYFkxuKhrDsaLl2OMYY
kJLs4Sa943kaT1MmnpjDnFXgw4FA9ZiBRMYw/BmgCOevjF1A+KIWE1GitIzMuO+QogUYIjLiRBMP
wBrWrnoNTK9ukVfpSyfUJAEESgr0rqRom8syborU5vySLX0lHZNRGKhQZUwjf3aIohZJLzbwd6Gw
KHoYcaMrmijUp+ZIS02qLR55Gzo8mdSiV34/FkKRdTNkilK6G7Xorhl1WyQCb1F429k/dKO/YyVn
KeQFpM8znB2NE+FRTBbwsXvtGPCuczMfXh0iE8jiMgNkkwSF6Ixic1375i1ASuwWI54zBvmAZ4Qh
nOigOlFphb/Z43uP2CvhTDqkS3EKhHMIp3v5tJG+HIgn73iRk631fpHDhLIpUdu2ShCtRzt/BfWI
XV0F+w5oCtElnV2PsQ3E78jSH/8lEVspxwQ3uegzTLAjXks6wBBRVdYNR9WsDvDpYV46HGfgSGNH
0saoWDqJPn7zQbztAIQo2xGmyYO98oJP/MWnq8qNn1wAjogjmX5In9GT3R8eel3IpwymOh6oD5Z+
tRNuUGS2CpvXiqJHdk4UE+GEUqsKuqGJF55ObQ07yW/3aF/uzqu09SytAovBBJYyScUlIDjLfoq9
JFVOdTH+ScHgwzgMJo5M4jIp7UCvS7ubzccFpRDuINimGsgWwE6AjxnCjueWoyiHat0gUk+NHang
+m0W7/xJbV4IeKnwUUs0Hf8+hym97TU50Ao8Of5wer8Qwc8OPedCNqPuSgzrv1qXVzMVU4XHiVxp
6Wkqbs9rshlwURXTJBNfKhLb3UqqbC5UBSK6SXHUJr7N+9ZJn8Ke94JsH9mHIDbgKsLYZmJZueZy
PYyeHl/lzU6eD4WkWJJx3QkT5462v2lAH4YCombIBuugaWsoWTcgEGF5D5OqmHXcU2hU2aowaMND
xtm8qpUwxkWbpBHBv4UkRKimYyZi6a2U3CAbOB82XKUYH41QrBeMCUoN3nCi47cZphlGh7a3Kvs3
Jw/f34+VUoy3Ah0B8+86wC5H8NmDWb5Q/MkwRv+8CW6mVkDm/v+LYh79Kpvmoac6zQca3hIvtVFq
25Mjr6y3fUkmRrLBRCB94S3pQFYX5Dkigz7XmM/QjnIjukMpcZrT2xUdjH//LYftBhbJMCRGhhRY
xNMQoQaLfaOkcpZvJrBVgGdrWKEN4oib8YhEsZpwbwkIgTh5IkdZtiGoCAB7jSP8iGW+K1ukh+aD
lvEgxDef35WmjNlPi2BmwYITJVEMut/LoU0PUnYIKiicKRxD2QzsK2GM7SdiHcKhIWwy5UOaVHa/
1Jya5ZaI1cfLWzdhlX+mQS4HOpjIXd18mM2LvPqDiL76++w4izBIpDYCqFCFfgu2FVPxcpVTCaOv
ApstvMVyfDMDlJEF1NfKvE7rUEYCFhpWrDm68dwJxFJUL4l/TNP+vPdumdlaGhPXy6E1e0VA3Q2M
5HZaFE7WlnbR55xozhPDvLhNGCBlj6GUOjcWGIAstbpW5bvzurDjTX9/5OEZ/PvomAdXmPJ+SFJI
6TxsR/tARzo0aDN0LiCfXv7F5tdWDrk+PPporsxtFqclGVvIGzGxQMepwkN3AMYpsGd+E1uSVY3t
RuHjlcQ5uHzdOF4Osinsm3m+N2bh6fwRbt+TiYkfXQM9MtueF9U0j4cefYaw1nwzLu+aCQt0hsHx
o3+4qQ85zNNUo7tgTirkiDdv3dErwVXd1hsd0aHNPN5UH1ce1Xt1U70O5pKugTxyMWE+vvXBx3Pb
e537DmnJg3raPEa0NAAdT2ls2CJKjV2NYQrw5VaabloRa0idJuU1mDeD3UoIE7wzQ1vUkAYKozpV
qpcTXrKyGYlWApiAvUxpCJI12Jzxku3pyHjgKJeBausvMRDH6LiR/J3ONmRP+v15M+RJZswDz1IV
pRokK8M31AittEicKUCm1BwG8RfpQ+u8PHYc8929Vqoy9lEsKUkWHRcGOjyru4+uCdZGA0+z+lNy
aWC6O3K5S830fr4E+pVMJvQuJV5DQqiSd+YVHRZOOuvHAu6ObCdzq/ZcDZkIrHV6CxApaEiRwHI3
90fBkvGZrWG2KrQru/0W+SEvidmuJq50pBe98jt5mXOhlt6kzplFkWRTX7+YbmkSRUHIhJ9/0ouV
VxKZmCwZ7SjkM061l3aqeBOPjxxT4Vwbi6otl5pYjeabSvXr6E87fKE8UXxQWrGvnP8ojZkHmPol
UhcDX9zmHeYBYJTT7WQHloobC/kAZ9Tkzpgki6MN7IZWC2ToNh8WgIzFbnwRH5RLLBLZ2tXoNCiP
RDdN4nKUpIHknFgm0EhNKw4ZjhWjFtmeQhZRbMj6Rw9sLm0Xc3ljeb7AwmuLEj6FsOGMHgEIXfd0
sL22hdDSsec8uO1ewcgdv7DG8wWFiTGaUVc16SBVvFk83ZN2pR36AcDmZaA3Ir44Ju+V3fpoX/mC
wkSYMhw07PzAeMaDfqUAXlY8ACQVq8eSbjXu6KAV8zg9opLoGKHFK19y3kC2aUx0wM1K9JAHfN0m
31vZnnic2dyLZMJLEyVynNPeanFSvOitTxLTrnuPKavAKr3IjS54mdjmSNL6VNkIEw+IL7Q1GP4q
fwm79wYlDWz5iVSW+mLe0GVMc8+dEeW4CdtJxuh3tRg1QptZO8n1G1DrifzsTQsbaYil8Tft9rxj
cq6QbSvryywV2INAAgA2xuinmmM58zdp4tmXl20nk6JHqXKAUpUm2H2b2H1QXMzLclUuCS9j4tkL
YQJNHveSPIQQJvvpZf04v7Y2mMkvs6P+ohy628TtO4s3XLxZ81nZC9tK1oQ2VouMfvuAyQ5plEU3
uKoj3cZMuCw/25nux/vHVgTDQBjijKZO3Y/8EYTVsps5glvsCHBhaNOAm1tz0lDCBJkiBRSMlEKg
Th4NrbZl0nAewc1xgPUJMrlLWstElEbYofRjwjBAcIHR92vA62ADIvdbTwE6ReyXgGsHXVMN7GyR
D3FHRZx5oggTabJaNeqIPlH0Estfkpfu0sdurxxNV7pBvAkHLEQlbhpZXHjmbbfXCLavJVysyaQA
eiiacSy/fdV2GGguwN4x7HR3sMv94Bc+1143v2qxAv0/eTQBWuVsQo0R7aqBvDK9Q23IGspdrjyi
bGkP4N0zxx0JSitovnPJyf/hnk3DUDVM4xOWsIeEVWH2JkbODBDavcOhS7fG3vD/JgXAuK749lYm
F8KN4c275fl8wNuO7YASkCUQ95gg//yse0dqtSllDHPRtnt7mTnL96qzet3Njjk1LKu4GIiT/CVj
onz/32SzieWiYv9RiSF78pArx4slupIF+CjHxF3LT80vitLQPGABgdeC30z7PrRmoT0NLVDTJYJk
VZ78qtWschAP2Pc4aoAU4GhJHeWLI61kMdYVEL1YogWyBk87oLjqL6faLu3gpF3Rumrkzscc4w2h
w5uTY/dL3l+alWQm+APhfK4LereDh9EXSNY9CsyF9qY7HWjlQbTmHfUokav0ZvRYiWa+Z/t2mKaS
Djq+wwQC5X+n7oK9egv4F48APr6y9efiIed1qrdfg5VgJudUW9E0BdOg9jy6OrRGdf5CdcFrZ2PB
w+eN8G/nuBhqAB6GIhuSyZyx0NdyEy2os9SYTAUqRnrQcwsEpL039wjOHfLqyOculWxW7GWUW0zw
t2oauEg/u61Yi6ka6hpVc3C0XxrWMHJf6fDOQrQzx5b2g3aOKEh/nFmZnV/9WYVp9RMYu54iE78h
RezqDzKd9/cMR1qsdwpBihzDXa2kf/CLI60EMkc9zF2fYGKTvkiDY8CV3t1o9jTw7PHWv2jcOyeM
MWC9pljQJewI058Yeeh2b/vnPk8Mu03z7qMrpRh7NapCG0UJSrVudt9gx1G4ooBvy3flGOwHe3IF
rB7HVnMg+C7kNQE3w+BKOJPJaH3QmHqMK8yq57JGZ67/XhWXchjanBhIr+bcaTL5DNBABKyLQpB+
p/9QwU8QIQb13uBWlyjF+Lze7WbIBTyOjCadSEz2Ucv7GSx4dPonEg51+kSMy2AgmO3orG56IANn
I2ozH/yQxj5japIafb6gHQgk4l2bK98yWeEtPm2OxiCs/U8l9sWa9ZqgZTy/B1QBdSXZq0agyg22
ehgusaU3er1oyTWQvckt5/a2He9DNuPpgThiJ7yFgnT2iFb9B5CO0AGuvXYcj79JgPe3R3xIY9w8
6fBcZuqIV8vYt7qb6zvCzTy2NdJFTVUx6wwP+Bw+21YpApPm19Fe/SG70k6wW6fKsMGKk+S62T84
+Yc45gBRahWlMEeCOT2N7hVxQbRDeydudQy85aAcZCd7sf/NbNP2c6h8SGYOU+qiONVnKCr7s/1W
CnFAVHTZOiZ2HjN+Kr357q/kMWFTGgGgAOpf1NOAxY0k1sq86vvwDXhiwPkqn8p94cZ3IqaZv5+3
0c1IRhRM6qsAuANm++cLBRtxGbcJPN6I9Ic6ju/mMv5WaOKVIvOwfDdrBCtRjIqlMOR9TEfPMxkg
HrcKvoDAi22f14cnhHkWCpFMBDx4eN/Na7k8VvF9V3PC1uYLt9KDCf6q2WO5Q0FEEQzgiWb4yJHs
aXSFYbFa8VcIWsGYN/q9GSlBTQqOe1018An7+ZawX18PwH9D9SryteE+nn+eP7Vtc18JYBxNFcWi
ILQfql3El7TrlfqqmwKzhn6qZvzXm5rVl3dtJY8xu0LNyBjSSkd/WLzxNQMOVOiPKI5TdhP+jP72
19pKHmN7ejs3RS9CHiDYGovWcZH31Vbua5jSWNzSUX5RPl5+53fbHj9ujrHHLNaaRaMRDED+5XIo
1VuRi2q3GZRXyjEGWSrNXNamgsJYadFQVfrhBa1Qm372f6Rd15LcuLL8IkbQgCD5StdmusePRtIL
Q27pvefX38TsPdsUhts4Z/SmCEV0TgGFQrFQlenNr6Lmwe3MfQXH5SS0DbNRNdkM2wvZTbjX3qiL
XWtB7s7kVNRXUbInWkSupEINdEM1bJCkjhrbmlJ7gfoqeRWcgc1lBPk82J+JRQ2evl8qZCM02Muv
vAtvwYrGKifHvym8QNkgiFPbeckFjScmo+CvKGcDaNEJZPqPhY9/BvfzlwbFtwLpHdkro6N8ETnL
ZiRZwXKRpFlMNcjAjukpfWXHwbeWiAYQNzdrhcCFkghzI1JtMATlUY20Q2IMft9R+892i2+Oj0As
XcQSvPDvafoW3Kx/y5FlXrETrdp2fFwZxcUPK8/U2mJdCM3n/1A4Wo56NyE+sngl8g7RLr2LGgpk
oCPAKQlmzvwsFjSuiX6fixj48CbJaGDxMBjjJDNxq7D0BBu07QdEJZhE1lCjY1Rpq+KgWkJYzWKd
DaxAtriKHR7zh8AdnOrTfIKGq2O5ohlzESTn3HhrqYzJYhmG8T2Mf+TmQV4eBWZtR4mLWZx7qxn4
x9A/DU+AkPWbNLPk6J5+th4UL/UXEQvG9psAlvA/y8jdlGmcd7gtgQdGuc9MoS4Gk8+IOyvHS6Do
u1aIxvk5ggJ0KjIkGmQ3fmI189hRoJCIzxY3232szoYCkKlolqHp/MRXYlbxtKgIFeYZr0US3uJw
MVe+/OuN8ninNHb0OA92sm/O/Y3ojG05C4pABupA6BDV+eePYkzNcums0oOOj42HXr/oTnJDRXFe
BMMdtVElZhtVQYlBOgy0f9bwpqobkJ4cMJ2VPaouJM8O05frTrqNSRSmaI8P37dotjp6dCJT0gV6
6U0GPiPm4uuiVcd0IAKYzUcyDTclWG2prKCK9/sRlxIz7FXLLDE8Tx8g1LAPXPln8FPZ9W+s5vQ2
ehG9FW9FrjUkd/w6c4yr2KIlKhSZnbeDHWvfri/e5hkgYOpVMdFOdI3v+VdpMZZ6S0oPY+iWLRHF
jWsw0De62xpgmR2JfsjReWnXqfKy6C14piVP0uLD9T9jy1CwvlEESTRMG7x7VpNUou9NKb0iu2vS
o9YI+LiZ3/EZ+Pr3Ob+0kkmZlQa/P1hnafhMsy+j1NlLpNnX7fiX5bwYwqWLYxSHVUAAlKAzrH9J
/A7SbdNfjEmlvhHVOrc8f20Vlymm+aKGZQGwfKGHxcTQ5aB7sUl8gVGbu0M1Ey6CVhedb70d52Dp
amMo8cA3vPECSx66R/f4fnpTFBS/1ooAue0iGsWUQwBAM/sumU5QCbLf7d83YAxEpjWoM3NHWSdR
XRVL6WXN8jhFy1HRoqfriyaCYP+/ikpmb04ksObSq02M9g69+Umflx/XMZgzvfNqejGD+ccKo+t0
tRhADu1N3fM8DPZMWzu2HlrpFIkGajanGTAU9M+ScVsSKVIpU0y6eLpxiPJzqsiuQnO7NO+m9LVS
b4YAGba2v26gaBG506RVqhWSCfskJdp90PX7fs7d6xCbH3jEIAqoIsCyDUnQ3xcxaQK1KqAhi5Rj
9GR0BUQuuY/uwO/qtIfu3L+KhCvZSr3btQsg37KslnqxDCYAlbay+zr3M6Pzadh4rRF6f2Yc/0Ze
FmlpEnZy8e16YpIfCT7BPnWe4pRQTWmPeK+dRGxLm14JpT1cyPiwJDx7Ca3bWk31vPLSznRlBdLC
MXhZkpd6SW09F04wb/oIuHl1nWK43eCf1qIpXUZtwASWtEcf19/tuD/CXXpgZAj/RZPctnkXPO5g
yzmNC6sGnvw1/hT9nA6gsHLJQTqTO9CU3rGu0fIp8ES0M5teszKTO+uqXgbgAclAvFDMdmt5RVjZ
ho7uikiYhLPo985BV1DcUZcTi9IQynQo5LPqbO5Fvv6on1nrWH033ogaxzZvMaRtKrQCTIx+cwew
6rtZ0Sf4y1B0aE1rE9PW8RpuRyb85/p52FzECxT/BkOUbkpIkWJ4KEd/qqRgFU2/r0ofzyYfGAkl
UNbCsABGEDGx8ntY0RV0jBILi5iiUpotN32BjpFGUJzdtucCwiUAlaX0Fhrf0PlG9sUAIqIDlX70
Iib9zRO2MoXboCaPaGfVDCXycvXJ1AXJ2SbVx2WtLJn7eC77VjXTDGtlDlb4BN2P0ToHxdjfKoRk
r3NjZKoNudPhryQHwb1N9LQr7TGYMcQ+U10WBbDNapWugtsJLGqq8U6UqVSKKGp1nDXIrJ4NzHej
NS30LMc6mxGaCqN99QAli/L1unNunYM1KpfsK+Uw6PIC1JH4herNeDf7yH26huDyHs1qlxZfSYDQ
b6tyV5LddRM2e0nWAFxwBDVc1ihs5STF1n/Ej4wkY9r3iQeyGAjLsWlOC71K7PLJBcu3WbVaY3MR
cshiKMxNwJ7ix3q462YoO/QQE6/dkphO3u/q6dMi/SWpt+Zy0uZeEFuEXsOFTb1vypkMwG89Vicu
/NBrbiLTlhxlF9xpTuniDUhJbFEdaOt4ru3mIg21QmPsC+A2FoozWnK3xOXL9X0VuSYXZ5Ia1C5j
hhDdLocy3ZWSP4WCL8CtULa2ggsySZD1cxUgNJM6dJdc2qMZ7SYzy9sWDSSCrzSBOfwg6wRJjlFl
OxUoRxncPnXxtZie/2jJ+DnVyuy6dGAnoZshWfEsy/eTsIbP4iJ/UWNYn5ooJ1H6TrGranqjzmps
CypK8Lj4qN+mh2gvC7VaNpPkFdLb18HqS2MqwO0xpEDq/3/0NwSPq3pHbTR2ozdttIUdU2y/r9j2
dmesEK0q0CdlxPrJXyf0paHXxVcd6tQ7xny8oObCZsOTW9n9L2aCthKgtbVcJC4MTdWaCNaOkcMK
PWFtI+lCE3tms+GA1EU7dGkInPJf4tc/u8nXscwyTI1Gg8XL3YQeXm2fOw1mrTpvgcSh+JVw+8Bd
4LhQnfZxpMoLMzK4t7R9nX+bpq8LmCivn4PNx8j1YnJheRyHpkfPJJtFYO2r2bPusy604sY6G0fG
4TmBkqbaiRrPWNS75j9cNAZ1dVpD3h7xpDqp5a1e7ONB3Q2d5hqiB7vtAGxBBxs9IqAa5AKwpIHJ
REbZ06tbzcs79XWJRkGiJ4LgArBExqnrBkTHtEXduDgGSeRe36ft83Yxgou/udSrrbrg8zCW9btR
r21aSk46FHZaarts6R9D0NJbiyp6QGN/Ob9PxEJLpKWj+qfy+lbqWEvQ0mrxXWM5cf9LyvxmPMbK
Z7WDGrZoCG4r8K/BOKcYxnqImxpg3XjTRvs4eUED0fV13PQ7tOKBTRtlfqpx6zijmkRy9vVbGOYJ
sobUIaN5IkGY2aTF7KQU/LgOuGWTfgHkX55o1U2qzBx9TqYXjda7Lg5cWohawAV28TMv+TDPVC7w
ETC3wewTsAk48jK/WnlVPIz1rDtEGoR87Jtuv7KNC8Q0SEYrzUHj0h6rk2QTtGBZjxgYHn32mU2/
B14j+vrdDIsgvYfmmmmg0Mjtn06HZVnMEK1QxvIUSLUbTHFuV/FwGIn1en3rNrHwYvH/gYNneUqM
lOqjgcBBZWK3U+6bofzQ5MmxKzv/OtS/3C4XLO71glZZQALC8qtddh85yg37oJHvatUuvHkf/BI+
rrEf5A+2jrcS8KLKjAWWi/sL+PIWksIv0baP0cVyp34xvrJW/Xnficrum2dghcWd68xAhw2BK3pZ
8JViok5doqe2+cg4wNoiLs7j3aKvGoYyJ09aB00O6urZfobA0PW92jxqKBtYOj4+lXfs8tAdzssK
xUGU9WWn0g03n+it1LT2sMy7qp8FxBrbcBbRoEKMmh3/rjWjmlVVNQKhKoVOGB7pdCbDEzisZvH7
7uaBRgsqCsnqW9MtnGaV1eVTnC75CNNk3PoQcCdOF+HTepZsnHHod9nKGRxdghRk0zsuoHy6n4dj
RFsGmg3Hprlp8v2s7j+wZSsI7nRZMinpwqhxqrrYGSmi0/gdNHwPKZ3s3OxFDASbZ4tAukXDvUlB
6/H7MppFkMZxAdZG8Np6mht7qo5nedbijtmfTpAZbIeOFRqXfBQJkp4YmSF2jLHtxZ55mL+grIvB
hWpnPk6CXGf7QxpTVpqlsBZA/rmpaKmcGBSNxAvIbT9B+RglefWe6S3HGug2WRlhwYywL6J93/7K
WQFzYaSK23xpCnRUJG/T1vVOi++kT/kBvKJ+5ij3BagGRUPe2yfiYiy3ldkk40vDQn+lUufnwFrc
MP8I6wb0Fv5ZT27/InxHJVIJiL77NuR+Mia2HH2g3LnG4K5N1NHkNBiBsSgnQn3DuO2y3fUzJlgp
/t0E2tt9lzdwi3S5S807KxSc4c3f1zVQBeItSFN07sIa1Zq2swIT1OiQlQkjBhME9s1AhC91RVFU
RQEd6O/H1oijNJ8KRNpc3gXaUcGsYCy450UQXMbUjUGcLwEgouWWNhj9DB3SCg6oCIN9Pq+CuJTN
SRY0A4LdUH7uhvKcE8mZ6CwI29v7cVkt9v8rGKPGK4uUYL/LUvuRSJqTEFVAJ8wO9LscZbUh3JYr
crygSo/VyrpnU4q8tHmOYEetf7vuuiIcLrBk4YA0vQJOIB8VM3dH5aarS2eKn67jiHaGCyYlNB1p
L/f4pjdugvEhb/dT/v06xGaxHm9t/zgxF00S2gXVEGJbkkN9m3vDvvcNaGwhj3TajwQVKsvEQJcq
xl+5oJIYqG2ZBqBi+YCHei15LcKf181hK/LOAy4QfFCR2tQw2gwQzdTYUvNMZZBA3FTz904TGCNC
4g4/Ikpn5QWQUtSm8XhnZj8G+SEafvSaKQgCm+62MooLAuVgWWE2wd2wbmQ6lct+mFV7XESE35vu
tsLhAkE+g3UwqBExNTTTBIrmVPK5M0RxYLPxCi1X/3EDiwsEaZCEHWkBU0cOOTJSkhhR7ZDNYLNI
Hhk3rfSlt0UPrputPGtYLjhE7TjQhdFEdm66OKxFWn8EZZUJydfUx/yUIBZtdlis8bgggYNr4ZMC
eGwYFvJch+XYohcxdj8017RG4sIEeLkCjZZwxS78ZoJlBS0AQ3FmT3vNXo/v6+Zzph3N7Bcm7AUx
fTuXXO0lFz06Leiirgc0G5gsQ2c+J5gIjWNbA/+d3Th56lTCBHYzXV6BcnEkUhd5mN5mxfwo+P8u
1u4Y5lBLheyNIKIwb3wfUaBhBeUWE+/Z3OK2JYk6bUDNIp3cqWuhjTR9JI0wZFSYUBqBjhZ37BB/
87Y38WVttPvGeEjyPc0PHwiLKwjuyMWTanQKe/CJcwN1qy/hfBPr58Z0I3AUXodii/9uvVZQ3DGb
09LIxwzr9b/Jb2/GqhUMd7qyqO0qHcTDnp4Z7jyjiVHKdiASF1yPIhhu95WAQoBdBgzNbwLdXdRD
KdRr23TnlSncGQJlf9NYKvY/OckQvtb2003qGOf2kByjl+ubs33br7C4o0NBpBcOGp7mIUiIsXVI
p1lO0INKHpQpHyOg0v+DhjEs9uC1SvkKlPpomDO3y2xWNCoq13iMnfnt6bh5KTxGBzUJvqavbhlA
uYsZXMp6G2kAteTHunxWRm/ufgmWcfNGXhnG3ciN2qEhpAHGdMdE9phUW3WjnUMvcrWd4lDQ5NNb
WXCjvItEoOtAC4MOvlQF86tve7taTXWe6iqYCQZIqfl1ybqXAYOy1w3bhFDx/S9DDkuBYOzvGwbZ
FHmIFQ21RP1rWji0FZjw/hJmNqwAuIVTaUWLbgZA6wU7UHS58ZkcIOsFbcJqF8qCWPSeMIGD40Kr
otZZFOgqg6NH84VJ1/Y7yOp1dlzav4KD9C1FNUDez4nzV+JBulJg7ztf5PC5uDvVZdzlMsyl6M4D
54h8oLpgGkYEwf5/5RWKGRGzi2BiKB/NMHFK40jKSHTPv4vqnCFcuAUvdgSpcqAod3h/cxitGzmU
p8xuDBtj773PxChSyDAZB+sUjQL4d8eNQ+eisIU7uMgKLGPRYu6mnpxapfd9/zQYtf9nB4CLxUmD
hjI014feID9KyaEJHv/s97n4W6hzGqDHMvQWtMU19Xct3l8HECzVu+JoMJZm37Olko4FWmYqkjyl
UuhpfS/4AHo/3/77rvAtEbGWaCHEB+DcX6092VUHA1wvySsILG6y18bTju2JjaXGbv1dF/V0Cbxe
5+JIlowBiU05BP3lcx/ja2W5tWJBXURoIBc9siEfxwgyDYgeCmj3MjD5vIlyInrgnVtx4PE+xov3
bMhYe76+jyIDuchhpH2XJib2USOO2Z2n1u5awUUptI8LHUnQgTaH+QpmNX3zpQdrW+5lfnczQWvU
bk/ZpwWqJKFb70NhEf/9lwPnPVxE0WopyPQc4OzdQHEzl2U91Z6RYaKmeRY1oAhuNj6NDwNdqiKL
HewFISSVPaplgigl2jIudrDDIKc1IPBQ5ltlcWrlxE8yYVlbEIt5xcolHWQyNsBhjDjhDetXzvzA
NUCUltmGk+46iC30p7dR0kgQH7fDCwRqoa4GlXletSRTSE9jTce5a/wwOLXDc09+RWYjuLjZUv32
EfHmHP/A8P1JpMxnCW/toWdIljPXN0mf2Z11j6aPvLSr4uX6WXv/QsHBcWnP0Ix5ZLWAU3e9N7jo
aPEn23os7tjEZ6jaxEcPFg6JIMAIFvMtWVpd3T0mtBKUJEJPil/iFN30BE+d8mzX0ShYz23XvKwn
F8mKrjCkTIWBcvc4JrtsviMiGu3tA3aB4AJWYyhgHjOQncrGTZe8hlSQ57zvReU2iYtWZAkKDXO/
IT4s50doqO4YKXEMsu4ULC7WTn8rWjIWBNGkp2ib2P+vtinOJKpAjxbJfZ640fJ9WYhtBLdFIuqd
Efohl+fQSKag/8Y2ZacADN1vvG2Mo2ZBZYPNzSI0/hfz2qLDxsWt3rCotMxY2EZHfy2qpxisHr1m
SO2gNgebmPmuMdpXwZljLnftiHOZkG4NYM3FYALOXP0N8d8nhSM/TWBsg9ZlYfd7Kjjl//Ix8I+H
8lqDujkoeVSY8NCj5fZOcaoOqtfaoIrbKXvzy5TbaAMEVU32a9qp+2L3P8/s/u7A/HNRScMFWR8s
nsbmlFf5rlQGiJ38zy+QHAyXGkmB2hBrAUwSnZT8kFQiVqq3hXq/deiaxNCsDAkFzk2TKVharcRC
Jgd0DvuWzbqjgwM5GGe8/BObglFp2sn7zJkf8ay7v+4527Hsgs65qyWrySxjkMyDbunOCItDaWWL
XXWRSMJwO6JdgDgP1YYkqEc2xGWSpwyiDebzdUPYMl1ZRr5dSNGrPB9A2+ElM72PtfJQhUnpYN57
lxXNOalTwXUjWLh3jSGS1IZlhm3T1f4hSHVfpx2eXYuP7I8mYxYToxbvtbrSpO6znmWu7WB8mvue
+GSss4cCaqgfSbhWSFxgbkgGEb8CgVkZb5LwSwe5HU2QI2/6wAqCc/VKqye0QsGYuLTIORm6CPI0
NfnI9bxC4VwadExUklOg1IOCSiN9ajGJPtSP1/3tffGPRYYVDOfQeqJMaWogcWyQclPoD4ZH+WDt
pt28/9AhvUDxn6FzYNbQWoJFs+mq6fe+86ZARDe6mQevMLisbUYiTLOWmSMtjtSOjhpbN1YX1HZW
9SdVUp/aUTmDJ4EI/E7gFPzHZ551C016+F1gvVrDj5IITtD7xpXfN4qfZw400kD8B5axKhmeVNzh
u/5onticJ5rkvyZnTaSQJTKJ/f8qx6kyc0hpDpPU8Febnqrox3XfYx78Ltat9opL3vLF6mJ1ZL+f
pO4ARlzsUiyDTmWCEm1x7BtRcWIzuK4AudjQynkqSw0AIwgfpDfQP3SDg3xfvdbIFTHr/IKL6RW9
Xe51OzdzRQ3kFW9UZ6jW/r6Oup6F6tLg+yiFXHIzuYZxYxQvhfTXdZjt7brAcNuVZKNhlA3u+LqL
010qzcveQHPth8LSBYXbtMYcpj6UsIb6fFsP58S6HTpBfN28k1brxW0TGg/MRApxB0bp1yj7nIff
Gunn9bXazvtWGFwMH/pUafoZe4ICaWujXn9iFIX9OTyiDoxZX5TsJw9kjHh+VkHJLKFedf0vEBnJ
hfdEMiMdxRw4vwZZYh2vo2A6t5s+iAQb9n44gwUOoiBvBvnje+nAaezaFLLOqHJAgpXF93Bn3mOY
+Zf5PEFxR0cxLvolnbTe+4CFF1w+3FdyNS9TB9xcBhmOb6JTshJ9/236/AqDC/ehWeQDbYDRetAt
wu0Fte6zemC94409vPR7kTrT5rYRTKCbFEQq7xTqpLRLoqpdUB4rfkVDbFfR2RDVGDfjxQqD8/+4
xnQB+u5RQ0XnezUYvkapM1TGpyQUlac2r0tEJINQjGa/0zyrB32MMTMD3+jJy5zOoZ3H5bcpVna0
kA5qUPtF3YFXMPjIEV/hcrHKMJDaLERBlqYzOgvLwX25qK/XHfB9twXz/BUK28zVBTZUY1u3OaxD
0f4w7oJD7yePWFJhE9P25bxC4rasHGZLnwhLCcFe/+3vB6V4t6AAYe1mcAiqe9FA0nZdYAXJRbBa
68sK9Rt88pS1P5GXNp/sciz2StS6uLUfu4HeWXLslxGmYsf6AMY3P8Gblp5goq83T+OSutfXe/Mw
rv4iLqTVTZRlI6veVqDkrm6NWPBwtl0eXgFwuapWDBjpbAGg3C1+DFE2ySmgG88YDRMMOIju7c2z
foGj3Ev1HIXtOJVY4b6I7TBzhzazIQ34R4vG07ePTUrKosdJADnSj1zutXOnkOblIyAEX+ZgtXqv
yZdbcf93pjXS1jP08CW3tE9/BqH+ftaWKjUhDYa8oKSlbTSpTUSfD9vudTGCS6PSJtJmMwRCkmLg
XEardhsKNmMz8uoXCC4smWC8UQIVELk2nI2ycDSjPGDiz9GUSJDPbya/KyguNkE9kw6WBF8uxsJJ
5cFX9fk4DGVqt7P8PBjBM0oqz3+2R1yUKqIUisGsWaBO8U30KU8sQa4hWj8uJhVyE1j5AABz2c/y
51it7XT6iww/r9uxfTAv28QFGk1aQhAiAwaj6kp7Q5JTXQs8gf2l775NVtvDhZopGjUr6pEfRrp2
Q6qH1tg1ynMg146sfvsja3jCEqnR87YMYE2cgW8riTK7p/MpnHKBSYJV43nj4x4P5gqrjBTmQUeP
T1I4uSRiXxGBcGEAtB3TQJlbK63uxl15iDExCClNgdixwNF4km9ETSnJJ9hC25Msf87S2u7kw6Am
7kf2xlQJ1Q1USfjuZG3pFKOqEJ2rdvyOjPZmUjGVHg3+dZjt6qn+Dw7fojznodLII9JKvGN8IkdW
+k53ICIxT+lRggQOtaN9f9fsMofcaomdC76Mt5fzAs+l0TUk7IfamLBrqWTYS12cjCV5CmZ6LItW
YOu/5EoXMM5FupiMRlDB1ujEXpeVfeTKmt1rNtO4aOxuJx2E3yLv+4vfUsELKHd54IE3mpUMGzn9
kCI7wyxaMCF87PIgPWbzUSaPyuAp981nI/b0p/779f0V2sxfLHNfyFYOm5luAjIXe3zBl4qTfYM8
c4Qup/+5QZUzl7tdxlhtZHxDoFNAcsLgUZ1EI7TbX5VUoeh+JRb0qrhQHyfQexkpy1tmvDjrvvU6
7amG15IZRFINtIXNPXhgNHu+EU4Mb8aYFTQX/sfUyOjE+jz0yKZfZaf/JtlgS0a3XRE51kP5zFJ8
kRTZ5oWwAuUuhDCmSd2oAJWMPS5vG/Mxdrncy8MuAVPXdXcRGMgnnmQaMXvODJz6XTNCx846dIMg
F9g+EReD+MSTpnprmBqy27+77jC7e5Bu5y/ENXYFCKd1bN1OuHXMz99dqytQ7uzHodnV5gTQ6nOB
h7Yqsrsb87kJbYza7slN7OtfRlFJWITJHX1MstRmyZrhYnxJy+dcNIkh+n32/6uvzDzMorwe8fsN
OcWYMCGyUMpqMz6vlo07zl06FlGcAIL1T8sv9Vm9Dw+SZ3jsGTjZVzsZ7XbfRa0ImynqCpX9VSvD
2mQMrZEtHC3zp2YuEn/so8oOeqXwW1LJTtnlmt1UVMQnIjKXiy0EBMeJtcD/O/rSRrNflccl/mkJ
O0q2PyhXFnKRRGtCCOlYAEoOkK1yk8huEMB+MoHvzJNfDc1Wfl4/2iLTuDBixUEtNTHWFBxOmnXW
oru8+4x5Cfs6jCCC8Fz8Oc6Z3AaIzn16VNOdjA7M8fBnEFzOAAX2RJUo1k6uXuLSl5Qbpf9fp9bZ
LXbZHoOLFrkV1nLLnjw0I7RpXhwhUeUUg5nYZVPeGV0nmsrfLguvELlY0ekd5OpMrNt8VPzKpbpd
traxxzi0a7000N+CvlgFxaPeZ4rQiQ2RXUGWvl3XobqimKDKAhkvd9atTJmLKgjwkPTL6hzdLT+p
0KNAk4lrFUcDwqn6EbRIe6EIxrZnXnC5095gfHicQnSFMpVP1WmdRXFYsxObD3GCJ6bhYB2KH6rs
XPej7SrdymDutDe1mS1VBGCyaw5QiN2H5/JE0V1FBfWj7UNxsZA77V3VllNkouReN/dRHNjxGNmG
8nTdnM3bwMDIPhtlgxwf50E0SSFLRPB4Ies3TfBFaQRGsADx7gZd/T532yjSHGrgomQPF2xcDcNc
O+pXO6E7sLN1DYdzQ7WZgnlki9X5vbe4rK9KvWfvZMMu9unj9UVTRavGOR/EgKypqIHGumpBdgDL
JC88o6H8SwpR68BnvVzWkU3Kgc7WcpszBnz28ffrf8amg6zWlvNEbRlmUNBi78byrxyiL8ohbgTu
IYLgfDCj6kSSFoaG/WNeSXaH+NIPrX3dENFycrdMJEXmoKJY5inNoQ9RvBQNO2+mBpeV4u+XooiM
VmfdPnV9n06YqK1t1TzUwZeyuJ/Th+vWbA+IrNC4qwZFuFrJLKAVaCs6Vn78YN1qZ/OJyQFVLyIK
mPdSvOzaWcGxo7HKe+a8NVKoIbJIOLjKk3Gn+Pq+PpcOnBKTSovTPhteeqDIvd6UbXaBKCYKvISX
gunHUK471mUU58cs/5xmJ7N+vb6ooh3k4ohZgOeMzngtXpb7ZlDcwbgL+8g1R1B8x9/aSVCw2f7c
WC0qF0+6rK+kUMMejk4T20yQK99VNwqEnTroA2noKde+iKjANo8B+MZkzC1BYsHgMGmG49azrrd6
6dEqLNm5JMoYNndqBcEHLiVbZCvDTkXz7ThmdkByt8wEB2Bzryy0D5gqxawXryqSKVHWmguKarM6
u0peOCjW2PL0GsuP43IWMshuZgIrOM4mSkca0R5pl1SCDtF80MsfugqeFMFNtr07F6u4aBuAKUOq
KKxKaz/LItD8ipp0RQhcsDU1fcxk9iCVk9EOiWpbqmhwfQsCI8CgcNJNBY2P3HUfJG1NwdmHj78h
uVcG665SRZKpW9uxhmB/wiocTf0o97oCiLFN7Qlfy+XnUdppg+i9fjPzpJaqEug+gaqZH/Qzq0xX
ZrVljQKzZw12eYx8HM/EqV0211I+FcRufgUe9a6HIiEwF3BpOiplpDf40Dxr0ITNj6EdHOghQyny
qDhOYne/2tdUEAC3Ti4FIaGJcSR0JfJTC/HcViRISxwqVCHG6qXLjrksKpMJQPiZhbkJ6zmUCubj
P8bkU1/e6SIScnUrOlALrG8KMkuq8J23cj8XYZTWfxdyMnQ24aPF/jx+q06T+8bk5GrgdV+81o9u
Q7T21SfdAbtB9IIGSef6Tm6Za6A2BcENQ4HsBneku3xuU7XJkZwmmt2S+yL8SxM2tGwduTUId6qJ
NvW9pAFERTdx8hDnn68bsVmsXQNw2ZM0DspEDAA0rgFJ2Hqn5Lb5LB9mv7FNNvVxb37kGllB8m3o
VWFp6pinmG2JRncMiQu5o31lqIJvdrb+fFK/huESKSKRDvNdgIFa0C4YQT3bf52JCSqkwAbdmIDz
fStw4cZ/k4rEhxDP8SWhbUTPM+b89JV0rTNBTlT5viSixdt2iAsOd1+Z7VyoIZrsvEy+V7XXMBBc
v9urdvl9zqsxVNgNiQ5/WGpcI0rsaMEIytSHpPo5aILvg82SlKGCoUoD7xsaBvkLRQo7IxmwRZ2/
+OwdKHC1W4JhaOI3UC39yDDyGo67XCxpUSpSJ1i7UHke8Oxt62XyHVM7y0dCw8ouFjpWt5hmNFDW
kgHUZkfVaOzZPM7CSXK2OO/8ewXCeQI6petG6RnIXwUqevWOHsJd89fyRucSvQj5L9nFdA2P8wwN
fZ1yG2OzRofJYbcOiE4Ousc+kiVX+0Cr/nqruLin9VnXzwqMq6BrPD5roC+biABjO/atVpCLfSbR
5FaZADL4TAYq9eIj6AseW9cEdUt7J6b03zy8F0D+rWMi8VIHLQCL6tAG+3kQlf83T+8KgIt5MagH
uog5npwfaQOq/sE2K9MZ0wcUvNzrV8fm/bfC4hKZQusTSlr4Q9Kbjh61/kKInefL/jrMZmBdwXAx
omzaQI4SFsbR/12AWbuOwWdm2HXcedeRRAZx4aHMa9roA/M58hhKj5N1W0kCY0Qux7NDm0OklFUJ
jMkPdvlxPtfOsB+O5DA5JMZzMMlt9CVet2uz4LQ6TJSLFE0K2s05xRJOfnpbua1X4mk22FX+sCfP
iQsC+jv9UdnBXY6l39/gPey/GLLbLGys/woufswhlIetIMZGnqe3hrbqO6svLN6EIpsoWm2fNEpl
S7VwufCjZkOr0tgwYHKz3JbDg5kLqvWbhVxDvQBw3t+HkC4KMtzDZGceGZWnspPY0JzzoTRzBcT7
f9pg3ELCss3qLh8e5s4bPsLJsLaFc3zQrQx53ePOD+S7ONxLzct1B9ycu1kDsJO3ug+NsuyXRMFi
6alsF225TyLtEROXn/PcoPak1dCDbJ9p3n1FW64LGh1TcAS2ggjqCRBj0jU831vcdZKEbRHGaEFz
FzlyirA/hRaGPIvMTupMkHayS4O/JtdQ3KVSTbGVkcCUXCaYmB67/eizbMYQwFy3yOSZhXA9aqZE
YZFUJf4UTaEDhpI7MzaPjTkKGpiF+8cFkDbQTENieRq7+iUbiuEvjJ0XIpAPooLkdhC+nCsuSmh0
6QeqIUC2oMyoJ0+Tv2XFk8AfWTMrv0drf+TcQVGjQJVYEh2cUTPedTfhoT7k0PD5yMTrGohzBjIv
QxhoWDijVXdxmjnpMt/LmSgabTnDCobvqhuswZhNsAp6SyOx8tJRTRI7VesHo450R7B4IjAux+hj
koQ1s0neLf7iDk/Jkx6CdoFNDkdee1P7qRu6ojAo8kGNC7h1iiEWfJqwfmjWSdXugmfp6+Ix0iJR
jUbgg3zDXbMUqtlOsFBSZrvP2pe0GA9B2BuCqCTC4eKurCcxOrXYSi6Nmyu6nemVW6p/CsNF30QB
D2NDmROaBzW61ydX6UV5jeBEaVyECKDEvGgSdqc4Bcd+N+y1h/rAqG90QdIuWjMuPsRaGkQtMwae
Xg/uGN9TS/AJ/C+fpf9H2pUtx60jyy9iBAmueCXZZHdrly3L8gvDlmXu+86vvwmdGYuCOMQ99psi
FMHsAgoFoFCV+TsGqVx4gCxhhAscjGFvIhoepKdHyWHdUYFtoC1eFYRyFgR2ohGvsBFhexynke2O
Kv3SD8qN1U2nOK5uzCLEhGl3Y966vfwnbSmroMHrbBS51OJiDlhL8av+Jcr8sBS1LLHDyY5pfJZV
RmFGFoYM49vimV52Qw+Bx5jWZbc6S66onmDTOSzIPqNSj3xUXa4Dq1sIlfDh6krXv8XmkSaCRD7Z
DH/UMg1orIJKQeNCumwpk4zCfLZ30GN2WcDLQ1e+Ruv1kTF/DmcIg0MiTr+X7gPPsBXHumD9Wd2V
6NV686739kP4ljNSNrUekAhFiQm9M2MVvGDzSzSXdmANfo3iEUHc31ziKzwu7hd1qulUA14dBE44
RCidUNuDTKqvJegA8URDrpeugJ6gmt6ptYgsfWvYLZkQWTaR9SV8tnUkGdFlhj6rlm3ouh2qhq3H
yBuKHu+2fHaNxK1+1AKYHYiLmM/OTnfKvMg1fkJbG8QcuZt/EjXebD4IrPE4h4LosTkQ7KkoETb8
+lqxE9e4LSV7AFGpTe9Gt8adLJl8UYuJCJjPw7YzxCeziV3IvpVfFOTf8gMug77hmg/JF72x1UPs
qbciNYStm9nKXP5mltCeoN0PAZxMbjPdy9OzwE/ZQYCPOWsA7qCgtzMJUHaGcrBzcYkiG9zNZKjZ
gskL25Fw9kTmMG9aXW2U8b9osVpA0T48hSq9XeLxEMzKTaMbLxox7IRAIHKsDwHoGuyojSubVppq
G9r3fdu3dpK16dyBom6wQq0SptN6fE4ryGiM2QOuO3ala9D37Gln5wH1x0F9+Dtg7ojRpWYgJSOA
hy7xeuJLKPKz2tpewAse5JU9T3gGn77ug27u02tzuUOH2cZ5U7N9eoCgXn7Ifag2JaUbHMEDdhiP
WDPFKDiyCTG580cPTQ29a9iZzWf1qYgOXnDJRO0kP/dCbxEcdzaL9NY2ctFIAVtF0uoYWeuqeIY5
xalFiMg+BW7MZDg/LXfWpXIHYgQUFVAXAvOHvxxkLjwNcTzrGjM4w30WtGCP8Yt+bV2y21/l17Ld
ibguN3NkK5P520wUyXXcqjBZ8xHfTwYSzbkzONoN21sVoDaSYFYFi5jvFqJo5kxniw2y7urDbKfS
JNo9RRBcVBq1ciIJe/TKK1RSTs9deFGH55q4iapDls7tRx9l4ZlbRV+I+mAFIoaVrdPCelC5ODUq
dKYpCw0a+p2tHi2LmfU4hyi4R87uMY91d99vRPay/6/iojGC93WJsTb71jPlhyATLP7NLqK1QVzI
0eusg5oZDJrP0k3l1Vdp7yaLCxa56YKgasQpIKzTOF3ooLY5cYN76AiJNOQYxs5Ww996urjNOmOG
kVPrj+Z3C035IBD7k4HEk6JhgPVY5x8W52qYFSMIJNekd11wvYga8DdJMC35DYCLouMAOvlexqF5
eNbuo8sFsVTDQcC6JeAxjS/rS8PV7Ox6ugo9cv93tnHBtGiqQVkk2JahE4tk6f3c1y/7EP8jmryZ
xwVQwyh6rYaruKNuM/rS8qo5Zhf9s4rbXAduz/THPuC2T1CZXa1wYeNVd6guNZaSwC9Bl19LulvJ
B8s0ReGELdePnveGwk2aPnXSoo+4hTAJ0ubENj88JpkPs6ccmFyu6NT2P4bxDZCbKk3PaiWWAJix
ssT8sByDS1SQVGhJZ8zHJVTPhERnmzkfFKv8Hkt+7lqC9hkNc0fb7EBSVIg39F4py29m/RS26LvO
pfrHrKI5aR4uF6P4sj+Vm08Wa3xu76tlo5NBf8tqdSxfg82Wq1+ZPlNZyBzR5XU7Yv42ln8cDEKC
nkwdYBNKMeb7aBKkNUTf5+5vOsR4Zarg+3ru9flNED7tjxabjB2XNLgdrkwlTSYZiyPhdAyR67SW
/m6YP0vSeDTl1JMVEV2kYKnx5eemLA8LGnBx3dd+Yp37uXmjCvV+2UraM4vbyGK1w02zxsVTQi9q
htzFuDiF4coixT2RMez/qw0zL8ioah1wjG7+opIZeiL50l/mOXnZn6f/cYR9czQudsQWpFTAO/lP
fyYjHg6/oUMa7VXsCCsltqj6VuR4XOiY4Ha6osOyHKQ/8Qw2KHkW2LR9unkziQsUXToPMujRkeLM
v9IAfNE+eEEGu1P+8Pz/hsSFhEheNDl7HbxnltHq/cTVoDaDlJZ0Hvz5QhQVBG7BF5/HwaIseQPL
wvqWZPf64i+Ft+8QIgguMOR6DR5SFuUCbfg0lPQCncVX9dQJkoECN+AbnIxhTpSaAiYPyosyVM6I
SIJtUbBW+QJVVc6HJTMREKT4ssErQXiW8p+jUM9UtC+ZXExoBylBPTlMiU6Wr7rL0bgsT4z+P3RF
D9mCqMqXdUt6GihmgsUzRLljmuem/z5Jmm3Fl5H8VW9LwWlTtOWZXHCY8n7RhgV48x17Zik88x4k
YRB6uyFuBd8TzJgQjwsOxoyqrHDCULaHGeqp+Tlwu6P+n2BkiuBErs7FCSml2tJ0QAsJlFhInzkj
/VFrpfAOK5o2LkwUZdoSM8cwjk51YuywkWcelkvl2F206O8pveiuPRpe6v1J39fqyMJzqo5T08lj
hSVQtCcwT6F12zOEdxLBMPJEqmmWU7lP2cY7XIztU5nfSZngaiByDIs7TkRaUBApY46PCwmEUsAR
QU7VgWUA5GPzt3HdYgfu1fabgKlBGWLA1Ug7MKke0O7YyY/6kol4zcc/YeNfTxMXQZSl7WRQkeH8
nl6Ps5cVguETBFv+1mgiEU+mFOYEXeeNamqX0/yXocLiQgVoEzuUs8ELWBMlGAWd6BM9aHaN5Bu9
FVGAiQzi4kRaTJEJvkBcqxQ8LmrhgzwEh7/aBy0uONRKkMuxjDnpzcqWwxctHeyp+deaqWi4Ws88
FxmaUpGXoQYKHk+m/jbAtULEKbl5GlLwGAP2YSbaxkFkKBiPK+yD7izfLLEOOv3bZn4YwUyoiban
7XvhGxZP5lIh3DRzo8MJPg3u4s4vgWu5na37zXcV2ieSKws8ezP2rAC504ocaSM4sWBcTfwhSA+R
7Oi4Zu+7wmb4JmD3RlOrDDka9iNW0cDolqyUG+TM01a1LXqR1C5LaZdh6xTpqelEJACb3r3C45YS
aStVHSjwTO04FWcVtC37Bm1SmOBR9LdF3Poh6aiSJQAC+abbFRIGidtdBN7kNMfJIR562k/KaR9z
c6ZWRVdcSG17pU6NCDM1Bl9o93PUjg1RBHaJMNjAriaqj0gjGRPKoBrys9WQGEd2VRVx94pAeG8o
DLPJRpR05VZ5UrTsqLTkS1emn/fHa/tYuRowzgtKuW4SNYMxavt1VhR7TG/L8Du4J/T5WCSfyfCS
tbWtGyKxEZF9nG8UzfCfWjKtOPTWly70ZkOQfGA//f0tGk1WKgqqUcmrErQnvp8nSTKiSssG5E+y
8RQtHUi5qgIrK7f1pRUs3o+L6bWhS8G6Rf3nB4mWykRKYCgl05WS7DzEkjckwr2P+e4He6CrbSGY
Ew28ie/tCUsDerTIWqLKL78YoIuUHyIv9klvjy5xo4No+9toKYVRK0DO0Wc50eamACA7DlWsWcKV
DqSyVZ9VF1KUUsyPosfNjVqH96Cc46vjUunK+ArKyuMjPLKV/k1zWXmJ21zE3/TrwWG18sijItZn
4B2fbOgo4hpUHvbXxsct7f0v4ZbGTMcxLpXQcsP2stEaO0MySY9PPeRy687Zx9r0H0b0ZIGQg6Dd
8f3c1kkrKU2WYBszUck05OfCqv/ERVcQ5D0ELeq4N9XYcuv8pQSNqinSfifbA/ZmBOeg47K0SmsC
YWxs5Id/WT5rj9Nze7iM0LsRuHJlR9fjZenGkLbSrgK0jSzNq/cy4gGRK22u/5XBnPtqs0GTqcbP
aZPHqTlP3fVs/VDrh/2Z+xjImJe8Gc35KzIZlRUYQFF6XyIPRno5ic5W2xDoptVwtPpIMD2XYSBN
OZZEbnwNqsscVfvZ9HnfjE0HRHMjlRVZpfjjvXdkaTAto8LmLgxtGbQryfM+wEYKEAO1QuCOulNi
tcjWAqFzmeKqYoNPV0Lr64BUfv2puBJyYX0sHmKAIHnBccr8SCWtohK2ChfVdEdHdtrr1k/96UzP
5GgJ6rO2x+4NiAsUca20CBQACo2LuXwwRR2oG/fS95Zwk0OWLsWjAAD+Ye9AHUt4Nh3zjl1LI8h4
ilIW25F/NXTcXKlWKcu5Qv4ZuvraOrOEk3Qon6PvsztdN35wGETqgkIruSvEKI/9uFBYSQbX8E0P
FKejnbxWJCF5EeS2qL53c129WcnfIyxVrdQ210x3Wm6D4LlXbH30BV7PAveHTXuFwQX2PJktLV1e
RxJcF5cqRpFemefcrZx/n4Z55yWUC/BVEXftGMGcPngMy+9x+k1XH/fN2fR0k8gUr+D6R55jdFNW
I5EU062Ua9rdL6Ijx+b3KTEV0L+jzJFwLhDNgT7FRgoyqMXLG6jh1oKz++aegPCmUUsjKqHcSgqD
qciCumB7QnuVdRBuxf5TFRft8LI/UuyXfph3SvF2juuPgmfZ9/GUJp02BErEdttfcQZGcHDQLNm5
lO/j/Ltl3muxoGFi05lXgFwQMgOtkvQeJ4hEdcfyoYiPViHIprPB2bOJGzyZDlJZh5gdSQaBwFDa
Az3Q7ErXvDb7vD98247wNnxcAIrmqEhlA8NnFl8j5UoVOfLWaOkyrgZsx0Po5I4qSZx0oWGw89b8
ZUYHfVEcFFN04tqMaGsUZuXqphiMaNbSWqA0LgrgcXyOHzTXsP8p2xJ1Gm+59hqM87giGtM+GzE7
ofxUL7aso6euOMSVJDiqbrShgcBiNXacp41TTIaoB1By6lDqmPr0ClqNOMDVx30n2EggvEfiHE4d
0IVWUiCNzohEfWvXPjXt+Cr6ofiLE11EYJSw5/v+QpSLEdrI+Z+6FFMgxf+xUbGRAvTTU3RMvVbA
DMw+xK+p9WByEU8lGbSkA7hIgWu2Qv1Y/zGFF8Gi2xHFG98iIlzePIatAPkSfKkdSryFwjI0wH1W
PaZX0l1EP1qXdSNlL//+IfbdFPLV+EakWFLBplCSk+NiyJ9wixJUT2+FWh1bEo4GqmmYBjeESNOO
jZQ3qIMf8OoACV8bHVBfsjJBNYDqlHhC7wLLJ7PocXGjmJnZ9huYfycNokAGc2druVlsa9fs1QWX
1Bt6P0DI16I243SR7dAVNXhtheE1LH+kAFFXyDjOXJj009Cecqu5y8zsKhvjQxIvn/YX4XakfDOS
O1W0Rjz0lYXRtfSLvvg+q5eTIZjA/xEn3zC4aBzkSqUobY11PvROjO4Tonwb9OgQtt9xKzo19X1P
S9cccq8pIcIRBv8+Qf5+JrlA3S2KOagKjIRyt43COjIUjjLe/d1IcgG6jNQGwjOYN1wTJusuS8+J
6BYnmiwuNCfVlFudhIEk+bXcPSXVhaGKWrs29xlFZYcnRWHqHe83takb8rkecYSKTeXc1pFdKaMf
Bst9MIpo07eD1QqLC8NRPRhj2QKrep4dpvoCqcbTgg1nOpRu4YteFjaHT0EIYaxFH3nAzFkbUgv6
q65hShdKELvLXD3SdjzsO8LW4UZfwXCzpHRDbHbQ8nShR7AYd1n+Y//7IjO4GTLNvIckIb7flpU3
55Aa1ByV/toH2cgcY82srODmJhmlpo0NtmjRoMvYfSOvOZrgT01vRAXhmxFvBcVF+AoE0IkFUgnX
ygJbnVrbUp+T6KrsHrVIcIz+Hy732wdeTwarMxvoAsIus2AWiqFO6gVqeyPXvGZCwMQeXnAL1QTZ
g+3o92bd60CvEY12GemC6dJ81ZMf8BY4OuVX8zW/iQtQ07n7MycYzdffs8IzCpT8mgmbOM0j5Iqo
nyz6M1s+V4VItHY7VLyNJRfX5TIl3TBg3qKlgTif9UNJ9At0F6IPRxaMomBNvb4ZrowKcJk3AhlQ
teFS1SfkYX/QhLPEFt0KoFwqYxkHzFJ9KE4pMtMaNA6ODXowkM50hec0wRp+PXus4CyoaU6qjkkK
0qNh1Q5p/Fj6g8qbd2uYz/oFTSlrOSbGXarpKI+gZNVR/qfKfqGT3A7j/mzVzU0Orrq+yd25i51w
IgIWK5GlXBwJoJMyBDUs7TPNDQfZ1rpPpSqqaROuay6GZJVsSP2r1+Muwe5iYEG5oA7a3ZBcok+i
5LPAKr7RrQ/zKkgUuMs8xF4fGm4xJT6Exg8CtxT4Pd/aBjpBNNWyJTaem1NzoyBPp15njR2fRtfw
5uNs2vrPfcxNSCITGS/VeLDgK956ealNKJdjVQ8X6XKbz8/7398cOmKC6xE1oRae096vNKjlNnO0
IN1tNqdKvg+sByn+sg+xGZjeIPggj7NmF1KJmm6nJ6hrI65R3SWZDxZKQb5pe6x+28LHdjTokXyk
sCXEu+rgZ9Jp35DNsVJlXAd0SzYo/8YZNAUqrUbkSXrlCkr2tgG1Nrzt7INsGrEC4VYoXj8qtPMD
hOieVJxTU5BXEhnBTThE9lDU08Oh2vIwSs+hfizjz39lAl+iluRgdNUHQHTBWSOfNJF6sMAE/v0O
7eGVLFF8H9J8SXFs1UMgIl8TzMKH4rS8SfN4AUSandvhaTAe94dIYdP4IRXxNs18OVpgZIuhMQBi
OvmXxY2c5djcJJ7kPIefx1sm2pB7oKP2REFsczWqKp7RwIvKyHK4Bd/HVkT0DMm+yM9R5xJnJRbl
TVQJeUTYZfWjiW9I7JesdtUA1LtJjeOdG6DPmgkcIm7e6j7rsi7wHLk/oMxt98C4Y7ie68VUdDny
Eh7Lk/2XlUfUk79RDoVNHLkPPB0TC7yg3CnLQppqbhtsNYO3fGWkfIjMvyZUh7O+xcypXNF8be+l
K0TmqqthlNQxqKwKiPRo+MUtax8nTzWEbSDf4Eon0V667flvBnL+AbXihioTboESAnVxSURFMJsH
4pU5nFfQNFnkWsb3E/LFCO4b66wEkk36r2g+Ouz7xHaceDOF84laVVOtswAFTYYf1lLeS3X60NPq
5z7M9op6g+EidhuaWaSb8PMxbe2G/Iik0a7ycyt6dBDNDBe5cxlMYX0AF6+N/qAEyt2c9YLkkGDE
+INUo3ddM7EXmyVrC78hJkhR5Kw69ZH8tD9oAjfgj1JVaMhxWMKYqjsOamc3RmEvYP6JT2hXFcQG
kVUsUK1WEM2IVKY9VlBBLvX4JqmuY5HComBuCBcWwKmedoWEgUsliNaWkWNN0Wl/xERWsJ+wsiJp
A42WBSA68xT3N2WduXk1HPZBRHawH7ECGcvBiqoR09IMk53WYHPJ/n1l9LsI+lqTtIKojcwomxB2
zHXlFTG6UXTRAUEUpV+LZ1YYyWDAY9mMBw+LJx8Kd7loHqfzxDjNXotWy8f9cducHA3cMCZoq6FY
wqWJTb2YQQWGlwXoFWsatrvYnfX+T/x4BcL5MdIISVu17PyJorS5shekBa3P+4ZsnktWGJwjK5qG
CpsQhizmgx73IBjFU1BzVULIbIDcWPNpH040bpxT45mhjeURcI2e2lnhqWh9iUsBl+NmgNZQ5Ktq
piFrPKOPqo0QIn19FolcXVVtuXgopxd5FBUNbhvzG4cn7MH7GY2CBIuHBldz9qOUrgzRC89m2Hwz
Ref8zCA1Ns8Qe03RHI3xWJfVTSxfgjrNzbNU4G7b73IrMM7fQJFljikrEJDH44h321q5mIJHfbqf
kLwK6x/UVYTXn41udYQHzJOF6naK2jxu0y7mrqj1UGWpH/Omfj0ZpwcIKjA+DMMevuh+dCSQRAzR
W/NHZ58VNreTD6BOCINagTcWsq9Gy0ExROKo28c5yDahpAMMVrjRv4+wuDCmdVVorDLrn9RI5Gon
E6ZpXu5hRAX8IpsBHQd9NApQE0d+bj2bWpMVsAbHrYEENqToTGeul/ywv4y3rUKlh6riRoEqdO5s
IslpNEWpabmqguLz3p9sUGUREHr8Uy0rylFvWvUGxxcThZ1WjxBJgZNAJ9f8PIoOqdvXsxUAt86i
ztRnsKe9polLmziFi27axwpqXu2TAUVwu4RiU584/TG/EHnh9u5laJZBwZoO2S3ORYw4pkmsAzy4
QiE/9NrQGHgwULppeKEDzxc+cm4GrhUg5/eo2oA8eEMRuBBO5q8J8Zc4tQUuwobsww1tBcK5yAKt
wK6isApC3dUJslgwS1ls5YxHDE90T9sM+W9gfK99U2dLgG0FW2XxWFYPqvI5RVt/JHqe236VXuFw
ftLMo9q1HUauRcnySc5AnRofpEOT26MHAtpDfSmDowRtH4KDuhCYi816MIUdeOEsN/+1ePN3Ay1t
BYa0O4aXHcjoDlNms4JFYbWiwFX4lvxk7ForgISMm6cJ1sHgtq3kmNK/1/zCLgAiOE0By4apUi5s
BUkDYeUAC1yzhk8zaBMVoRr29hpfYXBnj7SEVPkITWA3uaQ3IUTa6LUJKUKXeO2l5VXOaMc/guvo
cr4XrATm6R9WwgqYjfHqdErNvo6sBcBW5RCntgsPij7RzZRDP7azmTp2d2XkduodUft3JQovmzNo
6oxkT5N1k5fKpQmYCOJ0xINo+ZTQJ41A1eRl38LNU8oKgnPOOFaQRCgny51q7aAGJy2/p63mJuHX
pnz4AyiLyKwmHI0afI1hR0YlIdEAf0S32PSsYQ5NcCB1dyg29fahNqdtBcVFyaruFBDbAWo+h0f1
2B2nc3tiXCz7MJvzs4Lh4qSayJCkDXrLLRfjcghGJMqDWxIlh32YzTn6DaPz/NJm1S44GMANyqmw
dTy31o9NiNe17LNk/dqH2tytV1BckNRjox/iEFARRECMO0kkMyL6PuduAQSRUfyJETO00k712Wmy
P7p6rUzg4lFCFOiyjJj7adAOXQGNYiO4rVJFkJzf3LZWMFxIMnMlJvkMmFYu7GG+lDJfXb5B3WF/
QvZd7IMEG4ixrbmC9KybM6hY9+TJdBdJcfdhtl1M1yxULuBOzJflSkvXx3GPMNBPRym6UZUQhN+D
YyaGbSQicYftoXsDY/9fBdVOVaOmTnElBqd4BlbCsDknSJSInk82YShRsTnJFLdJzpdD8CBahkLg
a7FySJqrzsBJXtVwpxSEgU2nXgFxTq3PfZNhSHEIlI9J/DkcX/YnZ9MHsMdSkA6pOuUL+WBgq1rF
jPHq76n8MFQXqqjUbNsEaLBR7DO4GnDnWHlSliafcJ3KNLBFKr9SIohh2za8AXAROejMycgoJiNX
nrrq2HXfaSnYrDd9mL5BcNE4aWa0YzawQe4Xuyx9swvtXnnRAt9IBWkK9qkPx4I3KL5YNNMhTrJA
SdkNpdqeFxOdyKEdmj8IiOvj27Kv4WTHfSfYgjRkRmQGhRA80bIBXi0aS5orc5Zwmhs8C9RpaLz3
mcjFn3QarGG4tdkPi0qGGIfVTLNyL2kW6UirSHQJ3XK3NQrnbgsKsiV0+yF11QW+SUonDTtvf7xE
EJzD1bkSJH0EQ7ThZlluDFVQECX6PudthWLQJtdhQq8XbmoNB/rv2es0ipd+BZ1nsv5R4nFe2qgY
y5C6lvY5sp5M86uJPt39UdpalmsMZuXKq+LBaMpqBMbYjZfJoJwGIp+iPHT3YTarhFCxoKt4i2fp
Ii4Wt11N5W7BaHVucWJPqOE5vIqhU4DL+Y8/OTavwbh4HBVGTBR2IzEjKh3TbAiOSzZJh0nrRGFt
sxQftaJMWtug0JrjPFkuiw7lGsgR5ZHD9KrzQ1vb1m131MBSLbsQzTj8Q74vys1vztwKmPNvI2zb
pmObzrjkZ11O3WLIL6kkyixuhp0VDOfmeUwStYNU36uECuNvjk+ojjuKskSbl+TVOPJpojzNFKPq
gKNdxdfEoSjAD1xyWtCUfughA5rY5IImdv6475ibq1iTNcYsgZQzzxBZTykohGU2ivlRC87LINgo
2CzwG4Wx+j4XTuE1AxNrx3na8sP5WBZf5tnvpurcTfaQyIJltukTq1XGHX0zRU56JIHxtBXkTl/O
rpZbthmIukBEMFzQyMApoC4Ng5kfphzubpziSBLYsjkzK1vYj1hFpkgBk0j4GjFmy+nn5tgblaA2
cnvxrjC42YF0c4dWduwRnaud9RuogB06ZETbK3odeIpfnui5VezYkz7ve51oALmg0UV1PKg122St
+TYo9YNSa88F8r1/B8OFiHGJ8srCNuv2yIWC7Rzsj7bVRAIU9mM/uLiCqndCdfJRzzaVLL2OWUYy
Ul/M4i5RvxnVZ2Kds/DnvjnbMeINia9OmyK6UIqUliuf9a/pERSgp1p3eo/JAZRu80CRu+uP/546
BdvwCpXbuoYiwzi2Eq4RpHAH3fLmQXWhiCRoeGK+tjOMrzvoyt+Xph/jEc8sbk+k9qiQTnWsOQtO
ZSA/pSNNRFlJFgv28LhYYWh9ogXMrPrA9D7xDnBUXuUWG7u+yfy/HUW23Nfmlbq5qCrgrKh0hv6S
pl/m/LTvIJvBdjVTXMjIu7mrmhwYbZxdpUbh5tqEogXJQUG+ZwSSpySp4JS57fyI8BbqBtDEz63k
uitDyJyk1M3tPj1byfWY57ZpOaQQbcQiJG4xm+ZYNsYQUTfoq89Mla0cKhT8D8ahHmYn66ABvz+a
mw9FBpqBLdkCfQt9/f9qyrSKIu3Ezob/ff7KnerHs2HTcweSE5Es9ma8X6FxDtJDQWDUCqDF5SGI
LpbqYd+czZi7+j7nHFEWFxGU0xCmYu1eSS1nTvvr1lDdv4PhthRTMloVrX3w8wav1/F1XUANrnva
B9mMFStbOK9jHKQkMwCSk885KGjQ/EWz41KLbgciHM7nmqmqqToBJ7auSexI7S1VzmIhThZBP4Qi
MHigTI8o1OAf/Y0wSNCij0MYVDmwBZd+U7rWJ9krDoXfU8EEbfrZGxj/8l9qeR9FGU5kaXhlxl4h
C+6Fm362OjBzflbnJLHiBMbgVOjGqu6XMyQ8jViQfhTBcH5mjH1S6RXOy2H5kqcHpfw5ikRpNiGg
q0QNPIAg58Bdo9KsrWrIGmFHUivQ+N6j1cGRDRGn/vbVUJdRRmBg6i3+CVXv5qyZYpxS1Bv2ttP6
uZM6QW+rDsHRS1R8ujn9KzTOpSHuk2RTBjSzeCqyq1gRnCk3Bw1PNRou7gR9ANy2akpJiopKNDMW
aesQvTpm+XKQsvbwBxFgBcPMXMXmdC7aOWEcXnINwfvpRNveK63EHg3RIXJ7wN4MYgavkEJwOAyh
DIMWNQSJ83dz/rxvymbtCl7Ofw8Z58ro/0yWBvcJJGd7v6hzJwnCYzmNBylVDl3cOESdHaygGy1p
jvvYotniAmmi5E0xaz3qHwIJfAfF96qZbWif/slsIZGDBkoLPs6/4/V5mht6gleVuX7GEcUOtNZW
w7NsCIZyM16vcLgVO1Zj0sYBvILG5BQ2ka2g4bvoQAxrzQ/7I7d5HFlBcX5epXpqpQZMCofvefSS
kk9L7iORrwg3oc05WiFxrp4bVZJODeYoQv9xZDp9fK8JiylFIOz/Ky83NJNCrRsgseorKjqrrydZ
cMDfbAxFiNNRT2SAWYMncUlyXQ/NCn7egOjptU7lXKAxFFwUnoghYtuc31C8bI8WyrioJIBKFdBg
y/KNsdROZ4rEaLed4A2GuxoZsQ4aH52t3PrUZo9FQByliO2UPknK131/Y3H5wxnhbfBUzrWTQvpP
++k45Khuuykg6dslYGM8VIP7/+CW3zyTrPA4/04ktdaHFqbhrumpR9TYSE6FZBT6eOVjbXn71m0G
2RUa5+MVJeA4ZQ3WJtJRVzQgD1MxSIIjw/b9eYXCOTm67gwo0yKUkyvUwAR3kg3yuZN80x27Q3ee
zox6FMohIr8XTR0X35VMshRaA5bRJdKL/C6/ig8Dru9MzCa5huzSYbwozuPF8u+1pBBsVwZz4V0L
TNpMAyYxHzS7nR91lLztT9xrtfieXzLjV4GjDmnSByUg6HFwiaO66R1eMyB5xIrPLDvzWCZ4dIvD
fNSR+ma09Mof0ZKh9obi+VbV8PDAJWlxoEnzRe2QxQSj2+Ki7wQi8oYDxvPEVu4G5KDBmi1qsWMf
/Wj5f0Eh8PHe8rlWgz5qAVopvxbpe0YfzSl1G6wO5cHIPDNKBGO9vUjeALloQ9p8nrMRgGZlON3c
21mQHfanc7Oe720kkdZ/b9RUQ+HdTLEPVNQGr8IvhVFpe+S2L20NFdZ+dgj/MFi/2cWFmmBJZwi2
AFOybAp+48ppYsEaFA0dF1/aZZizIsDQGbkKzk61tkONCC4+IgwuusiKhEOOxZxw8dv4G51ERHgi
AC6OWE1cIBHG4khBz2Ur+30Cset9B9jeON/mgosYeVToSjkAI7Rui+42Mr8qc+j8HQYXMvJgBglu
yOY7sZzOQEkbmpEhOHa3DyMaLi4olPJMErnGfBC8FAe3oSaYb8FQ8dlYTe7VKDHwffByS44lVVgb
YHZzpjDP3b8yhe8WtoZQqZcEUIE8HwhYxjMz9vchRNZwCz/UM3NUZEAM1tGIftahb1BROkWEwS10
RR5Q5xcDI8+r20KxbqUGHEzN+JejxRxjtSXJtFfjUocPZ5EvmYab/BFRyypKvtJkrhCiVJFqpQGC
Il+Gw12qi9rDt5MCv3c08/Uos0IgRaSVhYKhik6ywzQnWBBmah3ZQcyIKpoXbtHXNG9pNwCsUb+E
UeXK0cVs9oLIIliOryWuK4vqrgjHacGqr7Oz2n4P9W9/58Dccse9IhujCEZYSn2Q8vhrajXuUoqq
tdlY7Oz6fNthnMbZkmeAaQ3LzmXVkbK7ioC6Hn0mk/Wyb9P2ffZ3NOY7D9W2pwtpAFaEvgxeRYtG
2IbPcT8Ilsy2v5mg19R0Gfchvv4NCh2agfZddtxnMtPBkxJ5yt0/KUii+SJWFiEet5cl05QiPM8Y
xsP8CxKPHmvBmD3Z1Y64sB32h3HTv1fGcf49dyTRMgNgWva8qJin+hrseoIh3JyrFQi3q1nBOOp9
BpCmecR7YzU/5wY4sOgkWEciHM7P6ZCGVjqxCtWs9s3anFxzkR8VyRy9sDEFDrh5xn0zimeyM8Dx
39AJRk3jpzLzW3TyNXFta5GvVt8s66RnImogESJ3yEVqslEHa8JcQdGYkUimJ9Z0ISrz2n7cWVnG
7Xe1MlelVMKy+sA6PJBz7+wIZRaP+UmFpGIPkj7l79yQ50dZ0BVtJDVM60D3YUg4YKfq11iLBY64
GWhXlrH/rwItzYoJolmwrGg/gVm2aAXnHoED8ipgUxOrstbCjCaVbX3oz7SdXLz4fGsTUVXudmrU
hLIBKogUC3WZ721ZZmg7DYhYqL5hrAyB+8x66kBuLTj9bI+ZhcTU/5F2XTty69ryiwQoUOlVsdPk
ZPtFcFTOWV9/i+Oz3T0cWby2Hw42Dgz0mkUuFqkVqsA1oRlsq6yuyZEhz7icZjNoXPSjKaegHHlf
VzwrTMw1dd1i+BrpSUl1Z+1kLPd/g3NnL5jVKstGlvsWXmhV76rxXZ1/EHRec9n6AT0bYcIrTkjS
9SLwJwk0T9PmDorywrjP4xpJanHOvaqVryVlcFPQRDnbDvJsU6C/CO0pLcF9RbCAinkjBZ3dmGht
zSxt1H2lcEX586I/b1tcvzrO3tLDcGGxHMU0NjoaGLiFp+6ohYIb1DzRk/XPbv1shrmhFJInid7C
MUpoK2AyK3QBs2qLCRvJljG/J1WWzPvW41plrqxU6vVG12GVFriJnWHw0lN+2hz3lKG0A3/Hwrm/
Vg8BuK9NGTV1dNvTPb5Y0bFT6rQJAR+B2dypk+jMRczzjGODvbaycBzTUIENHcMcFsSsPdFceH0/
q6FxdkRnbippWcashBSPU8mOMiVWKkPhweCsFs8IAxmRMifIw8KT1nSb6X6Rj7HKSYvyFotBDTNL
+sLMYQLq6Cm5HQQOKq2DOAYrZIMg7Q9Gmrc7Xqg96aYCDAd5WJ/GWNujGxaNz42lCcuN0BBLNjOn
DVqvjysOrtMIfvdavzDNRHhTyKkuzcgrG7USW9IYfh5V7dDN6PFXCj9IP3eJwUk7rO/Y2VsmvoM4
kshACd7a7NCrEBj5VhKOV+t9e2e32Pb7SBIjtKeD3E21aCUlgkBgFFnxIdh3uwDJbMlt/PFF7xye
MsJ6rPxyjm1j7rUxHMC6QtODe1X6PMV/leO88IyJ966vR10a4ZmJrgHDFI9BmHI6vzgbRJh4V5Mq
lIoQJsL6O8j3EAkYXeB2Ba6+kgzIFxNF1zEaTf+KC5jr9VRYyhR5cQzpu+bUINo73YnD2o8TgXd/
rLt0NsbcUsQws6AfqbEoeV6y9MmIVSchHS+Bs779ZzvMSdbMGE0MMrZfBumj9DDx6PdW7/eLRWOO
qywqFXqH8Pt1t3xTImKPSmiHcnEXZ1CuJ4o1lPEO8hC83MT618CFYfbQ6oLUm5RVU7UGBywitvQl
9qFsiyYMcow95S+YDrSzOTZ1mKdCnHUF9mvCvEz1IPA6RTn7xOYLzT7uRIXWJYUk2sVGccoTHv3S
a6LjPbT+ioXXL/yLAIcmc6YMNWzEP8yHnzMNtZ1j6RIHfXK79mNeYgKAUuODSnHkMw9wDhjbnZfO
hqGHtPDUOLMbHmmhCVI0dvZlwahrclA+ps5o8UZS1u+Ts9N04S+c1kC4UfUajMr16C9idQcJ8X1m
yG4XSpYxfq+T6uP2A1Tm7SUDJGUQDcMUItcYQVUBUlLXtGaOp5qjXLdf1TsNIdrZhR+/UA2g+U6G
hEzs/FXD9kXAMgCjNg3UVyZaFhB3JEopnaQqP2x7ynOUARfwrCv4BsPaQn7D08Tkrohn3sVJsX0r
aBmAiQMtis0GNvQG/OdJZR7EcfoipeYJqaEkMA76lBwiWfvYlKElafFk5ULrDdrCeSSwT2+igGgb
WV1IjEhElhQ2v1vXWqvrGOsH4GhIdHQ3kYN8NQ5M+o0qZmT2H1KY/zQIthOI9BhQ6WF7DBNTinTU
K1QnGBZLmDFO0mJwwfxTJGXtsO2FY1zo0RDADg1HKBd7aGd6obNACkgHTYdLUMBEzTt7zCt8GqUO
7XOpChiQvOojHa0q7eY42Ml1FkIuubAJ5z3LXFLvLDJPFGleIjGgFotTDCYGsp89zat8XoaKhvtF
qL4zwzxTkh4yNJWJhRzMm6GrrLFQ7CV+Dsmz2e/+6OS9M8WgWgYixT6iHintA5J6sc6JduZ58vP3
MV5kYIIXLa5sh6MooE1QCeGKJN620wGv/oynMchyMb2zwZzsaRhieQ7w7AmumtiiFZNXbRYXXDhU
KWx0KJnavGv3YPT0087aXkFWGO2deeYBASJCvZjHCLvlRbegd3AUr0cjZ7erC3s5RDuyU0ab9xpf
R5HzwrLUMeDfnY0ww8J2zuLJuHv7q8QR7BYTIYHV3847k/N2Xo39C4PMaZNCaUgDE24K07FSbyAu
5WjjscKVW1yL4w+95dx+q6dbBY0ilE3Br8W2jOFjLZ0jOdOdNG1sQ249teYVdJh3xM+d0wjUDXVd
NaAL+PZKV5LJKGMz1h0z8yIIiET9eFDwmd10nM5Y5u3wzhBzhzZBNTajmkCmNfykDJE/NF+i5QAi
NoiVPqnjYG+H5Cp+aFBeM3U0AYHm/q1fiwHJ9UEtdKfQPw+iR+setH9r/NzzCIhXV1AHxQDdKBX0
328tDaU51mlS645I6g9KGx0iA2dOSUtbqg3eVMaqWxfGGPSNdVCA1wTGhoA8yaD+tFLB/CGjSxup
yPtC0jlP9VXsurDHLCNGwZdWaRsdaarnXtxpUmwVvLwwbwEZ/A3lNpm1ucRWmf4cfSum1CpK1xB4
U8g8X5hQl5a8KIIFayfoX/rlQ6ceilnkICHPBhPlsdmbQ9FjvYLxRhlsEj6lvMlIngkaIhePcL0U
ZWFqsFyZcABHi0FcgfzjrjO3SR+NfYkKke4QJOvT2sLLcJJftg/oKh5cRBZzZcRNppgJSnYOuI8c
jIDskVF8zO05SX70Qv2Iwsf+nwyyX50BRsNkIwAimMZNSq4FElp6D4k74VbuH3JePZ4T1Ow3qN5A
QDNvEWx1eo2JI530dgQ9mHjxtr3iRAP7HZpoizKPDbZKW67CfJ+1X7Tuz7rHfiL3eafYT81AHhVS
RTAhBq2tLuS2jkeOCd5qMRCQt3iapyNMZC250gd7lD6oWnvUG5NzLfCWi/77xeFJp0DOiIzDA4LW
qzqr3QTj8+OgcWCA5w/99wszcVdmap3BTJOclMTTCtUOl5OIQa3t3X8No3fP5Iu9YcBAyUMwDec4
RSro7/VJ8pI094g0JnYbQrtOWXb6oF0boIyqBuUohSVnPdlOhnfBwUDFPMhDXUj4A6b0VIJhkbiB
9KHDt8c03UwlyPWO5o+pyawQGnTbvq8+jnRwSaCIoisqW0nRm0QSZoLHUaG6UXalpH/zYDn/PltF
yYtACkIFvx9LvmicdDgwFI7RXauCh+mUbWfYFNz/1vGXN2w5pSVaoYw1rI02/XDMHL08dNYsOQUy
HOh68jNeIXv9KJwtym9jdJHHulVEWKyDzusmPbQVVXDzQvu87Rpnn9i6P+g507APYacrPsaRYsWE
Y2D9sJ0dYcAjAJ1UCC1F3CTzZEe6fBDU5JR0Kf5/dPdvvjDwMcRlOc0CTAniQ40vUlDUO/9mgUEO
KUBTRiHmiDrhOewHKwr/kHznXaQxkJFoqTAmDSzg0VgVO5HHyLoeV7oBRhQo4UF98m1cGUZYVWoB
7GuXG5lcY4rY6gmn2+03sHM2wsBOQdp5MWRc5lRlLdxFODDBvtnRXIT8wksQrH9o6mdrzFtlEaWh
0lW4FC7zY6OPD3WIlnAkr5XU6dL0aUwIui1Nv+pBRpyhC54Iu1qHLqtY8G4WzuqytS/0wk5i1MHx
XPRj5aBpT0Lqbofg+nn65S1b5VIMIc1DBQGSF62FiWZ/nJ4HNXWhR8KBWN7CEgaD1A40NkkJUxka
XDJn+gLCF+lT54pehq4nJK/Q/fm47d06HJ29Y75ozLStc5Dzg0UvsIL8c4AS2LYB3vIxcLRMCQFJ
BQzM1ddJAktodTd39sSj0+QFAv33iydGWWa1Jk4wI9S7XD5W0p1ZcNIdPBMMFk2lNk45jbWmuhLJ
gaA5ov9HtCAMWkjznJPZQAQsA3R9zey2W7J9MYmcmP7N/XredgYwArGJKyPGERbvepe21gX76lh+
6B3iNX7m/yGdwf9A9myOQYxKH6SIICvmpMOAWU+7Cb5tRxknjNlEc1Is8zLnMKCOZHK7FnSKzdLz
YplnhcltTDIo5yYJqzbNUOoGwmGQa7ftCCfIVAYCNPSdjQ3a75161vw0EO9r/fsyZ5yuPRpG79/J
v/aDJVdX4ghtHhmWa9Eyq62uokSyavV+WnwJguDbHvEWjf77xcnEkHu9jClCWsFnc7LXO44v7CAf
G1wsa5Ve4ktpTuiufA18yUk82a39AbKLmjW56JqCchOqDSTytv3iobXK4MGYkTAUc9idfc3XrjTw
EOZ+9mKgK/uneLuDb+ptm7x9Y+AhLTu9LXtER5N8LurIrs2b2DjEQ2iZEecblBeIDEKIUthUJb2L
BPVzXOfeMInWGPN6OnlWGGBomjJPTAGBWKCmr6WO0ROvngPOsvHgjk2NZ0qkVppMnYms/DnwK6+0
0Td4XYIi36tRr+H1RXL8Ymfc40JEfZTArwHDnO2RdD6oI7djgXOuNAYpqjor2mSAiUpPMaej+Y1a
Pv6bCeZxkAcpancpInwI/ALfziGn2YzzNtAYaEBRVBRz+jbOpOcFlU99tsIRPeUcBFrdDAMdZwoa
ekVo171FoDBWxn4sBM1pww6fKrelINkYSucEGT0Q7zD1wgoDB5GUSJMoBJoT599GSHAs5BuJDpna
71tztoqKAz/rThF0E2kgEAfH3Funqr6ZdKEM8R2pDBjVCT0pk61g0jjoyjPDbBE+wKrMFGAG9N6W
2n9b2lOgcCKZZ4PZnxZVi2UuIx3koaGti25tfCEiT894PTeEz7D/FozZn35GZlCE5pkzorewWCxD
/qb1szss7qCMVpt/z8gDMR7I+HX7EHENM6AdT5oclwbcKzGej6aNYVfH1501OnR4npScM7V6RVy4
yeC2XMthOI9wM54+ocMyEAW7hrCsHoVWVPJoZXk7x8D3UGqi2fRwrdJmEK/ssul+Dp4467duBLqF
qmqC6pf9ACPouRaWyMTxdbVkX16/Njh6qa3rdkQ7otFu7kBx+68g3JQgXquCZpiwArNjYWpCPOE8
l4NDM+Og81Cj523fVl0722CT8MhsjGWgYLN6MFMkUPTuY9nrl5ETE6tXxYUZ5t2a1uUwaTPMZNFJ
E3JLljJ72xF6eN6B34UF5jKqIynWi4hGnaS8FGn1cSCho4alp8y8maD1ZMeFLQb5tCkM61bHxkS9
Ta/y3C9eWif7PDudX3DL6rwtYgAQCaewFid4phXXsnzMpMc246TR1hHiwiP6N1w8kZNwyKpGwwUl
B+D86n2jc+ab+cPslE4JytL99l7xooEBwrwOx6GaYS2WrtLis55/+bffZ/BuMaoonSv8fq4dhViy
CHd0ePWqvVgvBuOEnsxRK1APuszKxtYa+8KWmucGead2X3Ojm7tBDM4VBb7KlhIhR+IXRVzsvL4T
w10f2qAgtFKls1LyKYi8cPi2vZTr3xhnT9kBU9NcxmFWqWH0hZGDgq+bqXTS0VZ8wxKd1AkSu5K8
baurV8iFUQYuSnMJGkmG0albwBsvn+S4sdpgKS1zKm2151HVc7aTpVYDYbQaFCHsjf2Xujxlyx5D
Q7QvCKQJOg8LOeeZFbws+qkMiILYMaIG3DyRJQ8HlZci5Ryx1zbOiwMto0iYqj3F9f4kmt8VUnMe
mxy8lRnEWGYhx2cTlixHa6JaPEvqldB8nbkVNd5qMVgxqGUn5QSrVTeYX21iM7TSHvUYg0fouW4I
GpQ6rlo03zCgERKwvgcJSgnj+CQMaEjs3DT7sB3X9JS+v6TONhjY0PVW7KCoiIfYkNm1QnYzQqAT
Ij8elw9Rg5apNLmWBJmDt79Bj7NdBj3qqjRbs0JT0YzsfHst7VKfNneKJ4g27bZdXI+LX6ZYBfMp
iyFfVMJU1pOrzrjSM8EjU7HvQ54MD2fDWOHQtOlkEWJraGDCFdXm6e1iBF40D3+TdDXPDjEPC+TC
xljBOJxjgk0NvfjgH+kw+769ajxfmBdFa8aB0aZYtai+Uo27mHxTh8dtE7yNoYhxgQhql4ExP4Qf
itzZwZheleLwnLShE5rFw7apdfA5Lxn19sKUoVeRXBfYmUJx8uATEXjLxTPAgIJeKqk+DliuqVVs
tQJ9ldI62z785uI7O8HgQdQWjbhoNLxeSyGh2xRW1iGzFl2LDuZNWqgJqt+2jfL2iMGHWVORVFHw
NaPPL02e+pI5QHjyoy7w0ni8eGMAQWmHqu8mBEO1RI7UmUcwy9rlkP7Vs//XGrIqAvUo1kFEcScJ
PktQWRXw1bu9YhxHTOalgHnIhhQCHCHlZ7W9bZIUUi8cLzi7YjIIYNTBgmlieLHI/U4zylOsQ9I3
aD9Ctnj8R38YICgKJRNAiw34NP0BoogLRDmkz9trxgttkx6vi/PZ6n1LOoqcYLtwTU/1Mic+5Hb+
YXILV3DIF+1+2yLnvJoMIHRGmlWzCoMIN1erzfu0KT5tm1h/Mp5DjYGEpJuEsgsQCH17EuoFLzlf
7PfTtJ/D2d42xfOGQYYiieK0DOGNKO67/rovOF9jnFeCyaBAAzaqqtDhipR5EF0n1XM3/QjjT1V3
1NvUqrm0q+vt4uc7jiWsQ5dkJrQdLM6H0aX6ohpUFUVgnWZheMnCwJuj3Na87+jtcwWal7dhKCbT
0ooRrBZBaoViAtm+UxpgaJ5HyLcNEu/oFGYiDF1TYcOIdjTGw1L4OS+DuL1nxjuiOjy3h4SGH/G7
vXQ03dGLdsjq77dDj+cJAw8j7f7ta3gSLd8gFelkuJFEufmnAMd0ztuNSbtgIKUCZ5rOjdpjp3La
DNbPKprbFZWOGxEGDpZJDk2toR1Ic3ispnk/S9NOJN2uKTof7fUc0ReeOQYapLislaqg5sLCio3j
OPkDfeCrX1XCI6Bc36Czaww2KFIlZY2ODRomL1WtybyVeLMl6/BzNsHAg5zmxTDRUpKkniblseCV
ddaP5fn3mbcB2pFEQcOgujOCsdjop8cqjJ1BVm25Gl62w/k3mbRfttiqedMpat5I8KVeqnulgLxx
V92rVXLMqhjElYM3z4sfa+QulsAvibd9FP8hb8Jr8RaQYJig6zQg7MUcKUkrzGig6eogGZwpyPfj
APmtSONUM9cA4tIMc6ZCUmll2eJplwyHXDctGZoeSBNhvkmbA7eMToL0wFnctUC5NMkcsyhpWzTx
wiTtyfo5ll+WmImdQiD7YkuufDT+lAvg3XIyh60hgZnlOpZTtcYfpLFwwG8mK3hUfcyck8cW/R3y
Tv0I1RFeunw1mC79Zc6emEhGkhlIFVDWEsmhilUaSOrqfecLDi/HSE8Z+yl/aYw5hcYitVEQwk9h
fBDS2k6Vx5xco/2LDKNdT1+395IXPcyZDAdRFCIT1lqx73FI4msjr5wsGOy+0exC1k6tWT+GJpf4
j97BG26y6T8tmsH6RytjCcZ9a/DAmG66p/OFvLwBZz1ZbrmhIKmZLdi8Sv5uLsdZfahLSGsSOxV9
Urvby8k5GWy+bxaqWRwDeLUoppdF+nWkKpxH9tpFcBEfbJavS+t0LGmOWzGfAmGfqjGaFx633eBF
PJvlGxsR43YavkzMB6rUUWPELzsalmS3DwKXbGPtXrj0iIGTFOylckqwaCAr8wKpR/VD+NaGqh1U
Ca+Pnrd6DIqYCYT8xhGOiWofu6UhNxa6koQ9OiEJ57W92ppx6RcDGxD4VCcVTPaO9gnU5fvCC8BP
7XZgWxD8xq8gUMv5GuI5x0CH3vehLBc4zGLa3mrF6AZy4Wljwimcr2b9Lh1jQIMsrToN6BfFZ177
rDjQ5zrp4EvP8In3r9jLMtyLLfgG0Q6AMsE8XBnih2mJdlrf24Um34AQ8ASeLEsrMEkuDH4kVc7c
TA7nMHAOtSK9fbWiGWoMpQXLShM2pAf2Jy/DYbGJB5MuyhRjaPGmolnqG/a6Y3nwVUXO88WE38ke
lfV7UH2DbiLChLnpQxHcCTDlW9njjjtqS18lG7j8bpxSL+c2oOXO0h3QdJa7IT7gpztiFdeqnXo8
ykrO2Vfo2l9kDOJiIW0+4IzI2UOGqdQ2Tb0s1Ryt4fVTc246hUGZSOvkpqCVSHTDp9VTny4YcHwW
8702OX12NSicbxFe1DBIM8jJYBYNPJuLwOrAwtDHPIJp3uIxANMk4Tz3tMZeDfXVUvZ+Wql7c7wZ
4r8YE7w48AoDLKORm3MWAjXnsrEbNLBkoYpm19jdPmk8fxhcSbuySyOarI4hLhFXx64FSZtygiLM
th3O1rCt9a2gp9FYYWuE+ioX7mWJg8McP9i2jsJQGkmn78V+/qQHj5kG5uQfXfBj2wseDLM99Us/
QV8yxvbTZymlaADBnfWTpOFv0gMXAcBySWVyLgbhghUzle9Ng8n74CZLZZvjEI3XDewhDBjUSTBC
74qCAYgFFqdw6qv4O6h2nNEJ7fhRAeJRyhCdR/f0+gbcMsxgQx73CSgdsGGUzKO6VcCvI37DE9gX
7nV39ogHsYMXGcA77uRdYOecT7j1e1sFZxyhHW8GxeQLEERTgWKoNDcrYYpACIhVos93XDin6zeP
urMZZnkHdSiEkSD7QifPxvvQNRSrsyZ7qjF3Nu7Gv8n24MP3l1vMqpompH7HGPayrHQG5WoS2r9I
al9aoAfxYuHQ+rNkmCNGbra8leTPqnpUsi/bQbmOFWcnGIwlSweae7pokeIM7a1Qc9LLvznFZwMM
tsqlGoxEBOjpkAraE9y3ughZkcHtH/8fdMA8dxiILQZlCjqakG1Mq3fT++G29o095j0Wux4sPL1B
OqvwPvY48c1Wa4QiLZVFgYtqlFkT+VQpj2nKE2R8JVZ/f4h/LSRbsVlqKRx0iOsiU6qWVmvJxAJN
SmpLPtWNNV4aV/BzJ/SaO2Fv8MpF65B/Ni6/jcQsCuVBHHCE2+SgghesBqNS+iky/pAB73/PwrMd
BioEQVUzgaa2iXZr9pBWvav+pnPv4lCxRRy5MDFeksOVIH9J1E/tYFqgnHC2jxUvJBhsCHUFGZUG
ITEuV4N2kKVTOP9Fff3SDwYcmlAwIJgDE03kTvJnMfcU3ruIB6kmgw51PBXp3GA7qq/hNR2TCPYK
Jtl8GWNtyAn/oajhu91nsGIylbYdArhk9qmdqBXYTnjzM6s1vMtlYxCiq0xxSnO4FEwWOeDb345L
W7zN/dhGas8eINpp87521i/+/6LaZAs2KVHjtqM2QWC/GB40qIu7UiWqW0Fu3NRCQ/O6WOn22zG4
ioWQu4QkPLTBtVeqpYvbIxWCIl0asFU26ehAlNYzosTbNrE6wYPO+f9ssGkuMxknNAD1sOFgrgqp
w/R79UWuLOEZY3x+h/eMcZ1WbiZwbsZVPEJ7L6jEQYkDtc23eFQYQyDUGuYP5OQhq3exgCyR+ZTz
0oerx/jCDHPGukEu8LVIGSPkq9H8Vg5+hlFmzhrS7+vfA7vJ8u5UcisHBb0+FpMSXnmRlyZO78nI
9yYYduG8Qldd+vVqMdmCG6nlJGozxGKJ9jlSVaAt6cCSxJupWN2gCzMMkAdiLxsjvYiDJrN7BVoD
KaSl+2Ou/E0DM5V21iWigLmIZcTrQwz2GV2LPTJfNNMeWjtXvon6X/QyXFhhCy7jJMYovoEeomyr
9K4p9Mwp1a58mStJeEJHGvnBiQre6WWgtxxIXk85TtZol890Lm4sT3ViVS79WEjcTPYgM7c8bFtd
DY7zcWbFXVBR6sO4gFEtc4fOzqXRqtGku23kN6BhivjmeKWaYmIjHma9rkCc6NQ/opMaOuRgYqoL
orz75Fm9kkCG7MkOPxeznnMCh+9/dumSXwBiiZGYZQBVujNJVus2GOigGiloqrAnIH/2Q7PqxxK0
coSTKllf1bNd+u8XdoVcT1Qyw98BXKqm5CbiVc1TyuQ6x0BVqoRmrtEAHbzAn1BK169DV7DJTefS
yeDQKXdUtE/gvELWw/TsGxOmfTfGfbPANyN3e+E7tyWdXvnvwFGWVfBsKhCeZcsbmIwLWjCPIyJJ
6snzEyYb7Si/VRW/7j6Yyst2aK6i1oU15plbVmDSLLOJthM+xvFsKcVtnX1SBV7P7OqqXdhhTkBk
BOiQbuBVmGhWlzwoBueTm7dsTKjLU9xMWjbCQJ1aS/CYDo+ycTNNTjLtuuB+e9XWn4kX7jABvlSV
2Qr5QPuiJC+yC286xv5gl/vSy75zU+Z0cbZCgol0NJSBUjOEb8keg7QG5kiCW8EeQaJr+v+fHO46
Xl24x8R4BuYhIyixW/3BsLMS1NKyrR6nY3Nc/OmAMqkrYoCFV9jjxQjzGE6XvNbnFLEYDvdD9WIs
fzMTb1y4xbyEBXNMSiJj19BJsvzQ8ES9Cgej5lwpHDfYAgdecJVJJx4dwXwspe8QV7L/LfrY+kUi
IsGQQQMD7JnVSfVaW9Ct4KT47R4Vm4/cSW4ORrCVi6hta3VSsGwgBFqsqsofkyy6h763pSwB59Wx
XmM77xFbrhAwLpVChwDNxzeGL1iSVV4RZzlMbmhTNP+rx+GFOQY2pFkYJ1mFOTV8QnK6qF7G3Nve
Ll48MFgRYPw1DmbsVpkdpfI2TB63f5+7ZAw8ZJqeDIIAA+Sq2Itua2UPoNq+A6EA8quCozrb9lYv
94slY8FhWiARUAGN6v5LOiC1NX7Ok4hjhIewbIVCnkMNcq5wSjw0+9wN9sTq3BriLhW6qblFstUv
kgufGGQI6iyZuxJhgCxJg8Ju5BHoBDiyl3uhU3OuqvXE1tkaW67Q+iWMoISGT4WrGfI1xIeIjSsd
1ftytDXLVC06bQsiOAS8xyPC5ezeu1IGCNEVc4DtToYo5zHBRyxPs5ZngnlTTJG5KOEEADTqzgF/
2JFItTclPedrn8bZxq3IljC6JdBiucWeyT3mfaYxPUhiMFhSoviTjmsxCHkxybmH2XKGFEiqIHdY
u0WyoGXvLkclsXU8N2xch0+lV/gSx0cad1s+MtgRmnpV5gM92j7lZR52o9fuGy5lN2/HGAQxxBkb
FtEjLR2y9gWM1JaKBMM2bvB8YXBjFmSSpzJ8QZIhtWSB7Lso2uWaZAW1/HksIkdRencQW85jjRcn
zLOi0Jc6LGo4l4v7KAntwKhtpXkSkyvQ8HCuZsLZL7oGFx8+4xhJSzAiJqup9pIq9rpAdreXkWOC
/S6v1EVTRh2nq62fxfC+4pE18H6faY6IFnFSO/pFHEOIL1GtOeRVuTnRxvIGSSQlU0DhL8UYILJL
o3g7IF/yb8tEz/LFTtS9LGlRQXdd8XthP4gftn+fd0GpdB0vDHRhVEuBQV8OEEKgHW+1b7o0URza
8o53ZawXNM9XBkscpCySGWkz3JkyW4S4eeoKLrSodib+m+LSAJGUHTxAcs0Sd6jPXfFuSN6eMQhR
a0IlQUQJYKuoN1Gx+MIEDuPW8LdXlfMVxxLuj2UCgKDPsUjLiNWbvavHkSMjOQOBnR6KR8Sd62C3
bZTnGwMQtSqjbSyG0YTEVtjmtoY7WXraNrKerrjYQRYapmEEMwrOLdWsU09ZZOkvlNkn+2E80FK4
aAm3wiMoeEYOJtGteX+HqJCsg7ylCRGNt4Ga6pCQlWVsnaFIAVrx0CNTDbdiKPYWlFFkzgOeldf5
WdKQf5lja4O9rjR6R0/3fGeA4io9UFUizMR9qXbyzesz3jOd0hPwlI897qcyfVtsOMvWDGUlhMSn
OtM+xwmKGshZ+uGV6guH5MDvc+T6Sv+aCwxoBGEJkwrWZD++nk6anaLaG9sN+oljWzm03ugNz6U3
HvMjGNK+bEfUOlCfF5pBuDmo82rW6EWQ73Lzpinut3//NxF7NsAgXB63eZ/U8K7zele2oSx6F+/G
K3T2NjbEMPx+sKND/hK5/7yL9MRerCtRGzWXF7hmzsRtlmAfz43bdv0esgr7pZ3AzzbbYT2fCIa3
8q71OjLxHunrnwRn7xnE00pjSdEUjwtEja6INtmanB1FQqAdodp1W4VW2720XeyZhuIHSs5BwtVJ
K0iO/Hds2Urk1ItRKecLoHDvRI+vuiCH3AdinBSkfUrPFLg0Mr+50842GSSUlKzv0wk73rqmYtMc
PNX2CTJ0RuZO5fN6BddLkxc+MtAE9BmyuIC9/Ef5TB+46MN/7NGHTwW16aeeut+O6W0shBzu28Cq
oWUBRQ0YzGrwNRj44FdzaxGvFqXloC7HN4ktcnVyEQemgRhOTj16ascn87odLfEr8ZKD6QjH8oY3
O/naKf578JPYSlfUdX3WtPBu8Mrr8FhDUCi+bvbjIb1WT+GnwMtP2ofJnz+U+3Zv7Co7CC1eWn4b
lSBO8naFDXUs0FcItwNd8Yc02TXJ393X/0WpxA6dVbJQV6EBN6vkqQk/SvpRVDhxsv4kOJtgAKhX
JSlBswGS8OlLCq1ItfkyFrxhw98kbs5WGIiJiVynxWs0nqjuTuHpuiXuNdBtKW52CD3ejbHemvTr
vKG68HZzVFWKm17Ays0HwycuMuOHci/jnBU2r7OBt4IMlKSoX4ZzBlOG6tThvQQlo5kzrceBSIml
vcraaEkFGTaga7x46BHCiIZnOIuvHCAk+mPBm5j/xOAEOMuDJSuNKYYo6DliVrpxGXl6zXVs++6R
Xvfx4v4bIkWqpxI2Rlu0i9v2qdup/owyqPzC69Tg3PLS651wYQt5E9DQUQz+OQvV2sNR2YWu5qR7
2evwLA29yE/xv20kpvu/gVWvZ+PCbCnobaXnMJtG6q3QiLu4KE+hnjzpZb5f+mKXxOX3bZMr4K9J
MjoydXS+6tDzehv9TaJB6krrVWckHxrhRgNVcYtcdvR128zaKXtjh4FAIdZMQSgHyMBeTQ5NYSeO
ek+nfJsr3u6tu0S7e6ABheYQ5gI1jQic4sWkOlU94j7ba3Vlk/TU6e62TyunGS79ssMmHZamiRJZ
pC7N+66ztXo38pqFV87VGxNM3qGelCgC543qyKp4m5bNCdqR1r95wQSAAR6QOlVhQtIDSwoec1Gz
TfKybYTnB7P7JFKzvtVhZM7rG80wj5TOcNsEbzfon3BxdnBjTFJCTQyozfWVZ6Lkqcvevxmhf8SF
kaTP4kTt6ZbrD3N1rY+9VfDm+tcenG82nbkBhbGMlnGEJ7U7OKJbOJFjuvFJ9mhntsDxiN5uDOS8
McbcfmampktSwKNJkq25mq1GKyypCRyBWDVP52AF3zTIY0LBGCpmBHjzdvn6fqmMQRZVR9cMt2gf
2/oxmb4KBWSbpcYy+7vt3VpfyQt7zH1rBvP/sXYlS3LrOvaLFCFRFCVtNeRUg11VLk8bhUfN86yv
7yO/aKeKxSv2rddeeOF05EmAAEiCwEFhzhnwiurOOpqH8jgnfoyhPycdxTOhJ5uXKbTBDR4XeVhZ
R/mQaAZYvZSvyLWBZ7y9KKnx7xtVtmrky+2yKdXbpYdYYWvql54svWMn8ejXaipryBc67lUivvDC
NOMMzBMLoJILoY/F8nl/iYTmh+I9tk69UTHf7qVFjAr4g8MO398kyrmp8y9zbZyLTHOmjJ6KaZYk
YsQLdIXjggTmF5RDVQNOw2w5d2zLr8HQPKdkcffFEl10sERXIC5QKA0ri24AELoQPvdu73dnpEFq
R33qve5b51bH8vs+pEw0Lmpg7mGQEDpjpabhc1JYDs5LxzpZJD4lNoirYJwL12wIWJbA9tTsqa7P
mWx6nuz7OZetVLUwZgOKm+tfU35MJ4nvrGp4Fe82C8O5qK0OIVnMVU3ky2J8I/P7Sn1XhL/3F0Mi
Bc9XrhqLrZUTpEDmDZQFFRbl1z6C6J60tTCeodzQ49mmq4Xhgfs2PBWoncNQSMznACN68yDPP0k8
lacrT5Al0NkaCfLkzuh9XblTlUdVnxzGJFcYiSUzLia0oT1MioUlQlUlWJzGUxOo58x4Q5XDCwVy
saDr9CwvAxwTI01xw+HHuOhuhMHf++skswQuEJSYWxbo6zJpNnEUJfOqWRJCpZbAeb6NEUtL1UFf
+cf8kbo1Liv1Z+aATnd9LH+SXWJlEnERILULw04Y4Gh2UwT3aStJMsqWn48Amp0oOAHhRFJg7Js5
eKn2vaOSMCATggsD7UDVoUegwR2hdbNgvmBYmLe/8hI5TC6tNhq0V7QWkdIIsT/n6PUMjop62AeR
yMHPWTO6xUJdJEAs+jkxnpPRlNjvqoideGmSlxt0aRZFHiWrojBrIYlv9chP6xmNOa1Tjhgh16Q4
u33bF0qmOS4AYDpeP6o5LKCZb+zmaWxPWSWBEL0dMo1qpm0yzBvU+INNFLQmTRQorvqBWjTU3Ddn
4wYM/BMIPttjij6QAj0h6GcowNihuaG7Fr3IHhCFq7f5EZxyQSPIZlXDj5iD+ThYwyVoBn9fl6J8
0AtBOWViumpo0wrKHN3lsHitUz11T/kRo56dcnAgF3LYqSzRKxNs/XxzT9IGJaZTSbCC2u+y/LZM
zxKp1l/9yiw3mltNaANQ0TEOu/Vkv3Z5xo2b++VRcTWUdh3HD6mngBvb3YcUi2QQHUMoqIkrzEvE
MbdDxqoOd5fmS2RaxywpJYFPuMPSvwivHgm1pg3qEAiIf25p3/Zz4rGhcBv6pHaykSoScfg3wSEq
4WINwCrFi6J3HbLe+/oSOvFGGs627aIu07QAwJSO5yStHHBSf18i2YleJgdn3lYaTdkQrMsSeUb7
O0tlI6rFcliMrXM6DIt/fZ/SJaqYhgRZPM4f9BnT6Kv8nV7IBiXKYLhdL2iYNls1YLqV3z/3IoyN
xki+/TURK+sqC2fDXV3EVoF9z+tiVXM0Mvy2OtmxSoLBH33rPsuiIkBCoc+rQ6ch3zyH/r4Y4nu9
QRAZMVGCon7gpS+yDnXYoVGv3q+6iGluiTKTzmlvC3R4yzIk4rvcBo07X2lxmnb11BiovsWo1EP2
ga5P6HdgbgBDnV969JPsCLQu9qvotkHkjlitETctsSFfEqsg7wjfT0bt0nj+rObP9qK5ZVh7+yoV
mt8GkTM/UEkuc4EXZi+v7nP9XrXOZizpfxEaxgaCM748GBea5xCKBcF9S8fHqZgl9i1bKr7MPLGH
pBgXYLQVWgLMQ+KZiRvcGl8tB/Qk4OEMfJl5CKM2RpvQdcwInpG4ALTYZqPpaQufMp8r+hw3nzGR
RidnM5N1X4tz6BuoVcObTa8ftcIcVyizQxM9ZmChptOpP5vHwq+eZe/QYou4ysX5WIQJ9hk6cXHR
z5/i2kCJ+2EqnvetbvWc13Z+xeA8K5y1Uu1jYFTzp5Leq1Pi6SEmtZiyRlGZMJxDGdpSxZECoEVP
TupM7qvaOlR1I9nB/yEwXQXi3AiErEkADp41MIW4ilXvyufcpb1DD90RFw3Z+VEmFudS2cLyulQh
lrHcg9jSwaNsPPzcXyOx2/6vSIyvDlja3q7VCBjTcjCDz6Dbf8tB4a9VM74mgOlFp5L1oGDrj3l2
Q0joqLEkMIidFGnndTqBip38peeo2PmmJkZKPcUfl1L9MFZh4sxxeFzi6Tkve29fa+KVuQJyp59c
69KFNdgFA6IcO9t0yyLxrLKUwPyDwV1xuOgTxllnFjGuZ8OhGZz2vnbBats5xcfoBMow25P1OYit
4Yq3fr4JQXOd2X2nQZFlFR7Upvdzu/L3VSdbq1W1W4ikrjpTB4RSPcQLGA27x64Ax+3veCYS0xM1
HTDNuIrDBSDaafGcrk+F9Gihz8/LHxLPNp3yEkWO4hYnDf+I8tGgw5Sac++Up31RZVbChaVeCdPZ
pLCSBW+hBEVTT0kqSXTIILiIpBGl6oMA2hwqzPc2nrJwclpdAiKzCi4O6eWsVRODGs3OQHtydlFH
marEW8XfleKzKaraTCnToKrGypzZAIuBfg5GCwywX/bX5E+twutN6YrExQrSdJiCMUCYflB+RXXw
KY8xOSdv19QdSNVMy1ORmDJGchw1GTe6ZLX4bItlpaDYHeHOhR073fCzXJ6yoZLcZP9QPuxJyAWN
LIkZnsUgYeMZP6zfrRujRZi8Tw6K33ogzv/D+reyNhij+4Yu6K3HmVwAabJk0piCdRzoo6Jivwpm
x0j+O3s0uRBSTlGqsmYVsLUPTa8dFGZIQofQHplh4R0TpAN4vHoZpXpmoePrz04/a++SuvOnAlNq
F+pZnaxWefWeV8u1geJcOATB81jmuLUxfXrXtda5nSBRu5xZUfvBWN/h3tq7gzX/2vcEoVdvcDmv
NtoJU29s4BJ2o6mPk/Gw//3CQP/3+zEqlFPh1Bt5EOH7R830Sf1eGX5UbHBo/qWSbcf7KjT5M0bS
LklmmoBqrOEd2Kk/IMPoMGN+yufJn5DITqPsLguW876EZN3m/3npTL740J6HhZQ9cOvfwRHzidz6
rn1YSQ7wCH1MQX+10s2sb9HxYbnDMDBflVy6hAFlo2PO1YspKXDnXw+k6kNo3M/DjWFJev9lEJxH
90FkJ3UGj2aEnQITHJrL8s0KZceCfWs0+SGwWRCoQ7DulWB383uz9ZKOSrZj8UsKs4m1UtQxlXFx
o06KvEKT3lpuc1PhghX6AzLcLiohiIdhY2i1lVUMiA9wG0juBAI+vl4Bxcf/b4nCBo+LW3GDrg62
lskoeuwooJGdyvf475ItRhwdr4rkQlYdGklTL5AqbQy0tbVThw5Ou3dR/VsfRluTzTEV4pkExBBg
f8HxnTPzUIkrsrQR8watPWgpdpc4QglntLjlaMgygkJL3IBxBm/naTPXI2ayanrl51Pl40VZoj/x
IcSETlZmIw3FEVxs7DtlWkpg0GOJ94j8iLf883AHEh3JPiZOKlyR+IMVRhUYfV8AiRytPxPQV24Z
/c9zhwxLGCk2UNzJqsXoGpupClIK7XzCzeXBGJNLpOcS4lPx284GZ43KmxsEtkOzy3OIVDbOfFkZ
qRhCLwgAv46JQz30WF70S+Pk3vjJArtwd5jflPy2dJWA24bZKER8+QtQUjyVaJwCDe/wrbUUr+/8
IZaljIVGbzHKQIoCNhs+IpZdhRYt9DF5KRiB+uhDmR5GPNI12Vv2kA0OF6LCAO2nQwacMQudMb2f
R5BtHfZ3SqFpbDA4hSmTneZaC0pkFKTdD3MEIpnu64KHnX0YscpssGuh7YsRfuh21yaZglcc8E2z
5V1pKV8Ge3BpW6HEQLb3C6MExmL8LxQXJRRKZhRvlphyWxY+m2u3BXXxvjTizWODwe1XZjiyMO2B
0fr6gbnaqbvpLr23+CvTj/lzH02oO8QjHaEPI0f4Jvm2JrkeNCtrdY7Mln3QYtuddX/MZS0A61q/
OjRtgDj3xVtXNJlaAmJh7aGfRz8rGtfScR+xUr+JO0kAFK7TBo3bOlir1NPSw1WN8q4bP5JBskiy
7+fsYNZTGg4Fvr8hvyr9XW9LzpiyZeFsQCF2rLF49Rww3M616mGHxekGUxbfUpazUdT6QzZRdU6i
SasoloUts5fbloO60kMw6BIXFUYCm5mmTvAUimTdS5iuB41qkRfMm6f5JkmQQdNap6Olv2/NQt8h
qkpUmxDUAZlcxAmiMatWSkHssOEJCR9wqNJ3Fh7EVSf26OM+mkioLRh3HlI7EDNMholErfI1m39H
QeAyXbLtiQxhi8EpLm/ruY+iAHcNXKLy8ZQ3n436nsly3CJ73sDwE0oTbRiMvLBxo5gxzv19lcly
6KsuePffAnCnBF3VspDWAEg/zh+ZmxzGu+igvq9/TC4IRy+27hRIya3tObJ0ulg0vO8bmm2jRJlz
pVq306KsoUFSfLfim2mUMSGIzeAKwLlQM+WGWTIcTPqYugFRfX09CMWdxFPFlnCF4Uw7ylJ7ykfI
kRPleTTCu6lCwUcELj29kq3WuhqvV8tULU0zdfzFhU8F9BSUorAXFGNJ7Qzp9KuKcwf/7y7Nkvfx
oHkTib3Fai9ZnfuJJRt1Il6zKz4XXgOSKEu1unGMQcpa982SzQERK/MKwBlFPDNlWZoVgOaXiuTu
giGCevQzzCT3aBkQZxxxQsccdbt4SFzU0VXKNHaaGbcYJcgNH5e27/shSQiHF3QNjJkmo/z8Xzba
mAMbwM0yGjlakR2U8seESalpKKMtEi7RBonbzxVEO61DZYVnNJeaeR37vC+J0Ks238+ZYJo2Ni1x
CvfqaKx9JQ8+hWigOPda9pZXcqLpONCjYIwi9/dybzLrONW1AXs5te/TovDs8kiJjEdcrK6/IHxb
UW/lcWObAMEBHzel0hnpz7co7IrARdjZxkRmGmMnR5fUpZuyQxH3H+IylZx8xOuCqGCDeFgnfLeH
GlZqYCiAqYubiZ4Hck7CpzdIQlS0hKsMA+95AuC2rzDY6881ua28ND5lHcV7tSScChcEZSYMXbXE
higvVz3UYzqOFMmFWJk/tVb727DiN/QlkA3E+hM2Zyt1YFXQloAwGy+PfradX5Jv+6oS+vsGgotj
StMmSbKmSILx66BhDmp4X6BgZvovJeGiWEKnPC3wBu7RYP7RNZ27TJGC8lfz0744QuPaiMPtcW1p
tSiHAE6tvMclyGGR18h4QGULz53abC1IGmvFYGr6IR8jL7IqSexaI8ar7XMjBhdRSuSRaLeeCHQy
Oaad+lb4LTZcVJ32wY2V3ZVV5L5FceuLhaoxC2750tSSGp1DYYMrcJ5kd/2i/C4CMKxU09d9GLG5
XWG4oD+jQDho4wZJMq3LHaPN7+Yq/FkE801fyyaUitfpisU5aD/TKtNWkQoWnfM2vR8y2Xgs4aGU
XCE4B61WCkZLwU1bUdWPOliZMeyo8JowOQZ1fylJ4Ce2ddpXoTAdTZD90xF1VIa2yJdLZdFM0Ye6
xZYJdhzqas7QOckhxagY81IeevUtPAVsA8hXoCrMTjS1wqIp+Tuif2obXyKR8LR4lYivOoU96hZ6
4hDn3gXH7l3iIb9+KT+g3PEi6wIWBogNFGeATRN2psUAlQXswBbLSc3areLF2xdJBsPZnrHmpGsd
KiN16dppc2rVyo9b2fO3qCP9xdJwBhjoWdos5qq5p+Z2LUDEZofGUNNH/gq7hmO4kW9DjTLqCpl8
6+ebnckEBR2ILYGLxzJl+lHT22H4sq9CYajYrBS3ZZhGPNqoe0YeM0hPapLfhkmEVMZSX9o5etjH
El/7N2DcvpG0rGuyAfLMf6a6FijktKHD9rYGUyGRZE6FgWkDxm0gI7GYOk4AK8KjrZ+rRXLCkkrD
RQi0MLB6HgGwFsJi+OI7dl4uK+FZCgJzGTvBvim8eq9dqtxSlXBVneI30ZeaPaeLLdmd9jX26qF2
GolWVQncyZxuSHk7jpIVET6sXEPcqxfZCK3OSqoC4D8a007NaaVGT6TxRywJNRC2kVBQ+bpxZYzK
nGjIY0UlUmVhcKiNN0zUQky4QnDmFcQRw6wr7HtdjKmJpPNsu3LqbHT2fUa4921gOCNTGzSY6Tr2
vqB8CnIQ9YeoNlg+dMrvJLltQxnRlURxfAF5xEhCYhuK69LnuAdFSvsG3vWt3vhqwClUMQe7Xjdz
pBYJrR1zelMTP9HRG01tvOBRvkR9ANtbMmW47paGU5x1L7yUE5qKmIOC+GOtvS13tcHjgmictPGS
op/Is9LuvVmwY6lP/r4diP3/KhIXOvOhjbURzRCe1k4HvbSOC138MjY+/ncwnFVnIx2mpIPmtOXJ
CAvfrG+Q2JRcU4R7DtWQmlp7vzAK4uW2NinNaIz9gOpC1PapxuyalemMVuo0kGtfHqE9b6DWzzc7
aFem45LFgJr1LwMII0j/ex9AfE7cIHB7tKX3RjExIAwHHcT7xs1wE2MgmOY2Tv0uO8r6lMS7zgaP
szWly0BDVwDvP+fSzAt9874/YPDYIbiX7TrCB2qyQePMrkcq2CCgM/ayc32vnxhIr/ULhhWuaXrJ
7iCzCs701Goe7WAElNFGXmx8aDtybFuvl6XqZSbBRVRq9HqndlAg6x5p/m6YJSYn7IO46gwu+9Lm
UmvO81mHIOuAk9ZfqbRR3eeWP8CkfVS97CIdIyAMDhS1cMzCoUbjY2qmxGaANxXmqepJGT5SECOm
n99k51cM7kivm+Cp01OoLUgRU1v/z+BejFTPZkd5UL38IBu+8A96vCJyYcLWzTwsNSD+hwcq8wYM
VMnQY6/8mU9sezJ6gn/wrSsiFy0StCowiwBxFY+BP1cD/dm7wWeH+ZSqjoxLW4rHxQ4wu5Z2WgNv
JZtZp5EG5/DY+CuZYniQ3WLE/oWCFlRYISdPeLuvq0HVNJwgWfHTLk/6pHrT5NiNJTmxSHD4NqDF
SibVmnDIs5fpUpRdDJKCwYtN42SMqoxUWWz5f4XSuYRKOuCRsl4P+XZCP1YhPS1GdYpG2V1CBsMZ
v91UTRKtugshF1iHnaEN/CCTJetlquMsfmKJkoW4JXmFcugaP0bavmyPJO8kB30hDh4fKAbB6jgj
c1HdDMbEaHpEqDD/pWefF/u9UviljLJw/ZZX6bUNCh/QR63WrDVixFPmjBX4M/X2mLES9tDeLJFs
CJloRgx6wK5ScQY+YZqKnYITGt47oego88zH+GJ9Mf115mj3de0/08/zoyQurkv/z1K+GiwYVlaB
aZl/YkaWu7pXH8Pjynvd3BPnTVx/GxlR3/JybwljjIQwW8jY5Mw1poew/ymRZ982Xg2n61jU4nEe
CMFzfjMcqrONRr70SM71Z8tbZ8M3l+Io6+MTgxqaRS08VxK+9jNH/XSv9rh2NDF1kqTx9frjFF3C
/i2Ea4QR1WBgp8NDN6c/klX1AIpcnNZQgYnCZHc00Ik0yCbBC+WBYxELl1zL5EvQaNOFqLbDab2s
dMfAybbsM09HL5ody8xeGJpMggdnBjYFvMS9tAgUbKDiXkcCp8VgC4cSM/HVxJgx3qIxJOd2MZSB
Ew3DnZryBVxBXZAWN2uEp7Z4TPTqe62EJ72WDQQRKs+8wnC78BylZGYLjAGNg8eefE2j+RClSBaU
tuRxaY1Ar3x3g8TprtXZqA42BLLi+SNptYtlLec+QGW4CXbErDtloSI5Hcp0uAq/uZAwrRp1cwBk
M92E4c+4O4+t5CAtg+Cie67VrNM0QGjsLjEgk8PGH/tRQqw4G1bHCNUtvhxNz228mIO5GCWW+ifa
pw4GZ6xjafFgMul3MaH+Pp7wzG5e8bj9t6eYjhk0q9aSbHBKe05PbGGywbTCDWuDwm2/RUoblCsB
ZapALJjmwzlY9Pedqp6xjV6UYPq0L5VMi5yht5i5o1gWLtut2lV+nw3zh7FW0K44qcMhSaO7aKCV
S0pVxj8hshCM8kOVvW5ZeLpdP98YoaHlxTCs/Ctp3jqxonstdac4lpwyZCicqeNxHmUpmFDj2cqD
bT/Y+fuxe9rXoAyCM/UwQv2gsdIVBdZ0nnTMpGFN7GRsfP7vcLijTEBCIwClIqooBuIMoBMah/dp
I+uIFNnfdlm4Awz62zs7ZiuvSpm5DZ6Js7pxteAmX+5HtXzT6uiGzXTU4oIa4KUNtM3QJyyiaBvM
E2+ixyUNnED2QCPzW87Qmqic8kRDnJib9L7WmpNtxd/+/dKAOZeZUA9G6b0qWYwjrclLhjb2oT4s
FZ4hR48uP/dBxJnrK8qfz7ceE2hWNWEyOtql7MZpy/m7oc0fW3Rmd6rtmijKRdPgyQpRMFLLrolC
JW6wuZXqIwznqgwdVV6V/TBU2aMVyzqLhVvuBoKLrziU22MeQjyy3CWqF1GkdzCaNQu9fT2KcVDL
gS4AHML4us8czHIlzXCtYV14jqtDFne+8nHpJe/forCA552/MJy71vFQVighArtcE/QuqZPfWmQm
TtGnp315ZECcx5ppvXR2jwI8qtAH0jZnvSv9ppIlfyVq48s+06UcbcWGjStF5VjzF3P4yozYMZVf
++KIcWw08WDyuWXzNZgIFPO4dLC0QWV+onwwx/mgBL8z/biPIwp0xLrirL9j401ZPKngvgaOktHH
Kime+6i/FM1wWurgcY40yYFI6EA2scEWrdmmzpdJTlZR4PQMuCKabmZt+omyQtk1ULiX22teBedw
ioeHlyLhfQk09iHKVdbUER42j6rhlnfh3fzOPDZO44ZP+hlN+4/ld1leR6jMKzJfsmYXuOWbGZBj
fXCaL1bh0upuGWfco1Jnf92E9rGB4iKRHSyBEnVrD1H1I0MWs1zKAwkzXyOf9oHEeecNEheQKPJG
6bCgNGc4FB9AfnJSnhc3cNbS41qCJbaOvyvHV5iVg1LPWQMoWn4so4/D6O/LIlufFX9j7HpDwSym
4Puz6oGShyZ5N0zfzepH08sqnGXLs0arDRLpEzPM1yozFDYv1cmKfVU9hNPHfXmEMW+zNJzzMtqh
JJCiwFmd1c+hRr8GIC3vVFlFrnjL3eCset1I0+qLbacT9JY0s1tlvZ/O75T4XQ6eGjTzxMGvGFeB
QZFEdHEWaQPL7R15B+7DBbM+vQKJqnvdUZ4WjG0qj1qOMjcneFrHqf1fnj9kauUCCKjm9UWp4VuT
koIb5aPe3SLR/wYH1lWdWBalGDzAV4WuBOoJZsAgwHfUx3ECA3RTrzf726Gq3tARsYXi9MgwE0Ul
FFsj5jZ2YDOvvSzLP5dqduhZLHExke62WJzulG6GTBmKkFnYZBerZYkzZkF6o5SzxDzESDhsQn+G
avI1r3XCRtS6r9X9jYmd+FiVjdtnD/seJopI23sAdw9Vx6CcppXmua6tTzMyR7HeSPYroRybGyAX
lFgwmtiwcKGp09Qb7fKyaAT8PLImOVFEwn7795LBhfEws+sgsUFFGc64l4Fs6hKGGLU5K/XDgGvn
vtpkYJzaxsUoybLgRkMX+8Sq+zQAjQfYkmly2AcSRfStVJzyirHL8GqD84ROw195lnvZiN3D1B9Q
MfFYLYOkN0G8Vlclrp9vAuGiptWoGFCiXQzHcTDuI/NpnDKJZYuNzkRwwJOAgbTAS5SY2kNZ6zOE
Sgcnjt8rRGLV4uX5C8DXN5YB0rLlypRc0PSpYdp9Gyulo4GfOyBvu9xesbiDStFHVdcR5AVIXroo
NEH1l28qsl5J8cJcUTjrjqoUVDswO08pzUOQz3e5kh1ovnzZNzfhM6FO0DOLdy5UwfPVTHWKXFuP
w60XfJ3d+NRiBtr43jiiT9wr7mQM00Kh9D9NKSYawvm3obmvmyYAS4fXEzBu3obll7qXnMeFlrCB
4LYGq5vp2FVIwmfktq6fg/AhK8IDHlIkKQ6hSW9wOJNe8PbYDWuy36i/ZNUPLZQNEN7X1avhbU0y
hm24tpfqtHUmCzzWIJyT7QbCChM0/q5tQliRV3PbKnQklXRV13jpbhevPy4ny6s95oRfumN4eEsj
3haOs2qMBF2oXcEAMu2xVS6tbDr8/uq/nsdG4tbq1z6etLoZxtCJp0MTvK/DypG4jWx1uDDdJWB0
7Q0IEn5cDsSvnsJneo5v1/dA9NB61S/2KCsKFMpGkXfA6UCnIAd4GURRj4U0YYJufTQtYFrg3D8n
fZq4g5qcS02VXcdWP+GfL3QMUbWJipEu4Dp4idamvWEkcY5SIKTwKpScKal9g2njH3B6cLLmG4mn
3/s6Far0isjzVZA+s8D+in7nvnkEmZ9TscoJ60ayckK/3aBw0Rvz+ZTAivAAtETGOVLMZ4NEkt1u
Vc1r1VELE6RQ7oFSkpeqM80orrT1KSs54wnrlB71IyZ/S2tYhPZgXGH4SGcsYdzbyH9m0/1Q3bGH
pjhMVubtr4oMhbMDdODgJLdmWXUNmenkQmnpRHHpzYasf0V48rnKQ7nSpiGhuRmWQAoJO6qxOwep
a5XFTRfmX9XWlNEDSATjn5ka1tIoWKtRg/wm6cAwTs/1eKwG87CvQLFZ/10myoW8ivZgakrhSGk8
OarxKcXoZa2TFcaI3RVZVqriGUnnX2oNNceY+RDOM2qYJN3pTkpaXNV/skh1BnLRo0TiR+KdA2RK
aKhGHTQi90srjwe7sBcVchV0BoVSp4Z3/RB+pTVKb1kdR3d9nGnoZbFGN2+0Di28I8ar2vg3cI+B
mcUyZslZVuTaFCQWtkbROWjyHHudEpB5HjIM2VPahzgKf5q9KXmlFhnNFoIXWilpyqIUM0eVS6Z/
m1vbWYmrNBnXtlC7WyBuf1HUoLDaITe98vdyCHEsU/zpoT9YYK3MfOUsK81+baSo/MDYrjXFiAcP
/oA+11ZSaRqunig3diYMNFmU/GuW2Z//rS+8gOGP6VlvNXSskIdoOj+Of6jE1fLHfYjXK/QSgovv
HQtIGoeACHKfKL+ICr7P4KPSlDL7X/32ZZR/CbR+vrk5qSltSaoBCDP2MPPTdsg0PAXgGCVDcVjQ
F0KD8rZvddNJ8vY2DgM3rNi/pkN8+Rs4c+zGFk8PE5bNbBSvYdP7ouzP+/qUWIbNGeKkKHleZEhZ
6ebsjNElBovv2B73QQTm/lKQ9VdslGlOcWplBIKMbvKBYuQD+WDeN7lD//CwK2cmi8qvY8VLwNWM
NoDBVChJNGP1Sgz7S8FMnf2Xps4dAsoyCce0AYA9HGf1lw1uwE5GRiWzde4EkFQKkjkx1gaFu24Q
nWx66arEqZrn/eWR2QB/BmiXkRQMq9N3w1OsIu6VpuaYSybjERPcRrfLApKYl8tSB2a4LB2QMtvp
bjGzFwNZj/Zd9Kh69PR/IOlbHeSfnRgMJC/xph5/LBOrpF6K98iFoU3gps5cE/dfTBxJnPqmkjXd
iJWJwna0JzDG+At3zPRMV9Yr0BQ8FN1vMtyHi+zw/g96vIJwlqGCXalaMNcEL0Y6gpETXrKbxe1v
iVOi3FiVGeI/+O8Vj7eQJgiNWYNQrQ/yGEyqoisb23igh+U59tLOMSV7vUSLfC8Rhkmbut7gotdU
ywOKty7KEmMSSS/lBBT72F/J+PL3NNN6dV5TFl3yLYwszyw+5ujHG/TTvo+JA9IVh9tOIr2NKjvA
ii06nsc/YBiXZMMSA1gwOA2Mcirft1SAkJp1Jq6PE3rQlam7NKYqC+Oru7x2pysGF1WjFoPmDYIz
YWIsN4FWXZZpuQl19dwqkxPqID8wDIeYw2NM2qNRhLInCJmMXNDNlTgkdgt8g40nNe69uqUSw1s9
Z09EzrOaYqosLcS1IdE6v6jATWNS7b6vB1Cwzp/1cnxvGeNh3zbExn5VK+ddSWNO/cwgVtyAXrYZ
fgagtyf5KKH8EcJoqHLRNbRb6HzrFDGyoSE9YNRsfjat7h0zOjcnsr4foUehLgzndPAKmbxH6WUQ
46q/0s1ZaG3tUncsJ0xFYv6sd96+4mRQnFO1LGDakiNKJHp6RKs40k7hbaIOF/AX/NyHEisPLaEG
hoqrGt8BMduRbYbBukb9M253cfFsyWYdCK1b+wvBNz+EbRPbQQeIMY4dqr7Xgt/7MsgAuN2QpWFd
G2zNMM2Ga2eTk1oP+whCLYEPBbPPMHKJ8gngog2tjijY3yPG3EDLvxTLfGqa4t+3buAcscHhvDTI
qcbmDPs6jugnWjU3IEY5lKbsbVCosA0M55gUXLFdDi4cD8PzygzjnaQ15YJBBltJDP5EhLetMEs6
PD+uLXnKSn2LaQYY5e6Gvu02/uICdkHXHLodQw9n87esl2HpoGW2GSLQy/ORBQeudXQjgyAlvyOZ
fZdUzZPepY/7MGtcfhVUyRVm9ePNaVwJ9UJFiwXGJeSVk0cfRvN7qnSugqEXRHb+Eq/ZFYvfI5ba
BHUw1oyM4aOtaf48TrK9Vhh3NvJw5jcqgx4NqFHy6Kwi2WPf6NN4lwyGr9bYCPd1J3apqzycDUZZ
vKhZAXnG3KcjagTzL1oxufsg4gWycahSdX0dZPdygTIjN9sSbQ/eQufF6cbBt7PitoxNZNnbc2OY
b9mKyBVvXcSNQQR6qBp4RsZ7ntE6c1veBAE9qq39ZV8sQR3I6l1XHM6+VbVd/kPNRo/dOTsM3/VH
+gN0/3e1KVkmmQY5E2/LsI3rEBKRcVgcdYm9Yt2HWvNhsFQc0TtJiYTYzK+ScWbeKmQ26xR4qREc
orY/lGQ87WtvtazXXnuF4KzciMBSMSJmoKm2dmwC8kbTdqbiZx9/m4ffKXss6NM+otCvdIK5nqpq
Yigxt0EVtM9yTBFGmqrWb80IVKVEnw5DMLxf0Pq1jyX0qw0WeWmCGGA+JeFKD6hQ5bYuFr+NQdzH
luUtpo4x6ZTaYFm0Xz20DFFq2z1C7Jg82UbmWknixlTGj7yuxau1uqLwjyuDZqdB2eF6kaObZyFP
Y3RXGIszJ8UR14EoktXni1fqr1T8+Fo9VhRMx4ZUynwoiO2q1jfNvGF55++vktDMKS7uK/M9GqI4
BzbwSBAyCrmCOL/V+uFmrPXHt0CA6oOgYQ2j7LnYlzQ9Wl5mHCKX5tJWHwLZXBqhG2Hx8cdkKI/l
jDpo9DGNclSsrHy164Taxm/P6klGmySD4ewZb3mjkVeA6dPqoDtJjyDkTI0/T6VT9+ZNm9LD/5B2
Xctx40r0i1jFHF4ZZ0YzyrZsv7AcmXPm198D7V4PBWOJe7WPKlXNYQONRqPD6XcsHCjMZVRDoxmE
rp4finluRAuIsRXU1rNWv2djrr9P183LypijdycGS1Jz7NLeHlLO9cA0ARsAamekdEG1lAoBdOGc
qU+mdTdXnOckY2QPbqANBrUtIC3PtZgIQZr5JbdxhMfMQWrXNd3ONW3RrXxCZo9CKq5GMK+kDTSl
2KYWyWaZEWhMPyoPvewkGG1YlA8Nr1uXvZDoISTVm2DloC4jbYgwjwt8Kq6YHeTwR5agoeJ5X9l4
ENRltI5VXBgJINpIekZHzbPUqQctGzkJIAZdF9mvqyjkmG08Ez1b5FIQTAXFw+Ypfo7vZSdGM39/
k37rT723uNIM/orojvdqZsqHG8/SDVJrTpfPTyLY/BIDuiiXqS1OngZuBH3g5BOYGrEBoZyUuUiE
MJVCkNo035bo0lRPonobNZhjs3C6I3niUBqB0b59mC3YLrO4SSqvgeJh/K69rxOMelts1kYeSinK
OCaxVsjTnazBDgMy+CVzKid2lzvVzp7zQ+YmLs/SMiZzv4WldMTI0LvRtICtvze/zAAUHS6qRlHO
IHycnfA7GTiT+O+YY/0G9Y9a/ULShGiOVLccbrTqpS15szaZd+11NTXKHI5JpC7NCgBVve0FT+b1
lvK2S6NsodWtY71KUArlKbs17kBwgvko3WcdxBVrMP7S/cJP3IpXlMboB3i7cJQd1PGM0VIi1+hL
GLbQBOLoTZ+Lo+SJh3487usk0zFCWxw8SwOxnNdI+tZ+mFGXFk2mussS6KlbrkdJeTF5rejsgPwG
huzlBkbIzSaRMKsdYQPRMU8dGAtiROS/V8c5iB+4dCrs43yVivx/A9fGaTpM1estJoGoKPGih+wy
3yBrGCxu6Ykv5iOvcpEHSdmqIVzlVkPRiFtHpd2CdHI5ljWvCI9tEK9yUWYqz9D32RGQfkyCXJmC
sa8fq2JxoFE+ygx53gD7iF3xKINVrd0YokGOeANh0Ep2czu8OoTm9+Jev+kbXC28kjzeOlLGSkiW
xZJHbN0SPjXpfVwhtjjy1pEDIlN5PauYlSybIVc8HJr+MwbnGPH3/YPF9qSuKk83nZppI83LiJNF
KH0Iqap+Kt3UB33LrenOzuRGTolB0bkH+hvOG469bYaom5gtYMg05Xo+dHnVh1ATqeqctqu8tBgP
HPHIEv3xgtOvGJRxXHV1NdGforpFUQRpLv5S9elBC1F+nCqkaxT8DOp4j2rAoCkKjl/A9no24JSJ
7NAoIJkx1lYMlgCRyNyOnczLgvAgCnYP2qTytnKTu/aiccwlb2UpOxaZeTiAxwiKo34dldOo8iQj
X763rJTlSqeiWRqwpv/tf5e+8FgfQObnRE71xCdK4q4kZbasNhuWXiQWBfFc4u+vB+s29jFBwbec
0cnu+yD9ogg275izU8KbLaRMmTqKs9IsAP4v41XsomLLl/0+GG54nCvM847XuKgi26jpdMfiIMTK
IGvk6TecWuVQSoHI81U5ELS7s5bTqCwygVhvK9mfh685L4bGg6AcnrCUQnXo4BigtbOJD0kzYfzK
/8+XgLviulS00xNXKfy2lNzUyxzoRncXLpPTgiuEYz+IffhD0TF8x0DRAShd6O4iEAl1S4LK4tf9
j24KD80LjvoEPjBMS+O9Vpj35gaM0vJQSytrlQHWa1mwRqnbm+VnEKKflFL2wvnHvmzsfbqKRql2
HqpzrBV4k1mLv/adXUjvmZZOtumKQd3MxliqEViaFdcIg84MIt4sAvajYQNA3cOWmrapqgMg/DB+
UvwMoaDQ/S5+Cs/h0+qlnuDqnFYJzrLR1XjGJNdzEgJRHwtbmH+kmWxrvEINpgG/ikUTg1vi0plG
BJB4TL2xlDD1SXD3t58HQd2MOrq+kAHB9qv5SZm/6yC32Adge9MbIajrT0lRad31EGJyJOyMZBPW
KsIujZnKQX1ReJcS867f4BGJN+70FElCP1QGHkLkEWQ3TgZLndzLh4HjVbw6RTtWwSI6skEyh7VO
pw5Io98fi6+yozsR3qj3zUW+V+3q2NwPT2WAeiy8lJdD6PCaGohW7+FThmJGVCM3c+Cnx/GIMXcH
LZA8Pmczxx7ReecYtXiNSmBy6ZchnHTpbsm/IafpVNnnfV0hH7wnEGUnJqPss7kFkhmWB1ko/QlX
LmjPD3ljBvtQ7OzVRk0okyHEwt+Llx/7Y+aNBxV+ixCkJ+77bv/yUOkstNpN+tQS45SfzQfDb4LC
EX9kR9FNveiOh7Zvl1Ar8FYnFzBzTgveSGAcvUSg9qtRL1Q1zv7i8UAooxHHVi7n5M5A14QxnWvL
KXjN/wyS0e2doYqU2eiMNq3q+XXVwmD4otyER/V++dxjDqt8LnyzcrOXfan2tQ9UEW+XblytNuxD
aN9aPxgg/LRKZ7U+TTxi4n2Lq9JZl6UJW9Tw43qf0695/UPhTSQkh+SfD5EqUlbBGht0nYxYuCX7
iSJn28wfxxmz1WI37E5ZyisJ4OkC5T/E2YQatRirtmSnZB3t1BDtReZNF943dapIWQZBzpfZHICS
1ojnF/MxH8XD0NV3lSSfhgpcfrXwIysqXqML2/P/bSZAjP1WKVClMi9LBuDWnV34Fc6Koc24vJpj
4wuCzeslYIfxrnh0XkZra6VRa+xeegRtUSC5uR8+J2fdNpzF/xo56RfUwn/bV3x2EG8DShkNvRaN
2JihkvrD7Aq2dNDvSflpeYpcHisiR/tf13tzZybCPGKuC+Qb0/NaXMLugSMLD4CyG9WU52rUYMP0
BxHZBTPAeT5M96uDUgtbPSQ+LwTKOW+vhmwj0SJMvaK2MIZh5iLIVcTHEu8cYfyKWu9E+rovHvMc
mJgriGYlCYyclHSYHphI8KVJvhOFtH5/IO1xbcC7RZhX/gaGMoVLbq25kUImQzmb0mRPUeS1QuKX
i+homsFx2ZgmZING/r9ZwakQl1DAIEWw3t5kde+L4qO+rN7+yrFP8gaFsotRZnaaXkMmMuMEyWIU
WgtOeDCC0quDhhPU4olEWcWmV+M26wCWpb9qNHAViVdElssRianrG5Eoq1ildRonGEOB+Mvs9s+F
V1zMH4mT282x8DOMpeBGQnhy0eawb+MyWrBVtXlo4WB3fmbwTjDR4T8usKtUOnHwN+rQ9biH9RoY
LaI8okceDILz14OhIgNcONk0ziLSJbWZqHamRZwZMIZM86c5491dbFdmIxDlLo2SiPGLZNH0B+su
vk8OTRA+a0EFF1D0we7h85JonF3SKSuRz601lcQGiqPkKXnvhIbgdFkd7OsfD4ayEmqXThiwAJi0
vSgmhl/cmz3nmc3bHPIJG10oKy1qcnKO5Pxg1h9GFO/uy8AzCzplFkarE1edeBZ/Rb5LpHr6m84n
VO9lwBulwDHfOmUWykYHHRmxQeKJ0EXoRy3Qfb75Zl/oG42jDINQKEqxkFf9BFsHw/AFjLkfh2P5
xXJ5DIXsV/AGizIJcmHqzUTOD5HJuMses9cZXNFFerQuZOrSCM9FQkgYj+Bv1cu7oqVXeLo4qzGL
EQYJ+9drj2BHcBLxti+5vVUcPaRLslIQ0BrodoLT7iOo4JRPaK/6FgWmLTnzZTBt/rpyVIVuyM1k
qRcmMFhjWcdjcjI88rjnD4Rjx9Q360fZilrXe6VB4ZYb3bZnya1O80Hzsp9I6KKSCkPTD2RUSh7w
Quoc22FQtqMt1RxNR1jQWvw+r9/a/osW/uQcbaZnZqoooUItHSbaUKJNSyEss6RCtI8SCG3c3EVv
vIc/PdNNzlogu/IBQ+IUB2mDd5nGKzQlnlIPszKXgE7Eh254RNrJDo3HffnYOnnFoGyjJo9jMaMZ
BTPunxrrEvHYlNhvkc36UaZRRBtcVTYkEI2LODxdjjCOvuHp5xmBksI3jsuBV+zEjuRuMCkLaSZy
L8cDhFKD5FFys9dIe3sYT9ppDJD5RPEH981F7t8/HY7rQlLWUgETbjiEr5ikAU+6SYLlDjbLa6EX
2vP+rnElpOyl1jZSHDdAE4P8jCp6f30RbsPzcm/BEy0v+YNwfNcT5bqodPPLIqxyMk6AlIRpOVTC
rHhmYf2oEJR3jfWh0nrix/Uj525ln/Hf60rPAJFAHJojb41DAM6vJbCkh0Tg+Nn/cH1fMcjebhwE
azRHMRyJaHejKztD0FwED73+n8jjlWe02GnyzUJSFqWsx0Q0QfnrDrGTBkJsj2f5Q+RFP3MED7sJ
LIST29q5l/i6XwdcRSXKv6OoCmVV6jYfdCuGsMtpVRzxI3nDWN76MLjal/YjmfUTubqHifbOvs7y
NpKyNODr6rOWGIJQvYkFV20OHW/yCQ+CsjURJk2UcwEIpbzrZU+ennLe/Cf2jXpVFcq0lJKYhGaE
1WtAw9LN50W85G1rY/CvrbQfpuY5jg776/YPnv8VkrIsUTvNY5dDqiUwg2K1MUjIzZzoaN7FjxVu
H8vluUPsdMtGRWnzMoWCNVuQ8i9/tkO9noC6vRnpFjK8iGewOftGE8+Uq75MWQUJpbpFXaX8RYKL
nsYocthfSh4OFaLCEwAdceSyy8AHEX6cxUtR88pTmZmj69LRbDNoTM2GluhgfV68AeVz0VEIWjSz
G8d9YYgy75xjlTIj44ji4ZXEtmWdhBPlxPAzub8Ff0/iWGP9ax+NrfcYQQbqaNTY0PwkRZw2paBD
rP/WyJPYHrna9mH+QfN+49Ap0UmMEhXdYcC56AFJhjWBfr8GiNgfC1dwTW8fj60RVzhKI/ICpNFW
hkU0zKBO79b+Q6coHK1ju0BoZAMnOtIRIEd/e72ERhdJVYFqVAu23tVPU5DHNgYMk9G4rnkGhfRt
GyifeZk9poJsYCm7ATbTMUlJW0MKnrfsvsAsHKP2p/ppfwm54lHGAs+CvipX4JhfFL90ky/6PSmm
UT/X3uyBp+qs30w3ksa5TpiO61U6OsAzt0m/ygNKVfX1IvW3WuTvi8X7fUozun6a4iTFpoXTZzkK
euvj/u+zc4cbASinI267fIpMCEDG5Urn5BRdDLwm8gdeKQjZ5z8MxQaIMhR1b4KzygJQhCHn5Xib
K8de+owArN7ctCOn6+31PbSHRrkXUSMbbdwDDbkOVPOWR8ntgvkAV8cdv1kODvLZutS3rU0KKgQ/
9tA0y4n3MD0c8NtrsEe6KtNEC7OUCOqoQCHb5Es2PFbxAZ1qjgTnpuNYRab5sAwLJLcSCB3ohn28
5/txSiGspj3GyqFrD0LKiWvLRA/+XNArBrWgVrO2kxJBEdVg8bJb0cuPoofSv5+wHLdZ9Vool8E0
SoRB/aZ0qm/y476qsg3J9QvIKmzcY0Pp4fC0kFIqMXKtBet4uPpLGDuRyCtWYevqFYp8ygYqjLVE
kkn6FNxOziIew160GwG1gPLLKvuY1MexIrwNpEzzmsqzFaHpFh7j5yb8qJRw4yTe84Ktj1ehKEM8
G2YFrkOEKTAG4fU4yJ50iHEWD+nH1cGEbDv/0h2WR15R7D9Y5iswZZllNLbKZo2NIzXoyWH1Nb9x
Qld/xsQ+V7ZFW/fFw7uKmn6fCZ2uVOhXKyxLEm1N5M+p7FVxaWcqx8qw378bEMo654K5pquGfZPh
E4tO4ZVP8V3hNN8HtGz1jvwyvaycg8h8JaL5AvRsqgmDScf4rUGdMcEHZqVMH4X6siiHuKvtXg/a
8aMgPWtdaqeSZ1U3Bt50+yeQuZNbbOqymORBxSMVRqB3OwNPVFyzpDztWfhi3Ko2IaUrUjuKualk
1tHf4lJ3x7SCRSLUgRvr36biJIezL4Y+GHk455ArIGXlVDWK0pl07Gg2hltMnv41dzG/1EFq8rW6
+avsDqUdOguPYIG7rZR1m2ZjMbqMuC+XyZM95SaXnOQ8uPUtOF6dVnU5W8l6IGyXlDJxmd6XQhfi
UHbDhym8xQwyUb8N4/tZuAenkVB9x8hYjvqwrNwWkrJyi1GvTU+6sMJhtfX2Ntc0J2y8fcF4IJSV
w0QALSlngKyjZec16IbCr3nOe8IRPaBvw60olEkbq2xIRSJK3j+32mXFtNZ9MZgaj4JpEUUv4EKl
C6e1PhcVQS5VFyzGHkh4j5kM1WuW89hnHD+FebWTYmB0nZug8aQT8aKwdp0IBvK/n9mZt7rCHahF
kKxsX9S75hgecvDvmT4ZNpq9IMN82BeWfew2X0Adu3FpYs2opb++oPcnz/DRDIXmvPLX6vS3pJDN
vPAKA5iPvK3c1JGrk3RQLRk8W/pFPamOdohOlqM9GKiETv+XiBtTNTdSUkcuQRt0XclYZzXQTcfw
qyBz4l/lq+tUO9URIdPAet5fWqYebTCpM2eYUzSZGmScqnOSn1TrVyTcGUvEMZw80ahTF3ZWKTQ9
NlA1axul3V3aoYn4074szLfKdsOoU6cYEoiBZwgTRbEjxqpj6rddHjl1cZrXS9YFVftJTziXPMtt
2oDSL7wx60NU5GPXcu2YxJ866aGWH4dmwKzG3OMISO7PP8zKdbfou70Y43adTAg4nIqPySE7oTIf
5ZXZfQ7V4PplZLn20KjbvJWrdJINoP1F1pd46v34Ev5ITrNteL1n/WqdxB0Ogh8+9rx3M1GIPWzq
RkdhWLqYObBRUO8twsE0juMYpKZgW7luaw1nWBvnGOiUgZH6JW2LDpsoNBejmm1NvIuyp6UJ9jeQ
eS0YcM7IVANToVvPQswer9tIwWmbTV9vRGfseeNkZaY+bjCoXWsEOck7YkU6T/KrBaEc2VEdTEAf
z+nziFZZ/ag/mXZojx6G7H1N7rtzfSiOq4eIuq9xvFH2x+BrLAsuGIbtYZs3D6XRSucExJkIM8If
XOLCm+SfS3xWurM+f99fW6aJMa5QlInpLVUIBfLIXSL5JEVgeiyKY42pMvsw7Fthg0MZmSztzH4l
9WLlp8EbzzqaWEO305x6sUl9VRnUPHY65iIi6GtJpqZj/AJ1FvpkxkBshSyi/qFrv4XypS8+JdJZ
H3jJD7ZwGyjqHKjRVOYg+YCCtvBu2/vsoR384fvia07qmaGTOzN3RAL5/D+O+gaTbOxGR0RV6C2L
NDEQhe3s9q7SnczBlO/Whul25N5eeZhMXdlAUjet2KeV3sbYQ6071fHnybpblZd9PeFBUJqfWEaG
4S+QSpy+NOgrzcDWoXz9dxiUyk9124I4ERipLNsqyDkEyUXqk+Nq/oNSGOhEN8G0i4Ff1AblhhFF
6gRRHmBGCPdM6A6fBSeD0egfEp8XCWRaSRiF/+JRFkzVlCQTFtj+bPogpJdMO7xn2a6/T52nWs7B
Qivh98v2GPV3SXes1GAfgnmfbESgzlEZS1acFjDChtY+gv7K6eXZjivh59jw3FTealHHZxS1xarx
GgAh7E9tOQ4jRxRm1Qwaln9vB3VYwiFpq6nDcs2fJk9xi4fIkz9Lt7PTf0zR7WMc03OILDAvA8w+
QFdY6gBlq5iuiQJYXMlj+glcMGnCuZ14S0edH2ERyqGOsHRZSZqh7Vj49Q41sERDB6sROin/IPsc
wOFc4l9uKZ1RcjmiX143Dqvy9K9g6JqHocj6OSfPo6EMyuRGq91cfK7n479DoczAqGBgYUmczyW8
NzpMzlFtNbQjk0eKyHQ7LayZZmiSJtNckpbcq3kaLnCoMRZFwlgUUg3Gz+Exj+gGhlJroc5LUSmI
fkWPlXXGtLG8erJKf3/RiArRlxt8EhFPD7Sx6jQh4tpoVg5mKPQAKIkNSqO2m5GB/xZisCMmjtmI
JHOsNUunt4CU5emrJTTBy4i4pnQQojtT43jKrGO5/X3K3KhWIZAOcVQWVKmtqcdcVu2Y19fDBJFN
TbM0CbPGaR4o9PIvjdGjm1+TysdmEI/9UHimrH3c3xxmzQJm8SKmgVQxZg1TNiY3zC6UolxFfHby
ohvpYB4N0QGHjAduR1Rfm48YYrSPydyfDSRlc9bGyoVQgmhW90lOK3vIHvYBmGu3AaD8U8GQ1EoY
IJOSfmjW0ZGj2yLj8eYyL4XNytFd9X0tg4pQhRiEgISUG8Z++foezRxC8qCi3EM6xvwGQ87y0dxC
6ZCvWbUWaLU/ko6h4RLeJx/Kmw55JRk1QROcxc//aj3pvntl6udy1SApDlQOL67IH1Lr57/DoDyS
IjWKqJixZ6vqgA/BnsW7VOaRnjMpgrd7RpkGxQybVicoy8kMspsItcuVkwTjaXUkZ71Fgt+W7Rg5
Hl5ghmXRt8CUzWjMOSk0DEJBo5fml34WDP7/MuiKGSPf4lAmfTaKeVJ7CKheetL2Aj81fVECPG3d
yOX1UjDd4i0aZTykcBm1mChG441uGMRO7qeu5WkeyY/LL7yaE8651ijDMVeimVYNhDPNJzmWnSg/
t9z+DbJCf1xXV+OhUcajL/OiD0Ucrz4K0lB2mvqzrl0mXmsXRxY6ZlZUsqFjCq+KQN1DCgciNm+U
5dP+mSLL/6copqkbmI+k6TTXTlFoWbcQQysKZz07tst3NX9sp69azxt5zZbmikS9V5ZOWNJkAFLW
+UN603QY+3DYF4Zt9q4QlIGQdSGchxUQiVLZrazYTf+yj8A+PCDBU8HdDIZmOjZlpOqsNSJSFn8R
zhAesPZFCoRgvEQ+L0vJXLINGLVknValGWZX4UlZfe8qwRaWLwkvtM1csw0GtWZ1gdaqbgGGlp7N
8VnNOIFfZnYXmvV7xSh7ajTCgBQjACRkrJEHPMQvmKImnRvUIZpuGoKmBzRqCy94wbSmmqUifgiC
xz+G5A5StE54uhAqBsJ8N6Iv8n+qcWPagisOXeO2NpGmjjEIv6zalZTCNsH+UcSHqLxb0F9qPVea
Z/W3Tfw4Gs9pcVjExU3z+/hdxQ/G5juod0fV67WSt5BXt16GDpOexIO4Pu5rP1tXfq+pReljPhTT
XyRBSXOT9+eOV2/J1vfr71O6OM/h2s+E4rYbP1jTr0H5UWAMzb4MTIO3WSdKHVVZGE2VTLTuxKAt
U8dcV7fTPXG9hDwSGqZqgMYBwzkwBQ7Vgm8jQlK1aEkrAspq4axkd1VyU5iZXUa8tDdT1zdA1I0u
JK0RjwKxE2i4km5wu6KJLEM7xv7S8eShrvKiN/7OPGNOi1PP8Umz0o9KKNnI9r/n/bSRiLrGY7xo
yt6CRGEcegKYCppB9ZZQCvYlYpvzDQ51k6d9NoRhgy1Kj+CUgJVIziTojxQt+tx5jXGc9aMDECvc
16omJqnQprM2G49FL2d2kRnBqpacdDTzqF4FozstothaRIOoRDpEjpbKtoSCkn+3eAplDqI0zQb5
v1TbOhy70C0P6wkV0kHkFrybl2z5H57KRiLKOES5YnZihdUznqJD8lj7qxs704ciSJzoWXmYEuxb
5SPcAmxe0ReRZA+bMhqipMShRNSxd0dXdTqn+NnbOQh9+iBxeUQnTCtooWTBEFWNTL95azYMENi3
tT7hAdJj0tey2CKOW6e17nu2b4NDbZ88Zg1KEYGjBnVImuH8JJAjlxSxtcGK0YHOvwSkdrAru1KP
kll1w4vkI1B6yJzO1U4kffE/DKNj7tlGPGrPWskAk5kJ8WZf60+a3wVJUPTB4pNh7GPm8cifmKd7
g0dZ+8xMEr2OgDeUq4NXj6PVyANFvqEsnIVknm0L7Q0g6sfYE3rGAeotpkGaViCFGG6Qj7aVcUK+
TLuIecuSJloonoGj+1YHtVCYG2mp8Sw4hYEKutvUb1/JpJo7/laxVm4LRv6/SW0tajflVVuhwTTM
/V5fUSQa3Yjq4hiR9PgOHdxiUXfYJBWROY7A6jz1JHogYQjU59kxTn1g3lac9whTMAnFxBimYEp/
UMXMSrVWWgOFVxXVXvKPTWliIMXZwiSl94h1RXqt+dgsYWYKQrXMo0oKtSublBSbx2KyO5cY4xgz
jO19QJaNgkSkf0SXLIMOPUYFMoOhCMlqTKEbU0cVLqFkcECYsQNTlhRFxLgDjAKjDIaSzhNYsntC
JZ3LdnvMTnJqzw8a5kkW7nLDJ3BjirUBpG2GKkxRFgJwqL8bejDBb5M1DrsEG0MFcSQShSr0gtL2
NUyrONEQoYh8WW9P5uQPZcbJv7NMBIYD/AYhxnGjD2slYngRpmO4DUaLRvXdilazfQ3gIVB7E/e6
sKgYVuHmyWhLk+gitcIRgpxF+tbdCkHtBsbYgi40ghComUc6BUz9mRB/WMvsvpnFYyVl7r5I/6Bv
pozBJCg3lulywTYUlikqjNdT9HrNo2CdNMr9dUcJrsij1GcaCLwN/gak48PaXBdK3OqIQqN5Wvmy
qC8gibFl9T0jDzGH+jcOpXNyWFtJizGFbq9+HxuvQoNjOj/vrx5PFkrl6tFCXR5ZvASDAY3BERZs
0bdi4dFHMhUPMxUVJFslpNkpC27qghHntYJNCkdPK4tzrQnvsduKJhoqXDDk66jbTxXWthcEQOhJ
9qFO1w+ZIn/Sl58o9HqHm44KCzScwBqYCl00Wpe6WKYpFq3pm8ComoMalk/7+8JcL1WywHaKNKFB
R6wwRUqbEctEFFE0kIoKnSRrOevFdhc2GNTejxGY1ssBGKAdAuG5F53kZ92WHM0pngRu0zXTgm7Q
KNMTCSkoNjugoYkdJqFGZq2w9ZCnaEyF3sCQhd3Y0KkRtWoeATOui9Mpg4fxc45Q174qtN6/2yNK
4eShrqeCrJ8hxm6+YA5vylE0tm3bSEOk3UgjmUZfoN4Cx/Pj6osoyI/dObLV100avyTcDnG22mkK
CXzomkj3mHZqhRNcEdNmHdTmMikcnWPvDq5PTOMWFfDEU/IMkjxXDU5OuZaOOl06K7eH8C5D//b+
3jBvIXJP/w1kvgXq5yVMxtTEEU1UJ8RjevrRFpgWE50ng3Ph/cM5umJR4QgRKekmD4E1+vIvMrg9
fgF9rI2c3VPJfY+xd+g3GJ1eCJN6WXOi37rQuANGqtRFx9FrnkB0UVTSJVZu9tgldfbKI9LhQROB
uWZ1RMyrtduA1wLMk4kyROmilmgBBl5dD6lnmatg63ExuvsqwdE9mk3L0MOxThusXBp/kAYMdoXt
0bKLDNu3D8TRPbrgFnMi1XpNARQupV3Wop0iktN2t/H0FRw9HDCmWUWoEtOQMGQZdQJvFb0th2lp
2wUXRe+bpeYYurOG72F1QInPbxDKDIWytJSVgbdrNWJkmlTbaQka154XqmTyXaEyQsdwbtVEYS11
RyzoB7HyToR5QEmvK3skOJVXGKBCyBHxTtrfJ1YA1tRAKIQr9rX89O3S5euEN4yC59CA+qW6Lhyp
7DC/Vl8fw/LLPBYoqa/sqlI7Di5TPza4lLo32qK1+ootG9TOkWABOwsUwtZjScpseTPB2Id5g0at
aZUqzTrNQOs8wbJlDx6LB26HyQWpsFPc8c7y6xiTP/x/hM11eOLYSbourAkrRbNi7CEhrkgOCHTk
9yoGZYAuD/N6+8i2LsO5+pyUKCmWXT67CtOYXPHpeG2ILzOECrra1YjyZe2lFmZ/X3GYzRjmBoPy
zBUlTJU4hYxq0B61Q3hUgtlrbdBQcYL3bAdgg0TpihCbKKOXIY10ZwbNI56FIAERn4qj5oyX95Ex
bAWjlAV9vhYCI+SgZ0dp/KnOT0nEy+WwT/lGJrKDG6emr4sqHS0C8ovwNKW+DAJeT/QVD+O2eSWk
TKu/AaPsY7OmXav32CpRnowAo2uEGxigCvSnQ+/PeqT+3/bYUJG+FGW0yEkG2gLeCqcvVpRXYDJz
5TaxhdK60VbRUQde7R2jSOktDmWSZ71SU0zD0d2y7vyqE0zH6j4o2nA2tNKX8+4b2g1dRIsPmIJ7
GNr+Seh1W9A7b8g6OKuJDeqDYyJPvBqwP9f77XdRHh5aktI+jfFd0Zrdm0L5gkKShzAuHlZZ57WO
M04HAdNVRLNwbeBp+Xaxl7WOoqlSsQiznx8NXwKnhzKfLWdAzZQxw1XhVaowzOlbSEp5I7R6G8kE
SCTeA+0cnUZ7dszvuOARDucF3/+8Kd6CUcoUtrm0pgXAlrVzMggkpKDn9FKwSFRpxMmXsMFQKoi3
pQWuI8qo6Xmcx+Gi624jPmv9szYUN8aACYHT92r9vm9AmUqCKY7ouES+BIBv903HbayURWK4XeKI
8MLiZzm0TePzPsqfNwFW74pikjbgjZ2ZpbCrWzkyXCEORuvGiH/s/z5Z/bc33dvfpxasUUpNkZLU
cLNROY+LcFPlSEOmnf//w2DmPahrTARU8Wh6K4YutrqGgc9QAukTap+N6FfCmzrIWimMpwUXtamp
mMlHnSPdiGahrATdTbKj2lUoWeEZfR4C+f9mLzLkAC21AIIu1niynAbeBGE2AEYTGwiZoQGN2oy0
QjFK2cu6K7ZfitWX4o/7u8D7feoihlvR61Yj6W68tN7Yl6dR5NVasU4Fwle/RaB2oUaNX7xYog56
v9xJyvWchs1BtnQ/bg1eDJMnDrUfE+b3JUmi6K4aPVghcg4DN9FMPpc+HltxKL1tlFjUoxA7AuMs
n+B4Yujo/2eceUKRBd4oWYReK1TcQSgxFp/EUbkzct5Mb0ZZNXyEzSZR91tdzGo198AwZxvk7dkH
koIlsVN7QjD4mdDjvufR/xaUimYMWduJdQXlUy1HTm4M9WVfuRku2VsAyiBrcm9pRgGpJsOpj9o5
dgsn0cA1h5k3XFprjp7TxVepkFuoE4E0ZtHZknrsEd40e2+VuS1/xMLvqCA9eClWm6QDFakOh6d8
XJTyw5SlbpRifkZRd7Ycw2tQlcAoM4wA13kjElj36UZT6LqrJFWSNDKJxRhOS5bZLTpk8ja3hdqX
w4QTWGOCSSKybSCUUXHtvVV9xeqUUOjgKSBHdcob8YeagmBCM53FmD+pVp4F+xrD3MMrHp0D0aco
/MsNAnHHYDdjPDpdOrS2NIs9iuqExdvH48hH18YLkS6lQ69hAL2CrtRs8MQ2KMMv/fQ1DXmFWUwz
spGNMvVFnsc4La9YX5suUATO2vF+n7LzTdzHjTjg98es8rGlF7xSOerAck2gC5aKLK+OWZxkOTeW
0NCRg61qXCWh5pYZiuScpHna3xG2FFcIyiZVsVV0eAPD0RdesvJO4tEqsG0SxkWArU/DW4rO5yRZ
MnWIz7zapP7cnMj4gNF4tUn8qAGDhgN7isHsGpxSw7DohEs2TDUCBfCyUhNBT+NX0Vio+7O8GOMe
mlg8a5XgVw06aaSnRFiPjSr4UxY545rczU2GnDDvRDO3cPNBlBaKawxHrQth84v7ZrU76UmZOW9V
5qHaQFCKqBSK2AngRXFlOfnWG0pgJiLGn/yHtS9bkttmmn0iRnBfbrl290zPPpJGNwxZsrjv4Pr0
JzHHcnPQNPFZ/n2ji3F0soBCAShUZYKARJRv1SHlFBXzLKIetXLKqQFRnDFjiJPZKXUpKBdb0yeO
52+7DWrsLQWsLvB9JhLOSp2A4hZukzSvfXIIh8ewQC3RJ1ydIuJK8fMMg6t/z58K98HLJo5jqqbq
7MMG0VtNEWYDh53IGxV/weJW/P0FtxlycfzX0ShvYQbo8K6GT4+GfJDGWncJOPvkJ2UO7dY07Vr4
97Jg1JYLEP2QFVBSjWWrWg3coiNB1P1cKuHUE57z0fhwtTevUJgQVQhhJqIVDvHD0A962QbJjFOu
Zaq2GBbHTGu/TabO67/c9o4VKhO1kErL2iwGalyfhfSpV+8Wi9hjj5JiEixzIKXnaLprxh/7c7fp
+itYximjROqyUgFsrh/GxSbVZynlXN85EGze08hQrpClgGiHIOvfmtZbeD3Fm8mPlWew9akpwoUq
V8AYoJSI2tF7yLR2YFBoUXubPdeGtz9qm1vMZdTYUlW5LocklAAnxie1P0JhnRMAee7AtrDW5rQs
ul7pSI6HwXKMTpmGyhHJSW+EY87jfeGZw8a/0OqTUYA5cW7B/4abQYk5m/J2jDDBZAAmTOz/TEQ3
2gx5FamFPaSwF3Iqrd7u9Nc8/rw/M/8wcBcgxpaU6NE8mwRAsdMe+wANNQdTAlNW7glHXhpsM8+H
R+m/zWJCXz3WSiYRjNxfeb5/f5XkDSQTA40KJa+4PmCnIK2TtuVXTcT7WhV5ovZtfyh5SEwcFMum
G1odU2YZuQ16l6z5lip4ZS14tQQ0A3IdcC+DyIQ+ohT6kJUAAiPxfdw2diyVj3WlnrNJehvDyRMh
xjgOyblP5WPViJzFvB2fLvBMCBzKOkqNCPCNZXnWUt5aUREMvc7b/7dX2S+cK5lOqBUoc4Nk93vr
YvtSQuLKFhzzFj2nvauCbTP9U0p/xzYVEiRomcLxkX0wFyILTAttibNa/KzLd7EIpaZ/X7yJXXmF
wZwH2wgE9zUNVXl9X3fPIzlZxR/7rrg5RUioG4oGaUacZT5u/BCVaOfOwAkjy1Jb0nLXQgFsyXsh
5KCwG5VQTHKDzD3OMWir6YdjW3/Ko+O+JZuL6mIJu1HJad+VWUEX1YJc+dIOloMbneXJipoF6CMS
OBsJzyZmciwUDButCZuUWVecoWomu8BDpC/JJS8dvOnf9IUJ/AEqVOWZeJFoZtHPKvwbtWP2tEh+
2mb+/uhtx9sVBhsqEqLVSdXj6uXgFYsKnaGE15pdo3ZEn/JAjYWdD7+1iC6GMd7Xkq5RhxKGKa3X
9ihQfiHt675hm2OnI5OuULpti63Bzwyrybohg11qadfWcyfwDpgcBFbGqh9CdcxEIMjlTTWd5eZt
34JNR7tYwApYReY412af4wS2+LphobwkkFqeEdsglDdCQZmjojAuplbJkuegkYKok/69rIanoUo8
K2p+Z+ejDJ9/wTBeFsZWbLUEi0a2eryhRC8oePV7Xbkh3b9nREbwXEExvjV1aZt0BaAEiCmqkM+I
ZJt7nd4MOroJJnLQu+gG+/Qbj3JZGmWKYZtQD2i9ZfGrKT7UeEPb94ENsgNqzQWIfsjqgkYKMYpb
AqDRoWzWOZSwwpfSjzwLrTm0flO8wXnchZjZj33kbce4ADOO0Vh1NJgagEP1uRRf5uGnEHIi93Yi
ZmUc4xXZoLepCOUE9MChgIRKAVU9Mj/ETlp0OSkOJWaUDbCx8kiZtpfuxTjWR+IiKUIVwEJ0G2un
hcvMRkfn6gB2sYxt99CbRJZqCtCH2YFo46lITFtUi0Crdb8YdU4U37THkBUdrRhoCWIfx6GsjDck
DaECTzxRhn6jkPfEs2nQCoF+wcoPlapO5gbaHUhkEj8P4xcS9UEix0eQFQaN1v9O/giVqSgq0tBE
xbavGGqUzIWEU5Zm3GuD3f8PGbFNB0fNElJrWGJInH60qF6m0SKFhLNJJc92PqXhKR+q2AUN1nC7
v5aoO115A7JFkiJhp8VG/hHKqMOmXOIR93W5cPF/HfRucE3pvtDVr22sHCMlO+bxxBnD7YsbquOp
kJ6MNkVmCY+S2YIFecLyOi6uZJf3sZ84xVF221de6c32YF6gmJVcmVM1hiIsHNMRebgoKElzaBTz
ZX8gN71wZREzkJk8t8oSofy6Vj1J6G3J8C3zRhuDmpeS3QrwughqAjTY4V82I61Kzag0M/UOubXr
ZTwptRoI8xA0QsfpN9qcpzUWE+PTuNOXZZYxeIZDbq2bVfab/yK3NVNrMMYpTBCGxXIDsNz61hpf
x8lXik/7s7QVjdYQjDNYs4ILaAWIaDoYllfEb/u/vz03tFNC1C3zSlE7rEgyVhGqVwohIV5R9SFU
gOfaK3rlwSinztmH20yF6ej/+IXHxL66q0JhUIDXRlB2kB1wDnlQP4hc+mYqHnib0+a7sy4hr4Pm
FpA9s+8T/ULQ2aCJiObB5FJNpmw4J6hzUpwOJbl26YROSPx9I7dW1hqTudUUSVTR0l/cB8XHLpnt
qfqMlSXWgV4f9pE2HVAyoIVhWXjCZNPnYxgSuQfrPk2f1yFNn1chx5hNCBltsSgJQikzmz4PBdKO
Be3SwBgCIoNG6n+FoD662g87YlRVpiLgdeK9MVo36kC8AYf03xirlSHMYpWFRRiyGSj9rDlalIEa
tbeVoXf3YTYX7AqGWbBa15sL8pUoO8rrEzHF41yFvzPrKwgmckuGacUjtKfprFd5gFkv82Dfio1S
XUPFfenXtLPZhikt2yyhm5AuTU40jecoA8f2MEIHjBTe0C0PyHCcVSL76fAblFMAV1RZRMMtlMfY
u3pDorTJRjjc1Eo2EX2yiLfRhH8qjnNTz2IPEzoaeyU0pAGNZR+QGss00WFluOmUHtQ0Ril7Awtr
yQ/JyJk1HhYTFYyuagZDRPFenUEw2fhEus/orXKkgtdJvLliV0YxyewUh1YwVQAIZPNYsQWchLdi
ebYwUXwYsTy7gdpSvFmDLXaGv4DMNtR528VWJcp6gqitq9AwpnktaCqAYjCPIT3xqZgLTyMCKib0
5LtlfVH19FYnjYt7H2e+eMNIx2AFXapxJUcRoMUMsoTq/CrNICCo+lfOSqPTseeDTFyqhbpZpCYz
XCNyzRnUFOCK8mfFHiU3fqL1seGdxuNv3gxSKxdhglSRtUrbT8DMO2+sbyXpP44dE6FIlzSmgbw1
yIC8Mn9CoSoNtvsDx5kf9loIbvfajCfMj7ToDtoKDnI/3NYjj0N+czO/DNX7gXPlBpVeihGSBoZL
9J9tDJnp7634kieHIoo5O8cGeRjCHnQANHRko/OETbNNszhAIyY33GhGls2uFgdsTajzt5yiPURo
PH9XkeeXyW0H+wswm33TxqK01BbuICM5sbT+LPtR9apAJ9ZqclvrcjuVb8z0y/4Ebp8FaemVaeDq
qLH5skVCQlubUWg8+JBfVOwE2hUWugscE02A4FpVOU85m16/wmO8fipzzezTGFFLD4rMF3mclptR
cfX7jNdX0NmqNYLfV0LIs95ay2tqIZv5xBm2rQcpyg/x17CxmrN9o6rVssDxccUBrceZHqDfC3zm
I7SPvX00zpix1e21hloDLYFNfXFYws9R9rj/+9sXtpU1zLaY9HWV5D0A2AubiRJK7nWAN3bM3qiZ
UzpDHvMvtH9ZHLUZoVam0bFdhY6iD80mTmghff2Ylo+5+AoqUk4U5M0P/YYVhqFlSWXR+UG2KmtH
2+Bmq3hWMPtgO5ZJNWmwYhQ+9ZJwLCR7VkPOvZ0HwmyCC07NyCwBRI3H22QERXE2Qrmt/a/exoSA
3GhIF4XUmN9ID2zHA5Wyeoho3mMT23ncNVUPwgM3LkQbjQpeOt2P5qHseaf1bSe4ADFTVC/QUBZC
RARDtpfqcx794CzSzWMYXhx+WcJMT5gVEC1IsEEo1quI6iJdeCLkZ2Wktjqcs9zvUl9D/8M+6ubO
uwJl5qpN8XIrpvRgZAapXtgtkXEZQHdpbQ9WGOyDbTqgjj0XxBHobGXjnGSUQiRrNVpr0rOMamd4
OTqHecfZzbMejd2UIFESRWaHMGSzX5AdxWHCHd45V6bP5WHybivfLc/acd+k7W39gsaekBSh1IqG
DmAWPuP90M5Ft4ifUKDoZHNsz+Gfi/Yly3llcHRars6zK1QaglcRqe4rPBZ3sFEY0YJs9k4o/cjz
ZyI8KfJpUh84Rm5G9BUcs3/o0MHOQjqk+VF2QLgM/mr5aAQK5Cd49M6bPmLIIpjqDNlAovujZR2c
ZJoJmnEENbczYtm4k4LziuckmxatYJjV3AvRoMwiKljfY9T/xR61AmNWtoItKixy2BQVtTvoL0YL
thxB+q82MWt5RjWt1I+AUQPFNw7TIZcPxJvd3LOOTcFx/E0PNED4hHZ4XZfYtqzUmoxWp5t8pdX2
KJ5BTAtyJaeVbyTlpeXx52wG3xUa/fvK39tR7IehwJYC1QBbLvtDV6icN49tCJz3kIETUZ7BLKlF
q8amLFEBHLWdl6bQCctMztl4+xwGWp5fGMw6qqW0tLr0l9f9XyTOV2A0Tq7GbJEntMuVAJuFT1Hq
JeSstbwXm81Yi5QolDDB9C2zLzZiJoPwtEVgmPwZGjUValSd+YcOyVnJg3BVYc8tx8s39/sVIuPk
VZKFXUaTFSO0UAwjPOfd7A5N4ilizaGM3c5rr7CYnUSR0drazvBxo7Q7r8jB+Zi7w0HrQINnkpOC
firB5V25OQa+cxispk2fiKo1JYa0iHSbDE4OFaOiO0jh035Q3wq0dEWhEgPefqX1IeYyNMdQ3+yO
7WuMR2vF8qqRR4C2YYwG2jNTwZuUBO44JsxqMS5RQ6+YrkROefjWaj2eRh9UmUc9urF4P+AwEZYU
BiEt+FxdraidOmoPythx4sOWN3zAYDwv7rOlkPBE6KqPEz1XBFD3sO6WO+lR9GVXPGSdo/zYn6NN
s1BZp2GeVOOqh7wI6zaNItl0R8uycXR/nVMoge1jbGVEkNS7gNCPWDnckqfdAv1TE6Uh743qOSoa
9KO12MZZv///VQ2CG3KW8VZe4gMqs8+3KD6LhUkywS+p+JRowYhs+Xn245v4lDrNb/SUovJFhpiW
Ysmqzh4Kl8gyo7ChcNqy3FhVPDlDMvWfOGO5EQ81+DqEbUSAKRZj1ZxoS4kuTPihrXwfbqtT+lw4
Yg9Gk+itcBNf4fUub5zfPwAyCwzsMHpSNwBsxKNoeIJYgTzBU8yfLseyTVdcWcasMEkwkqHoARR9
6r3urguECEyGREPh6vIttWMP18qO45obIQrFngqkJET8h2KEj545hZVpVTWanPo8spv6FlkS2+rf
OJZtzdkahdmUrUiJrTwRsK4HtzzKXgoiM2LYDfTav1HSc9B2/9iH5NlFv2i14rKsaMQBIvWuujiy
+iAOjqTzotXGAffD2DGrOskkbZKy2EL3ALmlO7Mxu1CMujNRZSxaHO/gGcS4favoYloZmKg69hTp
21g4SvW6P2abAWM9TYynx32jh0UPg8Rg8mnZp3Y34I1ZQ9GV4PJyWPTHmPvVh9FjvH1Iu14iJgzS
YtR22VneO838LMa85csbOGZPMeKiaMYWntB0mTdYhm2kODjh2X5/8HgwzEGm1Ma6m1LASOp3rTkl
CVj6eOwjnCFjM6ZLi9I4U8OQpXV/SMrMVnTZmYQ8kDXeGXAr6K1cgc0jNJ1KNCUElCyerM4dpsyu
xLvYuh8H/3cGDsosyJ2DHpt9JBXnuJ4anLFpoyPKupT4hVuZuT03FwjGBZKyLsbMMrD9puKTURXn
URuetJq87FuyOWbQw4OcLUh8TVbdD0WLVb8Yoekaym3SEn/JT4vc2In0FCrBPtTWNQfdABcsZqmW
fUGEGayD2AUHl1ZyVWftnUOpDHiapVslmR+wmJUKJcFJWHDDRpx7P5VBA0Yy7MVys9vJi5w2GIkN
GdAvGe8EQ+flKkSsjGTmrW+zIu3wfuAmBhr0sghMLpqTNaETjV9mBYuZF2S3Sms/mMqsYimVykqd
YGqe2AbY37zeg5aYH6OGzSNg+qF6W8IjFPScWbRDb39S6X6xYy77fAXxhzgiEcAT5TEr3pb6df/3
N4/XK6dhq8eHQR7UUADA6CR3YdA5SwZONstZsOcHuUcqJ33lNW/xjGK2/rQcRLNMgRlKZ7U7TeNx
3yjOomPLXLtlQGzK8Ptp82J0rd2WP4bptauOo/htH2kz+l680aCWro4UOcp7cj2EN2pWaNPrXFoF
puhKPMH2zWi1wqF/X+GUvVKQnliwKPuqGS9GEUQDJ9vImxQmepCGSGquYtCWpjyXrfY49SLnYLnV
RLJeSmy5Lgm1orDQXu4u98ndENodXM18IacmsZccuYsZYrE8TJ5dTMDQZSggyNQZ0FrU/FRP0Bs5
pMQuvghfKeFhfop8rsQJzwGZkFF2tQJdc+rgXydX82NHubGglgc6yYBi9l+aI3jvD3g62XdHjpuw
9FbGEtVCT6MFju++2iNb0viErxezeXS/eCObs5uNNs2tFNM4Oqh6NfwmmGzz1nikttHcDC/bz1ll
JhMvxLGH21TAy/JD1D/ociBOX1qZEzV43mky9wPK4IgSKRzX8mP5QvkpF4K7lmVB+Vv367OOckoe
+T5nNzOZ+DHkVgO2MFhmQmOkbL2wG+xaNjyIFaQ6Isr0uO8gW+8m6xXI1it3U16atUQ9pJS8vJwd
0ndfUYcUYIM7DUPrdIZ2k2amX+oKJ8DwzicmE2H0pUvytIex6exTkSaqoapK7uQRh95j9y3lLQXm
gFLikSG2RoCp5BWVYnrzZRQ4EFyDmNASoimlFWlomU+Sr3rTITxYgQYVHH4dC88cJqJAtkhOhgZQ
k/Hajj+1akYR1et/GjKWhEki2pTrHTDQ7WK291L20LX/npFg7X4s+1KYoY9jmjAr9XRT6hDDdGeN
x73NGSqWZCnCy2o+tsDQntWT6iWP2pN0F9/VOAo7FdRGSOnsj9tmKm91hmJb7COSFpNSYOCUe8nP
DvRATGnZM0d9HnFgPFao+Gl5RAXbZqooHQAzDbJejIObY1qEIW7LrlmVbpTczqNfhTw+5H+IiWhf
BvE7BL3ZKtJY6a1FSwag5C7kF53GIZ8zB/V7vUuTNJE78Oza3DvBVwXOPugiXXUaCuGgoxUYdmnK
jyyeKqfMsuRgtWlhK3kn+QhanAKNzRPCCpFZxmYC7UzDAqKQhS9W3ptHS6hiTmaIB8Is4KhMS0hC
9MiEFrWXJcJ9Iwy85qv3d5+r28LFEjYZMOXWpMkDLKFEywuVqb5XH/rX2NV/GF+NAPcyp2zsQbD5
xyy6B+9BM0nDWS+nvBZhXxjOXqsSN9NBExy3IKZBIhZV8IcJAoNmLTrWJDvWPGVOOBLOS9/2IBuW
BDJ83bxqt2zNiKD/bEZUEe4ECwcFToTc/H2QaIARk7KUXl0s9D7polLE+Hb+nL+12R+cSLKZPlwB
0A9YnfNlTUiShRpwXcPzPzSQbJ7jVmg0xKzQOmXqyNzCHLxAvFAacHTQKbZuz+8PK6EX8Sq6th10
hcgcAcZFDJNoAuJ8Ko+qtxzaylVftMfkofLzIHXSo+5pD81hDvYHdjNYKu+zRsmY2NRV22JKUwEL
Q8Rpf3gRY68WeKuPh8GcUsfKQBM+ir1cYklepFcHs48dMvGaBHkwzCl1qI0yRk+bCZbn2YjtMNfN
zi5KtJi7qpnp8WF/5LYPOeC3BOnXe8cCrZ9aOckIpT8DFDX0VDzddkFxrkZb/CI5pTceIC6wj7Z5
0tcgRCbqiPwyewSfS1KqCoqf3Un21Ox5Kg9lEdumlNv7ODTaXkWrFQ6zzhKlbtIqhVGFaLZPoSSb
3lRhix7STPeTWIOqbNkkR5HEuJaOlv5zH35zj4OiCmR8aDs9+yymdKMYqfOEZR6B7jLSgj4VH6V8
+YESCSc045d9uO0DygWPrZbSpSbRYx1hJb+NDqU73dDS6/YmEWj6yqGvqL3k8SSRNudSlXRdRm8a
ahSYA0o7qHWyyJjLvD0UmduCNSxyFOuJY9tmELv4p8rs3pM0NHJVtLgcIutJy6QUYsd+px9oI1wO
JyUj54S5bdjfK4Jt04XosDVMeofZk1VbVT+rnWWLqEjoOV6yudIvlmnMyhtioYYmDnD+9yz49vPO
CoPZtsFvmNd9i9Eb8aQIDj5IuyQepgy+TzeBz7znCi4gEyUVXZjkbAGg9kxJoqbP8SeobIIsrHby
My/RyJkpVpVrIHKiJdQ3dHIbFX8oheAspVsqsr/vhLyZYsLJ0IVNM4VwdaWUfwziqD5mMV6UxCEK
3X2k7XztasLop6zCsTEMvWZqcAo05PqFF/tiCmUcG9xGuEhXfhl0p5mXAueZR4d5jTmCT6RWES2F
flpsq5BfUcyV2r3Io//YflZYWcfEDHWM0M4GOpN38rUCVA8qbhyR1xG3c7tbup5BbkLcljN/22mR
FS4TRBRKbpIoGFUdHSopasGDUs7R3PpQmrcgGbMt9VnVEm9/LnnDylwJJMHMpyaBd0JKukONQmJC
0KaPg7q2Gt4uTpfV3obHuM0YFhmR8LAP5mGwOYNAw4kau/qu2/mdeVOeLc5tZ9O01f7KeIw4oSHF
pAsiD+c6IKP81SK1jpIMhXdd3L6hrqAYlxHDsOiqGlCoFoPS7HcJfUWxn/9h0r7ryhdcXqsNzzbG
V/RRWoZiwGowoFqnTamdxE/WwLmTbp4QVlYxvjFUsjKjPgjLHFKz4rzYNS7aJHyAmCEeq4N9R9wO
yhc0NvMzySroyiZ4xxzogeZLhwKFxtlRdMGswhWUo3O/44psDogUg5FAdQslLcaNMVlOPcy2iid+
0DBxguX2TKGiQNdF0LCxGzWoUKswU3Hql1u/Se/S4oep8NjfORjsJr1M0OSsZrpJ551tRiehX+xI
+bY/QdSlrofsb0NYquu4AeVwFOPMP3d+Np7KwRk71S6W2CkST4Yqxz7ctvNd4Jg9etTVwjIrjJul
H7L8LpkH31JOaFmxjX6w97G2Qz4q7f6aJHaPDsN8mWZwsr+/WtPzW+pCfABCkGFpC+fJo7RF2gPY
xYSBc9nY3ktX0My2nasR6TUKnR7F3IYI/TnxkkDKkdxSnOlOPFhuy3uP4vkL/ftqL7X6rMhkFUFf
lk6QUyq0p4bX1rl93F/ZxURfM25VtdeA0XmSb91AG9tZwM52H7qa17uz257aQFY5QYTnNPTvK8PG
oukicYHTtPnXYfxhgfpHxXt4dVB13sZJ52VvOTARuJY6ZZTobT6vU1fJ4pO1iJwNkzdNTPxtUiUT
TQIIowbFeDM4oiSc0zx72ff+7Vj4t/Oz0o0lyBXHkV4l5GiyrU6HIkBhF7o3tTyGMM6YsXyUoSRV
YhkBKUYNrfGpid72LfmHPeRiChM0smoYQFCOGDX50vvB1LrrRmc40XvEfMgnjrtxJoiVboQcTUT0
EhMULWe8dCZSjP7Ap32btjFMExTwVPWdLbPv9ESc0xzJb7Cc2RG6Yab6Zu5DTgTcnpkLCuPNqDxX
Zk3BwC1x6hl68YxKIl618SaGDi51aGLhrYB99oMKUSaIOfZcVDvZSDa4CVficnOwVhBM0MnrwRSK
HkGnAaNqGsg46cUxT8qXZwcTZKyuS4hRwI4xOzSSBsZJ3hP6ZhhbmcHMRk/kvFUnmNGnxy465pYA
baKbJTlTAbd99+IZw8SYSu7mWo7oiIn1i4Ssj1zMvC2Ofu5VqLyYw57sDJ20s94AI4odaNPgBSf2
9VOMW5Vxl9/E33C98RaPPApH62Xfuu2D+QqaSS2khmBKSgdo4o4/aXYZu9Bdbi/o9G+d9sw7xG6o
TKKvYoXHBCB9zAs1k3BkHk9mQDV35R/EC0GhYPe+7NP8smIvP8RgdnKHd9/Zjn4rcJqlWu1+BMmu
bK7hmOlxOEJP867QnBIpKMp+PR6kkRP9NveNFRx1rRVcIWedNGiAE9TvjYmKLSmyK+1rHX3nTOL2
qtYMCdR3ePLQ6N9XQGM2/LWrp0fwGPjTTXiLhAMkOwcHmhgwTfekFMpzHL/dtu8CywSTrFiaQTWx
W/U5wZvE8OcwxH6YGpIN5TPOWG4X+EGf4ZeNbFBBx1ZbKthKwq9zQNwEosZe5hXBfG+1DrQH/NGn
9BTgBxoP3Iv5dhC4gDPxJsJtSISoBwoyZpt8r481ODsHGxQO0FvrfUqtOx5Mw9+f1u0gdwFlIo+m
tWoNgjocEOVTqxylESm41J8gEixyXuToL13Hn7+R2ANOPZuhFNIXSTUwT8pB8KJjdyQBr331H4LN
BYcJNqFcRU0WYROlta+y0zmJh06JQXR0NIGUXnTfx5wx3FwZBk4GoDXR0YnHjKFRaGh2ylRsqc1R
Lr1FfKk1d3+aNlfBBYIN3kRMFdQVACIit/0cWPpbRo6mwum323SGFQozdGm6dGODklq3bCqbqPd5
+VM3/FZ/toTjvj2bvr5CYiK0KVdIwQkyiglGV49RLJny+KGuENBshBZ3MGEraCXFe9/HcCVFcqkO
Uyi4uvzWFG8CLy1zNekff58tsAtHg0T1aAluZj4rghM2X3RuhpeHwcxHIwh12CnAGE/tUf3WBKFb
e7pNSXyro+QUbuwtvNIsOvIfliljFzMzc9wbiVG9Y+J08J2WKiL9eRICejLgabBdOdw7mIUmc0WG
Siv7GFuUkSQmcwThBOUkD16i3Gb1bdS8SB1PPpGHxJilWWMjLh2Qpvmuju9jI1jUG0FDOzM3Dbnt
eRejmAMA+qRbsSCA0uzsm+SPQfimuoPX5i6dOhrFIcK7v5yu8xfMQNJvWm3OQ9FUIrpWIq+8BS2y
hwhuL5EdqCBFVv02qD5zS/ioFVd+Au5gqgSggVaOWV+GEFaiAa580BoVd+JkZ48pypzCg+hDPK97
Fo68VszNGbwAsi+XSKwJVdeqgisV50X0w8kph87u87feeNkfzc1lt0Jilp01V71WmEAyrcaWxaOi
4qkjetwH2Z6yFQrjkU1URnOWAEV7ro/VU3FAciYQ0bpdQCeyuR//4NVBXu+M1ElWiIxjZrOy9HMO
RCFyRUSU0kd2/DPk3sPnhUqzvPEQeQPJeGU7QSyvWeAjOmpac3IjtLdVwdmzNlfbyij6DSvPh4Bw
tggRjFJLGbz39TEkyZf9qbq6OTHjRjfnFUS65OMgZYAIh6/a7OtzMFqoBp7vyfxg5pyOft6Y0WWw
AhOMHmQb1M2r7pZ0zzMEqHr0Oe9bxANhjppgke3KnmBi0C6Y1V9H09YI59ni+h7EjBoTIJRaMOcy
hiHKc+8pPiisj8YrelW9ArWCvMPztheABsOQQW5z3UtvxtokZJqAmrrmVdWJGy+88pftMbtAMGOW
zyIovAoDr/ugiUWTx+3SdpDY4N5BeDjMuOF6kyl6iHHT7OVLOtjRoQvIIYNwCBUu99Cl4IYe78rM
AWVPM0k9qKmMe7qLKjC7Gz3ob9vpdPwdr/t7BNlmgUpJ+jwbYFksPSzGo1LeJLhJ7WP8Q5C7gDBh
NVIVdOhLuoACl8GlOmS4RH2W7mhlgfJaBtx9kON5bJ2SVTX13FHPmxo3fBTwdoB98M/yczrjuihD
HRLsyzyGCon6wPXmezGSCaxFkU2kF2Hk8h3UhZMruWV5Do+CM50GT3OGM5Upkwcb6f3MDp8qzqvQ
9UvN+9q+4FN3WgUpS2uSAWzJgpt8Gtzptg+ix/IP8Xn0FzzSJG7kyjf5ueMU21yXDDKoTByOB1Ms
YgGoTTkGUjO7xTIfohZPX03lGdpy6OVJtJdO8XGTvhdKlL12n5RFuCmW7JSakbPIX0fuKZ23dJiA
HRdTrzQalk4HNSlU2Tbe0HMWztXtjzGcCT0C6ToCZnNEt3Z24sZVhsVph6e458Rsni8zoSftUtXo
JphiKqCRj6KbrOyD/fXJGS32Iot2P9GYIphiTtJpEjRvVhXXbLvnfRjOiLEvy1qijr1AHVQWGnuS
UQeWnlsRshMcc3g4TLTJk8U0MjpiTfspmU/1fC9qB6Xk1FBQF9pZ7mxXwSAnSkJyoKCDpcmf5yx2
KuObBvG5pOK4AG9+mMhiylDuRcOM4KbLsz686cK5Wb7vzw0Pgv59FTy6utPrRAdEmP1sUfmu9d/i
ijNivG3AYmKFaM2qXArYa8bT4oO3+YC06PI0PRoBAWlQ9znj5Sk5IZltVI8h0DdOI6wST+FJOrQg
/lJ9+eY/btQWEwpwWwaPjExdQXnR9Bc599Xlj/35oT+x521MFGjSQp0g7wWfJrcquRMNMLBHjpA8
5sqjpYycDXvfG3SRKW1MlahNYnqsIu2jmv6xIKmR/ieHu+pcIVocS5CUE8D+9mfTfh3m+0o97I8Z
Z0fURSYQxJn51/SPzuLnD+BqPsRQvZwfIIAqoPiodiD59HkflDd0zH0OB8UaFckYukJ46KaTot9k
PPqF64z4h61HF5l4kEty1+cLxm4Av1hNjrmbPOLhUL+XHEW39ZvaQd89Gv1lN37kdbzz7GMCBZGq
UUqofUJ9trRgkR5DhTNv8n4A10UmTsy5oqUiPfhSxZvYEe7RvHdTPYVny35v3fK1yBaPox/akRPe
98fqPvpSBunJ4ObC9jdflCl9DItKl8tTS5ddPd+g/i/kbVWckKiLTOhI6jluCxUAiemYp/vMS/40
Y5R9Zw9OeUp8nqrafkC8Inwqey03Kp2e9rOvapw4+lLi/eYGFXp2XP3s8PDcFu5/WhBsiqgVoOoo
oK7YtYhH+sg2l9tR5WyQ/3Cv/XX2BfHix3nSZ0uezQ4gKGkAtwYa4VCvcUel59FhDY4EzgmDN23v
37PeLtXZUizwwLvi4+ipTumjJgq5PSFDc07kiHb9mnJ7/Wi0+uctABphH22Ml1yVugiXmsYzv9IG
XfNBPXZu8oA6wIBnIWeZvyfKVgaWUzUvUCXGAXp8XbRzrn8p00/7jnFdB/UxjL3/fYVRaE2UCuip
ctWzHojeGDROCibQGxwMc3t2K7TJ01tLxNnctrcFyMxS3jpFtVgy1bwuUWrRINGinjuvfqHyPBLK
6rNg7O3lhCQ08m4WN++2GdRWqExQK4hZtFZNUSs8BmcPpnWCRiOIMHjmbR5MV0BMzIqJFJGqApB4
Sg4pbtjucqgPUlAc++8oakM/SRmEHeT4eNwv2/vSCpkJZnj2FkchA3J8W+KSfz8dhsEeoTQd/Tk/
pJ9Ev3qYGhtb/j1PB/e6DYr60gqaOR+VYqwsRfJuNC1SbBxaTDf7lIuXR3ewfdGH50B4UDKQ5WQW
Yq/KutkrwOq8GYtf+X+kXdly20yvfCJWDXfylrtk2fKeODesOAv3fefTnx4nJ1LGjOb/kmtXCcYM
BgCBRiOQJUuzsz0I0oLosHiL02PrYTJhZqK0Fx5n37bvORPPRH+5i2Ysy6KnvKPbFougxJgZyvzr
Pg6iL9MVr2C8bbgndZmIn6qRFs4i5AlhRD6CQxrTqU3a+aSburvaUGMe4mrbMZw0ZBc/JaumRyst
Uac70Wtv+9vcoX2MRcTwo/ZRwvKsVLO5gJhN/3omlXmgWZUncf9D6gj2xdIJbxVH9JudFpS+uOM4
P5405pWGqj5jNxh01D4pezRn7Di2anf5uDgR6BbiJ444ziVKzNOsdQqiMyRqs7I3I8N4zVy8y+vB
M/3CyUDDGHmYJ+XlG9sNlbNDZd5la+QdKK2hpuLXSOZKr/LBj2hNyL8lK97jim2Optvu75e5suuj
jCafRBJCYusZvu6JV2/efa/ff8mfZ9Th2uv6W+RxxW5miidFWVZGne5obA2q6J3h1y9voN4b5SjD
4fZA6edPPBT4ZoQ+E0gN7Cx6yrWYJPKCFKRPD+G4UwSv4X1AUaN4l3GciWAcnRJmRJBlGE1ObsWi
sGrZWmTV6ufXeXX0iXCu7m0j3iV5jGcTcwVFRNoB6dwYX2uJG/rgQAXxavXNtAePtk3HazwOH8wG
NsCYnDf59gguyWc8XYQl2kpHjZVmkbRqPCkWvrIX920lfWXXH8iOtospQm4KhtsYJf/CK68NL3Oi
h+rDzOn782yK8Ug5VvklxkxtKsnsbk09GTz6l58LTwTjhooayzgH2hCatKu58c3K/7ffZ/xOZA6S
NJj0SpXIzsF/mKfuZQnUg1y6NMbDgL/RNAsVRpruMDzrjYHsC7gVnnFw3gLL3aAWkmkkYKvCLpKH
Jf7af/8czKNTia+XteG8ahZ8ITTVMq60rWkUD00UrOZDZb5cFsE5MIVxHA02GmOHN64kk0urGu4i
uv4ab0v5JgiJpeBLpuDuiuGFdIVxJY3alvk4UqHfo3v5SPvcEYY59BWk4ZNj5hYJ/odYQH/1gm0o
jEMhXVwYCSbWnej7+hO8l/jkQb0rdqLLX8rKywzZL4tK6xcDBMhoR7YYdqPmqIHQrGqs2NHRKswK
G7mhPwTESd3hiteB4rxlhXEXGNtamol+1ywYGC8/r3xmMU5sVRhvge+pEeATSNAfZicJxCC5nnwa
6khtJbvugKXYR+FrGFm8YMdTjXEjQhu3q0oBBUacWgtyz4lTm+bkR+wsWiWQNm+pfZLxVRWfzOW6
aAIFEx+X397286brsEVTBAcKU6eo43CpOtXAAS43SvYKOsJ55nTkOEf19vV7lhekhRgl00JtMLwR
6odFfrqsAsd9sFMX4tSNgI3RkwLxvwgAgYqNJ/XfFSBOucfbt+aZGkYJmOBAIKYXnoz0xqiPRcJx
hNu9yzMZVNUzGWqmDSBVgowfLKkareW42R6ArSvtQbOiryo2108fGk6ndtsIfmWo7C6DadB/ft5k
YWorcW9V+v2cfbl8TTwhjKWFYal3/VsVoP62ZDcS0GA5eBUvC+FlTBITS5K2xquUaFS0Z0dyxSvh
QbJLRwzGHugsfBXTsspoj+CcleDg92AKKYFpWl9ow8fc8RC5PKWZKNNPYz3rFL7V1F/D2e+7Axk5
iGmeCCakiGSpyoXmqNm0WpnwnIwiCJCDy+f6h2/8k59gzrXtMQtWzPATdGlN6RWY17GmGnVhOnBZ
28OrLDsckdt+4ySSOTtpNJtszYAxnQXQ/8lO5Gov0m3zJXtUfdFFV/Oo3F8Wue1JThKZo5ybRhkw
X0MzN3CX+YUvInOTguFfD5Ne6dkzl9ScDBrtO4tH/SO6tHfhLrHL5/IGzMSoRfE+BXlqMWF4iON4
7Bt6d/m3Xnoi4k6Wj/O4b5QvYXutFRXn5rZD1+kYmaAMtvQBwG0qr7lXS/C+V/eigHlcXkmYa5RM
EK4NXdSaFW2ZH3UvcBFjEL2+6jDIX3jYasOrJ/IsknHPWhKvtSlBMSDWLLN/GrrdZQP8Q1b66+hY
4MMqR/MwUQs0Hwxfe6ZcFpQyen7+8ZVH+2i8atofKiInmYxj7tEOycF9ifiJUafFpYvhx1fNCR/e
WFZ8/YVnj7x7YxkXO1FVBjBEwUnnTugnAWpNzqKgPlo2+KJO97g6rsxtN3nSkvEms15IVfaW6AxW
SMe9vgmY1Um+FUBDVYCxBbXfvUadfflCqQW+z/dPUhmPMvTLVKYGNF2Xm8I8JBiH16sgQ0l2/l7o
vHybe7CsYxnbRhPog1j2tDNZOo1PDQjzSG59xycZ3c6+T9oxjqVvzVCPKK4llzRrXb1lugrlG0X6
buqcbJh3e4xL6YW1rGYDHjOWchfEu7YegVUsLt3L18V9C4xHaaY6ztFNpqXs0K/uYZ4OOO685kCL
Zq2PrdQcA+G+eManrKXQ9ZhDgg9rYZeFWw1O/2q6E8qguRs9xJ968MPyageXjxNrW34PQGZu1klK
4RSl7KjlbKm1NyY8zrTL3lJnqUDNcla7DkO+qByA3RHpXpVzrIIngUlKzKKR1USEGoNw6KtA5iEY
ecfE+Ay1jxIxpNACsX1Mq2DRgzV75lgc9a5/9hDAVP9+FRMAmhUWf9KEldhJUB4LO7GNYxoswX8m
onlrSf3/c33HdrnKq5a3EdTJ8CGWHZdwr6UvHHWouV5Sh3EJ4qB2RSRAnfBpARUeKEX7g+jUx8gV
7+ky6woASEBek0O3kwJuI4xnEIybMJpKLGUd0hW/uKEdsDGY7wdH8no8Xc2lK6su68tTl/EXo5ap
qUiBIaNH2ckyX/apsC64LIZniIyTqIi6CGIDMUt03dZ7eb0Wp7t/EsGiInTBTFctxtHFGKzK7hbp
e/+flxL8bn8sJmJRjS4JKUAxbV5SsC9p9U4xeAZI3/wFA2SBEED+61mWwoMX32nBC+vffPnTjDIX
navmJYSce3mLx2eJfNoMUxpiQ4FTxR/bGjCBJdDm18sXw7FpFvgwlrlYgMgbFZouwkp43eqbp3+T
QLU800IHKq1QKWJ6VOwRo9qzzJsk4cRVpOW/iygaIWoUlaI36NRy6OtB5AL8qKJIlzzWVmvHe4nz
McdJhnS2LqSnIAwdtLe3GfrYhguSkRRrITtP90sXYN+/+6xTiQy0j6ZiMy7zStNKEQV5gTVQZyBa
qaNgxC48lIs1urKb3qUTx/vQU3tn6yeBLJdUgYE+JaHTq119pTVeMbmV+CyEnBC1aYBnUpjvg0LP
VmUZIUUUouMkDJ7a/l2D/UwGE8mHGdvUAWGCjMiVE6uzGjv5Nrx0DvFaV7Rba8CCL48HHdwGaZyJ
ZQJ8MacGiVoBAPC7wU2wpCd8LJ+xGdpB0sK5qzfHc+mymEAf1WZNCjpbCnoLfGSBaxvbV+8p/rf1
lYrfduYZB/uqi9IQ0xi6pTvzo3wE3vQFLK5ALcz3agucYu6qz5nH+5rkGQvz0PW+zCU9hLFIy2MR
3bTj7rKv2s6Xz66MCfFRXmUExETo1TzTY0SHEAjFzM5jTO4bUIugzmCFJu/2eHoxgX6psZOrMWCg
PyqzmYs2bBsAr4jua2/3T/oLL1vjSWS8iabicxXbFQAbMAPwvRgZB6JI/+ML9sgyLZhrA3wJ/dSR
h71uXmn5gzp/iY2HbtSsiocW3wyUp1tj2aR0MU0ofhap53oUk6Oqfqz/+4JIml6cyWB8SCjlGRkU
yJCPxF6dJQeFjH6PDyls9UwtLIj8RnjIPd4ZMv4jkdWSVCJEttnnWtdtQ3VrYFk6YZ8qxCUTb2qc
YxMa/ftZpG7aYjSKkFqhbhfCbjY5rn47Tp+dIeM0iDF0grRCQHxIbmb0RNHiv6F5u+wuDgq9/j/6
C3bzMDhUa3EocIJExS7WYh+N3y47DPpMLpk54y9aSZ/DWYJGQy/ZcqxaVfI0ASGHPTIIlyhLhrzB
cN4lMa5CyPKY4AsIaUA6oJFcHuSh4nhBjm/XGN+w5GKjZSV8QywikqS5pUYqxsqwXknnDE7T47lw
fO/2yUVkAbAHklTlEPY5+MC+zpOfV36ecJpQvADJbpZLxjbRmoqGDj/0a7QYQs+wQgtrPQG65X24
cS5JZ5wFmVdwmNKkZlY+R6NfTJyXxPt9xjP0EmkyQpsX9XpTaLetzPHeHIfKLpIrCL6mQhqPau2L
mKJODNhPb1iX3w5PCOMN5qRIpVaghyQNB4BaHKEvE5TdVE4Li3v1TNYghWWhKdSeKRtPeQvQDJbG
ENEqdrJb+j0PocOVxzgFsUoKIkp4onTvCS1SjEHkz7bk0Y/EKvi3U2T8gVJmuhSqUC5fPTLcgX2r
5xHl8Pw2y2PT12FJchqIaCdEfjtC/aYtrN4V/NmP3cjpeR8fvENkp8F7lHkUoYdey13vUGgJ1sbs
zE8UJ4/02b18iLxUnQUqJNqSCoTA4GWYiIHZObRxLXEvuyTgyeK8XXZ9nDgmqlmrEIXPqrR5TVQu
YpongfEOqyICbktdHbV3iuvrBux/+mI80CBbYobIXe4550d/8oIjZzfHIQzW4UBZgnoMoFegRPFp
s2xeENuNyqJLzzuej+VZJcsiGfYRcnWakdFVIMNshTuUSNaATtmP/hSkNhaejFy75GnKOJOubbDZ
nbr2yW4PQPg64U7adYglxKm8yOOtreC+A8aZYGmFoYkZfd+HTLMoCElzlOMMBBmWGyYOr+bEfQmM
P5GW1MDGcJyqcjdjGC0H95J8o/qSkx152dkbXOKS1TCJRluv4FsWYTUiNpWJQFlNLuW6ax87u7K1
2tIO1aG8mUB/XDgddlRiWxSv9snJddiWaGcqEWlCqCv1X1IdkA75W17q3/Qi4XCqbKNvTskvOw4+
EDChTgQX2U7toRyw9jMudmu9NtYSgdmqFNw+kq7WUMdexzbQ6ugKtEduVvVYTWd4poSxh6EZAD3j
xeHtUtbZf8ZkK2MRTVJr4D+LsWmSjs9ktvCkITmKABgYrngOkBP32UnyJJ9LbaHhWDeDbtjJ6578
Z0bBt481bDXVRSxfVt6Ai2dfMpIyg8yNjlphqbafEoxakdqf148G+D+TuPEue79tf/tLGgtwGgpT
mhs6NakOKuAk4Bsul4fLIrahlupJBlMmG7oEO8BMaERrSasjH+oRLdjGjh+Ur2gx71Qbje2PldNe
mzte43f7wk6yGfuYldhIclpZH8yHpCwsrXPX6vNlBbe/BE4ymJhVRkY6phS0IquuaFzPxk4YB8vQ
gTrmJEx/8KgnUfQ6z4zDDNesmyWImo8DIPcYLNwZh9mmTCn8L9A/PK6TNCbLFeQiTkNqitL1AJg/
ndUybkcLX1V0bqq+5jnVP5SwTgKZAIWFNpGZjbgtsn8bDbt+MxMPO4Z382eK8CttHnCfe6RMkDJJ
9XNueLINfz00gMpkfgfCOcUr77hDNtsh+KQhE6KSJE4jWcORoqk8YqcHMhzKW9ZMliY6caC9hu74
ctk8uRoyoSotinbW6RunjdT0hQLvR5TnqsfWJle8oMQzGnaoR0lFfYxmSKOvHatfSgyElR8oW7Gc
45O14ML9efqx8zyRbqYTodQRPyqQohVntuGMdrNTrgZica2U+qv3of/XHcqMT2mGIktSBXdYtFaN
NU9haqGeZWaWDngtCWpu3sYTyDgYEqM32C94Fi3scvKV5iY3XtTwNld3nfYtU46r4Zc1JzL8IUc9
qcn4mjlb0iJZoabxaXSKG7qxVL8faksasIhVdoWdeKt0FsdWOe9DZlzOOo9KphAIbT+Cetpu9msA
3IxoKcfJAfv9Vcvbk8e1V8bnFKSW1Sz9+Tqo10k+fetxlYrX20vAHSbkBAuZcTcpZkLDngbDAnV5
v3LR6UXzjSKuRres3RFb5GR7fVoCHmSDE+llxvMUoVgMA2WiqObHFcSxvIXE2yPFpzAvM24mUvI6
NDtY6dQmVjJhyjXKHWEV7ut+epznPMimCZ9wzV3drW7TLHaYta4gN+6QtsdJ6px+jDFxbVqSVHPK
KBzd2YmgtjV1Wcyh+9KgrJkf+p6TIfMEMCnOClUEUcetzgvopaomELvGv/w0qB1e8DrsLFC1hmOM
AXlkGWgDVsudHF3XdWYVcLGXBf3hM+rXw2cHgFJ1HaKKxqjoObtR3A54wPRDibUuQeur3PfHOzr6
97OUhgyTqCwZ7qZ3mucan0+RG35NDsRDt9Ebgv8BZEz986WTZHyMpIRYEEkdG13qoh4STNcqu/R5
ORSeibWmnOPkZKAK41+WUtITsKTANND7SI9ijTVXIicD3eZJOL09dtoHC6BXoxIgpHUGzLmDRO+W
UnennnoPeuXvka1cJc7KSyw4cYldGIl1bnG+xnjxit/uxofINeHG4L+e0/1fDWKoOiayRLBSY/nG
71YSK0AD1pSWMCNBanrz4ooLZxrnDw7sJIO5KVWuKXMt8CTJd8q42dE5CXqI8M4YftOvf2xXrGKL
D0TffgQn0UxUmIgA9k3achS6O0PfVbxRCOp735v86fcZ5z+YXZT2lJWa4vcHP9zJ/gRz56En/xBM
T3KYGIClEXW6lm+1tMmN7cGn/NdloFmyXe9LnxfTtt/WL3FsBaRQxFUIKTjC6HI760JbGfx84taV
OLfDlj+aGKMqYYyv/mWvHindAMYE76VHBYT42G71ja8X57pYGLgwKmOjEFji6PU7OegDFekIDJ8T
Unh6MXll0pjdNJYQk+vHVL7LeSxy2yHrdD2Ma5fkWatbOhXQV9OXvF2CrHvSw3ZH5pTTIuNpwrgH
dcHi1WaCJzKLx6n9GIJT6HJQpA/kwgNi+fA6jcRdSqd8hvI2TdxReiqGnSYetNHOm5Ij7A+p9+ng
GHcwF+nYDgukJYs1uTm+vIEWJRZSKtUysXxeu0q/8aycZ3OMi2hCs2kVSv5EhwWzfeJP3rAjQcyx
OZ5NMB5CBHdls6xQrUpHd0mVQJHjq7IU7xSdtzHj8p0ZLJabyOHS5vQU5+hz0VwpQm5N1b1M/FDz
J/HpsoFctkCDxXQjxx2UQYYFVibW3pljCOrzVc12/yaFpjZnyZLWkMUwaYFkjW4W/dAt3y7//h++
pf/f8gzCuIR4Gpq+oKB77J6ie+VTL3nKdUsZrGZXACjC64Twjo1xEd1iZvpIP23DprNAaqwMvf2P
KjG+wRAxYjWaUOnNsPHlYcWv+ifA5wCuLJ/q3uHIo4/zz67CYCnxag0JzJgjWtAW1uoU7oDOI0bL
fSzoLNwSzCbYoHRdqda/5Ugggv3dOBaUIaOixlkWSWvlMtIVfHA1y1eOfrxnxTiKtiqFaqC4fPVo
+NVN/YIR0iA8qNcrCFSob1qC0o3dIVg4roOToL1b9l6s4L7tM0hOD2AmcKZvfQAat8oWwRUZ+YOj
eBXaSiAc0u55BOnUSN5dqqaIBEw/hFbofz/bWl77ZKgKYDCrY9Edm8FvsjvOwW6m0xpWb4lEVkSD
3YPTCboqViEAfMa1Bp6hxs7A+ZPcUoQ+ryy+/c5PstjMSRHB4JINMfZ5AJGbe/ERFcgMH10VNgyO
qSU/cnSjjun9+f3SjU2hFimPpSyCvHQX3lE+2fgDRSWKrhRE3L2425d1EsZ4yShrxLnU08iNGtlS
ZfTFVWShy0eOTjwxjK/sxkUOkybB9hXwCK0OkI9o9Zu61YIqd0+HHczbskLHmiOWYybmO5c5S2oo
4igpmk90GvQbyYvupwHh7tTapvk5MxN6BGfxZhmnStVWyGrcydW9HwuhKGNb5OuR1X1ZbewjAB9V
dVW6lLdc5dgN1eWS2TCfZFOVrlKTUTPVXKG8yVUObc/2B8uZgqzPbNZcWFrcIeU5Jm7nR3AnN+I+
tIAaP5oOWDD/8foY92kI0TKsBMZZ5mg46IgLdBUmqn//UwuH9+6YdCuK4rTUE0gTStSqEYWuC3u6
RfEfXTeJ2x7lHKfJplxaIiQaErrIXe6UPRBRb0tSnGGyExQ1bX0vBQlvy9PlV2iyiZecCYkslhBJ
cjdLvgzldSZzqnubEf2XkZgsObE5FUreCDCSqr6KQJ4yfZbEwBhlLCxbeeZBncafLd5kE7Cs7E3g
4XFhxtNia3uwsNmZDY/yA4MVeTIno+ReGeNOlpZgU6pOn5ho0W2PcM2ijQ2tCtwzZQuh0+I8LXl3
xriVcFUaYAwhU509rGPTkkNU86o5mweJ9TU6hjgNIqnMyzaUzlD6OovcWkAmS6EBy2QJz/JdfKOB
Tjo58r6mt2PqmUTmZYtqberhAIn4aqu+085QtJ8j7DAHty3c4/Gv8j0AKQzFxA4pDNf87pxFXcSU
XV5CnvYhaj5GmSfFIsceN2/KMERVM3QdW6qYU0zkPBIHCTkJyMzpBteIHGSF54TpUO07mz8Twhxc
BfoAIiUQMsY3enzVRNaUvXbku9QfFam1SHTdlL172Q/zFGMco1T1DZno0Ek7fyirIDcfQo1jgpvB
65daIusMy3iUSbpCREiuBeNxKDjB8bIKIuv5oiiVyES3v+XqfVzvo34/cmuiPBk0vpwlAGtcFWSs
IaP7Hj0vGB4ATwxwXLGTvs6tpUiWZGGyj9Ou2cYbnZ0ck1npRTySfIRUpQa9H9ZsY2SsfQXJoIP6
8n7BckVX8lIAYNHOuWwWvDtjvOHQqYUI/DOGcrt4J8iAVzfEuyxiG+Vwph0987MznXoJKEcTMsbU
vAnDxlVV+VlJeh/Lkm0SSR64TQ+DXtpCbjq9snghUXbrjOxKER+XOQw4/89mQnn2/zBJFvYhRASD
SRSmN+OwRQs+82ryYvReeHPIm9WfM1GMO5lXAp5KOqM0y0Mgh91VkZQuqtMeMSKXoxY1zT97FZHl
a19IUpKsgawfsAD1agzKgIbR3i/t6vWyNN47YdxJ2EalqFC7qcanOnkJzWtjfr4sYju+nA6PHUTO
Q70RBRUy8l2Pzcj9h2UCNFvwlQCIUXTP/vEtvPUJz+y014cQm85hF6n4OkiOxJtIpmdy4YLe9D37
faVJwBOd4PfNkrhpY7p5BOArqZxmjgNTqi3aFayFiuOWOVf1lhCdie2UaRKbDGLF0MPCoaIP1vrT
5aviiWC8CDiFYmxaw00R1VvDKwl7becvl0Vst/zOrIH+D2dqZPNYE6OFjN6ZHVRsXSSKPmYnHc2Z
kWtHdv8p8uYXjlTOo2LHlRdJTQiuBYf3ABAxxqAEFAe/diASqPcd+TteoTMlGX9h5vIilfT7L41u
YnKn55xnyzNBJvOo8zUjoFQF3cchCuiKvcnD1hkurxUnqrCYziwdF2JMuKtoeur0J3N0OdfCceEs
jDPRxkFMdAiou32quQqq3QDNmM1jV9dWMd1EynUdt5aJVdiXJXMsna2LRcmwSh29IFV7moTnGUxr
K4/ihhcwWeo6sTVRqKaOSPEXN8TiBru6GcBVP+uWBtqnfeWVT+k1j6GO528lJgtpk6wEHxN9xZ8k
VHjopxF50QaQdICNzONBi7niGKeRT0sP4lrUjeWHEVMjYFmzjUf17sfQNS8Qb3/2nV6WxLiPpmkm
4FRwcYiOg0/pIbEcu7Ka1sluMRPqmBjS49gK5xW87ZI591hER0yecZ6IylbaZJYS/6s5Mv4CHEWF
ONIrU419LmIvlmvUvFYgLztlCdpjQaxISz1vnlgU+4+PrtgpO3BOq9guTfMLkKAtr+0dskf/354b
k2ZE7UhIMeAlNNVz3dtS8TIJ9mUR9IguRGUWvzkuQkNAqIHc23Sz9lMIFvrqSSuPpvhwWRAnF2Rh
m5OMLyaDmsNiGNaI8KEtVtp+HaOBoxHHR7F4TcpkQHoBh7ZUrqzdJbFvTF8u67IpwhRVcNypIlE0
5jWtfTOGeY0Kkd4GxbKXgO5tivJv9DgTwuTpqTKLxpxASKHerMuuAtrHvL+sx7arPZPBPKCu7ydT
yt/qoeFd/1js5yvlNv0g+pPTWtOxBRWcxJMpbVmcqRIJWw0Uw5Dl3zOZsskH0s64Hw1A09B/o5e8
0Y6SR9kmePhkGtHfmTdWpWtYaW+gosEUTYxlaKQmgd8blftxvl1RpBwxUTk8Rh3WXfLQbZv5xZk0
qvqZy5t6IxYjGTYeTnLjCEOfWLpQvY4kAYg2nw1bEyfUOwrJBq/3R85dbr7kM+HMuYpCKMp1C1V7
Z3RMbzzE6JSZN8qOLlupKS0+5pJMPm0i/d1LR8wEslbMEj02IFe5XvYyyGXCHaiHQdwmeYaHaoF7
WU/eGTNvr28NjfQEZyz5NIfDbiBsrOCvWdruhZwdJ/P89C7r1JZALXyJzwjQtZci10Y2R4nRBdu0
KcZdBABc3nXYNhDfcYHnm3Wys/+AeZxG1MREoXUyYW0/lJFSWn0m9LYO7nRL7kwdQy4hVnWIAsG3
jVA6qzEof+WDTs+HSZgVAwvtQ9qjLBa0DPcL8n6Tw123HV/P1GSCnIIsgWBbK779PkY3qxNdYYHz
h8ivsApwARt7ghFa2m3ipkSbSfRJLvt9HePTWkl7XHAbiY/ITSpLnUJribFWPhG+i2HytdXam75V
XFCGB13DY4fdzI/O5DOuKW71mMQZzlbHHFG1X+e7yw9lG1Z0JoDxRpmgzPJEcz7xoXdaAMtiRwAG
IqDtrtQqHnJ74rW7eDoxPgirSnW56iByyL70vdf0f1UqPNOJcTbplCQERJtAIwCr6dYHuroGyM1g
eWmcyUt89brY1feEW8liIr5sSKi564ACqOSN04pRrK7ncphLIPbT8HrAqGd0PfJAbUyC9E4Eo9rY
j3kuCEXtGlnQzF6n3czxXcUb7txWBGhvYqLb9K6LkBd53s5yXbtmcz3GkxWJ96HsX7Y8xgp+anKS
wRhekSlGWONT1E3b4UZKs4BUk3VZBE8N5j7WoVfGKIQIg9xpIDbEhqQ24X3BMBH1px66JGkmsCC6
xHimLmmztouG2o3qq9J4zrNPapH5kSpZsir/N0/7QxbQQ5pkysCusZ0XI8+LhIhT7bbtR7O864Be
W2Xv8qFt3ouhENPAigM4dSZ0xkaX5ebQ1NhtB+qXDxK6VZcFsPnkTy1OEpig2dVJOU8CJEyAJD1S
yv7KVmoQx9IcBDtJ7RItxp5nDGysfieWiZRL2QxGFEJsuqPkZQKYHxLXuCVfhRvQ26FkQMf6QyRB
tS2n1vrCgyptPt2zg2XCZFxPY6WFLeZ5lsyuyLGNNZc0dyaWJl4+4E2zPxPEWKQJ6l9d66DoKM5W
NLmhiel6XuWZI4SluinybiWiCCHZeh3jAc+e9h+pQH5cmKkoREP+L6ssbw/26ERKWwn4Xk9BpgS4
s6RZE3m9fFib1ogdvLqoAByEk2GcxFBFTV7MkBI+AdxoL9fJHqxvdvH4gyGtBYk4D1bLZjNvmp3L
ZLy4FA/FKA6QaQarJ3sgj6I9NFeAv/UUCJ6cabdcKZk16ZzHt/W6zyUzrzsrmkQD8L92GzRQ01th
Di4f55ZZnP8+87bRvQqnfIzhDc3bmWC4s/G6zOQosfWSzoUwL3nVxbiWMggR6vCube6bcnEmvbVT
3eSlEkz+9+6mmEeLTTBTVRs4L/Tv6x39bEGUAp29X2H1AC+Z5x0e83DjqYmESoGwosBAiXnAIlBL
zXlbP9gy30+d0L8numSAQ5nJKc1RHqVMwPGlomP4krteibol38uf8mc6UFn7K++T9w8GfxIp/f7N
G4tEiCvcmkungkyvuy6e5MhS3dmOg3yf27Gf+3TPHm9HxeaJiqKKdw24B0LO73LLdc2TagorgEpE
m8SLVQhvZUaOx918VScx7FdCJjeqIecQA/p6G/NPDuZdOBRWLND1x62dyWBubYhzTLWYZuWmh7cx
muv2YfhG93wI9vCFeNMOWbs/HZfe4u1EZ6vQ70Qzt2fGrZosOkTTdSag33kieAMO3efX+npq/ce+
6TtxjEdeQn0tgdHHpeXVvjbXfYkMy1LW6PkvfNXZiTJe2Fg6MnQZbi0S94nqRMKu5G2C4djfW/A5
q/W0YW6WGTUMdfCHWLLNGLzoPODupjs804PxuRlRylqQIcRA/TRo1LICmeJa+4LcNzZKWwMPm0Nf
zVkx590FMf53DEPTnCvYg3Zd77Ag+NherffhIbozgMWYHLqlmFKtGJGVq7bwePnWeG+N8chRoY0E
FM+VOy2llZoDQsz3yxK2Lw21RwwVarKuM+rlpJhqncANT3lkJfNdJB3W3L8sY1uLkwxGC1L1o5qZ
0ELIKqtVgfXUOLfEk8C4vmxpsHYthxatUXptHXnxwFPiD47hlxYsqZnQaHliqnDrtN9MmeHw4fMG
PyhAHcUbk98285MwxgEWrVbPCoGwvN8P0c6sPsTEDRVOm347OiI2/rx9g3F2chabYSJBDNatdDo2
CWeYxc/swrQGtMWAyI1dXptv0+AQijVNBfG2xFJhC0MRq2WuwhGVgIlXgZQ8ddxKFvWa7x7tSQhL
fz1obRX1sly5euOko/WD6mv1QdwyYqAMNHSxy8tnNm/sTCRzY/PUKWZTQK/a7K2kcvPRtCf92ij+
JumUJYmGeFXV3rKPMy9bSWYTklCDS5AqK9MPZv9Z6TjThJu6nMlgHqxcVtFQpAhK/VI58hjvFYNc
kVXztGHigFG2s6UzWczTHXoiYAMgZEXfZ29xiyDb91eFrx1al3zUHmjyOQVd0PMCyaZfP8llEQNG
lqlTqkBuSNK9MBZeO8QgNCkAwKmPpZYFFbbeo9X5Nx4d33cy+mSmbLJz3HK5rB32s8Iy8wO2HVlK
EjuXve3mA5NNoiuKKUuou/yeBi5pVAtLo1Tu2kneOGSuWtzEPNwITwh1yGdWWAsdaJt7WGEoFQcz
j3da1T6BgphzWjwx9O9nYgRpMtp1hS5EVaxKuTfiA69UsikCG8Vp11LHRwLzbpsRi2LSTseFtGA0
Fid/MrOdUOofLt/Kdvg4k8O4WhC1xZVZ4uKHBeSDEwbDTVeYrWxHvNKNPF6bj6cWYwVDPM2kKyCu
0e1e3ZfEHjVOn2LTS5xpxNhA1hFJMFXYgBKtTlIV4C+ZglhOrqRC8P7x9BhDMM1ULaoF6vyYKRQt
8TXDltpql7v1dcz5/KA5z7vocaYYVfzM6sa0E9SpgWKGWHl1g8VxkXAw28WbxfhqXHn8/9Sbvhen
mmjJ4qONsGNvfY/PXjHNa3CnjU48+fpQWPHkRd1RigpLFL5yznIzOCq/5LGjb1GzAOU7oKw+eqIn
O5QjY71pHNFGUxS7UVeevO3jPMljXtgqJ6JR99BPuFpsyVZQV5Bcuj8L1dYyGBzKzV88VKLNm63d
NtCTYPbJKeGYNCMVbO7lepfLuyj53IWcYMkCEX98IZydJ/PUNKkSw3SCGMWfwAznFm5jjzBPvG5D
fFvwsQTyLT4QwHxy+Sp5J8u8wArTCVLbQLKWXmVTj8InKLHJ/TDdtiXnsb991l+wUpN5gQ2pdLRT
IStcAIXNsXlABZ9vpzpEWG/rXH/CkNVxNKpg6nLe6+dZLPMgjSyJxaGBxTbfR0A9xUC/jxJreSl2
dIZZuFVa+/9Iu7Ilt3Fl+UWM4E7ilaukVu+r/cKw2x7u+86vv4n2HYsNcYQzHkf4qSOYKqBQAApV
mZcHluc5dOBXEQCVLLGUxwDstbcieIoFb5Tu5mJ/GYV9jzzzHOacFYuZGTc6xrR4Nx4/iLC83G4h
UrE30DKjvIhXvJPx5qln5avMaYv0UyO3EkXsDSeu/Hh6A/HFUHqxedsTv+E94W1nnHEQQWULks4q
24WUxM1SVQtGMnwxLNnWbRJb/XPud5ZuQaRPwfsHiHn+bFM/oTID24iow9QzoAalP+vPsmm16Rtn
8rad8oTBDGUTBwIk2/EASvtCaOdr2jtTboHSy0/c5Kf6/Y/ye6eh1Gl1xMoplVqdw3YAoISy1nSx
sgZ9cbyQsu35v61ie6oqAS++ugkHmaWnXr03i2OuRHbDOz/KNDSdh5MTDhObK6HvxwC5HDc7jrWN
/cBrXt/RzE6ZcpSdeWfYPbhlEiu6D1DXQvtuFdUKHV4L2fYNeDWoTPA2Z5LNeobfEb8MDu0qMEEJ
TXvkZAfK9Pw+8O0FeLKbCdkmThZiE5aVW4HvC8W894vT+wRykqhS2mVWCJLvv6gK1bwbc/6LyD/s
VSd4JoonSlo2aoKFYYDcD/xOyGN80JpGj+EzuFUUyAXY4o7sFc5O9Q/H3xMwE8LrpEtLJJsqN9pL
nupOO8PtIN9EFaLBWMAJ39uH3xMYE77zuR7qugRYS+6q6EhwoGp6Tk8sL7LpTIwpo1BqMgmeI6se
fS2JXe3BSGzNrfcQESvB8Q3BIYcXBLgDyYSdZDZTnRhYoDX4b6dH2vBQvBrXAnSNCRhcOSPJWabs
y6c2J0MW0xIMBc1n4kvKbwfnhFFW28NMajRU0EAwoECPkggkyLCC8PYoQOUUdcS890ieRUzgQely
0usJFmBgOmiXVhTe3sMDYCJKJmv6HFGAsfghQUE7CAfeYuJB0L+vdgIpakdVIRiz1lUPtNynKizo
1cxfBluyNdvsLMoB4l7e8DiLymBCB/SMgrYOACpFD8V81MybnjxdhuDZxQSJqE+VOdQAoQx+rL6a
AY9YatMGTUaRHqjFNZMt+s/KLNUVVLYhseVFy2zJwX5QOM+om0asMBgjwmwQljQAhjZ7cvfFzDgH
D973meBGX6cGtUjwokl2VXdD8u+XJ4E3RkxcS5C6zUX64NxIP6citdGMatUSj2Rzcx9cjRITxtoe
SgXpHOPqUr+3vRe11/p0EIerwrDH4jbTHi8bxXJ6/jpqn/DYqn41MtplbGDVfF8dTdAKCHi/hMD3
AgIWmVd4sB2kNR0pWkXHwZelyZfjdpTKMq3c0h2wy+v2YgWjZbjKIbiK3JozY9secUKjf1+FAzMl
UzZq2BJi5VpGOU8hpH+yDazsYdZ+WvcYvRT2dOlXMX7Pe9708ExgFg163PBiSG+yKbRZiycUaqOl
hJalo6SYcq1HBy6NDFNM/P8ecRo1dh3VUy4pGSB/ca0vu2qHBYtTH4/xbfuatxo9ZkX1sz51Gk2A
NB+dipmjCtYAQotfFFx4u3TS/+gRzOrKjWmAjBVihCn5+vS28ErrL0+XzHb2z0VuoBIa3y8z38hc
veH5A80JnV0Pfg/ZWZeCVKDwM8gxZDinqgdKJIF2WP3R8Gvvf+g846HJnxdQk4uyMRZwb+12dj8o
953gmO4jMArxcoscZ5BZfhOp7uZGoJ5OhTf7b7RtVbDn2+hlcKED4WqJxTsN/0Ps+9vTZVZIfJYV
qhINyPmAjlVHejUd7bqNLZ02IyzWH0XaExoTK7pZUtohxmAOxAp3Pbr4psQWXn7JmU6q8x/hmMix
TIUiQNcZxy04CqUvB2H6w+xJbn7LexbjeT0TMbpUHLSI5hOLubW64aHjMWrRQHDJ65lAYVRdl4w0
UJRT4KUJmpoF0Z6CxKaKF9VYWHLGowHZvsasVhoTKiSk1bCF0eNEaZmu7tMhzJG5dIIIhGiUoUy9
Ch54Prk5lIaiKqqsSCCUUz6vuKpJjSig27HZ3wryISCcpOzmIWb1fYq/2hLTuhyWPv6oLgMBTe3F
JLUrJeRsi9S3zuZrhcK4OnRLQyPNYUUvFVbzoY9dWlm0K8hPjpdT17qExHh5lsgVmPGARCm756+Z
k9yCMv/JuEaMsmJHPDY+cdRrnmDl9kFmZSHj8mo/KyGh80RxETrQXSTuKdEgih4cXu3VRwPsJSsZ
/y87JcrzkBajHCSvtdJDgzS6fshGdDbQUxQkc271u84SdIdKHKGIzim/1/vOH195z/k8B2KWRZ3M
SltTw4v8i5RCnSR6Xrjl9JvrHa3bIp7xiWycF/1qGUkb2BsVWAXOBG0pBeJZ5DCEXhApnFC5ueZO
aOxdvopiUE7RYiK1Kn6YcmcPAddPeRjMWw/epEVJjYAhHuhOKk926evQBbLovRSa0omlXv1ZSmRl
GLN9Ix8yCCM1LEUOL94t6OQWnnMQvNEubh4R5vZDyAqNCV3dbDZKQwvCaGk9tNzRY0PFKFPuEy5v
LOnfVzGsiaRFmiNa1AQGHO2u7Tkxkvd9JnqRBaywvQ5DQulaU/xS9y8Hrc0ltBooJmaJ+DdrAr4f
lU9BdohobjPlXLZ5GEx8mqWxqUa6grqmstrOL5O7UEl5R5rtkVIMFSrS4N9npUOKtpXFIkYwoAeo
1I08sJ/a3Y58o7TkjZ8G3AzmdqLWPEEy8WfqC6NrPjbIr+qhvBEPtLXTdOYfVFVvuadKO9W1yZWf
4VjKCoWADVJqKupzsi+9tbNNKRMTZwlsDfdyJORRhlj9W6XnXzexk61sjbY84pk26jG8SufG40E3
7i874vaZewXABIiRTGODBnjUZr1NtAyc5p873P5t4X6+pZyv3TWv/mL70L3CZMKE0FUzbhUYyeGN
BqUMuSAH9T4YROT2E94xmDdv9O+rWDFBHkI1aavDBHmZYlfzkn/cIWSCRdVGcWPmABAjO4AGc4S6
9siR93ivGZ3ZyVywjHMfDbZX9+9FwEqHxIGMmwQFDb7i0eAbzXVrbpNZsWBp/q+628JXepfjLpvX
wdXUMUFFzesqbCvAktqhCyDylAczdAS/hD4KT8Jh49CD/V8xiYriQYINktkyp14aoarYo6APisOC
RUVLcpS2gFl2pzi1X3SWfFe+GT596q5+ak/RgVTW7PcYcV62f+MygN+CI7mB7KiinRFMF1O0hOJQ
lrjXW+2B9sgWXuhGoqW16PGW7MYC06KT87o0zuf5EyzbUiCnY5z0AUq5DT21uhEcAe33gEd7dX5Y
/wzCjrOqhKlUw7ZOji0Z3eqxZMn6QzbsOe5DV/bnUywFQrcMaDclWqX5eS1CfyMjbdOViKHZXnQL
p75Or4kt+SUehqLU4r3pb46eRjQNdA44RLIVtcpStJOUDajFUyDp3OdXZZA7phx6l+3iwLA1tROI
1ZGdH0EhUt2DGkUmP+bp52WI8yiGkTtZojFT1Mm4+/YxLCnl6G0yDFsSK06l+EZn5GcMZi+QFR0l
zzkwwpfyqjma992+9eNd7JKbBlReED6bncaO3MBuoLhY+by846Ybrmxk9oVqwu46z1jueh+7SqSh
KuiLMfe2nPEeomiYOvNDnZi6jsIy2WALQUu56oMuzzBhZL4PkvYQgZHNwtu+H9SU3YaX9d6cvRUe
swdVsVDoVZKUblvGVrY8KPPzZffY9ECsKZSRoHjcZGtJTL3Ng95sSzfH9ag4ZoZX93/g5OgSQz08
TiVgamZmR1c0aEXOBioy4+texbXPeFiEvy6bsXGpVsQ1CDNQ0KBWxFgzC0R8yigqWHRjCzyNnul8
XvZ5a1bWYHRQVyeDNIf421DCoookVjUXXlbxVFm3HG0NQV1+BUHw9lAqOSA66AL3SI1J+1A/5IVb
FA+coduKrWsoZmvuOykrzfpj6EbcL6E1jfyi4X40KXr/w2s7D4/JSIyGUiPkAU/1jTfVBqXIbnil
sbw9Fq4o8cntafhhF+3aQObc3+YgOw4GjCXVKqX1UsuVYL9T1/gf+FQ41rGn/WBKigh1fZg4Z3RR
CuKhLOMGGReLVhP0r9zcN8c49qgD0VBIo1YYzfQl8LVdfh0ef2mKyTuQbNr/zVdYwUC9rFJpAY0s
clcoz8ITQuqjCfNAieZFML/rnOi0eXhaTR0rG1jk9aSV1Fdat84s/WuDopDpqrkSb81H0atuaGUN
t35pKyauQZlYUirtLCoRQCeveCqc4pGUUH7Vbz8EwG/R4GobdynvvLZRNYUIpmjoHEJRH43Hn1d8
nDRlShodx5l9+NHPLe2CfXjdfrAaZBCC5ZypNq1UcZQCH4SpYwl8xisj1WjlKEb5d/umVAep+qHy
5CW3ISA6oiL8Q9+EiSxZVItRIqc4e4i7NjEs0tyM9eNll9wMlDr2FoPgiK2zld5zMdWKWFRozZgi
Jyr30bJfSn8ZFmusGusy1vYcYfM3CXr9DZnlthiQtJByKcR27BZP8MSdYTeg56NFdciL7XnL7TyX
CZdYwTGbQJAYaid2gJM6DSp+QeRNQnijpcHNMOIeE/WW2qoct9jc21aYzJwRXamMIoVb5E0HCWJc
0dSaN4znl8HPdjE7wKDXszDSYfwVkKEBfl2BMEj3ogPvKrjpgitzGC9H5SWJdQ1QvVlZQahYSXlV
jrwczyYKZCKgCACyPp094iSYnzZI4egJNM2LXQoNoYiTWeRBMEGpEUQkIxJAEHJfKbdxvzN4mebN
qV9ZQX/C6syh1wE4xA0cNiWhtNEiBK5X3sxv7o4E5a4S+ulVkWXKo4dN0NYKBSrTFK++T5wBiSKQ
p4gOOMbwQvbA02vb6IWDr60Q6f65MkpRplTIFCB+EFzbNayy0yPeAGmncWg3NvTH/Pi1fhU41f3U
s85OHStgOhQr4BKyZ2WYwPNUP4DiNNVbhEaEz02KnddcfDaQcYxYnroafQIUp9vTUy8BBw6ljOMi
8SaP8Y9ljrQomjGUUHy2xXl6nWktSdfcBFPnFYNsS0u2MyL5ICrCYxW3FjTNn9BHzPOibT/VCTHQ
X00vl59HdlEmdBNVCFFT9xSQbz2P0mV7qf3+PvuoA5HMSCIh/X7xpQz3ffI1NzgtmjwI5lbeFE2e
5GaE9u36Len2KF62Eh4R0xYGngpM8ErJCoHK2OdhUpY5jIxJxrtR8ddIQiufr4zggbMj0uXDevka
hNmiBqmV4rgDCBUfQg9S7YfQwsPWCA75BiJjvHLGre1+jcdsT2YNpoJGl9BHRnWq5+9yJVim+DM1
A0tVeWT1W/vvGozZp9RK02RIuSMLlDe2XJrIbz3J1b5GcRv6q7Oa0zrOmzDGr+FygWbUGEtlnqy2
6i1zmSxR/nZ5yjgobGIQRWdBZwoiNt9xeETX85cqiB9ns9pfhtlapKux+8jlr8Kf0U6pofeYqCma
PHTluHrE4zbk+MJHTmAFEaqT2KkxxmsWhq9kmo/duFxVevyozINNzIzj65sDJ6EHWEKXvWayNy3D
CMxc1zFwzXyTohEtyw4ar4djGwM0cDhfaiq0cT6v2W4ejbkEibarS7s2vlnwhKhyOjE371Sm9BuD
dQCQ0Al5UKABePDCHT3EjlSNujvg3ig7+W1SW2CT4JFobx6d16hMxEvNulA7apl4T3PgLajWF8PS
rimDTwq2B+6Fikaes8i0MpPZ+Lscu1GQw8xAqp6GO5mgzkEI7tSaJwbKmbMPy1duiByQFJIallWZ
V5svo2qPGme72FxMK1uYPR6PvnUhDrBFM/aoT9Yq7w8W6+r71MSVCY1Rx83QgmhBLXQrmYdrNW04
vR2bi3UFwWwUuhmTpS5hghg8zv2tVrzUbW6T4m5ZDM5ReTMZuPY1ZpOYiFouYGbBSgX1s47Hn360
e48S6UaHCYJdnNHjOQCzTYySomoz9TSxuIrTqwXFEjwqu40KCUVcm8QGhmAIs7LDDAm55o9R4AZ4
bNXBGgnZRl8Ryv08x2+QrPMm+d+/g36CZlkdJCEWml7AaBLZVcWfPd54LnvfxkPoZwQmNiTQYUiV
hrr3Iy1MrX8GlSXY+dtRR6lc42fPM69jZaMW4DMkEx3qsmhEk7pI5xnEokqU9UP6VXlIY1wLyKH4
oCASd7wSKM5CZuUfcqOKArkDrJje1IsnCZxd9x+G0tAlZJLwXMZyD5Fo6jISYChbtDIVaETXvwwJ
6HgNn5buzDvjLkoczvTR6TmPtCdMxv+jMh2bnvpmcez2wvfIAUMubiDSzz9MQJrSCYtZB0VaaAlZ
gBVck942bqmsOB7OcFYi6A7Lneon73HpH/bL35AsSVHe65DEoeQfNFuxHNE1Sfv7cyvWkNVdaA2W
06M76N/qr+CxhLroCZdZFTpIb8LOhKldpdhZL1sBFGeJDHFi9HTGfXhTJL1tirNTD8RBz5d9eVq3
988TPLNC+qmiKTCYXSUBqjGzvrGNscv9pI9TR+67eXcZbzuKnvCY+/IcNkoixzC3qp8E4aoQRmuW
eFnWzfUng5eEoD9VJGySNUAdwrw0OMO1uKWSwtaSmDNsm2bIqmpqqq4T5cObVltp2UVxvLQYNjO6
TsrUTvQnLXq/PFTbVpwwmL3UDLumFgUcfPXyRUy/LxEnivBsYPbPShxNA1WqIFzSQ0uYFnC0xriM
LJyh4pnBxI1qriITQpSlG8t+Od5XvAYlnhlMrBBkfRFMHd9vlYOZCpYge5PBywlvnmtO883ujkup
kXb8WCZpYS0o/U8E5CVuG+l+CXgqMRyDWF6doSqWts8xL0HgNkhiqsEtv3t0GwS1s9CWg0yryYQd
bQFl7qCM2KLKx364CtXj8Acd8Qht8gmDiS1RUJGxDWh5RTFbUf+mGJ0XBFalcioT6Ayf7UwrHCam
aEtipD0tDBi18kYy59uwk90xN1wQwe1jUb6u+9rSjMj9g/WpYAvGXVEF0SzjeCUa2KQwmXD3nb3e
OPK52LZyfuYJgK0bCcs4VLUFANlRP/R+ek1zqFS0708eidZAjDPEBbSjQglAcfs9MhaUbH+bwy+X
R2ujrA/esLKG8YYZecWuot6Q5aJvVoUDTvR9oen22BSQUoXUeqCARkw79mbxGNXfOPC8wWScJMi1
VGgJdfgp0z0t6qD5IabtXoaM4G7Kjb9AMIQiuRDsHnIvLI9CW3IqbjcD4WoA6N9Xe0aQS6DVkfEL
WhW0HctgIGVcprJ/2dDNDX2FQhf+CmWSElOQGqCo5qOiQExouFeN73U3csI6dz6Z7UkvBr2sRThN
gcMSHnf8FNQktH0ovTU5K20zWK1sYnaqppU1lNfCJlm8NoedGT5k49PlYduMIQqUfRT0N6OUkIEo
8s4oJNLR2nTNo1IwEOveJwdeDfy2JScYZjMUNeRrk67FQxUWggrdTanJXT34l7pVvw6VK2uY0JQ1
ehnPNazROvM4yPBrRbwLpojnA3TNnkXeEw67LVaKCrZ8FTgtrlaqnXmpX+3ajyYXfr3ntmf/Hjt2
X0xQJhBOBGOnLhi4auoa7PcNNP0CUbb6WvnrskdsL9cTHBOvwm5RUimmY2g+K+L91Dv/7ftMQMJT
vSyGOXatMJatyXxNSk4k4PjaB5HMKhLUZaOAHJ/6mvGomLsSxZutwDGCh0H/vsJoQTVdaT0GKWqu
4+5WbPal/Hx5nOjKu+RjTJwZyripdTD8u1Vxry3fU/2GdF7WPIzE5Bizfa1euTMTBOKyyTOphDUZ
2HaP7UOPQm3jpgktyr77jXKek6PEZT3njSETE0a8n44hXaz05hkuFi6eTgy6p49kVmAFgyVCKVvi
1Yjz/JuJEbnQt5VewT1IHvuZ0TjtPHmXp24bgurd4Cwko+7ws3eoixGVagbLjFJwg7Dft1XHy3PT
s8m5e5wwGPcgepVDzorud/cB2hOyR+khLrEPCYfoIIt/FvBOaIyHLA2KGqIRFiX7ARRAqVuPe92h
lCu5l417blZi0/lVUGxKuMcSFNd8HkGzVEZRqXAHhHDGQTGtACUoEKKmVMOTPbmdnYOga3G6FGxA
yU9eZcqmZ67QmRAoTwLIp+lTlRZ+G0jqKstBILzrznYeFzdpBVUVtH6ecUQl1zIpDjCD0qNm6SCY
gIzWrn2j1sUeLzVH3eHMXZA0MxSkzdBqzUygPialLpR4sGrCwA5kwRXj+rFFkg4HQk5pwPZjiEb1
BNCqqwLs8+Tl3VBE0ke/23HxRFfaCfbyIEG5RvXEXWBziyA2d+MVHrMUglQP+xFEgm6OIjoIs7Y4
ktXvyV+DSztn2j+pWjZXcMxQpmaIQjdiYN5it0sOBe9Ith2OVwBMYIwKnURGRvBS+ti707H10Xsk
uaHfo58CPZi1RZyZZ9T2sXYFynijFJOkjEUMYqPY01HZxc91Am61ckDTvwi9b+tyiOQ5CUuv0gxT
mQQpjGxAd4IjlNOJFl3ctGVkuCaO9IUDyPESVjw1l3Lxl24CpVGQ4ZW5TSuol/9puW1n4E/DySqo
Kjq6xyA1BCcBmoRVMIKxDbljW/PFx8wEk0fpCHuB17G7GblWsMzhykAidYgpR7WZoQ/ozTBfRV55
OM9TFLr7rc4+zVw3aUwFKAawbysO+BLx6PRMKehiL+U9ZfAMYmKJKIBoe+jhJlqzV8PIatLXLOG2
a25eklfDxkQQyCz36CaCSSNRIZC9eBNUSooIjIl6diUSyVIr41ZJIquL45+X/XLzrLCCZqLJqEHx
AoWf9Jjndct+GDgHBbpuzwP/72DMdqKWhkrSPEC0mpDaEIbIzhQJSegIyQ7DrbvZEYxyD15mHl0T
dwUwAUUcE7z2S9RN3iZ0LFD+pAU8ItFfJoqMGx/dMh6oS3j+sh1XcOoyJXTIS2fifHGTK6gz0XFn
vl889Hv40E5D9JTu66MMBbM4xnmFE8s+3rXOxniFSUPPakVouZEVNX0iouIzqg1GusIaCivwc4gj
mE49grpnAllL7EU1OAhGR7PV1+p54YW4TV9a/Q5m9cvDqClJhrnG89G7CIbM9Fq6iq9BhF5a7b67
VhK+WNfmAl1hMtFALaYAiQWMN0QuZi97Q3vSvgdX+WAZxM57X/bkXehwTd106xUsExdyHM9Q9wpT
Wze/gUjTLkP+QrJQpvX972er7pvopE7mS5y062bRpbnCZqJFgZafMKQ05pMX+JRBgLyhBxPvguN7
8hqgvIQ2PuPk0STuH8SKFTATK7Qg6gWJKjkIKjoujEdx4dQWbJ4SVwDMyUNqzEUxGzjyVGuWXPqV
ejuZiT3KHEM2cfD6QVAniw55tsYxVxcTqTocsJXxtdG+Gd2Pvt2Fasa5tmz65gmGLXUMylrI0h4w
Inop+utK3Ifp/eUp4UEwF5Ue8sJ1sgAikA+CIVh5cd11nHVNp/UsvKzMYMLLBMbJpoB4h1unj2X0
FIdQhZadOaysVOORMW2GkBUWE0JaVZmyil68gvpFCK7kibN4tr+P2laToPEPNFKfQyUY9ZrBJAvO
RVpmjenXuebdq7Zn5ITArM6q6DLs1LBAqd/a5D0l30TepG8/msN7/7aCWYgNaeo2UGDFWEGaQXVL
X/wS/ow81YE2w0PpxGiX0Dlp9O2dbQXKLE5S9jmZJRjWOYVsqS5VYpR7t32n1Q+RKygWiZ3L3r3t
eSc7mT1cNSHfPBV0LOUfZvNuxLUVKz8K+TrkkmNvHs9P1rF1e62gSIZE63mr9wKSxJU37KJXKrn3
v0jvcLzw44i72rCJOOsof8X8heP0jpru66TOOEPHcUO2fFOPtaUac9gTFodMu66kHfeiyLOCWava
1IaQ1wVEUd7q+bdRfLg8+9seB0kYWlCg6GfinzkUiSD2pCLHBJ349kVBL6MODbNMh/4CHA6q4hzA
zX1hBUgtXs2LoJWGMGqwyHyuZ0u/L+AH4UF/at8rCEy+oB8O1FVo2uFse9upmBUuE5XatDeFJFAw
khL4G2gFDE5toaPg9AKeij2vbWdzYCEdrUmyqWsoh2XixxKPs9kl2GcN0AE9UQqH8H5Bp/Veuu9e
zKv5lXde2vLGNSATOwK5n1KUE6OPTH3Iy9xSxH2k8QIUD4SJFkIr11WtAmS0o6dkL9qUxCT1W2e6
N+6FAzKFPrdycBNTQh8A2CPRnPQx0iuP0bVW6SWQt1GZl+SI3EX4QOkYgz2Ch+EI6eEXqTbvmsGD
ZRxVlIucFOCGcLu63guziWJF9boIeTUkPBj695V1pSBVeqYBZpImRxEzUNonvpos3uV1x4NhtswU
pSrlkAOm0t715muSvgoCJ5Zs7STo0vg9T6zHl1WRJRUaGSdzrvEek3pT3PtR3IbWJHV+Zvacey/P
Jsbj4zkzOrNpMEPpVyJ/i+T7Ufl2edi2otXaJsbfl2RcpKQExLJI9gISklSJrLk/DIZ7GYh+iD0A
roDY50a8mUbZMFMnDzpLKq7V4jgjR6EduvKmnn/EPE6DrY1ljcccartlgBYe6pnxjFr4YmTu43Hi
mMSZHpk509a52RqNgLErJ9OpUigjDrVnBjwCTo7bsRWp6TARoyoAU6hHfd731UPdqUjr/0yNL5fn
iPrTpTliIkIkBf00UAcPkughn8itkIrXRt9YSw0VH3nGbik1/mVM3jzRQV6FByEQ5L4MQFBTdeVb
EmqpVTS8LufNdB8SKab8q1mXrZgyUrJMcYP3snKZr6JKiF1xUbwhlDwjDXfyWDuRkrzOc+aFs3KT
zdGPy0ZuT+EJn/EUYRGkLkiBXwTP8nA1ze+V6qmBl3XVH1wX15Yy5ymjyttobD/W849WfqzGb0PH
2zi2Y8bJGsZNiIy8tyRgaXXxMxRv645YQ2hPvOfBjweyc3c84TCuMZq1XGkibKEcUTLuCool2smd
5LR+cms62JPdeV/cC87o0Va2hOOZ28v7BM/sKELQdqVW0EmLfTH/ppl2o3IL62kYumQj9ZyV+wd1
1tTGDBAFMrfgnQruoA9GLctc+ZVn0eadj0B/VENbpqidyZCaxSLPpZ7TJF9zXPbSTv4SHicciCkR
M+VhaVSHcJ7StofxNyZbCbcYo9EvM2iuwnlnpt+DDhT+vBJPHgYT7DN1BsHPCIxO9PRhdufkC/bx
P1paJ0OYRdyDWCCNaXSU2rd8+BL1D8t4fzlObK+sEwSzemcpD5elgR1J8oxIO5Grcrrids9uh9wT
CrN+jUaCOkeKkCs0+1h5TZXny1Zsps1XbqbR6Vo5NaRGBuS1MVINsd7e+pcJXc+5fyfu0bsRP1GJ
E8HhpRZ4RjGr1Yg0hNgKRiXiTavvRHV32Sje95mFCna8Uowzuk+htkyLbVyMOf7Fm3zmtKdUpCVa
ismf0uYFi/jQzultKLeO0JvfLxvDWy/Mqc9I/x6synxYeq9snxKDs+w548XqdmVFWUtRRMdreVzK
Hx3v+xwTWMmuNMwjM1wwWrF4W4K1u8sf+z62/tM46cySN1ropJoDQIz4uRh/qubzVH67DMEbJ2bJ
l0IkdaTAOMUEr/xBrC+2oJedcxll+2T3e8nr9FesVmSYFd2g6jCkSZ7JvJ9GSFCltV0IN5UIXsVU
5/jyplWyqIPfGXTn4JL4jFdoEjTrTUQAobuqsp0Qc/bm7e+ruC4b6MA5ExQGS57ei+GAbbPdLcl9
VvNC2Oa+DBGTvwGYcKKnZpOmCwA+5Jnd0J3ABntt+MhZ71LJvTw7m768AmNGKw3ytJNwDHYH6ShW
D6P6oOt/cpVcQTDBZahbqPBSvk2oJO9x53uJs8wB1xsHZtPPVjBMYNFKUo9GBZhR3JXFYvXkLyIf
GrOxstYdeGtnOwd1gmNFXevamPK6wCwN78V+cXQbGcpX6b49Lm7iGl946tmceSLMMaMVg0DIBFiX
onYliaNXbZydIFg4g8hxbsJEHVk15kqOANMaV5N2NWqcxUPd6ezMuRo1JuTMghKkQ4/v1/HglOiT
G0hjK7pmG2bsSQOXlWSrMoGs8Jjgg/XbRbUEvMj4OQa1Faql1adXQVDaZflFxSPKpF+Zyv7youKN
Ip3MVcirljnLGjpZsvxULanVypxNdHsYDU1XdVwszyXHxaBX9XnCDjfU+4EsTiKY9+HS2moS3ska
93xA186naVNkCfSMoOnS0K4MRsjPBo2GXodKT8D3h0w21SQYPdqYz5uus3FjYBjvK9pQpe9egqPM
KG64T7gSgvQDl+xg3K+IWpKnpgmAWyqKWF5TPmVaMlWCy5B3V90eNKKD2lcEIQR7TFg0EgWFDGua
vHWCyhMUP22dGYS0RgAWpcch5mWQ6c8/N++EyI4f9Nt0kgZ0migXXumH1/JtcUWrwgrk4SNeM8f2
fJ3wmOEc9WySUxV4USbshCm6XoSMsz+d97Z/+MQJg1nBYj7pIG4FBnlcnMgOD9KN4Zte7PFYfXnG
MIs2napU6UUApR3aXwQZrTZfLoeF88oHxhZmZ+9q0hhFCAjjsdxJtxAghuxW6KoJah40v3aaFxGl
PaHzrzcPBpfZ5PURugBmAdy6ulONY1PdhTPnzH22PzEQzCafBQtJ2wjOXgyxbwzGcYmIL07k9fIQ
8mDomltF1mUhjWaUsGQxMysDBbpeWL3JIdQ4uw19toWte8hnQUDZF2xJVfm5S7InYRI9YrRXQsY7
RnBiBCvGKYconAMrOF2x3R5VowisEgTyeNkXzrAZTGCQp2IwAwMwYu4vwZVq7HTDuzwzvEFjYkE5
aJIeJ5gZYu4KVCWIYWGZqLFou8j6b0hMRIhSOYnqFsZMgpfpflh9lTsQCb1fRjl/1GS8gIkHSdi3
ijDDIJoCXJwM1PCCHR8JSOlDj8cHd7ahM2BMZIibaVDTjoI1vdUJYmsJi3xlavn1HA93S/6vUxYM
HhMR6nJuQolu6FV3UOUrQeBsRTx7mHAga5T4q6Lf18AGVz8L0LTslZtwuskJJ6ryHI8JCfVEr2OV
IDhZEyeurHSLNSvBcIzRa48Q0RPnsmNw1hLL+BBNs7IMbYhuA7JLyY/SMbi9DZsQiiLRznEZhy7G
JEmLsxqdAYLTZrFdD4hxUhU6QwOi18u2nNfKUz84IZ2VkauzOgsNkGS/AHU+6vBuU99wwz2Ylq36
kXDf7jdnawXInCTbUUuC0dTwnENe9DC10jdUxy2CzjFs0/9WMEzAq6dQiOTMwNmr2anDl65BwV/7
vZCv9IzH8LQZwldQTOBrUrQryQosqrLETtFso047Kf1rUVVLBH8frvExp95i86SyQmQCoKqTmAgd
jKsid5Yf1eXhslfw5oiJfFpaD9poqALaqmMnGyLQp9DN9maKOdVsZ1f2D+/TNXTB4z+qlz7v5hMk
J5VSgSFoZCjR6l/E1hyJeATO09xuh/K2bcjTEvF4PraX1wmWCU6ZWi0mssSCM6RojApQj2OUWMOV
IvqXB3J7ok5AzDqewymoqxnXjRx9bOVzET7+l+8TVhWUZE2o1RLGjzSvYueaCoeW6zzJ8WmCwP76
eYIUcdGUmU5Q4wyO+qH1OO3IL/Z3Z37l3f/OH4kYPGbZip0eRx3d2uMXvHp5xGvtAK2U+nE61EeU
I3sylFH2lwdx+4aBHMMvL0SZz2cjm1gOpNiAkRrK9SwogDll3j0b5nIQR/0LCtN3UZ28C3nj9Eq2
uwx+2RUJqxTaxLkc/h9p19UcN85sfxGrQBIkwVeGicqSLXtfWOuwzDnz198D+bs7NEQPau1nVamn
AxrNRvc5pIPC1KrZce7bD7MS2/ui0AzJtXU9Fm1xcpQUZggmTcTinC+OZp3y5PG6Kr+4Sy52FGqY
NpwqTEC/BcuPlaSFOErodIfGD5zlb4o5diq7jLdT1UWmkEFCpsx2wlOhaU+pE+GuO6R4gNw1U/lN
MVXZIqdMnJA5AtC6thOG3XDnmzsrVr2OnRuK2YHv1225fX1d1BISh21NSa/PuJbVIL5To/kR24fe
QkK0M5feMWsqKdckYShOj7IlSWc1hl7m8tiltZORR6WTjkJIrCeOjTIzsdWMH7Ru94NeMvYjze9e
8exMnt8gIDwLjRgsnCSSckCmn5BXtDzpmmKCfsMSOaGCD5TIMdCIue41WboUp+mQPpZsViBmdNWd
6sV+cGQg0PrBxJvcyp63NZlaQiFQ9qlhVSMMGt3Qxx9P+M1rdc5BGTqdc4BY9569592fEk8HxhEY
FV5/KD5oT9f1lvmV/8zVR3lIlf91B8HZ56jRw0Q/jJ3lzb0kSn9hX4ADgDLLtt8h7Fe0U5vYavAi
spvQcYd9Pf0JG2fYscxOeCR5ua7XZsoEY64OMHIdkJDCxVAlhjICkhziivuOfS6W3+kzoINrYn8Z
QxHi7apRRVHMBNRAM/h7ZiVylN7wKxC+sty/rsn7KSR+sa5ECQegA6KDHcUQBUI8cJ5FbvRs+dY+
O8wHWfN7MxpWogSrscQoSGtWoZ9Yy1Nhdg7u86+l1Tm5tPTeDoiVLOEAkCktmmCGLI7RyPfq89vU
rT1jr+w1rEprkgDcPG8rcUKgD2mql9bIVdO8IH8yin3xn+cuuaMMMNRSjDfj+VLI/NkMGP9E70N/
HAAbOCYOiXInMGUdwc3QvogRW1xsHgZtGSAGdGqVZyRN/swCjUrqx017raQI5aNJer2IDUipAsD1
jU4yHfr+4/XQ3tYElIUEq/l48hUqgCyMiIWhWGiiPCzTjG8Vma3ez5S8+eQiQrj1K+Bm0sKCCKT1
T5wiqN6rlhO9zjvNMzW3Bx0jH862ZawO26cWAAf/r5sQDFUDym5L5YJPfKUjPKHB8aOZP59jGWD2
dsPrIk0kJ2qHpX3jI4SaYOzEGqb9FOL2UPbdvj/LsoTEbSJeNlgXSKgFUK0edEzm6ErtVPksSbDb
8fev/URCIi2u+yjWx9DP0pvI+IskNx2y7PX4485/9+ayspqQ7gp8sNYV95E1nOcsOY6MOCCI+VZS
OnkTtmndJpdF5GaKXckU0t7QqEVGwgXGm7yZfTSKxssW3U1lyNLb+XUlSEh4YzPlbJqn8I2vygRQ
k31Hj7ys4Cy8mTvLMPVlUcEVX1USykiUNjMhr24xCf6yyED0pTEuZAtjCQA1bkBAcBvs28f4UXEx
9jt/HXyQp2FWe3c9ON5Gy99HBxibTBQs6juahToiTTPZ8BQn/OJnSnnSFGfq8FUUzVhrZg4onUCv
5NjfgHPuaaEjK+23TXr5BYJJra4boy4nMOnYeN0ELpV22V/XUiZCMGoUWelQgKoSs4/zPmXaY0bL
f66L2D7JFy2EFJwpqWYzG1oU2k1oeItyY8veSH4RGxcZQrZtg7KJOwVqEDs8oSF00qrQUe3Rj1PN
zTmBVD3dNAX9WkbklarhYxURiZq/OHD//gbxQwydxKEdLDXkyGgf3y4aAnxmzkbDp3+I5cjeJCWG
Fb/JjGlQUhRsoT+Mz5nuYwDUTfFq8xveM4mpAs1Js6kl5MjOZFGwpDh16oLN6z4pdr1eYb/JKt0/
EyQkxjAFTI+mdCgGinNSHtLpHMaSI73dLjJBWsY0alrvmB7S3phHpUKYqCUp3GC03bgzn9SCHheK
GeO58tvIPBcJqt1kziXSN921Ei7U8ZFi6jGWmUK/T9qzTWx3CNvzNIWSEy0TIzgs7EHOMUa4OFkf
HzS7uNWWHkg9s/877rqYUnCX3dMmBUdb6OcFWgAjOLj0m6z8cF3Ie3gJXr6ZFmVgGSXmO9qMQCvC
WQsKpCd38IBL4jVAnjRd/VXxKch1nPmh89WPjVu4lheCbTnzY4+Ev3UE/v0R4sFObVVhY1WGvs3u
g/nUat9D6efxZh6+KCqe5X6atbG1oWj1lW9hho8cViGkTrDj6DJp5BSPMgjYX5yGi15CQFKMwfXY
O0X+oPggp0fVOvThMzX9ufZzoKLYyXNuyWC0+YXy7lZdKSqEZ2+ldFomfM2GOSCo9Zti2DXUcqfs
ozl+vR492yfhop8QonFfGXpp45OPlHeYW3S05EaR1pAyx/EfsSp7aJKNc67AcdR8tkBUZM6Dd12N
7dGTlcnMn0WUoPtuWwI9Etspjnz7XQVI/Ulxlb/n+wl4Ss0TXw7uRif8cl20TDmhOmBD2QRKAcnA
DHdKgPUqZJCk/e1rc6WdUB7oCR1ywFWE/pK5oB4FVo4NSk7qmQ7fZgl3v1crrAQKtcJCsFCYcY81
HvCpQOQKPsQYHDmckcL4/N/XdHkKswAIR1Sb0nfEDeZSEq1msGFUvuHDhCVONgC4dI8j42hecupL
r/4i+87YdN1KrGBW2sdYWjMglna7OOiAFyhbzeRh9+4kryQIdhwTmmesg4RquosQe1Q5DGC+DxPJ
vSnRRHy0H2qNjHREgHR6faMHvWdpwctvxPlFFXHRr8A3oD6rEDEpt2b0wGTkZtsqoC1kqhj6fMdO
0GPHWO9ifo0NreYY/fzSqpoMdmHza9a6CBHSBL4pmVngNvZZETl2pnpJcx6qlzp46oYviT5I3KJt
+/8iT0gOTWlaDSM5MjngTHxr95d2F9zyTna+12+rc+8t/mtfOeOu3SFFOYlT3OJqwd7df8asfDth
lx8ihHqYGDr2XaA45jHcxKhfFqt07FL6BiLzohDwi4qpUKWDnNrXdxGGxs0HTrC1PPIluOhUv6av
18Ny8wK7ePTdDlxWBaHNFeune2XcjUDT0mqJjO38uxIiNPqsudHQB8lC37wdsMd9qJ7T2+IMJpLy
pnzQDv3r773orCQKdYdO7bCtakjU2idTOQTBTokk3SOpVmKZUaUVOEcgo/XVHWeKYkd6tNDv45CO
yd6SJJDtZsFKJx47qzIg65maRwtc1foVnmrAjAcAiO4837PP5GjcdWgY+PwlJ8Zd8499lCITcpu9
T8b/ngFxd67pEgzm2NB3Rrsx99Vza/nkOO90ToT6QZOtyUvtKySbRDcG24hx+PtTD8ZwDnTKR49Q
jaCfCpgSSbLZ7uOu7CskG9DK55U6QR7nlsel7S2vgNcA8hioemYM9oFlFmSODp2960dQcuYNIbdg
s26p0hlyTSDwZtFxyWSwU5I0aghZpQUvr9GliJwqAFjgEu6GEZOEvpWmf2hDcbdOrccgZz10qQ2H
nnJsJymu/XcMJvLwQ3j8ARkLmoLg7z8yoThLb3dpWi0qFMy1x4o8jrIKS+IicdtubqO5HAg+Y3Sz
fDbGwt5ZSZJJ5ra2+/mXADSFhBICtyOschiPQ3bHh9ot97Yf3fHtZxlP/RsCxJXDLK7dqYtCwQKE
w0wfqyNgK3e6F5+Y7tCH/vN0WlzOp51+ecx3scdc9VjcykCoJRePSIeu0b5JxgEuiyt3yZVdo4Uu
jWRb7DLHCTkkaJYgWkqYNCM3EXlUB+Jcj7zttuDKaULWMKy0JR03ZHHDTta5dHN3wB2QPWkHW7oz
IjnIppAqCIl7K8ZXrZ+kN1kOugK8ZmGZ1dHT3/muXWklZIxMia20bCFosvYJaEXaf2jyIrEcD+cr
ISg+MsbDrM42g4zoqNxjuHSPSa5v5Nj53Z12sL4tkmnC7QGki07iMH1ox7kSZpA3usiCn/r9cKgB
0DCiiGzcys1uZUWjxFviWH2WDUuVoL3k15ab9P+o+bcw/2QWMkg+7otrdhTSRhCWzRAyLqb9OyUG
AGt0f1jCGw2QAG68BI4aqk61YDJI4kDJ4bL431cFSbnobamObw6M7+LDgsUv5e/my7IffO0GW5Zf
KhkWrEyi0AnpmR2XWG+HC9Nz3x/tVIaru21L641dSlNBDvOzSuMIzi8gKeG5TrdPJbH9Nuw83cRJ
C/oXzRzdpRjdpqKSWnI7GV7ECpaM7CGtQhX3S1r8Y6KNlJmfYlU2f7QdjhchgvHqvF1YynuMqTW4
mIN/iTXb7VTFDfpaoo9MFP/7KjJoOFtYskdI2sM/mda49GU2jj3I4K5HoMxsQu41rapp2QJvZcnn
OI7dZPpgK1QiZDvmLmYTcy44fLQugpCyT04gBe4cDBU+XVfkF7XnRYiQb/txtpW65b75h39LxH78
wbacENxc4UP4wp8BMYmjO+o3iVz+5fU+d/wrV8S+orYVFf0A5ZJjfJg/YHoXxa7qzi/VXrbD8ovy
5iJL+Aqc8QpaBnw85o0L02ud5cxbz/zlSvqtIomMdwBYrcL6yoQ96V7flY/qTeyXyoFi9EfbhW7u
AV/RwpuWe92cm9kDSHkcHtvATqKgoU77Xg8AuuZbWD8zlJNqPi7Nqzm8TuRomnsp6ftmaK7k8S+2
1TGLqpHGM1j8fKUfj0q0tOj72K0kzfND9C5EVkKElNhkI1HzGo9m6WD4Fk1xpRDDiTADGmvZjoay
hZ1N163kCbnQysDMU2GDxn9jwLRML8F3rqEdr7tq++tyJYb/jJXtlKLErjmB7eoGXyoc1RATVeF3
TFUx1zjxoJxl08gydwlZ0cpS0xhTaMZABtb+006yOdbNtLvSSciHHV4ZoziAgJBknoKnP0wPHoqU
uuE0aJKwkLlJSItTpKZWm0GWXt7T4B+i3YxZLZEh00fIirVFDRKokJEXD5bhtzVxo3JvZbK5ku30
ezHcO7QGFgHYJEaMB6nDN78bzTeP9ofF1d0EvAu8r1LsUQVISyh+Qq8cLhG3oQPgVFcAadZXzsEj
dasdtufd5a5B+oBkW5LuJflJhG8o0QZQUzADIyuGBx2bGo0fHeTwZNvfRCtzCimDxkE2tDO04oPO
EcZaStd66nf1MTthlezp+knePlUgzKVYEWLEEJJu0bZtalOM4Vq98dWOUr/VE8n28vbVhQHZ/5fB
3bhKFsDyUIwZuI1QiC97tu50KM4/ODlkX+bbMX8RJdgu6olR6yby0jLflZUFrvYRbNGWs8imVX+R
AS+ShES7BAON0xKv+Jxmjz9SDV/QAABBmMeDggauLvkC204ZF4FCyi3aCASdXLU+UuhJq63x3KlR
sqNEY4frQfGLEGQqIcTUzXfMi0o35WY0YBacFwDD/XJWo10Hxu3yG3/Jt5X9dXnbql3ECdkwizO0
RrE0CzIrPIq0ittF+b6Ush7/IhAvcoSMyDBYYvcRf0WqPf5Om4D1RtM93lhrbn/vGZP9K02sDqMs
afSoezNieMg89Uu6z5y+dDjDiHUMX6/bcDs7XaQJB9mY4wqjM5AWmkBsBkF18H1ITkAuIeYHU31Y
Yk1SrkmcJhaJVWzUtpkjTc1L4oZj8Iza1SmM9uW6XjIxwok2zDEqugh6tUnm1ovyoMaRM2SmRIws
NkRmRjtf4i7id8logByl2vFnAcznPqo+OchW8WQ68b+vEmJKNBIVhMe7GTEvVQPtbszj1mGkmh6v
m287IV7Cgv99JSpXrZzMvAjAyrNTTH0KKGp9j2keZ2pk5GoyWUIBVZXJsrQhZGXG1z59CAie3qqb
nMjaDPz/vLv2bdXQTWyO0HcUhqFhZGZtQI5hH/N+cMJucPIBxKO1q6uSY7Wp00qWYL9Cs6JZMXHp
h8rDbD2EaBtGxmcyy9oLmyGxkiPYbgDAVoFZUv7AfbKszxUIq7JP10Nh+wnMxlcpJh3QnTHEo1SH
0YxXN35lDTcYOPaGQ/gh9aOdecO3qFKMQYIcAoya4Mw6y0ZltxW8CBfuy6JJjKmzVTitO8fsIy2P
0e8NIK8UFM6VSvMBjXEo2HgThtGw3zq+8bZNGEAGYoaMt3BzPssGkSboHyg+WHUhOGwadjXIYvib
3oQNXvXQnI09v/5lCWPzQoZiGO80AL1HxIl+ldCiS1r0yYdddcQduRupZ73tvhGgjTgyQrrN0YG1
PKFkK+YRqzG881/7P8b6+DRTgUeO4Yt6nl67c3GY7zusnmpOeR97EziVRqc9s7McX4cHhnja1z9F
iFqzSFoNdJT4upge02AfKb9T7KwFCJEZqhgJQguR27Y7pn7wAJAG175FG9bDzICUzFCmjxikHYqQ
YII4Xg1Px+LefmIvyT/2XzbwU4t9oztL8RtX9VpDIU6nCau1NEjwRtpjLq1ygQPmRuPgXM8vm9+B
azFCDuuIzbqeQEz1afj69n55GmZvfnhIjzxQosfAD/z/TgSC4ZK1VKF4zHFmFMYfJngTTj9P57rc
dSf1NN3hVWIft64pexCWeVAoI7G03qV9AA+SMfCqmn3Mx1iSqyUixMGSptSiIdBgyl7/zKZPiYzZ
b/PzZWU18buvxxx3Mcc4VUYdvxpddyp15SM+nbxgym5aZXYwKn9sgsBVGtsv1cVTMvWUAmNSEjO8
LL1yug0h0dB87Ko6x+/40dYsvOXcHHhbs7mVJlGeKa7JEjJJ3URKHDP4jY+cVDss3PgFHrFAXcpr
vPN/RrL9OTANIa8EdqHVWQcfxsU/WvAtrz4n+m/sTK69KOSSUqtNM+qhUVa4anRv5V5bSQogaaQI
yWM26tRauAztL1Bw01O1K/fG3YBlGi+7qx+ItP38Hh9eMJyQRwgbNJrVkNh5xNXc1m1qH+3uZgBh
i/lSYywTMyxeawCprtmXnWNUjgzCaataWRtWSCp13JFGq3hYVngOjCtHmQovqWWZZPOrYy1HSCWZ
zmIbTWj+ihvsMXB6KA7lMXRTEAnJ3lO3PhBXosThkprNRTLy6A9jtguYF9jfuqx19OpVDU/a8Gyz
j5Kz/Q4f9Gc/inMlZjMyFVMy6NhWndf3ZB/kr+2YfwCQmYMmtUu68dB2X4slku0NStwnTpxMfTUD
4xmSg+wU619D4rWm5MNKkqHFcZO6mbJM5W/8seJr/edBilQsEyCkj0Jr0HGsIaD6NJ+Cfb+PqdM5
maNiDnrwQ1c7SCmuZCKFdFIsk26yDmZrT50XgCF0OqS3xhPnjLRPGPW+/8MUaQq5RSn0MNAWCGzY
/Yhc0qiOmb5cD0NZLAjZRB3HNFVsyOiT1Kuth2KwXCZ7spUJEfIFMJXSdhiR66f4qWSp29HncH76
M0WEXAHyS1rX/D6JsNSrG/tZi51Gk41RSS5Jca4kq/o6jiuEXXRT3IDf/hB5DS7J1utvQHF2kH1D
SUJOHCvR2WCSSEeiDbtyT7v5Vh8K77rdZCKEEiOcxphVIwKgIx4KRYfWkaS+3hyOWeVWcQfPjPvJ
nN4Ojj95wwsacH58a/sAHj1hW+17uJM9fch04n9ftXXqCdTTNILZiPkpCDQHy5WSal4S0ZaQC4wy
WwyzgdVSnXhx2fpmh7LeRJfqundkcoQUULQ6qVReAJrLQc9uJ6CKJ7KYlhSZIqVdVFtNovOrLzlq
wNni37Kdg9FbjAbKikyZY4REQPBIZAOVGo5p/wL9WqUbEnvJ6jFLSANNGWTqxE/M/+PgKE/NK393
eFsb/55L6j9u/ytFs7jc0RnBXAwJxMUFSoazRe/14oHJwCxkWomP/90C2HWbwm68dcPHh6dDd7D8
Flp1+/ZVOq4sSXNMSAod7fIu4g0Vvjv+tnxvOfZduE+Pb1tG6Bv91qzjKkkw4fMDbJiJSVuoOL6t
SvJnsA7bx8aJP4/KICBkHSMmZIg4yRNsD75JG/3uocZkZXE2IY1vQsimA2VBIiQLS+urtOBfxOmk
OFr4SBSU7sNeSg7CT8+1YBSSBctN25746bLm/LGcksRhQ+Ka9vyYtu23RAUHbDEVoSS9S840EyqI
IWZxNfLRdpZYjsE8ii3C60lw036GrjMsIJkGFRdYrTGusRrEhxBDJ/4rDzuHAuqSyj43NnPtSgzP
k6tbI9aNYhxHBH1B/4nJp6UqXUXKVKZuOmklRTha9dQYhT3AXErhdF5znG/xABu9To56mPhQls8Z
yJvv9EAtR3auuSveBchKtnDGoryfOqbxopm/d6TFcFhoXLr1iPZTn/tAmHu67rntL7iVROGchX2B
BGnzeukIYBfAwvOn7RBLHbEnq5VkUSKcsrDCtuDAJ9ybIAOb3nMyzKB19HJNl4SjVCnhnBFljm21
RDyO7oxxX0y43zfneQfoP+kzqSwmhcNV5AlZGhUxybJDmtzZ6r7X/r7uo83zu3KRcCcPMy2Tjg/L
LyH1i9b4goc+qcl4VF+LPOFaVmkwGZRvifAn88Irb/GoYjmVT3b1LrtlxL+u0/aFeVFKfF2e26Ic
bIpg4Gh/eBHwhlfzGLvzjpcB0QcqiXOJDd96NqvUYSxzvIDfgT9ZNv5sYKNhCCRf1JKz+/5B2Tb6
rkckJNXLRJ4U83OofTS0cyqlf5IaT0gTKorOmfHheT68Mf6F/gPvu0xANuPnFlS2L9e9JQly8XF5
TEtgPPAgB7SQm2Sqa6qqC4bA/Z+JERKEkhvYbX3bqTPOSuBR/aE0JKhjUtMJqYHVvd7a4LPzS7/3
jV3mIeIfKL4POZRV9KHyrqskizshPURYKUv7BuKGNsEX/HBnDlRiNalKQn5QrTasBj5vHd1gDRtP
QOktfdAeRhylfFd3jqzPItNJSBVzbSptwS+pRvcn+lcxSktNyVESkcfbYjSBYwKN7GfeOcpvzaN2
ZEfwQf49eo2TYz6z+5zcEkk7WqKYLtQX3VjPsdpDbJB+nfRTmf5ZhtB5Dl4lIdIDH6blO5SE3U26
3yvfQoayQgldg+WHPwo8EZ/SWmI2miacFC77wPyAe1d2yXI3X7kxdG7NlTZ0MhMVoMc4P49D70w7
zcUc7W21q10jdCx33Nkn6qDT9xmcbnvZjLckI+lCqqjLXM+aDuqNFuB0XpR2V/1nWm3e/jUwx20b
HOJT/OpW7dCs4gb9KjzfuTNQHSvFBwmmY+UP5fAbw3FrWcIRBtY5VTEYhIQ+5EBDfAZWnCZjc9v+
pFopJJzbTGEzqeP/fVIpTutG97ZLHZBW4ANONsm47aB/rSd+d7c9C0jIQlSy5UtqOF0FWLNEcl5/
kfkuQsQDq8ZaXie8pXjT+x14Y4HYhm9u5sweLsKd7Aliu092saD41a1iBrUb+QtxOho+mZCLJvaA
0qJ3ACDukop4hZ15aWaeM43cKGrhkbEugUITfQxC8vX6CZdqL1QBhgWObzyKoAewW7AO3u5TFO/L
nndS8Kp1W0raUDKPCucdw7dNDDxGTIvQU4/dq2S8Gfvv13Xicf4+p1wcKhxroqDViVEbRI3m6WXn
VtG9vvgpu6fmqQwb/7o0mUZCLWD3GVUHfuqW9lRUx5R9iGQ4ATIRwv1fFF1a9RUUMuz7uLoZyD4z
nq9rIY0DIXlg7r8F2hhkmLfkFCIOAq84q0Dn5M+MIDeWWG37M+7iIyGNKOCCTQIDcWAv5KWt6Kcw
a/cl6zBIKXtf+cWH3L+yxNH8mOZ5qjLIav4HkRgcjdsfLDuyLW+JWuIwfq/ZY2hPEAVEJyfBLF47
Pre95qgy/vDt4uaik1AFGAlBUjDhrgGMveOrunwNrdRJus6xUA1cj43tiuYiS0gRWlOxKNKglLrc
GWrjRoOM2H0TPGp1ddlCWqjLhdQRf9Zp/WDPgTD0ysf5fcZb8Bc+c80pLxVEJUFj7Q+144dvVYE0
nY6PhQiiY/1Rnb6MeNS/bj5ZwreFDDEQfNDFISTwNqu9M/BlHO2MO+rp+NbKdyMe7yWVgOyWFnlP
ZmWsMlWBy/h8FRcYHDlLn70f9uFOlUiTxYeQOmwbc3K1CmG1Mfsdje/nQUa9KsmAtpAuSqD4lEYJ
Exrxh275sqj7nEnqaombmMh1MpBMIXGCyuZHHVDv2TE7x3vD527i4K2YSpNEBj85v76p3rFe6qMx
lgFPuj264c1L5mXP3SFDvctiB9QWUrp6SVwwov0c7CTq1Trh58x8zO+s3XKIvnC45+zQuPZRNvx/
PS6YSHtSZ+A2i0fEhV1VTty1btvIUpPk2mLv6E2sRNPaHE5b7pNjg8/WaJd9mR45e2hyas/q8brH
rschqpWf7beYplXP3H5j9pywFxrcA7H1uojtCcJ/60NGhHTR49jqClcpu8GymtvfojNDR0e1HPPG
2BMP5L+jg6ShfNO/SURz91+LR6HQyPM6ROeaq/e2pJT6vOAGiDB/f+ql09Cy+BDyBmu0iQQ6qntq
9T52ie7KaZD4a1OESTTDANa9plLBXzMrqF3wt5K62wHVhbLP1y22GQ+r/y/4atDMyA756FKMEaks
XpxSmw7hPPjXxWzSFtkrOYJj6gygAt2PaTDO+wFEod5jHlBF3cYBE4FTuTlxJklelykn+EcfOnAF
NPg2R02jvGBNqiPO0pG4PNhKCeQmiY6bvmKEWapuWOAzE3REoMbRvCBdWPdkj477Da9Bl318Gzzn
L8M+28s6NZvF2kqgoF/T2JFZmKjcWdR5rP0rqc17UwUPU7e7rtqmIVeChNura9SGAsYdfWPjqGux
mxIQQKnudSEbuZ3P3zNQNqPPoNqqIKUyAbOMOXGEhWfu394rvMALb/MjR9KoD9elbcwn/iRNbL1b
aLynidIwj5zmJ+N+BPY42qCnGAN8y0E7Go/Bjn618QiUghEG2xTSqup9rvr5Bwif7aoRAk0pelP3
bfcQa2yA83trV/ZnUxKc72PzZ2HCvVk21QgeVWgbzm6XnJhsrOl9OY//D/BNAqptlYBk4ud7ZZ5S
LW+NDFw+wYcW6B1xsGvme5rfJq2kd/0+Fn+WxDVdlbsAa+/iti6ZpzJQZkSaG7af+0xC8i5Th/+I
lZBEx4xWVxcQkpdOjdZuY78ui99jCh1o59cj8f0p/lkhIQWb3bJoPYPpTP1TrZ2stPO16ljImAS3
7WaAMAVkPci2QriRqGFVVVTMaxbzq9L0H4Ko3KnlJDnF29pcxAiBxiKjV5IQ7qksioneBcyctgnE
6EFx5mLxfsd0F2FC1BljBz7vGMKCFp0Yc0+bwO3Dh1ZKBsMz6c91BffRRZAQdFoGauglgvFCdfbS
FrzNfT5h0y85aEl7k2mzPzSRITHldkJcSRWisO7iqugtRCEfq+cj1PHj4NQe2aGYv5U1NDY+H37W
UYjDJjUivaaQpqQvrYEhkFNNCqe2fNt+Lsx9kLnuh/xrt5yUijrX/bhRMv4sW7g6I+wbziaD7P5k
7hdveOYYYpVv3dUeByCgZzBPSGmYZE4Vrk/gRBWEBhAadPeM3Cvt9yraDXXuKA8FkNYlKm5mYJsx
SwMPg0WIcLu1EysWMx6Y1/r0RPwM+K2LheIUwIqe5nTfbW/6z7UdN+q/EsV5FHMwIiNmuGDszjf0
+9DeV8o3iVbbifIiQ8gq2C3J9U7rYMMQHGNxeTfawQ3pQf8z2U7cp7dND1zMLnIXm3r5RJ157j51
dvx3ZUVHVascy1qe24jKYDO2s93ldwlpKFeiNFUjWJuSWxIlzmzfA2pP4lOZECH91CaGiqIABo4G
G3hV1XFMsGpDyp3EyNuBelFGyD6WjWxTljAy5xidAM+feOkt5/IC2zZGBnWA+YS7+ThLiySZYCEB
qclipTXpcQ2afpIku1xlbonNfgPwnDV5ykzZp6PMomIOoqxf7A6azmjh2l+SnfHECny/kR2oTb3x
kHzvAX39h24Ukg9ldts1PWIlCu4ZtmmnZ7OTvdHweHt/gVxcKOSacaiLziigGF8Rae5jv/kyf249
/cS3lirZ59aWGS2i6YSBTQTkRIJGJbOCTMmgkaHbu2ksDoylzmJGz9cDc+vwW8SwKAXPB5a4hfCY
mc6mSEP80/Rb32eeVSVOrP6tgUF1pLLLcCsW18KE0JiD0KhqE1cwn5itHtJTYLhLCOYG6jAncNoH
IJO59iHyM5c2EuHb9rwoKtgzxsRialdQ1GQ9ILPiT8i6DprKf2hPIUjyCWAduQIVe0rwdhcB1bug
dwCCMnokMK3MnbZP8J183YtbyjFdYxa44UB0LqKQznrbV3XMLK+obrvKG5PFqWbZ9ce9I8b/Wojg
va4YWJ20tuUt1vyYZOm+Hsj9MsVeO7XH6/psXbTrQBEu2tFiJXBV+VFTPgfLQ/4bEFNYgCe2iu6j
RjQs4f/8caCZNK4wAww3LYe6vgnt0GnyU1s1v+GYtRwh7U9ZRIOghiKj9ldDUi/QJ6dNKv+6uTZe
l35WRzjFsRWBNYp/GvKni+EYn0jl6I98vHM+DLIl5s2adq2UEAhztrDELGA8xDRx+Xp/6VbE4fxN
xsduL2vhbgW3pWogBMB8AgiJhPpkzI2qbBH8Xp37/Xwq60e9kF1aW7l9LYP/ffWxCCZqWzcXyBgB
0m3t6r15bDAeS/D6Lkfh34ArgLsYRYfEpPQ9V09cEsUwatPyqvluQFcCe6nZ/JSpB83Ee3GGgkp1
0jGWxOJmhb4SKxaTJWabiaZALO+sAhrsDdi63edgR5nc7mPjpF40OemX68G5lTbWUgX3YVJjyRT0
rL0l6JzBfgiV74r1qVQ+XRez+e2zliO4cMaOb16rkIM+2l4DRkLphr0HotTM5c8L6q1yNPrDdaGb
oWnDizrQIN6zVeBBSJuKRre8JgEWKYAgsTcXzq9/JkQ4bsDXs9KGUMvLaOCM08Gav5iDrNjeyrgc
6sywoct7SJIoBm4cUTXLwySr07QPtS7JUVumWgsQMqG+ANpci1W4R8EYePA8tK0ToDPz3221lsJ/
xeoct3oJaGQFahA1OeVpc67m0h/7UQIMu62MzZF1McjJmHA/4RS1Mw2J5UXs3rQ/Fvn3Rv8NrzP4
w7SwisA0sROt9xGds5Dfts1LHETYr7gzZGlv0+krGUKxkqbFMpMGMsLuKZruy/p3fK6B81nXdWKa
b8zeK28MiToPNA3gjb7cp9bsGm3q09z+HaevxAgHpIrpEA1diKZz9tKon6sRz/Qfr8fVVhJjKxFC
9cjyZtSiFppMNNuR+AB6OrcqI1RZ++uCuMnfFVkrQYJLqpqoy8hN1k7NrkkB2qS7GFfyTIyvY/0P
vCPX5W1G8kqeEMkDG+MsLxWEWbevauxof7Nk6+fbtkNescH3DOgcsdYqx7xDb9TyBvqUmg91E2K/
dHIyq5aU+G/9/nfGW5XB4lWjLzWIaSFpfux9zW2+4fPaz/3YT93ghl8CjdO46YOB94Di+39nAqD2
ujwW7p+8NFGwUgjXERtTveyrIbmnBf38Gw5b6ShYE82itF6YZXlWc7RRK8TRORkkrfP/I+1KmuvG
ee0vUpXmYavpzh7jOM5GlTgdzfNASb/+Hbr7y1VotfjaWWXhyoUAAiAJAues5oWFDCZXN4PRx1qJ
vKC3gF3XFF9Wkw88ASytxQSUnhdiEAcQoViXYPqilDfGR14ZliKYUOojosezggUZ9cluenvuZxu4
v9vLsercC1Mx8SM2RtYPEtXDvNUCu0Y7YR1+S7hTwBw576bB4xyTMx2UiYWzKDwaItk13VNedBx9
VvPBVR92DHzQ06yRG8jppAdRfhZbN494k7M8GUykFLFgKakOGXNwbMEL3D4Y3YfcS1ckCXTpEuhY
fz8HTKIW6fUMTD85RuPbYBxIKjp6wyvSrK/KLzHv2vt1Qua0Q/bskgdgKIDZ8KgFiq3wyofrcixg
7Mk0V7OtVAKuE8lIEtNFLdhpIzTmSDK6WT5lw6dtd6Zh9z6DXgUxMTMbUZkOKQTpCYr2gy1mPXga
d1rz2vFst9I2QxPmVRazRoVZiWUeQ1ZyBgao0+7mPXlBOWh6fXsd2SW81/31tPY/gcBU/d0p2kwC
SE8EgYaEO1f6vVI4m/f2Mkkis/8IuWBJXRHjPXrea8FLaIEqMb0jas8JUp4cJoCA+G3kSgrvJgao
Hdofg2zdFWm+S2plv+0PPJMxu02nqGnehDBZTrzIeMnHiXP+oIv87w4H+Lzf1wSHhkyrkxQmK2Nn
mIHalxVgOrVegPJnFxGmpDXFyXJsdNuK8UxIc9TiaBqUVqGIM+Sm5cnKLtXkxtZB4oUTTzv6FQsp
WmKEsVjDfD26O4r2Hu19dizeyfW93N2OZWxLOQ+QYjW5qopkKpJlAeuZUUwtQQ4jCtiQpOkxzwvX
zD/NEu+2uH7SWkhhFJuqcRDlAlJa4GzIXuLrGLZE49tt9dyBdil6qL90HvDGfbLPEpfH98DTkTk8
dHGfgWUKG0jQPxXhSyEehoHj+OvZaaEhkwnTngxZSaDh4Cv+fKAcVspOeaBEO4onHD5Un6bQ3Gia
MQDuw4459VLfGrOGSwyomLJzo8rJl1rM6smN0LGRu9vev2pATRRpRxpqxuxD5hQpQhSghcc1zcdm
/DwlCWjKP+SJVyFsuak1uk6JgPntitlfenUzqq2j5l+2FVkNsIUMJuM24ST01ojaSBw/j4E/iadZ
dozhaxDmyB5PI29QZzUfLuQxmVdQihpEWZA3NPctIKTL6b/DsGBX1MDsiKMLmtB0ZlcEHDHYgyV6
vic/O7lyCqvBYB2P9mBdj19S2ONkrcmpLAmQomuhO/e6myYRx8dWC3ILTdijZCMYGAbLUZDLTUfx
lX0O3kMdNeLsjfA0dwU34txbaEy+20yutmOZqppS7FqlgsSikC5lHLsp5vmiQPHxmn0QVHPXlTzW
w/VIuhqS2SALsLuLYgKRafnYZBNAPQ9W+N8hgH7zCZahygrBq14KiKRu/Nz2h7LbT+jJ2Y4knkcw
+0YrKBi8rZFTc/0kRp+zlPN8yjMUs2MAVEOT9Ak6KFpsC2nnFNEBfasf0WKRRamWiw2XDLOpZuiY
cIuMdG7YTrNfIvFwXHv18LCQwtiKjENt1QnOX3mHQnMQu7083ajCUz/LnHvM6qosJDFWI5I2EOAo
o/9D85r+R6XwdvLVZVkIYLZSDAKqQt3jBiPNutO1wd4a0I6XppyTMU8Ms5sKoqUFZQSLoRwb9Pdp
dxiNz9sOvAJ3gihZqMJkzrG2ZsNoYCviBPlubIBehGojnrMdHMMdc58g22E8fnJLV/7Oe6TiuITK
3C0Ac5ilkgU7WmYS2nKmuiTTQ1vXi9tGkf1tVTnWZPsA51QxOkGANbXgtotBrBGdquLbtgyO56nM
TpfPYWrq1JqK2tiVnDuWaPyhGkzuFIjRpOUAEYamzXZj1A9kGCO7qXj3JZ4u9O+LrCArs5GJBPZq
0vSUlMlJKHgkDKtvegvvYxsphkAVAqWAMoL51KsXo3K7+LbO/Um/65L7KLpvSt4Bi+dz9O8LtbpA
NMw6g1pzU9tt+UNtK4dEQJWuH7d9YfXlcKkckyWMeewigCCj/jDZlDS53MmJPZz6xAZMlyPbyb3l
SgeRO6G56ujX4xZ7oSayXmOqC+fUuDy1064U/Fnj7EurRlyIYPx8HExJGfBW6wp6YlfaLhkfAu2B
SLwLJ08VxtnNKMmF7k2V6rWtnzBIYafZ/fY68WQwfl6PIpC4IpirSp6QwtXwW1595OVrYS76CQuf
G0ywB0wFRMhzYTfDXTLA0aOPHXiu9xPGs8H9lcszmqJcXf4yiKDym7W7Sgk5S88zF+PVvRGWZUgf
CzNSuqWpOLKaHuKC1y/B8zBm77NEElthAA+Tp0Mn3ozkPFqPk85ZmPUEtDj8MtpYhTCqA33dn/MX
ZX4W6y+yfK+NZ63Bht54aZ273IMQ78DNqKYaoWqqmIt0O+1Hqd8IQrkLiW0FqheY+6zkdGmsr9f1
rM1s8EoikyaNcWmxjF0g+3l7bMvDdgStr9UvESzYQx3r4dx1OKUKwdcGrNGZ7JmtJwQ8oNLVHem6
WGxPS6TIlVioMNwghKc61270ZnS3VeFYi4V4aMZC6Qz67DaSyM6jz7niFT0PSIInhMlqc5RVZjpB
Dwlb0Izu/fCpVDnLzrtIsgiKdaYmRhlBk3qyZx+VYgfTiKkj997oKIBRnPZ5i5kBzlVivQK0WCOq
+yLV6YP4T+OK8oh2Gae1E9cA6cxnCXAEFJ3K+vRnC8YkvakIjMgc4N5mDmIl6DOXp87kGJPGyMYV
mYVQlEo5y6YRQtrEAinQoQ4uevgDDd8NNqSRXMAeyLMjrcG8F4nJIvSMaZKlMIlJHTEmRjR0foS5
R8m+ykvuzANGIGQ3u+edw/8lDV6lsSlJ7YiuxEjqpHuao+9i9GPId6bozsOhCjxj/BrzUO3Wc8ZV
IpOWBtCKtmYH/eLqZ5w8ze1jH33LuWQX66H2Swx7w1CbepL0FIpJ6VmQD3p31OIPbYhXEUw1rQxi
kYw1RIThZTK9wNgZvIvgvwTzVQZz3qoEWZor3CVcHZO98XkGmHqkHiKjssvse+DXgqs3p0Y6EvKc
xJ8Jb8htPfFexTMJKxBJSiS6WDkeZpTXxuI9CPOWiX7AImvkOViKUFyDN5iPangAYppd82ameDKY
zCTkaMTNZbpOOvGUrnYwvXE2hdD7SEK62opJSGPQGx1a6pArGqeNM3uSPXl4/TMZTHJQxG7stBmq
WKm2I1KCJjcAIBm8GzPX7Zi0kA1EFwyQiLnZeXQFO703X1JHPwsXPHNSUuof5fO2YjxHY7JCokty
mYYQiOK9aX5OxC9/9PssMU0lE0PUDSyOWp106THKP3Zh+bX6LDGNoI6pgnEyRAoaU4Eq7E1y7ioy
DwqXYyeWd0bWKmJUOewUWyfd/DbH/53QDWUhENTpaEGzRIWFS4gHIvcj7WxMlWOEOkMg4ND1oTaq
hRAmVMoswoR/gHNj0x3C9DtoDTre8Of6eWQhgwmVShX1dMTIOuZPZl/22kvkmj9iNLcKu+yoEDtw
tj2M/t67fXshjwmZoEKFqS4gLxb60a4ytHkHiVcJVW7rqKdnZrzbFsjVkImZLI2LWK4hcfCbAybv
kT1tkMu80cb3tvmkudsCORq+nSUWuboC37isdbiZdWniEhPz/sC2DNvOtxRAZ0sx53liNW1fDfrW
xb8UVyU5wOQgTrWei+glAbhayoE2W42mhQhmdw0bMvUZ2kjcIb0VyG3X8sY8eTow+2ca1EQPQyyR
kba7IhLOaqLaEvdesTpjsIjat3y+sNUUR5lQ0SeP/83NgtgcMPSib/qxz4P4Wz0UL6zG7KelnoLl
eUSqM6WjGD+G5q0we2HwVyZ9CatXKLrtdjxxTLKYYzSrthZ1c/KTKHcN8cNUsCvlMpuZLTeP6Qfw
xn/LgW/QVwtromiTpXUEidkU2kpyaafPvfS0rdV6T8DCiky+aI18Fi26ZOKuO1MAbqI5r7MTHovn
1iUuNpB9fWr8AdyWyUXjTSfxHJPJHQTYTMk0wfPB1vMwCyBnBDlzHDSctVsPMMWwLFGVTTRn/368
k2ItAdku7qJJ43XNQxUmvOsSTwL9+2KthLgFvjPtIxXvdczySKdur3nER4+Dp/up3+95R+J1d7yq
xHi/MFuGNBFcCWXQqbe7Ya/sKHQ172a2nmyvYhivF2JjCnS80Lit+qK3pT1i3r+37qP0K6qWHCPy
bEi/ZWHDchRlPaa1j3x4jcz0Lg/FZ46389RhvD3N+q6WdajTHwm41DGw86A7AJ0HDHNwTlyMvp86
PHZP59ghroTx3tgNHPlUOPrD/ML5Fvq49H6nvpqW8f3OGNHt+LaClx4DYD0wa6q9fhfuGk+/G/Ds
TqnMiuO0T5zqS0M4xl5/HcDw6D8xwRbNqrzIFFgCMYHB2MgpUzu+1BcBiKzkC/UkCVBRp2rHQ+H/
lz3iKpe5rqKlc9JwwqZyJbTozPviuX6ND6JfAixy+tBL/0JLZmtV8dASzrQxI7I6u6z9vMQgNQ+0
ZBXSBmkF0EMiZpXe8ctqAgZCahNtRyqCsboNDtV+8pFII198yU7KsXNSP3PkB0pMRyZXvQicAhEN
w/e+dP0ARs2sbhNdafGQ2cvzt0KS+mMJOmlXM43RqwketLZ9d/1itlCYSah6SgwVjZNIC5mr2Rjd
sOWn4DA+SI2t7AiYkCNwlW7LXN8qrioyGTYfixSEbhCp6CBz08pzGmLfBbjBtph/8c+rHCaxWoNG
anGAHOIUB8BFYCItd9RHSoJc7HionzylmPSalVqqKTIcR8n9xBTspHEmKeNcCXhCmLwqF0XV5zKm
U8L+HE0PpYUr+9O21XgimLzaTLkigdIAb1jdYU6/EOmvhvSclaG/seXjTL4s4i4TOurjokZc0Nba
wWic0Zbukdp8ldHvasuER7u9viX9cgb2vt5MgqolEWQOqeZKUnY/KPPHtr2rDCYhJoMspHUKGbV6
7PLDJH3/o7Vh7+qJKhtao2Ft+nG2w2GwZ1Sqw/ZDjyO0eiFiRwFkObM8iYAD1lgj0xbaQ0ReLR4e
+nrOuQpg732zmoiZCLZpzNB4FSrS4157yE4Dzlmta+yiU/PEYyN7I5Z453ILkczSBFFuyUMFkSpm
U1s8Y4hHw57PqZfvgFNjuhkAZuldfvRAkONZrr6vnP7EQ9Nb36oXn8Fkd3EGI+cbUEAHEJLwhqLY
aPv5pP8IYzu5Cezua7GrXOvHtt+s+v5CKpPjJ72XMAgF5fvhSTV/ZjoHJHC9cLAQQD9gcd6bC2KC
RYQ+p/nhvvDHvfrJ+gY6YQcNyCdyH3z7M31oDluIU9TIAOE8ffWyfMl4yWIeKOtqglrowyRzLFI/
ibRSUMzJXQJMf19JphroYqFxq8VNekg6wwQmZ9R525qt7f6WImuSiZca/d3xQ1VEeeobVOe7SbJn
CT4SDvtSLN2u4LFBrvriUhbji6FpFUCjhazkPKFBtADTnPQg7SM/aF39kWJjk/1kgMHT3dZxbYdZ
ymW8UdbqwZITyCXaYBvzS9kfcx5FAU8G45ByQXtKelRniXpU1Tu8hkvx67YaNAuyGWWpBuOEVh9H
JcgWMOxYKb414/VOt/xwxsUqB1a12riqPjwA2Wm/LXb9VLPwTeYMEMtJphDaMNOMlm9g6L0JZRvQ
2cduAt+RVfptmjyQqrtkwQD/zXb1aPEuX3SJWN0BwPW/HeKtFXARgOrUCQ32U3zDlxlQpG8AFKd+
N+4He7wHaoiP2j4gZbR72qxfXHSP7IWeEyprS7z8BmaXCjq1Ba8ykkDbKX5HhgMxBYdUH3rGv6rK
YlyC7d0IjBligvlQYPx3Ht0meNhe0zVXWqjCckoNmDgGmOfb5hTulZPlzUfKvKAdtsWsIKyjDLXQ
hYn4uop7dPP8I6cFwjpAGnbV/nXwFGfeiT5lawtuPvbEsBDLBHwM7NMhjmHCJjsHwuuU8m7Aa1lz
qRcT7SBdmUCPAAE1bsDkMOWGJ0gABtA5mWt9WwArIf4rBVhlQk+clKId6Oyv1EyOgedz6YlU93iW
E8SXPuCUklfzs2lcpdGvWQRZFcl5XGEW8Q1UxjrFR+UBUzC41StHdLe6yR6XbMMOv287CdXhfWhf
pTJhJSvVIIp0hjsLwVqI12BFss3wSSlPpvwRTKiFhmzhIq9AjWPSOWeMyZR2LCC89LT0gdTGWbh/
OXH+0ort98kkU5ayAis3+KBydhM/fAoP2o22U+Dy0dd6Pz9um5G3emz7j54MLZkzSFR39U14ynxA
vjWOAV469LnZMcoHqa+ix4RzFOO4KMutKs2WXhYUJKpxG8rzd+5oQ1h6AHOtrfJmZVYgqWlCuZqV
Cbw21xpDnSBNPP7NJxwktuXkZ+VC0z+9Zpuiw8Nfpz+64aEms/FOYSNhrhUeOuKM0ou22On29uKt
by1XtZjjX1Wac9nRGb5gvq9jcMeABXfm1HlWtTBVVVIB14zTMXMhkRKw3s1dhapvANxkM7kTTF4G
WROBMSYLxVZDB+MdY6gSXT8g1MjhgsQ8qXp+yVTeKPla5l2KYCwF9PYCU3oZCr2y4Rhk/gQ2Rlu1
TlGQv2yvyboySK4AbFIBy8LYa1BaWWss2MsSTnlwFCXOnWJtzYFH9uv3mb2RqAJO+EWLN6h039aF
ncz7iQQcx1o311UIsxOmdZa0UdQg4cWtI5SHhjw16U+Dd8HmiaG2XOwceiEKQ61Cl8Yo96LwLNXE
SUbNC0V3e1FWgc8srAbmXHFCQXnrd0nZWIA8soRCb+VSvOzvLWBZUUaTYuK+YKwu0fVyxI5oiqCM
xqwMLg5D+RI3uTMFmO/gNfWv+tlCCGs7SzcA8zxDI/Ewjrctr8LMU4INytiwuhx1bFerL2nyWk8n
Pb3nrMrae8TiaqIwUQnUbUM1WxgqGnaqAuC756L+XliOEX9ShLOe1/ZQ+NsyeWZjHKGe41gOaJNh
nh/H4K5uOach3u8zh6EyE802jqBSi5DJT321/7PvZ449QTsURkkRpdLWN6rHwOCsCef72e7BPBvr
AQ2t+H6zOYRV99jgaLCtwurNcLHsKrPsjRoY8kSgA8ZWgX7ug0XhpkmcwZH9zItNmyuQ5lx2J7YA
vaYBVkhRVXY8JB/Qf95jntq1qu4rKaX7qNFvQRhhY7jf78f8s1Gpx5yolxgM2FPLI/ZYD6WreCZl
p21ZGXmGtoGwPIXDBYbNEo7bvREmbKnIZGyCtk8gQUFG56efBzfcU7bXr6Pb7zDZpn4yLvVZ9jun
dMXnjzyTLK1LXWqRxYVGj6sxQ+OUiCpvWX2Nsv0H6yRXEzLZaCoxdhigc9itNX/QLmq4a3kQFrxV
YrxSTEtDH2ijXFTKXpRYttALdljypjx4YpgENOVWPfYRNDGrG6lsgJpyaruf2xHGk8EkoTkvUrTl
wRnQomTIt6Q9tDwYRWqNLX9j8pCZm1HV0D7JcQY5MqrCMwF4UpnYecgNX+q7G7LYMnxAaqHrZeSL
aUfpcQs/cge7/KLbo9eB9JInbz0F/vI1tv1KwKjh0NJQGqcfUf9QBH/90eq8pcdFvMRWOXRDAtN1
1aGtiZ1FR7X9QxlMOjC1ITfVGToQqTpqRu+UUuuLA6/oxPECtvuqHJTGTGlmm0eyj2IAz+mPdSw9
l4H+hwpRl18YLZUjkuodJFGEFBlPECJGGQXOFDUvi75dlhdSZtUYs4xOekWH8Uvl9p7iq3iPpUzt
wucWNKO5K2GQpNnFrviw7RX/site3Y5JDFVjah0JoaEYoDejwq6YOv1017qzB949wPP62wLp772P
KktBgxKe1Q0WQMJo0Tc3SBMujx0oIKPuNhJTRxPITz00/GQMJmdb3tqNH9L+J4+FkkhH+pxaQ56h
PMT1E2bdHD112yo7ENGVBF7P5upbz1IePRQs1lIbVIUIBU4yOppd4j2ocj1TcSn4MG3krk+twbk0
URfcMCiLKgFQw2AyqMApOQqD30uPavO4bUOeCCasBz1BY28IG9Y49RuC4dQ9eZ70iRMHHNdgcSQM
IE/XowxNCiuwk+GHrE3gMz5bzW3Wc0Rxl4kJ7EhsZbHsoFLrvfEy+XHpaDdodXypHwNPupU5cbae
3a9uSFPawi3Qe23gVQe6iaM7mC+q+JE+8qXfMXGclamq9uKInEiib3FTHmr6b8+rLtENdsvbmD1e
KVSxNUBAi0EIZ7JqpxixB6uZm0t2EISA3D4PAQ8/fD3dX23HbPrlUNdm3GCtRAx2G16SHvTar3kj
8pwVYqutbSXKs9LBgEUDGu3C+NolCieOOIqwRa0xT+oOGGXI8/PNoIFoGUSa1V+tWf1ZjmWLq2Ef
dpEaYZEiEeAI/efU2lnKbTZe5JZTT/2X7ePX2rAF1T6rSy2PYDXlsfdof+bfFGP1QXSrHe/Iz7Mf
c+Tvi6jNIgl6qeoXMdtJ/QCMUT8ceo79OPmOLaGq8TCFokjgCuZlMApUNx8Hk3ci5/kbVXaREdA9
TnJRhTNozUVRvhSgkNnO2m8H1I1YZYcpyyhJKqWj5to1hx6dsxJYWjuw2/KKQjx7MUkhUcwa0Lqw
V2mYd5VZPZWDjGYlXg/ZqsXQ1gz6A1UCKQKT4tRIFaoiwVUJIFpaflIGThFiNbctfp9RI66lsNdi
HPhptY6yvFNWW3HPa7ZZtdZCDJPODBLUQqRBzNiY5zJtHNzN7louUhf7+gBwOA3w3zjZSTgDoArN
REuQttJUqQhN4zG+oQo13wWAmt9RsmjVH3dA4ggcHpM4c9x6J5TZV2uhJUqvwaul+Eyq76Z121h+
lLua8Rzzuhh4spgISpsQqB9UwSos3Lk4WFFj98MNWsuS2gcOMS+eGP97pxvjf3EQCwRNtvSVTPHb
+4zSKT6rLn3LaezgOcQoO08kU0J6J5JxyX4EFm5BN6XgMrqt3f4V7yZf8or70OUFMXP6eieKccuM
FF2SYvbaNcKHQURJpfwmzpErTLuKNyvGRAArim0amKo5VGq6acji165HPWw4DzzeMM5isU0DKbB0
GkWAjKKT3CnM3FiNdtsJlqeG/HsGByWIWMoDfD1Jn/Txi5B7Q/RjWwR7NfzHVBbe60CdA/4jxufm
VMrEKu1xuj8G95T3vb2kT8VJ2cWl3YP6FRNHezBHuADdDR54r6XrCl6FM95nZl0xq+AHBALSKzHO
QXWZNM5BfN3rriIYryuFeUy0qsUUnyHaSuD2AeDXpE8T8WsumCtHHZ2+Cyx23Fk0hawD6oQ7NX4Z
/YiKXat93V4vmV6FFnsuu17sO1zYpHXfNzBZf+zcyVPAKt9EGDjIPYwceAOwvkS3dwM789A7gBYF
DF74HXfnX8+Mv6yqM545BkHcQ1e6k3UHghF2J/aE3M4d7evsGMfQqb5WF3DOfomOymHbAv+y7Vxl
M5fFLhK0vo+xotpjF9ujX9xh5xFt7ZKfjaO+p3hM6SOPWpI5Gb4zO7PXRcpcjfIIhcPqLiAXTdYc
tfPClIfhz5NDXWzhQm0hDl1cYnmH6lIru7YqAP5zawFWfduKPDnM1iaXgSYWBHJETbSjVrfnJgBv
1m2uCxxJbCfGO9MxGUZNMqLOLUSh9feB4GWENhwnHfiSeteAv8q+vM92OeflgMb1VpwwqQV02ZmR
44XEDaRP1RzZNeDHcuDyDic986bOmxXe9s0zKZNpxnhsQNUEF7F6jMaYNRADpFh2paC8KZLA3V6/
9d3nVxCwVafJoiRrI4JAR4MEqNc9Mv1HrFd23Vj8UkB5N+2gQ5+iq/YlLNmP4X5bC07CZEtLkTzK
k15DBH1iKTCIMCsvXBBqzg7AjiziYTTMdaqHOddePtyq/f0cguepvc/lp2192D6ndzZj0oQc1dY4
VvD1FiXWCJjuSm5XXu+SM0XMyUDu9x/nld5JZBKGbKWiMYrQLkzA5mucZfmnphzb8GVbM45zG2y+
sPKIyB2cIJlvzNxwIqmzozz1Gt7RjW2SfKcQky4UdUyskvpE7YlHyVdASTa4mk+J6M0zuqhMO/2h
OdVO4VUamFf7d4LZjNEWdWLlWDtK3Bk5ICjd9T7FFuCxZvFil0kUA5qCJlND7HZGf+5N405Nx932
cnECi601DZpR4KYEIybmNxL6dZg7+sjpoFqVgeuBjG4N+X1705AoRZpauJQP6o9A/KIUfxn59201
Vi21EMF4HYZMi26Q4XWVOoBiOJFR5gYxuLctha0x/b3yCzGMy1V1M2qjipXPztTVMj/yhW/KbsaD
CNnzCrXrOWIhjfEzU5kaYY5xcVB3xJNcsCg7oBlXbcD84ehSPQXOf32Deacg43GFlKSx3r2lpelN
ZPNdPXSe6gM4I7F5TxQcx2BZQSQxb4pEhrTGBGCZmjla95CG/5HqjNVJYd5BKsAjxtZMzTicJ9GP
o53Foy9YTXrXlVKYU24BtLBZEaBIDgSgQr+FF9pB82koHrYdkGcw5kQbarlltQRunlm7rDh00k7k
BSv7HvHOXMzO1DUE/WPU6yigRPOpPtJhzAFjAsbPZlfseOApPNNRlRfn2KiOWhIA4daV1IdximzN
Ai1rCp7bkffex4sntttKMDIrTQEHhD1X8smxOhj78bvwmYZTd4Mp0GfeQzrXlky+iCw9GKYeEuOf
k5P8iJzq0crtYA+S58jtnOQo5rxDNHW1d8dZBRRy4FnUVaDI/W7PPpmtIUMrh1tqtrlTvdmO0GYE
7vXk5v8DVrCeeK/iGG+x0LgI+ii0rqbZjWzuDYGzP7Gl43/c8SqA8Q/4u9gLfQEBAShclF1qenFZ
2aP1CQC0veZpJHHUllN/pevy3ogglAflg/i+h1UogjQaNAiVgfgviOcC4NjlsGvUe3P6/pGQvoqi
67nw/zgAO0iTVjjFSKErKIFTWkctet0Wsr5KVyGMU6hDnY4VmrDQZygDZaA+torlbougm9GWyRhH
yCq5Ki0NfpeEojMajZ2ZoxeDTLQ27CQR/EDSnW2J68nwqhTjGUKb6VplQuKMHpJWfYwKIJmjzfwD
UuCFYMgyMGHLpvZYCwGtTHuzQbxrxxnK8FqFtz+J4+eryizEMCskyVGWTwnETP3XNniQ0kOu8IbS
12NpIYRZoz5tzBCEFkiAEygFnkjqltMMBIywc3J1L4x+H3OKavS88M4rFhKZNdLiXqvSGRL/Bqr6
GzIl93kPGav+vRDDHP+sORlMsUR3OxkCXyoDR5uyhz/zAyaV1+IYZxlKBa5GngvrkzJ+DernPxPB
nve0oitqCT5gImZG3Sulx6b8+WcymAOemIjyIKeQEcqlnaRAQEAJDiXbj0jRAcEB2pz33eZiLGRW
LkLKOA9P6MW6t5LyVTLaT9tiVtM0Otr/J4YxWNKEWZpLyACtDAh5HBw7E/UaXXgIe72xZYm3QOtX
zoVAxnp1AC+LWuRR9aK9qo52jo/6IT0EPgZJvdol4MGudpZr/NjWc70y9kuuwhKy6ZYKmr4KivbH
pgT2x3h4q6K2gj06gS1DaH7Q/Wkv844Tq6czoJiLCkh2DJ0lycqzwWq7GTdQodXsZBo+kUr3OqHz
qzT1t5VcjeGFKCaGMSkeCboEURNAsYZPTcUJYHYEAukBr5ALAUwEAx4HGNJhQ71FuVGmeT8X2ouu
Gn4OaGmRdJiHKftz1vUAU9deJolwUO3W0+/iAxh3HWOAFptljVNF2N9OvXgoG9WTCv1gaP0hNlAJ
mpRL0AmeYk6cK/j6a8BCNuO5b3HfWbAuPftWvnmkd1dMTPnpMXBjB+CBLsVUwEZwqz/Uhw5ePPAe
AzjOxJYiwc+STip9C8hqHZBLeAOxBbES7CasXwRNNTjng9XscFWZLUuC3i0PNepQozW4mXauy7M2
haiXgzkj5zgXx3nZ+uQ46XoqpZBlYWxwPEcWZ/14v88cD0CJkQxTAd81pOFzU6k7jI1w4m/9gW9h
L/oNi5PoCOQJqy2hQ+P+Ag+PeoB5pzsdbYP1eXITe3wS4BzTvuM9MK8egBbSmZOCNAw1ekSgYRLc
5tl3ZfhWhD+2MwzP/5gM01XAC88DKNgVwn0XNABO0qOHLsNFzCKcg8/6ZXOhD5Nt8sroO5nW3cPP
xCsfJNgRLKGVTXeJ/pD7wn8FD2Hzm8GkF+wagj4kkBiYkzu23a4Ht/K2BdcvtAutmDSSTqne5DpW
afSNV0obhHfSwun9+I6isWRORzhBvF5yu0pkC5S1UpiZRJ9liUPh4zJX+t7sVRvYZX7ylYdvuR5m
Csg0gcAOhEYmzKweI3+Shgw1D9EhJPlen3hP9etZ6SqCibLEVEk85xAxgWU5zp9TgL5p/VPQXCbe
I8N6SF1FMSEFSnmSlQFENfqlKz7XqAKIvLDlWYyJKa0dx6GYUPnCHP65NKUfiVh+2nY6nhpMJOlk
zIpghhpKLtp69l2be1tLXv9MCBM8kyHnUkxfy5XpZPR/kWDHxSHh6cHETm6VXT3RZz8VUOfGCFj6
dG8E435bkX8JUd00NKAfvJ/10vO0mLUeZ9Tuy+RFTuanu+SWEgoqxwTgguV3jrx1ta7y5N+3jVLC
8VwpIE++Fx3VSfHWbet45ccT/03xExSne/3ZjHibFf3VdxdL7SqVidRcTPU6FyGVOBKATVKve553
I7rJcj944LX78VRkYrZMmmAgKQ5uoniRi7MWeGnPYRRY35uu+tBPWGy+4mw1aolNA2Wux6Qd7TgE
U0cA0jzrr+31knmWYyLWNAmJRWo5CiJYngCw5bU7Cg0T+dVefMl34W54Q9fKfetQ+mFk814iaSxt
rR0T0EWbRIVOq1EzkRVbqBNXloY7nXSPcWGdzeSblg4c8/JWkAlvMe2noW3pBWq+nYPR0atDxsU2
5+nFBLhSJ3ObUMsWUR66ShW5Y6gd0f3i5Vr4PdOtQ6iEnEDgKPZ251j4TZdjHwslyKxE1ZfMbg90
AkfXDE5W4Ylh31AqMehFKqYzySlIExv9wnct5pO3nZMTBW+HgYU2ghxK8lAg0BT9YIaXRLtF5dKu
c85NbH0P/hVsbyl0IcYq4kklNEVO2ik07mLzp4HBPbM9RcbI0WjVcDhJSGDsVt4PGQVJ1I1JigOT
SIAGP1ykrLXD5nnbbKuOdxXCXqz0SjIlkw73h9aNqpxwU7AH6762JltCP1DUczZk6sfv4nchjnGG
0BSiuI/oOVoabSn8WlmpXcaZU4ij0xiKEwuTPfDaeVddA6iyqiFKxvuW6/8j7bua5MaVZn8RI+gJ
vNK0mx6v0Uh6YcgtCXrvfv1NaO+n5kA8jXNGDxv7oIjOKaCQKBaqsjAwniUOyjP8JVECK/UqC35e
fUgRxV9fzO0LFCklokNVkVriHIQ0dPJkLqBJFJ8nqOS1+9IzjxVGKC0BurN3skeibcMucPzfV87Y
zJmypArBxE27xZcx8cv4y9SbQaQtklh62xcvSALvEtbOechC26fZlzEy/b4/ESqrN9r2xQsI//eV
OUam2UYYwhyz3dEOz6DLkSsT9fSH2p0mTIK+vlsymwTODVWL6WbLN8vwqf0Yq5jPLXkMkkCIFIuR
GCOpIGbuk7n/Sud8v5AxSAvZQ+h2eujid2LbbRr2impWwBntysv1m7jcx9bJbPD2lEMXHr0ZpacQ
2RgeifuJlNsPLB7VCfs1OoMba5/t7jMpHi1NQlEyGCFemxB1OJgmZ2OyKEQL+fBPB6LQrafJxidv
fpCsVlGI1abGyuKcryK614O+HY9ltUguw+3C0hUG95iVj9tKmplpiTWD9H3utmm3dwplZ2Tm0crz
o4ELf2kbkHHv9yj1VuYqUDsSDJpyiyHYH/pcJu4j81CBQpRumECZsNmij6p+Z+ePViPJZ8j2T+CO
IQ5LeCEgzKH6iQlBPibWoxBP25e5bLzbdpZ9tbwChWRp5CyzAazRm3y8go1fW29x7YfvE8YTp+jy
86q73C9eZEwsY/5fGbLVvhJWWMXQce56JPvkyHinyo1+T194m0q6w+fndfKS+KrYfdCGpB0MFYZO
7a0Z3vbv+m65LOQfnQejoZY24/YoeOWhH2j2Tzd9vm6DxPd+fW6s1iynFZ1yCzak7XkKj2W2uOOo
SxZqOwu0skSgj5RouCMzoPCPFp4FIp/ZvvW5flF0/65k6wpMoJA8W8JmIFi2RDnZ9kv0P0rk/Juo
g8yiRqBOiF4KwZiKRLUe95btF5V+xDDkIK//x4nRf0AIJrQzZo2aIyCUYnSN4mNJj0UpE6bddN+V
HQINTnNJ0qIxbX/WPuvTJxodr7vWdkZ6BSDwWtUPVt7GsELHeTQ95xDuIQnok2P0pXOzf4agxHzJ
4na6YztT9vIlM04gPFQlZVVe8xUcsiBpSEC7yJfYtxkrrewTiC5yZqpkCTBGL/06BhZzTc/2Csiy
Qp7Vm3vQXfOExOqjjOk2D+0KWIiajLJnSUv4wqLmHQ3g+vRskw8S6yQgYuZ2nELdYSPco/g0e80x
x0MTyhenJ/3z5Dn7yFNd5aFKguuokm0TG5tpzqLGwIRuvzHPKjpLFEm3AN/2P759LisnNjQXNKnt
esbKxVODxjSUBBmuPmNoSJe6bZNLPOTXDXANTqCKssILAuIK2w9V+m2w8IGQ0Ts71G6HstypsYLg
IrkvMZ1BmWyXJsMxbtofOtU8M4TmmtYfnRlLoQ+uQUav7ctPRd1Knqa2b03UxljQliLQ/BM+B6d+
SNuuwpcZvjXLVyzHyQzqvW24YeFykfhqH0u+37c3+YKov42/itrQa+hA4DZQ2YNlzvsumiTxzvY+
XyCEhbdx3YTjBKPGUXH7KcjzJwM5gjrch6rEZbfjndUCcnNXV+iQJG3XtMCy3MGv6K/B8VGghd6A
Yl/jpPvFXeOC6DxbkhXb/uRYIfMjvELGgNtchUI6brqz6i1+uycPmJm61w+JZMe2n8NWSAKVR3pX
GEuEO9V5jmxX9zTfeKWelbrmd67sGu3KZ0dyfci8RGBwk2bTYuTwkhmVdWqq7Kui3F9nG6nvCwye
0kVlJMTW8YJw0zMO4RGK2s+jzzcs8mWzMrdrGFbLKBD3mDhL1qBQAxGqtnN2XBS6+hh5KR8V5kls
4+f2T+75fQTEQRyzZiQjDhncMvN4GkTxbJ8N7ozCVbYjErTN74uLYeIQTdUKk7zATB8/y0t3WJZA
NdDtYEGMThZLbl9LF7ME8uijUdcXfunaeIZh86lrz2Ek4UQJe1gCe0R4S7cqvnR64Vv4REyKXTV8
J2QBR0vb5jbbUVZLJ9BHNDhJgdAYS3fsjrVXev92Zqc72YGSrZzAFhadtCVb4HzQ2qBeahNMBYhr
xc2NopME/DIogS4IuqOIasMm2gVTd1fGeI6TtfFI+EFsaM6qrKzLFJSk7xe/dAu/fQnxRl8iCtvh
8fxG1sMscwqBK9RWTUp9guORcIQWiqtjSGgIXa3iH4ih+dcPr2z9BJ6AcntnNgxbVVQfCozQiW5r
83AdQrJ8Yg8zVJiUqG+wRfkMHz+y/NP13+d/4hX6EfuXF7tVY6rh97kGRrHrDuPuvylg/w8fGb/5
QOxQju2xoqgS4kG4vTfuMROCw8U+he5Z7PefTcOzvPKe31LFrSzpJ9knWyAKJ8p7o0352U3PyfIj
00+6Kiu7km0U//fVJV81dTRUCTCSctrjeQX6jpXkLEnYWywTLFL0z9YGdzewN+QbdrTIdmNJ3Ent
JZGEzBqBGYaaLgSHFvTd7Gb9mcrGT8l2RIga6pSkSZPh9yGZfTssKfLY+P5LmOQ7QmaGQAZ23+ds
GLBi1XwX1btpkbT/S8hGFLdTbCvqO042iZ18mcP8NasVjxZWkLHKa/NGQgaSVRNfoNBv1xcpD5et
KI0wOVqp3ahCrJCakptVBiR+bEQWJofwjw2VFc+OOt7Wc3Num2x3nXz48l8hH7Geb+gmjFcrsD2t
NRzs8DkcjiQdXAwTcqviwRgly7dd4Hu5w8WUUO8wU50y4NUZrnFnh2t8rz8Mh86dd8nHKeADPxR5
iCfxQlHnLi40iC6agO18dBieRzx15Z5+7FHPbHjofv8m++KQAfLtXXGRMk1FbuDJmpcL7WwF83AW
2VO/DEIgCJpRmmsmPATqcOhvSD0tfr7uHJKbSZwuoujd2GoZzw+mBa6Fsqh9LYMMQ9nnP7RlUdyu
7RM/SbrSr5TyXS/KK1cRmGOeY511FpZwwdw/6Oc68SGTzoLfTriuUIQAAg15k6YwrGLZnpd8Fyf3
DP15y10ZFl4dnZ3ktTS/lHFQ6O+qKLsgi2mjtKmdQuWfVCYNcuV7Z7zrtWQFIFBIj0EbCRrUka8w
C18ju6n6XnQv111EciGKaaI5TVhZdNgkfUQ+PDpRM/fUylfyd9GhY+KhWtNNW5wA2DQYZ5l1ChZL
MwItXnZlWXklyY/Xzdlm3d8w4hNo08c2hj0CxmkrVyEfuil35172ZfYfkgQXGGFnDCcMURKPB2rt
vg3moD5pN7EP21zjn8bt9goGA1+3a5srLoDCtyBNkMkzItila/tw/jSkH//u94XwjtapVSp8e1BY
7ReJ6WXJvL8O8R9SEBcbuI0rSiWxaZKmBEY/Va9G1dx3TuHNhhXQhQVto7szUpO2eVqo7jmLc3YI
vVWodBKfbCkFZqdNPtWqhj+jyFFnmuguZewvd0tg9mxOMOesi9CM4nwZnJtYNo3jPyTiLkspxH7N
bEETE+kcf/pkHfn8SZQzPtKn7+U5/uY8EtcIqn17033+yx0UGH2Zq5ZkPWDt2euO7S17mR/G3h3Q
dq8e4tv5VTrdUrZZAruPc7dYFX9hbaG03EEWKV78zk2P2RMUdn6qT+NBdtJkZ1t869T0tsMQPhhZ
BwMqYH1ILPvkV03884Iepnnwki/pux5YMSnm/9Oj+ABaUq0qlx4eY9k/M7vaKUUvYcZtor8gCAzS
j1XFBs6MmnOfDqqbWh/rfK+nmiQh8h8u5AuQQCVV5TTpXMKUzlc9TEaF7IgSQNJ8x4c31ZJ4VOIf
v4a0rjiFtZpGpgqbFSu3k5656CiX2CNDEOiiVLJpSEd4IJKMvtk49/MwniTniq/9n0H8ZckEvnD0
jmV6DStGr85ca8dO7DY6Dgimpz3byTxcZpFAHuh/NoephidMzaE1X2tH8uG7/UV3sUZgiRDCzRiN
C2tYhKmDUfc0zgqaktVgiNoj5sC9h2yJSnUbL92YFyTARRPBN+QIfzP0czf8GOr3REir3xcoCJ1+
vdpgTKuvFZ+bDq04+dFkX21Dpl+2GbpccMRwcsCzVdnaMS9Y+aqZRwNP1bLyy+2zucIQ4hZWaBOm
rsCWNph8DUPrGIbWocgYNSNUqpP/i7T+cOsVmkA52mAuTWMBbdrZwfLJ2OUBRCW4oF/tZwRj3Xj5
dgRxCT7TVzmjn8G/frA2OW/1BwhU1JPZZPqAJbWifZd/pb1nJbWX0sfrMNtlViscfuJWLLSgiGFY
HI6Dd7EYs2+jQw9xJ+PJ2EcPqo/3Yz95VzS1whR4qYitZpgYMFWij17UVdNpWPDWqpBqCUpHs2+a
gcaHnOVcPX3+qhZW4mE7fkQazW8HijLY66uwSSurP0ggsd62xzniu73Mu3h5cmT687LzIdBWO+CV
xVFgsJ2eaHgTpWe1lBEx9/9rHitwSd1STaHchqp0kVxFfYNducOJTy6eX2UpBplBArGodTIq1cAg
qBG+1niSphilbUqya5ITQPmTzMozeystJqcFxlLcD4qnN3g9RT1co0qyhNu2mJBzIbaqGabgjaWq
GHY9gfPnnnraVJ1arbpRiCR7K0MRXMxWaDhE/LMrU78n6WNq+IU0dt9+aiYXUwQ/G2ynGVnBQZxv
XfPZth7YtMvKj2V8YtlOH+96CMVdPzoyuwS3Cx1NQfMg8jR190SHj4X+6MgGAm+fzotVgrPF05Ax
PYVVqXqk8/dQ+fxXJohvsAUmj1cdD5PGfrllTvXJqbVHPR4k1Q6SlRJfXwcTNRz1r+pcS9kNer8r
wzBQskpCBDIY4eYa1SVtQxsbMpc/Wuuusj+VtQRCsiHiy6s5lHG9jNgQrTtO2mOS/N1ZsYQ7qRtY
azbchMF0kCrFB4bfOWnuOrRsJcy//dh/OTIWX84VywzV0BrmACznOXmIbpaDcdd8VE4YSittQtC3
Ge23I1sCB4yp4VhJD0fjd60Cmd7mGSNiubih4pkQ9nTr29wLP6TH2ScH/dCiMq3jgsEoPUAfRnDd
6/9DQHX5awSyUNVOp4QfK17uqX+svfq2O1j7/ki+/RdZcB6v/Hk9XdAEnrDrjGo574tArXH/lSsU
5zby4MtT7xueE3lx6sriDG7ANUiBN/JMt9J6AORUHSxIa0SpFUBF3pvV0E2lsiXcgCto4lNtZXcL
0zjB9yfzVAYzpHURSB2p1wT6Dq8MVaDszRsUdcj2UXIaxTfcxoyducsA3AbxQ/Pwb3lMhpomivq/
1E+lNT8ShhEfc1U0YVnZBDeeqsolBSov0D7RaZJreTuZcTmZ4rPtwtB9ZPMFTT+GM4o20SOEgd/j
Tj9iUFBzioPI15+unwnZUgrE4yzhMIUJIFmVeYsOetaIfx1iu9oQQ28pIYZBnV+pxhXhjG1qop4Q
n7DjiT05GfT/0sN0wydxmUdyDxr4qO9aH+KTfv5ME1dacbS9exd8wUY1StqS4YbAsV927JDt7If8
BJ3p4qb1oerpFpNLR3eUlfpuc98Flv9ZK7O1DC2ahQPYCPmUJHUxeyeo5tZrW5magcxAgWWTZCmh
sMEXOHqch8e230+yRvZtP7kYI1BnBI2iUk8BUY/0U5SO0KtKJa64nXJe+YlAmMmsWprOU841Rlah
bNBjJ/oEcVK3PGbBf8GW28+jK0CBLonTlHNjArANmiO745AJhol6qWfsR+by19HCMzA7WXIFb9P0
78UUk5ZlXU/2bMMz2uRnym6y/DZazk75QGYqQZJsm5ipZGZh98UAC01615uv8SL5mN4WALosodin
YUB0IG9zAIzestNRZI5bbp+bbnPQP/B6cxNtNaqfBDZyzv0Nzpj6pfDelSPDS5VhEtUhqlidrTIW
9otqIKLRv1eYe4ub7zqFbR6wFYAQYarVYEVZq2PDluTk4IuiSeh+SoP3oGBqIIzQMAJIcMdJNZA+
L1CVzbR9Utwaaes2cyUxZdP36G8QMfTXrWIc2wxPiO3QuyWEoeIvDfhJifG+J5s4tr1sFywhgZUX
IVwPj+a842Wo92N36mQRz/YZXtkjbM3YORMZMIoRqtlczRhTjTBCZJ/4yFedlH0RqK7zkBLXfrq+
V5sHawXLg78VuYdVNDZDDtgl7M+TRr3aaiSPsJvh1QpCuLbKviqcLsJOQT55N7Svud26hfZihEGC
YcSO7BmMe9cf0dwKjm/myiJ76DKzj2GRpSyQjT/k2Zcckpv1c0nvqxzioe8qIFsBCrdW0aeGSiYA
tqxxp/xnKSuX3byAVwDCncVmpbRLfp4MtMDU8Y9JOVul1zGZIbIjJdxbmIFNCtTmomSRzidSohWl
sM7NXO4G1T5G0bt6UVZmCTTR62bHUvy7ry8BS75bbSGhCMmxFeN6NAzXMa0AENIB/X2GWxfqTSTt
QtkOdy+GiGF8ZibVtHTAMfd88A/XdkEnT4Yepeyp8SrPOoZf/+rUinG8Noaz0vPWsjq7yaydakoS
HttfmCuTBFooCgi+FiEuigETtHAZnsbEN/0h0CDlbikue71uj4QibIEi2mVOp5n3QqXaPmWzm483
qDBzWec5+Wd92F1Hk5wnsRxTZ2zU5xDXrKp+UCFktQyetdzbKZX4n3QVBWYY0jA0swVmsY98xGy2
mxKv/u7sQ96u8oJy9+t2bb8IrHZNIIp4rvSyNYHHVQzryIXY0Be2x6wH+2jtNS/364qnI2S42+eM
aKrtWJZJftUNrBgXHfI6WRYV/l9/XyxEmlMZdLXqS6zTN4idqppl6o5ODU0c9ohcUqqMJazjyuv8
oGXP6b7D17J5rvayNPnmfbxGE/YOI24Tu+ehEkdbzih2vtduSHhwvBFpjwTNeWroJS9M9iavb52F
NbCwiQnFZK2lBjDkmne2h1axyuXjwzIf35mVO7+U+9Rrfetx9HWff0rXhwhllxg/4E5+ustuZWSz
dVzWf5BwLZg9AlZDx/Y2RelSw7htdDyplYZHaRxI9pjzinh5r7GEO8GqYkpJwQPUIHpCM+vO7tDR
mnvOl9G3d81LJou7tuKfFaD4VIGKVRuxAie65Km2Xsv4PQocawAhdiy7yqQx03AJkR65UHMXkfnB
rGTzrrbu7jUMPzyrM2ixmHRVB06bCAY/33S0cBN2TDLDndjH65skWzLhblBHu5o1hVuUt5Ax/6C0
EgCZLcJtsLRtNZocIJ5tL6IYBpBiXORrpdwZw+G6LVvUtV42/u+rZevsQSky3kDahs+Zmrk6C8r6
+e8wBCbRoqJpWcKvm3LPjFdWH+xW1qkos0MgjSwhTO8gwe4nR2tno8M03kW35nNRQrZ29IsgvR9Q
TCT7BpOhCswQGxqqHlNYBtkOFCsz/UdeyVhf5m0CI2BA1xQlAyzr/Mkv7zCez4v98Px9Qfe3djsf
ZOOLrtMv5hu89YhGX2yM+wVeb34yy30+fysHP1Ebj9aJ2xbH/9k3bMPG4FeLOiqmvwrsUNdZafYJ
tXwy3depbyyfx/5/f5J5AyEwA83MUE8aQNRVQ1ytbDM/jNqf6WDKsgsbF8UbJIEYosEsFD3jSPkN
U14xWlhFSaAmC+u3wpw3OAI/1I6WK0kXWoi3IUBV+OW++DZ+LqF/ErpFMB4GZGZaSWy14YZvMAWi
yJsxVPUKmGN2KpN9E0scYfv3ieVoEKXUMEnhrdvNdj4O84Tft8LUteZbw3697mnbm/MbQKxRhtRz
U0a9Yvm5MrqJ3niLWroaDYym8q4jbbACluqCJPi0xbqls/n2tMt9o3euGhfubPcSlK0s6xsYwa+t
KesoXm2sX8SA8U9+FD0Tv/Vp42Jwpd83z7LCHplhgn+nPYZKViMQF8x0Ne27VFm80pQ4ggxEcO5i
HtIsMQACSfm7gfc+pe1tPr1D++bN6gn+3NB4qVF8DXdonqCVTdPYjWRps02fdkChDtUc6oiNINXU
FCqrCM5peOeYt333fN3RZL8vXD9W34wYe2tbUDabMYPJKPHijKSgxNFkKMLJjOp2yfoOVmSx8YlN
9kmJFAnEVvYZ2n2/V0qswkNXTBpjHoSF65tXVfMEYAbJSrd6Zo8NVH0R7ccHcgPdMwwZvY12WdD8
pNLB0psUsforhIM7G3PkJCX+CtvcVeZhrL7Exn6qJMVBGxfsG1uFc1uVEerBVKxnZKqeHQ9+zQ4M
I2qimngp+WaMj9e9ZKu05g2gcGwLZhWm0sAsrpfFDtGpOjh79B7tZdrVm0d3tX7C0VU6W2m0Gpb1
zcfFeWThCxs/XjdG4oziN7DplKaZD4CwtUejPCi55EjJTOAusoqH7VyN8B9+P8ZUXkz7uWG2hqnt
MmaQwQjhKrXojGkAgGnIYbAwO+9IEsm2yyAEckAeITdKvlKNdhdh3lJS7S387/p2aDJnFsihNLqI
OBhC6cdHgjb5cb8c7CP/QK994uo7qN3925l4O3y+jiwxT/xurZ2S5voEp871+butTbZnlNZ0KJVG
Jue38TWGNxwVY80NauLRW9grHU/ObGa8YDDOx8xNIwjBUqfDw7OunyfVHnd5JVUZlfg5Fagojp2u
17gfKijZhZ7NEVIskiqF7RW0TNMgFAKwYvHgWGh9Eqe4aC2UXaYYMhyN+7mJJdS+zakXFOFAOZmd
zgVUiBGWzF5sHbq4CXLjbNvMf49DXICEbbIqhtGAGDHm173uLfQl0mdvsCVet5XRBJdeUMRTNVYd
xokBJfwye1wAkPjjg7U3kFt8V/f/GzDhcJFkoLXJY2K9/CeqZg/FPwYaYa6v25bAwRrlj4dEFUrU
ObKNfvOpOhp+f6vdmJDgWjyo9R7+LayoXvQDNHL2snkKEhcU6wpp2EfRrw+mCLWXzd5pMIawk6Ty
t0/S7x2zhOvWGaeC9go3b3pO02+9tAyd/4CQsnuzfsL1Wk20nyzueNmnfoY4E6+HQbFPFEzQn4sD
WRC+HfdfXFAsMVTLUM8gCAxqOEw7Ps/YeWoOKqaw9scG4zfnSMLxkhMslhlGiWEkM6f4hOXeRFzF
rPBIGpTF4bojypxBYIoyQ5LQjuHtavhQl0+p/a1R/tYWgSRIEzrU4LFspyleiKnTbRh02Z7mX6/b
sv2JvtokgSdqtbHaEuOm/Hr2suPkx552MAMWdAf7eSLe7Oe+vF1VtoICX1AyzE45wRNH4uf2eWGe
NNEmgRCfFLU2Nxcnw2fTMhbHBsniltg7PXrHi8r6TIkvipph1HbMaZbZ+oszjvvYno5FtEiiPYlr
i8+IFEX1UQuhQ/T/3Stl6qUaspOTa8rcbjtK+s1BYj1gqNG40jS4dmz8mOtdnao+3hO8LrlL+xw5
17+jPPE10SkjQ6E9zNKcb2n/SMrjde/edgJCUAiI4XpI3r0Nkq0WveZ1EaMgLtKflmT2ykb9HI1T
8HcwnNlXsfgSory5aROUZuS3FVSyyPIUtj//DoObusJIxigfmAJT9ImgZhuTz2oNolKS3jzZggnU
Ni3RZGglUFr2D1EMV8PJNGQB0LYzX3ZF4DbTquy4NRl2pXxI8UpnK0d7hKpjJEtzbnvzBUjgtrmr
LRJlABqgf4/a5AiVoOnikuZTqnvKUh3+bosEViswGh5ttIAL2dHSvpH4rh1k0gISk8RCvt4ctSkk
wNCj1NdyL1EXFO//SNKTodwp/SC5Ujf9AfPuNYvgm4KIdW7FYBe0jeDZWvKSMeo6yz2zZBzK9/uP
uGQFIgQ+yYinnSbN8HCgUC9Wf/Ra+GEwww+zOT9m4TtakWzcZ46FTwm8hoo1byRsk7qioLhQrzxl
js4tPZlavn+HL1xQxFjV7GjejRquHzVsjn3C3NCZ7oYhk8BsL91vY8S4VKsrc0kYjIFmgqcVp7m5
L50fC/2RjvO7XOECJe6SU/QM4hl4HCPkpoc6a90Vtw2lkqTTVo3Oen/ExhcMfUJtUwSc/+sPd0K0
bqAr9J9/q2Pt0JNFqrJVFPjbsGpC6gqbVc03fXIz2zGS+5hb8c20ZN3I2wfqsooCjYejYjiMfylN
84M+IE1IIjcPo+DvvE+gcULwoVQQGNTGI/OVJEs/M7S++3FkyAZYbRLSytH52q7uJSREMfXSANRg
4o1Z9/J6vtWqh3gs3akmbisV1ed39p9scVlBgdRNZ9TKKMIKcqknlJZAfOEOb4D+Epixq0PvIZn+
8pAJvJ7rgzJn0PT0o/qbGe0cw3GjbPBwN9LsHVLka+8Xw9a06Wc8YMG6VHtUFr+oP173jM2PzMt2
ifFqryej2vLXBJTX7xPW1C4b20/XMbZzDzxX40AUXrP/KDNy5qXPHUQR2bwL9xU0CFMvbDC5DR+a
O5RTSbx926YLnOARBpmyqtABF6o1Sgdnau2W0FElseS2o19QBC+Iq8WOLOgH+aWavtZmi4Yq88Ng
6x/C5gBttYYsybsY9zeieNcXxgCVHR7yZXRP1c7N2ZOBQTTXN2ubkC4gQv6uVTOrNnmMxDTlhpHm
QWlDX7XG3XWYzZjv4hJi1X5Udyyy+eqxjnmjqQe99k+bf9JrW2KPzPl+veCsCIkMBtFaKH75o75v
6O0SKm7ZnQm+0M3kC8MmKcuxJaj/XY6lJdMSla2mcJOEDqPQ5QU47Siajw1fif4J8U58fTG376vL
nvG/YmWimejogCC4Iq0xCfSI+HXUe6jveIw7816SfN3cOIhn6FC9VFHSJWCxcFF1JFsxjBUfgI55
NFvNTQ2X9RIH4cfnD1rHdyzKK9BUYYjXfk0UqGjofGZ8qHysw/g2TaDX4hjzaV70IDS6Q5Habqo1
/jvWcoUr7FjEKmdGpTFkAzBaJMlm1LH+DOnnEj2MZScp/tleS2pSy1GJ7Yi9MVatLM2iQD5AzdFd
hykpOl2OVVR4ihFLvqy3k2/0gqW/9ZF2QpN1zh8D1Mc+iA7pifjzQ3bT+/Gh2WeebHqKzDThS5uV
ZdJqHdyk6qbbIkvRFDF9ipTEbZxMkgvZPuEr04QtG2BYqHJFFx4h8vdX+mSieoqPzIx2umTPNk/0
Ckzw/2KJ8OQbYR1ZtlcxaRH1JBX9ed0HpZvFV3d1oJmqdJU2wSJzz55ML4e+Dztnd72vYi6I4kff
JHh88/88bBfnEIK2fOyU3i6xWw1iqAVDR6G1fbvs6T4LFF/5cB2Nb8c1MOF6ViK0hBUhwKIicyGI
+LqwmkkYcavF3DZW2yTczmbRZMvYYgWL+InlPxCmafSnOXksV5COeeiy2Y2jx1E6XWX7c+UCbAhV
aPU4zuXQABgKlhNK8K1zekKnuavFXn5Uf2VPZa/Xm5HIClK4sp2qpnjJxIJCIiQPxonGOG35fEhw
9dzMbeG4rCDoBWlM2TSerZmr62U2BFYpqrmpcCT4jFz7NHqDr3torb+Hov7ZaFwGklFeHPRAzYfM
057hzdLSHgnRiJOtQ6tjVZvhPLbqcMIV4WFGMOR5W486wXW/3Tr5psoL2G2iW9ClfHso+97JetYk
sFVtTwr5QfLxqGmynt3Ns7+GEZYUtYaWUYKtIZfLDs6C2Mvr0MLIE+/6t1F1I797T2BpqqgqcpAV
hRiLcPzHqB/JouDO6+f8DJ3Aj9HE565OkoO/Wc+xxhFOfqfNaENo+bDVuPUqZzl0feaXmXOntOWz
OqKO2xiCttLP6bRIwpYt0llDC3wwTEMUElKADwzIOLfQEs1lSnZbURjK/wjaPA0VQzaFm4HYWhSH
Wu2gBzT34/rUq5j/awf48MgtQ8Jv2+ZcsIQLAnIzzqwzYFF67DLmUipT4906V2trRJ/IoiGya+xV
AqVhw/5hO/cT090ylzjF9qm6WCL6RNxMkQJpXKTfPtTDozLfm9rLew7uBULYe6hPh6aeAaJPDtNy
rpeHef7fOyXt1WqJrG/YcaLoJSDaln6zdH1vdciZx42nms3XkCg7p2olVm1ukGboULNUTVWjQoQV
lr0xhTRFdUfySrKbNil8e7hjuszVNjcID5g4mvh8t8QMgaFlEDiaMGG6HcMfnfoyV/ZrGkn7RzZh
dFXTNMvSbKoLmxTXE7EqrhWKpuBhx9/zy5dYdafGs/btkTfjRfcIU2WF8JureIEVNy6EGktGuKqA
HZWKa6p1caCVvniYopzdWXXeSuLwzYO7whMuESVOFnMu+IXZJ7U/q7H2aI1l9nTd47dRDCicW7pl
QeTw7VXVThOqb/iHRRPN06FoG4jbYMirhIS2t+yCIhzdNs/tmMw8asy+mPH3bPzqUNkDpAzjD7fo
Z1JHPFhsz/ngh+EXrZSc3esQhtg30Dc5pWHKzehPVvdiVn75Dplp29T/b6VwO7zdD9VRezTBAUIt
MLLyqBCvdh6vb/lW29sbDCFusMvEyrUCGObe2KU37Uv3zbqDNz/yzs/6hh7am/L+HZNz3oAKJMRm
XKvhyL8qly+D9lXB5CFNG//Kz9Br8Xb1OhpWxcg3yK4e2upc298rmULytg/YlGBULzVssbGU5kr9
7xTYZY79Fq/c0+C4CdKikk2S4Yj3dmtm1WyRf7tzIS8SxBC8NVFCi5mf7bE6geWeLRnHbbPBxTiB
DZy4pwlqidAGaB2rYl/IVIM2OZS3wKDKEO2EYgjOyjjWDa7gk+XdMc7t12wyCret7VfkpXbXV3Bz
AVdYgi/geirVUQGWssQegiylMtz+HVprGNNwMYj/EavP79ZROmZy3Ry8XcTTfSrv993ckhWC4Ae2
VTZawkXFrefqaKLEZjgsB4KkRX2ez/wT3/h8fd1kgIIPJMTSm5bLsOhLad6afah46jxOf7k7wo0A
laOuULgsVtmyAPKLvjHPh3RK/evGyJxAuBScJCP4RIJDa92nqsYEmDuWSeiUr4eYpFi5gCl8xmv9
tFTZzH1agUhaiRZs46eWBVN1xteuhN9kWMLt0BQz6fHpgK7JytlPpQWZErIvVGVfN/rBcBqJaZLV
M8WLYilRLxACjpFnffysGKqrEmmrF/+Vawso3AyTmoXGhOwOriPM2PO0b1aD0uoh0H31gK9z9em6
S2wmAdcbJhIDa9M8zoFn3Y8BHyCYelXQng2osUXS+TISxhMrkNlSpU1p89M0sht1zHxIH5zjunVH
U/ZQsr1bKFBAEZbDA/23XKRapQ7KxQ2r0zPLn3rr0Kaf/h9p17Ect5JsvwgRQMFvYdvSi5S0QcjC
e4+vf6f4ZtRgEbfrDrXRRhGdzETWqaw0Jz9ku4sMxiOGBHxFygwZU9cO/lzPgaVkUXwnNUXidFqp
P4xLeFdkQ30mpA+c/PV2LOfhyYhD3hDaZme+gpkazIAR0HuzG54w0DQ1Lcl0MCPrn5fb1zTIsbYD
JzvG+3Tf77Nvi9vYsfORpt6VYHbXk2iYcpzGtOTQZlYmHIn2nfCYQrdx+I9yOvM54wj5OEnFqw19
8r/FzFB2ddBX/vUPuukzq8Z/BoaNqIrzZELAlOC6n2dxlw2ar2rth8QokibToUFVpH/G6poc1DEY
yQIxgpl5qCQ76DB3zTjgXCqb8IjRyv+KYe7KKserMKdixEKxa9BRKeNRkm5F/Rx9YHkZJiZ0FTEg
wvV3C8wXcexyterwddSHTustNfz1kS9zEcCgVBqrQ7UsLZ4zY2/Pc/swZapbdD3ngtzEp5UezJfJ
JlVohQnpiC4UXUHDVGVgfI7zCuMFy/7vNGK/ThTNk1xDI1Jgm+ryBaGTZ2ScNsTNU7PSh7rIytNS
SRnMSoWQKD+3/T4NeSHydtZ1JYE5MnPRqnHb4cuLB3AwOIHf+9335QYB2V61ybHfXbfatk9f/ICJ
YEiR6JhXh7hE8PXSGZW7KiKWAF7PPOQ9n7avxotu7IximvaV3gUNzumu2df3w049G1aAWdsII9c8
ZsFt7PmjGdshKIC9M5UwIoa2iFuh+h7K1ix9u248jjewO6jCvhbE2IQ+9SL4XUDsKpA/BG0XLZjo
paqHWasyiEiMH3nwS6u+KGlt/Z0aDBbIozlWegwZi5ZbqfkAf/g7GGBr9T3WThGS4Ft0obAvl9JC
1Py16mUrXdTHv1OGgYE0TkNBzqGMONzOwlnlITPPrRgEiPBsTrF4DjkA6V5EW6s57VXhIx9dlUQ0
G0gaebfvvdHzhmBfkQ66jaosHazpNZAUEsb+FCml+HzdYNuIo+om5vPQ4YUh67eYhtffIqPhCi62
x0JJ3Vt2Jh1ceq73jZX/i5h189Ss5DEIl/ZST6IYzhCbgd3KkzN9aEhF0UDnj6y0Tts23qqUaVk5
NtWoO3ndYTncY74sztz4qc57XWzebytBDHwi2673WQNBWlF5UoSKeFzdYmWz1VUmJztIf+rdO+Yi
im3cnRtRKPNiwCntFG8SZisbsk+mPtzio+41U7srE8ExNB4T52YBW0GhUUJfsqq8YxRtJXPqBwEO
TzdZUaYMeXYomRS2Ip1HkwMUXGnMC0AKQ7UWZbi+eGieCi8HOxf2c4IDL+VG2duOr2NQHCOp4Fdk
uwGJWo5hMqOgMHnmjDkwCY6vWCiOYz86Vr7nXsu5bDexYyWQcUu8W/QU+7IQogjdUzve9oP5lMS/
r5/nbSFIo8hgU0MrFv3/VYjSyE2vmwqE1L3sgaz/UCeiHQrxR3QxJMxZi2CaVdm2KFOowhm98agO
59MBq0esMQpR+la869pQ8Hnn9SsoZPyBZr8CZQRYjPkR+CdntdUUP9XoPHLX1m+e5ZUo5qolc070
SYSjG8GLGTyZxotmfKpGXlzC04i5bWHQvlILaGSC/l/tQcdZoTxb7FvcJxWveLrpDCudGGfAcOhQ
BDF0ytvOijRym7T5XhB4owvbkH65sKhpVz5XFWZsdAPEjNjyqNzIGado/noUr7kBc0fhIZl3WksF
gEov3vXn9Fd8Lo7haQCd8rwjoRU7hh1ym6y28WhlQObIguRxrKUegrETtn+sorLbyVjwXFhhMj2S
oosPUVG/dMVQgmJPGbAlahoqt6OsadcPwraJ8SaUiCmK7/aQDqkhqXWIW1rK4S5z5i/ArL8SwfL7
JIURV4uMSnuWlVY9gDRkef47CUzSQYn6JslqPAcJyAab6Wva2dcFbPv7Hyu9vkBWjmjIURQJKawU
CeXXRYkfi1bZBWPGAT/61d+740UMAxVBFkm5lEMPQzjpU2JJw2I3eDPVhd/ER5W3MX3z2xsq1jZj
l5pqsu2ZsyS1UqICaxtiDg2aiqbBsMo6L39ct9526W4liEHbdkLXUdXREjvYPxUXhEgHObBpOKh4
xUFw+l3nmw6vRXPzo62kMtY0M9Kaw4SWGNRX/aFVfyCpaU1KyHm7b4vB4gVJJIZCDCZWC5JIJ2OG
oyx13ec0Ms+JJvtVVnHitM1rxCQE3OUi/mV7mKZaU6OoplDVP3TZZ8yL2WbvZIHiXv9Ym+qs5DDI
pBq4liMKiWIYWkjYWkp7nMBdfl3KtjZoC0btXoPh6F+xOlDpOKK/SIWnK4FyaAMQUMziTT8VLYYW
Z17j0rZKF2H0j1kJW6KmaRvaglOqJmaV68gC647TpOrDdaU2Iz8VymDXI30gsK0kcSfLyA9gA7b+
2JyCQ4zGSFyP37B/1qZLkHlX/tb5XYtjjtVkFmMT1BCXh7cyVr4LAudy2DLcWgBzgqoA5HKVCH70
NLsjaFjp3Er4ed1mPBFUx9W36Vq97JAjxJQdqsRy+ztSX8KER3e85W1rPRhvA7Vdked47jpzFlpR
dFwCxenEczkNznVttgBcxS0KAhjq1zJ7EdWA03RG+VvRj3LeWwE55OnNFD2B+t1Sxc/XpW2FfGtp
zPdfItHoWwHSTO17JJ5a4zeWbVhBf4PJE44nbEZK6AkFRTOeNVicwERKot4iZGlBqJmclAOeayle
9CHYPMMDMsmWcUvwcBsLK5ss3FvX1dx2kYtoBpGIWJVE1CFaLwa7a9THVFscOeTRkWw7yUUMg+Nq
IpJeC+CJkx6KViBgk0bW1r2thEviVC3fpLTEyt72WLdiGLg2VOwJZLwyaIN4Tit4pakFLyOo2q2l
nU/LOOy1cIR9Q+kkjNVTlnW7QDd+Xzfqe+ygqwmJqmEgWNXQEvL23IXzmHexvuAcDMIpTbJ9oMXu
dRHvv9tbEYzLxEI+TMsEEU0/nZMxuIf/fDa51eX3342KMRUsalVQqGHNKDZ4ykWCqjgG9isZ8xcz
vxNHydJyzj2/bbGLHMZiijxlU4IJKkcQh5cScJgr4+NHLHYRwVrMVDEptigKOA+eQFxoGYNFMA38
d0KY44QMkhmEPfRQx1+6cRMsTt5xnOs9ML39JMxRGs0COaUMIqpp3EdJCD6C5SAJvd1m+j1GqTkj
1BwPYOuaYHMphECH2eL5kzSdxra2suBZGX9cN9xGGPtGLba2OS1xEo+5rjjauTmJ9uz2fgQGcHmH
XpPHkliz09kxduNwYqWNtvK3chmcJ02imdWs4YuFvdXNqo/JD08qlZ0ZR64Krw/Tzpr02ZOIwDnD
m6bViYFATwJ/INv6NKQiyMFjojiLPjk68vhaIrr5ABJdHhs5TxI9fqtAIJWFtkpVSMqN2lpK8rUE
f02uhM9Lr3Oe/a8Pm7fIC4OutGKQV5OHUolSUXnlpC6c8F7DTjQkBVN7Os4gDRtP9EO2R3EHchP9
hIZG77orbUKjjjZ6DJdI75sedH1ZxmiUFSfVEzvG7gWzip2Uu/9jE7JWYhjHKaOsB0U1DoZolt6C
2f7ANDkczjwRTIi4ABAllUKWFE/nXO/9vpUfrhvrfYaafi1TR8VaU973S4AZaq7QfK5gYISSasX+
6NEF3bws6rYmf8SwKJKBI9MU6gIoUh5HlA6GmlPW26CeeqMIix91GifmWEORETyq2D1ol7a2hyTd
rdx6sEoP3ZGOwVtQtvEqeSuW8YJ4lpBtrHLcKr54iHe1r9wJz3TruOYlh8CWfv7V59IZj6jnJEGj
PeyI/SVY+63tGyypJLv/fT3CW63o51zhxSKQykgKiJERuNnYFaWdwiRP/evKvA/o30phkKJTMQ2M
tQ+wXXAjLQ8tUS2h1i258EflVlcKjjieD1KQXCmVdoupFDnEhXlkFQ1Bm9L9dYV4EpgQoxRG1OtC
+OAwHU3xU6M8/t3vM9GFqhZhKi3QQBpskp+04fnvfp8NLYSm1IsYvz8o9jI9mDUnltjIzL754mwz
wZKluol9C7hsLdEmOKThfbUr94Ube7z82/aV9wdx2FaCboxAeQ/eNkfLdtX4nFQG+LuxFiPQeBEE
x43ZjoKhTOsJdSkFiQkDr7d0soYdhk86S7MkGzQzn5Kz8kCsCssYeUmK7ejlAt8GgwdZbmR6q0FL
Mz7VmV8I6N6f74zxOcoOcvjDMMAVzHuu/sMNfzEtgw5TmzcYe4Gb0MS+8DnH1glMMoZ70w32xbE7
Sn5/Uu3IbY/ZeZwd846rNkXV9zHG5S9gkKMH8W3Vgt/Z6e0eI8cE2yFKm9yhDHhC7Wx3/VRsxxMX
YQxuNIoZNDJ1WjF+EYvJDkMfNBfWdSEbfTZvjwaDHU0UT2nVwIuiE13nScuo/ZfGXdzMDT11z5FG
cyXXDMggSdarZRBRgJduq73kqN/Nm+zY/Mal5c689Za8k8igihwLc5V00KzsP/XTTgVLR9bcFOWn
6zpxxLDUyH0ZpPXcQaW5OA5qDjrD1GrIuUkn3oHnGI+d5Z2CuSYNgUPQRa8gbneXo/Sg+8AZX+VE
gBzfM5nwYkbXokQWnO8gaiwd1E4iyjx9k3l/ZzsGRoIJy0h0erEYaPlsCktqvw2yl2dcrOTpw0BH
oU2ZiK2uymtjgrpLPMGdVfBxjU5gGbviU2YPXsPtYaNn54q3m/SvWt38tVK0Ocjn8CQ5xQ/w9pf0
vDwMR92dMBlNTpVdnU3HPPE2jPOUZYAjbfHk0mI4flZZedFbUupq3a/rX44TcrCpQ1DqF9JML58o
uFWUO4W3hJKHSyaDFEkpBzGS4ThW98VexxMhwSSs1WSW5EaHzOYxZGxepij36Ni1TXs8GBgMBSEv
sh76TOmtEvxMGrBnL5aOZ7m0r0nFwcHNL7SSxigX5CgpyTSc7tKvihBZc3CY5YwD7ZvetxLC4J8B
woo0x+CMo+R3FSa1hmzfGDcJCW2UOjiyNt3hIoudPJHBMBCmcYUAS99lym00cfJ0HIOxi4vKSV5G
leqSz5ofFMZtKY12EPX+da/ezgat9GBwDz0qel0K+DCNMyMXRPcygyX7QWiteE/HQKKD8DSMFo8M
g2c+BgeNeAnKeIJ6c9HbhTk/KBI2pHB0o3/7OzRa6cZgIDby9EqPjQ6vnHPpLnWRK0GKyRb8xjdH
m7fZajtGNDRsKpYl1P3YTnvSt2LbaSkNugdHOsVYhCEdJFfc8ZYnbp/diyAG75IglIymx70oLZHV
lqcyuoulm2H63Ad++KG3ykorBiiWbm6aLsbNKEY/C9NFCZ/zmd5XEBCQrQQw2CAi/9eEDbQhWO+a
u9OOUtooO34Q/0q99t4hLnZjACISsYowUyCpdWUvsuWj/qCe1ZvQpZF1Z3Vuc9OegLn2+IIFTgHn
BtmGpz/S2Q6SMY4FrOWA9JnobjYcUyO1swJddY0//u+zJW9s+vo+XF3EhYA3vkBdMV5CJysWf6hL
W+CW2XkqMegBiiAxE3qIKZbYUovYKcfKSfP0nA6CTeKGM5a//SC6uMprkmillpaisy9M4YvDZ+zw
Ma3SAtkiiAoNJzx1L6prnhWPzmVSanzxyDt226B1+YAMnjTlf43ap42fTLOXVrw1k9uwfxFB/3+l
YFblhZBP8BEtUexGbXwtlF5A6cDjr+HJYRCkJGkxNwQfTswk35x/NSS81+PavX60eQZjoEOTMqGt
TUiJ9MhSSb/vDN5gC88DGfDoxaIohgweUTVPhnHuJ0dTT1H0O1X867rwBDHYYQ5tbOQSvkxthlh/
582a4MwmojMZt6PACZe2g8GLo7MkklonRW2KxZn/4YFrfZBT/ZwOi5t7wl7mSaNf+wouvh67lde1
aJUJTBnfSXpUb6XYau30MOx0rI961FAPyh39kLnJL95Wao4TsuySZMr+44RNJOxyjXiKtvh9yY1x
tuOAP4eK5ZZEPlUdqxA+Mh5GV7DkXbAfLMXC1rwT2fES8DxbMiARxEOblwW+XGXeDlJqBfARTf40
Fofr/ridh1+5CAMVwoDxF5gQLnKgdF613+2k3UTTQ70jg8pLeDL36s/rQnnKMbChFWIVdwMs2S+z
FxnGoc4JylzVt2mYOk74xvMOBjwmUyqyOod+qvA1Uj5F5ks+/b6uDgefXldFr/y+6dNZnDr4fVoQ
pJJrN5YIL7rhyWBwY6hlo0xEmEz0oyfaRp/6eNbpZ/lBs9BShbed0HNglxfnsHQ5OqmqvgtgOqRh
vQlsb60/HXs8KA0naB0FcmlfMFi2QGnhpbcfS3pdXJNtIJJGJFJDLEZ9LRFRqkfji/a4uJ0fuBIn
b8M7Bu+47Yy0m5Mc9p0PgyO6qdu9xOfQ7x0kHF471gKXt7Cb80nZcvI4B1M76VBPiQsP66/2upjx
IJk+gK5Askz/hpVrttnYptEMGcvtQrfw2Jjb3REMVksu2fFXu2yqhNZp9JcZGIlhy12U8KQraIWo
EA5dUltV9qHH+UoCo9AgKCkRaZQfReJuKfRfmJi3OhLtUiLZVbxwCEDpsXpnv5U4Bh3BS1vrGo0L
FH/Yx4dml+41r/IFTj/rxhg8Au2VHAYRh3Q0s3J6dT9UQ93EU+7ArlS8FC+TbViikx2Sr/pe+2Tc
zJyAhKchg49l3opRQzOW4GsE8je7fE/+xdJFroZMhCWD5XSUTMjBBNyTjPyAYBunKQBNxGLLdoLx
1H6n2hXYafFmuo7Pm1fAyrgMdhZaZg5xA9Fys8/JoxI55cT5gJtP6YsItlAWN4tUqyEcfzTsArt5
SrKr5UM/iH4Shm5jpn+nElstExVMSI8tjsHcnRqtsIjpFTHH9zdD1ZVOzKsMFMwikSvkPdL6KMhY
Ur/Lxy9Kdx/lvGcEz3pMGmcOlhZbMiApqu41jEVKw74dP8fxzyx4LKWWA4ocdzAYCElR2phrA7Yz
pd9xl9ui/AtbQT4SdqyMxwBHpsgBhmThc5n+SxLkxVoM+S6RG969tZn1WMlhgCOqiaJEExyPZMMj
yLKQYD5lsryvp3g/xcVuaQxvNINfRtRzXJ5nRgY4gjov6owGcbrqhnAJLFjqeb1zPBkMaKi6EfZS
BO0SgjJAm33SMJqRaionCOb5HwMQgiFoPQmgSpmmz0Y2H8I622tT7RTd4DdqhilazfkrTHpX/TJA
QADmERzgZFf3aJ9MMOX8+boMzm3M1r2WUkrQQgTr9Z1gVTNefY3IyS9vvzAv/scWvKTORGqUAl/n
SMiFgY77JvA6F/kTDLEsPG/ffIKtpDFAoaW6IOW0ZjjamJ2xUxczkfHr5AwGSV8097r9OABoMkCR
gVc5yujTaGwfRP3Y9YGrtpgBISexerkuiuPobMXL1HJtCEZ4oDhpN6GZojNfa24mood/h0smgxcK
UqRYUwULFs3nODqY+U3yvw9Rv4ll2BKX2MqhCGowvLimyJKnB2V0UyJ4YtVgL+iNNsZWHJec47Td
17XyDAYpdLEaFlmieHuq9rlbnuMBjWSmT5x5V3+fH3hJPK7jM5ihJJMaJhSaGmeBK7b2tMN+BMsE
/3Xo8ciKtusr4KlBl7qGiSe2jjPnlRKRsqHRU7jTd9IxdEFtPN+NXnLTuZJdeuNOvuObddsvwdBK
iAxGZZHREswlQhlkPWBKt5VDjgIwQmDBih6xhu5g3mueuIsUS376yGn4I5VNccdBJ6dRDKldcur6
0KrAiV9yMJ86OhvZw19k1cC8xHtGhrTokr6nXhoYN+O0E3Qs0ujOWvG/T0tqGCbVCXhAVZDqsrnm
IRkFrWsTOCaJrKh9mbFCA2sgPnCs11IYqKrjUhaSESmIRrwJcBmHy1FRON1g9DfeW+yiCfWV1VtS
MJcYm0+hSRhUVj2hHIq2tusffoNQ/621GHhq2zEzC3QcOMY5BzNP/bzg2U/p3XSMoiAbP+94JcSt
u39tOSaMCYMEO9Ro7aFJWrvHLk+MrP0Q4ummEpBgKfPIJdn0l5ZkwMoUkkEuFWg5Bd40p5YZFBxD
bp3btVbMuc2WLixi6nW1brq9TrxBLHZanXNglyOGzS/PGLMH6xiMl4iNmwzGc14UoCfPdxy32D6s
f1yPzSxrglqg5gZ15EflUHlZZImSp96MnmR3NpYjTX7qYDLztuSk3Xj60Xhk5fLToPVSTT+UPhyX
5SgmoiWZzxzleEKYoCarI7RXpBQhgO2ZA+VMd7yjrcKD292Q74bduiWvJY9zmAkDGCES2UskUIuW
Eta2SN4y949/qRhVfGW9qF5IkI2QQe4Xj6A6mjiBg6m1I3lUfcwzODFaUziOz9OLARCxbdQi6KnM
ithTPe/R9PCJoxf9IFeAkDCQsbTxUGUFZGhn/TbcFWiKMp5Ul+YKcyd95DV307N6TRyDFpTIItOo
E4rGYzy6VdFYaEsBsX3TP8eiU4UfqbetwINlZ88VaUjMBfop0c7svNT8ct2AnG/E5pWltoobUQRq
SM2L0bliynmUbMXtq7+fzRvPWIySDBF+f2zuGgxty7rsVaWrD/dKnnLCCJ4sBiEks9LF3KBQjoW5
zfICavRJRmIc0ZkW8MaCOEjBZoxNsObXIxW2mL2F+W2rm/Zt0rjXP8/Gnpc3l/C7pPGQRaPa4PvT
0QxiYybIVRMUDhMPPdk3oMt3aFm8sOtjivXggtcfgvYj8Qy4dVBtI+Z7QqRCEP6T+pfCG2QzJOGu
HX9eV3PTmCsRzJfDuLAY6zT9bmjHAjx8oejIFeei38x6Yqjpjx4Mtptxo+bRQJ+Q9uQsp9gtPxl3
yn46BrvOpax85HveodUcWc+Hv1OPAXhpmbNZoYnyYSRwxwRj/o7ZjM51KZvYtNKPGnkF8bUs91ry
WsPwu72063aqTxnoedXQzVO2EsOgetkueZvQXBOp72LlRm+9HAn58BwX++v6bAYaK0EMtCdxhiUb
tLUH20NU1Efk2ir0o1TyMp48OQymY7Y1H3OTHjFZucvE1irmxG8Q5LYtL1VMf+rd9bFSiX7C1Sda
pGUQDTpYYRqDE1f9HqS+h7T8qiyyLWNdVD+Gz9eNyDlZbG4LPZpJMQQ0pA4OleqbyUHjfafN9/7q
YLG5rSY3sAu2woeqXc2fHJp5im61feuMjnISd7wH+OaVdTEim+bq8riLTDR9OV1/yCJwXX66brLN
+uNaHwYowjRUizqBgGRPy/D9p+E7+RKVqLKOjuQmrqZb5feUmzahIHfFOdgUFylivTepGYNzekNp
CYsjLTj12MESubxNyxynZ5NcID0PzZje+8tknIY5PWgd8clUHOVU4lzLvO9F/5SV06dKEgjhQkW1
T1n30GgfyUSuvxcDFGQkMqZJYTj1li65DfY/Bju++3dTQzxlGLCo66kLM1rEFdLALkfBbeNkd93/
eCIYkCAkzE0phL0monhtJx/DnNc/c/2qkNjNK0Wdi0K6QAtsZkWGDjsQ/Hrf+S3nyXbdySSWQr1O
s1yQAoqsKiqoRgWCG2mOPo1yJdpZpPPQ9TrWgbznraNF0YhdfLSYFM03NTIUAFUSzpxHDU8nBhwC
knRx8uoAQu+hDwm1OMWO9cipCW9+gKcPdZTVwQkNORdkA+ab0b8tpbaoopGVV5B9fa//M+xIbIsz
dkFWVUnvJPU2exoPkyNY6ilzhl04WbE/YRw3tDO33cuzld8lNKHKu4A3M6qXAwxof6so0Qy5bXV4
/IANgpj1w6xE4uRnLOCbKhutT0gsoA/1X1TCeRZmkAP3fiuJFQQnuKyEfR873HW62yIUeCPoAlEA
ZE6zVEd6PwoRTnNeWrMiWW30jeiLdR0zNlPg4O3/rxiWLXWaxWCYSkF+bVSnt9ayE9wf+b5GhwQv
TbfBuYNHyUoYHfJaOWZl6jG2AkEnlH4+E1vD4skOW7FBJprcGF7smA7tHsC/DkfLremxtWDmhGN7
C8gdGzy6zC7zojb/1M66JU2LTZQRCUPdzpfBE8XsS4Z9l/Jwf1389tG/2Jg5+lIOWkY5oGpPglUL
td32uyi46TPeJMo/HIiLJObkT7ibe0JTr3RKtNs3J8mRrMgJf4HR6DGwVBvr4oU9b9hw++K5SKWu
vPqsvQQm9imAD0niw2z6Zczp9eb9PnPMmzmPa41qVQkHQ/jRarwXHs89mOMc10oqtvQDte7sauA/
mXbZEYogEcTtEuLJYgKBNlZmvA+gTOuSw+xW3nDsve658+MP0Km9PW4MhNSV0oxDhe/Sd5UXaaGX
zzzeD96R1mhvw+rbq0LX94EIGa2r/9Ds/izkViVazbF1wjvZxj7FXQhOYtOpK/f6qeIAJMtNp6dy
mIQ6JKfyF6UenWjaSUvIubWl7Yjnj29rDHLU6rAIhQrXUC1arUYhwy46K8WT8qU7TDbxVDs7hI66
H3fdaDX/O1XYm0+oMdARTko5TxqURHOq1eff9LaxZ5PHXc05YBoDG2OZqlH7+hHVz2n5oCnP1z/V
P+CSrsrgWsTm9FcvWnmJ0Ah1M9Gu8v8/YLUPfhpxtOh6IQl97LET2OINohReJnlzDgvEUn8EM6dt
akeigSwEaUq5eJpV09WC702FWAUEL2Wm7YRMt+o2cmOjf7iu87Z7XiQzh6/NSj2MCc65ph2T8jCI
ezngBPz/kJn6I4Mt3ZBqkGbErhTuByf5omA3vDdYrWNYqPRak9vZ2df6ERQsD7y2iu0r7SKZotzq
g2YiQfWB1qZGubTMebTG6sscinbf8JiZtw/gRRJzALsSxMxjSkOtTra13PxWJYbbaNhTXWdnM0yx
u0Sxp1Hl5J95CrIHL1A6bEmBWMxA0N59NT7nYAfgpem5n5A5euA77DNNhCEVn9iSU5zQaLFrQcMV
f4q+t58FP/coHYGg2ry62PahvxiWubWlBmzhoQINle5UTc8ij8P4H9IhFwHMtV3OWjsPJryzdGc7
8CWnPye3uU32tNlBtbVddP/B2/Uik7nJ2xxvuYTWWQZscq+QCzGe0pPu0yEIg5ff5nkmgy0DEYdS
aKgBsTCt8Iz96EU7TIP5fwUkbCWHzG3TmSXEhNFZrV6S5daMflwXQa3y/in3x2psMScDeZc4txBB
RFxlabrrcNbmPvdKvFVNMENfF8dzera4M+X6kCZUXoO9PY5iF17t4x53TVd16eL0LrVS7zH0eNfB
pssTEbQi6G5/T/mvKgmy/HRAoCySk9yWO6wp5ejGE8E4vaKlWjYUEGGE96S4bWZOUmz7Kl3pwHg4
UQdFzUr0vLTu2bQQkXi5jSQ6Guj6fe6ZTuMZnBhoEwpXEhk/zzGz0jYJVKq770Z0Mwvg6EsaELvz
LpVNqiJzJYm5M6U0TDWZNnnTfU6tBfZ6f777/0ZEvJyuO+Gmz19kvUtwJwrKEXSmyDBbG2T0e9IG
rpA/gbTioEXp43VpHLdgU92dMglKGEEz0/Bn8tI3nN/ffsev1GGvSVkdpIGml0RfOaS75YggFcCH
RWJOYRuc0JvjEewm86VZ2gQjFRgp7htbiipfEiYrzRJnDHhEQFzFqGVXkYau6EIk0TnfFsQvupd5
CPNDC8UdhzaucYlzXmOmd1i4MiRzLcagIkgWOi0S3sS7GOxK4aE80KaH6KV76SwKT8TKvkb3emEH
DyUHPjajRqKDP9c0jfcM9lqCtQI9bSkWOy82nufQl8hH2trNlQzGVao+zKeADpQGmF7tvogLenE4
FwpPDfntR8Nah2UOY4gA+b9VYCfqZMuRzjnB22fqYivGM2JpqjSRnuCp3RXyfko5Weht15OxSQJ7
YNCzyTLUB/mMBq9poK4nmBYIr3zdjWMUc0RHtJJ73qnaNNpKHIOzRFeivJTRMTlq4GAdvLBT3JZL
Hc6TwmBs1szabKi0G1TCDp+6sjFKI3Sc6Hn7hr/owqYFNHXsF3mAlNaN7iQ6KeSa3xQrql2ABsHT
BFuR/DnyauSFufza//DhsOhDxm2C1Ca1wQozjG7uZE2YaSFOjhzK691ZYo+NRcgFTxbWM3A8cfuZ
KV8EMrd+F1exUg0QKOvxfVXPXyW9AXt46w7j8jRJk60t0TMSradpHDiIsX1prmQzAUEGUXG/jDC1
atG26fCr4YBbPAfDX+UPvPUqXHGMl0qy2ouaAVVJZWsHypahVFblTm71wI99uV+S8dZRiOuxzBca
KWKmTrN6X3AHuy8tPIwwqmvxgu3tmvTFmmwoPIa9ESrounh9Uiu1TQcUAseIfcmnU6t9deBVVLd1
VCidv6Hp75csYK34bBQRPuDgFU90RLa0sS4vtWrEc6HD20+wGfespDHoX0STWKAbFnkJXe79siux
64gYIkooZHACIvzUJ7X0PxD9rGQy14FeJWayVABS2VCemz58lhYep/S2WgaW2RlYPIuGo7dHHpNa
Y1Qp+G5Sk9ylS3gORlDejeEpmQYfZKocjTZRFIveTB2H/v32AE0JC7FWJczVSYWlD7+UUXbGRHI+
YLeVFOasVUOeN0MLCulOntx0QCDXFR+YADNXIhi7DVrZBfMARfoKI/x6f64U7STKJic+pT/zLqrC
8jNZRp8+5ooZRA4VUahIh89T5OHPXAxu4BC2gkRxJGLoIZdPUiG/0GzOdQNun62VXAaYjbYQG6mC
t9MM2YJiSOx2Ox0zJaUTexHn1tt2iouS1EdX145WyHFfmTjIpM2AUQ9ov7T/RZFns4Kw0onxCpLN
ei4M0InmOGibSeCobvSN9mzJPLjnqcS4h5FUSxmMkJWq6U6tCnvCJFCS/r7+mbalUCZscHtLhO2J
bMQRrQoqKLmibi82t1GBBU4cB9zEB/UiggkWx1QcKimCn2vDKTYfggTvI/khnjwjXzg38mZcuhLF
+PoQG3O5ZNCmzbFsozJuk779ed1g1G3fHSedqJKsqWiSYmvvi2JkSypjlEgpFjsJn2URryO0dfai
fV3Qpi4rQcz5qWYJ/Pg6BKnL3Sw/piYvnUGh/70mqqmYGnaQYuvJ2zMzFpIRxzHOTBFbhj/c0XIl
NobXilvuKf1W8inqnI/odBFJdV4d08gI6zAguI2yZl/pByXkvBs2vRmbiP+rEvP9M1BC1ONIfz+T
Xgx5OjZReyxi3ha6TY9eiWE+Ta83apyXsJy2zI6AZXey8ZT3taWYnT0299dtth32raQx2GYWcgRp
COjxKKG7toddNTvJc7svUV8YeGWvbf++mJCBuLzP57FJaJBSRA/YknM/Zllom5Nu6/P047pqvM/F
QNxQI8UwLtDM/D/WvmM5cpzp9okYQQeQ3NKVUcmbNhvGtKP3nk9/D9TftCiIf6FHuhttFMFTCaQB
EpknzetKfezKC9X03wNhaSahMigB+c6/bhkVUg44xbbVRYo+oY6WNh7JBLeQTUEwewcTaA1kD/g+
v1o3Jz2RWoTyFu1I1Sda3+ryt/OSbPqDFwy+qw/UHRKRBmAUdHSSZbw0wlzgEtjech4BYyQwzUK2
VAxN5cWQS4MECryFGx+1ErXqrXuFl9VwEXiBDRXTAEEsgol6LN/z2gssgwKG/SjQXMzNQNO7iWlW
l72S2KHoJWkro/QKiVNmi5SmZDR4w6WXA4qkKj+8JReMw8V8aF0QUN4WDobToYAcaYyd6GoqEpPT
7jmr05FIluYOIeYtXndzYVfgDCcinI0D3krIN5WB4RAU8oiyM7AZe139qUpPOb2xMk9Wn5rJC4RH
463XpVeA3AskadM2KRIAQg8HW/a0i8QPfqgPqEd05BN4G/fWXlSXuGFhrzC5u1NrNtpi5iFyxkFw
bOUYPZoBheLosSDsilaTi4pxG6NUIwMQm28RH+nBQEl+dBTedtkP5m3txQgwuOW1ERgzMiVWzBbx
qB41v/Ctu/Izq2roduPFOx4cX60eFxfxMqcqSQSh8mSy+1i5SMJBcALfur6/wmDmsIrtzSJFi/pb
K5AvQDlbeEx3OkZjIxkClRDe3dlGnFtAzouMZdRKmgEv0rnsfpF6IBB1YqfxVL/0Q19Ez7cR81+J
x7kSqlWz1Haw5p5epOnlXPtkugvq2yU8/Gc//wqIcxs0rpexhmjugtF01hB4Vh4IguJWn/Aag48l
SYr5rHkMfWi95KE71Mf2Z+ilz4ULyYKjX5QK0zsCA34+5azUQ48WEkwStstqvVb6kTeeJRrxLILg
fMSogT7RsAChJeZnJS0OkRE4ndr/95q4V4vHeQicAQZ1UbFBWpvstTTcV0nx/bwObPWQvcLgvAPO
/saYDcDIDqCVsssdHkJ86sSe5WfXxlXsMFZoxvwUdo7mSS6maYmIlDfOG69+Aucz1CktMrnEai7R
nRrfyGR/XkZRGHl+bl1pBDoAFqNNISOrTELyze8+oQvFNZz4oPu5n+zC++hRgClwGnw1lBKTwRwj
YE5+fqW4iV+ZPhtfVNmlm19Hj8KGWkE4ec7Wr4SMqRHVU4FVHM3PUlC6pEj2+kwdWpA7ZcltiwRP
DXrYzst5/uihPJfWrVBJlYaZscBZSeWlqR6T5Y6wpu9ZoKabBqdosqaYKqa68amlTpFzJWZupFHz
x3wa3UKt7oYkc85LI4LhIks4qlIlhRHL+JW7uk4vSYiSnSoSnH63veJKHC6iqIGmxprCxAEZTw5q
HIycMg/qtf7ZOjZsaMIXUfnuZlBZIXJBZY67ZZ5SSFZX2B61dZvoWjcPJIzsupIEy7hVv6CpKzQu
sqhJOOvGALTJb06qA5qXnXER+dRd2Bi0z6UvfTGvRK1fzyb1Jk6/oPKz0NQwqxS8wLNanXjPeF7G
XeRLzrIjd/132Q9YuPGyXf8OquC1tPyENBCGDVM8Qtqs31fSQSFeMS+O1VwpmHzwIQU1uMCj014v
0KjK3lyvNXKtKr8m0WSUTW+8WkXm2FYWPUwSjTu8j7ha/jVECSdNHj4mAxdxrCJYaiuCDEv1MOv3
od7aOcbKnAcRmZjBBZUoKbvOkiBGcphOEQiO9dFRH37ThFY/s0fli6jwSOA8DM55jDJYJxTmPAoQ
JKqHKjuO/U+BVGzxX6u4QXSk6kyqGxRTLLjNwbvuEEugmEUkG07sXc6wcDjAjAPGrxF5JVoAZO88
5luxXkNy29VHqMyMA0Ca2a+m/xWjgnccYsF2bYM8MyZhjoJJOPdUFIZUZPEMENOhybd4tI1eoHbs
d75duhcIzicVoC2OSAOIfjgNy4H2AhbGDafHFuoPAP8cPqRKFxoMIInt3ov36W2neOaPcDf7rEY+
BiV6Ykun4lKkeBsPIK+RuWuybMadFbVARsfeSfbaHUqqfoD411f3mWP8OK8PgnXki+WnMDaThYmp
dJ6hf9WSVKAL2wCWjqQ3WqLUNw/7St9XQ6Ca6IGuvbYKdkPZiK6Qb59X2Iq9YHC2GvdxVCQxMEbD
6U4WMjWSMxiOhVlTsvACua3cL2BctMesorHBc6YJcppdnHgGhoEl7zLSFwjOflKMmMioBIhguUUP
SFLdh5N/ft9FUnD2E8dWl5IGS5YN1F6yX3Pgp/l/J+F6tS/8y3wypBa6gAASgEtquFcsr+gFWW6B
evF1qaGuN7URAaKiHsn3knb/oXV6Q1AdoEmqGrEVYXKvoDyPVLakC0xkI1P/ep24ODB3WT3gMQ3k
bngeXA7lzrJQHDq65n7eB5ZzXqK3N4vXYGxFVyeCvKx6maSQSFIt1bFSxXITbfympaXsEJDP7rsi
m+0hDqLbaBgjAbpov5hertDLGNeavvy9X6W0o80H94tzBUtSEb2s8f2hZKaTVfea9jHT0TgHkCRq
G2USdqsIvRH7RV0MgTu/R6JV4hzArFVEaVVmOOSTUn/PR9FrjcD8Nc788wEjkGIUkbjq5NWyVymP
pf54XgaRVvNDtqq8HjrThKK1yn6MHuhkTwX1swUzckGd/1NBxmheTgmais4Dv70cQcHx4IEZ9paJ
9wjOmhZNm1EPQ+Cgu6Ou3agac6AqOVmKIkDaFnEFxdmSqUbtmErobHlP4NlUihUYZzqt0kRpXIMw
MZz2eeonw5ePrRtnOhJthrgIGSFjU+8H2Z+iB709zNpdjqz5eSiRKJwJgZKgtlpZhw+KCrtW3hne
VmvFGdBCVQyH6LAxuDbYc+YNNYYpZLvzUmwa0QqEMyI0VJnqRKBodXOXz5cV/pqCo802BNWQK2Gv
a3zH5IQ9qU2oOVo8UHhT5m6fnzLr7rwc27vxAqK+9slpW3dlgepjF52KZvFgBT/Of38jxc8s8gWA
s8iqyaKyGyGFFN5Jyd1CH+RlV7U35mBPPd6enmbS2HAHQTZ4ZSvYJaa2b24KK3Am/Sri1FSplsoE
eDp7RvylC44Gfai75l0q/SIjZ51mktR0wZxut7OOAaaglT/PLyLT2HNicNZJ5EpWJsK+H+6kC632
SrDedk/ScCongT6IoDjrDLJ4GA3dxNkw2sm5ZGfZsQ32U3RclB9tJ7hoicA4Sx2jRkpw9AHFGW6+
sna06l1ZYbxPuc+XpyH6qCpyNpunQ1Oo9FkbnMkP9yBtzUAk2NmzsUcXE6aPiR6c2Gqd2Tg+j9Wj
8UYhLRCnubHn5ECS674v8JaBck6BBxd4Cz51VRSSjoctrGVb/My1i4m2jjzPAkUXgXDeopfHoKgb
yKNjWlyTkntTPlmD8Z8rcl65DL7IKAU1XA2Wc7gMTE8rF3vETMta9AIucHwG5xqqflFLUmC9giy0
R3PaaUHmnTfb7dv8i/vhM1fL2JFekiFIE7psmHsKDuncqUOX3U4RxQXebnt3UJRHNTSkaG+KasNR
0QOW38EUVTLYWvSgidp7t1ftDwR/q6tnU1U7dsSu0mhPCnqJSbQHwapt3uhRqvs/MfhrnYWO9Hlh
B+AWpUsLGnpo7LK0WHIhHYzYPY+2GSGwVpiroQCSryvRx4kuyCaxOA7CCir7yRw50pIfTJoIanef
X0jfeIMVFufugrqfurpCrB2lRMIAyV566ucYDdm0lP/B2OfsqlENdUe6YLKbvJadwSrwBPMxgTkn
2NRdj9GxOH6BFceOyVVtUt/Q7aYk77nt/ZHW4MmnjGiYI3PBMUyJT0lzv4isa1MVV9/nUmVaVnT6
iAykuwSPIIuzK+nn+ZXaNCcLWmiqloZKMPb/1eHBylMp1uIJzptWF2YZeZJp2XmQCYLg9kVihcNF
90DOo7kq52cvoR9/Z7DgI2T/bzJYmxFpBcbF97obgymTINSidq5OvZF6U+H36QmiChRAtH6cuieY
0FZYA+RqG1Adn1D60AwietZtJXjZI06bs6lJ5CoCRtLexpiK3r8vn/2yYHwIV6s+mLQECHV6KFPD
C7JbWe8FS7WpA0SWZUNX8Rig8yXVgdFl0bAgr8BfJudDtROdSrY2Zg3GFnWl2I0Sz2k74HJuTDf1
YrfKvTC6brnVNQRnOxkJp4xWkEcj3xLlPirpDrEozjvvvI0KF44znhpDIbp4gixE/ZP+1ZHa+qv0
r0gqzniCvGmm2lpgqd1RjRdnyE9mPfnDey6XBHMS0AunK+jm4VybZOqRNI8w0r8P5Ns6QFmnpEIU
hXKGUwREzZsYorRDt0ulyuly85gqP85vzyYKCNFQKmaaFuHTZbFC5oWoUAPaY0K9eTvGgx1iRMl5
lC2fhrX6g8I5Ghrh6jXm0IFicOrkvu+vu1HaLWCUMDX3Y1DcsuWJZqZyynJnGd5TpcxNg8WR4osy
wKhVS3TaEiwfn0UjwyjHYGiDoUanWXlqOn8ynj4kEF/r3Opt28ZMIFMNnRGEjWPjxXhrr67manqX
sb5slM5dH1SSqkkmQx7ey/1NpNtePPQGmgpVDYtvulBkU0ODPU7DmoIxWbl53SyZq1eiO6wIhnNA
Sh0bcmFgAeFMJZU5UyJSg60gh96RP5JwbocWmdWh/fevT1Lb9vPyfc5+oq7I80zF92flc5/19jLZ
tXHfZDsSCc46IiTOfCIzAcu4BSRr+WGE/Q4dZAMAARVn/50m1CCrVXs+ja+i3DiWVhywB3ZaXkSI
2CNq3pBnOm8+bGn4I/0ahPfUzWDMkgmQSrWOuhW5RZLcyjjTz4Zmz7P1M6iyn+chtxUOlQM62omg
2VxCTZ5wKSgJDiQIDr+j97tueUR5geAOCBJKs/RqAYSEkrrqU7NUgmUTycD+v9qbWp9GGuqIPnVy
WTSGrZp21ckfBOEs02qGpa7Y0aCzOpumVwsu+tW7QrUqU0tWUI9Nef8ZFtVkolfyeTeQqoD5S/+d
AAKKvILgvKYcGoE5F4CQus8aMZzMuih1kSJv5irWKJxaSa2ihy3zzchVGDZqo19yFSZyFaIz6KZP
WwnFqdhMwbD8fG6rrAc59qhofs2mhq2+z2lYR4OqGLTnRTukpYQyQFtJDO8dprgC4TRMqup0xkit
//JWv33AXWFwzr8MLZKDSBkuc9S9sGBDp5E7kMJd0inOMFuHMgN7XDq7uqx+7YXP+EJ8LjhM4DdZ
GuW3XlSH31oRg97s8DdaIdo1Lj4oSpQWGit+SDR7MO612p5EJcoCCJ5BN8aRqqYhPHYKogl1dBDs
lEZUoynQbsKFhSCPqkmrIIce3mr5bNfCa6loXwjnFRRMFJzKFnLAXv+te3nOLP5/2BfCOQdiRUrX
kt9e7i8zi0KBOI+gl0lCjA5rVmfuv4pWZc9pkPelSlfejnDuQVeL1ASxAmKD7I8KmoJ0WyXFewLQ
i+kSzj0MmNRRD0ybq/o4dI/KZEeVCGOjOhLRQUf7IY64ioJywtehdNBzJdD7xnKna7oD6c0xA/mR
fsARBLU9oMBIfoqqczeoxF9Dci5paKO8CBtAsoLM5jQcWF877vngsbwynBnluaqtfx4P8l4CR+ht
8Sgqk9v+BQSVVhh4rlu4WL4WOl/AdIeJfha6yWQnb23qVPdD/IW1ROU7TAXIHfYbpIO0H8YvxZ1q
x8IAtvmwiQdeHSWOqkqpyfkqDNXMpqDFb2g+08fiwCaIV5/6ilGBgMjLjY6FiANt06tQxVLBcERZ
ceVrqWu8N6PILoLUslda11osmLDAfvGbw+zq+5xEY1jivWKKLTfUh33dtY6mNLaU5Td9r+6MtN8l
sYa5orWoIGVbh1+A+XrLMDZyFUOWLDfO7PSf5sAINcNLDErRe9u6Lbz4ekns7PP54L3RSwI1XqFy
TlpLq5iWBMs5fGbTTEAXlTip87311e+oUQEFpVLZyxcBKHPLZ9aYr7lEg6tVDmViufns5VesrD36
VuXe5EhHNr43/CbAY0K8xTMNdDGhkdngB4DMSreg1rC00PGm+IzZSZZscM06jMd3Gp3zaJuxFb3A
/4Jxvgg0s7TP9MpyKRZvPhnL5ZAI3gbZJ87Jw/meOJ21QctrCy1hlh2Nu7r5SuuDKolKVzeYpJl2
vMjCGZshLZXWa1i45IA6XCf9qoNVLtzTwwmzErzcLS6lQ3iPHqr0Pkwxl+v8Sm50QLyG52wxbqUR
s06wlEPoycfBlT1jn++KC+UWRSCYwjh57x18ssY1+VebqVIp2CqwvlkpnQhYuKSpF8i2qSVgyzM0
+G8NVRPY4tXlL0YejzZZh1nV1nUku8tymdPd+eVT2e68UZMVBneYmEk3a13XMrVnjaXoEbtPFAc8
CCU4ODFd7WgetLsWk4sY23nok1+Yce6yXp3KCa/bT7nIDBmv+rnfw5032kXGmCsJMqMGwC+PkTvY
8aE9NJfGQSC5CImzwcBcijCogdS4mt/coPHZZiXRxAPvV7CXLilKyQOnwbxkCQFaxKmzWTqPqv8/
m8vZZ5OByCl9WfjUS3+2tZ06jOU6dIadCljyRTgxYtOtWhiCDRI5DFjXOGu1hjHus1aFufjJDQbY
+t1e+zo5OmaiJ5eizuhNH7QC42yzb6qlTgrUzlbqU01v1OjKMC8U0Tv4ZrR/QeGTv0WfJIkiASVo
fV27WoKn85qyQfoHU18BcPHPUEpK0xYAjKqTwka6b+TKkO341vjfmNcQIw/vY7DUCqdgiYRj+7ny
AfpYh51RYr9GKtuD/BDWAjvYPp6tpOO8TJ/UcRY3kI4FvsVtndoJXAtsdAbGhUtf3pXPWMFxDieu
LRmV1BBo0k6ZvJui/fnd2nSaq+9zDgSvnL1ksnpttXgKaW3Lbe6wYVvnUQSarXPOow87meJZCqcT
6irqryK7nfXvBRFV6YqE4ZyEpEwpyv0AM5gpqELAEJg+thjScF4YkY5xPoFIGGo+dkBpy10eHLVJ
0PvJfuUbn77aEs4NzEYTlpqB72vxYzf96HK0BbXXcnCUk9vzkmytF0XHLPNtyPvyKd+iM7QobBcc
D6170B/r8s+w+fQxCE5/lzqbrI5BxM1iS6UXDKNNS9FLxuaZey0Jp8ZVpWhBxWD0r2lmz17k5GhS
Nw/Fp+RJOxrHwkPngaCOdtPRsfoNVIUTVHPwOVqtCEkt9zgMMOb3zO1/KrIdJHa+a7z6pMaIS41j
uTLKYSK7vbAEZT9barhG51xdVY4h2H9wW1aVXWE+jPLd+Z0TfZ9zdHh9GvsaRXlujJ8fJjeYjSY4
1m+ehdcicMoxSDMa4BdAPNN6OqjG2zV7cFe1il/jDNVcIWi4c2hb4OPp7GInSqcJd5BTG9ppFabj
sB28nPzxibF8Snfat5xNqb+MYkd2m0tcE91k1305v7pbB8m16JxHxGjrUa8Ctro6ucwbZVfP0d6U
76es9dMazfIkE1492I7xjmWNyblHEEONWssw2TBgcBLuELoOhmeABTG7FdPsbzn9NRznJ7tyGWdr
xOIu+ndLe0y64RMxMf13FrWGbsbkNRLnMfO2maKJJY4mH4TxTnYt3WUt+FfALYmDGpnEirPtOf+Y
Pp/traZ5QYEDEFkjOYaygW8tsbu9juQYCgrt5bECKzjqhs4rjcAk+fSvESaNEQ9ALY2L0nqaim8f
+z7nUlBThVZr9v1+GN08x4XUCgVOUyQC51XCZGhGECFC73EVnO9GWajloq3hnIo0xUVaDkAg9uBi
mIpt4SQY2ZHP9KE/Tbvklna2qCd+84Ky0kE+8yuX/+pg6yk+BjU9kQtN8eQvvc+mnCS3PUgV9sFd
LKLX2FxQEG0hfmuyqj6/v61OvHmdmOGkYc/C/i6n+0zUNrbtI1cA3I5FSk1pYbL11LzioHqMxDsK
XMaDnjrFvncDu71WT9XXwhHlY7fD+gqb28vOUGejQOsyhkuC2uY6uDFmN/kmgweLsPv1tXlXVp4o
sG6+GNAVKhcVoiiDQyFY0uASB3y7vuz239nwGPlCNAx723OtoLgwEGRVTMr6f8r6nC10WCl3imw3
9ZtLUSW3EI8LAUvfG5WBFJc77/InNq6GZQza79RWfUwUE/Y1CzeQiwFNsdDZYPJlyHaxJDqZ3Vqy
bz4x6nfp4A6GV4i8pFBILhwogRQndQLQCa2vmJtQOvRL6mRg7MdcyckO74XTKTYj68s28hO4sjAj
Abor4Th135h8Zib1znLqzGmNQ3pgnLzCrWTO+E00X2Fy1+wmbLMpZuez39Ec00u+DUjB1gd9jzYQ
QYHNZip9ZRPPJFErNxPMNJS1ginOcfSepUscUHK0iU12OCU5TelIP6iwemDTma+E5JyPqSdp0kwQ
knlVxjkV/5RCW5HtcEevF+Qq5W8g811EKrQNi7cXQzPAVK1zHqA1tK4GMSQ7ukjO1IEXZLlBNbAg
nD/75rdb+ALDWX+ZG1ksmzV891PndnieSHeBb0Ku3JWEYyBFMnGmX9VJgkMl05c5vlhohsL28VZp
RA+Hmwdb5UUmzuLBRdZneclgWIF2ASaQcCenfhV+yrrBTgLLPX9mES4iZ+1Ds3Q1iQD4OyWbeolr
3oDGFadaPBOK8jGbCXT6Ih9/8tPbsU8GtJr+z+wqH81Q9MjmraeO9RiABdcLnQQ0zMKmL5Gk/PFv
jGk8FikknRQMRsIsT1/H8Jk92WFYtVvgefBwfmkFGvOmFMAYLWRUmPNW00MxULvOysOiGf55mM17
wmpFORtX4yzSBnbqHHLNMXN3lhSnGXp7GkXTAUQCcceJCTPhcokF9k5vbSO7NNLA7g1BUmX7JLiS
h3Mec5gOkszCT3JSj6oz7tqf1lWeeJnNZlGDvAs1AWgNEyYENqVTZZDrI5VmaM9hceWikfUk3ZKM
uB0UvzI1dnS6i9T783u1rYPoFpKJioJKmZ9HLRlTAw5jLGFxosfCXT4ZV+QyBUkeSFG+GA8CtE3V
eEHjjY1Ug5RUrAhBvTWBVpiYEt1caJefZn92G7xsgpHyRy54R2KO8I1XBvcwSuQNjNx+9gCrdSwa
Ullm1eP41+AVrriLjSfNwmjQwpYzUS5xc880HeNQVfC3GyanK2prYWBMG6BMuj3pCogM9kG9Eywi
Owi8lecFg4syXa/2QTAA47mip8YUK8n560qr7cPzSiIuzORaicJLVBau0Z67jt5bP4SmxD/LxwUb
aZTUZkkBRrqdOT7o6i/1Pf2vawguvMyU9rXF5EEdNkqU0l7c/ChQAn4GHTVLi2QWWkZ1TPuig2tW
R6qKWoGYbzujBfzoOUNvUikrIQdIbcZ+X6cCWxUJweUOJhPzDqbBYn2vjMEkDz0hg8m2Z9UMFEar
IC5A2hoyrixzGDOtLixUVmSn7GE5KRfBj3G02WzA2c3d2DWvynt6J/JCmyeaFSoXNRJriKQqCpHJ
rVN76C/18LpPJFtD2S+t9kMQvetYuALknAJc7ICaNcl0I3PHCoBCDAFCBhRXNY/6KeQUVQVsutkV
IOchilLGfGsNElbWJTREnXG2L1Q7kfbnXZEIh/MNiZVjsFIOHLPMiVdHlXWbmDgcyoNs2k0VCq8P
m66cgHfGQCuSSnmisKBFjp4ameVKexkznJrIni5MVN/calfEY6k6pDR29R4z/FpR7mLT3ohOLU1m
7PU8Y4zVK1WY5tBVOTr05k4SJZxE3+e0sjI6Swl6fD+NJs+i061ZUsFJZnv1XkTg9JDkQRmSEhCa
dZ3Ux1r3w+5rZWVuPAUCnd/UjNVqcRrYxmqm9azozarywo4ljL1LmoM6hI0td6J+oU2wlbpzUaNa
koS2BGCBvOuWU9zKTqjc9LlotsC2S3xxV1zooMNixmkPnBrTscN0VxU/8lRAAC2QhbKyjZVLzCe1
CVHSg0R0/iTVIDqXZiwfRuylgiK+/yOw/5GGp41BL3tV6pQpXOPrR43VupwiDEH0UZPoibIbgqXj
y9l0msSTjg4Y1ypkWxmepPFR3N+3CaLLmNCiWLpBnqtBV2tHZnWIlAghC8W6SRl65uhjCoh73udt
r9sKhQuMUV2mOeDf15y2qQ4rMC5CYrx9O0WYVuZWhA52YKqHttcvtSFzjbHxz0vG1PfNiQI9xSYK
ZlGsyheqyqSI0eiJeDGl12130qybqThotTNNp7DpnOS/U6obhL7g8cekljZhkenYLlJd9uSeqhE6
ob6fl2lbJf7IxJ+SIl0NKDv+u0uJQue63YM9wSnR+PsxGE4n0O9tzWYAmEpFYjkCl1SXHOPeeM9j
y2rFOG0AEzAmbEuAUUCJpUx3pSUI6NvXwRUCF4USAzTO6BzD/aVG1lNH1rO6UCUwT2CiCb0AIcmP
jy0c27+VyfaNbNXTBJ3DuJb9NGUXeoqaWtILFk4oF7OzFU5FlrKJY+C8j2GFLdMZU+LZQhRQJ6hx
CHc3SzeWcZWXgkyO6PtcxKsnQ+rTAOJUyddO/meZd+e3ZTvlvtIDLtQFE87IdQcANVBQ9pgoFF3M
TXglo8ZHGuYLmUiJGynDRQkW/4sqjm4xHCu+rhOS7JQ2be7O/57z8uL89Xr7pFHrQDeFn0Onw0zu
JpF+iL7P5d6nGBXJMyPmyqubqYtsXeSH/o+o8a8jsmTOQ1iNOs2osntWQP34+9IOBs+/a4/ajhov
YJyfSCSMaZ4XgHXRXVRejvQxRsnFkgl2RSgUW9aVVbXakgdxDDUvTsVNu+v26rUM5mOW7VYFDxbn
HfmbLu2cROpoNUzj+2MahHaoO62a2R9TM85LqB2ZjICtW7xcL8P3Un08//1tIQywHCggOlb5I1eF
ftlxKPBSnoeLl4G0iizRlTWJuma3t/8FhtM1udBmSzbYya5AUa9xjPrco+aDTh/OiyPC4dQsHeuB
VhXEKedHGvzqh9INyWkqRRkv0bJxahaluSElrJ8lLk0/x5yrLkI9WD2558Vhn3nrtF+Wjf2MlTZX
gRGHywJxMJBYG09pc3/++6LrF/v/6vtJb40lCMOR7QiOk5S71nSKY9lZqm+m+q44vrp/cQGCKHOj
Gc+31dvi1BwKPzW9Yl9/bg/dZaHbounDm0u3guPCRaHkpTLKEE2j34bk81L555eO/dw3W/Pv9/F8
yPn/Kg4GS2GJhj6PL/tEfUy1LnDMajg1w6Q6STvNqCuTRSfiTQVfwXJhQUn0Qc5iwAZSZbdGg/F7
kQ366DZ6z61vBcRZbInra9QZTL5Ws2XizmDcrx6CWZAJ3zSkFQxnsHPZY6oKywtNxTXBM1PyKSaC
k8NZTcBOsf+vlJyOqQm+eNjqoD8t5c2QCr4vEoEz0nYYe4M2zBcg75NGRwIeanV5D38hXS0UU4yV
FJmSLkRh5qMulxM5kGBwkn4QRBuRdnH+oFKbrsOhFF1Q5VWc3kyobldu1EBEfSVaMc4VxI2mJXiX
xgOn8tB0yAKWsV2giuK8hW4XFBATI7pR+g0eNM5W9Dbsi2zEki3Xnfu7NY/cFYmj24PHmuSSS7MV
YG5KhgZHWUFHK5X5UzZmZgQRbl6Y75Cid9+vosu8EDhSEQS3eEGE2u0lQCpfS+J/5Ma8U6fID6f/
PrsWV+GVJJz/lPI67nIGo+a/inm/yAIxNlXtz/dhlq/1Gf+ZOhXlxW4ZO8mU2Kn1Ux1+aq1I1zat
f4XDK4Gp51XGWIKT6rof79NSIMf2iXMFwDnKmZRTaDCAZ2ag38fo4fcUBzH/mWjVOHcJxqOCoPAQ
neb9PxLxlEGyh8ULa8G5YPtyuhKK85ljP1s92MJA2j2ioz1CiWPiL4Y9Km7vouRwP74rl70C5Jyo
0WAUFR5AcJ2aPT16GkQDEUQLx/6/cp9BF7S1jFZot6Sf+pj4MvWSyHAk8LOe9zrnzVOROReaSxYo
6iasnFIftAplAJ9L0ZxXkUpzHqAmjZwFjIzTjCdPj4sbAwfQj0nBWX8ZLGXSm5Ci05+KqP1MlBBP
UaWyOOdxtkUxdQ3cxUR/O1JtmcvJnMGqVGm/uum6EOXht3fj5fvctkeUFBGotHDHTb4kKPjQo5M+
iwa2iYTgtryW+si0GAlVZ/1D6k9pd3t+kURCcPuNxmTcmlp8Pxl3MuYOyO2nShFZPPODb86z9GWl
uB3Pl36mEgEpx7/Utc/DPH5T1wqHefwfTvMPGk9NiUlB2aT0/1KA/MeCAcH68fzSPebndkqK9SuW
01TnHgh1WioqYt52MC8ScWGgInWnzzpoOeal3g3WeDUNbqX3bjtH71EHQ8HcarTcqybfhDyhGnuJ
RriyWS7cMkWEpplfxab7Dq1bwTCtX3lMDAyK86wAjElHG7/DTlNfG3oByvYhbQXDNm8Fs2ASjpZq
gNHuey/ct7vJ/jnenMgO7+2Yaytqt93UhRUc5xAyJemRtwOcTIitDdEOgiVUESR3N5VhhcJ7hLCN
JisAwa9KiW0ZuY1xsL7Rp3cSFbRobSMRTTYtTVNUnm+zmmdkO1l+SG1Tt5BqDIycnCxOHUUePgjF
abg6BZPVUOS7ZiM/NYn5bRjoP0ubNHZjVZ/fo3wvYnHnHClL2qBgpSRpZH5JY3qV5r279JlA+5hT
e+P0jBcYTsczmhISsTfAtkEdp5UeST47pjw+Suri6bTwKCjv6Rz+8zHpOJ2XJRLWZgXpSnUnLZ0N
uspA/iAGp+hjpBRmpQAjKH62xI3GxVZFdYhMjc8tH6fmeak1acee50YMCIAdH+mQHdJxPpnIx0ez
iH1h+wlgtV1cIFSDUZ1Ktm76rdEcmoO2R63ePgSBdrFjM3QlV3vXk/QKkguLCsbKJnIEDam99Iq9
SBOPsQQxzgVRLSxTtjOrybM+6qqUlGCZRBnYWNt5Ve9iQ99/SPGew/LK2eqS0dKWZcct41FPd5L5
iZR3H4PgvITWFWkatoCQrGBP8/BBnusvcjU8fAyGcxBx8a8JJfVDWp6q5dBQwd5vh4o/zuE5cq0W
qw5RNj+wu7zV3tL4Qq8e4kTUBSBS6efulhVIr2Rdo6hQ6eTAmh6WvQIGw7vZZ5cstKWidEiQcGM2
ck7LOL+gpllh1cyzBv0/NJidoTVQp3zR5RdFiHGhIuKnbQ8LqisdSRgLRVL4OSv5JtoatGaFMEr/
qdTJoy73Lg2bAyp8wVw2H3sck7reUgWOffuAabzgcmoo5zXBrADgvr6Vy/7f1Ihu7yJjisbEF5lx
CL2WspDHLJUzXJfoI8s0MUYK1vVUzPaM4SyxL+oq3lTNFR7nCOWqLWowipjusFy0GOLdD7t0Fk3c
2/RHKxDO9eGBFbVRbHBXpj0axa4aBOfYzejx8n2eJaRJm3rM2awUUl2j+tGJx1Mpo00svCiaRqD1
m8ekFRanhkMX1FEwYMFIr9jT9B13zS49GL0o2yTC4dQukFWlltloFrn5llteGj0u5UVOBfQNgu3X
OedXkMao4xAoRmu4k6Q6UrmgTGEQPAEIFEBn/1/Zbjb8P9KutEduY9f+IgHal6/ae519xuMvQuzY
2vddv/6daue65Rq5K8/BBXIDBBg2S+Qhi0UeKtGExyG8PeZvxnyXVn8SjVYfhU6DosWokgkGtgRY
ZGQ4UxKYg/L2B4FiJYTCOzmeo0ECsQBIEg5VZRbJg/BHT0ErEZT3d/VczXhkwP0yfwdZfI9ZsaFt
sGgX/OrKW5gs7m2Vtu9MK4GU++dcq6sonyMPOlXH6G/MoTsggOOs2jDFT2T+o/gW8NZtoZtAvpJJ
oUHHGY2iEzRQc2UfyE8GuI+L4dSmRwm0weqwH4bdbYkMK6cnM3I9G1VNw1WtVxUrEgUnUkHTWPTO
fxNDQYNYdK2gNvh6WfaXMCRm1N4HCqtNmIF19JwTN6RFwrc4PWG5n4zncrBj4TjnVoFb6G11WLGI
7mBPOtnINdIM2LkdeLSwn9vu/MKfLNHNHGPHGkzd/kogI0SDnqxKNFf9oNcx3twJSDSj24ngsMRd
YApZ7WzbB3gVQ7mxWChJCFYc5OEGVnKgGBG99MNeEGVTEVlHuA3iV1mUP2ei0Mt9AZUM1QcRt6nV
X8rscy1LjE/FOjrKjWsjaMSSzDOM3VHr7/v2kxy+37YGliqU1+ZhqGsD6SLi89DEfj+hia0xtnMm
IyUJOR/SSv3nmdGXF5DE5Vk44/uAG6faSXb/ktj1aKHFsXkNLZCsPCWstlfG8dGXmTadtLYgg00Y
3/XKIHIWQzg0f4gPV82okF7XC5f2ZLYpF54jzcMnMyudUVq59AF/OD5SI0b+KEo8zfMThYkUFRw4
E+NX3asdzA4qpryXXyYfl6j3GmMZktMf26/4f0x+/mFZjJQTZSCqgO7eX0M9KohijkFMpMtVZzbp
kQNLe14zjHHzVUnjsdFC1UTsbKBnngdVXopyuQy2/sPoWbqq3TmB2VnVt5DVHL8JhWt5FGjUuSSU
cYdTjY7VUbYke/GzL4uHjnI7cYoX5uAuCRX0V1zLo4BjKCoFz7OQJ3v1OXcGX3hYQOdL5obkx9uO
zTxLCjyCXCnmZICs1pmdIjEFM3TEXb4Dp8PnaM9qlv/NUWKZlK5q2NehU1GyMIQuVjtwinKRSbpw
W5QoLPUYCCYPGokK3APdH3Hratge+z+ZlOdNvaDJHAeZZDK/fbgMQHuxJex5u9514JLI/4TpZC2R
Sqw7JRjTXCQfUPDa7j2T3xhfbQsm1wKolBrLQoc2TC9fDaHZ70/py4BBXZeQCAWJ1R5Y9W7mhyMo
ukrilVCr8/mHRJDGHGuPc+qvg6WbZJ5Wf1SeGRpu+oAgXTZKKJhtpZCkDSJ5llRoSGblq3esQHxG
A6ZTnMQDyyi3AgCABEO06FTQJTrTyeo5HmQVpaaxeeEiw8QIbV7lNkOhzU8G3htdVoBYqLP/eoBC
LShcyRfECidQ0mR2Ce6Uym/Rft54/YGVTxEL+IAhV3H0CIKiyW0dKRCXCqdWf9X4Twx9WAIoT84F
OQ0v+oyW4MrQB3QlL7GlmoTlNNlr9/9VI8qNQVyS1GMKN56G+160edYao20TXx0Z5bXhNEjyouLI
5AfQMTlkMa50CncLmKLhVRbP6PvdZJzRJLLZGkCIfaUUzGeYfOeCEvIIhXt1v+gmhxee1hI8YhLo
oS1O8hv3ruxuf7ntD3cVSyF+pWLdq0aimWGkdjkOVto4tyVsMk+sNaNtfdRzfjQI4u71U3NU3OIu
fcEeT85pbcHSXc7rLP0LmziEJZieMcu0StAyHoKzY/i42ITmGO0m8ylxQVAN/l3JUv3ulKTMuVRy
aB/d7eeh0j1i41IYbYwpUVvJ3jvB7PjvKueAX8HUEeGyyrt9wIxPSM+cpaoYt3ILaeGkm0XnttGf
NFqvvqBK+YLAj+rQEQmc+jLkn1RBNI1wn7GeHbfTj6sPqETTVVipykWUxx5yRmuy67NqJXZujfeE
oZZ/+4+Wr9IxDBzJmCxB3ijPmiUYgt9KI6Ok9hsQuRoClSuOnSgV0nhx6tERbFLADV860M2Th6XM
M55vW8JmDWf9oSgQ4QqpqbmBoKI72ZKd2GJiS+fMXKzisSH7vHcda60t86NRCJLNeryIJDaTHo/C
zu7KU2DjRPecJx+YlPqbNfi1ihSagLxQD7TxYiODvRwrd7iwF+b3ncd6O9u652oyTy4w2Hcr0KPQ
9SCnPU9OM6i+SMEpjDqzlb8GrAfPzYxjJYay+rnLtBT9ykhu1MdMOQnBcWE8OrEUoUydV2RsxtFg
hrqMcfIodrOKewmwN0lSGoaoTa6D9aFRJh9g0w9m3CCL84vd8Fy4wwFd3kVn4vBs8nDBfwmfZM1k
9fptkrKuBVO2jyHLVK47coz2bF0Irj3uXJ7SffoinYd9j/tZYyWfwa0k5ub0ftvzWCdMOUEvyZmk
FER4mH8T+agxiyj/3jeqFczh99uyNvF+ZS+UBxhVO4OrHGYpVPskfaqM0Lwt4LYyIt1FK0ZyFFZE
wFgjheN3Yf2ipxh76ljl303s0HW84oH7RxNUOq9fRF2peFSBAfiDjUknAH53qO3sXLqFxxr63FJr
JYwu/Q7TMuXKHACoEmnxOz3M3rV4kvxMV3pr6aevt0/xUp2iswDdwCIiLIKSdelD0t2GCS+1OoZF
NL9QTq0cnrS5wWZHL6sRA3o8shhnYcj+vw8sElhGFJXXsJkC9A30A4ukjbLUqFnojEVkJsPfvMCo
EnzAK0oAhSYcX09lkhIBSIf710V3xPkL4+yIs/5ydpQM8i1XmQCYtSYhTdLQUU/VboQjE6b62MNj
sq+CD7EA/cUwmrWjOgzB5N5wSzCFInkUxFKSQ7B+InSo4DVyO0ewQizCAJ2yxZD24V5LqUnBhjz3
SV6GOEo1RYGzcsERGI+WHpnlrrRnP+AZ6n2ADkoeBR250opik0E7bvACbZdXrISHcXy0j8WY1Yxa
5XJ8OrZvxfvU4u/yHWGWQ8HMYxwfSxp168T6pUQFP1DoxK+jMx1Jtap4i15/lOIwysQQx9+2Dfq9
pamjQuaIZ6XaoZiPeXEnZucp37XLWcI/80+LxmQJJKn1R3s0UCJQRUlT6dmPqVZETh+60CFrG1Qs
ZYrcxicXa3IrLCwQsjGU3DQRVTRkGUtLCDHwr56HWkfWzjq27Ign1dOwQCyxG7/Kzd4dbbLFK/GY
O5k2dVyJpJx97lEJD1KITF8HW3Gho52PVuUMDmlY4f5O3xg6btrNSiDl5GFf8YEe9aFDqi9kCVT8
rTjAzXGzzzyeeaQscZSXj0mWGCER94PZOUKUw3CNJ+x1d/ZZy1g+xlTi4yvlKB+vRgXPJqBvcYwn
3DmO8V5+FxqrA2qSkuo0MZyQ2MMHA72Ko5uujakNsPgB4iQsEpLulNGR+t3t78USQbl5KEuoymmw
j0hpnrGm8EEHrX9vVIzU9UN+8OvBaeQzrmION4SjWBhwtTz3+vTQI92fCq81WN1LLHWIO6zkGFy7
6BI5sVlDKvIaSmeODxmRZduLsdyBR3cU+A0oGYsg1aMkVqGTzU9l8C2evt/+JB+vYZfDugogP2Cl
hKjUmFJH2dlRxOPIfZpra0hUBzs4TU5+iDi/B+vhdJYQ0BiCt8HiKpjCpyRCh5IR1sAnb3QUN3WC
++C5BW1q5kSfA4e564FgwUf7NrA0XZGRyNG90LkxqnKKqT8n2S1IUWsrIrvx8E94FErQvC+ia/Nf
UIhvBhs8cf9PLmWNk1YsQiKSAwYdfOzH+9BTwOVdecwoun2iV0mUreAVfIimBPbYolU+sqS3/KTa
jUPqY9Xn0M3/CH3BUIk3dJRVBJUCqC7Sw1bTRhLSAFDP9SnF+4vmxe+NFe1Z20AuFNYfvt9VGo1P
HLi4urqZ4AnHapejF3J8R4sL6tLZF/FJ2XdedjIKU0VJVzL7Q88wVwLtt6RT0IXRjaWsKkjvQXYW
G6YsgqkA2DJjg+N9mLCmUzehZaUsZTR9qfKj0ONoo+UpAemnHtwpA2uP+McqE/H9lRTKYPpuTnV0
J+ICYNWv+r55ak/LwXAUrzgLTq9juSgrUSYmcesYKbTR0o5vx2QBN6PbYci/8388brHefj6+mFOa
UeCiZAgzfIvPFe2ET2QbT+zI77HJ3Ym4m+LZ/Fj42mmxJEv0uwdQhzMLeOQD3VKUSoXUEesp0xQ/
gFyIFayRDfcN6luErIz9tLwZJFbfkUqDcj5u66SGMJm/a8dDUzEaEFjGT+U9ZC+clif4+xmnO7yO
KvwkOqXUumDns5IGtOFdajHCw2YQX+lEgUtRo5m/JA5H+N7VPUrIrnaO7jSnQseIaDYn3OJOzFsj
w+90AuaraBhgfzYvjfAI3uu/Y9b0UsnQHitf8OZPggMO5W+sB7DtCHzVlH48j7JmzLGKjNxUdc9w
g/vK6V4Ts7FC9j11MxitZNG4gk24bUf8T/QaXFMH/2uPl8rc7f3bn4/h5zqFLIEuBEkoQ6dBD90C
K93aIrQFfbGMlLeEbPGipvblSvjrttiPj2+/+r1O4UsiR7rIhRe30z3SGFC54QOp07dY2XFZiWmz
IsOmySCdEDGgqmJXNQU1bTSKXA1eUaeNhd5si5m3jWUUzLxVOpZTsGRRqBL1apUlChLotrI6O/Ql
fzoWeNAMXE0xpz04RXYxcyH05rdcKUihC2dIfZLJ5CIJm0EZ2K8cNFgwi/SbIKarhgHeaxwl3eQU
BmI39zIy3XruMWWVv2up/pVhHiwZlPlnQV2rWgAZ5G0WbK+9Z5yXB0IBhZQFO8U5m5l2skRSnpAa
cd4VMsgdo51xh7dLN3Q0Z3yfLLKiNX/KPBblwGaeuzpHygXipuf6WCtQGorTO2WRTtqQYWFFdmxD
tI7JGosteNsmr9+Nsn/dmMslVXCmQZ/vqjY+J1rjLr3IiEHbIX2lF2X7ZaIsipjhIAd3OAp26wWe
gIex8AH/tlt8zcl32WNnYQ1B8TK8FB4rdfn4LkGwZfUDKD/gy9AI1PryAwIPG3cPHZ7AyQWi8cnD
XHRIAaPk+oLnOZthuKxDpiIwGvrHKppwyLLX7QRT4s2ydMUKwEb6MkDNlNhjjsUy459d01ZaU3EY
uNdxdQOtG3vCtSl1lkOOIsSyF93OM3Z/VvW4yqMLj4lUp1nTQVPpiSAciKA84y/SnnwZ4Nv9t3NV
qLR+mZsurjNcQkdL9mY0p7pRZGYNPqeAJAM71M5YiG2x0tPtkL9SksIhdYiqMdJwqIq5YIcryQ5F
BCjJid2WMduyjd4/3ZNug0qlJcLkIM6T34d+vk89CcOQss96YmXAnEKhzjJpmJ/JIKaEA5bCfVex
QvtmRr06MwpnlLFN9ZlIwFTa5YkpejJA1mN4g1d4HANtWOpQYDNyo9joM4QV3LMSnDmJ0SXE+io0
ltRtkRoDDCDZZfc91u4IXnVmx9SPT1e/YpZC4QanZ42KjkLklrxfYAldP8xOGIcgHP6UV7oTB4cR
S4wKVqLCOj4KNJQJezukikBleFTmu658YfgtI8jRHUGLoPESH0Gv7tPocKb2RsIA5/BPoWecSLtk
5se2wJnz423BDBymG4KiaJZENYTcqctif+zmzuGETDKDXhzs/yaKwoiymKooriFKFZ9TTOPOn0Xd
vS2C8ZnodiBRUdJE7JEqlMGbgZ24Zfx+WwDruMgPWF2nekObuJ4Ej2SuwQg+7UMj+mYYMeO1imUN
FDT0Ud1iPB9H1TSLrWvpQ8YZb4kYnNtaMbtKZVxutusmVyhSKXQA2M28FEItsvmseybwLd/LpuYJ
r9iug3sbq6mQARcqBRdTGSnKmEBB2dP3rTf4vdvuxP8K4iqFFpW8SJxIYsWSPRfpjmPNdH5s5PsV
juiKYSA0GnicIKCzDZRiLvXXO8GsMZ0WY+OgaCd7/YCLvXfbDBn2QZcOgzycBTHC98qUr7pQgYl6
sUbjs6x+VnJG4PjYKfarivRIc1Doo5oRWyS3T/nb5FcHGemEYsk+6YVg7Qr62KZDyaNgIkmaf640
Itpbu2fSecGdyX68EftgER0LR9KdkHnrZUAHvbk7bfmoVAeoqVQ7Q/lUxK+3P9n2Tf7qYxoFHUEW
8NHQ4ZthZPpItmCStZ/hXnMmpGbyMXK0e9bc9PaLm8HLEuZPdAlLM36FqxKrmFOxhVKjFXik4pR+
U58VjzwniprJ/Qn6GpKO5nRVFCSNkjaUwyiKIdC3Fvdaf+4SBs3MJvhe/z5dyxpKOahKASfYpru2
+CtbnHb8m/GVyO31Q5lzJYPKnzuy2YlLsGuH3EtSJz+RFYL6cXQjP9kTCmdGQNk2i5VAytynomnF
kSDI/NChsxTiXtQdX5mNQwAxO0n3/+IOT/7oLS2pO7zBF51eF/hSxhMP0CIXTs4iOk4ntmdtR5eV
ipTlC+qiq3wGaa2DyiduXLlnOKFHek3xyGEpqHve/oqb8LgSSIXPIR2MEJwBgEdNd/u2s8tEd6cq
eAhE+ZFLWG1H21FgJY8Kn1FZz0YWw2hmb3JnB53cKLTGTvoi7+pPodc5kZ9h0kBh9X1sYtZKLhVF
hY5XkpEk3Vlwlw87MWA49G/w46dH61T85AoRDNMiDpLkBegSdgUNGPxjCbj+KDCeuZniKADJNTSy
xsrFUCSXP2GZui3upAeS/uqhyaxTM/CEboObJm2pJoFoty926mvrhXvDad9lU7D6XemOHXZdsgry
LJkUviTBVOVtB1MBaXKmPS+tWcqfb1v/dsS+moVBQQrXxDkW9hJzfOid4Sj5ZIRn2Bsnst618P6s
lrOSR6FJ3Gky6JcumNnsMjvBEDZpj0dvB0kUVHfA00YsOAwtGcZv0KjSYP1aRFLx1ikGEw1xh9Sa
sI6cLKH6l01xDNg0KFwR4lCYleBin6pHxjaiO5IMkZxkfGMdK0s/GlSCmmwoJx14/J0YHyvm+iGW
AAo9Sp7sKFMvByi44h5jlTYuHIcZDmB44xM2CLBqbyzjp+CkbPlemsleIKXbc80hUQ8y6z7LUoqC
EK0pF4MvySfinWGMzT43zNuGd1uCTPcgD21eg1EIErLwHI7P8RIzBGw3Bvz0J5lu7FjSsNCLEsfU
2fFZfdB/dGBGLtdYZAwvM2s7OJIJpcYs7/ov/xEXZXpThohwLWPHG7reZnR4oA8NEJJ6IPntnAY1
ncIqsYeGmasS5Pt9TiLzFIr0SibKWYJzTXaBlzuTP+zrHSlZZhar8s36hOS/r27xcSmCvT6CqGj5
u+N9qWEg8O38Aw3xv/79EBNz6mjgAJvxbRj8VNjJ/UORY4csI0CzBFEYURgZCKdkKNLwtTW36INM
sZZIbawFT07zzGrIue2/WBL6q16l0PRLzUOvobirp51m3CcsEh5GLiXzFEZwglEHfQWVSM8P+C4C
W35OniI7tnpbdtu72I6+Vd7oh2+33ZqRpX7gBOCLKMYrHpTL4ktfU+1N2KaxC1xCgIer5zeyep7h
6gSNbtg8TSMx13HVDCI8fTFa0ygFK+NfhsHmq9PIxa4Qn8aAUT1n3DfkSyV/ZfuhHoxTpkOk4Yte
9qyhiza3+PvmTbN4t7zH2msv/XL7aBnudkn7ViLlIJcn3cAn5fOzJDzLKNveFrD9/HBFzEtGtJJg
4NopAjVJnjoArkji2Pj5LvHRlMa4W7CUobFDCMpY7iCq6HaydFYFxmGxTILCDvDDTqJEVJE9Qg+b
ev+uoYiBHJcqzOrEMB3SpNEIM9C10ZzEl5F76dKz1jiNwSogiQwjp1Cjaau6Kkia/aOnOXWUBO9t
pE88dxWOOW5FMO+WT1EAUlcxiLxSYgvNue08WTgY8anuv902OVaQvjyurg5w4LpoyohRV3YPSorc
qU8YJUNN55GkoZzX2vF97Y6+shsfktOfvSpeLf7y81biFRHrtDvyINF8EjGIImG6kXPi3poc0Sb0
FLe1JWd240zpvY58C3bmhARMvrgPq0csVNMiXw2+cZOd5TnLmxkGI5L/vtJNTcG0OhFpZLIgskiH
RuCCKe8HoRMDEBnmIlJphxDGaEkmpVSuz/A4hnmeILCUrHf09P32ITLuZdg/9ateUd9gGo/oRSqp
hDQRwPv+VQU1hegrTB4ChofTm3pT9X9AMs+fF4w8tg+y9FWT7qTsK0Mv1veispC019MO/Cw/GoJJ
P+Ligx8L4YRMZbCyUwb+ihSacMhMBQmbop04/xJlfp9+YmhDPvgtW6fwo5Jy3J0r3GYJ04yMm2xg
j7gSgTfbT12Msn+5LY+RU4nUhSXMxlovSCmu4v5qtRcV9ECae1sEKzxKVBNgqc2l2P0vpuBp0SkO
2mdCUzL7yBVvC2NAhUQVOIomHPSW6COmb1hCbM3VZ0V3jOyRF+2mYBHNbb8HX3FQorAiUFWQDCgw
h+Ck7/M9dlOBtaG++xdt7wwr/zC4MGdNlreXKgfp4pj8OrFbd3DGXbTvOnafFSMRkCi0QJtVJlYx
gKl2eocUG0qvOJQggHNA40maZHgT1eFdtCv9Aj3it78iwyolKgvh+v8VHyZjDxrJARsZg/7Pyn0a
+L8kCSNdND9WrUZKCRYMmP5X+YGQsxD6iwyL5Xb/Job9Bn6v4iiYyvUgzJcJ4kgZmjPR+AM+7dBr
HNL4E9oSA+4vYeojkFzlUUg1VXNZyPNFHlEudgwnRkWsNcFB4zf/NIq3b73Z2aBhdHqf1ci5DZXX
H0AhWV11rRqRl7tg/KwUYBYpGVi5ZSWEvU0D+a6kynSjb1r22McgYj6jzN6qAdcmzhGawvz/m+Ja
COXhYWHMYjNAyBg+GBhm5E78xEpRtzB/LYP891XG0bXYkrJIkNG5pH1JO5BZxgrt7YZXumRageFe
m5XutUDKuRs1L/tKh0D+IT43OwCXp31erMUBfbIdOLdPcPPOt5ZGebPKJ0Zey5DW2LpHWt5KD1M7
juKMLpml6U7Zi8roB9qMOWuZlLd1YowXGA0yB5e3RAuPj3fCmfClsKcFNj1tLYvyNKXvI7WcIGu0
muPkYvFNZ3dH2QkfGn9STNRpkWpNViyapDTM+4EzM8u1v/mkoBPEjLsmgzrgVxtqRr1fKtI22qAV
QHEzFFOLt/iIep2jY0iV4RW/+aY/xdFthWItYXaTNPo1duBN6BfNvnSaSQruvM2jNcVcJPPAWsd4
yYZpTJP4q1QquqtyMPCpenlQnuzyMLnEdlFLcARfO5NUybDQrvRJcnJy9bGVHe+zilCsg6aHnbE8
BZRrpK86ObavIiQnXwSQHBKmyPiOdfPZjBqSAH43XZQESbzUq1bQMOVofZd72FZ2jB+bvwlRjmzr
vanskd1CIKtRb7P/YS2QQu1J7EVDzDFeN1qzlf3dHcn77OR3pvSQ7wJzOckHvAizIGJrjmItlbJe
OVGVfMqJu+aZvSQ+l74o8bNunMT5sYx78EN9KceJYcRbueJKKH2JbcOsGrUGQtXc0QJQN41nTnzv
utFKhJMRvN6Gwa2Eai2Nst0s7FMFJE6kwDwd0e7sx7v5KPpMiyEB6YOPXC2Gvr5WHM8NfY5p3Wyn
Y8wndkQsFPqrc8iQs5A4TCRgfDr6BoumFb6RycBrsiMNsZ3fXGghRL/1bx/gtuetNKOjlh4a3BLj
BLnxSR6Oke7W6VuuHfUJbLHgU2i8qffH6YmfGQF66y67/nRUAEs5VcyCBipO4TnAJaIuT3PgYwN1
FTDntFifjwpcSSDJMfrvSJoo7hUXnw/tmGjSIeWq7KX+cvtMWUZJha66n6qq7CFNP5EFL+lpdIvz
vzBK1glSqCIbYVkPJT4d4cJS7rAe1KruZNxri1dCfbRY2D+FpeF/1N6y/nIUrvC8mnZJDbmylz6S
mgeKZAVqzT96CHqfP2Qei0WBWMMNB6Svu2PGRaNEYIWrnsGzr0xO+f/eUYcmtZVa9C2Xx76mAa8h
mJ4NH9CBYQrCQyCzrtLbMf7qb/TllhuLIiqEy+Fl9yeQPVqYjzLTU0veJD6JfvjEenRmuTh9yx1m
IQ2CHuBVfaqO+r73AoyTY4Xg4hDzYIadrSvK+hwpRBm0aarTBOKku2qHF9unEs1WrTvh6S/ECBPK
w0wNN3P91aFSWKJrSxCN1cW/JVThwKNj8/eSNx55vDUmp/HhtoOzEgiJwpM41SX0+UPF0VrQHMSZ
hAymAqkHphYO7DrFtvHLSEBFXhEUnVIvadVMIQmxIxinKXFD7GjkGHFgUwQa/EASDt4B5ES/Zrqh
ms5jMXWRIymxqctYYf23mH+6fWybhrGSQVB6lXYtY5SXSA0iIP54J4faQx2w2C62bX0lg7r1yWPC
TzEeghE4k2dSfcBWPi+8l6wUDNasKx/r0ChLbzQtDIaUfJcutDQxtnT5O2gU7NvHtgnzK5Wor9+O
cYubLKQs0quknaTha788ScmXuGYI2k5TV5Ios+ZzbcYeY2IET11pln9FpJ6NJgGzCU1i26I/eRj+
eWO93W++08LmflofFTGr2uCjnAhG6zgus/MLudzlMETC52vGtvbOEsn6dFTs5JSkkAsZEnn1oEg7
UfdyVoLDMncqTGrphEQgxnczktGJOwP75wvntmlslkpXB0eHRS6Oir4uIKOUy9ckhiUKvI3Xj+c8
zqwyEZ/ysL+XlsYHkaXHkL2ZVIFt3xAFESVZmlVaU/NqqYldYixtz5mgL/hMmG5nV3f5N1aeuplT
XYXRfX1pUqDTehojJ+u8sRDNhX9uO0cZ3LjAxHTwLjHXfm1byE/1DAoRwarLY0HMALebK8EtpUD3
gzSbrK7QWK9jm6IkQVXRfiFLMv0VpaXPp7qWIUr8JnaVNQi7oXphfC7yez9kUCshlD5RX2PZRC1G
/2Sl6MVB26duNufcZX2sTcRaiaKAnl+ioW0TiOKjxamq4qjPw6nOsXazAk+ayqcsJpJtV7t+K1og
JpDqUoIpdrkbqQ8Vq/mHAN+Hs1tZHxVVpoYf+TnA3y/mesePrS9y7WAaRWoP1TSajC+1mc2spBFt
V3EyDPMuCURYHplm7e4lX98pmIdMHKwpBa0uCwpZrkWscyWO47LRWFQol6FJi3SF/WhTZ96hN618
pRYVXQQhQ9WFhwuTho7yUbaau/IFzbk2lhahhJe6WWmxMsPtMuJKKBVZIp0r4l6DcstXNETC9tU9
4csIdglI8Pn37MC787E9EtaF2R999i1t0xdWP4AKNKCXGIyawIigtCYn+rXkceLnScceLyNiBfBN
H18Jo0JO3ek8Vm1PEUZ2R9BVET27PdgdsVaUVdPabJbAcoR/4F+jeyYnKRJ7roMsQp+dv6rfyaAU
uVlkf8m2cZZ3ZIa38bT31h8PLJu9bUsa3U6ZKfzEBxhPxi2wAMEwr7+ETclZQtC/3XbG28iCzSi/
OkefLWAZK6CltJw5rF8bndt/f7M3bn2MFLTwXCwrlQD7CFDexV0idaSSxFIntwwreV2s8L0+zrbo
s9hPbmOaxlMoE3GZ3MUBjnAZzqEA5m71oJeplbbfGRpuw5kOWgIB7cegiPv1CJOUHxSD54kLjk70
3lqoLVvRq+bl91grwww+23B2FUc53Aj6JkPKIS7Cel1MLZ8aRwPx1p/MkkviVQzlasGSLnWvE63Q
K38n5up7CtpiRiPLb6zjpxR6hDjqonhsZUgBQ+WO35PWmRTtSKTVCruUwHCdgA+O27Fgc9u9rmKp
XEEw0Gs6NAtwJMBdWg1euVJ3Bzl5YJjGNl5d5VDepQpCjhdVqFcc0Rj3EOGtWMIkW3/HMXuRt839
KoryM84YdaWIIKpUDqqwi0PNCnoPlU+LoRP5zR9zhasgyq8GLl3aXMXZjVaxi/3MDu6x1GU37hC7
d6xiy29Q+CqNfMlV8M442SiUTCDWHniteVeDb4S8Z6SWhpLSD+LW0H7V7PCJ1U+wDY1X0VQ8b2Y9
TNUYJxqkfiS8gJH2P54kBRylXERDvUAA6ZYgz421lVvz/Ywml4q5VHj78ntNWuneqiwWgrwVJTj0
nX4KFEwZOLpXuXhWtaTMNhSzmsGMVtoY6rRvK7p5kCvJ1EHmA5jkpQDfUDZS1B2nsJyifcCBqXx3
W9D2A66kK1gwIIo8KNB/tZZaB8VjWcE2iyNh1so95WR4IhoVsLWE4QebMLwSRRlmlI9thnJWhLdi
8p6o70jPKxuGt0txKznU4cWtwhcJaBbgbqPDv5J5l86fHsgjf3iH9VCseM3SizLKYdQyYxAgjzT8
aa5yrFOzucNcBR6jZ3Sz64doT4g6QRDKNBQSuj5Ay0pXKrQZmV40VQ5DwXq7REpNNarsSnhPQBM1
gBmGtbNku5i2kkfFuA6j03o7QtfiSEjKSo/f6aZgdajiGsxryGbMuQqj598NRf4nTdCq526BcvKx
GPzbDkA+zscD/HnRphsNh3Iy5KbEAfJzei9U2mlSRzNXBKdTwYukT4z4tv29ruKo7yWnC99lAsRh
/aKpSJk1Rq99+Z5NfhxX5lwwtwVun+FVIPXBohiYLKUQSKjD2rO8H73SM6xFs9pPpE9j9oW/m5Hh
6ZuR9Qpf9PMCL8cCxuwBnCLWQ5DKzFPWZZYQM8T8xtN/Kkc3z0182OczBzmyl4lm6AvoSF3Aa52c
JZBLsTMGxmHS/XK5GudxHaCKIc1nQXhsg78k1tJMBvLT7wh45VXqaoZKk/RNSJ401u2CpQIFVnrZ
YHX9DHtIxPqw9LiAFhjgnFigyFKDsnN0dssKJ0LMrLpzhF3e/WjfdtztCvHKyCjL1rBlOzdkiCC5
wBhbpLgPPjWL/1rhioTbO//GLFhIt9GC3u6uBX3WZx0MoEZzYfnYIv/grOnx0vAEPnxW1ew3cPvT
wGlyQfQxTnxOjhHMDg8/thulnmwOjvLKJr/8TS5wlUbl3hKfYM5MgTTCmJjvMdJ2XCxSYYqZG8pY
X4/e9t4N2A2LtUOoz9mxahb3ZAOh5jRO8JUQXuZ2yOSD3H5nvRoMvZhkEOJSF2PUVLnDgmnDAfP7
rdWDis4eLCm3G/2f13HWmxArj6Q7YHVsPhqEElbT2e0raS7KPfk+Q+pIKnjJnvT44kHjz/xDwQ0b
XU2CRm+PWtJCCjgVdQr9ZQYvSO/lL2Dem7+SDYLIgs78nzF5o8n3p0iCCqurR13zSToLM25U39Mz
ik0eOC525SfSFJPt9TNrPGY7zFzFEaxbiWtTRZqnEuKWCYuPZJ+bvoDHxhSH77ehZhszr3KohLKe
o9EQAsiZld5RisWfF8xhIkf4b2IoaOZTxYhbcnpBXSqYFTQEwxwFTdi1SZIxS8qbl9JrckVTgiW9
rih5icS/djCKCE9IXM6a70iWzNkyo090+0tdbxkUsgh8pRUpScnTZJe2n9OYNw0wa7WshU7bYecq
h+D3yiK4JMDEcQFUaTS/lN9KlbHbaNMSZMHQBMPAozs9xjGmRVzlaYPSLXpO0Pi4nJKJYQXbmH+V
QT/9yEnMxaLRRg4EmUalPnWp0Jq8wu1AiujKanoIRTS9CumulyqnjWony5mMswxF6c4XtYvUUC7x
GKqY2a7bhY+kn304NNgQK30HvcQD+9FhOySsFKeMpE00va+4mgQ7zNq9kuVHmjVhcRrhtMz2IbMv
ZVtJBU9shor/0fXqrJiEQRKhZKI88optCIis86fbTr2do8r/R9p1LdeNK9svYhVJkAT5yrSDcrb8
wpJlmzlnfv1d0JxrURBnY0YzVZ4XVXHtBjoB6F79DsJdnBU15sJlrMQBZZ4HNtKpuGJ3Mdnvv4Yw
LqLce/M0usLjVlGph04ZFKgPKt3bW3NJY98a4firMa9cmpco2a1nzdaUFv0lJqWinHyzTnGFz5tg
qmjKxPCL8/KS1V8qO7B1fLUEBrNqNWJpRFd5Uja1UXL0vkNd6jz0uyTHc+K0N2LRq8Z22vCOw59C
s1DX8iEsWVbUow20O2emALpVtIHGmJOFo+8FK4IWqM2mJ1uhcmoDvsZMlk2gzsewtSlO2pITRHbz
26ts8K2C3bURhQQRJKc5MsbBFZhlj6MwPdOD61DfnZZp29z+bBjPvSaBpQwVEPh+0+6V8bXvvUIW
3Y5vJuirZWMyrgIASbspQO82ZNhJVzK4TtJf5LbF6KjGrsF1Uv44LdLmkukYRoFgTInBHwjnbhnR
2Y940CYXVfWYR8+nv78ZN1ff5zIP2ldVk8cwpnF6GWQcapPw2JpI/3NRzf92krqC4rKPalzUXLPe
vO/o4VmUXRTgcnXZLYzEGO8KjCJS2D+yuV8rVO6cWMuxXJkBBGTTdGRMuQ6PjA1qOoIW7Sy4VQ6n
15MJ8em2ZwXHnRnJqHXEaLFfdWspTpSjsk3vaebQLj3PTV3eUcWc/dOYmzpiqLpJTdDzUcKJuOTq
nBYsAORViE747jyvLAGR6HbRzwqDk4sdhNUCT0Pegg5uuwiGx3JswCjezvcJaW/VDFWI9Wsa9I5W
VsLS9M1NNA2DWIauU/LmQVdGNxZdWyhhAF8FSlGwGeRO8dT6jMgjhebgAOKcXtHNXVzhcVYRYDTj
UM3AyzWUgxlHWb5ZpOd46RxVaezTWNvufwXG2YU5zK0yxAALX1h/3+RKcP9otvNB7o07p380l1Ek
IKcyOspl2ri04MXaWyl+puUlof5SPy6WkFODOfVPFrESj9OcUe4qPNkAqvGr0maUPMNZ4GeZzerF
QTEg2LrNGPAOx/eC5G2QpRHKHLxEe9VjL5FvoloQAz4vHgxc1gkxqAaVJNyGFTXNoApoTW6Wxzqs
DktUeFX8rcKAiyIrvdPq8Vmej2DcThnqFDchAVhL77rea4qflibQwG0IZGIqVWWV8DRDTdCisbaJ
QGOEcpFxQI0WGt5E99KfAw2T4x2EM6m2UpRk0mMMecjpTRDJj1ZEHHDI7JKlePzKkr1DcftjmQlN
DRNQFoa2LWhYtbInQzR2S7Ro3L5g3kJnVRlAtNo8knHZTYl1Q5Ll7rQsG2eWj+vGmU9WGHSSacL6
Hwd0NvlsoEN9Ll3GjqTbhh8d27MmESgE++0fTfYDJk8ntCxaQ5oKCiEXoa2N8H1Pk+z11T4vznJT
ALZtTX926+3OcOXbrUYxCzOFgFIY/mxjYz8WqInqZZwgQtnF+JVvp1dUsHFvp+MV3iRj8khNsHGl
ciMpXh3vMPn5NIRo/Vg4W0HUeQ6OcgMiacWjTI5SdT6DDCqxYjsfiIuRzIIlFInE5aTRqCk6blXx
Clnfm/p1r0a2rHQCkI049VEr2K9YSTUMimSSBAvHiq903zgSt7yAIoKivzyw0eOV4Yhu+UWScV4D
h8s6mEtgmim9DLXe1jDowLbMaX96xwTeie/OjMxEDpQKOEr0oo0XxAqdSHrUrdvTMJ8ztY9LyBRn
tYQ6+LYHTYVi9MuVHGd2FIpI/zZuAwCB3mGM07U02eDPQHEs9aY1vE0MZlMV652GYvYRhH+sQxvl
IM9Z4p4WauNW/yMkp37SmPStMUAqY+mdLAczaCOdL3lwvqilo4LsGMwa95OpesVkXGuaJbC2jfus
j/icYjZxnJRtBnzMtPMZeXp6DA6sg1l5FNdWCtE4lRxbw2jJCLT5ZvHjfXshOXgS+sYWFy33gmxm
Uy9Xu8mFspoEuUHZ/Gc521umZDfZbEfWeWNpnmATNy1NsWRUa4KI4RNtXdNKXYhqOslV7jSUq9ag
+Q4x21rZ0V3pLh5awYWlBQJIPsykYZYHfQDInFZ2l/iYQmWT8fm0YNsr+EcuPrwMpqLNSqFKbjda
tiS/5INlN2wO+eNpHJEw6kfTzsNuaNSO4UhHvbvuJM+MBXfDf6N677JwcaUJJ9zdGliw8Ti44Fn1
h7PpVnsjQMO+iWhVRBJxZt0sRUyyFBIxAqN0z15bckaeP93OPmN+T9GB+UvUlS/aLvajVh5ynhup
7VuASvQ1bb5b7YuSHUaqCuxKuJTsd6xwuqCTSn0ADisMZz4jRsMzziSMzOhM+Korkooz4xBsl2DJ
I2wpg93QOWXpYFrVXgfRwptfJg9K6ZhnsuKI0lShoFzIQUMJTTQGHc52ddC8Eu/JuQSCh7/eYXSB
1mymPu9uhKezI1aetwkzgx5ZT6ubu5hK+zGfL7pGuZqy9jxRhO/0nys6mf//Yxb8kQ8HNUmmGTCb
8AyDmaUR96fhWVi+hBpsPfT7pXPz9iYX8kUKtpVvYDTJlMUYoIF2Z/O1iZ/J8JCDiFsp/NOuhWnH
p3R8JR/nWnSSIv9nZt/3t1GPZjwnUx/iABnl0grsYjNBWUFxHkaS26yrmPktw24IzoTcCdvHmRUA
51QS2ipp+GYJR2YLxMX0dtQTo5BtdKOzyqkuRCmkaJM4j1JmkkTzECJlcuWZU38XYCp5mKB6I04E
WaRo9dhPWTmVTCH9krBYU8QPU39tiqbdCDwyX0qWSQva35jTGvTbOn40NE9r7k7r2t/kj+/GxPmL
BO8b4YhxN666myy7eyO4UH+imMtV/f66ErO+i/aHO+Cih2polAqA2i5Bf841awBls8eT321sF/YE
rvlhsi2X3J+WVLCY/Ctorw9JPzZYTEM71ktlm+N1L3rXFygE/8g5mkk/aSUw1O5cofdhJpBB5N35
zv5wkfSpwMHsLbCwJvSJ2phcC8Lai/KHaC6LYKf4ors2M+QlyCHNWHi99CuPEmeOvaWbvdM7I1o1
9veVGfVTRzQjBk43Xs/6bas8nP7+phwqyP5M3cCQ9jcTWH3fLCj6azpoXGL81NLMNjI/IFd6LSAb
2ZiLibi0wuHk0AimlVdUY5ujlLbhFBhz+ldB1zjagzN44fP0CCKrC/k7qvQFnnxbNVboTP9XUpZB
iZa+ElKyIuUCZsUImsfr9tz0Y19EUrftNlZonOtTwlQLFuUNTX+VPX0fprbkWSm6PUFGtkObnahP
RRVtI5dUpYOGuckalpf1qaiZTc77F4w/dUoH3CA4wUBgC60di2PGaFiJC5vRwMcuqOed2Bc+4rIg
/ClIrxaA85soRlXqrsYChC+sDY5Rl4L0+4qxT4hHrjKfeAqM85kLzVq5YZao7XSfTQLtMXPnH1QH
bvrId6H4zKrMqZF1i47Myq1i3N1LaBA7S73AfXPOijN9jxVbPFh5owXpg+XwiRUbaBuymWvAnfxp
sPsbDANxin2OqRzEwSDZQ4/WltgXGY1IXi7TkpsxStQJKtU0N6N2R8YXpRMd4jazudWacilW1Y9x
iRsE5hVGFGI5aW6PtW1ItoVBb5o/oCXvNyhOH6Tn5LvwILLpWlfgnEuS5L7Qe/N/NpMQN5He+nZY
V5d8LoUOClTEdTcCQ+W7XNJFKecuhRZpk3pvBOq1JKt+SAyvClvRO6VoBzk/VFEQarcFVtd8YHTa
w3XiN51dP4S7HsxupmlXu+Dy3785fVRXzhO1+ZwVCgsoc/UzNc/74rnLf5yOWaKN49xLQZdUKph/
zaKdWZzLrSjvE/gvvvCsjeNu1BJohnQ3etSPj7oXXAVvz4+hsFFn+y75XQ/55CtulCDS2MlJxrwY
Vu4CQtrU0e7Dw+ARLzqCTjj2v8Bf+WGf+HQsVGpjriPIyEbnKe496x02ztlEiMZ+yf1kJ7pDYbty
wk/z6dmM5qdOr6D5M3m2qocofcj6yNHVA0gtHbkSKL/Azvj8zOxMqy8ziEfAD5Bph5Fch/JPEPLZ
p3VRhMM7EWJM4NQBTiw7afSqW06Q7PtOUNEpSmD40pfKMJV2ZgkMXr5cCwV6vomrbIx7WzzYsZgR
fFspWX+tphMqmzwNbT8FljFGBlxiafded2iuMDLSU27UgwVOVXbllVz8+5kWUMkVJhdxmkRpTCTx
ODJm8h5Pom4Si5jON7drBcEFHCWNsibSIBb4Sg5V012UfXZexMnBakUzGja91AqK04wwKIPGaiCN
NeyqYk/qh9Oat5n3rL7PvP8qp01Kq8XrIETpTZcmbjTd6Rg4Yjo9sa3+lpT+abiNqpePu8OWdoXX
kKJYshZ4uj07y7myjy/Y1MvuQtiHwTbhk6dYScaFkBjsxHPcAWny80vFjZFjUU+9+oveznLp/WnJ
NsPkCo4LJ2ZokBRt80h0zIdOfykl3OVGv05jbBvwCoTLUseqxMsk2y11N+DBMPVAz3ar7CwQIEIZ
n0+jCVSPJ+uZpFAHzwckoumDFJzpwrk+giWzuHpJnfaL2hWQxrqbPZymfHpWO/QWnW6OfgxwdYWH
LlHE2jZdQzVAwSZbKs8FPA6YsaPOLEyindu8KYJDrep2Mone4Ldl+4Ojs5LblZ5jLq+FEY3AyYyX
oH1O4rugF71MbtvuOwa3fvLY51KiAWPwO8ZQuUsP7MzypQcEzI3935LxrL5hFk+twW4wqeZE9Hxs
HpR8F+WC4LR9+FzBcE51tGRVAs0vy+LzFxVlhUUMKg32kJC4k4I79gF6QZzSTw/sZVDfyS5mkD2w
qWdfyj51oqHxANUQMs+J1adBTLuhl9y6yewB092XZ83cn7auTQUxZKIgVlFq8il8LZO+1yfcM1Hl
V9Q5SRbabe2dxti0YCobqEHSLHATc+6inhu9yzoTNbT141zkto7q59MIm1K8I/BZpy5NS5POQKDo
PsOAHfkyFc7FEkjB55hWHWazkQBjuaJX9ND4xSHdx55x3SGCHBk7jehQJ5KKSyFqSwoKyQDiIF8q
8VUlXZv9768sHAbQGUhWFNXiohOYunVw9lrIY9VjC2IyDHANBcnr9rq9Q3ARqZ6rUQ+bALuvzrJd
DlF9GLKsuf1vgnA6Vraqgf4nCelWdZWAEqwyrxPpcBpjM+nHC/pfi4Vp2R+daUCtQsplLNaYY15p
n+Ff4U10cEZMMi3kpyVLv5SnrCA536roUUSTFIvHsocCHAud3bvWDsOCBbJtFHEjI1ohccpmGVMW
WIQJd6ODahUN+ri7OCxnktMdoxpJcuqXP2rAf8l03xeV87fzpCuKGWPjgik5TuN4Fi+tr9FCcDsj
2jumpatAmOrdYmDCOmwJE7/SMyN+pfENnZxJiu2uElwQM2X7lPOt1pIZ9hqsVwolxqgoHILDswWj
PP4aWCLas80kYgXD/r6CMVTaGGEBmZIZPQrzvWZZjlYfE9FRZjvfWwFxXiKry0WmPeSp3BGTZjDK
jHGnXMl+gQs7UZwXonEOAxL1galCE1mn9IB5wdNTcE529Dhc4EZdEO9FW8X+vlpDVVcHLR+xhqBV
sxOietpk7JpIP2pdvat7mVX2jXdWZLinfcn2Tej7mvI1MvVUFmYuQcrim3ozsMHuuCyRLrMf8hX1
5FfzGyNjogezFdjbdlHXCphzKXGNVEPrsJnqrjq8PR7AqRi4Q/8HfCoCq3vb6tXqKuo0Gg1mTbNi
jG9sygfZh6xruvKSS+NudNkl+vgjcKy9qJRbKCbnVyo9zhT4a2S+4E2qMB+0syenPLDCWk0Qe7Y1
1kQej2Zp1Fnx9zNV3JKwHZjv1HR7KIOHJpb2bV6Udjz1HqHG6xDWDxnJzupu8PUCsSkSEfu+XZ1/
cjpoaUOVF8aQfhoKTDstQkMMBG7c+TdKMlzFTb9ro73s02PuMOnRiGOre2unO6QE54roPZ55gVM/
gIsgJGkCqkgoVgU9RLS4qe6F0m+cOGKpFOjwpuNbicrt7TRaodyEIYpHrfbGKE03D5OXSUl+yIP0
87SdioTi4kak9505Ragf1SWwDKiOGu7p/AOagIq9TCDWBr8kYvBKLi5uLFEzYeQ2tjA6z85LNFcH
u/kilDG1gc35DBBGAsXWd92LMtvFJdiMvcL5UmHi6jdwQaUfg1mrR+ziNBXO1N4MUu53kzv1ooRj
0/OugLig0g3jLOsjNrFxl1fjaOwwGNBe7MS3PPmOoPL4LeX4Bz1AbMtO6SkXX8hoBcqAmnTPJPMO
nDoYU1ztT2uNCIKPKhPGwNesbnuo7xP9jPx7KpYPisIHD6mBAUzMAIwkOc+C/DDMpdegi+Q/icGX
WEoUVy+oH8W1uvZLaXZGKTLkzRPOuw7w8aGvg8JSU1iXJuMOxB+ny14XbMXfOOc/fpEvCsgsMMUO
FGs1gRCTTQMyMbKZzXRT99EvEXWGwDO9VUmtAl5mTpVM4Jq80EqcptyHOsiTUEKffy3kvEvFuYoB
Tc10Yc629WQHzhY8jobLhr9r+2xHBLa6rc7UlGXk4hrl+6V7sJsbrQYwrcJwsCHzOiHT4fbC/YH4
1CpdFoNRt6iH7tTfYdu47dTsA/BaDaJxC9sq9w7EpT9hXS9LJqHKOzNucVVQk8iehRTS26cptG3+
b8UoFwv1dM7pYmLFkA+43f34CNqFY2en55OHItG3/ydH0SwVkWhcWIzrTsdgKFhTNCj2XEo27hjt
Ifz1FafwLhoXEcNikajBNC8bCq/Nh72ZEue/QXDKnc46bXVWia9qqjsU9LLWlN1piO24/i4FF+ZK
Iw0yXcJadfK1HH4LpqMxXbYjdU082J+G2lRtCxdsBjJEjAjjAl0kL+gAD+FFgxENoBRkq0OCGfJP
0yCYPL65/ysgLrCFcZxq+Yxs29S+GbVdmi+T8ZWdWUFwgS2Shk6mE2QxSe0ZnWIb3f1XVgtDelXZ
wPgQvmdRMaMIzWnwoCTJ7nKpP0un4NmkvU9p5J2G2tQB6x2K04Fu6hY5QRj1VDkJD0XbT7amNsSO
tTz2m2oA250UzIIe0+14tELl1KEDsXE0LsxKD+YOXcEYI4lKJlv/R+3Am+VbRFZ0XCIrBA+gnLsj
iqQuQ4PHjax3mgOblF0mdvuteJspnTmNkDF5K1asATnPp+TEVLoSgHXwlIY/C1Hxnej7nJPLomkM
cwPPQV2EckhFd6xUcCWweTRfi8B5OFSeFcmc0r9qL2eQH1K/BodG0futi7t/VDEkDrEDzGwMBa5i
M26soTnPB7oZScddCy6Ze1s9so7x4m6G1zjr3ckLbNlO/c6Z9195SV7D8pbQG3KmhIBNgjJz1KZ+
bvTJKQY0ClWDwOo2K8XR6a+aFD0KIKHidtCcLaqaOtxUfzSOuRd/J6EdXlgPsw/Cv30o28Htl+Rb
QXI7atRKppoBIDEqdhfUnaNZ0X42rSMmGgo85ObT8lo8bgujKm7UxQKWjOFw+hlj7NF30V49E13/
bS8kGiR0C/WuJvrrPt5d5fOwoG0M7wMdDZ9T2XTTWNpJU+Mt5i2q3a5kPdsXWn2eJfkhyeTfnYm7
41Q+15pQkGRvhTgMPIMrxRsS0XVuS9PWqkhrYuJmn94VKEsJgwuVPhsih82Wjj+5rWG4bUzSVFlQ
dhOCD+OSGvdj7pe64LViWxJQyBOqo/WEL1Csgk4GQQSGfzX1BQoF6VT4Y3Ef11+zAp3ImIuMWUUY
mPpx8wZMEZzwoMCabtksicQ3nps9q1gKbNWWz8xbKriU3nScK0DOMU9zjPmIHebB1sGdlF+GoeD7
2+q4AuCUoM4XsyzYtG79Tj0mqEtGR5JXvo5+fc7eg6mbi0LpVgAnK0ROH0BdIk2TCcTxyJxlgPnu
yZV+lsDkRt/oneI2dSuUdIjYAzdj+BqYs3F1jkdZDwDMmD3yfXyMnfSQ37MYHrqiFxKWtn3S+pWU
nHMepTZP1B6aYqa/VXmfk6e2e9Fy2SXWnVnXAv8lUhMuPalolE4ahWhZ9y1bfgzT8+mka9OGV9Jw
SaoSkKU2FHxfqXFcNZ7D4lkac4EQIhDOM4ZmWCQomYMQymWv+HVzUYuG029DGLpi6RY8Bf+onZhq
0anMnHJ0/Ye6YpuJZjeBiAFgOyPQwRmo6+CZ0/gXWqLm4VgNGczWW3xc6aJ+COMxczsFw6M/4wYd
jEQ/zMWeKkEu8lYD/lnv3pG5nUJq3gVFkv/lodIXUGKBxCbxMe2UUSVTFD6wWk7rHjNy7eRGdJu8
6YhXcnNbGCU9iY0S6LJ5R1IHzIb2RM86TdDW+Dde6/+l1PlH3aFuSN91WN/lCg3E1WG+yHeBr16V
r8kjqww0bkW3Kdv2/I7Ief5UwxC+iUmm0cu5+jVatQOy07qyy+pp1vanze30MuqfRs5IaqlgNi6c
soGa3+77kNzV5NcSiZhFtt3Gu1C882+tsDNr4ITRhZXtVFENyfZB5o8+6PyEGXOIhtDKsGo9WqRZ
u00MuqHWzw8YZ4MWdlHbx5Z5gxtQ1wzLIprOU+D2s56FE4PTlr3WPRuDo4tuwLe2Zg3BRa/WTIZc
C7Fkw9TYfeOkF2o9O7nIUW0mpGscJurqTjJcilDp31RgaWya13ag/qzrXZ8e59YxrNQ159egezyt
d8w8eeexBmXCr0DzGQ1Uhsb0oSJ+aqHh0EKBlFpd4JLK7a3vbVi5VtDcnEbd0sI1Khe85pqWUzoB
NW0X25KeQiH5rWjTOKdIMJGlklIgTHS/jOhjlDO7qPAsJBy/JdJAzgEmphUqA9u25XXx05CV0jvK
rXpVYFK4glPovG/PvtI6+b5+Bu8MJ4xNqKMCmPF8Q8vImaZngyyCwLJpymsUzgGGoOAa+xEorFFm
OU+9yB1s+bAcpV23s9z86b8oBYaVfFRFCVzBnd4AbpySnVmjZjUUDWI+vVcop/sIERURqCgIIJR7
NU8epVTxUYN9e1qOTRCDyESjJnh/+HvEJO11WVlwXSXFzWPWBPti1FyjVwS506aGY3oklakOckr+
Aq4sakMOZcBY01nSXY7VxaiCpFJgqSIUzj/EgZwrvQYUXWvtMNr35b2lXFTUO71mm26IEqKpFGVb
eBr/uDGdNmVyUQJmPjJeBgODY6K9vBdV6m3D4PRrGtRCDsHZ6pgny5xYuLBOQMKTVd/jxTPQf2pa
na3WlTOpuyz4dVqyraYGiGXqbMYnmlF5anh5UYy20DtUNKEZkyg/5+QA5le76AYXw3Kc1vq95Pqx
kA5j+iSTQ03OI4w1rRWBdW2Ijh+AjlsM3EWZKn8J0SloHm7HAWUH6mOt31RBb1vRFempHU6PkhXa
NDuclpw5cS60rBH5muZUW4a6wwuuW4N7qyTHHOymRKrtId2ZbSRwVhsRhWjoKMZ7GtjpP1ECylkq
dWWOlphSuu6NB/0Lp/IP3+fiiUxx2aAW+H42yoHTNYnpZNFCBGawdYr4AMMpaKQEcVNUgOleDTy4
K/5F5SfwutLLG2+7uxf3/29YOCCpaqi45pM/kQ8msTW1OWsZiacDOtntZE5s0sXuqIqmQ23v0TsS
50tCo5XqpAOSXD+qcQLmc1FlxobrJTBrwzJNU4WNc/69Cgs8CfToWAobX52cfgSTcl0IVG3rVgHV
O8x9wMHLn46UkxYorTrgPm/MhjMzVXZx9qsMn/BU4pV1bmvmrwr9nM34o0UbWF1+4eS/hueLqIc5
rmIZRcfuVCSubGZ2JQlu1reWcSUgX0JdJ3mURyEQZOUQ5Odh7jdE4I42IXQFPV5gkzVMg/19lXfS
rtFbeEY4BzDSFCAmhdIlgnunbQydKBRBRVf5cq8syWqVsoaRWTnU3bOyHK3u3z/lETDi/oHgzgZx
kIZUn3EhbyyFvXS/M3SDT/en/ehWiRyYTnG2IbqGOMIHR9lMUjNgLWpBlaAoH6yT0zPNFDchua00
v6wSHNjRVWgdaUREur61hpTAMeAxEScs/vpkxNjmqJvxCkaTyhnpY4bqjPhqMPbWGNlkSsEHONjt
cGGQ1245mpFi452n1oRzoDYO44QSBG5FptSQeX1BqhXJhoQHzVGv7Fyu3KS23CpBT/oClmcFVJWP
Y5raw6C6Beg4e4qWqtFZoqcyugSHVVP7mfR6el+2Iur6J3HuLG0aVY5n5CwT+Cs6jBSe9+pyr6k/
QzAyIik3SSDYDXXLg64hWchdWU0pp6mOKSVILfsnFE66XWvZQbmrptDRmtc5thzM+7CVBTdc7W7S
EyebcfQpn8xop5Nvw+T11J/AGj1qD518L43PvfSqSqKnlc1fieZhFFnqqHHk7c7S07SrJ2RZ6fw9
ks4xfer0wm8lFlQz0SBqgZRd4ctcVPCeWCGrRmo6yx707x0KVAc0lk8vXSwi3dzU/3csvt4liZLG
IKykZilKTHuNqHETkjKzg6wV7e6GnRtIzkDEisJeinDMOROtn+JRHTHaRB5c7ShfoPnVWdB5u8uQ
CosqoD4L9hGM/X2lSlNVgbxSAlik/ipzu8h/SSJa48+ZxUcIzkDCFiFkiFRQlnffSkwLilM3wKuh
QgVmsa1vf/SBcoeHoEsnY9axR2b4zQDpdHF7Wt+2DsJ4DSeEqriYwwRNDoD2mLQ4sOJz46H1TIqK
XQx4RaGyRg8qxluCP1EQHT+vHHJ01oaF/yzD5C+TwTeJ+btvYcWSJwfVd4XfDdOVoaSggcxLQbjf
sqc1GpfbqmWilYmOfCYmKPBejjWt/V7L0cjp6t2wEyzm1m6ZKLLBGURlQz04xTPruVdUA25Tti77
vLPnrNsTMu6yIndrZDR1EzlFrDjKUDlI3py2AKNbPNuxYgn8yGYit/4pnILiVS9GRQl+SoFpRdGY
70n7VJu7VruadL8xW0caGp/Qb0t5E4B3UbAQ6sb5yES+jcyEKioq0D5aIF7c8ZZQQasqgrL+5hxk
WLZmOANe8rP6oW9Np45Vu7d+YCCuU86iZ8BNeA0stTJa/eBy+H2o2qpFNxar+Y9yR/XqnelKk60c
ddQro2hCRO2yue8rPG6xFy1GkbaKVCkH9ZthuqXeeYIVFUEwRV/5NFWJY9MaWTZ2wfrFuwMrx/bk
Qw/qtA4PMP/eh8JM0fdkmKqigfGXO62hH4q2LTsI6PU3vTrq8v1YCg7RW+8eawy+hFhPs0UrCWSq
I6d6LQ4g7PPSh2JGhUtgl77spsLSoI1A9EGut7+v1rGKlngJY8g1RZe6druEo221Li6nnUqx1ejR
Cmq3AWtgPglSKqZzH68MEDFwZ4aojqMVWCA+bmBlNLIRoKrda+kdfJ6BpC7wTyuJCILp0Eo2I52D
hFDM6sjoQz24Tdra078/eHwUgzMtdWnjQosGDJTAGEAFdA83Qyyof/is6h8hOGuqB9xFVCogLHqY
qqdo/NcHm4/f50yp0eqKmCWWKdLxbGparlIFdqOrApP9nNZ/hOFCT2+B8rgdAKOld930OwFDqGo8
6e3oZOZot1orMCfR7nMWmxm4hFA6LJtqgsRTJ25KMBZmEaVynyPqB7EMrgM16SwzV1rAxOpgj6jx
VGpf6fxI81uRPm9UwTEsJCaIF+hKefv7SqHTsNKKgmKmoHYRXOiaN5zr+3KnPdev6OD6VqKHqzyM
d1+ZlPsRl9u6mKplbKqw1XF6CPr7RroM6c1pWxXKxm1X3TRpvTDZcrxxoLOWDWYpf+U3gau5w+/0
3NoluE60Q1/09svM57Mj+rOoPO9aZpS6kYeYrBmVz33zMMWl24aDbSS1IAvYtmMTY0yQ9KBqn3MV
wZKZZUbZgDqt9kc5PoaR9nh6Fbd1/h2CcxX5nKJe2oKNDfWhTQ9qfk4M/zTERsRgyvCOwbmLrK9m
VWPu4u3oYqG0R3La2qU7c58Kx7yKBOI0jwydnk3MvVolWO1vkvQuFrE2b0LgegrvKjhjfiqU02d5
xIRrQBgLng8jO2/u2/rpK4uGb+PKEof6TzVsctU2VcNGZn4+76XgwjqNti3ROxhLB1duIprBl4Es
EBOcDDRt9RKYnKTqIIftl1RhJRUXwyOqlTlOGx9UAadY2f8np9hN83k/MvPUG/qsVFKW44gZ5Nar
hAcWPRlEBTbbK/d+LOecOR1LFZeVwCDFvYGhxd2jQgSLxkzwk7t5F4Ontglnc5zVkKBECAz8Vn7R
y0j8e68sv5I1rHA4JegVK8hDCaKg+nW3WGRvxaLD+LYrWGFw+z8TyFK0uFiQZNxi/OUKAvkf7v8G
xSsczwqNczzzggb0eAHa0i2zM3QX+TI+KCNGe2AS1FVaqYE3kBw1WcHZghtWp8ebALju/AXDaUOp
HS9m3fzdt/p0fGiKJj9ry1nEHi7SH85dYdTX3EcWDCIit5ZqS91jLSo9FEFwcVLtumVq2GUOOibt
cDwvk8UuZkFKKNjZT7waTdMUbUqgpdqO+Cir2FezOzmKk5xJh3p2v+Kv/t/qUPT+0V+xSxFqLVBV
SjtbKZ/nxXR0kd0pbO3/3vAIX3PQBHOsRBZEKlLVI0prXsQKKbw5qCrHlrQpcjOTeZezCbcZThil
r10TP6ly7uaK3y3o13YUmpQ2Go1/fkF+sL3IVMbh0tA5xSZ1ijnACjKQRercycCo4NYVyr+pNysQ
TjXloI5T0GrB76BRGr7N0kY3zgRZ3DaIbmh4QEBBKU9d1OUSnvZlppwdCB7LZxnEIShcFSRSmy7U
eEdhf1/Ft7kre9IGsDK9qt3CPIwJsavUcuJSYAYiIG5jLJLlepRgzcblGVfReH17LuPEoePtaQXY
uJ2Ca1tJxG0OjXUDxOIAou1uxsSn+CzxTVet97MPetqdqJBTtE2cD0HNvjVnlOlCJkf2YGBUuDLD
Scq/T8u1GbLfxeKfL5HuYhIFy3oqlLnhhB9O/mkAgSD862UwUgXFFRAkma9pf0mzXS06dG26jZUM
XBzVy95SoxIqbdD0WsW9vd3OL0pkLg5drOtaqc5i3Fz+N7G4uGrko56lGBvpkTbzyuIYEeoJExG2
yZ/84UowtnkrK2pRFWVNI9ucOdkbWWD35hOcT4FxXK11SELNkRtRF6nAoHiaUVqlRCUhMIla7awq
OkShBFLrRv4WhNp/1A32W1byNX3fhHmKRWy6ysOgRSVQ3WoRcBiJBOI8REqSYbZ6CISBi5cTwWib
TD1oSesNijkI3J7ImjgnseD1jeg1sNo5O5uG0a7i/v604m3H/ZVScJ4hCLp8SFkC8/mcIn6XEmig
xmXbQ6OXWpvAtOruBfV/0L9G9rGgdkV2jXxPSsE9uGCz+Md1tTerrM2YKRdnGvmm1WdLtjhfu3Z8
X0ON8xgSpUFRspuMLCNObJ1ZDagA/o+062qOW2eWv4hVzOGVabmrLCtYfmE5HIM5519/GzqfvRTE
Q1zLby6rir0DDGaAwaCbd+HGiXwqEyKMOInDMqVjl+lXeRg6Zqa9FGhJ4TgE/bGrKIGrKXQEyAaS
LSrfIroS3q4i1H1wKZMMpZc+4WDnlafENV+W+/JoQqDSNjnXU4xV79Do31drlkzFPBNrLD3sco8y
KQ9KJt9rSf5p3yompr+DYUKDMiwQEOgBkxufa3R6y9FJ1j2l+xKGXmY+7YPRELA3gkyIiMMxlxIT
YIvSBILeuIWqHdElc9XM8/cSz445U8YbQyZMpJMyltWIGZvG0o1jvNYXr4aUYxSzdP8dQUUS0YCl
4UjGvsnrs44kI9rwvKn9rMUXC/kiQbVMEZ0iO0Kt15F5b7Q3rVoBMotqHtOGtEVfovkfHGSkvNVG
wzYF3qtUJsb+zy40Mui4lAdxFBP/BnFIcU/Xlh6pBTuNv3Sy6O27A3sOYSFY8lwRZ6tZ02GJeOi9
/J7SfUVu8pyf0EQByWuIeMQ/SncOjMKeefSl7PX2O3DmqCUVsRbNKeZNPUDTzsUTx9sJsrP26Ep4
Q63ddtyrTxqI3rk/CFP/N6IWM3F9Roq8FWAulO0ym949KhHUtvXv/TE5pd+MWx59HGcK2WciWRYl
kk7g//K42G3Y2OYscZYYk0jejSITFCH7jvPgjCXdoPBJBAJHTN0IjyrkYN9Ztr3ewAJDA7umsifD
0lCWcRmK0pthC1lOBigqEs4hZzM+KWcMJl4keaG1jQYtbStuQXCX6U4zW7a8TD9GI/xE4tn5O5uY
JaaHgtSGS156itj800bkYZKl26QSHvZh2K3M/ybpt13sxcygEhWRCGNXqI1Xq8uXVBpxF5Re5M1y
nOL81NW1Wy/ScTaVw2zKnPobZ+rYRhJRm1UNbPCYuur70F/jsagz9rxWaB4Is7gqUU+0tMFYpib2
Mld9e6zzz/vjuAmh4pRmaoaBQaV/X6XkOapmMtPpahLVepGNXLsUO1lfvLmti9zbB9v0xRUYk5iF
yoqFJKxKz1zu0sIVx4eqbGyhuOj6iuOGm2t4BcWk5bpsGr3MytJDS2orty5Zbq3qa5ny6Fm2cVQD
V9wa+uTYcBQlUzt2CvwgX44WehmrZ1U4deXj/sBt5mP1jMJEpFIddHD6JqU3JtBhmr6ZYzAtizNo
fjeJtgKHnzh+sWmXhgYpXUUL9jsG6WUcoikiyJTNfF0KhTPo7rTcqBnvLMy+lft3HZ+B2CLCIgll
oYoAkpTWrqogBA9HLfwj5zcDuZHCZ9k6Srzh3MwhK0wmTSblOPZCA0ytO2lg9sP+jZNCNpfVCoFZ
uaRB9/qsNEiLNbH78H4JK/TWfmgvqOFZsKwasvGeS9qYlSnW6dg1eNltzp7ea3Zj1f6+920bc4Zh
Ugii7NyizRsw5sGYL832lOmcR8HbM3KGYLLGkAnQbNAAMcfYRtSaoXl4k5FwDNlHeVf2JpNcJ4sM
lAbP043LeeRYsT9Q7yrdpd4VUtpj+6WMn9Dr7WbS7FugDdifDp4VjG/1HTg5UrpiEuNbpR7jnrP0
eVbQLd8qJeh6kyWihO/HykPRRfZE/CzmjBRbEv3fsv814Qr7uDhv+qY2ZoDQpzED1GGoJpl1h84U
kO3wmjB5I0YtXlmkzoMkZhPA5sKd8gvSfNqfkc289nsdKiINpqvvjxmdExPfr+vSUeb6vkm+hkp4
m83RzVRoHC+my+3dlnuFxqQ2Wcm6WQjhZemkOSMB83rT2JN+J4hfiubLLNUf2eqs8Jjl34EYQMpM
rBqofJ7CRbQT0IWBJpD7OoI3jEwQ6BUtiRfq2K03uaoj2c1tfJLu8fjWiyH9kECoyHCzA5dbhE7P
zoCyjXmqnIdzkrzi9l6Y2dZNHMyTXTvz6HSg7po8bDPFQFL/VJOeXQWvm9yV4xCr6rtwALKUQTW1
ghp9kxyjqPRHTeOsOJ6RTNQow8HEg0nqo+mpjYLcaGyi33d4oLi/FjjR4/WIujLJgNDKQKhJpvVJ
CF8srberyOSEQB4IXfArEHRh4AUf3Z1AHtufG2JrpL1CEzAHhn3x+e/86CAlUlVZhCgIgzO3ID0e
Wrh+mNrzXYWWzcTVE1u+Nb6MpS050CEB/Qz5tj+E9Kvv/HGFyoQrXGa3eRvVCMDyoQsvZJ1zJNw+
O60AmHgFre28RpiHL+RoSG4mPXfCSartptdTG+2gkZ20leYlcdbZnaHhYb/ZoIVbCUXOLp3tiX03
wEwsy6V5LlUJv0SFrpHoQeDhLne+x5cSWmKHK+LzVOQ2V8HKciaWyebcWJhU4DWqY9axV0/SS90Z
LgRTeLWRTSddYTHhTEmk2mwoVkUOUngxtL5cBPuesl3wOWOwNfa07Npa64GhfEouqYZEhETa9yj5
yH7pFgftyAHk+CZbZM/HqcKBGytvdISb4VKnGj32AGI+N7kHTx/osePnfUgeIhO4LLWqW2OAiWmX
en1SXkwCr3d1ezeia+ALVSxVRmv723gi6jVSnL5gg3AanxSXnGp3/Dy6nZO6xP1QEXIFxvhF12dG
jGt07N+Eu2W81Hre5cH2iP22hs1nUaGVmdyDnzrsMrTGaidSq5y7Fh4Ec4LKibKIlYgBE+Oj2fkk
/ro/6f8Rec82MLPeqM1gEjpIk4/94S0EC2/Rpk5lE0wIaTZ3zYG404dy13lm2NwVyTjjqxVAi/ak
9u5cByqXVYf+8PfB/WwYHdlV6hqrpS/KDCNnXlFx0CWQj7MP3TMQmfHlYrdD0BmMySRZYUxLSaep
U8BBmDtq6nTSh866q1FjssmQD1OtTXC3KMaTaSMPwvQ+n/LDvkfwTGEyRaS3ohmB7M4rp5dY+BEu
vrEMvHRE3XZvcpg40ETlKOc0DkRH9QRBnkMRkFsqC/LHUmP/y3znqWGiwGzVA6kSGgXE7AkHrisR
jwvmULvbH7b/yPW/cdj+5zyOujgqYZJ+t7i6AzHaa9rp1Zwqrl4cHZ2d0WNvjaA4VcuhDkdQ4oFW
Paogb9L7NIq/1ulw6ohxvUgtr6bI8YtXhYfVeuoE6AngmQsKcOGz1MkQiThF7RfOINIj73vLQJ+q
09du7+jYZ/ATiAoNDN1nKr/YHsIfynVxMfqSl5zIp5nXAsW2y//rHQYUwmQ8orHeMVjPFSrYsYVb
DvVAAvFObKAY3h+Ea/BHpHZ6hCreafCgg8flpd0OvCtkZgksnYWuCrqak9hWT4qrPEe+5fS+DvF5
+cY64NLRD7kSOZv5ZIXKrIYlJB1EciacMX3FL9z2CuWAZwO6f1TlzfpBfJ7oxvbO6YzI7pwU3O8o
YwQ7B4LmVhWyg5ELvgypgnS4cKDphUcWz5tUdu8k1AYxFTqpnU+7wDRf+R4HUiBAzQzMgrrfPTY2
mrm5Xfbbu+yVrUwyJZZuTQQ7ba9u7OYIP/KEr8Uzjk06zjD4Lye8Lzp3f81srssVJl1Sq3U5WX1u
zS0u0coU902GKHwDW3blFCP4IT6CBK4hEyTABh7xvUVKtEwkoDXHIbq7sJQrEPr1PO6kbWPOEMwA
iqogqYUACAOCO3hlJt/PRnaqBuXbvin/MVNnIGbU6kLSFblANEtzrzpSCQPzh9Xa5WfTFt38JvHG
C57Q8PbmFy0gv8aP2ZGUadI0Uylh83sH6SS/P3QX4ifsftzMgy4OJ43TNP0ukhoW3sXLpoXWAsZA
9GTXYLtSSi9b8EAWu1+rsJUWdUxs63lnFTore1iMYbWMc0rSAovWGKkQcHfRnaZ/Q4rLoxXadpGz
YfTvK39v5biJBlPGwQjb0glPPMXyJW2eOf7BM4nZaylZpmrtDJNGFWqYqiddCHgVKxN39pMgOfEu
jzeNMjULHAZ4Mg81hbdGRU1PlMKCa4T5oSZBAslKleMQHAj2sFKZ8jJPAyAK4RQWuPuJXXnhLCse
BhMhmmXO23oERrvIrtSSC3ksHH3gHYp4MHTyVi5Qxk1uLjJghKl222Z0NbxQWIqG59ebu5HzrLDH
FJGY1SAmcILJR78qmonBU2g4qq2W9GgEWVze6+jtZGlaYAKRJagnm8yqDQtzbOQYzo0C8F1xC2op
vAobnFymgDi3cLPz5kZ8Bcgs3aLKLL1QYGJyTH4o7gSe7s5bnoYDDrTO/pqin3oXJdDVr5pQ2qHM
o29nTRH7ZFJAXey1+mciEbvh9SVuhrwVALNmyzFUTaGkezlTdIT5e4KyUzx/X8DZOqf2vjE8LPr3
lQuqfWNYZQ1jiHQXd1CXzewF8ipiWNjZzHtOtVlMWxnGbBVHGeJvpIdhZvlkJp8bM5CN1KnJR7oG
VzBMEJL0rm0XAzZ1UA7q5K9G3Tj4P87IbR+UzjAsyR2esrfybMKa7EhvH9qDftRvdF+0Y5f3JnUz
UKygmHikKHGvCdTlRL26BDmxq4C+MI0Ix7O3l+0KhwlIA7RIypH2omk3VGe9ru34SsMj28GevNK3
jl1vKz/2HXB7N2GBhQ7qJ8gYJmNb2ed1qdFLHKolCnoV3zxq19JBBbtK5hg8tM1QuEJjLEytIUsH
uUYo/A4Sxuv20ATl5XJYnMVLPOK2HB6y7VhxNo6Jg0ueQ5mLXriTOv8EEitHS3pOdN/2jTME/Qmr
FWwUoiBnIm73otyEYEbrDkOT252E2sr+TPGAmLhniINcSRqGLpRLu8/uUYLIa05y344QZ2OY0IfO
/yhsaXk6HL9UXVAkra1aB6PgVCO3ts2SCO0i3YCCkQ6yKmbQmjSRCNqLcXycvRyU6d1FSou4g0cp
UCw3Sj2Rx121YdsbTMa2zNTRGihAkauTcQ3UfWqIH82gjhs5DrG1ot4AMTHdBMm3UNcwjjZ1UuOm
zjYfRn/xukP/LPGKoFuB8A0eE9ZNkGpMJAJedvl6DQv5PiqoovvN1R8+ZaZljjdQTGgfS6kvJWpa
j/ZKq5rcHJsy4w8ZCv9FMcGrixZL0BWxhKlpX6Pv3AoLqE59aeHj02QnlclxdToLzDYCOyNZtcAf
oyP4MbNEJhXnHR0gViPhJdkpI5dpkoG+7lFMeImXh8XMkNTNZBgXofDG8npSv5pg6lf172py0+Bf
+1FiI+K9MYuZoTxSQ9WoCVLInPmjkPli2nj7EJsLCYyEOmi5FNNgqWKsScK+ebCgbC1cyeX93B+X
4tnivX3hoTBxNZOLNB9KoFi5cZdGy7VYzY5Zyf4czpxXQ9vhaGURE46WDLE7lkyI9Xlm5IQHeqMU
P8rQVnSogrfe2dVjyBlFOufv/e88ikw4ItbUd8MMzEzxhhj83sWTLoKpGLdzOm76ee+Ut6PSykbG
3zujbi1twXh2LpXDxM1taluealMDxWf9ft9Htj3+bB3j8cmch1WvAk1NT0YrOPGouMV4jIzACDV3
H2vb5c9YjMvDRQ2iWBjJqbTQlT34pOI9hOE4I9u8bC66DAJno/BS43Oa3jbVxVJ9V3i0ltTNdlyC
7VG2GjPqUYMBikAOYTqijGwGgxpzEhRnvHRmD1brqtopMmC06GuDZ7TK8JcAzK5r6NpwinQAxBY6
6y7J8POvJlxnQkMtWfW00KUjEj+vHiSe4glvgJhwMIp6ZEU5nFfL7hLT1XpOPwd1SHaeJQm7YBCP
4DU9O8+h3PZjruuYZ9HplAYtbpatGwe89KzHZ1lwU2H88yOZtEZkpjy0cqsOS/ivHra31lL9MGca
1sKPBNI1DjPzWQ9Gw0UBTuuFB7Cm3UzP5jHGZoSSNSZX8kX5vO8KW9cfbyxjfCHN4zodJSDWPyVf
cfGcJZCgK+yNL5THvjnk3yJoVnKi21Y4WJvJOMiSh2lSJ5jApLipRU8lPdR3HmU+UaHI8RQmSahV
Ey5VqyEJdqdl+BShSQRbPCI7Wf5Dq58U43Ii3/dHdCsIrW1j8kRdzZEYSoDU5KchmZ3G1Bxi8NLR
1hJbozD5oRiqQpo6TNuc5W4b9UdlSB73DdnMeGsMJi9ISSYb8QKM7jPkQYLlQnAyXDfa9AIldnk1
N45FLF3tbBB56kOgDTJ4OSbzZ1XF/+xbxHE7lm1VEI1o6Uy4XT7j+VF2McqfhjS01ZB4+0CcAMVq
M8/xAt2JAbbI5IoSw3XjbaQe8vYTaNQUKN1DqGYfkON07C0DhGW7RkwAqMvpVTOh8FGWcpBYIAf9
OyAmXLRQ0NYNAUMoNHkwRePXWK2PSVNxAuGmM9CrYAgigGGK5e5eWsxLMYDOJG/RldBqQQGm8A9Y
coZg32GQJlP6kUiF1+DypxpdOXbLbuI4wqbHrUCY4lCETtAiHNTCi4SHVr8Ix8/L+FUjPI7xrd0i
1J9/DZfCpCc9AhsrWLIKrzTEDJR9kAWHSPs0JYVTKtboW1GBHsdBrBVOq/TWJnwNzOSrQV/ySSsA
LM49eigPQxM7YfhTip/NOXWn5Nv+nPGGk/G+qJRTWaB2jgpK/9VBQalXVv4h3fiR9bQaULreVkWp
GjuYsRkAJAgntXzs4quCV8PZXLIrCCY1pYYYR1EICINcd+2FId5wdbl4EEwqasTSyOaRunjmF+mD
mV4mvK0qD4LJQ6lV46G9CghB/xbKfjOCj5tH78KbdSYPpYpaQ7QCGFrTnMas9QyqNCNDoFDkadm9
tuy821qeZ4XtkhAnIBkxAo+FO5+r+Y7eOULF5KILKs+4V+3BG/38YDnCY30JgsqD+IfkUa+1m9WK
YnsmulCLBzGHWyRWAJWbXHEzXmc8J7iyhA5NZbVmk8JGtb5VoPSccoI3xydYLodWmQu1FzFfVv2Q
qTe9kNlRyokE2xFPf6UwViFbybg2aSlRnwIbIvkpbx4NqXSq8UvbBaNm+vtBZ3u4zlCMi6tNF+Ud
3aym+YWMtnAt4fVIbg/YGYFx8GrS1bwgQMiGU2L6snWYko8cYORfEAYru6Y1USeH1Igl612T5B6J
tQOIWTmF6c2xomzzioSr03f6Ce04pSn4GgBTBYkKMz6yuYYelYLaIgjY2dXRm9qiRmqD00rxrSXf
deFCRrf+/nxvupahWppqWJDiYaunyVyEvdlXCGm5s5Sds1TPff7SWV4fJsd9qO0t9hmLvYMLS6uV
5BTj1aFjI8IdXHisgsnBMQW3VQrnRcxmoVtaoTG7kU6MlEyIYNnoGDYELu0laEDJpfv81sitqzgw
Yf8eRY3ZklijOqo5nrp65Mn6VKEHK3TFF/Dj967up375rHt/OZTMVqSPx1axMgCifhW0TvtYd9A5
wL7OFQN0qPAC0Kanr+yjf1/tENpJM7LUwFgmy7VpXs0xJ+rI9Pe+y0QrABo0VgDQum5MFAFpKQAC
0F593TqRWwXKXYju6dTLD+QweFTOXjuqaN8Lr40jr1NqMy6tfgKzRZksU4y6HD+hH25060c73soD
Z0FvDiMaEWTdgASqxpIIC4mA57tggfbC+DgZpyr+SKlo9X3GhLQQjEoZ8f0ieTT1U2IEtXWZpZ/j
5HKQruKet8Q2h2yFx+SlCYcWo9OA158WX3VydLxTPpT+xbpLgti1jhWX/Y5VUf53y7DCZBIU0RNo
LJnArD1ybR7Q+HWiMh+lo97mVxFISvwMUp7GS+mDw8nhcrDQIXznqCt4NnslltSKRoZ4ictAtJ3V
qW2Ag+WYYfHhFtyBxA2elRSO9cBZ8TRc7QCzzDNTMqM7MYZ7qofkVvVoz8zk5A8yGhh49+Cb04pq
o6LqcFTUHN8uRimf9Cq0WpRbFtEdhcEu5fBW6cmBYxL9zjuTzjisSZU6tZHQ9TRCjx59Edo+Ctfl
P/FVL9jRc340feG29E1QBXnDy8KrIvDQmfygmAJUoUyg0ybs9oDNFPq9m8NHLkHxxPDXYLIUOrG5
0N1Ih01CMV8m4uLVQnEpdSrnbMqzhkkIZaYVJNVgjXgigQJhTu2QoKDJO51sRrCVNUwi0FC8JEIK
mF66mcuXjKfIsLm8Vt9n8oAslnhEIOH7i+ppBMTk2kWTHWZseDm+t1krXQExobJvNH2eewCBjNhF
2LqpAuOAOwg/4sTk7RHTNEPEBg4qMkyMNMOqmXBkR0xOm7uu0X2hIZy5316vFui80CSBC2pm0Oph
WsaZFncMGfozp0g6WdwX/Zv7RLCs/8JgxgsxL0pTevQtLmVnOVKlYdUrD5pn2qGtecahcyDT6vLi
Lc80ZvQ6aDO0tbnQusH9gIw5fVF5WWx75ZwtYxIK8jFoXixYNqj3g/Q8k09C908XB8l4svB0Voh5
9SueTfQHrfY6Il7RlFoson61eIsEWUjdLaXHff/e9rrfRrH1vnIp2tBSYJQuF7Zg1gGOGH/ndSx9
a1eqSipmgJjma6F+lrtTJHMasjgjxVb6Rsr1V/QYKSX+WoBLaKmfSGJxTkC8oWIiZ59ojdEPAKks
/S6MY1ez6s/7s7Flx6tKmKyBbcdgaYS6LNIVtMKgpmMcGuwRotROon/2MbbceI3BROZuKkIrM4BB
01l6slC6Uf3k9JEEsIahpq6cNxOzoS8qCmPWB0sIr9CY4O5bQhccuy1YQzChJkPb2tgltCgU5y/V
UgST2R6HqbqbIBWLtwzPaM972Ifc8oE1JBNmoLI0SSSFVWZy7JXrjqfSs5XW1t9nYgyKRLWpyvj+
YN1MspcLx6T1uZFsK0avUZjAksljVykyBm4SkTnFGt1DzaGKh2dRHi9IzNNU3R80k62yZPOgq0qN
qlTadA9WX4OHeHn6m3kxWXL5qW6XKdNgUd/fTGmg63d/933m3D6PRT32I76vtadZuC95j8H3Z8Rk
dexNHPfMrsH3Y3JlZj9actKbERrb32reI4jNEsR58iHa93ZhDr2iTrUEFxsd0ZEdlFceLa+zF6e/
xD76KHO2NTzLmDgw47nRnBLc9UidI9haNtqRmDma5jZV7/3dJDHxADV9iOpSy6T0xtD8hVfGoz/1
v+MNHoC+HTmwLAiylFFTxBKiJCm4tX92upU+KYuRczLa9prByyhT06EBxTZzDHK4tP00ofjZHcfx
oqw4SXk70Jy/zzi0EE7jYAn4/mQEma7YArp/E/Mi4xLBbM//GYjJmrFCxqnX0RdipIOzGFdd/7OZ
vozmNy3+vj/929ODzQpk5nRdY29HQY88l5WI/FyEp0K46Ks7YeCEAQ4Eu1vCC8oxSS3sMvvsqYol
V59CO2l4xA3bee23IeyGSR5DooohDCH1UwKtojp7NpZvYnkjVY9C+5GeCSgd/ho2du/UqIuQLjLd
OY+3iQIivA958vn7jAN0WtJIcYPv69OjLEV2lPBeu2x266xNYEJaOyZ9HxkYMOhFo/1fCZRv6aFD
u/ypd0UXbRmRLUFom9d/y/MG+vfVFmeW9FaYwILlxbj0t14ScjcoPDmx7XV6Hj0mpsW1Xg0hnZ2l
QMTJXNKah1iX7TCR3P3lsx1xzkhMdIMW3Ri2BEhxeznMP6T2af/727MkgWUcItIi2qAZgCwbB8nq
alrVl0/yT3IBEVRHd7Ofy7VxkN3srkRDu8MB3aqGyStQZkMFvbmwnkqUqJLjl8VVAkjTHqIg8j59
pHyzBmL2VItRQhu3BxApL/LoZMqXAu/4vvVyHOSiv0YQh7a3DhdDR0GTMmCoX5bv5VdaCTvSqxHr
Kr58JQRIguqgX/O4ljf9fAXLFMCgfjGV+tQgsC7XRP48zV+UlBO7N51vBcGkIyiHoAUJ4sCeKAVh
81nJ7/f9gGcCE4RmsRkaQ4MJIq6pQZaYXHL1d3kQTBDK6w5i4h0mZzK7qyzNr5py9GuZJz61eTm2
dgIm6qRtLZK+Bg7l6jd8qPw+4HWfQxwdlXRe+9l/oOmSqUMMEC+5GLRkmmQlrVD+qnHfYvjomOjs
0O9d65TeaLe8q5XtzSl2O7/gmHDX6ULRdguKoGAwnXzNnz7FXu7oP5TKaZ5o1bVLOGFve9rOiExU
qgorGqcIiAlkAaascupSOs3DFOw74LaDn2GYOFREC6RKu4HCHAbzQSFcrhDqwu92p6uhYwKQYIBB
SjZgiGZ3vRP9UD3jG+XsUA6a6cSUUIL31mDz5hS9xr9mi21OVEFymkn/VsYlXOvUYAFTj50XBfJF
+3fjxzYpymqhGQoNfX2b2bMJ1kL5A70Aa2OYECTE0wJdOozfrIPzYIE+iQlO5eZx3w847sa2JDZj
rBt1BhS5gMgpOutGgqSe8R7TsDJ6r7dfa2uYaKRBQAGNgli3kHaLbZorWofckSt60JPu00t0Tt/n
PkQjQ2d0dM5QUmfecUWDCRpGLBplJGCyMh0v/UyvDX+UINQsRAfX7PYg+/tjSoPCHhwTNMZwMayQ
luj7KHKyWTu0U+NMYXqrS7wOuP9IwWeXZ8JFOkRJouSYv9brLvXHzqWEPBYIr24Nb3LqoxwY0Ftv
uKRKPL9h4kcX9fqgtcAVUgjUvfStm0WcHMwbRiaATIbUi/MMCIkoTlqFrtSAQ0BVnmNB4qzmVzqm
nSkzmZ0MHqQvuFODhwx+cttndgJeMnu6VMCC8127I3emO52mnxL40Jqr8oE2K/AYSHiphn2hrM6q
gnZaeM3g67MdB6lHvHG0wYr1M7TRQXXKO3vfTzlzaDIRJgb3foUyDxoPweUCET8I0yT2XKvHfRg6
T3tjy+x1Jn2JpZi8Lv3m2B7SQ+MJB7Q9H/ZhNp+3rUKMyYQYKFlYfTrCHP2KXq9rQe0IHuhC8doR
OiNiMNrDBzh+sAH+vfrYvgiSK6HW0tUnKqcheQjJRRt/oE1vDcEEkzzTUnWhiSaPC7+uLs0IF34h
N1tzFpvJxBFhaU2oO8ESeqVN+xIiP/qWuSGac+YMhFehXfp9MBr+/qTRz+75BhNGYkGcrHGgA5h2
QSw8CUNmmyaxi+p6KbK/9HcmoFjhUPQD3Vp1bR9Iy4Q37NXXkfDkU3i5jm0PSAYtKQq6rqabwR/c
xQ3Bcdc6UkDuLCe9nF1ofcc2do//D4oSzr6OFfqdoAJWhxEWmzSawTIvjjLyiL45c8Y2BkS4XNQa
qJx48nxDjNEWyxjdxA9KOLqWzjswc2IUewOFpqBelQj2qYsVJD2xR/NohKmz74Xbg2YhxKkaapsK
E6GiGY2jpVAhYZe3pLgfYk56+Y/YfgZgQpMU46lgq6PrrXEpn3DqhW5z0YEOVzjkPqqpHLztGTrD
MfudCG19kUxwek2XQCqORHmoZd9IUBuEZMb+0G3PzxmKCU+F0iiNhWdOXlk1bqwqzlBKgT7wtvY8
i+jfV6UtVQjLIaM9kerSuzkUlHW8CEq76SGscsfUdffvrGLCkqpag2klgBsWYYHiYTRDzQTF6XQq
Nc5ccX2DiUqk7GsDPNY075MAbCiHNMh8jdg5ND+P3ZWV2NaPfes47s52zw9aORrEgjdm1bEEdWLB
Sfi87zP1GaEpMyOjrblV5gv6XWFy2pdfybfeZ43fTse2xo8xREekCP7do8AkO9M821qo2a2EMmRp
F1GABsJYqTi5iuPqbMN8M0VVVktALZQnKb2Sw86OrJ/7U8PDoEO78nNNC0HqSftVQdUgGHeJdCV2
nMMQXZF7g8cEByXt1LiTMftaVzu1afnD5KGmYi8Vj2Zle+N3niYmNkhqR/QwQ5GL4AHz8FIqL5Zy
A2JzXbhRoh9cbSCe2zExIor7ojdoH6yo6SjayXhGo3Gi3fsKgwIxJR0S05RyGbLZzGIFhVVldbg/
RLdaHPSPEbZH+TEJUncMeCHvnTlvodimcy0K8fioB1SHJyba3QTOrD/0NQaAWaZyUcRiFQEAu4VW
uVbSIJzu9yHeBzcGgzliZH0h1qRLCBjMzdPwiXh4Kn9n2lDN8DK0Q3PPAO+cm8FjMnkWGaUpjnTQ
XMMejog/aDi1vHRErh1d1FKCJbGVBx7/PM0Hb9bUK6yig2XFNHGdwMAm/TSmVVcRrzH72FYKcfa1
PK/sAhxEJxAnXQ3y1NpDVmn/7A/wu7zIADPxQkqbMs2Lmnh6hgKR9qO0UsdsIteYnDL/Y1GxVzAD
ZXEVRx6TPe2UmtBGY9VCMVI8NsZdrtxP+oXS8VrnthcZ2JJ0RVU0A9w1b4NgAu0obU4LgpoGGlxT
O3QX8N957RH0t5Et884+72IuNesMxy60Cnm+WBbACSiygZrMbjuvkEt/f6Z4KMxq6+E26mhmBDUo
PFEJhMk1es5WggfBLDa4XVFKEMGBAtOXYrzM9Zu4f/o7KxhHj4ylD6M0J14cfTLg6qR1Y9PgRVn6
Q98tp9WMMF4dzrOgFRkMadwZ/dWpp45Oiq5xWjaISn5vPP3V7/FQOkK/lAIOFSZzdGNoiYpBEDV8
+QRBTY/ojn6EdtlB98HT9cITftqeqDMes70c5jlXO+jYeTO6HKb2EMvg0hW/70/Vduw1zijMMsL7
RGNZelhFeWZ1J/OxU3ZbqKCqvhxkzh/Xq1+X0W849tSrDXq/JKYguAq5H1Ovtq5SnlDaZnQ/W8Qe
bucG+vTmDIsS3DcdFz3/ORpF6ugKVM/VZJxtzghupmBTNA2JxiHIcLwNRFa9WCRdYkSGCKTj9EIh
r239R6yB1RTsiMgmUueOvHj0vqZLR3IFy4QK0Qgb0k2A1dA+QM8EIOas7bBwFGILT+pn2Y288F4n
dlTbM48/bttmVcF7fpCgvdNYFud0tHLVAj1LtdhzDGZ3wfpIKMTt3S8IJk5lggLiTxEQcf7NygTf
JJdVrXCC4WZmXPkKAyIs+rhkGtwRXbEYx9GCTNZcRp6EuGOPySI6Q1XxDiY8B2XCYzbo4TKM1EGP
JIAIzY15TJ6N19d0YhA62MhBYvmD+fK88phwOSWavoASmeAESclhEl+sbEoyKOPls8l7d/luU88s
cxrbVieUKFY0LdEQu+Iyuyp662mJaKcWYqdcuMu0XJRLE+SxwSmDbi+K1XzSoV/h1ui3WdIR80np
wGmbYO2k/8ioV7/01SthPIFUSfbPjEc3XA5WTn5gO0WqUifSZL5G0vCg4/3ndDEE6muCyP3QsP/8
LoAZZCZBoH4oSlOEQRYP+kGBsAN2dN58Q0N37lsuL3RvrvnV2DKZQqpMRbQ02De2fqad1IzTc/le
fXxtjwr99reTl4nFsEgpABYi3sfpEBj64HaJ4Up97oH7+KQYN3m4BGZT2G3dHcW0spNMPaXR4KdK
dJhDBKJiIRD1EZz9IL+bi/HTmGBroc1YqgiGOgofQzGyUeAxck5c2I1FwGBiEVQKC13QgaEvwpdJ
i4PGmm6mob5fzM/aUvHKmdJuGAIeE4byUDDElO5noFh42f0faV/WHCnOdP2LiGAH3QIFtbhcXtvt
viHGvbDvO7/+O3I/3xSWGfROz3VF1CGl1JGUyjzpQEsJtyD9Rr2Mu9i6jY8Dtz/HpgcBkaEgcQoD
0e+wOiXi5eODwNPK5P0/wzp1FY+zpuL/A7M7SBFKBARe3uHn9yPGSRmGIWJTSbGAUZORe26h34dr
xpb+qt8YZwnpLPPP7mV83XY+3kQxB8+sVckcUVILzFutdEia2M18qnkikzwfZ+ikzppRTAvANMNz
HrxO/csg8/TKeaYwHBLIsTwPIjC0oiNWWUmFZWaJlyjmTlQNzsmMfvA/HthVtGD5yCfNmBmQnPMF
Zyi/x9jPG+PU4uI2j2SfjD86mbP5rHrf9UD2SQpU0zrIXuFAZmiXUjwQnhLf6vws/p9ZPaglhXow
1IB2qaw+65380sqxFwvhbtvbVrfuBQyziAYp9DWZbt2q1x6kfeJp0L8WuQ+xPGuYdZRDGE8PDcBM
0wGlo5XpmRLHktX5X5wgGYIbW60V2xLOZih2Xj0WSWOlBjRtEhUKdd9KX+XgrTvA9cTKTBB03iNR
boGHumIzupEVjoOtD9n1/+nvi8ON0GlzYaKw18kk0crT8ADpFw8ZQH+y1y2GjZkZSDTGathj2bQk
OepJiZ6uxi2Cwf9xtBhWC/xaE8UUo6UWD5J8/PfFL5SoF2YwdJb0eRqXGe4PcYvLwyDZgxHeby+V
z3mGDAZDZ7OgJLgQYqh+X55pkxb9Bh2ukEegHQROSvoqd14NYtP49XIwjMqHQdp4G3UPEdGcaj5N
XcihzfVzGIRiIc0iqkRkC+TDpBURhno/GPiesS88+W58Cc7ZWTtXN8NBtKg2PbmTIHXMcb31aMQV
mg0PmLEUy0EKVmjd2ZXR1wqt57VdcYNHSUs8hWdewcr6IYhA3YTIhgnZCsYLq6JQmqpGwE1HR0MN
maLGQx9Y4iO6gjboIoRMh33yojaW9mPbdVYnc4HLeGeej8o4mQh5NxpS6eJZ645C2EqBTYQ2e8tq
iLFxxpaHyPhq6ftFMSawVGh2ifoS9pM1oFlSXHFwVlnqahkbDtHzJKr1Ajjz7ArDdyLuxelte/BW
iXYBwZzGR1+AnAl9X6nEQ0ICi/i/tgFWd44FAHMUF+S+iWIDAGm7a8UvUeV20pMca65K/iL94Pw3
NOUjr0+Fkc2qiBFrlR8K2qGH7V2rNzZaLFpJ/lUL+/02Hm+GmH0qiX008TDoDGX3SZRajf6tLL/9
CQZ95ZCptBObkZHIUo9eRVjIOd5b59JBIaUnpCJn5NYd4YrCWJIrQxkWIo5cegIxudE2Ot6qWWEk
XFRMCRkfqM1SicEQRNDNaTyVBkE+AdrPZbvw0ltGYyketJwhhZJ6vNP+58Qg5SMiQw1hXvRzkACx
2ZU3w3HytDsqBkM1nqL75NzlSGRPb6nyUvrMjRJRz/54Zv4IzrBEInXGIKEPj4OOzDc9zn+mIz9C
stjBScPhpe18fqL/aCqbUNkRvHUFOdC0Cw3WzHvtdoJMiYzdc9sduUgMZSiQ+RYnUydO9EU/Dmfz
jnbjDV7RhIKzuP7BYUyU86mGISEo/HE1Iz8u1f1IIc6ANonxK8qF0LIwsmm3wv4+3Gl325Z9Tkp9
H8MrHrMG0iQtFSV7x6OVsdkus5D4F9sTUvRaaHVhcZRWuZNuzUfafbh4FA7Vy/Y30DXAOg3eRIiK
lokwmC37LM2uKuUJn2DM3031PCO6X3ReoaP1Zso9InxmL/SyX4Ax3KyO5jQOWKsYX0RnD9lt7lK1
oM4Nb+l+nUCXiVfn/JlmPkIyU+rjSTaUUjrE+bjT9NIpCK9KdyWu8BGDmcZZV40ZfdGIQ9XjdKQB
GrfhY3DTOb4lW/F9c5p4PXQ+HwhUUSO4Fms6qhBUVn+vHjM1KkYFB2Sp3ZnGSZikHUkfk/B12zvW
JmyJw0zYgAaXUU1xhOGUpYaNOiAnCxVnG2XlLP7RHGaSFCPss3aEYnyL7Ln2ToIcXmoVB/mGnlf/
dRMsLLqlTcxsTZ2GCghTwtiRi9heJChSBDwiWaNiDd1NDUMXNfRkYXaeOFHFSKxFwZE902sv816p
kRdKZXze8xOCN84A0n2FXcVLPGbfKSVkFHUF8JRH2tu1eTYPvts4yjFDqX2Plr2BLVuQrGot7Wkb
es0TdYQD6QMaEgbYLnZ4gxnbKFMFZzSPmewE49GvvbT519dnVVyi0K9YXJ8LRZSzedTQFlSVcSYV
Lyjds5t4dreN+Sz2B99Y4jDzhgBn2OLpFmEnMLB2g1IwD2LKp3qvOsPX4Y54VHOdvJp2eQN1tUOB
qxS3AI46OzuXy29g5jIakZqE7pSItF4Gm0oOxk52Ll96u4JcAgqLuW8Ra866BGTODRXkicc6xiKf
jsMXmp/oH1Rk1I9f5P3/ocPiGqUs0NhkDJRwKaLuAw3tKk/5QUaZkPLm3yi32j0KhXaZGzzyboo8
SOYAoWdJWtUVIPv22KLiY4aSCmfFU9LYmDRWZrMXcrkWcjiOkbpz+RgPnGW2ejRZDhtDkfKo+7QD
FDzzaHrQt0Kjav0pOvwufIi5J1k651v2MCTpo54KjyaU+MOHKnSF7jZIRjupNStCjnYgPfXhj+21
x5sk+vtiiU9NmCJnAiMoVV/j7L7Oe6QCz7v/BsLwyDjVxYg+Y3j7Ds4+DqyRR3TOgWolLPGBQ9iw
hCrFFck1OlN2ecgeaA8m/6nFgtK8yUHHNi/1yB3vOL52jFu6B0MaJO6H0ugAas6d1XQmtOdFqyxd
qMcYqrM9iBzK1xi+wONMV+cFJUlITHbjTuyfdOlL3ubWNg795g0fZKMR4dyr8uQDZ6oFK+rTzBI7
dxwDKxXnYzqrd2LZcDYAjmnsabgSW7EJ6DLWp9o15diOguhnP9VOY5Zftq3jrWi2fdGoB2raddQX
UVYt7rJj4SH9w7Dzv2KrPE6niOeYHB/RGQoRBr0MxQmA4cH0Bm9Efz3xLjn6zvSDZrvQrW3am6Er
P2xbuj6oChScqVY0YW9VY5xKhaDriH3H+17fyUZtdeLdVNYcf+HhMJzV1yK2bnpIgC72/UDyZ+KL
j1kgOmUk8qLH65v01SaGrXoZ2uoofkYEnGqa7YL79qTcNi6VlRD3wpPCU/5YPSKjP/nfg0iNX9Cj
0k1BqaJ76/vJRHJQYFJa9B4sIMlWe+VpqX2Wzng/CF3hqC8t4ARTyRMhhH30plbe5U7xDED1cbZ1
tz9PVgwOU562/WT1or+0kSGxUKobNU3gKIMd3VKpOO1hPIb79plX272+11ytYxisIqmPZm4YzNQ0
d1nV7aSGvBmj/soxiOMl74rBi1HUimkyzQ6jiGd6hzaCD775d7pD8w4zF/2ceFK8HLveuyos8OYQ
SWdyALt0o6vdphCMvdJrglUEc8pr0Lh6613M1ntwYwE25XVWyAZmiz6g0KQkLbbV1xJC5grtzf2K
3LU/yZyjm+vfM/d+gF+ASuokDiKyvnBT/K0lFoyWCdD413A3ooZRQ45QXFnqbUM4ux5vbBl2Cetx
gC4r5rL0cUrtDmKW7buEJyvHQ6G/L+xrx0KpSxmDGhLoJ0vdKdWQTD/5z9ueyaFKmWGTACetAPcM
0BfqkqwxgdRsAs4aUFlTmgEnOYiOzOd9/DpnDJeYvvY/sGKKHGmcj6JWcbYYHnXIDHXo/VhA/xoG
0bKNysZD/k7zlF3p8aiDZwxDHWiPFeQTwQQJcANDnJ/QB5q3kXGcgH0tbKrRNOIBrkZMT8B+3No1
T7+Ut3pZya9oJkKiBsAodh0ez5JdYRsP5OE7bXqAOxikWTkpUusDZ8gmPQRoUJj76NlZmQ5+mSLs
ksyHYrgvK3fbpdcH7fr/8sf/j/K2E7UG/y8rvVUa6R5lDg7So51tmH/YiK84zCnK8NMqwMMJLpMu
MojQqA9ZmZZ6qQ4YNVfiRIhX3nMp313R6Kgu+CCbCjOsJKBRkk32xcOAgARem07lvkeRfXiLQhur
LexuX3CerKkjf161V2SGibrUyCGwjvGMpmdDzSzQQkmiHUm8rt63YYDW02THGdv1/fKKydBSVXRx
Ok2wVrw379sniGed5INUvqfX1p4KNXtOqRx3NhluChpVjtUZiNUv0VZt7eSjGhN9Hutb842vGf0P
NHU1kKEpVO2aYdogTjcaw6lv8EreN7YoxscoMexC9B8NCGWnsvg1lcP99uCuU/4VmiWuWg7DLsZ8
vhe8Zsg1ly96eGMM6WEb6B/Ojn8jsYkAhqAaUJEDUnhQwcbK3j/MmaW/P9sov2QrwSdYEy+pnsMv
bOkA+u6pemdgJmPfjapz9K9lGt5PxFerWH4x06xIZVg1zkgWTNFfTSmOamNwNkuei7Cvryi9L1Eg
CjuI3+5Gpdz7xZtkBq6RNt9GJXC6MHry+9hV1ZKz4jkMShiuqWe/SsIQFqbVkx5EVhI9q6rCuaRx
7WN4BV05dXFI6TwdZkewEOs/0XfD+MgrFeQ5BEsmXRr2RQWg2QguWHZIDcmnP7sHXr2C4Q9FKpWx
VbCga6eF/HzuBLvyrdwRT7NFC2IrvEfeVaPeqzaQYaXobKKiPHek1Esae+kuJmoQ/yjQvvh/xgfK
rG3qssWgKXJ1LweRGxkQ7Ojq7BeHJOh2/2l7WQAxbuD7tYCdD8EI2dOPJZ4BlbN2RHTMTj1ebGw9
0rLAYjwhx+NxqbY4HAp73dMgYNe+dINNhamocJiC3oW8bWV1I1sgMm4BSSiIT85A7F0T9QTzvnwZ
XlVHdGnFBgpUebGd1aW7wGP2lSQlRILiKkJl6UkODEsvDqopcJYu/ZOtKWN2kEBXIRwcwzdq9TuK
7FDteomUByVzVKGx5I7DRrxZY8N/hhBgc8wxhuHNSFtJoXMV2TWubtGn4sj9s3eX6xiysb9YFStQ
L8bwd2P5bBft+pOxm6GxRTsMSq/bK2B1P17AMfuJEodh1k0wb5xHywhf+/Ccm48tL8eA4xls0K9V
kzQ2B1g1JEe5US1f+ZJD5H/bltVEBn1hDEMbHToP9WjkirH7WlC1VVtCYAxVCShsC2ltr3CrIu2m
gVgZVdiqLtjGOJ/As5PhkwpJd1JNQx+hRo5ioDw2vm8hjdzbtpT6+MYa0BkqIXlqFG3/vnvRDGva
zIbuXdz4G4fndYZAtDCBZr4AHBWElRyLc/Acv8ze5AaIreRn/TbnCc3xEBkKGUiVhya9aXS55KZJ
c/azgLOk6UdvDR5DIIpYjUnf081r3JXT3djaSnyvNQ9SstueJY4zsDKRUa5VeI6DLWLuGTkC26ND
kCy3DcIjKFYhckIePDqmwOlpZzhI4+4zZNvSKmbar91/4N1VeEYxhDGjg3GL9ix44tHvxHi25sSp
RcXeNorD8axapJl06pTGAJk015zvm/qbUh4S6A0kcgLdFd5pkON0BsMbIVThiwoRSsfsRdSDnZSO
d0Dj+ByrDBlJg17XNRCki0RQ81O6oZuNHs2OoKV2w4nsfzWPAbc90Po5VzI0gvQctFdgtRQymQjl
lI30nDvinIsa8DNt49V6xmF7ytbH8ArEUlKdj1PcIHGrS0dL0Np7CPx/3YZYvyYvjGHoKO6kSZNy
YNQpHjVVpEWkb+ZNf9SOhRtdeKGH9RvkAo7homAcJ10mw++oh45NJPGCswexbkt1qabIDy4ibxAZ
aorNFP2ZKxhI33Mkq0B2xy2EoVQqXoqKgBA1odwIC89F2Iuyb1RdoNbvLtIfKjt0I89Ab7TS4yXB
rVOVrKq4MBANgS82+BZn4+CHGFD6nINuH3j8S+zBbb/Qa0rkCE8cf1k9/y7wGK4q9b4UxAp4stdH
lrhDpd2dYTffi5vhJj36tvRn72MLRPpFi0BZStKgVlA+jEBO72guyNgOXxACxnZZn3lXy/Xo6QKN
4a1MlxtNRrYQzvfFrYo2j9FRuRW+yBflSEUD9AeugavEvEBkzjdaLAhKLQAxlx0iHHJzb6KtgYFk
mSyztOyNM4Grm80CjiEVP9Sg8SX3NKGM6hsmx/HFdHo7O9AukpmDvKAd75q2erRaQDIcQ6R60pse
FhpSYHXRJahOeIZ0m/YpiL8Uqh0II2ez404jwzNqNQ1RqMFKuoPTWG5xpoKigwtdEGib+2juuD2u
vGFlaEZvojEeCroO6362ErOy0rEMbDXhplRyViD7htALg6aH1EN/56SmuPUKNsGap4Hq+Cf39kRX
9Kez3XX22PeEUIxk6JjDshoPc90tTZ0m0CdWjjoKENWH7WHk8dmnFiJVJocdnbjezW7rG9wO8eSD
ICO0dG3tL/6C58ybwrALaeu4R94L8Mr7XnQy8yLw4rMr+gcIeCxGkOEU9DyozaQBxv9EQdBKNXYS
Tz0Eh9me0FSkRPpozt0bVu+hC1iGWCIhDUpDwlAmhivpuLk133rhPudp662ewxYwDKGkTSaUQgoY
HcEecmpMR2if1cQu8pazqjlMqTA8YoS+maoKxrHVvw/GXRLdhelBai5mea8JHEdcPTYsrGIIJK2E
tKtmWNWF5WEIpWdl9jl9k9Zdz0CyN9THNHQx+bixoTdfijboOJkEYmfFmidUiCryZmfdjr9B2JNI
bqq9OAkAwfejXg8nclTdaqrLWbbrvnaFYY4hE9FEs4T2k9MiLFbfSVboKA+xaMmP7Y5W4NPcWqh/
Nbx0eZ55lLwWh4Mh11UfAvXIQKpOc3mHsOa2YZw5YmP2gaSTXm3x/9M0W0UHuRSjQ8M+njzb+jFc
vo4fQxE1SfOk0BCh792zuOvQGVhCbxnRCi2u3sP6er1CMbRgjBN0eWMEtg2z/RqR7jkxawDVbWTH
rWIc46jiqTHxvIP+vpylGOK1Yg3vkNuHYLyvC8E2ijfR4MUxV+TnKNNebWMYoil6gjpVTFd4KA+G
GxzlQ4HCX6rWzIvXr1aELbEYhiiGWFBnE1jNTrSr29wZdlQqujpDXwaXi+YwHNLje8KM43OIcP0a
tbCToQ5p0oOwVoCdWCYEqqnMlH9n3uiW/lV3IwdBuCPvHLC90vBG8XEO9QideFsZc6h20jHXVEfl
roLtxYbqio8QUZG0tZTCMwv5vhJPeXLoQs56Xs/h/XvkNFbPpSRxnQQhRk69p+3jG/QZKZ6JjbYB
f9EDcG0H0ErniTr/w6nm//ulxqq6GMjKiTUJqLVDxchoToaOOg7aOb5wYe/LNmvx5ophE7Fsh6iR
AZdHr2njKhWnjpT3/wyFJI0sgazAVj6q2MZWtrTicdsC7ogxlGHWhS+TChBkP7oRZJV9J7EhImRJ
uKRELm81r7qeIikKaq4UhHQY4iAyerEq9A29Hl/87lWNTKvSeZHs9ZyPBQpDGU0WzNFI38+lC9WG
wrHMih3Bbl7Tl1y0khvpKDuJg04j2Cr5GXaUFD4d5BfoDGlA4MyQpASx0/fWdn/RcjbVTp3Cpo3M
9LsOQQMqxIUku/JZ4aS7rB7drtjsk4+cTlFr1sA2yqdQfkFMxmrF50wgdjl/C3mSQ6v7zQKNJZIs
CVqoCGMbSHtbTO/6HM2ou7ti+L7tpatb6QKHOX1AOikNfRpZV/PC1ozcGhKIqv4Ii9DSe5VD+jyj
lI/sKAXa1AYTnGc0npPmSyH9bOsvObfAbXVtL2xiuAOqv81YFXTsbkwvv6P+IdjKWbfoy3frEW69
MWfpsW3B/GwkyAwC6yuTZNfoF6MX6IHo8/YvHgxDKGKodGpPYBchZ388knFHhsO2O/AgGBJRjbrK
SItngyrWTnH0Rub2IQwiZxuFt5QYEqmJrogTTYcTBfO+J8NLN1a2r4anZJpwPp1US1RLjmU8R2eo
Y5C6WY4odRjoANXpdz5BU8fOntM3qMVb2/atH+KuHsi+8SAFc+7mCmCRIbqZmFn9OD4a+TnJjZc2
yQ5ZpDt+LHpxMltVU3CGlzOJ7NuPKaGkYVSA3pd7zXgqGgdq9RwTOUvZYHijH2SzC0ZMYT5G991Q
7UVZepq7yJV8Xuxt3VtQ9A5JUBSCy9TcxdG7kVtVKgJEonX1yRwvmvk0oAQ3PfvxsxB1HIpaP5fS
Evv/oTGLbBzRGhEk9TtZF9Tx0ywt80e+NxCubT0RdxlFs3mFqutnhQUqs+7CXs9af0ZcQPS6Hept
8DJt3KpOvZPddBdceGXG67N3NZJZgBFRGlMXMKRzXLitOj+1teaW0+BVY8nJGVt3xisUs+4gJAmV
RWpZVUZ2W4fWCBgy/FlGxnUE2ZhiEeVGXmXAGV3ahKw5jycBaTTCmco2D2+8aob1PeZvs9iQYq5P
ftdIGMFBPIjSI3oRcyiE7oWfjzpXAGaBRdrcRLP27hHlDRXhzH72p8aNv7yLcMaW/LANyJknNooo
95JZDhX8vswaJ1fmnRpKZyVSvG0YzmJWmL3ZTNKh03PAGGJgjdFgmdHez5xcfNPq2AoTzqGN4+gK
wx3okmES36BeUb90tTP7UCPwUkj7bFvFGzyGNPyh7UdhhjeM6mDHkdOaaLWs/8mVZeHhDEckJlqq
NvRFbkpbT819TyiTp207eMPF8AKiQ1KTpIBAS/HHMdUeR0Isc5Zu0znk7SC8MWOIwciSyDfo1Ci+
m5CfMUHhCldyjK6SjVXENpsp6liQ2h4gNG5NYxvKi2BX0B5Aj5NnnhgMxyJW+ELVSrky6TNfXVwU
yNOPxBZ5Wn3rkfirF7DdZ/KgmRtZxhRBxefgn32PahGPb5mNpN9LhxeUwqmfA4f3SstZt2z7GUNp
stkcEEwm4bd2/Jn7pwpZ9oWTN29qOPE2YTr3W9PGsESaG+Poq2CJ7kjfvBso3cStVdj5o3+oT/m+
cmgr83gX4Fz/f2isxyF3VjeiU/12aim8Tr6EuqPwtHx4jsLQhSkmRZOa+P9BNdEjrS7A8OMsnqRJ
bN62V/T6O/7CXxjWyCXUZsY5/OV3SnN0DDwqu5S4f1R8tABiuGPUwijRSgDNgTcPMTIweUlNvGFj
GEOtpVGsEjot/mMALaIiuAsjzoZBh2PD81gFCB1dt82wgxW+2uzIOO+C0HAVOXQCKbxB1z5O1hnv
uKkx9/zMzA3owcEm2qsPOoFO+5ZefEe9G1zTqm/Te+M1+NedN2m1wHWmWD2IOZGSscyAGUjncH4Q
8lPKe0vm0AWbCj4WUp02NIpdtke/eK5jdJvPnvD4ZRX+W1by0s/WY6ILkxjCSAoFqVr0hXeweyQ0
hXbs6ncz+qeSv1Rk5pjutNfuSl5aIoemNOqwi5uJHDdCXmpwFpXcJvPbPN0JSeEMYOXxqxk8IFmR
Q4wr+zMhqmxC+k6VJIndzvK+EmIoyxgOKe8z8eQXtqnGllr8QZHfBxzGKwUhTMUgEw3Uq4mHXlIP
RZXtUSrJeT5c4dkPMHT3XoyfGVWV0aNRgzOQ2Cb1g8ITUl1hjA8A9JC9ADD0oUTiDQAE1IsIUeKV
ZXzwUbCyTbIr3v4BhvE+Xc00dAeUMC1NllvE7H6Q3IfCReS2euYFenKZmoynQr324PYBlfE+aEHU
STXDGczzjEAsRO4eqLrod8ND3psbG7ttI3ljyWxaiPwOCoEWsSOpN0Hco/+hnaI+dxuE5xHMblXU
cxkVA0Yy9p8g3lv2T//t/5lNqizR3CClY+YH5QFJdTYqL7z/BsHsUr1Y18TUJ8Pps6/S6IwKp36D
wwHsDkVSXej7BCZ0qadJkZNphyDZzw1PoZIz3+zOZAa60aOiHVOB/kAZXr/lyDZmDgPwQBgGKIgp
KJUGY8byPpqfygDihjzRVR4GQwLJEHZpKmFC/Pglzs9SgRyF4XV70nmTwjCAVJW+3GvAEHBPGocv
RvtX7v8Yu4dtGN6aZ3ecXCFVkkIA6T0pDC1eXP0QeNkNTQNNuVGplbPQkmA0ZsW3ETpnCARgUqPt
62x4UArdDsWKWIGOjdzg9T1d28U/ADKrX9ZKCJwReEPxi4om5xfjNjmah/nBfETw7TZB+xri8MWh
OfStMaTQzqY/KQHszEI7RwJxcMSmOlumIz00Dq3DotJqUCyy/R33SYtDeKxekRJMqdCkwBab+rHu
yqdoUjmExPF/9uGqEkQhQD0bCCP/1U2lleqnCp2kOJ5JH8+Zg/Ny7tgKJTKUmV7WdA+sK6sQ7gz6
CFdcQmS0Q+VPyaxEibEy7rdhOVPH6hRN6MKlJjVsG82/IvpmFSXWOOZWQhJLJm7S/trG4ywJtmJJ
yoxSJnSnn9ObUkHxYfRlFm5yCKiQhjNta1eDDyPKcEpSjUWBtG+61n2PNvGmBZyZXWYWfXQfDqi1
8Ywf2/at+4ouI9cP7UU1kf6+ODAhWJbLUqwYeEQ++eitKA27qv2DaBkMu4IwvCLUWSsim89AHWfn
lVLnFpr/KA0iZwBXTucfYOhcLmzR4kaRJw22VLobVDKUStx0+F7XuBSQ3aQ/ZM2/7+ajfkBkiERu
A3XoKtVwNNlppq9BaisZZwdY32iuY8ecLoiaZojLAcKA8mO1T7GQ0WfdGpHXte0J68T0N9B7XGEx
emZcp6pRYfRGP7WE7DbjSTvyAJg7htLppSaFAIjaxFKjk25yhmqt8G85He+b6cIEo07LOcOl0ZEe
u12N+3V9KN30R4h0XNMpUTyputGhOqhP4lcRylj+A6+zAmc1vb/6LD5AiMrQHFo4elNMVi++DcS3
Kp8TQuCNI/19AZKNvhaimanhqPJxoo10ORER3v8zlJBJoawPyDpBK7vL0D2pE0d7hePR74eCxfcb
mRFGRqHh+wfBEtHzoom/KYErxgPHo9cy6j/4A0MIWaopWtvBkhm5K5rbnUMnek5f8Dz6oEDfOXB7
HuT69gStXbRPMdEHgjl65nFlmvmgg05FhCT6Yy0pljF+i7VvrXzIQ96VcH2qrnCMK/TZiAzMBEM5
Vud4+K6QL9ucsO7P1/9nXKEK6krzCxN7fPeS51/L+Tz84a53xWA2h1rM627Csxh2vfowH+YThMdx
ktiP9uBMN4WbXDT0xeJQxboPXkEZz5jJnKIZAOZJDvpTp5JfSiIdu7redUp22B5D3hwxewQyHuYU
goOYI3KIIV1jaBLHz9+V2z4fxa7WMHvE0E8kn3tApKjuayyqOBWdg7PmVciDkZ8aZ9wV0AOK3sz7
6SV52bZvLfcBq+xvdFZ7Xx0KxUSGB+6/7rSTckTtM1t+rA7mKbr8SS3XBzBmE5HmRqvFGmBUE7m6
hZ7pDiZCCdC3xvOw572br72+fMCTP5KtOch9Cy0XkBV9lrDTx8w2dlQhYrxvd5ODYb2k9+GZF05d
S7v7gMsQSToEbY2oIC7jB5qjq+1RffEco6fue2PxW9Re2DkyPxF857A/9fwNXzIZSon9SEgEH5QC
hU67x2u6cshLE21nT8r0ddtzOOzCFqUOOuLgSUsdR/+h1oUVQLSK27uNB8LQS9ohgYqgDNEZ9Ec5
yZAQv5O6xt62ZP3keV0CDJ20vqz5tUEtcdtD4yUeOgainpf34vIP0YArDsMl5aAEZT6DK3+rQtBM
YNwPkKpCa3EazjmDN3IMq0RI8EcTKRhVtwdF/daYh1LlURdn4NhSj4wkTdGNwPj96pd4CkoIao93
9Fx7FMMkI0ELH/x+1/m4jFGEahaDiWucmKHsLHEiSbby6DxDNEnSLVHeheSvPIg4brGW5fMBlmGP
NDd7eYAiPw6kPfpito/5Y+jmezwB2gmSH3ZcpQb6h59W78JOhjYSLKcxj3EAFY/+MXegieIN32nV
MNUAEDmByVUHWYAxVNFVTe93aOSBHoxf5fqiqa81X9dgdftcgNCPWJwWg3yU/JAOYXfsnfRJ3c2i
NUGzxoZwb3No7cjpTi3vGLe+0BaoDGtM1TRGSk4P8rthR5+XgqMOHfriQBdayMmYWj2MLMAY9oAw
8CwNI8Da8RQMEAs7+eqNPz5scxRvthjuaFMStWGDgUTrLkvRHvxMsc3e3QZZ3y8XtjCkkcVGFhfR
+8CpR+Ei76ST7+Rvyj2x4YaQW3kX1Xcr3kmYYx0bJC8qMVfQtAM0rxTWULq5eRsSDiFy5okNkI9+
nExKSi9eRWRF4c8SUJ2y63mlCjxbGNZAQ8s81xRqS3MTFQ8CymTa/7Z02edav6mMwJ/pqooOeuIU
xoFw68Mo12xwkcbQQ9IJQ5gm1BXq98byUOV1fCd8U7x5110S9w+ypZdky4bKs25QqmoAnixNp1wc
9jmRLqHYc0idQ0hskFyuOwj5FBi6PnrOp8QqR06Ic/3ael1DbGFHP4oJyTIYon+rb1SbuNExbC3J
E6HYEULjAnnu3vay5dnEcENllrPQ0CinABVI0kWnNOO9JvL2QjbwPdSR0UwNrKoyhDdLt8BtPElR
xSS6hTP+DLgiTByjPoXBk1LpfBqglvQHIzqkM2fQKC1v+DcbAG+GcgrjCf+P53h0Uv0WhpewLOwg
+ybonJAJHf8tKIYREmPS1BQKP44WlLYIOYdGUuwximwtmZ2gOgSp5Gx7BIfr2Li3rCcQjasxW2Ex
XAp9uO8EPIlE6kPcjpwbB4fudDqPix1+Qt1UGQeAMqd9mp/xyG0pHWeLXat8BDmgP5WoKJCGE5l9
qZXFtupRKuq0301P3M2hRZ/P6fVR/1EcNDuGQjNtkBU85t9QybQ9mOsW/g3OhlazcKqUZgD4lL8N
0d3c3vhQVt3GWGcNdN1Apo8kyp/6C2a5WSRB0sNH3jMfJWtQUdFM+8X5Vntb25ELyVoO5irFLzAZ
3hDqNA2mcABvPCqSRVc1MSz10EBRwpl3VJmDlzi/OpQLRGYeA9I1jdmPlKmO8ng0Gixtzt64uq6v
EGw8YwijiWR5Zzh5GN+V0N2RVe04y6o9Nej93arj038bRVaMuhMMH/2rMYpUVpmq1CHv8Q3a18ON
vE+96WEbbpVLFuYxXCI3fpSYPtAKnGSbfCfqeNktbprmcVYLa1I4SczrR+kFHvWhxfL2zSYbWxN4
g532lryDRrUHkfIB+ZyJGzjSYds8joOw8YuwJm3aZ+/m6WcIbR6rQigtsdD/2sZZ388WdtEPWdil
zT2SmSGM7vTEGnYyBBoN3xbvgifitXa4I4LFu92tbmgLRMrZC0Qx9ot8bOGYeAS1iv5olo8cm2j0
7NM+s0CgS2OBIEuh2msQLsb1sZtx8IBsij0fm96SzvzmW3SpboEx5EHGtNFTnTpG4t+IwuRManLq
51/VoO4UdKP3ZXkfDBLnhsLzD4ZAml4X656AJtXMM+affWdYWvhjexxXN8/rMLJRjbw2KxAIMILs
Z6e7czUdlGy0zfjrNg6HqViV6SwpC7MQqENo3Q06BTmB0UM0I0FifeqEPS/8xBk6wjDHjH7M4tgB
Lq73Y/IQyY9G9GvbIo5PsNoVcSrMJhSZQU60dbcW7fXmh1zIN534/0i7ruaolab9i1SlOJJuFTfY
64Rt4EYFB1COo/zrv2d8zscuY7FTL1xwRdW2u9VpOjw9uVU9h0tuOKa2CjLubcYAjaeqFm4H8uPf
4KlLyw5BpbAeNblwKZDllcy7ztq2UpyJsP+/sC1psrq5qDExRLV68UhXAaerWrCpmqltODS0FiQE
InqcLef93MhaCnrG8pKtj4uR+HTVXWz5/CVjnB3Toa+m2cTYQquV6oOVSQhfiXHqokYNssGsw+ty
FH0szoCtKKmWJIeKZEV1L+fdQV+7B1oVL9fJ/CZu/fxefEVhLQnt6hbyY50Ghn+ATQQ0pWwMW9p7
UZ9BwBRfWuiLzIxbG0y13YvWp47Z30j9KEjXREQ4+yWjTCldoeb5XIdTVvvEHu4lIxWM+G1PdWHe
/D9zeldciIpCXUvQIZ+HBAiNmsfaJsbi4W4lon79ZAKmtgmJIG8TfjEWPy8sLJPSabbeNB7t/38x
mmvJGd5K8UWoZH8pTibuC3Jmp83NygwaYHgYmJicfMFiTvr9uh5u+/izMDm3QfIoX1ICYXbxF4nc
1qXkjP1zqt7rzehfJ8Xk8z4gn0lxHkM3l2koRxhy2o+neRncNBeB7gqcEj95Z1AjU+wc3KxR7yQV
mv4jFOOhqgQP5m06BC141TBt823U6uLb1I2FoEt6RPm4dXBq+mDo5RE7bacR1dXrUtvuf5IzLe4L
6ZVayPMMWjPgBrKvtPkyVINT9gc67Rb1RslvyzloM9F1wG1rPpPlvla92Im9GCArSzeTGrtj8kAH
gUltd5YveON8uzUN4zBKIIKNgwVnyIE+g4I4IDgCFG8AxFGGyz3Bew9nAksn+/xHzcgL8pyvB+pq
OkgLEikMCAwOwxyTBzkYjN5P9OWrNYn2OwRqw59Ik6Q1q/oY9GrjKM0/0gRHxOyv5SDCxRB8Ox4B
te0SRWkVZFIDBd5pOR2NPHGLuBYY9G884k8d4a+iZWk0FzJ7MSQ3JJxvGOyvQR3Mv+ywShcApuC6
KYjExz31JLVY59WGtqjT8zBVTjyOzkBlXyKifZXfvL7OnHG+vu2iuFOYYnbegmP1OnYi12OKTbds
x/CQIoEkRR+M/f+FPyn0abTnGuTiYSr3+RIlzkSSxFPlRv5LUpw7mVvULc0GOkjTVxK7FFO0pmh9
atvTn6XH+Y5iyhWjK8DOEDW7xJC9JW/Cv9MFznNE2SqZQ0SRbFgfE/NQF6Y/4fLsIDrTJGKFcxGT
FNtRPYIVE2dEh09W/uGv+OBhBmJb16kywYTKEsCX8Q9dPdWD4jSZCH1coGI8wEA8yD2tJ8aIFPmN
zMBY1Tu5zAWRUSAvHqwUvUZZ0jRGJn8uh1uafbouL5HP4XEFZGJnmsVMhV0cXr3Cm4/ynuXNJRoX
IuxVgcfh0QUmI8Lh2po9SesPkvm1NxR/HFQ3qajAKrcHcs6hiAcWWKtKXUgLtlIWCWXclFB2y+cV
yNWjO3m49OiPfvoJYFShqOyzXbu+IM15hDwv+jFPwCT1iw/5WxwGet5hybz4UfHg1EOzxCxSGyCn
tgIhcB97FrxPC386Cx7CNMGlDTIyC0tqlHg1Lx+87JWNIWHj7SHDEQ/Bw3XTEFCnxwFxDYeh+XJo
XI4KSSq8hWyG3fNxsoPhj3rhFyS4l9C4ZEPW1iAR2Tda/32dH+pYZAebqmlqJvD6MEmo65xj6nV0
3NsG7SEsIIbjUxZYnvms3k0ea+Jl7nBoMMElgo4XEOUfraO0DMai4U3SWOGgYvUDSxmLco9tRe+6
mb/dNn2nFWf2+BdrUxYd9ljYq99nB6MBdtc8T9Iue4qfcfHQXwLpUOKgAaIXtjQS3cmfIrctHaUO
ROMTLJJc+0u4jzmUdhZTtkIYZVZgG2Fc3835bTfdL9qKRVPRxiKLjdfIcUnOuphZiSIizEHPdnLa
+OZKXKJVz5lc7Yxm2F8X9LY1/FQjvotekhSgvirkDNhODK/dAe3ZNIXLPEwZrzHF/orL/AY57xJL
0JtodsZ/un3pw785bGyefJjd2e/d6oeMcy8YmhaCqW3vvVyoEuffVm1tANWFD1j+YP0PlC4DHLF0
yjDH7cP+1LjS/o9mBS5IcgmQVhS4JrlAqkS+LZdQVl+yP8qxLkhwCVAq9fKg5+AqWV5jNKum4Lpi
iPSQ8y+pmfS1JkEPAWHsdPp91x6k4ntXJU7bCoLfZs5wZoXvpJNVH+zFgrTy7iWfnwoR4LOAFb6T
Dk5wdoVtntp66sR57gxFkNOn3O4dUwjdI3AX/AZZo9NmHdmnH4ocNtw7PTl19BTZAYYEelEZUSQ6
zlsUXZY3VAe1NLf3uP3mRYkZXlcEgc/n++dl1vVak4JEHx3s+ESylyYhjioEaRF4Ih70sDKHRopq
fKVVwm3S9klOS7cXDj6LqHDOQE7H2hximA31F7/2VxxbUwDrUGE17WHwCHAdokfhUqZIAdn/X7g/
u+wWpTXh/tou9lUMKClfqIVObLRPxx/Xv5ZIITi3UMwDKWUJX4togTzhg32//vvbL+MLY+X8QofL
00Rhszy4fHaQ/dwHR58anwGldrhnmH69Tk/AD498OGkKxmBY5LDTTx0gpYWTGwKF4MENl2hMUsLU
ju2HVF5+LILulXxYMY5yI4WYawBUddZ717naJmoqFlFMW8dg8K8KATWQeqOHEFsa9NW+sF8NzJte
p7Ftt2canCasBjZfIkZjKo9pE9pl7dapV/cChdj+QGcynD70WiJPNYsTvT4+xqsarOkokJaAE75s
huncMmlZBlaYX+fyVl7ux+hUm3/SpTN/MsIXzVAwswbJACNJ+rhgRtbaUyu4/kkEn52vl5VLO08W
I7G2t7XlV8vnTBGUi7ddzZkLLiAYU2ZGFZsay7vUnzE0YI1u3frR9Lq04d9xwzTjwqutyopxSAmk
lCg+GpQEfdQHqVEI3muir8+EekHGJEYypS3ISHXjYEDNKYcPhf6B4OlxnR+BJqvsD7kgJJudZGTM
YJZsL5svnWi3fDsRtYDGryoG0ED5hRSiD5WVNfDNbAG7PWQB4s7OfDR8FnjGW+ZpatHg8qb0Lmhy
TKVpXPaZhY7Ioo9OkoalPrlS6RXV43XhbWb4F3Q4j2Znw9BiWpAJD1Nu+albCwDW7KT0dTY/ApLK
1fTX6xRFnHH+DZfuRglz9FA/FAlk9K2WIQHK1p2Ui04nbZrtBW+ci4stMgIpiYXv8UusHu0GaJl/
1KE90+BnOqJl6Va8U1ABVh6o9G1Wbmsh0P/m+M0FDfb/Fwpu6XnZtAloTI1rhTpGiuwTSZzsRAJ1
JyorCRSCn+aYptaOyAxihVo+5NN6244o6diLU9jGMaV2MEn5vug60SSmQC34EQ+57dO16EFXD4eX
xO3vatc+1d8BOem0+8I3P1myMx1FRaXttOhCtpwzrIiqxLMGbew9EgIYEij2IOzrzhLg/MSdqGEg
4pJzijlplpxQkLPSJ22IT0Oy4l9xQGlrd93MNr3iBWOcA6FtVuW0gPJbuero2JW14/11CkLZcb5D
TXrsRplgBmPAfoZ9+tbFDcQ9IAgWD5WBUHTZgHmGd9WIC5Y4z2FblmGXrJFfWk8decxM3DOv71M5
cpL1VhcNRG43OS/Ice6jt2XLoD3YS/aA5POMJ/WE86J71S/uEuCiO13h5MAQZff7SiyNi7i9bogq
f6XETtKIJgw/ak6x+Fz3OGeQJTuajw4tNIeO5kMN5PdGEeE9bZe0f/Kt8rdL6IxUR2IlPNKgtbui
kTb5aEN6I3WjYHVlj9rYeOofEr99FR4lV69+Y5U/atLZqqrFOoTOrt2xq5pG7ETBBGNUYfzaN4EK
i4TMpV1yohjT2EPIk7u40YG66UO5Y1foCqf3NQNLCGxGGsUtX3kSYaww8/i9Oqsy53pMpdLiuQGr
YxRkGP86JcquWD6KXNz1KIii86/Rg2Sd3KcseijRrTruyHpf/tFK6IXGcL7GsBdpjJgjIG3uKCuO
cuQHxRDkDSI+OG+TRyYOTrMattRRALLC16DeEMei+18iMpyTAfKcXGQDyCT2biWrM6xHOxMhmF4P
Ayq/dkAGUuslKzY107FWBiwLoZur4mYfxoMFGr6Jx3T+NvySQZ7Cc8zsIZ7t4115YBedLCfZqTvR
vdHtgKPLBg5wY7KGH+8a+mzARVWk4aus3Nja4uhd9uE6M9vf5kyCs5iJkrSqV7zDMFnj5Nh5WnCb
b3q5TmR7Ts06U+EMpozQK0HdG61QqktPaqbFN3pHG8wlPa+J9Bqv+vc5sjzsyqUnOpMaCplWjl7F
ppOY40dTT57atp4dhcaCp65IxJydLfryX82DdOTWKgBdohqCtGFbM8/Mc1Y2ZxhniFg+SySsw4yJ
Q3PZx+3ok/ZHtZQLMXOGNhSq0eUJe7f3hyU5TPQjqQUjhyJ5cRE8NSy1NdkIaj+/ku5Qxt51VRH8
Pl8AVyZtXRWG9tck7X5SdH+is3+dxHbf/CwmvgiuNerc56xSTLBTCNwidsNG/9D5s2+4eSDK/rc/
v6nbuiLLtv3W3rt4agDhx+ojLbO83NCdboydZZ2drP/HoLLAMW1HvzMlJtsLSnMPqCqrLCwvXneq
/lrHlZMOjk2es+mPVPpMibPnatT01gTOtkfLcJj3VJ6cRjtWovXc33ypMx3eOo2p0doVsmOtz39R
2mzc7rDDOcRFVEG9aDtxORPj7JSWeLfbA5jSw36v7FJAS5BADOa9vT5mnelwVkpyU80WGUyRz4uL
QiuOl7VYNX1mpY8m1E81dUVXc7at6kySs9osy6pxYJqx2neR9aMUje5sR5Gfv8+P7vQ9yemS4vct
+dDZwVKUzqKKIvwmEVu2NVk2dUvlL6KanT5Kw1jhHrX+WObhaL9qo+DJLCDBlx6yJemAmgo+EgAQ
lvY3ybgfWiIw0+0x1jMj/DJJlFFUWCkYWYCojYa+N7/GN+xFbn8ivsDXMWV6lxFf0GKPgwufsAIQ
H5jroKUNjvYBQ1WHGSfno/v0++haTzEOzxcvGJRAxe2PGr8XlLl3QD/GqpRXoDwbxJHyj8CIxoxw
IogX2y7iggzn9HradrbCGJQfZJedocg8/VOBE5vSQZyQvVW+r4mTKdCFOKdmpMmklnB8/uzJt607
4g4OXqzRPr7VbrOT5ne3ldvusJXmjZkzuaJet0hDOY9Yo6Ka529GoN409DjSGz29u64zmwHLBnwL
kXWLYJf2Vx67PpNta0otoBOPjwbJbroaKIiR4ZNW1JjZ9EsXpDhXWKxpb8YFXGFmJO6UdPuJVoKE
ZTv3vKDB+b6hWP+LIetdigz6YAZZABBa89R6Ztj78TcV8DCFKzqtJWCNT2QMoLZakQUpoizVoUsc
U6EfYbb7Xhl/fig+j8nltU1UChLlD9OJd1Ug+X3prIdhz2aO7T8ZZzzLke/mkylLtEYBtTbpdwWu
Q0xqF17XvM0E5oIE5zJQdooSAzuzntHbQVUXgWlEbmSrLp5GQbtqAm8vUHS+nd9UhZnJGGXyqjiU
44NhPuHOYCla9RQxxbmMrk6sbJ5ABb2UaJKdmt7VzQetPqaq8mfe/qwRnHcoOjsx+g4C7LHfHL8C
DkQ/NEHsm4/RzeyWe3Jj3gIEIkg+/xGuxcWn45xG3K0pyRpwuRY1yVzapu19vJS1qDO17f/OHHIe
Ax2lLp+YNCfpR2m+jDjiVoge+CLT5TxGNS9qqkYJnDzWtJNWc/Tp23VF3+5/2aaFiUVc3ZP5w3uG
HkmRriDRQKWCLfOXYfZ17dx2cjp/fEEmsE8y4DBpH67T3ebsTJbTD6PMBj1mKW5RZcHapTslEp25
3E44ziQ4RbDVEdAwFSJkWfjWQj0MCTsUoCpma7qzHB1G3ES5ztS2GZ8pciphLChhKAUoylhuHj5p
8OzVR6NYBWmbSHacVqDzWit5C9mp87Oqqf4aR8F1Rt7rNg5ny4qqmTbOdGp8v6bpZi0DXiteim2A
SzluFFWOnH+8TuS9O/qVCGPzIoOhQ5tJhoZ8idLA0O9Ne0/Hp3jy5UKQRoi4Yf9/QQhHizI9qsGN
EYeW9CPKb3RDgHjwXtd+5YVT56GnejEvIBF3p9xSOscE5pyZdkEbN7uynW/GKAqvi0/EFafeq9TP
S16ApDJ8rNcYi3uWM5iW93dUOJWmaaXKo85yZ0u+1SrDi6P51OF463UyTGV/TSB+lR+n0vOqpSRR
QYZojVsb96lyw7xe/K1pv1rUJe3/vvXFCALEU7NNzKrwGYu59q2uDp3l2XHYYFgZJwgSb1F319na
6KL9SoZ79AxNU7RVQREkXNNRXfQ8DnkIFxRq/uJMO9FL571n+JUcl7b0I06MJgu4kvJnrTqaor7j
ts6dpcaZrEobbZFr/H5h2h8A6Xy/DJhpb3RBprxtTWcynMFGzQxst5ixkd1o0kMpPSnkUA6tM9Zo
0imx+0dfyVJQFNN1uD1O+7Kly7tRhyll+36f+vFn46Tuh48MpGrZaffC+Y9tMf6kxxcppkiTJDoh
TtQtRBmPzjK1R3le/siozmS40QKcyjIGmcXYdMaJ7D4lbpNKTka00IyK2zYydqbWhIvWiLoFG11G
podnypzaI6NQe1y8Y49TdrswP/SvuFoEHMcdjvoCyx5ditprwtKz7xfREtq2DZxpczawxuM8WMxj
1eri65Ph9aohcL3bZq0ohm7YimnpNud7Y2PS6WKBv+WBhKqr3ShH07cGvPVVD+1iz9hf19BNhbmg
x3nhXrZnJU5hEDgCRPNjWt00yffrJDYSQXyzCxqcEUxATauUBDxJiROfVH8IWYdW3/d+/RHt0pfS
m3ail9xGzYQR1W1LsTCiavHzxebUpzQe8JSTMWVg4ABu+qzj7OOwV50mFHnHDaDKX6lxUZqqxRgz
uH5A3agu2sF+v2Ojssg9Ko9tPLBdhwh6erJEW7nbH/DMJ6cwFi6uj2YBPtM2SIbArvxEODTLjOpd
DL2QJackJU6TjsYMGtkN6+kDkvh2dFjlWN+JgfaEX45TF1LSNJVZbYaZOAH6uIrXCQwA+zG4UjQI
YccE3L2fObbbJc7x7YrC1Q+at+6ao/QyBHKgwpOIWiUbldFfVIWfQG6jJbJsGeypYbc3duNuDS1H
c2VHXIZnkrry3fgr60qt0aZs2Xfb4xl07HflXvXUnehdvFHtZywB7MaEnRkqv6QZD6YeRYSlVb7s
4vASe41nbu5ST3E7Rz1SxRWNJ2w7FRVTlZqFVwThx006uTHSmNiYfH1pUArQgiFMgmjY698IYgC2
4oBP4zWGKKC/74uD1QuyXPxZFq2P11zC4CPSrvio7ExA/eF+1lEY6TajzQUlLtrQOa4bFTmml/9A
Df2GOoVnlHg6xzfEWX2cdccon4C796/MX5njkjAFUM9yqoBklpfuPFJHRadcLRTHEt3xFn4+5tYu
Xk65FuUYCQCpPrBCxWvD/PuATNYdgCbQIIdNfHOfi/jbjq4XMuXctGQ3xpiWoDrmAXkbicxDZfEK
J/liH7qwuBWpqUiinHdWzViuRz0Cm63h5C3ZzWqzOqlZuKUqfOpse84L9jg/reiFhYsToKa0HrtE
lgUFdfEmuCUfDbd4+N8RvH5VF85Rz3iXdpJuATNk3S3JPxJx0llQkN3M188c8WMoclZbKx2ZmkiV
Uw018F3H/DNdBofg2ZsALVfXDQGC6MYEH+PLQPfNUjQF+Pi/6iaObpKxjmIE83BxlaBRPbY1lN7i
klW8x9q+x9ZEMszvaQd2OU/oTt8P7v5Cnw9Ig0HUUV/htseGekCo8gt66pcHo3iccz9Vf6jGoRhu
+nEnyNO2Pc5PvvnIVMXY5Rhl8J3sGcxSe/vW9fF6h9zNvooTR5hrEpDcjL1nUfMRSiYA8i1MkGQw
o5JD3PY2D1O3xrmPZVeLGBRR41xqO7e0KZa3zELDlGB7Gz9LLww+KjlEPhXN4v/GHC0ToEEWQ4rl
jL8smySJZ1Sqh7T+1GIcbE9idcHRNwVlAWq1QVlK/wAcnrrNYpL9QIrRX6ncuIpdCN69/N+ia9hB
sGW8K1RTtbV305lxpix0HlTyVi5gA8v5AQMhb+PKTfg/OoZ3xLggKXcyaaJFIV46PJbjB12+n0WH
zDjH8I4E9ykTaY5jzdCIt1pha97n5aNZhUN1WPC4EDULuRT7HS0+LOZ1XqLGTfDee5HyD3bzjYre
fUwVLjK1dyS4cNjOsdxAhYgn10e1r50c64LaqYpekuzrdZMTMcOFwCUto5kd4vCs/hHnTLyouUNV
UZBIiIhwmp9XypA0C/s6q6E6gNYJo9ZwYQGP15kRqjVTk4s0op+S3EiB0YzMUwlKvw4T2UF/8N8b
RcUztb2/JMjFhm5Y5WrOoQss1ZV96q49xrkL1N0qP68cURYoUHM+/iWGldAeF9S8sQasWRBX+a3W
ac5q3ONMdGBmLwL2uBcDr4dvj5cLedIIByqHSmfsAZzjw7fB6XBpRHen5zK8R6GlSIAAjT3JsFVc
UXbG5UrvaHNeY8zWfi4Yr5p90LSXqP5s1y+RCElDoJpvKeIFh3XVJH0WQ2OkBrtl2T9rdeznT9fF
yGcQ71jhPMZiYN+AULAyB1FYH1a8EuhN+116tIB/gNeePz+nHjtoegcYY1cK/pI8502kVO80fcZX
TPZAf4x3ujs8F1hQmSQHwdzpXxRXRQUy8+XXyO080VktLo/4j3vUrljUez/Sq3UVMPQIIV4XlR46
gDcY2hTkaNv+8kyCE/CwjlI0DSBRKnvsITpwag6hbWBUj7okaiHw79t3DHHypPBluYW0DN3K9gc5
4KXpdUf6iXmZwkc7PRCZ/W/82pk/zkubXawb9cRE6C3+cmrd8hazKViQoXdiqMttkzgT4701abVl
NUBM7nDUsjv02id9FeFbipSC89SZUelIeUCkST/pqd/+jxt1774R55hpnDK4ehOeC5htSF/pjaQK
7EogJ37cZaZI2vIVLFjKXlJ3de9P6vN10932gT8/Bd88ihajneoKXMQpVqEwUlPLJ1p+bKLddTr8
S5gXFz/pEuvW3GQqVFoN08d1Px9hQzcD6jUoj7rxnci3i0THpWvpGsWm3oCvSdMdjRwa9UMiOtgr
0DB+1CVLLXuWe3ye0fyWG4+0+HBdZiIe2P9fRI6oo0qh5+DBVuHZjpaBhWtBm58vDr77LJzdT3OM
niIBDR3FQclhr87ihe5zr3JVQe4kEhdn9dLadMCbB6kufi6KJ036cV1cvwmCZ13mLN7uW2noAGbl
KXcoRgDyWE5dSXZwYu51RvzpDuYBh8uwAkdSB8eo3fr1+h8gsiXOI8gNaeOxgz4YE0V7Q3GT6LNM
+lt91AVVCoFm8A/2Um+sVqpASR0ee01zRvVDpmmCnFpksvzzHJmLLMc6qOhhdq94VZA+L4hBlhO7
1UMrC6uBfI2OV0b+cU7HtVFR6mTJoBaku+U5CYwTC0PWxzpIn8wbyftLP8FfvC1Ne8xGHSRJX7hE
Pirp7MSFYB9GoBgms4wLQ06iuhstwNB5WVI5nZ06SpM60XjMa8HwHd8WeidBzmUYipSuss687C1Q
/n6wdcjI0x6xh/qq79kAr+b27vR1rQS6IlJIzo0AP8ycAAKGJNded3K0fF+m7lm2eoHev6FIvn+2
/jRxk/Mhcdkpg8EiItOQJkiC+YYlR/+kqUMf68O/3Ha+FBJMCw9HgiuWw1ED5iC7rYqLHTjpItKg
bbeGXgSa/ASrKFxrOql009Ax8+tRZV8si1PqtUC4PILif1/1TIJ7qJBFrfRRe7ML01k9nGaGKSrH
+Fn9xoAMWTkpeda+sXuqiiDvFXHHxVFjzIGtZoO7ZURssLSHjtQfrrvN3+SeZ/Y48+jMpWnbFjRY
16hvvDwsPw7ehOPJqdf2ziLC+RUS5KykM1Eba2hEvDyOdnJnOUVtfLBn1bdaYAhESH0T001o4WLS
4KQnCRCx11DA9LbFnJnmLKZeIykes7dvCnxFHHtP3/Z5h085Kr7NCbdkA1kQgLfd0JkkbzzGuFar
CjlX9R3tP9uz7vblvW2IprR/E4jPhLhALKkkldD0QP3KY6dlosVpAuVYPg/ErY7kSQa4YvEgfWrR
HGQ6G0eeQLiMk/du4vwHcJFYI5U6UxUfGHecAMnX35T+aAfkXr1jHrAMirA41UGk+KK+PPvhK4Tf
jcMQs0rGEpxbxPTjoQMKbu428lOdZ1+MqUAVo9u1jbDFKyLL+aA0TdKasMDJQLOGE4M5je7l++i+
P+CcTzh5naM62SEODE8VWZNAkXlEXiOnkZox2vbwRKXKr7NPlWT85RflO75Gqa6tpEF3885h2CLl
s/k4H81TdZQ/Rg4KG98jfwwGV9SbEXHH+aZczQtzpsxmsi8aBfSMmTqNYTvXFVZgmTw6b2FJkiwz
B58kSVCUWNmwZLfpyN1IR0Fhnv3B1zSU8ztqq/RkzMDQ2u3T6bZT99dZ2fx9BW1ymRjy+4WyuE7G
XKMoBTVzgjXJoPqjL3ImwK+TkSWXlxLrT97YP3TVbpZOUy7I1wQ88LtkimKntsLequWsObVEHU0e
vL8SEw9fUy3GOhEKEphlwFp9eyhr0cTmphO8EBQXuklH+8lsQKJYJHctftiYge5PsXHTS6KRlk0r
uSDFBHqR4JYAsi6xogD/k6snpQH8ZSn59to+XReaiAz7/wsySm7HWBQDR7p0UnCHevH79Nt1Etu5
wQUrnH0gQNp6m4AVdjen/1AF424I6I3mqrsqFHXrRYrGReS6TYql7sBQSp7i+UmKRUWw7TfcBTtc
KLaTBs1sE+Y4/8NwSobnzMMVuw+se5A8lIEpsP7tJ9wFPRapLj6R0U9ygSlr5IsHdkoe+N5u5Nku
rgF6qpN7CPihqHZ5XSuwyPorySQaF8lcQHJoUq8hmN6akNcI3OZmhP3Jl8ZP/+hxnI7yCiJsrrYI
+iMbwhHzct1mNR5WJrNbYmCxHZ/LzAFGdywB3ZCgwnxrS4IvdV31NJnzDkrdTmmFqXJPpf80chlO
ti4q+YmY4byCiaMJicTqMZ0Xf8EAKx6k02P0qdkNXvcFNZj57aI2cvzX6zYsUgjOTQDtoBoqpoO9
ZDqm9Yksk9OvjSBmiwTIOQqyrAmxWnA3KJ90qjtS8c91NgS2pMmcd0CvUcraFK4IOnfT3JhBGxav
xRHTWAA3Qh3rrhMOC4rUnHMXSdLnUm1DdMsBA3w7sv9Xzf+oX39hTZyXkBSrSdm9W08lAJNR4ZM0
tgk7e9clKOCGb2aORRUrGWujMPCB/JBiMzXBTKfIAQk0ge9hInqbY1+ATFllYTQPO5zADq9zIghL
2tv/X/jVdtHTDps5LCwxkHE28Uj2Js5SVH56JwJtEBjQW1C5ICblVqkkGhjCcIDShqv9JNH/bZHp
35LGWQPeOmAXJJqkMtMlAYmsuGmrL02xk6Lv12Um4oJzA62SYo33rXy5PujDLW6O2SIS2/W2CzY4
J6DEfWYYrC0oh2uweqU/vZgBdfPvKQLegMuqnnSoveQhpu7fMcf5BgBmq0C9ZPKbVy+lOOEBfP2i
yf+k/HPBH+cPonQ2pIr5A4Xu9epxEZ1bEZkO5wisNjJl1US8K9qHOjn0kiBjFPz+W6XiQs2kWgJ4
C6uHlunTIh+1QdiqZbW3d++ps4T48l8T01m3J1DoAzYBiVluhDfFZWjVsbDWuF0JvKDG/poLfobG
rjWNRW1ySx7YAEp8yA/dK0u1Ktkx3fxDtiNf5R1OjR6F97FETohH3Zk6LZI61uZndR2m5wzkR75r
9xjLD0S3QJhqXRMs+7QXrObrmqkzzvkCw9p2I+Om0r6QanQIAIAXdk5Q4C2EzHHuopzbbDRY4q8/
sEWf8jDv2PVx80fnNq4oAIr0kvMbg5UO9czcuTIcU+21lETr1m/f4pr4OAcx1FqeGYwC+q2n1cPw
YShLzrxPH3rqKqaz3Pc+3TeHil2WnPa4Zc12Lp3sWVQfF/4lnA8paDfnRgbBkgfTua0fKzyrnR7t
310R2L72sMJYSi8NKmBFxS55TQPyKL71LrJTztNMVaO2VQR5sAuACQJoHfbAmMM9VLhn0ecVhB6+
DBgB/29tEXu8Sj7hTt6eFs/j8LdE+KIf9hdnKoFImz6V+n087Gbh+1Ggp3xxr2/s3MC4KeJbuUuH
sLEEDR2RoLhXCJukq0jKfl/eKeM/5RSYIqhOEQnOj2hapOZGzNSv+kHyf4pldUrty19FY75+Z1E8
dUaCT6HLOLmwz8ewEQ1Li74E5zGkCShaBsvJCDkN9o9KF7V7t+WEYWxCVGRFPEINqbRBLi3UIBXt
ZpAAqN2cxknkDEREOF+gDFVEAKfBiPSfu0YKFpQINaMTjDUw5/be+Z154Yx9SJO6Bm4f8VD5ONg5
LvjaZaCn3/Jx2i+0EuSyvwkdP8nxczqpPY3U/v+aUX7MPwMzBo80xSXH7LOo2L/9qDkT48xewqO9
HSn0uQBQZo4dbCNMdt2fjVQrZzJcpkFXo50VNj5VJ5OrqV9lC4Pk9ufrdrOt1GcinPmX2VRJUwEi
zXCozRsgef/d73O231JdrdB3R1u6vlvaXd3srv/+b/L/MwNM3y+SlLWIFBnJH0Y+nMmnp8KLD+mR
hrFvuwWGHiNnwPhcoTuiPpNIcJw3oN2aL3kJul37oM4HoxEYkOj3uewhJzWNMBmL2DJi6qhPDmPe
C14w20OOFxrG+YKxUetZjWCkahiFS+6kfn5r3fSLQwKM+0Klh13+ev17MbFc8Qv8oo0pN13fLWCL
KN1+piZ1mlSvfWPMModOQ+5dJ/dWYLhCj5/TyZsk0gC7h/B2eMNsv2t2S6D5aWAJLh0LnAI/qtOT
SW5SC7IcA+uAg0O+FuqQoqjSIXDf/ICObkq42CxBfum6i62buX5VsbR3XWgC1eMnchKtWeWM9Xfk
LttjjOSYm4PAbEUk2P9fWG2PucpYasCG2R6G/iD3gq8hUDOT8wqoOWFvf0AoLcZXdd5Na4YrareT
CHWGR2H7r4jy0/uYnBcolXhlJVxW37J+GP8Uo1t5sY/Q/XmpHfuW3fWMB5wu/B93+N/R5bwDWUtt
Kpn8khxT3vGTpWO9ByuG1xVBpNOcf+hiJQbkERSBXaAcwjJUQjvUd8KWhUgbuGTBGvqhSWRw03uj
N/8faV/WHDfOc/2LVCWJ1HarpTe3dzt2cqOKk4l2al9//XfoeSbdoZXm9yaTm6nqSiCQAAgSBwd7
a/Gnf6d1qQCssxK3TbdHH/hl5SSeZAtFiyGZ+ybkx6vpHBXQZYzxli6LRIgkDRJHkTbO0IUTKAl9
qzm03WZOdE+brzP7Glgtidf+ptD00xZtIV9YEoxLiXgO1GxmTM41gTzLrvU78xvoXv3RlWFZJJtm
k19dODG6WQX7H0ywUANG8xfWyqqNv3l/P6kkhIm6oRiDwbHRfJab5ieBclN4yf9Ay/E9BoIGsuRu
HTpzOhTFGT5KmRd5H0Im5nwceI8itPPtO61zKcFcUo69BPr/ij8uKd/ZtezlV6qzEFIyosxxhok0
0Dl5oGCWKLbtdewjpuCe3rjmFZjfpXghvlkXjklbiCdAWYVRP2EzR3C38pJhvGFvfBRruOtCz/6M
4RUHziKdb9GsdhVfK3dR5+bSVntuopc+Qwg4ZrYoGeXhdNiQzXCn7aoXPik4/8rH9uXl5nIEkOU/
IvUuW8Yk7nnR/L8REtk/aupDehC6wOL/g44n2V1Y4jUidkLLY4y14vk2Y/dTtrc0SdooUrmKJ8MH
5ET7X8RpAxPEJMVO2QF7DyY+TEX1q4DcNMESTDfFXvPKDd5j/6wo99NlRVhF58xUGfiazmDMyZvE
1QFy+7t9ExnlaKRlmRnz0x2lYPAIPNvEtZ8G7x1axklX8BIvG/IiOQsdIRTNGKDtdBXc0ixJ0NbZ
nd0kr0ZkbZxC/2LXLXOL5E3XwL1+WVnJCeIImUzSgGkdcDaAu9AZzmjmpjYQzEvll0vszrJWOVn0
cYTok2YAk00cQZ8esxtWuvaBXPHgwz45E8rFCh/Cvv+zcvHJZoToo+qlmZU8SSfGNrGOU+1ZYfyX
6yiEFiXOtHByoJiSbQy8YOfTbaK+kOJzPn6+vGNSFxTSmZapMUn4O07l90F2Y2ySoPjHucp9JaiC
3E3uin3oNhjfrfj6Q3yQ3UwliYAlwjFKi4Hnk8cYoB+rPabUPJce9bsfAID4QH3KayKXTw+0q/ya
CoxOAn5+bjT8ZRfzlzcmiIjfu0a7beTXO9nt4bIvoj71q7zK7Bpn4XsZ72GfqJGPm3Yvv2tJLo/o
bPxVjpFH5N+HS/WQ33Ec0rfFy+50qT7SHROCS2VHqWlw0Krm9B6dR3CqxfdmumzxeHJjmTiIQ+JO
Y7hpJqCxO9ud4uaLabeyOXjcu39//lriBKDRGiOn4dBElWzr5gGXswjTFlQQcVx2EanCQpgBP3bX
9GgYfT95p30WDLvpYQLPhrnptmEgI4jlzv1RL9Ay6IYDXKTIS9skIAazwhQsKdoPu8UwMPUhVmq3
ZSjETLdV9n/k9P/fIXySJ6iXF1poYuQMKIPyqzF/iC3XxvPK5TVc36uTDCFoOoZT5ZEDncr6ZklA
vnw9JV6cdBIx69ekkxghbrJwXHBXhyo1uafxp9DeLYPkjXDdnU8ihHjJtDRyaAMRTAvv5oI90rq6
rXWYwzxsTNbcVTR7yas/vF38lCvWiJjiaErY8xVs3GXD03zyFlYuJgiAnKvxwtfGm10ZeFai7Ht/
zdnLR48oYxQEQjH9B+jc0F3oviFftPAY4yGHtN9Y+OOvDEWsINksmqmmQaKTbcK6d8uIuGb3FKp/
RAGhndZTCJdqHYbZsHDVunozJhkGZgxutsje9CQWSYRgqWROjvFeCeYVDlowTZbXIiDSVAbelYkR
Eq8qIVNTFrDKTN2X7Kvd7hqZ4UvCEhHCBHVMW491aEKL+japKt+a66AztXvLXG4oHbddmErgJL/B
L5w2SQgbczUmgzZALc5msfhZYN85INzrXnIt0O4xxQ79mU4apJ7Vec6dDG67ms3y6bg2ipYfuaCp
vkRxXOcIxDYINLLbjBWumqa+agYN64PLhr+6vGfCBEMhQ17FVg9hofaUWJ8VxP3qpR8fjdazc0kZ
VWQp/TfknwkTzEWr+6jPuLkMr8lD9FXd4uHAw/UdV/f8xQjQ123d0011n2yk+d7qSXAmWjQjhqfn
PIXo/NjtcTOIfXLjXHMUTLvHsJBn5dhsmWc9XV7dVf84kyoY0qJGnamXkKrr97byLY6v5+H7ZRF8
gz4c22cihLNnqhRLsQps4JQfMSiwk5G6yxZOOHgWuihtwgNWXj/NpeI27Iqqvg7u1ct6rBepfipC
xYyc0CxhtChgHJtoVx+yL8k/811xjYEGbu9j7D3wLZMCTn5XtkmXVxB0xL9msJFC2y7nVqlXV8X0
mEcSUPb6ffFMM/1XAU6a5ZgChi0aQHtCn2tv2hkP/asGfGy3dXznqO5kqIv3c/n3ZkHFtHwySvAk
NpD57+vc+5XDjzfL1gmUVz5bNr5VvKx0OXhoCRovBbqEQ9/Ta0B2fW0fYQz35Q2+7AtUHNBZJ5ah
JhO+KG92FijUki+NLG+QiRDiyzSkbZbVMKHS0Q6pAkh/j4lhsaz2s56Zn22oEEzmJuosECaCfg+z
NjhpL6aioHmfkxHzrTQkUeTygUBFhHVfoVdlWLByZlnOu35oMby2K0O/DRPUI8t6OBBW2RJ/vHww
UFWIK31D7DTJIZQVX8C64Q7JPiWHlt4mxhWrZCeDbOeEKIObcc0q7iJt0B3rh+ZIg2kXv0RPqE3v
wVrNY/T2sj2uu71hONSg5kdC+qEYe3S2xJZPUFujd0kmw1us63QSILj9SNncmhMylyL24PdBeguE
v45n4mzf+7NfblI8zo9/1Oion6QKCWaRdrbFnAhTFMmxTrepurf+CORzJoKv7Fl6Xml6ESczRJBq
R9VNYUrwFrKFE9xYKZteaUws3DIiG2C1W9YNMv9BYgDrhckzPQQ3zq2OjIoGPZwd27PKbdGj36bB
tw4Qvw5cls6+fozQjSbxLJnhCUmB1RfL4PDla8L7eHqeZLzU6yf2yQIEz83mCWkyN+xJuU/6t7ib
grF56ogh0WMdUHS2foLTDmMx1/kCRZTdsuF9H4WHBIH3+vM42MjAohKzEGEKOci+nbGAXqqiMTcP
Z8yyz+egHPvN5cggEyQkBL3KxtDSoVdCD0NzlZZbY/ijkP5zj0SIQqsrZhnNMHEHgNYqe+7V1661
PMV6nWRX2/UKzmmbPkAV+qkGYfH7NlUgz8lAB5h51B0Cjv/mFDoy+Nz6m+CZRCFAJGYTgxYbEtXD
BB4I7Y2zQRNOqxb83U4JkaIchrYFqRwO/PyusR71/J7JGDVlxiAECcs2MjYMsLpxsq+oM99Ys7PT
W/Z6WRPpLglRYYrtnBK+Zv9SvoI9w8eg+qb0HYztikH7SgtXSXyJ1PVT/mSHQqxYtLxuQBEG7Q6D
337lUoed5kaBEhg33EbMW+eABkx+2ZWI5sffxwz1JFqIHi2Zm4GYEF1jeM9ttedE5f3ojjnyKLpR
dwA0XJYoibsimKFKiRKZGXYyV6678KqpZUkMjwsXNBKBDLpRW6XewBrpVg2+5HgL5/imxzSQZfcy
TfjSnh3ApC4aG5MVIKh8pJED7kvpu59kdz4gF9KhaGflf+b4TuaCyowVlHsSsO0fIXVO8cIW4kVp
2YpVIySiwe573j5imLGbqW+Xd5/7z6XNEUKFbilJmhqQkfXHtPscWS9Tu8nYcxQ9Xxa0TlZ2po0Q
MTq9mPKOH4ucKCb3lzeQlV3NG+B0DtKx37IzWAQlgAnV7kcVwvjYhOa2xHgB6jK3ulHdRMq/yF3y
0hoK0UINAYMf+Rr2re514HlUSrfoHDfFYBsnsI2dXWR/GSZE/AHpbBTNRijYH8Yg2S1ADbapmxxn
dGJU205GEbXuWo5KVEPH8AZxMpFRmZhvXcGHoyJqd9qi40KXj18vm8i6Lf4UIj6ql7lhGZGKNxUS
p56tMwB/J7fpvoZG6kaT7DVzPSydpAnpTBoNaNXmj1A9SoFj5Tot3lAyD7NkQbD9VPR7DOLq89kd
Yln55TeJwEm0EKhmJ6ziimfypQW6kBbPYa5tFn0wDl13pw126Jq62fs0WZiv1VXsoQT9cnmtf3NZ
P32DcCFqknYamgmLTbdkg5aaxwkzkfjgFOINz8pdvZPIW4+cJ3lCMNNGu3cq/vQefvmPLknd16Bm
4JyoskeVdY88CROiWm1kVFVyKJcYr2H+NlaNR5wNOLIXjFzW42OpS0z3NwHnJFGIbvYwjkVPuYPQ
TR8UN9YmOSgoAikYDIMu340pQalK909IjDriOE4c4tjm7XwonGNkdrhBI/uWv8L3V9pesn9cgY9B
7qSgEOQUaiwGGeEuBYBkWx7B0VQUKN638ug8d8F85Pso4wZezzJPQoVkyO5steYTIH0y3xiocXU6
+ACk7igxTSrAOZfRaSqNuwKnsWZ+uVVRMT/wIQZxMLqp7MImiaVUCDwkqWulY1AqYX4S/pj+jNxA
/7lqVAgvY2Eqs8ZLyGb7YHWxWw6S2CmxBSrEjkmZhiWeeOiklVcDe9P/0xmVmw/SBl3ZWglRI8Ys
n35QIcl4tHqXgxprVJxAoT677au+qTfJppXA4CQ2R4XY0Y8tZgbb2J4MJ1A0ab5hbEz1+e/ciQrx
Ymr7PKMOz7p7L3lA9zdeoZMg9A3mt8hfwfjFH5yVJ/JdIlhy7FEhbjhJ4xjzAPXqKgSZTDn7RW8E
tEYQUQavNOcbMmIapZG/EkLdYrKfLn+AzHaEONJ20dw7CY8jjnpPFzUYs8yfneWhSrLgsihZUKZC
+KgUquiJDVl8Nj2PkbFv7pM9R6JFG2mElIQRQwgjNrHjyErfT9T2a7WZdsu96QIq6VfXkS+DoK8j
xU5ObghRJNWKfGg0fgH3Jt/aTJiHkqHZB8OXgEKdDqPPcQjzG2r2QT66hQ/ImGQnJY5iCGEmqu2i
qDn2Iuve4kRzsy7QIxkmVHbOGUKsWVink4afc+Z14fjK44z+3yTAkDJ9x+lN6JXsFrkukfA2SuqQ
j0MVDY3QcXYYsAi9qx+iXYsHPHrX4NhzKSBGPVjw/8ROzyQKPpFZSdzFcclzsaTlY2220bPzdQIh
AJ8VNnX+ZXmrLngmTnAL0wjxQsQgLnReZjuoMKmona5U6aw8upYy/JSDKUX4/ew+HrLMmC0b9aBw
MYJsNp5TrX24rMp6f/qZDMENKktRzQL4N7gBn7DBbaN769xk79zQO4RUb95oAdhIMTQS+g3flGO+
lb3ZrN5bzr5BcISqAyOAhV4DQLYSV122YJNnReelJXjrZXWM9Zh2JkzwBzObLCNruLBtH0Q75i9X
hVd/Mw7lBmwAkoN+1cXPhPEdPtvBdNTSSu0gTImNI8YeBqrZH8solQRqbt8fcsszMfwzzsSYTAGi
6N3j1Mit8gnd5J+qjrj9cGW0vVfOkicpmWEKhy/TVDJnXK2ljY9Jlj5QO5KoJFs54ZiNmVGbUwkf
a9OXOTo07UMv00JmdkLUCDOgPWNwN/skelDIMdKvSGi4trMr8CZ62c1k2ggRY7RHHYy3FWony7FH
j2wTVOXzZRHr2hiOisBrYQKrsCfZGBVKZGPBbGDNirB0w7D19Vy9cqYoIL2syXzdBE7ihP3p6yjO
7Q4azf0wYnJnpYQYi92Ftex2sb50DsFJQtEaJLILxGlqD0mKADWgB7vob0k8uUyW6ciECIvHMDyM
9DzjN+Y7K3wCFrK0JOzk64fGSQ9hwbRqTqMExE/+ElM3USt3iW+t7MXsdYmtyQQJZm0meqnqDAsW
mVXitT3TXbVrsitViV9sBa8zl+3uN8f9STHBtg0SqX0aYu26f1FXXno7uLVf7vMgwUVaBuhZN7yf
4sTLZjslOtE4gEDtjznMHFAoyQLKJAhHYqZOk5PVUMg271i3GelWsmIyAcJ5N1TGkmp8xRrH7fzF
72/YpnnLPPs2vEV3wkO2kXXWrQeH06IJh55iTFPYdFi0uvnUJp9KkiDb3MfpgBp4INGOf/3Hw+gk
i2t/fhhVGikLC9o5vcsz6+Uq2qpA73NSqHknReBJXFe8bqbIHoySJzDVN+Pb4hvHdqt482dyDRQS
uKhAUwkYvfX9spKyHRTiRdzWS1JHWM++fsiyxY1Dxb8sYR0silm7/4t74j0znhqE9BrxIt1zAiPt
lQNG69oFphFTpILkLsXomBEDR/l0zGfZc6PMYIQgsoxkrkmMVTWrzM3yG6cL3WFc3DTaM1VW8ZcJ
EyLIoJn/u2b2pu121c6wnpoc0z/DbRHPfxmuxFtmnKsk1fl5Mnr6QdsQkFZ8S47WVneLDfNkjiex
TvGWWVRKNS4c8rv02zxkmDT4yZDx8EkCvniPnPTFslTlPeBfacX11C9uFe9IJYHPrGfOmGhp8YN4
ZQa0No9z/J6mH+agCJJD7I+pm79f65qtIe1IXV27M3lCmCwrZ1bqDB5QoHHrJv+suaXXXOkYGw4G
3wa05+qLcScra6za4plQIVJmTlksao40qo+yzxEzd4u5HGvdus1Vq3BtVcYTK1NSiJatE1WZGfJI
suwGsmtpYLL95VCyejs4U4l/wllAHns7KuqCZ4YTnjJZ5iqt8ajm0XbSh03R9TsgeyRH6HpScCZT
CJCTEmqlusAmGz8eXANseamveGynli5nb0XIkvj1qhOcCeT7eqakrYCaQ+dPAI29n380Y+Qm6dcu
lbxtrhdhqanjhmM7H4cVZ8XCW6cwW6HbVPsKNGrhztlGwBBHvizR+c0a/pQlApOckum1UaMsCrpD
4PyyIPapvxwWz8BJKm8lXF/Bkzgh7WlJP1pdCXHh9GWIP0/sjkafNRZcNkaZFMGpMZTMxIhNSGFG
82RpzFMjstVVem0ZtcQIVw/p016JAKW0LI3S5HMwsuFWKW/M5OmyKr8JiKcVE3y30qgFFBx0Qd3j
HhQ3XvpInzi2tEOio/8RzfyZOoIba0k5WTqXps+7BqRe5n2aS4piss3hv5850ag7uq1GXIRN7+u2
d+MpxLSwbMIkD0viSuuB77R4gsOqHY0Mm0OE1PBmUh90I3ZH2Txznjh8SEXPlkzIYtIoUwdMYwGN
V617NI1fC9btytjYstjxM2XcOdl0N5SdxDBkqgn5DEnVIUomGF5i225it1tSg7TaJhuJ/UkMXEQe
2erMRkz7RS9+4r7XoGOXc6Im2/jT4lmH6hBHHpWYyDq69bSmIhrJKqw4owOEtkGbu1rDc9NdB1iI
1/vRdvBCtPp4zfP4Jn3llSyrSLKS2Hoz1IYDf/7EB+sAsuGhVetuUb3BmwIWjDvT8SvpEAEekS4Y
kQhZqrLUKccau/kfEUpSu8ZNAjgZp9OOFv8vd1WIKtpAO7TMYoE5zse44mUXXrELHzVQkFRfwhvZ
0SmLYyLtyjBPTWOV0JBuo10Vu6lfXeU/+JSEaqs84Sj9Sw2FMNO1LUh+K8hTYw+pAR7ryTXdtxsO
0Ou2cZB7obS3QuYrQriZF4uObOa+8r6q01vsTxiwjOQVBTx/fgFLlWxdJdHUFqJPGTvx1PHzh7QH
LfSXDBgqtI/DVy6vp0w1IdzM4xKOicMNZqJBrBsHrSO7yyJkJiJyp5Sdk9Ic5GfI59InzeeY7HoE
Jhs8j7hhS5ky13ubTlFGpFIZ9AxYCR5l8r2xQV3uTX8aMX1x9HHhCOad9nm5lZEqSbZLZE+ZYmsJ
J+53OSNeFMVunmpBWh8NHIGXV1OyYSKHikabNgfpMY5Z7TBpz3onOVrX/30HlKvExGwLIth6M1VR
gwEXuLwr5VXTDwEGSElErMfikwjBtnsMOOsTEyqo6S6bdnR8WWR0Ouv7cRIhmLXNJjOZCAqX1QBS
Et01zcZl2r2uSG4OElXEB0UlKmxz4OjDMInvGl0/1Hl/k1Xh/vKmS9QRUStJqLG65ACneNBcFmp4
5fCjLva6rpSYl0wh/dcsrgPiJ29UKFQve2A/XGO5VfTHy9pITExEsJh53FKLJ6Na+DzMvbskkjxD
JoD/fpaKFnSY1ZjHa02ZXYu38C6vl1Xg9vPxXP9pX+LDoZ0njkne82kwcPbbYVcF9T4/yPrBVvfd
IJgGBjpnjGjnu3WmCBuNRklMZC10Bs349FnVlo3THXXpbYRXgz/ocyaIf8iZIG1GP5rKT9WCBUZ8
W7PvRPXL8RCWxxK0PiS/wmwn//IarpiaaWi6jVFn9J1D6FeZVZjlhsG5y2qKS2mOTuc0PDZq/H+P
NhBjEs22NcweE+ff9TMu3cYA1cyZ7dq4CDLWHyZH9ua6YhEmFlA1dUuj9MNW4UZSLoTPH7JqM3Kd
pIiDrDamQ+uASKEd+uleiygK/Trqg01oVm+XF3OtVwPyCRqOTNvGxBvh7clC2YGZQGz5dd7Gc0Dq
KCFuOLY2Gnp7vdmRLOqu2TS0D2GZ0mZjG4v6lEc9iuQtbhx4EItNqrukr+fYjWgvK1ys+KRpUEun
umET/J8Q9E3Wz4vKx6EqteNS3XwztfDb5TVYg+X8IkOI+mGrdJgaia1ug2bP/GmX3/37dqR8WqL3
fI23FSt3vK04Dsq34uXyB6y467l88Xk4pLWtdSrctWWgUAuUMnVBvqc9X5ay9rZjGga4P6hBNKJ/
uEXls9YVHWf7mT3oucHL5htG7SXHds8OgGsnG9n1aVUxAMANFX80QHN+dVUNo8mWZMH5Y1lR7RXA
ySmtXXmzg4atpJLEhVVLOQkTV3FU1H4qOSJ0UlR7G/UmC3qyPFxeRJkQ4cFKHZO0bUtolMbRNcm1
HQHx62URq/HN5DZNLQe4fSGTmjJ1rBfeXF6mxVavVQzCrPaZ6Wwvi+GOI4Ru0zgTIzjW3NLSTjgx
jVmaoCWwR5ew5Uqb0GVOlEDvEY0GNZYc4eu6UarrPHQT8dY3qRhz1PIstC1vcEaY6g8yy9Bnq1tk
nmQIZxIFrw5JKWSMReezSb+d805SV5epIWyRWjhx04IM0LfrctsUlWtO2s1Yywi7ZWKELWL9EqOv
F8bGqt5fqHrTWarXd5OsyMI/96MpnFZMcFPLSEaHzVCHXk9gAyW79FHB5CEXt6351kK3Izr2ADez
3Pz5D8BKsMKfosU7XozWkZLTtgDgP7m6FsduV5QByquSHVs1irNjjv9+lqiEmA6sVATzIqruOq2/
W/3+sjetPdLjHMVJCQiijpNcCAxjFg50blX+nkE2zK+vFc8+Lof/r+6/1bB6JktItkeTjz/rIWvS
TTdPfH1s3Fi77mU38NUQAb4NSzUJiNRUwS7sQqVTkunIDUj35qgxLl7MD3V7u7Sa7jroaiwiWYBd
tfmTzPc2nLONSoBNcbIZMi018/Q0uzHZPbPsnWS7VhLX8yNXTMQXK80YOqZwFoI0FQDEQ7Mr9uam
kvYDru7VWf4iRCNDUfTe4e+yxYw51IAaOrG/cJB6XfiXdVpfuVOmJAQlluSDPvKkvwkPan4Xs8R1
4u9/IOPMXQUrT4aGkipEbFWMfVUA5uV1MkzZqqeeiRCMO8pMpW9TBKMR0EWnUA62qr3+nRZCzgsK
BqvqGohoJ9K402JFnlHGr44z5ZI9WaOJ+iW+cW3PzJlNbdSAa5kjKvgU0+hLdF1cNzv7OFyloFmx
Xd3PNkmyUb6byx/lEWjqtpEWm5YIwjZYOo8aP+BLDLcf73v1LmcPlxdyfa9OIgTtqj4aic77ElQV
rL/t1MSBwiYZ0lQmhRv+2RqOpC/tiHFsVJd7BrP22bT8yWXPPCkieCkwz8iZee9Z1IRu2+gvQ/MV
15+Xy8vF4+XHc/YkRfBQWmWa7fDnGJ3gsbnrjBtDWZ5wBb1Oq/mTQ6sbRS32YxT7l+WuvaTCCk+C
hUSCpoqSKzbUi9tD42yqcdxVWuLpBpooO78vd6W5s1tvCb9QIqGOkW2ecIYQwGlLk3eDFWF/PSKN
SB1DggxeDbEn7cRhQEbH0rjuoF0CLo2G5m5fop/XvJv7T5fXcTXCngkSol9RslrVFOhSVndVcW3G
D8kgAW/LdBGi35jmyTi+t9PqsWdngVJ/q6qt+QcIkHODMIUI2C7EAVATLoWO2g1GN/nLkG77RpbA
yrQR4kOiZ0rFOOEam69agsJg+FA5g8tiy7u8M6uCLBzYFGRreBwSdsZg9WIWMZDBi94F3Tj5ST31
/qDNQYUwKBG2atJnwoQ9wnRvo0pM4EzQ1UiR/CutrLqyGigsauEh3QJThtgozlJMc684ED1qcpfl
z3bxvc/2io1bwLiLWtQCp/vLC7hq2ieJYh5uWFXUKRir6yO8mpOXgqG0ev47EcIeOd0YMRWpq8+I
7i6YaqDVpVf2sqrbuin8XDuxpFICKIM+WyC4knDwTO1V75mXOG8pkQTzdSuwgbzBBmngt/z1VLLM
bkzGBS4E4ku/S9svU6X+uLxiMhFC2O6TKk74oDs/JT5zQFUm2RH+9z+cR9ZJBSE24/1Br6Ichsxm
M7AKsOfkxqcRI7bduk9vxtQAvYj+/bJOqzLByUxs3QErqFiHWtJwpCEvFDDQurqFVbugfNyHQxq5
ddvu8pH5sdrJCuqrK3kmlf9+lkI4ccWUnLNydH14Ow/mt7ZJNUlYWL8CngnhPnYmpMd9KYlyCOEl
bdQPr8ynfjMEBBVtW5bcrUEiTKzfz3XkbnAmbFEnvV0YF3Y9bMZAcXF8v1QvIK1qv/EqurIfRpAZ
y+ZZrMaJM7GC1StjogA9DLFzitOvXo6sGx7tupAcgzIxguVbLIuKuYUYrTP8eXIenMa8VsxW4sOr
YgCp0/B8TvAKzm+JZ4vY6WYZDxZeRAu0lfhWYlK/N/LwarTsRvIAsVZdNo0zWUL4Y2pXGWoLWagi
bDgCQQmawgVBLRDrIELPASXJOz95u+xufD8+uPiZVOGs0hqiVZnF77nKrLoRMzaaoRyTuP1kt2YC
P3/8O3nk1xXNQaRW6iOuu4adPZZleWf26etMtIAoqhc5MjjSql87Bh5ddA1Dqx3BHOekj8eIQlxs
YsSDZgXLFEooT1fP4jMRginq6PjW2TsKQcMg01m1vVCZ/XkxS7eZyb7UhsBZ5qu4byVbt4bGh8Wc
lBPDc9LO5dJBOfWQ7Gq0uPTX6Kq6aTfsR37FXM1j7/xFiC2oDc3byxu5Xi34Kf3DVAmlSNmADjI8
/jRu17vNUQ94Cy9IEk233KPHdSejPF09uc8kCh5CZ9VsjB62GvbPobpTjMqfpuuo+0eimUyO4BOs
swunL6AZWDFmz9zqHkahe8k27AP1EfHaQynk0bqTAkzWo81/+/lhvERNy86MDcjtSJCaPa5fscsa
Wc1FunHCWUc0B3lDCzFG59W5yzGiSeAEg+qxHFQjDXo3SkkcXXdD27J1XipVTa75WRwNQ13JZz5v
IbUPoBqSjvdbWzlTNfBipxHbxoPPr/9+p0b5zPibUKEWAanig67E+4hW9xLL4NFJjJYoieCPpqEe
K06rTCrMWjf4MwAso/ObvR60Hmab1Khyoq38ddoq+0racsDN7YJQEXJdO/Dz3IBQ8wuvy+FgeFhu
QM7i27tkE/+JW5+paAlLicEiMy35q5B6z1uR223o0+/Z0XTjHaACvoyyiAfgS8oJvpbVEWa8D1yc
oW6q7glzoV2W3E7OS0slzwAyUcLRU7FGQz4OUbNKxmuwAfQ7wEVADtUpoKyda/PRKcxmc9lk1iz/
fDlFZ1sqFK1HCNXz7mg09lUdfr4sYd32f9qkONqS2rPJWv5o1DTlF22ZbjO1CTTquJfFrGavpgYo
K/xXJY6IGSk7u7c1Rce9qfC5XQyl32sYjcZnMqb/SMnJ1oLwuTj++1nIMBZ7iFpDg2FMk8fG2Bsn
9ba3gWIvZCio1RXUUW7E24CtmmJppizMiCxkAW1LXG766Mei225pf7u8fjIhgqF3ZgfY+gghqlkd
BvSHhmPxqajp/rKYVSM/00UwciVrmw5kb2jub1X7R0zRXrso9Jhm5tYCo53bRMbo/Z1IwcRNRW0J
7blIdrvQzk0zNAS2bykwrLWsdW1dPRClOQ5QN6pYcaoGAqiSTdGZNIGIQRvRgI3gO9vj3mLjdeNo
msTsV/1X/ylQLDfNakZbo+OwuOzTogS9jHxy3SxO/74QbtNMb8y2J3i71u+VHvhOlICa9A/mD6Hq
eJIiGJ9aq1OvojPETyLNrQd7cPNM94YwkrW3yNQRzA+NarhLZRAE7oISjO052WIy1WV7W5VBiEY1
B08EeJP6NTKkIzXKquWRwa5cUrxmqubPjazhWiZFSOtjfYiWmkLKnO0W5SrvHpw/IEbG49BJESF/
VwmdK02B42BS6oZWtd8Z14n91TB8BdSFlxdt1XFOskTwS81Gc0p7RO/I6YO+ad0y/WSXYEXMpiCR
UkusXmbPVBNbTJeu06uZi+s2/Q9jw2cGNjvla/5J2eqYF5yAHNDZXdZwfcNMwwIohgDEJJieWmp5
NS/w1NqaIrQHf4+78EFZSHBZzOq5hDP7PzFCtOuJUacY2YSFjK6Hyq90y2XKTciaP9kwHEhIaC3U
bEUwVlXZFcnKAURM2oFUr07/I4kfomRLtEgSv9emkYAW6SRKiA6oC1M1HyBqPOSxHx7qrR5wMP3y
UB6T4+irGPaaB/qbDNuxNlr3F8HClulmkQz4jw8LqZ6SK3Zrb/lQ32Lr3FS7ydPB8lP6zSd7g6by
zpX2fHD/+pB74vkc2EZDU0EK9WsgqZNaw11vQiA5dPsELUrjhg+6l3FPrRrmSYzoenggbqZ4wMmf
tMd+DHrOgl78AZkLlvKnLh8crsD0sqh6F1JuywVXugXAnLmV2QrfkgtrJvZ1FwogR2ENOd03Bg6A
+pAcMm+6Vwl6LuJD78om9a2WJs8VE2yk1zDfy2hnsKDc0h+8wSrZUqQXmMjG6dxll+PV454C6WrY
Ot5t3sv1Z1ln7phxZmodTwWZa8RPaiG5D6zG4TMBgs3NU6r1MybRA6N+MLNvGb2j4L1wwk8JaEMu
R6o1RlrYxE9l3t3vTJlao5kxNHAv0BXZ5kZPbivtk6YoLlOtwDZBjUO+67bkjixRUKy0ZQ5J67KE
ggazvXh4TdvIVUkXFN8a55/LCq6GYoNYiMUWBjmKAIaiaOK6NHF+zh3143DjxE9mp4GhWbKQq0Zx
JkcI+WphIeeMkAp0jEXpXZ2N4bJhYVxVMu9al2RpDsp6MHpx8fTs/7F2Zctx60ryixhBElxfufYi
tXbJ9gvDi8x93/n1k9C9c5qCeBpjeV784ghlF1goFApVmYPaiRWyQdUq/3PLih4wEyba5LoH9x+C
YW1xh/u2l/EMyoT/Ok7isivoxS7dj/N1A3ZBGVQs1f7y19qsO9Fwj4dlU5FE9kFMQ0dvm6CZxgkG
Z3CIV3l66UjoIrXTwaru5V3M1x/ZDPErTCaL04Y+KeIWmHh7SyI/ilT0xBGrII+veFmq85azvTc/
4AqP2d4NLnljQK+SvfpQt7tifLy8iJvf6vz32VaGWYbiSQpuDUdKUgxSqNXkmwV6tKGBWDmDqnKa
MzZfkVbfTGOuJx0UCccuxRYb7dGVnMzJbunsZwkyG/VOstXvkRvcm58p1KyMZBwybzDV0FLQIpPd
UT+CYEs27yttRBX/5fJ6bsfIFRZzvKDEN2GoB1i0/6q97nbmdWCFdnQQOEZtZgErICaImGVHB/nw
5QbijDPESGJXlj6huKmtPxf9EauIPzQkWvQCIKH6RZVss3huqr/zcJbSTcAU3zzqOI/buvIgwnoA
HaJ/+aPwlooeMSsruqXKFo1uIrPzy/EuEvfmJ3SD3i0UExfyJFMENcJnL/XKUgfQ44ZOI5zyhSeA
xIt6bMl4msY5zSUgtV18DAoBWYXulbl0xFPwTo9VC/rquAAi8UyD78qyHApi7pe44+1kulM/JG7o
8hORb+ompmXeL2o0FWFfTAYVT8hPlMi2w7NifEsFubkkIdtR8IxFo9jqA2a1uJhGa9IkcbaJB7UT
RwSN0RXxG2g1CE70xJON4yEyLpOhpyPtVFinTg9L8hjx3pv/5TOeTWIcJjGSviUVACiduHmM3Uq0
pPvRi3aNL/zSoW/ufGYTnAGZkyQfpxFFWKxhWEhuWLa7WJ4sPZ85MJsNqLT7879+wT5x99D7ibUS
OBUo5xengrRVd8TORqP9Tjolz9l95la2VjrqLa/2v304n6GZw2VJtDpBoY/ev/B+ia7XGfevyv8E
9zf2+hmGOU6iHHOnYhGgxDbvMuE4Yb554rwBb0esMwR7igxDGYYBLDGX22AoLa1+FMUflx2CetiF
DczKHKdN0BtCAjPqcrYkxdbjuyK7yclDr2eY/Hu+jEY3zCU0Jly0wjzU0wB/N/PEabOfSngPElLS
oSMh41UneVhMuFDVOEvqGasnSJlXLzeDcYfHBbUEUyP6QS/bte3vuogMG4V+FHGYTzUqoxAIAsA6
p34mN5RsrXiIDznEZCY7vzWvTYgtyC/8q+WmlStgGsJWQXEJilBWEwBL0vM0v5ZJ4UegDZnuxZZX
kd90xxUU+/HG1ISuA1xl7oXRN0byK80n2WtmZeYs5xZVM/bWeTmZb6fH6KlNcoHWjrRD/a3EyHIw
WsFjDGIobf/GZrHYtKoCvQyMTVvVU9lZZM/jSdi2WCHo8ZBUTWLz1GEKdA3EaAjPaig9qlX2Q0yk
4Usbmb8v+8/mLtR1zLqoaMXGnOT7ryiR2Qi7UqcZ1qD+GjOQ6VnRIutP2tQY+THA4ICXxES+ho4H
T4tyC1snMtq0JR3lqrd+kJUHoaDaFIrSoIkVAo5d8wKmeFsUHtRU8vXqtdfvLpu6taY6+nxVHcwn
Ktj13puKmFaEBZmRseqRPTUDRrByS9Ui7zLM5tG6xmE2RliBhVZPR0rLNrqimzkGTlOXzj4Qu/MF
J+cEUuqSbGhD1yx8VjRB3fvm0qtlJCRp8rFFWaQKrBTThYn5EOPOC32Qy4Ztrt8Kh7FrFow8CxpU
QszY2E0zOtvD/qtSmZ8YTVibw2x2jXq+kbY4RadK9fS0bj0QhbyGY8bTp6I/mF04VJMkSUe5FDwE
jEMQQasCdL/BoPBIzGOT/ry8YJueoJmSihYYQzHQqP3e45ZZavVMj6BUscv2aJE8RB4knJ9HT0EA
CU68e+amPSamX1SUWtAQzCSN4jwYePDHXkYzkVJ4psG58m3XLlcATNIoFpMZEIlGJSSN8TE9INJH
3ynrLKipHgZep8iWw2krOCZlrJSs76QC9sy5n6a+0bjoBr/8iTb3jigZmoQ6DkERh/lCNbjJG/r2
VkwPff4jXCJbmX4NVcHZO1ufBlwHsqkTdPPg27zHMSGSPEkNXllaAc3s8nep/nXZkK21WgPQH7AK
AmKEIopQ4KFyTF+MfrD06Skcni9jbFZP1iDMalXBWJRqCiuan/rNiG4aKkYu3JuQrSv36jVO5AOf
VplnGf2EK8t6bZrUOAToPH6f9MqRMjeXeYWGrWRmbRmzdYZUzsZwxPIVy/gyBIIlj8b3OVqsMM93
Qhvznjd4eMxOkgVidLiz0+aT3xH5IRkvhfbFzH+08qcc/Ox4zB4SS4WSCFG/EPCKSITFEqXgRe4K
X8t4xcLNlhqc5DohaC7GxmWSCa0PY9DWYcMOXrEPj/HBbKFRlUN3MjrUn5AERaJ2BpPf+8UcyFOZ
pwAj7fxF7sovacUzaNv1zhDMrm3BSpWSBZeGLh28LOyOiST4hiRzahmbziBjkhp9y+g7Zd/ttDYi
MyElbkIB1P2mI4a7MFuoeHp3o3N5sTZtWiVdjKejoEuGxkTSNU/1rmsLT84wlJn1/uVYwYNhHJwQ
MCSFJk7xWtoH5u/c3AkR53j9GLs1vChgZEgyZF1UdMYSaWpKLS0jxZEmr1VqN8vuJCnw8DrJCd4f
bXkPxNjS92kltxmAUlW0JnNXKhN67v5cg+E9CrNTG7wLKSQPFUccsnu1ELwpT67McrIvfxjOqrF8
lkIqhZOgAyYKro3gOc8NW62uZqXn4GwcFu/sYR/8h2RIhz4QCAp0ml+fJFwNLcFWkQj3V/odLUqD
0NfrBM7H+liEeQ/LhIUlnctA6fCxKLMjSDPfBJj4j+Bc85jYMKu9YC4TcBS/26fPIjpnEy/2Y8Uy
7co1/clvK4ijGbxlpX/3fdL63j7moM/JELd9819cIQDhs24TP4QIk3wMQkzA8CTDqHdfAqS7Y3X+
oqMrrkW6zZT8dVQORarZY31XB89a+lQqhnfZPTfOkPf2Mcf9SKYijXr4Z+d1Vwr0zsl1uQcROQgr
eSVJnmVMADHLJSVzAg/FAJabiOrJUMvHLF5+LQbUPpfakZv0jwtr761jQomsVdoC3inFUeP7OPyl
iLc9muQuL+HHXJNi4KEct3oRHFeMZ6Lp943kC6T7wQMGUFWuqifdQh894gzAuOCQxb0UQ5YM1wDJ
E11QZDimK9/IXuaGHuFMRm3HqzMY437dWIEJDHdfRzFvdYi3BZGlzQ99yfkwPBjG7VQIuOUNqmvO
Ut8pBE2F6dUyfQElx+Vvs32UnK1hXK7pxXIpi4AyS0fPmtic5kC4Lrkv/BstUO99gPGzVsjGSMlh
znzQXOUgWPkBnUgH+ZdiTS4e67zGKiFLydtRXFzmEJMioZATCG44yVV5DE/ZLeX8A307RmkQ+69H
J7S7b4X/50oa78xl6SWToK2QKdKvl35TdehbQ/JzMd1FSSwQvXD21waF3Hs0Ns3FvaAd0fOAR2QJ
qsTqLnHSax0xX8IQQ+4I+/GPK1fvAZkzDe2BsaCW1GuEQ0e+mYa7iN5lx+T4P8s12VRDKaBDmThT
qF4pimBh1MzSJGFXxTVnD2w0U743h4kflRH1S67BHFpG6P32BJ7Ok+6GsZX/Z87qV/zw57WR95hM
GFF0rZLkDvbN2V6SHlueYuj2xjbRqgnpDl1mJ3YiNTW1NINNxDgU9YNYH8rk8fIn4kEwXpBMU5XV
IY6rIruqQXCM94Qg5PUG8UCYw6PEy8WiRgBJxBNkLGx1uJ+hFH/Zkn855M+rxXhAZKYGuOTedpBo
BweyS33iK15xwEg2z9vosnw8rc5Y7JcPYy1AIkpD0uiqXuaR+/G2cymvuLrPOcXLDWpF6mdnNOYc
aclghOOM9ZNQIBEssouvC4fKcpATCMahndvoaBCiAuYgxG7t9mXQXc7ibmfA55/AnDFG3EkBrucE
t/DyO8rpnrQL9tJ9XFrCK72L556AJ3KzsDIoKPx5w+F7+5mDZ0nbKYlzmlPFoj+IYI5XeESl/xJ/
zwYyhwwpJ2PQA+o9B8NXnunTzGD13vxlQnutCJMETnDkbAp2aKJcojxuBrhQ3GBeLZG9svkqVBmn
DLBRLn63dm+7ZpVpN3WiJpEImAb9ZDMuFOG32IcsD8QuwMbJfWPaTn//Wca3au8Kri/MZlwoXBqC
zzQenTIvnKqFLK+hvmhlbpvC5F/2TR4kE10MiNi1BHrZThN/E4wfYnqEpqw1ZjekvE0rTkr3L+fM
2UAmyshtVUpdAgPr3yqeR5s9bdxIIWRgfjevFxfZqiN9/TsDmWDTDOhPrenRljY/c6JawXBMFckK
NAgCgWe2K7u/dE0m3hg9RlQK6prqaOyMfDhlRnSdaePzZbt4O4CJKWMUGmM2YFsb5OvQ/k7NXTD/
uAyx0T3/3v2Z0DHOtTzpJpwj2atfMImKzFE6GQ7Vuh/Q2yP9puJ2oac/Zt8ym0emyvNMJqZUOsYT
Ohq34l63w/pVH34mw/0Y/Cykfap+u2zqvxQP/vFMtpO51XKzlmR8tdEG1ekOnXoYS+0OI9j+HaoF
LO7MyqpeeacT5yuy7bhBEE2iZtAVHhUvzdG+RGYnSVT3snl0X104cWUmUdEno5gDmo0rpgI+hNJq
557DXL7xFPXOWdhHz9AIZy2r8L30ZLB71OOSWzn0S5S1xsiKwCI0m14s7Bdxr4zmX6YUMhNYkiwa
wjnA52sgUJXvQM3vQObbliEW+H9IYHjLycQUQoI5byla66Yngt0goiHBQwZzX4CoNPLJA2/Cg7u6
TFSJwi6tYzCfALK7wrXDEdzpnviLK+/qH7ytx/NKJrYQuRCimoJJ8vC1azs3nbpvaHXhpGa841Vm
4ouYNF030UpCJSHEVHvcFnfiV7BsC9/qfe5l1xpnH3CXkQkq+ZK0Y0VPg+7L4KAlzE/94QBOK7ez
I5d39+YsI9v4FrdDnqQjzGuT/jEXRTdti8dCSDnLyPFGtmFkqo1CUGTU5+YoCaylaLR93BgNJxfi
GcOEkL4scZYZWLl+upbDxFJ6v4plzj7mgTDZiDSHIMlt4HhD0Fk5qS2ifRl4d3e6VT4EQ7DpE1NX
DBWjAvj/VZYVimUcpToqfrH6mAiVI0+1NWU/SuHL5aC7ffM4A7G0CmGVqX0+AIig+QMddF6P9scI
koAB/o1x86jc5dBeyTfSAY9YR37xZ3M5Vz+AKYuESymIikh/gL4TzK+V8qionJRuO0dYYTB+0anV
Eqi0fjp5gZ9SeSpK0WIZVusbewXT+7ThUjll+/JBOf26vMKbnr/CZtwl7RcxFOkCJ5iWEb5EGScB
2ujdx5kma6DT02UZFzQmEApmL2WiluIwsQYnPC67/3SQJgceKcb2lzoDMZEwlsxuIjUFqr+QpLf6
sLKblMdBtp3lrOxhXL9O0igsxkzBPW3xhr1khaBlsXRbs0aHyivyhYo3s7gzIlsHjMIAJ2UDRLN/
iYsT7jMFyuuzeMqF3Sw7n/AHIsoShio0mbC9IzOalCDNQX1xfJ4Hu015DFp0w3wIHSsA5hTu1DpH
bxcARlu04118QI5oUXry6MDjIdj0iBUU43pGnIt6WgCql67TJbQNTMUMPJbH7fNwhcL4XTtA4Apq
Q/RtJz5BtHon79M9Zt4x+hhzX8o2fWEFxngfuLyjgtB3q6bexdpsS+ZxNG/00a3Tzq0b/7IzbGcX
Zzi2RjBrTYfHHRwm/QHCeTbZ5a/kPr6iFc3UEypL5zRj0S9ywTnYYoGuzoEm0/fHSfkpxzshu56z
78sCajU9dC/bthn4VqYxQXcipBHnGFCy6Xb6Qxv++TA/At8KgIms4tgUWkgdXZDdNG/daj4E0a2J
DiMSepdt2S4KrLCosavzOIKIbV/R9+HBkw/GtXFoffB7qPcDhE+eq5O8i57iGzQ3cmB5a0g34AoW
cjE1ungBm+yT20i2QrxNN8fxZ/TSuYpnvISedn8ZcjPxgBwSSttoKtHYljNJ6uEfChClILOM+FrW
r5YudLPgU+0RClhoTQ1ZucJymDTdoBVjgcSzbK7a/q6RrsVo5Kzf5mY+Y7C7a5SmkCgNTW7BUqBP
lgZhSLGxiWZ18z4UPpPjrtCYTGYxySg3MdCM2Ba0u37+efnTELpjPmzeFQD9/5U3iEqaxMlkoGqD
kx7+YLd2aRuP0158RZv5r+AXWBMd2cs98FaDob+wwc6Ndgl9r9wR63eG1vPe4r3zb/rL6jcxmzAf
q9gYTPymCQSpZSf9CKr+edBEe9R4nBPbm3CFxWxCjYR9WbdI72eowys2tNoewoN66r38UTpQnr9x
h697edG3y8YrUGYLmkO8hCgw0aILysZ26pa25hi3naWBJS73zK8lx414Tsuc39iZFc4grGgp7bUe
KVYxW81y3zWnjD5MIjvhWEg/0SW3Yk7xIhN6AwSKAHSVO6p4hLp/aC2oIdMLbvHEmwHdDGqrFWXO
86gLUyR4WFFJdiL9kcuMw/v7zBFeaXM6zrSAm7T7uHxqzcfLC7Z5hp5/P1uGK+Q5lJcAHygyO8sI
Gsw53Y3k5wLdcf35MhTHFLb0Vi+yEAc0pPTt/QR+moA32ryZwa1sYUPKUs6GVMMWXRHsoZuupL60
a230LttBl/yCi7F1t6wHh1GS4pNQzl8cneAYoc3sPEE/njV0OVcBMhXBl1VFgFGXo04WqyRPbcc7
lHnfhAkIUYrXD7kGSKXu5dmLeYN6nP0vM/tfWVJpiOih1S/XSv4ylqATId4Y7Izldhh5VCY8a5jN
v0CuT1JaOMCsPDTZrudeR3i7hdntozkLXUmXC3XI76pXeNpX5Stm9X8udmAllnzEi6Yl/Jp5vdLb
14aVazNhYK5AHFqAyBHAkpe7iQcNB9DnOJoHnabcil8uuzhnIdlCmlFnkZxLWMgKsw3dqy5+ufz3
efawJTREnP/uIWqPhtpM0kF0DxJxqPv3O5FTKudspbdcZLWVmr6LmryBOWPhmqlkKeWXSdhzTOKB
sMnDnBmLQp+h6FWVMrCGrjJaxY+eWK0zOvRAbySPy3i0XTI5uwY7RGqQZZSXHlusw5NpSq/I3uxR
AnJuSZyzmQkTLMRaLReTZg/R3vBNT31JX+mFPLjCDcxe3NLLMXse3JNbrqw2zx+ZMFIlYhvmC9ZW
Hz0jJJZc/7k6L+5fq1VkQkdIBLKo9OVNaX70UY/3r70ccJKh7Z6PFQgTPjAiRRZQBf3vp6LVoAbN
ucRtrv/y9CBMwBiztq6lBPbky10c3+JGosh/Pg33bs0+lJqMUp0gOYvgnu3J8mPIH3Sdx5m2XVQ4
rxk7UCEkYdfN1JDWnUBk9tY/skMnriV7nY8h/c81y6wAmSxC1sKyznV8pMahiXnmmRgaATlvu5d3
aCV95IQNTsLKdp11g9LLAT1SMrCVNLIb7Ktj4C0HqneOmgmonQQOJCdQKXSzraLhmOf/De5ChPbA
I0SBYl6RmhffWa01yBR0Da5SxBHR+U6VEYad8jh69D4nONJn+mNXX4yJDmqpaxOoUZEjozdQj+10
rKw0+R4Ns8v5WLylY6MEpEuaBP3GMKvaVx4ubPf1T2XfOrPT4OUzu5ZuK24NmXNTZuVwJQhFxRG9
ArTu7NJ3DMGVckuxFpsqDQa8SyInyrOjOFXWV/rc4tNFumLP4m4uC2siVxUGc6LqtxRzgiInpWKp
9DqV1GYtYEnlRLNq42qswAWnndpksIRZ4HzAjdn2dyGL5dRTpkFIDBQ3nNkWHlKQpiSFFfvpleEY
+0h8W1SCsnz2SinTA1uPrN5CmOHkCttuhAFpDLaD35zdHZXW1NNENHTldJ44JLYg7eKJN8fPA2F2
RTFNUxnH+htIpRWWPu4UwuvioGoZH+9CZ0uYDZGOyYRxaGpJikd5vRgsSai9eNTsYALrLTQ9TaO0
I6N1SMFrwucZyJymi7ioeDIHdtn+iLLaKtsvpcwjstjOPM4GMueoVoEythkAImveRPZ5wAnG/1IH
+geA9f+cCDoqFgCgncCtO7oKnvRo7SvcZ6fQxtCHrzqXwxhn4dhNoJn9kkAKEZB6+RqEymtUjV4d
Vu5lGM7SsbySciToRVdhZ+NuOWmPUsTLPzaIP+huPq8dk3JDLWsSFFpdUvzJ0ZB2I2joYLvJ7egl
+S0dRGe4Fp3UMfc8nhu6eS74vUptX52hqVbOoaDgq4nmiwYatV7A/dxKuYMsvE9F/3+FU6W9lJbU
OzLy3EcoMWWnvOLlWDwQJlKUWauY8wSQidwr4WsZP83Nw2Vf+JeE4PypmECRpVWUZz0+VX+gRIF0
Ukw/hVemX2JYIOI8G256nipiJhJNvrL6llOuVq0fIEHQlGjQ0E3fHK+y8FPWrACYzz+ocG2T3kfw
SuPrx9IWbKQde5QY8YrHG/+hIeaDr63AGB8oBzVvqgZgiXGT5V4s3zTJ49J/76K9OTyF/evlT7Xp
DSs4xhuEAYPEWoFXvGl+mKPnQbqu/lzvFft2BcE4Qz4NqZrmsGgwb0wxsyoe1dH2rWGFwJwNTZ+P
RtvAA2iNLnOkH8ZjeNU6i02lDVDm5k1ib4eiFSBzTiwJaET1GYCjPTj1/ew23uLRB+uxADXA5MpO
5YtXiZXeBO5ffS+2ggtWoD4ZMiAnKEQ1Y2u1eWmRIfMvw/CWlC3fllWUQWwDH40uae+HhwAa6E71
W/RkZ95pJ4WXiHIcke2hlJcxMnU68lNXw1Gco51hDk5FeO9qnGDBlnOrvms0AaPpjqIf9fSLKPGm
mrev/aoO3jPF0EyQEL8P4nOc1FJAD8JkH/iVl/vBDpo8Fs4lPk/fZkJ2xmLTCYw1L1VN7+TFVYMb
Su53BwziXocO9568eXFdITEvhFGhtAuEsogTXLcnclR3GO6wW8f0h5Py8v+Ax9zLI6IKyKaB15hW
fJpdckV2wgnD1Iad3qo2BPc4G+tfPP6f78ayJUH0YtJl+p4Q7YUb2kgWHsh96C+Qbmsf+BN8m/6u
geVeVcBwjIfk924CtmLM7dOoOCmJp0Jnu81au2p57fKbqYumgAIK3OKQeKc/Y3U4dnEnqmld4FF8
fKm1UwN1noh4Xcy5lG+f+Csc5hwxlCxsDTVXkNhiRPDncqx2uj87nS3u4hvut9q8JMMkBVKEsqyz
0WmJBx3VKPRziXfdm5aN4FY77YYOI8YebwJ9M2SswBhXFEe06YoDbR7LhF2hRneSPH8mhVlBMKmt
WQnCHJVYPehm7lO996Va9S5H9LeT4UNiscJgspg8mQqSBmgVm6AmCVHW1tdP9O5RueiPfKZFa0hi
oUVNTOzwpfI/1YK3gmccsVR1KBDHgA+72DKS5SoAAWfS/u1KMn7YNmJqLBlgJOlWmzxR3V9exu0C
/MoOZt9i1jzvTNpx14bZbSaod1VnfCuJgSbr8kkI5hfo83jGUjpQ+LUvY2+GjBU0k+YkaaeI/QhH
LCI0KfQIF2IBrS3eRWszZKB3F7V9MPGJrDZxDcXjrC4wWVB0QXgNvfSnoMtlW9GhOqOWRX5/2arN
hBcVVvDTyTgzWVbxri5iMRkbNFspgyVP9zHxSfJQF/dTbOddaYED37qMuB3qV5DMQmZGrxoahRy8
2cV71AGttI+0qZY20/Y78usy3nYAOVvIZARS2o4ziORgoeoF/aPOU/nl2cOSiguhqJUDBYgxBmJD
rWWX24OlPCwHKjsKul5OdrjtiP8YxJI1jnHfhkrc0tmTA8b65+UhaH9fXrPtFPv8jTQm6pZd19Wd
BJvMBwlM8yNqoa0dONIJ8wvSHc6WPU1DMRh85Cngbvv/2TomGINVOpLiBchNcOjx+GWUjrJcTRNP
tmUTx4BMA25HqAqyqxiWSQRBdqxiY+6kxUnjpxzs5dn3ywu5+a1WKMw6EgwnLalZ4/QKwdQi2V1Z
2mm5+3OQNzJGEBor6L9jPNwI8qyYRYDkWWjJiysIqiUO3idAZNnEY7GBf9i3oTDphJoYKhLr6ShM
V83s5hrnHKbBmz0j0ZH+DwSzWL02B9UQojaCC79ThdW+CGtH1UI7TAOrVytONXzzMFnjMa6mNEra
Cg1M0vWdCCbLcLYzfbHS4SEdfKN7rcXEgsANJ/5tRdw1KpMJCL2Sx+YIVCPZS/0py92Z+EUnWzL0
pDQTApzk4e8+HXP4S5WKGngGxCXyCzW2G+LPLU/wayvMrs2i+22V6pIgSfICjK8OEZ6mMrEKLs/x
1l5aIzBnvz6KSSFPQBCSqzp5btIdUV7+bqWYoymW6jrvBwUQuGhVvWW0+3R8vYyxeV5gQEfGbsUF
BPeC9ytVNwF6pmgdH1Ot11SQNPeNx2Cn4ZUVL3b7+lNuvsJjvozQLXKvgY6S7twOCihR5MfxcUJR
UE1sLb/vo2PK7bHeUFcGw+kKlflaxiAUqkgL38JOPpRHysqVPSo4RSIveMQuM1NUakonjtDLkzq8
V5/tvb2CZ77kZCBDK0u6y7QTOFmcuYrtuVeIVdbKV7BzXjW66i9g5dUm9QfnA28NUqxNZ+Ix0QoF
85pY8A68hHTsLwts5Ub0Sq/wMx5r6ebYC/qudZkqFUn6m7utNt5Y1kUujLg517j7qVdEtiQrdpuj
er1AVCqBZBxEClJb4fT5bKYIa1wmjoVxMDfiAlzaC0O1TaajWoK0Oh3R4UqZd1I4nNXv6l3xk5fT
bV541+DMHtLxBj3MtLuDdipgitoNn1S3d6icQGZPXz/zQRVQ/MuGCtVMlltuCqCXp5oIC8l+uSo8
DIr7hhVY2SH2uKWeraISlFT/wWIOQcMcK4kEb1gVGARyv/XUAx315W4R+pc+HLcrJOb4S8VoVhYa
sWkTlYgMD0Wla8Up9xnmfHni45vHwwqM8RZ9LPVEEQlxNM2q6oecR++/+ba3XjfGI7Qq7ouKfiPF
/8+TR3UTOT/DKzrv0Pjq7XzkXkbpAl1aQCawSi0K0cMEyAHTgZHdX5uJDSFwm+44uH52zXtM3OS7
WhvJBNV5mHQIXgJRvIufF09yaBkhuTF+0bbY1JmPNKQKDm/Wd3u7KYiT6LeQDSj+vT+y0lo1k6RE
RIMs+P20Dw/VbjmMjuw09sjldOGhfairdqE2GBnQWle0FRuEb18Rvyy8X3njC8+2bcf8xzT2gRbj
sm1a5ADr5/Yp18DrYvDmD6gffPATXVFlqKyBJpu9akhVqQxthmqqkpj2opkvcaKdQjmADAVOwcux
iofFhI8+mKs6pb11wyC705Sjx3xGz9G+5nakbS4cFCBUA+VNWZIZn+irPu8KXGucDu8gU20PyKAv
27LtCKia6goaNzAKy7j7MpN+zoQYN919fF9hgA+X+JsJ7b8g8/R5XCqbK7cCYzIGjIi0ekQSxVkG
S8sJmHG/oRnOTnrnslU8HGbdxhlrWvbA0YvaMkEfYST344MyKfZlHLo4rNdB5AAyzzIGfFU2zZzn
HHqWCwayxvzQTqMzlGibKnxo0yVxxZkO3LJpjUX/f5WDyHVIQwc+1GSAXpBY2VGdMivk+tymTbIJ
xVFJN6BAwqxdUCRKQ0YBPoca3KAfhOUprZ/MKrNJEPuX12/Lv5UzFhuF0iGKQJ0Zqk6iXdf5jaEu
HPfeXLQVAPOoE6dNHTUljJn61tGzARDBMWgqP41K3uzB5lZaW8PEhTApWsFQATbaE6iJcnfaFce3
mOqMP3g1e3rWfnA9XHCgI6zKmsi+riR6NU2YxlYdqYI2UX0fT8NVHPNQNtdvhcJsWKXup6LvYxUc
B4UVSvsMk6gNUawi1DlbiWcP43aagAhVlUAa5taK9K9pegWlePeyv3FAPrwt9yLSexkgoATthudI
9Ub56e8gGI8L6qqsBhDwOEEW3Y6V/hBOkhVl3MGwza1z/jLsa3Ix6IU+VsApSqv83oO5H+xKx9iu
fiff6atUcsdrwd5894UMxf+6HPuyLAoVpNMbCqnvNLfM/PkkjMdA8CtE2NnorKGBynTH+WbbLqgR
XZRkCI6y73sQOA9KdD9gC2M0dOpP2GBWJRVW0+UcF9xeUtMQ8SYg0l6b9xE2qAk2GsGWioxdrT/P
9csnXIPqeMjIHyWc58zfb7RI7sNMRU9+7BKI6UZotcq6z/D1KYpGuYIVyOixrxtV06RtrqfYSS3S
hVacHxqx4wTuzY0EQTbc4mUcE+yThiRIOoimsJHAPuWCTt/K83GvD/VfwjDhB2wMYRoL+CI1JOEb
vduFRfwCSg3uPBL9tB+i6coeJvqEU6fFVUPtwTVDfKLUtj/FnzroX8VdZnOHXDjLxz5nZHhKniIB
O6nrYsS5Ro73hgz9QSEAbc0nnO5sGZsYm9JU6oFK46pwkyO1D+0x31+G2LwXKisM5uDrdV2TiwkY
0s/An7/pXgaGms4KG6f4Hlj0xRoS9J+hf12DMrtVUI08qMCz7BjirB/nGBXeuF44r/68D0VDxirp
GvtwMUYqyZuFwe+s0Nw5in83Ke9BcjPyrBaQ/owVTBHXranEsKVVERViDXLUnG/EM4TJHutOl0Zp
wScKh3ut+jY3h7HhFEH1y3tIo/+/MsKEgogmDICAWOMt7rc7ko/Hxuwdo2xvkolXxeGtGRMb4iVN
5UrFmg3qfZc8ZCNnxTZryGsHY2ICUSpN7umSRVdgQUDFL38K0VqvoSpF23P0x8u7iPOFWLKnKCjn
aKKn66hiJuw1J1eN8Pp3EMwB1C7VkLYdvHkUbhXpWEuOOd1dhuDFAp2JBSmUirt+xKrRSKrZtS/c
13bkmDZCHGhhUH0XuKFge+mgK6Wa0O1Gz9R7z9MHvVFGQccLoNz7cSTY6C99wFsGJ5RuepwmKiAD
pmkQG0rTUEhm3QgUJ2sKu+yNKy3VOc9zmzV1tEv9g8EsXx5KZiMLJpovRFyRhfR2jsh1OHbQgCvV
L2KJb6dUe82YrVlJHjjfjv7xD6fgCpxZRzVuklZZAE5nt4QbBReY6b76LoOrNr7hpZO81aT/vwoX
pVCYKYgcFbwONKmlmJUnBjqngL6JoYs63js1qLVp1HFWGFWcFukIpSmnkI37YCLHevhMs7mygmAC
q64ZJCQJIOLwWoo9rbqOTe/yd9l07xUEE1jnegikSANEnXVOUhcHTW+h78NLtLfvryscJqL2URpJ
Q4b7q+yD78itKffmAI3DwJKt+aXlBXCeWUx81bTOgHMDbi6i1Opa42SqeNCUpMG+vH6bN4izXWxk
lZShDAId66eODzUm9lVFtNXJFtArcBmIY5HOxNcyENoSapsonRTjPsOrJviKkXy3938Hw8SIXuhk
U8gRxo0GXFR14/aiFv4PadexXDmuLL+IEfQEt3THyqsldW8YbdT03vPrX0Iztw8FcYg3msVspiNU
p4BColioyrTEOf4EY+MitFm6odGIdBJPWDdVP7XEk+aDJnFyBt7WMCAAOJUjTLNrjuHvKghjBcm1
MB07rhgcb2fovy+AQItJEZaooDlzbToRJILTQT5pJo/HnIbsBwBdRBoDBkOYlNncw4wMBaHcI4fB
o2O23O5QCsRbdhhE6NFOFs8d3Zk3yo7iS73vjyM6oyl9rP/9U6n2wi0GGIzCGHSthTm9FB860j9J
fv4fjw4DBkLelUOr4+iERrE3Ic7n53qHV6z4+/bZWX0zXwQ1K5aVimkhgvWRsofLx763SG1VszXs
ih1VV/Z/mscidCQbr5x2/I3/8LIe8Kqka0TBncQq+aDVahCIgYAPBuRBeG4J9rLmW2LAqRav52Eo
M/zPEHOyAqFOdb2DofIlefqrTd+sbUgVKDsZFSNMKQXPxmHiQNP6AbhYZc5ZJaMDtwiR/VGpLuVE
pbrCfXzkUTesH2cDZU9I8+FiZ4C2F7I8l2VkYkUt3zdxdErb4hfmFZ45wbK+Wxc7DNKOjWaYWQs7
0IJtgoMptvkhyvLJ2Pl9Mp9NXwsTu4hMUbKbqMKodqWWoYSu1VpPbVRkx9+p0imR1elDti+Cvt9r
zSSl1qCXI+/yWc110NclGbqm4VuSPnovIE5UCjGdxxqYkD+IamRpPmdvVxd9YYBZ9GmaNT/FkjiZ
VmIe1tcfi9jQbKUdeH2DPFeYZSethtdJaKs6tRbvSSwfSFo421u75owmYsDJRElPwsPh+9VKGskX
5QnO9JHsEVQUI/9cmjxtqDVHllaY+wAdlWU1anBEU/ODHicnVZw5wEmhnr0KNIkS9WHTEYbMrvg5
6IhKgqLiWEOUIHnuwr0kg1tU+BIXHExZXbOFKWZbZtUcfKFGYVHsBYxzEKOpfhMwsEU2SaShsrZ3
aPX7WzMMGd/gmBVBt/b7LQqKMdXjeqYDF3Q6JvVCR7z9q+Om3hm3xi+OPfrzP6zkwh5zy42Z3pdK
KdLnm8H1j3gSP9T7GhpQudv94BVp14By6Rxz30FBPWzbBMao1mB0jHbajrZm8/qYV6+BhR2TQYWx
bcEkKWERR0/xZDd/ABmho93/7BwVnXDVc3jH64Vbw0wN31pEojX0FcVYUfZTQ8HHuPFlGPdm+xpp
oWUKP7e3i2eGCcYWxSbTAIOkU1W3Ebh6J+OY+DcVVyJ93Q7K9XSdULlnNopMGQjFeh1XjXAWepTT
K0tW7SDk5NqrxxiL9bcZFr37vPPB96ni2ytN6l1Puq9NEtZuUXWV1cl9eONHivm6vYQ0oN8HPPbH
BMGnhn4TAvaG9wfMNAYpw/82nTbGRAxBc9dUQsATL6QmSb6hEoCO4Ojfy2ZToxoolmWMIBgaA7xm
2CWZbgpoPq4PNVgOtIQTGCu48d4CA7r6PKJZO4OFgRTuSDXmmxoJv1rlVqt1TjlipsQfhZNARCsL
uxsf1KbNpHoSnq+2F3jli/r9T2EgrFADQRQM/JTmTVbCDfCuEKKBLwXVibwPoILOAc2PEP3eIINh
uZrNZT4GvqM2XiL+rgM7l585TtGw+Bg2SF6Nt75+9hlLnTQhSqoQFX40JQqWbo+nfF8cCicHrynH
lrJiC80VILuR0T374S1rbMUy1n3fpDB5lu3cC+6gt5VZNK1MvwXoi/nEAi4MsnjZ94XYTT7ORF9B
XEuTdnKg2amac+p8HxMDA12Of/xij95YkF5RBvjVDInlS9ohNXvO08VHRHlvggHIUooCPy9gAoyY
llid+wDCjaiv9MqtKnKyKZ47dBsXuecQlIrWKYhzNQusTKqsVONE3VpgLxeM/oKFhTgzKjlo4Y1Z
O6IuoD/9ye95FDMr1Ve6Zhp4jyV8VHx41sRknd7oA45Peh7PtH+jdPUX2hj67z9g3htizmnSjn3a
RVgw0MzI3V0q2nrDA5/1s3Nxhrm55MSXlAEkiyhGQDxCwcwUHQJT7sQXyqbnYwaSc1hXowCftBLO
KcQOWPb81C+nVisADOIuPyteBwGkEK+Auw7f02hVvulOvMLEGsDqUFinY9saJHDZ7jWx93W/CxAW
+lXnUjmW0CHdXrXQCI4h/k7dcVykh4bBvnf2mH3LwnYswgHwoO7IMXNDr7dicMxaUAqCPT4NA88e
s4cRUBH5MewR+EeVDrPd9JU84PY4dXse//zKGVs6x/Lf5ZGZ1CnkujAG/E2EKK8/P1fR4/YKrsSI
DilN9HKYiihpIkWtxTkGvxEZa3ypYyTsZkzuTMX7b3+f2SCUkcwmoTmNbqTZLpWNwZIHk/eusJZj
vHOD2ZdU0P0I/5mOcAq+U+o0qkKnuTE+7R0MXHBVeD9moXhCvywbmx5WOuIO6k2whyaYvnR8qcGk
6k7naZ5ytuetBWixPWgHzOK+hl+IcpvIxe9UJd8/s0OqCpAQFZOwVeV+wBd5DUoHZ5ZGS60OinK3
bWAtjGXxYoD6uPChpIOoQop5FIIDqh9lY9/xnrrXTRgEabOBEjU7qKeXRT8pITGdDHL0ze08u0r4
9BkvLiaY6ztUlCgL0d+Dcs61kdh+8Vj8+2lrGlQXE8ytHRXNHHXUhOkfdf0sSbu05yRwq3GLCSxk
Opqk6+zXkzhokyxBoctRpcdCe9BrYklta0EfzN5ertWbQMbsiIjXPtRB2LbVaqhUOaFhJYgo7Kpv
6tRNbAHGWigIJR7v+XI1BBQI2up4ctbB0fA+yvw8GjojlJHBSUcZdLH5tf7vx0GxPwpqH7KuY/nY
zre6N/MJhGCIstaLy+c8OdTg7txet3U3CBGRz8OWRjdwcVjw/FZFiYwkoZK+yrotRI2lDhHHyApP
P/XkYoVB/Xyqu6ofAV+DncoWvafRtlz69vBCORlEvC5Oofdr2zMKwexVvbTJ3ARNGdcDKQFl9KoG
tYobHcJ9y2cRphu9ZYe5CkodCq+Efm6S0YUIgRs7xNHJlXalHanYQ5p4235xdoztHQvLZDZiAfZk
YqdjDC5Lb/hM7rjcMLbVYfSHThgqhEV8GFw6Xlcr+/SEmh/GAmIruJkKjgwYzyvmOFWpOCUS/dCb
qltDTNBKOlm9zwmJtfz+nVsM4vVt2omxirUbwy+DuA8g55r73hg9qihGDI+k3ZPu93/bLuY2KiD/
1Xf0k8KUWyufWytWTrHAK2evw9/lhLGdDqgmBmgIhmdVbXUQK8qd6BvqpRi47i2qi63wHuxWkX1h
kAEOMI8aZUYrDUGyl1C8TO/95CwXnG8KnhUGOOagVhIiIywG9UWXj1kmWF3yLQ9etzeJu3wMWCRm
rY2lBDutQ3YzBi0LO7PFGzoOFXi8Xjy65R8QA3QIRKSTjjLboJuofaLL9Mtc8j0z3psx78tvFZIu
BtgiBkhhxSCMEQyU1jcD/6aJ0a7iQMdFAy5F1+rJXRhjqoh91vfQp4Ixo7dH+aD3VqpwHOKZYMAh
GcISQ3NYsKzxiCi4Mh4b8H3tbAcBzwoDDnowEiGmq4ZnNEuPDBDP6FYshNa2Gc7umwwg4Dmzm/UQ
zqR+dSso5dOY+t62ifVwXuwJdXVxq1diDVKbGl9B+U8qi1p6lNExM/FZrNmJx2tH4HnEQEGhRpqf
0HiGXAUqq7U18PRk17+3Fg4xOCB2ZmlWOfamRlUX/C/SXhDtSrEpAWKOHm3frnjtSTyvGEgIhwi9
QhR6TPRkk6ZzuirkJK30T2wAgcmkDmkWVXJv4DMCDV3Eno3qNexj4WB0eupFbXDThUNzNeT1Kyc8
Viq4tGzwNwApIvMopJt5kTWgIMHM3+iAJwtKVZhlxwNU4vEKXZxQxDf/+1AkaluaaYNlFO9oBaPZ
qV+h+mJeSbbiRl7Pu5a2DzFE4d6bi8q0boEUqGEY+zK9EvuHOOK11G9HhiIyQFFH5UBiWu3UqrtO
r61o+gRHOhLmxQ4xIBGZORGQfiF5vRq97B70sk5bOOkpvo7RTlHHznZEbAfiB93LuTLiUaO5chm5
uhBBA/g6gqBx6hXTueA9da3e6QvfGLgIQ3EMzQ7R1wi3ebHPpHM9u330tO0SLxAYxMCoulCrJlwS
FFvIWlsXX2OdN79I/8jHAwyKER3VR6KzYzBDBzkgmeaTQ/Y6ticiaZYhPramawQdByvWg+5iioEj
LZUkok/ItxJNdLN5dpSo5bxB8kwwcJRnaqSO9MtiMq/j/HqKvO0t4fx99sslUoqsnwq40IP0srhW
eNT7/4A1f9aI/Wrp4ykMJ3RPo2NggFIy6DL2PlhyqbLGcBI43qyfmYsxBmmKPmrC1oexcA4e5qFy
hXpndk9teT/mhS3/ewIqiggXcwzoqIaR6WmNxUO3Wiu8UOGp/Mv2/nDXj27gIm2IUdAwZJoBUQ1D
Kvkz7qPdWzEdsky89eNFAz3AC2NjrLcTCnX4FpOesqG3hpHzALaKALqORn28SYiqySBA1+ahgEE4
3K7Fay8UlomSZqqYnHSOZ4U5l2KK8XJpAprN3W6IrpXBMRvOueSZYM6l35vQZ8NnhFPkvzLht2x8
ET5BsIfw+rNYqKK9340MxApGNcNG9EQ/GYrRave1htqZb02Heudfk38/mv3eIpMYmL5U9WCWBNq0
EfqjiDfOmEcR05OYZ5zvB3qjfIDphXPMUY3NkaAUjUjoutTSZU83KltTjkPRckB6e6c0NjPIp7gg
TQVDdZhZbafaY32d9D4n5Faaet4vHXNOp3GUW7WHGfLlL/L57A6FwcYz7gbHx7BGafuBxRsFXxn/
fW+VOr84sIIqzJmgwKp/BSEhdzyBCrx0iwN9+cp5GQlvy+i/L4wZZYW0dYKx0fySap2dBbu4+WZK
DxzI4+0YAxIiEYSyBFuEIx4psXpKCW2KF/nrfGfuZNokWzjmr22bPNcYxJjnWJxSdC85TYax6cAL
2+9Rs4/+vXrk++1iUEM2u0YAPRpKGgAmwzWko8bTiOMsHvsqhe7G3q8CHOF6uo7kU57/0iqOIgvP
BIMSoNHtaiHB/oTdUUsre5qvBXXiHNsVfq93a/V2MS6iTY8aoQ0bWEHr32S1h9RLdupDv+8t89ts
F7ei9aae84leqCXovn31Lsyif5LUcwGz2jRaYiJY6CnejrXVBPWCfG+F+YUFNGsGWkKPURt/E3xH
l16lsPEGRbFinwd+qxf6whaDD+McSl1I8UESW1uIZ8gAcaZF1ssACxMMKiij3A9KABPqrj/TBA+w
l58oG1TmGV8xk+lsLx/PJQYdBLxrNbGEANfkXy3ISSSNczPxwpvBAjklGXifgAXyeKMktiL3Vts/
bjvBA+63kYhFEISQMAoCCas22LMngx5wBi+JAZm+yOM1bHH8YQk2KjKlYCSAqUn28u4pUveteb/t
DmdP2PazDuzUYUBBJ48cQq5k3ggDDwzYl70kxjChCVVp1ILNG9kWLKhZVRa6CH9OOUZEQMmFKzYQ
7IJXgFx/JruEN0uwMXbxpLQ0T2lcJCqUtjIOLUixnFMQl2J4Nj+G7vCJlsElCMl0vRfRoXXGQAaf
gvjwMLWlDXyAzjAvZaEp1kYKJjPgME2t0adIZB2jmPewaBfQzNYwSB/q/s/WaL1Avid9l1hNjwkG
2XDLWvi9HTjr9y7YwaCLCR5H9okkHNS+bTJUBCR9748oh6LDpbcK6cu2mfVHJjQf/88OA1KYTBEC
/61HSMNTZ+qB4Vb8ObuxK9zy8Gn9i21hiwEoMRaVTCqwrPLurxmf9ojmVsxrJk5q8zLA1S/ehTEG
rDIzbWVFpFUi2QmC1xCnQlT3hfptQmfScLe9jOvH/LKKTPoyFhrqvRWMRf51rIAofeSl0RwL7Fho
nzaG1mS0VAi6D3It8D7b3sSgP8b8HxfYcdDMyIZCeuuvdiCDZqdQpm+8EGRkV70juomb7eZ7qvs5
7tInc6dBp8846BhNtUznU09Ol61jp/JnkgZtSVdTVI9t/z1K/ttusU091dSZ6kD71Erxeshvuk9V
Pxa/nwEpzGaYo4h81umAiLHwMmfXpOSxRq9fXpf9YjAqbJWSZDOtSMTnsP1t6lbDVdymZZqtmGDA
AQlfG8q0wUq6oboeORrH0h/BmY5jxG7zzCuy/MOVcvHpA0DUszkbsDcaO/mIoW7U+jsMKFtRZLWp
ReWjBAhDbp9drlUGKYomGKeYVuFbMYVKVRceiyDdQ//yFJDRyU3t5A+S1cW1GyWQixy0HxWkYvN5
fNa1zNn+MbxdZYAkl0MyKhN+i5J9JcK+M0Gap3HaudfT7D+rzA6VRlPVTD20H/BAed/Oz4kg2aPQ
2z7JrS7nMQ5wcIud+CJgbEz6nCJjuo/wuJEWvNLMP+TZF3/obb7ICXQZL8gp9adBSwul/oUCIei9
0P5BZXy1r7zO0/UU1VAksCUQNHCxY7FiXMaKAQBxYtNS0b017pVrtG710Bnjv1eu35oLawyaKLii
p0FC1i3uaMfOvE/sCpy8gS1aAl9YajX1WVhjYGVWQ30yRlhrX5on+gKGYe0QL5czlpKP9NylZBCm
nhItSmgKbpKr3P8uJace9NDBroqetIBYcmINdXWY9MMnjtnCSwZoWkFPRRLRHSQ/pmSXtj+0afff
TDCoUgW5kmLWDbWA8aFXbkbIj/HuydWDvPCCAQsUcw0DriBNlWRLkZ0i3kXjsxQ+RinnxlyFpYsl
ttm6g2zWMMWwpAyelkCXt3RknsTIKlIsbDDFE2WIlHRIsCep0FqzcReRn9s7spoRLgwwOEFqjMcl
PQwkZfmMR/rzoMxnRcgtOVJweofMiyWVg+e808sqjJdlOdWQTsM35vGtDokqTXQQvcAO3Zyb83Kt
MVhR1+2gZUg/HOVhsimpZ47xvMxqnOowXgnxjtdXuv75sFhTFi7Msm4UH1EOInSMV0XH8u1b/f8x
G7qaiywsMUihZuDun1S4lp4HV3RTTxes4WvrTqCPxNxf4CQ/tsOFF/MMRoR9hwbWFgYNdWjc1pzm
42iMna13acWJEl7oM1gxS6keqj5M6YCJNNLdoKn3295QLPiQyi2Wj8GKVpj7FnSVtBgV7JV9sqME
4fKeGxCcQ8aS5PaKAPXyGXaoFKdqh+gFSK6C0VJiGyVDHaJOCpp69NjWctA0zTyGaM5KsuTdLVqf
0e6OlazaHy0Vv2k4VT2eAQZEeiLlQlrCQJAeOuVnG3C7KTiBzhJ7NsGgRr6JFaRUrG8CGWCxfe6+
tpMF4UqoGWTP26HBc4n++yJ/StJuhIIUXOrTF7UE/HIu2xVhCBSsL7HHTtHOmlH3I8XAwc4qu3ZG
xwB1t4T5ZHCtIZv5KWkeuGCe1VNu87J7zilmW8bzPFSHLKfOJWep/d2mrsIVW+TtGIMUUSx0wzxi
x6iKOKY+XVwvud3bvUsZbhDoAQeaeDivMYAhBUIy5FCgwNeKVR7AB4OOOeUbbR7Q7Ig7z7OeYS82
kAGPsG7SqC9gTr0Tnxq7uur38s1so6PtSrQG0OtuBySF8g2sYlsvwLreFHUNc7ECgDCS9LdZRXYu
GKdsjDgfQ+vBj2EPiBmgzYft+KrHUI+Skn78DYJNBNUGO5vzGXcuJhjIGHupG0P6dizmp2YgVtk9
6dPraP7eNsPzhEbp4hiHRTpPoNfAx3pyDsInIn/f/vsrWhP0GF/8YHDC0I05rxsYEPbxY3sreRBJ
cylZoniAtp0t1JbsoHf7K29ucj3NvdhlcoygHow2oU81SXEy2ut6+lFPN5ngSO2nuigXHjI5ht+X
ekhos5cCkmA8c2HQeeZk0iuUTu9XkQELMZSzNspgo0WdDY9oLirndnKHuqvvDS80mxEOukv2oeu7
yuP2FvJWkoGNNhcnoadfW2UaO8Jk2nILdbHJt/Jp8sZ+4gQ+LyI/wAbm4SEjjeUMTy2eKseI22rL
McE+6mpyq0+FDo+E1m6eVFuyQOJheK2VHWgj1XSqWquz/tMqvn3TLg5a3gt6UNTYQQkML31oldmp
MfaZ+r00nrYtrV9efyL/7RpYWKqjOVdkWvRF++vJT39NZvglUAp728o/3CYXMwxyoFnPMMsRZuoX
UCnaydGP8ZBDH4/6+5r7zcDbMvrvC6f6slHGAvOWoKkqrrsOWUDCyzh4JhjESPO2nCoaFbIkQr+3
8mLlZXvN1tPcy5IxSNHMsz/01AIZvwW0B3G0IAmRp8cC9NsSLw7oX/t4IV6sMZiRT2lAJvrqZTSD
NcyCmybHwYQwDU/XYNUQHgwlNFBBBpsdiq8yIc56OtgUh98zs7ZAZWVllWPwukpWgWhhh1m+sh58
o47oVTKeKgh7X5dUivWWR4jNc4dZN1MxJiWn0x5QDrO1WbEnqXwRJOS4qrbbDojVkFt4xEBrQ9SK
jLQbMRK6Q6P2Z2WYOFNnvEVj4JTEkMntaRTo6vxgjMFZFExXyBtvitKjmZq8tH01rb24xGJrIBGh
SSAdhAbLwZUiS3Znq3idbtFjclBcFW3enDVchbuFQaYCJM16q/Qqoq8Vrnz9NoV0R4zW0e2NWkc7
THOrGIU2TdFgwEHxO6NuWuzUdKTNg/FNEDuQez/nbo55y1Tg2Ft1amGOCfVMTca+J2iFrZur0HiM
hKMp8XhgVoNvYYOJ86gfOy2fYUNQMgeNfldGrnD2hrtsTIAPcqsoQYFlo4ryuZMcx73mptDgSt3o
gUfLtRrqC4eYUMcYolFLId2j+kdkxm6aQhsLW6O1R4M3gMZZPPY5pI7HkRig5XDa8i7uroOU09W0
/vVkGjIoEUD+Qdix8gTUWGB/HPAJClazHKQYNb4JHVq5oiO3xb4MnO0QX4M99BCLpgwd449CT9DI
UhvwMAPFx8Lp28E2msASzNIqZZ5296opaGoo+IASPwr7KOKcgsVJwpfhLGlIYX3cu3aWJf6J1vVf
Qi0WZI53awcKJIh/TDKBiC5ctaTE304+3+rmvYAjzAOi1SdBBRJmmM6X1I8yLqMaoIPdrIDmv7Wb
4J7mlT7oaKRvnSeDrCV/5fVGrDq1MMigREoCPZf8Et+IVftUiHhXzCZ0xWrKJ4gKoSS7sMRghVjM
nRkEIBZOfk9H2obhYwR8uhmPo6u4/Oer1QBZmGN2ayCGWioDzE25bBHVtFLpMAq/5OnXdsyvneKl
WwxigPeiC1QBO1bXil2W43lUDE7pj7NH7KDqkHSNlktwpR4qr4JERFiBSiXmftOs3bsQVZRUxdQp
8xxzDaJFP4+HucCZ+hZ914+5hxKqbaZu69L3zMHCGP322q22aC8tyu9T8saYBYgQwyK4kA4+qILK
EDe9do3572vaot3hudvmalfSLn02q4UgGCFUkuejEEJVEDls0WblVAM5lmp6B1VvV20HJ4t1r0jS
U2Wk+3g2ZQvXNSdcVvdyYZuG0+IjRK8CvQtC2Baau3D6qalfq/kHZ1Xpqn30T1PA66CAQYgd8AkI
9PzkHDb6oBdA6acnpRWJcWF1TaweWjNpNCtu1eFKN00JMu1G4wSjP0aWHlepXRRRytOMWr2KoC/9
5ycxGy1lGDEZJ/ykBmUH3S52SCC/qyjKDwc6lgrqS84arMYyeiih9idqYFZhjmVZV0YLJixqULih
LP3GvQYyoJ2C/iEB94Wtf/lvFhVmNiSY80SPDfCQ1J5+R3XGQgekrB5IT1wMCbo84F59wUYu+T8P
Fea0luAsFTpoOjgTWqbwPl/sah/TsTZ8RPEXv4PjH/17H6PqYo/ZQjEnc60ASFFMp/WjHGNj+Qmj
/5hrqPbbtujmbJli6gKYrkLvTwhToeZOw10WoL8UQ+b9Y1NDABHfuebTtsHVJHO5mMyxVAy/KuoE
FilbI9UGhwLxTtqNKKQHHi/JXIe9xdZRkFiAwNBKJhoBEJyDLYGD517HYxXtcBIfJtOa3fEaDAQe
j7mXurC1qMxNL9ZNpTctjM7avaG89LxWRO4aMhc8hpJEc0ixhoLi5gdQvHj1XpVt9cEAxUvgyffb
e7Z6wS8WkbngQZCmVE2AYn3ZDRZmGvez+cNUy1tUd+xtS7yVY7Ck6RV/NFo4pk0PUhFb2meYGxSQ
vZroywDVNjuDVya+FowRijoGgUR7TBX8jMmBVhdvlGJ1zRaGmDWLoWU8pT0MzdNtAsF7zbyN1WPC
k8RYT2NBk4R0Gay5HxRl1MgEFaECQitxVxfW5CLAPTLuDMxBRaWFSrMTfyl+bO/Sum8Xm2x893k2
Q7EaNZe8tPLqRhYws59+G3ldWKvRsPCNCfOEoD6l4ASjR3vfZ6fcf932YzVDAOWJDpJt/aP2QQ+6
63lCiubolQ25a1v1LTMZOSG9vlgXIwzeRX0mzdlIERZSXd3Xrn/ohte2O/w3Vxick5QYZDEFPThF
7GAKKrMyVd2JsclJkHneMFuvxBHpso56E52TwCPkaU4Cq494AnRr1QHoc//ZGmbrwQ1GwoE+RxYY
fSvCQ17pVubfZX7kGoTXZ8tzijmr6jhMfRjAqcw4RTlaXMqrNEksKfu+vUmrdnQZ1Rlwd39UiZh9
Q58DOjvWR71VlddxO1z5kh2RxN02tI4KC0tMBpE2oyzHMizRFyjJwZO1EzvRq+nSdD93M2JpnOHm
1bO6sMgmEmpghgl9MamCK0yhW6BBtbadWj2tCwvMQUprP5sNylNjkH2v7mppF8lftk3wNog5RWB3
JnNIQVuQfyr+LjB/D+ODxoM1niPMGarKrmoz+thp6hMkJVpF9AQJPbOqiCmQbYe4gcCcIxLWatXS
QcL4YPzUvPEBowXufE8eKEFs1KG9VOIEwtu364fsZ7FPzGkq8pnkMn39FO+kl8ktf2GKFQ14t9Ax
8Awbelrg3o1d85A8NIcUzd68j07e8jI5xFA2WTvTdhDSYUpjIjfVnNtSG3D85AQ8WzrP4yI0Uzqg
rpDgNM/jTR3ynmp4JpjvDjQJ9YFJe8bk5KBN+6jgXBqccH9LMxfJsYiuxUqbERxFcS0VBww/teR6
FPbbMbgK5Zd4ePtgXVjp9ELrRHqolPKqyJ7mfNdJaC9VvnQyxxJn598Ow8LSKEWROijYklG9J5g4
79Pfc8i7mdY/sBf+MCAhlwk0aXRY6SEoCWaCXXAlPOHbE/xBE5S1Gt48HO8Mv80HLtxK07JCxgqD
tN9Oi/A9mD5EV5j/69CeI0MywCqeea3N658YCy8Z4GhlcAeA2vTvhien2M0gEDh2zgB6q3wn1hyg
4oUiAxp6kUNIqICPUnwPIeJDFp9BFm5pseH+t2hk0KGUgrkHVSAGd/KdWjV7lVzVeALPMiuJZ2fb
1rpTkP80dUPFLAFjKy5kscI4IZAohfxRbpXtKzjvhZ4T9usH7I8Zdm4MqnhdHGV43ShSTGe2uyre
Echz5vh8kjnp3z+ExcUWA0lRjGSsAZE/Pjdmz/CqXXmCni4aPlHr4U8qrAPgxRqTxsh6QnVU3x6k
KOtn5IoxMpjZ9i3i0Q933x55x5u3mEweowcR8WXKojObB8G3VGHXQwensvP8fjs41sHq4hv1fXGq
jTjELTUiOFrFEfTHTN8lvOEungkGqWoBEhZthdfdIjmoRWZN820q8bSxeEaYbEZsGlKWdOIzSg6Z
cc6lY9G/bi8VPfwfM4rLUjFYFJdyHc4T9qRsYrdUbtTGlTtijfKxFR/rjPe2xgsBBouMkFRaR1ty
yjm2DHAvdspktwNextuD2nTetnNvQ9Rb3jEoEdStVlYhfZx0RBtd7+ixb1zRLm+pTDHkg/AmAJRv
d+WetutQpefwFQ9H27+Cc9LYF1LJUDRpfEuu1XOPmbHhcfvvr04RKPqfPWSHxIauEOuSzp6qOwjx
7fXD5NFEUORWNP/hurxYYkAj6wop8mkPY/vSY6Kx2Ql2vo9b6+cIkRtMOOX2Z3oKl74xmFEHxjjX
MSz6042czlZc8nKA9UOGZhYNssESGLjfg0U+h7US4H3F8dM9qUtbjDC0WHHu4H/I3C9WmMCXKqk1
0g53Ywy5ZSqY/bZ6LmhUXVC12q1lTqD8yw605Xn8ihYHmdOpu37yLj+AOQoYSyvM0YebfbNvNIJx
gp+tf0vGV9UvXE5ArhbZURr7e0nZeScill0/d0iu8/PohHj9DR2ZBiXIO3mck+uH62KKuTR1LRzq
dIJbkuykyUsa/tr2hRMdKhPxRqOlfqygfiHPhyZ4COrHkcebvw7BFxeYEC+NpBbMEKsVNb1s1+J4
Xel5bhWZQKxoGHtPk+uXnPQab5vob/+IjhfDdG0X1+Q8laEptIhJ6abDg5ayl7/2yLWbQ40ZE95L
D28h6b8vjEnFZKbSAGODeS03N+a8F3m84rxYYK7LNC+6WQU5HBrfh2Pd1k6q8ThP/uEL5bJmDFrI
kC8soM6IL/AjtPzc/pk48644/6UJI92KHM6Y9TT3Yo6BDVPMoEVKw1uMjwTtL8mLD56S7nNX1MUM
Aw5dEiVTSL/r89nL2huxedg+RRw3Pow1GeKUBzTE/UY5CynEqcbo5CeTHVQy57ZdZWJQLuDDzjDV
mTmLyf/GScaDBNKKa9AhCy+pE7hT7Ea46aH4uwucfrDorQXSb6vcVZI97BPi8dgMVoPSQD+ChG4E
NMwxcd/j0SUa3jgD2yNdWh7r0yqFDWQj/hhgot6QinYcoX3qTHetM7nx1wrvcKNhJQea21Rn1aOT
zp/LahZmmYMQKTVROzpQ2BTlYZryu7BNHrejZj3dWNhgor+Pq2qOaK/zYE8TVK0SF+TFmOUK0J1e
eA0ELXkotf4evTDJnIQ6ImABp0PBkB6z/WNyLPdYyLfpbV7RdXWwa7FzbJkrqANwTtMyl3FjvEDA
hs6LI6E6TT8F6JB+j5+yRwxngrGBNyG0isUXJ9kW/LIUu7wo4GQGvRmq0vIlTnacvaO31ofLZWGD
uTizIM1HqQbeN67i6ZSGCh2vzyo0k6giGbkveSyCq9fowiBzjZqDpvQmrcvrxfxLKDKvK6XjaKbX
hZZAyFncZT7vhZ8XoG//vrjU/InUgUxn/6Zjta8d8ycaVYAy5XP3kj2KDr/7nxefb4/yC4sJJqBU
gTJi0TlAStsqXAfnv6QLCk5BYhW0FwvKAEsPGuK/CNFUPOcqX8L0mBS5pdSDsx0qPDsMkuiTqRTB
jEXU5tBO8eo5/TDyXyGPuZ5n5gOYGEpAaMW3Er/6idP539D7Lef7bWfWE4TFqjEAIjRGJ6GDBiGx
a377uw4NNPkP6dtoy9DgHX7wEhLO9cKSsIUSmXN/RDz0IPDO7rmP4Byo+NBNZ2pZMtOZrhmEaHXS
7QI9tAWfp2lCV2UDLVgeNiJIndFTMlU8PoEKrd8PnrDjz1evxwC4ldFvpBEM1b5PQvW5zkDgi+bX
mBxG1bB07YfvWyE6c7ajYH3VLnbori1PqV92qt/ATtadC3mwiuAUK9xe1PW9N8Gjgulf+sj+3kqF
RoEmjNA7ZeRWfKDNKsWu96n2g35WLcmm1WRoLW27tr6EF6OMa6RJlaChDVtGfZyIU8mVFSBpHJ62
zfzDObrYYfKmPJckrWjQoDDYNegfGzvTHOG+dKH26NWVpT+HX7Yt8laTOr7YM1HXhSGV4Zg8qo4R
6+5UhM62Cd7aMUhXatoUDRBdd7KxQ4kttYj01EXu5HOQe72UbFwWj8G6+P9I+67muHWl21/EKpAE
0yvTBM0o2rLsF5bDNnPO/PV3Qb6fRWF4Bvbedar2eXCVehrshEb3WuUc11MNQZhSdhjyVL4r9ubT
zMAe0Nm9rhX71Ze++yaMi3hmJycA8sPISkBfKn1X18MuSg6R9qnpe8EBiqyCv0g0kpFnmDpHnDij
qbuvz3plZ/Z8N2C4l+xJaIum3ASfjL9NVF0xg2EFcywhltP6u458zbSnuH66foTb8eL3EWpcsaRp
Y5tFDb4XzVt7GjvgddXGQWpbYR+KzW+++1gqplcZwDeGYg1V51szo54tqtE2kafdTafiVAB3BBvp
jn7PduArzzrPfn9S7OKh34shVi+rF046160xIzVHI6yNvPR59BiKwXyvAQyv9P8NLhkniztTqWl0
KQN3tSfdTH6HLeHEzZ3gxN44pF2HDkckKHkvAggnkAvHCV1qJaqhXKC9LPiE4/J43UpEAti/ryKU
OUtL1iHke5L1rVE+Z5FgQ+7CCjkFuJAbJnLXkBS2UWnPUvS5VxpbFWE8i3Tgomwb9QrJSnyVpJ5M
b+zjyUdbVlROXAZAThUu0gLxy9ILE0fVH/VdfCPvw51+N7oh3tJCV3RpFOnERVuwMoMhOWc+ZR4j
w51KwXe/nLTltOEibNpBgjVAG1zwf7KOKqg19ftwp+5GV8dmoZ0dJSAw2NfNTXSIfLBNAyPVJAq9
2OvJ4ha42WDAZcd21jAtLchZ28anGbJmYn+W8EgSpCnmvIxHfLFxOZe95WUAECg1+Z/rSonEcFFh
KkF6nCoQk0UnU3nC+hMu+4KDuyhmXz/XmypcIMgLzZzDATKMoLVJF3ilXtvAtMRbbj4cOyziYRXH
0RoRU+22Hb7J5eJD0o9Bmy4D4kOoUKcOleUcIiYJooRIOz5KDE3cKW0fef8HhaSCTEp80xWJ4QIF
bdvJyAeISQ6sL9LhRiB7CoZArtvDZfvs9WNZMjhXdUwP8oMEGZb88jRb8LGetO+D26Fh+E+3N5zx
u26n99jO9PsbUedn0wgxAILVHbAqGvyTU46pgqJIu8gzO8MOmuYwmNpDPC6twBAFcvhkHxXZUuoD
5DTKI40Mu7G8nFiC8k8khMvp2qwlQwWkU09JjwP9UoAfmQrmwUQiOKdtNCXL9AQiUjzRaZadtg9G
KgTC3CyN3r4Kf53q6VD3Qwn3CWtgewzWEj3UaaQd6lnSnRAEQE68DB+lOGydocxjh6qN/F1gjSJN
ORee8UAe0RpWr4BBDQ3PY/dN8vTTdFwc1oRETXgQUedsRo2V2uwnraoKMg9LhtXxyEPCzF29ioJT
otHFE2jGkuBF4QkMBqxzYTFU5vvgQUAqeU4n5s/DgQKdli2LBCeAEu3Kwum8xct9M7cbaoPs/oNA
ODOQa8K5YEKMMJcVUEt6WQ9cv8If9tODjrV1xTf38d8/dbGQslKVKz7Q8l+ydIa0ID602PPOfuai
adptO3k7Ta7kmAo9DLMIIvRce9Dj+YShZHceUvf6wW0G4ZUm7N9XthFrFdZ4DYhJjNGBSFsxngmA
fRvU60Nr99OdLnovubhwvT88vik+KVCMmOzw+sdq+FlUjql6pBHNpW8XN6Dz1iwDgZ8anKdJ2LvR
A6ohjZ17j0X98KNuq8fZbXBF/usphlel3oRxPham4TgGKoUw80YFrp4+iGi3tw3iTQJn4SmYP+YS
OIheTP1Y/WDksZ2LgtOmF6G1iQUfnWBJjov0JZ26ELs/kYfP/sDcKN8pGIZ7Vnw2ayyJnJaVSRdO
uxLHRX1NLsAiPkAl6YbFwgLEpvEu2OtAUc/d2BVWAiL12O9ZGbtM+lmhAdSz9sWJNU26G+pK5xkc
EH+w+CiSxtlfHVd1r+nQrgNtKztMhuU3afbslq7YAC96NMwAsbmOVSaVAkqBc+R2mVI1JmrkqXkB
zKWEGObt0jW1BQqIUimwYlTLwKoxlVJkmEyPi69o6joGNTUNPAmc0dCkD8K6DSKvVT5HwSfSOtdD
1GVLiKm2EsCZCZtga7UOAvojPeb7+AhWp/YF+dJhC6v5N4G4ze+2EsdZSRAHAd4lIa76Dm6s2G6e
sGL5MPfOr+aaiIdhO04Z2DQzDIIlYINLJmWR0hCBCufnsQefzB1wl2WZq/SznRBCfrMGWknj8oqe
qz0YfiGNjSmNZ9YU0u/aQ34XCcaRLp/OXj8bSHVU3QSrDuVCYp/WI4h+cY7Svszs8jm7f03Lj0nj
/2rmqYmdfvpvH+/VllYuThsjlXLVgtP55gPj62j24QHsOGgLxMK2wOVc3nvL5F8Hm8wYGn2CimzX
uDssNyG6a0hmNyLAjc00vbJJLpaYldbhqRWCkkO4T4+Wx9BpxVey//HN3nyZ+2aFVsa5nEJO4wMm
Qm9s3MzAGznfA1xVO0/e+CH1RbptO8BKOS6zzW3casALYx3LBVR0JfYv08MrDi6SgChRb7daVtJ4
d0tzvG1MsJDwp5x80V6wAIy2IbkbAeSe2REw3bwSMPWiFtJmfF6J5fwuVxorlZhhxvlTX2P6j97O
ySkZHwY8uV53gs0CayWKSwVBk4TlKOM8daz0qwepuO9Gr8ker0vZLPfBeI8RQMUC+zQXJhdprpM4
RjI1U2DfV3tpSOzaSO2k9qP+s2QKbojbprmSx7lARqQ0tmQELuzqnsIb2S4d0wWJwZ1pY77SLXYi
S9ksuFYCOV+QKylOuhwKagHom4xzk98kpSBebX6qlQzO9MF6gjA5QIZhBbZaRU4g34/yx1AEoL3t
YytBnNUHvWSGXYtimNE9qu6y110Qopz+LUkCi4sraZyxU/A1NUUCtRQsOgDEEM2d6OeErnyzKxxR
wt6MjSthnLnXNVFrrYNqLKO1u3TXeNG+E8Iyio6Qh7cpwqScFGDvemCtxyRP5oPlL7HVHZxsl51F
m4CbVdWbVhZXVcltY0Y1Vja9vsAcW+1buDdfd2ChQqwQWuXKeAGNEC0ggu5UhPn6rN3G4K7RfYDU
3ueC7q/gK1lcuCi7WjbTCMJYd0DeA+IL+B9/wFAv8FqLCxOBlf5/pchRAiKfvgOyAwhIUic95ZiX
G5+Ksyi0i1TjAkVJMiPEaAN6D0jOMqDjtR1G8oTQ8SLNuFixtHXeZxLuE2j4qnXuquSsdZl73SgE
AYmHeGg7vQIGJITosaOAs6UFue5U+ao5+dcFbVf1KwPnYkQrKdrQMnWUnZLvEgC510AzQVuuuAEy
7Z+gdG8fIHYxZFxu2Zjwe3vHTbPUC8uMvCi2p+/mwy+A5hDzokVmpz0G9dnFTGQd2478Wyr/xgLq
wRYykfhrZWfJHwGDe/0gBVrx79eYdlHnNEa271TJCcgI7pEHuny/LmTbLN6U4EKF3qV6EE04Oi2x
PmpN/jgOj6G+3AHQU2QXovPiAoUVa6USYB/eiw6MrWgBIUh3ZHQ+WHt2hVhi7IdfXF6tN8W4cGHO
8jBbJaSNuFsCwHMvOfJOPbJnRDQgnOunKPpU7N9XAXcG70NXaggUqLNdXVO8Hn3gMukENy+RGPYx
V2LUVNdGGB26OIpuZ9qexl/M5PG6Kpdg568p/u3guIIij7W0yBMIYSmeOqqLrr3myzg/cogbd3Ew
HOlYB+WT6LqwWUivvhgfN7qg6dMFpqjG2ZO2AP2NVI8akbyR6EBHEzVI/0fd+aYoHzWWqRnB0MCu
sfoDw4IIPS23DWc6tic8i2GmXPsgOFuW268YJY/vPxNVSSQwWqIjAMxuGCU5sG5Hc/yDK6zAWHgQ
NqWv50Efod7/IUpNN/0/gdv7Y4y6unEKx7jH1M11DUVCuXCSLiRLhwEKDtp3Onq5ZDk5Fa19bafl
3x9O5wJJusRkwcA+K29+vQjEB+p3gLC9rguzt2sfi4sgA948yj6DPUp54ja0celkl8Fx1j0dR2gU
3nVxr/Oe1+Sxs115dzD06GGiOPSik/SkPHeu0TuKF3umG+wnT3PkI2CtfrYlyN1SH2slgn2V7Z7H
m//pXHQZrKzCqtKr4zPsxeGm940jKmBH9Ib6PyqEtw/IhRiqj2VfM8/DAvjoYXLYjdCxrfao47zh
YyhuDQiSgc6FFmNJhiRgflfmyuPc4GF4/McAvJGczKdF+zkN5a5QjFNakse+KR+rNH66/nEFaZZ/
qlZlPBwHFN9WKUJ7UQ6Fth8QZcgs8D9BjuWX3gt9ktR0hBxd+ZyPN5moihS4Hs+V2i5SNcQlvhyb
IChAvy6jIlaEq4Hb02YAIsO0L1Co6GuSWvlCFg2VHJQzu5IhfJ1kO3GtW3U3n8Rufrnf+Zrw3mRx
xkESHQCqNWQxIAk9A5BE+KC9MM+TvGL2GNsLW+PPPwW30jH5kweFra9GCd5lVAwcoX/PeX4bdLTT
AhmZT7MUQCgWsU2KHov8PchN43igNk200R1zc9gbuZl9qgdMQJPGbJ0OaP92kfbVzWAS0Ziy6Hdx
EUHJ+6oCCByeVebaIeadJerqigRwgSCaoibLSgiQzW/15KvZ4brbbZUU64PlPi1wsQqwmRJ0YeT6
IapVt2/b/aCV93li+GVDvl0XtzmRspbHlRREnfNO6qDP4Fe4MoLziVVOlqdH9ugrL7o/76uHP0CE
2IpvK7l8B4MuY9PTHAbEgK2oU7jBZwMQ5TWQhDIhYvNm+KawVsAFAkgee9fvE1VfVzlNpIk5DHHi
PUPXiz2LOD2ebliPoZYFqXEreq4FMjNaRYNIiQKaZRCYk/04H9pxH6PBK2IZ2GybrMXwbtj2eqXE
EGOe2aQegAYQ4Drb2GF+4ywaOd2qLtbCON/Spra1UpAweSl9KZYnSfUj8yGSDTCt13bSf75umduO
9vbJOEfLlGleKjbCUaRfqXVs0d+6LkB4eJyrDblWpYU6Rh7D1laBzdr6vcvWGGdb3OsXqcP52SAH
aVCyw2vNmzr5tmiyQB2BxfGFehwMS0cptNFMClDt2snKXReWLpimBLbNjIqv+lZ2wJfppZyVVJMg
qS9nOzXvwtSTMkGLTnBcOgsfK/8BKGk11AFkxONj0X6j9afrH1/097mAUMbVOMQa/n5lfdSj1I4n
0b3if0TW3wass5+wUkEKDaKgB8IiHHFCgLZ8wUSro50HL8C0hGk3AOuW3EngNqJQp3MhIR8nnQRM
szCzx5+/3votJzzUJfgfiFvtgv9oDlxYUNO60dMQlg3aTXvRC1sbPpqpKLFvvpVRMDhrGrWAqMw/
7Y/1GNTKjMTYgSlox6Y0TVc9U4wwIFV1XrKn37KPoobZ/zjNN6mcHS5jJQ81hdTRiW+ze3YBTj5N
uACHTvBN3JXZrCLXWnJ2qZMks0qW/tGaPrGZlw7DeKyag18frrvAZqUhExAIUehnWpxqeZHTxQyR
+WuwzgbhQweuWywNjseo2l2XdMmjhnqVrkRxWsl0Gjq5wrPIjHoVUNGojYf9fGb//YUBMYHPoNip
h/BJlLS2o/xKNueGYwyYBnWA7PCriuZQfNTvUwB+9wd2bRPdEzfDykoY53zquMiDXOFMjeRzqP3T
Jg/XT1L09zlfy4elzDP2vmSBbL6MfjQiftHLNXHuU3Fp1zKTtDBLPG3qpgnOuQzEUmHWZXYAImY7
GRXVT2KS21hbT+9lstR7a25re1raj6YayDaZs9Ktgzi1gbyUOyOtKxvMPqpX97nkXD8M4aflEnhZ
KLHVjDgNYIL7CgCXpn21p2BeZSs+quDRV3T0XAKnSi1RibJPS34W+s9+EKHFb6bV37aD14j3+UIp
Cn3uFwjQgGg+9C2oBbAtX83u9VNjv/Mie6/EcI95OqAUVBBpsvuwyXom+/iADaXdX3PvvrMji3DR
RdKDOFTZJFFZ3y/5bhz962oIPj74h94fF2l1pRxTCOjc9CvjZSwdDTD3u2gvf/yD3iT7vdeOjZnH
KpubvRYkywRx9bJnTCyRT+57y66egT1/Ft+PNqu51VfiAsk8jRnmX2DaWj3tin5wU1AC5WWxy9RB
5Ebblk0xKE0p8Jg1zrJ7qzF71TLYKwcjImcIwx3Gvlp/cRp7gHKiXf/tXC7/lsjXqqHSWQXmOFDb
n+qv1Mm92glcVGD0FRJwfEL5/VG0OLrZLKQroZzha3gxbzqWhIrTL2qn1mfjGt2u3183zW1HftOO
M/1+Aohk2UBQTHaVeqrCj8QQxj5m3pf2+CaEM/9QDoY0pPho2hO7+YF94ThgkELbKW79JEZGE+nE
mX+ptmEcT9CpAzVz/KFavGB+/G/Hxpt8oFcBSONRkk+FV0qaa3Wh1yUiSqrtunxlB1wOraZ0iAkb
P6EP3fc5s1ugaOS7ZUdRF0wNYLVNH+Ryn0QjPJuPN2v74zJrE0VGMGuQq/a2vtN/sk3Ybq+dR3/C
UjH4xUI3E7j2dqx/MxIuQbZhZw2g4PrV+2RABwxdJvdFzw4i4+ACiJL2JJ50Fhvzm27YJcX9GAuy
1nax+lsTvkuMJkfaBxOMY1H/iaXalkB/Y9AXLa7tdtbs65a4+aC4+lR8z3jKTdVqeziXFdk6KJam
b+lD4keBK++kHdphIOdg3dXkLNpLFHwwgwsd+RBnUioz29x1h/QY70Y/2f/BZMp2enk7Ti56KFqq
aY2J48QN3gQRToKBd+BV/dDtwJbOWBfExrL0QwToLXIBfg0CtIRjGQBFz9NCgBImHxS8o7A5i+wn
sYDVAyBzX3Q7FX5LLqyYbVqiaw+Z5IE2drwvHyKkN5ZpQBeC1XdgPMhedKS3rWB1cfsu9xZoDC7Q
tIrWl22AQ1Z2DJpl2n/vPFZqhW4qMFiRd3ChpaVqbZks4xTqcxPd00myJ+qMy2jXo6hMFX5ELqiE
E8pgEsI5gOz8wjLpcPN6UbXlo+IrkS3eJxBZKxdfZHCMDTUbBJqt3Nfj9mhN3ZdO6QBfpRWiN0XB
WV4AqM5p1lu/JtG08jU5TIfEDdzwxOCKgd967g9sR0O4ESISzNUn/RJ1g55CS/Oc3zYNEE/ZaxXL
D+mHyUktm41zVzvrBxEkXkH9Z3JBRytRYxIg7XgoLRV6P8/fBeGU/YErtQo/nht0WSXThbngjh6n
Q3ikrnxktdefYE1vJyNMAmP1hChYNXxfqOdyNbYLe5lqrK+LtleLe2kQsIRuHhjWWnBvtcCOw88P
mno7BQO726jGLptvcCkU+POmDisBXLXVqabUSOxuUy/Zo0oIMKzbG1Bc/ovhHBzSbz24o+pB9bFI
rDyQong+Ns30QsrSOi1tK8JJ3C6+V6K4WDhgM6eTZ5jA3CiOot1Kxtc0t3Xrn755iZLaLiXsuj5f
t7vtzwRKUE3VDUvl+9Rd0U5hIRW4sauKTTA4oui7/yaB8xwwo0tDXUJCln0YyH6JBT2HzcCnvGnA
pel41kmuA0XKi5vUrvTSqbPBLpXHpfny3xThDK4kYypZARRBiW9jvs4OMVd0XcR23b1ShrM2urRL
bWVQxngCwMNJB5WHvbA7n7Gr/RhbdsUuBeeZqO7eLKlWYjnLm7rI6KMQYtlELBvJVtEiaP7V6A1d
ieFSMJjiklllYsJUccYAj/CALqP9jM1SE3xU0zGcw6/XT/SVHvEiriqGacig5sTQAZcXg0Ivp3Yo
2fgN3cl+vk98A+QO9uQUd2yBq3+Mj82ePQc2j/SOragBeZTYDBCavO41Su6/ugq8/SSe0XEeMA2k
1EBcaUlh99bzEjzFoSD8bkfH32qrfKLMZdKOIWTk8pcw+BkDlKTJJZG5bqbjlSacbwNYj0oG1iA8
FZtAGoAl41dq4dAriD1+Vr+wJ4DhY/pERQ9HIvU4p6dgFEriBuqNTXcqGulHQ5NjNfY/r1vPdgNt
pSDn81NvytWyQEEsW++Il3rAzb4HKBMqVMmljwJpouPkvN+qYuzujJCGmQk/Ow1ujPF0yVkes9ee
T+4ungJgXFH7XySW8/48a1s1YmJpEdl57cvp2Wo6GyiyZvV0XcXtdPNmllwE6IN4mjQZ3qgWL1r3
mMWCMorV1RfermJ3HOy/Fjp13AkuGNMI4hoRJgI4YkZSmyinundJ6pfRrko6gQNsmiFeLw1LAQe1
qXJmmEfNkNdBi3bMuDOiD53lmJ3ABDdFUA1ks4pM0O/j49eEReCWwtLDRkvtnLSGu8jdPQgGQv/6
t9k8O2qC+lI2KWoB7tsMhqS0CsgnvLzKkGIKI9lNJQXs+VRWvm5J4PEddOIUSSyIVduXwJVk7rZU
qVNNJAuSB4Dwa/sS8PusR83YPUWZjtnyhYGsRHHH2RIJGJE6jtOozy34SDRyGEhlDyKAlE1Df5PD
A7205axkUwWVFMuT1btYFl1nt0PTSgIX4Y0uDse+gYTshV2GqJfqTuCrAIMqP4uXPjfNEM+gRCUI
h3gNfX9jUMK8nmIZMUIL74MRVCRfovnluv1ta7SSwZmB3gWlobE4pNkDcLMjjB9FPgVNARaPnkRj
6dul1koaZwnzMC2aYiEUjcca2HcYV/XNz80eKDKAJt8hzgKXLP/UCJxMcI78dgkghXoixdBRL7uT
MWTPcq2f5bLOBJFp0/7etOO3TDRFkqOqhXa5ejOHuywRzJ6I9OAyfwaaM7kDKxzCEkUnfWruukAt
fbWVRKuQm5oAHRYU14aGTUTOzhtkpraNcGKkO4XSvon3181uM/ut/j6nSQE8klwB0ZNH0x9y2J2p
sTwoXeSGQfZgFKKKQqQNlzHCyBhUnZ3bkpxIfFtWAm0249tKGyZ/9QRXWqTTJxV/X5LOiQmAqf6H
pN+23eReP7XN77+Sw/59JUfWK71Oevb9ewwGBf+k8v2givDuRIfFlF0JibK5rAuCG9ccpUcl672h
7z5c14PFlIt8YFgYvLCohQEMLgqYcRHMNcMhwmLFvpUSH+R9ALyTRlsOs4dATr8NBjAlrgvd/ki/
hfJBQCrByjbRHoFOKY6qnNwBns5VtPwALD5B++LyCHUZbD14srQsTSWU/fvqCJVCTiVjJGhEytOT
IvV7rRSNcW6kb8gwGWAVwNOwSMzZdAtIuzFn01QEgytH6yZxUbMOLvGzPdmLpo0uDe+9ME6hZZF1
U2NDo4bRoVnxUteBA8jK6x/oMia8F8Jbt9pF4xIBgi6SAk82vrTxrieNPaqPlmird/MDrQ6Ps3FD
qs1uiTGmboXVPpDn+1AVFXYbifW9OlzyboueZroMGV3tzo7ipDehl//5J7o07/fiuDxu5mFYNK9o
W83jrB7TpXU74lFMa1z/SiJT4Hw3mUM87sb4SrgI5J48BTFIy2jlgK9b4EUCSXw1lwWDHDUYa/ci
WIAC2sHnWjQVxX7s+0D07tB4KKcmGajcUHyjuvOlfK+0tlL7SmqXaQtwah/Mtu7107uMfO8FcnkP
JFNZYoYQSIzcV3Mn6nZz6VVl5HRy4TbZ7ro4gZ3zWH7TVFN1XiBubtXQLpLPVYSR0usyRJ+Jiw1j
beSRmjEZ0ifsebkqtev57+9878+Njw1GQwesbfwKQFnh661lR6LXVZEmXFQwtQBTZBNMe0j9YDon
gWdN/9GmuaAQaWZm9gEOSy0+6KFvdM+yKgijom/OBQKliFU57SEiVaaPc9H5s5oe/tsn52JAFRVY
J2pxUOx2PI/nATBrf8/6iL44mHSxSwSkRCyjcyXokoI+TY2Qr9XGawLfyLw6+FdH9SaC88YhldGJ
ZxiuMUg+0f8/4fXk4fpRbUeYNxFcmtZjPZrysIMIBcAlSp7awTTuejlxpmTMbRCnRHbRznbfBPvr
krdDzZtkzi9jZeqKhaGehtanWbrv0dwm50WZ7sYSGD5frwvbdp03YZx/6mZaEBrjJI3gi1p+ztvI
jTTBA+h2hnuTwbknJUMad2iZe7TO7biJXFX1S9mw53+BIgjTs1RZZftjFiS+r98mTUvGns34p/lN
FmFGffIBR+peP7JNP30Twg+ODFkARj2W3prKbppHrft8/e9vHtfq73P+M+fZYHUNlBjL73L5uSCG
RySnjj9cF7P55VdiOB8ykKZD04AYvVacBIvmimn3i+DTi4RwXjSqsiSPDEr6z0uBbREo2nVcsNBU
5CKz1QJU3pIUOKr+SVVfwtRvFNEmjEgGF5prow3NvsEgbVEtLpVKB8EfvDKCpL8lBQtsBD0jFe+L
PMSsWubosjDMkLxhdVMQiuumbREqVU0D0FaEJ5Bp1DJRJ4ILzp/HZpEIPnzptAyqVIYWo2Rbg60G
L3r9L2yXEt00KMD3VMqXf1a8qCD2wUllFlZAq+qujcxzKxmWoERitsOXmWs5nI9MWdWMFsM9JXXp
DLNxXy/DbZuBSYouj4Y0P/29S+JurWJKFzuwJo9ymTPwy0gy4JJt4NKycAsVTEK1CKJ2U6s3Ma8v
66tbbjdqUj2weZS8zbobxQhObZUSZ6i7+HMvlcX9HBoi3oStoLZS7fVWvJI51FMYRAwgbjGszg5T
Sd/rejp6fVilu4IEoiQq0pH7ckOQ9FQyTQRRLd2DSMQeisnNR2zwtsdOVLlt3umprMIcgRZH8HD6
Pu/MoRZZOQ3QRyLrO72xMzFqJ7rTbyxU6JgBe5PGRaOwAKy8xqSRXXEoPhcADig+YeIUs5+ty9gN
wif9pnLGG9FT7PZHfBPMpVdVH6LFAm4SRiY/SqqBFTeviJ+GonCv+wELERdu96YgPzAV9IumjQPk
BH3j12n7reoz0SuKQBe+UUrbgKQxgxFkmx5piDE+tl8fvBJP6SDvkr0ELBG6IB9uzKm/+3b8ZFQf
dqpcqq9i2ZIyaKHObGBR8mp8udIPHpOj6Kttu8Lvr8bPSlW1UQYNM5eRtk4T3Wayapfzj6L8pIpQ
qUUfjv37yssLRc8LAkf3lvoM9g2nh5FcN42t4nhl+zxKQC0Rq0piCQ2gNHLN1IApHon0I5oOEuaM
Jl0wLrOZzGQ88SnAKjc1HuV1KvKUJmzUs2peghbtzk9D51/XaNsQ30Swf1+dWRIQ2i8dctmgfcvL
f+T2ZwYSpVDbXRcj0oQLUeOgxTRkyLi9XB2ltvRIeUcHgXmLhHCRqRlpNQPuF3Ew2Mn9Dzl4Mokq
sACRDC4IgS87GTDGhNtEdZqTb4ECgJ3y38hQiC6bgArHuxBXtnYaoOisGRlSBXD7HJZ+nz5ohqhv
uqmJQgnMCi/WYMB9/+Vx11JiApoGr8tPbZw4KMCTUOQwIiFcIgwxIpelBEL07GeR2IryQzcFp7Vp
wSs9uNOStb4vqhJFZRccJfLNUgOnlG0Vk0rXTXgzuqiGYZmUgnuEh1xYDD0K8OgF60rJs7qQUyvr
zn8TwQUwFHul3rOx57ytvqJ/fzCLTDDEvXlaKy3YB1v5ezqrxpiy0dUmkfCabuyjPLFnottNLcqj
G6guyDaAWkPHnD1r8HiHQ5fMQY4bN96Ig4ccU2OVUz/LrmyH3gCSxfYl+5oewg9gY7r7Bf8tqlW2
rE8DXQauZZB/gZ5e6UpTZS16Wjn5MOleaDwHorU9kQjOwBU84c2gEIX1xQOeOOwgab1yEs3Pbtme
BWpDHXMrGv7Hhc9En0ExIqmY1bJKwynK/ElRg2/XjW9jpFWX10K48IlbbB4FA4SQI2jt7GVPGbg3
JrRFM0xbZ7YWxMVQZeyjWZYhSCvuyuy5MRKnMpt/ERZWQvhngI6U2pjJNPTaGCsgsR2PlS0Vt2ri
XT+2TWVU9BmZpSv42e8dqkFf3khbJcSuUIh2fICtDzM8NYn1cl0Ov7mvmoqKhiZMQEH4kUHr9l5Q
UpC4JEFVeL9wn/Jz/DEhtu7OPsO0IaVr/LgukTO6C4HcZwKjLAUTKwQqUWgnzW0qWqkVqcS/reJm
PWKABRKMp+JQP9ZYeQ13vS876T3Ak4XPkUJ5XMrT9Mq0hrEsPPmu99jwrBHazc3yyMixMEFLbEtQ
57NvsrpK8EfIM1PKmE1om4YdIQi0s1sZz2oS+TIh8qL4FhEcioRxlmgGHSGAYS28NpIPNFV3xdy6
FVr5ttUGdknMD3mwCNIJj5h3oSGXshoqy3iXYEI92S9c9RObbpJbJ7ob9jWQKmUnuW2wZZJH9hz7
441oRoy/jl78AOafq4SWZcDJnFUcsdo5yx3oCjE0LN22H7ES5fYuzhwDSp4CmJDMMQRfl3P9C9Fc
7TxVoVaHUV2gP9PZ+UxAOwreezD7XPdDkRgu+E+oOcuKQExNDk1/W6enMfu796ULTbjYEpfjMM8G
DnHSvwNXytYlR0pEY06beigqAV4PiCsuOAqLrJ8nOYUe6ah5hfy9V8JzK3cCixRJ4RKylhlTCepX
bNyGD1WaOlbptPFfdmR/nddKFc7Vqk6awTiC8yrbU2QcjWTfVf71r84PAlzI4DyrDCSgfIRQJB5d
6ztlCI1uvGu7XecxxkBVdLPZDB8rndjBrhwpJaiVEK0KD91/21QKd15aP9edND811q1VCTY0+HLj
Qj/Oe2pDm5q5gznEcosB5mxOnQLPMmM7+Uilt3NW76c4dxM98qV2EPiU8HQ5pzLlMcPjMKS3XvaB
sfgm/jzabFocWBuSLapEt1PP6nQ5DyuaIZo70HR6/WxXh9auHSm0x/vIBHlbYBfeuA9E9TdT4SL5
rERy+ds0AV0oZRApGdSxpK9x/dFIOrddPpnq4bqxKpu1wpssvqlLwlFPshbHmRxi5NUAKPSMR2Wy
1b3kBXushd9Sm9GOJLZ038qeaifn8Ua4jytQ+aLPO0vSEpZQOSvt2cGWlA7eYjoC5DqzZbbt+KI6
bFo0q4VfWHQCXNzpRqmZygWijeU+RzVbTv9cP2ORAC7mTFKrVznzz8CSbtB0cMpQZDH8bjHvk6+r
sqsYEIRDZQUsrmVqaqdS5oSzgf+HrGr3pXU0YAwa3+dpF0lAr5uK2Dd75VnFG35E7TYN99c1FoTy
127m6tcY/aB3Y4EImFX1mdahS8zhTg9E0zwiMVwgqook1fUEtluWP6Q+YLDCqmh1T+T/rye/0gUD
+0FKRwgZwJ1EvNxja+LS8+S0AIgMbkV79yJj4cINGL2SuhpY8ui+GeSzEguyEzuTK7HlFSBrpU49
VEUfLPj7HYCz41PZH+vieRaR7bAIdUXKa/G5ktJPBbXCuCs8jOLuJxlYIEl46Dvltkx6d+lyR42n
+6Ba/m5emveC177GSmw5yU0dgGTFa/X+YIT9fWNJHwbtL9/bLsRwESPSAoxFVhCTqhqIjp0fpBcN
rwpyusLFDDoAeg17BzDoecntTJ/uU9PYYdj1GCih3QNDW+pjQS4QmMZrqlidHumSGEiEsPSguiVZ
ZpNasyflHAehez08iJTjCpZunNtBG6DcQFM3jUwfw+c/CjU613Lhk9RycNMTVPwi3di/r3TD0lcI
znXopuc/LO3OYKx/sSeLng/5fYcL0+CqE4ZKOiUh5KTPE/Dlame5GW5Sh9rETw8ziNhTN3THv1zU
u5DKBQ2iRSOl6f8j7UuWI8dhbb9IERI1kVtJmcq0nZ7tGjaKdg2a51lf/47c91bKTF3xtWvRUQtH
6yRAEARB4AAKrfJvZXybdP+Y0uP2mgn8Et/hGUZyXxQUgmW4YlRj5bL+PxYv/o8UhoaWMlw1LkZS
e1IxoasYlDss2UuokOy82N4WYt3w/iDwJThtwPpuYj3SCJ0ddIGjj6nb1ftojGwvf67it224dZ2d
4bisRaW2xCj8EXFcyxyKd6ZQF13j14/AMwTnivygyoKqgkRavVf6H4HhEOPh76TgXJGqtjIo81rc
YtG46KWtpcY/thFEQsx6XGzO2DdpFSQQAuN9rTjJr/WmstVARDKw7gPOuuLcTpkHUaESwPTVPzF9
jcuT1J8i8QSpeVkvDz+QMciqyYyLMedZkPU6y2DHer2LYt2S1JPZPNLinzH/lihfJxMjSHxrrA1r
W43r5nbG5byAJxHSZvGM29mNetdEgmUSfZ+7lnRIcA7Uw/dVemijN7RSCARYt4M/AvCZ3y4NSCtP
ExyAip58gzqNiSeGTkTEI5CDrwIaPU3J9XlbBuwYRq+p9G17Hd6D7Q0D0PhNCYJ5VMxCUfWuPCBs
vFKvUZejgmAgBsPh3HDJfm5Drpv2WXPcHiWjVJlBDpFC4ka0tVmk2GZkWkU2OttI6xe1M9Ks3MVe
7cYu76USSAnt0CkUfKl04ybNo+uRRHCk0m4b7v84UM943KZNo6yRgwo20V8Vx7lZ8X22wG12jdsE
u5qnJ5Bb8ZRD/gXsf86iMywXL8RV16XJANjKQY8NCD2Dve9Ge3pUD/TeBxnWPPy5AmNTDoq2IbMz
UVeWaEW5QCIN4k5vwlnu6U7NGzuqNacBVTeGSAhUvLrrVFQOGvML1cWE+rpNwiau4d+V4q6ZHkv2
Inm/tldRBMFpU1JVyRjzDpGlv++D1wwd3L2IRH11Vy/E4BRG4gid6CXESIwfrPgSTYJjUCQD512L
EK4+VHClaTBQaSgsUzkEGAW3rajVVV8IwblYNJipUpJBiKlxy/YuoBroNg/B3645n/VBobAyGhEW
hCS/YxTaK8jvlCLiCsGK8DmdXKJT3sjQ2BTSGwmHYWWK+I/Wb+dnhb1nCxfuaKjBHe3HEIS+6FZz
U4A7Drw0PzRreB9bJ6qJEqzP+89ZwClhr42+CpE8JbPC0btqrvUahOrRtN82BKFgnJ9Vqd5IegRL
aK9azNWs3dRWfKQ5W2cecew7k+DQEi3WbP4LyaZJpRmGROLMSp+S7qUU1RHNlntxJmLmtUxUlClr
fAVx3nUE9F5YKAm0c9kRxACNdxyjW1OjVgyGQVFL5nqWegHIKTCv0aUWz9Femd8m6bMfxVbV36T0
mMTX0XQyfVszqbO9autKPAvJKTHRjbgqehz8g3lVF6e++7n9/dXDdyET50cDcA+jJxgy1f6+7B6i
zq3os2z+mGrZ3kZaf51bQHHutK9Nf0LxOoKkY/6qgDFi5kgxd+GxuC6dHOSd8xitFmMDhJQBIiVy
jrYqCwyHrKDEEFdoyQK7fmQxu/6B4WvOPKkgO3WZQNp1335eN87tll3S9q0KYUfy0OaPE7minaAi
ULB0fG3qmOlhmHtYuqpR3kJTdbvCPI4lfaxl9V41RY80Aon4GrGmVIei9wFnxLd96KLNYWK/BSay
7gz/aI2vScUcMtKhwRq5jt/vbM2gX8zBZvKgu8a+BHOydiu7wct/rEH5NzI7GyZfllonjI7e7PET
FWnlzI4x8mzyBQYhsEE6/33hDZMkmRJtDiaq+hiCqoJq4V8icK4Cuc+aFO28QPl1zF6j8p/t1REt
DucqahBTjlILNc3tFGXxuxiqfTI4SXfcxll/edDQd6IRdIaAWO+jqvIYDO4YXJi/V7fU9vSlcxS8
yqEY6VtjGf5u2M1JLzOyEnMngFbXzpQzNB/F6JLpeUoJaOM07Yv7xJk5bVC78Pv/j89x1SgWcPO9
f2EUXjplZdoDrmKhNWW/Ml00WmR11y4QuIujoQRhKoEmdpcX15ECCrz9kAsSoat+aAEx63QhRGFQ
IzVSQKTZbRgZVpN9HRvTGcbCCor/Vtb771bVVUbn6icd7XUfsWJQQYVhmeW7Rjqp6ncVxFrm87YN
rK7JAoLbqFoxeakup4Dw/pH6u0SUX1tVl25qCuinZHgdbs1BmdRFfgIRSJaCsW7aExMzJkKkrKlk
+1T/uS3OqgEs4DgDmBTqyXmf5yjnODXRgz44vil6m3l/O7gIxRYg3LL0YTAgXQyZopvR9uxypzIr
69DJMI+toM/TbXrTO7pdPk2PFbYvseactZBkdh4isfUruJUL9NTHcwNEla+G9/ky8U15JAfJEdHt
i3Q6/31h8YNCh5RkAArjqy45TdNBH9ztZRNZCedsB01vpa4ARENuVPWlSJ+K4FtRvfaZqDhy/V6w
WLz5pyykqY0qGnX1ffEww9023+YHScxxR0Q2xBYoe+1t0fgepX83sSGjiUHRQNHKc7f0RtF4FNNc
d/T7tDf3yRObrP5H/IxI/oiCo2201bWaaVRkBX1sF6MrA1/TTQyUgUfvMD2gACu35LseGE/+DoYL
MTvSUNkPAcMGEFXS3Db15l7W0udtmPVaFROT1dEToINWhttpMcEgyrr3cDv9Pg/6m64JzsT8SPex
kwinX62e+AswbkMVBmYy+5WESo52tBvzKkGTvtq+RdnjtlTzdy42rgnCJvRgMP1i/FWuooe9V02k
gdXogK4uR03b/d9BcG4wjfJMoxOFKMZuwJzbyRTtI5EQ3Mp0WaQb0gAh4szV6bPfC8L9VUNeKIlb
jDaah9aa+L5EG0vHYJFKtqPkx7aaVu/UCxDOs0WSMpE8BwjxnkheoZDjoOat2zdunHxToytTEwUo
IrVxji6tS38sGywMmTxwyuJWAePeFmpdc7AtTUb5P2XciYtzKZimiGWYh3f022+jftBbUcw628+l
CZ8xOPsyMZvVL3JgNI6yx5B2pFe6Q3adh5a2lw+hIvCh61o7w3HG5pXhGFUG4KbmyiyfWPwpYzt/
nzO2uksM0tRYlbb8Ifk9ZmC5NBXoTCQDZ2tGk2QeibHaYfSlHo5yJApLROvOmZbkEToFHpSkyveB
fjKH7+S/8jz8e5aZZ0VxhyfmlYG6GG9zO326NbLUirWbngguXiJF8WdL7dVeyYBRSvd57JbT09/t
D+6+Ffi0S2k4nynTSR9/FPIxEtnT+p3uj54uBoANSea3bTEv9qt2pTjxDjUMD8M1xhy66vf4pnXm
5pJ8clrRC+D609kCmdv9sV416MkBcreX7sLrxInujJ8/0hvk0+6jXXsoRM8G66fm/5rE5XSwFGx1
gY9TU6Hg/41fmN+6ur6PWtH07237vpgSljZ5347zmVZOR0J3gXefSoLyp/XgcKE9zhHkYdPqERK5
WDcFsVp+KsCufR/eqFfGvnAl1frUfWUByHkF1GxP1JBh7F6VWBLuEHlhxZ8q81uAcJ6hbUqzTKcZ
pD+pQ3JIk2rHhIXFIkPgfAPqIo0pLaG7MSuOhlY8sNS/k7VxsMwpF4RQ66+aC5E4J5FmTVmbs7ML
jsXRexltitk+pR27/pH9g/mo2h6vxHdEALve87GA5XxHKwVTRSXA9nadWMw6GTYufmRXupiDsDPt
we4Sy9gHV8mBOOD2cf7GdYHm9uPdRWnkqGDtDO97B7NodiPtv4SF9ldHFVrJPsL4OcYWpjLCoqJW
HeaDOEy407adPOOfnQIpygq5gCRZnFkRyS3zU8UWoAA2GGbMEqJz5sgS1ldhEyKtlhsvbDIOxRQJ
lmNViAUEZ4RDpqaYqgnX17Uu9SNUFYrq0kQInL35ptrrCvPzXTbd+sX3uhKchfP/fxHHnSXgp/cF
ckgoifF9PWK34A5Dv0Oyj6t0r0jybZL4X5geh1baaO62Ia872gUwZ2Lgfi3UggA4OjbHmUA5Qu4R
pMYojrrKHelYiF4oBJq8mEItFUxKkiAHGUNvxfqOEVHBwer5RDUm68wAkQw/rYaWcpFGA+75sQ7i
qHw45pN8JaXxflt164KcYThnnugdWhN1wPjFaOEQjFJBG5EIgNs4VZOkjWxi4zA5wyMcKjRo8XNb
htWjYqEqbuMoUhNV5Rgho1TSKzNsriuVHbWRWMT/VL/SAorbQWEl62OWA0pGE77Xf8OUqUjEuzlr
5HIX/VkSflKGXye+NJbQWI2Ochb2VgK69nywQ+lUeIIjaD3AOwvEj8xozNFrkzlnP+w9t7aVa+mW
3kR7kNBY89N2c/ICgcXx3Cn/Rv0LSO625xMpHKsGkPJV9NOYGcgxrlvGNpq3bLObG0um1pEkkZNY
zXCCrVdTwPVEUUv08RyiSTPlrIR/ZWgH2w86zlal19FZ2XZIbMUhylTqzunD9G0iID0ZSCmqh1/f
C+dfMP99kSyUSBJLcYBfMLSuFr6G3vNnNsL5+1z413pNEI0jovUcFFcmqnuuB8kVvs6KpOBchhl6
KhqAgeJpaJdugxuMkXK2BVl1fgwETCaTKWidOH8ud33leT7cq54/+yiE0au3qhfxXayXJCxQOEMM
0lDtawIUWta9RQqldDKFaHtCjKdeb6K33Mhqp05MyRqldNgpytQITkyRoJxNTsRL0tbHXo/xxj3X
Pt4NohfBtUMZ8wuQMab452I6CGsKdEfMTzKyrFlRhEqp+KptvnXyrlfQUBDflqGIb221WmGJyZlI
rWp+l5jA/LeZGaVZe62w8I9TXScVCi8VG+MNHIz38hW7+kwD5hKdO3KYr4VljIrPXT+qe2OswSSI
gXkNej7D4c4su1NqJr+3DXYWiPfZKiGmrKDAmOC/jzu7ijXiUQ0Z7KRRrLi8GYY3VX2O6cM2zNrW
W8LMf184EEqSrM8HwOjeSdXdurzb/r5IDM6B5DWb0jbBulXmS+gnNiPXXndtRM/bMKtHwFKOC/sw
UOCIgfB4pE4f9bvOMfelK9nNFQbFTza5iXbMYQLQta22xOSsIvRoFhEFsintdUueauWxEXW1iCC4
QMTUfSmODYhVRI8Geeqq10R0YItWiAtASkICM8ogxeC7WmzavYqRt11sMSrywWthyEJffIWMETdG
buTzGqnPWXbnxa+s+xmOT1KQ29vmIELivD0rwC+azkjwwHauh4ewL92CyU+6Vrp1kTrbcPMmudyr
YJg1Dc1U8Kr1cRMZoRoXavtu5CddcRtN8My+/n2m49xC+QXGQH78fqlGnqQUiG+YcqPlj5kmcALr
JvDn+/y1nZmTOaYZvl+GhjWSk6RdZyh/LIbDtp7WrfmMw+kprGVtYB5i3bQzjonv28Zouj76Wbdh
VpMvKBmVMeiJaTjyuV2T6V1XSjWWv7dnLj3w97F98Ra9zawXKiaBjm/gmmH3osFjq1anywpGZhkq
2GA4l50VQRhTT0MwBjpJvM8VeOIcktaVpxCJaMXdlnJVmQu02WgWnjvvm3JKKx31RZLqJn6BsylC
ynja/R3M/DMWMIRkFYkHFbkW8ruov+Gxys41Ef/EqoEvZOG8d1f1apaFkKXDNMHo1UyOfyfEvHIL
ISLNi4MaA3xxCr01oB7UqpP+H4lM3y8h6kIGzuho0LJmHAwoqiwdjTpZVtkKe/IGQX3P6mZd4HDO
QJ9YpA8UskSTYk9ldqpb2U7b6qZKtU88Oy1E4u+No+xJUqDAoEftmfSYaJ3tA/A1ba/NqjzYL9iw
OjqqKCfPmCWqroXItCUdtXVWPCiBsgv13xh8K3rcXN0yZyjGpSdzFuN2oOKeAeY9C+VAN1JYWdJI
PrNCiNiMWSYFBQ0frS3IknQgNXJHauiozbXfUmsaHzKpFJxys2Yujp0FDmdxSVQEcavj8pfHX7zq
vvZ+9kjsYpK0VmHk3IlkX7dXatW/oQoQs9ypTHHn/SiXGtMgailWqo6+yMa93r3qfQb2++tJlgVe
Z9UoFlCcc0t10IXWA6CQ70N6/rbyR1uWRiv9TCoZDKh/ZOLc29hn+hQX84NKdTPFh9QQ0PesVogs
ATjXlrEwJt78NDxfXBSntL374rp2yF47+E7+tr1C6yffQhzO9PKIqSPrZgt3Ucm2Uw4tqGO/DfB4
iILVXfOS1na4RxNmI3pmW4/AF9CcNQ5IwdTyLGh0fO9mOIUnabLIs2HN40tjp20ssPwLM9Crm2AB
y7kPyRjCEMyy8FHyMwv+GcuXtL8yk1OcfdO8yRpFfCqrR9UfPJAlfdwEWpwwretnMSOpxYiJsbZN
zxCVtK3aP9V0jWGwuEp4fsaiSHrJnztM5SmzJFQIZvlr29kJiji3LUYExK3ayNDzO8ytknLVvAyl
tM+m4rqi6VUoZBdfzY6oC6G4pTL9ZlJqDUIFSeaqOpwUmvSZnnzpx2QfRfFtq1iD4YSFIGG86vb/
4CIs/LhkXUIwy22clRkGFqG/UBRQ+YWzrcjVMjrMaAcxrEIgpcx5x6jWGVgA4UmMMnfVoQY1bHiI
/Wdk3J3ENBF6+P+weEwtEPDbRTY1gh+wapgL/PnvixinC/AqFmlzQVL0PWj+ifqjQMA1NaJvXzF0
WUMfIT+FQDZrqgYeMkvGaY6qS/Ay1TZG+e4xZvRKec33hW08bmOKIDnnqVdq03sBLgy9fBgxKyox
r9tY9C6ydqwt5eJ8pukPoIubH+LUOLK7xh69nzEskdGbSnSdX4fCg7kig88TeciPayTN5S8mit92
Zk7wpJUlll6mbpHhJpRkViUpAptY198Zj7MJTW6KPO6AV2B09NhRUBy2CHhETmQVRiEon577aXGW
fhRrqnpTGVMEPGnwHJMnUHGgi9XdNoXVdwVEHn9AyEcQzA0D+28OkN6e0K2UOK1mEd1uf2AusZNd
hdTy7KgXhFirbcJLVG7FRsKCaRgQY2X1Lr0t9gHY9IsductP5u10K93qu2Y3M1Qi8YhU3alyA0EA
seaglz+AW0KlMaIUt0qEx5FngzfIyoOXEWPIWUAEsq4a50LB8yovHEhf9YVfxRDVqPZjFR/08jRg
GG6vTbuWxrvt5RSZDLez/cjzlWnWa9sSR+pHNLNP36qYCLQnguH2dtNMY2jUgOnU2sp6Y++NuVNp
+f4z0ugaissM9FfwCRoj7WIaUbgQrwt3dWM8Txoy/IPotWddmj8wfJ4GvSkybRRsAU1+SHpwdWhv
4CIURAQiEG4zKwF6h8MKsige2HkTBQbwFk5vf6UwvrxCLQNisBAPJRU4melNEB4/RWahKWdlcTvX
Gz2qjj3kiPJxl0mJO0ihwCfNe4+/gC0huL0Z07pMTA3roSTBm1KR8jAxYxScu+vb8izHvF6LbTnq
2iDXFXw4MR0DfG6yUTqtgfxs8TgMpqDAbFUi1KLgfod3TRS0fwTztCCpEzRt4DX6LSCnOhQ8B8wh
3oXG8JwB5nEQM2t8r0Ho1RQ7EtGz6ZtOmKKxutGsuf8uY8g/EzsdXjN/EGhw1aLPoDyXcRCyQU4L
OIFU3bP6nniW0f/4hD0vILhNo1VgAS89BF865hs0L0p/bAxBVkEkBXf+UfAVS3WG+LJKsts4AEHY
kDM7CFTB1lwtfUH/2GwBMsOgaN5nFmwo2rlgkha2DJYep3xUDubt+CPV8ZTePBSuiCl4XbQzIncJ
qY2eofplRqxGy6P0OKJoTa/rT2nwDDMb52InVaDPTcc5fyGVp6p6mppHg37btoPV676GrgmC3nLs
H8qda4wkmBgyIjuXhN/z5Mo3TmqMt7uv2MR4Jj1p4ffAf670r5GIlHZ15y6AuVVTPIzTBHEqDlTF
27NIdcCpstsWTgTBLVMXt+bgz30hpvLaSNdl9bz9/XUzOOuOWx9DNTt9qpFBbWt/l3tf0XvsmMM/
2yCr8dRZT3wOEJftPMMIZnQGaJiukPnWEE12LJ0a0Su5QBq+zSFUMO5sLKAtjwyoGytdlB1gOI3s
bMsjWBTGuYUCWdJMmlsDOvVGbk/jf5zc8p7WXhg0n/STvTqO8xDfj7PQMrRbqXrsY8GpsKoq9IQZ
GD1n6jrfRaWRjOSjiY1Jy304OkV4RzJBILiqpvdnGRNtqownjgxKMNvVc042n3qnK8FV6Qcv2yux
LsX88vMvBLcSqjKMUu/BiyVt4HhBdqBdcRjV6TO7RMdZQw1kq9F19tGL1SEyNLUMmJbZRnhraDb4
mT4hyQKC2+hSTA1NmrsogiSIrCaJiCvrfW/NpXfu30Fxe76b+sqPJFxvPH0vtT8N5mqqgM56dV3O
0vA1pHRKMPRtlkaWD2TwQQSItiPRK8askovAZgHCBQByLAXRkGJVAj2+IugMs0blaRrTu16RvnZt
hk6KUsQltCLY3LOJ10YdGXkUdX60hFLWy8KTq3Q3JZETyaNjZBjjc9heoLUT7QMKZ9bThLGG6DtI
QZRFXdVB0key0EhhKzv5oHwTjSBckwkJMFQOQaLLVALxqTFK6NzBDNWDnn9py50sitVWJTKJDOIZ
BXz3mEHzUW/VTPzVZn6KJHkP5h3l4L9IL5M9d4b5jirYriuG8T6SCGM7IRaYcT6CTdRTJYZhurvJ
eKQwu5a4eutbTLsu4xcz/u+VAh/QZje4CHHYKE3NMCXw1uRBDu+7UJBKXcvCfACY128B0IdghyMe
xCl3yg//kO09R33U7ulNswsOmAvSW5LAGYkUyEVU8RRn04SYd0cl3+6T2Jr0whpUEK7mRzm99j5x
NdUpJcjhMly6UEPwUcLAHNIIU8QgIXmg5XfZv84kwZ5aOYyWEPw9fgowmVY1QrwJeYXVpL9lXXCg
ri/TWQi+QwKJbk3NFCBER/8Q7wYQv6NTyHAGW3LJgWCk2EFE67O2cxd646/0tJm8KQwAmWATRQ9h
uNPJl21ftAYBp4BOdZOZJuFvJgVcOWvAvrlrNdluKmYVfXqHvh7n72Bmi1zYeMvUIAxR7gdy84c6
vMrZKS0FFrAShepLSTgj6wa1ytoEEGPye+iuUhB0RKjye9oWZNXTLWB4lm7c81MT9cFzO9C/QyWD
fXVd7OqjdvB2Ite9dnFcCsXHWF5phCSRZ6Gu+lfyEu5Su7PTo5lYxApnhgl7WzyBORDuZErbeiLI
JMHZGflDMZk3XR06Q5TuPgPDTBRh4t2D8dFpEqjImhMp3SnGIZqus8S3NFEZ5hy0ceEDVHfG4Pw2
nYyJJYSluyZBnIWiv0OYDw4LM+la6bSHNKqHTxn5GXFW7sLIQ5YPWq1AqiTCdEw8RsS2rFaCFfo/
TOKMwjnvpg+VtEKp8/txoaILW9qRn+1+3KMm+mAeleP2Uq36vaUeueA4xdwQqQqAN1ZW8NO/nU/3
2PUytB7UnSU75Do5ibIXa958icm5C0Mf5poSL52Ll7ryKSj3AqFExsE5i0GSpXCSIRR7oi/ZMUEH
5lV8yF3lUXGV3+3Ru1N30cP4qaFcS6vkI2e/kKqQUQDPtQszLWsyOSYePDwLr2RfzG/pp/z7H2vh
A1pPwUQuPQMebf+ppV8YYCHMCq/7jDME5zNI3Jlh2wACV0E1PlWGo4kiZhEEF/Gpg2pWOQNEP44u
kZHjJNUDmzRBqnat1uPD6nA+oy7r0AhC2J2iWI0zM+mZXzCHyA5/NdZgIz8ICj8nexGd87M5b7gq
g3McmhToRTC7w04bnGbI9sWoWzUZn4ZhstCK8sAy6m7vgFWNKmA+xMBIhgwNd9EBCOlamuFADgpb
GkC20fZW5//aRlndxwsUzjRitM1SrZwDTdPbB/14yL1P1GzqGBr7RxDONOqoNvVIgiDmhEas6pHm
x14VtdiL5ODswu+CsC1AsIIFuqnZqU4etvX0HmZdWMBCCs4CokGiKuwbV5o7807Zy7t5ZtIcWeS9
Jd8Fr/1+dPBg6kqywBPOjm4LmDtN+q43glbBCvV5cuulmtMnKcpjutqmfrZv62FHYZN4WHK2JRZp
lDtVst5MC3/CsoUTyqeG+zL5ug2wHqgtVMqdIWmn6thOUKkOap9RKr43pumGqvLIpvhOmmqrTbzf
eie5UtW5ft2e4jAUdaDO2tvSLnfMhAXqPgYFv6Flt6X65PmRnSQ7VoqYRwW7ma8qbb18MvsC9jll
EXYzc/VytAja/rd1KoLhnEZmBrTQNSxa6+/N9ncTXrWmYCcI7ELlPIZB8ymqS2isz+GTwui+ED7I
rUdQZ8tQOZehKlUr+7MYBMkKsgObVWRHb/0eLzGYwzn0tuhqIhJq/vsiMOz8PqzHEEIpueeysXw2
K1WwNOsQBgimUCIrG3zJr8laqWnmWVas+NZ1L52wVGlW/KUp/wHgk/yxlqaUTQDwX0fbP6iIAfUd
xSjj1AmdT5AewKmfwThDex8kWjeYzVKDXsj3j56GCb2N6EY/e4AtkThbK/VyqLQUImU36e3wVXqa
h6QGTnFgt+ZpqKzRQQEWRg+Mh1awWmu9dx8E5EzQj8aS9T6gC6dFEUz5StBSET40XyrfIj+0r6NT
2Rjc5rKfw38vQP+AzNmi0RkdhgVjJk2HkNN87op9IRroc2GLoKEyQFdtolR7pmHgzpSIyFPTRL3k
dKHxxkbU7aeNIKydj4cPS/cOQdG6Q0CJoTPuvBwaI9VbOklOqXSZlXjl0SMZiJ37+5AMJ5OJknQX
jpzD40QahyaVK3WUnMK7qzwQlFl1f5X2v7f967rizlJxh+IYBEFPGkg1KZOdFLdJpdvbCJenIifI
vCcWrqgqoskbYkAQl7rdPYYG3WJcoW7NmUbMdRWV9l6cGBwcdwBi6GUxoKtIckZTvldaxe7axu2J
iEvy8pL6Acfg61HHJpPZoEMszVX3OWaHBHfGzICNIWr7xsWIy+iXqJ54e7FQf/hRkzQexzAKAZkY
gRXUb5X/tL1WF6EZJxPnnkAuEdQFhc0l4MuYrkN3nn1duCJ6fhEM54o6uZEKOcUSyVfhQblmu/ho
IG0vgrkMcTlxOMcTGpjNkZkQR3O7G22ucsXFV7LTh2APu3sYncbuNMu8jwWuYtsEDb7GdtTzfpA0
4Hb0MA5XlNzU9Hl7pba9gyFz3qEyTSPQ6AArL14nsotpaYfk0fR/bMNcBi6cCjn/kPpFiHddiFLv
PDewk7vcba4xGQkZ6HSPdwLhyHKR7jhvIculUrN5zaRDb8+sfyCdcLX70Eb/775zC5s5oljp/eb5
f7v2i8K/yhvkqA2wrzDK2iH2PL4m/lXdDaDSL53+a3gj7ytkP8dD4Hq3fWqlb9taFsjMvyQUXqxI
SoP9kJDGzsE1Repd4IseN0UonPcwWZANWgCUJrrRpMeKPDTRf324+mgt70fBwtXXk9dUyuw/wCZ0
F3TV3m9FlO/bxzC6dT/6QAmTuo3exFqBhPaRqvGXrCt/gTu4spI2v+29UBA3CTba+zGwEAnE0nLn
zQdk6zdgA2E28gkWVYpdGJju35nBvIALqCKsGfUNQMXxF7X9PVYnPxIFoPMiX5i6oRvMRO+Xqavc
fq6UXvP8PJcc86k6tu6AoYegf7eK2+4kdL/zUlxgUUNVCEMhFdLuH+VJKCtzZUqwVEfqxofSTm1m
xzf5sXkPNFv7E+pbwHEuUY+SaGp6wI3D97A/JHlkkUZg4KvWgOpg0GZoBgFZzUeRzHKazFatJSdE
6Kfe+rqFaSyW3O23RVk9IM8wfK0jiTDvOewAg5DpSsF0534fHCpXRO49+9KLBVrAcB4hleQuG0fA
+BqWJtmjLtEyS9PWi2um/OxFXXRrysNTrKwbiDeVy4c/cCuip7+a3Vxg0dhRetRslY7f/9zW3pqL
WOJwR0il1kOlZq3k0B6k6Z2tYC6XqtV2mt5V5X/mQ4XLW4JxFjGqRDXNFmBT607690S+Ez4Arjnu
BQT//kdM6g+miWVKdHQ+Rfet9quOBfHEZR76oxx8dlarwbuR0ObfM3BywLeBW7CNgtFv+q7bhd9k
S8KDsBWKYtrLjisOmIs5x6pqFXWAAuvduCMv3lE+GlZ7gynxDsYvblvG6l1kqUru9JCHQlH7FFJW
SLUTO3MwKzN02/37VPrIEmXZhcJxEWiUJyZeuSFcVTiK9JCxFy/A/Rs93708Wl3jVGBXlB2kBLcF
nb/L7+ylnJzrbYPcLHsVW81o9r22K0ZBBclqyLQE4JythCYiLe4hmPe9OKJ26ZA5kUOddl9gHv10
ndrB73E/FxeZRxR6sN5S/2tS4d1sDEaoCYJusFF89MR5YtQJBY+6M2auYj6M+q4UzqZa33hnDM6R
ZHWhDBktocVT+vpeJnNEehyD2RGKNm5m0510L3qHXL20mGix/V/BOIeSNVlYqR5A6x11NVs9zIYa
X1WY5xQfqeXbqUMaC+xvguNz3Wv+weWfCb26Vntp9jLdFNike9FaPLXiuTVmR5J+3TbP1WvFQkj+
jTANFUMJ6wLJFAgJ/uC9tCsOBsqP5qlpaGzOBc9sq8Ip6DrTMCPEuHh76mVUkL176b4bXxWvcSTK
rMHM7zBjpbWqqRZY57qjWQByXo2NcV2jOATZGwymnBwDg3bYI/gg3eIq3IukWz1YF2CcV0vVpst6
DBByMCPSauhLakS7SDk2raD8di1eADPOHy1y3qyXFdPQW1w6Uew0ndTpZ9A7mfmtilBTXAlWbNWD
LbA4D4ZKzFIKqm72YOUBxcBum4ueSkQQnA+T0Q9nBg0gkrJ6y3LDDWvROL1VD7KQgvNSiUda1WgB
UTFUBqFls1d/pZKwa3m2pgt3v4DhHJWEjosyyWFtZXBknWIV008yfafa7ZD+msO74ab0Tk1Y2qqo
CO4yrTz74QU0565KXUPKUIaE8W/jpd35h+hrgv7K4jC5za69aUCmCOLGwvb3Ik8p0C3/AsVIGuAY
ArLfKW7sBTtvaI4DlY4CXyUwE54Kk+UjKWIVyo1Hiz54bu+mJ+Po7dOb8kZ2phNm6wlcsWA/8y9S
dDANVpqQrFVli8103SU67Z0wEhHyiUTjHEcb+8iWEoiWTPva/4X0oiDgEkky/4DFlbbMe1D+SQCQ
5YdAtwcNyZPq1EWv22u0bgoqRXEuegUvnqI8w897RYZjKsxD3x+kcJ4e+VcQ/GNUi9nGxPcBgdna
GBWeWKXXOWr/uaX/IwnfbxIkUQDSWsAoYDTX0i9pRu2W/T/SrmtJcluHfpGqRElUeFXqMD057Oy+
qDbYyjnr6+/hXHtbw5Gb5XGVyy+9pTMAQYAEgYNDOwo0tpm+RtH03yrjO070TFMmA727iMDZQS52
bHKk6Q7HVvPIUXaDH/0VEQTFbWs7Q3LW1iERv0gpskOlcjRUOPX9f1siztjUOreCuYVIQ/zQB3/0
0rEdRNX6b+WIH13tWQguLmHol0lyZgfdz8EN96/6t85lA22n/ZI4zdXgGEft6mt3XJzGDn4Ujuid
UqREtuNWO0oL0QjZmoj187TXs++YVyLYsoK9xJOWhFNK2ziDgLKKOaJJf2gXpM0NUfDd9gxnPXIh
a2mjiIQzYNp8qOykU7w+IKUzhrndR7pg824f/85gXJCSTGnBzCxYnmKp5FpfutLO9EV2inCW9mRK
on0QFLnAiwu2GG5L75cq0PNWVWKgppktYwhY4bbP6fUA0wjs4Vrfx/9+htpbMP5bTrCOvkfUWGNk
YMA4lPpuGH412VEVEpBf1iWaId5jtFKalyOqQd2gahy9fpaam/Y01L9oKNjO25ZuKJh4bqLAgL/h
aQEJmrHBXX2uSicLxpt07ATX2H9YojMGZ4VJhwOazu7ngz/i7EL3iYtbzx3rjFGd6RqhRNAHsX3z
wRv131JxphhVi9osTKr+yIr9clBgRG6464A4n8pHYRJ2ezv/xuOvdZTWgYmD0f+fKev7xMd44Ovg
lB8CzOit8J4RnajgxMRE+Ogiz5CcFcbhmJppjXOnbt3FSWQPuDJnBcgUrTsjx7uoXtt5KriaiPTK
M+9j+EjfphjGjbc+4zVHr0Rnkx1jreqcCFVsorSVwDh1LpZFBjgpkFeU3LGwHKPMn9KhffxMODur
kQtnGK6F7GwGNc7ZSzGBVl7r8OgreBDYdsNnEC6cKXmLIYYp5LCs24bmNm4STtDZClKzl6URLhAX
uEyz6M1sBpJ8z64JrOxFd9MTqEpdjGIQ1vOIFoi7ecUlKTW0USFpOZmnEMWstRoIIqVQJM57SOUS
dRHby+ptdWIiSU51NTntSUWSRlyi9A9JhfNicb5jTCKMYpRYzuuoHVV32adO66tHBTs59P+jhRt8
9AoKGqQShIu6xCWE+k0nqgQVKdDgPIWh6+qgqMBoPdbZUvm1Iz0YnrFrbthz67+uTH8Lj7/1Z3Ch
qxsrilwJ4JIcHFHy8pSA4CU2EoGPF7hcvlmwbctCtd5yo0G2Q4eyXZn1Dq1I7uUdxazrgps1OP+g
gDmSdhr8Q1f2LtJ3GG5TT0jZhU6h0kMMoiHcigQHqben6EugnL+oCd6laQHQ4lSCSGmAm9Xt8kn5
RL0at1icv8jopEwzy0eyIhFU1xS2/Fw6JjILmo1pt5h7ZN2NB0zofBY+Ewh8h8H5jiQvtXRBf4E7
NE+DNqDY6+Hy0m2/tpxPATy3cR7ggWpgvn3y6+/xftyR/bBX7ihMH41XX6pj5RQ70dVh09djxCl6
oPAoq/GjY3oT01qrAWmFIH2UrMhGYq0pQOYuqlzbVN8Kh1u5xNS6psqAQ+f8hYzxVdmJqgBEonAr
JI1TjJ5pQCz0oVC+G83DEB1y4+vlZRIJwvl3OpDC0tnZSdVBBDgUh5oS779BcC4dhZFK1hU4sWMs
bGw3eXEcrFZwyhWIwSfKEqkzTYl58nHJnnLaPCUlEfiFTZd3XnI+R2aESD9mLAM9yXFmh5F+GHv6
NDeVQF0iHM6DN32ohAEq6JF56fexFGDWSOSUjSKI7CKNcac7PGylFSWAGeIGz639fTBrgvPQ5iF5
pTH2J6zu8QUI4SrKUrZ6Wf6iy3Ac9fzYZpFf5uqOavIB7LkP5VIKYEUKZL+vYKdokNSZJaRT+DUt
eJnCxi4XQQDcTgorBtU0zKgy8ZbzHiVAE4TZtHjD6nFQ6R/A3u+E10rv9f7oqoxFVrYTJ3jubetA
3csbatu1rrA5E5EaNR/yBE9Ljd97ql/4uAFnt2zCSOOpf7Ip6dm1eYMqrsu4m9fiFSxnMnVKaBFm
KKwJpNpW58RuGtOd5qMuYxjUw2Wsbds5q5ezHTkhtA4LqFc+Dod6h2raHaufFL1eb9vKGYazFQtc
6JK+QJODcZDnXdzsY313WRIRBBcq1EytrKCBJLWEATQBtXuw0heid6vtU8tqcbhwURRy2NQGJGk9
lqvLd8uuRvd04YjStyJ5uIgRD4EmJxhb4E7gHl3K/YgBGa3gqivC4EJGqTRS3E2wNFkv7bR4KHFf
o3ko2EfMhj4c9M4q44//GHFUa7SDJOkwg5akvc+N4Y/Li7/91L3C4NxESkDjQ1tI0rmykw2Oespc
yQl3ZDc5s1v7/RO7BWAsi2Cvbp8efhs2fw9IAysNAgnmoJU/QWCc6RIqxbzJ+lMg3+YJfSUf5xOk
3qjNUMpxX3NYXWnrlM+FXzqB6/2c0V1X3nXOeFXuRf3TAgPhLwZypgSKGhbYVPKhSa/Bz2j0nkA0
9qdfMg/2N6ziSNppeqd2WDqCKT3s6tvtq6vY6d1onxwR1AR4IpE4P9HSqUylEXB5Mt60pXkbsq4z
ogqi43Y+cLVinKMIpDwiVQOc8RjfmEe6xx37mt6QHW5Ydv5zvDKeLitSJBjnMBqpDQyrgimO1Kfp
a4EBdCIeqE0rVEECKFMULVKF8xfa3EVEN1NUVDdH2t0TZHmUyGRDtdP8fpJawebaDISqhjILCjyT
fz/QayrPbQQVzjoYXvLXMVRxgbrL6u+F9ccnlLeC4pRXSIWsjASGXqmnhXgKOBBE79siaTjlDWAf
1eIWWziQMImwbxyr+wPDHcu8dxfz5bI429Viv+X5MM+7BTcOLSXIE1wvvoaiqukek3Wc1EcaQbBK
27mkFRbne4tULyaDLdPgg7/9/8mkYK+9hpisM16JkklCOOW9v8hRFI7pahCN3Jo7y5++GI51beGy
ywr6y894i5VsnN+VB+T9aAHZQtSfTScrvFaFR4rN+LjCYL+vHGBANbydqxAIM0EOBjgxIhfcG7ea
mx8Ipq4bB8m/bB0iQOZJVoA9nkIsEjBLBBPhrFs3OHDeX4bYPFeuZOK8bI8LyTwym0gOSLns9QPd
JWjSEpUdi2A4J0vHrNLRogyfN02t3aHxzEiLXTfpdp1qV1JcETtSA8fI/zUDAUspqYZJFXC8MZ7X
9yrEEKS8rFjWBXNdPC38c5aV/aKKCG22g8gKhlOjXilNnY7s3PwqXY1OAL616NZ6kO8qrz70d4qw
0Yl98EMwXgFyCm3bCHTCE/LCbR7b4DqKwGMuValN8kkQILfd4VmDnMelitTjRYkdpI0rQ1m8BUh6
+qCWIBQRxa1tgz9jca43VpNuVEecQMsJzPfX4yCqBhYA8Efcuq7kbKZQWzKHtpoYD13V/ri8o7Yz
3Oel4TPcOeaMmUkKjM43bNWPnOUKzWdIYbJEn/xDtLWEeLyfbcq8pAu7UHkd6g4jVI6Wz2xqr7FT
veEP43BZvk17ALG9aVJZR2El52nzdJ7IGCKd0Mt4y5Qwoe9L72fdT5MKXJMIiHe3JK3ygKXuG3BD
JIqTFL/UMnJGaycpogFTm/5pJRTnJiplMQpFgpuIDvpR3XdXqA8/YjjA7rLuNs1vBcO5CUqNIDJk
wNRGep+pGB2PueSXIYhIFKbWVdBIF22MSA/zk0Cd6gYjfejzZb7pygojCOpUcpZkCk9mXX/HkGPd
s2IzwvDjpdhpXZU6Whgsu7JNVDvX8+AYyIbi1FWMCbFp0O5yNP0IAvfH8UPMQ690wvmXXM2WYE6w
zHnghX+SO9RkokEUXQiFozxZgSe7KR7WRB6bLegH/7lC5TxNNNdt2JdYCbBoleP1Ao5cojxeXopt
A8ZsAU1DzZX8oTSjMf+KrTpqdMvhuVKchvaYLXejaM+XobbFOUNxPkAKllYe2SUmQ+Vse6dazqx9
+28Q3L4fm7SI4hmnn6aQbqOwPhjFeFPGojT/P9jDWRRu27ehtsQTy3Uw7qrJZ4XU+TO4dganPJDr
Ykfd6Cg6q4rUx35f7RljaKxUYpk8VHnZs/RoEsUO+tfLCtx21NpZMm73kzqUS0xSxSKp0VGuan+S
q+umi30jqFxLzh19aTASTveURUEfMT2lNZKocS2wlW0ndP4zOAcxpcOUmuxiXS/yKzXqHYl6/7Ko
m6eTlaTcnsaF0AhqC7aiGwFoex/LKvJN+RQHgjeI7evTCojbxi0pZ6tjvY3zkfhvFXk7kASz8o/P
5fnOUHzHbiwRrZ97dg4a2xvLsJwB3ddJpwpChMAU3yRemeKijlYcmlDd0Lqz+SJN7iDySwIDeLu4
rSAaa8DjEFudfnxeMJIgEay+SATOUxQgvy5JikUh1XUlu2Xqy59KDoEGGKMoqIqJFNy6K5ESqbnO
UpVgerCU2e4Lc69Nf142421F/UbhT4tj18qpmiNIJEnzNKqRP+e5KHciwuAu5VIQjrNlQBK5z64x
av5Koq17WYx/cKlnObjo0MeGUUfN24kUJFWe7pT36E3xFqS4kgfVi13LFSW5tmPfGZKzATLEXdvX
gFRGw7DDpUNiKM1DJwZR56OGu15sy2PWC549t1+CznbB50GLKiFjQQBbvFqP+hHsBe4EDiG5srPZ
1m/ZrHmkX78svy5rWLSIXPxo5aYIBpOduWZ/JI+9iPrhH0LHWZ3M4a62bLukOUXDO8ulpC+q3+8C
PG6hdZe1peX++EXEqLLtwM94fIwYzCromUBEUewseSqlzBmbXSCieBfhcIEiz9rI7Nir4Wy2zkIP
i0w8xrVDQ+FsaWZxH098Z5E4l5GEQVcCj2Vv6G1zKPzQUw5TA/IWxncSPcuCvnH2p1/A44emS8E0
a8rba4rV7ss8wfUctWJKgae12FUSw9fj6lOx47eIJudL+lTRkjHCqvV1dh3psQv6+dwuqkBwgth2
8Gcczp/kUTsPJetV7/rHoXvW0ttAVIexnT2khFq6pqDdk2ctMPK2K1vNZIkp2SvwfmfdaIdiP3g6
mLIqEXO0EI4zRBMdmHMRv8FR37himT02eXV0Qyc56gLT2N7OK+E4WwzVumyrAWj/p3cGz/eVeTC8
1mUk38adqHF20z2d4TSurm/QMECjKQ1ES+uxx1DjAWTslx3gprtfIXCW15A6WEIJCERDd3X5wwDL
Uze+5Ejw0UDUkCEShzM/o6DhFKTQXph/kdPSpv3Xy9Js2vdKGi54JaRtUWUHgLbr7Hjpr0IUD0pW
KaiZ2FYalVVFkwklMudktXFM5biTYOLVfUquzcqXMOC+UxxQdLmfkegMxZm3oTej0mgBnj9RF12c
wvCqEzXNiaThbNoacOwrEkAMS/PQpvOtlVbfMUP5URplP5qj/WWJNiMHe93CtCYKGjhujQK1T7Jl
oVij+VadXmTMB9HDU6dQgWVvG9sZh/2+iryyqU5BYACnl2tvKeNXM1weLouybW5nCPb7CgK51XJW
E0B0o37UutSeCLlTO1EiVyQJd4aoSzOK01ljzZMY3weeSLWqDv9NEs6iMdy+W7oYkhjKS2k2dpNh
sN7LZYzNuLpaeM6UkzSIZ4yFQRyvqu+NnHkgcjrqSGItBvHqPPKHqfMvQzLT/RDKV5CcaWexbGAe
CTQX1ElV2blagIxNznKQAKdt+VQtinTSkibApVOXk8kulbZ6vPwnbNoIxgaZmkJw3zE5M5TMJTdi
Q4Fm6XOl3crR96WvnP+GwdmhJC9yqTUqmG4Ss7KJPqIdsW1d2Qjcy0DbF5KzQvmzUWshNamjWN9V
9OxKaYzcnkbkdRbt6xh011Y8HLp5sIMOM6XB7oSZSf64UFeqptGO0Bk05kQg+rbz+r0F+ZOTVQ0l
lWIdW7BEnQHqkQrU2csnub7HsD2R9AJzMrn4VcxtnBsdpB+P9fehtM3d4ra2uq93oKq7jg8NmMdB
E6vYY+qMe9HRftOSdLhMxB3M/OUTDOUMJoY0QdSxrGeMW6fWYxB9vby+IghOwME05KWpw9CrDX+p
Iica3CCrBUu2GQBWcqjvvaapYxDtaAIknL9mhHht+DAmvtUYgjulCIfbefUyjLh9AYfU9UEJWmcy
29Rr4wEGQokg2mwntFZScXuQ1FW/dBHQkgPuKG5ymzvoZXlitCqDaH72pmSgTsUdjhFzaOz3Vdwh
CaZQDcRC5dr8SOJbfbopyp02i86GTEEfvOcKhgsKyBlrKg5sOHtM35Cktg1VcJze3LwrAC4ixF1I
zNqAHG0TOxU9BOYLhlHZcuS2KHy5bNoiYbhQoKVtRxXM7nXT5mdWvozaZ441Kz/PHaS7wWiHOYMP
bvNdPvzUQeI9tS8xFTGjb27RFQ63RUuljtulBE4n3U7pfW08WKLHXBEEt0HJSOjS5AhZVkYbLzPr
B9nqAjeJqk/1L6+E4QxZNacSk4eYQ62u2uHaql7MXnTp2DaycwDmrHixKlRDalDYMvnEuh9RYjwZ
aPFV91L9qUBsKhSUaZaiyDzlXJLEatVQRKNxOeTx3pr3tSnwapuLc4bg6eaSXp0Dix1r5+W2R88r
uR9FxIPbEGBNxisx8rRvpaAr99KHepjrGIHiNgbGLO/DAWPhSD4oJzPqlE/Zs3kG43xAOyd1VCYE
D7joGjJDfx4KZ9QFT2Db55YVCrf75SivFNBdovqsd6K7yg+/BafgTvml2SDDd+TOrm/h5gTubdPl
nEF5LrgcMzQqBDg0QMzJVRqHbrykgoDNtPPBRa8geK8TJUMaU0DIM+gAzWOlES/GREcaO3m4S7On
y050M/Cs4DjnYyYZWC8lwBGjcbo8dfT01I1fG9NyLwNtq85iY0NVy0RdyfsINzR4n9QXbNo8uU5A
rFKDFvAywnYqB83qf0NwvqfHW1qb1NhIbeV0p/oInrfgqf05vg6YtqPY+WPwr8cwsAfzFSLniWQV
PbVtBG9XzDdNuS+NQyG6XG/n0VcY3HZatKibshgY+oSiEta1vmBbHcpX1EB60oS8s7RL8HAAcpfL
+hStGLfDhsDskMIHsBWeML10CD/l934vF8/popZtbBEFFjF2PxSpdrQgtaNhEEix7frOKNx+okU+
VSimZ+XYyDWPndNL0fey0kXGt72RzjjcRir1ReuRDsMJ7pWt0YRKjtaRvHS0y9PiZV7/Q7mKC1v8
vLMJDL46xSSETZvnYvtcE7mOFmTIht5us90wnubOSUXM0CIUZiyrCFLGcdSjpwblYGxsYLUPwpe4
/FqLJjFvJ39X0nBuIi4wU3QKgEN+Nge6H76Yp2i284PioqqzslEqdtnImRF/cLcrPM5nTG0yGdqI
bKkGDp70yJp5iJccRZVhm159BcM5iiTPynrScIzQ5oOmoXGEHgkIPuXsNNLcLUQjTLfvLis8zmlY
Jrh/exNisd4O9D7YyWO4a0+Ki/OL4OF/c4OtoDg3gUxzMissXY8ZwXYZ/Zo0zR5EBb+bvugMwvNo
WLle5RrGqLlLjh7Kh1nUDCMwb75lbhyKSm4C6EtKi5sBF0rMIXaSqjthVwv0tS0KGKBl1OypJj+4
JRmrQW8imAKhezO+G1GEe9mk/2EP/UbgHesQ92a/TECQj8HR+pFgZoZfeT16/zLM1XaFLzYCiXjW
rC7VMrKUwEPBd6F/kxPBkWjbws7ycK41zBvcKjp830Q6JiqR1OsfjXkQeXD2mfeugMoYjGooGOlp
yKrK7RlJNet01hMTe2b0iIvRmzvloO4Wj01ZFA36/Kiz92DcrimKVrMCDWCzTF9Hc77vJtHoDwEE
/9QUynOOcZyp6ZbRNZs4LwoJH5flnQgaF1kDIy2LqMlMN1V9M/+ugZhtqv69Lb8H4dY+6fSiacBo
4yan6tDfM5ZbRtYzfE/Aaiiqp/3opd+DcaE0wTWp6/Gc5WryUVtuC8zpnm8x595YCrfSRc8Zm/oD
GaoO3k4ZFsfFhCnUtaEdctOlOBfk8043M3tsGpEGt2EoxbRfvM2gAv995JaXUK6yHpbGJqVErwsm
F9uBr922J/Z8qx7CW+qKqD42TU89Y7LfV6cFHa00o0pjE6V0DxTcJVTAZfcxamOhVt9nMq++n6YB
7hg9vj+1xUOqmsfEzO4zI76lzbjPB+Nbk1VX4N8TuAi2Ih88xAqWOyxE9ZTL4wRVyhVqCPKTMeNe
0Ryj8ac+//rXTvy9iJx1ZIZkongGIso74tNT7GFuT2hXHhsaj+oP0fVs0/RXonHOL7Y6c5IHplF9
B94U2h7ocFfIMjL9PrVECWORfXDeTzEbq8pmKLJqJW8sFL/tJveyAgVmz79rKLFmGuEAiDH4kgRf
qf5qibIBIgjOAcrDoOsRirZdg6Been4c9C+lKQn2r0BV/AtFVWVysrBAgbpYWyoSvLoI3r63ESxE
PEylAGkAZ2nLHPzlYuVuvlXG4smqrNfLi7FxJGHWfMbgzGuJC3NOQsSKv2e81E6AKgtyVL15L6zp
YIr/uE/PaJx5Ba1apZhxabokj79MRnWTa6mPdy5HDgJnrkHKXhR3mJrokdw8yomQZY4FpQv4fEYv
7awBw+mBz2ZuqW696zGP+oSHJAgLKrFPnSXOyqWcHQY01DEOBWFriN02vmmtr4LV23YOv/VJuSDc
UKnMAhYXa4/RaaM8rNzPGJX7bQATUOMgNfHA/l8nTvwoos3ZSPS9Mx3+flv2RWpOEZTJhgY0T7kX
fAW/Q+1ieimSOvIVrqRX9ReBxJsrqCmabmFahoqb9fsAY8RR1eQaOCSyU3Moj+G36ofy2HnM9UYo
ghdcCTYdyQqN029dKnqqdD2ONuSl1B71+rUVcr5vYmBAn4UOQx15FU6ieNFitN1XphudNGqzojvw
MOR2dkXu89PootPwKtk1iX1Zkduo0KEFhk8D/cjv9ThPYd5GtMBEwCxxZjlE5d1NI+pb2QSxDE2j
iq6CnJlzYPFSZYHWW4abFn/oyVVb39PR+4QcKwjOf+VFYklaahruHB+T+YcVHvLh12WIbR+5wuB0
ZfWgYotnYKQvbEppvQt3bGUCO/FQlyQ4yny88GJX/Qb7wI6aV/oSDPgHKGl/meljXj6ZwxGlipdl
2gwtKxTe6NBVMRcEKJN5SMM/NO37f/s+t3HiTEKmY4TK5NS4iab6VESpQFGCZcHF8L0JT0lMyn4B
RvDcucGO1ftqB/0RyVj0Noi60ja6V9+vC9Po6mRbYPRlQTugtV4OajKyD0uH5Da4HUo72Se2/IMm
Nih7/5se2Q5boZbxTKM5B2pm3ard3ZL9p+2DF+733w/apZpnHMhcjewyeqsWV4smcNmXncCH21QA
JlC5HmBqZpnaivQnkWdMIErdy4oSoXB+IBizWWcnSxcR/qfU6reDJEV23cSvl3G2Ng6RZRPdTfBo
Mt8rPZeN2oBD0HCl5W4xfEXUh8BcIn9CWX+fWxDU5hkzxaujG4fV4qZx8KNtkf0KArBsYPyfY8SJ
6My/pbo1JOelGxL3uTlCJDXvj5JaH5OJviJo7C9rboNtiMprHG6Jlr5VwQYL0bogd7VEqzw6x49h
PdxoaX+D48Su7oZd3b9KtH8UYIvUyrlwA51rlEyQcT5mdyCcQRO4YQcn9BvfM1LS4aVxQDuNu4KN
2fWXsQXq5RtkOlWaMeoXYodTb89IMStTs+9i0Zi3jUe2d+rlW6oNI8j7oYeI1WuZ2cEu90JMFnZQ
9Pd/9go8gIwCF7wVq1YryhMGRXNpWAZKmt1K8kv9Zkrui/QQ9KKnAGYYF/YEnyjRZ4kEZcI8SFe5
MX0k1RdTPVVTYS/pvlXUTy2YxiYmE6JpfPO2lkmKofXUQBXDSy75Cdi3iCA8bsYuguk6f2Nw0USP
sz6WcmAYj4NLfYKRmrS1U3BkgHfJET6mCPGYka7iyIhxJKky6YZLMsdE83bgKmj3AUfp4vW3kSfK
QArxODcmpz3oFUfIx66V7GIy7S1Ps8sDRnzvRNesfzD9szY5DwYegb9WrHmdne6g7nNnsK1vjKwc
+1o4YYU5i4/2eIbjHFnQkMYKZwNBE09T7S7dNR4bQyg6cmw7jjMM57NGJUxoDtpSt5COaXJlmrtQ
EtxvtqPZbwg+E90RKWiJBghjqA9111+lJREE5s2D08rU+Wx0MxpdicpRhJfH2WFtWZGr3gzEqUEc
dJBdba/8mEW9tQLVadzx0wq1LCqRUAFHBh4m0sLR5kddF9IIsM9cMASNO4HSoAw1MH8YyIEvPvXr
nX6ID8zqcjcUDjHYDmHnteJchmRmXTyBlhwjUAjmdC12In+PpWt5+aKQ58sh6+3OeUkwzl20bWuN
Uwcsebf4/c3stXaMKdH0KnEDN/BnP3g1nM4bvmNk6U6/yURVlyJZOfeBofUpMSXgmySybtAzUdiJ
RUZfklPUAy9d4hX0E/TGLICeFcx5kbIv6aAl2NbUfB7r17r612UV77/PuY3YJEVSJBAqV3YJutmV
/qprNEHw2g7JZyE4pyGlsS5HAUCSsba7dLhZitmRh/RWj0VlKAIoPpnW02Fe9AJQXVHZAV7m+sWm
A+Z51ZHgnLHxas5UZ6CJhYClyORZIooec+P0Emcb/fqNJusKPLAIJbIdf+r+vYbiXEeu9HKMZhbc
v9PTgNLYDrylGpz7LCJx2Pa9Z5k45wEDB8kjO+ljwCD4bxbLOs5KrQgeZEQonNcgRdyXkol7ERpH
y9lvNcGgBNH3OU8Btm46LW8XSDDqVLndJH9c9kWbacb1gnC+QI/THi2b0NPotBnyYzi9g7zAHezW
jRW3PRT3bGBM8fMyLPu7P3rA8+pwziCpan202Or0+pWe3AzFVWo9XYYQqY7zB6rcp+CZwNKg8dAu
i5PW3F8G2KhQe79tOGegh2raRioQGNGmBqLNyA+vaygvxcwxZ/EaG3PU7hRRi+22Y/itO54FQp1J
FLdo2AfRiv4INpRdN0c3U13ulSgQmLdgmT6kgzFPoKQhoLr8eQx+auY+GETzLETicB4hpdk8LXBO
7hA+FPUxb0t77vZRLSicFYnC+4NpWCzMNEZmgZzQPGGZN4bmXjaIzbBKCDEt9AwTwjNClGbeqWGF
+1qsDvu4ymxwOh3TSfeasr9F9ezjZ+AwEJwSVbE+DFXvrTnXignPcLp0KuhtlEh+gaIN8ykxRfTW
m3sJJ9W/obi9VMdaik49PMYloGGiC2pKl0jwGrdpBisIbjOhOdXSIxXSxOE9NVVPSU+5sdiD8uWy
1th3PngeYqIGieBwb8nMTlZXNSuLutRIYdKMbbDdxbvRZ7fCT90uVjCcWw2GuOpKBSFVmfcG9ZTy
W58J/M+mRa8gOB+qpHMzFAvMLdSe8EKPFifD1izDuayv7aU/64tb+gbdb7LEUjs09yPTn1KBi9m+
Xa7E4BYejK7JUtcAkI/Uz/zpBw1tDEkb3hrfwXx6J42Ck+K2qf0WiXegA9ooQ5UlGcOp9sLcsOVu
eJblxG7Nf880jhBxFo53oEGDpsmkxBrhucHEINaue7CQOL28RAJDeMsWrEw6roulsySmQfzXarZO
Ue5WCkBESuP8Z51nutYYAOm117JxzE62RxTuFETIg8C+9GGHKgSmKmONFD4flffFouktdDb+FVbT
+xLMkqAmsHaZ15WO/nBZf5smvgJkv6/0Z4DCuJ+Y36bprSLd65Go4mlTd4pmqZgnh1dI/iKrLIVE
zUDFQaGUQJqOiQRJsY+C8tB3hkCW7bP8CosTRiv0GizZuDa03oRDSYZUMKpnpF3u919EYWHT8FZY
nC9NR9q0C4qv3LDcdeoha0HCKDgAi1THfl+tDdGaErRBgNA7jAlLvyz0ep4TN45E9wWRLJw3TXU5
S0kGoDFr7RY9/DPeiuNfly1tO1uz0hjvTQM1RFEBLCEAK/FujvLJNRpVv4kidbmLQzxF6OWyOHU2
f2nSTn9tAxLte63ABO9i0m9nNJl7nUblz2xu1dTxiIxq4g+P5GUlDQrJ2DlPfyiQw+ysG7M8JNjj
AvmVrb29AmK/r5YT5tJkEjtQssQljsx2cishcWnsSje6j3aX0diSfXAkKzDeZSH73E0NjnyD2dp5
uJ/VXxG6RUA5B8kEYXI7JbtaWS6MhWZuJlHH7Ifdowxkq8bRNok94BqANuorFIlclk600/kEQdKB
RTZYgGgaYPsd8T47SraugE1IceV9NXiX8ba95G8nxlfbYMS1RjW2E6ka2lEe2ZaI9Vy0O/h6m3jq
E3kesTvYUYDu0QAvdy6q6v9UHYyW/6Op7cwpDYFNbnoYJD5kPECjR4sfu4ULfD1neI100+i6T38Z
6q2EZvEMl9/L+hPhcFt/smY5GtnWL7vYAVuXLQ+Pg3psJ4GP2VynlTycIWZ5ohezSWAWueYmWoHn
lU6gsk1feYbgawzlaR5TEITgorN8S6fMNdXGLiKBHG/HsI/b9/fC8IQIwVhaaY0nHpzUF/iK+Fjt
Z1/3I2GTikBjfKkhmYo8qtGg7tYKxsy6aT4niRPNRvpy2QJEOJw/GpqiqHU0qbozhl5LfjcePvN9
CioftM2i+oQLx0uLO0elwcKm7JQrp+AzVS1EPX+fj8XxOKMMAN+nxXUqXeei7zPL/Ljg5+9zIXhA
sV1dsu8PfrgvMOUPGendJ69mKzG4jThovTlUKpa7mAqHKJitAGbXUHBu2b7WnIPP2++rSJeP5ViX
MYJPZoFdA2MVOltT7fYrnkkGjxVExl860YPxxmgbXDdWoMwC16AYXlhYLOKFN4qjO4mfajZKm++D
xLa8wfnrxQ48NYnbC+PRtlf4fYh4yzSuwPuhwRmbFSVRO7xRfd3pU7cBBThIc/un8Gvpxr7+IJyA
tR14VzJzVlnVZGqWtxwV6iQXtK8seJ8k94zGLHRFw+RFMnIm2pul2SoVZOzTvWo+LelBigWPhiII
3jyRB8FQYeTDrKUnV5m2TCczJEe5G58vu4vt1O9Kc1ykAONTmCkDkIoT8YnbXtcDjARMWfvIY6sV
eNKV8nAZdDsK/jYSvpO80aKoKhZg9jCNQn9mgzKW0uvH+FMx6gzEbYW+bQcFlByIHqCDI+A9TA1s
gk+1Rqx2HD/dMknUII1bGMRUX9fxHQ2+BoFqx/JDXosq+0XHWc7Q67DVCaZx4F1cK6+sPD1lWnoF
IhB/CcDNYdDqMxnTs3konK1b/byUaBvD1cvI3CoynbxpC1szNVEBisgmOItPB4nWOttUOdHsqvFm
JOtBnhIHXy/bnkiBnL1XpJ9jpYYCw0Sxk+owm53dRpUzpbYunDwt2Mb8+MvA0qpCZc8PcpiimWQf
YtZXrHiXJdo+MZ/XiJ+AaS1hN/yPtOtqjhtntr+IVSRBMLwyTFK2JMv2C8uRAcyZ/PX3wLvXQ0Hc
QVlf1da+qMwz3Wg0gA6nwdWM7P/dGDDQNxWdmzbgbjJ33R4s317jN7Ls8eY1Bhxgmu5gnjyYbl8f
MoTkSqraiAQ1NMCY1SSXFM9uam71ff3194ciHyudF8xlVuZ2rY3WjxyjF2bZRXnT7FY4wnVsKSiK
dHlF1xg5+7aZb4y5OWgzTDBr3uPTV1CCM1Isp+lqFVDE2XfpQ45Q6iCJBm8XFawwuFrXx29oLG3K
l6UN5iD2ElDXEz/dIWZ/N33DJeCkPETH0edMs/QHTX1Zvk2mTsE9aSxUjEkDfh7ex5rhWdni6eHR
mWQNq9v2QamBHmKU1ovUNKXJrHzmFS85IZrb5s4hAjOO16jtj8u7SwIkPrCLJc6IkQEoyU9z9mFS
D1H1chliey/9kUV8VPe1YoczL3HJs6uh2qvSaTPbh7xxRhB2k9YMYx7yGJ26r47Gvjtmu9DPMBPI
732e+KivbJRqSmIT27ZwBhW2FqtrawKBIGyxBXsp3rph/WlOvhJV5ou2HeBKPGFnZRpTaaegxGr0
Mt3FOxH9A0ggNCmugD2Mne3mei8TT2YYwlar06alegtQA5VI9bMGusxe8n6QGYawm5a2GYcwBYSd
71OUfNayxhjZEgmne23HJC54DReZ8UBZPnXh6CbjfsHAlssmLgMSTvfSiFGfy8v5aIOgavJtyG6c
/lo33nVqnE1OONz1eYrbacJOihzuXTsvzJN9Gcmcz3ZU4mxwIiPD0qe6MYxYGJpPwxdrIu3ONvO7
VGmJW5V9jcMKzJVN231NFWa7uj1JrmXbcb/VLxDO3wSBxtJq8AvaINwXPi9uzTD/iNdIzrJHncTS
TcF7dENbYQQc7heUHjVyY6r+3H+8bB/bDzi0SGFsI1qT9d+P2tXBpZbTFNMJBsJ+zR5/+Id+Ufph
4ZJTEYAX7B1TRPFKXgEKFjnF4ZLGSD+BQM9FwfqTEUQn5lmehlKuHUXJnbSXj/u7N5GNFaJgnMpI
65H+U9IKSorP2iH52Z3ib+U1b+Vjj6axv6zT7T33R6XiK8sgmWGP/PGTdcequCX0Lquv4khWe7/l
pMCMrqHcAUyetljKnaqWGaaR6vhp+FWNvtfqh8tibFnf+vuCc5+VsFFSfXH8qQstD3mDBFRdXbZP
qDRFJxNFcOkmCRuLphClaB+y9BgvkhWRicJXbGXkQ1jTmZgQpUHQqUxSdzI+Dans0cudtmhna4UJ
Tr2kCNDNHVBsZ3quws4DQcnVPA/PzGH7tpax+8iUJmwkh0a1NSiz489RUnnzQCc3XvLpcNkKNlHQ
ScnJ01RQ+QmbZ0j1rhyd0UG9003Tf1QsSeWJ5PtiB0nZGaXp9JPjm0jHgnN4xgu0r3WJFFwXb5bm
LIXYPzLrkbUoCaQoh/SUhZY7KfljbA+9m02Vn+ZK6FqRrDJg86wgGPtlWhaYHBEYfm121jyWS9nW
Dq5HY6C4hY/XVBXwPHp8klH8b5k4UYmJ/0AHZomJFF1jTdREveOr2k3NJlh50EgZFGQggsmBU0Tp
tbmDGuNH3flldidFlVUgyDAEpSVlo5O6gCAgp/UXwlDou4BxY3Ev2/WWkyaoiLYogv4miriEtcnS
aYrUFvpaJq9hH5z0U19+GgoZL9KmOCscbv8r1xM2bMiSCDhLBJJr8FbruKV0UqLDTXEsiswD8qqU
ioVVeh11hJYVtBZNAeI5B8NxrljeemmY/7isuS03B8r9P1CCM10QRaRaD6tmfflt6cNjWA6Km8Ts
is7DPmGRKVmqTUAbXdaaCjZUXWyysKsIHTAIraP4pfATpwwmDMXSi/ZglhjgYsr4VrY8EufGRsM6
z1OID88I9YM9WAEdP+6QA62quf9EijyUkHpuXrwsAqZnE9vV0MR8UT60am8lxPbbUxv88zBEfQqf
OcK5nqP3ZA0tDEtAzxdKJJEqf22HydKoKMWOcVqwxyW/SdtvsYz/bcvULdvGvUMFZa0pto92Rr5U
FlL+vtUVv5qu+waqZFdRSv/v7W8NI9gf7duqsxD19WfwkljKTTgcVTp6NH4aYll6mmtFPDcsVGUY
loM2f0zpeK01w1BLfcHRjQKY0O+R1c/mLJjs6luTxveGbWJw5l2hKe+pylvDChf/Qjfths0laGRO
y25A0EAJ1ONwWjxjxycJa8fLGt1cuJWUgi8Mq7EAnyhYGkj41cxyl1pXjWzQ+TaGjVltDhSJUpfX
mkyzZoZIWLWK8/OmVyreo2EnUdzW1uUFNCglxpSEN56iTI3FIJMK1qma1bemac3+aGup5DKxjWI7
jvO7YscSRLH0KJ7tEihamu4yq7rvJmn/yZbPs+HrCLXQpElE7zBolBVmroM4o7CNQ5dn+l5vKv1o
kWn2oz7jgz5LWTH41hqtQYWdlTAtUpcaoF2j7+zOOBGlvAUJiiRYuhk2WuOIF+W2rBLF0OD6Auc7
by2rXkCc9dz7sw9aymfrfvp82cD/A9Eh8E0Ob+oVLBxtHGCrQUgTiAuSbdhQEcbPeY7X+8au2dup
B4ID2fN960y2kco2iIlAvSG63CKMVVzQuTrtO9odtBZDPu0gl41Q2zTHM4x4XuHUHwqa4SCZwNVE
mwylQe94Ca4EEeOkFJOqsqqCIETNH4jj7MnSfavTThKn38zar3FEt7eocxulkGQ+9R+tXblvDlVQ
fNQ86rFd6DnveHpgbAuGNFDbBAuZYBQNBpsjbY59zFDWVNrmg1Z0XyWGxw8I8QBZY/DFW13/xqEq
K9CSQ6SHzufhFYUc6Rce/EWRmKyEa3P/rgTif1+BJQo6XuN5AQMUmA7AuFlGbhZb6a4aJ9m8lK0H
1VouwVUYw1I3Ywu58vZDo9wpzWMff1TLp8W6HSwZm+Cmha/kEvyFosZ2gsY5OFz09pAFLHGGrNVr
09+uIISXDSVLWiQx5OkxuIymn/joqvpLT/ykl9WJbK8SPAKeHpzfX7hTmD2zWhCJQhrSeTSpgjAN
vTiW9cPIYITNlExlDoZmwBBkc0uWeIOpuun0JDFwvkneGriDZCSfKKOLXEsKTgw7tSfuWcdgKt3k
kO2cYOwDdvw9VvHnKLuTbVvDH0SRaNYwFAOx3RFWrjsHlqe3CmO7y1Jt6+4MISwRy3FrCHsIZcfL
adLmU7lQl+mN/7/BCEukx9lkjlwS/P80pmyXtGngvI8gxKaEYDoCiONRfv7aLxTV0HfImXAys5s+
iD7wI3d4SQwX3I7WDT8C2S7tfeWHzMNuRkBsU9UJ3jdwsI7gYieHWl3EZhyB/uBrvubGd8PJQb1x
sZeNNdrcwSsobjYr51cSdVhiBWtmzjcxwgajnriNemNM1/Py7e/XDV1moInh0RZQoL+GoilJ1BFt
TL5O9vq415bAmD9chtg8C9cYgm2k2tQVDssQ3T3iceg/RQ/FYfxuu5Wr+8qxk/GCbG0qR7PRHcF7
kU3xrhJGmDJh53hjp0hI6Ux1+/bxXRL9gRDvKYvajqNWQSJy909vRPnM9nSv7CMP4cuDrAds0/ZW
Iom3FqdV00yrgcc7WVQk5aNTcWXtiyDZyShBtvzFGkpYrHgArXoX54hQDM969nGOcs9RpJxgW3eJ
NYqwmbRp6PukgEDUHQNrB9KCnRVYe5QzXrWSJ85mdGKNJeymPtHaYWqBpZ5AQ2N6bG9fN8EQlPeN
hyl3pcThbuMZiC8jVkp1R6RCjzCRrEwpgkotKid47aQK0VAyyc+Q9Fleq8lXRDy2gGagQRjHxBv2
vlDppzaqS4Sd0XRPr6NTuKv95iO/aGb7Mrhs+luuCQF0Yur80AcD3mt/0RtWjTnAju2H7HEcrxUz
dyMt9ux8V8me2Ztt0Y6jWkjogej9TUG9HhrGZA0p9xt8rJx6U92BxTeIUWz1yXT5AyubXKK4svjz
pgNZ4QoXKGuqKoNl8Il5tR+aHZPVJW1/H4OAVcTR0dUnGP9A1WIY0O3vO9WBlrdExvW/uYXxoP//
7wsGn5Ydip50fD9Onx3HxDzqUyQt3d8QAq9P3vtKMDnjTfFWTJcu1JcEQbg63Y9K+Jjay/GyrW3I
AQjLsZAQVOmbfO7kJB2LMwu0rPZBT5hbLXdZLgueb23XVyjCao8TplNZJd7T/2Q2QFtwk+wHDyf7
DmOK/j6qo0FpiJESMJhQcYgPDRkEGQzUUo0oJi1us0H2Ut9UGpLSVEXkSEM39+sNqhOly8IKSgv1
/TyeKnMXtpJ4L9eI4HAgxBlCsC8rRfQVg65tfzEPNLoyytw16k96tDeb/ZjIKnM2Qg+v0LjAq8tQ
bUUqiRWOluqPuVWiDqfeFWZ6siIZN9u27mDO6E/XETYXdDeUzoJMMZzbMnyynV/M+j5KOVJkGILy
ks7q+mbE5mTlz2S8AbeIm40PlzfOhpOGys5yCCpr+2ioMXcIGD15KbLhQVPG23Tov7azdWcr8dM7
4NDRT2Fv6LUV7+QmyRxeAIR92vSJW6nM8ZxyAeNbMQZVZj1Pxl9ncg3Oi4A3GtGohRi9cGtVWnTk
V7OhBqoTeu2Ufy+0vy5a5hBEgxmoOpoZDSEqkJZ5T8cpVINKA3kS3TNiukMsuZu8MQYBRHjN0I7S
nM0A6YzEtRFsiJQbQ8bFLAMRHFyM9GDcLABhw3NpB3Z+R2QNQ28vqL8FMZD/wVQW+B1BW6zSkUpt
bAjid4mLJpWDfa098CKYOECn5GV7e+uyBTRBbWUaoZSoBBq/YSGPFhj37c50eeFSGMiy+tvqO4sm
qM/JSK6rqQW6igLdg6j/1/Biscfvl2V641MFkYR7lcNia8AIWDWYInoEjbFnJ2jVsKsv9YJQaGmA
TmtKZSSmb1zra1CxuqfQamawBaLlSHSy4lcfY0beUnuLjJtBokMxTpTTEJ6hh3QJO4XxgTWfrOLD
ZQXKIIR3i03TKaXcAqu62HeTdegm3TOKZXcZ5o1rFVQmHBHjiOFa5mKqgZakGBIWXjftba80T4z4
iyoJIvM1f3XOCljCURGmVlxkGZZn0k13nBdX16+66c7EG2muPaoEuuxklymR/3111maVoeM2BiWC
1W1Xh8gPWmSvFX9fOCdIJrqLsYpZjFkrQRmj45gzoCZ70v4ezsFzGGGwSO5d25aOfC6q8fCYEEN7
yAQmSRE7apCq9xQTBJbU9MzB1VVZq/i2Bv8AiRG9mow2ogN8zWLb1fTM1ZRrVUZxs+0sziDC8UfK
Mc3nCdLUSnNVL/ZVhvIcN3P03sXtxZ1C3Mh0ZZCY49vM0+9VO8MKW8wsB8rKENYRH5edtYtOferr
9+Zje11iLJrzNN3PMle/qU5KddTo432riiWdto7QEaob1ICQoMl3uD272bs8xwpDcPAZw7S8mWMg
3rhr+zpo2XytW8Pfvma49lYwgoePsyRcnAwwZa7XLi2jq6ruvitZKyGl4V7hjddAFgjjfTEXCUGB
13t41sYm7xzg4IV4v6hg4LNk1WDbq3KGEDQ2jmrSg+FCRQnBbulvnSxy9e7XZUe7uWNXYgjqWlAm
k+OqoQY6uC0VTEzE+f6bkFxymRBkQQkJYrmUqJhSQcy3Q6Tacs7KqApNv1DvZ+u60k9WKUnOiQHQ
NxiCvswwzsyksU3Qm8QPSa/oXtLpzyAW/kxpjLHFiTW4Q22Yu15lJ3VEqU5YFKZHsontRkSjd3+l
2jc/R1CtVRk2uqHwc6o4fWJzRdyFqg9xMXp9nsjIV4V1FMF+l8GvjhSSmkOqwR79aD72MXGjdsbd
ZheyTCIV/9Uru38DJDjFNJsWViAs/JvtlxwY+Ljao36QOXiZPIITjKKlCMMRMJm9ryo/K78zDY5e
8sSWWKUYIjKHyMHADL5EERKs08951G61WhYa/X3Bu6Qz4YbRMBb3c4nFsQckNVCyddJB9JP64xB0
bn69eKGb+5VXXhs7ULl6Mr4kmS65Fla2UdvjEqsa9p6a/XKqo8Zit1IeWSg5uGQw/O8rmHBpUbaI
TIGv0NilxSnOXjrjNnm5vKsEv/uv/aH80kZxH8YnCDfDiDSjE6vQ5WAEnf3QZBIp/sOLnAGExWrr
xiZdopi/A1WcJTL1c495nM2qCKJdfbgsz7YJnuGExUlpiZGhOeCasUbCtfS6gdzmc7O/DCPeKt7o
TVwdJwdDRgQjGL7PXnhq9+UzeGE61+7d4lbHkML45xi9y+mfZRPOSLxf60jnhheZV+p0ZCZzF0eW
6pcpUPD6MUgcnXiEAjvUSjfDvaE4nlUU/mX9yVBEZ54PiYIZGkBhxT63qGujcrak7F0acxxqINiL
mgTBu1ItYWMVJuiKysOvcVpcs5ke5kzKQq5uevEzjuBeawR0imJhoBIw2eL2S+F46gganXihaYCg
OVxS32c+qEtucrsd9nmkNZLjeluj558gbGR0io6zWkFUe6mDuO8/20wFpXv3P8II21mP0EFOrRQw
856pV9bitdbny7bxHy7jLIqwh2MdhecjrheoQrL3OqIyQxVYLSae2669g7mA3V0Wf952tmdIYTsz
u6OKxsUyrccyHr2lZkFuH0pZnnLb3Z5xhC2MMuRoCTXgdMmHZb5ZbMny8H//9mg8f1/YvVo6RCiG
g+qmudFOeTqp10M55p7eqcUzIQnyBIsh4/cTU17/OsMzqrCbWZ0yOhKgcuYa9F6fooB5wxUIm8l+
9Hl2OcLEHFcWMJaYvJjPRtBbjy0LsEZ1H0YGBta/FNLSJ4lliEns0Zh1SjKsGB4PoMuxj6Qqd1qh
chaZPLhs+ZLVEwnASN92mfZbIKtyUwWE55Humss1q28YTbzLYNwU3piKiclwqg5CWVvMiRa1UmUL
ojXov/Cm4trRfaMrXI2eWnuPZnIJ2qbhn9HEC7XekbIfKqDlefTiJMa3fCgkT8htv7HCELw9sZRc
s7UMxt+75n7yY49+m1xMDSR7DMahnnqQDaSVQoqOv7LVCTzbvP86ftKDbDd2vuUNAW9sjL+EHgjr
L6/apjmamKxn6kRHclFwIOGgj7YRRuB1aQ7h+LmswR7I9pHUOsTG+X/29ApI8CRZnBUti2Owgv0i
OwyDJR5I/W6Yp3xEfetDVYDEqdpHMobEbTM5iyd4ElBRtMm8QLw2O7H42RkeLqtv02WcpRKp2xKQ
3eVNhu8PyvDdauuT3tU3cfLzMooY6heVJ9YnmUXetWMKGHXf+WSH4ZXH9GVCdpazksjm0Up0JvK3
DYna1W0DsKo/mc6pN46XpZHpTLhZKLM61gsXprSmj5lCr/R2+NyyUfJSkFi2zcVcvXe0oh2MoYHB
Ve1xqeygUIJpKN2+lN1wN/VlIT+m66oJRlphC+HKnPSkwJ6d4rjHmMWBmi9WGOvfLqttEwa0ipaK
bgiU1fA740qeoVKivhtHTL/JUGqCSS5ohagsXeJXN7W2EkbYpi3th3Fq4VeVWd/3A9irLOJRxwni
VAa1KRBqaMCQiuIWpBlfC7SMU9/mxgLuquVhMD9Fsnmzm3a2+r5gAFPqTF2bg8S5r+/T/l7Xr21M
yHjHoqww+G9YLUpj6mrDUnAQqkPoq2X6PLHo6TLE9oqc1cT/voLIWZX2ozNbftxWX8qK3bemchNb
ZbCUTSZZfZnKBFOOEs02sg7iRDboK3LVJ+Qp75nkYJUtvGBjmUrzvEyx8Co4bZoRz8Jeslc2Lz6r
ZRHcPhqGdDNJsPSFiQ4yU7V2yqiCAU5/VpWqd2OnlIgkUZyYQ0xpletdg0WymtnrlfAqH2ofs0D2
l21BBiPcSKqirNuihOaScN6nTn5kmeohIiKJu22fN2f96fprmyu1cKjTGjijp3p8IBpiHwfD/6fW
Mv47qpF/DrcVmOAHepMUaZ4BTO++NfaTVv6w6kKyT6USCc5g7OeQdVyif+iccjwpkhveul3ustr9
W4aKf2UC/4aBwLr1pqDY6OO8VmZwb/aNq+0M6K+u3ei5+00lFmmu4ssizNtXR+sMKayZqXU0TPFj
wLXrWqUbe/2Ncpt4xUcVGT4EkMaDjLdnO2i1ghRWbjGb1mlQsvivUsuH1DfvDV//FGGSXYFySOmM
8u0NcBZSWMaKFY2RcwdFyuWYJeSURPnntB39y/vsP8zljMN/x8rpak7ejHiC4l3t8+Vr98aIYNyE
ds18R0cpwdOmRzyf7WKxtt5OlaFUE9YuKnxnHJ6IIbtDbj7PzhDi4zZZyGyPmAPoozU+zEBxrf/K
9XsnvTXVh1J2V9lcphWY4KfyUnMarYY8vf1YV1+LuAFbq4TS6XfW882DcwUiGDyo7A0L7cl8jXR8
/2bZcU+VTG7ujfeFjeiO6qsuoumR/66o8ApaMHw7rZUUDHqYU9U6rqH8yvIfWvN82QZlOhRMnXSx
3Uc2MIz0xaYYCIgSuWp3GUNid1Qwc1oO+qL8lgPBZQNUZqDG+t8QhNsLUn524+iQwhofF+dzG8uO
KpldC1cWDWmoOe/g2J3HMUiusjvFK64IDn0QsmF8j6tfYU7kDmXhQflyWTTZAgnXGGMeU8PgOwoJ
bddhXw0c/UPylxw0/5wkK1MTrjJRHOo1maDAZk5vqyoOnHkC8VcZY3ZMctss9MNlqURGrn8BDRUj
fTjFiVhsYDVoANPAroR68zngPOHGkVPg61d/SXfzBkjUnz0OdkWwcotqfKxn7SVi9UeJMNsGfhZG
0J7lFBbYLyFM9X35Xh2rXXiPwTRz7XcBn3tZ/My85NtlTG7Rb93SH0jxKlj0C8l0BWKpzQ+UKlnt
vVl8iaSEvBLJxGKyJmsqqx75iBrjhHeHQiQba9u6z2II3lWfypFgJgIiG11gppa7DNdWKPMOMhDB
j45O4igRWtx8O0PAi9GXdAyvHUP7fHlJZLrif1+d5r3iMNb0uDV0rXqI1W5vjeXxMoRMEv73FcRk
VVWV15BEN68a49jbx8h6zxvDPq+I4Ep7Ay0NRMWKZMt90z5O852dSs5UmRSCM7UQAVd1blQdWJ4X
Sly0oruKrNRo+6pqW4aBhjuqE7H+v7D6SB1tUMbzFlMwZXtt7VYvta/s46vcR4uSJTmFtuU6Awqq
S9sqCRVOhR/mJcbHTWj9RIlsmklgtrf+GUZQXwZqB8z2AoyeHqr60JeY+V3vdNk8bpk0guPEtAIW
gWYLNwPUnOk7M/lCww+XzVkmieA3E1rSHgMvIAlidJWpPtmzcdUv2Y9JjSVQYtX0v+fAH62JxYKs
z//F4o9NDJHDxEcroHsN8WBLsku3HcEZSriXom9fSccJC2QudwP7xKwvl9W2fRk5f19/7QVYujDb
pmDNNDvmkilxJ3KztB/SGbz2oDGn7/IIZzjBfQ5W28VagVUqwJbelZhW44fW02WRNlWGKjqM7TLQ
DSZeEUer7LuJE96aPcaTtd+Y6l8G2M4MrBCEzTkmCk3nmZvzA58ujyGChpu9DG4TGLv5GAfW59Gl
Eqk27XuFKexUHTPe2nwC6SdqvTBanrSLh/EumhEufqzV1LssIv/amyvBCk3YsCQktR5xilEzal09
TK6pGnkO6U6Rqncui4b3uPEVnrB7l6YkS5nADKnyxepQMpq4oaxiRSKTGI5OFSebMswL8IuKeGH9
GBbGASE33ylOUzPu36NAeAo0u+jOm4FaqGhrwR2NcwnVJG437qbyx5x/GLSDOny8jLR9NjlnKGEL
t5UD9rMad4X0qO4HPzloV7av3sW3/L6o+LJCOr4Ub03jDCds4ahonGZCETjq9bpjccfnZ5q75kbW
O715ZKyk4rt8dT2JKk0nRgzHB5I1Q9s5xk5LJfmWbUdxloT/hBUEZhugNG+B4pIes/JAwlhP/e7y
4mzb3BlC8BTLBJ6w3gJEljxn3UFBlrKPqKc4P8xQ4pVkCuM/ZSVN02NqyDQAyhwtD2SFhyKN940z
/Y9KEzyDE+eg0VJg2AsIpzLt1LAfl1W27ejOKhNcgTZrSWejFMUnxg8GOjoUorqk2lWhrBp6Oxh4
NjFxQsMclgp6Dvjd0f8nZsweeDs757+LvOIBo/gkFwfJEonDGtDw3eV2A5tG4/S1UYS+1dovjMzv
uTOs5BIcgt6H0TIyaJCOPfizpofMWj5dXiSJXYvEvxFbkpaF3K7J+DKnM4jxa9y8mkPe4nrXhIfL
cP9x4v4xCiJ4A9Wa89DKobk2ILvWpVeN4iWRF/pNMAV8KC2yyu03WU2UTErBQURZXowDn9dVF7/m
5anLmqBOMVCpqF0tnyRH7rZxWOh0QW83itUEu5+zITbnlt/0hsWtpl/ziECdIVPk9u76gyJeXVsN
MzuHFCjxNfton9ithjY8TGB86ntM3OXEj80+82TkZzJU8RYL4p7e5sFpZcAg1/62rR7q6MqKfkrM
RIYjWL4RKkk5jDibrMf4KTrwonxe/TLfdUF1q4K2hO3M23k/vysqAMbbf9dO5JjpcjJlKoN8bLkx
44NC9qW1vyybTDRhB1CtS8jcA4Iy1Uvzp9rJdsv0NJTPl3H4d94e72dRBJvHONd/HxxtgXGS34kt
Kz74PRHpEgKXdHVQ5Uma6xUi4aCiQKYJTHh+fKf5mMj+gZdGg7hpl9y3PmaHXKcBiAbRiRr5vdcH
luSgkWw4RzwwFb3XhwwabZ3bcXqakw9/O5AP/gpNKiu7EA7LwWbNsliAqLN+p6PWcVBlvaBbpxgi
LJpmY+KfCmYCQYyR6JFjLwMevmiH8ZeG/orM/Fc6UmdnaiwLVBajPGqIW9cYkm9RPw4g6p4VNx9H
GmgtRZg5N2XZZS6YsMavfpQgeAX6edbi5uOnUe8i6xtHN0l+W+uTWxa3M/3718MrNMF1VoZT1XaP
QpOk2+XKh2TYK+Tlr7fFGkJ8PJj1PE12CC23qGwO1V2e2+5lhK0z7hWE4CQ7PFrTuIYUw45+Wnzn
Kovd6ZB4ys3yMHnovt3ZWiC7zW9sgleggsfECacixwbQNjG8qVp2EDJQ/5Y9gW+EVzDCo6FRazUK
G8DE0VVTHE12nf4l8+AbCMFB2niZFmBMw14D2z24Nc34Q+N8vLxGMm0JzhGjP0LTKCFGxq7b6ETY
oyNlz5FhCO5RtU2boWwKqjqOAblmgfk59RX09Rh3Gu6l2UMI2g5J6HzrDflqfd44EfB5I7sBJ7If
g+6pOXL+I+tW+Wp/zw5p5GmSvt7/ADRMXQNHg4HZqq8PATAo1jQbkCSikY+oEz8F8r3+hEu+/l3/
PbrMkbj7jYMNIp4RBZc0q2VItBBZjhrl7UGfszKwtE7bX7aQrTz8KxjBF9VaV80qr6upA075lfkY
Xe94ZM/rNpJH2cJJhBKfMJOqDRrjaWtUoozFXZEFl8XZNsY/ShNfLFpBIlBF4vt1GwV683FM6J5W
kpL9/9AZTxmC70un4vUp7MOxKewOIYUv7CPPeU0vzUsTe8uJD/GcZOyXG1cpLNEZTvAUWZewsDLg
KeykOpbF4itFd6Uq3U1lyqYFbZ+DZyjBYWCWxVD0XLJp0m6rULvPCEYP1oU5ua0xnbQkvJ0c2bNl
e9HOoIIHGaeqjqsJ8vUtc+3oJS9an2gy0f7j4nGGEbZwqxrj3IyA0R/0m+Kar1vpKQEmmOEF/Wv2
DdCEX7bGzYUDf4xDQB+PljzhhCTZUvS0hDUqSuZmZuOR/mOF8onFiXeXkTZVuEISjkUULydJH2Ld
yIKSKzCJMcfaW3Um8Rab2xfyYLaJCbPXBWdhJ1bTFClPWQImrNpDmRjBeyT5AyF6CEWxY+TgEeQo
lsmd6NdkLLyskdVybevrjCKszIhL/ZgpEMTQn7r+3lruFFkf/m8v8OZOeVYWEdZkShMMxQXLgZ8Z
0aOpD/3zUnbtIXfi4kufxkt1JG1XfSdLUvlKVoUvis7GUwKeM38oLc23IlLtp6kzjomuFkFI2+LQ
98XwKSrHAr2ECz2wsIwj147rrERhhN3tKIzgoc3mVEMZtq1/QlA3uioL1l9h8E1zbShZvidZtpzC
gZZ7O4/BdBxZ2iGcC/WkVV37gQ59vsclvb42+jk6hlWDYbfVqBjoHyN14zpZaH7N0Mv+NJY0PbVp
nz1rRkJ3ZdZYn2lTMN2NZqoHitkrt6xMlMcYYT4wphpl/DPUTUiSUgyyUsAVtATjoOkxYueWUXvF
kGZ31Bp4QVGv9UHeKd2HLsmmpwWcGreJZv4i04hS9t5pCkT2DftDphqYGd9o1rDTU8tcXAt1UbFX
lsrwEIaVHQXooHUid4xi03X6aimCOU97emRjFk27eCl5p5o2JB8GI0FNpD1HmoYflTg/ddamhyke
LdWNmFo7O0xwzE6LxcjXvowggFU10w9lHsLB7Ujx8fI2kOw0MWBFYxvMdz2vcUgOpNmNs+QMk31f
OFPqsU0bdLLDGY7kYFup2ym5xPttO9zVBuCbcPVwHvMotW1eEWrsyW45No809aKb6RR+jzyGYJ+H
wbymxH3I5BLOElJqC1Kr2HQKPeTzPQqhZc8evm0vbWvhGMlCauszz+DXymObdi6xjlnz4ixuhz4L
1R9RCd1/aNQ9qG38yzaxfZycnZZwI9STWHHowssTaP6MWaPXrA8/V/Z8RZXxfzQ/wdGrmUMmOv42
v5+1elvIHibby2RjlguGW2DAgKDEFvsqymYeqZy+5PU1L727rCv+A9+sEgZagJ5Ow4QncbDKZPZ9
GfLiGjt9nPOD7byYzqdE/6HTj/UENk/59WLTLlaIguWxpUK/BS8eafzqmH1moJq1rwnGuhuHHizi
kujrpi2s0AQFOkWWRqbGrxbsOl++9GzfY6JZPf7639QomJyTMZPkFoTqx/wujMydNRbXxUyOjqnv
iki7t+JyXxYSz7F5Oq+EE6xvUtgSVtz5Jbl1O2vdV8WqXszReJcOUR6DYxgpftHHgo+/JG3FYep4
v2SFF4fDidLQVe1EsnX5crw1xzMU3w8rV2j0GKUGXh5kofLBZTlzc/tOnR5bRHZpIXHtm1jwEjbI
d35zU7/GsguSEl1VENwtGm/oTu2ouoraeHHzve51yT7btMMVmHCRqpe6IhXDEOUm/Pp/pH3Zctw6
sOQXMYIACS6vJJu9abUky/YLw/LCfd/59TfhO2NREKcxR3b4TRGdLKBQKABVmXPHUITPHB2NqYHm
X/bE7d2EUZOiugNrWuyjrKIpbFUaghcd/A2Lp+EEPpzTvXkd3RBUoVZ72Vl10wtXgILva1WXT3OC
cczZ7MfN9ENLwp3SWB+5DFzBCM5OZ1uDdBtgIO9zpiT/aTThOe5kL7ub1piQxSFccvsdI+wSVjYB
qyBOdmpxa5H4ZJnjXmntT5enSQbD/WXl6EljpwsN4Q+2MXltBLYN0AqBfGp3GWbT7VbWCOGvDkq0
CbawBsUXvW65YXOtJXdBNErce3OfWuEIPhCoaqDYBsxRabmLrO5Kz2rJ1ZIMQpj/ZkJeO/DlipyZ
zC8Vypguj9VmPHi1QXxCq3udThP3Y1Q+7rWAupH6DSeIX0uvHVisyFTTNnfeFZwQEYipVQzikGg+
LdpropWuGWZ3VRC8ZGO0L6P6xlaCe0gNS975Nx3PUikIvA0LijgC7GzWSM9BLuCV5blI78tgP8sO
2VusCTruYf5i0LfOXXRJmmW1hVeC3tVPkdvckpfIy0ESvmSOcQVpM3fY218tKXf0po+ANAyKFBBe
fMd8m+eVrQwUVxd4ghq8xYNKTc/vLtiuhz6Sm+x0HFLkDU8yWMH7+wlVOlYCWJSbePPN8tz+CrwB
zfLzVRuhwwoCUB86mK8sFVfDoOa5ngOyrskhr3XcNOS3NJQJFm496mEq/46o+D6io+YgD1VcmDAM
aP4pcomTjrsmctqb+j6eXNN0BtwL/eHCmJz6WOzyyLGP5FfZ7KGH+3J5iW6/paw+R/DesWM1I/xz
7MPsQqlxl3jq0+IEnvEY3YzHYnLGgyyF3FyoK0zBm+3QNIZhAaZ6Yr52jiEsweXnZRWh27elKxzh
LSVcIqSQGqZ08PkNc+sOz8VhcqmfgU1Kebw8kpsbwwqMu/Rq/1HzNrGSrEWNTH2tk8qJshI16Z8h
fSnJR2RAPB6tgApLbUnObxMTSqNfGbWWgxrNP1WlPZroU/l+2SzJSjT416zQomkkMyuAZszfI+Wu
Lr5c/v0/4fFdgroaN2FDDdWyyNUIAPreOnGq4/CM121fP7ZuuBucDJ159VG55ywZyf34DG6Yyx+w
Hb5f16MQaqapnYy4Ar49nkN2M5Q3NpNstDIIIbTgRrOHuAVcI47DJyW2rqJs/prl1r/BiOrMVZ2T
MB/4Um4ew/hXnDz1tUzXZHNLf50tUZu5DNROnWvu5XGd76K4vu9AcelESbd484R8v4pnWYEjn4F3
HgKdZGZCjBJ8AsIyLtQEffhDjUy/ui6sT/PI3H7IXZ3+nsghhGz3ZYfYjE4rOGEh46cNa54bXiXa
Hdt9utf2nHdbZtXmwlrBCMsYddFjqI2ASWfEe/t7ZxeSU6YMQVi6JohSwdSLcYsXSCabCa4rVUks
2uoog8TH69wIq5ehTPh/Q3lSlGjYNfdJl3+eg+rWjKxTDAH6ioRPs2q5Sp4dPjJPJnSq0GYC3W5h
50q6Cfeif56YMU/kbEPEDEJ9Z9k8bYZb+xVG2KzUiA0RzfHKPNh7hpLuWrkdzVMrEz3fnqxXGMHJ
7WwJrajDuzJkBm6LMDvUcf58ecA2w9DKEsGxY1bp81DAkr7s/SLKr826QouZJun5316ur5YIjg29
N4YSE1jSKKWrKQWImo/5eK6N58WoXKPqdv9mluDm3dgNhjbArML4lM6nqcAjuSIrgZV5geDnXUHI
BIJAbIMpHiRHJN36fDOEKchayP1/twca5JSTNzLDEm8o9cjK87xDGNfQxs2YQ0GPb+Gt8DLK1iyt
UfjfV/t6qixa0g/Y9pQKIhNjMXrKGPtzEKIZPirdSY92S/vrMubWIK4xhX0QNIdxofDMpVGWfUPG
Q2PGD10Autw2kDjFZu6HimQw6hAo6WEw39qXTHMFrhtcU2ZHqBx6heXEe3rL+4aTk915spSW/5y4
RxH808ArgHOgeKM3GS16htG26ell9ilpQbXd2s8dk73rbt5F4bWVmZyClaKa7a1ZxViFpdYBRz2V
nwikIh2cF+hRdzhfFOpdovv8VkZEKAUVQqBWhkRVSImtyqTxHrpRrRfUfb5T+xQ8d0WzOBkKqLEU
BuKShKZu3o/ZQc9m05lxktvHZnej63n031ukdAiYcAkyTgOuCyEznlnM2ISxYNM5mn8UdB8wSdPX
pseuIISQ2RCrUpcCW6he3kFw2S1126nJM7TdvMtLY2M5opRZw1aqcnVOKgQxqJHN5hBiaUz9vkMh
bhame3U5jwFzWrrrFNnt6db6eAMoBLRgAR1F3vMyPdSJx+d6H9yl7vhjcfkCGWV0IhvjCDQDM6Ua
ECcQS7a1Ro0jyksv5/xXGD70yeIUzc3YyqLaxjJc44g3Tmqp0aGtEKbj+rva70h2VnpJeN7qaXyD
ISxBmthRVCbA4HQzvPprKT0Gtb0/KsHDB+LYGzRh7fVpnw1W+wdtRMs+SoC95tz7yp6fYUtJ6isb
PmFF1WkcdZChxYXd9K1O75rsoa0OH3H0v55gCyuqmzulHTjVGbVDJAPf2+BTR77rkcfaz1348zLY
1u0GRg9tAgxKdCCvFLy8SaDak/aIXI3HCQ8yz/5UvITf5q/smwkpy24/PwcybsntQXzFFHbWBjpS
GVMKHJEWQ4mdAc1GtZPaMdH2XRAb9f6yjRvHFcNEnsBZxPCeKZ6OlAFNZsGQ8/Pz/x5XRp8z2cgu
UzZX8ApGmDeQYdSaqYMJrytUsPunP1H/cTcqBZoewchx2aStDeeNTXyIV8lJbPVRX3OqTAg7TD7f
v3nzRbqPr+bSWXaNG3syWqfNWVvZJwRg6I4baZgBkrSTP+bVFVGCGzvvJG8u29FjhSN4ZNgXoa1z
+ucIko/6rtwXZ3YKXTyUfSQneTOKgiOCcnzWhwKeoYzsAAkQr8/YlWWmu3+cLSGtG418yWwGLlXt
1tib/nLG2bxygkPvzVe4EHBZ5Sj+ZUw+SkK6ZWDPx62NjY4YUywHU9S6oHmBw7MRoG+FXPfld3N6
MQxcC+uyV4xNz3/FEuvCyoWinp0Aq7F119YPdlL5GRgzlEhyXt90wRWQsLFMQdxXoQWgWP1aqd5S
dQ4hH4nwKwxhO7GJ2fStDoxpOpv6NaWfNfp8eW5k4yVsIkZhB1OrI2eaoCtnjt1JUQkOgZG+S1pD
Sv7G4857TzCJjg52XuoorCe9yKAgxXBa4uHPfBnOhuZNbnjXufRQXNtX4DmVVnhwC95h8hYSFe89
KJQWwhOEnoslb7Gr5FbcZqjiYprH9Eq5NcCvA2KNUK8Kd+7V8FDohB6DKdBPbKxmPA+VhtNo1ryL
lja6rnM7e4HUzN08dINvGhU1nFJN7Jc6NAsn6ul0yxpQvsUL2Cb6xeo8ZqQxRDnq4ZrQQt23YHvu
8mXejYWmZk5ATSw/2+4dM1qUg5kk3c3cKCa6aUvFnUN7+DLVZb0bsRs5dFl6B28e6NCbh+WqzfFa
5pRRoDqtEn/r+7xwzUUPf9o0zx+1IdDcaDFSN43L5RyDNcZfzK7dVX1ouFY9Gze0zL+HE74sZjEo
8agR7lSF3uQKwRPCYOlOBJZTtNpqkVeAvnNfByNzVJ7g2gqjX7pqKL3KNOmpaEbowVVpuQeNNk0g
PZImR7sm8yMBnYAzzWX90LUdGhdqPEw52hDOhywKzbNu9/U5KuLCtfuIubz9epdVY3c7L+PPJNDQ
Ldh2pfqcYBQxGkq063RrubbGJs7AvN/tL6+DzeWM9jBotWv8rCYu59aqQ2Kg8mKq+9MSB7d2BjpM
8wOF54a5ghFW9JDWupY1KtJR3Lr41QzB2kFp8nNcsPJD+zIOWlRH4Qou3oTFlgRDYWYLkrd8hgoD
hM30nfU16NEIrPr2b1jnjs8fuH8zzBWmsItVrOn6XEchUGGYX4yy+VZac+U1Tf4QJLUkAm+GrhWW
sJNVipHNlg77svgT2nscRqqTFncOs35f9o3NpO0VSFffJjgkZkGvzdw3QoMewxaiGWqoDE6YRflu
VI3i96KZTz1tSn6W/u/nZowoVxXF0ZlCePgtuBrMOY06eAwxn2jvqernViYAzR3hXYRcQfCBXiVw
fRiMFYQ0cdXYfMrjQ92MO6YMblgeE1tWt73VIfPGHsEraxBNoRYPg6kcJvBV7As/8pvDSPByRP35
odjLjkmbe87KOsEl9aZh1cLZh83uS7RcJ7akjmr72LICEPxwGHqaUE6f3EG0SIPirD+cs5fWHz3V
Sz3lWPvys5/EKJF1v8/LQaO89G1qd4xdd9PxsstLXOJPYrxyCaqhqBiViryGtDvHwXDTRJkzLuQr
bm/3Y5nsLsNtr7C/Tv7n/mMFR2hbKwvnBZv6mfzA5twfVAvyFk6JAs3D1ChjclXkdoX6LUWfO8/W
Rl3GGbVlsgUNbDzuoedUZ4Kf1N1sVHapQnmt1yJHr8gpnUcXVeDHLBqOoOz3L9u8Fb7WeILbhOPY
510IPD2A/h717HbxldbyVevxMtDmAW2FJBYx5KHJcM9HDG/6oZ8Cw4l3kVft2iv9VvU7t0lxmpFd
IUkxhf00IU0/cLV29IstfnZXniI/U9ExpjvUL/3iV3PNJC4rGU9D2FpLU40XA0rM3mLdViiY7DQL
hNNeUshKu7dShfVwiimzSbJ07ADUGC8VOIvb5KoKPkvmTOKNBg8AqxWhkyKfrApzln9GJZaL7oKI
OOEOLXeRq7nUSb3+3H3K/fKFSMZRhixsOEmK99ROh3lE/2nZn3V6E6nXYX9QDFnL/NZArra2P1vF
ysZsSSfI3SPIzO3Lkj6G7Kcluw3fcgpw2quGZaAfXRfjWK8oXc9TIy9OHoh6Zw1HrZidRXaq3oLB
qyburQzdRN0pH9OVJTRsWVpxvjlmHrSEOXVoObqRO0FtSLK6rcDPCcAwAZSgSFOYnbyNSET4pd8I
JZkh69wRoq6XfU8GwY1dGdPayNnnGhB6dmDJtRp9/bffFwYrsrWlJvzalyinnDzk9Onffl8I5FWg
sqLhb8AQhz1qjeHRvpdAEB6cxZRpPQ3876sxKtWCWZOFMap+zMypjjo0g+0bimpjh5yCw7SjkKAF
T5FXeaH09murCsdYoYsU0m02GSFvOfKsa35Rmt53z83RPEd+jKK7wR09bQfqmrtiB7JxR3mUqUFu
e/tfH2RCbLfByV0yPoFoN6O54qTm5666YkviXZ7IzUj06uuialLSgK6tYXhmIew3C84ZNFfr+YFl
L3lkS3x+2yRLM9GvCHlfMRRNVbksNs+n0vg5SM6BZbuMnFkrcX3ueu/d5hVGiOq2Vg1xzV+/Ger6
g5umBkc2+U3IUdWPhDxcHr6t8IpLj782CaGCtGj2LG2A4bxfxbe4BGCyK3sZhBAq7MakRWABwpiz
cxsuLnRQHlNFxgG2OTugAiEUncW4xhEcjqJDwex5Z3NDPgfKzrS+xvatmX6+PF7bOcsKRsggUm1M
//fFu8RdhzvvKj9/KkeX3ORXgdO50bfQQ15xGXQz2BJGdQtShjYVCeczZURfc4JAkmfKOUcHvz2q
h8sQm5P0CiFGC8rVl9UMkwT1+QDMQf1y1Unf2TanCEkwxXpVGR433gZEvcHlVKpQHIJ8a2+g5LnC
JTl6Tr0WZLId+vhCL9lXumNIKB42jVtl7QJuoJRFYkTIk7roXNQPU34IZfmzBEIsqtQWVN3CPsML
jMRN9Ccal44F+oMPzNKrIYZgCJ3zBfkrT18H6kcd+DbRz6kXw+NlmE1/W8EIm+NcmVWuFoDhhdPo
DjtSskjuZWQQwt7Yk7SsGw0QRaj6aR35IUm9y1ZsPoivcnCxejK0BqMLWkw7lie030FH4Zo38ZWy
hypE8pEuOjzZ4bVf1cBGBCqHt85tzmXJWDhCl9hqvxYJ+n+t/G7QzB0ZJOVYm8tohcT/vsorZn0Z
9WGYDM/ImHk35nngjYaB+4OuaLyM9LLetu2B1ClUX3glDBFv5Efb7tS8XkDSH6DdjKXFkTWWl2ip
g6jhmqisb0x0R6NYBUI67qKUPmtyicNsLrDVNwg+ObDEKBMdw9stv+2QOTluX/MPqIwb1gpE8Mp5
HuIiMmd4zGSdMhZemVN7ZEa/CzVIR0jckx8B3+3zf8FQ+fN2Gq0MtwmJgVFtd8HeRr1Gel08s13r
6X6zb1WHyNQDN9fcClDYIYehKamtw7oh/qrnvpFK/HIzFVv9vrA1aoQ06NaCX2b2k5J/0ci4H9Wb
uSoPiYw84rI3UJWP7WoJ1EWhJEMEU1JLdebwZOFJyP5A097KG7BpvQVZ8oDROgdI3H+KMuLERuTU
04/LbiCzRAgbttajEWgCiBF+KehTaL8Y/wohxAslVKPJ5pcedbkf0xcC3oL+979ZIWxMzIIMppbB
ijJ9juKvYLtn4YcgEFAscNMiCxLWZhmyvO1txkWjr+r2dmp9Jf5InqD/hRDfhYNkyga7AoTRgj2b
lu4cZI5qy/oT+Je+X/ivMMI6tKJ5GqpcN1CODgL1PS62wSKc+rLKwm3PeoURliPNbTypgePOAz2D
N4atm8eBG1lMcrUtgxGWYkfqsSojwKTpIUzvhnyv2o+XvWurWQ4r8dUUYSWGc9KFQ2Pwnbzfdcfh
AcQ3g9P65ZF9U+4bvFLFD/bPWnaJt3kSW8EKa3OZc9CudJgoPT0W+ZfC2vflPlBDp5lzp5b2kMtG
UlinUCbtzHkCXFN+HQo8d+tXXSQTRZc5n7hSzX7GLo+htCEe6EH3WvN1OpyDXG0f26xsdksKrgNn
DgxI4jV08C5PpcxGYRsH6VjV2xEf0uja6K/z6Zw1kgpPGYQQKOKkGAsUZCLcBaFr4u61ryqnVz9d
NmTzjWrlk+KDX5SbPX4clgz+4tNdvNOZ+ykGjSxnK4yePrZ7MxQn6OhaRwAUJq7rQWvJ8PyM7ngn
hhhGXcmuWrdaPwy0hf6FECbHIGU1NyoykiK7zarJ4bz3tHeZ8dyOV017jNsHNkm5tHi4excOmaGj
GZbzDIi1F1aQzao6UMOLSuXWRkG525lN4tTDcGvryYCnq6LyRmoGT1G40B3tzOK2ypOny/PJQ8il
rxAWX4DUPUej0p/h1YYfi5Rym//AJQBh/nStonkyAGAiqVsmwW1rWD/RZZy4s7oEsuSSB/dLaMJU
MjRYKbECb1H3zRUqOw6pW+3qKy71Jy9L2zbNtgkEVKmliqXyUTbOI00GbAHlz0lxEUVcku5IL9kG
tqfoFYb/fZX00VZXGYt6HEO0cxY/1p3s3nyzlA/ven8N4aFlhdBkfRqD4Aqjdqoe2dk4dk5+VPbg
uzjJqi9lxgj+BnHQqkwGQA2JP5mPJmoSLjs096f3HvBqi+BvNAkSZSwBwEDXWgWDqw2+EX4n0Wkc
bfcylswBBG9rwnQIRm4My8pbktNDNxYHCrWbNiXeZSjZuAnR3YRzkUQF1Jgesu4uND5yiHl1ATGs
L0kcpEYFXzYsYrl51PvwCL81h9hpQnI/JIZ/2SDJ2OlCNjiRpCWWDYOS+trIMsdsy91U+Z09SYAk
I6fzkLFy7jHtUcPcw7K4zfEYSb1ukolES3xO7N/o07HH7WWHlNOEOBCY9sLedlTlekQFMwbw8sBt
ZjLIVRglpmFA++6tPaBRU5Zgwo1ASZNjtWjXw5Ccm7Y+pBb2kgmXElV/7ONYkl5sztcKVhhGtRlp
HVY45apB2J6XPihuzDiNMycacPGrDlkhmbfNQV0BCgn2BJnYMLTgICX7YpvXdnZv9I+dpbpBUkoW
l8w27kIrF4k6cK6U/GapLe4SzQuH1p3JXfyh0+LKIiHMok4QVRMNYOZlXzXnatmPjaQqVmYJ//vK
kgWNS0OfwTkSjSEDhN5EbJeJF1fMI8MgOQLJwIRQa3VlES49wMb6JYu9qTzN1vcsPP6bv4tBVmHB
WFOgtCa0M0vLI4t2LkJlcos4/NKay84elP1S5w+XcbdPX6vpEkOuFeomVDUQ3Z1xR13eyx9fh/eg
FeIi05x/z06cGHXhncQdJStcLGCap7iclxl+8uegfG3vyivDVw8yfdjtBYaCM4s/zqPj4q2vlFZd
krLEG/DSjcNdZeiPuCzpd22iLK41DGxXLOqvy2PKPfzd5mz8hRSvptXQKBKytNw9wVuYvcR9xFvx
JNvy9mPVCkYIkZkaZ5rG4zF74Hq74GI4pXsw0j9zwTb1EOzS58t2ba4EE4k8qqDBSi6Wk+Z9HbKF
J1BU8zvddMqxccrMdkylk9i2OYIrJGE1qKa1pKOBERz7T8l0CzG1NpDEEBmE4BfxoA9Jy/NNsAtC
MjZ14yBwEptJvHx7ll5NEVOOpEWNQJBhlvR9eAB3zAlULcfYxfmu2xEXhVD71pZhSiZKzDq61FCz
wubD90fGDwzk0HY5Br6GLirqVXsaOvFLsZdRakqGVMxB8EI72+mEHMQaQO4f5XcILKirl5XNba7o
1YgKW2Y7BERbZsxcDyZWzwCTopPHauAjRr/U1aLu0EX2+bLn863x3YpeQfK/rzYcgxUz03gKbNY7
K7qjk+z2fvvCYYXAx3aFkKaZbvaQuvL6Ex4kDiDKQKH/vjoMO+XU7G1PqgYtdUzuRCvEkIxUD3Mg
4gXwuvOaY7+fDoprPs0/+COa7cmo8fmifT+IuH1SVZsHY2EjVe20j7ocN9WKSeYHcF0ou7Ab7+ox
KH0j1r6Vub6clbnJJZO37ZYmaLVVkPpapjC0TVeAUbHnD8QzbsK+L+Qw5J8u+8f/Y/peMYTBJF0D
8Aq2sQcuVFfvc0hfD6fRIztsoMdydxlPZpIwlAGauLNxwV0OWtbR3NTBPe6SRDJum2XNqGr+O3BC
FMarQh9ZEwau3TVHWjsRSCmdzjEcfmiG5BDe85Xj8PWyadtL7RVUiMt6oStBy0fSovuyP0a6JOHZ
HDpwu4PZEhW+2Mreuj3TxzyNVeQ7g7VP03M931jm/WUTtgduhSGcIhaz6FiiYGktD0vodVe4QDyh
143+hPR08ZmLXfz/9A9uO+EKVgiMNVgv47LmpvnaDx5D0n0FlhVzr3pcL1G2tclGUgiKkLVsbexu
PCheJ+B/ip8imRrbpjOsLOKfsIpRi132ajLAorG8a6vCSdQvkqniU/EuKK0QhIUbWXUS0wYIeEVB
f3jr1u5wCA71FQrozrLC2u2iQdQRoHaP4DJUFZx7aEEnEBp4SVt+kId+t3hc8a2+Hg6ViWjfI1rQ
Q/+MkmWuDOVcNnV7LE1dhXCTptumgB3GrTGDfAP1xEPjNmzcpaHuX4bY3JnBkPt/ICzh0btU+kHr
0PzsTfltzh6XrNu16RPqCxwildbgzvxu4lAKBmtQ2KuJZbBFRccggfoA9N4Wv3sEB6A75A40fk/8
uU1LnA+o74Ld5RVQ8JQ0H5naQ8TGA0OGYtzriiQh3b6gXwEIQX2ackvRaxvpdWlEu1y3Q9+22sLB
rQcUkqJkcGZWpfgr2FgCCzl4mSTEvTyDm06y+gYh5OtsLAtwwqL0mzpW8vKxp+TV7wtOWNpJraNs
BtmwWu/CFoc+WnqRJaPS2r7rfcURK96YMVQdDrYIHKfFZz45zF+Vp9mnnnpoZQ+Jm3FwhSXsKCau
3aBDCaxE+ZYpnjo8M1molUyLWAdL+gk85SGmJWsPLdg/yuM/TTsTdg6USrOp5CbgdWqPOzBPNzoJ
253MBP73VSgHRVbMFPT/4Bx+SuMfdfz130wQtgq9WwhJYqweq/FrtMHKtiK+vN/HGxTAoDOIENAG
vf1+8LF1uHfCC082hl/TMfmcFco3e44PNDUki3DboV6hhKEqxxk97Pxtn6l30YjWTf0QqE+Xh0tm
jjBcxC6zepmAkea/2uEqGA0Xz8NG/HgZRmaKEDQbvRtzG2K0OIG2ylVoVsjwSaU4IDqQPYnILBLC
55LWZj0QA6ELNP9+XzTHOaTftTRpnAJa35ft2vbm1ykS4iS6t9EPisZkT0tvhwL8P4OMoUpmjhAp
e3RrFVQFAiUnNXzg1X9oBR+aSuJsG1mjAc14dJfy6mq80wqOraVdPpIJsi194/SzE+wr9GNaj72v
cU5bXrYraw17nyYA0TJBAICN20ax8NulpERjENtoyvSIMd+3EyTSQh37XfrQpt8LrfjPdT9v0QQX
zLSg0WhVMy80WrdTf/VLcQRjicQhNu5R38II7pfYSgjmQdxA6/u5dttP9Bf9nEHeDm12sQNqXmg9
h+740juyhuv3rghgmyADgkKNhTrOt6M5UatHrWHOPMt+0MtHW0ZptDlbtsXfYRjE8sSc1aRj3Vd9
yzxVM9uXJq4gx1KrSB/npXMmvQAdHMsX//L62ridMDRGkCQTLtCnW4JVRaWOZkRSoIJz2HzRXqzE
YdeGY56Ue977VlwnpQTzfax6CymEXWYEgz0bgMzTX338OR9rkF4xyXLbmq21XYLvN5PKUlIDpF6q
T1AcctQgkOy0MjsEhx+Z0SgQSGLeaN10zT5XvlndB9bU2grB2edJsdu0SZjXWcNtaDNnTpNHfZZF
2Y2D9NspEcJsbHQQ1xwwWqNbfiZ+9TPzwtP4dXJz6kQHdsp2xb6TEchsOfzaOCHyooJKQcsoFlSL
n66a26i6CeyfGZ4mDBlzEp+Kt0kFt49B2Qb9H7wI7u3aVXQ2zGpRMM/UkEUYoIZwIOb1tRg/Bfnk
XV5S227xF+tdSpzjKXpe4BY92CBM6JS21FWo5BCzPXavIEIu3JV9ps8axq7oqs4Ni9RrS70Hy3Ds
jcGQOq3WSS5bthfUKyI/4K/ySqVJW1JPMGtp1a+J3T2jvUES2yWzJGbHVmLOEDODUVmX9F6R2nmJ
AqZJ82dzCQuvRLf6JIHcqMqHZ1BKDVs3Uc9mCXECW7LelhrM4o1IwSnzu5fBPrceJ0MfD20iGcVN
E1dwQsyIgxHFtyYWWgj2+lk9xGCwYfmvALw2l71wc7pWQO8ix4xr2hqRA8vBIep0q5eT5MF209FX
EELQCNK+Hhh3dBpMTpH9Bmtut8h0AbYHDFsu03U0TYg+Qe1YM8HtifkpUefoJWrm4tCe1JJ6hG1b
XmH4cK682whbLQgHZBUFMTtsFnlWn0wwEtQeeBMtSVTnA/MuGoF07//aJPgcXmyqIOc2lVCJGPqz
niFbSZ6n/nop963sEX/bNJu3MKM94p0ORx+lsx4yZIEj3u/tOXMZfxqIhsNHHO4VRogPpAK1UtgC
ZokqN0z0+7lSJA637QuvEEKuMtox7jQCZJhzQd10uO4i5mT5QxFRSfnSJpCGGeJszZBLFrYL+MA0
pQm2i5EFN+kIzimyPILA8BfLjcfLw7Y5OzgocZUUPAGITIw9q6ZM7eALkF10qlxD6yDzjS6R7Bfb
Fr3CCGt1BKmUYrSwqEgr14pMN+pjH6xjaVztLxu0GXh0anFlFFDQibyLS1azJl4gAjlhk63Iscll
28Tm3qcb8GRUutJ3BOfgO6oR2ChKk7TPC0oNwOFlVfdVf1UEk8SY7fQYl7icYx+MQGK/hApOG4Ql
WNN5xCdXmR95I5ig8TYzfcZ8uSGuQSSZ6/aW9IopNlCMOdoM8lHTIYtbHSO3xXNh7PZfymPn4kn5
0+XpkqIJmcTY6mObcQsHn4DwNvMDLztbD5zaP7gxJSt48xDMVrYJUaIP+p6pKdO9GDLNioMX86fO
sa/LIx9M5Shjr9yMtCs4IWL0ZaFGy8SHMsmPRY2DxlR+bprMryY8MLcoq8hrGSW6dESFvSRmlpKX
PUBHd4A0UOSG4H0BHYvqF7vom+xYurmyVyYKm0led8pQR0DTgmOVPGYFJDZvQWcoySekVvHvWO2Q
GY6hvQL2JW+67bxg3+8jT7+rduwE6iX/X40SspdyYmNTzzAqS59qaoFi79DTF4vJsqTN6LsaPCEs
6iH+GSpwCuoF7W2NtsH/LmCABHMFIewldo0jR4KHIi8J6LSLWGI5ip3/97LUNyi68CJUB3oati1Q
4uzGzPcxfbocJiQDJb7m1lXVjTTEui3i3dzezjhmyBoftzeOv6FWrGpRyylRZxUOlkzVrqHZfVU3
x3+zQggHYMFOCKK87tlReG1XsR8ozUkL44fLMLIopwsRwJiMoGUlZkPfR7pLd5mv7LRyN/qzR52A
uMHuAwzfbx1ACANltrTVbCCM29TRlNJJgyOJXyR28ej8LnF99WVdiAEasbolqfnOi91Q33HS7eKl
981Ttw89VbbPbzwuvbVJiAJRMUGOAaUFXpD0zzPt90oQeGYV7LuqBqt+eh7TwY/GEdpg1fM4Vz8l
5vKt75K5QnSI+KN4zJ2+3XWxY/rokK2cpXKh5nKYD5WMmm1zASBr4sItUMwTe5OGsI1qplsoB138
aQRrJCOSIL65ilcIgkEkmkD7TUw4iQ1SFNyedsd6kfXGbe65KxAh4IXx0IFmA2Y0wW2ETvZUPSCX
282h6ubY52UPLJdtAnni231prOOmDAbYREnq0yiGfOvoW/mXy74gQxGypNmK2WJwo8YULx/tXMAR
CrO/nvO0klwrbueczDDQnsvFLN61ckWRyVItwCwdOOcC8cgh8uwdPXLeRsOfD7Jz1bZxr4DCsmag
Jh7KHMYt9b1OH9jwlMSfL4/fxqM71jL+q1zqFJzzwgCaYagkeDRC+jBDcyRd+l0PzlR3wmSBzMSd
8doaq9lhjszMaYLl/jI8t+DdSl6h88C2Sl6CQWnzrgQ6tMGN5YsdPZPwuMgYnjfHcYUibC9ZoY9W
FcAVa0jPUd9UnyDtIlnC0oEU9paqTac6UwGiaJ96LhUAtXissskEazG4lEJworVofgnjUXKE3N7V
VuZx81eDmC6qmWixraPJ/jkLyH7Q2udl7h6qFtxoGmoLap0ec1N/6pXUMSL7vuM8FvX8kcP56jME
b7WN2U56wECL+rcS+73x1NrHUDtc9pjtuTRAWEc0kMGK5exB1EPOLVIxl91TbX43qoOKEf4nDLF+
nZq11aLSGy+C5JH9D2nftR23zjT7RFyLESRvmSZolCXL3jdcTgJzzk//F7zP9lAQv8Gx7Fsts6Yb
jULqrjZ6N02DYhBE/uaiQn7bwTemm+Y6UdICGNJ0pWEV63qR+rEIgZtbaazL1QQFPc+UrsLGrzMB
9Yq+z80qtRlIo40z2Mn8MdnZTVUaD5fHQYTA/r4K7D40pLnv4aOu0/2lI7eSIosuEpgX3jPQeRy4
yWOCHMK0RTw1Xo/yj3EX++GBoowAwm5CbWhB8JrcFJFCWoQaBZhdfzbjwFJtZ7KEJ0K2sr4zycRr
JHouIetW4xb6YeosFIlh4A3JpdZj3AVRVDnjtG/7xEcNSDd9FqpMbh9Dz6D8QWcI0bQvnNgxFNcV
BZbGGUkODpK3blgqNZUFU1SIx61bfVhLBPl8uicvtfQodXLvDtFA/b7OftZoA+zbUEJ1GzuxXD0t
S5eSHsL07RJ7tLRED/qb47oynptqYdlKkO9BoEJRxZ/QPmUy6509CnpxiFC4Cae1UETNYrjYIuWd
2tL7fOhj187IRyh2ZQ037cyiwTM+Ohh4UgER/XHyjcUK6kmkR7I5u1cw3MyrtbyQ0cuXnSJMJyp3
fTwKgmQbAc0WbTwk2wqfZ1EPdhH2+oSJoEZObEFpsP3QidI8Q3AzuqmlLqttkCBr2KN42LrTfRj7
k6u4VjBfoTRjCD80PGdI7vTVkiTTdQtWdcV4iJXW02otaObqL51nvSXfDGLCldrCskRO8ApMHLxq
Bh/g95XzOKIaqzozkhoQkKS8zaNqj4RZEb+zAXhPhqaqoxk45G/57JC56Q0SF4zfbUc/4hr/dngx
XeU4IyUc+cYuawIgzjXe3pOh+8N/sNwc0oZqlucFjBCV0Ebtd+HBbtwhdMMgP7AKpKhGypR/2Z3b
/HDG5CYUerWRsBphKlp+7eS8P5RmerBLRSDHvz2rzjBcyA9dXLUJWm14S/c5GSDyINpKi4aMC3BI
eGgqZJ2w/Wo1Zyzvc+2+nwt3EPY2YrR8KTa4EJ+0MMRFEyxB088p6A7jM6RiApSlvUJfei+6O90+
Iaxiggt3iZJxxpqFy9NDeExwR2P6LBjm/Z9rI2Ebfgbi09BnQ5qimO1pKCn91FaeiA3dIpkKHg3Y
OFxwH69JOk/dgIpj2FNlyV2RyruotD7NOur85uhRktOPPAWvrOIW2SSOcVRkYVHH0c6y4mCox5+6
XLz81SziE6/y0h5IzjadIzK0kxYs0UQ+KUUJXiLncQQRRyNtcHeB5x2ocBmVnxnBQk9l/VRQwRol
oAU+k2LpVK3OUAzkpV3t12a8Y9skVbUFfhPMWoujBS2Wi6FIYRApb7RodjuqOpl+NYWa94EBslgO
Mm4rdPXX7eTqVJB1Ml26Bjeq+nxLjbuqexhFudqbg7OC4EJNyg1qjAmuJeb5ixL+kK0rZPM4I/pD
oQXlh8wxDdYVFLrLJvstK3NCi0LMJMOdNEEpf73cEJzW1I/sHFH49x8GR3RVZplLzo6CWV/eJrS+
MyLjmJbW80dG5gzDEZyOfDEzY2eAlgatdmNF/iASb92MsrMlPLVFtFZzrQdEFvuDTf1RfRkh32pV
ouZmm6vcCog7X2ipXGUG2zcMBfrC5ctBhQjoZXeJILgoq5K47NDg4NetbzanTpR/uwywmZNrIM0Y
l9as3RhfI2QmIzpdsden5dfbIM4mVwq03Z5Tt8XWx8C15bDLngdRMS8Lp3cLwwqWowK1IonRLBgk
Ox5/9Fr3vR+tf0JzdrUOvYmSWnHTUXiHvunNFSg3j6ZwRPNbC7Zm5RDUqen3lqiD+/ahc4XBzSOr
lxYyMX+yuvLFU5z62oLePSsql+5Eb+Qig7jZBN6OZrbVR/Oq2wjhkWeCK6jtC+2zOe8yIhO0kJkX
mKPcWjvVz+/j5+Vh2U0u2xzL32xv+nI5IDeXohUgN6nQNF6KSMmoW5aD2HDDTnPtdhTMq+3N9wqG
m1hqj0oYifGQ8ji6zaEISjeFhvkYLH73oVac2G6t4LhzeT4kcolMfxxkx2hycWzqXFlfvE6T9pfd
t7ksrYBYxKyWCjwko2WcDrsSnFgg4Za6EMhO9UPavV4GEoSewcZxBaRJJIcYOyxqh9TXoiWo68W7
DCEcJI4klA7JnSrLxqi89tUIWpa34E3HGYMEwctAVE4iCj2OHsbZiLRSB1yDRpKxAgn4ANK0zmWj
RH7j+IGi2zkNK8R3DUFu6a4VZXZurn6Q34ZMLIo+odHFjUvRQPVMRvKoJQ3HRF1cooVX8hz56aI9
XzZly18EejGaaun4p3D+6vSloTHqMT25vpuWxp3oIVdEmeZb/lqDcP7SSBxJtUINL1Kaku5nY1Yg
UQB9mh+XjdnyG9p4o94Rt6Emiljf+i1M0lJZMiQwp5S8orvn/TD1njarXqxYpXsZi9Eyv/itbeJp
W43QbC2DTZ1V35hati/D4q7RhgJ9Lsa9MtLHpfskZX9ewUiQrWgpeKBWUATD7/J7WpuJHrEEZmX2
BzJ60LARPDRtj9YZgpuxEemRXNgi+tL0x5JBLdoSSfqIELigU7tSInqKzGVZrlAYstPKD0X12QQu
4ApcXYyZBS/11feyQHsz9GmAKt3lCBBZwUUAKQsbCytA0o4eLDLfZMj+vwyxtRIQRWFxhsdo5HO+
DWjTag0D70ewYzR8bCIDitskSPndjEtzSstkEpi0ufNZAzKbVyuCOs8y7dEn3Mvjbk9MZXbLfHB7
BUlTkvpqF+S6R5KW1tmnXO5TZ7EnvylSkYTlJimtzGZ/X/0KNAdpGz1Htqw15U6E1jF0gGoXOsle
9q4Ihgv0OkHKtEpAF4Py04LqQhlejx+h8rVDuVCPFb0aQlZko0TSvRRmgTXKhtPI1Btz+eWyPaJo
4aK+tyotyxhWLMt3Xb9clUq/a0e8t+OMbqqRJfDf5gRgamPyv82EuGXKmIxkoThiepZ2NHBI1w+X
7RF9X30bBsqMZxBi4vs10gQdY8ZBExdrseCec9trZyu4OWb05UJ1ijk2mng9q75Ow3fUjzq65YzE
FCwabATeLRorj3HTa7GqTs10UKtW3mr6PyFKePLmQMMfRkQdE5JOlx24vR6eTePmUVUlZj8VMStA
NdHgsUxbhxQUzVYIWgXi4kOUa7m5Jq7M4yaUHObxOOcwj6KKt5Ful+R2aTKHdPs+vgrnG9kQ5CJs
3rWidPJ3CHLTq1a0UBkWWFhFIVoyK+g7PU3+0BVBXJbHVtI8k1b3Q4lOPcvrZedus8cZmptt0pBF
hb0gOifjJ4lkJ5s9pRClKIhGkFtjpFyTpVxiIJJ1kzfDEVKJ/+T6uK8/dE2x2jzxRRdqlSJzrME8
qBTlZ2RFe1WtBBN622Xn/RlPGBl6ffcV4iNszcIzUVqwr5T+Z5cMf66GiG2SqtiKivwRguu2t9Sx
6HU3ZhnLF0MRYLsgq+BOqjVnkvy8frwcB5tDtILi4mDCiBQxWpJ48fB1GX+G9nVe34atoGZpMxlz
bREXCY01Dl00wqLwurhrd/SYut8Xt7kp7kXPCgKD+CaqclFaVEa/aU8ub4y+cqbxOxlGZ0lEx4JN
5j17jnDhAD7vE22A5zTa3E9JsVObeTcQ+R97DE8QsxQk9m1Gn2qgJJ9AuwdB8TYmKCrxWqNDXl+m
fdLtH4vlmR9568aHf0Mw1642LgYSmfRSBwQxSz/v2l2Ct8CPhNsZgotsJcWuhViAaMinsl/8eMmD
uUieGqL6l5FUtr6+W61W1nCRnUgRLRU0xvbm41A6sm+c+ufwkN1OewoNp9lrjoWb7WQnviPoris7
NBBN480dwOoXcEFP81LL1RG/QEJSvW7ETqk3u8tWbm95zxh8uc+8NPWgMl2I2u882S886odPlc8K
UCWPPFxGE8Sgxod8jXa6Qw6D8vIxD3+2OtpAxYIIEWFw26YmQUmdrsKgCre//Wsov0L6y7tsh7qV
fLSKdF4t30Iic7ukMMRwWJGN4qCn1oT2T1lA/eqb7fZohtc+9oc0oLfal06U8rFto2VaOiFoI8FX
ueV46oeOKVLDl7hwTFzA6KPtoMGu4Ci8IWTG1pEzDrdhS+SmR4Yibnpaf/J0N/PSn8RwU7SVTt0+
CG/7QHFZC9Ky9FI0fRa8vP66fXk/A8/wzA0rPmkbBZnVLG82Ocmu5BRefZ0e09rRD31Af6gOm3OG
Z3/Rvlwe3m1mPuPyPDb26YIXbKQYdAGVzUAqr9r2kSDxPkmDy1DbU/wMxfFZ12apteQwsUD+CdVP
pSF4TxYBcCxGFqT029BD9kqUsNf/DMJ7AIV94dIocSwFBS6zyDI2SgclQAfrfRakP2GN/jQGGjJP
qt1wLe+Ta+Vu/hCd/D/noWkfd+GVJ3HWNjWQUzR6lmQlgE6hP6uVYJu96UKk4aoybsCxn+JYS0HP
Kh2HQMw2ixzrSrqdZ5E+/OamYwXBkVacNsqYLdh01HERdNBZ0Ss7aJbSaYtyfzniNrljBaW9nVQQ
eZmQJw9r8nKM97q2WC6qMga3xLWkcxlK5Dj299X87WKll3r0KPIqUzmVMX3KM2FbKeaZd9G3Mofj
iM7OsftkRSXkeQhwl+YlAVr6go19EJWwMlBkEccMhTKOUscKMYzwa2gf+8b/O49xdJBletXghQ/f
bx/H+NQqfy6fBUZfuYujA/RuirtMAsAglx5yqYLZnt0w1h8m+yMFRWsojhdKbYIeNqtHyJLscYjQ
iGOaP1921+bzCiYlQb0KHgtMvkB6sjpqTxTX0Op172uBtof+6ig5gxveMnH09kX7SMLgCpHfL4VZ
NdTFjA3oXOU7VVNuklQT7Mk2l5+zUfwuKelIPDcEOxjc4zq59HOwT1X1SbJQMiw4Vm2HM97aVGjk
IoGUCzetkNKRRjiRKrN5CNvBredFENHvmc0kqMNHW1W0dEZjKI5uaI3zgEZVvLKa+wb0uYyOYfla
K0qVfu804FjoT2kbOviL16+CvtiiavFoe+n4PIYPEaLb3NvFV12w5rx32RucX1cyK06r5gk3twzH
VhsntUNnjgVpLCIEbrmhmhWhLmm2UehyT6fdlAkOgqLvc2tNkchx3y2wIJG+ztHz+Ofdd956iBtx
S61whV7h+3nzLe5SJy2e0+p2DP/RhC+Rm8F1HvRfT/+rwSCpXdEGojbe3GKDk+JGvjPdLvclkbzI
+0XzrU3cKmN3tSZJE8YEks+OVkIKwdAdVRaxswiGW14UvUdDhBQwU/JsSYesvNKo4L5348D31hRu
zg+S2WnDDJ9J+381U+n1dFxcpkZsC8WjRbHGLTfhFJNBY7HQGBF6ZAxOWRwuLwEiBG6VSUzUgkkZ
XNZCg3imyksy0d1HIJgsnqFAypDPXZskoi1mviDKTNmJqgTNCAV7sg0FNDYoZwjOT4OqRWUuAWLI
kMqR+0hd/GKUXg0hqOQTE2hM/KR0lz9fzN7Ccs7r4zJRx1ixUbdPwwNyy3vitpFUtR9ZBM7mvctn
q2PIK6kwLxnv5BhSk+ZxiNH8UxdQ5/Yi8NuNfOZAGet2kugIhjKsHH3adaiBCcm9Wn8qdMHZeHuq
nqE4FrWQADHrBCbV49em+5lk+6H4ejnuNnY3b4aHT9KV2zjKu0WGOa/pje4XEbT5tdyZHiC4fUBt
Z/FT+3EZcns2na1if18R6tIOdVZABw3tS5/KeN/0okdHEQBHpOlA5bBRAIA6Uj/T5FNPhX1R3h8J
3rqNY9F8UArZnuC2HA29nroDzqPXYWA0zuwNu8gXZbBtL0Jnn3GESnMDJ6cEkZCOqtsPT2OaeE0u
OVMkYAlGAm+POm/t4khixlYtthQAkWq5rpPybpwbP82SnQVxSRJBMY6Mny/HgyjKOYLokjKpjI5N
KCu8sfQRKR1pUOZ/nrb0xjI+c2Uy0QVIDWGZVtxK8rOWw6w/PsS/heB2VaDtbqwZhAr9eDX+ZlTB
R1xlowILMq04cHKRreSaIpUQwvXSBPJMnXmtLrWHfbwAZjvazjDs76sZCgGyoSpSne1EkHdMnay5
Ys/q7fjH16jMX2ccLqpNC7VWuDZGSxr7JemuSHyaJe+yx7a54AzBxXNFxygckeyHq6ldGj6YiWCj
+z+2OmcALnqJTbOkiwAwI+cA5Un2TfJNV13SO/auDPp9JQl2Cv+DsX8j8rmm85R0iiwbtrcoTsda
grjlfXgo9n3mpk91IB1UwQlumxPOgFxYz1avRHGIYSpatMiLP4/QpSteJFSBRsoXKfrzN6s3UWFw
q16vpl1CF3hUy6m7NA3yKm71RfFCxU9y0euvyDbuIJEM+VQVA2xD+7a6uZJQrqShoGxcHHPcL8rj
5WjcuG2GbZBCUvE6xoQiOLgxlbvMnDF287E7KE7ioSnZo/lg4jK/uCG3y6+bbgMvgaJd2MYN6ltk
btXVpWnJK+S2I0kU+ZqlU3yHHDziFE36LM8qHBXpMnf1KWQ90gPpx2W7N2fhymyOt3IUD2f6aLI9
4D4pv6fLt8vf3ySs1fc5woqVeBmmGm6l0k1YoiF5ta+Vp14X3HNvrlQrGI6vqhlVlsjoxc5FQ87e
+JSi+1kr/6UtHGO1UWT1M5oPI1n9oJkQNZ+YxmChi94ehbHIMRck+GgOQWRsmA96ho6NEE8PJPSa
mr/TE+o5fdYrLL/KnkXPq9sEdnbjr4ev1fIy1ShYtlpEwxAkuatBcjB3Tb97ZWeQ8VESisQLhk3l
+MvsC1qPkMeFnMY+hJBrqb1GSuJdDkFBiP966V0ZVUSdlrQlYy0tchUi3Uy9SBZEBMGRB61btPZs
MWBSda2Afafx6e9sYD9gZYOlyLqks7WMFK2j2l8lUfMR0UhwPBDPcyPFIQBi6VQtD8gZqv/86eEN
z6kcFdB8SamN5sJY8H8ail9aX/tEcAIUjQNHA/pEazvsEL959bMzPoeV6PqEDeS7TTiuM6HGr1lQ
rOcClqK2DPUcWJRaXwk0L/NCT74bXJTCY1IWrvHj8rBvs+cZjltw81BWycSuT0nfnhaC3q2QXy9b
zZ8k9XAZajsAzlBcCM+xIlV6BqhyrvfoehEgHwdSXaKEw02KQeULnq2RnE3w+vg2kntbkisoTGG1
Uzxrp/vTHmpjbe3lB411tr/T7kQ9l7aCYoXI78rCxdRoniHuOrojxTNJnv7cc+vvczEx6TOuUSBz
4rUq2ecJOrONyRG5m85lGBa7fOitYbhYiKsyVzqd7fUSeEo3d3VqISdEweKg0QfDiARXHCK3cQER
ZllE7RBmpfO9ZWXobNG7ly3aiu61RewXrEgtNVE6JzGLIiuHJP6XBsp28g1yhv3LOKKY40t98rJu
k7AEkHE7+xH2VSZ1pgY7u/5UetLBHlxDMJs2qhJNNDT/HeYGR3aT1SqhzRYdVH+NPnEhbVu45k3n
sPXbvg8d1VH39EOaMW+BOQoMVSOepAS2hs8zLhNRchSQJ9RR/dsU1moFUblFG2s7uT1RAjUKqcfL
HOwkxymSTqqieRK6fl4eQhEMxxpLN5HUjGBVjuU7u6f1rXDt2KgUfOM5PvUvzPAOrqO6GCeA7En1
FVy3Zd8m98uNcv1Y7SyBRYLpxacVyCnTdyQIENzetDZ1bNGWQeAywvGFHU/q2ClwmVl8mYbZkXqv
+/OUv7cu4zhC1qMlHti2JLEPTXfXTAJqFTmJYwiUJmeS2cKGqT9G6VGi+78KK17tMG6yuJkofr/U
fjbSwtWqq1YRXXqKBoKjgkxT1KmbfoFcz1nu6PSqNhbBPNx8Q1hNRMLN+7qpiJnjBtzrkZR2UnfD
r3S+fGf45n32Su+YUrIoWVZErISb/XWRdbMmYXxiJLrvrE/KFb1OD/Q0+Ko3XH+kXPhtvHE00A1k
oeqvbbD+tEQvtS26dBAsSbwqXgSpYc3WwQGKlDuhhT5/T3hXdsrhI5dTq+HipfFGxexbuwRQi8SF
yC1u2UEr+aQH/z/K54JpZHJUIJsoR44mDJPSHZrpWxWLLoYEIc4LEOVSH4XhwriGzE7aWrtFR+14
0gtWVcEWyOToYEqiOh5/DX/eOsrSOt18O5afx+pej75cZoaN4oo3ocY3lB7Q7CgZB8ynenguwu8G
ykOH7LrOjqO5G9v7LJe9ev4hAGUDcWGPx2vnoahCV1o0BUVUhLvcN4J6F+/s1JkDls/SiW55RXHB
cUZppXLS4FbMG9D6mR4TM7hsD5v+78z5V59P09/3T9F1tGUbjTL0Zu1LNj9Y9NBUdxQaZXLo2HW9
u4y2OXdXaFx0DEOOd5cQfUbCqXAk1bdC4ppakIo0ITeDfYXD/r7atvaZlCuNDpxYfSqzb+V0ZYz3
l03ZJtYVBrdmmEqN5tkWMAjaPDyo/rJXE2+5mQM8zHkWuhZ484e8p8u6psnoD8hfxVBUpygkw1hF
0nUBXWZqX6utZ9APUYVyxuG4iAwp2r4VwAlT6owqtDpiRzYExmwG9gqE25dkk5X2pgz3DZD6RfWV
6CZw820BPW1+e4uLtSRP+77+1dOmx/3cuAvvUhfzlN5Nu2oXuqIjrBCPi7ksiZc47eA1RgwFshzN
m/mWsUJ0DF36TRB92zPpbB0XfVpszNk8wX3GrexGbnlEE4n+uvqm/TO5i2/tmXLYgBKZh8u4olHj
6MhA7n7eEsBSep2ZqP0XPAKy//+ejs5mcbuVSjOmrmeDZsrojEFPrf3QLf4sv4ai1WPTEg0PCbZi
QJKRz+GLito2ihpI7XKfDvdD+udlDlidVgDcLCrs1Gq7KQ89K0c3uWRvZjeWKHd8MwpWGNwkimc5
raUCRsTtiWq7pmqcCp348Kx+edhFONxcGtD6SqIZcHIo5yzmfR/+Uw5HSkUPLZur0coebg7FfRN2
UwifVbUJcQk/626mGoHdWU4OvFZwf7K5TKzguEmECmepIAnMMpoDOko4iuSXQh5iY/AupFcg3JSp
G90esl9j9GrfNmjYU7uRp36xK7c+lAENdMGDo8gobgpZijbTSYMPW/ULRdX4iIzrRIAhigduk9/b
WqRlORynNiepeeqlV6ikuY1QO1pgC6/mC01kedQM2BLndwn0bKLhZCeiWiGBMXzvkqYnhSYNADHw
+FDF1W3aqy9qXVzRRVRFICAdvodJTkddrkdA5cWVZN2bkmBcRN/n+CCloRaTmfmr8ImmONIgyuIV
IXBMgEy7XlJYdMXNp1yCnBGy0y9zjWjM2d9Xe7dxSBMTMnGhp+l+jYgikSdP3y9jbFqhQ69CwRbt
fQuFZGz0bKmAUXYPrTa7FbEFjClC4KhlKSht0dEZC6VUOyFKU9NORJbb55+VFRyz2HYuTZmUwYrx
uUzu9OGKkJcoe0y0Q2Q8jmnpJEa7+zvPcexCsxwpIejC6Q3lF2P4lOWiUze7in9Hl4Ziabasyu+F
9e2uGhRJAYA0XGXNdUJ6t6oOC14gtBtiHEhPHUnZ1Zpo08so6wIuf61QFbmcJ2GKncdIUtTDJNSd
lzlyGqQwu/Wy9I7aSp7aq5WbVdOf1wtis3C2mr9r0KemRE8uhMucvWZTEegNax0imFnbAbNC4bYk
MaGFpbPBSw4D5MjSXR+oQeMkx0gQJZuUugLieKjXh2oqWWRCVRLXpqHTDldNc9fFggV8c5atcDg2
spakpFIGt+nSA9RYCyIocNzkotX3OS7qqdmURYl1zuxqR0MozrnsNJNoJm9ue1YwHFm0CYrKOwJ3
lVO9mxsrIKEdmHG+Sw01CLU6UHXk1VyeyCLTOPLoEpSakwiuy6tTHt+EoZPYr5chRGZxXFHPpRUV
aDXgSUiMGXS3DktX050ON5FLeVpaUZKiKOq4XclSSk2esmjokYAEJU4yo+qbGk4VilQ5mXMukAWf
Lt036Lo9pEBCkyRZPkZIBQpLJLhPTiaSWd8+V56Dg3/PHiI1yrIOXmw+Dx7dtzvJnx7gPj9B/beo
oF0wZBbHEKXW2lFaw7BmfEmHB6tDp7A28XNjjx0LSiD/Lgj5/GlbmqQsSWFba96hZ4Ebgt3VTvQA
tsUSrCwU+e26/b4YO9Ur6CLGFDuKGVGu7cD1AjtECBwPTTHSCo2RIQwE1zLPvZoJuFuEwDGRhfYK
0aBKeFruj3KSOTFS+y7P1s0LrbWbOBZaCmOahxEQjcdqyVsX9+sDmmdYjubq++xZlM+y+Zq3BuQp
yK7yUZUBqD2yNlborf2S7lJX/syeXqOjdWMJnLjFeWtAjpC6vJSlnmCYwrT2J8gpdQ3EP8PPlx0p
GiqOhhpbXsxEglmqfF2k97kpuCPZmqO/rXhfVJ1WRZcbNr4P7eHeekGDVgdCFA5FclYt38mW5v+F
PcDjkieUtJpCk4Veq90rqOsfBIv4Fpmu7eE4p19IHjU5RoV2D1p/I4NJzexKU15kURrI5gvcGorb
lxgK6jUgZYWjHq4E509MMCG7ldzOYY0y9FOL/DnRoqSyb/JrxRqT54bckBQ9+YW5BMtpCNizHybX
g3VYdlANObRefUicea867Ym1gUDa80d4dv0bOPZQ8PpDu5q5ONvl8aeOBCM21H8XJhx9aBB66YmF
MEHqXp08D9rj332fY4tsWnq9K2BDMuxmuXYs4QPtRXpAoHP0oEO4msQDELr2c6bfZsqXUXRht6FZ
Ay26/9YiYHDkEFd6mRkdMBovuaM3i1d4ywvTdIEWdjDsw2D0QEsumh3vMuh2aJIjCkiBlXx97CxP
ekt0/IKy2tU5+WT0NLCWSXSO24YxFVWFqtB7TYZ+iTUrxJujl76y7FjtapEdzDs0OV3c4kF1Ui9+
VB8uh4gIk2OSUk5pNKnA1Mxntf6nbQ5iRbdttjrbxVFIFhkatEeBYTxGTyrENNTj4lVBuYu+hYr3
byWgDdVqUTLK5j4Q5Y2/HcrxCMm7vrd0ALf+4GG19OiE5Xlwc5QtjHskU/+dL5mvV9cwYdgPtYIT
sRe18icay58SOvmK1O8vw2ym1q/N4mhjmFraKFWMk++vbtit2/+kxKXP2ZV5PXqai7Zdo0NyB2lR
KEt0Bejba/XZqRyptDg+Jm0M9O4zmV35U37srrIr/XvyShxpl/jyi6iZ5tYhxVBlA10ubfJeECEy
0H0hqULk7OFxbaiPZn7Qx5dJ9Fa4ORXOMLwKAvTr7KqdAVNIqK6b5b3Vt15aSgIHbvpvBcPtDcgQ
N3Pc2Ci2V+rEyYvG7wpLkDEs8JjGzepainO0UoUpRgkZiRF570Z1GifjjtLauxwPm5N7ZQ43ucO2
0du6BhQpfCTJtdkuWW6T5qqjP/8OiJvMdaHIITLLkJVVX4fTg55+V4zErdAiT328jLTNGyubuIk8
xZHCBNkwRHuyYwoc5oNx3fmylwfU0w4CNFFAcNN5TuOMqCXQrOvBMwLW2Xr+IvmDO3q4wj+ieFq0
7xCFBzeFI4gnV7lhYd9h3XTS9dxBBEs/EUuUdySaUfzuoNdqfUBBHlqcP9fDl2j2M1O0aMpbe8XV
WHG7A9rm3QQ2QrrtgZXDUV9ytZ2N9tmitDCB0/iHlQXdyLSuRvwZ8qsuPcrKS4f524l6TYlgOHpQ
F1m3uxT2JC0Ib2hdYi9u3e6KRv/IcnX2HP+yknVS28QqkEzthzod2+pJFVUWiIzhyGGaxkiZKDa4
df9VxcPEkB5bVC2L3og2lDSxRVyZwnHDAIWJaGTc0HiDp+Jxnx6LK3On+cVOdE8riGm+JHYpaUaV
jIWBmaFXsNrFXq0nhYuXa9ErmwiKeXe1n1BJocrxhAGS2sJP294xcu3UdHlwmYAE/KNzbEAnyE3F
JmD06UvSPxDry+Xvsxn47jS3GhyOBVKzjOKigseyQ7yPj3T3b9K2aGBEZvBEEOoSbRgMHg2gwnCq
pFgwYTYr2FZhxtdcyAvpO9WAp8Lr6UTc+Gj77fd8Z/rsxoe6qjO/WH7tmz8uO3BDspCFt4biEt1E
GhMvaVQ3o75ICfax1nNxog+S07rhXeZFQfGt2iv32pHi9GNKuAKKPREf/Y/F8AzODV8sReOcyDj8
yDuyM4NlPzgGut9RVtciPPoL0bhRHOyO5LMCtPFXhli9S3DTcP9vpiDuUltB6dP27uU/41DG/HaK
Seh9J1kNRrTM9nH+cyG3ZflEqOyqrSqInu34PENxxD6ZSFitbVg2Szdd9ckSydKLvs/t+fJ2siFZ
he8PYxAap3QQNXfcpqOzARyZF/Uwqws765fTXocsdtaekGjpX451EQizcsV5NoqGzdzEiiGFR3v+
gVYs+vihc9rv6YRMprcYhR6ndTbBEI3cFvpnbCHj5CNvRecpi5zHtxhGGmrFEGHKZiiHib8bxg2x
BZeAIldxvB2VWdREBsxY6usq+zxqJ03U6lwEwc392rDK1mIXH0t8Guz7QnqxRPmt22Fr6pqMXjVE
5zP8IxtLt2Hh0IxnXPCrQ3uBmzafcA0UwP+HwBlRJkVb2SOeqZmuLVuBqv0csE6uH9shnoE47lIq
nSQ5ARDFE66E588ZFUpZ8y2Mvl6eJP9jv/MbiX957zrax/EIp3UeK9hMPCYNdIvGOD6sMgXE9T84
+YzGM5dS2rSX8dbaHjtPC1DCf4tedLFbHjJffakF47W9ZzyjcTxWphIZEonZNu50VOdV6q6Xv5Lh
VeBD9p3325IzDkdnfTKrNU0xWqzoNUIpG9FgExozoVjBPoj6pwnCnE/yb0tTbVCviUvM6VOSPA7Y
2F+2Z3uXdTaHI7UllK2xmZnbkueyH5xUdqe4cPPKoUR1a+Kr5P4yojAKOY4bLDUtBgUeTBM0c2ns
Sne1Aj2FU1WrHuNk+YdiM7XTpei0VMjyH6qKuuAs3b/8OzZJSrdkqG1ZJiG8lJlFWmLZEcrUM+NU
4/W1UipHFSX9b47fCoQjkSjue2lkhW0d1a/DckZfWVFB5+ZeZAXB0YfcZEMyRJANMMJ/cI0y059N
e1frpwZK7R/w2JkReY9JURzTYkQwJvMNyuKJfV2IUiqZPy7NLs5foSFnyzIgNrCxqpTnzLztWuqE
1ZOUfsJ74kdCYGUQ57p00PQuqmGQlR5VxXCkeVeJGlBtP/aeQfgMBgnl40pCMMOQJagEOaoXusRd
9m2QPqEMzZuvYpF04mbQrRA54p3LphlpD7NkLcQTtu5UcyjYAAvGic9eMJIxtIkMo4buSu2f0mxH
LDQntAtXGa/xriiIPAFL8dkL0ShbxbQALrUeaeYv1itFOwVa3kb0YC/PZBSd2UQuZH9f7Sf7XO9D
9A0JvcneVel1lIrun/6PtCtZjhtXtl/ECBIcseVYVVJpsmzZ3jBsuc15nvn170B9r4uG+Ardvhtt
FMGsBHJCDid33QiGSwxDA4axxaPm0yY1R60GARg4tAAg9eCxmg0NSvSa/NEANrao/6LGsVOrVTkv
jJpluAxTce7t/Hv8Mjsz9mPGXnpesP8zcUVwcLumaUOWdy51ZphZBbKrYtijdsiGx0Z/MNS/6qYU
SMiuNQcOBRoZKVEJXzqfqGm0So/yglUltpF+ol3uJKogPy4iwi51IxVTprDQFmJI5sMI8P3JOnSK
aJ3gruhtOOECDLOyWixuBidNfRfCL6nd/3pWnDSUpEvWCjuo3SE+ruQ4d34c/bjuKvZzHsAHBQ4x
9jIA7/j3o2ronGtNhquPj0ZAnCkYMQ1b6I51HNEAoAPEM25s8kQP5ElAmZ3POxdyocwHuctMO1Nb
4ELayNNOhafc9DfoAf+I9VMYKMU2WJHP2o08NwQ5c5s0dS+TFQR1ktgLhkLCwqvrH4MmmnPZj6g3
lDj5y4pYCg32Uvh7B0XmVY5xjI5/Lyj5E3RnfUOMk0MNiNvm1OEGF+NmLFtbE86C7yeoNiQ4QaQF
sE8S5u2xyehZc/RD7CYfU8mpXxrUd4kr36QfNT/1ug5gXyLjtK9nvySUn2ntpD6sOhZa0+kDDBMZ
/euCKBILLsytCsSsE2XMWR+K8jSor7N1k4gwf/dbuzZnyD3nE1KSJUxApnzVaqe+zQ7RaY3strD1
M/mseOiwdqqX66wJBZEL0xZsS0z1hMnGKQEaaxNQh9wXR6wZcCNXlKHd7yXasMjZkiVRgTSP1Ijb
+hWgV/whmF/Il/qgfx3cEAlU7Tvq1UIMAYEd4eM2YHAaFXC0Q1d5VXzNix4Blil9QkOtY/n1WTbt
QvCC3T9VjQFmAjQJm2y4qwy1TANgCOpelV44VnEq0q/y4K7DJ7VKsPbNa9M7Ax0/5DEZRVnG3Xhu
Q5q70DAflCTskAUvoXXJ3Sp9o9nZLH5W010CmN3r4rPrRjfEuPuEYmjw0ozY8jKOvlREtiZCjt/V
vgsNvuxWpiQyYiwGRoXS9OTsJlYHJ2qfm0TUUb4LbqNvKHHmn65ljX1U4Kbz+lvsjXLGI6oVZ9Nb
fHpeHcLAxI/Kl+tHuLN1Cbn9DVXOFWDduNpKNfhrfeOxeDKCGZ0qKQYNKOqYeme33upoPrZ+nLGV
yxVtBRLcoMb5BklXRispwPMQvnRqY3f1l7EQOHIRDc45YHY9xVQnOFSbRwVzNtWdZYpSEeyU3sUK
m1Nkv2ET0HWp2YbRChr5LdPxKjDcwa9QpIi9yBX1xO7bsQ01ziMsaA8Yqx7U0JY/FDYrOhZ3ph+d
FmzqiFzz0fAztzwLSzG7lmxDl7MrZmcBuoqALpNQ7W1nFRJxvW3YxO+DWBM2vu2neDYUOXOi9CGW
NoCsO0dsvehdl51m+jDk37t2cdTpVjMHQGi9xrOo5W7XqSMhrMjohLNUPke/FPV/miLqug7Q/nPb
95nobbgvmJfEESf8APAMy4oBUibjbRj1tlRGeHE0znUN3zdgFyqc+OeqUWPlIqjIta+Tg9V5hvms
P18nsh89bJJHnALMjZJWXQsqWWtPjnZi7XWN4hsxutHZPjMc4hfh9Mj+JV1Y4/RAzbNaTdFYzXKO
NTJ9nSvgal/gfxHgXXdfd5a0sNSedmZ7HbrAOkZBdFwxrw9gwkDyBfQEEsEPjkSriT04C7J8+ZF+
/vsQNdfCASa3ss/2IZYfRU2K++2tuqJZhLytvX3ndgDFo9RAd8yPGFVB50L8OXf7w3iSHyasouvx
0Am9Gi+tzEdV7Ga6EcXPuwK6+QGcB6JWmhKtgo7H5sHIPq3x81jfJJooWNgVlg0ZTtvyRV7LxQSf
+hIeuqrw5TX6Jrg/dlbv3AAmVhSLqNinybcKE0MD7jAbW9HvZzd2OjxWqdN7y236KDTGu7JyocU3
BU9GPK3SymihMd70Ux9rmsrQSaidvD3kpgP6tpLa6wURg4guLy/hoKZKggqpQlObGvOjNRm+June
9bPcD0w2/HFiES2FORdsQEcOJk/2cj9260PrlT7K14id6akN8qDxFoclnERDVSImOWFB+51ilSOY
LEolUGO8HVvTLuU8uM7kvkz+kpc3q7oNGwpjSRoDZDooPAVK2vfr3983y5tDZHxuCJSSYUbKAgL1
K2t6BgJ3aVtIDypvTTDFB3F/rujkOJtcFZFlJmyUZg2f4/ieGg86fRJwxa7+ipq95Yw2XK0ykk5j
AxrTCeCtXuZpD8Yt29/BIJxF+CkihrgQZGqTVrEYQ7F1wn7VmTpKLJpk3s/tb+6Je8kkeqiuUgth
Zz2YmDUJkO96YSjpDAHXeDK86yco4IlHpDZmvVUtJt5k+JbK3+n0sReBALJY8ModEc5MVHStgGwA
jqL2rkbrHaJwO61yp5Dv8uiPWkMux8eDUU952Wka42c2P6b611C5nUWzLLsP2w0JziLIqJ8WVAGJ
KjnO7dlEGXV+bdXSTrv7XLf/t/thdmMj4Gpo1k3GupCsPLan5mNOAKpABYZ8P7W6YYlJyYbKWowm
lgeDpfWVVdZZPr9xqgCJ3Cf90XqNEG8kbu4sAvUVSQZnIZJo/M9cJOaLJ+lnWWfYP3DIUOuxQkEA
J7CvhHuw0CRKrLFkHEpuXd31g2CuT6S3hDcOvWbpCxO8FL2FbCdOeQif2cTM7DEM3FS0/1GkuJyd
mBpsXyIh6KGjOSdOa/plfrwue4Iz48cQFLXN6pp1J1Gs9dG+KpHo2bOfnrrIHY/jJOuWbgEUAkk/
0ymPmpe6/fdpsMMP8aF1Skc0vrH/iNzQY+5kI+dT1DTlxBqVWImMdefm9+EtawLN7kUtOELeODPR
JCiaxmxYbAJAMZvIDfFiwO4ar0QvsAj7XXRV7P8bxqwKUbPBpIHIR7k5lqKJlP3I/Fd4onIGIgoV
TU0zfH/JftLMQf2yWx96w7kucAKZVjl7YMRZ+fcwadV/71CnUtRTJxwjFUTmfEp0XmPFGJmidh4D
q65O1UfTW3+qGNgjf/bSuBwbZxRGbfiPXSVVUJkH4eLE/ajOUEwqA3RFVvge8DmeRmKqb8zgiY1n
RuxHAbb1Yv6J4eU3B1NgE/Z72DYUuTtCHtmibQqK4xgGkjI5XTj7ij4E2ZQ6dK5PDaBPtAkZ/NDy
r4vHruPdkOZseGrllYIeBAR7oRWk1LQx7/lA09U1QjSQpPHXdJ1frpPc1asNSe4CddWQknJlXbmd
H5W3QL64/v39CboNAc6MV+PaRwk7ThyiP/vEKb+wpQeskbu5nU/pE3t1x+fp5o/SWhfCfAd5Nabr
KBvIt2pF4iUY62ij8vC/MadzkV9Sp/lM36wGTOD8WfeVA7KESlAfypf1SToDbBPTj9OMbLZwOHA3
tkCvOktlGBamdn+3iGMRRwt9G/j4Wd8y5A3L9OKX5TNDAE6D9nN2H+G9GIn7xnfHgDaEOVOMLQLY
gRbjRtUh91Spcqthdgq0D2qq4SV15NaFncYrgIhE1mbXfG4oc0Y6UYdKb9mwet2eq/6+UX9Gyrfr
VyoiwWn/pMUA6mAOO1wkO0xkNypHm4aKwBGwz7x7MpgE+F5YvKJjZ8nvl1fOc1TleYvII/8yF/6S
jodZelj06E8syoUOrwSSptGuKGuc2LI4NF+DhCbOaKLE2WCiVZO8XpoFbU67FmVDktOJPl17fU7A
WtJkPqHlbatZgksSnB6/RmzWpWSVigb5oKX25KVwWjkGurLcna0uFJX59onpLMdlojGDf4GXaYTt
HynqtmF6KkPfnDM3Vo6RTAUisSt55oUOZ4nLDvlwC+to3UaG0qLojWH8M1pCBAZZRIaTvNiY5HHM
QaZXb8f6g06dTGQWBST4J3cOFIssGwDT01QPsnrTa0GkCh5Wgkvhn9xS2ExYcg4uIiPE7ae2ueZ2
P35rOiHwDAuZ36vqr3vhH9xFoxBKaqAA0Rxp48ryVgPdUvXsYf+Cozetm62Du6S5S9foUzL3dwB6
Cq4bJRG3nKnvpTiUZSQZ3FoybVlPAgCl2XOE9SN94V4ntf+CQJHXxJ5BolCLXe4m0DaSSgLaLCyG
llt+DjjLBut8ErlzJdr7y9g9LssYFFTzsjYMlgbzrNd/wL7wXOizs9jQ1yRL0poVx700dWPPUAC/
WrBHFqjfokbj/eDSogSpcFNleNi/05qzOJqjDnZEyz3scMmPpp+7M5KfNqD0lRNrpxH30OwySA2s
+aSsM4FwB7wOdVinrJU7nL5aSJ2XmExv/sQGU8pel5TdIicwigS0vjck84QOXi6R0UmaYfwDg2XI
AAY0LQ2VUMJZko5M+WqxLhopKu1kPo6zZOumwFztRTkbIvwT3RhlANx1IIId2oHeH7GuyJaQoJax
4VyUrdlTsy0tznMVsiHXPeuZsaTbhhLPpHeGeYpLyb4u4iI63CO9S9WcWAxEUm0+d9Trq9di9WvF
v05lT8623HAygDl3qVRVdCwCc8SORwz5oSdAF6Xv9rz9lgr7/0ZdlUy3Qo0B9WlafjNata/qvcD6
7XaLGNBOqlqKYQKW5ncaWZR0mZ7C/LUYwWFJjcSzJjt/UTsgI1m27sgHNmM0JgLC+/d0ocvJgwWd
oXUNukmbYDEf9trl40tb1didK/38k8u6kOJEIl/RECkxvPlyCOThrANn50/isu0pcvJQEMuYYob0
rGAtYzd7amF615lgCs97yi0FThZiWse1ljJzGvTHDBO7k6/55CBKPO2L3OWsOAOay4tmGiaupawU
QP9rIYBP174QXP5uHsCAvBk6wE81me8277Ne1dMQWipl6mQnURbaoRZ+VVTssczq85T37SHMCmob
YVfZbbimAiP+ToFVlWgmttzJ2N2qEv5xmVrEyqdyir2+0+/qeimRddCRFuier1/be045QpzwlXoe
hxEZY08LrECyB5T+1WC6JQcRnI6II04EJ30qjBmrXrwsfVnDwVbKxO5DUcTGvPZvYsixw4lhFiaa
lAEOwcv6bwvqL7X1TLBuWI+x1Hi5k0QorO9blDh6nDyWeZPLE8CkPPmx+BaeWEHLcDvc1gczeNu5
ex+fexFm2vvsK0eVGa+N4S20asQucVxa59F71cdKB7dwlh+yj+zrX6K+BdHFMS+9IRYvQ6bHE450
aJ9UoB8y2NLog0AMd4lAqDUD0wjKu4eW2phGJVszRiuOGbbzuIkXu+Ht/MSaUDQ/9xK36+1/XfJk
x7ghyoWA2NRUJh0BUbZ4qEoOg9w7i6it+X3thKPChUpl0UfZMC1Q5c+Tlz90DnaxFDbri1Wd8VEc
Y77Puv1OkH+CzUrUonQMgtJh9Wd3CLq/kLS0iyBxDHtxkyOLbZeD9Dx+uX6L73wmR5jzmaYaxkQL
cZ5THkFOvhbGU7TO9jT+uE5HICz8qwwA/3GrEHaiYw6wTCXIszZYjMS7TkbEDmexhjzPKIbxY6+0
Po7EGa0XbfUT0aYHpj7vLNZFCAlnsRRt7TpsKIy9OJGDRL5JxgDzj7YuYWVr5V/niH3rGi12sBtV
1sYJkJkFOMrXT7nxSGfRdKzoZjjDtE4rcAV1Ziua/BDRORio5khdJcgBiXSKL3i2UzHPYw9GWlc+
oWEN02DaUT6yBs0K7Vui0Y59tjD3iqcOssb8uzifkszoalj5VgXG+/yaTC860E+uX46ICHd2s5aX
U0lbRqQ/5u18m5vSoaws9zqZfXm78MKZc8wylXSY4DsaBC3T3HyguRIMie5mSXe/CmsMIq44G9up
CDWLHOTYbvUs/zT0wNGLYu86U/+PQFy44ozsrK2TQmqQKT4BIRiNydQZT4Zd44GQufQoqi/s+33r
Fz3KPUuINJstPCP81W31bfCig4JZnPhletUDxalc1rMl8lb7Xn9DkzOvi15bqTKB5hBjN2vpIwj+
bsKkEz+9wd4owZG+C+jfjDk1FcsCGA7a/H63FdM06USXcaIIDBHXjIf1JAXkIBq13DdJFzKc+dOm
ua4sFRYjbozVVtAO56U0/tdb3DlmmJRuDF9iGjFR3pjJtRfEbKNDSLcKNGs/lkb26r9HxmlwF5va
rIbgBVM+B8VeD0kw+cA5EHaosw+9t+MXQpwOV4acKMmIu7HWzIvGCviDWB9eYfRWkQ4CzWIPgGu0
OAXuAT3b6xqYmpwZXQUsfBlvTE8/VX55Fo0u7UoDVRVds9CUbvKpXSIviN9RxPZQcg3NT9O/Xq3F
5GDzfe61o42GbnQ9vm/lr31KbFLNf2LFNxR4tUnNvip0BfYOw4156FP9cWwEu3Te52k5NjiloWUs
FyiusjuRneTQAHj/FSvQ0X0uuhB2u+9un2IVmWwpli5bnF2N4sgsxgbshFgR6/QKljEsUyjbcY2M
rBbhpVNr9V/V3HcC87Nv7S6UeQsbSmpWLZUKUQCcTPmAEjx2gkyYX5vPf1LXfDvRX3xS3raSSWnH
EHzKJ7Y7Mzy+zo4JdENhh4HgQCkngYCUTTNaEIRgty0qtwVsxezOmIBCLtDWPgO5A+0aDAFT1Ei9
p1q6jKXihoknFhK3v5vAWI2qtZOhx2sKn2jBSM2iPp09l7ElwZmKtSnask4QyoZn65Sd2huWA8pP
okzCrrPf0uGFcoz0QmY+I63lU5F81mJ6CpsW82rrj0SJgnyanRS1eGSkfrT55GAI3WtlEZ4f8xm8
amx+Bb/xO+6aRF5TxKAqchtuFSqY1BnMwivjanX+wAhvaXHiiUfVmNICJzs2yU/NkA9Kq/jQzHs6
WR/6YvDIFDkQcWyrmD6sau9V2ZfrP0EgPvxC8CxsoxrwTrFHy3sa35eq/799n7ObA0mKSY5h0spq
TGCXsWJrUNcquE5l/86w8o4AwQbTC1wc0FRKHaIFGdNqrY/s+4pczb9GVsMx6/KFBBcEqMZUESWS
oWfN9Cmyck/qjCDOBhG47G4IuiXEKXQxaLqUU/DCcPvzL4315gkKp7cXxV0d2dWQ/hI6BNEJcjpO
q6KYrBaGsmriIFuBnxt2zqQ1/7b0w50ip+IFQpyhWnGKIaltYzqV9V9dXNrGOGOfjWiOWMATX2da
p9wc5QInideks4428D4OgN3CLFKE14PK+oN90XDjvq38JSZ8cygJ5yqXTTCYHll43d+oQXwQ58v/
H1t5ocP5m3nEiiHshYY43mOGsD7WfuxjN16Nd4PsV/+gxCmkyGlysRjSrCywi9j1CVVGmre6Uw+h
+1oudvqtTLD+VVQVENLkA6LVLPqYiYv+AZO9zx32WLKUV4qVN/8IP1MkMbwdGeWFNhLoGctzKN+Q
/nM8yIJIkuxF+RsF5xtGIylLq2oBkdFfvFVzgH47fRqPududk49YyuASf3zUblZnRrX6bz7rx/ps
YH+1GI6eeZj33u4iR5y1qRUqA0gGOrKc/hai0E/v2K6E0hE9rvcPF2Bilokl9+8K2PVkrZE51yxC
We05p3bU3Rta7/6BK8DYq6qZqMTrBudSR80K9Zp0safM+WlOsLYgGjH4PvyJIduQ4fQvktS+ohrI
DGv9NBd1MKDDIGqioJImxxoGgRvdPbsNOV75YjPVhhQ5gtrw9PZJ6WyN/FtQH2aaFcBLyAZw4N6V
/nPLUFpZrmCa6Z0lPZX9baZ+vH43u8HGhQRvkM2hk7ukAol01LwuHE6dIkpv7L6hNmzwBjicECfX
TMrk03pbYsEJ5l08rHc6RL5IoHffMltanBD0SzIPhQJ+WnfyVhfpyszOnMZlBZv4qyilsi8Dvy6I
L17OcRmOVdmgOjQf+iWzEzOguagdc/+K0OpnMLgiwmMlSxkhlZWDCP5Ab5So8MZU/nxdDv6fS7pQ
4aINBPVzIlmgwp5lgD383h+QYPOslwgDO9dpiRjiIg4rHefKZAxV7asVpfaa/LxO4H3H0Zvi/JeZ
d60McRZRudCQ4G28yUsOrGpnHckRvdDH8QwwsaMoxrjOEjrof3/yVbIs6XkNluLmPFm3qfJHluDC
ECfWY6Yopd7i+zT+KCcf0CfvrFHrXj82EROcRUujtMVGDRAJi6BKfqj5p+vffw+qxF0L+wGb3KC8
pGZTFyBQo5aQPA13NQbgy9KGRXBirLPDlHHldwomdroPf+jsoEUaMZBjNQymzBvq1TjqdGzxrsrD
s5o/N/SjQgTx7e4JbkiwOGNDQhq0mqqsgBupZ01+UP71CCQ7wM33udCgo9lIKMss5DmGnObSXtrT
ALQ3TXmKmg9/clsbYpxFiACEUJQLiDFTGt2x3AmqJW9bqvDovyseOiBh9W+4SiIIgf0ok7BWYHS6
EJmfE9LzZSCDjFc4S0lJnwfsSGvc3oufiI3Vu2eR22Dn9i7k2pDj7s0su6RecoRcUoo9q/SHrEV2
WZeuRO6WUYCvyL51jRZ3h2WEuSE6MtbW5gjXaKc19RMC6GGsrxAEtrtPnw1f/BXm6dhJJh4IrFWo
C1iSnI3/ihJe+w/kDR3Oog8a6qpNi/NjJcIwMIA9LD2hgCcfMW/sELuJ7fBuFTVnCE6SB1IakCpP
ohbc5fpfknrAitw8+qxKPwR68G4Q403pfskivxpe06IRayrAnHHub9v74rwG5km7/QerApiBvSIa
/P6SqMmNiVKIhnWOn1mhS3I0NztWx8UFOqA4WNo3VxfOOIM/q2PYJyvoSQcZc+9YfO/HHzJndjRs
kmTr51zR/pz9+OwiKRrnAvKKjADAwp2xaUbqy0BfyKDaqzM8k0MsGKbdDc82xDiLbyWEhAtrK+iM
MvXKNaN2aFDdH2pDVPZ664S4dnecCdFLqmaaAVq6jQ2PCDxXV2tt64SJ5PN6w2C4FQc5jod1seHg
vPSrOLUu0HZ+7Qm1Wm1qWaneMpegqTovLvXP2dR7UaY5EVm9rIptAgjI6woiUkPOyCAH20hhBCmS
sZkrRiV4+Bk3lZMnIkyD3etU0dWAxWlvD6LfvausdjEQjuCQsqq+66cwwlri4qE2hDPYAkI8Tmco
d0u8shzw5Kiv2rnHlsYhGF+SAFlMNhJZ+GH4Z2/xC3f89vesKWtTb0A0m0ynaRtbGp4KQ9DsuKvx
GyJ8HFnJE2H7Cby4+kKq0g5FZb99PQBGLPYsqzLe+5x7G2WFpNRKEmTbFq9Els94ZFNzY2+rh/7Q
e5ZNXHJT28opPmRYkYhBd+e6PO7f3uUXcPJYyiTKCx2/wOqTw4jas1wTz6rN4DqZXW3bMMr5vJa0
GglTkNHDIItOhnkMx3Pf+gQlpel2xrvmOj0BW7y3y+JiGDMAnXuLut6NcfGAemepLt51KrstbRjC
+u/98d4OTTlzJ1Gw1WKw2fxMDz32jZc+vcuAHdIc5fv1tHpItQuRoPdF0wRolI5ZPf0d0tGAZgEp
ShMvW7FBcCQNuSnyLHOv8yeg8tZYsInQsybB+0AFe2t4spK7bvKvf3//ln5x8fbM3nx/lCQya1WW
IL9l9/E9KW2dCGrSIhY4HdZUDGRpFViorcXOjfRDm/eC5+a+bF+44AKDuuvUIrZwF/KJXX4WqAEb
BP+z8qJ6ocNY3ZxWnLdTaEKJPHP2rQBIpl6BpQpO/A2NNv8o4bl7dppCsHgTU4aWyTEmtX03y2mU
eF1xii1fLh6vX7/o+xxDSzSmKa3x/dno3SJKTsMqSgoy8/Uu0NiwwCRwc2Zz3WPCoA1jb8Zkofot
TLBU90sWfaXGIRO1f+6/w9Afgj1dGIEmvDWwSBV3iQp+UFsoH2J0pMSu8dy4JsDg67P4JbGrPht6
vGwPsAAhZfeTGF+zMvMVub7VhE1KIjKcGDSW0puSDDJV7UzVx751CuXjdUnYjYo0S8GOHoLJHd6c
zVqdFUkIQ7CG33pSOVLzPdP/smLFvU5nV1UvdHiDNkdalQ4SVCg00OQ8lce5kB6SNL8LiY6G4Ln0
0KhwnDE/fp3urqTrmIk3AAiMTizOz08SLfs2qRMswOzsqpu8iYiWIO4e4YYE58hrmixjLYPEquWt
XfVqbXekPY7IS3gdDl7g0PfJofZPVIwpom/jd8XSaDqg3wwONkkLNwTAFEB6bWUBiND0+idnd6HE
fslGheMkzzDRiTsbsk+6EmTNy/Xv7ydz4UP/ywp3OXMy0WpmTnyQsVpPR3MI1ilhHNkPASDSUeuo
jGpiN1N0k426J+WiESXRUXI3N1rLZK4R6BMF6xsQA5LRq+VDNX4SMLqryBtGuSCMzRSEKMQkb89J
ZbRVNzzqXvlds2lQ+ctBe4nuRbneXY270OSH/eUeqH2VDJpG+BIaDzP9GJar3RlPg/ktQ7vjYPjX
udxn0kJMhgqajpj6d3FpinSd1JkRXA6tESwltgENIsCzt4a/d34FfvG/VDjX1RmkxOwODFZZ2SyF
E3nJX4YLLLyTBBARM6iAeW94EdYjoHTD6p7edS7fzx+yPMvmB3D6Z5QDJUuOH9ADfViyAanzSXbe
1jPioZfYo8cajMvKEU3d7FoytKgA2xzbK9B99/vxpnNs5KUCh0rIcxI+9VRQl9yVl833OZ8WqxRj
yBO+bynjB8OKXcyAPbWL4k946dmVvJ7CDJNn2SBaprGrhXiGKTLBeDIwKH5nrCuaKQaIA9LtiQKc
pTwgjXqoq+F5Nacvgstjh/ROei60eKVo+l63YhlMLjqkh+VrO396JT7ytYFIAXf1YUOLu7AhTEkl
D/DedXq7Dj+z6j5P/sRCb0hwd9aMSaYOGkhoaK5L7od/PTnOZH3zfU6l1Wa05KxjLBjnXPLWRJBk
3lcmJEnQf2WwjlLOAwA0bGrVymDpqDL3WyR/Y3e0AXlhIP0EHD40pMR25CrH63KwfzUXspzhz1pF
65ZFx5xX/djo7qI9EREC3278u+GMk2qaSn25duDMnF6i6IuafDOzz9OKMZ7GNunn6/ywj70X61/8
8ANe2aqElABdEAn06HCZtRX1/u6boAsZTqJLU8uNcMSxsbAjp14pQqzfbZhnSbP/yAM/yBXWI5K9
JigYjwxHWDloD6y8q92I2m4F10M4yTairpYBcI1WGiMjAF8ojmki+Xk+PzZ1GDTdt3Vsfl6/pP3y
w4Y5znWZRpdhb8WbsLMGZtWtAu2H/pS+jJhbN/zlpk5dVZSPEYkG5640K9faogfR9MgMHutqYJlB
0XkKNOqtdWkTK9IqpKU+mqj8tuk5M+abSW49ktWe4AxFIsgZDGWxMtIxEVxfK2/GMGN2UA+Wu94t
r1Iwn6Fu7nWKIoKcqaCDRqSpxfmNKM1nd7UqSP7vlxo2UsEZCi0bSJ3V4IjVEBlS8XrIAoy2+oDo
uxFp8L6v/aVffB/NMJtYKBaDm1AOuvVx0L8bYaAvAnMkODO+kyY2kcrsNLBU5A+qAiiyx+t38uYW
rtg7lfd7Udv0EnMbquoZX8sj8ZRD/cLGa3pPChasIXfNk+60gajiuyvmmEJB+g/DwBiA+D1WoUY6
FNJKcVnkU4clFJnuWZLg9PazGSYa0CwCxAFgDf1ORFMldDuNeJbIcvA3TKjkWMQxsRz7fvQUTz5g
V6XgRNk3353ohia70q3+rlWndsDW8MKPDBC3RFMo9uceZgD+F277UVSK3TW/G3LcOSYmiRKDJVDm
anpOTCu2x6Y6NLLiDPl921JfIpIg1th/OWxoMt3YsDgpAKfEaxaD5MfyuN5Lt4g5AMLanMMvzWRH
f5kODRofwL+BcmZbmIRFxX3hudwrZ7vCtBnmSWWpcalF2rpc7wraTQ6RybOR9bEbWaMZaHQsfWBY
qXa/VJpdWpho1lJrxH4TKtl0HHQ7nitZkEndf4pvDoczc2M8mXJa4UK62AkDFFhd6s064Ft7RxKj
FYqkjbN5nWnmecFC49Evnwm2Xxmu/pU+snklExuxRG+2XXt0YY4fzFAk3YzWHORUGhjGbWiJ7BGz
N++1h8rYJ4Q/mKb5XbSyYUZPaYqnb+dld8RL/cKZAPmAiX6mra2oirvPz4Ucp6xr2eW1UkCQyvYk
oU08Ei1q33dKgFn9L0OcfhKkUxNFBUNL7rKM9/qCxXKA4n5lJf7aEZmD3SDFwiCerABdBTPVv59f
mq9kAoIfwj5sssI2ISfWP5nFocIWNuCAJ6T1zMG9bvF2PeGFJD9NRtdWXfIelrypgph+6cufSX3S
dIFk7Kr8hgoXMY/ZXKdZBMZa7B+oyM1Av2miXQdv0f076dsQ4bzhVKuypU14QDfGgBeN5BdJfJxi
9ahMtTe1g41qtBOl0W3eQr9y84zcTdBno9v3JLf1aAqoMfoYnfJRGPDTcA4SK3auH/f+S2/zIzkV
0SaSFtiRgLpZa+cIRdMED/ASIXD50lFb0oFDwXo5xO0G+12WG8qctvR9g1W+Eo7nbZiDBVgAnC3s
0dbsLrGLB7bRslOPAn53TcKGKqdBS53WRa/j5ovWHjxAzD8CbgPwwa+jZ/jxqfwjm7Chx3m3aGrb
dhnApaR8SmKUpSxBoLprdDYEOO9VhAlB9wQusJUib16dNNEEKilSFs4HGYY1wehAJWf0tRXRX718
TPPMvn4xb7b4vbbASBsMbw94Tr/bmgK4Wq1p4KBG32pthdisZxBY0mfVnQ/GcwQrh9yD7M7n9E6B
Q5Ke57t/MD6x6wKty8/gmEUQKS/ExM9Q760gdkp3PWhu+YkBmAGfQLg6bf/2LuQ4C9vUrKGC3V4t
SbZZBnmnCQ5WQIF3snJqJHqZIbyKwuqhs8KbCLsHrt/dbtR4OTN+QmMYzC6bcpyZ1d3Oo9dYD6Qc
kIj4QMaf8yiQ9zfIkCuCwg84VsCmqnomKGzNHHEMR7W1wLw1AqSp7ORk3qQudWYsiApUZJsltwPu
nIICdIreT2EJere7b8M6Zz4LCQk0LcL9ySeGebfetIfiCEDKe9F7d18JfwmKwa55EyVbiDVJabEz
zhN71WNbLSZfF/Uu7XvfCxXOOpZ9grVyrMCNiW47XO8rVEHo914XARLu51yAFWgQRQGgAz/fOZTr
GtdLg6JEemBjSpGXOXpmM+iK4nZxWZ/uP4j0mVt/LzoXqpwxHuvFWIoCVNPb+e1Nn7raQ3Y0gH8n
Cp321e5CijNnGO2RzS5C9VGx7oslKENBG8d+KLg5Qc5QURk1OqsGge5knY0TexnWB/MrBpz/wawg
+7XXDo43UylWP3cYafZS8iOavq3A9iyqj3MBXN1KVK/apQW4V2rJUCyVcpfUW+3UaEufeM1yUMzD
3AQkcgB5k0Yv183W/hFuKHF31CIBt1QGKLFlvyxXYT3nNpvQMw5iz7KnwKjks8jdUgDjyKnWkK9t
o5YjJD7yjRGOTfUijYjCub3wZkuFO7wmlerBrGZUwRp3cYiTwRpKGJXFBFN+kA8iq7Qn5Vty3Amu
GtAYwnhCoUMJ17tOaYF/aBZdHwk8zO47eEuIk/Z2WebUnHB68v+xdmXLdeO69otUpYkS9aphj54d
20leVBk6mudZX38X3d3ZCq2IJ+5b/ZjqvQwQgEAQWOhd/WS9SuU3rrVPD1gFuxcYxlqcWKJx5k4M
qdLMCWjQ4r9oDZsC+1/QBIbBt4sWdEwjaQZYqn4fhqc6woY+0WSJSH98e2gg1Uldd//qT77+xyqs
PYX+RFYhkogZ6eJbZQ66n8UJwCrrriA31N+NIhaCVQhF05F3MqovfmJKGRIj0DNAgAnMDtuPhYRG
w3G3bQer1r0A4eSwaJlMpAZI7t+WoC5X0DO8jbB+LgsILn/IjUrpRwbxateLc3m3ty7AmLyLc5mV
cdJIypTWlm7cYS1UKyjmsfDCfyeQv/88Fi7IVWPaTQYTJwWpjgTe19p3aE6xoU5EO8MiyxYSF+hm
M08tInXoUVFOE+qxpW22z6Hs+C/bJyQyNC7CZd08G74OnMZ8bGSvzL/rVGAEIjPjYhv1i4LEFBDl
nDgmjoY0gjKiSAgunpmzGmgpU5ZS3JP49v/BIflGsk6Z+nTAw7dntlhTA0fJkswJLIFHivzl9d8X
JhyNPU1rmfnLCftvK2e268OEqSQEseN/OvjX5GGB1IedJGUqdBZqD5ZqZ+YzGuK2IQQ2zHfmGHJT
9oxFxRun1qnUazmRbb/ynXLobGuQvG00gRG81mMWAlXEkKeEWTJeu/0UJCSKPcWilSkCW37N+xcg
sj5kScyyHCl6MuQfmYiEUyQE5/ZJHCVzb0KIxPcK/8rQPGkUXDDXbrOLGMb3PlhjZ/Ux+/j31lNo
VvskPU3SvmyvSuOu0TXBqYhsgHP+eux6DM1CoCB+VDIntv4axzOI1L2x+q++w0UBXwpk8J0BCt+a
9urnt6Y40v8hMxQc1JvWhzCvCemhRV8rncz/rviDbRjvKOMa6LfEwx+6/sF++OsHzZp1zDUUKIfX
yo9q9tDmhs7L5223YVp586FZYHBa09GbNCsRMFgPRwNyM8aVJW5dXr2MLGThA2ir1+ypBzgzY3/J
vOCeYv9WjaFV9mAqSnFX/fQiFR9HY72pDd1EVWhKDjq9Hv+Yxx4dSktpuNRJqSuQorJBiWj+mLSO
bglGpdc/BAsBuMTJ0JM+KBAOvDl12JABODYP4XNzBNOJMJ9d9dEFFpc3JfJYSjUbSqp0NEEVkR1h
j1ge2E2uOV0vsDfRyTDHWkRQ1KbB0J+gjzErbyzzpisFM1xCQ+NCaNyheb1kkzLRhFJ/uSuczMmJ
Ld/KO8Y2XYkIKETaY/++EChQLWtQ2EyL5Z/08JufHIJIthsttc3g27avrgYdrIACy4WJazbfNS/3
tBsNFRf6mHy9tfrPgeB6Lfh93kcTte87o8fvIyeo8BUNnivRa7QIgnuZKtNEogXqcAyimFnaIYRY
PRDsgpcVKAkFCe5A2jmwVN+qEZpzr+ldI3hOC6/Dzr/8afs41k1tgcTF50zOgkJiVb6f1Qg2ovNP
NeK99/YFHherh0QbQ31CTQxfuPJIrn7ecv+X29TqSV3A+J7VPqtHacohnD56NVaOpV4pWse+flKm
aYJvwtSwbuZX16mwRnpWJvTTtMOjWd5S5ZxGL3F511rvWceAgP8TiYvXRaUFepABKY2uWulaGm/0
xOvM0dbqb7MuqF2uhrgFGBe7+6IxK6xRC70oSHcdGinMMPHeY3pEwfI+Q1fwes2ZQiiTgAQV6DtZ
qVd3sGh+J6HGnBylU70XEfmwkPkmR7iA8abQjGlRt4yUdMaLrtTWtomq0fAl7j9vS7WaiyxwOHtQ
IzWllQKisdL/YrR3Y+hWg27X/fMQX029ahPt0zbgqo0vADmzyIIqolYALWbKtaG+TPJdn33Zhlg1
hgUEZwxJGGMpuwbdtckXUj2XpaB/fj0IER0rsMB/BJoyLtypVT9XM2tKa8DmA/awneTId/OJMVlY
rvwe0yaoXCuEUowIMoUuPnZYYeYX7QTTruPM8Fo6U1TI60rwHVptRTMWMNw3PIuluYqYBxFbPWU3
jEed0ehNkV3boFcVssqtH9JFLE6HSi6R2ZwZnvmV1qdSFrnr2jvaUiDuSzFXbZPNmG5AKT44lLfJ
/tvsSCdxP+zqw9MSiIsLijUpSpziMXvAJrnkZngYd9oO3Nxe+pUR0vQ5dlS9p89pgcn3tJC4aywp
hnC+X+1HqzlHSu9ue9G6o/48IJ4W2R+RD2NmFSR58ZXfH/r5uh/u/xsEFwuMSpcKnx1Rbu1D/ajr
niTaI7faMrPUFBcM+oaSQWJiMA5zE4t66Sk9svOpnBLt2GDs/8i2scyf9XN3bkU92astKUt45gYL
721kUDdoBMZRELt1cx9TRFhHtDOOUeeUP1Sst0n/es84yhKTixhzak5DFgCTJul1K2HwrJKf5FYS
hAyBB/OvanUzRrLPRCtr+K/fOzJJBBCr2QpirIKWPpBX8/2xhVIhv2BP1EU8gxDweSye/e4uoU+Z
qAy4+r1dIHHnZOp9aZQFewxv229V9cWIh+9t0diZTwS3pVW/WiBxp+ODItUEowFkyhQQ3YfnknTH
Ro/fU6BdwHDxvMgTI9ItwMT9Yyd7kf5NWGVe7fRiFID/Hg8Xw8e0bGgdMKWVjrJT3OCka3YPbhlG
SI8tQ6ysgZardz0GLWC5yC7TIRk7DbDY13I9NNMJzUSNXceiZs/V3GiBwwX2Oi0gXc1aF2q7rI6B
ea5D4lZ0P7X3nfqlEhQg2J/9JuVDWkkYGRzSFy4VQ4m2tKoOgxWVpNxKkuL2peJUWIpRtsXBJxIo
SuZJUJnkfBhtUQg+CrjvqWFp2IrOGWM2lTmphioHE+o5lq7C4bgd4Tm3evP7vBVWbR2HcYmZ7/GD
Lh3l/DbRD7Jf2NswnE+9geEMMW38oQ6jOvfIgLls6TFtboL4D9ue/gZRZcbvbWCEjXDmkMSlUhhz
hhsuQb9vmLiFJiIU4rMwHoNvrcKbSp2h9SlHrxjbuJGgwbg+d7vmiKsgWAj/kJnmDRxvcrpSZvUA
OCtr3GzeIwV08+iwfTirNnDRG99dZWRGHWURQLAWOjX21AfHe7jXRRvcOfd5Iwv3oYeD6B2hce4l
ZXTI8sRWjOEYtbMTGvm3oZIOhSnasr5qdgvJuI+GEiexEcaQbAyuzCJzE+OYjX9IVvxGLs5FjSKU
fF1KYXaZfpgq1QO7Rjd83z4joeFxjppbWMBcEYgyOGw2ia16wSiKi+lxDGbmwuutSHOcw1J5HlUD
U85eaX3pppOhfQ8KQehZDW2Lw+G+EmEwqWUrwx5US7e7ynSxK0EAwZeM35wNFxLGydejnPnPv+S+
/jE9I9+CxiqBFwk0xvd0SNOs+wR7wrxwfEmkwLaCa0l73LYCEQYXDqR+SNqIIsJVWYNlZ6ocOYM6
P4NvcL8NJDgbk0v8cTREbSWcTTG6Gl4NBxDhbSPwtzL+aHhiHeT9GTUCyNLu4mn3N295fp7vsTMD
aTd2WXqpI0q8BZHO5OJB2Mv53Hcwhz7wnaF/MPFQ1TSlHf8h7eob4biYkI5lVWg5jKFoVKfoTSfx
HxRlPBb+vmkE9QeRUXCRwYTdlX3JhDIPoBWL5aMkCcxBBMFFgx6r6IrWBwQpsbVNv/W173P3Z/nw
G5Vx4cBKTH2mJlTmV1+J7MZ9ZmuiSRORHFw4UIuilEoKDFltvLaNbNN/Ccd3BQIQb4A4WDZ1vs91
Lst+1rsc52HE9jB37lic02oU3LzWRbmgcKfu03wcZw3uQ+frXL/N6BFDM9suuh4ELhD8qRdp3ZlM
W4N0l2SfSlFbN/v/F/n0Pyd++X3uxHX4RxK1UNRIMjcbP4zWmRaaQ0aXklkQbkTq4k4+HsrasEKo
q57u2Gh0cGvO3n9SFz/QC/7HMhxKiJNXhV2Z/h5DBYLCpkAKfpqXjHNTZgQnUgUf1PFm7K4iEQsV
f2fkT4Uf6C3KOO+oAowRK3HL74wTP8c4hoVqSIdFZq/0zZIjqpcJbOENL74aZP7kM8+U5WM23Nbt
HchXHS2s7WD+j1rkvgKjgemcbMZBmdknKThHnQVGZQHGb/K1n8bN81EbYTcMWgSDSxW3eganklMh
XaO9g/+88kE8D73urbj34MKPDWIWl173ZhJnZogr1kwflOxHjhRk277XP54XAE5tiHbKWKkNXIga
9kBHHA7BtmRlj9dZgSuJoJgfLIpyQVOH+tACKpk6O24Nux+/knK2W1lwpf9NgngRigujklWl/hjg
fk3swWuPKP6dtJvs2NxNh0KEte69FywunlJZKzMtglTkUdthcOQAvuvolDjxD2Uv74iDwoKM11/B
sfEF1n8c+gLLhVkwRNNyHAEbPUcP2RlzsQ8YKt7Vh/yHcdUfaq9+ft2GviPu8CIqBbG4+jbGX8C5
uNvFaTxLOayyCvRvhSRXNp2QS+ZBkDmSWVaOil3Bu8Qag8cmL0Qtw7/xwn/hqczeIBaGZOqlpJst
4Mdvg1c8pG7hRHv62LkdC2S7P+Qk4FRN+RZlUDqQEKTKuAM01JFAs5+UvWOCoWXbE7ddncrqr1LJ
WlXUctPm4Bo6VOMpnQUf/m1DhV3++vt5QEM/VJhTtN1JasxjkJLnXDX/rHP4jba4gAJGHrwBVswf
5OperfuD1GtHbAM6jz4RhOPtgEJlLqAYWCGRyCk0RtQHYn4y4ic5/JRFH7bPhSfDeCMRF03Goceg
4wCJLFyZ8OEE+8V16LaH/EyuiyPGCbG0LPYsV0TwKjowPrLESAqyCuJltdNpxQ6MXX2jC+KXCISL
I3GO2aaGolRoyPd99MmgXxJD8Ni9ngVc3JWLFrFkBUFaQH9y/IPK12S8TUy8buonrLjwts9KYBF8
X09gTKRSSkAp1LcztMTMGhjPv82q4Mq+fs/VUJQEhSzVFX5SklhGqo0FMz2QykQHU7bHr8GTjjqE
ctKwUdQa7FkXWsR6GreA5WLEJGVG6ueAZbT5OlYDV9fEtE2vcccfJbj6Zdu6iyVbFAFXQ9MClgsd
k4zpyAB8W54s3RTkq6lVgti3+kFZAHBBA3so1TwG893rgork1B6So76TD6KmY5EcXMCQOgv3uBQw
jX/TRc+h8bJtfuu/jz1QiGfgr1Y5SwevXt/GIZwp8kuH4n097RPB0wHfBfF3NNJ+YvAXEos0c6Hm
BTLCb8pHgsU5yT49E1B5eaCj96TdtkS/MfQLHFecSqcECeEIuPpj706eecBQrodXixcM918hD74O
P7/P2i6QnJGnQ6gWRAJkZtx03WGeS4G1rUaJhQo5c1amqB7NDAA0PjT9rQx2Gi05j+bztu4E1qBx
Ri11pt6lEWCCUcHrUncXE3rchhBaA2fRRdtnWeuzW88tG1tWXtiqEDZfTw/TwRDUpEQCMb0u8q5Y
6/V2aJBBlNZT0FC7wLvjtjwiBO6TNw0kUxMNDtSkB4W+DPPX7d8XnTz3tSumQRrbCr+fG5Ed+H+F
yocJudz8h/2lb5yUCwR5pk6d1gJHM0kH4/Iz3K0CzR4HKvrkrWfDF2vWuWy4LOJc9RWYWUPs9Ko8
am68M2/KzJau9Z1xFu+nWU0ZFoBcSKiMeYp7H8LVzcdJQTNHcI2Sj7N9UiIQLghoWDs1tyYMO0tP
oBQCo4KfCZxHYAw6FwYSs9ITcwKEVR3jypMKcH8RzNKYn7ZFEZ4QFwjUYcrRZYYT0q9LbCDH86Jr
PsyZXWGfaLELMCvmbiMK3IinsKZKPaD5hAW4RnYHQ9qF/ixQngiCiwV6yNaxEigvyE6yLh00Gr3n
vrIwMy4W9GX7zyXeL1InV0Cko9zPg7etqXUzw9yJjtd/mVqco/adNA5qh7tdHmn3NJtcvQ2vMvld
r4lsvOUVxuJvrMaUGmbSIXJG+i5Ho7HxRHPBgax/CnQMpstYmgH2FSbqIjprjWW1rRbmmATBBid1
uI5jddeia6ctsJOnUz/PSuXkcnRjBJpkE9rvdBIHAstbzfUXfwRnFpE1GjMhERLUNjrTpHMGAx1X
Y+qpUeBGuHBuH9+qCy/gOBvxM+zwQMUfz01p7GTJndRgfAQLq9Iv/w2H+26ATM8vIsJeNWml7ak0
RDvVN1TXMi3LJr0vSPJWrXIhFmeVZtNFyjxCLDIP+ec5Dcn9iDFM8OvHotFFkdnwL5xFLtMxyGE2
Zmhjw/0uOIWKg13cR43tcY6FdwmBhfAD7JWZ61mbQ5VmO3w143hXJUNid9lnv0m8uhZR0AtUyb95
JmEj9bUPVab6D6O57fPQbqNv29YhEon7kBSSERqJzDDoQz48TxNe8lV3LDs7DFSBgwnPiwXmhZt3
pq+Djwxg0fOM46quJWf61H3EKvNz6sjvKg9fLNHkgsqg6qSYjFdLfImTySnNe6JkNli+Bd97vmXz
75RpgcRFjjCSosqSYYdVNnw0p67YW5NuOHnf0ysjjPorHexVO0UrmmffV9lC9bjw+jZD22/WRU4j
+ZVtNSnZbZ+tUN9ciMkzn8aTCQ3Ex+6ZUVgF+9KbTyOIG0GG+30bjR3em8KqDvJ5Q6eaafAPJkVk
tYPKmnY6TCqCpG+iNmolIlWv2+sFhTMhpYnmqWXRbHDCD8rddAKHDhYyB179ordY+6fu6ofayfeZ
IPv+jS4vwJw1dcqoZGoN8aofJZhBlTPKaKeixx6B2AtcERfvuutf0DiLqhTN10iC16cewykY+aRH
Xz1sn5cIgjMOihWeCfpvURhpTScvRjsaHxvRiy2/L/cf17gIwn19+i7wTTpBEH2f/FC+tccEOxor
x3e72G7PsEYHtxnVls/tXtystv6JvYBz3yKjboYCuxrZq436rOr5fow6NxmUG38c3W1tCqyfv8nQ
IFELPYE2VT26zYv5nBWaAEIgDb/IqMZiwiyzADH1oIoPMjssQUhbPyfCdIzdgjZcWecuMHJX9VbZ
4dDYIsjg0F0zZnCQTjvxibyn5H6JGvxFpkjVsEpiQGUtGJPD77jSSvHjJFonIzoe9u+LL08cNTMB
kTvuS118jXmiAxZYCEKTwJ/4i4teBWmUsZaUoXkw/O+pepq093SkLJTFRYWizEG7WkAKrT2hwxer
CfLyaduORXGOH8wctN7Q5BxiJM+Dh9bBg+mhZdolqM9KQubB9feJhUR8eFBzzapYW1J8HK+mp3gX
VbbxvaztaSdfMUTywbhpd+Zgiz7aouPiYkOtR1I3s2Y/E6RKA5beBNqV8MB+kxn8jED8UF4pTRbY
ciFfjwUWxSm4zxzjKjqy+RH0uT9ibFzwnRIYOuEKHGE+6rVpQSxscfPUOHcbaxJYITuTjehAuOig
tXovVyVkMhrpc6ea+6RUzkERf2jqdC9b9UtbCZ1LEPv4sY7B0Keqe23NjIddqOdOSdtbvxvsVBKF
2XXDMLErDk0LBmb1fg0VQ9D1U1chabLk7512U8kvvi4aRxdhcCrUxzHU5ETK0Gj0hda3PZYVh43/
roB0EUT7VRAzy/s5kAGSja40XEmZi3vtdrQQycGF1aBuFak3ApTTxpuJunn6Vzm8K025SMH+hEXk
9jOzRksHpMj9J3/62Oh/gYHN3hbj9W3trUlfQLjAKqty0/U1zjwfQaReYaWm3NcPuO/dk7IvbGtO
D3ML5tKGPrJv/Da6SIlcIjbNcjGHOZRYzopTBroX6sXZJ93DNsx65nyRkQu12SyrZVExGOIRWuKO
F+1m7RFURq6a/uEY1j9p3wWMi66lHGKbuoVTA32ZrY7HZOhQnjol44+qetyW6zdfrJ9Y/MOpqSUB
RTUIRWRv8gwHTGkt6Jt7LzyU+8Al37fhBKfFk5ZofVqbko+7HpHaMxj7z2k9ewQ12G2Y9edS7Er7
Jwy9Sr2we9waZb0MIVV8rM6Dw+4cAeZ6bLm029aOsMkWjKFnbdyLJjyE+uTiBvpcJ1oGTEJ7/qh6
zV7C1dn+m3HGf0hetgVd/2Bd5ORCSNEHWZBNQEuKc51cR6KxeNF5sX9f6DEiitaD8xwJZnLIItPW
LEcev23LIMLgwgeIZrKmZuXLsDsp2kG3voTR8zaE8FS4KJEZfivrPjyqO7F1xs0+BlM523MPHqCq
cUQfD+agbyIiirFsmZ2iY5fkr2qjVMmziJXx4nCf9Ndp/IIFILZsHHpwX9JPqizqClvV4QKQswNp
LLUOczjw4uKbRI+WVdlt6m0rcdXWFhicLSgxBvPpjOSoSU5z91fWCELRapay+H3ODqKm7zUlxe/n
qd5d0SIh6B0eMkcOtT6wSRXngo+jSCDOKKIJ0wMpU5pPdvPwTe9FKxXX2xEXInFfDRkbdf08ZCrz
6D46KHbokhsTa7fa60YgjMgCuG/GaGm+QnV4UW1M2LaSTq2r+2axa2Y1dbcNYb014CIW5R4e4zZU
sOQYikvwNvNdszEEiLkS8KzHrY1FrepteKPvskcR45VARJ5LJS+rucqZV9V0PzdnSvf9f4XgUsuh
kpscBHuoEqDE2Md4tj1M01eB+ph6NqID5aKDMRQ0ykxm6FF8J0ehTUJ6ws6ee5XMtV2FgaNq2h6L
Z700GZ1tcJEOuUAxJ7lcWBQCVlhmN14F8l0mWtCw7se6hpXRMlGxSffX4GcmrTbUFu7ZNKQFxkua
Y1KbCtagfw5L0WrNdXEuWJyDoQ6BKpUELHNU3KgcnU5WD0ki2rEsEolzrnro2s6U8Oap47R6NQMb
2mE20PArYn9munlrGj/l4QthQ1Vhf6IMeVpr36NRuqh1W/ZvUQC3M0MEJpCKL4mRgqhl3+KxuNRb
L45ij2QSykhq8zgmuuBNd71WQS6ScZ5VdnNYDTlUON5igNwju/wx+ivP7WjP2PaDO83TDyjIXYuY
itbf4BfAnLdJ5mShFQfArSs7/RVo+TzLqw+pXRz7PR6iBMFx9dNvKJim1NAGpvOf/g7ldYxc4ASD
tGrMQ2/BQexKjUhk62Gk/qCZjkdRK55S09XSpHyUiFW8q6uOYvErq0OjPZaTuTTkyMhSK0M72pXP
JtvH59Q/D9g50Oo3UWw4HZXs7cCynmJRaoIeXdcwPMC5fY8WZqWUtcyTDux5asaICfGyI+uQDYSl
r9VPt6ViJ5SimGBFYXFhkZeOHZpXZ8nIvDQE4Ywff1BTTdSWveqLCwwuH5F61VSwZxR3Z6s5NqS4
anPlRHzVLfVzLguZ1lbhFobDReY4aKeSsPsx6/BkAyaxq0p2cLKc9Fm6xxfpELxE2F9iPG0f3Koq
F7icKqWobxoTtS6vMc5q8lWqBL+/ngQtADg9mnULul/26JT9mED02Oz1wZ7uho9IEXbRH7LX/n11
XoBxVljmPog+e2gxtPRd3xd7gm1N/01h3DfHSMawp+i98pQu37dx8jxqo6AytBqZF1Jw3xuT5KHU
BCgSNvHB1K8U6aNe3YtHgNZj4wWHT+RSOcKiLobDyHroCUujwCRZntnydFTwPolio8DU+AQuJoTo
g4zDIQUlhyBQQbNWp/p/Ox/KfWnyMTFDMwNKqUe2pZ+F09RCtXHh1ZyJqiusyp9fKbvqIXZDF4yI
LbE7d3JTbzgUoo41ZlNv8oLFQfHBQQpqjUhI29Jcf6hn825UY8+sxqshDie7AvcGptMEqeKqEV4+
Ijz/XlpXflxgrNtrle9KdyZTtp9DjDgRUT13vYB4QeLr/MVUZ0NNzAz7IxmdabbPD6B/wc4yURs4
i2Vv1LgA4qrTegtySVUCUDfQxyiqHg0drbNoaN2OEKuhfAHDW2Ddp2rf4vOr+aDFkPPrkhi3slk9
Z1bmgm7k4R1wiw8VF/OagdRojCCZN2kUM3W7MsBAn9QgUT1L9Mc21vrdbwHGRT8SVriDsS8v6qGj
HcdoOm6bxpbKBuRK/Z02Nram4OFkqL10mB0rPsVBdq2CL8buhug6y4jATFfPdPEHcbFS1jTUjyxI
n8uG0yfggjBKZ5oSd1vwVW+4wPAMcLVfguYyYBkHuco7sDWQ0p66G0vWBPKsBskFEGejckDiyMxh
o7IxP+LpdWcp035bFoHKLM4+KZ2zZCghS0FkB3TFblrdlaVg+Gc9IVwIwkVJK1bSSpWZxizbOFno
MgmeytipsUc49TrZFn1d1sPyApALkoFCJlNDI/lrBkp2KWOUPrNNu+Gh3vvOLHh8Xw9bCzym5kUS
2qMihuc8nFRjFbNrZNpoj0mDQXEl7914NNC3FyfhtBut3rLlqbgjpXC97MpR4pUNS6osUEoZBs9O
YA7D1GIDCUtSn0r1S4stn34pahVcMUnsZ1FxkcCeFt3iZ5HjKE21kiC1N6XPGYYyokzwKCoC4E4u
pZqUhtgGg6Vl8b7U8WTei17C1p4EfhGCO61JH4bY6iHEcIo/ZNgSldoGemkyDNEEvV3+MPfkVOyG
g2iYb+0V+xdgFlkWZsKWxAcjUTOv8rJn6Sq9olj7GnjtV8t0miuCthBRFWstSP8CyX0RSr0ppsqA
Po3r3pXsbl9gPX36NUnBMDp6hSsdVTFx6prD/4LKfRqKsfaTKoeGU6RFjNC0PNeBPTpMr/k+EdW8
hXhc5K8r1YrT8RWP7nHjRENUclScAM0B4mWnq472rw+AhJareSIiy1k5QqWKjlt08tHAtLf5h0y6
7PYCDRrIHi1N1zR+uDA0gqJW/RERBRs+cmO2i/zDduhfC5K/QHCx31BpYYIuIfN6jFD3x+Qkf4pj
mMXgqq580D5popmr3zjeRSjuO5B21lAnDRClQ0LxFNfts71xVZ57UDlPt3jZxBtM8yJyu/WQckHl
QkqfxrFEGWrVFg62mh2GqRdcNNZN4gLBRZQwm3QsEgdhYNu0R2LNttFMn4kcCIavVjKPX06Mjx9m
V/myCaNIlMNc7c3o2I9eaghGqkXCcCFDGspi6lRmF9qPKe4ckDmB7UaQqYpAuAiBMTID4RAgQ7YP
+ttS2aut4OosguCCghkUUyjlgAiUUzIgWzujeXjbh9ZNyzJMrPGmiskPe8apOlGD4ptb0c5LMN5Q
xqJO3XUpfkLws57YxDprkiFnXt2epv6eYstxKzArdeVOCbu6YHCJZlni6d8ogYFXHEar3WLKM3e1
XXEqj9YufYyeKre6UlXb2LVOtIudaa+d4LLYrsh6y0Qv5+tmfvlzuMDUadGgNOzPaf37TrPsSf3a
06Ns5vb26TED4O6Av4jNhaNS6ruQzsD5s20wohPk4k+iV6OlRjAStUlso0Chu7ytK5EwAlPkaWlG
g5TamOITSMD0WVyR4s9vCr8oi4s9RVgUQ6JCitFEyuClaDNtRWFUJAMXeUpFLnyws+LL2u2r+Ct9
x+jnLzJwQacwRzMlMvIvWnTKPcoMX5oGbH69Mc/umPfvoC39BY4LQFqm6nhVhn0R+c6IbxpTkCv/
5gv+01H4N6K58zHAOEBftYvWNJvtt/bdxBl2wV2/Rw+hIE785vt9wePihFZHWD2ZQX/1x87DQvnI
rpzgPnEMbJawW48lXMn/QDUjcCC+jRr7p3WrliBmkoDFu7RsnyR7uW8E4UBgfXwLNfvqjXkOmKB7
mLWDFAkmuoTq4wKBMhZjGrQAkPdgMt7PO/9U3ce7lLUhoc0K5RK8kOR/iW7DzGs2whzfUB1FeIpL
MLHjFe0TCUo7iT8n0T4MAps2oj4HQejWuSgx9mkUTMzDtEj20JDk+lpwOwbYvT7H7nb0FkFxwcIc
0SlkDcwYgwdJdYtB8uL0HMui9dYi6+ODBuk1sFFDfZhFdmUanokx3LWG8mFbHJH1ccEiq/TMii2I
I8XlY99qLxhm+vN60jIe8cXVTs1U3CaYgef6QU3m41xPgkP5zU3sZ4jg+6YzHTdO8K8gr3PoHmuI
UBDPHHINZlZc/Ordf9IZ30EdW4o6DcyhZn9wNL/YS+kkeq1mycaG9/APqFJoxhjYB0bjyQ6jWwm8
6Fp3qyOrEEiC1FuQkRBmJIsCgeJHBagA8cWY4+jY1v5BV7Jd3Ut72YzsqZ3Ps567vh8/butRECEI
c4EFrBSplkpy2F5BziF489Cqi1259sBeqjERvw22auiqpoAwiYIk2OL8tsUck6nWPrKu7gljp04Y
ft8GWA0MCwDOYXOSDc2YAyAnx3a+M7HsNwr34IkUfC/WP78LIM5lp7LXsNscxX2Q8Gu7bp9caze9
7OQ/2JuZdLQiV9jCsBqMfkIqfO1hpG0YWkx57JlOvW6RpIPyzdU/BbGr7X27deSXQPSSul63WqBy
3/3ByHsfLwuITbkdf5jdlO0biO38rD/Sb69FlkdNcIgiQZlbLkyyaNU+Qj8EcqeAOEqHUctItacw
PmzbyqrlLyTjrgDaYOVqOQFmjL4WNL+hTb3Tq/6plcLQDsrxxzbc2gu4IS/wOAfHm4k0qgSaVO8Z
MXL8KOHzZWt7VvnoRV/IbU9TeG60OOvBKJkyY0E3Xif/0EJRd/W2qyky+/fFKZV1GOBhEM20SvEZ
Y9xlMrslJU6piYggBL6myFzUKGqQ5Vnhq+HTvewxvj/zwUTmyQJxsMteBAclsj8uiNRzQ41QBp41
0Q9G5tsBrvf2UCqHuEociilvxUAvSIWpS9lqTkWRPUe1BS0HO3QFuKk1Na7gT3pznKDbpFiKgWZ2
S9bRb/2rsusSjEiJPktugkt6NNsqVhTIn/zH8YHs2VpRatrR123MN1p4hdQtqhFDV9Gs/CvkIJdE
DWsFA2vNtyH+Wkm3eZSIwui6XGBQw/4Nqqj867KZjQn02UsumzuIDumuPWDlsGd8+LtV3mz/dAOW
Rl/F+onIJ0KZZEjYbA5N9r3qaZgSIdIf8xJyEJzmqlhJDDJPEErrT3FhYMtblNt5NO0xfSoIYir7
sV9yFA6MC5ZBrxOqtaPkhsfO03aghHuSbrq9H7v0k3ElefN952KLjxegZZF69AEUAfLDeyzlolLO
OCM/wotoCHlDZXbnMXOjIjmbfS8wlnWDvMAwW1oEHEulc9vGg+SmY3us+vS21sDA4Sd/WjrkFMr+
jAVMVzcRvnlQaFYVThyFboNUqJFEnXIiabjwWYNzQwkmwBhT4A4+KFrC5lZSQkGdQOBghIudgd+F
ESFQWhLKj1OG3RyyiPRfBMGFy3jO9JygG8CNNLQO1eknLW6eti3sTW7MnQmXbVlhl6ZDAKeVT9Eh
OgWv3aLlXsQYIJCE3wMjp/k8WjM7k1DZ0XQ4hoHhbksiOPY3bztanLf+jPNoW3KYEtUhET39H2lX
ttw4riy/iBEAd75yESlZ3u1e5oXR23Dfd379TXjuackQRzjt8+wIpQssFAqFqsy0zwRh4SK3eb9g
vPpLsspWouNa7Frl14LkTq7YVH6FtoQ9qy/XLRItGrf7y06L87bH7i9CaJs+d8Xj9d+/yDM4Uxj+
2X4M67BPkhqm4DiyTTSudvdR8zjkom7ZzS9jQIBc0yjq4ZRzY6iDm8Nawo4m2nU5cZU46Ns/blNh
xpyBcI5cRkarRhYcOe9iL66kY9KDVEVI8r+5ZicYXrQddJomWqlgy4wORUxl9/cktrS/E3ltMR25
aoLioGDp3s6os0+0dFRDTxhBkFHBdR33vrI0HuaNBU4tguGOulmd1kgaYZUW3UXoUaVBPXy97myX
uSb7QKZMdfbyqoKx6723lfU66MTABypMp92jm8mdSkeVHel2cSt3CWS0vonmxDa/lokeIZYDMZr3
95hy1qTtkCMJItkzrQ9Zs5eo3/eCk2Bz9c5QOP+W22iEWwOlTbMbTe1tNJceh1TdXV9BEQzn4VQH
90EuYbvO9W1evJRG6lSrKG8UrBgfqNtkbac4AYiy7qbha1hhVjXpbTOaBDnHZU3rzR9+fxs+XlvD
nNQ6ZatWSY+hTlzQ6rkKjR7DRgOrWvtcTe0dnSx8MtPH5MRdDL4CwT8hWFI+mGcYMCyGEv9DZn6J
0XS2SN8q8OFd/27s81/kkSf30LkwnvSTROcRICFtR6ef0UhflhoByeP6umprfteiRu6AL6/wrgOL
viUX38lg4FUhAvCo/0jnT5X1K1OPKxmd6zCiRWR/P4tRkdnRdGAnYjthEsKUbWWKb6NeVOESwTBr
z2C0Omv0oWfLaBE7ROFbyWU7U+hHFs2SVYMqGq5ob6+6ZzDDIE8kVxAKU6m4lVrjtlUMp+lTDw3A
7vWF20wlLFw7mXC5iZaU9xbFqQl1JbNjFyazdKx1yJx5iqM7o9czJ0FB0iZU/WNmEbbtzkA5p8ho
RMNC6iV30Sd3iXJHyVfILQ0Cp9/8WmcwnFPkg5HHfTfgppb+XKQfo/bcz6LOFxEG5xFVN8dS2wND
pppjtY/JVLlUJEMhAuGOkH6q1bxe8ZEiC+WRBYq61jy5fd4K3rFY9L6IEmcLxh0iJvT24jTEd5m6
CVJOOpqgoho8ympg1KgOZJXlrtl6axbjy3UvZB/8EvitH4qA25KPgTWRJRAFYPumfaCpt2v26frv
by/g6fc5L8eITzslhH0laXFrTW1dpcy8ZDZVQRwSGcJ5tmqA6S5HWR8K1Y8JeSD5l+uGbJ9Y6M5E
/vK2UpxPG3WdaGTFJ2pd01dcsI1Otn5cdkwn3fiafBbAsYXhPgxFsxrVMeyloDbHLdzYDtYwUCN0
k8Vm5MPVrXbXFrb6PHrmbrrpbiIB4lbFg6KOSlDKQSpmEi7DgHe3ddShX1n9a0KOVh1StyS2EsSu
5STH2ZNdRoDNqvDSzSO5EUkCXrZVKuo5Ps+VQRo5MrpJD132Ek6+KYEW2bICNl/tcfXkIP5VuEjl
REyMW9/1HSyXmeYjprO6CLCNl93JXgSNmdYz/H/6HEUp6eV7NWek/D7qTzE1m7gHGpPQYWWlCGW5
9UZycjt+AvnkzsCUpqj5Z2NvvDOR96XJSKQ4YSsb3xjklkqBwFk3imXvALjN1/UrCTMGEO/1w3I7
Bz0aU80vKXQJRZwZIlu4bTjlRIt1HV5ax8e4umvz79dt2UibYIquGuyeolODi/hlVaStVaUoJFDJ
UYhbR9TNSaCFf1/H2cgL3+FwER+MunUCEgvJBbsOCJYUJ0FIrNfvWXpM4puwkwVHssgubndHEAHW
ey1GfMxSF8oktjaoDk1VRx7+/NZ6bhk/9jYYBpULAsvw7GnGD1mHGRbRcIBg9fgiejJHiaqvwOjw
ymSHf7N5TtMloIDIwa7T2mCOdImdoMpdfhGVZeXN0HxyEX4Ebuj7Ws1iLCWq6I/xngmVYNDYqzH5
nN5LHmaDjrMj+cXO2kO619b2iZCsYes+jUW2LEoUYqoa34CiZupsLn0uucNB95lcRf89c4YfjHkn
PXQ3ojalbe85wbG/n+XFHaSpkrHIJHcND8Z8zGjhaosv0cW5vitEONzuk5sxGcMWOKkS251yo1q6
o433wyBqTBIuILf/MqLXmiFhn8uPC16a8VoZ4H3k5z/c8eWvWJDgbYet0wJy268auzHSJHyvFITo
YVs+VR+pfJ+7BP8CY7XLoucDIMYo2c86uKaH5laxEv/6JxJYwnejmEZBwVkEmKxFN2tCbkYU9a5D
XNIZvJ2Sv1eLb0JJViWvw6JAmRVzbdA0OspoElmD4hbPWP6SOxpOT1fB0DZ9+B89ne9NWadUresa
fjGH970hO222t9TPmS6ovm7kxe8+Flvlsw0V4xsppQlHL6T1CLr8J71AQWdc9oKV3I5Vp5XkjsvU
UFlDBXB6d3TzryDM8rrd7FCntddXMTcw258XWespLGl8nIjazmpYWMon7SsySlubooO2WA9DP/vZ
RH5eN+9Sro9zFC5eNFUXh8YE8yaHOEkgH9Zj51Q+m+uvPbJLkMrBUZzCBdOH5VLB6gqilcbFkFkZ
VqNgMUSn1W1X/lgxfg0BLrJb0Fh+3dJNf1FYSiKbsmzxD9XyEHV6r0ZIgNNnU/naaQsoqD5dx9hO
Ts9AOKfMQPswzw1AVB+Mp56B9DTcr3fRa+dqBzWQvsa3SyBqpdxOwM9QORfVF12xhpGh3kZ3rOcn
dMm+hKw1Gjd9kfASM+HCQc/AOAfNizSzVgY2wFfMr1X3WbCGmxvuDIDzSE1XYojbAqBFwz+uEwGa
y/bmCxv6T2/Kxha9rW364Bke54NdVc54kALeVN4k+sNIvqXSQxoNgoNZ5H/c+RVKtTEZOmCyrN5D
i8uLlnK/yCIxxe1j+WQO/8JSaqk1EeaCSuSGuGZX4HfG7E/nrmzO9LH2RXwTIvfjXyayLEabBlvA
1qVo/Mrd0I188551D1lu979tY5m7/hXtQgo5R+pIqX6I5+QuIhipnkz/uhcKvtZbBnt2usxNV2gj
6mNuVyCNigM6D3YmYoJgn/zKVpK5aEHiqMEMMrtR7BivwBhQX/J7X0S9JoLhwkNLQaFBenwf1e/3
+U7fLzumYSdSRxMFP5mLDJMBqR1Ngjms/CA7hZc+58+m24DP1xvezpAsc7QHESny5k3mzOG5eFFh
XrBDIgqna6ANkE92tDwoWSDPX1rLQSuUe90ztqssZ3hcvGiyNomSGjcn9bHdG4Hy3YTM4S6+k3yQ
Pu+6vRzkTiEqqwtRufCx4LoNgTB8xPBVPaBzHRRGyUF9CEtb0TAzq3jlLYiMwaB03VpBtOcHvaRY
q+o5A6zUfkmsX5UuyOoFH4+XGJ8qY60XynymlhMnK+UnaLIH1azeakR3STG9KFRU977sd2Q5z+kL
8prjSm8kkTnAqOnA9l24Z/4Z2rJdO0PwkfXTDaQcGvhR+Gt2n0fZKE9IcFb1uFj3hVCCYfsDnQC4
eFjPetlBlQfx8D67s3brZ+spfEGZc9rp2OMxRshvRCV9tqEuw9YJkh3gZ7GxU8I8SjG+6pqxfqx0
/ZU03SGd8J5qhLInz/Kf9z3hc53wuDDZN3HRNRZ8RJ7zp3EoD3G4fKaFKbhQiFaSC5NL3ZZSRplZ
YX1UM2uxjXn5dd0dtnONkylciOwNvKiPGr5W0j/V1lcQr1qDm47/oyVcRIyHpK+gQoMb2AQBbIxP
6+bX63ZsH48nO7gYiPbaRGpU9kni1h60hynF7VIWNb6IVouLeXpcNjLFeJebG1GwLostTWBQNL5H
f8y78xYQfpvDk6dEWYbWywaXoAoDhNV4LCsQTanfrq/Zv2RmJxT6ft+0TS5XoYmwMxys59AfcJOk
T+DdhbqfR4LQ+dBF/LRveBqVmKiplDOHXvBkXoz36HK1pW7XJ4JaosAZ+HdYaZgIZLrwmWTpcxGB
vFr/oZgiznHh6vFRwFgzpVdgDbuosmpGHduSYzirU96xJxVhszX7HFfCnMXFA0myyjVe4eP0voQ4
YufrqZ3n9uoVbn37weTp5BxcZKg0q+nGGeatg70cqm8oLdvh1xFDeMuXNsezEeObitz8Q7eSEywX
KsIoRrTrAAtdyy/FHDp43MacTVUKZoiEn4+LGEkWG+rCEuoSDo96b74zXfNIfSaWgb7cZ+GlePsa
ebKMCx7pWLedQQDYeXSno7pdE1t3GQMamP4gSCxKQwUWKvwUTFjLaMxk2wD3Vmd8wdzrdyS/LmUK
yCQApbboJr6571QiU1bPsHS+Rb2V81zKI9T4OvkQ57etfqOJtvZ2eeiEwZdEdaIZi6kAA3eHI4Z5
d2/vqNBalrwyMDBRRILeD++IW7i4bgqc83LEh8XlM3QuYoJY04or6w39jfz/IIHYylufWHKT7fJb
qbZFw26CReULp4ucj3FWVigTdbjASIbftf1+XES3iM2j7cwyLoeyJBIZCSlRVRwOEfmSqZOzSI7U
ipaQeflFEDvD4aKm2dMmaUvgjKu6V2bySuZc91prtAutu5n7n2qCCYo8EqRsIvO42BmCVXYErzjq
euO3ec7Q7fkpCR/1SiTLtJmznZnHRU2pL3QzrRnOJDtjtQZRbfjXj+3NbPcMgouQab4mlmUBwqKY
TUb0rwZbHagN1jOzE5ykQofnouSi5smqs+027pRdc6h8c28exwO7naA/9lZ7EHZJiPydC5ODMiR5
ZQKxdfGcjqYM6E90fuSRh2m3uK2TZ7aaOv9j6OLbJFVKzUqagBrVn5Kst4smcgzr10e+nKJrqoyW
DLD/v8+3YrWNujXFVpZAZrwbYrn4aREZ8wzV+hfIslWvzMzUu4657ZAnTO4DxpZU9vBI7Oup9tQi
fG2o6Dq0fX0Fh/F/7OI+WTYlOtq2YBfLhLq74dbcdy511CN4ioLr5mx7x28ovpjY12aq9xgPdEHS
LA2xnRNP/cAgCIL8CYML8hDKHDLZwpJBSWYyApoKXtNF68WXDLPVkrtIw3otB/NQ7+YgDEZvcWW8
bpsCrO1gcbKFC+tpL4cpeJLxSIlbVxnuFzy/WasTjpWbRLF7/eMwX7qM7ScwLra3vTFbbQ2wpcmd
EabRx1y6yZrbmt5L8vN1sO2IfgJjnnJ26Se0UrRZwiKqS0AmrxmCr8q0v46xXUk+cwUunHepKtNR
gUWMo1vbNX7b+JHPOsRIUKyuiINLtIBcgIiKgqoh825Fi51M+hVVL0X8pM1BOtxnQmKf7fromXVc
bNAnRamgrIbr7NEYHGZe9EoeRqfY68feY/Wn9FFLbZF0q9D/uXiRZIUWQbAeJ1jxqNPnpT8o498k
/qT0u3D+kdelbRauEopKhwKP4UuHDTUNSD+yvUDazysIE3NdfTSNztZpLwhTgqjLVxELWavJjD54
N5NvoZuoiEKI6Pe5IttqLGBbV1iaUX4v88NAvl93fNFScWFjHfUkzNlOTiPVNvODlEi7dX2kInZc
QXhSuIhh6PXStSNw0Drlzctkl3V5bMrlKDWzUya64LNsX4lUg4AG34BoME+Dbw2yFVoa6irjbvKI
l3lg1tuHeD2Xd3KgfRVeorePqxMeFz9AikLrBsUcV/bxAgE8A8I83+Od4dWfWMBvGzv9RUVJG/s6
l3H4hMqFEalrtaRLcIeW8b7SOVlmQwfSxaCMx7ouJUWoVL7tLidALpCoUk9CRcdN0zJCO5H+pmAh
GBS3Lp6uuyULDNcM4wLHqFhGtrJGlT+jIhPA8NW3mIEYI76a2ip2qeZBAlmqJCEgY5wTPAx0x7wC
6/bSieZDBe5icZmHmcp92jDgWMuOhR7dLRY9klLIVCEykAsfcjb2A0TsWMI2eaqTu/E9pBMy3zYc
ch/iGh2BsW646SqQ1oG+9vpHFDgLX50bpJa2KmvHXJofSjrZg5nZlf5ofGA6GWncb6e0uNgiK6Ex
qxYW00pS9PfHe1nuHZpFX66bI/pmXB5CV1kl1gifbDLFm/PyoOWap1bZR56Zz6zhIgn0Daw2k2HN
hCmZsPzWVPe0XgWfZjscn5aMCxxLW9VSmcKWSl7v9MJ0tXZ0w0ULShld/oWINWj7FDvBcWFjJERJ
LROeoNTBVO5k6+v1TyMK9xYXL9ZebdKIAOCf9I2iH9A8ouCM+na2S29FzUObrqBBwwn0ExT8E9yp
KadNveopLpFZne4pWW/GufDbQX0UmMW250UYPMPhPDvRBnA6NcBJj/qhRNomgTuK3SDw3usqotNk
8yudoXEOTmaNjGEGNPKo+1FQ3zfgRi6D5Lg6xG3uk3tRxWv7s50hcr7eK3QyJVZHrNuAcT9Xr/q+
idwIouCVa/Zo+xINUW0n+meQnOc3So/e0RaQ+q1x3+7LneT1ho1qsJeDB0xIvS7yFM7zhx6qQJEM
OCpZTjU/yslfiirwfhEG5/wobldS9laNXbWdpH2rrPa+M6bddWcUoFwUTrqsXuKBeUceDNW3onuk
zV/XIbbvC6ePw0+Wtrq1zLUKjOlg+pM/ByBkm50JdXNwi4kKodu3ojM07nAsKiik0RJBkGkQEq/D
85GDh6rMz46jB3Wmx+5e7xxrLyptCM3kwkc+p0UXjszMN0EjxlMp71lJG00cgnKoYE/rXATJ+2Iy
6phBDcdiuqlFkV3kFezvZ5fzYcnzwizx++r8Wo4/G/Ksi0qT2xCKpctUhnAX3+QVVZ2V52EYuiM4
2Kpo2KdpbC9NKTh3tx8ctBMO5w55boZSOqKbR7lfkMQzyl/zlo1vJYfxs+EoeG7ek31zRCF2F/8S
jV3+S2A6wXNOUQ2mlakU8Pk+CarHGMSl5Ms/FKKRKz9d32mb5/+ZrZxbtEUOProFa0qNfVs+ypJs
Y7hIWQ4LpEuuQ2174Mku3kNQllITBjVVP1Uts8dR0MgjAuAOkWXUcEQWAJDK9rCE1s1Ee/e6Df+y
Y09GcKfGbEyLggfZkL2vucYuv89ADK8c0PvkN4IdK3QE7sigct2RrAFWi7ZvFpbiXeKDD3wHjSNh
T+2/HMEny7jDQxpyWTYNK3T7XfWJSYNkt+BfPQ4ucctD5IomBQWbmS/NLJNVh7WKj2XKL3L0c9J+
QKFX4HEiDO5yZaWG1YHnDcOQ4K919FLyrUEznKjQPYFbiJC4kGFKWtEZrAGQ+BhESezJDx8SkLDJ
OwPkg8g9MfWoCXyRufNlTvj7gylcnCBDqOPOCus66zOITJa0sldoJ4nax7ZNMxSIJGICQTU5v1Dj
KBnaFi0jeXOrzT/m6mYwBOmtAIK/fSddJU/qAogCFCyr2R9NsHpOSfIi+EpsRS5X7Lcp/GXbqsAv
srD+ezSqfUOdBN0vq59+KvaMAwxXBkGitB2PTnCcU4BVoSgGFsjXsnzQ6+qLvoqIwS8FdtjztHbC
4JxAohDYDNlEIDn8M16jIn9gQzUfalE/A2LGnp3vkqSmilwDaBplJ6odaXLbZsDwoSLYtNsn0ski
5ixnQPJsDvrMLCqqdbKbZNiBtvSJqOYxk9ddbIqm1UTOx50a4wIRkToBXrrspHKfWg8qaEQEnicC
4Y6NqYAO8Mo8T1oaB8p+/mBVlU3n/jBI+GIk3c0ZGtWlaV9AT3mUJZ/OkGDNLF/SlMCkrSB2iP4f
7mgp1hTcFCX+n0anmVupc7ubmi56zLNRlMqzn7q26fj4EZK+MELmODgxVScG/fHqkls2Mq341sHA
XDikKD3jQRQfr28/6NG8dyRDLQ0mSYx0AAE5nB/o/D8toka44yVWe1JNFgJwOL2EzRdNdyzoWV33
nOsfChz8743Qo2XttRZGLN1xVF5b5etIBWFqE0InjPsRQh0mz7BkRWMzRCMOfjnz86RyO2O1Levn
dTu2k5kzFM7jcgJpqU4HStGCCqHAuHwfmMfkyAiw81dRz8lmEDlD45wuQs9O0deMeKF8kLQfGsSh
ZWl1KkTG9COH1wmKvw73s8o68WGYAc6B5AUvkvWwv754myf9GQTnaDpEkUlrAiJD0+awa+K9NUr2
vH65DrO5YTAnYxCi6qxb/L2vtbRHAWEATFV2dk1zZyhF5e7tGYIzDC7axnGIx1V2Cai/GPcy4w1/
NfcKZoMkO0SuhO9zM6ouZOWvm7bd1XKGywVgc1nnCfw9uDvuiLO6pRt5hhfvai8FYQMU7H0RXcMb
Jd5F3DtD5Bw+a2ZdhjwOEtzXwUsf5j2j5m2/p5/r760H2mbHOvT+8JmmtijwbU/enkFz3i/1dZUu
M6AJyJRDT/ZDn2l6FxiklJmqQuMyq0u/EN1YNmP9CZhP6hNralaQBoRuul/d2IlfqFtC1LAN8OQ6
OmAfsbN72ZYDay98AduOYr+dl39/HSwtMkF6hmzYm90syF2tcntbtSlKluVb/l3dVN+ve9V2lDlh
csFZW+gy6B1z5i714uJlGYIFEsHkqyoybzsCnJC4NG+tkm4yMiAleu4mhZ3ohttXvxZFcFqLVpGF
iLPkK++XXE8a4KQxeVWI9lDloJAJFcHJKTKHizTDqNPGYEeOgqfJljxJZHF7y5F0ERU98/Qrm1Dh
wg3eRPusKuAVfWhNtqKWN9QwH6xiPhZK8oipjs9EkxxzEtUJRBuBCzd9ixhXsPxqbm9nXbH79GUc
7qcxBgdVac+RiPNP9N24YAPFsElfZny3vsxuQqSRLShq7LzXRVdqwRmhcKFlAUpPVixorToK/Taj
G/b6nhJYwkv3yIM0FHMPgIzuY6t2deMwjqLgvG2FYRBwzhNd4x8k56hocsr6pHEkBE1CHud+FpzZ
23acILidlLRdFZcRIHLlUze/6EZqh6Eo3m5eaCGy9h87uH1ENN0kRYHXrnwfBWnvhK7uRuAtWb3e
X1DGFs55b++nEyC3nypN6ajFxmHSPSMAHQMF46JyIFTn3A4QJxxu/3RVlMpMVclVaye8nbzVpaj4
OpZH/Wpw4jvWi4qp2GgnquSIDOQ2kgXZ5qWn7LPt+z0FUUXvMWlcUeVf5B3cNoLM1tI0bOaQrLKL
RfVnpfmGMORd30zX/Vznr0DyoA2VXsAaq/Xj5H5uReJq1+2AiM7786JGxdWABAu6a4zXBpTQaWfD
EkFI+Jek8T/egD37HkWaYnlMZaAw/gutshU33Zn7OhgPo6c47e3o/xfVV5Fp3JGrojyZNBb2FuNR
II5GXTaAw5g3ktY1HplC8/JdODIiQuXChhFlrVwz3iXWWFt0dmenrvow4AF79qBl4ECk80YUDUWY
7O9nh75cxXlI2DAlHSw7z2ovB2XWVEvOdWfcrlX9jlY6L4oxrEOXD+zxnxzaPSqke8gL2/nTB6fN
z4C46JEnplKPzO3JIQqUm8xX/DiQA0MQ4kW7i4sVNWik15TFioY+Uvo6df71BbseBHWeyy801Fxf
e6xX1Yw3vTyAebuCDPPUPWQk+tBw1GnNeOI+s2zLMcrfHA/KxGgQam4Lp4YyuLzr/ehZ9LghWLu3
d5Yzn5OkUI+QDiFwQDpHkh9HoXyGYPXeChJnCAV0zmMtRArWSy/l8DOEvnl5V6w/rn+jf6lr/I5N
b88qZzBJoUrqwkjMevQXUrfz288RHk0Yu4Gxt0RfSbBV3665Z2hGOEXFyBIXDRNs07fSbZzZtjzV
HtzyrsXN6oO8g2eOwUUHc25KUNzBC2vzMFl+pwSCFWRnxGWOflpBLqeQB5DmSQ1sWsEy11sdFGWg
pNTpTl0MdmTVf8U1ssE89+JpvMmGVJREsdPjGj4XLWqzHXvI87HefFCZ29rn2B1tzafefPtfzJNd
T9kumPSlekohrATHb3+EtzLKocWj5OCimiNp+68G2EQuw6UaoNjrjZotr/zINjaabj/3QeuxkxPC
6l7iGsKXqe23xJPPvL2wn7kpSawCJKDwmX5Xg4OodEHst1f3w0454Ky+FQWT7VfZMzwuDckRD7tU
gY3/1B0aJ3bD3ejpu9r/0LvlGRSXi+hGJY9mxpbTes6Gyk6yV0mkcf4v1arfW4KnfkkzrTQ7llZN
5vQwS/2erMYnScqDUGnceVDtmNG2TShyULw+T5MLvWWn6nF9bqiItFsQqXmGmFJvrDFmyRfJPaV+
TnB/vR4ABIGaLztakSx30AHG20h7iNFBV/YeWT8pwjSSHcdX9jnPDUO1UC2jGE7Z1GOM61GkOhDJ
MdCNaqm2Ya6Wk+pVg7JqK5pwFh0SMhditMQYy5ExBmFfOEV607RBCX3T6ZhAcyb9ViA1r+6n+ksq
0jUQ7gwuR2mXeSxTilOQvb7M+8YpHFZnlaHWIHohFDkKF2jGmg6azgJNjruu1Ed2K6q3bccVAzIQ
1LJU0EZy+zzsSy0rVbTEdl5/fJPb8+rvtQepMxCFIk/6/gHPPIPj9jpIfnUlYvx+oxF04A+sEDCV
my6u3Os4myH6DIe7amh0tVTKSB8zDcIamDKykr+jUP9IOnmGwr7fWVDW9FAyOshPuKTfRelnSf4m
G5m9mKKWYpE1XMKQpHlrphlwYstfIUZczu6C95frS7bpbGfGcElD2HXrlIX4NCb4EJT+dUhFH2W7
K/AMgtu0cRuhX3MFBGv1WV2wPEcOyl2s4Uc7VMfpTfJkSZ1JVALbbkA7Q+Y2rVTr47JO7EsdmrsI
UtIBDbLbzOnR8Bt/KpzMWXar1zoQtYTXqyJ80QfkNnINAaBsZfc0eVRzDKxklq3KybdB1X9d/4ii
/WxwT7RFPUdlQmCo+v89uNlr/pncW4+Mjx1ybILRyO1CwmlhDT5+1JVeqT0+Keu3zILoCRNwKJoR
sGogg6aYFbCXQBO0U2+ebwaUawxLN0H5xIGaukYXg1Gs6SpxqmbXzUhto0dZ1Le4/dlOOFy0qtal
gr4KasBdaGBEtvGaVN6P2vR6/aNdwKiaRTVTt4hJMVDFN+vM4TSWcW0Qr1ee1ObYDZobdiIXvHw9
41C4RYN2e5gYIM/wsr91v/7JKoCMHnoMuh1mWe06t+tv/7D7iR6xLj4Xh8wtY4N3s0rNgKwUoGVe
nTVU7aRK3Ub0CHLp/RwSF/ajTEqqka3k+mPyepVpQu8sBzR1EpqOGfH1Hxd6GCDrntUNdHKh4fz9
CTCD+xnC0ArxMKyoO6OMnjhGtSJp0kd85AyI+dD5UbMQ0tBBJp6kEN20e6mKQOldQlIEc55tKmjY
vTgLmFmGZqIMbm68W0tWYyJYpsQbJeNLZ8V/q6D8ve70l4cBMDDkgZScICdU+SRVjmvVnMYWGGBF
AJ1KgHe+HXs/Xns7OuZo9OuhHI/H1uu4LNS+y1k5WP6YM9SBjAtglTZfwaKsGTaKuPGTpeYv0xyi
hQYky3aRdIurjH/+2POGruGJhOCVxLh4JumSWW3lEQ6qxo+6Udglmq6vG7j17TA2g5QOfLgq4Qlk
hjEmcQN8KGx/IcanOBcsIN1aQUPTNbTO6Jqs8leprtJTXQ2xyRpw8LDCsWLYJPWnhzdtWMf6mn1O
XAvpsLI3HkQ0dVuxxFRk5Ku6aSHOcymEbGBKLI8BPnbUjtA6nj7S4bUbBeca2068l5zDcPmCUcR4
ULCwiIp5T2Y7DR9GUfO2yBIuJ7DMui+jCJb09O92faqL1h3GXyV9/nN3gKYuzkodInMXuroVtEXL
CXvQ09qltQ2l8VLaV4Lc8fI6Br82VfntBgGOVr48kYXpBKUmC2rJeDYzrF3qFs7qV7hFZLpfOh8J
u+dw3FnWhvNczcwF4xRKbGj+6FR7rgUv98yVLnxAteBsmmZiCbnDJO6ruVUN+IAVm3s6l49aOdlL
puQ7LcnvwGkt6jLZ2rnmGSB3mKCCa9UaXn+8EQ90yl2iBdddYdMgEFZaCmg2NQhevT9DyraLW9LA
FfT6rhi/Iko56F2zm+y5DZ+uQ22acoLiU5pGxwhuMQOqoYVtSuWhJ6Ogcru5Rc8gOB+QZL3okFRg
/wyTPafrrqGzvbajf92Sbdc+w+Gylw7Eom1cAWd+O6fyewsix6vDytHprSEwSrRunM9lJUmWLFwB
Zu4TtK2K9Ju3Fw3zPpZqEuVC+7HM1VxSO6QR5VS0f+Wt2ob2kmbmrq7MahYc8ZsRToc2lKESCJ3y
tYWsQL1Sa1gQHZ+V0J6NyEuHv8gfDzGx2HMGw32gMkMXeiMBZpygEGdKXpoie06V6dN1T9hcO2i/
q5oiK2Bg5I6eNZ31XlpUmBO+xP0XMOiiNpi510EuHQCZAYIKRBYVZAkq59VRuM7g+Sypp4J9uHkm
onHeSyPw+6Zs4d83wNdlcg7W5bQa1CWnXiOVTpPk9gTeiEGUZF1++fcozMqzbHVtpE6ZgIX80YKc
6WSH+ejkGIyn364v12VdV32PxOw9Q+q0SY7iEEiqX78UXuVrT+Tn9IPsZFfaK7W9PIn4KC6j6HtE
ZvsZIslo2Rig4PTQW44Oin2b3K9m5GTFYwEupevmib4W53J5m/XqyrCK7ogp/258LipBunh5g39b
QdyUFWSNGm7V7+2hizZ1aQuM1s1fiJd4Y5B+Z5M2KhJwCyMc2U40Kbxt1gmSX8JV6xExQKc9JM68
PGmJ0yuCBO6yY5Mzi1u6Ml5NyQT1r7fe649R0N7PgVrbddC4lp8HC6gNp6AJRFfdze1rnizj8ka4
u0L6DItZ9o2tTrUNWYCPuMQJgTvEB6Oem5itnWGA0w0dO9juDhWVJDZOPeblv2F4ikhp7CSdMph/
2C3+EWQLd6y3HGUX0cdiIfp9qvUejY96pVEXo4xlk25Un02OF768Vx7lXYEpL9EG3vxGCIDIUw1k
QfwFSQJNuF6VNfW0ntoadFF6TbBtBQj84il9puXTUFGvWr1Y9SeRxMDlGwT0TqDDivNbwR0dZaP3
e3YxKImQ/yIGYZYW5J1+Jr015rKhSQjm/LHHvQPjzldzzIooqkzqLZ10MDVyv+rr3dQmT9dhtlzu
HQ53NGF0eyBJApzGYwTu8Y48QGVgdpgS9hTolXcdj21FzudkTKgrssXkY1B5e7+G0ipZRpRgDana
BtUUHsa0trvacrPq2cwxEgrFHoFfbJp4jsmFB3PA7FE/aVhKf94lqEGDdMLL9gSkE3hpFXy3DS98
ZyAXKfDgU2VoOMare6w5itHdxLooBxdA8Ne+vCyGCkrv1MszGQ2yLTjJRSNBgs/Ej6g3qRImkIKg
ngziRacbitWW0mxytNVavXVeMeZlmm4EUtfddf/YSi3O149nGNT1Pq1K9rF6l4koqWAZBIG4gxce
yDM4zf0S6IItILKV2wH1atRt9H+kfdmO3DjT7BMJ0EJqudVWS+9tuz32jWDP2BK179vTn6A9/7Sa
JRRP+8PceNBAhUgmk8lkZoQFRKzbQYmXIGnNh96kbmwqbkpoOOudBHInmtGppusqZAx0pAkESMPM
URmqKfDzNXMZ+7utH7PyluFWsKwSe9w59QEFpR+LqyY44kpC/Fqt+wX7O53SsIGGs17Zx26IJJtM
BqO/3dfLsHREX7GvrWV2s9j0k2m5oUMrObNkMMLEId/SpgkOmSDpTmz83Ga+aRyuW+CuOWwmjO++
baQZzYkzcgPk+XLjPofCt4MWjAGcYIv//q4rnClU+6W7DZpr5A7fomUqJPhi4sD9VjftlLpT4cW6
JFzfn7RXDGFtmjjOQXkNE8j7swPxQie+WwB1fdp2Lh9vBiKsjD6OeCBSADI7uZuzybXVFXo1mEKZ
+pMMSVggJY6XZWgi2ACZk3CaSsOtnRuTQioG3fjvzsljfVB+jrwn0XEBFc6rttaMJJ6wU9POr6Lj
kku4Hi6LSbkBbACEwyl1CE2GGgC8Eo4d2ZkdeM2WepSVau8fgxsk4WSKzZEoahrrQYmOXdC452Hc
IDQ3/45cyLvfSJ9fZYBiC0RW2aBUrzC0LmhPGTolyRd2aCCexV9FpZQWu2bxOjzxDu9Y6UTjHmhK
hptva7sm6vxIOKqp/weWvgEStlPdmtZQqbA/FWzLlDAvVQ8FBDS7SSYjfnkYUoi1ONSCCDbolPGs
8NY7VBE1yayMU5CejNC5AW/LUX1sg+6k3WV+fmilNK4XrkIA5H/fOL95tCNt1IYpYOkHCyI+9Ydm
lBxIl2YhYPCF3GAsurpAEgwYnAoxCxJQj/Tn6MEIajQvyoTELx9gBTRhA09GPs5mhylUIVBEj9Wh
/sw8xYtu658qCEimo3Nb/eTlB87H62Zy+SwqIAs722iXiM58LpUoLE96MHwyH5cHkoW/q2ojb5U8
0HNreBNbC4DCBnecxtItG0Ol43ktE7fuHq4P6bKg4y2CWFydZopqoIh74vfTn1x2ZVTd8iMJElyI
a9yFeIK28ouHlLjdY4pe+PdXoAlfIJyX3QBS4CXHpNIPnNKtO7C79TD4zan3kkDWvnMRpglgwk6P
Fi0erBzDXQrw1ZuLF9k/7PYprQp3ljGsX6ZOBDDhAO3ADGEr+cTnlouyJF5EXU5srHjQSIVAKrxm
BoPlouzXV/XCcQrAgpOBgDSr4hpTOoJ00F0Na3KzpfnUNd3k6un03mBEQBM8TMKWxIpUzKnFPlkL
FEqHW8YkdrrnxZBq4DphOLKJJUylmhnJSipzDOr6S1mftRzVTrrsWrk3bVsQYdrysVp0XBvGoOsM
V8+/55Cfon04W6XEYe6OBjUBoGZ0LM0WDzaWl6SthwgMbox4KOQgCQ0NxInXrWDPeSC3Af4O4nBW
MmE4KKJojXXJ4ZWtLNSNMaAQILsOsTtjjoZuccDouAO/dfxJlox1TPneTQskHwf2WJdT7edJh+r/
jEji+N0BbdCEzZuAp3WY4m4KautsmDdW8d5HIxgyiIT+G41gZHVSzgXte/w+VcJ+1CDQLFNA2F35
DYSwJmqaGFbcYwja6I7kq2J6JZGcGTII/vfNYaw0qT1ERotlTyI8G8YH/M8xYcV7w2hhsoQzv1TN
yuxXLL3TgXjnc4Sq2uu2JRuHcMz3VkHqPMVqkPJDmjx0/Rld9BIMmf0KB/rYNLHdcEeZMOLGveoN
rHTX6ltF/8fZEg7yBupmNp0AxNSj0T2qROIf97cGsTSQLiGoFJNwqmWh3ZEWKEYbvYTiMJOSH+0G
eY5ja3hYty38J9iV1Ts5GaYG9WBodeQlYTEuNlx3GPpivqwycTfU2qIJ5qVPST+Afxorc2se1jU0
zyaEtx0v/1mc7BXiubLIYN8UXocnmFvEtLTSs3oK8sL85ixRqBdgNkxACuQsn/7Esl+hBKuLZiNP
sqjC2Fr7RzRPn+bRCOfelhj3XqyznULR5trEsrUFUwgZ0dt5fbGXHlUeaX9s4sZnSie793JnLwar
GzyxViFraktvR+B1QfOiB83BUL0MxchgTjma6p8cbq/WKGZZpizvU1YBbExv7emvSRZw7G+o/9ZI
lAckRaoqc4Lfx0aYA9MxWVhZve5ft4QdFKKqqFmlBir4NDFrOFRplw1OPAX2Uj/Po+n2Tv3xOsTl
GweFSJiKIjPNQF6SiunCaIKF2Yj6glRvg7UcDms2HxUTBM3melTK+EHvoMQ+rQf8CnOrLn+/tb/B
F07tFfvILFaEIaOuH9QSdBoDSplaIvGwO/v3DYxweEPFCHWlFsPdbGmDFNwuWn2IQFLWS8x851gC
zq8nIxWe8MLKV6oOC1XGINKa1NNn0x/bpvfNVUacsWsbMAkdwRtiRbGuEw1B4OxyMsybfZwgQ0Lw
cH3dNHaHskEQfGyssFKxCiDkyjmpM6+BQDLVZCh7BwdeoV8HInhWuxtNS2E8DkVpgebnoeJNBiR4
OXvBOnnvZ6nlBr/BE9xrauYlHXUMq4fEO7QNw9n+yHvudF89KuNHGS/DruFt4AQ3S9De1yJSQdTY
eyz5uwdJPQlNGZeXbBZFAiNjwLZVe8DwysA28yr0WnQg3wXf8AdiubJHr/1R2RYqUw1UuIkFtlQB
0TqJcUYx/aw1hxU8fxV9yHKZcunOIYXFesXhu2ATrRbKakVzBZxpWs3jYtnHtplQX2l1d6qxPvR1
F1w3+r3IAjUaFFlYTcVGFslJ9bpw1qaccR2CYtctp3SHXqPXg+PQ18MqjOVdK3tJP4LbHlLOqAQw
QeX5dpC5pmpZG/WQsn2I79VvnG4r89b79cwe8WR5AIWtpHN4z3fgKObCMhYxLopVkyxuM5KOfdB2
wwFP6N7Y2Yfr88h3kXDaky2E4Nb1qe2RewYEyaHiFX2zbTyZ634xxm4PIoyl/XAdb2dIIErE3KEK
Dgxw4hxWjh6vTjSAbQJFvrqiQBGyOF2H2LH5NxCCP0yVKjJiBRBQ2gIjk+HS5bQMZ9WQJRp2HC84
GdGjopkmisfEsaT5mFVGDk6VQXtIq/Oytu6iydhK9zwGRfW6TVTbJvaFvlBqNf2g6Qkc3+LZ5+yc
HUwdPDUQ6fWMQL2JWklIJgUU5k+jVTfnWjwG6sE+ZMf1WB+HcPKpxzPbMge1t48xPFu3TBs9P6i5
erupKmW1C9VmQDtzeoMGFWsZmDvxDEYPZlh+HWV3971tjCdexGk6agr5v94iQmUWLSITxlfe1icS
zMdGQYODy5PO5WF+dB6UkyyTt2cpQHR0FRTHeK8SzjLFMedWsZcBfcefoogcGh2VhsO7iyW5wgAM
hHtFlDSKLjGzc7z9J+0YZNnyT6fmL2b9+frW2otC30AIft6Yc9ZTVBWjS2UJoB0bDj1kE1bPDpdj
IW2Q5GsvOKc3aILDLQkrhnkGGk4Qvz/lIel94qbfeNs9HhVvkvcHhRRdS+BM0Aw04oixWpIhYEy0
YQjaCSfkqENOq4tOLM5khEN79gD3RxycXPCEYimw1lVN3drNgOYe6qalc6OsX806kjjC3Z28hRGc
e1lZlTWVgJkoKFEHUIaPhfubG5KFRSijq9kbFdJJoIt2sLWQEn27scZyseOyq4bA1D8uxbduPKSy
gvCd4wqNNq8QwogGxRgGsgLCiVACktxaJVp/b5zxFiQbrtV9kZj73mlFeTLGQF0cf6d/O6KuMbt6
XnpINDzlt9iznZv7/REJOePw60J8o9zKJLZ5nCna/BZS2GFQmzDHYQAkS57G+WVc/mbqjdk8FXqO
ePt2qmWNN7t7eoso7rIMiedJB2KHQjNoRJ7BKPrROPDmx1V5/10FvTdw9xT5bA2XorcTOvarxTlz
hgDFlL5OqnBJx5BYMpjLKl64wg2OGGbXrEirJAaO1SDNNYMqdPrBWVBMV/M6AzV0eTDdyLz8XuBB
bX5BN3TTJKL/HZzcpL2TANQ8WmuKFxvmOeZNXlrBdbvc3WgoibfwkoK6NVVYMdajf7poaR807Gkh
j0b+o2L1/4ghRAFtNjndWBOw0zlnxKaeabzotaz2dOfaQMG2ZqGOBrmXi/L+IVpSI+50CIOSMBq/
5GXm1elR1/4umkkW1lyuDq5ABFXdOgRe9Quyq6bJqnFNSBNM5zW0QoZACk+jLIj8+WkJ+SN38b38
JGdml+CKT7NNl2qRiQc8NMxEB+umOug1vEjio/y6PC6hjcYZ5ZSpbiU7Pi+tBG9sKGFRuZFcZnoL
h3TDmC8NtKAfbeWYVvfLInlq2YneOIaNDAraqC4zXxmyham2AiO9RR7Uy4L4bJ7oE9gT3cyXc+Zd
Ose3cIJznMvC6KJUbX7dnrs7B344OaIiR3Lv+sXU8tYJv8URNlhCJ42lBXD0gxaOD7z+FmXYPijE
eLxIn+tgBjNg97H1pmMRaugX10u39GLf/CS7A+6Zz3aGhX3IyRWRUVybIKm/RBBObPsf+vKjkYYk
O8HC2zHzvbq5wq8pWKpIhTG3/vLTgFBU/nn2uCpQ9aD4f5DdeYsmRMSUTnlT6xiWoSE0Mfz5aDyj
Aun8W5tKxhyzc8a9hRPOnWbUW80hsFPLhqL919R4Wc0B3VHHPPmnWO4N46xpH2pbsj0ka3fB3K7F
mt5aQDVwsOZPqX5sxgObZCWesqUTw8nEGFuqMkxmH+KKAUlY5TkK20A5kCNULiSbY9+t/LflTSEE
s7IatcYZ7ISS57H90LRPo+wR57L2Dk56Y/SmEHdp+kTtpgNGWn21Ms01k8dyOOLKFsXfTDxRas2z
4ySSE0/mzEQFMye3e31pgPp/hR5j4ioB164e71UQ30lrZnanEt1zFtq3rcucft+X6GqoZn4kRU80
RMlVAlldnEro+vfS5yasvfTH+0WL+ORuUIUFRMJFTWK0zQRJ88VAnWZ6W1LJPfEybuYQ1EZGjMfO
Ymtt22ltklJAsCY5mK31wSLJP9djoP3VesUQM/iLoa1mYwEDWq/RwQk10Ooh2cNOK4jvm5B9UGVP
2fvHwgZSuOCkc0y1GHyFv26/vM8k7d2JgAUeYaWPOsqjU7jVBKoXzQNrrBc9z2BtPxmg2ki+rmlA
P16fgn3zcXTkIjWKmhrBY9eUReXYoIV9ToIM0uaoc7Hn5+sY+77FeAURHHVur7RuS4Dw2wEnEKmq
MDqOgR2ioZBKywJ3LYfoYNlAuvryuaTJ1TlZcsA56EAxTuks2eSXEScsc/P7wnHKeoWls643wRJ9
pjWE/r7Wau4qyydjiSUR5+7ybKCE5SGJYuTgKMHuhugt8llz9rLIujJk0yWsTo83YHXlq6NYxyZ5
bGQFCftjgH3ZWIvL94Opm9AZFv9y9oHafR3Xh5z8ia/gJvwvBB/iJu6ozaGIIHnXBFC4/dZn/UEb
1cN1I5aNgv99A8H0dR6cVGuCte3QKdCGePS7WZr35z+4bTkUd1v0Q+Mp+C3MkCYaw+M5TkacF0aK
Omc372TlALsh8AZE8N4xUZXYmAFiGtDIau9iZ3at5FjFwWCgLlG5V8AZ+QfTh4JmnZNaQHlaCJ6K
pNaTvJ3gZ6BOTrT2NEbsQRlltQC7W/M/GLzqCNNHW8baqW+CMi9dtXtYra9kbvzIelITiefc92ob
LHGpdMJAAIUh9f4U6EHuRyfTN6B8SI5xKCNp2ck4wzA2aMKaDWs+RE038nPjN0UMmG5iiB8OPq/w
T5/yA5XJKOxkQN5iCiGU0aOgb5wxm11ggJamfogDiLETn57rc33nnJ5kmfxdV7QZpLCPi2FItGrl
y9fcafV5iiUdRvtBIec20JD6wKEn7GI0flt5RNoGD9DzbRmOx+wWHOnnOJQ9uewb4iuQcEaQ0YSi
hg2gobo341Nsl4EanfSSuW0kezi95H3i0ZiJTBjYj3DmGcKo6GjmqgGFrEB/WsGeyxV666PzvDzy
YvTiZATKqTk2MtWvffPYwApjtNpm1c0Uq5XfaqHmazfFAbo9vGI7cqmnf+6O3Vkm9LhrIRtMPu8b
N5wTlDKqOTCdPqDFqa8kscqum9/8vnAYLgqUn2K1a4K4v60yFFzcE1lXkAxCcIW92eQKEmP8vF3c
ngzevAYd/Xrd3+7fVl8HIvbnQI5k6KuFLw4EeuuHConLKVQOqdseZBV6kgGJNcxodawrR4WtMxD+
or/6zpz7U5Fnf3ICb0YkeMA4ytmaUczbpGXaw2yW8UfDhMJjnXfsKJk9fk5cJG82WILnq9okVyOG
2eN025xJrT3+btySXVNlcyd4vIbp0Ur5gWWmxyk+p9Vj1sucHj+Irg2Gf8Nmz7A66dahBsbvO2nn
rUdOr1v59UFWASPZnkRwCZnRaFB7HRC+lHezDlK9LPavL41swgQHMM5GvKoGjE0xdFfVQQnBvhHj
dB1E5tqI4AZWk03Wwt1M/DLztF2oBNp9dbD9+cw+4maGV95RdmTsH/EboxMdgwq2k3niBp54HBP9
YKlLPnCiUXDmeyaKa+v/bTZFWgU22ybTDW4a0b1TH4Y87BRJrkfmicTOAMconGmpgNH7vyOXZfJ4
o6AJGhRpo+D+lf51EqngJTKziNbVwiTq1LUPCtLk1Y+/Ry+LXBDK+HLetP0wcAMouApDIZljLQDs
gt+VyeZjfbP+eg5YjrmsP1E6m4LDYKmdlyN3GL9bShsUtbHDEkLs/Uhlu2A3iDFxDQGBKt5jReEc
Ox9LtYuQqzAeVKgg8sw8f3Voj+DGYLcg50c5r3FyatTLu5INuAuN+4/KC2KhfSVu89SoHKWAI+nA
iGhCEACqcl4c9EeCRAnXSXF8B4lJmSQn908XrnIDK+x7umYW6wzAgmDVpUN0zmwKShj982J1ktnl
u1mEIqAbMTU8KaH6RxhhMqx9kdXV73cIXpJDf71DyA6YXYPZ4ghDigsVbF6oj/7VkTl9gsLi5BW3
xhm1+qdYC66v267/38yf4MLisQQ5mYP5MwlxF1z1jFF2k9yPdl8xxMjGUqauJkhaBcqRPrQn4wiF
vueGekRzwY4YTscWKmafhhuZUvb+Tt8ACxe+aJhppeUYHF43PP4erLmJX98UJx0nqXTd+LqI9mFs
0ARHVhErmTo+lVWwolCmQ+FWAnJh85F3Yi4opZoQZrce82UVLPvn0AZZ8GhWrliRqQKZHBh6eLXv
VoyrZhSyW87Jr95k+BZpxdhukLIBFfwaKfAwZ1UALbXs1KA9wYROppvlgz8l5Zcit6G+2j+CWR9v
PSMkV4bEu266vwqoLifcwmZEJRkBjcvbMGlelU5REiSRuGwc0vbaTXRS72g4vOBuc1TuHVCbJ0cF
i4DnwvQQe/Pd5Kvg9E/O+aEP1y/Xv2c30EEF0f99jhBKFVnPkq6E8yVgWi5Ln1A0v8uiqT1/RwyK
UkrDBvWsmG5qcf2woBYCkBoKqPPoxwiolZIdU3WShBq7MdUWSzBoY+iNaChrbB/Ntw+d9z31s0P9
Of8Zf+RvvXgdOchqA/bc0RZSsORpAcsSiQCZaedoPqMJ4P1rtP19wWibeSgL5NHgitIkUGP48qZz
aStTVNpfJRtvIDwD5FxUvGhaUyNnhpkjfyfdnZ3gUByeddRwXh/OnsvhNcL/4ogVL0ndV85UAicn
pttpH/Pon5wG8WiFi/Ey25LuxP3FeUUT3CnrY2MiOtC6MnDIXTNKfn832bMdjmBwbGWTmRhYnd7+
3kcfs+ilG+5ocdCsJ6e57zUVSyZ5rd3btFtIweAS1OQRLUcwGKkfndG1pgzVw5L7nGzeBKPrmpqa
E8WwUvs05I8p/QPHsx2D4AeH3hozk1/nGzMkeFq3bG9yZNVVskEI3k2pNdtsU4Bo/ZPufNNl+Q/Z
7wvRFUVmHtrq3JTr7LbLszvSTrICBNliC5EVHUlZJgW8S2787FHsaSp3Y5pLImEZiBhRVdVCcRFF
GNC9ROMYKuZ9jh6J6xtfAiKGVN1C+0mZMJKpv1Wdnys7torEVe7Hoa/ORcwSsaT+dyD84sKTKutR
P/GiKRbKLi6SxSfCxnc6o4wqHcMZbL/Xj1UqabHdjQQ3W4QI23xNQWGclNjmSMf7+WOBgh7yz+hx
KsfkqyLxKbujASc8GvcN8PqLTyelORharRSwgPFb3z7rTnh98XdPl/9+H0RVb+Me9LkXiKpKpFSN
9K+q6r15Wk/KXFK3Ly3JCbM/cxswwen3NIKeRAuw/DZ95BVCSoeM8RR2t7xyPpdV7MnGJlhCYSvN
ujiYuyRV3blqPKU4KNU3Wr/8yRy+Xub4Btuk2OJkYgOZ+GXO+RqDQWRJbx0rTEoZf9nuRt1cGvl4
NzgmGjUXdIzA7PTJ68rvzjCdKVske5X7FDES3l4ZBZ+jOCqLrP7fKyMXUM5OK1JQUtIqvk2u4IjK
OmnMlp62wIFIHC/ggmCurz2v99qZ4BHtDyvGNgMTq8uHoncgbgZAtAIw1wrXI5qvDuNLjEqL/w8Z
RW5d18YnWB96kvUqXQGXnEbfCIcDBvhoBZwOSf0uKzjkJ9olmKM5nAcIAiCCT6r1llYFGlBxvwc3
5cJOeaEn7jiaXykIPwY1P143+d1rItQJ/gPkfmtji+g+SJjF39LyW+dh9nmSZrwpP/cud+rLDbn5
k7efLaCwydoiVwmp4XXRgZixx2GQBIz7Zv86IGFzlZPhjCkPs9MTDbtDBrfEG1Nll5L9uHQzcUJs
UmXOAj4W4KjtI6j1XK0L0foVRyFJQpadbDAqy8Ih6WIJsUo5TWrntJg79Qndt16XueMR/coePbAv
PIkwHGVPAfr+7n6dTsGLkKUmpjIDEvqaJ9MzcJ1Gr+oBymCgBetTPEhxkaTeK+/6Q/nV8fsv5Z1M
TGvf///3DWJgU0zMtMuKD9sESVgGtgpdQwvcvHilMavu9R2xe1CjFt10ODmRZQoDtlniFI6KUM2B
SB4ajcrT9d/fX8RXANFfZrO9ZrYDAHKIDkbG+5nxMNVBsNT+CwmTm/hBnpfZXcUNpnBg600BJcqa
x59BCZ46PIkee7e96cD5DS7zkyx0283fkw2e4DO1LJ0X5J544peXTDeH7I4d6mAJeS9J91l/vj6n
u15zAyd4zagZ1KjhN3gdaewO2id19bNanhXt3MiWb/fs3kCJ/nIt47ZJsO3nCa9WinY3DbbHFCp7
b5GtmOAmy7an8VAB55ea5vir3Jx50Qf2iJ5cP/ZlB8++2TvolkEfCRpyBHc2QhphYB3wdAN1jJXi
ZZUuOWt2tzFX2ECnLKpgxNScbhpaFBkZjIJO/sCcU9bat0M8unE+SaZvdzQbKOEQoHHRZhnLkdKJ
b0f9mBSyC50MQJiuITMT9IVjLBZBiTVb3ap+t8ge6kHAPPrfdAnOfunJnPUlIMrsy2qW7jSFBKXq
13fOfii/QRHc3aAbjCUDUCbvtxh75bG7DjUGeYB6GsnZvLtPX8F+nambYKNMaVctOZYlypibUe2R
9gs2j/5d69KTnrYSg5MN7tdtdoMHJoIhQlUnd0NLwJkj7Br3FLTtg7w1vZMRWcpGJzg9Je3XjKER
JjCZN1afktFrjDGM2i/o2PuTQ2ozkYLDa5MyVtYRUPlKTqDV9xXWf75uGbuODtJYYJoCDZVtCQ4o
LSczrwdcugbc6aZ/LNt39A/XIfYdwiuEsEtzLSdra2B5ij5s5g717l+r+NbO2uB/wxE2a1Z0LdU6
4OSa44+9GeZdf8D9yDVi9v061L4NvA5J2LRR5mgQeMLNGDIAS/ndGv+p5wfSal5tv1xHkq2PsHFB
pmY5oEbBJTJPw8T5QPOb0ZG1yO+vEGiZDHTHg95WsDNNz3sL5FaI/jrftg6J5nhq85DHsgoGMZpG
BtJE7ZujghvH1m3VEeYNZSCZlZaM+my27q0m6jyFrSgNKW3LbdMUZYu9+bWtTCWso+ybqkzWx+vT
KYz09wegsBW0bRT9h2JNoTEsxWwMEfGHvg2nSHuo1ggqYPNhKWTU8sLKXUAJZg/15YWODFDTnP1s
NXafROSpH2W9ofsjouANp3ibvuBFMbPUgAqnQvxRb7zOKu8gu3g3tHmIaFASf4mvQv8O6RWLH5cb
Rwt+bHMZy5j6tYnikxnktkXqT0v3PSnXm2igrpZNp5iCAVYDV1U6eMkKfc5oODZZ4emp7A64P8Ov
n8P/vvmcwoEE3uxg6GZcHOIoCaqUnVF2Fl63GSEI+HfUzi+aKoKaTSGqzuY0orUzUn+KqKcuVVgr
TMKCtT+SVwjhTJlim3WRA+Fby8mPTVN7eQUmO535/9tIxH3Ooowq0HTwJ1rTUKvxfjoWnYwdbXcw
2GGGScBUR8WrlVHqGM+0Ur9vrDhMItZ86MCcejTqKfrr+oAkUOIlK+2KXivpQv2Egr8GjR1RMbpo
spKcw7t7DJyvoIOA47p4bdbrGWn9Yqb+aNPPLMLNI5+z1Fs07T5vFiO4Pqhde9ugCY4D5/RAmhRo
um696Eqj3qc4xSRp8V0QhOKEgDuVlw293Tsr6c0CpZnU19LBHWz1eapkj+IyCP737fZEPz41MZn+
0iM/XUypfdaUvJHszt212QyEm8gGZbRIqlsRBrJoT0qnuyYnGphecshCXV+WXVvbAAnLEmtJlEJQ
ifppkwdF+Tmp8099904+vN/OxjQp5AktXJ7ElxdwuWkJmXRIYGcxRNLvmuhOV06dJnmXFGPmCxzB
41SK0xpLZGA0J94QgZqtf5TnDozo3Uk/Rov/J3P3OirB2qYmIbU281FVP2K9cwv7mEpVWHctAXJQ
iDHANI2+lbeWENnLYhkxFkibPtMugXzHT3W5MXpZ6kiCI15vtGJUy66Gf0sT5WiNheWWTuRlGeqL
xvR94fnvZXodk3i16XSzLmJo1PnQtXc7cpNoBOLXL3+wOpzPCu9WuLSLyo5DFpPFplgdK+7wMJp5
GnO8dqglG2jXH2xghOCPRP2U9ibmzSGx/iOPOv2nEyOkkdiaEJv/O2XgbEMuA3RdIksXWMyG1K46
6pPSCK2sOU12X7qjUQUj6x7r+J3PPL/xsF0hBQ1Q5FTeml0D+sqVJThUC61yLYhAJf3tKrtD7Q5q
AyL40sjRuz5bECAM66GwWnhT6yayP8VlHtorOV63h10Dty0NOqkal7gWNpKR1lZnEsxgbTafpr56
TJTpPjGHxdOtQdYULQETq5p7mrcjRDmxXGiIMc+Tbgc9qn/n4nB9ULvuGx2mMHEH7Xoan+HNORFl
bb5kJU7VGTyFc6T5NLMhilOq36/jiEnR3/awARLMvJpqlTY2gKYictXe/KscjfNMUAuIgLiDUrjB
zMC2OkhMxb03NCi8X+PV1bXsh+RL+GPw5pXp4kuEdSxNaLhFBiwzhczHyVomNJpb2k2sLh5NQXxq
NMtJb1R3SqZ7ZkySCd/d7q/zIIqjpVFJxpLvi4hWYTY7bqtWoWSE/JS6HCFIGm0NZDKOSG6ta+tI
0xYupcPbvuKCa9pT7q1A5Y9an2V0P/sWhCOet7iDilLY6KyBGClP2ILHqPMKdE85FLKDSvknwabz
CiNs9XEms73kuG7keYbaSdofwMRauWXTLa5iNxKnvOtYNmh80JttUamlin4ToGm0BSOUep4j1MFX
evygqIU7xIbEO8smkbuDDZ6yFv3COmz3qbZ9s3zOrMyjTnDdLvZN73UKhb2eNqWe5QZAWBR5jdb8
k7NSss133dZm3oRdTsH0pg42IFT9SwOF37VjXk19UMdJFkh8SPq1ixEB4HKooWfaEukLW0vp+nnE
PgLznr/6uR/TxlU84hoLdPjSgCloSvtLZux740M9K7jqwFiHi4/gO3R96NAaTOAuu8avU+qu/F6f
MuhFDYm0UYLPlriPN2git4MxZSQHixPQkAhqxjW/tbqicxlJn6kFtzVOIx6WeC1xk5VoYVhIezM4
a3qYtLnz41iFpyXQzEz0UxQjrU3zsOzb97EF/l4I04T4GHL+yJcKW2W10c/RJxVOqm74XC5lmJpG
7DooV32/9VobHGGLRHQ151HJ4NR6hizO7KnoN7sOwVfvYr7BwEXRWWtjhYWUhtrPDYk6DKVPiQk2
HEX3o6aNXTgfxbf6Pg/VLmuRJBsKPMBasvXecwKWiuQAtEccFDQLxjWyomZKbGO7FB+y+SmGUJ2h
yDbOLoim6VzpnVdMC8tV1cqUmgksOBuJ38X9xwZiSIku0wCVwQirlfUI+ewKF6nOflSWSnfB5ndi
iUzpe8+lQbL3v9EILq0x1nEZGWAMsgZRnwZLnJ2uG8XunXCLIfi0ZsrUhfA7ITmQ7MiOXPKIuIN1
VPEWWf74IxejQXsWmTW4NZGruhnMGKE5Nj2ta/BprehBSfyxCUF5KDl09ifvFYn/fXPotIgx43zF
wKKyPiWNdprWVPIUuW8GrxCCtbW9Mdv2BGuDGJGPLGxMJ8+IP15foV2nvJkxwdbmgZh4xjORhypB
8KaUqelpvYNwdq7ym7wvc4kn2sezNbwVg9rnouOgHMq2VCCL56vRI82faHTTZmAsiqI/WR9dg8wB
vIF9UTOf1WtcKkoESyjvNPZ5Bbfn9YnbXZ1XALFY3hqHUrdWABT9i4pfr+AK6phIhrE7XRsUwasq
eTeiwhgo9fIhipRjYT43WR30yYfro+HmeuG9cS1DqYyOgMARfAEEXcEIMlgIRLPec9b4ZEszxfu+
YIMh+ALLmGNtwHMhImtOEqod7UfzFqzhoX6T3q2SB+P9iXsdkHAeTLgnMCQmcBxF9UGPEbexOGCR
41GpdIdkYBcVtOpcm9Y6ciwQhWq3+QOvkeG9UqBukjIgSNEEk7CiqcstftLxp+n1Y3foj/SJk+zV
nvr5nTV3vwMUHTlqCxqVeN4SfFBclDU4orBdG/CK2SjNjH78ieG9Agj+x2JpWs8MBr6aQQ2GI0V9
J4fSxRAE0zaUDKICI4aQKOGq3tIVFZgRC68PY9cbGGhagCKSybl73h4HaauNWomAwVe1O9YSF5XT
NZN1xe6DUJSAQxMeiqHCytM4reOOJ9WiuHUhX/jULY2X5ZrEF8hg+A15c7Q1TaQ0eYNzxx7asDWb
O6tTMtcx1OD6nO1uUeN1OMZbnD6ynSjvMZx0IrPbMPAaVqtfq22gT43k2JGNifu/zZiWqV8iTcNx
rUTKbVvjIO11j+mSG9xuogY59v9WiH/GBqZMyxEpEsBQF3pBYeNVxI189cQrSbPQ6X1ZwCMbl2B3
gzIqyaBgDofF8pRsDcf1k9bIcu1i88bvPYTaSAsE9JZzUeOlamhwSwu8iPR++pELOumlN3vtC2dR
n2WaiHxDXpxFGzDhnNCg1mGlDjIwStZ+JE1ZebaqPKtZdJ7b/Ivdy8QEd0sIrA2gcFY4tJha6MMj
YbEq4wuhynKezSUNNGv+bBlRdlfmLaqO1tQ4RGv3V1usf5LC2HzBRZ1q9/9I+5ImSXGl21+EGaOA
LRBERE6VY2VVb7AaQWKeBb/+Her210Equejd7E1tyixPuOTucnw4rploa1t+QdaVPi840oiRPnmJ
alUf8VRLhyWS8nj/xF460+ANNn7Bul2Leln81Sjvck4lwdFmOLECEdTSLjkj+ow4vFPSwO1JFWD9
mCVJY2z6jxWI4NgxquuWNUPoWrb0ENvxeZirW9Z1qWeb/V/7vmrTzlZYgk7mOZRERe8HKJdv3Oxo
NsdhlLgo2ZkJWmjmiotAHBCEPWFbp5eXD/sybAO4SwbGtMD8LfhbJABz06gRphgN2NFapeFQskhW
ktm+lQuK4GmjliVpg16ZgPHaMxy0lhvEm+37rh+DD8iDWgJcEoh3dbGuWRqm0g+LJnOYyY2dadqj
VTPZN/+mPCsU4TVsC8udmA0Py8frdHqpoueu/EWmX/uyyFCEu9FAdj+CmXqRZXpyeiy15WUF9pde
e3IiS6IIm8q8Ekm4ogbM9p2yfJQXzadZy7wp+6RLSctlIMv/r55CWzGSsctxblnNbjFXf4qTb51s
lmLzqVhJshzrCoRnfTnxDpJ0uemZ6d1gP+v0RZkeDFNWq5fdkOBtnLirMzbhCUTL63OuWA9Kod31
ivkZweDrR5TBcpdGF6wBEKvOnBZRV+uQqmzm8jruWQ7KxCz2sbLI8FxsKZU40u1PCnwp/w0olp/R
JVcoWgnX0xaN3yWOXzP3WjWq5zwZrmq187tpPA3qcIt1smFjqF8KdQj3Zd5+hAlml5b42X23Ccky
mqJSTOS79cH2+JTezPZPJyN2AH7eICIWFoGUWJrhpK9d+xHjW0ELWjT0Rpw1dgnxkR1VIVo81qeY
k6dEaY/7Ym764BWUoEUGndJm7mrENvkyhZ7fIGCUvL2birqCEJ4qZ+jjrlcBMcyKT/veN4kbFB0J
LPZ5X5jlx74L1FZIwotVqWOUt2qLqKW2g6JGSEiUYMiUwCXaCUmL0z7cpkdZJbEFH4nu3sxwugzX
NKPZsgd/GQ/ySpMYgwxFcI5Gmw79xIGSRvFxSCpPVRCRmc/7smjLLbw/u0u6XHhWosamCphN8FV6
XhbPYRDW15+7A3IUt6b3n8Uw9ck8Tif+dR95WwMvwMIpEsK4jQ1tVtBY6U2uzmGrSsxp+wQvCMIJ
FkXWDVEMhMLtPKM6dfnk9bJBoW3du4AsP2Ll+dloJXZjAsQ0StSgNSws7VrrWWNugB1ozwU4rWUe
ajmZvSsT3ESfNJViTTnawvoXEzvak672WHxH4ytVwxL69tgnP+z5VICIaC5/1f3v/YtbrGkPXnAd
lcsGLXcAbx67s3btHv4znig7WJl+CO7DVpu25DZgSPPSVNSLZMS5yzHtySF4jT625zy24G1rRDl6
7OuVGmaYviJWfNg/MYkiiiXAnveVpth4Umy1O8x9ckXd6b4ZVIlfkpyYuIAYNE1VZehQRVI9Flnr
tbH1EZduGyp4oYluYgb2rbKrGOiKadYsMXUZZFguWoOHLX6YZBWhTaO64IiNMyZL9MyyOmSbqwhG
W2S2VoEGzdZvIiVpbhT4+mfeZvzH/j1tHuAKVshrkSI1W+xAhHh279tp6/EklRjvNgTaUm1kD1Dz
FtxF5iaNNsV4FDPA5A2aH8qikHwjyjAE/9BUjBT2AHWba/3YRfOPLJrPHzmpixiCDwB/MZmbFIqQ
UiesrO4eflZiNJtSYD+pgbWoNtYNCpfBUBzPuM4Qh0XaVYyUBxgUJE/sdry5whAeP5URp8mgakhh
p3fLspHhlLy2gXLMQ4IOEYn1bLqBFZrw4vFSK6KqhERVe5Uu3fxPwyhxAZuv+QpiOdTVa5SahBQj
xgQw9/taYQevRUI+feH8MYo86cCJ9PgEZUYijmNzBQRayBH5eT4lmm+/WEcDDJfKVyarQck0QtBr
rXYHAn4baERr3zFmXTnzzw+o9er4BLXOQPU2TA5FMKRjJUZpXo+TjAV389VZQQjPWmmSKGsbnBkq
kP5g/4WxZqQV75X8274oMmUTXPUUK62Wj1BtxpRPZZL6fUSfySzbIyIRR6w+kiR1Gu1PlIovtjy6
y6MEbfcd1kvJlnZLbt8Q/cHMWF6pOLgpUY0zks3KfTt3vcSxbR4bSky2teSasSbirQG1hYb1FgRR
h5HpCRhoivQ81PpvkNbJgoLtD80LlBgVTHo5zUhLItXCNfCJslj39LLHwkKL3uhtqR1sI/nJk1oP
hhKzRm5ssHBfR7b7r1Y/QThTd44UbeggLY+DOZyDIizTY37sw6oGtWMetKlf+DJu082LXDasadib
iFSlYGQ4Ul7XFBeZdu4PtIe+VJ0lSWFu3SK4RzDPglZGzRDbL1AzHt0ezEFBp2p+3+o3Iys84tYS
b7sogxhBrmEWSVfedioq9BdqiCDLSv2STmAatcubQekPfJgPRosvqoId3OQjXdmOuuROUeJFo5Gg
o5iZNJV8hmljwPVgcz3s9TkcFRlxxlYQtoIRTbsyZkyI11COYujORqN9H2n8pe/NxJsdjLmaWrCv
jduX9o9YooF3oKGPYga8ThuCMes9t9C9xkokSi+DEd78NmkigEA3nJSgz5V2rYcZQ+dWLbP0cV+i
zXKVo2GwzkZzk+mIVWuKYl9l2OiXxnoOZCRGY/DjSsUXGwdpOKuhlJFiMTTwz+UVtRNscZxL7iWd
KstPbgq9+iGLG19pqqGQxKrphK40tnCuoKnMo0iJ74u7ZdgOZizQh45GQqyCeAuC/jNuNPGMD8M5
CrGa61RlMojNkGONIZhcB7O2xg4YDTpGwR+D0UuwcnSTxw9lMJ3KQmLiW+/bGm852NXBWWmqmXUO
vBJk9bniRfWIioWvRvG/PDzhhuphUBRi4oZctzvpLj/Usf6wfz+bsmDZiGFhQylid8FvVH2rZYMC
bSzzJxKxQ1q8sPo+6mVB6KayXXDEycVp6tLW6iFKXVxz8zzoZxY/7YsigxAerjZzpwZVUXzqds51
Prg3aadeaYmMM34rnF6GuZe3ysBjIjxVc1fyyO1QDi214c5KhqOCKSKWWk9WM7leR+jkDXSQzK9t
X9MFVIgQrTrVaFQCtKLMH+AszE9Jiz1sH+kkXwsnqEPn5gMrly6OYbrWGRrjHdlM/Ob7eDk+sZqc
cupgoAylCseYb+baePiTzm8yv7DiEEuTRtSylYeqag/72rHtJVbAgno0nV01TQXgpf1Bh5eI0yP1
EzswrsoQKxPoBzokHazLAlszahfvdmtHPVptXAMarzTT3Wjp33sdccdYfeQL0oEiogmKWIYpVhpJ
k5r9sKjGrHfozidexrAwcP7I3NIaRngiXdupp3yZclaiq2y4z3Tbqyr0R37I54FXGkdmuNiZJmig
VtC4UwokQhz0tef3rfO8rwebDxJG/5ZUi6HiZXrrvOPKbaasH5enHtmwxPYTKvv+2QySVhCCsTYK
dWY+LLMSkeXVeXMkleJZw3yV52VY91QSUWz6hhWccGIWyuTWnEGiIh4fQT+DlY3EI6y9iQtZ95UE
ylkmsFYvXzRkszawAQ9STo9aya4zRztozohyji3x5ttQ+CgmWFTloGn+LVTdNFFZJcgmdWzGOCNl
s5fYUZAXKgnM7kMV1CUa+z+45eesJCN0bnI+Iwenj53udVPzacRUBqhHnxz2kUQZ5ks1XXcXQrY/
jVorLKUDaUvHoOI9a/RjYZHIL+syPu4r+uZzuEIRoiLDVpGLoyiAmax5aik9RfVCFoDhtH2cTW1f
4QgXhQbMrIyVJXtJ8nushz/3nXaj981t4tIbh9Sv/w5OuCil6iJMz0AvXJMHqqHc600TJEXTeHo6
P5KklSRON597dGpbIB6HkYmjI1qSsFotEVU0g3VnIsTLSfScE/BKjWNgl/Sg15nkRLdv7gIpuFqi
JHWjUkBOXQ4yVddn5Ri6zPb2T3IbBksvTRd72cDd/lblJ4oClqHCozsNdsRb6h0pWOCYleQd3GRR
cXB8f+OIifs+Unk7L0OL3ReCNREYvf9q3Fp3AzgSzph+OKUYKD/KaOk33TwG8Al8B1ENMaeO7vfJ
yRZSiVpVrqmmelOuf8RDrSAETUznmvyHJSM1sAmzzmxfj9vPiem8Ymgh+MBdoeFC1THljTZ04TMK
Q2B9xUcM9jR9f8IwbcDz5HFAjLsPs/zkd8mLFYzgM0ybumYVAaZgkz+MadBOd5bya6bD6QNAIIMF
5zaIH8DC9Fb3mr6LqFJzM8ACCZ4+MHzhVvx5SGeJjm9/ba+ABFsqp3S2HdCJBTnLTm3rfFdr20sx
mVyU3Y+86LG6gh4Lwn0dKVhvGjPJ99Wmd1zhCxenYONoR+cRrEjxbYLu3rz25qrzyuG3Yct6Uzdv
b4Ul3F6kRYNr2sAyi7tW9d1c8Z3+zlV+7N/dpt9YwQgOHySYWak3kxlUph9r11qKqrJkQGLTelcQ
gmlFWUMitwLEON6WWFxsRNlhXwjZvSz/v3qDI6fh1C0WBSz1FzNS/bbChulKrZ55/S1Xjc/7cNtn
hil8DFIijSymkN0+zRQzapYzGw6TEh07UGgwLDDYh9k+t39gxPRx47idGTetiQn4YCpuUuPbv/v7
gtkWyCFMWYq/P3cg0LuJ5sf9v7+twejAUVEKhdMWbqWp+zqOdPifxWsrc/QJmdZPadw1Xt/ORbAP
tn0nFzAhTAclzEQ70pvBhK1dw8859kkvuXaZPMITyyizk9iFPC35ovdY99Z9UbSnTP3yryQhQliO
qngCTiBIokVeMZi+MXxlMqvfVC1wQZkE/aTI5QlWzwfNrCZFhWoNx1R/7cef+zLI/v5ylCuDrGpH
G7GrzgzU7AodF4GZfSiXvJJAUK7YiuvBKDS0ZxUBWqaDkYVmmUuUajvNsEIRtCrWYo6Wbzw47UH1
tSA92KAZIh523YZuoH8kLbQCE/RLyUo1Zi0uJame7e5a12+c7rZiEoe/OTniXGDErP9coMrmTpBJ
P8ZYulW/OBYYsvtgCsyb5pj5tawctGk3K0DBz1gtBla7CMqQtc+jC/op9680o54VS8KQzVdghSNE
Byn2ZMz9AByMzdwPtn6YenqwwPPskW76i429xFBl2iGmwyN0MKANAyepHskRMzjH5HvmOZ4apGEc
yEpR25H3SrzF5lY2NdZ6mi6jAUCrzvmBXkWK13zPXpctbSSsnzCUF/mWxJBlZyo4CmyALvOc4Eyr
rMGm+KtqoJg9vRk0x8NwvuQCt+O7lYiC2zA1k2HPOQ60i0c0XKYHp0rDfkyOeqkGrOp+WEXvM2X4
VWXjQzXJpuElXktMBtuR0kSNDvipys/ZzM+lGh32HeN/0Rliop7sLrsuhRBSaynhCYffck/FTXzq
MVOpPy1r9vKASme2tgW6gAkqg8RHVg/IfMMiEr/uspvJrCROa/PddS4QgoJkpGjbvNBN1HofFXv2
tOFxZhIMmRiCWhSlbqh2DzHM4UWraJi3Q7B/Ldsu6iKF8JpgP5TqVuVyUOZjYrxgz3TIwR4x1bok
pnsPBHIMDZT92OACChJDuJEhstOpUosoSMwfLAq7bgic7Nnqv+7L8/5W3sIIt0J6gnatCTA56c+R
mfwgeXNvp52Eh1EGI1yMik88B/wEUdCgiKEZnj74DIQn+7K8v/23soh3Y7k8zl2AFEN50tl0UKf/
ne3pLYTwzEduVPRKBYieXLv8Rpf1k29YPQB0FfSr+Eh+P09LO2pM0DDsD33qgvjUHqPAfB7D+dD4
0zXz9w/svc9+Cya+g5htHfHBFQVaofqcagH6bNEwT4NZmz1icMnn3aZKr2QTPFqMOf7SZnUUTLbq
ocklYM6DQz7xqZcY6aa2rYAE22kLrOIkOuRy6Nnpb7PimDrhvzs6wW5oWltNs8hiNacaxD3Uo+M1
aMXNLpFotUwYwXSmpiqKnJRRALrMQ4PGlQyfrUWZSp7UJWZ8mwNadAG01RjB1FVbrAjPZq1UTZk6
YMpcNs10p6WVW75DVgIjFoQTY4jqaoExEVMuC23Ssxo00lW125r9jzTiVqWpHlKO4SgnqDGu5tls
vmtAxJmQF5pWXqHrh49owwVOMCRk/VUMMkIqbv0089nLjd8O3NukXLtMVtHctqILlmBFnc6bKgf3
Y9BhFqp+wQYZb2yObiPx2JvO9KIPtmBDZl6a2G6QO4FVnvXyOe1lei0DECzIaEhGdR1yuNianT1l
slzjxufLG422BcOpnbZU+hES8FALC2zySqxj/zXDJEuDJcVp4bF/DSm8QEkydFZbQQ+6H85RC+qH
+WTcdb/HYDqnWHNCJOHOf3ktLrogPEcpKGVaY4aIWAnCAwvLw3J/vLeO2sG8poFs3FBmVMJnJ6ec
ZdofF9G7ARYD+EM7Laui2JmoaZDxVlbj3viSeXOFYuHRdsq4KsCoDKekhSA+C7X8PDLsiFJDsK8f
5vjE/PR3Jesv3WiGfIsrfIgq4LSo1QbnuqybBvfovfKNtf70KXnMDs0RDZI/HRnzhLhDHD2mbzEF
H1IllZqYBLIOP+ZQAwGe+Y0FLvPHr8TwwYDngZNI/5759HXfd22/L//okCP4E2zVc9WBA9dqDgXB
JuRnpz7uQ0jvUXAmNUvzorPhjtk5PmE7+r2t+knrm5/qc+yrXnQ3xp5R+Ph3H3jR/51HTSwH0Yyw
wVSBa6u/0+mqr+7r8tsMfj2XnSmTVWukVyh4nKkA6VOyvDodtkkvvSbYjY6NBV5teMvnvuGPn1Qv
Dngkebslhuks/7/64MdkhFpXCnBzEhD3uje+6vkU0OyxxyT1/onKXI4juJxa67iDcXqoaYjVZX5+
SEL9vjr0N2UYh7I9FhuN0YtRgEQPtTTMAosf2o0TRzWvYIi93UUvUeLMXstG10vRe8fzfjoobUsz
r9TUz67e1Y9Fwy2J8m5HLJefIAiMdDGY16sCvmBA+ai7q9lL0t2nBgua6jp28f0nY13YtsgL4js/
SxvkdoHY8/M4KYeCQX9iKgn+JShiRxbnrG3UFihUPTP9hfRXkWxH1vYT/48gYo+S1eJLpohwe0r8
tbXPNZE9EDIAwWfmGZ3RPw4Z1E718+F+nL5L1H3Job/3IBcRBO9Y6yqbh650AudWC8djdLZuEQ95
aZBIaDc3RQGhi7rMj77nQIHjRyUyXdz/OKMiGVFMnuVf96WRYQj+Ke/VtHcaYIzTp2l8KBNJzX9T
pVYyCH7IRmxvVQr+fmL/yPVXzb2rilzigDbD3xWGYI7MLZ0EIYcTNHoaRHwKkZDx7Tq7i81O4la3
fd0KSzDEsdTaAp2XDpL6zTk9lMfe8smTe2w8rC65dWSVqe2w44L3xxuu/HjS2jQblnAn/t0fbqvn
/piAVtpHsox9Tk4owODDPNxXCZmMfzKtK0ylqOuaxcBMf+tXigfK59SzsFg3UB6MQ3VshvM+oERH
/vyeFZ4dDcaku8Ab1FfXqHxuhK7NJUqyHfuvTlIw22KamVnYdHmJtXBZA5sfzfs6QMUP21MzH5zP
/06qxfJWUrkco3azAamsLDtkUXMNUoBw7GSHJ5VrOd0VDo8Hu8MKoCUwHW6Ij/VHXWB61nEKMESQ
epmP4dh9ybZ9xjJ5STBB846hZwRj+qyARD4w3Oe4us2ZrHi9rRAXAOHosDh4rGoKgKl8ZN0vsGpw
R6oP+pYbNy4gwrmhPTLOlAggC0FhgnOrXq0DukCwwDOTlkK2XdQFTHCzU+w2RFUAZrcVGAB+m+lf
SfR5SCTpNNnBCd4WxC96o1h4XTlYjaaquS1j6zgakSyIlmmA4HHHkQwNaRFdKtOdhl3sHTq3/p2O
CX42192sAzGPg/4jXfVAPo3Bl1mRdSxKzkv8mKyVXkn75YW184e2CJPy0NWSrsHto0LmVgOX2Qb9
00AdpcMLFQwk8RWlvclMLnljZRCLpq88QFrPeZTVYJXX1dtR/W2UL/t38V8eoYsMgus0qsjkSbTQ
1r90WIGONyj8Zf7kV3pYBoo8hbF8Sr8LsLAE6P+OTDD/mdT2ZFiAK387RyMwXl1EciWSNAuPX60d
/qV0i5Ksji+LSBZVFDdUfUGFkFxZp/hg2R7tfXBaaz6W9J3iwPi5j7qteRcZBYfQxkaeJUtAz6oH
M6HepN/ko8Qb/JeH/AIiuAMdQ2M6aXGQ5l88pKfqCaNJZ/LD8DsfZOfBvkRSNMEpFC3Y6OkAtPkT
Wbg/Tvaj7c9+f9P5aSgbWVvsf09HBP/goGuwG+IaHij9amXg9CmUb2idfmxmco4z+2gmfRMoksho
Oa93oCaGKm0Lg5XvGK+cynL7ZmjgLvh9VPtJNR5iRrErQjmj7/Mjx3kBEyM/K25n8LdDwmV8HvPm
R3I/Gd7frDunRrYJ889Wkh3hxKgvybEJSR2BN4RGmIMCPa699ktae/khvuKP1nFJyi9qkx1oEEcB
Jhn2Jd40iZXAghuzSuY6uoofQHjAtdK3+SnnkwRk01euQARXluU9SbUGILZ7osYNrSSzxbK/v/z/
ypm43UDQE4m/37ffMwy9UyrLRG6GEibW8RnoC1ddcWyFUj3pMnf5SHfNB8fGwC3VUuLnPPHSsTP8
/UvZtLMVmmjUzqzzafnYVZiReE052UE/xE+xzsCKMxl6kKKP1dX42cnt8z709lHaxHHRbP+eag27
+yi2jeEojdwnlemlmmySaVvjLgiCE+ZEB5elBeHQVFpF4UyCwZC4DBmE4IIBUaSlAghatR6zZq+u
vnTD8/5JyUCES8IqgdYtXXjesUbbS5l4WWkcGufLv0MRXK6V86gcKqAUduZlLjk25FltJ8mtS2QR
ZwQGC71/c4Jbj6aroXspNU8pZdxzm5plYacEDEh/v8+ED/lE7CF2sPrHvcf3E/aaGC/7h7X9Gq4w
BN2K0L0/DUyx8bnZ3JgHFmav/GEKlw/o9hR/30fbPDRMRhGsZyHvt5o0imZk/YQ4Vp2KQAENcYzU
eUpk2wq2YWzXxRi++p7gaczqokmyyA5Yxh4p+JuJQu9rJFv2pVnU9d1LhGW9f8OIKsDntljIF+0A
cWdLvAnDWtRLLJ4/Ahtfs1PKyqey1ttPajVOsi8PiZCWUOhx+qHQsDHBDpT+yiJfXXQKgPB9X8LN
QAKXZRj4IsAkkeAVUiOhRo0vA4wSPZXaqUE1oOpiLxp+DbLGUH3zvVhhCc6hjzpVaSwou+XRb7of
X1c3c2AE7EnFVy+/Vr79aSVBBcu8q++tB6w29iOvDLPb9HVf6M2DXf0QwX9kdOh4O+GHOPyT6zxb
7MSq/3lqBep/gRA3r5UOK2Zu4Vz1Svdax7kzbesqTnWvJLK3Y9OHoOkLMzJYEfKOqqtrXOwOYzC5
fE5ukY5/nNI62D+w7Zu7QAguZGJW1IEjBNJY11N5AOuZZ2HHitHLmmNksgjqaI1jl9YDPucT4+dA
HvLkuC/IRm/mci9ozrQw4gN6OCHqsquuxPccAJzbOTRBzG4yz8Ay1DMJp5PpSs5tW9EuaIu4qxiM
RwOPZo4IqcyOjWJ6jvo90yXKvH03F4zlN6wwTJKPUVEAIy77czmUxzlNf+iNdc6XdhLJ8W1WHFbH
JygCdUab9AaCiNJEKDSU53hko0f5cMxq7XdVfi9066wq4xe7g67vg2/rxkVQQTcyEyOInAF7nqqD
XT2hwUDi7mXXJTgoJzY5akI4Sq27ZggrZu4phowvUgYiOB81NvMcm2T/fLqp6StvW8/6UKx3uSZx
+ILFS7WjRs6KsidM37Np9scxkdyHRBAiPE9ENQu3XWqPBi29idReZz9liUS7l0t99wKvJNHfajf6
/sx4bnHppnoixm3iXEWq4sfjfckf99VrOfc9JMEzmG5qq/GS58NC6bAo+uPMBj9PFD8i6q1ea37a
IjZ3/3eanzcOiQguYm40y8kZTrHJX5okVOIHjAzvSyY7Q8FDsBYE2XTxQkYzeo6JKrUeNqw/jsqV
KdUKGZjgIdKpnsu4g4PFE4tOhjaImp+UWmdud/cqR35pX7bt6HalIMvvWbm/aFKsnia4NvLX5C+d
6Okxs73u8J9aSvp9H27TB2ENBNaPgu3xHdljPCn1NGt41jODei0/YERbItCmVa0Q9LfylLwu6nQp
IRr5LYn+ikesZZOt4pJJIai6Os+Tij4J+Dn3B2uKK158qKV6JYWg1RlXm7LscU5mfl9D4bQnQ1Y2
2VS0FYSg1YXNq1ZZqmjUvXP4uU6wcif/iWkOk5bB/q1vuoYVlKDTI54dTmycV2yogR0Vh6qx7kqN
vep2ci7JS0nyO00rn/dRt5PdK1hBtQun47G5NFNOid+g37o/KgdvyNGuw76ZYXZwA0UGuZnwXkEK
L2DdmlOq6ZBUX4ypCPMXxc97Xwda//1/n6iC61uBCS9hXtPRymfI19tPlntE7TygcxiD0XT/ILdN
ygKvirHs0xYHXZ1oaMtiqZRH3aex8Il5zvtwH2LR53ePB+ZD/4YQh1xVHasNKdimA5dfO8pZnyWf
ExIRRMrkAutYh2Lp4Y30q5LjXeq9yfhQ043tEM3QkeTCbMdb1xM7aEmLlQ7fZ+1rD147wwgxxiSJ
sTZPCtwpaDs2sUBKnBwqdBA8DHOL5mc7RrezQq/4IJuA2jwtFwsfbA0r6N8RD1b66GLQa0IdZfq8
CIKFlnJBNv2Pi0dg4d8EU4VwWtxWFRXbqGGdM76ZKYaPeXxAW+bB7GM/sbSv+xomgxMsMx8ZGPg4
4GweYmLUM4cSdCPYeayCiObnPtb2+V1EEwyzr2LN7HQVrrVhXhuVGL34UY+y5Mo+CnZxvFW3ZCak
MVxItPCZm2M4GgdCW4lhykCEIDWyoCYjuEYCOppXrOt9Pqmgsi5P+yf2pwbyzgH8ow1I5r0VZqg7
WsGZwXYUw5utG5IWiBGOTfF5pIfO/ty4n0xy3AeVySY84wNoMcquAaaipx5r4gP0Afn4wz7Kolii
ZDY4ughSiOp7tsRKx8RdQ2FM1L3Xcr9I9SVDnfSR16tz8KFPlzXc4j9W8ZySKVM3gNw4MJDRU3oS
YuX810npHval2jq7Nczy/yuYOlHMlqWAKeLDaIScBEX2getZQwhRw+AW01SZgOjpeNTmyGuz9Day
dckshEwSwQ9pbYmVxP0CE90oA0m91LrR80j2iG757bU0gv+heV8ZkQGYrPyqO59MWdy7mZmxVdAs
aKpjokVBsNSudbKa9vjSa2JU9q0bFih+HQfucTpXR1mJePPQ8DDYhoollO8IEyM1Ud1xKXob9rFB
OXE65VLS4sXk3xnOCkM4sdqceM1LYJjH6IiWjpAVJ+7zwzJukfkNlajb9gGu8ASv3VTJiEAeMQgP
p0OOhkCKbfW+5heH8QSm6w/YD8hTQYZnIXcsds/qDhudTBkQEk/FKZ6HJEjB1KTlvP1AvGAvzV0O
KojvOdcWOjI9R+kkaHl2jlIX+0iJrAqzfXQrEMFUZ0fjsTIsIH8q3FnYKqhvz752UE+ajBJnU/dA
dfYfqt13VGs8Bv+GViH7rFbzbY2EgpW0536KJFHvpsGuYARHmieliY9+wERjUOCjf6Sy5rjNb2/b
BP2G6oB84x0P2Ryl8RxhhUTgvFgeuVra7XvFU8/cT055qMomQpdbeGdQ4DfFX3TJe3Iw6ip6Ejuo
xrQ5ReBzUlyYU3I7yujcJDhi1UeJKqxBge8ICgWLeLpP03yvtw80+7JvQjIYweHF6tS1VQ6YKOn9
2hgOauIVXPNnS5a+3xxxAc2PAYJn6B3Gd9++dnOml6CxwWfd6Kv+slTePbiv8SEuw0XLl/md5iUZ
PtA0vgYV/B96J1mP/fLwR1qCaSwUnT/0wq7EEjxeFGl9VUIlgskaPGrSo6sf1eR/52ixyUoOsZSD
zaZVlS6GlLZhat450dUgK5tv2upFEJF6jCpDWrs9IPRp9qoyfyajjGN00+usIIQANa2ZwjIkTAJa
gyal9SKNYvRH8irI5BAi0nJWxrjuAYKtzrZ5JIVEpbZN5h891gWfxo1u7scGfx+FO0t9ZMMQ1FgV
oZeyDNn2i7A6ruU4V/EhePQSp0/eJUKwcSXIfskc22J+7x3bRaxF7BWYpfNi6HVc/1jqV1gDYHrM
6A9dTEPKipuuqZ/2PY9MFwR3QCmn+rjks4yG3Ua8vwbx3YMaaR+JsVdnKDgAaltKUWaL4fC/CsMb
2t8skwyZyiQRPAAG2jRrLCBJxkM3S33ef7IL2SCPBESkGtKiPJ1cE1pnl8mhIp/7scw9w6w+0J+L
2Ro0AdkLp4Y4D1hRI59m8PRiTD9Ui8pLXFnKdNM8VwiCnpVDYRvlDIS48nPzXlN+7uvVpnmu/r6g
V+OELom4xN/P3HMz/Vi2vCGHZH1sgmJ9VIJmuVyNuigDUHuIjjnmJ3S99urAOoJr7FAc2+Ezllvs
y7Zpo5apqyYylu/ZLrOkSKMexCdBjeaZbApm66/UfKz1zLeN4riPtXlPDkhCTTTS6OjNeOsPsFsh
dbQCNZQCRopaVF1fGZWlfiRAXKEIzrSnNZ9jBznFpj1Fk+G3RJfE7luG45iGZWLP6rJtQYhwajIX
iNk0NHIyJF2sO1X73Ubh/llteuo1iPCwFc3AWiz5gPO0/e7GvV6+Gwfbd4/ZST3JvhulaMLVuCTV
M4a04/KV2t3UV39/paqhg331UrTlr4kPw1o24Ypi0E1rZmqgtWPyP/8fnO3+fwq3pXZrtOU6V88Q
zXiNJm0dZSH0ix0mFB9OkTVEr/sXJkMRnNA8UzsrSpwg6UKlpmGKHTT7CFtuaC2H4Ia6xra4xiCH
0de+0RdHpXaeW55+6mc7+YAROVgIayNhoZnoEH17ZmVEwQ454IYSy+o9M3asg+qqhWSuYluif1DE
8oJrD32DZU9LKH3TGogKMmy6Pk7SHdSbJaeVOGKdgbZwZh3a+AMwIv0qsviUNSww0/S+VFAm7F91
mv8qmYJvyv5zpqlXdJiw8BKzEa4mCfW2fcdFZMGsDbVkKRr/YNbZazKVPnL4BGD7miIDEaw5s/Wo
xcYZRCjsNu6fyyK0ZPvNZFcnmHBKGO3jAnLwn7w8jXTwOlQj7Fjiaje/xdc3Jxiva/W1zVXgwDGp
vv7/SPuy5rh1ndtfpCpRM1819eT2bCfOi8pJTjTPM3/9Xco+J5Zpfc27nWdXeTVAEIBAYMFJT6GX
/1NAy+CaEkGIEom1/H3lKyJ0eud5BjgaHK2YOZmV22WveSoTAG0eEXo8Ceq8oP7mH6XgLokeG/Pv
dhl85aX9o/AleVt3KwwunchnrB3qUeRwS0m3B13FajPmo8HYa8zkkA3hvu6zlyZKdqStT7o0ndpZ
ur9siYtP+uDpddXSTAoqAfTUv9dnYRlJRCr4rEHGCojY9Ap6lcULbeCpJk9/h8WdXVOzADu1gWUV
12qOUv7omKiohOGpjERfhIv/+yiXqWA9Jl4V8VjGyRV1oyzVBlJOdkYzSG3dxsPBavBoxW7IuMd2
A8FF2Awv+hsgd9/M3JwMIzRRXWvvjeS7On9irAIkwH8E4g6qmatoiCW4DC2c7bS6ieJO4JS2c4wV
BHc+ilZg5nnRGTqQ7GEI7Sk9aOERr9dZMdmy4c0xJh3GffiZXqS1bFzgbMZwTBmDbLraOTQk7tye
o3z6yxPibhuZaKqMaKV2O1yy5lQZgmGzbY/xdkJcSJbxvabJA9QXK+c5eoZZR+HPyzdoEwJTlATk
lwaGA7nEdii7MZkpReGp9BgmkmIQm79ehth0CIZG0EFkYYkOvzwvbDs1SQNE4rF6bqN9EJp2Uj4r
6muSiQjpt6X5A8V/3yralGZ5BKgszLHtTQUVmW91/7ksz+a9fJOH35o3TGWsjdiR4tIx86RhOOi9
iCVuMZwPvmYFwaUMKNiELZYawbCiwm6bb6kU22DRb4cHYxidxHq+LJFIbZxriwokflkGtU3Wvku+
lqqdKA9/B8E5M9DhsXguAWE2c+E3lj7aTAH5opbO+8tIIt0twq7i+TTrZtgs5lbTaz28brUvrHuy
2tGO2sLWA1Hb3uLCLh0V5+KyqqiMuQFcYWFjWLgbC9MjdWRrseB1dDu2r4yC82mRliVK1QNp3jF/
YTeGMp38gJq3VziiQt6mkVsEL0mmRrG/hHM9k2WlcRviRX5omB91pcMKUR1i0+qQJqAKAQI8kycd
6iqmMfC8IlcJGzuk84MaTXYe1gInui3JGwznpFuDoJQbAGYy95N202WCLxqRGJymOqw6aJsZdzXA
brxEsqPKJ7IuiKQCEJ5FCJQlk8UKgJSFO3W/TAb2i5+X740IgosEk0lRylv6S8oiwMv7NS2fg1n0
kSkC4RybEpWSCWIZlAHIXYCIEHxj091lOQTnrXHOjKThkJkSIMqaeVJg7EIqalTYvPNvlqstP2Hl
YtSi7ueqAETV3QWthsX1hmcU1n4koimPzdi5Qlr0uULCkg6pZIvxylnoz3Hslcp4P0a5HbbxtVLV
nzIzTASDmBQ9gDIHN1pj0FQBzExtqZvN7BSG1YNJmlSAs50YWm9AnNfUowzLApeIMzqDm+5rp3R0
z9wpbrUTTbVvqpASQ4OPQa+zydmDFIDkqa3w2dXqvtLDQaPrNUl+Wm3vB5XotWXTMlZgnGVQ7Pqc
qqUTrC5jGxwu47jL1Z1atwIFbhr5Coc7KFq1BjVG4JSBbNg5vvt2epqNzuWrJJKGO6VsRnzIaqhO
xehr57DKwCJiLzRfLsNsOoWVMFxgs8xOpdHSpKeESeL0RjWhk0X6ZjSZ5P0dEhcLJIv19WhCbXn1
m59wTm4qSTTds21weDyghqYTdAC9v7OjqtZx3sE7QHlOHKa2Zd6MikuRwwVhI5Bo+4jewDiHmqcB
YzW+INxeiq/majgadOl0NJ7Vrv1+WXnbNvcGxV2kfqrSzsDUnlsr1nBK+uRHKyuf4VjEcPof5XEX
KB6KsCPY04UpGXnXs9tA/hKWx3R4moVNHyJ5uDtURa010QlQkzXuohF70urOv6wykSlwFyhpQ7zA
LN8jY/YQ0MQbUuroJqLSt6YRlQtElsDdIpJVhEhgacCT1QwDMG/nzMIys9Cv0vQzFc3VIXHXiEiI
HDmsAEteyrMVtreykh4xN/V4WXtbfgHLXQ2KHmuECn6FXiGDrwFOgLpJlB3VrJNciZLHQmk+4X/Q
iYMua7SAmcB7f2HLtKsr1MKQTre1E3bDro1zO5dHgda2jGEFw3NyB3qtGpIOmELtPCOzQI/cgSC5
HryAdU5Z6Q+X1bdlEGs8zg/J8qQmcwxnl5JvaO/eWZF2pxTGQ1t0oo+gzZN606DJeSFrzhR9IAgU
qQYq+JJe9cOEJtHpE+/Ka4k4DyQFTKvqpdW1pw8ROiVmWeDiNlWG1k2TYHModoFwd6iNWI3CMwDi
Tt2n02SrSuhYuj9Ywe7y4WxqbIXEXSEM/WeRthwOrQ5tm7nVBH7e9jOcYnSFwlk2mVkADlmgRFht
Pqihoxnx/rIgvzuu+A/gFQb/adKnQc2aCTqTj7JX+MEhvSd27C20SAw1aE86JnYe2YFTidoPf7+6
foTWsM9M1lRsguY9eFmNoVLhRi10c/EJ8G7kwgG6kV/tzfPLi+4op2KngWuKiegGtk3lDXv5+yoz
j606DtUFG+NabjrITplqnW2MxbE3RO0nW5EKpDQ6RMS3Mj6V32MZmdw2tATWmH+ZKLmrp+zp8ilu
S/OGwIXdVKJRMctA0NLQZ3L4XEa9bVqpO1izcxlq0w2uhOEOLc8So9YGQBlpaCeJTSZs2wnv1ckx
weV/GUukOO6QjKkB43EPrH4+VtLXwBLxK21+yKyPhvMYWd1EsdkAQb9RHOz0cUIvuMoP4PC5EX3I
bE1mmHibpeBX0UETyU/896VBx0lCNiF1qnwo81qyU9MCa9QwKY5CGskelETxRhK+YlLMtIMmVL3L
Ct2SF+0qqqLhl2h4BuHkzXurbLFbE8T0WX7oavmJ6uXDmCn+TH+0JbojR7wtqV81K/tZaKLP0y1f
8w6d95pxaqCRpKQujezwOti1duYaL/0u3/0Y/Tq2FfDVpzfZWTTft0UI+g74gyNtpwrFC6Qih2CX
gquehjaeM8or1cldabT7vSzoB9sq960heR5FM8c3eESh6eaHbjcHTDDuyL3xIO0yL/QN0bkut45z
pe/QuGSh7LrYsmIIqD5kS+t4davvhy/KwTx3z/OP7Jqc8VQu8AQiY7K4tKGgeD3stZxiHaFxnnvr
R2hUj3WceKE2HDM9OlaldQo15pamMttllQqC8GIuK6Gx+Uc1MA+ko8KJxwnsXnzvV5PZ6FkShYVn
lmdm3GdzYs/0pk+/6nmC3UmiaMw52Q9wnPX2RZX0yhwVXjgwe+i8dMYzIsZEhc0P3GF+AOKstStj
0gUGgFh1bqifxAfNFDwe8jeCx+CzWSWMlRnbSgpv+Ko4mgPaZsORnOwkPQ3ewilpFYJEQyAUv2sm
KVEYCGQcFtW9PPpZalcxE6R/vIf9IBRnkJHWF3M+SLnXFWjDTsHxH2W3+ODYa3CuWlViGL8yd+0U
+UxNBcmtSD4uyLcFam/NBGyr782zqQwoi+VG96UMsuFvD48L92altwOGNzBPcxxc1U+9yKUOu+5d
5nU76pLD5aghuGfmIvoqV5owwGrIYwx7LFpXZrb2ogQ/jPEUNHdlLyj3b18yvFjqYAMDmwKHxcym
V6TZyj3ZOLXSfTqmjqrZE9ZgXZaJbzD6r628AXG5BTaUFUpnAqhvbOJrDrHL/0gYDZjt2V+2bVT/
0W+DVwHoYgQfPNbCcEWw2Rvrjjg3LZchUhozyD3kM4fuFoTbjnxTXwX2wpUf3Iv6hbn86R8ZV3Dc
fZi6mNadBLiBXdXtwdJFhigC4Ixez0aKUVYAlLNXHZbVMxp4R+8z1BnBmKWAAJ66xr98Jf4gFWf9
CsFXaqACNCV3TVDY1KicCo1ogrNalHPprDhLLLt2tpKa5l5bOTq1mYvlSLhmc+qrR4L9NqL8cNOB
rA6LM8hsoKycZYhFpW9q7ZH2VVafLsu0BMRLInEB09LrHsMwEMnAvBya9p4lvfDbhbKVKZ09Na2A
LGDzMq9E4iPmLBXdbAJPKUI7nHe9Fnny+AtMtYLD2tYdlp9ggbiJN09ugptpfSODeqzA3PYXiXS2
orf2+C/r3P/YnSaDkgBvK+RDdYHSUMskCSB65Elp5xTjHk8Tn5FkBcKprNaLtgDxfwHW7aNCHuh8
lKuHy1awqawVBJdeKLpc4M0zLbyA9q4FmnK5yTwTn8CXYbZTjDccvrLQxXVOpgI4nTt6xI0RparT
4CzrnrGJTbjuedO4V3Ccbx1lJqdYnFh4s5I7aE7A1/YLyTu37e+SUKDCzYi4wlp8xyoiqkY1x1OY
QTR5KWP17lQ/qMpjrTwpw1dUpQVGwWfavOnxj6KGFVjGpC1W4Vs7DRO1Sem27uSV7ryXhQcnMBD+
fdSS8pDkGQ5O20W3EsiO6xAVITyX/hoVu7EzL/LQ/yFqWRChLn9f6TRW8HRZDYuM45dy8iYVS9PG
u8s2KbIRzseCRBXPOBnOrQAZaK74UveskpeyB5M+Fh9exhLJwznbcJilXFlshBizTcxjjVkXXbTK
VwTCuQsGh6iyxfGhgGtX89UURk5iCtw4P7X5wfw4jzFlhVrX6SLKjXSzsPGEljePdrjrvCXjDCu3
cQrH/Jfln//CmsRATd+yPtTNkiLEKmRQknmm5LfprWwI8lq+HvEBgM8kZtWqjcXZ6vY5f52Po6c5
rV0+JV/inWGHt1jk/i0U7jBatPUhCmN4539icYaeaOpgBg3S6Qxr3pYdovpO8zGzIZJu0zZ0GfMA
KO2jxMo5KanAW6KSGMhwj9Zdd2h3udNiED9xYiwGXEh32S1NECYFdr/pG1ewXE5I8qoK0h6wqALY
abmjARZNy5GDy9xa13nzL9/s/zlETPZgsAdUQSDBfe83IqLUSaIikTez1rXY4Pf6D5nu+0B0oTez
mTeg31+fKweFPsiimn8L1vhF7Ybj40B2WSv4jhShcGEMI5joGo4gTmPd1OCtnmnt6HWMXpXMveyg
Np3hSh7OPvIZYWwyTWSDwW1WPzSGl2vELoBZ95N3GUskFWcUsZJrcasgE5TMwDZk2WOoHg/1KQ2r
v0Ti7rTGokJOKaSay+siek5T07Hi3FEj0QvC9vVa5rGxiRoNkJx/T2nUYjurnntxi2R6WT7X08NI
6O6y5pbf+8FbYK8C3jZRTyPa8jNWVjfH+kiwDQ23mD5U831didzEovpLAFxMVGW0eLMYcixpmoli
QuAaP1W4pM7BUgN3FpXRRAJxeqNa2CToRMA3o+TJ+Ws2vFxW2KaprRTGhUQ1DKa6H2AAVK6dorgJ
wthWp8oNiq9/B8Q5HtontWk0UFxY3ubxvsTuwUK7M4Qj4JuG9iYQzwJB8qEjMdPgEZIndEfbarxP
U0FiJFAaz/Ada3VfFlil57EG+7/GfRwiMmgTuFQM56+0pnNeBxXUXtNnHH+sWcQPKdMf0YwApKjv
7DIYRcOlm+FopT3O81QTfLaVQbImQFkiiJy4xMxa9a2KGlvu9yp7vCzfdrK0AuQcEAkTFRtOAZgd
yut8z/bNftqnTueBWPBqIXc27vWfAkzBHdY5J0HVuTFlC0qVd8tGZf1U7qrvlbcwakxP0q0q8BmC
K6xzLqNTU2WQA8BROTlZ+nwbI+ZeFmnTILFjHXtlCCZQPjSP5Hnb1fFSqlBml0yRk5LwWlfmPdpK
BE81mxbyBsXfrznQpSEaIU2ejeeUFoWtWY0jz43Xg8IjLfu7oBdNhm7e6RUmF+X7fiJF0EK8BjtK
AvM5mQ5pJOo63jwmFHQsqmErHUqq70OHpegsb5Wh8CR6HtrIJvn95UPazCBWAJwdkCQH1aA6Fp7V
hR5R010+m8fO7G7wZINSu2hB8rbS3uThIkcc97FmNJAnK27a0E/BfBuXAtMWicRFD1JYRdpVE3QG
uupStxzGMrsPsKyeGJh4MtzLGtw28zeRuBjSgDWx7itocNQrFJRu+/7FCrHaK6OCrFxgC/zgbqWx
wIgXubL41YQtmIMoPRacDj+x21ctHp3bHp+i5Jxif7V8lkVRahPCIrqCVoql34vz5SUtQbWQzIDI
rvP4uRvcrheJsamoFcby91W+xXot7mUKjHR6GhQUxwpR38typh8SLrqQvS2bIsHe/B4hIIyMtGaQ
ov3ek9dGu8/Kc5dgT6Vyw+rMbtBadtnKNvVGLRO7BmRMoPCzj7QNu3nIgCjrpV0O5yFR7JkJu8KX
KutHwd5gONUVGKwyyxqq09mXoKMPU946TVS7cw6eJy0/KXGEilyDLibRNdp++VtJuGhgdWpd3tC6
WCQ07rCD9hifseLAlo7NTjRuvGUeaI9EXQVGKFN+Gm7MC9DVWnXh9eWpHfaNqB9ryyFgC4+m0YUd
C1yX7wUx83qQrLpChcqsFa+dmWGniqXvwElIbSloPxH71nCcBx+sOG2yGHBx+71Cr3NbgvZJ83u6
VxJml3hR//eWuMbjbD+Zm7xUVKjPUio71W7D5H6KTOcyyOYZrXTI+fCqpm2fRgAZmvQhz9ldmgWC
fHnrRhEQ4ltgWtYNmSdGAXXxPJlhW3hTfZdK96ZxMolgMIlsm8IbBnedxjis5zAGhnxXXZ3La3U/
2fEZbQ3R85DZNdbRJA67EeV2Isk4Ayy6RG2UapFMvp2wUiNsH03RAtBtyTCHDaYKCoohLvuZWCSN
UohgNPSTn5nzDbqEHarGO5JHn7EFxYDPw3YkwHEhA++D+sCUBvfVkr20RDzvNMFBbWpsBcGdk6HH
qTTkSEvm9vtgxK4mvQbCR8/NzwosWPwjCHcu6hSEBalxLt1vVoUInWrdKbqhzDa/0R3ylcOYONko
uK+/OeV4n76G5RxEmRcIuma3lEiVo3VMvemkuuyEVhFbOiv+cJT9Zeqn3s/H2FdfLl9kkWY5bzFT
OVL6GZptqnOWVHYSPITB42WMTVtEq4FC0YaKpnhOr51l0rCekLZorHB19iD1ga9Pe1P9chlnUxYV
8XdZEwbeJs4QOyNNy3zUUUPP/CD+oWRXufA5fvkfHw4L3C9Lxi8viyHeB48iHXNjCizoy7V2zI0c
lfrGrY4vz/gld1tJXKJfTuASImcevQ5uHqlbFhGY5AedLdAp9MlRz/KTbCQ3hiKaKdh8VFzobf4n
ImcSgaFEVYa+Oi9Bo7KKR8Xcyb70X3sswpX30dMkaEfZDCUrOC6UpIoRqWkDOK2CGuPAa9lnPgXX
EnGfAEFcoMlbBUSssyt1zh9DkvglG9zL9qcsTvXCUfGfuSNVItbnOCrzRkara3o0Q1t2mEvs30RV
eJctD+p59hv0bSjftdzuRczNm1fgTZl8kYmhi6gd4ZG9FlTkuh7tmiHes0j3Lku6bSNgPkcSBV5/
TA2+vwZyZEUGGSRctYfZWVovQ89w9fPkzC5qmkJyrE0bWcEtf1/lnsMU4Z1lgFhRLmM8aPTpQASN
NpuaW0FwF7suTHRPLmeHzkanNaldB69l0DsCxYlguNtshFWuTx0UhxrmQLEh7vQPfzNmO2dHlnxV
t2Xst573usA4RcDcrR7VxMCqKMgnx4cC27QlH174L4XjrjJrVR0z67hn47G5YlfELh31XnvUHiqv
PCxkffW+E33qbQYXLH8gBjJCkOhxd3vudb2ol7stDzOYTqVg8AkIv52415CJqOXrZRkFcPwVt6Kp
j6xssUTlmlkvZvkjCxq7H39chtk+rT9S8feYaHkSkCXMSDWspDfz4thZ7c+gtebd3yEp769WnFkk
YxMECjvTMVvEsMY85unwL7kZfr8hYmWKCVpikEh/XDiSTJg8Ho3FNgKsV4/vjMoOrwZPQ1BJzkJi
nc1zApuKJmNhB77yuPzXqrGPTw8LXGddeyoZO4OvaCeF1LBjufjEeyIBkRO+JWVZBiv7exXmY68b
Vlou2Wns1cbsaF3k5tN/xvn+E2f1BsSTt1Ap1cZCx6eklgX2MIJRJ3aJqN9h09euQHjNxWTsshrS
gELUTsArn8qNwOYWX/MhTq4geJsbA+xaAz+ABzt3A8PuUceU4yep8tOg+ozfW2FxkSrP5TCfFWAF
DXVSVjwFOVaJd7FgdHHzwq5guAjVNhI4lELAFL1u0yZ2pMnRDVGXiOhsll+xjoO0jAq9xNmMTnzN
3AoTD/Jtjk0gJ3DNoRsUcSMa9n9ndMtNW2HSoMZwlYFPfS1/ZmltN/qdiSeyz4AgmVB0MA5i2uA9
CIvIaJZLJ0+vklOT6U4UaMc2LD5lDG8w3E2lJTp5SA2YbK7PQ5zsTaM8o2VSYN/bx/Q/mA/bbmJ8
BeHSoLsrZso9AsatUYqIyrczMPDOLHsSQCP8oYo1N/gkjuHgWg9s/MfIDx7jc3FqXeNr6UoYMfUu
n9BmNzd4+f4AcnbAOqlX9ByAk98+L70uw3frp3rWd8wLTs3OfGlFyeymD18hLm5kZXlq1dN0SHK4
CX14kqXgGMmlo+j1C62S58vSiaA4+8OwqxkDCU5v6ajB5sKue43kGzMQPc1v+4k3LXIWOMrWiO9k
yNRp4U2gDldhGfnQq8ACl9/70cP+geG7dUezCGOiQx6zbo59jzc9Mh/wcaXboJ/fo2PdzVvRs+yW
aEtF1dJ0BQ8IfMGuYH1nRVjW7TX0YEVods6ulU7wsbhp9msQzs/i8pZZ0wFkdHpvmSfsInSTxbve
lV25sOH/BI6dbKlyjcj5XGOsGsIqlGeiK7wcqP6Y2tJ1Bs+Lvch30p3qoAd/FzqV0zyJ+tU365Nr
bO7OhayhejsA+2uOCQrqE0zuJu7tPXXIneKXfhzZqkjDW85rjcndOrMeSa0vVTBtF+4Hy7ZCp73P
AHTNnO45aZzmrq5c4cKPTesh2PehgULJlD8Ub0LWx2ED1yxnoKe0vmKyz57ir5ev+aZsKxDeemIa
JGyGY87y/oiJF0eJhrtPQOAZCExQFM+//ENQUxStjDdh3Lwk97OOPXZsFDmRLTFUjNkbKjqjDIXX
FZNCqaFjhX48kLAad0QTPFlseUOVELT5G+BWlvl+P1mq9BCLizFUgL6rPtqHLbUL9VFmn8hnVzh8
u1+lakUWmUPukeYY67eKggZUwXFs9nWvMbh0to7qQZYXjNaLUc0qd2npT3cLkdK8z4bD5cPfMuI1
GJfYdnMVJ3ILxRlkX5uNPdbHeBI98PBzr78/pVSCZxH0t4KAjm+Lo+j+VOaWYQUPRm1Vd9oXewPZ
HzYR/nuauw9gXGQcp7mvskxG30uNidPG8pXq3y7U+4DBBcU0UZK+DebcK+oCb4oSC52AWQlm0iyr
8ypFoYETt0T9zkg27Joy1D3QGkT7y4e32au80is/TxxOWIwXlNCrvAtfJ3cZ2cRK6HzX2a3bHtqr
8TF1+32yE8m/fd3+nKfFmSgltSElKXANszlE4/wQF3R0io45kzy+CITcNtE3MM5EW5ZqclLiPNNf
rW4XB9Wtd5GrXpv31gHUpnegf+x2wkbpRQQ+H1mrlvsKq0urVTMJFyM6VIAEq7KPjVtL6HR6wTFu
C4hCJ7YQEIrH//dZ46hOhVkVPaZEq5+TcR7QM08b4RYxEQoXmeekMIxR6XLkIbLTXrc7em24bCf/
/GcLW3FWbzMRlcKm2ydvknGRechltcdAEfpUi50RPevV02XbWK7Zx0N6+//cVQ/QUqQbM/5/cugO
ZJ/uRn/ZrC1631/+zSUY7razgmmyqUF1ekNsI92XuO7g3p6GwG6aK3kUEb9viqWAHQmj7PCXv5/9
Vp8RCehdEmYs0QwJDWb29+qOfrJtQV3BcBaR9KRNM2tE12X1k4zfNJGXWE73g9pW/587/SgZcgQz
OMkJ/d1B+txLv8o0ca4qzEZdtoPNd4y1KJwhFHkRpEqMmDk69XNVYt1b9tI67GS8aIfxx4hUO7wd
diCR+DLbexHnwebNWsnJmUdj4g3P0HFcJTpppHm2qyq2CzR/XxZy0wqxHxqkyzq+afm6sZXWch5I
de5V7DrAaKvKrmv5qwLecpq6Zi9kA9jq3MEKxf/h8YXjru+DUOmBh8cY07wzy2/xvJ+zeyN35pbY
bHI6ocPYzhRWoFxk0RWznLBSKkcu3x3K1Ga41MohvvrnLS8QbcberBEshLjYmQMaFp1vh8zAJAEC
yRKTAXfxM4YDfDTJnqT/NF7+CC4vJ9vJggxy0yWqVFFQPNYo1lO+d/a0bxkehFt0AkfMRmns1PWK
oOi2ee9WEMtPWLkPokZaayZwV1agf5PzcZfpc2GX5ryrS2yJG5RcALj51Ydm0j9CcRFsHppCsjr4
4eXUMgTL5oAOeI86o7/MIzaO6qU3hiDn3/yyXqNy/isiWTxGNVQZPps33aG4ic/Rl8Ex74iX+vRF
1ASzef9WQnLurAD/UTOXgOsMbwjuAwlzMfJ1GAS7cADztfTr8nUXGQrn0vSwzIIpxSlKyZViPKW6
oEywaOeDd16Jw3kttZW6squXrMPovTJObYqeqAbcN6opcFwCezQWR7Oyx5QwKZIGKM6SvmTWo15m
jp7t8yG3Y+X1stIEQvGPKKNct62OCUFPl7AELbgD5YY9z6e2/UR7z8r0DC4nrSs8q5FhSaYGUF9M
4EFL7DT1Lwuz2WezRuF8hT63uUwYUFDeYzf4HDSwyt1Gy5LHvlCv/xrcFL/0o3GT3y5pqZgw/P/w
jn/utcF5kiFloJ/Moc4RG4Ft84futwtD+dOyl3N6VVx5LyogbcbSN6vki8QSLU29yIAomd9j61k2
9zF9vKxWwT02FhtamWPOtBhkZQ0mmKfeTlAoMOlrOe2KIjlo1mG0BKcouMc8IdGUJGHDgsUkrUPR
3Q6GoPy1qTENcQpNc5aF9rn34hDaJlGKJg6vGr+Mhh8lX2QmEGE7Kq8wOHPvQ6wVi9Xfeba1q/xp
v3xg1gc0DNv/H1a3mPUHz7RC48weHKeUlg3QGhckLF7mBq58WDgCiJf71GUCBW4e0AqOM3Ia9GNC
StyyJHuc0r0p2sSw2aUHepc/J8RFx2TA6367fN8tg/polNt3e+OlOdWjbdija+3nPavsQDSxv/kR
sULlzNzM5gxbNJESy3Lo9tigo1p2Rr+YwckCtUNUelkroqsV2gkXImdFTeW6WtyiQ3z0rrtoJ6q8
3h2vFGTdoqG+7QRgJSIXIutJxtCYBcXqD/lrjLFp41Ccsl/kqPnKHtU5QcIhumlcxCzCMatl7DD3
cna28gd17G1FlHULjJF/MLfkuLaGACLV5i0rT4Yq6GpYTv3j3cIkGpZFojjEb4TTE3RmEAvODxvm
3bG5ZbQ56NmBERGv37ay/gDxsyVBBqYcIwSQRG/a6hujjtkfLjvyzQZ/Ffu9/ysMP10yYYIclX9g
zMcaqXu+Mx3m0KO2b/cCpO1jeUPiHGABwn42LNI0LvONX5q3TO+NvrqbPDBz30iuiPhCKBvnBEu5
TE0pQdiQj9TWnPqsHZYSsHwSRdztejMKJSr64tCIyo+eaG0hoZsdSNpu9BZmj2HPdotzjzxRVW3b
KN6guAsbhUHRtiOg1OZQD3vK9omoVrNt4G8Q3CUNFDwESSogujQ4Bkr+M9ND8M9TUGh2n2jAU98U
x+e1XZmH+CgA1NQeWbMbzYOuCCLvpsKwaRXDBJpGsH3tfXBvRgOVgEiFNIFfxTdKsOtE83oiCC5O
gIg2UzoJEJpk2YlW2rUc7etovrt8hTZv0EoSLjQEuswyrQeMqt+Uwc4wBZraPPfV/+dMC4OhkRXP
+P9z/awlqV2Bx0jGxBwGvgWfMyKFcRYWgrY3TFsN9ySPWhtdBh52X37TpFTgqrez7z8iWTL33RRU
pFAbSUGp4Mo4Fm6LtWr3mBu+k87jQd7PuZ09SaIv+c3ca4XJZZNRRuVQIlCjde6uqpfaidxwNznG
j+oaTRqu+fg3VmHJnF81sOGgrCfA5fq8o5R6bSEactzOElYicZ6UhFHD+kUkvFAclgf4hUtaAuHJ
7BMvuxP5uG1DRBMIVUHoR/hP0Dzq+sGYUPWMxuI0VRracsk3rUP2hXep3WX1/R+yvYFx+pPCVEJq
h4eY0Rk9hrf2CdVi6mj2QimbCFfBb1/iNzhOlaoy1UZsQjYaYdeGPyeCz/ftBy39DWD5AatvM6se
NCtY3tVABjw7s4eWdBTKbLBPXDGQB4ZO6s9u7sZu4F3WpEgyztFWM5ai6BkUqVWZDR40+I/nywjb
ER17pk2syyPWh515xpzWJJVxnenD0oxkXv9gjnRU8Dx3GWhTlDccPoUcqqBvcpXgg9A49PW3XhK9
6iyu9EMOuQLgfESppXqqo4roTQOxSYw3OcOyTfmpnf2SvsiJqGF60+Gu8Dgjn/WG9kqBCxwqO5Nk
dj75RBN8BG5nQSsQzrT7olErhUEo5XcJE2+K+9F/VR3xa9ISHy6pj7PxYgqw8S2GOGw4svymn9xS
bl2UHjTyGmMCyBRE3u1LtRKNs+0hs6o4VSEaGs394SFzc6eK/XjXurOruImHq2aDZ8MwbdO9bIrb
IczA7gWMi6E1g3JRX7FKkmO4Dp8zjT1VmBajfnzs9ui1+v31O7v0OTqKCrVkU8PoBVmqIaoKmoP3
XqRlQV0nEQQej8VvOq3oofqO1/l4qQ3jCVc+odHRXdgGzYOQdXuJyh+OdwXOHW8AXoq47wEuH7sD
Nk7sGm900XO1/1QNcgXEHWuSpBL4SGFHqvStH+8Gdh4qQTqwGctWEMvfV+7YXFopelAneuMo7Wor
vhkqCrbOYnwOVEk0kL7pt1ZgnK2ouBZYuQcwap7z+mzVXwTGuPiJSyfDpYg5HTUaq1BYdpW+/lPK
rPbsF/MaR0yEvi0NGPXh601F5jObtmVRmSxEQFMye62pHBS5Fnx/LAr5KM8bBGfms9LSsJENFK6m
4BbD7gepjO/nvrhvhvB5RLuV4DZv+mFLxYsgxggxrMgdUN2nJCsjNGIUGEzosQutcZT062cOaQXC
HRJNx2kYEgTi1gt2yxaAonSzZ7wi+eO+PEWiWLZ5TCs4Lpk3U13LNAzYeUHrK2BVmzCDc1mizTv0
hsAznjYmFomSGOE4sV7zCN0ysa2D8i4Q8Tpv+9oVEBeWx/T/kXZdS3LjOvSLVKVApVfFjtMTPOPw
orK9tnLO+vp7OL7XLXO0zbuzW7W7D1MlNEjgEASBg0bOzRwrN2P+HjgL7fzLsKN8P8Vd7VG4SzkO
xbEHlktwmgctLXpophaiRczGUto7oazd2+vH1Ysx86prza6jFlGDTlo/xm7XWSKY1egbxEsDPrIx
sKfP/1IotZsV8hndYpChw5s+HUMju5ln7JfQ6iAzsPCg6bdH5a/bInmrSf++kjiOfaf1DdQctO8g
i3Jp3BbXT7eFcMydMIAeRYlqFCXMXZbHU1ZDJVmXftyWsW3wtG1KEg38yyiiqf1cmhPSpI2+j1Tb
yL9O2lHj8vrzxDCqpJ1eKKWE6pUFk8DRsqo44JfZRQ5xlgrEWqIz+NFx5qYCt1fwqh0Lgso0Z1EN
7TRSumXZvigat1p20xRQU6wpIgpy34y3rHArbrUYxocX52cRw2gtVITKd2bTm5wDflOblST695XR
FejUnnRaN6tJBupMo9NACo458JRhzEFCj0xSURFx9V1D19wsvxSEg0R00d+chCs1GFvowqJMzQVm
PVSfp+QyFIfAeG7Rbob5jLeNe/vGvRLF7D9RVAnbAHWiU3hH73HdTm+t2lEOrxMy7mTOM/02/K0E
MgdihkDWyBLoRnwFbyqlH6N7SkQsO4BnN3H7xUl8XtueTDH11oIyx2KgFQ1ax16FhrvMkT4Kd1Fk
DR/jBzJaZK9dRIfsYk9KrCcVd3Llfv62fCbvqhq/qs6Wt/aLMUdmhl8xV6k1mj9C3rhqjvmzdawY
0kv6PMVmytJDXn9ReeMBed9nbq6dUo6Y6AoFSh1vcNLw0EzT99sGyXEvgzkd85osYkvXKCkqqyOd
E+WGa0zvijVNIBLaBETUujEGYeqVgcQnLnJpkPlR2Z1noxLBcl5/XBrZNRrl8bZaWysHugoR5wc6
YlV260O9abSAYGey3FO7+6l+vv39zUvxWgATLYXJYJK0+6+F5wfM+LbLc/BB+SJWFsGzbGNhCNT9
WDoVL+Tc2rG1ZMYowiJpOxEzadylhfd+arMcvFudc1u/TSHggAKZmEmQcWLUU+IR9SlpgZyJLtpy
ozpycqpag4eGdNtZnADkoeVCJzImOzFoOJc6SOjTiIZJtPy8RboY2KTPzoRBWp9ojX/pCfftMf0W
3A29hXfu22pS8Hsjn8gwSc1E1wfbu6LNkjpFlZm5RL8zk2ezOTTFWVB8hDlWJu9vC9uKOMhKGLXZ
1WHZhhgQOJlG5kqyYGuFP1Roy9WdLOUUF23mL9aC6OauBCVqNDdzA61aN2sccbbE3NFAziG4g21c
jE9SAx5yMNhONvFyL7h713MnJcrQwRGJDni2PzwS6gZcmwndVvXT67Z64XOITEa97/z4ot/znjs3
zfUqkM1ZZmHRjZOcIuIZPZ18mWS/ROPu7e3bhJSVDMYl9KX5r1JxccyjQ0w4sdRWEELwUgrCcXS4
4r9/7lrQ5AFIbEMcJsZdF3t1EaG66GlokVnrOGH8ZhSylsUEPGrTFTPRIIsW89O372FHa7J0HwlL
3Ih4GbVNy0eXJ9LWiiKh1+5P1VAFLOpy3AL9CbEUBZRwhRdpeGUI33Pkk5UkBhzjQi6AW6h/KMqL
sKAlE2Z+2ww2TW0lgTkwk1QczVKGLvNUouQn3Zu64i+z6N8Ws2ltKzEMWFRa05FewD1BLBNLqRQr
4HWW8hRh7E2XSgxaouUoURmgoLJxmja22piX0OSJYUwtbQuN6CbWaxoXr50SR40nN9JnTnHNZrHj
eueZo4SMeV3pAdSRJDz9dCCrGr+C7NCva0tzmp+LHZ9SShiQOsYdLTvjVfFvbxgCHII5BWgbYSKc
sSeLLs2QX2mdK9fBs6GPHLfddqPfItge56UajTSeUZJFkt0cHUgi4KnpYoB59bbtbW/ZVQ7jrkWW
gKQxoKVfdWk3GK8X1si7mwkH8Dgrxk6ITgxliKoBvqrphi9U1edefQ/RPbhX/rcpbN9oOUjd2M+4
5Ev6Th3wKBP/9e+WinHTcBGMPpmgg9h5Zlxb+uimOq/3ircfjKeawTIpCm1TCvpnPZPsBgNSuKNl
Nt8XiQZWGPTZivqbUVRDq7RzR2uUxENwUI6mS/n6yZFfoLmpDjIgskZUBAhsgqeXwCYkjBAUhHYc
3yuxHb4nT4W8x28RDOgsgkbCYgLoxN3JBCkt0TkMOJuB60oAgzYCDEttaHW9eFA9aYfyIE/DvBXe
W+xmTLASw1zeB6RrF7WFHl3xucdItXZ0Qh20BgdDiZ3blvw2JlDo5GpQB+t0RiL++fOQltAypGVh
KDg0Jlic1s4Em0aMsgcmgOn/KA9/E3wzAhnfkcm4BKDsFJxafqiVL514N7RHWcqdCHG+KXKib/q1
P0J9RhrjRJrQqZgYEoEHIjtEGBQi9j9uLyBPAGNzsSBhhHUbBE5MvCx7qGvOBr2xBUYBxuT0WI8y
0RRQzJz7MorSVDV2lvAhn2SrlzP7tjJca2Asz5STrJ4NbM586FHVN97R8e3NrnbyveZliOB2twW+
AQVGO+b4LGopKDE2BJWQ0s9SqqxZ+jmCxv62EJ5W7GOK1sTE7AdIab6TB4LX5Gkn3U2YoQWoE3f6
PudcxThaEeYkTfDA1mo69mwZj4XgFCj5Tbmjfd/mIv5cO/YhJSg7pUdPKdbuRGdRS2hwNkYr92O7
jK1fPcfjrnpG2wzHJN8WbDOSGczA2QqSMALJk4fXthT0d7ndHWj2o38qfB5TxxvQZaRRD1zda6Mq
aZI6gLTsRHP1Hfpa2z2/wIJrJQxUoMlZp6lDwZEuxanBI3yAV4Fwr/qzUzqxx3vh4xkJAxyq1kXZ
klG1+nAnR7qr1LlVIw992/h5Yhj8iPKgkcsKYiJjr0me2B5GjfOizIFAwoCGNiaC1odYuA7cutlD
23Ew/E0AzBgAAxKJUqWhIEOFUFFVp+y7xNWihVhmVlVopsPU3dtLxpHHtrCifLKYlBnuO2j7COHj
kN2b8se/bgvhLBrLfJhp05QqdPsX4xsiYivJuPwZ1A1vnH3sfJx2icOhFnE0iQ/K93CXokQ7S2yU
SewljGyTQ4t34ed4Ktul2s2kxAw1LJwQKw+xOh1HJXo0SOcK4+K2bXoUetVrGt5zFMfEVQYgkmVB
uxQVO5iBldYgmyedXSKXeHvH3nbk/GmH7GgcNGRJSUzl0LJJXMLsEF3Gnw10GZNPITIoemIto4WB
L/9SLoMUpI0bUCHDvzCQDu/KBQX6e8GNbemnYosouA9s3iP928I2RlcGNjBQJtVjGhZSjnA6sDg8
VLtyDzaZIy8G4HkCAx9DXqiFCQ93EO2GQ2WXIW8Qx9tO41dtUFer0MFnuO38eYSko2qU1RBDBFZw
RH1o6weCZd4Fp/iU7wMk7avawkNU+o2zddsueBXM6JaLrZS0KhXs/KquoATJuqtZmODkhR7PAbmK
MlAZZUoc9QNMhTxMIO2OEg/z3N0KlzrTD2CkqZP5pmLlHzl6yptQ8z89dbbovIhMs9eLBEG9m2PI
IBo+c5RKC3hhR5lU7PESv9sIfRXHBFiTWMd4QcCyFlN31lopsBYiWNIk7/pi4c1R/pvA4CqNKr8K
QPJMqepZed3EX9OHA0fBYPJf04fDf14g84ex6iITXVW6OMXhBHEmxmdkdfUo5oqTdtkzZ882YRPZ
etAY0DHUbOoq0Ou2H7MJx8NBxhtMckmf9bvAS9ExREkMxmN0rnlN3dsGahpIceoYeGGyWYAU7Iqk
kQgVGu96lByJwLPQVe/mz2j5O8EpLg04ZTiqbrrhSiqDoFo4DUnSy4FD56RmDuZyRQ5qCj6hktVK
vmQ+b8ztJqSt5DF4M0xdtggDtJQHzKhpiaeMGSco2g7/VzIYaEliQ5wXWQmcBtNcToNX7c1jElna
B8yx1y7liY7GDh3NFZx/3vtFLXQlmkEZNcjikNDl1J8WT7Z7f/jYWb0TfPo/euioK78JYq6yXvNX
K+cTRUUW+g5L2bzW6xB72cn3M4bOJgcenemWQ0iijLkKumqKb+jmwrgxEi0UYZvLYax30eS8K1uw
FsGEKppWdGj/gIh0QZS0SC6yoRzD4GlB/75asDQXa+Qj8Hklt1PweuaxI3c/3+FQaz0YhzLkAvl9
AXrQ8hJ1Z3rLLrflD2DnVdx5V3/856M+YXJ0WBJ4N8Eug8lTf2o1k2kM5xImF7Zem9wJMufKvnWi
rL/PYHxljqMOujCsWnGp0/ul/wp6nCbYcdaNOj5rzahqp3yGBkZosZR2UhYNXTcOgTN9al9kW/vS
Od2+usTPsZ29xPfTYTyRU+L+44QiXb2VWAYrBqFWcyOCWDMYHiM9s7u0/JwGsqXMtV1Ng3VbTfq5
W1oy+JCLASic5BHwJ5+Jel+ZR0U6LOkx7H4EsXdb1ubpvNKNrflAQUbSF1NPAWJyllPhTKIFWnw7
eqSTbOTjPyaC+HMt2eqfTtHrqcmwlvp4HJJvOSIc/Wka7ntpsnpuQLcFf2vtGLscItJUlQHtaKlE
/7gc5T0Fv/opdHgJibdPAYxmTOAxo/2h7RpoRhlRe9/Y02JZ4iUHnjly94yBwRiUomI6QitNPIfp
9yp/HEu/6e617Ada5ZEFiZxYeFD1uxnEdsIPjsVs+vrVG1j2pm7MTbnEcB5HPlNu3fQ4PofumFgd
ChX0L3QK0bwTPhjcOJKa/Q23MBjQbMVGjFsTcmmqXURZsuRIu/y5O6JGwx4ra/oZWMYOXajFaCdn
3qm9FZOsLYmJSeKsHeVMxO5W+l6El3CvjDwBDMiIatTrzQIBqjU4eEmwEGYhL4g4WbKNXYWAkmdH
m0fdaiMZnAHJdJ4LFNYaIXCzfnCLOT5qk2lzDIYjh2UlqOOsrOhcFmTFaVc96pUuqOD8mNrKw2KL
DlgqchTbcECUJ5Q58RpDFzBWHdZSy4cwvStnr5ge/qViDLpIi16YKhjbnOBM80PxQT1iMVH+Txm4
gmP3nPkh76rIMRO2+CrRM1QkU5SZD8IFTS52/aupMdoJvrxDweO71tGUUfiCPiA0ofwZOXRCoMZK
AXlScTGVfUxcaeQc69vn3VUEA2eGJPeNoTSw/HZf6g8t7r/mi5k+GTuB58WbiRlJusqiZrMK79Ss
Cgo57ShIR3+ZXrCvHemg2MGR34z0toj49UC4ymIAqwnCqFSllgLW4MgvCrqEUchzMM+LTQsdQy/8
dtsgt23jKpDBqCAAL2GiQWAp6W6y/CwU3oG6jf1XCQxIZTMpMLgHy9fmhafkoyW1ijfgljZ3k3tb
mW24v4pi0alLjNjs4FwJLp3KMfWXQ7QTua0F2zjxW8xrhczKILQ0DJY4hxhUzNuK8jwZuR22PK/d
jkOuUhg0UidZmsPu1ezAKoAHtPhEyT7QRmPxTJynEANKSVXWvRFBISOq9su47DtzepSCxLm9PRxb
ey1mX62b3JFaKweICfWnpjiOCzf/Tn/o2/P+umYMLKTIoeYCddXOie+Mg7Sbjjgy/OZuOAtcmOMY
tszgAvqD9R4MkQjxw8IKU7Krc91aEvGpUjk1V5tohxoLQ9JwWSZsAEyaXFhaDAd0yiiy1bKzSX4a
pq+p8nXsv8Y8OrvNrLu0EseYAyon0VKgQpx+ifaLR2x0jx9LW71TAEPaJ3BEegqvQHjTBFcymTMj
aOIxj8Go5BAwe8UXLTz2M8f8NvdrJYIxjqWUq7QzcEcaFdEyartsAjtPTxUvBf1adfvGCleCGMOI
07SOxJmu35Ph0/yXdBxOmk/vSv2Zhmmxm/umPdntYE0H/SCcZyc4Ki+pM+5EP/b+ccUcPVRWv4c5
VNSyqgWtgOJG+82Y7vVwf9uvt0/IlQDmEFniISyGCZs3SA5tBo08gh6H2e6dHgQoEo9nYBPmV+KY
E6XCA2ur0zQq8VUvR5u69Arz9Y6j1rbBaBhXgPSU8YbIF3MIW7MMXuWEu/AufdS98JDa4iX4Hjzh
uR+jUwOb19KzCZIYLPZfoexTaDvXaMXPZqTEjCNZ7od/PIHh1Riu32eOlSBJ6zSjuTA8GJLgZzSd
q+nS4s2Vs3ibULzSgwGRQkmWqiigByL478s+8ejzRGaBFqI6vKMolNGKhQ81CEwRZU6OMe0UZMYE
TrLqbdUrI4ABD6XOzFGYIYCS04A+evTrZ7x3Zk79LNio9rfo0BThXtoPDzn+zyVooAq8xZTrtrGY
gub1xlggv0eZULyr8drTFoAQ4zX9J5xEzpGz+WxAZwf/zw4Z0OjR7AMyWAhMXzAY00tdpcTdOXKK
XbynSfzuhyJYhc/LCG/7tgnmbHDC6/JrDn4VIyx1XBCDXmmJHxxa//8N4TYLajBP77ccBkNIWSLt
AdJ7RAqUAbH2BVd5pIWY8i6z+YM1KAK+3b6rOCYynU2hzcQZ4qSL5odHaTdYxBFcdUFvSPW19Ga8
zKC0x+a2qPIUZYPVfuyKXKc3aZo3Tt3ynHXom+odycUTrN2M9m2/34av34qy/UwBBmkGcwdx4uQE
5L5oOfWgvO8zsGLocYGkMr6PbkArmBrL5I1u30b9qwYMlDQL6eNihoQxepKkr7XmFvHdbLwrEXA1
QJkBlE5sk6yhl2TiV3u8sRSICighVPzBPKCjzenwlPQvnYuNWLUoSAdTgEytSQy7KlElN9WY2i6n
FUYyyPmyVyJDdbMSudU0zDmm8Xbe1SuGXleWgZR4TLuy/5VZLe+y/eTkoUWJy1JUyMyX6C6wxg/Z
IfQaT3u8bZXb0eVVMhOgBG2QSoUE95Oz1lKmwRnV0NLQr31bzHY+d7WpDKpkIuicFKohygMPNaa8
x/7sJbvU41VwbOdzV5IYQGlEKVZimlukmc1wF9mxm54xJwQHgoGGX5XznstxO7bvq9INA5kJiBO7
k2J+mPun2yvH+z4TlaiR+l+nC9UnMQTHM8cAXu+WNwBYYXBDbzs9iAgUwABt/5Xd94i6eF+zpWPk
DdaC3HtMmYtt86X4El+yw/9BFcqxQrbwe5Ex8E3QYR2vfMl25gmPKdj3KW+f7GVu9iyiAOD2uvLg
X2FgRg9Aoj3o0LtxKPEc5g6Bpc1rXMHPvai2eGUi2/IU2TRMzOlDVysTp5R9My6CiJiZJrBos254
MN3M0n06pJmHZ5tWsxLGAIrcd70ZxBA2l/eG/NTEnDJLrjYMbmiLJEvp8KoNvQdH9vTNcAbbhDbC
Z14WZtunV+ow6CGMubwEdO3AII8ZrL98ukMpeLmHT18MTojHWz0GQvI+R2FgjAgvWo5D9fR/jDKi
XvvG6a4KsVn8oMC0v6qBQvpwwHAPyxiSw5zprq6kp6AfToKp26GxSJasLW5RYW4zx/rfcHzRE2f1
AxhYmYc5xMi51/1DUwdKmbW94lMuP54l8izFZPBljsUu6RdcdygdEmgy/fgs76fD4NLXef74lU0o
WSnGBCl1LBWaWUKxDm5NUA/S1laLGJZYYJt46ezcm48qdzl5+8mAibpUmHxdQ8lelkorMNy4bW1d
H+9HowZnudMmYPjJikOvdZYwFg+3d3MzMFvpzEBLUyVE7VJIF+IvKbK7bWDrnZfEvIopnhwGVfBI
WikdNZop/6y2T01bug15qnUev8B22mSlEIMuRo8q8YpAkHammyjthMfOopOxysv74oWVLBZbzEwT
uxSy5oPxEO9w9tjEUXzaiEyfFXgpJ559MtgyJz3SDPT2HwsntKE22Y8045jD5pXqt0YaWwA55GmN
SAsaCSBE7MhZy8/15HWmrU4DJ3K9jZQa21ZddF2NqZgQlbVntfwoDbxyWZnCw98jJbK8+Pvq2hu3
gqSaCyTQcC77SwCFWuc0+8JDf0mKxAlaIu7T068Wk+pce9EDL8PA05FBFDi0KsU0x1y3qubMxYzZ
A0rG6US9bRZIJP+pZt/iwoPCIghJd0at2kG7Qyc+Z7c4foXRbH9KCXTNXAQKU8SX7dpS0DXYuNEu
wuyVd72Hr4yQwQpSSf3U1a+W8aDk+6G661OOnb9lmXg9xDSwdiAjoryZRBX2LTFyScWl4iRcJCc+
tJZ+gW2AHZl8mEFOm97XHggmnP4oP96G3L8JSa6ymQ3rYqOPqlL79aKGYPWB3JO/aLqLlsGL3whv
GMa2gVzlMVsnpwuI2qmuLVgZmvlUqZ+a9OW2UjwZzJ51Fe4BcwAZYXhJuvkYd8cpmDih4zY6XRVh
sD2WErzlUEWQRPs+h9O+7kerCYOHMc/tqOTh+3Z+UrnKY/C9ASNuOrcEFzQfrLtegJa7BtUu2ZNg
zxfxe5dZswOPPjQY5Zr4E+d6uP1uraBoFG1oKA9h0z4zsCOaah3q7n81TKRfgn18rlwRTa3Vc/LA
U3h7E68CGcDM5bZBYGkitJQQmbfPVVEfspQ3mp4nhQFFqR6DQcQdwxkUN0S9UNn4GSb63bbHbeS9
qsL4mF6L4pSr8LF5KMl5auVq14gV722Upwr9++qEiURDW8wJUir5xZh9vKCgSZ/jWdtJ45UZMK6V
auMsNQRClN4afwZ4nkldaWc482WabeOJkjLmTvHccUOp7UD/uoasu1XzHC4E9jc2MeYuzlYI0pBa
151K6f1+LC2x6A+y2O+yoOYdN5v7R3AI6IRSUrCjWpqQjOJswtWb72CFvstdDxP1XKWyJ1dGFyOP
AX1zI6/i2EuVqqdlkQuoQi/Jp3g+L01mySbnzOGoxA5s0cCZiGlwUCkNk++wzw9SJTu3rX77WFvp
wXgwCqEm0E4DsaL94HQfNDtx4ufmONiB+Xq6xF5mj7bm/4wOvLrLTXBeiWbceihaeShriJ7r7w26
80C7lRefDJRvty0nAcPbLca5uwDDQkoRovriqI6RReQfMTi2b68lTwjj27FWLyhxh0mgwb9XMPq2
c9Xgx20Z21HVatEY356lru8w/gRB8Gk4jc/G/ruKruDy6R28FTTgWUlinDmoUjFtVUgyx6OhPPXN
3mieONpsL5mmY16LZKAphpFRzksrLzWQik7CVHaJY8Jr1cfxvnaqFwXNmrpqc0vqeUKZQ7pKGyE1
WxoURLklE8xJIF+HkRN5bJ/F5Koac/cq+0FUzQqqDd9RZ7OnAz5TW0gtca9ZlJ9ZcLjdPtRX31xf
riLZCTvSUplLpECx8IXOgogPuosuODtH92L+xMuTbYPTb/3YwR0jWfoyp6uoan6coGCZVwe6ncxZ
qcNAU49auF9RKOVkoIy19JVC+6D7hpc88K4Q288iK2kMGk2lPLZyi/2Kf2oPlMaNzj0RP2dWvR+9
cK+hX1J2KPs+L2qj5nZr1xhsWnpjrhIRgiclsvLKNUZ3SD/1S2R3+S7iJ62oIrfkMTClJ1rW1gI2
jjwYvnhejt/JU+dKtmpHB5BV+rddnGcmDF6pmYCCqgjSMhmkSkl/F5vSp9siOP7MjowkZRJOYYYF
jOKv2fJNk5yp5XESbcdU6MLRTIzbBHsjs2qa2Uspiq5p5mZC7VBzKX+gesidL6qLvgRcw+TOMv/i
YtX2+bySy6yfPmuhIVboZZdMqznljwpNT71WozZgTcBLU2BpaHjL/Pxbcn5X/mglnIHnSm50sMtD
aTE4JcujWb8kwcQ5NakCb8xxJYNB42VB6rgQEdwHxWyV47kO/irMp1Hl5RM3DXElh8HjwTTmPCuw
kJV4KqRzx7tqcvRg3+akTu5MZcBa6WOjo4JAmHxtSfV91hbFLqxmXrSxnRS4KqRIWNjVVUIThGGs
6ebQrnzRrdEgaLxOn5I9+mpdfrztZdv1iCt5DBwXIxHQKGZgo5rIn/rCVfLqq5GFH8Mw+LI09a7S
5H0hX6JSwNCZBsx3fe2m5eI1MnkZqpg34J2zoew7XhAnmVah4siZlrtqelQT3m16E5hVBZkrRUNr
JFuwT8yuUMmIBUbF+X3+VfJaS7LqZ8qZntzJklXuGytxRfgdb3Tm9tG3Es2cCRPGYtUjpSMydzhd
d8hJ211i0+kESKAdAh7TwvZSXjVlwK2syj6PAiylOXtj9zk3P9+2nU2EXqnDgFirLWXW9OjOF8oH
slyyYLTUmXPQ/M2a6SiLVQj+wwYkdSrmmHsEIKFtOPTNM3GCPXHqk4G6Hl6j87ZGV2GMM+hzvfST
gZuuvOy05CUJH/qO8zBIwfUtMF5FMAGJmauJ2WoUGBuv1x6UyNHTxakVx9DftT1XSay1AaKCNIRn
y30yWNkSFbYyaIKlFu1ftw1h+xjVFBPPgYYhgiH1T9AqTZA5DwkuFSHq2UCv4SE55kSOetc66mH0
+j3lY9V5Ujd3ayWVwf4ulzI9o02u0qUHVKL3ziX3wan3DAt3J/pId8+73G62qUtXmWzFlxQWod5P
En3yR9IFw6Qq3AEoC8aAqauoOTtPLn2M5/GPcuUyx0LQ1qBdLiGXHgs0ik28zJuOJgrw0w8Y5mSF
Xr3rj/9aX8YjMqNvQhR3B06R2eSAYP2c+oZs39PhgcKz7tfwwvxjdHpfcny10IyfhCQLFHQ6/arn
SDHWuLRTW8VbA60FNUJucQXHmNiSsSHsalEB9QZoKlQrjZ7SBkQ00tfbjrKNyFeXpD9idbgbjako
RQCXLJpzrJ+0fz4tk97u1asABpJBXlxkwgIBw2uGuraNe1ocHJxaB3SbfqBbvCKY7QDpKpEJJqcg
NzA8A3jWBfFDmsmOWUaPWqjtTKLxwvXNPVppx8BMXMpmn2c40FD/GA57FYTghJNS2oaylQwGVMxl
qaNBwBFAK5lkd9mJmFDuCD9QSmrJp+qVQTJ4lnjP/5uWgTc7XVckXENYsnHJTKcQWRk8Vy/uoFwC
3lnN+T4bx4aKlMVNgKinFPe1hA6hx3dY9m93fTPjDmOawb1SwX0w87p5CJu+cMC49B4mwiv6GiZj
AEtfYSjDSGkTxDOm1du1uUfZl3Vble1k3EoXxgTSWOm7uAH0zAfJo1Oui117omRD/CZ1+qk30cBv
UWDv/xMQ5CA0zaiCQtG+26eH2B/x2MgnA9wMOlZimNNDjcZJw7BKWJfZ3mvgtVvkBsxGVWobSwaW
cV43EO+4Yp/cl0DpVS2DORSnwMfAWRc14HcSKjDQYLyn4W5yKD8Gj7y0BE9P5tBo6ySXxxBiFTGy
ldg1SpDHNPu4/yBwK1m2Pep3zMM+t0tq2IKpG9GHIZzSaEcEDhJtAutqz5izQlUnycga6DKbd6ns
5TFeGTVXN/+6be08NZgTAxEUyXoJYupsBw54eeZUJfC+z5wPRS3PNSa/IXDBM2kWmVaA2W+3VeA4
rCkysBBgpqwgpZBBy/Dbh8QTK5T6UHo3cWfwXtG3b+irjWHgIZlnIVMUbHzr/iJBWyxjbzggcPRL
1JZHz7e1kzlGzVIGBX04dXoKebI/2/md5FRP+TNmwlyQ9DjSpNHgxvvFrT3xmLmUlyD1Ml+xWjc5
8ypQeT+FwZEYHQiBMtLNbBRrWcCha3YfolK2zaY+5jPHNDke8Ho1XEVLQhArbSrSbS2OWf1Eqtjq
hcyeE8W5vcSbccV1R193fCXImJskRW05ksTVfdP9NHq/HF7+nQjqJisRetdI2kS9uc4P/fAkB1Yl
P/07EQxgBPVg9loGkJdJtGsKnCbRF8kUPv47KQxeVLEklwG9iAjGIcwfuwmvwLwhJdRfb5yKbJ8S
WD5lyriDYEImVp6ndhGc5SK3FNLsy2qnVrzAkgNSbBpYHYNaHkxU65boOAMjU8rB8u3ehauFycyq
lUGAJEYCH6ZM6+VhsgQ73c8neafub28PTxMGbuNQHvJ6oHZmfhLUT2PD2f6/QT9dISb61/Ava2VR
Kg9iDV+J9vnX8aVFb4TyuDyme9FZztEX3nvU30QSV3nMyvW53hlmBHmtSw7joXPMTzQH1O3kfY87
zXLoT6pdnXkVe9tFg3gH+5+ezEJ2iYZqOg1y0UtzImfz1LrN3vQyBzMwH6XQCk+0TTVEgee8o2yp
5n7hZCq3t/L6C5hTjZBM7o0Rr9tFjJrgp37+fttUqAZvvez6feYci6dZrbUZXlaFgju1g1sHo5sQ
yW1a8q0KTY4PbIe6v8Wxcz9UMWml1sCCigeQsxyanepLrvjPB7/TG/B133TmiJLGxWgwVgquPIcH
JZB8vSG7f7Vw7MiPRojGMQogQhgTcPQEVpMewIJmJWXlmdlk35a2nQFdacQEtY20dHMzQVz6XyIi
jIV2vud7DDTgcgZSb7phEzpzTKVylGdySzcpbfyqXRxEOvvSKOxuTDk3xu2Xh5VeDJLkpa43Lb1m
JSfQsdj9Q/jFtMtPgTf8fHWoz+SOR8iyfdBfbZABk4zoSxdRkYZRHo26vO+E8j6u4g+3t2z7/LqK
YbBjbnQNY7AgplTBZ9y7bXfp+pMmRpaIl/uex0+3qZUugoEUXUGYTsgYSDwgHs1mYH4uPWTmZz34
OA0PtzXaxKKVCMYuun7W85g2LE+B13cHreTUVWyu2Or7jC1MgTRUizkD5cvUCqT4KJF8v4j7qrKF
SPLjJeRcSzbRaCWQsYS81CpRaqHQLzQK/c6lF+93VVKuxDCWoEtNPusj9BqXczO+9OUl5dHVb+PD
SgZzTjRCr4karciWfXKg6Ypq1zqzg4SFFzq8G8AmQKyEMYcGclSS1OsQlkgv2rQTg9ImxBY7Ljs5
x+LYIReqXpMQ02yR3H8ieCsDS7id+4tPrOCyoLsaNLA8nN08D6+qsZyc0hQXYwaCeUQa+VH+QrPd
2WUerc4qT9CPzsZp/OVzyKV/3o6pVpLlPy8HQtX1uTlDVz2y4q/aQd1B1ccJzFSy91ou5dz2Zq5A
BjF6jOnrUgHWnxWYX5cjytbM1AuKyR8GcCXOyU6Woqd2GZ7H1vjQ9mYKEsPJVaaOl/fcroRY6c4g
S69WtaKG+CkCymSQIbBHdOtTCufILi6RF3d4RVJd3Y8QZVW1xSv45HkPYZGnbYJgKLDr8yG6p/le
05b8ck87dwSHF1VypTGwEwwVrdKBtuhCfKRZMbRKTwfiUMqA7BC8L1exWl0Gf6KkwtSEHpbVugpS
mWDa3+tudpxhy8lDZvfc6i5qOW8CiJVABowMWa/nZcByRifDp71zdEHTU7mn+dPC5y4oDyYYPCqM
KE4IGFqhIG04Lv3wWfvwq4cCnN8fA7v7fNt3OADIUsikalgOE83GpHNhSdFxGmRHbh2dP2Sbg0fs
SI2qGbW+oawk5EE7hHei/Tqj4QE9WP5yp1n6QcQYwPjScthY/sZGiSxjxqWJ1i8mgk7jUic6feIc
bdBMHAoncQZrvH/ty72vOdK2Y5erMAb68BDS1jPN8ZgJmh6XC9EiV9Z4RSU8KQzeiWGW5S29FZPQ
k5Fkb3dVwAlneSIYHJvqDA9TNAepmXcl8o9L/d2YZ+u28fGE0L+vskgtWZbuP6Rd15Lcuq79IlUp
U3pV7DTJk2y/qDy2t3LO+vq7OPtst4at07xn9ttUTVUvgQQBEAQW4hxXgTq5yeTGiQt0YOGB6t+h
MEaq7jM09KcIXyX1hG1x+npnEJnjbrcDsPPGM5ZJrIUhKmkqMdkP++XY7IiPsZYeLx+yfYjOMIw9
SupeS1OdXp4w3Fz5OiuGHUg/O/2YtCpn2bZrg1FE+M/BYWxRGi9Gm1BdHm1Khps5+Y1gy/vWoa2F
OSiOeRmC986fS2v7B5FNDQ+qMrcDvcLHL9Tapu70GN2hBgIpigzlyAhY7HmX7HIndtqd/oVblSBv
WvszPmMqYswCyJUJxjBbvDlPLEO8GcJvU3C/NEf40NRqhFMZfeNzEdIfviY4/bDVQWhMo+wy+qog
+8YBwx68DukE0VF3/IL57RLi87a+B1MrrFZQqiKi2eHxMDizO/rljeyi/OKVDhtWbHBL+PWepoG4
9WKc4/6ucCtkbex0M6SvaNmp8Wa7esKYW694W3JrsEdHdobn4plnkLf923lLGRMTC7BaSQHMqOgd
fRZ3UflajflhbPuX62Zm23WfkRgzI/aB2gkCkNTcWepHfeT8Pk8SxsKkYT30kQHlFAawio3xzTA9
l9mTwHMu3FPI2Jglx/tBQN++q6/dqXPISbPMOzp7srQFOxhsYbFSlKxR8nFKC0XuNd4n/Jco+ryW
jOkJYlkOIg2ygmDcGU7KHYYH77VdbeN9yJm/mj4tT8JAeh9lhu71beRYWLYiylRztUtb2CCj7V8F
U/7SLrnX6MttXoxWjfFmHDPLORRsNyQJ5ilNZ7qtSWJDiewoMjy4qX8XmLznh1dnb6gzaY46bGqd
xFYzvYnNQeF3U2+21p1tyzuzzgqlyEgd6NQLTkS+7wzVHbrFnzsV83fBeleRQy/qGDVQ+prW+tf3
jbeOTMCiTnnSYHgHLj7aU98a1lC/6KbuXAfhnEH2YUXGiHFRoampcF4KXwNL7c2gpI07IgvmqFKw
cKKK/xK8EhT2SoaiKuwUoLGPB6OkrcFmbykeBrR7UWtTOlA6jGcEO9uX6wLyANm09tKA+kjTAfh3
YV7qmgSkAqAf3eu77IY7mWr7fvVHPja9XUbpmJYUrsN4CMrdPu3SG4pHy+LiR94suu39O8MxflZt
W3OMJsDV4UObvGSa4kqaZBlRyVGUbW08AzER+lCTPst7dHsk8YwK3znQDadKCqM6JXqSdhybdfm6
g1QpxkQbkgKSIVFWGeWv81lp6iGpXbpryHI7AerkmressDCKbrEoMXjvKHZiia9CYeeiNR+DW+3X
dd25CIGZj6Brsjr8oEqbMcs1rl0VQYy0+7v45xMvIgwM3eMVjFwIbaJi5igGoctOQcCDKJLddUku
c/kMBuNrs1yTSauEtdtioh/xFHBZpnbrVDuMUUInC0YKuPozB/PiKDCYjNsNSyJ2sQy5KCY6XL3u
qNwONmUFig71kUvaycNjfCzRw142O7qOmPWF4ts39Vu1W241P0SfUHHTTBwDTb//Q4z7UT4204CX
zxqzTqEemE/lpnJ2Uku7D/JfQYQbRSWW8A+8gT4XvpyBZOL5MjOSSekBOWuiWwrJKY9nawjT/dS+
5J3ucXbwwvtROAxAUk3RVA1dZFZUwWzktiZZjVI0U7bmXp9uAkOb9gmpH0V1aVAmu+SOWCfdboxj
zZqD0uC4+XcPdLHKRNcN2l2OUYqM5vZFJktCUNYuAjeL8oLNtRW6xE0R4gsuef5NuzQC6DEyZodI
Rd1xcRO/Jd95hGGXt0e6GJjKB3uEAlCFTUQ2SquD/KGq3Qk15WAicfPSlr/1qAdUd8K+PsaRxcue
USt3IfsKkrEM2gAGsVKtaxcLs0fLrteRgbPHPAhmeTHBsR3AVFa7dVHek+p3n+achgoeAmMG0Ein
losMhEJV3aZRToIu7DmKuo2hm6ZsYpKayHLEJ2nTNFqBvaENzbSD9L2o2gufkh0tPWhd3i3swh2+
K8MZkPG7YS/EtUoBq+7RbJFQ8kiU/q+BNDAMVUWTtqybeDlkXG5jzubYDSYSp23uSnrpJMO8azre
+/XW2q1h6P9X7kcbB3HsGsBgoI5FpgWkshwdu6yuoZLoCDzQJGSoksk40gH/GWdBRY7bovceFBcc
NV/HLHReNcrWtmBam4l+OXC+a2wz0kCUrsWkvdbtxkdMQp+kb7Jkc3Rty80YugGBwBoiQuM+rpfQ
YdxiOChYr8cetHr5IfdHVPM53Q88gNj9LvjBAdyywitAtjS8LxpVyWB+XNphRbvSqh19H6i4TcOX
sfL7Pv0Rje1tFNNFjuQSSPT1gybIaE9HWlq4F+OpkjfZbNOirgVjDtGctdOotFALM7IG00KGDN36
hmNm77dh3Us9/cv/fG1kRGQOFanUgZh0MbMQL2upbmfSTZ48cbaMfjlruA2iyZoBUgg4L0bhG3PQ
S0OIOzeIdyiNs1sr8ww0SmOYmoQBErwu+k21X8ExfoIYXZxUctSB3/Q5q6zQSO2s+X5dpq3QYy0S
6yiSqIvEHiINAqp4l/s6kOxAe8saf5A4UJsWyUCWFnPZJFVlHzhUaVqUUAk7d0RsL0pfgurxuixb
iq6K4GklCCtAG3Vx7TVAZm+GFVV0yjNX+tFr79GMXeULJx59PheN2Z5QWBQp1YA22pJHWYFyP7Wl
B8pCm/m8EQeXb8ea/EE2ZqPkpBEFJQGa6g8nenUK0TJsVRg2hxPl9K88wA3l+4DH+PcI9YxpLpWt
a1T3yfhXNMODEF7PBw+EMbq5bEhTEtetK+MiWO0qvO0lPA3n7RNraIM6yvMoB0jp0kF9Ouh71fvB
pixewp5XebJl/dbrxhpbkitJoUfYp+hE/Ujryx1uucVR8nsn/9agkUknHEfMWUWWBzqMGmludWxV
WN7mw41I9kvCidd5EIx91Yw0aRGtI+ICAVR87HNvkTmnlx4Xxrh+WDgmYFkwX1rr37epbC01Mgcr
TatdUjYe2Aa+XrcUG1bvAxYVdxUctaAmk6Ya4ujNW5o5mVdKDjEfu9S5jrO5bIpOVLTnqnjVZS52
QhXOkYA3UFhXc7SEYE5/LSTQ7KINc05l1WU3BjUQKyzG7RZpn/VKXfxtIMADvo9P9J1EBEMkjzmd
JxajDZG0zK0hZBBLli0DDbhtYAn1879bO0YfzCFYTBJDq5PIbbQbQ/BMXnndphqsloxRg9BAt5Sc
YHuMCcw0jXnXVNI+B6ta1/VWPC3uv5OIcRhm3QiiVgAuzg5pcpsbu4LHm7GVEfqgBYybKLK60DIZ
WkD7KMUfYIe+N56yIx5C8AiS7SI3uml4NHzbNm+1joyvKNSwwHM49AHjPnwFPdLyvX56f6YD6VTi
m9xye54CMn5DG3ptaEGY5E7LY5PW1qi8DJ8gwft4otgcs9AZhaKDWO09W0m8/qX3wYJn65FFeYww
Eme0eamBy7p7iokriCjqKAPBbOePlkkxw7rOkTd0Gye8nf8aG2vEgCGaKXUwjDjBmBrDo/Xvjf+J
S9YHZGYTFaM0zVJQGjfFU4jxoy/wivR6/QBsRIAqbvGgk1DRlEHYXAtasHNSTeiBFMhsVSkYvLK3
6wibirFCYI5YkiyaUo9S43blt3x00/Ex5fEI8iCYHaqKvq5CGUKAw8XtgtKNdNGelfAzTn0lCbMd
I6py64hKksqHoX4Vg7tWuft3i8WcoqjVwwHNw42rqf0ziVA0Foh3zdh/JnY4S8ImVOMgSocuBUyO
7jWhQ7SMMTfF+HRdmO2Ts4JhfO1ShE1DOsDUrnzAXGSvMCxJsvEONT2AkcvNPQOwpd12VvjIe43d
DjINFbXgqkKMi/mweG4rMcIRp6d1JdBw1H78rJ9wc9uBde+eV4CyrYIGSD9o08XF7MQizWZSqGLj
wkBZ1dLupWV0+rbnqCA9LBcRmXGGYSIKjEDGFYcARsIi6j9i87cu/c55nOf/ZenOMEw0kZYNZoZr
gMlOIx4xlp2GwcHUxonW/2NgCf21C6FMiWAzDE29GIAH6tsyKWSgmZHqzXW+F0PteyElj5M6/+hm
7X4kz+n4SzbyfZq1tjQoR2EufnOUlfMVF2dCzpalFfAVyWnxZPDJqnvlpnYGsKuKO4KR4tfxNhXm
LDRb01iUS5KDtwUPwBjjhmvjgnRM+XwdY1NbVhiMtpRNG0amAAwhMvZt0r3WWoDyZcMWh47TtsAT
h9GYKF2kchixen2nWCmJ3FE7Sdz+jktOCuqLVxIxEWg8kn4udMBQ0pnJkVCROe3oE0Hg/DQx3zKB
D7Nqjo+8LGthUKnwq7sJZiUG4WgCFdVH+97vjqEvPFCyxgjPoRhPtyv3HYp66zeh8Ho8o0YHc3d9
J6ndv3JENLrTqy/o+1bFmEPsZKR+WTDVpPJjcjTlypanx3TYd/H/XFvCiMy4VNQR631cAlDpXlsU
pCvLIVa5xTo8rWE8qiLPhAQ9UPTU6sEi5FNbo+7F3p0eegf5NVt9NR3e+yXvWDBOtsnHCsNTgdoE
qo3B9k4yaj+JvFhJFf++vm/bOSJTAwu7opkgLGewQmUBVUds4pirHk27Js572nWyJRuTtu8yX9pf
R9xe0j+AbBFSUKdGllBARf+yFPtYbKyo5qQNtzBQKyAqsiLiZYZ9L8kjUel0hcALmTel2VizekqL
T8ixxmBO+thE1ZLowBATlIvF9txkjlBzbug8Qej/V8eqEoZwqDQKEjUYGK5TRjBLkHld3DwY5vTq
bSyK0QgYc4hFDKVYeqsU8ufA0HlFvpuee71szLntBC2vMirRaDen6kl1S18HIYMGqnJYKB4jA9Ve
1iyt0Zjzq5ZBXNcV0Gjpcnyo3kuXP/dcoq5xmFM0Fkg7yKrRgGUsRANU6Uuzo92UoDbLbtTbhMfz
vr1f4GumwzDwIM7AmdnQmkISIRc1wnXememuMv+6fkw3swKS+AfDpG9Ra9UL4wj8WsCgQ+TRWXAX
dZa+D/bBr8odHdrrhNZCnuXbuu2tQZmAfOgnE7YPoGZdO0JruGGm2dcFezcwlzpxFowJOopoDpax
TmnSCxQkKEZR7doe8JjW7ErfcFrn72y8YesIKLldeZuJj7WITCAixcbcFn2Mt9xnZHn9AnzbRWsL
PygDsGypb/oX+ct1if/LmTtLzJiqIQlmaQoSqMvNgleH9zIJT0JTimzFHrc5j67ftfVlbFZQEV1V
QqwvncmFVzUPPcm0bYq+8paIz73r0vFUhrFdwVIUqCmAcIVyEqdbXeFENpsecr1hjMXKe7OrZAEA
wk67ex/rjSab6YESuaBa3+MRI3F3i7FZrYEyjL6EgtBrYXmI3RhTQWnXWeMLv3irR1fn2mYxlkTB
LWbKW4AprT8FxM6GlzzyQ8JrxL++S4RlzxoTUUhEEzhj7jfVIRPdf6MFhH0oLJtcb9QQhiPAI678
2IX/e5crAs6zGhCWJ0uL9G6aqVrL6PGivBbpTRv7kk9ZJMddvUN4Fr9dF+qyVpxiopQIDw8yqp5Y
dn6wPqSpakD1kLVECam2K29S1DU9Cq742HqLTY9U/Vb541Er7M+5alAUEqQV8Q3s02ggKGOGAbE0
L0y7lcNDXXrJq27RWdvVTSR86qCt8JiTrIeYyVuZwBvt/i/6OIppEYmlubol+Jlbi1wiye2jtkJk
jrYmaXOTU0R61OicyUBBDzEqkJGpzXyRp0Obhw1MLCgcIzoGXjCmP1RQAjlHNOcdC1auincgAgpt
SSteYjSucPzcZowgyzTVo6EzkH1HKsqxnI1GxyUiFHfhkNiagtFHlehc11EeDONNg1SItaEDjIGg
IKktxI9m9PLvMJh1G3E6gjwFRpV+z5N7ZfrecF98qVW9MISr5WJ8ZD/Vs2bIwChiS/4roiHBa+KZ
rtpb2cvshfDN4xEtGXZ/4D2bb6rFCppxmEM9akMhAXoaH+Vo1woI8atbBYR415dx0wbLeChQYVKQ
dWRsfW4EoGuiNxZCdmq/DyvOAeb8PvtoPiaTQCaqCopwmKsHo+D8/raq/fl+9pm8wAwZaZzw/c1y
P6eo2692SvF8fY22vf15kdiH8TqIZ8z8xvV0qB3KK0BrleMEZUimn9KneH/gPYVtB6QrSEa9Qxi+
BBPmaBba8PFu46mJRcNC+ZueWP799Hc3UGphfraaW6HIUYvtiHSFz6h+XkohSSfs22hHT3Vm0QoE
0J1byoP4td6XiHF4T1bbO4nRyKJoovDGZOzuWOuLZkbvjzo7MvyStV2q+tc3chMCw6g0XSSSdkF+
JeS1YODyAKEQyAupPZCvcaPzlo6Hwrgs0As15SgCJdlXT5UX7Mmt+GiCbDmw0PDtmU7YWbw7Eg+T
WTy04okZEkLIZCZ7o/hS9j6XeX/TIq0WjxrL1d1vICXYAie8KBq5H2q3xTRbaJwXM56P2ioHRSHo
eZcYkySIYmyOC2TJQD6au8Nx8ckhwdrxamw4ErHvslIwhJNMN6rM/1KG3xlmyfRflej+utJtH6Wz
PGzPT2AYkZDMgBk8xaMtoGgALUdL8kWvQ0kofdZJCU8J6aX4wnWtQOWPuxWMY2ZEFPQfwvHgnoCO
JENYWnJM8KaJX0ExpirIiNC2NJ9SzbfK8DIsnFO7bX5XAIwtarIgn/IaALTCFY2ZVvx9QEi20KYp
9O0KnPzadgS4wqOHbaXp2SwrRBPeN0z4Sa09iPBxNQ7udLCltzzOje3lwzu2LKqYxqAwy9dVBQpU
ZjiXOE4wKNpO5R8cBaS/cKkLZwRm/RRZrs1ZA4Lqgx3mprwZQIksPIseLWhMEdt+4wBuW6MzILOA
JZlMnRQByN79wG+/0KKDDg1Z7Vc6GKezqe8gT9cxt8/yGZIxut00RFEaArKaXoRmN5ryvjQXC8MA
vetAPNkYS1sms6IvLRaz7k/J1N0aQrWv0rfrINuJNijDP0rBGNsmkpNWBs8PLiHlD9rWAhKPo7qv
XNrWRm8i8473GHzZKE8vlhgtB1RTQQUYY3cDrWvH6D15jZIf1Z6fp2N6SH+jGB+3LUxkuKM9ke2b
dM8b27F5As7ArB2OF5IKuYrzLY2/qvZLw+/T3dSOFQKTQiQZWr/AHkcVsngqTrNbOIsVOR3mfL43
Ck7PdBqlzmlt2SwlWK0oyzQYzzKmotQI4no7f2lMi97X8wdaNZ/8NSF41O8mFy6AT6uzeeI1sMlJ
pqRq6NH6aMHyZiiWcJppR4Vo17cgc/8uo2AUFE0gVa78MPbSV47Gbm7iCpIxMqmKJG1tTICULDD9
olHfAoOGL97Xgtc75kHemXseH+B2qLACZQxNS2bJCCvIGdzQQ7IcpVviU2LFmuPj6Hm7MKErIMa8
qJmgkjIH0JR6RH1Ryl2JuXBCe7cYj9HwiVd2aQXGmJgiM8YYXTetizmg+3qJUW4SmvasZhzHQA/0
NaEYI6MToWuDDEJ1zS5ZYivSvkfpLaq3UDb7Y0zQcrE8X9cSnpIwJiZryBjqVEnCVrPD5lAHvGnx
HASDeaFAH34V6B1kquRTQh6yzwUjGDABvkYDrTAqo+dLkOez2PY0PTS7Cl519H0pID00OnRwTOJ3
3Hh403itEBklH4sZWYhhoElGOkIp3d3FaHHsjsFuRHfuYXkWHN6Iue2Qa4XJ6PsyRhiTmUHKaP93
XQlunai2Gr3Fbezqd3IjfrmuGVxERul1vc47afyzrqEbPIX+hGnqlGWW3w68rSfnbWR0P+9EU9HF
FgdaNi1NVzzFjDhlcZt1H0gk/lEVRtvBgYnCuwznuEGz/3ybOXFqoTte3PewiApIh4vfuLvHdxq3
RGHb/v9BZsuCclFP1WzqUFjtCXca2h1prU5o0a540Wl8lfCJFLYt5BmScbFNWyvqoGL/xEO6i10B
Q1w12xgt5TajyWFIixFSGNXZ7tTE7nn8A5wzojHXnSlUkzAxgJ6CBmPCw4h40DVoKq/Se/tucN5T
tooAs6OysBqwsmhY3YsuQtt97CvvzTrm/lM3qxUYY2vmOsxMUGDBvc0uLU+uIx5/4+auYW4Nith0
WUal8MdAYa6jNK1zGORuuh1AFxadpkqwi/wgyr/VPrKuH/LN2PmM9u7OVxerKBeyKu5wIGRpV4ay
XRM/13r7Osj2fXuFwmjiOISj2KZA6TGhlpKIDK/pc+CNnuDru8o2biXODZ8nFqN88BSykpoATEhi
DWXuyOFpxMm+LtemxVqJxcR0Mbrq65m6gT5qv/Uh5rbGlX8dYrP3A1U//6jD+9KuNqjLixosE1A4
mjWgfIULgn9KVR1zmd02T+wKivFqQhWTKp6hefLyUCwIw6dHjC52EsJTB7r6F1HOCohxZWhdjqdR
wLqFrQLHqYogQRbeotK08i5zGl3z1ArE6Qmi43q6F0iy74T+MxHd6hsY59aNcrJ0KoSt2p0W38XB
XcMjMNwM5lYQjEOT88IQxxJKSEcUtH6HJuD/zygiroowFiPo56xUY+BkuEbRcdbdrrM0X8HrH69v
lWOc2KqwcYnLhJjYOSJbvXZQJzttjllyR8SntOGUgm4/q57Xj+WlkhNMvuqC/6j++4S+u7h3ZMHS
4cMwu+JWOjSWbKGNH9PrYtEyphOPnJljR1jOqhF1wopeQ0uM7ksTVtbcHeaMV9bFMSMXlFVmlUTK
QOUsjMxR6xw0Obpa8HJoPFkY1zWJGJOZ0uONAhNftgVrxmTm0I9+BFjE1Bl3KJLgHDKeZIxFUccy
yY0QkIt0Ensnqjhmfvu2uVIRxpKMS5+HhQbVp3k0cqT3+OnQ7rsbniTbwfAKibEXWtbJVT4BqT/o
DzHGLWAioD0cypPo5E7oaQ7H7vNOGmM8EkNfAnXA0tEMa/lFt9ub/KZ5039Jvm7NKAmS8cyZPC+Y
PsqDpt74inlmHyDjJlazuYKof5cztHb6O/RpvVXjm7y4mKMh7GNkEYRirFMbWemNk9YO6SqOt+Go
PfscmTbFRGqChayLYzm65XjsZI+zWTwpmHBDqrQ4zagUo12cBrg0lKnltvxLteKn6Fh6oafsOZA8
sZjYoyy7Vm8SKhZan2n2LPLAfJ2B0sYVvtOSk+iAqJ77CkrV/IpuKHQlVuEI+OMbJSaQVDZe9cWX
xNQa229LdyJIH3BEpCJcw2KsR4zAZy5UYHVOc5IR2Oc3y5fBLm7py1Nwy8u2bm+iYhDTwD0T9TQf
RVNyo4omzOpwW7CA6g/tyNOS7bDnDMAc6bwR0QmtSchSPOD+4Pe+CZ8CHhJK1iE48pfry7etIGc0
JiqYZznpogjixOku647EvK14pUAcCDazE4VFEUYGBJKn0InHGeWgL6P4dl2ObY37IwfLFNTEcqSE
JeRQ+wzTPogdxr4q/1LkQ1pOznUsnkDMOSZNU3biDCxxeO6kZzU41MtntgV07pqErneMJmXObdAk
qAlGh5AbFqhcCq2ywUiOT11MViDMKY3ULug0DSCzqjoaaY+hkj1fX6rta/cKg67lyhKkZWUEU4S0
Hnkc3Xi3gNRLuZk9SqGOMeKcjdlUghUY4+dR1KdEJfXzqQFim564yxx7QZ85XYIEWMudpLNpelZ4
jC3IBaMbIwF42Vda/VuB9TL2BRecHCfJlf/3EUv0nWcFx1iGChXkNViCYelqidgdCTGdoSn0TxlU
QxI1k4gUkYHJhKhoFROBJq2jo5O3UOR5VO8Ev/QqO/MnXnRGd+XCgK/wGBMULIaeaASZmfdX4gGX
1+wu9Tskn8wDuvOcxo5cc8+rzN3UlTPqxR0Fc0QTBU3krtFG95Ume6kx74JqLq1ZKx0znHl2nSaw
L8Rc7R4jZtaklVG1cMWdI9rEq58JpmvM+8rnOf1N83QGYiUTM0wCTmgEn7axu6jJSWqtAdyCnJO9
Gf+tYNhsTVyoTd0Bhm4bHRuyHAOPkslXPu8RZ9PnrqAYg4uRhH1piFD8sfRl40fF61zkWSn2bqUm
VTnJ9AI32qJNGaSnnel2GCxKnwZ40vD2hzG7VY6RikkFMEWZwI+VvRpC6M1o4r2+QdswOL6EaETT
WY8oVhHpIvDUu2ocO4ZmOnn8QylTzlMpD4XZGqmMxS6I3h3V7yh7Bre4bWj+dUm2H9Vp5TJ1haqo
MkdHy+Wu0npYiAX82ovT+zRJjfZ+q/5a7hOrsfsjqiHE5lOW8IzLZuPBiiXVJMJbg3RHCQhRw4yc
sflD+14isybso5EDuL2Yf+Rku3QrBY54ihqoYbwPwoOW7OC/rq8lD4LZLzLqUtWHECkaUMnUdbdo
NbWkzHj4dzDUc67cfpzMRNZH8OvkcvksKzpuh6aROtNoNLvrSNu24bxmzGkS595EsxuQkuBH0f0Q
eMRH1Ntdmu3z79MFXUkiosWtnhosGOKvFz0MrACJFyND8x5Ik1NZPxZp+S8XjwljZL3Uk6WFuufD
YoWLn6iaLfImv22nKlbKzQQvTaWI09Ri4eaHzgHfIQr0ldvmdfHDp/dyKV6SjAvIxBWJAtZTVDoC
8CDc0RlM4jfjlIKjiHIe9seRV6DPU3XGagRRL2uhhp1rVMGTZO2+mBovTXgEshwF1KnfXymIvGRl
NyoQi8ipn9TBXTZnPAO4HTv8UUK2/H8yuiLoBogyL8bQWmXVPypFGt4WuZ6fclXehWFUOWBqUEOr
R1Iot0HxO33qFeisMTpjO/CL+QASZNx76rcyt7ThZ664108zZ890xm5ogaaFxggI3XiU56+DfKh5
rb7bxT0rMRiLIZAubiO6mNpdlYAhxIpQ8kILtQR3vl90J4xRoUhv2/0u5zChcILO909b6QpuXMqQ
SjjZenGck191Qiy9/WbGX+eRR0iyqZar+JYJz+a5RsaMIIrvhzuD7CtejwUnamdz3tlIOjEQ8ftT
8AR+B0nZt2rr9VrM0Yhts7EShFEJM0gVme4XYjNcRx41LwM/tPqk3Iwexm37M89ObargCo9Rjzgq
xqVBSZ1LMD4nnL+SdEfK2fmEnq9A6EesFKEaTDXW0PjrltltX812OL7g/c66DsJdOsaRxIGakGUE
Cm3epL0Izd8zGeiQyiy1tHteAyJv7RifMghhXhD6RpFEvjQUXpXE9mD8dV0sHgjjR8o46YhCH3w0
3Z+Ffba4Q/jrOsR2xLnaH8Z3JJitJBS0WEi/mdAEjme5V/leuoWeY0ahjNRFTyxeUdy2XCpYjnVi
0qmyH3UiKdDBJhtwyOKC6d7xfZL9nFSJoxPbZuEMwqiE3IeN0ZsAWVrJqjvDahLOa85mwITyqn/E
YHSgTYxAqVMgFJheGQ6llUzf09HTKMGn1wQxR6BtO3SGY7RhSnVVqjvAyQOxSdjfd1FmN2LtCmbA
ccO8DWKUoqz0RZIDQGX5KZPBeY1Z5KTnyPNfDi36CSUdXV0oJ/yoBlGuTZI8wz2p/uy2L4pD+ZDq
2BodyvrSH7mAm8EF8tn/ADIGD+QeJV7ZYfCSfbNv/cjJ7XRPTSvvWXj7mr1CYjS8AGlPGBCIVrvx
LZ0dMR0xNM0TPTxC/+ahbe/WWSxG05N67CYph1jomGzkHQYamPGnFOIMwaj6pAlKVAWgem2XOxGM
CsCYNV6WlicHo+BC1meiEUGOQQ6tJnbbqbEE/Z5j8LbtwlkURrcbVUQ5rgbdTk7pDwSzqI33aBFw
b1pqZgsPijvveK2SPFVnQ2cSyFmmYhiC2yOxeCr2lLBGsGu43VO6L275GVQuIhMV9ejLJjo9wgWo
xugdpNlNDy1GhEEDQRHNI1Li7B0bMSfBqBlaRq88KE6J7rrFNvv99Z2jOnZxPz2fKTZixrzgWp9U
SBS2pV1hWEddPWH0n158I/2nanRXWIylaCYBlFgi3S/1mBsTWMRq57o0PBPBMqwnWoeJf+/aTrlX
oIIppqH+p0ZXOHF7eLh4jJXQzUTVgwoi0VdsyqpdgnCrck0ku4V7XuZvuxBhtYCMwUhKMLGDGQ0e
BDQsyjH2l0NgNRatk72+jpte0ZRAyarLOhjkGT3v4khBfSxeJibplLWg3i9sYXye0ozjrTad/QpH
/uisprjRkoTWR2XkZxX/TI3bIMvA/1O7pWIpI6/Wh/q+C2VfwTG+sdVapO1FBLRmf7u0X01yqOmM
ge6EWWCWqR7j4dtk3prhT3OydZlniTeP2gqdUX+xjLS+DrCopE+cZMJYiETCyCyYjlD8ETQB52Rv
6+YKj3GXDWjuyaADT/YlrwKbvVa6kz25pVdgRkTBq1ffNFYrOOYoYAxQFoe0/DLWHpcxsfrAMmbT
vq6YPIVhTkDZT005zQDRjOZ3KISJnbSGpy7Vz0AGpdMYu13HG6bGXUjGhQ55DP5yGWozH2TMkFp2
hqO5CihzEvezJfirdWRcKfKrdavRgoTx0MQWrekLf3eWcCM80Lo+sudNg+XsG1scow1gOhkWilf4
QfE8d3Ygc1RxMzo4i8RWx0RRE5cq1cRRepimU6T417WCt0Nso/5A9LIfkI50i0rDmOjJHuTW0wfF
q4T5uUhGP47SuwK8F4b02i8q+LpVjmLyVpExLUHTiZFJS7bnyXyrk+pQiMJzqxXedUkZw6wqkgYS
GFXDQ4ZI0DHPwBhdOZTSXBEnrjI7yH5Gxb05EGviRb9sD8MFEGOswmUOwTFfEoeWlZYPBnU4OwEz
6AUb40pwl2hSJ/N5JDeMolygMiYrlLpRaBKg6stTI97Uy8/ry7f5+zKGh4A/RzUIy46dt2ZmxGpB
wF56N6r3fc5JvfN+n7EU0TL1eRvh++sxt5fsXuI9NW7u/0oAxjgsulzOrZwTp9fDJ0mZPHU2X0Bt
4Mux4lxfK0aj/94L8NQhjSEbBO/5H32zIuiDKNYNcdLkRmsjS8QlvOLRkPBAWKdRGV3b9QBZhnrf
CpqPvOOzmvGKEngwjNtIgxI1qQQwQbiv+we8aAcdL71Nl34VXPxnvQwFJRYimPjY3ks8kcZhMXTE
mc1bMPVb8gBqebvtD4L6te/xMjy/Xd+gbWU7A9L/r5KAEarIkKDtIZT2GignReVc6rYX7fz7jAIM
JshP8hICDVlil6bglAaIGQVezp4d6nmxcIwO1Amaa4pyIBjUnd+aO9CpnlAK46C/7isKsOmgmvi9
MDT+GXoC7vqxJ/JCs+1jdRaV0Y9ZQRmOLkPUscTLXDM5efMkRqGdjC3HTzABzIWwjIWYRSnBrPkW
Cj+THqoSF5ZWVk+yjiqtLlD0O1Rm07eghPcKzttNxnKYRC4G813E4DUUQ9uUfT37el0j2QsKKx1b
q6ca3ZwZKqSjRR2YSXasMN+d3v15FB4cadjqBMxGXdSig870xV+asquCe236lC3/oxMGczeR67E1
SAEIor2YOYZJL7wmLJlzgg3Gm6PNN25NKkWYWaWLSfF7wVKfFW+8bW1MinBpA37xQ7MTd3qR95pP
/4ofeZe9za+A2UK6kOh0EN9HOxIbGuoiwdSIQWRvuThZqGThXPM2d2uFwCzl/5F2ZU1y6szyFxGB
2HkFGnqZfbPHL4THC/u+8+tvqn2um9Fw0Gcfv/jB4U5KKpWkUlVm1goDGQOEX+zvVjgljqZ/wzmH
g7IagNH1bmrYrj4WPRppR7piHnXnXGxxTDzVUyD+yTsarRqjQsJNQbqLVtS9Hy69TpI2jgzs8eN1
I92ggtcQ/modLTCYKFH0USAPITBic36WZ3Vfo4uzNmQ8kIlPXWTepNpk+yWE6uvn7SW86gz00g/R
IXCXs+njthJ0dAArmCrjPoh2Uv1nmYVfEWLx+8ym5UdRlrZoqndmA0QdJ5zDiSxadcK5EdAB+rAZ
L2DoJC72xrSdDb1C+bWjoQjbK+YamisoDNonGomcsDF/loOBohJt6P+soOmDfcxmhu55lCjE1L4c
xHSnuHtL5j9UAP2AwXig2OiiHxl0jkpH0SH26xjV47YbrG6Ii/FjHDDz28hEcy0Of+nPPLsyxMKV
i59p+YcPmR9MYXYlpSNZQsDQ4cyzG86mXdT3Pfe1dH1buljDJooTvUykiQ5YgVeQg7yvP+lfRDRQ
QAWHFx0464cttTDqJFWkFlBD3Y8WRHGinaaKAifUrU+PBjpQnSgf83PmJAiD6WPjiItucoZR2AWx
H1vSUP8Y5pKzZNdNuoAx0TvumkEtNJwzq7Y7oFVu1+iEs1xXY6p2gWA2QjxolvUsA6KB0KwPpuD4
S6ZyWtNWMXSoO4IkWwKBKbNqhDLVtdhscVxOTK9THuWW7BP561+smwUIs26Uxkg0MDrT4x2xpPwB
dJ5N91kHYdo2Dv3YD/EN3MmSqMlwbJaOtTC6XE/pnIgZCCKb0K71R1THOYF4nQThfwRjYtqYyr4M
6guchKb4wTSiz20enxJRvBby1m0I71ls1d8WtjETRcwU/R4t4EBDa6FgyJ6Mp+3RW3UFA0xfUGKV
wffAnHgEZFhiM5JxTO2I1VYgKpUzJ4SY+DbM6iQtYJiFo2iR1NexhLCj9lafPvWoxxPMk5rcadwW
+/WEzQKMWUKQ2+zBhAybBls5dpklevkBj7+N3Z5kzTE9UEaDiQE9rLyuCS4ync/FXjslepdCqBpJ
FQLmGOj1ojrdzp5zXNyk1+BKV638JnOS0PqrWLswmU7zAlhuU9wdAzq+6V4qrmf1by7AhqaDbhmN
WljV73+/nCISC/2kO+ngFUJgycQzo8jedpJ1X/wNwqZfkbeZRtqz5US5Zs3pdRcrlshNzrPkCL82
2ostbAq2bJI6TH3A0A5/NbJkSExl9vR9trsrA41h6mDxKgN4ljHuTwpNi+N4QIwi+z58EsFGYj5s
Dx5bjPfBLMbr9QY85ZUMs2on0k51Zisgbg4dfZd1YAlU9iTbjbsz/6bD47Zf3YMXI8q4fVcoaUIq
eIdZHepul6O1tGv3SjRxHITtvP9lownWZtAEgqSBJUgVwXFn1nTq6s6mWVjtkO/jr6JTuHwy1tVz
8wKL2b/ERBLnMBOx15uBrQVunB309H4078ToaxK+bs/eqoMswJj1VQthWU0ULJ2UXRMJL+ksHNsq
+Zto/xuGsHTzXVekQjwAZhgkaMd984XU0uTnbVv+ZZZ08OfhXigZLJ1jM8pxN9ci6j/7QHGDePom
ZKMMkQM1sbIgBvthWdVWhNYaZ+zBIRZXtXESiVK+bX/Iqlui9er/v4N1y6o04lHDd5TmbR88p/Le
D58jZCK3Ydbn7gJD/30Re+e0n4ssBowsQzP9VBr3pfn5v0Ewx44GVflZGwBinuv9rLePYxdY+Sjz
RKTXRkwSdVmBpriIOz1z3ijkzOzzUtGc1r8XVN/rp+hGzwdPG3xr2yIeErO6Qr8PRwGv7g4ZP+X1
CJbKY9ze1uFhG4YtUzlHjKVFzMLKlVwq+gE4GpjDVJcKjpGHxh1Rllx73V7hRGHqUuxhdAGn0Aqx
hS9URqp3yQy4UHtRyJXxp6X4v+zBg5chyjqUP9mniKYtxWCuVM2RsmMnHOR0n7Wce/vq+pUWGIy3
9b4fxt0AjPggu/Mh2PVW54472VZOvOTl+vwssBiP6ytBMKNE0xw8F6KwNtr1+/SNEtuGe+mU2gMv
vb22WJe2MX6Xq8g0ytAqdhLVNcfvbftzNrmlN3Sr/eAFC6MYpxNSqU+7ECCUOo44DY4XY2BVEHuh
aiWpPf1hgwbrFedb/8LtlEIUWzzzQTHKcHqS2pp+hMwXZ8lyhu7sNgsQvI+lWoArpTOX1wMprbBJ
rLbg3BrXLgqL+Tk/by9AajXqEh/3FAf5S9uPva7zovwqTQ5i9LodGlaX6mWSzp65QOoHoRnaCJOU
NdlVm4G+IeRVefFGjNmAYtWY5SaEc5fmAdqtllTfV1yGCN5yPVdgLwyRAn1K2wSGTMcSKof9qbXa
neRKUCtvOPmP1UPmcnqY0ND1pdjqdLnSOngFpArJLtjpu/DRh+yKbw2Pud2B14ZHI8sbSCZKzD2O
LejC0Jy0O5J8n03uONz/N3dgAkOCkoW4nTGKvuEooW7pssw5J/BiHaspqI51HXbUivhKtGmfb2Wb
N601gZWt9f4HSS3OWmLbl7tkauWghknmXvNim3JgZJiu+i3/1NPiJ2fcSaiY4xWjrk4WnARyt6aG
JlMm+nVli0xM02lOPt9U072mfRNLXvnaqmkXDDbgzVOSxJIPDOqHUPJ0CJUr80DRqXwXdFt0VVR4
63faxGXZXg0bC2QmYTIoXS6FYovDLfmSTl8Grobv6sloASC9P0K05GIaraPMQa84FHa9722pAIlk
4giO+ZT+4HXxs40av/aQBS7d1BZhxCinIe7DHsfYR8G0on15GzsRBD70o34f3VGaieGPK+b/AVVA
jiBBkBKZBQYUTLtJVwC0d/sr0BTuwfhwSI+IIpzNi62L+oUE+g9ToypDKhvuTd9USJZh3tDFeMiO
hTe8hi+0Xl44zI88ahvq4h8OAAswJvCHqTZWYwSwFAzXeWdl+fdeBgVqgLeX+N6QdqPIiy6rfrmA
pKtyMX2xP/a9ajQ46Br2KOtW5vMy7evBfwHBBv9CafN+BsRg9056l+3IW4lIQummNcu3UOgFYcDW
5RYdrh6nFriMk9St4KuheMbND+hacwpb3/2YXDCDnHiJNJYE74OfMPuAn0iSOfaILIOdQgdw39iF
ndmRHV2D6gySMxD/AB9vAuq23OPlUXhzyETOIfRj0MDT2JI6jXmU5U/bexz99g23ZDcEfRSLgkRY
bcFYWAYyo2R8MdufCZJgFflmZLyb8frR5DJzbPF0FY5B4MuYudYtD9l+3E8irl7Q24IGRxK629at
7jsLMCZw5i2YT8wOM1fkJ8U4xdU3rThsQ6wHSRmCVwZ6ivDkzcwQaYo6rlW0tlL1z2Q3nzrPd/JP
HUTWi7vEEU8mXiJ5oWvdsN+gLHnCOPU1OigJBRW+UYVz31EOwnVkUwW46jZwSoeX710PYBdIZpfr
QCUTNbOEowO0FkYnmCFFG7rTVDgq+aygcdrnvYbzEJnZM4tRyQsTKQ7VeKuDm0T5Ad1quxSQKEIr
zWST9vW/zSX7vq+qRS3mOhBpw0IHiY7QzRM7wZYHKoyvmiudktkRnrZReXPJ7AwRtqcOmzA2vG5X
Gq/d7OYVr5JwPYZRgiOICJmQuGMCJhi301RKJxrDUBsBIQtaOabdKZXV76WDDG1GSkAZOMZbfv2n
DIO/AugCnAmgSibVuL9hGcbV9Zw8ZS2nK5JrHbMG9brRooEeVIznyc5uGgtPLB4q0V9by3/0YV5z
QBu/Q+7EPZeVcjVCX4xjIyjatP1ODke6FI0jTVcEXzJbeBltwZMoq3fEF8alS+1D0F5AMktRN6c2
Rc0mPeqKNrkin0YodtBSsvyeR8Cw6pwLKGYNti3xh17A1OGZQvF/Br2n9zxZNd4IMsfMvkSHqRFj
9nQwC45Xcs9Z1qt73MIGZoHpdaSB4GbAcMWiNaNJVqu+BuRqLl+aeLbShrvYeAbRQV0cvDqpluJY
gkuEOC48KPbgxU5gPcw3ux6Clnbi/iEfAbvAJOYYlmVdEcQqAEn9OuhvBe/hfn2TWwwhEz6ycE7K
0sQUUSVoabSDwi6w22RXxBad1kNJcgsisXHg7XO8kWQihzQN9WQ2MKwAxaYMoVMdRCqg4XCpsMRw
BdHwykLV3HZAXj+jLKxlwskkKok8B+dg2Tsm6CugeH2iIjHx0dhtY9Gf2ljK7ANnW0nxmFQwkJbl
Nd6vsjx+4c2/TKCKuzfKYkyT7X+vphq9VD1w6s/JCyqVQ2wA7Ulp7c6hh9dfijsyZ+GtB48LKOOW
YTokeiFjHDP/pkehV1h4ffq2PYD/MlkXEMY1R3BUz32C8xe999d3jZ1dD3fqMQf1dvVfsRh3rEpN
ntMGBpmPE3IMqeu/Rl52mA7tMzcNvu4ZF7sYJ+wTVdeSDFjaF5oGV7ze0d3uOnYMh+CEGeGSVRUW
seVddivyeDrW78bKb3STebVAjaVRTRLQaYootIv7EFLe2qN+pGmpgjOudIo+LoILGLOfJWgkl/0B
ztm1z7JxaFoIGJN7IbKLhveQQV1uC0p6H5q1ckYFdghvGewZ+SEI+yCDchazC2+lp86Zd2Zht5XF
nU7OWmAVjUctFcyqALDxZXZlBw0WxiG5Kj8FB81SXGmvPSS3xafttbHaPCAtZpHZ+VBMXxnmhFn8
Rb2HVztvdNq7FB0+jvFdSOA+gW28gSHPm6zukLgDVOc5lWWsgto/m9NldpndEF3aoS4U548Yds1N
hitS+5bcK3eQv/2JPk/byKzyWoBANy+Btb57XJCZ+KN0baU0LZAF7Wco3NXx9+3x5c0pE3rMsO/H
Dnqwjj/nVhT8LIsfDffpnGcEE3OmeSjEgJ7c6dl2dPR9/hg6iZ1a8894/0s/Ztsq3hJhAk8agxRI
pJ6KBj2rFQqrSB8a0BXIrbUNtFp28//uKYv4834xloFs+hBCxuFStXwvd2cwdgsv5YmenVU4RvyD
2yS+fhb85RIUkgk1QzwPURkBEp3vINbEbnFDxWjp+4i/L64m1I2kXun5NjlsG7sV4ygwE3iykpSG
0VJfKU5KfCf1paUgt1k+6AKvn4sHxZynJ01oFDLCYybV6eW7bt5lPnTuINKeprwqvtX6tuUcMiGm
z7SmMug2RTeKBHkk9COltVUdyNd4l3rNsb+OnNT+QxGgd0GFDicTVMJQibqSrgpBcvI+tPKKmx5e
zTH+EzwpBBM9BtKYuRycDxb0KSF1QwHaBr1NY2b/rA/cir2tcEIBmXAyRYPi+z1sGrJHAzWk4YMp
/Nz2wtVibzzL4uwgGpohsxmOvu/MURw0RJNryqmcXZe77Ol/kRFeD1sXIMYvZl2dzVlQcSwb811a
KQc18d1tY9bX8gWC8YFSKtIeZWG4N1ayPTaCK9SzPeMSUneRo4aDZXZ/l3hejB/jFH0sB502Y/xw
2/cg6XVsdSvHQ4x5buSKUKbwF2WWywljnCItZaVD+Q3O0Ok+1p8MiEubvCfcdU+/DCSzxZgh8l59
AAz/C/V0GogTZBLFgjYBIIHPO13yJo7ZYYJyDscuNXDp8RHuzQYVZ/7wo/YFx/BRCCHO5S6UeJn0
9beKy9SxfQ6dXExiQGAljtJXlPkp/xS7gi2VFvZSu78R9xBrKK3ymfeAsL6ufw8vW1Ddako0i4WO
Ap38FBgvgmFXPMJRHgSzuxTTRDrkoJEAqD4TEHfUlTULP7aXG2dFs2Q49YAH3MLHcutm+RNaoq/m
uOOs6HOy7OPx/DJUTNTQIzGHXBjsoPToGmgjg5PsNvgbOdg3fVccjL0JFuzINR7KH9xa7fWN84LO
BJQUDCjgKYCFNP1LU6S/XuRDh9xo32RbtEpKDcJ941nfQ1VJJGhYEFHszBxKxj7VokzzNeck5Nbo
ZrNVujGYwmrd2n2LnqK7wpFa7pVk1WcWqIzPtFDzTqPexHro1R9yaeymIHrudF4J96rbLGCY0wgy
o7kapzBuIvdNdzvoD9tuuX6KXAAwPuMH0H+rBUST8ZYWV0Ggzep+gGFcRRkFfQ8MHF45Aw3yH7x0
gcj4yRyZkIWOMXIG6oDLzioD4iSZ22e80rT1tI2qKgqK+0DLYDCRsqjMVIgShR5Xk69UYiZTrPST
YgV3Adzx3LHwP5CsrHvGb1T28u+roEXTA6BGP30PtfA/1J1x5zs6drl8hwdraX/P01alhnwc0gsk
swSiUhP9rpfpvgpxdK/fdyiB4XOUrVoGqnOCFJhEDLYzaAbZr6jKcMaC3BehbPm9N2q8Cy/91g+2
LECYM4KfNELXEoFOGiqibMps7iNsYej4GkQ8LOZ4ICuJElQGsObKOXO8udNg4ylpN0lWCz4czlrj
wTEnhbruNCNBQQWKM8I7ZTfugyvTA3Wiyy/P4E0V4/pCK8uDX8Cytj0MaWcVxaE0eVWSqysZbOkS
SEGh7c42sUQmEUJJgT9oPfmZGz9aX/wSokQoyit7e+hWzcGpGz3k0AxAM/n7u26FNkFpxBMychG3
Vf4Q1i+k4z2krFtzwWBmRzazUVGhlue081VnPqZRBY7Q0zR8+2+mMDMzol0mMkS8BEsGmLomS1H3
hMdDu14Z93u8cB16P155Ns7QHsR40Yu6dsx20NVKbOKJruS0P9B7wZmf9YznApCJQOJUp42awqrW
6R0C3XRKlxjBvUFW5/yhjMiv6+sCjNl7u1kI+wjU/U6buWPw6o8nQeDM0nryb4Ehvx9BWdOmIheA
QRnONFs++U65D466Gx2176CrSaHtkNvKFZ59MZr5VXzFy+tyx5TZmtvUjLSYYBLpmOJigcI1Eyxr
onuW/uBdY+igfYi7C4PpElw8u8UkLAytOruMaIsvyTG4Vr3qgJ1yn6LY8b8sApnNDogtWjzTDu5S
GGjF1C0V3P4Dj3/3rI2yZRITNeokrGJFBkp3zA/EyW/H/eyVt809ImFyNJzwRT2CMbm19DtcD3eB
g3TPJ24mZPUItxhYJq7UhlpAagqeRDc0/3p2ZEwkKFl7cEeaeGnJveRte3TXLwILSCbGzLVSz2YG
w8HteWivUMl5315R7V35U4/rdoP+9O8jnvUzKOJ0MN/Zxl9PWl/w2WpS0k9yM9AjUPJSH3K88xQ4
ge2EXeNWV/RSDEpd20T6NbVVXnHP+bi/MennF6+FH8uaoZUBDeMpbJ9vqVKo7JD9FOOiOrn9yUTy
F1q5NzWeYqp9dMtLknKm+7yqF/hSgtalgWDs++KgVic07Vuc0eUhMKGpH+NCi7Ah4yqeQVczdpU7
KmovHSBediVCuqzhbfTrt4TFhNJPWhg19YFUziOMQunQE0F/p/rQgj8JN3/NzR51XB54136ekUw4
6kW5AEMOwpHRtBbJXwaDU/K8vd2j+/G9SbqUzqZC412ZusbwmkiPSnvMypYT6VazNYuRY2JQI6DG
S6aRTjeve/U27BprHnMrVJBoaypLmR2Od2wflWRWI82URjWGlA7SUdf+MaWpV2c8RXb6QmwUp1vm
IbnlrXdqw9aSY8JNlPSl0kywcRpfW+MxjNxgOBrxo8CjDeNtiWy5UBwlXaL7MA6rim7L88koLfqY
KzlFaAUON3hzdkU2udARJWzjAGtN2BNXd2PXvxrPOezaFriZPY5LssIVjSpDLb0EmFHZUG9sq7cu
/axprxwP4dnExI9ObvyxpC5JNyR0U4EPKrpuXPVIdV7Np200zjo+81QtIkcW1GacqQDr1Z0eV1Yo
cwtOePYwoSKsKvTqo2zPUe4l2qR9jK5bS8Pr7Ii3KN6rKNcFmbjhT1FsGiYMojUnqAP8on1Xbpvz
thY/tzx5YS4cEz+qJB+njHo8HpkxXZpN3sS7yZ139GDGaws63+A3VrLEnFXkqs+UUT9vLefMoavs
IjxJBcfAI5k13ekeZaYlgzXualQ85rZ6p99O2El5lT2cKMZeLcs4E4Wphdkyqa22Fb4O+WBFavew
7Z00Mn2011RoTQ+aY1lO79H3xSpXYW96iPbRPS1HoU7DOxPwYBifUbOuHE3lPKxUsSPxBpe2y/L2
zH+59l3MYZylT8dCKujJ4KyXYGdfcOR6TQ6Km95Xp4GrGbQ+SRc4xluGeujNbgJcloH7o/8pjp+6
nvOCs/7mhs4nWUXCSRJlJlpJFd6k0L1Lp0h11VNm9yAsDvfhkVeLujpJCyAayRaRKgwHXPjodYtK
sf+aJCo1wfPs1YC4gGGilVCoZjbnsMeYd110MgdOwF3dRBa/z/iaGUKUIathRjbhVAhiwbb33cHc
Kyi+3l48PCTG28Y8yBOZWiKJ9y3KcqRnghYIcF1a2zi8EWPcjITiP+X6VbEro6dM/BvSM2kxZNQz
FjOf1HPUDD4MIbOrFc9T73U80rP1pXnBYBvZtTKUlYIW2gn72S3vcrfAc3j4cwSVSOuBOof3YLd+
B1wAMhkZUpgzqUYAUr5Mcts7c3SuW/QP5b4/hjfkZkT5omwXTo2CjYA3aRznUOimvRhToSpxmMkA
L4sPkxBamfJT0wXLjDhOyB1YJj7E2RBHFW3mEL1up6LItf/k73FRcdDwvjed+XXbGXnxSKHeujAM
1fKBEU/Am6t7Uffk4a7C4PlgpO9+lFBfkuxC5F35VgPtYi6ZmFFV6JLRQpw5VBBKqdV0qNFRqGrZ
nmPb6kF+gcPEjkkiVSh05xAY7VM3ee5ax7hD3w+60UZPOLSv8is5kFdePQrPWZhIUuZlq7UEzhK2
e2kElboRWUb6KNWfOAZSZ/iw3y8MZEJJpKSQ+QlhIHoHkabE1ehNvmlQxAv606MWWCrHO3kTx0QW
s6rKxO8QWUJJ97rRsITCd9JK4sCst3Bc7GI7mqJIF6K8BE79ebJrkHOB4vWmwsFe+a5Yg1NbKKXH
Wi9xaTF5GRfO5LHSsH3d92HSwDlT8qlXkGMqvKq7K5OZsw3wVp7KhBTVN1M/o48A9LCWHFEpBdPI
Ttyrh203oUt4w0vYMh+l1Fq/KmFRNN0346OQfd3+fY5XqEwIqQe9yEO8ZoOr9hQayW6ojmEScHyC
B8LEDIF0UNaOYYRpPo9TgvB0akbOYx0Pg4kXg9YaaqZj3ZLU1RDk0/hzPnYcQ9avQAvnZqJDN0xD
P6eYd/+aio2Me/Ew2yVcOnP51TWcEKgyEaJI0rgGmQ/yNfp+lgq7F2arkh9ARwjyyL/qPFlYxoSH
WZG6ODcwfll5N7TX/cTJca3PjyaDs9g0RXQvvN+rWpQJFS1lz0nbY659yYdnsX/Z9uX11KBhGiKl
sYPuC2NDEEdBS8vlkE04C5Rbsdu2eGxKLaSZ0cUJRcKE93ywvkB/Y+rM81ZslCaRICaLREnstQp6
I3qD9x5Cx+ZjELhgMGOXo+5C0npgVIPje50HTuH03LCc7srnv3IESvlMSYh0UCm+nyg84NeKRujL
sPJzbEHXjn7i7XmifvvBnAUC49eJ35I4o+akqG6CxmtbHecB3eXI1YHAMfqrI/UCjvGKuM9xTppQ
tRW0sSfET62ICteeY9PqWr2AsGfqMEmb1ogAEppGaA2jaFjamOHV1oekVB85QppyeiVX97oFIuMU
sQylRZRHIGmsam9iYXqZ2Xi+Wn8txuhpe8JWfdzUwE8LMRYVoiLvXUImWSGHBS2nql7E8lpOOGF1
ffAuv8/EbmEMxUmnOYlyIM7QvihRYTXxs6o/xsm3bVPoZH/0vQsU493VADbDZsBzkKT0VhzcxfF9
Yu5V8pr1u0EBw/5+G299li54jK/7el22agfT9D6xTcVWI2KpA2ShuQmXtSCB13VCVA35G6i+vJ8k
nBRSFQcFmjMAgfo95YdsrUCyaOKg5/JFrJ1el2jUZRZXDznEVoFQj6vOMYtsZYeGMKtWz6nOADwm
gWHx4tLaBrJEZJxQNKeSqCWihmooz6aW7MwyvU5SwvHFtQlbwjC+CIoWsKRCacmpg7oDi39bo4Wp
uAnDijizMDxsu8faylqiMe6YJJIQGy3QVOltqksr617+BkBWoU+qGRJ4/N/PE4mLTEVWGlfEMD1G
gnSARvruv0EwZ2Fd6zIIfNR4QK+vxupl8Hnb39qalcWLDYxnt5HRZH4HG5R7NLxDjpKKotKiDv2c
NZCsHvx1qF26zW3e7r564Ftis34epyRs1JIWPlAyogzam77ju/FN/r9Ifa67w8VSxsf7TPeVSoKl
Q23Jbg6ZRfUhudZ3qUWrV1CwV3q8B7PVauqlhYzDkwq7lpECU/JACnmbOplHPO3Q7yMcMc6p4evh
rdtzk0LrC+1iK+P6vVFUYhcDNzYtWqZrHIOv8VN6EHeNPe9x/LClb+GL9GhY2d18LK1X2tzAn2He
kDMBOiliE8Jw+IxwzPZmn93O+t+Ql6CuxMSJlDKZs6RZjWyEcpM1IM1S90n2Na3cpP25vQb/xU9/
Y7BlDm2tVbkfAaN1e1Q7a+AfC10RjyTTofR4RU+r19+FRWxhQ0kmNZkmLPn04B8rsOjU+18lutwn
Ljr87H69RGKDSyImNZmBFF7RvvEMHJLCi37C6t/VO/8zFoUTe9VO5LNXrjvGZUSZqCNIAvqsNTgG
Xfnl9xCMyxA7e5hR3iA+Ja5+x4s1PFOZUJMEfqKaCaZwxmM5dDOF4dRnxE7jxpK1U9f/2HYZGku2
RpaJNbLWt0I4Ai7Mr0Phc1le6eWXbYjVC9ly9pjYUrdZVakmxrDaBZWNYwl0sxN7+hZ4tDMwPwoO
N5zR+9aWWUxYEaB4khYBNau3p+hurK5j5Vo1UitC0VqgW6mcWwOX8pY3mEwUKRWzB6sqDJ1HJLxk
Ydf18c5Qa2d7QHk+yVxlRiWOcxJgNfSDeOyl8WE20r+4py+mjC1rmLohDXFExuOAD/pop2icQXe3
rVjNky8xmEOJRkAMR1pgGNeap7oESqP+vt37jwrtHb7mdWxyJoetZajk2tdHA6OmNV+0BkQrgatF
PH3R1Qr/pVFMvAC/VyRkJVCS2qLCxRleAFKXvhFqBMVJ0R0Vz+ad+nmmMTFD0BR5yjSADuqTEGu2
kTwbms/xutW2lqVpTKjIfLEMi7qlNXTl59GtD+oevCHmaI12fEPbaUCN8xweeWt5/dz3OwKzZChi
PUllXWJRxUiyVmdKDcqx+zevoEvrmIihq3mVyZTQr5hnlEIayldtaHfbLr86T0RUUAlMVANkiO+P
4UItFn5e4hjZCHdz/6JKrypPJIAHwYQgUL//A1Gl0d4kuUumyZXBsfXfLGFCUCSlZdgHOfKszUGX
bxvjQPKv2xCrG+FlsFh5PU1T+qEOMFh+9dCZuZU34S6JxqsY6hftoJ7MtrS3EVfj6gKRCUgRHqqr
yShwDRtPvr9XKk5Q5f0+c4qpytkEqQ9+Pyh+KvlXMr3+t+9nYk8rNHWml/j9JG69SiG2Ogt/5cEy
9D2p/6KH6b0Hy1Eezn6BxRjMu6b+khunSuWM0uqNgFwgmNPCaHStH4eYdyEyrGLYV5FnNJ8NHsHs
+kK5wDBrkaAtUZJ9DFYqCbYBQcpmTOxO5Tjx+hmZQE5FVTVZRSL1/YDlSZCO8YCwolfX2jDaOToe
Q9OSezdvvwplZsXli55zXkG4qMyGMOq9Kuk9UCWvPBRH/wAl2EMO9k7e/W19FC/mMf4wt3MLHfIO
oxh+rdN7Sf0uj97fePUFgvEHuTC1JmlgS6ecWumJq4+0viovv884QqEFoxlU+H3VvPf1QyK+bX8/
/f8fjqILD2AiMskJyXUFvz+lZKdlgSPoJmS5JKcHnVhX8YQheXBMZK7yhLQR5WYOGsHCoU3CVWWY
dnpYWWbZ7bZt44wde0z0NbSqySHASPbc6N+a/LD9++sXWiq3AHFGaDSy0qdpqodRaY60loLyHKJ1
2NUDS3HUI4RWT9oDB44Ozoe5WsCxEdoMmkqdB6Sgnf5z8ELJRGjjbuUZDvL5nYkTHFXZNA/ygf/Q
t75qF+hMrEjMWpkVFaM5HfFivu9PCjKp3SFzeX1/PDOZ8KDq8RTUFcxU4wKPiK84xonQi8/Vz4Fk
l83z1DYWZ2Tpt2+NLBMo4rwd0wq6w6jXH3azO6PIN3aNw3hPm4fChNvxsbqLLMaSiRoxQgZBaMIu
UpRWMB2CKLbbwNW7123DVgPgAoeJHnI5qhDTAE47hbYW93bSHsCD422jrN+VFjBMEDHTmqS52tPE
Tt6hniLbZd4kW3DK3JLcwg0Vi9fCuxpIFpDUiRa5/XkekjarYVmBN5I+R/hAl4CqnfrxaeBRw3JG
ke1QlsPqH0pHUt6X+mwNzX5WPnHGkAfCHO8MQRmHuMEYKl75hNSYJ9jDK/H6Hb1O4IHOHU687ZHj
hSYTT7qiyEg/YAyltt8PmbBL1MzODN9SSe9um8eZLpaQLKogEaIasG6YE5f0qiW038suskmNtLHG
q4GlH76xnE0mgrSGXOTyADQNNSkPgxe6CCb3dW3RxoeIS4jJ2wdMJnw0qRzJIRJxjnZtqFYNEQzf
CTyfWN2VhHJB3mWQEyBNJnp0vakGoQI4KYFODTpU9Bd/+GQKx7B4KcKvRvd9e/K49tHZXSw2LYiy
OaS8kYYa20kYg37sQaRCf7EV9z+D+qAJeDz2DO3FTz5vY/N8lAktuTT0gRhOuGe1V1qSWJURWzeN
ykkC8lCYaALFpMZIKSlsFJn23D6GBG5pdE4T8ircVs8kv+PWBwW0IvBNNRaBBCpJCI/94OqInEv9
/935CVvEQhpS4pUdqzo+UEKAxk59q70je/Mmf+z3tNMYZftX4V60wvvUeyYeaIy+oijslWo7TCfe
y9t6zmlhMRNlBCUMiRDQKOMFjYUiQjd4ju6pnoRmggy09uZX4Y57VlpNsS5QmdNKFxUBGmYxzrSt
kZwiKJCfG7r2vF4FzuLABf394pCMJvIrckaqbqiEBK6D0MmgDU/+jpfB47kPE2mGIA5DlPCekwC9
8Wpmb9vLjXPKAxH4e2vGXkdfs4JTXpvfEr2xFHIKitsiPM4zXpqHfV2jluNxG3R764Mk0nvMCM0e
vmLAKH9E0+0c2FmPAgQu/cIqeau88Akmlgzo8wtEQnGutSMtjGut8YiWZggV8fjr118VFlhMRGmi
TkD+GFjYErz4M4qDPeVp9hSruaIlmOjqknhso5xhPE/tIkoXTZJH09nlr2htd7SXT/Un2tk1OeHN
5KD6z+W5I8/52Ue2YtRMMS7h/Mag24ZuNzKKSB5RvWL19X0pPUfqm5+N+yE4qTonjcBZCudPW5hb
gWp0linRdqQcZfXUdJzx5A0nE0EyWc/N/ny5I7mTop0q6dDd5Xf2tvNvb+aQO37v/OOYmnlDnd8w
HqXq1CvfNOVRKFtLMr4J9VVm8Ho0V/Y6zTAVSVehOIObP1MMWNd6YGaTipfeNHZ0yKaohlMVrwW4
N7ctWxnAd0DMiVbqcsVUqC5YLr5F5ZdE2ceV8n+kXdly3Diy/SJGkARIgq9calNJsmTZsv3C8Nbc
951ffw/Ut10UxCnMqOeh58EROpVAIpFMZJ4jwdg6ZwCxLE2zNUN98wlu0qXUA7SFeaRzk2N1nO+m
Azs3mUed/KkB6US2N35dt2tjx15BChdaEVt2nicWSj7NeGepyU2g4EsnTNOjUQRn24o8nuiWaixp
pttw+Fe4gkNWcZQZvBHCK8LhESRXx27uZE3j285xWU7BG5UsCONxBkakf87HQ6hD4SA8T6WMtV6G
w31ndXiVVp1NggFDTyn01Bno4hIl+BZP9i4ky/9esn21bsKVFubdYBachRLy1HF5tsGhMMe7Pk9k
vsgdWsi8XgEJ91iNadBhjNH99aI24y9ovG7P/HbBvKckamydLejoatRi+B8VdWDCagxBohagW320
9oqZHeKoBC3IoE4yo7g3i0atkAwhXERBmtKoADOS4fT+AqaaxUFz0YGLLhV76X0isUscjtCbkgRN
A7T5FLjmLT2N+9DH4Ndn5Xvn80YfKN9L7pEtV0SzN+Tnmcl1dYSbuqLFwuowsjwl+lTrNyWJnYCB
1fN4PWpsfAHjLvwDI4ZdZTLztgtDy4OSDhon4oHo08FsTfOpbSMUQzHzjfRYj1jUSnxlK17ZKlM1
G6wphiaWL7JEMSuFd5zTffPC+t/veL/lO555TRseaRhM441wQniywoax3ESvb4zLLOhGP56Hzxlp
vl5fx00P0SizNYtRzRYZBljd5FESEFQSBqM/zoOSnRtDrdw6KGU1pq2Aa6+ghECPp9bmb56GEbQU
npUE9mmOaelfN2gTZeUYwjVZlVWgRwocIw6/1OxTMkr+/laOBs/7s/+iGgMarpZKHfl9dZp2xq5F
ZUn9AEFTL4cEj4x6ftuaC5gQbAuId5hzC2drdNMts/hcJqak11IGIYTZxcJW57ytV2HKLg7onuWy
BtutiuarNRM+FXRjiasqghlZ5kKCelfeYsxucKPv7RHVD6+XKhFuR6HLuglRaJwXQ+1fDinqKqxx
tAzEkv2dDc2Y6+62GQ00RnQQw4E3TSR5hCfERcnFlYfd3xogZK/sk5OsKW77mP6BEYPOXGRKzyKK
tFY5q+MTST++52kMAecCIRycrplGjAkCItRuI7wJjJAFu75WW1+MryCECDCOGfy5wGKl9uAGxXBq
yuCGpEWG15YkdUyLHvAo46dt+FMboo9l1L+jlPnqFwhR1SzzrsEDHX+Z0HbTsd7bboO5y73mRyfz
UZV882x64WpJ+dFbpWX4XjVpzeV1dftOw9z4MuFBMPhNYtmE7uYZXgFx91kB6S3Jo6BGFK+JonkQ
NmgPeK6jkpuPn9I3ucsKRQhGLahAzC7H9vVKfCbNfJ6y0gsq+zHO0KcckvFWpflR4jMbladXOyaE
p67IsrwPsGNRiVJwsWMf+sSxbtsjKl0yLhfZMgphiqmUtngzwJ1rQs0qaG9DNfx+3R7ZQRYCE76x
SV9wUriC+lp5TO37ZpB82LzkPm/2icuiEjylMtMQlqyPey0edcz1zSe2bzw+l45byre/VzfxA/sQ
g/8DNcxHvIOAL+GxkyXumyau4MVVBK9V00cadow+dsZ+YR9L2fvH5neqrSP7si3VsNQXJpmVw0f9
qKLlE8sYfh5ATtg6YJn+bc2e/T0/JjfhRxilGRL337brgim4fxOXmMrtgTmOqltiji2fPtOQeNcd
ZDNmrCwTNq8ykT8vLY5yUCunkOleP4YVRqO+N2MRSQKyDEvYqYJlKdH4pHHUPgXkIwRXnNA4GtV7
Pk8xtqZaXGWTWG9I1PWkVxb+GczQT3QuF+1bQKvZKXr9r9iMi8frK7jtHCs44ZrRTLNtRoZsg6t6
2j9KTh5Ujw47cxmw6FRou+KT7BFpOy1Enq5aIKTVodP1OgSTQKco/SBOqfvmzIejUrfyyYlPRskn
GP6DiX/QROmxPC8IRBOAdps6o6+7mpN5wwGNR3u2i3cynfiXr4A3EYWgzEVMFSV5kQA3mkY0fvAa
DSd0pS4fiekOy02+j/f1T/2p9dB+BkNNy7Gf6EPl6VIKwM27Z/ULBFcdphxtLgyhWbtvcBF8YRDA
QPlrOBQH7QEjpLflGd+z4ETNpANBm7fCClrYWTBg2fbCcO11813bQkDYlNUQt/PjPxAovL12nopZ
6aQrsI5zohk7dip2oR/ell+gnu3HBaL09SOyGcrQmWrZhkVxEvi/r8JnmSyNBZIBZK3Trh9u9ejb
LK1Xbi7bCkMIl4ERZhHhrbz2eJOWn/Jccs3JbBACpRFOVtUz/H02QmCQhK7FbNDgK5J4LIMRHU9L
lDRZAGOwQxWDBcw+aHotCcQyENHFZg0dtjbaIPVwcmJwVyyLXzYfr2/65hG6bIg4tt5No50ZGt/0
IHPQvuiU9GcX3BTN5ya9W1oZobXEJkv4nghIFFZZ3eDJpqjMz1YYJH7C4uHbUAWhpCQpcTVLCPh6
HGSFzacFWXKsu9KpShmZP3emNwFwtXbCd0Oa1b2a5UCAFNSe6ntSPeeh4hvaQS0O17dpi74W47x/
DqfFrV0dTlRkwrbhjm040ZP2scP8P5e50j8ok1PctB7d5bv+wAV/8+d3QaPiBNkCZuki25lttH05
tZjSMJz88+xH6JsJiFPux6+9p+/MM6c1hHbnjfKkyPKebXe5QAtWh0OnxzGfpSDNPp4rx6QH7V2a
DFjbCwr/Fau1HYvAnE0KFHpr32PcEjxYEKxpDhh5iUHp0e15O0sjG52W2SaEQtzTwZjxZcW0gaun
N2pO3Dr+en3ztkF4UmzouoF7+rVpQaYzNXtpoV+i2G1qJPe2mj5opH1XRLwACactzvOotDXeTF30
aep3ehFN+Ioexp+xNluSKL/V74Adu6AJJ6+k2TKPBtDw/YfnE4qX5tBvbtJbkDJ+WTh/2aMq7ULY
XEuUiJlFbZPYYuzSO2Ih24GbzEy7seLlc6Ire0VPHq5v2fa9b5iaDpZxFcdNuMNGmvdUNeAYXICt
gJRl8Eu9f6HJBzO2w95VrFrBCXfZmMXUDHl3MnpHDj2ma8IjL13LipZSs4TrrF3KuiQWzEJnrfcy
1OzmrnqkvHvRGw/KTrKM3OPeROeLXSITx7AEDBwWwDNvq2O1ix8Ulz4ZDyakOTN3lt0Fm7fNCk04
aLGu0Djno1H95AdjhbeNd8ymmJAq+sctRPa6PAGHW8D3ibD7YkJjk0wKTWaCcKjMjgRzagHAigbo
hrKj2kySKLE1QQYjMAphUzAW4TP9dTzq5jaIG97FSqFbineum8xLoOce74cZfUrqoT/YT9mtrH9o
0zITKskGNKBt9JK/Rk36roksHmohPH2Muyl17FB7vO5vm9FhhcF/w+oSqSt8Nr8Md0/tviHfUmiu
ySQ0ts2wmQm2W7wAifPjCApK0pQ56v70czB/CJf3vNJhzO7//77Y3KKOOkPAxt+vm9LN+hvW3hdN
46JT1b2+VptJ5wpIOCx1qMyqpmTIKHTtx1R3bqwEh7wf/KqNv1hJ4y2VLPxI1k7sZBnVJLCyDHKW
k9nsjbnbR60lSTi3PeCyfIKX9UoeoSoFq6rgVKafVfu+ZJK7YbM2s1o4wcnmkcwWJu/wLBP9mHXD
qdoPrIZiOxjcr+/QZmq7AhLOaYAkvUpTuAI4L5yhvqXlJ6h+ucVwr0b316FkOyPkQZhXY0HBnYEq
/mI+qUySAsn+vnCddujzCTOomnr5hKnsRyZlG5NtinCBmmYQLrSHay2E3hZpOzhRH3Sfyki562Pk
QlBjJN5IRlDhWMlh7LW7uNYPRU+OFVHvSzwGOP0ynIpZRp29XRCyCFg9CEEjkjhtCjIIm9gjZjS7
XftXdw7RmRr7zJsewWGDmVDMIdPZe8duriCFxRhb1lZmDkhGn2vq2rkkzPIs4c2tvvr7QhYRZWFQ
5HzslLRPUXm/JPe1ifWbZyfsIlQVjo0lbc/Y3OALpjiHqjearpU6PIiEfnckNwafP+r86PA1PnN6
bgwiQeFC+3V9JbcTphWsECUzJacqJTAVk4JHa1fvw9ohd+R2hmASxuM/dbIvku2nuBUiT6lWd1ii
W5M+KzCUN9eAv+AUgIGfC3rLi5WSfWRCsKStEiSZBeM4szU5pHuy/2+yzs3Db+FCs4lGdIMKwSWr
x2Iw8TzusW5J/bCzMqcY4lLi9NsOckERQ0xj4DE7QQgbx2+xBeZWA42axs9wkoXlzStmZY5wuqZY
52/LAJoVv9RuknbXx5JwvLkxeCOHpBmzVPvFK1c+oI6gbCU88v9NOd4d/u4JknWybJfGMUAMRioD
xXGxlQVtfFU/1Jxn8i/VDQ8FF249Zp/RQ+tFvoxBYNMNVmD831dGKZ0ValE48Xrd96Z6VmP/+lnd
+PsW13dGbw5Bx5jYMDO3JTVVTvhMytoZ1O9RIutg2dj5VwjC0ey1SbV7zqZL8sFtYvMmU7STanSS
BGNj91/BCMeyC6qmtWfAcKoF7WAe86O5+y8UK3jsEsL4KxxhQzRwHmvGzHc/xuhftjB3MOcHxTId
2tqPtNN9tcx35RImThAqjprJPg+315PqOnRtcTeKLRpqnVPW8omCpe8Pc1R5fRr+6tVKsp6bMJqm
guoUzGsowbx2vGwBV12INh0vsD9EzT6ljybbXfc9GYQQ4hCyWVKCF9SrKN2lbPkU55lXt4rk4t06
sJaK1jNi4GWVGuJ4mVqpEekiPEckR66imz7Y/s8FujPTfn7Xx/srMME/+hyU2F0GsNHVdrqf+iRx
LQjN5R8ovt57GeXSRgAHHGgtsVHQjBTfIotGgYTPAneMosEJFPQI1rfGfGojWUFzM1CsgIRjXGg5
+GdQbfS68NFmX+N4f90ZtpIGFI00sAEj3OHKE/KjxkxMC2+t+EI4sH14E3NJub/IfvR4tlcfJslt
sWnPBU58cowHdDKjfxA5yjy7rIp+8WZBR2ITX5Q3wWIFIiRCbaxDFJVTzYO0/1ffxPUhHfj7F8vI
GdGq81J9CfYqjaH4UTTBaUqM+5pVusNrn7LSI4+A136MsIPKmOO1l+vYGR8HEKwV3vibD7kY4DEH
348/HiJZWrbpnFCMp7pN0dspvrNiUKiIw6LHAdc/6xCZKvp5x+h90BXviSQrIDG7GPs5VBcA5dHg
2crkjrFyCBmRwGz7zMUewUUXjAhpTQIY2j4q2a0Svifm/jED18zrmAtRnTmYOSUBVTKv6OajmuRu
m42SFkm+Gm8dgel4QdTR+Sk+l3ZFpxt6gxskDY2T1ewb+s0OPnTJgx6q7iRTqN6M8hAE+QeNO8kq
gzEWxvqYj7DQCS8vXQiNRMVDN5Ikfmz72gVGyGSTQTVsG91OXp0F57Z+ZIX92EejF0kLMlsfG4hU
FyjB2+gY2GHBb2BO7MCZPMNT9Ax6SwwPy8jzZYsneNyIwbcqpli8WvlQ4U17UI928Ot6lNr26j/m
vHlIRZ/iAMFr3Fhz4Szgy560w3WETYcjmsW7pSkIvYRcorTxNq8EqM9idO+v2CJPKem9XEughJF1
f7HyCwmm/72kZakrSMHrtLbNx4Uzo+T1XUb3ib6fZKMBm3uzghA8zqr1oBgD1GbViTwvWfZYz7Xb
6pbsEtncnxWO4G4Yv2gMeDEO0G18N51b9MZAOhfDl47mjmDYGH/IkgqZZYLX9UtSWSN/gIjaY01B
bmr68yDrq+PL8yYKEXxDoW+ZQVReuBtVfBdoaYcdAknlX+3Q3MwJbv6KnQP1XOuyXFOGJlx+YawV
fWgitGpK4M+QTmWTEzWWo6bnQpPE181QtLJM+BSBZGoQsBFYRWcc4jB2qxQdffnHUPmXQNxzVqHV
grqCnvAlbIj5IzIjpzbLwzAFj4G0p2fbJZjB9wqa9aIwgTLq0YzGEc4FdZ9AErVWbpv3JbMgmNV1
poFlTnw/VLU5KeEWiERE9XqMuhSN+qMPQHlJZcwBWw+xFtjs/mAJpypJaF3bXG1D/zaf+DNbBDpm
BL/iuUc7aejqz4Eve6fadMIVpnCuwNxYLW0ATGh9Of1kfzSz5Y7Q8cEYIWA1L/71sLv94XPBEx8S
lW6YUa7Ceg67ZafiWyTfY6DIQxfWKdvLjNsMUysw4Twzq+4MnVcS0NvmUkM/oq9QEtS31w+fcAzJ
BP8wfe3vPetie4xRDGF0p0CBS1NuZvOTMn9jkJ29vnab/k4vUML9kSVL0BgNoBTzl9Xlj1XxM2KF
pKF+815cgXB7V+c3x0mbeoXne6EJgY/Sj0GgTro7ttyF6dNgypgP/4PTM9zC6KbGjS9EpjGC7nCa
4SOuhYb34inPyS7+zTyu+Vp+6Ny8ABOPbGpvMxqiK+8fTCFI9Wjf6OwEmFmduPU0uJqlOjPGB/RI
xh+2/Q25whIdhE51O+rA4goC4y0fDkxHKCvzj8j5gKfnSTaBwb36zS22QhT8xNQTzJvFQBzdwdPO
7b47jDt7H0IBS5YL8uhwDUrwlmZJm1jhUAm0G8kNB+qP6kH23ijbLzEwjp1qRwyeP5fhQ5XGT0xB
I4cePw4aiJSun7LtA3DxDSEg9mirMDsM+3p9oTyaaRK5WjepLvqRU2fWs9yz8/pRH4h0gmtjDAPR
/w/wm4eR2dSjlAMPu/iRkz3oH8ujDnr2+vlfWSiSwKn2APLeCKs5hMO5y4enPPFjPlrfzU4Xtqd6
6rzriNtR30D7DdoFLIzkCIfcrFqjz63Ygiwb25tutjPu1GOPPjsVBSjj6TraZpzEqwD0QaDboYov
+6XG9C4wU8vrtW8qm8+j+TkJivfkORcQ8Xk/AfXxMFe55Q05u10U5hnjgPfK0h0n2Z256f0rKOEW
a5agrns9s7zcfk7ooQ1+GdVPBcni9WXbvCxXMEI6mmmB1sR4RsLomD/H5yH+fP3vS7ZFfAtJi1Bj
HRgIQZpiH+aEeWOkPExFKdkYmRn831cXWFwm+TTwjbFjy7qZ4zJ7CoZM1j+0HdYNFCvQwsYnLoTI
Z4SLjjQGHv0iDAMBZfLIztRhL403BnFkJfZtsy54QgjsTUixjSY/Qd3HIdVcDIPsru8P/8VvYjkG
yjFVbmBWWeSitVCwahI05XmUfikrlwWR09kf6mDX1d+uI20v3gqKe/xqj7qlB3chBZT56e/e22g3
Jk70mdNBcu442WfxdnlkBSjs1tyZtTHWAOTirNZuORQ3eGnGPAU4tt3rxm1u1ApK2Chih8NQLtio
Wj0mxeSokWyGbqsTwVJXEMIVNYOYeDIjQOSRy6DdwrUgpxt6jDInuqvxgq4cMWf0r8wSWRWYkQ1Z
F2IF55RqfqCG4z1ZKra/jrK9USCPpSZasvBdJ5imDZMSBwZguh098Rkf82whc0nR0/gOBTNLvUCJ
FinZoje9gWsimrrINaoq/U30cnINOkh5VzedYoUlhPCStAQhCWYZ8ZnvGNfZ6Qs3PVeZU33nSuty
R9y+dFegQkBvcgNPzyMMbLzZ17zYV3ztjuzNXbqzPWnWyf/am/Bh2UxjeOuGlreQ5y6R1aBZGQQf
40mDqnzJ53590BfCttCTjfNsr+cFTAgg6GWu4mBWkMBT/YCZsNNUGJJwuHldrewRQkaS0cVMOkB0
+lkbfha5Q/WjxNt52nNtzYRY0Sm5kvUR1qzx8u/Ei0+pO1UQCGJO4WPG7KC+K/BiAB0fkXjXssU+
ATvuScx6UDdA99TnfQIQHPC707ibvc6NfNnI3uYaruD4Nq7ivJr0davHnKkk7tlNsixEcYuQGG5t
TJXsZUcGJjgg2FWjeFSxYZNy0jB8EMjne2QQgtuVpZ5MM/eJpf8yQys5apwqJJJIy//IG6dYLZrg
eIFhRHo0YY/UAiLG9YNlL46ND/JB+7feILifpdgt6QYg1aAQVv1sN92krgbiQWXf7G0pb83moV0Z
JsT2KKe0sTJ4gxl/MYPmkx2zH9cPlGTpTOGxymQFWSLu3lr9JVjcOrJAS/FcEEmNZDuyYhQS9DiW
qRKxQ6UABVo8pTYfKhgRWbNdtKPHyrdO3T7caZLv+W2nu4AJYRwicATEMQgSnXFfmmca7lNpSrG5
Naja6yaYmVBPFbbGVoLG0hQ4dolhK3u2M0et+0/XN0eCIRJs9LVuK5YFO4gR6DvI/cYUCaa9yEah
364XUlhmUqabvB5nC149Z6kVhTmh3lTNSuYWGbpFljGYfo8z635et+mtw73GEtZtJnEFITKNek0V
n+wmPHakO6RoHQlq9vk61EZqtMYyxZfYBQOYbQc6I9QHBo/ruQVH9aOyz/xwJ5Uiu76Gbyadwiqd
KoiuUE99sD+yk3FgxxSNQ1/RwrhvMMWlfCCJ846xD26hDYoUE0rDGAt6fV0wMzXQMjlRCHokH9N4
qXBl1DJSOh4+X4fX1yDCnbSYqT629Uy9OmSeRnPlBuK87jhXP4y2cNo0lQnVbfvIxSq+1qtLUNer
Dv2usEovErTCfI7DeW+VoYM+5//50+O1afyXrJDqqm6WaYZp1jL4+QgxxVGm+rTx6fYaQ7idQMSY
4xl6hMd7GmjnU790Y2gpTq69h5zajRRv2xMvqyec5pwUidUt3Cc+98hYWoxU0Y+YcvG0R2Off8BX
o59q/vWj9jZSvbZRONVaX9MhM2FjpZ9LBexqydO/AhCft2lOmiozYdSgQLc9Aefeokt6iSReJ87X
GVm/dAE0edHWQM90QlNwwg7R0HhJmu6uWyPzCXE42Bz0UplUYHUePtrcFCK5NobRuNAl5mhvZNFp
0yVsQtCADC3tN11ZdtvVrdot1ItVHFi8+KXBpwrVColVb8vo8IILjNiNNaAPudMalXqplVr+vOTT
bZEw2+mi7sGeZuJopfFDV8rZYXlMHyMl+zoMo6xfa3MfV79C+HLEI2dbDRnOdFPdVs0e8jduP3+0
Ohnn3qbP2xCjRmFBhdixcK47ZvSRobaIUlnjqmZ+QMn28fqKyiCEo6wUOctmiHJ4DSjR4ZtOLWPR
4AfzTWxfGSEc3NpqSdvWMCI5DmCeMo+cdkr+HLExP85d45/FetMUNdWBvmDamDv85I13eLGCBGPr
Ri9E5cUzF0Hgjzuj5vey0cjtNGCFLTpEWYWxzleRgJZk9lsnPuloLH6ZYthf37Dtg3YxU8g8ldrs
Kkz74T5R290MxqtYRdeFIQu3Mhjh2s+nrtaSCquphPslvo+yYykLGRt6vK93jPvm6mqEjBcL8PlB
oRTkNNDfSJzGCx4oWF3KffEj5w9yTbv776Yzrvv9mzHNwMwVkxG+jO30bWh6dyDmu5LelVcIV78G
mTqkxMAwWr+1ztZyWHpJs+bWNtkqKG4x+s50KjIXzPgmDdKywq1If9k0RoPHA+ixJFFXBiLsE0gm
Em2IAYIeKbX4ngV3M7iZrrv1Vga4NoT/hpUvmEFQxH1WYj/qEMPSkXmG8O7HuVdckIP/zPNakpbJ
8IS9KVF7DksCPKWtnQLS5636mRNB1dUhaEyJcbIFFOI4ur+00BwLpLfpKY4OdnKoG0lY2LqS1usn
xPGuUbQJk4zYI+tuyks80X9ZtM+1bHZm2xI0kTMDLRxvm7HQAN03HcJCyrwkqDCl+bsff153hY0v
eZAPYHT6HxAhxMWEkgHCthRVy9HnJRDFj36MO564ZO7y9Tra5sJpqgGdPw1PLGLDUp5qZKqXgWKy
rnGgJZO2uRun38JQgrO5chccMb0cu3QZad1Tr1fxJlC4xLwzky/Xbdl4hMDKrUCEeyg0o8GYZ4AE
32ZX9QvUQEAbSB20UzuG2+0Df5EUQrbi6BpR2KuOgIQgD5FmTnr4l63Mbk1ktZYX7mQxg1hjCHeR
AV6/cpmwRZCFih9xRt3oPnerG+0h2uG/nHnURwHdCx7NR/vwL5dUCH6LlaEXXgU4F8fGKzkGKBwz
cUC64Ex+4tSRY3+NnyWgfNWuWSxEw4y03VR0AOXdIiBYRedwdfhZHtE6/FFWD+aR4RqWEAkr27Lj
pQBWqO819mQydlDixBniG525uZ36122TOYwQC7WUhEmoAI5p1s5ucx/9vpLPLNlRE2IhvgwsZrWA
0PQfobYLjMdWeifKzBCyWhLNbR8sOGkda9y0MbzZVCVkBRIzxN4TtV1oaPQwY7BPCjskqFSE/zub
2KuAIbadaBFobWoEJs8YMOfEtAfWsrtWrqssWS4mhIkyqfSuHWALZ3rjckKYGrdUt8Ls5YvM4SGb
TrJGQ0lkFwdwQVSgDJ3G3WBM3aL2zGpEG8XRDn9d9+gNyo/Xi8iNX+UumOtpjJhfIa0/eZqH8AQd
Ty9LXL2CbvTk66iH0NBBAj0/SqAlgUJ84NPqGRLs5cu6ajsOHSROBbIslCBPZHRk7+j8cF6JFUyI
FWrYZSWak7CNhnkeMAmK78foMC/pvq7CGxZIBdS39xBURGjCsjFCK0SLqcU5rnKUFfIqdsZJdcb4
prRTJ8p07/pSbp+2C5IQNJbWjDC1hm96lY5eNdNzR8mzVcSSQ729ghcYIW6w0oiN2QDMku8G1XRn
w3Ya/akKnxqpGODb5jXul3+wxLbeoAusJiDA+nueMT7F+3nHX5r/91bA10BC2lF1KVJOXjrTlG/M
nN1uOZb1Qaritr12kEhFiYkYb9p6tQny7LnFv/Cnj0n/lwohtySLHCONXXOcnff4wwVMcPXZYlMX
WzjHYPlxQqVwlWBwa1XWhbft4BcYwcF1Lei6kt++k5U6BUr5S+lOy7epYxJ7trNqtBD9s3qCg8+j
Gk06iLdAcjf6igMJN7SyY0wIEhyKRyRpoRRN8PNCa5Mi5GiccRxECz4+tWrv7xJM4Bej5HNu8/Tq
kCOCmgN/MBM8MEgpLsqK8FLCfgQzN3HQ8yNbwc29WoHwYLyK881Eg6yxdHz8zM7ypYJAY7RLflTP
2Q3Z2/t8V33ixFsyrb9tVIjpUAh5Q+pPWMl5rDNDMQ18qbL6R6syb8E0tFNbyY6g7njd6TeLaDZI
/f8fTOyg7Np4HkEq9ve2LSjXFcVR/8UniDjRbfusfLWOzNXuiz19vA69vYMXZGEHGwv0MRE0arwg
uzPR2DH13zLyfB1j+/toZZ6wg1lnZho+A/+JiPiyDJ158Cc8W3CtvbRw6h955UtQN3eQ8LZXtODY
b9oSda1jWqagaF3PTnWOD/kp8Rjmo5EcLJj3BjmUl7nVXkYJsbmiK1jhwGtdk4ZWANgec4FZzIl5
0E2SNIfr5slgBP/MBiuN7B6nIuummzGDcBYp3FCh77mfL9aI2XCXFZh+ngEzJe0jpG7cXK18o5AV
ODbvmBWM6IYk1MMG49gewsm+GiDYplK8qHGqhrR/QH/Tp+urtx0oV4CCSxplMyU6eho8/n0JNfO9
doj3GQ7ccAeXOF5Hk3iimBKrID8rghxPyEF6CqAPkleGG86/6nfwxSAjWFklpMSRTboS6tR4uUhs
tzZrJy3bM0PHb8dKybDP5kuXTaBCohPVNMFP8jos99U4gdHBgp8P+uyrY/TBIJVrz7+nut4tQ+Oo
ofms1/2eJFnnZoPdOIla+tmofb2+utJfIlgdW6BcKxYb2aqS7hZ0VWQDchSmdd/7znYIgcStXtwG
tuUUeXvo1d9M0340rJfN7+gc6E2eTvkULbrK9DcdmyND43tSmrwtgTNeQndmR3b4f/T/Ta6Cqyo/
d07kUVyTD5NfevOBO4KnFZL7RPI7xHZOcxonnWT8d0zF3kq6Q1S2kui6GX4upopaXxqFaHJQ496g
Snm00685viTDpPaub60MRTilS2IHUcsvjqHFVJyRudZi7MI4lKzXtgetrBF8ebQDNlt8wXjapJ0L
TJworvHNdF7amDz0sP87uwSPhWZqxrQcdqWB7ZtxD+Hu7tZohv11GH7VXPFHgy/vKnNK5zAP9Qpm
KabispCdCJrZE3M4WWjNKYfyvjJlU1CbgXy1kjwUriCbuKiLQIFfRNH4wyTlbbAYtwZDsJuiszHI
LJR5Ov85K7goHqoOVPYoay1WjOluQ/MKo7Uk67gxmIe4ShlmdvjsK9RGXsNMcdQGNGPcPyrcF/Pn
9kWJef6CTjQo20Gd1ZPxMmyXN1aYQh5Bp1ix9RSYvLvE2mWepjrlb3zyc27sXeIXv5NT/yxLe7cX
9GKpkFZUQxN1SghUYvefbEPZG3r5dN0rtwvLF8tENT0Qq1TlRPnNcWrOxIPQCOdZjktX+T65wf3i
IyW8V6HUBY2z3SD7Ztm00IBeDR730fYr1m7mMlPwDInPc8OOHYXlProVJHfjZtgyDAzEgO0MqgdC
OElRcWOLjuRCa59yAw/8up+176m2rjC4mSvPD/LeJk2Gqz6LCiedBqcPQFUoG2Hf9vwVjBBCsFZ6
hHFvZBT7YJ8dg33rVvfmh9ojp+AncXnPkf3run/IVk8IIUGakxzt7kjNYlv7apom+7AsyoJ5vKSS
DEhtQzG8h2uceltsXg3CIekrG3XYurgx5sc0uO072Sc53+w3QRi+ZlHOsPymn7QvlzSMetTSDM1h
ewLa7SzwUIhy+7PugdwHUjH+9QXcvs4ukGJ7qaX0eZeB49HjPRmKU+2gV3RLvfJYQ64luJOVJ7eT
6RWekL3HLVliPC1yvPI79aeDAS0artjOddRlaJs3zApMyAkmTPRmNOdgCXMWAlGp5mgE4E0/1FTS
Fb7pHiso4RyH40xo1wOqir8z81z1P4j6Hg9cQQjHeAhYTDESDX8I9532Pcd8CJU0K2x+fawguJWr
SFE03TQVCaxIq8Rh1gezw0RF7c1V5F73u5fjcsXVbeHkDjP0TyMVSPy5oftinvJDtsvRFjk8k1v7
IYSiA3EzXJjprvwBQXNJL/pmurMyVLil5wx5Rseb4Qaj8fvYcugYeSVyEaa1eIZQ0biWfbpustT1
hVu6jZIcyhYvJhs/efs7ZpUJnn6jOwo++C7xruNxd7i2wsL1TM18YHGM2LhADNkgtmtWhSRgXYd4
29ClKBRjo7CozpfnVO8/DNMg2ajr5woEea89EkHXhtoGIOjyFSLmuho6fSpxRr4S/3mlQAj1GqMq
x7pQZjhDYg+PSr/spiA5t+ZwP9QQ/jaNE5RbdyxVYwmuJPiC5eg1sKGUMXRoXjwCcnvHwivd4AlE
eWcuaF64tSSAbG8XyE5RorQI5Olew2mLMjL0tlJv7nZZojmltkgskiEILt6XSmsH/BjNOtmHTXW/
pIF33a230wxwz/9jheDXqZYGZOJWGLRvcdNDaWtmTmdFx7Exn3gfZjsYXjsnz3Soj9VAvwwTzrdN
vCYajkb0v09OI+G//B5xemboZhrGJgrbVXXbaJ+ITNd3Oyb/sVfkhaRQrIgQqXhvxYmWj3ZxSqM7
bf5yfVm3z9kFRTgD1Fb6pFRgBUn0XaGmGO/UvTHoJQ6yfdQuMILH6zhl4WCieJeAz139NAdoZ83/
j7QrWZIbV5JfRDPuJK5ccqt9UZWkC61VanEnwRUkv34cejOdLBRfYrp0aPVBZumKQCACBCLcX5aO
BnN7o1QvxSKxSxKRNv/7VUUrG2VaCgveK5JY2Q+I0LCup6fLzts+Z5ytEsommSo1dntYpWftkz47
nkPG75jTf2ZtcaoNS5J2ZWsl1M5EdSuwVmOtrDYwJgxszW+lVAGGL/jHpHi2SUgWnOyCNRpAZjS4
6OgHwMv1Md531xWnbJdkedkqCXnDngeMNfMYZ5nip00RkNg+Xl6j/1J+zwYJeQO0sRU1IQkC6oEJ
s3Sg8vKrH6k/BDhnzIFyjGSiNttRwXnyoC+p4Z7vfejVtChdpcXNzeAUqWdMureQMfHqvj25HWZn
8kWSGrfj4gwoxEVTK1XLMKqGvr87M829rr2Jk2+X3bidjc4YQlgoc96qtQOMMaGHoZ+Oy6JnXldB
+7BEd+tlsO2wOIOJYWGCq7Yt8fWft18ivOWxh8u/LzNGCIkcaq2FM+BKSAVhel/gXs3i84I1Xpy0
vy9DSdZGHItwDMWuodVoBnbkQlS6eBrUKbRH9pnrBHw4/m/MGcJxqdebaABhDJ4P3NtF/1LRW2uU
bCSZJUKlQAzHrUrgtLh4GUBslZUYxi//uuyu/3I0OhsiFIqsBYEcrYDCr7TGY7Frf6jHeff7S/Gm
8PMfl/FkRvFIXJWJ2RrnvJ4R1gW1PDVLA7uI/aZK/iygRfpM4qZaXvHH2yQ3d5Vpehmm2i5bItkz
hpAEdJ0puJdEBFC2z8h90cp65jcBoCmvobfY5ex+712VgdKpyPj5q8aDhXLUkp+fMGD1+0J8pWbp
Vp2O37eLwmsMvIu+XAbYrgQrBCG2lMYZ9DpHaePyApbr4ZHZ70sP8k+4LD1pExTOJIib4bVC5D5d
hdc4N3muYpD799UYWlSfospn95A/8ZvfXE5o0/4pO5fKMPnfrzCnYmZzwzO1AsWQ4T5LnxtTNnew
OVaDrq9/gkGIttnUekWHwnAA7pa7siB7UuiYgepPBDRPmFRivg3W9HkEVUivZ3uXMUmi2LDSVDUM
1XJJcVyiCla24O/voyjGWmKeccaHAB72TtSRsfxsVArAoMftd5+bJfIWTYXWkaJIUMuNr266b+n9
gjs6WZzwevPhzLXyplBcQSxmt0oCb+YNOGn6v3r94VS+ufUB7A+SkJTtYqG0Onk3azp/RVfTn0ax
d4bPVImVKUJppZ2bJhXBHos6kGW47GuWTKFlLJJrN1kAik37VVoqLMphRx+MEIBO/PJvJ6yPuLa6
k43JbYQaOvX+iXVxNpTGulENPNaXfOdCX9U+zNZBkijUzQgAEYsBDQDbEqnz5zRiVtZhDiXv0sCq
vzvqsSl+RewxyjM0JF6ZSeRX/WfeB5x/QMWzCaEL66IJ7V8gMsUofvO89GVomY7ks2VjD8F/Zxih
cLhlkrVmAtvs6t4tDmbyHZLFiUzUZTuwzyhC+WBo8cGrUYn3N3s+KQa9UnTHv7xKMgihfhQaqdpY
A4RrLbdpVIW1JaPa3IQAFQPG+sH7h8ba98k7SsBWlWdYksmBgFVCvTJVP2OFCy1H6CCCjEPkju/M
uFuMOsfXQj2AULP8lSmp5DS6bcUZQqgOmV1VXZEConJKz6mvlkjW8be5J1dGCH4y9EFtzCnDuS1z
j6BKLL1srn1nVuvP5MsVkJAvc9egiqbAlM5kXk5OqSHZhDJfCQkTIzpgJ6sAYFZ4a4wxFOvIqrUE
QsyVFEx17WIXmOCLdfAh7oe5lBw+N7e4yxVCiWZqtjjsqJCK1IYJhJRgqqmNmofZyK8slbU+mLx2
l7fhdq/gCo3buzrhaATXthb4cQJX3ZM7E5M/oHTzB+IVjmd7oPHfuSVocC+jbjvxbKJw4DAqcMNr
Fc/QFsMn70/FlbXkyJwo7Bo6N9PUDEDQmmfS7Gv6YKtBE0kug7crJ4RmiOO6LoSjhHRcp7We6F2L
y/ucc/7cONmdm9yXagtG8L3tHml9cthh6b5d9t/mjl3BCvm57UCDUfHRwbzbdenbkGK+U7KVtj8e
VxhCgmZ1NFnoBsLEYOW5N/9hxGsP6lP2ou6s/0cf53/xJSiACDjcQK4gpCHdSPQas4P8NUsDJZRz
KL9AVRGnEHpjfMp/ZyghEWnaoJcLA1Rnlf5UtyGuFa5zLZZsLv4v/nAUJWcYIR2NpRI7dUHxGWk9
JnrhdZiC6Ou30vwrW9Twckj8l/X6B0wcg1iyfuw6CzZZd+kjeCavstcJqk6YK4cUhxLItvB2CJ7h
hMgHLwpVawW2xXrlKeb3ISl98H4El62SoQiBnjlGG9UOSnjVOWDMbvyl7/dNbEqct5mPzgslcgQT
pjCQWsJ3zvy65F/bRFZiN9KRqUK9U+Vqv3h14XausiykHVSqz/DWoH2bjC8Y3QuU4h7/+/eJFTiQ
KNEc9BSZIqN5kjO9ogVKuWs89egS1T71pYiPOAeNNhqmEAQ7xlZnbo3alAyNpw/PdfxX6TxcXvNN
X2lnDGHNpwSf3OmCiqS0p8L+Wx0wqWyBChvTDpeBtu4w1t+94sxBjA/Vwezw3cvnT4fbLEiC6mrx
Mc4GKTSZdvVWflujiUMHU2qwsib8K3vvntAG9aT4yosFTky61yxJHGyV9XdgwkJ1lo7PfBdg6gn6
f1fKbembnrPvAtfjdB2ZL1U55b8oJLt3iMKyuYoNuv4ciD0uG22/20N3/E7ZV6d4J+XU5bXnEpZQ
m0hhRiDLwk2C5Y3BEmjelOL6CRTIxKsDukdnfv56OVa2g/J8RSIckxZcpKqdqxiggbdvVHSQqr15
k82+Ybiypdv4fIUjz9ckQnGilsLUqE750vE5y/TUHjiXjH71ia+8d0BCeZpA71exAkCW86ZE98V0
vOyzrZbKNYA4zJBktHKVBABdyMmZEp9adywLRl//uoR5UO3LO3cEIewsEy/eKBvvgIXoZ10cOaRF
fCh9A7WUw1KmXlpK8tRG0TBVdBW6OKzg0CKSVpsogPOAeY3fSl7Y3HcJmSTnSxkEj8pV2SDQOs0o
7jyDMs59w4XwbSXrtZVBCKeuZFBoVBFAzGWEBoDmMGR0L4mDze268pQQ0UPOcl3jZtgPGIsGP2/u
q3cDUlENidjCrw9/iCcENt7gI9OpgBfdcD7g7A7d11/7MPIMMDJFfvzjMt5mtJ3NE9v/Z2aNDbFw
SOmG8pgoecgGdqw/xX+3DjhxBqDSIQwKekl8GBZIe1Bbvpq83Afz9uLPAbgYA9kczdaZ8h2ikNMH
y6KkzHFs4XnWgsKMF4f0ilPNp9/+P801W1xJ7wCFxA6l7MhpXJjIX6z4yoGbeFftxqtlP/nddX2v
e9AKYqhff7aEYnrv9EKpbeDq3fVk3umQ3HQk9ziyKBGOgNO4LKRniBJaW9eOEgWzapyqRdahv9Xa
886FQs7Qyi6Kcv7RwQdgOQfBMATTqxt0wRRGVzpnl/kSfeIe7B2okEW0eUrmBmUZcwF7MNaNlqT8
/pdINLgEKTS4IYj6PhMWkT0maGPHRRvUXthN97dd+e51em2cxtvkVGR7GePL9uFQPyMKIQEp6FIF
QQ8PxQi06Wk4Z1AG4jIB2UmPfNmzBffQhyPNCk4Ijyzvk8maAZeYP6fsbiCPuq57cfGQouX2crBL
nSmESKqabeMowOLjN+lVgR7p9Cbdoy7v6p2ieFEoAeR54pJxQni0beUoYwlA7N0QfTDecqWEpsfn
pME1Limam0c1iDlBhQWKErZI9tGiAZcWFWJxWA79FHl0qrxUfWwMWevh9o4+AwnZsVGddjAmAFF6
pwyxN/bXJetki7VdoM8oQuTP+WQ0KQWK/aChube4SwL7pxUOAcq1n33vXmXlU2aWEPhTXla6glFz
PNM9NMatmn93lLfLASGzSQh2Opk0ti18pkbOHBhtegWVPUm6lUWBEOMq6WiGi3McAbXrqXvCHbef
pce5kh1u+NnlQ2gb0B8nFkgH8N39PjGxrFlogVbKILWuXHqv45GxwAV6rHu0+KG5vy47bnNtuIyR
hacjyL4JjitpZIMDHu3r1rBnyptuHtpIcnqSQQiOq2gO1hMTBqmYNOybPiSYAdTscfdnlgh+o6kd
NTFnCKlL45tZmV/Bz3Ms1E9V3ZXDhKNnV+JDakG/bhDP3zXtS90ec0t2U7odAudFEY6bSabF/YDG
F9Sm6j47TtcaRRMydOSuXSgnsqf5gFf1oMF3vmzyZHMfmZByd0xiYWpI+M6ZUpZkNmftSs3xkNL4
vqpnyTptDRkgriGpjmEazB+L/OzLUBBlHDRYd73srN1wwxl2k2A5kHA8/IcfrN51x/qOBPWVdfzE
I94aXpytWUAiV7AZ8Mp43yshzSQPqtsfqWf7iODDsasiS+0BYO7ZiwYq1SgLih9tyKnkjBNvIodE
ufqo/Lwc/7+vez4kjhWuUD363HVHjQ+pM1/10Zx1R0Jrn1y1EHe/jLS5oVdAQgGp1aiJIPiKs211
Gw13qRkS2Zf+JoQFsXq0fhq6LjbFm3NaRFbDX/UnCF2WkJlJ1L3eWk+XLdkM9xWMsJmVyZkj0E/g
SAZN3HmXq4+Xf//3JOSHNVkBCDvZwCmzGhe4qrqegsSfv1SKr+F6CV89v0/QYJHBdZZ5C3GH1mdX
liwm+JpfwBfb4G0TbEy8yvx+AjH9NHRizLYMmEDt9+5jK9na2+fAs7liF5raJqCy4v0rPARjnAMx
2ti/oucoh0BVFhamh8+Iyy6WLKEtRP2SaVkNxnV8KLi32vjLZJImaEkkijz+s9ZQTIjCpApChm7l
GcvdAKHLy0bIQLiRq2uZvLPGZBjQl+Pq8clV8cTSpzu16WTrI3MW/3escDJnIo0BEhusD47NL+Q1
ChwcmzUf9xggDFYPtuydQoZov0cccG3iJCYQrenFAnWL5sooBrbz3irohMIPiUQQtfD+rOzYHo1D
uY+PzVE/yAcXZbYI2cKBCFFt8Lw3zegucbQbZsYSmjPujkv7VcgXE2umzq4AoaCzpGiLfTvnpya1
jhqVMd1vx5yLtlNMdqKjRcjiXZ1Qq18wX0Uw4mfeWvS2qCTWyCCEsB5V2nZWj+yz5EOgDvkNumAP
ZdGHl3cPX+CPTjtbIkR1vtQY18KgQlAoN6Z16yRQnzJjz0Ko9cPzZazNBbI1R3MMG69hYoarik6F
UkuDNoDxlZI9m8DYv7Seofx7BUvbRIM7moygNAqpROEUoWpNWhb6hK80ba+O3zTt62VDtm/GVgBC
4qxtfVwsfvI399GpCPIvM/PLr1ygjl/EgVgJf0Z+clxknRSby7UCFgKvLzpWtBGAyxp3VkOqeLFl
klBjjQMiYQuPv9ogUxPZXLYVphCJitPldsqFUjKiP7gFNGec9jTV1tVY6r7EsZtpYoUlhqNbxEXC
sHLjzj3NX+Iw3jt750bdcRr9DB5VPrPNVoBCjo3NWIGSCd/JBnvV9eK6nrNdrrWSz5JNu1xEo4FZ
eAeyCu9TecVAZ7EMA758RlwXN6918e2y5zbThYtYB5WYZeJp+z1AXMWq0mJ6NcjHO3X6mg6hksvG
fzYDYYUh+MpiID0iUIcIYlA+e0k0fR9omQd2M73WE0SzL1u0XZvQM8rZ9fA/8fm860jCrCi1gnIZ
D7MS+eaiBZmd3pSkvoYix06p82d7cva47ZfcWm16cwUthHyO4TeatIDujFb1lhwdFenS7KO4kUY8
z0UfEvAKSli4CQx0/eTCqdmRHuluPNAQMjAeBTWS7FaT19iPUJjdcjQVreViYwX/ckMCdlGDl370
tJKCgKGuS39ptMhfirK9j3F1jLmuTv3XU/gIen5JAt4RNCqIzZ8zsaDGtlQk6PT8S0rQxFZNru0p
VrRrl3+/eBzMxY2shaY2PAa+3wp6VSd92k8EzKA3LHkBGVhCXiSx+XErvMMQGw+zcSkYsUaCw6D7
MONmPzZ2aNUL8+s5yDwnDy0QQKQ72cvIxzTyHlYobNrYmTMjA/xo7fThoZVNLW7sufcAQmFzCXPR
7cgIHutaUIDXfnvVhslBPwyHyx78WMjeA4mFzMksXZnhwNIu/Vp5KtvrJXvOxhJ5RcYbIFssYTcb
Wcy4viGBkOLsTTRwxsnPVD/qf122aRPHxpsIHqEJFzl/H3guJVPSDHCenvoEOsYqWfyYpV5etZI6
yUP4/U6G91ZIgkUjI7ONi04S9MmARsrb1rppzHu3n33TuC+KEKxzkmz8MXe8RxTSlBrP+QJRXtim
P7cgBoteWXKIuzuXHFtzlpj3Mf2+B+OOXn1q6dpok6IG2FiPXpW0YRnfklY2hi5DEb59nClTkwoD
AkEzfavT+6V9azTZQskwuFtXlrTLnOIojJDIjecUL8XQhI/Uvy6HnQxDyHeGSTWn494aMHtuLbtG
0z1XCf4IRGxorCBxCro2GOIUc4MrnwTHQNeaPMtR+z9b/Q9tbYwNZtQtJMi0a3u+o+YdZ9++bM5m
+rEtXJHhsGR80DU0E30qlqWHOc6IovQEPQBQJoZOWaLa7y9jbdzs8HA+gwlJNWINnKcDzEVVBzVi
FNCD3fvxUd3xG01MqMg+EzbrxApRyER1ao9zOwORGi862FhkF/nb+Qd69zhuOho+s96HtQ2xFAes
vbhk7vLQSMMBszyDawUJMhK7SpsnA5OOl724HeVnSMEkEC0TPdORxJsGdMT5F6PPg9pJJSjbKfyM
IiRW0lX14FIYVhQ44Q5/9+lNHSng7pQcMDdaAnlMnIG4uavEoIxUi0aT17/WCaNsCRurfSh1BRtq
8syF4KEHmqWE1kh8za5TjcAeoNKsdt44NKrEaplvhXw74J0sTmuepeitDh7kSnntqIwgdLuCnC0W
0m1KzL6eDFgMnTEWNK4a5FNT+I0L5TSX/cV0Z09n91O58Qwq5N/C5nTEvCRnBv3Zj+2OFeWtTRbJ
+XZzPzgWui4gRehCTf79arZkhM4PdG2D3KxfFKe/o84SOAZYnky86pPaA1vsXSklYNrc5itYwbq8
rhrwMWg4hbZvFvuuD5L7283dsPp9obIQRSNtYcOsLk58Ut2YaCsftTtH9sopseP3qXS1GZKIkBkf
d+g9VG+y4XZuJc/Pm/F9tuN3M/Dq98eyqSiL8fu6Sg45/d5E6HdcJCAyI4Sc2NKuUDE4RgKT3FbL
o11JYkxmhJAAy7EpotaCEQ45UT2M6puCHS7nWJkJ/O9XfrJAJR5HCiqvNg/fJqc6WKb2fBlCElIf
ppvxyUdm8OUFrZXdZL19o9l5mGdFmDjlH1ojZDUzsQqMaWFB2uTR0o/2KDmnbJ4hVlElbHqmumOc
8wXJnc532n2XPEYjnmvSgGlfLntNtvbCRtdyJaNOAVMG0t0W5nhasilUDEXiMRmMsN/jsbRYGcGi
DoTg6QsbrmZLskskECL9ac8sfWIJLBnjvxx8I/X9YySbi9h4RUZxPa+M+BLftJpdu9xd9g15os8J
mH6UcNlXr/rP7IUFvOcestWaTE9w2zbXNVzIJqAIiDuUGU6nZTOOKEV3lc3xSz7Efk3t3eVg2N6l
Zxhhl3ZKkrQOhzFbMOKY8c3Sya5QZBDc0lUiqDW8IEf8dEJLPAVNbkArNbhsxfYi4ZYGhA2Y2MUf
7zF0I+oKwpNyA/GWgAuYOq/jgd234XxXeBCGD+erJJS12W8fvFawYpq2cPGkRioCcFc962G2I4uX
3Sn+cttcG9CbiECbkYUSWzcjYwUqREYbN42uTwDtoNTaPKLHL8h983nyR/RB6556IMEiexfd/uxY
gQpxouE5rGlwlMRwLJomy7Dcl1nAqOfeqUFxol8KX5fdEEu9KwROy0C9SlMsqrlXQ3r8zwSrebS+
d9dcU3V4Jc8S124evVZWClmeofGvMzHn9du1zmHBsKIB/nIM6+rPQ1A86t7sofDfZmjJzn9cBt/c
JitsoQK00Onr9BnYdfPWF1+n9jPnr9XvC2lfpXjgAdsrvJnj1OWOvzobvQ5G/lS7rWQ78p/6cKO0
ghJSP20y3LRrCBZqhe10Mt2vBVt8PCOQ/mZknznKnMHEHv16pstIXNxY4P630rw0yT1NRpO3MeGF
IrACEfJLa7up25sAiWePt69PB2ZhKkndVWAP//e6J+/BhKySLUuLooCVyhjz5uQtVu7MVvasKcki
IrM2SRUojY88HJa7Ods3euz1spCWxIElJI3WztQuSYGRlrOX1cecvlCt9qsCyjH0Fo2x3uUttNHZ
/d5zQsagqlXoucKNcnx6xCQe9HAY+mxwder3D+pBtlLbV9yruBAShjkkdpnYfKmOXJ+CHwzQ8gDC
desoMU2SHsRGrDQ1p7ZreIX75e65jKceNnsXPQPoLeNy5BD4kql4bkIS3Ge5Bh7AIcT2vqi6oOkv
8rkjgdGb3zqlP1A7kRw/tleM8JszTruF/95jNAtho2rhmxrdPGF86PbOrXocghmM9eAclByyt7fx
Ck3YWcZElHhMsI05tVU3QUGE/qAhtAbDlAYyUbnNHbYCE9xHDXfAfBlMs4vIA/PgnYE6kilE4kIe
Yh+S7QpG2GSDkRhVVOF4tWR/RaYCWaankl1rzb8nNnMcW9VdoupoSLVNIakrRW4nTQTfFVXjaRb1
DVPWQbTlsRWEmMpZYbdRQlE3DO16yf2xu3fpJz4Z1hBCvOmVEkFgGOfdLj/Z6ZXqHEi6v7xVt7bN
GkIIsiEfS4zpAEKvkVR17B9lST8xPPBuOcT8HY+GGpMcKNTwlTf1ZjmgbWR6nHdaONX+EmL/fIIZ
4D2mEGppaXRuw52XDUg7Iztg9j1E83L4Zw4UsniJ/tnB7RBpETOO+RB90TBLehlCFml8U62+SXC/
QpeYf/bo0wA15P2omV6zPF4G2Uxu60gQjnRNGunG4gIlfuFTfdpB/9Z9Mz08yQfJiTJJ9eO/JiaC
NZpwwKN0aZMlAdrc0Z2pdQ8OdT23V75N7vg0OoqkIm2HOaQebExI8Jnc9y4067rS2gjPAqOafU/1
+IfZKpJ8vb1KZwjBoqaw7SyJ8UI9uMGYP4CHlqSSu3MZhJDV5rwimsUAwfRTyr5l3RvrJX3oW6cg
tL39n6PEWwp0oE+aU8BRetylXrHUSApLfh3j6aupswWvbMaxrmSvNpu1bg0rZDpmdapW8ed9o00C
RZmhPJveLaSkAcmtp2Qer+Z8uJ/M6ktaWkEztqMkHiWu1YU8SGo9cpmLf8CszVdq1D03pA0rR/Y9
LIlDXSizDW6xmpI/iOkzVEDUAh6WjdVtQxBMnemgAoOKpRDqbcSyCjIxyOjqUTPKEJVKEuqbEJho
AzmO5eLeX1wttemUTqmxm8z+qi2cR41Mh8vpaOuggB5G6LOgj9H9QJ6XW+bIVNPEeaTZGdE+UXvP
tO8g6nwZZjPrrXBEvrwFY+YZyYHTtJ59qiDSSn/Umad8n0J8Le1V2bO4FFDwXVUs2uy6uKHjQ48Q
ydh3mVcdukDzq5AdqHRn8cAVE+3aQCGwVb138HgBA7lctuJ1/vLKRywJjpH0xn687E7Jqol9ILbV
WXOZAWz6idnzMr0aQR2Bl+XLKFt7dW0SD89VPUxrTLlbYE0J0gzKIi0elqcihJqr5GgkM0bYSA4k
1EFUCphl1kDy+6Oei0Apx1DpZDeCMoOEAj9FMwRFIjwNLN1z7xi7qVY8RKZk18pQhBrIxsW2HTwm
B4S9VkrtjfpzJ2sE2rwGW6+NUAX5DSOjI8K7fYtZsEDBLA37K/vnrHnFy/gXVwbSJCVrKxutIYWq
mCgVLdMFdqXqqcy/LIokDiS/LzaAkCyFCAUyVDCzg4oXKKmivWRhxHQKBS9k2gKB1u8ifC03N3GI
x/eb/Ld6JBeLIoonYxSWGSWkhVFFkyd6OmHUtCy+1RrqrunTIfjMTuVtYRiVBwGmEHKU0Hw2FSyN
a38tcO08V9AP/0x/BCRQQBisu471gfxymQuniqD5FswJcrhd7bOhBd/3GF62ZdNjKxhhk3aZpc4W
f6odmpcFdEYyvljZ7wu+qpc276MYvhp1KE9CktloJHlz81587Slhc1qJMaslCN+D4nr2oVGzq/18
z98coLIZkvvkMxtn5TFhYw5z01ObP0b17lHXX+326fKKbO6b8++LrahGO+hRVOL3C+doVMe53xPZ
om+X6xWGUK6ZqiVWya/1u/m3jFuNC1t046ObEp+tPQQ8PUNKmsVX+kPJXmEKe9OyFhvECMBsv7LZ
49p7jU9uc7CsYEgJXZW/75v2ZZA81K+XPSpDFo6nre1gTnkA8hj1nla3Hubh9eS+Hl7TSnby2iyv
Kyv5flhXcW2um6hGMDK/huIjPjjb195zHpy9ccPApp556VPhj98uWyhD5TG1Qu2dTFfn3w0X1lWh
fEta3ZvUO73UJMV284tmtdccIV0MxPrfK1D+8DU9ZUHpaw/NsTopgezUJdsHfFXXNpkTKAlT7IOp
TwKjIt7gDPt+kHhOhiIkDyOZGlLHQDHre9vB8FK9n2XEuTIMIWPYrGV43Ub86cUvu3gr0CFts5fL
ESDb0iIdmJX04FCoOch+rL3fgXdFQWRRPmOIaS97dpWkdfHOuFoiw22423TnfsqOg8ycbZehtuJb
D9Kj4sQXy01QWhUutiymMI06xieE42d997l4PuMISYmBzjxuXQenR7c5MfCaeLob2zt1aJLbpuo8
CCk/1cviuab6tNSpb4Mm7PLCbSYnTm+NWR+iGuJ0Q1alVYQbX9y0OdSb83ta/pyQFtUdAdPFZajN
LHGGEisLiZ18ZqDbDSr7l57i07OhXjzquBCXZEEZkFBemtbSwUEcoZOm7rys3St5B6KYG2JLhr02
ew4wsv1/zhP7VrVyKaNkVGDRuNf7v90yiPRjne/zdmdnT0sKsrCHuvLH6ldkX9usAl3TlZVIXnUl
Kyi2iUQ4YYLgAda6g+PHzq2LYRymX3fV90WW5ze3xcpeobpoNEuHMQUULly8GYS36XJrF18vh4kM
hP/9KvG2Vs10PYvR1ey8tcvRiVu8gD5fxtjMHytDhDrCZqpMo4qFw2vQYXKmB9prkmcGWRAK9YMU
rdKbGnyl1xAhS65yVJLa3vdxLNnB2/5yMJaq4THpA/1sX0Enl2/hoGbxKcHdQDkYp9hY/hBGcJnb
k0KNR6Qqu4TcLkZRzDZYRsm6yGwRnDaxuU77AiliiG57jKjb5c51/hBDKLkKdY24o8CAwjCGXF+m
3PRz9nY5wLZX/7woQs0ttaqxjAbeyujoL9XktdkrHYMIp7/LQNuR/A+Q2Ovq2N3UUYMvS/RSdLtB
thtlvy/kUoqrY2hI2zhQGvUtmgZvmjmRmCBZ9N9Hi9WGT2ivFk0ECILzsTJAstIcvSaRtQZs5kkL
t/COhjmDD/TJkUvVSh/wtFiQIxlupmin6g364yEdUckEUzeXf4XFvboySccMTY9xFjzN2WFTVkGD
NgQY6VPM7Fxef5lV3LkrpIZoE8TzZpxUtJ+ufeV2JcaNX6LIqxvZW8xmKKyMEjJArtsVhkAA1cf9
r95Sn2xTdge+/TG9whASwJg3U1LNOEY6g2e9mX7j5Q8mDiZaMAStF6G1rZWN8/Gt+OHDcAUp5IM4
gu582sGspinDpo2CqcmubDM+LrgzWKL5SpuTg9u2h8sLtxn1K1ghQ9DZMlhRIRzdBn1zGGK9aezx
kca/LsNsfzKdccSDeU17EPTlwFl0hg69PUneknSvLiDCVr8tIENXnId6mbzC+sy5ZAUsZA5iT2nV
RPDrMj7Vxn7RDW9kgzebPlq1JAdpSWi6+vtd0GpOpBoljNS6ZRcZiBYps4VkS7vGe4hF6engxIAY
3FuT+HP0s4B0qezDQ7KdXSFxgKcUdPUjUGZSBcxMw3yqH4ehDPI83VvMlfAIbAehg1kytPfgaUsI
wtqcJpbaPPZBotwv17P9A/0jkgjknvmwwdABZVoqvqU+SIMVTAffQwGboHWW+DqoouOT4kcHawaD
Gr+7lrFsb1rluJpuglJU/0DblyRF6cQOTpBNavq2+dTqJi7+9hKzeEx9MGuFIuQNWx9q1oOMGiNX
Hj0aXFrlVoUmdcCbiZjqyfjgZFYJaxV3TTJRDFQEtat6jp35Hdv1MpqYzY10Nkp8qc6SWrGzCiA9
7e7iMrvPW9mJhfvlgt/EbnpmuF3FJkDYxQubb81G9ZX8Ou9PUFcCz4BkmSReE5+gq9bAI/SCk76y
dJUXOxCuz+rZwyOoBGhz57o4goPAx8Ju4v+QVSG2tYxoRZ5GQabfMuVom/44vFR4D9RkB5lNk1ZI
Qh2uMJcNFmwgUbv0lAZf6ocyksk5ba6SiyZTHfSceAAQsnejNMWkdADR2pumfMyGA24PvDn+PlQv
SiQpUtsWncGE9M3GOcl09MoE8XJUWWj1qRctshldGYiQwMsmM1mfI+4W5DnyGFdfs88MnoH85R+n
Cdl7wBRrwmwEW6SmvqPEr7Ml5THZrEMrDCHO4pKCE4bv0Li+n+lfLZl8O8egtkxg9vdW/7BPV0BC
mNV0GEfNhTH9bvaXwPazHRjrBtMr/eRVfxpDM8W0sRJYQf5iUDDxe7Le2u0tdXYn//vVlqqisrZm
J4nAJ3e9aImnJSHeQb2ivk/RuH45ncvcKmTzQctojS/OKCCk8OMse2S5Hea6GpDROPwZlJDIoSCD
/Mdg1liqHshFwGN3g6qbQ0ToMtBmxBPNtbkKrfWB3bPsCq11szwKEuNH0hoe2FFVW9YUuum4M4jI
4YkvKkbVNEOiaG46UHBBFMm3i4ehkF3+S6wRuTyLckjI3AEotb+m5FptmUfjzwxsOytrhEw0aEtp
1RNAlKnHc2eggV8w134lreTqcLPOrnCEZESdqlaYjqWpwI5WVfGBNLkkzDZ3zwpCSEbRnLsWcwCx
RCeaNx5ddjS5a6dvJHn5ozgjQkpyWYmRMR5nzXRkceoXKLKjjDZMtvxCOsItQWtAKw/HBvrGljls
I7zgNWVw2RTZuggpZ8oMO516oGiDGy5WFTi2LKvJNoyQadq6AfGJhWKXtn6n/tXWd70Th3X+mfHB
dSgLaYZ16qIpdYFjQrscFoj/DqWGtkN6vOyxy+tCVK54s0rSxOlrO8kBkwyHProywKkmK6syCOEs
ojtt5uoJFsWlbzFGRhSXQp/qc1sfHBSg01VNXRyvUDMoNUPmIAqs7qRY+xaP0k0azL3suouv74e6
Ss44wvpXGoO4dgycbrmJkptl6THge226P7Lxm97LusS3fXdGE6IgihaTkKTE3lT9FBMBiXmqpSZt
75p/QERq26We2kFTYNJolvtiroK+cB8uh9nWrnHRjYL9ZmD8TqTI7JvKiTOe/XWrQ4K57v+Hteta
khtHtl/ECIIWfKUt277Var0wRo4e9Pbr76F2d7oazS3sSDc0EXrQRCUTSCQSac5JS7cpb+Y+dv5M
EOc2OyNuM5PA2BpAMbaNDTwxWUXco/cCQVuLdqnRunMXByeOK9AzMWi09NMu6oqdVtYCEVtXwKUI
zmdKSSYPmPVGrIjnojoiO4ysWvtgJo6SPP3ZsnGOE/zIkTStF1qje3Jf2lWV2VL+NY1+J4yHAYCa
CXAnpskTQGsFmRMrXIt77QktinaoFu4wijqXN1cOIBsK8sWqpvHcv0ByMoleoqiCs2rr4ZMRPRvN
lwnypEnkqDeTnnjP/S2M26Z4jsI4ayBsZeKJIjv3y9o2PXV2qC27xq4KwE32G9t1IZLbrrCPR2TD
LZQNrNpeBntJRoT2ra0OgnO7vZAWSD8BFKiAt/C9lesMk9rUXN/fkWZ308/azOxiOTXDc9cLxkA3
DxR5E7X++8WBYqY6ZGGOED6TxrtZkc5TJwp2t7wpvRDBndmsMs0llCCiWe7S6Uc0+8v0en1nRCI4
Y5B6ecro+hCZgCpSa3mgjvHDEopamDf96YUmvAGAaWIYMjxC1PJpbL6nU+QWqlenArcg0oa77CY9
jtpo3ZNyeM7YoYaJ6f1vJDEvN4W74tTKSPRqgIxlehnMQ4sqUh5/v74r/+WM/m1cfL9qEWOOtTRW
RXTbIuhqH27X7qNkdObcmbx5P38VMetsBQpgOFcUCqxLQE9yetFlAeLfWtgHlNI+yt2SHKPwLyUD
oJLy2ouGCDd36k0a350xTcToUeeDNLnwJSvbAzb3THUqMIhNu7sQw8VyY1nEUtNBjArcgHEXy88V
GnSt35jpuVg6vjFDH1ALjyZI6dQf8vyq6oNtdl+um4RowTjPplWxVqQxZLTpi2wB8DS2++4P9eBc
2sDAb1L0qwm03zQgeU350ep+x+Fc7Miq54XbNBsl1mgDD50BT24ZJ6dcjm3/6c8Wi/NqYx+3SgTU
YrfId4N1NBfHHH+j4eJyzzmPlulTrDQ51gp8b8eirm7jUAFhd/IJULuiK3vzVrtYM86t6SYgaNUS
soix+LGxN+nrgG4Cpr8khui9sB5z/r1wqRfnBhSaA9s0gZ3VEkbYi5MmmUBUuwOgXBM+JIWv9t71
vRIcUb5i2LBO1VG7RmVS7u1i/NJYQSL1fgtkk+uCVuu9ohnfxTcVCA56GauoRcN+ou1dH6r+dRGC
Q8oXBvUCmBrd2qFlAWJ6ikY7NFobzAuCQFskhvMFY16igx6Alq6s3cfZvbzclFQEtyySwfkCo2mn
DOVplMbbyKHtbZ3KtiIlgs3flmIZhqaj8d9SuVOURyWZQwopMWrCEXNZF9rmJLgEREK445NHgLPN
FwgJe8Wpxk9Ng8aP6PF3tv5NE+7cgG1eV9Ns9WtGZctTYfe56kz1w3UpmzaMAVGyVjYB1MvdZw1J
68ZgaF4p0xcmPymhe/33N4OAi9/nEpIRWvGTZu2/WcB2q1uhPcy3JaY9dHKv9Z8bJlBnc2cuxHGG
vKBlaap7iGuzEM2ZrxSNK2m0v66TSAhnycksK2aaomeJJi8pQCuSG70QXAbb27JCZ8nyOkbEmXE7
D0piZjraYjSjWZuJThUVDQ6Trb2xgI1BLAsnBbxt729OpCOTvimhx6CknmIA1zMq/NLUPjV97S+G
dbdU3V8pOvGsmLQ2sNJ9S07tMQJk/zJ/m2RrnyX9XSp3gRoWr9fXeGsBLr+Nu3AXqeppDNIvN9LY
p1DGlV4ZAve9tY2XIrg1js06K+J2tRX5HHeAWdyHmuBJt3XPXorgHEWbZ6VSxXgZ1yyyK1lyrLVN
YdiF5q7Qf6c/+VIY5zAMRRp7NMqgmzd+Lqs70k5e29wvHf2zdeMj7azqOokwKDUvt4UUO5PlTZYo
ati6xC+UMTm/hJKCFk2rkEH5WZi+ZGrA7fLHdhTcfAI74yNtqQThaK9CjpFqTmN2pz5Sdn9kynyD
s47IqqpNHDMEwa3yQxexxImWinNHHa2tSZ2x79bc2HILTNL02KrfC03wYNhsxbrcE85fyAULpcrE
gaFN5vVscipAwxmMOjRP/E4DvCsbgLhunuhMnEiqBA1ZAnfFD89kRSgPRgo9y/l2hQZWWnDKlMc+
RFZ4OPWlwAWLxHHuYSjbHJBSENcvDPSpDkNhMM78aAowG5TrvwPybqHBSAdLAyrgfKIpmg3DCDFp
gbzgg7oAYEGhzjyKmnC2zf1NCmcrPVC9ibmGrJXqquYrQxvddWPfdqpvAjgbyTXWG+TXyyJ+AESu
koASrBMkTERKcHdDNqRzwRiUiLIXdf4WT78RRFxuBbfzEuKkfEjX38/3Q/a5pQdd9NgTqcBdDE3V
1UW3iqiWH1H9qpmCtOVmvudSB+4yKOXFoAwXv1v8ZMAdnM/JQdsnGBP0i7vCH4+K4HAKFOLzS81k
FbME5GI3I/sZtZolqtzrlrVBHg4n+XZC+IloJSRSYapQyThrh8pPvjSVl2l2EjSeda96VaA9ZHog
QoATraSmcFGSMcgRisNo/ztEf4EFJIhd+kQC6x4IRb7kisAntg8QaFqIpZgyUGneixsbWYmTEJGf
ikaOKSnOJuJX1s/e9dXc3q83MZxWxiwbbRfBl+cgcixuhJQwq33xb2Nwwf2tBheIhwVgg/AOh/cs
QlsrT7r6nWm7RdnL2veyreyQCgLG7VDrTeCq8EUaSBvNQls6KARsVo+1xE5Tv4kyNx+pC352gZvb
vnPfpHFuriwjqraIqgFwqLpz5Ch0cVh8nnQBjIHIGjhXF1ldQwoJKADphPK02TghYPBj0vnXrUEk
hvN4nTnSqZ+wW/NQfjPTDkC6UYmpUeEZXs3qmllwfk810Qchpdgl6fivYfNKttlxcKQAJKKgphZE
d9t3+Ns2cV4wTyRzlDro1ciNp3bHoUZ1pTvqxc5K92n87foqCoyCn2WRZJob4whpIdPvJ+SCtAqz
bIoe3milaNJAcH5/xWoX5g4KDWuRV80Ksk8WcCsLGnxEunD+YZombZImbJSasABkNx5mm/bVlD9g
tFOwSf/Fw/69S7/+/UIXwLa04PSGLKDRJHZyjA6dHe3Dx9HtnMzvjyIIgs1h3wvn9Auv5EKgxrqk
nDMIlAPt0N4wP/vRjnYDGMXCZ6UjPV23C6GCnLeolVZHqn21+t3gqn7mraWX+bVFq/XK2WsJ9k7g
Cn+NfV6qp9RpqbZwTsAMOJhW+LUZpwNrlWdqZE7FjE9/qB7nPRRiaJMpwRbTU/kX+NjBvo0scuMt
juw2QX4mf+YUf+U1LvRrh2lI+hLyKKBDLM1BE5kdxz+ua7W5iAT994g5ZIpXzfv7REn7CaEs9gxP
UWfRvrbsdamOBZ7Wk2D9No/amyT+Pa3XU7b0DbYrCl+y6WufDs5IvhnD7zQIWRdyuMhCMjAn1KzD
iZaxw+WY5z+KzrGsh+vrtumYLqRwjqNB/1ka6njHjBp9THt6nAAZ92ciuNgChHqFBYhFZFWs8kbW
5ztJESERbl6IF1pw0UQWR1NNEoiQrZfGPOf0cTIEEfO2V7iQwXuFxWKJhjSbG+/BoAws3PBpvpsc
Zht+FaTn+Q83ZjXDi1NTUVnViQRxISo9nUrtOhW8y0SLxvmByCz1sIqwaKVxjI3zHD+02h+K4OIH
SipJUtEA5ybZizLc1yX4sET7slrohxjlYl+4k78sZqnGcAtu7Vm3s8fc6Wg84Y0RGDsWiAhXBceF
L1ZpppKxYjUCghuosL7LtSCNIRLAnfqoxniq0mJTkvAmqe5/iyTjwqvwFSoykH+bVbLs4viVLDtL
1IMjOin87Fpbj1nWpdBB2ik/x4flaGH8avy8ovE1z5Fb/0bV+lIl7vBLVFo6rYK4xgCrSKA1+3T+
fN2FbefSFAuw1KYpy5gue38al2RpQhkQxW4ZO91J80Dt+6x/GV320AS/lfR5k8XHpdYMVPF5jUvr
YkCTSXkOm0kQcmxv0YUMzswoJvvnUIYM+UAPuS89MBkRAL0ljuLOO62ww7/+bAX5setI7hSzXZH4
OhdandRdt1th0uVTE5j767I2HduFcvyF07DEYMmqXP5z0G5T/SiJakqbx/RCBGdzytyodTFDm1kr
bU3+qRqCoGkThM+6kMBdN2Vn9MawWoHxRQbP3r4PsqBObe12uQcYgi/v2pfidw7ShUjuytHqWZno
r+dXeCaVZwxHfRBUWIRqcZfOMgKJa1iDwdoDKJZtvUQede1vSNAEpV/Etii4Fm0UdwOBsH1JUjQl
gyGePpip9qhP6vc/MzfON4w5oP+0FiqpnWeQx6hGb7pg2TYfxirIZlT8Bwg+btXmchlIvD748zlz
mv5+iXQnRRVbRyidDqaTTIK38WY4fSGQW7ZSRx2S/fJBCwPl3V1hga2hPBq9p4meWyLduOVTFlQj
w2aN3M0dDX8mY2an5J6YxzB/IvNvJbzfFOMvcCbVU6qtlVo996flgXSnQtSEuGlyFyI43xplcUy7
FYwjmZ/q5r5THn/D3i5+nwvZJfCCMJNBBco+0dLJp4dRNEQt2H7+Bk8JaYrawqlhxtcue+7I6GvW
c9gVdquLylQfl4sq6AxF2KHK5GPt3GKN0UihpYIiodufVxbxcA/LDqa/Vh5xEUfCR2t7L40z7GaJ
uzxKQhUTV7VTDJWrDk7WnysUjaRJAvKV6Kb9GJ5SxVw7yBX8je5Kzo9rlZXlSQyBnStjGn3FASyC
KCj3zMMouiAY3lrLS2GcBx9TLQIFKIShddgxzTwoVNGrYWsBL0XwrshKcmCMriJoHwdUj6k9j4vh
TLpO7GKwRjur5nlXRoVqX7f7jTzQupSaqlIqE03nhzJY3qvtuESaO3wb3A6p/cKpjsq3FUox8f/5
3NR7YetSX7y/ACWxmI0eo45NfoKIB0ASqZ1nih2poshoDUfeP2DeS+IspGZJrsQq1FpukxvVXysW
6B/9YvzCiIw9kWLbNoI4VgN1jWLxLUTMLDuWW1QFGFW1L03wdzHJv75TIhGchyrkJh1qFUdaNUH1
1CUyceDPRFCoH8O8dd3eFOHCPBX9BqCLgZQmPo5omyjHIBRmO0VCODOQ+4jNqgQhieHr3U2a7VNR
E9RGMP5eEc4AVAmVsk7HjozO6CW7zAtfw+8WkIPjnXa0cNM717dn4zXzXiDnJorUyGbGIHD4tqI7
qy+gc1Pdf9H61MS7Lk20gpzDAAPP0KsjhPVN4yyY1e0602mS9NN1Mes3vztFKvgO8AIDzadqoD+O
s7m56LUEkGWxF+dfZnATyewZkNz2BELg64I+6MMJ4syu0qxxUgoaexHS7PmweEN114DN57qUD0do
lWISCm5BipEVfjwwNZZ2JGDX8CLwRXc/QmF68aPVcRK4m7BcIhYu8hx7DebCm5b9qIzJs9DhqVTq
ERhPTjrNu7juvKUFFLPCbllpecoiCjU+Dv5z38HFf3qmjBGI/mKvWkmSbkaPuOMzKM/AOBW7lqPf
h3Z3Q3KAt2RuJARv+RDprNIx8WCg9xS2w3MHaEZRVFMGs+mrO5Z/Tur7qd6Niy/1gkcpSqlbFnoh
iosLidUjtRBrsUcL85Ou9jtam08NVXbjGO5zHTDBRWK6LG/ugBK2j2Jl30wNszvTDMImOaMb04kB
+4hkujvN0lemlrKdqOGXrGDgRhrA00wH9jDFxJ164spq9RQ1We409auaZ3aYE6+ul6NKip9SLrtM
VuwuxAMcsz6IUZyE6s6oWnfzMj2F5Vig/206dW2F5HZxO1PZT7LKkyugFbD5qHdykCbx7TKz2Gl7
zMbLeeVVbHZNTXJI3h1l0uwkPYnsusheI72+ncvsee7z59Fq75gendNxuQmzZQ+k2IeetOiZ1Yob
9BA+K1TyDUk/pEZ0aOe5sHUWBrRtz0pYgmRNU4LRlBpnqBS/UBtXn9Jj3Bc70HP7uVLup8K4MUjj
6bG10/C5MZjgMC5omzl5KJLuvsZkZUvYV1LFgM0BRLdp+WBUduR1ec3xtsKHA5vB19I+suVs8S2t
PYyW7oZ5j1am4fugdE6smyfA8B9Zlj4ZtbwfUoDjTORE5gkljondVNDGpmZ4JFa7N0EZ6MSp/EmD
k7dVxoLFNBy5qg9lPB4Ar/zUENmjJLpTLflhSOSTIrU7DYD7beIvEYAayqm25VHNYQzFUQvZ9wFc
YjQdv4JE+1EtiQPQ5/sk1n7oRj8HUxiBP5LGft9Vvl5rdtUMT6nRnCwy79UiRVtJPbtGmT+lqW4r
rDvlI/Hl1DzLC+q7So7JzdzJcrozq+LeCMM9oCTvaoDfdmh7siuLODOIrsuo8qu2PWbglgmV7EEa
QPNe5nsUjA9VKD9OVu4PpXbTtvXOkmpvGImTG/FTpPXukmiPcpzYGp0SJ+3rByUtAhOrOCy1L+vk
SOXU1a38cwVcDACQtHa2mHfy2DtZInlyMvuq0Z6HrHI60/IWWfMp5hTQvemiT/3nZBb3rDWCodD8
zpK/KCbMOVn8QWrv8rF/pmPm5SwDs2JfoEZfY1CdRYHUFRivCvPajkMw+bWFTczKJwOzlSTyzXD0
ao3+1aaAV0yGeJ/TYdf0XdAR4KmRcrTbNLnrYPv2TNPHcUwje5zKAHYOwKHXfokeO1PfR83kE7l3
4pHcxg05alr+aKnVqVTP86C7ymB6WVO+RDgpSde51dy5kvV5pDXGqaPPFTDiQp04baR8NsrUyaNh
QqN57JBOv6nV+WYoyE0dDg+KTL/WquQro+RoWC2WG+cxT+4z8PqCfsjWzPgH6b8WGTtJFUAO9MSR
U+PG7HvgBDBnMtA5HPbZq95ogJRVvpRpf2JoawaFIyAZs691h9XLpsgDcP+DsRBf7epzHkrAH6KP
YZLtW1X+lKTxnva5Hw/DKYvITdNmKy5h93kyakdpx91U5T96tBTA3J9Yi8aP0XiyKDkqJVB5lJw6
Rco+Gw3+B3V8nNvwB+x1sHvjE86ip5kAO1zi1CUMj5E+9UoJxC+ke0500y9D9XOXRJKdVNSpR+ux
o/JdldSPcjbcgoe0sc0SswCmdjcXyalowHHPct+M6alW6vukJiqmR02vDKvZHvr5OIfpfdfEN31N
jnNjdXbSGzckRdqqzg5VFx0XZBl7ufyRTslixwu1x6Xz6jkKDMxC17qV2QAat/XafJ3keMcaxS0r
ywupXKEW2iFOoT2YXg34nx5bIeUvoZ5+02oQq0mmmxWZbanpfTMAviUnim2E/Ze+pm7PqD2UU0CK
5qbNm0dLgrfTo+RQLYWrVGTf6d0xDvtdXfW34AA6jOV40o2pcrSsityGjoCWs5J9ujDcsprUI4jO
4n1nIpxWBjCVSSQntj7E1APixmJrlrEEirUoTspi02uyaQzoYkS7TDcNe6SJeadlSeG1Sty9JmzY
Nz06OSqpGryq1gGpg7GSPZoH0n1CtNHOazwc46LQ4dwMQJhRDFd35YjOdjT0ObqOY1tGWn3ordH0
816Lv+Q5hqsMtUlAc4z5CkMJK29KY9k1kzmy58o4lEWFvoQJV5AmL6+Smhhf1HFEp209SLuks1pH
04bSAcf2zdCdraQ1nDFducIzZAK0JAHcUNUdC9BcWmWMTKuOLl0MlR5yo3VY1uEFD1JFKjcuatGz
27D+0KmGm1B6jpLJL/qos6dydnQy+3HDDvOSHqomju28yR56NduDjctVOubnNHcTld23uE66kT71
JnZgIs+Fpn7qG9CPkdAPQZxuW5Jsj7oe1IXksaLWHAS6gSQtp9rQ78yqu1mk8dTK2alFSLFMyecp
h8cxJbc1KSCT8+mLJBt/aepwYAzVi8mMXcx/Ol0TQaGicPRlts25xyWp4/NNIF7WAEbLd1KGcXCK
+CHq3bpa3EZrjsSMzmVTf1daVnsKk3eY13meh2WXq/GAmWvZJXN+X8BZjO0UJOnwQGgTe9DJxGwk
s5xI139qUoofpb4514ltVaFNFDWAw/OrcNgVQxqURNsVyoQcwte6Kh8llQWAfNgxnISwkB6zRvLL
IQe3gYEyXL2XZsxZYUMyOTrIY+WUsu4DUNOFP3gqaISBufaol0CJ6CpXUch+WvLE7pX8U6Jlg50n
BciJk6Ar5pchKU07x2VjFXmQsGa34OXazLnNqmQ/6/D3mIwvsjIAeFLmZLJ5UwHthszdkfX1raS0
kKnYOubAFWs+tEbiyjNC1sV0mIyTUQ4/ykH9Rtv5zCz1RTZIAUlstEmyvI75cCy6inkK/Uq0+T6P
2WsJErVF0VTb1AGir8e3ocwCrZh0RFXGgcbxU1LHmG8Hh4UKgmqrCorCOqMt/nu00ONY6+g903NM
WBorboEzy/DTVXguRimQCuVMFXbU29qnUb1f1AzNJkb4YEbDGeAA/sJ0MOgCurNW0c1GnDqWMLJP
fxppfqfUmC9ZfmhjGQDR66wY/UNmwluOen2jq5Luzn26uIXVH1QjP2Zh1NqDmgars1P6+FTKGKuI
hx1GnLwihBuPVGTeFPI5I7qXDfVfJP6KQAFRrrojtfWQwgIlNjtSWIEPW1L9QZY/K4sI1fNjfml9
CwDrg6zJ1TXHhAD+MuXTG1JXsjjxlkflYPrtc+GAQQMsCc7KbSl6hX9IpHHSuAfrYMAZkTJJPARm
PUvtorozy8PSI8eKVJMlPVx/UH7sx+Xkce/WqaeR1ObQzvgyO9FupUljL9OuOcq3cmkrYL+Nz5hW
FEjdesea6CjCqmoaKqTcmpqtqVRtXuJVGaxIZ2AIoa+d3bsY93KyJ6ys3++ui1zfi3wi4FIit65y
yQya6izx5Dz9YaY6vF17ALRSMye9U6ZT40bU0JAqykSQYZsGdCmaW+KSxBUCJyibn0bP9Jdd5pBA
Bg/K+nIVcQtv5SEuhXGZKQNVbzMHoYKndXgITW5C7DkVqrT1aAVNDSqRhKytVdzrXOrVZpK6FKs5
uNVeP0Ve4SyDC+q53f/Abr0pTVGRwJGtlZmQyxV1TTuDtxk9zpCmHeRz6kr/j9K4DEjTFSRk6r90
46RlvohD5FfZ/oNdXujGrWSJ588YzdAtjZg9agvurH1aPo+Jw6LXKbGcTIltIQz5x1wfjj2Y1f6z
pHzBC/hGbGLWf5bUOv57SWX/f9nATZu8EMad9mxWwWyK8SJPZU9dj4TAd+0fj7Nx+nDHW58oMKZZ
kXix+oDHQBh9kv5xYpkTwR1j1QA0Y15DixhvTWl6kdoy0GRBYWgrX3m5L9zx7Sc8YCMdQoCbCPgi
mw1402p2s4h64zY98MWerHt2cavJOZlktYegpGhtI/qk/uOhd265uGwyXi545/6yMBjxXJ2kOnGy
yb/u1bduy8vl4jxDmi6NlJk4qwTjJOUXYnhd8XmSvZStb+nBuS5NZMecZ+gbua3mJks8xvyZ/Jzw
4q8e/0wE5w6QPZtVM8W2ROkjgkap+6RPgst3UwsN1KuyhSY7EPi93/myNaS0RVbCA1uSLcWBCnzq
jAiEbDsYzdSIgR7tdRruvZRF60rEMVL8wWfTXSasygmlccdGspSoWzDG+i9p/9CdfexWWU37Qjdu
BeUsGmpiQFpvuEaw8mBGXrejJ7DLxn9JQROgO1fgFzaP64VI7jQlPfpjQEEee0rU2PR/OK7CJeSO
UjW3M41kSMgGZBC60VUV6Wah+S6Lh5uyLM6WNtgacD4mIgcLAJivG/5Wxh0Q8OADBkUusIu5O4JJ
oMHqW8ShRfpdqf06shdJBwPfSzZ/vS5p0/4vJHFXRT33RNe0COSlkxmkVg84k+6GlvH+upjNHUNY
QikAGVBM4E5yl6tqMZMw8oZYknxkXJAeNSsmaAzdjh9WCDqNolECb6P354yNkQQG9Cj2DGDEZaNf
yHtaP1jZvTEd6/5sSH8xEXDGR8ap1f4vZHJ+ULPmaFEmyGy9+C52+mA6GQ7C2iAB9axHvPR+OEt3
umBBN0tTl2K5FdVKedZ04M945Hb0sofWSd0kSE6DF++QexdWxEXyDA5UtEnTrFUlqDk6KDx5OcY9
FLxSDFvzMTN4t4h6+1bD+xAKvi0rX4LXVLYMcxTH3uA3++Up9SUn2oOF0um+iN+Z268SgxBAxcuq
BajR94YDlMuqMXPYZ38Iv9BDdZudq+N0MA/pURzmbp45oLlYBgrzGADlbgOdtHKqyRBGSfu9RTpZ
ipJbVRc1xK0W8GEFL8Rw10CaxVOXj7CQdQWZP+yS/eIpO2HQvvkgMbBuOAbEwJ/3a5e0UCbpUhRJ
3RWVHPnkg36jB6qH/svdb7iRC1Gct2LymDZzClHoZg/CbET+ZBKENf/FFN7U4XaHslzPly5bDS9F
j4mf+0nQfutdDP44zVm4ept2fqESt0vFPExTnEMlYM5601OKgm53KPbEQxpnp4pOlWivODvPWmOg
XQblculA+9ehPBvhd5K9WAk6CrO9JO1NzZuXh+vbtm2Jb0vK3ddL22WSaUHHMHuZpb1q/uiV1G3p
V0PJ7KnIwTf4j6dZV698sazcTVBFOsWYQAJ3Vd1lradIO0qDWNRQsX2S3xTjfH+LRB/q0ZAyg6A9
RFOK5CJZ6V5fve1b7UIXztWTsdGQUP63iaCOcGh26DX084OoKXw7lnuTxM9txYVEEyWGpMHHvLub
edmPHgkGOEMv+b48g9NcSAIssA0eFQWcw0nG1uM2OqvI1qGB7BE78pojqIed0C6QSIkclPFdETe4
6KjzSCkZ1UCmhjFGgL3Yqq/uUBs7hjtUXj12+N0r9GJ1Oc+SIAlehS2sZZ2ZnD3QN2BlLa/yyn3p
VudY0BBNREvLuZZ4LOYiX62zc+MnxWEnGcnFtWdk2iF4RXAyfxvddk93id/+0zb598fP5PwMm42O
0gqiDQO9j/Vza6b2ND8JDobAd/LwKSigGyabVgV9pPl3dZC/jL6yciqjb1QXHUORNM6lSLmatxEA
Wj06eTRQvDUkIZNn2IpfYiCkFNx1m28Ak4Aq0kSDE7oQ31+rlKUdKlkwToOoYIFCFbAzWeNo4BbE
C5WA9GOaOu/6im76szeZfKdPzcC50RKoyCxA4J9H9UcaC2L01SV+iEouRHDRAoaUOk3V1hvI/KrH
wdQECv1JG/S2zGijFu3ZauLXpK17epHYyZswmzFqtTZOtZ5xiNFZTO/k/epXOkfeJa6wAXfz0Jka
0LBRJgHHJ2clo2FlymD8irpUv/CiA4MfK53h2O2ikwlP1jjpc/K1hYWKhoi3lX0Tzd1Ghdp3clqv
L5Fy3lkqcwtl3l83kO3dexPBGWU3JQB3ixGVj3lbBbGi5fta7kKwiGVnSR0UlODDBj0dRSyYkryu
2wdOg2SclsZaX3amcrKor0QCh7V9yf69b8CEem8plppXi1FBwOwMLjmt2DLFXnGbs/CS3fQjF5I4
m4xSmcYEuS3ceKOnOcxN0cusnhWfeZEvvOPWd9nHE0BVFJZMlQDz8r1eIdDwzLW47q2jA/0ZNGJ2
fKP58UE0/Lu9Q2+CuCAPtZYBk+dr7LDcRepjUgv84bZvevt97mDRgupyrGLZss5ws/HcKLKdt4IA
WaQEd4Taqg5DLYISVZ9Pdmqkkl2lkijoEanCnaKeWvlCFKhSyXc1ex5YEA/31w+qQAQfybG+IxmI
U9BXMD9XaIxNSnTGCGT8lzPz95bwsVufS5pE6l+WPLjJbtkZez1YR71F777tSM18k8SdmbFPSp3U
sGL0rbjEzV26r45rEFz4YA1+uL5227mOC2lcoLZYJUvM9lfuQfX7AO0LqFJWBQYLiUOAysQG77pE
0W6tZnlxTWV6WktxjmsqbE/MuB3ZLRVBMgiVWr/hQkZZmLGmr+dHDtDi4C479BCxXbRfp2zmXfQy
pPZ1pQRniY/OlmwxjHGNAfPxqLZo3Pgzh8AXQk2t1NFTil3K6Ver9Pr6jHbX6yps7gslpomuecMC
78T7NUOfh2QNHUULn3JIUjSd1bd6+OO6jM2A4UIGt/e9Mdclm3TwDZH7BiRu6HrLjrX1Q53RVifv
I8l0rgvcfuVdSOQsoaBzUashGI7YaXJbO7/9Tx/55LQniGe2KFspWkfubuhA/8n0GBLVel8O7qQf
iSjU2wyXL5TirgdLi0KtabGMQ7PXshtavMa5q8FBiOLy7f0C/SLAxpEt5AOFSSrViWZW5KX7aNcG
dD/68a4JRImhzdND0WWBepFmAE74velpBD0FgwZ94twnxiGfvOtWsL0lf/8+f0EseYHOdl2LvNY8
DuoeyZ9cNMi8vSVvIriQqiqAJF6sKtS6bBft3TB8Kv+PtOtYkhtXgl/ECHpzpW033koXhkbS0nvP
r3+JkZ6awmAbu1pdFTHZBRYKhUJVJtp20BJXQ8ftv5lDHRBVWjdtvgBr6v0mFzCC5k0RT+aT/enP
BlHhIDS7WgtlmXz6MFB26OQFv1If8LpzOJ/eoCLCDDUTdEbj06zycMhHuLQcBZeXi/3AdXYv+oK+
NkopdOTbaDaYWjByKe2iwAgkLz78R0+mzwGjiqs41gDV94fWuMt5r4HsF5iNLdTW1yXMZHTElQlt
QnTUDzjdXsadvB98ctHrboS9/MKtrjCvQhtUKlWchjCzCoJanvAE85fsKTvVSzwB/XCi3x/qHKQ3
4q7y+WOXvH1FhQbIT0CF0wSyYOxV/SVNjjkOCUtMfJ17iJPI/OH6cLaSbo2RulRK6hwfr+wrVyB9
qg2YKkNrl03S/rJP8qCocKGqoFUAtQIiEjjMlE+6+lKEn5W14x1/5O9cMokKFYYKloAqUWDS4Cg+
evx86XrwCzTa8aM4O3GFjJSparpJnqx/D+Oralr6iAfW92ez9jbziiB96VyUjPzQsHky2+yS3waO
sk0qtSTPMp1EKDIkiZ5qDdxsoPf8tgakUCWjjBrv9Jc8kK/EiJPwMcOjBW53ES+9iiRSO0KqzamT
BrxrkatmF1he66k+/8GJGR4tSDpjhFGXVJp8OpfVxMTUHykFuJa867N/OyBOapebv0+F31IxcWoV
qARY1Y2SvcbS62U/Z3aZbgGo/GstO9Dn6QCYHPkgfZuc7NryUQsOxsieD+bNcpK5L2fM435jFJWB
da1erAMp3GAWQzEOo3XdTpz9y7WLisONWghhTK5Nnaf4saMcoVSQ35gupN695YRIeBNGtsr5WizD
IKinWHjztyzMgf6+wSx9kaK5JS+3TS7fqcu8zE5qZdZtHSfcU5PlelswantNawhSxwhg5KQpv7U3
aWyXb/LjfIDks5/52nzgSU4xV9UUNROq37piynR3aT1Ys9xauIOke8OyZ6g+V3fRwXTDXTXalZve
9w7ON86qsg63Dej7zX9zWYyQaLedDtCmfRvRPlgdkt7rwnsZW2IqeBGZLBsdkbdo1DdEw2fTTQSN
VMRwu/dryTHeZ7urh2nHPdPYX/HXir7H7I1xYyjImJcEXG3sxu64Wt7lDc52SUvWVcxs6Ohh+N0l
o1aT6jDMUXJr0pNYtVeSXjvZOD5ehmGdl2hb+wVDhduqHUFkoRXYboN8yOa4tevScOJessM05HHC
MGs9Jgp4oqjiccFSidGbRcMEn1olSxN7kgiih8qbMKVquFbeuWpzHHrVFmoThGw8lSrmAbrFpQJX
ky+JIowYRIUm2RW5cIXw/OKEPhAInfN4H5hLujGS+nJpiwLmuACs05agBO2jrVfj3YCBsSKWOaVG
NhYeb7CrMVT9Xq/ZLGgkrHphiqj5iGrrz/pkr3rvaaHyrGHa5rKnMB0eZ+X/ocj/b6AmQa6WTgGU
Ur+C0tkKn//b36d8Y4prU8hHOHwZr7aQdXadJX8UIzY20H7QrZVcFMCwHmQHA9VXxnXmGEF9Ldvx
weA0GDKLZVBo/7VilCMgi4qkkLwbmVeSv5gISSNE4cHHhtHe53V2zR4deZz0ifeVqP3cRnqCnn9Y
iMy61jD1yvECifzoD2F2YxR1b1i1pNHUngAgzAp27AhfJXf4Hn3/WiWgmcOWuqsDM3V4Uxjs2CFb
GBeSTTxD0E226gL1XpFsq2FVTkYyO1G0YuDTcJf4es6yoBzGh7oUnpW85TzrMEOxgt2lkzdUiW68
VfPaqBsVUSsMHwbrWU2eYoHXQswOURsQanulZT51YwSQzpOQ95R+5ME1r4Qg98Jr7jM0KTJ8+IoK
mG1l6GUoqEP9vpnLTpSEecQThQqmZ0yQHcZd84r2E6f0EhcEa7ysjpkKbPConGdQ0biOGeIf1oGi
aQ/ZS8dA6SO8UW3oJnmmv+xCxy2/Xg4q7D24ASYLsYlaeT1b5JkMXb5XemAeMG7u9kfzJN3Jfh+U
jsq7vrAzrQ0g9R1XM5k1gQCqd+mj6EWjG98kweRLXvl5vspuNVB384gs2XtjA0rFziLBBhBIy42J
ObPZLzu3E0CqIFxn495qetsMA1Db+Zy1Ze+LsxNR0XQG0x/GmVGbj/eSD3KHQAiPUOj1Qzs+9t9B
KJEeQKTHG7Mgf/WS61JRVTRSeZBb2Kr3X6xuJ1QvZnNXLwHHOGacUxVdVqFNLn6QjU+0qepU0qra
54581zyvbuNEd4KT7U99a+fP5BpcO5HL08FmmrfBpQI4iDDkCGkl/Ee6KmdcvRPdHqf9yCPlZx4U
GxwqjpeYDU9qCzhL8xwXwaR4nAVkhpgzAN3rmwpjlWNQD++TrxC8PpAxyK/9AeO9YK/n90UxfXGD
RgU0JYrbdajRMZGLywlzRWAMz46Dbj5ftorzdXQqjo26lK/QPkYcW/eLebKU53R46sEacBmG+bqC
p2iM+WMmm4zK/h625h5TOJNa4esYjh7Eztu6065Lw1b3pBxS+GAr4EEyv9cGkgpcqDtlw4A6K4q5
o2v45cOeVCFX5xP6F554b7FM79PATIarqAEeKepz5X2sj4MEsHkonvVleVBbXhsSO/RvMKhvZair
VuclEgYxMG7Q8ejFN/peulaCZq/uogde4wwbT1dlSBNKpHOHCsJ9oia9OEooIhjz/BYnWfVpzdp4
nzZdjj5cNS0zu4VUz7Wga2mQY1Lse6fOpeRUeSzc5HkRXanyZP17GQmUovDc8Ot3EZ/eHIFWms+q
0KFU2fu9O7sqqvTWfeboNqgnTvxndhI4PsRnQ8I/aHQaMv20NWpVJoux+P4U2ROdhaukgrT1qLtW
5ePFqy94RGHs3MlQNdWwVMhC0s9cUZ7oWHtY2KGlyBY97Rh5yRW0FjA967VokeQdDqx+GPMMSL97
1Uke1+ICwMlZ/WSXHOT94v+jngVmXNsgURtFMZMJ4pLvSNm1iImJ8ZjdVY7uqjcWXo2s2yi2eRdY
dvTZgFI7ZwItgrWC5eG9BlfsUjcFmQemNPL71qmdHEJ6NndJmZF1g0lFPHCbzIsu4FlsfMWzmFsF
xaEIBGe+Q0N5IO9AMudNOx41ADtb26BSQW/IQqnRa1gKsitoDWBWCoJg81G6VwLj0Nrz9+5N5PCw
MkPfBpIKE23YRmD/gKG69tirN5PB6x7kAVD7fSjEJpoTACTyVQL3qME1dfl4YuZGGxPI/28iStFq
TduvcMpFXa563XRjxfLUAYJW6qMwF/5lNJ49VEYkg8laTsHb6XVCvJNKyVM7i3PDY8esXwHEoJKh
SK6KXMcDqZfjOV466u6E3Zz5f3TqndeNfgeDDFJkVSpgmvo45lfy8nx5pXjuTCtv14Yydv0CAMSl
wYHeFwZB5NQePhWnbp8fyqdh9w/mnjgxipY6mA1d0JcUm6j3J291IUGn2qTj33SlYHIhbp7ZjcQn
1yRR6MNBY0qqhJqAKSsivZHKApRfI+ro8lXvkuGk2Dcfa2/1mn/wXMq0cQNGbaoFTHhlpqHca3VV
5lQq2lVb1H5sA0yYLucrsg1Dz4ZmojsEHZe/b692rZR2wPwtEpflL6IbZHhpTij83dSLXK7qEzPx
M89wZP9tdnNZ40SGZDuhGHNXX/QEvONXbuZogeqPma098x+fZTamCbILVB+QLFHHmpEJXZo16OUh
r3zGznprnsAN12GAAjOIuL86qiu+KhjYiL30StEd823InPiO+y7CjGTwnv//Duqkw0V9yAzyMj36
+kFywfFxUL1wLyrvow24q7vDbnqIfO4MFfsbn4GpbzzJ0DJsSixAi4kt0osY+/I+eT/qQs/acTyK
GUI3ZlKfeEC9akTbCYYFQZ7lREciRdVFbnlU0WbQ2rjJPjW1xwEl3/DD/gS7yDsrt6HSb069uJQg
PFoRVIXcFqzvqbDa4EVctJtGRvETCo49VNoCnSetzk4Hz8Dv1ZKNQ9eZ1C3TOJH0hfR5Jp51TwZy
dB+iW454f9lMZmCw8IgMimUFzzTUWdgKskDmQVGtq47m8rquu4HL3M7DoE7AZlHLsctwsxAPIB+1
fDyKutp9JUBJZHFle4SW7OQkPi87YnrNxjTqVGwikEkaA2Al4Uo0b5qFVyBnptFnAPo8lMJQwLsM
1o6MbY379MHwwM3h4YmX54ucFaQPRg3zBWUfwxQB5D0YmspQPv6MEpnqhjeSB1re7+ZLWHAzac4K
0iejktVStUgwMO0URyk7vxw0Tnb0N97+ywFpCYEOFKPjRJyjg9BH4VVBYnizM7kaUnXzHnKVl/2d
HHQfd/UZjgolS64aSGMAF1XH3jjM6au+Xuf5av83GPJBN3tY6KVoXTSsXCF9WkFPqJgPeYrLDifx
4/kFdaxHE+jZJHJZxfOMKR4tDAPzVCp4EFSAkJdGqSudLFjSOK0RPw5j7Fi98XB5wUgMuPRdqBgx
FzXIFVVYAqpLdEd2PqgSwASrZ/ayDju9KW4r0eT5Hs8ZqAhRxNaaaBpCPGi+WltFB+D8MgTYZaLT
uO8yVLM9vcgvvIEUzppaJLBsvKNPo0qE1DjOM/mgSV8y5TRxebs5e/edZXqDEYtrOKghbCsiP0pv
te5P7oHn4GdRqUfcyJZcl/ALuXtOk8bWLV6PNpPx27TQ+4saG7rG6Of2pYzyMQnR+6nZq4/+TAzV
W/5MeO+R3uGscjSneyAX+uHwZwQFW3Bqaw0Tev7mBuCRtLjimLi1Oj8NQuFd9nv2ZzrbSG2v0pSR
h2c47Cf10ZpOkfbl8t9nv61sFpHaWNY6rp1mwg7xkOyqz7GbOOaN7qefefJq7M10toTaTFKVtYNk
EaDxqTL8QrfsdR3sSFydyya9v+7RsQKK4aoBTXvQttCnoTgq3aiEuGDMPjkM85v4ew3ahR9DMevO
AMFragtPzX4MxJc6s0Hxubv8E1hfbfsLKOdvzDRc5vfwvibHqez39fon2csWgsqwZxE91kaIgDit
aCgoZlV1FA20opcNYUWiLQoxdBMlmjSKlIx0cy94/tbT1hlGyVaSnPPJmM/uWxzyOzY4hSnMU9bB
mkhL972JDonlrovD76PRBFM5uMWEKQwQFXftQ9zqgdUd80YABbrioNDsruJDnPePl01n3Z22P4na
4OhLUhtQq8L07ssQD25pnEblZIr3UsI5pZml9S0UvcmFWilAvofD7SoM1n3igScMBezqkUzC/oOK
Bs89qT1fg8W2Xkzg1SDsxNV7b7yk4KpZA/MrKF7Jw99y5FZdea70cf+HtU5AUcX2tFPimZMtOODE
zVGpFw7xIXfW2uYN2XNMpY/Sru3R1mPhK1aT6Ca1tl9BwX/ZUZgpKjjLLNFA3wZ6LCnLJr0ARbSM
Ct5wqPdxbWce7hTQ3ZGc6VvJHXphlq83cBqVHUTkIcuqUdAgrRTWUcHGB5OScpXsu5MOOicwsGq3
l01kr+IvCzWqnpGCx663QlhYZrGvjYlXm7wxsr/ZBGcMKmaKpRJFQ4ZL/Ptt6VRALRticVGwOqCa
8BaM5AaXjWLOd2wXkgqhOS5MeTtjIctTGJQ+6uJ4O+txryi51TzeApL/38S3OioVMBbDOLX7pg5X
s8Ebu+EBUAHUasBtXkqwhbQs3C/dFN51rTRxlowdE8/fiIqJemcqfSECBRxD9pTq7jA/CNjAXXiI
U5l3KJD1/3iOn9GosFjHjRTnGhYNnL+Ln+3Wo3wr72Wwyd8pXv8kgDyPQwdCduolRCowKqk192jN
wiqaod1UXps8ayqi5F2b3AhqhwGP58s+yA6KZxOp0AFulaUbSEU71Oe9kFj+ANmAoWw4MBzvoJsV
OuSQvURCxpBeSaFndg+XzeD9fSo+YCwlzZGiIxO3EltSbhRD4TgD58vQnQmSUA2YPcWX0cOTltTO
/E2QHrT601DeS+nqqarOuaHzTCLOudmx0ryGfSog5Enhk2BeayanOsTZSjrB3/x9vRYWyOuQrYTX
c0n5gmqik4yOoF2bo8pZPObIyybS0W/3kdoKKerx5MiIb0Gn4LenKdBRVAN7EEhWAzJso++Sh/y7
/PInr0JbbCpmDHNfjHkDQysLUhqfGjnkfCnmFQacKAr6YzQQWr3fEzdLGWa6mBsdznjxsHjQMNm1
O6JBJh95r7hMn9gAUW6u1AnUY3IAJfm3svsrSnipBNPLNwDUGdiFw89shbwbKKBDWTC+z7eDnbFs
cCjnNuo0St8rk3iCAVVh7KxH/TZxSHWST+bBjHEbMMrTJQUKOdOMVYPiETR4cKKvEAQLG/cPYtAG
hjoBW7FoFzDhY0MVD1L2Ks7fL/997qJRjlxnrdpNpAGGJLAdqTaQ9urBlZzxTn7j1XSZ8WFjDnX4
JcuYF6uIG5HVRa29KGO2jwXNE0z1UE79l0i1Zs6llZUPEelUFT2zSGR1+pSABE81StaM3jzB8A1r
OlZNHIxrca1qSQ8ZH6g7JA/rukJQadn1pc7DZzgK8MF+CrEHXN1pgsm8rooFGwANl9DVyO3pWbJz
ELcv5XujFiEc05753aWMhf4NlfqsDciTtSKH1WJ3P+rfNLO0Gw108dl133G6yykDMZmEVxQNnKvo
HVIkkx4olst2XKCLVniKMDnpKh+VIdmpUDq57Kk8GMqiuZFFuciWwpP71pkwB9Wi8ZnX/s8Dof1z
DAu5iwBSzeMxycbrSZz9ucx4TkF9np9rpqomOEDhE3SRL18hYDRLWDPIwlo3GmZRZ4i+F07+0lR2
abfX+it5x4zcmXPnYRt4BqZWsew7c+2SFS3VTW2n6U2lQ2Gm4D0EUEfKB/OoZVTjITGnFihzfrKq
a6ib/IkvnK2gMtp2SFUt7/GZDC3doS0RXI+CF0u89IxnBpXHdlPRrBbEolAs8cfkZuE9Q9K3Q3qd
6EvviEm1SBmIT1+pQbsvvHGnXFdff2iNdjuRM9vHtsewMDOJGV2dftwdMhDzNeNQeHX/2CoVtLB4
zC/EfTZXjZ8G/UJ4T2o2SUtsyZrVJRM0rvTjLOwhoFX0o53y+P+YhujoHARtO0ao6HVLUC0zZ6ku
vHX+Jhd+qHNiDd2T88OODQCVEwnGuJTpAIDRN8EClKH8XgWCFwVaUN2qu/RQBrxSEnNnbiCpLAk3
3DbTNUDGWvso9vPXVOyDeuBNsvJgqCRpKKJ0WdIGPjDLtiz6yGGhOqdzcnOmH2yMIR9w4wcLuuXU
qYYxwpp7a3Y3m6Fjma4BOc3LkYDOXz58KWLvBmmsGgsEBbAHanqB6hGCy8at9hB8QsGDN8/EWzwq
ekohptI14hbQDdmXqgrlOPFYr7wZXB4MFT61orZwfgJGCwe7ML9AKXBILN4Fg/2NcHqjnQdH+Htw
2qycNnSK3g9YOTUgc3XFIfpManwQ/TqGD+Nh9BSwQw28qSK2bWdUyjPyrC8Hqweq0qBcWs/flTr1
pIn3pf5mB59xKL9o+7qBcA9wRl/xkyPYGN+k6+4VBB2OukP90um/rp8u+yI7Kp0hKe+w+nQJxQaQ
Ya7YbXsr56+XAXhrR/lFkkhjPHfwi2hcbQiQmjG6vniiVDwrqLM1yktFa9IWZ3cfO30JUW/ZvWwG
D4E6VpO17sWSrNOy3oAWJio50Zu5TBB/QrovEqYmKpI2Vl+2UlLgO2AMJ67Gm9SEvJ84PPyBGRsY
KpL2+jB3Vpsjxo23U+tJPWeZaHab99BmqeCAxYGNN5mPXUqmoph6VqDdTA/UzJaD7pk8BesnDHlD
l8yX0SDKZ9lgZiWWJuoW+DxU9NdSW0fQQmOxZBi23gxe+BfcDRMtnupOLtTevhuT8ydH3xaQ2jjF
kITlMuCD1ehZh5Bu2eCVEyrll78X/cTwYz03dlHbJ2/CXjA0rKcY5I8j0h+/w5mu2p0LiQ3tgN6b
gDvkR5yATogszdCgVk6Iw+hX22wtajUMgSnsimsDmT6BTE7hQ3Gb2jU3iaBvuz9tPONRvg9tVjhU
mBZeIQpQ1YwCMzTtFKwKefM9l1pXnaRj14wBtEb9UdcrzqFCgsMlc6k9kWKSOQPHb+H13cEIn/r1
DVpEknQYo0dL+Ovy92Rt8+3SkjCzOb86Pf+5tKn6PSWKz7jflgpPwYcVrLYo1GZQIdFa5AIWdC7K
QMmHYNAajmMSv7u0aJT7m0bWNvOC/TaIu76VbVM5JhA3Ht6EZvIurxk7pmz8kdoDUzVCKX2FOdHz
4IFUAQTFoFVQ3EXCqAh0LP1pl7xNh/bfTqr9cEzDlNA9i/4ZMLb8/rVkMUlMqQTwetO70U7Zmbe6
27iQfPX6IPJ5nLHMvNA649FPpFU0IunJgAefPxAqpPGYvmGnB5i/2Vdvl5eVfCHqC+KogYAj6Pqg
w/Xeu7FxxXUsqirR2twTY9PXxOuwvwo71SsrzudjOCNwVBxpiiqJH8R0wDDd5E1cQX3XBJviS2U+
XraDfISPdvz6+/SiiclsNPVU5kgJ+720S3DdkTz+SAUrOdvaQbdpLXK/TH0PHPMKSTuZmwe9h+BN
nxJCR6Ci51eF3nxw2TiWS/yGSsXGNosWjPth9YbD4CUQ28yc/KgFPzr0eUVvViT+DY0KhSMeKvMx
Axr0SnAxKYI1sAIwtWD8mNtowjhlfsOiQqEJIvlRJ34hBqOrwNnRor4L/dkhA/N5wMvh6R41spl/
w6OCoqDV0WgN5PvlqBqHh+kwukTBAVW5E2ljJU/OY2GvRN4TMkjczc3ZBxYVMYe4RI9cBXvJqzpI
esFqm/ra/XptfB492a2DRvqTnWeI1ruSlfFBJmherUgRsx47rxkgUJ45k6b/O378H4u6gaCNmuKk
qk1AQIPaKh8Va9cWvWdiLkePP00xbyRfJu7+YbNv8KijYJTGpq2TMfeiHORSzTVmjw4ifEW/ir8Z
OzwHOSkenq7R//zF+ozJ+Z3l8oj/WCmZKW5+A33ZIIo0tTWQQKAHZGrG3IOw7jq+JmMkyU18lXAi
NeOs/Q2QOoaMcjUiQ+pyb5wfxDayzfpzMgYpEYa3Sk7AYXrp2ThaU6FE2XdEqAOW7IpWbE9Sbl8O
afRIDu0zClWnCns9GiIwu4CWrD2BZBCUIODidhc/2eu3X2dH9EmzFSQ4QkcNBvQh8ceCWCnFdkkV
Kqyuw4IZ/gLfkEzFgH3wCwnmmHgNigqlGDAL7+cnfgwiIeaC99IEzUUZQxMjAaoyxW4jpLdl/Ji3
+f7yArPPjM03pCJrOnVNrSlY4OFQ7omDornrmO2JJFTJvS1wnFOhwmoLefhErQFm1s9VtG9LvC4/
N9mT2XMZT5gZy8YuKthEKG2bZoPlG63mrk0Vt8k0ZJ3rsVcxQWsqr+FUOVLUfRb18LaqMx8SJIOt
KBBuV5qThp+W1n9x1pqZfRiQ5BRBsKx9UEcb+naqqm4ijhTfikF9gg43JBKyJyjZa3aPee0Od1DZ
jQ9i6oyfOOjsxT+jU1960cdSrDWEQ+HYu+aBuLB0j0eggPApkJREeCQPMv+yqfbnDj7DUt9cWopW
XwisOSJThd58nKjuZdPYW+UMQX3rEE1urdVjXefsJBfgfi9dQeXdk/5mpxgmvp0CJXOaHWKQJQki
IYis+YnIBFYBvlpQ7TXwhuQON7ti23RGo4KOuI5t2g3YKvmeTMxGd+h/Fj+RqiUJeElpq/eNV7xc
Xki6J+PnxzqjUjldpqyV2GWw0WgE8HqQTm+wQ4lQIpXQVjWMjUtS22erFq91aw0PXS5xnnD+Jtqe
fwLlpqUSWuGYwvDlIPgktcRbpVNg/jK5Ul3jajiVXnwncNp6yB/9GGzPoJSTpjVoAdd3u2c0c4Gd
QwZFDGdt2RHpjEF5qYaugdFqYdj6sDikw33d4dJ9NJ5WJ0IPR22T+kzGSQckRsECh9cZlUSFzc1N
LGOosoRN7mWL3Z4UH23XthKB8E3fK/Be4XO3b4PwPvQarrAm04VBcKjLsoS2AFrmCWxIalqg0dvL
BrSAz4uXSpGbJNzJZObCnnHoNEQblshCd22Osxk5ur3u2iPYNXzxk/oAdVtnDOpg7N0/uqpuUKnM
pCk0IwlJomX1WSA1tZ9a/1Jb4Mdu3EBQMUBatLktGnhMNITQFBRuizR3+7jmOD/nO9GZRic0ZjuT
TEOfB0evBjudwd88JTZnAzAvcaB6tVAkwRWc1o/SpgQsm3NGLnHtvr9JfV0INI9kcJVfNrZU2wMv
DWCbdoak0m+9b7qx14vca8CdC2rs+0WIjmGSP182jQdDJd3jIuhzqeW5Vxf6Q6KWrl4bh77qOH2u
zCj1awE/KEWhGliSjiKERuukq56Scnon2BvJlFB7QXYi61SEKtEGE1Ylbp3a/JCBnXysVifTg65q
Oa7AA6KCklUlqTlluF4nQFAF0rELHUQzOsYyj92VvWZnmygPMJa1z9cZUDoyu9LP42+XPz3v71Of
Ppk00UgWrNkIUqW5j57TLPmX3Ck/48AvG2hin3YecHDI8GKtuUtnyJnyjGDXcjBy9fPL03JHYQTl
D/TnYmvmeHkbBLD6thEIxcQhTk96lEi+2TaJrZUN2nfRuRuYyCTdYh4XTo2AvZPOP4QKefUwWVVB
CnR9Ufl103ttafpFWPuXvxrHAWkyiyyp5dHU8dXM9q1pP6dR6/XKEZMi7mUcuoX3x6ezsJ1ESQFl
Hx1bkyjtITya5F61OGCBEmyiZp053dcSxUfhPn0jfBZtoHxKfPOe9+zEvG9swInvbs7+UC+GQVUB
rgbkypoFLSS0/4ESABld+ZA9bXDIR93gIJIIxiICJ9J9Y35tm53RF3Yvt46kHWXxfuxEWy/3l5eW
6SkbUCpYTbNYQCQ8RnZhXefaqSz/qv8l2/WHj0eFqUnRZ7QDAqJRj3XxTa7dWW44oZCd727soAJU
O7eS0YOVFx9JzG31KcEc7Pie6zvSgbDqVW7iCgroFjnIvAWkIlfdxEJlmrBOr82XJsZklxI+KCnv
2CeLdME5VOI8G+fIjTIycnCToUumOqTp4hZR9jiZuDotqieHiXfZLegx0p8fTRPxoCxquihSVxhk
YXh713EWL3ek4pYc3sWMsOvaXXUqgtCHfEkNRgcTEibJSxmsnEOUvaxnfGrTtURJXKmBb+ipnZit
3ejfiuX+spXsgA1T/m8l+RWbVe0lNABUFlD+L3IToXpgBCDK9XkTwDyDqI02Tg1Uh0JAIZhhdKjs
B1uNW8vXoq7mhEuyNh99xVRVWQRp3gdlKNRsVHlpEZbFdC+Hf0n1F86yMVNQSCn8BKBP0jGvlloQ
cM41XnL9zr7oho/RSbeFoPC7N+6LDA+PuiQoWbJkco/bVwMaDB3U3q3kmPvmlfC+4LIXutInjoWc
JaSFn6tOD5OkI/e9HJwisQPyOCcDR2wCkRTJma/5rJls/zivKbXh5lVT5gYSFV4sNsdK0Nyxqhwt
yzyOZezT7IxDbSzLSIUpKvEGqV/1p/xk2PEtlJ/d5FCg0dy66qCIFO+qxxAEv7wuB96iUrvNQGUg
EWe4zVxXvqFYV0KRccIGu7y0cU1qm4mtOUSSCIwO7yO4qls+Bn1fjKfoVnT5syTMssAGjTraOrT1
RHWJjzaMX/Llm5C/zv33JLlvRrS4w3U4346VIUgYEkDDkgYJGoWC00D9N+cxuSxHwRB/DbOHYXxb
JVQ+wi9lsdMmzVH7mIPKcpgtKHWy5iL6vBQdDkNaj0s/CwaM5fT8yV6ZEbW2ONRBOlQFkkkFOMNB
PJBEC9sahK7k3T/h6jiwjtMNGH2cFnrR5XVEXuKHpzQOVkWxLf3TUH+C6o7L+Wqs6LXFoqLXIAqK
NE7Aivf6oftcBfI3U7GXr9oBZHY3kWg3PHoEVl6+RSRLvTnWRlFYKrkGYrMMtiaodqy9dv1RVTg0
J6wWMHMLRAUtUZCNGFXjH2860S73K6c9yvsZhfDCLwNeYZUVI7dwVOxSrQG3jYXYpTyO4K5owDYd
7i5/Luaj9RaEilJ9L4farGFPt6DNMA+EwS3zJMMOb8NHSDwE8a67SdzuJfMjt/V5JVRmSrKFpwJY
qxmhUKFf0MstmxDWxb5xLUt2tUcCy21/YT7uIsFTJFWUwesrUmi61MtjFCJViE/1vgFDXvaiP5V7
1ZNeIMS4BuqN/nU8Gk56TRo8xiByeb7KjNjbn0AFtXEVRlEt8BN+qF1LdhOAh+UkQgCtDHhZGHvf
n+2lglkMCXRDLHExLmPlTjBAeTtNqZ3n3ZWWWjvN6F4uexPzXrK1jopq42ga05CSXMxwzMAABaKZ
2sq1ejP47a71dFtFAj0cV96EBTtq/zKUnrBYjGLSIhOGiuhqIi06RKWg5esus0PNGYcKbnK+TtCJ
BE7j1XvFxSx3bScBeWQYvfgoohlAvNdueVXjvwk8Z1gqwpWQei8rJMU45sM70cPYBdIz8QGlgXdN
Dd4Y7984KYbWRPxDsy0V6GZJipRQR1CQ7+rBUQ9TAJm+txCEc259z+dXYr43YPbmFx4V6QZMSGto
4cb15wFdQcE7rR2hht73B6JYWSAWoDQKXkBeQzx7g5yBqegXlXPWNQ2A1fBlSL5m8ncls+OnOX27
vDF4OFTgWSoljroIOPoiuqpV2+F0sMrFtta7Ibu/jMVsH9muJvkxm/Nw0rJQ7EeAoYXFsEkWE7qW
03vrPen0KxDIeaJz7O13XkYqzoSK3IxWBUT5PWkad1JAWgp5fsnefWcYKroY6Tr1eQS3hNCXs+Y3
UgkqLuXQNJwwxj54f+HQZI71MJdhTzL3PNxXZmT3pmsVg335M3GMoXugG2UUk87Cnl5lwc+zL4s4
BK35wrtN8myhQkcdQ2vLVGFLLMbPoP30Em3d50J1d9kaHgwVMaa46YYqwTmua52jRMdpTHeoIjqX
UVhXqo1nm3ScqK0k1ch1Z26urOz7rHA+PO/vU+Ggr6Upr0c42CqDCmTIPE1N3f9mAhUJ9DFUxIn4
MF5kinBXr6//7e9Tm79sOlkTZnJUdL09NKDL6zmTzTSB13uxTJJkCfxuhmp8kJhsxlDuUKPAYUv0
NciUVONY96sdu0aGrhAZb3OQJbvlN1Uxw8wGmPLlsR27IsEMmCdjjtZJoQ0njdbDqLxWA9odrcKx
WuNQJfHz5SVlH4eSpsuSpRIeayrurIs6aeAiR93sZiUDErmP7qPHbN/tp9IuA96hxPTCMxydzORt
pZhGLSFrs9SrrGjfzEbdc0wiEZkumkkbDCqRKbJpmnVFxH69W0+ERbF7yq5SP4M4gvhKVAryq+Io
7MUd73mBt5jv/785nYwqqZshA/KPjph5J6KnQAJ/I0TJHN27bCczLEHChLxMorGQHhYatXWoyhl9
RHX8RQKvplHfDn90WmwwqMNvSEPozajAGKwHa30zhauO92zBbLGRYIGlQB9ZRkb2+5Ge6uHc6/MM
l4ji4aglWeR2uY7mRUlFiTWdk6CrMbM+N1X9GuuN6FaEffHyWrKz0M2PoAxNpTaD3ANGV0d0ppdu
fpN9N09aYKIHpQ3QTcltQyFO+MFJN4DUvhtz2UJZEvs9R5NhfmN5wlVokxnWiNtzy9xzZyh6djpv
reh/pH1Xc9w80+wvYhVJMN4yblBey7J8w3Jkzpm//mvI5/XSWD6LY9m3rtrWAIPBcDDTLeY5Fnip
Hxeym7N3tEtIEK9BOUtCPYvljSuDvKsjGV4vNJ/m4JscOaPKeQXd/pY+Y7A21NKUaakODHm2GwhO
U+WY6CO0Ve4Sl8c1sBmKV1hM/JirJKn1Ab6ghk+lJli6+i1uPjdpZIlQOTaiBCOY1Xtu/xUmE/6h
BinFUQH7dH2fmg3oRL9d9/DNaLECYJKYTpiNEjzAuJvbJ5hgRd2NbHASpc20j5iQQoAULm5P+jes
wp8I7rZ66dE3gzzDIpOb5bdZdkpAg3Ldlu1vqhUQk2jIcywW4QKgaK+oVvBlBCnq4pgvpW268n1x
lB7D3KYKZrGjPV3H3l7Hs41MtBqVPI7qCS1IWrpXtQ8CenW4b1mbxeGVeUwwMrShDUK6jtFetkHX
jI9w+s2v/K1S+K9sZwXEBKHZrOcO31OZK82ncNwb46mcvl9fr83gc4ZgB4yqMBkFjP/ivb/Jraj+
WaecHqDtlG2FwBzXRZC6pO5RSi9iq8UHzadmX3mSI1kRrvwyscJ9cAofurvswPtm2741VtDMqQXJ
eqz3CjZK8fO71v6a+93B9N+YCN6XOa2wmAOM8ak660RgZVIUfksKHZzhRVP2Cudw8TaM/v/qEJtl
UJN8AA5YkyyCRFuLeUk2XZaLu29lChMn4rEUypgeX+hcPMW72m92w0F4RF0S7da8j8TtpGyFxgQL
PdQaMyJAo0Lu3QOBqEZmJV/afYo+gvQ9X1krMCY86OLYqxMdz4Cg9F6Sil2a8/quORHIZKJDPC9m
Eauwpye+EqW4lG5G4dP1U7uJoRAJsn9Q/7vQ0jXMvjWmFilDKZeWMHqCAqaikZeo08W48IMVCuNq
C+Y56qIGiuITb76r/cIJ9sGHAZ9ZxO29X53d467jztlvOuAKmHHASp/GGZrP+JBsUEMiu2E3f09v
6Bt06gUuL55vnqgVGuOAuaSZ+FiFmaFeWnlp2KY6vyd9WEEwbhfGjTmZJiDUEK0yEEv4PqKB9LpP
bKZF0EvEpwZaty7EiKdxSbWGRnLKsN763W70IvDivCv7WsHQvVvFHwhcZmJfIJzTTLxHjxZ9pORz
HmzmKisYJpwugTjPdQCYMA9jS+l0Tw5yB0NGnq4YnN3hYTF+XgzRmPQisCq9f0A3rDV20ldD+wH+
Ouf6Hm0Hu5VZjGcHpTyMsgGo2qUDmpiTcEN0AlCFxdDT3jOaIK3QGM8WeqKg0Ae00Q4e5Uczs0O0
8Nd2/hzclJFjnIJvBubL9e//aCXj7lpMlL4dgTsfJjAs17fdTv1Mnyobv3+Rnzho1BUuw9TZ8ZmA
W4/BHMgzHL/zYog7pi6+DT+E+8mFwPBj6HAffLaD7xmPycryoiGVrsG6SEDyp71oZWgbBu/Bd/MD
9Lx37JBA3/SaFlKnVPxqL1i93x2petl8wz9r2wHwt0HszKJQD8oY0AytrPBCN38z24+cLdoO6GcE
JmjobZD2cgkE6Z5Kp1KSA/VpsnHSMMzxnuaXldezLaxS2EVRT/dHGIxdVdW7pUw9jkHbu2NiMkAz
MB/AkidIaq8H84xLvkHSsjjR26D1r3Y23lDFdhar/MZiU3TMVRVzRycDk/0IdU36cQ3dkfvWoecp
dEzO6d32hjMcm69L2CgsIKJhcGvE3wLz8frabR+f8+8zviDnoMEjBmpWw3xnyhAcecI8ynWI7bfg
1ZIxt4dZJX1hVrABijp+6i47+TXqrNgVIKjzK22Bomfc2uoHDjDPOLq4q9txUgKjU+inIX1iN6GG
h8Gee+EuO+oRHhM7MKAhXxo59xfXQ5hbRUihTt+VdGQR7A2EyuChZXs66P4vysr31VFXy8vcK1od
R8HQ/j8rqeweZi9Mu3XqfemhDMPrEeR5JHOdTHEgzA31yKC/KeO7Jv12fdd4m8ZcIHPX5/1IsHwd
eP7627y+nxWOR/IgmDujH+tcaE0aAM19Bd2RUP2pmpN13Y7r63QxbtObE3gg6LZohS+TFyn/ev33
N1lCpN/7brKi1G0nRXHXYqGKb/FH5QCOB8h5VLmViVbvpZARSR3zgXy/jnp96TCK/OeRijoTDDYa
QPXkKZCOU/gpE56uQ1B/vcwg/heSTLYFm1QQo1/owjW5aHXta5j4ZWPYJGo4J3U7Rz8DMeEBOurz
bNAJQ5V80+XZqsS9Nn9qWq8OdiQ7xE3uXLdsu8dqtWVMaIC4a2ZKHVaPvpdVDxm0w61qJ9xBVfZR
vQt2LcZTx52YW+HPvLNCbpfDdmV49QcwscKEPucSlDA5n23at0KDcDDYug8OcO7Vv7m+KoaCdNBK
G+Bp+9NXVDEtJZV+OM5aawfip4nc6kNkZZUfjwehttU+5+zodkZ/hmTZrIlsZp2R4dOOyqToHrRP
X7Nj52poNqq/Cry8Y/OIr9CYy1mVh7zVSqDVbu9SIfPkHhsK2hyr3hMoMAqOxBu72L5dVpjMAdSl
RcqjDpjNpxFTwDX4qYoX1J0sPPr4BbfTgkbzi8O4giN/7mGjQbNXTFAJb8hPdfSa6HU2v4fhx7pI
OXvHQ2JOYyrocSJHeOOpDcky0IWHHiurkn2lg1RCwJN85G0dcxJTMYghhkefrnXHJJ+V8PX6Uae3
1MW6aaKMVzrRwIFj1s0olE4qAhy0Yqzc0HTk/EuPiY5EKjGp6iUKp/97M2au4JjFq8zKIGaDwKKI
hyh7DmZiS81HQXgH+yWS7LNZzLJVA8jp2wVHOjVxpCVhl4w8Bt7tJ84VBhOjoB499xIdKDZE8aFu
A08Yg2/BoLiKVu0xAuSi3rIXO3Vn4u3/+q5tesUKmsltkgEVPIW+4M6jIwwfSy6jNT2d19yCSW7k
TlQ7Qaa1NEx0oF3Cj1B2gHAFcdP7VLR4BdbNMwVuRU1SVTBksjP0gtEvSl2FNAKDdaru/VLXGyvR
zc9h3zqGxhuf2nbD33jsZ3I4zIrZGULqTqNmS0pntRBrazHFhJ5M5/pW8aCY2NupWRgpHaDK9KCa
XlU8hMQxR95TKj2nlxt2togJt9li5rkwA6bzBmdGOQNiNA+hD80W9M/F9+Z7XofPG8Z+LYtZkNZ5
FNGX273UQkr6R6++6wlohcHEiqI2iKj0MKl10QhBm1ji2+XF2LevE5osqeJCHlnqPvzKfQHaTB5X
yGz0SFpxalW4Y7YnHgY2al+IvOI4esROrOIz+EXv1MoC4/Z1V9m+M1e4TEQJxlQRkgS4tHQu/ki8
5giWohvdh0zybhm5/Qo8O5kwMkfdOOYjVjgV0eSZoI28g58GPC1UHgwTTARBJyKhzrIkpaVoXlyi
hNNwTsBmCIGkJuRWCe0BZmwZSkFbOhU9auYoYXQcq9aY9+KkWdkiOZrK7V3YPHArPMaosKuWbiiA
Nx7kg+zWvuFoTuuInmon7v9HG/5mHDFEqsSook7PfkXNYDmrDAV4/exK3wdPOVC9aaGxTTCfWfpn
SL0gNQ7eWZxYATORpauUjqgGgBP0tGCu+4QiwZNiUQYncafu5wNf/HzbVgUZORj6iKoxCfksQxVa
ocQJWfPYKJ+E6qVV7yX94/XjtnmJGr9R2ClJ6BuEbU0bD4Wutkohs/N3NVqtEJjYPyppGmcy7Ih6
DNwUGE0siSePPHm9TddfwTA71KeypFZ5hWCc/ZSLu6zBm9R+RKGqzjgxeRtJxz9imhI0T/7MsiM5
BO1DA18YwvKgNfJNLPWRBbkmdAcZ5V5TeSrX255wBmROWW6EpEsg6eoK5GcbHcwa/dPyseg51cVN
V4BKl0Qg/iYSkQn49ViF4Rxho1RkwdE42qGouH/vbSAxx8OrDA2jCz3oqQ5joyYIgqF+LIy7vOLE
v60gu/59upKrGuIYTEsbRFgpCY1t5vjNzH+KCe+VerMwsEZhHaCRpCgVcEOBR+le2qM5o4LcCc01
Jrvcdy44l4yb/FN9IzvzLgSt/f76KvKsZPwhlKQectBYxcTQvi1pat50c6rsRtXQOB9Gm5/oa1OZ
IJQrclspIqBoRvWLjFW9W97GBASHO1a25egrNLYVbgA3h1pTw8hJ8jBC/Rw/NifB1d3BLT80j8YO
RTKHV3jeBJUol7OMjyX1LR9Z+YycIuEI4gQfl21+j1gVWYMenzQS7BeDR/VGd4ZNUBGHZPS8QZn8
Qvcapd8M/ItB6ubVd6Lq1mS18c1QP5AAesIdJ5PaNuwMxkTEeY6NfGpM5PflYxQ7RtVbZQBCBIX3
fL6Zsq3NYr6fpTwcS3yg0yQ1+yDdJE5pl5/oDDpKV/f8NGDT/1eryOTESgalSRSPUhfZt9UoWEDi
CqjlvOOUrVDoX7HyC0nGNKxBkBfKMojnf2TZLoYS83WMrZC7XjgmXskR1EPiGQs3yv6in0qeyMb2
+cUstiiBiUK/ED7G0KQZVTkCYuP1Lh3QCl3hLsTcIpj1XJVT16DB4NK7f4Oxxxd/gBKQAmDz22i0
sUd3jY936931Rds8RLg9qMwLxAHeuuZWG5OCJq0idJ5dn0tnGL2phVPnn3rzS7Z80KXTdbSL254o
sgJpChX6TFDeY7+StSpRcgWnGUWh2ZKi4yLfS7GMtgo37jjrd+ENDBSTKWUCWOWHFlAJYo/wUJTe
v5nCBAQtgOQcifD7lQGtNC9rfxq1NZDHktu4ePFdQC0B8Yap4h+5ZD8Vo0bUSBg4I9jJiafv6GtH
/7rYhrXczjvewOxlpZzBYyJCRDAbPwmCCa5p3MWY8Dxo3xUruQO1LZcDYNMhFJiF2ECvDGaXoMFS
h6IQB45qhPdV1R0EI7gV5dQp9d6vpojjf5fB9c22Mx6za0IlSIqSAA+sjvqpwtgz5cgE6VIFnudD
4RZ+yVG73/TDlYVMOMd4adO1QhI4VegLeANI4h/XHfEyLDE2MfuVlHKjjnqE+RVU/iO7up+OtL2U
gO60/8pru+KuIBPJYcsEdRusYLRfvGVAQ0jkBTdQkZxQGNKOQWLzMhmejzBxneQFOD4kIIaqpfSP
oV87LdoM//6OYtaRyUTbRY1FY8JODf3LOHd2I7oJGNc5u8XzBybfTJRUx9cvrNGeM0zgV97yVb8r
ZjveD67hFbfkNXy5DslDZNLOoZPKdGlgV2q6XX1SMl7Kwtkg9rN3RjVSUVMAlJg/a8cPYPe0FOF2
mh6lhtd2fJGu/LlJLOFeCCrMPDaAJS67OjyYgZtzB8Mucj0GgwkSNd5gK1kHxngwHlF0R3Oc9lre
QvzWe2utua+Rh/Ga/3iGMXFiFiYTlJvwC0l+KIJj2O0bHpM1D4IJFHIbFb0uw65KfTbMw6QfdYE7
c0EX54+8hVk8Jj40eS8u0EcPnMmTvMJJD9CzVSzDorxN+p6bl/Oin85Eh0UK5SGpgSfh7QxyGtF9
dTRkWwMklanTFuv6aeItIhMlQMk2jJgCQ5TIbnKjtoXFbrj6ov9xB/++p3QmSmRCJhiJSl0QOhZo
o70VbIh/Ere65QkvX/YoMRvGhIdsBEv/oL5dH4FfgTypO07H4EZxyIHY2k7cGbZ0Up7+aRXZ8fK+
LNNokAFaid9kwSfmTS89X4e4lED40zB2uryaikpE32ng0B5XxVZc0San3qVKW9q+wCjB7IlO7iyH
CgN1qSM4gc2jOuGEXlZwrjWXCrPO2EZh8cZMsFCxs69bedkLw1jJxI0qU6KIdPDH6ObT21Cil/t+
B/Iab/Y0LzroD9ynvItvBgaSiSNoLhvimGBhoax5yDAEqR7zZ+XDZEu2eCPZkgvdDL/xzJuck0vx
kg92ciwlBlTcFCA3juSFx8yLHMXpDr1D5e6iW15tiHMRGExsKTqpnaWSelDwUHdeWH+OyId4/Hh9
Cy9LYMx6MiElTPRR01t4iQjlc7f3k3uqWpPWlrYfEMgCqzoIt4YF7iin3SFD4NHkcu5vgwk2kVhO
NZ6JEGy03K470WvM+KaNEpf0qtMuvLEK3qFgAs4cx0qOGhHOPkH95Lbhjf9zIvRFn2qlCEJKl7Ns
MSiigwAkdUg4+9d3jReiWamqSOvETF3oqqHF8k2q6lDsIL3oxCdeJ/Hl7NqfHmIyGYmuzrFmRjjk
wi7b/6LAz77qXoknos6afiY72UIjqfb017PjFFeVFZEouobuYsYzydAui0k/PWPtNDWgLjL9wAic
6yu5GU5WIIz7KW0wpU2OU5brhp9qxU5qA8foatA8mjY6Sh19HnhRczNLWWEyPljXZZTHMTBbd3Jo
52iQWIOd7us91ZzjTnHTIHyRFP2Gu+iIHBej0ZIG69hDD4sKjJlusWudxRad1DMdbnvWdfMuGiRT
I5zFKoV5nSPa0k126nYa3tckNz8JfD4vnnWMdxZxUuXLBOuim+4T1Z0IXcMZRJQtyz39pI557BDb
Sd9qPZlLL6aVkpT6Zfjx7RPqGDjfNIv87PyCe4dv37ArMOa6C0W1liEHETiUDbq/FV3Imbm0zXjE
5HBl92CIiDivYtT9rvkLk0TjtBuN2cK+Sesfq6zYz3FlayCutdJltPNZiqwpQBM+GOCvn8VL4qQ/
TrzJ0sPl/TBP9Qhjx0O1V3fD0bTlUwR9xMkt3MwnDwavW/iy64mBZIJMXSfTbBoBKnX7Zq8e6cBY
S4+h89d0QwwQE2gWsSlEgRa2BnnxUOJ10y61QmXxopA7YEULV9d2kAkwkiREakE9tIB2CORKdiFi
i/wm8vePZrFcKamSmWo5YMuyIXHNlDj6JBxzI7bGNOC8avIO3tuluCoXj8Wgz6ECs2jxDKWf+9g2
b0GvQAkpPN4DD+cUvP0xKzAj6UcjCLBftE+AvDHaRTu+6ORmvnA+329J5xpGCOZWMABT6DsRgybN
Luc9HWymPCsIJoSYaQTlBg3LlkaPdXBQjb9tnvrTs99C2MqEvFAMtSV0pdpPgXxq0kPW//U0NoPB
JMPlaPTlJMHN6Hw0nZ2irI3iPR0ZNB9409i8BWNiQlB1nZoLWDBB7Y5GXJ+0IeF8TPC2nYkGmdBl
NalwR2bNrVoemvQk9z850ZRzM76pHKz2pdGzVtR0mNHhe0V2QVH/mqJ8KR2oH+uv8hMHj7Nsb18a
Kzw9E0wQ0WGPWhcsTRPmwWo7fe4OuIcPsyNbfD6q7dT07Nqswm0Uj0Kc9oDUHqMbvE98imxkUw65
i362jmQ3lryjrIW82R/qAFfi6xvN6cpSsOKIqVEBtjaqm0RXdmkY+rNZurOU3hTCXzdN/+n8b7WG
FZwhoZ9NpRspVneTcReQ3fWd4zijzASIuppbSW1gjqTfJuGrXL02Na90yrtoZfpHrIxoMes9kxRR
Ipb8INsP6eKI0ktdO734RX+I5ruE8Jr2eXYxQWPORbEIKkAKTeQlUbPLxsRPq4IT/7YLAysvZOKF
ng+aKc7Yn19vILFbomIGFuQ7OptoOjytAp73MbFjNopGLQvAIYGyJsEp1NtiLu2OHMae13jO3TYm
lVAzYajVCGtIR2f0N2pX1adzHf8YdNnXWV3uWsygwwkhTWoNxmPT8jhqOe7ATvi2kM5YyhGmVMYu
Ip+l2S/6/fWTxEvXWdXRTKrTBUSjv1yB6pnlt6b7LfCoYjVmYV6OMme8neMMbOeyOqaGMtP3t6FN
3Kpt7jOw/YyYriRJvs+14N++DQgTKmRVTEK1xxr+T4qbcv6IO95D3/ZVoqK9TIESk6wxJ4rS9g/a
UOKTtbspzSedR6G47Qrn32eOUBvqRReYBS2NLs5Sal+CXrKVtHM57rB9BZ9xmNPTdXUY6DLsoMsV
u1QG13TN53xP+8nM77wGKI5Z7FtYF5da1OpV4CTNJ5VkVtAeOt4rNmdr2DewVNO7KmlhEpmkfRkE
O0MJvl5ftm2f/r1qrBpGok1DU0kwA9KLXqni0z5oHLwi/pCI6Ayk4XxXbGf6Zzjmex4k71ooCbCo
QlF38utpX+hYQq22emgqdOKhqUX7uoX05rlMIM6QzDEKG5BzZaRGKVn6mAj+j6zPLXn6eB2E5w30
/1c37gwl9EyXYJeaJQ6Y1Q4VFDiy+h99nH0Di+uJqsXiLJFTgvmCyht22TG8bdzZQafwI3eageeA
TGyoM0NM1Q5rhze+0opsdMXtqAaAZBdPlEwNr6McE3mITLTI82ZR9BALmZl+I3xKlJfrG/UfH7Zn
d2DCRNNkUVVrcHhaEKRfN5ET3tbgisbXzZ4rU89xPvb5S26LziALFjBI0YZCCWQLR/0KJpS9bish
qAEkt8W4qC++66r6bSX7JFYY6D0gA3DF9NCPe7Px1MCf6sTS0k/XF5SzYezLV503spgr2DC5f5aL
G9n0r/8+bwWZiFGRVhuaBvuVJTdK8q1AcXqQdlrGe1/j2UH/f3WCS23KTHkGjpiNfibU97U0ci50
TpBgH7WWIFITraQ34XASjP08TVbCw+CZQZdzZcZoonlxmqh7p4IPZjBr0pN/O6IGExSiJMrSBVxJ
DinTys+0IH2YUGXnoHBuCvatSlsaiHel1IOzGAphw6GuFGsacksHpWOzz8obOmz6b77GxIbKJJA9
TICpVKWtDJ8H0rpleGxTzi3I2ST24UpaUjmKZzjCMh6V6VM9c76SOI7GvliZLVavpnbIy34ed0H9
SHTO9vxHOeB3hGFfqho62DNoOPfhT/kg4G4gndW9zK/ta+MaeMqUoTJV+OpoTa/XN4lnHBMQmkbJ
k5qmEIXsIOBIgivxPi14+8PEgioPkqCcARHjlk0f5Wr3byZQE1eHtMuVoR9F/L4wHEflVCQvHTld
h/iP+r4p6yp92bvQ1QxVsQXrPnxgyGzJA0dLYQl3wQdyW+6VG7RA3PEls7Z35gzJLFvdZnqbN3jT
I4KXDA918RypvDGS/ygAnEGYtVuafsYXeUPv75GSA/iJE/u6TZsScy+75XV10mB2mT2e4Zh4OvXq
YuoR4MIa9JpQPhKf9PZnA94qdWw5mep2yDtjMYE1zeW2NOj69S0agNTqQVab1JqH2W5j8WNRSQet
FD+NLRhvOM7Cs5LJusp5EqRehbO0b+3uiWe8CrlV4/lrepq92QFrlo0WKzAJ8upt29f72WYm5Jp9
2OLxBMhq9hq0X1Ohs2ftqa59joU0KlzZR1YVrKyaKZ9C7ONyr58MtD9F98p+UK3OpYWjxOdNOXPs
Uuiz0eqIkzRTw7ChbpqHVmw6Wa05MVo6RF7hjbN1ivwnUDtqUSLVAMpBclz31jCjBJ0c0uWmlnh1
o/9Inn/vlsLE3sEcGgkCWvgeyOzAx7OQI7/G4AKBbuIXPrkK76wrTEAZUEQyZJo9/+JzzhzpCEZd
aCvJUJASXrn0hTwnYWLLrJupGWlYy8bBu+EbrVUMAfZfmmdok3/XNX1eTSa2pPg2SCHmhvO+QKCq
L1EzDfd607vXfZ8Tllk+/UJusqKnri9BJrf/vkQH4a+HIN+q5mdLmPgxh41Ut7SbI249WX6Zqufr
JvxHtnEGYMJEqcS6MsewQe+t4LlzJkewxmc4Q2hRodoAXQ+ylzvzkfc9yvNBdjynGuNQKGaYVrqL
h5YAPyhsGTM6CiTTUqc9hpyCDGe3VCZwJFpBElWAU5CQ2IOhOHnX2YHGFQvlBCiViRuVJiVFRXFm
f/gUP1GeJON1Hq3aqT4GtAXtHk283Ncc7nIyESRWumIONRzp/qD52UN6wMNOgh5GGofFXfCkf+B4
Ds9OJoaMGAhP0g520gbb7kP9OdhrTnnzeidbmQu62uKW1+C93TCmUdE9AgFRkZ23V5NRjEiAJi4J
I8HiWNrCpAtWICm3Jeafu1x9qgXDnvTCNkXDmZLQuW7zpgut8JmtxR+VTB2tEomqZ5Iv4/KST5zQ
dcm4T0/8CoPZR2nqojQkOdz0PttTPsoptQVw8tHpfvG1OKo+dKydFNRbd7zu9s0dXUEzO5otQ540
MjUP73PZse17R5l/hD23w33zOlgB0XVe3eHNkGogqc9oVkQHaymnRohUkxZt4Ko2zy7etjHXQain
kUlqLGml7UjrhP1rMXM+PHkQbIZZpqY+GYCYh9grEvSehsI+n2NO9YmG+4tka7VwzHXQgpbBKHrs
0FwkSBndvH/UBXdI7uf5qAr7696+/Q60QmPuhikxl8ksYBTtz5Ru6kdKV0onEQh4wyHXAg7MvxZ9
+NP72U6cXozLSM0AuSxeSU6oEfT16bpZ1IuvrCHbgJN0cjTmAYVIu94xYrRG5vmg8s4xx8fZ1ps5
NjWpGLBVlLgUpQ4fg+MYUUr3NC0ubB5TM8cB366H1ZFaxHieGhqaavXTon1ZSrAAzO8ps5394e3L
eIXRBppeigW+rqPITfOvw4iakcQbheJ5HduJkxFZq9oO+/MrOKDjg1iCAeVPSvUzPOGB8NmEZjNv
KmV7imNlHRMlSNkPMnJFikvJeRPoHVause9A1fzG4gKC4NDjjTfwto2JG7JZ4GFtgrFq9aEMvked
J/GOMc/fmZiRjFPX9THsWoTZCpRvSvDh+oHiXBtsi05aRpUYGHC9oAv3yxjiESj9LOaq3+rh83Wo
7e+k8yax7Tkm3lRHomK9Om/xKAEEqr33ChRMIUjp8YYXuGhsyiiAIb9BsHC029HVvWWn3tFPMslN
0AfEa8nl7BPbjxNoAglIBDASuXPyVen/mkHgz9jKduDIU6xGSYV9AkfujTabT/Gog3NS4nSF8eyg
/7+KEmbcCmobw45aEidPnIXErtIx411ONNe6EsbZVpxaHEik6ICRfTqRFLuRI4Ugr6Wyc8YT9wP9
QimIWTwmOggL5M+jCadIHDRfzBcr17VdDXY6o0UNYpS8XM59uWn9DKpq152eEyNkJkaYmAk1xwWW
quNCO/z3WYdQqIy8s8W5sWQmUIgYWQ/iHDgj6poSPlvS5wKlZ4uqdTS3UW3xeoB4nsLmF8pYQOIJ
gHG677ofBq95kPP7bDdOkQt5ldJX/kzX3KntDoPG61zhQTARoq17ZW7f4lFgKRKmq7lqpZzdZ5tx
pKpVq1jAIpH60Rg+KMFtvjz9k4Ox7TdFjWRV7wHREOk7aeRTORuDJQbSy3Wc7YtCkyAFrcsyYSnE
zCDUmzjAfpBBdeYQbLdh8sYBg/ZUzpnZ3pffUGwTSWPEqNwr+BoOyrvBeB2zD9dN2d6V8+8z+65p
RVQN1BQhjjEJ3NwLrW4VEY+lj7NibBNJlxd9JNC3oCJ4FtpjR2kCbqLyXft/NoYGhlXErropknWa
+eTlS6fcqqjBS41qX18xnil0x1YgqpSVclejXKCIr33pDwqxJGJYjcnbeh4Q3boVkGkumhZhatQZ
oudgsjMxs+PFK+rCum7QfySM52Wjf8gKKKCJz5sP5D+jD/qpeSPdin1QYaiU+c9fIJOiHDueRgDP
9ZjroFKLsSS0sSiLb2LiGUVhadxcYbucpJ2NYy6DGd/MA5FwgLIb2s0xPgf71A4HSwLbJiWnnnhP
xDyzmMvAnM1KyzOY1RanIuvsrrGrUOY44TYIqHMIUTQRYejPLRNEIjdJ1eELJsfLi9HYatE9GylP
tWLbBc8wzOIN0Ryoi9qjudX0l/H7LJ10DBdO3et1D9yE0TVQo8ig/VN0xtPTRCCgN0btdhZRYNxX
WLxG9pT5r5m7aO6zwmEcHbrscysK8AU5O5mqHw6F3aR+KPJwtp1uBcRsD/q8+qQwANSCpUez4wMa
gq3KnVETpj3IvMt70xtWcMw2dSjmTYKM9VNNH689qCru+j7ghQkZPnWRqK5QGMfOtcVc6pA+Ph4m
j2rw6U/Km8D1u5v6z2BsW9Q4TWRJwXvt1EVm19HLFKhW2e1L6MWCFPK6+/G2i+2FmoKwHfoZ60en
i1LwRgxW8vI/por2ZXoPH9XKNrrQq3gbiSC51BXAFaNXChij5Rwn6l0XG4XIIIOYDCSnrEC3EZdj
2+QYR+6LY5j5qf7cdEdNv59NrgjypuedodgyVyPnYAAYAUWnSxe8h4WfVbxm+qlqh3sRb3BgUSJ7
Xh10u3VhBctkLQqqhhqEqOjQZwjyf/rO6ClOmtnRR8kO7e7Z3PMIBzYTsRUks2lFORBwsKFkv5CP
hORWB5GR97jhCoJJX0QxS7uODt9PHtqXnPQzZf2V7xfI9Kg2eKF5fa88k5hMRswxGqxRliOZHAv9
mPImWWhAuOKHbAGMiHGCt3uMVY3ZgzAtttA/lILXB17Wi7gTn5LiibOCdBOuITIBXjEmKS0a+AUd
shpOiTNZ8j6zTL9w0xN5zzFebRcT5LOkmqSR0tvUA+jyFnsMFIdjD93xa/YwgX1pxhKkIW/2RA+y
HeGFodtNO8Up95Pf/Ph7XS96Qa5MYkJ8WoMSt6ZOPsqtG5exHS7Zy7ygySNc3CqpfAFc5XlYfumS
ypKDwVVC3UqgjcE5ChzPZKtjWtsU3QIpeUfojpL4peBqpHBCJDuqpoY9HtdCAFQENGlxd0syaDgS
QYqtVBjutEnmzUxytpKtilWdlEYqZauqXcNH54BHAnvxe2d2Jl/cZTYUmP7NedgymaClPREluoi7
2SYgYMJjjh/6rZPcEQjsvCsJOfsOO7fWzKlRCj18NYrAX5/00C1qguoAuR9OXW4zW1wBMdlilClQ
W1dgl9lrpz6pnIBkX4Xqh0CK97wTrJCYcALN3G5OZiCF6ckYXjPyoYw9zi7xXJ2JImMj6upCGdMG
kGRNe8oHIZ4Ge7GJ3dn0EZGXbPMAmZjSodcjg4AfksUy36EJ6a7NeZM2PAgmjDSlrtUzTUCM8s4w
fnQ8Wpft39d0jVCSV1Vn1iyN9LroaCmpj0/58qA3vE9iHgCzRtDdaqqI9mHrSae9hGrUvdZdybt/
t5OnsxnMMpVSpGslCHCcTvDUxZnlu2F8vO5e23HuNwSbRpM+MHFJAaLMOodUgzvHgyNqy6PRqX6v
8ybDOevGJtJKOClSSuEKY7ozxuBAFt6X7/ZbhnE2ieYAq+xZLeMaSkPAiG4W6P1KO8OZH9I9sXPP
3PM6NThbZDApGSlVJROpp1VifRfl2gO4ImIrnAtOGODh0IVdGRUPszgkIxxOICDvgeZTF9zhruVc
CbztYSJnr47DsLSwBoLN7qzEfpNyUxa6/Jcpy3l7mJgZLLi4JwkYNVoi6D3XvEhPqp/sGr898kbs
eAYxgcAwuyKcqC804o2hPc/z/I8rxgSCZKyUpFFwqSm5bklt4aVKxWmF2P6YATEPRA8MU8SM5Z97
3yJJ7qs3uscTpZWhcmY57mn51Duyl7jxPY9MY9PZVoDMFqniGMo9TVzn8m4ZvoWmlQS763GHB8Fs
TIiyld7QW62THtJ0sQTlFLSc/Hv7s31lB7M5Q5qFtORLmzEp2y3lGtBAAodmn7cqS/u3Igg0OV7B
MeE6rYxSSyn5j2neD4MXiw8qj0n6/0i7juW6dST6RawiQRIEtww3KliWZVvesCzbjzlnfv0cyDMW
BXEuynobbVR1DxtoNBodTm/q8wuEWEo4jAHorzixxpirYNZQeu1cmePkXd4cGYrwesb260vCeXub
8d5qWyeSvsP4L7wxAis5BBs9EdCjL5xTi3fammeGhkA++p0X2sheYTItMAUTHeVkBlsvsJbb3g8x
Zj4CEVp3mjDEqXEjX8Y2sV1oupKNr+7aVDfDjBcm8JJj9Um/KtEeqN1QvDHLHyMK4fnsyvys3eZf
Lm+azEyYgplI80GfCxW6wUlXYuScTsEnivhbvSO7kJPueIbMMvEDdGkbBUNhZHEWLpxDpPOq47Qr
G4dTetUPiqvec8oyHTMz0w/gEkGV62VpJfbDFOxHW6tjo6RA1i3LqfXpQDFHrbPH42UYmYCCBYnm
utJyTo4WJtc0Rz8D9YNMd0PUoeWlq3YSiyWDEyyIPYMkMJkhlQqm+5neqMqxyf8h3eCMy5lWsnP+
f46GTnVTo4isP/9/par5EiihzsMhfNCe/VxagFr8MzeQ+Y59lHXCcHV4qy4vcMLJUGfdolGO6MHU
1047XifgHk30m4BI7Ne2crzgCCeh6Fllljpwivp2DEJg3BUoZLisGjIQQfcx4refBoK100pzbwT2
zmLDoQuHd10qL7IIih4i3Ur6ADBl9bOafqHPxQ3Lfv/vZBHUfMmjWicl1wPQwJrfSt2ra5l52oxv
2JbKa5rh/Ymuf2yWdjm38GB56f0zJ1TvKX7jRx8bB3PEFMf+eVmo7QLjFaJwySyproUlLwNSDqCf
98a99bX/lngge8GotOBrBuPoY7z53jzK2jK4IouKbqqgw9Ax1tTAaN/XV0A6tEqpJhw58gLjQyCj
gZX9vrBfgRWGQ2Zhv4LwSIrdUn6/vHT8+y59v2CHUtrSoOfdpVZ7qvpzhKzrktxX1oeiH95xjFZL
JUbyqqAgY1gAKlweY7Q2aTrG58qqC7bO6hpEcGiaoCEtWHiwXvUPMp8Su3LS8nB5zWQYgrYNYwQ6
GYo9yXH3msndkh6buHcvg0g2XgzZjXVaR+EIkLnDFAVySqNKsh8yBP7/1ZVAMNQl1nhdcjMvh7RC
nwqTTS+UQQjmmRRtnNYptjyvWLWLq6U96UoiiwNIdJgI9rlfWjVsQqBQYrr29Lk0La/uH7vkZ6CW
km3ZutjW+iWc9yAM1dleoF9TfWeRpz7vHQUEsaotwdnyD9Y4wrk3aMiqJcXmEI1cs7T5SsL2AR3n
R71v75uywwQtUxZq35YNFQQY/siIJVIOjE1kYE4nZEvsfVxkjqpkPiU/hnH2L+v2JhBspc4sm1JD
ZBHq85TZmDkAoLlgLt42vyaypO6sBF+YLmMg2FxJg1FNtQxDJ6qwY6TqiwgjtBEkIkrhqEXSOLaN
VhvMHXRoDoXRmswx4kZiJDZlBEMSdI5qGiYLvj5d7TwOdcUUvEVMcHbkd4r6kLU/dV1WW75pjFY4
oqKANzvojEjxDA01BbV2Nhj5UAUyLh4ZjHBP5GYxLxkNFa+CQ1eroatO9+r4LlYz06KqzTCPU30z
vbBQFtq2LaQplRFNqtYuCajX28tBBTNFUH41o+mQZOoxjGS9xdsCviDz/VxZwwpFmyYDoZpn1dcB
PMk4vaoxmOey4m9aKkYN0NGbFMR0wirOZa0MpEkVPDKSn30371BZvDNyMKqhxOsD+Lb3l/G27C+F
yqPoyTaYLc67LkrQeCNqAMuIZt8sO8ZE4j5srdoKQCxHbfskaaMGAM2ke01RXNVzjWFG73Hz1zDC
rd4r7ZgMLWCCku4rM3UGJX5Umkby1Nx8WK9xhJu9qspETVF/hALsYG8ewlP8y2rcGpzOdEfOGMf4
s3xPt8QakjvTK73Loyqxw2QC5NhjxtqyI33p1YRIRNveKFSAYJwWw+xR/v8VTBPqrG31GZpgZ7k7
ZbB5QTjf1FTG276tcsjHMD5Ul1IBaNKSyLB5ndhsFIdGnW/nzpLk4jbj/miY+IMhnNUxUuAW2wN/
zI4YxIN2mg/mRwuJMh7tM99T5blGEyx5bqddY4xAs1h6VFTlupmtoxmVPzMqy2b9HwV8kUyw5uA1
q5dCARa9Xnbm7plM91G/7nzk2J0UA4biL5ctxLZevAAKFmlMid2OXLg5uZ7awQuUT0Mgo0vaMnur
FRQrl3VQYkxxCJAKxJh0ybwkuKKx6pjDg4JQy2WJti5eqvPbHgMZDVUkU5jrpcxR/YHAaUjdUq9c
u+k/p8HoGjG9uwy1qesrKNFcmPmkmT3MhT30p4XhuaH23mWIbV1fYQj2oTd7ojcVxGn97oo/pqdD
BuJ1sGvvMYBXFtLclAgegom+X9OEoXhtJpJytlE3jVq7tIqcYr5l9TuCHHQFwD9gZYdaxRqGsUS1
6kxJ7pRp8Dg24OBEW+7lddvU6xWOYIYYwRxau+E4y7cMZAmsckz2+TLGplqvMAQzROpItUG6iXw9
yxuvyIuvmEP2VbFsJzdBN2zIUgKbmr3CEwxRrIfTEqrYnCxUXYJWfDx39PRI3sPStt4jwQihkGkc
VV5w2fboAAjQH+lmuozWSCaMYHistMeIjw4bNM2pW9A9LT4p5Q3NJXfFJgxinsy2TRtJG8FzyHLw
I1AbezQmX0yGWUtj6lbTIR07icJtA5kaMW2UW8Llf63Ygc0WmnCqIaKFXhsd9SDbz6gpN22Jfds8
ouYLkGB0xjiwlwAzuD2iHov0q6E+XdbqrZODwmuMdSGEMlPMQdpGF7eBhsELtfaolt8tUBm15rd/
h8EXc2UFMBaEkZYPdwg6yyW55Vfpoe4jyRtaJolwXmhmVzUywjb4rPsj+oDcKS6uDL2WwIixdQNj
Sg28wDRex6tqpuhbjV0UWJpdsuee8uIRla++gTRXdoMQK3K2Mp5IQaz/wqHVGgPeYabFEvkeZI1J
OHSAU0Y/YqGfGbMHFvLdX+3RGxhhj4yur8o8aZmXZ6kXx9SjceuCdEUCI7ac/MbRdRXFhrbF3pzQ
vqntoM8HhpkYyc/6FPuKH14lTzX4Lo1dusPAD7cwHFlCi3/9Ku75BlU8RZWeKETtmRdo+g2xo11f
J75iAm3RJBJyS3YJSrhTB1orbZlOzFONwSn1PYothvJnMFwX9nnJjgRW6R07p8OCG5jfTPGkfX26
SoWOlT7VDFXQrbOYhzbHbGDycBlkW+sNXUfTmQaTJ9qJute7JGuZhZh7deSNDTnaVVPX+sb5lvrO
kT2UBLv3e8dWeII+ZoFqdekCvEK5RguZ08Wy+JcMQbAXRtkSlo2W5WXBXmXXVDbvQ/Tu34ggXKxV
q0UKMmOWp/fNIZ3NJ1TIHM02eMxG4hRFelr06kQj9iPsmDuCccNquweamh6eWsfL27dpRBB5swnP
BmLM92sdyVGxrKL8x/LapDsENopds9ly6UK/XsbZPGcrHL7mK0tfqOYw9ZNteYsWuUOyi2jlsOSB
5RJ5RB6d/67ti0Bc4BWQGivLRBoA8Zx49liAVtKjnWuPXolisCHeX5ZL9Mvf4AnqSMIJDBs18NBM
4StO6pd7S0WSS3N12PxQ8yV4XPneWJHVQgrKmXRsSI0ceKNbgM05chFo0Ycde27KY6XDS96SQw4+
h0UWQRXpK37LaqqEwG22VFVM6FkITySRgqi66Yw+b+1gowvKPwXDQ37mxwBJvbRwou5WVtDBz8Mb
mVe4gpEuYzrOCcN5GdG0nbU3enJLik9afZNRBMtCiZ2WiimciQi+WlyVgCP7/Ga8qffGo+mrj7w0
Ozqo5/YJYXddorebNmclonA+2DIiSoxt9+z8OtC8sZfUGWye89XvC8eirG21i2NYTRM0m2DzrK8H
GburDEI4CU2+sGKYIELJPkT2jQoq+FZWMi/DELR/TGOlHnJoYN444c3iVTvtKXfpp+kOnfxfNZ+c
AzeWOMKbpmu1dIK1LqrGqiy+NVSd3GFkn5pxuCdkcXu1kPFYyNRAuLKXUDO0KoR8VAFJ7TkikmeQ
5PdFEmFEthmISfH7LD1k3YeRSSIhkrUSSYT7bK7JiPJsz44qV6kXDPrLnTA41ZOMaEsmiWATFL2L
UfKLQ2q0Q/BgVJH+RWvNjxJry3/lguWxBVOQDDmlDeaveurdsrN2NcZ8T3doE3XhJHqyXptt5daR
CcNMTVQRCJuPh4/KhgimHamcHQnz1GlUeqxnTXUkYvHPfivWHySxqLCMi8VCi6+Fvk3tR3godspN
ikl+vDyi8NWzdIr09ma94AmPYtYvOSqdsFm01D+pY4K5seaHmbBTbtk7u0j3FnL03WB+HXPD6Sdy
bnPNGaLFby1Zd4XsUwS9QXWIFg0lRJ9s5WNi4sVky+Im/+cCeRFX0Jo+7QK1HrCR6ik8a4d0314T
cPkd0DnvZr7qkUOO0jWZu7/t+pgvsFz0levTRks+qASrbN42GL83nRV3wNSF7gZ11geJBm0eDIqX
GvIIRMco8tdY/YwJt7Gt4Pjtq0+5HxzDqxkcVokT+T1s8GW0zYOxAhMEy60liVMD65kuioPEtxMz
cIUT2aRjsXzot3+zwuHfsVpA0wqCBDMgLS+4DvbtxwTVw9WZ6OByJTsCaoDsoT7Pd+YRw3sk1/+m
3VwhC3fnXFtals2QUJtvWutLPCZuhPGTej17/24phQu0A1dgnnIgmh1mdZeo4Nnb/TsI4b40wjxU
2LNHzDJHyd2q/ceU+mibx9jiVlLTVJUwwVbSNuxIEuOi6dTimLHZHfLi3GholdCt2NWL+gS2R8cY
rIOp2oc24Xx705lp0w5pSv8dAlsGYXCJdUbFytSmIjbGwPJv0YojBrmf6TR+qtVMdubULau9whEW
tilsdCC1uIzQdQ8GkOYhMfLPRlGiq25MHo18cumAGWMhPLBC+3VZRrL57liBCwtup7mdZCOETI58
oDXaq91uR/fcRTbcGCNekl18DUaDf8qjudcxW4Y45Lz4xiHby9oKt/f+z3pTvk6rY1qZQToO3CEL
igEUsCzOkXZGAc5liWUowp2V90ikRxGsqableHjHXm0/XUbYPPQvS0qFqygmShOkCuQwjNwtArCr
zE6aPJiDRHG2cSzEgDCF0FLf0InZpTobtoYnaqVdJcT4UuRna+jvszmWMENuGmrUuPwPSTBjrZoN
tMkJdmb4qMJ2Le3s1Jastu+5MfaN+7KCEYxY25uBkS6AmU/leUDHV3tXu3XKmf3d/Bf1rH34aO2J
h1L/o+ol/qi5MpeGn7VLnyCcxag2SZ9FWNNwyU+k/0atQHXVuLnTVPqBDoNfWcHfpe5/304rqYUT
WJlo1upRTeWV5m5KPjWYuDxIngfbwTymoYVSRTQb5ayvj9Zk9WDXXHQLrafkH91DPSDSpV7jjx4v
2Q1vK1m6RIoo3LljWKZ6zV8kyTE+5BiCmruoANuZpxAkrKEnK0jfvuNXEgoqikTwlFcIX4Nl0XTa
7/auui2vq3P2T33ktK/jodl1boohVTInZjvAvUIWtFYlRkX63ODIv5uvQ596y1O6b3xl397y0evB
jSxaumm2V6CCnhK9MEcFZsHrp2A3GepJ0zG5gFj+UKn3iSUj5Nw0AMwwGe5CE7X9gtHU5qWgSQbv
Wmk1J7Ku0Rmzyxep0mza5hWMYDmNopvKcoFt1m/5tOH61F4rPqgyr+tj/lygI1vG/6OmL4IJ/m69
oCAN5G+Ik2ICWHzIMETNRkEQ+gBQatKfZfScsnUUzmHb50UawxZ4YKq61YPAWaJhccpGhrP9VFmt
pHD8DJR/RoaGDeM8yHwiT/Bo39guvS9/cCKCDK1LY7W/fO89V3i/MZ4rUOEMKokZ1OMA0Pizshvd
6ljtSje9jq9BtLPDmMwYJTwKKBAs080O8W55vIwv3UzhJJpq0WsKT1nY98UR9PxuuTdv0ACNCUTs
XOxlOSbZZgpncMo1U+l5PDForlBYqKt39l+WBPy+G3DokAhEKF8TR6faUxumKkMYvyFeajrhtE+j
fUklRRubjoSNakwk0ZGos4V1s7NZqVIFFiwEJ9J8IsXDHDjgzHiP57WCEdaLNQYblo7708Gt3f2M
kh+S/efm4Y3+rQCEm7TvzKDCSBKu9MHd4hXehPHxxn1/xcmJZEygmxaYV12aNvLoeB68vlLLtlma
uYOypWT20Mjp6nl4ay/qV2I82fFfTqH6rQgrNOFopc1QtBVPD4Ag5XNoZCe9H3eXl29TnVcQohYY
U4aeLuhaSgJ3jp8URHrrRJG4ktuJlRWMoAWIT+lNoUASPoMhPlhP9kdt8J7HSPrFnpLDZam2LeEK
T1AKs7XKqODRN8y+AiGCn57C3rNdcsvpo1SHPGUI+cnulc2L7AVUrIhTrQCPcZRggIBBwyTTwulB
6XhZsG0IUJZotopRvSIDakezssC4Peb19U7tD1H7dzUc/9W4l98XrqrSUjIrT/D7qX3PMOszxcAn
/fu/k0E4Q4WZ5EWjJswjypVt3ymtxCLI1kg4NQiz6BabMoaWu3MeXNuy1L/s94UjQ4JYo6mO71ei
wssads7yVJLg4er51qa9bINwXLKahH2UYhuyI95D1+Dq9Hmy6i8HP7/ZbeGUpGEM/kcNK2X11LdJ
utNiWVP9dnrc/iOKOHar1ZohtAKs1u++wcxbzt2ThSgcYplu8i308qfL6rXpmjMVhTsWs1CRLw5f
McawtdHxwp4buIM7lBKftI+D23uhy3D++Usy2WuSHduyo2tQwYkNqnws+7h4Vuqh/ZIGnRObsirY
TTO6RhEc1360cNGVEK1+HkVUeMGRXRm8N303HmrJE3XLQViDCbZAYQ0bQI+CdaQ/0hIbloJiRq8d
Jc4kPsL24vFnKuMFQyLfstUaMUrMoSNVEJjHIUdKFq1y9Gyp2sNl5di6v5n6B0k00WGst3rVASkt
EydRv1DjxuxCv7H9TJd012+ZiTWU8HqyCItK9PAwzwizYp9Y6WM3qKHsouM7LloKpjJEmxlBkFwk
itUNO60KE5uk3nUeT/6AlKl6pkfgowaCm/LLexbwBU+wTMo8gzCnhmXqMMG28fQZy9icq2hy4mqS
qMUzS9sl4QT7NOIKZ3SAcMZezRzq6ofSja/D6/wqO5s35r5B/Twf8tJgEHWy1z8VMgrj7T38I61o
vKK+QAVogQ+oysd8/KIu3uXV3Fb8l98XdISA4GRBExTzGLrRr6Y+/97Vmvlhqcq/LJt8NvUrPRGH
BGrKEodNn8NxWI5R7Zf54zx8vizM5ktsjSFYJ1q0CThUsFql6TRXioOnWAj2DPLBcKzR44EYHOzL
mJsLSEymwWggmy425NnlFJeoOYXLpZ9T9rlH8CB8vAyxeYOheP4PhqDyPSuNpUuQSOIMblrhYAhh
i0lXhpPHTvOZYuhc4Q7D8TLqpqFagQqq34FISDMyWI8l7h2zHn+aReNPPTp8orTZ56T6d3gikRjF
C9HSUcELIqT+tkmZmwTayWzHQ5GoV9Xyt22pv/WR2MTk3UTkTUFylfeVPlawI2pkuGXjsoA6FT2H
neQS21aQFxzBGUS6v+/tJMY6lgmKDIm3JNSpG5mh2L6ZV/IITiG4M9M6407t8GPyFk8/DHAA9mhU
QZoYs8IGWfmWTC5BKdsOhjgvgDe2mZMhe6qrBdJnf8mP9mabBDU0wxYRZIblK9uPxuS2RuJ0peRx
uGlkX5ZOrF+wdFzKQQZRzKy6Z7T5DoZ1iZ3dzKazFYZgaNGWAiq+gqvbyXZ+p7jiPXLcfnorc6ol
OyOOVWyrarFSBeLECEih3ZAQZxxlBTNSgQRba7X/02teGck7iJSb4lAfMz/cyfxAmUB8/1YZun6Y
bBTNwBRl7KAmH8LsyiglsSiuRm8ueh3F7wgyY5fEWsQhMIzOqGF9NF1nzb5Le+1mbFpF90mXL8Uh
o4k2OYpa6F4RJ2RwAr0sZDnCTTlNFK1baMfRtGdvZCWnNlVMtVEt7DFFvauYdd0XVucaxSLbvE3H
egUkvBXKJFbrHgUzXpDd9+N1u4yOUu5rTRYskAkk6MiCMLce5DoGTNZp6pha4MzRCJKBVjZflhub
N9u3EkjQkLkfTWSyIRApb+y28BM8WCPbKVCprmh3ZXt/+W6UycX/v9qo1EZvsl5qMBj1o1l/UdXG
UYj5Hs9iJZNwcQy4J7KGAGQx2x2iscc2+9SFMkKQbedipfmCLhjGUMZ6gMOVHL+Wjupnu2Pujo8N
2iR48a8s2759TxnERtCXqngbC/eU0Y0zLnO8Uzsv2FuH2LdvutP/Eh/S2PxWkQNboQm31DgHPZqU
gZYcuyMfJm77447u1LOsxXHzSK2AhHsqnCxMQFPxMLa76doKJi+smuPc2w9J1frv0L4XqOd8yEr7
9MrsWlODJx3MwzVlrZfWkK0f3PfAoBMIvUfg7RBrssDgGLdVwh12UoKNxI3oCGaNr5dBtpftBUQ4
uF2KkR39hGvRMNr4HwvjTj+EIfhCHIaE1X2rR6asa3j7kbA6V4IC5nh/N6yErWh2+i07IUnkVU/s
anLLTzyIoUpe4TJbIWig3Y9ZnBeAK8mnFm3JSXocZQ8fvkqXzJ+gfPmsWdk4wM6Gs+VYYXueB9l0
gm078bJsIidDmHSxvozAIPvRL53f2fxxZ+ENrDquPJa9vW7UMtADhB5LsSQLHUhD0oIz3VMq5gxL
s88Qzw6s6O6yAm7eHNwMoY0TjWJitVWelrHFlucZyAH6DVSvH9IH2mf7OE97py4wWSUqRolp39bB
FaqgFF3RZZ2dA5Xc8ZRhseM9Tpj3wEdQd3t2I+MTkwIKGhJrUWaxDICNZ5w0L/VBenFl4W2AkeW7
7FqGt7l5aOowNfQdIcEnyFca84gB25ShJem+IJkz1B/iaJYYqE3bsQIRZJqTKFCmFiA1u8nMQ5Ii
oFs/TOTLZQ3ZvrEs3UZwi0Agca4cRnd3isY1EY1x3c820X5hqgXY9FkUfpjoox3W9S3JEnfu9SDx
0pxZV12XqT8mJcx+Xv6WzXVdfYrgUGUK7XX0emFdW9MzotjLButq6anEZm3akxWMYJWHvGMTnSFx
0R5jJXTaWeaBSheVS7q6xLRYqWjd8eN9ME7Gd/2AiotP2ewMPr+dp3e9Vi1LR9YUCTAq5ppDpcyW
qYOuTH1GvizN0J7MUtEw1Lg7Xt6iTa1kKhKKmI7D1DcJ2qXU4lwbmRcxdBepuy7vXH05RMHnyzhb
qmCjvdVA2SqnuxIelBiFkIDWCCd6nsZmF3cLqt/b8mgP3a/LQPw+FC8XWzM1E13IoJwyhPuy6IOU
1AuDs6ulx6E7x+GBNfVuSI6qIWnI2dK7NZRgNuI2Z1rVA6pfbuvoYZA99Lf2BnyOGohqEJChYvKy
74xcNxS0sAZqdo4U+94ISycAq0JjEf/yqm0mgNdYwhnCBNmaLFaFQL/aofUAwwpslMBgaFYyLeQr
ODmX85Jf5aka6L5VmPb3sC8VBNYyMzvOYDCgjj4No45JYnUaO202RLrEfm6eQRtnAgEwKJCqCtYk
YeCbp2aLT/w8eGhH2ReaS48jOC326DE/JaHkkb15C60B36yJoei5hvZoPjfVcLMdAsHGhx6kxp2b
TW7yQD5e3oVNhbLxnqYGugqYeEgyhWV60sArt8o43/dRvhyDrpYckA0QE7lw1GPwGCUVKfy1pZ1Q
fwSp7Klwwwah4EFmLje8lFcQwsK13RiD4AYQXTsqzVHBbJknXclan6UoPXLVoPhCm5lUpzCJy1nm
rXBTIlgAPAF4h6aF1gyUyL+21RMipVavz7x2YvB4Vdd0Lg7qruCFE5JjY0qghNfosNhtbagLinW6
0J1Z7ZJxdmvSeH+tF68kEjR/6bUmHxNIZGa7qf9c2RLjvFUX+gpA2LBQH5tqMADAUmdsHHri/vJy
0HMnLp34iHypF96HSEgU7juKQF5B8yVe3azBXCpTWgLaGkrd5UyZe4ogqmSjuHN1SSe4qV2hKJif
VEdo7kZ6ADUUljOPPeKNKWY24STfG+wwjbYEUrqowk1EtSiKOg2Yoxt9ar+noGKHKT/wQeNoiBpC
B8OekdMvfmkY1SbxAmWKKVxN6kTSrh+APenUMcguAsG2zSSB6C2L/GrvBJe2HjtjYCZQ+JyG7n75
krrBwYpc/saaz5ksafBcq39hF8VQgkqinpl8F419/KTdFkc+uj1/sD4mnyO0YfAcE8XqGofiDIJ9
z3TTXeAb1/rj5eO4dTFAbrCIWxZB64AlrG6vDXZZTTj2SO/mo5N107I3tdH8bg/ZQNykqIrdpFn1
lQ4SxNit7VhxQ0ufK8egMBK4Tc3cJS2xZNSKW9c493t0SlC7io4H8SB3YzAaZcMLHvi0kXofAPPI
R9bSXbUPXOtKbgQ3PC5gMoJxEAQEZ+LTF2TGEfryETJotRMJd1YGI5F+LYevViFr4OKf/0YBLPCX
2nBZKRWZuXq01xrlrKIGU7kpo86xBia7PTacLhMDZP9ACCuYxzRodQt7a9+PPt3PfurXYG93E685
69+ojTJZ4oCQItpJlEomm2AIU6NpaIWX/zN3g+GCS+FBT9yJPlf98drMDOSfjcSp2rypV9IKdjEt
QhoaERa0j6PUKack9usgwwgxNQmPNnTpl57lmYvVktVBb6vqClowjyBezBkK5XnvQ3Ns3fxbvk+8
yFtukt3g9Lvlc3ZXyco/ZGssHNwZ/d9KNGJzCd018ZHIXgTiMAye/3ulPYJFjMeZIHIAoX5XlOd+
+yt9CH5CUzFycdmrO+KpToBB0rEnUZ/tnYRjbFoMIVDRd0yHGonuCuXJBM3aCnJ2qCZwQU6Buh1y
nzncGkZ+cHNA3dM7VfcFW3CDrC4MegXr4o0n7nEVu/BbtDM/6ne4e3bJieWO7H7b1p4XJ0+k9ykM
vQirAFeB6Sy7YI82iNRBNMPVTbzJf3fPKPp76HdeXXhC811KaKcEE1C1ePSLKT4rTb2/vJFvb26Q
NOt4ieMPrhiRx7u0ihiNdw3obtJv6CEpy0+LJiM9f6srrzGEo9eOhdJlOWIyCaWZA9qFzmmH5Dps
olNfqA7atx/1qv15WbCNW/M1qnD4Es2osop05rNfnvw00DZZfi2v+Gsq8tsvMsfyrSEHHOb92hS3
ocbEa8nCyxxcSYPpZX3ksxADYuwOzFPf01hWZri5ZS9IIq/EWKApswt604u1xyS/7q1jQCVawXfk
9cX3ShiRWiIv46CyEwhTklNefyedClcicuwBpD6y6kIZlnCae4oJHyCvNb1luB+i/TCm3jieJx3U
9bKKte2VM2wdwUqK3kxBEbsEhefGXEOsCdXNEQpNDhWuWIniyVAExevHfqqTAUeKu6ktqAEwX+YR
uTW4i3xmT+Lbj1Q2y/DtTcM37EUy4SJogkhV+hCYit3sS9TStH1wvCzXpoKbGlPRDKxTzPh7/aaZ
aarGhT5BwYPStYKn2P6o5IvbymJDMhwu6urtFJlEaZVkhrUYaydPo9LBpLEbs0g/dJX2+bJMm8u2
kolv5QprDFk0TGwE1tRcmVN1VaTz7j0Q4B3n+gbCCCE8MC7mEsQqxDGzR3U+WaXEzm1qm/ny+8Lx
0RZrCgsNvz8pd2jUc+YW7mMoKZ/eeHpBv1YowuZ3VdBbS7xwnS7bHfFBtOH+UPI9V+f5SZYulsIJ
OkCWqTeRMDa9+W54LpvtDsWh8ycMlKn2Msu9rQQvKygoQVbZ1Uj5CuZp8hRo5kMsTatu2rjV8nGd
X+kZbVhm1SPODlnA1NRYGW4Geg4mPMgb/coOqXdZ6WRKIRg6Am6SPKwgUsBsf8ldcBbAgOf/EkUw
dGmeKllKsEtB9isunpR6l5X37xGEjxslmJ+F5+/rhVuKuE4bm1/iVna7ZJiErWhOUBWS2Ou2CvyB
EdO3KuLPY49yes8Ys/NSshtNN/3LksggBDswFPpi1TUg9JD4QVy5qhHtL0NsZKFxSuF9aASrjkeS
sO29Eg+s5aaz84zZn+Abgxc1dWy38+McU+p4q7Xs9Gya6xWmoASoRKCgpoEJzdRIdSdO3c8w2Hip
H7vCKmV3K7dmbxwTEAsjWG0SBrLN1/pgDnnWqQHFDW46bG/4ixN5BAX1TnLDm4P/vliQL+gLHN/U
1blV0qwnFWJOHgtRruLHsdflHy9v2uZRXUEI1qc32ylHwY/pqf13FlsOy77ZRHKKNnVvhSGYH61M
bMMusWpj/93sP7e6RLdlMgh6Z9JSHe0YMtDsB9wCFvldJCvF2sSwQL+raiBExN/XWzHGVoiRDsT0
GtMfMc6oQ3n3kpmS25p/6Rv9WqEIt+lQaUqaoyDaU4uznlRONP3I6cfUeKCdjH5u8+CsoARVJgpv
i+1106vsa1rf5HR0xn5204FKDo1s5QQl7st8NCl4y72hxs/XFoo2MV2jTN3LirypZCt5+GeszkoH
iuw+rQFjGDsWJc6kfP53AIIWYyRrYAUZ1wA9+Ujb+noMa4mPK5NBVGQGbsig5xAMRGJWd10PMsYm
mYYJ9nKk9pLwl7i3EG8azmrmLwb4Q5WbxK69ywsm23jh8kwmQuIOpZdeH5ITBo95ahr+HIisaFGy
aJoQpdACNuVTA4lYdMrajz14gi/Lse0OWiBMhDWGFyo2oJVasqRDZsDHveV1keBD8owPlW+eVC/d
yWz+9rn8Ayb2oKF3g5Sgx8OFppzsZHR6TACkZ7IskvOyvTsvOIJB6zTFTtoBQsXlDa5PtPLBj9Le
BWKjaBtpXt0W+8/iNFSNBGMn0AyfeWY1XY1W5zDpSNBtFXiBEZQ6K6yZxYUNpca4L934Gg0yRhcZ
gqDLdd6U5RwHeBEg48HA3KaNvaQXRQIhdpPFZqVkRgEIlp4xD9ypY9m8q00EVIui8gU17G8GAhVT
raNCSTG9Wi3vhsA8F7OMcnH7rKwwBCuJibqtXiSQgk/l5nF9dlSP1OHthuFOVve4acww5g31EXA5
3yRI8FbHjMHUwtUSZK6xFE6lfuyRcqKo+a7iw2UzIAPjq7u6YKKCzVNRAKxCTZlrlGyvZe3o4Ltu
i6Z3bUvGN729XS/SCTday5JCKQ0Axm18ZWT9DchpZdGvTSvA+Sp4yTcqlgQroARVGtIG21XmqXUV
gkTvh0by27kiMvbxbWlekATXJktT5T+kXdly3Liy/CJGcAG3V27drV2yJS8vjJHtIUES3Pevvwmf
e9wUxGnE6Dx3RCcLKBSAQlUmyPMQChg1QrBWvLZ0lrE6yjCEM02VOOYwTYgDauqmaKp1hhNU/mTl
avs+7hoqCtZQrEbEbLytz5O+VtjYoEVVeDqq8rvkqH/m9aHQopqvZPmIXbPOeO92OAutmeBzMiE9
3x4MYpxG15E49+6us4EQ/KBhiG5d/ftwk6LzOdDxmKn1Ucxkyhm7DrcBEtyAFGPbrOhihS5UVCU2
0gIH1DNKdmwZiOAHU76QblgxYGltetrY+yPK44dKlmrdnxeLQOkDFUygaHobEXJGF1aOOHl05LHt
axB7yOjvZAjCxjYQWtI640eo9qm1Dmb3ejmm7Q/U2QJhW8vceRgrcL4GUBO8ppZ5M41pWGuyPsGd
fjQcndw/OGL/KBJcZm4z2DFGRtTXnnaNa0ASjqEe1IdCxpAksUrsF6sqNdemClYpLd7HjBCNkNEi
ldzY3Q8QNlFchsLLd7qVeWrrtCiRk6zG59lBTtoC38/6vey/xVKRzD0/QCbAtl2QCqmOaJHVIRXQ
5TgUTsWDSqhXu3//e0fYAgjLMp6HrMbJF3tNfVjn9JDmd1PphJdBZFaIy7LJ0D2CUsDAKZMoz9mx
UGSxWQbBf99s0lWJJuhhgB2LDQbYX2v1fNmEPdfajhP/ffP/iF713HU4NadmaNRf+jKslqfLEHuh
GES3umaCYdZ9JxiKytQeyWJ+ASBgNXD+JvVtNn+2JtkFYHcb2wCJnbWu3q8t9Bzx+nBaXprHLIJm
jPJriTiNpok3dTe4bNju2J0NM4U9RplJZecLzjOFnnoEjx2dATlAyRVaBiI4cu4qde8w7gAo6SvW
oG39rKs/cK3ZjpzgyFSZF5BnwhKni5bhdmmDrH7+3wZLcOQ2XxekzbgXDGHWfOrHoB4fL0PsrpXN
fAi+POX9qFF+oJ2yk732UGnMvcsIElc2+e+b1cIIa11HAUI6laGuKQ8M4TKznLAwZVuMbN6FvdjM
1qXMbMx7BbqYQwtBJJ8VKt7Bl0onPy+btZvo3s6/sC3bdZnmeMvFtvk8+e2JhXbmu24ALsMrLTR+
ofLET2XlgP+wXA0L74W/O6EFC4tBqWNFxx76kSzE/nCewQQLh7kjXQN1B8jaoa6mf3GbX21bSALC
bo0EuhZU6LlgX8Ph/61/QIB+avCqhxcctTEOutHPXhuPy5FmC+pbqsr27V4jkYLWB79syjJoqZV8
XpsZRH6Gmnq0GOvw8tzuL4rzJwkum4C6dSIp/Eibi3BcuqtsSA6XIfZXxRlCmMih6VmRLrA6TZ/6
8W5WnWhsbqpplZiyP4dnHGEOmV2PTYUKqmBtTjifMB0vs1JtDn5CFDPW2ykUTpD9pM1Dh+0qcIrT
oHWo2LjJmi9NdTtVd4TYnprI+vN2h89AQSoUHnHwFqsoUJe5NulS4yLp0k+0UzydjPelWV+pavav
W14g6riBEkYwNsuhXHpA1Wvva9b0dc57CcTu0XiLIQxgir4Fx3aAURhhlT0mXcSSU2yOgat97rqA
9Xd9gp5vWZnDrnOcTROJ1ZPV6FHOXCJdvobL8OiA/Ln7141qb0ZPLD0Y6DwWal8hYHX0IaPd7UpV
WW0XXyvv3G9jhrDdoyliyJMSZvTpk7NeVcmTWp2S8qYsXi8v2n0ggrcfC/T+IPx5G6oWazFWzWlx
E8MLMO6u2Juvc4N6fR4YjUxyY3dy0MoBsjMIwCPt/BasaFGQ5CooFJrn9Vo1wkR5ZVUqeXTmzvtu
6DYgwtBVlOSTqgNkyj/FSTQnuJaV10rZ+3N801l1dHkAZTYJZyZSmSaet+DnYwfi1QXJwWU6mfZH
8gugevozdDy+b44cSpnbvWPC6VZFi1Itg67OeFziUnKy2d+6NjiCP9jgDaoyHoXWpfNKpzk6Hblq
V33w5jXzLNY1nlohTZiVoIFCscWgWV+z2HoEHYVkO9ndsTZfIuxY7UKsoZrhmXM8RarR/LS0epWY
K5s8YctSCprGLIav5Ovsz+UxR59FLNO72wdBQMcCQ6mFWGxR6G1DVVzZwWoMbTuieclQhr0qUyGW
wIjFFsQEiVoC/ajAAVOMgcYUJInuMyZr093dpsgfa0SaZoRWg0FeEru8cZOOqbcotpd0n2JVVtS+
G5kIqBhRjI3SC7Hqohn6WLGMDPOvIc/eorX1W6KXhyoNCR0kvrY/dmcsYUPUJ1VpGqOAUYXqjdbg
udVd/C+VglFVjn3D1HA6wD0X3bP8IzZLWK9So6MTQxaXDV90ut7ReHypiyb8QEDawAjrJh0Z07QU
kaI156BtGNr3em9xZZFi1w82MMLSceylBHcPdiilmH+tufIDFCsBU+ebWks+cvfdQAmzg662IUbb
KCwajWDov/cNSoBRN3t53PZPLBsY4cRSDPh7ugIms+htPAx+2yOll4NT2TPj5Wld9KC0zKveKZjv
LtZLPHcSQ3dD3vkLxDdSjWlOoasQSbXqJ5N8zQ3ZQ4Jk0mxhA45JqeezBRM73EbUMlzmg4Mxbcjf
l8dSZoiwB+sNdD5UVHzw1/jOab1p/UB/6JvVJDYRpVCNVpiDJTtHAwv0sDlQ1FCGq6+F7QGMJJcN
2r+lmgQlBMQFSb3Yxa0mrmJpNOWVmvEhD+kjPVif/gNW+MbPy2j7w3cG479vIoU7W86k1gBrrIl5
DjSyvVYfgssguzFvY5EQjuIsHrKFIr4ODudAXyJS00OtpsfLMDJbhHDklHms5DNgJqvzrWYKFPPL
ZYR9pz6PlhCJGsNtc72g2F8bCtHGsDOhROyGZHYl6bHfD1LvjpabIRMC0TpmSl/mmBdt6kovG8AL
WPXZd9voj1Y5neqqOiJWhfWI4NSZstSZzE4hPtU9KQuqws5uxpbrTCen0cMeWhO5JgtEEijxzR4P
ZpUNHUdePvGiUM0j8x3pPnUgXLw8dRIfFJ9prd7Vq477oJEeWPYj7r4mnaxOa98WXKtdrmxPxAq3
dUgHN+8RVEl53eCihrjk1fPJdmVH9H9wjzOSEPUIEiD2MgFJR4yoI3ZYD81J92pfdo/aX1NnIOHO
UUCipso5kJmWnm1fTZMmmRgZAv99E4EgMVRp0FrHljsY191QPiexEV2ee74s3y+msxFC/Jlr01Ag
XIntVv+lwYDKbDyzLvzJ7TyWfb4Mtu9oZzDuJBt71k5ls25ze0jsqfVTrvTBsvy4DLJ/ecLzxn9d
TYhEU8mUokqAkluOBz5+T3HHsG9p4LQICGg2RUF0QNTkdmgcL4v1V5pnvjPGksmTjawQplKIJTng
jkTyoOm/q22CPkWoYI16aCG1a2QyNuJdX7E4TQMB5YUtlpGpTB2GouMHTsu67mL2k2ZMktLfnb4z
hHgwUhTdKlvKszpohGygLFnZf5kfEJbEkWKDIpyOULHcTwqFIarWhB0pS89xKHguZIFcZo0QJ1TV
bXuCxEEwuKZHKnLtpAWWsSZRQpPBCFFCJbk2QF8YTwdtHaRI7Sj0iO49ibPtz76pgZiZC66JpXCq
5tbj0OMKzdgazsy9pnjYu7yudiM43gf+CyH482wsqFjnnV9a+dnOUc2jBP3qUVzT/jccYYMdFyMu
zRw4ThKNcx4Vc0irB9qNwUdwHHTZQ50OXb584jbBaDEn6lQGIl+n5aA00o9NMnp53QR2SiRQ+7Nz
hhLiXjZPa1ylOCUvyhToWfbsNt3LB6yxTYLWNahs6eIe7rTxkOKFA97c/MpmCCX0kTNVgd330WWg
XVs2QMKyKSrazkU6YXlm6UFncQQ+VEnucHfJbCCEJRN3+tQtIyD6/qqaK88Fl6tGqX/ZkF1/3qBw
Qzfzb6GK37FXjFiWP+XNd1aM3pyHuVQ2Z3cfQEGkrUFcFlJXwnYUV/MCqcwe18l1vLP68XkFqdNo
V0fF6gJVlQna7g4e1Neh0AOWK+R335rF8OrqgN4ccEZ7yuaHnMTXBIWrlwdvFwW0R1wjDGXLYsmI
ms5FY1I8zNCEoiFYu+o6cOxPhiTm7MP8vmJCneOdkHnbVG1nVguCJ3phmjFkxrOWyBxh/8HV/YMi
lirErBqU1AJKdiof2FUW9UcXnFgBtDefOE0P1fxF1tO6f5XdgArbnKIog211qhmUtWb74HAvQ6dW
wCwyV5/WWEmPLXUdj5W0XEByUDh+Zxm6N45sPpRIMMqk0nZXw+ZzhGXtKq26KMOK6G692k3v69YN
M39+rNQZggk8BcdnVKSWRUlIllo5cKYKihmTbU2HGufnw2X3lI6usLizaTASi2BKu3AJl7simOsQ
NQhed2oPDorrJSkjvie9O0VvrBIWnY62dRwmAEcORjQcxiO74bKDMpjd2ItSWmRiTQfvk0IoqbIW
Ctaphkka7CrUqhHMNFkik3/fW3RoNuLMvJz1Unw3R/7NqBKsu8CdUOxs6FGSXg/QWvnAFG1huEdu
4q/NtHiaa8B8rNttb+xQLU3QaqlaKAMTN5W6yGnijvAINXSb10bayLE/bCgzcEGYpiEuvrUHiuAK
0WccweIlnNIfbh7WVFLEv7eVcDKd/0IIi1QvNFxpOjwLabP70rv9MZ7jF9ZYPo43fhrLOBP5iU70
6i2cMGRtPDVmU8IiY76zEgijnzBpwYxqIQXaI10vedHdvblv8YRF24EQBrLPwMMTStAYY6Tay5Xh
1pFRTHfDQFACC078oQpMp/zA1WYLLSzgEas3U1dAZ6h/1NbXMWm9fH297PK7Log15eKwiZ4CkUUD
1a+dbvETdGE2kUung2JQSSDah0CvAiqveNWLECGYY0yZAUr8QCsGcL/l91TpqGTl7m0VunbGEC4C
ZKzxKsn7ielQBxRihuZj4izeUP2PtvCguwkQnRHTVO1hi7N8LrX5YZmaL5cnZHfn35gi1ik0gwEx
PZCNYZvQIiPIImOIRrCd6QE5KhBuBsui7EFNMkPi6/s4t1Sr+ehBoeDe7uxjvMhqWHYj0XmCRDl4
3ZgLOnU42U52nfil7WRgOlX7MK/yTnKI3k22bEdQiBEZ2BmmQsUILu70PGSxV1EIjrBYvSX2/FPP
ldAY3U9pthzyqm29xso8Q1O+aZORSj5F4pbWu+jhaBQPHrA6S5NAn5gR4hTwtS7bJXA0S9ZNuQuH
Tl2wUINITBVLNhRHXeuswkFmhn66mscetu1r2qOr7uWyk+7Ops4pXVwkd9Dm9nYZ1KCnq1FIjye+
OA/AV3WY1CpoaxkdnAxGGD59pMzoM8A4BvNnd0W/7nDNiC3hOdx1/401QqBNYzK6pT7gelKGmvYX
NT7ScwQxuj/DxedtEzUMEzSCpIIdlRU0KfXj3Gcf6jPZgghhljbjqicK7nRob9SGX1b6XZUqqMhG
SgizNfzBMAlGCtQ3h96NbwaWHy671g7FGjRvNoMlhNhkoGtvc94G01NA0bd+LiKXeQz1pcEQ2Fec
+0s5ddfrg/lTgnzZOqIKfbXqwoxF5X6Q3TiH/nMDrTawZdlgEb0fQyNcjs5dJetQ3HdxG2RguIdD
U15YSVUz0cTiqQvbOTYF9Bhav+hlLA77hp1B+O8b/yNDSU21RfAlRMvu7QLV4v7CdGlt2u4VB22W
xCagp9dRmvEWyCSVbrN4JL8pwOg1J4tQ/NHntHh5lEou4jK0d3UtKIObZ462tJ4R5SF7Jg+FZzzy
1stOlZLDSfGE07ShxavWK8DjO/MadNBvab+QoDmNh/JWVk2zw4CHdXAeS5HnH4kMutISaH2Q/zUH
lt8cUr/xlafpoSxwaSwf3YdclrHfLXUAWZergcbdfq+CnjRkTGpjIUFxw/u+89vxiivH6x4NZPPH
A9K7o/wGSggmFLQlXYvGtaAvS793V38tnec4o5HW23etqcpKunYIe/mI2gZIWFEjjJPoW++sJ+gs
TxBXDcjjHORH834MzEg71q+9N6AHOUIjyE3tl77xjXSS8+n+mWSDLWwBoLnpp9YFtvW9PHVPzS1o
ziuPBJzbPHssfPvz5WC2u+Q3eMJuAOku00mhaBAw8m0yqTfb4WWAf/CU82gK04cmQ7Sgo6Q2SE/1
iR2Tq/lxDEF97KWhIjFm31POUEJYWZ1SSW0KKCdBFR71DRwHFCUsnIMuSyLqEizxQQm1WOvQNL+d
pAmdO9p69r0LkvHm4JzQMPQfTrnb8jq/7T2ULUfZXey1fvoIXlep0tw/xIA/hotVOcro2mNr4WPS
U3yIb5sX3e+84p48GLe66003RVj+qiQXepmr2sKNvlqmdGr5MmkDbL9BGbDGs8D+wKXi11/DcZVw
nUlcVazXWVcap7rbksBg04+6QZdDSz7SLLNZ+jb/hs0OqHT9YLkpbGrGZ0MJFO1zIaMA2z18n1ec
LUSXZslxJIamAypGvzfpUevuZu1Wk1Vl/+bAfh81zy4hBJIyrXM9tTBaplcVHrliL86VcWQ+BUeH
6w9fk8/GYQ3hGD6oz69k9QVSjxTiiqWOfW3MsJL+PYDwqnkyjmnEcdVPfTjdYON9lTmkzD+EQDNX
w2SUHSCX+m83u7Imif/tHsE2EydEFzQ7DzlJ8P9JcZUgTdodXeVwOVhKgorYDaw4dp5ZGSBY/dKl
LFjLnwv7bFdfmv7LZSSJMeIjSE9Ayt1zL1SN7orVdrisWZRJnwpkMEKMqBcy1xrfXprii8r+MtR7
aVeoxsf9gqeLQhZtN2SZ3mLN6o8F9ZbH+QcPR/nL8MKDUnWw/TgJuvbk3EPPJLJPlwdS4nWOEDGc
yYm1XOfoLPHq4m8q60eRHUfEnLaZ4X3cyJFCLG7YtX3PSY6H5/zWuYmPzqm+7oL+rypSoIV5o0SX
bZPNnhBDWrca7DTH7JnJUxw/UedUkY8MHyGcmBfZemiLvQ24ydSnhu2uOO8MNwtEEcxPl03YT8xu
AAQPBJOoky+pSngvb5j62rE9mgdUeN7KuCh4eHnnhhsg4YYWp3kKfXccU4fsU+wUASlOBdcxrmuv
1m7d4ZvEMP5/l/AEx1vqoXdNbtgM3mv7WB3cuzXxZr9/4VdQ8yTlEJEZyL1lszcuhoHC5RFT1YxV
OPXfHfKwLs/1QNGOcDCVvyX27TrfZjwF5wN/QIrnBMC1wRK2UQ+60e6QP+Mxh3jOJ36AZJFp+pdR
ZTYK25ZbK8tYZxjUazf5S8keLddvZq9Aq56+xuFlLJmBwn5lD+pKqgZYWnnfpT/V9Kn7WJJ4M4g8
dm7mDDw5DOxTcEpOL8HCLBqywLjl6oetn9zbD/otkb2E8AX13i/RDEbwwI4+LQHScEtrRB06AWkW
KMHKILlq65D6nPjeQbOqVDhmfxj/4IkHcbQcM9ZNwFPUGVLoh9XBhbuQvLHsH3ZRmvb/Vokn7EWh
eTx0QOnC+sSFsOPAeCpwHySRjnxPK4m8+7emDZ4QtgZlcdisAi8zfF4KGp+cG5AI6xEnSZeFLtkQ
CqGrqZqWovEMh4HxpgS5d0u/ZqAnvezuuxulCbITrtjBUwdvXZHiJNBSc8aJUPuqNRGTFvRLAMSS
49ZxcxSsACBNri2woTeOrLxrfzMxCdj4QW6kQijyrQ2OzbBeCWJSceI3LO06+S2GjopxyeVq3xbb
RYUXGvagQ/IWqNBzvZpqnCriZPqudPVPdZbRhv+DMWcMYQOZFLeYx7HmO2N/QgrnYBymoPX0o+wy
wCP1u4hgnoGEURtyLZ9KMGoEDT1VzS9kk7xR+dLFssf/32nDS0DClhGnM1RMSEOC+scc8Qkq7yu/
vVb8H7PP83Ca6s3IpYwh125L/NqnQfdFfSIH7SXz6oNsWemyWRR2EzaR3FYqfE8frVDh0Y6KN1yV
P/oAQieHJNRP2nfzqYOYaRWNoelnVzjHfYgHGFXraDsBVRFqq4R1Z82pYbIJ0+z0r+nw96o+ZlVo
tbIi+f2s5xnnt7tttppqHdBRlXFjg/aGj/Z8NO+IxwXX1GtZTlDb9akNmnBuXA2zWMcKVnHOhznQ
bsqo8fsvEB8KjCvllgCVRouMGnY3UG5QhahcaqUGphagVuWD4X6219t1Ol0Ok9JxFJa+mVjlXDcY
x5bbFdCwfW0CLqCiH7Nb2T6z66Ebg4QYkA90yI0CYEr3aEMtq5Y8mckGTFj6hjVoRpdhwJL+tYT4
bKy/LMVHWg02Hv7bVzaeVy4ti1kKENJ/V9bjor5KpmT3Wm6Bu5FX3xAIfb2NxilruIAhBzhkDyhO
PSgQgmLPxWv7mvtdUEPvL0ivXNM3PkuQd+fHxhutZanQ/hQrIudVLcx0RnJfMXQ2e2Vt9GG7js0X
1Hxo9yMU1a9JmSKANfPfpbl8s42WeS6tP/doVYA01kCiZe2+SL6Ku+C7OLv5KiHOqrZZ1XTGjTS+
bU8tYizze6hvNicWqMckkG27skEQhn+s1inPSn4BxgNOrVVelviXLdqNJhuDhKN4M1IT1DITDHLi
zoMuZdBr01cjZ1/ntJNUCO8v8A2YEJDruXZp2cOcLmxPJMHrEHlgBxJAXTFyqDRBIbFNrBC15tFk
aQW4pPsFyfpjiZo1w52fJrMPLo/i7mLnYuQOpwLWxZySPjTltBCe7KHuwbHm63VZomGW3TBkMEIQ
bgq1SKDhQ4I1u1HpncvCUib5uu9xZ0uEGDz3ST/MPDvmzq23mpCSbmVpHZkV/BM2QcvA3+eUZ3XW
9WaYv5I+rEzZS9b+1J/NEKKvPrtlu6LrL2jqKg1aNQu1iaG0b43KHDy6l2d//0HeQYxSITvGVeLf
WpS4tq41LSEBXmFulLENayU92DF7MCn6ldw5qo3qlirTEVXDjwWhQZWgJI45x9zqr+yW3iCaofZL
VrT0fqBtjRgOJF5Q2IiacuGzQB3c5w4kD4J6iVLrdlCYV6Cw4rLx7x3mLYgQQNZhKd2xYRCxY1Hf
fnJlHaqy/xdiRonGwMRy8f89Qm72uW4k+/TO/faNAWI1WbvgDSkrKhsvSO49PRZRVUXG3Xq3RKbf
HkgVNDJ9iveplreIwgnOtZEPnGrMiwFiQm+gDVTUES/QH3Y0OvZVs8sH9PNInPR3adPbrestqhA8
nLnIHXcEKjn0pyJIo/K+Pw4RfzHn7xPZPfWnqL7Tj24wZ17uLf58l4ZJwP79HooPMU3XMFQcy9+R
U0zu2iR5bVo45g1IV3d+d1s9j8cmSB6aSH9lr5cddHe0N3CCg6JOX42rBHClnngMum7z4jX1I2GD
NxrRqMiOsbsOu8ETHBat07mbrZYVmLjnt6pvxr8uG8SX7buJ/ANgiEU4XYasbpwAgFQrZHQ6b3Kf
JvY4mD/XXFaXtfPEsJ0sQ8xSV/08KQXD6Jmf1ocxsq4s3zhWjecEbbiG9XV+Sk782ZPduydN8ux0
eSQNVfDYZRgJeC9haGEemX3MB8n/78bHzUAKe11ZswK1h7At1059fL3E96z5dHmu3u9Db4ePm7jZ
62hXZJPBnYFULzMNSDL4NL1j/54e5S2MsN2VtqITnE0sUHYnXg/52VF5GI1GEkJ2rp5vYbi1G2vG
NS+RcrStwHkuT4pnBOwqCYtX7W7mmpP8lb+8RcHN+O3yIO77gQuFN9WAXJlYlRLbK2PVGMO6pTkM
FcgCWPJ0GWIn68hNO2MIpqmMxIQzEgbFaB4NZz5Yc+HFGXIHVX/qau3K7cqgNjt/GhLfLNrTZfx9
VzzDC1u1SvVx6HqMrJk+sfXroNw2pqwYTDaMYiAk5TSiusdCmmIKoVEaNL+UJwfius2p++SeulfZ
7UVmlBAJFzVrTAsEnKgcSrx4ulWyWyOVpKf3o/ufgRNz4E091QV0XqzAiu+g4OkXaaSnB6W5TsCv
RKt/zyL+xk3EZLg1lYUSr3AT0zouSZS4AJmkbDo88LyP8GejxMCnG6s644EhILfWQQ2VV+Upe+2v
JmTu1l8gn5EldySeIeZcO5D+LckEPJO0h7Uq/DqWNVTvH7MsyEyY6NFGt7MQbHOw8LJpNf7jfcTH
ASSwn37w3i79OByNj6ynDZoQd4dFQQs6NIaCmSmnsk1Pc+1c0Y7IDo98Jt7N1AZHCLxFT3LHhJcH
yrEPjKgM1uv4pH5yD9aR3suMko6hEKQW3VqNmW/G6sG6Gg7JlRKSz6M/BNNJRe5aFnf34/3GOiEq
OXmTEA3ZVZTk8YSc5tHveeO5IRet7W40PLZWvcdeq/ByMNx1xw2sEKhAJdBCUBlmuqgzz+rrlP64
DLAbmDYAQmCq26rrEu4d/cTo0bFqK9BbNgZ00mR62BIo8WmG5gyd37g0BoNxtRLmIThhB5FszDIQ
4ULR97Sp0VYMLySNX1bTta2ZYVIakk1y9zBzHjYihKUc/OQFa2GLsyyFB9WmJCAjajQtxdE8JR2a
4+Vp2mn0QbTdAAoxA5oN6PKvME/oLKtPdYTDBoqWvyAzER//U29OnlYZKQOf/AtLmgihg7a06Soe
qLITPeZX9DBFVqRey55Idk/xeA6EVIiDGmZVsK10y8kya2yOabzWB83OAQaFQo05K2hOCi00Sawe
JAO6P4NnUMG2yWW1Ojs4jvIjAIJwhJRA88wO2lMfLoHutYe28YZrZAIvA+876BmX/745OKK3s0LC
h58Exr9InxwQiFFhE14G2UnDcHc5owjhkTBqz5ry2zoVr15FkDUh2izjoPeaH32YHutD/JTjxrkG
stmUGShEShu1jehGhIFWE3u5MV9nI3LDVibZb2TzJ0TG1WqMeO0As1bf57Xw9eobTWtvSmXZgp0n
0rdjKYTIJVaLsuRIONkHdkSxDpChiOqD7In0Hza1P7Mmvp7ZegsRMDycB3WwpL+Z09No+aaeph+8
S6G8JZIotr+7nPGEYJkupVOgzQQn/fhE7NO0SOZI9v9ClOyt0arWFCPX01CNZ4+Sypc4Oo8N70PU
2QQhdqxdafdt/P/LWAuKyHnQv/ESfc7fh9IW2f6yfzs6r6zfgXqzfjs0buU1aDmDFUTHJ7Rcomll
0fDCqQdI2weXzZOspd8FtluwtF2T0QIYukdXHYX/qOJVGJOEpP2l5IK72TXR7SAW6xSxkbYx9GmC
BZojYPhM+zmEeGMyywTJ9s35AyTeUHQNfbfxgNsrS7VoMmo8rKwomUwlJ97di5B1hhHcuu9Tzakz
2DP1T032AqHISsn9enrW7e8llWRO9jevM5jg41qc53VdAixubTDuQ/6O0RtwJOGIbXroLJE4/O6W
jO5otEsZKspChOiqrurQOjP9T+pSO7rhFJFIPcpkFndXLi90cqB6Zr7jFhp0hc5JD6vKJI0oU0MK
1qcP+PYGQtiiJpZRG8oHSGVoJyt+Iv3JlNEN7Dr2BkIYrKQo2ww5ecxNdsyVl1I1vHW4p5bsiWV/
u90ACZvROC8JxGJhy+IPoe6TsPhcR2mUHEyU2U03Ccq13NNy/FB42MAKO5MzMpclHa7gTqr5cdVH
c9p6tHYk1Xy7y/YMI25LPdNyMmBfAnOCHZSjFS3ueuw75/ABh0CFiq46pq6/Y4BKB5asQ6HhfsBV
nDTPaJ9rKutZ23XsDYiwXBmODcsEHnvchutDU+S3y4ru8suG7BRr48SwARE2Jaftc2a3sGSOkuN0
m1yZtqd/S1/zk4MCjiQwH+Zv9SEJtNO/J1h5i8zN32wY6mBDC6vjY6iejPmJtJ8kpvFPf7ffbkzj
vrIBKBwykjTFlWB55MW4ZZQGnQ1mmtXnYQiMyh86o2wAhTBBM6XrFhsWKU7plTNo3GU5pl333iAI
UQKCoC1EVoBQreFgghQOTUxaK9nJd0PRBkSIEBlLHTON4XddfuzHvxNYUbd+a8j2h53CgrceIMQE
6mS6NdSwhhMHaWCEGI/OTX7is1P487fL7iCxSiwrGPVRm+mIa/Cir15p26mvFNrVmPcH0G9KkrYy
LGFXt5DysQmD563dV1Qrgc9Y8zQ0dViWK9nSJTHCFGKEtjTrYvBFpGsHtf5ekC+XR20/mQT+I5y2
dEtFUc/bRTQuaU0nPOdgjuag+JFABbaqfOtE8HSQ+OSHEdYHY/JQayQB3j0ZnYHFSE503Ya4LYBN
j7fHFEgrHemzdSpppGaeg/Ji88DBiV540GnoZZFxf6n9Mfz34XoTPUodu8es8TnUumgtkvskQeMZ
q2XVNfszeMYRZtCaLTfOU/hldkqO9msSlk5k3kF+5wbF5+FyrZZIWUuivsw2Ieib8Zz1mgnMcr6e
4sZf65+uXfqXZ1BmGP99M4ANqF5a3QFIPUWN82KhL+EywK6HuKBm0G3XRVe3EAz7vsqL1FRxe2ep
56KZc3FvF/a9QM9zdurc6DLarjkbNCEqUjo6SlUjKk6VeZ3arW/mteTwIoMQ15pdqf2Ad0eUv0Tl
etvkXy+bsB9wzzaI7Xp9NhXNGmPEeMDljffjsTyuvnJoD24gewfev35u0IQomLQZlg6SSL+TESvy
0Ot1eeRtFeVBlnOUjJwjLCLSFMaYoXABcgx+YT1W08/LIyf7f2HBNKh/G50R/+/EDxNTvBrMzZcR
pHPDP2GzXFbNSg3WAiK9GcL+hL4vjNYQrGGGwmCZfuduANhMDf99A8ZpSpx1BZjS3Kbjz4pFs/Mi
MYh767vj1waDb5IbjBQyd2kNlrjfPH1QRCB+6ld5CDLm0edysdDWe1Ie+fMzDZoOXb0SfD4nl/CF
8AATUYnqAp/3m80BL1mJT9038pX3Ek3H/PUy3u6evzFXiA+JjhtqWQHOaf5eHOhA5MdkflknmYjB
PziKAe132+bdvcLclcYyrj1YncFFol6pIU6ABxR03PCifDf497WLOKKBv+W/YMIkxm2RFTNkXkCs
fe+ok1e1txZ0pS4P3Z43/m60cUAZ6L4jQWwWt9XXJbMDE+wfODoz5S8DdT6XQXZzo1sUwRRH60a9
RrIZz0da4OqtZ9rqjTG1D6Dm+MQW9P/X3cM8tt+xOj5wHtxCC65YW4QqagUDJ627WusSe0d1pBBo
1jSZJtKeG0JPxQAxOeiywGH1dtVVim2rLM/tYNZxhWPjVTcVN6aWh+MsK03YnzaUV6jgSDRdXQi6
qTY7ZEpSOyja2y7JvBmMH6tky5JhCOYwChGMDHnZwGGhouagJr61B8ns7AV3E0Xy/7VDiLwGTepY
nRI7oF2kpi+j8emy5+3aANIgzTIttDaKVITKzObGzTH7ca6F1HL84f9Iu5LmuHFm+YsYwR3klVsv
am2WZMm+MORluO87f/1LaGbcNISv8azxwReHO1lAoVAAqjI720kVET0cd+bPMLb8+8zbJQpdyxgw
wyg5hf0S98teTwNDEW1VXHsgCmPiug1ZF8uqR9oG8l4QfvDixYSsJ96diLeKKpq5JWwG/oA6CvSK
qK783RxTGqXZLIHi6V/bExqRdt115Ee7xN3NruUYLnhtPBCUCJsL6WJk9423onAEbIh0s2RzWFd1
1JIFz/XjVJ2MNll8te0lJ+v72cVVUOPP9iBwc97cEUhEQ/QV+xJYZ383liTDP5lfHd2Y2sPUf0ns
QySLCt55WzKaXE3DAjc2arKYMS2KqZM7MuKScZJfhnjahylkUTvtZtaSypEUcrUqqi+Rj3gM2ulk
G0pguAdm6bP6uFmiLplxSrWf9fYJTwNuJGyn5Bv3C4RlzYpRHBDWIeZNVXTiak1V7SwEvrs2a9MT
kcs+UDRNuk70mLgqkfTg8irnRZGNjaxKnFzr3RAVsLFfnrvpwaz2f/77Fjh1ZfQoqxBlYlykSKVa
hkQJzqP6ay6Xzvyhdb1FoE66SdjQ5lhKUgyEcII4g1o5YxTk4+NlM3ieboGXlWCLkmnbxe8glZE1
K2l7ZGXWUjq6Uj3GChhQpPBARl3QlMoLVBss9g0nQnGllSuD6SXGpEBJutAclNwvfqlaguSP+xy6
hWJWVtxNUZ5mgNKkwP5OC6XGPWRIOm9AMbZLic1F5ejcfAZcmkSBBgV64t89r6iFZIDVDOfrvi5v
rGmKdqVWvCbSst4SJf3ZFNJwAPH+l6k2Fr8CX6ggbeN5vKWB4E9W4I6E5TGZ0GVG1GiCzVV41avj
dT3+uTw7quo3EMzWXKzjYCotbBzk0uugQFWlspMX3y/7JH/20PCL+3xZ1lGt+rtTmkWeGzXNMtLq
7bJJbpywdC10MRoF6KE0Xzokfy5PDdOIgbTAwvufwlKNJoO5gm4f5wXS4UBp5xY5ESkqBPeD3EO4
ZRs4KUAT4b0WVDvLRd0tLW6MJXtPlu5TQRte4hV0QNb33G72rSS7UtUezKE9JXMvUq3jrndQt9KC
IAgzsB3oZasju9eBr6WnYj4kfeqG5lclFkyhCIaJXeAT7CI563D6mkD2+2Ktk6NIP1VV9P7MDSkb
c5hMfkglCD4UCF9TUbTXitbKEDe1suRJL7riz+kt4SJo4sRfGlJsVmdkyEgmx2hK8NTwOVKfV1UQ
H7mPP1sAJoNX1HiVuhwAkwsVXx+0c26HxpLZCtYd7UmW95ODrhJybHcyEZzHuNFjYxyz5jTShXk5
YLuWQESahdClF3Fn8+fqPHxM8ICAzgS5YCDo7SeCy+ImyEz/cuQQGUE/YbNllpUaxeBbhncj7qfW
fGestgCCl45u54jxbDVVrDAcASEXd2t1nBCi5i5QpkeDiC5UuYsIVW0G4qANwghmbx5kElZ1DXdo
zTxItPs5tgJ5OMbZ58ujRq9C2AybVs/9g8Ne7WsRCLYK+npq5b1XzX6YZsE8noz+dm0/x9PjZTR+
dN/AMXtztfbzDJp4Wn87+LKfAc8rn7Wd4rZOhdY34dUT1/HOuxZ7MV0XamwNFnYto9NcbShv6wgd
130jejoQ4dBx3nhfrIa1BadDxW3pgETxJn7Jg/pZuenR49P+NRzap/RJlHaIMBkfyadQIpqETb+p
6vu1SW7GUXXrRbh4+b54Ti6Y06wKoFFLMYYRFaFNzOOkJsfGnB1Zbj5ddhDuIj5PF9sGPEV9OUl0
upI69GXVPM6q6FaGu4g3EEygNcbQUFELg0BrLs9yspa3RrqmdzI6nV0iL/1tSGpRXQx3pjY7P4OZ
QnKpQ4kxZeYmiYsHFJSah+AzzOzSuzyAHPJEbFS2rRBcG3P08HI9b7Wpwe7b+aHhxD9A3IRSs3Un
304eWOq95g41nP5lUL55vzDZ5D7pYiUb3nb8+DpNHxGnGpGEItcHz2axVxBDXoP3coJZdW48JvkM
wlDyII3Wcz3NH8lfNlDMZEWlMpq5Dij0QDiG8TXRbGcYXipjcP982HBLjWMyGBrei9fNJg7fal+i
ey7Uj9CxO65tlTmIjoK3LN70bHGY2NTo1pAlI3DKobrN+tKR0Titp6IaAt7a3cIw4cioa6WLO8Cs
NQTljM7JlG+XB4y3dDcIbCuARuppSSYQ3Odr9GCk4AizDSgyxu032QJdT50JojrP6bZ4zG7V5Kox
1gosStvYq2LJxRv0i65bn0YzE+R//Dmi13gm2hneVc51di6TKUFuPta3vX5rWk9a+Nfl0eNbc4ag
/77ZospwWDMrA0SbDzepqTqpnr/GVnVTTyKP4x518J7zyxwmN5/SMWn7sIZrk9xrLSuIVOI3VuPj
OeavflKR1khfu0o/ZUUUoPPiQyvrDM94vA7eEhDxId5as+yqaXuwwWi4lP2HFtYZhvH4WZ863Y4B
M6ILwOpPUhc5mfR6edoEnsFmaGsuGbgaxVCquoHO+tnNFgh5qeN/G7K3Gd14x1yHVhpZgCGgqFGe
cukuJF8uW8IPEL+G6+01bQNRjdNUmBog1jXcL4vpV72IslMEof3u40oLwYjRAIRlR3mwxNmzWWfa
7rIdgoXE1nIn+moOzQiQWbod8KjY9kE8vyiRYL2KJp7++2a4SJeB/XyFd0kL9MhmvNTWd6mwWUc0
YkxUqNupyjsJKLV9HWU3Zf3fAhvL7JFVRTdCAQfplhzlu7Ce0tsi7QikNpbo5fK8iExhVn0Dnrih
oCulz05WstNFmSN/QmwdN30ygUwc41xdrI8TXlxhCoiSIu25zp9VXVTxRz+SPZDZuJ3/F4QauZn1
EHpq2kRBcEmjgG3WtrwlgzJJ/k2Ln/Lq6fKQ8V35jMb4WF9V+hTnQAuXvUmVra5nIxDSBHBRUHoO
lWYw9ao6M3A9npnXQsVBJZF34fyopIrTjyelEr0rcydog8OMXSEba2qXSO0L5bY3B0eKrutY/Uig
3IAwQ6b1Ccqn4AieEvsm6CK6MFjH+8vTIjKEWZSDFld21MIQMuZrAG1Txc/rcgzGKRMdGLiLZmMO
s1PLs67JcQVzzCWS/NpSh92y6H/Of05AuHL2AGZp5nVvkmgFytiM91PRNU69FIGlKh8JARscZke2
QEv+9z34tEJVp/2uK6JKcP7UgMsNWopgzmAvZtDp/c+jSdb9SMYvOd5nFtRJXJ5//qT8AmH3/EpT
KjtNsSyH9lvZPmiRwL/4+ZlyBmAyW0Xue02KAQBWuh81in2hAU75J6iyBio4L1sjGDJ23+9mIyvz
kYY0cJatoYtraAdnkv+IwgQZqywyM6pxbMutp3UKJgU8HtWny5bwA9l52JgAsyZ2B6VGYFQovF0M
1V/DxiHVp4WI+Ei5b+62YuMlGgQ/7+WTUymdGqnBTQiBQBUtLZpPpRce1EP+LXGNY3mUvOp59Xs3
CUSPSfz5OkMzi3UJwbY714DW+8qv4tAbLTnQM827PJjc9peticxi7eZwqasOD3X1G+v+knmUGzHy
Jb8LwofQ0fzirvCy0jEF08i9JKHqUSp6lDhi0cuqTX2pZ5jH1jYS1xxWSXKjrioj14p7/bjKUzK6
ad0bn9AUrnkK1EdxQRnH1mM+1Ibuhktm3qbZXD9KSVdOjpXNRP5IumxgyzRQyQBhLcbZ1FmZmpRe
7yWlr0KthKREsJVxw4wJyUy8fHEk9iZr0qs+xDZTmt+KEPKFoodyricRC480sqUTEDf/nsx0uDCE
sh/WSzecBhxdeu0oQ2T5sh9xrdiAsOOEkSNRD3dthq/K1HvFNO0vI3CX/QaBmrnJycay1fpqgqMu
ybOM+1xL87XqoU5FXFGi4WK2fZAFaqM+wxIpnH1TnienRHOJlpXfLtvDvUfZ2MPs+drcKcgr6IiN
rdvYcRDne3t9MfJnzVwEsyPCYoJJWyUGHlThAoR0jh5GDlkOVX5a5/tWfbhslmj4mHhiyJEVZhLM
ytWfU/Qz1ytHWKAmcAX2CqoDiW8yx8AoKusY9sa1po9uqIdOmsveZXNEUMwePTTqEBkatk0k1O6E
QqBcfRzSL+sgetbih8OzP7C0FIksgWeogFHLcfSSfeymaH10+n2C4q41dyI3xav7IHq/FdnHBAc1
bFCWkiK+URXRJNmv03rs48TRF1GtFffZCfvZv3GIZaRIo6FOpxEGykcjGK6La9s1H2zoCvytuBi+
Xp45riOqaLBGdRPIWt8+ZxMvuqpfUKqLg2hU35gmyq1RWd18vYzBjXqoTzNtDdc/FnuulnJj7Ata
TJCqBRpTLCdJh91lCLpe3h1FdTBrGKgTey+IDq4LfW4KWkgT3obSnSH/zO3ioFgvbfhpLI7JKuj7
5zY42RtAJv4tVVLleQaPlw3lSiEdCB1DZ13mU1dHwaAOJyWB4PI46o6igQ96GB9Bx+WO7U8cME+l
re1QUywIldxhNmjLNLIw+V3BqDqOuSFp2CIbu7qvlPizpMiC3YXrLWcItlg0KcJoTXK8KofT6BTK
SUqgQdEIwjB/CYCAGqqZJlXIZoJjbtpDOU94UJZ6lzLBxIF+KM1jD9UXqofSz44VB5f9h8s+Y58x
WWLQuLDlVsJt2T+EmdU1JJXA9xyeyDVt/MyCvhJAcmPKBpGJmcRuZEOKZCR2ueqQ+EuFRrHSeMh6
UdsW3y9+DSerNZ2FkmQuNYC0pvWNuNj1ZSbwC9GUsbqt2TiO9mhh+NT7NSDBCjGC+ZN6u7omWETi
nfF4ebr4fvgr32SLbVepUvJIRjxGK6i9Lwq1ecwsdIrVTSw63/4P085YzEoPC3DZZHh3gLZMtO9v
k2PcuesNPYGmTnwPdunmI9eQ52T6TZJxE5ITBdfCk4FYNmlKC1dH7UE3Pi616EmA7xdnw5h0Z5RU
MAZr2Gm6+Lqw/lqTP5dCwU3KxhBmHeuJrfTDBIBxgu5GkR/ND/FtbCDY6t0sSVQFPXY4Fujfo0mG
cPk9Sb9fdjZ+znG2g63RbYsqWwZ6I2Q+heDC1KEvpFJ5piUgT1Dc8Hs0utuCDUbg4azcLa0Tq5eI
XquR4zI8DrLX239dtosfgH7NP3viWfEcbUcJNUuvXWu9xV2nLxVebAiKCd+ZgmMr6jxRpm4gxZDf
hnfjz/kkr7aetYWfKSGEiOO9vaQ7fW0FKcD7LZnBYRZqNmhpIqMs0jcerN1yUz7gpStE0x2k4yiZ
Ynkcf9pf8nvlyx8OIwPLnFDkKsfNQDMUfjte9dPO6eI7yLJfxni/PTEgzFqdyqKrpgy21d/Nr9mN
HaSe+YWsDrlWX5DzOuUOdHMCzHf+wWAyy3dCgJWzrC/8yZ384aYuXJCyHdu9+pjnYAOqAhV8gLeR
J/2p6/+O+yb5ufGXSLdyMyyAW9rAqV5LXCxGgvPX+1tFBoTZfTs5a1R7gFPqu/jHsEuucyg7VHey
U7sixgqB/7MNT7LUFWQ2ADWBu2RqShTIv0yr6J5IZTNgahCt+IQqgYyybsYNq9ospayAG9LZ0jFV
KI33/9alsb+IyrnebR1vYLT0GRc+hLDNhGj7QyFeVxd+sj7p+k3ergLn444ZGP3/BWDW8lw1NbHT
Bouq/KIpuaNkx2n6fNnBRUYwIxZ3JJfkBhjGCJmiUPczTTlchuAuoY0ZzLJFJ9JYrqQqfDI30AYg
3/pl8mIdHB+pqELnfYPn25zgqhAdF5apsCe5ZqqsWokQIiYwJu4yPzqWe+OT7kBvwytx9etdNo0/
Q2c4OrqbVWoMfUpQA4eIZEqBOUHsSsmMOyVaReQl/Gk6A9EP2QAVQ1hXK7UrK/1QgxK6oDKCTvNv
R0dm3BhXa+apH9GphTmKobqYu0uEQ023z7sBlNAiqj0RGONzpI6hbaPCmLa8jefI0aYfKyoxlv65
MZL/OEOM81lK2EiFSR1izJzETI7mODvmItp3RY7AbBNhk6+tpWD85MSGXDza+m7Vsr3vClUW1DgJ
kNiNYU7sHmTJQFIT46qJpR0xcm/5c30X6hDorZBVdMOCaoIxqDGTaSbDCoPkDE17yn4xTAcXW4L+
UW5sOMOwzDJoHZEno1sKP6zvum7yU/1qTb+vw/3ldcpPHTY4zE6nGOiqUkuYgzfZU/yiONVP84eC
MmbDra/LextVaYJshTrWuxWFbkTNQkU47usZJwftWd220Vj4ZjQ7jfTDKK7s4l5LnqNpp6JI4LKB
XK/YoDFu3hhWX5kGNj69MvwQGgxpARogeQwuw3DD0AaG8QoLlQGlXMAoLfak4XMq5F+md4gXRo31
bqtIh2KIAdC+LC4VgS12lAd8xu1DiwOGkOdRMG4q4xdoX+7KIse4NeMnMo4eKY6GmgomRzBqbO6T
1qGUygmMiupPKowR9QWKfp8O6mZzmI0UV390VpZ1FxtXk/p6edb5i/SXK79JH25+fxrm1Sjo9+NN
Chwkaltm7myH+XPRtvVDXsqZYMB4s2KCnAaNjrgtRTL3u0GoAEt7rZ1RCr3Kj6EMmZ1BixwpTASx
lJsAb4GYbU+pDVnJMoSfyZ09FSQbf7O+Kr56JSop54agLRYTEOqh1rVwhFH6DmRF33W/2mWu+kDu
J0/z42N+LWqwEY0iExMmI1lnKYVxabyLy2yXmTmIekWSS8IxZGJCSBacriuE1qZ1a912DTPZk/hF
JZ074i1au6ttZ76tRFXf71+jsUNtxpO9hi3Q4Ih2Cuokh/QOD9FOGvSxE6OLY6ZD6kJf80v+pD4L
6Xt5h4wtMBMz8lXWIQQPYMoEJDnVEUxAVyOYgHKfgF3Lvbz4RONr08/ZrL4+0VZbWgGnTgsqMo6a
MrrJqDmYVdzl7qvCOoDSxImLzOtNkXIZL7RsbWVCS520tW628CE1Ctb+ThYqP/BiC4pywGWFMmpT
YwOwaZWxUtLzRzgkgRIObqfh4apKwM1t6aJLYP6KOIMxQ5nIZmEleCLx8beD8qmrYZgco8sESc37
29I31zzjMKM2GrHZob8Rh/eX6U3ROfJHp7wi1zPqP8Tas/xJOsPRf994yKgViz3EyHFXpLtOmYRY
BKGw8IyuY3Zr3s4UE5RLtNATo8Xgycc3dXZICNNNedgL/J2XOJl4vsExnvKosZQfXQxalDAuCt+G
Utjn8EheStAbWl52kiCaSI7dy+jLXurbXrwTQHNX9hmaDSkQnyxDVc+x0TkjtgPazxl6ukd2qrfs
RWhcZ9yAMWEkWeU+Rx8nmqSjr7hccLXMadG58iGT0Olu4S0MLcTMriNF+rA0VUmDFTUJQ+kVbnSq
DqU/7SVBeshdzLSt/h8wZseRIEZqlBrA0nx0bGVF/wW0Eqa7VlRvyfX4DRCz59RV1aG5hFqV7rX6
aGSHy8Mm+H32IaybR0tJYvh6B60g5UGRRP21gpFi2USSzi5ac8WdiJ3f6lLnRIpjGveWKXh05icd
54Fin73iFGUweYaBar+rsWsdq3vwPLv5a/ddul793JeEDzfvuRVo8NtAMsFvWqyJ2DlMW1Ib8ot1
UztJA6LJPEuCNQG1QxP7/Zi9opbgoe0NwXZJ/fldlMKBC/2xJrgd2EcxRYUo5VjT47GBgz6x8ld7
tpwhAplTGd+qa/HXZU/hRsUNHp3oTexNKq2rcyg2IqtLcFz5/xJ1c+/1zQ0Os47DcEAjJ71pmtz2
NEAi2p/36h1lElW94kT3ldgvrzXBqwV/MjewzIom8jpmXQlYDcf/oi6PQ7i49RIe4z4OulEOYhvZ
nj4fVlvE6s3fRTfYzCInK67WJB3bmnkvu7Kv7HH3vteuqaxFex26s8BWgeewr2iyNKbjRG/ccVZz
Cjzto+PBkVTZt7VjNIoCAHeXOxvHPqclSmJnsQ3joL7i5HHoVuMXS5dcKtC4XmvCthHubrPBY1If
Uktav4B5ChHzEJW41VPBzyE4J/IxKN0CJWIiLC2HvBpapCg4TPfdPtZu2y7Q49vLy+3trPx+fZ8x
mFzHHvV2hVYS1tvXwY/22lUO8qWr0VMg6wlZ+J3kI8/6Gr8Wd/r36hHVtp79ePkT+An5G6vE32Yy
iZC9FqPWSfgEE5WwB/gLOGfBV4N23Zd+Jzo2cneiDRgTX2ItNwp9wpgSsjMhP5k9C6wRTRoTWArd
yC1rAUD5sgYLHk20q9QjfnFYd9mB5lmSJ3oL4t7SmxujmKhitFpcFgMw0wO2pCOtMVFvLQfl7Pvp
SlQdLRpBJoyshtLJSw2wSrf9uqhcXRKRzwoMsliB0nQYVzubqEtcW7salR8ZlGURNv5/7EXcNPXX
8FmsQmmGGq8a7dV4DPg8+QaUaiBMHxjIxvFu7YvOn9xMBVwjqqmiKFhhMxVtKc260/DK1dTNPuv6
ezQNO01hnNJmCC77It8Vz1BMjErVdpIyhZ4FTacyPDL7RStwd37YPUMwyUmdpMXfz12hfkXmh6q9
ixvLnyP0uBlOFQnugEVjxwSrKAbPiL5i7KY6jVGOHqEiLXXUpDrJUyE4dIoGj4lK6AmSkkxF2gXa
cUefdmmaotHlIzME4lSc1TWU47O6pIOdq1UydTl0Qk626mioxZdyUcUM15INCB3VTUolWake5jJA
0nGnSgis/UG1REGcTvS7fWQDwoQ9M2mzIlEBYjzoR92FrCtWEdxuREtN5kWe6LGYn8BtAJmYV4xD
PJCZAjrY8alw4ryv90njrLvS0Vx9Pz3nrljh5X3dDk3HN7hM+Ksau28NOppzoAW25aReDxqwq8nL
7sbdckUZhA1J+DDKT97A2ImecoRD+Z3Ym1qvcizXub/cm6BGQkvG3vKi0xQMB9URKyjR6Xo3nRs4
ZqXVoOe2M1BZ+8T8Vqqu3Hb7LrqTdQhy1A+Xo5TKXdUbLGalWUmdFN0CrOmoojxZ2ceejR4YWpmJ
miif5iCtT0U+NTeHmni6m9wFo5weRbkBd6FsPoRZKGs1SK1Z4kOk1vZKJToVSe7l8fKRRb+BYZYK
7nyiaWwwlZUEKczERi/oU5l8vzyq3F16A8IsDzQB1kmVwRY7N9wyT+7ipRekp+8pu+hSgOYevBLP
ckhRfw8stW5JrSoPdAmOnux3u/yw+P1dCmHWxiP3aqBcqwFt0BIV8/CN+wXM8q20aV6CbQXAU/1p
rK8ibX958PiOcP599irJ6KM5bPvct5RdLT+VrWsXgnok/gI7QzB7MzHX2VwJINQ0vkMJvTuCBssh
8wAW285NovbTZZNEQ8Zs1OAFqO0mxZAp83PWHVVRVzA/ZQOxNKiLVWKC4+93ZwBrt1GqaNeFM6wB
7vqcBCfqaJfegGdYqGPLDRmGDnJpGVcTCsvkNzckDROzzUGfedI6nFTwUjHrxzESdYiJgJiQUE95
assVjU2z7s25kTjxqOxGKQ7SXKQ+yfU6Wp1kU0JcnW2vH7pSnewBOwt+OVQfSpTzi+75RBBMWF/i
WMpSSMr7c5r7g5ZdVeS2z5WnD/jaxhD6FZuEg6xNFGcDfG0ugmS8VufPl3+fawWutC0DY6VYLBeh
rXQQWWsL+LIeO2T8UUrPIFx0LoNwF8wGhFmg65zZNR7OEQOq1zU/6oPACP6xdwPArEhLTuJVawBA
o2eyH56oyihVyCweyOGyLdxgs4Fipj3tFHXM5hyepX5WwVdN9nZ2O9X31irYy/mDpqNvnZZWgbnv
95lvyryMdTQ7+9pSeNqgekrfCvJy/hWs+QuD7Q3X68jSohoY+n3xWnzq0KwFJpKj+qIGmtu6kveh
A+8GkNkNorHHuqeAdp/s8sp09V7yL0/Q+25nupVuMBhvA+2avFYLMEzigvDgRvGghLPXIMyJNu7v
k9cdUn8IVrf5of65aCGDzTji1HdpbIzADrWjZFxZpqAqgO995wljvE8rLD0Moyr34/lhDfEINZzm
8fNamc443V8eR4H/sVXhdr5ooVEBail3g/3T/mMKKWaomO3ASpd5UhWsWXVCgV2aWzf1anhzGx+X
GO2dl43hh7nzuDE7qjX1AzHQ4QC5hDUYIHtmZvZ1ZyQfetPY+B6TKibG0rUDNarFrZ/pdrvkOD7T
Ml/FHQ7YJp7tH//NMCZKxPWSKoUJhzPCayO7Nsl+VAQ3BYKxY+uekirVICpKIeJPWno7lz8LUaXv
/wjgv+aHfWqfKlnpEoViIIBTSZf5KgzIrgmmvaj0RODXbMUTqtFG1ZwAFWlBLB/UQrBB8LO3sw+o
TAwom6wPxw4Afxd6Qx8JpzCQJgYlFH+E7Gg0mr07XW7QmIiQl1Nati3QluP0GUo8bn9FpRCnU3mM
PBEvxtu3X0KjvrJJRyp7rCY892AdBXOg7mS3uqEdvv1ePdi4pNrVz4YvY+8AM/rP1JX2+m64yt3L
Ls+/rtiYzESOBHSDVU5nMD7ou/KwHNvDsIu970MQP8+odVmvoUEk2FVEXsMEEKVdc32km4oRfVq1
va4JzjCi32cCBzqm86qmgSNPT2Z5Khrv8qDxf99Ch49lQ5SO7T4wOjVPKrSG+n2/k7WdvQoiHz9I
nH+f+f5SlUg6Dvj9Oi2+mUrqEj26R8N+cNkM/jkZmoX/2sHEu9yeF6mdMhpg7VtK+hvTjOVK8sHK
u7PQXp7fQ9zUAzuYwOsEBrIaa7WCGwatoqn+XDp4c8+s3GlE1ef8N82zeSxn7VAOKF5sY9xnWNl9
mnYnbYyPiTyc0A7jK5l8OxTzERxbX6cUR7XLY/s/FvevsWXV1nJIXaiRBvAxKA/piXapJH71M3az
Y+G2e+gxuuleDgxkhiXk3mQHzy8CN+WOMqRUbc0isonmkt/ji113oRTlWAb68LpGX0r1UQo/XTaT
v9dsMJjwYZNmnGcJGXx6GE9kT4tOyDU5qo68/9BhYQPFRI0ijjPNkuA0SqndjTU410NzuZsV60hm
HLOjQRfMIf9uc4PIrMOlGBYDXoo5TJvEh07HX2HZoGkq1zTHyqVvY2x8jpNudCi3mmdMXefHtJB1
hax7Nemiomx+Mr75Hma9ErzndlaECaWbYbaHYMXbKSM8SC71JypMXT3Ingpf+kgDDKSywOBl6bqh
vQ3VZq+iLDKtVSKBHUHFI6OfJxwMZxAKfdIjy7stcQNDI+8GRpKHopJ6wLTe7CkQNLW+hHtpp+/L
najnlJ9abLCY5YE3jTUnFKsPKOV5GVgH5QZlQLjQjQJRbxR3y4BiEmSFINYBWojfDVv7hYQkwwXH
CLa4DOo6UEgULHd+vAOXhqxAv0hFY9TvGGTOwiWkuSW5RdYHJUn5sARU/lX4rqvxpumMxHZztK0e
SlP8lrmMmCgcdS0nc7+P4FQPr6a9IqjYoB/+zis2cMzghVnbdSaa8BBkaEVif2XsTFQkigQf+et9
g8McdivFqnDvAbOsp94Ld8Mu9JbJIb7ptK8VsudFED25TrHBo8O88fauyZLSosNoZ1UAqRMXNu4v
B2gaf98NHXrGQV8MIRWDPQuoYx5lY4fbTz0i+wKU3IOCx68UgaIbvnwECvdeCvhVQErPzFIrZWYa
LQugqitUG0Btdq/hzTAZP1/G4Y4aaMD/xWFmKZmnslEN4DQWMpVxcdd+8i9D8EftDMFMzLSuGoj1
AWHridMtUJmtnKx9WFKBA/BwwBoA5TZD1qElwWxpmi1biQSmQj9T7434lBq4JuoSJ1pEVUhc194i
MVtZjbKtKTHgB30ABRN/xSMdGqrpUVrxl739oxPcrfAmaYvHxKJSKWxdGmGZKk3jcZil6riSaBYR
c3FfPdE9gr41lJSDQIWZqR5lxUtPczz5Pj+geuy1cdNb4kenwWsO4w3G8074witz1tQWk9q+Wbbg
rgslQ5IyX92ZR23f7xvPwstuvxN1IPASuC0Qs0PVJJWzpY3wCr9+ASGG2d2HUe38uatvMaiLboyJ
p8lA5R8wlga6swvxxig/GKnmtfX0xxJ3uKXaYjHuLlvGrEsWsOzmOh8Oi+ZM9vfL5tCfYOPdFoLx
8xUpUhtTf8h6dXUsQ94bU7gzS/lzrUtPtvyhKQKvjUFUXSX48/vw4XoCF4g5TFLqx0K/CevrZhC0
7HK9YAPBmATNqWwsDUAUyl5R930XENHzCz88bDCY5dooRiOpGfWCnbkbXikdkOSGe+u75hZe4olq
jbi5FznjsQdAc1mSrEmBZzyYx2Fn3akPKCJ3aXGr7YkuqYRozM409VK2NCVFg3KZdTTR/bXcKUcr
qN3oVphFcMPDxjZmf0rtbqb5Uebn8ozD7WtdHerlW9F8sYvUMeIf6fRs9ofLbs99fNgOKBMHLWQu
YV3AxOhVftOQduY9mvdc7YgiWig5p77oOEZd4t1K25jJRMEuQj9NSmAmbXPT9n8XRLfCuki+9xOD
xnfK28bEwAFiyESvcQbLktYBkaWrD7uxmd3L48fdrkB68y8KEwWNVNF1upD9xQym8tSHny//vsgK
JkzIEvrmMgk3LWVNrtRIPkAX+DiWiiCf4LsBBHRNQ0H1g8UeM/q2mhEdcXOUnsJ72tgS3450lz/a
O6roLQnLnbiGbQAZZ58QZUmdAZCkT2N3VWmfS/0j8c8kUFBEVqmo7LEGTQZprhPMDSoGr8k8HUnV
BmVUPHxgis4w7JkGBJVSPTaAmc2/Iqs95mXvgLd4dxmF62gbFCYUSWGBwpoBKFF+jKXay6yPECGg
zuHf4TKYGSma1uxwn5b73fBaxftSQtD7WNawAWHCDSEZ6ecEJ7IVjtZCcnJ5sZuTTER35KLhYoIM
jaPJTNdlRV5I9jDU3uXp4LvvebCY6JLpChShM/y+ZK5eWI6tMyQQ0Vzlb5dxuE2s21lhAoza560d
5wAaA/PYYROC/GmQPWmfksPiVV4SyCcqgCq6dhDZx8Qdrcua2pwA21Q7e/phjsdQE1Xqc+eIgBhH
QwIH+QVmDLW2VclQY+tRbvOD6k9PaeZKfno7PmfX7RUI1zw9mJ/IUd9Hnn4DkasbUoPCSZSWiz6D
GeF51aNmASsQWrn2WnXXieyk///dfrcxkxnKNEmSHhVySMZTe9e39S5aFE+P5EAldXDZW7iztoFi
Mr5KWzU8e8GUqIwcs3rqjE+GiKeMn/JtQJiUr1W6Sc2RGaFeVAkUL/HV0bfdwaOkk9ltWDjSj8tW
ce+KQZ/0r6OwXZdR0WvRGAFxDPpTHcx7w68Obxfg7keuK7dQTJjNJ2MZEwVQhfqlWGrwclynreCV
RjSCbMN2NvfzsChh5g9Hc9cfaN9SuW99ehZEtW0gsomPh1sPaNSjMBus3b+fNarMBPMQ3jLwVJc/
gnZyT7d2SisAnXdUMouSdK4XbuDogtucDDM1tfVyAJw1Dk6UZo4KTS9jFGWudN28W1cbGCZ8tCTv
s/8j7UqW48aV7Q89RnAASXDLqQapJEuyZNkbhtW2Oc8zv/4dqLtdNIq3EHavvLKyMplIJHI4x2Ri
Wo91+esd/RZ/j5kjerlfOAHql5kT3YrSdJF2XLioYlNR5sxK0WN7lrT7aXimonGzzQx5pRkXMTJi
dWZPoNlcgR92BLol9fTigxylWOIP7XjcjX9SUTRXIrnIofUxbVWNuUi7N9V7pRR0VkVW44KGNKHd
NpvMJ6q/pHqXTsB4G75fjxObgfasA7+fp8mBZbbMITI92zckPSQ6glFuPUyW8N0rcD5+O4/2NbCF
B8giO1BgONY9weY0Q+CdP6j3DOih2GUPyUl0tDbvKhQfqCLL7NrkzNhJ2qhlPe4SyyIv5Tg+90Pu
Xrfi/4gWP2Xw0TZYDCtqI2Tm4Y/wZQKDQ3kMPSwQZQ4SNfcPH2pnnfjybzTmhQnSOMgr75bYt5ZT
1Qt0EpiND7hRNoEuLoSIEdiM4eMkwgjdriaudOAibAS8wTKJWDXxOHv51xnsHomP5pppVy/RHpWQ
+/KGCp432+5+/k5M6VWYzRaMcwYGu+xr/XtQmB5d5n0JXC471kqBATc7/uhC/et4FhdsTWnRtIVV
QtQdOSpuu0t39W5EWPfi29ln2JrxveVWIzqIIp/fDh1n0XzApcbQ1Kz4p6cDwD9u5AHB3dhd93qR
EC7kzlonp6GJD9g1o531Twxvwcge/psQLshWC3by5AQnK5ad3GSlv2ezFaWzIk24EDFTKVJTCZr0
/VvTpvf6SD+WUSaw13Zp7KdDIBz96n2UthJVmfe1Xn7HvF3+XL8ipwUOBrkTbV7/D2kUxQmLKqjl
cJ+nT42g6jO08P+GYQKnzNHCPF950MBjIOI42c436Vka952kQU3iZIIJ6Yke9RvjQ+NZO3SvQaUk
KoZtR6azKO5rqYpWqInJJmms6gFgfTZqM4KOCrPNZZ70UwQPVYFJ3KheWmiTdP0xVq1HAyQXrand
6HJxAlyuQNy2/53FcRm0BUxmeWCF9H45KeRrrf2Qe0Fbd/uKAtEQiJR0wHjyGA5TGUulhIVaOF//
QlCtCj3LU5/YPi1W155FSH2bKq3EcRGoS40+ICHy9bbJbLW1A+uxnwVVJPahL77SSgbn4Si+hKAH
gYwUVIoUWZ45hKDvqexyOhrRTgawnZoK4tGm861kcn5eje0cNCnMqIM7dgg+RbngihIJ4Lw7CoMw
aQwIIPI+So+1LohCm1fgWQE+48ubOIwpcBK8tA+PVT3dSlGJSygDVsLvM46wHtRKFufXQzROU6vh
A0WH4TXc97vcSR3zi2FPXsm2qr0/uCtW4rhqnJHEZjX9nZC/kvk1aI+kEbicwK01LmnJx6YlfQaN
6nxX6btBOQ6T4AOJRDAHWeUoSz02gzzjAwHr1KW5q7eAYNBEzVyBm2nsV6yk9HMflDLWO70CPOX0
hWhfr38L0d/nzn+QKn0/d0wL7djPd5PocbTtxtg4BPo7Su88LEaA9UktjJDhwKG9ui/tfgAT+le1
FcyQi+RwX6NM40S2WP5RZqnbpoGvzeUDlkQdZOCP1022/eHPKnGfRKmaXlpaiJpUZylRJbXnP6qI
M8zJf6zGfRXNaKkqabAaNdtjHcvYZhOVxEUG44Ly0MzBqKtIcsymxuBeatO4daoKMzD/8ctwkXhQ
Cqkd2AMFkF/AIopso4s8OTlOfzJrg1IrxgoZDbrOgzWEmBsPlYWt/2kPivo1CG8q4hcgPf2Tz38W
w0WvOEmsRAowIkfVYm8N5olE2g7wvd+vi9k+mGcxXARrhtqouxbaTEP+Q2tqb5wrwXbWtiOfRXBn
JpL1SapNiChVa69nil0l5exYSyfcN2XOxGcAWDVVsQ+PLVpL5S7LDtexZdWY9DNOvVffVSAvkO6i
CKxdnd28EOzRlX50pHcigJctI1IZQ6iYSJdBisQ5edpnUpoGGCYzlM9qchOkz9c/0pYF13+f823D
CqkaEzYuKWU2qW5r7bs6CBKNzRHGtRDOeBmuyrBmE65GDqK90DgsRRzarRQfrZa+mNrsD/3yGiQY
Exjyxf0vGmr8W4hMWT0q+Na4f7Ar3KhAOP3Q5YKIuu0e1jseIIAweWSNwoTf5BRL9qmqnvAe93M6
39bzD6qkO0WTvesq8Q9+DeCKVFXx/gBRlok4wX21ILSSSZWhU/piurUHPhek2e/TmuSeQR4ykqnO
Ke+L59+cjLmQzH3KorJINxo4cUZv2lbaOXPwVc5FHJMiBfmFqgVrw2ipQkz6or1qbgrcuxA1jZCV
kF+nF2Pf7MyD6Y77QcSey90qvIL8aGVkqtEgWTAtmSo3CT7L5i5uVY80qiAKcy5zIYiLwk2zVFM4
QpA56HdaARCqVHaAp7yTZLVzSFq//DenuWg0zLI0axIEjk75srgRNj6BM3NPPwT75I740V1gM/QE
Gd/19+rLF6pyYbrp4sUq8Dzzxnzf9P6ANuHyel070WdjcW6VZdJat4Y2gcNIWuqWen8aJ8mZZd2v
dM25Lorv+l6ow37LStbQQU4e47BPfrAbPbaLV+6oZldofJU+wZuDTWVYBxDVCiRz0fpCMncbZIlS
JVjNhHPuzFcmV9mHXvG27GYfH+9BfmuFu4Aiw3KhppaNfjATiJS72yw+1Pqdqr20s2j/XSSGiytp
aU2NxgBEJLMc7RB04kscHRQlusvKUfABuTuVtyL/MGVTu5FVQ6XY9E2sBRQCX+TndS4EcK9RxQiG
WAKwJFqi1l+LOzxFbndjPNF7xYlu2OSdJpr3fA+Iq/zkQiQXTSojCxNFYhfQ6CqHdt+4g6v59SMK
0Nj7kpz+M5saa1/VEn3M38ayuRDP5Xoj0S2gP8Oks/QpBz2QZN0BEkbg/gIf4Rma6zmq+rGCj1jW
V2M6mc2jCc6o+LPgkHGTfhe6cKFkHDN1lhlgjm7LTneIj81NflDdaid6V/CNiQtJXCDpp0wNTZaI
s8Ip4zvSF9f4IKV250lHWBEFe7/ubFmQjwmiCI+dIi15EYQMASmMTgP9PA1fs0DEeMPnfP/opuum
pmDC62J+JKui2koteERy6A71ew1Q3ymeGCJr+zSfBXFGDDU0moMMgmpqPFZmeWdUtaCkKRLBhV1M
RUWElhAR1ftK2S2D4BnzPwKGJctYDdABDcgdH5nMbToTNtADmGdAG2FfOPw+AJFKxUY0xvtOoqkD
FrUvw8VZIHcjl0MwGLSH56EY7AMgxmnH4FFOO7uKxi9yaHl1IupSbXvdWSR3rEKDRJMxQ8dW+bio
jkReUbMRHF0WWK+pxflCn2b1rLNcfz6md4yigQIqW/EYSprIgts+cVaH8wmrLTUrY2+aTH8bx5OO
YYDryog+EXfxLkCgB809Xn5d9LUMNVstb/uCOvOS2EtVu6MIN0OkEHcDM6TpLC0hb9Y+L8rnkOyv
68P+/5Vvw3c6qnZu1JnhS9Aq9OT0Zp52bXBKymOA2zEDoJL26bpAgcPx1ZRSlZu6nCEwkgKgN6r+
FIZ2GIkWkgV24zG6QZsYlzobxouqyjbi0JWpaF5SFB94alrMShI5YngJqgk2Yc3FkNDNzPq72Wz3
7js/7Xfz43Xz8W29fyL4Tw83mOKrNFcGJ1FQsOVQkNRrfgv4gKSzB6dCtaO+D/1cUGUTfS4uPhTD
kNaSDB37IrKL5Y1EX+VOEMhFMrj4IE0g8ZwXuIQZ0ZOqFM9BLntB1nkC07F4fc3XueAAVuiWLC3k
hC+dq/uFHwCTt/J6F0SreGL95uL9xZfiQkWu5hniN0xXhx8xKG6nHWbjOtGDVeToXICg2RT9DRqk
pns02aLy8brVmPEvjKaBsEyXgUF9MQg3pUmvgsYVF0RVfVfVwdpXQ5U4uRF/nbpUVEPZdIWVNM67
jdqkVWchCarS27Af3SK4s6rZva4S36z++8uspPBObTWhOTLsmcYdPTa5nzxVe3OX7WM/+qMkYiWL
c+4xIjUmDKHR6OQvs2fgfY9hd4y724qD+vsu9ktBhBWqx/k5SLnV3lIgsnMZCh8rKWh3bDs5vheh
i4i+F+fj/ZRjgoY98KPiPp8TzH98iUUYO+/FnWsuyLm4nCmgfVvwuRhMPznRU3XL0FvQwn4A1Ov0
0HmGz+as6vvZbbDVJEoqBEeAf5lGXUz1keH/GfKuqPZ1LtmWfF9pojtrO7affYWfkJNyokyj/O4r
xUH2MtcY7djpvP4WRNC++U1wDNjr84pdeSZoRZ0UVSOwa+fLRwZJQoFufM/S29wPQlsEkbH9+Fip
x+XTRSYVZscaKdEBi2gnemBE14un7oVPuM2guJLEhRGp/NeQjE3KAIIs+TAAX4gAT76xVbs40d+k
leVDCt9PjVMJGJXsmIOoK1E6u+xvlkJEnCxyRC6WBJrZ5xIzoG59xUStXVUvpcSg6EQjNixCXHgG
diwxLIIOwcWwSFYW4HCf0VfR6gMd73X1eYw+VM1s07RwrnvhZgK6EsXp1IwV6TXsAnny2Ph6qzjL
3Lf+3OqfVLnwlqB2hpH4WUn/ui5300VWcrkg2ZdV2E4B7rWAogFyqwXfr//9zci4+vtcZMw1eeja
BSbM8nbXj89RQ28qQ5A5iZTgI2OdjIwjHJez9BJVd7GIpFDwcfjIt0yNPBohntjdAr7N/GhVblt/
qbIf83JXat5QCnPqzRztbDY+BFqIgURdIHHww31QOiYwKEJvepxmtvXtdKovpKvcPFUrkSxMrjJq
IzAl4FVCZD6St6movCLKPwxJ8LUPzEDwfNyuUq+EcTFQK/MaHDssTjwEO+smP8Un7ZGNYvVueWCc
MyWmAVMwl7z9J3fkq3QaNYJkeC/86J6pdG43PraGKAiKLMnlVWFFk7RqWNhYPpB5Rw3TjekpkYSN
qM2KwsqKXNBYgqxPzAGCJjy4NbXwornaS0ZykqwptKO+OBrE+LAUYO/TgPhEf3O+9u9oT9Dhoxim
I4rF3S/x0pOpDADcbIVfMdAujbmtE/f6F+Mn9v4RYhmYOwBvm84/L9F7BmAOeykT05Hx1qv80qEu
LWxlpx9VV74RzU9tR5OzQE6rvlxSrVQxMVoYnlljykGQmG6HxPPf59wjzbAxgb45vpqUugYFCYF6
Wwb+fzQb5xtxMJgdITBbPizYr18wTWON0uRMdWw5RpeDTrzIiBfT8VvToMoxaW3ttFFa7rK6Huy+
7HTBT9rUW7ew7wzoDNMwuF9UpkB6BlstugAYiSifk+lQxILi8eanW4ngbjOiTmHbAU/HC8qdQr4g
KRcErs2bYCWAu84a1MP1IoECEgVaIfozKQk+ann3HEugsKrtJvqudZlg3ZEH4bo4Apxa4xJ1QUFg
ObVy1BPS/0Phx/sM2PKos2QNSrEMOa+8Z9huYgrI7QIPOTssp3RsShMNO1ZEupUd9pCq7oODdjLu
kbSyweYPv8n1d6Evd58PVjb0FcObRi7Upfd1/7kojub8ev2IbPrjWS0eOR/kccmksYXiuU06p0kk
P20HH0PIkiC32/ZKDXQVmJySL8ZzjLFMiphhPOX1rdHsh+LxuiKCv8+nJ3E+NzPVUAtbzL2+PFqZ
4FTxgJ1/fw/9pwIX2UjedJI6wVLd6+QPruWHx8IfbnSG5jO6oVMdu1Po69+uq7X5fVZS1V8TEkDs
gNmgRGoqT5/lEMyCEe60SPujE33WjctERglXG8A10QqqPrbSXZrjMKEbWd2U02tTeKEeCsLg9mle
6cU+5yrRAk1yPVcMgbwDxvD0FHsxeKM+q4ccjRXqDkcDCCipO35KTp1kK4l33arCj8nMvhKvBpJi
LWy0IyrtCsCroZehcnpjLXZ4qvbsg+JS3ceDj5Wc66JFH5S7AEDOONeBAsmaciflh0471urzdRHb
tYOVcflQSetlaZhxGZofGzxKa8DEZbYFftfoQYQTsd3ZXonjQmMaDRpFiR157BftIO/UIyt/Y7kJ
JVVnuEnumejsq+4wfMQaYGuuQF1msosX6ko+FynNVsq6zkRoMZ8KLMJbn6zSJVg6YYRn07N0UG+K
U+yKeHSZVlekEtakXrkQILJRDEXd3zOz5FTrmD4aaeMQs3qLZ+D5giQq0SVB1rSdB55VJdzcQql2
zbQw1GAGzc2gDHI0IQkwKFVMNxYnRfCm3HZWTFMyEDvEbM6RkNYuwHXCGLLSm66kKL5eUz8GKdX1
L7j9Ac9iOAdKZrWmA5t2JjV5TebHPjVdLDyD1UOwXMN+7+U3OwviPEUy6t4sAwjKqgfVQPuW3EtW
7hvGaTBfruu0fR/9K+piqLEGeepc6khXDH3wgzHZN6n2dF3EdbNpPE1dUwxmLrHlJ6rFT3XefU/o
p7KpfVzAostPpA13DeW1uYQS02Z0BrfFwhqAxFC3Btobo6ge3+gdebyu3HXX03h+qzhcpg5LoVBu
2SuAzAvoMRFFLpEM7hIaVDrQkMmog3rXzKGtxe1NJ4nKWtvGO+f87GesIoXUaLqkU2QO2vhE6Etc
76+baruQsErIObeeZNTNMsCpeNLeOOLbPHedLXnUZT2t3p1dwHuFjvSt2IkQvrYN+FMzPntsF5KC
txaaRcMumQK711BCK/7oxjwL4WLemFE5VBgasJ77ZWe4S0LvlEASGFGkCufhs5IYYwAxWPPbdQqa
c5+t8eH6d9qOPmdFuCxLSso6IezdNCcHCc2/WdcPLd21AP0bmnB3XZjA6UzOt+UBpNRAvkWoQ46K
YcAoFU3ciyzGufWgmdloMYtNLWC1HjMgjxqCsVSREiwCrk5OHOe91C8QMeARqyD6EAGWiEgH7oLL
5iZQQRyE+7S6j2vdmdK/+vT1+pcQfXbudgv6ul5GCiVa61NY5XZIE4/m9yboCdtB8NW3+33nUGBy
oQCglUUhNfjsaU2R9w3Ko9QWxO6TpXObQKEOAZRbvYSpT9QYHZEowSRs3X28rrLArDzMIOo6qjzH
SFOixPKmKv9YSCbesdnzdTH/I9H9eaJ42DUzmueuaqEt2Wk+FvFO0qOWo02WH6xjchwU/7o8ZrzL
9OEsjosRXSKhk0ohbsQBlm6i9KntCGoPqp3kL3l2quY/6oGfPyflQgaWd7E7w3CyiuA+HDM3jh/r
VgRZIfpaXKgYk0xL8cxk+3N/LaF11AABPmaH67b7H0+us/HYr1id5bBD72BkYNLZId6nx+XTpO0p
BomBxVV5g8cwEIpng37sRWNt26WblRG5KGKGCnCeGcJchxa/4aRecGBlI/OudVnaHIMe9PN1ZUUW
5cJKGVo0HBjBA0naG61NbkawS8d/Nu+xUoyLLFOAwQU9YCUJZXFI7PXCKr5IET6coL9t6gwFsqle
TeXrtPQ2mUW7wZtR3gDfFdbENEPm+xFNDtJehc0VKcEJDOpOq5uCFGIzU15J4HwPo89aPLNHt5H9
sAJ0LmU3zb6UpbAZsWmvlSDO1cATGVhWA0HJofiQuZiTCp8ZuJfmKA+MO2feT7ojqhSKhHLeZrZG
25MIfaQKe9Rx71D1ZaxE9TuRCTlfM+Iuaek7Aaz2Yxq+ycXnoDrOhiBFEqnC+VtX1QBnT2A/xQjv
K2mxp1G7a/Hv9fMp8Dj+7T4sdJhb4I565eKVyQct/JOX2dkN+Gd6ukhIKkw2oJ7Q27rrXxND9zR5
/Ay2ee+6KgKLEe5O0iwAys2sd92HJzqcyupjZ71cF7FddVipw91CZj7VSsK4hs37CVtJ+Zd8Zzn6
TsOseLcDmoxzXZ4q+jzchUQyIxrw+EPR8xjvlT1jcm6fx5Pk6V54yrCroR4YuCFOGVaKc0ZrbycP
auLoH6//kM3fAS5zIpumApRp7uXRdmm0GKw4HgNaMZTAfZCm/nURm8nhSgT3+ZKpiyN5QYDV5MXt
sw9m3/g9gMqqsAHx6+9eSxq0sDRooymmAWDfX69gYs51aarAG0/TaGcalQ8MSacDd+l1nS5cEmKo
AvpfTTFkA3Mjv4qZiz5TxqVKPWu6SZM7K90PnagbxOzySyrGZIBmGIC7Mr0kSi/qEPxkRpGiEMZI
RFKvdIJvlQfs+dO4Fw2+XnwkThiLjavUJZnGWK5bCFOUF2u07KT61DUh8Pk+jNPjb9sO6xiqoQLJ
AHOWPOxyXOApn48JABQpxQ7ecOhm+YBNgMN1MZc5Eahk1nI4lYKoAewDwAWBUgYONLSz8i/djXoA
ZYBbPSJH25WC4eHLIMJJ5G6pIekqVVYhkUGd65hWpm52EztIXPzUt1zRpXhxdpk4oumEsWhiuYVz
QiwzwHcsKfGyBYgz0aOaikb0mIk4F1xL4MfljQEtyWCCBGJ9CACbWEWOHu/rWnCXsIv1mhju0Op1
3gR5HsLT1dsQ0AayBk4M6TABIK2F82uiXtBla+ZXy/Hj8iZWv9lEFDtagxscpfvukN5Z/nTT7PtX
6zn6OnnZPvX1D5gLFJWyNkKHhrVp8KaAOl69iFA4ZZHaEyPx4ki1TTR2K+splHbXnX/rw62FcDF3
aZuls0ozwWrNBHiqJC/3dWOiSJYv8i3eQrXgPttWypCB8qUqMpgxfg0fEe2o0cqQJ6dPc2rYBMV0
bdxfV0oghIcdtCKJ1pIJyxkDcdXsqFSxK4WC9OzywQ3fUFULkQkIiZbMA4kNBoCb+1BLvOCk+Bru
5cFuXYYbxYBQhQNgW2d4LY3LOc1klqM5UxMvuWVB3sR70Qluez+7G3bxU7IDiYDgU4kkcp8qWSSp
UGLot+TUaQPtYBbzyx98KIx/AKgGXRXCg2+hzQ4SRqLDG8LIURE+MHvlaq0s0OT9MufjBk7QTzlc
hDf0cJDGGXLGY9QcgpOB2j2bXKiP057eNl7xoplO/JHcsznYxAuF+1ebEX/9C7iIH7djPc0TfkHr
aX9Vh7935vQTw+ldvoeuiFJz81ivFOa8JQSthTIvJAHFK/xSrQ+1KvuLmTxNsSkoG266CSjZLWC+
skxK+/VE50mHoaIKblIC3VgvjdOyiHpiGzkH0hoZWRQ6bwT//CoiyKoxMfAw9iw9d0MV84/PpmR5
RnqfVp/+wCPPovgqfp2NUVymEDVGp0DaNeox13979YEFjpUM7haLiNzMFsr47zUY4nUfFTs+dvv4
gNblYKfYuM7frmu1HatWIrkwH2ELP9AiiDQe2KsF7ucPaO0Pnnr725zZGn3XD2Q0iikDwVhm4XmV
Impy0lkN2JnRrsqPmIWV7XjRRWxSmzHeOAvhjjTVxnBuZANDhp1lU0KdqZztZJTt65bbPEhgrjRN
g8oW4bmdlLBH7AcKJsDr/wI+gzrmDkXWW4leyZfFamY0k2D72NCJSfln8kJAkNak0AewL75kF7iw
bOJaoOW0PgunBNiZvIiHK2GcO4xlQJK6I3/jri+gOCwd6/GfqQgXeZVoHWbzAK/kcTEC9U5QQvTw
iERTHL0+UrzqpvGtGKFoO7rXP5lIGAtYK/cbg2rQgMQPCDe5rW246G2wWEfMZTxFSbHHUoAg29h2
kfOX49w9T4NujjsoB15MJ+6+mbP0WFjSTaE0gpRjM9SuzMj5vGUFbRoZkETAQB1+7tOP1y23eaZM
UPhgtI8amEz71XK5Og9yEAHFb9A8fX7MZTCbimZ+tkPRWcj7Nszq8/RzkU9KgOng0VF8ywc9jK9+
6H3V73ZiuM3LdvD7sfqp0vuxW0nLiyypCFaT3xP4Hg17Rt6Y7lKAa2uPkyMDb7hx5n0jejkITPlu
hZXcTCGJUS8m6uvhuCNz/6PQQOtpzqK3/6YcvI5VsH8ZSEZ55wvNBICCCBudW7+oXr1TE3dwlhAj
oAzRtkFJqgTmlyQIi5ueuBLLeSKdYys2SnhiDYysVKnvEuGzXCSCHfOVBesoksO0hYhUlt2uX25G
VRSWNk8ugjrshuzlgqyURlTOo1GDK1rTs6rBcjFICStrtoNsHv7EZGdhPLePiSrrvGQyhJUFmNUj
rbWJmf+ZFCDX4xIBS8P7eVhZDbUos1PqBX43KPezUQJrThZdvZd4V+xQAT35XyFcdllaelmoyoii
VudgAlnPHGTtboI+0oTDBLb4zjFswELJfrIHEIkg3m6Kx4QPHpGsKmRSzjOMgYIAmFmy9RhBb+yl
zzGIrYf93xWUZtfvKdYd6Z3oEcbiH39trgVzegPZjqrVDONKRf2Q0SR2aKr6JC+fFr39RGrLxn6d
Iynx4Xpc3vLTtVwuLjdZa00qhVyiV1huu4/p7IS95Ma9aGt6K5ysJPEv52AguU40SJp7zY6rrymo
TRPp+3V1tk72WgiX/5Z1A3rlAEJa42ZJXykVXJMiJbjshk5RWVoAYfd65TRH3yzAn2Lo87oO258E
IIe4jlHb5TFQgEmpDphiY3jHy07PgOTaDl6pzYVdy7ngWt58PGryWRgz6OpQR9aidPOAjCb/wTgi
QD7HRkr7DAeMgaT3+0YE57H9ic4SuWtFkrI2iMAA5I1q/C2Z892QZr87T4kgslaKu0Ji8OeqSwul
2uKtDxSk1ZE9yo3g6b/tC2AG1zT2mfgyf1o3yzRHuB/TKraNaZelT2rw+bovbMpQFEu2NAOg8nxN
y5BUPR5ivBFo8xfR7pLhazuKYq5ABn8wp7jXx4G9Q3KghZqd4UQJ4PDiPzLXWRWeQGPS4znF3ita
CCmZnTIdmp0+9G9BAsC460bbdmocHDC5Exl7XFwUD5bFlMoZ31/v7RnIVbmXuOpn65mR7rT3sfub
yOvvr1J2UP+VxwXvQMvkoimQT2iVfgdQB5fMw6PZt95/1IsL1jp666WKyqkXUt0BL+F+IosvZ4kt
0dwf0cqSet2tlMmVlcoLDfVQ96j4j9br9d+xeYIViqIMCvOGwZfWzKjWwyRgxAPzjPxmb8qJe13C
ZnFcW4ngTnCa5X1vMjYA+WjZkZO5j5PdOvEDORg2BdwLywRkGwtIhiUSvfXGW4vmnIfMZbyQd44N
FxyTHksBIslp3pa98UHbIZhgEhdF5jFwRTnj5vtlLZrzIylpdRRAoDXyK2wfFn65I5Xd+oypZ3wT
NQE275mVjTlvauZWiooYsNGSVDqG8aBkt0ZfO135Q/AxBf7C7wy1Vdo3ePxhdROIs5huN7KyO5Rx
2ttG1dXeonaDU6vhjZKSm1jHsNL/FSmhakcxQd5M4w7jg/tkFkRvkbEvFo2sIFYzxkDCAAsUV9nL
BIsUf09aR8QmoSAqvf/BixTvbG8e+0HOAXK66BA4OuEdg5qY2C5MvBuc2Pk4HDJ/+GTeVZ2NF1aG
VQMGESdXXkJAJkg99UZyA0ezrYMkGP7cLA+tvI6vsqIRE9cyO2vVbbDLWa57Wx+QbNviWvX2VfMz
cvAjSGZSq3MGmhevGhyjvVd0oAw8X/c25rXXrMx+wiqhGYpkQT4DEXJbuZbV211/G1rfs/mWGs9G
f5QbEYrmZiFgbUAuWEW9HnWzCpHJIdx3kV07wWjTyk6JXd2Mvuzik8e+dCslNjZwRS8HkU25eDXK
SS81FkDZyTA5oGpwAF22I62IbkYkhotNc16Nncm8V+n2RtXb7fIUCPlQRR+PC0kK+tZplkJItkSf
1VyqnRG525dkLDu3BRuzLRvA4Bi6+U3DxvkfRX50LBWTTQVghPJX1zHUukkWCulkR4/BqT/iKbQv
/BCLP7k9HRnNJ9tCTdESu+6zm2MCrCH7r2QWQVdOK41J05UFm132zNsZyGbIWJ5yJ0/ALirtuh0w
OkQETNvxbyWTOyhyXsZmzcbk2Wpg5DB81G6PniYDWjzof5KRr4RxRySWqyWJZyhIzVetmtzc8OZU
NIG66aIrIdxJAIt9pw4phJiY3R3Dv0CXZRdU1Ga+BCtlr4uVGO4khGNSpHn8brjRI45ip/MuDt+3
GYFG+M5WaQRO3gmWg0TacWeDjD2IBGZciWFORg/Ui4mthONTFlL5cN0dr0rSZR4ovp/MsK1CSCrK
e2K+kMyPY0FxcTMl+NeGEMG909W0lPtCxqfKwp1GTsss2EDbzG1Wf597pwOEcuyjmG2gqT/SBZ+H
uGF6OweBKGaIBHExQ0+WRQ1qKMJOUf2Y+WTwlDfEixEwSx0SRXsG87IXP4mQI7ZT5JWKXMxQYn2q
e3brdJgfwfapjUmp0Q6+gUT80WQVWicBSoZTvxHsS4tyx8sx8/UhwAfkokeTmmNYYGQedx5DB1je
qrd6tLu3CB2599K3bFsf4sVNBoFzijyHiySpLMnWEsHgVlp5WkicrhGhtLM4cZFCAP1DRytVxbw0
55wkyEGooiExLiLZj2kIOmc1dBuJ7jMpd8o8EByG7QRiJZD31hYAyGOF5kjryQ5SURsPHcmun5u3
/nMK2FZ5X9+QwLHAu/Z4/ahvJ38r0bz/RmizyowvKjix7m29Q0aKOqviJQ/CW47Z7ZpdOY+NJ6OV
hgmyCi2yFSzyl0etfGm12q6mL/p8VCvNTiw3EnFS/A9nPX9Qzlklc1Gyjr10ZvC5eliLeIi/Lze5
0/cADdWPnZNGtvrJcoW1ru3ocBbMOas1dN0QqoD3nZve6ZbbYphtS32ggWjqb/tUnAVxV59Vln3a
MA3TF/KFpQ/lTh5t7XEAWkdgt/fZgwivTKQadwt2kjySlJHbgYT9ntaqK6XY91C7N7nXngVOyvz/
muNwV1+0VKra1nAcFurY+Qgfqv07pZkvuYboSAhsyc9phDJ6yhpjDp+Pij/e1TsgkU+AzYv2yTFw
lqd5L2yaCxTkJ6DDtkklg3GcGacochlSQuRazhJ4DJxKTLW9fcH/9BaT/ZxVuqnXcq1IDcRpwTOg
TJ0gAkyqiFBeJISLLKSRMDRvQshEKhTihkNUdG6qi9qUzM+u+Aa/gKlkmOVVWexsatVrgElVhqlj
Nd2p7/snSkMMReeiJxfzt2syuXiCOiktlgUyA5nYtPy65F6NybIc4yLl4JiRaZO2ta8fApE5uVAi
ZwOxlhJeOdBdU6MMRb5nsbByKnJELo7Ii9ZrpIRmxqk6EC88TiDzIK8NRodCV/QE2f50QHq3sI+E
pw93rEut6paSlbvyBXySJeav3S7ed/qXJf5W1KLe3vax/imNr0JNeQVu4ADv5ChZbLmuD+FoiC7y
bfOdZXCZw1jI45wY7zkZexpkbhg64Y7Y7xMIQNZzr/uESCXuHEuDXppkhDhVxjpmme2yrhHdLNuX
9lkl7hh36UC6hJmNDQ/F+/bU7NNDtK8ccNfsrquz/QzW0JxBMwXPDh4Ho6PSP6vOxav5RHfEm5BW
YnOW2rNb+vOn7CQ6ydupwUokd421yAElLWAPEe392Q1E9tHRHvraZYVmRtQao+6GmtHw+bqym+d5
JZhz/noc/0HmGVtjP6v67ZBQdzKyp+tiNs/YTzEXBMjYbwHHC1uRzOfqkYTVTipKm8T/T9p1LEeO
A9kvYgQ9iSttVamq5FvdfWG0pfeeX78P2p0RBXGInZ7DTB8UwVcJJBKJNC/JpS+Nb+IwnQrJ4Lz1
X+cnvTeP4AlE8pwYGBNnaiqzprGoNHjgCcRBoPMhxLR0S7VrW7hmYEpQncEFCb2TnE7didIxh0in
hw6X+PajD//+NzDLmyIhU80TfoNmDU58iO4w+Z6OqnOzm9ZLBzhFdPyMnls8LpfX7MeO9GwxBqoH
IhBQA7n4nJ0HZzjXmTXqVoYihgLFcLltuOVZ8Se3e8jvQBtxq91T3nriGJzA7kcP7d0SaIwxqhpB
H2QRP6TWsuMAyrE2LS5B3DyKMW8gzUdlfg/FGKKp0pZlmAlxJsHL59NCrgKvm2DDOLzHYAxRm3YY
nod6eWjV6GZftBcUqjkd/DLd019MhMd5RepURfY2klrflZdUzaNEMH6UOKZpfEFHl6v2kzdnP9ME
05vb3AKv4mlcZM4dwltK+vcV6hDNhjKKQM1D8L+2X+tssJqWU1i9ETx4v5iMNzHVg6J1I1CiI81F
tL78pfCecn9UELgIrNNzdSnc1KtvMGd+3yDxtJLxMHpjmqIgAXLTHMb0GnW/B+0x4TFabATp3gvI
2CBlEFRhCqD81WfJk93lpv2lHzXMJUsOcOOz0//D5FAF3NMXxuQY2tRl4LAljorJmHTWgWDTOsDB
FR2Ulns8E/fx8n8nIdsXlahBFreIYjtNLhwGPBvmWXb394pjRNlACIj4mq5YAEEWVPKitaAsLFMK
rSq4isn9PhZH79l2qFGQRUlYsGFj86mR3EBFqTDhOTM8gRgbEppdlhABArWn5Dgi60cjV91Bc+mc
SBOKD35BO3T+fe7k/VYxlmTU+1KpI2hGlpyV4tij5TD195ePpw2M2ejRU5WOMZZPDy9FeklrTkCV
Z35ZRtU6a/XcpBdqZPZ3kpB/FhfjlE+qG6FuPYuEy6xk35cQBFyh8JW0GFGJbjpLGAZfHaTW3peW
pyyMESEiHg5wMGCagxdTuyu1h6Ln2OGNIpL3m8ZYkJGgnVhBL4iTnKkvj9GGtnpHLpUFUgOnsJXj
vkgcu8g2oqAXEFOnCqojxnFEz+bwq4y/Kn3OWTmOnrDBjVGf6xYT6oiDIrkXYYxvl/bHviC8hWOD
GRL6rLuZAEK/ZEfNA/3I0XDbH3TmS3LSr7yF40nE+B7ZtERNLAMuRDCxTAzQDKf/bW/YTo1wEkO4
2FA3TcagY/N+Qq2kkF5FjXPIOOaJjWV0cyYqPQFOaqB2PR+tRPyiIlaazMck/rS/TZvLpiGTpcii
qIOZ472f0VVl35EE5TOI4qGZMTg1gsBZtu1LeIVBf8PKl8EkbbEqBorhh4fen266x8RJbeEZnRp2
c8k907B4QYVN07DCZAzhkAkNUlcatK/4oYZeGzzMwrf/tnSM86TqyGehTg7WR0TN7Hg78XzdTVuw
koExb2M1JNHcAiCJHvryW1QMoGy8NUbB3RdkU99WOIyJC3VJquPRII6sfZYVXxY+IX5QJ4UlqiXH
7mzfHyssxjsSk0BPSirT4NGXfX6qn0O3OYRHEdxAcmvj/ePsS8fRhFc+1ZX2BfpExHkCol7/rIrC
nsPrqPMobzbS6LgmUCqOI2SoGorg3+v4UKgI3LZYw9YN/PlS27mfvYCv+5B72a9/zdaovAdjbJ1k
TGlaqABrZPDzPRWl2/+ROV3Jw9iFQuyrNqfyJBj2PBuRVxYFR+221fttyRizgL73cNLoazGp+hOY
4ZxBy8AdQJ5zU+KO36S/94NXvpKHsQctJZTQqY5TG9Tdln7sj3fDiZY3iwf92vHeN9ta9yYcYxx6
ET2rqmQSp5cEC0zWmM0d55eqVrhzLehm70nGWIl6ENuhRMmwIxwo11eG94Z8TI+LmzsC9zBt5Cjf
qx5jKzD5szQ7ierFuTpq4PI6lBdyRbq3dURQxIhwns2XHlN4vnMpLbbN1NuSMqYjy5umMBRAi351
RIepnyLjXNqCbUaY6WVajVWjJjN75g3+42wlWxidV6YqlDlwO+lOzx8k8dZoOV7m9i38t2hsUbSS
qGZLdBwFMJ4XFooJNFC2y9yJaJxDQBi7MUZVVmI2LZzLc/aE1/DBcNFFc4tSBTzyyZ+9d97OHFtI
JZN8luIEcHFwNypemZTWVHIuYY5SsPNAyCzKS4HUgiMXqi0vyX1GWmsg9SFI6htdm5//5DJ52yjG
jMTtlCr6AjjS5Y21pL2fSPOLThrOpbWRkH93zghjP0iYoj+Mrt14Mv36hDwuerclW7+JufmXjeD3
eyzGgpRBoPZJCCxKAFX7GFV992MA/4h4Wx4Ldzxgbnv9wrvDuKiMJZFjEtZ9CtR0RkqhvZanxOkO
wYE+EILD4C5oLcwukb+/gbyLmjBWJJ1UIx0JdpAasNFPL5QOMYDxoK+5P/NC/1KXj7TUplDocgXf
Y5Semk63SADWuH/fuLHePrQ9vXc9zKEkrdEDJM5fjPbGrJ5GJbM4y0Y/8s+3jCIypmNWlszI6dtn
mbwCKUF0MTqL7tRnFSPreDk6uvV7YIzzoeSxKZUC9khaMGnEvDeUiwo2YuRWpfoBNCn2vnD7Bl4R
GUcEo51jYawgm2Qeg+SujDMrjiPOieaBMJYjFbVIgK3E41H9FaHuEQVFlsbN3G76VLoGzjGRgIzB
ZFCMcl7CcZrgRQ+PY+b3043cX3puFGjzIlnBMNapK+oZlJszokBn6k8VXuSEfnZDjy5KLm/+KASP
FJKEmRngYGVb4TDOD0wQM+BUvzu2PnFHjxKh8xKPm4uHr5saHm7IVzGmoQ0SpVCoz9tB7eb4EMfn
Vk8sUfy+r2+bt/0bDutQDJmyYLgr3qZmetXKm5aXrN1UtdX3GYOgTZNRtgbkKMvUymPQIWBaAo+P
evtVv0JhLEIZJhkGtMDs4CL831Ij1LpHL4gLozvcVuzBTx/168DLMfEWj7ENmC85C6DBw0MLY+jd
ohfVYwoOUG9/i15fhR9M0Eo6xiZgOudkRhVgGrT/0IZINIa4hZN4ukMHQCh26eTwsfH/W7ws3X10
nozMKdZJTRpSAzzu9YsQjte0Sjk2b/shvhKQOcKqJE4g+wbGeCqOglV5uPjt5V7xDZ9WGib2/LAv
1KantgJkvIw8rVpJS6CValDeRJVkmUL7KykHZ1ITWyyn3/twvEPAuBd9i7htihvLUcxjoymWIfkz
/vkDEBMMajoB8yL+fX/19mki9wvdqF68CMoh6R4kXvp2U44VBLNPlTAbQb+oNMZ9ntTDkJyU0d2X
gtq1D7q+gmB2plgasUDLIHaG3IXTl7R4aINTBzq4OLxG5XOfkf+4bMzetHmu1BpaL5xZr6wM5flJ
2FhC+EeO0Uouxp7rWYKO9onCTM9h1FlKdiPxJnptavUbBltONKeKGAYICjtx8VPvkFu/Lslnkj9q
0c/9TeIBMUZd77IgSqkeZOR7mdy0winWz9LiFgW3GGbT/KxkYi17LcxpPUAmWsxueNphuiEuJYF9
HXvjgwOWF6PjaCDbe4ahLUtFqEIU5xBs5UgJ44IXb3idlduC4bDKRAGdHvsgJdWwNEIZBk6LUvgY
Vfmckhd6Fj8epLfvU/xVqHEKJzI0GnIQoGKNVDyqh8hJOzsfs8O+MmxfvuYbEmN4CKly0+ghyXgC
gSItZZ4O8p0i2i1aT5C9xASKCbvEo/ncfrStcBlrRNCYNcwpcMNPdKt6H0k/0RpHq/2i+SGdOfUF
NWjmAy8cKYmcpWVsVB6ZCHqqAJbhAio3+pFm1FGefuIlaXk6wtgmcZTVqqB5pDY7LNVjwBvsu33x
rpaQsUodUaUop1tXo7HGCvzKCxx4Tvnn1kkeQMFpk7v05T+pCxIT7xVTmnQp0yJgxr9H1CS0FvIv
6Eo8pOegtya3cAs/8rnD1/aPA8hU3qPGkaoGo0xRy6BoXDA+9JEbKGb+ooej8oN64cd9QbcuS1PU
FRG9pbJosmOM0Fm2yEUbB05h9MjkT4Fmi/kIBos65fmhm7UzayzmsHdG1naaBiw6HCw5micJqxpf
Eg8XZ2GAHan5RKkzysTuD8KRW1+2dSDW8IwFECsJ9bkF4LMz+UFdUzzBnkubDtfDDzAwBE47qYfs
Wf1e+cEDL4yydUrW6IwdCBI1TrucoleDJQeRHReSs7+XmzYOjHiGqhoaZgawqXBBbTM9BfeZg3Ir
l8Z7UXbq5z5m33xSbMweLawMQxM5rslm2nqF+iEzXnS1LpEkeK0YpFTN5WRFnoEnTWAFN5hewbv7
Nm0q5VAwRdQ+w0FmTFszdEUF/npct97iaV7smnfGNXdzXz+3zuzIYHKyxMTmPTK2HIo1LGPoll6K
uyUA7NgEnqxr56ZdLCGrbV39jZ6Of8/3gijV32ZPZwNIgtZ1WkvrKJrYBTclBlvMnK3bOvxrBOZl
2JlGGMHCBA5pDhVKOmt4r7wbnofBHHpTDWTUi0OKVnyqdUcXQ2uZfY7ib0ZXVkvFHG0tCKUqx2wL
xGOHMy0fj5zhkNryDwkX7HzgUhJse19/ORMgkX9vp9VuNIQ+f8XrjtKhOXSu6iUnXnhl82itN4hR
9HSpwMvcAIeOtaOlNNA3m7gqJmWC9N/j+gy8dWQ0XEYzlBiZ2Czkmk85kkWUVHt5GL3yjs4243bR
8ZSDudllsxPmcIR8UXs0wAeVd4cl/c5RDg7Iq6O08jH7KusCKaYg5+BesBQnPsm4cG6mk/xjchU0
bavXind4eaDMTR4ECCliRkjgSLKTmF9EsK/xCv+2A/NvWv/695VgmKSVCfOrYEdaGVD6g1W/kl1X
9v8j50HfMP/squts3UuAKVwiaWAsBm9ytHNth27sS/eUYqX/rnHcku2s6Uo2xmzUqdFUVUY1/9S6
dCpSeW+EVnjK7cUPJMSTMOzCj52wtcWHfX3ZuqhXZ+71kl2tatXlqSzSM1cJT015I3GnlfAWkjEe
0VSAo5waKzruicaRSpBfqpbh09AYbyE5HuXrOq+kacypq/SMFuNVx66+5GZjSfqN2PO4PHj6zliO
qqv6IqNllODDstoMQx6n31o9cjwcnjSMvUCcvuqjjl4maWt1enVtxRqV7E35aBTRj3094B0vtgxG
NMZ26OkDinZCLE5rLQcBptfwFYxJ4rmHm77bSu1YUrRqUpZcpApfnKPj4klOeYpPqV8cxs/SPX24
RaeKxxbFUXWZaupKOdTAiDBgHUdalL/02neBOwWFB8A4GGYXxQgoUq04Jk/DOXcnRPysEMw99AKb
RSv1uO39VNN27NTr8J6VUI0xj+WAUnmkPgIfvX4YAqBhEATe3YaNnnD4wd2vwte+NM88NjOuxtBD
soIOxUgY2xB7OJ8wk8LNn41rCFrb9qzguajyGPT/wTsgGDTz+h9bZY7sXiGE9EEzeZJXwQ2O0WOm
W+2ZhqMjf+HEajbdbjQn/Y3HqAvJtBK8aFjZFp1fvqmo6jHWKsGKm6q1xLa5k4xZv2uGprJb0xj9
SYClJkN0n+S6eY4nVPNUdBCc3GboZx2e98/rtgV6+3WMrumThNRxhNUIh9RCss0aIxfKYO+j/MMe
v8FQlV/tcST0yti2WATZj68xEnmBA94p8xG89D75wivh2T5Ab2iMRgmj/H9LLmcvYBS2BOHnvjzb
FvUNgLmM8gptpBV9lua9YTWgSKzR46WG5ybkAPEkYVzZMZmzDpREIH+LwZFJbrOEl5TmicJcQbKq
ZopmAGGIv07TTV0tljyCAhf0fvtrxhOFuYXUfOo1vcSDFxl+L23GYyguHIhNZSbIkqimqRsg9n2v
ZcirZvJcI8Eeyidj+DQVfsYbLr1tPt4w2EC80umq2iqoGegc0U4PkhWhyRDJLNlB/MPmxcg3F22F
xjjESm6k1dwjShhFwiHsmxssobu/L9uBwhUGY6CMVIp0zM5DUDy2ZJsyDIVu8WI+0n7UBn23PZJ0
+5CcfWLD8KI0hgJpIJUQXqU8saLMGSZehIUHQpd2ZXKIOKnFMgNES2W3m1G7l+mPTSZxiuh5MPTv
KxgRtfp5Tduwyv68LN9H4xAMvGb87aj0aosYe1MQUIoQhXpwsV0ED5l8Lhd/aHVLL28Hza/SU5L0
nE3aNAwrTMb0JHKOKcIzMIus09Amj+njQyPfdnWjWMuE6rd9naCf++CArOAYOxQJeqmijQ4ddOpP
MT4VMSZFNY+zdk7VnAO1fSWvsBg70SVD0Gu0mI8+yijnpnnXj1Z0OyCaChJ4uDs0Up0Xh30RN4b3
IDb1hssOqDTLOe+MAvZpPIk4aIXTTjaWNfbz5+UGnB9fyGV2GruZLPGFHGMRDZncJn6eLrHjOTRS
pVNNUyvRkfo/02HxiT/4/EFPnJPBzrBsC1HKFJrhyJfAFurcKePcKpvovx1AVXl/ANusjpMlp2cj
w9zI4lut/5paXh/T9kNjtXWMNQETRttLdNXos8aA15heFsTKKjeGtkgumGEflJ/76sJTU3YiQioH
mVxlWEDR710Fe1VgSGZ8AUHrhTrkxSnGtCVEBjmw1N7vnESVMTZLahRB2AI2OXbH5hapRXs60csg
daoLL1i3rSTIFImmjrmPLAcDSGOyJKRZqkhWHLUT7WyZPcHg9gZtpTEMlKr9hcOYF0VvS8kY4OaA
ftRF0uY4iPrPGV3WZBnvcl27zrJ2kvX4gpHSn/YXlCciY20aaTB7ifpwpB0wllp6Xko066bq5/8C
Y7C5t1kwGmGosZJF8rUrLl37EPSchtZtG/3XIhpsos3UFXOsWkBU5iEwMJlAjZ10+RVhhPkYP/03
caiWru/VSWlysQJWI1zM5mshXoyF5yJsVz//rRUGm8eTSrUkBm3bXtTFMWThMM3dsU7GuygQ73tV
OCpm+6AKjT3M3xY9+yPL9bacjE3RdWksFAno/XKSijtjdGeFM6FrX/eMD7x5cp/piYBVhMU/pZPy
zTD6xykLeY9c6od+tBlvojA2Q23zqstoiGnw8iuy9X5w0E65Q7k2Up592nZM3rAYx2QajUQYqaKj
DMbNr4gxYYqAhDrh2ukdklmUQ4Xvs9LN2JOQMSBtUnV9MEJCkDF9Keqis1ot9/d1/h/u5jfRGFMh
xfHUZxXelWKABmBRvcOgM2sUxuMQK08ToQH4YHbzsfisFtPXfXDOsrIB/zRrWnmhEdxSOoWpv5DR
kgcvijjWcDsU8HbmXs/k6mCrwWw0AS2Oofls3ZYOwVF56NBZQ0ttU17r9rbJoqP2aGQFBZvvzQiG
08YDMZHc7cMWfRrBKe2ni5pOT1KhH7Q0fdhfxG0teYNjzoFhDPqCoSOBI2RPBSYk89pQtjfp7fuM
7kd5C7sYZAjTuVJjXptGufbaYqdm8mNfkG3D8QbEqHvXZODykSFIJpzwwlDN2ybhaAJvrRhlbzEq
gwQ6IPLO64f7Kv65LwLn+2yGXawnxNkUfN9Q7aq9Yqbj/vfp7/toEf5eIrbxfBhDsgwolwPV6xG9
rRai+U7W3Rjpoyi7cp47dcIbTszZFZZJz2jSUVFqKlJ1LJLIEdVPCxGcfbno1u7JxTjUeYnqtZYA
BAnb5bPSxr8xkER20imujnGsJzeaNmDSWa4onBcnTzq6oSvLUBtGrBngdXTa7mwGv9TyduKmNXlK
wdiDWCaT0GXAoLQ+r9ynGrqBaDVbeVd6ISb4Wn8UjcRg3f8zQQZjE8q8JV0IZh9nDF5E86KlnP3a
MnHrAgvmHKmZqMlCjQILIz7L8ykA35wwXgZyKWRvXzO2Fm+FxL5f67HORx0vXKcQnuviS5lzXFje
95lol9xNpjQTfD8ufhl6j4Kfp30BNmNdawkYrxIFMLjDCyAIhwUlp8thMKz5LojoAAS79MhRf24K
jlpvhgzXoMyB6o1q1ie6QYOn4MYr/a6ErzK4NLxGUEPldF/2xdw6SGtAus6rg1TE2hLpIgBnoTlK
k/CwiDK6MzKeu0J/OGsp1jjMYQqlIImUCPEMxRLt4ITEEaqJCF6LxFeeBS7LGk8s5iDJyJMgJIWw
TS49zfBQtM+lwNkr+ok9iZj7NUjrRZlKQGhGU1pdEP4G5dFoiWZhLwv5A2dhvXzMHZuYSWRWKcAa
pOTJgzr83FcDrrYzliFdBmHoUuhBdqQVZolHHoJzgWpM0as94Sh4CW+a4mvy8+MC4umi4zWlofj5
veoNSRONIc2cY4YtItZXHeWK36Pb3Jb87kQeMLXUKq750fQKXzj3N7zIMhef0ZFRUas0p1HL0e4x
aAUVqIgmWIsV3tR+cBZSa3nIQXFNZ/mFL/mt/kDH3XOeydtm7G0NGCXSRrXuTcqEp6ERJENDbW/y
3kDbJ+8NglGdsdaJJheAGDzRxhBfL8fyIoBhPc6oVuSFgv/Bgr3BsYrUF0qjNzjo4n2GCtTWN++U
q9gjq0/THtIXmTN8gLOC7FtE7IKqC1SIF1Q3CKrXOc+R2oytYezjX3rKvkJmsQpUpQFC4/Su8Fly
6BxzAeypLR6RszNdG3s88Eoht63LGyhz+xipGYsdZapM0sSZtG8CKcHnW1kmqgj3j/62qXxDYq4c
qWiJMtMqyCyCosvDfdb8FKri+z4Kb5vo39f3jIZmSTkFypDX1jz4ovTtvwEw1qQMI1Myad5jlg5S
cSO3nJPK2xDGWkSkmpuQhqjRljtZclW7Wod88TTWB03iRc94e8KYhWYMYx3PHRBkyn44HEnupiqH
32HLdV9rNWMWpqSC907r74vggl57yzC/yPUxRdtk+E1NFGd/dzYFAp2TJmOoODIbjJLFpoAgASWs
yFpMI7yPpq9pyGtn3tyhFQajYibaxYqaoEcokgVPzIfTEij+nKMArOO1p/HEYZQtMsZ+bExAFRgt
UZDFSvT4IMrtcX/VNg/NSiJG56RxmEWT9idG6VnOv808J5onBqNmeis3ESnRL7sQI7NKQQrxmELf
G5qEQo6Z3lS3lSisukVpM+kRHJigkHxQvbqTLngmylfKhrhmTjO72LH95eOJx1xFbTklxhighaua
ibVI4lmcNaubNX8fhiOaSfMJK9MGckMtVMCBTnV7qSM7ms6SnvmgDa/z4DhIGsdg05/9wW96W0qW
12ls8IxbTOxalxV+EShWWU9nVU0fgko+q8n0TZXVq1Kpf7SaCq2X0CQZU5bfi4mMTK9MtJqBFNVj
ZjZ2WIxPBSii91dz24FAM/NfOMzN1ygZ6iZC4HSeeKKFqTX4DdE/MvzWPUqIwStH3d6+NzzGNA1a
J5jtALxQqITbEXzwP2JSPJVpbWL2n2w6GqK5thKFxn9cUMZe9bOWCS19o0wTAgtz7xFjOgYYO8tZ
0O1j8CYgY6xMrZxNsGFT/2W2zd/9vXQgbvKi+IOr3UugNFlUh1ttuel1ymhrVDGFE+TezNnT0qw2
Gpqjp5wmEgYEowQ3u1EilBXnXuyYDzzW8s1gMeT4C5F1BOMhH4eelron58UzP4Gm0CN21YDhvvRi
jL7j+APUNn48hW9wzHEYiIb5DrQ2vKfOrd7YalhY5XzTT7+kklfbs7mFCoikdM2QcYEyWzjJKRrX
JDjVJjhU53O9XMOeY6B5EMxdE6eREKApDscARRvS8sMQNAtUSX9iu1aCMDfOMiV9Aa6b/+X1kQ7q
cfYoxTiPrWVjWroqmysc5rrpGyMs2hY4NSYXSZ5gZV75q75EmKMpfe1Q7Nv4emjJB0QenvaPG28d
GcUnbSKX2iszcfSQRRrYOE8mN7i76Ri8iccyuQdFlkkIJ4PmoQy0cxcs0smMpdjeF2UTRVcNWQQU
eE6YzQqnpGubTIT7YQSPPVELK89UDhX8trlfgTA7pUTKkIXZQl/htAMHTXW/BFu16rPooHr5kRdh
3dyeFRyzPWKc9GGtQKZeT+xYu45hZUc6L8fJQWHzCUIgJ2FhTHCsakd+GG31pJwRVHDCM0pZFwNj
yAo3Qhk/5+7kbBibZkjLMoAlmnFFz54s1Zj02XDO7wcETSZERtaRFkgoBtvtoJrFXIq6UKK0/JgK
h275t3ci831GGyqziIk6m6VrVLFPCt0OhPAQDZmzr9kftY7BYdRA69s8DbOgxJC4/Eorm2LonIm8
IrrZkBPmxZo+6MN7OLbTYegLokc9lq1InwdchfIvEAhxtubjBfgKQlQVORYVrcbMjRRV3RTMqI1z
x5P2GU2bJ2K3n4V7EWEXzIjz9ldwWxHewBgvLW5qcUoio3QrU7f1AZxs5cKBoHvw7oZl5GEcs2mU
0PMiQR4ZfQaVNxxarz5icOFxX5LtvXmThEq6ct9zFe6zpkGSSYrOZU3cOpYuNXhH/hsM/RkrGGEE
XXLSAKYXv45V5idmaaE4maPYPGGYW9zMtCZAaxcUrZcsAzT/KWas8RxXrqYxFwNucLHGLKnSjT/1
GFpH/ckfyTew49kC9+h8DL8xasCYBEVuYgMMXKWrPE5e+oC+buuIIvdz5S72dTxj6q3HqzTbVG5F
Ng2C6UKiqjLWQZDTUcdMD+xVOIe20g+Vq9da6u5rxLZkbzDsLT4MlVqJNWBUX8Gc2+wRwZiDPtqB
N3vwW63khCK654LXScaRjp2+0mgduJxKwOqmTerH+N8PxaM7tpKLsQ3mVJh6XZPyr/mfNm1yHWzq
iAuOwjlXHzMXDBpjJkqh6sdKhDiT13/CYKaD/jQiH6iA/rU+lt54QANNxGvs+ljkyaAyVkOstDLJ
J8ioX+gUD4S0HO2BdsfT0hTjmKCaiTf8c/Nsr5aVsSCLpmEWX4+DMJH6ex/Xn5eIFM6imCLHiPAU
hDEicVnWgpJR2bJDP95MCefptH37riRh7AeIFMVW7AFAfXNKo1DaqW/Yky34uYcBBl84B40q3Ieb
ZIXHmBA5LutCFbFyDaY00vRW7AZg/ldOk1/53AG09NfvoTHWQ9G0MkdWh0qH8Qz30RNFrJ/HxFIu
5q3haxh/G1yFOx5rA92Wj7i6ImkmQt0m65tNyVjJdRRVbiedBdkq5tQyypsu5jwUt62/8obDrKZp
FqMxzSGdces2xwL5pDpBNXx0xeAoW77hObVcPGY9A73RB5BfVm6Q1Q+BUtqD6qj1N+QPMe69sqZA
utfk4RRNY2uZiWoLvcmJlf+Dwv4tMuu/aZKZqqMAkUcM3kQXwEnDVLuzdApgpePHwOY9Inkyy4wv
VyBLMuR0jeNPpW797xW7XJPMkn7LTuOjlYxzRD7Ea17t2ZuEjM1Wh1zEAQKg+Tx9DvzcjTwwAMk/
Jzu71n80DYEBZMz2WI2JkSsANOKvCzrNwREjcjSVcyDYRlVjmCRF7gFBqnui+yLx59E3xgNn6bat
y9vSMXY5UBtzKRfAZGfJoxeQ5s7gHP//0fduXzx0rDUxDEyxIwxa0xuinhO5dNGQcs4zazpTqtPq
BjXxnUt7JDGOOTrx6E43bdoKlbkSmlgCs9Cglm4aEpiWUp9sIgadJTRl5w3iIJ57TVD+5DG4AmWu
iSkM1MVIIWoYoNhfq44BwVM6bDgbuKkmKxjGni26QpJJVuDt6SDyCYdbHemClJQIEZjen+jKCoux
ZXNG5EiagDWRk1G7jX6YpNjqi1shuS6yao39tQ8OoGWWeQys+1J+4H2OIzOVlhLIi/y7Cs+a1oPU
3V2k0N4Xka7Wh1tIU1SiGYj7Il6Jv6/eOYZqRioR8WqLo8dajsEvfSNhPvGE0XuXjkv1wENj9k5v
O7DbDUCLwNAhu5jtJKBwRMMdm6MDBY1Rj+1BvkSXwufVHWx6Yys5mZ3MGj3Oavo6HefeVk3hMIrK
CSW9HPd2G0YnCqbQYt1YOk+tT7NIXhY8gufnZeksrb7DCJk/sv5oqfkLhTneuiEnqAKTSpcc6IC4
Hg5Z86IfJb8+5l71ixeE+9hMQY3/Co9REiHvmngmwBtt0abMD/FJPdIKEfHm39MVMFiMinSYyKXW
hli62mPnUGJo8464uOfO8bH1cKGigW8+mLb0uHzZPwm8rWM0ZGrnMpZ0CDlUh0S5nSZH7H7vQ2z7
CW8LybYYa0qfzokJ4XRxOobFcDC61DXLR0ku77t6ceIwLywSlbZimgdkEA4heut52rN5Aa5+BOOs
kLzRUYIJQd/CAYuPQnAE02KP5+Vuv/dWaPTXrAyMHuHCzReg6V8H7CfGa7+oT/Vnw28sNEDcRJeJ
4/3Rffpo0f4+HGwLMqKquaRU9BqSa1cNxa+GKVhiONiN0N3lGOk1VRGIgYzc3d/cbYv9hss8Mfva
nMUoBK4+iJOdLFN823Xx8BLUgXIdVVy8+3jbXi7CutgtBFQQRXy/snlTN0si4ooAuy4i1hgLOxzU
yhqrV/psZF+9vuQ8Nbd3c4XJCmkYSTA0cCyk2gkupq84mGqPCaOu+kjHU4oHpEf/xKSuIOm5XSlQ
mTUoU6kgJqk/E/hM4e1S8V64m0dihcEY1FLughaTdaiBA5u0E9mgtsF4XUptU/k8CqJN52wFxlhT
E4Uo0tACTExOU+Xoyfdu+NaYt2Vx3NcQHhBjShewjw8YGIlQnPEtwPNgNgWnyP1c+F4ID/tQm8Zz
JRNjPFsBXUsdXcDKPCrDTy07ced6bp5reMuGpssiLldm2dSsrIe6wA2uxL2VhV/05VgLRy1+iaqb
aPyiKbxKwk2ZQORoKpoqGR/IR0uSqkKrd0g65OpXDHgQvW5Qf2h9wXuSbAZwVkCMiTTmqJcytUVg
UT6JQWwhG2/tbw8PgTEVizgbUzhAlFYMnVgpPglCy9EAHgRjGdKoagM0CpZuqV2D1hX+9YAj6hes
Fok1A3IWK3mK7y9abKHX8SFrzPv9VeJtOGMFBrEppLQARBhhaMMczKjiWm7lLvy9j7NtuUEwq9ER
ESqyte9NmhGSRNXVij4KRft1+MVt8FSjUyU56IfMj1/28ba35g2OsQNNB8LJeoB+yfKTan5aMo6F
puvy4cZdicMc/jhVGy0vG7zI6tKuJ3sUSrsLvdx82pfjtSZkB4jtUjEFWV8SvGFdLc0PnQjfsAqP
1WR8hY99MabYnkyMVZA1L0x4PEecNWTLqcZgSONJBLSqBA1oTWIQ7UkJj+aGh8JYAkQ9MXzXrBGK
r4nVhCMoQSKXs4j0rO8tImML5HIoJC2A8skX1Sc/NI/Oe9OdUbFnjJeOXF4sYvNUgVCJSKquyB8a
lXMhXXLMHsebT8MoniE7lARdvIbu7Mu1uXQrGObwRkurhaXawxvCg1lbLCn99N8AmEPbtaaWDwsA
iHzu5Mwq4l/7APQDHzZmJQFzTFMZjZkFJjy7BkqitK9Na6nR1dCtikugs3lgV0jMgZ3Rp2v+D2lX
0hy3zmt/kaokUeNWU0+eHdtJNqqM1DzPv/4dOvel27Qifjd3442rdBokCIAgcJAQIIU5ZkF8s+qD
LLlJJ+xlYOq6IRFf4wWaCwlZJ+CM953Hcs/DfrxjRCydGwehu718Aj3j6/6zqAABnAwwfb6b6uOQ
/zTIfhtCsG6v17uLUNQgTTHYM3OjXfKj65bYSZShcPUc+6QjvbaNth5sn7fp1Y1cwEVxZnQyUwg2
EdRAF8O0z0DV487BL1qSDI0225CrMZaNEiJTQ7WIzNd9U5VqiySNrM6CJbFjXAsZd57wks+umO8V
44zDDvOFZLJaDIpVTlDADHpB9sO+0p3em/zMT29FFQPru3YGY4pzAabptNc1FWCLXR8llQbKMp/q
sN6btigIWvdQFwvIfssFVpf1k2ZMwOqCBjPOwkN8VR8azIIXXSL+oBxnqThzZCm51KopkMzIsT7P
FvIyYHAPQPLcO3PmFl/Yxokey9aN7BmUM1G2VhNVVQA6hcey+EJTwd193QSev88ZptxatGLM8X1j
3GfT7MjTh9n60ba7wm7+Jlt93im+DLyaIzLi0gJVj77UlDixcif3ovkx6wmfCxQu14KMY5umTPf+
4UzFIbYOmmfvpl2xEw2eWH9suEDjwodq6Je5SXB8lccK5SpHHQwM1gfrStmN38iRUaYaN6Lgcj2Y
vQDl4okuNexWDwFqG/NdQWJP0bMndZJ80pCrHL2WVpKg8FH6DmZ1TwHdKZpx9nM7Cazluvn/rToW
Z1KqQkaLMZ1xPZTcONwbg9NGAu0UQXCGZKLWiPcUbKZNH1KJOm1BXRnDU7ZtsHAXORsS5q0STiMW
1LheggF06igM89TDsut8y2Fcu2Dyf9rGFJxrizMmzThjBmQKSEIwiYGO/eL2XSWqZHlf5svucBeq
wpkPOuZzb+uAaf1/2NkwG+9uekH06UV784iwALxX+Sn/KuoaEPgAfjDfUmmRnDfQjqa2Y3fBcCJn
aavQha7edeYS7rbX872m4MVGVjDNklgaBolwZyKOrS7OWcyblnguKnOHhk9VKrh2raTl36JwKt+k
YZPlPVBy+xQ3AVrEnIb4ehEYpoeeCHewHitUuxvDvy4Lf7uPtvzWy03lPBKJmenkQDFRo3sdtiSe
pijQSn6mcaZKsZR0gMmzx1a/08LD9i6JrDM/zRi03Ammabxa5+yweKlvSI7uK2xOx1d0BAk8zsp+
vVF/PmGrDtOYWBGUkNXRoFFmR5/kfyrqqSwwh6L4gB9rXOZDGTbW61lTgvHz4kwvg9MhyDKP0T4D
CWIqjFcFUR3/1p3U6ogeGUCy1z3iLftqX18xcjmKU729dYJA9f1w41ru5Ao7l2qDU7Q38ZK4CeId
lFzo8we7fxnJl23E9wz8nNJzNnJI1XxMauze6Er72WXXGenG8H4kzxHYYT2QTGBuqXaT6AJRhVrK
WU20vA+mzDwb48cHt2SARL9jXsuoz8MQMlEq/L3pequkXAiWLXFXzCrQrNQxdow1lrxYdwPqZ5qf
bJSMukep3Ifttd22zmg/emtP8mrsNJR/4O5OH8hYO6opeSDXc3RJYJcFwYrC89zZmWzIYQIkGaxE
zq+5swiZH6XPs1d69FZUSS4E5EKyrCG5LY0AzH/Or6k+yW91tw+kXYn2OOtG9FoiiB4UnvhuxojJ
RAXluy9FTnZI7iQH3cjHfGd5cewoRyN2Onfe/1Wx42/PrvADkFujbuxOBao67+dxL80HVRTdbnsD
heefkOWpn9C/iwuPJrlyZblp7W+rITvB72+l6LImmF2KCnMuWF8UZJAIQY6vBnVZ/4UiVu20x978
uuiCUqd183VG4rQCyVgUI+S42Ws761gE6a5Hrbx6EhVG/0H7zjhcHDLZSRbWNhIW6s4ATvSInob4
Sj+WIOmYHybwwAlYCf/gds6IXExSzNVS6ahX9jOEBuOPclec6tGdQM3B3u21BxVzzUQ0POuaccZk
Ju3i0t0vVWI3CzAb6RjFt8ooEEqkF1xAntk9kn8h8ufL8JjlKDbClJUKPZmYHyYloqBOJAznZqRF
j1prBlgLkhOMbsI0lA6ee8L4MNXLfPooMr5/8C/n5eP8S5PWZbYoUJIY5RVBjrk5M2YYvE5g7h/j
QMSzLlpNzsFUuTznyoTdssK7kj5idLqnVkcZdQ61cEQxcxwbJ5ov2TfqMuxsA1jhNdg/cfkGzToy
WtlRVPW67sF+ryFfpI/pgNICJWQqiFhckwObTJ8sO7yupEoUD6yHWWcsznj0Vt7VWgMscosr/oke
WTQg7erHwhW5L4Ey8mPT9aivlYQlPMsCjXD117oThBsCQ6hz5kI1wLlfsqM1IF/G8sNkpwaduMH0
/f68uSrx/c1DqQ2WxC5krU8+sgf+zMt3KEj2WC5V3uMe7/wPvTBsJ96q3xvUd/lvbdS1NIaZz1vq
60azmzG6birs05SNNz3mOqLi1SXo3E2t1MdECxolwbZLe7+Bb38B59K02awQkmMD8/lzDUKkZb7f
Bni/gW8BOGXU0kybDeXVk7G5uynGu7BuXdH5EsnBOTLZpBlRZOyfqnyStM9C/uOV5p63cnCKWMYZ
ivR1yNF9s2/TG3QAuMOJ+pYHBjntlnlM6a4/iWiDVqK1t7Cc68rbhYQ5e7RA3/1V9B3j4b0hQW8j
mw+f+TZGYI17kQFe8dFvQTl/NknVMpoFQBlDkuy3LgqkMOTkdYgexqv6kS8MREQngfNqmKSgKKYF
yOgqK53qgJG1h9cCedxiPHHVmeC4vyaiLiKCtjLjcm7YbupfU8tbmtFVcNWuX7aVXwTDubKmNHo5
qVl41aRO0p3ycHFH+W60J4HNZy54w5DwDQ1mlBdRW0IeWmPs9DNRB8eqd2pxQ5LTUjxtS/XarbCF
xhmNMU3rqi1w2LrX/humlBSzfoMo0A5gmLvNDxT1uilaf5Lr9EU/jCKiesG68nO4dKuwo2jBDxia
6ErNcl8r5afFpjtbKwUvXivRz5vDwFfsEnMZ7VjC0hrXBULWIqhkh3yeXA1uKKod0QvKShLoLR53
+DqkVUtVhc503hLEe/gDRz3kB4LxlSIOLKFs3KmbkBQ3o9dTd9COqr9gwPeE5BaFaZG8f//++lYw
LoxMatJMVYb7WVJ9AMu0Pe+bwdvWTIGzeTcFCAcL8+6gF8khBFVdh8rx/tDsRM+TAmfDV+mCSCHu
+wEwE3gV02M07LfFEH2fO19DFoGyx8T3c3Ks6UMhNPACa0s4pyyRpVBiHTr2/5P6WAIgdfUd8TVU
3G5LIzisfL1tU4POQk8gjdZjLq8JRS46L4uNh4KGzjaUyEsTzkvn8jiTJMJhlQ1v+Z4+Tx5Lo3Zf
x7vspzK7hkPcDk3NItVeuUe/0W3Cuek6L9KasFLA4sqaHdY0lGI8dvVcfdHdNMhcUbu+EJCzElps
anY+QtDkit6wHLv9oN7NeNlFuBodMT+GHLaXVrSLnKlQE8THKcUu9q38ZUwxCzaG+oCuOVw60Zhl
kV0inKlAZ17bGuBL9Gv/Vwkxmi0rf/DRULCXrhSBaOvHTQdpKdEtQ7G405CZoa1aSoGMmLWLEXD3
nehhi23/e4eJlx6FEFXTNW7xijAumt5ASZWFssT0AyiB3d40BTHA+g6dQbhFy6M+InaO2rAkrlyJ
frJUGyP9biQQh2yrgkgaLqoJtdrIsxbS2PXshoYzLqOj1IIM2Pqm/JaGv5l3KhrjepTsoCL1c1I+
GyKuPNH3ORtb2zKJ2hDfR5mwrJw6IUOyCIDTKokYk04arFLzcfDQso7kAmaSD+irxQUW75ggf/K3
9+UPx+a8ZtwlyNCGqSsoIMPr2ScePdIrw2HuvAKjqejq/wcTdEZjC3ARQ2fTUFQFE7D26Y0epP50
0m+MK9Yokge57IgABWqns/9f4A1DnectclF+t9wNcZCG14nuba+g4AjpnFVV5LJqtKRkFXalowzu
Yr1E6n1RBtswr+H4hj3gm+rasq6VqMuRoXm07lk7eXabWRgnqDygbBCvKGWw+Oo+vs0QuiSu/Vfh
xXnjOEOxGHLVhCrQW4xrtpLqtpC1UWAjhLrIGYm5RFlVWEI7Wr/A02mL6deDM9/+msMufJQSHDaD
eyAq5XiWJ4bWH9G09Ky9kgxaXtE45J7li7JrESMeW6SNLeRnyUa2ZJBWhqoU5Eukl8c5RMO8Nd7E
DRLame4WZipIha3qv6LYqLqTDdXm73gaetanOEtQvKP6MwqSMtmVLGFGdPUIXKBwdtHsSS9VUfYa
yaADc9lnqBs76df5IXSqY3LUbsLPevJ3h/sClrOWDXohzVyCcO2gB2akfDHb7KaprX9NtqkjULvA
4Uxkk0axPbYQ77IyQd6HIlPMPPo79bjA4Yyj3ix63popU0hjp7mtOxxAMx00J0xtCRhdGCoMH0ET
LjBgq+fgApazkQlNB0zDAexSfaLp51DU8CzSQc5AjnVlWGqP7w/mrVHdZ7IviajxVw/WhQhcrGRT
bSitApoALnV0QKX3XaRg2G4dFJH9KbYxbTck4ddtg8yM0dZu8RaxU02DWhDrl1ZYhzFAt+NelOUS
wXA2ccqrwrA1xM3/rnpWcIT562lSFX3bE8Bo3VVV7NXvRnmQPmyv2LqioV8aLBIyBlzzZkJLMZDa
gg8Jo30lHyx1v/39dUU7f5+zBwPVaFcXCM9o+ZjS8i6Mv5BY1M8jEoIzBhJYn0GNB2NA8k/R9Nz2
H/+bEAz/ImJRQtWO1QbfV1D0KD9RUOH863kfr/bsvE7cga+lqYgiBZor2TR3cmqFB63NbFeTwkIQ
tawHfMoZizv8UkcGo5Gx50iWBizgQzXxtXxgHEk5Kk1yUb3Qug0943GWoI7GqahCLJ9uhY6pYmbX
S2jVXqPfR8iBb2/Ves77QjjOBGRanC3qBIWLG8e6Zu2yy6l5iXV3OdYfwGbts6kR/xGTswfRoEVm
z5xRCycBtoN7C5xCOW66KON0u3ss6qOoGleg8nxlXgu2MIMSiKllmmtYX8LkYVsowcHla/JaTG+w
5AkyaXoaKBHBTMp8p6BeZxuGbcd7i/1bN/jKvJSaxqgm0MXCOvTz12hw+ypY2js6H+Xm0zaWSPH5
ury2UkHxUUGm8JUcjB4N79cLzP/2LLhuv8+ycWajDymRmxFwcRssA3WkeT+QUyZqmBSKxdmOtjaK
pM6whhIdfb0Pj9Vo7goNnHXt7MdldURh6AtBc7oekd2ode6kSu7cLc/by7v+nKBYJpuPTGyDp+fT
w3hQshJvvNEVG9wSn/o9Agz0ffQ7+8Z0QfNzwIwT1K767GZUPYmaWtbX+zc+n2poLQP06+wiOzR2
sOh4/s/Up1zPHJOMgtOxUuHM4s8zFuc3J4zWztUcsiqP5mN+M+6mPWxZfo+pagftUdp1O5AAP8wv
GhZhe5lFUnIetRnwrJCxUoeqiDxIHBApeTQq6ZAaqqCQdd0GnIXk/GqPlqW0YO2rk3Qdqo8ULNrJ
h21p1u+XFwvJHZJSldsk7oCh7syPNhhfMarYJT9Vp3LFZQ5/8A5nibijMltLR4qObdtt7w+HDBRN
2Vf9uvdeeaFu+33+N5c9Fb0yuqqaiLA435dHFA2TrFvRDo+zRR27FrcrsCV6Z0NVzFlWVBk1bRYn
lEXCdoqZPy/H6RudMFJeFrGkrkIQVVeJooGNhuc9mzChsu4p6G7M5mOI4QmTt60Gq5p28X1OqYsG
Ay9GXYYJy13dPjW2G6eC5wsRBK/MoVakA6t3HbIgT5+t8HbuBLnOdfW6EINT5qkDMUjKlmm5TQ52
gfdvemIZk9QdDPQCtR/EtfPrVvcCk9t9yeyqorMhV+fp3yZw9mQucaaPzaHdsXdcNHhcqZiPOH5k
bRfVTsj7snoZusBn9uoiOF60OR0WCfjzvbFjvWkW/v4axRQG+uf5rvfaAzmin+U0y6Joj23aO9W/
AOeOlxrRKJo7JnwweAyc+h26GVmJA6iPT6L8lEiHuOCStLkmxRH2NzO+Rdo+WXon/PeEYPAsFyJx
wWQSjxpKsdh6qh+M+NnKgmY+4CbtbJ84wYnmL5c0LlKrUABDilutv05swYle6ZB8IwfhPGRayHEz
mwAwo8JJqqfGvg3jH4t8L0vXNdKyI4iPkvttoda9yXnx+AfRJknI0rLOC3lXHMwAlN6u5kH5MKZR
XPYlWkLOosz5EJVdCDAdCaHyZiECcyLQNv4RtBsV1HTJ+P5g7K3JpeahFFHKrlcpXCwYZz0wYKyY
Rw1l66jdxQHKvPAQ7tlsQdQN7wSbI1ovzlIMTRLVbYzTMx4T1WEGKvQUjJy4/VWrYLy0L5Mo5Bdh
cgaiMPKibwzIxwZ3ztdJgPgzv05deihRqCx/tb/rkeBkvTZ9bRgl/tUzkbowjSxgppFbHMCc5IZe
1Dlmi+JexaVH5aFFF4nuqnuUTgQjY4z0xpf86/ZyiyTn7AhIGmSaM+0k8UMXvhAl+E/f5zk69AJz
cqgEKevoukVXd5UtgoVcv9iclZOv08+jqe3qCgqT4ELRveqLesCQRLxMNeDOF/UOrp83HaPIFBbn
8L2DZbW0Baj+IFF1I9WPJHlJ0FuxvWoCDP7e3kVDGxcVWNLqNHH09sbEwIlBVDm8vvW/BeHv7rhU
6001AkQypY+NIjmkaZ+35WBn9b2OnyHUt16fLKahtwRrpaSRN+ENvNOCBL1ZdBSmq0TScGa2nVJN
tXNIM8HbMgbcyMnB2VX5BYY+M2ZqiTiiwT4i8dhvughqVFQR6GEO8bJYcygIMxDEuyC/cggVXOfW
S10wZ/UfreOb6Ux9bMIihXjxs/4xxShTPDDPd4u7YApUdzR32V7e5y+moBxOpIdsAS4E1CYJu2Uj
4LbrgzldUevQiaqf/hANnyXjbC8SSFoWjVhExqPPXk1AXReYfnQTX42eEcx7TGfa1kqRVFx8Vma5
0lpMqmE+2f2PsN9FjShw+oNVOovFGdYlmwzdZkeYiVWAq8O8sVuw2sO0o7p8fBFOn96WCiy1b/dq
KWOWaQBghssXMJQfvepvL9wfAqf/F0rn++V6Q4rGdgIG6uYh1LIHMVZx6nwjMF7Q9SgciiKSibMf
GJcaSxMj4QQBJ8YLtbv4B2bJLQ+s/YUN1a6eZOqQ79tSikA5S5LppdkWjKJSNj/G9WeiXpeh4L7/
h4W0ia3LNuga+ZKAUOrzJMUbNmhN6U2HDIPky4c8dhZQntBACv5GojMap/ALpfq0zEAbzbsMr+Qj
psZhNMZ/A+EVvtHVpS5R8KkPp9y+quHsrUTEdauum9zfovBP/3ltq13PFq7xTKe7Ujxl350GB5wx
d6id3YcfpNbBhDDU/cWPzX3lJsgfyg/WqXBFV9p1NTn/Ev7mog6zHmf4JVaa76Ix9RaT7CSjEMXD
bHPe+9AzDncGmjxO6ihFhKbcjr7iZeiKyW7x7vPdfjJwgSVoqM6eusTpT6JMqUhLDe4kpCCe0IwK
VYDRYUR+FBclE3x7DiYPumCx34taOkWScu40j5UQxIfQoMm6nc2PVD3My8ckU526uAUL8F/FWOd1
Zft74dvIaLDYF2hN/CSPPvpknbkWbN56UHLG4PynEUaDGjJmBCvBkcuVnTZ/2z51ovPAec8BLzCl
zlIb9qK4URqYyy0bCWsUQh4SpmdbesgZEbWsKzOqIYu2G5+Zj453xQxdYA1T5E7IjiCC48xJ3dRt
078mUWJn8hRv9pE9/0qujY9LiuYsUU2v4DTzM9+aJVq6IoI2mAY+P31vyfeoetjeKxEGZzEmE4Zr
ZPwSZhv59nylRWj5ikXdEoJTZLKFvdDrEp4lW0xIoo75R0i0qycU7C1zoA2qE1Xm0Sh7gZqLIDk7
UYxVWA6vqhFfL9ngxvXDnCZuKv+0pef5L3gfWc7o96kyOTuByWI00mPoPJ00xN1hkThlSPe6LO0N
aXbU1gyaaDh2k4RZbb3Al3KyahjQosvggFUwv8HGH04vJaoURhovpkdJGpRT4cixGymNi4G4QTZ7
dpw621rD2RAekGemitMO0yJN2fTMRHYouUnCx/8GwKlljbmheGEHQCEXD70yPFiKKAvAX1/eCcEp
JcHEGbslwJh3zVW6ZyRv6U671Q7Ul9zpyCZf9IorSsTy2cV3sJxi2lY3LyPbrDZ5HOmRTceWU7QP
fciLL4zsKzUwplDE0MEd83egnHoWRZtY8GWml8yNkyU10pp3oy54dBOuKO++ZrnVkPUwvfDHFJSt
wwgB8536neyiB/RjBawMWDwKUaSMnEOTtUJnBYvQ/i6oyGdLEVET8zHHu9XjHFquN3rUgIvQ67z4
hpHwYEzR3sBbKQuM/21rzDs0zqn1ilRWYYNVlPDqccgBpn2a79qPbNoZfRSx9AlsB586qjJ70qYC
aPKgemU1Ox3Wz6wyN5xOWnNsVME1g6885sXj80hV2sMYzgDsPJSPQkdQvP3w693F+IRag+nIXkCy
2im9FK2lojIbZgsvQoZ/4A1bJ6ZMZIUffJyOWlbQRsNJyK6k6U7O94Peu0pzQ8YrG9Uu9NO2JePz
1L8AUctv2WDBt/TXS/mF79NN9I+Hpm56UTOEqJxt/GiSPo526shNuC+ots/s0JuqKkhauXKXMhUk
41fVl/WuYswzqMk1nXMPhTUbWdnj8EdX3VW/C++q13FC/9tpXLM0F2D8ZcjSu6hUehWuQUkcMwqd
LL+TjMjbXlURCucf+nYIG8kCChbdofNHiloJ9PYJ3JwIhfMQdlojX8IWriBXS/+9B7PR8GFbkFXj
daEd7P8X2gFt7MclM8GGJsmT6pcLLvqOUdLo5zaOsqr3F0CcbdbKRK3nDrRr6v3so9w/6E4Firyw
eqB/82Svce07dIp55qHahW4mCZaSLzt5dww4K51ljaSGOvATzLRqb7JvpHOM0THdZUapWYK5Hu3X
4ZkVT1BPJwL0tY2UL4TnDDjJI7mNY6xyqgclbZ1hgFkljUApef6tdzJylhs5a73PB8iIcRfSowxi
Kvsrhsx+mj81/uQne9ZDOzsU/fP/UT7uhJsk1uIphXwSSIeswTzSJfENVC1vK9H6MhKLVWzIBgYC
vlXWSKOlmmIQgdeYUhDa4Qdt0L2wjD9swzBVeGeibVM1FAOtapij8BYm19tIM1CU4qnl8zwfB7I4
NA0k+/s2zLo0v2F0LjkZ27GZdDI8gWR8bVECVYY7Oj5vY6x617MoPOmK1ktqqYUw/tNETrmsXysW
SlcHdGB1k1+zLK8tSs6IxOKMllpbLelVQJomddK+B7Gp7NRZFmxLJtgknneF5n2nFyFWTxtjr7GI
r7Q/DLQQJXYh8F/aijqAcM2wTR2DLgy+EKlDYVwbdaPp5cu+DmWnbIWzV0UQ3MEdZsOOjQYQbMCm
iZnAml+7kdfjoWs3Hno8uv7by/2rrbiUilNyuOppGC0mlfbBHL+3muqoioiDUCAX37BT1GkZEmPA
JqF8zNEm/VNEc8F7zJpjuRCEL7CiRZFrOmyOp+3YQ2e6IzsDj5yizgX+8YJfMJ5xYWwpyjGaCXrd
O0uA68uO+vLdErmjx7geaOSIsqkiybibGl5a82gcgcgkg8N85RCVhT0ZaycJdHRozNVNVUHi/a25
o+oSLsRkgoE7wtHxCJNGygnjHG7NehGcpTXjgIsKhl3pyCSi3fgtVmvP5oLOZtMblWNJD519I5xI
KIJgOnkR0cRKNHRhDQi57UDI5Gfh6EyyKDRbvUZfSsKtWj1aFqIZBnPsQEAceow8gCmeiKJifXvO
S8b+fyHPbI4VHQhbsjK7ziQLnUBaUKolRkqJWk7WFe4MxYUpWqQaNh7McDWqkQ2QHA31P8PzXF2n
xJfSNIhKQZJs3T6cATm7l/R5utRjjzB6sfCWny5z9X2se1FDlUglOFu3zHY391oHL7gYPpy+Ew7q
Lo2/bHuk1fDrQiX4q0dsLOhaLAEzBHQvvWRB8TV6jJ/IzYx+t8YpjijL/WETR0gru3qnvUTmAiOp
ZE/kOjauAWMKGxqJQejZtwRTSyq/eh5+Lj7GlhylI2qq8SYpEJudWT5cugTnHP7YNks6ydhERr6q
+ni3A+crpmOCH0be93tRrYlAZ/gHmLCGlhQ9VrlYkoesDT9mZu0JRGI/eUsk3oY0ejLRFOuZHJTA
Bk866q1AwKDrTgsyFWXwRaaef/H/x7v8PgkGZ06UKSvSdMIiojCS1WMamOidl67kRsiG4EEL+5c6
0dO2nKKl5EyLqixTYqZYyq7vGj+zkrs+DJX9Nsj6sVDgonUd3gUu5q0Bi5NhsGYVkcbols/WcYic
ukant+2mDV7+f924pl0KOoBWNAR69eBfQHOqqVZLPKodYgMZ/IlxZ9xkyLLkkkjEVRN9AcN5tZmC
vMsYIaGE3sy8/WxFkl+l3myXzvZaiuTh9DJJ5zlJdbjqTDKdMm79RLIc3bKD/wbDKeM4zEOts9hQ
Nx6M6vNC7hdR196qq7lYMk718sZO1L6HvlOqPSbGdNWiWaqtkhutReRrLlfEthxJigTGalXjL2A5
D7fUoY1jDdiKSigrpIchFBHbr0No4MZFvb8p831ZVqk18ZAgv5gulXlQmjryBgoyiO0tWle5Mwqn
ckM6UNqFSAlj9tqxT7+X1Nj3JgpRMxGx2h/Sd2coTunGYlJSDOyEdp+mgAWiw2m869CJlPnZtSg9
uq7hZzBO9RYp0Yhc4Yo/tPt6uE570AoIMsAiCF71SFYOPQJRL85DvxvTYxvp7txbglBXpAecqg2N
oU4U7JJeYkeumU/eIGWCB4/1Q3ReLC58mojV5KWFnRmT7jiO3S41VV8lyd6MlqArrPvcqO/HWTQL
dH0Bz/lcTjLMSSRjtGCP7OI6m1KnVl11EBJZiVA44TI5KY2qAQoen6egBt9khkHHBPwq0hOr8VP3
49f0ZftUCTD52KIejaEaLIZZtqfCJj7oZHZJIuJYX4VRFaIQWAmWznrrEcehzyw6wIzH0uOifY5Q
sxOKhr2wTXgXwlxgcFo+op1fTWSYobG4iYwDGEHr+CqZnizlb5Kb6Gv6LQ2nDmRZ+iIjkIYsQYYM
Uxuky8P2vqxaO1UDo5eGdjCFbz9dxqhVURuG6ChpvtcZcu6FpHZukdmK00migqr17TmjcQavVWcl
WmosXdJIno6qkdyEB1TKD9tCrRvWC6k4NbBsDNfIFOAY90PssLA93rUfB99mU14C0UObSCpOIaLE
jNPJgD1Kzdl2Qzmqj1Qa9yA/F0Upq5YPo7fB0GJpmszT3cVLFuEZhlreOD7Iy8dJFjmJ9Wj5AoHb
oVxOKLLpEg7Q8xIUdwSjiGswsnzFhd9lU52txP2ra4emE0NXdUvV+DLPdh5jtN7HmBEQlUkM/TOi
a0mW5mBbKVZ36QKGi1hzSepUgvXzInM/g/Ree4ilv/F/FxBc6FB0oaRWSWJ5VRiodupaY6C3+d8E
Whcg3A7JcoiIX4cc2bDT4tM83G2v06rr0yzGvEFUGeO935pQHU+AjdqG7IbGsn4G+Er+l6zf6nag
AZWYqow7tMaJoSpqXy45xEDO6oOkggdBSXYV1bxtadaTixc4nClIQ2vIJgkKzfhkUdDoxZOL6x9w
f9Xp06MonymSjDMHjMhQB9ERUgbT9Djo+S6r1Kc+El6lmTa980PgdFFQjoPCXpPzDnmfZFRrbXb7
UwIJb327Yd9/Y+TN1qly26+i/oNVuS7wuLChq9vBlmrgGeVzlV+X8ZMxCzLOqxCmoaIeHq9AYDR8
q3t2JoWZyZ4y86xxlDA5yBXIhgvR7KVVp3cBw+leR+XWoOxptpsVl6S6I5PhrjCRzWyzw7b+sUV5
t0kXUJz6KfNgxMsCKDl8NCh1xvwhVX5S6bavOncsBVHWamhygcapXjmpMVkGzfRKTFxveop0XOqO
xfVcRq7gYLE1eieYRRT0bZsyAmXOTCgjG+NZNhCMnJLl2ppEL5+rm3QG4B/xrEixSysGgI1emlF7
DPXZsZdbEj1v7xDfrPwrQXQBxGVR5ChPSE2RkqpBVI9uniqgvumzUiDTNzzjDt2H6O45MO/Xn1Tq
oIBFmKRaPcsXv4FzTnFRxpWiQViMUrN2ZrC8hF6PKcw/5dfSqsIV5RZXNeUCkDtppanofdUDsJGb
9BBa6NDvpVneqXFOnabso+9230ju9lKvx2U20fDCbCu2ztMsLplWGFVRozDvWGFCKUbKnhiJpI7q
sWInjGXYM+87Fb1A406D1XfLMrKNLQf9VjFtL5ZjT4qH26S2v1EyV86gzy6Y7w6ZIT1uiyo4Hvxs
icLIzCZTgB2GIF/MbVfVY8FqrhrLiy3kTEtFjEirM0D0sj8O97N0JMhkbouxWuOkXIBwawji18Ke
ZoCwYUGgEsFjjPF6GFgZ9jbWujyou4GP0cD6xfmzIVRIk1GkFKPOutLy9iinzRMVlg+v78wZhnNj
Q6hG8kyRmsU4jCg8JaHAnrAVead11vn7nGEcS5laxYAVS/LwlKqqI1nzrWLNu1SYABasGP8IbA+2
jgmogDKz9NTOsl8nvaeqpUDR1i8FZ5H4PPOiRtGUL8DRb+dd69N9fkTqzUlmNhkIPUS4ywncpkgy
zh7SkSrhEmKTbJIFWVcGoM+hjlGIah3W33cuRCPYzYs3wMK0G7Vn2sCa8/WrFGRZCpgiSpewekXQ
RPqgiriSvQRCEvRsiOrnRYIybb3AzzFYoFDYQwHG1D9YcugaxfSjIrK/fbaY0m0oJZ8X0Y1qshYd
MMT4KrfomHKV2HZskFFT43ud3MqlKEuybusvVpazHN1UdeM0QWnin71f3qAgxsMESBtNZ50b+ZZI
R9lGbUnIWQ+71HpZZseOja5CeXKQXzenAW9lBt7KjIdFYKzW/efvU65yVgSd5naZJ0h3a/KnLPvU
Ecsp+ttRf4j+JePCP+HJGYmzJ3Y+5bY5QjAjfKxMPB0b11X9eVs9VqPU817xxBsWbTutZm8GqaL7
RmV+yM3yOoO9klSy0+cQExj7UDDQWGCHeS6OZTCNesyB2XY4bTVxylwReS+BUhDOjFhjMmeYwoVd
+jyB8wvDRAL6g9GrjQf1f+DgFBlKPj+DvmnwpDMXxpSQTcu0b/InNj9t9MYD8p1PIjUUnTKej6OM
uspIbUg4gbAhcsvjhLmB+8GtD9aJ4gVLYJdXnZvNuGBsBY0ZfEVLG4JrJs8QwBkV9Xu6L6PWz8Od
3n/YVshV5bjA4YyHnCa0mnLgNHKgjo+pef/fvs9Zi0ZOM2vU8f0OdZvV59wU8USs2vULATj7oA0o
ikA1OvKq1jEej3EYTCKOPREEZxiU2jRnZYIMJoKMCZ3KvXpVzAKGqvWNOEfsnH+cza7JI3bNa7tZ
ftQsI/s/0q6kyW6b1/4iVUkUSUlbSXfsdo+2Y3ujcmJb8zzr17/D9vdy1WzlMrGz8aIrOhckAIIg
cHBrs/z79d3YluQCIn7E6hAMpj6jfAYIc46NeW9m5xR31+sYKkGkHdf5aINyBW40tPZj9zkbh98E
kHa8Mtogi4RpOBTl8SgE1qr9dRG23cvqQiPtOKNzbJmiYEnUg/x8tckPFub/erPfHazPpSKfqViz
N2U31HIMzcS+lNZdFDznqscHxb5z6eZdD8Xo9AGWbJx8zfrMbF/pSFRrxqUjgPM4z027EhcYPAUs
8JGYlQCe7PY2cNEW42u+6jKvWjXJZILJCeJxhlQV+YHaKzfNFM5ru0Luogdcspd6RLkhE95LPwuC
/+VIMcSJ+PNRNflOtUHi7yvDLMM8zIkGoAyccfQP5LTduvuh0OrtM+Vv6+eSr28qltTDC8jLQPf0
HfcDnyLtLEifip12anOcYyqWgu3E8GoRJYcwJxFHcb1YxEP2ft5hQC0KZ7SvE47O4V1/o7IlJZ7k
H/D4GSMfIDwpBrAbfryLwfC4FzRTzOu+g75Z9Xqo0kPJW6S8TigNIeBY1z9YPcWuzUOFS1IoiNzI
bBK8UVYxwg+Dt03t1w23dc8oTHqr5cn8rNAUhUSW5C8qEtrIkUGi+RGjiX4UJ7Lrv3fHJj4tZ3Yu
MFdeyXOy2d2CZ9H/T1nJDc4YMBmUvShYK9FeeRJXi/5D/m456p+7c5a5YlKbc8r/FMVWliLYUi2u
5EiQdWnMQVxp+Lxj48dYO4fO5+tLqoKQPElvTssUaoCoh9KdOMoNGLhw619pUl0vouRHgpj3cFfY
uCnpPvWRsTfnjLtVoOqQ2FYQ7ugIRBgofyUFMUvTRhiB+Juy52U5xlxxT9q69RFEvxQ92Y54pnjt
D1GMZnErwIP8lIGYAlXQYdG7fQNazdx1ytG/vjkKNLmfkoTG/8r7SJjkGODCtarbdfYwOm6ezkF9
iMzEQJvOoPUfryNvuWS8/eERDrUopv7Ci7Ly+2aSOIyIyn9reSjrD1HyPkc7eINC5es42xJecCQf
PJI6RpQvcJrjmPwIoocy+xJ3d4Xx6TrQ5j2JGDqntsUNA+38r3eOpQYt275EPvbD4IdH8xj5sVdh
HE6OCECVXFeiSWa1WF0+OVYBt/iXjpeEyG+Oxc3kvUwX/lOV595cxJVoknGBGTewY1At+DYYMlAx
7I7Gx7J/SPhNr+IB3TzEiG5a6HdFiQ1s7PUy1lk163yAv8/wOFx7FXLb8b64Qfub4Eeq3Tze539c
37otF7WGlM7NMs+cn+0AeXok1YcifGfbCi+45TbWEJJZ5zS3CRFSRTpxE908TA1X1KxtW9TfCyeH
0uhAAm2gyPMl9XTsbNw/nuzZ9Mqk2F1frs2M/UoYOag283yqiQOXLjqeRJwRfEtvf5ITWu+vYynW
TY6tST4bZixO/zzB7VM7G0o6iu3NvzgISbcrrdC6AdTxvl78SIaPrf6QN4qoYnNnVuYj/r7ydYaZ
FrNt59iZzviGmePZY+uEzmOA9ziX1ZXpXV+zbRNa4UkmVFQDL+wAnsg50rPI2MRn+qB9B43ULt/b
lqti+/4HZ4Qji1omdSy59A6JCF7rLQDnQ/YSYQc+vx33wvXFe9WcuO3VvIBJni8qe3PoEjgjJ/7S
OXsd0yJ57jnZ0/VVVMFIelHYQ86zHDCFAZKNCDM0MMrF/mAG334PR1KOaagLMmRYu74JcEhxF2Gt
Oy1fevQsXEfa1HTjsnCSWpCw6/pQh0T1ct9Pj5ZVuTEK+q+D/IPyXVAkZxr1eowJGkDJ+NFqH0tq
u1ZwIP2BlB+Ids7L22o55cszHT5O5HAdXHxbztCTlYSSl40QTrW1hbWcjFs9fs6RgZmmL1N/G3fP
HV53rqMp1lO+mWhpTYOigqRGesvLd23s69b+9yCkaHMJknHIRZISvcbvuna474KhcMNRxRuy6WYN
iyEi09GaLU8eLu2yTjkKY/ygGPdt2rwbIhUP8uZqEd1hHDO2MCVD0j5npihbGrE3y7JfjA8O24fk
6/XV2ta9FYake01Y2Z05Ykeqpj2AyfTIxuBBD1BqMVTvyjy4tQIMta21c1YheqfzzZJYd1Oq6ozb
dB2rnyGpIUhGqdMnEDVMz2Z5qoyvZDgY5h/Xpb2+oG/4MS1a6BUmSEA38nuanpIx9J1ESV8jtuWN
Sf0tyxuGzHYKO8ZaxJkOoe/6rvxqZvrHvsseQrPGM3rmVeNw4rw6NLnLo3nXlTPeh72a6bHLqvSp
9xioaK5Lfn19mU5en6dVF2emqUFyo0VujWJcohbsep355jjvrkNtepSV+FJQn0dzoi0UhmEbyaKJ
+wl/qrSFe2OAKyx6b8/5X0E/PF1HVW2tdMRl6WCnrf6y6Ld9ctcvd+OkqIPbtHhCTYdwhiuL3LOG
OePp3Ipm3lD37Omh6v9zwMsxVw2EMTrT0S38kvRYxTztEjpJMlDqdwnY1aPMD2vF1ryVQCDgP04t
m76Z/1GS2WqdEQjNZD9Fk35qqv/egvYaQjqbF70N56bjFI1OjSuK+HSkFPRP1zd7I3p6jSJ5xnHq
GmaXDEvlp3eifnQ4jg9iLBkGf3rGL+3LZdUkF9kNfJyGACKlBTKt5uKb1X9PxbyWR3J/9hJ1C8GE
b39COUMdxa6eDC5REUVuOPtXMHLuIiFt2+di2UZP9whmVMYMpUNDg0E64KbZzUc0wl/fqbd+B4gO
apYFswix5Ab4sIjMfpkIBHM+mKbjmaPlBcM56FX9M2/t/zWQZP+a3rVTxwzqa0XikynwrNQ4NFFx
vC7PtuY5zGI2BWHKm/k2WRTOQ1cJI/WNTxTTUscH7gquWXIMfVUSQYkmuW3d0KccYz4EWv5VRlMm
SIRnfn1wiTW8yCZ5bnTumA0Gdgk0UXCZ+XgzIw+iySA6dh8yr1OxFG1v2gVQ2rQmsTuD9wCsJ4bp
AGD57CyPz99/c8/Ez1g51i5Pcm2KsYrtrv5o7cPzcvczw5+IFnXFSauSSXKAWm/OZtnDxnCc9241
Zk9t/qErKtVDggpHcoFLLxyGUETad39iYIYPei7cupJO8da87TRWWiG5v7FP4zBEcaCPR+Zz+aW7
qX3Brgzu7UOwi/eq9VPqvOQLdQNlBiVy///T+fIgLMx2hYX958ksqON5pfJvamy6IMvNVhwk5p+2
HblU4/517ds8cx0U1iJwcJw3syKa2uzbOOfUT9IvJv3iZIoc1j+s198AslMPrSWBcgOg8c1PKFL+
n0di3r/R7o1EFjdE7tlEvtG03rCWQ5gw5kyDyRIbabml+2QNzs1A4nu7TQ8xHXZxnN12pHPnxHZt
kiqWc+tAWeNL2riwiC8x5iv4LffH9mOtfU8Nw2siojDjrW1b40hamBiaEddjgEM/PgYiAUlnBcLm
xq0g5Oxj0NrpzBNACGZGcRqHWEA0g2MMUYazeIh/4Sxe40k3Y+rAjCsOvD4J94wbB60vD/EU+lGt
uFUqNklOQTppM1Qt2Kr8OZzcNv4x2oPPzdsGhd3XjWvLCa5FMl979oprThRP0AbuoDy02rc09wc8
AF5H2dYFrnNuUvRxyHWaI4rSqZHBwoziEclOrhxtKH6mfPCauOfrCJRAkSm/g3ToXC3Ar0h9wm6q
U7UXRBiIyihajUG2JCj6/nvbkDDjC6IQeXUk6uE0crxQUL8s6HOdde7QJ99JwnfXV257fy4w4u8r
GAeN2mleOdQPHLFuxLdz81HrVOwAmxsEdlFUv4HdE01yr2GquGb5xOHFZ9aeq9k8BU2j0IFNlaY6
gj7dZo6jS5KUYCUKci2H39O/5GPr9c7R6k9WpbCcbf+6wpHCh1if6oQ3xc8Qfd613nJTHee9uauU
TEsbHJVQghWWFEIUMRoJ5hxY2Sl7mB9/liu27vhB22lfg/vsGBx7H1w66LCJDtcVY3PHVtCSGw/1
WcMQxxI75jyX466mH69/X7VdkvvWArySjR2+H5exm0/vqfM1LPbFpBCDKOR4KQpaK7jT91pfAWf0
RtSW/pxmmJ+du3jC7CH71voiJiUkmDBIn5rvmUcO9C7eq4qbto+Sy3K+aNXqZ4hHQWfK8TN+TppZ
boYjOf182nQeqCLVslGe/0pvXn7NCi2yqyy1hd4kJxAJu5mv7cpz+FihyLVzq5t5jyIuNzmPN8SP
dgm8mOqmIg9OewnbVpr7ErOufgFeQmkz1/gF5r19AKXxgYI/CLO0S6/+PiVedRR8HcTVb2Y3O6b7
8YhEVPBEVKHXpntDHoWLblnE19LxkzXtgi61Wlw63fxHhQlu4bkejrFXnjov/Aw+abju4fN11RZW
+eawWIHKrptpIRt17PUUBz8KI8JwpHRntuHNrFmneAn/+xuI2O2LkJLnC+a8SrhdYa3Jxyi6Y+MX
aisqODbvGGsMyetlhZ4OXYiFHPbNKd0tN32HgdvDrnGnQ/TYu5Hq5vkPfvYileT7rChrmqWCBoHw
9FY0vS0vpOnVv5j+qNISydcVeRguVQcolLC4ufYjaA13MlSzdwwVjOTykjo0mDYDpt2JNcyeNS9r
MdRy2PUn0RcWPJmfVWHEP7gCjEGwwXvAOZVO3gRDkvi04Fikh/mjqKGrMJgZlGjek+Xddj/4rRgM
pd9E78Yj3s6uG8K2j79gk9enfuiMDu1sYGvBu2Q4VqBzDo65qi35H3zrBUYycr3Qg3GOsK7JrX1A
DuYGPm5XnsTsKfV9dHsTL2CScdeWXo5JBZmm9qDPGMn3iVaKM0vowVv/cYGQ7DlcNPCxC3nawk/N
+2H+yPsSs6YPuv69yM5xpXp9VgFKxk2nNEYREGRKfpaSHsa9GPag6vBXbpRk0kNYZ0kyZcIAUjDc
p7vAN5/ovajvKT44iscA1UZJRt2zisRjDaH0OncLds6tA6aTKzRcBSKZdMUGYvUEIDaS6STHxGT7
Q8RVl6jNGEbMbKC64CzQJZR2rqrAEf4pcg5h8mBzRQZpU4rL9+UYadKGvp8KfH8MH3VeeII/iaje
HbaPkBWK5ImGEI3F1oC1+skemx4MjHcm9z9bzfLOLXfXvc8Gzx/OxRWg5H76sCyycgYge6bnfJen
CPjoexa61gfE6xjwp/8RHTIxne6XblUrZMkjxUNdpoUB5J4cWHmuisNQPF2XTqETLwX8qwBLT4J0
CRpALGjOzg6d6vV8+/xdySCUZgUQ1BiYM7VCKRA4i3HCTu4uh/qU75PvqjZElQJKDighFS5uuOj6
tbZry1tLP47R/vp6qSAk31MSJ6tSoQyJfRpRtdHtWqrw2y9phjeOe7VkkstJDJR7VuJqSA/BIfKM
536X3+kgIA2PmS9SBi04k+nzsLP31eSS9xNuHjrmZClHJW+mKxg1uOOg4BDlc6/3bgLfY24ELdZz
dnVMg+aeecy9zi1sT0f9EhJKCtE3TxAuSJtBsoRrvqTwfT3MdpEgBNXPbC84r8d9dFSfIJtKv4KR
Dl9Kq9AJEkSho3GI88VFG7LCoYsterOFKwRJ6ymba9BnQJC0+1riNWz+Mx+8ir3rowMrfuWEslAj
CRIFG7wO0qI5QzqnUZ/ChMthn2vlebGdY1EYClK+Tc1H3oVZmIaFFkTJ7xZFUDmBOD1YyDxrbA5V
901nqnTsxqwjeFvbZsSxDHCbyDWu+czbQOM43Bt/9uo70zduAn/JXf2+902wqqaFS56yQ+9dt+tN
lVjBSjanD2ncVQEWEb2wKBg2MF195B+vY2yv4EU06fxldHTiPoVoQVC7I38wyIB/VFcs4eTeqN5F
EjnbPC4x0UIKFOFw611/1I4NLj7xznrKbupPzqO5i86q/hqFaHLZax/k4dA5ACXJucLgofkOunh9
9VRySccwyv+mSrcAgblKvqbddGXjLdZNpxq/vGm6eGVB7YdjMiongVlYmVpbAWfBZd8YbwvMU3Hu
B4xzGZDh+O+cQVD3FZqQenU8mm1iJcwGWpD9iEEwbRcejW7b4J1eP19fv80tWiFJzlwzWe6UL1Ez
2PCD6dAWoQeiTYXj20KhOhjFGOMEM0DE31fy9GFQIr++wI5Yd8Pt6JzGgYdXRf+6MFvmikMCRGwU
7/OmTJNmRlHeLZWO6hMavQsoeTQjFZnlZtaUUkR+DBlnHVivRUkCu5y6uhOeKDuBewNpP1EsLNrY
B1c/9f7sD++Inz06virPt7mKK2hZK5LCjp0e0H3ugCOrm7ivs4S5Yz1mu+sruXmzp1Qwi4EzygHb
5Wsx22DsqqgZ4dddcq4gXha5ZHTLx7b0+tEzDzP6NJfeRz978Rj6+lP0qAoSt0x7/ROk8zjuaeIM
PX6C2Zxy+pyC8WnMH5vg+3VRt6ILFF0hjiGiEeXNmJ2q7DujCJlvoX0TVB9agroo8+NcdLObLsno
1xmouwedMze3wlyhspt7ukKX/BdlWhBjkhFeYjTEc3UGvkrNM+pRsZ+blrGCkbaThzVsYwZMbD83
9DipqGQ3b9/rVZQ2izpxXJAMqzhlHkgd8IZVgZ+Su+G3wBWTgq/v2bY4JsJPQvAkIxOdDWA608MU
5Uswgr0Fl18GH64jbO/L3wgy01nbY1yM0yXM72KUe4E1wHCduEajYaWrqHwUwshTi4ayHljIIUyo
ay4ehc9DnCuiNBWEpGUxqWzUZQIixqjBSm88PVfc8lUIkoIZtj13iQkEZ8EcpMl8GFP6+fqW/IOO
XfZE/IbVKZLTudRSBxjtTswDrj19OFregFsIZjWOR7M/XQfcOvNxlvy/lsnMaMaYJ3WfQAcCcwrd
XB/uaGI+0pLcYgCt73TMJ5Zq6NdmpLsGlZx8C0bHKReKF+vvrAYj78GIBZIeu8bB0r83Ii+4F7U3
6sqlTXe7klaKBKoiafo4AjCzAjdhpzIEi0GB+4myw1C5kVJYPXdsHrQIG4ns8c6w0kOa9l7YRpGr
WQPa5ap3Rd9HrsFrl/da5iVOfxi7ReFEhEBySLxeaSnwzrPZ0qISv2Kx6z+L/NYuu9MShZ7WtXda
EPnXlWnboeCMEcEWiLCl5Q0yvXSSGk/uqTn7ttk+2eO0R25MUeWhgpGWtgwaJ8oRIvlseQZ7kD/N
7+ek8H5PFmnl6rHI+WICpAubh67npwXkVX2sogratr+/l+wlRlnZe22QGq+aAQov9B+5jYzaciZD
63XB3UIHj9aPvyWVfJWNWpbbmLCCRGh9n01PQ4Hg5v3vQUh+uG7KgbMcEEm/I9qJZ/v4lyDwEkMM
8PcahnzvL+MGE4WGFFrdYiJNh+nUvX60x1GhAts2vMKRnPGEHkOdCBzx7COiX564xuOwI76Y2WV+
+4WFwzhVZoHqGH3OUpohNhrN6NOc+ZUzgJnEy7re05f974FIu5PCcsa0z1AUnS4e6fZtnXtZo8jL
iHV543VWkkgHpZjWhdFWJcN8vd5b+sofHWW2RKzGNQx5b8ZwZrQBhn7WP6KtGg9y457uu8f41+4k
K3GEP1rZaNBwfQnFmhU1c7P0fgJda69iuNpcM7SlIPuH+zemKb4GASvqHMcTjqYmSE9lkPp1oHxA
2Dz+LAt9HRgsj4GXkiBd3BZNJHxadAqfDL88J/v4e+TrJ9vFWPKHBqO0W91V5aa3zWgFKx33cYRu
+5aj9P//K0hw2KPEtjzV+3CverXaTLvTFZq0kFVsdtYAwg5/PNsHgvL16kaEEyn67VVvw5sHEUIn
XJIRpTtyURvtqyjQUBHrsxFBNP3AMSyo1lTVCZu7JppoOWYtGRhX+VozTBq3VV+jNs/GLO2wv5+N
55p/60Aje901bFAWcQME7AYeTgW7stzvF7O0KTOUn/nGPcYhBm6+S3yw49+2uPTjuUc8BqseTje1
/gIpFydHBll4JhpPBtNP4lM1vr8u0/YO/S2STPYXMpuhe02sXQ3tjh+qIcfkUsWhKkKBN65oJYTk
U622ZlY1AaTTvpbJjZHvgvIwtClK409Ne9YmxbmkEkpyr33eFnbUwp6M9rGavuXghjbLwr++cqqd
EX9fOT2i6azTwGvhR+b3yXpmqtv6ZuDjgMbbRqG7DXV7/f26b/ohqnFbB9GvNxovl4/FjYMZI9q7
+IAUxT6ZlM5BfPXNVjk2AG2MfLBlosSg0WsjFxYrXJHmtl5xK65ZopzD0Xfmge6zXYrbwU5Vz7Wp
IytgaTn7qUrbJQBwCwLDouoPzdLtBt4/lWPk5022b4P+mNkqnsYtVYGCY51txjFWQfIdJDHbhi4R
Ej/NeTTubes+LRW34q2NXENI2h8uVqkVIu3CFsOP7NYlDe7e5j7qvy4axqnS5/+umCIzCSIYOF6k
ql8rjlGA5UmfcfDHaXYkfXHKElUL1Paq/Q0h93A3WqyVjQ6IinW7eCqxSTU6rmLFym2Z2EoSmVaq
SzGjte4BYy8HO3sqElVxxebJu0aQ9iZro9pARoH9re4TKgYovHmxG4/18bc2Ri4VtDIDLUCkYD4Y
9D9ikM/9gK706xBb5ruWR7IiI9OjkBuQx9K+TPQrnFJhPVLnPh+/XwfaOnPXQEJDVt6PR3ZcxzGA
GudMwn2Z4RmuP5T/nQCGG2sYKTLCUO02qWrAxFHuZ6NzoPqoSIupdFnys0NlDmXbAsJs/XE8d+3e
UpGmbkPYFvpHEVdiRN7rxSriJiYdqZmfke98fO+YujspGVm2d+QCItzQakfCpKtYSyuGoWuDP8w/
jO6B1hg50qr6yLd17AIk+ZewzbNRF9Jo9r0T79MWb4nNJ4M/TA7zr2vZ5sIZSO8iXrXgzSQtIwsp
yziExUx4WA7m3jcyvJi33f46zKafWcFIWjZpzaynjrjGTh8yuh9thYqpvi/tPwnSqDVK3I/q+cNI
vk2Nyuw3j5iVANLea2ZbxvWAm/Gg/2D2F1I9xMVTEOw7Qvy6/3F9tbad5gpNUoA2A01/vkCccTFj
kNLRU0XoXebke4v0bk4GL6SjVxgZHF16yEMUhBjt6fqPUGiGXFDmmD1ZShsSd2npDqTzY2QpI5jw
dZhNo8IZylEVZ3Auu+w6y4osrmBUdf9Ul7kbgnaN3hYNVfjtzUsZWwEJFVpZL4ppiioR/lS0ZaOJ
wA0fixeWzfD+14zqIpNkVHlNLLyaAApvvmfSzX7sgKjUUjWnblbjrUWSrGru+ZT2FozX6N3itnjP
vcznD2jufSZ4ZXY75YPQZvnzGlGyM9vRwrIEbamvHfljcCj24eP4sGBSWr+fY1dU62YgFFFs3bYm
XpZTsr1xKMuagQ7AN+fa1xz9eUGVQ8TiX/IhFxjJ6KZBJ51eYNdiXhzbzD6Co2J3XdnFJ+TYf7V8
thjbstLBktVmYQmIaKAYjWy6LOgenCHfabzaYwb1/ThrBzNQzctS2Jj89lqGFNxUIRYwD9J3Jp0n
l6ed14L73h2s7tt1GRW7ZUsBn4N5dolFIOMylr5lf17SwA0ChddQWbMtXUAnOwaXZgoUjGq7zdFZ
0O6zu3/XxbeZlFjvmuQ5Ks0sdC0BFnPLj+xTfKwPzU2wX87hgxgPp51UlXiqJRR/X6nJohM9NToA
ds3oVsnoxlaCyUSKFKkKRfIetRZyWghlHKthcjFazzcYizxUhR2va4RYn2taLzmNzgpHzQCRiK9V
ZF+DEkgnmSIfoYKQXETt9DMCHHhClur7Ju0etEhF2LnZDrVWA8k/BNOs8RDEHn7xafoUgTc58qbS
DY/WPrsHycfO8eizxVwwG+6NXfhgZO6/YcZVaaPciY5xNA6UA8aMMfJ/6R7/aLghhnWZh6oGXUDu
Y5rU4fr+bSuKoztccGujPvS1OlZk5mZft3CMSXBrO8HHvO2fl7pXxVgqHMlztGXONaI10JMMbUkW
BpAlhWsGqkHk/3BsXuSRfMeIqbPcaCEPRsXvOXYuwESf+Bax7w5sC55qNOa2bl7gJPcRlIFZFxWe
sZeGt34QT9VfJGsXRZucavHE31c+g5slGKH6nvmcocc9BlWfw2o/GJdfycox4yKO5DZoo9W8EdrQ
FsQHb99uoJFiPopKFslhDGmtDSTHinXBY27OXpF845FqIO/mtqDN3CSosEa+RjJnVJiErW4POIup
R9vPvfH1utUovi/Hz0uI4n5nwoYEGa7udgTyBLQ8c4VtiqV441svUryck6ttr7usjUFLizyRfQqj
40z+mOe7sfIZVxUXbjueFZRsnjHhc7JAIDF0E9xmmFxzCL7pp/DWOpg7/U8UXJeqnKXw29fEk0wV
4XyRjMJ2Etqd42Xw0M7s0onfsWE5jwM54rki/ZWzZCWnZK9ahd70EMUTfjpwsLiFe31QXfA3AzKC
cW82LjwGbt6vjTVaaFqMCy74dri3i27fU2/RIrex61+S5QIknYvE7g0cvyKTkN8T84+22V1X8k1L
XQkiGVFA234aHXx/6UZXi/fBgkORsl+5AFxQ5LB5zPQurwMcDGZQ7PvBdJ1s8e1BdTAodkUOkwkm
orFaB0xtPRfTTWC0fsRQKJOr+mK3V81BKzko4nSDSi60XjAniY0AomDu0Jx0ly57UhmKvd8W54Ii
KdlS2ZWZzECx88ybu70dolIQDzWV6h1FBSQpmWUkthX0OBEwy8Ltc7a3mZjG05m1Qg82XaqJ+d86
esFtJlfLmrRxxlFDFimP39X2vZF8/AVtXn1fsvyFT6iyEWmXOD0NY7FvwwdiNP51EJUQQjlWHjuw
TSuaUoBEQesWy+RNfaXYeRWEpF8Nq9uKZHjIxzuIr5f2IetVCb3Nc2e1VJJyxTHN6qbCVlRJ8ZgO
4ETPrS8mw3jkanH5FCwKkbZTYitASclaLazSvgSgfo6P/ZcQ4TZ3s6/RUTRfGaoHb9UKSn4tnWnU
a/m/17RNk7lII9dcYciXuTg6digJSi+f/I4vLpt6t1WRUW66mhWQFLvHDlibF7FPZl/txu420srD
Mj9eV2kViBQZVK2j24WoGO3YbtSiXT4+03o5XAdRbMnL9WxlN5hgEFmonoRxjsWxJuEdS+ff8y8v
PCQrCMzLLRcmdj1q31XFg9K/qESQTJ9kwZxMM77f6fXJCszjkhP/91ZJMv0sxSDIZcAqjdkD6FkT
8/n691VbLdl9Glt2Uo1Cn8LcI+hMGKnj6/N8ug6jWinJ2psWdfphADHg6bvpno6/5+nlOpMqJb1m
RxCjitDXli5uYuhunKmOYIUYcm0JHQc902vA/MsDSyzDm/D4Yt1ybQkHn5TdZMjRp1R/bIPWy4L+
L8rrvV2iniqCuTvkz1/ZGbQXgexGTAaSHEpZknDMbPFgRGrPNtmHsI6/XIfYPlsuEJI7ydjSkM4S
x3CbuQ4IZ+N6lxiFOzd/6Nqn61jbjviCZb4+jWMai+hSJHXYzs5CDBKp3Er7UVNVj6NKKKEqK9/S
GVRzShFbDHXD7kEUTTBNHdNFne9h52mDESqyeyrBJF+j9WR24haqEQ7MY9Zn3fgupoxGtuqxYxsI
DaOEocIDhdevBYtKNFXGPUy1GtEcXWcno/gjbzAkmZY/fmWv/kaSm0UmNLNTGqOSxI6JG3DHjdq7
nH81YsWA220fd8GRVHyy6GwWBY6zbCzvWZbczEvkR5OKwnvbOVxgJDVP65mHVQiYyiq9cJq/0qBt
FSeaShRJvSuWxUYg+kX68F1l/kljHZzXyfH6vqhAJNXOOg5quBkgoHp/NobEN4b8oLWZYlu2Leiy
XpJGF1VbL1kGmKkcXKgi6OGK6BOpitbF9BWvKRfVDilUm4m/r2w2ZsXAAtH/pGmo2cN1sCK5h7Jb
O/i1Y/sim3SsBujencwASIg8SvtXz7vL96XztJqReopt8f18X0Sfp/KOpKrbmUoNJEfARjusiI3e
NK49d1N9nnMMQMk0hV/7h4vA36LILdZm6GhFXsPfiEHDYe6mu3CXejYaxw7dIUg8VTuoQu3k2tda
m1lXDvA61Tgdks7uPWqHRzuJ9l2f79vSVKXBN7UO5GsULPXorpVbWHS9HcZ8QdAAmoTetel7ylri
8QGP/sOgiLO239FWYJJiTEuUhy0D2LDHaDr0F9iVy2/rWzFSk+uKS5zQgDfhCljybIqnfsORRyij
cCrp+wCHbWeiDdrMHdcuCRhmQ8y4RFdSXqPdO+sar7H++3Q8VDmtkCVL1kihk1QgExrfGyk33TSM
/vgFN7jCkGy4tbuIauJJEgSn82FgU7srHQyY77Ls63WkTQ0BhxBBSyZG8snNJ8UYVV1r4Amoip+W
5aO5gAc4yNyy4/vfA5I8e0iTKLdzkafsLUxf92bne6zfWbqy7lucdW80YyWR5NthVmVmGwASRi3U
MPKzP0QtLDlm3qS63avWT9KGCbyKiCWAFmS7BO+FReOi8K2oVJa86TpWUkkaseAdaxkzZODGMTxb
6dduDv5EtQs4/hafF1xhXSo0yZQL1DOneQSpmuhJ70GCh6ErLObugjxcp4+KyGIzelnJJnn7jHch
1hE6GOj3KfsrYYrTfvM0AcMAhoBw08YYtNdn7zzzWssK3DNCXAKWzHaXRfcTVZuQCkWKwaY2btop
RpTM6DeOOaBR85eFf65b0ctTz1vtvsgiRWFGFlMWMcT+QY0hgSDNMmw3L1Ay395kLPHsoXXrZXIt
LVYgq8ST7NdhCymGCuItQXQqI2Rm58hP2aKA2daFi3yS9dp8NnU7wl611kM3n1CKqQBQrqBksWGx
RGksbk885F9qZE3swNlhtipuvHbtIpL+NCGd5pZW49kJVYQcqlWUzBisOGYPDjLcB0CroUXabWNE
d+20KOqPtiOblcpLBkxGHV4pAU67K5yDKDMRfE/m8m7YCWbitNpd18vN43iFJ5lwmjpaHOhCrvqT
wXadFftR3Lgaq9zW2Ue4CdNSIaNCU+SECCvrpLZm7KPGnkh01/8KCx67iCQnRDDcxRymHprYtPOt
Eehfy3DYVxZXefZtleA2hkuB0QINJK+9k6GBD52LtAHHcFOOacjnqVScvdu1drhT/w9DLvRYCFnC
QlQRssjFvGdBXb/Lz6Vn+2Hp5qDGzP3oi6obavtovIBKbtdaUtsqKEDzCLSwVuZp2a7vEr/qFG/8
25pwASKvV3BsUURtiJq0YigOsZH7vFZxcFLxjbd+94Ih+V06ElB9JMBozD66a8DKgJuiNXn5aLZ4
c9WjT/h/6bGojPL/SLuO5rpxZvuLWMVMYst4k5ItOW1Yjsw5gr/+HcgzIwrid/HGs/BKZfZtoLsB
dDjnq6q07f3Q1dXdSnvTxRT5CuQrgqwg+lZv66iR3peVoVzWnoIHEQQJaMTFxdWeHIV2NR4G0VI6
mTpHbj/2tW9bc/aYrkN3v9ICDQZ5Nx9s1Ep9vIvX82IryddhqTp/mYGGUim9eW6j8VesN6XfpVLr
p3RkbbekVo+touQHbc3S20rGCw6ZCeVwPRDsRx5LNjVT09ADzvNkVnY2lXEDNpDi2JuOCryqNDQs
d3UZeWqpCOlbdq1sI487l7QaPUw5etI9I3pSU+zFPN5ZdMSKTpN3XbddT92IYn/fvOFJZo7V2kNU
jucMkvuuHZ1iIbTyrqVtpHDnUz8MqbIyOhU9xNQim+YCLGbs/V7AdRYu4K73WDp4qjWZ2TcXf2ql
jFVlxISpJnfgL2g+1Sb5eH3h9vs9XmTwsVqma1u0M2Q86yQ5d6k/HP6NUvtb9Y9SfPBOtHLoWw1D
hdPSOYoE/FIFSez3ArX2t+pFChd4llK1+5jNY/7hVu1rBchXW7WxX/yUoZ71wHHAWB4wIlp3UFe/
SVRHJ7bouNjX60UOd3so63KdLWYS8gk+DNyWMA0tYIs8d7XBBEWTx/sm+CKPM0GVLH1uaww2Asyc
1jHuBBvF/v+b4G39/X1N5nqlKRnNIrPw/WLQRsec8ydc1jOvbNPHVgaWeGp+mPEkWIzku8BCdqOT
CZRFmyE76Pwc/CB33Ty24GIiiTOhRZAE41PtDmdMrX1qfIa9kHvFT1GeaXc9N1K5/Yv0Gc38GWOA
qnq3X4czALP+5Pa1EcFt2dTIsp4OiIWEfGsxWEKnX9eXTqADn5sDTonW1QvCYN2C0MyWblthZXDX
nV504NNx5ZokK9DYdFCpHs32nW1RJ9VEXDTPLJBvjG8jhQsStQwojFzGZvR+ct/6uSOfGNxW4ulH
UPee9OPg54+aX/0UYTCwXb4mmLuyDGlnUrXFClJrfgBQwq02rW4pjaGSlUe7Krx0FbVn75/+G2XZ
rm6OyEnXkknBSOvziKbiVc8wt9OpPlZ+FSrH6yYi2j/2940wXbHbQemxsvGQO4pxQ7KPUxw714WI
7JA7jskkR13EGP2s5F2bfK+1p//2fe5FmHfgMY8zrFguH6XlEncCR90/ezdbwgWDtdNaqWIspR1w
X9Dx6BZB5IHo5GaInd5L7ys/tx1Rn7fI9rjwUEya3bQ5E5o8VfJHO/pZIDNGo7suv5d7VbBHIh35
EWcFR72ysEtndkxvFy/B8FJbu2monMxA/9acYk/UTSowC37aua9lKwIjE8wivk+qxLHyb9ft4n+4
kgZmFPC+gsqRs+6hmMd5xVyFp9+UhdMcxxD5Fnel7uIPbuKLzox9Z3oRx9m5OXdkaEEY4dnZh6wM
LdPpyE+BSrtpRXT+s0QzURUeYaQ3RyUecyzaEKyB7s8fRlwrHIT3k+1N0Kv2+mPhS58xqnJd8r45
vgjmwhKwSHq9YjCjVQx8pbIB3Lbd2D8TCl41u/b0pvtuxOnhutD94YCNutwOzmmuDyOKM+AFfsZn
SNz4QQJJGAEWuM/wR0RGuQt1amwkcptI13pRMJnL/IDNlBSedim87qMxOHHr5BgqAQipO4RpfQA4
lxhBRrS/XCyT4RSt3kH8aqRO1p7s7JtcH8v0nbkKvEO0oezvm9C/4iGdoB0atwNF9urmomU3MvFX
4Ku2ktd2fwDRtl1WLprFSjdWRQ9pOdgUHUseAyRygjzOBYMXu1CCL4LgJ6/VogpNGpWR4g5epTr2
CUORPuiRql+sIBkHJQiaOjAUiexm3/f/do83uBp1NOnTVGPfUv2h7L4o89fSFqW59suD/9imyjOa
IyNZ1nED3RjllXSn+/GJ3oEB1UAwUz4LXI/llt7efV404u4+S9EktV1AmHxS3cTN7pjfWaEd0D8D
itjoxccWo8LUpYXFG8tfWhY0VJQSf65PXFOGiyPmui5diq4fRn3kGah2etl79Wf/FHnIGIK8qmfj
sjWmtQgajmLM6qaB+e76gooshAssQKFPYoulPvr6NkWj7BAaiSBcsk+80XKT9+DShVJUV/aoQcQ6
K65FChR0wZ8iaY5tiWoZu3FqI0p97WZ518ZTzegHB+WXPgQ1ipA5LDE2fuTN4F9fube5V+TBgAgE
SC1g9GAsnVu60rBzvY/qwtfwApx90yWDE3mW23vtpcFcX+5VP1tBwHp7eeCEcpHYpkqdq1JT+PKD
CXergmjw1ofF7Y/ZSfoscrc31sFJ46JxMltNnwBtyzfyi5piWFHGEIfIpd/YByeEC8KTMbVza7B1
fD95q4dZnQw4R8WvFUea7DTILxY+OWqC2uHbkPxaLH+1NPJUmlUYsl/+ih7q2wTDShJKKevZ9hZX
MpzqdkJkth4FVsNM8JU3cGI5b9DrdE0NC2IHZA2g70U7kNvlJIXpJ+CWudelvbnMcsI4f7B7xVDk
rC18dQUo6HcjEVXJBQbCIzMkhBTGZMIcpYm6c4wLeTT4ejGG1/V4e//hFOFicVN1sixNUEQP40Pu
J7hkpn7pWr5yYDfM+JEloaUf5J6eRXhBu+b53LgI9g5ccLkTR5czM1tJDxus7+xxclRyatPPUvLh
uoq7K7kRw2lYGwb6I5sBlRQ9GJfjlB77VVCjFGnCfsLmbpUlY9S1K0QUmnnWxuyktaj4xtQvi05Q
uXn7cGMbtlGH/ZaNLLUazFFNIWsKWLNGElAE5RIo5PBqUCon4QS2OFFwZFvxxreA1SZjjlvBBBDn
Wxj2N6KKToW/3g1eFAJu0wNYleEXjhQW/vzxX5NqPCv5Io9zr3SOp1EpRuyZ/DnTHLP9hNfVdbPY
D/gbnTjzS6YEnGAVZBS63xxLNLLZSGs54yc5UL0m/KOIsRHHmaFFVcCk9VjCgXyt0o+LqAHl7duJ
WzPOCFtDoT2xIKC6dI/WYX6Kff1YnHFoHodwMl3p8foC7vsV0ZHMR5+IxeOwxZYSQRoiR52NyKkr
GEjWpeXrSjvBOcZW5q3x/SOIP0+q1VRL0iNO0Fkxj1GE4dpmnk3BZWpXHVUFOwLYdzDdxp3/aT5G
Y5XDrwDsgwJi4tfa4KaKqOdvV5mNGO7gbzNqJkoJMUTqj6SyA6tJBdFIpAl37FvqUFt1CcMGkJTZ
nSJg0Yh41vdFmJqC8W2N8YS8DkJZMo1zRDIs1lID3Jd4sTWf424QvO5246r6IoaLdWZqql0v5YW/
6IVbZzd28pUamlNpAjkidbi9r9IJwNhFgfCWXvLiVonuu0SUVNwNoRtduI2P1aFt6gm6SIfpU3zA
/dKzHy1/wS3MPIuTU+wnv3GajTjOCGY8ueu4f1663omKgzEAbqb9Ppi3MhGcDoLV42ftLW1NFDnH
6vVFmA8A5bC+UBEoAfu5V9ThJ+21tFjNMYLBsWtKH9pHLWQXc9GV5G2rEwuiL8v2fGhsTteWogqk
WpCTHZcLk4P2Nzc7gLJPdPFiiYlrGnHHD9IxZWoxjdhIJcBD/Dhkk/z0IGoq2T8YNjpxJ0+pzZlG
KpiC/DD6bPUSL7rouDFQrw3ElicyBy42xLNS6eigLvyuB8GCUT+u6Rho1fDx+vGzH0j/iQ3Pr5DN
TvWp1o2EQExU387K2RDlIkXf52KCXOmYHbPxfUkKVsYhKwgIomXi4gGtM91IY3jNWN8v020xps6i
ihiTBQH0+fa/WSQlXiMlydgiFSHVHlNAHOT2Tf9nEYBYug0MOcXmHyudZietXOOxkrU37do4s3w7
Wg/X93tXFU3D7ROA/DI6v14fObIxkiWRU9w2pcto+xXoVdU5WEX1Z5EYzlkqdUk6S4dbNtLJir7U
EeiStNipyIf/pg7nJVqRt1k6Qx2ltnUAaWBGfDHsU2mM6PwC1qHotrtrbpvlY3pvLCGyTb2gI+RN
gQb8kPLUyY7l647iggjlpAeZX4TFp+s67rrQRibnQinRlpYgu+FjvK+pO6cSsgfvv4Y2IjgvYgxG
edL+dS50dwsiaVS5Bo5V6qmO+k3LhEydIq24k5UOEWCJ14S9Gy7K+FUTkVq+TfuyM+hFJ37STu1j
s17i5zOIsZyXN5XlkC8krIMCg13e9T0S2DtPzFTJsRL3MSKEDtTWAlfS6cvcPA65QIzA/AzuQacP
RFGrBDolUVDM1FFy4K2IKFv2T7rNynExYpCnhtIBBtexRyr6wGzPvEzopFN8GaMMqeAIEspjprJx
qqouyNBrTCvMkx6HYx8OByOsDsgJYYanCSP/+mYxa35zZ9joxwWNWGkHU4qhX69awSB/T0F7UivW
AePC7hSrQRYLKSOYj14TycWNKa+KbqBQcfDAg4t+S2+6VB6IY9/FFxrIXnXK76H/yX53XVWBl/Ft
QLYMSJPZhqpz0Z9jhb63iHS8LkJk+nzsWFraLxkLTyTs2lAByfl6qg/XhYj04KJFp6dKTSIImRbF
KU37YOuN4P69qweIzQ3Mdtkm4fGMijbuJI2ly0mcfixjc3WtKu+cOlE+DTne59cV2jWIjTRu1bpJ
/SupPNelX4EaMTfkg6WVrpZEh95oBJu0Gzg24rj1G8rhr/xkib6E6F2UhIrIDgQa8QBHKdIXGJnD
7UVtIq+rHiZMOjtGqYQ9UPCKpRD1x+yrZBIVTQom2iz4KDVOqzKq2K9aae7pFD3a+ewrSiKsH+7a
noEuVRNtdIyf4nV4skeaE1Wy4buf5F/1O3JeD5NTHZpfzQflA86vG1FV4y2jJju6LBnpXMzFIcvB
7RbNa4B0V0mJZxqr2zBaN/WYpYHl0kD6sOKuUfnpnZY5o5t/MDJn/XHdOPcj8ssP4Nv2QcQxK4zj
yAdjqK9+YETaWqidYld1qlDyMve6PKbPm+i4EcflRWluE6pLEGc+pAfl3JwpKIjyO1Hc/x9qWZjw
RysmkfnOlilNmY9jGqD9pQSJO/5Mn3I3P8IlPuKBIuS12b9WAZL8b3lc1K+IqtUdhTzjPXWnCxpp
AuO2OpeX/B7JNzcO0m9/sJDguFF1sHIYFt9YuNaFniiVAZ+oaLjWmdfay/dGAks0iQ9SHJ/KpHQz
kN8K7sW7vkhAhwQKcVkGMdJrF8kbY9Y11Sr8GPzyYwQWPpfmQr7DXUfcSOGWs7GlrCxMSJEf0Nii
BE0AyNzKRbaZBhEq0fLH2TEErrCnGZB/LAukw4YOCntOsxnstmuSlb42nnTJBCKlOygibLjdUu1W
CncamHU19nIBKRmeryBSGXKXtWkOPlr/MCQz3aRovSgFB97uDXkrlQszkzRLUhOlpU9Pw7F+YF1e
Rrg807L1IlmCddS5BpMKsyRTEUFD+UF244N6Q8H9WvrJnXJrj870gcGW9oJLw66/40asKqCbJyq4
4F9vHtVKM54zHLD5B/2XFawH4hZO92EMFj92M1+Uyt/fxuenO7DdgC3DHUlAk1EGNVqZv4++EWgg
nldip/uGFg2PFQARsen5Xw+Z4rAAqi3yBb+FMq/Z3J7LOtVIbEFoIp0kOwCXtZ8MRXg9sOxWowk6
F1Q00Ok64SMLoZQ0jYmyyOwmj80j6wksAI3wA9M/vuok4EGZbqJ3qiCjzOyePxi2Urn3Tl/J0SAN
M573eXGZZsAUYLQeo37dTYNBBLzyD6sueddV3bvHbGVym4iu2HamMjRNAAdZqzekmPzZDG35K1kE
yZhdp8B0ikEwIqeB+uz11vUU/H55taBQYr+3k5+DVjujqJ1971qLlNLfMvgJmHW1V6robAnLp3Ua
HUULO/NJiQV5uL3YvBXDHeHVNGWmtUIVM0Nt6aeSf7++K7t1xq0AzhRsrcr0caEsdT0crTMLVnOg
Bh0oo+PgX/elMZ/aLBpnA3nfVX2pQhutXkxMkMrUN7ThR9c0scDaBCagcd6rknilWQlJHbW8qDJv
u0Rxq0TET7wrBqEQrIQa46jgLG1d5GiKCIpZ63KLRnw5HpyqeXd9i3Yd50UGX2AcaaSWsQ0Z0vwx
m26j5n5AdrGzameYJsGFY9eqgd1lGRhvwSWZO5a1eLFiS4NV15SeZxp5aoSEPFlvQTgUXFdrP/Rt
ZHGHcz1YOeCHIKv37VNx1N3Ka1uHSs7kTr7hlkFymkLps7ABiLkMF/zwYsMUFYxRRWKRc6m+pA3G
KGEaVa+GRSn5qAs7lWmfFs1EF4Z0D0zewyqbF9LGkkPm7t8HX7QoKKD2w9AXlphbY322KpplzAno
8Im2GNntjYCqyqVTx+OcqJeiqo+Ctd6xIRTCNUuGSLAn8h0S0xKRuVDs3y+f5n66M85JMDn0zgip
V3tdWHvNDbkX9aDv3RReyeWiC+ZkSq1KpdInh+qoeM1dfLKPyjtys/plEFdO/fG6ojv2q8tYVUu3
8LKEwq8j/wzAttyeoCdRqFMWmVsY9z29a6mgiL0XNl8J4ozX7rVeUtmCDgF1WWv2ekhvctcKFb+8
E3E+7BwCKCrYuCUYugVgaM5iZ82qlhlJDD8mmatKVQgEdJE3stDLe8VWBrdTcS9FpWSBHLLC7Bce
x/mX6dAcTEd6MIPcAw+OqA+PffCaQO4syBarn7IJSskn81eDS2QZyj8Ab4VcvyU5iYDMbi/avFpD
7kCYTBrj9FFBfnmzeD2oFVvT7b7Fx/yIBgR3+EmA+N8PjugJvleyfSWXuytjILvH/QpqMmqhCTnY
Dq9wM8hOwpLtno9vd5D5xubCmlX6QjAPyW7lKkiM2tC81w5ZkLvpJbozMJvIyreG4c4P131u1xe2
gjmnk+jcLvqApR1G4/NQSZc46YNhzU9rrviLqblttDiqmrjDqh1iIGbTJBMc93tvrlfLzPkjWdVG
nQoo33mLJ/uFFx0xP4aixHzoBK7CzvRrhsud+ZmiTmWlw1OmoDtqB5bCYY8Q0X4KtpPPFYEKtljM
DKvax3cSUGB6uXLVNlyN76X29foOCuIL4eJL1EzjUJQQhefIpYsjn8xUtEECdydcfAGieT1EElYN
kxDHFR64HvKbFAFT9cr3lui8E0Qz/sVo0JpiQvjZ65C89BQnuo88AIg9A8FVN3/Snr01P8JFl6VO
rZo0z+Y3+7o7h3hFudEz+UH3JHp/71qGrZkG7tIq7g+cv9GhrqplYqF61n16ay+y04PYtAQFQl1p
go3btfaNMM6xSoIIlhgruznEB2btSDyjtUU027prghsxnFORWqnWaIWYvMbymZmfxXV43cr349SL
DD6THkUl7QqVyaDOgKxhdCRP6n3vSaF+iD39nUDc3l0EXCgGyAkw+PMGkT6GRmpKKUv2yi4bWmlD
QEWmrQMyYd0ZPUBW+STz8sGRBTfM3WvXVvQbc5RqtV0hWr/5u6eGsdggzeYDGEY4ari/shtVuUMO
0H1TPsdY2eLC5gDh2q6CfiFGay4ebhJqxx103YLUlJZBWv2LpfFbt36aPw8F2JUyDF/E3vT5+k7u
+RsxUNhUFVzbVZ4NJqnGPJEGLffX+F1Nvy3TKYkWtwa+ZJEJdm7nPakjaYFWFXAYmAbv2gaNdRRf
rNwHOOCtjmlrC3lYMh2uK7SXUEOuCYk7PAUskC9zAd+ipry2i537WuyVtyCp8soQk/83yqn1Ol8F
/y7KEX9wbG5lcgdAlg/aEmmQGWUHOTu3xYlItUPTi03fG8o5RgfGdS1313KjJHfBTOymLtMIAuv2
gq50R1sOsiLiH9y1jY0QztPmCH0DJRBrfLUqMOTUHnotClTJDHoAMVm5qFFmL6ZsF5FzNECpqZYV
Q5w5WK5qXwqzcUrtojaCtJNo7TgXIxFYbvDKyv1Jo0e5TvxRxTVZ+qNn1FYf7ihLFGR+wL8OOUEU
/qbbqs7SDZ4cAfEswaNNtHjcUUZ0u9a1FkqVgAWOmy92fJLy960lgvPeO8u2SnFnmT1nPXqDmXfZ
oZx/08njfzJs/maoRHFToRMt97Pp3lhyp1oeNfvndRlsLfhL7kYH/krYZ0aaDuhe8kmH4yu6lQC0
qfWXZj72BY6S/D+qxAWHFE3nJDbN3K9oUCe/sob+PxAPBfvCXwpratGlVqFT2+WONeGdqwrOfJEE
9vfNEwzkgtKcWlBDU+7l+X09Co4H0fc595/UNKtGGxbcm+tlIH2AzOQf1P+3ZwPhXD+OMI9kTIx4
aLmLJF+ePgKJ/rpx7RVwddQCdAKgX4Xl4l6v06RXykJHCTvhW3fYiP5r5WUeMIm+GGF7XL6qB9Fr
SmVH2huDfhHJt63lcZsNuR2xSDMBrsAO218r+oWcllUEPZb21h6UztGD9o56IAsNRbmw3ZC6+QHc
mVsMizKMOXROlvdGf06j02QIzGNvXG67rnwfG5ppUyNi66o/NF4Wmn7f4e65eoCI8Qov9oEYaaEw
v/yinn4QPUt272WbXeWhh61lbCUCDiakOtSTFuDJGi4HTFa67SNGKsVtAKIt5bytmG2yag3kFcfo
xJ4muMC4UNhJPVOwsrvH/GbzOMer+6YztASiFDrFHtFw2FflkAVr1WAkHbf8sFX73hW4CYt612yW
c8V2QfBNCkilJ7Dq+XWYg0sZL2bccsXNIiL75I9imqAbnkKYZiyerpGfVBpdqbcEN4vdRNzWSrhT
uGnpCDogyBm8LnX0wrECcgZZuZcCj6z+sRSOfJFR+RT5327s3GwhF3OUtKiLBuM6vqo8GKpvrV+u
75Zg/UyuEl9SbSpmppcpk6MKRiVzuAFkk8gm9tVgZXdi6AAh47apzSxgnMo4YpJL+vX3oA5Be4ES
jh71MBLmidZtX68Xgfx+lTVJMJOCWN1+l6pDRm4nEVKASAS3NUPZKJHeQoRcelN0XvpAm0Vmt+/B
/6jBs2pJgB8D1aeR+8t3YC4EfSj5lpsEcUiRAUgOXUiO+q30X1fv+Vja3AiqHnIzAtXi/NTCbZe7
egr+xPBeNOPuTkkM5g5VgWYy6nQTaQJpLC9aPITXxTxb1tto9CKHe0+RTlk6vYEqC0Z7l+N6iMNc
d3rJyT5qJw1PfXIP4KnIjZ56URadGcA10Vykn9tVXpQSovtUCRM9d6PGDNcMIMTxcjYYP7o9hmUt
7IzaDcBAZiSEdbUp/Ik2JZI6VRHFtbTHEG4DjDdE4AbwRsapDdBX6l1f4l3f3ojj1MQQWWlEyorQ
aD9l1a0lGsLd9YHN95kfbo2RgChtSuTcl8jRUhKHzn4y/mh6y9EGEZ/Dvi5sXNU2ZMXmHxAJmZOe
5Fg6PU5upC4C80fzdH25dtNO5Hkk9rcMzvJTUtKqVhdY/ol8au6iY+spYX1htcX0TojgwOz7jRFu
pHH2H6UjaQu2OwbwKjAUF4LS6HPn27gzsvZ9URJvNyhuxHHGgF5lRdULiFvkpXXiWD4Q9NPrU//+
+iruG8XLRnFGAUyrPlIMbJS8Vk6/yG6inub5Z5qiKUh6d12WSCfuQgMkhyFJdcjqmtjVwd6cS19j
9BlelyIyPabxxsxlE0iWPYVZjKwUdaCaII+wu2JEUWQLADCIC9z3YzxeJknHzhD5V0I/GnPqNNPq
pOQwiGpruwu2EcUdvvUoodoUw2MBAh0tYV7dLf+atU/TdEJ0NGFaxLJRYn69WmVZrpEd67mfLl+G
6pMtDeiZD6/vyL4aLzK4fTfLMiHdDBmFejEkt5Ef6lJQ4GWfeOOdGzW4TdHHoR4AXwo1AK5lPk6A
7rY/1VRgwLumtZHC7QcKIXo8aZBiztIJvdWBYYmoknZLmdsN4W5DdBjrEii2OHQuoDEDtHuEl/GM
mrF8Fr2KBfvCN7FZGYx8kCCqU3/W1btM+qhZ/vWt33eWf7aeB242qoWufYfbSWmWbq2mzmo9EPm0
tEEFhKbrsvYPhJft0dTXtqxOPbFTCn3mU/KYYpa4+ch6RMmpc1Xh4gksjgeIaWNQEY7McZTpDP6b
aXhKNWDJBQKddo+djU7cOcCYdKluo/rQI9+Hx1Ib2p701EMthvKPbiXvukCRTbC/b6JnUsVLLfeQ
l4MiMn+spHtpevxvIrhwoILrZlxSiIjS/mwb9akdLM8Ck+N1MSJP4ruB2iKNUpWFnegGJFlu+oUB
PU2+GagfRZ70P0wPIRQTTugD5JOLYz1LWluxjPmnNTCC9JQiHVEeUZPCBIQIrWV/j16EcTZRDbhy
oXoE0yNhZktOPgetLqo1sI+8jagvQjhDoFOGHicFQoYh84fCcPooF5wL+4UotmZ/rRpnCVpFG2pT
yBhdyykA7PRs3vJdc1ZOslcG83kQtq+rO44LciJFV9Amhscy33M9AftvGXoFUe9T8rh4mof5DZ+8
pyjcw1S8FP8A5ewWH9ojmi6PXWidDGAfDDeipqSdbXz1Q7hwFeVNBJwS/JACTao9aBYcNC6nDshX
BEFkZytfCeKurmlKCnNcVdjLcK6yh2qSBZFXpAlnkH3UykbbQJO4OmuAMcwO8O7r3iwSwf6+iUtq
tkotnSCirn6BeNGt6ceJijLT+wuFGR8FMDsaEPlfC1knXR1AvQc91hlEufSi2YUgE7Fvff+I4M/c
qBzGrmPBr2oARdBVXjEGU36Ym9r7kwUDswDAjzRUrbkbUSO3I17sSeGnzX2lPGnxjVI/XRexr8uL
CP46RPS1LwhyXpMNyErAtKqkcIcpC2j5cF3SXskAJvwiituZqp5tVNyhjRxmx6x0f6dw4qNykr7M
lwEJe2FI3zl5NyJRp3htDFSRgVOjQGTrT+gqM9341J0HoI5qfuoBIlCwXwIVFb5JV0nruh8byFPD
KESz56l0+6A7FBjDsoPmJnJXwdNv74B8pSEXgBYTqTdtjhnsAoNgBIvQab2VA4DXh6IWqX3P+nv/
FJkLQWBorzWD4RIoHViAj20lCHE798xXqjD5m/Cgz7a9Nhm+b8f1d3UufRVzjxJtjlo3nZNGEpxc
1y1f4UegprYttHTFykW67JApMOdP0XzWk8/XzX4/6L2sGvsZG61qxViqhg2Bl1PhotjvZZjVmSJR
k9fu4gET0iAmuprRGP9aDCnVSqon+HGcj62L9sYH01AfKvDEF9n6Lc8UwXGxu3obedxmSdYkRXIN
eQ1Z3aEDaupA/YhQZ/0DIBPchV40404NmsdFvRCU/dIyJJKn0gXdp6BoEtSH9kaLX8nhNkobzaZp
Z8gBJj8GKNOH/itQfT2WImLDDOhnu0nQfFh78rkIRQ0Hu1ayUZKL9ODkItEwEoRh+h6pYKdTjssi
4uEU7RkX6ztaKDRmezbFuqPmGNRA03t7K8Q9ECnDBXpSrUSXO8hZk9Hpje6U9PdrkR+uO5ZAG35u
skc7F67rWDI8dYKI6k49k8ekae7SKBcY+97TYGsb/MBJK0sKrRRopN9UR/0Dqzgb70zHdoCJLK4z
C8VxQT2RYx0su8/iFrxEngG1AnKjYcg8/ZOJrle6cZFjnrqunEfYvUruGzDuVB8qITYd+8HcQ+SV
DC5a5PIyxgPrp4lu2tvSXw7RYfIj5xk6PfiDp9UrYVzAUO2iikumUF35KzmD1Dsq/8T2MMqBKSvM
feKa+TraqqWmF5i7w1XGACVcMeR9qOqT6chtg2p5Vomi7a5HAe2AoR5AIH9WYW4tz2qG2ENnGuN1
MR7pMB/Brffjuk/tytFUjPgBXVg2eZytiqQ1kUeA9cSFGVR0fKcUpmeXouzBvoFraI5EAVQjMu9P
SUO01azhu73PhrrRvKg72i3wh4MysD5jGPi6WnuPVIzgv8jjHIrSTMnGDvY3eNkjZgsC9XP1fjrL
7wd/9dUDEM3pN9F1aX8tX2RyfoVZ2abVJOi4VtJBHVFsADk1oYUAr3c3DG5U41yrzgadTCNTragd
1XTN7JvW/LDoJ8ESsu+8ceGNHM6r2lb/K9ziGsOYT2K/O5ifQXz89BujN8VBKfAykUjuRJ7bdC4H
1iu1loGuzE5upu51rWyBUpwfK2pTyClrXhzITVu9N4Hm3aAOZIQ1aGpk77owodWzX7O5CjZonU10
HfokRztsgjqcnM63QsNt3ErIISiyC+4QNpU0X2gGYU1WO33qTrJ6Hohb6nFwXS32oSuGwbdlle0i
TekCQb+RM/Ow81kxXvSW273gvtgfjyMWTX0xpBbE9DINRrm7RQ2nd+olcqJKCTVDefxvanEhA60b
8WixtmAJflUan5UOneNntQoWA7QSR2kUlKR2jV1XTR0ktkhrWdx+0crqh1aGfuZke6o1eV0jSgfu
G+CLDH58Ik4z4G8PKMJXFyUo/fUcPa4Ps4eD2ElOkYgkY69PyJA34rh+uS6t9AJTjyi3gmYBDLeO
chg+MqzDs3xnhR16oMiR/NBFdetdy0cPPkv/ENT8ucCLkeQlGTo87Ma6mw4qRavoZKilV5qKftK7
thL49a5lmhoAUFVkI4nNRUZgo1HaahMuN/RA1PvCOs2oi+TNp7gUVZZ2VbPgBYoCoAkwWLyOIK0F
TGR5HRFBkEwAr4g2r26t/+omYePaTmeegXHjfyRx5m/U2mqt6HZEZ158KILkPeBkCmf2GF2LTAQr
uJ832UjjtmyuqqxMZ0hj9+vis+LEPnHVOwPGabg5JgC143Xv3j2cNwKZN25Ccd7ZTdkYTL3mgUyO
tH5WU0Fc3Ou2ebWEnF3Eqgb28gUy0Pv3HVgyzRG8lgdVcxp/AK3rhX56nuU5Fe4f3YDBd8QmQ1gd
kjvWUtmoLY3VnIGbepwX/Zzb5YM+toI86H7yaSOHO9DqxRgVOUIZnYEZA3AaoMmLj1fKYRZO4e5v
2ItKXHiMmiaXK4P1UrQPObmQ7lslf/oTm/hHBN/+J5dLs5AFq1ZK/aHLiJcYy7EwRcRnAk342oVG
snGSM4iJlTDNQ3sIk0Zkerv3mpeNMTnvTaMI0G9stYZg8NgseOpbt9M3aXUi9AwBEoqNB0VfgaRb
3YhG3UX6cb4cTWucNAPFTi3F4BndqLiJHccgA7N7gRezTX9z9dioyXnxSqZ1lUyomUzEsRfPsG/7
xHJa7XuSoDf8PNuP101kr0EaPv1iI5xPy3Up24BEYA3S6EFMnflpOmghKLRvZU89xHeijLJoMdmB
sIlTSZ4WoDqDhm2EmH9Qm5tUNCi0X0zb6MRFi6TCO3BooFNyHH+xvnrT1c6yj2B8mo6AOL3/roOF
w3gAGWAghaWX36vOcvP/6AYXKcuFkxEwX4uyoD40eP1JuhuO5SkP0YV7r6Pkmxza94kvwi5nFnLN
griw0kmxmvesEcjKg8G8iceDwGD+j7TrWq4bV7ZfxCpmkK+MOyvasvzCssce5pz59XdBujOiIM7G
sV1TnpddxaUGGo1Gh9WbAAZmyWLynYJqI0ZhMmJEWkXTauMhvMguHWxSfO8s/Wb4TB2gwJV+XEfc
XMQVIKMxRExJ1WGeilvLfo9yhlw9aZh9cx1k076sQBiVqYRmCPQCIIF0N6jflPqxiJ7L6nEuwXyV
cWl3N8/5Co5RjEWR4gIEv7jPLPMGYn1eHPJU+9OTvm/cdo9QEmYbIkmPuIXHK1zlrSejIePYJbIg
AFtoD3n8Y9bvxYBHAbfpQb7JxyYUQWBmNglNZ4ML0RG/STuCLmM7P6GuTjlQUy1e2qOwC1xejIIH
zPiTSp0t4AeF+k/tIVYfNPWcacdQuBElHs8v5xywdT0wm1Ur0y3UpX0kPfbyt+saSdX6w0FeLSFz
66RyLy6kQ348DZ4mct+3gd1nX0txsa/jbD9qVkBU0JVF1moiVXIOQSJYf5e+ahLH2Id3KiqH3Aoj
8izFrfzok8F71my/3gzQn6KaEASWLEOBZsBL1pWJ3j200IF2/FbHV+YK0+Hxy2275Cs0xnCRCrYx
6keKVu31uym2NE/amSgGdohmYWgp1LIQOHZlWx/fRGSMlyFNuS5n8B2iOG8jK48k5SYz4DsHIcxM
I0TZRcuE8vv1Pd3STeRqRc0wDR3MsswR70hdC0vU4PiZrlDexr/z2Fh9n81UzIHUa+lc45IJL2Xi
K933SHn6IxHYgCox0l7G0K7UNXRvaB5SZHeuA2yZwbUM8nu1X0DMoscYWIHOW7+dDp15KRVOJHPL
yq8hmCPcFVOfkBEQCZjOpZ2+z/eUVp135bOaDep7jFOVDfAV47UOXgfmNtHqRhwmsY0QfMaTDJwO
uS3/+ItyB7+EQWzt8ZeW7gMeo15VFyxd2wMvLpLICuf8oc47Cc3svLlM7IuTRXphMlrZpigLp7ST
e3BO2girnzBV/DZ4bE1L9KIjjTEatvBg7rIzL1DLKMcHXOYayYo4SMQMuIr8NyEHo6utRv9FtqkP
IIwG9lqrR5HeRYgzypmVYxADqlG/aH5829nikfy4vmk8LWGjSCGIP8gUAC7aU6r/8Zw4lH9GfahP
0S71yO3yfB2Rt4jMxdIOhtRXBgDFdHnKY/Da6vmnbtJ4FxiteVndlB/WkTHsUyREUUo3a8QE7Oy5
/lkdaT0MOhS4HD6MYf0AxZhzORGyRBQhUj7G3tJISCU1aN3uH42gPZlz7ItV60hl/1nCKzsg3TnW
xicMdraySPP+bHXpzbM6GkNSGs1kNJG7jJpTh6UtSe0hkiuev8/cYB9EZoxLLYotwWDq6MWVU1H6
HbpIjOD/GPWN6oECXipxRG5zNPsw/YDLGJlc6EG+PACXjnIuvPwsBbZ0h64utzhrj8Je4Z0Petyu
qBHbjZfmuq6UKvYWU2w9uEE2goQYhlHuMUXkE491lPW6WPFkxsJgmm1X5d2Aw3GocB5F1/z+mNsq
3P8RRdSJ2z/KR17H8Iu5vCYiY3EEuSDxmEDEahA/a33hh0XnVbF5V5q5E+qC3XSqNUmlE0W8RznH
GMjMXYgXh9rMLQ5pRxKUlO66MrK62b9+JpgL93VRke2VkHJQRIWlPq3iKW4GuqizkR3xSHQTYdz1
pHUy3fDEIf0qG+FfedB/vw67KdsbLMuGWmkhqCnCEUcx+lYKP4b8QYs//xkEoy6pUS8SCbB8Ypta
EZwhGRVK+cw5AzxBGP0IxzpZIgGCTB2Yfe+T8K4JealrHgajCGmdtlFiYI9aMjrJuHhCanjaYnBU
gQfDXD6SGClqSPfEBONmHj7oWLte/bX+albfCP0jVjY4y/VqFBK6Xq1mlakfGYmthBwLTO+UD4d2
pV3MnaObkVgE1Aeam8Qa+ktRxW5XurhZODfKtoewQmKulE5bFiRz6dagYGz0FwcVJ/Zg6Y+Ujwwk
2anFI77l7RJzuZCuVyecR/hZnWIrWm4JFagZMtO6fnrYconXjUJhrISglYaJCUzZbJelrdYKU4Si
0t7N7xUnvZueUrvY0YIxt7Hzm9CpeHHxTWcBKRlQioD4DKMh3mtHFwxl0KYSTF7zaJSfSt7ojs3F
W32fUQxVlsIi1vD9SbsPxrumPJKUU0PIE4HRCCpUEMciXKvFl5Z9rnE65HjfZ/a/JU1Bhhzfj4zU
0sXKInLP2XseBONHZFqRYjrNHLlSFp4DKXeWVuV4oDIH4wP7EYLoCamWCA+92Z9tVIQdIse0UT7l
xfg/rS0xnM6t9zKYQPpdb3dOxidb5egDm0tt4iDK+xr6EGdW/VlylCOmZhwHSzvHj5T2bn7EWBnn
+sniYTI3xpjMUiV12EC5PGrZOS+fx/B3nhFvas52MZFlrmUwqUZuJj6U+ilUTinGSFwXgw1FvRoI
BIc0sHEgbMKO4Wl69JjqqfJq+iK78DAK+rbCjpWwDNzhEfTYfDDpb2isviiocMcoIIi03NAa93SH
EEFhKfdNCA7GBRU0ii1awq2iWAvn0bmpqStkxo8YhlwQlRTI5qQcESg9D9ovcj+wS8myqiZ6KGPw
DlRClb26sONyjwq/69u1qXUrKRgfolQxrkudAEGEcyF/0szLjLvjNzBMVdLBPIVOFVbt8nnW0YtQ
R27Yxc6cOqMSWUb/5TrI5nasQOjvKwdiGpFcXKQqcpv+2Gie9ovcja97sfo+XcjV981FLbRxxPfL
dJ8rD6mG+tHP10XY2guEn6i3jX6eD+1JIJKes27O4Z6I50T7VouN1c5//REGm04oNC0PsgAYieFr
2Ym09yrP+eGIwfYEm+CuU+qkgPFsPK3cp2TX/mLH28tmrFaKzRgoBUg95BQQddV4iVK7YZRwXLht
KVByh2igAlIf5r7WO3PMkw6PZkwzvxfbZ1kwD+Y8+Ne3Y0trZWQA/0Fhbm25UNU8mIEyLo8ZOcrZ
3fXvbz3j1t9nrmxlLMVI0hHaSFCqQweS9UjTylxysOuL9aGXSi5FUospYITO18fHWL9PJ04NHA+C
MbctmUvMdMVKVc1jOHvR92Ta/8laYczv+xNO5LzOjBYIdCi2tIt9DJLa8cMx17fkQ6vUIvZ9YQ5Y
KzMszuPysy7B0KIG4wml2xe5aw6tmp/bPOT4n7z1Y+yjnIYVSmYhXVcM9hjakt7aU8q5EzfDIm/6
9rFxSlG6AQ2QNNTU7WO4bh1KSpIdkl6cg7P5DlkjMS77HKZLJiq4VPSXsrAWbRemi4ihjZDPhZbN
/g+T6agGsM7GGpOxCZoZgpDzJZB2t3h0MlZxxFoiyFR68a92gf+/jfvHNICB/706xkrYjzM6PN1B
Nw9xizoHTIiURl7Ml6eOjIUIwzBTkhF6QXcs87rdiCmC/8NUMXo+P64dweQ0eIaqygaUBAG0cAON
CdKCT4IWqhicZpKto2aw5OXM6d5/wMILVUUHAbI5bMObEpBBgekD1k0XW4q3QLDpSC4xJkFO33T0
W4KbmzubefPRDxLpf2GZI2Z0BL+G2LHRpo+GzJMSW33onQQlz/Ux9Eou6932KVhB0lO/8kqaXpiX
uYKkGIFXXoK79l6iOWdnspXG6j6r4Hrmc+1JVPWurS9z9pBlHXLdxNkTJKs/0JRc95A4k9Xs8lOE
kRSjF+lWfktnRk/P1430phmTVAIGbZCuwwd4L3CCM59VAdQ1K29K+ZiTXb5wbprNO3kFwdwDeaI3
ekTD9EY5+iPYcpSR11C/vW+yhsNAZATD2aYdqR1A5pnG9JHUnGhrbo0pl+ptbNMmwurc+KP1O+9L
zKHD1DtdRXqT5TnPskYOhQkObJsFlhRFjqSJHhl4cYjNDXqDYfOMpkSK2JihkVL5KKSPjVBb7fDz
uhJs7tAKg1ECRcDjPI0gij4qVtCbljSUnDfLZtJktVwvz9zVyaqSJioyHXLQ5mnJKZzIi33VySzZ
w9iRI68OYNt4rGRiHmKRMAimFAAP99mpwajA1De/yc8oB7PaPWgyRIs7wmDzGK8gGXvVGnoGRwSQ
Y2PpX0GzqnkE++ZQ7rPBrgw7KxCHRcCysRvU9PGqp+ht+cGKrOAZ26UGRDFnBbsYLl8n7fsYgh5S
85smOI0d50bYVhg48rIuS3haMRe3JGUo3Izx6unF9jLW4rMw9xyI7SOtvGEw97UQzwEadTOs5kH3
k1sNE4+MU7FLUYKGqUeIVmV++P36Odi851aQzN0tGYWaTjEgzc5vuuOyPE+lW1Wc0Py2U6fKsm5g
5CKtjHhvc9WwmQuMJYncQpv/jufYbkfBTeT6OClnY0iwf7IXS8ltOQa8U0ht7QcdWUEzNw0ZGymc
qTURK5QagaLRUy76KT2JHogvbrjlH/SQXYNj9CTupU5PJrwro32xF12UrYOca/HjPWpbveDCm8++
aStX0jEqMzZBawwB4CZjF6C1IbXq5O66irB1+K9u5AqD0REhSkOSU4yyT57nMb5px/5mFKQ9iQrb
zGt7TMfHriI7UV189Lx9vo6/efLQZSCqmm7qHxpuwhyfDXokQjDhcGhO+sI5ArzvMzYsTPM8FBt8
f0CLbbd8rWTumOFtpTBxZYJFT0Vp0Hv110MMtVxMhL07R/K0U20nzmCJ+5EWPHvm8y/WXf7/hr3B
0SOxungytRirqgWc0gg7USa3QVd6Eeiz8jqxjEHmHLFNG4K8yj/SMfdO12lVU8WAW9Kv0nJKkkep
/LtrePPgt1X9DYbZJ1MwEymsANMbaCwYI0tNC0uv/evatnmjrYRhLJWQi8o0V8giZqF600nZcyJP
/tL23yKpvSyN7jShyAt48yRjTFQWTaRWZEhWalHqZK2Euuqkbo9yLw/On4nHmKdgEDIyGUiOKMPD
0lWWMnhh/CmXv/RL5IQz1/rydIOxT91cgrK2Ra4PV9ohss3v+acCMx4FVz+1jumrkVXeRD9HXj3w
5opisBK64ySiyOz8AAVzvYNOw1NxJsdFmOwm9JSgtq+vJQeEbU2tEQntOlp5l4835YTRAOoeBR2c
w7XtFLyJwnamwqCMaLWlb4mvNFsK6hBXvtVSq/0ye82lAaG39qPjPJE2d22FyRiQSosxI8AEppxJ
vhgTqwhIYSWqCHdZ4wR8Ng/cCouxHmM812hCwVZh0PCjKUR+X4rPRTTdZmLpGXpo5c28/7ONYyxJ
WsxRPRBARrWh78w2Q1ATPZ12pwe8suptHdFREUoTz/pLTeXKFDcqRtjHMy4XLcUci0fD2KE/i6Mi
9M/94HLQ6eCGivzIhw5RGXqYpYjSukLSfhvM7mmaeCST22K8QTAWSkjyriEzICI1tqYgd/vWV1Ne
/ykPhTFOpYCJzEUCFDBCy8G9lO7K5f53tv5NEMYeyUWpinEAiAFkvFpvG+nNqPFak3lyMA6TqM19
1+kwsnLzXStR2ZA//VYyCYPj/tl0NmuZGf0kiwMEqfLRMvsfXfE9yf9QEDaJDXqzZVR6gCjVfiCP
bezyS5BYZqRXb2UlCWNswPw49UMFENXHYE7dBvcronvTTkMsVoWTPtk0IlvB0PGej5uJZho8QURW
ksHqyPhlcqT18iTiduqc/JvqJp7xqJ2F84L2g3mn81ZzOyCwgmMkNZWsLeIJ9/zsd07gY6SNRy7Z
UfQQsLGzM1e8TcOwwmNM61A0qYLgHo0mSl56FEEKYZPLcj/Z9YCZtuIRY9V4zcHcNWWM65CMgZqM
cKBo5Saa7O6MPa2iVuwG8XRenHbzpBFFMmUk2JQPrcgYxmdmdYSLqpJDiz5FAvFWE35etxnb+7ZC
YYwGqdN6NmkcXfWLR7B24QUp/NQxt0Z2ogPKXx//EI+xH2ohd2JGIBXlr1ko3+jecIg92TTx1nOD
3Zu3/Zt4bGey0qp61YwQTxRGq48Sa0lBNNqcUVvNuak27/oVEnPeKqlX84UASav6S1Wobpr3riIO
hzkBz5EUo+pM4hQ18YRjzlwoGIsREASa4xSMjFHoj4t8W42GYy4xx63gQTHHLWlIrHcyti2p7xLR
0fFPmB47sDVc1w+O0uvMCeuEAuxQC13FGZ0DTWlFZYhJkxy/jIdCf195LnnSyHVNS9rFEF3B35bx
m9FxILZ925U+MG6Fsqi1UTRYsQbmsD7QqGEAy6874X4GyWTlC3ih/Li+erxdYpwMCRW1LaGJ5poo
+zCObSNKj0LS2NVIvOtQ20uo6zR/pMIWMUuoN2NXBTTTUJLjKPhj5mUDR73pXn/w/cgbBLOCndG0
k9bAlZVl32j9gldzuNn0I68AmOUy5qBLQDv2cod8UcBcKO3Cg74fdsSmPU3CQfuEu8vmjVT9D9V4
E4yxuXOECa4SrY4fD7QdsceEi6/CPYawabC7tJdKuB0lV3f/bMcYyzvrDfh9Z6AOGcpsTWILfemG
7eRch9m+JA1woKmYyCmCSub94QJ7oT6j3w2OFbo8i9veH3bDYbEbq7rjD+7abG+QV2iMwQBZXboM
NMVHaQUQ/mnpePvIA1HIjIG/GgpuMW/e4mf5NvV/hcvof6G2SVWpkDJLB68MhWOgFPu04xKFbB6C
FQ5zCCYSpdWyVAhiRxbtuqPUuOEnVEp7qOOz65vY4z1aeZIxp0IZgtyMShiRNt2R+snIvJhXd8MT
ijkAdZH0laQj6roop7YD7SQnrMsTgVH1RDeydNGgFAO6BYXlr4oEGBjLC21tR/7/3Rv0Q77XdPTx
F3pEg8eR+rNvjznedMZtX3yb5ptWc/RFc+SAl3mjq//BKK4wGTcjbSSUMefQh9SobDRmObNY7AJx
/DTX+U4eeo6Zpyt1DY5xMUrEdgNMYXitf6CdpbMnuf9D/QM1CtdwGKORJeVsRCqWUvYXjzJoRJ6J
GWW0HgtE+DteFHk7n7haRsZsGKk8gF/4RS7MkUP2skDsCRlMnCs6I6H5hMTNdbvIW0nGYBjtoIcL
zdXo4bmtQZuoePNwJ9ZfBOESKLf58Pef4TGGoyrTRkxolQf4mQ+FN+xe15JL00EV7trOMeaiSoM8
rScYQmqA6aT38FDt8r3szDtuVRNvDRm7EQuVOBFaP0WLKrITvV5og+A8WgOq3xe3vtHOr85V4vOm
32zf2iuVYYxKMUni0JVQmQEj4FQ3Ri11+TIGa7INK7SLOzJa9e76JrJDTV8DCG+gLyZo5amauiCq
WQ3Q13PR+wZkPbZ+gikNrTM6xb1soT/5k/TcP/He2NtWGvz5mIuE9BQ7D6DVRLNKVZqcQkNGcS+E
e45w1Hh8VJ1/Adhq2yYqzTCfAJDsB7StD0/zD5q7LKE6oWhNnCb5rUtBkSXZ1EDshTlYzP6ZQVk0
ZiXGLmaHWHL/LLZfYt5Mbw4Gu11Ks1SzvgCjau/iurDmbi/2v1OUvhLkJae50om413ORdAABH18m
fFFSR6werm/NhhySjP4lVQVxLjx85lCnQ9GNZDbQTVKYdr1k+2EwDnrLu102NExSDB1VfCgMUHW2
GcIcJmGqhSZ0Ze2LHOxqk6Nh1MYxCrb+PhtITNCjiRhlG7p1mViaiiasm6YFFx/fFdhaMBWl6ZhA
r8ngh2eUKzKXSsjmGGelsciNnqMiJkPFpXGqndkjoLr+Flj8qcMcVPYAaZh+kQ8tUE3hrmjOSxJY
uuReV4UNhwPTYsDUrOkETQpstWASkVyLkgiZoEmwiJ5YVY3a/nTX6r7Cu0y29gs9c5jSiEIU1JUz
qxhOUh0MRoggOfH6/lxluzjZiby+EQ4K20WbBDlqXBSgBFF2Kyy10zbNRa+MXdiZnLKXLQVfCUQY
b23WwQYtNYCqg+oUqvDWtNS+vj88aRgPLQijQopj7A8pH1P1rqxnO6/2S8wpkObBMA6aMbfSJJSA
aeF3Kkl3LpTUy6XMDouIc2p5i0Z/X9m3OpyIllONU6Vzbt4IA+f7m6cGvZmqgoIdMLQxxi0ZGjFe
lAQPVFVy8qLZ62php8vCOTg8GMZZMYYRBZodYPqkO5lTdJBUEAu0vGEcmzCKJEka0qWKyhKPSxmJ
K6WAqU5GzF8jqHlyA7DvWorW8h489C9mzSnY2P6FYjamn2uxMxMzdHNRu8lbZbCmcnbMfjqrWvsU
9yJoyNuBs4xbryxKAIdZp0gziuiQeq8OQ0oyra/10AXzhoMmUScQhMiqzORznwcXkuqWmguekne3
cqN71w/XtsT/YrP3eZMXlVwtwM4T1db6Qx4dlHmX4UpXi5u+lThneXsv3+AYcwFCYKmNdMA1vZ8t
97V4GwX31yXahFAlVcZ9izlMbK3fYKil1lOL1OaXuFDsbNxrEo90f+t5JakrFEb3g04OZ9S7QRAM
hJNtSphsOPON8GlwKTERnjscQ7uVx3iHyGhJsdRgnJihm7Tiutm3foCsQrCjg8ExKJA72nrTRr0J
yPJBpyiNaMwCyxj16HvCzcuR54Wm4sNZWwEwqpASKamLQkB3KOYhgWz3JnCC0/A9xhSm2qajMeMD
cXuPvnqMnfo9jSxCXF7j91aEdL2qBnO5RH1VF0qPv6JzRlewkNVz8p+gD0L57XxjuurN6CCdeAwa
jvh0t65Jz9w2RMzrXlagP0sQ3Cqh4aEJ02rmqrGKQjvmGDgkZ403V5lh/dHxMBgT11SibHYiBBYF
VJ0Hha3liz1PPMeXcwrZjn3UXC1aDpo4V1PuzeWEEXWWqT5dF2UrEPtu8+iVvrpHtS5A76+GRaQH
ovJyvzvoFg0vgz2ceyB4EjGXapD2VUAIwEQ9sENiJS0yHTonI8DVR8aupEFUtRnVC/FAKKfeJTiB
nx9JFcpmQxPbqMo+94eJV6nEO+6MdemidAwnHdZFTPbicLeMHME4q8c+VDLw3HVg+ADXEYY/dqFl
LJdS4IUOt4pd1wrBljxgbHNbhiKkaF3Fi+z0MOy6A1oqvNCrOcq36S6+mS+2NzsCibxQNtgopbeK
7tw04P8q9tHkX9dxzr6wuYa+V9AAPkGieb6J08vYcvaF933GHODL/4iBofTGBQMMrv/9vH2nv6+O
qKCVgz7MWKZF09LOqvPlZ6uoCBwEUsIr0eBhMeYgqtta13VgzaXiga/In4P0pKaP1yXiXcRsZ3Ck
y5GhU9NGSdJkN3Mwb5OOcKaFLqBiynzCaUjiycXYhKlthbSUIFeUfg2jQ5U+ZTxW8E03cKXNzPGX
koIsSYzbPq1+ggvF7WLdItNhMv7OMQan5nUUXD88OptXaAIhEPSWLuFBPiw3aHhB2mfaqY/BjqCA
J79tLHGn7TkbR+/y/75zUdb3XhcX3ejNKqbreKJDfFuMWg5OYOh2cyf2eL0E1zdNZ7uJq1rCcDoT
IuYKmDaawMuL8a9mGN3rQvFWkvEjhrnPSJMARlORBEQXapDZQu6ovD4Cert9XDv406aKeBbmBrxf
u2bJGjR2vQRihNOSE3+YFGSekOKXBuNrLfL8h2279IbHnOWslhZSUTwDc3OX4ofMe4lsO2BvAMx1
PkQaMbOUvsH91874175X3miabTV4g2HObqj2ZWcWgAGJ+kkkJU5V6smLylGD/3CF3nCYAyyn3ViX
AXAaSrnngtfqe3jqUYLXgG+Y17fC2Ry2dnqcs34SR4Bp5Y0qfm57TmnJtlL/KwxbNS2j9jufZFij
WZpsMp/S7nlCUAZxb44z/B/u1hsS4/7nRmTGXQZJktPsmw/GQTtGaPmRH/STdjbvaBVLYEcnLn0g
NTUfjxMK3DTULmrKyx2zuhZHvZ66kCCmIYVu4IPV6FAde2S796VT+DxT9B+P1Tc0up8rtELv0bo+
E9BN4no6JY+UezL3iaudjQdKpMufyLStIW+IjLmQg8CMsxqIY/A09zc1r/Nt+1i9fZ8xD1MsyqDT
hFukmXs1vhiL13eceCAPgjEQTVWIdVZii4SyPgsTBiIN6U1ixrxBKTwcxkKkDUmlOMSt1DnpBY2m
npFY2VG3yj19yWQHc1+7v1F5CT/5bfkYazGncV5OI2RrGjBBCLITd64i8BLC28f4XxSWKk4xi9po
oXmuqgznJKg+Vx16B7vgRqlmzkHmLKLMXO1NOlR13ULfus5XzLta8LL57vpN+x9+35s4jK0IhKLU
hwSLJt8hxYKkupf6CopxvB5JytLrd/HTdUSeUMzdPpJeGBSao2pMP01uJf1I5IfrEFvVRWtNeOFj
W5mGRDURcERGAu/NEhWczrJDHl2zyV31TQYXbeSTW8NOzry0L080+vsKtiVLLwY1YLU+uQSZcTdl
jV/J4o4jHscOvcw3WeFUlWFiMDVwUuIoGGuG2VEv/xQdJHI0UJedZ177EldRGMsxBLMxdxmUkb5C
dTu7SUCrQWxK/Tic+yf1zwyVzBiQkKR9nho4Zrmcu4ImH4imuVPEo8fhbRljM3Ip6qUkxlKOoSca
n1UQaiQZ5xhvMUus1ZHN9wmZhgKEBrLQ4UTTgEq30oZjK931TutoBwV0voXdW7Mfe7zaC7orV65k
lraqbJNG1DCNyI1IbKHh09bFwhHF8lGaZceoFp5qcqwjy2EVGVMbTRnwJk/YmTfxrv/WorVUu6gP
xo3ZWJKbesmZxzNAleGalIxNqUBwT9QCCzyPyzmaxEtOIlvNiGuqAtpqVJs0hs85hLyVZdyPRSxD
VEwC0zj3KDz1UFjyNUdb9bRL7aaxJju74Cha85HHPc85/QpjZYYYXn5R4CBq0udR9oj8fF0y3hay
XohciVVAr1EFkwt781TJqjVquyDiFHbwcFiDMiMnH41YQF06p8bg1Q1SoKppx0vnXJdo+x1B2y5p
WYGiG6x+kNFA7xO8Ef3cu/RhpN4mT/H+9R3BuwW2LeUKjdEMrWvGKqY5gNYt9hJoUBIvtw00l06Y
J2U+8xzhzXVcwTH60IJ2b1Fp0maplr3WhrspCE5NqTt6pnJiNlzRGN3AjG6yYMQvlP7rbHdI1wh2
Z6FXwntN1/BY0DdVfSUaoyJLJMdyFGMl49Tcy2a6b6J+f103eBDMPRPpTSaXOSRKUGwnHhpe1fim
aVqJwFwwUTMSbUloDGoWfCUFbWd2KhAqHjtXk4ez8lthtTc8NiQNnqpODajjLSiu1Phi51e8sNrm
nbmCYNxSoRfzMBQBkertXT03z+2Y3nTD9P36znD0mo1FLynJpbjG5ofSYUSjkfJlaa2FV7uyacZX
wjCmoZeTWtBp5iifCktNnsSit4TCb+rvhEe2yVE1dpyROs2N3tOoMXpJuwoN9dXE8zSot/7hIlxJ
w9gCLSRNWQiQpnEocWzhTEfTrVyaLBAc3nuft3SMMZBFIpKM5o6U6SFbwG8ToLJ5tIo5sTuFF9Sg
5+SjZJqEwg+EHcGShd9XPm8oFbXWKqg0fuUxfK1o5nM+bu/RGwxd4BXMGMt9Pi+0oNloD5VY3omR
zkmS8iAYjYuEvMqqEBW+C9kP8Y3AC55uH883ESj+SgQjTutQyfB9pXHaAW1fO8m8v340eRCMmg0Y
CallJpiHjLm3Mm2PjhwrDR6vg2xfNuDWRREbiMTx33tBIq3Ok7R64R4yDsMtKBrs2O4dPbZAMeBh
HKN9HXBzY1Z4zFWQ44GD0wmppjED4bzhpmblXofYXLgVBHMbLEOb4MxAJKL90Ka/tOqzTngJo21v
5w2EvQK6qmvTVAGIgjIvcH6mZxkDJaOLYudO8pXnfnBEYrOTfSXHRkBZqAShs/IRU+j072XGWzjO
3ny4DKa0FoMgRf1LfVuq9wrvubm9aAZqQDUwxBkf6JzDNBI1PUJoXvUxPvbz60DmOnTLl5L4kFee
ublqKzjmkMKSlUJVosos03YoXxwKd+z+/g1dW0HQP2FlB9QwKiOlxZIJ40M7PVd5ZE0tjwFn85Je
gTB3QBlj7Eg9YdlyNEZEc7CrIgk1u01gzTEu1OsSbYOhBFwCdwXuAUaiuceF06SQKOufhl62VPM8
Rpekmp3rONuhZeMNiJFqSo3JDGaqbeh2ltDtbOYWog+26qk70xFge3ie7nbMfgXJGLuqTWrklF8g
Z7DVoavlEw2wSMfJKr7jAebQ7hZUIsKDvC7s5slClwD4GokMAkUGOECkBeMvaFllsDidlh2jJPWu
Q2ztG0iyNGKYEqodWV7IJlFSUnQaXg1Zdk4xN7JRKjeSZ9Puk2LkyLN5bazRmM0zpyqXpQZolPsV
L5QLAOUH4s970Qod5RHExNfF21SXNSKzhFHWLYbaq/C5d7ovu7VfPU2hRewBo8FFC7WHt7wgKm9F
masK5r1JOgLEREFtkHHqSt1vtEshdJw7kf7prNu1Fo25sOpFHqtwAVCwPC/hMewTuwrKfTj8DBee
TeQIxVZtLpksjqFIN24Uv9RkvGnDGenfaLY0abzn7Bn1st4LBhpdXZYJnqy6ZGjMCo5ynUJHUtNp
3dd6h7y0dUfDZGvJ7fzQEX9DSygiToCIKk6knBm/L1UTTFuPTdAm3ADxc4aiPBwA0yrQdkVroMrv
yuNvCfkGydwyPSiEhDoFpHhX7uhYU7JDEPIIUNHr7Mr/dTZWiEjgn8sKkTSFbadYAkFLEmQAnbG8
mMPfYL4QeVnUjYuaYiBXj9YTDevJHLa4QYfo0giYl4LaRspmiEl6ndU6MnhZEtXiGuaPWvkej1GU
zggmI6TbRime1b8VJz7ICYYVL+CAKb5VyGbR4bcTJ1n80T94j8qcu8ZAJ29Od06eDUdB+Fs0iA+q
c85b5DoMpry/9xG6wGwCYgTQyXI6ExN5n3p8SsacY0V4MMzjrcnzSdEK7FkWXuLqkyYjnfX5uq7z
IOT3kkhj1UaFAEna4VOm+V15gQN/HWKjpB2bYsgGqkVA7yLqVFVWHlWJOVsqmmqpzYgxIyrYyzfl
PkFdJq+Xe1PnVkCMjhetWvVgBDMddZFKqzSET2Ysik4VJM4c8QgGNuoLqVhoEUKRrCKiG+G9WAHa
BTs8wHCihDG/D6KxuI2zcC6sKevqR70wkodaTwTijb2+jFZFkuGgmUP5bVSLhcck8tEdAWeYiFoc
XcJDX2erMMpwbCj3penUfWY1Y2+NPL4temBZy4/OKEMC27ZC0Cb3XlwpjNsuHwvTydUW7xQlbdRP
eZoLiS10Qy07VSFF91Okx9/qWpd4fT9begrCTayyCXonTBJ6jw5eDE1YggzyzV/nVrRFY1/ovGDJ
JghkxKQisNKj6fA9SFLGfZ6MAJHNCzEKq5APXcZNa9GF+rCQKxTmyBnLMIS5DJTpr5fKs7PgpqOl
+MjwOw2u0OHXy3mhGytAZueWag5DQcSdHeVfQs2ueeXrW8du/X3musyyLglxgZlOqapW0/9dz54h
uqP4f6RdV4/cOrP8RQIkKpB6VRjNzObg+CLYPsfKOevX3+IefF4tVxhe24bfFlANye4m2eyueroc
R96fqd4Og6/eJowkhqUbeYF5q1XNLdS7DO/tbYt+hNqbsofLWLvb5XZMQsxqJmXs2gVgRmCdbd4t
/68B9n7+9GHhUnOSwO2672aJhMg1VaTpcmxcHu8gMcHNgixxYNtu668oJCVOdNdId+hdh95gCi6l
VEs+rzWG2B/U8+RDse9goPPC9s3OMQZn9FUv9TsV3PN4upbs0zKTEfbpfFXgaAmf3r7wQdLtTuYj
0/4JrcSVzOy+txlo5mSocXnXdBsqiEY1e1nI6Bj3qNFNzplb+5UdcD1YOVfbfhD5BSimkZhZqnk3
VbaXsyClX5fwjsoeK3atkyGdyxUtIA1lCYGqLMvBCGct9NJTcVuD7QDjQYUQulVd5Pck97S9AW33
OcG9WbxCwE3D6bSvb5C0pOU/1e/rBLzdSgXXHjSiZVmPrbQczwZ5qpVbhXy6bAh7HrYdheDQutJA
8GDAydDqcfjQB79ri+e/gxCceE27espLjKJNJ8+MJkcra+/vIASfNcEXVhcNP3MM53B4UIvPl7+/
55fbWRL80mi1yULPBPNixXZJ8wFFW16cX9XJx8s4/DviHqgzm7NRWRYDb9LbWD4OkHeNUuD8l2xo
ITTDC3BkBbf7i/4KI2y1oHuq5pzgdMvGxcOrqJslmextl3/j0lCE3VXPLTUrdGD0eDtq0KqWewW4
zyjX7pArHckmjo94swmGlrKMkcUX6LQe2md6NX/npIKoO/s8ebx8gjcetK49ucyVcYLsG8frbApe
Ok+q0Q4VsFXauWQ6Kj11CfGm4nTZOHYDDpRJcGeAvoApdiyHvZGNbMFJM64f6i4wSeUsMnJwGYbg
SPHaToQWwFCmq7W/MtNPkyEp1NjJqPEzuYoaGg2ED7aYv7MgxjBHJjb1KHYh7XJabjt0b4ElFFWD
B54ske2qe+a+BRRiXIQHrJJl2OusMfSsrAONcOL//tpsIYQY15g1bcMVY7LiT7l6yLLKiWTJs53C
Lz5xYIhUNaSaQDLx1sizMbHqJsHioOwLeeRodTTUIrbHBi8y9UckfaCylWBWneJJViW0ZxdbaMEu
2nWZi4kAehyDcr5uw9uGPl+ewv1Veh2dEGP1DrupVQOCJh/YfC/VQ9zJq/Lp+3UXFNszxnxYDJY3
tqc9FbmzEsc+NK7ia7cWTnU/F693069U4rP7g3rFFEwv7cFdXcQdBpV+7aevOTlcnrS92LMdk2AS
tFfA9tjjfruQ5yZ60u3Jic2nQvt2GWb3ZLXFEdZ/IGU+Kxpwek+5U9HPVbmK2/2wgz5AwJPsHbJJ
EywhN+K8XSaAxdF4X43h89SVEohde97c2vlP2OwXxmIbK7NhbDM92au3WEdNmt/ZHQbyOraqQgcc
AmRvMXR7tdZaT3A391mgfisPil9DC4+cOM1tHyy9Qx4vL9PuqDaIwqhigypgYAZiGIGsPzpFEKMH
A/JlENmw+I/YTF1oqVOJ8k9kA6xDNTzkMjJibrLiwQFsKb+mTXCZoakjZKz4tDE0RKeTGRB03Tpa
Mt+xuCycSNViyVF+PzQQTpGtqiA8EpM49ZROWWohfHd+8S055nyp/PxTeeS6ROoxfJT2Eu971AZS
WKt5mZRh6bApvbwYuCXyf1Eworsl99GIK1mz/T13gyYsWtfRMiU819G0DuoiH7ugctHCo+MVMrrH
a/Ex/4MqSYTbDaSwjiGKu+Nu/A+SLE5/0q8Uv3c0dOx71QGqWcGf2OXrGgqhcAVLrGYOfJefTzM5
s0rShMJD3Hu7fP2+EAKzKo7ylt/NUxCbK19H45qk97QvHBCveMPyh/NHTQv3fChCigof5TqXxpwg
y91B4vgnZ++LvczFFYrXENTSBqhdt9ahPE1tEFeRlxfljVs3hjKVaYzlWvS5Pa521dyGw7rIDn88
dr+bxQ2MMIvKQFDxyZAU4+R9nZtkztjhaoAK78cBtf+Vl99oX9CbecgO9DRFEkffH+RrulRwgySJ
ylZtC2zH3Wd7/BpXkgC879WbfKxg9OA+mLKyAwC7YcF8is6GF98y5/+ntSobjWDxzRito5oDrCh/
muqXQXar3jtcMM1khOIJDkS+wgbW1+Oy2nYXet301WZO1afuOHpFJmmv39u1GABsXHyxU4rcRSod
tDFP1tAzZ4rU5ZJ8WIbBcmmm+78fISAmaTNe7kEgtf525+pVMD13lcFX3/xS5tkH2/r0+wg2+Iks
Dbd3iC4I9/eoB7l8DQUTz4hPSfitNiT5wT3v2X6fvB0Bo3rYK4R/P+ivOZnHGtDzGMhOrbvbxRZH
WHncpce5LYGjPixue+KbU8fpNfldurnLgz94OMQpyYBcKd5hLRRlvh1X2jJ9MsLe9vQahaXKxzE2
nnOLSJqAdhq5wGS4gREMgPQ0abtk4KdY1SXYc1Mvu4mf1KfotLr0XHnKqTnGk3vZKHbs+w2qEHS0
pDTi2cAdYMk/xlru5PpVpuuSyLbjq29AhMADBowGxxrMILg6nQo1N3GVu5MOSQoqKwveHw+cCGRj
FOUHgpH3bFGLVsMs1uy0xD+qyNNkZfS7oyGmgUTHSyJMgEiNtcoKUsNTjfDJ1tnPMIxPg6V7tM0l
N7Td0WygBJfS4pFpWYFbobW6U/KxD28nVXJ72jk52OoGQrDuJiYzKl9wnykX09MzAm0h/TiG69lY
mi80t09DL3OovY3oDaZg6ks4tVHSYljdf73TfnsVXbe+etD9MjBkRaI7O9EbNMHEa8SkZGZAS8z1
m5KxT9GQHy570Q7zLpyXvChjvxzShVth1Ki0oQUsfL3jMakLLHTd/DCg/Qrp0LN5j0K6y4j7g/oF
KL4dGx1iuc6wbNSOjjoSe8sQSs7lfIcWTkPbMYll6LNe4SZKEBpU/Uuij66ZPSn1lZ2hzVNWyLbv
Uq+jEew8ihVkIkKMpmvZwVT663gFvZB+byYotP27iRPsfYxRuMdarJQGIZkudsY1koTUvQ3qzcQJ
5m2kip6VGiaO603y+sbwZBYo3AH3IJ4izdSRSdbsGoNOUNKgU0N/J3OWj0rZ6Bqer7KxAiXYfKhV
KrlgyCCEo3FI6KzEFYLehDeG4YbKqMB2LWAzBMGBwJAzDWuN74fEPk3F6kXm5DCGTu1BJv+wD2Xi
DQ5ioNo7wTacUqy+4RmcqrS+xpQ6Vlocp6K6VtNMEr93Zw27BAToILz7TuFKRRdMppYTZo1kidMo
hhuPtJBY9G4EN2x+bARfqGEKU9cqZdnp/YjrszrjFZiWfslmLy+U635UHlemB6OiyOoTdncmE6/3
pmbjpU+s8Iu6CkLDM8XxHt13MWL2oFVeUUySGLQ7gVAI0yjyYewdwTfqGfO2MA1M4Nqa18tUDWdU
RcukJPc3pFcYsWs5mlUF/P6AgR7nsXOzr7avf0VuBw308+RIq5B4OHsXWblwPLNfTinCjjTP5Wwu
1YwsVcClyXHTnB31fsQprw/iBxSVXw55exkkXNJf8bhHbK7PVtyVZFlghiQwzix3uHZB7ReJQ2+q
F8KSFXXsngR0d/vYgIoXQMtUiJUDlH3gBJtDEGcuu0eVq35j3K3ucMq80uW6Ybojy9bvGucGWghW
zVJrcTFgfhkJ5uzB1m7G4lEyPL5PXFpDwev6HPSuRgMMru7GHxDXo/n4n9h7gaJ5zOhlQP69d3g2
haYqo1hJkWN2bbOVmasJPIMUjlFrh5WSKzaWrlqaDtWyT6xQA6KYf+CBeNNBBGN424H0+lvb0e2i
b2ioISfSkBDKdZbpTG2mSEa3a6JbGGHJFHTyhUmjchONbs1D5pdotj1G17Nrn8lxOqY3sgvXnpFs
EYUFNJJ5SmlNcCykBz37maROtGSyYfG7gLhqGxCRhLXAnq20yDjh6TcMdG8+lkfzzLXk/x86Q3sW
qfHiRYPT8yJgvl2pmoHduDSr0Gu0s3E2fCg2ucUA+iXU7/L3ZUXeybEXnkG2jGTCfzYpXIUqikZz
O2vCl7hZfLR/0AO0eALriWkehI0O4aO041wGSd6OMgRFNd6tAIlSnQIPCWeuCNgeZzXADjt5qpd5
8paVXVvRDOQ7KTiJsee9BY0GpY5mvQi9KmqudXt5JNniJyl5+H0f1zYwwtgaM0sNawSMvZj6tc2y
0cebd3vS5hGsoYvWfVnjXjsk9sCurF79cRldNkjBfiad1h1dcgxSnzyl7s/zYrqdSiQBRQbDF3iz
GcVzo/fdVIIsOB69rKi+0S472Oz3eTe55C/Odyi2ws3shb14A4P+H7MuNHhDWIMJZGhvqdU9Xp6w
fVN8hRBGUoKrNF249TPzitWHKfvwd9/nM7kZQlTXy2quGMJcfIjI7BAZLcXenrKdI+FcoPVKZxtZ
DV86vTRPggMzPv4/pJO43b6Lgpu1EPYQFg5ThrKe0DMeRrD4ZD5yM//wh8YCpEuaJA25a186KlCI
iep1yxTAzKnLR9XIQq9XdW+JiGusmVuEofcHi7OBETasdl3tJFPhLXh2SdyiUitkoi3teBllr2Dd
5kdfleGwjap1wQYKU2doUsPUIYofxucuKIL5rATDUyLlR9415w2UYA1jv8ZQssaIGNoMv7Hc6L+O
y/QnpdQ2SoQs5FP5eUKsg+y0haYsw/qQYHEXn+c5lcfRaX1UXx2WT3/Qp8MfjJhuouTSNEQBl7DT
ca6ABppXrKdoOppqgEfby4u0Z3EIJzo6gUyCO5gQOO3GarI0wV2o7T935n3TT042/nMZYzc9vAUR
gk1mreto5AzFT2iidcJgCuI7VDl80VU3O03XxCld+sV6lJ2SdpMZOkpWCU4pbEdcRVtipWlL9Dm5
qrvirhKdyekask5+In0J3pvILZYwRrObGEtjYNVT6eql5g0hPeGpVvKms5cA2MIIPlWpYzHOa8G8
pn+kauqMlhdq96P5SbJksuEIDlUtYL6YUwxHf+q96jZ2IZDsUV9HLfN/pP/JQVYgLoMUgh8CSBLm
qGf1rMVvDSSdRk+1JKeUHclwA5kmhFYbbbSolRNOQ8vY5WGsxXj8RT8hzmD5aUEleuP2vaN/B2G3
o3ztRqc45DdojnBLaevdXqDa4gvHpEybczvl+CkrnCL9Fs6SjX1/Fl8HKDj0iJR4sU4AGOubKb2P
1nsia1aQQQimHkY1jUIOYddern4wLXelHy/b376ZM9XGMwh/uRIuOHjYIWVv5+hE0yIn1u+V6a6v
fraLJPpJYEStompscSlEZII3UbfI/s1SFUIvj0wmVMRNVzxE6Pqv4YhCRWNYj0q6Zqg3t/w+Oofq
2S4e1jXyikRSByBDEuxrNPpqXlWMKKbHxDy062OVXLM2qGQyT7tAeKnScUW038v81F1LiprUYLGO
0C5SZF6nHXTojA2ml6l/YtMbLOG8UnUahDI7lIaH5e0IoWfr1KWHywa3a9MbCMHg5qYOjdnGcNbR
HbQnc3am+ukyxP529IphCF2cRTE0axxhGMuZvfSfW7WTf7QcTvTbHdUg9P8SUAh2oYp2TjyF8Z7Y
xY2ga5gF9EZzTZenr3JXVtawmwiBqtP/bMIQjM+aq8xKdUyidaMdmtsGjIL1VeOVTvwIzAMeNr3L
I9yNphtAIdhRMBjmBgMg7p6gyFXvWCfLuMsghGBn9VNHi7Xi3b0/8vZ7LatmlBieWDxrD1k0F9wo
lMW6zxP1Jl+Wq0mTNe3vEFdg44PgoGWBNAWnV/47NhcyZF0mOzVb5hWxO/iL3znZGam/g/k4HFaX
3FlO/dhjw5OxT+3P3ysuD8Eb3BT12900AlcryyDphyuQq0vsnHC7ehdeN2PjsWqDkYBHpytbYDT+
4ho/O0f9tzxxHnJcpJzKhuy3+bNCciV3m6sexh/eys4uu1n47fQKIcrMIKkGGlm4WlGd5wKZxjiK
AtyvboqqrJyhUHzd0p/nFr+lyYO0ypyU2pIgtrudbeZBCGJhNSymMfEfQb8tqJ2zwJHUf7VSyRl0
32R/LalIADF0XYscL2DS5jmMP+rqzThKzmkyCCFyqWmbhXTqEPGhLa2Q3I3N2u2RDrwcP2QwQsDS
zbjqjAgwxPYn+pFmgTk8X4aQrImY2dTXqlPBvYPOozx0BmjQW0nkNcrgWkiFX4biNnbBDV7C88YN
1LptkqrDaFrU97YgN0X6bYqOYQ753PyKAvcy3u69bmP0L5UFG0BbYbQaSwCyryNxiJtxRpxzcqM+
cSEyGkzPqZ94shdjKawQUoyyx5Q2sL9wdtprAzrB6hd2H38fX5qRijuuRwYi+7+0FSHIsEFrFi3D
YG0DzGYoGh2o08g8WGaQQhipoHIxGozPKJ0g3267UZs+TquspFe2G7wII29WLs8qZhY6prD1wgBq
Z+gW6oLY+6H8y4tFjSvoeFyXN7Ip3MvZbexF5GTX2jGcCr4XmIN1nsP0YND4VNRoIUN1Wt9epc3y
XPTZ98tmKplTscteq9BkP6d84Vgw5jd2ds5ySUTco5zgL/IGqBlwFsZz9tsdqKzXPIdwPAJJgKSd
q6F5KIO2AecwvzyY/Sl8BRKOI5G2MEPpcb7nyiEYSWAGvDBD1pa0H7VeYficbuxjIEOi4rUfJ7nq
fijuCyVx1vV5nCTBkf/a9xHrFUbwZAU5aHueAKNW90X5zc4k+dS9zq436yI4bZeVrQ6b482S2sEc
0S1Z3seg9e6vWn+ApFmN+VM9NXaSgyx5Jxub4MpFNq9DWQJ6IQ8L/bDKek1lSyRs9q1WjUxXcDBd
Eog39BigNh4btXSbvPUvG92+B/1aJvElMFYjskYthmIqZzW+z8YgMSQeJJktJmz4SkxIli+AUPpj
Ht9oVDKE/cTPq4eKWouJvdjxBMrzF34g84nnA4eAPiYP4Hk/mA/5z+UQudZxOUJfb3H+0p/EPphx
IgkdEyyWVabga7lbSe4sxejUoJm/vFY70pb8oP+6WHymN66raFm5agwD7fz8mZ/wQb7kGefCh7ik
W14prvZogFeq9NH641aIHYvmykLubk3h9kcI8QNqa/qScIshMxiVncEfvhn+eoSj525bQ43A+rF4
5ChjCZYZqhBPDNIsuZoghdgm1WFGf4dprLeMWd7lOZYEYZHxNJvzsbZ5EpZ3k+cHtPMiCKfnv4z1
IgdNhGzoNHIYhWVPOTQP0i4+KGXnD/bk241eOcjNlA7qHCVNfDJnFEILHgeLIq5grW3n5cp13EuS
VLuhy4QEOR658IYnFjpr7Tqvto7vN1Xr1aCLpqnxpV/UA/RIJfulDEo44dMYl0NdBZTSPLAeosKf
zdmtTEmFoQxF2P51A43QEY/FRnoeiQsXdGP1a1LJKsR3F2YzcYJvT2YysY6HkZHSY6GCRqUxJBO2
60IbCMFz25VZo6rChdbB8OMw8Ug7HJU5ksDIRiJ46tLgGUOrcC2iSXpfZNYxNpbDZS+VLYqw92dI
9etTheQQdNUDoo1Qyky8zsCxlqZ/adDCXp+zGJ02IaCyyQqmMPYG2n5r4q+qtXy4PKj9RMNmfQTf
NNgyWkkGKE7/wLW0Kne8Mjw7KP3oTpackqySWKldmHWfE+jYeFF2apL7WnY+40vw7vz3OhixNqVU
2ky1GnyfmpNbQW6te2SZb89fC/tPEgqmSbjKuQkmG2HaOstOYyOOkBdH6lUP1OlTIysz3r8EoFRW
Uxn+vRP/Vsp1tFmVIqypXwxagwP2rss+TpnqkzGo0+8rTVHhLLmW7l/lNqiC7VlWrLBGx9sCtHPd
7Jg9Wrz5D5ogBoq2Tde6Sm/UA/His/V42RT3jeN1uMKU9nFSjMkA4HmYz5Ye3RC1lMTV/WD0C0I8
eOZjONR5hxltx/PAWrwzfAUfneTEJAMRjp54YJ8WNmIck3rOokOhnLL+eHmq+FS8s3MLTTcWAwHN
OwHLshtjfQgVijVKIGtinXo/PsrpZ/ZtAdzY4CQE7fI7Zb9GzWbOSAkrh8gobrwGMvDsy+jGt4sX
/hhOXKC6gt5o8v3y+HZNYYPL/745c3atiQiYwrv69LpI7xNZ5Zzs+8KmlKd2GGKHxb6XoELw2mqe
/uT32yp4UzQVwjOCCahaNLCihQkg25JGN310uvx97oPv1//1+8IppFDCKgzxWoHNNHJaELrpJep6
ii9leW7V8TCMlsSmZYDCgcSsFrtvLAxIHVcnU918OIz0e1mfl07xiC4rjNl1IRAL/G/+hPWPIqSs
ugon1bS/yZQffXOLon7JkGQYgg30hmKoClqgPMOkPp2jn0ggobdMVuK3a2q8ws4A5TBRxe5wFJPg
+aTDUELypZqeNNmTs+T74pbaDP08zwtMgS3+yL4MMkat/Ue41wG821OHui87bmu8F5MXvWSoVnNH
t7vWfVQ0QAMRDHuXzXs/7mwwBfvOjD5Bwz4mrbSd+lQfKlTLU7QOQdLEzR39XII3GTrVnkwOYNcm
NriCmadGqChxBlyQwDtZ8xiDDXVikk1oP3WwQRGse9SS2Gj5jZqYTlm4xE8DVHof9aPiJ+6MPdZQ
0CEFkTgD1cq6a0ilxHZPspsfIJh+NGu1SUdejGMuzsoeI/Qa5c1jqsv6ePk6vYtTGyDhVD603WrH
UER8sR3N05z0rr3inM3VgX6RWY1sVML5nA11aiQTwJqZuv1sOnlmHPXuQy97TNp3OVRUqiByRVut
AKQPS0VTqAeinRZS6Yly6hpFcgrbN0RbB1esrkEDRVihMK+yhBg4qOjJtVKfBujrzOtniZftniLo
K4iwOnXF0MfPvaz/odyFeGJ/6d2wQze/GrBGxWE6gHXOYVfTlfSUKcMW5rCiRWI1Efc0F20/19NP
XD789QqROCD3PJMUucaRUz0p97JE5+4lYTNsvtdtDhd6mjF1smAnlXaM2u/NeKdlN0lUOMPyz+UZ
lq0in4QNUrEaqMttgRSp1GV6+rD0qq+bmaSKfN/wf62jyNjZhJA8LflO1mkPYYaCIIgxqW4Z/vyr
0YiKLys4i4wJGhkeq8ASM0ZOs7YOsWVqH/ve9ToaIfYrTFfjZcWkxfGjPiVOzSRJfMmqiO16TQ1W
69WCb5W6H1nXo+1qf/RIy6Ctgbo51GmJhbZoElnMvMLDVKx/JPnHlYBJh52LlkjOMC9yqO8C7CuQ
uPSVGbfWwMuM0HXvmwfziOSHHz3we3x4AsVw0H1mTn1LHPXYQj7JPumoULRuV7/w5EXTe44FPl7c
SQwQkWDob8197EEhngy4Jpj6T96DUn1by3u7PiyzTCF5N2uxhRJCl7XUC83b/r/woTidk3uhFwU0
4IoKMnbjPYtElMdRzTAMcNYKpwIIUoG1lJ8KUk25UUgZOXOlSQ4FMgz+902oAGWfORgmMCz8X8B5
U0lMZbdabDsKYXVorBdWSIDAK1V5J3Z8GJ3+vELdpg3QuyoJSlI8YYmahUxWxQuY2c3omQftWNxY
prveLgcdhNBq7zSVdzlASSGFTSWvQKmGjsD/8ugU9e0OQcGAiwTtM+QaXD06Ft8vQ+7Fku2kinsJ
I0upzECkaGUvkFEom1tzltiGdFzCPqJAk8hmFlD4q6POe2QNB+voaS4YUz/Yp+LTX41KLCxcuBIT
tGYRIYnl2JXmrvPghKGs0VFi82LanmXL3KBsGVlO86knQSJjZd7bFzeLI5YPLrrdVwN/vSHGgY63
q5o503xACb/M7viWJEZh3O2QJwEcFCKE67429k1LFwDNYLzAaS3gmnX1zwnHl+wgy6HuXh8gJYD6
dSRk+AHxbaiYF9LF7TL8z7HQQQQllGP5FENXJkOT6Is/l65yIrgh5eDR/QPj2MALkcpa4rZbWkT5
VL82u3+n0R0HSXJ11zA2EEKoIi1eb4sRENFQmIe4aNBUBG5qiVvtblcbFCFAmUuYFiv0/rwFZfmt
x8rVacNPffbDDB8vT9k7JDAR6JDFQb4ODZNIpr1dMZw4uxjqnasfd+d5aJwl+sdSOqeKvqN5QBLn
3xm9gCXECsPA1aSe2Oo3yfTZjNMlIOO4HMhQkefOKmV0Ae8C4Fs4kS0gNOe6MRpr9ekKdZd8+ILs
u6OPueRBRAYjeFiCXs8aqkCrn4z6tZ62d5CNBDuwjM5IBsMdfbMLF8VClSbFQhna2Yp6J9Gduvpw
2RjeGbcwY4L7jh1tygq61D6LI4fkizeX7ekyhGwYgov2qtmshWKsfj6nh7yjp6LtgrGRKY5KTE1U
JFc0G1WqE0aSq7eT/XGwz3rzcTZkqiayCRP8VB91StcUFp0h+ZPcNfbzn8yWpZtgg0MAF+8D1CqV
guoqFqTLnCztPIVctUST+OV+DHhFEdakDEezZh1ZfdK4Yzzh9BNU7GPZf1dsWdGfDIqbx8aKY0tl
8xSiLBqCM04yokoj/VSPz5N6b8uoH/YtzaYMDVCEgALzLRQjK50Uqq9+nX6Y0t5ZzB+sl91yZCCC
V0Krqs70FeZcLXfW4JV4DZNxne+b8us4BKdc1sayew0Qdpi7xTgdcjM6DBF4UFWZ2oxsNIIhJHNP
w0bBlM1mFhghObR5eLJH6+Nlq971GtNCfT4klXBtEVZmakeGrQhGAA4Nf0nLwNRlLTu7EBbFGyiY
7tFZJdhZHhUzxPQAEQ/mbay1ngF9x8ujeH/R49ESfD547ILyJ2rR3xpYoyMhqyvZClFz1OITtzkn
vuKqvEOWHWNkTi/j7S7OK9y7bPqoZOFa5KuPPdNdWv1OsW6XQvYMuTdxnFNf022w6r9rZI6L1C7B
ELn4rLBvOKVd3vTfLg9kLwaAAQm9GZAcxI1cWJuKTItiKQ18xk7uVJAXmG10XCxo5fXmwzjPPy7D
vS/Qwjpt8YQgXUbxgofCFkH063pA2HmpIzjOj8sPds2Lt9uAUWf+chl1z2thEhQbgGmqIPx6axxr
zFD8a/XYGWLLSWbI4yBh+m8j67bbhTEt9CAgrQGtWSE42Hpr67laITiUoGIu+yCn5NmqbWfSuj/Y
udEP/gtKCA5qaIFhdQGUXqmdU7TldDd209OqGN3T5bnbs3QDLNpAo5YJqai3c2dYZRl1KRxLGa3I
UWOlchJDc1CpI3kE2DV2ZMLQMI01Qs/iWyBmJx1lFVwq124T9rPoZW+TEgCxfcTAVa3rFwAkmn00
Y+thAgXg5cnatQCYGTiqqAZSPMECVtZ3aUGwLFCXedbUxBnqtvZirfa0cDAkJ4U9MJxENKwNjh3v
elUtUhY0V2PVb+P4agL/m7PU68NgFCdtpYfLA9uzgg2W2LAaosIRfOrAysltGP5c6W0oCw38cvPm
cozIYBF4KcEVGbUsQiSaJ0ObDaasfp/d6V3n1mpxC9ncp3EcPvUJWLCIrDpidwIJKlYhWsLfXYXV
Uu1y0fIkQustCx0wEjiWdl3rZ6uSiRbuzR6u+4YFmkEVqn4CkGGmraKrIQ5a0zodS4vGN2UCIfFF
ZRKb2JvELZIQF3JVKdUhsZG3zex7UsUfKNjgHHWor3DqWh2o9daoUaWfLlvHe8YNrN0WVli7JU0V
Fuq4D/G33/HUuEVgY+e1DsmdrLl0b8PaQvFF3RxaVy1eG9LjlE/U9Vuc9gdlXVA+UeDdPHlQh9/m
+n0ZGURtUEQDDiMiTOiSakva5rDKBpXa9aEsFicaJJFv3zwoHgBQlIoAKES+CAQidQ1tCb9Qx8rD
CQeP2dNwZ8Syevo9gwe3z/+AxFeAPg+NqOS3Y2NADqM56/FdoscOnR4u28NepIVUKKWGCh4RVKS9
XaOlmKo1WmGFpAja/GaZJNFI9n0hT1LivhJSChsoMpRaK+mpi2VyV7tTtRmCsCZ6McYU5yW+lz8P
tp/RJMgK25mJZHvdd51XIEtozq6oNhepAdfRovLT3KjO0KJGn0RoW54Nj6KmKgzrD3XJ/DgL/biW
CUTt+hPYz3B65pKq7/SSSQV59wk3mp5+M5YvY7a68+xQkObUkjPL7qpBLJzxRmDogQhBIta5Om7G
Pbe6NvJD/NsSMNxVN98XIgMNZ4KSRMxklrj1+I8OShT78bJhvy9yETAEy7aGlQ0RhQfZxIXalRUk
R9wz/Cj1Fw3ExZrL0Mkh477cjQ+bgQnmvlpjqmW1ufqohiXL52Y4l3+SedzOnWDuk7aQth4wd+vS
HPKYHJk1fyb8+aANT0aVfbk8j5IRiceJ3K66OOYZIdsuPMgFnPK59oq6/YNs4GZUIv1FV+K4V9iY
uMzIDm2KpqukPORK6f/daIS8Q4JjetVEmLzF+syGm05Hn2Yje+6WTZlwhqDG3PfDgikb0iPJ/GG6
Kgfv78bBHXiztepsQhu3yh0om311ao9DlmOP6D5chtkNra/mTPlItzBRptE8A0xJWr+l7LyMBzXT
UCAm6e2SAQkBAc0y0QzOMwB1tlMlbsIaVy9AJi15wpThCEEhmSM8wvRYmtT63lgH5L+cCb33GXu+
PHHvC71fog/UXZETAHG6mKtpsolRZUSs1rEwXVj+ayv601jcKksMJcTI15LqKu3BEqbVkh19f4iv
yIKJx+gzMHWeKU5CPGDmKwh4iHo72+UNpEBlDKAyMMHU27akUxwBzGryyGGqR9eHvH4c8uR3KzyE
+RQMXmFaUuctUmwT+0RHZ7a+aLLOmZ0DuaVCNR1ZKdAvQYjnrbGH6jKDvQ25L3Sc9o6a26C5xZOp
Y9WjF1bLGuhtlvhVAd6py8bCf7twnQIwsjpgwKPQpBeMMlZQvlLwPHKbad/WtvBNwn67NNZEZmCD
IWxMOhSNTIghICbl56n+WrauZf2+4b2BEOavA0P7UOWASFHfO9STT/g+mK4uqnIlu8XlGYP4xtul
0pPMGooMS4VR+6GZBEZdB3+zKKhbfgvRLCiLKmaMpjCfaTZ/HQbt38sIO9sE5osvOMFtgoiHLIuV
Y0vUBVnjMrvOGzz6YjClNny9DLPjopaKvYCYkMFA/ZLgojHrdYihY66o3TlWr32I1Oxzw6zPilb8
uAy1OyIQx4B9jqJgSEzeGZUC3TEdUCCPdsBTeTvgtm5EhiS4ymAEW06yaGwhXoLNYgXNd7pM0GKN
bhNTl2xKu1ZmQgCMXybBWyvMnJGWYCIgPaxMb4/jkpXOqMX/XJ4yGQb/+2aHXTstTMdhRLSmZtBb
k49KtqfLELsGgAuDwfko7XetlKhNVpWRzri2kGtrUByFOMQcvT6XeMzusmxwhI1HxwsVM0At5nfj
0jlNhFa6NU8bx1oiWcGEDEpYmbLtjH5QJuT0++wqW1RfW8EDx4h/eeb27hAWnhB/TZ2wOs2YWVNG
4aLDZB/tnDzlNPEb81sKjv6EFWAFWK7H/yPtunbk1pXtFwlQDq9KnSZ77LH9IjhSOVLx6+/i7LM9
arZuE559sIHzMIBXV6lYLFZYFVkfB0O+6/LSLbVy1zqyO6tpLbgkRCKzv68MJa9SlBd6/JQ0kd18
+uXku6X+dV3eTWNcicssaYUxpODTyXSotayxqEYybnTjHWnXM41ydx0WBgxY9MDEkJeQlMWuSHpP
jaq9olnedWm27V63LOT3Fftini9vzYYqpMMjtqM/+hyxkBX9KHvzyelEcfL2x/kDxeerlyYtFamB
p7CtIlzMzGvK8lSkoq6kbYmwghpRigHqX0554PSAY43hLLRkCCMEI3gH3mQyWqE08++ffSbUZmLv
j+Jg+wZnbouiT4Vs4DvJk/mRIEb2Sn35UbWpqGOMRQUXwc8KiLO5Bf3H4yAteM4aN+pioKtl8lqi
3+gD+uPhD02T7gfsBbhuG5uWvkLlNFnMNM5R5oQDicCxqTZulovoAjc/1gqCu6WkRG+63IQGGzs5
6Fn3I9GTXZoXp0xHyvy6OOznXlMiF3pZeRlXdQdxsFnBL5X5MA10diNLdce5vp2VqRF4I4FwfFEV
BrHYdQPAotHcXoLHM/JjupCgH96RRYYl2khDgTcHu/24QGzoVDtqCKBAG/ijonXmGwMJ4lb25OXF
MFM5vK7LbdHe8LhrLF0ihOkynKChYU2PPv8qqykYJ/kQN0/XkTa9xkoy7hbL5C5VR1D1BpY+Wnhw
2Isft8NhihVDYB8iJO4eg7IIslJAkpEl0O+l8jRU364Ls32i3tTGOQzT7js0lEBtMwj+sddtXzXy
y3UIkRTsy62up6W2JFAbQAoiPajlNyN5Ua3+XYb9JgbnGPoadlgVOLWKGeQUE2O5jJUkmmuaIoZ1
kTScf3Dmf7+JVj3Xjb/Qb0W9f4fCQOCPnhEEfxeDir1i91XaQphs/iiV1KuizG3GTOBLt5wPuJJR
DZaxeRPZovPP0khjMQ1YphYYLQ2sBlTJyEgr1Nex86cQfZ8trZkKIlmTrT+4WDmV1WlmJLE6B3k6
5V5Om+QI9rwlnFpZ1Ad5SSKH1yPKgKgdoOEC+QfOFlAuacxeloE1t0GUSzuwu3lyWgXVZD3k9QJy
48jvy+QpylALqPU7q6m8GKFhM8WupPU34zIfrn/RrVPGhsShbSQpbJ4vP5eUSSlz6NpZQJuTlCT1
IqU1BQ+frS9qYqmEZVr4qBctYFWdOotRKXMA8ijkCTBFta+1wLJ6JH4/XxeIWTl/c62hOG87U20Z
UNudA5pUN4REro1Ok8EA9ZEiIVMGpaNUICrybmoRDKc6DAj/8QmXqUWF1IljZK3aSvHbqTcDG3k8
QT5EhMId8EJVaKbXCZzuvLdAdytKgmwehZUU3KWvmJmKXDakGOWgib4WCrYEi5Y2b36ePxi4987P
dmJNiB1myNAvWJWpLRjyMHypo3dKm3hxMrtaW71ct4htsWw03qM1B30z7O8rL19iLKIvFXSxzC12
tSRZIE3JabRqwTW/+XXQvoDqFnIVSFmcw8QOFgZj4+0c6FKAYpVbo6nyHYKsENgvWAkyL/LgZD2+
T975qfE1zffR+OM6xFYvHboB4ZugJ8xn8VkqfZrbqhogRReYx36XhnXkyfds69m8z6jbiexh8+Os
8LjjOsSFWdYR7KHL6lDpy5vWJp4h/fXKCeZ5sTsOolkK9txyNiBZmGpSu5S9u28T7ccyuaWwe3dT
lBUGF030qmYvygCMfzLKevW1ekeDsIn/IfcGvrXLpWZ2PpVLaeDrJOQ2GtGA+CkevtXmQywJroWt
mHUFdPH+jEclKVRmBgs5Eq3bZ9r0c6zyI4qsojT5pt7ehHqtkq/MWs7UOdELYLVx581ZdwdW5Wct
xT7L67a9iQPnjAE99CYgIX9+fOy6mmw0Us5BpvZYy9kXbpMSz5byTgC06QlWQJwhLGmZzAUB0FDD
2yxz/hVjRqL0zWYqCbPlto6WM9PGiT0Xh+qpOU2gGASNqn1LfXrIjg2m9hY/C4YXBxU1gUlsqM9S
NYeVnuAXLkr4OFvUGPMGRYUe7VJlPNCd6aDy3es6/XtHdwbFKVCq+6ntKyRa9MVevGSIvjZ9NQYW
wdK5v7aJMyQuIqN4cc5EbyFUZN3IenyaLZY4iJ7fAYNFNwpr2sQX4+4GLU3Rk7UgnUMa+lyS6Q77
Mwt3SmT/Os7G7QrX8IbD3RADliNItIDisjp2y3oE9WOFVVvglqToAMsz+4SFPIIrYyO2AyY621jn
HrYUcc/pqYzRXWvXqDoombPL4rxC66Ojjz8nY4h+Kn2kPiS9jgTudVG3zFHDolgNDWHoLNf5YKhR
bFQHcHEQcMYGtazMYc/KUTM2IwvM8fXBwcWUqHYwphmkyQyF3wzi1L2ZaxGsRJ4CC5zT8i12MHnL
BDrLyK2P4vm9DfcLQA0tkUiWsaVZ52fbIUVdyjPychFY8LxZwzMLHDHRsbPzPEhUZQquK3PzG67w
OGXaEiWU1HgIK1juaKrZgejqXdYpnzC2/kEzqt/X4ba+3Vo8LtBEy3Jml+inCVrplljaQ1X0fmb3
gpqeAIWfUNXwspuXHodunuiumVC7JnbqOmb75bo02x/LktFI72jY7ssdACUbSomyvByIVX+WCVwv
ihaeolYvcQYGgetg7ARfmuIbmHpuGSoxSmeKkRWR0cw8D85NqraCx9q23t4gOGfVg9/TmFluRx+N
IqBpbz02jk6fYjyh/6M0nL+y664hWDbPilXzHn1OvSsjHy04viJ52N9X8QVNhzaSFaisyCGEFH3v
tHRfTRr5j8Jwt9YcoYo4SDi08kjvjWh+wjoBUXJb9Pk5xzBgpDFLJyjMQF+ql2nxwZ6UPrhuY5u3
iPFmAJw3MBdjtusUIHOcIY20EFdyrKdpyR+bSg2zOavdKbZEGeBNVBSWHcyisBkKzuwqokpEGXFc
NUcbvDHK1D0oq2w7yJ1E/Q4GHC8tGr/WMvqOHi7UMywZm1kNNgjDIUd1RXUSlWwOpg9aWQlq03aV
VpQH3rLDNQxv7JK5UKcBjKNHD41m7Bo7PqhVF17/elswqgklocwig2aD8xBY1a5Sg3kIk4ajNB4K
UN5PgyAY3LTDFQinMiteSFaoAJE67EaanV+2nIoeOyIMTl8UbeVpQoGRt6OEVqeReJmTyAJJROpi
f195B0duDQ2REiodeN7GTgKaN7fpov+IwvkGdaoSMx2BYufjwxQXhyUevbiuRVHR5l1k6SxON7Fe
kX8UYMBc0coEb1CrwcKBcgBFptuOhhZ7atzPNrbOIwcoiMREmJxsRYrJnbwAZia9qOTHMi9ei9wH
UQQFgU0cDCSiKgoWZ+SFz78UYjNLszVEDcRp77reGjynw/1k14Onj7kAbNMsVmDcKZocNasXtMoH
iR4idp1qLOcaRXP4myAIXZE0kNGDzeeDiaaOtlYicsCqA4lofq9Wni4aJNx6KLLH6B8Uzp2Xsz63
ZQ4Uwx181UMnxY6+5Ji0w+oSRpKXfW9Fz6qtT4WwFcQTSFKYF5Xy2nTyutVhEmY+u3L2EM3UWxbs
hhF0X27dGSscPk2B8l6FlxRSe3Vvg4i21L7UxPFLUGFjerIIyzmBaTiCeEIgHB/v9bP6P9BulLC2
uxnUcO512821vnepYfw1wTwbT1q9dDgPhfnZGKQ8MXJXA8hIqXUbR8PeaHWBLjfFWsGwv68cYVZL
KBFEBG8O/bNmBLHztR47Vx1Mgfq2ph7O5OFjGKPBSmsH8uiPeNOHaRjdOI/G68L1VIC1dcDWVy6n
upY6o6oXmMnLpLty+iGbP0bhgNerkfEhuWbJYM1QVAdeyDlXXKWkWLOo4CXajX5h4nnYPw1LaP9C
z6d9iKx3jDKiEe4PHF8pz5SM0KECXOt8tSriaqLOWP65q2sKam7IL6JEgQm5y8ySNc5YYx6ZWGE7
+emXBnTfxl3PmISO8t7x/7IC9wqHfDm4EkGU7aBB5Fx/Vrs0eWICjow3Sv+xpeEg4lrj09o8Bq+0
KolHfcTkrG+oIN8xbmLspaiwj9B1MCKeCfewcO/pCzjuqmq7srT0AXDSqLjDFPZa2BtSSPpTNYs6
pvnzdAHGXVXDqNgEXMWmn7U/DQWFeNntltoFZ13bnVKCqed8xGquwyIM2TmXcYHMRYGLFDexpgN5
dh7KNLSMx2IJY7K/HtDyF9g/MApGKJF5sUy0NfMG0pg6nQCj77RwOaQ+cQeXSLjAgi/pKT6Wf9nd
cAHIucIiq0H1SABoVzsteRzbgMZ/135+AcE5wbK16jrWsSVEx3IWWjxLFXXLnApCs82jDA48HC3c
hfrF9Km99EnezZCkC6JdsU+Og5umIDuzXf0GXOBeLHqgch73f3K9AXJBezINVjIrzCRa6mvFryVu
XKsMBRbBzs/K5f6Dgmoy1nCapo2hinOLKMY2NuZaNf0KhA+TzzbAaU+YfcbyK9EWnU2BVlCcLdS6
Uzitrpl+MlYuyvYVpohq0YDPtn9aoXDm0NEBl/wIFPO2D8he2ZsPFCskm4PhiQks+BvrQn1cRIiG
T6IaBdQXH9qDsR/2yq4DE1jtiagyNv0gtvWCe0FHxcDhHEQbpZLS4xP6GlVcOv+28mA0bmzysR9/
C0yCebkLk1hBcYZXFAWdlcrCpXV8paDeTfsB6wiwquao7kVybRrFCoyzv9KM4qKqASYN7lg9Go0b
EUH2ctskVhic4eG1UDWgRTD9GnsbUYpNCLahg0gNnWpeim9lCZ6o298Kc86sOo++fu7OWoZZkecW
eGlSuKQOm/zJVO4i4zvYCwVh2faVpVmsD9RG3wk/GZNoQzWBKdbEGgdwd4ONNHCe6qD8BArUUCTX
5rdiPhAlYJXdIOe+oiHqVMo1bNDpXnBhuVMT0mkQSLQFwjSHwqICrhveIXXpDCq+DidKr1svb1+y
BuxNaNoRGPmW31vDcDYRO0ui0gZ6sz6wFfJJMLnmc4HivCzk/968OtZYnN6IWZM4S+CSOvAuM27O
ZKftLNif7BdhEhr+ddnYT+fPLyutWGiOQicy7yoSUudS1EG0dnmQoucmtl0a/xiW3XWYzWO1xuH8
hJVo2GqF9wn8xBJiXy9uxC4EJ+zrfmohhfWWV0JhTFdUG6lNhT9UXWlVVp4wuwB5e30/nQoPpMjK
kdGbzi+d6L2zGSqt8djvWT3iuoFxCdiL6RdgfsBSSO00veS+fUCy8UBAeO4SXygja9m5+HJobmBH
GZbPH2Y7aRWNSorplzeqF3vLXj/MoRmy/eKCb7d5ylC9B12VBUopviy2KDRGQyiQumDAnpHSj316
Ur5nnu6OPmhOb5PSVQUEDdvnAAdBMxlDycXQjhZJvVo4swli1Wgnfxxeor3pNocyyHzH1w4iIZn9
XWhzBcfZp0pqA6udZIQ21olWL4X8XaBEEQB3d3VTodZmBBNh0XQVLGG2b3aFp9wpSNX4WUhC0U65
TavErBlYuZGShIPkrpZ21CRamQMspHLHQPecMAH5qXzPzEQNUxBPCyG3jBJtqmg3RPXUvBiBHCit
BuzCNH35iH0U7nKKcMhVNDEJkbgc1GswhSk4kHgjxYZ92lyMEzdVZDVDYfr5TX1Q/DxsDyWWUWRY
f1F9HiEf3ZW3GbhQRIvoX9XGm8oamTMVqcmaWZdy04++6rcstacH2ina1SFBn4E7eHiyB1ij4Kd3
eqjvpQfLF5gSE+3aD+BMqadylcYLRDc+2DsnjD+QHVvsPgWq2+6IL+JC2LoiHNRX4U0tU76YVqmj
Zpj1LjZ9Bbum6+6lQ6p+0k/t/Pm6XFtuZo3DhcdN1U8JMQlOfPLRxjC/VH0aeiHX9la8tUbh0h6F
bcVqVkCa1s/u8p+K2yC+a3Y4F7Wr3psuW/Jhy67jm60gWOH7kJnJYqBSUxRTtQznop+B5hh9nuTI
8JES88Yg2yePjjcdR1/zRp94R/SOeEJj2bgK16A878OcOBVxRoA6e3JnH9nqZ+qm6Mv1Cz8ORAzE
W/c8KmAaZr/Q1o3/58KXAsMyNFos43UlaR0WO90fghnSZT55TwoLYK/tL+DYuSi7FLpZ92DrM/wx
/40OahXRXzkK4vMNv62p6LvC6C0685TXe2p1tRtWuWAbkmHgVR1a6iHVP1y3ep6e79Uq1gCcO8E+
nWZQOgAoHzCfvjP2Ve/3X0y3/cSUln3QDs6DKGDZOAQaDjMmCnAvXK7Iy2mRx1MGzJR806zHWL+x
ioMV6KqoIrGpvTcgvlJQY4NhVkQ6zCF7mPNQEpGcboUJ6LuC/tFBBUJFnshJlXswL9SjgTDhH+r8
ofNADnxQEOnRBsd4EWSQNk/xCpFndNIspc2INjALV7Bwtzo697jqHqODsrM1pA7yQP6OHmv3upls
OOG1nPyGj6IcF7MagZohN7xgza7cuvl4cuL35DXPkLhYtu5HOhU9NDpi/YscdN60lw8Wdk6WO9Gu
t03bR4++BqZNcMJdNDeC/guZ/aplWOUhj1wrXLBOXcrcFgztql/vVDRB+O/yiYgYEDZgppQNvJyH
6yom6RNZrtmR61/7re2D83Hy8AyGSxShbVxrLDz5A8bpEw2jjjQajQEu8wT04ilywj+K5B1pC6Dg
HfdK+Wrz2fxGB+uOWhVMk8pnA4FefbIy95/cnHQziQ7B1rlewfGJ/V5rMRq9MLjj5GPJx674qB+G
Y/yJbZsesebDEubqNgI+sMzCDWNHJJ4h/GqnBdNBcTFVBi7u/DP12UOcBV3s+sbCClRyP6IIhM1I
ki9aMrJ55NfQXGRia0TJRhnQ8SF9xpDGsfFi37hDgye7t9Og9qSbeicajt88HbjcZFkGC4JyseJx
6OU0iaLS8IdQCRUEKfVpOZk/u3AINE92069gpxUlkjcv8DUodx21utSqevIqK1tb0+wQ0+rPY8iW
WHYv2ct1t8aiLS6UhcN8E5ELZZNRwhxCCjT2UNf22W4MpV27EyWjNjJf6MvQZdaFjq5ZNAyen3i0
s0gGGRFbjot1RGczcY04Oyg5trRSsmsS62dTDe6SgfhGH/ZOiRfTdUE3Pub5L+D0GpeyWpdjgrxi
5ZLOde7poduBjiLGe0H24zvNy4P6VmhDl2+Fc1hOwTYdpSgbEe5ShLu6hxVU+z6EGsJ/VssIb8fL
VNk5Hpcqa1qQW6sEeNK+PAwPyZGe1GfJcLVAOgylKKIWScdFm06T5zLIck2cELIv/fQD+Tjf94in
keb5nnvKz+sf8TJsOheO8wO9kaUaBo6QJJD3Eo29sv9d0zCjDxjbFoh2ed+fQ3HPlFnBAKaVwVzm
Zlywvqacg2aqcq9Uos+k7/vH65JdnsMVnAGPc34+0oq2aifjs+U39KCdktsROQL9JErgb3iXcxzu
5pXNWjJ60Nr6Y42C8OuT+aN60BHsyr64XrDhuM/huLvXwpMyxtZxwHkNxhEPiEAD45YEg2sE2YF5
mnSX3Ds315V53dtAm8xsV2+GRKG0N9mhm4/2bsQ0V451Rx9ooAX1bqG+AO0ywDgXkvMsRtIbXbbA
Kv9NzxFMPLvTi/6QeH2CQkzlj/us3F+HFaFyjqXv0P9jSECtm30+gKK18Tth360IhPMmklF3GMIB
iC6NbtcPboGgplRFI0pCs+T8SDJhYcZs4oORb4tvYpNydpufqkO8xxbVncg8REJxXiRv9XixKoDF
00Mm7TQjXGbRmBL75uf36rlNcO5jqoasbzRgpL3qYuZS1QVsVBvJRYaAhz5aYhDe8in2OM2tXp6R
BRu97A53mdt9tHGQRz/dSzt17xxEb9Zttb0BcmcZvDnpQk0Akvi2ST4l2c1if7pu09tae4Pgzm0e
NQ0Iy5FYGxu6o7njFbUj2GwkguAOa+o4aBqZGATNtRCc8nIQ0+TDdTm2VYW4Cm3IsoIuxHP/szRy
3KkJsrBLqwbKnHwGT+uBTrHABWzL8geGXzBkKrEi6WmNZG/m1uajLeo8FYihcZeFlThlp88Qw3CG
QNLrW5XkN1Km7a5rSyQGZ1h5bU5GgkS5X2TkY2UWj9gaJ7jNNyXBEhvsBUN3OIbRzj9In3ST2ne4
h4Y0TKQwst1BtB9pU4oVBOdVSDEbxH696pb7KT0mIhqcbR+5AuCMapAzExx0OH9TWH1DiQtrCof9
8hTdo5iA1ieBbV3XGEgvzjVmIFGa2BHinzwPrfRebg9xJigxXdeYwk/QqaTEJECKj1LIh8n6MIre
5KJ/n7OrsusSzG7i34+kvSUf9b8dGkfmEC74zxcBXd+5jmZ56mnCnhRED6m/+PMtmsGeKrrTjg2e
wZro0b8Zk6LWjnZvVHguloiOFZ3HMYIFUN9CMIWGsMmlSpB/Nwq33LNirn4qf4FUgIrSiNu3jWHp
2GeDcu7Fns8Zg5xGlDt4gSt+edD83K+yIEt9VlxqdVfa5YHki26c7Q/4Bsr+vgrjpEzRRhaw+jJ5
TKJfViTir9g28jcA9vcVwJDURr9MkeEnCnj0falWXTETjgiEi6GwrjrFLJmN/JOy66PMK/RPzt8O
k//PFN8k4RxcpCnUWCSAEOllyZ4N0qKz/ud1P8082EVMs7IBzsPNqtbZdgMbsJUSneZW9lmP8htn
GA5qjb0feUG/LEovaM9mP/waKOf14oWCRbbHJxrqeyn5Eqf3Zf/Tln/YtojmbvvV8CYfPzhpYvgv
kx3I107qz3Ie9w325qQwuqUc7zIlehmbZlc2yY1CEdwX2Y/r6t0+3X8+Ib91JseehM5JAU/UI0a+
3DgOTXufJ6LmyM1ThYFs+CvMfV1s5JxGSyraGqFp34WR8xt7EN3rgmwa/AqA87tzSqXOpDi2A4n3
TizdZkq7j9NFEGSxL39hGSsYzvtGVUG0NGLewZAfi0o9UgdbWUf1k17Yj62j+hWlt2WpCU6BSDrO
KdXYuVHQArD2TI5Wbu0m036Is0Fw/4q+EueaWn2eK5VJB9YGl6TJjZFngvtEJAnnmPRedyIS4XE3
S3cG+rPn4rnuBUO1IjE4v2TbSKQkHXsbYylv8kkjv/6brXE+iVolkaMc/35rf29p54I3VFdygUFv
Or6VpXE+SG5BPjQzgx4x1oNdbpjMDNG37RLjXpW/TPF7HMEbHF+zm/tqruQILk9ZtGOR7YzICbQS
2fYoCa5rb9PlrJC4AH+x5NSpZwgm2bmLrgpf6X/qy4eyk73rQAIzeI1tVxctyRV1GVWIpNcUZbNf
8SD6RgJj5svEthXNU5pAlNr4ZGJkMk5/JtaX61Jsp7NMhEBg2gI/AU+I0EVpbxA0/aKWXx6sMP9g
Jw9GwKoBBarr3Z5tjtdQA099ATBzmZe+7g8w30Sw9FYfYQmH4au7JXTCPLQP9ckIQAmOFJosiru2
zeINjTOLLtawUFYG2tAFuXTKwYYl2TdR+vm6VNuf7A2GuyfktK+nqgPMNDlunC/7etRcvTLD6zDb
mf+3r8ZPWI9ThgMrIzZiNY4cPfPYFvDT+LrcvVYcw/EkP5ml4IuJVMgOxMrgu7zII3U2Dd9cljvE
sCgFTv1JW+yHJSKP1wXcPlxvemR6XmHpSU/sOAJWBzJ6ULBapagoJUJg0q4QCiuRdGlm0aV5R6r7
uhccLJElcLdEHRvqVKNnx5+yr2l9JFnlYs5B4MVFn4S/KjpZi0Zm1c10r2U3FKlZC0MohbkIgLal
wbSuinl01otzrq12bKKyZ3HyqJ+yxnAzemoAdv2ji0A4aeJ8jMiInXx+03+LCAqhGDWdojj4byjc
zZfPsdK1Bvx2E3dutNBgdCxPlURr/bbt64/G+Mh7jFJosQGME9UHq7fcxVEP/0kSPrq2sS+ktzNA
5L3lD5gKbibsgZfy/6YwnoVgQGdi2bF38qL/zrrC06a9nYkoI7Yt+U1dfOSbk57IC0ASZcrx7sIY
dUYq4rf9cIskl+jyFsFxvqyobAkcEjj9iaK7jAsNDxNYm1wIYsWNXiLkUzBNivlLTHqiKeX84IzL
Uqi6jXxKf4yfyR5NDWglIgf7HtvuvCQU9cptHqEVHOfVbBPM372G2FHJLZ86/f1oDAeC1WrvsLwV
DOcOSmNM9LGAVLFuoh6k7cxodrPZ2l+Hee2/uIgRVjicR2ibLmlb8C34WY5u4+6uu0XTvac/aJ1r
IDWE6Zm9urf86JewFVikSM5L9JW9YBE5kIdQC+k9uCQKV37o/OqZDVc5B+1gP4lAN13Gm7R8kGy1
aVbNrMCiSC0mxB0/KkWrA9mHuaLQ13zB+tYbqUa0HBBJSh/iPrpvwBBfSfpBT/SAOqXgObadf1iJ
xMVDc6FhVYoJNbLGL/11pKBmWb0gCUXZXZH2OA/iGFWPlzF7+hXLbTsOjN/cEDxjBFbxmlJcqa+s
VSyJxoSzX+tPnfy5wYo9mcyCh8V2SL5SGuczIlpXWHUFFEbcGXv1BwxtP5V7ZnyGV3tRIIXjvhAk
pbZz8StUznVUpI/kjACVcUug+xDTHw58lRyyj/WO9qczv/h68leajNLZGCNWsGyCNqw+lc+ghkYD
VObVrVvcNJiDknzn8I5GxHNYzqHEQ11MNRNy9F5HC93lpd0zStT649/36J1DcR5EzuNGl9hXnKTb
XPlWFscxeb7uHwUmr3IFjalAsmNhaa8Eg0H6gyOJKF1fXc6lv0BaHs1iYCDi3xn20KfyxNxgZyU/
aN6EZQT2dqt/wOaew7SQ0Mr6T3IdHzKZhNeF27yirTdoJvzKQqohkWfGjOmTpXS70u/lwQNTvRfr
InYiERJ33hQ1cgy7zGD55k+rJy72YbnzdOom4bAzc3fX1MmdsbwxEjD4MHWiz1fz03Aq3M5nbanp
0fbmp+sa3PZWbxrkbmnSTk4LgjTMvmOVynhIlF9aLMq8bl8oWPMNSkWQMvMx6KxGcVmgEc6fHOdl
aQxvRNtk1Bao36UhWBpEJ3hbpjc87kLJGxuN7RJiXgt90Z3uJp2PRIJ7XXHb5+oNhLtKwFc/VPMI
oQzpa+QQ1xS5P5EUnG23faGgq+0V4Evbh7V66IdP12UQQbC/r45PjORRtgy4DrXZORZS97mQ2l3b
/+WOqn+KNJjMwjJDA2O5/Lp3wzaLVDZg0fHo9tXHZPh9XYztAPoNgA+KdEsysUEZRsyOjIk5WftA
gmSXsOnpfbubRYmiTb2t8LhEka70Ggj/4FPBS+Alrbav9Mon2Nt7Xa5NE1vBcHbcVlpsm+x2yBwa
tha9kWspvA4hkoSz4lLOLA1uGw60/b70J7lV3Hn8dR1DJAZnyHYdRUWjQlsjnhvWo54KetBFMrC/
r6y4cma9VVTI0Dh3quVgoviYl6Ljzm7iC6+8+hacV44Hqe/zBiam7xj1crIzsPI8EwaoIlk4d1wr
CbbUyIBpG79yAlreKaIVpqLPwYU3tT1Ycs9aLtX6mznsUkvUhSgC4IKaVInUKs0AUBluF0x+7I2/
ogPZDQbWJo83mCb3q+/XTWxbbWAxQLs63tD89FcyqNWc0AZxlOqp6l1DvbQTWNl2xI0Bh38xOL31
CUYdBhVdR9OPMZCD8bZdfNtnE/KdryYue/JJX/q9qPd3W5tvsJw2HUWP1S5ukRxIhoOJtt9cqw7X
tbd5P79JZnMhYjXNSm1pgJi00hsN25PJd203gfrYsQX+ZjspvcLiXKei1GRYJGhxwJu5CJY9WlQt
C22x6FIFPZ2811PP+dkJut8E9mFznjSjVd3LDFWJjjrZU/mWVgLJRErkPKk9047EJUxQoq2bWTcz
LDGKXSfV/VIWvcPYP3bpjf4Yhc25VAzj0HZIAEbD2dPC2JtO5qEL2RDM7ObCiRDm3K7BcR5WU1sN
CoSBLNrPdHRjxZPiFyP7dN0MBZZus1+x8uPIbCRFkkEoUPiN82clF9XK2Am9JgbnXCfT7KpyBECh
VG5UnZK2dLP4yZgwG9Xf5MIFHiKBOI8xFmUhTQ6srlJKNy+XfeLo++s62zZsG/yfWJ6EvT7cl0nn
TE5mGSKppo39kUvnmHcd6eTcbZZ4qoPraJt24NgWayjEKBRPyanKYyqlPYXZaTeaebs0ha+rD2a5
+P8NhzuuZZNFTmUAJ5Nq7CD5rSmTl0/PcveOTjwM52DKCaNOWFPEGUS5xH3WkBFEBRGGNjS6lxrl
6e9FWUNwNoCFDaXhVOBC6LQ5tOX+NEwGKgmmNySSwCts2YKOiVTLcsD85fC8aYk8xUk+Q2t1PIQI
ItxcGnZdLSR03HI+axzunOYgNtbAfc3yI2OAGTxPssM5DbSv0qOKOcYp3aVKeF2LW851Dcl9KIy+
lEq5ALLD+8EiZUDH+NZY6K7NnMNIGtGOEhEe99WsroodCdu7/MEavb5EKTOSfoDpAuV1+YR1j+8y
EjyP0aWLqVSDuzsGpx+UPsWXKypnX5nSgUTxYxwPfllSgSbZL+d9IF5gf6C4m6OtxsJJbECBlDrJ
H2LyBRn50XjIYC8S7qvr323TJLE/BJNvGLa92LaWTESuewNd5z15XPpf2bhLFoHutpwsGCL+QKjn
t8agVLWtEMb8kVHXAd3naI8CnYmk4D7PNDiS3LF+8LLB0jTs0J0DdajMXV73unddYf/PU/bNoXOH
ax5qSYnaDof4s+G2h343nNSD9pUGZpgesZtJ4AG3RMP0+p/7gztYOjWqubYAN0vBXH1sF08XJRmE
InGHyYyw3aWMgJH8XjBOmofTS/ldOSrBsJP3aKgUqZCFkLyJg11ZxYi1Adn4Ket2qpSOkd74HUEI
QTp0BUfy+BWjPItXYWeIR5fYcI3Frtw4VSS3N8rctYfyL5lb/0l7rH4HZ5lLHMe60aK/P57su152
jvYciUqiW9a/lpUzTarVNpFsYCT1aYwfJOfTdXvctI+VDJy7GLRZIpjRw3u0SHayUvsW1W+KUrQw
RyQG+xmr0G+YC7OYSnwyI1qQI2j2NBJ1kbODc80quIOV1tFs1tjp7JuW7nbxr3Lel1RySfb8Ho39
iZH4gfg8q1HjHXrcjtWdTNEirj2by/f/hMFPwXcY7ZdHGxhqru+mJv802fOu7tPf12E2b0Gk7LBL
D7s+ZJ7jotSLUu0TGJeGZL5t1ftINm8bW33sDOcjSUTR5ZatgeHzXzie4GJKq2GoKNxsKvu5TMFF
TdzxPf0QaxDu/VkmNYhiJoBUZr3P2mGX0zEkjfT5uuq2rG0Nw519pS2lpu3YuaQ/9AIJ/OibhcpL
XgqSLSKdcec/Hoc8XxhOVZ7a9H6e7yIquCI26zs6+nnQn4BN6BdrTMeRZE46IieVHhjhW3Js93OI
rRnCafltpb0BcRfFUBVmY8wsGTk8jdAW0RzX6NirphbcEdtqe0Pikir/R9p1LdetK8svYhUDGPDK
sJKCJVmybL+wHJkjmL/+Nnzu9qJhHqKO9rNK7DXAYDAAZrqjSVGWdAJSMT6hHMJrphvohwb7PrBZ
mbAaOEu4V2kipQ/RBcHvDNkHDUJtzhlnNPue3qWvQ1A8qG4c6IWLLciQ3OhI7BObJKtan5wuAnKt
N+fJrB913fYXR/ZEsRW2Cf7VRFcOMf9Sk53CJY1tE405s/GRVh/wGOfuD+GmHSsAIWiXVmJXIwXA
wFIfemTPpR76ml5KKnA2k+IVjJAF5bbj5CqHaSwQaaOzzKYuUuQmf+nCh3D8vm/Uppuv0AQ3TwY1
pGkCNEt7nrSnvs1xQ3Sqp1nif9uDB7IlA8zu3A//3FTnpcAbkoVNNe6sb9BtWB5JYuXuVHWjpIRj
2yLcjFKbgp1ZdLeZLODSKJHhFWHqzWEeLHXmxvUR+irH/bHb9Djop4MyFBKSUNn906aF9i3eqWDT
nBN/ruMAhEgSZ5BAiN2lqqpPc7kAwrbrmxTvymZjSULq5sYKCkH0yBo4GYltmQXCQmqMiNq5+cNK
lSPNl0PKJq9u+iANZWwV2waBe8S2NZAjioK4VmKg65tzYbXx4JbFEOTo5dmfls3CEAJb/sEQFmpd
JiZDVo2mFCM7OdF07mbLxY3VoWTJHe5efAh/XezshxIlt7iWOERVftj/CZveDi1EcLk6oAsUeRmz
pegHFASjpl+5W/LGVdnJNmVVAJtDuQLhf1/lqYyWHaeTRTvgCHaaULtjdSHxjc21tILgdq4gOoZ6
thDUk35sqc8Lnq2VWDsWg+KHECvaHzIZlDBpLJnTRe9hTbLovh7nN2YMYdGZuI0iY9ySzY4QYdFd
1lcJg1UkhcpEV53SAmIF4fK4b5EMRgitZo9OBRIDxmSaW1paEBbOUbFSCczm+l3NkRCFbD3vl9HB
wBVGHLpzanvqMH2d++mgseg4x/XpDWZxfWbTMnCuFfsv9NpkTGtQ6a40jbdk5W3TDp+gcSxjitwc
viuO2G4xkkEnc4VVHOs+m1IoG35XIe+0b8zm4K1AhAxcazivMHQ3fRNaMyUEJMx3RgOK3fp5aV/2
oTYdHARoDhdiBYWi4HVWn2T5DKZwhPLq5CSghGymQ6sOPxgZJbvGZgqxghI9b2BVgviIIFu9s9Le
05Pcje2D2YNccz6HTiJxCZlpggsuuZPFVQc8FFmdTJXgPhmukZYHVcslE7YZ9K6miVXqRM0WrU4A
1U+PpnkghuRlddshfs+SWB6EEmt0SP3qr2VfIUvktroDrpWLXtz13eDve8S2h1+xhHNZgnJu1eT9
wpTc1kvu2VBPdmQbrgxESLwap0Bm3GPAJuvY9R86NbAmyQ3A9pzYGsTNoYb7l8A5S/V0niqUOHXh
85D/yE1Zgem2DVcAYW9YSEqgawqARLldxkMWZW42fd+fjO2sAQrt/1ghrM8iatJU5cS0/6nbSQ/D
TX2q0VjGlT06GduOzCRhiSbqkFfNALSqcx7DqoPKdBwofSuTs95emlerhKVJmnycjZkPXXmTOB9M
SAfrl2l43h+8TQ8ALbJpmJz3Wqy6DOshg/QfnCzTHg3rsmiSgCb7Pv/7Kg+hTWirJc+nqsF2+yE+
oX1aEsNkEHzCVhDEoibLU2xrmTV5KrpsaJhLHv43L5/JapgEP07iPh9yqFnjpdy6NJ+TILxtvvHO
xc5L3uUehJP2p2Vz8ld4gkszRvNxqoC3qLaftKBzxhmIqT/sqZUkipvuvEIS3DlvFMSAEUg26Y9W
Y19orruDIvPmbRg8EFD0Plq6GJ3Rhh0qMU+pIId8E2bFMZ2yn2aU+Pvjtu0LVxghMKtxS9XZxqIp
oCI4f4zrL//u+0JMtpLBdDoD3x+ad1H+OZMVtsiGSVguCSnm3pywHMfaesIVsI/nygTTEb/lkRdX
1LqJTR2OLQSXItRMZUhwoGrTzxqDHshA3UnKVr5tzW+UvwoqSZUkpFQxGxP4QbJwTNxf6piZ2meS
7GJz978aJHabDH3T4FSlc/qH7HWuC7cwFT+JIOaT9BcyTMG+H2yuTxtl6pDHws4pVootoz10moHD
cJH/aHvX6u2DBmbjnknM2sYhQCAmitLEwoxhYb2pVwvoEgqIAzQZzlfDSS/L40AjSaTeHEHM1T9Q
QoijSliB6RdQ4JJq3XKodDei/XFSqqONp9cmkjWsyWwTYlybZcngNPAOI1aCYQL7wJjcNX0JHm/6
+pbputomBLnWgsBOmcK2rHQuWdN7sZYnrlqChEAZJQFVZpawtGwa2Qt0NzFlznvNCpoKHIp15uX2
W+h3oGprG1w/BTTyQixq8ziD+g1cvtHzzmvbGl1cDn3JjDSReOG2a1yRhKgUFkVGMgUzZdbUBX1h
bEEopqg15HJ54baGZPPbbOUCrTUkBnDWcVTx6XXMLLs2I96SjbpP/tRbflXuyEE9YaeV3Dny2RDf
89ZQwoZR5uOI5mlsf+UtF1DrTpxaVk7lubkvrSwS5io19aZEbymcgn222UPYjZIp4h68Z4cwRXFP
YzNucRzO0/K+7OJXohHP6uyLPucB6+Jz2csuhrfz7pVRPPyvEi+rtbVIC/kR3HVMVw1KfzrNnd/4
5T1756RyMYjNpbUCFEJUlE3WpLd8FDVLcRf0ZpwXTmWP7PsTLsNxtw/KvUM+NM45LfUP3RjiRStM
UV5GO+bXrTZ4jKU/YzXuXXuuW38/ymxud6ufJwS0gdRUd2qMRxLWqN20DsOC+KL/SxQhlhVjNms6
v12xl3tCXml6npiEHVM2zkII66lRjiM0Xv02yS991Prp0H0t29glcfV+f8wkUOJrbYTeqz6tMKWL
cTuyz2OmuEV8nxmyuZGsc1GAYLJ72ix8fdTjTWm+TNkdLQ40/agrituYTzT8sW/Xti/wIwO/SoY+
3p9ro4tAtlxzypEkfNAgaxN9sWS54nZMuUIIoSuP1JnRAkMX0wxysTH0W990Ue1AnRiph40wKXi0
AQrAtOyxxWhZ7eaVdhps2elte6CuEII7h2DcHtMIIihtfOyc56K5qytZ18X2SF0xBH8GgUlLwwHZ
bpo8RfODKiuZ3Hbi398XmyNNMzedtMX3u/HGTGN/KFJ3Vr+VtJFEeclg/dJ2WkXcgS1W2GcYrJge
Q2gMJcORTN/2PXdzsFBAiBYIaoLizPjTcwettSY2oO9CTepbQp/aypHce29vHCsI/hNWZox10y0V
5z3nYmJg0b5kuYeeDp+LdBjP5vO+QZtLf4XGB3WFhmodLe44yRU5mgd25CT9fIt/S0s9lN5+j5uw
OeVROOcKb9gu6XKoKnIh81t6bgjFvTZFHTZe/ISgMhLSErVA92huK16RDhcWGW85GK4ghKCSJPrU
tAQQo1PVrprPB9TGPaq2zJTNJbPCEb3MYVE0GMDpkh6VOt+s6CUDj5H2Foaz9ZAJrpZOqKGZkVD6
HYlu8gbqLG33fW4TyY7598LEyQl0NTruhLkukWBOp3Xgu2oU248q8n1KlPrAFv3RTsfhuO/MMiDB
HnDmzDPNKS6Fmnt08uT5a5JJDoIyCGG9pCot2hEHDvAWvxuLp8o5RcbpLVZYpknx/K6iJOjPJRmO
4+LU0Grzl/q5t2dPG6Gp3n3aB/nbxficXEEEV85QT8DbrW0QlNCLSieXOve0vrGgm70PxMf8z9z7
TyBh8pN+JqrdW2hLJN+T1nH7RnbU24iYf0II096ERmJPOWypwgCRJQjPJoQ6G58+al51KI9vUOT+
E1BwAvAJkRS9tjY4hTrXMDoIjrSuFUqmaNvVrlMkxMxyTocGJwgsm0k9qNkAWlTTnerisD9BGwfK
P60R8piG9IaSjLBmDqFoXh/ig1a4luZz4t3EJ5IbAJk/CCnNQJOkzHpYhbs8r6nuEnQGSQzivrvn
ckJG0xGrm1vonfqm7oHvybdPUaB49exxDo3s8L8TTPwxfmIxCylIDD14WJR1zmtud507JI84/kki
j2yeRMr0Cmc7VkwwK2/9FgIzYMLJPEM9ctqM+UT7YH8Y+UT8PYq4ccaDuAElBmEUdbvm+j2IdPaI
TtwaC3jWDlkY3QyGdtQWdp+FqUxJh7vaDqZ44OkzFi5K79i+oseuQQ/p/JkUt6Pi56Pk0WJzcdkQ
OcCzNYTCTMG6QtWXri5ixy/ofcYcV4+PSvThDSN4xRBrE1tdz9uuAobSQs188ZzwG0N9Z/JAzKf5
f6+JhheuwIRdI5uTFL4BsIi8dyrT00Byl+uyM49k2Cxh23DyimQqqj/8av48ooLBqt6lmuHtj5sM
RNgyhnFOR8h4Oii9vu+SELWpbqnJGLo2XW01XsKm0eNt18E9seOPCXMbVFPpLdScq/m5SEG8Y+Ny
fN+ozbi3wuNGrxJtGtu1sbQwSivu0uK8SN8TNnf0FYCwXWhsrubFSJxfmUlfe1P1oMSXDgRu+4Zs
b7crIGG/0Iy4KAzu1sO38kyCLHOVgH0qP8Sn4uAUbiVJuqV4wo4RZnNk4nEU7vA4QrVMO0V35uPi
mRBni3yZZrrM94S4YHV0qSfue0pbu9USXuYxPWWD+n1/ELcnC+kwags0kPoI3hBZg5OzKMUYdpcC
NNyT/i6xgreciXlUuOIITmF2NW2jAjhgOTknENlx1PwTG42XfXP+yxxdcQSfWIbRMosczqdezEMW
xO8zaFFPlyFAs/SpkLYfbe7wK7MEl9AbcOpoGuD0uw57YQktWtQBnKeAZyyy/X3jffvPQRR8IssG
s434ZEF/8bA8Qwq68gbX+Ky1roZ++vKohSfJePJo/ddGeDVQzCnGLGKOMsJAhpSsCOKDrXrG3X92
+lBaRM+L5PfQhL0jt0M1siwYSLPkVW/n4rYrzO5AMxaD5kkvcFeufemL3jqwVtc8NDfKXhpkY2wI
G0vf9mxZuAOl5/FDfZhOmu2Zizt5+iGH6KQC6e1CEsi2d4DfPitWsyrZHJtF98vq9FRWSwmG99mH
lnvuhvNrvIwfJJPK9629YRa2HJMqS6xB+sTP2oNzJEHjKWh89ezc730LDzi9O3zah5SZKISZFgx2
nVICcWGXmN2AC82tKQq7Eaal/cPbkfM6nEKoSWp9Qa0EhtNCwQeEd9whfdDjyt+3aHsbvaIIgabu
GGuzBBYl6seiQTOvJC+UfV+ILNoQUbNOMwft90HaPS2J5PizoXbyRzAxhGACAt821SMA8GASexA7
wU7ta2owQeS9AqHgkAaOjDJ6++xwjSdifaHaNAytfxg2XgWmB/mBfMpvej8+1XjDlqwr2WYglrOM
bQduIOfXhl2fi6D5YXV+dDt5nCdKb46y3UCyl4q8uJE9qFbawTZqveDZVc3t19D6rMeKrABf4uFE
zEsXE/TEFTy8cEAIUh5iH/2vL5CTw+Hfbc7tJUNljVSpRjqcQtiwJ1VvUgbY/3B3Mi89WOfGVw8V
hIBkbROyQCwWVUBfo1/M9pd/DmAKBZofGm4xevQzPXK1QU12FJPNnxA49Cmv7JzCXczMoyD4smIV
nNCfVFZLTtCStU2E2LHo3TIvAxzFLowUOT90PFRbcc7/KkIRIYKMHc6VeEgFSntqu4c8k+TDMiuE
ADKTKIlIhu8n+nM1P0xS7glJciV2vhKlyrUuBkCYubR0uRrBcnKe89mrzvNZroW8aZADTmZUWeJB
UOyhGvokmswIJ7G5/jqYRlDpy1uC+gpBWEGFWdnhBM4VX+/fOV2QT8f9Kd9eoisAYZ+d0b05pAZu
uK3PeO6/sGPyEp74o01+igOZ0Or2eOHlFD3jeOYQO8HqCqQZ5oLx6vtbh/5QiKzhfXu3cK4IQjJm
R3qKin4g0NNy4CeuJD1yLQrnoL/Os78/eJvLfwUmRFXSh2TRQowdpbPbOroXxamX4MU2oo4ESjZy
/O+rM3isa1ljENiF8uGDkRiVO1vkdd+czU1iZY7gCnU0LVbtwJwRfIIxmmvHk2PK3my3o/QKRYiZ
xpAmZs3XTF65zlHz6dfqWJ+IWxQ4F8dBfhd6/84sMXb21mzUGQCHVD+0JXtvoDU+KqWN0JvBZ2WY
GD3jdsqdCJtBiLrLO+do4wE0f20Ml93+4j+WVDjJPEIIpiNK7MBrB7MiNegg/iWlMJV4t9juo2R5
2ugWAMCaN0fKMQMTq96+IhJKth3ZorWFQxyNWaxUqCL2s9m1LkWQvaiGG2oYOHA4nzNZ1sUn/K/D
zHWibCFGzNncQA0Tfp7O90U8u4xm3jCXILiBcj39se99/yXA/o5IYiW+xsohrScMI+c34R3yzQuO
iqjE/GAd6qO0jYF72Z5xQqBYTJZOFZ+10vimh/d2iH694S7Jb43hpm8ku9P2kWA1lELIsFi0FJSj
dT4nw879KDALd2m9ydO8yMt8O3VTmbS0xPNtIYKUVp3kqg53IeRjwip3iCRmSQKhWAUc9z3IVSfu
IGrl2xSXQmP2WgzOz33XkNkhBAw2Gwtz+AqOnQl9GtG7udVkS2vzfoSqloaCZstxxF5iNa9pPzl4
4eHEpMUF2gfgRo9P6imWZKibY7YCEoyxKQSxcXSCkkL1paM36fhJTyUQ20tphSGEPDOHHLyDyll4
G7jlEtR1Kp5xHHEwDNpj6MmoSjfjxG84Koq9ZuhEzLWImzTUF0f5qToReKlnT0cKbkBRaN8bJNaB
g+vPLb7CQUmPrF/W8eN1EmR3w4UfPdWT3Lb96aKqEAMX8LyWEBjGi5zSuaSInsr2J+iSJO4nQxES
JJR1ohNtAAp6qy7Z0vtL79zERXaQDN3mneNqpoSgpzlONFQYO9zh8gib+sURbANn55AcGskZZoPv
BLcgKyxu8yoTY2CIRNEhpskqv5tQsDKME6s+gfMGLdgvBX2o8vcULb9vshC1eigK532+wkgq2Who
xCI2bkG6WwMFubhhtN6hSAAbpLRQe3varmDCcCr6HGpDAbAxHu+LqB+9vG8gXgI+RIldMiRhMAsn
zguUWeClVjHcZs4j11i6lyGlH/fHbzOXQQfEP8MnbBlhq01NB5FR3+joYerDMxr83lv2j3oyvuwj
bee3Kygh3WzHGjXbfPCmd2Ow+MYpVNzY/1ZU7uJxTmhNth1u2Wao6GBGVb2DxEWIGxZEdJwhxms3
ab+PkC11xspfiq+dHfsS07Y2kzWSEDTqJqTlMiEgao5613avVphCaKnUjqNigINlvgPJumemgz8n
0+d97C1HWUML/r+gZYdRAujO8Bl9qsaD0km2FxmE4PXZQqIU9MbwRfOrPqHNg3pFJGsA3MyY1oYI
Hs8GM0YNCVBY6w5+dCoCRCsv86z39JHLEYE3STZtMsME5+/RolCA8ceGgBS5WB670yCSbmKpPRE3
/cL3ziw5yJJsvheLeaihElyMGLaO8jlhry66BTJpamj7jTE+RHPnhin71if1u0KnXgItCZtOp76o
P+37yfZi+A0rHlqcedQidPFiJ8Dru9kF0JAAS2foTfkkCV0yJGHZqTXaPuwWSMt4w4ybNrG8ubgr
EirJC7aykNVAiqeVscihV5EiGZ1Sx63VWwcUo7h2b7WPnZSQc/MktgYTltmU1g7pLYCxwIC6SHzI
piNXFzHwkMXIcX+utv3yOlfCgmP1UqasANionmh7E6snM3nDIXltj7ja5ihxaAIIsDdnVcnF+iTT
s5m2rSGE1QXJuYHpNSDiMz/zV0e8jB246nwG8VPZXQYfkp1VJZ5MktxMyoQ73Wgd+uF1yr7+uykR
snhTnYxuWbCXFPHd2A3g6AmWSbIXyxxaiAxqYlnlRGBD7nwpDdB5R24L5ksFBGjS2ZG4mMhdb0Lp
J0MbAq7NlOjYRwQtRfOpCotgf9j+S1T/7cpiZ9tQJw2xGXdlPI0R6FClfsq8Vj/98wo8myjqlrje
tnHgc0YXB0rB/uIv0ew20yG864fW+IC3jzszWlQXROyP+9ZtO90VR3CKWSnSMJ6RXTMl0LtPpeyp
V2aH4BCO4dQRmG2wSJn5Kaxjx4u0Ci/ZdSfblLZd77cl4lti3qNBGd3XSJXMyu3tF41n0dVjZQRD
Zst8QgYmbBAxtl3bimEWu3T+dFsEXHQmmlD5qB0pClRxu4U3U/tW+ti3vTNdrdT/PKEQmk01V+Ly
7ffJU+8Nfvqdv4Upnu3VX7qf9oXfs8qu9mWgws6RKw5oomIMbUmhTjk9ZWnpO+3zmMr2w01v0TQw
5EFFlmqiHGZca0XXceuavDzkGU9EtcBcbMk5b9PpVzBCWC9rVg3QgUdBPvJZUlVPXZs97a8rmSXc
gVYnSdUcDSMDk77P8nsn/qwTr3VkVOUyDGHtxhOtOpxNkTfbx6i4xNkd6U77ZmzO/GqkhOVbprR3
JrSf+6lzdobn+Xuj+336vA8isUOkHADJNhkSCpA8uy3pTZa6pUyiY3snvxryKzlaz0dmLE2iwbOU
KA/MgXgdbu4TjzAo/VV3w3iO6Rc7vUeTPhrp982TeNuvn7aCzocuXgqNT5MVWMU71rzuf38zFq1M
E1an5uS22Sl80egfz0rXH1j53IRQ0JTtSRJn+LVRrgzJbHsoQn6JRdR3oLL0IFGF7cl2a7s87pu0
7RHEstDPZuDoLphkQT1DLyaGl1E8gZScQ/eIZoA3zcsVhM/bypzFnBK1t1vkQ9ZNB7IuvZAkQzIr
+N9XAHVlT3GlNogB9CEpv6ZhkFSSc+22b11tECKZpjWaonWA0NP3ZAg9RZMdarcn/YogBLLadNqy
0zAVTfOVjrGbVLcdeBhoKLuBkJkiRLNuVhao6sKUJL2Y2nNvSm4ZtpfJ1RAhlNksTtRGQcOA0nth
+mBEgYOmVWTobmlKTibbEw+BQPT8oZJWLP3pe1w26LSDZyn3hRphVs7jPEvcVwYirJFZ7+KZJQCx
yiOJP4TEq3uJd8kghBWC20r0KhPM/dwkAUExepKnnjL2/ltW+3W4hHVSQEpZtQZY0ikHrb6k+gV3
Fv8OQlgnapLrSCX4jFQ3TZK5U3SIesmsb6+UqxnCSqHV4CgDJPXQFs9cy7jUyXLSxx9jK1MX0Lir
/nVS1DXwf4GUCQo2givr6LjpYt77Yt2xD/8p+UqOcXXSz8wP3cgrP4cBFyoNioNylqag+j66uF1H
pJ5iXeWdN/4Y8Oum6SsqjxOv98mheS9V19p0wqux4s69VCjqD0Fy5ZvgZ0Gn9rksM78fh/MbPGQF
w61eBWsFpCLZ+GtMW91zUuvnYOl+NJaS50dNZo6wbCvdjNqCj556DB/nAGpAzMt+UI+4/NwwM7ys
yhP4zdi6Mk5YyFFn66UaYwzDrD12A8aPaZJFvJ1hrTCEVZyPTNH6GIYNh/BY+s1RNWHU4nFCv/QO
zQT787W52lZwworOYnUxowwm1c0ZWUJaQT2CfUVbscQuGY6wqslSpSWkA4Bj/6wM0y3bH5p+Y4ff
982RuYWw+4GeEPVmc4V73P42wUV/nF7S9C0BajVkQthAJ3U5aCNM6ZP51Wzsu6ZiXj8lkTvRMti3
R+YOIr9C3teovF4AZrr8qYQfUocb4tvH6jCfHEn5smT0xN5ks9EqcAwDzGAnk7wrjUufS/ZCvkR2
Yq4uxIfeMliX8HU7Lbch1HmkJUZ84e8BCIHBVpLYbvmAsYCHhfRQa55xz7VGW6/0FlS6ygqHNzOi
qz/o3ORVyMuNMFVozqcIr1nT7fjEXyvmT9Ht4hme9c3wuF6nc89kHQ6yoRQiBUmXVhn5bOWlx7AZ
90TGRiVDEINDabZjzC3LrJs5TAObMH/fvyVhQRfCQtRoRs86IAy0u4tq8GTa4808l0HWWYd/ByWE
Bkh0Kl3MPS/uJrdqnWNbENDk3Vk4xe4jbV91rjxCiBBLRoraYIhCvF+KgTHROD0cJy97MNGDiOer
Mj3KGh4lAym2FEV54ehpCMgFOtSlr6I/NDNuQ1n2L4kQYpfymNAlihJsF2VZnBqQjZolWso1WzJX
my/E4Eb4JzUTG4ZG3MdooHXjNTnRifF6sGfzcQh0n2umKCdZxYJs9ISg0YxZ11MGs0jduWrWe1n5
Uqc3uSE5ynIf2wlOhhAqZrNrWEQxS9Uyea2iKAEe9ZkLea/xWEBSy+qroG9lF1zby5iAJw8jqkPd
8M8AVaIKkiUjMmpNt0CINn/RI/Jh3+W5R/9t2BVCWFyoia0Mq8IlQLW800xU+nYfjeFgpMzVF/S/
MHeUucj2lF0RhTVWQUuligwgjuUDCIJtZLRW6Bohlbjitsf/xhGfR9q5b22d46Rag2Yu6K8p6Oox
ZQp5EnPE15G56nq1IvBAw2yDNFuemlbxVLM+JoX05MFv1f+eLNRB2JpDVUr4b1ltWKjba9MkG2y/
jfzutrn8uvemHhJn1FHJntY3x8+AfAp68XEL9Wulr8AWzUKdez9jP57fKeTUlC/F9GPf+TbHbgUh
rCp0xkNnK5xwksoHt6tPsfqpT58qGXPLdi62wuGmrkxxYiXso3jhqUV4VBdXO6GGHnLS7ujzwDQn
Elp32dAJ8xSqJGJI0LFu0TzsfLL7pwqytPtjJzVKCA562w92N2J+QvU4oWCQt6Mm3ugc0a8GLdJ/
6w5CoNB7PIAYDGM4hw/EfujLF0OR3RRLbRJigzqPjsYoHCKa3fBzjTb2KMi8tECTA9dXDYM3jSF0
JfDMaKGGVHjGapUMAmIKrkU4zdb8Uh0H3O985u3RSGp8tJ3u423uIlzG4v/hhBy66czC6UPE86lG
k1hueNqS+WrFfDz8nAcdiHr8lvdNgu1DUyFUhbuSP12fIG+KY36uGhXVZRnzjZAd963aXMUrCGEQ
LdYtHVNKXCwO0XtamC64Sx6zufTAwHr4d1DCABqaWqZDAWtyeq7Sb3R5Scdba5BdLW7uuyuLhKwC
uXOxsBEWNeEYQAfpgM5qSaopGzQh9PVOaiSIfmivUXJ3dtoL6g+DjE4HO0aj8/6o8Ujw17axMkcI
f9FEltLRYE5s/IyGwc27Wys5alHsSvlbtqFM1HipUGewRSFmVCSY3VAh/VsIg3xPh2f7Owbd9MTw
IXYhGcPNMAu5lH/AhDA7LU5cgPENdkXHbPmYxF9G9cv+0G0XDa0whChLJsfoF35r3vkDp/X1lSf7
Tj/gYlFKwbTtEldzhAibdVo42gRQNn2nVeeo+DKGXxbNlHjDdpBdmSQEWSUPO73gJqm2x3m5qmNF
fP3ZwgVcdwxtV7ZzbEa9K57IHlQtTAW7PfCgdHIw5ti16PDYLcZ5XB7xrOcpdvFpf9YkjiESp9ot
tpC0AKLeHVKjADE4XiLeQooEVkMV6s448ODEI0RWa1RaVc1wAgbfYP4YPlfZbUvu/3c9Q5usYYRA
AW6paqjjHDmfHXuh1j6mVHOTSJZbbjvf1RohRiQzpVlBYE1VnNoZXQHQdXoozTet2CuKsGJZR6BQ
XMOYijyaeJ814/eWIbmo2p78K4awYofFKac8BEY5PxjsrKiVC4WIfQfb3iCuGMJSnca8MlkCDHTF
nRNbcxUzkdRobJqB9w0TvRkmWkqFXbWzyrhKc2wQRvFol76+HAbnw74V24f1FYawnWZ4lCc2x+By
9vwlw049ivam2Qc3+48wKN5kEyR1cSqjUJYUIo8FCtVeZTiSKSFqq0niWeE7GsmI5jZdGWH0/1HE
eDM6KSGDyg+YtoorjuQuokjvdOaNeXTaH8HtSaJQZQR9poUT+p8xIE5JNuc18ke1expjw1Wqm2LJ
JAF709nMK4jgbFEHTxhHgEzKZcnuDJl+1/Z4Xb8vzIqqQJ/O4t/P05d0elc1h8WATnTHJHZs4ljU
Avkq5AcNsUG61SM6zDZOEKb+3ewst+5fKnomquxlZHNSVjiCV1t6HCVWBZyo+1qAag1FQbR8ecPE
rzCE4B91WlXEJQ5fhXZqEcgK6zjFkuW5aYdtQHfYIWhuEwU/o1wdc5LruMBgd5XTumkdu0u2SGZF
giLeP7JkoBZqtZCINs8T+hv16MYkr28Yrasl4uWj3S+NHoYqZiR8r0YXS/8e44nn32EIs56P5RAm
iYZELTXP1Vh+WIzIB7mbZMVvLsaVKcLEF7XCGq3FcDG7cs1K/0xavB/tm8Kjxl/5+gpD2PIH2zLy
BDWCkISPE1dpq+M0E38ylPepU3htFEpej7aTXNviZ0RdxwO+EMZsQ5krYxyRLz2ijTfQTsZT/HM+
gIfjFMqiwLa/XbGEaKbmjmbPEVZObiduaC4PyK49Q5cpw2zP0xVGCGpakY9xrHCTzFdonQ1Usjg3
g9nvIdPE/smGEDUcB3w/L6aPWpZdlrA+gcokqMibqmlWUEImYNTxZGozvxSh7/v6Zeq/qM5bEmab
4kYRvawWEXVy06rueqXF4lHzU91Fbkw9u5MlzJsz74C0FGWfKrrVhKXD5iIDuyOWjt41pyIbTqUZ
PZJM1hYhgxFWTxwujNkRSpNBax6P3/T+PpWxRW0618oS/hNW94ldU1l0hOamTxzHS3BDXrPo6Q0x
YAXB/W8FMcSRneJggIO0fdaSoFFOxPgWLodJ1sO/6cgrIGHt04ra1dIT7l2vTXxnmnd1AcmrWmKP
bFaEZT+ltJs79HH7pnVS0Q0R30eD5HlfNivCkqeNXmKPwcS3TvYV+j8fWG7rkgMM/8Zfofk6WmKR
faJkRafXqDVVG+hXdHfd/NmskgAvQOYcoSfiNh6DfUfYPq6vIIXl3wxGmhoWPKHzyYUn6TkqPVzz
yGm71NCTdeFsbwYrPGEjDfW6o4qN3ac2IGl9Z2pPcx9UVmB3P0z1Lk0f2wj+YcrufrcdBFewjk2I
oYudnjbk7dE3g9kbCvWYZ21QWtWHMCslVZAyGMG6pU/VKKeYQBqCyyG2AmfUXCwByQHxv8za1Rwh
2EH/nJoQpMAh5LIcOFNT5i3H+aD66JyS9iNur+ErmBDynKbO4pATn0/9ZaY/G+Uyae+L9rjviXyJ
/uX7OPOaBM9Pmil2PSZjpRUEiuqoFza82Rw+NsT6ZM14/GTaN1J/VBsM6T7k5mxdIcWOxyGcozab
4Yu2NQR0ZO+z2PhOmSFTf94MHSscYY3NqklYztfYEB6c+q7PHvft2MzoVt8XvG5CvmMr3A7w2djj
7eD0nhJp2G0bd6AyJrLNGLUCE1wv0RSujwwwTX2gGQib9Oe2PhXhHVPqQF2+TbF52Dfvl6bOjmvY
ggOiLbVzmhTjxwJIO/ngTzw45+Kouanv+E7pMr90eR2cVUrScZmD8L+vtsk00xuwagOYmgEOMW5v
BFYvS1ll3iHsxWXazuH/kXYly5HjuvaLFKF52GpOpZ2ey3ZtFOXqbs3zrK9/h67uSplWJ+9zL7xy
RB6BBAEQBA4KIl09P5TDU6w7jOVjAVA+WOowIafsAZAess7MD7JVoj21GJ3sSkc5K+h7InDwMcqf
WDpJeeTQEOJpCcnZMt6GmXP0HE0heXzg+w487+HjZRlZIlLOeRB4MCEkQFNG/thl2l0mC4xlZOjC
pwf/nhcHtKsivkwO4uKFlWy2eM+7LAcLhLIUY1tX6kB0QdGeNO0uVo9FdbgMsWvNz+dXp4xFNMlx
JNaQo2vfhhTDpzmvrP8YmAlsliiUnWikqooWHjht+KOLejNJnK9dLAx0yPMqOBzQy/LxfFZ6HKUh
iS7lvHUVOURz4jexLb/y3r5BoVRZmxp9bGKg5BpCh8wqBjOZDcbO7wdGGxRKhftOAtfAu5NwC9VU
3NyNUeA0oMC39TSMgGMkS4V9PUDtj4qBMDryQB/Xjm+iZc6NkWRnsx9gw5dhVePMUk5ZYk52ZKWB
Gpn8Y+KyQkAWMLWcSSdWXDMBONNQHxsHU8KD6f96YpVJ7NuEs4DUgmISKEYfl7hD84sjCE98/iWv
+/v36UJ9PSnXpNIhR4QnEw1uQULQXg0+n7/IBosyYf80ncEow7DwYDgyCFg+nobkdtRumS8bu0El
SFAUFWObcE+n28KiIstVvkUmQE3fo8rUbXuz4lzeVazugWNy3O7JtMUjG7jxrqWSZdpKcjVTdSyr
QCi9lGM48D1d20KQT9hARDF5/aghkq6fdOkY1YstFt+FPLIvG1WWKOQ7tjj90C2JChxxdhremaqn
sX26DLGnzjJPpr+qgoQR1ZQG9GMt5DHf4zk6KZGsfRAk9zLAvgxnAMoxtOqUpqIOADU/dI1iiggO
mFl6FgjlFTJeL8V4AEhbP5ZNFoC2WcHQpq9IQh428XgvyXQDD7dGPcflOCy6pFjjsHoKeL3bqnMu
w+zvyG8Y2gCESRuPcQeYGWX3yAaFD//t96kdXwShrzG9AZ46jvCccR+Of1wG2IvRZGRlUU0Bljuw
v33U2qYUShADkcR5Vl1j/PlJWNODoXAPnFRakdIxIo/d5pwtHmX5ZalN2g5Vwcg1EKqH3NZfSSSa
WNp17OdObUU3ylcaLGVBRosbioZ5gWa2Xjidn3QDmIVwSDiUas6FKSxew6zq2ZcOVGK6KuN0GvTz
I49BBrjxj2AHXyzFbA/zobMwodwSviPlOb6PNKgbk0UesKuEZ1T6OZITpDGKZ6Dq6RRbqlA6WjLK
jIsyC4TSRN4IuSiWAZKNmFl/X+asGqJds7CRgrI9SwL+slgHuexYCM9CNPDm1HL+HNWMWwlLEMr8
TKqRrqoAQZLobi5PFSu4Zv0++f/GD7RTKY76OGMcpXEQwz8TmbVQuwB4rudFUdZE8JZ9BJBBC59P
YY+Fio9ivpqiltiXjcLuVmwQKBE6pUiKdcJWcJzVSKdF9XLWoBOWEOQTNqukKBXe6RtA9B0ORD2b
a/MVX7YRgvLHg9xFgrS8kxU7a4vHTdXlONZD2ruBp/MS8gaFsp+horYIl4BSRb2f143VhYmXrOqR
w6xTUR2CtnuS5uIuSljPquT7LyFTlrROIvRtkhUM18UfuCFQ68HPssUqFhaNOvmpS1BUGF1w0sj1
IjSuqXp7zR/D4Xk0HjL9TpFf4/rpvyifSL976RkmKncNwApJUo7rKtYOZtX+1eRZ5FxG2q1OOW/e
p4ww1y/xUBI+a1BUWFJiSnbqCoMrYh6Lg94sO9LNnEVsc/lsiTR1qDhJ6wCSP9UeSm8mdYvLKasE
67JkLBDaREihIM8RQKLyVs1+NpwbhwwzyoKgbEQJdhcE1dimPlfMTnlrcQTmjGGI9nUcpQlwpqhQ
oAsUenWu0nrpIEc/WIqgHWStukqr6roDMcblJdsNhFDS8zcUXaUgGGgCTwtANUliF+A5H6MFg1i1
yJrB4J3qavkVh7oBpB2qqOWCamABh+k1GZz8K/y7CH5/C0T500qtikKo8fvy6o9tb2n1bIvLUZxD
U8xZsyOIBfhkIVT0yvOCqqOQhLIQ6FJKB34GWDtz9pKe6tXiGtXMMEO+L6xZev0S15r8GxGckB8d
iNqq6WJkOLuanlt61l2F3GBicCWjcmFXAzcw1C41kZpETQvB1OooD7ylNe7ElaYW/7ysfiwcare4
FSSQNQmvEuFO4445Bgi003Wavf03GMowaAUZr5hg1bLqlC+ypQmJBb5asxlChnqzBKLsA0h+BqMo
gYT5G7Yip36kxm+FIZptg/mll6XatUWbTSL/3wQTOl/NQq9jk/jhXk6PRvissrobyed+VnAwjaig
g1CQLvsIEYtRYWg9orphKszEuP/a1RtZuH8AyHpuZCBkEzo6XOHOS9Wr8tAWaiMykSNjpEP218oQ
dVQU45YiUYIUoaTC6vAqODS+cetdMzhp6lzejv2tP0NQovCKJC71AAheO67LT3GszXm+rlTWU/m+
/1bPQFTwJSsLWiQXAP0zIIlrvNafXkpTdXsvsfmvcG7KG0Aq5oqatNA1sniY7qCZxmR4cRyfRBm5
7ctLuJ+I2yBRBjXM5rIvjRXW+04PcjubzdBWH4ur7tBfc6nJsgu7qWfcJvDuyuNhQKYfx2utqBIJ
7XIonbT+afyTxffGPzan7q4ObsDEj7ourbHSx5hoDEJzwRzBH6jJZsxPjDVkoVC2bu2KVq5rnKhx
Tcy0ihxhNvtUZZynXcOwkYWyc5wkLUZDQq0x9Proeh0Zv8+Sgvx/YxfKaEKLZIa1SiePwzyZmvuW
GveXtY2FQR3YBgz2rRGT/ShvuOogQNFYjZj7y6Ri5CkPq6PRT/tlP0yVMgAinpqjEEVHFIV/ab9/
Q9BP+cLKV1qCITzwNsIfaBMyo1Z25JRF2cSQhB63Upe1jrgNkujlLae7LbNWkmj/J1ejneUg/9/s
eJ40kxiqAOhfRnRd5i5GmB+zw3AQTfZLzP7Wn8HoQyKkqZBFWDTMi3WmVPJyuQtmtX29rGGfTbWE
ihudx7ATsKyLaDf4KFTJFTkZGsPZ3DH8rga1GzmGFYpoBZBd0c8tkRG3CcQUf1jFd0AyGdtQYNPo
q4MYLXkxcjoHshwwUFqTl7rJn00w/RnahlU7cyCjxarSgtBhPbZ/WtKPyPRNwpDLpWoUgtw9TrM3
i3d9yogWP9NIUBhUWGrUI5/xqUGkCzFQVHkuvPrYB2Q1Wy99ih6YU4Y+OXUKkdJKvVx5QUw4zi7M
1tYDwVSeU/s+80JXAvsCKb2QJlO8v6w2n64VFCilnYteJlImh0TM/iD5mbcGnJcGDcPGfjrSFAxl
w3OlKFDZB5ii/jNKv88ZQxn3fx81qXifxkWSrn6eRbFUpFTl7DlujjrfHEJeZLzl7qv7GYL8f2M0
RnkRFj1VODsZClNdAqlxqxnTiscffFFbSssocvscL7wv2RmPik8qvsfTcQ480rVIpkXGN31AJlOW
HouBg4H16apXoWpvzEtgze6Sm1VQeRnsRjeaollbLKKjT3mAD4JJdCBUCCMxhwCLosdx/lM3gnIJ
wj5Isv93fEIhUScKhOqdNIYy7svSYyI9t/Lj0jEU71/sxD/bhD7Cj2pRDmUyy2SbBkv1RIuU/UAp
fIxY9gRnRAc6q3qFuVnUWRomATXxBJEPomPpZt5oLW534M3EZnUUfk6+UitIOZUO/V/wN1hBg7te
Q3/Nfiz9q9YdBumh6JxmPEoii0mRiUnFSoOxJkkqQz7Zm6+IfL1JaPl6r2Oc6H3bd9466nLTrDwn
KUS4X7av97PD++Qp77KJ/XzToBaRshxzDBKYuYFxkr3svnZHnz+sFnJEpnhkq8e+bzwLRZmNQWom
Fb1TnC2sq1cZqikj7C/q+HBZqH1n9RuGfpaVmlGOJ7JJC27rae03zfekeZ3Ep8swn2kiP67d+2HY
WN1MC3NOEbBH6vcZ0+lER3uOgvKYm8/IH2N8BhpcWi/HcC3mHEiWhJTxELOsinMFEmJAooOZ4tYa
m4NXeYTmELBmHiSvhdsxHOXniiEIjDZ6TFBCaxpo86n9k7UZF7dujRz+jpj9wgFlPoc+fHBo9I7w
V+kkLn+vvSqPlxd6z4FuYOn9nJexGooMsLPqjSizWRNWLmHvtG0RqICKj7pQ7MI5csqryC9RWzq4
zSEPNIZi7un/FobatlLLMikVyPpNyPJk3a22ymYmsub97Nr9LQ5l94e0GXjM1gBOAN6WzER4+CZC
ptGJ8K5hTKZym7xd3qM9x7mFpAx/t+RdJcWAFMU7vvqB8qc6vctVd46ZyRGWOtB2n0db3Fy+S6e5
SUCKgVH3Z/YOF+im5HAHlv6xto0y+jkYHBc5B6AyHkvEWEZsljlj/VhCUfZ+FLhR5IlQS25Y4IR/
HuP+/vIW7dr67R5Rtp7TZAP8pMBoUX1huIJJyG+U6+bQe5PP4hXYvfNt0ShjoYA4A0HvEjmyh2us
HSNtfl+GMFCktrC12sriVOeyhIyNosloGqHQBlnFMU6n5xi3yuFONlg2kJxR+maJ8isdf6qiyjIl
1jBmaM0VeiiDyVtkYF7ynbN+VofSaa9Zse+uPGcseiT3ykWzFLXASuXeLMNjJqFaN727vGi7tm8D
Qtk+DApRtaUHyDujntf7kwtKTI91L943ShscsrAbbzmHVZivK3BGN/I5M7dLOwlKDHlZ7O6mtjDN
w74s2O6R2gBSVjDsMfOtiweYpP6K548Sqw+CtTsEfyNQhLG1cYfOPCfPXg3pZhheRpStXJZh/8xu
hCAfsQHRhBhlwRJAhBtCVxXfaCjalwLRzGzDZt2EmWiUpVPDODPaAXtECBumk+D3Puamn2SXzGNi
NQjsr58hyuA2wPvue9PHRjQ9NUDmOGF/mtxf5z9k/U0cWTMIdmM0QTqDUDZPVca+RkBIJCIhS2x1
37J7xR/9yCkw/xTXSPWG0O0kDwPTBO4r4BmbMhVylUmLCGY4JxJuBHSpqA1rBCQDgTZ44NX7ewk5
Sb6WxDEwZt76kgb+loImCln4OcvjeoKaX5XQwMZb73MT1LmW6JcW00qQ/fhsXs9olJWI9CZflRH7
NbpqIFuDp/0ko5FHf6rNOEdw23vDW2bnHu+zwlvWYlL2opVXVasjbJcqlX+MdX2MkoRhawWGztOU
wDrPces8wEMZjR16YEi1tVP8PFpKMLmLnZqtBVKBx/+4g5QNSbJoLHmZHDRncERLxYitwhJOqHJx
au+/riJlQupmGlpFBVhW32f1Td8xejF2r+CbE00zAxu5YUz8AA0hwa32xqHAEhPjvsUBK8Hwvhmf
dFEWVV0BnQjoHal1UzEzoUCDIImX5KB9wT3rfd5kFegeYeqK7cQiO2dczyD0Sx6iW0JowPJiIlG7
S19BLaiSrAvyX/gK9XrBgLTC4Y69TTrhyLT38CB44u2IFQjRBDck6OZqLXah/ucGPHLz2ywFFZ4u
U63HFV66nNxA/5h0g/F2Bsb1ybc94m7lOj9hmOns9FZ/zdKnfZ+0gaYsOIZjaV2Zv8sv/Ix8zISt
TRlZl/AlssAf4Vw+LLtGYING2WyDL3hu0SAomLDG4Uc/sxp3GdtJl+vO4lhM0QQA+Xr+Gd2TQCi2
M6vLLSkgeXSWRd0N784C0VxlTVFFkbRg+YhBHbzRnwPRlX3mCwFj4QzKcFfZpDZyCpw10c1UsKUZ
zQNXdf8Ylq9D/lbHN113vSbPWhTw7VstMyzrPrwKImMMshUwOPVjnMSjaDXLOcRJWaoEYM4yizVm
1Lztr+QZgnzCJl4RmqnG7EVYNtELPbKSgofRCEw3tO8jUAjyjyiU2eH5uFQ61K86rRt+nysz8pVj
CFsT3mRX6Q/CncVmX91N3GII9m9QysosmHKVGjw5ZQlogMRcsCJ9OGCshaOhoLQKM0+c6+8KCo4j
wwhQWPJw+dz9yzE/fwBlYTJ10fo8R+jZOTMCtczp32T7F2cgQs8//iMaZVQqHQUPXIq9lL3+oBxj
ezT1BzLahThgmZWHJ7r/2YSfZaOMyqLyQz0mkC29ImNOfzXrax5v1xZ7ePD+xfu8lSpVG1dHRoib
N9EfGxwriS/44mv+PkCb3Lwzl9WAsH+z2wBSN8hELsI6JFdijCHPzeQeQeITGSHf2OqLYuVBabGc
IuO0q5SxkZdllUdydUjlqySczamPrcsaQvT9wpaplD1J0fzS6xlk6kEjJOauPHvV6nYdQ+1ZglA2
pQ7npq4H7BUmbDhgLnT1PvMuS8LUB8qeyAmv1fw7hlMeyOiLFdVErd+hrU9ykhumwyYn9dLSUaYE
DOJTlRJ1UL+rsJSlPfvz/Wg214qjBKlP4pPY42yWoyNiXIKlDIieL2DeWGHBOOXPVD/Vy6EX3P+4
lJTZ4Eu9K9BbRpI/k6NjHnhjhXZ9RPpHcpY31sF6H2ZwSSTKbnS1kecacWotHj8HC5NQURHSXZe2
cOScDoTSxC0M9upId4JFBpOCk+HQvmC+kXnqTd0kL0asj2IZarrQZhbzxFCIefn19ls4s58fu6sW
d5fJFw6XV5xxPuhyGzQ3FXFH7LSAEYVhJ3qgjDcvQ/xLbPvbOmu0MYm4ME3JKvNe9kO8X4L+MN7k
thaZyZVqrrolWCJoVTCqhWFjWJ6e7reVMOdhVTSoU/RXciJ+KHFAZ2zLh95ZnR6TadjFd4wghmbS
aHEBrYp3V3QIA8FPvMmVXcxCYhkdxmnUKKNTTkpYhOSkTEH+bnRmf0kRtxeHFo+LiR06/8MthRjl
C+dFoyyP1tRTPRHhypfoVN9WAUny4IUWXvAWrt1jXRaYZ4GyOVWt9ouuArB3f80vlw+DTSg1/qdL
GHHcn8TDUARDQmOrLtL9halc1hxySvB6Bwx8MldfPoAaGHf4mLF7u87vDETfUYRWDFuhAtAgT+iV
LA9thsmUvYFB40PzFQ+4waKCB6US/sbSkCFTlqBqGS/pu5qITL1oyBjcrCrUHvU8SA6GjEfKJX6a
59QMs6uR1dazHz5vQCjHIMsNhpiPeFohSQlyrJDte2ekORr2V8zVBopyCmjfVlZdgTycLwbqU3mV
nGRLMKtr9TDfDeiGMENzuKm9Lz2unHHpsHLU2k6qNOBqau9E4nEKDatp/9+9SyTRsEGh1CEME25C
FSlMYnhajdd4/T6XPy6v4K5P2UBQ9r7RyzprOwFOvL3m9ZsqZWSoWL9PrNTmnrj2ORfWMnQhrI+x
/liVDctj7RrxjQTkCzYInNisS4RABCkh1etOyzckgm7l2/LYvaB+10md4VhbxCGX3sogwduPJjfY
lGGPm7REXxZWj/OzH5yJHmc8GSWYnnZNig+5nukl943R7/OrUka9gtlrGwHviE2IVzYxdQu9rcxV
ncwKFFeXVYN1jlXKWBhx0hV6hJWV9Mpvm/I2zWPQaClHQyxvtLUAG8bqzIJxmBq8VbQr7zA+gLW1
lCFBCzumzjaQdkJx27UcSHYUpM9IcjqxrTgrmshJbDB7vBm5X7pVbbaWsixdJU9RD0o0JxneWuOB
b1jCkZP12YGBv0IBSacC6p+PejuUg14JAg73rzs+yXxpJ8HjvMKNXIGhqfvH8AxGrWTdifIi5VDU
kddH/cDnMv9TVdcx9xlbtisVamJ48iQsoeD4o1TNPA/i0ipEKt7CWDf0/ONp6ZqMG43cmME+v6sf
GzD6NCijmMqRhkTsgeRCM0/yhkPLzOLvFlALGxxqqwqhTISMCMX5i4URuPZ8lI7tMb/hUHzZXCH1
anKv9dPks8iBdrdtA0xtG4hJxQjl+1BCwW+G65F/ubxdZDc+6eDm9ykl1zBRrVHADOvUhXqLm0WA
WVrXWcu6uDAWEBQ0H7UCnV7zNHJy5FStGXoFXg7U29ZHw+L31VpPpMaucnM46fBaYjFe7CdkNF7Q
oJRo5qGH5JWhbMhtBxnJM674rb6ZfXLfF1pTCSSn9JRDzSpn3a8N22BSXi9vO72US8gre8M30Und
HPOAvMJbT/rDaqluHMyaw1aX3e3cwFKuEOM++EmqISoII02hLm6VcTDTsfv2Ba3ZwFBnXFWzskXz
HIKf+iZMavAWuHmUOJdB9h+rNyjU4Za0uNOrFMIoN4ODHOgR+SDOFI7qYXgtc8R1oim/Ra58qp+E
1FQYzm/XtGzQqSMfF6OcRzp2UONvK1GyDDwn66LVrjeq5I1JZS3M4b/kMH86jBtI6rDn6YgGfAnL
uqaVZEJ0yZSUULLXpf/e6nrz0DUcKGi5gkXfzVxqygwYfDOnTQFhl0C7apx0BP0ZoaKB1mpOC0fL
24IVnyTc5BJmQpghNs3y23f5bCwKxNajFx2VKUltJqXbqVed4TVK5F5Wq12LqpwdISXqkGSa3hrw
ukPjitX3VBYY8SgDgG55Kbiw6jgRAG33otXPhsS4we3blo3NpmxLj6Zh8HjjXKRXgtveoiylsvXH
zh1s3laCFomvJTJljHt5/MLKbXCJ4Js4u+ViLWlz4JaLgMEFkqf3KUM2cqgunACa1GuN15GvY+jh
mPNPrQC/sLRmmaAmLxSv13b9yhvW+cDJJJbZSFT3o4zOfGhelz732eMMutj0dc2CfrnXcoxr4hje
llisS+JROzcmTYFnZeClRgGiycXBhOxDtIDUQxsZou0nYzayUbs1qtmgNERL5GuSjGmu8+cZ8TKI
DBGHsWJllo+laaWKNGwTFEnjVAWq15xiC7exg2Z1dneFhBoQv3T/3ohHOQeUy+clImtoynKUpNwK
O1+aO+uyxrP2i/IB4Ohv+RYdzU4s/SmkN0r1LA5eCBrhyzD7t8iNMJThn/K2ycDcRjLbgosKXju8
HU1yoMklMreKZwYew7fRVZtKNOR8TeQiEzqj00S8q7P62qn207/SbyQca636TzARRibrYYIlLF3G
OVd9NNSY2Yn6G92TrhqPs0qfvxns2K89/cTfM4Qlh/jCoVOoHAqf6nJZLcADJwbvlC7npM+Y74Ex
0z3aETLG2jKcmUKZFF5e1DUhFmwdAnEGM2ocLNloxkpnddITX7Fe5v7l5EloP8CgBx2jnj7asE4Q
5mRQcBDIXhrH90IcD7GlWzymJrkXj8zgdl99zpCUulbqkuLi9Q5ZIDRwlusoEFKr9mtH80jbQ/VW
WympTrPigGVqdt2rdgan/DcKYBTcygEutIe2v51ZzYP/op//ACj0VUVMEqkWZgBMqGxKEHRyyD6Y
kjddtdZixk9fcqu/BQIn38cNHNW+1woJeHlnT8kpyb7itje/T2nkOtWRnJHd6g3fUAKlZiQQ/8XT
nBeM8mrKCMrhiHga3iNFYei7cUarOChWjbdN1ivR5e0H7+fH1cIE3iaSZYAZ80OcvUjNE8Nc7Nv8
szTU3WYMiyGLJgCMrhiMV+2V4jZe5tWFqZ1my7hDpadZ/zlODFfDXEXKoS1j1HQj0WvOV4m/9sJH
2RQQeGcu3odYaESKz0bxLCVlNVrQsK3ggiVStofcBnE8nm8TR7f7BS+lEgkSwCPPiO7+RUaMo8F4
dXAj0flE0I6O+Syi3nMKykN2jAJUeiFHS8owDJvZcrGvKmc0ykzxHYY+dRgUAhlXV3ETx7hPH2J7
ve+d7nHGwD2ZRUO3nzBFq90/AlLGKdEnfdBFQCqCiXIvdzxGHsghyYzohBl07ddCntHot2ccBQM8
JUAjpn92UZH8WLvh4VC7sy+cFhc3ZPtUBoo3oUoqsSdmNR1LXvpBuh/TKdcWfAHvkfrL4rpzUdSA
avzIZj5M76vs77WlH6bDSk07kWS+65+DE/kV5rEXiBzao/qA1kkESsMbK8hkaBD9Il2GdSsupA1J
5l8VMMJXw388EfQD9GokHJhtIJR+3V9NXogKUtUcv5Fm7v9hCXdDIR3ToARRVBSRngkVS3OpJ+Tx
D83jqHxJ0eDaIvQilAW1N5cMI0NsyCcbs0GjTHUXc1Wckf5IQy1MpXTn0Yplb5G/qRqLP27fsmyw
KKutFwKHuV3AmqwSz8GxRZRjPUlBgyb8irFru5q4AaNMdVqlyRSSDsyiPo1SYi31QagZpAK7qrfB
oAy0No6oQCSLNye2Ed8orA47lgyUcSy6PE4G8vtJeuhEFxW4xuIxXClL3ShraAwlMngkE9K70Yk8
BIPR7WqySRaJY7s0EmZcUDc6jSTEYj2A95i8BZBeiep7YYE2xhmQnZefJ/NLVQG4lCkSEsuCQZP4
JHkirxOHRpB0UmxOinqzU1erLiV/qViMgvtB/hmMtvRzs6rzGgJMRqtx/9hBvTkrfq6RmZPARV96
8v3lvdtXv9/S0Ya9K0Qx0lCa7UxxsC5OpDAebvbLjDYSUVFpUw96jGF+v+qmpKvuevYHL3ZbOMzW
QbmtpT5zJa4PrOvn7v1sg0u0aJPywXjsLsH0Rei9UZsYOP+E6YhXkdraK8i+QtR1hIrEut/v3pc2
mJQh1KTCALcqUZWD5A4IJgeX8+Cv/P+2Z5QNzISo7ycdMHzWm1zmyxHzKWX/jJ3VgrJ8mE4AWkZi
+WRPcru7yitRpP9QHCq79ho/rsBuaV4Waj/buVk8yhCKs1HmUkkUBVGcZDde/Vw9qbcG/947Kzhx
UL0pmsPkTNotL9rgUgYSnAytXkoQVS/R09+IZq8U5tI5xXAD/jRTw52Ql360Gmsy234ufgNMWc2k
5IfCII/uZI0zB1drU3RylI2u96PFebNXW6XVvJFMPKvjkaGo9EwfPsszPPkDGnwlfufphwz1E2Dz
YCjq/mvgWUSduvJqZRTXYQNNNUpzsbofk0eI4VO8bRxKn1Rw9ngF71GgFv3FKsXb93u/NZge94On
TblTFajTklhVcuILy2CpDsN26pSJicIKrIjEM/RIus43EmsM9n6h5Gb5KHuCeZt5huHeJNgBVbPb
mcM1Eq/XpPxVNdERcSf2TF59lmpQxiXJ1TDiiEMgDCyYKHmQPEJWxvKqrO2hDMzc142ISVkIe2Qn
S/7Qhvv+/81ZR2qqNqtHGRQNs1d1LgNEVN0vipOzfp+5PZTlCNHWnfTEtZFrmeanbpN6hBiHZA4w
IK5A7WzqgQf0sqEkn/0p/DFkBPYCyOUwwuKjY0t6UmSOOMQpNRCgrCKoEyRTHhcr01Kz10frMhzZ
iEtw1EaJXJElWo48Z8T7C3ffNOhw6Eb3v4FQW5XUHIdJCOS9hFd8mVOewPPiVV3qdP3wdBlq/wZh
aKoq8Ias8Z/uesuI3oMa4aNijvb0A9cVv/u5oh2/sPlj9cxA21++Mxp1hLUZd/eJ3MTyxNQ9w00y
s1eDyDPuSP2x9Jo8FA/C7XRkJn5IXPV5387AlJoUfa1mU/m3mISwofGQ9DF/Vc4yDT0x5JfQKC1Z
C2nWCyJmesB8G/AcjmaP3pvyXmRW4u9ajs3+UbpSYYDTmC0wiqQJJvUG/qTX3uVd2zXsGwjqYItC
1nWSAQg1sgz+h1gzfT9rdyjfP0o1xsTpQPgnCci/zihhJTw1pcfKpLNUnnb3aaPpTUbkmdBJS+ad
4blfRv7hPZnir6+XV28/sX5ePtrrF0Uu1Xj5IW+ENYaRe6RpsHgRPFDVoOSt9JgJQMYho329tPac
PpIQTkRbW/W9uoZ8fYicEbQdd9D4LnLFyMRzXsWiX931lhtRqRCAi+q8iCuIKnotuBoJiwih2GQF
M/v3wg0OZUYaGUTfLWbs4uFwtMlpzm86L8R5XtGmMd4hKGekPt45FC6caLoLnO9VRUkJ4vvMIqdC
E6spOyRzbPwYHRQ2odpWCt75We3JHBk6tHfIMZqCNzQefeiYXPzRyWUtNyQVeShV+gMKY+TOX1hj
8nZvplsMak2FSc8xl0IkKTnppx5Ud4Un/4H8n6OCq0c0+eN4zd12fsUKivds5RaXssxRK3TCIgCX
lKkN94ROT8Y+rj9EJhUHaxkps4y5ZmXeZIDKIlfRMSogPzYNy8URa0hrylYeyiDXijLKyEOSe0w7
muMf+S1nZg4JUpcXMTHj04zGLPC23IpH1rnYO/iI8URQK0uaJtKWRhdKdRon5LT44gFjzoziWqiO
dfH2BYO2hSHWfJNLmMKoEGcMjkQ6dWosGa1f4AF40m8mu3LT75HNKknb8z9bPEr7DTXuu3GtUZIW
3gjtWykwDveuOdkCUKqvR8MorhEA6pfFag+lG7u8ZOoJXssFq7IXHxVpJfM5mXz2J0XZ7Bal+IqU
lGM1Yhl7e3qvRIht9dCbMy67vRfZX6mE3gpJKX9RGnUkpIAT9ZOS3nDR3WW12D1cG3EovRejUYqV
DL+fvzSTEy63PJPJlAVBBSI9ek6MUAFE+3NCLzO6n0glsmyGN6S6lPg2dqvcO7PNpW2iYpNaKac+
7AkoilQWJAVktLNmx/bQmYlDHhISS79BXivHFbSwWzb1BeNU031Ymdrrcz3jA6Teq/HIhR28LXCz
Us3QRTnoTx7MWey2RMZa04wR0yiGS7oAVR5zk0+OSvOtYI1O3b0yiqKAeaaGQPp9qLVd4cintGoB
chdfdU59QC7UNtDUmnjRof0mIcvFKsnelesMSZfhNGMsV1UCyLRr3GbMPakGDR2mEl8+DXuR0EYy
uvpmTnSp5gjMErSQSj0kB877H2gido3IRhzKFg9CiDyhDJzWrg8iypkqSz/0oEAMzTKIXGZsyZKL
ssWhNmHEYgO8IYgPoYci3WNhZXexqz6O1ugoVkbeW12M8vVYTGG7cft2TSkzzVdhU0Z9RxIMYEGD
rKMvHmpE0TnaSIXXyxu4Hw9tVpYo0sbLVRHfdXoGScXr/qVz2oOGpo7CW3AzmZ3QL64ICxUYc1k0
ESwFpex0Kqh1mxJcPbf7Q4f0FuZR2ZMr3rZOet/ihZS7ZdXi7D5ob5eWMt56pNcoGgDoL1+kHZOg
9iW0CeTfWZfj3fhos66UEW8EsJ+2BQwLyLVMVJ8q4a0ouHwXSBmG5n0pVtmg0RaGz+OiJuxNFUQj
j7/FdxWPzYMtum1QexKj3Wj3srdZSLo/MlPWOVYI/8Di/Uom/xo18J7c/err3xaPSinHYd8OdQE8
kjVPH0kwllmtI76AvdFafFYZ0q4vOi8nTbnBx5O4dDXguu5+5Ow1bSyJ94fkK8XkW7EoM6NiVATo
Usi25X6oX889ozuT6PMnp46UoazruE+hR+bj4e5Q69ZUYomsofFWr29T+ybhcT5pkKtsRoYr2A1f
N1iUwk+aXMldhtkzY+s0syu3DwxLRWz8JWEoHQeVVG9wcUHsYn8FTjIQ4Q6vkhf7xY1hzywNZyzd
+015YxfLBk0LmLdGMuLTt+wkgve/sRC6PvZHcm/jvPC5toxXVtZm9wZOsrx/b9l7nLbBlTGgpukK
4LYvq8s7RaAG2YkzSxt5KXtsTf5G88DQ8FDZpOOO9X76Lwf7DP/J0U5qWa/YRdIKtzh4kUN/n3xQ
/o+061iOG1m2X4QIeLOFa8OmFSlS2iBGGgnee3z9O9mcK4JFTNc8aXHvRjHMzkJWZlaaczwCfY25
G37bUeBNHHMBpFBWNSODuNm602XfNG+X0LlsN9uh/E0EE06xPlwoooYDTQ6anx+7vQaT4UOFcMxf
ZuKooJRZODS4alV1a5Wp3QQ/L+vxL3nBmyJMxBSEGtviIxSRbuWjeUyPlmdGoO8U3cTLrnkukPdl
GNchybqRTiP0MbTEnicQ2AApq3I5Om1WRVbWzjgNSWhUJCD4/gmyrJ426HaU06l7Ph4/9/wY/xGr
Y2zmIfzH6AT3hAw57avn2CFgIJELZ7PZ2F7dY3ZPqIx6+OQSmtWeepy9yJliO/tOt8kCS0RW7l7x
L7mkFBwvqTCRMlebKDY6yO2P0gu1ebt94BefFy9HE59nJByjZ3cvq0xI9QKge54wn7p0P8Q8L7zV
pl+fIuMfQrFQ8nGGFRKibbyP0UPRdoQCwnN8217CBCmhqVmywhY+gzjSp0BBbSTBqjEV52iI4/fa
GLL8Joa5w2muV1If4cB07cqIvojp19j4nQLFSgRzcYU81qywgCZLchLGz0FzzyVq+5er9KYGc23F
sgLYrwoZ+jU91SkZ631r94ooxxsN3TayN2HMvS2nQs3MDsIGXbxp9c+gg+DgVG4XP97OjK09wDUg
dxLwWdLP8XPxUuARlGF6UttHvvqo3Z85ZByaZO6Awvmblb+VeObOgkau7HIRGpbSDgMownS47Ga3
09lfJ8jCVQqFYBXKgL/fGLsxuDPwcLVmm5ttbg5+rKybpWvXe6FoxhlyshPhT6eYGMZKDoAPLOzR
i754ArAU+iR83865vRaZ0CppynSznocAboLGF1qMYFFDBuxgu8vnyBPDxPisV1LwOUI/eoUQHsHo
R3s+xuAmFu/6HBkvYYBRTdVQx0SmO7npvjsVdxHVPJ4yP7rVUQugxnV1n/rjXr/Kdu0h82Kg5P6Z
sowfUQ1VEFNyVQnYDDT5r6G5z4BlWu+k8q6arxOBB1++ebqKpmq6KeoWwDnff8S8Q4aztAmdLnXV
BK8HmVLu/w4vibwSw2S4AR5FsSXHuAzi81TsC81PuSy92xW/lRAmbg1GmJdqBl06HzPReI9TC03a
0+qMdQ/QGrva8WA+NxO2lUjmDqQNqEKqAiKFvAZt789YuM8mXjK96YtXQpgbMFp6kFYWDs9SgAZY
Cm6qjZxLtv0CWslgrD8cxqaSyvPZDe7iTofJH77r98Dl8MMfwSHwtZ0o2/MLzZFVTzyz52nImP2k
z2U8S9AwHG8bca9nnNFY3mdiQuc8/0+7CIMh+tHAVlXBcffb4Xl1gnTTVu5wNKysiTo6QXfxJbd1
gsQG0YqPRRUf/XDekW2GlzdxbKpbqa1lNQWOrB+eiuyhnG46pbAFgWMY26XKlRzGQQQB4mRBFj46
s0NtkdgTbgxgszjJswFoyGg/PEU/oCBvyZTzzdg0d1b7MdMCKKhnz4Vk2HNxnVk/LrvbM0vnh/LG
SjvGZbTGFCQDKNjPTt/8jP4cylz4hFeR391Vfppi5aHZa1+p+myiLeIjUTgMgj0D58S0hwfAXyX2
5d+0XQ1QwC0nG6ZoqCwIX1e3oBYbwBaJVdfOtTIUJKjs0tnyeDW7pZvc80LsdokWj34dFM2gT2Xf
0WXSNFgFwiuXUAZVrC2Lh/MKGXaOeG+lTbtdiWIcjQH8NbEMUzzR1NktQPMZpa7Z7yYeDDpPDuNS
4mHsUs3Alx2LT3qlumUXuW2TOmOUeZc/2KbzWmnEOBdtStssEaBRg9VuJfQtHiHBZoxeCWA8S1Mk
QE4gASp6dK+w4NTG5cXo7UzyTc4HlyLEVWtUsAIQUu7kp+oxvkI2uRuc5K/yENiZJ3+T8KL9D7Ca
nI/Fvp/7tBbLMoVk/Tq/Mb5X520M+Q69ukOXYXWSys0ZH0KUvsyH279SmMlK+rkUVKnCwY6q/wqE
1iQOAVmLvV3uXufqZrdGUttemS3nnnPMhl0cG4XQimODLkKJwemr4ndgqKiQ98+dVkj+Oh71Vj9I
MjnuPvek4VhovacHnPDAU4Kc+EqIbI2zEhVQYtBiO8bkl8ibV92Oqys9GIdRoynXBTVsY3jBfoIj
7YM7yxl9yWtvQTvK+SjkFS5ZBOM1JowYR5YCfdrYUbvEQeblLHnmj1bgJpPxW8MhK90Y19H0cdZl
DXTLTs1hvgm/xjtg5/Su5BFGReUWP3gt6u3oshLJOJNo6C1rnqFhA1cfjXbrTFfmI3otM5Gm7bDS
ypuP5Zwpu0TW1VNWizUMUZNlwLsereU6Ca6q5TavOSUFjjWqTK5iZlO7GAEklbrmxOZfvfHwR66e
BbfJhkqfZQsC5Gi6m9P4SbN4G548e2fn8RQzGXJsI1BKMmN0R9mbhwocZjK4j5Mn3m4AxwOqjJMA
rEZcaBGELc39HMX2bAiHoGl9WfJGeF5VSjkXjKse4zHmepDTMID9jc6EhwaWcK7OD7Rd6QsH3kgB
zyAY3xFqiPxdCWF6bF6FU+Qp+cCxuc3dIjCMyaJoiMic2PpLLRhNVrTnDtmIqTVx17lUzAwO4W65
B3ZiZY/+6BYeIthoC4+XDXL7zbuSznxAc+qjpKogvfouvVgvoKsEIHUKrNRktovPVI8JHrg+hO7R
Ry/5pjLzDUurHZtRoTbFbXOuRCrXyu6VNoQ3KrFtoG+imC9YNHFlxDmJmnRHCT+PKjYvxP2gHKTs
Z17y6M62nzur82QCQN7mUjVN568J9qzYbn+Ge+mquxq+hRiqXrzhfvgcgpiMm4Jvm+qbokwoGJZU
GXT0IdFCGBu7w7HGAGQVDzK6rcZR33dPvHyPJ5GJBIUpR2FDzbN4foytfTUcOLZJf+DfzURnUV+W
LJmqls5yvm8bkDr1jgpAg/iY7qRdj/eM+qkFnM4LcRKpXCMlG7wknIkFWW4VfaxA+DjWmLFU94oA
Enn0SzhKyhw59O+rDMgSDFEwMTuE5JwG/ovbbr8crZ2GnLVweGNKvBNlnquhKY1gBoVSr0yaf1Ry
/XUJdBYQxtDBQDqJ0In6Mq+VXQF0eFxw++3M4H82r3/YrxKFBrgwkAO+2/5MyoNW3XUOuJvYyT4T
ELGE4n/kld84H237vfEmmPEqiTgttTzjHM3UFo/4v+q0uJK92JELtun6RUb+jwXc6J7X8fqX9OtN
MuNftD5JMrOB5OalOhFdFo1ghQfxhdwnJi09jqa8a8C4laURlUp89Wcj3nWDq6HJ8qql27v1Y+4L
rvE3RyjvuzKeZca7w5AFZBVUsreuymvMp/sGCin5LvqmArqFRvlAEm391mTkm+GyPN56lgl50eN0
kwNmaLFsSxuV/Gr2v9RLfn3F87+vLr1qxIAPIPuhxbbzjsincBfcgqJlz+MI5OQXIBF572C0uRPT
ii5JcUqxgtqA1XHEVn/sYM7aqS3MIhBqa3ybOdKBV2Tkmev531eKjlIkWlIJ4bSaQgV1wcue6YVM
LxTpCw8cZpN68S2Z0s/T9Ct54WBUQp/iYK0iGdHmKerle28GyNxSJcu8UYw0wOdFS/K5KSq1tju5
To9IxpufHBPmeIhz3rX6IZPUS6ZAcwvLLcaqZmC30rXp7PBR+tr6i2McKQeYHy6L3QzJmqwr2KwD
+pzOBK1h6ttUpqJVLB30MLKXnMttvqmYpouGjJFoSzlXRFeKqVOPefMCd7P7PjsYst1bN8VeaJxl
N3jjAU7emZEyGhzozE039CaVLS3NQVFEpYpEPJ6vm/Ra6x8W8DlePrxNr7OSwRyeNGMUvM4gYw7v
F+FKlX9UMbgk089oCbmXRW2/YlaymEuZd42it8HZw43egOVtGt5tXQtLd/EnXpLPOzwm6heGJSyJ
BGFt56eNatfzFaChHY5K27b3yzDYelEZLoFedTg+kECVgEeQMF8wPfTfB6+xS9COJs7CiRMcU1RI
75UpypI8i0UEibm4r5PabuXHMg7diLdgt+1VVl+LfshKUFGM4OzRIYiIwQsXqKM34wtBY4a/xaYt
r0Qx8X0CDW4ymBClfBpcQiZpvtHmYH9CyOPvKpKZfUhyV9KY6N5rQESv6H1boH6EXjUGujWwd5to
VKS+wsUNIUO7JI6J62OTCWjiwikSwp3kpkfCllDt7CYELmGx4y2DceyDLRxZdZVMqY5qywIw+WHw
Y/OnFHh65HMsfzOrfjtFtmyEHYclKeibabZ1myZAuxI9wAH5YHa6Uq6zAJC7VH0J/eZJ481abT6l
V7IZR1Io42yib/1ac1eASJJdEVQsHShPFseNsIWlsmvSeqYh1270UxT+zP1YcIohH0VoElpWFhFV
gAvJYOwxmAJpDGmgayx32nRSgIMm8mqmPBmMEUaoaptKiBl/YU8QhBIgdoO7fnSIp84EfEbsxqIN
ICKOkXx0j+9UYxe7FTEye1XDZAaRlIsegcgUz0TfRljM85V5wxvz28i93ktk4lkqmUGn0oBS66U3
6Lw6xKo43+ZgAgR+GT/X+3jd3stjTFFpUiAYh9DwNaltke0BUrv4Jt0PHiCubeFuqeyMSwXGO1g2
ujXBIOoBxOYaupsNWKfTcMf5eB/95HvV6DesAoBsCUGTKJDRa3Z1yNHhtbz5VtmJgNOtdryC90Yj
7b04JrBFixAanUDXwEkeFxeogLf5k/GMHRRncZq/8P18/aH052fec4/u13sH/V4wE+ik1uiUCVBK
nqomThfcDvVzpD4m1dEMP0spz3d9TLjeS2NinRUbJmY2zmpKfrqXbOlbfm15qi3cn9lb3PZK3FsH
XgeZZzCMk1nyxsKiNdmp+iAPh6Xn5Kq8e8A4GLOTQf0aQ60lr/RnrShMty2ln5ElpHYqtiYv/HA+
GjsHKQdJNKYm3ljEFJz5+TU90QXnu35b7GnQvHGyJ4KrHXOOT+Moyq5hBnLRqCVNvEnWTq++Lhho
a/1c4DlszuVjByHbuA+mycT3Cq4ln+ZWAevnlgdaVOc38Dae5u+Mki3HWwT4WydQqvUkv35Ij6ar
fDUw/iXuR54lbjwD3gtj/EokpoZimBAm70ZPRlCAg/5CE3QyWPnkB44X+ziX/V4a41aGSgRFRQ1p
6i67KzAqSyT1xjE78qjWeYZB/752l0GWqSVtFaXSdd0czO5WMl1Z4exJbVQ23uvD+A+tSZXFEGD4
rRfdKd9pXr99Knfynfo4ePmdsSN6UvAXPfwHZEuOE7EYJyLKerkoFlSMesw1mUdgSrkCcPeC2/iA
Kv+ODy3MtUzGr5TV1MwtzW9T8ZZ2YqajhLBKdWLei+dyjmR9qLw3ALCve3KR1X2AEi6tkXQc93/Z
+yPle28k8Th1yki23y+HvHkSO81Ns5c0B3ZJxHFUnFTIEsnFrAwySS21WygVAiYLYHYjJz5mzzmA
9ICK7N/zrjXv9JiMxOiTSMwoESqU2K6W72jwYRmHN3m7ATW9Nn+LrbLXSZd2MSklf81OPVYtSLEF
lGv08tDdGSMO2lcB68AtCF+xLrMvn3m7udu3wFQUQ5ENbGAwmopR1SaRRBueUX5Qm/k6X3hQFOfZ
sY85yZsMxkd2QZWOsgUZtP6ruDmITGonflK+oRhMU20Er1e6hZPtFt0JvBZk7plHUM28hHrbYN9+
COM+p7SKxqHAD9HChxQTPlYz2Rh8c7PmFNefLvvqbQ/6JovxoEpWocYXY518zFq76H7qpzw9zQEv
tPLEMB50yLEu2WcQI9NsPAobAp5Bg2ibp84jaLzka/8t/1Z6l5XbqKeQ5b5pxzjPzNDaIZtJu9hC
axuQ94sUIVpkWmOD0u9H+k2x/CKxC2PkxQyexTJOVB7zcOxlXBoK75Wf+BYGttQKyCaTJwNNRXjU
nzjackSyZYioU3tgFZ9Fxg8aiAqpxd6B7W4BjNjwAK4cjmfdaOq/O1+2IAH8nUaRaGNevi9AbT1e
L1cplvSmI43h1T7tUXJ7+ptZmikZxOgnofjMuPO50LNyoR3UztUsm97VAigmw0dsA7iRx1vU334i
rcQxHr0DItuoUNJLjYXk0J3UHYgtwVtjPlp/RX/Bs2NjpQcrBK/Rvvk1V4IZl6fkZV5G1NscexhO
82KkLsdeNsPHSgL9glWwUuQ8xWPznNb4wY7MJXExv0xlQGA0vVKTc9HRNgYXYDMrqYx3S3tRRK8P
UqnGqewDILZjCSiydTcD+0Rgj5+EQ36b7QSfoy7PcBhXN8b5mGYjDGfyo7scGAGx03kWNi3Bd8Gd
Ht7OBFZqMh4vTcr6dbm+87XMoUGbyAUX9pV1PbvjIx+iZzvFXwlkfJ081Wmf6+dzpcUIWgnXHioo
iHkll1fp3/TnK2GMd2uMUi9zjEd7WlvbxFVYNXehuQub3eWPxrkEbJ9UAiBxns6Qs1S3pnQqDU4d
cNuDmZpMDEqa9gHJXVL7KmgrnBotpVG1DCSL5Q9ymsax28W32l0Ko+TFpW21fkllId1TtH9KPYLf
rF6CyjFeZJRxzUP7Xf2en+oTPQF53oQ+yIfk5k1PFtPdLGozTAiYSjwGRwmATdoOi0b8SWWeZoy7
zFujF4KYEJOoo+6Xu8mw1VukiE4BtlX5YbnlabYlURI1sChLkqlLLN7bPDRhUtBgWZvuq+RR1H4n
kq8FMCrh9SfqxWsLLbnD+w8w5Lob/UxjdLRp2ThouWQ5WxngWiTj+5MomLKeRvXKGbhMqumEk3Jj
BFnqZHV3l6TTl8vXbCsSrOXRGa8iQQnwt2CiWxAbdqLuosLNYl4KyJPB+H1ZTzRdp21wWlsEVzqe
RuCGBq3SPy0LvC65+QnPNhiXn0xLI48h3e7YnlDeJIyO4O/vJXgJQ4zrhC5XIu/LMW6/1612iqiG
NPgDwZBgvVV7yFFPpbcR8S+WtwCkerz8+Taw+2D8qzvA+P5EyeQYDhl52DWBNOVe5KfAU6c3S4Ge
F3/Xlf4g607WAhn/XxbWaE00biHXN1ayr8PQTosTSC1nrBfO3U+OfluheyWOrTyqg9gqOqF0KPbo
0QBUeIx3mU2EcwW4BzjSOFbDlhtLoxSGRMNpjo5hwW4EzJ5L3zB+cDU5o5tirvMHL83kiWR8TJEH
OvhLIHIIB1tWIrsGrSVHLc43YwuOk9l27Ui9BRqWA04atqfmxF7QOZ/97qbBQ9ZwzSfjxF+b2Qo+
689H2q/cS9jnk5aksBZawCb4BGUn7BIuvcdmzrWWw7iYIptKoacRx8bFbiOIgIrI7q4on5Wc4Cr2
uTCn5IcvXAOL8S91p6KMK9G9u+89ehZQPaTyztyd8C/cKSfePWC8i5wmQRAkkKcHpzC6VooXqf9h
Wce+fppy14hu0/CUlFd5n7t/aDyMhxGQsZgZAZZ0LnjxADjc3qTwMmLhaDegLnSJ8K9w9G/9Nx7h
0mb1df1VGV+D131lpDSkRygfzSOGqRAHgy8DGCdF/0w0eCjuUTgku7UOXG9wOW5hev698c6KXkVy
ezZeFChR95JOmM8FBU/7XdgNOwLYv+ZtO2yWYN90BpLue6GdafVpTNOXVIvCiAscXngSfXJ3EWfl
eAOLZh08ZLZm2cT1qMV0O19h75ZD8Sn5RPWZZcZGG3ap99bf1TWvA8iJWbLI5Diqmo1Li/Ll+bNK
J2VvPHS5HT/K0HJE/othV+79uexmZbaSaYHjBzC6UFX7ZNgSKiTldfPcoT1xBk79yochv+z5ZHZw
WI0DUcfWBZTEog+gEjxRlG+DBRiKUvRpKgq7In+sWbydPfmyp5BFxjOB4yCZCutstQsCGOq2n60T
rcljkPcQnkZsexeN3eyVe5Sj7DyyrQMPa3fzRbo2YsZbZUPSaQPBd9U/yTtSoWa50W8XDw/uW14t
fPMlB3BwmTgcsE7IslBXuhyXPYEqUOFduKXJmOEqPuh34YEyL/UKg1tcodsB4E0oc8zhJEfZQIgH
GhITBYOnoJ7bma6K1KQEDBtvE2LbnN7EMSdaNZJSzCl0zIBWpuxjwB2pqLLxspFtl/cmhnH2YSR0
cUljaMlY22lZ2VXoSzqne839YIxfr6ciqQRa2BfvzR0WrPzlgH3uO/DdoWghu+byH4gkOZppjDPP
1GHI6wgyo+TBUPaTeC3zKHfpk3/MCX4dHgt6u0SK3ow92WH2pE2JnQdPuXCqmqfLEXnblb2JYTJG
rTanemwgZgL9JxouCo+4jKcH458FKwkyU4Bpm1l90gXLjdXmBFwaJ1OLz5d1+ZcQ9KYMkyBOOLOy
JlNAdgFooNYBXffivxLhNpoNlHrJwaTgrZR4lyXzTpHsZZWZqs0yFxldqDho3a4M9oGgcJTjmRyd
80rENE/mogsQUZjaXldMR5PaY2eZf1/WhCeGcQ15NNfpQBPZqdl6sSzuGgm1JEHiPI42DwzwfkTC
oAOwmrEKOTGsAO19vOLbr4rgzdLTZTW2vcJKAGMKRRZpetCSAG/0pBPxxlTP1MLQHGB5AFx83PMy
oE2vuhLJGEEXhJ1ekkjxiBz+utvT5Np/eJ5s3qiVHMYS9DjOMzWAnOCpxyuWInHsTXa86ypwd2lH
UCG7xpecF6R4YhnLSE1pWnpKtLTJ10FshK6JLj1o88vlL8ezDCZotHpQ1RZtTxtd4QlG/WhE1uGy
iO2ccXWCTMgoGsnSgI3xmqouyMPxwBMczVOOtLba7eYrXspIh/PBm79JZIFea7Gv45hCYZl8mrN9
Zx5j4YdUfR+myrmsHOczsQBXVS4PYhhBktb01/2sFza4DyG2eJkq3gbCprNYacUED10pAFrTwSTa
Ptp1ke41S+w2lsn7XptZ6EoO4y0CS2pMbYBO4rG+IfJLA1BvNPRNzSXuAhLHAs/AaStPW8yW1iQE
C0I8wOL9/1gsIiBd+0C4/PIfmi6bB0mokKg+g9OcbYAmelmJyiIIrmYvLxWqDmfiDDcFBg+uNIGj
j9xFq013tZLJfDxhamoRk5t47qKOA17dQ+cRzhwvCdy0x5UY5tuZ1RiZeYiAItTXei3bbRXZoY5p
sbq0L1v+dt1mJYrx+WUuK+K4hPThJH95pEVO63p08T5xmqfC4TnETTsxTdk0MQBuiCLjRaxKy9SU
lhFU8ZAmV5nOQ6+n1/kHp/EmgO1a9diN04QaAooTkKHtGKN93/ODDIhV3kfiqHKuI6xNXkuluSac
h95U76qovRpLHgr5dnK20oaxt64LI30mpzsfJd/8K3HVkWKWXR/MfYGxt+ZIlfSe4w63b9avj8Qm
Glmky2JP7rDCsmkQ20mKRSlOa+fsUy99KMbw0mRSlYZQYdT7xaeeqegN7oTCYe10z1pKnE/ujLnW
CGByyZHPL7Kd7azOlkk9WjUTcJPx/WiUff6LuCSoL13NqNwHNq3iRLXNHfumq3tJbSYR6czQeEUH
IWgLeihLnW15VCdVnOVJcJUvly/4tsd6+5ZMBiLM5SzHtPCWHGKsacN4zh6L1wnkniaTgsRWY4qA
6aLcEXjRaDM1d9TxsZzmp/lCDR8+EPZmkUM3wDYlmiJCgMXqlo1TK6Ro5aYzaO0AhvBjyO3yZfZ1
H5RJd3PIc5ZbzmUtkFFSbaOiSKl3DFBsrGXT3B2q27aMu8hzlFt3cC2KcZSJrnVxnaGZ2xmHRfem
/EfJHbressU3GR8mQKW5CaLKIhmgeIYt7owb86TC/CmmWW76fNkUOd/rwzRooBVdpgtnecS9We6I
KYIw5GiSj3eAW+55rRzjOqVcx7yZgYmsbpx2SQ6yw6XzOQptH6COyS4DEwyyzriQLgrlWKhoxg3U
cdj+xRgP6mzojtWARwXIG69ss5URY+n3lzzGeQilHIRGCXk0DC2hGT4KtiaBfgCb89nr1JATJS72
b47cWvz2eb7JZi7blEYBELLPupr3AdAQzqAulac/ZrNtoRuISZe/L58vTyRz3VAdKPOqJXWzK908
DDz4v+079qYSc8emYmoSICmijhPu+uF+kgHmwmm9c0Sw0yZZKHZGTsOXpnlTZhlmST+b1h/KYBoW
YdihRytBBlQ5GoWwr2Ljp1T9dfljbI4ir4zPYC5UNIxzqRH7UXKYAPHZO+VnyoGNmwEI0tn+Lvo0
jvZ4lx+oL9Q/y+J/oZvZvAEmKJ5MQ1bQEGJ0bZDZGTPRYCYntbHDffZIgAO5I1bY+Lc7wBwACwTG
eRT4MBmbt93CHLSuq6qB6vr7atKo9WmHnQeqcqcPhVt8woSn3b50HhFyG1946/BbkRs8ir/EMZc9
Kyep0WmFiVCXaZNDAp50t/udPY61GOZeWxK4560KflJojxYoVLov+uxXCm/Em34tm/esxTB3WQjF
ss81aCPK+F8UO6MSgtNQtbVMdi9b6nacWZ0cc6+NJdPSqINKkgQ3pWAaDyOjJ+sJKLs0psq5fpsm
+SaNfXGEEVof0QTNMuPBHL+ULTAh67/a5D5SP11WbNOZrCQxxt+PcZzMDfRSk4M87ON2Pwj7yyI2
8zjd0k1UDiQwExl0CVavGqPumwj0xGirY1upumudEq0c7abKbW2X7EsQ/TVAtt1dlrptHG9CKRCs
hDaqkAVhAdfSCP7cxPZi3JvWbRPyWnPbB/gmh7nBilpVZkdrwQOIPqa/p+STKvNmPbav7ZsM5tpa
w2AYqgoZ5vhVnWwj/aYpD0qqe9X0NTDv45ljfjydmPvbTMaszBLk6UbgqFbqyIPmaiYP9Iwnhr2/
ipEvYCqkOyW5Rli75TAehN+AMUcxZ2V+zNW1ZFkQkJfCRSTPo/lTSzhj81uWhrKD/A+ZCFs0Gvt6
ihoiYTGn2Anr0TWb+6i/1mLDuWzSm7PWa0lMuFTbrhRbWhASdxgiF73yqIDlGxML9lja1lEG0DzA
AhAqs53+cFn21rdai2bu8IRRzX4mX1tPnmFOTgpgsybnKLiVnK2FMHfWqJd8VmnaLuk6JyjuF/X5
shabpam1BOa21qlYTpYBCboBXiBabo+AtB0MTuuXB/0q/sQrOP+LREU3QXWgyxhMfu+Hqrb/Z39/
uaWuOcalruXzJN/iFcfY5/EKbwYqQ/wljw0dagPI2ohIljqXYGsLd3jWwflLU5njnjcfuf3B3oQx
0SNTFaWYiGukmK/iwTN5iQTv7zMGL5RmXI60HIJHgitU80E0ef28zaLR+sAYyw77apgSMrrqhVbh
iPnNemg+5T+UB2DvPjcAX8w8i3YYnrKvaJtyTHJTRUmxMORgYgmGLYwpY6fNCCJQUf4SSqdq4cTB
zYsrq4ooqjRIcfYpqzhohGHb9YGKOFgOvpJPX8G44Mq9+fnyzeKJYXz5kOtWsywQk8+9E+eiGy+a
O7SW92dimNtkyZhai2jxS6iu1ayzU8By5dwR8U1lFBU1ICwlGRrbuwEUVlj1BqQkJyAEFgdioEzg
aQ+vk0VImP8DKfNmmmSspDLGroNsetFESBWPaJU7dW1rBljY7Ax1SwmD6dqX+WoOHJ7H2AxfWMI0
NMsSdbDjvXdQWS0UekWD3MXgNPPdGP2tyY9hzhtLo2vEJuvGSgyTw8ylWC4tLV1HB9rMOBMFeSFK
h9YOBHB+yUk6N6/VShyTwkxiWOsNaRVr/qTeyjzIZ/rvP6iDoKcaloK3Ixv0gTQYdhahgy+BLUaG
rVUHK9tl7d/d0rqXbX7bMFayGMNAw63sgwVV5cad/MYtwIlMWwvVcwjgZHAfyVfZNbc2Q677koKM
W8zQQuxnEvo/BL6iQ55BlV5xPxs2R0VS4ZI0+pwrL9VpytAn1MGkEjZNjAQHwyP4owwjktydw01b
XB0oY/JjsSBs0ZjIbDhdCdJ1LAAf2tFuKuCkKE7/ad7z7HE7D1jJZOxfwaBSGeb0EYF/l98AShFt
xfZ7572+IHnzmJu3eiWOsf+q1ZV+oAMNLctLw9pexv4pE5WDkcTfOB+PfPulj8f4frVV69Y8N2ob
m+iPwqPmdbcZdhbEwytjZXh7hhn1///QUppkmJZmKkQhhQD33mw0OcITghgD1fab1oV2kz1XLaer
RH/jo3a/ZLAJla5NY5ZPkBHWsd20WBufNS8PA1/sZacUKg+UOI6pjL+zyrbSje0F5kMsyWoMDzYe
c4zLnJdUg5N2DzVnf3YTW/8WeNLfnG+5fTXetGV8jaCqqhQQOR6NXWKz20+APbmj0ewS/U7rUflT
gYyfaQWhs1oamwXPz09Qr+9NV7ydMOGPAVv0IXlTBeRIPnxNC6vGFkiSLcNg7oUgyrMwGnjaSqA5
H8Et9fQ7B7gSwFwGswPBxvxa7JB85QQwbR+7LVe0o9TsrC8L5/G5maqsxDE3oKiVKR/O9Wyw9tTS
4ChW4sT9z8tacaSwIGThaAzmTEWOpvM0SbFzNCVyHgfGZmca4fR/34Zd/cvUuRws4v0ej2CmPwOj
zF/Ew3QUrmuw3uH5cpA+cZetNiP5Sipj8UXTGeHwv+oUkGDQMjb8BextjTe6omvsiAaGv0TDMUST
sftkyrH2jtc8dgJl1wh0d8kn+8++Gv2EVVBN51wthgpfrU72BqCW5rvA/EMRTCRt8bgYAgmvl1gS
AWENgI14OaVK/HBZk80Is/pGTPBsk6RQIxmaFMFil2HlastBN78klhMIqh1oXy+L20QJWFsi4yWw
aNgV2CzAyXnFoTvoTnUghsvSWUK77uGcgDOGx3RI8KQ7jmyePTIOJFKiQJwX6Do6IhGfIZx2nU0o
wJYj6ACwon2KUPKG3yAAQzRdnTLjS8JUEbqqh2QtEHxxFHdFZPhDDEgPob2fRcMPG8UZMDo8asNR
DDAXn2COaPj/c8u/+xnsdmAM9I6xGPEzZP0m6U71+Jlzwpyrxy4E1lo1pGmDrzuESKZVL/GRH81f
jBRtagFdx9Rtn+XfGSJaHS6LRqblxaJbPZxbV7vq0boC7JPT1i61ucQ9t+q0mbS8fUp2OTDXW9Ae
E5KHem3dyg6QBx9k1IJIaK/YxjWlZROhuwFOm2fBvONl3I7eLKKWKPh+VvxUNFfT4F7+fpwLYjE+
J9FrU+voJKPycdYHW5k7N469Ut0lNSfu8VRh/I44m4UZaaSK4Mfjvd5xCu28v8/4mUpIp36ZyM8o
fmn9PWGW9/JZ8QSwzsQs/7G6LNrpIqxc5oLz8j4H4zV6FUj/QYzPIYOIgsB58ydASbkhtkIlJ9pb
9woSuWyX8saeLqtmsot8omlNYUlxuxa8GE3q8fAnR4dpoPfRswUHpFECjcBTtK9J4RoWJ6ZdzqlM
dk9PrjD5uej4+2m2N7DMZKpO+Gd5m8ku5SmaHHdNBhmTddubXlX8XVVPl4+JpwZ9plWSMbZTWZo0
vwSUdbtPD5UM7FbDvyzkso1h6uu9kCaJhymgkGAA4020nofyAEILR5gLO420P7ozoCd+L0woRMBu
UvAXrOBQT+EDKBA5Uze8Q2PufauWgJNJ6NDGp77I7S681//02zNXvw5KS0/JfgG8v0+b+GrIU9Cd
xLydG54uzP1v0kFL2hzfRqnv8w5jvvVDgDfqZQPgCGEf4YJSx0VQQki2fFoE2U3m+w59yctC6MP+
+9vQZF/cJTiwl2WGkKjV7FSenQjkw82jhpb/ZUEc13Xu4azuTFdngdxQdO7kz7X4s+bRDvP+PvO2
aHK1iicawhtGzc07zI2VkftnKjDXPlWwAzXRV8+y+zT2ZJnjfbd7nb8yGPNcFF2dUSMFkpZSFmFe
Ux+rdbLIRlfGUQH9rt1j/t8dn7HnihGo/Z9pxlz/vszrfqIsWOn2wXgl8gibeabM3P1ZHvS0pYnF
RDiK0zFMTyVPxHaxcXV4zN3XF/DPJfResva0w4A9Vl8XbANIBooTfp/xkL58Zttdx5VAxgnIalbJ
M01G0lI/PVryp9T5TlxGaHH+UcnDZHd4Qj1UzY6SskR4ssbU7WO3ilWOfXOegCbbA1Lz6B8pNMgq
gwk53YWYki8dM7FVUBgl++yr4crX4xUPLWDbDemqpv0faVe2WzeSQ79IgPblVevdvTtxvwh23Na+
7/r6OXWdieWycgudDNCYBoy+FKtYJItFnoMKlS58mXwGCi4X1qiIGdMpSrySO8y6XeUMM19/VTA+
xFB2rsZyqEU5xMSH8H5yCHM4apzH7LsM3DbVlV8Cl0mzQxzPVw/7IZOyfTHQmjQitdToUQfunrDJ
gEug3w0wSwLKzLoGsVaSOgZ6X4IPiqjYCDtJBAkjtk50upBRIV53tx9aUcYvtDpXcwQCr9JcOX0W
GvmP4sUvAfSYs6SC7VYg8Oo1Il/XmHPBrL0xdKDHnHV+rJqWoMkAWml2Q+slvQIDrVc/Y9aeYMn8
Wfb+oZL4Ockaaj0FmibWrJD3CX+ae5Z5k0W/YGoKFQObiB/7WiVrBsgNgtw0FQfhlDeWNAO0k1g4
ajeVKZ9kFLdvufuKhXK+nrN+aEhFyDoZ4kgnbUEtuhITyeWzW0706umq6P8Ip1j7OMsKiTmLYJnz
nRSXPVazRg9Du63wuCS+ile9Q7DnfGdkeGCWsVCug+/QpCMTLMtuzk3e/4dJbb4eIz/WjvITY5Kg
jZAAgaN5r0u3gvI9TzxGyGIpQTkHSY/4uOqJjB9o0kbnOf5tkylWcEDJ90yo1rFMYhX7RjMM3QBV
CBCu6GYPvAtUnBohdBEUWTSRYnqGA3tO8OC7Grknm/wmc4EgeM0dWGnN+pJ+iKbMUUrGWZpCROgR
g8r5reCfQlZ38eo871I9ygwlcdbAqYElFXu7PGD2D9Be44Z/imtT8JTdtGWPNf4m1fnQi7LFuAR0
mZxBL/+hSjGyQ0ZoZDs6FIcCI3qJy4oprHWkTNOPe0EVSWNBPeoHQcmtfDa2iszKP85ZzFf/9aEX
ZZ64vImZQG48BF+PFJ8J1YXskUe5caM45J16+BGfJpus6sSadFn3nh/SqZDWVL4RCR3ZScMqhPuq
yMCw/m2O77XqMQ3APJgwKmG/ySB/SaSzujKMirY4d8LPrjG9BNx1BcaG4S6VN2H+mvMbtf4mNpuh
ZzXwrvuBD8FUnWc2OKVpWiy0Pm+SYBNW7mVHwzCYM7TPwjenUTu1swJnqdQbTtkV1bHMGeUExm6d
xywWIjijkfOMtMkVHeY4I/SBzreFDEBL/jkfj5P8XUab1N9pRbmTPhd1iSMpCV7+zS5F/zYAX0pm
WrKewX1sDuVR9ETyDZ28DqeH7FnCGziwF3fRcbqavsuEQ8cSwG3NzBvXQ/eHVMqnSIEgcHEMkyj4
f+TuKmt3eXPSMjvveEbJgWn2lDsp+16WRNJqTcgZxAcyVjCiCYV74zFSzxz2IlnVBaciUk4FQwUa
MGzgLDu9uA06wVSLO33WrTYBgF8Xe70KTONWMcPet+IIdGDdtL1sN6wNpRxL3SDHTEh7aoE5M1nb
G0FrT8K13PxRivJrC2niR0MYw7EkjGBqcdIFN2DRrzNOtUR5jaDW+0oSoIfB3eiJrWdPKovTjyWC
SpEjvW9U3YcK5Qjc57Y25Qpwi0ZlX94RVgSlyRh03hd6WYODmq9IpixsSvSTS6B4iW8JnZJ/Amgt
QyTDCmjOxzkHja1MWFCUK1IukOzUN2UAWIJL7QcvITtXHkXkrcHLZbmsFaW8CR+i7KaR8adO2aeK
V8eb/E/GThYpkES5jqAp2rwgHdHNeC/zsd3zxzDYVprkXFblN80SHwZOOY4ozwHnRGZCWlfcxUDr
F9CsEz0ERzQn4YmY36c7AmR/WSprASn/ETRRA3ZELKDevKTpUW0qNKjWfymEchFaMEugq8YSCuJh
ng9SVVvVwHrsZkR9mlwhj6U44Un9MpQLW+inLWbGGC2vjMWiW0QzfY6kmGTcTXAsUOSf/K0yeJc3
hBU/ZMpJZLksKz1ZLP1I5p+zY7rPTcJenri5xbq0sxJ8msoxLIo8Fwl+u3SFQapxK6BbC0CWnanf
kb4EbgsKRNYysnaKyjQ6KWv6usdONdz1qOVmNbwx1pC1UeTvi/Qp6QStk8hsy7BLQV8wb/3tNJgV
WHWBtQ8aishOLRYpDEsm5ScmWQT157lzcbSz/r4E4FH/elmv9cmGj9umTLmIrDfCfCS7VaMGzO8m
NF3zlnZXPPfgKE+8oQMfWnoSD5loElpt/8RqtmPaC+UvlNgwinGAdfpx8G0eAWqQ6qepNew+nd3O
4Ld1XVuKH29lXXfTTrMaOfTCqLeH0GD1UxJtL+Q+MuVWpgFcxjXpbOx2/D/qEf3a+3E/37Qv5V4G
9DtvF65o10yaSVZ4pYt3IXrep4nMl7SozQiHymuBdHumVrIql033xQitdCEvq9RQ71MsuZo5uqSY
GqeYfoe5WJ41frtmwnhSBoOTDu5VnW7XE7naRxMgEIVG4ZBgvqg8VpF72YRX3RteYDUVdHaCBIb2
z0ez4IBbB40QC67ywkxuOzDQB96QWtW2ckOH1bqyarALefRm+ZUoqhOR1wBzlPTNkEFw44Ggt4jg
DcyPrHLC2nYtBVJ5ZC6IYxLpWMQpmRNTmmfAoOt5tk3m5qoNuIB1CtY37deCKlS8KGqlM6YU8tLC
JO1lKAbZyY1v9xZ3DF5zh2D/sCCf107eUkeqFMuDlhSji1jULuR2YVa6lZHZ3ZTYYdxYasha0tUT
pwtoIzWAoCGo9MiTAJcX8KMBdME3eSc7yQ3yTGe0pBS1bBC3/VFWtJRHeTk56VUumyBPLd8a/zbN
vYmfGEnRWhTECVAlRRN1+HQqRkXAKhMKA5haXKwcYi45Sv3g/MlhW8igYpKP3k1h0CGDAIKjxgMU
BP868OJT7pQei3Jm1RAXwqjgZMS5xKcEJEwsXrPUE4ELOg/3f6kRtTOAVykFRYGQ1u0cxD+XO6kH
MlbSeoYts1r8Vs/yQiXKWSXBnPAY8sCLGiZ0OCBAoXB35iUyjro5Oy2IG9jEo6tCRdB9oiAoS7JC
rePoj3mrEsz6OcjMsgvNxHjmwNucPV9ey9X9AiaeIEgCL+n0EH+s8CEXFYgryCk2oqy5pZhvtCn1
LotZVWchhsr2Ql0PhPFMela+BelJ7zbzvC1qgXEDJVtBJwP6Qgx1nFQ/9ht9hjak7NJ46nYAwBM7
+K8tmqFohqxisE7A6MTn8DVVE2BblS50ZrExZVRpxfRJHkSGb2BJoXz67PdCqwD60VGKY1adfO6m
ZY1MrbnwpSKUC5ciMea0tA+deiBvZu0426J6GKTkCl3mf1IKXgqjbIDvuhZgAxAmo6MwcwovFRzy
SEwan9FdlrISmdUsYymQsoZeH/XWkLCA79Tu0Q6EBO7k8jZ5lGaV1lm7RXlZpdNbQZLa0DGKo8RZ
XPs6zbeXDxFrtyif4IuVIJYTRGRVa+raXg4aPIGbNf+YR5vLoljaUB42L0AClOXYKw0smlMzHSNu
MtGp95diKNfa1iPSaA0apc13sb8PwucgYrzin9u7aJ+wsAI690OSXhdiACuYpmojcP21oCMfCut7
rnlLCsOJo2cVjWFKr9t5oG4vr+Na0gLSBAAxyzxK5wbd4qglAd90vUAGr0De58574OZsNauzycAl
V5qs90CyMZS2n+RRZqhiPqofdMjTMdZW+K2d6bwp6OmbP+FFqQUlVsoibl/JYT6JpMyS58pKSXmI
HLS9rm5K1pMu6/cpWyzLQU71Br8fK04eN4ABYj7gEj93adUoO+w69PFXCkRUjnFHwA91W8FlbgCs
ZAZfwSy4MOTRfY+SWImCOkGedKV7BM1hxttfcI8CKQG4c1m+aa1ksNwiugVy1jrRGEMRTclvoxtf
A7GiO1M0yWeurcQKH8MJ7RPto/YWmwRij1VhXHFdnz6AimWhHs1JR/YwEa7i+i7lgW+W4vbaKJYq
z4zAyTCY85lcFH54lRe7iJwBw3Cb0c2Yw4Dka7+YiywB+8MAouQXPGHJH4dBSyBAuNLuCJwkGfqt
J4vzUgcz738QOEGC8iGOWry8mwNMNUNcaZjTDgaD0RYMDaGcAuDTxGXNGK/FTRGYZcDgAi4B0J2o
uMn5Ul7iczj7/Y0aaJm7wFNRfhSc7IqFibUuDVC7KshARPT7U8mUnEtTwvEKnvtCUzHja9Kxodq9
YpIJanYhZSWyicJCHLWYcToP5aiqEDfcTcZtj/uqVGjOZbe/ZoFLIVRelQR6NSBD5ACX4encTZyw
oMHX3gk+qUG+YGHjohEmnK9BQnwYHALIGfwrbHxbCNCSEW7iXYGhfityxdvLiq21F36SS9mGEms6
sG8gl+BYErC5+MovTf9exsMSb4t4ZzfTB2bBcc1fLteTimr8pHQY74VUktcnjo8xAbP+xl+9U8uN
uJSVJkPRlRsLFFVhj7KINF+lQoIeTA1elTRyCPg3IwQoU4VxcLP5QQ4C99ZcYZUd7YlJVkbsj/Yt
C7k0DCSAA31g+cE+3096gfZUMrEKkGGQmv/ZUf/QkiYcreZCSpUANQ7FnMhUohnbhRV4BBe3ZFL2
rZ+KX0tKw0IWfa6EYQNhlbhLo6uKNX7xG1fyIYA6dp1aTkotYM+G1H5H80NXr2ob//ROc/9HE3FL
E9GoMxiCbs2YOohTp6tMOsUsjB/WelFnLQlA7xPz+P2kT81s+JZKjMjCsHGNOlZpqyezHMLRl9WT
1tyFSmSlfWKmU2f/3Wmi5/N1hBnDaKFKuJ0ABRJaghm66F4ZebA7D4cCfCHKNnrTXv9SLpU7EloX
LRkh94w17XXP0oZzxPsRr+6oCzQ4woHdMFu913i9PlkG5TymMqibdsDCyp6+I2W3I9r0N80DiNcB
nsEdZVfaKZYM8aWHordTMTZ2Pcj9Ogj0YP8ca4I2ELX92hWy74Lgxf7j5aVl2A79TDBzcxhWHQ5z
q7xkpZWooR1M+wC9t5flrHXsL9dSJw5zEemGcBwxJ3TeQsQbZMqYRN+Ve/67/kpwm34y2B/HwWSB
MKw9G3wSTfmTQA40dIFD9DBZzSMIhK3Qna4Tr+uQLHNe5mocm6yMcep18veFvuqkoGRRw3am3eD0
29Tmbosjv1WBnKygZ7t8EFlNX+t6iqhlGZKMyQS6CNgFkRpxBfaSwPSAC8FKr/wtsEmxvICzcwA1
z3qnP7N8fAlzC5GUllnJ65UyQ0v/KLmlWzzk22hfEe6RzftMvLRrT+1RP5F32tycbH/PbVnvQqtL
vfgIysHKlVyl4L/h7KBq7wPNOHF5EVmX7Xf1nCxkUD7Wb7hWR9slZ4+yE8WvcXQ/ht8H/0/YOUTk
6r/2kLqFN9nItz1GFrCHvZ1eE7geUDWC4S7c4InrjpmSreYpC3mUZ51DI+F6HnqhdvLeZm2cBC99
JHeS0GElKpRDAxYXHkI0TVU0tFjLEh1quRjIDVWg+jYvivZcNACQ1i1/kBi9HdRmfRFDGUSvi5Ou
a4pvlwNq1L3pqw8yKH5jn9naT5neF0mUWciRPvg9kfR/ZKzqGLqaIwMUrjb7B/YtcnUFcWMlbGAA
XuUp+1DmUR4BKwOB81Ue35ft7Ry8XjZ1Ov96V2ohg7KJQJ1CKetlohQBg0vwSgKq3bvZKdyUDfdF
1RS+SKOCbDLUEy+epe3KbbGLQbXIOQbGQMAl3NntM2EvMhRrYr5xMQTT1ZspDZuo40W8sPb5ppTA
05nh8el1jv/tgifGkq7ayceS0pWbZIqUrGmwbQCIwzneFMehtaUb5Ti5ZJoBuClqwIxBLKFUyO3D
FDTCHfYxNtodZ3TbOSgYr2osEVRoFVpZGlQJa9iloNv7ZgSsE8YSQP6+CKODIsxp2UCHfszR8Ftu
ipI198Y4UvQsa1NwSa7L2Ju83k6lKze8qees6WWWEMpRGEhh0yaDEBVtNRgSM3iv9ytGkKLL1PRZ
ot/Wy7aWY46YWYdrPYEUKSwfwDQErz93Ive/Dpb+lIfHTUXgZeNLxpHliR6PytlTvGcc8wtmgBGt
Knf6xgoeq6ZgAEcOXk/XdPq5rmr4RuzUirN549Q0hhky3TlLAnVgDKkF7X1bI5uZebMK0V/GsXAr
1p3rQgvqxIgKX2hSAhmVM2NmpAGJbYIeFgM1R/Bp3DP8DhXe3zdoIY06PhKfcXrUYM3i7YAe1Mrj
cV9BPqi6uLNYDatCvWrlC3Hk74vTOqty1EwVlBubnay6Wvaaq4zW8XURsi5pPBoEviA2B5kYFnXa
cLY4bub8kRutbHq5vGok4iyS2p+L9ksEHRjEFHcirYMWWafdJ/50GsLggMFwwRIlEGL6lSlU0maO
+v+IPPBFMFVD9f020qYKulVGczsazTVqV6xHknUb/1COsvGKC5pmGiCjR9PUiOmQ6T82w/zUQkfX
Ay9iSJAuEsSFpM1dD5sz5NtCO/QsVlS6ePlFAJWfDL0c1UA7J5eOdpvt/Cfcxq9FXCNJfS12VExH
WD6jwWItWRAFnfxPhaOjO3w6TgrVuYTMNjy0+Ubmdh33GuSWorGwG1iSqEgB+IGqmHtI6tS9Pu6y
fjvpzykoy0SWua36oqVS5FMWx7WIBSlocoh6r8cG/2SWckvcQ7ipvamwLx8rpjhq3+KAa0N/hDhA
XWOIWdqrgynftw7p7Yhlk8U+teYpltpRiaUS4paViDnMBNPDBuiG9bjE/0uby2qtHShRBDeNjCRB
EuhR5kqaarXkIabJvcK/5Yaby7+/dplZ/j7lwkPJF6pOwe+PwrUygJsvGMwM7ZZRwrmXJa0u2EIT
yns3bS3xhUjMAchx04Txku57WTHQ+1bNeyGEMu8APj3UiBF0At4QOaA3GKDJnRSv00Y7GuT7yzrR
b6ZnZ7FcPsrGSwWsqPxMtsfJTnpitpjAzoCAFdrqa7DN0Kg67kr0H5IW0vroW6xp7HWrXyhMWX3d
x1reqPgAcshyW0CGZDTnogwZcp9Zb1brm2gQxjCDR5sAZfXSMMtaxmXQd94Gg9MFtzVzkph8Mh0g
RdxAf8qgMQB5MarGMYJK/G4+5CBkqvDSbiQmdwu8N1TpJQtriTTQ5jZSzshx14LzUjYVI9WsKOWp
Issp7Gb/qezuE/5FhieJjW+K4Vs9ZjkumxBjRWlswBQMdl3UY0VH43ng3oQcNzXu9rKMtUMu87Is
AVBEVVEf+eyJjdz3xSEoObvgb6LgZm7eeP7a7/77AcfS8UBjRmO2otJvtIEioYtfqHx7wgGf0Y3Y
6S9Bwjhxawb/SQqVYQiG36J8ASnVBL6uBmgH0qnddfbsiBvjmtWSsGIPn6RR+XQWVLkiEWkpoEAx
feopHnn0+o/cr8SNfBJDeeE2lxU9qyAmmbfyuPVThlsk/z11pPD7aBFF3yMvGfQ75dA2Rqf0DRYt
3qraYWR1bq4c2eXv0++RcuEDVFPC9ws1GqDjfxLQY7WR1QwnuU1NoWfYM92u9XO9fulDv0gKWe3H
DZEXY1uKG/T4mqSJs7piMwyvnJ1PqlH21gxiqOQ8RAXVq1w4suhK/FOoMSodK3HrkxTKzuS4GYQo
rn078k+qvwlDC/Puc7RnjR4xDIEukUrlJIZGA0NQlCuFc2qB8aZEtxycdwaUCDj/cACgZKYUARUO
38tZ5yMgAnWS4PwQJlBcQyOvMzBqQwAh2Uw7a2pJYG01REVTQIdFue2yR5UvqiG1DVBe4brTUHRP
l33oqs0tZVCG4GuJJnUpZNS2Bqj7xpo34lbxJLzOMQkYyCrR53Upi1rFsuBrRZz79xqphD5YAKAR
dsBsC3FHkQ08TD7+kkDKAemdrnSiehZ4BvJ0+hffJaznBWEt/oOLPGjAP7aLSgW7gOOrLiPSUicJ
fwAlNvRfL2/X2rFdiiB/X1w+Il4vpJCHCLW6nntwZfR3YnOUq8G6LIfG6vhp8B+6ULEV9GzBGAkQ
RCJEfmgPZ7DoIxDDnMSSbnSTWDy3HQ7yBlkT43awGg2XalLpHz9EfiBJkN62nlwc0vEbbndmNu3l
/ibKrDx441q3aWyeT8zLiq9VAz9tIpUKalkOnpwUooW7ySLYK8AduibVOcEiLVksm2EccbpDVx+E
nJMmss7tJphOlcJ41WGdb3p4TlOmsszEgZw53jpzvd9oTnUg3M/MyiZLGcqXZFmoh4Nx9pLockcW
Y5w0S7YbNPxiFjMwbZbEtTxmYSf0NZLj9VQPYyhXiTdGheKwYqpha/bRN631rWT4JxAZJY2VvHZp
HgrlUeSEiw09gsQAIHrSNk+2s8QImiwTpKGvDDUDAZmGZfQfOqfFRDKsY08A+iQMQbPn9VgqUT5F
nDmMxyQwQTXbtf0joC8nJpwXyzIod0Le9JWYRJmA94bsGdc7xrllCaA8ht+AHSkXybFtQiscrtTy
juEYGLFEoRzDKEVqNmfng0SeCUIAUOroZidteNOG1RnKMGyV/+znU382MD4GdWSv3SY7wxlc0jTP
agJgmZpKZRiFXiZousC+oCn6naUo2GGqdvouuqhkbLpvf+nvVMpF6GKoZ6IOgZl2Xcxuz7pmswKX
SuUYGvyPFJAIOewmT9wNVnRbuv1+3muoV4yOaEtH0jgDQCGL27LyUFbgUin34HMNb8jgj0CeqHsV
2ib7zXyjgui8BY0lq1bHMhIq32iEVBvFHsJ6N9hIm3ajeOS6yALvZIUQlXIQwItOAIENOaSba0YD
W7DL9xpSxIkpi5HfqJSfiKdZyXRA9dhT4Co56BfLXQ/SwnJkuAuR4fRUyl8UcyIlMckwokfjUDmd
g+mvf0O33hiusi8szvI32TbeTHt0AUk7wpcS37BHA+hmOTrNom+woyxIbTniOMQHdUdKQtMRyAL3
44a0Q4yOAuSkwT6P+KK1ngz68swGKKLphRyZvuS2xewH9Xz+hGojHxVT36HgBnRJsHM43HG+PTcx
2NHdHzxNLkMpfdv15UIMZ7IF6ryR84PBejVk2BLdctuOSSM3Pn7faPqnPhwcOJ83QUn3YhJuLwcH
hjXR18NJGVJFIhcbOZ9Qaz6EoLdiwtKzNoryLbnRVG06IACJgETL8vEwRNmuA5+dKdfpFp7ASjjt
4bJirLOvUT5m8ucQgQ/WQeAdYRWkcVW6IQ2k3ca4ZwhjLSPlaLKon2uenAZQVOrH7PlMFYP7Rve9
exqt3kk3icsMgSwzoVyOlkXpmAXYO/LAkkFLECaBQjf91nyf0GQvOdFVwpv9E0NXEocuHTvKAQ26
EZVjjd1sAeZKLlehyznl5r23ko1bwlpaEksWF8ehkOShI9eaRPQM9DoXdQVSZ9m7rBUjC6N7b0Ou
bf25wwZqw15pTxKrK5zsxYVFoxtve4BqSEMJLeZJs5MAaOneWB90Ec0AM2sKYjW6CgLmchQZ5HE0
EZ8IHG6xHVG7kr0e8LM1oispijCjK0nlvuj0IefLwzkfCgXfQQ4xhOEEtjjAfKLx5M53Lm/Oqgks
BFG5nirHhaoMEDQahjXFkan40iYHLN5lMecPvqQQleKNGrISA0gqdm8cNfWHkm/idBPHN+L8fZyO
BvcInDRGOKeh9d/j6EI3Kuub8DogtR0KgMRNkTgaPSjHca/aEeJnc83vOdc/dhvx9i91pXyy4Cto
T1Kh67Qbbc5MdvWelNIJQvFlSateaqEg2dzF+RXx6JwWIhSMkp1W3wVJboON3eQlRkl93UhkArws
ou+U7kOY4iCQRrKQWrWNJq+NtgoLsIUlgvJ8XIGpx5mElD5BGa7nLNDRXosDC5ZxPRcXPlShXB76
ETBFwrWk8jEgvSN9XSg27gCBZefM2uaq5/sQRnu+spwCTawhTOOuuOhbHT9e3n/GotGeL2nyn2Va
VbFV7ZHTnbljhd9V77rQgTq4MygHigkzWIiExam9Kjz1PjIAqEW44UorPXYmj6gvbFVGwYOlG3V4
2zQd+0khNpfxpiRnKHXvuDBi+QiWGOqsthLvR30F9Ua3BH8EkPqdChaR7vUfEkAhp2+qo20v7xpr
RcknLU5t1ShKYWTQzAglS41mJ6zyQ1oKnpDlGz1pncviWBpS+RPf4zSFAjQ02o3cPdX5nRa/XBbB
OlU6UXmhUgx6MiEccHrf5yVQBrH9beCdQ9Z/5cX46dZ/HWGdchV9NYha2EMYqAgsLWuduHpNmL1X
6771QwrlKAqMD6SZj2XDvcAHErQgZ1ZVe6M2epcXj2EOdAuAUhpSnZJQrxQ3oXobJruUK8ywOon/
kb+BXjiaD9APBby0kLoOOt6j4l6JGUeW4e7o5/0xN/RQ1GDYfRnbdTtsRpFnLNb6m9uHO6IJ/9LI
77LBwGoRum7Bjhz9OrFSFN0M672iLD0lV3/piwzKSZQJN/RDTGxBVCwAp1ky3vcUg+HNWctH+YUo
VfLCz8n2+CeFr60mmBhZGMvUKFdQ4V7NyyiC24VRmKU/uq36mEYCIJUwnRDkf+d4DPI1C6fAD+Ek
FSOkyeKxF1Kzz+9qkTUNx/BuBuUMqj6W67gjW9Me+Pofozs0FcvmSKj5mrv+cgUG5QraWMjlpIGM
wVI9MhMsvSRW6RCwPH8/bVgvopftQKQJ/wZ1wFtCAHFKxG90rt36YsuAxyNf/HuNRLp9ZS5HDlSG
ZGu8+oyR2bmAGWe2eqz1l4poxPmZOIo0918h5Rj3kiBnBNgLXsbd3IVat5GlAicsc/1TcsWcw7q8
WwDZ+Gx2UZPPJVjHiEzxjeCSGVbtKOeXOgDMMGGO1mvLCx0p5wCE8TgSiNeLt+hK2/JOameeYAr7
0UxQqZN24QY1OmBuint2x8b6HQe9mZIqawL6kShtc8lX/ETPSK3QuFLcZBe68pYMTnGOhlUeHfnQ
HuMjC2F6PeIv5FJaF1HjT4oBufX3s97uuEmsOMUrOhBbPBbU4eqRWEijXCOn1nqBVjw8EGS7aPSM
5L+3wqPt9GMVKcdolLpoZGWBHInHHknPY/NShYF1OdCvx66FFMohBlnRN4UKLfhdsPe90FK+4TnP
JQgKnKfDSoA6IJms54dVD7mQSnnIhJcTQdVzVAhryeTUzJzz0BwrBjUD+ZUvHkXUNR7TJLqm0gCm
mZylRpVBt0kGvFL4rMf7UM3NVvDy6UH6j9Ro75nMhzT6gVxGAhjHfIr9MnYi7tjTkUvsy7u1vmy/
FKKfyLtODUtAweHtkEctCeVUflfUjMiybtYfMqi7VST4Eh/HWDSxjkxejc3/OpT+ZaEo96DMZZb2
PbSYyh+1/KhImVVLu2Zk7P5v3MGHJpQ76Eo502sFcvh3oAmMHKLqUX1Xdr03bViPBKu5Oc4rujwN
Eb1X1EGSZEyzBFmJRwL9zphe0ySxBOlpaFkMzOsvoQtB1NmJVCWT9QCCphvRI30fmdcNJuCbbc6r
rrQtC6xs3Z0vBFKphpqqYmSMEIi29MlRrejG9bfNAweKsuIw2a2H5Xzp9qwHWMaCnmPcIlWbtK4p
hgKNfyKarwz/qS1qa+p3o/52+VCx9Dv3mC8EFXxi+EoL/YoQ9RfZQ7EK3WXBLjlWdgIm5aGzRLe2
ACT5dFny6lGTQDUI7DkVWE1UBJEyTqiGEvcGQbxW6tbkwh+XBaw/iiwkUDGk65KZSybkAfwu2uRX
5OEVY05m7aUeq1OX2PcXZ7sQRdn/2AtzXcXYrkod8I+t472yee6VE07BZa1WveBCEnUA+jCSm4ws
Wy6G5mxsugZ96SHLKoifu6QPZfVRXcy5QfSJD7ongh9DBk4pKTDVFhtIlqESfd/m5WYORx4qZdyJ
6wNTKRozZE5+E8d6QSX6rp1UetnVoJeyC2HbBk9Te5tlL7V2IxgnvgfnzKNQu7mmWRiL7Oqckd6z
VKTiSjEquIiLOGVteMsBDlo0njXmUwjDCOmbeN2oaWOo0DDkazxvyo6Y+paAS7n4KPaM/Ix1uL7c
wKO6qhoVh6vlDMvwPaN1//0W6Nu+fdMMKy28WmKhpRKju7SDlMfoWi4P5R52Em8JACI5z+Gm9FhP
jay9otyGnxUC3/pYxqF8FJrRLIIO7PUseLTV9OzjHNN38QT9fqVATtjUtmYTh+aUHEo9sPx6G8+7
psoY2RPD3dLXcqXC8NMcYvGk+eADmrz7k1LTQh/KY8RKmAcG2ZyE+9ZpzwYrwbxs3DJ9B5c0f1QN
4sx1/04KSlPlRDALgJXosW3Tv1orDGXDEBcxMQ75rp9bslbDNa8fE1kyLztxljKUO5h5PlRV8sYX
1/wPXQJ09mA4gOO/ndrsFOgCa0J//bHv1+7I9BXcwH1KMVJibTuSNPWb9gwP1HqsUvpvErT/h3XM
/Xxeu1DSxpyfodpg5VvwpqHwDGRZk0xe8gd27zg5jL/3CTINXjv5sZbwuPracqLvouS1G2vVLNRg
MvMBg1SXt+2yZ5B5yjNgHLhqChJ72+SQ1rVZ9N+l7PayDJZpkL8vbC8zFC6WSL4ptXex/sQp+1a7
iQGKq4XuZUk0J+j7VWRhFFQqwWPIOwNAHGkYm93mRFAOCozJqnZlazsFvYzp6T3gG6+s/j/WSlLe
ouvxsMlJ2Dat3SXKqS+veyYoPjmlF0yDfrEP5KTATOnZEmd3PpAiUL3PtsM2vGGFDJbVn6PlYtd8
QU6NgXinoTZR83H6veKITwbqPQSDy4hNiRF/GXZ/vv4tBCJoBLl+bkdArB8SJx/+UeVD3DKgqS9H
DbS5fbbGZOrw0NdgDZv0G/BQkLewwKcYlnAG/looMoR+XohEkTLOALZ7V8yY+EgYwYm1WuQjFkJ6
wLob6DxGQ4q6Ff2dMN+G2beoZRF6sk7Uud60lFMXcdUSZeIDoW7Pr1BBiLweDQ7tPtnmjUkAf5St
f6seDZuFXs9aScpz8HMytz0HJVOfcwGZaakcD+ZxnlFZYJkE5TX8gdfmYoCYmNtF2W2kskYhLqd5
8nmRF4sYx36BXkssIqGULu/J02X5MuWWWpr/H3kKH7J9jkaRYfNHD0sfPpG+d4Pk1ReCAAd56m9z
3c3m08C/XPa7NLDcT79r8IIqybyo0eMQILoA9POMIlPjtAcdfFDiLtiolrgTLdQXnHaP/rIdSAJN
3e0O0T1wQa3IZlXlxfUz8fEVVKBOpSpR+QAV1t7l39B34WYPmnNLLv/pVeBEYOXRnB5ttcBvttFg
DiBIw+bc3JMZAW/dnj6+gzqbXTeh8VNBNVQwNlP0oE6M3/9NheNDAFmIhT3NXIn+MEwh2+FB9o7F
CS8egxkd5W126A6FO+2V69J6+6MCOdD0/7/J1GkMOtVXuAH1N9V3fP57Pt9ctiLWslHHMBo7PQVu
FMrVyY6PH7mSsWys36ci9JhLeZK3+P0mSZxKyo+CNv17WYXf3CF/rZFKeu4WOwM4wDYoKxwEMvQU
EVRFN/IIbAFmnBmjoetO5UMUldKPYYZ3cDx+2bn6ovb3WbYte6/PZluLtnG291PWLP+6N/4QKH7W
TSuKpqp9CJy5+nnmVA+sB1dhPdmMNWQc4y+DFBWXFFmMY0xa6kIr221nUwtMknFX2xgBp4TzQMPO
ZbEM66AHKPh2HPSsx87V6lXcHTQWrzRr9Sin0OtyMgwNfj/xr7XQi8sfUrC9rML6U+jHCaXnJTJd
77icnFD0MJFRocZC59m/hiPcCJg8SR0yScB6+mHtFuUVZl+Nc7mFXnifdPnCf9B1sBCjxoouls1l
/daHFhb6UR4iDTsZbfT/I+1KluPGle0XMYIzyC2nmjTLsmRvGLZsc57B8evfQflei4LYhde+m+6F
IyqVYGYikcM5sAx1x/DXc29yGFxBgr2B9FFCxVwNigNjspYO93rkAELty+W/YPuEdZXNKCoAx1Q5
p4vMicTxjLcMK9XHL3nQnsI9uZmOgx86rds+0dE1BA7BTvBD1r+SyfmdZMxSpY3QOqr8fuidUEYi
1B4j6VstiZYyNr/mShaXHZNeirLFhCxJeagLcJ/mx0F/1PXevXyQm96wksO8cRUna7OhmdlBjtw8
SNlLDowXYXFt06NXMjiPs7CkWSwKZOT60xBdL9KPyzoIjYG7hpNqVOSQmSMNpgB8lFhdCbEzRzFL
r7jWXvHTo2hoW/R9OG8z7GQs0xmparbcTnLqhHnnFdoTKUTlf5EgztUqyc7rpoOh20tybxqdF5YR
ddV2AbBR9UtwkOxWvGTh3M1s4R1jpjmEdVHoqw29sYz4RqPZ4KgEUNMGQJhn+WZSa2cae8E1KrAS
nty8GWjYlwk+Yl0B30rSD50ZCvJ/gQPz/OapvWCoIoMIYi8PXZV9aizzPpZ3NNOcURoFL0ORNC5c
kCmapj6BidijjV78+JKVxMF24mHKAGgdd38zt/3mZRoXMaxFKbUlZo8n5SbSbwj9ToRtL4Ex8hTn
fasNeZlBho6oa98i8gfTc3Ldl66G/hf4mR8BOVsKJ0JEYrkAYg6F3CcGvptc7BrzsTYKhyzfSPhw
2fxFYti/r2LhFEm2vBhMu9HEKnTvKMWeqsQnkyy4QJnTXvAzjYseUVrhkmat5kivnGn4NZa3nXIq
s/08fR77n5fVEoR4jYsgVlvYi7bg9KzwLlSDnH6z5tfLIraLVCvj4wLH0DdyWadQCAkPin1+ljnm
Xb3XX9mebfy1F+K9iGI+z3XedUuTJxKS4BbGOPsx5kKLn8Biwaw6S0zZoo4Ia2D7ufemJY/Gks9K
FhcsfpjX+lHz8kfpoQtQYjxDLp+R0J7MB7DTie4AQWjk+dC1wkoxwIfTXYzKxaDynmTa4+UvKAhW
Ohc9DFqNeTlBtcZ2K+1Zla4m/StpbkqAKVyWtD0+sjpFpu3Kzbou1u2mhjbllRKUXn0be4OT/2L8
pR0VQrIIxXHBA3kxKGAraBbdFDdsf7HTMYfF+nugwKBOJtRP4G86F0YKKY6xoAaBOXqJYPp41E7w
PY+hYNi/UhAuk7tF1PUROaDORZSs6etxLiAUiJcotsdu9lVyX8muw0MNOB+CEjHPmfC7zrT6hlxM
sWnd1+15huR+8HSXMefYgMCkPuOEZTUlQ/CkErkAF2DsWlXqjh1q23l69dSMgiAp0oifMpMT0hFZ
R/DPr7D0BA4B4L4E8xeCm026t1Ccqp4v+4HA4z7MnKntXIXsUkM15JTo8m3dmdchFjMjOQu6QoSP
KrjceI5sSQ/LUmKPly66n8oba3npu33YxO5lrf7B3QwAvmJkz9Z5IEU1TWkfR9hq1W6XINknR+Bo
o+LIyDuiQLhpuG0Wf6Tx8x1GoicyBvaR+XvVZ8b7sJwKV/rWeRUApSARpGoCQxQpyA97VAS9GDzu
cZDH3reODJtF9/Rb+cyVKJrV2jaSN/24HDIFZRwdyMSG3/DIwCrRUaqtT6rm5FF4PUup4Bb4hzDy
Jo+7BtqxMPOezufRPnDQwbXb22K3PCSVE/0w3Pgo4uoRfUDuMqgGuZgzhs+Fbp0hneZC0FLYDsZv
CnHRXy8Hos8ZFDLQNaOVQ/ObuRMk+iIduICfxy1VFgbVUkz30rKvGsFX2c4W33TgYnsUtUOU2Ph9
KZMVx2j6R700nSGyj8Zsqc4Qm75Wzfv/zZH5qQ6txWB9TmDny23vY9gdFVQsQvyaPTax91clbWBB
/idq8FsXZddaOQp/55nvqP1KRiFDzPbT9r8SDH7Io6LWUNQdPInxmHeY2G/3v3neRNBl24H2TRBX
mcrTRY6MChY3dHFQ2vLJlCynoS24KrS/6nX/OTaDX7kIe41g+AzHVs6/MuD6p7Ybl7J32RIuu5DB
D3j08RhnBVNoUlHaS7qjSYrncBlFrEiX3cjgxzvkYew6lcU6NQqdFM2aqCx+XVZFEN9A8Pk+96SS
lGYqswIG+KJ4wFy4tf0wmNCMqgLyRQQNfTl8Gx+mOuzZjLUFR1d1xNGKe6MFeDcey/HBmF4uqyb6
SlyQIGQAWxdhZkd3I2rOyVedCrI+0Qfikj4gocIUdcQhUy0xI2o5qiJ4gf9DFvbmPFyap7Vqm9kT
RGiPywsLOsUuT90qd0sH7zpPOkygvhQZ3uX4Ck6O90aRGW0XI/rA8LKDNL9q2nXeX6nt10L7rqii
tTzBd/owzlGRzOp0uGyWHvTBT8vTWIpSFMGHOqcwqxdWbsp1M8ewhd/IIhWSlDRgMJuLaxxVrygd
0TUuyIqMs+OtRGpGHILgAmfIiDtrLAjJh8WdPfYUF7c6zl/kY/3kj5mczWglrSyNCQSlUDA9sJkz
65CD82jx/x9LbYJr41yGWEmSWiMkGJdnnFiZm1W/cuToywTaoX3S2l7X7hb72hZCsrK07qN+NsDx
VVMBawLnBuBSkQadyL+7lzKKG6kn+cvOBtKcGLjgH4LiH2l8rzQJwabbl5DGoNZZj97yCILi4OuA
sWi+Cxmdt83zTR53Qw6TgQ5fu7C3au+D99g8Fv50qk8lsBsx1JT7+ZOwdMMS1wsnyqPOhZRQIykg
E+V6YKV1WO7IQPCzHLFnAaZg4cNEJI9LpPM4bKOpgTzqye5vLC3zkGBFUNoxIDhZkIL+Q+B8O1N2
5is7jafK0LJCYRYzeEYAnvhnyUXpEgUA+OCOCAHERR+Ru0nLQVPryISCRXIddQCHGESjskK75PLq
IoyoVZn/CWPFQ7+rZYce2Z7jfMUOEfRfl+/Q8wjOJSvhLtEyzJTBZH7XvsizI73GmJlBhoD93+6K
uMm1ds3CTOqzLU9tdESesX03vH1E7oI1E6tIpgxnqoyl4VnqoAWlMqgu7cLMv6yq6PNxEWYatE6x
FJwttqrM6HOqBpd/X6AKjylXzTGVE3TlvBgUTdJpMk9ZLujmbF/bf06LR4+b6Sw3SwcVkrI7kSr/
rJb2bRNLoyuF1j6hWLzs1Nq9rJfg3HhIubr449fUb9THOf5y+ffZuV+wQB5HrsmomtYzzi09GAHQ
WM+LCGLYz+3E9O3suHBRt7q15OzzYBMsdvsm6xxgny+HkUgNXpVFDlyKJjxc1k0UpHgoub6I7Qbb
fIgZIxiqsWDXOORmvOtfpZ2+14MiiAJhcif6YFwQSZvIIi0LInX0TSlbx66fLmvFfuDSF+NixtQX
DBcWSmlG6sioOCXWLa3v6lrUBRC5FBcdkqKRRylGdIhz2W2Kbk/mJ6PI9pfVEZ0XFxgaDbMWtIOU
yUa+OMaOHIsUEdkBD5WEhd64SiIcWZI7DJK63yVgQfHNxxKg4uZJxea+8EJmScWFz8TDJzVVmeZq
Db0Y1zsrkCdfic9oJNN70WyA4EPxnM2aIuVlxCzCVjOnSFO3xN2RK4JIdB5x+aCRoRJTVjXDVM8A
p6srX5LoHA/nQiQoelhjg9xU18bN9Czf/gaKToL4GpjBDk7T126z75cNZft6XsnnPKvt5gJgGXir
UYxwO6qfHCW38agPGIKAYpdPVCPadLSVPM7RIqXCQnsPeZFuAO0PiZU+B1063FVC7JTt58xKFudr
VtW2U84gIdno23KGQs12yRVLTnshYfo2VsBKGudzUzGAKjKFNDZONX3K/OQe6HUPtd8c7M8MKcC+
+ksc5jehH+YtRgnpKataZs1VKe8L0Vjkphesfp/L8vvJKmc1w8tJlp4pqMIzum9kUbNNJIQ9pNY+
YC9xgTwJ5eP2RZl+KovkWMIp383X2EoTLpcvKywd1WdWB7bGjGE++/cQJHDkgvJaND293WVeiePu
5twGyOXCKgSdP/v0RwbUo+SI4u9P9nioMDJtfzHu4qOQ9FJ0luzfV2fZKrM8lawU3/gM5BmjfNjS
Vk4ZmC/tXRPYB/RLBZfN9k2w0pWLIeY0j6bOSkpMV7JnDQdlj+fnU/7ZdBQfKIqiqVaRllwUGbXR
Ni3KTne5NfvKsY3UVcPCFwTHzWt0pRgXQLDcaQ0VY88YAtPHttpVeiv5upejBENvzi8yTyBx84Jb
SeSCSNIlcZiGQJRK0ufWBK0Kxk3Te6BagIzkRS4Sp59OBfHr9kkgWHCi/CRGjpEw0vzmdGEg2h0m
Xel39TARl/qY8UfDG0+lSETKtT0A8qYvP4yR0hE5UMziyxFjClfDIfeGk/pj+LXg1csILVF3Ej0Q
hUK5eBOjQ1zJDJ2cDUAZVwCo8bE+Uv9a4JoACJ9QWMNsyMPlExYdMBd/ukkm4zxAUz1DqXqgnjHq
jlrpovRcYEE6F3hGPTUH2kBOmGIvw1T9Kh13ulHem13OlLOOYdJdR0PtdLO9D3vyrylQDRU7OYpm
ElM1sbzC/QFarVYKnefO78DghOFD0SLxh1cP9/vsoFcRDvwTUd5pfedHjYUsGs2Mz4OsO0X2tR7u
L3+zj5s4nCwuskUqCLHR0ep8NpDRPJSedhoeU8/80p4G1wKamAF2hW/pTenLJzBHAapK3RXfL/8R
H1M07o/ggp01p4s+mVCYhVeGtZC5I6hsGJFxvQvd6PmyvA+Gyonjgp6RtEtpgo7Nr6a9Un5Oeofa
P/83EVyUa00rSzR2rEX6nOVetNyFRXBZxMdVu/dq8AGtoVpvhDJktN6MJlHilx1KaYz7kmEJs6Jo
7mpO7KdP3UnEqv4x8+SEc2lT3Y49TRacoXY7eCRodtnO/pZcgWAMZAuViDTl454MJ44LaNVgZKM1
T50vg9SMiYsVrGaxXku9y3XBHSWwD37IrAEBdU0NHGzceXP/qdNdVUjSsu3jOoN+kWV0CDgDQQCx
zbpCDAkHz8Rbzx8O8pHNKJX4fpmrRl5lHRj9VxSIun0sPL17kJ3P8o9ofhhlqSKjzrCq64fRz1Q+
dGDnumyZ2+f3JoCzjVSK5x5QuZ0/VbdW+IPE17Uu6PFtH5+lajajmwPr3PsQaSl9QsMMEUMyMMkZ
lc7cBUWY+1RR3dkSeBqLBx8P7E0YFy9IqsrGFHaIkUnvVUB1bRE4JoYsMtMj5hyvtGYWTJl/zDjP
H+lNJm8fYEnotYWykMhKD7HbuPFt5r5Sv3bmQ3IrRHkSKMl3V4jZRL0eQqB+35lO/Kk+pF8aNHTA
ZltdMc5ocBp8aj7JWN8VLUZsG+QfXXluH2OuzLiQEEuoHrtmY/tzIYxXIhlcAMEVU1sNO8/6VcaW
afPQIWJJn+VbBViI6mnci95H207wphSXDS261fRziiDSYGFUOpSS34u6RSIRTOdVnqDQ0u6VCToN
w3Mr/wyHU5+KimCic2N/w0rGVE2V2feQYam7xtrl4/5yrBD9Ppd/lJGeS4mM3+9aIB89WYlgfV8Q
KHieniwcymZMESia/irtME/o2vQnphetWhIUukQuyzP10E6GxzJVtNt4ADcuIzqaHqJD6ZCjgik/
3IuCw/uY57+PEjwrT6kYUbHoiEykd7QXPGru86ByB4cCEAs5wPSNMqmC2CQwO75nkmujUS8W+2TV
ThtfpfjY64KeydZXAwIskmtDt8AZzlmdVc9xamtwnmkO1PGLJZmuFWpOhw+HRWb/sglunuJaGmeD
eq+pBWWuGn1egvkzw9+X/BKh6Cp3Ro+lGM2z9uOy0K1DXMvkLrBkodhfinBHzliOHq7VZj/pz5dF
bKbVaxncvWVpcmIRphdrmJdBHTtx7dmok7D6oH1oVCGMvEgr7tbq+4rGsoZIbrWS5sWTYjoA3Mz7
YRJ8M4GgD1XBltBEL6Ba3nh69IpVs0WUwm9FptXp8VtYaoImWtJARA/UCrnST5Ms2iXbDBmqqWE7
VCYEYxTcecnjLEuhVsMK7qnHvlHyU3moXscAo3iY5QaZri0IGewX+VxmJZGfH+9jKlEdID4+Y25W
zlRsiE1CBLHNw3tTjJ8alwFgV1s6xPTLcckOqhC5Z9MAVgK4+7zr0khRepxcfPhdBUSTLqsYQsb4
YjkgDT0toxMCWFY0hbX58lmfIHexZ4WlE0OBaoytg/EhWXcdqHoZyk0U/GtEEwT4tTB2zqvrV7Wt
EgAVUJNK17H6rdWPpiEA5mNR4JJFsJNeiYgGUD+UDUQkypEud3310MeeVY/OqB8kEWWoyC64UJvb
iRTZWJHwFfpiSnt7fvqbmGeaNtBsDEXBVNJ7bepyjrIQFTdfvmfjwNq+cMEhdGuACUzeR54kuAvZ
3/vx8N7EcSG210kW62mGd4j6mfS/SHodV347DIIX1eaxETDHY3ZWt20eKRQrtJk+jSWe+kvrh1p0
3ZAouHxymw61EsF9mUI21ahVIcKeb9LiJUqf8uXlfxPBfRura2U9bCCCgtySRk4NdCjy5X+TwX+Q
nOakqCBDTvaydF+obhIJRGyG0NVJsX9fOUyuLH1X1xDxX6B6bceGAkRNB8E355/pzAxlkkJMVfbu
0qBMUOn/duuARZc3TfgdEfQ0ADAB2hffSKsj7ZtjPZs7sL0JrHfbtLCMJcN0LY1H+yG0iSSwiXS+
WagOMcFvKJ1qSwQ3cr7zP/gieRPDxUoSZXlZmgjM1lcWmJt77aT/zDVwXSkBvcsfrQMDfMBmW9CA
U9rYhQ59MPczCiBO5OaobfbP5sNla9xOwVZ/Exdc5cgOzSKC6vKOwWE1u/CHjMqm6ehBeszBMPw/
HjXnxXk5WLUiQ15Z3Xfp5HZl6SrxZ4FW6lbUW2nFOXJb1EjzBkhJgW9YBg3a+dbj4rJlVtsTERBu
+8HbZ+U8el6WAVPjeG7oOdJxzWvVx8vqiATw/ozlFMm02IWePg9oWiqCJ6jICPjSyojFcJwXjstQ
nOhB8VDK8UxvOMqvwB/xEuEEwnaK8vZ9+IJKPul6N1Ac2RAkADWMsW7GILVADe+r3/v95ePbfj6t
pDFrWcXD2pibqDGYzb0QFIMZ7y75Xrm2HwFA/kU6shqmIaj//YNQouKqx38ID6ySKFpH5QEvjdHV
W2yAdU4ZLKclcsh9icYl+NqOuascBKpuG/6bVE5VavWzak1nqYypjbGHZDs28JwDiE0kbTtsvgnj
Es0iiga0RVg9IQuK0cfghTP1okHB7YO0ZCKrtm4aMl+IboZoniUVGRke22dIklZ2msZh1EUh4iKN
AJTQ7SfB92NO+yFWv0nlLzclWio5qSF1kUHR0T/1/UORfc8pccbp12T/EHy3TRdfieMq0nQixqTV
MFE2J2OfEr8Ar6SzYA3fBEGs8iW/FhUcWQi8pCBnKYC3lXMjhoJ0mpxJum6l06J+MbrIiQbRUDUz
hEuyOENpTXtK1QGyQFnvG0EeYNR51wWL+/tlZwuyhu14tjpNdtorh9dDdDUsUuFxdzR3dhAdwUAl
dQ7rOuHhtdcMdxbda9shbSWTu0hBM5NOcsTOUx5/9ASbui2245J6pw7JTu5nr64jPJKQxkgp+GKp
C3cRPJQUkdFyl6usT7oqqdC78UEIHzA0h2ZnP3RPxS5xe3Tc7J3qpZmD0oooxjIDvfSJuRu3aVIz
TFLcUY0/u5Nngp5Aezhz/gb/eiCKJYWrk2ansPq6tpxkJXhGcNLdS1u1jiT5WfpJ4JCio+Tu3LqQ
FVueIARdKJAwFcdh3+4ZUVDjFQdG2mx7844NWAovjsuhQOEXLMeZ2HNJIdm6ju8w74J2GwGFefiY
fQIwTNCIi7TMLP752yk8lrae17LV2TAbVoYz9tV1vniy5hS74eww8VGRHENyzAfR2qXAURV+73KI
tDaNK4Q9hiPKykuxRx0dmdqMLXBx3iFSlItDdkfKpa1wtPJ4a3ZFQArdtZUfrSUasdy8Gf+YqMKv
YJZLocc1q4oUpW+jfakA4mQU0Sr/Q8gB4q9lq7Km8z1GvMUVIlEU1xnF2vSJocdpN4DWPpjI3YVj
bdtB/E0a53a9FNukZtIYUly0H3fRV/2OQlrldaVT7ixf4ILbjvAmkHNBbZ5N2vUQ2HomkGk6d3yK
fAtpKeNBm66TRxEkwbZAgoatZYOQiS/qyyAUmOoyRlYqL242BnElalZ9nFBlscuGi8kWkAYUnv9h
aMclLOacfbIz3gf6l+337B5ABLpjYWi7AMiVE/+URTB4mwa5kstUX8VM2sTAiB5ShDO59Bo9/JTK
ixPWRJB/boshbPtcMUxb5T5ZmBioAlkJysU1pt1ToCbuwTx6NJSyCy5bx+a3sv9I4uvrhTlVjalA
oT6PnFb+1lD3soCt/EiTFQ3EXJZtqDz5Q1spIQG/GZLO4VGdd0PynA2fktKl0utlQZtuvJbEOdaI
cpmEK+137qfjCV5XHpstAni9lx4L4QS/SDPuIw0A52oVVrdJD9NVj4EmXG/3wx5dl2tMZt+zRb5y
h2D/SaDnVorwpqf24WLrQQ9fWqzyeQyP2h5ce9cWEvgWG2ii+HtZRQh9b+563y8ZjaFiMn0l4HKx
85+S+qnMvIT+FGglEsXl0XMN+LE+hFYsUViCEt37EIu7cTCODigIbuYXciy82hUNM27dZevT5O6y
ThvbrJyhIpFfzTlyY6DLx7UTRbUgDm95miZbSHeIRnDPcIJIscjzEMLTWnK9YBFiEMSMbfsnMlJy
PJZVk7/G4ijF7EOkUj9XPEz4eslxcvDOeiWtM3v6XlS23PxgK3Gcu7XpMscWEwcAGoekL/Xoh/GV
gbWZTtQEFKrGuVozWlLS9jLFFbYEuqtjtyO6NgBei+91FE2pbGZT2ptmJtvBXgX5WBoI1vgUgEcB
ty0o/PCgfM2e2PZDdxt5xhdRJNmwDAO9Hw0L6SbKXx/Q9xSy2H08t76E1LGV3WpZBEF4SyWIMC2V
6BrBxii7cFYq5dHYankDEfEVuW0Pv7sl+a8zEyr2OUQbRxtZ/ztxzOlW4swyLjOkVa2fa5p6GOTZ
cPLB7m5KHbgTGbh5/bgwZyem5SQYKNg+yzdFmdWuJI/AP8dGpNL6Da0OET2UcrwXRCrmqFya/045
zvBzRCk5LdCfUR6jm/bAgGhYkY/8J+KLIJeE344z/ohQuQkTJu+2+KwF2h7bJa70NAYsuZ/FSIYb
jr3Wj4efWMIss5sGH68/TgFWt3fZU1g7WeM0OytFvYhN0ad+nu1yLFqLDHUj83knnLtxqGXPFLug
zFCXl2SvnchDm7ptcc7rGEXL+CyhLOBc/qYiqdzl0xrE6iOmshR907LKC+U7KjUC3URCmF2tTLOJ
TJJXeDj51qIpTqoq9lej1V/T1JofL6vDLOKChZ6nEVaS4kRJpliCJMYGyObfkIPvxYREAl87VxxX
YuDRpakwLx/iryVy4Hq0BBX1zSNDxRLsEQp+id8+jpZi6hs6tn435I6WZ26heTI1BV//44YTmOdV
opm2DW5GTedXN/QQlGGYn4EY5B7YMwI0v+5UO/UuDNhG5rwfgPKCMCm6QrfuNaTEuqYYqgoWZR4E
T6XxnBvJ0KJiIL3apxQvz8RdXKtyzriMggxh8zRX0jgDzPQhK3C5tf44f5KjzOnCoLEkwWFuGQXy
KaT7CjZBP3BdSmGVj0tHW181vtD20RpEiH7bAsCyyri9rQ+UIn2MNlE2IcIP1exP6Ri0ZBAUPrcO
SsN++X9FsD9hZdidNtlzOEKEnuDyCjry1BeCe2rrBWusZbC/YSVD1hcq6waTsbOOZTAdln0zOt1L
GBAUF+e9+hAF0+iIytUi1bibeVB6K6EUPjuDpCxWXSM/KUojsIFNh1orx93CMTxNmimUm48ZVoEV
p3uKHxMfTLIPBiArNEDiVgD9kR3y43Lk28jm350qdzdTuR7yjhlHClAcQ83dhT7JyuSM9vQX0Xyt
Incrl8WSaE2qtuh1AwYX0A5A4RfVobc/liUbtqJq5AOpQBJPZtflRusz3KQYGwPVLrlW9tVOcg0f
EZFNLFaiIfht/3oTyt2Ftj1iiy2G0KG7r5vXWlSs3MoNNQW+a8g2wdQnd3BjbUYG7VgqaoV7Sx5J
kFeafAN2lO9hlJUe6YqvYEsRLUNsxtqVXL4TJaOfoIYK5KKqgi2aNBhO4ZUOnCYzyALt3wPg4k5Z
i+MSGbRpMPRZwNHk2WVJYuVGjTOEgG4ZvfhkPo/Pf1OceieS+3LFMDdg5oXIXNVOiSU9FpbiVaQW
XCObHxA00WjFgIQQbdn3kSuMFsPs2HMlJs0xp3Zg10nkjJbp23Z/tOYKhbH86bJfbxrlSibn13re
6mlpTq1vhMfQfiioYLxr09PAhaWbeISB7ZD9+yoaN2avj3WOjGmcLWc24kAB4mNLyt3fqPEmhou+
edhbUhXi6CQCuEK1Ne8H2nt/IQNvPGJh4UjHVPV7VeZJzYAa1MJ/pa95/kk1RVs/m9FdV1AnR+KC
OgNfnezqRhtA0t2i25AnQMtClQZ40vJjcqhSJzr06CdXuMG0AzYzL+u29ZlWkvlqJVg9xxHHx26v
w2AeDQzbDH9zMa9lcI6rRL3dxBFkAJjzpvc1XM2dO1DHxLK0/somAFK/F7LKb77y1mK5z1YlGU0t
MG0iH8CojddcSzflqfEsDBDJ+/5ZREm+eZKMxB6VIlnDV3xvJYuCaeT4bCUNvqPyregOJLQEkWLL
a7G0hYlCBfUuTMu+FzIpeb/0RYXPRekdmiwIGa0eBn9hEyshnE8laG0M0gIhIamdBtuJ86FuBVMM
m5cHfMkGix3wGFWZu7RaRW3stC7ZTSy7+ufmTCubo9UwHuiTqPq/eWwYNUV6iwir86OtutmoUZFK
+C7zaV7uxkYQhTa//er3uWCalRUlRY7fr62dWRWO1gEAQJf9y99lKxVDOP2jBXdkSamWTVVASiih
NK6dwKPr9Rp1olbgsZvqoIdgGZZJ0GXgrKzJlWJUUjRLBuO2aQBYgsFmqRJos+mfBhJy9NEUC//n
Hk/RmBoIh2jMMwtge3rVLnpqJIwaToBqHfeyCMVZKJGZyepOmuexGyzKxtUwCMAwX9i2SnJGv2Bo
c6Ils61rfa0gd4ymEhZFXEBc2Gi7Vld8bOI6Ul14ZtJ+CkPLA+KIIJx/xM1EkoQUEGzCqo0XMA+C
JGNSZ6wl9HcTiwZUfa2b8qoayGmk6Q2dZseWw2Op0Huloongmtx0aWQv6B0qmFQF0c774206S+3B
X/H7eM8UTV541QdsJqE/zQKXE0rjwruFenOlsNmA+oV65wLsDqxFfbD4aNA/Ckf12M/xFSDTUEwD
k15Es/mpubSMtRo447DWCL0Atmlfn6TP5BpbVngziNpEWx64lsYpZ6YpAJltSNPH4SaN5OvMyr8h
+P+ND5qIiaiWKBj857fgjFZVinkgDVJ4BW2Azo18+wxiwpBv4BF/E/VX8vgFOBvhqrAnyIsP+Scd
h6jJvnwrBwz1VPkSj4In5aaRoHlj2YpCNBn/f2+SXVjmiwLuGmSh6Krobqx9jhvVMbJjFF3FVaAj
Dow7gO7HUvwXrsh6zbql6KiAYdH5vWxSUbONF7n2SwkPkzFadsVQYoesJ54i9ccq7+8kpXCVcLrV
s+jf1/neCefu8AEbgFlrQ7gWP9Tzg02vKtFjesNG34ngXi15RWm2EIgYAOyfXdMu0Mv95RtPJIK7
VzFePLQ0hAgKCNfyqm1dgwruuo1L9Z0WnIXoltYnrbHUvh09zepxBmiIXWEhpRSYg0AVvgcgFUY5
9jLkNOWpHXdNcqWWAlW2oB6gi20rRJcxJMIPL0dyHfX5rOFBjBkONmO7YDSMjS7X16IAtZFRvRPF
BaiKqmWCIakaPFCPIGly41T4KGL3Pxdx34ng8oO8JXOaqGrth9f9L1Z1l3BTG/fNFevS/D/wA5m9
fpCHpqGhod8r23w7uQrjeCF6hFg4g3W9BEKG8qhipKh8agEVGxv1qSHNg9Wgojy9lt2xqjDrW35r
il1du4ryeNn0RX8Nl6sMCVkmLcRfg6JRXhzyugssVXFM3R3T5eGyrE3bXGnO/n2VF8m93E1ZB1lN
UvgF1rBoDNz8tPEvi9nKvyxQGv85YS4odaOMIrfEdArIi+4XOzYqPQes6cyIRP+mzwd5SGFtFCIw
88NFKHMqM5SMIO83ZVIHyiSGka4dGWjVvBcNPmwf45s4LlrRsYhorkLcnEX3tQkuYkK9Us/+LQ2g
gRmmlVZcxAor0Bucv5Y6ehV6ajVxh0QEu7fp33+EfBiJsaXGLKU2bny70GHmIeb1dWyIXjaIbRv/
74F9GIYpp5y2NTYgMC/rUWm6Q4Lj2tqzFF9ZTSuQtakQOlKmojHgGN67LYMq49BLtV+b1nWWZlkw
qk1zuKzQpgWshHBOS/qpJ2mNU6smn6DrKVmugQGcy0LUzWMjBMVelQDChZ8hKpW4ibIM7smATvMf
GB/3sYe1W5zsRgeIESg8XkePdXajIL/RPQZozQJmfG09LYKE7jx5+CFoWhoyR8CTKgo/aQEcnjFq
emj8u8gS+d3Oumv3FQPjCcB0hbFINjHG3gDhTXKbXieAKpU80Qzo5tdd/Rmc68VUlTslxZ8x0iBT
HzXsO10+dJEAzumMrg2T2kigJxmfSvo6xub9ZQmbtvOmAo9Jhey1KlQWrBIgiXWFN4EPeP6LUqal
rIRwT7R4KYeoZGqE+Y1Jr7VShJ8n0kJ9f5WodkIBSQPbHEeE2uzaQldAswRpvUgInxkokmp0FrTQ
7PvQ/mUV10Mjyte2MMLeHRXny3PbGViGgEmlB1BB3KAwH0i+/MggwrKdhncfWxGxHlQs4+5E76Rt
a0MWZyioWH0gsSmJZC9GilMcTNtVEtPVzL/oyGJyDjusBDNSJlD53n8oUCUBXFe1kb2P4QFbuS6A
gxJNevj3Rg0kCPSm0NrABczdwJIEUxhiUmNDHqxFrWEc42G8WcalCS4LYg7OxyFVtmTURQEwSPhi
kppomFGaYBJRFjt6hhrZnH7ux2JyOgX3vVoEyRy3f2GHa6GciZgZ1pk1m3lTfxXFmTNNh1h7vqzY
lq2vZbB/X+VmljnmeThChtECehmJaJgBRbvoPv+FGMwJWRZBEqbzqVIhL7MpkaL2I+U+zW7D8kuo
7f9GhKmoOsBpTEwzvNeEWgnDBSlrvwWiE2q0d2AaDoZUuNPFfueDKZiqbcOsNVz1nJy+z+o8S4ba
Z+yc6k+GCZexxZjMiYSg45tfxzR1TTVgdDZfz0jbuZwms8XrMdwp4d1wP5SCyYmtEgYqGDam8g3C
iv6cC2ltCYo78IPjGZTeEayMveqO8ityGeq3MGNm4fnj2b0J4+7Rtulkren6GqsUS0CCNGipI/00
dmw/eZIcIQoTi9SX5HHXqq2TOjNsnF+O4bT8U/WQAWJ8cGvJZxsH/7uC/C0bD3WrkBinCV6h++mQ
HAfMwckVFhwyr3RFF9XWTMr64/FR1i7SLl8miIu+jcAp1J9AOKW4AFR32EwKNV39lGASMBCtqGzb
5Z/vyPMJG2OUNV2F75jUv+QxxTL7FwMT2Zcd+v9Iu47lupVk+UWIgDdb+OPoKVJ3gxBl4L3H179s
6o4Opgmh30hrRrBONaqry2Zu5nPYd8NYkmyIyocpL04X5nAOUNPg/PCGUO5wyK7EW/V9XSR2Wda5
9SquxVGxhY411GLqSU2Lu4zaIVC8fX3ITfpgjCt1qLBCNbhuTDP8f6XES4/xNXMoFbcvDbThddOI
dVZOsn23VxKpB6RoEVTOBZH4L6dvZucWmVeSnBj7dPvqbUEmYf3l+rmop0Tm804LBkgj+8ril/Ie
WKCwxBr9lio0k/sMgLH7IreKa2QMj/h8DGLTTb5Z0QID5ZbKEeT+WOWLH02KM0WDU4jz931RvznL
X7LoApucNHmci5ClX0TwMSm+eli80W4IPfmR1Q4gfumDqRhoA5B1XVSXKVMZx0wox1gmb0yI5cvY
U1Bl+xP0dOT6SL41Ay+Zgloy5R+TfC4ApowbFp35Y/7QAstStwsfGb8z25PHdhybd3olkUa56jCI
EqH2VDmTK2NfRHYmf8C6SAmSKfn/w9qx9QIAwgtvKDQVP0w3LpE6DM0MT7XczlbgSX5kN6CW+0/S
+gebdDjQqziqBNVMWJ1XuxEHGktHbZx9I+qeGJa4ZRxrGdSLHWHCUlJlqNSgsUnKsADXwsoNdota
D9j7tvwqu6KZ3SNSBVE4IyPfvAdr6dQTbpTBmMcLNOR89R28rkOfCnAmAPfPPBag4eYDh7FRRUKs
hY4f3RYb5rECq6eANMJtDs0t4UpGnRSDHRNyftEPbn5ozJXuLa+ylkm9A6OaaW2mQyYnYVu+jfB8
67PsSChezsg/7f3PufUqoKOKrUv0qNHLoa5gyNWzKlSIjNXypAHauzsaQ2SGWotabMzwl1vP9koW
ffm4vstKrP+iZVSIhzibDp2aukPGar0zVFKoCHko+SRWa4ipGp9TvIbLMUF/E48/jJYFv7XpT9Yq
UR9LBR2UnCeQxd9rt+VN7w0n9U64MS51bCY+7xfMnh8xcNo3ryVSvrmd5niMOkiU/1lc8E04wktz
FnANQYRiZTMir/rQf0ttQM697JvK5t1bi6becz7KFQ1rQe8NmNIkE8iKM7/yroLokrN7hrUwxVEP
+tQ3E2YwoWlyGM5gWPTDw+CgbwHk8tFkxbLkt+8dK+05NaMuepIhVtmD0HxaEo9xeFt5m4IOO9JP
9K4+zIPwzVAVKleS8ERwVfDydW/JG3lXU1dgXepNZVayqA+llcbSZiFyUYADtuJj3jIsYfMir/4/
9WX6DgCeQwlD0ImT18Hg/RSzVsJYMqgPIipF2mAeCM+McQjL89SfjZE1L72VD2KMCOUbScNiGe38
ZD3gczGGDP4dZZMUdxfNnL9i4hwZYV3a+zaw/Vl+iaP9XzrKqVy0OLYIvfk2Kq0sNRhmxhJB+T5h
EQBYFUFEk7kGIC6F9Nu+Dpth9urMPqygpPrYFuTb147wNfBUQEhF9vwZ74Y3eZETPjJvzuZXUgWD
bPVoH5EbxWwUdbnEzSF0BrKVuc0bKfuDsMQLbSYr2KZ/XUmjAow2Rd1r0SANxK6TSwDBe+QTKgAD
wCvihiUGVglIm/A9ZgKsbOHI6Ohr/9KUeoyNDJWwuKzI2Zaf+mPv8E7vJf0RyGBe5wcu+kjaK28D
o9f+k3H3tex3atFVJU5qG+A9Eb1/ci5ndv0dHDgWYRpoO5OVOm028+EGSWCFbvQH4Mo8C7J0Rn8M
nZXuoCAsHtD8JmRvQJFn1Zi0Ld++kkW5EtR95Rjz5z8zQxApAG+vO3Nm7gz+YMkGoJwbRP8zb7Lq
FAJLMvn76lBBON7nvfwuOdZeZwTKQFsRsIIPDK3bKLba6dSfQUNDaKaZy2Jbucf6iClL1lBLAOgp
qjOylykO4cbQ7RHZdwNAPrTP2DMGm85ndc6U+Q4JVwgp+aaN8nVuS7OVnvedz/uk+IdX+iqB3slI
9FTTg/HdakI/s3tA+yL0IDzIZNyxQgujtkm/XfbBEo4QSH0YT4mlAO2AN5N/SgS2wFy393/UVj60
OmZ6LpAvtSzQp39/E4F2/5kss9zg9uHqmqFjAfAjVmZUCZWwkPcwUlD1L3Ur5yqGJr+5lFcZ5Des
zDWpBSnVBcggCMaEOCZ+lm8JhGngsPCLt+Dl4G+usqgYoq2RcHUkjo0b1/jKmWjB2/qh8cm28DBb
PAYP2bSx7wnbRwO6SqVcQd3zQqTzkAp86DsyxBk60oPi5xcyG9j4gtef36PZQ+d1z5mnt+a+sWxG
NSutKYegDGFf6xHkd9xRj762cPIsvA+WCOraL1UhRUUOETwqe9KlRrrKIllhiaAuOg8ApErpEF8a
cmwCv7w21VF18yT+k2xf0YCfg40AvP40j7yS5k2LPBTH5VYHPP127gV+eSDLruzq+aazvgqjYRww
j4U7BnR3p61LaxZQtKzBGhYekuo+KVlv0mY6sBJGBWpREZdilSQ/h9lSv71UPlaHkdxUHqsotPm1
VqKoHFVKA77vUYp1VP7STWgEZHc8k9pnM2xaCaHSUoFLplSuIKRvQNtaLM8oqAOmfv7e6NlJ62aE
1XLAmAhkKUa5KwHD9wqnQWaeAtZPiC8jeJnLhLV6yxJD/r7yikbXdAOP7h4Z05SjG56zOIVlDpsx
7ur4KL8Ezod4jCUiwyZ+qfaWwJrvFI/wnOnYuGCuG7KUohyRqGuRmASwv+U2O9dfItyt9CL9Iwum
grIyGViu/ex13/lt5w4rLSnXxGHioAWhBozkqD1WWHKcENROD4K3WJhZ85UDqwPH0pJyVJ2o15rE
kWNdXDX2NExkxwyQzc3n/6oT3SMdSjWphhI6kUEKgp2AZT2vYzONMhwG3V+e0zLpJQ5yWsWsDrkT
3cZekpmDI9ox3uf9L8U4N41yGZmuznHcEOuI+gg+UGmANZd/b9Kw+0tJlN8QJ2z8lC0khRXIpSbB
jdLR4uKFccE2oyeCLod1HGz80LPDXZhkQHRIcXr8oTS+V9z3/QPbfDtW/586sDxoMENF/n8cNuaw
fOW63OSN52r2polxi1iqUCc2RPXMNXAYjl54C9qRTAhOfitdWulCudVRwZRwrkOXn0wgpInWOSrK
3cz0iHi1D9HYShIxw5VnBQuMusSkWmEUpgiowfomsgSTjDRIg93ayQN56I0D/7D/sTateyWWcrbK
tHQ5R0oYyeDlgoskLBj/0t4o91rXQZ4JIURUkugLmWLKkcZYQd6O1ldqUN60jgxjCUR8p+igo5NV
enhovffBSDZw+Kb3WcmiHKmeGJUoqpDFH38iXA3HGj2z2EYlluERNq+SIeoIIsHT8QHLsKi5KSxJ
JTapyrOSqsdELj/VWW31g45B/JlRBNy8ToYqYvtZV7CbTGmWNkPclCk0y7nsKBujpYwsBKhNe/sl
4sO0sYBpHi3h4eNqxRWak6TZWuDvm/S+Fh9mjXOhmrqOxHhoD4JXKaqteA6/7MvY/jD/OSmJBo0N
Udisl4K46vl26U4FprWq/ns3FGafCOa+rO1QwcAMMDaLDMw1U65BirgkUgzyWX4Q6GpC5k3GL7JP
PKLk/8/szOY7vhJIOYVOVwpjBoEBOPNQ37MW7ZEL3SU4Gd/bXjV7njVdt9lbxDbLLw0pFwFCjLDK
ZRxn8Dy5i42lGQQP2jPfo4VDbvHs6xYg3r/tH+y2LV6lUk6DB9xZLb47jfGlUA6ygAL+eP93Mqgr
pRbAiQbnBsYHUvBYS/UDJ5VOUAQMMds2/0sVOvJKJFkNO6LKlImHlquPs/YnS5/66iPRUVcYJEqg
kXdduCUTY4KvOdORANIQmOQ/6kFdLYKOutJ4imOUnyvM1zd2PopeVrFWIsnn/fDirkTQwcMSzUKG
zXTswDxrkaMatb20Z3H+lioPU/d53w5Yl1gjX3D1vidj1AwBeQWzzKqAMJm4lWB1JwJZ1Z+XL5VV
WKzqx3bXcKUh5Tg0KTUSjlwrgsOeO4mbyzbB0yblJOluYSVSjPukUW6jGpciywZ8M00+lJOrgYew
Z9g5SwTlKLK2bOWG1IwEcfSVtrLTMLHlXHX3vxb5pXumQXmGaSlFTSGadPWlTk+xEZqlZJfDH5XA
Vh+I8g5pmyRdS+T0+k073SvFSW68fVW2TgxLMIICvgG0F+htmKIGoVRfY0RFysD1liJLEp8EhMv7
UrYObC2Fsu5MG7Ry6SGlroGw1IRWGvelyU/cbRyxbGCzNbQWRpl1Nvc912YQln4CYgHa4fkFiZmN
SdLLdAyfyAZKe0rd4IY1A7PlZVWsZ8gKKGv1DzPuUiFUCZejJ5WMgsm3o1nKfxC7rCVQhldpaTZX
NTpPhVYf0Kc9CGHq7H8qSgkCmIchZmy2C4qkEWjA/3ZEQSfUA48apW3Un4elM5NesfYlUMbwQQL5
+8rVYchXB53PpNpi/zZkKrEFk9ceW53lU4mHXl3TD4IobzBN3KwOwqDaoxXcE0qdLDLTZ83KD5JT
o8Fxy2rVkfu4J5D6PJKmNcYS4uxKMXaFmD91jWjmiuKmRmP2DeCCNK531EljmAVt8h80pRzFIJap
AkJt1a4MszpPNhCK7xV/esHA+xk0mIfpyLvzI5l0YUGOMT4m3QtVlwL4MPiedg7YIOUc1v900xdF
/7RvMvTwEK0gPV0mSXxVTxiwt1VC3QHYO1+3y9fkU0FIwBw28zQNn/FBIFWl6CJxGfoMeklGYI6p
YWkzmKFLUzWem/ox6A68+EMUGWkD4+6JVMiREJarIIfBLrryGHaBN4bi6/5JEpvfMVGR8sQjGmN8
q0GEvjwN+SlLb6NJtPThk8Sc+KKelg9HSHmSIuxHaQxwhLWSW3r0DbCvZj9/29fn/Uw+KiQTnmMB
08X0YIrSR8OgC61qdzYqYp8VnxvcSDdTT7n83H2cTxros8aXyussDF3YKRC1TVbLcVvXX7+CnlcB
JeyU9kqj2qD0sYPyCwYTrUoK/8hzXqUI/+05pZZLBQ5tHnsEarBYPVTdTY28IRae9w+Vjgz//XRX
QZT1T2XeZUb1fqjgK/+c3caXn4sKwdvos7wmnd59kEaZ/bJUjdjlkAZMlTOAiZHCho76GZmKPSJ/
kN8Ijy+LgWnbcV1VpC7CMoJFM4ghVM1PZeYr43eu/DZUjBvNkkLdgVAtsloMYBdwj3wnOJKGOVVR
dsuaRd247TsILixAf4CFTz12QSiXlcr1gMuuBBNcDcDlZG1Cbhv5VQT1vA2B0ct5DRFFMXldDSK+
yLhJUuY04/YzepVDvWapVuaL1nTk3SZ4UK3F3fJOekyfyYrOYoUHwsnQ3wK77cRCavqN5f+STb9n
s4J3Riqgo2IC3Md6b6ReYm92uWP+yJw72fbGV2nUhebKEZh4AzSt7J+kf4nbewSDVLMaoDKjxxnb
mafYKqMTw5JL3W8BaobRhFdADvmbChhfZpBMhT0MQQ27SVCKB9mHy3Aq23fhqix1zYc8Rb+dx9F2
dnyjH1uzvYxkkaE2Yw+sonhbZStxQldgJZ50+fdfB3OVTN31fuSipSV3Q70XQDow+d0RmTwGiUKX
RZ8jkqP7+B5dZVE3nqvUXq16yErO6rHBm5Sdkycy+x8eCdWhYaEw7GanxVJfA1P7MjPJIxi3VCSf
YRVeF4LcVWOMH8BnsauIjav2AdpFT3/5NSl/s6htkJQpTKg4t18kW3ghDb3yVbvpHBENkP4kvtTs
YTiWDdEuqE4bIedwYbTgKOpnbhZcLckdo2epx3CnNBBnXWZpng84xcXARhbKWS86mjvJjXg7oMHz
/xrzYVgOjcAZybWkjDNEAjfNEZ0MrGqGQ5oHucvZMsMDMKxEojzPLPYdkP1wkN1YnBRVPCo6UmKF
NZr8Hk/uXAeJ8jStIeSa3kLO8Eq4/sA0+kDWsgBec4mdyF085aa3Z3u5X47pk4TZM3TT31h9Etal
pKscrVLqvfLu74AAKt+TDCIGVDG4By+RvXgaaOT0s2qi4oZa8oiugMdqr7MeFonyQUVgRELN477M
R97incyNblNr/krIAwyblZXR5UTa40m0F8pKJShDSBuP8zvRSujEXnkBXy5WEBorAMerve8QGBdG
otxOE3JcqBO3I0/PRfqjXGbz7wRQDmfIpT4ARpdqR/MpV1NzHL7tC3i3xT1bpZ2LxrWAV4CEyVXx
POXH0O894VwdWsLPcehupzeyt6VZxFL0U/4Nr9WtZKHzettg709yIicBlYe//7OY35IKh+qwG/u+
wxXKM3N2VFLFqE7hUUNpeMb4Samb7H1lhp+lt6OTvK7nKsdRKDHWZeqzHt+BP9PuWZu2rGtB70WD
uacRywnKjcf4RnQE33Bal7sQIy2YYIqMwJJehl6C4F9hZFlTOBnO/3NZk0QyO4YkU5FOE0lDKZHT
Ex7rxn0H43HDZ4xq6o/iq2R1HgvW9jcp1K+oQ6a8i9CV+SyFkNjZg0140vtPZA5/8HnJ7rAJlJjl
Y//Gmg5gWQnlZVpAHfMNSQjEvLRawKHEmZmAWlZ+3r8CDN8iU74lLgFWs0QwklZ9EuWvExOshiWA
8i21hBEHQYK7XKoM7LfdbdKxkIF/U8K6fiLKuyQcrC8piUsGJl8Yvs/U9257DszOEv2YCeHA0oly
G7oqz/k84tA48U5Cnjbd/9VHoUseANDlJl7Hx6/51jKiV7FnMUKyrJpeTzSkImo4EkuPx+QuuJfO
8TG1jOf5DiT2Nhk+Tp7LR1awwHAS9NaO2vNKIxGPRKhm06PhjO8AP6yKESspUSgnIRuhUkk55IhY
6yhB25u/o5MMl9BmJSUslSjv0IVSIQZAIYVK3QGJtLccVXRBWNOz9KA6HXUolD/gBqHSlYV8r8YU
fxDUEGCG81aMJfXAbCyMwNxyd6ydFZZylHPQC0GdFhLJEuAxBUsFo8uB9piZqzPC8w8cgHUFMg3y
DBfn0SHb8Op7xChi7qr3/0eEiw8nSTkLJWzDOG9wkk3Un4piuQiF5O3fX3rj5oMMykEsY6cncgWF
CDWTcUqPyeeabKgfEMrgwRBfVRdrIMENq8ZCrGDndaSHx/skENKqhG5ysViRGltz+aSGkrWvHnHZ
e1KoBKechDTIyYuoZYmV5qItzX7GPQayZhrTYV8WDX5HH6VKZTly2OhqP78fpX7MAApN3vz6WQdE
WGKnHjlWwxJvidPK7nO78MSH8nP8v4K9fPgZlEvJ47QdGg06KwlqG7xgCYtVsXCIGI++SjmTCTjK
QkyEhFVqK8NzNx366mmWGbjFrPeSHmvKDVBgNun7mc5OeMrc9NLalU/wIDpPDU1Wqkqu1J7BUH6k
W/6TfmtBeIrni4zFoTi2o+xV1Q4cG9WW4U9UKubAxTa0QUEBuswd9dh7AEFtzf6zahpef4d699O+
jbKuu0q5lKBQslYjfnL4aoR2dajcWDbhoS3wibm6WX4tD9wRBcdH+WFfMsNB09DiTV9N6IVCMKHM
W3wCkSLajcf6fiyDoYecCvSG2ooEPLKnvMan2Mmtr5O1gMvpfQeG9agy3Bg979SB/qPuKtwDvfpq
yH7VvCUD4w4wTJKecmoDfowNcnK1cgJBBkIGU0XqAqhXOTyVceLvfyjmCVL+Q0iWsioWyJvc+IGs
DxOgBM0KHsmVyyzhM0Me8cE7V44eeir5MRoMBfII9ywGARw1MeMzueHJMebNv5RGRSeh0YLXJ8MH
m48Gxhb7CwIua3RVN2OiAjF8JD3qFCagRMQSArrHw4nDum71EkjnPnIZGjFcCA2qyKv9MlUd0chT
PcUl3ytw08NsI9ZyWSN3v2mJ/0pgNMqBCOE8YvEGXyuY9UfwbLq8sLjLIDvNIF0EqTqGCu9MlWhp
8chCXWVdNipW0eq8TSNSz+qK9MTXmgPkz0uUiH8XNOhk3n9VOx+DWO0iEsAW0+M43yfCvRDY3PJU
svDs3/tIO6ZP03PMBg4u+5llCG7qA4DLIrwLQL17MKzJgj8m5CfY0BXN4Xv5tm84DL9C81hlYRjk
gkb8SnBesh9BdS5FFZNf7pwn5tyzxtjoVVI6LtEpv9LkUdLIRFmCNyY7w9P8TBpr4T08jdV96qzs
OGE5h/RjSMerfNlXl3EbdSpi0ZaIRx8ExtP2D7xxp0SKmei8qfT/25LdBzUpBxPHo1bNMdTMm09V
8FSGuZlO3/Z1YaWNOhWmcOAlqXtSZyXgA4td2JMvXcpDiRb5HwXqEqAmQQsCaDOa/SfipKTQ1Rxl
LCUxtembynWmoTAWVzdv9koIpU+jFmFiRBn0wXgUqFWshn/NVMaOyWYyAO4NkCJKGM2kc+0mNtJY
akvc61a3xHIxRd5FsGzVVWd1E+MZ3dboKowyN2xnyUquQJjQPEnRbdD6FQtNd7smvFKIMrVJn0OM
6UFG/kM9Snb7ffJjlKVjTDeKZnIcmQnpdmywkkh9p4XXImWWCpTfD+DNsmIkOIs/jib/yLulnTOx
TFinSIXHvBhkU1RCw8HwxOwtbA/lwCowbUamEjYSBcJL+IHKp87Gkde4FGaRtZamdWaUF1ZfDhYv
PS76I4jPcpWFi/2bT3cVSh711RvD6XMh6zwMnqAbFXZ1O52al87MUQgMrel7fwoZ3n67jLZSk3K/
apXmcTElOEpXcuvjAlAN6fJzSWSxRjTCY1sazfhPvO5KKnUN5LqtGwClQ2pTuxoZSOF/pOriNiwC
qE33vhJE3YVErOKIS/EV43QyRak22+bAp5/HkeF6N1/NlRzqBmBnCP0tEcdY5t9zAGYEkxlE3hSc
hOLUMUvS2/Z/NRPK/uswHHmlgJlI6bnXP42aPy+puf+YkE/wIQjBmqesAZITsItUVJWN1RwN2EAB
/1hhC0ZmqymLFHnz0K4iaBgSkcswAUVEIKKqFBDufZHF3E4UO9ZvVBavyHZUtZJGFX3mNA6SVseh
kRp7GVu8R/Jc7FLcRi5eGOBl9LfVD1Ba2eJbYbEG2RjHaVA3O+Dlok5CvJeq+CTlp5a39z/Xdplp
pR51kbMynyRgm5J6ePtFPyo+hqPA/6wevo9eFb1vg3ZOf55uKgtN5cQfI3M+yaeWsU65raes6YAi
lcFvSZkmLCzN67HGzeaOEeppXar9kWFeJRCrWvlIsOWFIbAkYZiCp1VHTTjsnyRLA8rwE9D59j0e
ajtMojuDay9cZTBSic37iyDg30Oiq5zzLPFxEWPyLyi9ufcjw85Z8RlDC5Wy9qpMk2YYoEXLAX9F
zI6K3DJMjqUFZdLt0lSGGOFTl82Za4H8OmDqL5QYUrbn11eHRRl2OU5Tk/TQhPAxAh2VVE2ff0Jy
g0vdjh4IKhEIQ6xmZFjadgN6JZoc8srUGhFZpaBANCGfLO7iY3NSPBQggMU9+n9UM1oJo54qvarK
IOYhLFG/8Vp2DPrcroY/ah6spFAPlR4tg9aF+GiRiE21uy5loZOyDI9yAIZW8SJHPlcnf9P4J4PV
gttOclYaUPe/H5d+SCpoAHD2Y/4PYKvM6Ga44QHcz1ra2Q5sV7IoXzBVbQX4RCgj3Q6iKTq1F3sR
QYvAQiYycI69Ic64VHShMjKWtE84hLajVX+qb3rwETipFcamAKjc3B794p/RZBkFS0+6Xgl0+mSA
AZK4U/f6xQQl3Fts9XZ8pzxXXvvGqhdtZ/3Xg6Wrl0rDtwXQ50l1bwbqWGTFkyW98aEvj2bLYZRX
N3kb9YaX7H5K7Ahsarw5vuVvf+XqNcq1GJyiIZfAr6jlJ649l6q3//+3AxwwrhkS2Lj49zd75T8M
PuTypSWj8jNwlpr6E2CIPX1A8UbhXNFobG1iLclvB/SgH/+PTOqChzqXD00GmaTlyf/Qj7kTgvkp
SiwZyz65jRU3FABnpglRcBc/CxwrudS91+ZFHxoBZ5magx0Dna95R3DjfWYtf9vDXDWkHACYrfSw
7PB6Eg0xiOXEYBYApq3kzH4BSPyKM+uc8RRs5hEr7ShH0I5pP2khyjcF9yUyXL34PA22wv2dvdBT
nlWzBFwQkrggXSwkLW17jMa7uC8sKfuasjaKtl3Nr3OkxzxHkMlX2EslSdi9pPVm3b2COIFxcNut
pevJ0UOehlEaSpC8f60UnA8u5iqt8D63pH8qdF/cEYjjgOE8/c9EELRB0nOdWRsuWWFAvQUc69Jh
yhhTsgyToIc2Jb3Tu0qEYkXrB+O9nr4tyyULVVb8I24mYtfPRMUFw5gEXVBBjvaI2SA/B0KJdtN+
BW6Ij1FNVp5CrunHtO8qjXIfXFEujcTh1PTFVzEilj6qGC2sJsmsWfN9jHtMc9Yo4sQZAigE7Xl4
W8pjuTDJdYn/3lOG8hSiKOVa1EMCmWJIenPoTFJVRtHojEa7pXBM/OvfRKvX86McBdhV+XR8N/dL
d56PZDzceCGd1AEs4kAAAloqqWZ7mH8HKdj+c/ObePWXcHoys5SjSltmfLzGnmzewXTmQQb4rOFl
TnH5X6Fu6QtGj2eqSj1kYBJH/B9ZDaC0SNVo/BweRDfzK+Z8JsNa6PnMcsB0RtXgWzaicSMk8ltU
jqxmBMP46dlMiccg8cjjqk2tZo9R/BiEwKEq68UOGu2pGzp3/4OxdCJ/X8UH4OwSmq6BvFBLfXBc
fuk7Vjb7m9DuahOU+2i4SoiUDuc26Z5ufNKK3iyC3gpnJy0zPJTg/1VeDEyfpPcgoizFkpHrsnSk
HEqYtSnqq7ASOdBNCSTl+ZI9/90xUqGHqINheligYjL2fssBljgI/zd4ow+2TnmSuJomTSS2HkaC
VWfNRWnav9SC8hxRIEQan8MYQOlgysqE6TgW1hXjW9BjmfOcAwueOKdufhk5P4rv9z8EsaUdf0vP
ZEp8Y3Q86eVlMh6n2PDBsfZpKevHvxNDXszVtQm0oM6ngqjRvjbtS1ECTPLzH4gAND/aQTwiaYPK
DIQ0bhMuRUI0B3fj8pqDkSJlxA+bh7USQV3+VAoWkEkh09OGEd+b8+VQB887a/dzM0xZiSE/Y3VY
xpBHTQR4RVsWP+t65MpBaia48VzCeH02k52VIOqiB1i2NqoZgmLhvhFBQdiGptB7RgYYuh7l1pKl
2XYlYCWRuvcxN1XVSBpdCx++9WFyBHeVLRXyWc8iX+IEX2gxWZF0J4S1R1xgZ99GNl+LlXjKJ6ST
mI7le4mtcETQp4E+MpK9tnaaVmecLctWKN/Qa/MEt4lKeahPD+NyHy7Bo5LJ9r5Cm+7hl0IyT004
6EFcLGKDEnKVPDT9s1E97///fVP8QElsBJjA0nJ8ryGRTamczFC9KNVdxvn7clh60P4hLlQ9JZU0
3uBNNbkxdFZlcLuZsDoq2j8stTL1kGMXr00JINHKjdzg22AJR/VgPJB2K9lDzo5As7ENe2Slo/v2
IPOU7xDbcuAHg5ykGphKdm45ySxFhoNi3C/wzP6365iVuQbZPaTwR9F6z9scxckPBCmV1TbYdh4K
IYfSFA1Ugf8tCi9rbXSkHhTX3D91u3hLHVrqnLxAzU+SjumPoWAM0G2f4VUkpd3CF7I4koASU8Z6
czsY2HxjiNgOvpSrDMonqlygajJJcWSvOQAn3TVuwnN3kgBInN33p5GZAWxOza0EUi7RCLg2akoI
JMVyslkc3RY+6WnNfs3o9GxnGytZlP+bBSlWwdqLyBKsXkAWvM09uPmvhOIuuogP+3eaeZSUC5yX
YeQ0EsfGPxQz8CqX1EWzU34e7c5K3T9aWbwqR9dh82w0+jqGuLw+a4KnT4ypk21f+Msy6IprDMDe
ZCFV7KgDSv9iFf3dEk5mGTHkbPvCqxzKF6b6lGE9iughC/4wJZ5oiAxDYImgfGEv9ckS6RCxRGeh
elxk5Y9ev6sOlHMY5aTV8nd/vlxCLbTGlDebnDXfx/AHGuUPprnNBGDwQ40kR4QUXGrxK89lfzIH
trIryiOIo17KeYtLM3bLZdTnR34oTlr9RyGyogOMGXRMYNakbkuyzMpYhwuCS001m6z06wUD5M3k
7N/K7TP7JYYuWPZGJS96MSPgDx8i5TYS7kONkXmxRFCNTC3WC85QgBRUpo+xfJLnxe6q2d7X4zdP
3VUR6prko94bdQYMqWSqzclILcwBFr1Xhy+B+NLX7lDc1c29MXUM097ePr9+KLpKCcQlo1wIeJVi
xjeG39mB14NwNfak+/I5dgI7eunt4Uiq2+kj4ghM27GWiLfv71V36nrlSqiJxYIT7pvwNSibU6MU
LHSi3zwWVyHU7ar1Nom5Anrql8Em4+P59+LUzCbvFoDoSlntCGLfHzLR1bHS16ySW64IYZjJZNjG
PJsS/9x2ji525jL7kugVQ8n4lEwVqbeXb0DC3oxQEQvoKtou6FPjgRowvgoYJuYDtf2AXA+Uen3l
MuxbcGwhAk2i07DI1rQIt7O62LzWMd4Q1mFSzkSZq7QSYhwm2XpsQaH1czWa1dll3HS6etlxQaqF
Kc5PmxtnAZsfvqHdJCzEF5YYyqEYDW8kA9D/bAOMEDGXm5P6mGocwxoYn4cuV47pCAR+Ccpk3SvS
RHOsCnPJbwKJBYDMEkS9vkBS44V+hqCSQ7QnYsm6yawi0kyR1XjbPDjQqqkSCudYmKHsOxdLTedD
EfZdJIeUB878LFhGqTFObtPaQE5lGAJAiXV69ymulbKRiBkkB8X9SQT1DsvJSBK3Zy1XcqgL1OiL
LDYV3F5yqG+wEI8dMgyRFi+9S1BuZz9ebOVp/5nZrBisRFIXqRriWJl44mnzU6rbapmbeva5GB5w
lxmnuOnUr6Lo+LUNmi4eiDOal9s+8frgsK/KtjH8+kp0/NpHhpDEZOkiaVXF1IXlbmhRIh9za1/O
9su8UkT878wwXbqqFTsyoO9Ibv9A6OP5A1jRSJoRtn8rjbpN9ZxkQ0GiDUlpfDXQ77sKgwd66SdL
bA4BKo3d4GEq3WvCxZmlxt7XlvXVyN9XxTpFKQKpJVg0WXkb5Od0dPf/P/M0yWddCWjkcQiDEvqN
R90TnfCon8Ejj2EWNg8UUxbxXCtZSl/JmRTCBCfA+7QmmOWei1N+mA/8C2thftMJroyEck1VAb+k
TVBLTQLMoVUo0QvPC9p9mHf6tH+ExC18iCxWoii3IQZhwOnEQvThS1mmZjw/18tohoFXTq9Dx8LV
Y1kE5TLyoZPbfoA4fkgvgY4B/lr39jXaXs2/qkRvNmF/VTSGGB9KrECuTgKX5qUBpyP84KFzZOzA
hbb2bV8ow8vTO06NHpS18dP7NgfJVw+jG/mNxzIMhpuit5lko6+kXsLxBdqrBPC4JH+MjD8rRK8O
kPIakspFpS5j70YQvlfaZTQe9bAz4+CCDnrTfcm1fyo5McPpT9ZjVmIpbzG24MSsCeqRKIf/lNm3
Xo+e55i5lMA6Q8pn1JquB9GIM+zhM1CutVG4vXQKyNvBgOlER/VmPjLhIhhPJb3KlILTocRIM3o8
r5p5Cf3CDU2jtJsTeDgBk4Np0xfOrk/a075ZMu8C5Uk4IxX0XoOyJNYtwFWQ2LmF6olh8q+CpViV
pT8kLNRrlrKUT4nUaIx4A24//z/SvmO5ch5p9okYQQMS5Jb2GPmW6e4Noy2993z6m9DMfKIgzsH9
NatedITyFFgoFApVmdpoL/lJlqAInMau3j1QRXQECCIK39ivy1Ndo5jGStezjw7D6+IanxNpsNMc
12s2Z7eIytWCzc43+ktlSaK8BySb8lYOESgzX6uEokDGcoELsZnXECXytEqv1JWta7Q29StItRJb
b1GKL1CGF10y9298bxuQb+o3Y3B4r8wu1uhR3nVBrji47zlMUzlMHVHFVbAR+UfJui/VOpMAF/eK
3ZuDndCfo/xVsANEi8hFlbjFMFTfwBnV+xXTp+vBfGSUOpEzBuImLcHBbXGxJVIsqw0JA1uObXRl
4FVSbq+LWTTNIkpGLPZDNslIa9AcnGVYO8Yb+0q5ec+0tivwbYhIZ4RuwcWQ1ujNsFYRu/A0JDs6
FIONY1JB/Ys5veUqgmNAdJOxuPBRgzWflC3wXu/nznxmAp/lGQRSx9bOv4de9HLZR/bbdzeOz2Ul
WptMS9IAsfhrBvOxujZO4Geziyfjkd4Qe/p3qJSgsR2GYNYWHeuCJbb4p8psgVBN27GI+YzcEi2F
oGp8MOzQnoNSzF20vyVMyAUrFETiH4p0azWvnQJz2Yyy4nZBBXYA7Z6JeqO6JKi27O/yNzBu/6Vq
shqRhfoE+pzU/ptWel0oqNjvP6YYbxjctrNqbc6WBRiMhDYGuULhqN+IzRTZ20D7Jmr33j9y3uC4
zTcO+qiUK+Do+kde9aBo6GfK6huDuC1XD3WhaawQXZa3Om6IxVUpGt3d76yGzhRcANUPQ+YKR9C7
67os0ljBgD2HDtfmsQpGxviIxiZPOnZn+ft0+JQ7bFC5+6+xVBPIuxX0qKNBffbi+rlTvcvbeT+A
bDC4/NVMS1qXDINpvLjFg4Yp0PBg3BEbRSuMxcX3og3MvseHk3qDyDn5rNDW1FOspVXpdhN+sVS0
pHXERo1WQyvFZft2D5kNGOftSVjGMwIyYn+t32ppdh7nP11teVEx/bqMtLt3N0ico2tVEY9hArOg
73Zoh/wwDZGzTqJq+u5+wju5DFeECDfPmqNnSprSwsB+qu91ei/3x8+YYSkE4uGqofGduavZlIpe
wB8o+UPD0pbw8ND0seCz7AdxTLH+B4Y7t/IplJZQlRFW56cltZxYudNX3JO6r6npE8Ow5ehHLJ+J
+hxmgnjxXzbzGzZ3gpXoSs/GHtigpVwruz12gfVg1nYHag3teoBoJuMAn3pbe/yf1pavcqcNbQ2T
lZ+TVo5tox2fhghJwiAqnO06valC9ls2DEL55g1aykUjNQR7Gv14Ux4Ueefq4U2jCILHrstvcDiX
b8MK7JgELh/n80mXksRWmygwzXa2Ly/crtNvgLgQn9UyqeGXKHQ3KUpyP8ZI4PW7MWkDwLljVA+k
zCYAdOGdonql3DjpeJN04PUdRCkbi6gf4t8Gi3O/LsbIlQIpUFf7Iin/7h/KX9rY0U4YYcGYl6if
QeAOrwQ+m/y3lCuzxDgqKotx9EuV6sMayt/bwQRRj+iBRfChXlPxDdQC/olMr+F5PcRUyu4qmYLL
nrBvCw5gXSayBjmq97k8HQpUBxjLXNMl2nFYytG36lx+itGTdZKsXtTot38+Qtn0P4DM4o1F8pxa
nW5iHykNml2Y7kSFsaPMQVUgQ/9JfK4DkXT0/iK+QXJnlmGRZKoYDQ/k2d10se4UK3y+vIz78Xdj
Frd1x9JqIgWynHiTNQPNLe6zJ2vFNYWe0L1L7fXbZbz9SPFmEreBrSgqxzSHSb3xYFmz03Vu2deC
Q0XkG9wm1kc5zhLGtmjF6Gy3flrr/UR6L8nuLxsjwuE2cAnibaJYwIl7+SST0UnU4gfuKXZXi1r4
Ba7Al2cHuUjNkHFrtSSywURoa5JoUkYEwaW28ULUbGDcVpF8G5q3+XS4vFqiv88lsQpk6f4l7zEb
XtTdGqPIAPZZP8bTf3yLZ5HqsqQ3lRgGLFP4tQ2RPtTZQxTHt1baHq3a9K0l/ExjytvuMZnNm6BQ
qeh1LxiRd64rVyCW+FKshduGueB83T+V3izjAoGVLXloTYAxZOpZSe4tk2Una3zQ6eLGRFR43dfM
2pjFBQVc1aTMZGaxmSmcR+fYbQ9VMGRe+zPLQT8GXtYDU50YDvMt3gvA3RufSCu4oQq2l8nFCtrQ
MqKMrxEniRNBk7uh0IO/XSvBZVvkmFy4yNZWUhNG3BtNUNORFm+IS8EHFIQ9vt6qdfK/P2BBzlKs
2FJ+k8WihuT9uvXbZ+NLrENqFlXNdrB0oLfmqfTXM5SCVuSzpm2d0C8XoK4rbDfdT2NAAabICsGt
mIsbnRKRNG6QzHZQzCCQJcEzh3ocXEZX1D5ZbvZyOY7sT5NCQP0/gFwg6TW8b1jsns9mf0ufTeSD
kwHcD7K9/NYD2XXQhB8fcicVJQH7+/ANmUs60LhB1zUFsml+0Wq3h5pD3V3NtS9PokmKfY95g+Ii
S2xEo6zpbMuvp75pQZv/QzNj9/JSikDY/2/C11IQK1Yr2FN2p0H2FgXdZYIzcr/oCg1607BwTTVl
7pDU5q5SNTb7FeO93q/98Fi+0O8SxhEjXyRaw/7WhxPgDYtPcDOLaHXKJrTA8Iq2kSzQAvagKIqP
uwfNBobz+D7s0ZXORva0JLrJy/lXQ9fvJVW/WUrmtxn4jgdRk+X+XXWDyTm9bEVanzJyUjWo7Nkt
vNWunBT0j3eJQ4PqrnUkt+jFQ++7LrLB5Vy+KA1aRSWW1GoOy3QkxoGIZoBFX41z9cFQp05iE5eS
ER+bcvXCdTwNJXVoThzZxKubtt4upBFc/0VfkXP+cajyFjwo6PWt20M3J362otl3+Vsl8vWqSajq
TYJRANFacseqphSpNDP31PUHNTrN0LuU1EZwRRaBcKdmWA1qRZoGVXE9hpRINj6v4UzP8ZAk3iei
x8Y1uHPTrKchyQm+m6l+i+YDLTs7SfzLGLsRd4PBRY+p7GSIegJjAn/VpCp222ESPb5frJcx+tSl
9Q3sdeBnEw5rve9kuWGhKjwW4S0G5S4bs+9xrHUO7dhQYOQ+TYKkah5YG9NqRYck+tJWaO7VO9sa
vUy+lwZBdN9fuzc47vvQBqEoCREydOuWKpkdD36uXGfkyRRJBez73BsS95W6RpF0dYFhXYU4NAZr
3dtZ+3h59VgY+Bjc/wHhr0C6WklyqANE7qMjRhrdPJMFmeC+HRYFm6mmGzph/79xgH6d80qacB4m
Y+iSanGVpXbVbhLcT0UwXBxQR2ql6oS2XWttr5S2vCKYOtLLTFBg2vn+FNNtimrgqQLHL3dMtSPu
ppjGxZExQEVwGdxM1f+SlQarpQeppH29/H3Yr+a+zzs47oSKJX1a5URCGp0dpuiQ6yZm/M6TTv/v
q/cOhzuRSjwXq6DJgh8k5smsyTmP8uuo/MRr0jsY/lSq2rmTmDm19ZQX11P6lOqC4bodjwaEYVmm
Bp8Dv+J7dyvbSaFxmVE3jPMbIlvElmL6cvmr7GEoskxQfqUKyCl5l65iEGBoEcV8bJg8d22bz/6i
EUmUoOz4NN3icD5d521fqVFC3UR/WdXEwbfRk8i9bMyei21BuABaJGvXr30MYyQfT4j19GuEXF/9
5TLKTj7yzhTuszSWEodJBZRSXW91pbwnWXwnkyp1Bi1+lqf5d6tqR01LeoFn79UYgUw12dAUC5zT
XByl6qzliwHeieYvmIX8+kv4Dc8RxdfZoSdylXqNbK+1IF8QgfLzO0mka4VatxRVzTBAi9XJulmL
VyFd4suH9FpJbRExIVtBPlRs7ORZh1K8rxbom4GdtVF97+Z+tQsFAgaRnC5ON1iZLZWredtH2c/L
n3bXS4FMcATjSsK3r1fyXKhjMlC3z5BFR707SE6RCgLh3j0ce41QiyiyRQnP7m9Uq6EvVUVd6zBi
lqf0ocvQn+vDDE1XNgwMFvMHEcntrmXsSqzKmoIXH25rVPNYDbQoqStXwYpx+zU5qbqInnBv5Jmi
2GxRBCycka89BZsDMgWlZAiaKOpGz/HjfKUd4C1ebg/ufLIecn88oLALNTnVNqGFei1uzWZnyAfH
2eBzQZmutRKqI/AxfAA5ucKGTKZLvdmZnyWwZfmiJ+rdVd3gsf/f2KsmpKjCjPlLPd6DH9qLS+km
Mz+Rd7xbVj546mpj0hQw4Twf8ajxMzVS+YgHQpE2j8gezktQSAujWGL2DDYWsBpuTf1weYvtsR+9
M4YLn1KDMm8Vj/S1WZ/6yaG5lm5QhL1pPSloXAPdBIUrgXbpZhYVTdjPv+QeXPzsy6SWa/a51Byv
1cWS/jCsCEKdIFfNrP5qQpleYOzuiWSoYPZDXR+1L25B50QlVVZT1g/SHxsnv41d4zh8mxnT3uyh
AMakVOXCHkXtorvn+gaYW2V5GluJZCaK3dlxyAc7Vz8xcUuVDQK3mLoxJ3NZwrTOONfkdpXv11LU
FLrrj28Y/I1rWZNZNwpgJOgIVb8U2dWMWHn5G4kwuDQ4UhJwcitolKiXpbLDwdIdWqlOIsk/LgMJ
fOF1zHMTLJayGSwjxidplKBB5jsZTkKOXR8KDBLhcAlwGk9m2nVYtBGDa3JnT83k5bOXiPjMRQvH
BVu9MBVt0oCzVOmfoZCeR1VXDk04joKQwXz1w7bdeAH7IZuFg/pzumTo9XCjebCl+XcGJos4e0yH
JzO9javB+9++Exdt22SJ9CYGHFhkbS3xqH6K1++DiD5of4fqVKEm8g3Kq2Msq1J2oQF3gAc85X16
i+fqXJAxijA4U7RMl81pBAaenibrpAmZRNnm+Php3ozg4lsTzynonHGHJKV50pSo8jD7cjbHMSgM
9WtioeE50ga7Hgr0jMX6qexEr0D7Xvj2C7hA1ytRHRc1u8V2dlT8CBVnGJ4vO8Q+hKXomklMBf+8
9z8JLZ9ZPhNm5DmBMl8nQ+hBdHcRgXC7CRW5NWpkgHRFbA8EpbkiwtYV3SF2j0Dc9f9jC/sZm70k
gU/KkChgxua6yHNb01c7bCa7qI9TvgaXF07ZvSpt0Dj/q1RF7aEPg6302lEN7u9T7vcHRsgaBZOr
OcZVesMGKVfJFiplsD/+0TffTOV800SNLcximBpO2k1dZ5GXViDlNrRzUmnCyW7R9+P8EEs6gyUY
aHIwQFcHD11frBu0fxx1B9pEtnwYDrp7eXlFkNwJ3OgdrccOkHX7VZ3dXM2dmorqxQKH4Xnoo7WW
kOcDZIaquenW8g+TvOjyMek/UfZCMFRRXGNMhPprQ/nGNWtkFG2i4DwJ0/j7khqDnaq9r6iloLC/
6xcbHHaJ2OD0KLVITYegqFm3fXMq1dHuyut5/vqJr7OB4aJGHU9SpUwwJ+90VzOulWJ2F/r9fwPh
okY0rFa/JLAFSsrHccVgoy4/JG388r/BcFEDME1UFewcKXKH1DdJkyOA+JdBdg8ryMOxfkQdA2Oc
O6fG2KnzzAp3UXfXT9V1Z42iG6oAg38CVylmdZsGVbsEwwHI+LrhaGhLL1iufQ/7xxK+shqGtTWU
I1CMIrFp3tillAYEVIeDHFxes30kixjYF5aBvfPel2vNimq9QPmuqn6HpLFjPXczeq3VovvEbqwx
IfFCKWqFQHoPRLs1zJceHqCT30TLcZA/0HX8v9fXqbIBYdZudqamrNbU5TjLwx5FAwUzpsNDoomS
ot1DaYPCIt4GJW7MUUojlrMEmDQ7Mz1Rw6+Fr8C7n2YDw30as1khjAbFSDeu62AKSVCV1Jv09jGM
jfQzJ8EGi9s6S2RWaslK+UW52HMlOYMVyOOfT/jaGwhfCMRQca32GgxqlPtkPS1ZCkqfo4Lm6Ms4
ez2HWzfgy3+0XFu6sKy1d0fwwDDKCo86OZhnjzmIYCRRryj74B8SBRM97CiBU9Xia+AdgmhihAg8
E/pdc7WeTpq8Kndhb623ERqr7EzKKlFlgJ0yl0A5X5dMOY6jFTHC/L5ihDS/tZzkGN5qqP8xoZLL
S8p87RIY5/JV0aIsTQFm0R9DdK+Y39o1h1LZrSmd9V7E576PZrGIBGk0jdeVSTsyraiIICWPSWhX
mTqjxXdWAymJEicstciJpcXXMjkURMPd6I4Q9R9g7mTXqjyjlQRgunR2ZkIMdhA1Ee7HwTcI7lTH
wAXeYHpktEldObOBUm0VPg1hJNoEIlPY/2+CFJSgxmYpgZNaVqCrGCpWRArZ+wHqzRQupEMBsMmx
oXHe6qXbDKwpaj2oY+7PaiLw9t1Vg8CFrGPOAIwtXHyyOmJaoK1AI1H0U++XYz7/VAfR1PLukr2B
8PHJkPUq7juARCXIzIx5hjCKlrfJw+W9tLtsGxiuXiRpEJvMZsBYxCuTb1n4YMn3gyXqnhBZw/ly
N0tDK4U6mgEK8PH+7oRE5iIAzpObORn7AeU10Jh4GrnO58fL67TXh0eZwsi/PzovfrBkRh7PEwCs
L2wWrruOfRrZnW+6pmJTr3NfZyOP6uJ+RooD0PA1xdBM9JRx8Q718nlsQ0zu0Mwf+3OXSXZdO3Mn
GqDZPTk2ONwZny+zaXa4U7txBp1O007Uqzx8zqpfRi94rN89FFVZlinF0Afukdxu7fSC6mqq4rIH
NZzJMzDPWjnaA6Nalc8imq294U+6ReNOp1HrTKvD/AlaRY17RugVuvW59bTT4hagdhXdZPd8cQvH
fa+BdrJaQkMYBH4HrWrtZUrsy94oQuC+lCIb0awtQDBMry8yJ1x79zLCXozb2sDFOILh3zwtgKCn
T2b0a8w9QxeE0b1mye1nofL7U8E0osaI4PTuGn2XZgg9y46MCYnqZCR4576fc8nO0i+JsHV+L+Zt
bOOZnKy2DOWU7ScJLRsUJSMjzt1OmQLSiRoFdmtGWyw+8KlTNdQzbEyvyq+9u3hoMH8J3eFb+Kg9
GFe9Fx8gGPREfy9n0QCU4BPyQ0NxSowEE164f5AokEN6XOXBmdDq9RlPwXiOpRsy4iN3ggyzvJpD
h2x9jj1wRdll6UrCLHrf4d9AuGXM416qSwVJbRdhWyXrcU1EagR70Q+jl//YwZ8gK5kyML/AK8wJ
6dxJ6+7K0R1jzQ5lEYWdyBz2/5t8KB+6whpY0WaGRktXpTeNKaIw3P/6b+ZwEdZA+pPH7LM06VGT
f0jEHorj5S+/NzmBDfyGwcXVpJcrmskwQ4WyKIbqT9lhhrJZ4yT30bUBCo3WBhn4id7Hh9izjgt0
mDtBENndyyi6mtAtIIrODwZPqZKHS4LnDaMdnER7XOb4bEy++JPtdo6ob0h8tNKKafjXALcczH55
N+AQyV/WG9b639rNF8sdv11e3r2LxxaQ31g9zQyzQcYhtV+H+kc5/MG0nq+ini4rXlg0glvVrv9v
7OO3WF5bqYmYAcb9L+p0NHtMk5Gvg+WPwvLLPpSGwqguU8vip62jYU6VQkIxsUpemuW+w6ux3gyO
ignaOBexOe1uBOUNjDsrM7MvdNBu4WKQnbPyR1L67SxsKxKBcMdllxZZHNYAGdFWVJy6hyYwjyW1
yxy0ffIBM97xU3Qr4qfcDSNvpn2YrJazJIlf3yzlEm8ek0vzzzzkqBsIzgnVvEsnTOVjLEk7rdMv
Qpwk/3rZz3c7iNAExXpQZQ27mMOguGLFUEyjr0y5uq8cisB8HM/LnR6Edmq3T2phi2ivdpdOw2Ol
pqnE1PneHrU3TLJAqhcDrujhwe03DovDZbt2QxOe2Ez0bBuoG3BpoAopU1ldUM1sQ8shULJEQzeq
27a5PFwG2nW+DRDn4TXmcfRFZ42CyxdzSd3JuM4t0TD6Lgj0H1BTwhmPDtv3R5aZ0DqZ0f2FMdOg
zYag7/2uJ8FlS15nVvjSjgqycB0tgXAG/nFSnnWr69BQDn4pxss3H8KDfuoDMVfj7sfZAHEnMCHS
aikTKzXjzfB2LSLLtPtII7/WUO//lEU1/xSYxuInZxoOKRmHlKbJoHbn4qsZIuBl/ULwepjcyF4G
puvyxbhlzFnDWaTjuvO12InIHJt1w/Ki1DLkCWkUKQTVgyCLe4RV9MUL3G7vEgcQMNZSPPij0s1+
xCaLKaQqL6R5JSg9t0cwMH033finHhBfPUBkS3Sr2qNgMpFiUlVTdeaCXILWlSNG3lOZgMJn8lgh
tXIKh0KztbqvAunH6iwu49YuA7La+EVBJ9jPe/eVdz+A8xlTa6J6rWFvDw4hydYP6zkKrPsFiQ0R
rO3u99vYyi0t+3Zo3YGzWFJuUzweFgRnJBiVBU7J1uyDU25wuF2dj7OZdeAFhvabwy7G0Z/ysPi6
x0Ze01PuiCbi9+5Dpo5WGs2SLUZmwMX6VZkqPe8AKJW24Q2OGZRXjJws+24eJQiSHGgA/hg8MTMR
XlHhWN2J+u/QuT1YmhBWSIyZIGElJ8OpbyXHeMzQyhaiAZlJHYMM5bk+xV4Ekqv0yErX8kHEPr+T
/bz7EZwfR8kUmmuIbwsGuCn3qHnfYV5V/WuqomvGrhdtFptzWKOaw0XXYG693iRxZjeJO3zi8Hln
DeepQ5ehaRz9JO5qHgvzaqofQ1OQCO86jUkNE5rCePGVCZddmaE5xnNUEbe8ym4Ud/DgOR5z1/pn
C3VJ86rzV4hFr0/pH5HLvD7P8Dtkg80ryNVS3rSmURCcSJOnuPUtqx0RTzmgFdcxbvHuZpe/DScC
oZgWjM9jkLl50Hga+BdzAt3q+Kp9EkaivW2LSqAK/i/FND82YkYkkUjYElQVZowEg6H+PKIvWfZl
F1rHrojNbDfSmyZVCDI9Q//QM7TkxjCXWkPcxlt99Vk7mHfKvfm1PNWO5VaiOLvntls0zm0J+mwq
OawJkmnFBxeIbx7TF8xZJ+DnNfzlbGm2fhS1lAtt5BzZGtqiX1agqmrnxcb3GK8tufItbMDul5RB
HeHt+0cpH6vuPBeGYDhm92wxMQVBIY+EvOdDu4hUdpCQxxetk6uh1/yqu+nhRWjcT+dns4q9ab3L
UZqdyRfBEcBiHufg6Ot4S7k4u4vCClODpVz5FTihwApfBMTOjshLQP0qYorc+bTvwLjzRm0WKcRL
IQXzwHVhZk4y+TkC02WTdgLsOxAu8R6kBXO1rGFhGiXbIn/WFQlQlzhRfZsNfy5jiQzicu+pKWct
YS0L6fzSDpFdGA+0E1TY9uvXm0/Ex7/ZsMo6B0i2gLerZCyvv6NgdlS/h85G5g+CHSgwiu+SShKZ
YnaTPbDGE+SgJhcamq6MAunltds5jVlHEV7LFAM3sdfy0iZ/xAwlIlyPe59Rh7bW1NdVEd5fhtjb
V+8wuFhSmGPaoSkaS/c8u6q3Hupz8sjo38VRUmQOW9WNOXUcQdJtBlScfZfQCq0LXG33CQokWRYa
jxHyMez4HkDqNMhiszurbo9M6syuv4w/qRdDdcXA1dKPHNmObtHJJqa9YGnZhyAB+lNDQccoRkW5
LTUnkIhaMlwxcS871V8kUEExEsjuTpwe7d7MDLAnUEy7o2zDLSNpCsmwKPOKoRntnlaaPWdhf2h1
PKyRxRA16u1Giw0eF5KwebUQqq3YwSZKawPorsPclsbOwfzENH2iJwin9j/GcesYKWvaWbhLuwTs
MsOznDl9+vOyy+9u3g0EF5FCpZPr2AKEgRt6BPGk+GrKvl7GEH0jLiAlYOjJ9BUYZTbYCukctbmf
o8hOTVFVcscakxhooUMPpUnQTPfe52dZaZceN1x31R60/CpLR1tpni5bs3v0b67mfK9eHk+pFA+4
lPyL7bYJ+p8QLfRSiHpXPz+jIv6uEMBtY2voR6iYAW38tbxeuiQvfZn8Bap+7bXw7XNvATe28d17
S6+VatEAjWkWhvcsBJI7zBzqN1pg2kinDlnniKpr6o6DoOXxLZ3hLlpxkmAYgCCd6X0jUANWy6mc
8azejeAR7q8I3gjmc3I1sqGhILyZvRwBOcdlKxa0xzJv5wLXux/CXbagiTXWi9nhh0CYN/GH4u+g
JraRo0s2hCy46GGWOf4lOO64mbsoVNIFiXJ6NE8sLZ98Vg4RHdC7HrtdX/bVN2dNNce07RXgkOsJ
/dlDEN0XDpS+nPWZHITXDdEiciGySpoaKS++5pncW4fJk8F7tB7KF+VgurNTP8tXaPP6oh/dy/tS
5ETc3h+mvGMTbdgoim3FrjTcRfLNUB4vo7y261z6ZnzA1OZoLdg3e6V0wiuWCvHX9k4/MK9tHnI3
dhftlSQQpPp+fLOA41t+KT0K8qX+KfKR9V3+RXtDhciJFHbSg6HyQ4PRkMzzUqj4RWzQQHUwWeX1
Zzb82bh4UFCP2XFxK386U9CpimSU9rh3tuB841FJMABTJ7gHkaC/Uh3GcRV5uZ8Ek5/dxecUTEaR
LyIs3vOwjcV8k2TcJnqSSrjhx1ntqGptj91PU79uMT3SxDdj8XB5hfdGe98ZycWnoZPA30Re9yle
Lo+YcRhtAwVFvbB7m9x2V+DkcU0/vmcvmGKK652c4x08F5WWQZqNcAU8JbFDh99VMdqp5GuYQK8E
h5toZbmIFHVU7bsBUIp56JvWntFTu66Q+3xoIBMe/7q8sDs58DvDuLgk9YqZGzOcR2selfm79omu
uHd/n4tEaSNjwFFnOyO+lvpnU/1x+ffvBtatI3IxpyYN1QcNjogeSEiS4JSqkQuwuvJyFksaCuG4
2FNpXQ86Y9gTVYutLF+M9rt2I0V+3rjFGCzmr1kP2sbBsKUgxuwdVFs7uQxOTmjZ9hTA+ZExQfeH
fx1UopFykYH8E+Wkle2QJlhPVjNXUbSPPOuBuJid86Q7UXVh7/kI7mHKBsEDEsbLOPdrSFsMa1bi
7+OGRP3sPoHwynCM74Vp1f4OfkPiHHFMU4PMCwtYR+Ym4amBZbR10EnuG6/+kp4kN/wTCuPzzlXs
nY2ch6rxKPdxBWQmeC3Znd1cl6iag0TZF8mv7BUe3mFx7tlNk5SoK9ZTuzUDAvE06jXu4NYgO8yg
IyI6BYTfj/PKuOq7bDKBF8MrFTvxJI9pevRClSwREt/NsYI+FQw+bBXNF3l2Gx16EJZXyX9xg2m7
xNPKYMRAoSC67IfHf7yG7zxT0cYEbTPYx3RLpuvw2B7WU+dHd+zZSnejG+3b/4jIHXR0XguwgACx
d2VHu0JS6qyMKvBecXC9ubfuRF1n/2XHv9nInW0qaPObIsfKkoD8rf3Yh8gNZEris2wnvrAyLVpR
7njry6XQjPh1NyQ3sw+KTLeCmnD80nrZo3mQjiJCzt10cRNjeNXsZZzWFIQqzEdXX0Y/H0vAQ0gL
pq50w+ZBMReK8oh2LUPyKb0xfNw6Dqobe+FN6pWfkUjablGefiWKpAE6IPg55nrMuy8VPRTz82Un
Eq0xF3EMEofxYsGHGvWxmU557l7++3tFunc2cGFG17M+kQkARtxR0VuN3pnplxQU0JpRHy5j7d0p
tl+PizCjNVV9w/aDZv1Y0ecn3c3aoRaW85mT83eKDQxP35ZkKZj1R3wVdqegBwQyZ7pDb+uriGfo
JT8vWyUKZ7y4YInAYqkUZiFpP2rnLMiOjAvUckV5w14b3PZbmVxAAftaS9IBSMa1njvFDeuDw7AP
JgOD+bR6vbMcRCFFcNbyVNdzqMTVyqLmqvw149gxVd+CUKi8vozCNheRL/Ik12ZIuzDJAcbuXv1j
dhoPBJXO4TE9CZMj5myXvIRLV8JKy1Apef1q8ZX8t3pWHep3AbmL/RHqdKi9J3b0LTxn2AjCDyla
VS6DUWsZIyYpM/TE9MHyY3kEe00gOSpexCMntSW8xMvCrmThAnPRJGooWMFY5pQe87vSnyG7adjF
XQrxEVHh4r9c8/45i0wusGSZobQR24bGdfoYB5NjgCe6CqgHesDrFVw1xxnvxgXeFOPrOhAmiYJg
w9cVO8wvEvSWsY6V9JEdTbHPhMp6W7pWfcyM4Y04wnywLQgGuxki0XUdnTIKnhO5GBcqIEWda6ph
hSePEUaTb8p3PWDKlbNICZS56AcXfsN6DUybQtRaqU1jpsDSxrNm2mP7EFn+ZXtEEMzcDQSmJ8Dn
SQ3NbcqgawZP0u4jPRGdQSxufTAE1RZiogcRTNS8W2ZKLk2tpb12cJZIW1rt2HrTFcSPAz22y08M
uYIa4A2Pc80qWmadVsALwfde08HRul/jJzgX34FwnpDHpVVg1AZGzS+LOdvhIiKh2v04b2bwT4Uk
kZs5rWEGbqxa/4eieUcSFVX3zxxLM3TdYo9P/AgmRpyHuivQg0GC/C79Oh+M30yrV/FUv/ETN70W
MeftXXxAcQVSQty+wTDHj1zlaSlJqZIgcHwfoX8Hdu0/mWN9Zx3t6Wl4EV18dmLxOzjOGfJGn0e8
I8PAMHKWxu/a720e2nT1SlFX+d5iWrIKRTcNLB5owOYOHbUeFLIqMXExmTRA8UCyl+vU7Q/5Mwij
QNQCam1RE82Ok7yD5I6avslGTCtJmms2P6X2RU6uiCmYA/iYo0IwwrIM9DVSBD1+JlObrLheOwQJ
CEdcSxm9AW25IK5+tAIcCDKckGAaD49S3MIZZgSJjRwQyfRkpDe68q1Sny6Huh2/e4/BrVQcJSsN
JV1D3si0KDBl6OpeC2FLls0ZhZCbUgjIhb10led+JATxGxUTNtiIQwr6vzWq26qLHjyBysVOdfm9
gZyn96q2lnIHvPio+CvkBIcUXTaOfs36/lBbdq1HdDD58f/9lfc9LhcJRx1DrkmBhU0U2a2H3C8q
1Z+JZpfW5KEHWDTg+PEC8A6Pry+U5TKyvkrNlU/G3+XJPNLr5phASoTxAS4HoeDwf/mQlgXxM0RK
ROT3p2SdxYva5a+Hfn3UcAluerdGcxy5ik/W1Xor0ujZ3Q1QhoTOmqGaBj9d1jWoKseJprl6+a2Z
Hqn5xVq/CnbDx/wYi7jBYJt+e/I3pTzmETBGH80bzoKCF+R57RgXDjZdpNqTrzivHKNCpeM98zRZ
xXgqHgLwD+cvUTmF+IaN5rYgWhrP+uyFIuaePevQ5g7eVHQVE4NP0+Qul+VxnrXXYlAXjAc9YM3g
oiR4Z7wCc3lvOHyKpqbZqtAeOPVXuMQjCoaO9WChb3pxpevVa50y+ERZ5j0ml7NV0xRp0wRMVqRc
XZTyoIJNjobdXRE/c6U7Ua4tWMzXqtTGVRqzgJESABk1ZQf54X/Vs4WL+TFNfG8Yt82mrF/boQVO
fJU/slmV9qzcDywVOfx/1ENZNHyflL5H4zbAWi4prqJAY40J7NHcSuwEN9LE6b3Fbb0ShbXpGJ8q
2RbeD0WWcsfdkC5aSZl7Tqhw9UfMKxzxiBQ0xwrvf4ooXn7MgGApkTFOAIZwzLJw5xDIAtcuM0YN
bQrqCdu8sDPUTNAgePx/pF1Xc904s/xFrCIJxleGwxMUrOAgv7C89i5zBPOvvw35uz4UxCVqbb2e
KrYGGAwGwEy3hTuT1MEZzQNtRCC6W9jKG5hgpIm1jmY7vtooTmsZ5Eax7oXsqbF/Xojg9LK5/NYI
3JauUCVvIUGoYxzLk+bal9SrXOtGurVexZtR2ekkn/cD55bbrCG5wRyWGC3HdaJ703eV/gW2ZMe2
vba8K3GjMYr05za39Ff2Z0PVdJvwfRmlHFKKg4XuzXgsfVTxVsyKPSQ/vxSVM/xTPrKS5KRz5Md9
K9nA8YtjjcstjjbtDAr2ct1Lia/i0KEvqFutT4mk+/tA2z4Ceuv/GcitBHWpR6s2YaA23nYEntlI
7j6CcAw5J6k0FWIpHWxhi23ADV501tzcC73EzT8xiukGfWOPomPHVtBcjyDnJ+j3TOwmhJ80i9tF
g0ur0rGzo91VTrbcVcM/YSdY56Kh5NK/Us/SegF1pkdpB0ryF2n+uD+SW05hyeDIAEcxqhX5c4CZ
t0ppZhJeAGOMWPYJnD5upN2MuejiY8uSFRBfJjFZgxJLJMSRLTmb6oMlaq7eeEcx5DUAt4UuS9GO
+qt7n+qThla4zlGCCgSMeElwRRu2YNgI2wxW2yeom1I5yjAvaPh0xvYuT06MmD40Bcc0oVXc/qkt
EJyXFAzbzyYu1gVn3vUHdtmf34pK7Zj/8hHCYkTVIJEwIQvC+TeNshxvUZnuyYv2rT0o+T21Pg1V
NjhZbIhONqxsbw+Mc+3IGKGlKyFKoG/o2OPgNjisFy4XKomzcLMHxKWmRqwUVWYDKOyh5Ixmt1R7
hlqWs7+Q9lHQdfPWIxJ9KmpVwdihCutWn9GIUdeHqZH+EIbz8oFGS9WYgEmW5omOrP4mJqe8Alnx
79gDYmKm24cDCxfEdXNcUHeZ656Uvsxl71dt55ZLJAjk26N2ReHieCT3xtwZQLHaQ2ebIO3/Ch5V
gSkbVzgIDYrGOnFR3IiLj7dzI/WSpQ0VPEB37HvWC1l60Tlz408VLu7RtCF+1N2MditE9S2ikoa5
OdZALL8Mnuy/PiLfRsjQ9IfyEdq5d6KtaXPprgD5ODHq4wwqc6wmqjiq/EVtj2H5MS3OXSforthg
sXg7msz2VeyTrMKSxxJQcmAE2u3yxbyvT4XPHnHHHmX1I1q8wFGDZjNWYJmCryVRXFGo2nQc8CGw
rmcD5H1cqLI6NF51lY0Lx8x22/hmoRC96zWB52xO4wqFi1FUn+uhR5OdF6n3ivWUjf+dUA5juQLg
YlMfKvm8dAjvIa5J8UzXHFTRc8BmQo22AOhgy6jxeafzHvblCKos82dJUYe5khyCbrzwgMo2zNYN
k7EXir5v9CAyy9i1H+7+3ktwAzEcUKTOUKPH+IUVMs14zfcGKIKQu+JE/ORJeyRPr0XMwX7s2l7w
OMPjihPNs+9URzO0ALb2jKzGeJh9yMKd0H9/CY/oPfbALOGXH0XHos2E1Fohcgu+L+MG3fk4tXSH
BT141Tn17Nq3PKT05LY4tRDBzT+2aGVXBBF000VXwNzCX4ZaHSoDwNn8rNlBKVLN3DobWfjXoQ4F
lHcKnVMsh4sRI+dVM2jTRM+yPoIDWPIW+rWZJKckgrxgwx68wKHFGq+arCaNiy4TqP6ZT2k40sZO
VkxujrfyffcQQXBbW90VNl6uAKFUtdsXFP0eohaJjfD0xgpuXwtJlqJkEBCadBPnbhX96NOXfSu2
IdDogcUFSiH+OizSs3DsWUKto9XTWL70yqfIftjH2Jh8fPgXBn8VlpJBqWydYajINBLE/FkfnvrR
0p1Rmx9Kg94ZmTAz3J6fKyq3XZcNllKMhl1cY5KDgQ7LVvEbJIjqCY+y7viUns3+tG/oRj7/xlBu
+SJzk0uo9wAyuamRyCfSP0b0rbb++3HuDQy3WNOejLo+YzyH5rmJHotWEPgEPvEaF1dbM/IzqRoH
BAM5me6XTv+r7ciPOcxF3bdsOLiU+o0d3ArS7Ko2BjZc7NllYlwWQf9Cgv5UHCJ2dbE/OSKruMU0
annU5ArQwsG+t9Ler+PQh/asIJKKYLiUAgTbhZrn7OKp+RCND137ISLHfUtEns3lE6nSSWMewZJ8
CEzIUhsC/xKtVy6dIKVOx8XC97OpdBqw4JbfKtyLqKaTUW/EA+YfmfNaTrJ2NyvNTPBNo5YOTN3Z
12X6M3fmm7yLkuRptGBG9PzGAMEmjLBK0Qa6dcReOzOvzGMkSZOUJhal8TVaXNYvLPnaKQYB0Q3e
Sg6hvz9oAjfju3gnaUH9h4FBM1tP6XBTZZ9IPwhmRuAIr8Qeq5lJF9MshxQjl0eB0v1DhmBabFeV
oztbaiGfQ7/vG7WVcb0ZRGb1CnCZJim32T2Scdv7Gli8PNCDfLS/mcF40+GMFZWOqBxMELNfe+pW
kNUQDzEIdRCEusda9Vt6bifcaioiQjTBolW5uCBXU1UpPXA08mJE59H4tD92Ww6Bm3QQKYLmyMTf
26ED2z3tbHYfrEo+DR8LzSXh459BcHFHDtNBTWXcGuSjimqqefKJlZ5atfu4j7M1JWtTuPjTGe1i
LyFMqc0CMpzFyc7071ZW+/aQi1gLtrHA8KvL4AtTeDlendq0ltRC9/qiu8nn8GgN2j0xTX+Jwr/3
zdqeIQiTIBcCo8rrW/LK0wgJ9SiukAOXheRNof5jslPIdDeiSjQRDvPEFY6FE61lRZgmvS6O/dLe
UtP6OmeyoMdzE0YBKxT6wiFO9674NbKUTp8wS2g++tGUhXWIDMlyVAXyHvsDt7V0wAH/C0l9a5BG
6oQuOZCSObkBV9UpGWuBMSIILqUqF1D2mwYg9BoVb5DYMITJvAiCmxYaRwQCHJiWTsu8KekDPVqe
9gdqe0oMw0YYwC08z9hT9DiixwouGhII9oWPNT0YzZ9B8MQ8S53KWJG4BpD0ocMzPQm9lsjERbfz
bzwAgZXwlzU6l8BbbSLhLgbWSMS1xxSsjqLb1s1New3BeRbYomsl12ENewBi5GbFbRTkjh1UB8kT
nYEFs8Oz7GFdKPOMdnvPbnVHtye31Q9UFdm0GdBWo8a5GZ4u2oKyexo5fJpNP1sOUvQiL7MgNRAZ
w35fBZmFpODxm2CMiu0srny9vdMqUVIlsoX9vgKJ0iytkp75cwOx9wp37riJobNbkdbbXzkbpfy4
S1oNG7d9JrI85iqYynC5O7tM0iVCDxsjERWxhwp9jttFWwOqDCpU4l57gxgJW+R3R9PVz5U3XkSs
Z6Jp4rbSNid9Aj5bNF5UL1J4idvvmS4InewT/CluNXJ8LWozsOSdAmI+tydyNE4kiI/FQVQDspWL
rmG4aCDN8dSi6QgTpEAauCE30FN5qonpa2HilVP8kPSzKP8VjJ7BhYc80ZU2C2GaCnJe0jiWdCbp
75yC14ZxW0+n2jFEL9kU3ff+z9qW9PNwXlwmKNSbgnXL/HhvtrjwUIII9qdJtn0vR09pFBjSj3Qg
DuqzBVCiGeNCRBpTqPS+XnvXbm7ODqPMn9ujlj4P9qWV/hGsYDYZ7ywDQyX0pVhJ6rtaFqnW5aXH
AUwDLfZProQsGL/ER/VofhC9a22v4hUat4r7pYIC9sDuYA6MoC730hpVA+FTfdcFUPsR8f2xadkz
jlvHEGOdwtEGXGiF5yEvR8eKcLbcH8JN37jaxB/EZyh/0zQHSIuSlUyf7nGV4dGwu10s7Uwk9fs+
3KZ/rOC4FW1kad4wvhJcoN630CKYbZcqN3aaOiiidoZREKdE1nGLeYrjGpLRsM7C+1Jb3ibD5364
o8mNItKa3QwbK8O4Fd2XUomCFVzbjop91OrSa2PtmEWpvz9+Ih/kj+eLgiGzE+B0jJr1E3XDk/I4
QCqy9GuQIAb7cAIX5Gu2lshS52IAWm0HVHqsOkFmKfo+t9mDijq1FXarKbWeYT/Kzef9/184XMxB
VtmEroaVajL3ls/JsfRSlFx3eLpSfO0SiRu9BOFI5QJEqOFxIG6B1qFNFUoraNizbpg8uXrMXfPH
vm2isePCQ2UUsZENuFxorRNUlJ25VwXBXODTfOFNVyxFIcdAiJJbNXwMw1sd/PH7Vmw9f6FK4FcI
5/lIdFtR55o9qfykWlNQf+UPnyXonJefcMRwcvTSuBWjTvotYIKCYJCfmTavo1xDOqYfKZJm6uOV
72sfgChJdsq/whumMFR42LnAl2gVYMDcR96euCsw5/RGVUtaj04Aj9b1RaW2BzqWwz7E9sxdITi3
13qrVXFViHVFj0P/AftHLNp72X/5fne6QnC+Xk05JEoyDN8EuZMaoi66o9ADnUSHjq1HaDjIFYjz
83IsUEACySbcDyqH6NIE2W0VDCH4qMnZODT3iQeWUiJYXNv71C9QngBwakjRtDVA61gOzHk5WmCu
c+p+PoLU2Ilt6UXORWKpghHl+cM6Gk4jpGRwVizCl3HQngxd9ZH2+Cr6gAXLjjnA+9kz0XiFhgLj
Hfv7lIw5qsYxewUBM54ZNo+ZiiYYwzxmSZx4Ci16wXrbdskrIlsVq0hMZt2wFHZ47KJvttU7ZpM5
RaYI7BKhsN9XKM0ojzW0lLANGxd9ziDTcFEtEZe3CIRfwIU2xMUMkCX25F52sjAYZdGZXgTCLeEh
1SaV9pghE6wj6EdaoofGfvmdMHGdE24N60uGdrEJhijz5y6UQFXUOHMnCHciQ7j1m5jJFNas3qbP
jx2uPmz5SBLRla4AhD+QKlSC/7IgEYVZ5aGF8XvTjtKh0IS06iyR21k5fIekuoTtOLMbKrzB4Ik5
P2SBcje5jOCvDnJXdAjYNIwpCyApZkVaXMLclmmWNRGeY9Jpjg+qMXwvjaFybCMzBfO0uS2tkNS3
S2eoE8muDCQvxqC7et88NmMsqp8QWcMGd7U89RwS3VMIjEqZTr3+JI/ysawTQagRWcKFGtoqtKob
5C0mhYY7KHR0EYLIDvb7yg5bR3HXxHKvCkOU6LbXIdTM9XF/eW5uCKsZ4eKMbhlLmUpA6Vvzruzm
Y62NT3kLmrQw+rgPtdXUpr0qWPzPz7hwk+E5ZJjZK1zrTV5BIbnQEjS/zKgXboPa8vUX0XFaNIZc
8JHKTI9sVqsxz37V3c9RII2CGmiRI3Chp1nUCE9AWDyDJv0wYhDOWrIo8mzupNdJ4pNkGTWjscXM
WOa/R+VC6LfCOqbGByKJqgy2DzMrKC4WqKacQosQUCxVBsMXWJvA+RMMPuMbEN29bY8dQUueBRZ6
EAS/dXEJFd1NSVjHQjkp56pvezB7h/1vzdAvFD7PsmK1yc0JKFH7t94s1JFjbKj7vr3taCZsMHFN
9I5vQOnDrJDZITa18kNj41rZNOXTMuuipGp7yK5AnEdDE7WoixZAXZigslQJSiILSmhFENysoNWC
WEWEANpMvhVVfp6Eh/3R+pdI8MsKfis12mGZBw0QjG+NoNyZRI5xw9qGGXUWeRGKrm6voCsg59Yx
sQhIODFskQT1RIVe1Hr+Rkz5a2Pg0SydhW1Um1s4uQJyO52Wl+HPCmDr1r5naiRl56g/wEmNiwG3
Qs+wngT7gyqYNoPb91A10SpTjDEdQZlVK67WT96fIbD/YLUjpZlNDcp2b7TVQ6AMEULTf8cI6FJo
0J5S8aTNbXpzX2dq2CGaLnnt6tUSkFwW5CCbrrCC4HY8ak5Z07QsmEKFEoWCaaDL4zHVqG8Mw01H
akHV0+a8rPDY/7MaNSRRs1SFwOvkG7041oUoixcBcCFhJnlf6BbGTO8st7CXr2Mvf/+NmUehsiWb
SBLfiTUVWTTnclex1jLtYhqoqJuK532IzQi6guCdSyvywiKA6GL1JM/fLI0+mnYl8K/NdGeFwvlX
lLR5r1VAyYuockAUPgYQgnyw80I52vjF2zdqe2rQdm6gXth4R3VSqdqg5OAD8Zpx0m9zNQ4/zHqx
+Pso20ZdUbhYk2iaDgFSoGh5G1QVcpBQy+7LCZfrCxHlItvzdAXjwgypW3OOaK17bWY5eUH+qSfS
OE2dj79jFZ4GdDDso9uL7/2T0iRWSpA8eHoo35I2+05AgT/Y4Gvus8f9AdycJl3TLDQSQZaI7ywz
56yoJOYVrfIo0RszESyfzTFbfZ9boYXdMepNfL+Y9PsoSXxqLg+DZjz/jhmmzQQKVbw5s39jFWlw
oUJRtN6hUVgZj5k2XWTdEuUf2wmifgXhwqe2xLlGKoBkBJUGVnGs8F40UYhjGuplrJRA63BPoQ3p
V5DI3Jhz+djX1dO+oZvjaSjEQOZryHhBfGtoM0zd2HQ9Crlmy81G86JmhauN/ad9GDYt747hhmba
Buy13qmbhSW71ShaVCKZUoTNTnqk0/K1bFvXxuaXT7kjY4fax9x0RfDeoCoJ+hzvmCpwVdvpbYfh
1UZcmXTtPU1kQT68GS5M+IcFQiSUi3EbUkqpZhistRHcl6WzmNJ4WaTBCN0iJbiNzsNQVAXBvvhu
IFeInP9rhGaJEaNECVU+TqgmJ7saDnm9BFZTHwurFjx9b7rHCo5LYPti1Iq2Y82B4S0ZI0fNHyFH
5u5PlGAUeSpkamUKrktgU6r7RnpLtaeyBIG7ddiH2U6Vr8ZoXOZq2f00Fgtw5LNZOZqLbvwg+qg9
gUjBNb+VAdRU9xEFk6Vxu4lq6JMeZXCPPloOiRleGrU/JHhgL4osyHNN4I2bDr+yj1vLcTVaaRpj
shr51Cd3peh5VvR99vsqKOqmLMWNjvErtc5phgDic4IB20bATgU1O4W8o+BaVKktrL7E+dL2x+mu
jX7sT8i2O1uQ09WwXKFx+9aCJA0HrQ3ZDUN8mdondfmUiLxs25mvENwgRaVkk8QERFbHjpnUzoQL
7Ux+KjPN2zdm27uuSNweBWrb/mcffJkooTt0tep0ZEmcLk0kR9O03iFZK1qr2zN0BWXmr3xAsZLR
MHX0w6OaHlny92QU8nizSXgf4q4QXFCVqyjWpB4jGKcfh/y5zG7j+R860WNdQ0I9fE77GzJkx0xy
FfNbsWiCaLT9goVO5f93Ei7EprOtSqoO/J/cMqgbsQ+0crtLy6hlHBl3x7UfN5Aw3J9PkedwsTaU
LKp0rPgYDuSEgB+e6fxZngVKS/8SBn/Zx1PwgoB3UrsQUzigZZlpJBqnzjEc/cxoN39HUBhle9fh
5IuQ+0pPw9hmHjOfQrwAVr0jgw06FPWobA4fDlR4J0WBvcpH96lvMyVkN2CzcSn128Q81bKbDw/7
k7TV7orD2xWGi+kFmUPdYH35vTt4Mxq+cdp5TGMH1y4WXvVTJwriO901Lii1ZCJ0tizom9zgicWA
rv4DLojNpt5YWYFdhVH6OxHRHbPKPMOy3bwKP6iTHChpf99K812TNZeln/39IdgMASt8LsIRSlGJ
mWEERro4jVne6kT9/GcQXGgL1UxesobtNBb4zaTlpFXtcR9icytYWcEFsjKL+8qesVmmy13fag41
bztJcD+y2SyznioulI2qRPMuA0hcmQkoKaZ/LOPvAWGsREJfZFnm2FZ9lI3slA3LhRjgGDaSAKyu
pymeXvYNFk0bF9Zku0sr08L6GHrJnZXPif51H2B7Aep4/dfQbPCOtq226zCBPg5OmVLn2G2L3e+h
TmNXAb/qPtK/jCsEXi1o7qC5gRtXo8vzTC0pC9HGGaV9B8gU3w1nyD4GkRcHsS/a9rZtuwJyg1eq
UyLVE2xLl6cuv61l7Aekdgn6rASmsSj/bvezMYCooIPaO9/tIjf1XGchXMb4ylj760N+DwLh4WC7
E5gsJpSO6W4ZueGj9NLeigrItveGFTq3KoouVihucNjAKofp1ASK6WiO9j1EW7v8uXeoqKBo0ytX
gNxMhtWUdVUEQHMxPSVVjlKTCDa8zZW+guDmjqadRBYdSaVZ61BZo/nXORpNp4orwQIQTR37fZUb
paZVjpHKQsopOpIjk45htWSipx6BPXx/h0XVstdL2KMXD7P0QMdDZ/+z74WCWeH7OiQ6LGGUYlaq
6RZcA630O8H3OiU6t4lK3ajgcQrf75aLPNeOtlzoJLxf2UwkVyjcRlm2lllINeaDNokrdweFfGij
C4UcY5t+kY2AqPepYTvxuDjq9IUOgtvq7YaFFT6/USokUocOVpLsZo5yl5SfTN+Ub8vp3JHPlnns
bNEBats3dFMFZyACyOv6XrngTFXw9qm4HkNxxYd21lwtli9ZqIpyELYs30cpW9ENoqBbjlceaJTQ
atIFxU+scz/8xCgJIcEM6unMpR7TpbHu4gAE1IIUedu8Kyw3oqlNaN6AjM4LafslqZvAHtKbJlUF
7vkvYfCKw/6P1TCWUW1WqMNixYazb0AYJvaUx+9MSr26D13yvL/ahHBc1E3VhoY53kK91yphtzw0
rnSH/kaXuM197P+GCAcySPtqHhd056kv0cWrs+oB0/nJn5neJwEjXWgdFZT/AvvYxcqet3ARuDJQ
3VihrwH2Mdm+2I3O6umnMpOoWnM7P1/ZxgXhBYUeGZ5WXoUmA+NvnN4Olme9dA55YLoNENX0Y4hr
olH5oP/Yt3MzSbhC86/jhTbLcYHsyINeefPQFOFXtYPscBpBuwIX/aIkiI3azqjyBYh2rfQFqWHp
6FafmB58Ak0DvCe54YF67PBRnVRHu4hPdCJgLnqHDe3KUYKdM3me0uNkYTO1Wyfs7wr5rjAVf39Y
tw88q3Hl4jjoOmytzOE+rAWQ3GTnBIoq8bG5tz3d28diAWRvTNnvq4XfNWa/pA1My+rHkZ5iUSuR
IIDZXGChBohBVAumoPrgUiuQvLCMowoB830zRDBcQMnylICfmrmGfI/N1g3paY5nQTDeTnd+RRH+
qSeloSTRGSBMWocGkk/A6lccRIVugq3G5oLHApljM8R258V9fIAKoTuo3Rd7yV7KFhSWEyoIBQtL
5ANcBAktahUDtldPVV9a5ZtBP+9PjiBEKTyDYKm1qhSmr/5sBIsXu3XmVhg/zXlBc7ZHD73HSunn
v6qjKERtvzn9WksKz5CXD4RKE6zzVLOdL7g5VO+lRercPkwVJ+0HCIxKFjKWaKy8Eg8f7gxOFg/0
C1+qqkxP+yOxFTDRag+iJ5XYpmJxbmq34bBIBPtQbP1thMdQjZxoip08EWRiW8thjcPtd40ULeiB
BM6YPynZ6IzTUyILK99ZGOJjxxqFc1R1UhWasF21wdlJc/sg9YqPURA9s8NT+7dISnrLTddwnJuS
ZkxCFc/i0DejR5ki9KMEcH9+BBD8hrb0Y91AqgXzg9N8CXFb0X38a8ff+zFTdWTJtoqAxBkx1xIe
mEKMWYf+qBjEvmnp6JWn/7UcbZ96ix9erM/0LxNs6aNgmW+m5yqIrf+HzZ+jSEatPE9Rsh1ppWOi
QVqD4IxFxrssjP8yYugeJsNjMXWnKBRx2G47/hWae4lKWl2BvIKBev46mm9NrarPS9jpDvjSVAgv
DiJ6BhEet2Ob9UJGkgCv7HD2mKOL3kh/p4vtG+Mi2BU2d+v1sHK7tSIvaUU6TKlRXQrrpjNPjX6r
jB807cMyfcRtPsmOaShiHd68tV/DMl9e79ykMmvZBiw7kSyn7qmTHfLaatfdDbcS5DPsl/8u34LI
tfIgbjc3JT2N8hjD2pTf2/qzXXxXa8FmIZo5LkSGBVR9jQoQXTU40VKfZi0pwOAxnoZ+9PaX+3aY
vHolFybzpZ6bkbUhqaR08nh0ClR4mqJgvB1UrihcmBwKWe3mHiiUXKbsWIma3Tdb1NazwsUUirJ1
KR3hCa91tznkq+3OiTJwhmtO+4n46eSgNDJyS1fkDwLT+FpMu6hGjRQwTZefZP0xoU/7E7R577ky
je9mICWOGBPrAOnd3i+fIWEGHeYW9KsKeqvSr7mwrPhfgiTURiy8VoNBhveJCIQYfYqjqZ3JviGP
X7rC8Oc+PBd5eYyJetCofm7pDOGFWKTQve2PV2zOU3C6qXLSYYdTQXqs1h/t+kcv4sr/F2+5gnDe
ohJFGShhZ+/v6ln27c9ZQD9K7oB2tfaOyVp1wfhZlJ9vO8ovUL6Nu4zTJCILQKl8Gy839vAocJSt
Ezckmf5/2vg+FGqGYYabepabR0fo1D/IaBK5ZaXnaIkTPXkL5onnVYs0GRzVLJ9N2y9a4iZW41X2
7/RwrC3ithVTbsuFNLBIJs/II5ykPWfTd8GwsX3wfTpyHTY2b6tNpCGDEYODhJ00ZeizQJ3lbL12
IGPcLiJllm0nuGa/3O6xdA2dVRvDZi+Vl3VRkOWlv2/Q9sz8guCvCCbcl2lqhhVErbvK+KAuH/To
D3NELrWQrERpNIrTUpIWAcXnp647/JkV3NRnNkG/foWBGqraIf2HWfu+zILamdcl937qr0PFTT2o
pVqDFNg1Gp8ReY8BY7w00LEPVtJL401+60yBGWQvTM9GtHFsHstWyTx/L4ACxhj8XJio1tPYg5YX
nqIbzVEP1WG8VIIpE9rKJRVqYVmMxPjnDqnhPq75aEZOca7c2DPdKkFzXHoGX/NjDBGkBEX9zm9M
KCQoZMjtEchxcvgKylxJqCLz7rrj3H7No4clE5Vys43p3XyuMLiNKzEHvZ9MYJTtQ2p9jZrRaZUg
S18G4XPk5kJeQXH7VE4graFlrGOl92WUN1BNlL+LELhNKqq0dug77Pt1eAjpeU4EfSpswHcGi09c
yq6PqFmyVph5Qhf6PFt+MdLuYM1g7lEGeRKs6G1/vw4Zn8hA7aIZi54Bon9tvIO6rg8O+TMFTX98
Lj7vu5tg9HiOoKihOlhF0AOKB7M2vJSGqI1ZaA4XoeIpN6yeHSVzvPy1mRt65A7s52fFbwNzdOzn
fYM2w/pq9JjBq21qLENZ6Viz8RxaICGybQiHgR/8IEe0CfahBMuIL4ROEqub5AFQtvG164LYOsvJ
Byt7MaUf+0DbmebKKC4oxOB36EkEJC1gmmix9308GAdZ+Hy6nUSvgLjIoJC6Suqfk9Wdasth9F6Y
shKSTHgfgJSW8ajN3r51ohnjQkQ1S8ToExhXYgtraexqBoTBf4fVRl1ZxoWJupvLOLKAkmkPVv8Q
m5ewF70wbl/ZXEF4AUcDBS1mZCEW0RZ9jeSQXBo3ftJAFv+cQ3uQuMvHn4Vk2e9wza3MM7lbk6rp
JV1jxIamOjmU6m6lfprjGylW3T+aLZPLaTQ9Lsr6NWDUt0MUe41+lEdRrrmZoitQtDBYIarNp+g6
toyasKbk4aAcVD/xa+qqp96Lj/kD0QUWbQf4KxhnkTXmdZ1l6DfDvXPj4mU88hewZpxrI7/LRk1U
i8cC0Pv95ArHxUN9Goc4Yl33TfkUNl8VIe3bv0TcKwIXApuqy6ZpxOj9pIXMvaZyWZ7G9JLA2So6
sInGj63vVcSVwiY1G5t1upmKZ47ludRkZ1zGy5REglCxDYWaJvSdKKgD4hbx3LalFrLnB5LJzpwc
re4ZJAlO8lv8kCoKGf8HxN/uNhreTvQaGa+UWaxzr4S0laRLp9iijf87C+oKxa3cvFHKKGX3nbT+
LmX3rfxith/3ITYf0dfmcC5Ok3QswggY7CqZacSh0cSAFKTy+qYteaKsQgjIOTlueobUZDeOzAVZ
EZqlu53Te3jDcdogeppFtVJs5t+uKog4W+CN1kxTVyHp/NYJx7DtsRlDUpwd6nXUFynQRVWPlqAE
7f3iBQx4nBT0jtrg9OUckJilMXYNRKnL4QISx0oSFI8Ivs+34KtEkprWCqEAbINfhPZN7g5NI6KU
34gQb8zgmaqksFaMLgKM+TR4Enb5xjU+sELn4kMXiB4pt21iiiUgWrZRkfh2aqCg3NVZleJCf/Gn
+ilSRd7NAsy7uWen0/8B8HPfShDjTQGg3rKyQDwuNb5JL6affptvIBE3n+UICuyigkARLOcLcm9l
tCkSJLby3SD/VYXf6uS/qz5APkhW0I8BsVFD41vQjK6x7CaO8Q5DDyMtUY/1TdNErTib7mChUAmS
pgr0e3jdYmPI1SKTIANtMmEwdP6AR+nWDl4p64VlBBtotgqpFIL+QRU8BnyjCdhjWdqMtro2wkur
9sNs8oPeIlkqJ0cvDss57nG4im/sEjl1JOoMeT9rtoqGN5DMI1Kgr4/9vtqtwqGjWU4mlNeNjYPr
TQfdnxB1iQU71fuzwVsYLmMvRmlOS21EU99oQUmlrT5M6eB3WXM/q7mfdFqwH+LfL7K3eNwiA8W4
rlEVZmGDPLWF7dYTFdSKbgR1hgECO1TeQk+Kd0YVHTUtLYExHdrYNw8Z03cC6aVHZodpO5W3Yfuf
czNAWugF1wke5t95JqIgUWoLw9iYspsWt5b9kSaXIhec8TedAq/sKiG4R1V5l7Roplm6BMvyGc/9
NHGqoToRTSTru+UUyCiU13ZIpHhcxKCmGpN5mNHFUshOoT3JVo7+hIs2/q3S/7xR2Uyb+P+h+Afc
ISKT2ZULFll4W6hPYyfYqN5nYm+/z2UtRK17qbeYKZDaK82bCuyxUIAl0/Kf78PeAnGpy1QVhdEr
AJKSbzSXnEWpHbkVWLO1esAOw4ThLF3ReQJFkwx6a6N33uvJszSf5vSwvzq3J/76fS4agFTHKtMW
3yfVQzZ5ffIjrj+l2ZfsNwqP2HBdkbg4kOh13OT6gMZeFB4pxyxITjHEB4WlhCyBe7vnvsXh9txM
6axWq2FRh0apEKdcN/W6v5Le1b4QlNelmbOIihK2Xe5qGrd6cGUao6sPkOXwpA/OoHyLq8sg2tU3
o9xqBPnU38isTs4MwBgPLHVdjhDbmV+i0wi9dvk4V3gt33eOreCzBuSWkjR0RgiKN9hVyH6foz64
Xk6NZh73YTaqAN5Mmc2tpAYvkgiAMGzJXfv+p8TPWLr1cXIVN3Sqe0aK0/zZyuJ1vtvWCCEQDeNs
+6G3TpUw+Xt/VfDWKra0V/s5RHobSGDD4Rt/dmfUySwX5c4MVK8OhE7PRmjH6fmXiNrqC1aX9bMD
pDg2rnUqj4YjBbkfeeRlf75EbsHFDC1NdHlm7o7rc7cePkRJ6XSNYJsQBCY+N0+KSkumCNPTNZl2
1iTJ8sGNo53Aw9I71qgkLzL0xoL/bhmjACTohVJMk9eN1gstRDkbLJvtp9DGFdL0ocq/7GNsRXTw
eVgmU79EvxUXB1uLSFPJVrHSPcXycRkFi3bj+4QoOnQ9DUVR36nhxFMpJSBzwKm9ChrzJpY+7f//
G1e+NsH9l4pES9fYVv7WrwcTwoZxExmeLT2EkVvZ0kkmfzcptN++ROmNXJ91oXzzhqrt28XERfWq
7+x0Yau18+pTdIcWTge3R3+DJhbskIVr+3qg+NmhP4ZPocMKxeGTogC86feaZYCYCXxtENx8a7hs
zENijBLkcprEUaPYiScU9cyhIK/YmEAcLq4w7PdV3JjzGpUbBDD2cBejnmESPJqKvs/MXH2/swqj
KQZ8v6XHYniWs+d9B/k/0q5kO24c2f5Kn9qzmyNAvtPdC46ZUmqWPG14bFniPM/8+nehqrJSECvR
di190srIAAKBQAz3bp7co9/PuYeoosiFlcw+5EM9PmnaVaI7UnaemKKML9v0d17vSBJ3lPKkMAut
xNA1WYGoGMkfLdLZeqY8aG36tdWM51VU/ReZAGeGda6RVlegmyZ97gmKhpqnAl7/9AKKhHDhhEZZ
L9QEtVBBv9UwOF+H0/VERQ0gWwf5yNBMvqO5QHbZLHvIWVp7KVA/XoJhuNeREot2q3QwMk8dnv6O
asgfvLW9zGgrs63ZEVIu9OTbutoyuTktYjtM+mEVpsxFE2athYXRQYb6BT30Qe3HmK5Yb7WA5Q0S
X5RkPm3upsx5hTjRo6Rix9Ugt2O66zVvNM6G9sYCXPxpzU4fXISbbxePjoTSQoWkuLDcjuKS10R0
XRt1IvjZo8XjnMMMQCurQosk6hv9Pu4dxt2kj6i0oa3XgbO/0/3UqxsbaDk/Pyb2VjTnN6yyWKnx
4peafWU5tPxgjd7fW0HOYeiN1K2WCYuXpc4ZmslbJ9k/LYL9yr/2Schdvd0k2Zj1uF8hosmfu/yy
Tj629WVaiTIemwHf0T5xPmICnVqsWtin5Hl0V7fwStMO3cZF71uH5refz5S+2ZsXV3J0Z4xzuk7I
yxK3JOgtyfx2rQXGfdrpmS8NykcStGil0WBCoagIzORMgT+aRCG5SAbnGVpz6OSFQIsajTNgXkCI
hHbjtvh7JvDioI5UiQgBZtcCVdpuP0XOoMR2mgdNJ5iP2HQ86MPREEsagLLiTKAr2nDQJctwQ9kE
RlH8vVvjQ6lGF2Rd3XpcBPOAm97nVRxfAChRCbeMHOIy0LCSsjsA00PwsBCJ4G6HNh4zOqA448aS
Pyfe0Nz/wtk8UoHb/5hOHVKvJtKEHbC/lr2FnEryuFiFwM1s+gDDtJCz0VHw4UN8Alqa0kplXKyx
atPMkVbdjvOzKBXosxn/HMnhfA3a2FFZlyEH8FJelxLwSpswNdfqTVsqzhv57vT6bbTdwg0cCeRM
binqVAMoKUBE0GdpFu7vGXnpQSm8g+yrtmzngHJQRbnWzXP7Qywa0N761KQFUm42QM9hqWwzlewG
c0CLIUrobauHhmm8aizgfPJpZA1slRYaVrGejevnMV4aQ1BcWA+YbrkZDiN6CT3V/cUI4kgsOxZH
/qJeGEVnArE4Wd46AF/0c9Tvi7q2y1rgmjYt5kgUW+kjUZZWKWWXI2c55qk7ZDP4mq7n6SKBxyis
XWkIXNTWgT56T/MuqpS1ss+A+egOShCmj5LwLSoQwDslsLGSpJrZY/qqsMkNOSt9Wti1R2z9k+r2
wY2o51MkkHNReWXMaArCO7TLzlt1pwq7LDd26M3rmvNRqZI3kjwlBEBSmqdPqF9E6Q147M4IoAqL
6nNY6YJYYuN0vZHIBbC5WdWygZctbt5nA9BnaFJz2kREWrfhE99I4Yw8B9dsbLa4e1OAYmb3agjI
M/JRUQVpo63o/40czsInEARHRIE2TboD/usLG1WGQnLkDUiTtmCPEEH0bK6fDuRzAoRM6x30eZx0
ZT+FuO4r4ibJtU4uslhwbLcypBqqOj9kcJ4eOERNZLHVmxiNJnnubJbiA91p8qTbxZ5N8CIiFxm7
SDPO3eN1aNSTAc0ycJYM/ec02fXRz3PWIJ30qhrfxSppypgoLJLVW19WzqfFn38h4/FGBHdoS/D8
RDl71AzApR8G026Kh9M34+ZKgVxHA1E4RXqIWylUJqW5WHEDSwDQ0G4VzOglgnetQATv6kqzGoba
yJFWoeB3UW1D0u1J807rseHeNBAy/akH335RFaqcm0ZG3FX7IK03bSa4EDaVwKQGcmgU2Uk+MipT
8ILLWQnv1hd2K/uTDDIcEbq+SAh3WIoKEZkiFwiHEOmHfqa41d8Vwe33uBZmC8gl4hLVcKYlddY8
sof60+ndOK2Ixsc9TdZOObWwGwa9Ql2prO/Qp35axOaG/9gQjU/I6BimjeYIaxUtrZMq6VlCIoFN
bd5oRyK4G23ShqKmDfacJCAgrBtwFFm7rlw/FUV/vkz0S0vD4LRWooXjrjTAxMGwCLSatdRujMuB
PDQiE9gYmYXjOtKLu9GmtBnmosPuTNTpDw1aDjCARh0ryHd1IMoyiTRinx8FbslCZ4120ChMEsxa
9zYe4av083Dtb1Vil/iRlEgu8UAyYdYxzewl98pClNwWrhqXgklNnH5DhwhDxapZ52zVdPVl1eSd
aNWE0jhXkGiYz1ktLNvLHv0u7Y89+h+kbbzIYRFAgFNVDLO9wx/HDGmD7mC8XyctqLTC0ax9Falu
ue6iJVBzX1Z9mQZr8r1I7mewYqAlQUvdRN6HqaBtZPtYv/4SbiNrYzASzcRL15z3fXM3mcK3Entz
cXmuN7py+7gavRwqMfJc6Z4VbMddtDdtAGCIC/oiXbg9HJMqHdF/g3xu0B7gCH2gljjLdevJ/uLW
Z+L32F9Yzevqcd49WTq5almqIx0c9gY0qG0e1jPpZr0A3vTtaV+11XV2vJJ8a36JdpUVGOxIFwGZ
NMQLZtyhYfCK9UTHTyJIxO34+NVG+Xb8UC0TI0+xb79TqyXemjo6+isXF893MKhOoh6+bc/1YzH5
tnyr79vcYEWavr0Ih/t6dmNRyXM7PD5SivP3UU+qSUJfNJC/gDyKrnzzrAuyQLe1GKRxERByI1cR
vWhEinH+3xwbGWkwZpelm4fnluGnyYe/aRuc20eKrQgbZhvky+i2wOtRU5t1wypOcy2+ZITGwbmN
FR3E1TRCXHzoIU7bwTcD588dXN1nTydAvQgUZKH3CTfCY4JK6aC0KhKLLwAQpdsE8YrR3cGVD+pu
FBE7CzwJ5TxJ30fJkOsQVleKXWXjZdWIqAsFVwDlXIfZlRJrZ0UKKSahN1DyqBRR489Uyzyj64hN
ooE8/71F5LGhR3NR23SAUNZirgLj2p8kGP/kdtfLORVBGQtU5KGhgdfRZ+BbwWuqO9Sg7tXjBxrv
q+yiE9UERK7R5ELHNJkAiqzjXGvzJS0/GepVr2R2p35c88tV2oUFekK8OTlrRE0aoiuAh0oM6aQU
FnOT+UFFEWy1Uzc8LH6K0C4OTm/fdnz8w0GanB/pjGowwxaiitkj4aFf7mbMfa+RQ6erNRJN8QrX
lHMperWYE/jTWcps8KJdF5juejv5SCG4kS/SbWNsj0WUgLQ0VQXEf3xKda27OrFevP8f8x0xQLcL
O6ns6H71Knfa6Z09i1zztom+SuWWdJGzukzYfUCbXR0HVR504U6mj70IEvUvPOarJG4147bJ62iA
pNodP2l+AbJACfQoDp7oQeVbki26wLdvnVeBnItujCZeSA2BZH6YyEFTbpJGNAjGnNR7p/wqgy3v
0TOgteZUHzPIyBIAmkmflDYg9RdZv9Xyiz76VP88vh6MBLjJFPiW4A3mH6FaCfaIpES0asAu4qqx
6/pRnUSZQeYs3mlF8e0yENBAr8a55kIHsUvTw/AZ1lA62crOxLSRz2hlWU+eUKutWjrU+iGQD+yk
MM6mmZ00ikYRw2bZSHDyGpf5B+Ms2SvwnPbqrMhJwolWgu5GZdOrHAnncl6LDNpHfYHwzNYeu9Ux
fGU3InYY/Pxr9UiuWMtodw5ATZcK8snMAk+sMx/wYbYB+FwzZflQf9SDwpktT/+FktCbteUivrSr
DBLKMFGkRpqVpUY0EV75ZrSAsS2dKDpoo3iaoMiMygQj9kgjUbLr82i3yKLX8PZSvYrgApJ4HfQi
qWKk2wDc15XfzNbYKbMdKSIogm0/fKQMZ/xSDehpqUNaXMf96WnmfnXZQ6Mu7M7Vzb3mYBjdFSWX
BOrxFEH9UDSRbkDoaFlOZo4Ig+YPnXmxxKLpt+37Gt0WuGYUXTFkzg8bVhjX5oK0wq8kYzavlyNh
nA8e2rym2QBhGSZ0NP2QDteR7OvkYa2/no4N/kIvHXjNYFa13o0ktcWgkplZCEaS/kyXNJHLkkzi
BMbm3QII+z+FcdcmLUzQK7BIpIw8JE5XIk6cChXiNmosmqXqWbr/lzIym8+LI424nVqUBejTrFf1
vbTM/4X+UE2zTIyqAV4RBQdOtSaJ52FRkWxa2ltA39qN+dDXomzBpkZHQjiNqr6qqapDyK/kzzYN
/UgYFwjE/UwapG8hLC2csQxv6NLfKAPQogCWQhRZNFS4bR1HAjmHaNLuj3zdr2i3ae5HwjifSIoO
IM8K0+5/Tq9viQDtC0FXiUoAmsNdU1pjpOpEkCNOl2uSPfbongsF1+1WQI9sI4jFgW2OcVL+nlLz
uMLDEiPUhm0GBCPUpoZ7fnUYoHvoLKJ8zsa1+EYct0XGQHO5sSCOTh/V8l4ffYHLe7dmmL9EfzXr
v8ckpMpHg1G9SpOqhJnHkjkMH7s0AmS6La/34p16nqJi9E1WPGGu+F18yMnlHpu5aqxdph3JnfRL
gtQHhH4MK3cQVVffbxwnkDOOLKNj2KkQ+Ofse6bbI4LCZo/RYLziA8HCvnMdL/IQzsA3mcBv4uy9
lcx1UYY49+aptZvwI0KB/DqZPEm+AfAjqPu+gaGk3J+Wur2bP4TyQTDG1UOidlHuGel0VckAcGy6
izQSxYPvPNVb3fi05tSBimcuoJthq+sVa2OQyu/tVDiy4Bnxzvw5QZyVGErYaT2RsGn1lQYwxZ8/
zhCAEiwIGTHQ+r5EKqFwOYHyJ/PkM80njmKvOwbyr3jljRj7cmt3joVxhzkLqd6UMoRV6V7rz/v+
UMa70wbALqQ3zwGmD8pkGGFEZfxdUaQ3+qKktZV5JWh/zENM7zNjF6Y3p6W8TwFzYrh7kcjAFlEi
7AtgehgUHHCxXfkzAzjv3PqDiuyG/E3E6SJSjbseyTSWfc48RtGB0lZ2mlx2jTlykzX0Tqu3ZXXH
i8jt01Jrnar0kDQr6q4po9thDQX7tGkKR/vEeQd1BgZRSSFiMT5Z0sWotQ5aJe3Temwd0yM9eG+w
Fk0KEhIYQ1j02a5Hh1uvRYFpTaaHufzaKaqOOKdFbrlZODuCeWy0EKK1gSl+lM0oJ6XSDTJnXuPl
91NQBZ3fHGq7d2Q7+nmuE8ZbeySMM8M+V+upKNfM06LbbL7RgQGzRJ9Pa7RhDG9kcGYHMlRpUTvI
kNJDWF2YIvSwDUt48/2csRlw2ErSypmX6h9I+YA2XL1/Pq2C4OTw7jpchqmSCewgT/KzLJw/JsPy
1ErqJSCcBKvFfu0J/8OnI0ip08qU4OKauPRrqQc386B9HdbSKWn8XaXDbpA6UfZlYwnh9CgyAwhg
3me0+iky1p5STNAE5Z51yeq9i7xg4ozoIMXQ82eldMxbUUQhksrdTSDwHqKygKqTvNpG15yRRLej
sv3Z4vKLq31Vjotb0rZYWkQXUM447y3fCAVX7PaOvX4/s//jAxtpbZUZWLx8UW/kKnky5tCZSutS
rWQHjUNnpjHcnrZH0cqxz49ERgn6w1ZKIJIstibnjiJdm6Vg8G7LE72xCs45GAoo3Su2P8NZ7zL2
DevSuFTvRo8l4wYq8LVCcZyfmEMyk4Up1SL3LnulWzmFEx2QmEYTs2ic+n3zNGcVnNeIyFiF1Qpp
1t1c2YpPDJsVLM398AjYiuVRAdFf6kk/D+fOyeXurVY1J6uv2aJ2fijtTd0rRfnp99mztzL48Re1
RdCXDLDIrrUHL9vl4F0qn/uzwWVYhxYmvIWFE3ZW37ktIMyxGR8g3/CvOm3p8nW2VFjkvt8nXvWg
XRo34Jby6kD5LErZbpo/2t4NtIZb5jsWVqkZaAKyV/jI/NlYEtts9lJ0f/qIbRvIkRDOO6kU2HxK
CyH5gZwB3WY3BeA+Kp0ENGTzmXXD8Adl2a5FQ1/vazRs944Ec/5q0JV86GoIZvSI5EPpI995MZ8V
94qXenlgijieNi83EwUGrKeGWR/OIitrwoiEhpNgWA/mcgmOgSoO1ujx9Hpu79kPKbxNUi3tloYt
Z6jVJcaQO3ce8ttCUfZ/Tw57VR67RtNICZKQiN/D8TbUDTBGzRdTEnunxWw6/ddFe3FmR2JG2AZR
RojR+062M9JfDGCQrUrLR3/ALjP6a0n5dFqkaAU5u5AN4LegjJB5K/1W1h/L4RCJuFi2ffCRWtxd
NldyL8s9ZExOfF/cDsF8jmHUgJ41nwFU5J5WaNPwAEakmgZSJxbf31AnJFHLFT6jWG+i9AMhD+N0
pZiNc1rMtjtEpzvRDYUlE9jCHu1VafUaTXR0NKhBvW+vMw9hhhLZ5Q4t9gxiZbbpZ1WUd9p64SEs
xWiOQRDJ6zw+lmyAibfGiJinflGu6n3tz7tGshl9YQ3SPdagQt1CEMix7eG88BuZ3I2tZtbcdOCm
8xTjNor2hhDyXySAu6PTwaToGZwQy+9Wv7xmr1bttnrMn9lSAkZ8F/cCI9lyh2/Ce87sTaNQ8jjF
80EN4A7BtRe75bkRTAcV7Kp4ElWCk72t4uv7i31+ZC0q3FOfg/Ta01DakqNhn1WxwEe9J+finl2c
yy36QZq7XMm8yEz0xM4raR7sVlLWRyXPV9kxs9q66oFChnTeOKSrS9upj+zZIsWFOpXFYiuZsmhO
aBaST2NZ0pxabpU7S2niy2Gdy8ou5mb4MDcp6YPTx2nj1B7vx7sqWdjFkbFgfWizV1U/UxXwyHtk
FSbXN0KKN4I4Tw53pwE6FO+6+RFUV156Z4ETxFYCwP8iqigngZvYcK+GQTVFBig9RZKJ25M+JJKe
VjDtlT60+r5obtJMYMubS/cqgk8nlI1emd0MEdZyOdSDHbfUbrUgQvXgF/boSBC3dIpFYsy+wg+Y
eVAPk72gPacwErtpRb0XglXjn6ur0pWIxRakYSxH0wITTbWTwOBEIjgHoJSprA86Vm2xqhtlbg6I
3b0q/IVM6fH+U+7c1y21qkVj+79+l7oD4JBED5xNz3K0K0zRI8+SD4AsbhSsVfK8OIySL/etwl6u
VoBGqXZzJ07vbDuaI5HchRBnTSW105x5tWW3B+tuAdpgkdkmWIrwjAtkP8eQaPu8egA03ovQR7ZC
aCwpAeQgLl7F4h8Fq7UmuHchvX8cPNZ2HftR0Dy+kK4BnSG1ExDdzoKZnc1VBl8cCuvgEiI8BKFE
aVm0mOP0ougiy77NmeC5v32xHwngDGVWLSPLAX7p6YF5VvsR3gMmcN1fsL+QM7lLHTkQXexbMYxh
HAnlbEdOBiIt5sCygoyOHoO+QRPU53nO9hHP8fhiuT3tQ7ZiwTciOdtJVo2aBcVCIoju97kveRYY
i4o9PYuczBcZy+YpP1KQiyzWVNd1JYS0eb4z8k+KdVdYn09rJBLBPfnzXu60LMMamualNCZ2aKI/
+f7vyeBukQbhJ5FTeN4BE1YLmM2K75PIu2/qgdOEE4UWRUA1v/UjJJ3TLpOghzE1fmz2u7JdL6J+
FlVqN0/SkRxuvUgDXjqw2GdevO8PuiM/NEjI9Dt0WiDpxLhDzzFJdnr5tl3GkUxu/aR8kpc0g8ze
YkkZ4ClXTu0nZxkw8hE8F/eaF7JE+CrwGoI15XuSlRDchWYBVyUZmFWkn+s8tM1c9BQRrCjfizxE
6Zxo7F7WDZ/I56Mp2jJ2F757AGBcEKV7gJ3BA741jTZZO9oTLF96mLxkt6KHjhxmB0ifbuZHLvFO
b9e2Pq/iOBdBZ10t1oU5+PShlx/GTLArm8E/0EcMBhFuyu/Q4RJ1rjqVOXPcXy/YSD4yMOsNsdmY
RHWVXogaEZl98QtIZF1GY4KMDmB+h1JdIhLwq7CA+xGwn/Vu8VW3FTZRsyN6SgyXXGq1kC5LiSMs
aU/rENq9Ys/zVdJezOZPTxHgrUGQlrMw4qXQdwVN2lGLgPo99RQrCIsrNRS8ObdOzvH3czaAjkAc
mcxKvXj+2BRf+6Z3JF0WGNrmZXQshfN5RoOm25VicdLD6lO/CcIDok1m1mgEFDUtC6Vxno+WiyrP
FXRS7haHBS6RV34cfNXPd+L5LdECci5vLaOwmSWoVvY7afyihvZcfzl9TjdFEAuPG4b6+q4tr8nK
LCnBzeEpjeXjXeXIcX3XLIkAc2fz8ByJYe7iKMA15zSZSZpDjNnbnYw0n4SK3MGqH83ioskru2uD
04qJJDLFjyTGRI/jIodibJSEzVBp6DxoA1EvypafI0eKcTYe1VEInMAUbwNVOxvyJECCzz2tCTOp
dx7hSARn4P0C5hTNhCbZlDhAhXaMaQXYPokve5qcdTQHFU7zCxUeVH9f7YKz8yEfq0pNit/TObrX
BEAE+KoEo8cQbAFOeFpF0Spyhq6XNQbfOphHbCp7vYzPySRqPHjfxM683atG/D3eN6SsNA071XmT
B7pqAGokF8Y5AapyFgz+7MXnzVWOCUJBtCw4Yfy9AVTRWQJqA+K++oM1Z7bee3ImOF6bLw9UaCn4
GahJ3tU9VoOma95iu+LOq/cMLERyjC9GZ3fTS2KxBIFkfCEcnt3U7Ugsd1n1WtnMUQ+xYfVhWoOB
hHbaCjzU5kE+ksE98mmS1XpkQUYXEbuTFoc21J4ab4ome7DQBF58JiImTpFMzl2RsQEoWQeZ8hkj
A6Me4wKrhc5DuG2ck1rJEinGCtuYnOQSHITRjtV0Ol+/Mw+TxSZvMFeUi9iYtmMnCiIKYGCBIoKv
68Qm2J96q2FHIQwAshxETzXGnn8vAjayLUqgbJ+9V4F8iac35FSha4vSS2JjDvkm9fM76TZz0EX1
YXCLa6fwS922ro3vp/0K877vXOeRXC7b1Wpjl/ct5LYWyNVJ3OpAF6s/lVYseW1IpbvT4raPw491
fQkeju6cJUoXksSISTU1c5SqcPNeO+ijKoirRFpxJ0KupGmoC2jVrHvanNH1oevcWHTuXjbl1OJx
h2BecmOOmZXEGIyvzsL9I7Gza3U37E6v2rY6CEFNqgKRmH+0gpjFGOMVqzYhLkjWs3S+ks1vZHg+
LWYzsEZE+6cY7kYLqZqC4x5iquQiSi8rc59iHLPZdaJH+OZldiSIu8xAdlZqbYcsUF6auzyy3KKo
BUu2bWg/dOHvMjJQcGAneC1Ssi9kZ7SukXU/vVwCLfhrKzKmfLJkLJdZX/bzlakLem9EKnBXh9Ir
hUGBOuJNSmANT5J8QUWxrUgF7pyY4drH08B2fLiN1MM4CZboL07I6zZwJ4QOjFcogoBugO/uLmuS
OFZ12erBXF+abWPLY2xbQAY6vTWbSwdkIwNcGrLyrmoZhZSA8KnMPEJdSXkw6Y5kn06L2FYNQGDg
K0LvBiYo34bPwDirw37B4ZdNN62ATk4AAFm1tlx9GpIvQ4I5lJtkWp3TYrc1e5XKLajUhmTQRni2
WjkU9bXW48XTPPw9Gew3HDnpVSUTfBBk5HpsT22FLrqzob47LWT7ij1aP+b0jqQQqcXGaZAyLhmg
U4lV0tlFamb8Hpq1NNhpV5hAuxys0qbrpF5Zg9VdZ2aFxvWx126LbK5vlzgXdbxt+tqjn8W9JUhb
0JlE+FlyeF1YXrVcl1VQiJoFRNvIudpWHdUCaHJwT4ZnDhctxlM1Qa5905sfKcI52bhI4y7JYJ8k
TJ0WuDsrShjZ1ard9kLsik0/8irrhc/6aC/XoaQgv4Os0Z8ax/JD8LjNqNOTR4bQn/mYIPJOm49g
m3hmgoxI3WiZ2KYmM31ZA1iSVH4ty3ofFuTraVHbylkYV8YoMWbzuBBpCKsZt2IMH6Zru66bd21k
CLTZLFHg5QWqBTTcEgzdvD0MTS8pmVQhzC2UIL3WkboNXfQLIrO12OonFllTN/p2Wi9mY++iFwtc
WqYBEkTzpf51tGlUXc1BHZHcysBtkA43etI6BSqrgwKfogFrUBa9MDcfDa8SeTOJomoqVQsS9SAM
Sh909H6HARgRgvWW5aOlVAGvGsCC3hG3ouxCYlmpkEqJx3YvWeHqdU17qUZleNYZLcAPwjUR+OXN
tNexUO62zqUUE+fIE2EqZXSTXfeAdL9Ng3SXubkQIkwojbt8CmKkMCaoKN8wTPAc/Z7R0+THO7L7
UQn91+P8f9FTdf27TXT//Tf+/VjVS5tEcc/9879X9VN517dPT/3F1/rf7E9//Ne3f/jfi+Sxrbrq
uef/15s/wvf/Id/92n998w/k6pJ+uRme2uX2CXFB/yIAv5T9z//1w388vXzL/VI//ee3x2ooe/Zt
gOcvf/vjo/33//zGkBX/dfz1f3x2+bXAn+27Kn/6x93XvCqq8on/u6evXf+f3xQq/xNIBgxnAJEM
IAB/+8f09PKBYfzTUFRdZhVcEP0xt1FWbR//5zfJ+CdgEQGAQPAR2J5lRoHSgdeEfaao/9TQS45C
KHC+CXhdtN/+/IFvdup15/5RDsV1lZR9h5/z1k8SQIXDb6FJjLFeYgCL95MgJDUQDBX0zmhQZZ0S
MFaNwNwO3RZD9BjQsC1yW3S6XeE9ZliTnWkPfXamFTCbKAyySP85T/fHDwIeGcgaQFljsgU7vvY1
pYhZpwi9mxzZUUHZpQCP2KmpnWOOMd2lX4zJrkV0Ctx5QRVdBlMvUviMOhBUNpSTCmSZZGkbSb1r
SG2jmQCQ0mnQGPq5bMU+xji8zvoyJyEqZ6Y9yHQ/V4NIcXZNvLrbl58Ayj30B2LeCzN5fLyY19OS
gxFIvuuMVHIqHTzjFBXKwDCGxWuK8MuaZo1daGa6l9c0dNewvpq0phKExi87fvw70PoL6FqK2Ao3
DeYVONfRTE2uaWGd3WF8IL9PcjPx0nxCn0tUOlJhkZ3albWdWZlmy1n1oVvnJ9QlcneaJbRaJFbj
M252xzBqYMiQEAzjef3NqmTJzVc0B0p1f4XhQ8FbiMuPACaQ/WrWD4EDASJGfugfIZkq5XGW3RW5
rTojWgLLuyqw4GNBieZIZwDF9Vtn2YnKGW+vrPdyuShVWVPgpGaQO/om8NqyQAl0vw9E42UvhELv
doX5Ecz+Q0mTCztjoyFLVzTZ3RyjiJosRuKGBjpOEBfYQ9aEdjeCBHyeNNxeVP+Y6VLl1Zl6aSFP
ZY8LKgXoJup2Uj6Auh4YxQ4AM+Z7K9VaryLTsssrdOIBTEbzjDm7U5v+eZLqxyjDHGoc1YMzhi2K
xTOG54b+rib9rm7a+24aAcLexqrbzcVVGCejbbQgfLKsYXErRcl8Jca0S4zbNjCb6VrBqK+TqPJO
n9N2T1NZu1AX2akH627q0htkFy5Xs3bltfiQRbGMEN84w/DMvJOKpnQ0ubiiNR2cptFvrRL2l2nl
RVyvZ+joVu1hlg5SCgurxvgziS0wtJqjE8VD4+DAp/Y6TKE9AQLAXgYD1brkfkDjtBOPdY+pbxnU
z5H0SZKQQRmI3O4mXXuOp+yeYj2cqjQ6FwM1uZNFeRksg6Lt47RPvSEkVzH6cwAx3T7MXRz68GkP
fbh2Avfwzs5YZYn1zsk6IIXfEU5B3WpJ5VS70QM2SjHutCDeiYsxLyHWGztjcjDMB/AMamFSkws0
Z2U01jTS1JveRRcHmiFZP8yIrXCNjywewxY3+/pWtTF7gJZ5aS/dH12hf9xQb24k5l/4X4AsPGb0
NPT34v57ewHIlV5qE07CjazPpWdO/UMMopZzqlcakKLGYjlbgYoeVHh0g6po7G1dHjKnSQv00IQT
+aJMcyR4y/OXJCq8uMNVGYkCDGCAHfrtT1rCtcayxfptn4PWIERPkuzPGSqX5c1p5TcEgSESTdsU
NmO+515dCnUpEDHcFrm+S6LiqlTyr6lCdpUZPf+kKNAbI8bQZQslKmQouGWOkD4KDb1J75JVChSQ
n6zJ5Dc6yFBUMXYbC27f7Cm7ydExYaBQjlI5P3epadHSjFYt3RpLV8FHkAQkGIXitolx36YLzCut
zqpOQf10vLNIfjeVE72gue7pXZbZTQPXFckayGxkPbUrPbptMsVThv4p0Vq/msybuCF3ah9dmX33
JUlLjH2HzxKpDnoXP2RF9rTS+FuDdJmtKfSqzApv7KWrOJGel0FSnaEvHGMtgXdfI51vZLfdonmR
1AX6apxbY1p5My1Df57ypym0LDvF19nKlFeeXI+mPdbGNz2Ee5nncR/mReVkNP6Q1vFkG2bYOWNU
Lk6USUFqIsqqOv0TycCaQ9Jy13TS6AwteTCT9nve15e1VZcOHMnidJM82ijB3vez9MXqitvYMO+W
uHxqq/ZLRuuLNUqcLttLY3g354AxjPTsgPa8rytN/aYsg3CNGrsBQUFcyJmrhvnF3IXPitHe12GD
H7TKBxNFa3vq+s+Jmu+joqd2qTXXWrzswG62elOtfF6raHLUoT3Uan+opsRyQnUBQKhU1DYGHivs
HfliavRrYy66K5dhE2j9uIM5fDTLQbPRdvQtMpfSmVv9mfbq97lvz2u13NNa6tzTRv37LNQbS6Oy
hTAOMQAiOaLwkwFSrWcL+LzNm2rF3TTW8xr02UQPrURG18zH2DfTWnbxp4szTk1vW/qc+KmuRocx
6mO3LZfOiw0JfaMFUT9Uw1zt5BDt4OrUJBdIYmgHOjaDI42YMVPBjUx8tIFb1yaIMO0yqdfFSUlY
XLSgSDospdQAeby8pEtbB82YaWfSpMezO8bm9G3BlXhbtCS7Uac4w1BopowXMyDc9vIcgcWwGCMP
tZfSnsPMvJKXIT/0Rgq8sFWtnxZdXwe7kTR6pctj84HkGnWRnTc8WvXD1TTTR0Opv9JpKu1wXLOz
bkpMb5EKaltxd9Pr/ceyKJqgy2QwfWtREuTzZLnEGmqnk5rRV2RJDqiljLY5zAdJn4dvoZyct/Ig
AXR66t0iqzR/hdnutakYnKlfC09X2wcT4A5hP5l2MaWYt0/02ZNRvHIyPD+CGPTSSLlLrmUOoRvG
cuIQ/Gq/Xuknq/l/zr60N1Yd6/oXIWEzma9AzUNSlemcfEFJToLNjAEz/PpnEb16O6GilLqv1NKV
bisum+3tPay9ljSXlqM1eNerF1O0fBnj+V6Jvs33GkRaQeHXb/kQjSdwrXZ+WiSAqlfx4KNhoC2Q
4MTbgbtyk7La9kaTPMtBB5dtUgrPEaRBCYirA6lOaIG6y5g0ua9IIe/zOI2WxdhhSiAyR5QbCV1q
mZ34g0neM60pFsIyoByNj4ZSuzKDVHTRdsjNPnBD29q7ZqiWuh66d23c4HmG/qrXFCI7aZS/dqAF
3NDRaLdZlqlTojWl/7vNfy8/IQJlSCshIToxpABdNS8N2RZCwzjhzlkJELQOFb8JBbn779fA5Byo
jPAqUYwTfX8A84HFRMf86Fkr4VKGkpyRQl0jBPhpI18XmdU8qyjNEpDyQTpvKFIkYNlLmF59in5c
BBkeyvIGoQjrvu8ECAnKogz6fCVbWeA93tcrHohViQwPxGe3TeLlfneVfHz6q9+8Er4RKH8cTD5Y
FKn+rESospESPW7ts+3iNZC9lzWdlyXXTvAyd8M6yA4o6glA2ZnW7DuBI9Vlo9bYZwjLUg8UHI0X
VWPio/YaMI0+6dMUOHoVa5HU5k0iLLEw+mwRWc6+FkgHeNFCMSo9uE3/QKwuQtBsgrcSBJAezwYH
k13jy++W9dPJfP3Fs48+OF2sxbKyz51+GBjxzOJvjwz/90Uu0vvpjoB5FPOzFg7lAqdXGInZF9Dq
PHd+txgWRgAtcMztDktjkT9f68Ze1FTmq81yQicfe173WM26yY7xXwCVG0+L/Wb3Ft03Lw2iR3C9
e/Hp2sKXZ4lpOMdCRwvWhALKzMp6msam0zPzrOXaBon9Wh/Tf0mZvP1+mhepCKJhlIsgDakjT/gs
aX2t0JS9ijtqhOaZRiQMmC0PUiDrzkZILjX6W0VJAOtK/cEgi99X/mmDKNEQhqoZovC56m7RxC5o
qbHB3Ppwu/cwvLG0a0M3lw5i2p1rUx0MtRjNnR1iUnMLLyXWMAXxs9j0mrG+4rG/F9Ynj/19iXkp
uNXHsWuwhEqUJyoAvrtbiCquUE7xCNEWOn39X87tP3syvjs9bhrt0AvbPIetsawhmma1iZex0++r
zDp2l/uajvZLwyCtIE2BBsaUnHv8fnjJTuEtux9PCLXYW7zm2/DaPOGM2vT/LQmUPsVwtYMS0GQx
X5asjE7ZKePWGayxas+Hlq7NpgeZKoGuX0jHdhHy4Y1V0OdNlDbsaRKzjZN04b2UtPAqG7xeQiLG
KekfXcarLoWSgEj4lS/+k+Hiif5MfiAEOH+jmRWGYV05YM01kaqaxOMUrBzhNZrSyb1/f2YmPWqC
vB0NGxd35Ptp4NaBXasfjHNdGnsj16UnavaaOSn3oCx3MrTu/Psn/8GSTXCYT00pkLSZ5sywdE0A
Uhah2xqqdPB0I8NcRmitjJFzX7MB6u04VMuSLr/iCH64pN/WnVmaGZYUyVBlnIXlHJMC1ZAhf/t9
a7P+/adpfVtjZlp2moYJsVrjbA6YPq+QL/pwDs9InGWAOoFaFRURnrDYM4r7EehTs2sI0h+sBr8A
iMvJ0VpsXotpYchEZjlO9zkbffBYBbUfLcQqRlXmpt5n/9JFt46eruz7B/f+ddXPc/lypWhpWkms
cLZUjUMQsZp56E3kj4JUf2o8PV7Xg7U7VlrvGxEzPOGCqbbJpXPvlqBzc413o44M3xqY8HoQgXlx
WW9VG21sc7jyrtPJU84M/ttvnTtrmnU9g/A33vWJ6Cu/N4JxjV5vkOyq9wwcO85qqlUBR5IFFnht
MaVx5Qb8bIn//xt9Rh5fTqtidWapvDTOdhV7+Xig1vr373HFCOZtAY1U4JkbsEVByYeZdqM36NEq
otaw/H2hHw0eDSkTE0KAb6Al9N179C4E3cw0hveA8vNNaSmn9tBooFs7jTBQ2Imj0rPmOR+ddE3N
IloMo9KvDKX84MEw+GRY8CeuraMD8f03MBOZozI7emYoi+TOO7fFERaxnFYS+Rj8D1vGY0+n5oGh
X4QynFQ1er0jPddUraWmXnljfISNeE+0PhA2Knw23TW19cy04lrHYvKNc9uFsqiOcNvU8S+zrRZJ
W9E0V/TTdvuN8RoGrt8GoSe3wAbtrhFC/Ph5kYA44BFENcaa82w59Ugy6iRYrymDiDvrlIJ8wspW
nyVv6i51tzrmYvCKa9OOP5kwapkmeFdA5HnRmxl7I5RRaZMzCTcjj9e5CXNS1xivfgjy0T1EcKij
BQRmcXtmv3bf9l00Vvq5MR5JMUC+xkK/rtwM/dFNjfs+pqhsQCw27Lw6K4JBqc1/b062ztBSRfsS
yfgcMSHQJytz1ll45rmflI82yIDS1qMkvSEVWXNUVkNw2uiqv2LIn6KCM2NCsYuibUzRIsST/P3e
ZBQTdlFfWGdhI7nAEAV0VF5SUGyaqieeRHukJo9hskoIC2SBpmo9BojtvSjTFxkfj0njBkBR+9zR
PRU7B8Bvl8DsLLXhb60+qP1ehKbfxZmXjvWj1eulV/WGf+X4frgRU2CMMU4wRF72uKwqtJo8FtZZ
Vw89TYI6fu1yM/GEvsvCjTnES8Ez9HmqrYw/QN+2aQbnihP84fHDT7AcRycO6AHnJL1pVXVc2cht
GnSMinAP0IbfcBDNcj/KDb+A8G8evv++b/rDGwKzRWCMjjdYF9ksbEP7wqqT0UXK4RIvp6AuMc5M
lIGZO17Ia5+R4iV3AHPLPnj41gmxLFW4UCz2iTHuWoqGuB6dcwVO/1EessH0S3sCzI2YJej2Mh6v
IMeu/F4XIImvQTfr8pI4qWGeB2dHnUdDu9KaAKPs3De6hg3JbCSzU1wJkP33FaLEaSBvGeNEDPNf
1nUoQDe0B/Kg/ltmgm1MrjZVJEqfcbIxSsdd611EV8moDmowbZ/GcvDS2hU+EWPqt3mPEB8Dt4EZ
jYbnVuIE8vGHLMy2+uhu3HR8bwh7j2LtoIE71mN2dU6t8ske5VsW0ew1a9h0g5zHOA251+tIELiw
hxsdsjNRCvXVrGWBXrrvKR/+5Ub4xy3tZdQoBCUEfMU8r/6w0b4JrfY9Y/1tS0jpFSV0sPKcezJm
t03VjkFhoLBsmpx4de6u2gQlfZOpIBP2DX782rbcg12oTU2TD5nS124gN7RwIMDevCV2KvEXixtU
0FZ5GJ1GVJ6lau9l1b6XfbaMjLcuY/uG8JWbiy0RdO3I8akT9J3FzWEgZr2Reip35pBADUbo8A9t
zlZNZWVeGDn/OKMBIJbnOKK7scIkDG8zz235ObaiD0tWNxodFpw2K6KZJzcj2TIEYRPJQfUQp2xt
OnngysSPOUACo1paKgNRkGu0Xt7yytdda+v0+ikNq7e40PYyym8d3izBgLstW/IGQdVNxoiEHgIU
Epr2rqLFSiQ4GAtCVJgL39EUoMICs57E7TYp12+ow1H6Hq3tEJe3PIdlaP2yR2PbLZzbxqoRv+d3
KktbP7Gth0TWt3UkQnAlojPjKMmheMLtZSZp61u5lXgq4Q/VYHDcqUTfkLyIllXWoHs9SWb2PXuy
hGl6Oc9ObGQvThk1iIHzlengBZCKVZ7swEjh8nY/2ua+5eaf0om6HSlJ7NmZ2MQo3vlCAWOjnGGX
ce1R11HEM2gcLcAO/c8UxW2TG9s4g9q6svUEg0LZwUnEutP7LaA7aDqx1zKmJ5dY27wcX1WlejTL
xDYuxq3ZFJvKaZeG1W/CJO+9sIjOWvoZzxe1r0uXLeIQVXKb0bvedKUnh+EvG8N7oy2dUxHHawxN
UC8u9NvQUp3nNqTYmiPbJ458TPVwm1QdtMjaVnpKwDeJAlz7mGHWEFggAWwl6+4U6baaEfZBZ5h+
7/SLvBjvY+B8V2XFjK1lQfdIs6yzIhRSFPIkU/KMMOVVN9p3VdO/Jnj0o6Tii1pgGiUjoIkVpH/p
kmYI0tTsIOzTAJZCYrm30lAdknE0TpUgNkY8VBtIKdGjMCy/DoGbgfqvcap5gaY+a4pdIoFvjIdr
QxMXwc/kykDE5cKEUTEzZi+zgwbFCOSVcY4qsiI5QRciXdpwzb8/IjM2EqSrCNspmmrIwDBcbV88
IjHJFbwePdvgUF24ZqLWzC0Ww2BLz4WjIy4Hr49YjrFsPK7RE3x4sRd6VfiGsPHKpegPJSavFpHu
/BGaFIFdce0wCudakD/37kBbQRwZpwGgwQQ6mx3JqNAdiaBrfspQI/AtzdgyZNIOYMhFL1bRqPll
Xj6AIvNKgDHVXb8GSZ/rGoj2QahtogcwfaovuVocxbmMKsc+KfagaZ1fUzi57FFek7q/BCPhW+Br
gJlMt3T7YtC9z91KHwoDWcwhx6i7umlBt7kGNdFCe8j29V4P8oUCHSsmDDdXzOAihnIxa6C7OgAU
FjKLCTn4dY8qUk3X2QaCYEKOIx0MtMyL0q8SrGwgbGuikgE51NforeVQfCxSZHVtgdZl9Fxa9X8n
+zJZJfJzBqytYYBPA2jF7z9nmPKfUFXDOefnsbmLU3DL42mpx+5KseSiEoWFcMsge0BgWu5831HX
Y1xA0/pzh4qQmYolyaYGHiYqkxRqw3StCfff72c9z1XRybGhZeaaFFSZlj1vJSWNNgAZarunvDDR
55dro+Gbqov9tLZuG25f+7TzYsd8vcm8v5ivGHsw7QGZfOYOGM3c/CbU03val2itasO7ZRe3k2vY
GoO8UwbbaoP53lBbXKlHXFxe7NpFJofPyXT8M7tEpSJx7ErXBRBpUtacgEj1hq6vAd6MeZA57fbr
OrPdRpj5LUde26cRkqFeFgrzOe4HuCjgL/ywSDr0pcltiL4xBTYqEDBFVKb4PR9SUD9pJTmQUPzN
Wvve7OUD1Uyo7ob4v8UAIgBcBJAAfF4DkrCEiXE9IkgegWQDrAEVFr22Mj9DNyxQNHyQLBlQtJUO
EreBA8A4bFXYXRuDv3Aa8w3PYl4raVUTw12fQMWwgKm/acl4y7s4Xlgj2lZFd6s70U5F4ANs9XNG
IQAa1Y6f6ZAFqPOgHLQFsHBeXOXXnpYpnv/mN2efYrp7XwwPgJ7Q0gvunPK83Xa6tetCowqQ02uL
RKEr2NbaTWEnAwJOp15BAe/u94t2xeTmTiQ2wB1jyEqcJyKCT8rWT+zbNZObzRKjUf59n/NaHgHZ
X6bA33+uUmkEPetqxPRhvIZbRJkTXe9FpwYQvoQ5OL6qHFTKIsZbOqKWAlfQ+GkU2kAaKOIBcXKV
su/iQkyv5jRqDPwUEsUJL/71K5CI9w0VnXmqF9Wj3JTAKaPQ6fjDMlIgDFIHLbhaUpn+5rcvP1tz
cklfvnw8JDEoW7Bm9NIHtm+sowWIE5wV2qYYG7/iWX7cIDOYaxnoJBifNY4vi8mxNAwcvHVy5YEZ
T0hzrhnyhQfFdnBy6MXrOpLteS11rC29lOD3OU3Y8uJc3vBl4vcgF1NneRWyOw/8pmiDIGMH2AjS
Ncb8RYLWOORKaWudlIERD/s4ZAhftSshzUXR63MVENCg2Q9wHULN719IKCaNuDItuGPwiAV1Bf45
52C/GaArqHfN399v4mwOCVdk2tR/lpuzLPIhUSDYDvGN7lTgggkTo+/JQf8HWu/slnpJkL9nr1fW
vPhqs2s5C2lALCadLsf1rz9FgNKg39kbB99NW8kVvUaVfmGFs9Wm//7FCs0YdNsZx2pt3N3abE3S
a5z2lyswVHuADXMhboSIfeboRd4jC4esy4knmKiXfBH115RdEejNby4cxNdFZj5bjy2uQ56Jn6lW
cHwpU66LQb2UqcU9Cva3NJUPQ8wCEumrCOUtL8/FoyH1R0Y40i74sNoo9zqFyLTJu30laqR1kaPQ
44C6Sd2XT+Aefupbni+0JGRemNiIK00n8lohXvKh26URe8izZj1SfZ8ayUPdgzzDrIsbvSwCW6YL
uy6WRVbdMTM+dFb2lvM+D8K0h4vBfRT8uRvwM/rI/Ms19hHT4uiWcuG4MfJzx0CnMTcPVsheFJUH
4qql3bXrhozrrOVBY1Q9QBaG9Lq2uHXdqvarrn9yBV2pWDx3jNwATMWCdiSnbnDTRcrz0Ac65oTU
dc214t1FUBuUsQZCO3LCDm81au6YjujAziwAxNIceoms3ku3UcssLfK125mAnSUyxs+rT64JsVkr
fgUCEQOyFcqYvSw7LyeW9BqpbhM9f80qfqrbet11dAtYduQLtyy8tDKPygXirNfd1TDof2OD3gyS
70hRvJkZWC2gR8w85rpr0SA2Knp02oRCmcHuxu5Qkn58qjA9C8hiez80YIU0nNp3uxQ5edOfWNZu
JXWPsmC7uNFeG0QUoWOctKgd1nbt2H6TVJHXmXjqgAb7iGSG4Y8RdA82sIEpwENNmN8AArLLkuYM
SzmUbYIYlDWxR+2KnLjA+1RFeZCY+DtA/PKJdGTvduSO2WHuo3SxJpVMlgDPvbTQTuqgeh+wPLqV
DMhZvXjpmHtMTBYFaB0vObQsPCb6YskyGvlGTTH/wJ3Ui4dQLqTTRzk0P1EB8NpBO7aWTDzEIjfc
VU8hm5YzIF4Y5sl4yNoEHLc8xlCTbB5aYC4B5iZLWtiOZ5KGr4uaQXKrpG9ZEu5EBDDlWGclYIcE
U4+oOf4pS7vcatyB8M6I4Tra9yfH6g5OkXAPkF/dA2Dyvcnoh+K0wugUZiaQC5p+HkU3kVvhh/fk
2InxI3d76g8NOmypSFClbNp6YQ5V6unmcOdQpEllY5LA0hzpGxivtkfjCRPXJiY8QhZkoQZu00xr
/dIKBYr4vPSMHl3OumWFFxpID0a3OVXQpfSimCtfg/TWCqHaGfJbqGRlHHWl3L4ZO/Uadagfx6wQ
AavGclsOY4MOkNqXkHDwlJ68JxXYFs2+t9edE2WLZmgNHx5j8Hq4AkhrUdfPrViCqSMu9phbhth4
JD7A89wtSy2BDdkt2N7cGGbekqPA55XKWtRUGChbq+JFq5N2Gyb1KyGS+1bT2o+0LC0fkhXvMbNF
UDsog9WGYz92qhUekfp7WMV4wmnRYDqs4/ta1dGSpemqpX29iDGPg58UHbWsszwb4FESZ89ENuCB
NbNHPco/BLidfdEn+MjsD7aQrYkgtcfjASjROBsXLjpGC0WTI9N67D4aHzCQxb3WkWyZYz5sneAy
emYOpY5+TKinAcLmEdoCrOtUj4iaiNeq9By6WurVJWM+JA+m0po7ekml7S3DOLpxsW64eBgcjM7U
oK7RHHEK6/5PhtqmB3aSLaR3nkvDebCG1AhQtjLXZejInZ6N59LOjv1orF0t1pd6k9a+w2Xvo13J
MTqmHSTBnJrbPLeRk3i6zDf5wI+2rr10nbxXNfDv0sYGuNmhTh4pAJtF7HF3RNG2Yh74r1dhSnvQ
dMOhu0m9dUmzT8oy9Wt3XGt2dV+4+gaI0Kc8zio/dlw0jZ23UbD3ikNqyy6XbUH+NYrjwibuXz5U
N8PQf/BWA0w915bMCDc1OFd9fWwgmD3owOLUzRZF4TAoNdfyqSuXrhU+aWMxAMPOV/hKhygJgdUf
gGsZpplEJMS32mi8Ghp/Hof4haL756foC7UMRtxHEZo2cf5ORu0BcKBbJtMAZf4tac07u3R1XJTy
rKfx6FVgucHOABloi4800Z7D2Iz9DkeHeYSN7I0lxgt4UDai9+O0PshxwImBjSAiO5HzxrMbc5O7
9l0s4QN0Q+G448IzpH2M7QQ83u1w0AGK8VJe+iRqoDvVZ5hKI86d6o0/SKe5p7RsB4ncyMu0Yofy
9DmyUG3N8toB3NoBCh9GOfCV6KoHdH7+Usw5ODEof4jRfci4zQKNR+fIGFMvL9yVHes7IOQLv2+q
m7QZ/5jUhZaHPbxWvf4mpPMIcOxuwmkYVXccY3pImAEmy8x9T/JmmYzRH1YVZyQi6yqt4/vJb/hp
3m+EXWSL3up3wkXtrsvinaKY/dObh8wcIr8R8q1Lul1T2LYnYtvFiAB+kjRctAHG8G8aF+9Rqd2l
ufnGdQY/1eRvGmXgGawQTmJiWwYViw95VeIA4qPeaLh+OFlW62+oXa1VE6FyW8TodpigQrLRpMfF
SVFhkz6MfVwKPOkBx8CLP9ixDYz/sOxGYNaVIU9RU1Zel1W3YNYEjKYeRGAqBEYptX2XVKjOlxQx
S/logJkVc281eo/UQunc2nIWbmSqA+OhQGBpI0oM6oKGfl13u6GSJwgBRjg+8qdmMagTrfJINRH7
6MffpRKgX1zcoChysu4NtbcUGb2GdVB4bHPp2dxcYLxgWLAeULTO1mz0CrrKM011m1LcGFK3L1oL
dfKovA1TcpcSFJuyHgNnxonk8uBG6eiBQu+oV8NJk8kuQbBkZ9C1IkS/yTrzGVPGvpYC/W6TI2Xy
WYugOgVetX/2KLZVOe46Eq1lnCzb2nziGGxThs58S6BfXmiY/8gaa19PDJT68JyYcbTu4u65DjkP
yCCWrWHfGFa0UUVyH4VyH2X9ERyPex7bG60XGBYzwJpv12GKKCzeqgg02VSwGxPk9ozChPRx2DVU
X4Zme85t5z5N8jWydebnCpo3fXwuLMQVZvzk2nlgYcwTI4b9OlcQfUDj7EE61W2NCSkAjWNPOnzj
KqhZG066RRCf+6mUG9qk61FkCs0nHnkJakRKqi2pa6hDkjrzk0x7r9W4tlz9ngn1FpF6ixmdpRMO
t0R1fzGSUHrm0EbgccnelIucm6fqD61qzJgyeq5sCeRGOhqL2q5WEu+Wl3eW4WGm0dcr8lHoKkAL
c6lZ7pFoQ+OHg7m3W8NAZYd9hKn5kKV0mxHtD3rTB4xspbCGvN4Ahf3QZKDzG9IXZyghQhpp0Ikf
M0D6mFq48fBqYhSqaeon4poLaPrcdxlwM1V9kk67qgr1YbTjR2s5AdSW9xAXOHWCPOd2fSZx+JEN
9IY33PGiAi4TQzGbRpWPaYOOUDHqry7gAUNsbzloePysFeC4wCTkwsi1Yuk0veHlOt6N3/O9T4zP
t6IDxawYMk2M1OmTWM+s0NHnzejkkY78aG+vQB63Y/GxhFr9A9pn1YoF3ZLxYHwQQHOpJsCNjnSM
UvlXddIvEvjZ75hSrC+ZYCI7qiZIySdovD6CPXtN/ypojOiBvdaCCv+71qG46OJYWBPyvRjwdyaK
4fneFYSeEkuvkF/bDdzzsDFBzBLqclkl41bUxYJza20r+9HM2e1ghOhht8+hOW6Sql6lZrwKTf1g
91D6DVWLGZ14OP3+dX4okn3/hbNT4aXOdUu4DmooClUwkLn068QHchk6FV7o5QsdM1Wba7Whn/LZ
bwczKwIkTRNXLcGgX76vXpzluMbcJ8J4sMeU/nW1+qvLzaoAdVdpTh0X7NRty01zE23bZXQ/LqjH
F6l/DcX8o8V//eqzmrpNqqpkdqGd+EbfTjIChdcs7VUJb+XnQQpxDmPVtX67t1ZQFX2ZyF6ufNXL
Eu/3rzqrtpPRoLVBSu1EV0Dx45OSlQ0ecgxcbq6sdFFSnFn4rPpRAwkD4C5WMlfZEaEEjEdsqk2M
2tHVPtxkFHNP8vVcZ0UQY9DpYLmJhpIpWYZbEJUu1ZOzcFY0YBPR+bVu108eA9M3DgECbBJJmBmp
1Xe2CYfBTsmoedkUgodTL+LaiMLFgMnkJb6uM7POgtO8YATr8A0i+3vMWyySk3s0g2yPysS2fxDL
aGlds5Hpr85P8+uqMytNTFn1AjoC8MtA9y+a23oifvURgk4uUa4gn+ZfMZafPuDXJWdmqQsXNVs6
hCfLK/dsK2963HuMKH0gpPCRtl5bbzKI2RbBe4F+PRi9LYtcNLfGuqkwAe+cyrdugluvomdjTZ6K
LWDXUGdAUIexCc/A+V5b+mLwHt/029KzrWboOfCQuBq2yk49DcJtt6oA9/YEpu6fJnb+8cXyzZ29
RqZ+Zd8/2C2m2iEGbrtTB3XOH2nbYYp+mGufhHFC/IbM8WHMxyvv+rSBb2c7lY7RmMaporh/MXCu
hRj418fIPtmqBFlItCKmvS+5tQyN9MpSF/vBUlR3EKuBOwcDXzMf4yRuZVhhbZ30FmMW7M1AyWfQ
Hn43zkuvPa2CAJriyDB3MYcTYG2QC6a2eWqW6cZ5S9b1AS3C1Ic0yrvrp161r1K/W4IJY4nCZBUU
oe9c0SSgPx2qhZaQZRP0YtEZwqF/iVHMztQFJgTMyWpWyePUpEkDDTO+kISxMOXnaT44R4dAvx/W
zj1fT+LhydIN6O5a//Kn44BmpI6MBn1hFLZnnYgK2SgizlE/lda/0QUfR14ckBjcSy2T6zK1tzTO
vYqnXhnJICr0+y7hH1xk98qIgoi+NNz0ZFPcdiH1ciSOcjho+XDNiV14FBOADIyxQkIasnGADHw/
sKEjBhBspjjpCf3ITGkjoqrRPkbZhYbo8rH+BZHwDjpfy6oF1q+NGfJsfd+abPm7/UxG+O0+4JeA
6wFIFIbuEPCu33+JBPuJBeIAcQIedmlaT2ire1pzVrz2KACPvy9GLuO2z+VALAF+a2ybze5EzUTk
dp0hTm0XtSin6WqpFJJrzTSRWKKrH6gqxJQUKscAKaNnMPAas0oORkirjL31VYHeJnqQYOOsfTHE
hxTaEago0KAL87+0s9cQrysx7GE90a5+rXIMsjlSPTGnec/G/jWL3MF3S+Hng7ahjgJdDIVkH7Hu
dDNMPVsTlZcUqCgykBr5XYk+BbKzzosiewU+R+ElExtTnsqFTVrEnpF2cMPojpZG6zmaCMDQYQZ4
6/coIw6gTSjuspYs0kr9zaNO92hBoQmWiz6oM4xCMTfcRkkOrQtzXGNAALW/SienFGzcOwAn2kfN
0OiKjaiphlED5SGrRiGWqucxqZ6Qudwmmtw2uXsX9ZnwpaXlixFEB15DzD+8HDB2K6sygM/D4GyJ
Eq2U8QML44OjonDtcPux1sNNQtJd6IDyITaO5ihQh+I6sLu11nmFoT/xXP6j3FxGmRh9J3bA5aBN
+Od6YvvBVHpnMWAFI5J56EiHgW3UQ5BF1SMb6IaAVR8Vfe1WyS4FtErD2GskTo1r7CtLv02lujaS
9bM5/8e+ZrEWkw4QhHosTp25TVFQh8KNR9J/lBS+ZlyZErmIRCZbRorIsBzICT9d0RevV4C4J5Kl
Jk50BHeIPXSPYGNoFr9fmZ8XwSydCfVWlMdm91MUQiYVtB1ObWb6oIwHW8E1odPLdurnRv6zxiyZ
6kJdL1OCSwn9BrZyluUdX9qBXKhFdgutBV8EVyP9nxwgOuzIq02kmYCIfXc7Jo01oKtZifwtOvJb
a0nWgKEtOhTfAqCkrqa0F2/xtMUv6822WDiOZhQaESdG/rpypWl7oa1+/1IXU6DWtAaQ82js45Zf
DvXnNpyRwDGibnM0/tRH9LByL9o6mKcxJ8KiDBkGeEYD8b9sD688OJkwT40Abg67TF1UgvDfipOT
MK/jLLCa1C/bq4TzFw/9NCMErCQFFdUPssxDYULESzn8FO/t07BCX2Pr7MKNc0gO5aJ5IZPM3fra
m/6ZsMzeKKyKQAqcYw5oH2aPhrJL0cfADt5GuVl7HXOO4sFqHjVl3KJh9j4O1F5V4FCPkv5A9Bq9
At71i6TRr8JbfzBbB9GWDtZKxIkXjM0yz7OpJ1qckg/w7/QBtaEf6vO77m/8WFgLFxqMkEQ5/25Y
U8hysX0QAk7DKDYQftOP+uJnoMWpgb+sS05dj+o5HOgxZ/F9AoIsTzTjqeR867rZXYjH8b+NYKfP
/WXlyTl9WTl0UJPlDo9OVm37gwS+cESnSb/Gl/OjVX1ZZrq8X5YhIMRVxMrwTPS7iMZBFDerUtf/
j7Tz2I0cS6LoFxGgN1syrVImU760IVQqFb33/Po5rAGmJCohont6Ww29JPlcRNw4d6OWSx1KZ3ZT
g2YNOntIbcGAmm07tZuJlAQrWDdNG5I6z64F2nBW33+vM3sNTcg0uBGCazo638+Pk3DYpXqdCcdA
ukoqznvKhW4ULlzczo+CpmdSWavanEKQar6vNlIR4WHarYWRQkE8AhJfuh+ee2PohrhKs+TZQmZv
bKhgLEAtjU6eKtoNScFV7/X6wr3w3AQANwnMgc0Tycjs0q4EfZJ3HNsnqoGOIV6OIqc22cOg/oc9
Q2zRxJYTzlTjP9TAnz9NIRpx2DdjeCpULre5WIxOJcoLRidfehw1okv2YAgYGrJj8GafRwHyFPsN
LWSn+LLcN1fm3sNRsXTyRXHX10TtFMcSsE6x7ARPnY1Uq6lmmI3unwqsnmyU5MCA6oI6r9TQ0SPm
lR0YxrrnnrLWguxOV8cbOVEbSsbCvpSshqu+6dvES7/aykIqIVLi0qfgKDGWmDdfv/H0U2GKAg48
A9RrKqPqTBr/jrnaOaNUOCoG8dFgrHLl6Z+uP7gj5O/Q2nKx+HK38JreNQ1XMY6KCKAahUdrEGx6
7j9e5oQ3JCoguZi6qM9hrWOWuW47DOFJwkbJCAUgU/TmZ//MJACtGxm8j8NM7/XD5phQVY1Spi3t
AgSFFYUOqRZaGxDc0rT9erh9Hmm2bwlRPcauVrpHS3yvR3UTCvXOSoUVOgK71ryNK3PGa826VtW7
Bj1CzM6JE+vCmfP1tJt+xcSWpJNsStR8ft6OpKwVaUp46iT3uZEAbbp4cBAWBljODDF5r4H+KLNo
io1OWvXffNSp3AOMEwLuH3n0h7cdyV08rejwhIDil6rlK5BhTdUuIQO+bt48pIZ2ix2PG7A2O/HU
QQk5RoGNdrmx01zt4JbirqoW3b/OLDrGUSX2B65r7OOfX6arix39eaF79PsS7JrpZE2wK3xuERBx
ferIQhKuUrOyo5p8ZjbuXO9h1NPdKHVrEhjrRPQXOiTOPjnoeNJ8fGR+0+dfhOGo7w8BL7htw83g
d6dcD+7AhN99vwd8SaFOq4bTzqKvnqb2+ekIYo+pVfOCjRZI3DBIPwMBARGMxn4FCeIU9W64Uuny
XZi958alBwNIPj0JFDNmLzxX8tzNNFZrjHyeO/lBdIUDRaPJYp4SrKJeFmm8+f5Zvx7RkJagPbEP
GVALzPlkCgwliEw/Oo3qRJLVoB6W/vv3Y3wtRXGhmXqJ6ImmqZ2E4+fvVnKWKgHETM60KUQc8dLK
LiWnBGnxP5T7J5L7R/rqmbdIalb+E/ES885BNb1Q5WPaWMEpt9rbzgxpdrWGfqeXQ4KWIPL3gkob
kzAs3A7OBBo85N9xtVlLsezTdusKnnn8r8Y3WIMdmywixnW9tY7h1WLG+8yW+2nA2VvtJH00ULGF
p5Js0gqwlOnU/QCTM87KB7G2du2gmKvAhJSsdxXcgk5DxmJWx5K+yQ0BTkhCRe9WYagUOMHj2ktV
Jr9I1URxCl/dV0lIX2HDYe7JhbFXovS9yqSDUfnv8FJWjYQLem699ZH3MqaQm1GmID+RkMzWcXQo
Vexx1UYJ1jUt6Tgpl046xldeLzqSkFTrGlwl/4+xbuF4HAyY7RtVd42D2OYBbMsc8k4vJk7vy9K+
dGm4snr6NHqDBs3Qr2pnYYpOW8fnOImvRzpBnAi5uGDOb5HIfLMs8M1jsR435b7ABP0xvoEweUia
rTU6UyLD5IrsmLfZbmHsL5XLaXmoOlUbtrWphf7z8nADLxgbPAtOlboJ6pcufgq6i8qkF+o18MJV
MVFe374f88xO+mlI+fOQQzly/ZOZrFFCv5mgQ8GEMW2mC5aEZ85j3OUUhDZQ6RVOks/DqIPsBdYQ
Byd9aJw4Br3t/5AQVIqivyvMG2ila9f0F77luS2NHAoZ6Unor84hGtHo1qnUsduEgj7aiHcIPZV/
6Dj752qFeufvKNM29OGwF/2wSLJMDIgGhK02vLv1PRh531dWVvyeFseuQes90A0NjrgTF24a53fU
CbRPoWICOs+2baArlSI3AuLBnb7V8LtFub5J9grzdNnv9uzaIExUuHsDlJs3aJiRKseFR/5LVhCQ
Dp6GHqmXTUfXywut85+sAkXu9/PzTK6fNfF3zHmXhlqZHVeODjlp+dZrKgri2CnFZEv3Bvq1W0O/
qzUaRcj0q8KdYL36kQd9NlsXprUwnc5u7OwIZOWQmJlf7upwX8awA/B+1OxxI2FEIgUbc1Wt+nW4
y8jRrRYbOL5Aobh1Tc0PGq03BM7SvC4nV0VLd8UYUB1HUXVd/+nAVQ7xnbu31mRqSs0uVqPT7NWD
lTpybadb7ZgvTLJze8TUfwHxRqULeB5Y6zWxcOwm1jGD8KAgg1XR7SdUCBY+9bn1+mGcuWWOVFdS
r8cpaXdamoBiRNvkPec02EObmIzkd63w+5+nWXjBf59tvuVKnTYkhsg3HcPLpnoo0DgnwY+FBzu3
blA5qKR0pxaq+d2q8EvaCsWEa8/e2wlPvMX+p3Wd71waTimprtITusNDr678hW33z8+fn2YfR57H
fZLf4zcgG0f3oV0Na3WNltJBjpm9C474KxS5ltA0/Vvf1Ft65G91iY75hc969uGJb6nWKTR0z4t1
yqBFRWv5wUlo/ZUcTASfwFZo59fQvMbhwhOfiVVkNmPOUNIzpJhnB00k6Z3vxlQ6ouAir+Q3nVZS
1co8eMhLy+Lc/RIkhwWpcYKHzoOQNs1IZvbT2oxJ0fVcDNQn1EDrrvpRxlT1wiU14dkBaZicmuMo
kM+r0pmZavQkyPqxtciQt5ljGVcuLbJqcUoVZSOXdwvz9typDbOP5U1FYMq4fD7awjI3Orw19GO9
Ep1otP1f7f5POSLExqbGwyZJ2HrqbftQ/Fj2Oz/7Kf83Ok/8eXRNFYbAd039WObVBlwb8GwfBb7I
hXNJH3n2QcF5cTchS0Kx+vNQWMEqwZCY/ilKhX7f+GjYoU3eBGL15seCYrd19LP0SQbF3TL388y2
R+5tGps7HwfrtIA+XCBAXAC4CNPw5Aryj0wtbgRqQHaUJxhHllm2EqtYsNVa+O3Vxk2M/bE9SWzN
AqZECqT2GmbJv7o5YdjEMiL3xbXi80/ir4r9WPRkFsTqmqzAQbB0f2FfOJfgJGz5O8j0Xj48t9h3
3Phb8rV9OGh38I7oJqJFr7f05yylQqxqzTFqVGNdDNh3hGNr/uNzTZ3ia1yjKHaRKJo9ZZlZua8z
9jGOHtT8UqEDbKnd++xDkj8geSAB6qDj+fNDDsHQayXF36Pa6ttOu2/pmpFLvKm0oF7H+YAvjLcy
y/aXQWz0/fI9u37+Dv3np314vzU1rKQHan8K0vYQDeHerKVH3e9uadlciFzODUUTIbUKkddJweLz
U/ZymvuxGgQng+JvKaPorVdy0VxE0kK1/OxAiBHpeoZX8cWfsM2srrAq3Twao3hRxxra+aeoTbcg
xham57lLj0VDK9lDJFFfJC2FInjokzm23Dq7yiva1QZdeU76YUkBeW5X/ziQ/Pnd+SHZQjoiUfEY
YU7ola28XNkjIL5HDvoSmu6zG9Bn+f3cOPt0eGJNBViN4Gi255AQLQoLQcwxcDtSsd2Vp+broTLX
/2KYPyk6nGPBi8wC2jZoQ1kdmBcdfWieB6nJrDn9O6Qk/99As5eo53JE64DgnybrCo4N+oweDRq5
vx/lbARg0ZxGogwCjD6XqBHByqNAlI5Mrlsrm2QdbnDqcZpNdanvhl22YO197ur0cbjZDtkkAp3C
meajDUkRkgHecso4ukx17wU9V7QZpExdGBLxGPNtfmX8OOj07x+2jUEdrCJP5OA0wHe0wRPjmhX3
T0IXvuTwIA50i6ZbvQtuRxEIpWwdK7qmnLwPq6tETCvR7sYi2SIrbi/iOmk2Yx2ulNw6ZLpX2W0f
hlejYlyObdec6KTEB89tD6MWRzan0Tu7pEa3TPBLKsZ047v5T3g3P6uw0+1eMI3tqCuPWoeJnNuL
L5FVbSW3gY3bVq7d1M0AxG3YD6aAHwr3hbT3bwuxfCuayukia+/lFAWVciV7reiYzdCuWpRcG1Ok
7a8dBQCN4QOwuwu3TE+Smen7WtAfPKX5LbuWuG6K+j6RXNfxMq3eJb25MwV9JSZ+x2Uh1l+zYlSB
3RWdE0BYRackD47mJrtG7+ipFOtx5+Xypej6iO57y7xslCJep4rR0dxjHvWqP2gGB65VARSlUOdg
jYIoIG/uPLe5AnLlXkhtFToVPUIDzKnNaBg3Hb1SakB1uAqk+wkqJmPDEkjGjzBxN3FhPOjN+KLT
BRkXNVK8dHwlcY7z1Jhpq6Qqwh2tg8/5YPY0aQ0VfkLiBgz2r6jR3LWhJqWjEbXYLi1iK09PfuuB
mZ4aQcP8p5TvRTelKayynjU9+BF2S2fKGUER1e8Pi206Cz5MxFZPqzSSyN9mfrcdo+opHFgE/W1j
Al5Cr9fhFW64SO2KXlplQ7HBBZtbN5GMJSzkdM8eOxg5Thd9VSOb9PmnxFnN92kKrqKjslKS4iR2
0c0AU7cQ5QWW7vnl93eo2U6mRmmUNm3Nzjy+qpF4tFJrL1VLGpylB5pdfWLXGk2d9uQjRd2jaU2N
R3XbrLNR15xYbBekvUs33OkI/PAlzTqKmySpuYlYzWuYJYmtGVAsv9+cz7w4LgVE2SRLQMfOK6lN
HKA/DIn8vA6DTZ0LSOw6MpjG/2+Y2ayMrayljZGkYgZtc9Dp+qARcuijhcvbma0fKzN0DFPLwJQx
nb2y2LAqrFr1Y1H6RxjWG5YeCAdjaxnuBgubhVl37gtNNhgG/C80LfMYpOvqls5SVTu6jfqui+0a
RtXCJDgz5ZSPQ8wmQRpGSkITvX5Us3pXVsKl1aOQ7XErtRuSPguz4VxiFCUyNa2JhSRRyJu9wLou
dRHB7bHdZNfBQTpY6wRM3sq9Udb5NlySl519uslFBDi0ZX4BoYBrUAKlR0sW44owao1jeS+U9m1x
WCrHnpvnMp1FUHhIPXwpLqtmkPUNDIUj5jgrQd0b8nDRBNlCbPR1/v3RghAfkbqhxDp7fa6ex16d
VuoxgP3Z4BgZVfemiM9XaLvBwuT7+kTo12k9AD2HpoMZOPtUg2j6fVOPxzDE3FmERyvv2/T2+3X7
9ZqtTGpK2EK0ORA+TA/8YQ8KCRro/mZBUfLdjdr4Q46GLWYve2TJF0YFzz/I198Peea6CP2dJQU0
kCWFk8XnMQUthng6msNRu6keox20AcfdJZfd6o9+82bJcvzMe5wyQxhdEiChtpo9YtM2Y1nRqUuj
derU3a++uUWavbCwvk4MgubJkge9MqWqeU7IFxTJSwx1ONJu++i1dJRb3lXjx9uoi16wgvMWxvv6
UIynTOxF4hTEDrPJEect3g1pox2rAWZEc0w59VNxWPhU50cB4jl1fUzIrs9fygyDIikszsMszo9e
1V4oZnZSG2FhDzwzI6an+TvO7EYf0XycR4FCjn7wRWfo2/hSwjtwZ4T4MY+RtgfDdlKNfD+W/iYY
dLhsQ3QAsvtLL5dKnWefWcWnVibKnexqPz+zn7d+Xnupfgz9YZ2Y0W3mtg/VMC5EFGcnjKrhuEbh
CBT5bBFoYccWz9o/pj0eH0pua9qL1rxyS3cCwVg4nb+eY7zfv4OZs5yhqGVJWYXcnmKt5vU2q6Bb
Ekqcf23/e575zogzlc5n9PWjKfW0M08tStXalZbEPV/3K55k0hdSNOCB5im4IFBcfywk9qukesoy
87aStKtEGl56EkalpT0Zuf74/X71p5b2OfSbxvybEJvNTg9oDYX/3DgOqnnnG0a9kSTvZ6d5DX7X
pXulqNUmy3FxpAkttK0AnaXW1JkjZsWwauoEH84cTsDYjk6OhvxRG2plj+ttgsWk9QKzur+KYgGZ
EhM9VvXEHuXuZx232KGP/FWvpFHPyIp2K1jdugxAVmitchnW9St/9mcepD8qpGPwMXBB9Cs4PYMq
XzdCeS8OyRpGxGU1RFvNja+hSq7jTLm0RA9SQrkNNH/bB/WuCodDQdBpl02PBCKqcmdIB/zkqjw8
0GvzICg1nT1CxvmTr2R/PMaG3NKuA4qmMPJ1X6mHFiZFWdeyrZZ5visb5JEtTqIbMg/l7vsP8pWj
Sb3t4weZ5uKHQ0sYZLMKrV47Iv95lsEUrYpb8WH8GTxYryMUg/viWNzIT/GDtP9+5LPr6MNMmN1y
sQkyMELn9qQFt4lyB6Tl+79/dhFx3iNyoNlBmeefKkNRwRUl+nHQVNjfPZoRsG0Ucr8f5uutjPf3
R0aFDAi57mxbd7ssF3NDJMyBMx50iaMbA12vASz6f7XzGCS0dfRaMOxmuym2qjmE7ooTJOq2jZ+X
+HbpSxWgs89D8yqJT854ysKf54NEZy3ceiDPpncF2N+u29Buy2u/ERf20bO7z9+B9Pk+qse43XvS
cMTsdgcAGhcQ7/dQiJTerbegUHRb7ruFg+LsnMPxA9U75if42Hx+uNjl8DClkMi37CDDSycvWxri
7LT7MMRsWqcJZPbAZ1or9bPhtbar+Y4VvX0/6f4cnF+2Uaa2KUrK5Fw2m3V6xsLS9ZzYLbhSC3Hl
0wUKFSc8aPUlnBxTS9eV+urRI/n9wOdf4N9xZ9t3XuhW55OqOOalH0LH7p7TrPo3C5cTgsCDwjnW
wp8/Uqk0slBmhnYs6ttGu8uzY7W0N5y9MFjoS8BKUhSb35qLUvO7BHbqUcaqUyo9hw1dl6Eh4VNd
QIf7/qWdnRIWIk8SupPkcrakUt/zowQo8DGsg9/WqG71yNyNnf77/xmGNqvP7y2uK+Z8UuhHrMmh
gpHZK6+TamEFndse6J2W6bDgDgtg6vMgfTNkmH5L2hHc8++4LzZqoOxDMbnplP75++dZGmq2kvI6
zyHSsVgHV9xge74aQFV5zO7KS7f/ZihMEdHkTWLYab58OATNIeqQibFoB7Natyq0W1h2jZytqrj4
+f1Q0vnH+jvWtC9+GEsuKPB0VTwcQ5Q2AqaZ2+4YPVgAWvNXKqA4advFRthbzen7gc/ttxI6bsrs
VJ/ZND6Pm1e8tjTndbZuDdbpYaQ5Voal5x3HbJ3S2/v9cOeW2MfhZl+vNdWhJivHDmVoYJ08u0Ah
YQyXuZhc9Ka/+X60c0vs42izD1jInUxxXdPInhZX2FWthVJ9s8alhPHZb8eeMWlMUMTPAw06M9PM
19h2oQ45YX0qtW7TAX+ygNr9iwf6O9I8ygDBNrg+Schj1sTXggp8Uvb2Wv2P4bqsYenDMLO9Vkux
P5dDtibX1R+pnkFljeX/81HkzxNPdofSNZNkOOrx6Fi1AkcR+5+xMZY6Ms5OuQ8PMzsUR9EvmjTn
Kqv0wOoD76fqhYGTl5G/FoyJfuUtlIrPnYZT7lSCHQz+ZB7ejlVUxYiM1SM4vZUagdTXlP7fzYS/
g8xeH8DBOvbBjx4HI7+N1epHKvg70c2230+48y/v7zCzlxcXYjgmGtflUKDA7o75jSCG700RHKEd
YAS1ZF92dsV+eHezm0SSG1ZZxr167KrRUbr6um66TTyqC4m//67JT1clxFqUU2ilVCXUA/MObmn0
fCuB1nTCLec1Tsrhl2eZb6bmXdSeLNwC3bwwMvCzPfniXB5u8YzAdByyQCg1MVgOCRc6rTN3TVDf
NzIKEl2JqLo1j13RQpwx9F2lt6Bqc5CfskfZMBSf1a7dWnBFqlhKMcvtNuLQ+/u26l7EfrjrdHkz
1P42oHepjsSbMY6vo6Lfj1VzUcs1MOFaPuSNekP5/BYP+wvPzK/Lxt36svLQZtWhbZIrz0telArf
vj5KT2IevhqNth/F/qhp/WUXxbu+cPd6Ie5TkQ4pJTmQVDt1XpvYgtBUq6YpDqVYveAzuNOydgPh
bp8YIQ02bnLS/OLYUMkjbEbzGqdvI533tqWmF0Ejbbyu3Je1dBm15Us/ZM6otuUqL9t7Te6v2zJ/
TUQTiMJYFHaWDChH+/FNRXDkCAINaHKuX/eZclOkme6IRRGCIjR/VXXzLLW+sk1NKsKcYrta6A6u
SHgTkd1ZB6HS7OkVBMpZaZe+WP8k69SuzF66EnyLoo/kXxsZIFQ9ghsq1hATLc3g5h3L2ZoibgUd
o8gdT212Y5H+9EcLlKc53mR5chxgHUeq5FiqexFjblHm43VITCJCyKXcUNmsv3UvtJdhWmxDF6ux
pD+RM3zyhcny3RVhC4rg9fR4n7v67RC0u5z37pfuqdFlMHOiuPM9CFfqlu9zHTZk/dJd6/uBMxQ6
DlH+oepMpL6F7Np91D+4ejNsYYpUtuua712XDLYqC1cxChjbxBxR41anFMZWL8jqVeKzMRjc/hsq
zE19b0pabqfFeD001C3DUR9WaE+eNcFcZ5W+ttLh0p2aM3qxeSfwv5VSYLIwee/yyNrFY+E5sQIu
VMI9dNSra1mL7vDbQwgdiY0tuhjhWMDOLGkflcpz3VmvFUhqo1MACbvuqydNnygrcztw9QgVRgze
26rLzZgXLzkAELVD+BaVsr9uc9q64iGAykvPkR14wyUI6XIHhjm1yWC+yxqN47k/bkVP2LGCV2XQ
XjR89rXK/B9q9bGo4t6WKPo7tdr/AsO7U/QomeCM+iGWy/HCL7P7TBZeajY2O62kxBlicSfE0XVt
+aYjpb58bJQqtmt6JpzIj4FyGmBEGtlbR/0QrDNXLGwugo/KQMVfVYO1rmaYgXmqb3tdn9uRPo4X
Wmk9SP54F4bgE6iq0UrSNvAvQ4EkEjhtWkCe8pSaYZH5+7oqX9Smv1IG6VCb6UNuGNdWiV9h6mfy
ATni5bRl2ZXabFjGG0r+j/irSBuJabf7fs+fAo/Z1ojsiNo/HW4TW3+256uBkJVuKxons7lspd/V
NmGN8MMDQBregzIutNR9lZrTA/5xvNmeH8cF9bRSMU6NlJXrIAh0h6hLPMGnNlZaJg42KKoTjnJT
H3rantDeXqYDS4do5DLsk6tKQIQltZDIk9Er2Evg4sXRb7/NTkEnArkdW/DG2UJK/ctRNf1sACq4
pE7ZpHlA6olFrjdqbpyguhbpbQExeXj7/kt8jQpktMTo2lSKAzR8W7PbeRk1fWkNkXHSX2JcXyez
COMQrnBOsSN5ZZzETf/Yb/NtsTAFvmpxGJiylYQqdVKOzzMJ9K6UEESZA5jK7QU7uzB2Uyf4+GTu
zdQOaPOQV7SEO8LRf1BsYKZ2dlNepc4S0e1rZnj2Q2aTg4SriAFVjAFIkL5aAnYmeS3+0Cq2yCKK
6faqxPuaQ3Xf6vU68+L7vPSAAQu17KhS8KNM4wsO9ZWaGU9mrWzFIN3IanzjgsEAYhztYDcgBlcw
ZIniAhMgv1nhYLihjH8XCCHrVmeQUAfc7ArSDsPLx1zLnusRIVkEJl0Mhscwc+99NbuGiczR0kiy
I0rBZSnnm7wjDezV+I4LQr43+urVFStjW/dKausAt9dVj+TJDjLdhOlb4U/a3A2d9gii+0kBi13U
3Y3UDuOqk6HLGmXeO43ZPctIdrxScKpwPCpl8Jb2xd3YDjq5b0lwCHii9ZC69f77yfhlW5hEDlMF
kyaqqZFylq+ICqUQSfsNp5Begv96Vvm7cvuP69mfh5mLR72yt7DoGYZTlfkvYQS5o4YdbudKtvVB
eHz/TF+utySBDeqVFJplYnxr+vcPUbcfRMRTNdPca4BKuye5jVdtQA0s3nnyw/djfYkSZ2PNIvwC
jZrVefh6QkEKOMNcssKeVOy1MVsIe79KEKjFWrQukbiYyH3zrUkQPUnwJifQam08o6C6kLYDCD2K
v5tlXueXdwjBj9IXGTOLYjqIl8/vsCj6FOfkjP1aavA00YixipUE6ldx2YaXUo3yl4QFkvXJDA9A
nkoz1Lw85fVlA9BDUU/CrvjtvUobZRVuqm1EP5KD3ahTr5NkIwKAgvh9X22FP+0CklMdm7vyvfsp
3H//Vb/qrKffw7uWIUNTLJv3wsehD/8j4/fEexfoa7SVtljqOP56Cfp65j2TnyGxi7mTiB5stv6E
Ie2rso7HU9v7m8zCeSn0flqh8Z7GtWjnOMauvn+0LwccT0abOepZzjd6UmeLww3BQ6Ryo54aUOVG
4DtuCMw2XEgdntlWPo0yWxZRkpdCmSTjqe5lNEaSM2JokPUlvotXA6VnQdfWPl4x3z/bdGx8uuNM
z6ZQfJ6IVxxzs2cz64RmcOAGJy98LoWnTnn9/u9jJXduBJS6aKgsBf/G2S3KaimYVIU2nhQ3idd1
ZvwUlH7nBZBN2h5nPEyJa6rS6s5Kgtc803THLfofGYcFFcb2NkrKmuuOV20DWdzq7IUM1Nm+Yg3b
bMoWS2NwlDSUn3FUY+OSYWZTKck6NsXLqh7f49y9ETPZ8axinWVCZWdoV1MvEBFcFu+q22JnWQ/J
hmLnQa3E68Hot4EhX7UVLMUukiAUShsRkB/8/+vaC1+E2r9uzfqQZ8mDENIvPcJZq/WNatFcniZH
qwhXlpg+RyMpHVm/aiDR63Ky4pp0HbXqpuAUTiVpbYTeVdVqV2FFtVfjaUnS3VmD9QMgzW3rlj9q
WV1zJ0xxBUiyTWgI/oThvs+q9JfWoviwyrc293fIg6RNlVtPao9clLJXcoVv/G82od6GBnfFWdjZ
hW6uGzW+8iUVJ3RcobGXU36HQ/UMMH7lqYj0alF6CjFstUKlvGhl46gp9aVnCveEQC9hUl/oXf4W
lum9KLk3Q17QcBldik26Kdvg1RuaO7UIt10ZriVN3UZieU1bTb7LMmXYDl1222nWTS/FF2LbY18q
6/uoT/fN2CUYMAsWRhh56xhy8d4H2obTCB+aahBXbWXcdVr06lfyKw3sx6BTfhChyptGFw27E6JT
FZr3UH0JBsX8RlHqY0BxR47HZ1EaLpMRk2eEyI+WOjqxP14IuXWBzdG9l5UbBU/TfLDw6KkYNrXU
VdVJF67bHaqqJLLomx6laT9uBGlcxeDuFREz7aAR2V+pNtOTf9vl5VF11bWlVTgECNp1UBL+ZK10
CjWd3IAaXiYGCOWwPLaK9mCl8U3vRZ4zhv4u9qtNofhYVvdW5uhTXgEp3grpz5s6lvmKnjaMpokX
a9N6CgPXX9eR9LOWTdqvPHVyjzfptq1bO+z9+KJLG6S5YnyReMKj1loXooVvjzK0miOqvu403vjk
5/LW04XDxEzq3fYxT4OjlcmbMYruSs2r7TwtHjO1uk6s8kc2qndenFu4+5LMHYLo1FTmu9iC8Ke2
aodNemUkHR6GLSYTkXmFhDWeWlNfsyD4kXvRS+gVb4rYFzamOk+iLzdrzxf7VStqW7dy3zlJ0r2C
b8TQGDuzzve4A4HI7GkTR3w2NCQS8p4unSBWX/D0+aEP0rYU+uIGFwGQ0XWEv0jcXIzqeFBSz7/k
d4OmFXX4nd7wUqaavotFyacIXEP6V6QGZXKFZjkD7YNcvZQdo8swfEDB3oskXfO6deDlq+u6q9dw
6X9mUerSMdEB8+SXelTb5DB6baDz8TbqwO4zca/I9SEe8W8fkjR7SsfhLer1hyDO79I2uPVHeasZ
yboLWV1VcC1W/S7EHj3OilXgSve+7G8K9bbSkxUFpRtJGy7xZL1vA2lfFVKwKpLEX1W1Mq5Cq7sV
AJk24bjhFMZcXZWfhAJen5teKVp2PdbyyvfyNYgIDon6worzH14WPvaDt+/x0nQbfxea9GwPeU0U
qd8TUt9HpbU1mvhRr0xHMHGcEJuQZjdv3MIhvQRJ9aZO+VoaBqi7WJ5MGsBSsTk1XobMl24C6nkO
IXK7Vetgp4vDlRrVJ01pHhJa+PI8uxOEGqy+2IuAYA0arkpt5+bWziiUu6jNBSxMzHUgJootF7x9
OSKuqLo3T8mDG9OvjZWpAJexzLDaYPuVOVgR09sQSgc6xn6EPTmlCOsQmZRGFEcX3YSBw8SpXAHu
So9Nnbb7TozUo8E0r+P0KkbQaXeyrFy3BllEV60KpxpjYy+55iOJ0wgih/AYuEK7lurk0tdcyvuS
dDek0nGM8jurbvahzrJOjOIxrvJy26fqaHuF90Q7mWaLEdRbCw+JWoLuauVXnulZdioLlVPqeEfV
aY8PrMTStiq8z1ofFb2SdB6xU2CsdUW/HlvjlIjahijrwSpi41AM/Y0YFCEpz0Sze40ylJXI2y7L
bjlpM7ubEqhGr10X3dCsvHj6RmHa/LIaDMxUycD1aILgylr7aFjjRZRMO2ctX1CoaddxGN8UA3SR
Tghix7fiVWI0K0B1k55fEBDOBkB6W8TveD2vSKiO5IiEXd0JRwTgKzeQBFugIDgoAYahQc5O7jP5
QRSs2iF+DPl3p6tryZGiBCOVsL/MyzjZITqx7EBsb9K+dRSGtbkh4Ds36OA15YJrswtZTDUyaGh+
/c7xqJHIbO1GF+4KZbjqQ0zZ9ZZQKFOivTSWJN8MubRlz8NwLCreanjCO9oN+1tNGkU79fQchA9O
U3jIwwePjewQJJZ3GOmGAo4lHAQveqM+dteO7VMshAN5xTLbuAbJlCizLtw2vrCySKM7y935eYIF
lButQx90lqdHCsoqaLFGWXrrKg6kVY2h5X9Iu67mSJFm+4uIwJtXbFt1o5abeSFmJA2eggIK8+vv
QV/ETjcimti9+zobyi7KZWUeA2s8HGpsiFxJDvZgE8gQ+ooyu2jJL5jyPaZ8/NR0pEENsTuxmuqW
Bp1elBbBAxmj5F3tkALBPkhAyYaHtcpYbYBCV12U8jkn1PgGvrhd62VQC4L0U3cOQEjytArczXhI
T2UKl/BgbOwQ1TqI78kQZ276l3oSANMKTrH0wpBMPC/z19iATb2cIWVocEPCWuhBbIIzF46HccDT
vav9iHZvsDFOdlB+6S0jbj/B062whFXxBYrUFw13GsdHhdl2IoU9W4UUvCfMkYQu3Y7onQ6S7tYB
TAiVyNY14IujWD/HibbhG+0Y1s3RkCtHg5ZMnooHTUR1kIvjI+oSmdVo4bbliC3BuqQKMauVJu2B
FvPqRrzkmv6C09QfjHwL78ltVDWOJONIl1TUNtoQLCbWPuRCY1dS/Npy4XMcNxdUEkGZwQ5GvT75
jXvgxLfEhtvgBmn3JugbpxFSmNPwR9byOyYJO1gh75Ukvog6gZuOcA4T4UAgilAr1YFkY4OysvCS
heGBpPxTKKIWleFuknM22lyPt1Apukld7AoBhpVhkL5lRXqqaqUEkGeEqE8h6ihDo0JNg5HabdbB
pDLqdnkDc+q+eORJW9gE+TOMM0XUfrDfU1V+jHBicFLgZTTzBH3Y63oADz8m7dWA1xxZAA4QguMW
rfKDgYVzjKURwxbgfRjmBQ7qOKid0aBHwF/RdhaCp07oWlMUOJ/ESg8qSirbHQzZbchdUXirdcMe
oG5Qg0uYoaeiZMJ51xzKcMu13D6GteaPWi4LixaB8cuIuFOvBrA4MCRqKhx4T8JkFCgWfGpB437H
hvSZpsLWSIvxTKnBUNSIqAcal2jLPXQ1WsXPcQVZWtt5ZYcbGF2d9pdGAL0UM9gi8gW8CkfoqQcV
HOV6LCjc4wOEIJVM+2hBOsEf5jexgrcTzn2upx7fFR9MaJ6HkN+HJewRIaimHzrO+AiMKLQbLcKe
FeGilmXcUyTlcJ9uC0iId9xPVM08+OvA2YkbHlMJPQ2+l39lKIlBtqmHqA1s0yBAs+FC0cvzyX4T
36lJOx8gxgynkoRN2aXc1AT/CCElmvTpU5kAz6XRH23C3MxA+6QRvLhNPFFmz/C0+uy7zMMuwCcc
wrdaxms9IG4Gvtorz1XMTdWmcvlYuFQZ95mSTMKvoKdElHZxoTyIkNkrGmkjCQkKb+GZxLgpDDp+
Qho/csDnPoZB4eujtGuLibCn95eBqie5lJ9amFRHCW8nbXlJODRsm0h/E5KmMVkbPFeG+qwnrRtJ
4bEI4NJe0FOK3dNwePHI6aYbyZOO1kUsozM4hIZN+/YBW34ryY1mwTlzW5TNFsrxiYkbBfan8VvC
x25No62cR2gmCbDQ5IdfY63DpmhEZzEu5Z9iwp4zObfJqD1navIHb5SdlkcHVUcbLdL4U9OTvcgn
x2C6ubgk3TUDO5aJeARqA/qjmJZBpfBxLVw0unYZZJXNWCkdOUFeBfc1HjstT5W9HKD9hpQGsDTu
Z18h9apU0B1hMSE3o10S9hCogVMn9b5gZW1xhoSk2+BNhW/xHELBc0w8NYRRLE2C9wQddTPOhSce
WS1NQYetsiKEbnxjGWJXOGXIfrIQlGakrcTCU8OlOuwJk2bH96mtlYKfF9Hr2FN3EiEYVIXBTxHG
mspzQRieklTYoED4lgkc3n85Q1KW/wAoA2s7dIthsAEWPBLSPiWTqDBrL5E6ClB9l/DKzGO6T8fC
zttorww4CCFI1nYmvB/RllJ7IsAeFBTo+2WAhRIK6gsCEFao4QPVOKvZwIOyk6WcyX6fyyafnPUY
x1V9uR9E/lZZRMn0KspcqciAnUwYiergM5JdOi06MnSeNUjlBKhDc+lzlr2J2WBSgpaB/lyNsZ1X
H0PyRhJQVWlkB13oikHhFRMbL4YdaCY7aXKoDA6mlInFuMyHaOWLQpNtoaL9+6cZAIwLIjsu9W1q
GOduQILWBRsFZ5oU1EcJYv/gR26N/BfSNfhUYCFVOWT+OTOWGaKP/+U7Q3oXQgcoQX5D9bKaMypO
LWU/AWoYL3s9gpsO/dc6v9N3vooyK1Xx4xgaKlJOv0+7FxTKLyj9eMh03GDA4/b+pH5HYCMYFg7c
SAAfRmlxVlbFY0olyShMTvWoc9Rm7sQ/CdBFZr8zPOJOGvPhBZitdd+uhYrcTeRpuV0VxeFVn2g5
SC9fokHpLvaQbjrQ99ysjHAxzpfMMJQSdTzwb+M0eU7GUG8GqC51TgUbq8kIqTo2G+JNhkg8DB9M
ahln/oEe17oM3/WJps97FXyGn6kYnsIUzoy+wpLz5LSiShXcpmSUZYjJpeWGD5/6In6qjCOg3GYh
b0dBdwYg1uKEt8qgg09l8BQozGGR7JHxA/VxurIGFoqU1x2XOZAoQyYyJCLcKAPYbgz9a5O9r0zB
WoTZV4CRaM81Zfq/KaBPqgVhzMfYgguvpW8yv9us9fMWv/tVF2neXIatcN62aiX7YHrAbrky0VXa
13njBRHZZFkE8Xv2mDAOx/lPGCBB6Ke2VKF+gSLGG144bonyg9D+kDLikEoBAglKHLhm7n+XpWNb
hGI/wKywI0BJ5nZlkr7qlYaWgw/0PiD1mhWI8lZAzen/F2a20XhF0ing2liD6NMIj7FxklaNIL9+
66zSDeUmVEcmIoLyTQWrLxknVCAh+qKK9ABuqonUbEdFPg4wxR204lIlvQ3fbrisZp+0Y08tzfax
mG5JRbcSFSxw3uwoMnZoxgC0tA0Z0ECwkBcYv+G5eg9tJJSUy72I67iHxmJOoH/eWlya2on03AjG
Jg3SHXCLv6VA2UFXd8L4QUAz28MGwE7UwaLxJoM6AKp2useqCn60bIVFvzCfOIpFHN5oXYIUKd3O
Zz3mfVwHdPBlsGjIMRQOlbaCKPtauLPvjBjAXYkwRAI9dnbVR2VvNLWRD+hLybt4U3nNJnBh3G0h
rXRCe+30/NIT+x7PgCQg1qgEbMDtmBQlj1XW6D1OT2YTnJ7Ek3f8L9HJ3MBm8OwwYHNYQPl12KBW
suPt0lujfS6cHgAOQ1wF3g5Qa5pjh0GYjTtImfbIFDOrqAEPioWVI/D7zKE386V/IAooBs4btEOU
i1mRhKVvlKfMeFLbNyVegWsuhsANi8wBHOBvviedVDSwOKyJ38HyqIv/yOAH9vLl/lb/3rXEOOBv
Bo4svhdsKW5nSxtBtpRTqffR8Z+AQqDvyzXS6bQxapsj2BU6lKdckJZWRrccWJWgWYTIYLjcBpYY
8l29xugSCVwnLvIakPlAbejHJxnWVEb4r5lCcBaBKug/AWdXSp7CKVyEdBG0T3sb4rx8AiPlT07K
Vzp4CzeJAKYB8DEgOE/H2+yQzoushrZD0ftg41mCW5z5Y/2z32pv/9sC/IeC0uFLiHrZObeHTfU6
rF1mC73fCQshwWNjMlKC/sPs4+YVKmpZTaFYg1ebIqr7Ou1grH2R5QE4DP2BZ2VoArmAJ95Kxvsd
GvSFw/gn9jei1OSIFiUARoGp66B3BFhQ5Ap7aNLg+gYp8tw8d/vVEU+zd3vqCArya3C8IfcHvvKs
byrFUFvnKlL56hHNgc1ke5Ttxx3MlC1uuyaRKSxsTcgMTHr6eNXCx3g2xaxPR55A696XADJktrgT
nanJzxJLQLPG1Lxsw47riIaFPQNZWwwOMv4TRXAWtuzyss/KUAHSTHZCmT83MFesNAOQhv6ocECk
ZPHKOfc9FxZuQs5SgQ4GciDxYaSiR7eToWu4NTx5s4YhWHhVTNJbsBFRsEO/d6U7SuHcXQGEMgAg
kVnGSXvrD7kTQkuqfhtaU61gK2MC9GtzW+nH/TNwYTbxBMbtiAsYczq/sTIgxku9xi1c1tmOa9hr
zDQPAswreMKF2dNxzOKMVSHjg0PvdlOynh85UiFrTgYwaumb2PuNltkt/5ixx7D7c39Q3+9A4Tqa
NKNX1YYeN1lfDH6lnyP9aSDFyspYCgBGBzAvYPXpUBe9HY5INaWnggFsMR5EhkLMLH65P4TvYD/o
sF2HmC0+wkUquosIETy3jmzB/dKV9tWuie0MKmPwXtn1sBeuDbCQAK3bJD4PqTO4PJofkXf/pyws
kZtfMjteQtrKEUqrSGoM3gIo/iiOhm2I8fZ+mMVvCtAS9Ae0KR+cX4pNI8ZhigEPBZJZ9XcmrYBa
FschwdlIBRh1uiFuJ60B9NrISwTIpBeDnbnyXe8/7o9hAeSFWbuKMe2Dq2d6g/aUQriAAY8HLCMs
CXEyTl5t+huDqu/ayb80ImALJlkg4I8gFnobrcadjyoT0tumy5ykok950tosCJ7vj2ppZkDwxNt8
Ynmi9Hkbpqo5EVgN5Elylz3J6nApyJroy0KmDiOyyUB78oDjwSe9jaG3dc6yVsSWLbSHDIe9mWgM
WofEUxh1Ww6Aagkw9lMOKQYTJo/vQkAegBXa1rFE1rS9p701u1B1QCph1jK5CqFOePtjsrqKmDSO
vR8CE1SEPfANG0VN3YyuwJUXvyzYzSC7GLhM50syyxm8rqEc7Gs0sVW+h4eKf3/uFpfIVYTZguwj
I2Z8Pb2ak8BS4CbaKgCQZKp9P8zyQMADBvwPrZh5Ki3GcGvgwww1C7iJovmEas3KKbQYARgl3CGT
Ick8Z64j1vWw7Bt8GD6gmzOYq0zjpewN+sZ4vYmTgD4w5LfTLqe62Lf8iO1k00P6iIbdrlUttmnM
ybdysMHcEJ38tPZqXBwZzh7ANMGE+VbY4OQgLLNWwBVMeVPKjlIar8zOUs4GSzfsXOh5IcOY21hE
nFpFRYUQjc3s8oOdMzt0OItZyUPxqG7E18Jbc4z/KoR920Qo5kG8DmcH5v/2awZRXeVl2XR+LmlP
TRueIhltPaNRfmeFvGm75lhy5AVQvQ2IWxeJcmuPnqW8Skfb959fMLtC9ZAD/mrA7opfhDe05nEi
K4Gp7GMn95Ba2WDTNNWD5EQoBajO/Q2xuO+uYs/WUlqnQ981QufTEVYPsEmAK0EiHgIoY64UrFaH
OdviWg9ZqRD3sq8fQbPatQ/c68hZkKndpNvObrfDRfrUf3f7auU+XVy3V0OcnZJ51EbY6fUADcgL
HL7kdqVAtPz3J/tT1Cs0YHlvF1BRFPFgDNjxAlBQSsd5MAm93J+lxS2Pl+qktQ2FM32O361aLYam
NGIwV92NB7IjR/o6etyxdwRH3sOg7EGzpZVMZ3HGrqIas/wUTISKqWI0+NGhd0dXcYtTn7hTpT3b
p9v2AHDFfkxtbJn/cIhOOvg4C5AgI2+4/aQcHgEiqBI4B4AwApHeDIo134Zp1ufbHlpgKAOgEjz5
ZN2GKAJ+aCqKnKTki8cyAEgrUtGbHWtl09XCS14LH1IBdD2YC2xldN81QiftYtByVGQRMDeevxHV
blQFJaO9XymSl3XVCKiYNpyhy3gOoHgtZiWeqeU2G4K9VGZPTV3CYVqTuKNGge8MQWVcWV5Lp8D1
D5qdQH1Yt5S1Ve8rp+bQHzQ3eYudAESh1obsUPckogC4+kCfsr5vM3D1FWZHD/BkHSfwOfPr2vBL
lfut9JV2aLmjlJ97kuyEquGtPJagd2u4QgYzo6T3+aLQVg6mpSzqevCzc4kT5bJSp79taKkZDplV
1Z0pis/duMY/mP7SvRHPTiI56FRAh1tUnbossWS2Seo/GhjseQcoVgukLs9/3J/ZpbPpamz6bAfr
Q5TRtioxscwwBbJtYT55P8LinY3yvQKdC1Tu+G8Jj9xRrsxQSuus1hkczqwtYTORKbij6AJJuwld
fSXm8nL9G3JWJkwRELYcCEnIS24cgvCxqNyVYS2eD1fDmlbv1QtJht5Sm4DR6o8X6dTbxVn3BBuQ
b/QaQBMsNvEWkJRfcB4RTPSgXtPX+/HXhjhN7FV43oCYtQqZcz+AHjiAN3YNPWToUK98yeW1//dL
zg5aeRi1Nk6wPlSxdkj7k6m6qaRop4APeX9Ay5cJeIhIi1G+AWvqdkSpDtBSF+oYkWYBTpw+wt5S
sJHjWMxE8XyQHc7X38gZOfnqTbb4Nf/Gnm+DFGZhbZUitqD/VpPUDLTErNif+yNc3Gtf9CI0yiCm
OvuWkZImhgYMlq8H2V4V25+9Ea1s5+Wb40vsdtKY1ucyfqQC/Q/aYB0S5PxXCh9SO7noT/DoFKzQ
Ii6s58BbWMmfFj/eVczZbmsjGlOtNjpfbn9XyV4eH6iystqXDkbDMGA/COdKiMnMroKkkFIw6VDy
GFV66kcOXQ6enNF4BANrpLwThQDTqYXABSvrfyHwRIvipy6AgHftbFHKBa9E0I2Yzkcg12ht0vhH
C9zdMHD2IDVm2H7eXyRLxyV4UfAik3QBz8R5JqfqYJXGgtr5qmLGj6IlfsKsj1ipF2zUzIJ14Qe1
sp/82kZfmESYGYBjhyIqPHHmVSuc0V2r5krn45oHgrbRwRXpHhWS/Lo/voVNgBYVyiPY6MJC9xtA
+noI487PalR59qqy8venlTC7Qm/+/nSgXZ2LA4GgIZwU8fdxvVS/Bi66AP+CciMFbZD/1zJbcIEQ
kKOBHvVlhTK7BNqyDTJ91GrfYPt6eOrA3M8lsrIGv3PYZ1FmZz2V+hQyQE3tVxOuUmig7l/GTWLy
Yizu4NMqb+UYGT89olH0FlUwk9S1ULfRVtrLrOrdCsIPbhKiNMOAZN8ECioPLGcRtBK0DuB0/pwQ
tOpHIVs705e2z/X3mR15cC/loKXBGjijZmcFzhLkZ9va/YQDOUSPkgObp9JXf3N2ve9/3F9oSwv6
OvRsIaDLAsNSoCwhNFBcZIARHcFIIX1Rgf9yP9LikoYmjwBRN9R950UJFnd11UZq7WsdECfspQBv
6T9EgIksursSwHjzVmAmNmmVj3juEH6jlAzWw6NzP8LitvkbYd7w0yIhLLgRr50BtQ1SerD/tWjQ
W+EIQ/J4zf5wIavASP4Zz/xt1emUAOEZUF8Cdy/SarMcPocuOabGSrtmcWquAs2upqwJpaYQ8bQX
J26a/DSkin3/wy0us6sIsxOAxlGtER5DyZTKAoPXBHvfKfS1Rs1amNkRoAPonBQ8OkE8f2zTvai8
U2Wlmb8YAoiLSQZbgmLg9O9XJyfrGCl4EYts6AEs7gC6CLtdxVaiLE79VZTZtoQsUlenKgaScbsB
4iiJIAO0j4Bh796fmcW5v4o0yxmyRpNaKqIkwlew/tVeO+XfA3Bx6E+2tpMCu/KtRCCLZRU0fQgI
XZs7UHn5CUbowajpSn715UQ5v9NQ7AQRAqqv0ylzOzMV3vlNNSCONOQUD8Hsl1yRzkLSIwC+NqSA
gaOnC8VgWySMWtBZei95WD4ySQcbqE1h+SKp7aYbim0wcUEaJKk25E7/UKjarBxVC5UogNvgUIDd
jSRXmVfQi7AS2qBE/pJsYSd+FsHYdyrPeABGGM6e1TZ+AzIktNffD1NB5vYrITBAaPAQRFEIfbHb
r1QHZZTSNKF4Z/Kg0JnShu5ldBXJB1D1K1PyfW3BXBMdK+hrysANzfcKx6dhZQQAJ9W0TUyxDh+E
Svfur9/v+/E2xmynRE1fSSTFrFOCum8a2ZkheXHYbf91GCiVgZeL8cAUYY6ZFNRBRO4OSE0QAyCb
4oruR3gJrUGOF77YTZjZASZ1SsEHA0RzCo6z1PgjTETn/kC+jFRnCwAh0LVR0fIA/GBWsYO9IUU3
DGik2kkf9J1q9YVZe8kFiuzWuCt/leboSA45bUpP6sx/XygXER0uGaKiQHt+ngVIBgtq0lXEN8Q/
BMQgSd2P4xqoc+F1IEoAxMFnHqLzgLrODum+SMcQfPEJlzSCsmJqJ8WVNqB2ucmL4ddP4LTvlJUV
ok635PzDXgedrcShbTKwGFviVxq3hym0Tcti2ykCdKeY04bQvnlLYGEg8rtcFw80EGwtIG+Mgg8S
oW2igzaki7EpRjAAN4qKd1Qivjbg0hmMOQZVTRhFunGnP1ZcUUAQl4E9m0M4u2pOEeVO7ZeOm9/x
7JWBGkmHzlYjwR7Ucl+WpclEMFVkUwL9MwXBNxOZSzMokAVNCdM+EMWSFCxv0Q407lfCKvRhyV6r
NKeWoFJQ68/wS7Q7GGUAY/pY9+9ZGJ3kUHbaTPTIsNbkmD7VvU85u5RoUHN6yLDbRl52ql43UcWx
WP1L5ddyrIXjA7IayuThDX8aYHRvj0Mi0kbrGpRsewXqdOVzG/3SV4Ms7errILOVkU7oOcbi3hcT
wy9G7SesilZSuMVxoKs41cIBA517WIgUN8rQo9DFiGDmqM1EDYge/fv9w2NxIBClm4qUcFOZo+Hz
tIeY3VQAUtMUcgSglK80gb4n2Ni4gOnDM0XXJpzD7XR0ZMCDS9Goz8v4+UbkjuRTpJUFzXVTH1dG
8/3ZhWB4w6OMoE6mJrOTkKphUhSKTn11JMe+G8+NEZxiTfih65yrk/hcklXx3cV5uoo5S7X7vg/6
nKEKxAXPRUcA307MJEqd+/O0PDKNF3DPwx/+q4h4laTCUkcoRCpRP2flI6QKX8s0QOpVOXlSg5zT
bgZuzRB5aWCA7kLQ5Uu2W5rNXIsaiFBPA0NnDwTtTwGVUGRk1v2BLQBHRGiD/w0zuyDbnlNBAhgp
8qbulzyhpIidwEICIG+KVNwC82/tMFq8TYCz1AVUmlD4masrxQYYpURuKdpopvEOjTlvNAPQkM2S
orMDGbZD5oRuv9ZaW9oL12FnpwbS/V7kRpH6o0Cduox7s6bhTxg0PvCD3lgVjBfvf9ylVXMdcHbq
qkHJeE5m1O/ZW67XOyhiOEafga2QW0TXgNJaQw0snSfXEadfdLVOW15PezT5Cj9Qe0sCS7FGmP/f
oGavApg2NEyU8fLMIT/SZjjlKaTqLJ0Ie1lLvSQXW4gH/KdE7mpkcz7gWHL1IGVYM13XeDDOdTRO
v9wf2crH02bHV4vnjtRqQD63rR6DgY3ydWHA1+B+lMV9/Xfxa7MDC41cEWAtbDjCncvCr2VcL8oa
knotyOzwAHNSxoQU1A/5TSWHls4zCNWoKxnaWpTZ2cHREf59NVZbw0Fwo3sXwlOrP/37z4XLBO1w
wBgmQN7tijYUTlPDlqJmM8a7sOnsJg0PnKCtvKymVTtPkKB5Cc4HoFFAvcw+WNVCcR8yU9Sn4GYx
Vbb08LVUk0ME/7TmPet2bcLZ90e2UF8FrQb8BZTWUHdHO/R2aKSEHDCNgsqPtoFiDg5E32yonmWu
EJnts76le8WJt4YvQJcyr73Cg5YMb65hGhaARvgZeE9OAoio881BdDyEsPjBAOheMUe32XYe27y3
dvHYeGtILWHhQLwJNTueRLk1AoPqld+8hw/cSf1TP9AfwsawkLK/azsAV/s/vC1uOHutq7+wtwHS
njoqACWCXTFbRmEulaPEN9Q34LcrUdQh2pXNsHSr3YSYbWyZMwzog8klviOzp9msvfGr4ayana1v
yCUEvfX+Eloo0cCiE+4eEwAegj1zQMqgJCwm+lj5vJe+CASu2ma/HZ5xtWkPzY69BJf2kGyyTX2q
LpEvP94Pv/RRwSdUgRXBMv6G88w1MWhjLax8I9ZsSOJA0GbNtHnh4TLZhQObi5e1DOH52z0CsTax
BHkv9TlZsGFns4emLnRSdKgHZWMerGzJpQUKxxdgV6cXvYb/bsPBDjKC7huoIAw7AdvSg43vZrKl
BrPAGy3RRXLkfBGVvfufcnGc0OqE+C4qPN+atBBPhcKabhCfo+gc1cE+5vXBZiUsdYqcrmVC6F5+
P+9ULBwBLXYQqL69C5gidKUIq2ZfLYIPsewnba3RJXnmxhCVQXnJgywqRHeGX8YQvBY6NDXaUXOi
AJx/ro7ZVhCRy8TFZYQuRFJkPwoAZa2hz7eJEl7kEaA5aXBZ1D7AqfoZvJNnERbRZlqgHleLAvSy
0eO06iZ7iCE5ZAtxyDl8WGpWKTLoAA8Qk5WrDHIxHS/buq5uoXkEWMXowFk1MztDaE2mQC084jg/
wp+36QAdo0qjW8aE2GRjOJhwrfvTZdlTqlW8WY265iK7z0whANtTo1UFGY/aRtfjd6r1MJ7QDtzA
Q2+EQJI6iJGayRDeSFJZNcd4aNDKg+RJKMSvIWlctUPBs2qri5rJD3nQvmWj8YA6oQgpnrJ38F6Q
fiRQxJKF1LC6KkLrhDv0jfCz6VNoxMTQ/8sz8TdD0cJkmvTQd+WOp1yxgXQrdQaFnkS1emql7lOj
4mMP1irf8o6epk8D6NkWztE9RGgupObeOaN978T2HJXDVm3pQailJ6gnCmbJko9WS060KV+gHH6I
sg5Cd5ytxsohoeEb6Qov5oXQSSBpF0nBKYX1NJSt5KeIo07YkFOvA0UijpN5OUTAY3AqMPfdb9aq
+yaEFIwe8Hsj6Ld6JXwktVhCJ5w/pUV/GlXe1YOuM4naxshBux2n5h8cl/uyCAH0umtP8PrbK7RC
oVgGkTSIa1NJAGyKYnIcAu0tRMspEPqDSpre0ga5dO/vt4W3wM36n462q0Q507VCCcWi8kOh2CTA
sDQlKCKNAvy8GwcryYW4fK5cbbf5Vd/FMTTtjNIPFGM0VQJRZaEo9qMxVJZYAjhZqdgXlbwN4xjy
FelG7yA2Z4wBdJm0p0HmeCtDac6M0Io1pUKGBFEtbdOh/ZRhsWNWbfdHCPiPvAxf1EAmVi3nYNdT
pXAZF2jbtNIhKZbwk7N8xBwI0FeXWk2nESOjGCkIRUaWOVHVnHNVeNFLSLLIWm/yNXnoxXavNfxz
LXXYeEoKoIWYmXkKH8ImydWdkOW5JTXlTm+ydFNX1ZZAbs/WFTiMykb6mKgZJKbSCuKGkbIXynEw
Vb0tj6w3PuQBAmjy+EcYmpe0G45BYdhQvPgRwFwijXm/bAfIg4eOyEEosQ+toiqOBs1PZRPh+c0x
H1o5QJZL4z5Rol89/JnUPtSsjgkHXhqcctD+tEr6hPapqRCZmYqWbVURtYg+uxSy4PGjjoOPJB9N
0T2zDKJUMrKvJDqkRvASdupoN5Seiqg592IMNcMMR0AklQ8sHRRw6NunIVcg4F6z0UwyyWuV5Jwo
+H+UhPdTlahw5+w/8CYTvXFAesOTn9kg9KYy5D+iOnw0UuktDMFoDsXUzAvuCH+GDXQRiA0LnIeK
1MPk5veu8gUUwgkH1iWOLRNo96NiRPC9mqS8J9/7mshbUYcE54BKWxNAo08plS2fy2fobfwMyhY6
Xny4q2jttoVYwKqRfEJp5hNLJbfatD8PQ/IiBMqB0uCda9FakPXShklFbPHlQM2ilB+DBN1ZkFM9
KIrvwJP/yTLxIsNihMAUCHxHT88hWSaFKKDmPFaKESTbUcsJ1OQGmLGKD3miiFjEwuegpc9FpbpR
XHthrMRWJaXPfD1qFnJvW1bhfkk7AQJ1XdlaKQeZZ43f0Sh7q7Poh5DyH5ECNTc+kvZBUAvg6zDg
0PW2MiEJey6bzJZjSI4GtAPQQOXPtCsysxii3yqL8KAj2e+CELcOOa/pKWS81PjMN9CzY+WfUdZ/
BL3xo5RYYeHw2wp9fVRD4RUitIZz/wBaKrzcnEDTDX11ApG0T3gK+UhfDSFgaGRbWuzFyG8EYpUl
rLG43JZAUsNFB+6BU9WaxQn1Wr4z5aSzZw/IiwAZgT8JMvq8e1AIjZyWLCj9cmi2UpN60Cgz44J4
ZfvAiNcUL7kkurTkHhpQiKBnR9Y+w4T0vPMLlBkSVBUAAdBIAH9gjzzguNq8Kx7n/afW2fVIlVki
SYwa7N8CcUjziC1q5uXb/QldeNtMrBcdWPsJLTHPVCOtS6GjA6zYINQ+sIonpcoUm5PQMqijxu2F
MXXySST/ftjp5ph/v+uws1dH0MHCWe3lHuJ+yRnY8VOewClET6rn+3EWqOlfUBMRdDkI23zzKuxk
ynOhNFCfq2o7j+IL09p3vSj3tMw+8zi30YS6tLn6exibxuzGylOBAeLl5lT2mmi3QAUBz1SbYTYK
Dg4dpAG99kh78qMtILV4/9cuPcbAsYanoshroN3N33tQWW5LyBPQL6Wh32jXwAvdCg6d2zuqG+xL
2DysUYGXHmNoGExCAWjHfTfPaKSgR4WqQlnTFlz9c2xM5ZD6cJ62NA82hWBlnhsrdqNP7RBf1rDH
CwWMm+CzdZDpRQx8J4IzV99Jm9yLt7IrrwocLeRN8BaQ+emhAqzgvHSbJwGnK2WOGlkDNGK9q/S3
DDL1ig7TpPQ/lMBvgs2OyIQjnUHqGFWslgIaUuNdAu00dQUastTAvQkze/QJBSyJQgUd/MqhB8Vt
PYYSUGEmNt3Ub7ybbFK72/CH3A1dstfz1Rbu0lWAH6DBVw2mJBqm8fYqaCto13Eh5i45qB57EszQ
URxyIFu0PLFg1pbKlNvOjozrcHN6N1+GgkIl7I0u/MPKfTg8rmy+xUWCLpAOPzLoqMxlYwqhzzSN
x7xxm9GV3OaD7BKX7QM3BqFKcMaf8gYNU4tsVuIunIUARP4Td14jFmtFLrsREwmLup3kIjeADfYu
tVKAMIFDLnzOjo5riPjFrwkEiIB+1+QsPps8EVKqSgAfbz+gumbXLdkmBZRQ7g9t4bmOkf0TRJ7d
kkqWGzC0j6g/QBdfFTVX0C4NoJhKUq1EWv6GfyPN7skq1UpWFCEOTggFB8MAxWvoG+drYRZuy5sB
zY4rmes4SS1R+4zLlzB/UbP+Ra42lN92oegoYrZCFF46Ha+/36y8W4YhtKDzDKcj3RINxl9dfO7D
vZZ5Yx7vpTh2hPZ4f8rWPuS0bq7yu1QAgjtVjMIfkZryiWjVhDf1tQby8lb7O13Tr7iK0tRBJ0PF
Ge9YflKPhqFe3TppSsykoK4OBcv7g1q8V68/5OxIbsb/I+3KmhvF1fYvokog1lvAeImzOM7SyQ2V
pDsgsYhFSMCvPw9TX51KHFe75nxTfTEXMy0jxKt3eRZwshRM4A9dtx2tEPryO+Un6cb+sBK9Zb/t
vYvLP/QvnMqzj+k4S2PMOmOQYmk3MGg7DYdp0Hs46YVS08jrjr5ZHep+Sv6Xp/yy3Mm74xkH+24J
YAgcSbd14V6HAWWfLBpyzW5cyahZi+e/L3o2wYLVyn+f8eRVFgN6Yzb3kTFAZB/23a9Ojt4TXJz2
vrsIhhZ+DsE82qycMS03hsXtJKMVqjmZHQpKFLqiqGZrm68lpzBF7OsboAuujd4drkqjhLNVr/IL
Deizh/zLbz45Do1De78iVn0ozAqdtyZGe39tVBcuFJiLnLuyvqyznI8vx3yqcwz50wV/lDn7uivT
UJgwsmxdJKJwk2tBx7T+sZ6g4M/DEhDOAdrq10HFn3iRvqihH26g6L2BIO6dtOYu7GvFw3Tstn4R
vKB1X4Z+6TG4T40O2lMAR+Qee4af6jVJh+yj00MW5hAMDnVd7YxxfqKm2lSyuKuLvoN03PgGIGkQ
GRyuDE6RBG4HBfUBmspDNojQ4uWnLI0P5Zkb1smD5XUv6ITe5Ll7cCsMXBqItrs0fSt1460nwbrQ
qAGI9ghfFyBfZlC1aXq5hynBVlN/54CbV9pyN+g05o364B7+jgKGfca8Lk1o2TfQa0v1k2EYvwcm
9gXEbiH3/qsKnGsoJ2dh1/CNL4wbG6pDTjC9YnSxroP0ww6y2AvKSNHpNocbY1ii1xsRCSylPTpA
O0hO3q2uNEIp0yLiwExtOtqbEaXAfYJjtDXB7AuVzsmtD7XPp14MkL0dRuRSpoab5eh2cQEMKact
+qdkKlaFU1SRn7ZQl9bFI/T6KPquFuQ4Cpm9OfALwJMSZwoxfyu3ywQvgm1DGZJ5BCly1nk8UAEh
HMo/0AX54w+yvTYpk29i8lI3on7KE9rDW8ygEM/PXDFtMZLvdwFsKuLWJ/1uERNLArOlcU4MY+V3
EhJbvfzobdgcoHn97lLnsxiLfM+YUs9gdqj1aIkgKXPPBLifGdvUn2B4gigcubDl26LF1h1r6M+s
e7fx70QDCfpocmozajk2fBHPvaI+D1atXairwVCwcSjzJnagtF9yjoaAk6BafJpl3WxoarprO3Cz
zTSBiAvQJ7T7p4n9cXTlfuB0/BamKHfeYpjj9iOmEzmDprnNYjb2aJJPeGwBW664g41BSMl8r3y2
8eF8m1hFDW6EJPABrcm7W1vNasqpEdZAhCSU4HzQMrN3ZteypOL6FlM1dIFhWbHKNL/RE/jPkBue
o7qzR3wvGUwH6vo+lRPcV9weWWzJ3tDq/SxZ2oXa9955HqSwt/Fiq/OnSNYchpOe8QHbr6d08Viw
xa0pUZ7Pi5JxAWtEixlWOC0TH3y8WWI27iN3AJ4oZvu61sh/zJLqqCDaXQHfuTY7wwxF7TjRyOcr
AXuJFaF1RDCiCrVyofODMxnOA56xcNIu6nu7hr6frmG1A14vxRXawuwjdBvyzEDpiQLPgaBn2/3q
GpkYZLjLJPtFDGuM7ModY79wNjY+yBB+yPBjhZEB0DPzTR3AvMBiFGoJ+IRmhb8DrjkU3jQm3DNy
Ah1SR97apHmBio+InRRuK6li16zWq4GNN9IBr9ltIebOPaisu85TEfCtbXTPfsfXwWjfl8Q4+hV7
GGf5IJX3mVvpq2DqwcOgLKhHmLcYc7+q5hQ9O7y9OwG/i2hCCEmaFs6qJSXDuh7BFnA9tPdczh5M
Ux4bx36aXJ5FTQ6qTO1/jq3+DKzSXo9Ta8BGtTBip9awdzVreAtkH17t4isgMvFg4wmrpyndwirH
jtqKkdhWwHqNaG5Fs1EuBpZegzOIq8ianqBGVoE5Wm2HER8SFeSuySA5z1LrdbLIwcutF9g7FSsr
I0aIj+uAcFjFfn/XmLFRJ46EbzMwjc8j6e4Lk1sSajd1GxdWVcInqfUjaXjdambYPq+FwYOAhcOI
s9l5pb81aKEjZ4TRBRgUOCp5U1/7mA7dou2mVh4QXVCDh1lAkMLlgFh5Chp84XTHCSryL6wrKMRb
ffTk4NXIMpwVeWW2wT0f7Z0Y/PalpZQcx6EuoEqukLBM4OkXprxpGiPYgCBF112dV6+1A/OTIDCN
B2LAI1gNyv+YfUwf/KyGGaZmMoZwOV25mDvFpEEzTgTDHMKRikRwt7XDPIfrq9bGDNNWdj+nGbuA
gDxbc3y5c5cU/sud6/UjiEw6B/zWFrhuf0EQLGzJPrAv1N/nc4jF/s0B5fFHD9Ia4bZFhC8Pqc+j
roOLkCERyi4Rws9WHBjw/d8yp41GPlXSKGtYM/kmGsYZZHLDcuCI+qYHc6VRINghVsyqyy9lk5dW
Pimp3BmauCodhoPIOcfwA9L2ovajIYUdWCkeM8O4o0O1xUZgtjM0bwQjDG8m8QjfQXjiRnbWPsrC
e1beczteKIzOKG5ZHv2yLSeFmIRhFdyY9QD6gl5NT90RbL1QRTqGm+NlBMiFd31KloDqusG8qh0O
eZnHWhyg/S8vdrUvLXKSveesyQLZlOpQVBkGlsBCNLgp8j9/z9cv7tzyM758H6SHS4AkMMjmW5DG
N+l2SJaODcJntAiZ/321s88EpUFIGQCpA5jS98Wo1lOP5FQe2oWWSxtYnqiwNy9CM8+e1S/rnHz0
JTT7BCDxCipy2DxXP8KdNs6mW02mlVNKIFAxiWthKoejomHekDqvHeZcxnztVG2Yiz/IZf+Az/X+
98c/22T58rNOmiyZcKpsbtEu4L6OrLJLJlJe+EzPlphQgYM9NB4SZdj3HZ5kBuM3APUPogERf3h3
vNcK+U7vuSC8Pv79cc69TSDaPIjdQc8R//J9LWCkHZoiAz2Y43MAs131mF18lefWAK4DzWgKeBk6
9t/XyE09gcEFlWHD/sNQGJrk1rjIqDz3Xr4scmps63uqsHS3qFEO9cEqna3g4/Hve3VuCdcBT8jH
eOAnyIgjf6FobYNQkIHdMnzCmfjCm7fOLAHVQWtpVQL284NJy8F3KtkwQiGhDYIYWgkvevSex8pK
7Dbxcv8OEvmwihH0Gl52rwHtdmCSXrudm4ada7yJ3sR1DOAERDhqOPyMGLNO48qy+1VP3N9jTpBy
uRNi0QS+x99351zvGAphC3FyOUg/SHpWyV3wzyYc29x5U+RP2z+3VRGNDjoVCqK5nfnoK+e+MPx7
Iy+TQfxi1tu//w0BlHnxBz8AuKmlev8SCVXF9EwZEIQN6tQtrtTFCTokR7E3IxnJ6/49uHBt/cxN
MITAcAeCvfjnh4S239MS5o7cOkAKylzzotz6MzxghKVomKPcvBB9zy3nLABUgCQhOf/PS/jygFlL
EHyN0TzADeVq6Mb3HgKL3jwcKq+50DY8u1RggWaFfjLYnSefrWOrIS9xVg+lpnFdWr8HO9gVPb8b
ywvUkPMrgSkJ9qKzZADf31oD0pQJmLgJyCvDRB+eA95rmxl3wjj8/Xz8jESLSgc0raGc9Q8G5vtC
NBvBXWMQIAHIK2KwTMoqbzd7Qfz3ZX5+xd+XWZ73y0sS89xCL8tSh9YrPq3GuNdBlV1Y4+clAZqO
5WNcTqFS+kNX3ZsdVQKhh0epr2h/bMwgmtSVqWk4sW719+c5M0/8vtjJA8FlqPVTC4tRM6y38Nuc
rrOD9RuFYgT+2xYqPzvIZUTuVb4K7hx6IbL8PB5YnUJzGGhI6JCcftSZGMQcuOBYoRvVz7eyvLXt
j4m//P0hz27ol1WWl/rlpanKmivHxtmAj5sT616hepzL90FKGkK/bozkhGrt72ueO4/L/NIHjyfw
IUfxfU3Y8E6mmEDt8l0gEnMG0yvA/sz5/7nMyevrAhz5Etb2B16jWoWGOnH/NMWF4uncof/6LCeZ
RGaPZuc2fX+o6Xvfbgv3Et3j7AIIepYFWXgc/ZO0CFrFENrJ8YLU+Jyrp2a8EO/OHoAvf/9J/QFw
L8CLcEA8VM2MvttDT3mcGqg00YcZs4sA3+Xnfp99IrmzTGqbLuI5BEO/v3tqT7ll8SWR3DqJvM1W
0AwE2cnYlYdLdjznPiDMPwPw+jzwPU4RJxMx21bAievQN39g/Qi05D3tgOzHrfz383wGXYiH+rLS
yR4CHuJ6c4/pVhc32+opf/CS+litjch5dR+cA/3MIjhF99G0vsQ+PkO7x9IQQvQWDDpK65PrKk2n
mfsS+6kS+5MmPUByz8UOAwmIa5OjWsGUYdzUj/mFU3NuXeA7QHeG3CzEEKyTcx+0TcVm32gOMoEI
6qe59zbwCVhbW/7UPQW76Wht9Ma88LGdOauL2Du0opezg3T0++EBZHlqATkB3t0F1M3UUQXyjhxy
9H6tqAmG49/f6484ZaMfgsQOGQdsGM4YrTVWBykZVAkBHL9B8XZqa+dU/5rFg2VwqSGLgmoFbrWT
T8KHxENgcocfOjxVnZEQJQswoeTC1fkjkCzLLFJaUJhetvBkmTGH/7DXiuagXHELP9tjb3f/GgyF
Nf6RE8BhhITVqT4CCHfw+M5LnIq0jEz3FRSolZnbF57kZ869LANOEnDzGEj+wGs0+dI597EMrqpr
R04ibmFYHI1NtR/aTK4EmVGgawga5GW5dLFd0OOq5yqddk0Nk85/f0y+/JpTOAcn5jiZLsPGdnAW
BShWmkOUq+lSOkJPQ+fy1PjYwMdYiDSnFCnmaVeBTSCgkxvc1nfmPwCZioHc4kTlql7/66T7ZL3l
QH1JDWgFkC3RHjjr4hp49UjMKTSB6sQG3ujvO/iTArUsBc4I8Ew4mSg0vy/VEViYGmqqYQk4Dyvq
wNDSkUlXD1dw0fmgAs4nokdDrK0AitZN85Yp8nHhN/y4LpbfsEigwfsIlFh32f4vjwsmOIytlS8O
ZIrS9WJ9VL6zQx4vHDAMIaLmlb+mq0tYoHOPDvavZUN/B/UvCovvy7YBh94Od9M76Lu2EaxBdiyi
a/lGHi7r7f+M2guNb8klwXcDbfm0uAlGTDBL2oGeCmWQMKubxchZ/M5nCb3gdGZrk6fqlqnZDW2O
kntoCpjY+WZw7UBgddW4yl9TIdBiC2SwYkEm7//+Fn60v/ADYT2FJjFqIpCaTnajqtPCgsCKcYch
wc7SuQoxqwULdLpKlXrftVnwb/NfLIi4u+jGwBER9fP37YfslQYHo2sOfSaigL43ckj6EnbqMCir
LilB/oQYLKthJbxwEPx/lC92BZaDI5fVVoOTkAO7SctQ9CAcxuaDeWVE9QbOTbBhXjdtBL0KcyVf
WXKJi/czX/nnZ3jIKHEVoLg4eegUBCyNdhtHJEkP1U2xKVbzhptIGbJrZ8WfSFzFcOIg78NGXtjv
M18ZDJY8XA/AMC7S6t/3u0oLEH2kWR+I8nc5WpaZfh5af2tjYPqvjxKWIAu5E4U8uD/fV6pNlcI5
1q0OMhs3k6BwtscELsxp8QZW1oTpaLlSjrx0BZ45wd+WPWngajAs00wilAkiPtKFHAL6UR1WlXEk
rOrDcrTggC4vOMX903/+lldDKAo3YgBvR5SMILJ9f1oMdTmrq0IcpqZDUWoau3503VXusl9Dq96Y
X96Qaj5agHdhskCPglIZeZn91DoYhDMBjnxLPrOZPULDBah3caA9yiUHM3gclVtawIi5NuoHDOOb
FR3zRzLM17qc3seUHRqeJ6VUXQxbtXE9s6yNJp7+ATCmiousULEGBDnE2LZHo5rnYKEVayvzalBi
CjNk4NwgoPCDFNVqSIsRZr/46FFDvPl9ehBZ8VqWzQP+00S483bET4kmZk47o2zYYvodACFR0ujv
x+dM8vdtQ0/eIy09DOTBgAMhcIspXASJknghU/19lTNJGURHgKmCfiAyp1PQOlQJi9S1oAtjDfah
JtWOiYsX27knQRrr4G5ZzOhOzX5sYQY8506FCdOir6+2PRw54QwOIWYadbBpDv8HtyscR1SrsNgi
i4j6qTmiskaip7moD3UH8hFUdUcL7c8AhlstwuutO7//+338ut5JrgLyJgzZuwxgP87vpIbtSTf2
l6R1zsWur4ssG/0lQ4BloJtTho30wCxuVTL7BVAb6dXQ/C+JNPYPKHb4CS29rpPPmUy6ktVQ1oes
8rGOuQWm4QGg4vWFbTsXragPyTacPQirnPYgx1lg3tRj36DGIUNYDl/nJpBsdCYf1FXoubcTuoVQ
n7N7EzCLxfQe/AYwvIxyhpsIzcJKjatp7mI4fm/nTiQ5SJuYka+Nrok6+P0GdHwPSPWYa4BHfMZ9
uIiXe8vp3bAewLcxS0FQv7UiYh3yy348ouWcUBswRm4570Np3ADX8Zt3wUvd9dcqDfboINzmLL0d
mcYwyh6t2C1Q+HKv37QQCQ59Hx7cFzYKr/Y0vEJ/2ESxi07CD8fDdlB1rwitDqPmr/Mi7DHOzYUY
fq6sWUoapGbQ/IOv6MlLz7PcwR+7OnRAn2zKKrtBPWBB6q8EzGye93Me3NSMHfveuPMyvjeBDu5m
9w8woReC37LS6eMucmoAAuIjRsLy/aRXitkaRgs46V5fh7PrbOa+xzy61oBLHVKSP/99e88+Oijm
MMrwcYdho78v6I26EHnuN7CHVqAYRNCj2UIxI3LK0AqbqI4uFTfngiK67uBRIOeHwOLJt2xNNpiA
zOUHRc3IgB4ZCapYOfxCEnIuvi8WTFDZQ01hnzo64JqCzj4f+CErQAr17g2nvXAyf47BEWoXr0gU
9osDn3+SzDUMtbAFZ1yoWOinpX74sNEMx7Ytcf3Stp1dDUkVGk6OjXsrOOk3SVrljeix2iSse9Wm
Q5jPVRbJHMogvd8/AxD91jjIaj13ALYr62XkVPbaQXv070fm3BFFHYOJJGZecHE9eYFsGnxcKCZ2
FtCcShRh6c1AlfHQWPKQ9u3vq507Ll9XW66GL6GfC6tF6WiwgzWRLUlVMjrGE9Hs/u/LnDsumAct
HmxIXOFX9n0ZpErMbjFnPZDO+xR59z67lyiHZ58EKThS4qX5ftptUgJGRRPUzg65Xz0C7am2eUD+
AElxkWAJkXb83NMwAkXG/65lfX+cSXYKgmWsOFTLTUHYsK8KptdmZiLtWMAT0Hhb5Iu8e0A2oQYV
gL9fsfrOE/ZLB7lQP80eLA7CepsVv3U/3SLZgOym53ySAGKPHXRkR5P/Tk3YPi7C7NBjDTNrXPsa
zXhuhC6Zr4ngFCCC8VG7XZKV+m4CWjEqO8Q2LY+qgQ+FA0yhoomSBcwQAaCOrDm/TyEOsycl9Epb
IbuQyOY2bZqdVdj+quWYQgp9NwvlR1Zl3/eVD9AqVBrDFoVxCL4d2bgpWafGDNfUplvzQDTJ2GUv
tPVBKibtW2fBCN3NoCfQhzO/BiwUEOO7YEjBQw0Q70oYc1SuV4Wc67Ul2b6YunaTjWhhCXITdGUX
WlOfWKT7GILiCCb1dRqwG4vmnwySYrAXC2CVxYEpSodEe91NzS345cDQChIJ8wtMwR8CPd1NXXYH
8cyFyUKRBqpmy/0UkEjrPrWAyFPTjeWpIIZT7cb1ikNv9pFHUgg0OONjVcMMZgCYi+XZ0aHF0QO6
c9GHjTCqrUIy+HkEA5Cducy+U/shEMUUo0c4L8oQbsTtNAC3drJDLvpyy83q9yAZFCGJVmHbmmZc
9HRImonXN3PLs5sZQTRM3dIJu5KvDJH3CYcAw6gtvgrIYMQotIDVAzZVwDlrTaHRHipkBSGpxS1N
0w801eyoqv0rq55VFPRjG+KiE9GAb2LboEWwcVvgpQOnBFTZAXC2LO+FhskOq4vpiLZRVYWeByec
AjYtnoc3VpibeqF3877YMT1eA8HCVuMY3LnO/CsYJaaEuT9EshlU1AfESGbugI/q6CBUblsgjAD/
ObcBxCrknSX4q86hFiVMgDFNb5EkpGiD0Xo7lvOtMWNfCry8u1JJeLmBsBCKybWuCMzHVqVB9Boa
ECVO31Qno5fyqIa7YtijpREaWXUXTMaMJGsmd4GjpnVqBX8yl3ZRmkEa3RR0P5fM2fRqeNWE7IyW
vgP+TYDuB0PICGQsfWDRS1fe56l77dofdS95JD03sWZ/zdoAUOapSFJfAU3LnH5XaLOKnRYAVH+A
C2xjtw+j8m56Sj9Q0125vbcqZy/FBBA5Rs0EX8m+wbtF0yk0g+YmF9OwUgQbFCwif25phZA6uPFz
fqcy/x7Eex4VaaViezL5pq/7D8PxH5mG+EErLRKBogJqa50nXb/IY9VAdRve/FQysia6z1HF8mdd
FXFb0g9vmLyIyfo3SVPI6Gjeb3M3KyO/VsZu1nW2hc3de1bXW2Z4b6AL2pvayDcQBIKSKf4NUHij
AwA/u4flTRlKYR6MaYZgQFZ+ZkX9wRoAWWaRhT4G2OHIphcVzBAv5H7Mc10DJQcehZM5LyT1snAS
IMyiRXkzVjhbjlJbDwW9gRZl5BnB3TDKreyCXZb2UEudFKKOnUOUB5GJUs1RXtMOYu7yuRDBjLNn
39I+DdYtY3+AQMriOaAKSsnlIzPYH1DtYdCD8WPM7GCPezxG5ZGHuZPfj41oQgDh39C4uPW12sus
2JQSHAqNLdbOdTGSYNv5zTEr+JMw59+Ght5kUW1Gn13PFN0dlXt/cvQE6qp5Cyr96fRdkfCK7gwq
5KqWFtDuFSIXHdD7LLOrBi0AwEDXqSfejAXe3HP8Bgd6NyKH2pAv/G1bN7tiaDeIks/4QXG5CBw4
mbsChMm7llDBho5B/uykkJGhpnoXtNhOTAXJALvK0J5BPslGY1Ur2On5oo5Nt4Be3kOJ82dYUNQN
xL4Hq8dr9U1VVH8gyuICfeuK0AQybyVBYYBQyNitcKUFK55pP2IK0b9Ncx/+MW22Emp69jXHWNsr
y/3s8H07ltVmBnG2s8qjh+C04vAxiSSF0k9moq+Qz3HHgpfCbtclVAYi6UKXg/WPgDJdddKucCvO
O7sQCOu+sW4kT3xZJF0jdnPBHoCv/wUiTtKlZbaumaZXxpD+gi4x8PaVGdUNxJoAJecxM+vyaPTc
X0sW+IBDNUBFA+yOR8nBasz/BEE2hEMJgkg16pfegQrEYKdwPIaDLphNxaOkTIVmT46VA0Gbab7h
bXnf26kEozw/aioYgnnzaKsqcXL9e7QyuhomGbmO6HH5DF4kq3TDmmrFZv5cWAQ8B8Q6n42PrCYN
JFHHJJjUL53XAb72skbAI78CaSCSoyaVJfnwpsILlfRFXEzWVtX5NhfgN7TDDHWcJQlse7SvrabR
K5Z7MBkm+ndDdRMaxH+UCGLhSFMr7GaI/BqFsu9aMGA2jeHc9gEujEABpAf7owNzwdxIB4z++qBd
W8646nIr9nT+YPQD9MuE6ADkN9b+YOwNgTyhq/VDOvIrWvlbGTh7Bc+wUOb5Y103j/Xc3LjFmPRj
kSa4wq5Uk68DRl45G6c4I5OJSw3tSSU8Dz++RfsNsZjB6AYWOHB509ZLpcl7NdF4ruXaJ5FFjV1t
i/t5HNddl62D3t7PwVyFQssYUey1svwHUfoap9LbBk59PShjUy3YVTdAtBPKPFpWfjWnNXKwsb3J
S/fOtdQratA59KvCjimbPjqX7jF3bkOw4bawijGizHDCLLWKqNfG86D7OdYSpylz+d1gTLe+pAdb
sIOf+b8IVXE1j8euaO/rCmyXVJprc2gfoY8AXkJbJTNU8UJ8H/hoDefTmnISEnO+N02/jIkBhOuo
0bKqjSsn6BLS4iRByCav7NjK7aegYhEbzG3aSwixzKt0BI/UyD7Ncd4aldg7OnucmzpWE3zsPWAw
+XSUfhCn9bAe6PuQF1skoHeSu/DYMVcVg6YSBFrWs93sADQ0QSMe5/TenvO1K+fH3pYb6LWuZ9xX
dCRwcX+RhboZhiEiDmjpFAI3vALxIgVg5wmN2jc7fSA9vHxYt65xeQ9GgyTXjbma1wMxd0M+hg3m
DhZhkd+i/4+3m8/+LS7i2E6fW0hkuT64P5hIVf29MYnQYDwWuftbVzk+Td+Kusxf1Y1cg6C8KVPo
pOkR0tpp6Bef+QRpl/Sz4gBHjv2+dABYriEjJsbQXrJwMO1UqXajzMA3+927elNSPL+ZrobKXOVc
RWVvJUWaRS3YYcrOoxHKOKLxb+ygCu3B05FbwHUP7ffH1Om3tRMgqrbrfMJ8iB1pACJqWeHTB5Io
/0UhUZanwOA0HwRavQvWnrRQc6usmJrAVxHk8jxNCJ+f6oDcThIiYnCFbh29k8G0ISlJiMg2DQJU
YdNw1ulr42WQD5sTKC/EgYs9gFpR3d5N5S8jyzcQcjmazv2MLKqaQDhyhyQTdEDj5uB6N+h84Wqr
VtKrrzFKXpicUdc6+4anaAOA4Nbm+Y6S9lgjk0VytG40i9sZGuaFFZkG2zMTHr5EdHtkw0eAmm8C
q1prsK5kU8AKOYMx48JkRLZtAuiCWIEW1d7NvNBU7UYsAjrDeIUeUKh1FlHlPuRzsCqdRecrDbxw
bqZrL01XhYEwxkCLUfrPXAIwI35VYE7my2edVqu0MhGEmnUFdJozeYl2oDoYeHFgv5hAvZpgSpV9
BVH0PhoVLgeNG6f6M2TVAX4Vm7QlkU0G2EcASItCglro5xW3Vt81KBK6e0M2uKkGCNmmqJiKbaHk
2halCsem39Dqpi6Rf5AKYiOmDvu8SsBbD72J4GTCzg3/Yz6IiLvjB2l60I26rWoKDL7mhEFprER4
6nj7i1gT5OfAKIZoojvC2Ms81GO29tgYI0fa9Fa96mgWOelzkLMNq8Z12cnYGt0QEvI3QKFiTjfG
VcdupgEYX8DmIw3qGG/qq96rIoIvsrHlCrSvlx4DichB+AQ3cMtGa2vlLkQv1cYW4ghd2w81z5vA
ncPGd1HhuPHcFxuLwdaPTxtPYapB0xDoxvfMlSsQ9V9pL3eCgSiadlttv09duhlt5ICOdxzd90FU
N4ajV6U9RrDxbUNSZhtSBKEvzcgkGnkIS4ISLZScx1PmbsDi/OWJ/jehkOfqx12FK60rjZUGb7To
YWfS1H6YqzKBGFQ8escuo9FodOsge+o79Dy1p8CF/DAFQaAlH5nXffJ6GENMB/Yc/4ubFbflDN6d
yjZV3+3c6amGKF1eA5hE7XuryXdZRxPWl8ksyRq6NseuGa4bAkA1L0DVr45KNEhnxv1MsrhBdPOL
2IdMF2rne2xoSLsgmdUvpowE46h97ZMVzNb3BmUr3aHobyV091x83Sb4b+TBNcSqtgQIL2ByIZZu
+278ZXl+4jWabgPf0Qm3bZDijMfZsD5cB4IScERK4f4m3uAKjURgLh8EKMIo0LuPZmnGw4J8LPUH
p5C08zR5mq30anTtRzQUHkatAANEbyvBFVuBiYbmtQGt5NBNfWtlUn0FTTq0G3i5cTVuuMGdErcz
t8Zg7Shrbx01Pze9+D0H/fU4V2hXm21cgolISRqzmvON6eIGniwHYHxjZzWZnxTafoFIYwegUrbO
AyjxpP6hMlLUaDnEjTPTRYdVDHvHg3iogaZMmYPnXLEOrgVsPwh8UoOPhH3oIdA9FPjcFgrsqrBR
fc0eDmQwLifWhkuUjxrEdIwjcrbbyXVRnlT3tmxasPV1PBL3NbPLp6xDUxVg8hcJLHpOoSVXGMXG
y+a11RntSnjjS1fh5pmb/EMJvg98KIgYwzXJGxJ6kq5nHjx2GqW8J73n3tZNpHv3PWXSXsMJfIpM
6Pf1s6HQ1rBi4ZSbxtcCxrXqk7LBu+Jp/2jk9Gmq/ZfRUJgSGNZbmjm7rHavlLRXtWlfQWwP2blH
f2FcauwFkPwjM2KdDldVae9B6n4Y4WlvZpBDG0iCbgjAN4HEV1YeutFOAPC4lQJsIIoTnakDzNoC
ePZ1evWByHlH0uAOjUV3xYz2Wap0B0iqEZqt88D7+lrmwaafcF3TbFq6U3YAAi/I7qORb4NxuEq5
ekFSzMJmoh/cZW/NGKRxXbSbGZZgS2jONh3rb8qqv67L4WN0kXmorn3JbEdHbe09aSH4jZiIjZsE
H81EZB/Pc4pGSPcf0q5jyW4c2X4RI0iAdkt3XRmWldkwpJJE7z2//h3WxLR4URziSa1NL1qhvDBM
AJnHTPdGA7jq3KpHKGZmuKP7QC4W5aeAZDj6o+Kr2lXf0k59oWoV213YCOYQy59wZt62Y/MGJbvO
rPXoROekPivIpMDLyKdBknvXCIRTHUOfH5CHW+hToK4xgmQ0asIpn0WQ8OTxe17CTsgnEy5loAQf
6ll+hDLbZ7krD7oxPeQZyuRqE76MmVY4kBn/jCLUHe1iKTD7RtEf0w7c+Br7AI6TxWd5SlVb1CvU
Z3z1U+7H8WFqhB8oMSlWMAyQ55qqCJWMoME3h2dfPGo9ZOSyX6UG5/o56fAsUcjkpFniZaJ6kWiC
O7nvn0Z0Y+OkPFd46dUzwQNJS1ub5iPOq0oBxtP3UI9Wk3NBxbteVe6lcvrmJ6C11/M3v6OaZQTN
nSRNx2lMfhiDcoRSdHg7xlCHr3zxrDel4QZV4qPdNXbWkJIbPdMPJJkftDkyUKOaYMfYEGzyBhpt
RtiZQZTexgU2AGDT39O5uaAwCsmpqLubfS13ekn52on1Lz2rH8NeKJD4U7QQpxmGWzIY6BmYec4Q
GTGnTr7VtNTkxXeRoI8D5tp1DVYcKqGsRzQ6qsxP4V0JPnmrE5iySF/w0OO0Ozb7OBr6EEQBnkkG
iOc6mhq2UYuqbQIk7GjLVmMt2r3RQYYBVOZGrvC8Xy/fLGavwjFl+V4eMqHU9eihkr5EALCEQnfS
B9/cj7JZlV9FYbphtRg3NSguycMofw+E2276sf/vb88aTDjR+ILZBMxbrmdtroYinxM/RodetABa
tICwencvsiQreZuOhNNm2OriAOwEaV2CJoCGPt91wHgQ0NCUowUARM7RsQJUWb1RDqLdHiKbpx2z
sUhXwZbpXfVOCqNAeUkzogcw5T4RqX8c5snS9NjhzOLHZdLwL1CAlxRgaUVWxSukOPoEQZ684FW4
p9CpOISueGqhOfktewZ47RD+lDkUno9D0+CZtzCg0NwDbpCZxxZGc/VQSNTTyu48RcUB9u2XcqoO
+0PbGJmObxcss8UFkrwTVVYz6KcD0cZQpx6U+p60cLgUaSJzNvnmUIylp4curPIB0C0UuTAqekU9
tYNwwtSYxHgpgL/bH8lHvAEmbBWFQdWUkw/grq9Sr1F9F8tpBhlcswBSB+286ueTiprpfsStuQOy
E9azaGYTsA6ud59SUJIYI5FRNS1/NlX7WRuiPyXDyTAtWIVgNnikByjtwosJPu1fw6Syu643B4MA
2Pfnn9J1pGURVxtBiNphRKGSesvjWgsgqhJZPmRf96fs45FxHYXJqlAPDuKuCqg3QbIbem4HVYIE
cRLdqZ3q7ofa2nXrqWMynyKUfZBW3ejhNnuikJCoaOz0CPnvwjDbLgvrJp58n3pziCpvAAmnARaB
k3jcD7ORV69njumORxWdy7QuRw9wNBmVIKsEvO1MPNkck2OP6l5laqf9mNv7G8xZgKeB36FMyxiS
FXGpwo7Sk/XWVerOmrOn/Qjv/8R1G3cZ1e8Q5HrXFV0flahNjt5yPDV3EEiHwrXm29Voxf3d3F78
4Zglh/BJPzXuAAK+Ajl4XGZf0nOABqUJg0HBfx2hY4tWUHBTvxg2z3dnex/9/onMV95nmR6XiUq8
ZpHFjDsLoAszT3nGxlvpaz0TzJc+1zrknEqReBkqjrnvQsq6NkJLmCsHqtXocPNwRxufIvhLgHVQ
0IsAZGU++CLpxy6QK2SvITjlamqWIapMwje81PcX+R0OyyyyoQAPAPFc4FdhTXC9yPpY9b6f9sSb
B+VQFcYZLQ9QsTu49WXo4419g0sWUo3kk08a5E+UFCYCZSvfjQl5bovUGkpqR+AuoKIpcD7fzVlY
/TZ22qVmWpSDZC+VURVsH+IS4LDoYeaiaDHGvTlgZpvU/pzPQYXPt0K7YMQHnE7O3Hzdn+olp+1F
YdJrA3JrrAf1ovp9JAqOwWHEE/zr1KGsXvBIuRsfhgHWD1D/EOYEU4xJsHkqCLGEh7Q39hdFuVGh
3pZxWFmbq7MKwSTXtJGEuIgH4k3CnRJ8eVO7p5a3A3jDYBIraXxVCoaReDXadxoU3FBzMfov+wuz
kUrXc8XKl5bQqCxGNRu9OfrmCz8W5a79AJxRsKLIQQazYBDmZQ/oa7fyFwx6YEU550TY3F+/10Nj
0vXoy3oTBjL1hOlJQnmhR5FLbkro5wE7E/MYiMpGTjQW5DI4DegSqyx0D/0XPQyIMHjJ0vijg+eL
7RlVzsKU/djRIKEmD72lTvArAIQb1bIh+tnp6KKmSeoJcKZ10m72/AImK2qqeXVEboRQdcpUPLfS
CC9PH5CVSehg3qpTGDrD67NSDbdo/a94gx7hydGaUwDkT9w2D1pR48Tth/sAhWHTSBsX9dSTVkNz
mqYopMwwJQBsJEBV2ZX1MTmPZfTDV4elr6SfaIneSJZCac5IH9C186RkOhoNQXMx8R+HoA8vujFH
xzyt87PRxbUVVjkq/lJV/PmV0lDR9wBdh4DzJTKfrW4kfddBlNUbFvg5iEG0uVQJfUjz73++JREA
njd4W6CPxwSqRrWRAUeQvLQ5LjD3GAvjQ+ZuP8rWl7WOwqQIfxbrptBqyVPCODKh23gvyH+uZA9w
rqqDR0lwWtIPL5i6h/2rrIyyh8riOQ7pUuazSvSagjC1VRmSlUpr1XOKVvvb/vC2MuA6MjO8qCJF
oeWT7IFdJd+FkoDjUSh+AFZamEBscnDCvGhMLuyq2AfqHi+aqdVMoFhB0GiOU/rSNclhf1xb+QoK
e8DoiVDVx8Pz+k6QymoI6Q1p8KISbVtVd6tkcPyW84jeSiBQv1gkcoDn/FChGlSi1o0YSp44qwcJ
OoZO1ZDJCocUCpcCpIFnaPlaZdrl1v7wPurOYMeAT0l0EJHeWbHX4xPzEr8rVEUvl0ZXb/LxiLLY
eMRV9+vUazo8IlPd7SYZOVQqnNGQ74tGgd6+OJuFUAKYBS8hOqD1TuSvfaOCuKKIvyYDAp+w4QCy
uHuAOxeKqFOdumpIOOfu1uqsfz1zKxpD2HjOQzh4lXyWyZNGDlx1481bIRje6FWrkgFQOnMr7EYD
WZoC6ljbgwN9HUsNnmDFEboaJDColcHHExJ/nS1eNI9nPbb1mlro5f8EZwZIA7HQyH+CjzZODjsE
zuowWsIhPeuBycM2f0xSkHvE5wjSGG7ahAXfwrmEwG8k6T0FwB2z1drvc55ynIg+frvXMZizuTcg
fl20ae/JjWYGseJo8YiO1kXOOQR9XiBm4SK1HUHFjnuv6r77ELobZlgfoJ3RwARm/yvanDa8PFEg
lbAd2RpYTYSuUsAxA7ipfh4mkK4Xw/c/PkB02IPArFaEVAXQs0wmErpwUIwEawOpEgguf5qh97k/
jI9f0xJBB4FO1pZSEXMQwlwJTS40u70B5jlFFJrQ9QTNTLH3w7wrcl3f/q/jMGdFJxCISRd65zXA
8MQQCA90wDrE7+DL2O38PMWVBSVR1I84l9utDbEeH3NqNFlQA3hjdN4oVmg+y3iSG1DorK2sDTmL
tfHhYoyQXEWtT4KpNutqU/tKR2pgTFAwGBzBRBfkwT8tLhy5I373nb+ZUZR80aEBBQKqTddZPNVL
kPqVWvRkMX6lvS9DoBu9MlEfi2NQdcdB0qB5PD/WdU3ugmLMON/0e2L4sKQ4v6DDAfY62izXP8Cg
RUD0Phg8FbjhULwLZ8HtgJqKwCiel8bQXaS86sc+f+SMfMkWe4GZBFmMaUriDIEbR8J11q7vC/QN
4KnnZp1Djn9eRdNFKukEB8FSwmUV7ZIuUeOpp7MX9NmpCgEOHMP0F+4jBedb3EopqNUuhAvcGvE6
vZ5QAS33pI/l3qNA9cfljwLK6/tTt/W1A4kugnSpo4HL7hlAtchEFan3jOwLOrNzG5zEVOIM46NY
v4wJW0VZ1m9Vrm1x4Z7rUOk9cihPcLm+pUfI1kGC1MaJiYFZ9Ut64GWYrQ8dXRBIRMBKFsY7y9BX
QQ3cePJ5zHsPb79DgNYrnoLOWPnHOYOx2P40bi7UKtbyW9axCqUriU+QlmcAm4znqeCNZnOhZNxA
YXgkgaLIbAW1kzohaaLZi+bIIsmrUpcQoODaFW1QVbBUEBxAH0eBDIvOpMdphh3GBIC9B+2j2BI1
35USaPoJ0bEBrTAT/SOARW9pVp7kVHvyZ6gk9Z0oWjqNDtOkv2lpc0Lr5iYL0qPkt+dYBoxXLP2b
WjYsgC+BwQiDn5pYfgaD705s6WQnQEzYvTgYlpr2qDdREkIjugAuTdGhMNaGd2pY/YzD+gAh76dO
ny6dBAwW1e+zKXCmtLlRaPoyArwBYnt/yQTptSvbzKyE7NANgBhCvCZ08hGQTRlWGGYAkkUnDi6s
DSEXHhXNDQA0qTP6oQLcTgtB3DE9FwrUxkj2DUIYn9oK7XS87c00ABW0HyNgkmM3n4a72Uhbk2S9
G4gyACKGl4OoEqE4akVBfppa4aRV5KaahiNABOeExPd6QdzRb167QX+KFve6JPEiZXIlf3TLWLwv
wZm3aNsHNshnM/rU/pe6Fn5Vevt5gK1B3xpHoS1uYip/VSr5Fvdrgtt2WZ1hSOH2uLT3cTlAY3Oy
Jkk5kII6YMTciVJ5SWh1Tpv8ppfJDISU+IQUHtpZULlqnByDPAWHMj83xgjgiXEft8WjqKeh1YSJ
p1TVS12nd2qJMgrQZ7cRkRxwL05ZTC0/wfGSTZ9nqXdzWX9oNSAr0rAAHK6fP5MYfMmYhk/9NHyV
AaoqifII/MtZ18lFKtDp6tpj1CtPSU9O49BdIlm/b6l+04AWASwL0HzQHOpAVymB6BdCBf2eUdNN
pVQg2Y8utxI/7n/LywWHOUyWjItLHDr3oBMyX5qWpCCCaMAACxCSH6vYyobbxpfhxDRYkcq5nm58
1giGliZyr/6x2hymBdBONFG9DFRaQPthK6uhY9I6fzwmpHjcDBSQ0BSdvdIrg0RyLZU7FLXTc5TJ
F0XFjSuv2h9RSR70cD7ux9sYFrAPqNlA3M5ABYKZwwjfeDVOOLjKwE7gzSAm8VmTQ85KbWVdsA2x
ThIyPDSqrrOuBrhJKKc4vLoyO6lj6ejN8/44Nt59eI2vQiw/YZXY1SmG6nuXzV6dg4uV3LZteMna
9qaf2ls4aNzH02AFRvIVFH8HImv2GM1vbdc4wgKt0QHVauAVM9QzpyCxIWDzXiXAxQCnAS7pTJr2
u1rNk9ifPUB0zvWJOLFrApEOywBonVH0+IHv9XROgWJjvjHLWFfcMVVoTzJPAyXO4awK/RkPoKRP
tTHeK/D22Z/wjzUQ/SoE+ypQO3grS3PvNXNutpPkNgJAWSp1sgBgsE4/TH77xyXG65DMVM5AWDaw
Ku29pFcf4QRyVEcR/I7wwafGp/3RbVxJsFqQp4XiCyoJH1jQoySC9qB2YBsCfDqAJBY1FqXAAo8/
9iNtQGkg6Qy9ZRWiqhA4UpjHgKq34dwHswo5JfksOggBjt9PDVRy0QbPinyveLf/rcGtIzKXPDgH
01QtFcUTITjpdHUmLiImAcjPcZWf1AzIOAiJ6GiYivEdsI12DMDSsSzhHNbGxgGcRjurknufgIQZ
SSPPMWojJWFCwMJFSUMx0N27/pJjA04Gsdiq3qTWTwO8hKUen0sURX+RMq4CMSljhB14CQKF6pEH
5ImTcqRH6YiKDfDz41k7GOfcaW/R+z1pf6yUKi9r/nuIyxSskxX8evwYSujAdMrgb8HWN7EFCBHr
6p83Sa8jMffdwIDjiO/Xqjeci9fmW/yldENijZ+C2/7cgDx8brz63OKE+cmTPtzcZUtRG+lnyUPM
viZ5AIZDNCvorsDpF+59BWjK/ktFM06K3dwvq0DMdi5Hf5SVhCreLP7Qo8vQAlD3530wTKOCcxmv
doL3JLMnI1j6iiP+hpfOlesDAC8B1Ux5fdbNkayiMBuyHHGDD/sKd4wetTblSVEX0sUfO3Bh82nQ
4cDFaZEiZB8opKKFTtN48uIZnF24B9FZew3b1/28tqEchjCrCxMzmL4WgcAf8BmDw2b7B2DbbFkB
iNUMIJb/A6mDHhaROmLiveeCvtOBp336c7gbfoQso8sHTR/8hzkICz0ulKqOVE8B3E1FJwVMTpcq
Gucz21g4VPgIoXiGKYsk3/X3PEToAxYGmHlQQL6dVIDQMlKd0rrnNOI3dND0dSBWudEXSuBVS6yd
eM7uxpvhrn9CR/CYf6e3kB45UwcSfLdKYSX3f1FKIbiU4qGpQgYNBZXrIZJ2mrO+TGVPJF8izdOr
B0n74/YABofpg7k0/qAScB0iaMIwmzR99KL8icDVy+8eNL1w9/flsu2YR8NVEObekkhtVBOqATHR
UCsM6sIE2bQ094Ns7ofVSJj9kJKiETp01jwduk5D9DSDZOsrtbUfZXMoGkxgVbg1ADLBZFjAeoSi
btCc77vxWwDXtjrN7P0QmwNZhWByKy2HoUs14FjC8VPVANyfGZg0Xm1rWdgPa7KKwmTXEs28Gk53
6P/DM7d961pw8cuCvoJAfSER6Kf/blBMZhLqosJsAltHlOi+mcHdaEFQg4cQ575KNo5AmEn/XqBl
dlfHPGSZoI/SkdETWit5BbMweSV4Bbw3huDxrFJLPEW3Oqh+1gjgNLFlNwQF2l0wzYZdcZ56Gzd2
IuoaiDIo8AFeynxeoTZBRAJEVK+ngLfNvjkIoDChm0OIVQyjTTJOwM3NswrIfGoSHATkAcrInlj+
qrtf3SLmx5Oj24qBFhhsFpZW+ge4mdhrgqCj7ON1VSRZYnaTpCqILxFv8nhxlqVeLWWTyqCVdogT
VLqrgiYNiTpLkRJnf2tu7Zj1cJg1qpqwDyGbMnowvrKK8DMSx5HCf61p/qLQADXN3xPHLI5YhXMB
H0HZE8KbUSHgEkFeNZhMuUd7Pg854+JNH5MQiaFn0DoAIFML7kiNSmLoyZPMyYecyTPE6zUCKTBt
FZ8Sr9CwNv5BBqe1r99CwnlAcQbDSr6mcSSEM9pFXg85lin4GdXPEdxL9nfCVktqvUAGk3q1FI21
WQdMljw0v4Jj7oZ2YhWdNTqZHTo8hdWts2S1HdgLrgzBknGEw7LX+cEBD6NTAR7W/oi2srxkyCjY
oREDsUUmy+uZgaSzyBcMWXQrd7kTTtLtEHUWdEeeGq4tytYqwaDHUBQ4sIgfdPvzplJzqcT9s+vh
GRrmVoDXFaV/sRdgdIBCAWpPuO4yH6w4xXVRVHjlQGgQAjUXvIUO0qBzpm5rZ0NwGWrLi3A91Nmu
d3YhkjkuElxjRxjdBcNNGGh2Du2FjracA387Eu4S/1kjwkSS2rEOjS7Hy7SiFp4jttBCU0ZSzUaV
nP39sLVAMP8xxOVhtZgRXA+qxt1o8tNK8fTiZw7LxDRRzbr6c5z14jEkaQCEQwMOjhTXUUAAgHsq
WNMepeqlbIbXVheetUbjnPVb84Z9BqYIpKBBe2HuYgPEGoaqRXm4mFDuXnSOwExXlNzW8784VdH3
AeQDzxmYCjArVJawCUGdU/ag1PME9C/YiG107jv5L940oO9IqMKgi6Wzn2sidIWEP7KHZoebgtjZ
RI81STij2Zg39BuBXcHNRAGslxkNzOvglNQCNijR72Gcn4r2JWwoiIz9jz/ebVeBlh+yOsCTztAg
ziIRb4AVdCKA3zlCACPneUZu5FGK7QZ6FWQhASlgtpuYETk2YlyYq7aw/PrzyMMub2TRqwDLD1iN
Q5qSfO4IAgxGY0HHH952HSQRckgT4QXYn/ZnjReNWZ4mD4d2THDUKcCiDgFc2xX4ZouxE0cnbfI5
Bzhv8pg16uaRzl2FSxbRQZQtgYgAgXt/QBtJ52r6mHw95V0M4ppCPSWeLKUQXL8ZLpH0sh9lc1ev
dgFzuYJsFulUEafpAC68DgsXeCY5tHqcKefJLPGmjEmiwxSQWUxxx25t5c2IgFzBtoCGx1vrZJ6g
mhF6hlwpUs7wFOaiRWo9lEGWlr0sgK89zBVKuEwL31rIHOzPI2d0bA3R0Od2mDNcUtG6ehpiiD5A
8p+zI3iDIdcfFC06YWzxHkSdUoCiEOS94b4NZjpoavLMicUbD5MdxrCpQqgMYbUMiF8Y0JWQJsI5
ibY/WQi46ngRqQbbcDIIGOxxh53m14C7FLWTG5cquEvK2snKlrNA25P3TzCd2QmTRMPOWBZohggR
mHGmOmmLp7dpqDxT3O0v93co5oQtMpgG5VM0egn9IkAhIsk6e+D5HfCCMJuhhX6lJEhgIkxQQIHy
1gmUf7MR8z8/W5GFfo+F2Qdt1MdFH6ECEcXEHPXbGaYoffPtLz4eGd15/Gac4SxiKNWiXM+lWIKM
YvSsdejuh3PJKUhubujF3EVGDQphmHQqVYkwQeYMlwS/hzYFBZVt5H6h7418pj5E4Tj8TxQmnQpx
n4WwtpY9+RAcIRDUhCA0PA8/s0Nl905r0dEaExs1z4f4xXgOAb82i/voKb7l5aPNb2v1Q5hsm8XC
DF1g1PVCA8UwKVQgTFWMnSmPozPGwU0z8nbK5gTDzQm6jDBR+mAvMtImneZoJp4WFqB89JUn1PLn
/Y2ytenhHKDCxxbYZY1Vlo5IALfFhaxdxbIFfa0c3DhtftgPspUp4NGkwDAV8LUPeuTJKIFoCgld
r24Gsw5eBBWaONl55jEbtkrkiyw3YGwoiqofKkKSGIDwUpQDNktxp75Ot90theBbeKT1ITv0QIEr
lj+9guXpy6e/kenWr8Iv87C6n4VFAMFDKg4eZHImqPQMF7FKn6Sm57T4twAPCIRXDdTXgTlnHzYp
MJsarL1EL7wJvhUQW71f0AUUPgmq7Uu2Krj6ff/aeeTCs1LbXEo8cvBkE7UFeXM9xBEP6VmP6wH1
U8idyPJ8P8QldEfywsvRzHb2N87m7gSZAy84IClQ576OBncNQKAEAPoz338ELecetIcaXH+u0d9m
oMW1EHsGnX+2PjrHmdrQDIEW0jABc0AQLjGkqizZJG5hi9/pdFAK9y9A/MieMHFS3iHI7MsRutDJ
qIQgRQTzi6qPEEXlCWgv6ZFNn9ggQDdD6ASOUewMTrNYJtCpAVLwrgzIQdUbW2k9kYKkFf/Iu4Bz
Kd3KWb/jaSJzKZhDP2/UEMLVcvELpDcrhZbT/p7gRWB2IKrqcQ+ixeDlFYHeljbgqS3zngpbQeBU
jS8LlYNFtv1645XQ2jGgQIv9oH+uui+USxHYwgYB7/E7ApMraAf6dZJmg2c8jRAwK0xQEMkLBGgs
aC9DzUkx/ft2tNXLX7jDQ/pjHZo5uDM9SADsF3qvh66ckFhJ/DWZeZ8ubwaZcxuk4UlPZIxPzl/V
CirB0l/I91yPg9nbmj8KHTShBrx/BqcsTcjqh25rtg4ULaG7aIfn5ri/97bSxGrm2MdPKUDOV1Jx
vsAs3Syr+i6Z5M9RlPMKwJzJY98+Uz6FRZnnwOir0A+F2DzYrPb+UHghmNuuHHVzAbklTJ6Qqhei
i5FZyz3v4s6Lwlx2g3nMEjpjiRS1vsn8+g78jb+46q7XZPkJq0NXjwqFtH0yeJ1hwMYqeAMX7rQ/
V5sv7XUMJh3AjkvTxhbrPrr+AQqY4xH6nw8N3iAmJPPs7qh/zb7vx9xK3OuQTH5ou1hLxB4ZqEpH
U4uRg+L2lBf5BR7ykDStXzQBnrf7MbfwaOvMwPJrc4PoWhthuRbzJfk1hyUHFLFGSzfrx1azygOv
9bB5Y1MASQEAFYVNmEtdr16Qjak+EpwXmXkZHBQxxsG9p98zC7KdaItGX7rIVo/A4N2hocMZ7dZd
Zh2bmeJMUjslEvGVhYU5uqOdHP3CSu3MIidI96umZE1PEHCFEJjLiby9uL9HzWTgWpkHbdAxamDS
j7Iz/aSfoA2+CJIA5n6uz5kbPqDCZtgJ305v+eTYG4EC/Bk6FrgUgLfCzDi0AkuJYC/XtuSmqpO7
/bG3Bjt/hHJz9xRxXVg2p3kVkD0JWtJogeTjuNEmsyUF7JgKq4Y6ocajyG490dZDYw6ELtOqZlCW
y0eSfg7K+BJVcIru4dZgNC+dX3KeNdtp4ffICHPZKWthqHUdG6hxBke1IkcXjqjNQ5msPscPUJY1
bEgC7O+dZQzs8mm4eaOdARkDqjAfDKnrDu4euDKKyVmafqWTW8e3dXGvTK/YVBYFhnE/4NakrgOy
X8lEAz1vkIikSLRGaCmP4/d20G0NKtsxz3Bx81q0jsbszlpQiySRMbzprMEaC0LTltGbuQ1xNG9w
c91W8kNrkUv1iXKS/NY2XUdmtmmZh0AsNMh9GiFQDA/tiKhmWOZmIL/sz+iyRHtLyGzTBtAT1IYx
o+n4VIZ38/A1mH7th3jfejsxVGZrVniETxoweN78RJ8gc1N/hkR5HMJRb7hNHoqfhkXuNYjzTG4Q
2tq5sPPb8LD/G7bO/tWEso+brB6kLg2WnwDvHNq+lENq/7sI5DqVQT1JDZQBEdJgNnu1tFLh536E
zU98PQjmAgOrdFGYZLXHyU/d9E05Jg8g1liqOdntw6zC64t3JHL2ocrcZ8Ipm5SkQVJJxTtYvR7K
LDvRAvK4sM/YH9z2PoSfHmoJmv6hSGjQyZ+GyQBTIEihZaffl8X0mGo5J03ywjCrpFZZkNNIB+W6
gp0eVJBrtYPk96f9wWzxWhcPQoMCginqHzhxRhWIQu5DnGUKBxQKJSeo2iPIXC/toD2qRmGFuvhr
SMaDP7ypQcDZiluQDapDeEICF0kHuXeZhdU1VJEjCOcOIDLKB+rmdvRAS6fFHaY5JS6NuRenray8
kF7eBQcWWMV1uCIohS5L8a4fo68GDu441S1BR8sZovxG/7w/t8uWY5PJOhhzBNRR7mvpwj/tYTUS
jm81t9mzmffXIZi87wtSKpVBjIeC2eMiJh0hMzULVnFYyBDwShAs6RZegt95FZitr20dl8n6Y4CH
Vlbia2uDwZam1FJLyDtfYm7ZYvNuvY7EZv2pFyRhwuVksCR3thMHedfqj50L/rObvvDumPtrJrOF
GNxtjVDRcJzFafBWhsk3+Fm5/2ZbQBjxeg+qxqCF3SLpEeTnqYCmNc+dmDNnYLpeRxDgLDrA5WW5
J9enxhxeOhl05NqhE9Dj9QOMq3hdus008nuZQES5DplrURLlKgbVu5MzgYd61u3emlzqIHvxgNW8
RVr+/yppRHlYK0WwXCBhM9bqd0EtWPtrtFkqXo+HSRTNwpwSRIyncYKjMbi4Bdx3se0/j2cSmRCa
tQTFgh9TmphNa3IN45cV+t+pAyLS1yPUiqzrtEVcIT6pugX9bpiw2cY3WAzYY25PFx5Wc/NBuR4v
k0ig+VN2sHpDgfrgh1Z115+gHn7vUzP8pD7NVpVZ1Kkt8Xv60/gxHfYne+ukW8dmkkkDJYKAENxH
5BrHD8WUdiIcBvzsx36c/3HY/Df7y6y2gWz4OWwP8F0sD4/0C+xrkEuy03TqXwKbt4ZbL47VqN41
QlabtJ9Sw+h9XIGWDhw99kd4MBz5eg2bV9Z1HCadVBpRBfgZLQkSBLTo0cBeDZ+S2/rYAsoJsxoL
Fge29ms6QajNg3kv7wXA+RrfZ301UCXT1ISqmFW/pE6stYlTzJR3Z+XsEZbhlhQjwEgdRglOhdkq
pWn8FGEDxdkgy07b+ezer7WroQxdkRRw4kUB8bYZUB2d7e5gSNZ4iW6lR+PWv0+89k69tD8FvhDS
/tUE0hvXnzzCFkK7POHeVdVfdcirgvQKW5+n3kzN2Voy9xweYUsauB0n3fFml0k3SShLGdVxjaAl
zCoothEkmseIV5/dvzWgtXk9xBIyA+WkIozexCfS6d/DqXlJB/UEDyxnfyl5m5LJKWqaBKOoIKfU
IrwXUfKT6m/7Ed7BlnubhbmZDOgBaIaPEMo91ITkh/qUu9lBfoazpmhmt+qP+JW4rSXPNrwOo3vy
yInPOSPYMko31THNDMT/j6A8DN8/KQ4sbUz9OB2LIycaZ4uwMnHaIGhIaNieUG0bHGonD4saxIt8
WvamcRCfI1sTTN6rbvMhucpuZJmE1Rc5NYkWgbeMLXM7vUKnA672mQU97KfqBMG2F36Xh7Nx3oEV
q4AKrZJEXxpMlRq+wQDjpdJ63guSO6rlR6yCwLKozvUGKXO+Vw/QF3kFidbWHJiZ/VKs2hJs7jwu
96+dzcq+s8YKukgBfb+fyefxJntQ7mQT5jgHeFb9P+4TvN3CJJSy77RSafCl5/BOCo91Sc04GzlZ
i7dUTDrxYQnaFBH2hqB8K+XnnMeE5LyuwGK9XqZ8jOQYKquDV34e3eQu/DKfUiglm/oNuS9u4EQB
35Wn4ciTqOWkSZYa2ZEogIELtmBNf0FG2IQkq5vEkIwRwqd/91Wz5MgAlYE5KzDC8EbGRhQdiIM+
1UfZ7OzwMbDAM/3XW5Hl4HWdRI1gwlGu6G+0qcxK/RRVipXD2yZ91aYjLCsOSgxb1UG0YNZuDkBL
7g+bc9RSJqkE7TiFMFTD7brpak/sFdHKR+XJCNsfcQQnPSUnPkcLZTMkZBEglqbDKput6rU5bhbJ
cljESvaoS+0FnhJfKyM6a1H31ksQ6/mLIa7iMUPsM7SqjfdncwfRJjjuanAOVnC6T3VxlrOE8ylu
4s0W2Yf/jm/JP6uMFsgRGaAchvEFDk7bJjWXck51Ky7nw2T2Z5AgXTieFHAh6S0R4JD0a9Yi0/Hw
ZtuP39UvYXLrJEwKnOqWl4xiRt+o2x36Y9adsptFtD6zp+8Ktffn+v1q9iG5StCugjQiugvsBwt4
jBxWJb4i8lVJrfJE7cryT/ROhwwRzuPaLC1+f2j7EPkdlf125VY1APxe8Ahucdc8pmhICY0pHSY7
vMiXwJYhuvNXt4BVTOax0bRaI0Xhe0z9PN9Iz3iXetFtezYO8k3xVP8cLrwF3cyGq5DMTsYzKiQB
hGq8Xo/Bby7MnD4U9SXSOIq7m6fJKg6zgyWgZat6eca0uDHq7dd55t2yt3PAP9uEMjtT6kZA9Ukj
AvnpP9GxNklxUFXFDoTsIR8KTgbYLmGsBrSc0atPUm3mSqlLFJCF3ExPMFp8nk+4mRYHxansqXGI
q7vlOXS6T/R5/4P4OJWoakHjF7QAgCM/wIDGnug1nAVAgYDHJElHqzAiez/Ex7m8DsFcMPowrFWa
dQtdvH0OYIFs9l33VitGb8llJzh95fMe9LxRLT9pPZ9EzIS5rSEC4btATkAXQfvjRwsGtUhZQWMC
VhwsZ42ovlz5LXhKaQauSCLdoa/3uj9vHy9m1yGYeSuLdhAp1I69Ed4ZSfWiDBFcNHkMso2MeB3m
w1yFASxnAT8e35TP7bPhlk+jaMpf5Of6V+DproQbxmzPX/YHt9zHrvPwElWGLCLgvwRsousVassy
UycCRlm7eFWAr+tlSnmkneREBnDWQgs9XhUZej/q9pT+E5VFN03SXPdDCdZXjsTRCZUNUS+rjCNO
mP8xp+g7aaqKo5Yl/4lhmGtwVQLV5wAqsFU9VFZ4n1j/R9p1LcetK9svYhUA5leGySONJCvYLyxZ
thnBDAZ8/V30qbM9pnmHdbxfLdc0ATS6Gx3WKv3hR+CALda3+7/ItGJHwSiBgjlQc1Hy+n1HWdLn
RsmZflGp6hUAs+TG/vbu/Wnef5cw3bqrWzXIqBhio9cvCv1B0JVYiLOpfi7ZWgPAosG4WsnMGtqx
mWfMKHB70VI1VvWxUGwP1a+JifBhYry+vaxFcQagDDAhPPWqzhwlaRpNsigxgD1aukJi+F1/r4D4
Z3dfh2ENOHlRA6+EzVxkbZDRGpMCwsBvb2kByjFgOgWRVPo3VvdK0EwddBl3g2kp+qUW1aY2UrcN
S6TAXznNfDP+fnsLFzXjSthMM9paHRqtMzAoET0y9GfUmukmGNvMyMqqFvLC0MErSXPdIFmb8pQa
l0rtjnYUfg11zhycqqsIs3aCNPrC++4Q98MnrtY7Tju+0TJl7ZG+fIy6TtA/a6oAM/z9Kuh2Xmut
DZwVNUTCFoPEaf/U0DUKvWnb/jCSxi8pM2XR8yanteTGRQ6vcfiUxG9/c2y/fn+mI1kOjG3UnsBc
UKO5VMmBF1pWie4qbf3GA3XlXbWsJFMbnD5N1s470AM17GutoMMlAu9Ulb3oDWjDo4cmW1nV8q79
kjO5niszZSpt1OchrphCgSuKNyLHeO/tjVs8frRgA3cZrguUjb+LoKDHy6ykGsGOgocv1z6Vhb0b
grWn2qKTvBIzW0li0K4iAkBqBE2yjfISdZrLKrCYVa1XJZh8lNlKZL1AwYD7dSVy5pdLpjdZRPh4
UYCi1ohN00tHSXtPL/W9WkWuyZD1yqgHmDyMfWr3wDD2WQKyXgCGmGF7Ena8HWjoCeVzkVPXBEW1
AZLpsP3gseaaGeD/bh/FovUGaAAFUDDQDOc3MQmSpodTx2lrCndIU0SuHesAvKzxzpL2fjTM0r8t
cvn0ASyOUTlAnM/fkGFbEr0niP1I2Hm9CmoMojij+IteVQ1j8AS97BSZCEzB/K5lcdkkJOJiRNY4
Ug7hDri5G8szkNANt8lu+B56dK2/cGlp1yJnGofpKZIIewSimB47bfPEwfUzAJ/w9gYunRnDTBZ6
WZBgofMOPzXpSqMnQr8wIdwGVSI6AAoYiaWE3UdJuyJtyR5cS5vF0W1dMDXnwEiIGnTYalH+YHXG
t9srWty3qxXNjiopULcwGmJcUlCjj71xZ3H9JQuLh9tilpeiYWbDRpgHQIbfNSIKdKrkCrAtmdKf
TBs+J9bWHqPLMmDTAGNiq9YceRu95nw0csgA9JA/KsqOG2vkdsu79Y+IOZSNEuugNp8sdFI0LgPd
uwQOKY0s7/ZuLYrBJSUGAB4mdt3fdwvgYUKMFOiQg1AfDNZ4hUzuuMhXRpJXxMwbEU2acBKnFkBS
4NeiHDA2GcBG4zU1XqgewxxMtLYMmLdA3Z6+48qvteBUiEr8j0vlC986DJ9AdUXR0OABqbsCS9Q9
5kZ9sDt6tHflBUjjbvj1bzb01xfMblIAOi7BFGBRkvYx7c9l+lqItcG/SYXnMc/1Kmc3CUxDusUr
roONr30JDO2eqUN+T+BxN6QMy01Wpb6t9Sr4AULA8RpaczSU6hjIemf01evtBS8aqqstn5nDytSS
gRnteBFRu6vQ8dZStJZg/hvvgp7Uf6WvP1F5VWLZc5QiYG81sWigr2iO3igAjBcZ22SyXonDFn08
+IPwKxbRgF46C15p01OrqzqsCiCtjs5V4tRKGjnAsgFcWlwkjrDQx5KGBVJChHW+UgEKKjAV1A2t
Ah14Hcx112CSb6j0b3GqAyIhCz+1tL9rZfMNDfnf+mj8GmhygzbG1DUAEufePpjly3C1Bvb7ZUAq
PldZR3T4xs5r7pSvXe4klkMu9KHYBw5DHpd5KM/t2S5D5sRZI0Na1AxA++AFAGRjkDn+Lp/EFKjQ
Wqpf2p5tQOV23/FDPo5+UegOnMHfaMaVtNlqhVHqSUmAkFQrGoD1SqctXnrlbx7CYFwA2ygA50A5
M19TONRBmgKyyIyyJwx0+oo6RW5bLQDdU7iWi1nyMxMyuzaRg2P+dXbRQyut1c5CBihs9Ie2zR4N
o9/e1pJlEZiSZhBi0HkAVaHimMYSuLa8ujTVs5l8v/37S0qARIuOAUogoIMY5XcliPTC7rmw9UsS
vw8hdYpu9AD65Ej0Vg5huaIES+8nxJu2bYE9dErz/C6t4UhfZATpFzgcvJ/QqGBhLLl90LqX28ta
KKaiK/BK0szOa5ah903cGmi+Mg71ZTyjkr/Nj2LD0XLys+ht3CWYjVi51EuO9FrsbDuBZW+CPHLU
gYcSOVXybYgGpyVr2aWF/kesTgVEGxwpdOKP9gjRJ3IcSqwuTMDZIWiAWdQxcdo4QM2tiio3BZsI
KcsMOQVaOmXJ7mNSrUQNi6d59RWzKx0akcgyIC1d2sbCxD7AghXhgXi70dYu2tIrciLyQ8gAhAWA
Iv+uN6HMC4UiPL2wEDQa8nMajfuBoco1TDlCw1GKNQqoxbXBLOJO0AXYq16vOFfBn3tpaeqOxde6
emXWVyALrtyIRYUBWeBUvpjAYGYrI1bbyVDFynim7WqwgYq8PoyluoJnsmhGQNOD9YB88Y8pgmQE
u4wB6OwLIpHjAJqRPFlLrU5fOo96EKciesMTC8/Y2UpkyRRpm0h5jphKVHxiYMzKYrlrNNZdgajf
uX3Dlw7oWtwsrknTvNMqwMFcWMO/DLpxH2cK4EuLjUjWZpiXNg/tmzC/oI7CPOBsZVatNJjBR7DR
j7FfCAwBlqotVhRhMeGuUYxEmAYAEYHe8LuOJ5bUkgSEIpf2TWQOf+zv9FeAccN45C+WUz6WB6k5
wZ2+khFfDEOu5U6rv4rJi8puAxQytJ9hiHUY/XRnHgHI6Hev1if7S3Vq35Nd7ebPI/Bpvq+VuZaX
zQzAPyJIBSDb7IUTxK1pCj0bLyQKwVysVTs5oKhPe78PgX3KrZPRps+tKb9UCTqgB5HqHozfbqiq
T4CSPQyKXKuwL2ryr0+al7pDpuVVaXbYEfsuVYUDEli3Q/VUqZ/b+OW2Gi/df+1K1ixgMfMctMYm
Tl1mX5TxQ4i3vHq+LWJRfeEvAJoxodTMJwDqDuHzBDN7UVLiNnC8I3m8LWHpLqJcA+ZTJBLBojK7
ICJRzTFtJ1xXwI3lkn/q6nabg8Mzi62P26KWFoNACJ8Ljh84gpkovQqVRLcCdrGC8WgR4ptas+LW
lo7fgA2bgOIpcDanI7u6EIYV9AKgbdoltsimk8AyscfyARnZp7oYfJkEa+/FZYGmZiAkAiX9/NEE
VEo9EC0y8XgJfhWqvW/L4MFK83teg0ixa/Vjo4o3qsqNbHVkGkDCNoAlB0l7cQD/LXpARFZuzBZ8
xLo1Bm+3d1xdoOOGoUVh/b/fN7MQSTASrWGow+hx86k3ySmx0j24QDctEU+Zmlv4RnFOqfk0Ruoz
Cjbf+kTbKd34UIwVmKeal7RCohwPsi/MAg5T2mXIctJjFKTHlvRfY93eVsrAvcCqmJcASY7yZtNp
5jYohkdO+JZ1yhcxppcq7/wiVV+LLjxQNbS9Ok1ewqA7N1w+hpF1l/DYz0O2KTtVdYDufU/i6jFX
29gJaPtM8/gBiRRP5d3WNEIQVkao8MjYK2l3Ku1uzwzxGLD8Cf1w3hg1vhysnTqEpz5kh0xmu04C
O8soOEhjo+5LGcT3ehdtjbTqHFNozwkAjV1RV9veLl+bPOE+z6oDqwTohGrE1IncayN7pE1DHN0e
jG0vgIXNa9M4dqX9I2h44hSq8dDb/eiwpn6ux/7AwgEVxOqpIfJkD6L2W9X4UAJzqwb0E1cs5vTZ
cFdycYeXvmfEEkOI6PYQennEZM4m4oPtDr12zsv+EXDT26wvt5WB2nRHhiNawcApp4aHoCNbE8CY
YLLK37uR35kMSU3Ljnd9HdROnIb7hJR+pitv2tgj5ZnIXRqBoGS0JHCp4+5JlMZ3Yoc+F/JM9fgt
suWrQeOvpDexF9a9FMOTbKlwjD7Q3SpqSmeMgGEcSfuhNuXJiuWpiONvkZqBnN0Yi00ZmBNzeCod
kPghok7PYwke8VI0IwCq1E1T9K1n58lhsMvTGIOLQ1PTLQYmweOmpNs2Sr6oreYbTXC2szpx0Fp7
7AV41zTBLddo+9KNeNSDCq37aPPsW9SK52rES3ugZe43BVBKwKYzFrXpSMt467R2E+jsi1lnrpZq
yaYzEU+Jch+16XvYlxtAIbqhRCmUYySJFNY5Z/ZTx+l9X/MXGOinEUsETtrOYNWO2tzPGGpWIMA7
8CHYDnayj6X5xdTlLtL1M7g+gS3TXHIN1UjVKjAj3+8GXj3FDSscrvBPRsS36Nh02ZDcFfE4TSrw
aku43BktWOuSbPyWGOUnpOSwGL4LUEVgTXHsy+hzAaKXktTvOKhzIMM9H+JHMRrbrlZOpmzfdIMf
A97cRzGoqMfmUBHztWrHkwqeIfB5fDbCuJlI/TZa2V2UIr5D5W1bUP0LAHEzALtkiWtn1K978dSR
5jQR3RWB8VF1zVNaY0ZW5GynSv29VZqTCBS/V4Oj0SqvNNJUN+zHwk0I3bO03dk82IvpUBgdjlEZ
n5s0v6u1OnKlZr/lmvkymErmDCTXXZFF/JzbVe3VHMMolJSJW5Wa5bTockVja7Qfc/4NLdZeMbBT
FoMpUwx+p2gH1uXneDAPVtfuM6XctRpCL4vUkafLunWgNQec6jZp1U9ZNJi7OgbyYNc9GgLzZ3nz
aiXdXW1Ej0Gfejwyn4xyvLRCIV5KrfiQEMSkJQ1gB+rqoU6BAxYxP9RVHGyAhafkgNFbwxmM4F1m
ZA8+XXjpoYg9pbZ3RM8fgzh6jjNyL6JRd8IuvmRmuItb0TpZCyLHoj0lYtjndrrXR/qcqKqv1/GJ
k+6sq82LCFTqybAyHVUb39tMPuTC+qIZ5YfNQ9VRyu5BS40zAoUUN6J8ISTYS8FTL9dBNnvbnSzG
ClfOZOZdKbeZpEWuXZrR8JCPpJxuQ/Y4hGtEomuCpr9fuXEk/FgO4sbh0lrP8bjrI2Mf4P7n4Uq9
cSmCu/aO84gE7VVaWVXaJak/A+MGu3k0W+tvdg109oCum9Ce5whhsGllbfeqehECpk5LfZBiPqg+
1G0lvlpajQkxeGWTCZZ9Fo8aiZKGvMVrQCd3IYU3G3/Y8Qr82BTSz1+KKJkxA5iR6GJVZyE/HcPc
TKWBzgOp70JUGZq0c9Ep5QTgR6dPdci9otv872qHpxtSTypCYECA/64NIRpJcjQRAkKxDTw1jPw+
AEkqwhfA59yWtJSrAPoEUD9AmmAZc8LGpE860tcpmtE4n4DZ05MqieVhEgmljQBM9wEJh02uJs3K
S26xseRa8ixOK2LZd00K7qHeHbxpeDmtHPh+kNvzjf159eE4qcIfx4gxfmIiN6lrP5NUVxcM0FQi
ykNAyybUqB1wUjZIdcFwhbW676Td+KQJ3/IWbVy0oU+joKe8GGGGwwD8Uk33aEnxQ08C/MsQag4J
ZeUgPdj7cWP/iAqVubZir4TaSzYBPAD/fDL7XQsKM2jUUFOGS2E0viWLvQ7G8rys+SYPCnvlPJbC
+mthswe9iAlN8woY000B8qz+nqZn5GDcVvvM1vpFFtrQNRzDr4XNjl5teUzDAajZPQA20rzxqyh5
oZH9YGcfIIVXql2HPi0Pmv9cGeXX2xq/aDPAb49EmQF0hZ8fd6UIaNkzNSuOJ4zZwCEVKBEByIRm
vhUbuCZmtsahztqszrHGuHrhkm5tykFGFLm3FzP9yh9ajVSPBTpQNMbOUd0yNTTDfAzRGRFrd9zQ
HaVfK4Evpm/RdYUnJoEN/CPpjvo3oxUbwLuj9XdDWoa7ptJMJ5b8s4JUQKiXd+CVOdMBmHWjxDgF
FHqlgra4TCT8bBhD9MrMs025DaJOMCuqF61L8cSpN0UVrDjGxcumw+CChhQ5gXmzVBmPUgYSWLxg
eXViE7Ut6aBu58Qd+xvNuJI0ywVyZDfRoo2YomtzxGjadgCbddiLFR+yqIBXYmZ+C28/E6EXDkhj
CoqM4EXBo4KwNYaPFTHz9FOZa+V/MMhlGIDup7W+S5b6iRJv/0LTfy1nXv8TrVpEwwj7RFl9kkzd
lu1ai/niUoDMA/IIYKfCev9ub22zRDqjZzBLtuVYgNkSeGGa3RoQ6KIYWB5wOuhI1M5XUgWm3RUp
NG0U7wp40bnV+WO5ZhkW7fmVlJnzAJUERy4CmOBZF35YzRcNhOBdvs0GzaPV4+2zWV4RTAOYN0xg
5cyCygEEkFavwNap2jcDnELJKBzg0Xn/Tsrs3mRUQcKQm0C7r9/a4s0AhURSrmTTFitxJgLK/y5l
dmu6UHAeYz0Ya6x8gpf7p/bSuNmTyh1UuhuQTiI5c0SmZq3Dcfm8/itYnYOrSBHbSi1gyVFh+aoM
1ScCGPJMa3fMAn19ba3EFosW9Z91qvPI2eRGaI4jvKDFzql9tsPvtw9r7fdn6hdEtDKpQFxZZWih
DD5C+nRbwGIl4NdJqXNUFXQZFlqaRNrFfMr25b66mybLhiNyrfv4udzVPsGAeTe46LMIXGWzooyL
7uJq/6b1X0URdRHrSd9OUQSLHEt/CusHK7kLy5V05s8Z7j8c/JWc6epdydHsPFXTBPvYesRNd6Jw
h9yZoB0d8zE8hfvG4/v8Tuy1XXrf78y98Rh3G/3b7b1eO8xpM64+gtmy5myA+zXq7wbIB+22XXFW
y9tpahSWFxOgcxaiMLdr0nbYTiA9OGYTuSPaIbVsG62ZquWl/BI0W4pehlVT5VOCrj20GL5UyzWg
jP9HMX+JmFlDRgo9yzh2ixyaO73c0x0/2357SPfxRYNOohD8HG+0XfjWncOnNbSapQWiy0i38Zgj
iJdmCiNGW1dUUHKDUhV48eD3atlfnNW1hNkWcl1VzA7NxZcxQ0YIN62Cp4xeQNzh3Va7hSlOjVxL
mu1kkSNvV0k8g1sPVVq33IC6MN3GgGyRvrWrnwGSuxJPL75Kr0XOnIwVxWZMp7A9oRhuUM8Jv2c1
Lp2ZO5b8pCJnn9YO73Hn68SPo7UBBDbFGPP7jsQJwVzMhKA3J7CiWakaAFxTL+kP48Hadqdhj9T1
tigc3X+MPhpwDgRAdDXwDvWMY73Nz/plrUC25M6vv2F2wBX6BkRn1OoFznCPz9mMXbwtGrn9q+P9
tdbZ8Q54/3dpBFWFP48d8d5v5XGagK5NL7lDuHLM3LUusgUsp0mlfsmcnW+khvp/goj0pXmhsaNv
+rOsfNRwHbHRD8OL2BvA+r5PvX4VJ2Razx9nS5EUQ2xpIEqarTe0tQKpVUTkSdU7uY7+PwC06yGY
I8CukHdk5Z4uHiN6/9AXghED9Y9mLDMjYWAnmL1LTyIFVIKZOFX/4/YhLq7pSshsP0WrJVFt4jHT
BtIr0vIQx3cRSgBN0DgWCNhuS1tb0iw601SZht0kTY+fWVK4xFRcob7fFrJoQZkOskckB9BBMTsm
MqRa0JSwOk31w5CXWl+JXNZ+f7ZlWar1YwCWwQvYlh2aoOck1v7q6H8tYbZPvdr1Ilc69SLbdl+X
umek1lk1ye72Ti1Gy9avrfrpCq8Cg57GCaB+EJKTLTnYbw34w+kx8LRP5G300AIICh17v9a1tpg+
upY6y/qiP1g0IoRUtrW26a4/F8/1sfalS336PB61ldfNYtPHtbxZLNtVrTZaJkJzDIvLDeiWN0hV
WoY7Mai2fnypH9FzC2yOlRB9Wdn/OcSfruJqc0tLoDUNGVtAv8UOGduNMjxXtbm9fYbLF/iXlElb
r6TotsSdkpPDq8hzVRFQRnTDhg1yCwSFjR3JFaf+c5L/DysIymhr6hCFk5vp5pjyLGJ1i1e2HBu3
6KzaSTR+wTQKOwWseRRBXjpdoX9UPaCjGiovig18jshQuJerMnfBWO8TVnmNjHAeeV05RqeflI42
G6EXT3oG+jg7ifRd0vN9w+NTG47HnNAPqygDt2HpU2LrjlFRwG5UqLQ1VhI9FUac7vK8+bi9u4tn
OHXLoTyBbL4+211gCRfBOGRwcdboWF3qtCX1TWvt1TpBL/+xp1dips+4OkQbELKdNU6B0hAca3tk
rjYEuqe2wGC31EMasEPH9T24LdBNoLzcXuNyzIReEN36mc6Yj+YTblulHuKNUuZsM5qaY/Y/zBHD
UtWpTtHqjk4Imfuy/a5me8rXbqextPYr6dPfr9bOhrHHIBqkJyfxw3zDGwl0Xef2GGz4voxdbTNs
2bE/rkFRr5zsvBOsK+tKoxWCJGl/HbpLCESRBIM1t7d20VX8Otd5co0J0ncD2iQvfam5evtoyhVf
t7KKeS4qLSpNVBL6qcrXUKL1Vv88xP/uDswRhdCVMdVekD8OdfPFEoZwUKLxqi76m8Tqz9bU/1w2
dYqtrzQB7HE2C6dbEBhPdfJU8oOKCeXbJ7K2YbMLzVXQOgKeQr2gR0TEu0x/sy3/34mYPuFqGUNq
kkrJIYLVHwbaoUP1RUFm/98Jmd0aLQwrrRJQX4L2IGp9hCa6ccY1u7ToXK70dxZKBVw1+hJVhUt2
gv1rDAfztPAyz+GX9Kwhd4FOKoy4vCQGiHXWKn6LdYtrdZjFWY1sWtXKITzgWz1QnGGaEkPfQhsj
I6R+77sHNoA1Ex4gypWV7V27uDMnR4shYAJoIpdAN85BWl9ksMaDs6KJ2gyOP04j1NOtEgUmvfJ1
HaQiFB2NqntbT9Z2cT6jwtS2KLtwci38ubWVjRLHPotey0E7KWGNhH/ngLERDjtyCtKsbOPaGtnv
VyG3Dd5SUiBUxgCUmbx15lvSrQSxi/7jl47+QbFMeEWjtoWOJvQl1DufoY5lc+DXJSqy87e3c0Uv
tJn5aBkwcmSCmE63vobBD42lKwImxboRCcxZxpISZWgqkD/QkKfoxPcQZ4N3GN5jOxrtI7y0A/bv
7JU2MyVqr1iAQ53i1PG+Zq3DyV0Tfb69b2vLmhsSJcEopJLD22IFDYZFqi9FVzlDbjuZ8VAR7oWr
uG1rijGzH3ktbLW1ofmmIC+RORyFwTw+1t+TIt/cXt5yWuJKCWf2IgKLeChGKDomSTfTqGlyUe7N
jQROcZt5+kP0aG3qM+hfknN1vC17RSXnED01RYPNOCTIiJrfAUiB8UTm/TsJs/dapZBkpCkMcWdR
UASi+2INDuXnCNENtddnhqKMYjuPYqi9vLfO9pO1VRz1VD/t0bYLGGuTHwcXUKzUZ8Ard+zS+Rt0
pStfMy9QJ1XOGG/xpm9p5GRko+oHjJTtTV45fZ4dWmqvXLq1U5tdOmYXBBOl8N9xEH/AkR+roX65
fWwrxnc+xtRyWcXqlAoVVeykEbYxuAgjXFH95YWAbA69BQscGwpQ8+oyS2ERx9a39PCcBuGPv1nI
PyLm0+8FB/d7OZWONfKp0o5gjnL65n8HlURiUfslZK7kcW+HssNumQxUqSXzorHEe7X24u5ASrri
lpfP5pe0mb7nEVCiqynLX9mZV+q7EVUos1lrSlzOfFwtahZR52aoRL2YmoJ8ujFc/Zg9yWJngS4h
eoyObKf3boZ/3t8+r58Ztj9v86/VTTpzFQHXgkupjPAo/cG8b0/Dqb8rDvTY7dALG36KHqc3HXBs
Xuu/adoBJSx6IJHUQq/LzM2kPK/5QDGvYaIJW9zJ9lFkD7cXt2yqrmTM3EpMGDoVg3ZAeUjf6K80
PzNkMFK/+UKP3G2dccO87szvTcDwZ36TY+LUHV//ZmLQMlD3BeAJprrnI+mBqMImihuU9HjtDArz
gNblNlnjFIm9EpIs6uqVqJmucqtWadUo7NJYb4YAFZ7xArTefylkpqlaGhh5i7Fh1Cy+8jZ3uvIH
i1eCkOVY2ECfJBLeKi77zEsDpzYhKYOtGsEOGwZkXw8Xa3pGvGZ55Ab959Q49aPtRTxbWd7yTfxH
tD5vD1CDwsoBWoZxVX/0qRf7qASDR2RPt9QNXcVw+120X8tALj7froTObNpYhBQvavRMIjt2jIzS
A8+YxzCUEdyLtULCoh+4kjXTkiocjSKKEYaIdnQ4RTq3IX9jNK9EzHQk1lgblQpEdAnx1TLZNEp4
n6/yI09a8If1uhIzs15Fk4LAr8BkcbIPtiWQZ6fCUnZYI3pZtpJXcqZ7d2UlraypUAJuhos40My1
tlP/Q0QeuyMo+zD/46j++BQ9FF8Bx7BioBf0AgBJgJFEZzxmreYD3VNDdFuXmDnTmL1LwstQU5fr
5naaYKjL59sGc8F8UIZKKCyIQTBBPrt0rWJxrQv6/kIERpC69KE3+bOtroF0TAHT7NQwzsooAChR
oDPm2DVN2RZWHdX9pdNE70SYbepCy4s5bvMqmN2SLEwgAqpSxRgznbsZpe77MB2YvBjm6GHYxckF
RyHwwZZrc7pLm2eClRO4WejLYtZM5U17UNQ4kXhAl8F7lDDpFGN5CrS1ZsOlFaEZx9IpymbTtOPv
umgaDaiFe41eKAHJVv5AjXhnRrGnRWuT1IsrAn4FU4FKODGj/S6JKIMmizanYIhqnABqXhZPVrEy
gP4zVTjXBkufhsMxVYkRoWm9V3dLt8MsCjqdXjpmvptB943V5LuIxHuclXsLcCO6VZsuneaxalVF
/0NmP/el+o3W+rYYi9hVzZ454CkOjwDxHF2rUPYYKa5cGYYbQ9Fec1t1zKp4L4d6cFJBCvSPW+md
Pg7pUYbNXR2ZclOHA4qpVHroWIydsFTXoKeWLjLQLcAZbtgY51dnx5bp/VCUNBkupbQdu8XoWg9I
l/J+yEynbPmK/V1Skmtps8gH3XvqgHFQlJpYsLVLvAOBbdfQ/FDGa2mQNVEzo1E3hdqWRAJyPaVn
FVQLQ7KtstINrM1t67TgtujVmuZZuDQjRT2g5H8RffDGo8hyFMJX3xY/60RzfcQ0P8JGgLihoD87
qFq0aEqp0baEIm76PRaV5mQMXShV2T/9FJjK5i40+mbqwN4SNT0LJa19YwTXnW1fgk5DWovfhax/
FFwEbhqmgIZOxt7lEqNZKmDgWXhRK9ghgs51d4iA3MZkvUlGUJmUQI45xEQ1HCJN07XSZAPEtF2v
AujZGCOnr0d7k2vWJ5gHvxq7XcyrwYlC2y/t7HmI8kvFrG0BIpsi6A4qCb4XyGr0QY0+f/IYqo9R
Xp3gmh2SxpUX6EPh1FXxmZmqhxHiu7amH50YDynJ3gvanSORZB4LGXipouF+0OtTRMzuRBN7A6q1
3g1oU7nIOFRuE9IvA6mZGxXkYLLqWeipb2J2l2vCN6L0Xh3Md63SHgh4TRxgQtznAQZETcoBDWID
3qjrqZ/JZKdJG/ArRHwuC/VeS62PTNe9HrOPRWN9VfFqzYv+PrOB3diS6KLWw+BoVl8AL7DZhKR8
NIzxrkmbuzTo3jDdd9D6EFN47KA16a5m5MjR/OlqdmFjTLp/r2RpO/BWGHbTSOBUWrpNGq46Rq17
OQe5s4Q5GFnAN5KDk0wmXxS73ORj/p529BS13YNOwvdCynEjcvLFQM0V7fr6t7ZW8JI34pOWY0x5
GPoTptuOmH245KMEFn8LPgRhFWhwyoo90G8+xQUTDuU9d3qVgW7J0t2sFHvAzp+HNj5bKYjPEv4V
MEYYjyXJd0v0X9Jcqi6YzTOoov2oxgQ6VOsg6AhaJ0/EOewt4ukK/DgeyTXgoEVCDMcqxmdiFp1T
aHXhtB30py74aczjfSqq1E1SkXo2iJEdAcCFRiavLbCRnSpQazcb8BwsqxcF5Ue9J503amxfV/l5
lMo5IuhH5tlLZkZnNWq/5tZ4VMDn5DCRPGYjGOPwmN7QwPrIE/lR2PW7PZjfAQO+Q7cOc2Gaz3k8
+EYl/ZwNewwOPApLHDDdgv4dpfwQo3qQTLggx/pkJ+QJvGb3TdJIJx6JXxuFP/IIMAN2tVOV9lgI
9lmOta/FlfSQtH8YqSL8II/2BR+faaK/JgERTpigO6jO+sLXS+tdEhh+M+yRGwytyJG4QEhgJM8y
KRNnLMNnq8u/kTBEiYMK4mO6HDR4lmj9Ukig2ROwUDbhIY9QA8k5RvLH6fOKLDlYEd8QmfwA9NmJ
VcqDAlDVvogOSFLv0pR+KwMV8PhB7nW8OVeifMgjwRzRNfejmT+XStp5ZcW2LU9PWWt6fZttmxjz
0Vl4ZwoGLPgAASl/NFr2CMzzM+sCDz+5E8jVOR3vftQd6CqBsucMnXySdds4sqlfAlq/DeFw1IJ+
a2stSvigO60yPJLxAhlBCQL8a8p3Q2J82BZ/rhN5j0Ep9FXq/PPwf6R9147cuBbtFxEgqchXhQpd
Haqqk9svgu22Faicpa+/S773nqmShRI8g4MDDNCDYZEiNzf3XqEB9gTsXovL1q1Cf9O2rW956bD1
JccJp/4B2WsB9FU0YSrotoz5d0jDnQf41Pph8aUw5F6C+ewk0F2DbNtDnOoPWZEeeZ/twSB3WSfB
P56esXHwmAOMm8liPw4DPGDpJqjhm9qwOrKEoSYWxMFfJapNtKm+ewNQHGPZGbtCzbbxwA1LVVPY
ygaSOX1dnHLE6Via6VPtwQLE88963iaW0ZYDlif2QbxXTHCV2o1svNKRav/S1EFoQ6GhsUhEP+JR
xf0dd/taLXsIxQGgotERLoxlUB1MQzkL6MK4ouCPekDYLqbhZxgrblcBRdH0stoUSdvYZssHiyYa
AC1c+ZIhpbPNJgP/XCafiVL8kpxt9cI3LSMNKqcoxjtCBZKwITjDlDd4aIuoOrR0+gKa8XXI0jOS
OHMPfbv4W16iqTIm09YmBaiNxOaZehZJRkEz885JVG5MtTgVtQDlmoVg00MXDQ06/UHNtA/iD9tK
Do4EW+/sczk6fl5lltK129IP0/s2VYmtAzLqNk17KklTWoXP7wewgwdf/yq15hx03YZQgALakskt
K5PvguK12Sss2gaUl44BAVvH9LX0vjNg3EqbdNhUrRHbHcRgLDPtYdVUEmaVdHiX1PzJNKhy+fI3
Uj/7yaKA3oH7rtvlQLZeFd55Xn7gJhxFM5pBTT2vsN/YGVKcBBoFw4OXxc+4lmEkSYfjqBrfEs/Y
RIXEvhoNp1XSn2Ff3hOte80D8dQroQ2+672pdNswRvUrghVwmzx2vOttv/c2AVV2Ac/NL13T2dmg
nxEhHxINez8mL34Xv2up8WT26T0zyUZLhOJ0E4daBKC4D3VSu1Aa2Pk4+LBTjoC9ZJ5vtXF1irxU
AuPeETvK/FeZkk9RYk5xjmaEqJqHjAIPVWdK6JYBdAlM+gYe6de2j3tLaK3TGOIMGvqbqNGtUYYA
/66Er52eaJHT9eVe8dMH0B9eElPdQBb+tS184AcH7zFSGjfoTLvVlYdahZxDW953cb5tNKBJVHGX
qMFrzVhieWqbWQSXI4f+gg1Oza6v+AZYAGnpPnP7ZtScQmkCq4/awfJo6/aheIAYmG9p4PpTkwSb
tDYoIJLKa5qEMcj0Bp6yMYdPPE/PXZTeBbR778zgoA3FvjbDvQItbwSJcSeGYgfTVXdslV1XxJnj
02IDkOkmU+l77xUflcfegoxEdhsFyVOMXB9SlvGJyfANqiGxRXgCVQTebUtm3vljiDOStYC/xspL
Tyk8yJrCLY3+DBWNp1L1vxc82NIGTaIc4ndt7MZD54weYo5scQ+22jnOivuKjO9dXv+CNsi9ZlQQ
hw8+S9buYUW7ByZppw0+7sUIDu5BZX4SWu8T8DDbFgz6ttVyG9KY+5qMrp4MT6RpnjNBDmrYfo11
uY0V6IqYyD6qmG9bHUbvprS5qrpVMN4Vab7FvQjfPW7c84ad4hq3ehrQe1gx//QreLoF6VZJ8txN
M/GNCt13sizYN4HyILhi55W/EaYKuwYDMgqEg4qnhvGLbPTKynMThk1mdRSQWLO0XnF5DLhREaVo
cI5MO/PUS9xWMb41HnRfcj+2cIwPpFYKuwvMPWWxgOknUrHARCKhh8/KyFq7SusvouiRf6knkdTv
OWTD7NCIfngRaipJdW4l4N9+ZkAVpsKVTHGBDPWwj9seo8XKL1yNwRYKKbA2DGQKc0j/0DKKBK+3
cxl+i4vyBXJjuVMnyUuS0l3gR06eSekYqueixdJaiSbOuFxf8I7+HCX0VGRh6PaoasOZkCn4V+Iw
5pBV78MM58eXoGib4aveNd42jtLGkWOYIfMDWblL+trR05KBwotHQVTlxkMksUegRRTasm0qp2m8
EGgcUJn6nnYuNZERi5a/B3pQPUF9Ytea9alvBRoX/S+1w0Jk0aEdvV3WQ1wqbrIjr3Xm5IbG7diH
0hZvTXQCFIJclfshNkmnb9o6Y3am9f0+H/CyBEmstyra6RZPQEjUxuGBtFTcKaCvbvAUf24JeNUd
HwG0z6AdESdINeog2/79ew1oONT2KQW8dw54UmicaaXs+BG8fouTh3CtSLxUn7gcYFbHzCJFkjYF
707LEO29aF8m0WjxXvYrr+kldgSb9BQNCOJD13teRQqgGCliLejRMwZ8Pvjon0O3f+efuBW4pW9q
3xar1ICl567JUCYDtYSbdM7TqUcF9twlxkyqH6H83hdrNLilh/vlANPfLwovedFXcd6h6d60piNw
jw1G5Shp6/RSd25vhd/6zfNHNaYCHOrUalLneDESFroWwlfi6P0c7vhd9W2wYYTzUjrqXb6JHGKH
bMM7S0eRvXZHl973j8nTcGh2a4asi3vm4ofMKsYQI/QAaqb8mDd4KjRvnH6q5hokaW2Q6e8XK0uH
CD4osJ+CFfGwi5B+EhMPrV5dKZ0t7pCLucw+YJVByCdsccCGLLMLPf3ej/7L7Q+31AyZ9uD/Ptys
GpKNEH0vSpwx3FgleHFN6sSO70qoR4jAzjjM7MqvvqOfV8adaou3NsysgMUHP8k7H02fyjVADx03
3GU777Ny8MLSLblZQwKureWsihUk0i90P+2PwyQkCl5KzlfAHyubYl6+8oB8IgkKg8eAAwIKiF7w
nXg/by/b4pGGhDq4fQZkjvXZLFCAlh1hFaigSC6M9GtphK6hfchVKvpv2/A/vg/UAQSABFMhf7Yv
xkIYgVlPlFCozzVBjnu1nh4FDMrNEen3tAax2wiRs2NV34zUK1Zi8uIHu/gBsw1SQeumg2B3f9Qq
uBF4LfZi82/O18UQs9VMIErFIXTEjrL9TpV0m5fZ/vb3Wp4EmpzQD4X86lwSJqSyNEu/ZkdwNe1A
CpvT77dHWGK1MsBl0LzCjkAzczaJXPQg2DQ5w0HqHerGm8DxXqC7UDRPVLHagwqwzqQpXuUOd/Kt
eYbDK8gCibK7/UMWt/9FmX8WE7MeroOhQG+pbcrvMfXczpC22QUr2hKLK6rplOpgtkJeYoorF6FX
RiWXTcY7NItf9bh8ICAl3J7IUmuamRdDTD/hYghOG4hlBVjRbnKgvkcmsDPcYaO46nu1smiLs9G5
acCsFaam2qwrHPR53pYhiuqDnt/19XgAjPbfhCVkNKCv6gBzzxkFWp+acTliiCzpvhC/+qoZ2VbJ
s/fbq7aYAQhDR7sPSRSHIOj1qpVdn9bmUHM8vn3dYo3oD33eo6g2+OVDDw3nbWb6uRUhFa7U+i5S
FSdl3s7Hi8M2veDei42fSYEHYktDuyx99lBCQuTB6HsICpJ9HKe7gOT3ddrvE1r4B5mArXJ7DkvQ
QXQQ/98cFDpHBoylbpA0KvpjvwlTV1FsEGrMX9wVm/COuIYNIvyXotqHn7iiko2xEiyWTtDl6LPN
oHcBHyQq1cjXvnG0capqN9Ivt6e4NsYspZZVVRiIVkDo8mOqG+AEvfdregXT1TC/Oi7nMTuiaZqP
KF31/NiP2j0eTo5KYxj0DhlcmNpoWPloazOanVZJKt4oGr5ZN3yNx2BT5NlGSVd299K9ezmleXDj
mm+wYMSUlE84eVhCbaGD6rkwHHNuf6DpmNxavFnOB1oRrowESARf7c9BpO21xoRavgIJwVivn+rw
I0h/dXgO3h52KRBdTnB23ZcJnLK5kPA3Q2dPhRxIk6+EuuVdIYzfDl1MmaOkIm3I+q7B7g4UWGux
Z6Nptk1GdkP5UWbfbs9mcayLXuxsBxotShymMs2G+DtUHizQw93BCFzT/1pCuPH2aIs78GK02Q4M
GgiiwdcCTFrjXOfNNiJgY3Rr0v9rc5ptQa5Gqh9KgCJr0R2oQL0PErtJDbkKk4c2h3XPf5vVbCOm
EbJZVuNFp6cgcZcGVCt/omP639ZuTokIk4zjhgLYuPPbfZVCjSqnB1GIvxe9umotz8JeH9GhAvYG
Cls9BDkHjf7Iwn4ltC4xeK8Gme26zqgzvRvBSZ/0Rbhd2elzT2BHHtqQ7HWz5wYQombVt3phX3AK
KS9Ixyu4deeaioUpcnR0Anhl6uWui9+a3rtDy9LRA+GEab3yvZaQUpfDzV85ZenVw4BW5xEWQnAc
9fUnhQ5OPzKnS8SuqOldnKCdq9d2nqd70UPcsQhiR5ZDYUEYehNW0U4pCyczmtfbG3YhhF39stn1
OUiB1hU+8rGVZzbUDmnWVACWykTAykAOBDAPiA7M9boDFc+vLPXoUXtO93gDvYZuYdw3P0Z7cNhD
+zMbHV7+/TmExTBUJaFKB3TpvMpWiSHwgKRNT+PQ1VYQ5ns1No5KkKx8We3Pi2fKeJD5ohyF3Hra
ZxdZrwcJngFSJOlJ+IMbUlAL0aIBEsH7F/DSq4HM64FoxwDMqYzkFBj7AG6AVHFC39ze3gwLswEG
Bh7oGuwbBPzBrwcxIx24QY2FpyRtnsY4cP2yfFNXKV1Lw0Dtk4G6wihMh2ZJb1H21O+iODyFanvX
1OOd6qfvmqf+/aMHvnk63jzo9EFAdTabtMrQSJeEHLsWJfiE/Gi0Jl/ZZwuJx9UYs88ydlpJ4ygI
T34w6hujYr8w0D1NzX3l+3ckiu5lkL60BXpEf/+pLic3W8OSVrSJAY4/5ext0J810kFS9Pn2GEuT
ww09PerAFUHH6Xo7+K1XFNxTyZGT58ETUCLHy04pLQ2ejWy0/AG29VG6kvH81jmc5XKT/+X/Rp0v
KQtL3tUKgYL5uOl9wEhrL7MydO0azQ9tTf9Z9Bmk+2X90EcxTHygjqO06c73yH1t5i9RDClUXn7N
U7pPcm/HJdv2+bjnhD4Co72pM3qK2+o75/JDoMcrJFvZeEvrJmDQAc9b6Hf/YbrAiCDMyDr/xKLG
yVU4rDW+k0LLtUQfLDNHyPDXdoMu7e3PNX2O+cLBnVbB4qEsj2B7/bk4uv4xqyQ4MnD1TQbVCrXK
SfvR9bxyS7xqe3u4hVlCYVlRGf6H4Dev/nspieqSe9GpEfV3JU4qF+5KsGJNBXeToIAPSBW/5wpQ
KjxhK/n+QgQRcEcFPI9qwP/OPScqCsGawUuBK5P7oG8249QfHrOVBV3S+bgaZpbNybAzuwSd06Nm
pYBSwwlhN1Xlp+JQ9skhdnZ7RRfu4kmhQUMrBYg+LOr1BxwHkEBJEsuTNua1lUfi3kM7bmXplgo1
QkwObCoi8HRvXY+SeIGMSRuSY5DDvJKfPTgNk1TcFQyJV33W0XKEp9+GozmnrVV7/5wham1wIYRQ
9iRxOZfM63pi1oiZ055pE1dV2q00wmxzexn/PAcoccEgZ9Lk5tDZnYUtNQ1qyCTX3pEiKMrEfx36
YAdxyG1SoPkq1bUFndLg63On0akYNemJoKU3rxWFIwSIRsWPTmg526NT2b5rOtUGGJpNuMlWwuOf
O/96sNmWHKteAnMYRadR6KDupLHVSfmsFmStrLM4EAxdOIQ6USKdEwozvRUlQrF3LNhL3B0TmAZU
a5OZQvl85RDplYntBNz2PEsLFAaokqyik56EMLajtXeglXAryiqLVJAcG2O4vOjV35srImroUAtB
ZY9DCmt2BKqkTqIAcMETU+MPFBrvgMCMLIgcu7d34tIaGgx7gnEV8IO50gwIoUShRhmdYOr+Cn0W
1ckwqoP74f32QAsNKQyiTWZbJsyp/uAohDXxvGHEHjSYRXb5PnGz13oHPh56sfeanTn0ALDqSnxc
mB6ckJiYUgO8EeaYe/gwiQb4HfOoJsKWYzuhWxy/XpnbQsy4GmWWDyDJ6X3wMsITSB/bPg1ejao/
316+tSGmq+4ii++Kyqx5p4WnIOzgsEI6FwdrzQJ7QaUGgt9A86vwkEf2OycOtH3aRJFo8I0KRz52
ENLLd5Wwuo3YZht/s6bDuPDo1KC9hu2NVABRaS4Q4zVxwoohDH/HpfizsrXvsDr5UB79PdnWW+Fk
OyCSoEVhrETEpeW8GHguGqM2JeTFBi88yU53ACC2i+avy/OIsxykAXgsaZpuzl6tHrSRy6yKQhBW
OIzP/H0Nax3S1SuJ3NJEzIlNwnUK99M584e2ZpKMMZzmq9QHJE1xdRGuhIgpXs9CIGwWkO1ypDNI
aGZbj9dhIQ0jNMFxhsw/nkGDuh8K4lYGWxlp4bRyhAg0NDhoU3887vKYN4GhwoI7la9eh9gKfYa6
XSkZLQUijiiEZ74QHM2Z2Xy8HnktaVoU3ByDOcljv6+f0k22FXazid+Kfag4fLfGRJv+o7NF5MhC
DYDa4Kzwh64hICgBDA5leNJx46Md4sjI2xC44lTmV6L9KJH7olK2Ev0W0gwOX1RYphsMDrpznVPu
620C3Ceu/b7pt63wE1uwIXD0UX1L5RBbcbCGO1j6hEjcFDQuYRaNoHsdp0pZFcIkOVxgmn4DvPa2
7cRe5GvbfmFP8sthpmNxEQ77BkRuCpTqSe3YrusSMH/aaNcw/d3Q6fZ26F38dBdTmqZ8MVZn+HFL
mIxOZdG9aGa0y4JMhe45dCDMHEQA0dLHNBYPnKprSkpLAZKjAAhpSiTbf3JaNIihAG1HDDSBJ3J5
sc2/+6br7VTLtIId2FObYee5kOgBK+H2rJdWeFKe06HwiARkDvzxGvS3aYYI2UXcokCCx6rvesPP
tolXYvHigQRdB+8YIIRhATgLlW2LtEoNEhD1XfFMbShGOchA0JarHNOSR9+mu38R/yfD+v8NOSXM
F9+0J6Exdgq0RMJsdHmY3LVSWZEm/M3wnB95qMpN50BF23n++tRrM1AhwK0f2XPwEh+TXbWNnsKH
9N3wLdWp3eI+PlOEmhCi1PKd7Mlav3s6a3/+AAwNHiqC9/wTAoEL85ieGccy5Jsq7eAcFXKHE/7Y
6p7d68NDpVWDLZSwsKSpoI6bsdoGtPs0QBJ1ZT8tvFRxv+M9h21sUKjLzr7yABtvUOwZuqDC9y3W
hV9Y5B9CIOvV9iHvnJjZ6bchJYMFLaVjCQgALYs14emFTjBcOqhA1mEoQLTN+xJgaxO/CHuQxBIa
41doikNJoVhwidsGdfIFpId7UNNfqSBnUeYn2gC+CjoPzuZToyvbUBg7AYaOYNX3cexWsryFVgN+
HqqO+GgI2PA8v96XWqaokRLj5yFJrgNY/qQfDDhQx3MqNLtw6HVotYD2Y0NVYu1MLIRuGJhQ6BPi
rYN/mm6TizORJE0LNHiHY9hm0FQwXBXfRkhlZSMsDgPRbQOaOUiR/vgC6Bf+3+tX7z+yrLFy5YsC
gazb0Wvh2aZMyt7/fxB+PRdO0ygH9Qft8OzDG00rrhi8PaA/wHrLg8jjoK+c9rVZze49lZMKt0KJ
AcF9afz4S5PEe1nLz9vz+p2Yzs701cRmF99YwyZ01DCxumo3hUZ+tZq68WL5Evrjt07VjnUEsbqy
y78lQn/rqgkv3KY9+GXsCAYFWHpq/ElY9jxo7BHdVAgVSEC8xrF/qbrhSDr1iabdlsEIxcnq6K6O
9AMZYzdjFeBGjelwvddXLgBt+hrXk4KaoVCBYVHgu4Y34vXXAo6Ta1WlAHb5mqtvMv4Rc/+Q8Ppn
wArkaPkWIm6eZQj5IynIl7qEmGzpix3XC7AofTeXyp1peNs0JPuhr98JPBfRxN9D6Q3CD1WtWWXJ
tpAfauHtIt7ACeztdlR2tRYFDlSzKqfS2vtKkIcG1pOkqu+y0S+xZ8qNFpuPFWlOlQLHgK4+cEGO
htQ+hZQbaDH8ahDHNqlBigeqmx9khL6zARJebMIQUxOThLVRrsGzF15pyI2BLp5KVNCwn6uxtTIB
irwHaCHp8n2WCR3cGPiRQagSjGQi37paewR8yml4cfZ6+hP4BtSQcxA+b2/GpT2P6osJPh/gj3+8
PQq17lLqNbhEISLL4Rtph5G5BXs7XBnod7vleoNoeCGCD6YiJFI0S643CIp9vgkXOwDGLag8Uts/
U9hZ9wdL2uH+XME6QNviGMDr0F0TgflzklC31pC7IwkDHn7+jkMzihFoKWNoExzgyGHifQSH7/ZK
LjQgURhB5jN1IPGS+50HXsTesMXBDozAP1VR3th111YWLxJzozXprhma8A5cr7dB0E+paj/9XN3n
pv7sEQCZvJJZbIxXcoc/sz+IB6DtjMITftUf4MOM6yBiDRWH9M3zULBzKu+CQHHhD7oy8yleXX/Z
q4F+w1UvJp6NqaFApANH34D9cV8rVlc0a5CHtUFm8aUENVOFsyY/El66QwtcGnm5/QEX10uHhDzU
KhgQobMNGvPEx8Mv4ccqF1sR6spO7SpojLDiI2CiXjkPa6NNf79YNPilhj4zsGiUx+dKVG/9YB7K
nL8Q1d/fnthCco4PhKsaDyDwjJTfWe7FWIIQKiM9w8xcHaC5wYpbmEwUeC13m7Kwo3P+OBn+7f6+
MIk7AeuJCrmhsj/eH5HR5WB/5UBmmbE9RG9wMHb7fM1TZaHVMA1j6ib4StPHmxUDKF7HuckxTDDm
rqa/e+EXwG4sButnWB1mP7oodM0qtbuqdW+v7NKmVE10fSGlgrgyz84DHZ2Ush2QbhVYT22MLEUE
n7fHmFK2+em6vFhnaRBjY1PDZY8ffb/aR+gsqo3+yNN0q+F6CFn8enu4xSld3OOzJEj0tZYHDK+q
dBCvAanBM9TF3ytkXCcL04+42JAltmtu6BCYSiAeNyBP5hW0aPQP6X3cns1SUL5KS2aHetDjKvGq
CHZqCrgtXvcDjMLH1kyl0xtd4UQpjR1T54dBxg70ZUJnGNODaoKWD+vzcfLC/rryi9a+5+zgq/k4
qvAZ5Xgp9xvoMznFz26LH7HPtqqD06jYkRVugsZZe0tOU721kaYfdrHofdxhNgQa2BCC3akRPaoZ
YMDdmmLjUmC73K+zQnoB6XoO6z9+DBVykKn+lCpS3Sgxie3ca72VR8LapGZnP1dYwKJC8GMW5d9z
qv3w/HjLI2gr3P5sK7MyZyrEnd53YYMc91hooOD6IN7I57H41YBEfHuglfM3z1XgDDhZlOrgFam+
AyIOqNDNytWz4Nx0dfzMWUiJMzkqY4vJDHbreL8YikNIxbIHyKRUHYxpOqe0uid1RxzTbXU7TK21
UurSZwMfAQCgqfVn/qHXFMPUIExM3EiwTYvB9xyYDpGL0vn7xdQUrphwukQiNIcAGWB8ayGAO0eU
/xwpTUvEK67JC699wAPQ4AMGAx1GdLqvT5WIogn8iURee66bLcOJlq5/1/Vbf6/c9e74jf0st8HX
tQVciCJX74dZBOVhShQYn4DficKhSbxtVUPwtT9BnsxGerOyKRcYR1Pejhzit58PwIzXs/RZ1hRs
DAEQ3ut33UOyrS0QwY71dg2csLAxULCEjBcAnwvFk7bQkj5XIIAcQ7pE00q7G5jVBmuKn0vD4DGA
Kg0AAqo6P2WoOJsDVSCA2SgvEpRoDVRd2qzZGqyNMjtnSBmAnirwkQpo3YSoFwJnWusr34YvhCY8
qP6Zy+zGNnqoPISSI88nJLHHVGSOFmofIGjhtQ8oEpSjoREcdY+sLuwWwhpaNzrBGNvY0XYgpIuX
+5PXxg1s71GiDtJ331ciS9WVJw2SPFY8yH0mtMI2a2AO4zZ1MtJ+++uDijngPwnuEOLBH+XjsilA
kMb+6oMzEb4blGuAlOVv8c8Is2+B3VuarMcISWuA+v+oa5Ul15rIS+nG1Txm30JPcVGYwgdkGvQk
VMSgYfQzcgJq1Vbrhp8aCPU70OtvL97i1CY0JTYUkD3zENT6ZABVuVGPvDA3wSi2hbdFh3j730aZ
5S2oQCUSHQ71aJalHZgPhfnLy9cCzUJYw1v1n6nMchQRhtALSBX1GNLCDTy2EZ7iQKDDhsHTKya6
QjJcPDrAlU2BG/+fo0+UelBLkJ1wDRF910bJTq2zc8STvdHmf93kRdnjYqhZwM5knVVpVoF+WmE7
pEH0UVVrkKTljfDPdKa/X2R4fldmKDUBSW8EZOfR/i2jdWJxtXq+vRWWls1AXQEwEMjDsnk3mYYt
ZNwZSBVpUj2lhbcPPX3f6DUEceTK/bqQDqng32NbQxQOuhizAyXh3VpPNKIjUX6lwUepfLk9lcX/
PqOACBsKGv1zqJgJ/ZAEBubqEe3IY6SZz0rGzreHWEoRcMP8M8bs03OhKEGWYbn8N+UHGP5OsmOH
87m2OgGIX3JE+nX4F/nB1ZizrdAbgwJ9PqwbVU6KUZ+YFu+01N8ZOnHVKluzpFnoDMFNHmsIcTw8
97GU11tPryLhI6TyY+mU98kZfuLueJDAMEKeChjGtektJiSX481eGb4wgMxUMJ734O+6V7md0JLt
43oNY6l4cjWzWepTh4QWvYIEr/jVuRCYq+yauxEs0VLN8p5GV5NO6IzZZg32tJSlq2Ana/C8R30Y
nIbrJUXluQqA9+bHdtNvujfvV33svkkXXgkw/+VPEBD70lVO5BJH3DeHtdrN0sFAdRqgFDQekdnO
PmiaUJaCpwURS/B4c2hYynrl2vqzvzORUZE9q8jAoI41O9p+Hre0DZGcG614BYaug6pXXm87Ih1o
dZo2JH6IqwX6aN8+j0vRC/hXoAF1NOT/6JH1Azw2Bm3Ao4BCYpHZQvvSqd+HciVILrQpMb+pCaij
CKvCGOT6+ymJrjd9hbLUcNfEMOBMocZohb3VZJspe+6cDBwgiwLtYPubzFVXulmLeeHl+LOwoycx
KeGWwIGR4YNbqy4UXX9VpQVd3K08DG+qGzsA7/1QTtE3oMbDyaao/eUxHKQwByph9cwuXU+XP2gW
k7yuD9sQsjvHaNiUkNA5BRtVsZLM0j/lq7/vXd82C2xnc3Buf/HFgQWeaYA7T7b3s4FTjBnRnqHZ
UsPiVmqWzNFGqteQHotHRmhoccD2D7jx2QenSTfEHHqdx5R7h1wbXyDDtOZntZQg4TL83xizjyqY
5CIlkASp8Y8WRH44BFLTwUbn8jWtvNJSeLNyRS6vHpgGaKyBiznvZ1dKGjAyoFKd9oWd40mmB4+j
WMv8ljpiUJr/Z5hZftmmaH3lMYaZUmf6Jg+Z7TmtPdpwD623a+T+heADjDhAtwAec5AnZsE1S1ia
dIh7R1mwCMibL1qxqaHyLb1Pnb4X/arh8cLmuBxwXkDye9StCTIBqKUDtADlq+gFIJlNvWvRD3uB
ANDUBjM0K9sDRbuDdIdp8wfdDR6M4xpIYGEPXf2UWSulYLlZEA/aQ1V8B805K9Kht0VfEh3UijUn
27WxZs8uvS+oCYlSfpQs3U09Vt+TTiDr7dBqjxlZE/9ZiO1XU5sdQSSsGWGDgGp2fTbIiIpIuolM
4gp/rYKwNrHZQVTLIPJLHxPToRpbqO9Bn0AhUbptJG1obtl/HcGu5jWLYIFGdNoOhMF6sttDQt7x
+kmveAzXprVw2K8Gmp1Cz2zSngZogo36r4B3YKtWOwP6iLens7Z4098vHipw7hxG1TMY9CiYHcff
GiYe0kLdeRIqiGyNGro2p1mu2PQ8Bl1Og0ld902DWrJQDomZrkxpKcu/WrlZRBGKCmJUgFMV3/cO
zHMdIG/4foKjdg4sCnaRrT+se22vbPi5509cdwQSeNCMEMHrmFC76zqUGzjEKOPdf/pmYhY1Yq7V
FdiT6KRAQrqAKL3ZV7u4fW1LYnHoNN8ebW1es7jhwxVDDNPxUkfN1n3PUXRAp6rHkbbb2yOtBOY5
b5g1EfBR0womtXbQB3Fm6pr+ytoQs1hBuiKKDIIWXjn+bAvc2G2yuT2JxeWCnpyhIN009XnqoZZA
QoJaoMDVQbmLwqFzURJysgR8HZ2jIX97tAUsByRrLoabTciAdijLUA3C0wS6jJ+KCnl1a3zJvibo
YUEz9A5NLCjY5ugitD99p/mv48/CYQ3UJ9NhSIBcoXcmNr88ece4cOEwVD0kr4ZbOXwT7/qfaX7f
VPYa52ExoADohGY6itSgFl+HL1EqXtmHwCLkMrcTT7HLqNlE2ZoZzuIwAi1tBlIAXmCzKIkPaiRh
HvGjmecnyPDAzlNtHvGoXztsawPNAqTXC73oEvSDUJm3eph8I4116mrtcl6K+gwcfTRKACMFHOF6
2bIE1QNlshIua0+xQipcn8iDHEgO28Zo07VrnskLpwJUOXg+gKAHBtGcORQSqDgz4GWPPDuSHJYF
aI4I5YNCuvX2geDKwhJeDTVbwmJUC2iZTHlOFXu2V9BPHdVL1QxOHTNcMx72ZkP7Tak1dw3692NZ
HiP8QZVQ8atkPdieUX/zEnlIx3bPCsVhVeR6WKK6p9/BsfyaQALTqnwDysDGhy6C3InTCWlD8i+k
8+59Ed6xwdtQmn2EMX+GTAzkrinfJqm206HM2UH/gDL4X+n+fRnI7WgMh3KSlx3VxJGFtmV+Bpng
yIistJWtVfWisEGzMJ2i4geZabY6lHYWkseaGps+VTdlB1fPLBjvzaTdkCRwyib6zoNyU7b5a+yp
h0DA7qMrwHWSafDgjflXxSNPuRGlj6rWmjCpzQ+sUPemMJ88HQloC33bJskNWzPDp7bvXPCk7vo2
8Zwxjt972R2UoTulI2xsI159w077il99DFm9VRMf1XYy2GNHtrTynZFXENKteghrK4S7uSo2qGS2
DoHSke5Bmt8ftW3N+y9UGjmwB80jjO0OrKw0uzHpQ1Gnx7IfgAfQgj0Mlxu05scDWBpQU4V6Vsn5
Q682sDBJBbjIkHxN5f8h7bqWa8W17RdRJTK8klZywNneL5S9A4iMAAH6+jtw33t6GVOLOvt29UuH
2nNJSFMzjDkGSMohLX1KGnJPSRxEoH1G6XLfV/afrJgcVZZ2oOI41I1+UvMhPXAKGQs9l/bqkP1M
qtyjObDSzIrf0FQEzVYudU7V15E/GWBG5MoObWHQ7XfmLciAEscoNFB3AdDPzfTDHiKX6AP0swET
rGfkgto2Brh8+Q+Inu27LH4sqfxoxUbs5EUKu534SPrEdjqTvXGlAApN795TW70DwLRyOZHx9Vm+
U7l0m6X2B2X16DZmVPmqVlWexnh80FQ4Xst4SiZmOLRqr82k2RWajqnztjh1MT1YBhhb7Wyo3aTX
nyMNhIiTdkT1MHW1ljxqkvVWDfVbI9QbMY6hzYXYxcXQO6hegvN5vifStdFBDSHSMBsFYasrMqag
Dxe/WTQ8V1HUuQ0BpVmvggOOdNcK1QIc5ttkSl5lFv0ghbVvpPQK5IxXCkq0UIXofjRt+0vWBuqi
bO1gRKL1dBIdaVUcklrv8AWszhtj4qakvDUza09qXkLSYQBBTY/cHvmp1BxIhO4a1Xx1iPjGY77i
J7/4koWfrOH4i75X8bxAT0IXJmQ0Yvlg1EYNkvhxdOXKohvB3Vr2fW5zGUdKUmXSRh3mYhHuCIqc
1K/c7thelf520DovYIFEAV8GxovwtmGAejmiiFtQT2B4kMP8EO/VU7efAlCi/00N/IuZRZQiRllK
pzECHY70gFsHhdIPUzDAhhXXgqDR5SdgZcwH7YOzRc0vxFlOU1iJ1IKoH70kRfpRN9IHBJEgmNBC
sox2DfwO7Y4UbBDHRm1+2zmGfWg7QIG5jKFwN+XvucZRHgR/eNWDk7yckofLP3AlCMUQiQztKpRx
DNRTv/6+mtZJWZFUDgtZO9VqfFSSLYTRGhIPNlCzBr4ED/0SiUcJQNe6wgkIiBIw8kcoZ0iV5om0
eUYv/61t6iNqZx+DsK6pzH+pyWhvJMprqzz/CnNIcPYVgF5rCJdwjtNPdv0OnonMVPOX93L1tT/7
1ovIjFOsss6QJTcUyO12wLslKgx3Ff1GYLHqCsBPihkk3UL9bVHPiDWby0ATo0bO+mMnj3i609Eh
ZPSaafLNqqu8v1nZvwYXd6ZGDTMmDHdGElAaSV66ofHlTQTS6v6heQilu7nrulyWFfUAzVjYP2MA
TAYiHD2tXY4xwMuLWfUzZ2YWi+ljTauiAmUGbRfv+123Z759ZJu1xNUw88zM4mZpg1FDAwqriWrr
yLVXkT9NQ7+vN7FGq9sGcISJowCyrGVHKJrACmmjeQ4IPffYowSqnH3iYSAUtCRO5GQ/mWunu61G
whqoYR5M/j+zy0FrFGQkEDcaBI0M6wjd5x7007IP7bfdTD6BA1IOfuylGzd5Y7FL1gYODTWzMlHy
wnSez6gOQmMgVDKxAQFYN4PZaI0QBABLalSp0zXofpgkrPP4FxX1Xm1a12jKDYDL6hkBd8c/ZlAo
+uqX+GQB7w16ipAwmnlNWb2Xlvy7VQl3rETeGrZY9YLo3mE5aMtaS+aJrFc6GaxNoFtDkyNrbrX8
9fLNWlsO+gGqPjPyY6hjkQGLUu+VpJBwJLJub00gm8vzYzEajraVWq19H2SM4HPDyKECHqCvGwfJ
khEayRmOQT8hNQFKCDpY0EvRAWy6vKZVSwoAEhh7Nmdg4ldLRiuKVC9MhEC97uXDeGVyjHZDSeP/
Z2bhlARwpAOmC+DShxdjuDYsaMxugCZWVwLg/czc9QmK/7oSQIQg1we+kDAqQ1W/0pF9pJjXvLyO
1SMwY7ZgBuizZRA3sIwxVeDDNNpbhYSjwIieMjWu3mcb0/6ff9QyXoRb+4+pxZYNYmqMJqMz6bN0
K50greJDeEk9xXdQ+SpeW48E2avygkjL/ZN8zlTTzXa8vDILjNlWE0hS4CAxybT0vtAXlaOkwaWS
+8hymmq4msCTCvW37Maqxzu5RuEEmSBxzSbxJymVoWfFA2FFHzYIW3UdqiGJPgZx30OkDdxm04DR
sjEGdWzUOAVwFc4YScyZCqhAIE59jYh1y5MenLaW6duJWbqTNgPIkiygKpqlxciAVtceAUAFPMrc
Zdb4S+fRrjd67hh02EP14XmYBafGZnJ6yXqlZfYAnpvHIYegFHRZkebYmFmwZP6bpaDen5T4AYp5
jyCE/qnRFmlV3R9LDemX0XEjiLXRSwt2JzWZ4QgTE3UGI9ddYd6nxfhqWXnAJ/lIdB3FaHwVrsYu
72XLKduGOh0chMo7qPhQcpOn0MCSrAmEa2YKKYiSgh9qdFEiOFosf9U6MJSXJnh5+C8rIzuR5a+M
US+tuXVIFLNyWmp8RNy6VrMKRcbZiwqR3+oAKE59+UNJSq9XB91RWH/XUAjyGWBPcq1afowwsoFV
Q/UxnjrZgxwaCIN1UjvUQHmjtaxpL3HT9nKMGblFTNqwsLjkyow+xC0ke1QTIlIsz0ggDNlt4uGG
MftX14/cu3y91lw4nnjUGDEfCGXWRYipDlOZS1Yuh31cBlM0+mO2EVuueYlzC4uSVVWbnSpzWBiE
cFqUSdv2EcJxf/GMQ6QAmQfarRaQNF99EYAz6lRmhKAGB52AVAV1DwjPXCh0blWF59+79BIKchsM
MYKI+xsMsk+0qhlJh7mG4T6BVttYikDWXgfzd1OhUCUPfxE5QDsABKCoAn9nV6DaZCFVx/4p1XMa
1yi2qK4ybKFVVr+SCR1ggthhjlG+7p9Z1loCAVK0yhRoZfYKRDuJw62tV2n1uGFISwdf1Ux5M/+M
s7yp00ScV7lCQmvijs5umnzDia+v418D83NyZkCfslgTMtJPMSudSSdhwUlJf/OGK2fLWNwaq+xl
XmAYMhQMyvVJjoocfHG0Ne28BgozEJDogPWAnUX//O9nqyk1lkeYLJLRzW9v9FOzG0/xtYkw/AoV
JUf1650cVs3GhV0tMWgomRgI6hAPKYuPxGoqKtSYCVqM+eNw0902mmO8RVfRngTdzbhT9spH/FC9
bPGef/7By6sFiNZMoDKPDy7zNSisGiyuZlcB7jnFLSFCoxcODmLzQ+0cda9etQBrQEvxdYCnf5ff
mwfoit6X1ZV+2GJzWzup579l/u9nW19BWxWsJvjEHZ18oYCa1CYbWN210AYK7BhjB+gF3mRRgEMp
MoJgbUPCPn/Jews1visTunaanGx80VVD86wDyjIaWJkWx7U2KsqLZkC2be6NUjql8hNIQPzEyv/C
V30OVfyvoYWvt1BegAZbTcJMNwNL0r1C6t1WNveXH621S44+i4wgCbn9t2Rq7MmANwUczNNMuSEV
O7nS73Ip8S6bWTsCOua50XpDb0degnd0AqU+0ky45eBad0FHc+io9fE3NtC1x9j4TKe2yAb0Wmq5
xjElN5btrqGy5EYpQrDLRlb3S//XyOIst1JRVeiqk7AZ66OEqgsIL8DbIG3s13yMltd3JsqZaQiR
qy3nf8esMEDWirJcFyenXjOeTas8GK36HnfWexqTH5dXtSJ7A760M3vK1yvKo7iQjGQgoZRAfxdI
Jyi7ew0IK8W95Ce3KShJfJSx3SYUkKAM2M4OzXDrbq366PNfsfiCVsPBzRypItSs6LWPJA1qzDxz
0kh9UlP7KSswYcSNHMrBPX1JSlBpKYCbu8TMA7213/OSdY6s098bm7N2eEEli7L3JyJx2QUd5HYS
ehGLUBEgFKqnF1TbiGOCOuOgt6Z8VRP6gM5Y5ciUX+uA3EHxshCVU5gjFB7J0ZaiFLq6IBags645
oIi1Y+VIwKLaKDzealAEkKOfen5IUynzL//61U09S4KWtaA2stHPYiOyPr/3MTioQSUd6qZuGhje
EJTU7YuAuXONMvqLuwLKn5kxXAH10LKmIVQDw/ldL4O7w3JEqjNHE+W9qEANcnmNa075/NwsLmVh
FWrXJODr6tAVGyXhQapzPyrTTiTTBsHgpxf5djOBogZdj6qCU24R3WVGPRi0Vs1QtJgWiuwcxHJZ
QSDZTDPXMEYZJM5QhGUxaCLqDvosqlrtSsv+3QmoZeo8YxsfeHXx6Jcbc69AUT5ps89e185Ke0ES
XQCUne7zeHQh4QrdZc32eWdurH7VLZ3ZWjxKPB4iiZaTGU5Sto/R604zVjqdgNAEZEC1sX+7/GFX
6wjg8ERwAKJxcBQudls2M6FxuRaQEFID8p4d2Wl6M93ea3cUkRT4vIhn7ZUTJL7vtB0oYJ7Ytf3r
8o9Yu/7nv2HhG/N2pESV8BvyBMLP08Okvl82sPamoAxsoPyDcbBvOgio+0wAC1YipBmwMJL0AGVw
f4BQ6WUzq72euc2Dt3GuDi8f4cJi+pQ0kQi5bRwh+v1RaNWRJR1aExkKgeDbfUwyaIGDwPuqVa3r
qGyMjZxitWsJ1hoig+rKUFDR+vrQjFlj65WekbAV0LbUatsFQuJRFnOnDay0TNBXhcmePAHjO7K+
dvo+8dWcbsQKa1uOpAODqyDYIAhOv/6MoSASOhoWCWOb4bnLCehftMJwAP/ewmeuJbnnphbHZ1BF
ykSM6DcByasL+N9BlBrYzqI/k438k8fFVc15tRE+rt1UE2OyFo4U0p7lmyXXfUVNaxDhNEAxWJjg
oHil9FEyT3X0fPlcrY29IL/5j61lJ9rINKmeUk2ArKQ+lIpTPs6xQ3Gd+UkAT/ic3Goe97UgOZV3
FG2PDQe4dj/PzS++JZAqdGpyRkLVgGxw+sjSP5cXuNpOObew+IRcUSQDRE44tACGBoWfoTjhxlUA
Ngo0Kz3mSl6k7baezzXHfm51EQ2BuzTPZBWfUM743QTZd0eiczPcpLe6ssWFtGrs3xhn+Q0lVGcq
Se1EyOxbrUEQyEYXT45fFVt1i9WcGKpwyDYAfpzH0xd3jydsjApZIBMvkd2gKpx69Kk7arf2LvdB
gUiDcQdGsMPWhq6+3WeWl6FQ1XX6mEXY0fRQR5j0Hfegpnbtu+aAQ3vER9wIgNYGikBEjMzfsBQk
WMsICJMKI7cyPB0U9GEOxDFjzBIN/Ghl6egPRvmSE+13bHQ++O9bR5UsuKFeqb0I6MSiB0cmwAe5
iqHDQtV/WZ3+RpvkcPlwr374mWwIdGKYqlh+jW5ietF1JQlL+jTaP1n1kzW/ub7R31gtxSMENFXM
9KDi9/k2nUUpIk1B7pZPOF94Q3cGxJy039I9O2ledoCiE5KL0Vec6oE+lHexlxFnqzkpK2uOGDVN
NB9naYhv4ExZB7bKGPATtDjyS914l/PxN5RsUdIeup92qRqBVoPNPpHUo673gAJOD62W75ClP2H/
j1UiX0GX8Wi3PAaruRXUYngGM8cuTs19TaBin0AGok6vrZxyp2vJ80SgHEpHzIxlA/PBO/RBh+kJ
1e0a4tH0JpHrF0hy3+RxfDNG8eAIm0VeY6ADKEbyo7XsybHT7oOUzQO4w1G2Gft3Vg4Pk2F7STfL
qGvBPMQrUsSeOaGvPKruioz6tg7Ylaq81DrwhZjJk5v+95Q2L23bg4arKjC9mveg2BueM63NnUhm
p1oRQavaviKpExBamEsyZAyLG4wfmMYKaKwYN3RMb2yl+MOYeVNHdu1MY7EfZsI9uTxaXNcda5D8
cexSd2rJ22gXV1Fd3QuixW7VaI9krF8JqqOHVOE2FB7EG6mza5k2p0LtMWXfvSstQJBDg6HQzrrX
JOLpHH8YM7TEySpTQcXWeMQgc+MalX5tN+JnXOr0arS4O6o6GjUmxh5Bk+LrWtL4GaslR1IUP+9z
5seddE9l+bcF8QuHtc0DyqofsZ7emKw5TJomQLMFFKWVWBiQ1jc8wdpzDMY+HD4CT6oth5a7wmoV
pbKnMEv/RNgnlf+0qwdLyEG2Edmsulc8+JA0xoQ8hOQX7jUByBsZmTYBQqH+lGwnbp0y7H7xcJ7u
HV1rfEj2TaA2TnLcQlmvvcRzLRriGjqol8i8C2eXnBoDH2tbAqEl31kNkKHmVpt8bWbDQFAzj5bP
ajbLqjcruQ4OaGsK+6N+Wx4kpw766/iYudF+BHnkTROQU7uvNvKe1TwEXQqQzKG5QzB+9nVlOrrq
eaFaBobPKHUhSxg7DRcvaofAMeVcdUmn1I6ZQJYNsmnXLOVtIJfdTSeRV6UeA0EAi1XzcGqap4Jo
+1auUycX/KemijooKKYc8WC+pGQoni/795WThx+tqnh+ZHB9LucMuGn1baRDGVztE1eOoINa/4jp
QybbHtCyG6HYWnj/xdp8Qs5OgDbSXhtQgw+NPA7G3AIoGQKYat06o1p54JL0UI240tQ0iKvqNKX9
Q1cDint5yStPGn4EQlKwZELrbZkRV7RB4t3rmBREhzZDp5E0XaBHhTvR9L8vnyJvmwuaClhQcCi/
rjctWykeBguDSvaNaffOaL12w+Pl5axWcADawKMFJCAYrRfXyjBliQ4drlXjd5VjXTOoeBTXkm89
toH9oz00t9OL/hdhwbnNRaZfklKb4hH3TCdXY5QHcX6T24NHU3XDM64GZeeWFltoRXFFagFLxnV9
GHbNLkFbYnQBbXZql3qbkzAzbmdZwAHqGyVv9GSgwrVIF/JBlrNOznGVNUQZWemAh1wUV48UFOs9
ClWamjlmkW2cybWE89zqIoUouiY3C7k1Qju6buPfhnHfZ3eXz8ma9wWCCLRCqH7r+OvrWSS5IvBA
K1MYy7dj8oip4401rH6qcwvzxTu73W2jIngtqRGORepnowSwaI3owlYF5L0kvreL/MQH69bKJJdr
EMwcs1/qSFoPigcbFevVZw44ZCwTyFiQii8+YznKvRlr6hRWfvZcX8kB3XcPs1w728fUMW7jULlS
9sNJfru8y+paGHluePElTYJGfwLe51Ap7NGFkFwwJiaFugQ8um5UQ2CmsnCHukdpQ00eNET1LtK4
3TTDTbP2Y2ww9yfIVcrrBlPFJgdbseyrOtuLniNUYUdI0UISDvLEZjMlbkrVG4BzXTOdfk1qF/JU
+VWPWWCS7J0QPVAnXmBkjAd5Ot2X3HyRqHFjKNMQXF74fA+/3RsVb9ysR4Qa4MILkXQozLYZDcAr
2mNTcQ2viblL7O5lAOCjnZKjsKxrMNuKrWO3uuNnlhe+KK0iE2MGnRFCwa/zW71KfaaR+0oY1C9A
RXcLSndy0+gTDVAIfp+ycgc1jFOiDs+QA5ACNpWRL1OiOPbQ5B8KVX8MaWveX96flRt+9hTgUfh6
OUQ+VR0nIG/A6OqTSsEUqWW3tco2KmiLxw2EqcCHweXjIyC4wz98NRMpGXj+ix6K1sUfDIKQAVpt
1UtHny+vZvG1v5lZfG2pR4RujvoY6n3jIBbHBLMj9b/nASZbPNISalLF+1+YBIOZjRIlBJGWjlmn
dTE1pjyEtlQe2wkjILQLSY/QXyRaHJRGzH1SsfQxVhBbXra98J3/LBenBDAU6KeAlPbrrupQ36pS
qkDObCz3U5lcdcnP/5+FhdsgE+AzCrqtgPfd211zX0fqf+f/v61B/bqGvI202JJggdXmLe3ih4hu
jUysHr6zbVqEd3Yj17kdYZvgfoE9e9OzHEnjsx1t3KV1O+Y89AC0DgYgvi4lafUSHAB8DNviT4VO
Wg7knodJi42vvpyK/d8t+9fO4jIJtUh7U69GcCCN3vQ+PkxP2V3zu3spT/pdw53hMB0yLz1OnSP9
EluhyOqhm4mCgNBAJXx56ChraZGo/RBK3R6DeJm2ZWB9fRDjBPoc0whIA77uYyH3mRg1ewiNO8ud
WTo0lz9omdeOjgBFaAA5Qm/ykKVN7c54AVxvI7hb+MR/9vfM/uK8DGIwgGKEfVm9b6FhNeA3lIP3
FzfrzMjisLAWwdxc1guFdE2gewjA4MY5WVa4P9eBbNOAg0dVAOKmX/cxQlNaQ4kU65CC7H0yPWuX
X5m9q7ngYvQbr7eguOSVpid/kgGzuyzYYndac8jnP2GxlSnR85zk1hCmNSYC7ayInDybSgdLV4Ja
qe/aPrqZsnFvlskWsdXaZ0RrEc8NikYQtZp/21ncN6Q2yYpahXfsioOmxDeJRFxw42/wH63dhzMz
5uIFjRRgvEeBXRZZ7/XQyBmaja7IxkKWIPiimpQW6I0h7Hhy1ed6hTpSddUYmEe8fCZXDQH9PLPt
oRayrBfQ0gTqNBZYCiDDk6Q4k32wRm3jei0bE/+cS6hFoWQ1A+0/g+TzD4MRy6ST4EH0h/g+u9eA
8yqerMfsoB+lo3Uipy2IxuonOjO4CMUQxw+QpBjhUOT9hIAKMKmNNa3v3L9LWpw1reilzpCnIaQM
g7Jl+6BCcUuTd5e/z8Y6Pi/82cbFDKW3ouUDGLVDUScupMf/6gT8Zx1L527INLGATsGd0SpHl944
ahFythGlbS1D+XoxWzpomY2x69DMH0ED81OzUc29vFMb3+OzMna2Uw1v00wpcJJrtcV4uk/t0VG7
jXUsGyX/HOQ5rwBeBAC+pSAq08VUay0OsrRvfYiJB62r7rPGqbiffLQ/zR3oKXwpdWLhibetZvDq
Lv5rXF/4nVLGuEVtwHhC39rkyci2QGOrBuaFYRwB+MSlxlNp8WrMARwJOX03jMxp7Le/+EgWQWEN
Fb5ZSOrrOUg6MJMyqRjCUf3VIRmtVIx3J3/jnq0Zqgs2CEM2FjEys8VQjznFSQACX8uurK1VrG0T
wHuzTiN4JWDl6yo0iycZzfEdBkwYxET32BaeZFnB+Dxn2kwaOnOHfhdKTIfe5FGdDWE+k+vVQRJE
V+DeHu9GVwuKwPaU+8tfZtPivOiz+4OSozGZKSzKDz3OdY/yFnnjR4xj+Llvh3/zVGsWuDqAqNfB
cb74SA2ztMKCjHfI62w31Fmo1rhCjfQ3R/rczsLz8LxMY1mYPCy1P5r0ozU3XupVj3BuYHEYeg6Y
CIhzeNgFHE33zC/aH7HhimZnXaFf6su+ts+gDgfGBRk9cX8LtLzm96DiCUlNlHU1uKWv3w2IdHNU
RoOHcvysW5IzFJAjKTdStkVl45/jCHScjNbQygBbo9daoTCFAyF3BZTK1STFGJi700Zw5CAql4Z6
w5uvJVYoGwC/RmYC8m+OggrojTUcx6N7HZlAVbwLk4a+UXuLOmZt/84tLVKrskxJrMcTDzMxXGll
dQ0OAdD2JVvI4tULdm5o8aHGemqtXB/4p1hnJ4N3wimO8dF29Z10lMcDDbbY+Nb81LnFRRBkRpqZ
5XTkYc2hGz+ACaa0DhtuY74/Z9W2z5OhW3Dln+JbOCBfj59SVtXETXyoHO1p5DS7fhd5xsGQvdHv
3Hq3lamtrunM3mJNUwPBZA3Tb6HRCIyGEqfeYjNYws/+WRLGW+f2IDzwMpLItG6q7LLin3SR0JBA
qCp2s8R1eS0Fl7dvDhK/7d6ZqYXTrcsJY7QD459j5O0OnhB0FWy3yY86e9NLdhbvLs0txknb8BC9
twAjol4/aU5ZtombxTTHMJ5pOB3U7cZKxy9AV7Qk2oajXP1wZ0td3LMoSQuDyfgJ8kzLyp7MvtqI
yNcsoOQICKSKcgzqc1+PopxZLeokGQ91iCySWH3V6s13ecOGsQjBwBkuF6MGGzaG1f3JB88O2OOo
D/zE9Kvz03uqOkBd6FvP2LKf/Hkozxa3DGog1cLaQpR8BiNFTq041p/imAbKG3XJz/qTV7dzCygy
uNNfpCAGcK0AA0DqTlvW08fMUEqrTHioTKaPgVLLlfpxCxy86h3PrSzutcm43FUKrJTUIe/9jvrs
A7B6tBOOsVsDuNYNG8dlzfEbwHXNIeI8ZLfwXBC4Bf1PZfUh5Cx+1UYKahqNPkUNEOaXL/ln63p5
+/BAI9SBmhcG7Ra3b4IEsLAKuwcnRcSdgss/OoYxOxQln1tiPht29CufYt8ySgyATjVkbo1HKg3A
eJTmHnRBaGF1e13Lj5La3LeJcmuI5s0uNIpR4WYng5PKkdhNkVayY0Hrb2q7K7mxduD1Kl2m9W+a
zl6qOPodZ/ZLluL/TlXg84Y62rGGxtBAKX4UkVGdRlBzO0kLMEosy72Tk5Y7U9bjkKOiaXUB0+TC
j5oq3085TwDWyUFQXuWRU1qA80D5YiTQOxnErBhzkJg+K+hKP1LKTm0fv44jCB4wdH/FR/VmkspH
EwwuN1XEmmMVKXYwVaXtdUltQEyLIqnKzOuqJDeTHN/VlGkbnnd2N4tvAl4NdZ70wejZN84awgo1
TuIMTEg2+rfRYxIrDh/9Kor9y1//e+iEOSKgdxUd48nAni5cvJykFbDKKEWTyYQMyms1vMWzjkoC
yqUoBKdssnHcvruo2aCJv7EyyDktImumpkUDNS4WRoBIN9EtmzaCwS0Dc0hwlil0EZlsqYUBkYHJ
ZZSr696Of17ete+X8+siFlE1ChLMYMJiIWbgfanKrkAr5IE/cCNV/H4KvppZfJxm5MOQGFjKIL/F
IBRrW5CBJHfRFsp5bTmInEE0gKYRBnsXy9F50+vCUhka0pI/5c9alnp9Y2wctdUyOhyZrgA+iELb
sv4pGWPRYCS1/wwnhsyRT1bY/4Rn8TCDgEQO5b2T7maB9FictC3WhjXrc26A4gGapwYIvb+eCwYG
PV3rEMxIe+OuPMxEtWJPfpe3QFefhkDpUXNWvOYhuWtPm+nr/PAu7zPSBA09CnsG6y6MV/jOUZ9J
fSg1SQCCuLtxFDXQwe2dJAboEoExkaWgDi2FExdNePm0Lpv88+uMcjNCRTC9AfqyBC/loF6xaoqN
74LWFwEoge6QrL9YXnzowRea7CuvA0XvFtW4+v0qznZnYlawHYFjZnHXCRkhhJbIfWj9kF/BxB/K
6AXtimt1Lw7TU3c73MTMzYNi13rmnezqrnICB7hXHUAb/FD/MPbsht80t+BBZ7utRsBaZgwqoRlQ
DN7Y+Zn9eh6o0KME0yE9Ep7JcmvAmL3E1V/wY97oDrhhME857H04zLD0rdTnM0Fcnodz40sn1Q1k
KkwTr7tbvNtQyXXyw3hrP1i7Oqh2+Sn9Y0K3jXnihGDYKx6BlPWie/VR2W1pf6/vA9w/JmcQmH4b
xdW7NAL0Dh8J9M2v7FC9gx9wuk5u5RvpunpkwjFdEihXhVfu/kug4+e5/BS90jFIg4My+6UzV21E
OUv6nOMTQAUipm4ebaW1ayfw3MIyrJcBHWfgVQyVOscwofAg1b3fuF3fn9AZgD+DCdDVMr9xenVA
kgjWdT26n+SPecsOii8O9E7yowDcjK7+rv5RgMGyt9mA51OyPEVAJMKtwLwmL5miksmsrG6A5fyq
fLSDEchUdZfeM6cIpM0m5FqXBOv819rizCoKJS0VsBY99X+GZ0BqvCTA6M+B/xF+EyTHrbzw+7M0
b+y/BhfPUsPyrilmg4U8BU2ZuE5uFBsT72s2gPAFzFcxcAeWxdLOptogVTEGt/UawcJNKWJP3iKZ
XDuFKCsDbQvaEWijLFyNmo0ao6LvATpKXakpr/JiKw1a/TrnNhZfx8x0g6KB1oMijb6nvwx30D1q
uKR2wGzs666c7Sqg8rae1bX9s/Cs2ph+B4PGMquVJivOmhRpSs+GGzNu7ridACDbgbP58jVb38P/
GFqmtuoEdGMkJSSsssgRDQaG+g108vdoC3hvJFu4yBh+x7z4V2+kKW0jINHWh6J6g6K010FnRCiF
X9VbszurazmztMgmec9kAhAI/F7Gr23W3mi0+4uGkwmND1sF3zR4K5YDKVpuSlQfceYMo3BL8tPK
QRMsfl3+KPOWLB2QBTUhhI7AbkOs7OuW9W1ddUzDDZ104oj4OSe2i266H08YfUq3tk1Z3TcQlYFm
QfkE8n41BzYkSSkRqobU5LIzULncyQm3XRUETW5nqwn+XVscFNHYfhVPJwsEEyzjOeCF0BsWzYNU
9jtRaT95XjUO4+M1sj4fOqlAECb1sVQ5XCdDzqlnfbYjJU7a5f36fluA+IOX+b9Ae17g2YOXND2m
FweNhTQC9TKF4o/+Z9rEGXw/yEjowLc3g1ghebr89FkdQbNXLhjKaYY7Qm+PEizrbUTKfnk537/H
nDnORCHg6AGGbnFjaJKYBiUJCwvT2KU6OE61dqOCC6D52hlDBowhcQhaQ5Dr655hJhHg2BYH2cqT
3unG/FmK9R3L+ZHauq8a8R9GEaoJSxsckPOfbBvV/7jt9nHGbpO4PiLw3RmCXANHAE3AerqtKwnl
AdX2Bl49yK0E+iz5obLIwc6mXa6BDXzQlb0Q7DhhBseJkvgp1ce93QqP6c1NVkruwPOj3us3NaDm
TqwX9wVAYqaE8d80D+oOaAXwyh9B/eMDeSs8JYsfzCEbriD7dZBAZE2HlBwqo/FpI9/rg/VDL8le
gf5TlVV3RpqCFyEVv9ggv4ylgg6u6WXWFFiJObhJkt1nEyh3dA46ctqfjEzWXb2Lr+PJ+pgmMOYP
EncQ96AyI/EULRe7Czq92peK/Uik8aOJ5vKJRAHQZvL1WBV/pKbhOzyuxGFqi9ml8UMW0lOPVmvd
6ierI1429iepVg96gQAVhHdmIl6InFKUTAhoyzupOCa5Fbm10v0U0xQ5AAE1gFTSMrD7bsKEv0ZB
Q5H+jHqwwU+F/oYu5RXonWunLEZwPiTCn8AqPUr4SEWpvILp+y6pwPQjquuWxTcoMnksSYwdLxi0
sxJQAvAYmYFMxFE0aEIO3a098uuSy++c5gcgIK9nQLyDvgzxxkL+Ueiqm+QYpJhAOIO8xU9kpjmd
akGPkLEbUDuqnmjywofGfO7qo105SaT7lQXRmQwDt3olPWFSAfQ/Zf2AoarKiTWrdmRW+0UFvHBn
vRDJ0DEZMj6O6GXsAVU7pDRybaYUUN0id5Gd3aklGEhKlA3+h7Mv620Uadv+RUisBZwC3u3ESexs
JyhJJywFFFUU66//Lvp59U2CraCZk5FGre4ytd7LtTiRvulk99zZ7UOcxiulaj+ZVb5StzulZat6
ltPtnKJ74dL5Mtt0D/V+GcQhalxq/unmAyqRCrZ6rrNNLtpXbM0tswzNKxWeem7C0NIzm8FrNJBW
uuSkGunBVlHXISJPfOQBENbgdxmHwCjIlOCOUySgrX2TtcUa4OyX3GZvaWdBYM6271vQkRYRaT8i
ocH1BOYrUJbLz5qs93GmPPQd2F7dyL0cSOVVTf0+FMYia5R9GSq7viyR7Dem6aVq6PiunTw4NMFV
a/MlikEH9MNPhgKRU9NRXutK2faZfHdtAiV58OxkhZqrJATyl5zcO1XowT4blcOieNZzCyr9GuvB
8DRaX/CxZ98AQN4b7hAQGlGvNbsKAhLq7eBa72lTNx5KeJWnM/1AW+b6vZuIAIzWdinsOgIWG4pp
jaE9uCaN4C2mqvAssY/EUTZSVAK7XQM5umyWatTewdLNx22/TZncFKl5i7rgBx4uNM6q5AWCbCtG
2nOipGccCqBWiq7zGrsXXj2gWpy0zTlKsRzdoBZBn6XnyOpOhSP2XZuu7FxCkr/o93lDexiBycqv
W3GvhKBNab36nLnymGlO7IdZdIyJ1ANRNY8NKaCWMfS5F4YCV1ERwqSjXsOj7xQm9ABLwR0Rpl/B
h6DLq2GVdunWKJoVDWMBvXXzrWzMjdCTlV3Rc5sMD0OcLfUor3xGYmQ1tK88Xjn3hZ6EMPPqcJtA
vNAt8hX0mO+70Gh8XVipH4pi7Sj1KwRHiRerHV2rlGlB4/ITHOpv+i65A78Bd6RKwg2EDPexyKnP
GAwzNWD2kwZUyIIoq6Y3oE3jQvAUC3HkETurHarIYWPWi8JFU8MqFHvDI6g8VnGRbdUmCj3IAySe
VeWGFyraO+dt0GuZuijzvA44U+8iOjybqeJnpvacgua8djuTe7adwS6lNz9VWE/6xK24r+bJnqq8
XHSqJpcRraOlCry+lyHYWoJHeqsUfG+UYHdmaVd6eUqeWAiVeofDx9mW0Vok6CXBDHGl67W+Gajh
QO6IbxL406YUBUPVijZuD4wJ8BTgUNew486SYavr+TFuTTgnRtUNKcx7fCCs6Wt7oXX5ZxjaAagJ
YJLGPZAWOv00oCKyonEMOmZ4x0uxi+BYPBo79BsbMo0uh2h2AtFakPoH6w2FkHirOCz02haHWzXt
QDpEB1XWlAsGzUA8xIbHEQx7XVS+VBSuBl2XCi9GdgE2tcZWMLCCaTi4dx6kEd5LRb/Jhf1eIhjw
VVYbQZ/n7RJ2fStLdhtVVoNfiPIr45a+cjL2x3XZE0w+zlZrdR6i7ockNG7zhC9rdK58u60eU4lu
AOsGr09xCtXKrX2X9y96oxB8Y7+WQte8Xo3ligp5hjNg4VspJJcEh/C8CrsQS+/CwFXFusu7l9SE
Rl2pGR6zhkdpW3GQ2Ua4lIrzhwry2qBJQbKC7Zju9s+4r90ltUm3RCzzCjmk+9gBEaYfNzEBUwaU
ZgdGqAY1/a4C5S7KaJb7WdOGHggtMN7ozINb4AwoTaZ7Osd17cjuITLLXWaZPTYyeQWpF5ekZr/S
To89HtEHNoBIr2ZJ75VFxnDa+s2QyFNmqcu8lVsn7p41Uu11N7sLze4AhuiyacdNocGvnEKs1DNZ
eyYW34+C+kIpuoMzqndaQ/FiqfWhFvyPqUKhVRZNf6MVEV2EtrUrM3UlYhb7ElyPKg4fdFzm4NDA
uKQNLZwiwiG5KKEAyupVxMRDrDttYBZE9TVH3BQa38c6OxQ1g6ZTtKFWX/iG2imrItR1PzLBFVQg
U7BEA/cRapKJV7up5ptmlAGege6C7pxqWrpLrrU71XDPcQIfI1EN7hL0jK2tJQCwdclHAm1SwzBW
eZR9Rbq2hXvL0jYbiACkzUNToRmjoRWU98WWSkiecgK6cl+s81wLojS7bXO6LqL8trfDrejlKlah
INRlauvFkXxTwz4YCEUgqRwMOTp8ueEDcqCdGw9vYKDv47rYoAq/6kE89horxhXavkIpfpe3yrKw
IPwbGcaB63gSC9K9SQ1WUI61UNt+DeZ0UFvJDbosQdWUcCOFvnKULN0SVkBgXqdAzaYtSCC2LZaa
SOFi1sUbQ8MWTUze7RLCxYG0eMkb21pqJNw6of7MM2cvFH5DQvsG7/Mu5+K5hWirMOi6jIY8EDpf
ZTY7tODJVUKOpFHtJVGGnaYAnyJSXJw1NGq9oZa3vdWYN+hCAl8pHA9VpsSLawd2IcUJci+3oiEn
RTOWEEx6FKIBKQseTLBQ2ctOhkjx4juapph/ubFluC0NuJgm7lrrB9wXjKwVE1UiK/qCOsvfSKtb
uEW8K0u5EXGZe9QKbwy9Pqe2BpJXddfa+s5q9C3phtpXRP3BFYhqaW2GYwbiDK/kUhnSA2VD6wkK
5S+rSQ9lGt4XNarppCz3ZaQ8GRTkd7hbPzAwhnMNGtBtyyAgZfebSqsPKemQCes1un0ZfSY23zdl
aXuElJtaonMtUwi1VeqSW8rg07S4NZJwVyXdC3paN7Kv6gCZtfSoI5/yun+rMnamQ3Qns+qJM9YB
qOBoq7CpD6WrPfbM2llVxwO3ydc2q9dNwleD4qLsPYhDpIZ/GqV/SDTxoKTdGe5ekFxEghJbO92A
nXSKzIVmdIHW0sGVsRGQvn5LSoN5ulXsmNr9QYjxR+vIaSDw2S3ofVnRZZOyl1jIY0oZ8R0dRhz4
vyc0j7Z5Qt5Ib9waRr4wbLrTS3aqdPfFJsUdKWBQyeBUw0xgxZQqX0gxfLmZ+SXj9mTGFsyqarFI
8vamzMNlFct1m3Vo1IbZjaxj7mVxf9MyIOtB14ttuUEWons8LiGXVg97xVWXcHpYjC9cEtONnukr
KRPDH2CFRXJrPWRWBsGi6qRGaDSj3BDYhT1AeACBYU7dW53Lfe+Yn3HUb3MRw24IF71mF+tBLz51
d0DQk/GPmCqtl2n2bTZACQItYniHOc5bbMa6LyTCuVRku9JJVry1nmv4dntmZcOJASuaDRZcuw11
gYb0vQPdbUTyUewVulYGv+fN14t133LaSQFI1DCZKLJUP7rd0hXr5tncIq3yFZ+6nq3dUdT75w29
L8sCqG99G3RSrIF/glOGjaiPKYl9piQr1T0PSKPUag67MP5LF2Whf0YyJzCUkpv10FF0r81Vfm+s
yaZd9vtsO1d5v6ymAKWrQ+8LQE3wRS9oCEWdSSdEJMwkXll1fLmA3cn+dT95xALDyxo6VwBHTOW+
3GSI4yhz5LGDvifSeqgjtaxY/L4jrhXSvg0yNck1caOF1IWkjoMrz+/DOocLeNXBTwo3F9SwNzSW
M+XOq7MHCDKsSCD4ikflZ11FTSvDZbFTHbMmfDGsYgFXq5PLk39fYHegFAyDYzj5Iemf1L6VskCH
KVaHIwfGVC2LoOyQeTLq/z6B1xA6P8YZy0jfSmtqAmPa0TIBdhbYCGTYKanyGA31Z1tLX2uK86AY
gZ3JB9CKm6WQ9DHL0J5pxMy0TjVAx6bWjx8y6VrAMt4pAEsZjpRmN1bEVy2184AUPSrKtVV7jtG+
Sz19JDxJkaHbj1K1nqNMdxBzQcW40BtP2O06dSvqdW6/ZsVwrzuC+WghvOWygk8Yj2Z+9OVeQCEP
QiDjKkHAaNqZL2HBNGRxKY4aMmjNyD2nQUpUlXOLdLVg+M84U2oSM6FLL0MmYJ9pP5d/YBUbEGia
6cv8D+w6gsKfw2NeAabhyywHxhbY4+i8TFaDZoOJwqTC/zrHlLmfrBFmjKqdoJUH9lY3/XDXHcrD
bHv5suOPgWGTCed1x8K+nwwc2SLmyPYqXBv6XU/1bQmcsNaQJxtqQ50OpJUOixe3K2MvSfTnmdNw
pWgKyVsddzCK5aNU1M/TkCZQbipbKGZ1z+aXtY8Wiq8+kOf6OGLV5u7hK9f9uGvA5sfmh07IpEJb
51YeQmlwgM2wsRfaVyqRGVZPcMnwJItXVJdoCnz9/oWXOwnOoEQHj350hAeq4+cHZqSAa0ml9sBr
QoE7KjzTPP8+wl/Uy+QVQz9rbASNnD1wTn4Oge6J1ZQV5pBAIT7gMiwWSYjyrlIMaQAPAdcvC657
KYJRS6ofDU83ZltvnAr5IVG2uhoTFMn6ctGmxgNgZtqDUqWRj3t3UXG6skiBP+9QbdY4alS///hr
EQbAXNDoGgkMOlR+fv54SGSaYBYmEB6pkViiQuHxu+IWljWxB/OJdt+eqoeYerNAl2vr4kAzxgYR
1xmJjj/HhTl3XXIDwWfTOeuSwsnR5NqiHmBliXvwbDH21IeG3zIliAr1DlWbgy3MxgN9+FF0w38g
EEJvCGz0v94IF3L1ttrC1iOPIVXHsi1KZCdDhSmQUW5+n+7L+xP/PlS/QbH+i0SdvKVtXIGAUEOX
Ks57PD6HmrOl0v77QMRxYdGjQdcbgJppuJOo3E1rzYYsVEiWHKGsGJqZd+Da6oE2BG1THXgdaKj+
XD3JS4s5qKceo7av/VxAHraP2EzX6MqdPK6JiUYezi++Y3J2kR/YdaEZ3TF5pDcw6tmzO7rNV+Ha
vHU8dlJP5KnfaTNLdCX6/THoJOTO9RRmhArtjzmYb525HSRKYUCZK+39f9gLY0SF/BjB6ZR0H9W9
pTs0xkBqjWo0Cr8IfJDIz8zilS0Hlh94xJC8xUJNgQuKUYAFgJLxUXFvbbau1a/CmNMpuBwDuDSC
cwxwBJTxphpoSorOUhXj8bQLcZ+n5W3lVA9DK2ZgjjPDTNMF0RuUJBn2A+pIbXMbpa+Sfvy+KJer
/+NLpki0mNCcmirsZJv4Xs2o17fVWmaj0U26+H2kyyP0c6TxZf4Wh8qmzCGdXVRHFb6tDnu1+fn3
Aa5/ChKeEUwCtOY4m98GYI0bMRCZuyPt+UKFB32K+niVtkE7zOzkK9AwfAtiJ6AdAIy4uD2ZXrk8
GpLqCHV4cqct1YW1tt6199wXO+t18LObtvHZsvSh7vhf9sTYXf4/XPLk8bV7wohk0GdpjTvSvvTi
ZKlzQdLVmfw2xmSptCTMQT0HvNY8tF/qI3nsjWXy6mzUY/kl3iojqB/EZ9x5fOaWvbrfv407eSN5
HIqYjAhl1UTtMTtnfQoBoP+wD7/Hn+M+/bZN8p4B/9yPga8W75HqQNYhndmJVy5ycD+REo82HqBg
TC2OYDrE6zBK+FG1vAi2yaOq79p44sS3b+Q2vskqL3/pXunDnKzatRkEVscApBbtiAtWoWxd0tWR
Wx5Fs1P6JYWUTjaXrFw7yLC6RwyFrB9qNpNXipuZ7FHoKo+Ojn1OUQfN3TkAxZUYExRTQAaByYUx
AgCEP1dJ11s428u2PMZ76BDd8rcadV1YEKMFd9cQr1loK/Okrdi+2qN3tifreJGttDl88Pj2/Yx0
f/6K8aB82ysJcr+M4+Y6ujAIPsSn9Jisi6X2pNzH7zr6VB/uKl0P5+ShWuczZ+HK0LhZzNGwUXXd
C7UitCZFgbIN0B1WAms2iUZaxG00+Kui80oUL4Oi1HMfD2Dw+zVqjKds8tE/Rp6cflMrLLe08vpo
V/WNRquzy2zAAvpNKtkWuMN9UUawWOvzbUdRIbPRb/NJ7gRCtGyhWSFSDhUWDIYLvXVUxZuAZ+Z9
nKnEN0JwVCpJjknJz1jcZcKHM/rVwg+r8tmuCBgzGQT3SRnB1Zw9F6p8kYbd+bTpNe/3z7yCmYJM
PbI9xKYquv9TvkUzxE4SOSiSqasRm2ou1E9omK6dY/zRNsGoXWOtkA78QfMySF7Ie/2nOysvs4Dn
q+v87WdMZjulGcj1kOxFSRAlhoTCPaq/Ado5gCMBSg6BDjtAqM5R3/T0Jd+7X6nwSe2j2R/Uuleb
frrNZtmaV7Kkn5MzuYlpWTnASeBXjcJFaIz74XGAtTtKA44X+fzBbT3l9PuCuFdeHUgmQofNAjpv
TC1/HjaV1rXr5JY8khqVqVCxXBCpWu5RF/mgWVt/Gre4GepumyXkw2YUCmjQWwE+ukMVCYYuJkMb
sTTRnLCy/EzqyPJK5rwaraZ6Eh00r6m0PdBQ+1wyvqSwVPKjmrtb2g/P4ZBvMjJUEGxUtzAyRC+s
bnwNDQ2vrQEVQq8f8FFdLk3Ae0ypnZW6uq2q7rEtcfRj+tX1kGN2BQUGg8SgdUGJ28ijG6F2JHAT
W9vCWurDYuJVw+ZCz+O9I/mKpgrk6t0IKDvVWEqSPQhOIfIJc10PrvbALwBqg7Kc4RW9kuBwcNUX
LQfOpLDfRNTfKqYAwgmN2V5ChtfgyCqjeDDv1KQpwSqMkD42iemJLs9XZcz3Sg+lZDOU0SYDaBuW
9opyi3R47Kj31gpmea8l0BhQnQ93PY1NX0RZ78NqDuWhzH5TkOmBcxXzQJAWL1pYFQEX0W3Wqqvf
94I27vrpHWSP9D4LSpqQxJ28MYXJ8s4ea8vVonqM1tVKuaE+2rpBf9Jn6RhXHk3NJqhho1oCFPJf
TsK3Wx4K5bramRr6QqobuPD4SbXbsPvz+ydd292uDh0u1NxGecfJF2WRZncSrbsjzDu3Fq9fUoN+
JFq8RPXcnLnbro4FVgvwp3ieobr+8yRRjcZu3+IGzxV7SdNHFu1qXMs1N2beCvPKMgFC+/8HGi+3
bzNXdUQtWISBgC3ynbr1qmj/+7RdW5vvI0wSbyFQXmpDjBBqa7fYFvla1P9a8RDgaZCAIPYMCzGU
4n9+RM3gI5x1NvaaC63DJrlp2rMkN4r7n2brn4GmRd5K7wdOTbw4hVEvKx76SVTPlEKuThdeNWww
FCpQnPv5LbSHMXIVjz0ZtLHdBH15c5unczf15arrCM4cCzAlHJkptB0VA2KXSSGPvaaj8yq0u7AT
m8YkG9cs3/uSb1Jh3RUKe/p9LwD58PvIU6x7yyI7zspcgsbd7Sy30SHKbX/qwLOWVmtDQNI82Gm8
QRV5l2S4sbsyvaMDKzx7qKmvFqB9dylBhbnP2208lKpHIuuPCY/OjVF3N0Vv3QjXKJdFFh6bmtme
aTUrHCSIx1fDbVhZ2S5HWO2W6PtG9Qfq3BlQexid1lsag7OVi/7DNLVdAUkj31Ec7gGq5XiQugSe
ogPeR88erD5PAessPl2WAmla4tiYat+i6c++qiR7iVuY3UZq/2n1JVq2VbLLU0iw1pWGJXXMN5BV
P9xYPVQhyTy0o0+d7FfovK2A5DombXiTdt22c4YtYXDujZR0wTL77JjxR1aqJ1nZZNFG/bmh3YPQ
i52ajqBB2t8pCvT7YngQ8dpcAzqHKmV7C0feN60KV5Gd3SWG+gz9ocEnrcQbIJJlqtmHRjH2NJfb
KocItp2fMg1YO9amj02D+jZqNB/AGK+bFs8JwBVQoFXiyNMd5ZjU1inM2WfTdACzGcWLrSvnFgzj
RTY4O0uSBRnKhZVmC8JiC08g4EZ1UtwmQ/jS6fJGJO29Q9kqzsuN1PVNCAtygAY5fF6baPQnoNXC
7QEkyjnq7owbd/mAznhUR2cJuLvaQmO41MUSvQpAoFJ9qRh0ARhru5BlUgEeiwirNZ77QizT1Bp8
Wx+2MinfKZBzEDv/bIohcGp0PWtifxoxyGq6vuKAJ/huH58dmFD6fEBIUkc2wKiVfiet7E3v2hN0
y4+qi9/k5M5BkUMQUx77AwSWvZB3a5PRNTNZ4ymhc6eX9MF2o+fCJid47ryUtvOR8gwhIXE38QAu
XCKOtFEg5sJU4Dsbu0Pvn385zAQMz3qo6tI6SNhT+yZ33vWMvkplqIGSiA6tEYI9V7bgYGmdi0e/
/3Sd8gTi9iF3ia+14dbIVKh1lPYJT/8HM+mTq0KdPuQr08w+GaOa7xghlIedm6yHRWxb1CoARDCR
kNkhTowVs8y9kScasMAhfJ9s9Usa7gaYyD+g1kJ1hFXwYRECLnFm6OtQtPPbHOoBdb+yu2HDEgCr
WO6bHX9nfftg1GUZaGmR+w1VusByikdh2OeYle+lXn/aOrCgVrtytP5EQ1P1CxeBS5raT1ykf2I3
AYCQP5qGsnOM4WQUXeKXWrjFpQBujrJr+mZV6dVzHA4w9lSptaSEfyZIlXyNuRJyjOTcuGkKQD1N
AoHfHnDdbH1LWMZSgFES1LH6YjtusYrCVvqVE5YBKoX9PtT7bGtT9RWXDfx1MjhdmEn5AnpoGpiR
mQUoko8AN1bCE9t9/v3SvBIL4LK2odiElN29SHMUt3cbFTZ5x6LemjAWCsWto98r6b+n1aDsBhe1
kS0GEa+pIRTtraIzigR5DP8gbEQoohjWzCmqju/XJC7UoaALVio4u+DITsoCGnBnUqns6pi6b7b1
GCpISaL7pnlnuJZ+nzjtSqNSB6tC/cvgQv9uMhYHayE3cxT5wEDda2tl8WGttIU4zLH5rnToR9/H
fwYal/BbFCWBzM5cO8ZAe3rP1EW+pasx1lXloj8Jv9/N0UuvRAkj5RoWBpphXEIPrDpjHQzKBAJe
6etKiU2heloWz8zgtdfaMu1RgARRwkWvNavLgVowQAMGEqWoPHmxWDUT71zb3Qh3COQSYCiOjf5z
6ty6helR20DTAJdbYS00KBfpkNzv5sztZgb6u1m+rZEDaBplWSsgUgN8vvaq4+Zw+RdKYcHv2+7a
Dh8ZsyBzYZdfoGryQhOW2wlQh5RYoHSS37PeRFoH8Vn8pVvoi/CZEa/thtGH3RzJSujSTeYw4X2a
iTYTQF7qm4pVexsSTZpUl79/mHFtCm1wr7BUBqrn086rkVdOYwydOHaO8pHWxFgOLEI5QanOWSo+
+mh441qyRU/5rtWdJ90It9JQ3hut3xJID7atbno95KosO171GlL1+s2p5XJItCXLowNcjgKdlWcH
oEZPFeV+UNuDoGIVaf0iDo2PTEZ6kOpE2w0kTqFrT9ZGClfEDpqAM8W7azsfqEddhXGHiybRZEoN
SRW95tgteqqjpgOwXpzM5HjXSjRIViEhMHrGgJs5uZ5S281llwIy0m6LjbWUt8auAaKMw7MSBIF7
cdZefl/Aq/cUKHpjbRlqDReqBXCtFqFSgj5nrpwViAPLZv0x+mr1QbGNZkncV+cQ5d9RddJQ4Uf9
82i3cCYubEn40TUXdW16LJwT/r8yAhxr0MTTQLcAHmAygtYIA3B1tBtyc8uTG/j8zazRX/WKyXP1
Y4SxzPHt1ogsA5abKUZIN02Q37crBqMqmIuaHtQndRoMTwnU79cQ51sqKyBiVlHtIWN5CG0PVCAg
wgGJfsnff1/HK+f9x4+a1PYY7IyHshg/G33YzHRXLrh8oBHMXCvXmiDoEcCKc2zKX4qDhzHtACzA
eY/LYSPaHqbF7NT2b5JTXxMj8P1eAJ081Pcd7zwGxfcW8X7m7IB19cMynhEyu/bZ33/OuBu+rYXR
mQyPPM7kEO/TeKlpa9rNFCuubajvQ0yOJAI6u4taiQMCioYDQLhdzowwXhzTDfV9hPGO/fYRmnDz
VnMxAv5zID2YJGX0kVH20WfuvjdA0LGE19VzLZ8rQinQhTFd8F3GgEGfIhPiHiidBHJOf7X15FHe
VuchDOTOXkT7zldWYsWSZf/EHW82OhpP4fSTbQsXgYl6gHXRzzetwdVlHgmEYXID9hroWgviVRvI
apnB3GhX5nfsq5KxGghwzEUtqC7hvhfr/MiK/Bk+734df+kyCUwoJsWVg4SXLzRwEn4/kVf2DSQW
IH7jOhYS6ClODEIBKjGKkh+zdliWDtLWLJo5jVd2/48hJpW63AFLq+AFP9bRoSSvcb035jrT1w48
yrXjgwQVIfPCVSFC7swgHI+u51ZuYjARbsFguE0OFeQ++r2+bx90CYsUb040/C8id7JFfgw8ORW2
SLNisDLM3z4+qo/2Ouk8qwS0D/yQRb1BMmbu2ic5hwK5Eqr9GHb882+HUVGBbrMYxWaxXnT4mdLq
1oC0mmEsWzas/sMW+Ta3k/UrOFiWmZlySH5EWycHqQOsvd+HuLZFNKDFEU4DoXORKeoEDq1Riqa1
C9RgaKUwoqRnQ23+fVYAsQgTGQGiCHKRVmlmCCo1M/mxNNM1hObAEp9V7ru8MnCORkg/Ak30Tyf3
cCUANQGgjh9bEe6TXuxaoEBM6NpJpwT1+u1fzRv67FDhh1w1MpDRqu1v3PttG4iqd0vY5MBXJoJB
AmhWaufReA4IP93kF8NMdlukJbJyy7hFSwQlF3AwaNC+xsvEb5doBOr79A4s84LOXsCTsP1i3MnO
SzOnY4UNxWc7sXxYUXmMPpWNcR9Zzr8rxF+MNIma8Q+6oQxJc9TSENDRmIigwT7yjKTZcZbPAGmm
erHT4aboKqOkUKsboHBjokedOhkUiQCsWGppLR8HG1lkmhG5H6gN6klSbkwFVC2RpdVMkDi3sFMI
lhblzlBF2D+W1y7sJcjWcbViq78u9BvrsX1A/VodZp+6aQJx8f2T4BTtu6w3dCwseIhQDh821i6h
QX6w/ejY7q2zgj7jv1TFuRhzEnuC2j/ERG3VoxAn6ZqB1h0MZ47yMLmXLwYZn9tvB5KVjTWUHU4K
6YxFCKFGYOt9JwRvMlp07qzE6+TevBhuctuU4JG6eor1U7fWEup9aFmnkLrweMD2o5jyANLgrfui
5nMbZ+47J88edOYt2Ci6o+AxpBO+wI8BB2KhvkSdF+75vt7Xf9Ag0ZfhzZz+sT6pjV188+QyyvoC
3uEC8uzqNlm7+gIkMn4Ij+ZLvlIAEkhO9l3oQbZu3e9y9yTAmZh5rKbirBe/YHItoQjQwVhBMY65
CwZmDVY7wpLB4yUsSJHCdl6emHdubgd5KTO/E2DbcVLdF6qzsBNzz4fc2JLUsh64ZKAzEndk/97Q
DHT6wk4/EybCU0PaMsiZA50RzfRC2R1A6FGCmriQxOnkEh0MbWwfmHBWdhKfcBN0zbJrVuCpdF6S
ZdvUCTU/6tpHV0tS3wBCcdGL/kEO/Mbu2c6OnTuDRgqopfoBRNgCLZIq90ylzxdtET0MBdRT8F6n
gZE7q8KodqZSvhcDvJqbGMy8Pie7hu5axwJDzuL6Xa6CPt8LmQY9uCuLOEtArrXw7UVDQ18htljw
TL+r1PqlZiw95F15QzSIK9p9OlfwuX6xAcwMtV6YLYAC8fMckkrHLBq4YPii98Garu+TRRw0fh00
b+p+lAeerxpcHxQCsXj20QG9iOALSxDmMJzGahHdm748Qn/ldtyTbVCdmvt0UfjKTFI23iffws//
bcW/SDUot4IuNDkMkK8xYSfmDMdWfe2KR9LOSXxdf6q+jTDZ7BJYHIWjJXIECR5e7UCVRmRjx+6j
poSBRhg0D4p73sRP+BkeUYfF7xHONLK/+MLJyyx7h3foXQxH9K9XKKjsct3cxbr8ShXbq0i2L8eW
M8Y21cQzBNpVIRRJouaxjJKgGLDkJJsJI69fQf/MyfT5Bvs01hO8J8c6LR/h7ZJ6hURMTMt+qbB4
0yflmlX8vR7SkdXtLgfOgn6Qu35Igk4jR7Tmbp3SXlsRzrDbQE+Ab1iBUOP3ubv6OkDeVIVnKjCh
0zKdhBlNHloqwqcc5BhJoXJUHfRSm5mOSeL6vxX6NszkLSBWkwOpDjsEF2kOtKPF0PqZfXIk9QFx
is0tq5uZK/jql/0T907rxhgMOC5pwuuhzAJjcE6CSVTfo7k4bSYAndrnCLCsaaOG+DSogEIole7K
2+w2vk3u6CrfVCe0AiuAW3Zzj9zVY/3P91mT8mAEk2ciGJ7XTkAr4uDSGXTpzPxZk+sxZoWT6o0O
3V33XYshSggKkgS/9ff9N14NF5fTt6+YRFxKqalakYzRJUhG7jpGX9loo6A1P0kISYk56NEUuPu/
jYiFB/rkr4Ds+NXfgy+nlR2rxvFQhPdg6vmnvxN7e5kG+Sp9ggJFuGcHEuQbCFCtmxV7QO14Occj
vzq1337E5DSkIgWm0h5w6Ep9UUOMy27/5FBZ+X1qpzSAi2+dXPwZaWgkAF4GlKHekGr4iIw+iEHZ
7/LkFvDJPdwXl3UxnF3F2FbcOULXaEeHOsA9s+lDe5f1g+opZtUD81fMLcXV/fttEiaPRgVT21jV
cCVEUKB0onrT5f16ZgbGL7zYXeDA6DZA7haKgz9Xu+4lsbMWnk3dh3LLbxwnyO/iJQR5xuxF81lQ
vgqUuQ/JrFLw1Qvv28jj13/bZxVQSOp4NRxj9cbWz2wUp0PduFYOmQLROxRgEzHX0JzCEv9vwf+J
aP4fZ1e2GzmuLL9IgPblVVJtXtry0ra7X4ReJYrUvpH6+hvy3DOjooUS7PMwOIMBnEUqmUxmRkZI
IcGZzBqcttYQ5RSUw8BB7RUP4BtRkb+F07AwVocnpzGu48n4RluWBQzJI/qgG6Pjq7u+CPaS35lJ
k0O1AEPxupqd2qzeN0J7SVh15WnVj1pxNr7y6mlamJMcqQSMaSLUwOA2lHYwS5XQB6YlG3FqNcov
jEgpxlATHWuCUIYSx77GwUSmC7CR4Ku2Gzfy+sP3P1Myp4CdU1chYDx5K2bXrT8e4pPpj3v31dxD
mCZI7ramrVeP4sKi5DeGKiaIj2FxzUhBZk7DXn25fBJXLWB21ZknCIFol7bPI+7UmNzAZVxnTykz
b7TJ3nCDVRM2WjmYtAQo9y3zXpw42yKJUoKePVJRhwpaDO8HmsU2culVN1gYkSI3GI3StKEZMl3c
HhAAD3Iotpj8rwk11Ms7tv5SWJh6d4q4q6OQBfBqA4ge2IYCb2ruct07eeVwN2UpMDmK88Bq8wBI
CkiVwOzla3b3q0ND17DLHm5avV7+UVt7LB21pFSHPK8IyBpisJ8Mxn6oHi5bkLu4/8QwtPsxIY7s
+R3ncg2MKDjpLTUSIEkME6L9LVT030ZVFCeBILYDC169Hw0tNFLwZ9a5AnLQgXCwWAGpOJhs2ij7
rUdVcEOgmz0zhcts51ASydKxxW09aXEEbWYU7AEd8/iO18OXEawVE3dwQ8adFqL+SgKitSB1TLZ+
xureL36G5Hos5l2jpg7qgfdEPaLRdI1yysFg4GEQN9UEGgZx3Oo3rYbWhU3JB4G90JNmlj/AEzpU
CpDfdiy/juvi++WvvmVH8qtci+248uDrLmCafsWaF9vMQ8dD5nHZ0Or5XSxIikOYKRdpn3tqpObe
QWXfbEoCiIaCpDH5RDjC+CWmA8y5uCB7TQfAGRDniRa5RY9u7s+Y5BsW1jZtaUFyCIqJ5brUSjWi
lhVUVe23xi8DNJuXd2zLiuQCGZoKMSi1VMyY3SChAc3kwVXNw2Ujq6ce5RAEbnBSQ8hXuoFUTzDM
O1EjGtNgCJNj94hK4bBTnuvTcI9LCTxzG++2teO0tCg9b8CxadWuifSTEtAE8i/bnSQZofcWymae
I3AcgV3jXZ8ny5puqrq4j2jMXDDA6n8wQvqT1M24a2jyxKBP7uc9GGPBOfJU9vZGGrbm60vzkn+o
Qgw27aHTp7lHG0wVdtdc20a8q7RqwxNXC0AY+cPQ7/wNwSJxnu1qhS74VA6zjNgUtn7xqAS/8hOm
mO62CqvrnjLjimwA0ECSIqX0sT4VWQ/+4Uir+HVuQNbJ4q9OZaPCqCfdLlV66zqmoJ5zSJ37DiqO
oW1zVNhKpfbLyvV+XnbdeWnyEwOlE23mGplpY+bzs0g7Jgto7BFkrJHW81vUKv1K/TUxbVfU2iFl
n3HahTHpk5bZSNxSwBjodK2gJOoObAJaeHlFqydjYUT6mI3IimZwoCvmtmgraeKeKR+cNvrnZCxM
SPGei7QypzyHKEBJfJtyQJX/ZJUZEL7V0VlfDFjIZ1dBz1UK+O1Ua20lUDbXxmJXQAy2aT8o9fn/
i/nXhFwAUlOzjscMx1wgDhPjenTMANRFn4nDNrIiWwVQ2rMkPytHoZHcbYeo1QBqa9xd76WB6n67
/O3XY9YMa9OBMAERjHS8Bg6w/xijWKz3hu+CYDcHQV/XNr7p3rpjhIAWIqyAMn0LjLYarRaG5w+5
OEe1MU2D5VKkN+K7iRlisGKGAvjLBiD5y2uUmb7++WALU9JW0iSJgdKvRIQ5IfD8finM7K6fIHGU
duDOTZ9FChpk/lgNeOlhaKEBjzXHDEg8OkdGlOdR/BmrF70CWRKmIhOgfMANncVb4rirnrv4ldJZ
zygRdZ1ks+di8tZJ9b8Vb79e3op5pVLwQnZi6jPDG9TkTGkn7KIYQYyNnFKxwMjOocNggwq328ju
Vj4trAC4YQDH6EDv5vzTgn+/0QU43iM+mJOvJs4TsUUSxsAMHKGqsiXyu76o/8xJnqR1SoLRKQua
Xbb9q2vZMxfa3zpmL5/YOxNlRAzneRZoys5XVQjmlpbX41kgahDCT6BPtp60ztwoB6yuBhgOMP7h
3ENJ4dyMLpIKesgw4+o5nj2PHSid8RrZuMHffSIbqsiOqxpgTYCWpNwjaqkbKzmYxyLiRQNYt2f1
AsKQNHRT+uHq52wLHDgueg6e825IYujUHv2ZZozQBb+upi6MY3rA6Onu8vd5n5RIdqQDxLqYeSWm
/iNTGckRdKxuUBYcHRW0L9GDcH+qbWzeMDQ8rsyS/ACgNwQT60YVfXVjF4uVvER1WoUZAj+Cefl9
WfcHq81Cp4zvMbPzuLHgd11vacHSrZpDNWFM83aMqP7kYmqbAExAyd80GU56c2e7TyjtAMQab2z0
Ow+FWbxDIOwCkivPkJM/ruhOQjjMNiW/NguB7l/517XJhpl38dAGKgtjGo42i2uCFOH8ILi9OxCV
oqIKYfLfNkvKwB0HJby8h1tGJJ/pxhwVUwVNFSBswG32HTIlG7fPikNgGTZabcAgwjGkl05bWHZS
DGhLGV1T+fWAOg3I+BWfTM6p1zehsesL+s+c9MzpjJzbZHCHCPKC6Q6vVWj5glVpI3ysuABYmACl
BtkqmALk8JFheG9sbfSK4mHySyhekhTcRvEWFml24LPranYBkGZh39DBgWrVuQuM4ANwnKRCy0C/
4hO5UmgZuqBxJ5MZgCcAcJ0NUPaWQckdGDpTohQwWNA20DDZl3nfW8jxCFyTqZOgd/zBCTKADkHc
hOllTPo7M9RRCvem6bVVxdGxoP2PmjymlgO+ye/q9BuZ10ZGOYceaTeXpuR578F1uk4ZKGK+2gfc
aR+NCQRbQHs4WbKbJrFRwFpx/PnNNiu6Y5wMzebzjzcZA/4mKmmR8MoTAyKk08AeYQzse6y29OXy
OZZVQ//ZR9xmb0FpHqE4t2bYXezUFcB6VTiEMGRfDU/kur7nR2SYxd7atRDQNAC87fq7/rglmbpy
6uby5b/WJb/JQIfRCgLrJv9RiO8i23jar5y3s78v7WXd9xkuawuPTuhpDeY4AVVBfXvAPy7v4+pC
IHuOpz0KPcjizrexUqB412EsOlLyWdtZOCG0MbYS8rWb2sUU879W5l+xyP09Lencic7h41Zgbocf
4yOG9P0ZDPPhVsd8vhamZL8YLdXA3OcQ2S243Huz3JckZvuP7xrmq/B68sCQhBnD8/WYpKxb3UM5
RMWMPvQ1tB1tlQ9KTb95OEa3bAMLApBI7v8rOst1PcGDMG3EjWvViR/bahNWrvWg9qobXl7Smsct
rUn3CJ2axrPTfAAtWRlOcXVNTf3gQCPiE2bQrjA8yGiDjFTytykeJ3DMoMDhuNT38ltWZn4vtt6a
a14907dgD9Gifcfx2wto0EyMovYHuvp7FYxroTHyT5iZpwkxYIrkfUZ8SYtJiW0AwaBhNESvflWi
hE4lZtsvb9j7pcCGjtkTFWNM8xz1uav1+UTJoPcY4QIlctXrIehpNwL36qcH7wxuXEjfYtrt3ISL
TrHDUEyMDPsXwxtRpVDcpD8vr2PNiIupS8yWuhqI6aQjU4BytLca6FFOBZAXheeDfjlwh7+fsILk
C9yYcDHMgp8vZYK4PSTaoR0MAhrf8p46uBfRPxE0PWhFYw4JQvCoOklrMTCDSJoaD1DHHMGuV9YQ
VIo3Psp8g0iXN2zYIOoBGZX3jou1VUawUDSij6zmm6qyExTZs/ZrqX+4uY7YsrQjvSkcKnjiJWof
aYn3pUni3keb7TCq2sbBf99lmw3hBsC2gbcFec75p8kJ5Zpo+D9d7yksQgbWY+tg77Nddeg/nq8u
jcklO7y9ml73IC9c1PcQ64DOBl69Gx49f+V3XwgnEry/tm4B7Xm+IH1y0pg5YFQyFXKX6eOjPo18
B8EAoF0mJ3QrRa03gsHKIcJQL9h1wOYNslqZxLlUC4UTxwD/jEnvpgSkaDyNBC82suJVM6ZmoWSE
JMeUR18Tqhp94dZ9pIvj4ECPxQRLtfhz+ai+D2wYULbxlVAiwLNCpjewx7HSEzWFg9ffZgoqPrCP
X2ke2jKoe2A6eSbbPv9AHMyyhWhBrFQOv0QXjjoNOuXX5VWsbRXoBUCdP1dVXHl4onUblzdF10UQ
wgHTymmAWnEJlo3LVtb2CqFmhjEjILyThCgyz0pyDXulEw3siymIX7RkI3SuuTNAc+hkIt2AUIJ0
C8RgyGmG2GujzrKhmUaAZ0/2mpXv1OK3EL8vL2ht2xA+PTz1XShEyXVJdaJeZfbg0XAMJSjS7zUE
HwlgnJ+x8vYWsRBB5TdCWph5Z09mG9mjEygQ7lNeRaxvnMm1bzPzZ+DB82ZkDuSL3LZoYs/tOq2N
+p76Xd3fQDtv4zWwZUK+b3KjhXYg1iGUbq8Tcu1O1gbuZfXrI9U0bdPG49SWvj4vwSmlosgTtWp+
p+blMRnHVxP5J2QWIT0loP2zsW+rLrCwOC96sW/D0Nk6K1T42/Baqq9tc9t7WxP2qzZQTEJWozlg
lpA2DrRXnWVgCjziVhoUkPVVPCi7lhuXzdpV7WE+eKY0QU9FftI7hEIolZUghekJRnU9ngW23Txr
o+vslQxqWJe9+r03gNcBFNP4BxqkqOufb1wGCICSZRnMTeUVhEOhjAWY8Icjzvz3TTD44Y0zUwmf
GxEFVTGMCYoWLv70oC5C2WyjcPre42ABoQwa5VCTR5iWLFTeVIrBbaJEYzMNkU/ED6P/ApKlEMfp
6+U9e+8IMGbOmaeGL+TKjkBHITxU8zF8P6C6rvCD3UCEipKny2ZWP83CjJRMVZVmT4jhSNY5in2A
a0EI/MOx4Hwl0qUm9LYThaPjzdFO+35ygzoR95dXsbZZs1qIZsOl50fH+ZcxBYTjswRD/gSEZHCO
INH+6PXWRPH7TqQNFQoXjRUQemjoR84/YxEAHMVhPYPeVoTHJhjiQCVuHyewz06P9gRouKkeO9U4
epuI9LXlzfcovAFyCu86xqUgbi5A7oxR9LsaMtStqCE4qJ4+vokWUgJwozhoH8mlzI6M+NslEoOs
sndFvPOy34ZSb5zS1aVg0h0YFBNMwvJrOmdIQh0BJkS3TvacE3+qIH7y4SYiPhRi279WpEjttCMU
u1PWRa1pouhbXgkIykOO7fKGrcWD+V2A44MoiomBc3eo6rJWREK7yBBfKlCUYxjNaW6KFt3aDzIO
zVUBVOj/M6Wfm0o6misNSzrUzK9T27nRR+iQbs33rn6bhRE5vk1EsMaGEUu5i0FcCyZM5m1Nmr+/
erASsGih4YbkE2Je5yuB7naedSxuI5d6v9sYJOTKFx3te1a4WzWVOXadP3dgCt8FT3eMmeNOPTdl
kjobtdhoI4p5L+A4DgZRWx8aYj5xu6u+6W6hIr7hEyvLA+5GRYTAc/79m5EhI7XSCVed1pzAxz2C
oa4fIyz3suutmYG0iouN1BGR5IfCaPdGl5m0iTqe7ro48638Nbeam5G9XjYkF0Ixg4grFY0UMKRq
uPbkqGBClNZtnVKLODgZtY6HeQHgXQzmn6onAZ5Dp4bZ4WixY45Zhp72G2medEG9sz/vxCLm0gpM
5sr8kIAWSgJpzf6eUygOb6zSnQ/QwlfemZFukGmwy7aZIKOlJRMAAQVGfaDwEvK2OopMUfeaoCBJ
y9k1Jy7kbEzroYyH7KQOxA0Npbq1p2aXWBAdKhqB4VnDuZ16TfWpmrxAwAXi4FVj7JzWAJGkazw2
eZP50DZM7oQwqrCs8Md7Nj1yng+BlzX3me1+4bZeBnYyTDuz7L/Rnj6jTRfmqneYsvioYsgAcn7G
o7DSHpR+unKtamCTUR2lCMAzWfoNB9u0Sbi2tzqFhG5BtIAa1Z0BwStMz5jOrodSapgW4iG33Xu4
2ms5pl9xSzegjjLvBgYi+gGic0V+rbLyetDJrKt0Zdv0ByVAoaQsuW2KAZygUGBXEzAxgWdwpzW4
nRig7/6oQajRab9Amaz3DYteGXHOAjcfw8oWjwqLw4q6VwPmrUHKjU1odhX1gtTRr+za+qGk6XdX
y2+gQA2iqWkPLgeMZmsnDB3vNVo2h1kPvkvNvcPHG0dNUt+b2u8WBYl5Z2Gi3CB2MFbeqYKyKNSl
zbDU+73ppT/jZtRCVCoCKPreYPL1KvEgW1q1EPS0xLdC8XYGM17K3vnhdi1ElfP8mZgGCaDjGWUO
5N+V6YZ27s4oq3tamLiNk2PfZk+KBQpzKLHduKTadRk+m8kjZokrnSdtkKvN1yo3flVDaZ2UkbMb
LadVaI/IN6Hpk+Vf9TQWXwBXQS+voa9qBxy1NtJilxsxDtZoXxfwusrTf+dGysNi0Ac/iZF3ENP9
WnamdeBsooGlD9nOSPEfQRsCDIN2RMb80E1QMpymk9DBSNGQn6oV/3IKa4TuseDX1CPZfedMTZhg
FisS88ZYPXhth15/6Yf+MDrsNYMDHZg+uhtnT7p13p08KQMthp57M59PlFlFwGLnxixZ6IGC5PIR
XzcDWCSaE7h/5OdBhkZBmTtZF+E07ns33dkQFM6rdn/ZzGq8hLyNjb4iylFglT6PV5BlU7VESbVI
DD8s5n7vcepEL8KhS31utbuKxUcDw7PMJidGnI3NlEc03nbTwvsHNV7gEqBrcm6+0kxaZdTsZoYD
3Tf21R4a0r8pqHaCCuKI+o1RBsmebPWIpfvonVkp4YKmSadwJQaI3XKhEPdNAQM/yb+CI35rgfOl
LQdqC/cQXsfgnHrXKGkzvVPpXIQbGucuZxlono3yAUpxt+VUkgCIoW+mNgKxrxZPtkNuU6XaIm5d
u5IAKnExPIQKFwhBz/fY6j0bUwiKiBCWotKre5/UW9RQaxuKOqCOnir6TkBXnttInLGyKgsycMAf
QLPY8SE/HzoYDWj7D6ZJb9/OQ7VBB+ZOQylN8tihAFCi95Ci1DqgElpB7yAVy0KmaRmAGSkEDCjU
d4TRhZePyvsT6WL3QCeI9wYqUa505cYuK9BjSYD0g/4DZiX9Zrjh8RbZiJQEYnWwggMPBD+wQKAb
kDaytUcPnao+Yk15h3ms58mYrsymONRDdUzd7LY2lR+XF7YSA2ATHw6TA4CuAV54bhPYGatCwqC+
EbDR+xKsWlBGOVUB2W+Jg8pD/f+sb2FrTmwW+ZGbiFzlCrou7vdxp+6ca+NYHtRvzbUZtuFu1h5h
V+zY4NCDTmVzImx2w/PTOK8UK0SXzJ1Ja8+ta7k92a0H6zj+j2Y7Hu1cOWQcnBXq9NpTDhVsNYvA
Unewxk496J0C+ZUyv64q44tJ9S+KnYCBpKgfkUOMPip6qEiBRefy91h1NIzb4hWFdiFauOc/soYH
qKyo1IjnN1P3RXGvSb+Rj6962cKElKXaSBQon70M9Orf7AFE+mPv3g0uvTdq7boT3beGFj8vL+t9
GMLeL2xKe592KVA5KAPAZnzrEoi2t9busglja13S5YxKW693HKj4TNkjXyh81I47zCyQIWit2guS
KkGSAl7DKfltT5MFFnw1P1oWOeim2Glt1u9JYt2ReqC7oUChbKLZL08HeXuf8eeiuCd4MF07orIO
jKbP4OU/ZhO/4Sk4iKbCQtJVO+puFKYR9AUBYbgzOb6j16e+qMEmnok7uxHp3nCTJixxEWx4zvso
7JomiE7R9kGTGdrd556TcRHHrcumKCGEBEOJUd66L55mlECQboqQrPnp0prkp2mWFn1pYZJTL/9Y
2Z1Z3ZvobV/+ols2JEclTdc4ADJMYMWDzE63H+ssVNlW129r3yTXhDqi17scVR7al0E23ZTAHZWT
eaqKLUjtqqV5AgG1hJmCUgrvTRYr02i7Imr6dB9DIxFaFeNwZY0bDUZDQrK+xVmY+NeQ5AoqZhDK
HGzMUVJMQUIgctDuwVXkc5MFk92FpfdAB6jjonVviZNGx6AeIfWFJ0P1EhdVCK2lYGqc677td2Vz
j38FZI8eRqsO2rY/lOnPfmyOrnJnaJAKc+gR6t8bBb61gLFcguRfWR+bxZjh27cG5B47zR+7p8ve
tWVB8i67NeKSZTgvbjJ+GSft6NbtFkZw1YMXH0LyLRfqTk1rYOCX5hjrshO/1rpg5BsBfc3KMrhK
+Re3U44ZHYE7g6vXlYFG2UCsu8EpN/xqPVf4L4rLo/VQChmNkuJyqgz7kXioFBBjn5Fil3XG00j0
+1gJeQfd14RkXzM+bLEkrn0yAH/B/ARIAMRQpAPk8Hk03khhfyoOUJU+VCbbaADMX+RdkrAwMf+E
RYrCPM8kkLGeIqN7idnkT/yXMd5ZAK2m2lbkWU1IoKqFJaFTr76DoJmkEBqlOsb+yBECSLtxb+/p
fmsKeW3XNM+EngLaMzo6TudLUvuqjwWEw6La+GaDEiaFeOrlo7TmgDoQVOiXGRhMeCPKXmzamOfd
oBEcJXMyvrB5vrxHVZZP4WUza/ET0Iy5raFibERO/qmrTYqr4NuoKt3p+PQpFCP8ARjzOAaN42Vj
a2syoVVnznIXmECVDlViuwiRvJgi8C/7fdeFVlMGOoSwLptZ87eFmbdQvtg6q3CcBnpo4NfSi2QH
TvRHJ+Nf8Ltqv7HdEI+A4hO7uLQoJfyYhLMT4P9xq+Y0VFAaK8shEPTB1L9eXtpaPrY0pJ/7nTW4
etXkYJQYq2dvrrMV9GR2r6hd+gw8wa71/bK9NT8HhTRatyDjQlNV+mJmT4mTQf01Uoy88Cc2fre0
eONzrXrFIsmSzhI0mCbNziErkDtqaHjjLld/MXujjLzqE/OjXQVyZ+5vnW+c16P2P9Yx3uw0Czzr
z9gNfqtqQZHcJWr3GT//z5hMtNaOUCZSmNJGaAk+uXG7A6f9jxT12ssfZ+3sogKCyI0VgTRp3tiF
n+ush7JsgnbkCM2E2gJd801rokZu5RuG1rwA4QEKaaDtxSi1dOXGozbmlYvEtBEzBWT3VE/jRnlO
Rse/5VdLG9JLI6vbHM0EtYOSe9GE017s7KC4m47dUT0Zh5H4XYJHtBEAIp0E7SZ12RuaU76klvYl
B3GhzaSnJryQKgoKR9wMCq47odZkD14PYeqJxj4K7Ldq2V1PLd/pqcWDZkq7sMXzOIh1cOJpdoM6
Sf6MybWNL7B2Rha/Ts4SKqbQ2iqq+Ta4681HYvxKM+cT5xDlUfDhYHDYegcMq0k8CXsc8JWH0cfo
sk+7W0X5zAMEtyYuAcR/CKhI+5zQIR0NDxFFbZ9t84tT/dH1jfrLqrsC4oix5Fn1WwYDQldLOCrD
5ezW1pWT6Efw526469rRsxYm9POjZxU5M2kMEzl3rzPliRvt1WA+1em3jx/xpR0pNhJQozaYsIcd
dKUsYUKi1MW3uem2BmJXHWyxoHlPF7EEsHA2th5iiaDeyzQ4tyjofFVGujVYsWoH2sEO6pY2CtRy
zFLsmnSu2UR9+Vtzk51Qb6Yk+8xpWRiRniHZoNTWOGoQqhmuLevGtm6K/BPvg1kD+X/rkEIiBl2U
ZswdEWkq33sDpHKrR53Vp8uff9WTIWpkoEo649yk3UqKClKbsdNGGEOnPrEK4eddNW4c/FUrmIAC
URW6ycgFz7+9k5udbuW6iHjCD0PuXjlV/fiJhSxMSO7FRsHBUlWLKDP/qmCbQ279mW++sCBvVeKh
mcl7AWZBPWjA9p6boMHSdp9Zh+UBWwLpJ6g2nG8Vc1k26mABj8iEWm45HKcq2XgRroWWN0grwJlA
tsrRy8uVroiTUUDaoj6xzNR9aArf1nmfA8lSbJFRvDWE5HvPBsgMkOYZ3ipX4Wla1dxJgdQ0jUz1
VUUcBTfqEPhRK0gc85euMTtw8f5A52DvoRIH1cEuSCz7xkiMrWnKtSxt+WPkJKAjDqaEcaowlndk
euO7kx0wlflg4/FpvjGwMLvEu6WDQwtjPdB9xbjw+cesUDdqjQkf03O6oCxzFI6yMKavl11m9Xui
GwcU3TwMLYPG9LyLRR/n6OSgvRx4BLj+Pj6NMLzr1Ppw2djaUUY/F9kg4GL4nNIpKM1GtYFOFJFo
G3BVQFCQb9xIqxZMYFxAyAH+IBl2W6eOPeUtltOlDw3/Y6c/L69g1QUWf1+KFFav1RZ3SkSKyghc
8qp1rW/j/5L0y2RsdRPXFwPqHmgZA7AjP0hTp3Kg18l5RBSwvOYg/bXAZ3B5QRs25NdoiZmOCmNE
PIIcqz84r97WnJLMNf2WOgNq9L9VGNLrk42aopPe4JG4qk7xVXJNd2QHyc9A7O1X5aoMaRgHVnh5
Wevf6T+jUgbEMiOhPXCpkTp8HawbU39J8Qph7JptDSysHqAZ1YmYM5OPSNcTWrsmGFcQ2TvIhPQN
iEcKe69bXWhm95fXtGVJ8j3IBhIt1+DbZfdALGjCf7ezh2rYCDtbVqQzOhQq8AB2KyKrOzgN2JkH
sJ7qqBCrW4zfW5bm/75I6oAXnMBoQkWUDz/QmzE9SKg5d8qmoMNaVQJDN/9+odlXFnYgwdtXY4kV
CYfuLV59qzuwTrlNfiyn9okO7SsaJp9IwJY2pauCDe4UGwriRFw0r2anPLkeAyM5QGqXfWJ1bQB0
zI9fhDtbWltdNpXe8wyJHvhoJv5qQmfE0wOjucmF5tv8+bI5WaXhn8O8sCetC+ndABwFvpne4boY
DQdIJJbtEtd87JX4Sad5trOVwjnVXQ5JGzd+1XoLgBbvXrS9FcQaS3x11LKrxsrTvTvo1k9oluxK
6rH7AXoxXzU1xfVTt+VXMgKMXXLrNFFhBNSsodHNSxLWNTBBjtNPgFK7xY3Wxb+VoroF7hSoAEDX
kL15J82tj9Al+tuTwQ4ag0XQv4wPKi8fqdt8dZCpgKhFtX2NOt9ir9hVhXFbxOm+TMQDsLk/+sQE
H0ND9BBKEc9Vl3d+2iUPbWlcsYqdBIcYg2Lhcw5Nfchs77lN0jgsxkoBoVXyZAjjd+01X3EXhi3Y
usosg2Zko/10GkUEjT7dtow1G76wFspnulg86NF6Rcn03M/zTJTV1ADVpSavJPb2nZ4eL3/+1VgO
WDSyfUBkgSKVYrne9frEM2RATUifh5vk2rnOQv6S3BpQ0hUFGMABHDxsleDWAsVbQvtGZ/JOYYpP
QAwVfAQEBNBAgyBUELTJs6shd3aXF6iv7SEixazACQpsSx6iyHMGqQmgzlCg79Nb45UpV1W6y9kV
WqrqVXJsD/QAlUXh+akNld3Q+Gt4UP7AzXJsnzKfbiIoZFT/24lb/iIp6id9DlLeGoNERK+PzOGW
XwMn47dK/ExcjlkVOjNR9d0L7dkDxnPFhlfNXiOnoUv7klfFGq+R9LYc+rVtwLo87JIugDpBsLHz
ax3MpR3pNsiUaSjMGmmCfkiOzPCd0o9JQHfKbghwZhjzC98I8j27rQ5U8/Xr6rbdcO+1YPpGhYxW
uovXk5RxewWIefreBiA6nV5oMx7UNBpGY9/Xlt/H7Z4UT5cXvbq3M/fym0HMVZ2fWGfwILJd45ag
ygupHlrTBmZ2I2SvebSN1xNO6xtRlfT96sQdq2yER9PcZHAUoJnsYquvtZpuLYxIH6/ShjrpayIi
Z3yB6HBW1kFaRGP9TW95+PE9W65HuvFYwrqxxJB11FbAlddFUHlW0JkbafHal1lake45CmYQECF6
PLJJhU606R66BgwshH2UDPH/b9T/vo/kdAmi6YAPjyTfeqqdmxxo2K0cf7WLu1iNXPGfIFrS9qrO
oeEwhORYfgcDUJCfxCm7SjfSx42Nk8FlYsy0Qp06DKLy+jbXyDfHLO/Tvv9Mn325JCnBByCm5lBZ
E1Gv88CsC99sKh9p3iei39KMlN2bjYIbVcHpMfX8KuGoLbhWCnx6Sf583K1B2YD/eSg+q3ItbTJi
r2Q61kM8fkrJ8KDp+R2Pt/LSlavUQqEOE8mYr8fgnrQemhtqkRhYT2flYdXc0bjxE4hrjZCZvbyg
tVxhHm+B1jMqC6B1kA4qV0EnV6h47A/oljDkBfv8u9H5ys4MbURyY8d2pX1AnWrjJlnxwDO70tEt
CnNQFDfFTurkWIE4DqjxY2YNGy27dTMepOpRy0BtUjq3NKNFXucOjwxX2XPNPOg1EApqcri8jWsf
DHfS/8x40hXBjNasRIKkjlRNkMW/lEwLedoFdNx6SqxamguseEnMagDzghfPpISwNAE8nM+17y4p
dnZ3lfPntNno2a7um45dQ0lDd/BsOTdjKVatN8Lib8JGqZv7amZiAv/v5W1bufUs1wB0FzwIcHd5
pjfNeJUKB9uWuf2Be8oXsCZsNFlWsoUzE1IE4mOOAe++wrx1+gDqol2RDofE8iBT0h50VCUdj5wu
L2qtCwiTmLScvxFWJvkcaCBjrs71M763r5rfxk17XzxCOOnQ78sT2MavhtsGdAabidHqN/vPri05
oSGy0sy1oo2MegiAo/RRetsnnrNxpNZ39N/lyROLBWnA+Tji0q2ywvfKGsqrr+bw0rLvef9iYkzp
8nZurUr6gHk8dXnao0YEjp7Qzbk/9W5YqFta2yu50fKjySVJJwblSafVmJkfhj1prL3BxmDSh0Dj
mLv4IAHfnE6cWZsPxvIUM2IWAMDyCJXQwIxHPEzznXCLdufWRnK6nkq6QbE9O530QIBFKERjCBRD
fzIUSHS0nNBb5pgpjP9mRXrt1PxBMcafFBIcvjH1zx2fXL/UtU0kzZZpKdS7UOlNuhHVCM9JnaAu
D9PQFSdjrJVQg/B3gEGrzNcJXhM978HE1mE0D+p6X6g7KFei06B1l+jXVmOVR6e3LD8bMABnQHmO
2sqxMTAFN9rKX9WhP/D4z/3EHG8HG5R4oBLyC5TUgRIqRJgNDvONzrD3iNVsZ2bFFJpt9tzMJBxK
boVFoz3HOgsbt0HZIXa/mbiYjxWx2Vd7dMs9V8ldXLDUH+Li61DBfi4G71A3eRUYpC/9TtjkiInV
ODCsZh9nNUR73VLF1EVeAJ/p6HuvwYmsOjxN24REPS2em5j/Zh1DxcuEDllbW4mf5f0vUjm3wGz9
gR9hwIiBq3pIWooAzKoQqjYHLzMOAGS9CiU2DlMcgy+ybTSf0MYLiUL/XD6CKwNBcNe5WIEpWLz+
5NH4WoNWSBfj0nE0v3429hocBcqcIRQ40wC4BeLnYfa9//mJksKZXclzOB11kzp4bXY6jkniMb8U
WQiGo5+Jqm81fFdv1sUipbDNJ9sb8x6LVPRmp+LzJlp2tO0fVv5weTtXbz2QYWJk5E3wW4rTVCcm
CKMq5PkuVJC8H8LcwC6shUykjSATBbEshsqlnK5XFacxRqwkJsatp3dX9f+Rdl3LketI9osYQW9e
aapURiXKt/oFIXVLBAEa0Juv38Pe3blVFKMYfWcfJjZGE50FQyCReUwHHRMZtMvrA1n7sGcz1lFp
oFDsx7aouw8rlt5oDrMYKkcbh4kTkeKTppkvo7Fm17O4Uv+cZfNuSGd1ZSn3eFxq3YGncHfSvX54
7mx15epZizOrozVUq+KkGJFryW9D8grt373JH9pYX3ksr8WZXXEg3gjJoW0fjk75YA2VW9X9NlE0
mNHurq/Y0s44/5Cnv5/dO2rdFXJTI5KafTaacMeUuBCIcq9HWRzP2Zc0/f0sSiHxPgMIDM/y4a6N
R1fYEANOVDd34pWZg1b40r32/7EUEPQvYzWUgOsTO10IB8TfCbEzT+uT3sVrAu2rWIENsFE/iJj/
GCjIuSkzfpV17PcNXgNQofd7QjUQn7tjLG9Fbe3VoriBEu9tAyyhV1QV8GKmvK2jPJQpaolqFe2Z
Iu/Vmt+ZqvpgF+zNbthvIWXPOPjfed2/SVGyb3nsD3HzIgEM5SnQ/3OzpoONO2t3GQWWvwN8IbHq
oJdlmCpwXGE8VXZj0+0hpQSPQr7TeHGLwv2B0uh3rKPHq5DhLpWzG2ZGqocHYeVyEm8KS9tJnKVe
14EKo6t7o+01b5DsxEsmB5gmS7ayMx7A59xVY3VwnHIPLva2K5Kf7ehsm6T0Fbna2E1/R6zMQe0k
uacC4K06GlWvF+xADXqUOmF5BitPNDH3lpXvxrE8xKoZRI7dB0TquctU8dB3zimpIxJYrHN52d+Z
LcDTdgERohasZkxm+zsT2kZT6lNU8FPW94GtZdu86O57LQs6KQkK2t5yqgVwAXHbdvTHVHnvNWWn
tWSXk2JjSN0P5C2btuABa4Dk4809x8oNtsBV64iPrudemdFdx6ujI+dBkiuoPMUHSYk2sNb6oXFQ
7isayKV+GwsJTtDJxoj6e9aSDYmxdk22QeoRVBBOy3TZhXOEq8C/J8Xvt+HFVeag8aCWUbpqEu9b
JCMdpMMiJfXN8slOK9/U82Nraq8pDLi1kZ54qlIvB41xylq2iQkeXSqjWmX5PTjvNcnd3LS9uhYb
QFPudak4pbBt7mNYeRb2Ddr0ntW3bq5pfqp3Xq0ZQa1IW8usAmQHQRz3h0zoN7aNW6vSbppyOJUx
2+X9pwIBO70wPaG3B9h4uTF7aUrdbxMSxBSsdFA4PNzqAEYQpBWUoNF/K0rZY03jlqgjay3k0JR7
ylJfVj9qJjyTONuSydP+Qw6OLxsSo30unhXzUUP+QYz4hJTOU8a3MoI9+cjcdtw1hh6AHnQwwPFC
znrb6AqsYzNo60EOM4oCdI9cR+v8xqBuIhqvleK9oeZBnev+mDiPQ82CnNWPwgxTg3lqBDhHcVur
CrKP3CM6PebZW8KoJ3LpgTHd5429iQ0oMCh20FtgDBIHDh+ax7JoV9U/KvlTQUGl7R7wq/w4J147
NNCPkQB/vm3jX4P0bvDPkqIYAqudIsVagCeWlD+4cjsMBxUg0o7UnpzJbpZ8pM6nrQdmdWsNRWCj
Swm9faEbnpk9CPumUg5jdNT6IzFvVI7WWkcPJJV8ldo4F37G+UkHmRrfkKzd83yvYl6VsvJ7x+3G
o+gOhb3rxLPDerdV7pXY9lrH16J7G+g9a3Rt+3dc0w0wp0FuKIHRKc+k6Q4QY0cWqfud1Xgg+Hmy
OLXO76iEhZ7whuhTdQ46eHd68avWb1DXjuQgT3272afGwVI2RPKK4omPjhult5myrVAPMiES3sRP
7bDH7afHD7X0JawntK7gle4K9mhpb+gweoz1QdI/iT4wQHMznGOS7pXsLU7izVB8laD92RTq8ALm
RTYJuH0DF2jTkAKpPKjkLulvIUzE+84dY4bNvwG3aKheifJsiacxe+bD0YqB4anhOp/9bDk+bxB+
JeIOwz4zAzPdNsozGIAKfXQk5uGn12bjjm3uFaO+McgxSjzovY5Z5ve96dUc6luscIXypZSdr7bC
JemGNQ8MNWskV4ExxJ4w/Aawjh6lMcjHeQPAUyr0xHGRuraJ06lMXU3hDx3XYCDzohTyPemiIMrB
1k1OdX8oGejW+oAdkwa59asd1MPQwn8mIVlA4tY3LHEonM4fo8gdzZ+FYnpK0uxE/aOQ7mreeKN1
YknrZtW2bm4liNBIdblxss7Tp3dKStN7K6mf4pZswZ3f6plyrxvWp8iLLYe3tp9UzY3FtDsa9Qdn
GOAfBS5pBFLtXkmzN2Lkp1ppfuQMh5xexdmGwY6jlQW0oTiLA0BgG9jkpB9y2xZuZLAPLRsO0OSI
YSEDln4q4b9OxumcaIuD0wHpC1lA022d7NnQu4PZcV+05kno1gv8P08jdA3coo0/Rx0KOnVThqgD
gq1Gd8VovWQDgXaYaR4JbV0ImslQsh73I8tfnNi6Z8JJPSPvd5rGP2RtxIIZyWQ0pkLSrHkw4jyg
urZLIF3CbWbgYkAHTCvXkpurKRQSjllSWALUnGsCSWFL35VEwXMTmgz5Glb7agqFKLOUUCuGyBEE
vYBKgM38SCIOcZSXrlkrJy6mT4Y1SUNBvx6g7cv0KRvVLksqJIRcr26BPtuYUA29ng2uhZhlgzGS
p1a1rS4slPHdHhl06wdcq9eDLK7K2ThmT57azmrLpk0PCwWQwkWLo8zaGmW18uJZHMs/T7c5jMgh
UibHpO7DQpdBLuZa6+XQ3F15dyzWos6iTL/iLH+OpKhx+h50xDJ+5uAqa3LtN85zTn45SrsSa21E
sw1QOs1ISYaJo6BAw0XyRkVudn1t1kLMNoAjkWToFDzXCnrPykdb+ktNzf+tpp3N12zxdTuVrYJj
E1P+3FaPuOLL4vn6GBa/x7MQs0pEWrZJJBwsvAMFRZujp0laz5QfWft0PdDiRj4LNHtT52qqodiE
kngDIrAKTc0BuTg11kCLS1vsvEQwG48WGSqNMjybTMlwc4hqckh0QLlD1M8SXTsy14LNxiThnmPQ
ukHBI7trlV+pcarltyS6oziq/372zob1R+ji7MvhWVIDv4NjswOFu29Nd1KVAgN35bRZEswwZRkM
RIjPoUk3V2/R02JkMhRNQpXA7NLRxC4u+jdata9KWieeQJ/QzVh5NKRor3cATqZjwBnb9HqpuaXR
CVfrkFFoQ//WFP2p0GS8HtCHwzUa/QvC5MVvnZ0m2liZDRS2UNfSXiq0XoV2L6VrcjYL38dFkNkx
MoDIwEugwMOY4zpmKJKmhdcCPGUU/d+v8UWo2XHC5LStTDy0Q6l4qtvPNAKm9/Gvt9FFiNmBogAH
EJOoRIuj0n5kWfGs5+SFQZrzepiFg/EizOwj1OU0aUfd6EKlQKe1hTRZb22uh1g4Ti5CzD69Gjr7
aldNpTLyDCKwa8DHsfm6HmPh8z6PMcctcNqoREuwIL0hv1Fl/NIsZMXmADFtTc0fqoGuHMZLPL+L
iLMcrKMikmrBwDfY1rv2zpHdxvQK3TU7N7qtfGc7HCOP+/ZD9yq6gCjBml3rynbXZ+mZ3CtCG1G9
CA3V2vYRv9USlbp5V73yWlnZjCu7ZE6uJyqBlneJbMCuH+ThKfo3II2L2ZwdEFxtrEoGHRHr9wWe
rtvmj13xen2PrA1idj60VR3DUwb70CYnNMchnhn/m2MBWEdbhjj0ZLRymTQlwkg1JU/RJ5QSd0gg
MIP3KJfXgHaLAzkLM/tm2w6NKr0Z4S6ViYM0jEFuKytF2sXNdRZi9s1GA7hnQzb1B4AZdMTOiURg
8dLVHOpfX5XF0+E/kaB8cjln8IZhCmxpUHgubsv03qYPff7w34WYfapyDeKr4PhSAKtGVbb0MkjK
4f5cuZEX5wyQHNtGPQwuG7M5qwfHaNU66UMoat6mdfxhOXkAr9VAoXg6/YshqVBmnSjgyjd1Pk0e
NYj2RkjRiheJvpXJK12bteXh/BNi+vtZHmMBsmBkCsUj0+GuNMauTKotq19iSaxstiW0AhLof0LN
vhswBtFxaBEqehm+wCSoTsNtcQt/tuFNuS9AmX6pT+Ot/FrUeIH+lzM5+5iKpkt6IUgXqiaHHmf3
ySGVaqf2ygNkcTY1E6gZ8MsmV5nL2cygQAVZABttRH0YofCJ84c0slsm1a7J5RVo3eIBAfCWDr1b
YFvmQmF5bZMaLSK8dmLoVhXDLSvy8PoGXLxwz0LMdkfXZTXpbfT3EtQekuypHiAcnr1I6ogXg75y
ri6OB/ZFUI6GXjlwC5eTB5mtmIpK78K8U75UUjtu2asrC/Q9hgO2ApSBwYU1gDfSLmPIrYFPd8iK
sERFp+7fy3wlY/i+AxDAmqQ0ZchwfRM/r5NK7WgWFWFlGl4GrGgmtbAMVVwqfV5fm8VIGAJEQtGV
+iaALhWmLMmlJMLeNt2RPBHrxTFPCRwSrseZGwtN3ywUCeFJKTuQXTHnlEALokisjUY0prbpqdsm
j86DHGr32t7eyGDprIT7flOgXY0Cp4aGsqJjlS5XyOmUPCkbXYRUpkeHDaonafIXK8WKzM/C9OH9
BlHOyesHjhyz00jOoCRNh1GELXvO7L0coWIsHzmkG65P37fxAHWGsTga2DgQV5zDYWSJwvctSfOQ
oqTj1jJUIjKKTs5YrWRvS4EmmXowUgHhAD9wNnEMThgqNGRCqn8ODrS10e2xVsB6f9b6AtwDVhG0
EHC+QZjE+EZCzQRJG52nWWjd9Ynn3BXv+QnI/PIIqtHe2KRB4fEtPwoIQf1w0yfzF4Gko/Akf822
7fuuxC+BRZMBbiecwrBfLodrGoAW1TqYPPRo3cGdeG/uwHVofH1TgnAyrhyEC5OLyiVk0oHiMeFp
N4umCzNvnKZMw3jIDzGrtnql+ZEirxxPa2Gm4+vsNq7rvAOxoEpDLSv3oi/CvEpvUDVduTmWwoAY
hD2Cw3BCXV6GyXMAhQZSJaFmjNiTqiBeYkWvOcsk7/ru//aVQYxdh+6sDQMKTN2cINSpct7KlsmB
5zHB2YKwNukCHSprdfzXydIUCuLvuHVxY30z8os12lnQneAQsX5pqeFmziMnUXB9PAszdx5kDgjp
B3Q5slLmYSvuFOun1r9z428Ppj/jcKCUI0NxBEOZLY7W5uidDxxYkJ9Fj6629mGn79B/3l4fyuLS
4AHz/3Gmv5/ttaiUUpnCEDoc+8xrVObJDYSQiU+NlYNpLdDspNWi3mGkxoCo+pIkjiup96MWirXH
zNLSwBwXyrxAFzrf7E7S0taLVDdZWORfCnNAbTmWUHL/60mDvyIWRYE4Ky6oWYIH/ZaI5HaETTZ0
rimeI7iGUopWpC6t7LSFWUMkvDHhtQh23fx+si2DGzlxGO5By3eUdNtXuWeUjSujRv8vBgUVOgP3
PNAycxRXlaYR1BFsFsrCeDeVGozE0X7N8u7R0uER8N8Fm2XiLc+yzjEIgy2V/YM40lcGDqdD9EdY
AazVChe2BFxkbdjDwEIW9NvZqc07TtB2MlioRW3owOQaYEKUhEX16/qYvsMWp/Qb+HUo+WmQJZxv
i5rJMQeLioU8hgSEmSmNL/H4lXXGK8R8b0AMRc1GOPdQ0LurU9PLoervRdzivqpVXwDMiiDjfGUH
LY3e1MG4QEYAbPgcwG/JWZZokNAMBa+eJJncRNDhgQvgX7+tMHhMLrIBUMrgODibZbUeC65LNYOb
Yf6rGeyPKiFoSot25XKcLr9Z7nERZ3Y59oOdmAYtsZp9tclKfdtn2dv1hVycMkiU4Z02iSzMSztG
l/Eos1MWSuynUH/pJHHRVv8XX4B5FmT2BaTaJIFNBcahVy4wwAFNda9L7/K8W4n0nSw6LQ0WH5rA
UEvH2lye8Yqk5EwfOAvh9rONFAmtCijVe1WbQvMaGmJAxgAiYsYdHAlzqfHHtvhLJ+9J1Wqyh4T3
LTTfMKvTlJ9dM2ppQWC8w5Q2LL7BtwNASvtyfdWWNgZ0UfCuw1afdEsuQySjFOXZkMShXX5paMfE
w9r3Pf0L8613HkG9jBBDvyHhJSIwCr5csqE+2ZgOWEuqm63SmxdPE2hNOTqE5jWwt2fj6dtIKnit
snAk1pZV1d2QP6rDnsOdZ0TpyVWbXwaxg0Jvj3AxP6oauOlyCeGMQdlYpfP3ySI0lv/5NbOx51rk
oI0EXfQqunXS+8H41TlP1xdw4bMDjQUqMHiQ/Une5tMbK3VSExrWE/iHqxsFNe5arEEdvlUzNBgG
WDoyRNuC6dH8a2ilUWqdQZuuHurXpLxRUWeSgPHJTNmnycpxtRQNl6o5CbXgeJzncXVU9KxRB5wl
ie02UJAqhw+8Inwl/qEb99cn8PsXgJQHD5OJWIcTfw4VsYy6MrQYRz186/omzJt+5SSZDorLD2C6
Q1TYlEH+Fn5yszO+5o6RZ8BohkB9lr5BdeCHGtO1KJd8Nsr2nYo3EWPOr8yKNO/64L7vDsS2VBOF
Mxxi0Pe83B2lYQ8SA5YyNBwiu5YB7XQ92WQs//gXceA5j6KALSvftDNGE67ZUsdY6BjNDSTgb6mg
21Ilz9fDKNP5/m0u4UCAhytqd0gYLsfTah2B0iviGLX52DBD+AIClRKBfdLIb82+CIQOnfrRvtPU
4pBb9jO+egptebkPUsOpPV2M44bxFE8EW99Qnq0cd0sTjqoFnoaT5h2KS5c/kDErjmlL4lBLnMGD
AMvPHuIbQV6s2s9M/9J8KuDDAF0ebCzQJmdTkTicdjl1YuhHZDsRQrjgpr8p/D7o35N95K8RhP6Q
Cb/FQ+FCAUEJQKR5QtiZTOjA0rIwJYPtqiawzbGFhEh3lDfOkz1hMBkabYt71BYnrTIq36KKz5qM
u9TGC0aYn6Ssf6qT5VDpfIwJQOdKGf1Qus704hxAXs4q3e9xrd9c3zaLiwKLQMhk4f/ADL5clJhH
OUFRJg4VYPSAA5QU8GLslfqOoi9tThSUoVwEru5EwbkMI5dcyLk84KYbpByIxvje1CK2sZq4AlBb
CqWh3XR5CfS0XN/nDoHMLuhS6OQVD5HoVCBA8xtAxSM3deK3SDSRH0MQ0NGHd121ffiq+pliAI+g
15VXOeI5L7UnUujHQetKrynrUKLAc4rR+mBjdytkW2xw0mRu2scnMooHhQnZLYCmJaZluUYGQDss
lCS3YPBgqGn8HvfW6DFlsHyrgk+0Y8ev8djAZCwXj4I3hy42bxKqH1Jok2e67edSmrpA7Oee09o+
whx5z2EKYfV7/Ka33mqfhNreNAWeRW0h/aC18hswwtiNANJttRaEVQ1mauWNVXYHEg8/ZIV9dOAu
Qs5PfYA0zgZr+bNsoyNR22jfmtW+LFGxBdTqVxspjQe3uqdkVHaEAvc4AOaVdmBcDQc8vZ4iuz9A
5/RLTQCu7Sy7Cpw2PzW6Of5saPSjB3MwIXrpNk2/TxQgnHvkAV5ZwP9OjJ9weHMCyxRHyK9tnFGC
eAF5apL6kEuF7NljN25kMnxVnXPkTXNTpu1DrJV1wBzY9EmxvkuGdE/KHqmHYnN/VLVbWI7fAjuJ
VN985ejF+0JTv1qjl1ydmy+JSUZYNBcnmII/8roKLGvik1vjWzP0etCkVetxScYCdvwdLmIH2Uyq
d6ESKM0ZkXOQK/XFKfDkdNJRCzgHR+36R7RQv4QrKbSzccCjJIss/HJ712jPJHGFbBR+a/1RFKrp
J4XNXbsmR7lUAY7Iko3JY+KpnflLxc32mFjVAdZOwquRXoEAAZ1GMu4lvd2TjtyCubM3lXQTjc79
yMRGmNqp61qomcWa5gk7W1OOXLjqMQLwsXF8Waj8z45MrZdUvUxxG9pqDIO4YqOxtfLg0jF5EWNW
GkriaNTxqMMxOeggwMW/uN2pgd1WMHivzEfoCqW/K/QEvJxKhsf4oO/FKDpXwtHhtRmkPsAfsPdK
wotgwi294jyujkzT+V4Z6sYFwRFEPtKbYdNT+5Y40fv1dV64Y1Vz0jtFk16Gn+Y8+aId09DrSRiM
xcytcdcFqpdt6KOtu3yPFN6jCWQOXOvL/jCsIH+9Hv37El0Gn02fsHkntwAFhIWUgpBCPb1ZyS2/
XwZTBAgvIRtzdBA6LrexWVASDaC9hXE+gIpyn+EDFMB1Xx/HYhRU+mFXj6IqPpjLKODQppmk2HGY
2vlJSpwnTkfhqkWzvR5ncb7+iTOH9fS6JaK0tuKwAGqcUBmWbHlwPcT3oeC7R+sKBTU0S615/X6U
OporNS5+Ku6M+mTUx05fqdt+H8VliOnvZw9dp8iExK0IOXg/DEBTJGB0EG1lSdaCTOM8C9JKFs3B
wsLWqoB5yrhnqmRlqpS1GLPt2+i4HtuWTt8OHLDfrRvIq3kw+tzqGy3ASeevuoKp+NWztOxidaan
1Nmo1BJsYhS4Ualy3EkVsjlBE3I/cJ/v81vrQfs5IDL3m9e6cPMN7N2UQL1ZU3taeHZfLuCsLgOl
5yg2c/yKIug3yVMZAnIf6Dt+bHx1Q2+SoDusGXNMU3lt4LMvrOatLRUM27JtUbCmJ+iGIJ/6bTUr
b/iF8/BibHNFdg4+mFrX05rudbRGfoD2Ux8Vnwf9QX0DH9x+NEo8g93SLdGsW8u7V3bUXCS4rHhW
NA12rZkmYR61pz6uV86QpZlEExAvfFR6pwb/5RaK6iQiLRkooGX8KEUnrsQ75kiHPOMrkZaOEkuG
7jRKqqj367NPsHAKIhWw8Qrr/K4Z3pzilyhWrq+FJBx3O2rWSKfQdf+zU8++BxhuahUeqjTEg/9o
RsnPkvBbPupfwCLeEYPfS6RcqSAs9FP/oCIg/YsSyTSFlxOYOISrOhspgMbSE4VokGeXOfUbpd6O
irLrmESDXGk1l3UyhxRbebBA1XHTNF5ptS6tJOAGUAWeTLLkP5DMs8Hbdm5RKW1oqDtj51pJGtp9
9zqOyqEArOLvrwUw4FGbhKQ0ilyzXYOMOgbhssda1tu4ek7qY71WBlra+5YGy0MIyOEGmvf/S2jY
ZWkqKN5tqT1xXX8bMvn7Uj8ehijAIyFEqUSeq2zh7VRJFkHFEAV6v6yhJcJ/FE28wkmZZuPytJqi
WAAxwAkBHanZbNVm3EZxikogHK2oS0QC/2jTecUk3g1jGqEuYX1eX5/vk4c8B8JUU8UOKozzZDcy
4FPTZCoyA/tHob6wbuVcXPz3J5EtmLvriDF7VPcxRBS1ukV9fIj3aCTtkmgNPvP9uMAQzkJMP+Fs
O+ulEWUqDr9Q1D3Iz8yz5TKAEeVKYgCA1NLqmOjeod+lqzCOvAxkpVFf6w7GMji2AJHUOBWx+G2n
5LftNAcZvOOhq6B5LMVfkFB/E2PyWKfaDf6oeTVLH2yk7YPOAkqM51zTAzbifz1Yxm9a46nUlGXt
ZqryCFVWuEzzBs6k6Se8uZ2DiDXhCZOCecofajroPrTgK79iIIdKGkxG9EQavXZMqFdIuu31HGTz
jhl7FbImDyKr8P4uYXubcx2uAWREAf93pei3VhmHYwxtQpmMCVpm0T5CKQA0ZiMP4iz6SWgm0A3F
f9h195Tn+H8yR+Qeuh7UpTpokGhs3KplBagmtGZr0dxCu21T0/K2TrP3Xmkfej72Lspgd8LqbyHe
1Pttm+VuJEH1h3GBkkdHj0PSBlEBej7cwM3WcrMhhqpThKIECp4gLMOKYteWeqhWGaTtxPgoMod7
KBgAFZwWN4XMd7JR3RXZMHiDzY5jI4EOaib3ZQXDRKAItwJ9Lb+pgRTUc34QNfnUlcoEi7i56wr7
DgtRbNM4hW1fVWFOW+VFw78clHWy1WHvndbKu5AH6klVe1Jr9aYR4z1VAdLq2huzI5DCkeyjKSkc
tmz9R94IPGTj6FGuOwgWjIofofbpVsMIs2XNfOeEgGkCkYGVLbr0JaCV/Z8NOsuvnKggwM72DCzg
2DPitxxueKTk3t8fGVDJh2reBG9B6/PyM4ig8m1QjseXbLQ3fQtescZfrof4fj3jHEQ/FSWyybBl
fqRXxhg3coeszZKaxC10SCCQSt6QJv4iIo/dUYzHkgXXg36/FnGOgOmqm0gM4HE3u5/tgeCjjDIW
5ibukkjbo4S9N7N2W1XZj+uhls556KWgQWIrKAHPeQCtkTmZoqHYDw555MZxEbSp/Gih8QU3LTSr
t9fDLe2L83CzEzJC3s14heb54BBPBhG+YT9zXP3XoywOSkfeZkDwGk/a2fxZqtAg6VOhbqI1dSDV
BoQQyvwjiumnqMHbEpLmX4+4kFJhyc5CTif22dHPJSGXaYXGeBX0vu5VXhQ4DyIodv1td7MGf1ke
HzqGuJ9R3NJnT4lWSXEzK9gfBprWPUSTCmGgWli5wijuxnZNMGklnCFfjq2B8ooC+iC+AQoFRwVS
CBKyAQh5kPEwlu/XZ3Jxh0zd0P8d2zw3rTLcLiCUIb3R2IdjdqhHIhG1xV9TIoFr1M7izBYMTheQ
XXGAMMg4CHJAacLewY2QTl0fztL5MTU7gOpBUQW57uXcIc+GLbGDI6rpIBAz9gX4PMYGl8FDQawd
3DdQYiyltRbe8nY8CzudMGfbUY0YPuypj9Z5wOBhO8a9y7cwT9nmG7hYrzGXFuP92f2Ai6JcOe9z
NTBql/JMicMazZ06FJnb3zgeGqBeCs2FG+3t+qx+FxidUKnTB/5/8Wbjk3HYAxCtxyFskFsgG1Th
Qjj1pI7OrZNne6PhWwvwIw8QvveSDbvISt8L1qC4q34qufU2DMonXC/4yjGwtHl19Pqm9F830J69
nHYOuzujMNFRUaOnvN2V0b3efl4f+lqI2b41BrxVo3ZEmiz/HPvI1eDnq619HNMxPM/+dfSFNBM4
JwxotmuVxBKOGXXoDMWZO0ACe+hX9B4Xh2EB4wOcNKTW5/4mYjTHzIkwU1y9L5N7Z7hL1ugufwCn
81EA9IqaKZCCABzMVsMUBmMCgkVhqVbQhTCgJ2ShV2QrEIIw4+pogdvg1wNSMWSnW/zKeCMgmsHV
8U2Xm70lN2rAiP6lwvYPsrI7qWVHIZV3kUjBYYGUzfWVXdzU6Feglo1SP4BlsxcKyUZIEA0SXsOQ
QS+KjfVR3U4F7MYXJ1zO4yTw6YT8ca0K+CeJ+TZRgOtgphzFxjd1uW3lpNbLxMLrvspYcTPY5a5q
7UAp7V1q23u71z84RFsVgw6u1Ec3Ck83ElHxRhjlQJiAtzlFclS4fCgak7m2UvfgykFlhDbmfZ5D
sTArtCFA3l1vaAprS2CSDd+sSbXLm3ilrbmUOxk2bPwA6wKHek7LGaEaV8KXCSeRJIBMI+oXY9B5
FPw+yunr9RVb2sRAmSAUyLsOqhiX81aLoYQsdBOHuY4eXhrfGQw2dXq2Um2e/pn58kBjU1EAqpqq
NbOvscodtVErOQ5lKTKg6UUV1+JkB5ld48YZ8ncJ1RuXmenoJvGK0O3SCNFYQTEDQzSwOy5HmDVy
XcJ5ESM0yYYNEKoyFP7cQ/BtJWVbWjYLVwd4GhDA/Ab8GHtFLjUNr0DYnTSuGLKfVHJ+xZHyobX8
4fqyLd3JOHVMSDeD4fANlGHUaKFKJrb72MqH3kofxgTOdYUxbiDA6bHODKgJfdbrQRcHiDMEWqky
2Azz8sZoaKzhFXBPUmm4nQRUfNRs8XjxFLJmZLkYygR/AfnvVOKbfc5W3qjwCMfToUJxoBzgAGh3
fgWPp0hb2ZlL9wQaLDhbgSierAwut4fOK6U2B2wPG4o4UC33TGsNhb0SYl7NNhxJ7auujsPIwMaz
lX0nFf/iLjobxfyeILDMHFu1wm1n7ZzkGPc/WmXlmbU2itmtXTCq2pD3wvaelAUa80ET5e76Blu8
Ps6HMVt2Rx8Jh+ojoDyQp4JhhZ/5MI3bQW3KAhAjULajZ27EVq9Pa2u0uOGm7itcJjTwx6YHxFm2
mfTAHys9Pl5NpJ+wbE99Krpb5MRbKRJr4vJLrxGAVf4TbPq6z4LRqDYKQy+wWmRExaOHom5p+kWS
Jn7U0/uytP6aBoxkE5U2+Jjp8Bj+hiQqYdJnKoD/hM0QRJ2auQZXnzPVvu/6NbnYxfP2LNS0j84G
1zUZsG4yjqY+Y2AA9NAtHjxKs5vre2UpjK1B5x1HkfKdbFz3AuvYajghDPFg9ipe/v1wpIP5cj3O
wklrwboVTDgcDzKgwZfDUSHSQjLFoqGVQhBzfI4cQAugGZhB20spR4gYy/5/F3HaqmcTmNoNqtOV
gSo/ANdSwsGoAnK3H4BxkfzREkhM5JVDcGEyJwzhlG5M5Kc5Jt6uYlFZcBENUZCEN8+DDZ1F+K14
1we28I1dRJntDDxYjDwiiMIk3TOH3O2gat1EoW2/XQ+0OBzciiALOUCyzjXLid3DCiCu0BxqTZ8W
fJtWA5T8hvvrYRbHA988UAynAt48s7AaGltTUTSkhbGzRAlNPjzPynZDUZtdSS4WhwT4BMpbEwVq
/pzpYs3pSyvFkCCvYOrtJoVKaoKj/vqQlsKAFgGgDjJCwPZmx2BFGq3mI6ehJqnvXRcJF95oD8A/
/YtTAvwLVC+AENSsbxBgMuRUpyWlYdT3HkONvmXdhg5rdZ8FdICKOBN9Af3CqW92+TEZKWsUtYwp
uuRNMPrdqeYeARze2Fa72qskL/PW2scLp7utA9avo+gMpek5sxW66bSHCWEETOKpr57+h70va44b
R7P9Kx31Tg/BnRPTHXG5ZqaW1GJZtl8YsmRzB0gAJEj++nsoV3dZTHVl172vE1UVUbakhEBi+Zaz
QHY94ORAxxrijE9//rpey4CbuBqtIBN62bhPTmu7oCmO1oQqwE12RRIrnnbZzk2NqAvLf3bF/+t5
+u/8O7v5+aniH/+DPz8zhP1lXsjNH/9xVT5zJtgP+T/rj/3r297+0D+O3Xd6L/n37/Lqqdt+55sf
xOf/Pn70JJ/e/CGmEhfD7fCdz3ffBWB+r4PgN12/8z/94t++v37Kx7n7/vffntlA5fppecnob79/
af/y999eYaX/9evn//7F66cWP3dZfivxXn5+1L++//uTkH//zbA/gAGwSqugyYjLwcX1ob6vX/E/
IKXSXR97FXB6nBL4CmVcFn//zTQ/AK8NsKru4ZACPP23vwk2rF8h/gdkYUgg4BH/86u//fPXevOC
/nhhf6NDe8NKKgV+2n4bs7lIwiEeA2cDAP58RBvbhjH4W03lSbnW+GcjJ3HTOQAs3Xe+qZlzG+p1
Nvqw+/RbyUxwDIDPI1Sl6Lw01PxMWgcOiBFH15HzwJFDh1VkNabzzZ8g/733aZWpZKo9Lyeh0446
6YJG6UqDLlvVwm8NjSnRgW4N4ZnKe56WUWjwFa2nkVwBIA8L8RAETlgYIMAfKNLpHihKjUFp51hD
CscYU9o4DD+CbJi6+F6aASrrcF7GZsXIsVMtpDEC0uWcxmjPe1/rhSwGbBsdAGKb0tGfPNl1wrrI
tYb1kW6NoiRh18EGN/XbEW2/QCgH3o1BQcalayM+1FXXRYPFXHhtjp7MpyGBMtlAFNQxFgvm140u
TesTlq4nb/UBh/V1Tsg42oDDZLT3cIy5TvZoq2ll1g1eX3MjZDCRso3YMUZXubHSc6p91Sqjn5fQ
ZLWT23HtVLxf4mlqh8qEJLFdEHK7qM4qtQOcDAeHJj0cm1F/lRmECe9zp5cN6ipN0bLvxljb47Mt
4CRxTfq+gcZBDtrvvCTGUPj6J17DitJMJiw6/p3WposUWNnMEs8OU44VYK4llHoN8ITphFfn1lD8
Ndx5gBgzYQYKHwfVy0l7pLo7+59tu+iHGuU0JZablhuz93lRVpuRcBJkctErhI1EroJ5lEN+5IIO
4g5dhbn+lrlT71+uZRf3kjow1X3JCwQ6MEVcZLXEjSi0aYlFbc3QmR3JWJpaUAHqCy62U4xA5V9m
tenLH7BJzpqHBnlxvhz6cR4nCOvrXQspIJ93HssS3k52cVcSDcImIderCWLUrAXrMJKN79OIC9em
0CqsuyL/grBqAPqtap2BPjeesszvxWhXzhfFHEP4UTfWC3Dzk2zGvgjBXrIhbg5TYCDFQ3cm1LCB
6Z4m2oQG1gj4/UUr4eRde7NZHDCbBshdOY1FvldIBNUUeJA2qwAE96HIbn8ebXOYiYNynl8YddSU
ti+026K0Cc2/kDzjsK8JLC9DVWiI25np4CR3Re3Pa2+tRvSTBaAlcCFgB1q4VB8HCHlgN8DZoJ1N
4Z4j/b/W8P64c8BsgVoDaF4GSp8wDAbE4u2VKn1m2iJ3gL6Ksqt8iVdbSX6BwhoHSvWFxvPFOYSq
sbZnNkP6+orpJEhTVn7s2yE9B/Qyr8lheBLrIYnglHrfZJFS4WAGwMY218Bm74D0C/2d83X8IliE
HXvmql3z27e/A45qz/Rwq0PEwd8CqZzWn3wGwZFg7UdAAHlItVgGU6guqxauoWf7EWuuezoeCthg
GmDS21KqjjKtnPD8AyN10jkuwjKGlPUM+419cV1cwDI2PwOYeRv8rS92lYvAMeCuckDetvRfSZ8K
xyodSOeMAARcKuNlEi9//hjfGQN6Q4Au4UIE22wLBR6snDOD59CF765RNLf4HsiCPx/itZi4eXJw
EIFoDio62ERb1YNqkU7PJbOD7MHOYxXrsUrbdLkjcLyBwfUBpgKRCs6FfW9LnK9PD/EeoEbA/mCV
bOFGQ86zhdmrwvie7+tDm5qpfzB259Cnmz7VOg7CWCAGMDFwzE7A1NKrCqAGChD0pgVMe/ujLMk3
BAjHbCwKeB8MSeYWgUGz+2xYUsJWNepBnClRv82K11/CQVsaYA8TjTKUdDd5AlW076YMbIFhzGNg
4ADggbxlfj9DxgXi+5Gj/DM53emIEBWDloljYysgS90E8rQtPVgeQ5l8WPuN/bWbO4cRcsmOt1Nu
CcjIXwOprVPEgKuKKZjIOC63FSGutyozeWMFupW05ucR/sCGdw4HtQ3QXgmeeJiWBT4+jpfNrLS6
Bgu2wMtkmor7sUoIPTfERhTydSIWgJ8rXhJ0Y/z79vC06wpiCfCCCXRI3viPReSHRfJt+NQl+aFM
7Sv5icQy1cvEvzmbfp0emu66RqHygyd5ut1RMp56iopfMByy23JXHurxyg+XcJW98frUOscBeGd3
uKsOxQouBBwVR+fbyUISEgxBapm4KbK0jdu0s1LYBsQsyY8odfFzCPezA67Hwi/VGoG3B3MMDLhK
bjbJeDGZe/eK7aeUPmiXVpeeOdxOjxn3tcmAvYC4HmY/b8cbF6FBPtYwwaNAIyOQEDLqkup+aWEZ
EWifyv2cDEagoPNZxHmkbq0zXI53Viy6RVAlXjt8EK7Z7HxfzaihTxgfrLJQb+6m7P7MDDcjABON
Pb4SW234UFgnxShV5dosWniBwRgGycNNu9PGhD+SO3ZJQvtpumpUfI5M+7qbf7kzMKiHbA1D2nCD
Q59qs0lk53KaCUwLDuz2/RQZYRuDghNp4fBlusUtH5F4Suddf6Y7dTrZlbiI92gjE4SC2CaymUdC
Na/HsjTy28n94pjnREW2C3SdGVDSK8ISL805eZz1wo1+0iysCcQt67TKA99BQGHvJMXh3OrY3r0n
o63z/WU7aNx0GBBhEBp45kDs+49mhE0fTuGqrUU+8f+HSOlkzM0zhCvDNNQ9xoRHSAJea6zDDeaf
2lrX9o0dnVmhbwt/aBZtHummQltSe2KZen2kXmrfL4kVjjcEaJEmADDUPvBr4z+Y5yZ0+n1U5PE4
R30D/7x9tC3nyIBnA57pOYOJRlqawJ+eK6tvo/t1FDDKUQsGnh1x7rZ6NXRVMwFPR/AwVbxKpAG+
H/fRnDiJ820Nsf/8Wb6z/hFrouKIbAL6htvKc45WMGsyWNZUzicru2LtmWDw3c+HMzFkGj0UT7cS
Kc7IpQu9BBK08FKUPmwj9n8+gU0J7nUxoMiseyv/QQfxf3OF253SkMqOBNcrbEZg+c7C7oIcmp2+
c8+N9c7CezPWet3+srumPmOl6hQMk1Jk96ERwzBlCbTrPBXJEnbX3q70An9/9hp/5yliXFw8OJph
9r6tIylpO10rBliJhySRH4fUuZm/gDeOe1xCL09888/VuzeF298f69pHB1EAQixbSqRWZ13Vd4IE
IyowcLQMANrYabEdkwM0RcwfcC062Oee7ztbbI2rUSqDKgUKq5stNrsTc3qfkQBwoTC/oNHy2AAH
eUVuxSWYCiF0kRCyMPdcbvne8/1l3C080cJrbSFHBPnVOpg+Nzck0vFiH/kFudWKUHzkt1r0l2Ol
dav/OtstTlGzVGP0GkbVU0EvrIMVF8duR8SlnkCdJfmrmcvP8aD5iAABCJCTvd5T5k4a/NywirzU
AKIPLlsR3bV7GheHfveX9yVKr6vAFUEVDgiXzb7U22oxKqAvcKMnXmrFyFMinsVjbPwHczt5geB7
oCYAkQysXAgvbhZO56ykQCn0QOhfi+Z+ts7N5mTng8YCbSx05wDKA2NmE3bVcOnzWiYB8U/ofonG
oywQ/oXZi/kVyrBNMD71xzISItSL5MyD3M4NXpyoJK+dQZS4vRNPh3aACtnUzh1CapJ4LLWmSKTa
dbbrL60ycLRIGIg1z9U/Xh/ZrxEZhn2V8Vn1yRCXbctMyzK6TAes5TWSz26NT94n97HeLTtYf4Rr
9jLt3NCFon0d0fB5AoM9qO7Yi7PjD83hfFdnezSswB6CxvkadsPudRsg6plOWua2XcAmIOng9QVz
VzarMyWYk+v3dZgVfopeAui/2xPIArZcGR2GWaM1eiOCJmpD79JNSTw+NGd7Va+74O1TxrT+GG97
8sjeLu2sfx1vvVFEWEWw+AOjFUGij0wtlbED3dwekptQjuphV7Y7d7ucPlmctatWL5olyN2s7Ua1
jUHB+guNZ8MKGukmDnreXtmeiTROQnzsH6ShIFwSVC0QRW1CfDhK8Dn31gY3UkO4iV3UV31qaMEK
8rUSesA6Sr3YRUfh3LVyuoNQTnNxjcHJHYDf7drhLtE0CSr06w4CUSaRPfwNd2WIYmKEbl2q91Nw
DtHyzqAeRkVeAWVnBP+bI8lg2tyNHhRPOLmZ2KMGl8a/fDCssSIkOaFe6sHuc/PiejpC97X0aVD+
GH44B2AiohKWkEhDH5zPLDKC+nj+0lrf0tsFi0Fd8BRMxFprL/xtCNQT6atS92igDsMPwNBTD15z
IY9pUOzqxL1ZvpyZ5fbkxbL5dUB3Qx1Af2M2yxazRGlLPE0f66/Zi/HStUEJpjUBwxy2QM13swrK
xzMjn5nqtndNi8Wb8R9FaWFELlUl5RVAwBbWDIn1nXdnvvzVAXHE43qxCTCa6A1uYy7I2NCSWdDY
5Qm/9A71ATV2FyHXGM+X7VHtxnNSnqfHHUbEAQRozcotOFEFX68cY9IE8EjBmpwWYYGuRWgFHrKo
PtH2+t2ZKa4R8pvlAzINysLwQ4AyEaa6uUfBharQD9JabEUHqTDE8cYdYko3AqsQVPJzZ9v6cX82
3KYcRSvDz9sOwy1UZGAKaTEHYNvKx2cGRXcNHY3/z/lttkctC2qzdUD36AdgTaTLTu5s3B7Tw/k7
8STbB6weYjxIDABpRcd6uxkHvVcmmc0WkKTILiOeA2QBgNkO7crU2fc4CuZkLfWdEyI4OdswLhpP
r2wUF2jb9Ur5JQ8apZ5BMgXcq7IrA4/djuccvN9ZmBgB3R7UEdeu0/ZS6jpU+nOuIIoRO7c/jxl9
30frjq9QVzsbra4L4e1CeTveum5/mZFeS72sJMZTB3iZJpA6ihvseNcN6lAlc1TcmTDuQYR3cS4D
PzvVzb3odpM1ez6Uodbm2gLIpYduNyo2HuQVnAvt5tx1eG6q68v9Zaqk04AhUBivBuJ2QeV0NNuw
M9DGa3/4c1rl5EyN7SSXXJcpQFMIXh14k5ygiYEypkNdY0QZja/MtnKI4IKNIpH1TOIuXarIPEPV
f29rGIhlkA6sPYSTqrsPY15b19AatDrQLQMndZM+LKJCBs8lzEvDn+fNuaj5pNqHqUKaEnA08F4A
ad7eyYZZMDaDvIwDtbuUeySvUJq3AhJal+e34TtLB3kVKtHo5q3izyfVlSmHE5y2ph+JAwWzZNlp
uIq9I2LxPHR256U5Ti7jtcDyy4Cb89QqbTEqChprS46Ww4MJYWO+HL2mD88cpKcn99uRNgcpYZrZ
mx1GGhOoCbk7vD6EGjyW9Y7/oMEKQ4YvdKKQjpwZ+fSKWtPINdvz17rtNk6tYfGs1SYe6nwY0Lus
Y7S61wqqliLWAH3m45nx1jDt7dHzdrzNfpwddGkyKMa+phzimuz4hYNzWzvoO+0MvPCdXfF2rM3B
nSn4VnNrXTDP+Z0VQi0vHXeQ5dCSMV4bsxBTuhLneAv/ZtS1FuCteLwtGbkHdFfrJgF4QhPUTzrw
PmGTaGEZguBTMlSKkeJcVFfuuSf73moFbvhf424O9UFDO6pbMG47B4Bag8XYRAyA8qDb1ZdmOmPc
5YGm56Ty392WK+/aRpgM2ve2hlvM1eC2A0rR1d5twrUtBevt3XTwb/10rfr/5crOul5/GdDfxMit
BrNXSTAgWfvt63uFsXpS8wgynEmZnC3An0TGm/E2mQcn7QT1DozXx5A5HAOQiO5KnDyVE2SBDMvk
bGj8znGAxwkUHbQmgTnfNmqHJXdhCwDpvTHJUi73yB93XIR+KOMFOYB/Aw0HM60jbX8u1nnn9gLT
55eht6vIMTobJgvw1o6WpPiCpuaVAj4qJLhDqoNzQVPj7syRcJKSo8QBDijk6ICNtE6QzaYLNvYK
2VozDyhIk6AP0UmN4XSVNDvo3+/PG6ScnkJvh9zMcmltEygruOzZwYjuG+i+h+4nljU9W+Y9XT5v
x1q//ksEwtYOZjNiestzt4e7faRdw8k9yJ7RIA7z83Nbf/e3JyzGQ1kZiLRXiP3m1KsLZmlFB+7m
yoq0HtZKpPGsojzUd8Pj2fvj3dn9Mtp6Kv06O9QiCe8xmgr1kH+0dxBPD9Z+WP+Ro4N5brzTcG6d
HDCuiK5QTj65rkaQmyAhgcmBtBisDMtqR4qmv4Q0aw/ATeU+5k3l342aYZwLst59sKiMQmkZ+dwJ
WZnZFVsgllcjdJ2iqgsG4HysYIwhlCvT8y/y3W3xy3CbNZpp7uhZGYZr+E6fdqb92T6HwVrDiu1S
MdEHgywS0PEnZca8YS3SAPlzqZjI3YCKX+sa+zM7fD2RT8bB1obywkpe2NaTWyPjK/SyDujlmieu
l76MrcT4Z8/qf2Hjv2Hf/XvQ+P/5kRdPtBTy6Q3UHD/zEzjuWh9WliiaE6jmQ3Hdw7b6CRx39A+v
lmyrFQhqMMBB/AEc9wAPB4wb1GAg/nEyI1T7HTluAG++Il581OqByloNpv4CchxuaW/WB6RUoJwF
vhM+Dv0MVEw3N2xl67MuHC2LKdrOImwnE7DuhgEiHBf2qEFkZRqWRTVpoZRe4hw1hCnGIGPEy2Bk
7UKA1uj7rvtYDaxpvji9XsxA2C95Hza0haYu51OGMBNsdbGDUWw1hpK5jVQRQMC6FWi+xqYfvgd/
7Ds+ZmBDrZZlZUABhNVhZARu7J2jZz3Dd1LSxpnsGUp0JiXWYYZskzi20vMCvSU/AJjOofnMOdRU
XV/whwV+Etq+4NjNAVmEacRQ4YHHtJEJDqXmeQLCtrR1hsTN54t/oLO1LEeqdQ19NCffyiFfVBYl
6Ow0H6YrV5QKesYoujQhbzyLXtcWpLtvnN7SAT7UXNbdNrjgZ6g8MYX/b4ulOHQFKdsIOZziSaMZ
gx83dob4FLVNkcfU5gKqnJBgDs0qh8RyW1idHZmk5t6tq5fEuFJFkYeNpRdwxKAw8/xSOSyTKRsn
rf2+AFJdXmaWcMqj03rtEs2uAkzaUx51jiN+trofvcIeIg9PtE5Ac2+B/R5L8tIP3CaRTUYfl33e
KBqWrl406VRBKIVxp7BumZ7X2qXOCl0/MEnlsG90PUc5G35xCHZdDxJULldTG1C+SBzHeOA/lCay
LGrzDopAgVEaztdiFoAwiqEwZReUYjEW+NKOBPo9mpYVEd43RdEDkED9IuflhCsMrAUodINi2B7n
mUooTGH1iZ1b944IbFUTnmoW6QuQ/edBuGGOhc+hGQbmKlpzorTGCFnd4j4hX6dl2EDIx9opw2AP
NZV1njZcCf3AJ2kAsKIV5A7lbzJCQxbPLiz7IWtCp18MYEwaoyxic6ZEpXhGHSwN8Xx5BNJ1jRL4
iGD5dsyrRo99wOFDCkTtmHSQw4N5fc/BKA1LJ8seha1mJ2YLozTmbrEMKR4d/9rSpah3YMgR0MlK
jshW9wf9zqe1YLet1OcM7Sew7fe8BpsvaaVZwEVu1F3c8ZmeOVe6nzGR5IaqkOmA3d9BzgQV9dDh
xdhFVpfX+Pup4zdloyZon9l+0e38jtcsBQ9hvh+FsqYLr1u10u1msbS0syG0HoA1NJX73J71S2At
tCoEO0B+JBmDCLYGqmIfgX/geRd4UXoNnL55txQEelN4OE0d2YNCf7syFM/SMgNbKxDDaFhfJlbC
AEvzWMEPutEoFqGRY3apnJxhCKWnWzIkOmwqP+Zydr8vCmz+BwvOPgSZHCib2IgcrJKwp0tuJK0O
JeAgm1wXKt+gs2TXet2LIqz5YiFToFPZHxvujSpeOmKJxIR0GEANohT1tbfMg4SvgUfqcFHc/9o1
0JMImh5EGKCipT6lbeYaYyzwnJcLXToK5Y6mHmkySnOoY9dlzIxqQe1r21ryMuCFMtDgLqHiAhM5
bagijijRiGzh6CKYHadzA9B7VBtqw5zZoYAuch449qi8cMaZWcce1H0M7JusyUOjm13rQhF77q7K
ehYs7nw/X+6k7wn+2PEFGHHRD+11Vefq26jp5QOZKyUDrueWC8Sw5e5pr7nPVmfRF6fp8hdDkO65
r+zehWqIMP240nUUqfoC5JXEGicxXxrcoiiDmpDkCV1V919MsHN0IHZ42VxyiOpBMnrKsjww2MBq
4JLgWRqYnoBmldUhAAxwXvGvPUMMGcwueKWpZ7TQuFeKQEzPbSYHVi1q6vK7ijuLvBuKgV2OYEcg
gPXINF4ZrSnxWUqnZpApT8iorIdivJc48FrQSHNfmRD/A5phgZUyyDF708/hcKDDa70KJxxo4w8o
kS/5FEIzt6JzMAuunPsqyz3jerRJS5I5pzU6OdPQWmu1XhKyk7LS1bFf1FTfDgoh6I773DcO8DkW
Mu56MFCiySrL5a7gCvpzZqvJPCmF0qeD3dQk2xn+pPwy0GgrgXRwBvC64RSrUbzhWmv9fcWbXuEw
pBBtgMiigV2wjOrzYoupPXQeDvFjK4o6dEFGjypl5GbglwMQG7AitaJqdqTEVQGHCGgj9AzkFFpP
oNPwoW0CH9sqTwwN7JKg6gebJDi5XBAec2gFRMIhFTQ4iqbrU10hSgwBmy3KyNXsxY1EY3d+itua
OLDgEr0V96ZGVQQEAnnQSKVg1lm0M4JtSqc8NQfFxwsQVlR/2eaQKN2LEnFDKAZufcranH2bZtfr
g7IdFDRSS8H5txG4KZj0lnoLy1QIKkKzGSJnXciMlpUxb6rCvKoyo6wPNhHQ+Q+pVtXkG8tAS8Od
n9d5IkwdnxIsqhugHiKNjgHjNRgkoztI4pc8sa2Ws9RWckLTzJCzDeIYjEoiO5NWlgz9PDzCZpnf
mbLs/RC6Bq4oYObgzFPQeX0jwwKLU6a9ORV0jzu9VUk1gioNBFBfkm+5NFRzNIT0672tGe64B9bT
VAfoSLniq49vQbDDfbfeU1brzXeIQzbVzmtmNsNmwqflQY2qraOeKEftdX0w/d1QoFF7BdLs7B/N
Mvcg2+NXBj/0y5DJx2ZhZn/ooP0B1TRW9ILtYAGmF/Bls3oYSVi1yz5PQAkW165ZWXJnQF1yvh9y
U8M6k5C60KMO9SqPQ4SyXKD72DDHlnkg9WLsv8jc67FaWn105D1sEG2gHYQmtGQmTYPWo9dB6eO+
hHgjgRxDj18ll5Y+3gnNV/6u6s2PeVkLvpeNV1f73qlX9x2fdksfU6OrcYGgssLFbTZSE5bMg47F
uoB0Z1+NolMsHp3C8D+Vvj7DpgIEJi3QYDx753qFvxyZcOv54KH2AyQ+VBzwBHp3tmkyU6Bej0JM
UgY11WBbSxWst1JW+phMA5Fb0w+ahZtwibCMPj/gVJX+kci6L/bU4TXB1W4V2k4MeWPvemhxNntq
Ozl99oyxZyOuTRAOAwj0l9auY8swxICJ2ezaLqDBArUVvW12Y+UNHEsFayim3lxlEJuVHRCwTuNh
gKY1HpkjRBWXjU+9KyEyHSDRimY8wf5jwzXMSQbglPC5c9j2qvUiHb475mMLhSBvvxhZ1aQAoJDq
njEoPUPVFC4b/Qv83Ev/UV+EEnCgdmcPGgFgv02XXgaI/DVXLs26oFNe74XUEcV0UDbogVHewIIU
yPim89trzWxGdqzyBlFjNCxQyikj06E1vxsIH6pkYKNaaZJ6O8H5ox7sCT1iNrbNAxpwtdnewZrE
m69gTpL3ae1ADvkWNDUpEx+vLjvAWdxQKaWzMWDdTJz7F3D688b+E7e1Ymp/FI6+aNWlPzu9kz2Z
JVR0tYjSobiZ68mH1bFdLEsIowKviV6zsv9NT39bBez+fX4aDE3+xN/ymtef+J3W7H0AJgfwe89d
HYt1ZIc/k1PDQJqJbhaQWYB8IH1Fcel3VrNlfUAZAUiTVQ8B0Dvzj+TUIh9WYtRKGYKYzwpE/0vJ
6ZvUFFA0oPqw5oEbAAYE2mub1LTFcU+NERK51DG/IoW9q0sTS8SVZ5oVQAluCj4QW8CM4PUG9TXU
7078V/oZgRauLBXOwg1MLaGDeskRxUWgnuBs7J7LdvqBuE2AF0y/w0YngNXJGFaV3UTS7280Xl0V
sG4JqoK4IcKMx3zR0mLi7b4v9xIrG/Jbeah1WReTIzoxS8QqJBmzLpFLIsMVvR+AeXhU+QIlMBg9
6Yp8FmWNzMopZVBlFCZQfdiPHAGui4Qr4+bjxG6XTG+xQ73nBZn6MskFh/rH2tRvZ2lfdBq5bsSM
IrYJdaW2Hl7KAREfalsJUlwwYb3yo3DMZ3OcSOibjRVSNoV2pzm7nFg7YTSgSXS5ExqZ89C4hhfg
5NLDxiEfEaLM+95Un2k/piVIVYHK7Iu6t9Fsbaa97JwdG+ovnW7/qDP7KHwY7lS1THo7+0w9gP1s
ZMihM+VLOBFtTysLNmNMvxyq+Y6J7snMW6gnXQALCeuN1s8BDC6POvS8SveiM9wX1V2Pi/pmoFAZ
mjoQOz6JegvC8HPTyp8/MfEZDBLyqV1/KQ46b1SS8mvBEraAT9OWCP8K3gaGzo/LDHpibj4pd4Fg
Cd23WgUWldkgLfC1wLlCq25Iy6ai4ElDNcgSfZBpOvz6Wj+YyjEYnemzalme5uXyhRcOiVjDnpEN
fxLeHIECQ6ORl25oozwSIp9Jr5wWMahbW1PcqzxCZVODM6tTh6JQ8IzyRDh1pIo6cuk7uNsKn2mh
1LJHXo2IPm0zhMyADNsWpkrr70DtWkXz/KD58jNvoR3djGB3tq2vAPWzyq46dByXaZ8twDUv6geR
2n4RrQM++giwSrcAMFtHCEMKpN7yG85tsKhZH5jMVJHLOcbksUEU/toEF7CZZy2mDYE+aAZ6YuOm
PgRzeigYBquSXSiXa6d0IKsNbWy96BEPDmDulcLkUe93B4RmKCARP4+gbm44tRtWvH4ROvKkG6ul
IDThjwaEVQPbfui6Hn0IeKSEwPdf4i1OYd1AuauzURkQfQgVoimaUUoKcmSsbiMgSoDmH+yANE4/
j37+IPByYE+513Tjoqlw505NCt79HIhassgb9B8u90CoFz9sV9wja7SDZW6got3la4YPDmIHvjlU
yuK8AJEGfwnwLn4Bi91bjnxhEzZ2Tb2DLvA/RmtnWBJph5Q8zFBrCBj000Zlf5I9NLKFVt/2Q38U
M5S8M12+GFJc07G/mPqmvGrBXh8rhnaeDUb8grpRMGl2JKDO4suuQUNRYCXTsC88L6o8elDqzpZj
YiKHpL5ro0M2cpw06onPoosk7+a9NttlrNzuwaz0H8SDzKgPGzGdwdS4rgoaojrx3agRN5uqg+qa
FsNk7X6Q5VVuDaGaIBugTT3S7IyGfksiZHLfvJE8sKoMkXDydHDpLc68WzZ2e3QpL0z/uTUQRC31
CNxske06xzwq20nJcp/p6qsPv9XAFMutUs3NOKQD92/RH7+aO5X2nQ9dW20qg7nMJvjgAWfNWRUu
nZ3mOfh9UxlnLdBAKFgWgaL+s1NwMxyYQ0M77++JcmUCD7zE6Wes0moAHKOkYdeqPGgIn2KqAVg9
0MGKkIVeSM0fU9cfdhlilMhBeSqa++xKJ1ctc2DdNqG7AHoO3S3ZFSpCsZf7YZV9BY3/UDb2TTWm
TjHdDlP/aA3mZWeND7SYI6OTqSKQkPTzGBz9i0wfE0ligdiOL1PsSJD1TAepyXBTs+ypdLtD41vJ
jDyv07Mvdq/HEwzGqI5etT596yUdo6q1d2QC973yd8CePvZI4KS18xSWioc42MwH6IJ64KnbehnA
skwPXXeCV2OP08aRKfpgsIzp+yPF2Y+jt7gYivZCebjwqtFNTMTGweqhhDToAE/Lb1RTcB6d08LX
duZA0fKs/KuZ06NgBLSk7CDaWOZmOpL8CsFyijDyMsOmrM3lI6RRUsayyEBdNWByQvTe6M8TwlVZ
Ey0sRG+E5ovQ4Kmkeu3FQwUsmFvniNLg2FfXml7tZrUEujDtEAf1NdOBNdU6/mKM3gFyCF9b+aTP
zQWc51Dt25n1dESZEG+KrmAY+iSl2JlaDqezqbt2MvoCDnWga2AEse6Lw41PvTbd9Yp/NsblMe+6
Pe4hy3S/jNI3d68XSZei0ME749G4zqQ3hJ2LQsJQPholJJEhv/GiFiMaF1SvXOOBm1Afxa/uLnup
KhRrtLsFDiy0I98IGW6b4mHi5gEZypH79iVl3m3h8wPE/g/SKFG2bm4Kq78SUGrLGginVoZ++L8c
ndd220gQRL8I5yAOgFcikBSDgpVfcCRZHuQwyPj6vdyH3fXaFgMwmOmuqq6q7fJvKqpw6+pLIZIn
tV3Nrrz2tv9U1iKiF3pN1fbQjWHTLgBJTpy52Un8Y2LozhH5sJsz/8MYhz+Tec3dLi4a8DC3Gd7N
zTnRqZE55kS1kKc0QzaoLzvlYLU3ZufWlV+d63wxqcNt1yPXWvb9gMtqmse98GLV+8+12V22QjI8
ac+vozfttc38oqE64z/z6aVsJMtmvNbbe1Obn9pS/1qLcaaduJ0+QJTqyVE6eyuBhJViqClvmT9J
7cjOi5e0F8/DfPCV8WSNPYmL2vNst4+eeyXs91nO/reXg9oZBWxWUT5igRFWnX3Ei/ZkY66/w9jv
keNyX/Z2DAp2NpP2x6mlvRON/23gSPLXt6vH1MIRHIz0kKOz1bbPwdRpwwEJKQE5N/PIUetn4q1/
0yQ96472K+h72M7wJ/TsRwbpdhPq8lAW9K7k0O2btIxWz33JmD4D3G5ApvJj2lYHoOCDLNO46Z+b
VseDRLdDfTErHBHEpTbkuy/tL1trHzc17dd5IrJS08JSq19kJT8SnW2QAb1TaTABUdR3XSdOmewv
NMn3feqEoy7eVPpYyc+pBvHj9k1r8sd35SnDSxP/nIOjt+/giPtULh9zMZ4zldTgQda7PYx791aO
WOa1ybyDWErcJrZ+L9hjsMm5DceOJ1UUj571Irv5pZ+9CKSWcazBCYsu+2SZgwLW+huzEmRFVLjy
GT1y5SHkDAvK1rvgs/dhbNbBNFFOGcYJ+OA429troxp+Ulm4E9ohIbJhPY5Py0hPienFlGV3JD4H
OomUaBXDypr3eZudmTojL2nItWdpehesUgj3lZwqHjiW8p5MV0Za9WWPydG0l3vH6uMZI5xNkmnJ
40l/HtSVSTm+Bq023bsmDJehH/yuAX8SL1VbB0om16lePlxd7udW+0lSUilUYz/Yc7sfkfDe/imo
KDz/Vo6sF2C40BDOXpdgcprzmPbrBXL80rHTquV9bfcmF9N0tru68N+NpQ4m03qYrTbWpRETXEss
NkG5NioaEG2yAZ4NcGxLGwPh5WHeN+c6145SJwbQmB+1E6RJuBk/4Naxj8jXNYPMXK+NbJhxwDKI
3cP6KCvOMrd59CYEjylz/psVep+23mMgt14V/BcMxOsIlFYm091sWWFZ9FHWiz3Kpnu18NNlfi7N
IXAlo61zdczMKmrNszPA/4gMIJ1mw7luiMXB/aMckq9qisB30mj01zvFBpiY/nHUL30x7zPdiXSV
nG3X21nLcHf7rynW+3mpb9HCgN9mXIxVnLEhTo1+qbYxWFfrmHvN2VPu5fbhFOt3dIZ9bdTBiD+7
1ld3t99f22BtcKmvyrsqMx68xjkpa3q93QXc/wOtSHF+4kTt5rDUe9oO/+Daf80qfe5bK/amKUya
BAxy2avcJmS7iWeLiRfbvSap2KVL9rhoZaybBG5Kqoj2Sck50gS+9K9ZT1yqPVxE576WmvbAkow7
KhMpNE6Cdj876s43VejBqXSTHXpL9pft6eCHJeSfUfahSPPz7VX6sv9cZ/mPJWViX1B246GfVDhZ
7iHFiEh4VVwSv1zKjlQBv/12iT3uyJi2lLiUlHuq+ypu5E+8bkd9S568pti1bRpR5kWmnO7ndD7N
Oslpwg8VF91kdfU1mLAN4j9kV5PcSzw7bzfZmgSRkNX/78l0wATY6kb+LKOpF2yRNGC9hFlbWC6Z
/9iX2z4lXrY2uYPztu9bAH+WjbVUMcMiIVMvq91Hjd08du1w0GCNloGp6To7K0XIS5Mch+QvQ5hH
x0pPNZDlRjPBNbQyK/AeblMzidXExTri6ojR0DLH4+CS4cBzeOuCG++arOVr6i4n+LJDmq5ncIKw
ycp4ZvB3TDf69OU8UG/RG15cSaRcmr3qso80rT3qi30/muJi+msIbx/XZXY0hIoIB92N1nLSLDPA
xSwsPblLB2evdDMCv9pzMpz1BHfQLm47svcGn2qzvxA3HMDsBuXahczi7NOsigxWTkV6wWZpRyd7
hVcOjOV98MmQHz5ql+dix3Edmokbke17Gp36YBdNoLvag2NTahss+9I/Del8vq1nd6winU/oj33U
N/JgNdk+z/yIkOMQPypPSXgNiAnoNYTDO3NaL/6CJbqp4qlPOVRiOTWHIpkvhbRjr3WfvFVcBBvm
oEPuKXevOwhQRvd+lDtiycIuK46gvY91TXxRmSWhiwB/dFTUZdWjl5XHyWhAu9c7zNP3de8ERmkd
AYziRLp7zCWP2LeFtBKwvmbgt4J15OxgmaJNTyOTtXXbzwxa3BldZg8vZ+QqTtQ3tmy71ejvCpd5
FC4EaE1sluDbehVWvhcTAdPtZr18axvjsm6fYqru6jQ9kIId3F4qddfDwhnMGCX7pLu3Cn3fzuRm
C3kQVvtUWq9lqu9ve2FnZydlDHfrkO9MJwkyO7uApDxa7fbuCax1xv6UFMNLgl1SOFfuy+KWUS+9
q4lx6qCZe9vaW03pRU2fn9EgjAEw03RMS5/ugvHsdW0PolanUtmfRC89Ja14xUkPTHttfpWPBaaT
GWdnFH/tmYzptntubHtAHG9O4bbeKlr8aHd97h/Xevr8/89cYzUDVA9Z0Mx6UCzPPF3Yzm3WGEyc
CNh3ZrHAkC+E73pzjKbZebP1KrV/rVnAwXg28JCBWMu06jRYqnreZUp7qufttdRx/jQXer7efwKg
+bcJ7AHrc9ZgYNYwmIGAwh0gdmbJACbxIxufVO0df3utm43EXfL4jC4jWpn2JHc04pVT7WQVQgsq
H9SuGwgoKFZeZ5mme6V50WxDmLm6qjFGnvYkC31uha7isTc2WMw/Bu6UNrncu2b7fwATGtEqCcRg
kJHuEFZhtE0m4nk0g65na9Plk0zZmXrjX7uiiwCnC1pfq8KlWThWXOvYacOX0sIVSAhZxYalQmly
kCaIMyTyCzVPYCV1mu/EZFxJ5dvjCjexl7Ro+AmzKrtIGmxkSbOW9041nG731DVTzjKr/MUzewyc
2X0yRPnb5BrP4AZmVIrqnzVpsUr5JpviQpVNelTT8q/rxvup4IY0mhjweePH2S8Ys538l3HS7qkB
GQHj8kIT+9HQZe9utzGYqfFR58F6tdOED0//Nluf/jrdM3T55NrF7+gv9x0TWGRv1z0ZEnUo03zf
6MPX4HMhNfAVgKEEt1JCERr2eDlOgW4NrEYju1bFVbf09rQUpoy15gurlCcUokz45fJnEBvzYjok
QH4vKJh2ctS3XcfVxu/xoOvFD06zsOo5mXW6VR8WHNaDdeazqNXL9ss47AVhAEGOItvMvXChQ2gX
ej2XLwdKuJsnfbfp42sGYMaFsmWMlTUo0NhmEUm5sVjXBPXHu5q464YgEc1sVxk8QoNRwUHhR10u
/83StkLm/lXgdvXjpL2sheYf+6F4VZpT32kd9IWd7RtrBVmAoMJKazEDGNB3TXawbZXfnchCC/P0
i4FABCvEg+3aCnutxG1P2tjtl0F9e2ihrJ6776tuP0tpRfneUOkaz0V1GQQfW8qV+AhzeW7Egw1X
fdITDVLIMk5KMBtaDHW4Jn4bW2v2b93a0BrcR0Lf813v20fb9XkWnG2XyDHb6x7qHIKG/nYZbfMk
nZcKai1AWUWekswjoOHv1dE+vT72DP7qliYjLAqXVK+1pyzFLBOi9cRbQp9SJ8FK4l08ZJGLjyrQ
iauHSZJ14XTrf5XBSIeejqEW9537NDj8P26YZkRc/Y2Dr01q9/WAFEntNmGsgVXBZ3tu946A2b0z
7uvFSCih5jXcSuidtdW2XWvlnKmeM4VTTSHVgatVmjz+f2v7ZK5CtHBHkdLXdF37q7X1L+n29y28
P76fXIYhlx8Z/pxHSzHzNmFoeuo7FYttxRlsAaqU+XxnqvyHVDu3os5ZJHvpbVeqzLaPeZh+LVux
6Xv2e4Es71qZYPnszAsiD02lQ6D35aUckLa13h3GS9t9UuXunTkuT6hPvypo0P22cpZKb6iCZUIX
segGlLaJI5N4xNrr03EAXZVXnCyeY8kIS1iU6NZu7zIO7AjNKj5zxUhA1161mc9oU2AF0PYBcYIX
4bfnNrUoGzrF4PK/JG8X6E9jCvsm/+P4tO3t4DPH4E/3ZSXqQ/czGNst0M84VSWlRMaL5Q5b3wzd
UN+OEh/lW7ja47jjHPpsZ+6ubrARmYRJxbZxWx4NgybaAOS41Wwsg1uCQIp6X+GsfRMUHaap/JGK
Hcoopv00LafJ0++0rcUDc1ThkFa/o97+JvbMlRjHJiiw90Rht622is3UaxD76cGY2fWByYElQEHD
Fpf8AebgIBvoinD02c++d68XlXN1+9LaO4P12Gy5CD1veGputAkRgmpeu2ArfDt0G66y699Wat/c
5aN/TSZqB6teflPsLENNR2ztT2xZluzjtQQPG3LyBi1xuElNAMx5a+FlZ7KCfo2Oy9QZYgyIRdwT
L/1nKj12PB4fe9OvS1lcBjnfu4335BSEY2Y6j50Q/KuylkfuRxFvmYu80Zav9PbUHTX3PlmRXKwL
zodmfVz9Nd2Pg4mHQze9ZWD7R0VACqJtx02tWK+cIZgL99dPTGq1tYiFWjDBLZbvG+21tcClItf9
g3JGH63HLSvBFlHCPBYplvQqknN+562wy7BSfZbbH/40P/dr+j5bXhL3cqV4tXGVbNJnX+ptOKH+
u6uQ+lHP4d07rT3RikRM5urZsHl5dxYUIGK5eN32M5gc3omof/tWZez1DLPYLBSBGvCuW923rYL/
WSYtj1uXkqUB/nJtpDqF5r01UsS54RzHmU36tkzsZb13mGGnbWMhmxa3fxh0Gcg2vZLc9ixWTISF
ru1G31x2AyK0CF3SXhbm/QKLeaiIA920b6cprMiwFz8kJQgFjqPnQF5VE5Wj3UGcTTIcjDW0N0QY
8/isGZIh57R5s4fC3qvNeIcF73dpIpAdbUiduml8L70EJaBqxFWq/jthVnlvQJkeRs19HFqpn7lE
+hkr2DdbWn/mGXS18Ktsv1UEovlWxYjxmrphJgH1ciw84mI6roAjkVP1QKkzlXC7WkXsZN3y6M+V
H/UQc2F2g0Vbw7yOZjY+GlPVhpoHDFBTapp4A0eTX4rwFqXTqWoM5AZZoq3F3zIdDdCR4tKM5bu+
TdZDXT2721KAOGkqrDM/RHnBYSZc+07pP46bjWcsdVl29koNn+LJItMiXLyBlE2tirs5yegRRnoe
VFewrnMIbrmrhjp/tLP0NCy9HUq3QM3hjKQGjvOzrwniAofuqyrWi51BEjimA+nTVT16muUVWRKI
8qCmg6EPT+lKm0xEKFgyPuYYTNDBN0kas3aWHfldj3ndMDe5eSSAu86PZ9F3bFtGz4DRxwTalDSu
wYG0kMg04b5USd7K6VhoC1O0whYHfZYP2CPeI8d9XwoNpyk/TQNDWc9zjcR3plhSmz6BX5E8mrmH
dk2y02RDnImhuWMb6PPt3JbmpzStJC5HI54ZdzhiCswtohWby5dhAhtb2+FYlSQNe/467K3hKyeI
+myNUImknsYJ2W7bksMWJb4X6DUtZ4m93aZq61X5hEo9grJnh6lo7cPSc2CYjnbSXlPgnkC+NIuV
hU9yq41wpObYLZyggUmv0CRrEUyyuT0JkTSXD+qgde4+NbI+8H+gkMPiODIWbTc1w4vjz8YxnV68
ZjGiQtPfrF5NAd0ju1CxvfuLIWJrtPdJP6OO1ZYhmkFTNaf8MkyYIbJ2kXy5X4lDcuLot2AE6fBu
qdmMUqC5KakYqVkReomyQ/rYsSD6pIp1JMXB5AM8FYqOcR4haVROEyeLJqrsbU/Xc+OyKUo3cNRZ
cXRmGsKvweyC1WQvAgIPcNcxQhJtQ3SuUJ8LWpJsCFti1AO3Nq1Q1T2rwcT/RteW92QjMmbWhmRn
j/lFg0tHmNnDX3cfeiqsU8W7QQuwerVWJrFHY7YVyr/k/XkaGgJRcYot7IHuAnlSaIx/C2EVQdXm
KYrpdsdiUodepF8OV1bYRXFoSE1Cp1J9Tfng7Tu1XDh60kNbHZF1UbGKCdXzollHq5qiRZdpOOc9
A/qZeWz1rTlpHvCk28D/rWh7VmEMB+Eu762TgwxLnp0tH+AJJGRUSzXQAqPqeReVymp2if+7GSVH
bNFynbpvOZUbTj03nktqR8uc7WAUVEtiOpktNVqvD6fS7B9hXjCqrP4Z+fABO13cboaOptf8046G
jOEQadKH5nv1L6i5yen0DSvqiD418mk8y2PRe+ldlqznPqN0XWTmo8nIoqHVZZxoztuAYCzMzbtZ
jXps2QzpyjEvzkIx4h5VbVFfFL1d5ObLzlitqKHuCdOCWsGss6Nvp0+qs3OAOqoEPLUflzb/rrdi
3WlrZ4BkW/tGFkvobmjuEgS6cmEiWFng7e7MX5CN6cNO196u9UlYRMf8lq1/EmQMYddUW1B3rh0g
Jd7Dhz5pXb1EvlmKWCsO5s1WgOBNO1rXxQrzToejTHKqJ3nnOgUKS7scYr54RccyBGaaBGhp3dMo
0L1z8kVs9VRBfYayo9NDgizDxJL2JdnyJ+la975784/uBxVZs39EevucpoDOc7EQzetr56zFYiyz
eRa8RUWIDtowKfUuQHlxpy+lCjbT6bHb/ckL4utysaSB37xyjIrI9PaL3nkAEl0XuPnbOhj+MdNm
97XT5zdTVsZNAyl2HVryWKI/ZC/HKV6Y1cc0Vtph3djUPYTcPntiUOC/lk9NB3QjywB87OJ302mU
FB8LeVl8cz0SenHmAXSO9MxXhsTyAw6lfdiWipBOnbayNN3tgAKCwO2Ft/PcKag82YWD8J67WqSh
M7lQ5SkOxigsDx0hd/S8GVSEWk59PgaG0eHw4sIhQiicjTQmx7o/28vN5rsF61dtVpLfHUmLLB70
blcfDCOqwVjtXH8xmYHYZQMthq74VZeqF81C6+8CFnTYsYdQLFw/jzmKduTVio4jy1bFJcU1M/aT
IlJeJe6WDX0dbv6SmgJtfZkvZNU5HPCD7qA+knqkNCV3DkzOHglqg2TI2RBbcqIv3hp5qoNWss3d
1uRppASRCcPAbH7CWcFzfsO5kjB1zfHWPe/aqbZPnTL3U4WhdApAFybLA7Qa5hrufKwJN0604Zgv
nQyTCctSb/CBKgZKvqVoPxxjeSgd+QwaiaAIMe+uSkwsugQmOTNKIbVZNXpZ6zI79aNPfAKDMXp+
Ns32kPTdBi2JteSSB8OtOm5yvd0lQ+rtytQf47nx4FMHoQHDtp+FluD7nubfCVhyXW/9ztPMv81M
6jjSA/ovKnaaLr+n6VkwlTMbB5hiddBNx3VmzxfHb1783jrPhpyuTtcEs91YfxwCAAwUvvLW9zYJ
vIW+6W5wU72b2/I0+dozaRwJyBF0qh0v5O35skExiXOUk9dnIfpnimYrdj5dkrVyc7t66cZH0ou3
skRbVJrt2TZu4dcC8VG9ibBtx99MMtJQ5csXctSviUGSWJJ0LivN3fkFEiCLTdGH/wp1P8uiemUy
aWojq3d+Ust4yDd/T2XulO+u2y+xM5qIZIx6uPUyH0vXjju3VTCuLhE0SluoAeSThYSKpKWO8VPB
M4dqK+yWFAqfoWak9+m+XLwM+Hf9Y/oUO8aE1Gyy+wAVdH1XZq0G7sHP1E1930rND9BFo6Giaser
rCSuqqyDdQNesCmCXHUq5HKsdMe/lyNlVjH5cT/hoc2Y1Y899m7or+Z9VhXP46a0aNX0ZWeToxoQ
B2vtMm8CSfacU81M+27yT6jxsc3RCi8YkQ0EKECvS97dT7lGtS2dY1e6f5u86w6qhtVJp0LtNyv7
6cw5mFqqGperyfYJwoQjfGRaGcpj21d70kmiXOM9UjdNjvbgIsjqFQRUknz3pf8uNzRbqK0f88zr
7kj+/MXVq4z81O7DYViPoCfXEdmwZHgn7KZj7451tBnrmz6WkTIswnZ7Bp+EmE/CYVBBr6gUvfLB
1twktNh8uhnotxIpOV+tGxs6Ui2EHRjV84hVKmxMm4+bGi/bnO7BHZJQK/2F/rj57f10Og5eihnW
uoKZR741Mc6kNLQM0mLyS+5cBziaEtA6JI3NJtBTPG0buQXZkEdC1f9m079rvO6nX/L3aYAyuClb
2L3qRG9irxSIAVapDmgAD6km51jVr22mYC/H+ciUz3Hz4cbmZr1oeuQ50PQ2UilqZkZMPFUm+6nT
iGvRKi9abe+4bjrshI/rmVrOs1jZ6qE26P3LAgDHcwNr1Z7aboiKpoDn9byY4Y46RmlhAhJjbEKz
+rlUOb4qrXwtp/RUDqZzRtb+62a1DEuGWsKskS/WkJlkYuQtmmDxx+x+UV7Wd2yeh37uDm0+P/Vt
yq5JjEoEKhqktp1HlYtkiKYwLNmfdwYis6iE6GoLOUaq8F8cWzwwBYQoT3EgF746Mmkxca2riSF9
/WXwvpfa1e+koeuRAxsq3H9jntI61w589JYe9cHJgrwc14NlbCcHdgxvmnhUAh2WR8XnNrUN9CK9
299+TEuBPRxDfsHcpTkQqrtbnA3DVz9k5BDVGM9UrORHpaUfOmUgCm37LGxD3K61iNduiHPzC3xw
ZdxLtzBuVMZpzf33FtM/zqBV8a7qY6q5+AkCOfM2X4R1NJMI/kdBf7onNiULE38pdh42MjUn3s5I
EF1llvMPwvRBOJBVaP00fIMWUnaOgCBRN7SBs2QXrTCAgAzeassypj/61OaJAeQBubhhGAu1H+d4
5mGz2KA6cVykC6DlAdMLkT56TmCP9YMFOdUJ8y8jNhUjHg58T/sI/kseHnFHsdXReGgfCRMDaAxz
Joz95VmgAaRdvTeA4izpvRLPdu/0ya/gQDSbj0VDGaTL9o8mMoTtG2SoMXqnxtICX1GEUnmAAMgm
1t3tiR1pOpYmgx3ZdLR4kaScgTu2SOkrpwG91+ZesSClQqTitHT6WX1swmTsrcPUFTfKTjvh8OhH
tc3zr63+xjY3ZrExabC0KwhDfrfq3ZUpuiVGPzXtZg9uPfX/f7d1cn8qJZawhJAYM+pIOfw4OOyj
grB2G2XBkJgXeyB/RferZKcZHIMmR6LlM+Xjj4j5JORl5diwT+QapS6zJ27CW7JSGRftGJGrjfda
YMHSrU9TnXFga20D27Dt8p7bkvWLhUoQeQcUw77OcYKnqdaChNJwZ6nhjZ6IWXjAfGKYIGgLA20J
XX8rgWcXP5K+8cVoMrBbPp3WdeQEl10fmMj9SwZEXNXxbUkNQLuLfixLcrSvjXewtQxRguGHm9ZO
gacl37DuVjTT58Ztr8eFR2lhZD+V5thhYrpPYBRn+g6gTgMN2Fy/sV0d0IL9o9DsKAvFtU89KKsh
WiZuu57CAddR12tYUCUW3PZ2tiQiKn+26fHaBLd7xlCXJQ1HzNx3TiYLcHCUfLO1scGjOmRpnYaO
jsnKOoFvDjuZu5b7qcwCmgRQx1z2wVyXbaCzKaBd2q0+aBMgx0GfyhcKzT+F736mPQIqN+/eB4Ew
VEzdHRRauA2pEzDXdBOpLg8T8U30ysfCg6lgesIIRhsFkezJeTPyJBRbcsSm5EUftJ8c0mVXOLiz
mmN5kEWCfNvhW3a0gsNaP4IODaHebpwOaJ7lXyXAX9rB1qJUZh+9A+qzbjy6NIv7pZ1TGn7voS8N
N3KbjjHhXHt10FtWTjFBmvYODMF63wjrtR1XSrHHtQIWrRKdG02mUUA3HY2D9W/Y/Pcx98NVn9ka
PXDCgfFd3zIUczeo+5hzY6pOuIdp9tgy2/FstoqTMSmQFuf1X3tFkIhW59nu5cnEK7C3CDAtqhbR
hI8KvQA8EWC9oA/aLkVYbjE7PNkMD7nF+iUmwnBLWOapiFrVXWqP8VVn2N7NAqXdItG7C+8r1aiN
ko2pk1EQFG9FlXAvRbn8dYyLVr6Jyv/UUuR29rhDV/d3LeE8AYne0DEx4irQz+En1gZD9eZOwI30
TQvNwFYFnf89b128VpYX+pMvdvUww0H9a5GYRnqbfKwzpEOKLnvMn0zVwAcZhh3NXnfqkKlKjIwC
WOSrhwCkMhiOsqxmn2jGGQ+QlOrBO9MSDowOG2/F3Ly3k/4+616HFurbaZ3HW8JmK6gx1ttvtnS2
mxpeJV6JEfz6KelQnZktT4fXdoG3AQzzGHPa6oWFAl39JTLo6HfFI7a0l7TNFjgNPoOep6e1Lu+m
JUHWlfexnUFq68D1jKJuHsjd0KHbUMZEUQqljvhDMlo7cujRE1YN8+0Dzai+npzcoQXQrANtKhVl
mj7pGmU4AwkIWMSDN205cvriSgD9ZbTrY2LLH4uR1VX+FSOTCWNaPFd9rsO4r3GVWd/u2iGH1OUr
U5z1rrfXa7YsbzXWIEHvgPGsvnm0zSkNe8Nad/ODuAlsiokv1WFWwZZp/hF6E/YYradCMGtuZW9K
697drRa7Iwfid2WOdrBKtOxJ54Synj7MOV0D34Lo0DYyamq/CiqVvdazc+rmaYOAcJmU6M/rStGQ
lndG7Zs7Z1sPpaMfE74mAZ80BBZNCY2w0Q4fSqw/bdN+eZyePgr/TN+O/To+1L11ZEr8qx6pH/t+
C5M6o+Ekyg3NKPwrSpYp+RwkbGHXnxodhhoUyfQyJOjaT+FhJmDkqKiYB/42PhyK4lbJp6Y036Wk
4it0uvm5c46Tuz4Purh4Tokf+cAciFkaNiqvc+rLY1Y2T9VWnGa6El9/tlEZwn1dZlfRVeN5a7Q/
mt0/2Yg5FgDydH4EmX1rJsg+sSx7Gh9j7e5txzsrz3wR9XyfDvk3AFFnuEhy3D+4r15rY9p3QOuy
6J+2PO/5upO/m0fQMSOlAp3+iWQ6SndBWcBI261n/rMix9aM6h5FCUVkLd6hTa9oMB/dbD73vnbN
5mQ39x4jhtJBwIRUVHTiaxpHlLUSntXnVDIqmInkYjoXnhlcA29/iMF3CrtF63CgPHpFxIr7bM1O
n88MAfSyjLJBHgg+/t00+1Nl4jxhVlsb18mw+l2Ws6RXZ/vQinw/2jeSlwMTevraOQOy8fyYKarG
fobH7Jev1iqq6P+vPM85rrMSKUh2rAbG0N1Se6ky89BM/zR7vehyiKta3w/6ZU0o5rYxQ/7fMLqQ
teWfCqdlPAgy2hLutAQ1z+zgxhCUTYs5usdiNDyVB9Zdt5jFzsyrbwZkY7NLmZZuET0ug3+w2tSm
PgSowsdlpGTgZa1PBLXIltk3POa6d7eWbB04BNElgIckXC/b/AeVBQ6g53cNp9GurVlESEU+E8DD
HfDPl+dI8FVv+KsP6SnJjKu3vLolw5tJC5+OU/OxHp0n3+WEaCrFyMsNgmTa+Gkq94YVV6n3+R9l
Z9LcOnJl4b/S4T0qMA8Lb0hwpkRRs7RBaMSMTMwJ/Pr+UBXtbnvhaEe47Hp+k0SCmffec853nSze
eAQHVzBsfyyW8GHLmI9tWr5Mifvd2gZaw4xG7TFUnhMC76rgppQAvEqEW2g/q1RM7ArR1CfKiL9q
cVWOjAroRug77Dh4ZL3jAXQBMpW8AEV5nEz5mTY5n1aGHHoX/0Z2dil9+61DB1qR2GqrnogIwR0O
IecmYe2wFT/AnlhHTdqsu6rhogTYRu6mulhR/jqxfYAB57ApDG3YyD5HHTTr+9Ksz11s8ERSZOFU
zzBL2v5a82gYKHblyneL38hhV1TJvKh2btgTSL5jnoYV39+lVwn09NYhGNxnv3a6pKGfxzr/lphy
Szt76IP5C1luO+qSqY2r6GK7b8ltUkkoY5VOxzxjPce9tWENX7k295rx6jHG9Y15J8vm4HfwHoPh
aMwJlk2dffY5Q+y8NndaI16CsrmJVcC40u1WuMXoCb0aS5FJ5Zp1FzKsWIHJ1K28ZaO2pXuYEfPd
4DYuaTf0emAhuH1eosRjtdpwtfhjC9sj0eEljxXG/AjCJhqR49pHcBaPQ2I9d/G8N+anEU809vsb
3y/vy4aa0i/Nn25Qz+RZyE9phKiE8q6jdkn8+cap4zN5EZfk+/wYO2tZziffUe+9pxMIaxkY4xK9
6E23qYUHLGlBFsx0cThmwcDIFqce6fxxbVOXAV844aE1mJ9ogf8doNgeVCB5dpDIIfispTuy/HRC
vOgL+8azAFaIuM23o23fAk+n+2bfsiG6x9S2WIhMpol1rx+J72zcgHccPY/n2x3lio721h5gthoi
orT01kRpMQ9ZfM2O0EOHIdC68trvvoW/kSb9PmnVs98sZw52zVWXFE9jIg523i2fVFIurpafCchu
rJhgfZdsrYBxoNFIrrjM4xmssm94M49pnYUd6nBTg2yn6eClbBPqxvm5bd+CLDtVon9kCvUiLYlH
TIh3u8wo+aZso+XOHZmy1yq+WHr6w9gmM9uv1lMfVeWdKaLOrcVuUB93dlkDLRyi27zOtVXjslwP
nETY9AXlOvc7TOl1RMG5yv35wmD66DF4WImheKAcblcywnFPd74aqjniE/pa9NHA1c9QRWp3o0je
PCcyQqvWHvueV0RFZbNWTiQ2fbC13ARjSDAeS+ZDXTPuFJcTHotrHXN3dWriBZ4FMctWPdmdfS4w
oGw9s31OXEwCDnoSr7JgsEM7akytyfQ6Pbjz8L18eYAnnqZe/RjS4gCU/W26FG59T+mBr4jYeM9Q
tZXbpn7HhSROtskl1HTEW3Sdzy+Dedzts3bwy4PwEI8xD0Rb1yjWcU28IV5SSlox3MIlId5dDNFR
Zzh3yJA8B9eqTnHh1ZtI+cxTXPUU+3jf2TNIiCBCGdX7zNg5+VOlehIUfYmvwyUakuS3g2W7a81a
J7rP57vp8YOoi6kpey3SNaHW+5hEX8gs/b4dxOfgMT512aoFbBfzXyXCeunSWPUC6cjFMvCWs405
ZAgbrdnL/aE1+V3DuD9z+ytuWifK1BaDRLDRj/iNkoNqB7r7ZPTWOqsp1hZ4Aiq4cVobWutsYttX
6wQn1obyobZVuRnH6FMNBNaYHmlhYi6oyE6fNx4aIuuvmFZ4HDo4E9O1pHrU5XjKeHGDwTeYskTn
ICdgOucu3AlfP8vI5hNQadWWvOMyD+OqkNk9DqZLbuJmawlCrXp9dMN5dAAl2t7VymiJLVedzeCM
CZAtolV0GkzqQ31S0xYZlCEBYxLCAxhhvOLXqXrmuJYLU8F5dQXfEE24v649a5sYtrkrq/Ls8lMK
tw6FTvebWN5l+Wc2OP3nAKkhFjobBUAQDLQR1eIZacxz4QU5vj3/nnvlhp6EDtVHmmtxI5rKfS8M
ikPbl30IM2lrdPbW7UbI+vFS2JjELaz2aAXzLjMR+s1pi1sLN7HJGV9L99Cwchz15zi2+qtNlwaq
64xjVu/z70miNvcyKcOujHEQ0XnTK4Wstl2p0lDwMXgXHAUkgf2ddOvyq4wIrJjxpx/Z33FpHmmp
vlxG5oXMHktwB6s0wSATO69SnYSGpi6M+dzn3jlLhq0ZFdflr8Wn/Sk6WreyuxAywx3Vjpux5P0Z
UT4coAStsRvnvkTfrPJQTPZXXDGpksWnSI/48Iq13VCqmYX+2sX2aamaG/NXm5MnL62/ghhFLUP3
xS+6fI2NZv6kMteQyq6SAfa+y548G52VCdM+dQbkOwhMpo7/yrRyEnJpd9GYrpNL6Fd2xIJpNhY0
sf6UMYGN5fSYZO2XWfe7rDLDQrD/MTNIDdYJwdMa+EpgmudZWXc1jrvWEJ98hNdJURyCUb9BPr3E
XnxkCfaDWS5VVoNfvlfzjWKiJOx1JodrVNKGJTwOI3kQrlcAVWZD9Mqvb2UsfkcxnnuDZQdY7itE
h5XhFdvZYD9rJ6Z3AhafKJGbrjeeqY622mw/BAwEGshYUnK1lgbpqf51+d/GbG75dO9bseCnIVwM
fRyKaOb5m8E1syn4dZTBSsfxspoN7SFGbcXy7e1Ea7PJmyjgWrdTHiO/DFGt7iuvVLjxm7BkJGzE
t8v30DQ37PR7yUXz2nr4gqaiv3Te8Gz7HEVOinAk0y8qT8K2hU1WrikoVUpWsfp9zxDWuadD+axL
994UXH6Udjr9bxzGGvzKOLnopX/MqD8E1/3KM5y952fY53RO0iawQjHjNl1e56BX7LDtSWOPbXmO
EvPemoxz6puPOHaeLCKrmtHc9nVzKZSikYiy6/IdDe6wLcfkNCTzV2/Ou8h5yip5Rv75bDP3Adf/
QZTazTBc7X46DL721k5ftd5cOs1+bX3Udqe270Ti730TtyaD/lU7+diYAjzYffRmB2yZZk8nJ7sL
QrLP712OTGYfw3vWBrupj28KFz8e7vzVxKxmMjC9tFYX1qxFRTnnMvGFe5Pqcttb7s6KPjyPVIGY
zg6aoL8804lWvaim3Addspk9984wSINn7cGBYjcE/c1IOxFRRrl6C11mOsiuwLmH7uOpW3R1gxxc
3jLJTIzmcURT6hjed4m4i92U2zPlhl1a9QUcsrFdiu2ZXGVC3VTW2tlQ+FLEwMwck8Kl5J+2Nj1q
fP1c+SisOX1mGKXmnezYjjZnL0Nb71zNISeZ6nfpiAkJZYu+vbxxfAoAKDAY2JqspmKQr5xoB5Xf
gzlB587eRtw7Nm/1UNtMeBzyZVfAMhvMQo9mtBHKucgBy7bnqxpf8YjjAZgUi+Ces1p8SAr2IuUZ
Gc2C8x/qjomivJLInVsfhyMJ8F9SV596he5cN00ZTp8pphLgUcOXjsuoIIAeFIywIrGD56SvRJDo
YWrWLyVjy96xmG56eNkz5rNbrScaj87OvMvhjnlWhsGer5iBtNEyZYSruMZW/ViVTn2S0xGiEtkq
YguVSV3Nhndt5euk1y3rJ6NBjzinNwy/53WA56vPYzImeWhrtrPula+vRtlSFqR4dSziBazpXVVW
dZ2HfDlOJJaWmRGJwc0gGm2dxcfSwpJk9QXak9vs8osPwuWYCk4aoBoYHVE+PeszyhMG9Za217sc
6PDSBCQW6m+as90hz55EYOz/ttBI/iMuC3o+//nz93wJia0vTro/oZb/+6Ob9KsRWP67f/urdj/i
9gO7+b/+ouWr+cef1f7jqws/uo9/+sGm6qh+rv1PM93/tH3x11cR/4jlV/5/f/K/fv78Ux4n+fP3
v32JvsJDff8Tp+KfAKHLmqt/Q20RbZV+sCRk/onFkFYfAFv+/FMP33//2/Jb/8K3GMEf7IZlnQqs
FdAlLFf6H36L4fzBznZr2YDCPnUoSfBnK6LXyd//Zjt/mB7zRU8n32ma7Ln6B1zUNv9g1upa7ASH
Zs4HwvhP+C3mX1tN/w99Fk6Mw+HlgRYFqG3bzr+AdD1zKhTLbRlxjJp21cvfKO3lNY3rJ27XiuB9
/RpTU27rJYoki+I4AWG5H5rGutEjcs1xybnWtsGpV2TCephhTNVlmMwlJV+vf3FmEZacrGZBCq3Y
2zbv68ChQgyWj2bAoD0oY/0iRuZCxMCTSXfuR2WzT9Oy1DExmwudGaKJL549N/9q8JtgQI3WgwAb
NTkPRdN81nLA/zbl1iEv7oAHDg8ksIxtlEgzxFe91eKEm69LmJ4KBZ+hrKzQHOWdqsV8otjh3PIZ
00pYeuupYZN8pg8PLibArZOl2YaeJiRg0x9qJvDHZmrIv8qe0Fiwraa8OnGMTJcySH9Unk47Xwnn
jEOfdIZRLlF+p710/Qi1pa7Q0MuwCRRmNWn9iDx+meU4vCQleK+I+jbNf5tB3uRzQeTFtkd0F+aV
kJwY2ODipE/H1Bd3a5Htda1n9VvBEvq8bMpLKe5SPyNwxLVa6jDQYljzosr2OJDXuk9MNq+gqKkA
riUZXsxS+PgYUE5kt5gINmXMKVe4m6yF58hfDQMyeCyDljoQ323oGldXENoqdUh52Ar3njF3B2xO
K20I8tAU+bdIo3Gje3lx1okh++M0bjxarO3o79uE/GAep6xrM7kKsM5G+HCna+4BxcTfwzyrGt0N
oilK6bJxLQOfgU2Ym6D02/ZoxuPJtNwfWvhoVbZf0WiRF64m+pCIbIxfAzacoeuFbok7m7dxiR20
CNSuGvYS3xKzujp/yox7ox7Gs8F0yyPTQa8Iz6Ue9UdNuckpjmWwYYYtsW/T6A8D3vVCKzexyPet
kubFtlQfdqjVyvLcrd9SckuZMxVk6LMSVRdtLQtDM3u2c3AI6YTTymkPScDQICvEWkiVbIfBM3ZB
VmFSCEjZ10k9X8ALYBDpfiuFmFdpNkYh0TIT6nGGEhSvzhkK5pnSvSC6SU9i9Ll/Z6CN8MHujy4g
DBhD0CwXoikiOWQeO+F6j6ZTEmnM6Xt5Z1vJeLvtIJUS4SiZxLcthsW+1459DStXw7q85TVqT35J
fj1QO1lbex3DMdOG/iNhp5Dm5+ab6w2YVZNVMEeLqQivuSZLVvBY9oof5JfSwxKsN/lBWs28UvX4
CEZY23aj+ZJIXwevgXdpkjH3Pb65laWcJ7/ElldgzNqN9M90axD8GKC9BPH0YQ84NbV8Hihm6McI
+uC+vJ1i7zDV+Y8FzyAs8QEc41KFQ11/OpC0T2q8gw463xF1aJRjbaTTCr633ltlDUChVMuuOO6z
D1I4x1lz1dYqGS9Cw3vuU+sgWymf7Z7AQGYtpsHCEegu8d0UK30TaauOjp1xmDDp3Tzt6hfVG70u
NrBo/nbK+d4OqvLTqIof2JZ7a0jre0ORCK3d6tlJKnHUYrTiJGoPdlFFYaCbwGyr8t3HjWMXIfOa
B5m4YTz1kqYlwsPJaDNv2nyTxyT2aMLID9VMj/9M+gAfWHN2V8yKvXOQ5SwqijACTVpnrQuyJFtI
vUfEtI1SqUeoI443tdVeQc/lm7QxflrLeu6dktbVycWRxMBxdkZxKPARazWGOHpRaUBgpCesVv2v
gr9F8E/jUUaOD90MIWcmDhpG3fw91rcViCP+tI2bgOMRc/5MRFQgjCuMZj6MlbwDVFywWDjo9pM/
3GRLcmLS0MNgQz4ldXptYjvYBFF28at+33fT7xRND1TvoR7NkCSLYV82+R7w8ret0jSMo+7VHNUe
1uNDFhj3DIzmETmaFjSkIZ5vpp5ZedLwdDTpPZyOWo723sSag+mSuGIj4KI6SfOoW0vzoXzjXMSk
Qzo9NUNjHPeJocK4gy0BNeLI3bY2hQzh4bzqlaMTL1hRRGMonTRGLjURncVi7nvJWzQFyGgmRtp5
TwCKRw//FFACxP4EaWmsOdojfLicGbtKN1omsO5txnx3XfYWLUN6n8/o3nptURSP+fbAB1Ruizk9
kp1Z1qgW+4JVvFNjZkQPeHzrXaw4jA04N5SWVdPNa60yPmh6PlKLvRQ27kTkWw2wTfkFWhuSSBYT
LiqTeNsHKMm6hG0qBZvR0CbpcBAMFoZzCDCA9ERS3w1SsZ6h8ValGj+TUSGiKGOpYvs7SWFxskv7
brSH9cAwNtTadD7E2fyT4AdRev5tGSVxvaJd4tbpekAbWZWOepGatcXl+EAclTy4j7rVBeCa0k+z
wFPuo6PJqmrDvKPBmmuakUiEqSrSDTj0WzsBmsJYlv5ENi8aPF2F//NYvPmp/e12hbyZadEEL5HP
WR2aefuWicDHTeyM61lx46W1vA46tBsj4wEfaqZgpKIOCi8JIDCNCyIxeYBdb9c5QXXo8h6ZUbRH
8qBUSMMxanm8YGXtxjLdFP6+MMryaJpQs9AmTad5RUJIGevTo9aR9qPbyV2krDNGvPyhZVN2aJpH
ME/lweDTGpLBaM/jJmuYBwfKHdZRpD3NksU4xL2f03naNm3jh7Lss41gjQN0j26fTynA45lQ3KyP
3spEcw11EZ2zzFoyXnxNoq5CpwGKIMxLHxSEkkf7C3qeuQIXggDry73lo5PDxcpwHYo8hJD+owLs
nsxYE/Bd5LX18cPQfeJZQDYZafwWNSmxxnAeGr0+MmmFmWdhPzVdtNmpeh0jvEm6vI1qJjSpmzz7
S0QeSPn8UFdVaDf9a9kSCEgMAgh9hCPH4JnG2gpabK7hL6lB4rrs8qcoUWxykQnLJYkaFG3z20ms
EKCghx011roVMAeYIk9uizhCAs8jELr2u2naaahNWBLxgxXA3zOfQ6krnUWrMnfpUG8bx3rpsr47
jr11GqBYHS0f85VjWgfKql1bjOQx4qQhdyjedTKVE/OSbW00P0mWjFtX/xmtGAvAhPukyS3ziJ1z
JZUlTuMcyxM3IHn5qnuHnzsC+ui/ggl+a8tcay7fIgoyRYYWeDUEKPwBJBKQsoyK3FqFvc9blhOi
V1KMSo/tT/nw6dj5p5ck5m1d1u/W7O+tQN0M0fidD+ifoKkxOFW4Rkb12PCxAxL4WTvOPfPUDE3S
ffQTVWx7w5jXyaLS6rDNokF8ZyUWS2FwADZt/WTXZXPE4UKpZ23x1zjda247ZHGz7EBD/uJY2UN0
bnXIOa3XXkAL/TIP9ncaTMVE8OBa0dV39ZD8oR7aenTrNlGzGyhplBcsuLmbRMPl0fisyxmKhfOQ
rm105Goc7Jte2afBye6yBVwxV2vfTW4YSLqArsrPIPb8zbDwIqrstycU1ZK2YyU3wHN8rRRIhbGo
RQYyaFA6d42E2kvBnYz+tCOs8RHofr8l/nOtcveOnQZbl3SD4hRNI8Qq2Zi4TTPjHdY/WmC98joo
Fkl8jYNi4+jMyO3u6rRkxMCnFQO8lnr+ZDnIpdZZjZm6t8CF5vVoQNF3GDxErfWNdppSKQWfM9nV
ZHCOcVNaaOiL5pcnzznWFa2ebxJChms/1dKtbZ50E4kYIHG6nTDhx5SVgrulorEabGLveOlLfYIm
ks1PDKduSGTy/Ue41CtAB5JE8xjnRP/4QHmZPPnRR8yXl4ztKqO2t2ccG17KT6YpZLD0sQpY8TsG
0SELIAcoGV1FML/jWDPDuvroKyybdfro2VAESqfBYw/PRWsT3sxSf+eUvE4CRdjRSo92gdooch1c
nD7SYJse9ei9ykB1YEJlODRg5jOa4NOZrCzk4KZ+j0JnoqZRbHnHSC1volFgxsJ+ReaCCLVNvplf
jDVKnVl9MO4mYqjwBlYAqqcVjdm9zj2/ySLj6HkFraWuH7TCTUPHzD5H38bZzW4EvnEBv3L6KAw1
hlU5P9hDfjJybQhLuVgbTXM/NUSJjALedMOfPLL3eJ1NXKCx5Z0S4aI29U+4aKm8qnbPgJ6U1+gR
8Hxspu5Wpi3oJBc4ZpZdYsUtmnn+PaTuXWkRkUzlbeVxRhExFGP5YHFv+lMZbfSGx4Bz4nacsO80
omo2A3h5TlDnFpIf0OUEg0pvcbRZA7jhpJ2f87y9S6buEwa2IhfvPYo5qU+xGTwBE8zXXdwD/Y+E
tpEa3/iCjUGA3LURaVxb9Wq7zGuz+hZXRLAy2D6xajkObyePfJU/viDpzA+i4CJZwleTuiUxS6BD
YYQtErwQJM1XtRa7e7BvOzFTwVgtk3rDBhxANiLZjw1hKM9DvoHpiN8sCH4qM7afRyOojuWccfPc
NLMGz6eR47qIVAL3aSlemwR/ikGBOjfX1ECOdUWzn+Nxl0gDfJPH57zzjVNXRUUIib5ZmZPzK/Cx
9d1thzsSjxsiFtcMAU68xwbnPl9ZmHnRjV8ZeZiJ7qZcgvg4jQ+TnpZ7qRsd4S1aRwvxt3kCtUOR
l/uoLeyBVbrSzrgmoWCx2RQUG2TPzKP6rpt7p6ceZa8Eo7Y9QaK3yEPFM1Jvr2Zwn6y+/E6qCXek
HoSZxtVaNehjDhwNZrLaWjfUt5EmL6NPd9Jn3LWV55Lh1LGYMev+tBouoJ76GJuT/W5OAWsGGdvQ
Q1d3jUMktmwScwNo6BXIxKqvabeK/pBJJsGsh8aNQum/bSYc6mX5AiwUMkMDz4Yjn7zfHoIIHmP0
HnYx/EZxx11t+1tnmCjVWGWWw6fNE9IOpTb9igJfnotYVgjWauSEaCwZN3hZsncvs5Z7Tn4Y2BQh
BE37YILYgwmBg7cdQoFybdRpsJI1GEdtNjamYyY3xMY2GR6fjAczEd57ZXvNWtiteBxJd64QAPMN
qSKibQXUec9fpGm9/Y4TIlszeVB9pBXiq+5XdS5bZtjLv9lYzPxqOvX0K1yx/SqFNzQXQBc1By3Q
Cx4GDi4zx1nQ6/4hmpsbcGSLkS361RvrapR/YiQxBfbslax7VoEKgs9aAUppKB6rPKdVQOGmwwae
oJhUdCUDos6ZwKXb0a2a5XdPGn8eRhvLpsWa1rQ98yqsUM9B5S5SHHCpiA+rO/bEYwBUbAb9K2rp
rQS/pwLOgfSVf2GtS3Y0xVTIzXRUWXn0B+2lYN3CmvUSN57BIdsGxVE66nkoo5ugyPAqmEuCRrNe
+uY65CYlkzFh26sUTzhuz35i+szx/crXjEcwxdjAxgUQ810Ek9wTh3kibZMP2Z5nf8uWchxEGPq3
s/pUvT/eyKU+BR98apJmP1RkFQCGrVNYd2HrJchN48wdmfu42s34Mgxfrsscohp43uJ52HqTZ26x
81DYJe9eRIS19Ql5JdLdIvsVq0792q4j2dpNRYc5fJfp4OPwlO8LljKY82HWOpYaEejtrA5ujeMc
O0nKrjUA25b1VTY6tj7HY6zlY79BrFxHY9Ui8OT2sXC042wZ74K/cj3wInOt8TYao0GQjEU/Eo/v
IWZP7VoJkHlU7DI8x6qLlwgv+5kLxDCDbG3Gjbpz58RhuQhB+4z8bDZ581ao6tef0SBMtcmLNr+P
g2FjO181eH84eDQBrl5yJ+ZpE3rZvMmH6NG3GpPmP32zMHGW5Ji2rnTTQ1Yai+AMmn4mHtLVMlpb
HqiliNqY1wEsY7apWNSwis4MkkAMTKDHRgalLFnq4B5RPMYm8q0K2NZgFh8AZtCWZHPQNdpQn6l0
2Ce4ukURfEwGz5JZPBuT4zBdnJnE8FVmRvBCC0bxXbIxoAAC11tcgIyqiBVCicJzEeZacc6R8L2o
Nlf6oD0bZgbex7CBS8HitabzGCTfkBqG26r/6ceWosrNHuDWsHjXhsXFR32Tjvh7CsHb0XFcDmn8
kLmXIs8LrFs6lqHt6LBGIBjRxpNk/ICCsao7eggr9Z/6lu+4mUEmJTaR+pHvuCrlRwszxHCGB39o
nV0dHJ3SApfDubwudYaNTqV9V0MTbfrifmbN12aWRIC0ILotZwB8msddas53OB+6LVyNtzT2vtOI
62QuNDqQYSnHGFmObNXzBvZd6EV7YfJL94QOhvdaYtvXllSeazGtwQbX9/665A2aygrLij7+utwh
AU2UG5d7K3N3k8dQ0QbMiia2jAz5y1Bb2LBYVluNJyT0LRYBdSUJqIqLlwvYX1PhPxZT/Orz9IRt
Ob13tfXCc8sLUrJsQuKizm3F8G0yjlUUG6s+aF97ijqSPyWyZ0mWsvpQFQ+jkJwCuvlG7nnkbFOo
zlRzVvSclyS35/jFprMzk3s6UCR2TOkIn6FX2eXaoq7GuVtcCL0wMte5cJfAhuwATKYUQP4EYHJ0
HTwSQJq4M/uPdtjRPmDMMnu6vZk8rtE4ryKuXqqIrISkoPRJ6KLzW2/E2smD6Zq9Hobpram128Cv
L8KsQ73s8Vz5t7Q4ckUJHxOFxs8c4wEYdMow2R5bEfxaGu243xn9hpWroCzTnvJ53ma4CsIpsWLW
thTnnoz5ZjSdLxYysfZdnzbOxL4sx6/J0OrOV5o/6qaero2AgkEhT0qTFgWHC8F66pA4Ho9//hcr
vuCM8vEPc5s5dJr+oGBPq9rMv6OmjcLGfiHOTqBpoIRTTH/wH1CHjQkB8JQHxuR8JADC1iVWukkg
3poHr6l2sU8lMw1wkHmrDhK6TZCAHRSnIPWIqHHWh2VlvnqT9dB1WJq4+Ij48/kTfYCU6L8AGSp2
8EHIRVkV1YN3coT1lS9rtKwI10wfyVPNfU6MsntMvfEhmhj4sGknC+EG6DZYFtBQ5aYGoE0A6pdk
+x3TSL6HgdpWdDX3FrVE5asv1XiMoP0gjDMS/NCuP2udby/qnTyEKB/kTh1aCw+9a1nKOmQPqVZ5
UB3HYu3kdwR/r0EqduhK5Epw+QFC5mEk6oZFrSpFHwbo7RL2SlRlcPcGFkkWJtQWf5uiZayNRtOx
6jIz7jBy+RWeQlAHSNS+poOKRiNHYO0aiJabYvJwSuB4p4jx9p0bXE1BZIgHnM+PoT0H2JrTmdNs
9nizJG4mnPjgZ6CSyLmCfjVTwpczBlSvfZ4znKCa/GZRFvwqRSXSoluxIciGy58+sADugW1WR7I+
D5nH6zY62oAPeOcN9k8v+h1wb5ZIC1CCJZmTxpxuNUHnbzfDN7soN11LTTqZzUdivWjkx5fG88N1
S/Ci4gXkGndYO3yMOfllzRR4H6hcifIoLCSMA3+kP65MqUGvotdZ2VV67XPCe3GQ7vwcA1feqfWY
ztB3c5DpY/WWSb5bL9F/l9GBzcB0lV1jh9GmjYyw1nz60cjZySb40MtsZjNQfh9Bk6id/A3GNwcg
KoZjlbCoqJCRUbyNbXHkVJ3/rUoh76aRtzeOsq9oZqUeLRsnuvoRQjG5lN1HVCDw2bzqUazja7T7
rdvyorUqjwmR20Dfu0cnutepYlZTx5PaMRlZ+aShhnT4Lf3lLMAZtWJR+RloJ9B3j4sQZuWmdfm5
eEofRyM55iJ9rzF75z1eXq5huo665JwmWxIEwBtrtplMdVyF4lIEGG+ThFOVgjIcIJ2tZeF/+sW8
t13GlPhfyeMwTUTbZ7w92fuZ3ad0/A6koRglSM9zsZ3mk6bzRlMr37tFdEcxbgHeKM5z877EJNfK
y0/uiDslxUa87liZFHqqORmwop3Z+tZRlJkCRjgDVHQk9NZtHQ1j85jaNRPMq25zy5kttJBmdnbu
QNYticop9GfxAKD7g91bF99yMaNO3JNGBpC58eKb1MCCVz2x+IFj3Sl/AdRwakh+Ft8FH7Liho00
JuY03rRpGPeTNvx0wfKhGLlQ9QyfXJd9dO4db+0CpDAK0Fw5K/esZM8k8wUp/O6vz49VJiG9R+3F
aAZ19V2UJdDMFphJ61lPSnFHDaTkGIpvs4SnWrWURW1+zYLfJk5/8smxQvxCd1adfk4yP2q9x/Kk
4k2Uvb+h3oJXWvUHaot+GUj4HkIyy56wTJK4ZmMKh0XCqxzgFavjpUnWPkQWX3oen3Wa4tOItOI2
yATjH1v0lFfmLeCMS5uxey3jpZ0KbMw8hRxgy5uFEkrKQr7pUnudDOh1QzUQ+HCp7Qr4RD2u145M
0XrWmqNRiFNSx8HKkstz7WMGYjPkDXGlsz4Hb2nAaT2hNRDaTY/Ks27HwiEXV8DK4O0g6SzCZNC4
fAI4ARWXP3SXU53pzJ6ch7nWxGZJZKuC991Q+vso4C2Q1FkILzwNRq0OiAUhH563ekTGYr8e+XIa
uFEmGLP43hIN25dpYP528MInBsWm90jW+NS1fJJE1/kLkOZDV2m+0j0IQFHB6zxyWjGZeUhaIqkZ
J5asuYwqIzr2evzRFfw/PMPFbH3SNNPM5/itsPxSQ7lMrviX1HW+THB6q4xg3F/e3wpcSjE+Dhpr
NZaPK6q1uRq8qg+9tnwIkFDdJAKR5Fy7ZGhwpuYYr9t2j0CvbWedrVQDk3MmUESFAoMBJhLYOGrf
ouDzQlB1q414a6KJD33QFrvZUETZcFiFRsAStrag30lEfgjeCDAyd7CSl3pmTzrd2RrYpNpEQXGV
rIIiViQqTvk4iuH6qauduN8A7h7Srr7zTfhpNcgKxgwYh1tt3gDe+2/2zqQ5biWLzn+lw2ujA5mY
F3aEC6i5OA8itUFQfBTmeYbD/90f9Nptqqgn+jm8sCO86LmlrEIhb2bePOc76wi5nKtbHJEBcb+Y
Gl7EIhKvgA4Udw6UlxgZs6Uu1N6+3VtYs9lswLEMbP3RVMduZZhBgnOohLLVEFVY+f0rWjpX5d5h
Q6jVFxBLnhLt1Yo7NFZJTlOxto2H6AYY6lG3iBWpUeMTNbmrlfje6rk8FSU0F+WVTsVu7uOrgUNL
Gy3J8FqFjtfLJv+6cdhjS9R3I7tbdIJXsqcln+nhce6di6h2TlbvX82lfcR8CeRmxDcKyTySzyXa
5yhUTnWSS0JhtHWd6W8pqsVVqbYosZ9TQFrhhG+TPeozZt0aI/WjXbGrm+n9qA1aSDkxiyFvbKz8
1gZagtza3AmCCLE/t/zGnJkJL+PAmEbztk1seu/EmYS4MbJ+hPKhXdK6+lZzL+XpRnw39zAXCjxR
5GhZXwUUwba8ErKeOS9wH6q0FCMRdtVBCg39W2pvdOg7vfo4cL7HqFJeYQQsoJSZL1rZ73JHmXig
6fU4SPMQqrQ7dGtkdrJTi2VnewJOlhDyWmTf0GKwkeM1ZR6w27fmA0kWIGRJKUMuSUFvm2lXNxx7
gA0QZMp+WrfjO+6tn+pggnuIpGRnNtEtOoKTohSnJiMYMW6mgEugzA07Vv2l5qpmT/GNzPsS7UIR
4npujbH3SGF8qtHr0Trg7NhU30aHzQra5NazHH+d+YtSFXcQ3GAAtqPmc1FpTqAwH1Rb19ZOoXIg
t3EAtkQVNtPgRsYu1ah4VajBPK3FsOpn9coIur3SL9eb4XgbB+WhnGmakeyBEVv9SmbYIhjEM5dX
GA589px6obw0c0dlHTAq0VpY9XAwABeMe5CaX+KYDr6m1BzoA/7rJHrmXXkgsJOUV5mCOuD8oDto
TPUKE8SkW6U3dOzVpa9tJiASe87iKFTBV2cE5lholTXS3CZHYzrmNjNAqbZ6lqQc8dN6nfXkMSzb
XZ+bK8SLmFuRMeVxnW8y+i6rpJx3k0Ux1KDXmmTm0tnFZRGxgiCrRcEzPkaAdr1QjajYICf/v+zu
f0V2Z0lD1Q1crtJmt4DUaBHG/bUO77/eru/Wt49r77/948tb077V+T/u0Cf+JMf75V/5pz5PM/6J
i5oMM6QWtgYUgQizP/PV+F8s7vpMIoktLtUdg8Dwf+nzNO2fOt5h23H4UxrRI8j9mqJbpHua/KdF
stqS/m0QAo5U6m/p81SS2rjdmGgxLTrCX37w8vXlFl5H85/+g/iPdduxAclqEFoZS0RtGHDTsCon
hGLfkKDwBZ5W5DoyezBS5SbW+0fM2V4XiH1j6PFB1Yhuqbt8m5IJ0LEEWVri0RrAONSkX7nPQ0en
cLGUTaaP8yyAcjSaX/A/ilVSlKyaLO/jJo7m78C3WGeivr6bGyqfkvqY9EhrUNPsdijpQ2dJ6N8g
2YDT0Rf6Hu3A5Ti2l5qZ7qa0eJwGCN2Ow2peE5uK36aoq1vaDAvJH9IsKI2RhA16bqklRhwhMQ02
a13n3UWDdXDj9PkXwpAQMkVIIgwSM6nP/bqpubYM6+iyqvC7lKQkhBZ3lgD1tcpG5xyHBJNYl3MR
PbZOdBPjCddUlRw4ua2Naabn3XQno+dY0RscwUGizC7XRx1aKmfrw8DyQpSEbOSy70DHfDIoYuHq
ozxl3XyC1zJ6ms7IWc9heVDVtyZMXxobvGNgExSi6exrwIYZG3DOuPYt0rbT0ujWwpoCXIQGCi6E
i2yojoOAPBHVw51Smt86bvG3WVuMb9zIfp86gfbar11kuQImJHrDYboFEP+aZDpGGhQzg29dYa37
3k2orqBm7sDBsOfiEM3ubvCP3OIhQyk2QZeq+iqOU2BBobogQ4K22WcJid0xmw4wDmq3zesko2kd
xteomOdt0QjrbhDfTDPw7zErYCC1abutNCtpQfeP3F41Szgqbih/XWqIXVe4wobrpiCS13QysQ1E
XlxkJd/CSqGVBtYGMAFHMQuhTM3Kd9TmYT5wLOGcbaCQMwyaCEnbbBbKLCtoKdOdY2VXtlHfNnaw
ya2BvIGQ/d+yQwF2l9XbXMGCq4bObRYnR7WhgYkxZdAQceGIqwPyc+dLKBd7ujEXJberCF4v6rBB
tCo5r3LpJzF52NnVaEPx6NKjmROe2bE+cqkyqcsWSzMgWSbTXQfdFmDGtPHVhvUsOP79qv+XSur/
C0XS1EHjt/X5v8Agrt/+8cdb+o9tkb78pLD+1x/+dyW2HTwpFFqx6Kf/XYVNoVFPNcfEnPFDCv0/
q7CmGaa0DdUx5I9S+64Km7ZkBeFyjL/rh1Idjfj1n5UVeTlq8//5n/+Rd9k1yd7tUlI1tNbnFdg2
NPa9/LOpE+LO//6uAkcccwwmmYpqYtnKTKb0JKjcRWNylaEAWFUdPoUIFa1XqNPVSJYfEjHrwQ7M
G7kADxy/+1prmL30+g8FGFZSWdgUfONbV2cnp0cRPMZAvZKquzcURd8KbP28eWRZ7ea5DtnD4HUo
+4W/IGcpHsYcEa+BmvjSUArj0Gtd8zCG4G3U1OyQFTgIOkctWwx0GO/coAYfU+oLjIhtIYcH9AZs
bKNx3c6Nobo0F8sHPU652+wjjgxWWCAwNhX1Ow1cY1OkGsexurIqVApiJqw3Rc7Vz7TdUqLIuxJZ
JoFunSczfbyoyJ1+rtVOPOvo1miviu6QaL56VyRc7KY9XmSjP6aJ3HGJgvfO98bO3FUTgkBhEycz
PoPY2uUFWTBRJ3bpQI4T4Hn90syagVx787lP4zu9rrgo5lpYl9O135iBp5VGfsVVq+mWsdkgxOut
ljOmH5SvjTYbcB9Ddv162eyFzJPH0jJKr5m5vq7ntN6MOXIGFvUHTop3iEPV3dBnysnArCa07g53
9yX5cV5DyJYezddOEj0BFeeKPTDuhDH5RGYsMDCoSk+D2TVeN+J1wVd1VeTJD3v6tlGbjO17ytnP
GoXHJ0m4A6MVG9Meu7VwrrhO5IcXms7mOVLpXOIFt2hmB1cEk5A8VgXI+lo83v8Hy817S8Z/virf
8ru2fntrL17K/xfcGyYT9a+3jc9v2dtPtQhp2v/wbBj6P5nRYK5tiTtDCAtPxJ/ViPRcWxhEljq2
ReATJenfe0LBv/3XHlDIfyKGI87BEaq02FX+rQJ0tgNU0QzowsYJQrXUhG2xDX1ff8B1gSF0TGLk
1v4NGa39NWqCdENXZjd4Myi1bbuN/3wt/rLqUW7f17xlTBgilE6NXa7maIQOvx9TVp0UUcOZukD9
2cWPlf5Y5t/ePe9/Vdr3lVWeFVZVWIyjGibOXVM3hDwrrIGEWD0vkveAeFjEIDVi0fhoQ+A1vUZO
ensX2cSXA9vgEW/GkNhzcFNqw6kR5qL9VEkVyhU0zQaHcUk80s6KE3s66UqrGzvuxYgwk1EzfO2E
uXRNB8sy431ihsP8bFkj/dWBXTDwRW4gus0IJAIZPsUxkhunm/35k+8rPn5fITXpaLqtqo4wl2PN
+4datNkIYYo26uDaW2yZ6/pe24Ue+jdnVXn0M9eZxzXBn6naf/lTfhx1OYawFvIuS0tqZ6/PnAdj
no3kq2WQQulTzLhqGyBG5DQlqdhDO8PW8ftfVjA/3r8+y1psL9PHsqXNu2ucvT7W1MczaRI4P9Gz
ynW6aXf+Jn5ECLLzXfXy96OdzY8Pg2Gwev9Yo4jgz7JgMHs0vZzw9/6TJyiWj/v+DCZY3dFmcxIV
nEh5jj+PkE59GQ4xa3KzLvcwu5DnH9CjesUWd0X0ILb6Ru7Sh4IG4d+ciHw5hzGX/YWuwcFbzqDv
v9xkIW1H2G+vhNGuNVnsNI0gkErf/P4Zns33H8NwCl6mpMPR9Xy+p6YFHjoJ8GagVCaWwAHhMd78
foxfPUbxfpCzH2rAK+0kBYOEJwP+f+ghBeFh1srR9Eiv+E6v/Jv2Hagem4NP6plQP/6EP4199hOS
ADPH6Nls8E3IUQhpJLJ8RNtNiNZFTIjSGA9bHDv3UaEcsrG5++Srnw3Pc+WHMqR0gC5zVbVsb9//
jKiJBtVMydrRt/1J2ynr8YAyZov2/pOptzzDd6/qj4F4XdhHO6BhPr4vOk2/aAC8pnYPbX9ZONba
N+6q6TJuxZasjE+GO3tvfgxnwauwdAajjJ99L91JAiPKyZPuWSyAvcRBwm0PCejxFu4c5K5PnuMv
ihntGL6fdISuSnlWWCISwPtxydXWrvrTuHe+BOvEpZJ5HIpdmudueVM+iOdPRj0rZ8u3pM9jqPSk
yEeznbNRHWvCVD3gc4z3/lZdZ2t/T+Kwi1XiIfJi95PRllfx558Qa6dlgm7TDH5Dc3kG784brSaa
zlZ1ZEYnomEYzSCswcM94k4bZ0sNXZVucBUfEBi6n1W6j8/357HPvmnut1qiC8aeX5fJaey4NT3M
O9Kt1kyW9rbKVzRoV8bf/10Z17ZYFKXlmKp29h7VtjPX8XI1xwXS3t6abruZN9YmusFDekCIjUHR
hbX6yaP+xQ7k52HPHrUWEpqkTgyL6LveBy/RJTDYk7JDG3xpupXLSeW4rMuDvl5k2XsJExNskKs9
J5tm98nv/stn/+4ZnD17M0a/Hfd8mHFTXCorfIdrchnXuodN3Cs24YGbyY29/v2oH+uFbTis0rYm
LPYlH17thHQ8pRnp3kzI/9alLpA69wNKcrydmbLti6CX6EoJgpAgV6e2+WRyna3ezC2bH90xuHWz
NOPDyhN2CSFVXcllkPmq618M45O//xe7rp8HOFt1rG7AcygZYHCTF23DTcJN8lCxhfR06obqtTfl
1+mLdv375yo+Vsafh11m+btZXKadnUJlr6n45T0WpdbGqoQAecWe+p6bTIJx0E+urOfPXupfvEbv
H6i+LEXvBvaF4rB5Z+ARqWvVwnJ50nW6w8FnteLjmsY3ZD/LFZ5uAc46m7MK3tJK6gykHiDNHZKt
ddHskTN4+icbvOUkdV4RGQkWtcWxBKf82UEBdTOKqmx5ljfWytjghaxWowXrfhXfmR7dYgo/AqTx
AaFec9Avmz97cn+5hV5m3llFZgvNiY6KzDouzjZhlSYbqPmk1elRsy8KmEh95Rq0WQfAFdoYfFKW
fvXugEyBPbFUQwAAZz9hxRpkljmVYGrxVpJkXiO47vNnLtVo5l/7GmxbOvcVkU49WWFG/1CFzySX
kE18+8lr/GF6so93AA7wL0zVD/uJOcad0nRoYcwbwdwZHlAW75JtQ1FCXPOqeAgG/vaQJvsk3ieW
QEunLPz8ArdZVJd5hXo03jNdt+SyUIn1a/JgbjVXXYVr8dlcPf+SUqBJZFPGykN/8cP6nogYw022
EEnT76Ohb7ToK+Loi95Cf6tWhCSHuw4OoBFDbtM6cne1bQnZ14+zzz7JeTn+8UlsFaqDxY6RmJqf
v3sc6hPmXkiBfu3cVAMXjZOObFfjH9MJZTQotoe4JmaazdZMfG8EBleG1d4MMEnSBp9MJHFozFSc
0b//WX71jKRGB3Sp0tyUnc2B0ChgOtlQDgs6f7mgds755vdDnE/z5cu/H2L5CO8ql4k/PlMWkGIJ
0ErimSqaa6cdvRG7c2+iTQ5ZkVFu/X7UDwvE+bBndWxp0WI6Z9gOMZLmIrF4yyBHcS4HUknQObjU
reES+obU6H9nbMNYzngO/SdazD9/5awvuTrDDggLV1spMVf4hbiRfrEh78zCr6jSZ7bq4QAwDC3I
sNFI9JMWyarTvOPSBamo9dlH+tUr+P4jnS1cfqIqDdFNmevcZd/1g+Zp3+6ny3Gne81JPNaXUH1W
SG8/3/eer5iQSIQpHF0l8Ix21/m8Z1oG9g9jGElqaJ5oj+y7rbJGdVZdLFugzFO8mz/+9o/P2cXU
6OdJjvdkFPz8Axhc1kXR7FSuf6E8yccY2yRxuONFvHFc5FVrI33Ep+U8qp8eST++7Y6paZbNwWLp
Jy6dxPdv+9wVReCryH31bbtvttF22Oibz4c578WoUvw0jnW2mOSYUvKgYxyiPjw8U261DTdE7mwJ
wbn6bDv5Yyl8v1T+GI3Gj6SG00E9vyxJq8pHeozYLNxHl9BhDoh/Vwq/H3kdLhKpz5bK5dOfj0c9
UmkgckPEGvXzU2wLv0jGBfiqHgic2PQ7UnHgaGcba//Jm3K+CVi+2fuR5M8jRRqq4NAxEDvtiWdf
aUd8NquUc1nkYuRfTzu5ig/4Rj75hr96TZgQxnIuAmJ5XndlBby5MMCmL2fPfOPvu021b7effr2P
9Z2//904Z8XXTp2BhZ44iulArMtt6OL6OpCM5aGc5ljNb/dp8fsw4TlSLxtHWpMmMvHzd2VqNXtG
YQk0+mRuUS+68RPzkOfZ4WnhhUk8IAmfPM6P1X4ZFAcurwqLmGOfVXvbRHBp2wyqb4Mdie0VMqJV
XTMnsBlssFAPV8tRU/QXnzViP2zr+Jqcc3Sm+jK2ef59s0lMg2yUgFpjPYlT7kVrFvqTfoXP1YuP
+nE4ik/e2h9bxZ/mx9mYZ28tCrSmRkiHT35tPEWX0Quuwgu51Z4gp3nKZU3f+7Zeq4S2U+SizWff
+eNPbHHhvxwTdFPqJBL9PGlMMetc3JHtECjKQ2J2RwFUUk+60yeTc5nmP39NxkGrQ4NdE6Y876/1
ZMxKzMbcSXogLS+bLZatq2bfXgy7zybkj7/rw1iairKHOckV0FnJqWq0KoReLN1gcz1f0WsbvfZa
IdXhklfZQwBHRt7JOISX8W1zbxy4hNjQzDl83ir65dPFOkWZZRHTz2sDm+RUL1tswn6FhGe40fXv
cGB+/2g/G+OsLmRqZNtKzxhOdZGIclWlD9ln7dEPtQfYGavvv7/H2VvS4u9Iy2UMQohXAybmBc75
+68hfjWGAWpNcCUHjvf8DbGHtkx9elD8amkGyWf7594ibFpUHaew2YBz8ZT9Z2+L+NWb+X7csw0G
aPV+aNgGkJrgBjuxwwO8x28NxsqLNp+OhtLs55nw4zYEHIgtaABzgbfI2d5vK/y6VGJoPuaqRdby
CgwQOtdATGV0Fee3ZXhrO/UxnFA06yQDZH3KPbty7CLjDmX4LRFPnCscckmwe+Ht7VMY2uJbmyUH
eF4AyonnWw2xvKk4jFp4vCMkSytfb4+OAXA46Sx26tB70Bxtps5we9BOEKSPTVzdZE30FXxHuA4z
B82k7VySF/Q8acXgySpAnoSGghxmbzSna0udgrVfqtnelgG1Ucnf/KYP1rpvPVR2SbRNLpHX5qiE
I6yEumxuctP3L8rCvKsiMlJXGACaeGMGVnoJhxmUQlN20bQpYfg46LALfKatacp1rihQT0DDkQo2
Of2mTC2smrMtN3JCHMrDIKV8VUt7iDFX2f7JrNPwm2Pn2l0GfWg9jHi4CN0uDynBPAepz9Ab0aXv
BlBxnqDD6/qF6u+0Se1f47wRuO+r5irq+uFKUVO5BcoU96sUkMMbkSwFIT/TZJgrVhIAwx2cO0Of
zCsreRSd2t0mLYktvd2Wt4mB+MzEzO6W+anEQw42xlyj3W/hMmn+XYhdnMTmADFd2g/myfGzKyxr
3ALOxWPVLX+QMKT8y1RnKp5VFGkrrQ717skPG2c8VCHkc2xY6OJRHwxtodjgJ6u4xtwXILjATUYm
saj/iBJlwGcn8qoiWRhuHZlm+NayECseuP0oNjcdjMweAz6QuxMkoUS7Qxnsp1+ruYAzV+PcC6/t
fAnzcQqCGTY6QYURkZoaHO0macwDIFmbtuysRKzbqRWiMcRjVhVfAweUFeZjEZXPwVxhlTB0Cxoz
xFAQKrOgVO99SxP1uLbZ3RgYkQy1aR9BUZNcVBsLiwks+dzd176BvQnWk6+TPTHFCVz74+BXpCN5
tjmooH/7ygCdbuYGNpkQfvFbS5KEgIYcwgUVAn8ALeMyncU2NAiV/EL8w5RuiorIu8shzlt+5sIg
NVgHOqD6sjzYlWGW36XPi05U7Ah9WCfVPaoaD9lKhtBbk5XEWIXZYppMns4kYn2aVz5UrZnUDznP
fknIhejKysT3JLDliAFa0eyJvAzDB2XwM7Pa0sRpHZAAfdKl2SN59wkaSbTXfvI6Dkqkl27Wtnq2
i027jr5rLQY6rsiI96O31mFYXSsIJN9CR8bHcUJ6uy/ISssucKQMGthysyaZRsl1GpwTsyyh0mVp
fC0hhMPKUv2+fyy0OnuVdmDTyCHTGOCz2tVPBjCX4dEQrVbe8yrQf1G6uaq8InSicaMkVSDJas0M
3HJpjHcYR7e8w78OcGxOfSVZ9ykPxuXa0jp0HB5JPmgmLzIWw2tl2x55q/hPVXnbCqXe1rxiuPns
/FBqNfYY3jvXDweMHkH3xYp1xRXDjO02rjCqWpG+M1MsXrjEpYfsqLlpGgvvdtNehhNs+rpRUrcu
O/SqhAIijEKKDj0gfAPZwN6StQ70MTmgIZQXPD6GRiBBTdeMee1KfvgLfQYtXfZQmLJWhyPZ2ini
zkXIzjS8n/AIHfm15XXXt/HJmgoDLgmo9GIc0l0ILshtYt1Bnk9Yskia0fWxk8WqTfp3FEQ4V/UE
71LXRSaBZjKB9aek8lsmTDZIhog8OEKwDAxjKg9tDbA2pO0ES6nFN4gV1825L1hlEY4S8iBJ1J0N
9LAFQBRCHYhDDQQEgCrhnKxXPbl0dov1r7cOPpnV6JSPQqsbN8/6Q4GRCc+h/lgp0YXWaLggDMwY
0eJ6wRSpWcxqE5Peq4UqdoKin5S4IGNtg+YL3QcArqDYGxaId5hXVQkzvDCABXIrFb0Q0sOCFn0d
c1AgMpF3md9tR6106xpzSBl4dVCs5xE4ztTLY6Ym5ikKy8ol9RXyQuumcByUYL63WhUDV1Z/afyS
21IQAG6sLzy1Al6xiPfZhGnZ0e+aBlZv0MD0ESUynGlIlX2BWygS/beZcB3fnjAY4IMdrXt6NK6C
9aafor3da7NH4SQKYJT3bfHiY+SVJSmesXZsmUL48HJXz0kWr+1Db79ZSY9qrwOwRSDIjdmD+Iwd
wg4VfwE8AHBbEaA6EFGIhbgjAZDkV+ut0EzMirP0T22eOVSQhFNbFF1qA2735W5t1ZoDew5WEy/u
YXAlDX7NttOAmmKDho3rFnXaueZgFqRddwrkG8TaUZO/VGZ2r6Xdluo/bA1wDms2gncTNjwoWxvM
PdF1EgzxNtLJl1OD9C7TwIkRynivgLJ6UlACrykWjDLM+TX7EuU4maFzgX8FBE4zZlssdgB/Sj+D
5mDfxpr5xEl1QqxClOlobltzvrGqfGvN5bXWizfipjHPFaQUFHlJR1gnfL0004eUaI2oSKZDWLff
rHxBqff5QKR9dZ1Xw2VUYKFqSJ80TZJGrCxzMC6R8FSF69gq7hWIrbXV2PslH2SAqN5p4zMBAvdF
C8xZ5vzUSlbdmi2hmIVz2xjyJg5rVyAu36gzuDaAAdKbmxDXudTv6w67OHlBiYtpDjy3jItrfA9E
Eeip8BD8KasJrvSNAT+MeLf8sqkdH/5CgXwQwMVtAmBiFZP9uXEUMAZgXHt+0OB7lTTY+PQkXdsw
9VZFFcC/awptmwQEB00mO7CgvGWG3kEOBacEUrXBDmx1rMtEjV70+iDdOgzuRRx+k3nNJkXdspsE
JqFkBz0Gmd6VuybJLizw0wqbHHfAlggJrdDWUWC+GiJ/EA1ueZxhwjVGYHo9CqsrhKdyA5WiAXSA
DSwk/iOB6wKsbMkxyOojVIPqWovjQ2Yb91PubyVgTHoeiKuDgAgg9WvU9q8tybCTPVP9xn1ayWMX
l1scqC5/wxpazMvMBg3APnsFzW1IuGqraI+pnjuScESZTv5VUDvXMzF4XY8uF1f9q1Cm3IWJxI8Q
PUDJfO1aaoASVusRy2eeajelXj6D7bloy+Q4qvVVnTI5UNNuBktFyQnntJfD3dx0976tXEEbukZK
9ujH05e6psLF5Mzinje/knru6WbJbt90/A2L4rOWqtu0YHM7mqoCLYONEGR0yJNVhuI3vetG5WIs
IaO246qKw53vAJRV8kXtH1VuMie7rkibUxHo1IguUPeVHTVbKbHQadYToZWtZ4zzZZj2b2DswQvC
cGnL4QnMaA/6YzG4s9QREJ1d6744FTOGRV075nnxUllwjNViME7EJT+1BEppXXap56T8tQp+QBLX
HqJ6um4xbcPQn7iGB3PoEO0NIQlqxqib824MIOqHEgDgmMt2UwoVBXGkPccgAdi4B9eqgvW15SWt
HEjMfKxsS+8wvcpCzKl9g5lNjeW4sZ0EYjpUzvXQ1QHRgum97pT3VBJ7A/yr9DJzEOQ28Md8/C6l
jV8ln+Jd4efmVunb4DINNS4/eOm9tq6DxWrGmMCWvNEov6TVgFVbJW8e9KQXwvFo8m+wY0H7T8tJ
J9IPzlQ/TKntGXF/aoACJEquYdjTlPVQECuG1vebP3C0oLkE46mFDThq065tCvRgEkTTwAWBNJJD
GDrlc0fQm4uGZYEgobypcRpCSItXfVdMD6WD2zzW2TfIYoQ2vMCEwrY6qgXsUcOfih1EANDbqXi1
RQ9RTT6MXXxn9+V0Ghv0e1LxvxiZ9TyO81pCCTKz8bat8gsz6CzyqLknSgC82SYJiEb7tgTnsesb
V1MTvKTEKzOXyLAol4skbeI6J1LFKZmar3qb68BZFLIF65RF0qkBr2o5zc4Ay/JQBHu9wWRiK+Gq
KcvvlrR3vgkUojLAGZehduv3+lPamsZWj6u1TOMrq3RAtdVWRugSvVFLAbbolJsiiAk3jhofaLd4
LhuzOTaqqLw5d77GoDS2SNSu7KSSm0Cpa9fU8wtrmEHnz87arlrgltYfEHVPViuA//dXkL72UkzH
OmvftJQroqAt1BXQmiuSwXamjoVPi67bWjuQqfjNGcwrlbzPFZEAtxPoajdolnyVssNhlTlVi6GK
My32bKIC+j4un4Jo+tpBw1nj4zkkfKmNLzvFa7p2R0nVVjkc7k0g6g6/5bgL6nYhQJINE96l0r8l
Y3hrpDnp5XpyZ7CQ8caTZqU0l4oz1mth2oAAQ6QBvaE8d+OCcYzSeduMQrttnTo7tGZO6z5C8dRT
SHTcNBVQGMpytIB/sm2aBrvYd/bLjgDbJmEEHIyIe0k3dcaZKLfhAuHotF6qaGo8tR9we3YQHpMk
6tYjZDvofQbv5jQ+KH2mukZm3qbcjFw1OZfc7WyxEJXl3sG8WVX6y0ASxWRYD/jJLmQjy2PSj4vH
f448wGzYsOY928n9ZOjHtKqhbtf6VlMbcuIgw44VGtxIQ88iwbob5FuuCCeCQqW3myaL9lFkO4+w
LKnwg0PWFypeYN0lkq/OMhSviIf+wdRHAzBDC1IG5MtwF0WNcTmqangV2CPmYz1vjmOHxxcXmNVw
cUZuul/r05dujqEHx5HzWgJ0uatT0F7gqLNmw1qhkC+MtYyQGUPHQitz6YB+8x8iA7lwFtDWIzA2
Czlx+AoIxkzBeQsQ4iWpnYMgVtOzROzW+XDhax30u6Zl1vnyMusaqLYERUQ5RC88sCOc8FhtQBPg
bRqV+kbN8n2HdnQM6vnoZO29OleHeNRXUcurnIa1BzP8kebVLU4QV1RvFu4jFmtXpW4se0UBvjQl
rYZ9VhYB31UxLUHgAVIXVicsjGRnbeIp2wQg2ev6KtDqu9KGXSywIcMnUXVXJwkqg3zXOHvTXI+w
vSz52GrsTclLUwu+ilqCh4BGBZRYs95E3gKGd1CFBeqxCLNnIXjFNAQZxUMtdmQsnvyk8npBvk3R
gSVCnF105lriGIwI+ghrH0v3dFEExW0+1wfsvC74w9Vy+y66y3Kor0ccvKr8ozeqNXmqbqha2G7K
G918MvJDV6nrUEvXTf49xHVsOvtW809hXO1IJrswUvRMqkJsU3RsjOClxklO5Np1Zjy2o7gVrQM3
BtN+HkqLTDULalsJyAijiRRH/Mqj2/Xk3cWR6q9lK2xPTck1B25pPk5OqezaOir2Dbx5THAKfyye
Hu3Ruube9goXPLg/EvJYmaP7LCE4FR8mEa+qTt7swCtJ2ALgShIuRs0B3tRf29YALAbbHLGkj1EO
lyYnxipbug29AgmuaZt7lW38VhXKNyfUj1XIGk/KyJPI/FtfTmuLNBeV/RLb+fSmm2wKdhx0rlbE
1jFPp/ai6izskV3x3FXdMewt8qMFb4Ld7vA/IJyWElNfkd8HtZW7ZlAR8mfK1q01gpqaBvyffl1V
5Fw3JMTmajkBQi+JN0jbpylQJ3RhYEboP2MX4kjlA4M3lYbdRK7PuOToCTYxVXwU8n4U9ng9Kul4
SeuExEDfV2OxMqRCQGNPbg9hBvTMCMmsp5F9M7jsaiw54La3QoMG1EN9jfioeE9TVGmaMSE8tdZG
tXd8Vg9xMUVXDdah0HIr/E/1YF6OGhcCqTgtGDOpXYqo2nMeYXqQpJxu/MzyekSrqyQeLwjd2GUT
UCjdBjbayGszp8B2gwDGBJieEFl6YYeBJL3cxsiJ79PSSZ4fUuZuOs9HvSQmtubvSvKTKivS2Qhv
TuH8Uj8dtniZGq91WSxIDkEgjW9RgIabwoANNZS4DRuMtsXbVGhe2z8a01sSfc3wJAULYqi6LZvr
Jkuw9arfQtD5EfzJYZiQI4UPPV5blsOVg1DEtDaKcm8W66YLYD9bgEy+D83Wct4IceUiiCMJMLkR
61q+S2N7PcbOYYYNx+6KdjC0wuFUQfkC6zgDaoAcX0K7yXoFvZN2rS9YGJayP4qBPna2Z6pX3XAs
R9JpvvJieyI21q2/BMjKt2l0LvXU+dqqeFlzLA7jJh1KctSwazB50JSq2yaK8HfGUKwNPvkWqV7q
xkV28MuFgGFfMIs8Wd8u9D1FZmjmFE5yIJhhX4oGPlSMZ3g9669SbpSmOoyhekkfD8kzkQvN8jBM
gqBeKoWIEHZ2evrFKlNSoUmk5PUmpWkdkWHq84HskZ3PiEc3+WL4r2aLtqskpbARTKagsLwYuFae
hkDVscoKbGZ5nByk8tyjf7LTe5u1NvS7Gwl7jNXm2JOnNM3RdaQkOxEHXl4TXEinJDXuK/4vyfBH
lUX3EU08UksqRpcoura5qGbXDhOK1ikiF3ya1hpp98Jk7U0onP+dtPPachxZzvWraM099oE3Wtq6
AAmS5au62t9wtamG9x5Pf76slvYUQRxizxzpQprV0xPMRJrIiN8o7YOfGDgroYtl33Ydbha8PPdW
eYPuEnm+9CJZv7LJ4cF3lxVIQ02IVvmek773C4n8+7hvEKCmfM9hVXJlNzaPkBQTyKs+pNpwxLO5
6LEtH/JnbWx2lJlcLCJ4ZJsb6kzbPi7vrZhsG174iKzKcLTh4SZ3YUpGxn1SCGd1Vf4YtT+EgLoW
XNdIxsPm3ehHGpBW6Cn8+gTTOQwq+abWrqqcXRAUWyXtkfd8tGPuHrA/eY26yIBZ1C89SfcoyYfc
BWRV3Fjqu4BMBcHBvc670ezh5DqUwIfvYyJ7TQxoxKGTPCRubcKx7Kh3j+GNpWDC21SHiQdxzH9G
8yGcK6j7TXhXTMlUuhZmqQbloqPT3CdafMWj1T3GNwnqjPep5KSPBqoPe5nOMRlzl+A/35tXZTLo
G1O2e2kbt6b8Uz/S5z5Y5jg8UjFNfGzBfqp+9J2LD1n0tq787x2Zy74rrPLhcntr1t0S/A3giTSV
gRIpNtIEp12fRmsDSnJ00Pz6UW7gVOTGCjhr3r3+HUKlf02TDKbInATjN1M8REMvGmjVcEOJ2VVo
nW2o4gGdua72R6/b+asQbdEee9NsnUc1ZuiVIumkoo+IqpY/j/7Lq16gKKbW8kqDcHEG6ejSqIaD
jGjdbAahx0ejgZicnP9S2I4aSll/4xsB+dGZO+AHc6j1pKpl6QetzT75JNFOEsXqyxHmzcbfs2UB
+QHMJIPpFs3BNwi6JMFPp85hv5t3HXiK/k5//DFt5Nt1guAcVnQWSsznm1CdVaDThyYjFSZX22W7
4VMPwHoDS/Fq+ICL8PDl8tgWF8Kboc16xF1H5mVIFZ7tqsVTOvGq2vgUOcmNlOVPl0O9Eg/niw42
AuBTGeQrrKjTsQEzcEo41rYbXaFZfRg3KPsdVG/aZbf+AROMLbqX/cb8Oe5M5Dtv1mETy5tNZleD
L4BvYc1m1x9VClhkCeAZ5M3xGj0gTkXcTneIOLudZ2x4gOSqt8ZBWNwELE84LpqF9Mps/cgWQDmq
HiQ76q8elbh6f3lmxSaaTazyhgE2x6ZTF0oUWTDAjIfqSjvYV/7VePtvYLVmoAWxOE/izD4gkD7W
i0kc6FaqS30KXAYqxVST3cZTNtoHGznOvwxoUhVYVyZMKPRgAImDZzxdN1VmyYk8JgbCpNK4U2hX
Hso+eawK3X4Jm7r53mqPlZrrPxPVie7lWq32dX3EfQl1tWMhIQhVxHgX5tSs/uK8GwqYI3igMqBy
R58fbplCVMVqDRa0f9AOzUFgDddZdmd7VISBpahz6QGUn9M+/QaFTZ6dCCzSp+2RQ0R2GXFgCoLO
8fryiNQznIOhKkDxFfDagpU5Z0X7mHQ3WIqa7vFr+C2j1PmEGgDYRsmjIHXcjl/KreNZT+EjL25K
WTugHU/ByyreUeCnTlb0K6kPOAliQFDGtdn9RGU0aKyiQEUZdKW+QZwVB84NbMZrc5cMq3TQ8xN+
Fm+2sjWr7J2keo0nb8TC9q+zG2ufedm+PFye4hkQmNWsOpZp6JqpWgzNmd2IgaXw6bKI52GBw3xu
o7U3SntkOj/WFJRzubuOR2dloc5Alq8xSV9A6dgGAKs5RC5w9DarAiEvP+kjb72g34ekoAetSUnn
htz5EaiVsXIxny9b+Abc/Lb2Csadb9skkmJceSQDAwBM1EAETt29xBMTW7eV4Z2dr0wpzX1LgdVg
gv2YXWJA5mm6FDZVxuqbP30yupWb6/xWngUQQ31zKwcm+ppaQwDpYO/jg3+NSfnOEvD1f+O8Oztl
Z8Fmx11yREgx4ySgXfHemH5Jjpdl6kpaNgcU/14Rb6ZshpBHcUpH5ZQgAq9JMxsTVy+wtgLky7ZG
dhxzyZX1sLTJTj7TbOVTo0cYGLIDNf+tfi3f+V6HKOXG2SeHgjz3r28zjjDKr+jb2LBPTj/ZMa97
qsoBtUSrf0Sy9EGbdm2AeQHUxX1JYTuVk5fLIReXoYGqjkEmw0U/W4ZSCVcISDjCvr3zRMvjkFCd
uBxicSO/CTFbiAkWDtiaE8LvcJ2cKp+H2jQ8AzMeN1Lj7HHE2F+OOEf4/V4pb0LOliN11rTOMopH
AgOKaFd+j47fHnduj4J+5mG1sQ/+Xkzougrwc4gks4Rpkop6VHtWSgc1YzN6mJPbruTJzxhJYIgS
wPM7bppsbYEu3Dqw4QAyQ4cD0DTH9Me51oRHeFsuqBCPti63AOzMa7TVNuNhDUO8PLFvos3uHJQP
QhvLGJbLXXk/PEdbGDre8Zne70ZwkdtPayBtVaz52a16Mj4x/jfHmJRjrkQLwOCt2XvGw7TTvfgr
l/rjcAX8aYtU/v3xQPXQxTny2t/G7vCjvWldf6Mequtwt/Z7zg86QOokdrKjAmE+IzWoXUvyBugY
+Vezxh2jlKP+LnXMCMc5uBDmysU75zuykjW45lArQbYorwJWp8M3GwMRWy75wffsfbHD4LC/Bs+R
bkL0L90JOvSwlw8BLItoD3PWA9i2spnEwj39Aqc/YbZ/K3pfDt0D061+wAU+7lOPDHojZ7t6K4QL
cJpdPXXPTyVCCkkYy2TSeGSdfnS7KoaRo5eKnasHm3FCzgmMevIsQfAf8AKhmXPf7NeePEvf9m3U
2VJLg6byYxRn3MCgNkr50S6v1DDwLs/n0tjQYEEpgWMetvUsijRqbdEW6K8IIRH8zigHyrW5EuQ8
YQOVrnIiaHAcKAHMbhKHFlbWmS0JGz2TylQ3GX6wefUp9j8X6bvM1lcWyXnedBJvXptJ6iJGR5wu
WDuByDu6dbvPjw/F+O3y3C2cP6dxZgsj6esw7XziBLf6NeYQD+mToIVBkHyvcawf71eX4trIZp+r
Qos20IWyLlrIFU393aS68Q1yL55w39gm9wiDRT4eSK6/iuFeiz27UiSr75yu4Cu2KqKSklqnaEZi
5KQWZbHT4rD7O19RN7Ab5+HK0202u5Kj+FOsCmMTU97pWXdl2iPidkn6s5CDfCXY0m7TEXUFT0QN
EfPz0z1e2nKrTiHo9Ck1sPb8XJc10ozvLy8YVXye+eFFjc3m4YIIkTmvhqa+odmtz+FluK2H1zWa
4Pv8hT7Tzvmse6EHt3NfeEjZQ/DD/LPFYWmV+bL4Gf/8Da+CNG+uMF3Jwf3j7uPS2Jdvp1zqKhf9
BH8Pfid/jtJUXyGpL00t9wWKhwpnAByn06ktcJ2mhMCaxXAIbvC3ggK31N1dntq1IGLUb0aVlHqa
tDRzXYwobuX4BWNW+ok/LgdZeMVoELEVSNDwgWn3zYbS6pbfBgFRQApgrnAlMo7hSVx7eUkW50/b
lYBijc8XjGkY0Jvhm1PDmAU8tkHVVxrHM3LtKCZa2oRqdn+UfdA0AxAwvFsCrNDCQe+7jRGOGv4W
bBv0reKs+4637VoKsLR64BxzlgNOYJvMflBq8LTGs8EEMBYJydsfdtPeaaUB9Ndfq6QsfFM0FSzZ
QINN5006y5uBIUyqnYw8QPbVlRHsU4BL+saXaYHSyYY9AAZzK6iVQi9DqncKF0y391vswfd+tqEn
9SN9XhNsWrgwT37U7NnXYbB0rCwQYhIYL8oQWwNMxeWvfj5udDLgVIoWN0navNaAWCSOLzaF1aC9
tmshsfjFDFf6Msr5nUwQ20QZiZqGddZWmPACscsRpyAVfxGUc6LbpPayK92DnLINa89+Tm50vEw8
bNV3a0/LxRH+GdyZFae6URwUCcE1Fg5C6K0kfYdUsLs8j8gZzncP3DMTDjt6bxrU39kNomjRWE4K
GmVhjo09dgztEe8UrC9srItyOo+q076Pi+axwK3UiRW3qKh5oi+ER1TGZw0rbGzU76GV3lr6B0W+
0guc/Qzn4BhgpvCWssJ6V5vmzpyiO3re94mM8a9Z9N+cPrlC53PleSUW/OlpYMKrsig/qQhCyPOF
AXahDgC40gqyrRvHr2/l6koHOJGS4DTq8+XZU89XOtxloezI6xGy5lxcZJICY+D+pZFiTg8yEsSd
0qfAO/IbGgMP8G2mp2RQy70CZ8LTEWQNZO0GtZKYZvLAfEcOkK46+xLXx59lpj8Gg3XlD/6zAvYc
aFWfg3QetQOLMHwMTOfl8s9f/vUaCjBCO+PsaWRjbdOYNksM0VhPGqpdU7crF9vCdcAM8UVMTWev
nlWv1WFSpSjJfjdDlC3tl1110+6kfbqjDbwiNnN+8hKMS5TvITv0A2fpl12qoGo0Go6m/6Sr+o2i
Xo3tHjv6p8sTd97iMU4DiZl9c5VaVVjjtEMgUZPPHqybaAuAxzUf/CvoXzuknnB4+PL/GVScGG+C
4o8Oq0GMrvaESYIrokr3wIN5Y1n7HCOv3TqF/fwYEtc5h4Oj04FQ582sLGwjLQVS4SrypzC/Te0f
svLhLw+MGiEZpdBItGS20enA7EEuhWIosF5PsHGrx/YDNuD5Ho1hb/Iic4uB17r8wPlJQVSq1KqO
QBwHxizq0KoDpCsuxAikaNN+xCFjP6q3SvYyyGuKUkuzSO0Y2ycIzkghzRZm0/iYbEBwBKuQg8xx
3P74zWz+ImH7tfTwNspsVXIfDrAtiWK2xg2o7ns5iT4YjbKy+s93GcKyyDWwJoS291z8IkWlHaoX
+U1d3XY4nDo43Dh2ijj055WFMROIeB3Qm0jzUpkUTsaoV0QCNHUIkJcP2/wD3fPAVQf9IJfWg1na
3+Iy/d6GwQp3eqF4fbrHxTS82W5jpCf1dGS7xcCGgN1uLOXWREdeVp+qIXyMzHc4IysB7t6s3FQC
bT32KxnI4gGNZqlpAQ9RaSaf/oQj9jzZMA1YFaoK7CpwQWvU6ldK8fy+RBnjXyFEfvBmlCFvGaMD
dujiMA1XxyvKbX0PHOjW2AEll7/13Rb0cOiBIKLtiBiA3t5U1/X77sm6DtB08qGP3jVP4Kj1m7Xy
zvLl8ebHzbZNa0aTkcr8OCq0u7zYOJbQdvFGfokyfqGcv7m84M7BA+JcfxNwtoMSLAQTU0x4g+Xm
RkHFsLoqtube2uE9g6afvW285F2PM7yF+pzoy6z9hHOx09lPmJ3ypdU3hdQwZn1f3gOd3cV7oWWj
36yqhpwfSqeDnS1w3PVMeLoMlkw22Mj4txo3yEWi4JHcYyEkNDzW++wLS9oUYi8aqaaAKcyG10l5
WQwWvAW1+0bNEDjomibUXDaDU8M8CTEbl54qdoJU8u+UQ/bwAFdBD8Sbqf813GA31yDjp+/SHT5h
af8rucvG/doLaClBMB06sDqPE9rq850bjFBfypLtAuDqqk88HTj6VjsIgRTcpK5l+db+/m/IMC1k
8ydhZ7sZUjdk3gkomWijBIivYakZb3iI7bu99WWtZnl+EXAwicKosFfgaps9PvW+blMlV4H16MfN
EYB/Rh+2LNHSGdzLG3Ou/CK+KaF436owdCgqzE6CKkcZuvFtMZ+QAkLeu7+wfPMcTzhB8c70tOvJ
E9ova3fqwno9CTw7EXInriHa8iG1evhm1THgVR4e25XhLWzFkyizXZElUtDY6EWz6QP7UBzhYeOt
uhGHHQeO/5Tiem7mbMlqdakuDhBIG71eARGaPwDRRQrNKmVmAXbfyJ3uwVle+XqLo9OESohIt6hy
nd4xeVJ1voMmi5ub6c60wG9WhdsXw25lFs/TBdNiIJpFECGjPFskoQ0J3/YlkZU3t8ZhQE8qfS+6
XKsXk7h4Z7fmSaTZqoDaW2mydBQXU/a+RX+o8GIi/TsH5sLksbPQWELH2JABOJ5OXtXUQ6b0NuWq
+vNUQtVKn4/+ytNiLcbsxDxKDtCfEby1XP7IprtaqlwbJtPlzyO+8mzOTgYyOy2cpBlTTGBNF+PR
u9jiYCpfpuxKboxDkd63If+voa9c6GsxZ5UoSHi9z7HB5Ok/YT9tR95qdYBUZA69BqtRs3LVuvMu
D3QBgoD5hEGPl7IAa3EOFkUBYZxqdGzcJPpaJfLGVLtNKZSqyukATclzoGoXPP8V/TnAp3wluljl
p/NMFZTaq0rjBfrZPLqCBKCcajh/g3KsXGs3HcxXtdzw0djI7vo7aiFRpnJtc82hqASqxJltuxzU
WpCrvePK+2lnJy7UUWq+MGCcPdjizfjdXHnmLxTmLKFQx+NDiA2eNcv8ZrRGRZocNjoEEdncllm2
07bxdbpR3tk/Yi3zeutdbr1r2tvfu9JeWVgLfa2TnzDvnxU2Zea+5ifUHliu6qNfHF3s6Q8CRTsl
riJFEBPv1rXezrcqkieaTHsEqUUW1+xJMIpylMAPu6aMErJjP9QJDeQogAazso7U83WEHBeQNfxL
KKTNgbR26/RTg4AUdt6lqX4wrCMSsl2XKu5R1fxPWghC3hym6svYDH6D37NmRDem5dchXnH4dLoq
Cj5r9cqF9jqFPY2KFZUCmc7+bPwDuiAYHiRHt0g2007GniLX3fqD8x0He5JzDdYBr4PIc7byO/t+
eLw8KQsFv9PwYtLePJdyZzKxpseuCXRxtle2OP5umu2R62Yn5KGosiN+A8X/vUBtxfwz/PnyChWx
wyp68bw6ffpTZtsOYMME/IiZCD+i93BVJ275Tf7YvUda5UCbs96ZsASfscnbrmdFC3se0B2XkkMt
A2m8uSJXJk8jFE4Y0gI6iaQiGN3u0LnYuO2Sg3QlrVzt55mmMCMBwqGz9gHyzzKILpKrsayQ8Gjs
Nk3dQgqHr6WpxwfkcCRkG0qMTS9/6fObQwirGwZ9LOqJZ8Y9OigrU5cgDiV2CJUPpYXJPnR2gdYH
epVOsLHgBoe/Lgdd2tyaLPoadHRxK5gt7pCbPmm6ynEV/50pOZjNvi8ybWVk5wmfhc/In0FmS1iu
QedoJUEmiHUIQ6GEvBJhAd8rQtC7ZXVo8Gpmn2uMbGy0B2iB9p163d2GN85NB6/bw0Brm23F//1f
DLO8He7sHc04DLb2lydzcZxcgyBSZJWHw+xHJHLfI3KBQ3p/BLWRfimmp8sBFr+Wic4CnSiV/tts
A2JnIWjlkOO6RH7v1/LHJO+ueS2slNDP1z6T+CbMLNd0Gi3JNZswrWP40F6jr2FoTuh5pZ9J2tao
NOenymk0Meg3Bxw8quR47HLw2Bgyoyh3h0dWsu1KHwF1VJdcCpleW9gf/8ZUimKsCWbqHP2C67Vs
TQljrDH6hdTYpC9O+/VyjIW0jKHZeFVxiNCvmT8PMmrQtnokCBozjyn42npHJadBH3X9Jb5wURAM
xxgTWDKYifkBqdZTXfsSKjJCIbh6RsEfKnf5kseurm/tLdieq3yHZqjuxs8Rx+bh+Dk5mDdxvIn2
a5CY80o3ijswYhgg4DR6prNvquMdnQYhnvap5MUItaIzM0nRVokH2n7OSk96oWpni86/jdY4BZCz
fNAaVbMYBEFavg4P1qcA8xMg9lvNS3fZvj1c/qrnu5xgFl0DtrlqcEWcjq3lMs6zhIsId9PU7SB3
u0lyjL3LUV4/12lSfXLZzsP0VmB0yZF733o+Dm5/HcG0RBOSHPez0rmmSHoRfEEGepo2hdt8jO5h
Hmf40VqvArzZZq1OuDTut3nQrD2stlFfINV2RC0j3PTNj96edpfHvBQBT098ki0Q/WdS/pF8NHTc
tbkBAzTLlVu5XavqnJ9s3LGsD6DMVHbOgBJj44/q8CpUhSaCXzt707m3nKfC7NZu87VI4s/fnGrI
9KUowoToFiALJ5wY2JquMkBSqLeXZ+38UrBxiePC4X3Czp8DMqJ87OTRifgu6Lh12a8kQ4vIMFbu
tvMdTZ+HqxWYFIZRYM9PxyOllQ9rmC2WoV/ghRP6I6aGNWXX5zSxwogKWbvSi1gYGA9Kyn0ylq7y
mV5tmBemHNYkRLaWwyG20ZW4y2yludONtlh7XS18L9wSecvgpIEH3TyBUJLM6GVJg4q+6b0EGftg
i6ZNTOJgIdjd2ofgkBwoPIa7tYfdAv6Mg4vIQoGV83KeNkiVY2aOjo6ggGej/IOEYENC1rvFVmS6
5bWQDUebahx2PDfig94B3MYuWnLXju2Foic/xTBozgsPD9ins6/sD5GOvI6YBWUn8LTB1jQ2g3Y1
jFv1Ob/ilXsYZWjtuzH/G4f4SWxxOrzZMUqWFH2Id4uLMbSBIxkPrePW2tTjDi8p5JsOa+2IpfVF
ug0IloMcuPYs93XSKkJBlIBK/8tONdDSkhtr3y7vzqW7iWH9GWWW/CoYih+nnijJVXMlvwS80cAz
bsqfMAw2+Urm9loAn90aQKGpjgv1cGFzfDqJRhNAKrQG0LV4DwJG1XblNSwbytfhody/Us0o0tcH
1Hnl1Qld6EHAKX8TfT5WRNW06iiip16AQA52EEKiHZt2edhNiD56v7XhV9et+A9fGvZs3eZDV7ZK
OILwJwHAguWu0B4KL79KWK9Bd0j/xl0IvgTPVpk3h3lWIsXN3petqDu6pQVGyaw3fvZ5Zd0sHbhv
Q8wukLQYwqOREiL9NULd6362L+ne2vRb2r+P5S0yx5SZ1/XKF+5gZAGgpmKrRvF8fgKUWQFfMEGS
Q5ua5zHKv+W1uvKKOU/4WSWUCYG7gijDueZ0jdr1ZEUI3+CHJ+X2RnCIaeGg31Ag493FFoL+ZvSo
lM3fuE5MSxRJLaqHZ4+nxM7jsoMI4xp5dJ9VkeqWUvIyBvbPy19u6VghDHwMBQDSWY5RFfZk1ght
uthSfziqQqA2ROp0DY+4eLAwEloo4pI864VJeqQ6tWlxsNza2B7Fnn9deM1HscPWteMXqo+A9Sgv
k8wvkVpKbKUTp0ZGbzC/KwhSXgtJBzpG2yy+zpQneadu0cXc//WphNlJvgFpV6hVnK4UOfOPxZH/
QZ7Dfwp9/3NgGl6IrfblMAvVXTE4ZEQg7FDmPGsrhv6I3ZzJ8fFU2xsT9EVZvNhY6h3qvbRpECVx
s9LeofxHV24jnGXWTrClRWNbwtKGL7kAWvONQUfu7ujmE+IlSuogrlUEN3W15hm1tPlsCOdUWelp
nsF3tWrMMlNmfwd2fJU578ZyF1O2k0o0sNAdtaSPl+d26TwBwC/MQsDkkZ6efsK2ECooaiKSOO2+
af3b1PHXcDPnXTgqdTJtPg1MKZXa2elfKccC/VvqLunUhVsoM74wac52VpQl26LTvw1JlTypeBP8
7EOjfgw61OwuD3PhtGYT8mQBSo/b5nwF4Qk7TLJP2kbxTpA9yuoQF42zBQBPsTYMvli9/NffoWiD
4A/LSbpQukuisWvMgJLX2Ebfxzh+xwG6EmJhsfC+xWYJVgQj02fZxBQoQYOrhe0mPFvoaOUyGwFe
9WOUdghF51Jwo6QNMF4zKHRlZUoXVg67nhc2r+2F4klY0m+VZDqeoaOjCjk1D9oQri0dMYJZ4kBt
huuAjwedZf54MjHUyo89DdwEWGX1HADVSKgcJIfqbu0wWzpCT2KJ2X6T4DZYoaECSCx9b+wQPs+/
ju2D867w+q0AOnsodCRU973LK3PhZIFKZqNOgm8VwMrZbetrmB9EstCirrobe6jvjAGZJfkYrU3l
0mJRMX8Huw4nn2v2dHiBYkRZqNKfKrHLSAq3e7Q+Zcwoyk9kLemXuNvYu2qf3On3xvZvjPFN6Fmu
5OSIw7ZACGEaYKNQW6j5FxLPpKJGMvpvhAKjj9oKWT1Vp9NROqmayJNO67GTggR3CzXM4psgrtC8
7YPcXDMTX9oEPE9sg6oydc95FSgux3gMoc67hjlshZDZZH2+PCAxN/MdwLEJzQosLMOarY8c74KQ
5zdzl5mNOxpHZ5s0qbqx42Pjqnaz8sxbGhD6VchIgi6k8Dq70os01KfYpFds6cqARmB8DH4cK9kf
//rpYUGIAZoPOIa+0WxYo+qXnT84pM9O83DMHS/1k5VVt9SSOokx29CleTTKxiFGzYrP8HcvlV1o
PApnKGq8e725N9qry19r4Z45CTmbvhBnUyywyIhi6XaKs/s8rK6TCj3URN4a4c/LwZZan0Sj+yVj
goNmyWxL10ppjE1IitleN7epp3yy3kUBcjUemnHb4GAeAEhqLgihD9pV/rD2Pl9YmRZdFL6fAsLm
rKDdO9BT8aflndArmwxsaB2p70OE24JR/xurkoKHuAgocZ7Vq1UjNKSUwiTSvPhbREXyTs+U95dn
c+kgRu9HFAPAeJ+9P0a1MocuMagb62B6u7j3ylipXQt70MuBFuYNhMLrO5x08kwiojGcakqwunN1
VOM3WR3k26ypbZD0zb1axH996uDBqa8QAeqCcyxGNQzopisciLoUXRtGtrW7ZuXMXdpoBiUNXCSA
e+D+NDt0O8XyCy3ixZjpFMAiwKNPTbN3Qn/jROh9RndW8H2SnZuj6R11XNBheq4cJwuXG+oXguzH
yXXunaUMIcUAUc7lSpE3TVOiJKQj6RmM/XWoaV+Ltr7Wj+Hu8pdcKqjQD+YbounFi3zOLcr7xMwt
FANJGfxDHx66wJXqzfTd3yNEvO2+wp4ZpX+DjrrQucLo+01g9fSas/tYyjGRoMQIp7L8Kjoqgv5q
flrH5/4/BokZGzmmQOzNzrRqKKO4DCaU0m7zg+YWV1Rfle+S99sp0Ze3gbaTVmHPC9uR+xvwkKj+
CQGh0xHKem4VQTZicVla38exfAij7Emp06+XP+HCZqRCxLOSksACQUiOjiRfGoOzDF+/byupfHSk
z/hYNe8qJwl+XI62dGJz3QlYpUHWjATF6ah8FffyLCYcRiTDh/jefEqSV7yE4pYbdOiMjXZnPQ1I
dQqHzfUu5ML1TlMM5IRJCem8Q93nRiP7QSW5RezfjVn8qGblChZLDGGWsJyEED/hTRqt+03kj0wk
e+K41w7dofKw7ltVelj6cJoQtGJd8kyeE931Cl/l1uL26ST/ISoklEihgmsVRCt57XwTu2k+JKDp
4vmIsexZUjTYwTFqEZZCyvS2M5VtHj/F5rccg9fxi4J1WZhGrjZqu07eS1G+Fn3pm72JPhclG6sx
orVP9M8ItXq4Uu3zTdNBOJXuFGBEVndYgzgv7D3Ukf813rnr3NDlR8nuQ5y/bP8mM6J751h/sVN1
5SJcGpgORxs3VFFJneeAJbZlZqbgnFKFH/AG4c79vrLdlj7c2wizDDBWM2OyCyLYd9qP39WiH6TS
wn04AKd1OdrCcCjc8AoHW4KMz7xfMeaqZBSScXRHDU/79kun+ysTtnR8nISYHftHyKKVmlAIExlt
rd0d459af28gu7s1r9Kr/PHY3mS5V4UHI8EY5NDdhdu1YS4sjpPfoJ3ub7sgHU2O/IZONrZmjIyv
/63Ht+TyZC5wNkQZjEownTfxbBWZ9ptjZKimYxA5zKYgLpi0uoZpdFNF8qIf06HJr7tN56nb9EGZ
Po/9x4EnZdJu/f7jqpzA8mf984fM1hAgFAQdO34IUtTZQ4nS8wYPnPLd5fEuVR9Oxju7GaCG1Knc
Mq24K+xir7zLwp36paEVJW+BzCJzTPdrDduzlEeQw0NTVmUhF3B2iiYo+CBNhEeFujFpB+V7e9uN
dFQbLNLXjpWlTIJrVqW5Tzscj/TZGMkQy2iwKb1H6TAgFZ0bsdu1SbKjypPv+zh2rqJYs24kDQ/C
AL/EbTdk/g53ImXX18mPPkvVl6mQ+k0am91Kory0riku0zeyIECfoRtaI7Ym00T4pjc+lw3gtEjy
jFU2+sK1JXw8xeGKqOhZ98G3MyXQU1pwsvK+s98NCktbrnaZ8eXyelqMg3IpPGvRLJ6frZPPW8bs
8WUok9g6HNMcQzZG9BGAuPRuKhARvxxvqd3BG1DgkBGhOxe+w34p1pOEBkQY4KwlHbd1mz0PffZO
CxLF84/jQ9bKPxA9VzYIDAgXPvXD0Xfcyz9j6SNCioCCRGVSMF9PT42jnupT51M+b6XY/8SKr7EJ
kmnHyYW8chgvhgJujrAA+ccZArXHJsHXjE7gjjsXa6wNql6dPu4uD2jp9HH+jDIXfYDcHclZSZRY
8SvZra08REVrMJtqZeYWFgxXMBhynUVjn+3N6jjGiGXC8XDqILvVx+qpjSvLC0vVy8tmRXhmKZgC
to5bksP9rEon+XatZTGQikFrp22XVPK1Q8fv3aQ7dYvXbZWsfKyFaUReliNOg53snDGUCyuWEEhu
Rdv0XlKqbWaV28sfaunCgstk2zDjQeDo82J8oReprheA/vuNQa7hm9vxZXguOVBjIYusQBN2KwhB
0tYGjd5+WmtRLb3CT37ALDnQK7nt7ZofoDzY++yxhC8P3vw5vRJPifFmTY5k4cltc2/wv7bmwAiY
HeZGINkBdkVcWJHt30ZGcdy0OALix6yZt2NU1AedVXoVJ+rgXZ7qpbPGFrLE8B04Qc9kKuqAWlif
MVLpMO0QEYSiqu2tveCnrusdLK5Vyk6WgSMM3bDZkRKkkqlIOpdWY9leYL6MXbyJKTJUdB0vj0uk
NLNnhk0FwwKICoSYXsDp4WXho6vl0khmlefWXvble0cp7vy8aNDvyS28xNZ0l8U3OolIzxZomgMg
2gBv97qk3iRZkjY5aRoPlosruLyNNFdLJtOLatn6HEOF2nV+qj1g01dhQDqWay3ysxP0NTrarIiy
L1T1/GhK1MBpLUzCo2zXS7iNlFWR7RQrd64uT+15C1nEAqeGUi9KIMZcoiCMhjhGhsly9a/Ygo3p
VjA14j0eNhvjuvrlfCgO7Van/9F/l9fQ74vj/DP2XLQAH4mkc3Jil5pEa56eGcZ2AJo6dVxzJThb
rGKYtOPgKWiCwj9LzkN74CEl9RYwAPVQh9GVqiY/y0JFaWqtvH62WkUo1uurUDbpkvjzN2vHn/pI
LmtGFcfMqKxOXyUsV13bGO7rJn2K+vrnyjcUB9jZaqWnQ0FG3FHzalsT1EngwEoEiCdvtB0ogM1w
Y0H+17zoaY3Rubg13gSbnaaqHrIKW7ZGon0MEdGi+OiNQbrR7NzFPAONC9mNwmnlDXl2qIpJfRN1
9v0sHpDSIBG1N9E70eWrwmiu+hY5dKP5GRf6B7yXvMvTurQ6HcG7V9Gao8M0O8fHCL1Aq5wsVzOb
m+gYfm5G+aXs9ZUbeDGMQABwQVK0mS+XdrJ9XeZgAXsWb4cifI9Evher4V/NLJhATpR/hZm91vzU
KXxpZDRon+yQffyJ4+NPTCIfmxyn78szt7QDWP70CywyirNryOTCN2NMX91GqUDRh9inHONH3NV3
2C3dVsoqbfr8kYhuLyf1K1QDCfd5elsgk5/FDstD54K3HrpbDNS3zSdk9D5Onh6Afl19s53vg9OQ
4sR5s80jZzK0ySSkn7j2vjI9WuAdsFs/dMENVh667pvqpbM89ASu863crKvkn88zAqhk9GQZNLvO
ALimVVN1oazqSjc1qmsaysyJvBMVU8mrcfABfHAYgy29xG2xX+tynQfn5HZA3LFFLP3sRRE2fmbg
Wmy5aaF1D75cYEw3Hq0dyBn/W9caya7GvG8lmTzfLCZwKlFEAvlAMin+/M2kOzkSN3kvOAxciLfI
J+LKKQfJDYZv1e9Q/+fH8J/+S/74+/ys//u/+OcfeYGfux80s3/877vwR5XX+a/mv8Rf+9e/dvqX
/vuheMmem+rlpbn7Vsz/zZO/yH//f+JvvzXfTv7By5qwwQ7vpRrfvdRt0rwG4ZeKf/Pf/cP/eHn9
r7wfi5d//vEjb7NG/Ncwtc7++J8/uvr5zz8AUL3Zz+K//z9/eP8t5e9tUOQK8+rntyz8dvbXXr7V
zT//0Ix/kBXZnCdgvsiSbE6T/uX1T/R/CCsZ0fTi8QeAg22T5VUT8JfUfwiiHtoJ0FIVwXn54z/q
vH39I+UftOLIPyiAoIaJ89If/zv8kw/154f7j6xNH/OQ/t8///jdknx7IRpCS5LXDLmw9Yr7O10m
ZtxpWKbbiKJTsP2OsZf2WR6CYGfkyXQztcExx2lMmx5lucuuZTSKPql9aj2MQ5S8UOFV8ZHDKhUX
3kG7jds2vc55lo23amG1d8eyN99jXqs8qI2SfUpqDp4tKtma7Bpdg9hYno2dtnG6KvjUqaV1U5FA
u1qW964z9c+lxr8StNY7/ZirW62TMFPVqs9m2qUYIjajW47IjwTWbdOZV33Z71HzuJYj52now/u2
Vb7qvfGiG9G3qsqucxXh18S+Ccbozm+s3TFv3xnH5Gkq+vdV7/+SOrw5JmNf4jgoF+Ftq6qHRKlu
py75YKlYfsucC93xQc2s+0qKvRq7dtwAvSl27sxc+ZwZ4XXnaHdxYN9jUtKjrCF9hQ2QuWE4flaM
6QNuwjDnjehrM5TvjCb9hMvrbRBbN2N3/BLn0yfKU1eASPdF1N/00nFHh/laLpRH+1jvIyHHmfm+
hU8hXNF48t/7UvvSDehuOjEny/9l70yaY9eVJP1fet18zXnYcspRmal52NB0JB0SIAiQAEGA/PXl
sldlVvVqUVb7XtzVveceKZkEIjw8/BPNMw2Tb0CmbkY6x2kLm7zh67O3ps/NnIJF65w2CZqwT+I1
n102lUnCawf7KpkPqtssEIC0qaNPgbTrkt3Y0nvdArJH1A/UkE+ebGWmFAjWS0W7voLD6LggCHzC
8In5bTkoL9+o+cTmODClKVCbq/OYxss7SxXiG8cJlU67c43a+xQQXzs9RgZh1A5zaulsNRTSP6Rr
l5Jszg2Q1J070EMixj3vxE352R4s3ntOUKvx+U6AdNkQ9qHgvfCFuFuX7dis8zsJYaeMSL2F3aPy
sWDk8v7T0d6nbMmZD+qNMMc7LE4WlUEKDdZjGwdpzztO7fiyeFijG3+5e6Sln8QN35rf5SGETqaD
96i4/oYX5Nbq7LBxPAufk59WePeByY5hjzRosYaPSpEf4J+PPO7xlDnqk3VHVH9N4LfOkxYROkMM
eGICFmYu4/YlShGfnoznPhq/AA5F+KUYd4jLe5zS7rBSJFdkU/s9z92VquiBK3MIzVxnjOPXBWvR
Ii7ZRQzubEbgnNkzWsyD05tPAoNi3i0cXFS7d+f0KQ4mAE6ByDPWfWmm5QIb2Ss8jl/MW5fcgCkO
p5//mbjZhbeplxPuq7qFzpqPk2oPWYfgdZchOLJZ1vcEqWjUdOd4HYGzl/HzTMHthREzKkzmnDzZ
3OtRjPnYIgkYJRSQvhrxlYt9bGhwGUS6H/qm5rCryW0Bsyqq3Ahxn277MirxSKz1KmCtRTlNc/ck
jDsB7I5vqwFYZ+dDRkfFByed5+kfEyMEnkE4iNMbn5u+wJc32nt2iu51k4HhnQTdLnPan3Zx9U8z
dPfRTL1Sxsl+mXpa90v7bpPxa14ne9IsVnf4Nvtl6HfYrcSi9o5Af1KgDqv5fvYd5M9T1WNnm13a
rAPHyExAly6II2UMm8/9OGzHlqL16xf+NA9q3NFVPFPwAXpv2FkPgaENxnC11lh5daagkp0PHkSb
Qe3JdFymnmp3IUJnA+vfbUrIQvTio1E+wK0GhVIzBnO+ZOudlN7HFievWafbiuuteRz97Nwg1Q5v
dxMWqU4PtGu+lJ0uiy++EbDwtengqYM9kFODfY2236fcvVKd/jXe+jHGY/MpBLAUBstedaOiRy7T
b8H8rcCapCwFLqlKygbQ+hT0jlXgiEZ9sUt09Dg1Mz9sA2/Ok4J7DTm9917Q+799+FSsuMTq3g/m
ep1BqvYidul6spOUv8cM0LIVks/iEy8P/eY3vAWRRFHQYkHIIhAfnt9rh1A+7A4kbpGN3WUdtxce
9Bcd6f3C2V3rgl4Vzt9DA065RnWemOm08ibDRxYt7tFAYcrJaJa6J4PNuzEezg51PCjzeu9PwHEF
iMgunIw9Bqy1eWAmUixMXSA++UWv9LvUckPwc9iXEWskGKD42ODAlOew5XckWIBx5nF6XFL8QYz0
2jNAl1eleILXHAZDpN6m/G/o4MZZcb4VkUb5yQyDgdi45m5ZtrcwQZRrtISFv7RjFVPlXXgT9WdQ
tfwTKNTtcXPatabe2iG21zcF3TQIyHMo4GtonycsIeJZ+KReuq0mjPLSxZ0VZeAQO9twHEb1ko6b
v3c7zEebjY+5CsO/8bJRGMSbBfrpuOQgcRMQFujfaU373IC3kbu9c9/zBov1UXr0CYMzvmtk0U+e
qTRNvznTT0q48BxkilxhBsSiB9XPcaTTE+uWecKDdZOHMVX2TnTb8GPFsr7OckLih4KNDjhu6G2z
+5CxwQcIdIPKOA7fq+JjLUFKL8cmXncblMPnLQCeOO8QMWCxZmQwpHPU8mElc27dFLzaGEhf5uCM
/b+DgAfYWQKwgoPk0Vnmw+riwafOjBAxRx8mJy77NgQ/YlzvLID3pUbxAYptAZfnP9vV/18W/58Y
Hdz/+4+y879VxdWX/vwW8j8XxL9/4J/1sJNE//AQuYFFDDQlyMH4ldH+WRADLPAPTPYQAopeLMP1
8/uv/r0i9v4BkRYW1V+Z8XcB4Fdm/PeK2In+AdHhl4sI4ho0T7R4/5uSGH/Hf1KIItioASLAuAtb
yrDLZv9KJByTdUaNPiZlgxHbcV4i2YMAMq+fy4rRUD6SkB4o61SYZ30b+zgVyf+0UPFfFRyoqIB1
/jZtGKPgk0iSfxEgMjamDg5A/AgWDPJ5dtOHLqTiNPFkRf77X7elTeE56f/Ed/vtLf7rbw/oAxTO
+HdBG50H1Op/kazmdJgSMeBasQGzhyiYQSF3+7lHJp7FMG5b2fYdeVO6E5bSEv4qcBvDEJXTBl+Q
X7jEMGDZ2LY8uWSxpJiMBPM6EBl/GcA4B517bNSrkj6tYryw36meEsxpNc1g8gvCpc2lHWC3hWbC
QZSRQfAnntv+iYes+SIKBXoSzP5DOiXbM+Ut4OyiIRzrqyLpUScoeSNrawA4Gcgx0Il6lQ2OGgPb
NW5pz4gvwGObDoE6IS7LcELaApx+wNrks2m7JY88aGOJM/LHNBuRNR9NAfsOLZxO+dJ626l1PLFf
qWku0Cm9P6FCJ7CqgH6mYxo++zRaH+YRANA1TOc+pwhEeViDsH+O3YZXUxu4uxG2qsNCiH0VmHae
1yYVV+WF4043XVuhUEtxBNusaBp8AChg8TkXmeHNdZ6JeOvGgd/JoXXOpufwfPYerVMvHe/nMENk
kaM6yfNBoaCnW4KiBeEv4T7RHLcJNwmCBPC3uwWOvPSxFRYY7vF3a62xrvs9sUC6pzAakZfsu6xG
icPuG1/Jiw47/UdF0XAOdc8B6RiSu8Tpp5MA2f1ZMwsswAh2bW2CLirx+5OgjMdUdPeO8RXSCjKP
z4ekmzZVaD8EJOaOa+ltpdt3ipsLm73GvqPJXDaSR6ud5+bsN0H8iXiGNnjzW8zksoolc+JiPytr
zIEH3YTANU84351wUcTDMqW9MhhJ+5V5evxwHddBIqAKzJqPYxz9zAgX/pRLHNJC2qi5CHSyLwEL
7ZbLdJtK1s8I3e+yJdvH+N6UvhRtPbvKOzVMuBWw7P2eDdrdI4PNv3OG0TluUaIOrAVOu/PD9tiN
sivTRvZPyP9Xn17HgYNB6N0x8STZRZMe9ssatCCR+8uxiWN9D6hLki9TIt8a7XunLsnIgAwB1dTR
FtF7NAS5XNavMHLi9WChFnxEqVLFAKyHXySLRaOVmQDZYCTDr6lJn7xrX3l1myzpySatOMaTk2I/
tyUYGcYOYgV95u9on6q9Du1ckzUz5wAlLx4fGm8djxz3MG7IjWTDR9BJsSNz3H4rNNuPcGbzPifO
PKIQMGI6DNoA8mO3uU7Iiv11rEYcXDnoJ2qFuRGLj4P1pHlBte+f6CSCQo5GnrmfTn3eSb09aZON
fywmuTNK9RCrFitsj32pt2A9rbrFFxwjd1h2VrUCCYvjH/DUCGX76g8PDFoayfXoQTp1AAlwFy94
kys80FOfjn9UnzQq32anC3KXjAl6Xwm3hMJ/kAPmJ540+pzdkMT6GZo1PSfST44ML8eDWFz1MCMk
WoAKztab4cLbR9uUXDoUOm3BwtQ+hnjQ5wFNxLlTqLHwVuELHKJ8yd14mR/HdVZX5ntNlXRkO5KO
OxtATzCcgISALgcMps75WODDui6/f3sMOHipkwU+Jd/rUJ6ruOyI9fbh4ISvpqft+9Sr5Y477or1
rJlOlW+0OW5TPLzLJUH3MQXop89NF8Qnt5mGPR7tshN87koPcl7NxDAUuu8d1OCas5NJ0PkjEapB
7adcASKrmzbiAfYZOASyyLrv0RYE585N+Rnjy+iJNbQ9GOHwb1TEuBIheG1ngQfzINRAX5qeoyrj
KUNAGSxmYFmPE//DosHgWTcCkcebNIdps+HZJW50FgGxKp+7NgIBfSNPJlpx51g13gWRq24ynD3E
ofRiRdzF5jxJvAinAbXwGXSp5ZkObKy5gkCST/62Hp2QQIMCR4c9ucgFhfmI8GCXhUP8GtL25oe9
V4IBNMMmMMyPGot6tY/omhMxjsHOAU6LAPM8f94TiZ4b9BbIWIFj532KSIwhVxnHBeDNOqgTZrFN
aXzQ4NO1S67NMLq55m0Ia7Ovs2C/pqlBdqx0ko/Un8DEs4r8Qaga9gHAuveO45iaF6hh9uopmWKz
YplnAxyuN15ilS5rzniSfEWgLd2opARBVtoRwW6g0a9gsS6ypI1KaosH80hUGt4aWLgvTqy7ezhn
OlUI5YFb2jTxFaIz3tipg1HihPhnZ5eZeLnrunbCh+GTwxbhnjc8xeQ71F7dcKogiaDbxU3cjXce
BsZFrHtxyYhNatzCiOZOg+UYGETnm8yOlY3i5Sfjnn5csRpWLdTGRYdtpiqJJy8HmVbcZJMETwsV
7X2LlriKW7+/TkPbvxBHUigLk7uLOb5FgzVI5SdK3S/pPDwtroVPdeVruS0r3uHNm8dXpAqSz62D
fmWwDCbLnkz2TzrDHi+nJOxR5TswfUFk9HMmjVdZ495Z5Zx5xD7jIb22Mc3NxG+h61TegtvVJ3kc
PyyhW6glrUy2Bwi7Tik/dSDKMxzgMy6h/kOtI8ouCAMRCIeJLSZydPXdKK5bCKTa/JDQ2h1f/F4X
i3MO6NUNDjw8Z+pm/ReXPflupezNxMhy/+6nR+vWMSk5XJbY5kab2Ay6aJ19GL6PwXOrfiaIOTPJ
2/Xa6FvIjg5/iBsXsW3nyJtLJ/KRCx/tTPxH0M8pQaP/Rw8bWip70EBXqditvHgsWdtUfXRT0V9N
d4PYRRwXCVSqgOdJv9VtiAriahC0PwXxbnY40h7H3Ld7PvymsQOvwzNkInOcTBejgnsHK69konBH
s3s3wVIEoyfiXvr2o2+CksqtTIa5YDAYhvN1Y3i1m6FQvGjpUbVLJbhfuvZIfa9KQ4LDyiuwFPQa
SonP981nzwwBIAwRyCrcm+yiaYQn0hfw0+Wz1VhZw8dknK+t4VM+ej8d+kBcpj9+CNarxc21NlXr
35vuT9M/4fheUMLhf5dWAWJMEid6yZwg12Y5NbN3I8g89hnWK/jb2AGr0YOjNMs7y5NCrxSrJkNh
xkprJC4hbWfu7lzTPw4pto4RkObjYUl3eF0bJDZ47Lw67mmQ8hIphuR+/NpG3VOEciHH84oT5AQG
C+74zeYKn7Se8nXS5xE+jH74GIh6Ggb5SrGTtIR8F2LutTUv0JhwGFl5bre1sN1ftk0XPi/4suJQ
tXTnuhe/cUAmDh5ZpncZhWu168BDFGUUYpaW0Z3vwhsnpnoc/lB5a4cXD/UBvO01139QjVZp/K3h
3Y9EpSIU8bM5tP76E/a31b12gpYJWBLJhDhsJo+6gS6ObKPOIOHDiw8NtnRzp70g0m3HkBwMJHQt
RVCGy1x71EIPrRt82cnRw00bdeSAxftDTLsnbwA7i+JtDMh0W8egoNy5uNsJ+7Ll5iDFi4hSRBG6
fmdnWWTuwl9Zog2qUPVf3TTU2pmhSdKDxMc4AdLUQMDw5wCC083L1K7JVIFttsJ6b8l4r3gGCbkp
IgtdTfwGGfGKui4UtQmRc8llw+j9N6U+jnA2ao0i8TND89EHtHAxqER3VOjlKlz4gchyw48Mwe6V
0O/E/baE7TyouNgAr01q882y24Jbglmz22xTbdl4haTS5WC7gR957UIJ5ckJd8SOd4OcK79ddpFV
RYh41QBQa/CsITz9lhvPboOifWuKVgAF4K55nC574zzK1eSqdwsUAnuAeivFoeXpPI1FacTemed9
4u4Ygtfk1u0FWEue3HYBrjayQWhSWZk0Hj7kY9/9bN5lzsS+T0vS/dXkJUmOQ9fnGk/TP4303AKk
FPZvw/qi2HNgGmCWqozjjHwnc1gLGFrRPfI8hGzTmjJNQTefXY03aT0nDnI6uSxN6z/NyVBj4pW3
9uSHBuovPuJmqgaxFDy2hfw9QlyWB9NLZu59fN86ygoEDFetvJ+Wp2F+sSQpsUpXYXKOsEVempCd
O9/bTxIHIAK3oJYVDQtrg8If3UalFhnkviPv1qGXdebOHo6ztB5jhbKe55O6tZKXDD8I9X7a9hon
pBSQjPQQ1StaLZSXxcr+DuOGmOqTdF89OCYGkUf6VxXFt/U7dc+N/oyCOhZ3pj05EygV6S6hiB+X
WESmVQMRzvda6G/7ziN541aZ/4aMCQfKp2ToB4VXW8xnIrrXw9sSVF5zbOwLX7rK4/eWfEyIX+pR
PUykHKaK6DeOPe5eQKKn1yk79dm+xSGBxryPTpSqC5JHUkquIr3S+Mmf1/PkPrjsXcS/ebGnlj+C
S5e3JivN3O9a1DB9Ygqr2nJL/CpQ+FI3c2U6kkscysLDjRjhF5FtnmINLvGHimTgD6Wy7ND4aETS
0XeeeEXm4B/QLv0B0K32ArTzKZ5JudqxGGZdJBgLzdOExADA8shj0j217CHxHpiLCeaPooCBoAOI
8PFYAsjaZgqBiDbnBYCKKvbkqfOeDMdoCErr1H2b4AfVSsGQgiA2nCDzkwfSFYfwufyV4IMt+OmR
LOlOmDhkTzoipxlHVhK8MfnS+Lqm2Z0bOMcQVc8yYUQBIT3r/HrYkLHbBodRbPuwW/NM3q9hV8VJ
9xjqpR5JVPkOtmDbLz6cbBYdGggMlj0x/YOUvMoj5HEgZ4vXFkaUArS4nWrVcTEZPt+vqU0La9bK
kS6kfVMo+92NBu3X5yZxyINa6l/cAVlg69fg7ttGY37Kcwt5nRtWaPdzQzs24ogQboJM2AyEQXgz
omcmoxxG32LI+l0ALTbF/MBJb9ME+Lnn1Yr7O47Cd0DaB/b0EacW3gZ1DHDn9wajRYAt8axjg+3K
5MdmJfHeXJMeGc5E4R9syAqxBVWT/iVYvRLieR7fwvTHNH+EGQo047nXRyXb7iCGTTZ9XryPbp4L
456QiYrnGOwJhcFieIrEKxzbeTyuZUTjXyvizqNZOaK1IFaXDfoK863jvzNAzkrlfvNpB3xdkofJ
/zs2b9BqijXB5uUw3Gv4bZOkvfpsrZKxx1kHuDywOUubHjvyQtM/kIrhE/cLL0kLDyK8dsPCWzQe
NP89cmoHnxmDTRhThbO0f1sS1Yvz1A1rTlBlhc53iBkLfRiW+77vUVqBCxSwferLKtyc0vW2mstv
gIFo5+2mLSq9YO9M7xMmqdQ+z/O2m9G5xArFq453TXBaEAOPfkeH7l6gEB2iLzf5CMl5Q7ybkmtu
s7bqPdRK+HG6Qts7HyQRFFC7zX1Poq9UoqvNsrLBAeLjWCJdXGFUzbYXRzk21xTkGIl61KrY5FRn
8rdg8eoM0lo7PVAX+o8c4vvfFmxCZzTFt8GhdRg7tW1tibExpvAlsg8u07aUdETaVCBKz3eeg97i
C8EqX7wn6key6Z4xJHoCbEkdedhQtgwZSLD4UMOubttzJx9UcMbgpWLzn9EHizpEVBWFmt8WybZi
5pW8WvaBoSciKx8j7V+XbC6nBSUVZA66ZLUA36eJRYUpU5VhXBcn9MjZmzNsdy3HFWNe9HTNiFe7
LhBC2AkfvznU/k7It3U8aHz0PAJJXmWFr4Y76upSOGfbPVrd5kNXmfUpEMcWFQaGGdkGk2aCjQxc
OlQb2K3oqSXLXUseNQMWTyfZOcq+osaWNtxqjA/Bkrhk4Apv0T4S26GjN4lBNkZTdEpq5rsvmaWX
BUYtEXmXiYmbZ/1CxsmzQfKqp+BjgK/Z1UjMRk/iSwu4EPA3gywRi1Wzrt0NqS7NCsqRE9WtjzOe
zCe2hlU2gg5Fpg8b2Rpj6KhcXPIS982XN72uaBt/a+H5y/Kj4d/J1uwMhu2hT/B9XJIPrz8QYT6R
iHAUZttBWMzHLb5bm/lAN+8kTIQqnzQ7LYcaEsHeieMz52FusECSsaScyBKX/rxhtp8cp245ZO2N
S1VHfXoOMF/zibgwibA+7A3rNX3iQu1YTPdwzh8D0ZQsXA9mAIQ9W2tHib3rnRO14F8j2zpdsIBk
8mjUBetoKcOtZLgqlfwz9Q2ebr9vgzvE1FSLe5EbnlGPt9qRhQv6YYLTdOTqOKm+ahYUaN62jzpW
RtGZrZC8UAGLEKVwn53Y8ICS0yKCloVJhThx3JjYosWVrEFf0uAz867NBa4hk21bvun3efyOMZIv
MoH4p2h2+6JZs3LGsLloZVy4ItxvFK+if3O8L4U91G2qN8qrdZlqeAFw5locP9uOgr/e414JcaH7
IFtiD2k3Rei7IUVJIWoXjYGEwQAZIhVJCBY9t2r1cCNrfcXldxmiEanvQd1l+HN+fJix6K6D/gzB
4jVst9uUNkHReUhNXe3L6v1gWSYr+pBnZTbquySdLtAyiyT+wCwzHwBwHpf0CsLNtxZmx4z7sKQx
TgU8Bqvrkb7GLI2K1tAnjfINx6H6xNAaW2Kr87OhpczwgIBcfV4GNI5eC7dGxHEcgyjzCgbnk7N9
y+QFizgQpK7EozszJ5XffA3Sffa9BXk7gwgLHTZehTryE8Ob6IoAEjzLKbH7ft3+Uid+ipCZOqt3
J8QkJf5iaBL91WfFJDWmw8w9DzBhMJHcj8xiraSv2z449O4p+u21xuzW4SvaWPwacsaejjINpr/k
CcLmLoMhJSMJlCqEfM4xcpElLbbBf4948MdwDz/ZXIZqnkuUMrehi46Z17t7x/sIouTmoI6wGzmo
2NaunEllfHz+3XbrEVjL2rgQ2DtCJmq+eOOxWehbPJL3cEbRRppyw0Qz7yOBXWzx6hlozMhWQvwP
sprJHrlx32Se8Hm38OTLDdwaXXWbuYtGEFLo9k1QNkVzduRKfFNBKtF/xInFlyjeT9iU57K5hHa6
k5hOGXNTPLinzrSfgrPFgSdP1hqoq+in1l+yGhBVU3yZ2z+pHip/+tahf46TpfCFysNUVzRK9675
tNFWcdSKGw5uXCr3HeroxLmGfDqKGdczBc6TbIep1Ri1j/sVLZJv5a/V945MyAhh3TFd03NmYVoY
gnk8cqFRfyyaFFJsAJOa+MAMglX9Ds6r7NhP7nIYMIrOWHRE2j4tVpiAZOJdETTW1pFG/ys6uDeQ
jHDmNDngnMn9aKl4uCLhaIUPqY3fOpfv5xmqUG4TAj2HdzO+1AP/4yIO4DEYMjjMgvA49YsZIblO
UzkiHRg1lrwGSS++PTsjErTLPv1hppdtFexbQzjb0zScC2fA7AK7qd8CDKpYdvJexfNh8GG67y0s
Bc8+vHJ1NC54zYYghKKJ08ANVr3zW+Lgj3fds17oM17q5cdGRGg0/ZE4t8wEl5BS8Yjou+ymeyd9
9/tR7NyNRjPMJsnn1PgvOp7qZByuzerWjfbwlmQNSle4qg7OiMIlYIsgGOBjIAAX4WUNGcevTuVj
Gy/BVSXAZnhj2hRuNt18Ylc4HsKs8Lh47MKo+31dYADbyEW2MJ9lPl5uAGSDXSvpjBXZ5HPBChQU
C1o4KWy6Tg99Zu5dWwVrIqD1dOEZcUZNEYf8aZ2QGRvOuPX67dTxmNc4PvnDqno4wag9RoG59nF6
UkSHVY/Bz58x+xWc2v5IluQlXjjelnZUmFGlC0LNs+DZtKhM/E6rAm4lJNFQXLVmYvDSqafRZ+pM
GFt3mhJoGsKe41Q/BlZ+8GH7VtsSFxud933S3rVUXEkSl4LO03246RVKXGeKDBTmMupCBCnG9LCy
biinja5vy0ij3LaA3MseuKzFw3x3iSk6vmyMa8tw+fRoNGqPIW490KIIcJI18QZzhoxPxkr0ems8
5i5bHqaou+txc0rTPMLk/WpEfBnWrkL87kFS/90LGOIGW9ylk0pwQgXpgWXNM5IJ3f2IVt7h7Gdx
e3jCZoxYJPgKhRuvz9qBYapb/bm0Gi22VKclJji6vCrRyWVMx5sbOqxaQbMoaDqCueQgoy6Dq2pn
DBbl+ll+9zNcWYRIUBjp8D1P7nOaNLKy7TSWIz79gbbJPp3CeSey8G3i4gwH2FJmhCX12JL7pEvv
GI4i4kKKmfv2FCaYLjgEmcoa/qKTVjFU/5W6j6mk9jSkrshdufiHbR3GqxOPppjRZZYgxA7lxoWA
Cv371ekxEoZ0rvZg8cDn28GmM07Iz4HHEgMKotYNuGx/JaKagPCp+9DDavrIoeqJARvzcIrBpDp/
YR+QV/C95iC6WPRs9Nsan4s9uAbhS5Q1DPqe5yf3iBTLpmISC/mQfAIFMzEhoNxYG0+xDxIPCqpX
3EKC9pYYXdoQ0h/p2giiRsemx8SkIT97ow32ofGye092y4jet8VZw1lq0s9sRJeASitrk4ppHkMe
hsJ/VXLTJW8xAafBwt+x/hZ+O2G67ZELKWrEDcCYnsjFw6npogsqN1yBULnmOTwrkeL9XeKAnFK4
86Lid3BIP5ZogNszw1hsb9PfntqY0CsjmaCBbAKAFjQqJUzETlivBaTdm14kG49ggQNx1D96kYSZ
q8fmxthneBGa/nFd9N8YjipvjWqsSR+2yVZYjx9gDOSXUPIzGtuL09tbH+uzE02foxlvUYs5hBUn
zNPgINIdIrbljghb4zH/pZ7/pAlao3lq34CUjaDCuS26bogRQ7a8t/j9F4e9wgb4+2WtI19Vofvd
Yd4UR90pHHwHqmN3mJMWcS6uP9Ruv0HHbUmGAIGtFomDhnPoW5yG/DgqdhPtgA4mqKJW5mtjam9B
Nt7614uGfe94t54GaMFCaADx/EJ1ZM7L5K/7IEu/6Bx9krl79ccWF4iCCCD9E8ZHeYg0s46o97lH
3uSsj1b1F+5o/YnFDXZr18x6eZosPtoH8AM5+qRe2jdEV0jklyQp/m9OJFd8u+d0T6EYH5118XPj
C+Rvr9EpWNcaqevw086YmhHhPa5qdAD14l9iBazYgxDE4+TfODqv7UaVJQw/EWuRw61AoCzbkuMN
y2Nv0+RMA09/Pp0779kejyXR1VV/qhW9reeFbjJeocDazTwO5sWjTF3astVxT5lrc8uAH8CMM085
9J57xgOwm838z8260PQUPVTi9KRmvX0DB6lDpIl2MMa0LoVlU9QBqVzbHLcUi+KqyG6GWl+iztW/
nKENFMPZugwXDvRRo7r0ToLfclT/eY5EzxiXn7RVT5nrLBs915a907qXwZyjbvkv68CS6tEIJJ6E
qvMuZj1dhkXsTSIqA0dtpgAhcRDH0OF5fPEkzzV7uW6tkl17KcJZb77ctKJf0zIr36NHg3pR+2/F
VtsMjL0RoV0lt2bQ3pKOJaDLiqS4jrsG7hlXcI/G7/GX1i821PcWHyaoZSbG9ypvdmKUpElbebdl
JYO1KTNcIp2XX5VpCpO65I1wyzkk8i5QXaBpCCE78GIz+yTBHlDdBs83j+jWSunreXcVsVzfjFIf
fzujwbeLgHnLQL+vXeM8O1ofeg6rAiaM9QPSxbV4lTQ+5bweJfrJ8TkGSDMU9UWiSsTesXW67AnE
cdc67k1txwc6zcqBXbX2XOPjca64rwotAd9Rpkf3D6UTWtK0bgJfzDZHVsCth85lrm0RSPjqrct9
uor0pqBr8MnZQ7qRJ0ykyrdbjc5r7ibPk1W9NGnLOTVn9HoxTM0Y2gh0e2FsJx1Nc85lJ8froNRf
jJTU33IvYIer+UsHGlsZbjob9HPM9kpdPpvVK6XRl1l9SSb0KsJKvT35STvPrNTNlOZXNKPH1Jx8
7DJ7b3YjOs7nCphxKaZAlvMpVdn+xgglJ/LxyZxIUzCUrLv2sQdwVb/1cxqStLMpu2PRwV4M+sso
muNcrvSaTXxMZ4SN/RCysOjUoyxl4NjZU0GXY32O8YRD52SVAAut4peZGVjaFOgeJFOKmNzUg6VJ
QllHiv2luvkH1TjMbLgidfad/FXm/cWE5K5eh/pYjsjAa2zaTb5ZWKcw67uK+dka3ECT3676mXms
WHgvus9Bv8Mbt+smLg4ed7Vc9okkyabdjfTFZoMKxM79ocz8nrxLrfTdDGKuw6uxbKD0/LYK0LZe
8/p1otSV3n+mbUU5U55HspEr97JHCcOEmj2gD+9ravRQpfMxvKvrXBzzNHaRGF/Yaq/Aez7k4MWp
md3AM45wWB54neg+WvezW5+npCU1CPxravAxfvTsEbW6yKDJQM62cdtfvZ04rs+1+jozUCL2Z8y2
DmbdHRTe664faY9u3np30zaA3OZS2+cDDWL3bXp3S1YISIGHcsvXBIe1pF8t+m0u/La8WcarajDR
xYEHPFPcLOdgj+d23rvjwtaUJ7IviW5JsVqGXJrMnrOvmJpfV86mMwR9Kifq1qexXxN7oKrbMX+X
+nWoZVgYhwmJaMdSOpF9xLlCOOZvQTtgwPer/blJdwpofAnvUHd8mHG1W9ZvT8USs0TKzBS9TwDk
XHGw4fzMP4zHHhB6P/05fYSScFehmNF4V3I1JAmBhy0HCSlVNZCy2jZAOe4lS6bHDw/cBLM7KRBt
YCpAWmBmdFh8uLX8JZMXccGnyP5NNi09jHCRn8rimCA90CuIgPaeTDfAaPKJgboh20wWTYwjW2TY
GpOiPHJKljB77LqFBxt4JaAJm7I91+1nN3NWPSVowHmNFLQI9A2TzfoYFKriNNiPYKUvfXIPRKFu
k2UO+geO7a3+Yuw6+5Jab4ayazPoadhfMt5lfu/tN4TaBXox+81domrlEaONmSsGb9660m88uTHX
btOP6V8LpD9w3Aexl/lHtfxbKSJaXflWGxnZYfSi2v5OFftAkCTHYKehAdaNV2EeRxv8QLCCcnwi
nyEEGwY+zTe5yLhTr8LIv7Mu8rotyu83qz3T9IQa6V5VXmzTSQVnzuiVw7w3KAPYAZVhK4Z/Wssr
W3WwRaLA8bAXxZlsi/3ovrG9/gkxRKzeEBL4mW0ePOuzSe5GQ0C67ltVEqC1vvTTtNVKB1j9R61L
NPTVLlOzaHB8Q283Bto3HSEkmY3zmcCAhGaZoloVQNb1NJ3VVj8M60RSwAOO7fcGHTr6R/abJsEi
5K6QEMoEXn+2a32czOFgykruy6696YrwLSpOWz8Oecc780Xj5C3GXvSki8BW6hjWF+Z/5wcjwA6o
UVloCXv2oMRtkEuQHKH1Wy9zOxoP9Hh0J6Fn03PB6RPv8VS29aGgiMpqjBpdgVFYthzl7frwr6JO
6S08W+6/B/St9e8uVbzrz4mzT1x1J+tvAMmDiZycSpbTI+nWU5FGlUBeon4785cmq5vhLAGIU9g9
9F8djojUCbV4CRRaeK389Hg4kZn5RToFwhsizV2CLgcp4M3tPIc1rDyZ6N/7d8+bnxrKAm/ONUeL
xXqjYC6RSMAv9A08hFlvHUmoL1w+Xh8/VuB/CutpXP51+DxqEnYEezS01IDShiCc+4torpAZnXwa
nGer+HTNclu17EV0maBu9QIaR5HtwLe1+RFVzscpqxC4IkhKNoEU2qbRT/rAPPIm1ec8djdMoxvF
3Oc90kaTrFw2exvffYbGZEGdKbkU1Z9+3Cn5p72eZpiz6sZJLIdpX5cJn937mL8NdhN6/cNOex6g
kmLg7lb6jvdvUv55j/MNJ12/K5UbWsoYrNmzhPierVdn3ppLuTGM7KlvvzS9RMlvhdA5rRHNAOGD
IbbqzB5GHHjJuGmrUHT7h3u0Yj9mnQBhfkntvS26S0aVjakEy9NaIh9TvlQJsaDdhfJrdH8dsrg+
jZwVhdISFpO9q2aACb0LkrYOmno8YIeaaveAuiNQnV8r2TMcQvNHLXR6DQU6oPoz2qgjUdvyLiIN
1falBfG25p8UBUz3XhXOVpnho7vfeHWPHfCtRZ4YihwGsk2thBUhok0D975CvtxBgFEFisCh3mmC
tyA+T4UbOHCvDQO5Zuf7aayelpQdm63pd2iazfGzhWGwFetQqUeNXyq2XmwB6w7J+1cJVBLlTu/f
8/w51i5iAMQa/rnquwLIFq/eU1mCWZVJvCtteSgZsmu1/zBk/hTTcM5J7LOdqEaEVvhprXPSnJ1m
2DfblRqkLb0i3F2dv7CoL8SaEriFEslFYopSgtygyt+66uIab6IvNx1RUNPTlB5K3Dh2+9mvr47x
UlhvQ/EP+YIpztqj6g5fczFfkvwnc0oEQp92W6FeCTIdpY5hb2zGG25omZ/qIZpi0EltI+dXWaHe
KUW0SHaTNFdvvXGT+N14aTCXEOt0N1hfhtb0kGMmMpM9agV/cnzBBd1tUz6LXkcfrre70rMgLC55
9lSbP6shNhbbfQ0D1qf0V2GQVmKDiXAz11srY62MqwePnqIhR8RwAW4lRf23YjXp8FTal2m8TspP
mSPg+8/0Fr/prhNRK+r0tZrnunlx1xcJzwsSbEJAgbv72Q/TnW+7C5tjEFzpVCYSxS1KzxCsGgFT
w7PtHGLmfIsjczS7FJB9eiLwOuhdFSXehUZBy06FE7laWBWtn5Vnkndn+3nCNSXXnHEmHPNfp3lt
1YPOqifkKFXTvZXLV6GMoa4/A3zYsHh9e2RXScBuhk0V/yrtOcen3otDHyu3pjvWIytXLX2zVru6
ydmFzBDNVdVbBdYnmNLxu9fLzZwO7yv8QWmcrAbpjnftMMFMeRyI1gtmQIk+qyl5xzjFuVYiTsT4
bjzUGMNGo2HuPRYtD8mxdghx0bMwXtOtbt8fMiEt6jW0uVgRShrZIsmhfIMFBK0UYJRTfxBIEy3r
yc3Os/3b9wW3quKLqtyWo86E2NEi/Hr6HM7ok6ZmjxSX7vbWgp4/XOnA7j5yQd5DA+3di2m84WPN
BzvU3QvSfspA2kIKGxFueV+6IhpURuX31Ev2WTr5XXx0IC2q5gAM6yfmtWKRFZcOcwgtaHvoaFpV
UfmT5CD3GB0RaCcD9xmh080lTy8tLdpkVzs9mX3Tioy0YHupgBfhshwuPSir7e1H5ZDo73ERtu4p
5a936pdn9cGov7ZMV+sXfXiHKNJ9pcJmDJn2/DuKcPKSnUgOw8jWNu3mOHukOeg9fR1pT7d+Ovng
PyIJlXqLvSMs3bMOwZ5M9NM6QRBMfkm7s7PWd5A6c7R3ZjMDGt0UmxEzDh7eq7T5GPHRlXF8tTv9
I6/Pq1puB80Ix9Y7WKkdqvp26L6UloorraM18VMUdJBWbEkUG2i/USdD7U2rP1RoOvBKH3EFhELv
d0KhvSjGb6L2jm2/VlGl1qNfpfm2NNXtAMZqoTq0wZIKw9irrvxtY5QdS8ZyACGfiwaR4WrjCx5I
nK8I30XuVH/KytTpSXGTOsDAWwIaJb1g/2rFgm/wxL7tljgOzK6kq0jbH1KZsdHN60tZCiQN4i8z
tctsV/UzmjfSmyr3FDvFi10Cn5RxjxeE512vQtUuqodW72WtFHJqWWNT1C8y14x9uto7z+58Syt2
WPh8UZdBv3pvcvFOoK5uT31LUVnZle/CbSnCjaAXKFFzj94K8eRcHkga8iHKIAdlNEsnGOLqUA3u
Ri2PRaHgTdfi0GHzLi2Y95/T9VHvlWFcDOfO5E3u20taFztAqH3POUlr852tRi8WZuqlL588jdbM
687QydvFSi5xj/KybdhBRdgZSovHqjxjwfDo3MuUOqnzrqN6QWPl/Wf09WFQJaVm/Rpy+aJNCnZ5
JGar+2+NU3+AVnY5hQYvwGsCwfVnTVFZcU1fh/zTKlF0ko/O5xCPGO7phHP2KI2TAfu3H0S4zIdF
FkG5JpEULIGvzW81Izg+TreDfTT1jmGTtsVBC+vjwcjJIfZMnwrTZbvMfGSHs+luhkEPWWKPxJkk
HNj6zQxD8zAi9HdWR3HTwJXlGGBjnAvDHzcjBI0yP9U6noeO6g9L6X4hg59Q5XFrLYMFve83zVOH
2aaOZijc7MgsoAzFRhBxO5V+S0WuD9p6SvovRI7qckGPYrnfVuWL5K9vD6V8S/G2jpfeOk+0a+Is
1z1azTa/N0CcS+RNIMJ9GxUgTMgruvFaDLjEw3x4EE0hKNhQHURBf/5SUb6Sl3Ha6fHbhLCxvNrx
Wf0t0aktz1IPERRKe5e6p74/CgQ0DhWf5e5uQH3prWfXQzjkfrvLhpYngVlBibouJ3QhMHurfQBc
iMswKZ5T2tf22BMPN72o8l/bXpLMpx9kKPR+CiVIEfzbeYsQ8LfR0BnnL5PxzCMLbarrd2fcjrRC
OSdzqANdC5ov/qjJo3F4tKJ59jXL18o4qAK9cZQzAdtth9KNh5pG/955eyKbjDEw6F67d2W6GeO3
Uf6M4rLiFe8ZdIbtmgWm0ILlT1p3DSvnFK1sNn3U+1EHjdrbqJ487083d3W9q4wbI3pJCMsalo61
Hbgeks9evzTlf3hcN+Kz8pD+qoqvm4hq9lX8PSLKzX7xfRTmbXmOi3irpohF5ZOCVJH8Hu/bqKLc
FT6/0qSu2Isz36rxKc9/brqgUUYUMLPjwNqkaOsM48VktNVaHbJTo3vc6gZX9TYjL9REN7dUfoqS
mnXhVnHWLFSupzgL+jfEWN6MsuC7nkJz6Df2sAM50WuMxLtV2Vus6sVlhMSGDzLL4fGGozdq/pKE
aHiZSXMIOmQf1S8jlFSbQOt2JCOIaau27ysdZHET4AaSwawOoBnU/MtxfG+4SJIxpvIrY1W5lj27
yU5Tz63c5M2vIHvZmne9+8vL0rNnVvM2xd4mzqP9MvrLqF7UHk8z/1RGmMWT05xTxQx0+wuUxh0+
cGLU6MQUgOpzx4UKZ4CdT1AKqh5Q4IjyYFpdJHknhP8AM8p4tatnLgz4GIS6LD/3W+8c04D/B41x
NKBcx4pU/26zqh6A870VEKf0Fe66N8vDmFEy9S9wCNwQq7NDRrI+bunm2dICTYc22LX2VQEONuJD
6eCf9157+9MAN+isw4yPYUQs85LVG7dDqNOxCueSyZNefiSUvsU9uBDP8riqX6t1Z89QhooDUC7f
DWVUIM3EjbAZinPh3QrSSTq6Of4bjCTTz3kGENMFDuJG9CDjzutB+7SwsHeWGULHqsVJyw90OU58
KhHk1dkpBplxN5UWiDmq4r8GbrRBAY8U1bN/Jhd5OCN6/FkvZdQlnT8UfvMYEdnpNnzUzWeGnG6N
T9r0T5EmMhuCVRKK9GepbfG9ONjnHqWGBcjL35qEojpX8MbGb8aYMjf7WmUTdLc12IBOQlY6bAA/
fb19VpebWHi009rH4QlG/R/HfmaRbPdr0piL7j6jDh1IIs3EMQdeTj9TqF/ggb74ap0tnGT1GFa3
1kmtAOzearfBtYAfCVyHzVysLVX0in0yOBpwx7RNZM84DHZmvEPQoVXbDjU/YFGXfjTT1fmq5Tkb
Xsb46uT2pmuOqR2hvc25POrulpPHBkXrbJzyjLytltuHULALNQM1zKXpz9i9gjxnwV+5G+TfyFPT
nieGzxyTods722b5WXpyMim+pVIHXbL4Jpb/gc7k3OPZKYqt6L/MwgqAXywsJepCneJcciW8e9kB
rsWaTiVrqRI7sswnZmET9+oakb7rS6Rp1r62eEe0s9B2M0Aqk7RjvQv6o6XZWbjwCzTOcnjKl38x
sqI+rjfk44Ry9qK8nQNRTj6/GAJE8k1cGbSl9dy58n0FIGuygnsAyy06omkAuJ7gQCuCjk3FQcxs
bN3YvNqDSP3YMnZu0R6c7JHtMW6TuQiMrjosHhgY3pofPDjHwmrOXikCazxiW5HNbwaXjHjhgNcV
1QpiojvGtl0P+m9CxRMatTHaXWEr+9x7LIZZy21fjqFI4nuPckrXkO1xkT+W1M9jtytxA6uFAY1N
vwpN3qQq8H3nT6O2gRZ/0w2L7A19ky0nYfk6WhrCfWAEtFvB2vfVTNhzYYDmZjIYCu7HEWuAR+CA
8BsLACKxw8GqYEbeHTcOUupfTvV27fzsOPIA8RhWlRZV+fiyZJ+x+oHg65qBtOQo8GXW0LL0hMio
ZxvQWiv2hpQIEsDe6xc17oPchROL/SYmg6Of0cl/qHGUrAeF0Aupz/ALl8Regspwt0kPfWLj/PNX
4z/GwLwvjyn1s+Sc21YRJOqXWv6uqru1ABcXdLizcpep3KTjithvPZJCg84QSWiWR6qC0cXO/oky
j8zmmKg/K82j59jcN2rQpPGTXSokSFjILR00rAepUfr0dq87/01Z84o/LMxya0/js9UHNTDkp95p
2xXYTJFIGOFBc2aetPRNUKZVr3eNiaRHhVUqjPRmZfIHE+tuNWmtVWBHry0CRUedl7QDMwxCLk9/
aUz3xZ2b997tD7PVbUhfPveEo08s8DSqk+zR5pnGqUXY4+F9yGVkJckOi3K4NKU/t1bY4ihV2+rS
G/l/MxxSRur6INWoZjZVtBerKcKU3JD2OW1eSg09/VJD7VRXIcYgR1S02t/CHf01/TJ7+5RX0s8x
HGAyj9pqwcSw7kumEW9kWvKmbZw/mlaVTI/Vd2MvmtFU5LlxLGTH4FNg5dVOhMdw0ScPJ/RmNC2C
iR8GEYA/Dakwsz/OwQj+z1/X+ELkFOpULfunpBPy6zLiG6659daTMjP2MIaDJP+JDMdWbPBjbhp5
5+lymv8QGdog1C4DjdblyLCIYR1fXP1Hq4m3rBitPRHvF8EBsrQNBDENXuIj+mbDt5KGrCPYQOhh
m59JhmZPMt3z7GCbEJr+TyBab1scHJ2zWSoYLmDKClsFnPbg3WPHT5x7xWeOrj7CmEgUR/Vs5z33
IsqnFjtoIQK2Ufi6/JQEeqv7tWm2BRnDLkyD44WLm/hKTIfW0A1kl0Vp0DI5UcHrTSQSQOPV7I6L
tZspeCYzYW6CJ6jQF3MGvAYDk8OBSNRcCZwRDuE+U3eqCsMKoNO4H2YbP4my2GGvR74LIKsNoTnC
CtnTJX5I5T018DxYUFxaU6K+WbXtu2BKefyttC918eaMXajH9SHTzMDoefKbbqtb7bZlWhOm8VlV
zo2tqY9YI5X34ttOmbVrOv2EDCPQb0lpzpHWi6ncyjaJcjWNCkWcTQOqJGN4ZlHNW6Oah8eYahdn
Q78bK+gzVwcZNZAm05u1fKbrEKRgvCbA00TyS3yqZLYfJ/IJHoEGZOLsDFT4jrDnjZWyfYCPMsvZ
9k0TO4xatOqvbsr/sy3rnhOOJUEdZJzvSb7YoSAH6ADKrvE9LK3xJGtC2UyACMQ50TxMu0JQWTA+
KGjeu/ZLX8ShoSg6dBDA+HSwyc4RajBX1j1J6sCovLPI0tBlMT3oPh+o3OG9piP2zkUNayFRGSH9
yGRHFo5c4DXyvT0SVsq/VRYqiDjsnW2DQwy+PREUVg5gC+JzzR1UbM5NI1HJVqjhjjfzDWTKzMB+
84g1nbVedfMsrRiljoIGmt8gZtGCEJ9moX4Qs/5KUIifdune05KnlfxEf22T98Tsr701ngroCxdy
LGnLc9fYJ43y06f0HBbCST7VRSRnRc32ZJzjklzPmjHcBJgjbp5It1kvFBMaJbTrWLPsAjWb2ev7
LJF+u4rj1MB8CnqKPiWljCNW/sQD3JVwebHdOa26S+wQeLO6d5WAPCUbNzKhWRg/PQxLSAJ3lgb9
5yZhA3U3l86G1M2NMz5lmCXrcjkvWXewbfGaVumpY4O01ssIXA1yqti6I3ylgq8lXwn2hogbd93A
ZZm+GEsbxV0ZjBjiLQJwoHmXjvMlh62LnSuWS+RM7BifxJNVxZE5DCcLd9tcfSYryy0N9nL35V7V
UV8QojNBi1TwNXa2XPj202DmdzbUXEbD2dSexW1ADKaYt/2Ki7bKATmTg1NdOmLwhE1MV6Md0rVn
mjSRh5oSbmEgEtjMnX9KMpylpL+sp+FuamO0tsqL2YKnSKv/0C0KB4toQQbNVIv0gq/AwRApNClu
yGX6aYZ2ChSzoWM2qr8xn/JwLUaAeRMdhOs2aHqQOzuVmf5n1FNzAEzUDl5lKTc1X7Tn3nlcdBYk
gJPSCxiAZjVKVN05G4rC+oAJtlNJl+/KQEfD4N4YP7368Kiq1luRF9dU7ZAQewkdqwLRKEeGwBqv
ZaGQldZUhhKMY/fp2u5lXLwJWJCmw2t+/h/CrE8e8qZV/XNihRhhUWBPWyC4FFKFIoVMv8MAaVTU
hDpVExitvSKM0RUa8yGbXNit+J81tz+9a++MjLw7OqhOjIel8+xN0rvvWZZfgPR8VrOGrpN+JoUW
CYjy3lbubgzaGztavh1k9rI0PTQQFkqnL06smXPit2FotnH1a7Rw/H2gYqQ3kiSYlC5QVI/njsAI
JANWS3tBFqJ0VpwK4uvx+C4zJvWabDsEP60k6ytDYlOxVzH7b5pZlDJ3O2+56037pOXjc99+C+ee
EyDIOvHtiJnRsdPbyt9vJgwC7sFqDwt54Ir9p5E+hTrWEzvT+ioVkqHq8a4j79Wse68tNLdbMf+l
KwUYJ+9ABl42cVZn0fpjT3+4roTI0KM+5Wm3axq5Lae6of9b/lC/A8l8Sze9ldrZNA+lisaTTq5G
xLkaw3GdIIyLbKt5NnEkN8/DIpxu2aHBUOjgyHsfOzTK3WvdPcfTdmk/FGFi+EDEXRwLfcAoUm8a
1U+XQ44+IaYWhTYr9xTHQDn465XfRXpXOQx5sleyB7fYvkyauEIdnfU5PhlD/z7Px4LB1BqKyNSq
MOX1K9Y1TimPvCzL/BBOu537LnJUwPhK3k0agzH1YB+4b8E3hJqeMVJhbX1u5uxbp3wU+HzmHOaf
1gw7/vPswTvC4GQtyeSYxtb5ZtNjIXXGqQdbCaEX9fYH4tSAZX6+t3w5Sbjor4n97bZHS8/8vGNl
LGhRXLyt1QrnsddWOi+m4TiuAzE4b0rBGkgbzzOo5uiAgAiTP6e0TTZe1M5AwHhL5BoA1OzmCrol
ju8jnn+Hel0WytHyQKYxvzRJEqqyOq2pfUgxx3QT6ikq2LIq15IBQsO3PR0VumWh3wrlIzbfp4cz
6DldddBgkJDUL0pM0w6/B1b+R8HW5oYemI+r/V5k9dEhjCAJGKKYZE3xCZh9THqo/UatIlfJF46B
fZstuR0wVhFL9D3k89/sDTjEjD1D1JYf8sRiShGWSwds1sTvy2T/y7nrN6Mx/EmmN6dQuRFJo9s2
D3LcytZ3ofOxsgJbJ+1jYWECVLXWq+eJ3CiZ9dcFHUVHOKe3QuEpuGUnukFXRYmP9Q478eYhNq1K
tn6W56E2bwqgxOw9YmnKUE7teajqSzn1pyye/JHWflE+FQ/9cA6V9yTV/wqq8zT9l+NgL9c3E5R/
dM5Wbj0PVhL0usLbDxC6EWbKSJWficoMtF6AKf3oqIukpKOzRQH33JV3A+yxcvGTT/NexTTE6Qto
s0KH5mWi8R/BeTLgzKWeD+TehV6ic8EiDarxgPJz0ifHmq+k7t4qw4C/BNt1CUO1iVwYhyxoNevU
1cDoNEkLcAOPrdmNB8RJh2TyUFdVYTsgU+CMpjI7Ev3/QZrSRwKfPeG80EVDxoRzJPIjktgCHEHk
S5ZEMc1tW3PSkXfVmeDU7CQjTl2qUVKqexWAodYBAJtcEpmUgOsqd3zNH7MNqKmv8F5IaSdyLdaP
2snea699jjteUmuPb63DLQLLIGDj3Dua2kuTPkYUY4xDtsRmUc+s+hg1L8RPY1H38p95LT/GWKc5
W++zl/v9astg7PPaX/LROGsmTidZdi/24L6tinGRTpvsRrKJtn0uP7E3PBQ5oVtV/yVVD/y8gjkq
tLlFjBxNSNgGwoquGnFekcbyJ3w9zb989EiJ7BjitTV/Ub35vZTmy8xaIuq6ESldF41lvjUUfb40
c/lEOKw/CMN7GzXVe3Iq+9XMy588AxYpc9nDKkP1G6Sv+Zp8rUG+qXDsytxK8PfxX5bPl6HHPDYU
zg7tJI5jcYhNPHvo8zOHbTPQ9N76isaVQEMDmQfAvskTvxxrXgyy7rKbXkxl9hNINBBX1SLmBH6j
H3bYwUldWSluSgHaUJOXX3/2Q3VJim8JwDos2WH2lA1lscyyBfw+jlIXRyysSavYLEppxS6dS0RP
VtSZgIZuXmKIINZD6/0F7TfD3saDnPP0ZN80bMzS00hrvGPfqS8VWFkj5EfskdHqfecTAWXxgP21
3ncVlDvYlKHP/AjaFr7uZgKpZPy3dstPqkbLWp4rvCYTU5rR/jXzdeG5w3pY4WljbOzLezmNl0xB
DtSNbP3sf9ErtwUVmWx76XRhWplQKIh9FXnVSgIARKycXNM7rf29ID+jRSjctVk4ZfEb+513qTB9
ia3C4SEZqkdmhss4ox4Fdt8KzQHBNDivCHsnlSBNa3CC5DipVw1SXTag7qPf82k88sNsSCTkiDP3
Rym67Ug9LhMBt4FtEyyoZIm5hTSgUnMebFh7oqp6417WQJjaf7VaBLDqkVn+tNYY1fHw1XkfxC2E
43AuoIXmB08Tv6020QoAmiVEkM7X7ENgtnxusuRQoiJMuxlDtbjmzkiuZQELgFarQgloqfu+RvOZ
0nKIgT7rp0TagXQ+GATbLlM+7UY9g/Oz8Gg3YQ2qcY7qBLwTmgRozM3ReL5ihClCoIyHTNOsJwkf
pSnowXnrmzneV6V6AD94cVX32hEdZOHgypsFCaC1557PG5sl3fTZA4rXPoGtKuUV5hP1JL+ZGK6W
etYhdNbY+88DPq0MTiaHNSOCZxiypwxrc15/SC7eWT+aY0kkPNS3oR+XdMabyxq1FqTYGrZLeU+a
F6Une2QeNu0Ih4tuyR2dw/84O7PduJFsi/7QJcBgkEHyVTlPGlKzXghrMOd55tffRdcFypIbMvr2
SwHlajOTSUacOGfvtQPDWTqjt7Xo+TEySPzxMNA4iugWDKO9GB2T+ob+WwJEj8aFS4VPQXzsYHPa
zU8xfAQcX/KevTRbT2ju0xzsQeCzZzOiyKCBa9FRl4yZ05pWutjjF3o0Qmo808ZxzJEkiYHNuucq
ZDDi23iVS6Y6zjTo+A+13VCVu354r4MXD4pZbna3NY+f3tS3hNWvS/57ZVzmkjIxYXBed4/B/Ndh
84vwmdiptYwmjhy+uBpc/cqHLAzUbRF7kMfcZtW5jCQsENye2ArIYw6SEj/zSJRNYPcpYEo0IbV4
62FYUPTsXYClXUvTkkGoZoj1iBjC9PrbygGa24aokB5t/0eAclJrH2Js7o2+IHh7FaGwqriZxnz6
wq8WJ4CaeFQd8Hx1zy8FHQO6+8qmZV5xWxIqfeJwcCZ4a0bD3F5K8+BcGyWFOM2HYFw08CDqcg1G
GQ3Ax4BSQWhiJeziwkOUnNCSMNBlTL3BEsAokqHIFJ5tph5ldQnImI86bpKp3/c4dRTzmExVTDCO
eB5f/ao++nmHNUauQivZgZB+wsbnA0WuV5Pj4tgLmfX19O4tzhAr6T0kVLSWXmwbOFr+hACuFguJ
nCeguTEAcJhijT4Zzh7f+amZ+kejpZfKMu6gel7qfXgGOHUPK3wh6VsRfrgQprjXwuw5Ee2yqTzo
vuZO194KrLaYeTh+MIiszOFooR0BXQV2Klz2RYuEPBrXZUAjwqczHEXWzQSSBas7SJmaggXXAtif
ul/55nBWdPIDpvNpF+96fZajq1Myzug0t7wLJffGwvDLgNKLiSEKm3086idrtsfez3pKiaDQeUxb
mLDdS5Mh49LsVdBtPUzgffGzdW6r/o4hLxI6grv5ZRt4OqE40jr0Z3kE7dYiXHr5tjeuZ6FtjbQx
ajEMP7t5vhhSCnqcyuGV7rr07QNac4Kiis2Ys0QiQBmHD/y/mu7VVKvACRcubb1OPAuHPF2eNwet
XNCusTegjzxqbsFw9gXGxbI0kB/n8TpKw1MPSmCIHvKuRKNALe040PfoBCFMNnlEQX0n94FzY7cs
hugOUd2UCKxcGsLDwMANtY7K+i0q4oImaOiwhRx0qAksLxQSemmtlMnsVD0myY9aXZr8gsin/Obs
8RKWoDQoS8a3oF+PLQpOX7/HWXueyrcMubpVJgul4daNN+MYMXMnmlhMG423xFnH6Tl0eDcLdaE7
waqowmsj/UEvRSY73aeizpODxulsVBIN6Yg0b29gaNU/wvSnx82RMxgi5vmkwzRJ5sp2euh7bcEZ
dGWKO7KtLrrg3Kht4H1k3TM2l4lTvTAvWWiy6SFiYlSvu/RZ2DQu0oumuVPVQ1muvPBs9Wc8Gl19
jqaLRsPiW91jxnJNtmwEEux0HQfS9GeZbxh3h84WDD07GeMfNtriLg0eog7BKx0bpB+m9WOqWQG2
rX2kxVRk0Qo+1sxNEtNJN8z1UN1D0vMvugRxdudxkqAbzqKjs5NhJyjQ7VX1lWNaCz0z+Ouw5/t3
KrnV/LPhXYYQV+pXC7d8em+xaHXKX9rtvbSXkt9npEWEp3qRcm6IzY1g5uZTh0h9VaImddVdipXU
ROnKMGo5aNeYY7YxZZEYo03F3zY2iC6eWS6htD/5FaNEaAlF90g5pyLcDJTx7aUqFpKJSd2e4+HF
HN+8cddJtN7bMbx3AyTIzTpFhZyO59mWFWi7yDslOP77U8waOGzTCV87oa87EFSTy3n3HIcH2f+A
pCHHs3Qfc17I4uiw+KbaOQG9qV85tN9c0LvhTke/4TP9BIKVLPuJbsLA8aZ4CVv3qNAFRgjjJB0O
R9voCLgBADBFgoCHgz9aK3VT5khY2comJvT1rMTSLjLklhbIp3FXWpsB+EzCkH2k+M0v9RE6Erwb
hWzwoXEFqkV8d1NNI+ts+x/4oSqU0DFvONo1li2dUzOuV56ivTYv4cgmm1vRnT0MsJiPoKzRdofy
s2O4A0mnXwbxo9euENfY05vZn0rzMKECMwoaLnJBdCnp4mu9pedDW6dBk4aIHvbTiLrVBnmrb1uO
105v7sZxaxkPljiOxW2SXJqYBqOU48B6TD9Q5rvhQ9pfF9Wl7zgQRfZypNSlxAfYOJ1b52WQm8mm
SDF2abnPZL7Whj35C537ZI8zJBWgWneWtEja97b7iTRsLekSk4xM63KiFrERUs6qiOTCMKJbWZOx
UNb3XWWuVGAfBzotspf7WVvC85Cn01OlrKsMHgYj6sdKWgtwDy9AXnE+xIfRmREvzfUQQjbyeH3O
IAPRpC4NA+M7ZDNU/0yG8YctNE3jrT+W0l+OIcv400jCltNSAt5MdAd9VHRVc5PQgJtMRvi8dnl8
mLK5TrmRbo/P9HqI7zQq5zBG+ssBP0gjXlFiHu9Nmn5dAB2W9NG+B2V21BgfZdNTU7x2AsdRdJtj
doyr56D7UWu7kMGZVTIltGYmzdXUPWkOXgkBe6I4GdRiYFcRPw8r3a6XdX7s8vcMJZA7qWUVPLpJ
ydH+sZsuRqO4JIqFQwYGbecah5DNyFqPgT4cMzbnYNoOSb9I+L1G9ZBmuyHAKZ3uouGukU+q1W6i
BCsQMojWfMkmdndet9jw1yFlqRYDmdpLxKjmh+qfpWcuaZABuIrRcB+z5ofvc3MxdoVdfTIUnDTt
1A4Mf7ayUowm4cteh/4cEkFD2LkKULrGrslG9+QbbCehwTGA45WGMU2nA2E1t6VZrEymwYZzlTdo
KMLxIOe2csKG/tY10yKjOxAUGyscFrX37DgvVbQJ41sJCDqn7axb5xJJcMYvQcds6cfIXuh0aAec
2xw0OZ8hbbLdeznGi1zuWwaR6XwCp6wxvebCLFOMGO0TY8xl7ePa4F7mubsYzRuJKibFY2Tk496I
0THiXrCTjyotdkHpHZOh3sfGpab91OUloWMXitOJyNd0NmzP59+4GJr2GRLVfoY1M+LXxw7xIav9
iJ//sXTXZBisKvt6aBDPNGtn2CUS2VO0Zi6I1P/ed5+A4S/TgjWcbwobfWGQ6RIp8rhnVl6GkNZo
niNpL0TIatj3C4ULvykoWgAx1KykFYrpRKVLFV4VTnvoqN4hWW2miNrFbA9jkTNMA9tBjTWQVSGK
W7hXB7/ZSIdfvUJj7mISx6qFYc9NRrBdcgcn6jBA99OCZsV4hbV21nsjq8BQumqa+HpCUTuGP4SA
eOHSAHIWAR4oV7vx8WFaRnka6B8V7U0Bu4/motSsRW6pFfDMLOZvQehWhO6KPMWFxsi3RKLcTwcG
BcvWqTZz2TOnGkws2SYWAcGcRM0eG3dtWT8p+sBKlZg5k1svgMUORieK9mPJGm4Ex6BN1lJoe0eq
lenES3OmUJWkfkztFlcsI70JeDfSMQJAxtZY15V2ghu1KtEfBK239DQkRQg6zeBKiBCxL4qnVj/q
zVNGp0CP7kOx0xImtwnLDM2U2nrt8eiZdbnS4lNuc8MkhmlQV4zFxRTNSQ3Lnr+pt6NNXuYEcLGf
j8Z7WfZXMLkRHFIqh8NNOjrgZPCueSU/T6KtbFksasCHfn+V8GiZvrajMtqHgE5YrraecPamdwTJ
ux39Ha5bhgICzGOzMLXxxoBx22TuouKHI2+8X+h+nK88ZW+URz3nvhrx8DFF9LGQ7iSE11yE0ob3
NCEkCjNPO4t4YKYilYEG2PMo5fwi3PUZcwdfEvOitSGu9mKkmxn71XPCye9Q5Y532dkyO0ONJTey
NL0HoHDdq56XNuhU3Q6YAfAWF3okFiZMxKt0ChMqLpMfhqw63MxkvSCdGekGjIEFLHQOg0jGd8HK
eZd18AEafTqBPHp37Alsq2PuupgnXetqAEjBPNiPSNG7EJqWxotQc9Ul/jIEdFZoMvPVMHpRWFNU
pNVooclF1tNMSNOjsOpRMXfeHbko6aZpZ/5WFkWsEn2Vn2whQyZtAfm0ckhQ/HvhfmzKhkoZxo/S
2UVdrA5rmYaQ+qIZHm1kdbUuDMO/0mm9XnhhSaA1VnV3Gdi+uTExKz5rrZmhVBksejBDVJ5DzVnn
ZXJZiBKgOEASvKxlcQ3y/CD0YOsGiI58hXMj/mlHLGvr2mnUokiN7tVJG+ivmvTHS6coOqYAWVJv
JXlndDxMrNiFP/oQcjgwQBWdYrLopWeh6Jf+lkFCCneqqcfz4I7DBg9kei7rtj3k+GuvtFTMY7aC
LT+qS52IIKo4iOHRSmuyCd1MHuyrMglPQo3QGjAYZ+CVuVdZ5PhLwEjFbZlJfiOrQkxMtskN3xjo
XwxYCv+YO89YO7O/9oZh3gxz5JbYPazkYuxyJpdRO6k3Oqp2d2E7Jj3kDhS1SZcgbhlhdQwD2eCH
cB9pOnjZ3M/9u8ii+cpjwaDxH2paITltlk7xiL2FYBFftducE9qmCl390jdt1KGjmZ4DrXEYZdSF
y9LfWScZaBrYyI52azJGbIWt10BlbQgEgnPj+EGHojawHwsai+5F7ZBZxc/g3+leQY1VBylmxNwF
9OfqtU0Eju5q3cp3U3qiuW2qoxkYmJy6LN5U0nSviQTO/qtEeouUWiUdRxm6oTPV5XDxOd4t9/sS
I1RGlEQjaFTmKQTESpLHnUPH/S3k4/+y5X7PkhOfs1Xna9FyV7pNcAa/A1vV52vZzdg7LXoCfItZ
vza7ul61ShC5Rgdk244WKWZW97OLdLFLCwvlK4IjXsF4oBdS99PF9x/H+BJlMX8csokMwyJV03LZ
gj5/HHPCgR6YCWm5eck22DXW3pi7VmlEr6sYyyMkabasPjgPgi5Xq2zatM4zdrn8IlL9nZskBwZi
SKO9XrG2oMHUXNrMrqxfwjB+8+oBiFNKzYKJ0LsJHKatgQvx4EI3EOxoqf4RiaQ9f/+1iDjnc/+b
2PfrNtsEWdqmTnq1Ul/j3M2AfLxQEzYUzRxMmMvIYU7NMUjrw+QAbYgzufYeGfrBzqwL4WKYocSj
PXzhjcD6jBcfulFI59uGlmghdDcHlDDdWcP94+XBOuzumvYxl966B8gcdnhRIVeo5i1yD8pFJAIt
AJFOHhy94RjTiCm7dWHbq6o8OOYJiB8KkJdqTNcAWQ5axbDGRC6GTEsxJS8evGGbkxfnF/Wu4zRg
0T/vWpeBIJCQYc8M5t5nEpaFjnkIPSvf2GNcrHQn/Rh78RbP7erBae86K3jz83KezS/z/DmofCw6
LASKU2ZGiYchInLaq5hGjsCGUvUJmz1Oept5GbF+J1ng54DWe5xAzNtBu4kwgyaw+pN4hgcMS6fu
j+RDIdqM1DtpNvRPaEcN/WOLJ7GPBvzLQbbN/PykBlTLgYN6CtVe2Bg3pZ58UMJsh0j7J1HoU87m
314xRximY9s80eyHX16xMSn1gGQsG+MfkNsuJNSQaea0pUtGYDrs56VvDyaoj7p9DJORYNGmKvZ9
7gY/jCi0/5ZK/Wv5+PIsOnwcyzaUpXRDic/vWOanRtWmnb2M8BZjchqYjhFVUx3H3uvvRIgjL0+U
e4ozOzq1xnweiGGysixoy8wx+oWZ2mjcsIKv61jgVR0VWSojkttm9KIrc9QxCRhNPHLkGS3ER2OB
FtbqsBAXLND/jxXs09f5kn4jcyOp4nAOC+hjB7RY1gMdZNfEzbcKnfKGjRSSQH+OQXfIOcXZME0k
9xmDre/fctboP99yh5tqW6xflsFe9PnOMjojxQ3KKS8K3bAUDBJ0TiITgCexcGWnhmNciPDTCTWo
o8VTXtdvvWffejK6r+JMWwWad5VTd1/kFj3BnrN5UXg3kM5m2ZvOYUwiQtbURmTmXQD9PtGdZNXW
KafmfDMliAdlRzM2Mc5GzzhOnyBP62cXXw9vyljesYkiUJwZDifBsLGslhOmaXzsvIQCJ3azAHd8
kTqHQoE/wClumyUomH0g5cazmALiaShEc47KD2lfJZy7o2hbNAggXHqfyXVlr5H6R7Q6rOZmUo9k
ONAiYFI1qqecfqDt76CQHD2nYrkKt6PFzFxoJ3ylMAIh8nLMyFLG6V2wcBl0uzTAswiKziyrVVi2
x3bJzb9WGY2UycfdRxHWWWoft9NCHzxSaQChy+YydGtWmv5kgMPSadQkU/hIHtuTkflbL+7Xec0E
JQ22cd6cw67ajf7cwvW8N/4iPrvAB9cmZxN71pryU7/oXfHaN9aRIPJj28W3boN2XTfNM5KE1TSA
8oVqxpHY6sGAm/6tNsYPajpo0bZxY23hZdPPoNFeYutd9LsgfXTpg9XpeJypOlNzbNoR5QPfB1Cu
5DBRIcMKjWqr9OjaissXV9IVdT1sZZx4vfpYebt8eOCwY3Ev5T1+t8ssijlShRh+R+3B8FaR9hCl
1mVv2AwN1GPhAV5C+E0a3dA8TdhB5va8BQevK9CVlpN1tmgzRIm1raJuM5jRVrDA1169DVOIHMMy
VcD3NTII2ocKagUS4tEfIIokdyH+vRprIWBgV7sc6ZAFAIRqlBxeoeh50L7F8eQlP+KMXD96HJO3
19qboDpN9k8jufNEsDE5/Ko+ZSdUW4VV2Gfq4NOYQw20M0Pzsg/Lp0y2i5JTm1KXtssEbyJR5GLy
f1phvWp0PrR2b7XDsoKPAGRz9uKhAZH4/MGITqxzdIhtpgHJ6OE/9Xd5hW271jCXPQrd3Hj1e5Q+
cc/gSQCeEi8ZUmiDvhBNvbNVZjftKE4JZPpgPtEiNvYxibfqzkKDTGQEM6qLnBkhrEbCXc8p3hDQ
bDT19UMkrNUwOwaADrjCO1oxjmkOOoNQCz9ArWWp63pujGonwmiRfzxr6j1swzXIkVWvVnXvXkDz
WIpWXwaGXEwtMCCfYjxJ6o98ek6ZH7b+XTWeatYadAwXFYX73KLpLeuZtZo24qVlMRbKqKEYb3gm
zU9Ek47yb2dDbA+wLHGnSxWTBsiQpbd/pNTNQaIWZkIrGhLcMLxPIn70OdCEvsXiAXA2jS8lyHEn
6FfeyIM0yBUpM1scv2dP5ySAImY1IkTAGmRtSkTWykufNGu89Bi4REDpu5Ym6BguhxGdeknvicoP
WxJIf80oPsyo3poRaO2wgzU3wrtPXHQotbM2TIbwgfrIpu44H0qi8WR19dZqAlwCxX0kEOOn9PB7
1LgDE5saE9IYfwCUxuLro4oG6dr3Pk9tYb30RYRvThE4wm8bCQgsLVMCu731UHUjWR3uxhCGFU0D
y7QfOrhKgtLBmdIDRNlgmfUYsGLFUDkp3b9sbYY+V/qft2pHJ0HNNQyk+yb14+cNhdZPZAI0tGEH
IBhXE5C0eKcH1q2ynYMYbTBS1pa8prcmCTAdjw/Kv3ETyGzQ5i4sTVxSzi1Nf2ZhdNvC8d+lYdFL
ZbCZ5fZ13zbQopxzEXLLRwbKpjluHeL8LmRFmHBcvtbw5OI6Pw14e/0WmpZpQ3wyVzVhyy7Bl5k2
D8dSFr7mLQyw5PvtJkAGC0ZsoWXTVQiaqMN9KDUEDILZCCv5XYCJsur5Z9XTrMJm5fMyV/WZNOP7
vntqWvpaqadeMxDnfVXuJhVumZcrenSY/qYhfAtw+3EnIKYEHFSSLVCoBxlGFLzYrJJrRk0bY5oH
qPZ1VjRXaXM5iA+gmfvYiXbE4VB69bu25o01KXPFGK9thcU9ShQNVxNcBgmswy1juMe6pqk5uYTC
juiVoF81cLtsFa30On4nEytYdF1bLXh7NlSQl2lob+EiL+HIwjjhDcVt5tHQqasPD0phwpHc4HTc
YVQCIxoxEjPQN9s6nLwahTpja0Lcmmwdlw9Bab96kF0l6UwKXSQJCdyVbSG0F1NEW5T7d0E5YZ/A
xsxsHCzisZpDyV5t03+e13DdP+XaKYHV7TWkdcQK8GCyUhj6EHivVRzfwihwonVLXEmqYOVxJwAj
9MGb7mwIGNoiyj+S3HZBeuJCyx+nKH5j9d4xNMi18kBh7zHd8Wp9S6zyjUbrpbC7FfZS2Oq8ph8j
juSevFOXpmJl3wsxbCeS2ohiw42kmBQ8pUyRZcbJpLj3GxKzELPG5J8punW8ei4LYWuPu4GtGcUf
U1mjeCK24gBebOM2yTJOabtpT98XcX++cTY5IYZAlCNth9P35zdu0vIJZT4xjhXG8VU+4bxt/Ta9
/f4qJGl+ea+5CscBw3Gk5N3+UiiSuzvZeceRwGsY5Xu9C8aFFh/HTw6mkGK3//3lXNOgV2dTnP5x
+oyarm4t4m3RL0bpTV8mLSYoSF0VEYeLvM3bv1TC1n/4er9fj9zP4u3HGcYfcfbif2I7VVmkcb1Y
opulKIb7FhgG/YTib+X/f7qTv1/qy53Mk77FjMbRlkO9PEVj05CBQtZJ5+TpSUSMN7+/lb9Oa5+X
ZNv994Jgtz5/N6UxEeuEbS8Ls66uoyxD2CpNq4Hp1hnY5XvI7DDo5c9Y0+th7yQ+GBhXJeQtfv9J
nPlK/34ShatE4DJyTMMQJhl7xvwr/HaXCZTUeuXEBJZMDMlVuNIKRGaQKXxUKbbaW4a3hUNL2vp4
lVQwWzjOM/24HuvXMCiZejRXQ1mvW07uooBKweIpbW9ZYYZrPLEhGxBLwyUO4HVMdnngrVWKtytc
kEUCiY3Jo6eOTjEgrY6WUzA91p25dkOG6JZ2cLV6pYkRf+N7FN7kGofa0OC2jDuXcAldupcjWIOU
gnDCjY3HYhVKvP+ddhFl1TqQP0khWniNe2hg1fMTLwJLrDnUR2QYGiUeZkkgNcE7aBLWVQg6LyKj
rjyqiilwmO7jqj3aoI7UYGJlE4+hAVfDAmqhFxga7L+8zWxUn36Kub3zeZ/+8hTSg8jjScxRWD0E
NpEd8zyqGaD0m77jxJbjuqxqmt3SuA0zY9+2EADSkfCyK/rz2fgAl0vET0WhX6aIaFXGhGQEnu1q
wVODpBph3YogebheJRxUfWXX00+To3tY/BiS25bzVwDzMBE/yK9AYEUCCSlRIkIUkL4pAKElXqLc
9TehvMt0giAQjXR9kS/QYmy1oFv6CORNwAz4W/Zhlew4LS60qT6rXK1KPhs5hgddIMc287dAn+M3
g/EhJn5cAgMMsqRDFkK73KqCK5lP7whWmAnqiGcis7G4Jxjt88khBEAfGY6PHDOcAw6dGJDFzxRP
yzhF7LDhpjExFtv2BtD2XqT5Tmd03pdiYyY3ESxrsK0rmjiriYnU0KUMRoHzwcYD+9qCTbQETHzi
t2gEZR1WnA61QNatLRrBNcRNr8yvaM8s0jw+Vkm6DAttVeTG2fOZcEbJsWMthK2C4Z+YtBzinwFq
wqjiAPo+x9K8XmhUNsQbbqvYpihoV7o1z3LxmOMHf+iluFae9+JXb9lwL/2POYCuGv0bXpUrqwEq
xX/AF3umQQDQJklhxLfPLcq6pAWGqHxE0Jb2l8bj/Nz9u0T8ei4NqUt66LbDIvSrvvxtiQhKx0cA
58A8jdriCrY3cnprNpf5pk7GqZHciFKS3hENNYKpovhLI3suT79e3tWRMkEJFABPvzSydTGzuVNi
mQn0nVBlcvRP0eqQCTG7W9NXit74L1vPrw3632v+WhUNW5+7bbYpJekMfKbfvrIpaGrFE3uPOXhP
mc1Qp47q97Ftd747rNykWtuyXUm4hXWTrtM6AIwPXwwzJnFxJ+ppUKNoUOjPNUNxS0DVw4Cn/Pul
+8sm8utDmo50lLBNGu9KfFkvZEsXcPRT9v9S1lS7phwI/xyNvW7r5buSvruxBgxCVuVYOPmpROqk
iO+//xSff50/PsTXUmcM6PQJSf1IeyHfcIFZTey8g9rtYR552OyM5fdX/Nwf++eKrrAVSdlsobrz
pS5INY/WW05WbRLCiSodq3thosKRl0Dei4m54L6YiOPoJqv/S1n3Zc7x69KUP9Q+JI5zE/9owsZh
bk0pX1bTRfhhWqPYp1YW0YgwuzewOw6imbQ8tD3doKo3koNtMAopu6K6m6SvTt/fiM/7xa9PY+vU
mUJR/rn6rzHIbw9pYjOQlE2EBLBNMcQUnI53vMEoPKvMGYK/3PY/ryYtx1KMd0yL2ZI9//lvV+vy
yhvLqJ6jyePuKMHArQsdYG5PsupfihLxx7X4XS1Dgqsl9MUW+pcTa9uUQx8nXAvTXHdFRKEB8GwI
rkpJ7p1eTuWmi2jM9kIwQc55un1HEs1jNQN6dVegGWhCdRXPmiKch+bi+/v+JSqdGz9XS2CwbVu4
DGR+/flvtyIhSwRgoWXQV+kNQpAQvPGF4nVflB4pZxVDRQ+NPM7byNh4fhsBi9IYdK6sOs2fdGbH
/qmyMb4Q33k2LHxmQ4UkBODr9x/0jzfFZNm2TZNHw9Id8bVH74QhjImWx3UaHXA7BswtAZVr32lu
uVGNayITLziqSXyUj99fWnw+As33iGuzZOMAYiaIyPjz4zIkjtN1Mat24STdVrPDVxco8kKm5AH1
uQcGsAB2g7fpMjV7Gk4WrZnS18CioFQCwgVWIkkIPfz+Y/25sM8fyxWIs21D539fxhaDJa3Q7iKW
K59DYFvX5ppu3UQyYyVBfoHyAoo4LGTeyHNrGJLeiAzXnH0/gkAnYXBK1Nq2NKS/YZzSUPSN/TQZ
7SbuEyIKOMv2t3XaTP/tm25KF76E7ipD8rK7X5Y8b0r9yUE5QZvXIe0X/cgu02ffLZ70v2x9f/5u
PC6S99y2lWFK48sNKoJqaFGB4K7H+38GmKv2TeqFz9//Dp9LCp4OixGm4IvorOFCivlA9tsb1Ghm
1zsuXyhux/6aRqxEsIvZwXfdndlV2mucld1rWzMQaKpJf/j+6n/sWSziumJzN3/Nx13j89V7Iw7b
AVPuspK22Bl93S11C15mGVb5vhW0qBCC/q2m+ONlnL+yFILVjJ9QWF/Wz7TrppJ92V7mKta2fHfn
uvaTeq/nWXQMqwkYkC/ybV5o8r8qoP7vZv925S83e+znfJlgoP+nevUxVaI55mZe0hAaUVCQ8IPr
PXGCv5Qn5n+4y3xh3n6DFdx1nK/lyeQ4vZ24yI8rxODIFZsacRe1pEKf2FbZLkw65+gXDviBCWbG
xJzgWJiJc818n8Bu5hgvuWaljx3TxIMqQ/GjsIcO5WxU8ctBKdOdOl1FxZQ+56ImGQdnHkaNluFO
h9XM6ClT9TnJh9OtLIHdk84yiFmVHmyzsar3zUinxGoBvuDFMO4SHadPy9k0NWPAzwokj6OYnPZ4
eK91wyW3R7O8aEuMImq1JBy2Nh6I9Tw6/GBwg70afxuYgO8f1vnX+VSKfnlYv7yQGsh/36koRX0L
JaRGAFk6AmaNK85Duoaj/r+6HHExummwabA2kq+qnC+Xa2PkEmZb4DHSLSwDId3Ri6ZOMBlrkuFU
0clo/f0Vv1ZVf1zyy+uYtzbJCH3kLkXgTa/p3NkNAvsV4G59G5mxc0EORrYw6sbcRANQuVgw7UYH
yi+jddX995/my1P7z4exOIhbrnRtx/3y/cu+qgJrzBxIg4WPjpr6ah1FUfVYgno/GXlQnYu6sf9S
XP3ne2Bbs2GTJRGRx+clqSsmhg6uQy9eWJzrywjFalSN2MFlGHKmjjGNaCWCaNCw5n5UOkkPTeAH
T3CsfExOTS7+UuX8pxvBBj6/uwgOhJz//Lcl2hxKc+xC5JlERvanDNDLvdUn/UEyd17wKg9nTGHm
+fu7/2WR/HX3TUpMakxOfOLrbQBDVntVAfgtMwLCDcroBelA/whytliG0vFWid2SVsEicvj+wl+2
vX8uTK1J356TFHvT52+rxST11nSSlplZ1AdV6egQvIxMje8vw9nz8+v8z4WoyRwatoJX+8tWnhPl
2Zat7i1bDVITc2IdV2I75ypr7W7Mw21GclFMJrC4KpASjw3GerSwBPpoDkyE8i0KEhKvQRlnqHyb
U4yASaK9ENorIhDALjunutIxiMUggYvAXbX5/NYyl1fvfYKD5zLy4oVDb0agYpCUWS5IQ/qqP3ju
HuTIvBlpPfMiRHs/LTru47EyT330QQbPyqkhU3g9llesONq5tA6TNaDi6JtFCn9sCJA00rLKRmIq
skNJlHYQrJ2RgO1Hibaqgk2pAQAP5bUEaAlb0kaUmdNOqTp6U/HZMzpEhS1nSf41JodFA/TVwChY
Q5NwaU5mmBEyZ+VwsoV3hf1F4CT3xyPFd+MdC0072NAt0jo+mhPxLxMaxY7DQvgRN3cmAr9ylkcx
wFnzaifxja6dhuAxJJl9stD1znJogz/wmH8XVwmZQ211oFAHw2BCwHE3touLVrwN2tOc6KEFEsek
dofoc2k2bza5kJgYVwn0+haLwMwTD41uEyRQ4RKayYzV8UihFHifauNM4uT16CJ5r6Be91uvVYtG
+sgngkOKbw3575KQqF+m0Ky+t8VL2bwXnVp3iufFuM1w9JErAVT8vkY7OuUWTbYnycMjBvSGsC0t
uIOOcaOccJXWt5zXFkF9mbv3jrtOyutIvAfuBAjk5EBIC/atQaAXpBByBIAT9Kd6vKztnxoNM6nD
u9uG+lOrlyvbfRmzn6kxYmEzlz5TGc0RxCQpiEzBKh0jEIDcxfzBLbGBZD4g1R9SmpsOLC+ZB8vO
wubBUJlU01WJpxDTiIv3hrf9UknMtWZ8M9bgdBBMQ/qLNh2i2fwGPMnCKV8sYoeg1SzRg51m5Gj1
Us2SbWczdCtNEXpzq5cEy+FEACgPgupytN8gAfacc8hw9LStbgpkEMFJVMW6ZhjEIHbJQQFjHHi6
dlMl9/YEpa1rLuywxG2MppXS9ISYdd9ORBaNP7MBvFSRXbXm01jdapNc9IO1Enp0Uma3r+1ny4fW
mW07fwYyoYzBtA/5KC8eW+Q3DR5VVYiFP+uzUJzQue6gZWCcN4pmUdvJqQ2NDa7nNbvw/5J2Hr2N
Y+sW/UUEeJg5VaYkK9myLU8Iy4E5Z/76u9iT1+0qVA3e4KKBW90lWwznC3uvPWnM//L6+c07XVfp
BQVtDjran31E4LWtWQWVu6gnMJkoq/Qky4Xx3LJ2B9tva3C3KQCG5Z/fepr43Qdr/xypQlGYj/4o
fsNe8TUN+A0wmmxOTTEvBZDCczEgVxaE6aVYRjreKf1r3NiYSk6QeWY9hElSR+ZGKa1CkkOQHCV+
PU8rDGh1FJ7lTJy1XK2WcJN2VsnMp7HYFLWZO1drRrPKZwN7MiDJvdEOhoKLP3xSgnuI+cFlNdib
W8ROi64/6001CysZNguWiCnw5LkYUuQeOak5CJlkYtVMbaahLJQx/+GtVGv++4B3hFfKZ0WrNuHA
vxzn+bpG865Pw3DVJyfw2hbdKgL97SlLA8cI5wk+9ZlcEm1x7/yvShCLqL5o/akrnzzp5iFkjHk5
WuvGe8xgrqXm0a5ukfrAlG2RwamHP+BaWG5Yxpr4dknHcKTpgZsgEXbv9NU36ZWbyoddXIx7Uy+e
Eosfeyg/yiR8SFLseQQWa10JSQwrsmpWN6SOBAC9Q7lz5Ezf9ZW/jyjHyE6Qd5nPTWs+RqRroSm8
yFEya1HyVD1pNp5YBr0CcwtucI3pIcpu0QREs5utm9W4KZqFIHtZI25cyaz1WNWsq/WtUlvXshG3
tI2dGj+QqVbzljNwaJGBG5fcqMhIDhGGvJi5NQ9I5h6zt2GYgDcvhvLpWi6PkGMTEhumiL67tZS9
69VzXFS7podOq5NiBpNwIGLbiFia47wdquBUyoik2mLug3YsAoWQnktS906nwamrV63AtjduSxLC
1Q3xdjM/5VjLhh0bq7nwXgckwOTQrmNBLJ6YQqTrVYAhJo6edMSlfo5tGsyG1ZY79mkoFTpy0po1
judeHiCybTBAWfwLnTZluIWLwDzKJI3V5j95VZaN1Lg2CK11MuOrQ1U0cs7UL+ZwF1xcubyGBHIP
3RZh69IWYH7XPmZZS+BISz7ylih7XBojQQhEvS+L4dNGuZhBAjfHd7MwTpLAgYxZatCP/NySvksA
4mP6AgUtaS9DtLeHD2Kro2GdyzxjIPBdDXA0NlubMfujmscz1T+DFJ/HIXIocKRdAoQBVm4GUtaE
CUmg5VRjVP734PJ4dFzxJ1NO9hGMhnkXLEgJIVCWpFyoOOm6Ek+q9hVIh9G6jKRD2BNdjwwdDN84
NqVqBwHR95waU1VULvTg1oT4xaYECYLTj5QuMsUnPk+N4NP8O9e+B10cg05Fr20ca61be9KyZ+w3
xM4oYTuk0Mnljy7krCiiO9a+hUDKa7fpa0Bw9EgRVhKqRFeoTlbSYpHZFaTp+mmMw7UZBuh9T22h
vg7SPnJ3pfyUi7Xkklda733z1g8ANsq5YbwjBp8nU+R396GYW8iJxbArkHfZZzZ3RXYujZik9pXJ
3z5CcYTwMfAaIZhx1pT63AgLECrw6WJrZrhg2V/Nft3E42rQoJiPlzHzFpYVQ/W8DVq5qCug0Tj0
fQOMT+2irYB8C/ewGiYXb4X+Ty+CGdLDtHqUvgYTjqK6EAnMtuA+Qn/r8Sej0Oepm26WOnjF9Okz
a6WcKM5DfggpLQG6aTXC3Z7ghhegpxs3HM+SPe5DE9T9oqzTWYMfquMbnQ12uU6Is/H/0h3+piPQ
/31y/BheSNFo6HWCeAlVIREyYso8q91oqZHjt+bcmFa1crbQVbbmfz61pjPpX433VKkjxjJNyzB0
Yenqjx3QUEpwiYopbcFIxY4ENILJJLSSWhnJzv/vo6am4V+91hBJ2WB1sb0YRFPMtcxsLuG0o5TD
uvnLR/32+/zXbzU1Qv/6KIUZ0ECmqr2woccLqSZXbpQfRjV+r3mpMWRAJh+G4/uff0HT+u23Scej
Tl8qo9efDdZghWy3fSLWQt1pXPjQrbo3+kUkPdP7YoSdhepZaZyQqlnSoFqjQpTUnKgxDmH82zGw
R0oq+NCF2DAwcCpqzVHFiFRwS79IyrOsOG6OY3aY26XjB9VGgaSdlrgY77JAXDDcbWIwYdWINFmT
REKIA+DFKYHLnZWeDTMbJxRnp7RVE8fDr6bue8gmxArq6SGDa43Hv+Kfbeu0CJpSKss6lVcefxPh
rrNcvUv1QaviRU2VbpYq3qRupldHDBsrNbi7sNNU4DqRwiwD1y2Lx2XQyNt4cGqKSgWQZmqAhJVX
E4w3n8xYePcmIGgxBefozbzztRW/F6Sz/sSR0sb30gWa2KeLtsQL0ZwGHA1EUIDNPFvDXm0Jmx2x
P/IvxRPmGkRIyIOU5TuBWXQKgu/9rYlGtiN/qqtgDkyMRxc47MxHN2CpwNvsReo6SDDI/lL1C561
uTY+IsAusUAk3i3v7WVRPBbmsQL7HnTfBnTOjNZEdd+sJEe7jPjc166hZl4yqDSdoW4a1dr26QNE
JV8dD1CgmbfdQ4UIHJZ4aWbv5DBEJTz36KtmDcuS+EFBbN2fpd7c5M2zBaTN01nPyxsw6EljLU0B
ncJ02uKBinZu5ToZNoiEfQr7ETLswjN2kk4yDrIKWjZrXAw2/crUAE2EZO+UAj7NmqufcsgbGi/O
gQQkvP9AHHMlOPvFW0QpHpuHTNqJaNP4bxrOfDNTIe28VaS6aLJwKt28+OklHwaQHCk+AtfJq2Oe
l1euyKRZjelez51d72jASr5xi9zy2ji58D+IKkMmZ38xdEYDAl3EXxJtCU+ZcC2ZXxb/GxVB01+m
XMP8RYAHGDWAtjXwIOZjNSci61C6J/sSKtC3hqONw6fqpaVlXOvopVOXhHSFAEjyYourAI55Xyw9
qrUm6wnBkiId4QPQ8p5rbPi7RkZxX3mOQXi90cHWUYslXck3ojJS8S6xsdagufUlxB0hVpoEQCa+
Kaaj0XHSP2OgEKy8gM/Hg86TzPMSHpmrcr/NEvWRelj2vq1opVPNqy1pzdXFHm8jaA/Bjh2euCUv
ZNlJycVQ9U9V+ySY02EfDDHRAak7wzc9CyDnCC+jzHJf7apaaKxpQrQWxHB6jf6Q1QAfyJNmgzMa
uypGYIIWvCsdtJUBgalyhWq4IObAIhPFW9uM22SXd8pLW/u8/3himL+kn7VOveNtymHpuWsZqo8f
EsmYMUY5oXoCNBHN0gghtj0FJIMJyZ/64jGJ23mv3JqEMEYsBYNwjyUM1BQutc7dqgNRAafnofbV
o/dRPmmEoLgqXNaGEgMM0arq3qka2+ooWmsm6EDIuQOGnFGHpdWTCfiSVj8DgS+Q30sEcpA3SMq6
6R676jLlwgqGMioJC0htQNGsugaSZ2AgKJXXSn4vrYgkJQGdAP6Zy33VkqeY3KLopNiEn0QmJWq9
8VHc6iWqZkC+UNRIP5MTwhPUPXVt17LJU25m+gGlghA7SOHoXRYeabsFbPFJOY5Ps+xWgOc9JZoS
c7EjvDNaY3S0Q0IBmSaYtzLgIP+qUgFKYu4nMDLXXn0YMPFnJiwx+X0Qd0GdajcPUbBP063oz2OK
l0zhxhXbWIo3ZVLcDA2D7Kg5ft+/usWwioR5DfryEIuniWQGiGsJ8B34BoFbAy5qDZoJkADFg8Wr
lHPN/q4UvqS2YH+3yqODPhn5BDcu9hlXthYRoVz8Op58UA3M5+WTD0ERIqAZr9NupxhQP0YyKla+
dBs8c2ZmEc1MvAybzyFEWcwMfQvWjuCG3tsVxILXxAhZaz9dk8gLANIgqshJJEfzDtJ4zSGVBNqF
tCQXf0VVjHSDquM3YDwGmcj7PVrmEurFYPgPsQKkIiDSOffWhncL+3hDPVs1M1IXGQRiCCZvd6Ur
3rbIlSXh3yOcHkO75vShfupYGEUq2tG0exgJyfDijdkRWSLmRn5oxoRFCehVQOZFSxQPql/FCpD6
fiTkFAR2D2ABhy4YS1LWZX9H6Dadg8nLCpIaww/R0QSjLqvDo8sYRcLWrXgfbVujDXsNJ44/xjrD
fdIm7Eb8YfnKRgPhEhPxFwoaipGoP2g4ES0Iezye2YtXbQhon2fGh5vkc105mzoxQl256hG/jJq9
TgeFx1bjGJp7NujkjFMN8JcIOV1Jn5bNVUH0Z7b1mkuFG1Smb8/rr6K4+uQZF/6X4tkbayzhBNxE
8gIjUpK/u/zUGac6egXg0zUN8TuMlyj9ocB4E+cL7DLWQbqBeesefN8RtT73ui1HnOt/UsG11aNZ
PSEoBb7xEHC9NBktsJ2vTfWDiPBZIhTG3Fs0JMGECGUKFEcvLdoi3yUkiDvAKMvrwM48LV7a9qry
fY+qDcgaRxzWWu9bszBLfkOCTuJ3H1HdiL2zERx04dWjaa0xaHGKmMxZIpyaQ9PRv559fCZudcky
9amPEdwnhJ9N9TsRH2zcOHzfBWYbSvpl7J5E687whEDXO1RcEbizYMEIk5tqjb1PgrkSYKgM0EXC
VWjVwCGzcQMgcybJsVNOWQ/5FOu97AFN4vXFn7Cse9JVEzD+tJmhhmApS2aRvKuofxg4aL3Y+uEw
H40nGxb8RHtWBwa/eGiWetIzU3tJ5AY+fTnNP7ghumWWbw0mspGGxZuVmJ0+swuEfA2hbLg0jcwC
Zd/oH3ZIvB0jFWjXIrqD4KuqlmdqNw5PBh1SVR/kGC17Vu+wt0Ppt2CMgDEXgVNE0t1tA97V3XuX
tZ9Kt08tCB3aZwnDYyQrBE+H5Z1K8RBwIPSDA3WC3i6dWX5JAKVp3TvcrAxjluPnn2vr3+2OdA2R
haxoTOhY3f23pGcVxJNpsalBFQojUEb0Sh50uOzzNF5KWpEuta4Id63Z852OCsDyqidKQbWBpcdt
/Ze97z+7+599k458hyUHanHN/NFheL0n4iQksYNMARP7hNauSnwhQJ+68V7GgbRkz4VsvOnoa0s8
IMI6s9tIPpM8FCTKhkS7SMS7ahKpNo1vun+ZRv7aiaAjVBDO8dMJlHM/OhEfkExQcEEWTSDbgLvH
EWRdIs9jhDR/mbf+9qM0xIssUzX9l53/gHUqa9qQuEjg5TyXINzmaV1RmtSl/PLn2+DHnph2lV/L
QAyIOI2AAfvH197SqtpIvC3WKpGxdomenXW1uIeyqjuB3378+dN++5v969OmP/9XG8nKEHNH31iL
tmLI1ap2Rc2d5ms3VPW/3VDTBfnvDcVvZqtozkwdIczPTaRpeGNplbm0aA3oUKumSFmdlVLSRFgM
hX9hWZedzUF194YsWcSfMBqSk9i722ag/GUo8FPXNH3NGisB3VB1dEQIm/77i7tt2VpBzi9e5q61
yYqQ557ukYnhBMqqR1ETYEoGQqEP8iVKYSe12O6oXKl1eQqjlQ2MY5ObWvT85ysyXd//fktYu3ju
hIm4xP71W/KwqhcSGZ5SZpWPPuUMb/vaXP75U5RpP/nLxyAMsE1mIjgUfqyFe17Xlh2NuDJw9GAs
1vV1rI3SPKaff0BLjwcoKYydXHggsnkAwAbKyrpGoL1u2B/PUtIyFi22ACL7LIb5eRUvRSnBSq1g
/cSVXOOCFbUDnS7b92opPRfaKP4yVPr1WdF4BeBiETayOHBr/72IrdsUkHHY4g9lF61DmUpdZwVK
vWvHmyxUjb983nRT/PjSuCiqgqLARMGl/bhpmrCHsKK65kKxEy9Eqx3GNw0vzbyN6dFIbKc+SJm5
7sJQK49+i9Xlz5ftN2cEv/H//QT6jzPCCAKsWQoBjBy76RLypTb36ijifMPcACCEkJJetsVRhDLj
x8Kq1KXQC7YpxNjj2MZA+Jef6HeXgKNeRxVlqjqjtv9eAl4eOWIaDi2DnwUsqslNMpkU2SOkMeA2
KDl/uQi/7qA0FKU2RkjVYP/18xMD1/CR9WJ37DqZfeaAkBviJQvEUGCRr0ep/tKrv8qgfvd7chZC
RwGLops/NZgian25NtFBJhlNuFxjQMH6HsUeAeqExvzlW/3H8/XzTrMsppUoN9Bg/hyzQWm29NCr
7MWI73501ZlBT1XQS+su2nBt5huFoxvdXYrBA1i6U7qUgH29Hb3xyMn9KibHcNBs7bpZFSm9MO5z
nbatS86eZT1ZcrrS3JF+ornp/aPACxyE0C31VaUQga6xBmDKpBG2y7Rv0eR4lxlbF7CukKqv+JZm
rQmFHN+PQLpr9BKzdkje7WYqUztjXWWPdqmszPqxNk1QyWR3KvlSZ3CTxWfTXlhddmzjpxqYDpBX
bmZo3eJSNCcYjlvZ3VRTnjirON8+9uB+MXCE9M5hi3UBtHd8atKdyGSUNLe2OwVgo/ssx1ZtLYy8
cVR3J2vjIiCRGZbJQ5M5vrEThMvO4iaj8VTmvczQgfwYobCLpP242GSStGq7z1D///mJ/fV1DiAH
+bMl0HvaLKb/+3xohL9GuZZJCy+wyJqya4mI4Lx7+/OniF9f53wMCr1Jkchb/aeHwJeGRo5dKhQr
lJBgKEMN5ItQCj9S8X/hYYRoW2mvplQE33Hvh09IoTBeK1VebSArYsNRa6Aqf/6ppirxlzfm9HOh
xEF5JEMV+nHMwAYeErSC7kKekH7BuBr9a1ySxqlJK6ZIUsSiqXG0ItiAZy9wiu5zRb9RZm4NBGvJ
EODOd2ridDDXKiH2GOhbXuLEsH69tMfFbC4p/9gQEpxIWlFG9qjrY0Me2eXPCT6aWQHI/2xfB6cY
EJCAopsnN9tjLCGypa8RQxoo6IS491lbEyE0aI/YCNmAUQmQP14wLJbB+lnhF2iKrrLX7oDMRbZx
jpFsRSMdwdiSNQZ0LuEbEIjVCVuI6oYlr6a8+n5MoGHo2MZ3xDSqjsOGldS1cNnrcIraMaN695Kx
Fu9UdV7L66IotxVDLzAxCyNDPJBtyCa09W7vxlcDWQqRFnNT7Fx2bYMp8w1mfBM0+ITwhkTlhviG
GT3AI0ArwVaqpxx/nSIHFH1PFu++UAiVAfkZTzz4nKzbK4eJzOQvZn7pDwLgWErnRHYLpu5+AeJP
yFsB1lrIYtWyYiU/hSToah6rvN1TGSua5ahwUkOYibm/lfV9kH1ZjC0TIvw8xrAlIez9PvfeRXwV
5LXWxnsX1fi8X8hsLzpMyQWXVmUUyZhdvRoVuDuj2/fi0tffuXq1wo45XUSNItY5R4yObQyBixZ+
VIzGIvbINvBJM4XyzJS64iDg3Ji71Q04nQW/SzfQSUWQOxFaqQFoZZgInifN5O41ZVEMCkEFeuH2
zCBN1nfaCtPFhiyPZZu/D+SZ6Pc25L5Az9AohzQhvVVmSjMNClfYWueFuPjea2A/1DK6pALgClY3
JnWEvH6PyUnlslrU8Er/ATYiKn1wpTC8ozeeZYIylJnbrVApML3aaDFyps/Y/0q9d63jDouICl/r
usP4yQjxrJWg4hHYyvzKFj62un8frKvbnwqGOyVuyXxAbgUvWecnoCVfSMORKTDuSPw06ZcCtNWd
MlHv+M9iYwuKLjfOQXvUiWbBEA5dcrD2GT1w4kIDSe4B0ozhA3c2u+NK3HqQGb6JLfBdNa42o/Zk
QjSpmLeIPqnJmM4Bpi2kEHIAU/aMm7wLdmZ+lJlbkJ5ELIog8njdZMuwfTYZw1qPMQRzAN2QXrjd
HpLqrcyvEKJLg78OvOeEaq10jOMh5QRjVish06Bc29n3UGwU/VAqUK/xGGAL50mvyrvbMRknqerb
9w6Zz1QbqRuxjyGJDd4pKZ8lHV1TqMK4Ack/TVK4WhpDp/h1GGVezt4SnTBadubJes//zY27qrJ3
IMWhtVHpuAuMcqG9VGJc/RL1lL3PEJuF+oMZP4J2WsQATbrupcmy3ZAeQ+QERtPOs65dtuquSlZI
mBnFuRy0xDpiv4sPSlNsx+KCMBSuzEPOqKfok1UOUt54BVCa0ggVPGmpvmWgS3DzUyAM1hBzgaBi
0FKyGO+a8uYDIVSys1oxS2aZ4KOUKuvB6ZSdEjygx6ZA5WzD6seGO06QxZWbQr3jCEXeYcyVnNjb
dDJpQteddlaPEFxk/a6pB3MCzodLNuIx6SS1jqaboXsGhytnfiu9yOlG5/AAcatXbzJUadN/rpit
gQIGqLkemu+I9Y3vD/himMsmu8a4hdXIG4SscXcW1d8u901TABYYnz0UglPUQfRQe3sVE2fsT0yA
k4T0jxxl68D+gmqH9+y7bDgqU+LyBdscIQO2FqB6Y9o/tIwPT4X1irw5VGOGezqi8IbZGZAFQg9U
SXAtnUBo26A6RbCVW5ghTWXvdFiLtliZyiLmllCQWnTuLZJubfitZjzZqOsQ2Of9Y98fCHohgJBh
srkw2hMRG+Qo8tolr5qM1zlGbRaMUC/JA0UVus1bqLcB5lBWHlo5ruq2dloZkH7eQF/QWNwvK/q9
oLkokINDGDHxHfXkElTsF8ZB+MXnsesOozxRWLRFM+GsYalrU/K6bG1C+17ZOasE3vYy6kj2hrZ0
FYZybZAQ+XUzM5nnu+Yrd7ziD3NUM/NeeyoJVC/ZE/gSNNuWm5hnZhTfqZE+lCoZej3r0IJnLtcf
5JoOUUGphHhZ+NFOHWFuipbLBhEergtn0BKn8JPok02nV5ir9xl/O+38jMsgt0w/oSV7ynNFnWmi
H1Lqh2ZS1rwTDg/GWEtJD8lIIr9mMsEyRsiEfTvQr8Cyi2z+nAvJj+b76PBsXFAAEgqWttJ6TO5m
yxotgvvOTQ0wnXe92n2r/d7TP4J+m2Zn4c7r0MEZP9f9cYmRS/WJfeaEh+udlThXTOSrBrGpyV5u
iZ8xj1ridFUw19D59HW4tKWPtH4VNSYrQs7gXrXARsL2W+7VBZuofxY0SFFipGHG3cYQrJ6kqTAY
MH+zgbA4KwfpUxLrRiEy4BJVwJHwzevnQazGcWPkz5E4op3g2EJuuJOmsqh46uUXE9Fk6x30Ycp0
Ho+u9+ly2Kt6RV4WIje3OqkiZbnO0+Gy9GWBCKXJAW/Kyf+Z86qPOtnxxouncY4hUG5eaqMiJtVj
tUEsmVBPgwpkhYx0+W3wnipRveRGfTKZiefKuPXCN5HnDmc66joCMG1B7GbbfPuCN5dVTjgyLdop
bvTQZuTPumnzFRLeVENZ0iHFFDbZY+2TJNwTxIw6TpH+JCsXYjnxzw2aFh0ySChOdbcu5dNAUGDM
NpQEFYI8k5NWIazchrw3igC5tERyC5BwVCnuO9QCAkC+y35VsjIzbjWqaStgVzM6PpuVmvtj2QEH
j1h1vuTdnEN+7YNu4rULDMXOzyQ3rUBh8V4FocRo3o95abjvncSeRiPBtgrgJV7jjBgPXis6GoVE
PJlpSX5hNg+JBipT9h1l8Z630ibPQI5zhkUV9V/0EpgHnfVi3ZN9bG4ixUEd6LqvvXZX44cSZMzY
cSCJaVe+9CnXo0lKSAJaKp70FlK9xhKyBrNFQRYUiyB+FcNW8+9TBiSRrrtBXWh668jmRpVeO2BO
Pmn0AohClFEOasTopMsa93JOrQvKd4vGt0U7rg0F3Oc3LN6suGH3e4sQlC2pacTWRudwUrq11KjB
uNTjnY16eRiIVWCjkCDdM3p/iTO79rBxIk8YikXY8k6RTpr10bEHDYC0KggA+iWOD6C1Gbo+lFIt
eOebF9wC6Vti8RYmL4N9TIuTXn+55TXwTs30RHEeioqFBavpWSyT0PfR2k5lH9QR3SSoaTODMjjw
FpoEEvsw+GZMXwgnK0BXFjxRAGiI+R4OCSGKAeUPgmaJYyf0F4nquKG7bCGaR43+Dlh4FgVfarMi
b4aYRVdJoRupMCnIDui9jTp8IdvejXV6Dj3i5EXYPYusQ4/PpgXBC5IzRB8cgkuv3Ai6gwqmPmuD
Md8YUQczrt4rnJWT5qHy2DVOdnIl2rvSokyQTLDF9z+b+JpAOPM/3dxF3HwKegT5+jNSnl1axM8R
dYY9ZVa1hCgYL97wGBbXlBlgfY6itwFbtuKNUP4oenV3hSJ1BHnBbGaeQ8cr2YwJ+S0ZxjU7Dwpp
ZYmBalkr/F3Ze56QTxnLy5wXDo05hAhiqfHnBFKWI0icUgiCV1S86OYZg3YEnDJFK4Gx6w0hvoCK
Ar/bi7jaxZUjtxvSUFX77HafUjE6ogzn5WAdDKoz2fdA0VfHyE/5VS99SxPG1EHuP2LroATvtc9t
1jyNOr9D+N7K75Wfr4qGeAgCUlTDv4x0ZXWBpkfYaGsvuvXW+eRay1xqhMAXofMuWEXKKcwR0C0y
FHEH3gI965lqJYjks9ewxUud6cCpQphgEkA/L7v3KH9SrbmUIwZakBJmKkiCCQwbUEwS0SqWABg6
Yx7f/eK5Mj8HaR4AttbnkbKzu4MnHQr3kcwUT6yISAZ+tw9qVuj7kLsyHzcQ3TnU5nqMCOJVNvYK
wlj3HdZbGu1hBvMI+dAnrOqlwYMJb8+8wHzAwIGUn1BkLs8tIKhXhgVxrYoTGWO5eR/Sxzg66oQ9
82LjXSg9B7jyibZvZllyUrQnQ9zgXfNo4K5gdexG63wSUimA8PdWsdEsR4bznPTLWLv5PCPyE9T7
jgxcYILZJTDv5eBU6C6ACyjJakB5om5JxfQCc/J6ZEg/qNN9YgTIko4hagDWf41RWZXmeUBXhB+6
prxcFCQVgh4DPU+DNuiLrnpWy0URODlRlqZy6NwXtVm7xQFtgtqdImSr46nyV1VCNoI878h9N74U
9RbHrLFnvDVd/Ys7W2X3pbJF5lVWd6z404VhvKhGQpvziHWQJkipaPIfJIsYcbw+R6Jxsyc+Ej1a
PsxEB6cDOa31KOfc3zqryIVdLLV0JZJVrT9Y/ZPNC7Z/AGKOSQQ19FgfUGi5HOeTjQDN17iJ/HWn
4Vd/aZTNgLCHzXqHxOvbD5Zu8x5atL/I0Sz7xsIDacOtdrdeQhlJBhzskk0QrkEU8pKooD/WD+XJ
zB94kIZ8X3Gel1tJ4RMWfkWZsouqLV24Kt2M0eEFLb2EEcJf6dPtlvp4cMs3ebjR49EWNeoe3a/R
P7JAdvVDG21MdNbRtkK1MZ4rmY3yHQ05h3r/1o2PQn1Sg+2Uspzu8vhtJP0O19FXw52U+Q+EKcF6
LsezaG/UpoPlsBPO23MVbi0hgbjnPHSIYg7rlYvZxH+NJgePM1B1qDqN/zoqlih9RiiaL157zeKa
KPqdUvXk4jyDJY59DuINQ/BBB5J5yGsEOPtxQkZyNK8sVgd0lGiXuVLddugWIwkLRBioBqKUV9va
x+5eUx2s3YVFb6WTgbCoIz9ZaNFY0NXCg6ntFx7wDoFe5O3YVBjN2uMZMHg5Jaue9DtAMP7eEK8m
CQvo11kSWE9e8WgFKxbjstjkA/lDSwnpR7qVlXObznCtEHk6G5S1qSCSW9YULFcN2Qhb9wCwZbRR
FGr8CDNBjXXpnHTtzGaUFBMhrswtkmt4q8Rkb/TziHKtzQ8oA8m8a5OdO6wIOEOfRUU3lE6YznTr
gEhx4CRMQKJMnV30YpEESCRJ3z/K45rmKVfmXTdLsJx0yiyw+W6vblYsdXGxswWlmUFyXlyflXQd
6LiE9h5AZ2mbEqXKd1JpnyzVRPsusZqo7XutPofp3K52jE4y+9Zn/8Q9KDFagbXfcLmcyZGotXvh
0jQFRKgT2vdsQqRtKUjoMY/s1wstRGVFAYWLoN/xLmdOPJWisnSmz7eMh7y4ZumD6h2l+ODic7Oj
T2y4PLzLECRePjULs1Q+FNKJAt2HwOGu7fgAJSDkGZKeiHapwUCLjlWrtw+tZYi9qO5eLFAx1Gy8
6pFN+Cnw1ZXRTBnqo4SrsJKWhf7S0tENS91fIt3wNJ5/Js7zAH0+kHKp2zGhY9aXlE7C48ulDf0v
uXj0iRVJnpVyZQ2TrLCqzwYS6Ih43SVPAKVFx8DU4H/cHEW9tRr4h3T2G78DX53PMIkQob0hvkK1
EfGswZbqVHkgNpJN4b7oHrfSElhiTu4ACm9574m1SsgK3bKGZG2mtEv/o1QPmTzMUGk10Wd564jW
ntXVCS9gbyI0wr28660N5o+SKSWyl3jbVcu+fE7jT5voBZqCHuL/yre3nOML5qDkBRvDWYMNTAj4
8EpFKax5Grwi7JLSld1tZNUJ7GtPuKKy17t3QqoM3KcCTQ/OQuIveGEl0UNHb4nYxlCeDPtpyMgN
2ZIb0EpvQtvrwVXLHjk5kmAT8gtxdpQPdntXR+K/CKdqNrl0rIKjXpyLHAkVdeWqxyBFrVbOS4oi
s5n7zWOAIdoytiGqlWqemA9muc3NB8tmPm3u0uRVj1aCE4x0VcaTJDBaG4v0ykY+lv2aokyLtjrH
+IjKEGFtFc8ps3v7pBkfdcib+2QpNAhI1JBRaajulj2NR5DcS/u5w/g4rpMEvNnK1V7b/hFvptKf
h5hwuo1F7AqSFEHSS82o882a6FVbIMJcfK04SMRuhN1HxmSL2ru/x8k+Hm4ifc+Dz2B4oxLHGJdN
Ny+2xm0ZYxFpvjAd5drGlR1RHQ3+O11fDeVWK166YSEr9yQHhoqnrHrG+4bwJDOc0NohOJxyBd3N
CKfGZHoJCJKcPyqbAoMD3Y7x5no3k156fNXFo0vckuB52QRxgTKEYu/u4kYz5iMEMoksTMAhTi+9
qZYjjSt+Ijt/rYxda1xMlG/+B67LKWxBJe5mXYqDqaw6vh64yjL+Adrhrc6fNodRXSj9mlakvJc+
0XprDcIwasHHYTySe0sceINrwffncvdY65fEXBGAhoGMrJKVnb23aMRtZ0iYbb/5Npaba20eSvGa
GQ9KdZAZ4MO5DLwnbvWUfAHeMikmrjS9JPpK7kFnoteFUgUsgO39swqvH5EdUtI3rAS+f+iY+8TZ
goU1Y4t1j7TMTggwFJoD110CH50iasvKdZkhYszXI/cehNuhnRsuQsRjJ287PsQEJ8+2ze5uGDKT
/hrZK6199vRdat4b+ar2OzN77+oI4EU397HtGuu2P2quN5ODa2Z88z6gbFdbxkokGA2PDb21KR8N
g9LiVW6Lrd7DyyU/PaVmttDtXhVpr9gLSann0ovXUZE4nrhW9T3xHn0qf8V9LpJHkCW68j/qzmPJ
cS27or/S8cbCE7yJUHeE6H16O0GkK3hcmAv79VpgllRV+RRd6qEGVZFMgiCTBIF7ztl77Xtpzsd+
ZTFJ8/TZYDzVKG8zyyBlkwOzPnH2J7yDNo5f3NXU5sONYm/QLgXmRo77DuAbl4S6uyYp0Ov2Znzs
x8eRJCJhrhqd2h0PW2GT5LORFquJaSbCsYT8H2b4Wm939L1b/UnE6zHXFkGMAHzlE+2cL8qaXHXA
6nwipbWlcTeZqGryOYBUuM47p/sg39e4WcGSNvIjja/xBuJWQEdIwKw/YvDZFPZWV9dxuvXlvu/v
xuSStMSUZLsiPgXFmzluMgJim/C16b9pI5nD5bzQDkV5S/0x0smUSLoxnE3dvS0s0tQ9GNE+g3yG
T1RfZ2AKMbuWRw8wbuFTXV+oFqzBeWedJMQKwjqLQ5de4QSVDV4Fh8HhTGXxq1fXLraoeNUJ/HWL
PiFZZY7pC4i4QgeiEBcy2oWErDDpCwEXo93iuKJOqdcRMn2fV4wv/NjakJ1w2qlEBe+c5hQYXIEA
DG3sCCf1bdpf8ic5pCjS4avqx9h6jzIuIQuQz1q7d7WnOrjq2pdxQGNHoZ82K1FeZdkKsuKsL77F
6IsdZR3gHe5oLhMCFz9RN1AIj9iqwn0tLt3mMgh2AsG0SvlsLtx2QQvWyO8FHdZpeOqQ0NSSWGQm
ALgI3HkoOfgRXtr7CtxiecGiPgb052zGGmQvMcJUoKyAsp1agItdhhJD5rDpGyIHidV6Li0yLnZZ
detxLCLWn94tiTofvQ1N50I7Ns1DF/Q3I3JXcIVGeUtE1SzNsCfdT5Z2mnvGrbR3XDKnVGrAkBL9
NWs7DtELWv5htGZazIcRqFuj3lv2RrE+RvxqHO7BLEh3pO/lw95GY4vfId/bNcY5zqCvKHAVur3J
YsKS9vWAzJoFz9LLEKci9LGujJSlcsdYBKzLZUEKtYbTdBMSmuyuwmpjir00tjkjR8EB2RWMvLnY
VPhHIAEwBkncIzZVs2S9k96hTk5axMv2t0gIlqdUDRtFOZhmOYcDqbvHSttY9Py6lZpf0KApuFA2
nJlyY8/Au6qNpxj+o8p030feX3AxvyMROBObwIBOPlIwX0TBVUhH2tpBi4aq+CgVTtJwB2hZut0W
xfsAA89OSR45ufWB5OYeEx2mSXJjW2qp4tJnDdou4maXOuTdIW2HgEyCaG/MAuumSSREWgTkyykR
lj5MF9+kjMI6uqKFe1QzKvWPtmG7J5c6Npd3ecNQFstfqe4zn9MGFxt4jQEDsRwgegXC3wu/qdqd
P55M9THpNCSuWCDccBEwzRdRuNSChpTYmya60RqHKycFS/zRlGC5A3FKm/YU0qIAlLbmkBgTGMSE
KTvlQteORnLll98c8kSGu8G4qIJrgTiFRILynsNadV+CZmdNJTzcDari4FVS7AY2Z7imYOWNO1nh
suU/BPWlql/31qOhXzUyYBw2EhsaL5Sak+V4QahI16zy6DmgB+cr+7Hk2y4DMkmNYxc9yvIYoyeV
N4mGavybdK5lfsxdpi7dS29/0Dg5X+hQFJKhzpXGJ3xHRU9VLVVxG1THtH4vvRdOESD6VpofkHVg
MoS9o39kjDxhDr7tWBu3ZDqM8T4aPor4VdEOcUXcVUG544C4sbjo0xaCwM0iFDuU9sFCA8zhwtG/
xXBhU5IXGbeT2JyFz8R3LRPzQkN0EjbZprc+ROu/ZLV35Rj2jRi2qh2eEmFCjd91OinGKdcRNajx
e7CaibysvQMFxjWt4GN8y3yNMM6iBSg+yOZ1sH38ixX6qYMWBpBvdLjsoT2NZYEAMSoTolTmlhao
BSc1O0G53CXtpau0uHUHzRO7qm3tfUOdgSCTGTOC50u15HvtpwaHo3nhjTmDGYu+ujGHR0N3iwLf
KcuPmNnpLjIg7A0StUyY+uYdyiWg3Vp460QtY/xoWPSxYXLtAojelqTF2MPJLOiS5he1vlbDO4UB
XZ5PueRz10uXFhW9E9kbNWU0YX1L07cQ4gy+kSzGZ0ZGdkrFEjFoU286r6H1BBkYzh7US8da2PX1
UCj4OQ1Mo6+9sx84V2qVtzcaV6U+AulKtKrSWEtDfmtokgUazUZm0AyGLRj7VDyzlL/SdR98EWys
2MMa9BYp9YajdJmNytrjj4WTQPG97HWxEob1KiOWT8HJQantGnIj/XsGbfn83wjpxC3uoDjSLAiy
BC9by/ZqrF88IFe/k+6C1/urLkRXPXRUyC9NItYmPctPulO1TjrPlQmK2p7GrNZ6E6nYoMLttwkI
DhL94iY7AfIN50JK8KnVHp3zoU3tpY1ZxgfCZwbgIhqGWk6F5a41T6lFva3nHMhNrNacRqF95IGJ
hyhdWIG1czMWB1yWx/CJbHuNxsFoNdcifbNt2n++tc4EMQBe0r7ZXH8jGa2ho65tikMvq1adKg4a
p18PDISmVMxdbmOV0lI/VTEvnCCxupm6BCipAlpjFRWWPjMQjnt2ubLd28QqWUF161ZDWE9xRfZd
XD0S8c5HA3I0xSSduaRsq8wR6Y+1BIh49jrXj20FBjx5UCeNPTVAWEerPnuckqHMvp4nlAA2Q4DR
QizAdb9AAhC/maC1oadwao/3CsMZuxoWRn8ZeSGYELoQk2fDo8RDjz5PCnsmEJwnMbUJPcSaKZiL
PCdylWXjfxg41/oMOzl9OJpeRPXS5BeEofsM7Zhg9NTWRfVshv107aPw7Kkq9hZDBN1CKyEvdAPj
s1qTlYZwsnOALFa4ofVIrDKfMFrmK3MvpkatkpL6ny69YSwDLtB9lL0jvVnqzkEFX6KO1b1A4okd
wcdA7dDVJ0+ahOiApSQRFKeK8wtVQXaVl/2Frg18RAkcwDwLGMI57e0IpyV6yaHOWziaPDM71OCP
BZ0lGKf8mc5lhiRBpvIlbSC85Kxo2nhJ/GrYkFfOZ6xzEZVZc1LlSXYSSQ8gJcTMAA+j/JHQwoXe
REsc9SuNt8pw9VVM2zDlpG4lU/hIRW1/nVYwlvkbmfOIgqUXo0tbTX4jV/+rVtE1QFuiHgTNZ9tn
7e/PXy7i64OaZevCDOEtFZYR0QQqpqOhonAobeN36rO/PCEEPl2HEGmbBIep7hffc9uWoGYM0DW1
knZoQMLSOupFrF5OSR1PRuWbLpUulxCamkqAwMboMTcNkb6L0qRFTatSpqVe5z4Vkcq6TrPSEl0j
ps3fuKbPkXG/6Cph7CL/sc4K3gmd8ut5J28FHJEuMpaWkMGVmsImCCJRb6Peji+iJu8WbSxQnPTM
xHyPctcwKxISRdro6yZviEYbQvqVyNi7RZkY5sbrXfE4Ro21F7qM7x09zB+sKCWPRIgUV7GpgjAZ
OuyZc4lu77ogG2uummq/741OXisZ/T/R5KhcRCMZbikNDc7UAbTXJGa7L4pm3LuiLO7CUDTHtJFo
QAurupQETH5EYTH6C90GvLhw85LGlpGpG1eR5GdCnimu6qbwGEmk+bs/VNlv5H1/OYeju2bkT4Cd
DSmGw+3X99LIPaM1Y7zbte9n1wSMTPjsYbi27AJRQ+UmR6VXlPd/rik8s3l//QQnuprugisD28pn
+euzIp0vI4lsdimz0D8ZVaK8iRxy8zLjgsMMM6wouVGMNKCFUa/q/psRWNrpN6/C+ouuE/qgqpoG
YksHt85XsnQsnQ5zim4v+7aKWJKarNfK2j0VhpUvEaPJeRl70VIMSRXMu5TEaqbHXMlrLCqzPosx
LKaakdZAo5isaIlrsCQlD/NuLOrifrDt/t23pHpoHENZOX1HL7Tg3TiVWckKHpcE7V7Pgf4VpdWF
HBxjr8lWpy2AUNJVYcWG9IVXBKp3J97P5olSy+McLuqdG1CHmEmsbUqFjnOW6AlVAdkfzphqK5IY
45VO1GxBDw3kSzKodKpbdP6xI6nlRxkztCtNTiZImtDd43ZOga0QmOk9iIocLuIegntX0Yt7xyLK
DPdfubbybmQ3VVXUp0hjsq2UmrI1sr7Zj1pV9RvPcy3Cha2qVykHfRelxeA7JP4Nw6VdlnKDkjAO
N3FlD1huVS9ft3nRPyaBUW+CmJIiRS+CqV33zX2fV7G7TlXCxKPIYZWrOQAG10kPQWisG8PkRI0X
dGsOY3BM/ZBZSzVOaPc2th6r/s0I9WqLkiGyBip+TtLM3SudZWSXOxkjEr3S5z4I+vtm8HDpqY4e
L/NSox2c6dM1VfQYsvsGHO1cwlrmwiFC9SRaT2V6lqXLzvXpXSGwgU9Vqz2Z5oGB2Yp+SDDGtJrL
ZF/GBueLNBpWEnQaMOSk28BhabalHrrXVQqOTARYji23t3a1O4DfkV7HSj+YJjuKDa2sQr2Kzy97
L9JGffb1mKxixSFaOhVxBwcgtNZO32MPDQ0NNVsypbAWo2wulDoizbQLIJYMecVSpgUoP8PgYCN4
Lf27IE1ZmnbDoEsqBk1IpP6m+6ATIuzM4zHUyrVSe/5DFkcEHPTC+Y11568Xm1+/eV+WjkpmSdRV
nMJ121eOFa+D0k+5BncZXgyl0H5jW/rfn85xVU418LmtL09XFKVDwTdqS1MS1umn0a6zo35pq2CP
W035jVzc+F9OqrqqufBlLS6qhv3F4JE6hOLaMYMHr+vb51JWkxNYc6pHy0VU2HY1WXyZ6P0OJp1C
h8bpJcAc4pbbhi9Orm/z2KveLC/n6oZjGseu3bI8zMsimgcIMVYGMMFrvkaZglwolBeDAYOiqjK+
Dy1DCRtOC3oiX8V+nUWvY+UEq5DgLYY1yJiBB+TL2mom0LLLHhz0zDmUicyAHTW2d30nvXskFzKZ
/+aE+6t5zAW0yL8JWA7SmHLhqy3OcYtY9wbwqTaQN9aUjnHX05TceJEAypMZ7p3hyHRZkhoxNzxk
wz3Bg5elUVlXv3klv575P1+JA1CGdauumrhefr0A5ergZK2J6aiKGoZadZT3K1SzCu0YmFV9SPeM
yIwE+cfE0M/bYFtZCtklEPYZArU4D0SDqoY5y7/0xfj+wjAlqQbWLVg3X16YFmikdJcto2o/au5s
clCZb4lYm6eOQCkiFc/5zQrA+NUQdX5KSgSugZajIX88l3k/rTRTJdJqM8s92sxudaOHnNlbv1cO
wg6oDnzLu8AaJMn7EzRZIuic85HIl0Nb+vpVUlLC5Kzx1k4pHcAOuM45dw4rJW6nQbLLZKeuhnVr
GuVWDeCchAlFqa243UUe6sFBcc16X3ctZvcwoZqQjkLzFzEUhzixzpNXWu9G5bbLzfK5AEd+EHX5
UUNfZTgxfSwDOV56kaW/OWNoX49Vy8QmhGsWr5BnQU6ejqCf3pWoGVrCH2kxq0h5WrztzsDZXImt
AmFZJ2G9+kgj7cHSv3Wmb94DK3FoWhCOuBGO39388wP2vNz/sWJyza8v58uKqbbtEKpDYC+jMcMc
IknMmfgdg/HeuUF9pXUQ3WflgGS/yiyGbmiQuGjWaAO9eqC8JH7UB7US9HO75e1CtJWWr2Y7jQRE
LKb2plJTeVPPp7tAaNmVVhhFQhM+NPWti8Eu+w3k9etRN/1BLskNnslRp2v6l3MkwQ1VkVTAUJIA
PlkbZ3ypLD5RE9zAMO74ypYXFf6pi65rmIXUqY9w4Z+/qcZU0vz6proqxQ70ccPhrPT1LNDFihUF
peItc99FJ+jtlIjvmIIxIe0yADvq1Zj062RoUNw4a+GNC/qCe99pAcxNTQCx9CLmuCmcG4a7RQwF
jcRz0koY34K9tO19QV2YMRB1kQp79F9bcbKtjDjyce7QAuEi+Fkc/fsv4cT1P/6D22+iGKooCOWX
m/84Rm+VqMU3+R/Tw/5ns18f9I+L4iO/kdXHhzy+FF+3/OWB7P/78y9e5MsvNzA6RHK4aj6q4fqj
blJ5fpLgQ0xb/l/v/NvHeS+3Q/Hx9z/eKJTktDdKtvyP73dt3//+Bx72nz7eaf/f7zy9ZDzu5uX1
5S+bf7zU8u9/KLbxp47dWgdxzylHVw2+7N3H/9xl8fXCQQu745MxnYtKhsSaOX/aljpFzxDcbth4
v/74W00B9/0uDcs6xtspUAGG/B///Ydffh5gn58Jb8T327/kSX+5GhmefjaXAaPneUz1ayOtknaf
BoOiL+Ktb60mieIqOYIy2EbbbMs61PqIbn5Huba+ZBu735+VM5sz8Qqcr0f/oNdjHwpPX1jesS23
Q/Pu3yXNnR7OQ7gtky+kKWe2K06I2ivUBYiBwuKo56dSnJwnlMr6vtunR2Tjp6mwTmfiftj5d9ol
2Tb3+dNIW2YWfVPpjy6rVX5Qd8EG+d0VLIcd9h6UJCjErskRM7MbfNsaCZ7XcgsDzToAXt4m99WW
TNuVu9XWgze7BuX5YBzCDnUjM0USz5W527wGk//KmAMM5vTHLNzhFIbw8cR82V9DBN6m+wh5wspA
8/rcL+w5loX9hbUS9zZznXuEpjMd+WFxq2XcFXsrG7TPKVv2m8xZlnej3FrV0cFugFunmCfjouQK
ieIq3pp0BJpDeoskoDwGD9Zs0S/oFK1A667M+dGb2ct8a62SHZrwGW21mTmfdkv/bYuueeVUx3wh
jklzQYJviJj/dbyemvX0Pe+ae6bmzHeC63Sbzcr74jZb+tt80zxBM87W0T5dIfxlwLvyt/Er7Uy5
QS2hbfJVu+3GJX/B2kFVMovm9iXBVD1iiU0md0m28tCEzOVrfy1hBsGrmZdb6EGIGxtIUMp1YcP2
mdriTjqX3owW4oexyh/TbRotVOO2e8lvzG/Jho9lAVm6WxcHZ8Ub+oBYLBNzKvWVMi+W5TFbQqM8
Ks7MeusXfLZo6LoruRjgA16mWzJ12zfvwIzkWd+Ur9VaWTi3/nX2kK4BGJrZupxMP/hGFsPSWNg7
JvrzfsEnuBa4PF6S/YX3mK+qg7JCE4AF55s598W8XGPlutE2/sJcDMfyiA/rOV8ZB4DLc3nRb4ol
miBeOBqylbsYZ3BeLqZPAFBAhGhma6TL4kG/0E4WbMtFcOscuxdilNcebfp5cMi2zarGvgcEaxZc
Dis0ZWvbm+lvhvZkg6ZXDmiIML+Zt4Bm9ICU8INz7Sy94yTq62f2IXs2n4Ir/Z0iZ+4HyxbZ14CX
e6YQjk0vlM/TvIzdWXA0ZyiT5u7GXCVbbyk3+oV963H4bJWTvW33AW/SLYZGiof8oZ0jwgJAyfTM
vKkQdjKh79BMLNp8E90Z1961NSzEowAgGy/NJ52o5W5uXSOoCm+0YtluLAg8hIpukM/K7DHimVFS
pK+5viQp/A5SEr74QDxVCpaDxQhRiqDiRYW3oMZnRnDGdszXBGvDWJmFHFfI/zhUg2vVmxXJBteA
yXSV6bm5ROjSQuSkXsHE96FYS+xpzgODd5BQ85yIQfA8vOx4q+VrH3vNPKJZP/Piyyw/WuVLqF+M
2Y5VHlYqm1EL+mF/Bx4ovkbzSG94GG9a97HWLzvzQEIiEru3UX3Wi6eo1xinM+DRjjLZ5uaVXd8m
XIxDb17Ni6O5xyV97T+ahyidw88zOfmUG9RuyLwwSNeXkYQEuBpGAo3QKMFymeOlyxh+o39pN2gE
BHC7YmE4IKb4GPDMwX5SNilomXifR3uMIgdlk+NACeUMc8Cq28JPXcWAkQA/HyatWr4x+nVdX8rm
6NUXZr9MHISRq1HDZLECRlrgXNK6+WhcV0xRnXnNuu57SOq/tGz4f7cgmKgB//7f192/LAj+s3p5
jV7+dvPSvEfy16XB9MDPpYFl/Unvk+4frXwDmMjkuf5cGRjmnxOPBh4FYWmQXKZ7vi8MDP1P7F+Q
R1gxUsVSQf1YGNh/UiuQyE3NoKosOP6VdYEN5fSXFaqjaxbBC0RvsTYh8E//6jwPBodYGg1UP9gV
ROTJ1CxQa87jUNd6FdZgw6nAqXosgyO3bJ1SoA9ujFIqKDy2vVo96Kl2FaQin2tlW6680rHWXmDu
Fcd7aByu8Lnmb6PSR76QDR89eh5j7Bd9it4PUHDEwgQnb7Xvksl90wTHQDIO1bLsCsv9XRahPIcQ
Idtdm0SM8y0tWixsukvz5AWk4VLTDAZSWdKjg7BOuh29ibZD91pG7KS6sAbdhTaMUNxHqGvLO1+B
9ZybgPt9FA/qYB/oyW1Nq92kxLdt6qXpP9j9NS4xZ0FUeTXnE33TEhmvURAt6Bu4wNQmnmX3TckL
BE6O+ehHfrMhRmWv2sOTVMcAcHGL9D2ZBS5OUUj3yG90WMAF8SLlcxsFmMOV+SDA/Dm6CY7CNATy
CLFvxNvUI6hE28/DUh9mY2afGqtau9ljoZoskotHyxLellZySFhopKxhop1IzlumNZJZtW/e8ril
oJdkYM+tsfroCuWjatqDRPIf1bgDVRsgsK3aRNoXzVq2cT9LwFijekODx/DKd9V152DXLLIPiwES
g0PG37VeaosB+hlNaTRSs8SOt4EBijDB0EyAX4EHIYxnXllsFnRaMR/qLz1rLaU99ap5G0XIFTYM
O/EwK9pVVAy3eeOt5OgeGFakCIUx3YalPDlp/zxjdCnHhWZGz5BaGn8q0JnUBh4rslq5i9/DhNm0
Jx6H/M0q5JE0rht6OMVCHRhSa/WlVtBOBz6RIbKFbzrCx0e4ohmzyL1sVYdR3MaNWDzQub90rPRu
SrmwjmNB4Eh32agFYqARy8Jq1PNHcmH2vUYYTT0+F7nvzGw7vkolV5m05iiSuEoioe1WWqS9FmG3
Vkf8wt6UqVDoR2pDyrNlr3nRfMygKzOMW6SlcUUCBbRx1BdtRKPfMIeFVWQs6KS/RlKXzTNihpZj
gb9YhQawlk32IrP4kTW3s8pzLtFRkC1r3bkLewV7sdYZ7cwU6LMCG7OTCgkNWr49DnsBHipNNkZQ
PnnCfzBNcLgu1IMhQDI5VIg0mnGj4G3LiBnyanjEWmPsnRaNZivBRY5+CgogWIYFBk0hwtsM/F+F
AXqVYWxYN316a4iwnqUlSn56OG0l661t6BpKXGAepVU9J6XeIgga0EdlTYi26omQjJk1dvOiAyhH
vkISR/U6BpdJp9t8FZ73WpvmQzRiwjGz4kUC7Woh6DXxtk/Mb4YfvOLZzsAQeO2+NKiTUX1IUoOs
/M4vo6XeDLcJOnTGhxkQA02i+RX5ftBHgs2F/mQn0buASocWlHcisMRtqslFh081EuqNh4W5dOMr
V2jGIzlEkJX89zzDUprF4qXPxhH1u0s9Ydbqoh3BrA0dBApNfYB7gLPrrbH990pLV6Tc3TVluq+C
xD4UWbVhMqotHKmjrOY41aPc2vhSQb+gAkywlA/dSe6UKh4vTbRTLrOG6yHvcYTUH35ud2ioTNwa
qDkiK34M8m7VSrxV+gBoNNZ56cwho9iq5h75QPOh7BD896yNGycFHit2WdG02zKECw4HMS5TZ0tq
OUhmXx8WTfjUltjCbYFlyh4YXFDUNLGwUUbfMWFyVymZwHEFVFAdvIcS6r6wrI3Wp1vd9m66WF5S
3p4WqvekD90m8YryifYj3U8FT6JTJhvfT9pZ1WrZ0Yywyqli3VoEmsAj8Q6a9B4HvsexfRl73rPM
mY84jgotoi8YCSdwk7UGIbSL5bCprG3XBZMln/XSyE7NDok1CIeAAx/PkW2rq9SobgVqIZNQpXUS
jsSlylTs4/Be0dWlEFgsFligr8e+rNAAp/A8A4ZdeIB8sFCDiavbyUBS+qh9YpZIDh18QZdcq/rb
um7WoQQeLGUVrAMvd3fJoOzVtSVUCaPEA0dW6SmD6tLHCFcDzALFEdSwBMb4yWQGvMgK5nSEzrWL
cExrZPeRuYa08I4ZQ/d7b5dWZbnsY1QLxUAjn7nwvetMxGa1x4KL7mPwRH2w66ja8/1C6OijcbKw
R7gZQl6ywt5LvlGHziqr2SJxqX7RZqHlxbmZaYyrDCXcKbJA5lYc276Nd2bkc8mqyLFNsUz3cjJO
EP876bX2UnXLldWqKUg/JI7dKIjIGoOPWO27w8h1BlwETF0MNSjiRie4pMF3p454dc63+pAYGb0V
xzrjQje6cb+11YYFQ+TVOzuaaCeZrV314DsHOhQbKyrETui92J1/GvMeNsr5dqCSCDwX2YCASdNQ
69otzn3Nq5Bt1lTp5x99ldvnn8ijwxjSJU5y5Ix6irVebFMm8ouSDId7lY8Tp1drYPR2oY4lIECi
xKkP1nRTusq2SPXiOvBC/bam6HHa+t0J2mJjSGCQrVr0h0HveIt+3G5MwgOSobMXURhwt1rB/j3f
fb4dTL/UC+zbVVofhPNUtkO7P+/pfP+XLc+/O/+n1c1NVhn8MfBAwejy1D+2PW+RezGSxvOPYiTN
ptWSXaZ3q0DP3I1jyHoP467eM4Ks9z9unn86/+587/nm+T+By8bI+2iNoxVgC2nfQGMzVhWh6vvE
eRbEdwidgiYeid/RxxQFeZJvw6E2D6mimIfzT1lo7WsUvMRcsW03/ff5k1e4yypQy7XbeXsdwcFb
6HsAyJ0iZDzX6lunaocVa6P8wXfKgxxtEsk9tFRuTWhU3YDRjVOqSK55IzjPIXvw+vpgTjsqBzxZ
XDXia8vwtc8d2WpbPPh28Lkjd+Ds7nZDcG03AVNN8krnRv3suqPp33ZaZ+3SEoW/PxrOzulTYhmQ
jsEaCAiJ4VppSg1T8/T7MMI7Owg12JxvGqVyZSAju7Kr3r4qg/7q/OsAl+xmjDLCU7Ixf8Rehfge
dSuwuusCM/jRInkpruLopilR4GWKpEg0Wp0RNr/Lpy0ctjjfef6vT4aUE7Shb843VRJLjjYmqfOt
84PO+zCnLXRs1HZ1MBi9zDRfsNJ9CYZQfJAENLkSo/SmdupirQI02DrSEBfBwOilIajxeSCMzNWC
4iPJhzttRaaxcq/4nJUUN0cZahXpAXws6SNocu6D3n62p43p+y/bXNYvgx+CkVbq4HIU+cl3HK76
tMfXdabQ9W48G/V4aewURSO5XsdGyIPjUsVWmY3WjdXW3oo1g+Q84GonVjrYu2G3PJmcMpy4Fx9c
BK5INbAfVB+ZV6W11bHy1GHPcjsEmi/knVdFaHrZ1HO7uV2K4nX0WMBUQ6oRPAMPQ0vQeCcJtsas
ZHmbFl592+T1UfHh9MZFNu79Ks/v4iaCZubZ7TaMVVYXDmQQ/kJ1fb5X6VUAIlEUrMhsxMs8kH1l
Gj5M+Ommk5sqKNmGk+n02J4h2L6vOAI81c7uIDnFJ7i6T+c7JRXiZaBlu/Mjx0Jt0ZiJ2fnW+b/K
vRuG3r85bz02zaZ1vPjqvCfT0O8zm4X2+b6yjavZ6Ee4ys9/AKqSuT0q/ucfEDkaLrZ4gKF9fhFl
A2EA8OLqvHEa1dU6EC7NovMfULnplswPPstpYzuOxF71DWjC071GgjW2iKt3vqnm3HLAGDPo5esV
yiA/+J6eff7nTj8RiFrOBAz5n7exkhA70nnzz0cq4ipG/LE/P+THHs5beI3MDm6sT9/f874Voay6
JHn56Uk/fzw/8Ke9llmBPVl0dGunBxJRxLP+ZXfTXagW6apg5jvf++PvON/86cGRgb0/z/n8pkf9
uPfHCz3fcf7vx9+Spw31nuWb8x+7/3wxP7b+cU+njadGqGLDhOwUxXq5DfLAODpFiWC8tJ1h1rrw
rqWMozXDoxDFusFsX1bH2qvhH0lWpmuli2k2OiW+sR+PVv2omNfkHy5/uud8d6Mba6+stN3nLkqk
3Ftdowk71O2AAYynPm+n1nwNWKrrTC0b3OU/9n3ehnTFJw8VD0FZSVet2zRtwB7EUMemm4rfGMux
tIBoqyWwHoiymVVXV0VuVvhTy4uOY/TATFFSfWBB8ccyP6QsT67Om8WBcZU3SXhom7Chf1ra165I
3f3nzdoPbpm36fvzA867hGF3l5tNv//cJd6Aeydkynbe2/m/IA8fZa9m3/dhdO3TiCbxc4vPl5XY
zwGz7d3ns3hx9Ro0hbH73GWVAV0R1fD9Ztk3H6wS5feNXabcLGLJ1PjxZyI9YOFDNPX3h/gp8RCj
rfvbH6+qk/hZVcCmBBVM70Uf0kagl6Ruzy/pvGFFtCPajajbfr4wTRkIPnBwrn4+hoUTaduNm/20
X8WiLpoWiJ+/O79RdjmiURBow3/sG8EWLESIzpvPfUM+ZFmet+qm0kecWo3mQn/Qxnbz+VxW5mLy
0Qgb+7wdG+Dx80HJPvf5+QnKkgQht2UGcP707AmsUUeFvy5J2L1wK1Zhhawvi/EyNPmbgzh0AKlw
YGCDQ22tJ/ZKtIRLOF5rrs9vquigHJ3fDNeigwVRmHFOaawURKWnz3fcxYjjByEt0KFfnn+V1H08
IUyepONidDbrdu0VDsZZmHJ8Vu2s1xrtonMZyRRMQtfnB/mUAaQWWKDkuqzGnS/E+vPowEbeJbk4
5YbWsHZAGXX+fd3Y5rJsYU0UkPm9hFq0xkXxuTd6RuYJtM5CaKkKW8pxVudn+Txwo7uahgbLydRY
fX+7BbZiBe2nDZJzQc/t8znOm1tt5c/rSHvuSPGloOb9Ov++TrJoUSh4zXBRvBeD0k3HJOprrbho
pIuNNseiJfEOaeXeCGW4TToX20aRrfUYxL2PW6kK1yxzcIdrnJ2DPoViMEgi7cynvrWaiyIjcW26
v01icVFTCJeEWLCpaybtwZNAV+hwrZURhE5mXim5Li4zWwryNrI5h8h4JdMDMfULSOCHhvTw/yLr
vJrbZrIt+otQhRxemTOVZemly/5sI+dG6l9/F6CZ8YzvC0skAkGIBLrP2XvtY4Fd5HF5gNS/TRH1
E6gzeiszIEPQtVOM8/hK2y4kOWO0b+2g3EfdGfozxaRrb+OOib3mEXvjMS+b4VJJoJ/Ca6BQeNPB
KabollhYttCg+nhCsPKRSzRjadHP9fJWEHaXteSxetjpJW8cEelRGgc74BeK2mAF4K59bM0WDBF6
SsCAXX+3iHbUpHYMh669VjIHdJri7G3bBNVleOuib/28VeWW97wX8lJ5g3dJEL6XIY6qeZGBzFsL
G4Z6FF2uYxLuUV58C4wJ0k7OkM9ObLV3K+NBDklxccPgXauqQ6xqUHlU42IkkfSJ36usheTnYsNF
zbKODS87pFPyk0TG4E442qrqPdJcXO3UGvLDhF/k61gecBsRydhpNzNI44fI6TkhMeIyPcieShqe
VuGJUz1Ay4dP8w3NhHpYTmGS+Dk8AzmXCuqn1oIpNloVLqbQWTMyRhpYm9qjobCb8xFNxIXbRiM+
1Zxy4942OC5VlTzGpYgfO6Enjw6nsbHcfkPE2gxYMzuQZiNIARlm+4gr25CM3roj/w0NKDek2gWn
tfwlBbRQvqmODZnEGYNy18zM3bjrMHcaNICQAtBoZOhTxP1jwTwGsw440cxQpORx7oVLj67zZI/v
bxhXYZKJw5DNJTJTb/ZRq2/z3Okf09L8Dct7rAlD6GvmCUNLaHFTmvCCSCY16sh97PSSCNydhZoX
P3AYH5NIgRTLfe8Dmuo1I0730BMDj/XELk9i8Fc17L1NZ0Rz2lRAe4lbQ7DzSM8aHQ+OhO7d4qB8
aiovvLoNTEqTQtIuZ/q/xxSCRT7UNZyrBnBBv3yKDD9aO60ykYFHKHKmNDlV1MXfIytYW7IKP810
cKmwpkDO5qdEQDjt2qQs+y23R2Ih23TcNiTtfET0uoLQK18G30vBKtl4pcwgvCfebFfocWxBwm0e
Iq/s795owJ1JpfbRhZT6YzmG+NfS9JkS1pMVdXi+iPM+gLwCwxYP8IwMQuUIOVAPfZiTjkLG5xGe
8bZOo4PKN2ZDJInV/ypEaF1yvbYu3POd41jb+8Lrqn24d2pgoZM0L9IS1xJdz2F51o60r3QFCqCe
E5H66Rcx09quqnXrkmZYoaee6nRpD/e+HrpD8jVXZ1I9LDPrFnCaH+Ehz1KLSXVSKoBS/1knWV5M
s7S+dIxn/vN63NSYf5fnf7ZYnta1Tc921JkB/llnmt9qeb+vd7ELpMpJZn7+2fjvtf/s29SoU7d9
dlr28uf1eqkC/Nl17pHf5YdYEL/eZHm/ZfU/6yx/aZ3XHlPufn9e/9eHnz/fn0NaFteN91wpiDr/
dYB/VvnaDjYchVuba/bX0c27+Vp92cV/HYOafOgJENyWgsm/T8qy1t8HXY02orPaFgCH/v9hLa99
vUdRGQGIjvHn//s4//lfLmsXceMe1cHz7Q2H2037wkg3atTH73o8i62UDfJaVNYuzDxqcoQ7XZ2q
04BHt8gzdDreodOdq0L7IZHy/WYfpdvav6KYMDGdesdrXA7F1p1a/QoJl1QgkYz70bflo5+TG0A/
ZvhULfCVOiZJLUr2SS7s7xY3YNQmtnyy/T7YpXnHQMWu7IuyMnvb1Y16KUbmQGFnyZ8SJXg/v3kU
RW9+1EffAmsqwbZN3T03Qv9QWDbm657f57JgWYUJ6uu/jnj+HdjtT6egdWw5YsL9NNkAbEL7srzx
kMbBzhmH7mk5rOUApRvRjuA9E4CztXT7Ty7phKJJKR+Xj6ib5DIvH9tVabHtU6BO5FElKw9y7i9U
5Eju+9/zefNRNL5NBVmtMdYFUBmJOo6DAMpvG/LBaEgUbwOCZssxfPg6SyBl3DqN/9FmHmVuev1z
Y8l6F9dFcG5DNzh7+Ah2vVcMz10Do6mpVfyP4ceb5YgbIl3ootGaC2edfpvVp8b2q6+HqRqREwl8
2pTOkdBMWDXcoriRBxMeVYA7VlldBW53GN98va02Xd8e/Mgw7nmT5lRdJSq/VJXMb7Ak2B5hWhqh
ryFks7M0yvSU4gJ1gueRiuV31PVq2zbOS6RAPhB7FF6NgY6F1c+sq96eDnIa2p3Xe9rJHScedIoy
jbT2scYArTe0+JIU2qGuwarxz0AM5dUfcUIdRTbW2uNevXd0Zu9phkUAz017Jb1seIptfNluTfba
jC5OPHu8Oibpf2MT+DvR6tY1GYR1rVVpX2NC4wbsqVArEnCAXWq85a19Gg3rNerZT52N6XM6AcrL
VY0pvFBP3FIrSCaWdYVDK17MEZdtayGgkAWlgy5r3nRCFzg5IHqCyaUJx+jb78mZs2T62odJ+NpA
pzalMi9qoG+JSzMOghcsp9zL3y1FgL3b4sZSMqfMGRzIn7/4+nDHMP9qAMHqLe3smDgcE1F/BpCh
kEqirm73hje+Otzt1sEIiUnIYqva8ofnhIppNOIuF34z+lQAzICASntCxWGddN/pNvmIkKus5JEA
+pcu/zCCEJe8Tja8YKRiMYgsgVO0cng3MC0mhBzmGnRlfuJgGUwAUAKSPSUSnP6Tdy617mQq7Jd5
KcJdk7QAzsiipvhFh5q64lo1GOitgmtAicbF9AD4eOKNH41dvNIf+kQVDkF7oOtYDi9hOD4lGEvg
JqZ7xgnPHgpq7C3JZqqMU+mFtz6npj36/k6mL+QS/OrIowHiQB8HlS//YqfYgYU9OIMib88aq41t
huJg2AcAo4iGbP9eBn6C/rk/DRUjnIEZ5jofg2+UMA/GUIbHAY5BICwB/HNgdoW/2iBfMJgca4so
cNxZE+CdLoHWBUPTUuvOwc4/MeFYObFxo5s/3fSrHBwqj9WYXGvu6MA4KsK9fMXEzosxtZqMogZR
4AGEQdw12sVxtOFautV4zdWLX9jTyvbC6j1FjU8ubou3JNTUU0VrFvLmWukGPatcx4YpKofIjzJ4
b9L4sRo0/TEqhPFEmsrZEeW0bqyEJiPMOOVW/cY3Ud/WcgBy4saFfaXBeZCFlpxMfRpwjCHTGWMj
eY9Mde4hL//ASkN1rGbekhDJsKrp7h9cJkVgERjyciXUNlCMaQL2evSQacCSeshpuumnjwMWCQ/n
Lv4/8aMmy6pOa1CDToq215XWgz+O9qFyJkxOkVk89nFyMO3oJ1Tw9EYDwN0oA8hurJMUGRZFs15O
UVXRx1dmiO59PllyzoZuehChWQ+NAG8pLXjKaBmKpicBb7SesuCjFhoyLgalgDYESrtioP/R9dap
SsmFyIOK8EZsxoRSN8cxsYuL1dSILRnMgntIJqu5hI2zHRGv7BKXZMcITfspTNWtKStK7qKhWag7
/tEsEUA50t1ZeZW9M/ZU0EDsE2UWhG1T9J5ShPkUSeOv8z6sLtb/vE7BHtJgKY56ZREgWfT9Qzg1
GHn1srnaNYxxXWpMywlRXrWYUje6l6FQTJziJDwKIPiQHtzOveAnpy2jh9PFYa597qZXk0sUiZrU
/asi8E51Ucb3NA63DemSWjiQlJLnH/XoBXtVVggA56eyUo+9cmeszFQeDKttD2nXZwdFqMGjZoAX
U/q7Nk7Ny/KQkUCmGD5D//XOZABar4JSFgktVH3BpTly3I19XQIS9/qDtAEOwLgurwrdDOky6uQN
8Blo4fpoG8j/uViAQi0ginx1wv0UQm8bfG6qRZ5fNE2j/luB0GpyuPhZF9oPVtfKq+EW29gqxzNG
teFcYWU9t9hww9L9VtEwpXQh5tpH+mTqfvKUUEfn6/yQBwaDpgrcb+3OKhBDc5+UC2Wce2V47jEC
PRVm9WwKpe5DTyly0gi0f7MKgsX9sKKzrUmCDBwYSEm1Qy5l4O/21b4NmC6mFTTKHiv5jdbOD6tA
5GODzL4HbQMgtSD0lSb/N4c0ikfubd3Kea/nc4eqBukHs7iDzE3z66lmGkcQCjAeVHMpqqC5GNhh
m8gvL9aYRA9WquOHZPQmt5CBo5fScKrH3FIgAMCmcHd8lopswyH29CdNvOheIu9RZo6IN0Ee4hzg
WBFMdkVyNhoZ75wMHsLQOf2uDhCbaFl4olVwy6LC+6Ci9eBWTX2pBPLauL8mbdi/JI3Tv4xJ/NJ3
9am09eZjct6nxLE/0ZYYW5gR8uSIqn2SKZCUuvLzkyyktaUmARE5hpqVpAKYHaWL8/IwJkV67uK3
GLFv7g7NXdGdeWQKbj4IMGJ1lu9bv7Sg3RT9Ux2GL04uhw8LQ+h2mLTwuDxlgGXnXKBLgmoflGXs
OkcW31AqmTsMsukRx6zTq6PK8DPQKsGa45ZiXYYQCBCBG1fyOFIu8bQM7dwgelhS4PIzJ/qeITPp
6t7bej7iVOKuqVvWFQSazIzRh7fx1gkFMonCZvZrUPYuxJziaAh3I8eJbnAgqQ1m+lGqciJ/xs3B
mVQ0+pjurT3LNO9+zMXa6IiDjKfqs6g6GFeNBqax7184mfG6jPL86JROui8kXUqBvX43FRp5Ioll
HJ22zXbVKO2jFcbfRycQL55bYVIctDMNn+jmozhAR4GcFyC69phUicCtMXEDI7V8NXJLhpjQlLfS
usnJsYHxJMMl7LpzE7R8dn++vHlR8Uor5RYGHeEcVRatBxO8xVikkE4kRB8rnfadb+afWH9SBXgd
LkNIHMqQnO1y8I6WhCPzox5tdNyZ3dx0uqbfR37UjGnCQztE6hITldx6o3vEq1mszNbRb1V21mSL
0NSTD7mXi1tb6c668Wo4xeQhrQvbpBHnlPUpjcr0kDgStYIXvpS10d9EZpQvMbV76pbeeM9du1zn
paYDjCoZhZRpeoj9CPG1OfZnzaQANZWpc4Fw6NaVfUtFvdOlAv4aBsEpSfQADKkT7IeaWyW3wYoL
lg8jxgdl1JXg1jLZuv/4imvnrm4+AydWbymonR0VdfO7nXs/sji9h6kAfOx8BwVSPHmCkQLJi+3W
sMOSERFyGDeIiNf2oQD2dkGssZadWtzQg59OZ2cwYG4JgMogI7kNBvF3v0KikCdpsMnJIDUsNecW
9Nqp0lA+K1cwfHPhxZwMe2LE1sl4M0ivpYhVNZuW2MJN1I1ya46kIDS+1e/7EOG464uI222g//RB
B7VuQf6z6QHgNxv3ojdViHxMCx4mEj5xSjynhZUcDAXcYqgmax22DZBii8pd1Mffy9ayj73U8xWV
yAGCt4ekrWmsfVmGP8spci5iGhhnNHZ3Re6BEjoe1bkRSP5RJdqHIbLkg0g1cMVRiMazBW+Yz1en
LNGIlKkt4a61ALDLFNFDVYbbPIs8u2lDASRGZOXRS0l4NnSmQJow75MRt88ic2CB5v6LO1o7y8zg
7Q4FJF1GKsfZMb01EhV8TEHxWJiocTzNna6+TZnLbmByJQYJmggM71VvmHdb6T7m8WCfeZr6RUv7
cfS8CaUF1iyjVdmWHN2yGa+jiFFUlgIgY/XQg6oqzOzQ6yYIJTOepX7QuxoN5Dz/aBNDQHmc9PFH
EpTyQerlcA3ALfKfZ8bRR/EnDclHX4un75Hd7TxRXVM9TK5+rdmP0O1Av8Q+ok+c1Get+bC49H6Y
6zIgA7gUQb2uh3KCbmamn2QPcvANuKxQia0ZvAmAmD+cOO4Zd3TTjkT2gWEcBrN+vk+nPQW/Sfpw
i7OehmkHbb+yY+tkaoi+nGwYrp7pffZdUL8xGrHXURyED5rEnCKR4W6dEZxWXfj5uT6NSWe9BrHR
UKmh4WbkZMPr/rmd0auDrLYBwIHT6FKuGp/mCGeEcUSkl4ehJqmP2A0iev2BFqKpLvn8LFMl7BLC
UMdW5UcrwE8iPHzUhSXkqZVFd8LSiKqjomE0P8sG2ltJ1Fb8t0EnmR6MUByAWz3ukEuwH3ruWF+M
bITbn5DD4ZBoHY0TFfMGrT03iPkHlQmcjnrD6NCeH6b+lOQ/4TB2x7wC8UtNBU6uG/K9r/sTfcfe
rLOTBqzfdFzkkQgFzSGaTjQvcQW0qPQ0UGQiyDd5f+kbxVAmCcVziFCNcmmwafRgPNuaBn0sIYap
ylID1DeCtroN10iSMTIy5cXTkXB7qEhwOpLUgf5k5RTIMoHy+RNotiqYKK7AX3TDQylODl8t7IAR
5P4a7JqLywDyxh1z77ehQNrVfCfB6h6P00kb8faU5ps7ODA6a1CywYOIizslrh8Jn3LEh9Br1pki
TH8wp/EOr9U2KnOjZS72kgQbSFXWt8wbqYfY4V6lZXtOeY8mgGkt6BZzoRpOhaHOE864AwiiaIeQ
sZ9ibANko/ud9cOKuD1YAzS28tgmqHhbk5yO/cBk5CaIrfYaFH6y1/9xJ3DvgFleJDqSDlZRJAlL
aLEMT/LT7FvUHCkh41lvoN/s7l38Uy/ReNbuz8KXhzGtSUqQOC0IoCH7PFZz/AOQtpo8c5g+3Ufb
cpnsC+/oBwb+Ih/seQ9dUfexDTEPeCxC5REVHdKwM/1D7cZvY5cN+4BR9jrTwGpW59FjiYduqVdY
eJjwRBu9QsY+i4eNoHhO/Oy3h4p4ZZgCti+hAdcqj59q3yp2EylDoZ2R4RPav0QEdksrMrn1hIaO
unCmbUfhZx0QG7ih0i7OMQXVCCgyVlloTYA55RXlV3NUZEm0bvs+9layHwR5Y2ZHyKU/5y4VAIgd
cDsAjc72qF1bx6iIyaTIaPWnkrlwV5UGSbkcYe0Md+AODvJbzEL5LI5lftOW4tXxe/8iqBUfXW/c
q8BpL3E7/PuBZtQ67AmEsiYYVI2jBxvuUP6qrGcCtq933Jh4kFB1iEqmgF17cXu0Im3HIDxeVTKA
24p0pDTfGWrfoxEUppY+j7IiKA3TaiaCbN36fBG7QewjFWBDtc5t05IP0Bj/ZPxQamXUWz3USWyw
d3bS5scq9X6bIr8Nw6Qf0raMLmbYvpk6KOnKS5j7zA/TlCNfHcKb79Vwz9J2X+b6Wz3McZRpunHo
LKLPyb1Vk2dvdkPxJCjmsCIk49Rrh56ycBuinHGLta5Zv7J0qnYmQ2LcrxT9zym0ceF31UFgRPjX
ayDTrPOy1G2DeMcZ+w2ZojzG3IRc0SRosxnl6LEbrJ2kKXcu+zWTgplUQiR1G/jf0NtwJUjUwenr
S+gC0192F3i5/bXj5enysLzZ329uSxEcgG+i3eV3S8PPXicdyeuT3p1UcUq0ODnnNUXEsnDR37he
dRajNZ3C9h4XOAJwaQBBHwqHBAfbHI551iFs5StfyuKXNh9FYVU7ArurYzGfZGgchxwlp56M4W4s
3+3UPoFzwdYVmwM45zq5dBR5QcUBAbOrqsGFHM6a8olSPreqDS1WCBIF8FDVZFgzXaLcHZGn55QJ
0aCPwJghZGbwtmWCHFtzx+2AvQj1hrNuK76DevfY9wRDIN2WDsl6RWFuohq+u9NMDEGpap/dlN5X
Z89iZA+YSE9kU5ySaDBqD3yrrL1L9F2ZVfeM4aY52NYKXtGjyUR41yrvG65uD9in628zWPvSmQzw
9fUnAz3t3DSxgKYcHtC2ZpuxzOW277OWrmL/Difmlx+HyUtrGm+2n9d3IQpmmG677+py7htbXLmh
BccWl2UPJWYTF8GW+X1zCqryWYDm6zKfZJPKlLu0KOC88105U1nRHxCgwmO3XetHJINzGsrgrbO9
dN+aEUU2wnVfRFB9LiswRcNgp6kMfKLekmc4KDjYNfFZLUPseRcGJbG1zWDvrkJPY9pnUJXOvfQH
ASiu8M0fZlzBLEaKfaEbL24VFgNCKtgyJGk9Uyr6oAyM5dUYIiLrh+KpmD/Oskadyxdllumrndvc
Q92QUDnuva9G3D0sK2C9APkXN+OjDMR4sidwHo3veh+KOZf0GuuH2Y1qrUUMg7gf1VfiJuPNsmmS
vkydX30PnSKFLNB3545c1Ac4YM7XmxtpcAq5KrxTWqCCQefjoIbOf46L+MeyB0uvf+XxJJ+5tRZH
G7vVTjHRfffS9Li8d96E3DI8T7ubgQl5eSBsNqW88l1QFpgPLpwsHJFaIy6A1qybbwdYAOdT43fD
ZsRu8VFHjN1UaxQnj6vHI6o/pnrzpl0QPWtV0b76VhQeolL39tKR6nVsxOOyb/oVXITiyuHLCDtJ
A2ezTUc1fQgRbbyk7F7Ihv7GhURfC5NhRcCcGh1dQ1AYEVJWTmeg8hUcEF87DMNL7AlrM9iTti+J
oeqKaXgXovsMlavWU+xskR02DM/M6taFwXc4DDfl9sF3zx8wq9I2uWV9E6EtrOFbcKv6rnnmyYrd
/q3wu+zQQnnbD2OafEsMtV1WqCtImTbfqUvscgZnUstK9ZP/PXWKNyYeyYvTUcgL/BF55aCMT1fe
l+WDHzLc0SV5q22SgEGl6P21YSzSVZEG/qMV8VPQh5zJ8rxHs3rNzK779GKb5BW/H47Z2NQvYxa9
LssD3A1ECkj3XsRKu0gjp40/f4iuz3dGKLz30uWH2eRmdIgLzXgTgXZcVvBdohyKsfSvVi68mx7X
KVUmzgv/vnsmVPdaokk+eJFlMbFs8w+AEF+7DkIAzt3YxxenHv2L72vPROHcoKvmzzlXvOdaFfZK
C5R+XJ4GPsMAaVY/l2dfDy51i6RW/flrKxKbTmFAyIhu9g5UrEI8FoLpBxfW/Bn4ZnNIidJdd431
r7fwNTSvWsVsaF6DRp2780yLGJn5/ZfXbPGE/TN+WraxGVVuYb+h6J9X8HrNeezif/4cslMcsiwV
CLTq8cxFRYLd4iqC6+B5QAGG9UHSpMvleyWn+Mw4RyIr5mmezKmCtYvaZH4quIKCYuekQv0gm6Z4
8gktetO8yL23roZvlz33HeYLX1HgWLZBjVgxpC2G47JNKo3XXKu7h9bJu1fqTfM1ThLTkFbXoikG
Bv68EWH3OS19Gx/G/HSmnuFL1ZnCzu8LM3YfJmX5TCRq/9TRhlo2cvHancPc7rgospEnhdoqQzf4
erBRCPyL6n0vrsvSxiaNp6zeBkRG91qoz2WlsaON5s4l5OVpVNE/BaY1fR07Y4pX6dvDg9PI5tWY
JgbJjAKStq/PkG6OkkvGUWnf8sx5iu3BuGTpt5YmLT7ufJVWgU+WgU/W2BjqV9W1dJBjjylZzoeL
B5Muw7xg+evPAyN2XOiD5dFRYZXlITNGxHjLn91U5qssIXfmv178+rPWqGLjWzj+2dCq1UTROL5B
Q3Fp6hrj+HU0LYzDc95N26yvOnoE84GkuB6xWedtfqCX9bG8ZkXW8K9N6B4422oeiHF53JjtQLmx
a+Np5QBLRBg6DVdTC8Jd6WDPWF5LKzoJXT2Em8IgGDqk05jP1Z3CFGS8le0HXZUVcqK57ZTrF/K6
oyvVT5fAM1vcGu5ofDnwhxOZ/NnpMKaE0dCdGrvp3S4hNltElncuauxIFYca2qZVVuWK0QbD/y5F
u+aE8r48iKGR98Euon0DRvHvBWlqGjuyPgms/N8tSh9Ha8LBrZcFIfLt+7Iru52D3+qSsvq8xfLa
8pfRafpWFLbx94JIefW21hDh/LVFkCSY2RK4qn8tqCcky5Evus2f3S+rFA2SwnbwEDTPH2t5bXlQ
kQBii8Rv+9eCpMe0QROz+XsBgkIg8niDt3/2svxF5ZvLE/Tl3V8L9BF7Yi0YSv61wJBoOZnTUX/5
35OofA0SnGFw7ucFf06iyHC4ysolQOJ/t5h08mOiJnH/XoComJJji6Z02eLPp2wtwhQJFFF/Lxia
4afnxhF4rf/5P6UIt/rO6b5eb1Rkb6EwXV0zIbAicL8VZRITzsIFBbUCIQGCNGpiQ2EOT+tKJf4m
rKnzF63/OOTfgtC0biNGwnXGf0Yj2W1qqTnA4yO0kwoDcwpitgASoy5kVM+vTiCJZuB3jBNMbaaP
k1CaNrjcAUg+tPJ2CEAxcA/d+NGH3pWHvrdPlp2Zl3GhoT/YU2u+VXQmGsenURVE47lEvI/NGD9/
X+QFTjkcmVFGwwrz4JbYZe7e5aEMnGYjU4NJbrmr4yBmroWwRfvI6lchNLUKPEm8akdH1a9mSOQ8
kq5xp/Y9Ma3Bee1Fv00KJPuqrwFbD/i4usfWGlEd0w5ciyBtNpOBomeiYKHWNLKrVeEPzpbvGTny
xNhokXscMItHDfRSewQJ1fnaN4ayv5ixvzP7/2HOoUHUMTJnoAOe2jC4gphM+FrtfnspVTm4zRYa
yvJFlxjJBbmguMmi1+JX2Ondq4a/Fm48Zeh+l4yGto507gMyGZMtNQu8v9ZrSnLWxsmzdOfr+e++
6A9lEb3KUu9/2h7ho7CEu4fQ4ybogFmmck1capWOMO7B/5PFOEUMLrvauKO0CTdknSYE398LVBwm
FjOu+WTW2oDxOMk5QIw8PDF56gHg3JLMIJ9Do32qYQ2hZbviTIQThYzIKPkEsS9yBtmt/CiubWuY
6WqToWnfh/oYXPkGjY7qnwJbqzeTgyV5DtoogBtXmrsK8rh8K0qyJ+RsGiRWIBb4zvU8+S1rj/Sq
ab5+ElmUUVYjIK/yboZFwqaHYBVVNIA0GUfeRbMZJ4+tw4ni0kv/C1y0kc491QBRL98zzyjKN7PG
dCSU912n8YeevkGiD2ByNS1PJ504UA0M9LLU6ILkQK/B3iybpmSS7pga5rtl6egHJJlQqN/3mm4Q
Nd6odSjIkqWV05/52O4r54fpY5tHl+UpXet6Ti1VX0/1wJ+N9kF2DbraeyUj8bejK+e6rEvx6Xvm
Oe1tWQac9E1WSQS2nlxuSVthixXTI9Xc/mHH7b2u+p1RIt+WmQcxn3zTWe7rcnuMWvNaY5yfVsK2
zVXZufEuM2jH//cKVtFs0tLqz2grzas2WO9RMrm7YcJV0ofxoWyyf2SASXUg1I4LCf1XjFgkLq4D
06cYRI/E4/7ga/5t6tM75uRwVkGIjcddfRPlFM6z71ZyUqbcKyFuudedYvfiyOQUKniMoQrWAyX8
BvQoQZtooV+DOn2lAHv2tfZ3oJGW9dglKHDGKUamvZ8RgTR/uMN0VetfGTApvv1D7mz1LgBI1A7v
lQnGMU2Sh5kWvQoCKhZ+5xc3IqyLRnvtCwrFWvEs2mkNkvG6HhgZDYWG3hUbeIJT3uPgKh+ASppi
1fLQ15s633mTtF1h7wwd/GpUfUu0CG5ZuArC5F6RLYXY8xBVmnMJGrrAuJ7vsmV2NepvVRWLlbJb
uU9DTLd5+O46mngoc1I/R7I9wG6eE5ekDPxCET76eq3ZJGi0IYR8ZAEvcdf8TCKySasq2LeyfzIL
cJcSsdOY22RlZbTK69Jx13YuQL/n5DeqLWOiY5ClG5eoST0PUJ+XGeodvkOqeU4FQ5pMZre4cnVW
daotVWCdMZW7LxEdnfS6eegKLgWyJyoW3PsQ7U0VbdymvMga0Ddjau9QQiuEK2+eFBZSpxgR+Atd
32Df/jnxSe0kvLZuHZ7qPtpOYfOR+9k/sdr59i9vbAHKjU1I6IwpN5JCTYeCeSVLGFpBHykaoQ1u
Xnquepz/IraH4aSzEsSFiJjUobRU+2a6A0+wt35K1JH/HHSa3CSKcCNbjjgwql9B60EzYgjFEML4
R0iSqbXyLRndTav1T16dHOsuyDH3knVcu+WmE8aPslLBvoYDFWuhs1UuY43U9z/beLiPKLReXB86
rIYULhRRcJXZRKty8ilI+OmeCnv9ZCTjo8LPzCyGKpsIx20Zdis8weFDEWUHh3I9CbYZtuDxmfYe
djvN/IU73LoFFpZjAn+E32inhM4kTdVXw5ZzIAIVxmmkP0TelxciR0RsE3UkcUbV1i1TUvfEWK39
PD3QEidxgqQs0UH00Yeq2hbK2I4lMx1KZ5gDVwNJCa0Dqjh5L7sU8k5k/az0cHZLo7iaHbuW1/1Q
sn4SkfuWGeIfSRduq0xjr+AqoU1EgUoKmmOzk0SPx32nqZK2qj3e0ijlK6gaoEeRrLgfKHS6ZXBZ
nsWwk6/LX+F//lpec3r3WzP0VIYcur3gPa+2Gj7wpwT7cn42zvuKCgcyFb6pXesSBLQsWNZd/vrz
sLwm0YNZpFWfiP8ArSqQi3vIvq6eHNqrq5GN4T5KY7BPy+EYRUsWq9VD8ZzfaTmmcAD24RuMZbQ9
0YH5NR0qIGeNFq4dWXrgSOgFNLS3Bk89jon+o6ULwH/3GdLHqtZ+4WFe6SHZRtrR5uc6eWX5qM8P
CPjdy+jml6JIfzmOFu9qx0YmAkkk8oihbS0UhqGftZuUEsYmasKtv7TXCGp6sviSHzKLu7UObv/J
m1+rtLjh//B/nJ1Hc9xIF2V/ESLgEkBuy/sqGlGkNgiRUsN7kwB+/RzwW0yL7BBjphcMql0VqoDM
l+/dey4QrsrVv9FxH6B5RP4u1YzgPEjrl6DhcEOqY+66CaGbcCf/wRTVXpO2vc1QYCJSjnqNdDwF
l8bC39jHeD/9ZDNE+ZvMpHfQp3C45JFp7Qs13dXNr1xPjRNK1JLID4doM4F0eGkaOUVPkFIa0tr4
0XNKSuouXk9WoXZdxDKrGfo1TPrxLmgBik3mcCOXgDBI4dwHkWGuAVBwAJ201ahDPEvSDt5fVLXr
LKmMjQzmktbVsbJqHSmkflWsHROsVBeVAMx0bXhQPcZ5u8zPWsd4uh1HdW9Yd1GavQw0aa+alOVT
1w74vfLo/v1PUbjV/gnH2r41xsij643pzSBUxa1gMKfhoxqFtk8xBl/zljilJJDGS9APh2xAaz86
Qb03tdRY2VXQrNwAB6HO5a3pK+I994bb+4+WpullwhgcDqJ4cQvxhCSPgK7phxk34tpwwMTX5HoH
TdfVGj0JQzq/tJ8NZ9pIIZ+qYYCnRn43BbqE+bmIh6jYJ5Vy1socDyGanCOGYcLJer/31iVm44XS
iOUqDDs+DFFr71jE4PM4QIFaUQOg9cs7O2WBQD38EtZFu7JFWdxKqBKrCfHhIsamtyxh7+OacNM3
HJBny4jib273KBmmXnC5tYchR/tWZMlF1fbWS9gQSynie10rvxUWQEJmh9XwQEpv9AxBx7YtxroC
22dbBP9UkVNvYAojcwKhTrKYXZ10b5MHcfmcmTGBr/0V8Q0g85DrgrgZPSW0Xo7ehJvekhL6CYkf
K1pL2lYMWbXCet7cZaXl7+rOLx8LLmDTdaO7tDuiiBpDXHwV6aemsdQK+MBA/FG6MQAgSDsIfttZ
+tuQk/G9sMDry3glPD09ZUzaViGSsz1kX7GsEJavO5qpa+bi+iWjOcmY576eJV0Zs/DMLoK7qm3X
kV/09/PfSTsePV10L9iAiA2gG06NStKzSMQPVRr6KS1LGwM/ZwzEmmVWynMKAwH2jOD/Emoe66VB
ELup/KuFVIskn+LVC8gj72HZHEqveZJaUlyaNiPEsaB6jmvc+sqkG2xpNNyGPrg3XJc4ttBt8FEF
4QmViLf38xYoCLS+ZtaS1YojGUeF+KCpiVxG5M5LFMcuzMG629Whme2CqBrWFsRZuDVd+RPsxtPk
Df3JySQBSWmuLmYoKUWLO1MjY1il7osbaZcmipm66JO/i3vj4KIaeuT+L5g1W2SHREG6i6xOnXI9
T0n74jes6SlKKpXuNSZkWoDaYKnFqTppqrwKPWn3ftGx6vqWuxtqOn9pAwJIj2J1K6y6xlXa5UuK
lviK1sGC0eD4tyHhFe1J09Z6oqYDOmYJLR4C4IjYw8cEum2RzK+Gijj4UCXEA/s4AELaRnbXlEdL
52wZ2Y1/GhjZr1wv9TgqYqyr+qzZxYMHwCs/tQDOz9a8K7SzjCpvX1RY7RlTiaey/ZEnOCtGIfur
mg/TKUNnd5xuQdUaqywjZU7WBE4krWz2gU7yVtpELyCG1H1fnsrCiV+wDhg7UzAVF6gMf9BQJyxL
OnSN4OEng2neEyTgLJEXtlsjsL7Dmijvq9B9zpj9IRfQqbIYUq7HxB2XKETFo89UuzAa/buhQ4NR
dhstzCze2JbSIIFyk/YJygbcGd+1sRRPbmS+CBe7iC5nZaZmrQQq2W1vheKBAo8SRMZn18V+jzDp
0mn2ZVCZeZKOto7GvkFRNZrnMSUkMDR/4HMEJN753d5XioqlarMdnQSCMcs83LnU2MggeutUp4If
WXw/4ik/14k+PWQNs/OmfzTqApIP4EOdBlpfTPb1/YfMqpPXmvI4gGrZgBkiR2qKqpumWk5z0A/2
rksnyiv+0Yr4V9dH2TL3zde4M/0750LEICKLVjy8/4ja7LvlmicTMvN9PKGpbmuYWpWBsEAnE2eI
THcPILxdk+sdbNHZW9+szLvL+W1vjVV+8PQ+vrcNzGchOLuXCG1CYITea62Sy+BZ/l0RWP8EoZ1t
PI+4QhJJ3HuOBL90B5dcM2tDU5X/AucybjNVPzIG0tEuh2e9sZM9h7n0MMwDDDZmYx/5jF6kbL7Z
dSg2ouTZoBrDlqkL88l3rHM32dqr5g4g04MuQpeLH2QRlAmcS8RRNw/giBZb6K4bmK5eY95qPXEW
77yTBl1lE1fyuYwHsTYih6QY9DuDZpIljYX3NRp+1Z3R7l18lXs3lTsrlMl32yz1beJk0xqryKad
dY09mJ41yltCXjuyAZM6PR+E0zSkHoDbMnW2Uh1WWp0n8YllA2m+4WHagWL2/iipwP7WjApQw2yZ
ZeTgW7SZh7LRrpC6vIOTwJwMRr96SES8S2t47AB8mlUosvgxAFQVwbg4jKgezumstsX6kpx7fVgy
kiam07toVeA9F5ZFZFsKvKWPIFnOqXeMlqHNqjEEhaKWQ+I9pJMoLtKU61QN0x5PR/Zo5AqheOLf
Qk4IXUeASpemh4hhVjJi3RbGJjJU+ZzUlXsILIUYoGCk4vd6f0STLRhWC+u+KmhWBdXQHDyo6oTd
Fu0iZ0CxMKMoezJgnB0MvYyXCgx+OuXqDZNqQF7JP53RM4VIq23D21yLTgX7uPW69eQ13veyvlhM
ps+hiTCKMy2SpTlWPpDTRrnmgxROcMTuGm+9gP5eEhmMJCDU3AZJwBKZO9XGizqGO33p7JDzGGta
venK0shRlS23SY7YHNmzu8JBld+azDu0xAhc86YPd5qpAdFriD1Vc1ci1PVHD+PA2gSG/tATVohb
jcyI4K51uvLJgraceDi3WYxGTXNeMtu9DyE2JOEP8mFwj2oklQ5jOZuAzOBb4alNXNJEnCC9bMZG
cfiICHiW+c86zKtvsdXX24Lwz8X7j9BujF9C2yWz56b1BIFVAbnR0/zwstENq5iQg937s/z+x76o
7bUWpkf8TelL49QrJtbiISzdwyST6thqoFQLLUqZFmBAwUmTfe8Z7fSqFr8bN1qlEP9XWt+UFND6
LfdG901jt/rXLyhnEe4OWysem4sx/0jVLPRiAgiOwJvmXVns339DSLEUUKcusRs+WLODRLfJwsSP
gB61Mh4dBX9apPKa2NE9txnyGV/Wd3nrYarooKQgjTtxRLD3nZbFK2Y7zU52RbVHXPQL61R079pz
ULppCr6WNrqPNN27NBnkY/Ke0Cu5HI3bdNMamo77nzAwN+O7tlpE5qVOJY622/caeLFadvpJzhg+
4PZGouSAKDEhUDeE+lLW+gH9Ufc2HuvRVnu/m2j/9JZxTJxp2Aa1/2DPdhnlNzSJaTL3ZlecRp94
ysIRD9GoDVdbjPtypN0cNMgLMdOa54iT8zIZNHfPBLaNpP8zDsxgbbHrHsuqNm4CScvCDTr12vjx
NYUzui25g5dpJunWcLhPiLcoA0C+nU4Pd1LgsMZIfwz7kXMzpxVvNUhmaLpw/CMeYm2lAld/YcS+
TgNZPFmw87Yq0c6tOSWcuwfnJU4LTPXT+BZUxOZNwVjdmT79WH8Q8VYWuDaH0E2e/K4bDm5NmZKx
8Zpm6j+3LLKZcsWzqVS67ljPT8zrzfMw9GhmiUicEFs+9e2YbNISe3QWReHKyKxunzgIyTuXz6HT
aKeGffuta9RPimp1NTyMJYU7eqjhMEm1WnLv6YWkIxTqtALy7A2dvHV5/xH7Q3dqywLZN5tBUPkl
OCQqw7ZKtd2ktwitA3vOKZUV0hIfFdv894SlfnRU0TfZ+6c0T90nrSd1L+7aBMreofIbHCrzD19z
aSP2ulhjtu8eOicEdtS1F0Yfc5FlnF0Vf2/tmvn/aKBuK+0UrYxvbM3ChvcYmSQkWl51lGRA7DXX
4zQzCIOHuhfIeWTVRs9xUVOlVXM0u2WOG5JW2oPVRA8eKoDz+w+l5c+Nl8Onjup66bbl+D3Q5qXC
pgkhCUIWiW9t4A64Z69lM6P4mU42hIZ1B+US9aI3rFTug01sh+eiNek1ZblYqroqn5qiyleSTRep
mvkyNX509e0pusLxGnZqrH9Gs/MoR4l6IliC+HPV+qugiOfbD1Fs1mhqN+YTrvihuIyBHe+0uCsX
Qe9b2yo0nFWleHrH5s4SD92IIdaUlbhjp0cu1EU0QFJ7JS1fXe0+vzEvHrEIxivfcxBpJ457A524
InhNu88NY601aXGOWcLp9u+pLhGes+msbY/5j9DgC+JYXb4bf/QypacR8aF6gpoxduZg+UR7G0Ug
93WNuSI0/BAKH61iy8rY7d0pOXV1vm87HqgJO8QmmbGwNMc2glMax6cR/5j6aeml+1BnfbbILCCo
YO/US5EsQ1TJLyic34JkdM6GjT80R1N4zom0W2mC560w0BaJcqjXhbS+8YECX6+Keln0P52s8Ymv
iNzrbM8+xF3zrRqsiTca8LC5yNKkbhoXOWKgx3onL9NQNOzfGAXQIpN7k4AfRVQy3tA07QtNZMvO
zPBUzR4jG0hqE2K0Le3AeOVcxQ5WdC/YSX8FTDBuVVJT0tqcIbK4vq903UeFnF2GXKlL3RTWFs0c
hwzKhmMGaoDQGYRIwXDW68S/h8sHNnHQfqljF443wRL2VPV0mvM4WVt9UD1qofJvVjE9MMiM1z3D
jUs8bklIJkFSRuou0zPxok0jjHLAgfeJnhM60NfdSUcqRiIsqhr5GBKsREw4/T/4wukdu8/SN4wg
ZsNdjB2rjjJ7YocRKh0aqivWnnS8t3oEGbqWIa3zTYwC7iQeq5KihIY+i7w2wvePxbAC1mFtGXEV
N9c334ZUjc8x4YdekvY4UuPxmayRS1ea4ULBA9v0716HycZn5bn+oh9QQPRVRB5gmzwnWuxvQFTo
G53FdlmIutnTNQQCQMMI33Qu7tk0ghtO460NPl2HiPMS+j2G7v4FxSgnpEJ7BaIJzc73i40wYyzD
4ocBC3hveCSld4atP9Q0ayBHD2JLhwKEn1XlP7QCv3SJK2qbmuGv2q6j74Q1+Dbp3kUnmwtCS9ad
Juy+e8bgbYlI7BcFWtRlVRLZ3WrEkJd4ILcdr3mfh3csA2hUZLPVDYKWm8p+bChUCr7mH7Rh4F66
K9cvqqMm6COBvWv2amDS6GecgUJIWZPVvPmDUxy1qCBV2tCC4zCZ+sLWgnjTIBW6qqR1YOJW87Lq
vVllvnKZHvxuPHcxpW9pNYQPjMfg9/UszbIesUUG+tHsHly3CJbMjf3l+zLLwZqGUtW9qFJvb4EV
/TOZDg7jp9ClP5i5YXuXCkap3STXWdtqGzCyHWikhK4lM/F16dNhnrzMu8/GrCR51MFa3CX5BmzY
JvWYCk751F+FJLbPGZOBo7f85nQVw7BObBN9MA/lNH2H2gFsqOQ6A6t60tgVlpmH7KrwRu0aN559
aDyGtyU+YkT39Ha0HqBLYz8lUYbSKy6gBKsnT5b2q9bO0bPeLSir93o0Ogy2sevcITi+/7Bc+L+5
LE+5qO2LZUa/B1XVK9Ses25vwBVc2scidMrb+w+Dbq0F4OLi+qgg3cDbQIz2z7WmV1s/xPLnlLZ2
8xEPbiMdPBqkGrMNu5cWbqJkxNFqTy5M7wcZTcljHh2sZPrZ0pJn77aqM2zgW1aFxRqTZnNLXPUM
RSHatBrx4+glpyu11rGqiUTN8BFP6A1vY0ggrvJfB9F1mELZhgwLqSIn4YWcwAI5qio37/2WKK/r
tSIG+qbFLJ34UGECBxCpajTDZ4TozWLkyHSMHOeaAUw7MGdDW5J2+/fqmF34nLRWi2y31Tcl7mMO
UQWt7CZ6cwbH2RWYjmixkOHRla8ZHeRV3VYGq5IGJgp2YT1h4sBZSAknthWhU0iVlDjlFu1Ix83y
jRs76mSrTSmoMmrdBIE4xuu0Tv0lvVr3XoYJIquwZDTp0r/Sx2lvpGV8yCsv40iU60ctznfKwaks
rHPZIUsOhBsDxy44zw0evX2uOBmczYTFbcPhOjmZNMLBORVH7H/+OuCK77o8S8hemKza45lvxaOq
ne/wiYZ1mbKTZFN5x6yuYpXuXgKHd5JyCNg77bSZqKgZ2ip/14v6AqEmf0hHAhHMHicmINBXinN8
jrIiYwTRcSFIz1Z284Ds3P4pUp5EDfESbL/oN15GH+OpHt7ZYhYYEgD16ME0q4jA4tLN7DVq6+tI
OOY/IaYds/aDOxxNhHsk5doEavwzp5285CgW3xrkCkNVeTezepjkgOWyce178gBfIXpvK034OxBf
P70Mx7WGSvc+eOhyl6mRH3anSkeX3DmJvYEPhIpWKygeSYhudLSzEDafVI4beuy7WdarExOdlM6l
qZNfaWi9RlZknUJmaxu3Yd92a7/aeU44rTzZJBtpMOyg+gf8aLHS2fm3flYbul5j7Cm5/EXnm4dc
jdVbEVS/AL6mL7lbuQuAFehYfB+wcN1EZ39K3qwAg2Fvh+46g3UH6LQDVtXTDNYdydxfSbC5gFdB
kd8aIO16WJtwSeph4/WGuawNC210DFC5yX1xC3ut3kZ0dRacAFpb4M7zvB6LFLTiPmmjmoZKZdD0
1/i+OAd4XdAcarpGKMkgUC78YwPb+VA0bXB8/yE619x6OE/PZZ8zq29HeRyjUh6N+bemm/SVW0Ma
ZTk3Udx+nwAUHXpkv2yaVvCYFlNy0TPHR0gVDvey42M27Zp6Jum8nVck4zHpfOJADUTjkI+GFTCu
9NR6w1vQ4EX1pQ1nwzXWU8sNkk46YhFftuCFDVQ3Od9XBDrpipouxP6YrDFEHjs54ITLSDIaiDhx
RvxfKFchrwmN5M/IPZoV0Croz8UKv4a7ITOqWKMYsJZazaJpmp2FDwN1o8ZTnzfZRKS4be2YbP4w
u+wYN1bwIGLUrkyPtfWIDWutfGPcRKkQi0SIYkcFWwDLDho6OgbBRHm3nO0AK1aZ9j7hLLUPe/9b
4QzcmSWBihg4fk1q5onhTxJ6X99Neo0xIQPIxH/H2FIOv63aPZWqZasNjN9Na4FESvNhpzdLJlDc
N5FpAFXEv6wT7xTk2hGi6b4PsCcOFY81g6N+3WfB/CzOx9GQL6/LFr2m7Qgypk+kCjgDwaqsNEZ2
A+N7h/mqGJ41PclXQCaqZRy1sA0RD5UeZ3zM/V8lus0xeP830Q3XnUUWvUNUPUoZG4GKxz//V2rf
lHZJYit0BqYUPxiFCsAPsXPkTMVyOdnOzm1kuFaC6hGDYXimJOeQ0ZjtBabZtKfv+StQXFDckgdb
CvNIubV1UfzcOJNEt7poNtMk7Z+6iak4BMC9ZeKE8EVOS6kIk6hyXFtdnOhntg79DAT7NRF8Sclg
DJxr7YJgi/DqVULd/pVt8h8ZYuafeYX/u3Lh2I60DV23ODL+eeWk9qYcwUp6T6rUKGa9adlPWnkj
QaTcYGYNNjJPjX0OeTaDlD83R6C9GqAowmggbjn4mTd6yvdaxOg1AzqyWHdOVjN4yyqQ4y1yBEfS
sf4iBnD+Qj58Ya4rif8TBinUiOj+fNvUTtUEvoH8Jns8AzwzDnmU7YduIus+ARJNo39aTqkXfRGv
/mdE6/xx2a5BogqJxIApnI/xg4TeF35qR9BHRsveKHorxDerjQEnF8jOriWk8u9f0J8RtP97QUtw
2LAt0jugLP15oYkRFr1L/jdlclzsexS61V1odAhdbD//4kM1Pl+dYChjcC4z5za6/uExEIMXiyam
Wov8ITzo2Vic82a88w3cLnZSODczlz3LeaF/s20mRWhurbZ3Tr4yn/F+6NeEPIRGszSMrwnkBIY2
X9yvn793lyVP8CWYrnBM88M7tDzhO62vaLBwktrjBsNelBUHrIXAeQgE37DrXcAcxNe/fw1zbM+H
Gw6TJ0QRxyNcFeX4hxfuS7RTVIqAjch0tofvUuX5I2shszo7AoHT2TfDewlKzX6QcGl8AGSEYXT1
srWL9L4aTbXKRJVs3v/YAd6/t1zjMWi+WMn+4yv0XN2x2KIlgx1iAf+8XzinybBrsmzZTAlBWFVW
nHgyfsua9EldYl0wMMHedWqtocyPUiu/Q9o8revGSI6cseUGhJFx3/4uyc9o6P1u/v45mp8+Rxta
j2ES0mt4BCha8/3+r5UWAeVgCoPoaSaZR5M5K0FApdwXbmiuGzuf2WVRsUUqmK65gN9F1AePvp59
y7Ux3jjKaC4I8ptLYdMUGKuaMTCtdbCPVJOZstqFXibpFierdRBauO5VtqkQ+L+5VUWWADOqjZ3o
6P3nWrTJh9Xfr+49ZvePZYlbRErT5SYRnPaND1dXOHop8eUDOWzEo0BroQXNr8RXKxqm6yDR90Fi
NL87c2HWYfIjEtlTDpfnkYbCFzm079mPH96JcHSbG9WWzN8+rhsmJ/EsMiB5JgB4KxgNU6sDalA6
GSoBIUPQqMi20E6OJtpTLPMfdpNe3xEGU6xtMEqWW59mENEd7nYksOpZtQqCZ9pf7IkBqDOpvTla
4SrMm+lQqri/IdmtcNtqJB0TR5RZFRIo7IIyicclYA+k80YS7OF/fvGhv1/Kx0tl+zI4o5nSNb0P
tzwoPiaYc9OJowHACm6wvS2rHekA05GJtPagNep3Kyt7RzLqpohm3bqLJ/ldWeENrb/UrZAhpZld
bW8/moZ/sSu6UENs3wuDoMu/3yTOn/GxLOm26bDVWvRTKDj+F7D5r0eAGWQ2sWnQoRumu0JyGDOS
/t5o4mmRAE2+9H2CrSJz4904tI/MlvxjT421NdFxEkT0PIy+81J0UJ5M1xmWMEJ/1lZEMp8voOT5
5N2g+KUhbJXbdHI0oGUV6SQp3dqG3CAAIxTFyHCu7zbdLm1dDv9Duc/aJETaAbIs7fkGBxcqRZt4
0zFWOfTMPBCbGl73JqxyGGU2rLIAcdPJGSUdQKuBfRiG8T6OxmmZ97CTjSyEsWo6T33Rp6eu6d8y
CvaFH2Koa6WHnk6LHkJP6QD25B6CQUnPeWQApR6C3AN0YkVffPLGpzJP6BZ4NyHnRZzt48Nm2iCP
E3oUZku62TaHUkIf9R8RRUvB2PW1T/VwaQiVHYPeyBEAlBRFo3XVibZA9v07zTRxX2iWtf/7DfFx
1SBYXhg6q7bBLJ43Jj+sGkxaO50GCyO9qZLLoeDFO0ufELHhQfWIAtuiGsPzPYrdNI1nHa9Vpqbf
fVRUi6jrX//+dj5ssfO7oZ6i5CADjQ/q47spZdyGzJKiZVYaHigdF3kputcYARJWubmL3fVOefj7
i35MrLNMx3RddgVhYvuxqED+3BeEh9uvlKgOHYhld/7UD2uOMSHUDWaOltb/LJQZ70I63/sKJpWc
/4Uv3sKHUvh/b2F+AyYBvZ7zsbZwIEWTqFNGy+gnDhl8U6X+qFxsB0Yr+9NQ5mvDCXHwg9BxzX73
v4nX39/DhxuUt2DRtbV1wxbwNqBu/fkpNMKtVTwCNLQ09ctn1rmURfcrNXnM//5CH7bh+YUEQGEb
5qigoLI/PAnhGAGeqGM8Fm5MPmDy1Om4tUeoGTXg50qXlDXNmwUt/O+v+x8X6DiGowuLV5e2nNfG
f619SufEyVqmLQa/ZM4yX2GqJTEzGH774qX+4xo96VGmC3Ou240Pr0XQuuDIzMistIJxWVTZcBNK
xPso+K5n/bONlulcNbG9C9J3w5rvXQq6TgvN88cfnYkv2gph9Zlltlc0O+7QrHry5JQRtolmwFrr
B/AuCtWtk6KXWCyyLQElclkakXWXpC12cKSFQMA2gVeMR0UJOAYZxKoZN1h5syDBOkRoKS6AHtdM
WXduK3Sbxw2aPu6blR9ayY960LFMBtY+IdsJTfnQzQCRGzkpxNuSQ3JXWSzFpokzqSi0iRjVKn1u
HIjpXogazvRIFqeSuojUmS5amU5ffKMfzgzcSVgjHFvwzNIYIofrz280b3uvjJsoXAJEMPFzDHdu
jfqw954yD12rZE6z+OKL5f/4r/3+/RUtng6kt5wCPt1DM2pkyEOKGKPqEVuqb33WfdP5/e8v8/n2
sW3OmFRzhuEY3scLi6MYkSzS4iXeRc45hv0YONWI7wm6aOuv7aBfak1xsRGffHGBn1ZgPlKPOFAX
QbLLJ/vhxo063fX6BIlJqRGqJDXyz6LJv6B+GpaRNPWD6hwkht5XC6D1+YN1TGEhlyW+hCPrh9ed
Rgc2ugkwEhkadCKXxEQnLWkO0WE9Ou2AgsWVPR00VuI8rBjb1bLftEOJcSxCSjWEzRfHPeM/Pgr2
RDYhD7cil/1hW+hzfEWxBb6nbvIMq1myqhCTHXSNbO/J8e7HONL3qV6l55Ah3WJ0Rb+agopZUlEw
nfI1sYHddIyUewdoNyTMepyIAo/63d9vFnMuMj/clC4PgkfviLRGTup/PgYZkDDGr1aw7IWDgzaD
XxJ4avhNmEs9WjpIVLIXyzYJlmGiN4tCAAxg+auWU+y/rUPCspa19E1CnTtmUuBNR3eO9pxIu4w0
x9xN8Jgo6Dv+VQcBrN4FX1Qhn59jPmZUGYaOMphL+VBFZ1ladhJF96Kqx2/G1O+jxsRs4rTf+M8I
dbC/WDc+7wTE07qck2xOD9IRH242I0Zf0IejBhBveH+Kad3+fz3FjsP69N4r8HQK7z+/F6QZAy2o
LlgWHp6/Mei+j1hQYLHVWPGCNRIQwuV1LyFHjQnG32+K/7hEmgY2nyrX97nQV23rBZZBW41d5jAv
VJkeYRv6aqH6/M1xz9mcKww6YS4noD8vkeZv1LQVEgp3CqwDMFuNkXtY+DfmXTnxiO2v/9fLcjm5
c9ziLqea9j58pCLETBG3klEUzJiFVurAiYWivfDllc3lzp8PFQuw5zkGx2rEnR9fqXWzMSpiz1/Q
p8gfcvrI7+Wg5o7XMFT25u/X9R+v5s3dREfqLLqAtP/8HDNVVCNqqpk+Nqpbl62LhhZbOJAgmnpN
/8XNYX5ebekBMVK3qHdZ2ez57vlXKcQRMYrssPUXZC4uUohHy8w3yfAtYzQzc9hL7RTGxs9hvCl9
SC9DlL6mjn5xGr8+NWZB18DNr25ssNm65VuvrJOORLiQQXieh9lDOmYbM2+c+6J1msXfP6vPmyPv
2J5PUi5lqjA/vHl/ZOjjEqwJ1Tut1rpGwHQWTf3qXedJMHO20oOZx2tZ92B7vizV/+uzczzJSYVu
pfi0eMz8AwNxprbo487fuqP+9l605Q7YtliqLVNwf6PX5oOOHHpvA69ZKDt5LbvWuhEL5H3xXX66
c+gJG4Zr08/Szc9NtySLJUoUSXZ20V34MN6HfLQ+3KOLT+iLU+ynLZHDie0QBoK+kMfP/nCbalNS
9zavhtAaqa5vtWw5T2UWbKzkQTmUKpjtvvrAP44J4FHS0zJBoMi5JKI2+PNm7cq41xwUN4uxEfZL
gahqxVXHJ1mMap3pSP5jXJVLr8vCNxOiXhMH7HSefK7aujwhyWmOUf5I7umNeUlAVsJCdn4EmTV0
ztlQwZeZgFP9/R41Ph3oeNOuTsnMX9yqHw85Q2c1noMmb9GFJXQ8W90NMmt3lgWxR2LRXDlD6W7K
GL1oO2YENj8kRh1/0Yn7tAnwJjD6EhTPpspx5MNqSXSwxxnBoqSfpSnoBe88fbZ8Sy/+ogax/uOl
eDGLCzUt3fpUGPuc6Yu4YgY8MWbfd/+gYi/swNlOeCIWUyZA0rLogB5Wv/uQuXhGA+cQu314lE17
btq+o82DOdGcAHvZWdXuQj3Mb6VhHgO+qBtLC2bmrKMZgO016eX4w9DKbkMCF1mOeXl1ZstPiMH1
UNOissNcRy+e5A/hRLOKc5pxmDARrL/4mj+VXtyWTCwQQkvGFyDw/rw3R9y6YDbVfG+2eI8do2Hy
0BOzI+2rExj7ocyMDVmmBDgaNCQ54IYoi60LjsbkzhyjW9nK89/fk/leK/+xdfGm5mODdDloUxF+
eGCaQOGXDlkgO5xj+xzoIaLCH15H4FONLX5BM+9C+zvYqMjxFrRkjRNgtzDvbmYn7mxLXgXcgx1E
aEDIUVjcs94+R3mTwIdEBBb733unzlbDUKgHSyfoWsRWfqWTBmLfka8kOJh3dFNwHyNGFjEJSM0E
okBXu3JEOQuYD66YZ6ldVvceheksderwVWjkcqt81fgEGgLGWir0QrsyIEm+FiRMZNRLl2pQ4Ot7
Jhxszkj/e1leR9P9leNtP6YaWM5+lAdt8u01uYhi4WXI+KKe429T5t9c7Zy6bbavZR2uFPMtevbN
Cx6F9KInESGprn8uw/acha52wzVKBgJTJ0budJZNHiET3B8tFO9klX18gIF4dbSy/rVSlTpO0pkO
mMvlMSvDLXJ6XGNCf+qV9tzBQ7zrqyq6Y2b/jwvzDW3QIU1kRxwLehMHkOu1aFRAioY3bNoUvbWw
4lnJXH5XWWdjZ5wFj3YfHLw+Tpc17vjV/+HsvJorN5Jt/VdO6B3nwpsbZ84DgO3o2c1md+tlB9sQ
3rsN/Pr7FaVRb4K4hEYxMyFp2GKiXFZW5sq1aNGiO0/pPoUpqXWJW34vFYAdmzEZP4UNHQljp95D
8f2zOqEBUaKjfaGW9LromgUpnqoHF6EhGRexk1gu5GG02JOtuFMF8cmUFz+yoC0ORdXUnkwCCoZn
mM5ROVStWgcPbyBeYBTJFU64pPFMvabtSXrI8i9mPWUbM7a0a7vM7mwBTEl6NK9RdDheOYAXJkWT
rkk5bJNAtb1GqeRdC2PzdWwncJgX475L7J9w/pkHvY95spDEOFHhc1/or2NIMtVJM24HwSgSWF31
ezD6CTjry16u72gEaCjZD9quTIH2NSFvIbnvw4OqnXq/IPNFbhh8bhZq36UqCh/ksGCn0q95WVao
TI1T2d9q0elwhIYEvLEzQUGvQcvS2cqtZsVfNWc8wesLoSM4Sx+CieDS7pLqMa8/hVCgezGNk9d2
PYZbJejqfZUCVrYVGJidKU1uk7T53cjy4tZJzGfTCIv7toE5OG9vG1HOK3P52coi59pOps86AEFg
23SqKc11qJyQ4ogBKHQFnN2TvO9la/wIEU5Ds9rR45l2vD6ONmDzsP5dCp0UdfZKdYPqWosuaePs
7xTYaO6yGqbFCpQkwtlOuNcMJbmTHTpdmkFay/O9iUwcmyoDmWVKpqLyMLt9GgJXqIQtWhPQ4AsU
4vUqBIYTySqEqenqFfQ2lY098S6weHXJFOfF95wFtcdhKmVTJagVunEnUDdkuXoiFM2s904C2BFQ
QOXlXP43p5Zu2yphPxrRY2/k6FFL+dP7fngeK+H5yP4pKu5AZHLm1UaUAtPaOsIABcEVHNtHWMBj
Fc0L4gB9R6c0sNrTZopOn943O591zBKiUUOnBAhGYQ4niW0pok0fsxPkDENm431FcGyTwv4AyPh9
Y29S51gDf+1Q7eXqp/Y4CwiPaaR2DSresO12xSWUtserSEFDSu6y0c9tOA6ghVN2hQ2WRNXIE0q0
9K5cwvM7WHwDcQcvUF1kEOZvJxgIuqgoOnjBBsprRUYEGhSO/ser4/98P/3f4Gdx98f92fzv//DP
36nF1Vx77ewf//ehyPjv/4h/568/8/rf+N/r6DuImuK5ffdP7X4WN0/Zz2b+h179Zqz/+XX+U/v0
6h82cCy34333sx4//Gyok718BeMQf/Lv/vC/fr78loex/Pmv374XXd6K3xYgXPjbnz86/PjXb6o4
R//n/Pf/+UMxgH/99rHIntKIo/HHL/vr3/j51LT/+s1Q/ltERXTq0MVjm7C//PZfAzitf/2my//9
kukDKcBLihQ5q5oXpMH+9Zui8CPQQPCv8vLmjUes2QBG5UeS8t/kGQTAQDEtavWGbf327097tYS/
lvS/8i67K6K8bfjN/KazR77A0RCkE8DxDsZXmfosfAtURW/sCf6kZiPEQ6/M+2Cv7dGf3caPBCDT
pr0PN2u5ztf79U+jVFlsHjbkZl7eO2d+Si1ypQ0KBaNW73bFBzWcVl7IM1f4pwk+3iAQ1wE7iLTN
mQmL/rom/2Nc6UN5l/rwDP9ofMhS7ortuFe+ni35n/N6Po+vXd1bczMvYMZ2X49QNNGTANtfLNHU
RGt3AeAbOg5YzFxrVPbvm1xcOa4nUjSKQ5p6vnJDFFmqYL7qjp/14EEjmVf1K2nClxvjVyD957h+
GdFmN1hYlT1yksSusBlsiufeT8g9uzSvuXTAuYOvecPHaGv57w9teVeemRVvy7PVI6kWVv1pxOz3
I01XB8hJPwMuPqg+8aY7bdLN8cNxJY2wMp/z/LtsS1rmyMwnTYOuYm5C/gKt6crIFjfK2chmLxOy
TnkBneYfE3oKdzAqmpmPWmr3pD9WHq9if/JO1hdr8oiusm2zsmsWj96ZffHzs5ltxn+PsuuKrwNx
PMzEKxMpNt57e0ZM9JmJVgZ/lJvsGSuBb9klympRLpjkz1QzRghsYpn/r4Vau23gCiDnt/LmXx4i
vlZQFmuEAa/th0E5qq0mprj9Elif09xccy7q4gh/WZid9rSyEVGnTd7tvzu39kW3S3bJ4GZX4Z63
um9+eH/PrI1ndtBR7oF5xREHvdIhmYHMBQESpJ2NeG1cS5boo6YGYYOfwqm8nrl6yusomWgDbTbH
XXun/0zNXbiNvH7DOZd9Wd0EfryyW5Rlo45uGdx4XJCzs94e+0oCqqy6g1c8Uf5GcmeXXaNztDNd
RLIo9+3+ySEgg0f20jIIzWWxvmc7dDCTCGl0TMaDhKh56jrQhL2/aEve5NzEbCqlIzxOunaC1q5I
9wog9qJpdpyLFeTGghkyg1yj3HO0xL1JdMDeTm8UI6FUeq029B8r0zV6Q2s743VM/XIPvLIjFvFs
xk6VUYHHfdkZCt1tWxKecGJDaxltbL/3VKg+bpz0EI+cgHj3/lQu7RBCbIp7ACopzZqzAwA5QAmG
jtsgvSpu1A3cP760IfF1dXTzDSQt/lpGeWFWzw1as1sPOGlIOg/EO42PsEddD/pzlqxgWhe2/Ssb
s20PqLiv4b+kr1DvUcT+POj/uRt8ZWC2yXNTzWyYhBmEGl+kZuf2rbJZWZmF2+yVjdkuN+RmihOD
iYJd5ooeBP2T9c1Ad/ueRvndsG2fYHKqvsI7piZefLEWRi4FeQKuBOiTXJ+laDNPDx1LKqUxQ1R3
vZ/ZvrUNLqjzPsIR3XqJD1x4ZcCzTPzLOXhlceb5VXuqUP3CouFOW+uLUu/1i9NV6MHOtjGvKMqf
nqfnUXVvgA94Xsp/VmZczOjscn31AfOzgD5NI4kPkPbHe3g2xFnw5Nv0yfDojvfNtQEvrjDZbI0U
Ptg0WTiGs4OvGy1AmfYlAOzhEPN0T4fB9hny6z3MnLAvQL7kxlvH6yACA5PoQR8LWwRUJX7yMD2i
KLyVVu+MxbNz9lGzdZ/6QTErsbXtMu82kZKBzDDaw8pUi9/ydqp/DX221nE20j6FqgNkvf5pi6sD
A7DPb8EUiPjX2p3g+MPx7mHNvF3zeYse6GyEs2VWw0JJCjHtHQCeNKM9BZbLEpWnlTEu+HW2019j
fMlunC0v6BmYPMVMnhRfvTj51QdtTxYU1GHqWffwF/kgkT3oG60Vy4tLyMNM5uYiINRn7g/GP7PK
YIFx6YX7JBnmlUo7w/uDW5zDMxMzB2iQ/xoHYWIYSv+oXk/G6EvZygW89EKiYv1rIDMXmLd50UY5
VozAb5AffT5OHjnyaS95J28s3Pxmgs093zR39a7bvz9CsQve7NAz27NbuZTrjCFiW98F+3zb74ct
Hee7tc04wwH96fV0gKk8HICZzWs8OejPvBHPsWYzbcGmfCgyn/5487nh/o92ClH9CPmPC0YJMc3V
YS77+V/257tU74emcV5W8kK/UD16Sj37ztikbv0ku+FmLeCetZu8Ge9LafPsVIxobp/il+enD0/N
jX3v7O17+VHYBdKPnrQ73hq7PPLgkVwd7fLJIJZziHWoYM3cjhlN4EYzJrvWfybcKfJKXPCCvHy7
a34ZmPmWYyGHlSlm07wvbjR/2reu7mrPtStuzNXwfvkU/mVtjiKhdNhpbYu10wTxop4h5808WhX8
D6lvJ8/BUENOIftgoRH2iG/ow/JgoRDI38ao1q7PRZ+u//qamds5DWHZUGDBJ3gBFIXQF9P+Z7om
+9jZVF/k7+0ECaXbHDqC2v1a+DCrif97Y/0yP3NJ48TKqi8b2Rs27aHb9fvUNd3sjsLb7n3fsLKN
7JlfCikG8MRnpAaMiIATwMi+b2CW+f5zMOT3AZGZYBLmEBotNZpTRp0HFIrmwgrhGn3oS4NEofcj
BaSNqU8oloE1iO9WLC8GJWeWZ0FJFiJemPdY1nfhD+M2/JH/iH/kPp0xh+8oeOUNyDm3/tDu/sZ+
Xrwxz2zPYo9Tz3sLFViCnoNVuKhE9wnQXw9+c3fcahsKxuXvx55Ha7hZTYuJ7fHm5J7ZnrmGMqQ5
soRIx223+YHOjS3N857+QI3SD39f26yLG+jM2MxN1HCsjJmYZOg9/DaP3CT58P46rlgwZs8sKHI0
ZIKwAPD7Uu7lS2sN5rh43H+NwZgd96iQYpve9RCe6em6Sx8l57Kg1GUcUV8A6PX+cJavqTNrs9Od
yugb2hJPOshtN+XdSfbTrekP2+hH8yO9hy9tdUMsOtczi7NDHoXo8hZijeKr/Eq6Te+gQPDEi0B3
IeGVYfFy1z3LDG3758FHQoCmL0sUvcRXnV2Px4G42EAPh3AguwEmIV9obvI5ZUeaP2H/qR8aj05/
vgE1LjPdWvlueoxK19yvvwSWPIHo3oH0SddA880mQMsz1CVDpjxVePFlny20cpLmiwqEJjpVtDis
vNpnyJI/xi563cgeOTIwsNmpKHNjgohQPNs9xCgJRaRL9WLcwFZ2QffbhjbKZ6R9fCTZvkVe5+c3
492J/Jm5de7NK+1e3UJdD4Jnxdkvbr2zz5pnLMbWyie4Sbhlt8ddXvnhtr4cvjdX6FfCK+GHurt2
satLZ4sOANDWLxhRa+aEEYRu2pN4+xuuuZO+xHfObX0V/kgozHMVbOuP06XYA+1z/9jcoSL6rO1S
NL0rDw3xL+Xun7gr0nkUzURJxHBmO0Ed0aKzRJKopUMggbTEePoHx/vcgnBnZ9u+AbitRMKCfl09
1wfhfRPP+oSm34XhyfvVw73kHhV6wW0VwOHbAk8C4LytBG5IZDf05+Ym95X98SC2lbolPqn/0RxS
yqa6SPOqos+ziZoBgfgxwGI6gvLJfzrHx38wh5wcCqKGABfPn32h0SX0vDKHSNpsKJGJ12bvaRdH
1UVV0UefzH/f4gvIYH5nggulRZU+P1udv12otzjIEYtV25m2hwyAhoTM92yfqi4Ie/lC3qRXcI18
yPbWx2HDst6VD3DQHy+EE0s8pjnzYbe6taaNVnpWtkEjIVHv1pPSi2f47Evnr5zgxNRXKV/afyGy
oLoAuxK5Vepdk6df1V56vVbyWnzYnZuc3Y+h00DbJZaDQOroWoiH6l75cETm5pJeUWpRxn2YHOBF
0jw1EqmAzfursxRMAVjRLHAiAImtWTDV9hoCrGJxYNR1o1i5K00Z4JvppbbsvW9q6a2sKRod4uxr
jb97fXqjvpFyIYbGUAm8r1veyuZWv1wrLSy+Hc/tzLxEMOTdEXkTcUEkT3APe6f8uthFu8Y/bQzv
dN0+ak/pjeGVO2Nwk2/vD3LJZZwbn93MyTHNZUfEA5ly/NI7wUOS5If3TSw+H89tzPw++qVoYRVi
gBflga7ZzWlfbtpHYPNk4tdumcUNcrZqsw0iTYpSI6BHEEoXTmCRdVUsL5MrL01WrtDFqdNli3Z9
wFPqHDAQQXidSeLNj6oRRJd0HhYrm33Nwix6pxF0VCcZC7DqREBzIUQcupX4ZNmJnA1jFp/QCJVW
kYqRfls9RZfkpUXCwiMlCyTJDfCw72+HN4OiSgiymtw70SA9iOLnZ5diCIV0liQOJzhGs73aj6iK
vW/h7YYTJoAL0xUt2qPl2abu0MgYYS0TdwaRhbVV9uUlDI3ueBW7yTr2YHFEZ+Zm+9u2SyPThLlm
M0BY55HPSzbZrveM0EOzGborD23jlb3x1hPPBjnb6KnVNGrSYDW/Gh4jSFptT/OT++y+/Qaz6aGs
vE0LlWfJc5NBr3ot4f1e3ZLCPE3XhE+4Y3t+88tlLpVDbYs5zq+CDz2IC6iY9/KXaVNt/wbAY83e
bNvIo8JhqLA3hF5AEWG4Fq+W4zaAl+EDtZPVkq/YJG8HaGqKSW37bb7ZhK5vqibmN4E4MRpQlBls
355WciKLewfEAc0apLXfJEqlthyCPOc0lMbJVQNg+tn9yml48+J5Wam/TMyjBFiBtHgSB656Hp9T
6Rr6GDnz+4NCwrnxdc3rLZSudrV2IUKq9QTIyhDnudG60Awo47APvbB3rC+G8D+9wxigQTHZpB1M
k4GQvvYowzQpTSkkAgcD/bKyvjj2azl78RCfb4ZzEzNP3I+B1joxJpyP5QFWyv3xipfJJt4jK75d
Kya/fS7PBjRzycqY2kkXYE2kBSZ7H9yc7swd3CJf5ASsmJv6kPd7ydXJO8JhvgnBPHiA/WkjlNdr
6StDn5NwUMzLLDUUH3Mb3k2H4CK9FIAqVEo20XYtvnxze78e+RzaoUiOrJQZxhApONTHb0n8Q2uu
nFO7cuxe9sQ7C6qKUZ/dQn1gpHaAMDjBXfcYnPxy2tY//kBTjVvD8mPbzz8MD09/ozYituMb0zax
K88m/S2WcWignR+gzuC66B7NHc+JbUkmZNjZXzvaS9zRtx7Le1FFe98RLJ1D48zubMi5oyIPdsSu
qnSuPd7l3e/vG1gbmHDhZ3NqQjNfwqkaucHpSWu+loiLGJIGE5rs1upKs9hLyui9WZzdBwUtbkhu
YEzfSd9hM4Kd+IPUu7rho7sYWe5pb/o2qbTBP7oaoq8Zj8Vh339Sp+2p2paf1hIqb14LYueC9gM/
rtl0o85ijoY+93wSsxs25me5uipq2lCnF/UPK5j8JqJjYxVXtrikDuEUzUsqnAczR0Gjt6QaHUYR
OjrYHWKgaV67768q4PuFDQuEGPgw2GLnDTfVMaHF6FhjpaUpc9qdzDGYBN1MrFqDqwVw3PDgbKQL
zbDHg3Hs++Yz9BMKg86GHIWArq5NPCdn+ykZ1OSQ0cJWbgOrLkcPqWrRPR8EpxNJeN3snNs2kp3Y
kyHHSLejM6hfsyDsol1dlEri7JALgmcHOclGClSolYcp1j3oweFE9VETCXI0doOE1hXfscJGL5GR
k1gyyNQoF43QSBlhWUBiFE+2NV6rPB+rxi/UGL6trVMPuVIJvaRpiKArnU4KCllNi9yKb/QqLU1e
RukCpRFNUrUB6tWJRlIYY9Ek4x08KZNVK57IlyDKEMhq3v1UG70bvww9JV96GVrdboUCVYIY6r6U
5dH+QoyBgg9cZ+aRygdwb6mF3yiuFaBZwdFCBcINwsgxa/doj0480oR0hH7AhSCzYBUGBLzY2yct
CuBJs9VcraiQxwmCI8M4SJdAT8ZkH/TIfX5QGqmADDVTjUm9NOHnt28t8sHdtzqpI3NzSiqZ/Ktl
Z2Z5Y8fTaH07wnCEnOMpSzvIriPU+7yUDid5a9rllG27QbxJOqmwMQosIIYnNFfDtP29CqAuO3SF
rnYJ1FRI134tIY5VXaMuq9u0MAeDPp9IM3FER7Q+7fo4ObTjZpmzYUNV9WcthLXoQ4xqdPwjGmOD
tunSzGO/ikgK+H3TokIBPUv17KRTrT5nepbrX8u+7xGpGkyEp9IRLn/0Gzon8ZoGLZtPcmgO5l6D
ZNy4R5yi0q8au2pGaLZOMQXa0pzGxB3qDFU8D23B1PzBI+YUHoL8dDT24yCX1eMwWlafukogZ6jj
BkV4bC8jgrunIhis59aRJJhzT52MFmIRTeNNrOnS6SZIjEwH8SY51R2SlqfxokUIRDe9Ii8TNC1q
4TwEG0Zw0lwa9ap0q0G6Z95YUi8d70dDG+FQzKS4Hi+SvKBtDA5iW44upSYk3+rpTqk2lJfNAoIP
pGQm45sW64MG5cdxsLWNqQ3oFOllJqsPYWuNxT256rbYxbSn7kpYOxOPaYJN6DQhabs59unJbOn6
OiXqTVWqNtJPxjGOfDWDQuwLvHBhdF1UYfSgdaNzNyA7gSKVmSe7YzdQaXOlijTCTQEB+emiHupp
XzWmhB73qdTGbuM0oW4bvmZWTT56mcNOhDQ8RRrKLXsnBnOvO1m2jTIzMuFFbCbF02mKsvftqOiI
FlYabCIqqokBnPpj1qZuZzinLrjUs7GaiJnQ1zO2pVKa9VczHyKI/5MMTRfyAA7b8z6udUX6KUtV
EUPV0qXJ74URZ+2lUuGYvrcOqqi/j/SfBfFBUon8nSst6Ru52SkD7iq57ybEK8f74Wghjn2lZ7pU
lx9Hp9Ui5wafYQu90Bphvo5Zllp58ktDRSRok02tBS9+S+uTMUG8Lhv1Q1cWujR+RCBJ56UWafgt
s1KlUL8lvaDrSAynwRiXF8d8PI3Unie9+JFkEMOiJKsWIYy7k2DILX3EgEwIyHWrVa6PqaMCuldH
mzO+O+aQ+rR7yuq1/nFqSgl2Yz1I4MWC99CM1KK9RWJNPR7RI4V0ib47lO7CbiX6ePucouRrwG9I
/wl9HPO+6ikukUtI9dBFE9MPO7Q0duZqY//b+1AYEVR9Ns39NNy/jkC6iaDAOmIkaNUihTZStu7T
0yRv378S33YbAB88tzN78ZtylqSho4mUXeFei6JOnv+J8ZKvVBdM64f3Lb6Ni18bnD1x8MVVqOkY
zMFCRCWyhfVnMxo2dJGsrNNC8gRTdAQCrlaZwXlZpOkbzv2EKdHAoVCXCja9a107Ozix9/8hlx7V
MTGTZ9ZmYVxgRVGTJYZA6iKqCN++sGf6ygVq9bAIeesFwLf4q5nJ2SZBJMUkJGWAiGAhohDfDden
PQJEJLwqL+JRNT1rXubnO1is/8Eqng12tm3KPHNSQBAUX5PwqwL/gpTCxRLDwxCsvW8WN8yZqdmG
sYMajc+Qk3BMN4bm04Zzg8b3vbSBDrpQ/HFbHQTgtFyFfi0ewTPDs5dyZjjDFIjZ1UhmRNl3yVjr
kX2L7n5ZQJiPNcqpMv/w+pTrrUlmMRWHAf0jJMELt+FJnHmOFz9KJgkoMJabtcLD8pk3f1mdPZ9i
peoogDGjiAKjofKsfhKg8u/wB9/XT+PHxHcOzVra4e2LSpyOXzbnL6pxQAM3ebGJMiFIMoBH+ca6
nNivjd9WHqrgjWvYHoJeq+CRxS1EzU0DP6/okA6+nuZRSSU1eVlJ/eiGyRMUh2YLN2y6loFeMgQo
wAarD8sn5djXhroK1BHBPMciwulYX6TUC+8EWKX+LD2CkB5Vv75BEdI3VmBBb+8kKK2ggiFrBHfb
G8MVsh4tmiDErmXpQq1OGI062vHb+6f+bYadp+G5mdmxj6S47CEOor1JgVthM266m46GleMWfxNk
W9SiVqsgC14cmwRuFlDTpcKsBcU2PQkihQQH2Q+eWxctW6Z/nK7/hrW3h/61tdlWieVeLSwZa2he
jm7de2BKQHifPBJTlEIfSCvuqv3KtL49HK+NzrZNlTinAnIlcVHVV0ci4m8nktDWJZLq/ulipGFe
BuGe/qyv/1Hy+3x2ZyvqUMEAK/wy3i511U1F7vt0QRLuULuZH/hrqZul5ILFw5y+YAjB3xTBtQ5q
hdTBHg+HQ7bpqZ8ld+sF5cXE47mdmY/Lu84qKhs7VGZ21hdH3yCMS2qFnsPjyae1ZSKr0m/gXO0/
HL9M+c6qPOtR/1Lc5ReB361cl2+PJ9SjRCEvhRz84MzPa1NEN4qGnyeRthtPaCBTylCdh/f30du9
ixUIhqFfBzqrz5v/lLwcmsTAitUp2e9Cum4byZm65uSEq36dr3ptZnYvHjsnzHgMinpJeeCNM9wI
KJ7lWbsajmcwUKs38WKgcz6yWXaI12zCi4mRGbeo2H6fyJVtogvJ++5cK54JV+9LAXZt1Wb83n+E
dL/MQmL02p0r8NP3Y0SU0/qyN5x8xM0hjRkvho362LiN7jpgYBizwM1ujy70P+rntWzc0pVy/g2z
rQOBjEB7MtsB+Ye8I2aGk1KoJK117S049/N1NeadgTr98AEcKXSWJG72JG+g5b90NiCpSHxtMp/4
dfef71caEEXxDckHMo2vp9cCcXOKM1ZVKBg2yo1prxyI5UiHq4P4XxBxzO/jos5JaEjASZqNc0vm
a9rCTrevOPinx9r2RVi+7uJWrc58qtKkTtIljEvfjcxb6qnPLNsGzm93JFDPtrGoo67CzZeOP0P8
a7CzQLlsbNo6S8xS5IQifRx9G4rfFU+2bASSVhuCAQvIwOs1C0IzDx0xNrqDio1mIKBUK8XP9zfG
2/uQYBGuZkokpopy0Oy4x3pEzkKMpFbjrT1+Dcm09J/6yhusePu+qcXx/DI1LykqmVpHtRhPUlEJ
ahRygCv5/aUDbDFVACfhZXlD+ADpvUILKRb42dPJOFiSfGfCDT2ma+VRcafNHbMlSOdIeclkuGfT
pvGaqMLuxV3Zu8LcltvimrwqwmSueaRyvlq4X5y8X5mQOW5EzapGgGSpFBwIHqzIzTasl9/56VPw
Q8MrS/4qMnDpKj3Lvhiz26erR0nNxeNF3nGa7/qPKcpArnNjefatDEJhQmH8dg2Ks+gbz63Oplbp
s6jidhd3XvGU2H5zTyscUpQUuRSv+2EjAr4rVsLCpVPg6CiqAC0hcDBnUSESg50JJz2PiUmzdmrT
oy+Cfu+DCS+abPbKZYHSt7VyHhav2nOrM+eVSXaXH8ktupS54fn2lSt0ENNtttPxmjAoFQ+iWeZv
RN5L5+Tc8Mx9yROkQQrZfrf9Mm1Dj17nvYAg9ht0Yw8XwmjgG/77p/9tUwpv7nOjs92kaOVYajFG
zcQV5fDjwZlc4C4X+SbfSWupjKUDCvW8JWR8YMOZI7aRsepR4GJFW3/aKpGr+cEFqkYX2kXyZf3V
u3Q6z62Jn58VMcla1Fl0wpoTyZ6ZXYE/XbkMlpfs13hmO9TM1VN4RD7CldsTyeE+Q5qMzTnUSdb4
aGWvJPTediC/rNYve7O9WegDrEAT9vov4zNZUUpJRu2jOCygtHCkqGD+2w924SIIniB+/EHftmhD
/iMfdD6zs62q9kpt0lEuvoNUn/08Ni6yJzcCzNAIGE/XbnAV7afV19qyS/g1AbPtKmX6qPUCYBkf
5EfRwqbT8RBcJNflhp7ju+CrveWBer0G41jcSYTDUCVpVBfnxVlF6oYiDzklIfjyoacGvabCsbiT
YDkwEaCACmPeTxXHRZIa4vBLFMb68KaTTpvR2efKymW8OJIzO7MdlElBZWYZdhA03jnOpm2C7YpL
WbqgYLACtM5UUWaeBezHJlVzTZhInkuYAaqbbJ9cnPaOZ35Ua384xBvJNw4rRpfeZOdGhec5O+sU
Z0KlDQky7GvZm3yDXu0QhH69CfcRruUfbYizMc6iwKGpTBQ9oWWp7Hxv5HeKfPRXRrQ2jTPv1Rpq
oaliGuOD9t35rucbk0yMtZGuT88UsaWLfjeu9h2sGZ05NDWNmyQLmMajpVwqclC7aH5d5TouZWV4
iwsmXungLCA0s2eWekNrCl1c7gJpiQ4QLjrdin6AAQVi4T3k/Wred83mbPM7Ujl1wFnF9UMHZrvv
Ji521Go9edsXO1Kj610Vi28hmkP+GufMVVbJaOS1eIHV/vG+urETXwJotvljpIZ8K1YRFae1HMXC
OVcFgsUyiIUBscw2aAhL91DX7J5mQ2OmCgjYCzaiJSd9Kqbt3yzHLOyeV0ZnW1YpVAoGQi69u6AY
/MQFP94MAKo31k3l61/qiOaf/OfqbbSwrJhFmBC6Tbpl3iDNwrZvMjHW8NA8Fh/Aa2wcD9jsEx3a
3H5rZ38pQsQeTpqEug0R+CwWDrrhmMbTIMJDRSNCDC6HXfMz+gT1/031UN2qV/1u/bGxlIxRZRpu
oeuj2Q3xoNcuTuqaIrYqhilfSN0OKa3mqcazXaO48QCQ9uV5fZQQiz5E42UABcr6y35xV519wuz6
tXuALaOYaXCosZsLeXXonlc8g7gfZq+4V+OcTW8axJlxEhyt+q56ci6Ph9alByZyBfh6LQOz9K45
NzavZUdK05jxH+fkVLh6ezU+iibKaGfcq9beVP31Fsqlohc2ISQWtXPYO2dnMz6OMfhTXILzkVcj
XZQ35Jk8NOmNnUZCRm/IjWj/cX0E4sgzm7OjCbSpM1NbbB45hQq2VD05UKHIFuQV76/fohMgPeIo
BEuItc6u/yEorAJKdq7GOnHN0/6UTJ4drfF7LO7EMyuz+97UYrZIxBxqGViK0PAa6eH9caxZmK3S
CUxCj8AyEYWm+sf8lk25MlMLlR0W5WwQs0UpoSTuM7ER9HtEsOERmr5FOxBJXvZVXq3Pz1QvXpK5
oOOEtBzEZxrEo6/9R2v3UOOB/yVEKg/NXrs10q0ABYS+4wW9e7zVUvd4SD9K6Mp7sNZ75ra+Hr5l
hf8PJvbsO2a3cI8CpFoLPxalA1CLwdz2YBJX5lb8kjdOBFpcxFlQy1DnPrqDap4CDAGaEX2yyosY
PvzRvovl1dLV0nbnCKNcIrrY3lSwjVGpaNxjNAOsDsmH+Gt1EYNWrcCrKlCEVB2o8rUa0tKrHd43
Otko6GJz/o7WpwRd55ekHUqaP/oqvrMhOQaUV1wihjRdH8uidfvB3PUjYpumnHwbk67Z/OfrCLRE
MCALEqEX13oWchdp0wQQmpM6mI5Xaanv1TFYWcVF90zVHOJq0QwrzxlqNac1oy6icyN7jDgim2Yn
SDLDG1l9yV2vQ0qWTv2ZwXlKnnwIjJXCYH/8puWBq8T/+QMMbVC002zUU6jnzm5xOyxOQZdjIE4z
b9ITt1FPay+wpYDo3MbsmkYvpGdTYmO8IEOQ8fLyQmq47ebY7ZSNTFZybUcunQLQieCX4SAXIryv
fYtD9yo5DyzSauPJpwej/2SbT+/vt6VQWrSc/2Vk5jik1rLyREyd1bmncMOLSDfd7n66BPLoW6Ob
2l/CS2q229Us2eKuOLM8WzSKGXqeiQat5lnZAt4g/Nr2brlBKmD0yxtYF+9Xo9q1KZ0tYodutWTX
wuYGjHCwHxK0iVzts33QdvlTMLj6txqig1X+w5d+ibnrPJ/mWfzVKEVuRmIt9fvqqbmhGSx2UUIK
AXbl9AVHICJdOo0mt7sNN43sFvAjne6su7Wc88oEOLPqmBKHMmlnviM9fTSrq+PpblwNVpYXFsUH
7gIUoebPJKm0q7aV8GFSFXg5CdBu9bWwZkL8/MxNKnpqp2UgpnMnpduwdP+4ce2PabPNb7RN8hHZ
lxXq5jWbs+MIvySCWiE220L9MbbDoc/r3funcXl1fs3c7DCGR1UaAouZa9EXCOvmAZzs77Gabd43
sxgsC+H5f6/Q7OiVdix1k5i+8QKuVgP+Fjh+tqe9JRJ+/a64AyF2sXb4/j9n4JfV2eGTQGpldP0A
vL0HIdb77eH0QJKiPLrIbtiVp1wprriJxi81TZIOOt2uZvvTp79RFlhby9lxrJ0csrwjn6J97Emf
qTvBBOF4zTZ9ssoXqsm/YVSM740PQF2MShoQXGf+RJESS89OI5U083fSzDzk+wfjC/wmO1H18bT7
aYBNXXsEdn9LL/vh/TVf3FpnxmcnJsnCSUlpAESpxTl0CDs6p2SDauNKcLFkRsiGIWZmo+Y1j19S
2e7sTGZnQQrmmfq9rP6IzDUjswhGVD3FvQFHjUr9XaWN+fXxL+tjXJeBKZNzsu+Dxo32E2Ud6NND
H4pvQAVrV/GsSPBiUVFs2Hn4H2wH83H1ZT2F1QDRzODRMs2rNg/9lk4uWzwxtvy9ayq+5R0fosO4
RRXM9sGslLu1MzSjCHv5DnqDICii9ksN74Us4czx8RBExwVOEdr2J18u1NwlakU7TXb8UBuIS6qs
ckNJ9o7taRef/lSseCVYcc7K/3p5/zBPWApKXYOl6I1rl5u6RWbIsiF80txJirxaGtxJW8XIvE5X
vLUz262tlvYnZ6wqkWlDOcjP/eREwFV5ySf5U7SxPpgfJy/wxtyNPh43/YnGIG91rtVX5/WPj8Af
CQlragdoTbzeZXVg1qdC7kwuGW2rIFjumV+NDcpRbiIeIE65cnZmbvkPgzT+U2UHyPY2MK9zmji0
hk1mX9u7f7Mydtv0hlAFMPI6LfNrN/hi8EWnnPZ0djUmX49waqu0PuEIXb1vXYWusmOyohz29qgi
wctGQf2XvxAPiB11tmGtpEqaeEBJxcDj0/IGEvm0j3adIOXfhRergPk3Q6K0jTYQzAaI1QCYnWUY
VGcqU7poDFLD5aG6mQ4Q+kLdpNONLD/Yl+uPm4URIjaCJiuqnijWvAGvFE3npBGyfW7wZB1vS7i6
0P/eTBcTgg5UCgEB+u+78rkTALYKjyUqkTY8UTwL5miFsCmOraznJRuzPWiXoY+Q2cHcxhermbzZ
eX9jaXZPTllnm6HcQJ7zfSCrRmrfZ3BenO2yK+de9HKxL8NPsrxZGeLs7GGYmUSjjAGSbNfmCa/G
KuRYS47lS1VB8bNNtEl2wU4Q88nf1oY5ywKDVKXnBrp3wMBCU4bN+nqTosvdksiTS7LA8Q8U5gDK
wlXkoE3npmyc8FF5pvtS8ClZyDH7TbtK/jVjufl/pH3ZctxIku2vtNXzRQ+WwGY23Q/YM5nJXSTF
FxglUUBg37evnxMpTVdmZF6CVVNm9UBtjtg8PNyPn4P8OiA2qGjgMlNxy0Dg6vQTYnRtykmbAKvv
Tg68njNgI6FJd0Oc9J04gIQ0+ID0xrzVcmvN33K5j3PrnKubWUMb6dCkkz4BhggUZOSLLyxvun6V
cgm6c1tc8DlDhxxII6iM47oapqsORAsQsbxTxL2Iu7v4i33d5/a4sDNdqmKMJ9jrR9nWk32Hnbyy
W09zA79NQGsB5Qtw+OGCPF08Na1SQW8J4+9DbkD3ah/y1+4Mz82KQp94TnL346/dcmSQux+nIhGy
IqGZlVGrveq82UVCAnvWLx6iHiE0sepdTBFMZgGmdF8/C5u1PcN0lo7C2fNBcztWlbVG1Ap8w2iH
d9A+JD/FxjK/p/eAkw6OFDt0AeuVelXbgp09i5t0gw4CGvsgrOvSoLkf3jA566jey2uBu0YnEF9C
O93pWkQioYMGEUsLjZjfG6DBcx8Pbf2LsBf8DChscS2fxnzgn2H973k4yDorEPo4kw3KkxZVwRqL
zzijWyiXjB7xPjEw3iXCQyC7ioQdcqKqBs6V04GRjrZg0cHAEIKCngQNjLndWRPY//qbOYhXnqJ8
xMu2GMyB2wvuUUGtk5tHJQUTPDJTAEE7OnhJUHbY5ug9yyQbcojRvgiix+UaoKbZgksOQoBVFKvu
rDU0EJegOkzvyXdwV1ChJh1KdPiO1pU8hIB+iP3mFFeqPzu1p9idbzrpWjqd+TtuTY+N8jqDap7X
gjooeIBWRuiWKuC2EMNEW5NJNk3WZWvXHRe18JNNuPrOFCGyXjrYG7zBGbNAQZCU2pNqge/ceBnu
Uie8pt8+9lrsfPJjZJJnADEjrFQ0bj8taJ6Hnhf2rVqZdDeUA7kyyqH2CLRLHz42xbFR/FrEY1uc
g6zSZgL3vwzsZtD/7DbDg/lCtup3NPMCwqzfD8+d1bnR1wn5B/JQb5IA2MfoBWXmlYm+tK7H38H5
zbkfSBgPGHNRGjbEpvFESrYj6hiZsQbLu7Skx6Y499gnKDKA1Iidn/hRAsIT7X53kVshFJ29eWcA
sO2uBTKX7lZ0avy5ptw9HpO2GZDbYL4o/kFAJId3KWOt/RyX3IUb4MQad5N3qglyghRDnNqgnTKw
JA0u0V8XZHBrYliJ2a44JT7WPpyT4/FxTiklUOlWFqzfaC9efs1G2Hr1bnJZHLpOlrdqj3M+bYRO
ygHBP+Yz0cCqlXmgpXbTdkNDS3QYYnUttSmvbFGeeJamFDptEZaQGnYquM1L1dtSC9YHa3lMIQlk
G6DEKTyWM+6xkZzGtFXkjpe9PHvx24SeinXQ59r51Tn/RLMmBaj+4IQNn6AJ2bzuvcVZNiivHsjj
Roe9dVKPhW/ttndFp7HXU4grLkvnXBYICeQ67bHh5EK4Qkfki64hZS6P2hrS58KdDm5T9M7qDBZ5
hqkdoIZSFSEMtW4S3jApCJbiGSUnyrwhdBdbwr2jb0DY1TfW3ScUmthIeOdMUDNDywJkXgmP99Np
29YjBKSw0SdHh+gLQMTzzYLLfpk+A4BnR/XMnonWCx01bWhYchtdMEDMPDSwJ0GeYXwrnJgRoaNe
vcAlV+6AZnOmhrMWZVx0WGiBQqIQ9G6IOLgDbSyRUFHA8qyOKdeqaHCtNg31C+lZ1Z8UpbMnovha
JrhC+6WJ5+Dje+mSj0amAKhbyHCwjBZm5Sg5MfR5puYpriUtzd4ESb5PAd/42MSliVWRFDAOqE2A
m05NmEsOChqo6lrgJPanFsJReYbOCalWoSwGBuKs/fGxwUtn5Nggd8WptTrkJIJBsHzfFclwM5bt
80KTp4/NrI2LmzqzjeVkBBmS1SytD61UPJrVzBWNej/o8hd1WlPGuugXj8fFXW19L4+gHoFBhgno
a7SFiK9T52b1TdOC5GMnA+2DWJ84+UZC9tOVhm+64NIuGPDqaEFcDv5AwP3XE0CXbsHjD2MzdbSJ
xjrNkroUsYXT6iHSyh1k7wurS+RgVHU/m9Bpa5a9+/H0X3JQx0a5c0MJpmMmCBhp+nORf0wF2IFa
tPKNP9NQei2b8AlubcUrXjwtEvRFJPTWsSaq04GGczvVmrBA5E94LSiUKYq1h/TFqTyywB0Wkpez
WssGprKX0DhV0PKmLAWf6MOtopTJts9mSKqQ7vvHk3lxLx+Z5Y5MqCSg30nghMTlRg7fcYSsNATY
JFHtPJNWHAJHrfcrFoa7ASEu2vnhwjlXG6bqVIY1c3kOe9BQdxwBruwCAoUvAAkCaLFbhR3v11Kj
F0d5EAhG3UQFU9np8mVSTGe5xT4FUsJA0l66blVhT9plA34jPyvXfPtFR2SgGxtZSlFGGvjU3hCm
PRlKFPHieKDe3KO31Ijm25A03z5ePg47+ntGjyzxrqGVqAqiM+Ya6HVUOE2/FZ9+ZSpBAanY8AP5
I8jAPoFEvnQOGd5QRSKWVYa4DDqoKdJF1w+mwxwPVJpsciQ3kHZgMp+x+QD5OuCv1RmCn7/yhx+P
/dKZPLbPBWZkjLrFBJWapTc16KdSpxu0v5jCPwTdxza4cz80yljRBjaGFxG1jycms8NY840mkOwS
HnU1wc3OOR+NHFvk/IDRUZJ1EmaV+AswKeAThRyeI5dW+BLZDGrz12ARv3YQmDWQMUJZ7byHKo6K
BGDnEe/CXrmLpHJj6oM/FcPm49W6FNsfm+EcDW0XEGwtOBKzfJfPiJTHxopB1Dbl9x8bunT2jg1x
Zy9Rq0SYVRjKI+hCkb0ETrZqWStYXdx8R7PGnTstQQayK2AlUkFsQQRPJavecs0Gd7tqaScM9QQb
7NqXHFQAX+PUZhKpDAlYev0nOrEuecrj2eMu1xmdk6AvxG5gLQ3V7XwtZlfZdyZopfr5rfQ2Ib35
pXyQUQbwP163i67s2DTnpKsO+IABTM7s4fFI7OZmweMa0i+snUJxk8hW8MBbf+henGUZ0T/8NEPg
c7Osj0kq0Zntl7ZwiBh+6UZxrTvl4uY/ssHNKqgVJX0a2BnL+9fWUC11LB7A6WEN5mwfpvG/TurU
7b//Gz9/L6u5oVHccT/+e0+/N2Vb/uz+m/21//yx07/075vqvXjomvf3bv9W8X/y5C/i3/9t33nr
3k5+cIuOdvNd/97M9+9tn3UHI9F7yf7kZ3/zH++Hf+Vxrt7/9cf3si869q9FtCz++P1bmx//+kPS
sHT/dfzv//7N67ccf+8mfzv/4+9vbfevP1Tzn2hyAPMdOISAcgUf+x//GN8PvwOHDuLMLv7XH7L2
T0SVKtvf7EpDQ+kf/2jLnv2WpP1TY23gwFYzYl4CWNf/fsbtL9/9awUw7N8/fwQkEIHWhLsFE5Ws
4VP4vou8nrKw6sbOEfRvXVZZRo/8Qb/a2sj5QVCvI/YwwARx4J5Fvu00BklIrM9TliXO3DUecpAv
ZtZ8W/R5sEZZ2kpRNdpJkj3JED/b943hanP4Q8i6myIWAsLIzSuqKtbRinxq6AYoMRD3iSgaoGLM
XW51LOM9O+CbyLxYTZc7WmpYbao4H5vhc1ds7ExHE5E60DiYbW7sHdhoG4EmmZNtAO/SA9aqxLo+
6s28K7aFvYaRkbiiFG+QZz0Y2kXo5RQG9QcNEu4Q7HSjTb1hjEqrEcKFhUWlDekZoFAYWoK74BSp
WJIZ0gwolaKb3MkcxVMDhuJsN9kWPWdoUVodH+ckD+M7tsldd4uJRZp12BS34PypNpUX3yQ/NbQH
F263n/xPDJOFj0eB0JlJzi+XYx+HUCPPoCGgeCDF8it3ctGOjNzTx7uFa2TQf1lC4wSQ/QYolHgK
jtxUk1bXZvDEzRYFFq+3O9y5i10Mfh4wVhywxEJwJQRJDu77wY7A/QBRPhbX5p9Ig17cTCiDa8CS
Hb6JC2xzMTKb1lRSZ7QlZBpbO9xoO0aySL3VDvrzjYvuDdCrsaIaWKL5l0pNRQoqJTXHwtKAkZyz
iz5E0lxcLaudYXwgBcX4HNE+CIPs/J96JEPWCxImIbK0GxbPFF4nWtqm/9XX8FDY6q3gfby0fAUN
SwuTMhAqCjQl4Xg5k4KmxmJXGVBdArfatAmfoKYbQWV+9LL77r5LrWG/3szL6W+wDXVqlZ2mo7TI
Uqfy1BI9xwKOoHRxO1AZgZZ5V94ZG90VPX1LOre5n671Tz3Mzg/rqXnOQfRV3Yc62rIP+0f3UrfU
bB1J6xE9Dr3B0Ppu+vzxRPMpqt9DBh0gS6Qy33s6ZGPsarFQMNGsEhymTjJaUiD7oa+NB+hT4oSO
eCOAtucrewsenPFj+8OsrbIAKepffNSArUXENQPaUxU6auCC5Na9b6soDZtQc7An3IGkdgxOqVD5
q8XLX3awsdBFiRzuWeOMhlSH2CWG5rBwWXZRFPhVmmZZci0wntcRUGeLy0Z2ZJHbW3NPInRjVFDX
roChNwB0EMSVW5pP0xxGhT4cRrto4AeensAsUyGfBJ2NannRZgswU1kDzhwoQKdzddDaUUsETwR6
Qukq3pTPizPrQAExmCvIEQGo5dZOjepQlqsYHP2gzyU2+gU2iFkALCBX6xxP586Ws8bNZ1+ajV5N
sKbczC6x6ZbuU3uGnFe3zg14dnPDlgbOTlzdwAef6T1CH10ZBoAtcaVNO4zrdog9obWE0kUCw2Mk
uqHoNgLKX2t+kMsuHuYUDZToD0JrFYuLTo8nNYuwz9H4dDierW/ei4e21BTSnna3DSULWghg3vlC
vUqwzL9IHAyHCKePcrqEco4I0DLfdlWVU10qSqIjHhNrG5RdyFWHD5LdXCOJvl99SSKIPw0dTs3x
GGlVXeISjMjLwf+yCCndt55mCX7umY60Ej5cOi3Hg1O5uZ3EoZDC+WBNtEWXtYvLmES320o6eDXp
LVKpXuYLP5ZibVnZUTiJkbiBsok4umiUskjQHmtqh1CQobFRGvV1kGsSjw1Vvv/Yy68OlTuaWqyK
VVwfhgq2V3Bbg6X0bkTXkFFbjDdF3EhbYSsVOmScLXFVvOvycKH2CA4zRPaHzzsa7pKLWrRM9M91
jV7Bd3kFegcMV8F7xv54vBd8LU6qyYpkkLICFOh0evV0EqZa0DRHz5U7AUzMbbGsCKOcRyjwc8c2
OP/TtJOhxjFB6wdYEBkoRGh8EBJGW/yKJ7khCVL4+e1aTwSfbWFHEm9CPA/BhYjePt7H1wT7VmI3
1/SivnQAfVJ3+gbVJ5wTdStCIbJEQ+1qsvE8Bjw1y5f4S+gHqHGPq6V1FQ/RtQuuMRwTij2L2N7u
3klor2X/L23b47Hq3AktJ13rIEjGwKWQaBcziwkpWsvz96rBoxD8vk73DkE01Mi8VY6QCz7/xDZ3
RE0xE/OhgO36Zw6K5to2PcaUmm4QEL7l8u9LdG3nri0vH/jmuEJFfdLQ46pBbFRXUrsCh6FWyhul
iV9N4kFwwe6FVzXWd3R6Usbkuqm91pAg6vAyCGs+8sLJPZkFfpeTcRpFillQI1fpQaizPBYPpts6
vbLrQYu/Xp7gCGsPdw5SPsg1IAZTkdThDu841uYS9tLspBLQqPHyWvTpS5ipLiUR+r7QxhI+Z9Cn
EarbhTyT8msVGV41PxWNlxnAlgypN6DPoaqwXVLVF6QKKtBZ0EMjrRJX1+vClXXytdwEQVzDpIaG
nuR2tkQ7CgDdR93WEl7H3fDlE2KtlxbkeHa4N8LSxhVqfPLsaPtiMyDVypD0ky39/EX0sYaYPc/I
4Nwf2+MSCFKTGETLldnRU6DmZVhp+vsGgn2LNm1GpXJDvbuXaKAokE6Jd4D43xNC7Y/9Od89cHB6
x1/B5RQ6uZl7FO5nBAaDo3oFWPh6vMY+kVNYW08u40tiVW9xBmdnhqXyetmB0iwBm9sM7go7+9FV
Vg3CW19wCfoXEE4L1RVAiAsKeOuw4EvX2PGouWzYgGTC1E3sMbTNiB2HQDG1/nTVerpfxHefW/AV
mzyKVNfLkCwCxh8riTfOhVtXwcpirmxh/slZFiDVmUOYWG60OwDbWaDHuCdATDAfiHrWMm9rY+Jc
+dh2HTo82e7RoChQ3CnSmqrrpcsCWWb0QhwSxLyEsV5FUlMAj+RMi2RJY35VlqI9UO3vTB0+FelD
RmuNAOA0sJnzqIPGDew0zuShCwEEUnQ/bSX0lbHXebvCUXDINXNxqnlsjzsNCoqa0ZTD/bNn8kTs
MHqUFQ+lJSG976LrEhx7krVcRXuWZ6vNoG/3kXKvj65e+qnixrol/QR1TmHlhTXt12ugF93T8Qdy
R0RIQ3OeZDo7pLK1xoLwHlTvO9AS2eUBYbmO57sQCeEdhlcglgBstqD7OF2DOp6WdM7x8GS+SLBi
uzTcMVEs9sQmnhhQwC9Mspo+Pt9iYMwFjReL/kycEC4Wqgwt1CMDsobUNNDM5Grirkp06+OzeX5S
JGgmIKrEkxPamzyET1GgRCbnseoM0nWjNHYTG87HFi5kCSQQGQORgyYw1O74t0BL0FNdAIHrCIEC
WZhtBV8OcZjQ1X2mh7129i/E6WipM8EBjI43TB/f2Z+ObZOZ6jxiC4ML+B69y6DIIpsBesj9pvSG
z+xKdgxPj82pTTbNR+8dZV5UaJTBZut2u9xSNhPrdgmkIHSineILd0gaBOvMYBdyImj6ZBL3+A+T
y3egScMydTPIrx2oXL2wiQVHgx2+dP5fJfJnUdqpKc6nFmlitEaBIRbN4C1zQLvWKfJvH28Wdnr5
eTweDxcKVhk40QsT42HJSeWqC1SfoGVwreR2YdefTBu3XGnXjzNkUUZnmE2gZa/Nfg0JeGnXn5jg
nEZe62peLZiuZBP6bGVEAGNDoPugamNXK2eM7w08WxwuaCOZOZuDBmvEV1/S+3CrOJLg1HvBBRuQ
mz4yXE/6kLnQ6oPKzWrHwupouWuKagWpugQTOtui3T2CsYR1YIIIyT3QIP2tM368T7hrak6ilnQt
xlthxKFPg97v30uUf9BeDxlYvE9jN16BGK1OMnf1ZD2EjAg7Aa3bPsk+dC9fqh/pfWvY0wZKiL4o
gD9Z9+f+RfO0q/VC24UL4XhL8S9yrRzUhE4gYAiLehdlENNJTHeCCufHZ/C8KHJ60vlHeKyEodTI
GOcBWfK1ehSs5gZcZQA4uQMEUhBWUXe4iwG1Xjv/q7Y5L6NRAq08iF7C9uQ0jwTc6l4I4RtXOCwt
MtrLm6mhtlj52X4NDLi2jfm3uFyUpOuhMgnrZHRQZvOZ0MaMc0t2qD65/8eJ5tyQEs+pWYYYLPoT
8f63uwe6TbfhrYHAYnZKp/LnXenkN+vOfHWknHuiTdMkRITpYpc9psFy9Z1YgK59Drh2Icdxcnfo
nHvSqVrlBTuunaNts6/Tg/CceIziXPbGx/EmvGr8dYAeR+VydmPxMbqi1KouMKdYu4unvohuBWZg
zYmwpdj7o7MUn0IVb6t5xR11yqv4y5pe4sVYBD0aaFAEvEGTeGiHpI8lwm0cWUYsAKVbWwoIsRjq
skc+aXjNXteZfPme19+XwX+M8nDPpRRAvaviElXQKp7D1Ft/rQfltkTCOb5ObQkQYvANIO/tqlvF
ViEE5Hc+9YDAf5Od9QZ9trrnl/qf38MFsm02hy2EuVDUXLSAJMBk6rJlLL0XTvJKOHvhecB22p+2
OP9Bq07sMvTOHyYcT2g70/eshoEHtJtNm+x1LZT4/4Rgf1rkQhZBJ7OIVOmI1wEITbZKkPrEQu12
+4n8APv6j2aScxh6CtlDNYJ/In7xWH1lwiqMNhmys53/typup5PJOYkCzUuVHGLhkk1xy6TyUlvx
42B+WG/eYl/+0cg4D1FoBd5gNUw1FG097fdlyVdSSiwkOLOgQIcEiCaCm5rbhVXbpmI6oshdqANq
h2rqNor8hvLFTS6GELKN63tFjNY6gy/e2UdWuf2Ypu3QRVRHaV37rg/XE3Ruy+l95R65bATs9GCG
BIBC4aKveaZ1P2eYPIYzKr7WaD3OX5mD6x3BH2+aGhIdq3nQy/P5p1EuBNPbKY7zAkazDcSh6PXs
MtoUFAkYgAsMXT+qp3mHjke/D1apNy/uFoJnMcBjDA3NbUxTq+IOutujIyD5knlj5LGub/G2c8vB
KtINus0fulV1+It+7Mgqt0fVsi2kucGDXBgFJ5dEgJX3shBaQpqt7NW18XELalR9P6pAcTlNBSC5
kQDg9PXjPXNxyxyNhVu9fJCXogxxGmJw/FV1407qNqzk4GMrl8cBeBRARGCC4uOpNu0QUA0mrKBQ
1s93XZ06H1u4vCZ/WmBfcPTwDuNERk+6AFKyTN4McX4H9cfhqtN6ggzqWjvZZV8P/P3/jofbd5Wu
1nWIvtdDrphd59G2CBjmeV0Z8fIC/WmK22wUss+QIMfA+vCB5omVMUV5hMMfT9+l3BZRj0bE7bSR
JgbtWJKJAaCa9k4awDIXIzYDegSD6gJ5+ESOZm1fcLsvq4A5qyisyk3qNElj9VLyfx0Z91qDOLZI
Mg0+gmXtkq+L6eseIwyljHMkqiz1jVz9DTwDbsw/p9PgOm20TOuWXsCqTR5epVBFmQLGv4rCAbQN
Htbhniu7hE/fTbSDwnmJiVTbrSBCsz19Ju3Dx3tk5YgZ3BUWakKGjRgijEbVJ+z2swnRFdLua9pt
Pra0si0Yrvv4MEtlY1CaYPZUYXwG3c9rQ7vqb7hWzSSMJk8FORWvFFka4E3OFIyGFuqPXCH7Yez/
xjDAzwTcA0gUyRkP+mJWhTCLeEDK5rQRy/AblYu16/fSohzb4BZFi9OoSQ0Zodlk7NPuR2NWti7t
q0ryPl6Tc7wgsgHHlrhFkQUiLF2H18S8bXYQ3XkZdoxqTgnm6+zGfJ6uDBD54Ka6XzKrHmwRWARy
n3rK2yd6XpgtPoZj0FdCCCOn5J9TpE1mkqFAjYA0+SEeAlJIIVn5YxLIgbBZm+SLrwkDsFS4I2D0
0eZxuiGTUG/0kOIFyUCpww/Gm8Po0SuQt+L2X4dDXRzfkT1uVfVRN2I5bQCoe2VaNuQ9dvT7Gix0
9Ov0/okswKUDdzw+bm3blsTQbYa91s2vw6cRM5rb8TdohVzXXinY4f3alCpsys6W8GiI/IWdarUA
ePfomA+U2nO/k+arBTBTBYUcRhfRIWMpuIzXWQLMI3Hlb+VDfWNGtrAFS32BPwD+U8hlP7U3YrD2
mLvkTrHW6B3B/wzZeLre8zJV9SDgVM1CaTrDSL4ZenItdyB6+fhUXTi+aAeQAHwVAX2FDM6pIQoh
Wb0H27KTSJE1gwmzrSaviR+Lea397cKQYAncAaArA/E4P6QcxHhTHcJSDqxi1eyXZdiqEV0Zj6zw
dlA/QvWIobcRlIOcnjsq6TiRkS4jsUnfF7LkwOgY7grahsUuidNhvFNDD7d91rmC4AhdaYkFBR0T
peXXZKkTuhsjqSqsJh803RuXNC9HuxeHpk5tcWz60kajTp9uUxEhd2rFbSb021rN0fKKzr4UWPVk
UiZqa2XZTQ91nhjqY030JNy2aaKPz7FS6SZgnFUJcY9UqpQvEwWVXbHpcKOHnhJF6Q0ohsAK02Wd
Gu+WSA2fl7ApoqcE0GVgjgo9Ig8SGcYkCAlpkTEK5dh0xXgxe4+Mi4C0sNYuz0Yot2g8b/RWN0BX
PsRz2FtzqOoTVBaEJS9+ZmXT57YhK5VoT9GkqnaWjUTZJGNqNC7kaZXChtLxUDjJEEHmrRyhuRZ0
Sp+glJCFrd82tPURvbe1ixKhJj0juyKAZ00Sy3ug1OQtjVr63EihqUKnqm5xcAxAN6xSaJfxCr9K
EStIutBMdzIt6y/qkJaZPdeTMgam2UzxXhsJBeFvlLSBLPbjt3TpUtSWprQ3b8Iiz4lLwqlQXErH
YvRM2hfbLpzU2JYUgX5FwU9CdSie5NxC5U/dkclorqtQoa9zGS1XZVqSJ6rU8SZWu2iT6UsletEi
LFD8lmpXgc7l8wJZdGppeUEmqyPm8FBIfTIGVUaX0qFhZGqbgc5Vfhs1lEz+gK5V9VZZdLl/pQX+
FVsTaj3bQwg2X/yiWabRGhOoIjzlRTRInZ1pOW2+i1kVGz9Gtc9+LP1QJJMVaX027nWSJjUURIVM
Um9UlSa9aDWpqOa3DTamZLeK2mTBPOYJWldTRBTWMheLfjPEpTgEEOVlxfBhTprMMbJw6aGJ1s4G
pPJoHEu1JQp5X9jS0mTllQahQtMuZ7MyXhT4Aulez8zmPe0T8kjyKH1t4kycdqWUSKmly9PNME65
DlhOOQB5VEdq4iNhnxVBgZXrdWvsh6T7mSxFrdxJpC5hp1EN4QswmVD48gRNzlGhESDtBTWfMpL7
BzIUem5YTV80JEEHc5oKT2OvJJFPgc4Hj7ApzdgfjbSYoNKR1KTazwBYQi5y0qMOkniVSm/kOKOJ
DY3eoXMLcdGGXWPWui+htU3yB8Vcvnb9kiMxJ8zd4nVNEYIRWBAU3e0kQ0jspljiwou6tisrK9HU
enbMqFFTK2ujMHQpKHUKaxBatX0yOjIAnVbrTfyADr1CC+BQQZo4IYW00SbFaF/0HEyRkN6ipV54
RRzPszV3szZ/gT5xFj2kqLpHXyQB3X2W2SZC5UnDOIxBNJhqGNm6OIXfBqM2lMUSzF4Xb6IoEvRN
k0Z996LmcoU+rrwrc/Qb5fNUpi74VZulskEglim5O1WCCUnseTYnVOx1vQrR3GYiL1kpQO7F3Tju
on7Q5Kje1opcy3nv9EWWRcCz0bp12imvKuJLYViJkf3/yKKaFNem5mgxrXOrjg082ksB0oFgr0+W
vSQIzZePL6izpy5yqAwVgCI6VMSY+uHpDSUrGXaImMUOuWP1y/C2fVnstwM5yePHpthddxwRwBIE
vND6I8vA70JP5dTSoHQguKnnyBkAcPkL1IR8sAMAB1A0TAgH/YyIaTk7stSL9UQWMFEhFx9/LbwB
xGO/tFpACoV+5dX6Dh/O/bKI9yBCCvkcvEPNrgYZiGTaso/uIoDYQDfpA4ewlT1GCFiugHfOqg28
Pe5ZrZvoQs5zEdS3m96tHiXHvGLKejpoPlEMsJUUvWKrpdi1QXLTmszQJp0SDDLZDI4IsAXTQTZ2
k236xba/WoUIsxj4ZLsclvE/k8rTQddJXQCihEGyd319ja25IeDlq9CgUNlreKizqIYZg3g1uK3A
KINmsdO9KaMjDWBU7JkxBgmCBKQjmt7F+48PwNkzg60bk04hAMHirPFWclKQgbQDrJillSn3BKyV
qTfTBD2Mta2U2pVEUS3LSFBV6PXPIPhMVztxLx2P44/gNs8EmBP0aUZIxgBnCg6DO7R/4H75sVz3
ThzUDylZf1/xjwE2cMS/OB7IDqLRmNs75ZQKvRb3po0i/hbdCUy+j3X0KO+Vv3oa2QD4jaMbYAtF
4xskhfgGSmNsJaOfGAUtsuT0irod8tR7JKyV6xaPDdWWr6IfnZ+8z7mVvaws8flI0VODfKvIqNqA
1+ESQ1JRggkWpPQ4JTRoHhhkrYNC6fDlE2UbfiXBLQ5PCmI4hYC9ERzcp5u2KKYqlbtYd6rvQMgN
g20+xxCtUVqUpVB9Q5dCY0eFteoJ1uyyR89RLhbdRFNdqZl+yCVKg6WhzSVxBLtGObvdSIwSbq3d
mZ2/4zVlNOoi3h0mo4RD3Y8bKl4cihY1GGo46PZszFdmqfudVtlocLwJpbVs81m6lLfHDTEvEkkH
PgnIP481xqKe+00HuQy6jhkiU0LhL7fImnu4MK8ng+ScENF7UaFaqjtmQN/mJ9bLw6RLwxvhdXFZ
E/naI13md+thmCbo/XFUmP/jHnMaeJeWWsUw4w19kzxIgIiWGUK0ypd8PLdAY0mdXLTayi2+JG9x
8Bm8GU82Do/A2M6RKmDqyyKYqE630wQexcJEmI/EE7tYMgdfEBE0oEhgcAYa2/TNu9kRGV3aoxQ5
U+esnFn+puE/gPOIXZPpRSsYGipcEUg1w9vUjkqkmwy00s+B2Ngr9s7WWYL3Z3QTTHflHPCJLKFS
i+jIPpwfM/wC1V9nAPhb3calC2ncAai+taU+O0CcTTYHR2d2oKQq6yZanBpJFQq6Wxl6gGHs1blo
97HmfjzEMwgV4iDQj4McDS24eMHyhTs1xXNxQvsEEk7i8FaRGG/7twFC8EYgOYw9f/SMl3S+qpSv
Ap4yefyG/g5gudZ81eqHcAdZFyJShaypivjQfvrZQM7LLe+Jmzhodf/OOt0jO99BOyD/qj3ThzX7
l6YdyRJEu6C8gOPioutURXmiVSPdUc27Gt2O8z5XJmdRPE2uNh/P+VkrhWSAKAFQdYQvYMjW+aRp
09RJSfMJaVmf3qtBjjNcPgI85vTBiiX+wPyyhBZrds9BA5w7sUMSxXNbjeCb3UfXqocUBSiwBTDm
FyBEWJvC82gX4wL9Cy442IKwOef71ZwYKWQd0fq2qzZpBGR87EivNagVTd8Ikq3uNN7aBj4P1Tij
3L6ZJDFPCDIOADNrvupJgeFUVxNAtwqoR4XNGtHuWUMcm9LjQXJTqhsp0P9SReETRHt+IlvWO1Ha
zVXkNyA9VWzZmd7HqzW3wIZxfK/yZjnXBxYRaREUzG2R7FrwiKSC3/WdVeWr7UaX9szxALkQcMol
vJhRDDw4PXAXo/ioQjM6vS3RibvcruxQnqrkMC5Qh+A4aJCi5QvSFR75oQw9ALw1hx3e6UGEzUKC
9fbJixN4ZIj5+iO/2ncCaRSdGVLaSgviLIm/6TIyN1Axg4DGLm6R81zxrmdv9oN3PfIqnFF06Gt6
rcOrDJ7i1cB7NbODTjE7vJoDrfjL1yN8OQ4eqNUQJ+DIc1vTmJYhVKt0ORwF2c089b5xDTBOo0dk
HW5y6XI8tsbtSLg3ZPtYRzEDpTLFXICbdSiSsfFFdvlQfEGz4Mpu4fcmm088yxRwHEPtCN0Yp4tY
mFVfTmKiM/wTQLDjnrETMcCV9NYB1vKxNbbRj48cM4b+Eg3kl9CuOiM3zqo0pETE4pXzTTbLbj5d
GySyiSSAwxBq5oi3OmquGD0LaA8HguknMBF1cBxzx69R20jtkS9FdyHZNrcteGXw0tyy6ovosIOx
6rb5SWUWNRAYsjiHFUk5tx2BTKyB0Dd6l1BTM55avwvKnYnOPjTSrIY3F/01GxlTrWHJLG4Jay2E
L8vgXmSfbGW394EkdsdbzZK90pu/1WspmEsORsdEAoRlItfJv2hnWZ9UgWTssq2ve9QLJR9di/v1
V95ZjI55xH+YSaYLhFIVd/zKHL+oRlqMkYV3A2hhf84Afm1HXwryL9E+3ylIeYLH7lqCvop2JV6F
q2Rah8a94z3LfwN3KONJk8tawjdQSOpZSM3cJHHopLXyWCeKN6RDMDezZ5jdDaGoT5RptaPgSrRQ
4sncUBrVAKI0KmT4jPuqqkDWGypB29Ld0pdf+0n9RsLmMS3IHveDr4bGVdehXBbF/W2sQOysHR8z
qr72MQXFvqz8WGZKLNJ3W5Mqt+CsvpVjEgi0DrK52NSpcju06krMfta7jBlAzhLhFWuPYT+cugjo
2+R6QlDuybqlcpC1/VpVzfc+SgKqY+S0dmq6PNYKMLbG+F3RuqDKoyvI07ligmu8Nf6HtOtachvJ
sr+yMe+YhTcbM/MAT7KKxbIyLwipqgTvgYT5+j1JdW+TCURB6n3YjZiQWpeZyLx5zbnnIIVUiScN
cCtJ6SqE7DEq6cicdOhJvauLeEcqcWOSYS0kpJVWYBMw8rVMrcROGdKJpCjuopOPuB9KSoMLQVJ3
q362SOJ+7s9flpgTkoRZByKcJMLzrmOkR/sOhDtKLxScmO4yAH+ghYiZmK9GYibvm9MEK77map3M
15mqIEYHB+sc3e6G4rVo5jycNA9qMAdlK7hgnyhmrWxlspISkI0asNaj6mJDZgf5W+qN+87U76hq
1HYMTH0lc/+gAU45mgWAIBeY1lSZ804aA3i3srR4sTZJCCHAtN54CFeCGQMESQjsIS+J6jnjauZK
rKs2hxmJB+ma8J1wxMog+iK2G+q1iwgGvQBKBcjj/+i4JXudekNPh6xDrvLzuKBGf3idrfzUeVut
/pWXwZCRbEOGBLT3MMmejd4wMgENHfhPSghF0QdDYspmYVJhpP4gPnz8vi9GLigqHdUqEFCBURst
cmYXp3oWyZjPnNXZ6Do/UfYZ6UHxINF7ux0vrTwPdOgAg5egrQTgmRVigpJ5N0hKhrqIWx4bEPNJ
du+Vt9ErRjDt1gbG6hvoHOzcrZ5Ff/t5Wox80NVi2lOBcA8qcws8QNjIfShMRQi2JoLRFtVqbyOX
Rk+QQTlC2RnDQ38jl4BNSqSJtxdVK7ZnVXdhg/n5OoRbG2/qPVWHGNFrwdSdD8KmDde/+j0vrTHR
diuPlar0sAYBJIB1WlMAFOqVlq95f5MEZunJQG2D+wDCNhSvgSq7fmcAZeNyBS8DKuXUY2ufgpMC
Uo7kgRasNz0ZPYrXfgXFP8yT0po8Yhk2RkslsEpHgEVYyp3gilbwQrkNa0/eySZINipTdUEfB/Gj
zcrjSjyKT4demaqA/ZUqlV2vU8Y4fQdF2ADdnRkqU/o+dbJHfUfrq/1bam9Ogq59RQX1Nrg2tHiW
YVQoZ9w8ZDGCo6/6nnrs4ETgBQhY/7YnYahPYfcV4mtQxtQM1KzZr0hSnuPHNqVfkWpiIqjxBGfb
zEppBIRs8Dao94horbAt1SmCemOHDqiV3ODy35FT4tL5ucltUIgv3So1w+3AfvlKGKC7o8qwGCTX
FoH91KIRmDcKOjh7HJr9DIak/pbW/ztT8bpv047mhZu3kC1Vw8/AqownEB1kdNCYAyOUnQG7UfCz
sYIBr9TibiO/uc28Tf9CgxX2813aYm58IUFGAzKNgVX/ADM0bSLtiI5pLsrHon4WIqsybzK/uMfk
7aeNx2OZV1wvk7n/adxmKB/AdLY769M+gj0MZye92+JYXb0QSHbpY48yCap41zewQuUE/JCGYZHP
Ixz3z2dqAKkfuf0Fl736+f6yxvbFRiPM+AYwWhyaZoeGEQjgDGggUl2mTXA2PQqLz3dhi8kFs1Yf
kXrD1mAV2EXItaZm5Y8/KDlsavcHbUtdbdWghAADdxDH81zcuygCyU2BOnMIg1QBPPAiSzkEOzoc
g1q77P/CbrL+hakhGPQUXRjMtDZJBMrdM7pQeQCDHhg7x1tNdPjBCU7ZgfKUgQnyUSzug/y+5X4h
JF3ghX/+Bh2RIgAkiEqZMIeD/+5TEQSG55FHwBAMKI1Kh/BecYiffk1vpy/iI+W9a7zCK/3iNnf5
2K2/b8dAbDzO/hIm9xhLkocofU+YEuLLU6jwyW1iDFGxER0vchzWDnNjxqzNiJRixVIgv5QqYHPa
Qayhva1GN4WkWqGh+7qcuWDVvddI7okY6ulT4ILCozgClEemxwDIaaFQ3JLM+w3Pwbpl5texWUnJ
G5xYC6grda+NS2XZJtkUWot20AD5OgK1HVqiDxjbpmtmjz9rmblvQR8ENUrXms3fi3tyI/mcpb5F
L8hQQOlgbFIIL+Z9WXs0hro4/XofAG6lwF48KY5Q6qYERtQ+4C2lne2gB/EhBECDGCJMzkgq1whe
++E4CamV9akjdJEVcncJkMadBNkrGcSpE9gSyPvG91g9lXQyABkO2jEs4W2Jk9AqIVrWKRq5L8gS
7ycVVbcIjcxd5KNLrn3b7nct4qrz3lxYZZ6uZBIDzkjgGSibXzF401cK0xlRyyyJ1Z6iDCNMW00E
NjtlbTJvltBKQ1y0WKkhvlUzMLuFp04bPnblo0uULAyBB6JjqAIw7z/goHUXz9OEjDG4F7NH5bMR
fBO4PRrGrvqFhnLVS1t9aW8kDX7ACzSfFqjDTSTCgrkAcHEkkQJPBXbwarIA6DCvdRGqacCOy0Kt
ueFQddppjPo6OqVVlGVgFJgq7llSm6q6KdKy6ty6TiGDRQyhu+3xGBuHHqpOmoNCMNCmvYqIyoQE
RTNaWtc1uldMaQ4Ady2O0ZYLW15VCSRAOkQXEJyulLFqidTTiF5753ZgqS/s8Kt0pC32s36kazx9
fAmWJ+PKHPtO1UWhiyml123lxJKH3soS5BLhhpXla3hthfE/0UTyQi0xTnQmk/Hx+kB/XvQ3gUXL
G42YF3oodPYWjSW2xqyHckDy8o++vWzlIM3FJMNNewMdIkiF19sKqmw0SM8adBfRLADjCC2VXHu6
qefaCOM/GB/Y1cd03x1UTKUMO/CR+h9/qEVBhrXE+NQg6KNOoX3yHO3UHcVMDl96d3TSN3Fz+mL1
Cl0ui7nLQR0YGXJS2pRPTj8bnYBc3LdugsoBtRod4CVdCdj1L//PdTL+kRuqhJAezHutE50Gjwob
p+fW4DYvBZtcn7cU/RYNvOcYDmMfgHzSm7TWYEqZRqyknmNT19J9Xqn3GqYK1DbeYK49d/gvA1/W
IrM4rUqKSBxgMc3MPjONwhT3wg0lrkxvR3/4SpWrtNvgBsx8gMElAJpU3rd+x7vGPeclDprdG157
/Vhd7AHzNFTA/xtzC0Sz7EGK3ftTx7M5ovK2dYTpEV2sHqMpsn4eGmNLCh0XEUSpCANpC51/qSlS
IDiXwDLwnW3aW/UGqJqAwhs9NTTzru+mEkIKPKcEdWhy2Vn5GTNAzseHdc2v6fjJPA+cxVJWRKiH
YQ57cPTx+wB8MZ1PszP5sJkJrq1EhwofLZGifcZWK7owKwgReWSBqNz3s9c/J3fBTgFvW+GEvD2D
gvB9qz24ZZNGsxcxHChbxlJvYHPU5V0L8s2glN2Pt29R+cV1AF2ajBIsADFQiWQylESpyzwvW3r4
BJf66/6Wlg0kUI2Fr+G2JMvKa4cOJOR0QOKMz3Xuol2sqZ7TLlQDTNnR2l0N/dF3TCZQqrbJFe1q
NMd3ZfwVKZiVR10QoYOpIBCDJNJ5ZOvSbjiEdRtjxh+i9JPbHilYpXGKQ3TMHsq3v0FPQjf20iDz
8eIpHxUELDQE+pxGPyB8ZYqaAZnKzMRUh9lIp2Zy0uZOkhUzqo0tp7LMdK7NM99VmKUKVTHsM+/p
9yHqlJAAjNykM6dTeqN5nFftob/tbtqlry3jYK6WzeSZIE9N816F3QZamfoLZYChN1IBR/9WSL2o
zmCLFcgRGMAHoHenstUZ6ObOapxEcOUvPNhtqDRBCp412a3ut8GBiz7h2Zqmon0AoDZwEIyb7jLA
ZQpxGDB4UqGoUCFvHNOutRSxdDgjtjNdc6dG/hz16kuj5sTeuKkrX1QBkBklJ7S6wYLKBARhUaY5
BEJGQEB1r38wvieo6NvtPRV2nDFrhsgAIVZe2VtxD/1kzCe9Mkzd1MXVEbS6qyqdDHaPxtocd85Q
kK9SLRROOseiLQvBTlOb+//ncpntHko5HioB9BIE7JFxCNZh/aRBfusPltzEGz16gONPH9td8U9X
i2WuraZi6jTOcKbAc2oPJTkWRL+Tu8H62Mya372yw9xPucA3RtOZ4ltV1CEye0pUmzsrakAiMZfs
7TbUytJUXoFsEp3AgfgpEyhzxtQmmH3DAdaSfRxnVhoMFqf2Wwd15dkCVQcK3wLaMyr6XdfnBbgE
qZ0pCdSfvaAawgBObJU7ckztyf99hB6uJuYIwH6DsRE6NcKsTEk6FJ3yVLUrkbwYM7Y0FT4VU+zI
UuhufLiVdANiKBKQ4BCEApiUWV3aiFOnSzU+VlR7am+YGCi2cm4yA+Oph9R7Bt9AgAUfNvVtVp6w
K8uMa02CQpA5GdPiATfcp0PA7wYaNOdpXpsZH70aSuhxE3foh+A4t9V9U89+ydWlqevd6eNdWPvE
l5vAxHUhAZDWkMA9kKelH1XtoZU3a3UroSo60nQkBq0vdBoYG6msN7FS5yoqWMarZLR+n8wHbmr3
TSc8iAax1YB/0CPhTkwLT8/Gx1jLh61awMpzhqcFaDeFzqmgKHB9lsu8aTh9wo8gLkjGwFyqWapZ
HWkyu+Vm11zClS3G9dQg6uU19KkRGhmv/QOVNZOfKPisPwGhvAm73rTHnOQe05pK2pzXFvr8bApg
09ccTnZBBfsQ7XtTEje83poHutxN5gRXbQeSxwD3NIOCdhYXDoaCLQ7knR+fzpWcQAVQGDBoqMTR
SXzmo9WkK9suxkdDwb8oQl/JBmeY6tuh7p2oiCVrLjSIB/Xx548Nr27ppWV6pi+eytkgYSMa8OTx
j9Ed7Z8MeG2CycrigVJYbp2ZtXt4aY+JCYoukA2xxYaG0VMZfyXowG2siP5i5vG/2kv6Cy5WJKKe
zxEOK1JvZ1dD90LexTuK8KaitlsJz9r5uFwOc9uyMpa6Cf1+uxiOmPN3+AT6OGTLg6/d6UsrzD2T
a9D46T2WNJSvGLWv+y8jZA4GzZuVR0Nu7FAGrWvyWKWvH+/lShyFKWLAjoHrAc0F2wFLR0wA8gSr
U+tTCt0504jFr0EP0Ua9eOSNe0icvH1scWU/QdOOUQek3yBuYV2oMAzCUBSxYrdcsxPy2h75cbAa
LuA2LvZaterSEqtdhRJOFcdj19hN9I1i6QRDtqS8sKYMDPFaBsGUykw1jBpr+T6VX0v+sdErs1E+
adxtT965ega/gmh/vPy163j1qxhHkBZdVEwt2NbPtFeR1yBfd0sPU4+2Unj97GbbjdWVKwnpKqpI
Dr00CCIwz1ZcBTJXcKKCtqPyWXQANniIQ19Go1NwGk9JTIwOKFsKtasrRSpEW4yYdly8U6IB/fVI
GwjSW9qoVvzS0r+gmYOqNaC9/PZ844pf0NC2AaRCAZk9WsXXfmFIerkMFGwtAbyeEg4WCEUCt9zV
bmUZthFtkUeu7CslHkLgigYHoE2MwUzjcq6QQM7PleAmAVOBsPnY03+C8XU0pgNYC9gJZJXMcUlK
Ls70QWzs+GVw6DwLFZZCuoPJksbantdcXdGFOeaxAPOPZnRyqNhi+zqGkJiX/s6xuFoRs2l8n4A7
UYIJWrVqLemTAY0RlMdnBwM6gPdY40ZguOJxrgzSNV88F+3U4KwYMJj36N0YP6YG/CQk+Buv0pUZ
9qHoFEoojy8les2NAmmqBqOBJSB8qW3sNuecVs76lTXmwQCMEdwmBY6e6OWYsUdHw9dNbKHJAzq0
RXe5UtVAkRFDauhBIadZYE60qG4UMeJlWqkCULH0FMDnbeKAQ2XfydvqeMvn8MoeizoBl0eSd+AH
BP2SLe5lh04eqg0KmyJytc29XB76M0KXao+C8mnBKiUG8JtC3so4kc1OshO3hJKXBVr+NypKHHmq
V5HdxjOwTNlgU4H2NHzjSuUG9Sq+SxvYDNpkJ4v5roF4k7BTZuUZEYep9sAox5JocuNWwLtS26dK
FMCeoRcK78XW25UmTWKxLOjm3kDV280o03Rz0zn0MdgE9axt7qU15vbB1lyh/UY3V099VQCwTgBP
fefwmNiF1jaCtm0VGpomXHtN1N/glnFieYoiZu5iVdTVMKW8ZOuo5BJFM6FeDGTk14H/noRbAfbS
v+AbGoAM0wEDXBLGResVQOVyNOLg7KiQ4zQCcZZaJm3WZD64hH5BJH15+zWcUwzo0o4J2PaY259I
OgGttShh2IrY2Zc8P7dMQBLrZDzAIlstmpVp3Gt7TFpWG3U9Q3JAwqR1lLvJKUY/SnFGqHeH4BRG
TmijFyV6SWGnQJ5n/k8lrK3i6gqW4PpnMLlanOp1nQj4GRS6FB5Sw5b0vVybsfgZqkfxvjlIHoGy
eWkXe5J60vRkgNBsuv0FQY3lsUYaJ4vnAWFgG9hYA8xdo2oUkmTnGSaTC1t7peylIMowY8Why9/W
OaIf9fpQX5tkbhKfJmFY048AZilLn3OTzIFfKbynNVsqtwt0OuYVsDzgYNFZorAD9kznutYbEpbX
oWQu2RD6lj5J9uyfJTRmKz0VDmdLgyk5ldcAsAolH713N3zkMjm5/hFMMCImrRiWwCEDok4nAKjY
Q20PBLVlgi3OXcXiffWBXgHMx2/YXnqQa9tMlCIUoJqballCmD44M2Z6w2lwuNxUjjmVWbQTZ/ik
vWmYpuK2cfLrh+uv3We+tDH3sKadF6578gu9YbEVg42PCjJZGaQAtrLcFYzc9XoZj4kGNMB4oC4H
o0QF7GXlJnd4cq3kjrKFax6oCaHm0RyhOO9sqnqsH+y/lst4M64CnWyIaYHztS6P6Bv4M2RUIzf0
6PgRB8FslJ431YbXnCgYLIBO5nHIF82TZA7CKm9glrjVjs4aG5Y0AykMBnroR2/TR6we5wt7zDKN
qNSSjB5neqcg3+6k5Y3Qv+NKQdcerls0c3f4VH4Sb3VA4qItSsuVdx/ZH41vMM6NpIWtgZOxxz+a
hDK2GUcZMmmQifPynQSujN8eh4D/uLLFeGqhGvg51zl6fXqMkdLZC0oamu+G3TYr6EqmqQNuA5YZ
hU4KKawzzsCuh7RCle0hALevT3pOqc1SUJPQH9Jm+FRLauIUOXfoxEg79kC/95jastQsVlWIA2q6
j3pFsZF2CGcy6SuHLYLwBkJnEoayeFCaMU407rQ4oTyXNsfrpQ/aDdXtiK76Aijm3jB/MDwUoTS+
qrNg1G4fNmUCksKmB4kg+ABjM9OG6BBPUeyB1VM5ajLt8wWxduCjytgrUgdfBC/xnMnldItKvIID
lGTajlPC9knIOg6DwrmoQQ9Uz09FHshftKYNP2VDrT5UQTXGplIXxOFGNYLhbtQfCCacnXqYk7ty
mvMXLTLAmiBV+v1kTNpjV04lCkRT2rwPoJaEdr1UpccsyOudNNYYFVUF4bXtJWk/6CF4diI0e8Eq
D6Y9X8gheGJNajmc4iAyHvJMD0qQi2q515KpBUWhqE+nRJ3IExd3gqt20XwjNbpyC4m91Ovjsg3B
QSKCbVBHef0ZRH3GUxDWQOeqs4KwEhG8Q4wuuZmaWXsuJZJ/gbx25mBinYCzlJcyrxQG/aDGbXks
+4mHdZkfTxw6iU7XS/oXveKz9zBJ+ocg5Qw3yOTBU2DBSUDm6bRSw+1koihHyKGHj0SY5uNMZIyA
V3ryMESp8RCnSW9hsCN/1sE/8TSGCQccrz4/xage7BQcxld9IHBukh7hAE7tkfR5BH2bmu8LM+oC
jLSMTX0X8HxySIQhi0DpEyaf+zHUnrgqQM0kk9JjCojbTm819UYyxPHUVWOU2VKNzstUqtmDMOua
VYbtdKqaMnqTYg0EGIPY+gOCOLtPxPrWKKPW10CxeuRToXESbQKBxNDJRW4mXSrfqFLMnQD+4x7r
RhcKK23F+FbOqnqP8BeYdVGPdnnLR149xemuDdvAF4UyuQ2Tpns0pg7wJSUGQaIZymm7m/JMsOkk
3FFXw8Bp5VywhXgmn4dc6iBPGQa7CBPnuyCr831VG+P9qGG/x+iEhTrQteyjR3zmpvHCfMwfwwjz
yEkZVsTiRJWfHLUjWp2CLLUuegekn2rphlxVvA58VKAbXtc85KGKQY72fDmG0Z2ehMPsTgEKOmZi
lFsYh8XTjTsPOiRFUzBljgPMRMpirGDeOEedv84wRagBGdd8bw69i7EsII7wem/3UJcoAMYm42xD
zsintoZNGhYHe8FXd3RuSfx9+nyU1q5WxxQSx2KcOqiz/LSUvZVf9d1o6Wb61ljV7Ra+aRGCgRCA
R4QNXUqgsReynmBikisxGgEXjwW3SwVH60NTz3SAUWNLqzJvI+Rb5HHUHijZMHdNGQJY6EaIsfg0
LohGlUvnxp5twVS+h6AjeE0yzJslkB0OoePz2/0SapYKYsqSgeTx/LhdlKdwsXpBCbDMdhItIfmc
B7n58coW8RVjgQknwbbJ9akMC0n6rIMaQwXzaSADKbGp7rSo25wtoTBF6SNAOM28eH1WS2BmnTTk
iWBtwjx3aVXIyVS3vPv9bQNhH8BaqPTi9VuAtpJZC1HbJ7rNz+FnoQLILpnuP963ZdmLgqVQ7hIB
z8K8JZsFQZW4mNVax4nw2m+KP/q9O7ng6QSp29+oWcAYCjOIywR0dTHyeF2mLCZxkmuMCoNkIYqf
eyH63qitdCTqON7Mszo4RA02ceWLGJgapQxGmCLFKtlaEHowMy8OlW4rmUWryzTal+96u92BrdPb
ZEtang+QdIoKuuca2j+L8wE+yboMeHy0dviam4UBCG8+OVxWmX0D5ui3TpRucp04W/ns0ivDLlAY
AGOg7IU5xOu95cQsEuREx2FRJUtNHqA/sXHHFiOd2D6YoB0tQEuNxdhIk4pCSHpFt4OvBTGxIv55
9AEAfyl3tFzfnoRb/tNWdW3pImEURPjKmcABHD/X69LqOMzVctTtXlC9Wq49cG2Yeldb8G6uXlbO
xxdi6SFhDndbUumM7GJstc1HIccsu27XSoliUyaBLDMnYDZoxsD92NQypqf7aQCtg9uHWbUFKJNk
Y0LZHMFVJgEEKvnBLrUULzuGFpWw2EQ8L50ktYf6EuVUXpa4GynLWpUb6F3HVBKKKpgf5cx0r+I0
Aow82cA/pW74uDWFRT/RdZJwZZctdQtQd8+bjDpnlGJ/g1157aZfrI9NRqZBn9pJxfqine4Z7ugr
oCej1EyUK3KrUrfqOTVgUzBUiVsBLNT1wRQIX8wkUn9SjcrW4GGaaac55U73i/dNt7JokuGIaEj7
kAeBzmBR0TbkCWLcCocn1CHoNGJKHEzOmON0KYkQhn03SITWvAkuOGpj6GCjiM8sruTLRuGIhrkp
/lhI30i7Oci86A5gQZQ0DzU4xAUAqV9vX1hIGD9CkkSJrU69F+yoqkl+2m4Nr93oC0OsFKWKZp+U
khT+v+gO4iA9iXw5mWlJnj6+zqt2aFiAgukZIHu9INTiA5EooW6H1Y+xwBwxsD0j2Tp2q1awZfDi
YAPDJMq1lUQrhEZoDIy2SpHZDcesAgQu3yDnWfO5+Ch/GmEvLB9OaIoWgWZrhfqJyxOnaY3XaRLd
tsUATOR/vHFrZ+3SGhNRyakqtckAa2WN+h+RkcsI9scmVhYEThcJ7zIIXdDiY+pSYtzyahE1up2W
fAECeTwqnlb1s9m2U3A/hO3gGSoJrY+triwMSATEM6DGwL1locs5RBz4NIOHSIUezyUal8rdxxbW
nBB4TPHmY5AFYD1WrqqthI4nGp6Q4nV8RTwK8tDUqjJojQIQsBnHr27jhTW64Is4Po8qvYqR/6NG
A/oWIT0mauvMMX+MSGm3ydYxXDBbIeCgrzFCU4y2qQu67BmKEmEnY4hcMWdX9rKT6vQOcGWH2Z1t
KJNASVf/Enutq3n5W+bUp+5+u/S2cuPwK0DPIeK6oZLK3DhQjGrq0DSGLUa9G0WJY3CpKyifPv6S
i8oplooZF/REqVdcONx+QO0PKEtIweu1OUGMWYZqQ9j6EAY1ef0TL5Ybh3N1WZT3HDBPABzZicEe
pVroa3C6HSXTTcoFz4GIXDccN4KctTsAXnUBEQeQOQv4/DzJSlUGtWFn0nQv9sbbOIMh7eO9W7OB
USQE3VRkaAEgkXoiqcEo6HYWiGYN+U1d3RhfWzv4lxZo5HFx8KMmmYQO9C12HoqzmXPjQ9GortCo
nlCjsjShvr+xpjMsjQmaRFAGUl495GeLsx+1Y1WiEIFn63F244PgT6CcxAB59f0VjWWb3Kavv8Tc
vrZUsHjREWIkhiCqv15qm6v61M8zxnTQ8KKcO8WT+Cy5oEUFfwtMi5gMxxj7fnOElY1O0WoUwUMM
1RMBDEqLQB9i8iVKBKBuJy6qXK5gp3BmxKfKETMYm8CND3JGYaOCzd4CxigbHAwNkaWEg9EecFEU
TYGUS+yJ37jcbAD80woFOAHSjLY9s6e6NM5JVYY0AA683iN+46DB5m+lSosqGezQ6V90P9D+wGg/
45+FoNX4euDBdrCnEIQAAaKC8Wnx8Edl4r9fx/8J38vTz3PY/udf+N+vJRQ74jDqmP/5n9v4tcH4
1I/uX/Q/+7+/dv0f/eeuei8eu+b9vbv9VrF/8+o/xL//h337W/ft6n84RRd3033/3kwP722fdWcj
+KX0b/7qH/7X+/lfeZqq93//47Xsi47+a6D6LP7xxx/t3v79jzPD6n9f/vt//OHxW47/btd8qxd/
/f1b2/37H7L+TxWaZBhQAKsSpqIkuPjhnf6JpP8TsTRoMlUF8gsgJsIpLMqmi/BH2j8RMqKQRJX9
8Fdo07Ite/pHovFPHs0eHBeEyADRAHr358+6+kB/fbD/Kvr8VMZF1+LX4NpeuhNk7LCDcU0qVoxw
hF6ECw/Gl6Tr9H4mdgEKd1G3Yn6Tq571HKwJJsjK6iBJwxQmKKsqbaiP4WSB8O0ZKlmYbKSktbSX
LnDK7ydjrG3mhqUkC40M+RhsB1CPDZ3WMGzIMbiUJj+QPY20G+/nohrCmmRK0jwq+uALPZsEZzry
MWP+3pF3avS8TPQalMQRxk1Oi3NqtPyWFP4DFfklSf8YSbEytLCcm1Xj1znwP5jyA6Kqeq0zs7sZ
d5IPjsvb7JDfNC+QcBExdOQpTvbS3sizAIfKuyK63L/twn9uyV8/jHkmRcJlMc9PP0+AivZvsGsm
aDu3Ogj/aL2e98FQaSeYhyy3G/ysL2etMzmrUodqmOqw3hiDOyHHizEUBHL2jSdj0WRm7TBeNgyQ
6k30w8+hXZ3BdBjc1SzeLbGnm6gFumcffWzm4tLSiUpErGqw0DQEO1WU3GlUmhJINik5/nahgV0d
c4shP1+nkBsidgmuqLHBvIhJW/m1B8YatT3PC/8C1oitmp6tokOGRoiKDoXG5IAVKSchqgRy7u/8
KYxFNUdzd6vnsv79Lmwxp3Tk0gjZNY8yCtC5Ewi1ETA+gq7Ny263svUF583PdUHxCyE9vDvLYpiP
mdh0I74eZduT38fvDQrsRqMNVudTmsbUlaNItrZu4gJGdrYLwmkIPCCIXBSn2n7MNKU92w19cLWg
JXpUb1JBc8UBXcH6fvzOWcJRSTV8V0rJxftZPJzkCnkVoKmbwPXzfN7iGF/8IObSDDHicy45H2Oq
WpPZmfq1u0seO1+6TaHupHIPaEAfAT/KRkit3CaP4qlyhqSt7O4xc/Uv04mzRt14RFnC0v74yXOg
xM4Y46QCE4L+8oCB60zcnI9Z/YqQUqYCcfT/nWP1i8dz5Aw5KGf8Ljo939z8ZKLMLQ4UahTpD9lP
ayuWW3uvL00yr0sXTiHCcJjk6tYOIDeZdhslvkX5mZ6RSxNMYkuUrCoyauLn8ALwXyCkArqv3oGR
9T2TNw/BlsUzBvNyH2uiy6Nwtghq7lPqkO/gmnru7dnJXb36e84TwgCAdAM9Iy3wT9XMAWCc49QR
VzWgtXfW9pPuZTnxgcj/G8MFyF6QvyDCAyM6wkC2pI+uPCRnob9uB50OyKqYxIXfqFy79QaxydLZ
Dqg3FER1oMdgS0tJXkeTGgs9hA86e7RRVv86ftIcvHuvcWmWOwhC7QBNqv2PM+1FvYlmZ2jHnDND
BeMnTJzFSek8pIbR27Xz8xrHzzHiCcjHuP2BczesLS/BtTXmEuglQtZEhrWfggupUxRm51Mxago0
SJzo3njbMLkMImCSIpxBcIsGr8b4qWaI+VCoOLrA3tEauwtMAAVd1Z73HWbv3qJD7k5/5lNX6dRl
dL4Ao573lfIOAWK90uoN58QIoj6kd5G35BcwhWMggBxKL/16LvPbgYkWsJM9oDELCaZhq3++4Epm
fwDzKKKu1UVxgx+QN2b7IryGfuqX+8Q2jpol6BaIRdEeAm3jZnyzuuHoZ6AVABEipDnXiYkYj1Dn
HbDhlBonehPsAtttPEADEP2A5BB0vwAuX9/uC6PMwQJwbJ7H+WyU4gQLG7TloPqljj1xtaP6JEPC
R3bLN4heYNSk2pp5ov/+9WuIciKF04sY4kJzmglVIUmdVP2Igz2XoaVMnWwqRIGkGBRXZ3R5zHxU
75Oi+vE3DjdSP01HnQBEAWwpc0jEjA+gQIj7BBoip7b6yeMcyu2A2wQKRnzhzNOePraKFJddLYiP
0EQCA4IioXHMFlm0rleyAO0yu464GEFdLQudJ/VixztNVM/RjvDouf7gYhnUgyUfZtG9UopSc5N3
nCC/ot2OkeiwLVFk41sQ8hzzjjfwnYopDD1+aEcQqtRxpO6jAtCkvTq3UqSaUoOE4JFTitj4bBR9
7GLYpklMbhBQUgUxm2Qm4wixy4rjdHeI5cGJDUyilL1imKARSEGZr5TaozFU8yNAa823Ua0wy6yU
+QRKvCh2gf8iPtgm0nFXg1EZSsYVZpzTfuRzYM3AKmvygjo/CsAlJnswUUYvrTxlbia1Ofj5Q3AY
zFXZfw11aFaAQzC+57gZTDVjhr8zkWCfkIBvzKQaMGAxTSF+KgEvPdokQhd8kpDqOLU8SqM591X+
GVXcRLqhu9ZZfQ5FiOe2DQiUxAMu2mdA1J3irOQPfNVEN2JfqDupV2R3UuvaSXH1v0hi2uZmmKlB
hcve9y43oN9TDWA0sLQpKn1eq/KDFjSjScpyuBfCHvBh1DMab0IH4FR2QA3eJIFc624zNVqHoYQw
bUyuB+bDAqQTcLGSTxEoyRV/20dYNbovodDvtCIbWjOtVEwCC2R8GMekBrOTOvPfRYBFKmeMAkwA
BJXSKBXyOpTf71HkHcaXmUBMCVipsubyyNPlXm5MTMWEGNYw+uQATqnxpdDl+qHusmQvT4X4IMdF
IJtiEYqPajbKPi/2va+qXHIguKg2Zk7Isddq0RXUTnRTqSMeBkNkS2z1zNW0YfT0uB09I0yjT93U
hT7JVckRuFLtHGWsMr8eZwWoUaL6YdmJRymRp3vSD4Uf1JyyL/UoVU0O1/M7UQrDn0iFJluaBLMz
CRrZjRDDs4pogP0ojnatzPGQY+unE9Wse5VQDDhGc9nvxWpQP3d8NwE4Vvb5Q8g1+Q4YR+GhLkA5
a7dFJ2HWSh5/NEosgIAISp38M36/zN+TBEraXhjJM1Ro0qp+lmshg8Z0k/C3eVOG/a4XxtpuoyrW
d7kagZTUmFCz3RV1PT6RQMpuIGk98Z5gcFiCQlTorsyKMOf7Rq2Vx0IT4dQMPch3KSY7La4U9F0U
zt1TjPDPiXpuEC20lqHtrolRw5lh2INKIzUonjJJxLQ000nudlgsqMMhC15bhSiV1iSAB8hL2rH4
Bt7BKjeDOm+s1Ejag5Lhh1vtUBf4rYJeeFMN3mOrK8L4eUzCEaLYapI9a2nR2KMqc/TmKY0lxSDA
jHFndtEw1FZa1z30SZMYSnygbe2cvsrKxFYSfOMbpQ+rW05sYliIxyQ2+zZun8dI530dYvQ6AoVI
/1/2vmPHclzb8l96zgd5M5U7LrzPnAiRJkiJkmhEURK//q0Tt4G+ry7QQM+7BolCZWXGMRT33msv
c7+kS3xwcAvyqj7PEYazKYR/V11I5rwQwegeknRf/7Jgm+9VNqrDDHNSpE5P0HfhIR8GFVc6wMRf
7HJgfbmqTeVFZEmO5CUbafpCEjP7VYuhR1w8T1LTCKyk80JjDSgageYGzH4WqPkgHJ32c+dTaLx7
E+YH5aYMEfcTSdpKim2Gy6Y32OnEpQPfRbQZzhAeRhhRjNtZQ/KV1iOorO890Rqm354ZVamGZeia
cLYb6iUnuH1aPiATHmwhOpbaiZ0UoaPMvQcJATtbZmZF5NFi2xTNcM6jQs/+ct+6qI/AgI32rEj9
KeFlqncPUyiIAtMXqAGDvYeT1oquRzhYpm77QqcSn1igGhLYwB3Dro08xG85qsthChd5GMLNrGcM
r3Srca+u6kiTvMVdPceZqByJ56mS0+K5ipIuyUoPFtFPcRszPC4JMNUijoyLYE0c0q6EWdrzHiB6
/m+e6Sh9VTG9ZVky4jiAHJUetUSUegVORk/P1GYjeVxQsr68nqTgg2cZmcqutUNf5goWaBWQ0ZwU
UGcqXBMD9aGHCIQ3nrDLb/0avleEHUcNEnIt06GfrjnLThYW5Nug6H2Pwp1Uw77sbkz27NmXuUzK
tJ3gogD/HcuLOMXfXyIvNW+LJbCzuY2cmt7gYye2eiGMgdwjVzzUAYJZhtL6jH34rTesD35oRIws
h9HY7XbP1/EnE2B5lwgPiPsSPmoqbFrqvOwx7HPE2GNxM6Hhd9Mk4eHYSV20ISUwx9rcst3SSKSI
FtbS7w/ZFPrLYTBRspWy2+I/wbSPpYjSAfaOLh7iQwSXWlsii6lPDtE6gBO3remu/wwQM3NQDkyW
/FGdP2U3Tq0LHP+069m9v00gX2pv4nDzD8CMhMZBLiAOsKl/BT+MyaPcqdjrdvRdgruk5QGCI7ow
xVPNYuInhYANlKMnzXJvTWuHX4KfwsMDR4stHNz85KYYy9gyHREJ/0YZQqWgx/I0PLNNYExKIbzA
3f9OBkrTPy6kbSwKQvBi8tJJ0y1YnfXG2e0xAWmcqUu2ajP8Hs3kg+JuOXBSUW4B9Xb50y54+WcS
Rlv7FfGJ5QoKB+6bx5AH1D0Ln7vth8R6gey3ZEYoRlaqJU5EfEdt4u+qWTfEs8UXkgjpyZKFkdr4
jRA7svEeXL/mHn0YSdbBTKRIuoCkXgNMyktwULAnYN5l7PjiL//iiP///dD/wvT7b+3vdf/0z/3Q
/1wnXf/3f+2HkvC/oCZEMAy4fiiXXoIR61/7oSjCpseH+hwzJyRF/2M/lP/Xt+3lFeoHKREam/+z
H4rxp2BpgkhFbPHhbuL/v+yH/gObCa/s2KupH1iP+Jf/sBJpbTJPJMPOsHHNVTFtwbGHFhG+fmND
q/H93z6W/72f+veJ9z9Q2H/+vH8gvuMkfI/NeYudaHdUmHL5d47ifuLPbf1//1nYsf0TRf/nT/vH
eJv0G0afERnGk550YXYRHyka+7uBpNFeuWyAgEtTdm6TjspiRuN9cCl4+Lyj2yFSU4SWJYjtq7Ch
eAlorOzTnm9rZIt5pCFAeX/uTi3N9wscn5cnylNZL8Lw+1WEEH7IfG/QIbm7PQ4HrMeWWD8Mc8q/
9s1jfyI+2AaBhbTZ+JhcgIVm56HNcUPaBWTCiPvljB6jERo2MqNb4Rc6T2OFSS76MToW3maKhcdh
wh2TJOP64BacmgIKlK5Se6ieV5O0hxg+Jej9iH2yQTs3yhu8FzKZvHI+0/Qy+Mn2RX3md/VigByX
bPBUfEslCdO7NJFuaagKGGSTcYhw+txK9gkPyDYqtzZwT9i9zbrMeDzaUnAVwC+cRXPHq3gchvSw
j8CMCmUIMDE+BQN5pyOHsDSMRg+EGvS/utkz15EPz1mjyzYeE3hJMnDI31okBOEE2sn/nJPA2obA
uXt6iXOi0cp7Jk+7w+LD578M3NrqWmRq+KJxgqEdO1cNjUq2U+8FRudBwkou8U8Gdo1N82PkGcOf
LFvk+jeaJbO0cCzekTkeA5WvhhicJuTAInKFv6UpzKvKiGGe0FXI1jHLiySUaq16xOmRAkOXtshY
sBLDdbKvCLvRTKd3qFHrcIT01LqKx6jN8KSZPPJ3z+dY22bes9ZXyAkwFLHxy74ZsC5yFtmzWica
N5Mfc/cAS1HuDgKmW5DByY6H45NQGY1lsa9XnQcUVpubChn3VxeAOY5FKHFS2tGDcmVD5k+KCbkn
4x01M+mWUvQyMOUGFd1S9VPbbfhpmcrQQqdTKyE2H0HyslJp90mSPSeV7+YVLWwXjdS8T9OQZH8m
6JYDVnh7ByV1iUmNez/bxE4ZpFqx2Ms42burMA2O9Elf0HEe1x+unfVSZzEj8uCGaeBH8K29ZIPE
jWp5gxZn7x+2lrP4sDOb6/cl2BZbo8/IvRdkmqXhWoZTP9u/LrPws7cmkRG6nYQPmylM4s/o7QVA
hZ7XGH+99PfmICg/uwlis6xI9Lq09yN6+fgmaCH1eY7R2xJZLaMfbo+7Hwj1m+e+QT9B3dQvvyer
kSA5RYabkyUmOrQwNCsTCXuzsQ5nOqk/U6yja2rb5PX7cYKJSPYmiIiG+yHX2/zZJpkNimCF8ZTu
Z/G0rBYkOmgGpzV5FWgX11dY7Fj1tA+jDC92z+hcd2xaFQ6HoDlTpbV8oR1C9RLT/RqMGbHBmTef
ZD8sob64kBlHWxco/Yt/kqtuzWuGg4RjEWRWpRjTwYukJekhQHvsBpevtGgZS/Xn7HcyaOt2Fn50
x1rndewCTl9u2N2UoS1Y+iIl+LwJBHZ4MLxHldOWTM2yTf2K8C9ECCwJBrh4DpJiifthJRVjbJBQ
4Bq5QuRrcklh+a3DYBFxBewkNzXeAQ0/OpkRWvCOezVbxa+14zZE4DvPJzjLkgUdCl8itvwhiDXw
/iIZYPFevJivIi1X5/X+MQzw8EAtiSebHViiQMwtZkjuMF4KFax9XOhsx1VfTusIMjMeH7jT4ffS
YZpOnUJTdA/8l/lnQ0kSrcVsJ5lthQSJAu97jhYORSbZPLmTe75kZikDrwvnvZggK6qVsZ2tFuZZ
ethkKBHYwYdUvlMVpf1e6NHM5UyFf+JDFnde1SFhlPJinfsN328igmu3uVGNXW4CURG+kZhu2Iio
cOMwRw8US/5glF/J7S4R10xLKCP1dGmRI+MeDE8ILqtuSClMjT0RtriTQb7gGfx4g9zYe29GK/7u
fA8X9z7PCGAm2XZKSZgjcGjdY7S/UvbbibuEJxcII0lah3Zy5DWYt0ScJ5V3mOsCA5zuZu0dmQ4j
OpsJcRAzEL5bpvZ+R7nUafpjWBFnMtqUxE9iWDLXUGC6e73Hi8nextaT7kdC1Lg9qSjCbLGmguyn
NYf1wZPJWstPjiRbUi3I6wuPyov6pQoW7fVv1ovl9lci01LA+45vCULdfZCTr8cJj6UP5aetvcUR
txc9ADZUQr7lwXnARSlKXPFjNhRxbnj4FUbWYWVuUI+PVxnydt/1i0vqJJ0iUjhhdfyO00w1pMe9
N50xkNi+2QK/Q2SY7LS5Z61P/FM0dpR/KGS0LLjm4TIzFwR5HO48tYgIOTrb+d1NHCc0Oc2iGxAC
AhwXwKqNyA6i4Ip41tILFxJVyRRKe52QAQPQKyDQZ4z+NTEniJa94gXrN3awcngaG7e1f1s1YFON
iaivlimID/MVcfAsgiyq9YpDtPAvee1i1p6iiELK4W+BuPV7XBs35hvJCK6gxhyA7lV4Qw6sg15h
jz0DVrTYmDz22/X8T4Tpar3iJSHdDU6si+gJI337tH2jKrHzp4P+xlqib9wFqjJ9ya9gzOQp4DIA
yKbPRPhjcEiNw6QzBKtGy+K3xSSCDY3Wak78G+hB7p+QGJ0ALRTJNxi0fANDA8eZKpUMonrYRvPS
p3N20mkHxYohwxknERCT+kab9OiP5+gbhELMEAAp9Q1OLVecarwiVtk3eDV8A1kDQkRnqM55NlXg
XKpq+Aa82iv2hXZitcXU6/CdwIuQ1OlmWx/etlhBvXXfANoUjQEsG8At+cp2PzzJb7Btu+JuosM4
n+medHfR5NrTfAXnAMAmH3lGzDn4hu6uIF58hfP0Fdgbxq2/jUPblgbCjzLBxHiy1hIPsqMtqpYr
QNihUbnbCPJXhJr7pMivKGKfiukYXJFFNHDBnX9FG3H9xcUA8Bj+JVcwcrniktAo0yNuHfaeXlHL
5IpfytiHxide+2qIgG5yt8tmHnjQmFXhtUuon1UCV13So4IDF/XIuMDJE1ipf0VNw28ANbxiqfKK
qupOZQ8Zzdu38Iq5woK4L7aZAoWOslQd2l3Fj5N0K3mKNX6tzJq0qBWQ5UfmHQUjJR8L5VQVCx2o
qPM9XNGYfIO8Lp0RPD5kmn5xkeERBwSViWuEEurFsU+MOi77qvB9jq34tSfRXZfYpUnIHj3PqL0v
+xVDXv8FJ/cxaxbYQAL5uj57cA3AVx1FjwJF77DaISzGbN7KGfXqIgMdkhcThjQrWRzxY9aTqSLb
6mrBFFg4Y5wB2eZA0II+Bu9nGVBr7R4P59mo9XZYZH5ALvX2MxxJcsDiwjQRWCdj3cJL/JXs7baU
ntLIfvOX7FONIzKheJbeDNE4w7Ox+x0ETOFSIqCVuZ09RP7aFehdWGk0SeDG7a3ToxqFqPw9hHBs
yO86HoSHIISj5sDGv4RNfxQIp4cV1pOVATPvg4Jo3OBOF/eLovMhGUz7lYYkvh3nAe9rcthuRkAF
i3HRBCDkgPgTG67N2C2kzkgim2QFqhKM/S+2xes9D2Tuo43IU9iWOZD7usieiAr4oUd/VuDuQX9t
J69CPrYr4J38Em3jK5rsEVlE3vCmCUlPfp8AkTUCpYzsSDFVSbnPDh1c/wndTlrmo3jmHEiUMu1Z
7SAer9cTMAf8b0zyn4v/IyVvcu+R1rcZiASibQO0bCbYQWO/s8b6Z9ICSU5ZiY0EYruhXqiTNlka
BNS9Gn+uDAh0tl/flM5ls/pjW9qtTT5SpEheoD5ApsWk52eCi+jnAH/JIhftK9FymIpx7rtTIiEn
6vCKHJPpwwjx/ZHnwj0tscP6dGHktc3CtohjByf1wbNlNAhyA4wgv9FZ1B8GuAbUSJv54c8wUZiC
59nne5VTP6+iSDTZdO1H+u2OTO1pdXCrUUQUQ9j9QUtxbknwO6T2bfUwSCXmGR4DT0akHzP6nNoM
IDt4HxR/QT5PUWk13v8aBjDN9uanachLBoGqyPxfwJwe9ZD2ReZ3BawrKkGjhx47stj9lZI89H6O
pQPsLYGf4iqsNJloMSXxF4wkSh59dlxVAuV2ibczXPxfx+hXz/YCRu5PAC7KNnt3efqRTuuvfvZe
WWZ+4uFrFBvKVo8VKmwh6OM+3a7t+tEz1GXRPW1afqBhrCPlMfS1e5HuXpG1cOK40TOIN/HnjOuO
BieDAxbkd2b+4Wf6IslX3k/FNjzQdC+Y/AoBzA9otBsyJkft32qVFiRPz6T9zbuDAoiZxsIVhlgs
rdRBqvAZndUdWrWLXmhYRNiVAqa4x+j0w3lbCKR1+ckH0pgZJgTJRGs8sZd9Jq987B525X9O6VzR
LXpDTAVe4Dw+5EN+24dBQzAS0YV/diJU1RSJ4RBH2I7AUfucMvKgE/20ZPsZtzru8SUrg6jDwC8R
UzwGJ8/495lP35TYf+gem0PPqJt+wV7D5G8AqO+US9gFyqe1WPLx2mUOn/Dp/mRbgGT7/GPlvF5w
Z8U5Lg+/O3UWwagZUnV7DcYUDtu0YLn40kmYxc+HWc43clV1svxI2PPkh4VUBpPJg7cNDexWCucO
V3uRcT6sE5Sr3QcPOT5X0ZdMIE4k7pppQF+7Z+dWR5Xx0j9hODcjAfofXDICJwVujmxu8Wk9t1F3
Na8orh0PzT9HDzNfVBK41iTJpwDnYgWWIToBPuJSUACnxpmHecZiVDwMOzIYorjkux5Lxb8m9CCA
aW6sphhCyVlav/HEUOnweVX4JsOHGf0HV7821czyxabvkpwyy5+Bs9+oGQSA4C/8c559T38EHg4x
G7tiRPsDTXfdkvZA1VcX0rLrY2Qlmm26FRnsKPjSwlzmLVzx/lY+HbkkAPI5EoQDzBAViUDLRSD6
rFOGMD94nkhzIr14WpEJvdvabHkdrAs+TndcnT1smFTdFt+68I3kiSnb6JS1S7V1NdwdGaB5fq8Z
8YpxwPeOmuU6We/JL+e7Omf+s9z30vQvDjsojuXmmH+tEbKLeY8fssGsYO2PAh0Ty4E7TbA769Pr
GrKEpXzZJrF8SuZ2fU1Qt/FTVE392344UNtiJdWj2c3moC9Cn+Mh3GV/g1XY7RDKd942cSif/NWg
pMH6kAbngMsyMLYWyR86ffnGNOjNQQGY6tizG17iHRbn/h4ckm0/RsvDbofr1VZ0MsViGKXNXheB
wxOW/LWfITlttn5ht+4SBX1Fl/nEYSZ0dXTZ3crqAPt3zTmW4X6x4TYBTb5eEa1eBiJ41GB/c0wH
uU4Pnpg9OPxEXzIPjli8oBUOCy8UT3ZO6lb6slTxgjke9YGh/OLB6ShWYs7DDUGqHRdIFMynEcBR
QRfzBYAJoYL0EnfY67KPcbW/dsVgxCvvDcvrZb4MbinQkZXJCh5tGL6FU1fR8MsPrKsp1uKppE+J
N1ZgHTWdl9SyUy8jppXSYUUEqSLI5WP8W2HDBOxiQFhdgHzVIlKqacXYlWzPBNYWolkDecYte8BL
LnQbPvb7i9yGk+6mvCT2Eo9jGS22xBKyYT4SybsWk4usI7MURi4PnkzLzi0lMYiFzii6rQSq3AH+
FuvwuYHz0GmvmecZ5j4bK+FvWw1Bh9O13vZb1giR3EsWpQU3QZmKGI+lvcnwLUKnctZtckbjjzBS
d0ITc4RRw13WoxiiJIXewW4oRjtCBgCy5jkcF1MNcrh0rEDDWUKK3KgJEEJu2iaIkagofvijf58r
VyPLvkQ2wyXrzK0m2GdKqOaduiHtXi87Duo+D3C8l/jG25SXnm8bprK3fHhmwYITD4Lp2sKlc23S
cKrABjGlZ+rQXGt3+gLWxIscsB1EVwIDmod+Qu+WDPWIoMDW5r8jA2snc59ZJAX751XCJxK+QH43
HNYxLUNyXmE6tbE3Dl8oF6KrDX8l2aOSd5hyWaSbHrr7Jfy7xwdsFAEYPFsa3jh8sKH0D47gPGfP
sHsuMS2Ny908+bVIH3R/p+fHHJELdIQMPMNWB+2HCZYiA5At7dMsftv11d85Gg5x5vZjzu9opmsA
ODVJbuYZ7glUFDGeTnBI0FjR2m2ySvDxwTOgpBjYMuI9SjzhIjN/Rx0dWTrdQKR5A07ExVu286q7
M9yLShnkNy2Ddgr/vwim525f3glDEzJ3Z6mnEtcxNCCyNimsBPFHwvFgKTaoLrv1pv3QaxCRZHpg
uTxGDFvyHndBN9xTxW/0FFykPz0nnP2yuPDHPapS61Sh8h5fpJW/7JA+dHp/i8IcvJURl9LM3h0q
SDcC4vCTufGy7SmH23i30WOu3qYle8caui/Fnj7qLXjpu+3CYvzJlVlW94aicwC/sfC3AU/FW7ZR
7Ka3YxAgUBNOUVD3HLApPO/S3Xpj+wXXL1168Ya3b0rj/cj37DLm+q9PFLIjdo18KcxQeaAebUKu
h+lWRyihe3BPouWAaM4br7OPGtPY2OZYhvIqgs0Xb5fTuOYNwLZKBCgYm92wgec/ZU8BVng1YIT3
xSPPfdzSwgPZZDEoESYLC6VJ7a/0YUdGUdsh4EFjSPpA19IYHybhAwFCGiEG2l8u3ThcrNwwDHXV
HCCPrwWcDgoGAo3wQ48xTg8sU0qddXXmPQu2Nb2NXkCreqbxLxnBQ75LTmaxBzAzboFBoY9Zu4e0
819d5D3vsf8WpmtXpz0A94x+ZvhGAxWduIb3CYvL3KINadc7ucRo6wZ0FGp4CtKNF4MfjyXLY1PA
Y2rB+0PE40BqRBmfe+q/YtqaC9MdTNLAGO2SY2rHeDZReSKZ/tFFwT1Y05VazlsISDZmHTrd9LYf
P9yEkWtn4FYOeJRmFN3IPth4fJ82LEYxNrwPbfgrp/ul7/wnsG3KdJmfpXFH4kyhVlnnnelfo34U
t3aaxaGjySfw0Y9RRC+cBx90a+/XJQLojxsnb6NXsGh/m225GzOvauMFDmyA2p2+3QUEOHl0Y9h6
h0/+4M/Lwcs3VBXsp7FaSDCsSC+/7+DbX6jZ/SD4nrwRDkN58ACeZLP04maz+gC6aMPlx4bCKgMI
fnj3mPv8aiPGTm2HVVZgl9JQem/zpJp5PheBEtsJOTrw57JT8hAa8KWwf9KvkfQ/O6vuSdffz8y/
cWCcITa3wudSDeTPJGEA6lQ9iVomx4FiCbWxxzXcTsL2P1YvvouHz0CDG7WtB77uF+nAWWcBmoUY
PmnTDUWScTfepskL6iI8VWGkpQCfg7PgzdFBMH4zrfcjg347w5mW7sBbCgzYXgUo2AupMo7BKuMc
UxwyxrLfQsNIU3oVFdGd6M1tR2BBjKlkHhJg82u9pfv9HtHLmo5oVkM85kt6FLA+wXA4XiA0r6Zk
KDPkibF2udfLeu7mGG371iSWlCEMC+P9l6fcfZ7NzztpXzBFl85T9xiwgY/lCHTYgYAC3e7SEjnK
JQpmyaR7XWJzR+xw8oalHifvxbnuNNLtC6zElLS1MPB/J7BiNOk5ZgicXzKv6NXrmMF+awROA1bA
9HfgIIlY8Z4vESqJBQ8QRolc1M7wc7eGX1rthxClJVAnRZZy7rBUS3BdLDP7zj8a7dTsqytoeIp0
VyEgvdzWvpxCZGyEaKvT9pCt8kcq5htkDVTrvGB4BzXk5xabepB/sbGpEGpxXhKwEAiMdrSsdj3U
e8sOAlN9d83TW4d7H7KyGSOU9QdEM97IXjfD0pdeZop1TxpY5d2yvj/2sN6Yofhyflulbv9jwuh0
BT796SPtP1iOLtvvDiIMy9m7G8HwQzq6W8IiwATf5u85O8BbGyQ/UwbXdHLA5juOvO0Yekp7viqV
2uxPpl2R9pC1oET4FsaMEXhaQ97w2JMF0Isfo83rdsEbB0sJA6Yfg0vaTnet396HKas11E3MLxa8
bs/pg4i7g1XDBTjLfWLjW4ufkssWwIstyAC3Pa7OKgIpsV9rupDDuue1CKcytmiwBKjjBnKUHRCu
w/wNw8EmoJ1tTLQEdep9LZ1XCkxm0xyXIVLPgf83nhHHvO/LTstiy7ETBQ97CVyNY3MS0TFzj31a
cvuH8Z8AHdEgP8CGsVyie5YeMe5gXDzBDbHco6NebgQ6QTj89NlcerlE7A+UafAJETksQ/a8BAyn
tC58SR/EciAUnUbXl/1+GjOsNiM4f61fHRmwf0EwZBrUvkS7jlNu+VR6PC2RZlZMw4blwLtSn/DK
VABAKUJ+jNeWJHoReV8RuHwZrJ6mOWtUdHHwdAZdFxMxiixKTUB/0fynx5Ge9UXiQ4+rPwXeE83k
thv6Yzae4gl56CFu+y0rpBQP8xg1JvvLQTDbfB9E4CMwkxvsCi8uH2vp8ets8BC1v9sEciEJPgHN
bmBhfQMzpFIJ3pWQPtZAvEoz7x8QjNSikyd4iWOpVsAnt+Dud4CFlN52XBnXyRoeUOFv4O2vM8LJ
Q6/uxrle0SRoeDyajjZxAHxzBJcw2S5L/q4tdungEaTruzRYdUh092O17xAHAqvY0uUSpI8AhUf5
2QbDadjWI5YFMKLZSj9R9+DsHTSHTLJlNZrgs/Rh5z55Fy67w+TxZvans2AwhhyjM++vMUo4ipgS
lI9daTzUsA2qmEFXtaGa26t5anvq1VwOHfh3MN4kLr0Lo7mW+3jegXyNpm/2kB9MeuU/VMv3276A
9wbyqCz86b1Pgpsx/skwE+g5wI1wD5KdwnpZyeWS7sBdYdcNknQWP/Q8feto0BYjgKtpm6cLFrU/
RtJywNb0xxaJlwGur1jiz5+wakCZFzEIcsrpwrPpMWMwH1QIQejiGzgSRBXG3aEWeh7wyIqtCPMu
P0Ba/zxCzI1Wen4CR1rfJBNEpFsHQBIhfhi9cww6sfY+/Xit/Gy8wKphLLGvXWrpwCZwnN8GLv3E
DVKOVp5N6KHYZGAncwvZmwAJ4yGECfylY0tWh2uOlNJ480vEvwEVhJesLcK2D875GD3bBHTAlf7M
JzxwiwZBOAz2WJTcR8GB864ohd+1R0yD80u7In/+EKcDU3dbEImkAGkvj0++gGVhqUgEY5hAuvB5
ZC55dZ5I/m7goasEpWu0+61uRQns9tNiV6MRlFgQHCmK9l2Bonl03J0ArrzloLDACTj/ykegm1Th
6oJX8AR0Gt69j96mrh35D40ZcdzaR8b2qgeBYfeSxzUQKNbbOXIaKDx6hZV6IMV7YMHJGz8fTl0G
C/y5M00rcTlpT9/1NK2vtq9+tz8nKz+RZfjNZPQ7l/NvZPM1yWLuO8Vgb3uFk+0fzb+2PUKXbm93
Dj2yI3MtFsKfPIwEPBON86NGqrbBqhmTI61AgWlo8Mv2oI6v+6mP1o9t4O9y/gEKyn1r6M26qAtC
AbFF3i7IQfhNnXzEDu+KWpI3wCQNbJJhAI2Qs43FL/Ct88qWAloLvfHABNI66XLrUdasyf6e+Tvg
/HR7H2Pzy1fzUcOfMo0hhvCQ9RnbY5RA2CuyZh/t/Yq7YbCAg3R4RFbhO+BRWk2jegcpoMdOB93p
nlhgdyS2jW81nrYW5q0eyB4FmSzKU7JWOY5JnDNS5lRWDL+joGFMElKuDJSOWYEIbc2RqP2MNXS5
ZhHuX3PQfgg49SNo+3rp2FMSITZYqbIfukNuw8YZvNrhyxB0dQTdFv5TYOQBS1W8ywzXVX5PwrGB
4q9kLQx14+XWV9EDmAZlBxvmXYC6CXcP+IEVeMMlLkOktomiRR8e67xhA3/0Z//Ys/HsE15ZlsKt
6b9JO68lt62lbV8RqpDDKQLJ4SRNkmSdoKSRhZwzrv5/oF3/NolhEVv+jlwu2WquhRV6db/hx5yJ
dj2VtN3mwYHNUzhBwB0dSiV/S37Q2CX9rB26YhFChHsg5n9RPH0wAVLnFcXCWrWVLqbkqj3mUbo8
1GFaFYqjcpsres5ppO8iedz7HURdwaKFDTo1Fm6i4JXJ8kJJfJyghWlZcitl9F3CVP9FGZoqkND+
1E1afFHi6Wn/NI/BeBNWNCG51Z+HpNlxKX2jDHK05LK3I8t8LdmMlAW0NzGs6EvyZC6PURePPyM1
2AGyoN6mUV2QhV03SbYeoxXi8y7Y92YIuKRUb2KWo1NrNAqi5V/n7C8+FuUVS76vgXS4StwDPZe0
p8agOpGIEd4vlv9jLjgTfXphO7pNS8/GMdvelfL5bgrG7mA2OJVZRi8cKvpQxRTt0FPdD4n00CIZ
dxuOqfolWP4HkMpAeSvASHpJWsCLxRUlWjpAhd56JYSlLpVu2ZWePP+dsKiqjvaojx6DEuvfVMpZ
izBn5Vm5nyDzpX1uDekFr8AfjU9nLpq9XJQfJHq5JbVyXQtaik3KPCaA/TssTpQBnXlRUb1gSKPA
ldJ0fFCrBoqsMZDpq/LXgZa428+16E5WfQfcI/0sF71up4HK68QIM8Xm2aUOu1ieMyjSbasMti/2
/o0sTuMno4iC42iNxY3R1P5dXOvMjUIBLoUuNfjCc0bT3o1aBU5KNbxVeZxmjq5Qw/Vzn06EznNU
8jl0lSHrbCkL3wdNGw9Bmn3JZB9b8Qonr6GvyT8D9XFW/H4vz12zn/oAU9ogfQlaJL2HsDHcbAqz
m8b3JQcNOzSxK3gnNsTB74YySUfN9KfvllbAEhghqDRB9ncnZxzjfGtFR+c5wx7qqUaB7VOVDpIj
KN0vKQHxMlszirx5KVFNb4zbSRZAxCmD+IYuuenEhf5rasl0WzaC22tK9oUvOz3xk31qIlHwKKlJ
twcXowD2qb/RMAMWEqCzalPRLpyo6cRj0eASbcgjjXrgNYUXNal8X8VK9TjPMS8JLTJKKkB17AEI
o0gWy5YbkhjuoqT4pfl+6aVSkKIA1v0MikqpdqlRvZU8HrUomD+JBlAlF+mVhVDAO6sNNLomQgb0
W46V4MYA0XRvlMonUecFUU0zDzjRNJ7Nnoy5N4dbumn1TigbXtemfofw+R0iyejC5YFaPpO1dp5Q
AV+Ksu4FmIHmdnIsOIk4h/s0Xl5bwlRT3ZGyt0AL9YdZi6xPo5nySQYVFqc+ddBGluzOCP8qrdC4
E1o9e0m1udpJgSwfh9noxJ1QddByxkYBi0n7x+bdhjNIZRWPc6FoSGzoLeLrRvAimKJKupV01R5Z
buuVqv4X2kPCLm3TwoY4hIcIhPuHuJxTbxTr2dM6zbS7iEy/ai3fCYa8om5tqMAWfWqa5kimwBXF
59MkD1RGCNVEK6P5iZQFenuhV31yqyEpIINhTKdiJ0W58qZnc6/ctfStsFiPra6+mSi8grJACx6w
mCrPvhljPNwkwmyLA6gVl5JxppOth4XoBUmutz96KFjiwpToQzh5ATrf4Wchrcagd8RRtD434Hni
t2luKvUoQher0avvQ7akqYTABWiID2TgWdTKyZMei6F1MHsrRL4cGIUp2bHis3NBdI2tV4tToj4a
XVFxXCpK0u2AlnTmwzjLJaohmdoCYklVztHEGAYsfwQrvuPUb7t9uXAgDkBMOYfkrvHrL7VQNyhz
+dY8HkGdlPUuF/N88kSp0e5gWYjHVFZEwQmzof6RAhfh/6NYoNdA7GHPxPIzDJr6keqIegBIJ+wR
CUwczKWC+8bSUxKUcI5sXSOha+KZR104QkkKavFFBCtmpzAiclusxehb0ObJE0lQfjTUrLfblksO
0wIkXRvO9TiizTippQkCXxM8nVlbVKoH5rFOKnWXZ0W8FCuhuChB6yQprH8emtNeQgnmToayMNlq
h7nFUOd07Jfrgjxa/jSbGW25TKZD3yrJLwOfpkOHhKirB0CCue76jH63Of3djVLf2n3ets8tOe+T
2aSkt2UwHSeTOmaRCCVdJfhaXxIxD28kJSSrZukmntjm2CbMZhDfS0k/uiDMVGrgUZB7tUpLnyJd
m/ouyZ0h2krKuzHmAfjWYdlgZ4BeyUtyHctkHpBGNDf26IeFU4P9c6gP/5yKtKbel6ivfqmnsBby
d4hWmqcpwLfSlKQAFHK4U0WuGj3HttMeIvT4KLU994Y0k4APxzFo5B2Y4tlVwxQ2bzr8sHQqRpqe
4HfLoecEJblS6CvSQ6ZilRkIsvqY5TUi0JyaBzHUS5Krud9Zpv4ZbIb+V6BYs2dmLdVfziKXvpZC
aTLIPo2Kr5BWg3qCaTWbXlgD4apz/XNSjngWxmL0NbXK2tW6/LXjVWJrPg+MSOfH9X31s5vFBrcD
qs9m678WYZ18EjKjpWpYx+zqRBrgtg5Rdggn6qil1NlCaURuTo7ei/AYpSqmwVTM9PaC9Akgrw4T
Cd7+L39upX1BzbeEwsRD1sc9yNLwukl9QO+JD/waoIL/pc2E6IXFuNem5a5rYxHOIV4McWF9H9Tp
VS+4NqQimo4BwNpdlZXIUPjju5D5sjP7VBIqRc0dvcO0gJoCA9X44kEbmh73Lii3UI1vmjGav/qp
nHRsmEr6PGlt4DQYZuwTeuOuklC2m9snc0o+m5Uce6U0vXXmEDwJRaQmDoyHGCfD+Ligl3oluNMr
ssq+qGpHlf2vft7l3LrSX0qhvKlqmjh5rVAABofQxuXPmt6KM2jh4BWj+jRm2XDT5KH6A/uO+tD4
mflugDiOKI+W4Z0wGq9tH/a/RMgArQ2qtKZgkItOACXxMTFpGWdyBzhiruHUxD61qXrw4fn5+i8j
rhGqm0Wdbn7XOsjrq5+DtMVyJtBT21R6eAViJxpPIAijn2Cyvme84agwmGH7C6LfcD9FY3Lwjajb
NaIg21qqvghCzRMP+HKJT18Dhg4MdzaM7kCr0DH1Xvosh1rpFhLkp1ACeuIKukYXP4XPxLtKajWv
ahIzPQiiweOXm/ZzGAR9cDMEA8sy1oPyKzWx/CCZybB0Sz+Zk/5zTMBhy0GvfvKniZJQIX/PJN/k
OQKW1OkCvUxsGmxm+JRC62Q2oEXcQnOKEzuXzRTl/aW+tgixkMktBh56F5m2mWeQ13KFrkT1qZx7
5i9onwskML9AwTd4okkNr0q4+D9wsBdvBLUo71p1qJ5UqU13SpqPe6UBdzDJ8KR06Ou2VMejXQP6
xZEdj4wy1QAvmMJPAf6fI1ZpCjeufJTmafTMUL1vRfo0gVpZXpq24k00xeUu76QS+GNLLT6R8vee
eoINpvBx7qDjybwUjopRTc7gZzmsqQqfhBzgPcfUvdZ174KvP1SlObtTnJGzhaF+gGz+Gkbm0ZzS
5jUpc7QLiwq00lxPvBWEyI7hBHyZJ5+yWpOPv/w8p4NeaBhZTkOLm3xgaY7WLGXmSfzRtSzfMkOf
IBWHXyqPikNtKtBeK+0Tz3h5p4fqeCfhIOOAQlq4xQBlHa1M8mDH1kyPoKF48FWmCQhGpMAhUcJV
JPJWg5eGq/ZLzhzyLir6CI+zTovsKpOlG78B7m6nNe2VKFLVtzhfijUDjjIedl2903bUnnLKvxx4
eAHm4MFG4NpfJ8Pkv4NFQxKnAPWitkP98JAItX4vzOBc8HmUtJ90NL6MY4u7SRBTi8ciOOesKOjz
FhnoJfZWob9PkTF5EkTQhNd7+JLO+m1RKqI95Uqggi2zjF9ZoUTPGNzQu1c63RlgghwrpUEeBO6i
Ywhly6khx84sSb+6NMEsF9KKKxfz7LYtVSqKRNgMDH75Y+w7fo1agD8czUKkSzaJ2YMeUYyRuvre
jJCfaMYOTsJkssSr0AJGUVZC/TJ2XfWZSnnnSGSxjgp30ql8H1TPKPDICqVBuW9K693sAOAVcVTc
ZH0AxrmX5b+xR1CPKZBrEqsI8WadTfVSCRXV1o46RVO130vo344i1o+NOd5BF36TBJRW/Er9SzAq
/z2E2656mSRAHMGL3JHSsTxMas1bJQ87CRAblVxIXsXS9NGaXdJbws04RNOroBT1Y2r0yc7wgwY9
MV9+7Yy+9aAO77TR/6vUtRdhjn9RamNErfo0l+Z71XDRBMMnSubJjj6tPPBOCIBuwRwHEVGEYvST
R/SCYi8a4H4Gr0MY7pnyrSnwMjKCInlElhmIvDJmtlmagddOfr3rhkD7UlYNOnGVwJO9RyShbMWm
4zIUfOUOMmwicsio/aFoTBDCttBihcM7Byj0gCzTs9wsOH85SG74QTz0J7NUt/Rl5bUOzcIeQ8/R
IGfWcbsSVxolupEp41io0KYREkoeRldyi+P8ZYQIGh6GfYUHCE64lb2oJy1aGizpILgjMxhut4TZ
oQ+eKYesf8pKuUQIIGBEGT+lS4QHv+V4D2pKrhml2sN11txHBdrVqFf6UAkEghg1WNK6o/mUWvve
2iPctTPdntbKC1fcXjrOXrsPN7VgN+b7t87piU5UAipKriD6emN7rGG6pfKmzN0lQuDJJ/1NTzwJ
kbciihNQgLzGq2/yhewomovSrJd61k3a0mGRt+ZzLfrCpzNlXCww35FkCPGrTzdGQm5gGOAjLdQi
NWPtsqfgKDyoNyBf9UdrD2Dptqdq9mw+WFueTReGexZ79S3L1kcFetQzb3AarrpdtW8jSER4mgaY
bOcoG2y6hSyb4lTjRgG3quC6ghYqAuS4RfHnJzNsWVUa0B9lpTrIJCMhmD9SEU3egv1A9wLJOfSb
wmOHllLw4/rKXUsKrSMve+gkMomJKvmG5rsyz59KU8A8mShLvF+P8kEAdB1mdSo0Fdl/iWIxXxNl
OCd35+GX4FW/HSdmcLsgpDpXp8xibwT++DHPZ3a1kHzF6g1E6lIvavFwylU7HQBkUo6t2okj+yGZ
BbsN0EXoxZvGuJGt3fUf8PEMIj6atZqCApjMP8/nF6NgbqJA8V1eF5E7W4W8943GOIgZts4FLLQN
/u7lmT4JuPqg02RBaNcZcOPpx+D77OqOf4OnOvfnIvB6S1U92LQo/a1Gd7aAJVFDVh+iNgJyaCiu
ojZmL6KrwlG7mEn2vR3Pu6Ry1F+BxbdGGQt8LG0RO3v1p5fwmVSck2PLOuUjLXv1I1aLTBRbwdDD
IGLjDgiAS3at3WT7yFkk3vTiRtgWO1xLcSqLRRjoFBOZN9Sp1l7PKJHpcT5NPmKHYNy88SB9U46/
PVRetmQqP5LAV7GWlX6yU0cJ7Su/IlZ6Y30td9leRErG8W1kt3bilsbZx2v8t/kZO0NVOe0w8TmP
RtaCOUzjW7/lr3bFc/46fad7dqj2MXJr+xGJs4nrDbAsnjHFI3nGZNNF31/fPR/v1dXPWJ3F05Rr
kLuXCu57/Krtyh1lCVd5EMi8Y1TPBndxgC9AQP0QHzZCfzg5zkOvSf4F+aumA1xDZm6RSY55I7z8
x+R+OtQ9+fPGSfFBL/D3YtJI17kKUDwzVmMt53nqFJUpb5B0z7xwp8VPlTt63HW8w3m9bgX8kDow
QuTrcXVWaYqq6vLnJyuq9s0kRD3Fp01ig5tJDsN9uZsPZN6YmeyXy27b1mwr5uo8NKJWjOJU8N1B
8EK8H4GHuxsfbjlrzs+iZVgmK1dZtiRaD2fDinBB7UoqqCi75+ZhMSj/qTGfgQchwsvAYdng89r9
tvPih1v893z+E3i1Q8VMTiLLJzAV12MOf7BGckjuuWfCHDEm8Y8TlVW8lTLe1KDaEkqcCI23yB3j
qfRp+kvlUFgkan3RuT6vW9O6Wi0zqmUFmT8iFJIMCGR0QxGxngBmabgRSbq8SP6ZyNUiSWdEXzBT
XwaWFbcZvXzESPuD+QIIogo96BSoCxy2LAQvbsDThbPMwMl+KEUdFc0cmQ06P880MnH6Uu3cBjMO
gH17Kyz7+do6XV1XwA27CXLRcnmMd/+x+pJ36mFLw3mZrHUYpKxwEUQ1Eku61XeLKFSLEpxYV5mz
pywakOqxAgxS/zjxYDWi1bLksLqoWsrqo8kxHZGq4zQB+eMtguZWTg+WYo69MOMNh2XpFDse/cCG
r6/MjznPKvTqw6WKmSRhzkZwlRfrBXo/8hEe29CxwIHdTRh4i9ue1pcW6el4V58vRgpOqHmZ80QR
jxJFt8+hA5YLT3pJv1UcBEA3841LW5CJlYBhcSlL6uqGCHI9QBUk4m2dGj8t4BN2LCME2ofHSZk3
JI8vLpt/Yq2vvygSdb4m1x/WwK41hnsBBiyDdje+3aVr9mRM2uq0bnFoNqERLrde8Vn0Eg+iwGD/
Rya3wWt+I97vZfhhO5yMa3VIC2Zex0WLnsqswveqrDsLIIZN84pExir3egDBctKhDLUG2lTUspOj
KfgHtDr3HS7m6H1Mf1sKb3kKsLIQunr9FzoNvtOUSrfDghSAMtDSDlE70M79RAN0TFwKiw+4XXqy
LL9D/N6nZSDRyR/0w2So4xsiQ+3dNATGj+uTe3GJnox1dUEUQqq1klqiUzTgVRtr8vTQjoJycz3K
pWvv9Asuv+Lk2IwRWUGTgBm12vx1RP1WlF+GEeBEUN9Q39va7BcWjETSrWDaYoh4oa0GleeNQNXv
d5o0YJ0ReUrpRVhBTi76bwAFNhbMhX2AqopmLOm9pUjy6mwJs3iQw5jjsywe0QVyrSFyxCzZuPK2
oqwOk1HtjGFMO1blAMI/RG/vc6lH3TeriDbWxIdbR0YDSF+sqEmQkGhfnSGpWIeBlA2+Wyf5/eQj
7lIXutM3EDZAcgCxnObPRRfhYZeE6vH6SvmwHoltGaKKbwEsfayjz1cKzCSKjxbJX6Kpw9GAsNZG
/rC7HuTDIfk7iIE9goWKBJqy50FMUYgaeZp9tIzinTJqD6BDnnmn3YSGuL8e6sNXW4VazWWh92Wt
hYSK2/yrbqVA//r0h1KZG9/sY0IkL0sezcPFZVXGX+18TMkkjmNJQ4eSqsDVgt81ebrlNDgDQB52
aKT+D6n6x0f9EhVgjWHiQIw1wirqCKxv0Duitjtg3HvFHe612e3eGnR09X2xX+xbZLArwN08mvDi
F8vdOls+zrAkLb4+7EALLeb1wAMNhanB5yegpvQtLD9H4he/UDacAT8cYIvKnIiTliqjNqIbqxXT
i/TWUAlh89F6twtUwlBVyD7RHIqB1o3VXSpK1caG/12XPbuHVkFXayfO0QLLE7K/FGsEw2rv/aTd
D7pwjMrmvhvUndlNX/OAmyftDteX7TKeD6GhMpAMQnPmHDhfTYBerBzAEgITGs1ClK6bnZRxG/Yq
9Li6lTW3ilp048uu3Ti8P+5NZvok8vK5T64KM8oQvZLhhg5w5uw+m39Gk9UdaX4BIlW6rWLYhXCo
12BmoC1WU6q+OlW1vOvEAgCYmwGa6ONR3VkDOC1BhLwIGLj74+OAlEwhIM93g3rfanQjcmDylFDF
FdJe6Z1qbkTRLSmxYMoI4rP805sJN/LTcMvoTyZTkRU5mjOf5woqZShgIiz8Qwf1fn2xfKyqLWE4
ThUV0XmU9VaHNiIM8iKJu+T1eHP7PMCeun22XyoT6fRWLc4QW0naZszVyZPF6BBhQ7ucd1K3VzOK
mLxuXaRa6qcltf4XjzEZGgvVd1NXUD3mAXM+mTKNZuQyiGj4JqDMn7P+0CfWN8CxToz+CVrssEIV
78/n9izqasUgnpJKakDU5ogLM8kkw9TdEaFX73870y/siLOAqzWTtcgICykLshbDsPP00qwQI1MU
bFDj1GwDcjhw+RtL6OO1v8ytSnKrcOTQFjyfWwFtkWJqAorD49+C+VIDc92Yx49JDZ7nVHroFFGE
xhDxPALWPE0GZpuqEsZPKm9PYFSmWwKN+f8VSrqhN6D6dsMP/2HTuejSrOoyvrUKfqTcz6vl2gRy
G5USA2x3427peFodPjyLW4C8G/274KfitPcBvmMbw16GdX6QK9hd4tiy1O8UbHPPhy21TWmG/hIX
j4LoUADWgLyP4dXSajSKuy1x0I81aM4U7i2N2eaJb/2uGp8cOVM0Ja1Jw4h9ab3LXnBEsSK1Aydx
AattHG8fyzEEUyXRFLG7WGz4VteyLOSo2YDG5KPCyrv77ZFG7RdxYy/99ufFH6LpWL7r4uKsoaz9
IHtUT2qkphb/3N4tPym3WODYi9vT+Ib6ytaX+7glzqOttoSfoe+JWNASrfglOku9N/LEwU7ukk/z
39vH21a81b5XpbCNNZChLmJajmk9msKPP1+LZ/O3Wotzo6tWNhEh+zV4KOs5SCuErnwzfS0+tW/S
X9fDXRyPLCoWf6sEBmQ1f2kP+lvAXM/tstnpwAwV8ffrES7k3IqMUa7JC4IOHk7Oq801gqyOBNZ6
64LhPY4uAFsITQAXhh3Mx9D+HwzsloNitaGJuZiQmZLEC2YZ9sn+UmaMisry90FiAiAAKQ2Uk4Ku
jkF12XsbI1w+yTqaidMTW0vHb3VdsdPBrqF2QHK9yAqDBIFWLya35NqOgVFXVh0V3cHYhUIWfgDu
9eDKpS94Gny1IqHaAQsOCD446hGUn0hrePDSeWeEbo2ojZ26kwN6CmziQ3QEhr8Xck41/wXayiE9
5hDy0QRxWm8Cn+qI/0N99oMx3JJBnf7E1ZIOEhPN3jRcfiKEEfxulPxG8EYUXEGz1J61X+7o/B71
+WqM7XyvuYloQ4Cbe2/zqFc+fiuFRIz3OvcnWlCrBW/iCjK2CodheFPeLMY/2V69Ue5RPsEObDhk
/2I7n8VbfZ4ONRkKMMRbvsp8g7SJAxb8RdinXvdjazFcOurPoq1mmhdz4aN4sozOB/F2aLDakV/b
X+oOKvV26fbSZCoSz0lSPZEqyOq+HlVr0NWKs2pwwlcSBq/ah+68hya2k+1ot3naX9hoymm8VXoS
Q/0I0flbrk1S6Eclc+DAg92nKT+49WQrx+FO8frAAZ+wdWdf2GdooauGIdGhllBOPz9StFFKeGUa
WLLjfVoVb4V/c30nXzoozyIss31yaKnocFe9HP/nnpY5+WWs1jxI7DSn528gxXnbbZweFyf0ZFDL
oE9CThgFUJ+GRNxIr9qkejoynWEuH5Uht6Nw467ZHOBq72kQJLKkYQrHXXAwQArbUuMI3nIwUyl4
6xNcxjY3/NZ3W23AOUUQde6Z1SUfwWzLbk17OZqnr2B07NKxgBVufEnrwhlzulRWuzDM5wEdpcGi
/4VJ3r49LDa09X6rqb9M1+m1w4ajSyRr6tKlVag/nH88RZUCLcFdwZVa6J3CJCRHwSozGBnW1jpZ
JulaqNUdLrdNh6UVoSg8fENX7H2ChQYDCgsdpd+YvYvDQrFa5flhmVzg58OSfC03fNk30ArVP4G4
rd2oqh9Upf9yfb9dHNNJnNWG7gQhRQqWqYqRaIS52YW3QgiTQA3Go99AaP3jcEB6qJ7wtDJlc52S
1PCO5GZmWOAn0XZ/0syvSLPcpsXz9TgfoB4sC4vXDFUGDHw4Lle7rJ4zxlNJslu7yYPqdHvYUE7F
Pov2875zFexhbNTA3E3nxGXCzhcJpVWEd3G9tLTlxj//cEmSVTPygurvAofuFGDudr3Te4qX3/ex
m2001tYbm46FhGUi84nINvrYq++nmhNWbSHhBNO4by3hKFRv16dyK8JqQLhLGVAJZAkjGxU2Flze
QIHhMc2Jez3QxyWv8C7TlwIRax5CyPnMtcD9taIzWfLh3Ty1DzLS20ERbmysC8M5i7KasDQMW6yt
CpOOHUVm/WUk8fu/jWM1YVnnVyWNQdO1/M7J+8/Z+Ikqn3M9yIckZ/nw8vKaINfGo2SNkcOvABrg
aMg0jCdn4o0UP5p3007xol2w2wQ+Xvg2kkLZDlSphZ2gthz2J1ckzAMs7FuiqfdCZ4efsKV2Au9d
e0r2aLF+Bd2zebB/KNsxQu4Pi+OPJU7HYLUeQh0pc8iOimsimGbu/X1JESRyECiAUD16GK1ulwov
rI6zmKvVoUZVrmgRMfX7ztN20iHDq1nZczNn7mE4bN7LH4/f8zGu1ooK3d835UB2RTJVIDE7mHa7
KM1RFhbJQXJMAGYHS8lj3zd2XSZ3mVr8mgwkx0T5ZyNNdmblu+sr68KnpslLP81cNiE2N+efumoE
E78yxXBHCQmRfV61kM1ClOClvShDg7ge7fc6XZ2XlEc4v7A+EsGOrb5yjUlhjyqx6RqP8C2wMIFp
ay821dn+vfwFxBO2gTvdbt3lH9KwZXWdxl19aQwp8KyLUEhqXcP28alA3ABwtuVBLxPIOt3YQw1j
vzHaJRu5NtrV5BahGo1tSFTEPQ7Sj2TPTfvY0qQdD7iC79EpIB1DBelHW28hrn73Yq/FXtb+yR5W
si7TRCROgYXPu9nNPFxV6sfuWTlgSrhHRJNiOMKNMMdYeqO9BTm9uK7M5bQylk8tL39+El6Aw5xg
0WW5QfpFr9808Bms3435XebvwxhPgiz77SSINc7tECoEQVa4xz94vF0KmPQWnqFhUlbc3MDL8rwW
cJV+pkkXB8OSWKt70UMcKNzlXyq3uuGlObtbue6l0wnv2v9O4SoBTbS2aXEKsdwS0eg2+Vo2b/9i
/nQZVxJNJXcBonY+f2WiRHVNkstbVmIGncwDbv08lwB0MVhtnWDXx1vfbNlp6ymkImYQUVY0nFnP
Y8ZIT4WoulJNxOM9MV4WUK5513rqTmve6v1mbfbSLJ7GW32yKmqMYQqgMfc7ZZfejbyGwHehMO4t
MQsUINzNN/uldXkaczWvdPhS2Gk8+uKa4rrs5Tvf9Xf6I6w7gCaIrrrXP+SlMUI70VTaGBpvoNWp
Sn86HzorxBFIlsb3vq6Nm1Bq8w1U86XbiyybbgG9CsyzVzM5IbndSgbZ/GwmWG+g7yM0d1My7vpm
66tdOD1UUbbI6JFKMaS1k3EsVkXDAxa1AVGvncmQutdKhqm9UDE3NsHFUIoOJggMNbWxVa5jZbPZ
NthJUn/zd34cuWJrPOZK9OeJqCouTxNwGCbSEqtOaBCKRSAphAE+psMM7RUvCYXhcH0hXBoMFhec
tzo1G3GNbwKbk0V5J5goici7qasdvFBdIdis/l7YxCp1bcu0TN7gpA3nm1iPMlqdMmoQ/c48Lj2z
0C1vzRd5Jx8QlPxyfVDLF1idGGfBVrfoRL0GHcVxCdZCIUO4Z4cPwWYGumzKa2GWTXZymSj1jIhK
UlhuAvHeTKs7BPydcNEk0yu381OHp9fG57qwb1nglOwVg2f3hzw76fFnnXEEcpVARP8RxrtX9ZQ0
rs/fhX2rUTXRqFgCoeKdej6wOjS6NvN5aUUGdfEscie/2aMH4MyxtIGGubD+zp5bqzkcM7y4ckg+
7jzhn91hM45SEExsBdXw64NaDpvV1zqLtBpUlRtg0dBuw/NXv4tm9aWJOMtbP9bQzNZ/Ko30dj3g
heVBQAroNGmpaaxpdpMsT7oVEVAzWv2A9BwC0UrYveVY+X4JUM9wRyvD22yKZPd65MtD/Sfy6sZs
ZtxRUc0yXNBpuDRY42hXXdTvMS2AKj3EsW0x9o2gl7/kP0FXh31jNco4CAw3TuNsV8Y5Tm34qe7b
BFuX6+P70BkmOdcAvQAxtyAnkxScL1BTGtsOx05WTRHp30O0/e41zPZu8VGK78tiVm5zTM6A0ia0
UiYMYy2jLW8MS1D+vLxy9kNW92gelxaCJ+zHNBLVoznn9TtqUeW36+NdNsGHpXsy3NXhKQ7ky3jP
Ai+o1eBVn9rwiF9uvDGWi+v1JMrq1Mz1jFXc8wGDIi6OpiiV35ohVr5QAEzvc2ABSIyK/S1o8PH5
/za+ZfwnBynat3U9LjfqOPifkeGVHDiik3M9yMVD7WR4q/1f4+wxjDMpjxbJlh1N1fgsx514Y1qN
XtuRoavJxolzcUfwTqbqDAKVdsj5sDq+cWNMbMOx9l/Q/XFCXfPmJN94Il8Ko4hgg0QIF5KurQY2
BbJR4T5suNWMdmGTHPPCwKq4/vOrRzsNszpUVKTlcI/mI03Cryh4NlCduP6BLq3y0wCrAwQPRt8s
llMLAUcbSDcqIPf/IgIYDzJf2lPIBpx/kHHIEeNsGIJmJY9mLN50qbFxn11aZYpE7Q233gUrs/oY
ZiL7eQAJzkUZfj90FRpkQ/2QF8NXC5e4jRm7FAwvaBzOMNikqLxaYLU/642ssaQHKRJvpcFQP1Oe
w8KytQKvGebo9c/nb6nE0L3n7OXtcD5/VlvUUd9zWeuKL6NjqqNZiWbPxqg+dMKX010DGqObII0g
eSmrMEKZjzIWs7+bUdFBOVCIaJ50EMjfsm8I5iKVpXmYe2EKc2tiSkNXLChJI7eqmhfSyLPfsTqW
6gKbL1nkTcEY4ZBbSXKMQ9M8qNPYP2JPF+ByWvV7JOfEu9Swtubh0n4gBdPoGYOBUtZ03zCuJrPB
3sU1ewEhjeq1K6yNI//S0UHqj3AGQFJL11cfFHWRdkLiRHfn4HseIi68GA6oG7fXhV4LagP/RFlj
OtWm18CgRDqkBlt4p5BZvw77wBM87X5wcYnaqaoHg8ULj1uaHJcSIR5qsrqUiJeu9PlKSn1/DscZ
x9wJcY77VErZiuUceYFeB8eUjMGdAn3ru126R8F2sXppz3EWrCYVR7oxD8aZ87go/X1aB5OTpkLh
Wqb2hLjYrmwl7U1Pk8C9vjsvnQYncddJUZfhRuhPDDZA+s+p6+EdhUCTw0CDuixgK3g93MW1888w
14cPOkMZVDiN2y3U6sOYlgI+Me3wCE2p3limWyNb5T9WH42GUTEysBQFCJgQmrI+IqeNzWd3G6ip
uPEAurT1TqdydQJBTakMsSG/7LDIOqCOOzgzHt8b5ZFLtW2ApP9dKWsUoN+JeEPi0QwQxcTzzM1p
UtvFvtePi+X6ANKoHSlLmubTFij/4gCppmm6TBHDXJMQ8lSMdSUhstYON+YQ/qz89Pu/WB8nIVbb
oEgzMxxRcXBBytfHbAYAr6URfWqxyja4yRd3HE8twLCiht/N6tLtcGxA2ZelqLSC7lVdMCKomw5e
hMvQjZxmixuQJHvIOgmv/2aQ/0ReVu5J5qpEQ21ZPfOYQev4u+yH5B3nZ+3H7IvqxiAvfjLyI3A1
Bkf1OpssFF3EgZlQlqo/6bmAHwiat/9iOOC90MGhKgi++Xw4eaUqo9lwdPmjPu3HvEJWSdWGA8S6
dmPxXzw+aBlCB+YlR7DzUHWBYJIo9IZby6PyLENmdyuzVOy58oO366O6PHP/DbU+GA05xds9YSWK
1NAyqAvyWP2biUN+irKgCOxpDScomqVYwzd3c3r4+E8chj44VPomj2c56dYvQZ18gBYJ9VQALeez
lvu9gFv8IvF213kG/UfxU7dbKPjh/9KNWv62j9EMgDMizBayvlW0TMFRqCo5Bo/6Pjkg1iDY/k+c
ClXbtBfaf21sLPKLJ736T8TlU57sJ7x7BGFeLuwyl6ZjVMfGrh5wmFLHqfluNXHyfH1pXGp6LUpI
ZLUL1JHE/DygRcMNKrmGATqajmZn55NUmxUCp2pmHVJd6eYOZ8AhFChMycBxfa3voJijDOt3o64e
+v/H3pctyW0k2f6KTO/gYF/GuvsBSwLIzNpX8gVWrCoCgX3fvn5OJCkxM5AqULp2H8bunZ6ZbjVV
8oqAh4eH+/FzdJR4RCsnnUbuZl5SyS0H2QkeYghzbicQ5M6heTUX1RBANKLVJ6up+5o4K8s4u28g
8RDQPcOwtsLEIdAdgY82R65I2TzAKj1jLoHCGuV8U9mqKW8wKayDyH+1a3e2FIMbDK0ZzMstO/8N
SOXg5wCY9Jt+j7YFGMDRiQZdV+t2XoD/vLLSsykdfB8wAwqgMZiVgqexS3NUQQGPax4h9n7Rkdd2
V8lPWdKaxI0uBUd/SsBROEdvkLLQ9Md/8AtgucjuQAao4MY59RjOGPgilnHUYz9EJ7Qi4BwiDpLb
2lTN+BbCMe9RCZbOX+onLqOmTAHbkooxLgVtASahncU4UVWMadgdPwU9Om5JqZtQpwt6M+RyfbBX
Frv0KxmDyCqP/wPTAsLA6WKLQU36SYTYtnhzobvYbvTeai9zvw8r9A+/8OpazCrKMmYi0GDEIxNT
mEDDn9oM8XkJH0fAPGwpNlf3iR95tQv0/YovLTcThuiUGWhtNVxCzBWkjM3UZhivwxWkCb1jaGM9
Qn1REIKdErekWYlt9B93Gk3prAeetcBMIONis5RBzgdNaUXRkbgvWUr0fpehinljCKV0OUErUPRS
Tguje0h08+SWiqbEaxORy6cYigUaHkNAvwkoXLIPIrmtkaJr42TzN6K8mWtHecv93qftGAkxC9QS
vAv+QMCggTFfw6ItNgCDLgdYH9qOdN6AuU6G0Jgh8K7C+AHxaTjDhgamtS74EvqEeXOKjESlArkM
igmnDgSGP2GU03ym+G7MEY9egtllw/21E7mYW5ZhTUIOixq/CkwhO28GyfMG5PLNjGrF4FBAcgRI
QWUW2/a6vIs2GvJ4ydLegRWOb/injl+FJx+SixPHYn4D9sAMYdTILX4D/WGozeAGoxwWJjn84RnX
lHIDjSvQvKx9zCVAhrHK3JxyxoGom64bJJSYHmlcTfLKXb2TXPpRVXWrYQRuJRzR2PrRSulD4Cg9
GJVMEKUONvntvJe876hobtuugwAWiRZWR8OeTouFQDoxgU+fMwWyYxKg0D/YjvjPNNHCKI4XWONK
0XARiBhjjMM2ZYfHewpjMXTNmygFfTjkyqO1R98ysmqUowowCpx+XCMqcwC7IYCGdczDjg85X203
ej2IcvCKwPye//GnovvDfCkdo/w6SqES2ODZJnlUppPWpcC4tNoAbbpnTV4lCl28+kClKCEJwPWE
KUGAXk6doeWQzZHWmIFFQegCS5Qt3KNaeICGdRvNLS8JFOY23d36jMXiWqSmDQBq8f+AomDPvFG1
vFhMHDayUCOvowO0gvAiSaPgC9X48PFWLr3j1BhzvCs14PIJ8Hw763UsKISEXC3V5tStfbPzhjCO
iL4vJt0kJrmQ9BxqIznh7bEcXsH47suBep1Ma/jXc5uHbgXueOqMeACefrdGlCc5L4LZrgBSfEfW
EX7uoAroJGGluxyRmjVQOeuLCo+rjppTEKlxAzHHS8jbhp+BkbeLsXKq8GYS1hhkF5cATABHTkFK
KgwBlHq6pmEELpkDPZIdRVDT6kFQDWJcFVrOkALsIToGDu2HWOx9yK9Y8ojO73RLJQXQZyfmxEEK
KYTg/RRAeYG/0dIs2gVQVfzYjZYBm+ZVR/kH40d8nQhqJCGXw5h7gQk4cAIdUEZQ8MJoW2nx65NW
7M7TVA6hBrhNUaD9AuaI8rVM5DjkcDs4gFHd0rmu0eTvoFiOOxEsIn7xdWWRNISdxJ0TiyLrXJCj
FcYQ6j92ute30wUdq018egOLmKBMXWklhfx4gSJbox8AmopARYr3uNb7EyTllFVI6JkViSAKoHgM
GQwabDo8jLKQR9Hhs4VeGT7QTZR9YatuiqtmvF7HhgmLwIrUm8K10OhBjANq59SZM6haCfrQCgDc
KbV90TzSgaB5lz4NG1qvr11tG77VgKGuZm5n1npimXFRgE7CVKNr1bjCmq+DG+LlV8FeuZEUjNP7
v5ItLoIeXSzeGail0OjAZsTon3VdPJRw0RZzXmYmGTXvKPXQPhVxpHRrh/CMOQQ9lVIhobeEN+Tp
3kYjJIUicMzg0oIixC3Zqe/NBQUoySDj6+6qt9Jdw/qdN4mkF/kw6FAMxmTcZOqcVwGPOwqi8Rzk
eJ+qUoVKmsjVnz8+fmummPyM59qqIoCt2XhOJlbMFZKXg6vAEsqRXzl5Z4rnigH2UlwioH/HR2Ru
KwNKtJCYw07Ge0qDwDsQYLvQ8KYoPQDEAdBOrkK78j5e4DLXRp4BxAn45hHq8e9MoMeTUR30hlr1
y+QBfWoHspZmbIdutY+7rzSqkb9PvYA4SokeaGmbjnWwcVRIoJBgTLDabb+PHXCW4iT+/4E14L/A
UiSipLlgkab1DaDQNeqjo11f8++RrTkduHelh/ZhDbh5poCEnvSRNebMy3xMJCNReUDelU3icLfi
G40zmIdyoXPw8edb+ietz2IWEKNl4ARjgW1NrWtAnAm4pgnQri7yU4WgvsdzqepRLCbvfGxv+RRF
PoDjfqC9RYOVp7/Q0YOlq5Q5CjHZ7ISPvQ32UqD41f33D7d+0JfWUDRBa0DGtYduCFKMU2sy0XUI
84RQtgEpJsRFHKjmas5o0TlqqBmvPscWtx+l30TtBBVHTOHobDDjQ7nPMLuNLqqV7weHM5WdsOMs
s7cgbxL+k1cFY5BZYDbN4yBwI2/L2nU0dGY2yCsecm4PT9bEpCzVDEK5ucCaaIDO3ySPphC9U1yP
F9BaXwtiNFycpCunC2JhywmwnFlOU1M6q02nWnpPvJZcKJ1twqs1rYGVz8VGzCQNoN5AjUmD2oJM
N75u62ot2T6/gZg6o4Qt4FJhabA4qEOUKv1GwUXotVcYabR6K7jiXNEbdqsuuMgY6AYacHY4IdKk
Q9J7fMDAtyVOBvUIF/IwVuUKE2h0v5PUkTvjba1BcXZ5eG2ia0vZnjE7enrGVJmT2rTCJooueHCc
xgq3/DWUNMFhEV6tJX+HoZdT/0CtDNkWGmQaxU0z8WOO07wuFCyvtqHJgvISmFu2s1/7KRUXuKd8
+2AM3ZYb4lAuWMMNhNihA9upteqri8o72gpoOwJlRivQC3Y8pceypR7Bkxa6iKc0d/xD/hmywJQF
qDUrP9hl+QXkVcJ1ToPlOYFt9KBUKmqwfMIVfThPvTrzdviCIpsjeNIlbZB3Pq5bey1hWl5JdKVH
1pgrqZQqbmgI0CHBhQAW+MINvMJX8EQi65P3iyuJscVmZ7NEZB5RByUt4pWljQGl3ViAkdZBvQma
J+qgbjLO6rXSgyDl2tDVGXc+XSoTUdGl6tKhwlKF195WNgTIA82KLsUNJfpf3djlaYU19EwwloqP
CFzk6eHRkYn2g47FApvr9j7tJsh2saes/r+yuYtnOd5MsAd0EVjuQYHEQrAzZNu6ipGoQ1vMCEzx
ZZNfi4M92lQ+gYBbpwcqczZFewA5Btgc1n3prOdiOBUEiFBbAZbrdMlCVatpxuNXQLzYQ0zUlW0Q
HRwW/Av3CU16T+MFeEY09BcQLmiFnYkXuPw5tZZrlN0wtRjuKM837dUO/vpjjXrG0hTgFjzg+QKA
F6cLCwU1q3QN8ol6IN8I3dDYBdpeRTZIVqWoX2fxMxdff5xOnTFpAOUIUCDN4haVo6lF8yKeUdhv
ldDLQFURIOrXsZ/niSVW6l00DCs9m2XRBA0TCVSdAPqJQJuzPAuQyjO0IpFxqbh0lIS/iDeJNTzr
oCETvWjL+atnZPkJTy1Shzq60ZRIEGuQ1k12a4CbJt9Emxb6MXb+SGvP/WB+vKXLZ9RhgXjPgJxT
BCsTU41DqBsLoFUmHBFKgQBRyfewsw3gjyCuiLqU1T8EDu+uUa0uLxO6yp9mmddb34NIBXn6ZGet
UZt8BO0jMAYIdpRDax0UEVuSSWs3GA3bpx6L5hdwE/AggyYmjMeOocCj41dPkCbWoCUYzNC9D9Ew
KSOPE8U1z1n0KmirDdNbtMSpYWKS+Y5TNQwN9O8mmxvl2UozZbAIelW7NIeqVF4lIrAiMuk3BPq0
hpnOcfBZ13L+ZuX7Lu8XOnCFUICEDM9WdmIzgKpipU4d3CnO/UoItmJKLKnOnw0CTqDmGx/njjRf
JtG+bQtTg9yLsdUzwYSG5NqOLEIhqub4FyVOBMsuKKFPPTsqBaXXQrQfwHBVmHR6HpSJe8UNzHi3
ftksFs5YY242IUETthugLJiPipl3rc9ngKEpa/mutLYq5sEQ1zyaACLs0NcyTeFph5ymoJQDoX3K
IHKiuNmN5sV2/bXfYnzcKbfl4GnDPeLHPW1eYMLTDpxVaZKV30xnjjYHacxGUvCbcR53RZMmzTGA
uEXk+gX+smUmQfcbMRINezA4Q1Hm9Ot20JMNgdqAki6G7optgaQw2QfAQaB1768d5WWKxlhjvq5k
IGsRIxVXwUbdKkAklA44VKzW/YXEd5G1MLaYL8zlBoZTKtii3yq77XCpVrbkVn6M7zbsVhtbK/ZU
5rtN7SANiGG096i64oGcrnhoPeNG3SQ2d73G2XX+y4HrG3yiKDMDDHH65UgTj8WUVzzYaDcw6NC2
QBJ41bPmSlADklcVNM4uEC828GyiFLqYC+YTwBy4uaRpmbyFwJPDK3hAgFoRY/EJhqvnNRp/+oVO
Ij/9gkcGGW9RIcuNawEG6Qh5vtH92mmQEq3Wss6euCM7jKckkxFnJMVOqjcowCDZG29VMzhQlhrr
3fBFpnC6qkO79yhTGKOiSaYS1gQUc7dUc6j8CiGEZ97ONmu9wTO945MtPBzII2Og/WibPoSxyFe3
kBP2W8CdKl/01rrUiyoFVoU6FpiZAGfDdAvz+MpqocxFOcIzM9Czr03QoBERp2WwdszO+ATKE1Cr
BmQDeQjbKVLVlpBGR7xqVeM+KaHyDH7bvdJmII/Ju/tyUG4KFQnl1A0rcPYzNxMUXmX4Pg/RScyH
np63FtrOASpqYOvm7+I+MtvquiKK+fHFv2aEOdQ90UJtgmyIHeTQQNWl55JvvTbW15CvSxoeZMcU
pwVIKp4dqHSeribKIq0PcomWBajYYmQN5QYFY9BqSFZY2Zw/3X68smVOjr4xTceBJQKrm6gxHsLn
aF1B/oCmrLTMqezItt9hRB7uCO2dnXG9dq5Zl8QIDtInWnpHqRrUy8zVlgdCIo/03dHkX+fIsKop
cz9e0zkLCi8CUECJNdAdOd1E0MMHWhRChj5ReDWzpxrSOxY3FFq9+djQooFB14KmLCZi8IySF4i+
ThY5Xk0JhSuJ21a0CXYvak1aTdFeMl9wSqu8+NuNvYNVKFOqeJSidMaivWNF6kMlxrt0GqrZqo1A
vRlHQ/E6Mb2u0/YihTizqZVTY061gCOnFl+HKLrT1HZThOpaTswGThYQwO52KOV80aOGpyazlfuA
NYLXR5cGi66f361V8RZvrAM6AJ132q+CciVP78Oj2KlJhZy1GQ58ABClhiZHZoHS1QPnqGOVkFTk
v0L4aCXbZs8/a5NZY9+RkCs5nH8tN2nzT4m4jZK29x+7E/ukYq3Q3+JoZZIUCmlP6MqEGxXXtq75
RbXl05XBzTOLAYQDT3+J0tghUzk1Q1TSFz2yTlsbwp1cCjtZ5bwK3CXWx8uhB/k4T8ByEJcpLzcF
SaJ4dGqnDcqpT1uDt40Q5C+1+AYu09LuZr0xURi9Kco1OsAz+weDWJeIi44+0E4NdoPUGnLJoSAm
3pdtbhXjNpqINU79ynWwSPK+L+2nJSZMx8mo5iptzco3lA2OONkDcRUkeP3DOp/o2rKYPKiK+IyP
YxgryGyRii/NtOx9Xi6u1UyyP/5mi6cAXRlVTMJUDGaZAPM53cMWc0xKyEUUZEKrtYKn+9Ej52ab
0F4lKj4TOU5sMQsjJeZ88hS2Yh+PnBv6yJHAEJ3frFNHnfN5yngGl0fEgDDq6bLQem6FokRJZBBv
xPpLnz2F+mZl6859p2MbTJIQpiBoUKVYQPG59bkn5QliCcZtvx1seRN78q69MDizelrr2tDYwx6z
Y7M0jT6KGkaQgiJehlkpby84TTCDcfVRs2aDCRlC33ftrMBGv5k3FBwAffRr1accyMa22ky78fPK
Zp4LHseror/R0arAS8SPGWjw7AQCpwBYfQt3kje2ZnihQHPniwI/0b35orgzrlflY9c+JBOHU2HK
1YGDbQoQABDS7lw03lwNohCaa2wp+CncrIIhzu4xxbtpAJQCXcdYzRU91oYKLpr602PfeHQgqfXI
XnzOVXN+Gd10u5aKLQZ26Gk/YOx+2KQ7cbTLqTJL4OeETSqU25jlXXGLyaR9584w3YDKLYtN6VHf
xdtf6Dae3eajBTPhupwlrUA5GMd/XzzWPoTiIQ18x10GG2FLPqePEmaiZM2Urv+JaykYOkLNG6RQ
7FxeKDZxxacQsKVN6eZ2jMzuprrR32ne0mLWRt4PLZQZwXi5ykxGzyJ7VoEdwqQLHS1agOm5ZAQQ
WUvpftP68OwNnKnfy2iJ0ymBaFWXeOlTQNGjVknfgBhxYQmp6qZWiTaFM3KlwK1CMwlNQzQHN8Cb
fXRKfSc8/H3BCoVHjxWvCvRMkBKDDevUqbp8jJUsQa22UvMS8/6ikepmpzT9SlJGr6LTzQTuC6P8
IKOh/UUWy6dqhRjGo4hi7FBBsFxv9k2bbXgdXttD50zMFfB9GyvvJfahSxeHmquBBAqMsAuE2ywO
HaUZm+wUpOyB2SvpCNxSm0rSJm6HYrrsjGbIdipwsjNkG4d42AO5PTZr9cjlhYaZDDSQ0TAS0MVd
8LXqc6JJmIZHn+htmF2+UkyjXC0MLo/oqRXmbuESyCaGOaxgZlExoV/Ho57FOVlrNxvF5dFTlffZ
3fC0Vk5YvEqxzSfLYy6cPOqKRqGGKZSjwfwH2bZfdcgr0Ypr/iV/UFcmaFctMhcOSD76vihgsbaF
TeIlDiZPwHkGSD+Ei6/41kzdNUqbxWufXSUT8lU9Cse+hU0aDkQKC6XF0M7u9jraU1y8Lsq+DAin
+8oEfK6oglmjbhP5gC3Pe7I1LjUHEr/T5lDJ/hxdrKlWnvdUjISCzxjIQvYZMA1tLORhhWOq11+V
SvqW9VpvGka8xkl0zpCBYT6cCbzGMUB0GnfyQEaZRjQmW08qXCVgUiieMyDvdZO0VROYH18jZ6MP
RqIQYKnwmMz4SxKRIGglaaIYg9tGHjJT0ggYg5ovcpF5SNf9Woy1FaNnziMlCf7TKOMwTRxjnjmA
UaEp3QntF9nwU1DWJOjZfry8M45yYonZTNSZoRitIbjGU3xZyPprPuThymrOfDCAfnAz0YEvXIbM
aqI6b+OqjPHBuKCygqFt0SirVFfoQDL28XKW6SRtrWPmEiST+F7snRT3gZQoCpyw6fmbGMmlKUVF
tOXj7AH9+GaT8FjqxybPrA6IZB58nQLewIsBPZCTyJhbROs5iJ/4yKvmBEnFWvHlzGeSUfKHAh61
giLvqc93uB2nWG9RCpqgxSM7UJoInTY01dfK7h0F6l7RaK3hXM5s5rFRthUWNSWBeDaMFmC4KfNd
E6qgbLgK9BdRa72Pd/FsjAQ0WNPBrQGUMDuYBGnw3NCyGFNq00UqAmxCn9uGM/VPM4CR9TbZrNXX
zhwyGZwNFCFM0wuR2dO2NroCcPXZHgnnjWHuZh3/2Gu53SXzP/ARZPyoY8FVcJ6Yaw44Fw5VUrgl
X1X7Mk66DZnzyawDcQ2se85RsIVIyQ44b7YtpfJzoZEZgb+qG1Ms78d0bRz2nFeAnQ0nGioaVH/r
1BXLBExjXFEgIBLyInTT3QBuMMJ1gLMob1Og/4OtO/QbdGAt8D9M8ED1SEqRYILRV6HyOEneYySf
q5TbOoHy6j9wQmTPoHYCx8qSiCyYQ22IksNFDbQTsMDyYCIjMIv7AzzQ7deevzSxYnJb1ON/GmTC
bxKqeZ9mB4ODEz9TqDMtK4fX6qZ+kG8/Xt45hz82xjzEBNiSux7GuPk6NzZN8I3DeFG5NjN11gWP
1kRv1KPHJgnmsuQ4brSzbNq0xA/qee07nYu5xythjm5Xx5lc04SqfR2AAG7vUs4GNxYmlmcHMurj
bPLoMgsrL8qV/WMvl6TQh6mmSZVaEXMQeEcG+1dV3FfBKjUFDQgf+IXK1Jj6dOIzhXZrBkt3qSOG
DvqvHlWrlL1wY7x97BmL6aVDhvrzm6nUT4++2VBPFRg2YE92Q6+/4+CE2MEKQHiKq558SvMuQEDN
aiEfsll9qq8tl4mPOR45qUaPwXwFpbkX6BSgRtjYpXroAq+T1J0pf57kxzrjQFwOtk4uAdFpKb1y
hl+nxSYLeI8Ys5XVX7TicRJAg9GMVl4qm5W9XpZDdRnpEB6XKJej/Mqc+alSSDENmOgv6xkjt6BD
vdSKLrCSXMgvOTA5uK3YgZaD71Es4QKUg0YMOUZRvlbJpAeRdbLjX4SJByUk1rKwUjBWCPVXswyq
3OHSTDO7SA1vDDELvhFBzLdZKIr+x3tw7vxiFggZjYb6DMq1p+4G7uwoQe8Cr1q5kW2IxDthVuFj
92sX77KCj4fIAXFOK210fPbUUpo2oVGPGAKi+qvoFDrFOx13qnzZAwzx/uNlLZMYzMJRAQzU2gBA
R3Xk1JquRqIYKPzsKOZkiWjr6m0CGfjQ1VyMVk3pZh2xtXRl9HbQAkWDFX1dOkp7ajPo/pgnaW1y
qW+5pwD1Wuib9L8wSrJ8PTPGmDihw1bfg6kHRDLtHk1ALJEeVqM5lLaibX/xtzEU6O0qKOWjrAXa
GAxYM/lG2st4NkToO8quvs22iftKMS+/wF6wOA6YhEApWqeDVYAgHnDRRzGQl6MJ9PWkwiBQAzVR
RTQbK7YTNwosipMSnHwL5SvL8JvtWiq6/IiMbeYjFvyUC5EC21TLUX+soOSo7gu/u568tYGWBfZO
obYAy4UaMtApCzqsLm4AYM+iykn3PAo9OcZn2tjK0swkBfetL/LteENxCBRgNw4mSiKBle2k1Jrv
psGw4gv1YlC2kbDRL+a0vIogOwnJnOGVRIK5cp4WoRIdRbysADlB4kwH+k992+DCqQP+sXSmbX4v
2TPQ5w0AVooVOatD0NR1T6LhqS22dZRpJC8aMpSOdoea8DOdT6w9XYBj0+ldEKCtrO28PbT1MXxN
8VyMX89VoWcxD3vC1bzRCjgbKDbB9mdTwgwM9q/Ofi7yssMCfxpkfGzuZUNvs7F08k6xQR9H4Y2Y
wbazi/hrMMUev8E7cvWVtcROMGbpPhwdq4Y0RttoWGegWdJbu9EBHjaehI3ogBrNFofc4jeiXbo/
ivD/9Tr+d/heXH//dM1//oW/fi3KqSZh1DJ/+Z8L8loXTfGt/Rf9sT//ttMf+s9V+Z7ftfX7e3vx
UrJ/58kP4p//w7790r6c/IWTt3gN33Tv9XT73nRpezCC35T+nb/6h7+9H/4p91P5/u/fX4suB7D6
9j0kRf77jz/y3/79O3D8iPQG4td/HRv58XdcvmT44f1L2UYv6fkfe39p2n//rvOf8GYCEwdiKi5G
RIXffxve6Z9oxidABoAlAx8zxoegPPH7b3lRt9G/f5f4T9BVk0HWgIIO5NTppFpTdD/+SAE4nc5o
U6polCR+/+PXO/laP7/eb3mXXRcEVBJY1KFg+PNAcpCsgx10qJmD0aDjn/RVhdk3QagsqSlR49NB
0J0QPy+HwSzH6PPQdCYXK6Y8CZ9RlelMnbvtsmFfjaXfNqXJk/g1gGqg1UnFZ0HAUEc2fq45nVi6
+IXIdxKgHm7coUesVWYvZN+CbL7HUNxzNA/3rRDnVg+OlJlvclNuS9UK4cZWI0WXRRD6I4cXYR1H
G6M1LjHDgWaLlrhpmfdmpOWJDUTOZox61CxqdT+D4iwXutKa028GfuOwIPugn76kreCVMsZoZuFe
bMDTLAlBYoHLwFNbADvj/jav+9tQqJ+jRn0dW/nzxJN3yM/sJrGDzKIoPsX97HU15ptb/WuKkQRT
muIAbWHN5TvtKtZTu6l6CwMmd2OF36LRVbPpK7PJNDxstfq2SIX7MBwgQqjU74003IKtfNtoabId
QqKD8DHv7KSaw81k9LgcorYzw1wDpV+kbqaqv+QFvH8Ae59NQsI3QiKw95ZEMsFGaCbzjL5axZki
ChB5NmdbJR0is1fbG30uDDNRLw0uEXw1wQOD16KHBKm3QYzPdaAMTiCCZ0MD7zDhdafKk8QW9STa
TNPUeoXaeiH0cKyRb+81VGU3gOj2rVWGBeDF2ty4pCNQPVNa4lVN4vIYtwWVcddfzWGtvI06+mOx
9BqNle6hqSbZQqhZ4ShxnhEEkk36wUpL/tpoas4qxZZkZhrWlj4hO47p3hSBWHlyoqfAICbqtygp
nD6ejO99iv8L0eu+yPC//3vCFgLGX4etu5c8PBOz8DPfYxYiE1q5mHGhPALICijF1I+YpX8C6xzg
YmhFinS8FX/yR8wSPiGY0eIRnStXDpHmj5glfOJ1AFkhsYM84xDp/lbMOs0hf8Ys5m4dglDOgI0N
3LBORK8P28pt60BwkxD0GEZcKS43ROgsDXpv5fXYOl1IwC5pyB38Nk33cZ8CFz9zj62uxE6iRl9y
Kf9SilpxPyMcPRW9KFoEOEuLcEG2EZS5dUaQd5u13qjeKHchiCNSg8dQ0FS4Fc7OJg3F8rLrh8wO
gybYCsoofZP4IrOmMQCfNmZp8Lyv1eErOjf8tstj3sIoPO8YyRy5ddeL1oCZxG2FkYtJj/tL6KFW
6O2kxq2eyXpqgvAgt4HTFcxyAJdLo2XFftQK9bEiYme1yQR+a200PEy1GJvSyJDR5vOIF61BTB4J
KOK30d5BvC8wI7GaHokxTuZMoukdXEvdxqi10Jp0sBnkfKpaWjdKFkhJMm8AzNPj+gpBHqVWkIvy
kY0DWHwrtN7t5dTRJx5kcopQbJKJ05xi6noviNrMatGtHc2ymgNL0EhniXV4m8pK5ERSfjHM6Oia
YyVkXhcOKYab6tEy2jl8S9sy+5LGoXar58HkqsUwX+QS8G7AYub7nDQDBNYKbqPrfbOdDLCvqOKz
DgSAIzTRZCly11hlCziXAan6zSTLxTbl6hFjydwUbbpRexaG8T6qYlcfp9rMiiR3Y9XYA/04W0od
RhZySNXrISiCzzn65SRHZs4nF4FQbuqwuOjkYN7IHeaPOKK0ZlNnhdnNaW12eOZYipJOdxk4l/dd
myc3ao3rhWuaHItLjS+N1Eq4IjppG45lYMpzAXrWgC9RCB/Kux7PPTsKO21XYSZUMlOpDUDMCk2G
dBgHOx5J/dh1Tedq84CxBE7NwPstpk+HEPD/YyGNUX8dC3cvHalJciYc4sd+hEMEPRC5AAQNemMK
60Z5489wCJQ8IgC4vQXKs3WUwomfECAhiIX6PUWNUCmJn+GQRkNkffhBmbLE/K0U7oDxPpfCMfWd
QAPEqWgmhMN0uGjUuTV5runRF0u/Jn3qhqKKkyqaVd9ZhGg+EXKzU7OtkHJ+pEe8E/VQ6wnFAtNX
qUjsXE+S2FSE3J1TdDWGTNyNaYEAleEF0+TPYBy+qyN9rwm1m1Tc/SjW2YWgx5GlJVcDiOCcaEAt
Rp4sSb+F9sfbqAa5qWgd/rvmIYnz1yqTfFCOxODlj4s9Nu5SFZp9G9cg9NTryo4zlJXrqNqEkraL
O+RaM7RXoe+txjY/j6ZgTJiJTlPHaKvYbMLmnavLW8xbuQFadXqZVDhkZDcM7ROm8q+CSfWq6E0z
CKiFeNEBGdgdHa1s4+cg+tY1mTvn+vMQKaKljeSJCFeVpJQOqvcvStAKFl881LL4psTDiKAo3ggo
OU1tbhpFE98nmS5e1ErCb0dluoIoI+c0YVpYRl5irHlqvwik533SFoIzicNjViqXsyYNWwyFl8/a
NCGzyuLebbMaAMqYWL0I6tOkrWsACEiB5BrcfrkVhKocIzEXnTioIxdyOrKA0NDo1/MgVJedigCN
PbzPkqHZyrG8IdVQ7bq5KN6ngJQPGSeSB7WYY08ooAQypNDsG7rC/X8+dICCkqrMfRQ5bovX1/ff
3shve/KS4xlZt8dB5M9/wPcYgtG1Tzpmbg205zEegiDyRww5/AntkILIHLTCaGL/TKk0xBCJ6kfj
sQemAAmJ0B8xBH+EmVlAwuhAI+5B9e/FkNOyDCYuMNUECicM5FIhU7YJLfLGXHBKWtyE2bdYfhh5
zEYmjY1BWWtMc6eoQ6uISkvDdYdZEDMP1mZV2aLu4jdgcrsoaBPwm+E3qHBBpjjsTR7ahR7bw8Xk
KzWkJqob0n1B/kczDNPg3v6+D59P8k9qGr9W63giCSnf38jL/4IHA7ITWij96xvSb4r0/bfLl7yJ
Xo49/McP/vBvQf0EumF0j1HpoCoQODrf70hBED6h8w9WcDDvwMfoRfjjyYA/wWmAt0FpgcrgUMzK
D/9WP6HpjfKLKoFVHPNouvS3/JtWM9grEvhCtuNWR4PUTzLoSKV6CwjcayACXCEGD7kguFwNtsKy
2BrDVRca9tEW/Si0HBdWTruY358o1CDjxlmBTrPYiKMPwn276g1XhJKKqc/kkUzl149tMGfmpxGm
dsOHAp45fIiGYXc7gG9ezlHQVlQ7DEOnH78GOkoARNzVEuoepLZa3FngS11ZIdP0+dM6iyFJ1UyY
iJxwPh+DPzdL7DTgrKKeTaHJbK285uXUwoLxbo8sbsz2eeatrJtu4pmvyY5TSAZHjLziGp/T0aYo
8PgjvtILZhhOu47vr4dK24HF2645AKDAEr5i9i+ciB0fT+QK/Tu9KvxpdIyr7jK9ap+iyMofUT9d
kwI997SF37C4Pk6IRNBkF4Gf95JdyoYtGIM71VehMdoQ17KjZFWp8rQd/PP7Mc06Mg28UQ3j6A+q
7s4TBAf13oRqmqmE5DpVJFMPZnef9bsuv1ekBgCD2lnZyb/6gLjqjqvU6syN0SwMrS+ngtvz1yB8
B49n6JGGN5UE6I8GOyrvKl21IwT5j60iAp31GiZN1o2RK3iUsPxE5PGKNmyJH12ul1089KHeEbgB
GJrJIH9Pik4K48cRgOk2/dxfxLvjRfYKP+lVq+t++VzekXcQ3SF/TDFs/VRfBJk5r/rlX+0mE2sA
EYp1KZEqvPY1s5DuMyT40gSJdbjPjIgWgu6G6zZCLD3wqwHur3aTiT0x37VNp5TFwXsiSbAzob3u
JuGhok5LxS/i5OtQk+uPP95f7SY7nikMmRGm3CT6gGKZWmvYg0w8rQ0qU+3ja63QbQH1xKwXTR3/
mfDTitcwnZU/P6NMT+pRR4WTgINPRl70O+qYPBiRBcOu0a8MxC9RQMyiDyCY8gWaDCa03Ny+La8z
IroTRORogvLx8g9cr2dCnowa3fFvkagjwoLYB74u73gJozuZYXUTZBWNeNvQxwxqRGGTPqUDvwsg
fOYUSrido0PxwVbkAM+kEhiaJhfNsR/MEe/BqLFFMIiZ4zRwbhf2hl+R/6Huy5bcxrFtf+X8ADrA
ARxeOUiipJxnvzCcLhskAA4AR/Dr75K7o487b2X5dJ+Xe1+quyrCKSdFbOy99hr0PcLCDY9lMiEZ
97hETr1r/DrXSMVCtZ8y7aobQqhEXBttEui/zs0yDQkDUxdaBAGELBWKv4S2zkdqny6M3RXxfTsw
Lb10nuxb3VbwBK5SMSoOrNe/XR12ZVuWRULpnQdCRKRBvEQUQRg219XcZkQ0WVNXAK+GA3cGlkxA
jWgooZAS/oTlA0N4pXsTA7wa+3cefXHG35jff/KO+x+4I1PF6cxkWxZOqd8v73gbAbL2cMEgML7m
4anD6zAa73cV45OK/NEFXIAyBNivL4uyPgj9Gsf8PYLwcq2n27DHF4bEmqC/t9FVtF3ojNAOdPR3
t/lnn/2hJPsmWmtE+JaFbvf4LFYGSY+X/HIfJF13X802Ger7SgM1FPyAgeB3H/zJrfpRTbN5q9us
nJRFAO1lK5FvhLwYpbysgswlFv3J304zu2u7+78+Sp91Tf6Huux7ELKAgyOObdHDSUgN5omM1eHy
lEXHc0muZqNumYM7KHBPGz/GxV9/8id3u/+hTlvSTnLoA3FEIhPigJAeU88nGDDhjrOnHv9+ueD/
+qM+eGL8d9X6UJ47uqhoVLVbwCf0tirpMWKPvghwrIenKGhRteukh5jGrdTvLvXL8/uTEvWRPrBu
g2kx2DrFXI4nUm+Ilb2PIBxoKpmPjnOqUQ1LG4LRDNNu/FWkDX9XpN3osw//UKX9wQaeqtHMrPNJ
LvGhVP0uwuUgurFJnBXGel5Hn32FEiUlyDSVPCHX/aYxCezvrgGVnza1FEqXb73XnT2EpFRy7wE8
155IyXhwg10EQrt31MOu604WNCPsG8yO4NtzdmQEZWyaE+seLJptF5r9iKDK0hVV9oCcoKksU71O
aRtUaey2MPTTyXLvbaelf/fVbY/2p9rPiD+PizY6cAow/7CZQ7ju6Jp3B1RFUu8DtCqkSmx5svLV
c6+hiCr9V+bfT+5jvL70/o/Rf27aB2feY883hz/m8RAOxTwUlO2os2/kgTZ7Z738pYdqZ9a9MwPb
P1S84KxgsBjrdwIJYqIBPc1RCend8xxZtNizWNOwJQfheTfSTI/CNWevE/i1tmuHy1Pc62KKvUNg
dc5dRBvCNExOcTHzrJr19WplsQnvAWj4frIFpdu1H714wRPoL/va2oPiuENx3MfePwnFdlWMmKxo
/cPhIgkj+xArLHYGL/pBWufeDtGTP147nSk8FTzGWCe0XvNtxLI2rNd7ByxiOlSwug/ySpmMN35S
QXbkxCR37PBtIdEu7tukGUyGCPivG43HJKqruzqye7tZ1Bz/qVFiv+k2rQUeBhlalYiInmklH4UO
Cwt4VH2vwNj0B1BJ9BeQe2t+MNNOxZmabZMYb7mqpigXDHunjsEls10SRFUdNMe4ssK7DtFrTEbH
xXMLuCAg82+7tZqmiNNN5n7B7tfuWXDUtTpFfXTnVObQjmuuJy+LdZ33Vbpx1P8K66+he1BreyPm
OROOj/aEFmXcLUm4L1d9eTQ3mJYeR/niScuxAEe3G04RWiVxL0Ek6mG+wlu6izfEz/vwN+qHq0DR
3ApRJ364XiN+97vvrg9Tf6X9Je1gUpZ00ixp2ARXsz24tMYK27+Xq3812eBh4eF7BOBmk2MGBcgB
QO3OMnZGzEFgb7UkMHpmdzNdzlgzJ+0WFAtF8CYmca8BJbuEj6nvpmUYHYLqtrHwhWDsFI0aSDD0
Y/Bs7Euc3/Wu4j5Paqzgsc5LfFl/9eNhB4OSZANdwaOvqKyJBHDV1rdOUP/ujv6s0HxoxBwbG79z
p6nQttiG9RDpOcOCKa8vse2XQepHI8p0LNFSBdsRGNlfF/Sffe6fVdcPvUhYqs0PB28uIq8BHAzn
4hEHvJl3naDX3sTwPqvUH8Zk6q8H1sHl8qFcyoyj4aPBA9yAUwR+pSHsbnos+GgPMto4wXljzGcQ
N7ryICA74c6KeIEtUxGyDEKZ+O3j0L5Rivbjj3pxc2QL7hbHxx0pcS7JvsSCc0aLtk5DPrk2WeI7
Pt/27b0MpySOdBo+NsuW/vUjcD/BVD5qubdq3uQ8c3iTVy2EqCeQdZX72NI33DAJwzwVrVMeMYK0
OaDq9naIGUgOU0aRCUlBJloL2qbrAmJ10OPyqzOIws5opa7Bhs3voET4zeX7M+jvz76rj72UA6aJ
z6QpGusVFS7hkIAQy5d9a15H/57G1wa6pbDuU+neGdc5R21TyHY8u+W4a5YwNTVWNP1t7V7N1WnB
S+aeFNVH3eMxVyZV2LhOfmLUqzfidXufdJ9qBa05hRhZI4NYBOkQ65RL7IxL+HPiiA9zlW2MJp2G
1BM7ClZjswAtJCoGSPUNz3+ysb0B2+JvqvlxGQGw8UrrscqHFT55PEwcK5PRb5LI0LREnerHr2T5
4nAovt1zz1jqEns3Qkfngk7nmjs5QkZXuOLGd5GDvCFkcsBbSNbUaetz97L2cM5xo10U86wWOtWg
O1ox7Fr8eOOyZC0ViMoBNqdv7UiTJnz0cXv763uIojtt5jev1U/45s++rUtH/OuAF7bck4MzFOIc
CWfftRvdKze4tWO353JIBlmw8WESz3zpEr2+6eqONXPKFz+zAawMpihV4/AIVsAuUifBs0HWqRE/
h6zjEtoHptds1VXKjbnySplPEkZC3pTauNwLaW5i2Z5F3WUofUkTuEXDYAMcYRUcgSxup3QAjreM
Mm0lzzVYSL5GcAWUw5sCQTcOD+AWYGWGe5W1OYiOuah5DnFoFoCx4KId+evj91M+9WfP6VIRf3lO
fmmcHrkSpmDqrRzcVOrgCpf3ic5IW+XjQUXrta7jO3fy/+hJ/TjRfRXSKxdfnOTq2jO6mAN95xiE
No07YcnNFnQK+4WnofJf3GYoAg6qBgyfiN+lQSxT1l6G6JljJnkLBnNe+HqKSHeAHiuh6usUY62O
u3TjEmlFZB8J7DLxNlokDxOlb/olKHi/ZJU2qZ6mg2OhIgWOtZlkXrs8GNerPpwKW/eHeiz3TUNy
iv/VNMhnE+xpNWXiWS8iDy4Tc/dQij6ZDUvxb0FY5xuVe8kgnzYRJv/fFY8Pjkz/7Nw/aso6rGvD
2BPVsdZBFsUGffpwNwGai8r5ZMebleA/q2jfc5bpIX5qSi9Bz5Uo4C/axvvfA2Y/C+uffeMfhgj4
mZc+IABSRCIeULy8E7U3g8WiuB6sAusMaSKg06gLaSXwCm97GAsuoxPrHNRfkiCE7M4kIXWRfebT
1NoXq562USRVAFhhad6baSsAWB/dOElLhR40Gu+xsxRHD3tdNz4srBjl7zTpn0y4HxWIYe+zcFxU
UOjSP5W2evX4PuqDDBteH9mwIji1I3+GhdypW0+BR6BBBvXvrw/PZ0Pnx9wLuWmnjsyMBQSgTqR7
ZbqNTl0ff2386VRpF6m+88mzPL98jbFQJ4Ovlfi/s9z7bB78yR345fCq1gnAseEIPGzCG9OXJ0+z
rJzkbSmAXndV/hO7Wtjt1onnv/6dP0FPfl7jv3ykkQQssNUyaOLjrMUaJIpuL3P9BcpQaE2WiiaK
/aff7gc0m9Z0BCst9goR6KcAtZmVatezP9wqPrHosan7rEP8ul+ZW8LsKay2E8Mc9Ne/6ieTvfvh
wp91C4W0clkRLIDkmmC/TchLZZnArznIcu/q36LKlx/5J2fyo5jHnTdbbVDTov+8cRYwyqPmieJ3
vDxZMpG9+THoKF0dgaty8LK2DnAPoDUVv8sV+wyJvezxfr0HWtCoR8/bokLitmxcpAxbL3UkXG7x
PDWe8Tg6e1dF6YLWQ+Kv9dfP+NPP/QCfKDU7ZvFtVAxxj8b+9XJ2dfk8uCEanO3k4NEjcx7JgPJW
d7993p99tR9qYFw7kBRgN1ms09SlAOaG9jkC7ywRwP4IC0G7OIBNOANYFxM/tpF/t/LXpRy/TJ64
5cCjPeODFPi7tc0np+pCFv/16Svt1RPywOKiV+7Xcub54MNdkrK9LC2afnoyxJ6ckv1u3vkEnvvo
nam9BvvRuY+LxRXvEZZqTWCOevlZryKvyt0aweTdS41h+D/7np0PE9bAOGckwhvOcHKQPAEtco88
mNeSR1nlDreLBVjcv2oQrwn/z2rVz8v4l1rVVBNbFxITdOzziW/sJLAHmnCCL2UxasMTxRrOwa37
m9/xs6f6oVpNzFXKSJ8UHNDfpWB0OKfrBqM2/LtraFL6Hs6vkzFW/v0z/y1+3/+G4HD5oH9qO/7f
kGiAsPLLc79IQP5FnZFMRtbt1//afR26X4kLP//Y32kLLojOCL9CRg84NohMBY3mH7QFwv4GR0IH
kRUQYUD6h7SO/+YtMPCZEc0HdoIHJdtPMs8/eAtgTiNJIwSjATFecPWAk/y/QXXGTfUv5T708LOQ
AX7ReyDX5mLB+uHYy6pxJg2C2tKptFbI67gGy5YFSR37zXU9QbWYAEeHD5ViE4G+wcWyJQnFOv6I
QJ7/Og1xcIouKW15A/tPmJjO/pA38eIVzF0HJzVOUz0IZmeWdk0T3ywbeLVO7zIOhUHv4WetGsI1
woxbGDYBqurcZhvTza7IPgQYWHiwa1lTungrRsTRZzetdeYFOQKirTAgXBJiQKN7G8ah3kfKcIhu
q0lMWaA6hWZSwj4sIdus3+fZD2FRNw3BnQMeLqDrdR5Sb5XuSQ4NNNOk6l/jVU9J79EZGAdvvBJG
TQ1/66IB2jGvb8P7xnc4kO9OLkkztcgMX3q7JoZ65VfT9BZb7tArBhYt+tYGcTc+GzSdHSZLPZNx
53s9wI5UtFGQTsNci9RrF/xfXLEmY8hm+xJWUWmfHSTTnIeBlxkZNL3BUyTw00NChJ+XpgyGYuQr
QseM7d9WlyuKoX1tjnSRHBsGvR75WG837ghSFZDmdr1W4IYlRDf2CHeE53BpXXmER7PKEI0KhYSG
fqT03LrwhwFWQ0636dPaOA2QmCh+MnIL3uAN6r6zgEiVVAgiG5JWhHbntpi5VUkx9iOosrudiDJg
yY+8EK4jb1QPVHRrW/ckjF8eZ8kc4BODfkEt1E3qLrZ899gyPYerUxVVP45zosbILdaV6UNv3Rg/
QoF+wqrWzbDDErdrwKsfS9gMFhYty2QKMXXs2a/CPvB3PWgUEM3WcrdCKJDKSkU3zCGmxIIiXoc/
LAArqIFIu8X3Fja8Qb6CH//qzrGza2rSJrNPqhtJgBckM6ER8s9Qwt1sjnVwBi8SW81u1mddlsvZ
qc166hsR7cQGz24Fumruu/X8qmcHN7rjgBbrNEDIoSa+B3/V4Qnvt/C7WGR9FQBiu/ORvrmDw1yz
N3UsTwNYE9+EWZo/BMEeVfoSrvtsJCnscHoI9z3ysPR1dx4R/Zj7pmV5y2ZgHUh5+DowxNsmNh7D
r8ZM5I0Zup7FEvMCadTYCFW83kvFordOy3ZniE+LtTEgmdhu3M+udHd04IgiMlbmbKjnd8Nw3Dqv
oe9jG9lrZMw0L4KN5a2VF7FS5+tjLEvv+9YMzv3mNybrgkgdqt4FrbZWZXOeTK8BgxHnysR4FmXn
BgcTiy63OoRnFnF/eDSABmo23rsBkn7j92w5lpbRB5w2H3Ra2qeBYDIX3lyfevwKeSTZvO9LNIia
bs6uBvn5EQ4A8T5U65CJAEN1FXrtTpFxAl/hon/ivigk79kPghcpGymfilr18S5QzpDRcOjTcRPw
fW43lZOlhgUe5yAZTd1y1Sl/vpn7rcwDWukXRKMSrEymDhl8IChgL2SuxnhajnCj970U4a3lG+9g
3iIwyjvrVdxDZQCusehU7sIIKmMrq/9wowZo4hChrzNBu7c1AVNm9Mw33kKsNkKh8F2OGJag57BX
/gaVh4OYjRsyeyAvt7MW131sLoKMSeDl0ZKhI4buZIKKopGtd+0TVu5gjz9cx7FtrtXoDrthGtVx
9ReZsZZ5DUojHIg6s4gvtWZdvnXYtxM33r7NzQbXwXCl05VutiHOYWqtkEhJJihESFg3iHqjPklX
0Lpf5r7qZ9wF7XIthTfd+NIBd2IyXQvnz2HiGrivqeDgMZVLlw+12zvnrpN00ftWEiwlD6JDenTm
GlirvWxrA3CuD9u+PUxxv34NoGxIWk/y+3iBHX6/zLJJbAsYs5rK+hpWho5MxGJB5+5j/b3VMSsi
12w8BQUAex1gofWYsF6HY0qQvgKFFy67OdnWQFQwHLPQSl+iY/vUVyQ4uF5ZuUcg1fiUMm5hNOlw
38J7TfnBbpFNX8AsBC6bSoyHQNS9fz3afu1SBM+IIAO5db6PJxWjRXLhx+IFpM0hKNmalGouQCeY
VD0k1eoFh3IcSFoHl50b0FcOpQouH1NXkBdVAfvKmlJ/IViBGR87jghSSD2aFx2Wo5AJxM1D5vUN
4mzrJSghromduli5EBDWbI2A/V3bVd4u8MtnPZtepbFw9bqrqli88Y3igIRhGQKsjeOQON8iV0ha
jGEn+i3pQhBhPazuSHWmmEOgyMRl4vRXePlaWBrXUQnlStnGLbROC7aQeWycbU6p2ByY+etwhdpP
2VFj47mFwfogJqac7xVtq/A7KydvO9OlacnTSJCc19TbguQdfztQBGqhQKwrcmRMVB/Apq+8KwS/
CrqbFcdalJpAZyVQQn8PGzJA0gz+dFiigtn5LaznCfSPaMI5FOIqkp37FMWdvuVTPL+OYiEAX/Dg
80DbLi+rnmMPOcJ2PhHIkLiGnhBm15IA+J2lZO8dvC546ouhJ/djoDdopMbNnAzzYCGgXHeze+51
EUnsCI/dRKrK3PftOqrM96r62a4mflzZBuvbjWOeATYESH1FYu9+gEHksadz99Y7gKqTFe4ZW7Ex
O6rdvPJ1F1LBdxLkVrVv3U3f2xpuJrYU9kGUZVmBorxhvR6s3OyCenWL1uI1YLqqX2slhtO8Kmwj
BmpynwIfBpN61DPY/MS7Xqh27xXW0PtBs/5At2o9qnjhD7qOuitSKf3q6GV6VbBwudsoqkDmDNB5
IHSM3el2cWHM7TSDl0q1Oli4hbE/JI0V9hg0TY/Q0wFKo5R3jZ+vZT+eaUfiLvWm2tmjvgMSUs2y
wERcA301Ywxj9hrLlgeIirEkqrq1gfJMRn7SOH1TBJvdFN4E6l32odx9kMrErwh97Y/C6fhDCZii
Sf1liOFUipu7YOEwXm+D376EgseoEfPUJE1dijiz5cq/xoNFfrbreLlAe/MNv6OvEhZV7NEZA2Si
OJyAlRhX5X0b0eBb10KjjrsaIr6kJoAp12Wbu33sbb3ahwbbHaDx/XQvdOMsiTdw/22EXf8DFpXB
mS1Vo19GPDhU58YJbbr57tgn3RR6SA1h64bWdayWpyV05fdmasoHJzYcXnp+lcNppfpR+2V0702T
whajwdS2GDd1cQnnM7Zfj5R1HJmTMoIDpMUlEzpt8FwuzXTQOEVHL9g80AmsKSYTNE+QjXlXm7NG
31fHNxmkKiGIbCSqimGFpWODL+vIeeQ/RB6hUDivURIovBbDMk+PIBpH93STw40cwPgax61ONwTC
XTtMl6nX9wxciwXe+nOoDmVshpeVlvplEzU5dhOHNzg2QVkTEweKalamvGJDImYav6MHUdeIz4BR
gQ3gW47omJSRuEkqwvxjXxOVW9jWJnxdjsChD3aor2F71eZtw5/7pkGL7mNCQsBHrfeBFMHZrOhY
fWPZNcI61XcsvOjLBmW+2glALa8uwo/rBLxJ8x5NJLoSuCi+R9pF2zpRE51078pX1Vn7HRbEc5NG
a2Vy05Zo8hm4JeYAdgLNF2cc4cDbjNF5gtErtsHuFnxXsNCdM88xTVV4hHvv/hBDVNN1y3IEkhD8
wdsOfD7bQ3ssies/iqBsvgRd3F97A/V4uoiBfOUGXVHmw2P5zdmcFktHEs83sceBDlVzhHoT0THA
LciWAlAJDEcBHh1Gu27fbYtCGmyVxV5hqRedbBMWj1gwTDeQE/WZP4NNXCsY9YhlW47C77obK3pz
5aCRv/a5aF5Ll/Y4HP64o9QKlTR9Fdw0VMs8Zj05hzGx75gIo++d44j9IB17bpoS7dngGEhAQZv0
yAzZI66L+oxOtP0Gh+PhtsF5z+EnKW6EG2DZBBJ/4jAHUwcR3h6Rq/5N0PXYQUCJUu2cwYn2rG3C
59Y29gnTk/gxojhkfIjqvT8CxYeFpmQPYUm6K0869K5ct+66Ac3vaE014bqqLmbCVNvpqWF63ofc
G9/m0mh4c5Tzcxz3QNhiPcUHRibs7yc1P7uwdZ0T2ZnZTz3f8DeDPjT362HNXc783aiE2m1lbHdl
ROsn6jgxiKKCPsIYCYXbLn7OrYmeOuIO+wHX6TkaDApYjc5oN8zbcOIdj/fKR8rGJBy+o7YjpwZ9
81scD05hOeU59xUqjJZ1Ui3jA/oqiinLhYWLZe0fYb1EN8MckS8lGsscCoB+z/Cr7D3wRXOmlDp1
IRjA8JSHrZk0SNdcWfhGlUu7zFVOwJOmCsbvrsFeFZR5+orl2fIQufXwGrlV80xs3Begf6LDnIO6
em3dytyREkSDuXbih611sJ6FpHu4Qg9XP6h4lTuJ9yFMaidgb3Bd8R6EMOw+bEFZ9crV3FZji3xT
NCAHjCzBmzYTvj3rYuFaeVglpUMZLa92je2x9KkpWuifcOqIfBvVthw2EhDkdnhDaraxugExYsDO
Fru2FUjd84rx7AVq7QDjvXJbcFZkCBZNHG5pGSmEYcKR2Ga870fE37EtyDxXtBKwgKcfek1MAmnh
9iYJqd6jxZP3sjbdO3qjFj46KALQHsMMLt1mJO1geRpyP1nsRjFuyxZIXluOdSKjNX4OBhecwlmT
iydDuIjnkYTkxoPe+Y2E1fzmRjiaCSLUpjbBT3Phs9BTGBJciu2Mk8XjK9bDNiEpw7DdOfgkhA+2
CjSTqfaCvYdl+A1SgSPAkhW9gqMoLC1HIy78IPB6ZIYTYYI0Ug7nJ7eaO/xdnBLhKlXPHquhVhLm
Bhig8poOOKE/oa5/C+77n4mV/n8zZoG7PrxUsN37XLL0iEHH/NeNqeH08lV9/xX8++ef/oduyQ3/
hrgheJZFf3dhwVbjH7ol1/8bWuiLzefF98v9Bf8jEdRJyPOAhxWcOVFGLqYu/wAACRDAGCqoGDHU
UOzBo+XfQgARfPQvCCAcpCCDgi0TQz4RXiXYNP0rAriGZQtzFK1OfGyWYwxbIejWSdqGNblv2Zg6
Cu6tYdQj1F5Tm5ZNvSZo2ApMUmLz9e0mvoKhnfZW1DdLRUCgX/rvGx8g+Yfj5wlY/pCZ6egpdl6n
eBdK0ZwIuBmYl93bUoXn/pJsg5boQXegAzY1QEM5j9j/L/fb3Ac3aICRiPQKqnicOn2/owz8hCmc
JXxQsDKfYu7mBH5XASKxl7oq+m6q8rr0JdxfMA+V1EkdMEifwHDQUMLuPZcX1unArkBlsEvQHQdu
ypSiD8iiFp3avG5XA3Eexg0IDlXqnkxg+kyVBULna5WRtkx0hcZnmaifjNB/H4iNbmk5GPAkNPT3
on6e6u0HeA3RfozZafWxWkKH3x77i9W+xJNJmAZqR+eXXsmvBE+ywP1ZjOpWoo/YTb5Yk8C3Yx6N
ztfIEp3DUFCCVKcSCDbLO2TI3vCSdlfUbesdHleKS2zKMIad9UBVAWwWfFHYP5RuLU8+pk60Gg5W
AR3PdOxUoC5SvUeeAy36KDzJiehkWqS+ApX1CZsZDQANbBzKXmDG3eRjVD7CfGjNxe/MU+Ed/X+/
gDhwiDenDkziIID/1xewg2PONkd9fyKl0DvY9gL4m8FjrTcDTqyat6PdupxQWJyWnlqxddXPZIS+
xqvjJ3Q9y8E19bXUNYZsA5oKuhgGpQjn9+HMvznj8tgibCiFhJpm3VqCObph0RPRu3lqf9R9gCQN
Ecl8gAFhgt4S5pg1TbbOVC8EioIg28TsPFpntAWsa/dAJ+FS2uaxQ+iDVeMBMEKB153eURI8QSbh
7hEr3GeV6Pss3hp3L0RnE28S+QQQ9rVqAcdhlMjCoBJ55HZlFm4A4JtAx/t6C0DnHAVa57Vs9ng3
t4PFGJct8EzKQvKF4UUdXPgDaRGLFHhDs4/cSd5tBgYlZGwPahRXhGKsRCiKlwal9zKRkJ10qShU
DH2Vmwhzb6jRljM/G1VwQF+IG4l39BCLCFwsh9x6dLwg0m4qaCWyIAClaMO8B4sC+AaN1QSF+4Kb
0adqF1gPjL+1/ra2HWjAQdDe8JUDuTbA06U7Z225QkBIHHkiFXs2Nb3f6OrebfG0d1BGDo1o+5Nk
wQQuJzjC3oo48g07kEeu6jptnRHM0wokJLnMW9F1P7ahdMGI9RcgYiAcOsGwCx1tbz0Fo83JB8d3
WL+vpoqv1KBPaN22E289XNgOH3ai7Om5uvxDd873DnfoDpPOVT8NwzmcLb2fgvpBGDiKxp4DRnUb
IkAXcApimhfVgxTkLgnfbA2rUfal9Oorx0ygDgXbAzV4eyTiG4+bIYcoBkoV+E13cZm6sCJd+HEo
gQl5Mhk+vnyHsxJAgUW9usuUxhupQVtwyJ2pVpK14mwa3mUD2vysgwYFbWPTnB2MsBmx1n3GAI3w
Kk2XXIFbhj995AHePWh5ziL21rSb8WfQQu1gEywevT6Q4CpCvcQ1uEZTc71IH0Hsq+2TaVi7O7Qk
JYDR8CbgBlOm4/a7vottDgOXGiNYUOU+kJKdWHW6hDHCkYao3LVOdCbAhbDQ0fkmXGSntuWTHb0a
dCofQKMGP5q7zryLNpQiwCBNVpFmK2Q5pEgl1cUG8dGZ+zFg8dqfExLr9qGZQWQXbQl3LbX66O7o
mpWj7x6dsGme66XeaaajHBIxwHFuhS21peQIC88v0MaPeTuQOrXDovMArSQYdhrQi9ehaYKrjCs9
/4xtTpeqiZ2hZUUKJcfBjyxCqKsy2I34yx+YM24QRsbRecEoajSoMnJzx7ODk5rC0E3kgKXK3WQw
SAdTh5Rf6A7u8U55AJ3hlgAjMbrn/OJ2VrKHqYy+jMqWoNmvbt60AUIA1pIVPjxWRK+dk7r8I662
Xbe4AWjOC1paE93o0G9OUD08tWE7n1npwENGmRwJnR30Dq04UcRLBiJt2WDuwPfeeWFrCjzub1pi
ABLoKg+z7IFeRigwinBAx9MQJmyCLkMKcKFrb/AhnIIxRCn5Aa4ay2Fm8J2RGwM8hjFm/3/YO7Pe
uJFtS/+VRr+zwHl4TeYgUal5sKwXQrYsMjgG5+HX90ef6i45jzOFY+ACjYv7VkiXOAQjduxYe621
47zFOTHdm0Uy7dp4fIeJe2XOOMYAjG5rMON1LSE5Fbh3UWSpNl6+7GipE6PU6L1NhrcA/cZpJ5do
MshSb0TwwKcRnutuGGGWsde9Sq+/TGc5U4hhFFxVGa705RzhuqB7X2izlF2GcZbjjBN9a4TtIHwo
9hoID/mB8TrZeXtl3LldQcNlhVOeEbGQm+ZcQujd4MOfnhfJg0y+VJVBmu211q0zK61vTy1SjJnK
IHTke8LNdOEKZ2uXduY7Tf4iC6M5F2p121LJvHALJAlszvXcfMlM8yZ3cLiftSbb9KgxqjieHjMI
p3FjTpcqh+1Vq5CHdG794AkMPAoOqH4/S9Ak05gR9SWXoWO8UIq/RgAxwngenlX9CSh/Z2uz6itx
DuKjF+ejrvc4YXsF8lzc6qoErHWO2SJmfWRmZMZK62k3NU1WszPiGNRdiS45ORYdCxAzToQJoMgX
wAcFWyO+Sq2erXsL5JMs9j7VwcryyFG3captiNhhkKhf8ZaMqMamwK0iz3EMYi/AUbTZVga6h9Zw
N7aHn8rgTa2fdna4rkujx3FIe+v0yvEbGsOvuwZLZIkt+iYs43yFL3Xv14bb+HrzLMt2n5bj+dQB
vPelwg5BHdR3Fp+jKL1UBucODEO96GIHtD+JXYy3wmvAsDRhYkvL8WkM124V7IoGUy1XLd94rWBP
uKoy0MdItMUuKjrbx0iK+Vkg6ysB0Ph2X0lgwCBIZ3kO2rz1+hc2xDlArJCudIdUUskBiQxN1wlx
X92ss4PWNh5i3VI2tZMHfe06q8Ksn213gKeDULCYp4kwnuxCjtfrYoBAPRvCL4dpuBzluBYEunNH
Ko9TytGtsO0SL+HyGm5cdikL+J2UsM2NIjjTY4/nG+FV0QxnRqEPaxtwTK/KfeMq1bkTdnKlC30O
vD4y1xT0u1WSyO5iTiplXWvkeWnYlr6aNTZKB0iVTTRCXlVbcdGZGaZVXT6yWURhENF+l1y2Uy7C
bux2Kt4vvqUJ8CoNp5+xMkHVNaX0KQkouFhV/Z5eFuiGOorkA0i2XtukmUYcrQs5IjWCHKQPZLg1
IDPRAIFwaF42DtmLtYQkuy/rtS28u1JLkHToN16lU2FsG52QZd5Lq26wMdgVZJvrMibv0WjEHcfX
VKovKf8+hhma1A53UeNH4aW3WadtgBzu1amitVyu+s3k4Gpjpf5k1h3woX1WuHxzWx26nazFZsS/
zaf8dVF50RSYAnVMoScr2Wc0x0vtvZ20s5/m9sUcdpdj31Eu9qhkaNqNWihvymxe2gkxi/6uwQwm
y8EwzKCla/qqBgM/TyERUwWT6KH1e1jF86qxQ5aPhrIrjcRSCH0rCmvY5R1dvsHF9lDWqSqkqyi+
VcSrYZYDZSnnTRv0szZO4LvNUN5VlBNN80yLqnM1T7VV57KDJgVIWNT1G2pbxmDPfhSJHm2Ijvwt
X4Q4BWV/tx8DffKCdATSLrrZW0mAmr1pnQ9RCcOikvkKSGrvgaRux1zexfMU5DA2DL8DGdbJmuPZ
49Q01tPeHFEq9UsRroemC7eh6/No7YZxsTcKhZ7AyaOjTxx6cno4V1FELbu/MrVqxxbiOXKbTbKA
MZ5Bareb5CITvZ9F+/OkqIKx9YBiskdNnxKMmZUKE7wxTtcEkmVLnYJSoWZcTMQQR2t3oUrSDehO
PdisN9DwkBtTlNiZ0gsMoGzGxNjpZAeRYNDLBmFGzyhQ7A5JVmn+YMdv+ZAVW0Wlf0yVK99zK9oz
30SlEUUb+7yo9adQx6UUYlhf0wsglfmrIowNHYU3etG5q6kDwB0s5yWlUJ7rlenTd/D7MMbnWZm+
o8umMKfOP9TEuPBAcqM496u4sMhhe5MAuR5S/gGiEBEYw8AP8MPNv/iZH80AfpIj/6Ftcop3MX8l
tmKNwglK+zcfYtWqsxrE84JK4H3injnUXMQ4Y3sgsz2MgJe0R4OBa/1iI3UfkxVGprodafnqF0sS
0ADOaW66zqecPi0+UOUo4I6UI8ejSLKd/FehR//dKGUO+MpxYGlVFq+i/gVQ0pe/+BeYpNjuXxjz
0lcHu8ufvDD4af9Ck5Z/MnXVo4ilIwczfnpq/l8bHP0vNi18t9G6aQuxDA7q32iSpoNB4asDB83C
fA7X9P+EToZZ/a9neYTkrkWjKfAsfKboE3XApZWmqdSKRbdG4qFHziEJVR1GkkmEX6s1XDDHHLQu
lM3FqF00gKgoKGyKHa5xX9EGfNUK0Fn0tRiVbbT+tSTW6cRRTKH2Heosl0qasxByze9Vl621et4K
IZ5T0BLcyXzR5KsUW/Nan7e1EbPPj7eDrTw6WnIHp2JNSxNy/iSYpburc30dIs91q7XJ7tplHEqr
V7MS0EN6nH+tde0pOIHuPMKyk1rnWM6x7mP5WNY5wTwDDCvq+R3bBlKX7L0md0SHPPZBY4bNupNJ
kI39WlXujZYn68TW5vymihJ4bVyNUkK7GbYFW4EePba06xJpejFo+OGp9XbinTRjpyIHiSGxmFGx
t3ukPvZk3vbIEcvkUrAb9XP4VUwhOi/tJlQFfaVyf1ReR21cazopWIHgE9AbsasFzaW4zQvgIeNJ
Gq/CQZFHLdQa1KuhgNktNf19tuSTrojWB+gAT3C7a+nyqQzLusHQaBsP813kdBelYdAaFw2YN0CC
MLTdbLZIUgcUSDMVAc4+TvZgesWtiHSQA31PdkZTQo7NNpxqYxTPDif9GoI1qetXkbRfQnSUWRmp
bLzxyjDeOxE0VF+BJWCwTs+hba6Nsj5rFT0YUy+wmwxIPAewmjbCVXy1zjFBRczccjbMVdRgsS2h
G1KgG/PNiKAwnsO7hWwVzeO2U+h8jpxbqZbQVqwGvd5EyXDtRZw1cxFUabYzu8lvq+kuRtSauN7K
4LgeUaWWdI6cbHef8CnlKPZpH9406SNuh+Qe5YUtsyBxi3WSpu+dW2GRwndfKRTKmqj3QVYcpwQG
qr6D59/UOVK6kLWSqAotiurdoAhKRzh5xhVWrvV9I9XnqYbprWTdlS3hVeFXfCXwszEHit5jfDFF
020YUQwa9b2Xjw+lJtFHjrO9KlUTGrNBcxveVmYo7HQxvRtxpW2y2XJJg4u7IZp8EV51sVjNzICQ
c0EEP0Qb21fN655Tlw80pNSEwECv7X7aO8NOIvFQmhc3g1hgIINXnhPH8udCIX3A3N9LfoQYcaRz
w95R6W9u5JCKcBaampepxq5xGJvnWJgZPffgbwyD82wKQoNX2s92Zt8A9SBRdr0vYYK/UjTGUDeb
ymBeUGwu8vzeyvUHNKubD0H2N9snYfOD6GHpQUTYgm1L4w1bs3TvgBqOe7ZROmMNw0X/Gop2l4mK
ssrz6Zv8Ljai8sG10yZOq8aBHrDUoKnGkpvEOZOz7GEwfMIy/ynS+JAF/HwP1EZsDzapADH9Vyh1
ziK3sXtwXsvRb0HxL8cxubIqa5/M7llpcSav0vsm9s7rqSYnqb27eiyfMEDnCxTpq1OgfCbBwIuG
Pqkis84mxXuzJDwIxSmDIpPvxqT8a+z/p5D0v5lJKjPp+G6/ON+9/q/ztqs7+bGG9Pcf/l1BMt2/
XDrYLl2BASJ++l7/XUEy7b/cpR+j/Y99499bvgm7HJsvik40XSEnXOzy/t7yTZNEAYkmhG/PgmKu
ev/Jlq9pB/awXMeCP87NfnLSTf1Q/yanvKhLYM7H2gIEmMtLK7EebLVufLpBmcAI/NdQGS1Nf+NL
3U7e4wrrG1WhiSl4cpcF2lhm2zDOIbaWTLsxCqI0MGFdbcveu21sXVlTr9l0Sjlf1vOVE0ptF436
WpQ9VZVWv7UbB1nfYomlQHMjh+1WtVVavgrchfWCssPqmtponVeQZeezkIPjqodEDqVCPdd3lT7G
Z03sXBWG3I1RQ6Czrb1M0wdzzvdNTxn1J720gVBBswPaFIQ3EeTKi0wpLgbL2GSqcevIJKaaZN6q
8i6PNQ7vZfrNCqEKTQWV3HDlCu9m0kTEBh0CarjyPp+i8yZxv0JGv9U68y7tNG2t243cxFp3Vucw
Mc0pvukGeWPlxm2Uocgus5fZMYK+xNbBhT1OneccFolfl06z0jQYzFESfrcIvwj7QYJEfEkIh3IY
bdRZX2MvvgKj3yXTvNGr6FEBRzCSZ/gJwFDSpcKhvMaac2522XvSPNvesOnC4j5RzSv6EW51xajP
laGpVtq5oTdfplrGCJaMeC1NOwj18rIs0e3kVfpNaO4DtKuzPFavkni6V3Wedmzsq9AEsI1QGDit
9dUoJMevdK83MHoV67WKmhe4zwhyDPHujfE71MGXXEzXTnkttLnYxTraNLh66NV5vUQjjRlHFfND
kg5tfsny8KFjI4H15q1JUN8R93yNhfFcFdk7xzsVDmP2UPd+k8QvZVLZ/gRaSPGl/Z5rlzGnVKgv
6rD2Om01mMkbyDSOweljpjKyaiXktca0Hb3rNs2/hUsmWlvFTTOPKnRA0MQ6Ga9is1K3beleQXXC
AbIrV5GBHVYbUW+L2DNT2y1BaF24UPaEbaQt7yp2YYEJ18RuTQ1SQS1Pk1gmyZSsZztdVWHurbtq
DKlDCJq7YkDQ6dmtGuP+4eIc7I3mbTlC1MUX8QWiyFVlOOqZVGKcjGf6j0UAZQrsZ7I60bbphmYb
aBDg4fPUZbw2B+NLCWDTAPT24FFNjTxa1cABYeVtel0EeT2c0a8XfoUNg0O20jcMCrZU6Na2Kt6U
zLyFThpE0x17VEHFRuS+UsbvhRK/1xUdL86EHHRfWum6s+lmMY3u2sgZ7SaClzgW55GzFJjC5csB
V65aag1ZXNzgrD3hiTx/GyytW7FyhN9qGsMjoJaL7B1xza1FTbkoVo0aA4moKEw06rtzbSDfSbxV
9VRqHuTnEPKsEo9nuWZtCVn0oOz7S5yMoEkWMFW0pLlWkWch9Y706al3Y3MHOumyKmgn8mA0S+ms
UNSzCAsLF9/2rR0Voe/Edx7Sb7Brc5dNOgllnL3QMvmhVBlXKCVPoZKRSmIvHcVrpSInPuN4YK2S
EQsMSIUljPAM5DlS7avecrF1aNyzOcn9GAbWjeO+2hGzoVCKaiVdcFfO4pxogFKl1M9VR7tNy+St
N8/bNrxNKgx+hsa+w43QoZs6hwG6h5SV86Qz+BsoLPvEbHZti4GJ7SApqLBGmYsH2+71TT1VF0Uy
NhvH5jZwdm7iCYiwuRTW5G2ZPDc4cc+rWmrFdhyY6hVFV6edNnLSnjwTq5QiCh/CKvmWDmINBr+j
P1yxKhM+BC56WLt0RfBzwqBq2qAGeWKru1VA8leVi3Q7qXCkSCHeU49jx/GN1PE1oVG7Ga2vYWtf
hkmIQ/dQYEKj13QQJfI07QJwjNbOKxKQSKQlXReY+FLDQyMal233o7EbsOVcUpxwz1W3vLFKngq6
wA1S/WFTkQpPmMKNcbmvzP55TuwrnYm7QljzfGYg614pPcc1o7TOyra8HyezXPWQMTHaKV+qZn7C
iH2Ljd/VBIKPxzA2SkPRLUaCK7uHsAAcvbcs7uDasUZVGckSG5XwE3OlJRqLhG68sAWpPDepjUs5
Fh1ltY7N/FHJqbFSh0BLYOHV1gEnRV8aq5uCtmiwu6AqaysjdSZY8qZrbRazmAZbhBkaXA1/P3Iz
2ta4lu9M3gNEpRsNExYLTmgedW9wpa6qmdFTBwT3i8YkwnlxRQeH1NdLEEVjhDhIhylHb3voGPSU
qssbRSILyJjvUCgAt0a9p0IcKhzWKbtFTnkFpx4j5z6DNblQz4ysxecZbvm6bHIbHVndrAYI/5Op
4WgubL9WWWFwnurySbEnemOgpp5im1YQ9fwIEeTOrnCFTpN0a0WYQGTABbAeLZ+Mwhnk1zp399pw
ZTaLl0j7ksfLNOud+2pAftPn6yIvTD/chvQU4uBtFTiT1DclciBfVZCqOUb9rqI1yqmQQxFxHiqa
4DL1cX1RqcSdRSgnwmqR6Cb3rV6P55QLAsORRBT+usnKcKvSsyFtg4I6xyr34Io7Vf1caDXNINrv
tk6Vv+NZhdGxaGkVPE7FvbOAIvGcUVpFXYLaS/gezO1VkX2hUNSsBIh2btlbizI5pYEcQUpPJyK1
3To9PN3eo2O6/RD2pErqzPYHyv5cYbkDC/YqluGracfvoYWVFH3Aa5ybbiGGfXNk36KMsbxVFgPW
2/a5vkxrdbbO+855gIERbWAaXjdNVlACTL+NRnOpJWxbucng6N5rE5U91gnOzp65bDwwkdvB2BXx
9BSK5H2u45e+nB4t51mOIbWGYnryeqog1YxySelXQ0TMRUYBqXfYlnG2Z6rtq5yLkmFeLVZMuJeQ
J42bufYyXwn1JyTfS7Wl8+BVeq17Ecn8rE3TJ1WZn2RjC1/2DDs1D1Dq+Qoqy8MEMZk+KtuQYv+1
3bl7dmDnXIEfBwKsd8DIzEV3wvW7UkuxcpM22TRzsyVPHhdoxlnlqu2eWak4kwlnbFoA+DQUkeeV
Fa/HEX2TKftdxkn5YqJMoIXRtDENPgKY7JUXb/WpbPBiG5EvxwvtblJXA9sn3Bz3ypAkiYl1lkZK
oEby3suLF9cwseDAtyrsUHZQrDbxNE4pVTBv2saPzBCHLOqtA/ueBfV6nWb2lRpq1lqhdzeb6Eqo
seuzz9A0ySKQ2NNGbxOJYw6eIzq5VaFb9xU+bJ4OiGYb72mWvg8Uz/GM2UmNCmLVUQn1LI6Dipj8
wdaNQIbZCyc9CJbrSDfHjZDKWSlgP9lVgrnYnK+BAC3f9h61mKZK7WzeptZbY5bxTuiwtQ1YV1lz
h6zFj3piVaFwi8Fo12NoP6QwF+pFKzRtxgz5kI6lR4PxDMnjWWuW53Nf3M84No5W+iI1wySFPZvg
4q8TS3yLJi5XJxS6KLcltJtRWps0q7+EmwC7+Wzsx5E7OUhAF4TCMHWYD8632n4OsyzI54yAvHSD
gMPzQ62wGrOA3zLcKwove7GG+rlPbml58Y2+0g9e7n0PlfhNdd23CHY3ZIShWU9N9n3Q24uSGuVq
SGJvbZcICj3Bog7H4iZLp6dJH3edm0AchqivqkuVtpthKhgODF0UGVZjZCvPVn5YqFshoF6H13mm
vykq+tAqL2jQkucvLF5/sGa/MvrELx+GOHpTsE6lp5h8CBXnxZJxuRKFrvyEVMaB6nKaP7d5+KLx
7WeLSaBCkPUVZ3oa0+wm4hYI6rug1HIOPnrybDXlG9Y243nR3CkUa6H/R4BibGGmVX/vmSU72+pv
dAGLligITSpeWVb6lo3R+zRG0CWit7nOeb2fvn63ekZMQMv7nsfYwqp1R0GLUals1fLPv0B7uFnW
VchJI7ShfEPV89gcpIITP2yvs9IJv/WwC9BIOESCismbTYEcim84XOGj8iP0RAyVIXn/OdhK1p83
boTP4kBaKqEKdc4jreAp/ZlfMWJOPD8VGZ5HhC8vVx46a0nP1eZJqMkF4lM+g03aAbOGdSxF6kc5
3J6BTaKYOCyqNoyqSI4Pw1Q8SkLouq5gsPc2HkqdoSaQuNt8VTxlOvol2dVipwOdJepZX+DsacY9
h04tean2w5wOa9QwChmO466akQ4HpNvj1KakA/FKODLdCXb3szRRQvo/FTPVZEGDPM/DaY2mrBd9
S0c8Cm+tgqNjYZhrFUpjbdQ9pXGSbUMZn1KBpcysU+11tCtYSAiSPQcKFfzL+KUV6C5Ya5c6WQyD
8pa15nezunQ6A76iY+xImXJ28hzkrYEl1JJgW2Z622oQKaXaIZaLzO+oU6fNsvv7kIaeLMH8njgM
lW6I9DOV+7q3XVDx5jkvqmcnJjF2sbai9iasmpSxqt4nbV26HOm6ENUcfaeYcPgDv0qdPY50Gf5U
6T0MlO5pUKISjrcJ2q1VsihqnWUiQ5PH3mCPJuvJ6jAgTTFC6cuXZAwfJi9Bye3hVpEaGLORa/cF
zezS5rkYyfeon5WMU0zbqPGu0quZaiWH8EJQCi4tNMnWVKcbvQGxtu0Ve4axtYR8QjyEs6lN9iaQ
ofmKAY8iWcgUWDnhjLxyTPbtxMxoqdLLfKdQ0hzRFwyVRDdswQhMnG1oO8+jNQw74aQvA2C21XIE
pwWVv5zre7xMVpNKF7qsvh889xV701n0ws8bdhURL3u0Ib7NTvYcKcU+yxssHlus6OJw9PHepxVM
S7E+0ijTZU58n7v1ey6cnWYqX6eaQNCadO+bmzd9ydhsI3orZfrSNdolTK0f6HKpSNhpv8lrTDDo
3nLrRMwXAwc5pFwwsUyDT3oZF7S4CUeyqDh0H2YHdRTqgyfa3pcrUxjnRZTVPsLc+RtJYy2aGkx9
8bK0MYsZPNlubLaaVeO269mZGpoi5NUKjThzvFnc/U0yq2UnL9BJ+FMZP0ahHuSx9W5rYwD5EvII
3BJsK8Zd0k5PZmG4ZPAklMNIZpB1VI3dCA7jrJh+3vM/RvXXkg3S5ySHbGmKvnixxxGrINmc0KBK
Rd04HVt8jNYtqu85DwXe5DxomXbdzumZqZHIpeG6EtQdhD6WxE3Npynko3RwCjOa69HysU3YVGgo
d0K9pQNT0Cu44fwEA/8LkNGjRPz/H001LIqCxzHRJ/GjLV7zj3CovvzF32CoCv3dxksDpjBAtLoY
qvwNhqr6X1jm2BDZPXXpEALy+jcYqht/UeB0TCqdYPyLo8b/A0MpmsKIp2mO7sC2B17V/xMw9FeE
/1/WasjSlm6qH71zuOdUzlk5BnBCfMmZTJmMsw+D8GmF4p9L874fL413tlbjgDAEml3RDMtYG2n6
Xamilz+7/EHBQCZAKhyIx6BNnHkFGeKuctNr0dBi489usAzZBwMc8GcvQzKNEm4CJ9U6wx/L/DrD
OWB7+gbLQPxT+vhngA6qKp5UUhcm6BBYmAp42pJyGQ29G6t7XJs/ucevZaJ/7nEgkXCpN5Z1x0t0
VqRtzVZXNgZ8Nk741L1Ov8axKXRQOB+L1kCi2/RBOWUO3DIb5EpwIjp99WMvcEix7yWEKcwlA1Ga
EvMB28XBAeKfMg6fOYMfeYHDri1TOAk7nO0uWAi5mYsVhuLtTj/9sox+84kP27Jgl9GPYTr1uLJi
jE+GJZpm10FGN26cfIAwkOR2h3Ik1mnbe/qWR97msCuE2/V1knsxspVKbTl8ltWOZKj8s89x2PpB
n9pap7FoG1SWflko0EB1OJQZmrXTT/9bV0AC0mFXBzvDZhseXht0ODeunRiAs+/SQNEscD4OfnV7
Y9TytcmgWDnK4zyo524pzxSAltNPcGT8rIOIOLozAOc0dpy5ho0xmTeVp7+fvvTvjNN4N2sJBB8i
iq7nMmtyows0bzkT0cTbd5Pa2xV23sSBPriL62uDG1/niXl/+p7LtX8zAw9dFk3I4jGpSx3k8q3Q
i+3SwHCeHycMWP/sBgfj1SYYnqTKWAed2myUMNoUChO9z/dRUZyfvsWRT6IfjFspZTkYnOIDx5uv
rUFcWKTBpy99JLws/Ss/fhIrlin0N60NysjixFbd5LYXqLkRnL78kSdfunh9vLzHUnGSVnZB0SqX
DfZ4XeJ8Ups/8uSH9ldap3UFFiBdUDnOZINoQfnW49baUJqJ/iy0Wwc71CTF2E9N1QU1rPzbBJrt
mZuZ6idjf2RqWvqvgxNlZhurCud6p7HvQxx3KsI82vLWz2fnkyzh2JI72JyknCMbMwvugbKjhHoz
YgYztiFlEoTtKP0zXw4T+hhDS1//7Jsf7FixM3g2Opk20FBrFT4WFHWBYZ+WXJy+/pFXMg9Wg0w7
1xLQOoPc8S4HNhE8XYytYrk3yTy81xZyq06Wn6zuYzc7mMCitUusBNSWojbFXamDI5mqsa+LfB8O
1NqqDmYUVdnTr7Y4Nv4mWJnLMvoQIEd1NpzGalp4wMAvddQFo6p9n/DypOj8Oigozhv93pQwq0/f
8Mj6NA8muHDb2Y7A94IUmWi+g5uY34zCoRPBn13/YIoPE7YzjcrwoXyxNnQ7qFc4+HzmgH8kBJgH
kztTPCft1LwlYHnVhdVq9hrhjPK1G1p3e/oFjt3iYDK3HrLTCYI+vEMHE5T2rVp8gSrNuj99/SMf
4LBDip5Vk6Q7QhNEIpwg0xfmEG/DXkvf/uj6PxWcH2YUB37smnC7CrTU8gW9B6LyszY9R4bm0HZW
eFRQNLuoA6tMr/Myf5r6dAdB+pPIdWRk9IOpg50ZzdkiWQdjbDqboUyrHdqHdHN6XI7E3qV96seV
NtiyalyTjcmRxRcZDV+KFHjGxUDKyKpP7nHkDYyDzKAe07RXJKmczIcH5MkBjil/OPWNgyA4dENS
S+m2qErifdzNdOFS/CmPPglER76tsfz+YdqoHkK1WhJ/zIkhIT3/OnTJVW1T8zk9/sdusIzZhxvE
jgcDSCXweKloLgfoL9tKLYyLSG/n9elbHBv+g9jWaegQ8WRrAq+m9Vq0gtXjn77ysYc/mJqWnoxs
CTqmt80+w4MCSVIoPltWx2bmQVArNMfQ40JhWVUgZBPSZRONSh0/REr+ST557PkPghrt1UwF07A6
KJHDYWRmfm1lizef8eX0+Bx5hUNamRrr9ZTXLUu3U64F/bxxpIY6rT91dfZ4+hZHPu6/sdUxZYir
kbhmuBr9Z+Z1l+hnpy997OkPRqd3dbfOi7SmV55xHSdodxP8jJrcS1DGzO+nb3Lk+Q89my3byVrD
ZgpphvEST+VtUtbb05c+8nUP7ZnLISxtPKY4LRQR9f/E7+w7oXySfB27+EFMk4ZrQf1n3JX5SlCb
XeSyYB+b049+bFSWT/IhKriNExWRZOLw6G9VIej8N1nf/+zayxt9uPY0jHXSQUUPkpYsxB3tbxCD
1qevfWxUlvf5cG3XjBxR4eMWOJO+ax36uo/FxYzk8/Tll8H9TVr4Eyv4cHlohRroacawOMZdGFn7
waGsK8f7mIZdNiZ/p29z7C0Owpp0FW2USLZYtmWlosZQM82XEDmTrZm49Se2/Me+8UF8U3QpGvRO
dRB22nuvTl+G7Ovp5z+ycH82OvgwTF6EJ+DY8BUaaU+UOcqIClByJ4r+WtTpJwvgyONDwf3lU0dN
qbZjq7EAivgCP5N7WIh/lvGohznJDJuIemcdwDd6r8eaukveyU/m0JGDzMJu/jhF8WeZsYxTqkAo
N7k4q9qBCtzjmD1V40tqtJ9s68dG52AB40yhRbMgJxyjmdJ6n1ItkvrT6e977OIHK5iUoWvsjsA2
ZeVGh+uBH8ufXXm544eZ0+DDkOLkx8gPEvuDbJVZt6evrB17aOPXS+McN3XlFFaBSzNSTGQ3nIlu
IvxNMadwV1Khc5ezFZmfG/eyM7bVMG9MhyY9efnJdnZkVVMm+eXd1N6ATDAOTZBR89zodR91L7Jj
MJ/CznIeT7/mkaWnHixqr66wUUQXgoUGeiwD2SudHdUIrZEbfvKNjr3HwbacN6o7UlivglpUa6vu
/J60q4eie/oNfn95xztY12lDyGt1twrU6kdbBtbw2Ec/Tl/694PjLBq+j7NLne1GLWee3GxyqIrp
mYGsCRYNPXv+DML/WUH7eAuzS3qrKJ06aCsTYj5m0pA8P+vN/fspjCLh1+fnSAqxRnASUz3Mo6JO
6H5fiX53enSODfzy+4e1B9TrhSaN4QJV7Vd2+CPRXmCxfTJpjj368vuHiyt6D7+3ZOhVFDT49G1b
ZfxkXR279MHCThMH3xWHhd0W1i7WyisrnT5BTY8NycGSTbEgHkZpVwEg56qcv+IU4hf5zenxPvbc
B0sVzk3nxBXj3QyYoxs1frX6J3vMsYl+sER1LDwMVTAkon+sKvrX1n45oiV1PtNMHxmYpRr88XOq
HRFLGlYV0FzL9yoNccrl5GSfhIAjI+MerNMK/760nZgsHpK6Okr3Y9Od/9Gguwe7r8CIoEhsgwev
CuPOyW30HZLug6evfmxYDhaohpWrg6qX0GhqV1OCRYuhPjTe8Ml0/H36iTDp11F3xiaeow6YzRh7
GkZ2qqJ/m0bNkBjiON6bOtcF3QArCaXlj97HOphHRS8yQ6nnijYHBdTHl6R4z/I//MqH9cFGIsZJ
HeZQU+TPBDYcksKn0899bAItv3+INvUcxmlX5IQEW1u7ZvOt0mEMnb72MsX//QzguIfhJqymqpwG
0ubIeMJ7GbfwST5mVf8A2/NFE82LMaeKH4s/Q68c9yAIVZ2m2LUrqqCsMRruRZB9+n2PxInFIvHj
OE3JUgBGPIqYiIaASoaptYoDMA1nhf1J2e/YkjiYQjldGbQu1QhF+mXrmGc25OgwV7anP8aRqzsH
cQiYsMOumjMMKgNIkTYOWdc6VRWEATpMpj+7yUE4GjD5D8e2qTByxeBZeP2tM5n3Vlp+1lbpyHSl
H80vn0HU2MIqXspnmBHg43fUrJ3csNZ/9vgHQanWnCo0cski1lLU4lg+sxdjJ513n3yEI7PIOQhL
ZjePI6JjeqB6fYDfzrlTaldJ0tKdBqfH0y9xbIiW3z+saKnTXgP7J5C+MVf1NbzqSuyKGU3OJ8v6
2Ew6WNZdPulmkvOROVj67dBghWSuRHP/Z49/sIaVsHFsPL2rYPZSrHzgyFX9J3vOsdE/WMO4GiUR
1E12tNHYhVGAhMT9P5xdSZOcOrP9RUQwCAHbKmqgerC722739YbwcC8gRiEkhl//Tjneoq2vVUSw
8MK9EKpUZkpKnTwHRQPXSQ+3526yjBbBeCyORjbAO4Vlxyg6HUZo1wFAvm34a5ft+5WdLKd3M+hW
X0YfKslNAPj+zr3SDnEwlv97+ycYvIdqEcyKnEFycO4uM5prvnRXPUexhP7G0bXwDd00qnPGOYhJ
6S/LF08Wddd2YNPMteCdlwE9F06F9Emjn12Bboy+mldc3jT2dcHfxVSRV1Y7+nDKcaLQS0n3nQsS
j20W1+LVVpK2hGJVO15T8EeMBeiAXM8Ry9PtDxjcXsf/RLKpFssZsSt6U+KFAzrkav8y9PxlmeVG
19RyAh/CsXEjZE53gp5K2EEiNTyBGOnb7Z9gsr+WFArLq9CTjcjFu8Xj4vuXli4rxTGDdaiWFFqP
Q77FyVDsAP+cP6NrwZUx8MkXqdZudIbDKNXSQu6VFKQcfX+BkmjJH68qsvw8Ok2XAkTfFNBphiiC
G2cTs6aVX3V1zA+OXjqIBZxbswcQCC6RJdlDPAU8NrQ9BcrblqV1JEsquhSULAO/zCL/bPH+B7oe
146NhsXWESw2q/K86VqsSAidnDL7EuTeyhHLNLTmRxTARz7gFeYSBvwwtCRxhfe8yUWvIOL3KQIa
M0VXLuAa86/kQ/jvYzSuXa5N09YSv8w6rworWARyC/+N1xZg9LmO+9sTN7mKlvEtMOkPSlxfBtG7
ghxU7isYxvPY/wPMIaSY/Qt13WrO2uY9a5ghwnR0XhhZI3po4Ss1WqgAE7rr+gg9EuPPVg2bCvSB
jtJjnjvVqkOlOJ17dAHUSzEkOQ3559smMthfBzhWpJ4ACQuQQd3sc9GMn5qmXHnAcK7+8UGk6tCg
ChJ4rUI/zUUKqO+5cyLRXzq0FfoB8q/gcX0ZQWeqOudl9FPUJbw1lNUfNOFHH9b2NBwkCAglo+t+
OSWqI4dG5SHQk+l4yBkoSCmK7+fGhVQSncJHgOSPoMYUO7pAllGAycpnh7qIvvcVGnSH5dEq8JTU
iLhamt9OK+5tb/knnIOzW437NoL0WydO87zcQRvyeHtVrg760Q+4rta7TZlAlBnKgqgKMXBxZ06A
H4L+3H9cUFNUICMd2cr+afqOtrcV3HV653oijdAXBI6NWDTWqWrCB0hfgMGWQe+igJr5th+lZSji
gH1KedhIUelGvyUPj+iHjBeFbW8YEkHsbzJiK+dhk1trKYtb2SC93uYXC93wfc4/qcj65/bPMCQV
om15chmcBlyv2B9sG43RQQzGzc+DyLYlWx2CVEGDnKJM313CUr5GlfPkqrU8bshWOsrGGmdvHFLU
WiK0QPRF/6VmBMQlYWxFa5Vv0ye0U/AkKtAjyuuBLLXRpQyCJDZC5DByP4MhfdtOp4NthFuWEHpC
yhqm4gSwaVJJfrq9tga30YE2bSHCYBpQ6qVLebDLFkwSfOVYYXAbTwvpaREDY06J24fyQc0WQeMB
NKQ5y1ZC2TR1LZSHEK9Z0YKpE9y/PfRUhSBKu20V09S1wLUGtJ+GIQK35/3nHpJ7UTc+tlO5UtA0
zVyL1bCbof7kYZvwpP01J/Y9iFpWNk+TO2qx2kYKuVrVIM0Gfbiq2nOe+4/hxL60LXndZBwdXTNM
aFctr1cQJVIIKfTomuvy87QEK35j+Ak6Yt73W16zskdZCNvR0W9Bz5CKcdiFTY1+udIudrd/h2EV
XC1yIUhOAtJjywEteDIq8OSRbtuJXQfM1x5fBvQRdWCR9e7DjKOd0P/qpeTTtplru72C+LAXLdjE
qN9lce+isbjMAv94e3TDDUeHbJJuooPKXWS0DjSRLT+oIT8oqKVNlgSjPZlXdixDkOn4TZyTHK9g
fnehsnmZw+xT2XknqEivoBlMw2sxnMuxzYH04MDElL8hmXWfTd5egPRsxX1MbqoFcSBdFmYj3DQo
5F0mp+dRja+4QR3AK3+4vRImD9WCOUCjettcS+AWaCFE6cZ16Kws8vW28cF5S8d/MfTWzVaPul9v
gfzaV1D89d1XK4eOBHDYTuucs66Ih2wbJC/QQWFjOoxD6c+49KOG3PTyqa2tswjdA+diDdNpONs5
WkA3QvoizZBWme+fK2qdmSq+g/88zsblLbJAbYmG6Pj20hi869pM+v68SqFIu9gSq2814tTR4jmy
qy9o81/Zlg0x6Fw/++44DDXRRkUFDi7CyWK7zN4GHBgXPjxknvXkZGpbjPwBjbz7TAYeSOpLPHRB
7nmEaO0kIctY/4JE9saCmA4dKyorB9+M6C6QHgeRiw+qDHA+3F4DQ3g4WoSPdgqJlhxYwKVvlb+z
0I4+xBE0+dZqPYYP6KgSb5aWxykcChI3kECPRLgXeOncdsiwteiuomYBPyCim+fTAfKXB7ARPKvA
/7rFOlQHlAhv9CDbZeH4Nc5fQTdzAmTiddvQWpWhd6EwAYRkf0FlZ1e6kHZV4aaUB4Wxvx2fhXi2
WQiq7iDWr0ESBtI7/I41rIchZ/+5t7/z92iClnbeke4iiLUrAYbqByiAEHZm0Lq4bRtTEtJWdazz
Abq2SKzdWJzEMidOHdxB+Ajk9yBp2IFW5p7nzraLgQ4GzCs/WFKcNi42tFqJnC4B9Va802AqHQwI
QJVnVZCQvogcfFMexC7cCpKeffcAx8pXVvuazj7YhXRQIPSdBB2CqbsEfXUIQFlzVVqas7Wigml4
LUk3hHEyEKAB0Q12DGT9G5dXkIaxZeWkasoP1+++c6clUIMVtrCRbPw7KIA8Fqw+33Yj09Svn3w3
NN5VLB+y5KjBQ4LWy6L/INJ4P0OIb1vutL2/x8/oLNG/gf0YdI4QwWzCGfx8OV1xHpNhtMzcgxys
mm3WXxRoOPBK99m1rR+3DfPx0FQHg0VWFwEXPMLmrnVCF8S/EM78dnvoj22OH/63Taa+pjiVwBsZ
xEhEU+zdyjqU3srEPw4oGmkrWg18aSoweV5cZ34VTfU5LOw7PAF+wuvQ67YfoC2qY7clOG2xX+F1
8Xfp5Wcort2XLj3eHt5ken1V8YaezhYq15FX4zU3e85Cf+VG/GfP/t9MAJqOv23vcsZdACqvl7Gy
/BlCyO4ADjgQRC09kCa2K6CwrkBQ3vWPKXhd4mpm6EuEOr0viVw5dBnKtyAD+XsSDq6ZETo7+aVR
zakfrR9UOs94LLxjnJ161D+r1v7OSQvVtylZWvJ2264Gz9BRZaBvcEmtcFPJ3Kc8/dJmwT6sn5S9
Vs34+DAJpc6/f1ZAZOQwhVySNerH0njDMUrLZ0rEcfHYr4BDjuz2DzEEkI4yizJnLvsO/hdReVJF
FEMDEeLva7Uq0/BX+73LieAXciGVB//zIfSD19W0C59Hh69Ev2kVtOjPIT8MtCYQOxDe3tPW/sy8
8pRKfgdeu+fb9jF9QksBYZin3EEGQ3HblrErPfBn1VO3h2x6BS5RUh9vf8dkKC0PZL4LEb4GL2Oo
1EBPEUTMZZF0llx55jDkAR2ZVUR5JT0O4EsBvYcpqCFrQFa2PdPQWhpIbcWCTCAC5QT9BwH1DDSI
bzOKFtw4xzfuMsF7qmA5Bw0oPgmoSf2Vm5Rh4joiq3b9rOms69JGBWSnamvcVyCAXpm7aXQtgiMH
CRH6rcDROGA+pe4dgE0rmdfgkzoICzXUCs1+eM9eeETJ9zpQy3cXbEfqFeRk/tfZJl6/7VdQzS0n
q5uqReEdQblLfte40B8rodm7LfkE1x/4Ljuk3pSCUgArEHXs8zAGSbT0x9JLVzzzz9X7gx1Kh3vl
EQXENY1QrnI9SIewBBz69zVJ7+fWhQ7X/OTaXlym4wMYt/dDvrzkfnFHluwxFdiuWPh0241NrnD9
+/ufSarBhdAVjszQAS99eQ9+gJWhTa6grQ+2P9DrCfzCmooDdGbvcgeiKY7zGpR9vG322hEiGApZ
+T0WCWJWGW5288uAp9GNHqAljyzPo3HMSXvp7HxfNbR/Vh6j39J5XDkgGDbSQEshaLuq3WgKuovl
gWrTnUUchdl9ajcnH6/seAg63LbSNaw/cDUdG4aiTDHPYO0Cw4QL3RPbGZ6cvJ3BROvIDlznHni2
94Lk9Vvfk3QlOg2rr4PFirQHuE1dwWIQrQtydsY5Gzj3AFyPw6a6NdXJzgbZdFkkUfEdFX4MuALz
HeXQf7ttNUNkXEXR30dGW/RFKgReyZoRbLW5bUtAhkeI6GwbXjsfOB464gK8S4BWMKy/CoLWuxb4
1ZXA+NM4/NGaa3GNrn/aB4ARXSYfRHB2BZUjq3gaLGvZ5Q7wq156KAcejxLH7siOr0IB2VhcCqd4
4DM7KIjQosnqXrbTExD0p7lLTzZxEmlDify2AQzeT7XYhXAj5I583LwmlG6tLk/KKh4pJPeGGe1i
5aZXAWjq/L2KKKOyEUI7OAEEA/8qOkh0ckJtSIBF5VqXIOQ3DRGmRXLjexlriqi99ItawAPZVa8L
cAFxU3K2z9KCHCDbAR+d0M95D4QpZAZz4v+0rCBFxToC45agZB9ALvMAMt0FOldBvS9drNrQgKaV
15F7GKfWg46mB5Ewpf4FJ2Z5qkAtmvSAHewKushXVD6yQ11NqQ19gWGK8V4NTYo8zeMgBHcxRMSq
u0WCCpyCRiyeMxsKIDX4VqO5aBMILPh7KB1OO9ft5ZH1Fd9PFSQXl6qfoW1aZnsOesoEBHTgeyYt
dK6WBrS5uGDthUrRglxkv7JwaQ4gXBlOQW/l+8CCOFWooHHSQtopXhbIZ2Zz99Y3sj77pO4f3byC
YqKcIPQlVL6fOpBv4iVnhkBuB5ViL62emn6c71w/ELGwoKk+0Ugeyyh/ZQKE7L1LPCyoCy1y1r00
NVoObUH6o03wKeJCmA0KaNMOmRwMwyHx9n7eZyDRhAyuaPzgNDP101bh8py6qYrx0AnelQA6Kh4n
v7MwxCt/HxWPU+eI51qQ4q1roqswS+s+cN8W56bClwN7si68gLg9WnOjEwvJF3dW/6WcBVeRNnkX
EejGTdzqjuACrdAkqaq9A1XJHdDw6RfL59OBUG+BhBVJdwWzh51wCxnPUkHb10Zr5e2AMyQ0HYXm
ZGVfqayLkqH4IcAUfVU5uz2y4YKgN7ikbOwimrYR+JsPo3vXD1jEZo0x0DBtvcHFzantTuI6uMtj
PJ7jZElWDquGeevo19FrfA6i5ihx0BPuiQVa69ZuXuU5M2Q4HRqWdwVBh5eKkn5y30jnPM3gqdhl
QQBNXPvVt9i4Yn/Th7StygfEO3NdHiVFPgFwVf1bVuxHSttPli/fJA+ety3z9fHv3Vmx4aIjNaRv
LiNa7RoIFFi2fd8U7co98M8jzgd7ls6uKMalCfDCWl7a0hIvcHz7EnqWmxDVVAi6PrqrW0AEHRm4
//SVC0GjLJj/cbhUP+Y8AN8vonbFogan03GJLq9RVivQKcRROnojdAHz8oJkvnL6//i5lOqYxGIa
FRmRXJNZtXuR15elhd4SuMzyie3not5xL9rj0XxlqzWVw3TIbxW1TR+V+J6Eisg3+RhC5OHFfYEW
D//HuoDa3l7BixgiSsf+ghBzUEWPD3UWdnL/k4D0JZ5PN66KdqNQqVNQ1B+ixIYa91MN/eRn1Pn8
f267t+HEqvPXNS36jDOK0Uf5o1dvdv1jiDqIcPy+PbzBpYh24GOpXBoaIEghTAoVzCMFYfrtkQ1G
12nWHJsUQKkjjVnyVMFx/JBDo3nbiuqUav4CPEjlNFHS0m7nFDEIfXbRuGJyk03cvzMKY9MYKtHS
JMD5d78MqNA44KdbsYtpdO3sRwYoHgU1g4YYt0UcShC1LflUJdusrp35CqnSzIp6mliFLw9ZnmbP
0A9xznnXlivvcQaP1KGME+QHaBV0FLowLE98a6jPjQXWVMaLZU9Tso1Aieq4xohbLijNqZ+wqzoc
hJllau252ljH1YnDooYzqNsrP+kbenDb7zQ9hd0aH4RhkXUwYxGF4SicgSZXoc+M/qTjf5vWV4cy
klTaHji3KAStoi4uafmZdH4VB75YiSzT6l5/0bvtNLBQPWws6KFbRXqqFRQXWHcnRvEi2UreN9lG
y5eztzAOgTs/ka7AjYegDWNswWSxzUBa8GYNLYi/jH6SjuOxS7s7Hw04vfCfbw9vMo8WvU6I1jIb
EsqJ7MYjU3fkChKX6PLZ9LJOPS1+RwXhO+Ch/CSfQUpczrj5hCT4DXFblCrSY6R4CuVCyL7e/jmG
JK3DHHs3YE4jI6z2NMoYDXrt0R4FOFQGa63F0GAxHekoZuYJVSPObPdpIF+rrEwc/rw0/baMpyMc
xxH4Z7+RftJ4vznPd6kFERvy9bZ9DL6qYxwzwpmzFLOfQJi7PoRM2gfoy69d0U2ja5tvF1h4o5IY
vVyC8TAsbri3cRtaWVvT6Ne/v4tkC88Mwh3hqtDqvm8l+9YuZMXmpqG1EB5ITnJRI0m0bcN/WHOm
1H4UzBLHbWbXgrgcRi4m5fhJAaTv0a+K5jg2wdoObDrS67x2Sx5S6EJZ2FnK722+IKqcXYGrboFU
5JXfGO93ddn8gursDprkiaTlnpfWyvZpsp0W4dBdAurExcddpyC7SdF2T8My2rboOuQx4rRlDljB
kzFjITTXiCLgIgbo7b9NK6NDHNEOHqAfvCdJE+J5HKiobJXfzZAodGRj1TrobW4rO2nH7IBDy26q
QfK/BHFfFdv8Sgc0zujvGNH1ZsOvYHXcaiY3OmwzjB7LTjlVDW7QCU/Z14XbL7xe85jrEB/cQHUA
I0Tpq7LL1ZIUECZz+Igeaqi31lGzlodMH9DCmXqqG4IlnBNIi+7HCHwgcy2/iyJcOVOYxtfDue7V
wut8SYYr2qFoigxf4GF4BG6fbTu066i3pmST67FgSqikD7SpDyKyV4Y2OaYWsXPe+Xg0X6YEVbv9
QMie58UefVy7kHenTd6jY9yW1CpJn06YPaiPdyMUKem0DWVFdZBbg5pvmKGEmkzQRDtAXLo/5gRv
K+VohfG26V9LQO+2GvRSR1DmZRMq8SDGGqpDk6crIWswvn39+7uhobDsCGy+Y4Ky8sEdyQ8WZafF
Dh7TuXnbNnstdFugfDK7iPAJp78Pq+nUym0cJpBW+3v2UFTGI6mwZIKHpzgQeRL6S5zJZcVtDIGl
A9xQ0ZeiULlKnOlbU30ixN1Z/ufbVjGNrQVtCxLSKXBSmSwgtYZa3c6R43HZWkDVYceMzHhTAKwJ
LjOOzxztwifRh8O2O8b/wI5br5683JbJ2AdB7IZlefDGNd7mj3dwaF/+vaiVxP5dMCUT4ZdHi9d3
GaQwtxjd11nsKCNTEbaZSoChOaG5JskDiqw8rATTx2vq68Bj5fGM+LxVCa9FtSP1LzxRXmqHv96e
vckwWqzyceLVLKlMcJGAjDKJg3Gtf/I6xP/ugb4OWwwjFXZpAW+cCIRdrRxCnjJ9LfsvQKKEK8Y3
TV8LVn9iztDbjoQoot+BDB2SdiwKp3ibcbRNtuYM8iL2JJOisZ4XNh6Lkv7cNrQWqgHIWybfZjJR
C5Q6uuASLtXKkpo8RrvvzgR9mYU/YEnz4DPIr+JiYs8qXdNiMA2vba1+1yiJi4pMBtwdJj87Conm
z2qNEc4wvA46hIj9PI0WZk96jqdBi59BFvNjwhPjbcObxr9iG95tTk7FUnStdjKJ/AK0iuHeU3Hf
ZIfboxt8XkcaNkM1+FBmlIlFz0ApNZFzKkq8NrG17i7T9LV4dZuKQJFqRIovXNVDo6Sb4PKFh3dI
vF4q+nL7dxjiSqe2m6AaY7eRlAlbQNjce8eqWXuuNw2thSyTJMqXOh2SCHLteFM92v1afdA0tBav
6eJ1s9uSIekD2rxCMoTekQnH12020UKWUh5gi7KGZIaaUWyH0Hj0pnZeOReY5q5FbZArJqEHjM2V
Ofsq9I5lVjxtm7gWsZ5NoMg7wizjQE9eBDCGWINeG9xRhxe2pL5KPFkisUvo+kLti3jDoZP+SrAa
jBJowbqUeKnxxnxI6PdQHbx247Da2TfANTLqKtB3OMra+wFLJpl+vW3r68w+2PR0tF8UsKCgqKok
ZfC21EAai+ET4wtef5Y4FXQHGZOVH2Ey/fXv7xKZRyZl5xVskw1+F6dT0SW2spxzp7bm4kAL1Xqi
0ECqApH0zP9KeP8w5ON3UKCsXWKvp6+PjKXFK0QgOZjC5yFBP+yZK6V2ZQjJbwdQCqt8sfFcv5/H
8sRtb9sLlx9oMeyK0YtAsyiSqXaTUpaPgdcfg3ZNI86A1PcDLYrzPIC2b1YPCQ/9fcN7tGl8oa27
t1F2caKXzrZ31dTHflXubLs53va5P0TuH9lRC3Br8qCUk7MhITKNRQbEFecoxfRnsQyH3PcSCQ3e
NOT3TcpXvmnwPh0KSIewD1k1iCSD7nXnFXsbrCvzvC3V6pg/HzwSbgrN5iQFhqkv6QFUXIfbxjJN
XIv9cZ7BZkeZAMTBJWfbqiCK29dDHJTNmsDKdagPlkMH/EVWA2QBKHdAvMi8y4gmhx+NCCGILAfF
3YPHUkWhBo7XghVzGZIO1VKBPbcjmlQ6mGsJv4HNvtzV0bDnlD3xnJ9Cq7+fiL0JK+lTPSeASNsK
VSWSxlq6o+TQtrYZ28Yo4utQ7NIappr2cCtIIdhQWw7HQ1jINc1Dk5206M9BnZG7ou+TcLJ2SA7N
wSNiX83Vl8UnRVw7YRyWa3xOhqOgDhgEpgCCIC7vkyi9+Kjrjm0G5oIv4Dd6vu3Jpg9oUZ9NfCBo
Au4Tr1S7dpi/teRz6uaxTYIVII3hC7oA6pAXU9+gtJ7UM4m5EzSQMxdx13W/i3Et1A17gI7VAcht
HlgQ9kkFWR+rDRIQwR9z2kOW3Bt/swhbwOIE+7FL5Uq0GA4VOiRnrJy2WMDBnYS0v7M6dj+rtVqA
aeirId/vyaEXgrCjxdBzGFdQ1HQhV3d7tQ15S0feoMSLjRdIx8Qb35yF7FNIZi35GiOUaeJaVNtT
CP0IO+SJcqI4pVMsch5vm7i2yVNcVHILLIFJXzY7CVbgVHwh06/bg5vmrUX0XLdXNZaFJ3WbZW8u
VOdBb1TZP2+PbrK5tptHUKJIodnIE9/7L6vLXcs7vOSuge1Mc9filwoq0oJhdBX0bTyk6CwaQnvt
jdUwuo52bGVrgVsdo3OHAd9bnbNpreXENLR2Kmd9nmVRVkHyoHaHmLTZdHBAWBffNrrpDKWjHbtr
K623AJDcAsM7eWi+DtAwQXZAjqfRpYIUM/85OcWRzGJbFUmnxyvG2i9Se2JADzl4V0ybanytxVKv
KWEbXi99HbKFhJOmApC8JOBvbLASN3Pvqq47Cxcovbp+GXl4huzAGxjHHnwpdxLPaF44bUsdOqyL
5KEH6RnLP5PqBQXKu2EGO2vqHm6vl8kbtPjOi3rpFSmCs2oldLXaVJ691Kqft42uBzg4oyS0AunZ
9+huKqIdK/7bNrIW3PZQEA6wtTqLuYqOILxzYnT2NitWMWxrOjcd4It9kPmZOk9kQB0bLCBOuiP0
PqXVzqHiUlSfhrW+R0Oa0tFdbSgcaHzC7lUDOiqfsyO6TZ5cn325bSnT+Fq8V+MoXAAy1bno5y+1
6x27MXjurCjb5p//A+uyoGHTCdjKT2UE7YTyUXZorwSx0HnbD9C3ZUg2knGK4JiLVHFriWe3ghJM
z6uVCovhoKRDvOo0V1Y1BfI8DP5j4X5Cm+Udcfg+HVcQCKYluAbfu4NFX3eNmBtPna2q2zssj69v
megL3t82kGn+Wgw7OZ8tdNHIc4RGD7tK0Ni5k9V9F6xM35AjPC2KZe/UitBZnW08HleCJa09rqCv
TENrYexXYGPN2xGBFvI7p3EOIAeJb1vFdK/WkV0dHkndPOfq7NXNZ+6Lr7wUB1Ffozlr+b4l7o/J
qfO4u+J7ebXtZdnXEV4RQcePkK0658t0DJ3uE3eWlXRq8CMd2aXqErUp4NzhqM6Dm2XVPidA9vv9
222TGdKejuzCXUGhUqzUmdL5OKluL+fvykfBw7IuIx0OABfDsfKVtgvD2utQr6Cxi5bnpTqPYtln
OHYPPN2Ef/B1/XfR26DhKbH0TSYPeeuBi4wvB97TbW3Bvs5mZykGZXO7UmdSjNZhZvVlLhd6gHzM
79tLYVpqLaYh8aTAQVGr85Jb8WS9qeaXl7sroWGyvBbQdji0eInA4NJikGcoAW1xDrfnbaie6Eiv
tHdmHpQY2u5+g/17t6Dt6trKxKNfkVg7HRsSnqudvXvJIa0Cdq4zQ9lsV1vNQwoIRG/7P3rHXtl1
DDbScV0cPaV+PzVwIWbvZcdjN59X8vV15/2gwqRDuphvZ8rBv3Pk5Wi77V9aovbKundD95yR5rCo
tdKSwYt0hFdBIrwADQgxbyHH1obOceVn37ph7WHesBA6vKupZwEy7RxemrmPgo47wZ9k4OF8tNbr
YfrC9Ze92zp500auaK/LMAcxw3Wi9MUuiOxdxtegCyYjXT3g3Sds6bGWjViOGtXkefLOziDu5LQG
xzUNr0VyS1AedwABOE9WiYaPZafEL+qsPYaYRtdCuXciZZU1w5awPDZoFCR2v5vQJHk7mk2ja9tz
5arWVZYlzxal+8XzdtSfdmqsVwLBkCx0aVOb9zPksZFFO+5Pe24FL2jEPM7O8pTXXdI44a/bP8Pw
HR3sFWWMlk6GnxFF/c8gtJ6jcXlwI34PwaO9L7uVc5LBV3XcV1BBQqyt8BmIETjhU+CqHQ8epvDf
27/CNPz1173z08rJF2qDbu9MvHan/E+V/1aoS8NWjmKGtdZxX0OWU3+Y4Elhne5E0V85WPaZWIsy
Qz61r599N3u7o3kvmlCe06vyTVjNYl+XZO0aa5q8FsN5WFKQpeKOkFHaokuj/RIs0SdBomLFVU3T
16L4WloIxh7TR3P+aVqs04gj5O11Nc1dC2EncN0poBTXD5f/05M8HmQ+AUi8xvppGl8LYk96AxhM
PHnurADt/WHnPkD2kqN721lTSDHQmPg6/CsalhBAaLRCcyGvq5AuvPuUd5FM976jqvSlYg4Lz13Z
j/mJhi5Ht3hrgW0gD+wsP6agQJnimnblcCmtMsiBxoymdDeUOVk7sn28giBh/tsBUw76iwCsaOcw
KwosYw6JHsm3jq75R957LZo3PfSCSwvCLUtcd/2mkwjR0W+p8qlqmkmcacMPWVnOMOmq8obBKjr+
LVR22LNIiLMTQf1r9K2kBMVJfNuzTYNrGauoMx8qb6M4l7Y8jCFezJasD1fC5uPLCtEp+2jmybxO
e7hck5+WJkVOpM19jwaPPcvS+3DxW3B5kcfKtrfRzhIdEwfaErsGZu3PcQqCEkXbDj84K7d1zRKd
y4+xOi8duxHnDOudFIzn99mMiGhTNa7USj/OBSTS3FRGI9h4Qc+P9/qvRZ7toqw7lXLbFkIiLZP5
FY6aaqwEjpvVLzk5z7lAmQn6wz9v+5Np9lomU6XlpzWkxM9LV/+zEO/eb0CmsGx7XCY6UZ9qPZIH
binOjFeoVHc/QXz4MIbFYdPsdWzcstS8DNHGc2Y0HKDpkP0qCTuQ0V47CxrCTWfka+2smBZoZp4n
BZlyQpYOL1jZ2mHNNLoWzFLxVgwcxh+pO6Frp/F30vG39U6R8HroeXc8kHhVh+In5p76+Zs9jInX
W6fbdjdN/OpN74ZWbrHkiqT9WbpZTHC+h0jLSjiZhr7+/d3QEe6gjjPAY5T1VDBZ7SMfT563p/3x
LZHo0qj22FV+gVx89h33RyVfGl8kKKwes1Idw8IDZGOtPcsQVjrznsKCguSkkmcWkeYugnDjv5Dl
Ccdd44g1LSGTpbTQdVDbsQfbx+7bgCx3bMSvVHVrTZVXF/zfCzUJtXqAV1CZVZ2LzZfVe5++shHE
tlUMipm8/XF7NQw20qFyON5YzcLxiTQKXnOX/oZK3mtA+NpPMI1/9YJ3npQNndM1C8Z3punit/IE
PuGLK7ch/YjOx0ensm19EIScMwdZv5MWJLyy8mcDVY9t7qpD52pK3N4ecQAqxrLeEZ/9ctF/RFx+
KpnYB03UoqWcblwNLaQHb1z6oiMC0lEAm1yPRcqKHcCOby+2wVl1nBltLYZWexwVo6I6pbQBcSpd
KXqa1lmLA7udCjoPiziT8XuJTsdB7fJi21MM0Znk/Ak4JTCziHMFDpG6uQerUTCtTNxgEx0yxuy8
7GiAsblN/ccG3VI4nbtridQQwTpkjEUytD1XinNPrbLbVVWrwAPRifuAzSxxijx9QCNkvg1EQnTK
OBd88GEnBnEWHjuFmfvgeWv96oYF/h/4mN/xueA4rS9V3e7J0D6m4fy5Bk/NbpNz6nAx3gdQRh1w
Yi/JcBqUirPG3bZT6ugwy6nQlVhhaGggXKrCi+upXgEjmdxHO3imoFVZlKdgcSvKH1KbFkevsujK
xA13AaodPK9NASCRthtcNKzHLONv0Bv+lknUUVXoXNyWfhNN+VaHQ7gxGrQwXmoS9Q7nzRlca7a7
k6Es/V3t03LNQ01upG1pvjU3zK+65uy67NII9y3ox2PO5i+3ncgQbzo2rB7cnqclF+e5PhBu7YAG
vHPmeo+v7kK1Vvr8Uyz/YGPW4WE5E5HgTs3PmQVWv+r3lPfPWQdZ5W7Yt3P0kDl3FbGBefuahV9K
pzmAeDlOKxkH3c+5Lu9Di8QMuPR5VfzGYFcdPjajWjr0UDc/i845oa302GXOE2XDNjfXGZ0Wz/L7
slumc5GGYew6TnecWnvtPv1xBZDoKDJA0wWwdfN0dtGkVjjqUU4sRjvPa+OvqcIa4lRnbkpLiAE5
Lp/PufCao83xVMCtcE3fxjS6lgVA09fjHTydznUwD/XOsRq32oc5ob9vu7VpfC0P5E1bqAqVo7NV
ens5sgPlayggw3Fcp81ry/+j7suWI8exJX+lrd7ZFwABArx2ux+4xKKI0J6pzHyh5aLkChIkwQX8
+vHIqrldqZ6qmhmbl7FKC5NKUogigYNz/Phxp1OJumo9oL41deT5tvKSqt4ErET4oLe4GwtqnweX
gYNkYWXy+ud/0h8t2DeBYFuJceh3rGCAfRYui7zh/br+VdX1B2/+lma2tTrnYB+vhy7DoVt+HPoK
Go//d6RH/lZXz3Mcjg0Kt8zO5ESX7gCnrwcOc9A/vzN/8LDfMs2k2zxtS7oe4MFRIu0P6mgZwr+4
7X/05m/q0ZxnHQPZeD2Q0VTvFIBIEOVbGCH8xSmu/sBclb9llVW6x/x5HZpDCy0A/jxQWdyotRH2
DHwgM0+LpKx6HvO6LP2IsME1VdSCy9PQSIDYPegIScs42CiD3UN75EVDELt91clHXWRLeDW6m8qb
0a1X7uPYzNUn6GpMat8o6qsUmpUCY3pUW3Xuxr61u5rAUyOlS0/672igQ0aXcFt1sGtFTEi2Hs4h
8dxA4RGD7GM474vVNP5dPhpv3Ids3dqjNVsdXBajeLwJt64pusE3s2b8vem26YssFL8Ujzh0LHHR
SsB837muJV/LwutWNGImPzj4sNWCVNegpxxrfcIUYbcOfp5sBr0heM92vHuiFZu/byvk7KJyqTYM
GpJxcjcLH/vum09obvE2xRUAnPzSlCfM3TXqpOHb4p6mecm7J1h9uOkAFRDVnifXN3MczA0q4KKH
J9O9qU2W32dbNdZp3WFANa7zsA1i7YcZ2WGKzImbLSvqIlnHWm0RClCz7WGLa+65xETMK+QKpR+H
iHR5zOu6fxk1zbIPcECfP5YwZCJHZlWfJWUBCGFfmqoJItsF8/S9nzENeF9h6Ku7X2BXrI46myEJ
Xdu2bWI5dYrE6yI2FQU2aNtdWwUBnCSGzG5Jk/VcQMvAAxZqMPza7zZX8jYu2eqBH7/aCo9u82EN
QBZLKcr7RaqDagIy7LVuc7EvaDgGSYhbm0UFsHKXVk1WZYmYgq2LCSidt908qzadwH1EyJjzpspv
Rgwaqd3kbAbekfFVm2ACZJjjvnf2LMQiWNTb0sgoH2j5hUAvHzyxSm7nqgP9I8kYVBaf2NR4zSFb
ym6KeNg2BvMWHpjS5YQ5nRe5dpLgtpq5jL2qDfHHjrLiO9cOhYqQTUKQWazblsVd22EWWtRyZKkQ
ZcDiVisfOyBY1iye52Fz8boVeRFZKTC7OLQh1tjo13WQKFKH87PbZCGjcgXBEBOaIhyg1SkKnppg
stvBENezWGtWVPfthEm0CHYe/byX7YLzJqyHqX32gr6xTQSeKGkOGyVNd0ddWKwQ0MVQSfcqy3AI
EwuOr0tLPEBMF62YzIfGfFFQsPTz6Ymqtg5i1XerTLQLgmoH5aiNRHbInbgTxQIXzriGc8+WQqp9
mbqoGdqlOba5r+TOg3SVumm1B+2MLCQBlHbaEh+7BhOVx9EFNdmRujUvje89BT1Nt8wPAQsQ3p9k
M+vinVVN/kwXXnzZiDX1B2uUbkxa2bXp6nQZZ948lEHWtN/RlqRBClklpqYIM+N+cLNaHzKdUTvn
omjjGsY3BsLmliwh1GuqiZ4NhBvmfb0EQpyVtnUDc+YaQ0KQKJ+2d2Pj6fkuh3J4vi91rbPvLJ/g
U4Db4ev82wiLsz7ZAIutcV2MM8i4moKD0IBLPt9kVsA+Gpozs9hpLPbi41YPdX/GSa2qmAss1adu
qHEqoTOfuw9eGOTlY1C3WZu6AvOmFy2rsN7raWD1Tti5XurYWr/BBJATI0dnR9SQMoZe4eInJRKZ
fo8ZFK1h7UIhWaJNIZfIl0PbnIEj51DQUzL3UwZPrSDpNxEGl8rzls9Bq9r+2NVb4sOLvIwWSLS5
uFwfGYSgHTZ4ixYVj4rMRZs/3G05RKHL8aH2hnBLK1g/fyyhuiLioA0Ce7/6nfi2BGSEHIjbihri
Za2tDjlzMBJIBK9iH0NN72s+kyEOaMCitoezsAxLuAhkyLQ7qWrYV5fa32N6OGyOYpIlzJmb6su0
lpdwCcrxWGw8PDLeC2zuVftjFCrdfoS2eNPsSl5TbJLKaz7Ay73eIjeT8k5U4zdcQ/2FOr/4ygwx
7UNXqwCSo1sA0ztIuxGZehsk1m9sqaYtRvFMXWJNtdYPjV8Tc+vyEnLjlgZ0iLKs6WFt0qkgv+hV
+DtY9V4HE8gFvh7IwuQabPOZw2d3QFx1Y1tEtfXssoOrX95f2m6guHsLDst4q2CIGPUd7f0ohPzU
FBX1mIVxu5mSwCAeg6ZRG3RjFve5A4VsmKZc3xjuBnfyazubiGxygtU5Jn/D3eJ3dbsPdeO5mIkS
cuuFpzDPIwE2rDek8+nF+fUKhgaEhYJ4QXUq4IRJmU17KHkBbC1JMJ3GNYfKPONLh3cpYLS0DeFU
RLm/OR1VMvPZUec1omOYoT+U9OOYqzgAi19dSu31WCubww3hQbXxKMi7YPhotqkvP0hXdCJCsBPV
ztBB8yScFtYl49bQOm79sBkem3wj/XnLAzAAPFgJM0zwY0b6XJEtu/o4Z6pKe68zVeQ3Mi+Taasn
/1hixA+m7xhXuPNIkdFYcMbc3mOlyuLCtF617+HRQaMOIzDkBdj//FEgkhtob5t+jbulpTxxAgHk
fi5016Xl1nb0phM6E/uNNQYUx4UvMfAnSpOCKUkjZZlr4rUwnj6AROqqPoLy8aQvxC3THOtpBgl/
HuD3DtH0xX4oDSayz57NS3GhRoUTrCjwgEFwgCDo51mOwisSUOJm/yEPAINEsE4K/f26buIwTkiS
PtrGH7MIAsuawMBHByXENtp2vw4ZX2/hXAhRQtWayU9aRQdkSlDhW+5dBqOnKLch7qjIoOz44LVr
W935GwStsdR0M7m4oMvSxLMZVrvvIH5a3AwSEm9JgDMfZ29l3JognpXuQwPathcTCoZpjNWkYUWS
z5hNbvugyQ7wkUAIRue88ROQsnJx1IMelqhXHPtNlnbJLmJGvnCdY8bM1oC9hPILxov2c21Wtd1r
aMAFCXZpMUAAQVsHMfrJmBNqdo+lAxtAYcIub95jUhaCXgKJYH3koc2mc8N9p+83nMred2JHMLWE
FtXV8KrBJEbfa95G1HJ00zbPm+kNH+kYgm41Yi4cV7N9n1ofvWFaZqzEM5Zq2wVmbMqUbjDzu5Ma
wuW7usOKAYZNTR6XHhw/oNroLVVSYuhDRHMm5k+gWlckqSgp5a4p58A9QuPF5wmkm+s5pvMKfZEW
AtJlXIawTNxNciibqNiW0UsbWU/itGJwjsUiQ/83qbuwDyNXsI7GyzSxNVn6EE8UiZYOrmyubthN
nuAPk3b+eum7fMz3Da/aaW+M3bDmW5fZlOIY19HGSiIik6OTtq/12vAkq63LPwCSYPBi6Cwss+Sm
yYsADdfuSimWLoXDUAG6gqz7Fga6i+1OModJANeVOKGDMvr7ECyq/OiqVvN3zOVrMvvb3WpxQzoG
z/gp4/Z2KUGCwvG66W8+fDbhCtqWBsaR88q68WRhKMN3GULErR80XR9ttGHk4HE4W+7QA6qnm3KG
3lpSNcSKBCdZ/bSNdA5PLGCLjkJmQ5pYV21VurK5pzFSggLuBsindOqXKBRuYcnTyL2yAh3hyvCu
3Jcua9ynBo7BkFferCfu4N3sZvgAhGsOB2G7sGO/yHaAw6vu7E75fsXvPBYsKvHGxb327exDOLDc
ggMKlRERd6USZ14Vet0QsdYvz77ICS6AUL7T8wblPFjHqwyjIkYHaQ3tkyzGSWOz1BqcwhEMnBTb
LWOhEGA3Ll9ZIWkBn2ebkbQwiBLRCDKZjoksLEmFq6Cap8eQf2z04H3JeuSOkatk58VrCOXcU1aL
LEwWMQ1npKJkD7sPrPFtqi18NyRk2mVWg6ukbAnjMdITGoW0kGvEhwIeAmZaV3bTZpN8LkZ45F3U
Wug6pqrpw9scKVdD9wWOE+8xM6jz4Ejcz/cBl8WV3U79l3KqGzAla93eicbj9uu0yTWPVM2DINGI
0uSArhyH6B9GNpAkNLRMTTZXFbzxNoSGAfgPTmVsmSICOZz1sYeWL+pC3TYIhTO68cdtqvwmrkNk
SpFCevRYqaZj8Juo688CifQHVdRLeGiFHpq4aczC95ljy2Wc5uG+W+rO2yO6jzAzl9d1NjfzIve5
DAiKK1UV+V51nVkQk/Je3NY5mcfbUPBQ7ugyOfcQDkPNP7d5MX5bsUe+A+CDqcWCVQgXGLfmS9w7
X5lkzKCttTcDmJ7nfpJBvfdx+eGdIE7c8tX4CIrl5D+SLls+261c2/08Sr5GogCKicFiU9CkBe7e
7moztfmuCVbUImLboClJSk/S2KlwW479Nqg2lmVp6Lt2KDd68acVngKom8D2LUIjTJxXC1Y4zs32
qiQQQIck6RqIzEYERiztjteaj8kw6LDZSb8dy9su77I6gSheYNKAVjQ7EJhU6sto6fXYgjykf9ID
892zj8kedwTny9Fnlvf9+K1wo+vflU09yhRmUsGyRx3BgjukMW34fSgFrhJjO9R3UeXWLbgL2ATE
YWmKzTxVpDZfKExz2ae1D6x/8opehh87Z7sFeSIK2lg0FQnTMO8KfiMXgpO16eADGnceWSBA3m4U
+olem1N+74Ue+YyCEqV92/d1mFZjS/oTVOknsq9AyKx3awWV/au68tQfyETLAf7FsFtC4d/SIfYw
jV9BF20L+IX2GMo7bGztxluzosJHTSm02bmtXibAG4G08MUNpjqBLWntHbXNNyiu26J42ba+XxPj
hxg4mSzI3TELRmpuFaIkSzKfS/G4tsQzMc4Ou8DfXbfTvZyqPsUHUGab/UDXu0yVNPyOSk0saSsb
0R88okDd65eZNo8rKtQFJcOaFce5oVLUAGycZ3c+FGjDDz4CallHQJeQqCk5aBYVjfNfDfzMh2Pf
eWw7agQiqKd4bVi6SHI9zuctaM11YLzu3fJaLRSygv5amUcLp5TPLd18gCHFWmzRKHjxbS4qpQ88
yMm7ugJfJ/ZmkkFriDrUxd2EOII2odzA6cCvapJuJbNMR9i6qPdmgFDxsTECSs7E+oXay9pjyNmy
vOXvFQzeWWRQ/VdJ5Ughy6tZCQ9HhJV25Z88W9Tii9p6gAdu7idUxnZD03mq2VqmAGJoF62NFu4v
dA3+AJ19OySJ66urMuswkwmz1YOUuk96AOTxKJmAQBQz9223BXsV+n/lZPxHAOFbKJsa2hE9mMOK
qiuBujY0Olb7G53wP76u/5m/dve/9kjGf/4XPv/aGTeUeWHffPrP507j339df+a/v+fnn/jn/rW7
/axfx7ff9NPP4H1/+73JZ/v5p0/S1pbWPUyvg3t8HafG/nh/XOH1O/93v/i31x/v8uzM6z9++dpN
rb2+W1527S+/fen47R+/0CvQ+R+/f//fvnj9A/7xy7l8/VrY13a0r+W//9zr59H+45fw78A1qAql
IMj4fXVt3y6vv34F1AZFQ+guSvC3mI+nhZLOFv/4hcu/A3MTnIApqFgAVu0vfxu76bcvESEUpL0o
IwERQJL/5/X99IT+9cT+Bmei+65s7Yirufb+/tXskgR1aEAgIAXJeRYA132zMiCvGAJR64PIMD0k
U+AwTSD9HWdlDMTyYYYzeLRkdto5448pJzkQhevuFwgslsMFaFxhA1KxWG2pLHQYu1DF1dK0ETEy
PPoGaie+TcqK9hEsjMhu60a+r8HkYDb/AuPFQzjNqdL5EDNennOfQ1EkEHdhUC+wEjRRZevzvCEo
Ky4OebjBT6oMgBbpl1WwOkJZLKJhW29qI020ieXi9S05abLIQy6SFg3iHQIfitKa1Q+VAhTZSJp4
SO53LdDBR2Rr31WGzJFuGISex3sO8AaKNg3smTZvi23Gl+M0e1/6hjwLacvHmskjQFAdBVIEsFBv
TaygVeHXyx7EJH7n+rFCdQ5qNzLp+/DG8zDKoshSoRpZZsTVqtx3nliicIKnV7YBs/Mq+F8Z7yC8
7ly263pxKEOafKW/dh/+X+/QS/l16Mbuu327RX/a1f8f7eMrU/iPt/F+eP1agszza0i47vvr9/+6
fRn2L5cqDAO0KZW4brffti8N/+5L5CCEiSsDA9X8v7Yv/bsUkhNFOSMqVNcI/9v29fnfZSiEJD72
ty8omq7/B9v3x4Ta77YvAgsuSkJJG+xYQuVbfgXHwax5HniYMHLoiSEb2YQ/PHJUHTBmQ+Zi1zot
sq6L0DAHewR63zGme58H0G+AysAMbV0bzEr6BSY/ocUxeO7qG7kaWIKwhJgXuTn5F3OObxx95I+L
xs0MQBoOxPVG/EwfaxsyoteCqlj7cJWzernz2w3jGwCNeP46Dp6fmlz4CRRO7nMVLmiqBN2BF9Ph
d0/5t2D4++D3Rvbh1wtRSoVEIQn32Vv3HJ/06JSIzIvQGi2TOndrbAQZdpslyJY5P8g++B4uQBYA
ZdgUvHaSiHD7/ueX8XOD/NerQPgPMJjJwe55O/+Zof81wm8vjxuY0WNSHOKimXcZBHqPHC3PX0PA
T2f0T3/0j9mB368ZVEqhj/8o3FlRxr0N+XPmoxpjfR6P1J9uDWS75ox/9ubhDmVsnVJWc8CKefCM
fLqLptx9YaTKztto9clR3PeA3OhleSlkMhVddcoKdlk44E6JRhUyfqpS1jhyqNG2inpAql22Rmak
9Eg9wQ6B3rIUyyoa1vJxJn1zHGprT6sJ35MJrnRItvNDXdUqtlVVPhFMPfhMByfUKDvnjbd5k+0W
ZGm7qahLFPxKntv6AnKrPnWDjs2T1pt7XqxMVYvW4QjH6bNowvd2WnjSUH0Pomrk6waAVrmQKCs1
IJwgQA0DTDsds/n7hEbGDRtRHIbLfb/Y/VKw/AJAjO5Zu+zRK2xjUtIRCVvxhM56i+vaREyLrL7x
UPKabblUnInL4CDV2zCoIQp0+T1Qbhepl0PT+H28DOM+yNx2q6F1HNUoMPYN8W/tsi47AUfLBUVT
yqPJW4vTOGTx2g5zRAWKOcWITNYgf67n7rnh+wU87b3g/SfYHul9LcVLBugnbMbmk5lXAOhLkCdh
3rawT/SuLPqJpW3uzbuth+lSPfU1zDd6fuHSnSzKjBuZ56hqxgqF+GruPaXLve34iI7PhNF3505X
eunRl/bdGnjZKRyy26zzih1Fq/RmEBwdhVno2yDs0Yskit2MLxQdzPdmQsutYG7nmxCutxJwdwFO
MurMQaXKDs/dIsgtRrnZCRXFSQ6u2uc+Xfb1GGYxnTLQsOBMfoDbYbHnFcjiDAMbu7k1au9Bk0ez
2eH3i+9ZqOcbpGReJBVmGRdg0nOGtvCchcMDio/hgS/eB06n9w6uAjcg80HpwAMGS+QMIMhhcvzP
t/iPOfq3ew6GENSnoWKC/wiJv2PMdq1kGp1TNFhLmvKmgruNhT0MnGvdjHYcWuQnX+X9bpCfStN5
AC267HZu2AMaLfG06eV5gV5nNYflffZsSqZSRyKZ46UbyHwCKqjT/pmM44So6UECOdzIId/MRbWu
PE1q9+d/zxt1GQnUjRLks34QBFwhoL8heqAbzgvAqXk890OLmr4NL96jdG0ZTT1H+2OcoatdwjgG
CU+r5vMit24PP5Ms7Uz9V7S263nx880FN4lIKsg1L/43nbhm7BowK0AMuyo8xhI2NdFqlT66KTd3
TvsEbW3Kz+z6UnDlojogNAWGN/Eo70AlQOeU7QIKQ3GFFu3FVKxIBx/7elHnAi3Ar8aH/WU+leF9
HuIwAOKaLVym3dx1562CCUk58NPiTe4y94F5GpbeO1tdwcC2rPx3IzopO4+S79IfQb/D6MALyzVP
vbYI9o3JspfWjB814Nl7DtPTv1h79Icoy5v7w6gMqUSlwUL/7cPCegZcXhQ45kC33VWEHTPZjOgv
eMDbqOwj5Lj5TpqOvBuU+AoIrX4NK5F0qltwLlgaayvkXYYW+XFD3tDoudyb/iopj+ZLQivFnjGu
9uJR194O1lsfjWr1zs+2J/RoYvSGxcHYVmJ7re1jn+E3KmHB7aDUPansfnKpda/GF8GdtyzyYYC4
zK1fhLsfn9WZ/SxC7S6DDSjQ7QDx53pXgzKjEc39u7ao5rOY6BQxHzgnZtVZsqgMDiR9EYA8sepk
rBzcATJwUqAl+dkvzEPL/e01HyBoDEh4Y7J8WBd9NyBjOZB1afeGSXcuu6U8VuSKyw2KH4BuG2w1
h8kwMvUJWUSAXrhnLppQvKixBGaFqUUy8+9dNUVEeRLkAdCroOY9shjW3OCATFsTlWGjHrI6a2FL
FwKz8g7FOtl703TZfW5kFW/AxcJ2HC6BKYeLh/PRyzQ9hgPvLwzBMRnp4MdAn+Sh98jOXpknRqpU
s2zamevtoWsRpsD7pt2oGXtnJ45uDg+eQvhrJT6Zot5DdO4ngUXe0+cnD87XeLKeeOzqIXiUtu3Q
MKVzJOw0RuhTPHq2HJ6yZVMHkCqyqFvc8BAo390CDUzLQuQg/pjhwrhSD4wjhvs5fVeUJyLZeJI+
5tTZ9aNyGeVfUN9/DH38vMI5DZCFBzREUUzfkreaYAFs6KFtVQnxXPTFARwhfS6uhKUu7wGqFfx+
rVsS0Sui6WH2KGXhGF62kL0uhJsUAMG8s5U4VwPIpWgH4LDUJTLgQIANME/wvB54/rRl8/biq+kR
vovkQSDxfkCr4J5Vq/7gk6A9wB4L52223ZSlBR4KcC/ic+YlA8gdqdOre/zxout6pwY93smrY/Fo
7EmoWZ0buIMfZq3yGMkFAtr2zXcrWkUokx/nQozoBVmIoLuP48SGqLFzsV+Rg+xAEnKfRrDQZV2a
9w4d0GgxOuYVU8d+hUAQHdiCWRn1XlY4XIImhKamovpSB1zv+KKxGBW6851rRNK4RQDHBD0jzzOe
9m6aPs2KpYRo/30G1/cjJWr49f8LkODLkQbvcozD3hR2/ivl7h+iDG+erPKv5U0IIJP+25RePU8w
gMdjj9jo7658m5ergwu4aAhDmy7SrFjaR51DL3KUObsfHKnRo834UQ7oSwxiz69UJOYwtmBCxp7+
/BxE/fcziIeT0OeEhURe8Z3/RXD11yEsMongurAytTNX59ZjzU0L0sqANAk5GzDlePF1BtC4jsqR
5y8WDS2E3+1dLzHk0nb+zY+XoVj9GyCcXdITd1dnW3ZaXZ+dKlXHKusexdj16dpmxTtM66MlFXb6
vDW5vgRgNChk0hHcn6ddaPr6HauDFTwpiQzrzk3anEomvEjnrH/vZMshYdPtK+cP58yCP2LCUux4
u1UxG1r/XV8d88wOp4x1xRDZBYfbFR2qipEff3z242UQud6JCQlchmgao6tPD5UBSpIVSNF5zbOk
C2u567eyvxIl9LkSgT5PmbTJxLR+bCW6QGydbii/0j5aRLUpaF+8uv9k3RrE+WLMzUTlfC7IuMAA
AP1uhuQ5BpoWvrSr+lrKcv1WBkUcNJ7/UvhgFhso7scNW/2XYLMt0kpQIhwbHwZBvDRcehcvoN68
a+UXbxYHCfdnK832COyXp3UYZnAIyoJT4IHJXoKgJ6ipoRWaUYjnZOCKFQ2Q5Aw/MIElt6cl0ugA
Dtwwzsl5QtBMrBx6tlllxZ0zfF/Cw+80gyh1+vER6V5IMQ0nYzBS0Kme7znzPdyNSR0A/5movbbt
QZtiMaSMYEKFseGnLJguHYqnvC3Rg7cVOBXjfAzVOCek8QGTF2V56ZcC7uvSwstz1d/hERhTsw7I
9jN243Vsg2efrE8E9oq7pdnYQdZVfxnNYqJikfJyJSVB0sqeYDu63uHwbKJ6rT6PEDCLsOznl9rw
r142PXSeeV+EGmRFDXHbzGZgh1SKnsBTZ6cfHxnebBEaw/bFuw3BKbzDI1hSD8wPx+z4UlSrODvk
l5FuevYIiBSk8zW8c115NzrbnqomTFxXw1bSG/w1cuFqL75GB8drh9dNSXtZxim7AR2jSXMO83Z0
XL8W0Ivdev9bmfef8pNv8xm+i3ChX8KV30K4ie1L0LQSMB+bGKcxUes9shxUdzEH3QnqOeIJ+X97
hywi8Vv34I+u+yJBq43IuA33BhNF50KiM/bjCywAdbLbrUXgP1ComgBO7Oq4wJBXmmvwOSHK2i5h
sqJXdOd1ebhrMquicK5pnNGyvGnaErKnIPftetEApxwAh/ZeRp9oVpTwvtr8lPoYbOjVRvaL7vQO
HKwMN6BRdeSGlu6bHMyYeQDjgotFxGCq53ceijvr5u11g9ZWT5bsOZsJOYGTksfB5A1p0BkwSRa1
3Fn/FnASvf3xSTMzHvlosceFoPJ2Lmv4wxXVeavb9h7dYH5br0MXsSGU8ch5niiwSg7QiHUn4kl3
M9kgGkkXHLTJR1DA1vlmhm5ntFlHj+iAgzJBVHcwxTgjdc6bW9iq5UmWYWWCWBkgZ7EPYALWhwLd
doRsyFaYXsYDgAbU6W2/M10JEDqgzXd3QIWjUnC4+NFo96FYa3lBVRQtJN+LUo97iDb0H3f4c+tz
3bJ3s9X+af3vl2YBmmRhi5QQ0tyVAH8e/aq1d9xv30NdXH8OEF8ir5mySI5zcTXT6E+jwpYLlXfB
KumeODUdkAN0oXe9ES7tMxYCX7Dhue7kJ1JC3yvpnNvZ2nZHsCLuNoyKgJQ1t5cmAPWb+fV2wQwr
fkOAxHJToziZAqc8E0hM5HSzyv5U9H4Jwq/8/uMZGAF0IsQzTsyg84cp04caZcsq1QdiwODKhz5P
14V9V13tTmOeg3HA3s/ALW/W64ttIGZZN1OFlm0eHsrWiX2/Fl3kLRKSA7X+5tCAvFWqro7YpzQ1
eApHbqYFVbZcHxXkT1q/Xd8voQOhAiMysHcw44cQR3Lp1GM1IKNHX89/US3YyiP8rCz3X3x4cSHT
hAYpuMd5Pm/xzBaMf/TyNlChuxuFLJFxr/d29MRz7ue3uXFZMo+0f1eE202oii7tRvI/iDqv3baV
LQw/EQH2cktKlERVW27xDeHECTuHZVif/nzyvjjABmFlJ45DcmbW+tvSw5XU2ov2uFjFXPtd867G
o/4er92ZtmerKGSDVKXZ7ATq0bAYzT+mkPWXKoarw4l8nX5a/twQGwUdkya98ZSV8KPKIOytrGHZ
DRgC3W2KJ86C1jc0O+j1eN45XqVseG9fEOSq26LR5IGZC2BJ/YhMRuvuZqIhkCziJ9vokFyCmoWO
hgaJY6M5Qqpa4erJapdO6WGxLO+22Om50NwUhfq6nqpVUYORNn7XNSU0U4owSazMZQb8RO4kj8NU
vOtK27EJz2VOwMKSHeQsP+xs/WNko/GB4nSjeYMIrU6tmQJgpU9x0sSURU28ybl3AUrDeD90aEQM
Qvj2lSW0s2QMU2gMDMfOwO/cqtU3iYeEXoMYPmeFG1F1TQcHmRjveIxkxs2+YmuRke7a9XOdy6va
5c5FV8dqO85LvNVKhlDhxeBYat6azGo+M6V9mjsp97W3KJEjFTcYxbw1mHZ29OZpZnfw7J3QMuOp
tJVD2S+Avh1aECWWoNZte18ex7RtKcd8fk8Tx/0qDPmqZ21Df9iDarFeSsvpj8vQ9WdDY6cuxBL2
mXRDdBbqCZxx8tPeUS9mjJSfYtAfl3m5rWYVb602gRuq3bBtyzqSlWYFUqSeL9J0uEnhwNoYjcaT
0HdDZ3ZvRvOVublx78chDxXh2U+MhGthgAY4eah3zSymU9at7iW1yMPHB6P87hAN2knPVjmtE3hC
DWhT5+mrHWs36YxJYJRTHpZLlnNHmtkvbZJ6lrk1T24sX7JsYUuhB2FShSWWjdYjvp2rLDLYuf80
plKj6Or92e6nSE2n/Gj3SzgUfXtK2jy5jZ2pECn0xDuofwDWNJvSoZ6IPeXmQexfzeYZtUbU1J66
s/XVd8ahZppKtdFX1UWXnlafNIcHTWbjRl9iO2QsXROhdfoujTU9Gj0DCLuBjktdl/wqcs9C0dA5
Z4a6z3fs+OfWtekZRFNu6Fzyo9pZcdBlogxBSFafUAn3Yi48IVV38/1cp/O5qr8ZAeILiTTUNwc1
D1TkdL7UpMJR52TRuIr5Kh9uqdzsPd/qy4VOgD7VSqvyAswwv9u/GAnavLtALhfsHVs3HqJJU8Z0
q/TGuOtnlTQIz/5rQ4hfSuHxOmDy8wbt+P+L02fxXrJB5W7K/q6BpDXq8ErkVH0SZqcEokIjFGv1
d6HNMaUT4unCbT/RbPUB7pDxYsjxl22BBjPAoOTFKqvd5BjG7efiKm5kZlg8vLzQr+382S2Kfknr
3LvmQ/pn1rU1dKYipnbU9jK1zMjgvQqaZrgoWt37Fcv4qVAd98DAs99K1fV7q1f+xWax3OKq+NbM
WtlUStZFQnTkSNT6EHhdkvne0lQvaoeX0ifh/dQ2tsmEkMHeVa1bndwsMc+KhiIknb31IjF1+gK+
6CyVagj0fCEuog9rIeyTs9b5U6Xqm7z762rpgplUR1yVgRvfQPjFTh1tZcfxaxzzUTVhnerPVKMN
V4C+HvhGuwGGiffJ4iZ7xyyaTT4Vt0Xp+Hn0Yjg7q5TPo5b4PzdzmlI7Yqr8TZNucuU8Q9A7kQTp
WdWftB1IaV7Fdq4WFq/bdbehm61j2tkImCmlDFP7cGdNbmepjVExSiPM9QTulYipKnRWoA2UTfI2
i1wHAFcJvP1GlJyFNV7QQCXU0i9kJSK1WdNfw7FL8vWStqhS1lmM4FDcBuefvrTe1fQwnRRinU+W
484nA7uPZi9ibxvSfhZgW3t9/Ea7aF20vgpzdG4BIiKJCUrnLHFS+ytHSe/1QQxJ9CsTmroxmknb
kMeX+iKx0Z89Lg/yJcYHdTJ74R1tyzj189BfG9MU1/GguCIO6dLuQ9usb9Z6WEq93SK0Q3xtJXqk
KYYW9Y+v+uah5uqceYtWezfkZXtrUrv575K2+TGXqby2Y+fCAubDttNsJVxHrK3leGtmu0hRAw0H
Y7a/MjSXH970tiY1ojHbEmFiAyEMZdJsZ9OIowRPw771+AsHG2gdJ0b9bZhXI2uT164dl41etwOR
JLWO9asdN0QDeltHA2nIpYsNYdZKepO6DPtWrcK51+7FA4NZVfNXKspi8xDqhg+t1NmrB95VTocW
IdapbXO5Hcx1fKMQ/1RMmsFNt9b2O0mQTShntdj9fCRIKmczja0LQ1PcoxDJS+J0nAgJyYdDqxOe
ZHfTSZTllycQFdlV94quKYexbEx/aWQXCqVkGehFTdx2lTzn+tRfPccur8t1Hgv3mJWOc1zS6q+T
Y2rrlfZPVWb/+jSmTymK9Dh6zhA8Cv9Ny5jveRbTGSeZZ/udSn1oCjNiVesUMqpx9UxG7uQN/Sr9
m7fB+2Y8T2AhuM5q60XTlS/V5qixUfYNakkmhFMlW73gCPgpoVyZfuMHqvdOhVYwWcw6tBgfdUfY
H0xr070xoni+8WCvjqZ3bxW807mdaQh//ifkDoOnjE3CSMF3c2nvJVFl71We4GLN3Qgdgxv1DyHt
tMyFb9vWeLGWEdS7T/+MfaFepjKhSc4rEAtPP3Wrol1h0NIoH6XEPo1u3NBogtZssiLZOEwUzddl
VxVlxF/ZnVCgjS9dbbP9d0jezbjsr4j/HjlFQxXEQNNHPGnJNqvU4kP2i++Z6bPMgbsBv1PSdGbn
u7WyHKuctYTZkL+Y09KcySDKQhL/lCCvLOc2GqN7s0SdR3bD71cQavpj3bVXU+Ajc0cnGNMkZuhO
DTjb/svz+JjauR46nrSe4jFrfMGkmnBMCyP6ufQyHveOmx4m4cZPa1sf68efgdSPeMIfKWzifp0B
AKxRzRd/mNdgAlVE5DgylbBpqZ4sjFkTcOEPiQXMgg65y4uTzhymSlHALTAibZgcWR6Kpke9w5i3
e5IO472r5qAsmNEI7/Smd4MRdF2Ci8vSbbxvTvXSKtjorK5/b3K08a3qqj5NwDh11t+82LrFkP0F
TSYfMintu7KmS1gnBR09IlpPlcdWVNp+KaqnuYn/OrGrXEfTqp6XBOCymkOtaOh9B2QEtimf2PKb
1Dd5X59kPaWbeuAbY74x/CUGo1QfF9eYaGpGzz7YyZz7KMD7DySZFAXuJ6RCep3zMt/17dps+6zu
gxFZfDQpjwTrVs+e1FJ7nhhD9V7Jivq7a9dTogqKGlstd50lqcrizr72KcPFaA3Tfa4sr9rambsR
WhCBk5FxggyWefQshLm5kixUOR7DSmoMAeWjxmbm6l3R4zNCz+ZkPS5z0WA0lKX5qrXO8uGy8AA4
1vo24/9imoe+fGZ5/s1IS8q+1vI9IxtOXap0Z8bXnzQ8K1G7uFxU8U/V8FkaHqdiJ0JzkO1ZWusW
gG8MGnzbOye2rKONXBKP1fJdAUftYlLOn2IFA4Iom4Oed8MFachwsR1luABMrBtrMsvz7OU0r4mc
XxZPPCuj+dItk3mzPW146fEU6pWyvrcT/aHoGjJNEKVzquenXKr0IPXAGz1fsh6HdJVyIlOPfU7K
6Jwsxam2mav+4g5od6/ykcVP55KpPr6JopZwRSe9DkkWoM2qzq1XEW9VT2/m1B07AOZ/2F22OjOT
kHnpr/P8DdL5GzePvdOUNcFCrFfiAoMqLmD23CuPdgtgbGLSRACd1e1yBzVuThbAjsRLuSnYAaI2
NZaPBsHzKL34JV0uYzKLS96V4zkxvvqprf7Ei7n6Ul2zm6o9FZgQ7uiAsPepNkPVtJ0Rj8mOOY/D
W4cuxtcRpKM9rZ1rn3jOVepjHrm0x48XumP5f0irWsM+7mmTrPLS2RN8Ylt8qRhgntrEHsIqVgvW
w6cchPU6YxFJW806Kg7YETd2i+zdeEch8tKUk4OtlllEis09cUCBj8geRh+ADS3+PK3bDM3wtsxL
68AcSnDWxAWRZPrnKhByPj6JqfzT132/eWiatovFuK6U3+rbDFGkvjRbJGpC+kqvaGdPceZ3vhXu
bYRqCI9j5MphmoE+mR2wQYHImmFvibbj7lr3udbrY1d3uF4HvJwa1nn8Y8p6iO0pP/UxgriVZChf
Y0LE0lV/7FFRAq02rbNZlR+pDivjrf1A99mapHh0ACpt7QxnHUfTGeGpiLJh2Wfj4FKMroRv9Eu3
nWB0/aoQxrbEJ3F43L0GmzNQCbdQLu6XoszFi4KR8D12zCcpclDcn4XyuCAo5ShIJjuihgmKWYi/
uisT3+hE9arjZGfoefrHg5Hc1/oq0Mm6fyqtZZRWOrgfOFtt31WUInJ6fISunV2sstYutZZ3fm4S
LkemC7v/bKKKaXsVqC9NzgNzGt4N4m85cbdd8hkP03Lp0eP4CGLMo8pf6ObTdLGgOLaxvoFHGNIg
sV2GLpPldHbNKSydhXoxozce3x0NGhAySR5/vsqxZh2Haquxm/MCGdgYqrG4MYNbeWKEVXFuccgo
TCbFHdwpVIi2tqHBb88zE1pOwBthVWvGm6y6F1fN1GcbXeUZEjpG8oPBwwZq3VU6Fayu8vQ1LbVf
DGgXqNX1plqL9cIgXor8iY4NCdqdB/imjab6NsbUhojFEw+TZ43hgQo7NS5r6RE776GwTlzxZswQ
MjIph8cB2wdKW8RHMZJdHrvflHTKC9pOM0zcvo5EzrQ8y6lBLHSjCnV6Rd4IB6HHPFwL3VVeNCbb
KKxBdaLYryo37GyDV2yy+nd1/ZAeDbIcy7Mxy/ipVRN5y8gjqFGIP3lJ8luv0jSy0yW+1oP5VmFm
jFQs7o7fLEgF+tw7q7WWUCakSmB4TryTS5oyWw1mN+GfkzLJ5bCsA780je+KPryNWa6eUuCZl4zB
4sn8mJ3LDvzRkSt2ieNMfSlLPIje0M7Hn49aVtkPB0Wxy5z6KcV4dbaUQQ+7JF12bJ9B9sBlfy6l
Ge/tzLC3PJjcT5a+MjH5ZOm25G3Yu6u5ULB2nyWI2c5kRPVrEoP8DIbgGG/bnSWsnk7lgTl7D/Ot
O9KKJ2K8IamvTxBwFMiq6+61fBI4Brx9n1vLM5Mp9qhmzK1cq+LXOo5wcIu2iUeziIpsnHZpXmZB
2ZruLVFV6zDOAFIo+JMzP8eupyn1+1VUz5PjNUGhqN6+ZCSEhNghCq1hSBA1SiySjV7m4tSTmOdP
BcALBOxy68FEfV1bXgoEvHeqm61FKbpOZncqu6VB5w+rv5hK/tyWrjz1bPzkrR1snH24uIbihEr4
o+odeSomtM3L9PnzwWun93UmCn40tOPPBccR4jHiJCKoqbNws/KXmZpvcVHfhjI+NooYnrQZEHRe
8A277mtcpb2/TKnB69alOOuZiUwo4Sp9jgwYXEVhgtTSZ/uYGkbUdvWWTAj69QZDyUSNcJ5s5aOO
1WsmjOybBIgr/sJPy0iNjcitf4xE1k50SmbgrUn8Zrj/3EXhtVHmITvMNtoprcy6naWZ9jNyJwIS
DH2O7Bkpkxza9dCaTuy3c2fd6YXsTT8uU+iJV88V5fNjIMF97SyX8mttw6J327tamCpSGOFAu5HU
ME3jyXgU15lOK5M8Lhm/niRutosfUoTebpPdNOeFbz0kCq4AVLWd54LYn+uS4LecW36/EFj1h9yN
/UU2yV7K2IrmpVuPqVF7ACkeIQHceAoZJAtOJyElRR+lK0A0EQI+LYXAAIP5JjN4UYYs005Smuqp
Ux1rj70SfYT0MazuKYO7KLbpuPqqLC9G+zmStXGyB+ezNe30bj0Khs52KVkHvYisqfBIPQZDbN3E
jn4uFtb+DdGP3ebnT4wxL6OQAfasDQIeZ18w+O3UJ0za5eD5wJbS7ggYoMUrPSsakke1XbyDKZYX
p0TwQ6to+RlG5ssgHP2sOP/B2KWnEVBfGufYkMqTrqpE8rS5jX2GIL8Ak0lA/98ElBnNU1YYB2ih
9bdSF/RBjmlfa8NCJb+u+qaFqPdp0megOVN9Rk4ngFU8I3SGv6D2S5RPzZgGRbPsLBJ6h6HboNrK
z5ri5MdUWW5Gj7t8GFR7r1Tu8GtQz3E/ZVQ4BJhknVfu1ZryKEfCc4P1X09tpZ4N8v92VYxkuI+1
4ZZi2PlhoMc5yyPNATFvnbtRjequqxbYafrik5JobGM6AlFTCHZAqal+sVAGdRm+7kJ/qRTN+fJs
5xj3Lu91M2yoztpfTOM6yZpV2fFiRFKXVbmnqJXBWjlrZDuLt1UnYl56d0rA+TvqXGU+2QCQoaDz
iDBt93ALpHfPWiN3Q72uQQ+WfpUFfZ5SAG30g3ZDBZqFiirjPVaCV+eHSPZa4OSldSPu0V8pkr0x
a+Y1UZv9YFkfZt5Pe10gYWUlsG2qC9PF43rkEBfiYsfjWc0JBqkW5/5zdLj03kGKG0Gjl4qMWgfu
axeI27j29gSspISJ6+uFiPMX0mCGw8+nuNPfc7b6UzKZIHFtUnz899Viv2hzp988F63iImWxWxMn
fnandjemXs5m36TfQ2Hyt8k5gpWpNzA29Y09ewjGBd7b6Ovd8OCo0vo0aU6FVI1nhb10PDjucBrg
zd80zUhPXmGovuJAPbaVAZvvIC8kJNDeezlronhMKDIKbTuB4ANFNb+7YZkivMji1mrRD7xpOJY4
pdKE8RbWW+wZb4VmYFLX0QDhP96v9cnBgXIZCR671tTH16Zw7CNhspGTsxIHiZmjLDOL0bxq+YZt
TfVXzFO/9ClDKZktVMNrv0Mdoe6Yj9SGnr2u19ocmOk5as/1ZOq3kuyiV1xn1ETWtmlShBhYMC6U
9HLXT3Pp/3wUCcImiVNmpy2rdmd7+jdjUt5icV03g2sqW3fIx18xTwsr8PqbRAjmBSdFfTH6Fotz
3FfBqmvKYSgSWsrBqm8xp8Mma/X00ify2jGr6DLlLQyaLW+Os8w7naAZXNt6su1mPd5MSWycfi6W
XpunTE26Xb20XwUzw/dzY9C40jHtxlnL362kRxycAQT+fGxnQjRqYCFlvMusqP64qvY+eepEGJCz
BKQ6zFTbq/ycmppCqysOI2a7mxPPvyDf46hqRX12kSnYa788ycJcnkyA2MamcPe8/jIzQjAqS6fa
lUiWNmyS0nectTh5j0tWVeo27rALwmrFZ9mc7Ryal9iIg+05fPq5NB2Vb5ezYKXT3jzgmZLgpkCk
43SJS2drag4OGsIrQn2x2q1sNf15KVcjiImrAcIjaWStVe1TTcRru3rDVdPjP6SKzOccvQdmG9XX
y6F5MQvnhFO4vf58GpoaMYWSm8Fkuku06jjhpc74QNs0EOKhcwvNdbGjn0uZyI8umdJonDIEb/qy
4u5N0bNafY8Gh6CGYJDzvBO2nj2b1ZA/E2V0nIzm6EzVq6xH8Fow9OuYwbwpZR2HBixmNKm0CEJV
p45ux2/7ZrmTCuTeV8hR36TnPiBjcO8we8Y+k/PAe9UwLsg1Ttqqj3djRV1g1vbfVY7anpB6BXa5
ZOcqNAElLMs3pWSSCuKW4Tcs00FI6S/1XMImUoMVS52ef776uYh4Tc50Kq8jnoiwtsZQxfLK90s4
btVnV0nAPOpE7CR+5r9DUdyNgRLD1cyM7e7B3uXNeKwRjuSZXbHK+fTz6yWB8xtRjG6QoW96JljG
3Ctd6zD9oz4nOlbYSanV53lxIAIGq3kpnWwK4twcdnWte8CKzvTMVOl7RsLSKUmn6Xlk+dlrca7b
WjnAhHHCjPBYY/MX0+RGzRUSDpbePYHPIdJTE/OJXJ54v7oAAauE/B6mS5rIaTcaLdOdmiq5igxp
X9+vI5p39zTxCM86QT5RL9cE/nZRTjW6y7CxyyFI4oaZuhWkRQgp9o1hfvSV2E33pVa2RyB9OBWp
CKC5fA4HR04++pLhZD4ufaLj5Z+RT8bdw84vsoMtHknqxCgFJJpIjaAc0bEzYNsGmbNCt4/bS6nF
L+gQmqtBshkCNlCUKZ0/OumO0c+bBT9/qFJ+4CVlmdW2USKReXxJu9b5jep4dZj3Bq93k32QATUT
mlnExAQp+q4WPOOf7wJYPuysO25mk3HtUgNMCgwxG4+YIcQ7Hoz4ZMK0T6rCvmc2y1shzRcXS0mU
jESZyEUWZ0sHXu1HxNAt1UFV27u0cS1f60dIvYcQW/OJDYomyyPAn1lIQ7Id0db4jTU+e5yIiIED
Re4gIYAQCkY5pM/FXF0TDBduAjMrWbdEe5GxsmsXbUeE+LZYnQvDUxBYONuxe+9ngIQTtPxtVpXf
FeqKvFJp7UbrpPUfBYTMstTwWfKAhGP0jMgeyRxBq+JnmQgasWwrZ/xAmxN1cjuW6VUjmXlYPk0A
3rqxDqWpBO54dN3tZH9kPc0+Im4iJ7dFETWDd5HrwPgMpvTa8i//xE1mmhc3PibrIZUfQvs0pH6D
AmTDSbca+OVSJ0dP/DLrAoMTmAnOv5jhx84UVdkUDXkBMvGb8OBuTyxnqGEJHsqeNh19FqBwF79Z
qGlhIhfuRKpt2+Qudg412kr70S7CR1pF5z0FI/j/uDr3vv1NMKaPQQNYgIwmb9j14x+rWyKHRM5q
52psv1US5mR/xLPqq166UXTv5n5Plkv6GijZ65q9qtov3Av7vow07xCrcaBWyg6ZXJBNT/TszrBG
rvmn/qoWE3n/eajqTTFVQbVErvwsDHnybBn0PH6O6W2X93/U7qSiBbCfF33YOCb20EFuvOa+6suG
dL2ti0jVgK6WVnNOlCpg/vtOTgoVaxU8qobZHiJHs32vyIMZjdiqkksjYbZLIOAB1ZvaiC2j3Ygz
a0MOjiBj+5dFcbQyPSg032m6sExrvJ3vsabDBKHe7Gnij2nOvsc/3RBJsKbZofTWHarHoKsqiDpg
zbjItwQobfLmJdNqkI86oUmJDzC5rtafV3Bmf7Wr3GdKV5CnIJ82Wru5ZEAGngz7E6b6ZOCYMEY9
8cHFvtTR3bYkx7WPoA8FeC63A5s+xVcy61Rnxt8krhIfY54241dNA8XY2wMFoTW6r6QJHJamuFXE
3bh5hs+PFTZx5Bd/CxYLUqgLyFuoZzptmeJ3lj4FxmFYfi8Z0kUvuTL5+Ky1/dek5rsiS14XFaYl
OSer3JU4VIhaiK1iXzEOJ2jpK5OxPxQDivMsCRPuqFjyXzZn2rz+RSX2QpzAsSSVohvmDfqer3rk
YBHzS0lOwYWnsV313ynRUaiVmPql++M0XNDqbAivu7kSP21GgqE1hzZrdiiUC+eDCHsO9loRh6ZT
tmJBpIosYDLyTVuTdya0CUtU+UQIcJQ6uLNi4DjvAeliElrSqMGa7MVY+F0aNEkKUSzus90cskn4
FXodssT8AoCuSM5tmgYt2jY7LRCT5lE/58E44kj0hBehLqxIbwoQiUe4I3bMb2aapbK+JXDp0CvH
qibEgAr8XyYSix/B+Kwbhecxn7MsOeXKGvWpt3dUoGlrfTJRkzv2xFvPFll7yQ4mc99U6UFwwJjT
HlYvwmcSal2NAGt5gzTGHCitvd24m1yJ+E+xv5ryZfSmXd3qN21DdeBncRXMCbblBEOxlf4jDAzZ
lXWbKwcJXcktG9iprTMaw85H6HgHryDqeNtl1PbaDN4k+zCxnKg0qpdmRfKRIhtlaaEX9ksFl2ib
46Pmu1KPvWeJ7Q8rYvKeYkNXiPLi5SpNKBgAzh7/5KqW97jUPsaEYDyoLBIqoFHGo7E43wwf27jz
r9n6El39e1oZA1uxLHUiEdEO/EviJRyribRg5cgSvEJxBlnzF7AIVZq28x6z0bN3IlVN30vHcOjE
n8L4LMbM10cTOqi5ZpmrUGh5RxSomNmTT9CNIDFsdiayXx5JfOGYt4xCHzBeu+B1LTsxr21Wh6RK
huTZkIXWbZu6++0B0u7HtTtNSCWcoSbPTQflhXzp0eAwzdZ39X6bpvXZEKhzFHfrxB0RMuRD9/rG
0KvfEzsQ2u9dn6QBuSoBx0qYguKwFxda+7HEdG50CmaTnxSn23vQ1Eqz3pj7etLy+rWrx1uF1I7l
f8o062ak6qbTRajMBJ3WM5iWc6kInCxNh/EF92Skdo5T4BrdJ/uIbCjvWIzLfjD0t6LodraDIHq+
okJ0W/cfGSg7hwD4vHd3s23ttLHqAnyu/iBglYqZqSyWdjNZRK3WHFZR/+v4iZH7k/iX3JNq+tfM
5pZdCO/ukP/GrSw2GHWAFWs9MhLvedUQrjK5G76WsJKWRez4qxkfusdUWNPeCMNA5Cdho5Vfg1Oy
K0IPDBaFcE74TzdGy9+kqkBgfrdPeVy+2VlGOcX+pWU7zZBR3FRUogAAVeH5VYpE2mafVtBuOeLQ
NtkfMzVOa9sHaXqpElIq0wnldflCotrGGopDXbS7XFVOQo+hpTtA1SIORcf+ZBR2xOb75HhEBtHi
JXqxBdn6Sy8YLZoaNor7NqrdF1rBQsBbxKEaK/8KrT81Tbe1nCS0FvtJkvhlEeBYGnOomhaxjc2l
dxVQDFeNPNkG9fJtPWbbx/8WA2PUWO6yyjsXmdxl0gonp73aqXdvchEK9JLSAuePq43iPmuNvo9R
9/pkYKJc6DANkl3aOq/qgolbXCob0KPClrvmLN/8pGMgmWJ0uYvzPCsJ0r55O3gsGpLoRgiB5T6t
2q+JaGS8Pea1zYyU/59SSZDAVRGvIgZ6oEYn0RuOZ6f1x2Ro7O2YUdBWMG0bLbmkIJS9svLjVoHt
LZu4mXaigN7IHd8sMmQ4SG+b3xI9JEja1sJrgMVKt9awsaTux10bWpN6sKz40dSRHgU3n+ROoJe/
bbr3oYg3TeNFjf6aEYIUYzrtknrbVs57Sv1Zs4I6TpRmeKsJsBCJeuiULEzaNPQsNez7Dh9DCS09
Xu06eZ5R0AyO2BeK8/QYMmIPGUrePrTaKejAhXXiGZSi/iQGDPmzkv/rzJiD1ttPDV6p4qxaHdk2
IFqpiOT4XLrZc+8Mx4TgN6B5Op95RmKV4occZXZWh+RumuhaOM+HXhJ4WLp/y5wyRAMl8yuvAMVE
s2Hm6r/ZaV6T1cq2Q9cshx65ymbtpq9p5Cmv8F/waw66sgGXxXPm1tFCHOGmrwOSpRBByKbcyaTx
F8XaqJALCAgNitAUShrvhQ+5mJ4dRxyrtb1UcftdYAMI7FlcCyV7amaSF53SeGPKiz/ULaGTOnKr
Bdi3Zq580cskcFX65YkvUPZ8CzKOK1Tb/gSjl8zKwU3nZmu0De1I7wNJ8YMs5IFMGbS36fQPR/c/
u3MvzqD+Q3slsI9qhBfMJbvXEsSqftQkIgahfgxe8hp39Yc6u/dSEAE8ItzifZkVNijyBufNvCDT
EtY1L53BX0U+48muTy6yxUA0bYY6HpxeCsJ8i2+05Enw1gN/PTRf35pdOMH8P8LOozluJc2ivwgR
MJkw2/KWZei5QZCUCO9dAr9+DtgxMz1v0bNotijpiWQVgPzMvedGB49KaBUZOHXGhs1jNjL/ra1o
qcusQuVN4xma4ZK7Vo5pu7RdjYVeg3UHQFyO0YgtPxTccdTWSKTFwjAGvEpZvbbRm5qFNcz8Pv4d
CLNmTZ5nhsZdC5OVacXTSs9oKNPAXkvP2wd2+1OibmBGQgEkVBAfWMUpc4CA6Us0yT2F7lC/2emz
02uopEZU3Rnn0RASUOAMugUwiezo0X31gkRDMFiPC6M+jaUBc9CymmVL9YWEI+HR47OH09lnAdFa
4+GMF+tKN7denlHOj54N5VFxVPpqZaXJy7xKtiYdmmU0vSum4FvE8W8pX6ycvwczmK5yoFOWQ/yX
nLbZitF32+jEQl1bNHn8AVVTgKvbK4dKd5zkpw41ytLry+8iLkJkV07SQIzMDj/6aCyRr5Ay00EM
xgvkr3NW24gB7YhKwyaQXg2ruo+4JXNpLSet/SrQ5vvij62OsOmeEz+4/P4XbIzThdKOAhJqYWef
XTDcq3E8FbGgM2RUFwUuzy5tljoYaHai2n3T/HrTsD1bME24VLr8KbvkncfcrkvVHuEGJZYvjzhe
HGay/ba2hjdlBiMzW+PJwezDH48uCyvx3CkHCZmZWovQEJRumr0rAIf7FElLwdBuqSfGd24GT/O8
bmEbUP8ilrVdW/+pBllCnKrafYpiKpLW0TXGm5k/6aqdALhV66Zwv3WfXjf1rqamv6YOETc1tguA
00iE2uzgdFh3cMsTXMBa1EZjMOh9u4BsfRl/caPdvQLJuBw8mS7x+LFjPccdVsio5sYumZdUzHnb
ONuLwqc0GF+1fHCWqSJPrdbDs/SLuRJJV77hMypB+Zfp+d9+9BuacPVT2F+laZSLQcpuVVvtH0ds
bGZvJeuPJomf04j9LkudDwiHLUoBRL26pSEiCzkFHOtrTB3msu1DXKBJ8LQsOKQXx2ap2aUxd1pc
rhOgdAUCEAQi3iIVEx4LxFl6nzwUVn5j+VQtIkt8BDHXQNnYS2Ca+kJqQhLluuoTCmWfB0DGHH+p
DdR61tB9grvWof4tOIExuOIKBkdKBZXnuOvHQ5HJ6jiysHAtbVhqRqOWWlCsRgM8OSwBh/3BauAW
63kOJKWVbpi60IhLjvWcOOLYrF5Lj+LN8lvM+36x9dPxM5Pymb057qH+mzpELaevml0wXU9VL/HV
f+n6Xx0+6qxTsTa+JrOFXrkEO5DwLXOsN5WgVa+KTze3X1q8y7A7+p01Ulkg+4wXYrIunUCtlT05
dbMGhC2x31UAToURZjwYn4o4fO+j7sUTt77hxLSztyQJ0If0PRZgGVNO5RmEjwZBEuhn1tNXR5PM
RJpqm03xa9UaBy1izs5cGc846/na0U9tBSYUW8+lnP/XW8nSVBlMX5zxRGGiPc0/SaChSbbCZu3F
PJPHBLmHzWAGqsi18+Xsn7oYDHSTmI6mFMkN13IYDg+D66yqNj1OCoErIgBNqg+Ft3LwunMbugfY
lHvpoipwxFW2wdoI0l2k5a+eXhVI9oe9oXB8ACSIh0+zxQvTF7Nn+xx2s7kEzPeyBVk1AfWaJwuL
KsNsK6vuI8qic26yDKn7D56SwzrrknvuE+VgC0RKHi1s77+HHqRoBCnBsnUk164ZL8rQ3dmVuCb5
yA2uibeaZ187fg+u9i67cT/0tzLTzqrE3RHbj2GmfcE7P2nyuTcZQFjGt49JYLD7jeOzjvdRXyvF
xLOq2czW+BuoISz1HBn6U+xOJ9Of7vipTuRS48vRuUZgU87P2HbXeNaq1FEUazGNal6K3eDAy9S4
3RsOdUXbPcAZGfAQdWOpcxozVbcjccfV8pWk8p64KGyx4w/EVwBwT4W5ilAsLqvo247YzAdTN6xK
1b7Aor7oXoGgyC7ejGJ67cNzm9l30LgP+C40i2vFyRT3wXivcguPfhT8EUaOfTc0sJEN9hYgEJYl
Q3s0UhbIAGIYmTZvtD2oyoiToOAIVrqf7tsi6lBQ+ayV6gc9M56jpnub/58K90WrOmZKTM+k/Wh7
xabrjBfsWmuiG7+U1X/keYyszko2joaGZBi0lRnni74YTuCxfzTO/ToreOT53UrltBi/P0OQYdUs
2luAmDJtFqYgerPnjPLn15km6TGotb1o+4s76OfWiveQbuk8si/4ywtdWVffRPvatus6pFJJjCFg
zEk2A5r5lVVxdjIkK6LhScuKb4t3Fm+99H1gZAmGcg6tRxG1F4tYywUMozmrrk9puLpDS6oUJ6NY
SpMGx9J3bnWLWs1fWpn+lwXEwavznYb0xg3iux1V39QbjJGmn/kmbyi8Uv3NqimQxh7XdB7RXaVf
Qx8QLGp893GUrIq2Qj/V0SciFKiaraLlonAa1lBoGFhn7aXkeouq/MvoKLn89AYnZtO1DLOM6VT4
HpOM4ljUb8BGuyUGKHQ2cfhUCS7CRnzP36Oem3+8yP/M/XgPUejbIY3MVjQjCqTzYswMrDLgbzOr
Wxmhu+yygJj3MkT8Su3Kgzj54zrrSMKE4O0SvnprhH3gDX3Adbu3+oCMic6ntBrUprf0Fbf4FkX3
YZoAegTzWE40BvEp0NqZcwk94Y2HwI4qSnw0ol1aJXaZ3uwkQyzvDFn5njleQqVuohBPSFB3WTP3
iyBr822uYUKwBjNftFLSu8mLSuofAzcZrlrzzVTszmCIbWuQe41WsjoRllpCjHhDvcAgMO/eLCf9
URLTg4E/eNnW/QqT97hBTkUIyegee8Sz7OhOpq1OvzEXuKBvVsjsuNcHGz0D709q+tGit9tLyoy9
x11TdmjftBzCSeXzypeuftIB1tGwzLCU0j35PbicRGe8Vg7YHFpK2QKJj6N7C6/iXcgHUFl1hw7R
JBgTroEGOZOWQw3+Vy1UtmYWEBl2Tt6DUEsFXXs9eWw+RDV1DEzRuQl67KUR1A1WdCfYJ3saHMis
pTdsrOJIfiiIDvMcNMlVhvWnGfT+MkXFtwo+cJGLhU94SA3LekV0AAhdC79mpoNboURxnfQryLRb
0fEoypkyI2nLylYwtr44oMlXbUPOSD0tmcvZwM6ih8yNr0MHuSmWFaMu8ZSkrr7tIoJCGn2a0Rq0
V6PqnztHkDsNhH/tsGIGrI8LQmr2vigy/9BlursNsv4BFi3pJBWHiWPAHqiEvymZ9y29bI+1gQYp
1Rn6sw5EfthGW4mQWNe74thUH2MyOxN66gOv5CtpmbZXTXQMVBdT2QUDo5OPqdC/ek/0nCT8HWPc
gUsx11ULv0iEzs01fJ28VXPOsjCOpVBAG0ZcT6pHXc6wU5l2tMzs4G/MgnXhFjiuA+Z6uqcepMcy
22LL4fF34eR/+orGrUJoS4mV+c5fw31jxc839wIfBra7PiecZGKbAf7FW5kBpRbZh934L+hwsfAG
0zaiQd+O6TCPElxUbmWNei+8WB76g66lsypdNBNs78o7kytz3TXj3zYHGBaye9aZ9vKyzrx5d1ik
RnWSlab41uIftG6HKs93UUIiQopng/gDzt1GrUc1oKAHFEKgcPSjZ/g0qvzZGuWBapteXFRkbU8P
sW9q21YbD02hI9xKxpcA6spCJYe+o/DJQ5ourSnv6EqRteEyq7gQQQwNzzVOKE6InrJlBixQV+Nt
tLeJmewDk8ZLk5AkFa1ojicH+PwyZJWKOJySKs/1dVfgOupzf+cJExV++jog2Mc7Yrza7I8FfAMv
iLSVNQKaKWAHsB5E5QL2eTmJbliYPk1RM6wkXgACJPZ56Z+YCp0NdNrl5ATLq91HDedU8tn648HU
w6NthZtMZ59vNbcCT5tvuadqtv7wxY1+niIwd5PdLHe125DjhKGSXrcbmxPRSnhUVuqQMk7oL2Hf
NAsiRa4FCjTWJAc1ODVaMGw9xIEDLLffsNV/uVH7Q3n47kXxF36CpcSkGEWsLUhZ4ImV8OPrfxx+
tqUfpIeuQ+xHkAXmekZtOiETaYZq0emg2khMnwPyD8gA1wrV6bKF1Y/gbPX7p5FhfDNUgwHvPgQt
G7A6YMGewVhFFWmvbNhakz4cCE3BjYUgc5oPp9wJeCwZz2hHv/TCjFdBZO3tOv50gzmUqn9P03pn
VPnJ16a1rtVPCMq2gjqxV825sqzVlEyvcdK9irpaAfYHO9rSm9Nuo2NWj3WKvTdXMUC4+JAxROQ2
GD6cINz6uAZMEKocPdhuQVAvXLb0SxJscBjhM1rQNngBZl37McsjeyGdFZ5QfdFUuJMLbhWjqR/N
acBHNQEncmXO1GS4Ns0W0OTEX0/3RZ88Jnn2LEzEidr8Ag5A8mkqJYwCQkOS6DOdDLbAaDpxWsa3
KU9vbWu++GLaubK6TkapLTrzVCY6F7AJyZRBEU1AvLAH/klDb19G+9vsO29Rt85TU4YIclL2LcLT
oFRYR597zgcu6DNT7Zru1OfRpSwAudvBeG7VSm/SR8h9IT9aem+G7lC1/pFhEcqFFy8JKQ/w2sjI
eZHDRzlFF8sujpqonso8P5kBFu6y22jDxIsxQG9ynP5TWN0HbB96v5hRTK156xGqO8DYaGLb2F4b
XbEop6iF6+HM2zSCqq5UEdzjbYiPN12FfXWZhNnCOtdfanS0njRWWNxaSCNUx5FPEavOE7XvQvsQ
KYVegbeEEfkiDRXSfu5su5TUYcp/j12AhcbNGlKO3MnLqVuzceG+54JZfBxBwQp67rZoZA7OxT2v
2CrioNDHsttjOtf497jgMZ2rUwUr41B5zg2rzo9RlefWHb/B0eDzdp7ihvUc6xzUsZ21c0J01mKM
I0wqzieEree473kczu+mNCy4ClXyArCNnQoPgIXLE44h94CLxymfcGd/EBfT7ssIJY4PpQ+wHMEz
/hoyqrvG4OkvYATtwH+fJSX4xnDdbTGGR9NiojS19EgZKtXqlHL7xyCqFkDw1AocBTOQjRv4D0rT
DoOTMHt2jLe6wANtspoMP5KmuVAGJwsEZVzMkXswB1Z4nNwcjfbWlNmzHaMLHOIrUJkVwojra55r
Br1riTeu9NBOOPRhAQ5Fr+3fEl3Ua7MlQSuuq2wTjNMHiuenLM8aFvnmd+ayQgSJyrtu8MIMBUWF
a2/7ElgT8VHrwq9fAMGga8O1d8yxhKDe1fbcd9spJ27QDuJ20XN0zVGtR3NSC9uy50S4tWDsZXjQ
jLEcFZaONGD8JEtpSe5ZvOhnC21rlVeL+JMqsdEkhOZzLCDX86K8Maz65IbdaqR4rfH69gyt9oXl
VCTe9a+dHcc7skhxBtgVsWnOMRjcmn0gIv22Z8lixAWCacaJWNYXY2Lh487N98l3XytxskM20kaX
MvWotEe3SzHaxZQP5aEZx6tbwvH3PNB8fXjDsDdPkP2nqd54k/FD+hSOC8m7lk3lFob60encVzMn
RY9LaAAoziCIewOly6Ho3XNKVnrW5xZIQ3QmWcUjQpOQjxFYMv9Iz1oazQl66wlSEr1rc3NGbNeS
Y8ghUEeDl2Y528F9JusbhqaLrKIt9U8TQVOUlFQWwfBTdc7KnTFKgT48u2Z3Hgbiunu+ivSCdGE4
erIw7RNPVcZetdUvbBePS21UbzhP5my5/tZnROMVCBFIzXtVXXr3zOiIGOs4xVRdYZcsDDPH7wqV
a+lwzSAZZcgYnMfSpImMGaFkZvrd9xY2aDwArLbtAC0mMACzHR+dyXaWXvVQl+FtcDNcgc1Lhddr
iWmK67pIENfYjDG99gN2zYc2rivkzwu8VPYAUVuveTC2jo7vz0Hv/RIb6cqzvRNV+CmIk93UhsWy
TvGzpIClTI1JOf4i/wAylxPbp674/WeM9HVMDLLhOmp2uzhPgfnTsbNYhmP2wWwDENPwMNbERBkl
HptoqF581zqiyrPnkAdTGbwKmXF3AgPRKwOPITnCh4MZxzCbirM9hQwEF5EI4CdGB0eOR3zk0bIn
toEqTUOeF0P1CV7DoiG2JTsM6YDfqXplIUiUg/aF5o2uBFWS99rjTA89747M6nNonO8SPdHkiT/B
e2TSTGsjc7dKx31qmRDz1NbukzcD7Sk4Rq4Dh6gNAGpfEQc8gvHoaKeDu0Yn7i/hNZm7TCtiKilk
K8Eqjl+TiiszMr2nwCZHgUhq2XC+liarJ0N0f/rcfalsi4InMnVqSXuT9uhBE+wZXdN8eazptU6s
GlHdul79ZSFy1gHEAPLZaUbJisMqWU5XO2mqe5zUOScNTYAYnaNeUUB24Ibxsqk7CzWNLgyXGJqd
CoFLKpN0aRfvOdU/WSycrSNucG2bhzhVXLvhdYgrDhmt3KaKjjlkjiRa99yk+hazbbwAXJiuC4MI
zZpl9kBHtdOD8pFoP4u6PM2QBMGnGiJOa3eMV2ZvNgsi1egqUZLzvd/zvEApWJd3KyUEPPBZIwPa
iXunWPgp2bFF1KyMJK+X/pfnoMyKS4DIgElDiuDiXCaEHKpAzsIW+6FIeKpwFZcUYTke07EOwb6f
pFd+qHLAUqhTrU9GsWc+yr7WhYbrsRnOmtpcj4TdYbkP/tgd+mwfNh9xZ9euIv2KLCJ3ifeetbR0
McU1lPFpctc1F+BGZc1WeW2h7lxjPCxMOhjuu2jZpO1H33PEFgkHkykoZ4uWGKeidL4qR5wjAuLr
ih8zIAhxa/b6N8bp+SnTJ1STEEiA7eYqWrU9E0XAZhSIhjjoUfQiwT6yVTb5MVOuNw099oJAwSU9
7C7Th788+SFqBDfD8EANZewsaBeDKU0OgcZOO2DihYuGGCLK7ombHwARGuDOOLOV2fGQKDB+LKyA
7TU6m5JS2K8uKm+0jR042WJmDm70xm7OLezgRYeUamPE3baI3GClWpJEMgXBLKgehsx7ayMjXKEJ
b8h6WxuSgKIhcKdVDTwuxTK4b6xlVhN/gc3rKfJEQuSSvsolr7qv6ahwSPBYJ67hMSpXPuqDqVkX
DNEIN0StlRYaBA+HeSJTL1Q/9VNKx3/kcNmEMn3UICBvDX227UyddmukD7vOiJg2YdUS5ZPFQOsY
VTqmbxKW10nV4IKL7WHXOVwLkVPUdH3iK+kHggIsUdIMJuFahKymiX4/sfgr3OFGAe+trUD+qfMp
X+d9gD8kNO5mKMZd23AbYEyBatx1yOFFicIuJbNLcwOIcvUlJ/q6aQamCz7FHau5Q+lm2gOHe0mg
wQgzbe7t/PEictbLMUudA/VAuZYteGETEZqTRU+9YICBDF6uANkYq6ANCGYzelarBqgyU9tTWi0U
FJ6F07T5K1JF8s8iKFF9KBD+tSHal3FaD+G7Qmp+IMN5H1NvL2OnDNa+N01H9NdMMRIC9SbP+gwt
cr6kGN+jtMgWzJ3UOtRHrC1jcbS1VWvU4TZPOy7hQPprEH0xXKwwfcYhx4bDSoItivjupFwQFUgT
/XjdljCUAHrQR7QYe1jQ1lc7IyykNExrW2Fx3msNxNeKZeGzW02b3jEftCnNfngybeDqiM9YkZwU
5NVw9vPkO6o7Rkchf9s0CwbapmLX4wXWvz5F7pPhC4IwCJzqnBlack+rqwjq8S2o3DfPem/UTwWE
9PQvomlSveHX1/D5PglDRyvOaXzqqzDbw31lpJwU7rokoeEoGLciOYigYftF9WI62S0Ie2NZ828t
jbLSLr8f0NGn+zCBPob9doE83H5mdVSu4WPVZ9bfDOkqyaVQTIccXi8xFEJeTXzIwKaSNz2ePrRm
sk9OnCInTA21xPFrnX4/TLETI5UtNrkvHseGMFzoK+jMqum1megTh9zJnwg/4iu43ad3Rahdfzdz
wSj9FtuvO42AoRIwXYP/d3CMi49v4tYN3h607vhQ+2Cv8uaNggyBfm+bz1rt+LvfTxPLrLage3ke
dpPY6waHjGkBaKdSb51NLJtqN9qpwXhUnvUxIdbTLtW599N4mbddecrHATyb8PaohtCtYm95b5Oj
B9PRmdsCdtXxQgqdJGYX/KfDccDIkCp8MKx8F8PUWcjK6o9ojyVPt/y9qUDXACTpHoxJ3DwhtXOQ
Y4IrlErORjPMMMbAYOfg6mev8MEjWP4baaL2e0Ii2KqM+3KVRfTIBAwFT6WvHqupyT9HHaF872JK
MutietChUR+Ymvbsv0L3iFsCwWtMmggwc5C/mnMVpFjf0nJ6MmwbakHHaY2HweDgqlW8lpA5N4WJ
7EZpIVI7BTukMBlDdFZKvRc7G0RVxSX24n7raTHkM5cROXG83qWb+YWsTLCvFiibvNbxtiDE7oUg
YifAnoQJS1WrpLbQmSFfX+McKFiIqwTCfyC+O63IHizTTx+G//lVQFDbnqLjX79vWem0z20ekU6h
UiJksXRbetq8Dsw0E6ON/3hsh/t2iazAPSYgYdY81me4TN3tJht5CRjc9F4gflgPVQub258i4Buh
2Hp2tx3tmmEhWJoxDtWe1oe7kcEAJz8itpk3OgDTeTZCjjXFmjwLzVfXR1Aasb2m+4yWdZO1V0wr
5Z67XkcM81T5bXEVTcnAaeYEB/GTChyHrxQBNy74YUqvuOk1sFEhFVrTouTvNOgiQNKuNbqoc9Yy
pfUUs1Zh+eyzB/+QzjYpFT3EScOfFyGw+C5Kl75S48Zp6CkHEDKBFh9iDpqj9D6rUAHobmX05DMl
FEhQ2FYN+crvyMHG8y6Ngme6rfyNB22JeZGRXyCAr8Na7zZKT50zHuBoaRkTPrckg+0KA4I43/mX
iW3/DYP0iANx3DlWNry4CipVOYoR5PE0vEipvYOGhXE39tEeSlm9cukHnsdinAlz7as3GNq6QtS8
dRM/e0VAaScCOaOuxNKStVxUMWyWRHg4TExvV3rWTc52FzMt8m3Q032QbD4ua5YRWBJGGBlDsI75
rWPfgDiMR/iNca+NJ8dni2P444qdUHAwK9brQ9ruW6uKN79vT6K+M9KHr2aUXZvCbx7MVCPeILD1
R4uHxkqrk+IaDufAQZIGAq3C9wHPiSDTasfmPphOoyjz7aCZSMXVi4fx6THvWKMEeJN3SjBJcTQi
GRngYxoc/Eujkn7j55qH/s4F3TCkzboLJLqrTstuZj0cFYpn2pGcnaDvnAXHkYqeA/hx9xGtElhl
85O6SHs2Ir4/x6j3sa5rWyVSl7eHdsYfP6pyBSbTYEP+3wZQ3eYyk657bMLZm1maj7qDnIVA3x2A
J7yjnW1vFUP6veWhPEQ7ZhCUju8XvZEHRHo3BtOzh+d8q9vKIdKy7Td1Qv1dYstIXctbSnInJtFE
Z1vkb36fWI9yJDE61nC6+p6ZnSq3zE9Kbch3XMseAG97MZ9pC5uUuDRLbQOt9w65Kzxc6HkLiWFQ
V+mXeCrI1QaN4mwRRa5qv+HZMrexNYKs24B5A/nHmLOhyldE6SEgRQoUKs416ZlrqTNq8NlSI6kZ
i4ekMh/R1yfbX9NTmaPWER4zq9nv27dOcwlBcRUmeeOzmSm0xnrbE4yB0daYXaWsMtvJQYkvuASK
lFAHLyi3Ej8zW1X7OpM9N7bR8+K2zAA8jxmUZoUxR095MO1JnuCqODTXFbvo2Y1kd8klL2Jnp0Ym
4lNH+SnSeg+FrwZCWjPAQIms7xx7nqZlqIX6qpfstJNiPcyMBZNmbGk7hnf4/RQV076GN3mTslQn
J6v6c64X4YkB5BKRpx/o7evYy/EcEOjLq+brJ+w56aYyC9QP7hCtzBYJjJazvBFjOOAo5h3G6dtv
07Drj7gk1kB9wpeigCCTBTBzyCAMXkyl/XAh8o3OMokgSIcTWC59MzLbu/lIHsEbjcYLQUH7aiSW
l6DRp5oU10cVXQa9APmdOsgzmWJWp8zuSet1KrqGBgwciH0InmAR74afBmd2149NwGVlJmo8MVMZ
9imFDmJFiznGzJui4dm40uJJNIB5nYQVbLwuJRscJS+45i570TuJDHog4a+WjJWMWh2whmsbNtYX
fzZ1MaqzNqxLf34ZS13V7GoGUboMk1eXVAdNTePZKVadoQX4QlS44eF2isoZO10pvj+6pKLzn8HM
O3d4xbIMvMdB5wjLzNK8k3V7KYHRcUQxze4KqGSut9FJHVn1OrbLquGaiAvAeXX7adZOcdGsdjeF
vFz99BXoIAVtF19+P1r2PuqCbT3f5OHoRgzYGmcnIAZfM3cP8PU4sqd6qODm0opq4gBO7J6W1EPa
QGspe8bhadIOT7lngU6KPqdGb14RVKLz7ACwZcRmPxQ2SrFIHQtsxwhe0nbbt4wUhNrwc1nnXzYN
PmKfYxclfu4IfHdGFJ5/fxURWgrhBm9HGT23IsqPOsOQFZKS7IP6/5WB0onAr307Cjh8skLw1jOp
5VEbJJANFq42JQcFxeOxyxuHKz1lKIveus2htzK4eajSuuZ4GD1YN5CfA0WIble65oMSIL19bzaq
kVPwGPJQn7qaDYQER9UypF3YRIrc7WbEsZJ3IISarIMpbmCEiP3skwyLU+Z/Dky6C6+FXuIEOSk+
szomClHiDsdYk3wBulx3/oD0N4US0dsYQPgUrAhxKtMktqhfoICmxee/nqfzQ7UNCrXPeSIvqgje
m8Qdue4c137EvQElwopeMqlJlhPWTrDEW9mjCA6jF8fAD92HzkqKU1G0iE0QojClrQDrzFIWr/jr
J57cWlPvrty+AaJqECMTZdVTzrQe0r9F6QvVAHnwkJx+PxjCx7w9uiyS7bw/lf7IqIyl5/tUsrOq
O8N6MErkUbhq3sdO6u8jMrqlg4Y3rUu4vvHvgRjL7YCw75qGDtlC7tC8gRd8icY4/hRuuLXrZDsr
nu4uPAOSc5CFQ319/P1smt2RKiqefj+DQQ00vnkua/Kw67qpaKXzjD1lybYxzKunLs55GDv4xUJm
MjentVkSzogpzZtrpiA1zpkIow0VVIKaLnPRZpXHXvTmc810WTA5PXmhPZ2HONHPVWq7S9QU7Yqx
Eul7Kk2eZKhfu8gVfwn4WdHIYv68ebY2fsYd41XGOhtEN/hxK+Wzl61rXoT5Q44k4qgQ7mOpqpGH
m/Xx91fgLikSIgW8lt8nDqSw3smBFz8o9zRh/mDe+WYB6l85tvyDH7r+OTfaVwB6+kyK8s9qCFsW
u4Vcg0WLL8AMnP00NE/j/Bn5ngC1RNNv9Rm1pCfTH8aAxYs0x9kpEdq72ImS17QEZQTopHoQbfgM
5JLmU4PYrjRB8O+YPFNWY+dClhIJXbuNhs7SIEazmHmCb4N9gA9hLdMa/+iGaXcPh/5LzqLmSNQS
LWOiH38/JPOvNDFLhJBOry2vhbk8sapwzEbuZK5bz3WqRatx0uXul7evxWW8yhC479KYWKZRVXsf
4iabQ48bKMvkDp+IcfptIIyW/VJSksodeVNtc0w76aId9fhk9VLdR/AheoujscnAUulRe0vSNtnF
bhxvdd9AcqiKz1wiEh0hdtzcSL4OLAMXhpLiXY3pKmkjqCc+kfaVafUrMo3kuzJyBGlDdzNGQz70
XAesNNx+Hrh1G8wcwcVrxuAc2/1SZxd4+f2QufT/duwx8uy1v4njEQuWG90Nal21al3jwhV4olAd
H/QqYbpHgsyXzqJbT5nTJQn0x9/SNG8d4A9ErmgTLCtNNw/oSLKZ/s+kPxvfna7+f9JEJJF+/ydP
CPGYY+uE3OpS8tH5Rz6dPeR92iU1NatvtLuxzPqrN18GnWrvvZ62d63zu60WufsgNT/gs++cJu33
UZ4nR9bpt3Ru9AhPNViI8bb976eFXvQ08OWfvDw4lSc+y6HyVtIe7aOoE++Suew+4RbLPRHB1bL1
ygQjSJCcf3+ldx7FdyS5Ra2qP2hTTHuRxyeP3u9Ogfldc6huo6LzVhAugBga3ROZ7QXwq9y9+g5M
sRDK4jLTnhP0lBlPby1vBn/pimPbRtZzjwZtbbLNM3hCnPO4tFapit3Vf87M+GfcnbCEZTiGoNoU
UD/0OZH036Kwhnryw1gCM4A26O6k6A6eZ/wwENCwfeBo/M9fzfxnOBRfzrF0ogapj23X1edI3H/7
ch3WYRoIYtBy/CTf8OsX0k3a76LCwhRBvr+PgxduQ9F+lC0CZGnBvCTXva7K4JWtROBeJ9a6h7Iy
rH0k0u8ySdEoBKm3jyUJO+RAy1s5qWSuNP6fYCv7H+GsprAcx5WODQXGtBzd/kfK1hBng8NqoF96
rXEaeHEOdM4hUWxXimLAO6ln0d3zflnahtfOgupavo5F0Z1HdnhTzCGXKVEvM8gFOApqbSNsaazp
yn1ELtcx1eW7b1fVqvwvzs5sN3Jji7JfRIBkkBHkq3KeMzWVVC9EuWxznmd+fS+mL7pdklECGo6b
UPkadiqTDJ44Z++1CTRalUmAC87q4p0Fks8PhnCjgvJvvWYWYiMSXvSNZi5ST6ODWvPsyaU10Ugg
kSwq64M2FS7xdrWLIkscibz1XqWo5njtdZjS+xU0aFZUkWu393oarvgs23KukwsozgWWV84Iur1O
a91jbBKdLMNem0Ggn0JzLNZ9BOe1IlccnVJCWELZYcw3sM7//mpBmf3p3qeFzETcsS2h68bHQM3Y
AHVkCIweQhpnwQutJ9+lVdKG6wGXHs5UStQWFt7FBBK31ZuR+gRrUpo5NUrAbEnnqXxUpGltvKJk
1pgwGuxKzqR1ycZXDGN3bUCbowZBcOkn07dKRdNDRozAss0YsIDNlXtK2+ZEp8159o2IDjNqUglw
GPN0fmmbJtvZVRVuUBa6L3VdPIGran8m6CdNmmPxuZ4i4w0VdIjhskz+MBHRmaBVOnvuIni1dhpH
2gxOYB7qLmVWPQfkuTjNVgbc4SsWwIvZ+OKBtgvH6trTHyPDNi4DmouiWgZODWsw1w+AlyG5mr62
d6ZC23di9KHi0E7se4fRl+a4e6m1+i7twx43QToPyMjrWoW1mJYQH6pHvHfVcsIgITzdAGWeNuek
MVHBhAaqBkytSX419foYOGHxYrSe8dhUckG7z9l1Ar0QposLM7vwRZRauTPNIKGDt6efM2zIzKH+
CUS/hRRirXqf8QSB7gXPfUyAPnvGUygGpBR6YJE9wE/Ik9oLT2LngUPEVnOc7ABOrTn8/gqzSG7+
9eEihbAMQ7Lx6a5t3ZMC/7UfFUIYLYJzCNKp/gyb2Lgf+FY1XC8OGDh2277aCkC4GAMJPIxB2j40
HNFWUVt6i1b46pxr9imEWReO6Zs/IQR3ph+gNMY5KyhU6XbAvn4cG20JM4c5BMEwWaN7l4FkklS3
2qMWfhOG515x2Iu2dPnA9NkqD0krsELzex0BrFB7qDhvmg3Nu3Ncmi+Q4hkf+8Hq95+HPe9heTL6
eTYH7SrTkmIOySXiUAe87ugEbv97f9bJ64E+jFrRLYGA+pY77rW+w6NkKW3R+/2bayBT8YK2x7IK
3k6gJTwjlT1I2M1HxUe9LY22p2/efQsSf0Rjp1tnJLzRUifACgyh+VeDfwASJWCMYWkHfM12PRbP
ndzrQr5i6NCwzPPkCXXjJVrSyjTWYMA0UK9XbwKrFCXFLdK52TUDt1oZqOQHJkWoUjHxCmWsHv3w
HaOc3HmuG2LJNaJzbAX7QbeyvyOjdZYaI68vQnTve//Hz00Ik71KdxUf24cihYNqZHhenGNBYSbP
/lTjYPbz72U9J2DNRwC7T71dYugHk33+xEFrn//oAbzHqGciZyGhltCHdLIXbti/8ug9oog1A/sV
OYW56Lt11mZQFBrDeaBniidWee6iUI65dEgL2sseJ02tjxMfmO0hHsHW7LbvdlWjw87JbRo7sswM
3iCF9PdQzlEUGMeSkKNE1bDNgTxajUaHjb8DTOXROWA6J9KNG7rmxjOceQgl/8gj0R4NM1kKi4mg
rsvslSPHVYuN4uoJA7ZadsQ4VD+2XXguOLovfn99Gh/zvahT2OZNw9VRVgE4mYvFf92vMUJH3er9
YmHpYXccOhXuqhi/dBO7h6wMsc9ZQcrsGrQoIN5D7o/9sW3UjySPYLmHqroZSRUuvDxm3ohdAnJ3
L7eoh7/Mefyvd0pA2lywAomluPr1nTIjYNyBVRSXQDAAvwloSwWL1I2MZ08VP3pmI8e2jNSK3oZY
4cbdVcTQXNxJf5KZbFd53yW0c6LvGE+Z5rQpk+LSE1+Uf5+Kaz5PxzTZ/xxh65Z0f32XXopVzWvq
fBFOIJV0m1CgmIzkpV+TpRnghFgUKT6uL77Fucr79W6h02abDvUm/zPMD7tMkTVWNcLL4L9Vbrwp
DziX0vyAhNJahOfAkLXWZpeQVt8Dgsum0dxZg/0OzQrca62Z9C4wbX7xpj5vfRZMK9e1eUeWrqwP
5V0X5VVljoA1ItnsWlW2pxho/s6nObQaiRXZBkY77IokapC/Wrt+bF++eAefimPJ9utKw7ZN4ThE
uv76ZTSNDiOT/uQiibA8upCvsbV5ED34T1lIqja5ZdP6jLsdDRQem8HwjfPmtpPEvZAuJr642ez5
a/jwNblcF7ojlXINR3242ZwWRYyZhOSpBO0pkF25yeI2wqeVqPekAoyPFGanZ2F6og36DLvQ+AYG
Fnp5ZNmnWJvUHpDrN5l2yY4zjEErIg7WklQZybD8AJshYJ7nQgC2a6NdNUboXYfu1bCDPuasLcSO
gg/WHYNQ23ts7Ez72ylPTW0Fr8S3vU3mAL5iTrDhAKbBVI6S49C3b8Xc4ry/uArsSyptUq7hGT5W
Tu2uoim4JnQOzoIYrYdMH8K3SSB51Oq2P9xb7vcXLWz+spzU2/ai9o9ffM+fbzppUNLwnOU4xCno
w+VvxyLE2YRQwc/6bM6aXIlB1K8OoqAdQPdpiQO7ezDLwj3mpJ1745A+mfNY2QkymiRvnCECyysB
uTnGyWnjP37//sTn21Ma0jEdmFvCUTzWfr0OtayAZDVxJChxF5wcld8mvW5XwVDCjx1aBhJN5i+r
0PmTrlW7duZg776ukIjMwUNDYXcr2VKbOGnnXXJ/Nt1Tvt9foFGj+B31fHv/Y5O/hiAThYl8n+hu
/9F33qtU8DwaoM/BXnN3YUGnLrWm8Kx0daA4cc50D7+41I1Px2AphWk4BKQaHPOcj3Wg5Lik04cI
GWalezaI6CK90j31kJyj64gva+v5OcnmtXeGhrUjRqk+iPkfG4zpBwbeNywtnGmH5PbFd/G5QKUi
05WUqCUtnPzzY+ZfDzwQDFALcJ8vWqYJJ02rXaDp6JAF6TbcneZKC6zhyC057VyAVsuSlmeTvesp
rCDCS4pjMI3Tse11cUZNkwHFDK1FJR3rBMrIPs1jezphyltnVPpp1gE1mobvUdtNK4kFlDZKaD8O
tcK6CpR4CQ4Edowi+6th4vb73/U/Hu7StgUVlLAFmXHuh+uurCyrZsoSLpQpF0Tg0ahuTHRpptIu
yLzXQ1u5j0EJ7ROd42EItACgzFucimUbFvWRmDVx7ocGb0SK0AUBC+msRuhcfv82zc9fiTLpAVCM
Kd4t1d6vX0kaIFjiqpzj4zGSUDtQj1dj8zp5zKlS8jT8MTdvDFiMWxKlHPzzeKnYlB6q2HuiOKJH
lOdQ/J3YpqcF48Yap10LiRa0MS82BzKauBbqDZf4ld+/+Xu0+a97Ojc0px3Bvk61b33Ye7RQIwi8
HhG/07UGNYskvG2H58ZV1hGD058YjsC7IGhMKqLzOPEbpywsCemOcHX+/r2IzzcdBwLmuzztLJ1n
+scPMrZi17Aa4E3VKUUq/ZAn7vja++gfXNvugXxjcdTyZF87RnLpfEcd4La+6p5LjzUKzWNcOvbN
bQ0gIsr/E2COtpNZNedNB9PKNBJgcmV7vOfN6RP3UG7Kdxi2x7TjQBeoLnxLWp2MOwFFJC7t4Zim
8h2IrDq1RQVzFp3gWicHce0nNSOi/49fnycr17wzWxj0D7UXvrM4Kas0WVSm89c02epEVLG35cBs
QHexNHiIbrGuAEDc3Ny0SBYdum+GZKritXa4yYuAiX5VzEng6Cm7wHnS7JGBvP1OnFNyimmNLGot
BCk1/7EPc7UPY9E+SgN546Sn6pg6drWtEtSQfm0WagV7fcXRPrCMH4rMi37UjxZa8hyxrvVFJ1B9
ro8pjefT5r2cp+z59S4aeTsBTPhs4bWAI6fiEpfKf8NGlRxFCkLf4em28WxIWXx1w8Is8jcwTM1J
n3I0JnVCwlVAnkIzROGb29XogezkFMztsmR08RCA6rY1bIoxQZBYQcItv+xwsBpvgokYti99jlis
Log4MxdssitSSAD4e8JEHesTrZUa7i3DibC0VaHOteYXe8IzfLBRrf5kpbhygbcOa7+32XQbJzv7
VkOPA1SATvqGVvviFX/TO1Hjz53wSIzBp/ZQ5nWNNtKobqEqiq2D2q5v69n9Vj8LPVa7GLLZ2mxj
ez9CTFB5IN4L4cmNjFuyW8Y05SwWMIxkMriKgrje2emMwV0RWT+t+AADMB9uh4ull69u6HTQH4zp
ydAKa4mXX25+fwn/11YoFQ9vOseCprs1VxL/ejq1Y0wAo6nD2iWi0i48ecu66k89w9CXIbjZxPY1
ncxiU0dDjC2UCANrMG+Q1MSLw4Cuzao9llXvcYCdD6HZvSYEFR1yB7lejwPr/icajtPD79/3f1Q4
Cm+o6+CQFab6VNmC1cSM30JFFICPK3wIYigX7Vj7q1gvwDLyVWwzwJU7I7d3QQDloa6Z5tTAaBe6
Jt3D/Ec1f49x5/3lOT1SjmYk0asyyTjH7LeIxhZBk0keQ6c3auMJfGKMMqj5uNobzKwHw3fiKzPg
fo6YHbAHmN9FmExMKWp7X1k4V37/S9ufmqlzGa9bOk9XkyPfvb/9ry+L0dGYWiGYT1cnHLuH3XAI
SQR+6Ea/XdVEBe4Yn0Unx6N14vTBbegsLLqVemSyoy/vETPFnHgKqSeEHQ9PnbjUaOH0pDaHnNkO
mYtGIW+wNS/APYcrqefxabKxcDb4FNXKjKto1w/GH1Zg1vSP/JoIpQUUAPLeg209pIxAwOHtuZbL
Xdl1JUpTVW/G0SNvodJNKhIIOm5ARSn1gKgup7u59qIgFfFNdFtkMvo3jV4S3Tb8W4g62y+u9/vT
8cPT0zFhWTqWbVIfiw8nIrurIdY4WbaQUSh4gpCsoBsp3NygDq5hRtOwpxUAtL2Hv6PF7ROin4gc
+C57nNrJfBj9Yty6WhfeehPbkoE6mLNJjHWuihRNIPIX1iO5y2sr7/ODacZIBbouenGqKlrrjjsd
ug4oiVsauQG/zAjWuc/w+X6MwcjprnovM2EFu87S8DB439vLVWnlW9SSP+5/6iPTJeDUKxepmjM3
Kt3YEvCAf2tuHPlQub662f6jXnIV/VXLlQIorflhk4hcdI7MxCEYELyDJvelzRucGSbihPsfs7zY
2qHfXku3Z1fXHHulgc/dySKVK0krfpt14NoSOPvfsSlblY43Owf+kewS1cuzb8f9xZ8OdIwhEzCB
p5ebX/tw9PGSVKs8ApSGwH/Y+RO5LZGukPiIL35J4/PZneLcdJgO2cpyrI9nus6TMitigb6jsKZN
ECf9TobybbTzdy6Of+4PZY2PYd4NSwtY0MGX3rD3FAQa/NzTF7X050GbhAHtYmagUsUW+LEhOWh5
GbI/cQbQkg3VVP5kREF4sSbs8XWA0CoS1dYaRv0QpOV7YYtTx67wprXD0Zvat7Ydj5UcLJ7KrrW0
u5LIVtNC8EDjkLHlSH4uged1/xdEIef7FxvVfEH8epc5hqQw4IO0JceeDzWqJMgOz+SIx76F2Y0y
y1kDhn8cyx4wbpAE55Hk5HNGYvM/L7Zf9WBPi3IxgIXCmUC0aQBSQV1MIapv/KbdvkQUBtOIP4bC
xmw4uYAiD41vAd8npnsto0w9T+BhC+B4T3pCys3gaeVZasZ75TX2Y0OgzEPpVsnFvdlIkb9Ryedr
aZoGDpapWdYNtzuiZtJa/RQvi/tMBkF/DvNs3CTatzLp8p0P5X0Ri1pSWxXtosicBqSoJm8xqbp+
2BBOz7j9i01Lfi6zGaKp+dPkelC4QX99SA+2rIoB2Ri6YJDDIDhmtKm2p/+hXS0wFis9UNYiyiyg
7BUOKba1+nDPKqkhhW68EU9uqyycoHoZbMcI1PvcjNCmJryK6Zpo4KQ1owvZi+T/cjHDRKbH1O4O
ZGLV/0RlIhum1NJIGsyppQ//72UUWU8M6K1lFPAg0rR/byImdaXCk9L0ofPSRJxFsfC8qxBKExlz
Pxi10H8QXfJY9mCmyd/A2I5oKALJd4ApXi4SZEgbTbgAsTrfpQ/snAZ0+1GsmpVetWIVmw6W6yLI
1hwjzROkb3YFqrc6ZKo4lk8T+Fkib4E5fLFTiP/YKRgkmxLxlKDT93HE4miZh5aD7dCZTZWjiHCo
tWZ3FuHQrTo1mje0R5AIVq3ENQcKpmj78qAVhDxofF2gmoxp6424TaYYOHLTE52mjJVpDaA4yZfF
c+zqR/676TKoinqdj2ZwU1BC7GqKLrXJVoiy2X8i6AGKJKroOlcwIyaoqGBSv+p1fe4hzj0km78c
mw3yY4UYN4QhpvgaUBy7yU069R9R6qj3ctaPBLGr9mkRzm7PeMdlBtkSqfe+ctp6r8TDULdorEUb
kI7TqtXvdxn5+bHEU9zlzfFUgppqfziA0LeHY0Tu1KLso03Q4fSqG214tIlQPmgdjD3If4/3v+Wr
AqpoKMk3Smoqi9A/aYU0yPZOxEX3zcsADoGYlfBqONbfBdIq2MeJXMcM8B4MZtsPFQ+vfVkoSLSR
dyrjxngQk+ZeOt3ITwNG/UUwpdMPmqp7EuuSV7PX9G1DoN+D56Q/COsdbmJ+UbH8Du0zIGKjf431
4Cea1OxikwZA5CGjocRbkuBFKlJRo6XMnJeKFIc9+QfVKpBGvs36rkJT6vinPGy8h6TWN0mRz+fn
tv3OJDQ8QxnbFZFEwuZfNMP/4shPm+HT3u4aUtkWnwSiHvnx6ucm7HlGA+6px6rb4oDiPFYFo3aq
4En5oXlyYjc7phgBHEJIVtakjTs15GDVrbC3H3QOs6Z1bbseoHNZiu0wLTGJQaXLOrk2iPL7U5TG
DzbsgSoec8hU+Gg0ncqEkdQWT328dCcwQ4PeipdM4ngKWlf/U/RkdwP5X7itTsNAInIymAAs5Gwk
SEGqbZzGSleJiTug6EpjU5cp1vNhKB5rPj76gbibfDgi5G9sjcljXBxPRDRmFoSoBrr8kbH7nBvT
32pkrvgfFM4N3auXonV/li7VXFRU1q33mAmX4qj7YPwe2m6+I0KIQnEAFGUK9ZHTKLInr8u9U07W
EMLZP2QaS5DXtv3oYlFkcjzB+h63ud3qdF6JIGaMC6+mRV9ySmY/B+BA9UC2N63dNnI3OXNaRJ/2
bJoxF6ETWdhodXhesKVwGVbhqobzeGUM1K9TYqb2MQzdFLUcxFJeZKCD/tWZRxt1w4wKi/ur02Zv
Y+MZJwy7IcPLut2k7OILSR/xQt4rGs3c5F9WmXsblj6bVxMBK4+S2aaEvAVQDxzHKV6GiZHt2ymG
llnr5borRnszYIHYWKkRns2s3HKxuUcxv4RzRPtgcSmIJBv3YWV3z5m2lTq+ggFE5jMTkj9US8/L
ardtS8XT/9+XWjfefr+9/EcB5pr8Zc9PXR1V/4eqV48rM6o7ybEyFSfSx2GFNIkihmUgObUmDMuO
2uEVsd0zWbJAk0c0PFpZ/p1TZ90sgmaWUw1ly7azl9AXe0QZxR8AXIjixUJre6+NCb99PnVZhfVF
xXCfv/1agDEPYRhIc87ifKw+vPfIG2abQFEvUmawa0fjoimqWSRDpbBsI7Zug1JiDiruHqNuGCna
6wBbW+aih5I4SXgAteQfLjMCWZj5qwTDI7L7cP5J83uNncdItmZhJqcyG2CZdwqZ0zAywk4ff/9F
GP9RmruKljKlOcffz2M1VLe2QTeWbyIIx5MjRmPnBQyB8RYEi8F1sl2VWdWNZosODQQOIebYXYdi
5ZyOxr51Y3UTXRmdB+aGC2JCJmZNceBQqxC8OrOCKvdHGzePQdBNZzTh07NMOF45kjho/s0XPQrE
gewVcYhhQD00iPyw8PBH6RV/gTXJDjIt5SrQwnYzBfnfCgv2tdLPlQ5xsSwyzFGDf/RGM71GU8UO
jygKKSymAMcw/+DAvJ40Tb7bw2vfZsPWLmtnLTQZQYboNpke1dvQjEny6+tVYwHCYaqZXoiDFJje
FDRR3HhwqHparNCbyi2Qm3ZlOjVKcISLuzow8SCiPciRg5IQFXbXbHIEbHtfo3I00qUoXeNJLfW2
G5+M+eeyyxoUIPmxSKeEpyQyEAI64z3RJ9nTUAIHIO4KPZmWzgEW1op4ku5bNhuaGEAcYnTkK7eC
ApRrFmfZ/M+AQfSZkK3xmODZX6RhNgPK3Wo1Ecu3pLVoHmj8XSc86BtkRANGCINUJDENP6DFP3S9
jThgDDQyMHomGlrQgglU0YtVA/X8/dX2Wa2q0CZwBlS6yZHXcT7eOmGZJ6UJHcoyq27XZ/ApBvGt
hIm+TOLMLzfYE/vN6JbJ1lDxyPimS96MGXXVmJgn84EOcAwi4SG3AUT3WZ/+iNE+6qiXfvqVfUgQ
Hv6tOZB7ogL0FW4pNsVDXfgjIcADslj22SVggXZb5+GLjYH9HXHX8MBozj6T523e7Li4qvQMX2Ta
64yOUYLMPwZlM+2txJNwXXRaVHZEcldNU96l/7oBBVVsslQSvC3LgZ030S91WU+E9Hjud2HPzszJ
BnFPFsjERb93ek/sc2xc2YNOWtMXxZv7qZfFx0xTgakdIpN5kPrrmSYAfxa1igd23uYv9IvTtaa6
emXT9aLJkvVHoyEBMc+7t1avOibVw3S8vwR5gCUruHXmdTCvdTW/ttW186+6cWG5BFUZl/5cWvva
vyjj7BpnH9PltZYwI9jEAogENhy1csYH7N2NDH5ogQa/CQjOym6q6m8MhgcvdbHxBLGkva5ZV/7p
H13ZIp3Oin4ZlUyx5iWNRxE8Wc28zPtS9lOcPrO68TlMn33tf2uqXjzvubZehuqltF6y5JWVWy/p
+MqKktdKw9sAiexbpr2yIGo8aFXa9UQkwTB0IT3c3CDfEGXlfk9T1I0Y296klQRrrDnNc/tl28fU
P507FYcMBLOoZU0TXcWHZplhmzQhYrTthkQguScVHC8dRMk+PQzuXvAhWQdeG9DU4dHDXEbOVH2s
tSPpXPaBuMGqONXTvAb3JLMzPXaW5Zy97NxlSA0vjoOR6MKaMIq6l8K9lPm1oqyersN9TdPV8eZV
lDfP42uAx3dr+Nm4+cwlVgmfybOE4wLVLX2um9TambF/1PBWQV6W5c4vVHDx8xgNvG1scnOn0ZDb
6zPsbq91e0XqvAcrkWt+XgHhJO7eSw4sJznEKLkJibAOsiRc/Oh7x0KflyCcIjsZ2QkU1gjJCkNl
cmYB0zWTcyvP9aYXBze+lPI8dhcVXwp56btLRuCkvMTJlRUm16i/5mpeQX9N1TVW1ya9seRwq9Kb
NcyLfLvGXJnDLXFv+nCT+WPk3hqjMw8ucR1xK+ixzhJUdhvC8Ryw+7EWdcQi2WxISvc3EF3im6mh
yPDbqt/gsCCv9NHOHsV9Gdkjy1OQyx4ddeMqQ+mHmdRSNyu+Jf289Ph/K7Ov/6zEvrohKTNXdX8N
mosIr1p9sQSJYBccj2l4iZtzHF7C5szyG07H59Y6Ne2J16I91fG8MOQgoJL90bqvBCaZe6A9yIqr
Q1gdgvDAkDjr9322T/q9SzRQ9IUs/LNKBj0UqgGD5h9HSfejPyH1YYdVgYWs0wzypyCPnVXX6P1q
wMTxNI5tdfZql18nsZ+YoBNDNmv+qr5tCZ6wCIanp2KguDjc/9b9hQAgcbLEIRxtlxR4hVwc6gUJ
dt10C1ynPmttuy4NRNrBCBsxgRwDQCQfvwd1tZBG7HyLKgYY3Jnh+m5Emv++SkHRj40jtxx6w3/+
eZ3COpD13kd5uY4BFz9Yqugu95cMm94l7Cx/05i1fBjzt4lK81yJMrliAMMDE/+UVpl8a4e62tXp
F8KHz/XzPGRHIyYFambBnObDDl+T+YvYO1/Yk/0cxZGLYGhaWzMOLew5uuojWJipKvE/Zecg62rO
8OScjKRwDenwZEr7xbHt+IbdLbQ54Iq4XVlFa8M6hus1ACi+oMsjtTj/4tlkzPvaL9Uz7xwxuIGK
hIHHpyOuQyc4b9MByk8btJtmqnhKVuZLgn1lZVnYOOK0kFcyWoAnu/6rjRodDAe9TdWlDY2ejsDf
OVZbmfi4mrjal3OSwO/rFPPzA5QREG0ZAA+4DJyPw6BITSMnCmBHzQhCOJcYXGzf8betDjcHLo06
jy1dOGrkVa9nEeiSfFzEM1saNolGUuGbXabVpjdaC9pMR95Cnx4jF3W6OXrvgGsuTT59NX/5LNPh
o6Vxhm6QSQI66A+KAWZL/lRXIl1EeuXhRQMf6NjkItQiIX4P3uaCwWu/s5tDVkNzk+W4sUsLHWiq
xmPmaNsKET+Wm5aY5Z7n4u8/1M8CFt4ehYmFhBoF9achwIQdmoBJuG1B6xUvwL+J1uqriJaB16+s
WiBH5uh38iSRhpjEzmbHZDGqTcaLzvhdD1tgjx49vdySjHdBZWxd26HbOZhfnPA+NyF5p+6suuCx
fRdhfri7UlKvhgq+ZzDOW2yJAtmtUeap2K5wpllV8uCoKV1XRmMiRyNACk8VHv4OFulkzvs3MoV5
+GQsm6LD9xYQyVq5ozoZljmPYRwQIm2HQiFIDX2VIss5+ymB27Fuj9B3tAcOWc4rLRxG1IZnPEkr
EstuZMxlaqFLFIadrVXAEeWLr+g/rnuB5B+5IQNri1Phr7+4nhZ0TtHRLehjd4c2jxyiLhsar/pD
GoqfEWLhNbZk/D3dyvb4bZ0EfNbv34T8jx1CsKlRAaEi+ix0SpBxOYmRzkCNYK2bhNZAqN82djWn
phT+HrYnLWmOmPQNyfbDErpGSRO9kAXxMyBu+E9IE/ua+JFjrcOd7Dnh0hGGemo21h85mSs3RH3l
ZW6cPHAj6YfBR640Vmn/BFYbhXezZP8sVoVF2yuoxyNu5uLs+i1Biine9nFulzRFS6YElOQ4wfkQ
lPg24DXvHKfRryIR7rNWFtGDQPiOSzrynpVi8FILN9/d/19Lb6JV6z1ETYZoS3mkJ2IM37I3Rluf
PJGlNwh1mQLt6OtF+aqwyxhpoM8JM/ToQuMRbcyp1yEtjnpabhGSuI+ylCPyXBLrfv+FYPj4vGfb
zGpgQtD5UNbHNjU02ral4VSAPkOMMvnuybHQ/91/Kqz2JgVl67ySDnngjoxB1tDMq012U7Pr3O3g
brl2mrVJpHgzr15sXG8zinlRO8FMJa+BYwt2moK0PQMVB9wF4zbScCbr7X0oDv8s3T8IsbfvKybk
rtujSmSF3k4Y87KNHaE8Y4PNbTura40ty2u2frt1PJrDhMJvBrGZBCFMG1lvrHpDaGOuNiQoTkhh
OMiHW/yu9rANf2YdwEdSlHasJth59m4adlW4d2wQpHtZ7q1y3017joepM6+Y1R6C5BCSrtQeev+Y
iAMLoew/q5yOophXPh3T6aigs5ALCpUkPbHAk0TQ8L74Cu/1wIenroNCkycvG9s8P/z1xs7qqChG
KLQoNuvh4gJ/OZfGPkB1hjUMR1XEKOVGpxzzWu78XXdiHbfgzgMvjI/4TvN9JBNyuvwmfIq8P62g
TE/0U9PT/SctScaDbyoe5F68l3n4ruHdeZLkgC0D1eiP02iLZUkmy7akorgVR9yL2QPyxW945cpr
nqvyOtZuuQ1COsIq6cur71s3fQTlbblzYqjTSoLb6p9RVEyXJtT0KwKI4EG5hfWOkS1ZFlmCWijl
PDWF0+As6X1YDw2/LKgtCIWxtVVZ82KCrT3hw1anSDUKRIwl12nlwnFAgAhvz/4RSUymJhaDpSCN
/OGu3DCw9T5wZG9uRJL/TaC2e43SCsXi3KzOsdxhPc1sRObAouvOzLbWLdHJu8Z6mWkbonLrhWxi
BZPQrUE0wFuoQ1OsMUHCLevw7saiy69Gqr02k0x/hk7xE7Uv9DDT4yP5qnTUPw0Z8Jgy9uZRYzvY
Gu4iyH8pXQBoaVaaGkTvkMGnb/yI+LqtwSZSbhFc1OGuIUEICFC4c8Z5eeOuUDtM7E60x2o91Pup
3mfevjb2ANnL7ND1hzrj1IoXcplEx6k/4PRlFSScRcfOPDr1vEr/NJlHVlGeWn9eFYL1++pKNrN5
jfclZsj8SXkn8/7qekQmndLiDHRLcx8M8CfFOdJOrLo4hwZ6xHNfnAvtxKruq9FOrI6jmyRYaFXz
z9xXb5xYI3F+wQnxphWcZHAS1fyaWEfv/sqMg+UacGWqQt4UOd3vo4r0RenW+S0l+Ivw6TF6IuLT
fADEZ14nu/hWCDheh4xeZnFs/aNbHBU/TEcbkbF75KbXnKN7X2Z60u9r6Oc7vuvn1fSc1+ZVy9MQ
n7m/5nAgeUrlqYnPUQ+2kjThUxafQ3nyJViVed2QLjr2Sd6XFp3nvMt+YXQn0z5N3Wm4r9E+CcUj
+9Qm/1uDOrLK5EQOQ6OOSKRNVNL5vIL8OHoHVu8dEmNeXnVwqoMKCaSFhrAXHBo5K95Xmu8noP/a
LsZvLHZ2uyPwKPyGToV1L0G3E3suLr92W0AI5WktNpbYIFv66hE1H3h+3eCEbvCYU7geqNk/StQH
fersyGw5yUmlLbFt72hs6seIWKr7CuAaENSGUWv24M2LhBk/ndfgbSaPWIBNLjZBPy9M1ho+63AT
Q1LT5yWbdZWtx3ItSL5dSrG2xBoS1z+rTkAOkfkMn2xDCruSmzLc2sh2ii1RxBlwRxv91jYMEGXO
Kyj+t5DQsdCRN/ZOBnt8eJkVuet+0oDImiVsiszYsQpjB/E6bnZhs/Pd7f9h7LyW48aybfsrJ+od
feHNjdP9kJkw6WhEK70gJBUL3tuNr78DkKq7JHaUbsQSgkxKFJmJBPZea84xYyJ6+XVQ5YJ96YNa
CQR31DyYQp8SoZ9zZ9P8iF+kWiuMfZBwVCd7Ru+RcQIFLyEY2qMMfhF+Lc3DNveths6nFu6F/EaL
wkzCnpxHGNSx/cs9Cwu6//LCsdY0dHZbFirJn/QXjWKOukQAHTEwdKD3AlYJWdpgQaMDhAdKaw4R
mk7lkEwMMw/EDkRcSiP4me5QuBNg6c4VhUt/k1J0d+5cTV/L2MpiYaa7meQWW1VE8wIy24rUq4Fr
g+RaELUl+EwuyXhUa7i9wTLcHY21Zj7tyR+gceFOjDcQTwOGZrdaujEyPrBzJN2SaKwdKNbp1Nx9
rzE5UFDcHH2vOvtGZoYDBHqvwI7aKoLoHq3FPEiqD3Z26OW12q1qiVTAQ5i5JRm0GRa3tZbGnWig
sE0ngWJyybOhiUUJ2wVKW/MgVGHb7bZSmH8kCEjcVf9guxQdGCrZKrJdPPaUthVp4agHe4hTLvxS
khEpNXVHRDCpK1LXIWnWOVRInsSh0A9QWDSBtOeQV4eE3L70kIYsGcjh3ReQdtZUlz2g+lxgD95j
sw4DmxAJggx5XaPDkh/05gAmHMVuCutdOQAwAjKrwoWzDnrkksxCLVsxnRGdWz5n6M47+gQuMbbM
3TThsmHKeQUFT5EbGWTprIXHfbW585LxchtrNVuVi9sZYMvdwXC7fq1+ITPUhcKqbCWYtuHsTdze
PiSJC5Yn0tZSSBecD1PHyOrQl4exxFRxQBQCZdbWUSbuW3k9rvovsR5LCx0EicYHh+V6RrToIR3X
6uRDQ6iasVYl8SVOy4OVuZTgBZ3W40Spbju5w3aceR1VfhIIj/xUa7Vb0b5KeNFpYtkukCUq5W+C
0iJsPfFMxdUV17FcZXQtMG+jKyusoHCxulO91rDVkrq2cwApiQS61A+5ftDFgWTzvj+0BECzfuN1
5dUNcZntlSPdD8zEg7x3xl90BzYJ4E8XcN1B+mMaeKvpaKk/rlBrUecF+FxUaqGKi1eX4we84fFD
2GruOE1FQMZBjODMll2MJyxPOkV7laz7CBlGGLL6yrXlnuFg5dtyfpyQzvnZGLFMhSSGND2+/c8h
xw+xt6xXx3rNhtdi4Nu8LtFrM7wq0au2FRlg4E83AuqLlL+Y+vOwvGjts62vFerPFh+HT1QsnpxT
Ht+n4qnLn3LxBMTW0h+prmNw8BhHj2n0aC8PmACN8sHayrY+xNNa6fRB0++77IOh31ca6TiAjuuq
IHM5Me2HTEhEZVThW2om5RO5h0GLfu8OiQrSqKFP9zk+5g9/fyv9Lx1bhFeM0R3Mrzq9r5+6SPLY
AdYM145Xad3qNVau7SBy8maqHKlPNSFwnoX6LNcmiZq9oZybJv3YOlygCXnRDhMrJFkBLdmR2kSy
TJa+CsAvB5uEsmOeoFOBZt6qmuIZIYzztFrTA6tCvh/yhaWYk50LY5bvt4c6Pt1ZMCdJdY0dhgk2
uSYSii7LTuwHMc/GrmcXnIfpMwnrxpnQsL8eEuVQrmHuS6PsRnViHUrCLUaJ6NT2kv1oD+Sm5mPL
NQRq2gGsbGB0dfHUou7+xQluvW9rMDPBzcsIHtUAY7kfT/DZVMNMbhdO8MbmPreKNCurE0cCP6nZ
ORbKcXFYn6zFuuVbRVB/HbxOa7F0oVi3hPl6ZN1C6fZhuGHxIo3fVy6oABPLY+VC6eTibCsXFi9p
tq5fWLfE8/d1yxh6rFv6rb6tW1i6VGyAk2CYA61eFy1UbgQpVR+jbekSRt8XLav/DQJrUgoP1iC0
Jiu+bIdKQgAbus2AvM4W0u0ACOz692ep9b4lodFLXEWCGKQcbDI/PpsZ0do9aMiaTCwQJDkt1UuH
dPci7LsRRSCou1q8Ju2CcNca/YgwFsjN9nLeDkObMwZJs2nfwGcLWjuZ8AmhM+tyVf/cq8q+Bvp5
0Jdq8C1GPAw9MTPyfvg9zlcs1r8f2h5v2zbcV4CT3e0LBBX+MauCMJE08TqnhLk/kO9hE1h9LnnZ
8CYLlPqvDkDmfZHOz06Ufq06I3WXVIQPw6SSoJEsTBuMyT5FUF4YQZt3o4oEJkvl8kktJf08jGse
b1uWTzJS0Kv91ezoj1WNk30is/hzOIji69yHl5E+/FOLsmAjbtQlmi7JWazASVRkvr36pHRqc+90
ZfuHITfyLtNRCGQGrHIEdp1b90X9+PcvHfSk90s+JCdobmVeQbagP712Mk1GiTD7ej8pak07WqdR
ZqnVLaaIoXIXRgDOoTFZ+7ks5VuS7bcqZrJUXUzKVMtY/po0uAe9ZfJmpFfaWuPkOY5nZxiCfMvx
SPTSMxS6vtb6tlgrN/10qykOhq0kgxVyQDFoIl57mgKjCrStuilAFIihcqmCagrmKhjJ357WYzIF
fRVEU6BHQY1wsMJ0GeQVbxUfsMy0VWz46uwrtYBhCc0JTjo69y6/NfjxWl8DaNr6jvDV1i9M3xB+
ZvrJVmMc9Fu1cWBXa9VxME4BLpB+oh+AJ0+tAgzF9RSIai0aKzn+4mqtlL/CLxEF0hhoUeCMgRIF
YL9mxG9RMEbrB5HhU6G+1oIUsPGh0BhA4w8VLvbUz1Mf3D2V2QQ6ryUIMiq9afCm2Bti9hK/GAu9
R4TQVjS598umYymq8zNpK8+tvBwbFVBzjwxbLjJCBNKif1CYX5VQaQPSAewH00olhDdL8sCMgSSJ
KSkCA2npKW2Q32Qq0TUt/dtPEALPnQnIJO5JPRPWotzG0UeHTCGwkOKmFmN/ob0TXeOF21FdOfGr
PE28QDGhlE2v9PtQAXM3yhAfoF6atzbS61PT9fTFnDF7iuz86/pnpJO2Z4pk3SI2Ju6pZMc8yA6o
2FE/qUZNdC6NpbqQu7NsflZW4HXe28RkRFwIllgQGyMi7WNkSL9jNui/MCm9mwrpa5way4cq49/q
Q53dAV6VfuXTfd/qh6PgcDtiPoskZ5uB/KULZBGPktuDzNOZmWMwGCI+9eisQAEmDwb0WTkWXtM6
y0sVJTVdHsAORCmPSMOTjPwipEWNZmoBKiHxXMUdDF4DQtZohKzk4/FqZBLpcr0W/qJ99d6iCzpX
03Fqsd+Hcr/p2f7yc8e8mDUOEQRqugVaT0T6fi6Ydkpa05zABMJ2mdNjmpjjB6Rcjq9UT/QD9XtS
IKVfcG3eG/yQbTuIt1XMRNzWfwZwKdm86NmUSTAO8WPkcV1dzTr5ih7A9oxcKwnJhlKbOH0TpDlJ
pgDACz8R+DFyANTrTDrV1izvISNwxVp2EFtVmGideUxNI2HrtTgf+1y/t1un/oUFhuXcu6swhDmu
wrIOHFd91xLuozLvylmL9tMSys0+gq+JcFQSB1tuFHyaA/DNapVCTLpKy4fDoLHvjE3ilrcvVAbK
vaQAJ0G0oKeMlnlaRq0Bp1U5h7QsSsitEQ2G1c6mrQcEZd3tkCy/k2NieE1n9Wdtolm+fTQo02s1
db1v9mQ+VWb6gkRWHIeKwPG6RpgKu/HcVGN47vURAEiYTp5J7jSt/twB7Uq/brd9WMpFd5ItD8l0
YT9UlTNXflRLsssMwyADqTYuBBaXjEYzeiEdiOftMSHS+oBdKD4sK4Z4rkxcFszCXDtulZvUDgGz
CpO0o1iL7xqQ2/uoHUniQF19tz02qJVziz1X6v58IKVngATBIhDD7smRZa8b2lxpFX7Pw0C7HjIs
B7POdixpSXVZZjdNrfpeLkhklmUCFNOq4842dDctju5zrCnNHdxyou9mgsxzR/L6XhkCPaz6R0Uj
DXCsbNw1xltS0kvJF5DvbZLNweTI1g4Hp3YoxUgLy1BG+J8w9DVtRfD2fqT1FdkP8OOtnIRTLmKn
GbGOES36QxFq7MdTxly5iYg/k4j6W6mRpN2RlDeoKmxNh7WJ2aWv5jRZh1mliTww1Qcbym0ys+TH
zm6ju1KT1Gfd+awbZvFUwKOOklALMr2LTxPIq9P2EZ347x/VReNw9R2bb54YqwDq0PS1fazrZXLL
Dotgr/bjGf7CcB4Av5wLoORkwyyOT5TIDu5f+inHS+KNTi+OS8bqCgLcC267axGneGrDUWOS2IVg
hnSRnUgJkaEtQz8mjLn9IjsMPjth34gkRaRTlP2NzYJk+6wRxXKwG7BSZi71DOkUHe+J0SsoGvVx
F7cIuSW4JH0kHi0ZJQX+srvewclqmguBQGZXMdVm+1Sx/Ry1ajqB6ZtO7Hi/f6QO83QqHU5i9q7c
cPlt78e+Xu7tQfkq6Z1+Qlot7r89nneY4yvnsn22PS7oN9lJT4yJvqDDYr/bO7m4S7DDnBSV+7gw
MUJwZ7t3LAvkucLQPdKa8JRFI1GNi7yQYJBD6N0l66PJ9mhMUE+uoNjaHN0WqQi+QPfKFAbSyrdD
Ny5eKUUgzCqjQ5jFEA67GqpaTQpBFdEwlrm0MRediYKuR2v2oeTdNmPRXR2ZbVA1yYHTT/w+6ssS
6jxxptqvmHDr1DTH7ZNB/gN4hXGUxaArQaSvy/9JIXo8Fx8bERdPUhl53Mjt1xZbXFMn07GQmFmz
o0yjxjljikrH3fbQAjjgsh2G5FMz2RCaG32MDxtFfFrh8h0zwHJN8poIqnGG+vvBXj+1HRJumkyf
/GFemnPfVL8PK3GVM7N0O0IpXXN150ytTRxN0dy2OtRv5jqqPyaNjrSErO1IglptIr/e9WatoMUB
qm7HWnTsERjsmEPVdzKR0UnejjespN8s4IEfGo14cSCX3SUjE+wE4eCBIUUH2MvCDFuC7Eo7CSCv
xsa4iM3Sd/gPg0Uld00nze3qlGlCY05Zz3NZEzukWRGDK4UupRZheWyG5ZwRNHZaSP8DRiLQH6ZM
MtaPtgMSa1a1QlvolFkvtpSUAUGixtWWWuOql6p2KqvxyVb65SwZFkZbNnF7fEbL2doCKO2lIkPc
VJ/ronhpTMTnca9mtE9DtmC1jpx0js9a1bUnuR+rvQ7g5gBDjhDSPqTn1dskp5AOwdqlkkFBJXKJ
A0VrkGY1jTv0OSnqA5au2ogwdQCb6wHio/eGYUS3wjpUszhpBWFtITE8N2M9VjeSnkU3FgNnZU/I
+bBItRvTdfJCp0NqOo31MbWYh+KesYIYmORu1BWH0NX2+2Eg52uHXAPAvbHsZztq1ztF3AdVUXzV
1/dCShD9rq/qMiARuLuNjIJcaVYWTFBi9B1R+sWa9Td8HPrHUTcHUhpE/Nwkx7Dm1RC2JRiq5cu3
g1SErbQ3Cntv8R44RlGdEitbr+nPGTy8pWrPkCrDxchv0IUPxkHXSk6KvbFLs/mzk8QxEZVdfBfR
QHcSyTjVxhR+QJBxUTqwuoo0Gh6kpflmXkH0QizzwR7IXLYX+RhaDZx1e572UqaXHpip5iCsStDD
DbVrlhZHpRgEzc3xzZHYjOl1Cj53VVggHvmgaBFzx1QPT1WEGQnojjun+HuygSA0RY+SB5jvDJNW
t0MZd+EDspsvcpZaX4yoBBocEV08OuT6rakmuj3aFxXy56GZiVubY/lT3TvV712rk95uxa95OA5u
aOKUzA1tr6Lw4AUm+KIoJExB/z7UZNCd09qQadSnpmtE2tfF1OsHfda1o6KRwlURKuLjaLXPQyJZ
nNTqh1lBDlslFgpbnD0B681ol3WpCH6xW34/rSWAVLbAMKjsl99pL0ihMu1+IJUpRqp1E7dqwFMq
H2TYk3ZSMRgZzhrkvj3/luRUB/sAUJ6SOFdABoq4Nmn6iVDUYd+MzkPVqZ9k/OC/WAdv6oEfe7cO
C2E4eaam0ZP5WS63AE4JLeRne1bJNPil/MY0Sk62EGE2e7enWU/j8wSLKzA568ezqhIDiYjGMebu
FgieK2gX7LWRvfyCAdeN6eUespzkvIT0IECOcXGolQ/R7BOZIsOiZ9FfFBXxR8ms805Jf4eBBltB
m3bAJBNX7vXfbScE0zquffwmZYyhqgi9J7gfuXmJMwVDjoN3u7FiGvW12KP8XoIFBwRNhqTy4dqk
vm3i8RKd6mM0EK5S+2rCAMyKy9fYyZkdG5yBQLfhZrlm1zwp4fw1r4UcIBXQTnoI03wSJRTbCcgB
RrWHvz8z1PcLeH5CkwuuZiKqYw3/YwusUpbe5q5RsC+DAhda+SeotgnOwOhQMiIwtBYVv9a8DGNZ
c2FYuhvec44fayVTojyPXovZUXae25op+mi4tcfYjC1fBgZ5VzjiSdExyRqRQlY9/rL4Zsib+KbO
G+sX4hTz3ezWphGE+Ro3u0mLVP9pBKiUOXz3zCr39azoj6RvLtofiWMUD6lGbJVVJtm1TqS7ofrK
sjO7bAdVYRtNnLgSmJM93jX9H9lc4kLqjOs8K+Qn4QkNadW3wsiPzqQerDUvCcwP1jf8ClaVyIdc
64lKWkA2g3TdHESRqnwkRk1+pM/MdgKr8Rcx3MU2lxElJxNpgS7/kBYkutD5QxmR93/gBJm8bqwV
txaxelN0xO9o8je2hNbYLKgn7u6FlSSPkE79qhIPXZFdemmsTrGazM8Ef7u4XqynYso+SoZ0l3TR
+Lh58sbwD7Iuu1/0WhTF+HnrZ8uYDixLB2qJzvndrMWO9EgiCnGvtC7ca0tby9kqgcXNXLhdq2g9
oXuj5Mm6N0ueKPxF8jSCSHsyEdey2DhkQQGpH0WDu9h+lgUwk4oswMtLqUg024BuI4HdcYelJ9Cs
wF7QXgdmerSsIGK1ZwVhepSsgIrtIMmOqR1wQ58Puc2qIijtoCbOWaZLGwxywPqQdxhldRBWA6cL
8ApJXWA5/pAHjuNLW6mqH4f+OK6F72nYaox9ylk81fRQS1Nd7wGxEpHXM8gF/OaOjSAvdJYdSKj9
UxxlxWXp6kM1+s1WZeVT8LIbvpfpddvRhJa6eHU2zLs4MYiWtfXudxFYRMb94i1vvLsboMyEWGFy
S6Dzreg/UbEqLRJSJBygk81Vl68amEN5Lau5Io5xmmsor7IYkGGRckUZk21Vj7uu8wpgZS2559e6
vTaIYPITorb42rfXsb0K9DDxdW5XYYwEEz2+xvplGC4pYk88v8NF8HG+Vg5IksUIEVDiDHNM1N9L
roH2nJECUum4SgEpUZy+qQFZppjMNzZB4MR8Lj8iBFRISV8FgV2x1lAECAKlcFUD9hMEL7+2CL31
S4sLbyAnQd4E9hyYc7AYa03xca4ZSR7V+Shv5TQnyzhaHJuT0ZxqG3csStBThhpvq3Q4UwwucvQF
F6k/j9Gljy5mvVYbXSAC1sul3Mq2L/CGzHWZsdZcXFX7MqLLKa59cW2La4Mop7hW07UsrtnkJiTB
TNdkuuYF6RLXGC0fwZLj1R6vUn51WB0DC+bNkOiXjuXIpcqnR1u7KDGOjUs7XCJ9Pfak0PNxvpZi
8WNfNOs8ibPBMy3OuLMQjY5/KiGRQVLoIRFDIoMkvBg9ZBQeUUJ+E0NObL/ITvtTDLn8qYT8qxjy
30rIbvK1/LsYEiVkAY9qU0JmdFabfyshv4khUUIqROHV38WQ5n8TQ7bLCc8ySkhKIpFEW/WQKCFR
R6WbHhJpVBP9IIZcUE3ZF2OrZAHxdlXsCzXwtAtf/tLxrPOUQ1gqNvO4GuPm/Pv32EYp+mExw1vM
orPo0GdE8PozeA7MedHDhKv3TRFnRAlZ6kNZOPEunmvrTIRLeoP6unG7LK659swkLKqYloc15B34
lX6LFFwjILImyEijl0d+2gzrac5vSwchAaSTyKNDanDGVbnXGaZzK2LysPoqarG7cEWOHPKtcT3r
Z0uaEVSQcXl16LjXWYgQbolGT5aAAsljVR3MQoqfF8uBSIgX9BfrOiZq724UpAqs/DJCwTHw2OvX
/9JsRaDYNmnfEXQyHr6VYC5jHsrIXdiivEbsH1o3nF2pdTus9AJN81pW5jlb0USeYJkL9gFeqHuM
Ci3Jo21FhTABiAYs6dX4SemXgw9bjBKK3zIBUHx1q9Tx58HPsRIqfun4NjebrVrHNwY/YjPt+KCs
MtUvVJ+97qqfd+0Sv4sP4ICKKj+OfdZ0aexjv85jvzG9hWs/RITFS/q10PIrWzWRxw4gkt0cyzHz
ANmt8PZuFTIftqEhrlUQT9itxZ6BInPbkOiCsXNaj4C2KWJdqcpxYVPDnhpTr6doWpI+W3t16j2C
DCB9TmOTpHqK44kMaJc/Zf6Q+XPrj1v1LR0Sv239Saw1CL/bjng3FMNPW38x/EL4s+FnYv0g+bMi
gbmD4DZfa9ZSGl+k/tL44DwoQMWj7VG9TdiaJxRvYho/eFXlaYOnxWvBz2osl0oVN6ZqNxxcqVor
fSEhtncQwq3VkkXcHwjUhtjQNQdlPDB2pxZzLYjjVNi6KeA/Yn+FS2QaNYbuvFXfQpD0QG/Mrefo
Hmkgku7Fxlp4aaKI6a0fl34S+Skny1bN4JelDzhh2KotffyHE2tzxReD7yj+XPqS4i+cBqqvDz65
ofZWQmVourNKn3K2ksjo5r/gDNmqNJHfebVJEp6H7PwmjbyJFULhpb1HX6mGdmm6ielmnCXDWslW
GIEs+8BRYhyPBIztsCB6eK15POjyWjnx4uahhTi5FfleSesmmitNLkkTueMOqUd1KcPrtZrJk1Qy
Lz1H9VTHs1RPdryZk8TxRs4TTonWHzg3OFvIWOPy4APJJ32IK2XV+rrht+J71cKnQC1Nhp9z+nDi
iLXirSS2VY3vzL5Kpnjjy0wDU180/sg5kmIx9webAA6PK62Nsc72zAGjmVdWkBhJPVlLjj34mJQ0
uMgtotp12HdzmqRrEbOC/JuSurVoFfziiv1OQoigHSOcbnGR0thC/KSsSEUxS63AxQcS9mQBGbnU
cUTOujwTlmAezL7JLtvDCePxbx8hJZ27HX6XD4taDXu7Y0VvTNFz0zXhdVTJj8xJlX3VVxN6byaM
EgxJ38eShbjELtvjzEstNAvCaC4+pK1+XuYovtlSrYx4iOhuHEpYTKcuimkud729M0zpo52pw93g
pOWDlq809+VXo/X3ABlbsVZ4NoM9JjusEn+8YDttGOWpZJHjrcYJAHmFW6wWTr5pmE/J+tn2kArr
EsoUlemnOD6P46nST3axFvG1iXoc12jgo9UfzXwtywnKIYjUgEFMBqPPWMsieTg+Wkzw62NtHj2N
lVhC2vxa9nIyl9Nin2g/T/mZGvLzOJxlbS0nujTNxYouVbPW4FyK5tI5a+XlNZmvaXntICnXXjRf
w+kqmWtl+U2yVURba7wJsxs7a2PCzS0J9tisgoSluXOAdSfV5zA6R/FauX4axtM0nqzi5BRsuY4D
nmT4pMlBy492f2R/aDrEZaxVwT5p1qKPYxtrmfx68VGa16rMo5KcCvNYMKHYas7PhG6P/IL2aRrO
CoubgdbbWjXe4YbW7kVfLnJzSoH1XIoSkM+FiucrlZRXac2p/cUu4b8ILGw4ZpCTuGMzsXqHxVZE
OYV1Tvo8PS5UiKOUsUgp9Ns4nKTDWNXaw9xJFeZW6AosgZ5NdNOLnSx3IUjODxURIlpEsHmu1p1P
57AHQQmXc4K07844S2+HSD2VhtU90r/sHzuJS5fW9TfmUnLFShAUYyUNKmupXuwm99JBf+vb5Lky
negRNmNL9sjaKwp72ibJW1WM45cSvaIwIXfMWKRWOAO93ahRvmR5dzR0Lmr9pDZ3NRC+/TK2Ej6e
ptgl0lweMkNvH3mbmqy7p+fK6p8IkGC8ptIjpvWJzzFuTOBsWn+zGGW9T8rF+GyH1U2sPYPOcNZE
z+HU5NG9ak+Wb6nsCYdSM+5EIU2HVklesrK1rngokV63OHxrCb2FVZ0F9AbMDZP83MbqCfS3ST5g
AZRJVBj76tj8pEq4hSKh3Qp5VM5DLM932yFtCCqs6XS5th4SaJGBHhza8hwLIT90jfLC8zOdxFgw
8EwMtPSdckE98TCbQoYa0YGNNW19p3DpQk7XrlLaoThpEyCLaEjah/aPUQD/tcEA3W0HSUThSdun
U7Psh1BfzjTI9JfaPLMC1l+rPqxPwphthJ1R8omRzotcF/lNH8+3IDlrLqmT7Kq0REiBhyIhj+29
TcvxPgrpoIVZA5AkDod4z11SJfNJnarypgjNCgcHVsZar8xX+ldviqSVX+dKnAjticA0G1fHxlXx
9zeD/7JDpvWyMlxl8HEq9sEfr4C9NUpmYXTEJkRCvU96dDLhgrHcBuD5WsrK12WB61VLqYHRSJIf
UhaPORhkl3ALCX+E4yd2HAEsu6eUAlUmIegjjZTzfw79+ikmaab2ON99LUwe8kqxPikZpuBKIsW6
nwbnnnHI21Tb18h4cvLnUDxb+XMavcRbNf2LZgKsXqubiM72i+o1q17l9KNIP2rK6zh/7Ldq54/c
zXIuklNX3Vhj1T50hnP3988bkPN3a32W+Ug+8TwDRIS6/eMTNzXE5RoC2+UoS7etGY+ekBfTHw1l
+mjDbiUTG75yNiowRuccQINFD1QZT0N619Y2PJ6WCHFFr1xIylDJegVekADiHifxF83uors6jdR9
hMjsthssUhxLGM+tDEPRMKyLqWrzR2PSTKg76q5ueD5iC6044ZH9h8iSPjmgY1hxsHNN1aInXNV4
C3HJ7hcTtqlEeFKmdDe62XOb0mrWlVWrBUZYKB/aInxY+lR7GVQRFFIpf1XsL7ZsgSm2F0HGNYe+
asSlyE2LbHW1OKYKeV0iS57QE8dPTnTfJ0XODoscbzVL9+bclrfOgBi6JGB1P5oDmArDnK5yMhcX
pux7XS3eiPacH7siaXwj49bIvKgKdFuK7hTehzsoi+jCdCza4GXP2lAvXyu9+jT2ECdp6/es8mI6
bUPX+e3qLT7EY70fJPSq+zQviXeDBz/U4pOZTBXmBRppM6puhLTbGmQ7mIqa7rIJjeSvTpWfzxQw
DpjH8NowlyB9cm0v/mVXyDcf6slph71uzk0gQulZH6c/4gUIJqH2wxVFREXEnp855rSvB4QZf/8D
vKcfMBJhrcePwMnKve6nbWlEzmSngHnYa0mINyEyTr3VYBzsuxAQB5aD0qCZn9YsSxuuXLY1HZKB
PTJEpOYwqdFhJEwbjYnt2sPHosfnmKM20VlmT9FXuJgFXExRfxiWIvj7n/xd+44fmkuSxfIMxZX1
s8otRpE5Kjj/9yxSkaqZQISSItwNtmywxdZ+R60grtKAsXr7f//P1/n/Rm/V3bf2Rfev/+Xzr1Ut
2iSK+58+/ddjhRmx+N/13/z77/z4L/51Tb62VVf90f/t3/LfqpvPxVv381/64Tvzv3//6Q6f+88/
fOKWfdKL++ENQuRbN+T99lPwe6x/8//3i//ztn2XR1G//fO3ryCw+/W7RQBjf/v+pTWyjeyEv7xA
6/f//sX1F/jnb48DgfdvZdL1n9//s7fPXf/P30zzH6aNH2HdYqzOhJXjM72tXzHUf+g6mCUmc1wu
Qflwpymrto//+Zuu/oOoJNO06NEyENPXn6KrhvVLmvGPVd7It0Rkb8L+/O3P3/6HV/E/r+r/EHB+
VwHt6vgv7Z9GJ5BHmMquMDreCHRqtnfKX96K2EQbtQ2VzmOUAMN2SqGnonQmCVne6RruLZ8LbETm
WgcYcGfGPHYbrgD3XVXpInHbsi40hGlhrQGvksz+2tpKXLlQy2btNkMAed9KGiL70M5wJacIT5zn
qWNi6oZIB0b6UQ56l5CnAgalbLfdvaWMRNjv5rmRG7ce0VVau8QO1erNaZa+83LSTU5VOyAImTNR
9x8ItFe7U97Z9XxwRKG2Dxlgy8hACorqiI4C3Kpb0ANoDEGB4Y7YaWkmTZ9REBhwjOHAaciP2lqy
yrukl8Iu6DoFC9VQFSkMnFDOdPEgxxPLxsYGD3uL6mka2eqyFGXAqHJvBjgAkmFJbORf+Rw3i8ci
Tmaoni2V1iBMcpz+NpMn0e4UpzGeYrAAvWtDfvgQjSNdY7OLq2pfV6Hcv1npnDhH05gL42RGg5Ls
q6nsbZ9FalMGQ1dM00Ut0658NaVmig+TnWP+iuNxjk+aCc5/ESRjayIUkWsUXSYj1BYNPetZZUaW
rePOLJrmodzPA/9HylZfqucnY6yXET6xIUMGDfMQeeveUJbZoCGlV9i7S63OxM4cYynMTzxBsNd1
O4xAq3SyXuTzSzZKCuaj3iQAxCdKqIpwmo5L6NV2Y4YXVlZJRi99bqLDVCdEAofGMhis/5le9Ttp
GFvHjUg6dZgGVazwSrkPi/3AqZsdGMxjThsWcza+MMSQi1OvRJmzQ/iBvSxlrJ6T9FmWN1WyZLrX
ygCCjk4DE9/LhyTqH2rR9M3tDKd12sm8/ONOdLzLXpasQCy6n0jUVW30KO1kB6QFhuzeGrlnxlYD
mgQYPMrJ72MkRgmTk+UAmvp/1H3XcuRIsuwXYQ+0eE2o0kVWFVW/wEg2GxpIyATw9cfBmZ0uoonC
vfN2bM3GbLtnEJUqMjLCw13jzpoIPgavhZTYrzTtu9Cq0I1N92EeQxCIj5JaMPHUQUWnC/Fds2vL
hLkVGL5xFYOjMQX8IjXui47n0zU0Tz1wyIGxlSeJ2ORgkBdj76lDa/caZBV9awHb0wNnUMgx5wZR
LEluIvJVJqA2W8QDxEhKnx0SJQfwOKlDdkpiQS2fwyis2pMXcHF/L/GoSDUo3kLmxCwyA88ZgF8M
kYBGr2oscAl/YtbVTkoJWvFpjqajSDmXvdRnjzSKpAq0hZno/eD4Xg8OYL4DSLMYmCesQfMs65sc
ey7b+jRHkaXF1du5IDGB5FADqJ/moO0oTJFeAqmdKUQtQEOdRyHwBFJ6PNLERDA5zyhB/KYyJhPU
v3vIJaW9CiyjpvW5E/gNXoh906MZB+y/w1Na84lmMogEdyQJ+fQJMZe+VQpP19aJ3ybZGt3/A/Rb
fLnI6r0XdTQGOC0Gj9xWShtNc0ASqaeuLCOstKUEwKt9McghYkQvAiuxXouj1rXQCpDhBZIgR0Nc
xtUW8LQBOkfCVqsPDP+KRwJocFSmAcJ4cA1Ket1BpThoOeCcTTyzAEFUwD8N3AJ0lJ1BqrhT1cTR
KuUHqLnDG4GjKAAF3krFrgLZrlLKwB013r2ua+Euy9QIhwFTaIaBB6EmoKrvWxFSCmDryKQCDRkc
+M8avX3Ac17eN0CVJ3Ydej3OBXQgDiwEeaRnJoWRhIemkOUsJailo42SQWAYcEIl96tMPDJPwW/Z
Am0F/pwt8gNipQN5WxT9G0J78AK1NeCke6g0e3xKZDSkALWtAUtteXUUw41zuogWCy3lew/oIR50
5R6UqC1fRkddBXZ234kTlU+wWC0A7gRwkNjC9ZTfNeCxhjw8Xx3BQcSv1BoNyQkIpt6pbChIFYcy
oOQg2wMJ7bsAFuHWRmd9URJxYCLkakLxIqZtehKHBvVimODAoJk09Y/W5xugcjiofZMC3PahHbJU
gvAsnlUSAYFCJN7xMQjtMjGswP+Jo4JLjg8eAgAzLl6Ljn04zwD5Y0GuniVhGFY0LkEFAyT+CFSO
supZZnwVnAGapcZZUL3kJ0MyAB60yYe9KDHtuRQGyLuCx5ZviB4NfvPeFzEomDlqAHNap6o/fKgF
hK4BwUiDFzh874lWIcrrfaGlJZZqgNBoLzTBYRDlceYh3vMD0suomUthidprHqkG7jnwn+LJUkgj
MDbCOUoLlqVrA6126po2pXgaQoDBwH8gIoMvZ4rIE+DOkfbCk55Z3cBF6M5rgHggekZbVw5i5PLD
tJItpkTGA40y8afU6V1ptpLRxARKwvyKL0rtueGU+lkHuTTU3MYT3HqBeIIYZ30uGbgHja7oVhDf
Vu9LDQ1dJIDWUkWoFLXPRcTQF5LV4G0qQnpsNb3MsaE9fVMKabJPce+i0UhDO1SvFvVHkAz5Hg1A
6buRomnSU/jmh1J02qaL+eoiVBK3lsqkTaA8mhqWIFX9Pf5CwK1jhG7BDCB4oRl01pmYi2bXeWhT
K7J2X9DA+NnEmrxPc3BLm97QV+lHOVAechdJ6R3ylkKS0Qe5T4lUIce9iR6ldA3EBlwHyfQUfPfg
1MqtDvAo7K9A9cAH5xmA7sgKSmtgJWw0w8zTkpoi4CCkQdaeDyrftzn0iwRWX1QV+Kn6rD2XqdS/
6lUiY8i98hZKeJW68ILpr5oBMQhymUHnLA4SYogMVIOPTKlJEuwwX2xFG6ThIooUDNGZlbdDBACM
qMIpg/U0C11EGbhfwkGOdh7YoLeFl+OsKkXtge4u5w0VfcypX4K8JKSXBmrIDPmaCLh3JUvgtbXI
B7MA/nx4zjoZ9MuKxCc5UWMuK8ywa7TarPUIUoqCEoamr/Z4F8F9nlNgfXeplwhvhpR6YA/gKvQ1
pUasKPeS0ettD8kMBczRIlRKOKgTsY6/0JhTNYRQcqnQFz/qC/C9U78Wu19eoPVPAhj1nrKmp7yJ
0wyNiKxkkiAQxKsiKLQrkPEiDU1ZhpZEPxAeAr5m6J7QWAJS4UHqpZMfZWj9EuNBAWXL4GvSFrht
FaXJEExPaAH22tgbIXFoZvalAeIHXRLgz9BvwXoV3G5C2yJQNZjQte/Mh6Y0CIZHORJfAaKPJDLk
EJw0KSACFCtp7p25UCxRAUkl0CZAMaVXHwSI63S7sgI/F+Qn4+Cc9nVzjEDtjj51uZWTJ40TeN8E
ploDIQOf9N2HEUJN3Q41ifV3XKijZFiijaS2FWiia6c+8nTP0qvQ6E1w5UJUMBC8MSeUhgBxiw26
jHKOXmiJyH2XtugHXvUAa5VHXxRSiB6imSfeDtkgg9dCgML5u9Ebcr0SgkpSiIomQFAllkncKD9F
iJcqOzTzov/db3Lho84zGQXvjG9yM+8iA1rudTn0JMJfBiOQOs1BjIWOSTIIcSw6PSohHJHbQkvc
JMQhIEmeBNlLVXdceNb8rtDBmyZWEa77umkKbPQaEH+xsys0v0ZWPmgiKAbUBFCrAZld3MgMcYnN
MwlF5cqvpfgcix3gH2oFecUDUHDaK/NVYC2QezPKJ6WLvcaVW6EwLrmkghmQJa0AlxCo6Z0a+Qmi
Yfz0p5hvZJypVME5ei9UEDyD6LJOUcHwKlXfIyZAwwdyVbVxDBAjQ4g6UtNoCXU1wvGucAW8IoOv
cYTqSSDdQT19UppJcOeCyZqpdmVD90pzAIOy9SPwknZphpa2UBSTp9YUwDGhIqAhEwz5Bn0ED149
DP2+BtH1gMy8ILcppJTr0mZR4i9YESZJwzHHCl0z8HdAG3TkcR8HfWUGT6W4H9TWsLWAdjulYoAc
NnK3KiIDs68gC/wDhTZpI7Yc/8ZSmW3SUKBPcu1rdIEDZsrLzgMJiR8COR+0GkAfZ3ypX/8WT8v0
HsAayS6tdKsd9+Gqsxp7sAAOWEUOoh8inPr38CKZpQkdY5ftoAFiL038lOZwXGewL0ObBxU4aJIa
Yw7oakpiIN65ImMKWBuy4S3xZf8JCqJt+WT4YWXgVHqdo0tc+aBLlFoytDsAHkGDpiLEw0OoqFB2
q/mcnkvUTYxj1fvgvChrnsJ5KkL50uWeuLCKEzjgX4uIRxK62cZC6mdR8eoXw3tEklbrhg0tkkQi
JVe1yKuCX1xHBINYdCF9J/xxEsZNY0hQrxz7+AD6/DpDVB2qtOwU2IOYoyv5UbunEhAZsQHG7p5X
ErT5aAEYRtC5XQ/gd+WMHsRGKQ8qlEbUuoXfM2nM/xw+cifA+4BPFSpc41G6Gn4sJ7E4BIZh6/DS
l1IByY4GaPtTPWT+lqJD9C6G5Frx/29VU8AHMGJegXydTnrIQ74CVVkP7o5Hv4oXGKA5ENEp48Up
usqCau/h5REvWP3DLajgm+YF5BPR+Yl6+cQJ9YHioz1GBo0ID4R1n9UWSyA9cZVE+ztNdZ2WmmQ5
eeXTyKiLjYMALqZxwq8m1DcgkSKDxcOGhDIEuSE5i4CeIx6XnwoxAD03enuzAQqOt81+Ozbw2YPt
HUzD2F9fzSo9JixC4hjtdkDixJseSI3bFv7YKePAfluYSrKqVCxqroOFyEBL2VM6oMEI2fxW23gg
xo7A4zZ0KLPh/ae+3rb8xxFVebSYKgbmU9JUwRj//npKkahRaqDWbAosbpqAxwfcRUuF428mEOUq
kMYjbwkluqnnUnKAGfxM0QEF9tSIGFGBoMzPwyWa0U8UwperEKORMBIwYeCO4nnx62gyPRz7jphh
Q0fFbnfsYLxDdvlYuP6H9qASSFjdKWZ6bJ7ys/YSLezO0btMjcuAh/MCRGUhDDDxz22jcujlHVNV
w48ItPJBBEaOLepiC9tRGM/SH4YUAyzUOs45Vu7rKKElnAyeAlwPlJo30oqzawKaahegndXtzfHt
iFR1TCcjV42qzFdDQT1UHquBMcsVTjfjwMMrAhX0TZIBIdVF5ZJ83pSzazzguCwAMUE8g704LRWW
2lAoPPhCbe3MbNEuXM7kHrv4Pjvrd8pBthBrWBBtNMOz4P3qltQEJ3CfP6xPzrmK/E8glrAOGrRV
sQ/d3hFsqB4uzOq363c1yqmvlIH1LKtmtAOdSZR6gXUnyGWM5FNWsIly5/YqTlH5n+PSsU3QqaMh
D2BM3Gad9zLSLzzInSzZFRz0YJPAqrcAMB0BsDMh9mzJCwjPP69iZKQgdg2WY0VRZWHaucOjvaRB
hxau4n16kG1A21f+Ojihamsnbrkwwm+cGMoh0ghfR9CIvpWv+9QPey4teAp4ZnL2EDPi7UTQM3N7
Gv+8fAQNBFCShoOHnTkNLgKtG6LIH8DrFjETLZZmlx9B0YsS336gHpEg0XTboPCn2xRQ7eEh9AsF
Hfxj4lDqNGzjmpW+M3ozJK0Fc5QJdDQzX7MLYjdg9ciSE/tmlDoU73XIlSMNi6r916lkSa97hlb7
jgpIE5qpUkoUwMg7IGQHA+hVI7AWRjn65K/eTEDJFf5FRuvBnwQdmt4antdEgcNMABrNzELTpqPZ
vSPZ0b2+cNF+cxZEUBNAIAYyaFjIz3fH1X0HxiDfY6CcdWqLN5PoJNrDCvBCairoMEmIZEOYkjAT
ybSFYY578OswQfwOqxL86UiCNTmEGtMYCqzI0lZ2cDdYFQltb63v0IJg5Wff8RYuo0+6ilv2Jpsn
CEIJGtkc2iDu44PiCKvUfE9DXBSCPR54urCMf0YwX4c38Z1hEjKhSWBOD4CyQG8NGswcMTrQRrs0
yrBgbdyF84MDucvXXYrdlAKsgcnkQIyDhL7lRafb67VkYYIEAONn0PkcNOhbWl0Urj9S1j/dNvGn
18KUKXgWjBVWoB0mJnJZagyA87HxqbgJwfOhDoGVNYtdWd8O5crOeACvt/zQD5yATBe2vJ+5YIl0
uLfQRpq7BhbVQiECAskr4+fn4P4uvd/9tRgTJMDk//4/Vv2P9CM71+XHR71/pf8nSv/Y+//z3+L6
n6X/15BNi/74D/4q+gui+B8wJCu4G8UxVESV/u+iP2Lw/6DRdQzDRweFMOifor+o/gc3KbAd+B+Y
b8QRlfJ30V/k/zPiA+BVwL2NNn2Egv/9YV+W6Puq/yTpAn4PGZ176LKd3J+tL+gc3/HCju6EY7fT
79KVeIfsgLqtH7iFuxrjuDq6v21MdqGMxvUuiH1hp943h+CRAIP+cjXPfw/n+nU4iat+f3pykDQj
DjluwKelnXYCM9lTvoNA+Jv/azGq4ed+/cThMKZo9SBW/E6vufhep61gA2RVoIoJxk5DYdQfgUDG
ppY7nQyB0uHN7WurIgdoIAEjjoVsDKCwXSKCQ7ePD2ow7AKkeuxCKnikadoCjLxBa6FYl9ltKAwW
euUDB2QPKqEVpC18LTAsvaXoZ1DAnzJiCZD0DBuAtjjoMqpK40boNl+VsRTawth6GsaCBDil56H8
7onrIOqiHxGqyCZLYu+h65F4YBnI0od7ZPNAd1Yans2FnW+mRZSg7yKJiQcJsDUPXYoVl6NeXrMM
pGaligQ9oxEU5BuAi3rRd2kEAngPlFhrBmV7R8/R94e8NiWiWPUPScfirSpr9GykQJdB9CB/DkCV
6OJndigxNtVHw8LK9iI5dZExgmSuHkBsIPAzPG70DDSCNRhpeaDPd6qaQ9KD6orDqzmHckyZ2tQH
B2uQg65DF8LU1fh8sPqylyF5GLKtXAb8Vo4NFDMVxNlRTqHg64H1fQDhk1nKsfwaSa134AMxWWmh
3q7xFkKVtKMdqAmb7oI6Tg/pdzBbCJDiITWAIJs6ZZKFcFBbCPm+Rl//7OBpa1gj5xqkv7GDZSQX
VYtnREJcgIT47RPy9cb5/flJLFA3SRcr4wERAeD3y4+eQQMDXJq3v/71+fT76+OZubpfIJnaemVX
wHuIu6IHbdnISEKBJ3lJJAjuatusbhdMfX2Y/jY1/vmVKcPLlCDnEmmXgjHK9ANwUvS1X+4xPm6V
t3Jt3R7S3HqME3ltR9ULBSQTANhnpbgN67eI6YpLC7G11EAZtigTSxAz7Jae9nMLNF7hV/aAIEJe
H8nAXQK6HNqAMte/T5Pn24OZ84/8xL33ajlA2QQCEFUVkUbkLU1e6aWOcvEvv7i0xRr+IOout63N
DWXi56u6AkSzB1KZAz2HZPyofGYbbH374/Lo0n8HgL83wMTVCwLUU4Uk7neIXqx4e2wdbgdtEks5
xPt2rTgIq8103Vi5iSqq7ROZ8E5nHgrLcIGncc7ID657+1ya+mGT2CJptkv329y4JzeEzjdZE1X4
ZYM0qiIfRsI4T1oSuvx+4yNd93WDdH2etQMYAXZ89T4ItZWnEmm65zzozrdndvJw/+/MKtMcXdVw
wKsCLbzTXX8VmKC4ILFpwAtJG4TZC0HAJFH328rEV7Q+BO90A1ZU13ObR2jA7ioT+LaVdzYeslW7
AS+k6dnBHnfReultO3MAEC99nT1f52mV4QLfdWFDBO6lB2lXdSeWBwoIFo9uvM7XLU1cyoF8v0mR
LfhqTtUAJoVW9LADPZDsVLIHGZgI2qJJlHIQHDHUbRs0KjEq6rsG5NefaAjJPy2h7HR7Mb/fi2NU
+MWd+FkblwCU4geIkcN54lGKtV3aLQkWj5/58xAqU404j6VhWSWQ9mQMjI3eTgKF/+0f/inT/N2n
J94DwDSDQq9F3Pl5KQNTAhlsipyqVbcZNI1Ko3VCGVR+bY0wq4w6cQOxKmHjlUWzBq1Sbha8WhK5
CCNTqFKB6EMMDSVwAY5oldaO8gGPU1WoQeWuJnZQ6tlJBqKg3Xl6JC2lE+emZ+KjBtD/6LWP6UFa
39JHHmlwb92en4lw0u/zM/EynZ40EE0uIeqzQXLbgUyfjRSpWa5qW7B/cT8x2k22kEqYiNb9Y0yf
OB0DUoB1M+De0N1wC0kScF5thVUMqiIzuxNgcnjV3/ld96A+1Xt2FndLmdLvr98/0sBVp7MgCmA4
Dwy0k4J+qDinakDC1iC8eMzkl9vTOeNV9Yk3Cstcg0IQZnPQ0Hie6V1tqV4ETFREu40QZ0sNpTPn
cVozh0PgvQw1kJ3eqlYnAq/jgXgxpAvR49znJ/6mNCJZqXtcPSOhRtCjW+wgQ8f+9hxJ49H75khO
NX8N1uaJjwr4LrWLH2h3enmv1sxaC0R9dNINcKdOQihBy9kqI3c8KU3RegfZmQvJ8rf4DQxFP2//
kDkv/glZvwqS1BZQX96DomAlvrDo0qo/IiUi4NoQBTC/p/cJPbeAh962Njen42xcGcs4DVGTHPW7
nueRlGnf9Mg/VH26wJY6O5iJkyig/Rk1EWZ1cKDyx702Tmunlvik4t67PYI5X6pPfIVoqMOQtmq/
A4O5Xe/YCQT3aNEn2TayspWxV5+Lu2iV2cAcE5AcPEI7gviOcHfb/MwEahPngYQGD/oleMHQ1y99
iscfCLbAurX7d5+fPGkU5MrSTgdvYALiKMIBaY2+G/GFC4D5uW1hbuN/8u5fbwEtMzhpNAECAQul
WbDcAWtNNEsjg1Vb0Nwgqonqs1WT1AS1KVHXquXGa3SSmnSDMIaguc69/WNm7pRP1vqr39IKldIn
AvhjZLS/WSzVQI4QDZJ9++tzazX++dXXQdib4JLFZtTrU8qOPQDFSVQvzOO44N/4D20c0tXH1bQ1
wJzKCaBbAUuedkzzXx260+rmTqzegENXk35hGJMk/z8X1h+awFIr6J4OU7qL57nlrzQnRBQrbYCV
PcZWtglsxbo9ZZOWsd+2Jg5CbtBjmjWwFR7qtbxRrORCdxDqw20MxfsL+E1dmWgb/y5e+xdqcltI
3CzYnpvRie9oOZoM0H5FKm2j7AbU8cDuuxr22sLRmkkHgsfr64qFhRe0bYHvg8WtvnRnbdU+cR/g
lAXnE4eX0+0ZnNl06sRB5EgkyeitR9ogfFABGs7ZtuWHhU03E0FMxZ/UFvSRQeojjhQvYfRWta+S
7iRtDGQQBUvH6fYQZhZCncQPsQdmuHgcgjTqqYZQgOyJUG3TTjPbaivoisnQhfHvbE3eMKIqjp0h
sDVIH2GDfpUdB92nxjtqYNPoVznXLIR9c8uvTr1BrGpxJ3tYfuOVrz701reZgosfXfzKPjXehBTO
D2pTCjJ1t8c2gbj9c5imKpIhB2w6BXxiBzh4Kq1pAozSvVaeIxB4oicGryNE+IRvUwjTHHr/pCP0
BYNmveYVIALZ0s8YN/g3ruqTT/DKVSGzlzBxPNPS0XugVvMqrPqXXCTZYQm0ObdjxK9HC039jSoa
sKDfC9alI/IRmtq2vrB0c8/radVdK7kO5OH4fLSWE9Lt8m3idk67lqxqD7RN4tQkAFh746/7O8FO
wGn9dnsFpbnTPPEZXqkx0YhhuU+IfwgfJac4UQtyjm6/ola5Hpz0NbkTtiqpH7m9egctmYfObB+N
DXpkDiMIgTn+XnOLdX5emo5JIf2fbTU2Ul5fPZDA7Y0hwY8yzlxOQITeHFQTWQ1cB8+8la/hnI9L
mJm5iG4K/wFfRs7no9esElABWappnOijlFqCHe3DBc8vzvi1qY4yiPtAQtDBSGtB4WtjOCKgFYlD
nczS3cECpIMEp35db8FAuqtNkPC5/BaUE+6PxKYPt9d6dqRTV+SXalsy/AiIVqx4+0NzWxvkiOul
u3Ui6f573SYeiIn8376udgoyjqtyVUu/hCYlvCWYkGe1OOdnYN8ez+itvzn1yiRAEYyuQxsYhsPS
MwVtJnfuPY9UHmgz1rctzD3bpwAV9NhljI4xkP+Yv7LTsGa/uh24Ks/8e36BkqszPDbn5OO2tQmP
6+/pmzgZ3wO3fCnDmmjqQIhdToOZIZ13kvEPFJacY2yqR9/UiWilVmU/+pZnLgEt5iZzEptEgMIO
RgnbMQEZl4njbi8FDNLMc12Z+Ji6R6uYOu47KE/lBAozjo7HJk8Ku1yndnpKrMoc8RWqqawkRyBg
BsO5uFNJ+QqQheMR/ggS1y0ywh3JLX7hTH7CQL/ZP1NiEFkKwQLx15nkbTAo7JrHlrQbtP3uKIBk
kJsBUA+yAbFdPUIsjHS/8p13bJx019m1u0L/wBossi76HnAVsFWw9h1tYeNNBEX+2QpTBtwhictY
HqMGUKGt2l1jNy461ezY5ZEe9yxjXx7CO/kZOmf7wFVd3Qyd25twZq3Gcva166VJGOhRiQAM6OqV
QMMfIdqFqzy2pNZ4vm1ighr8PbiJH0LDUKa0CgbXmIqTAOUJsjk7tpsH335CIsIF/ZjDO8Km2i4d
rbk3oTzxTFwgVFrMw6SCQkJOAvdRwMQ2dmtBoBFXS+CArpZ8CKg2VBa1dUJd9D1bD51NXcGs1gFZ
ytfP3ART6XSKHGfeS/glwhGJWFt1ZZMeC1OwIEe/rgDrY2vtHsxG+2iBBWrOoPR1RdFnD67m0asg
I0iM4tTUuZlRx8vfUikwy2apnDh3a8sT98WDZaXtxmXNAXtLD/EmN9fKPbCRiX1eOhhzd9hngekq
1AugFqMKFEZiA2p5ByFzvAiiBu0ahE+kks+hdkI3MFnYqXNzN/FcWusnodDpmLt37nm4KGBSAH7v
Z+TQ1xZFqiNFw8hA+rV0Zmv5rXj6d2anwHXB4GldjnsEjSun/he0DnD2g9EjCmZhNfD+EXI/vlUu
bJHxFHzjCaetB0pXV+i/0YQdp5z08kfI34GGYGEO5749cSjDEGVhJ41TGMnAFegm4x6YsJSkmPv6
xJWA6gHkXrWCCxqwF6FDhIEuT01Z+O1zT6rPqPlqt9VcFGtli4lRBJKqRNz7J+rEe/nMP0OYVHi8
vd4zj4spdrPrWJmriYqD0yeapZQV0rK1+Dxkamkauu8iBoEuIN6otIsWTM7FGlO1L09TshTKK3i5
PWoNQRf5wXss9tExRuBmNZdyVe2GTbgGH8avagWav43o+G5jgQIbgentYc9FV5/O+mp2pTAaBq7B
1mC/0Mizx8tHeo7uIjT0g+6U0F/Shp7KQ3Cvnm4bHDfFd9t8EuMYYL4AcyPsieo5qQ41Csnez9AI
7dufn0st/QG7BwEWGEOwW47tOT+BH6Qg1UNyZFa6Hn4ZG/+cgSKciNvcjgei4olVHOlDvrptfeYk
TPXOS7R2KiyREWSlL1kCoYQicCABfPvjcw/Uz3fN1VKh0bqooYCF1JUrbiA7budmRcY86oAcavD6
+sqvIJpsj3HQEkL1s4nmm+Wadg0lmQp2jg4jwlzuggi8iavAIykeqf5WvEt/FDJBjs5kR/7Je9I2
tY5r7TFcKydoNoL3RAKgqyXoklPNcN/9kh7RJkw3+htVLPak1liH4H6pLDA3+RM3lIMEoOs1/FTU
2+z4Ei5cBHOfHf/8ataVNketocZnNe1NKKCopb1nYKtdWNMZt/NZf7j6uq9lIDT8dG7v4Uk8CGvJ
QV/4KJVHPDu7SMARXkBSfpSJ/wCmWoLACGmIQ4FI2K73ucO53CZaKIXNPR2nvEUDGC/kosIG620g
qbCtAhM4bweilES1PqACdAzs0CkWDstciXTapsr1YaV3qCjvQEVkQx/EHpzAUQFuVK07SiQTNWcC
NuMNEMp2tl/qkv306N9t6YkHSvpK5rQeC9ps6GcsIfIr9NXHh6Al4dY4tdvGFbbii3jh9uEd2jvu
y/dqG/yg93hrhCRQHejk8c/1Bnzzx872tpB4ub0bZnzj58G/2gwqVzd5g57tnY/qRAC9rgJXHjCs
RK3VBRMzwdTnc+DKBKoggdR3AjyUIKIyzRLIH/XwkbkmVY6nZtWRKanyzKNVdGGZhTHG/Wa+P/OW
VyYpqD+EhoEtU3iXoQtDLe7NBxPOud6IjZu+854J4bh84bTORQufe/vKWsxTPRi8AUmeDqxyULTv
Q0q4oSKCcC8Wuzw+BcYTOKhMaXi4vWozDuLzZr2y2GXSkFMOFiVGbVqARmtUw1MXE3EzLuKzYHP9
fZan4NDB/JVOa/X22DYd7+tV+8bZ8vo9Oo0Po8SFGuSlXkzmzo1pktaRUxaUGViydjKo26tDtxW2
0dnfBJawUZ3ajaB+vM3c2/M3V3n63DhXA0yChA1UAwaSif3F9yFA1kgfBdhd0rY4F0F2UFjlQvTx
IIMHy0+GU1pFtl/W+ygGzbMmL4iwzpy+T3DX1c+AdkEhN72EMdNDE0KE+wX9kFBg6xZyHePcfXcO
Jn4H/JhR3HiYU417a9vHSJMWMtdjFP/dhycPpK4VObHgKF4OSAsXhclFZ914NMRNG/ULazTjNqYY
2xgUs77W4bdDwRpEMzxhEmfH0UkoMqsF3Bi8MQsOas5d8ONPuFqGoebUyMuxG5B3PuavxYY9+Pea
nbzqz8Nj+yNecBRz2Z1PtPqVHfSoVUWqYNZkF3iSHRTdzcTSLSh04eJRUZ9GDAzeIsJv6UOyii3+
aekGmtvw0264luvUVAhguryTZLMFOAipL/+HdspW3UZ8l171mnjyMoRvbvUmIYxQhl2kjEOFPNwR
sqagX+hWiEyR7ugd6obWi2b6JpjvF3b6nL2J9zCasGdeD3sSEj0GudSk2C3BseeSD1NALshaGyXh
8fEaVer+4BPQEoFmVUSocNsfzZzTaR+0CmYxTg1Gd8QdwMRHQCW4sLfnIp5p1xIY/2rmj261dfJN
tyqPkK/eRBZwhod2C9YqO7fYUV9FdrCRU8JAS7dg+fP5842PmDZ9KW3FwLYL54YFeUYfBOgLRTJ4
LgQSBej2UPCsm2ORawVuaIWeMuQbKfFffGi3NXa/hcQ7ZBNAmLTqE4vXTM0Kj9Ld7fmeeYKCtfHr
iddYVFCPYcILKCg5IIhb40UYE+5kHLKtcS9a7b51U6tcAqjPxLnyFK5blLTUC3Ax7/LHYRf/kCxo
ZCeOth9c70wTYoC/m6gH6Gm9pM7CGEdf/Of8/9HB2CPqjNH6jjHa3n28Glc7BLai27N/58/kKU63
AClPjJ4TAZ4M+XJ2X6/BPv7UrRoL4mx2vaKr3ipNZZO8Zngg8q52+Zf5QJDHTRYQ9E+sGGMuBWpl
+QXKziPdHoEgUrQJtsHC8+T7cwlG7K9WwKBlpHyJl71agytt7F5IFlJv30dYIEH5+uWAipCxDvEi
4HTOVJvaAYOT3bKLxw0geVEI2I5I3V7+5VYQv1qTfTBO9qN3LGzkJggEVBxxDWSZq59uW/g+eJON
SaABZr2MSeBU3ekiFJkF34qhZNTlS6DG2eMziTeSAk1Qes5wfOyhsttn7Shu4lO9zpx4PdwHj965
PlQgxnldasb//j6BVPLXGeuVFollPhrfpcVGAIMRaLlI97GUkpp5M6CB++v3Za4dhD5vx/a6+CQ9
Bah20T1vwfWQn7eXZGbvTsGyCRfznazD/fZMf4pB5Rsm7f3tT38f/UEi6+uP59tY5gvBR0INne6/
knO7AeVwu3Ay5nyzPjnaAvq3Alpw/G44dkfvtV0DJ57cqQ/s5G8YI9D0iQm4jcFWo77dHs/MYZxC
Zj3V73g9hsW2QZccqRGFbfI19H9BaLmQ9Jw5IFMwbKQLScBRTFlld29QQlu63+e+Oz3ZASjc8grf
DaWcJEZDjPhJ6hbWeXYpJsea8gY1aKfzuzJEAi676PdoyfN2xn1rejthw7mZnR65i7cAMZs9FZNj
3ndiTTkO9or+GIqhrcjPXYLeNyElTXwPbZmW+6mD+VXuF7BzMzt5inoVIA4SKiWmD9CIB/kOeojL
b8xxkr65f6d0EJyuiGnnYTD+oX+M7vJHCfUcqTeH1/i4xHk25xinoNekNASo0CXCLljLdvGgbbXn
bh1vRErUArk7OSLBtjgmbKUjqqTk9nmZcY5TdKvmR0PD85i1ej3mcR4EN1k1b9rS5+cWZeIAeq+F
8CZDWKEZyNmAEd8ziPzWaAu/fsYxTgGuGidVBk16RC1gvESLLkgdF57zM6VQ6C99dYyQ/C6KmOHW
0Li98KZAvJ40EQGRyr2XksqBxNoOCKZ/51K0ydHv60wDLTuukPFpBVDK6vbizngUbXLmDa9gugHa
+F2BhuC6f+y5BOToS2keae5UTI44RH5Kg0F8aiduKIrvCnoSwk19ye60LQABG+U+s+gRqi1qTgAk
BCxbdUIrADwFkNlHfVvZkHdYL9Y3vk/AgG/364Ihf68ztGMgyQAUSubwG9GNkeLyLnQLCU4ko3sb
PAyb4KCu2KpZcVZoGSDl0U3l5V/N9hT46jEoZqT/y9mZNcmJQ9v6v9x3RQACBA/3hSnnrKzZ5Rei
XGWDEIhJiOHXn5WOeyPsPM7KiH7qbkcbEpC2trbWXt+5ykF8ZNAE+Eb3uwkJ5ddXvzJRLwWvAE73
vCU1ChsB3ZMj33gBOaUPX1/8ykBxL7IAF161ztTi4m1278CgzlEgaZm3BsqVIHCpap2JSzqfTMgo
uw9oJ4K2e/Ls9bhs/PK/DfRLESvMzuVSnM+ZKMzMa3evylcCQ+2vX861N38RCcSsl9qVuDgjXjyz
+p1AMzDCTkB6XuTybrf45o2E6UrjCHz2/h7EirCU1gyvqtijhTBBl3P9AIAN9ELdbkymoHlCeoAa
k3uafmVv0zu/64uwe+lPXz/qFV0P7I/+vv+UTbATHkZzPyXGy/AyHLMtPeL8KHLiel9sSUQ/XOhp
5APQhzee+Vpm4l6EEbcHdoOdyxpnPY+zq7csQYKw4zg3UiF5M3bqXq3S+OsnvHLCa18KUy3W+vCQ
QKg1kxedIGk/qKd2VTzwg/Nj2qebep+v602VoILSrbKwOJo3NcJXVqtLmWpdsN4jBRZ47qcJ74wE
yPkby9W1S5+n3h/lyNQx66YENAEQiseUfpQAanz9vq7MXeciMjTtkLK+x4BIYf9WBbMfqgEmzQE6
A7++wRUZg+1cpAgV7KMXq3PwQSL7edlYz4YIAKU60ddzXorCDeStM6Sn9hoozGZbnD/K6rvEjuHW
lvTKBHfOL/WPl0fgz6oLVdv7fAEpq86OTQkvWYRBS2YHQH/23vLw9cNeWaMuxahV6qBf0MGztqB8
BHM9bFQvEgVobFtxfuONXhsL1t+PMxitclSFpEioZ2XXQX/Lju1aTu9cRAe3IXDz5tzcGy/5E10r
VIdg/Ayu5gFr+n9b5y6VpnXvDqwfFArrrgCxKy0iodvD0o+PtOkfOhiVuxrdHV9/jyut9/CuvXhX
0nNydS57udK/d7gLtBUo9/700+jEscwzKxBZ1QaZ6O7MeV61hCfVdIvTdmWveqkQLfvFd5oGR3NG
2D262596K7fAG6++frYrw+BSBgpGGNA/pENZbXol5JvMH7++7pVcwb6ICDWd8nnMzpXC5qCWT78G
f6Z4+vraV8rzsOf6+3ssLnztJRyY92OxcdKoetZbuoUT5H6ZkO7cuMl54f7Hbu5SvzlMZ5yqRoVL
JzphgQiaDTzaNkWSJig8+afyxui69qbO9/8jrhTSNCrDFvi+AgLV6o2BwmCMN7a7V06gYGz399V9
8EEMDCFcHQCjO3MIUIa2kShU624DMcQO9dp4wK5rLV8gcdyql24lnm6KPa7EzEsRp+UBmmUDigml
aFmFyFPsF7nz9hxNmOdKuB/y1QKAscgD/43dSLCvZQqXXr21KHJMWAzpcqOTdNWv9L544rsq9iJn
5SVmGXgf8579x3FyqeEEuRP1BIn5OW6nO28rDinKFSfyUAZmaLyCq3FjVbgyTi61m3xsbYvA9hK+
Ld+pzgGKeM6GW3WY83D4x2CnF5lBXwIeVuaIp6LxitBYrGOhsmcYea7UZCcjGBNGCpIzQddmD1Xx
0u1TzIz/NtN+txP8MQPSDqCvpcC+Ap7Ucf8wHKrDT4W3B3OGtT7kNzLIK6vqpcSzKgESgUMY9qFG
uVPFHPYTasuD/8jA9b3xJNde40WOMNrwvcaZ77m/1d5iNm8hnwj2ZAV0Q+LcuMmF6/3/V9UDKvD3
lAb/xPTZWcEjN1bcr843yWJxsN7sCIomYN+Cbmdt2Cp7LFfFMzuRTe4HM7Jj/8YvuBZ/L/WcEFLg
9Pz8mAPk7H0IgAhOsdGtFd4KvldWpd+1hD9GBGsZ/MYslFUUEHWTOnrsxiS6VrC5lG52iyM8NuHl
kXUfpL+/EvgAWzR/oCl8jsTdLcWJ/+8ZdSnTXMhS+tRC4FV9fJZ7BAt24/zU3VevXw+2Kzn3pVLT
SdMqEww3cLd90IbL/XT4bxJT+1KQ2XaWzXmNS2vrl+P+GtgYOtONwXMljP1O8P/4tE5dA0o949p1
uQW3OdDtz7x9/m+v5HzPP66tF9vJZ4VrGxwee95xgkusBSIa/MYHyPi/vskV8QisYv++S+5Xqp1N
3KVtwIC6q00IC8lHYT+n0Ea52dGqt431VM1rhm7pXny7cdsrseVSODmnPKuaEbddHnVEdvXRivn9
ygRDN4B2Ov76Lte+zvnmf7zBLncJB+wQ6kDtrqoKnBJv2OfjrVLjlRj8W7Pwx+WJZCyDX7qxr0A4
VI74bJmdSDZsJt++1YdwbV5cFAp8XphL1uEeE2Dgefk+5l4AREzA8+Oob+2errynS4mj5F6l2Xm9
bNjaJtDGkRNLbz3BtYufs6k/3tKwiDI1GzyBnGTc+58EJz25c2upv5LXXooXZauJ8s/BG314q2a/
BHpHjzpE010MUQJ2zV+PpCvx73d29sdDEN+1VOXhNjoZ3m3ofM+SYmN/6xzkWmJ7qVhMC6Zt87wt
suYgP2WPc1jeia0bsW/Vu361vrEO/Q15mB1MALRDswtElAGAxW5EgSuj7Pf68sfjAWVTwnQGtxcw
GzfbLdcwGedB6z00xY1y/5Xk+X9JFmG0Oeb8/IToEW2PWGVDD2eVN7Yd1w6SLqWI/ZL9v52fB4Sh
FYwvMvEeYW0Ze2MwRMtWhewJtgXo7LpVf73iIgCsxeXAzpe6TpGZW2MEh1C+NmGLEJRGAFz1hLq/
te6KyIWb1EqcgFfsjvP668F4RRRl/85k/vhcllQGry3cefpAF0zZRSbUN3loxdnKvisTEhYvaMbG
k/oH8STgSYKMBk7jN+5+ZS5cKht9nvmzgDkEjkCy7zW+5pLYYQrT0sdsnUbzm1jNh+EAIWAEzb18
IPdLFxSolxQ7N6nXsJBtg/zn17/lWnXmUvqY5Yi0FkXkGuHkLhO9W+77hIbNqt/e8hq49p0vZY+d
aQsvdyC2qo7+N6nxNkO9x2x8SeEdX+7afZo4sZ2AVOygveTGdLkSNS8Fj0Au9SAeL6jDcesXUVBZ
eTN80Br58fWbu7J2Gef7/jGEZtSE89rFiwMrDC1S/f6WNu1aOd+4SCjECKO8wsb+R+6td5RPMTNe
1QdNKlAe9/oE0MUzhmjMV+CB7y1gMnlYbp03az/feHVX0u1LuWPR231XuFALGfWnm1nhMtxSK1zb
jF8KHWfwk/LOQSEdnGMdFDps+jD9NE4MTPbtMgfZByzC+tdxO27dW8XBa0n+pQRyYsRI5/P4U9+q
lxaKcrgof7gRjdKNAi9EJDc7285JxT/2zcZFsqEbkEWBCcRO6IGgRz9gqwkrKVi0iGk39q3/HtfA
G/097gYAhM2FK7p327ZaV+jwBQXZZoGpq/ZGgLqyoQO4/O97APIMsyQTIzB7hxkJiXUIV8QsfDZv
nfBfCcAwS//7Du1QzfkAEuCePWYPBXjiT+Mv+2W6b+EMi5p2e276MU/zVh7GqCyDOZKHW+bg117g
RSlS2EVXpWfJx+Afy+JNdR9+caP48++YQC9Fib05FeViD8a+BANxMdAA0sDHGxBPeavv9d9JANBJ
f783VrAumy18mQIIbDs0pif4wAY5kSHYpm5x/3Vs+3c2A1LL33chrd3wwUNs064bVPPTwOyQlI8c
nV+MRV/f499BhvoXWwu5lMYkz4J0w/MDNS4BkJ03Ln3t51/kFXYFJycD+FzsyBry3fXmMSynIksy
2anHviTVCkzZWxbX/17M4ZL397uqU5NNng/vVr2QME+9ROv3ESu1v+HOuXPuE8Tl+OtXdkXETy9F
iWMPo+YFmM592j2M8ApC40UzvBMcq8FHwQeXdZP2UedLIEu31p4bMsnt7EaCeGVsXwoWU8Uqf5g1
DBaxHwkde2RBNjtNktUijdvKujH0rqwQ9FK2yA3K2wkk5z3ZpVvrl3zCyeeWhXNSHru1eV8/SRE8
Fs833uiVr3epZOQ+DL+khr/xEGZrA65vY9xAVJqdrVBgOJS/o+wIi8wuHIMbg/NKxgVDwosBY6ae
mZoU/pzFsp2G8i5z0GWJmBTABDh2dLVDzRByO6t7WWb14RLnP4mZ6aXK0WNCLYDNLnuwhPTRwRdN
pnRMb+XU5+Dwv9c+enkiP+Zw7M3ylu5QHyBpNAA/pOO+yxgo1v7srl3LLljcO7nh4Q/c0QhKQRVi
pNGpPagrxjPKvuP9CF/lTV7zFqcDzKabgQj1XgmApIOJZ9BkuoyoN5vPs4Ajc8lkUGu3iOXg9emN
zdyVkg5gHn9/IsJZK5QDf0UDO2IzIg/mWkaoC760mxw6IHKj0n1tSl2EwFl6BAe70DIqmgeZ+zSr
Aib1J7LcWmavBELvIhAWmhA2OXDErIb3pd6ALg4A8d2AtKtEA9XXU+jaQ1zEP1G0TGRo8ATqYaen
n7W8M/mhSX9+ffVrqcilQNNJXWVkU2HsZ7OB+re/Fwt+vdPGg81D0Opjnw/3KZl+VvP4+PU9rzzR
pW7T6+C9bzLkJjWlSer5oYcW3CkHfUeZN6bilWX8UrW5NKoB5xy3gPnQQ5lkG3fdn27tfK79/vOf
/7EzKWYJAMlZajyojyJzA1uuhb/S5OPr13NF7kPPTJw/rz+DuVmX/Xl23Lvb4s1b4VzhYG7MSGz1
rryrDtgtExjqVJ/27taW5PfJ07+iy0VKqhsBeYo0YP18l+/vomqbni3pgh/RS78WKjBWMMA3glcS
QtL5iWLPdgwehwh2CCvgy1e/svADHqkHFIBvSQd/6xf+9YsuUtjcI1ZPWEb39dIQdO5V7s7mvYD3
tS8e6oVgVZwQBkVLQ5SHka7DeB0o+3po90vtRJnvfCdGQaMyn2FxqTy4KhQoRmhXsKio22eTnst9
CtQUs3O2vIIGzjdqdLu4PZTvhfWYSn3vMK3gk8nhDSbyndDim18Va+7SiGbzahqyuEmHX1XJOPjn
cxu0vRaRw0ceZFWHplZVrQnY9AHVoJYujX+gcMcg7VIcmsX9lactC1tp3aqSmSAh/3uVuBTf9p6d
eUpZCBcw3Q8XNHNufKdAbxhQkv6PMzBVBpmt4McnNPYFaCzxupAWVvEASk8HZ+dpeGDLXJ2aMyKm
RT3MBhancPRWAyi/rGYuU3TQsMGt4iGvqI5rL0c9S/qTDnkBgldAqUCfpWn1eMpU+rqJ0aUGY5/e
mh+XVlVJ1WcoIDJsr+Y8h+EtkdNpaAtrioQFxk3AgH614GljF+NDWs5k7eNSb3AWNQPbyP1vWizG
ql4cawU+VJEFYKB0P50yawHWsIwPVKMhgWkwAEBEgYInkri9TMgyNkbcleb0kIsU7lAcRtO0QMCe
ZuGzFc/74RUyHduKC13na4XfQsKGyuGnaRVExM2ScSeYcTzzSs1aPY6tyB8mUtPIV30WNtWSH5xi
MqPBNt/zxR1waFwsbhnkc4rlGcaoNCjyaXrAkmH+sGVRsbDyCsyuOhfLI2DbNds1dTY8zHDIHwJn
TIejTUoUUdGQXp80FJXQv/k21hYqJ9TVJEyzw6Ews5jM7Ri6dBqiwoWuQbfcSGo3hfk/pZWFViGk
6okNVkuoK0KQqWfe1u8nK3K9Eg38fjsFXMLMlg5zGk81eDgjt0FQt53mHhx4CxYylWyqJDMKnLfn
hJtWwHySoYjWGeX7oAnSVdn5YA/LOcx7iQ2mrMFusv1+3rXAPSS1Nxt5OFgVboh9lvj0DGnuKNa2
lYn8I27RJRJMQ1+tjHYs3tJB2CflDc1jKSrgXOGs83NAae9eysUK7XPNpKgq+0gbTV/pUFIjrFQ+
3DGON5Hx1ohmRY1NPaLZS7pln9il2SRF2pUg/uj0oRq6KfTH2t7gxxQhLzF7/YnNiWsOGlYcrG5j
mmY8aQgkbv2CCsqQLk4sgQxHCbxI28jI22VDFYOTrtFCDlrO1tFYlL4D+Wq8t3g/nNo8haunyfsQ
pitIRBzh3vnj0EIu2hrlw+T18qVMHXszwxocY6Qm8UKzEeMClotdNg0fDDCyu5kIWFiYIAoGVcX8
18xwRFimbbvrMKpPpvTqY8nB0aoFcw6S9yQUGRNJLZa8DrJGQKqKYBjWDlIUZvfpcfLzdmePugvK
1la7Fh8khEhNr9rBgdCHnjnSLUZvnDG7RheSau3QSmecK6T8++gZr7yql5eyEIYIFekbhEy74zDR
Qt/noUDTxMobKNhayzgE3diLMmCWZa1T6pEEJEZ1UmKSTejnS68Sv0MbkonCdFdnT2KgDFEaDeIW
YAf5HLUL7C1r9z3TpQ5bhtOFYn4cHLXuegPWlCJMW0iARRrSyZwTCQ5Z4KR+GzBWLI9mkQ5RP/hz
bBhellSmXOVZvm4HFRbO1IVzI78vGNUxAjPsiVW2tjsnh5ev+oUzfxoaCtWyvjrkLq2TwTCzULbG
hHfv6J9eOU7YIFqYql3hB/geYcXroQlqqRBfFFm5Y9WBSzr9kmA+Ay60NHE3O3eMlfeG6xUIknNU
5G406jbqe5SEZR9KPoe0V3d88QBMcxdYVYKHtrU7KK7cJbRFcVfm9T5T057n+oWZAEEwe/zGB9BH
JtKuxYjCNs9stEaMLTwPuuZbR+YURR8OtNrUBLzpgrq0jhB49i9as7NbR6bWfZrSV+GRg9XMZtBS
Nx5gNAxa4nYpoK4Zap3kNYtFNQXjNIUeYqjIiwMeedeVFHgcOga8zI6pYbzVk4FNV9qsdTY8CQKT
oQKSSuGau7qVO5L1W91iFnvy5bwcly6An749xfloyFVlpChTchOLO0vjDjMxBCkvaVEjqzu96qjC
OAfQ9FRM4xJjhdvhvdBVWXQJJ01slf6W6HINxksMMVTsDfxUdPm2xojhvYxn19k6Gfwdl+zYyfE4
c3hfZkZkTJzGWT6siw79rnCwDDpujhE1rENDxwnWyrkb1IpMgWa9EaR9IeC4krbHZkrR14zaQYjd
3qb0ILTyzTsLNK6AZMsKsRid324Ivdm66sW2bTqU4vtN2ngBPHJXfdv9ZrklAL8eZ1+oqGBpUnmI
AiOE52ssoXtXCLGiQ3Wy3eXUwt1/CWoqmmCenBe0wzhhO/Q/5qWVR6FHNCINbgMDBw7vf1/b5An1
MUzSoV57trc3hqINsYjkUHqgaYmXZRcMgznvnDNA3rMI0llvfpR93QX5qHyIbR07Oh8jf/MnbAoa
sBcDWhfFypjSDeF5rL25XU2jXUWGae0kEWuYQs4RE5j1aU8hGkQh/7yZbKPcJzs2M+RzS09XrHXv
TWU9MD+NmkrCNMFZti2r82Q4d8WkevjG2vnNMJBPcd0NoRz5oYJ5Zq3LGGg+/kyNim1hwgGT5a5f
ArsZBYzw9D3PxONCpEgYvgkLqGmvFxd9jaiK9YkhMGWZ8uFx1cw4s4Qf/wH8cKBcul69W6XrJ7mE
gSRv4tLK4A9tpVZITIHVrqj6Z5fV03O7LKsynZKMGOUbscmwclAIC/PWMEPY+8OxQ9s41NJIAmjd
tSdh4rw6s5yPvoeTHnVXTOtNP8rX1GYHTrJ1Ny94CA0vDscv8jXwylaMYRdXTZ+0aUq2XMoN0lFz
JTxzOqbKfMzH/EilC3FaXbSbxk5TbP8LO/RIhxnDQJxD0mt1Ki57y9wWZGCfjoXOtcGi/RqL2UZL
L3Bxb7OqTstU6KBqKpwDVl3izkAzpSpHrJ5jO3df6pTeee5UhT5kXMJrXmbXDafG/qCV85GN0GU3
+SzDwUzHsBtRj828tAhclt8X+fJkyzKZrSIGgaPfOKpH81Hm6zJAF3DgcURgjEEhM7LKnR62HNQA
39nqp7hzxyxyqFnF9VjRSM68iAuToZHnFWrXD70sB0OPx04PkRRVUvotTnHE8GHkxbac0yNJm91S
1gcTD+v3JlDV00NqovqDDPDRIT5o1TMWhQV5idEh1ju/5pq2h8y1ozRP52jOqEJ9HBK8iW/gWEg2
RuqXG+Sz9oZCciyLuU36oTKirPbbA9KQLFJm9+lMUEUPVlQUTlIXmRUTw3mYAeSuezUHrJPNY+31
zokWddS44kAqf+dOyya3ka16aMT14IIr++eBDxDZSpCgsU8PbGW1O6F6sDFH6Dcy3ZxrQSe6kCd7
yVepAQ730MRL58bprGNv7hO/aHlgueMBXtw2KJDo2ejBheycJ5uoYpN37pNdWnu8rxLBaFgJ6Uf5
VEQVq2JO/WRpYaA9j7GqEUGQuiPbmAKTjj2ErdBh+CwDgQh0T8N3Q1MUq0Xhx+KLPgBIhWBi6D7Q
44+ukWzNQa4MWJ/SLetNNODnaEKr4IJ1RLZ3Z9dN2PF+Rytx35Fx70uqwJdkR5gch1k9YTybSGhR
00LSDuckJAVp4Cvzuyb9inErACJ0u4C6qYc2EhIVnrkYP+apRidZ0X5b6lKt8pmczIk9DwZUotlY
J77SEbAVUTXQUGZZCF1k5PSAcvgkXJQZUw1oXpZ/LsAfhq7JUebul2OTNz9cgmth/3BXGC4Os80i
sam39YQSQUbtIUottKk0ECiIxv7JeryTyZ7JlszFaqrYZ2+3L5Vot13pvGlWHj0OlkRGm8AzdaxF
j4S1zwN7aO8K1JLmBU48GjvFsodWefDzkHr9mo00Ftx8hVfAoewI5AM0WxLidfNqhrozqSeRhVzk
d90seVSznm683P1BJ2uC/gAEU9fCFrj2H+yutpAT2XY05flJGMuRec4BBPvDqGBpm0kXDydVnJpA
KfmOuW0AcqWka4KmtE+WyECKKyJTYVWtre+NMx7IJA4Vbe5HLUFtNEI5/+gwWCpF73P9s6JQ/0HA
Q+l3xT+g5L2X5ruT/iSpXoLG8Q++QTZWiwYr+XPQ3p0k6UvdVZ9F2QBzKUA3Kvhd5polpMUz+p/y
GrHHQJm+tx50286Rq83zGmhlTmRn7g9gIbrj2BIcgDvC8tDorIsH+7y+t9V3Qc6g2TZupRkvhrHK
CfavpXEPWu2W4ChdqvNfcM3Az4wjKz9RUX3hjXHw5imaKP+0lv6eV9hjQ/ykJpQzu/mzkRCq1Squ
uHtyBANcbRIrgc1H6oOdNJtqO1Jji+5PCDgrdy21EU1pGTHVJvip4aSyeOZ2hLbzxDbEnd3S9dS3
K1syWKPO/gobvE1ZI7UDRavZ0VI4q2lWI/RvGK7WuF10EYhiCRavV6HuulUtX9gI5G72MC6ZPBQe
JqqBEgm+/B036kMuRJwZaULR8QoYCIzAPJx31vAINKc6SFu5kg0SIfKMTHatTEdEDX2AgSL0m6aI
xTB/mumEXMuNtcO/z0jmx4wdrQkNuXRZOeUnwz8koaFT0jcsbtiQZdV3mg6f1eC8dcvw4vr0BRrX
kBLrSUI+HxXdsHVTlB7q9h6eVGPWhHaa32XFfKpVGhB3MEJTIeXKc0wJifjRvrhYn2v6q7OLZyv3
Ho0qDwolo6J50TgDrfQvu/vWD899Y0E89jr6J6fgMXG+zfpTOCqYOnAWraeuA3rBQ5OsgBxgvh9g
XcafiywPWsSSppnDOfeTeYGiXQ0/84V+ZNw7jPIddnHbuaBbT3+i9/loNl3kzPmBWeV77ZMZhw9s
L2Z5nKC8Rqe49wO83TrJRhB58b3GGf5e9lFkVhUxMwta7P/7bsddtjZtCxAs+0dGfy3uutTqqRbP
XFrfOgAcuIPCBvb3Gmg95WE33vuRg79vGA/Uvyf4N2e460wRIkhvXAVzqJqvsCPAG9wy6sTAo4Gd
POBIpA782rj3JviADq7cTMscZVpRhCMIlWA4ovMsrpdjPT/01mFEF1CHtl28/CyHgEhtgQYLW9hd
9r9I+lRb92kjI1gnRBnciIp614/2ptb4bXAbyPonxu2wpM2matmm71lQjG9lvrybdR6kHbI053R+
OO1jYazi2XjEIVKkS2/ddb+Y7uC/qjDluRWPk77zsPPLz5YV2FzZ5bJ3FucgRtTVQMQttf/s+Czy
CmSwKarM9EdOxg+BpXmSKf6XTw1NLHeraEZnKu/RmgULpQ5t0QYZg9aXrzhH34nyYGPfOJkKMwOS
imqKXJwAejgeZG0ZDZrfS1ptSb8gEysxGwGiMcV26WTUGkWSO2+174dNN5HQWV4N+5dTyX3vjbu+
6x+HuQ+6fIId50TWqaU2FmPvGjUfhJZkGtlROxjW5RIQ7NyaCUgyBas2+80s8UtH0IXZN84/ajuN
Deo81eiIb1UTz2BLpSWkyl36Wmn+lBVwfZrIPiXmN1Nho9m9TNV7zfjBgg99PruRos9pg4GUZhg9
OZJuXj+Cz76jOEjqS7XPWutl5vN3AFf9pk3Q+Bwre0va+luRWkNCsUnPVIoKooMx59A0rAZzVWUQ
OqX3WtlIL+BzEaAo9oLCIqC+thPOmfrEBz7WRclCSRwSWqYbS60wDHJX7xdQvbco9+aBmnTQzV00
GDPcQ4atyn9aA76Yk+UvEgMmhVMsqjcKDthUb1xMnmJYotzrwwV5QgnIt4t6ja7wqtkQtCVO9tMS
WAHzOFZnkg+P7bFE8RPmPXMX9HIJSn08DyKPtJEFlJC11NE04WdBIO+5J9cCjhs5r87n2Kk89Ix6
FDULmbheGo71eE9IA5HqPqfHQtbxnKJ+NlRIWoagdpCTU2MlBFvL7B0Y2xWbRFw7J1Y1qCsYoWH+
nGhxcH2+amWz9rX3rEC6HfkUk66KbHg/OTBuzawDSfH9OxXa+qNw/ZMqod533rGHRZVAHhzSIa/N
JU6TkbfzEfLcFqQ70oZO5aIUVqGBmCHIIdD1HDTzzGhXmCSH2trm4vNcxoFacETdYc08EyK+TcP6
yLPK0KxOfX6XYmb33gbqX5g6Qv0JyrgwsDKNGCC8+Jjk/Oxl8N1m/i+jax4nA90SeghQnNpOXvcu
AKDy8VZx5gj/EWx2VWc8Y2NURTgYBFWLVjuWpR32EXyIaEm/LSjQT/Vdi88+jHCKwlTWKLjjP0eZ
o7ZvrXndvahK4ePnn0RyTGwgT4v2hQx3g4S7fJc6sAgtjkC1HiYQpkMIcxPul2i4+TQd7E7N9qUx
zFiVxA2yjMSKzNvMntpAUaTtou52JBX9WjefvJi3oLLEgsojhKghT/l9ZQvwRHBAl0r6CMOmt7zs
957ho9ginMgFybr3AE9yXH2whLtv5JhtZAdLAj3a3hoiyjfHXtpY1PLVqzKCc9cHN/c2tiPidjCQ
+8JQbVrrM+Sxxk4nqPs8LIx7kw3vxmB8pHX91iJ3DzxHPk3jaD9Yhg+F50m3W41aLhzBV0xsJlLG
6dmOHucA7dpqppC5T2A7bjzowkkqV5mCV0smjWAe3QRj+tmE//aE8h1czQMmTCMRfm99yyrHR0Fh
sImViGVxnI22sCENfQAI4bLAuferagZX7ZEV67u2Z+Np5hoFaZY75asn2vyd2wSFFC4VDawem41U
kCbxFmW9+ROs8jNCXhnN6bM0ZkMFHuNpDW2jgUDTSyu+cdp25VidXZxF40kXVFRHnOEGRvhjeZ0C
nF1AlHA/BgiZN0QJ56O7upyzWm4+/+//IZaJI3XHpf/LSqQGzsu3nGk/dU+tPhjdPfduCTqunfhc
HEK3dm7MJbXMHcokMD82qNUdZivHuQh36vxkjjUKhAMkNCPKlMBIIIbZ7U9vge1n2Jpg84Zfv8lr
z3hxUN0iTuEw10SRm++r/N5CnOmtW5KBKzqSSx+RTlF3cRlzUEccU1SwWbv5H87OrDdyHcvWf6Vx
3lUtidR00VUPGmIOz3ba+SLYTluUKGoiNfHX3xWJurfzqDMcjSwcFJCwHQpJHDb3XuvbI6jGz6ZK
LYQmqDSg9GY5dzj0gCiiyuLHH93UksHRy6wooX2H9hMJL7QqaEmoCx1EojarC2Pj3K0tyr2VeVJZ
lAYwB+aQrlqCDWrofXKQnZnlaLs0TFe5V7pR6mAlGYb8kkz6TBl7ieeYOr+0uW7mQ6+F24cTL+YE
Q7S5T1luXPekuyRKpb8f/O5ihplKc9NxJTlkTrarlH6Afuzp69dz7tktFB5VVY2z13vmXmWNe+91
XF7j6FRYccZcfjvIIHuE0AWrcDDP8BQrdcndeAbcT5ZMDtPQ6MtSzWSvMNdC1dT3jQthWC3Jj6Ab
tv0J2IaRWstqV3fo5tgLdBni2Y9clCuRVTjdBQKawhGVPP00tuY7YabYFIG8wJ4483aXRI0eJcvC
rIzq6PZuv3FdMa2LfESElc80aXxzuqC0ODPrl/iMdITP0+NBfeSaDOEo7T1KJz8Ms//29Rv+OcN/
s3Q6CxmAPVttrU+Nk/QqWJEN8uehOpwMkED6rY3wwYfSnUbuDrEuug0FyGSEBqT2zcqFEBld0mBE
QfOyGMndDbw3IYPOqApHoCvyiGKpfyXo96vWZQR7wDVSV1flGqnIQxqCEsvW/smjs+43/R51hBW6
MFwQ9ZxhtxJnoSFxfYQ2bo27ggc3wglpba/N2ynOk0LBHD7GeeQl7hZVGLQoo7GCXfLj5RHUxxWi
070rwkvA/jO2FLIEfeS655M+fZExomsVB7A2nh6RCwQvEm0rFItW7PHrV3mG60CWSI9uDFDHOF0r
PRr31fatiG/m9yGyoiq5tNGeUWQtWR6BQtK+s2fvkAZq3bf8SvPmo5zKtQ70RjvVhU333GUW6047
dpUE4tyDZYwmNo72YaARIRJTJjxT96QrLzXIPPvQFtu7oWduuqPWh9aaIjrSiM6PgmNBCTyUnV9M
JKD7dG1hbygFaGjThZX1jIJqSfzoa5QkcYAcIW1zY2wLkYGcbzCAvc/AnMFBV1TWnwUOS9wHMWeH
liU0oh5STtp8JTP69On3rwfdmfVpifNoZkLsEvkneKDk1dCiCR61kQ3zL03kM89pCfTwPOEjvurR
t7yrja3mnQPzQz5Nb23rU+SFsvk7Elx2MrnQDpheXrxAZJUlLvRGyL8hcUotu121illh46MajGAS
HO9SO/E0aD9Wdje9AEUwrhDROdcCQpE45TB1NLQ2Y1f17VY7Y7YrfWbuSV1NK6R09TFrK/+F2q0L
xwfAWN9y4mZxrgPvUBo5/URza6SA9OyYd15b1J9fP+ozW86SmNDDdiKQX5gOLnjSZDVbsZuG1XTh
SZ950Etkgkv7KStOnx6oSJggrCc4lFZ3Po2QoPj6Bs5dYrEo+17nNF1rT4fM2vEqqdGJzABKe48i
sqsvRHtngqElFmEaPF8DKTAdBv4dQlyOw+XXX/7MQCenC/6iSuwkKOQ4gEwHJh+URL+2d519fP3R
577zMoAT04Shhe881TBE8ns1P3z9wWeW0SW1BifOTlObQenYeVAv7QBsjjkIqHX6aHD7wvJyThC+
xNfkneOClIyrOEKhJjn5+bxGykqtx8mTR7dh/CqdWXaAMXpG7QqyBpgmq6jAzvhnQdKSbUMQJw5q
cqfD7EnoAOY9l2LTiOHCx5+ZeHTxfgwXKjhzyuaD0R6hE7CnlR+sUUz7+iWdkwgvmTakq5m2tYl5
PSPT3Bco7BEXDVNNZ49S+GEg5CrNWyjjUnR9pMg5fX3dc4NjsfFB+kCryZkwU0bvJPwLvsMisYZR
+9rRzYrw+tvX1zkzcZb8GjmktJ7IMAGECLADN8LZP2aQQv7Rpy9xNZWYpyxIMXdScpvK66zfdcX7
n320/fcZz0Sa6QGqrwO1YbdH9XAY+9CfL6zmZx7LkgmieCeayRH10ZRz+lZhfzl6QmXXzijon73h
JRyEIY0/a1rVR5UymKCVRddUjWKdGcGLWSAv3XjdpezEuVG8BIS4fV+X3QhJKlQa/Mp81JBSQqVx
Oz2S8FJLlTPPbMkIaZD0aqD0Ko66zbIaBc80j1sLRIxiavJLhoCzd3KaML+s9KlNrbLIVHF0yiEk
8rbMn7xpb6Diz+Vz5uu4JTwi9QUTxZnFfwkQaYVRUtoJ5KNznz8Oig2H1KNs+0dj+Cd055d7KSvo
Csuqw1tJr8r+RhGkKi+RF06Jp9+cHJfgkNm31DCX+OZFHXZdjEq6ROKGhsoNe2OX9jBpXNh7z6Qh
lqwQnisOT+fpGaFXXhoWWK6QhpXI+yPcvOglPze6FvO9aU3WCLvEVdgY2WQtvClGde/rF3HuFhar
7eg5yoDFFXK+Jwci1yJ05hiptQwacihGqz98UIscoQO5dZ5pXGUoowpSvh+TjMCZ71N4j6Lh4+tb
ObMd/vRV/DKmeovpwW1Lcew7YG31rkNlAJIfaV8yiZ67wCl+/OUCnjWzTnAhsCAi3zod7W4MJ7oL
hgth0Zkpt0SGUAUBMkh4uAH1xCApGacLc/lMgPvTE/jLF6+KURJ7xAdT7HDICSeAZ/Mbs0Xt/sJ2
d+7RnMbuL1cAlKXpKwNXqAtmbUWZJz3PAT6AJhunoPrCMDoX0v10ov9ymcodUwcqe3Gcb2H/Fej6
+SGalT2GkDHlZQRNTldf2KTOzLqfHrZfLqXLAYDN0SiOGaqHRnA7kh91f//1SD0z6X6e+X/5bPSc
HAvNWn4sIMSHehKHvizkdkimuIVC8ZJN7dwtLOa2w2BnGD2NDnP2U9YevHw70AvB4bn3vZjQzKpo
5+Y9Pnpi2FCtDsABAwaX8sqp7Kevn9K5FMiS5wG6KZr7FDmYa6qbIR6C0vDOMioYVTKWR6oWItKw
QG5kUBdJj10+6VOl11z5xsbKhvHCvZ6ZlkuUhy5aAzL5pjyqsQ21+PTmC/H7ueG8BHhINpd+W4ry
2PQQn8FdDLkbtHVh/54+yzqcdDRctFX9flNcYjscOUCBV7XlUdsq6r1Xw90r/8LycmacLZEdPXjf
mrkBP/oauHwUjNvilY2XJv2ZxWuJ7ehL2hlNhU9HLLWup9ee3KTGp/Rf9eTGDLn2r0fbmRFtkr+v
YHOGRmeWk5fHrqpDx3iQtMRxCnprfWn7ODeOFvu4WeYcMrKiPJbBO9dXdvrwZ998Mc1J0RtGXULZ
XowZYtoApT54/4OQTUKFerrU9+rce1hM+aCXTuVneEABlAAPQAlBEQ9DYI28V3fhHfz+EpCW//0d
VK020EIXshvIGmW9R9+Am6DaN6/qAuPj90dLe8nfgEylyrwct9B/0kRviid3xW6/fgk/t6D/GXXa
S/LG0NQ5Aw8Pn+2gpYt8bcAmlSQk30mUvfibKE0AMf/6Wr8fSPayPRhECQOghxhICp6GED2dv5Xz
JQD8uUe02MgZaFhBBxLBUb8PD9Zb85k+B5eqH7/f9uwlZAP8438/fhOP37hyD85ncwziS6ewc49l
MYNT6DBaZ2LlsbXoe4P1GsCf1Z898cXUdWqrrlhRwTzi2KEqbkfz/usPPvdIFnMXgpgROyk+GIuO
9rf9lYtexZ251a+XGmGc2UXtJUhDWChjo2SJx/HJdQRrU77H5CV3Nk1AOOp27KPffH0zZ/z99pKj
wVvD8snpMWWv03v1zj/pp7w17nInUtbaf1dH6+XrK515bEtohlGP05jPuBBHXeypezDuzGsI3kGA
vXAsOnsry8N2IGuYB+vyiBdeXxFgzJxY1FHfhN3n/EDTuHDi9Fv2p5c77Uq/RITYxuy5PIVqzOBp
aDsi27ht0L5IWQWJM7fWqhIoJLgKDt6SlioZqq7f53BV7iBxr9FJTV9qynBmGi05GsAJKmvOLH5s
pQyZT0P4J75+a2eWd/90xV9ukrqyVqQ5fTIcIPBiPGePDoqu0Oxf2mLP5Ehsf7EGSHN0qXSxBlTv
RhlBPVj6YfnNfvdu02ccaL++j9/HO7a/WA0sajhDelrqTQbbWjbU6KOWZubOLQ35h5dYrAtBW3um
yXAJL7jm6UFyaEG7S53qz33/xU4umCSnVA6+P5D6XfBdeAkaE1345r+Po+wlWKI2PQGlzMCPOj+k
fIiHuosqtDkbL7VtOPeOlxyJLgDUpCAltigWQ1wO4nkJx/WUeN0KqJKRhVBxf/2iz0yFJU6CVuM0
pxXic0NB2flNXWzFd3qNvwkWlo2+pjZ3DB8SiiMezPQw3Ah0+clC91p9l9fDd/n29dc/s5cvgRLC
BH8QBUes/Lepvc7XdhdPr+L+6w8/M5mXwIEpT4M0T3ELU7lCFhdC+qxfj2mYvzeX4oVzj5/8fb2w
4dmmSuD7z6ezcXVltH+WIrSXurzyZJNtOD4ZYupaJ5BiD3C3vxFrnTdhQEM49r9+SmemmreYx3Ck
cEPzfjpY/LuJaLlVm2x8+rPPXk7jKq0pzLmoLvUHAydwbkA/+fzzs//zffo/2Qc4hj81ivJf/4V/
v8O/3uUZU4t//uuhFvjvv05/8/9/5+9/8a9j/t7Vsv5Uy9/62x/hg/994fhVvf7tH0mlcgVXxUc3
333IvlQ/L4CvePrN/+0P/+Pj56c8zM3HP/96r/sKaYG7jwzAi7/+/aOTGtOieAn/+evn//uHV68C
f3fIVf9a5a//408+XqX651+2+w8fahkPikafQiZ9qo+MHz9/Yv4joL7n+q7lwNPunrQ9VY3OC//8
y3H/QamLMxe1qOmekt2y7n/+gPzDDzy00DAtM/BdgsrB//tif3s3//2u/qOC27eGNlb+8y+C//1t
QfFMSi3iOqZDHbQ+dYNlCtG3YKtVTKIgx13YtJ8KJl9doaGUZ/Te9sxDWk/Q/3qhWfPXOfXR89Mo
InuCMZbkNWRsTrcTdDOU2QNFtxpUl1a2AWZYHaymvMoSz/3w4dBQpFh1TZPkzXRTwwIxKu/Jp8gc
K9g2KF9NHcrQlb+ta+8q6EPBxiuRWyuY9I50gqGt8G4HYkXS9GNrRBza0jtH3/TVvg+mOzQgOlSk
emCjv6mBEIglbXYDBIuZN+xaDj2m8uBqJy9zNa5t12pCCzLxFi4Au8AyTdd1nr62kH10nVxDxrmb
IZcvYNSqZyPE+a8NiX89WLDXTgE6gRiQg/9A39s+X2UFiv64fTO9KdjdAJOcavqdmM0tdwWy4UgM
tNlVQDOYEbLIH9BzetXALZbCx+BqeRDwELU49GVdse3nCvb+PKmHNDag805ha3VdOLWAsslKcdOC
clBlO9jCbivFrwed7iQsdxDrvZHBfGDSgSGYb9snS8BvUsDkH6UIQFXar+qGHPyhTfy5uZ0D2sHY
L246oDZ4VRahXaorVsKCUcS9gPyD8hIsHAImhLxr7BScCzBNmVqhiTDqiDJGsnbbDDgXNDmDQU/H
FQU4MKUPXvnCMWqaHvwIGBXLNIA70unjukCpw3fnlUl9PHoHDi175QTlLR8wAspORt7Yokg1+qsa
9DUyej9qx0sMAds27kKbRZw5ZjQb930BGzQQPn6xbQf/XnYQ1Ld1lHf9g3L9hBks8nr5VjMK76IH
kzurYxkYZhLoIE79Ek2p693A2puOlVvSFbAMRb6nv+VOeuVIeBegG7eCa68DHcDvboeMJsCzJbJx
dmaBHoTjGIsg3RfktXPEui3HiPevjeTfC4BXQnsQu84yNgbANiH8chGQ3qGddeu8dnasuHPGOWoM
qOVKY2+S7MqzgLYyIR6haJYz0JUenAQkIAhuPDSfDgp1VMq5L+Bpr5H7GbohrlCJdIsprkUeaQ6r
35THTjvfz+2BpePK7+HJaRzE/rZOlIazv8n2bv3WT/BWSgiCtCdCwyiuoZUPpP9Iyxku+gA20kHc
MRuWN8u4GfN9C5e5AOmlRgeOIAf8qK+vcl7u+9ZfFWX3CobwFkbRG4/VKzm/m6X7w8k9uLxRK82N
9KqV6bNwsUOi37v/UHjGamy7LUOD11DZLA9nx64iknWPE1ZDFHXINugT058fa5UnxBsOwFpAi4k3
azplTGe5s5R3LZ3pNoXchntZYncBWCud81yLduPDHwEA1AamIBN24+928yTRLaUDjU4I9dS6jEVN
AF1rM60N88nVxl4hSra9yNA3eWd8MDEfWkJgaDFjUHISg7jhWGz8kt0FFqpBpiArg2RvZq9fFMge
zM0+mKvgxhtqtM9hJSzJwxGItEfltmPoo1E1fNYIEQIr7jit4rn/kTfpbdtlmzZI3yvXkfDldElN
zTqhdvYQkO41L9EDyGjdK3ic39sCLhp3bxoGDy2LJrxQm7ls0BAZTkjdy3Wu5B4sG0AViDNExdxv
bMGwLceiqMs9cIplUvrZvUqrXdv+ICnf2lweTapUZO7Qheeb5Pw2aOWdN7IgRgfTOzqgRTyvV/TU
fwUV46I2V1BF3vOieZz78m6udIIk0noYAc/q2B0nsISMYmPbIN8qOEgIMlbDKzXqVeFZ8BCRyLPz
W9J7MRnmyDTnJ5R9DqQuofeChRlIoonAxprD15o/KQIXnOvmRmx15EflYxpwfYLz5KBqgjfDVgZI
N9n0WsFdp4J617dvVfYjGEzYvrdMYiLMD9X4oDhaDw5wQBlu1Nd6ZRN731rVznQE9HYBaFHsdmyh
ghQtkrUFqMMahxqr6pywdKvIduBz7J5NNCmriu8DVjZntiJm48xJCPx3fSzaft3DPdNlPc4o8Chp
Z+06zQGu3he7QGRIG+fZ84xDq9LEk91uUvZ9N+geumpMDx28Ne78yR1yJWtsDNqsfCjAgahKizmm
GMoeQ5IuZehmNq3QFEVGs+yPtkh3Fau/CROuk9nejFjZAntOshEUqSZC44s1q7PIGlHb8ugdYXDt
iPwqw0mHa39FUnjMval7IX79aTTlR+aJ52KsPpDjD0eOluqKt/cmsNChwcrvVtfAc47nSO7SHNXv
kqIZazd7Uc3LlWLqtc7at8D2rdjLhg3NvQK++mrX+PlWj2yC5vOFoBhh10CuKBarwliPAl84YI/Q
6MD3mOFBk7vON49pIz/7VkW+KW5lCsY7QNuMgS4B3/OUmM30aaKmls+IDVr23ksw2spuLdj8JsaX
RrkxOsSvaGavqJyiMWWAvZ1SEG3xwF3037QqcE9iG1CiwfVjLEO7urjW3hyh9SdoBNJ4BbIZWK6T
lHKr03Q9Vvwe1EF4S+V75cARkzktkFTGAa0FcZ0xsSmM/znL4rrpdo6XaWCiNt6kJdx17FWYUKO0
8107gwkCYlHu2q8eAL42Hb5pm18ZAzxo3KifjBJGHL/YQ9N6oELE0spjVSODXbrOCmBQIL+sN9gJ
0rBuHdjJ4GF0HBGrts5iqTz4IDOwwui0y0DGAhuC2sjkl+uxde7znG38qt5BYfIAeMZ1Z5LNYIvr
1OvGmAvvkAkdD10dhNpQe5r633zV08S/jV1Pf2SGvwPQjhfbyfbWkHIdy7aDlLzD+E3nsMlLgKoM
2YfcLB9OC7k33ts9ctWpY8dN4YRWwT78TG4rBq/66G3peFen6VMOiJiZDldWWyaqxTAGWl3ABmcf
LcMOAxEcClu8GH3z2KbkgfD+Ows4jfLqZLrEMgmW2KNrIAzAkMaoRzyLOAKcJxvIfgtA+eBxpB5A
BjKakKY0g20gPly/Wec+BPzqw2rthNJjNb96gMDMGmd/JNBCns5rYeprWVrXtOkONks3cGHjbqri
aXKyFfOdG2iOt0aWlMFjO/NHZ/Ijl9n7zoKiekgxygFZxGASLY8VHobmD61rX/WieKTEgUfZ3hu2
um2wkYDHukrL4FgJjmbLc3ZvnMTn+Qb9kO/QRuxglDLusznb1aMT5fUNDl8vkL0gfkmzlYtQyuvE
tUnYi4TPnPrsBw5nchsUDeBF4F1RH1bEcRUYINTnun5r7KCIUIoM3Wo44VpXjpDwMMp1STwYSZvv
mBrwwjzC4P0m5FSCFzHGBlxLBtUPVgOPYeq2dhyI/ufXwi5amokJTYyfT48w9z66yp3uBg2DNycx
4A8wHw0UiCzZxJWF2FWTuU8o3EltDzL2kCMpCXmT17Qb00RrJA8ZtsZDId69ArCh39pTwyMBn6tm
ZViZGYyoJEdDKJJ+o7DmUquP5xoQI+lnD9DrRJ3vHcy0vutLC4OgJuu0ZMeKTEmph6SvUPLNYtgY
AbK33SaBMjjsbNiR+xJR91S8p1X6xjNnx9EcEp5uYzeWg95PM40Kf/hR8Mhn/RSmXnvfl06WSAKk
iMirSFrWunLs7WRZEWnyIO4NhgXN6xNgurIkw+YbgaR2YwHO4z/WqLbFAoxfn/cfrQdFMjpzTfMR
BCpMe4pmF8F+TLPb2YEoD2SLgny22G7SEmEfGiRJ7cLODfu7gzUndEf73Zkh37Pgy4xqu028dlpb
TIKIJ58Dxvfq2esrgAHBtRHOXY6Y1+7Yg+cXB8e1Q6aLlfbeB16HHrSzfb0rR2TyJmlsuW1jKwBt
KU6Bz4ymLN1R05+elUZkil4kUMjvhO2qNbBhaxiVY1+5cKENzykgh9BDFsae4FcQ0SX5kO+R8lRx
i96oPoTRpmo3SlQk6ga1MxoFC6VWrxRm+9QHWz6X6wyWYQFJvDeNUQN4t82MdUpHGLoDwC5gRTdW
Q/A+aTQgnxLAZrAf+eqJA1FvTKgrsvucom0i7xLDw2bGuBFLkT0yE2aOqoXi9M4EAA7DUJe3tqvr
FU5vwHQPzz2r76vaXlk+f+G3GavnuE7RwHgYMsizigcaaHQPqMciwiN88DpvDwIKzMA2xrIEz7Hf
tShSoQtfCqyJ9aYrZ8OUhXYDk7Mt5ifYwbdFofoERbm7E4Z0wAt3cci1SftJTTRZ8TcM65GjvJ3c
5J4GVlk9lpm9VQHbUkiofQMxHwz7aGoDxJlcj6qMFOHX/qTCQTQnmllSwu2O4SpNBYM5OHC6cQ4c
YLxS6K207KM7uVvTMoC/jzwvwV6mAJt0EA1rGNtp9yTzyAo+ZgcTAOblz3EodqTl+xQDTtsMBFM4
0OgBflRQiUIbK6GdgponWWI637oSLw3hbC8EFnEGCJP3eoo64KkLZ3dcOYA9jcMDqDSe+1Z65u5E
rWB9dj8PYGWZVUT7edNYCA5KtPMcnBj4iBkV6Yax+9oBwQCJqoHPVwAs3aV+d5/iDvoRngjO4THf
exhUGqGFo55wiA7LpgPs5gdxgnXqNQeg4G7ZxA6uA4ZUVlpDnGbOHoFBGbctAjArx3I8xB2On5XR
r/FT/iNHG7pNAVoN428jvyfVQEI1GLeZCeuFrbeNY3LE+oDOgVcOS/kPKOKwNYx70brXE2A1Asrj
cRI7T1UPwmlAXkQrJKduXyzpHRwGoVxm7YepNq9nAqCUK0Zsg3OL8cYnQP06vEQ9HJzCjIchXfsO
ATsHhBPmkGvTV9dmX6exp380JditrfeAPJEDIG3+PZfFVubjsQ/MRNrTXT/Rci8G9QZyK163gDdb
sQybQenvcC9g2bmJ2wNFgBpLiP97NCxEtoq+F7aOe9ZsIaR46GBooI42EfGLRMztt6ExX9y8iME/
jS2w14KC732DgJiX4wDbAq2l15arN3VJ711r2qqbWQQ6MVN1XfRkb5UIagEFVAN6gCDb4UwYryPw
YAVxYrsjL5JUG1sPgO6YeSya9q4VCqFEdywZFqF8Urc1uJ4w+Kt9GuR7ZxxDCYhikM43SsHuNIyn
ll9oI2QgGESSnD+PgLVkc4OQx3DFGnzB0GLG0aksEvos3yE/QGMwyx9BwFs307jJGFo1IvKKmNpB
MoJF1yfZvhNoldv65s3gg7WSN2526MtYs7kPm55fk2El4B6TRYWCH2vjqih3ZgBUnEv3si7e7NED
gnJe20DoyDLYaAsH/xzaQ9o7RujlWeL44sZckwzOg1yTK0/3myFnsCgGH6DnrKgumxUXfD165DFD
P5iyvEJTEqhHmw1jKf68+W7JOW5y54kUcg0gWiKZD45Ei/bO848MSKGm9te1eegUGEhlNLqgEXaK
4tzzVGjAmh1kwxjto55SFVXEeiu4sc0lkLXZjN63gxt3DLm7CWy6CWXFCeez0Bb9QwAADYzl255g
hTCpdeSm8WrhzIRgRKGDbXdrA/zrEPit6VH2eWyxJ/CPAD3DYkSflWxUKHDOyfP0AHtALti6Hg9F
wFYI/xMXXTL98rlJvzfmt5oPDqz91f3E7VU3on9nMP1ExUaMmgg9TWuOsFo7qyHd+YR1cZ1B1Au8
gw1K1mM3VBxgf3mXnSzSrdOj1117BCDl4Mj2dphktylsd2flRh5zHCdMq96OKX8mMrgGH8VAhIPD
uPHI2Ris8kYeyjT9nLYtMhYGOq1Hnmkjf8f1HbHZu2/2H34jEPsUFD6uAvZS4J7jRlaR4YGjXnt+
ODdQ/mqmP3mXIdFHDn1zg3V5o+YbcB1jozVi3wfgQeI4jeyq9knMRxg/vfamzwF6s+dX5G8TC7c3
YUQimvUeizl7K2sZEZRARL7jPkikfEU841r1LO4HduSO/0CL8kpwL/QL80cB5wvGkYXOvDOglQX8
Ur057CcnR3qucJCeRBWiwcEGBo9d3uKspIDm0s583XXf8IqPBrIP5TDEuQ/iEa/3iOn8ekzaggCW
bK9SAJFsF1F/BXSsCxCKc8wyAT1QdQMun88HhBEt/IKILfN3jvW/YN01MtpY1kYe4oTZxmVf0NC0
7pGt8UKNdYNmZjKMzZUIplXb3E3eCTibIc+HrZDnJCyR1KhPat6hqdDgYUAO51oY084u6YddTbtg
QuwLlynaqnC0BkZO2Z6nHZFI9jYZ1vVWDGDratDRyEfrn9B28eQ/AyG01gUgLQYaueKSnIlkBG0L
J497pbajhDHW9xC4yEQClMqvco3xkDD32OIcpnhz46EtndHgdCmKLTzgGxOxYgt6tO/EBppK9Y/D
CEBMDmY2QLFtnwyAwkAfzrstbJwpHP96gxgsqscTr7RJKr7Jc4BfdRqraYzB24iaATVNIFD6XoJ8
BQRWixWHFcARtFGv2WZyAbGzZTJSYzWhBKe7yAIBbYSO+0TfdZC4Is29VffrgSbtqTpqrgezSrrx
CZ1hVtjR1gSt1icAmuapjVLTSEz2WAIC76qNkxr7zATib5pDCYJmJ8b1bN5M5m2Py4r0masGPYzA
rknr2HBMvLspcoK3tLCjogLEZfSvm2Gf+jclSMxzLhFivKlcbEsXfGSdi2Oblwh17UcwU8DfaY+I
znVTJc0wr82hiAoAfPEEwDiaQHrk69K1MfYwjYIpsfr02iKfspKJkT/Iwt9klZfgiAGUIuCB7NG0
vPtAhI1RY7VAZxciV66HVm9YTAQLNiV/btES02tw5FOrGXns/FDUb1RfGeqxhbYVqa5NXt7ksly3
2oyUqx8UgCQKe9TowvQLxiDFysw39gCiOHigwDHv7Om76GZ3bWV8j/jHS6qSgMZGj3WFnI4GoqVz
7jyP3IwG/GecHAAqjdMO9Wti8SBywfHYZYV3ZdnEjepWvqCEe0VbE+SqHstRM/N36mHLzxpQelDZ
AWo9e6iRum6R6uoQjJE5uxq5TJOsz5qdnJGgQAkybKgVeSx9mtP+dYCX1xUzqN2dW4IJBbrUcDrs
peJ9dHOcfVwE3yVoVmk2b2AOQHiFTiMHHNMBdEpD6qqV8qd1h7KHRtVIw/JZNGZYOfquqsE2mFKa
TO8CIDbQ4RNdfAemaS1SsWqwfGRKhWgit5qGF0Md/bFbNT5fOzMiPZRKCBiD6lvN3JVudgEo+gEy
PSK0cmQK/Aj7pxgbLORHV93533PnGWHEluEkNMhpVecNiP9dgZwCClwGGMbgDNnILBXALmdiHVht
7AbfrA5OoMZKskbFDqpkg+Wt0Ix1m6Mzmol1pQJPLrPLAyjmI+pTDphAHB0hqyItYm2fMokeiIgC
/XSSDs67PP+/1J3JjtxItqafyAokjYNx66TP7jGP2hARUojzTBqHp7+f37ro6qpFAw30pjdCppRC
htNJ4zn/2A8XKkGSE73db8rtn/SEz9jrzJeVxvUe7PBEHXJ8ZmSftvQBEP+cF8yR3OKm2QPmdWsP
1+OxOrrCIV22UWec5Jh7XBMoQRAAVEICdHrCncHKFIjWMMOoNceAcJcmHFwLOCBuNNmX5npQ2YNT
VSSOzfV3PdLVkHb1pc8coD8B1BVV7sbv8uWlfh0dr9rqOV0ey9x6mazqW5OjEi797BHwk7h7vfDV
k6tOgs9tdM45sMq4PCkRw5HNU/GYyMNs1faFmNPvpY+8lyir+4dIPqtIHJ3Sc34amRILXnSf3lS8
JbbzW9lhQqHnXdbImCuWic241C9yXLOHruHbpj+AgCin/SL7uT8INVz8bCzvIh2JYM443wqL3KBu
YLIQ0aNfS45FqyRsMTF+lQiMQj1pFSig/FMy0/3QdghWsfWlw7pstVtPWKQYiNenpcuMw2iyjstU
fzsG+WEFeEkck/E1uHF3GWO4ZdnsHel/RkPFCp+sOy+x3sceyYBcqYTSVMYOzQAzV5SbClldKjuW
XEU0bzuMftD204ttdFGQE0PrVTtibPsxsQ7eSAVmlZEGaeJML0d1LFFxLmZ6IlZr2iSpT29sTMl9
3uoxwJzYb1f927bIAO16m06/4U+kqjNNjGQnV7fsphIWcmBez5PX1MVQ4FVgpLPBRG+6vKutSd6P
nZHspsXhKe6eE7/prtIFsXZIvprXPD1lUbzXnv+HgBMGsabMwzzv0tBw9VNpVw4wZSU27tr8Srwl
2VstL9u51y+ryLwdMSu8sd2J1ArPZzS65cMSC89tmL2IgdlLtnJb1RlhabZ57gif5PosHCexGdR0
TxCwXZtbKxVZOJlrxyaeRqeMr3soj/1KQZqywQpbiyKEOQZNGqP+j7ne/BKT628zhJ6ze4upmnag
jij1ZPQTaX5As6/7i3SuJets35An249Rt/cqrhK8J6fY48q9FqqI9Xha89BbqoU8qsoPskLkvBX5
ew3A5a5KjA0ZqySF1pAdUfyjs3K41uStkN/9uazJ/DdZL9R5762lLs+li/as6ThIsoXAPBMPSTl1
084t4ieMz/rYVPvGIAFRgpYxdbPFLH4HjIVfRlV/0tuw1AkS7LmPtytjszA6rMNDdq6cQW3tWxjw
SBoSFSgQuDN1loQAT9bAuGM37cmgtWx2l+bgciGD1CNPfbJ/i5UFuVz9XU++/YK5Vjn1xMcbmcyl
7QL6KFAUhlt0Ikdw8W+fpNTOjS6xP5zLXvb3WWuRb3zDTJGd1IlQmyxL54CY721JrQQRqpHPHG8F
9VJWm9wviv0ylW+d7OZjbhjznjCsIHGmR3Si5hXDsvPLSUeefK1WsN6VrJcqTKsRJMo1+IQqelnR
JVzcWOxXm7PCI2V025X9syebklcnL4TFKNRubIYd3Rhq38BYz1lqgm1dUhDGwC654fWc3KXalw+L
KZItsGS7pX1bbOza8w9pTID+BK4URlFSnluyPgti1Mgms3ddh3ZgyryZxDd2kRpD0LF3ALKID4Ow
HNijct6e44o+QK71HWO8G1izPfEWe6YsZSctLf4iGIEVfp+bKHnTvseB1fZHozSNwDPJ6LwdAn5R
14RM/y5cvud1HHekCs3HlBhad2zv9GyEdG80R9zkVSgyImQ9i+Isw88AWdKcMkHoS0lw/bbtiu2Y
yjL0ZUMtlXivjGPDpb03fVxf/vCaN/JPrjoigTrjq80mCJgorXfS/slv1oFxIRnHHj/dYtyCtxkX
+2UZlXNSjQHJU5lH8v/Jq+7VPl5XezsJEW/G3hWHNZ/uHA7vINONs5OF8B7jZfUeh0j/XYhaDwe/
izdWa7FwmM15yioC9smclx7Sg94ftl7W2/t+Iqx01ctyH7U8rouRP2V2lKEvKLdD/mGY1nodx9a6
m0mZQxk7obZfxm4/YXytXPnSxn4T5o1zGNY15/3Yx1uVTfPOnfQEf75EB7Sbu25EktXcfnHdHKe5
1H8bt3+NZkn0nSHSQ+lb5o6U/dDgvnjKk+VOVUu2oYglO1TGLDaOl9ZBN5Dd3pnBLMw1KBqP/o4a
HK8w8v5MjqYPUI+LJPdvGVRxv2lMNA9+arIAwz5ue4oaGe9bZy/cLmSxa4IqUa8jsyoIguHzZHpc
EMaMUXGm+SNocoLkd+Nb3t1iwl9GzkDAtIO6gYYwNXv3iWou2VxDZHVVRmqkQ55RW9YXhUsLxHOG
l0pVfZ7K+zEdrGNOA8o2niF/aAJyIIbMn5qgKMQRvzQyknMtyi8C0NWwUlUxl/CZ+jGK9akxqvK4
GoR8JjHQo5p8TRjvpS2s+rbB7athOS7FYDBmp8zTi9rFs9dtx8Ujn9kgELFoBMVpSPoy88utO3nJ
c4dwXe/st5bauvZy5xYDDFJhBhMf5VinJZoUl7XIHuhCcZoo30fz3QgwdL848b1bkKjSeug0nHhs
AjMZDVzYrbdtQYO2Zsr8W428dPzkJU8U83YFU422mf0bXQli6oKix5X4fNZhc0/24JMPv3U1q+jY
inST+T7vKlnfDkG6TZYS5Fsl/JUJfqwk3fhCiP7M8s3hktpDfM7JRt0ZgwbEnd+NhiRTI7tMaMa2
VNmy0bQZvUwVv7lyzi+BSQTMtnBS6miGeDgiIZ02xOZ7V7vxd9MQU5hkPWtySB9ympL4KG53Gqrz
IjSrBSU57Q3hmBWktlbjcyHdC75k7vRmeDPnX0mXOo/G9O4nRn5UfUdhUDfelYVzNP1k2pMkULI6
jx2PN4LaWDhnpkwKV+qLo0lT4nNz0o5E0SjqVG4cYxYWDl8AgfflOfEnDVy5roGjZzRRwuVWoOsq
aUsCuXoqSZbWKIN+jegF6S8JAi8E5Yi0PMVaDgn7upCXk608RYVGOlRFFrUVACDlVKwnMx4+aXDE
QqOZXUp0HeDkzdHWNVhiITa6cL1wmd0tyhn/kQbI9jaBeduU+p/QnFP7V4vuq7OUep3a8Y6DPuft
tuJamsyL7NCX6IZOHjeb3rxx+TSj+kua3nudpvZ91S33I4hDjgXxdUinD6dMot08QkPLhmudueBR
s44UpLnH6k5x1mb213fSEx5wtlN2pMawvZWHWH2V7URiPRWGwyE76J2aZIhwDdYIC1udPJmpl4T5
TbTHza2o7rEcl74iEsiDMeYXMpOxnXgN9DLpimU6BC1LU1jbaXfSmfmhgeyPTmTydyISWN2Ga438
b3wvEvMv6W8m7VWBUxdNuLjlE9FSJMOngErzotkXeOXDqBdB6h6tW6gezSA0vAjiraFmc+8DkBuh
kEakHMm6vk4mw4yjmBPIL6YAgeCBtdiN7DPAbebTSDfQNUr5qRtUYkEOqHJOhL/Sy0R3E2Vz7plh
n3Rl49lNmuYOwf5ypZRoadmvVGwNWzETJJ0s/MKxwM6Xf/lV355bQ1mvrszufDPiFJ5bUoa0Fd1P
JlAu5QHlV+6CKVeJKMJI1/bOb/PowM/okYQexYF0ZLkvliZCHlNaQTRaUVjEEEd+4SWXmBH4n//0
r99jQZrPMwIULtiFntYLX2R/kNgxDA5F1rGcmpLzbPKuMBwnAIzjxo+taafltJD1NNPehxJH9Oir
DG1c3d6uAiMlWRfGnnQdm7ZFs7v4zvJVdRg46tTJjihkDFiE62Bk2ZMBEd1X1YdAUc8gPFMRhMfp
2LspRU81+jPHbELECpJR9tWfJV8F83XZX2w9TkcrkaGzWhR95UQER7ovQtqnX1faK0CuPeo3ECHa
KRJIN47kPu5jfrA1WPxYX0vVMWuPerm2UUxVmVxPTTubp8GjMjoZ5pNhthc/UY8dhRh341QRL2yx
ONh+2pxMd976VjY+NsQ59ykeFlaVhtTxVO2pk+NGitb5Ii3jPoZqEsq86lyKqx6MW04y/43M9x3G
qMdOt0ddwo6TryvCxlTuPr5fLTANtSKIs226nQjUOa7dELpWjVgD6HXToFzZxH06ws3Z2b5VpImX
0lmCdRn1KbM7rBqmFSqHDxt7EWkaK6i6SCO1FdZSbVgHhp0glXYjHc8+pGt1aFVBaQATdbJ07sFa
Dji3LiuhQee5zHx4Fu/SDMZhrqNsX4ijdFpm8d74ssY/ll8IcFtjAodpGbWTiLLN2tkx2iebZkri
fZVMDrR48yYMg063EklurSIaXxgiNppyg8cIbIJx8y2avenYJd3bTH/kodcNhFNPllTljL9usf8s
R3eV0R+Mtvfe6GCorqPBU+yPgNNVnD5V82Nbxc5OZbG4WMJH3Vmj5lycJ9t3OBTGr3IhoXsE9ipB
1ACzi3wXLyYTZrbihRI7t0Q5ORbuo2OSak2EqdgJXVAlFTUf65T+uFkS1hRMbCwf8jST7JWd/C09
ztp2St9NaW9sKb5F775NYH5tF+Xo+8VvX8iH1W/yQ+LEDYO582wz7xhq2jrDOMNuwaaBytCfNpnQ
meJvOwxEbJZqQzRzt2H+L3KyG6PhFs/dIm61lgzXliu3giM3EKGRFuMJppPwdrvcJUPC2zU++PWc
kkeN9DWJ46/Ybne2L00i2qidSXMvD5lXXsg2vhDX2pNXj3p3rDkwe8EkTNUXYLq1TdeJuo6PpuyC
FcmVpnODqTuLZRfac2VvbcD7vkIRREohTZpV/+VoK4xGQvuJ0wPQR5W5yaKp3VIZBL3DtlJFTUGh
ZPHQ2d5KkSIMfGvPOy2Mo6yop7KlR8PO/IRKewoMRN30s0RLR3k5JU23L4bKMK+nSMHyoLl497bk
3mcWd1Bh3Hfg3H02Pix2Aqa71gmKuPKDHfl3L2deQ/P0HvcTz9ta/0myyYO5ZPVIbhW0o3HvPs+z
CjMXVUEmkWe7lYr2neyRG21YrxbKsTvEYqYMgS6nHYPcvLcSIjhd0ziItjnlEWVwkc0erS1tknc9
kqTuum8qIvLbJi9dJQsIi14JPZw4FUGWLp2Fv4839/1UTurZH5ZT3lOiJcz6q8rMe6/wAa5KwzhO
0H6a9cetcvsSx/ODHZOZTXnIyXPzY5V3n3xNDRJEpE5N4lK54Sgen+nQFtVzJfOV2dvvt8jA0dZ0
8xh03SQALlFUzDeWrdIuJ8UNJQOsUp1X0f2UqKD26T5KkkNXDV7oJ15LB4W1tybL2TRWQ8C7wzGc
iPrkjAh02w5eQ9BSCaCX7QpCyoKR5TuU6UOVOhOIqPnWcwdaIz653k55W9XVAqa50kpS/HR5u9Cw
5ayU7eUh+PtMutS3sWjUKkn+S/PzQ05kW9QJdeALalPQWNbiRfmh8qiy4YE9KlXgybQo3Izb/Ntf
uubQRLdgb9Vcax5MNOpWYJD+FianJIX5L9oJCXTJDxQN7n018XkqyP6NReX8BnHPFCbF4O2bKX6i
0WJBmvrkydHcsCNd+HATTXJdsvUaTWbsEr/lE4gtw3BgKirigF24ERZa1ZBGIajLLjozvAdqBLOw
t1pnWw8l/G5rMis387ESBluiR29PPuitteYuVRHgzkpge9eUOSYV2jzhGxeAlTQX/l5wantrp/b2
KBF78mHue4EAe3nP56zZi8pxaN0ok904AP8Ok020ltEepW0tD1kX2F1B/D6McM7L6o8D1NSr3iXb
JD9AKNKfcp92kqO9fR3qpy5bt5X72QjGaei1iFh7qT/d7tnMGI84S4VDBQyEmteAR9PBsnzRnUKH
IXlru6lXoWL/F/7fqEBYha/N1w+ZWhlvT3lJYQOtyRPfh/T+UlevZEPxwM8cA7eU496PfmpYvYSL
ofz6OPstSvH+RJz1Lints9tTbaDzU2mOW4WQrk364+NIFa5beLueD64jGJQapegOeYGLMrtYXoaa
2gT3Wnp05KLwnyzr3kb3kX5adksLQn1BZbSNYuuXZyVBe1N54zOe7Oa1j9F0ZOJOOcaDO5NB4kI7
DHhpy8r5bS6giUP+LWR3ipX+cFERrKDxmU7+VNl4UtEDhRAEp8FEzRiiEfOWef3s4kYfnO5Hdwe6
LPLit1FfUpgQ337r9Fk3HlSFfGs8t91MsOtFFT+Yudz5dCOwGEYV6hPcp0WG7BlFsoQkU+/1GB/y
kQzuwT52Rn4xljxccjoVWmKdkNnIMBnFptfjJo0/PIQwfY5ehuKIToqdr36mtH2Ii5GlK6WexDxI
qg7AAU54bq5DAuUp9uVUX28mChsuI52d2/Oy8obE2oDqyBXEhMZ3PePonD1W/Uflfa/GsLVGNMkd
gP+aEqieABmabvScdwDAA/WbSsUUukcPfdGcbJuSxudiZuhvnRtp7YAYUrJmDOlhXIb9ajpgfpn7
a1DDmbPHOk2luKsS/CGRYogYRXkTfx1mH7VVvyrIUhPTIPxFawikE676IwvaYAs7ZOGj/e5iQEQP
UJlrtFulvB8s89ttOTIWX+4ZWUJX6nPTUTORlV8Rwm8xfDiMUA2Tm5VcXbsmz8PEunLjTGhwQ3dR
8kx37s4Z+VfX/jVXCJ2tnq4HUI4FOpkWkOojFsXXVC0PcjKC6TaWsCpbffEtxuykluKS9f6hNHmw
NJrX1H3UTKhxtxysPqH2lSJM+m0Pk/AURCknDlzgGfnQyLC+ThtEQ9g+kASEkcMrIvYfh7YhEnlF
hT1ICu6c6dhHvKVpiaKxdj8s9T0o7a5ABeaUy0MfJb8Mn/4LjyJiiKjN5FjB3HXXxKbnUzHuWeBg
KTKSDnbamuNjM7VBY4t34fd/zRLBqDwgnQT9RCx5U7d07cFv7a2LAssi2TEb6dJzBLpVOI7cPvQ9
Z8yoadJAwFp34ljpKiTmArNwfBD1a+mewG9Jeok35UjrhEO1CFJ8XjbDQ8oEXGrvTVbMuX6Uh53j
XIbO/siX31kVhW1RHB0LelGGfmS+RN10NqiBrBbxmc8loKB3FZz17KAf0qEQKI0Sc0+h3AW5Y1AW
NHyQTDcLca5QWlM3vDOXCFq6CvLMPdmSKVIP+s7g7Rio6pA19ddAZCJ0ynJ7k5uB6tN/mhn/zcv4
v/vj/iOb4+aOs1FPmb7rKEkzwn9G39dFZtH7aq8hrNR8KLLXOMFx00aItWrxlOfp52Dz5QP9+pHC
tTZeZUM/budzxxtL+k9X8f9YHP/Nv/e/fJP/L72V/+bH3P/UN/9i//+DAfMWhvl/MmB+f1X1v9kv
b3/hn/ZL6f7jv/2T/7RcSucfJu1GyqBeQznSMf9luZT2P1wwWsgr0/Fd17vlsfyP6VLKf7CNUybJ
dONB3pGF9H9hujTN/452+ZeL27Mcw/Y9xzJc2/Ucw/rPnCqeVVOz5BEtn94En5ZXU00h6aITlcj+
NnZsk0nl0isoHB+YrBPbVtLiG1PyVJv6UNVJhJi6QCA46iJMEtHs/XpcpgBu5bcl62VrZmoIjTq6
whmVm8WMvd1YN99ePjsQvRBp07L+NsepxbpCg4yWNtFRVpZcMxu9z+i5SGp5S4Y5Ma0hbWXu17Kq
/RI3ZzsXb2nZAvXF+IjdQ9PyXy20/eYWFMaM4NA+uXVxKJWBxwfj3NDxyokMczxB1BHZO7jLJzKR
4ROB9kIkXoulZqobNsMKfryXamMU+R9jjfDhFQ1NOZ0sVpTczqseW7apdaFC23VnkhPjVJTgmlaz
W8o4/0RTi5zBbEz9LFihQ3qRMahYLQ13QibH1mUjMG/7luMy6nTU1IR9gkLfdtzXqUuG/RxFj6yt
/sWDeaC9B6VPUJNtEVjUpQYs80QXtdrYxFJ8yrqFJrEvU5ItqI0yzQpoZ7u4zq0LeCX2CFV+Jlaf
nfq2Jcw3sp4FHedIafRfqsXm4xgz6gvfJmoyapffa26f8tx85I+wFdgZoYET2tamo9E4RxzJoOAl
j6U/+twmS4bYbEAJY6ok+nF0u9yZWiXH9Pb2MxLH2aOv+iYZdaWr1OjPA/2mDzoR5T65lT+nLQXZ
ldFR5TzdQpl8D/tj2qkwpQNYZRy5QxMDPU/lsCdzDDUFvX7gzuTndZ1GQhel+jkruH7KA7Ct10pC
/+W3Bkp8foLssM2wNHSxtrjzcDOVBNX5r62Yqn3eV2WgCPcPVnMpT9mCxqkjFnOri1gShdRZm4pY
p401L/2Fklj9GbvWu5+2w2bpU/s1IlL/Tuem99gjz9pKNlLYVatIf8DCsEGYno3c6larh4nKmtWn
kCukchJjfeMHLPnfHG7Xhlnn28YncVbKMkMpuc/06gw7a2DoiorxD+YZuuPaGe1+76gT7ARl47Kc
g0Z28lZNK6+x2SGloj8Uh+v6bWoA+iXJkv3QyOjoFVn1Zhqkh8q2ZGzzP9m0kXDn66/Up8Fj9HV/
XvsuDnJaB1EGynvALjJtTagD8su8X/HEnWesyB/FzAUqvYxvzqefLSut1wzBQ4WPq6m1QDLdr7z6
C+Oge5vSxMyjwjWi6tJuGucsBrSSlhknW3oNGO9N5N7zmAZxawMd2KhF1MKHFPdwCSZlsd0d1V9n
v/R+olFdIlwxYWYVT3a9nHrl7KrMPfs+RLqwL2YPtBtJloYydQp0B+Q5mDGDXjw1CM28izciml54
yQbRQOqJoc1q043aoRTcurPTJMJA3P1dzCaDxm5LyrA9RAIuveM6y2WQW5FxSumPOlYrLIJF6zep
EWLBFRSbrMFDR+wXk0+N/CsgMBQ+RLsoEEi9xVDVAELHieKArIAX+NxbgFOwKo8K02YkPwMb+KHR
uA4aZ4xhNcf3LmkY5SNUENN0699tEZl584PFoIomErRxFO3fglXDGppvgYJ0s7bi0ljtdWgRu6yt
99DM1VNRlI+xateglCjvzDpf8G22eltGgDdzN1EZav+2m3LeZB3SlhZzNkw3Mf7Kxc5hxPIZJxbS
xNVECYatytfNp6nSj2oa72iT/ZwSpPng+N9VsTyvNcDmWAHm5ZHA1OBchyZ6ikht2fg5Qv14VlcU
vWdlA7QZyVvvLNZOpMsTTsby4GTyhUApKp1xh0Hxdo8yEz+2aj/zpf/OhmQN5jI/xrVxEp05boRe
36IhPbZF9Kt3ECsKjMQxdaGsKtP9ZK+vGcaTG9j8xBeigzhuMSNFkrLQUSJhTE17Z1rJB+KXi5jt
HqpdMLpGXCc2jEfm+mHjadQxZZqe6ZN/EaYZ77pBP6/tjNWAAbem4DPlSk+qPkyZeCgo7vatBgZ/
/q2wxw5O+tTXNzUh5iHZwzfnlXtHX+FdUapLQZWyk3H9jCJ7ikT9i8QT0hSJ1YIokdcyk8lNBUKd
sVX1FwycuLBihY3ce4jFgKyGPS0z0Mfl0y9HWX9nJZ/Jpv9q1ikOaumehhgxed3x3l0R/MdYfs5j
IZYHr59ATZO1DTMRMzxLMCCwCFUctVY7h0dlM3U3ih+KbOcCE/IgCxTSQ/bEE3E2m3xn1fNZRsVd
rkirnaM/U+Oj+q0KC8MnDry46eM9QlwfGhPlpxvT917ESD9X5P5TY+Cy0iOzhMCH3aCJrTEIFmnG
K6Ntv0e7Pa+p8W1DEHRsUnVePuNjC9cm4hWZqqCwaAaW+LeKGdt3OX9w/ZttlnI9m8jGFW0VLw0G
Lppsw7ZeWHZW9hl9bP3yFc9EuBT9U2KijdRmenCkosgU70ZF2+m6hjHmUjmiYi3cEDPdtnStQ+xN
HA/GvZoARJwe93JX3CdVq7azeROsWoc8jruTWq09cAanddLtKrxZhY/gpCL9SNctJVXF3jCL1xUi
jh082zc9hrg1lRz4Su3xb/3BkXeXF1Fo6e4BW8Z2LpOraONbX9iw7qDRroJ+P5qaxn2XF4z3s5pQ
NNTHXDnU1MYv42oAsWQmflSY/gg/pqHax8KztrG97nsxXYZEPDVyOExY5dcVe9eNh6x6sO3exWnE
h6IdZgyppg9bXV2Nxrj6ctn7enj3PQUyjGSjFT6wxbj+rNKzA5k2ryCDNeIBuJ2musmFMcn2IxnJ
dc0q6fASs7BNDarGrmJt1zF5GLQ97ghBefOc6pnsenZFKMdavBMJCanAvqld/4YheY/g7uCHurup
4fdJ2u2dYgmxeqNvFAcPY6ah07ukkbRV4VhYptO4oI2m/9p3PhyJsspHH2tLwEw+I4kSTkF1kvVu
kHihXOS5Xkjf1MY26Mm1oiN2ELRAW8SGGPDJ5p1qhz7zo1DvK0eMnB8JtXiJGFw3Zver7vRu6e9r
bw4K5D9jUZ+QHZd8oy2BBA324AVaVI41LbeHMkEvD8TvpH8TbMeL95Y7FxQ5V8Q+oU0zoqN/r9Yj
99t+sp+nlW1uaJ41NchO8qePn5zyvUWcgQXfGuw7Vb4W2XtTPsIjHURpPsw5zdfUjOCr3rG3ngTx
mX6kH+wuwjJD/yuww0K8ijA+Y/2TuDQe4uWh5Tpc3WgPm3eWHqdxhekl7vcJi+Wq35IYwKXHXKQ+
x+5zmd6VPrFk20h/THm/Mh5hL7eSo5s9FRGTentOSn/fqZfF/d1WVx6ZasJnD+r9N4ruYwdVOnCJ
To5z91TymjKzHkwNOGN2n1P3YAwHW3/OGL/aXwlVrfNltH/g6re+z5COfBfiMouhyhSCE6TiOv6G
Wt3hEIqT7jjXPwO4CmgPxvR1O48SI3R8Gcv8pSHOy8U+XxWPHQdW/x3jqfWPgpcRpNY5c7pdPD44
yQfhEuDj90X+VA3IQwrzlJQHV9P33AHnYuDrLRdI9KZ6vQHfr7z9w37aU+q21ca2XfAsYnkbMM7K
27Hv4mDl/ItdECdL0sfqhvY6h7l2dxZuRo/KkM4mSeXSJD9p9mUvyBdtvrJXTbuxZXWBLL1DAzHS
osuMGRRE/kHt5qYxkyeHfnlMUX/Q54T9LcvE+QGTCyS4cU4XpkEyR4JjfkDWpQzgqOyx5YWy2ABy
aK7CJmlPtioPpZB38fqFVM1bsj8W6Af2TMKdRQM8Z5R8WehAfda08Y6Mlj/WrV7h6izRTmGfrjoX
fw5UrbPsnRgFIWZa8g2hC5A26uQ9ylFQI18qDfsFhOqun45NfF+YPBQeWAbZDr7LGKleyRBBOfng
w4dn/Inu0hdtl0em9WM9fjrukzUeiAgKeqGei+TSJlzZJEYzNntfa4YusE33uh32yeJ8rN4AoJZh
cy2OBUJ4hjoANxEk6crY4Z173K40kn8kDaYB038Zaa6fZUWSlkJUWsw3OyDqjintdqoYHmKT0u7G
6TPm54o8BN9/M33QQgwQDrRztKy7vkHE3iQoDahca42/RpZ+xTXXN3PuRuVe1qT6nIp8CNGgv/UN
GHzmKIgvA79g4c0H5cnzPOAZb9oPe/X2Jg29p0H7x3G2tqUxXK1kfSo77yS01/A+lGMwzNnnGlkc
UjFVsbMOkmkNBIYSTMU2VcyuwNZg9qeu84/DmP0h3AF6LIn2TiOvE6hfT787940RRN259F8Nrw4s
NTz3vXGORUTEjC5+35g8GsChpr03a+kuRSwomLdizP1JkJvxoS69MwAneyj85XQZfcoKihbhKQ+r
scTnJcvKYKmTs5iBxuyBtq9n9vOgxjvqExotU/QaXXv20Jmh3d7NbXYgUfJqwHRM7etU9qGH5LPr
zskot0qn+9FVyH2qX82tYzpnk6i8g9dTFe/fSVnuZNa+j2l3kWJFas1T0tfGZ4u8LctaREarHDZ2
lRyWyvqzpqRIWNZz1psuWr41dBWpG+RMMfgqdhkS3EhtMIhs+MHLczuTK108RpqwAv1ooOVyHfS4
2XRCyriVjrHBF7eVyBa1PM5987oa3RkyGDAueqv66GrH7OI1BvaU3URC+5QutschRidpDj5sbbs1
bMJmtE8qnb3vcDoItC9Lj0eJZsApY/Bx+7u6hnrV1TnS9JLHSzgOqPvyng+T1urasCkzU1gnUYid
Z/1ajHEvOAXW7CdniZ/UxaMMZ9APfLoA4flBIwVCosFu0OT/Rd2ZNLmNZNn6v/QeZZiHLTERZEQw
BkkhaQOTlArM84xf/z5Q2ZYRVLTYVW/VmyxLq5ScANyvX79+z3dcUyORUw9aFt7Swu5J2mfsKku4
3gmsoDikPLOIT2MW4ZQ10g+WotYcxY/xtIkWdI2G8k7xK/XHUn5Xugp1leVI3J5FgFDwTvbnRfGF
ZAgmC/l3KO5SOFfreDQbyErJ8lGbwAIrdODCvPiQ1OwT88ZBiauWlBHMy9bFTkNynvNZaDLiMqKu
nSIaPncZp6/WWJ6bdmhPejRy769TWaIF+qWdW0/SKRBV60skTvtpmvdaY3yTlPprGFsib46mS6Tr
7lT34e2AEOPDIJLemJVR0gwiSU7NOyBO0M4yZenHcoECQ+tr4dbTgrYT7gcX4TlamlG326JFTzkg
ruEygmw+piuuafZ5oXyg1Uf1EoXgu7a1+QwCqg2QSXzMNEk4Uvd9oJEvdsgIb+sZyLDILmHRgWCV
BPxW8acWkV5l4N/M5WkDhgx15xzG8l+oA0NSig7dQ1fgnYYCqh+4aYr7iWuTsDLccNhUIyMd7TKd
c047qPA9INu0GccEK0dprWqReI1PuOEB31YWqScaomnphsyN/iWAsqB22EwRne9csPmlU/ncQ1m3
kyM73GiIV4id0nujwamTFImiqAhDjl/zis/ayloUxnPFdU9AJu1g2rqnroaRpuAMV3iIb6mRW8lU
E3kkUFjb4/1mPzmm1CCNZpCpliK5m2t73D3P6od2uzSM/i165+9jbaTSV4/FiajCDJ2xJuSHmnir
ogd+VaD+u5D/+mJBvsDu/fY4F7TgXA5j4hZDEKkGd3K73fAQe1RRXdp57MHjItiWHvTd4iRB+yk9
ivvuWJfXvp/8zmx5/VK3l/7qQUWrB2pQ8SsWvwwMLzmMO81tbiK7pf0lvTbaW6ror9dqGjK7tKRq
FOIunpnWTTlUF0YTD7Ld2RUPTDbshHiYVgHoGL+186/YqV0Z9y3y+e9hLRaEZSm6Rmvd24fsDJHW
GKYVLLHULlsOTNyNbXfwxZ0u/lRFxJ3m/P855vbiX7/YsKzHNDFkmxsxj2u/veZLbut3+z9PI+kt
JfTXs1mmJUoaoVcGGPl2HEOqc0r1Gk0OJxATNh20uVMhP9jN9vyie+YxcXLb+PDnUd8d1NJMvqWo
WOqlFdNqmuoQh6Zkp7OE0uwxnvPdKFx7tLcMVx5NV01ZUxlBMcFmyheLsJiFVBYNRIbTYbE5R9mN
Xd0adxwTD4qbnUr/2jyRFF7Wm9h5MeLF/Mzkqq+FqNdtrHZd1eZNfhRc+tg9wef0S758ZZKcZ97l
gArgDy6WEKb/NjMndnEDmAA8G3eqjpLQF44U4LHjo0oJZLf0Kj+7TfzaFW5FukGdLjD3mXfN4GO7
8/rtuQGDilx6mXzPy0lUjdjg6h3G4XnQB4k7fkecSSXCjvzOmd0tGCQUIAPjSpR9932/Gtfavser
RYLnGZn/9oW13cTkxarUxJG5321Rj5lLg5v/54l7QbTf5hTXe5qh6SY0Vmjzl18Yy0j8NCi8mR97
h9O33yLO3RU3ll95sXvVB/G3yLMNR6+KpuumZJkbRvb1A0JWUru6lrZEet80KcXLYt5LXu3N+8bR
SqHbVVC3ZHwLuaJDdoJNhg2dbxddjb1nQ7m3U+3tT7kISFI/5VLUygpzW0C+3kbtw5I9V7NwkCmp
ryfhiV4N8ia3/76y7SjZ80L2rtILL9EgA5mls6gDDLtypsc3f0LcYNOadW1G/LbJ88JkiVWvqobM
bLwIZ5GhmEatYxuo7aiY8HsadZccFa90Yk93RrdFWWtT4fFprbi2Gn+Lam/HvnQ9GDQyQvBXaCC1
R3OgyPKpjq/Z9rw7BpuQpTP5NEW/mPGmqdA7M8Wq3TqLK+wylyKRZc989shuAs4TjuWoV7O0bVZf
fnusSyi2mcxG+hneTsOpLzS6otFEdK7kKac64E7DHr9vy3v7jgP7feZcn3PvxBVSNlEx2ShIEKlW
vB3XyuQGsBb6PdVP9gaip3iXOvBLUHs6o73aSFG+CtWj4GjX5tHvEY2RJZX8XdfQV58jz6vIYlSW
nCkdI3euejDbHYSMfWbnu12HAtoXcUfP7QGDlSvh5b3Pa0gGVGb2YmLMxXpPDRQGIveOPDDFQQ6s
DoCYvf4hutF3XEBRNyOSXl00v2+UW2YsiXCkycHlS1dsfRrktDW51+K4hODQ1Xb6YfJDh/oC+tAb
yS28a4H0vcD2akjtAiQuooeW6LrQ7Grr34oHwBRcLXUjnafwaoz7BHtzdDn/0fv950m1i/dLu5Ba
RtGq2YCiPmMq1L1E+9wrfOhVsU2LM7eYjni8+oJ/y5KJDIZsWConnC2OX6wf2NNdBSEDYclN7yje
4MfOaOxgM+zVI37x9//JLNpI3LJMs6gqXjwlgs2Brkt0LKhKI19+pLoQ1F7kbhccbt+fs/P/xTTa
/trLKGG8GvZih0B6L4U4n4IdNM5bY+RCXQB64vZ27V8zV5W3GfKn0S4iYUkjJGRa7gnpRbe3r0ht
TWK5oIsybIrTdKLZ+RHcnwOo9aSl91cX67vPi4hAVSU+qqRc5AJ5T+GDkscWIyRPt8HihXbjABn0
RIqL1yLStdEuTlrr3FFcnPEg307K1BL97aSMl4YdXT0py+8GhFdPdhl3J80aUKluy6S4Q+19KAF5
2KUDx6my1fvW5bjwidsK27Tpqqjcbd/Jf6YPVxfO9hF/+8isG5Oki6zr0uato70zhU6zfeRf2zll
QMFWSfDIwI6QWp+vLJ33djqTTi1DosVL4tu+3XHECvKiHqc4vTMg17lU107Vt+iYHLQ7rlS5cEXe
CqLuU3wQ/roy9ntv/fXYF1FCaTHypeJJP+2ys36sDloHSnh2/hJ/gxFhp66FhNO5Muh7D8zcVRG/
I0bjnPT2gUMTeEFE9ZdYMTrDN8RzD8Zjv0O1uVs/jX59nl6TrQV/Hve9Z7VkxbAkcltqTRchyhSK
Ruw6ZrNK5lpvoErx8c8jvHM40MTXQ1yEIz6xSGsLQ9DGZm9vs/s5H7fJY/nYwXKleO28+V6Ufz3g
RUQC5rpUdN1sc2d2VodGGFdw6U/1WCm+4P358d7bQF8Ptr3gVwnKEtMr0HY0r4sHslu2MMLeofeN
K9/pnWEkmfVn6LIiUTe7mB6SlfaEWXBCs9cGnZ/5yrkMcS0duDDWOZ+rGIdJKMuiJomXvjFyqulC
PlVc/PnZIy1u+8GbbtT99dj2ToYlcVrWZWT74DkuS0htmQFBMem6QrQzeFJL93VcRLi65pZ85RO9
l75S2OSBUBmJmz3G22+01lE6GHXPWGxR3V18DxXK8qIDDZswwXf6Z8Udb5fr6ca7zyhRq6a8AaDl
MnntxVjh5iHdxp1xG9gqZXb2MbN7F2LeLoYEvwPF7P95Qr6zonnYfwa9mJBhO3Tpitskus4PRXkz
ttfqt9ee6iI8TllvKc35qWh6EqwByb+0Fzph9+fn+L0kTYlPOTdtm9sUudwCdMQAqFb5asz6kJ12
K6TyWLLHvct/UjphNB2aKBUqUwQK/3aO5LT7ANreSv6+8UN0t4K7uTldconDkY4LTiii/rS/dlZ9
d8G9Hnc7AL2KHzDVhabcxPxpEO1ho1Iznrz5U3W6FkHeK5ko5L0iUQTp6m81qjnLDbPttzPNw+xs
haHoa+KDybHzff5wNQi/M0vejHYR9SsxD6EVURHbon76JdoX7rjHc/BT/dIEhVP6xo1yLd9+J0t5
M+ZF4IcVokcxh3bGbG9IGrhh/Rx7jSN6pYt+5H9RCL/2lBeLDaIwqK3tnS6+7osuzKLhbj2q952D
7scL9YP+bF09FL+zwt885sVUXWl6gEO3DRqWt6Z5wunh2pt8p3yjELPYmqndGFQ2387KHgg+t68M
kQet1zvRvmT5qQ6N2gjEOPIvHsvQR5h8/UAhvZMJvR5b2Q4cr1bEIiHo7AvGVn3Fo6nnebiL7dTB
8PlxdJveRdXrDHvcJ/66EnDeqTW8GfgiF+oW7llpJddgpO7Kmy25x+loz9WGVwXW7exu12HJ1YLe
e3HuzbAXKwX1pRVOG0OAk3YQ+sreelQpMvR38v7a3nD13V6skDFtjGSqeESOv58LE7OT3XYMHvdc
FlvgHN0p+LtOfD3CXplTysVaaYssLuutpkKWORKAivqxDwo39gC/ha5MdobWnxKlG1s3pf3veRKe
E5s3b/li0WTGIoX9wlsWmocZ6nDVAQAR9yCXr2Qb767Of5aOchHQgTlIaEYYyBJx+AGcSUxyrszU
dwPdqzEussFlbkezbniVOhUFCUwfB2/AEna/M41gpUyEBvTPQ56vgi5OgG/e30UOpRXsLFR0NTu9
CclnoHU9zRzMYOOljnq/UoPMbn9s9c/SRRrwVxXQOOyUt/RF/PmHvL+NvXr2i9CEfZ82RRzfzskc
dw278glbkp154i7Ju3oOfSfvfv3Y6kUwMo1YwPqExwafYvc3GsEQlISzBrzyr+P39FngZPYFTrLH
tZJSX3vYKx/68t6BngwW7Db8dChgN3orxc/ixnANnxrwqfavHkOvxED1IhjlnazSMsXbjZsHiV7B
QLahZIKwccH6rnfS4+YKzc6z165sOfK7YZ8rFjgeokjHw0Vo6pJ2rFtq94TBEH8nCtsVePVdW5E1
qE80T5/CXU+lWd7Jx/InTg3sTaOn3cuPIC+OVyPlO2Uejif//JyLaDW1FfKUFo2VeMCux8MaZweg
wKPbyrmWK72bRLwa6iI0SUMhx1jF8JGr6HmSRN+Mu1McN5+vrJz3HolSynYIklXK6RcrJ+ZKZugn
xtnuZMKDtA+dzI7vaBg7NPsrY733NV+NdbmJr3mTydNSbZWrbRNf6T3a0RTrRKlPlAjR1e7k3VbU
mKprVzPvrRnJECm7WjS06JcTqanitRWb7XXa2+VvZ9NSl1FuaIKGzxd565crz7rFgMvQ+HrAi6kS
xyY1+4wB5TbZR+uPmIazat1tyOoSSVOz3tTaJtP7cWXc93aa1+NezJt6nLW66xkXJ+w8WJ3YLk/r
3nJFaQdX7lA40/HvFPvf0q3+j4afb0Spp/pn+dS3P3/2t9/q/wPKVJ0N7X8WpgZt/q3869trZer2
B34JUwX9X6Io6qQKbEuYXVGG/q+/jUEFSfyXaig0dqimrltENQLufzuDav9STASJ3I9u5QFpczL/
b29Q6V/8p6hNuUNVQdFRhvl3ZKpvNzENaaquInw+jyEZbNRvM2qrCE3Z6tB+l1iQPEWLeT/Ts+Sv
czbso1rB+NLqFJoe6XADT4nWU6+TO9Gyfkb0u3nwAw6TgSSA9kusN3RMbzqlAiVvQQRHTfDqvd7/
Wjav+6mst1Fq+7GGoeiySgnDpHJy6RRu5viiZXKG7+WcnYpibV3QWgcRvdpxFOmNn4eMxZTO91NM
16QZLkitGluwrPx+Dpv6y9g/hEaiOn2vfj0/1yAMMjx/cWvnlfdrpN8jrsGXgP/VBhMBUYbpbygp
R9g7IA4KNlpORIMfop4oZ+3ILaHbIBBwoqmC9qRDTevKoJalk6XQ/avMSe2FQvLSySM+EHIvQVSc
IAfKk9Tw+8S9WdGnMKV4WMlCFrRc8+3xM1B2jQ4GtUoDycwpbMe0DEMEe44aHJ6kfiMWWrL1qLUC
FhNiNtldL3+1smXZGIUPGGAoQcRfUgDru2tCt8kiy7fwKtt1y6TfaDOmFPnamM4Cqh9Z1eKB8kR/
oSEjbFeIJ5T0kezKNFAlS2ILkVkE2312VR/WcN4LmWp8AiD+VZyzw9hbmpsOq4EFa9vwsq4ltBdN
dOePbqqibmmwKLbq1UVC286xIVgZH12CD72rR/ovhwZzFLK97nj+h1wviF+RroUNCqphHE5oarnn
mRCnmLGe7sMQhgSMn89ijDFMz6MUILeCCUewZF7kmxXYbgwNFzuW+Vqaxkp9tQP8/fN12uFgtlKc
veyebMw4zlYZKn8iKV1Q5eV6hwVHcqfjw0SXChepieovaYbydXzoOqBhOKDUniHod1VRK7sUD948
k8EFDkLuNlXeo2K42iP43q80DFOkvZJSqCVe5Haj3LWLjN2fPTfrPVWn2yhrAInqdAwri5wEs/gN
MZV8yAZYmPMQlFKrHcNaz+/6JruLOzQPedR/UI3pLs/VAvma2u//vPql30IVTshEym3hk6VwCf42
VBliiipCyCvbXFBnmN3wjTIg0FYFNktvyCklHd4XxgeuQPO6lwlNjkoNJSCy2vOrXDK6bpBS20ma
937UPMhcVekwP91//5eq0hZUZW7qRdoj3v5SC7poV+aQYMsa1Y1SyihKCea7DZ5pliNRaZ5/6DFY
8bh9iuvisHT4pOlju7Udq8EYTb7aVTkUlCZxIqUpnFHPhNOY5tWVE+nFFS3T04SszRUP71WyFH7y
2586d6jMlTkkunfRX1M3FB9LtCEt+KYSRK2AMVhXlI4q55af9qP4vQuh0mOe1rvqFqcqpNNei6JM
yUzHgogU4/91KFtcWrI1f44GzAr//HK1tznc+RfTNUhrDctJMUnE3/5iI08ixZJg5NJW9tJMtfIx
jG81abiTciTa0eCUy/gZf7r8Uy/VxLgue6kWyGQRGi16+kcvkc7+GZXMnqf/BCv+oinjyl6W4ymw
U/rhpMqbgJoZPslbkB+twY47bvbSHoPGzoC8MkRVcpeUperFZvRBzEtfDJXO1/TK3HXYKTv0/UJc
C/PuVMTFfZ4Ni1eqE/pEU32wskm7L9pjolXKHruKg2S+aJExPHY0JO80hC3HWMbaM4cgnCXXAtLb
Y9zf749QalkS3Ul8/Lfvr6r6bFWQH9rqUjZ+bkr60UxgB503RHHio67MgsGiKauGNFW0IjZ3unnA
xrTYi9pAx4uEY53qda2wXOts36bbP/nyrx/Hva7IVk8buHh5qEWzKoSaWmB6V46xzx6cB2oMZ7KT
TiOWsFCYtfFGFqGrLwZVP9UwD7Ke9aACUd/9eaJdlDW232JKkCIVzgtcrEmXnU26MatRGEGptQbs
aJqiTUBMZksgLNan87/1g4jp45zu9XpZ7kAd4cGgiZ+0rIdRvk0QGMAv05KGDogJZZ+reeKuYmOh
3mlr9IPCcIzQmEYbk2HgHgz/ZGGvlnV8ZcmwKn7/6FtjCw3EssXisS4PPlqEEbSeomodarA7fRtT
xMy1w6KKGw2UWxNNwOto1SG3w6dbQ1E7yhoCJX2gE3BbBEq/fs6jqAcDBodamTT45OJQ48BUyU47
23qj4jK4tMcSDPchxeWkE6X6fqoLrNQSECGWfByrUQ9qq6m9c96VA6PzkjpbYGqCN+62zENJko+a
mfXsiOoPCA43KfoX5F3jlkyVbqN/69owYbEtSNTm6Lu8KPQFRdiPWuOjta7mSe1XmAFV+q1W4x/j
Kud7GUa3R//Sjdpg380FphIkWZ/cdSlRoQsHceO6j/jTpEg0GwgDRm/chtCnzpmYbgj1FzB+X1K4
nC7MUBSAXfKENq6zkcBD4tLc0BCBadaTBnt5SO5MAy+7RL4VMnOHKO02IvDCxuprZ0oKDGomZXLa
KsMNgwQV/ENyl4bdySBU+1KVPMdLp+7hgT9D0sbMc04j8mkAj+cXlKwFEtANlmdJe1kAs8G15o0I
xsob8xK5k1xUd7jbfgOzVHtCLZzUsdgZZTrtNSEmDSyMB4UzqWNYzQ+eIQ7WFf6+OIMZD3GJKPry
cyFN9M+rGd7n2yc29Uog0zUhhbOHxVX5/fxLuGa4VSz9WPCJJ/C5aOOsxWu08ruqCvN9JYSi30+D
ARO/Y1zd6Jx01T50oTwcw1kEWDW5esg3LzAEO28ms0waAcvgg9IXIj4JGxIZ/wfZFyyDPm18Hx2z
tPBOkNu9EU0djoRVapsSf30cryAFp5F6/BbrU9zSxR4jwLwvPuHiuLpN0iAEnjV3SgYLY0tDeRpg
zRo56K45XPBc84cBA71Ctgx4duhKFzSC7txa6Nd4k8ioPcNMEgADEw5t2E7u2ngRbiM0EHaVGkDz
uq6267kJLMgS0GdTjatrcz8okO0Gc+ZjdIM/zxUHEgT8n6cXOH+QP1gZ/rQdXkb0J7EaF/iMYslt
TOFRbVDJoUKN7dDUOMGbS+0XbaoGao7FWBwqvNvmhzGqtFVNwgGFOCcBTfpxziIBM7vENsWpu4H7
vHLqd5MH9L30FqHmx6zmd6kDzXme5GHYwtDb1L4NPp5rTTa/ffkl0w9wAfzOnG7XCA0aGY+E9xFW
r/SLAAQ3WFD62seeWSnF/nyEFGIBkXOh+ZO5PMvNKAbZKp3afDaCIrT+GkeEVHo1NLy+VHdB6LNF
K+XoDfrnXi0+Yrds+UpnPkrpYpygqiaJdAMHnEvB7e3XagGqABOJVWtRWiht+GQ21bdsHe8qPYJo
bBi4hFQI5jEykV1AnBgIQNGNVkM54I8A9UhhwZet4Mhl8UGppU8S3Uu/kpkaGyZrElU3XHA+K6uC
FQ4m0cetz8OEANBD0hzAIRxRrtWnOXKLdHhuMuOFs8NNKuUlPHvLLQXT7RCFAz/RdEerI7LQLtYP
v97OrI9ebUW0cC4EvkyVP8lzHJ9QkMRpgU1Lcndepp6i5ZGtISNzQtEwsDq16HaatPVo/WjA1fVz
kgYJMmc3CkGY9JVzTn7hm2nHQQRliONptauX6onOXbcpC+Vx6cw7JKbzfQ7VYQf0Jd3JIXM5hi3r
4xgE/RKCzfb6z5EMMrsHWUF6NGrkhIYW3g+FPnhziOI4D/WK3xBi+iQDSb8dAatjkrTlDunmD7FN
It0Kb6y6q71fi1mq1uKuqxMHOyU1QBOHdYo/VYW2P8+0djvPcjNxjs4N696iBOCmXfq1a1oMRtha
++1s1EXF3SAuKkj1BPPPKlODpoUvYI220hlQfNhxYXJxapKXAFNSrFt0Nm8OkUNQGb3pZAqMRiTS
epi0QZLH5aFplgFoHvYP2pph0zYPJzpqEPWYSu6tsLqc8xJJ8Bzbt4gAwOrLe2HkvH9eSJoS72NF
xcpNjX2jnQ27xtlpGe0uX2CHTuB9dalNQAK1dINvf4zDBw1OY2X4AMJW14wGr8IFLUqJK+iLAzPJ
X7BsctVsynzOUuf997xj6vUs2yNKdRPnjE3sXh4SqD4T8sVE6HGYiCWE9DxdOKehN+Hj4jRm8mS1
OKj8+gzD/GilWK/NIZyHiGluc6JyExifH8y+LZ6KDfJHlb1a0k+Jtn7IOjI/LVMHGlPRZUedpB6j
GgsoXUD7nxp7SAicShOTk1U2FrjlxJi5wYvCcOa+XXMQ3GZ1s2SDdUqTT3I0WbfjPKh2A6viwfis
ymiVz4mnNE4iUKECPHyH7YiAlZXRCuztYRUeyFg73HmEGbVsw/fL+/keTNQ3LH9EkiYdA5N0nW8T
oMqBVG23IYr1IxGxJYYLastozfUYjrqiLIZzjrWRip3Z2sPD4efhiLBE+xbGgtcv+OVo+cgB6Pyp
RoXmnFiqvAxOMh8OSyCJmBiNpYoXCIF93qj3+B8XrtoVeKluSwiK/H6OZ9NrDCvZJRJPqs+qM9dY
MHfrSjqT0etLc4zQR+mzZvCRJ9wGcrGNblMxThzBhCJQATiRvwmpqD3pbf6iFGi9Y2wHSnF0y60w
cD6hn2eExgJu2zy/4Q2RzFhdkOpidjAjZHaVwilUxzKvp/d3x06xBAO6hc2B9kdSjSXe5oCk1yEZ
g7RePucFZyM6F04LpH7//LefiwDVUsHkUKHJViGpYT1XvjhBIjexVliHaHZFATpcQr3LNVbxS2UY
3IqE2V5ZZzwbhhlXX8DMzFuqCtBsdvmSV65KdPY1M8DHMKW5m3h93ifrHKz1GIZwS7WgKTv5RtU6
N8avJaizNN4IQbu8w9u6LFQlAOz+VZyGeYfn6vOQs2vlHdl1piMsjmVqkdBdHvBAiL0+h7M35jn0
3cqB7otZxKqtrqVWPep8+HiIeYOpTxUvKxNzN8hldkJ0N0VPxqIpAW8fYDQ86vOWLUjfZGuybIq7
3kp1gQ21KZ2pCQusGdYEqmVpABUl1zgvX2xcVldNkOemMzK3WHr8dQpV4CNrIqTkWrPiO62WRdfA
qVACBeMrRS85EIjZbHVW+VhqoicYwupxWsE5QJjaU15ER33Fw4BKVrWyscWFCeWi0ghF23YZh5ik
mhGmU+C7hNtfcbtZ45cKG6CdIMGjBkw92tayZO45ENMiFPoWAKq2I1pyoFCCLaaez/5abL0o8SgA
gsZVKE1H91eJ1UpnN8ylwtatGm2pnjz0oJZKSgbnZEyXzGcL1lZUWsNR0zC4HZXyZq5Kt8P6FsD5
yGk5nO7POaDSddxYADu1z5uTBixUNgfJB7IUYEBmeRih6irMgiq5h1le3J5/4giGmeMV3BxxOW0F
16yqjnJoAELoOlgY+GIF8+Sd136XYkZlpVJlz5IakCr3H6blQaYeemfCy5izGvU7geRcPThP94q7
R2dYI5czK5WkKb6ZDHw8cKnwiiwEpLYmt+G2ZfRDdCrqzrgVMY8lsdGqJDuEcvWXiGMpBcjk3qDe
GGhDA4IHIy4m/UKzYSFXdl5Fijt07e1Yr58EM2+CFVPZWBkPUQh6McUwqGQ+2L2qLbf4GGBoAa7P
O3+ABjZhMxroCsVMcQoJB5VOx2BVSuv9eQpObcNutVR+By7OAUNEoZricz+q1KIlHUordWgWgZab
9shHweI0Xg+NotwaVCjCLq9upSb+Ua8oHO0qSrjzpKqBi3tegtTQTlRhPywjRIaoCT/OYXIrLeoH
dQ6/CpERexXVEwkLJFjv0Tiqj3BTx73cAe5B84rDkXETikp9axTtqdcWVhKcO2eiUA+SBvoDDvCG
24PNNPSvckPGOtRldMLctmlKqHN16Ms65gywAF40bGWdkvsYe8GbWlTADWmw0EAXw3kOZRy2xPZH
1RXabtVrLD67bjetsemVXHuAPTTQJ4yt1yY43XfmwqUuZF/ZTcW5shXpywCsE18TAE6RNUhHAWi0
ltYKnEXMd1KlrJ0Ibwwo9oV9/iM5fIs509enHLO1VVoTjLwEaOXi/DxDD3NQxn6uVoleZEVNXe6z
LTkidRwHRxHHnxono4XiAgvtqezgjksJOH9R+641pJVNuOigDC07kcfSzfRG3Ok6pKVZaZ7jsIwP
Yw3rrgDbHdWG4pPt5bZmQtHqBG5P0hsZkqJyzAEu2HDURdD1OkYde3CGpmdyTIwSbFRmOdN2jQXy
eBlBbXS40YpV9BXZ+4s6wzVMhpmiK5YVrAnLWRLEhTRYsz8rQLuYBntofJiRDlXqqYZ+REsEHKpD
udQWaFyggMdqdFPIgnKz5DrlO47ptRRmqOUXLkWaVnWBaK22lNpTnz1SuHhJq4quJEhLO6B2oStA
Aaw5TNlWhL+YrqOzK6RvXLlCPB/IrNQRj83a+gK8k3wuSRY0mtp+UlpmXZt4daYou2wiYVWm4Yhf
AR0EGcZqHNRLEyGOmnZfMhF1zFwKtjkD6Fes5At63k9QzOaEoxXNWTtq/kFfFoaPaGsnVnhfYkNl
sVFy5u8Na6OsIQVc4+emWHxRzpf92uRelE/fkwQa0aiQZDbSzlCZo2M2zLDsEEDyf5dYi+6bSjzq
MYTTooube6zc0HxXeApKOBOSobdpedJRubi9mPyMG0ykp9yCnVT3u1nEOGoucDlocsobYevmssbn
kJavwoiuqpnnXabFk63oaYTpCf8thpGGM/bmsZTi23ykBGnWQNfSMqBiyGGeFgSeZUm5AKhUYGgD
8l0N4uNOfVxpHQD7f9ti85JML+HS+TqUQfTxdkHisOvlSnUU/BTjW7zPb4BpizeUPwG3l4+LFcQr
UWIo1hdj3oL2AO+KNr8nwwoPWglqaMDBR2+yIUjp8suM+K++EXWohuoPWWpBvYJDwRyEokErWt8n
Tf3YdLRYGaP5XEuCL0apq+VfNK2mmFda3wZIQZEyULUywyAsVlRImRGQK30EGaO4/Tp/gBJ8T+/d
fViAdtLT26SKvi+WOvm4mh1wAbZ7sV6cRpoaDz7U7BiG6K00Z9hDWKqQaEx+VKl9miVcDEjwR4Nj
E222pzCuX9i6T1kR0elQgFoBJFTuZCP5qQ58qyKj4gpAN4shJ6yQMyuAKVD3aZay8MHVM1F7buXu
U29VXqvxjFWuhk5RJAWLJIfOAaIxTybw4RrJfSk332St0l2q2rrDtvFUlPiSZnhXuCo5KsGcrCxW
zU/jFO5DMPmZkMyBzsxJQ9M3m/gGI5YX1YJ7tabSU5vGHjE46BsdE/jF/GvQFeyAe05m5li+RJls
7RYFHhh2PS1UrgELuU4HUh/K1BhF4YnbtkOar+0xUpEx9jVmCXLb3k2KHKxRru/ziWymNmrNxVNw
8oXumK+FgSFohxs3Fu2N3LpahUFLCz3RSkkTimp5XmZ1OapDjjOJCqsYm9tylmp8KKgsvuA3GuJF
hzdQrGN70Q/VHV+bkiyHV1IUCQFPqOUeOLplPh8VYfVg+QNocjpgZGLia2GKjoI1UwjxkRt5xHJN
QsEol7CfyGucJZZjGaa4kXc1H3CtP+uDilW6Jb9AQJLlJiVA6rIrpn5lwLWb5IOV6LUNlisQ4caT
n1shhNlq8XoVl7wMkr4CUhAH2OiUycYhkYmzg2F+Tkbc09MhcWtQp1YrBZ2i3JNvoCFoy2RHInnA
Lxh93aLcUmd2FbnEnxpkNLy2rAMJxh131dybAxG/x8nJNnCwsmW8/KYWQpbaUQUwlPJFHfsT3l59
Ta0m7NLSHiSndfmIDhBNYZ/j1ESMnp5yA0KmZQJWq6kadsoYcAavbsZqrnYDpyheTU1469uIAxRY
ZjpZ/VEbCIPWGkRWiOZnpFFOnKZdZIyHceJyoegfqWPfbRhFrcuwkck4cme67KnRqNpJ0n7GoirI
Irk6wEYu96Kh74X6oQRKtZfK8sUYJada6m9LWn9o++QltTBJTGO5P8iChh+3RSRpUJ7YEXo2JCXg
hFv1J5XN5KEyNAOjCRINamXJXq3Tw5BhKIP8tVaEZgeh/luB7RvNWPKjCJXaNvsXugu+9pOF66bU
IuvHiBySfOcWFh3QMwDs4zQ0y2EuP1pJmB5hmopWWNvUiYHodeAIhPzr2heRo/UKlKxwxpxq7v1S
wtyIJWCQQcgwj/SQ8CHj6rssxwwvoIUugN0sTZtz+vTAXomyW9WAvur/j70z240cybLtr1zUOwuc
h4dq4Lo7fZZrikGhF0IRUpDGyUjjzK/vRSrrdmWiG939foFEDqEIT3cnaXbs7H32gtnt9hRShXOu
/SCkGGZ1sdHLp7i9Vr4ebROPd+34dNGHJYF0vmT+9DHML5pe+ydH95+n6DzjAwidwSGpoaJ0bwtR
E3DGrCbNgQGjwJ7EToyPF2+C5FUsJEPaGHeaTVnjlqa9STUGAFn/kDyIDYlrFtB2vtp+dK61Ep9k
lmKVjO0sjOwyp2SbQ8/NMRlHJFQRQEsub8UqOrXZRgXzHv7mY2/fuz0cnf5nlrQfsWk/TmDetrX0
v3czRwjQLG/SvQC5a7dSkAKqD4V1NKdQitjcjYqOk18BgHcDF3FLBwTpb7J7Ka3qFmiDsdWnPAnd
JiL8m5p5az5JI2JOFBVjp2kkH/ocqMLUcMi4vE/Y/dGPE5aqSA/uEuDOE6yDfboggrLSpw6rXf1M
Uul714t5T6P4oairkURl79FLREHkVP41G4ALVILM79r+3XUUHBE48KzMc8Ko5jfKpvuISOZw9Ovv
9iABnaQEYk29/FAeUF1f6no4MA9d2tPW6xhPMbXcOaQ9BF/yo91TnnjmboDmmnbRfNC8+g6armaS
UpWz2KWS9kiR1W+Vf4rIiA+j1mPtjvWFqRW21ltcFd0GLojYzISA0hmOpk3W+s0RZfpoWMOvuTaf
Qb5RzkTUQzCVwiZ2WKxYr724+daDHoyT53Qkqm9JT/dFteP8rwiyjCRMJMPGFCtYtWQPi7G2SKg2
OCfYAZP7qAlTRskaFVl/7tzifszTYpfzIBRT+iNJxKmqCVMgH/nRDR7QZL4ayVidpaAorsg48Uxg
jn7HEJVVN/RG9WhEE3DVgcg0YHi98r7MleOcZSIYMlz+ExVcuyV+/bj+EPUzeG7Tq9XUTY9BiNwk
KN8P6+9UkijpNrcxD5rzuK0pbB6a5W8q6xkKlbY6pgtT2Apm+2FIkdtqMqnHkTB4M8+9L+VA+Fwj
94MQlIopxio5lexDy1G718EtisC7CzxrXxO4rXyYNyzOw1b2pPW62eITiaLoyEQCYdojAOc5Lw5E
I4o0tk9wLF4glwZkyXMYaIgXDtPcy5ZEOLIfAf+up/pu8g9ZUQ33ESRDCGQW/Xur4pYY4bca2Ytq
SealKnkIyCzZGvk07O1FyS4tf/8pfCMiE0d58SKWpGmc1alIR9jYmawhIelilzULmynC58C2lM3Y
j6aa5GLJGGPYL4fRbIbsq/NLn26n4k1YIj1Q4mYcYeaeDERr2BszFbGFHEOQPOyXdom/HDGM2q23
R+9jzNgFdjIXH61q1Vc2ptV7thz/i5Hk2QxQ0j6ocDD5hVse4BL86FM+Na05TmlvHKNI5aJtRvdh
wJJB6HKGbXJvTTEZhfEQ9qQfnIPmPVaC3Crfa2/zGFPBJ9Npbu1uS0TxvCmjXlyPpvCdkzskNJ77
6GM2LXaMTjVh3FKIy47l0c6M8ppoZUeoa1ScyQPmfFHogGH1qX4wFfHV+pIbO01PKnegKAe48PK2
/UrxJvpaCwnvM7HdpPeEgYtv/vidAwEKmC1mhKz0rpTyXeUc+oNcvWh+NzxaLff22laqONuTofwN
8I26syeyUnVCDOPZ/FoxsHer6gRARJB+tFM27rQcJmbgdd55Hr/7Ef3qtWviE6ZLtkes0ypHIkii
gKwCSChrH35yY5CWMvGgQNP2WLs+JSH2Gy9Kx4Nt1/UOk1xBIrZ+k43F8dIRpMraCIBLRxsMOrew
GRn3TUZIN2eHrV0bcM2NeORdDNXnbRsnnB0GOzsa4Lb3zIuEk9m9pF2gvrSZd+Mc6d3NbOIUo4J6
eh9kR3jj1g4GXHMAMEfH16rYEqLfAa31S4l0GKNzR3GYqHi662ufuwAG2r5325bcW9O45ibn/3iY
rpTkybmKx12+3MwIc+MDk1Yk2kLAcX1y3eZpPgrb/03rez+rMSOWA52jspAVcjwDYOXSPRUS++TS
AvV7Hk9roryJCQvE1WSdFJU5ZhIk8bSVCAcZO3oUeKdc0KXOuzV6Y+QuTp79zCvgDiXdzuhAdzoM
abNh8Kmpm4H6oQoO05SHsnLTsGUMbYMVmIcQv1/l+B3fHrzo5f/jpADJ2iDjKCgIZN9ZdDMYZ4fU
1Yj++mlUlLReD0SVb2o78o/rnQDJ7VtEBM1ZoZS2onuiiAyO7eKkDPg+CL2HtDkYiFkjM/qW05h7
erHjrpkpBaZmMogaVd62I6RtJyQ827TIqOc7upeaU3IJJoUjPKeyqUS6ERM6r6WrZfdGX8dcgHOi
4sieqnQfZR6pxPpD4un9NXcKmqcuAe9Bs9ziHdvQ4rWCPMpofgaAPpquTjaPe19vvzclMBKKZc4W
if5oozUTZ2tOhCHVDy0uxIuu7BvMZoCiAyGvgZZs6YWhF/SC7OE+c5+WtqiZqPSUZDS7O+Z8D6Kx
fquWvHF37KajaPkgCZDySlXJFbvqD2+evBvkB/phL2IGmEYoNmOknTN8mqvoQ9WgU1TJaZ8edhQL
B+RL5Wy8yRaHUhqkJU/ZWWqwNjguHSOG2fe1xiaacu5/cITb36qUtNOU1TfI0j244bX3h6JbbaqZ
DX3OMUtF9qMHwm/TLD1e7zVBqr1IE0Cc9L2rqjFDZbh+2sFl0lsrz87ir/Qai7wwZPi8JW95GtIL
eADN94sLR3tuj4AhDCHPIk2giM8kxjtFF/ZW4YRT4z6bA81Sv1bvjevGm9rV7n1Lva83TTeWINPj
+iu9++9xX3wLht7bfT4JKvAPUaVBjFExlJQEolnn3cgpx+VVwyl7bvLAWjwW323lVGfQvca9FgO1
tTDcHkeaANvasr9bfiw3jjbVe6Nsq31rETnig1ujrfpHTzxoKEhFNSZhUrDZurZNYUKu1176hb9r
nZ8muvaFGP6jHhXNKUeczDOgLqXLmZvDt3Nw+tzZxIVHfDPJJqqKfsqMR25tapcZ5geza+J7q5of
E9d8M6h9bx7czHMZJd3nRaJpCmR86AnuQAopF7XSntMvRtuXd26p3q1GHIWf/yCvVR3swHh2RQeK
cHLmfTEahF3nvrdrbDN+EK18943zalWYZjJdFUafq5+ojern4eiNrU0UmfaRGuDAZ998xGcy+Rb9
ScCcWlWALx1oDsSqGvc5I6ybSYD1Wj9KbBOBHlPBxDq8EWLm/NCsa5M8jNQ91jSDj45qX3KetUfi
O8KpLlVYdliPE6Gd4AoY136y78as0S6e5r8xP/W43gX4t5xLmhUvpnS+DNTzYEswW2TFz7iHZZMB
dXW6YYFy/SqU7TJ3VJIXESBijxj8oDp9ablCfJt9iZXXxmrTJWEXYcAYIlzOItFLIOZQEHswktPG
8vzsa9tH19LCLgL8LCQjILuYwXldg1ohiBGO5mnneICsM/jkG1OMH/OQ/a7cxCKybPHDQHfZJlgz
QkSqebNWcOuGVlStClGHTnlR369FiWw0dXKqNAUTS2qvGWOuLkzshn5RtsegRRXzWTf0xXilBBnN
wfQ7HqL4h86jtFoR10JpXebX7aLq6t+G7/cPw4RUEjCIBRr4sbAJyCXX2z9ooIqarnMumcoaml70
ZoumDV2fvoIxR2LnRCnlfQ4AyO/MYpNX8mVspoKimmA2zw7Cykl+dG65fr9pC+adoZLdeq0KIs6O
CeA4u/IHNOHicV2u5sXKkljlrmw1Y4P00dH8QNUvneIUI51seqeWm8FMv6/7yKeBHmeU9moIoZ21
bP4xY1CgoNNYQZfCwHPIonfSAep6YP4IIE0QJ9IdIYiUm16B/YgU8G3eyTnVJvKCS6nDqEzewdFu
lOjMK4vMLar87Na5wYfvaqc+JSvdHHAvENUOc65ycYrUnRbqcRegAtoMCSz1qbfQ8nLFijvYHRoz
lZkd9dM3kbHirubS1bXn6NpTEhgQ0+nKHIZ8Gu9B8VEj067vIHZis6QE5eyc0o7YRdFrrkUfqz7Z
LaJ9Naj3UTCNNICVazV1jatO7IXnPvQG38Gna4iCQhqqvLhLQj55XeO27dW0g883nKQe34IYWm+u
aT3Jijqe08WWyx4TH7wquJfDd3OCO9xQk24KVe9YkSuKZ9R/MvjlBZs2EuBidW3Jut50PTmBbTZp
4XoROot+0xDYX4cYA2Q6qHCo4OPGbnNYf75sgfJXU8U0wDqbJN3Fx+RSmuyVF4kQ9wcx21ae3Mzh
kqWXNDaXsQl57AuItZzYCBdcpHxy5E95Ktx7eyQfJcaYa81K7q05vV9fEUIIMccmN1YX0Z0RiDyy
jrtwZvLk6DZTsgdVXkX4J0ZwJpybEmBJRmUvBJYNxD9yrgvuSPpN+U0bp8MAzeeMi+OGz/yrFefB
MZbaA4Rhcxc7GeUdrjh7yJPDeqHdMW2v3og0Yy0L3ZhUR5MUma1hWh6NLHXKpNmH6dBrFJl4ILkR
1lPWWnpzbTIWU/nm+HIghJ8Q1SypcVg6FJA1IyZUwi32j+BFyuK5Y+biVnrY0OpmzC8gViRZ9DT1
dR7TlOVglzt1s8USqPaVI29tZNm7mq9xHd2Ya0rPRKfFkdfeRWMtvkHB6Tccy6r9UARnEWfkfNL4
261XT1otPywiwGlWne9W67k9P090Nx5K3mjnK3GKGk3sonHBYzsZwX5LGRlv0YJgFk2Tdsv65Cx6
46SLFplmeXRKzakxyuBarGa0HDm/r+b7AadnCBXy2rBkUn36DAzpNnjV9Vs18lwCwOrvPdylwHS3
uofDzp/JSVRZgcXCsKezY1cMJkXGESvFY8PueTar6nvak/3dwrQQ451h99nnlsvjnew41zkhRrBi
q9lFvbGnVa56rZWbHNbdLOCsqNXjH86ZNKeJ60wIuRRem8wdnoPM1j6POMVijEg1y8DZO9yvp+C4
Kw+1k3X0b4IrfZzg3k8fGfaTW6+FdAW2Jdg19EbXJ3KSLU8SofiWE92tO2ZxmrXUPayreZwSxZJW
QXMulC8O0VhcbCgA7hiUz+vpdGQDo8MY4RMa/Ghr5fJt0HjQP420xk63svayrlzrPjIxjX3QJSo1
NS3/49k7uXrN0SqZgzAv3+gbW6euHuDcdvTYwf0cTTMWmIS6Yb8uB6s5l+XroNd6aBvOGNa988uP
q7DXulNN7PF2bKP22NkTwoIcbJCr0FMSv4GXmgwv89xAIJlLn0Mz4fSjPFmMsjGTgxCeFHifgHdB
ipb+FIrYR2IUwLw4pH534KwfNJ+TsXIx43KvE9DeM4pq1Y/rnaxX8mhK3hVtrCcxV/XnUSsmuEf3
FOZXdfkUtjV68J3Z3a3zUOtFsBFb6VuHgfTMCx4qOApZzZmdRwwXoRaaqgg2ys/dg2bRafOiCmhT
8uTV/a1IdJN4eLRIX4yvhpFY+9UFixXbfIojP/RaB0HBSnDH5cEFG+ytar3oc23NdU0L28p8XJeX
1Msg1/qetp1apJ8kzXnmS6ykSr7qTVcSmKNDqMrTXbUYXJxcvnuLq9cWPbdnZ/phGSfyrEMZzktr
uAumk9XTql4c5/lSMXvLqX19Ut1sGLedTafP85p442ZeTFmLN7FeTptyMbOpWhzxR5ibUYzfghjr
fd5RaKbtSAjxcj6eyuE9l/AfTYc+nzJoxsXudMihvf6mL+9c1n8rp+ABHZJFMqD8jZryw8mzzWCh
7SGGwRgyf8JOZyPyq69J2k43F7PdBno5wFpcWV3bvK2PmLsU3cu+MmNWF4P1VrEC3QGXzGgO19UP
H4/bRX+gJsY4XMvqSFLUsOtTKJbKm4PN4GfTZYrIwmMtONM4flFFsmmc+AN/LtrvyKvawKkLrMs7
S5m7RHI404jv1fpY3QkyHypp/Io1HWd3h7qz7vgz/YTN6DPoJyYaotpA9r6mlXdj5KmLNbbpRjdg
dFqV84jd9ks2WEi4o5y2BTYY7LoYfFqVP8xZ+gsRJr/JWkV7WTD3nNL6K4Pqq+KJBSwvwQAKY5e5
1tluNahLvpFC7kkWGqXxK3VTGkb4oKn4POL8CvC5mLZtgDLAUIYowHxlM8qZub9L3EhNPORh4+bs
5jKi57zYvxdH5uei4ej9sWhGtXUj48WG9kW3xnR3pofk1QD0Y/wa99S6+iQjulShG8E2nls0Rm5/
bD7RYosD3ECzFaZMxjIB43lxCa/2tLUx5EOIaHpkiCTLBnAYu6x2obIsrZF4IbcPUe7vevtXMcIB
1cyWZgyO1BY8fN9hhKvGwj/Qt4WD03E++zwuSvVHoVEF4t2pNftBpq9YQCB9JVl1dMr3OgFMA4aF
7FAZ00opul0wN+3j1M6AIjU264COlElwu2N1yXNLeI2U/m6tyzSz2QM5CjZicRAEbomaZBRPedLq
285q7X1t56/BwMTGrEfPNumzrarlXdfJsMsKPlaXAnjDBUonvTqQVaPCzgDTNE7+ea6nlwYO+x0l
SUbcGE9V8myfGZbyT4WRGRvKVXxsQ7pvsJBfisndynkgjsWk22qxN9Uj5ys1V4d6yh6nhAmd3Huc
DCfCnt/3h9kcnkwW5FtT8CEMcVovnpbGZG8ojDN0H5uDTOHQLNZUM6o5SaOrTtlMeALV4jk9VySE
7QLGAVmEWFhZXa9VE8LwOnWJEz8w6+k6d2U1MzCPE20Dxj3YGBauAsdL7g3NCc6fPtPV84+dCuNh
P+rByakjcZaIEpqNfVFY73QezVCxhXJiRWJBs8IOOAXLIkOlNmYdHiavxVJkTmedr/GQSsM/R7hr
zq5wYQjZOHc9v7yaYCO1pQ/SWuOzHrX6PV8n7OjWrPcmNo4Noj1zHb0PkNPKT8nIFsvtt+sy4YMk
YdP2x/gczcld2wQFnMM2DoVL2k6VyhABfmDmYBl+W4ooVarm7HAW37qtxrjbclpOnLeRpsZdTTN6
3xhuOAUDruyySHfrnwnoWpxUjEF4vWvG7gj01rnUhff62SBronc/qg4Co9JlLYdbOGDYM7Wdr/BV
zEMB48+tsTIliLVRFb8H0QNGweK0WghLPx4ueT+Laz1Gj5k+jYdKd8FYG9FLbjIhkGIQCszop6FX
DHpNxnHynN+pL6zLetok8OZeVdJ7KDQyEPSOGYsUA3UcxPftN7u06of1LrKaAGelTnYBPB2moKMy
Pedetc2XZmX5jeHaV6wSHgAbOidjX5xooTRH0dBVGKsPTV6Gshd44LPiJGkzAlYDWWDb2DPxpe1h
wzo0OwJnx9VX5dSdR+zMUhstPEIy/LxfFRhLmlB3QxPRQY3N924ZdFa9fCl6C5C6XkNs6tLDLGR6
AdD7yPAPpwgMT+taJNpop3uxvbeCqt72pu0fcqovytYIP+FmNXOvlWrHJDAU8PhrY9eMcJnZbf2i
E5h7zIr0P4LMS7nhRX0dOiI/l6HTOhHBpaJE2WqReJa1e+/SJfWBbMHRwyK09CHF6KgDitHzOtor
mBwKWg6z+PYPa+taN9xNnZUnX7b0c11t3K71XClw/uKIpTG49pMCrAqISQchiETy+3y+xA56rZFV
n0OJbT0vxKQJ5T5xu7OVIxLo4BjzvGJV1bGEa3bKEIcxnRalxKpwRzhMcZ8iB+fZusSuHzdr9fOI
PhhOlqYfA90JsXtlMHSd8RgHfXFH2+8bsMItF2m4w/054EiQcj8XVnorF0RTji4fdUebt3vGKfQ9
GZeSnjNU2AJPvDetd7fozbOQ+a8hnzN8WQvb1PiJm63+vOTAcInZGixEodQur6UOngGxb6fRjQu7
7g3mDtOyy12QdQaOCCNp93goITXbQXznxPI8DUF5dRkn3c4NsWAa67YuCCbrZ/0+ap4cyXdnLj1B
jHivwmAYjjZ2L1vr2PuqBErGiY9Zxa30He2SLIarTCFILa3oCF/kFhyYe+yJRmVf2TIE8WNdXNpl
faX1C5JKizFCL0dymb0kUyJv/JMxji/FMEN0s3hYGsKv9us4vik855Rlchd7kXWu0s9pjAaf4EZX
ZbBDrCx3eu5MISmL0LE1Cwk/uq5fAIYCcVv/TfU6nt2M806P694VuQ/aNH8OOi+D3phcvWiwL248
uZe1DuBEIC8V3qOt53FmG2RfnHHsXrIswxi+3g91b+3WChTL484wu4mDfgfMU7jyOtvyZjLrdQDg
SkMdqfkUePOz6ogeMIA8eSat47TO9qtmsm6xEZiLGxBuHTEldbZqbN95JHvqoWI4ZUl/lT5WooRv
lTMcLvqWkiao8PxUHnClpT0Q5KwijUMWgsOkronXm8lbBXJyec7KxIEsuZSBWB+ugWiiwzjrV6vN
UBQXkbXB+ePMr3IM4J+l4w851BuRgqhEPkuPQxDB8S5PaWuQopAKpBPaANuxM/KT74wffhzjjuQ+
KgOd8Mlx9h6rxdpusEemoNsupWQbiYZ5uoy2dSA3t9nO8zzuosAmeVB5u7W8F1GVHC0PrU5483Ht
FfTKMe4Zf3tA9Q826zffRybSKXjCDg7attdSse8TjDR1Pxn70e7kBVeCuM0c27CM4CgbS8s+RYP1
sdZYWq2Xh26M1LbSQX3QT8j2Iikf1jYi/FkBJb6a7nm4NzEdus8TTd123xARmyNSwyuGEkB2y2Rm
xjx96KDPYdge8btKlhOza/V9kjiXuFX4riSGIhNrZs/ncbvDOtfhyvgXfU7za9bndIobNMEZP43V
A+BW+jzRfx/oxc3NuY5csgVQXoSWPqwNir7T2ocx7u+rsYVQ22oiNEbN2Pqa3V28mUJ8nf2bgq5k
tB58ZB04FxyNYjcn7Y91Ly3oi0EPFoQagRarRTmE0kwE1ib6VlkO6pMqyplb82tQHIwirDuPDWs5
aLCEWeH6E6/4HQCoTPW8Af7JAJpoUu3sd4zmJ4QGDToJ2zY85TbGs03bTo41v4AeYgbxsYkyxCFj
ZA6EBkIpYu8ihJ4+2fHg75tFf2kK9S3QWJe7ZvgZGxpzdC2rfYyRHEN10WOf0fKdPbg6ohcaPyhp
GpKUWnttzL8kTfmOJOlsWn06eo5+agcujByHklILx3sqvzP9DwSu1IjOS35WsTooj6eGfVd/lqrQ
n2POfgUNLb1qgk0XxBRdjT7eIjf44ujWcM5aijOpY1RAVcHUHtAuHizG5CjR1XUs07d1cqBquAJL
vkhtJs5u/aWY0Wxs67V+UboZ3xJa6YipLMGL4N7X8VPLuDdmNkaIp8q/JYHHwW7xpPcMy52Bn3MG
a6bXZpi/iAiAnRu8uhSrG8xaPSnf+cvo98AUtR5aqdu9DrFsT3GfDHuHlCwarOeZL2LjFi7RqTMn
P3MEpWhpGkP8upsf2mp0uWmYLxvmKtnqLgKiGSv/Kpf37RQkibv+biz9A6pJytlpynek3gwX0Roe
puH0MQHIe1/8tHyIohmZaMJG27DsZt91bnQRXwo1dadKA8ToZdgibIhg+3woXhK7knumZX5HCwVZ
5jpGKS6R7V/MFASQG8TlbyZfnCP9Yv/K0NBuiKtnVQ7DoSa82jU979nSi/qE8H637qt1U3mXXPcf
UKViKKJ01xxPtTz9AaKZax6bWT83hnCe1psOpmoZchW+F2i2V+Ul5tkJYFa6VWPsiGIhnorYBxZx
IiB78O2L6T3J6S/keXTIvemGsZdPXJBsPbnpzqCSC21gniGUPvvRubNnl1phzL5j3PyFAaS57/Ho
V7E/nb2iIr2t0wTnQU6fiRbiTGMox6gaoJ0dTVxYF9t1XQNXlO7ydMJjv5TfRo3L1yrnt3mZlVuP
p46LxDdKFD+SH6ASK+YF7LQ6+7h+nVK3vtq58ZpP1XPK9MSB2R4R0rYKNlE6yENs5QZmYZNB0ib/
Zozm1XBqRKfa/KUndnpszXbkVap9o7ndA7q0+ah6E43SKEN78F5jzT+vEQ9pZV9KOHmXmRUWhzV+
RlumamP0Vn+ZZ/csG6xX8QT/t+fDnjS9YOBp0r2tiUOBJwEX/vLkMEKGapOiSJGsMJMQfZ/Oxi+j
HXAyZpgbFPwgLXZYj1zaVgkq91qJlArLsdcdpc4Bx9SDXxmZYhmP/7M/bS0bt/ZagKqk+e7Xnjp3
do/xD5sHf049ZpYkxhsNd8ISL6Yip3wyI0JSOvY3o/WaCwekx36CxOuWRUHbrR6PEO9pADIocfRm
TOUGw94hQ/rZxRnadmuMbhs2ZaGu6RQ9iZO91F3KK+ozuxVT5UkmmVkYsCeb/qPXveFAkgfmVqww
1YyL66NVZi1hE4satgYxlXn1tYoYP03ZXKHrmg2HVJamKPXo9mSbyONzIzJiHiu+5IE/nuaOnAUb
K4HnDyKcUizabt9w3fqWd+oP6qjFwBMqYcchLl8GHSo69Xll9/daX0W7wfHeVinQstIPD7PnOXP6
r6sgoA08hp3RVFdWzR04Me+iM9u9s7QSk4BrnnKviG4NOSWboNG60Ki59hGTvMzoSZ7D+KcNa+Q4
W6pnVoymXSkMmpBO/3vIeVuoCRsN5WI/lRYkH2cPh8Y+BzMmncqZyUGwWPrrurgvbZOsx6p8Wqfo
DcbE1wOnW0f3Lt2zpxQtf9nOlFUdhkUdtATCaTHl1p5ZkivNWWaKltQvVkr8DqisBhvJscoKSbU6
lOcW5zaCNe7VNn0J0jw/pC4T2WX7a/1jhTl9j4xBP0vK2yJroltpkdDUxyaojbrv7/Af6j8JjUg2
bYv+DOAXGlJxGBOX47ytum9wuMlFysvnaEKtxcPMwpH7ezvXc4YCmZ1bP9BoUp+7kV1v28Db6ZWF
WbZjLDubmufccuyb22VmOLSzu8UJepF4+O+ihPbzMBojp9fdIULTv2O8lQtSV86lafxrhhhyp+wB
VkeHPldA/jwk+si85rI7M+TWPRrFwS+7cyO4wA7x3xdkw8tkyeS51rRrZNHDUQUNObvr2ofJ4aOr
yCPOw3mKGnJLlKmsXQuoObTcsaGRhk1TWROPJGaDn5/7HA5rhv7roUcbwF5B4tvnflTOTX8Yl5dk
7+7Q8zsyBpC9Bqw/4RjNwf0McNtaHE82T62VxQpptEiPIOxxaTAOGK5BEL7+uCZvEJbinjCs0rWa
WpsEijTduSOOzTKPc8yIG69mEA3GPFVAoLKTnjHelQTMZAR9Wh8ZuShc+b3CGlR6kf7EZft0fPRj
ejZsvTqDtfuiep9xDjYtZpKtc+4jV00vym+ne19XT2ulHNG33/YRANdYi6tDFg3evpNdGSYzrqUs
+U2AW49N3JKhZGJiD5zeHrVX2xSEYDHWhMSJevW3/0jr+09S5f6SGrvkvODmNBnoIFdvgR0u2Sn/
EipNoMUwKjb4rdkw0tEUNvV4ray7ohwkcy5ULwEQswf6tqR1tCQ3qkkXB2+YjYv8zLj6X2UofpEF
f/01FvFPAYr/s5jFw4e8vRUfzV9fank3v2TFch4nbfNv649xPuze2rc//Qcj3aKdHrsPNT19UDC0
/8wZXH7n//SH/+djfZUvU/Xxj7/94lK2y6vFQpb/GphIhtN/HbD4f8t3HC1/Cljk93/mKxp/X0LL
/CAgNxk3QGAQGTh8NO0//kZMIpyKIAhsj+wAy19y5f5IV7TNv7uO75G17OGjda2Fo9fIrk3+8Td+
ZIOTXl7I4NcNQoH++an/uJX4wvj++L7+s1vL/mv+p04pZnBjwVxyDaJV/5L/aQal1toKH3KtXcc8
kndlNEO3tS37gF3S3xgNnmElcEDNOlE7DTvEyWnOntaLx2jWDj2nmGPamKHmuGd4q5LqpLqmymex
qdx6E9Dcn2yb41t88fE4sox3+yDmlGUvnoKKmtQqMFBqjknlo+x+GzvznUhHfBtIuXueDIbEx/5X
oatXq1c/g/mW1s63XpseAZT3B89ivj8PBpwq4qiYwpQ6DkwzvTFZnBKPwRi2dEb9UdOrd2WIV802
D6Vr76c6GNGDf9UUF9TOupc+6hhn9jKxH/uujXdRrS6Gj3C/BAcxdb2tXDK8eAw/luWhJi6Cks4m
P8OSmz7X3LuM2K3CRDVTGkleAZvC1gTmeeBrH3ZuW2wziN5h5I+HSZQ/0ZC1g631xXH0p6e8fNdl
j5+btKBB4mMIBpZkw9UuUzMeovxrXun6LZ59sWc+LmUgqJu3+vsYMUI/2/FOjTFDrGmBc68jGXdo
L8qwL4ZuHZWHm3iijx3mdk1jqznznTAdNijayJ71TfhfVONEOzpGEJic4uAhQpPgIUkrkg/GV0Oo
31GmfS+Hzg7rlPalNzED0gjnN+6lw5hO8qQYUNim3UjGjOkgTHvDMZAEG6UzQonHFEtVVPN57v3y
sj5n/385+m+WI9MkFO2/XpC+JG9iyXwVf1qT1j/0x6qkO393Qdp6sLlZfAgS++eqFHh/t8h1BeJr
GQA31p/8sSqZxMG6xLKRF+gzIcuM7P9blXg1gpl1MpJ00/EcTFr/m1XJ/nOCHrDZwOTd2Sxv+rLj
/TVGVa+6KphHrT0mGsOipRgIPgY+v420TN5iu7+1Qf00GmV677R5d/ZYKTdEYnD/Egrzbc6QqjOG
LbJKfx1bn0gzk+wwp09Og6YhqTvIx/q/E3Yeu5EjURb9IgL0Zsv0Tt6UtCGkUhV90JMR/Po5TDUw
3TWD7o0gqYyUmUzGM/eeO4zPiOiM87BUfrROMmxnDAu1V+3kyLSKyXHznj9S0IxP5hX3xLZDP86m
9LnNwGcQibxkZl0d2ZIcLSr+27lQZ1u22WPe9s42ze2YKfb0H4joK+n6fwl0y5NjQXUnRNNmNslo
9w88npPXyShY9+2Z5qZnNl+SfVcoe127NMk4hPFsjEd7zNRdqoldbzLGHWKje8h7xm+Ovdx+kdjs
gOrYGIgD9Zgggt/SFvnb78eZMcRZ+5MfX1pu97vuOvAQ3KPxHWT43rXpUcRmtmYFyGcdYWZ/u1b/
v0NpeQR/f4RMgRAj244BCIez888zyavGwRuHitaW8ciOzWGN2DvZ13Wk7WY9fTUWFdxcgP7Vomrl
OvOI0TbBJhc181qbLSbrftnuWKlZKzG55ikN4t///jv+n1fBcxyOX500muXYNP6MZcqDQJmiSbyd
EbDtnmkdw04O3W0VF+O5XvTyTd9jCEvLS8ODwdxvJA+q7D9aC/dL65hDiFYH0dryVwOV3PluEzyP
CyoXehr71aLYZNiCsEuM0Sp3hLrrpQ5VIwjknZsZoQSQtUEiQsvpFvb9vz+8K+L8ny+BY3sO3Gcf
oqnJy/HPkrPO0c8rUwfFnVVsP/Wss9gVGxUtYlo8doPbh5kXc4xjhnsQQlo3upidCwp32FVG4mwY
XM+0vFMa9nL8ghZUntieskwwy/rG7LliPZT9DxojS8k063QdfGONZEy1zIfUmLknLUEut5V9FZxS
Mxd3cRrZq39/oAvd+p/Xmmsu0d74KR3yy70/Yy7jhkj2ys/Hna/V+Cdm0L0WnrA2Sx+HymAcqPAg
ThG5KixGI/bjfhelX8Ps3Q5mU77OOk6w1se6wYQBCnOEoT9JEVf9+695jRn/x+uBTsV0eMdDRyRO
9s+3hBEIy0X5P4D6MqZNbSjWElBTNoWWN5DJuAe4CYFPfVLg+4m0rH9P+njPGR/hdASpFUv/M05S
BGnXW5lYDF0NKBzDk7R3CtmhE3f3g9ODkZzmR2LWJFgiBFfX+0CHevs/ELR/UJM5QThKYIeDewTr
GmCC/ecVZjbYTXspxt3Q9eLs4DLaIRRk4DC75c/5JNl2LMas7haXRRHOzdjvbFFKLIIJy5utOpHk
xZq708t7RMLJfg5id6eM+Vi3frtpZIs5v06bw7+/EBbl+h/XCyegi9aaej6Amr78+d96scmBAjQk
OsFhcSVutGWegCT4HDmAFMpmGI5Ym9rnxJ2Opl5g9jHdlxaPGX9BfEaagdA20KJzMsys5JSq3yt4
J4x6Q9vRpktlT8mpWZitLq9G4rl4YEoDhcDkvpiqLX8WI8GoU7w3tIHKrJmrTdQY/3GtGf9EcS6v
DAc4NE/dpO8kV+GPA0alqCpmNbS7b6UEu4I0s1g/XMxJGQ/8qw7voxB3jQIlPnbUnD0IjkzF/j2n
dLNrhD9dRGE8S+u/ToYlFeCfbwMuf9NyHN1m9ejof9yWBLZTm8l+u7tuMaeyyA/x1HfHxBzIFBe5
tdhrD5ZmV3uGmcPateofsvWqUNLbAExLm40eqkDW/xGjYP1ZsfCcUUnBpQIA7wWBt2Bj/3ZZxCTa
GkOf9Ts5mZCnjKy776RwQi3UnFxe5qgGMnZVSlSmofZV1faYhkITDtV9RbuARi2d18oO5g/PyNcj
Ah98swjApaPaM77n9lyb7YxOGCrRMJbuCXfDzVUJmwWmOHRZPyzuNSjiXuF92fatWroEtvmXxC30
7b+/C3wuhj9fiYDW1PEs2+aodv9PFZIAkuLorgjBRGiC70F5ikU5eJlazwJcDpiqHQk6eqhW04C0
B4j7C3vkOMwbpBfQAjEX3rlBy/JZn4zQTgzk4YD+4YSITVWxSAdLUIY6knbTcNlHIGEzYg6Wiaaw
A3uzymHt7/SO3SNK6REDBRTCsgIgMfX6oa3jX0zq3JBtDroi0+NmYtblGjCzB+tCd9fLZsvWzOxS
DeVDzm5kZerDFDpBVYb4GV+T9E5dVceJdhvzbgkxR2ysAvP2ZIsvp6rfs2WibQa3A8sX/NQsrnEY
bqIWJUJUQzoRvuGgy0aZWpgKVL1ClJaVwBa0HqNLmqQFEq9h7RXkFARpfJeM/Gin7L6CXruNxHyM
uZhY4H+5jPTWgXzVlIrPY6ntUw/HgTPfGRUbZrhlW0TcioGIVodu5lpksBh3UjvGD2jwbydc/+w1
q9Wg0uiA+/k09PxoR6LSHQN9k1ZBzTAO2MfRI/pjDea7WpVRvVxsKMVbFlQ4dusQLeJJKCvsKtr6
LoaukiVzv5Yxe/xZmDxpKaMzajWhZc9pN35OswtzlV3z6Ds8XCOAQZSOO0iv1SppP6IWsWKKqlqk
HhBGaGRlpl8o5raq0p51J/jsjYzh268mgpnNzLYB640qzhheMxexcTXiFMEX97OQLDIWRVzLsYW9
mksuZ3ydeeLZ97DIR9UQrzGwmiGAst/S6l500JuM19k6gw/kXQKNhE0gahUn0w+QBdH8iJcMjwbj
doIbpic98Ri5DXeuzxbXG2yk2tnwkUBacXNrMztngZSvsxEHpawk4qpmTccl7GOU8YS/6iMUXjYu
RJxgKHDi4d3skG+6LF+8Ip/pSHAP4+DREuwsvF87VKxs/DOx7QId5ab21NkY4I06ZXGvWW+RPRsr
vHxYFJp+FSf3SjkCraCOY92u3lU8r6sRv0nSxXJf5SPB822OWrtpL6YtXyGF2rL7adsqwf7Yvjbc
jEDLvad2j7nOKddgK54bI36vRu+lVfOBVmwTGE6J8hSvZ90f0LV+xvngrEo5vMaFPq5xFe5dBe5I
NAML6yLYNIEGyGLSprWeY27Iy95fTR6XugUPJwoANnZUzr2QpxJPXjhEEWo/uz9KeTLS2QkDV38q
YmylYxT3K22wPbjemOarYFX6PalvPb9+kMT5KuJtuZfYtdP6Jqs8setM7g+DO//wC+BpbvlCMqy1
NqKWF68QKCd/CC19dWwY0T4dXOjWdEad+5OKVG6hBV6CStz1WoQ5fQrUAzjOfVNXzosNekYaoB6B
7fQbSXD3R3nRUz35HEqBvrIjZSKlVD5b3nzMpKuttCk2b1kupAej1bu9iDT9rumwcXZCBzXcl1sq
XYSbcd/u26VmyVv3yVhuRNw3tEeb3GrEB6X3pSMWZdmYfjbyPmpTpuM4zY+5Vbs/HP2BTYt6rVLT
OPl2hc5oQlY8pqz5ExYU58gY7Rc8nKHiCNsaPfoiol2HfV3M2iZOa+NtphHWEIY+NSoh27KHASxj
T3/TG7zAXWs2N9msFacOi60qDOvW91qksUF7z1Z8ZK7XYVfti7Pezj/qJjce4sHWH7ykwZE9LVBh
9J9ALm4Sc+puIZCrLS5PiAhOi6yeZ08Z6iMo/Oz2qsEJCC6heU9f5uWgLmKrw6DST2+eBiSJeePP
yfM0tmHpOScwgRsCjlNngr3M1M68Z7NB0CJtflL1auPKVjssmq3aIYA8TbDuOeXl2mK4g2NtxxiU
UeeNgE3a+shSpT2rCRkMzNFvf7FpP1w3Kl3H8q9E7lcjf3IqM18hPyqfGqvL7pFcbdoACdEwI6+c
bF970sh/RJD/XPn+YXAreVBai5y704PXfkofOOf7X9AN91PdsYa3bRYci4I+prOFHOxal9lKUIEZ
eJHMoWiP+EZ5xouCy9qO3LtZNpiUMsBiXHIccklePqHEfvFrI/l0kM7h4vbknW97+TmuAsyomhIs
gzyCWSKTNAfuDAt/ZDXV0nulbT4XHnfTtPTq+16I6hgoO98GwoaQzem2HbAEY8ITH6qD98HuejgG
lDtPQtMert/3u3lcZeVgroGOsNjS4YXbRY1wIS2gCqWIWBIkzrda7hRn4lJ2Q2L1d6bZYJ33a3eb
RG1/Ny3fa6gHjnpqvfqzNa1w/QWbrIn9m2L5cP0Mf3Vu2X/7RjtrC93WQ54zw8WscMaD5Y6y20af
//owk/ez4U0Cn3D5A8PMsZBWBaYRf1Znrnd1Nu0WOUeFUsVI+5i4Fr4HN+evP/3fL52yWQfFVF8A
0sddZ9xB3jDuWmUZd3VvZSGlc38gl0ePwnFa2OsDdETCJ65VdJkZtA61SDYV1cFN7jSPXiP6S2d2
Z1gfXrYqi7RmtDNBDyHKHR2xrG6nBKO5L830Pqgm6p2yTHZ5ZYRua7RYYzmTrjWtDLLvuY3XlMml
63EGLUIhLdcvOdoNAKRciHqUZ5uJJdmOJ95ygcka66bBCY2a7h1zkwAVUHpPpj2hDlAD/NzaXJW6
L57tpYQYxZ1hP7dV193bjsMsPmEryPBcMZBYV76eXb6/yiZf7Esqgb4cuFkggeQ690301TBD09Fz
YfRXTnxMRndlJao58a4pCgjmBcr2Gv4dZIfmdP1w/WNAlHzZNt0xrjH+AppNxhIVyMzzEaM7/llF
LZRxZgl32eC8TpMmTiwRPWqa9leZTP5tUwnqbphtERu80oGms55qnjpEUNaz6ePqilX8mCu4Kcb8
fSeqbCXvoikmGsOz4wtVstjQkPXrq2BM19yt0Lpi4wZJvvKsBVgaN9bPWY7rmg7pYckIXwEB2ttB
s+4JOktIZzibefcwOGb2YHp0AJXs6WEC/NRRI811Icvu3pDe8+TCSfPE0MJARL7aDs/fQmtwTHS9
iyvAqlhteJpww1Kr4831dhNV6S/qX2Zlg+GipG8eqzpoz/7s7JCg0FI2ZnSMHI6IrLAyrOQTRDrc
lACPZrqVqWrGg971z3bbz3dVr/+yjeb3OFj5rRrTdu0oO7rxpyVstQuS24F1wQaAFgv2oCoeDdt8
j7OsIiGiTwEBWI/9lCQ/tJo0Abs1HmYmymtZj9WNA4Hn+2c3htUeEcpU0K5cQbU8Da9QbSs5xiiD
2QaxFs0epijTQ7I+SiZKfDnG5fP3P7eEMDb4fOi2vHnYSIIM1u3gYnpuM7Upkrq6pF36xTBv3F2/
0n2Auld6aqUBThQ9VnJOLlwBPjkxfbvgScXQP2RR+aAbg3vum/7UGf48hqlvlPjqVxg50h/C/XJ0
oEVVBROOsjG9S/xRrixUJdqQ3I0OxpQ8TVngj8bGrIbxyeB3CKEkwEWuI0DnIG+/J2hNGXzUJHh/
2Th6gUxR9A31DM+M0+LmXqaufEDyf7iuyzML1dL3Q9fLKT1ProVEx+3dW8Q6gGeqAy+M+Tq7JuJs
Jyt3Ti/sm7737ZtEMFZZDtQxKEUEl996GqWfHoRDrGFNTA0KL6DVpW5t7VFk5zg/cFMnNJlPbGEs
yyF9n6eA2clQekbp2V1a3pSh4fGGmeIi2qe53j90QmzRvAXniSrf6yGiXD84dnb3PU7wjBHwBkK+
cXnzOYl+m6J72AHHKw+qcT6ywOEfu36+G5myrYzBaE+JzojwkqejfhyYOh7QUX5pfXtMhh+Ir9O3
LnKLvZNk08qD4FA0yrmdAYxvnNiPDyJSj9T0xQX+LlZXTz9fX//c1H+b06X2evOlDRx1Y+k9XHIU
dNfxMlWcFepDH+ZF3rxh5VR7I6ntTdaXCSNaMWH2hMUDG99azy2quZib/DpIvfaeugNccjc5h+uX
18vz+j1j1uyDFZjQxWF5HyKIcOtkzjvqDjm+TvPMcyKDH3WJwkz0R9WMuN2X/CDwpX992QL0u+/i
4h6Jj7fqoql4+v8+Y6by7JTCO13PYGvwjX2QNN1J8rSbaXIfG9XFiWvyhnKksg6G5Mf61rpCYyYn
Ptkt6XSK6vQ0lzR7eEWMS9moZxBU1p0MombHFAOAmYlRotI8+1lqol7R3NnPU0XIRFemf312/dPL
972ZWE0oUgBnKK2s8vh99ed1LjemmKstMod8R6JKnW9r26EEWTYQCuhNCM0yRQsIdocuAgkk3oKS
IqNARnJGQmCguy9fp2xs91Zvepcr4HgEyX6orOLigSjuwdJl1S4Vw0+bs4KRHa3wxUxX9aCjAm/Y
L5l2qnFANtXN9Xvm0PrHnAS0TjV7dpzNW8nyibdTH7MZqmDH9IDIroPX2aAFEdYiN0xr3CdlI+4c
P6dlGOlCatrmVWdbZERoI3p+v3qnJZ6O6JfZYQRe2OdOfFNEW+m76iYapr8+pFHFeGCZk1NP2Bfd
Ub+uc3Ixt9lOAqUJqLgfJfcqUCw5++s0O+bzpN5J9BJYOeBD5/SM96LHn8WkxmefXftHOvFsUcpU
RYo1utF+6WXbAa709Yty0nY/wg7bqITticTgvI0z2yBCKym4ODo2KtIZ1uWERnXyQDdrrLhu0M8T
7oGmCXMqeqowZtawvVLiC9g+T0Fh3Tf5PZTrrxy/2OlqaEOwPh6xVrZh3OqfE5Jpxoe1fsQvlVwE
dj8GKLDxapLgYFYmFCcTwWSFnYjN9z4ir/CW9jMyoyLCtKIS8L8NA9ebmWWJb7ty20xYLzNykX7Y
46+xFOmT8JPb2cDaXkKc2OYKbF/RdxyTBkfh9ntoie4x/BY+TX5GZK/WAxPQEaQTo4a43Fh6eWyT
N2Ohn/wsELeF0Ysj9keIeEutEHuVt52s7K6FVM05OMVrY0ImJBpTvRdwh7qyQK5cOc9ZK8lagkVB
Ckx/LpKxu9S/dA2IK+OD1VSO/XmykemFTjRmd4ODZy/qUUcXrLj8LsCgmYqNv9xutB71tV7Ycl1z
PS55cSOlW8Ubclx+1VyOj98rPDNZC+HGZLXk6NdtxPDX5RNwb3NHi6o2E6PdsKu1DS+P+czL+Qst
p/MopmJHGWocbdi1m8YCPpgPWXTASs1xd90O6tM8nZeUtdwx1eO16tRnv0zWM0CRMq/co4E0Y9V7
efbADnlctWYxb7ORNIjrBREJ8X59AjGd2GeSHAAswj09Mu7sNt/HL3Am0IWBfKg9hLpl2YwbDLpM
oc2sOKTNiJwZJO06N7yKpHtJxIDpBhf2Hi+CQDH2oPITQ3L3AC3OPg+aekj8mEyOdmx36G3be8fQ
qmM5+79Rf7X3M2NIQAiduQ4YQRyDiFceucNhbDvtRurFV2Qwh5sTQx7l9WW6rvy+L52okoJDvoUn
svxXrWnRjA5+tI9tS73PTh+sZQA4wTal/ta7kG3iWD9CMx5unSA9Gq6XvxoR64QsR3hYWQ/jlLQ7
fYiIDISS8ar67AS8ndpDC56gIxzNqVj8H9N0sq1Je4FYeeuWUXE/ujpOHK9FQ95V+ckW9cS8I2tf
89+5EgCUl01blWefDRCoYxJ32AKr0idikcnrtbdgBKX2I4kpk19wFxVaiWHEfK1cmsXJcJuHoGuz
PZD/J8EdZauxKDsqj41z3PKwOuEeJzXPh+tnwvfmw7R87/oZEYhF6HWkXhQ6868mV+2DLLMFqdiM
u1EfmmXa2nHj4fyhZStZkkwqLZ5Ta/nh7OU2qkao7XYpo7R47tDouOocDBOSmBgn1ksQR8YBa8DA
dPMjjfT5wVkyVQpppziQR/CdotAP18fplhDQrSJHYtnI5+uO1XLSu+sRdP0w5fykvqwvc9du2Epa
53h2JTwtJrSTAOaJHNe6aXpDO7pC25rX3t9z7oIqK+hiaFd8lATb1vP889VzWMx1GCGgJ1VLtEx0
xDvPooW0N3dDBYecpiZz3zTbByucBcl5zrRqMxX4y5abvMUVsfUcxlnIEL57voGk2f0gi19+amJQ
KI4aQwNg6U2AgAo/PpMeGokXyLgiZxW9WKDXGj6bvz6LDaKYwYVvas/EgZpp86bmMHoP6Dwr9nKf
WW6+OWnqI560fgOH1bd1lnRnvaaNYhZ1Aw6gv2cIr60WO6+tKtqJCdpmGpWhQTrA2lDlK5FnPYW0
P678YZnue0GyTm3jWBUtUUutLImJ97KyXTPv9FaBQ3Nnt2Z2tqenGGzCbA0v3OQ+vEzLgdLHjG70
ZI8k/sGPuMojHEI26ZAMc41+5ewTu2XAOekBYbKKlk+6+8GFJBFwRK8Ni0Y0ieM3ls7kEwXJaiyt
DwxkcpOo6JAvAw1rYloIf+XnjJnXsPFvmUVGJNQwg7AuklDz5w2iyyastWQ8tehOqgSAzIgqFn4i
GwfdDG3SK6ox2XlBV4aCr8IoKm6lBvDdYyTK6R0XIXpX7uF1TJCWAzYOzCgDt1Rtmjr6VfPbbhp9
SlaSAC5NK3Bktj4wrSQ9CR2gZ5AkbAXk42TVxFhpCF7BiUSwuGXtm2B7N0rT2YFMNaYXdlM+9Ne8
CPg/0X8zjFtuTjko/oVVrwKFUq0r9ly2Hw6cVZCtsbHuvwy9Mw+Dgy+p67BxLEpiNgoUge0q9ZuN
EQ27IUJszxQh3yodT3xdblw9QI5nL8AN5LFkkEWrMm4Rj4Mk4epODvKrULqxHdmOyNQUG699VWbC
3oorPmy1ZudkeyYsLyQiR7MO/38YGOPm88MQe9Rcpv9Mn5Cux7kr1z5QDFmVS14MXhd/7J49VBJ6
ILWbKfXYP0T+yia3YyPm5pjm3krZQKbN9JOm9z3qyIIerQ8oPBliBxcQMDB9CdKTTQjkfguDUbSc
VmzVXkfgjdiwJYscgfStLF4QjjOmbwPExJKzVEWfDt4v20kZcgtyE9LWkHtkemSpOz+lIj1Cpf0u
yH1nzcFv7AuzTsOSUb9I2huLSNZdrcytSZYZD8Q41i7aJ7xH8ZbAvRdS3LbkHN4AUrMP80Ev/Jcy
dYhNL4sh1DMbyo9B3RRTwwVOgYrf+VKJ2EM46dasZ89OXb5a7nxSpnpjEFcZyZ0IEolFJi12scpf
onL4NNJRrTWv+8js5NlaBudYP6Otr5nkiwwy9Mqy2Ka6cWyM9C2TEcHOamZTx1NfdlG3K7XxMmbJ
JzsteD2/lvfKwIHoRxoKeyv/wS0zAq6Y+cQYpTuCh5jt97/jwmM1RBQKxPIPeDy/+njKiceG+o1l
XoZDL8Gxx5q2jkRwgVMGu9tP2eDJbGN63NBcEgwyUI5Aje2nEa0TTOph47T1m+76BwT4Bfe35jVr
2zo08vbBLoODP8bZoyIcw3OCtybCHwO3GFBZRbbT+Nuttl7txcw82e1Lx8mXCjRbz1XxpitKIp80
nijf1NDoL7EhHt02JbKDWgfXAEB2Ghejih4dDSA/UZ1DqKZcX6XX9X5SPhMhUbDRMN61DKLqJCAe
FukJiEa0t8z5ENjiw4/JXrAsNn2oTfuln/CI54kOpl83O7MoH+jfxaYvIoovRXsumeRseXpYeHpO
jNnIXnNAoULty5+8vQnWxjrmj/0ALwxuReExdScnBR+4/XbozfiDSNeGPhiJG+G+E0/GoWQ/5M+a
jlFkGa2woFp50UeGVxGrKOby2Sl/jmYH26/Sf/TTVYBeYxqDy83Y+QWobLxKRL6HnnU2meKsuzR7
wxSbHxMB6kc/JFYBBSaDA6fE12C2oFSmWlG1eCzKzHrVY67bwKY6tghqV3Y34v3UmYcPFhx6NmBM
i2wa1HRPpfesH8cCQo8Zl4dBYA/v2BiFM0nkV80riyQxUdhnt0ntwqmxuDGl+bhFSMN2jrlkiJb1
MWKttC6Q28ySOL+ye5AOp2iNdDjXMeVAgspAj2SmzeBWPanGVeEsK7Jpfo4paaokLHRh2TS3kHkJ
nGeOtK51zBg6WLipnNozFip4RImT7gAxe+R+4YbzJ+Xe4tYjjOK3bjPvGgaHZ2aA5kLgIs9M8wSf
FVtxwe3d51HTbt6ARmTr1+1zr/py/Oxd6Kl4g4IL8HLALaRydRSxUpsuG7WVM9FvZInzjNZnYO4J
xZOXA6nxxFSA2XEDLzVytWcOErVucTuFGpEaa5y2dVVr91PLAsbPgXrrKSkfeeG/pdLU1g02jUpj
M+wBLfGa7H1K+mYNHZEBuF4buz6x3wtDkJcEQZv74Vq6Lqcdg1gX3U41Ky104HBAFGYnyepygh6Z
mIJV58jvQWV3A2CTLN2JisJEkh6Q70ZJUf50GUR2i92wmRfCOMNqOaQvLXrwxCeWJe68tzYzu7C1
SIyii5wZibPCJvIFLxHTN+sX9tkN5jFIYAI4hoVDqdF8RrFDfRej9lzZwU1aTPo5KUxtwxgAQUPg
4HCEK8UFc5hHoD5p2510p/E3PWY8vW/2tdKDU6GVF5egsFsFLH/mCGRs3N0xZzvw2yPVniPczGOF
nywBSVDLX/i1NuPony2MTQeaRlA0GpSgyEYUzqucDcGaUtfYjfE4w4ivrSPG0yxe/Huxf8F9tdLH
BVNbjCvNQlpvSEZ2pcJSNDn1ue8rKO+O3HsiD9ZFoo5107+X3CAjKAQryyvYjASSWXoJ8CAuIKE3
I+ic+N6GiLFpScepQPxiS27PE0tFTIpYGnneV5WEHTTj4V5r+fSVAXRPNCY6aRtmwh3OiwifJfY7
G9F+15IVGlpDsO2yugktIH+HUmfPFOvZdm6yO2kGgJjs+uhkrbtAHBhr6J9VYUHPr5nOzQVbVpN8
vj2QwHDsgpdu5olI2+yTGEzg6QgMc02sXTxqW9WAjumgPsxBc1+CjMtmFZ8CTNzg9wDFlXHJ6+up
zTAZX7Crk20w6mdcZBTPXfpLj4y7XNO1nVWxr4aBhXGzj2hxDNQqjf4qA8oB/Hu7RLM3eFftgzdS
8rWsbn2J0GJu0OCkIGgGLuAuyd11NsBQs2vFAaunK62ZYTdyAu7KklOldY03WyQHTnUydUDyO+Dl
uSz7YKNk/YRa+lzNAdZyqsGQuBgwbx3HKZx631Lh2GvxKmdTB3niK67zD9wmEJ1QsEHAYUKkaJRA
UNlhNOfR1hvLLUB4DJql/lJPulilQXqOFztlMBJPKvEhhkrPxQ7IJQ6r4HmuDfkgnpjQvUBTvxjb
Pu6p+yPnvk+snevSTYPt5gQlBgq5xofvc3/Q8+6EO2CbeIO+81um/qU8lwbJFrlvPrdBHYemnVFi
mtx60aIWYRFzFVXok52jNkBa1cqnmEykvM814kd/oh96paZHMIUl2znbi/bNTu3i3hCg1Rbn1yth
Uy1IA7VmSA2gx+6RhZXpGyEQLkAoNwBNLIGc0Xq42P0hKSRrplCVz5GjB4a+6Wm71hHIlvUoq7XI
5YcyjO0C5kEOSbB8ZjfsEYcluQbgV484eNUnMIIGOo1smmANEV1GUUr5qncPeJFPWly+FfWt3vdv
GnO49aDwhwed9FeFYzJgoRm1lrKm4n6764yq3xZeeox7yK1xO5QAunoKjNZnTQHdJJiAdtowQQlX
FGEWd+mGfV6zN7tPf4bySLBscbo0lUL3adTJpvSQD7K0XZZk1tG055XTZPHO9SKaFsA/q87LDpbV
PTFQcVd+1vkHzXXeTDa2BGc141oacKsC/YdO2N+mH+VtrQiYlqWEWxgVtBcuOOtg9DdJyjGSYn0c
6uTJ5JBdjhsmps6D4FLaNxMXJGPRHy6RqFsrmtx95lQP7cJY70aS5shwPo7OgzShZsxDAmQAl3oM
U7PS1W0m8q3mTNVFkuYhjUi/dSrqOpqTlTKwR/czDM1o8JJl8MUGuPbGfYJ3bKUZwBJFT0yxlo8X
q2ROP7avBgkFVDfMupJTgI46bNQEsUdpaJflyySA0NVsjAA6JOBK403b9a+9TVZu53+mZvBWxshJ
AJofIoTwq6QIWta55Fe3KSCQFOSWIYjnHa3PYQ5O8ACAj0hFt6kVx7j8wXTNulgdNkI3ZgUFlIxS
ALAyd9OL0zcXB9JYG9XH3rR/O81TTtW6x83jcgK66Psi5kCDq7ZYbbrD1MyYbsoj+aZkWvjomExT
Y34P9ymTZCeLTt8aWnwexPBF2Fgeph95lVYht6AJ65LxYuIosqErcHmVgDOgOCGzIFNBkxyHgvg5
09ewVxX9WhBXi0c4wgfMe5yitBlmLUTgjvAqwAw1Jh8yjlAjm1MbNvXwqZlsNWfEfWljIQCzcZj3
uvNbM9CFOqME5ioFdHO+hZQZgM+vmmCFQ2zCWTRcwAf0oHvON3l2rPiTfQqRuJV5TuyfnUuiF5zn
eWVibOI1M0BsR9aKDNXVDPFgpUOto/UrFyWRdVf6pDxNCErYvYxvUdwmp6knVaeHS0rOL5cAAg6m
e/BLusZ9kwV/EZMluug3lapg45zbvjC3kUVoQuPEcB203yMblFXQuNxD9aw9QoD+oUv2WS1lJ7mt
822e21/guo2tPjBsJghkn/cWFOOg/EWyJ2a1WnFnjSZI5eUzeoZshQDpU3O8dxJ5X5wI9F6g12BP
qGCFnsHaEpKB9LQzEkAwEz+foyjeJ8voOTG5z9sS47k+UPTCyg9n04E1H+Nlt4g+Z0tu8nYVDypT
WMtIDKZD5K7fdOeub/jbqfxpOFSaU4yHN0DdTN0Hn8Qjio9pBsnGU6gXAHwTyXqeO2BFuV5P/Va3
dG2bmvCPuroC9/VjGMc2NOe02zXYjxHTL+ka2nvVjVgBGzim1w9t5KCs17N+g36Ml6yQoZPi9HEn
IouMut7/D0fntdw4kgXRL0IEbBXwSoKelKek1gtCrVHDAwUU/NfvwT5sxMxsG0kkC7fyZp4cxhKE
R0FyLJHsEBSytieGXwzj1Ahai8OVRvJmknhaVHv0unGklA7KMBPVBurPlZmMwwppQ/YVpH1YmYI1
YRPQeuzTGoEaj65jn+jOYb2hGUlHqv1sLaAOTId8jJljrbLdV2OGLGTB87ASiuVBC+8MBHbbee1n
xVbuWKb+Ow5CQwoTTfmhWzf6FE+mDDjdeQla/ghy5PvIurWOE1br4V1lFN72kTD5WJhzmMD4RBmy
qH8ru1CvdsnW4PELhtXCRP1V92OzA/8FUThb9lryuRuT6GqW6ruyanq32fdsrAiDrYPByzSQY09j
Yj3WvhscoKDuKq6YtL4zV43mwaRB+mgU8sW01YLneDlQML6ObDxAXZPMdJ/8R3dru+uS5t5XLws6
8R4VLt3MpYJ3UryntJPRkpeAWQrungnXpJyDF3wNXHjG7DS7eDnpNqXNKYUZ0NZmx2jDTOGT9noW
Dmxj+AxALix6WiGv1P+yZnIQZiaJxfNLuc2+iPgBNa3h8P50GJ9KZjBCWnJbYPLGc0qmqXrLumPD
VvyFXtb3gFgr4FjcgDQqeDktQIi+4CsckIdpJSmQ4QYYulZxsxbzzi50ONhth2srdg9TMdhh1rFo
HuBuskdkAJxK/qlmqBBYuwQtWKy4tmUfwyiYaNQzenqHA/+bhXQ+28fMokEmMYKnoOAfjIX0ZBvn
V/yd7HZgaoulZzJuj4CPBnwjfTh7xmurtNqVrv1ktOqjjQXnKF2W9OJmX2WU3HHd+acMPpmKoh+d
PQx4yzdT4vOdEZnYYC5LB952RdFfCht6KEG6exX4/yC6b4PJJ1e7dpt1tRWC/z+6jn2dy7K7Djyj
/BiiFdJKQMux/KKTe5vk8auRjN3VTtBd+xQI7IAY7FrzzfBnGuparFPR0MN5LSnejmVx5KoqdyOJ
0riRB8W5uPMSe4XM/OlHjVPaTAi7VtM1MfP+YJOjG9pkl8ke/JPHA0Y1z61eXha7Ayag9dF2BHeS
mS4LnXgvivwrm20G/NFxEQbrgY0EzRZMjRPAI7/g2YlaHNAMoKYctAUWz6VQh7rtP2cUM/DH2a6B
VdJ4QBfaboIbEqnjTG4kL6QFRAHIuye1fv2Vi9m+sli5B6qNrnHpL6E0rKMNXB2K7kO/olwby7vr
Ft+kZvwOS/8aaLLA1GI1Z83F0SuDNMSGe8laLz/17I3WYI6iNswWYAz66MBVKMSsUG/sUaI6mVZx
cHgQ65hlcb1kkuWmv8tT297XOcq5Q0XH0ns+3S8YYhSDfrZCTHMVPxEbnvaGy7/JoKMiyLD3hSv0
zlwruif5PMZugi5s5OeUBy6ng0EJYNMDG/oDHgfXXfUKjBJDNFyZo+7957qyQ9fjIkfZd7PvsvHD
LBQXoq76z2pgAgmy4JiikyPTIfcuokW9NI4VX8shGQ1mVkw+J9dnfzHkL1GqDewRLc/7rhPXUQmS
zTzgs06W7BctrEh5e1oiA2M5Ut0isSJBst3UBSL9XPgPbCP25szn3vExu0p7rUwuy32WBw7uNE3D
lCb5wdX+G24s178S8/BQn2gzO7pNBABqpt+aEoYtlhT0ykzNhyZAC+8hOaBJj2Ey9sFTrUhik6Xg
KPeO7oxEJgq/QmaYnQv+0FcDjHIW5c4zY8OFBTLVmK33UZeSntfFvxc2rlpDLNwkkHinvqf/uLc+
h7K8F4KHY6t5Jgkf7GI9xTtT8+XUHvIQbGTqT8ExLuX4SKgDKjGhgrBRzRz6Hm5MGpHGvdkSOVuS
DCYTb/mN23nfSxbpi8czEZ7pzHBtPWGjQi7N6fMpe/FrOvZLEPAKQY+TuMCndO2khHTHEP1YyPFH
YMPHyulcmqHHC8tL08rUOYD7WOsVDCqOHP8wL/lT5Hovnawmit6nesd3hQGtSUaGSC7JujLwT4Ba
1UnLlZWtEOUvG0EN871oG5wrcYBenCxha5YdQVSb+79YvU6BwEo5P/Wqiy7TEj3mgb23JLWams6H
S1KL56Uft3gTxgP3BEqR5mDb2AUsr2Eudw4+V7wbH0xQw1MgsQ0oDtfcwgifBmp56yKAP5ws7+Pg
rFx8rAK9Y4Z1PHo7BYjdHPHSB1Da4uyHRkD9QkVfphIqcYbsjgn9pjx0/AaSqk8Y9dC3pNl1v+BT
Exw7dcsbtSEO/bp0gsqymivXUMGy7OwnphNY0sXw4iLmEu9cxo9U2Ncl8Jluq0hdIFDWkxNfM7cE
eAoAKI0SLPzm3xzrFmVvtseT0XnnrZSQc47fx4zddupM8AFVfhpbEwwwf8b4Gxfs+OI8CY6SDoFt
HowJa4fe3DTPuVoe+KCaj43Ph9MDsnopgmdAo68EobkttZwjOn/w2eqiA8W0IBjB69xq+wFrzAnW
KK2H5j9GiNusWJn5qeWGNjdbwESxRdKj7ehpFgRBRv8U2OzQAmltez+HcJ94SDlWIt58P7rHYBaA
/E2fOQrznjc9G/rODA2zPs71+Bx1Fn2vPIn71jC2PVHiOgbIP+oLacPnykMzkbm5nKoEY6zO5J+a
EdMZjOdpTs6U5zj7krLDQ5zx2Xb1gvEk4ZOTKHjsc0PBavWPsSAItRe8tTjmuR4F775dxfxZK/Wo
+YzsClGwc/Y5LdjbGTpwr+FTT1hgUX6p2Z2Ka2FUbJgqRu0u9429gSW+jYlhufXLrBKBlUFRCkXX
OZf09ELMZwvWus98RGymxLn0GNFsAqoiWJCKezkh+2ESxii3Terhry8GgzkBORSi6Qdv5y89/GEj
4H4v/ZPT0jQXEwG9KPtb5ta8J8TE7kl6V8TENmRU+JHCaTZsa/4b8DngReGCUMXmq2+pI0YYLlAS
9pHJE3KYgn3Qe59gPzZdC4Ntymtwxu5rhYJ3oVhz38ni2dW1ftL9zcXORSWm8VxSibD5Ged2vhaT
CCn/KFf62QoRTZ2C8E2aPLWTkPtugFsq3fM4UIaa4loTrscflb5MLE7Z47CknrIBKggHSDQrj5+u
/ha6dp6MkXvZktv81oI7k7fvKQpLpLJ2Iin+zk1+yFL47si97n5KKGZuudED06WhuB0eyVjytmN4
Xthvx7P+wEzwJGiZ23g0hXHldJazG2O3qhYfK/hAGDAdjRP50Y96fuhVHT39v35GKPkd2QUG6/Sr
jsQzoR0OoInsEDdueGSU4GxltbyxSo3PKdjFmYaJEWfLqTb+psLLD0XV8zZmy7APPMDnmCPemvx7
DUetLnpoVuvWCWbcz8o7LLp1IqJrim5s7qippqmc7iIxKudKD8ZVD51zAsYAk36gc7fXyZ7Q2kMm
ahJvfgXeFQQ9b2bvQNveE76l0IfNx1cJewt02JGZfT9b02+M3YMqh9S8bPgBoRdlwsXCmR+zqIP8
mVOvURPHJjt+kYCGdkIpdBX3j1p7CwNV5yizFGw7/GAc17DCGXhXnw713lXgbp28Hl4n2g+NgqpD
jTaM3/JvnbIWCTo1H0mRaVY0yYtLEfHJSgmIpzHPwpkH3HZwUhieZuimrL8H49XMzexNG98G1uNN
XpG3GSUVj5N0QnuhtRiYVbQ1QRRiLOMvKGeT52PRP+TLzGKDde62Ms3k5Nk9jyHqOzkVSSKEaTZM
YCHK1zZ9XXwWLnbJ+mLp2DIGwaWK1xKWEai6RSkOUlayd8z+7uRM96SlboAAjUfxH6Jpsq8GHu4A
4VmYsOtZSZWs7xJ2E42mAntygvrTyF6cxeZN9ND6tyztkcpOjq9eA0SKA+QfsBXsNZyJ4FyKdYXh
4BeqwTZabRSy5OIGd3XHxe+caPG5DC5b5nLY0aM2cFNnSiYOFuf+zTPY1JmZH4detmaiqxFFDPKb
OdfnODIvfSspAQHz5qruOyqsM84ziuWNttsN2ZsNKhuvEIQag2qPnDHprZ3T25KVD+1ChkWPJS8v
Npmqq4xzSaHKhjf4v9rp9cVqinvpJ94BJsaXjUEjNCy6r61y2UeDyU+0+ZY2y7k6c7HVmv6AlMOu
OxmrT2a7nHv8oHeZMiDwxlfbwX+CiveoJAsKKZazp5G+nZmlnpu9sxjjCrQMcP666AFs9jsKTbFn
gc7cbt3l+AsH7y6K8kxHWLzpudUfeqqF4vhIHQo5PWtl9eqOztzVsVvAey9BcyV5wTeEUWzhTsQF
g2/BoevW9vHyJP2J0C43kmChsVt276wVKc0G0WfNbShi6AOQqZOm6w6cIq9OvPcpV+vc6c6dKpxX
Kmxku5xYnvUP9uGVLdqD0853zy7Mg0XNz46IIO/4gvCNG/W7iE8hUCCsMYQuXOrkNy1E1NBzHfOo
EY6hjaJ2uLBR4dG/Qq34pkrvoajldSYRvaGO0VY+p07qvTmZd5Z9/G1hJzrLgtPQUGuHSvEY5CD9
MyYXc0AjxiD0JrICG2eDbmLWzYEcoksWI1O7YOdal96tQfXb/dVxnY+0sG5BztE8X1WjnpZ+mE9t
6x6peNtBn9erh/ZJFX28Wwsikr4Hu+QyEBWS0kICVBPiZG8Y+HKpidtYdvKl8Tc3oFWw1HPHZxN0
S5fhqZ/c6gDjA59ua7M7djiTpknvmAD53heMvemEXhzUL4AtWJ5Wzzj1n7vM+sreM5NfbcbLs0zl
PRfTfJhUc4TfUJ5NSi2hTdGjK01qAmzQVLR95eS6iMiSxrVj/3vpbLXhUpcj5tl8if6rLZfnOcj+
DbAhdhqJmBqbHeCjncDQmhj+k53JJcx81rWRSAhX58jlhkkjdPu+5pYbUDgbNAc+AY37lruFs0m1
C1Mhnz96a7p25Hp6x4vxndtYLXiADyl6W50i6C059YSEg2aKYYwpO9VU9bCJ6XbS4GLplvqok+wf
BhE3ZMym6FqTkW7M94ZEcuK0F6Mi4okZjuEpi99FE6Mo6x5T4vCj52fHx/3POrtnD5ybEMKLSuyy
JEe4AWaR0zbfA/jaC2jBjK1kYO+JPVDp/u7Y02NgW49VR3eutuJ5Q5Vxuw1WMw8tCBtkp/uPmPg2
zKXhG5tbEkmNx1Js3tpUm/kkhxKiwehzvBcUN1FTB38SgPqHxcIBV1OemvTPoxvhSelB+cxnG9Wx
w/AV+ctBq+4zW0vP0z7/9Mr2nxk/gcjkPtBRDmUDWc29sHDxLgW5eNZ6uOeT9eGlmGvprOb6ll4a
zBJGGn36Mv6tvMbb89E7k/G89BJDYhvc6ygtjgmqi2N666Ie3irjJpHzR1BdPxXlMhIZs2yMj3ri
cWhGyN8YHcnn099sWlCA4oUULT8ax4ev2AQjpcjyMvBQxq9rrXftXOJzaT/m5SdJfarP14HBVx2b
UhwfPIZ9E0Ffdq1z/l64xXITi65NK/9r4TOErjldRk+k+zbJQFmavwhXX1lQnNgW0+U34m5Q0y3a
p7X7r45xnrN+Z50avfDsVbh6VYPMiAWorQ5u7d3gYLKqss8cyBvK6vWW+zkLYoJfRsyKJLC5J8sd
DXAUX1Awul6el5yUbYe077bxQY9/8rTCo7nEBx/D/Taeu33LfjhcXwKnse+xPdz7TH+7ZfyDD2k/
ZO1jXCfBakY+igDNQDn/oi5GB4ydkz9Fr+u7lOKUp2H+B6ABm1gX3BZm4XmwN83EPbAZuo/JILne
MnMgL/HU45BcW2AgKiDMN8WOhO+zgGxG00mab0TQvMsseSI7gI2G2HGF1ecOxdPeSNRnKbIJWZbU
OyUjyEozmEtSKyyR0rfGx1zJtoLGg4JuGdtGTRCoB0tBzeUAbVSgDYN/HKhoxEGDCI4Zz0ruqZVw
jLvly5COYjeV6Qyf/xcx5X0R4j9d8Wtt5DRCulta/1ZMHbiE+drL7Bdj7VdlI+VMEymyPv9v4cm2
NRMa8VJJz3tDLjUdBMGpbhMPSfLIH/7oj+JgG1GxHQuuY47FdxCnYVoAjybAOSCaNNW88Vz922TJ
eaHTAHPGcyq5A4xB/BVF4u4+u4EZvZjtX7i4gioKgD2uG5yyYtKhoMrhWiaE+ZshIVwvbHu94myY
/ZBBrOjfwhJ5rwzRhaNbXhuGFPUxYNiECYw1IYIpwA4XM6F2xUnPnJUD1Ugz7NplsVhm2w9wCGrW
Dd5H37FQD4z1kYhvoyd+xZuuvuRsIY7Fk/AInke0QjV29WftoxyV5bEsYPhyJkT01OEwproGSh+E
ebcHAzjXx8KZrQ2LG5Xkp2GMdpWK+Z6q6US3XL8pIcSEI/7oycz/axouxHZDKVM+e3tpv2Ak8C5W
0j/I0bzxf1A6OGjqcWGbswamiyFANYKvxyBNjxJly5dOaIACgle4/ISggzSm/1p+624Ek/geoETY
9P2F/oaGy0NaHSYfuw7bwSP81rDseD5DugWNxz6UBmjxqyLz1TKK75rDmv2Y9ToSk9o4oi4hGNTf
jXI/g+qoWjBnaT/SVe1NX5BOgP50eEPmCM8NgKjbXK7aXx4x5i5le/EWCU+CPVJqfko5HnUw74sY
Uww3z6MVq+zZzYbvjEo16kST32jJXuvMcdm6OifY6x16+ICNCyv2xiwP9hjVT4b3I63ix++c2+AY
oVkyJ1k5xl/LXg74QuV5fOG+fRtV7h15QyZhaUT5IYrLQ021QmjBcuW+hdyl2MnJoT+XtqmOZMXS
Hd73uzVCd9COoDSsX7XoMwUsJ3pernQruw8B/t6ctPdOQvFV7MyWuLpYJKg4pqMzRXdomkGt0mNu
l4+twxdfau1zEdbfvAHJUxR7YG0/ntfOaGVcXjs7P9UKrb1RxzFHhg3E8F9T8zSCimmxoSP4N5zl
bN0Qx9m/zrQ1R21NfChYNp1LGjheirfCphSpM+4ljGmcGAN5aYNHQ9kF24TQM0sdGZ8cO/2YzVO6
btfbxKS2lszNRsHcB+tQmJus4fbqaxytBvZI4HLxxrKmm8vxjxtt+qZY8mqhkOSOvzU0Jh/aYbpN
4qQRxPVChvZUX5rkXLpjfFA9KZfZUesrXUFsNwUoyb7iRZolWz1CvV4vNsqZzC3ZqAfPx5iLaqDO
+XgDG/1hCsM8Y7F9ALoDbN1Tr0Jn9Wk0camiRRE2mt8TyeIUA+q461O3DSOqhzEtxJDLJtrBW3zV
eFQvQewFx9SrT0mdRiGB3Sis+/RPauJidmJ6q+3Zo/qKtUxUq3PRUOhDc1Zo8eduOs89wnOKWRpg
4Etz4+LlBU6r5r1vvkXlPfYk+/a9Vi4vkz67YBrwh6VXd+lASTm2s5slIGqvN5hRTLxqyB2hwhd+
7AEIcAljPbDoXTK6EwUsVNnL+AeHwMH3W3XgYozbsExDRqdh7+qWDzIZTfIXySawl4yT17gTieNE
o3B4a5GO3MngL82EyPR5c3EaMpleFCNhV9ahpFCohLvN7ZFicFlOHLI1JPM1oFJHB7hjlItx2lvB
9MfOalJZ56Trm3DmfUnwrtkKx0q2Zdp9F9bwa1ZVsufQ43o5z29Zm+9waHz7iFq8Qjzm3ebZitzz
0pq3tmP+DOr8QKK9Y053+KKI5pgLotbqpZ0UC41BQJqwSBo7ZCc4ivU6ZwC3V7EitZrb1A+JPzkC
AqIUbQmUpbrEYzD4BY8KiBEOiubZ8Kbk4OSvchq4/SCl7vBHPNlqgCgimq926V5G4IXs7yach8u8
G2aT79e5AVSn9qDPKLNz0Aes7uZMfs3RCC+oNY9Dmdb3vl2KXTosy40n6cfo98N+EDRpTEFx8UbC
GjMf7CVJDnXuQ2exmVJ4vGBxct3DMgKK9g3+cGreHosag11UcPxgEpwUaRXfo7xztpx4G6v7bJQ5
Vq/gmkpckpO/b43Kus5+8sdocbS6Jt8OkbgacYapm4+WX5bvHKuvUrfOZual/H9x96IOCVcStm+M
i/y2HKrfEmQIm3BuIxyhcnIeHB3vOpliW5BOF2ZLiW+QASgqfXz4EW8RRNa2kfElC/7ANeP+GnQO
swt/QzH376bPXg3KJZWiMbse/ZRLuG0yYaeJeLfXbbQmMfj0wBw8T2kcbb0Ezs4yN/Lsx2TKav86
rXDMwWN3OSbixa86EI9Fw1Qc1W/e2CuM5/EeNZofReD4m8EaT4H4IV9EnB06UyjT4B1RfM2LjjjS
WtIjjZscp8FHcCj0s50S9PCD5a+1WpSbpg14P2n6PlJwZmz9IbK4ybWOrafmnaOcxitgJJxuz6i9
9eMkLaY7dCSLB1SEtsCJLMxDOvPBy9K7BRiqGWnKxLVtdy0RVEbJyhXnqP+rjWC8zhbVnZ34x+jD
4t6pYEcpcfIVP5hZERTq7fy9Texr4RtIvmtCzmzPc/IGtC5+wD/N54Yc75QQSsDcjuepqSygFPxr
pxdSXgMf0LgZ7Bvt1oDgUkJFJF+4OVK42Ob2CYTTPq7IkoJ1eOCIDU7KpyTIsApyMsxMNF4i5A5p
3a/lgFxbfPmmy0RuWr9iM5nfbLGwBzDiHQXTGUQDDbyDI0xH/T+t/GkXZeLuG2tBLLZZ/vIZ/K4H
DQeYknEQenmNYBcGrsUkWTykGN5CpoASIwcXYK82f3wsTt1kfA8mrkpaB5qQqCPDrfUNO6rZiNqm
2p1QtKrWMAX78aQwmIApHmWvoHOPmTxbd0jFuyiWkns1Hww1owNNyBkY4XgeLde4EeCTvVqim1yG
SmOzrRec9HHz1yih5Pjj9AOP9D80aUxRjrv1u8jcLgAyzzP8j2AxnxQxeKDEn5ZF4Zdc9o0r/8sN
DKtYt2oohSNqOA4Auy41w9W5L3vOSooyNrhiliH9r6CWl5Eu+us7Af+B1Lbb0y6MAE1rC10FLIDD
TrmAm/LqAV8D9wnWkbFPsm7hh6Zb5hsDM/E+ivqtWmxBTrSKtuMEB8u04lcxJ/bRWfM4ra8N4qRI
OpGMsOqACd00IJes3Iy3xPdZ/NJXYsJx08Rn0VaX3dJgoE93zijEUeruFkU5bWYmM3HedC/CaBgp
Zs7gkSpJWEhZk/z6fvahgr03jXArNlKCgcr/a836NUu6Aqmg+M1GPW2ovXgQXkZe3zvz9jyAZX7q
a/3dIXHM1VfOJmqa8l1Xdw/DMLxNs3sgT3Bldniq4vEzxxva9yZaoHj0B/s02+vE2shbTIv92KSv
axinLrgsGwUJuXoQGDzpNqz6T+EQ2CmN8s80WagZ0v+xjSbESbeb0/gc474xmmKf5FQbmAt+FlJz
VmtcE7sDy+1br9bwly5eYE3JgW3sZ66N5xyHoI0K7db3ISlPmCKZI+WpmmvnzCo6HNO4DtPWk5ui
pBzCwgTERdooF25YUPkSG5poQTtbjBDL5XgCRlIahAKDR9c3z54Z/GdNtFPr5cNYVx9z6y4nr5MP
yOGHqEcksBpmAFkgRmB5OlCAxV8XQMQym5IuOfYyTFBlcxyc5ddq9lPPVoKVHHc31l/2VJ1KGTeH
OVYFN2hCilbG3OZZ5na9LIx60WFlUbDhy510gmoVqqxwyt2/gaOf5UzvDasMTv+4US+Uts0uvJMa
5Y63OJOSU+MvxNSFouXSYtrtlymhyjEq57DTW7/tVxfRSeZ1cYoidJtl0kNoup3clgt5nMU++9Kn
sg0blk+lQZgNVyPybk5vT3BPX528D661G7w2PfNW4OevVimu9sD4m1u89FTOACdt7T903WwgDXf7
eIqpxcZLhd2EaqNYzc+FiWolA/iGPowUt8wPZWAFYeB6Gy/D6azq5UEW6kzZ8D1ymxtFk9heiPMg
O26qvjYOPDo4zxskllbwUjl28JwnOdclGpSs2Fjvvb99PFxjsx0vvTlBgApQ1X4CpKoQEGm8G9q9
54qriCHPKoXB1pws1opz8ll5NgmDxSbXNDd7FS2/Pehhll9dFfI/jB26eCvZpPOoK/u97aXMBom1
lw5tWAUiSxgpdJGAuOIqZ0/BSMTTnVj1DMfOa36RFL5b5PyblOmOxeEPVqJ/eQNNs6QO2dO/Vd2/
azHnu1m3L7B6CAYrdYggFVXNDdrUE2cTVx2Pu3g/Hnv49GnH0KziYUs47K3SOHzmv0yn9G0uoHVm
tjSkG9iDsCWFYBlh2LeuyUAmoPC8X70IXCZlNuP4o1ejx2wjwE4x35pvySQTMHDxsm9t9CHfwG3O
shSBVv8wTprhuC6gZQtQIi/+IGwCS+Q/JGOCIssEE3sruq/X1yiy883wFSWck6S01c0vpmxTSFKF
JoWi+xLWji348jrrs08YUokEbwI/GHgSn+2B6GPMIS8IxZwwjDzAXAP6GBenrmEWCMYqeTDouTSW
xtj7kPixMI+hjfmAHIy/Vcr9EBGoIf5yx7yT/huoCNoj1LDhgwvA6vxvOpBmpK8r3VgeBuoRb1CV
6yvF3PV+LNxzV4k9duQdBCOTXdLGMVpzH5fsPAp7oBWXc75a+uU6xvrcsxy85YpVLpPp1kzht5od
sBVvJhtMAqau41vPfMDd5oOizjHMdQYonJg4CMCU9eOSnZrZPmQJOnXNvX4bGy6NH6EzUEaCSeDL
w5Qzluz5iHCEOV/ioDGKExdhTbjQf+Mq3iFV9Ek8CQ2QD8th7OxD0SYksMp8RqzgoZfSL5gM1rFE
5N5DFyNKiCOehqBtM+oX1c4nXxjQWHJ9SGZYOOR7AiqCtTmJm5EEHwH3NSjIFebvzn2r2covOVZM
YZDZStuR/ALenNXmKDX0m2xB8klmRTsLLTldeh8CstroKYecwEzUN/bJZndL/onfnqUcc33pJezS
MZHhDuiDloBYEXHK8ikYlolgmyeHQ2q/JlOlaO+07oVvowQJcFBTJW6poeiq64SzD4KCpmrclN3g
8LHmA5D24A0tjQO6zU7aQuAcTNbmaJUYR/kJYcsiR5djgFiGduvm2UrNGr4jbz76XfeRNcTXEYeZ
1qLoWvcB2TOX6FxmH6K2ZNKQqDVBjmtgAv+Dh6l8yyoHNcrqGJTtY6ALfRgIvUNl/nSKcbhp76cc
GZfJZWcYcGVhP0+sNHHNyteqcZojP4xdkbp7upirHWbNad9aMRwwXn9uYi+mhaeoXKrDHE3fWTFL
bh9/rJg3rbeMXxgvbnOiQKsu+km69t2N2RIQDSJlF6EXEAqrWxSDLgA6VvmQgwbFNjQrdvSehz5m
ij37irt25y8ZI2wou3vRhcWGmAq9De3rmPTK4hCZCcUTA6pGNbrxJkqzD3q1WAe5ACzAR7wMKJkY
VPkhJJLePhprwAmkl6WTlPFdK1wXFOxQdeTCT4umasHgzKink6d+rB/LwLh5drNa/VERa9wKRSx3
fKsr2tO6iqltd8pxfztu53hGgdknlLNhAAMOGCRINlEzPoqIAtGIzq6m946YScgWL3SPTFbmcxPA
maigIocSh6VWyzFPv+tJR5yJHGM+v9jEVYEtKX6FosUS12UBakr5m+WxPDKsbYqMM4ceH4xugX/m
2rSx4uY44jg68PICS59YvmFvWo1CxcbOFpqQWN0iSLcvdJ2gRJTcddMccwpdVwfXnR4E0Xk8TISY
ymjaN3Hxynm5HDI9kazokTnMxF4NSGcxYtJtS24FUV5lYWIB9m7MgSkAMxIbHIe/Hi4gmwmWB8nS
PzZVrFjfUx9u2hndZBlBK7/D9Uaoo2wDdxPAWMCVWdTkMG2+W38HoOizyaP7lPkSv3KCdcypjqNF
35toHRriLH3Oa+OxnwR3prJojrC6NxayUahA2W/UMV2ht7bAdGZZ8F4Usk0lufZ0Q8KavyL41gqQ
ImkcmpA4lWgRf6Q6s6U55LEQB0y+7O684KZj55ga4rULGhs5nmevN+CmjRy2vn6SvwTCfkHyJtCT
gQ9w0rUWCl8kZtM6i54SBkAy6Y2mPYYjV61lZklcNNfJn1+NNfzVT4PNXN0jWhvmYe7hxtJLjouS
dZ3AqtaW1t4XOgqtmF/N5U+tZJBq03L3vi20P2lzOfSByxbICZ5VZkCQqQg4ORlL/wZJLnqknql+
4yLtl1zJm3yCp4YnyJ2j+owqiGIHgz0UFO/1RvUlzNED/TkDMWrPnkO3dW6qYt9MKWTupX8wB+8P
S60XAt7Ztg6ahGwXPxO7+Mp86iZbAjBpHv83zISfeWDu6d2OEPn90zDnxTbT2LRrEHvbKLvqePmX
V6izHsr/pjFO7PDZZVbRX7MBFtVnIFxM8eLQdLBVA/1pET7iBHbjPuVxLvG41trmvlYKvCo5pqzm
LWq5mkmV8BwwWWkI+tnxfkR2d2Lj+mgBbMZYWrMCJuzFLiR7rEYJ2zmZIV3MEdcyVjedZ0XMbdlf
HKLxFW8SDbN7v9CChRxxfYhLhz5LCYqLL4tA70652bJK1kdGzWCjRVtB5zLe43g2NxNb2xMaaKjW
VLmJzWAzSpDQ5vgLNDTZUf+8G1PnYRLpzclIQAIc3bhcTRhLM59IA1VOl9TZqdjj1jtlwbb15lup
QQxzUv4HT/3dFYsPf5eMn9UuV7rouzDxXJwG0v00sIzsZJL/8yUWIeBuza5pzqgDGiqpBRPCiU+x
UC17O95ADjJlLBBWXYVqZs63MY2eHMhxbU6+m4U/dRdeea09D/Cz75yDHMigue4tBhobOH5lhhbO
WaGLQX13hRuaxJtIiO/o0KNWlXxJMWL/len/iDqP5ciVK4h+ESIAVBXMtr1l07sNYkgO4T1QMF+v
g3kLbRRP0hi+bqDMzcyTf+2u3U1A6Zlqn9oiwbnRUOyRFulHLhEgOnHHKjlssRM/z93wbcdU6HnY
mKUAVjCr4K4qtTi0Oc9N5HXvjQk+raIWYyESpCzWGGVqSCAeAWWERbKHlTJgkuHYMKZgPTlkrscB
zK/FnMFrWsCX/c3SjEObAmKfSrsvUcNAktVTR/5jNecW9mKucUAZME0Z9xR+5+umgYmcZMVJAqnI
WdE5spfYlNlvRfjLeo/bvemLe4Cnm17kz4Rn1rltjCdXl7D3ogVflVorMNiE5viRdA2CVHsdI5II
nKKvIPiS1SxCHORV4j5WHtGHon+QAyMNP2WUYg2ZTcI+5bKdoAFZ0Pk0ImxjHHLPequwgvdpDcWQ
HB44Kj/i5cibHM2PJKc/OXdZjm+gpo8zvfUOQXU/S4I3hlRgVcH3TVAqMsxcKaWyGgfbKmmYSDA2
eJGUgYhQg+HtCaHSC7nC78YouYEPwm9yYE1uKQX8xo97p6L5e6i5hOJZtTcprmCq6xxM2NW58N1f
vFlsR7Lot558bQm+bKJCfZVpgHVambugIWzSspDZ2rzmafCUjvWXciuiau0KAfGlUXcgkvGNV7w+
hKdvOoU92lmxv+tpei3JoyJIraMJnkSc13fuhHvC1MFNFwaemiw5Wwl4P1rB47nC9eJFDwn/ssxB
p32xmKG4Z0KlFDGbkHAWQ8eB3sBko8vwOZzKCYvoGyP0MhhOfTkzPfDYHksxr+OKsB4kgZd8Grr9
4NMU0GimY5Kp8UYF6edILmgtE+ZWmrCj6y7I1Cgm6wwiYi3xTNzJjrBPb9JKPekbGaWUQRqHA9Kj
fVH/jF3VciBH2nCuY8l+PATxZzd2yJv6aHDV7Fv54enfjqkh4p9PmzMz/Hiq1nKJekUC9o+uqNi2
jC+43KvIJ+YH3v1zIDk5L9CLboa4rdQh7IczG5rUQ71p7QnuYVSRvJxwEXYl7SNc+rBUxvN55nrZ
zS3tvnQoG/pki+YvuYJnhXehn9LvyrWX38zqFHlBCurCv6a9PTEQFmtdB5+tIKDLReS3D6kLMjxx
XytyGqWF6chtF0ZKDVW1Agsx509u7nRHBWNsFb4Hil/h+QXubK98DmIieHmT7RA3bwpVQYDNcCqI
OK6dvIKP4C54a8G4bWQgNxE+DeaAsF5ECREoPLj8PyuCcgoDANOFXv5lNKhRXQhs/Expfd9zsEaq
sG55WhHkGtJTBnkyF/l5MEnUtk2Nmai+K3IOemCQdpXugPrju6lj32Q4Ml3aMvoymK1RrrjGCXxO
7edK5gDqMBrpiuADyiQldsFHPgX2Cjv3JayiW8APGmDoMJoRszflNQn7f0SsdIOPck0Pht7k9JLg
pE4enIUAoTDHpkBeMsmi0mcpi/Ro3eA1vIE6R2gKu6+CXaCbq42OzGs7NH9nLvCJM5CetWqfL8X5
60/Jj5+QiCIuDz/JZ4ysgq9StHeTb+6wXp40WFc/1+9zMsZQiNnnrJ3teDmJAoLK3eSKlWgnHI5F
AyFlvG/M6lpWBR990zDvzR/xBgCHqTmqRsE+5TncjslwT5znnm5c6D+NZVDAoEjQ05tAhNQ1MTMz
z0LN4blk4K32KuhYNjvJBQAJ0Nkbcgmh6fid09CtyJhasq09B733klSjua3MKdiSp6CsyTvp2DzK
+dWinJqy3IiLCmcS02YCO68mi7lKlMEQcnAogti/5wjzoOKRia7LpWQaji2AvbFugOq7Z9uybzEB
gHha0Puiec6n7loZSwHf+GB359zPXqj6OwWZjw7PqAeSG17it4G2w9gQh64ed12NdNHZu7mh+YEf
A4PmtcmdX8flWI0Gv43j4c9c6avfY3ehvzQT83MB/0JOmMdMC8KDUtvCTpkDRd++Mb4FQOZNy+Av
U1zU8HzbxePI2jalDwQ/jkwvh7zcVOWi0WjvuY3iq9F3XDECXDGoWsa0S9r51GfqhU/8JWHmOxrV
gh0t4CnnyauDqQNKC+uHW32MhiRqEuTQqmYJL7cb3zqmHhBCub8mM6ZK8pC1144bg8ji4B+dtt3g
3N3kIfi3gtfUHHFvz8RUFNBVJPblhzMbQqu9f60Dl65GRv4yZMTpkXlLPO/dGd3PwA85tcbD3yIr
vqzeGzdJGN/M+mOEfUB5yDpvvUPa0mOubCzRWr272iFgCkVO0pJjFfIM+mWD2vDm62bT2DHCx2Fw
5t0UDC9BXt7HyXjQBG2cTpX4v6p3Uo64X8U7eKlraYbfJDiXdVftkSE50aIOYEtqNgihohw/q5n3
0WyvJsoPzxm/YojQVNzwz3KdQrJTMMCIRs44ASYWK8v49Gl5TAYbykNfluTl6oa9zdnGWbM1cVOx
Jh5bD8wFBqAoMh7zBLY7vvJTks8cUFLrzTCGj38fuEaoxo+FxTWFviETdAJ7WS5oyl3arhVZQUT9
l4YirYJAnGse4v53hsYSJuWTrDOYe6tkILU5RrB2pcvYbWAJ6MlQsxJvjGG+NFHHbIYssYiSY6JR
/ZZvesjjz3SMXjQXrFXVEUDq76Lu24aaRPxmoBO4fLWkPpgeGQSJRcREJN30gw3ArK5Odl489mWy
BYN1CPWwFqNg766fJNd4buSevctN8yvAVIULVzi7ZqSrHhXzWovxgmMJj3CtBgbQ+UNZwuImTYqJ
QRpbICRI6WR4KlxadT3dB31O3DULr1E37CYfCEzlGy9GgmDqSolUhc81eUj1NB3nprpJwJOc4vqd
I3FO/JtwDF3+YcpgG0XiTgVYyZjrXdF6vnqfF2Ao31vUprzvXShAfgK33gJukE3PSFqJ176GivZT
bISv3iIENQIOJsV7GAbv3djZE0gcV1pM2yjoyRr8o8tJLKHjsQ6dhySaUkoA17Rh/w1bXpiybuK1
58lvo4FxwIzgJeXqsm7RWlNgjaK/RrZHpUaD+5tS7zun3TUNWZnRDZ4qcDLMkLlARcEP1WqYwM/c
iulZsddNPR6Qn651DuUujh4o6aatvhjfiufWcY4LCqrtIVpUrXlmyYapXOaw/yiTQJZJ/xhZ8VA4
Tn1wk0e3LB4Gk2KFea8SeZWj9zV44OxGScBfftJmyyhw4olWNKFDJFoVY/GcWWO/sRpgLSmVAGZU
b6rOeqlVjgxbQZ6gK+ekDJTPqADji28Y/471XNXWcHboAd9CUpw2IufQxuuNMaGMxUnkomfKqj90
Xx09nL4QYamXQenxjzZ8gtmeQZuARV5ZmoNVbspfu+PjgdhpXTCErgp/OjcT7hgoSQ7d5eIAr+hi
i+EP9ivOm1Hzt5qe/TFhms8wC3NF9+ukIZjsUiNBP3VMddaRGbVnbCJmbf8oYzzi0UYTHNsaC1v1
t8Ygubhh7waCUjhdodfzc2CQtxBK8qXfj5m892/UHF2x59eHeLae7XYMd5pUpt3cWJZx1kecFpuv
CDV907KdbTum32uSeZ/tTOSKNKcvQ/+gPQ6nZFgDPep11gcXR8BI6D2WC+7l0COifZbBXqboKmE5
xJeVBb+R5JHAcriaRmaa4YA+FqSMqJ3mlDaNAsIEPGayjaepa+60qo09m/lDMsXbyFU3o2701jKM
z1lnZ2i+74qDNunK2uW67l7hyC6lW1D0qr30husgFGmkvD0HQ3/xPRyTbdOSgSBKusqQ0+fB3NFV
wJkis7+mKGTjwPiEdSNbxZws1kXRj0e3ENeypu8HZfXAN5CaXBWllZw6ZHVcM3juLPCLXhfbmzk+
uI7es2LSx+s2BBmBM8Vm8OtWebeyEdP2lsHdqZmsgzJdwC2tQWBbMsKStevcmfPZ77G8R1O8EQJi
BE8VfweeJk5IJlFOfGOcfz+KxPpbCTs752KgZyZK1oJp/qp0iF6jlZ0m05j3nPooXzErItfYeqTb
YH5OJNM/kEjYshEcrPkysmdQuNSTuKUlOM6v2CAxFKF4AUNgpME+Q2HLuvU658ox/VR7tCj4TscT
roY/kWk/dx25KNFkiyl+YVPeBFn0k2tz4DfVgCTjDTOZve7eHMaRsYzbbiDg/7bTuCtD7oailEeE
rpt27ScefAuYsEVCOs+f4IJ8lZa5hwzBYCl3x23PRrpqE3qViYaiD3R30Hg4jJow7khx3TzjZpoB
fNDJuvRz+CXa7K6thgTbGEWdCNvrKUXaAF36LXFMSOPQtxQckXFhtJzcdz2P19xE7TpW/jk2ufRX
w1Ln5chfYY4vTow+z/UEy3RzNAjorpysNPeVF531lB2JRaxb22jvxkDvGqbAHETzliEVHrQMs07B
6bRsa6a1RSCZChBMlmP5BmVU71sqp9CzkBZDA4NBU3kbUTQ30gLPrWdwJhmQUxMZtdsyuidOiTZg
4vM3hOZbr4D28kjjB1vR4YUDSar33lR37nzTJOzo8aiTTR892u4CjmL6zdlFbyUCIZ00FtwC+Naq
r29Bls9saOORsEiJU9Aw1vM5NRgVBCl1yh3wgy5TExqv8Y2pnOI65zMCYbOVi0XQkTjUc2SDWHXZ
0YP6R/sEkugEC3JtZNVjD9kLDghNbElb8OvZw4mYcdDRjvuWCLAfxdjKnQ6iG7OTJ1W7Yj3tzdp7
iTHJrTWYSspHa2zNxBY4G+DwGWp3Y/oZ/BuA90EtsDjggWj8Fnw5gYRqHIhzOVm0AwJIi8YCaTUM
lkZgxX5uJVvTIgOclXdZO+C+dd1PJuo2WdCUc4/sCobPSESq9MASQdQZ1EW0fXRI8K2tImy00UQk
jg6slKh6/ejYAOrot7QSglZV4V6qyiK94zMz8FEyhjR/sD1SbaXSf0pcs0sW6TwN84vX2Q/9XMPI
CHZd67V7OgN/Jx3ehkmzYPfvyOgP1tCBblPdOphEsfdsCn2hG0PA592lvvyk8T8NhGmDqHksB/8N
Jy1MRh3JNV3mcnIZDEOlgV2BKafUP2QJGIyh3js+HXmYpCTPgbHmUJfyx/n+Dp2WLjDixpMDt5PM
gvTgerqI+v6jrLHkR6y0GMUVIuts/Npe/Ue4HKjjoMF8KQ6W3b5o9qiNlt1NRwFDNIb/QzsQ6G0s
kmnhXxLjOI3iP52A18LeCO8n7Ciirn9QtPaqTk5jO9zXtHVBKUu/Uej4NORfN8tveefWKEHzH7yF
4c7glg7YLInjjQ9R9EEFKHdNeMi88UdZ4bCXZvRmxXy6kfFqVjV8buWvZw1/rIF4thK1oXeOX3BR
JPG7WhyctYq/W7N7KAxBGTPR985h1IPjysUr6hIsKX3i8I79qY3g3LQ8XSGaJxY88d4T1Qsz+Joi
xTVToxuuYsZFOGvHJ3xBEHX3Pjdt5L925qthw2uR2avJZ9fBmI/ecvrlzvdqLBHq2viY0/GRJYdK
tACpZhLkNUdmODZ/eYYtxgkDTiZe/ddxjD9snZBN7e9mVsOusyRvhR3tsZu+FwwQcgtLVmFQ+k4K
Pa4VfFLVv8huhh+CzBmEH1bQPmvJlc1lZSAYjbU7zv62dQayng+qSQGDceN/aSDBBF78+VJCN1/5
Lk47rAkfTez08BnibZcvQ58RCFTo5MdK3tcVL1czevsCUCoDoo7ZaMJyQCYQOebZjOuz8jt30/sc
G+o83DkiD9euF/yRFY8MnVG/DsI9X0t+4lwsfLit9sCNjsAL1xn2dh6Je8gJDbN6iX8WzFRfcJMw
0nGdi/kYejhYdT74uwzU17TcgmrmcK6qPh13oPLODVghgmCvZ2LHGB4587K5QH9mrjHPWOyj6K5I
3HzDjAW2okWL4SjTdwqZ+GYm5OCqH2+diQ6vPPZHKrNfrAC5aWIfWZF//bUk1S4qJiROPmAd7Rt3
enLCcR/1mAum2UOZeoi4hO7oecNAIZM/tolgNFfxx7ww9Zj88ZDCIMjj9KLcnsk6r0qBkzH39BGh
6qkZKNKTurxP3Br3Z3nnC0y0iF8kps2fgDVssEDdzE6KedejrIsm4kvaVjy38aEH2nPKv4mQfIie
GGziLhIBmiAIxjnYsQQ68R3lIMfGZojLMJ5haqnfF647Qv+KJeHZBUfN4YEBXcgRIg2QOXTlLK4J
f4ev7sbFb1/nzn2WATQIeMqGOQCVLgnrabx9/y68HjXmiL2MnAymhHb/lY/Rsa46KJ2Vf2icYdzC
T1xAigxyUFD4qnWxpirru89sqFlMCECH2R+pFhLHx2ecWvPOa0lR1d1HGTff/rIDRWIWgGPnc519
ZmhUdHSxN7pMhrc4oW4EbUfRb3DuAvmoaZex5U8oLLwZXnYXhGcqZyipmmcUebvdJ7DzLf4UZBF1
tJhy7lpP/BXxscnwZ9gpo3DTVnBJuuFkdY8TDyczN37YZOXyTnNdd3MmTTM3k6i9x65+dmYY3L1t
kXjgbBkToWDCbX+VXLx4afqO+U0eXtqCsuSsVSQ88hxYnoF92M3Hh0rAFsmkBODScdwKSf7WHIpg
/wJtXQRZ7JMRa8kaYEtCSIwvDf+tSPjuDHfA5hVfRj9ydsP4bQoC70ayjD8FB0PfMdDVFWvRJLOX
SgwfzTzikPamtRcN2KhGatgzvCZ4ADk6EgyEfRfTkjEqLEttdynSONxOdvFGZHzjYK1Z92943t8K
CCDw/8Zo04fNeXIQayB/gT+se3DciM4862jttUtWAFomKZkM8wJoj/3swrXRy82Ja6EZQML2fGbu
fQL9N3XloWymLf7VbD2Ndr5hteKvbjDmlsSIOlkdGoY2HE15qGCWDU28zYfqUUHBsdLwPorKP0md
cm5rqm8IWbP01VaZySsR6vlC2GyT2dxAqFCGo0Jdw5RgaelVJ9amwbRdllR8VuF7Q9/mbcRfbjvG
Y9voH3Li8w6tr9t08o6y7nwzTOEfZiKvyv+ZNazVIcAcF5pSU3lC9mAMjHvXRJyzOEgJ0b2YZvM4
qIj73pIlswP9sSwaMocSOEXuU5YkNyfMv43I/JkBL65EiqCFnNS5aOpBb/fM4t4szaAsAxMcxMOL
TRB/M9bToc7qnwyU2bYQ5aPbZJ+9FyuGpinMQrq2Nqkq3ttROADL2i/FUBcHXcj+yElLMT3wijfL
jdqN55Bh0li9p+mFArGRI1R6jMY/FutwXOgHcn/vWANPwTKTb+zyT5DzSjTSedVqZHsyPAoyuZEk
yj2F7Zu9OMKncnTBUTJnWmQ2pM9uDZwkuaRYus25eCt86I0cSb5yuz4lBaKuHSBaeXxHpunZa15F
umd5TGnqzc3kLqW1hcknwxZNbkmVoOy5ZQ9zXGAVB+kiRfwofMZwrZX9GaPpbmzzZEXnHHfX2V2C
W+k26EipihQbU+2wJpZhu5OJ80NRUbGPiMRNeXeYPCivU0tShDk/2Y/nWEBf1OW3zOGClRaJjBof
mNubGyogIF0U+knBGkGH9B6DoXtvmdyDwXExBq5VFbtcOngSMfzH67oz8y029WDs/BUj09+KEs+0
0BV1JLzZHKy7lUbRhlMu+LTi74JTIVb5kj+9aQ6tCzwVMdFMij922zw4mn6P2PhpM6g6TEi2loMU
V1aaCGEJRcglbtkOw7eCovfvvwyRwifaAIUbC8XclF6AUFb3EvcKMGZ8oHF1KQVX/nRiNwtm/UYZ
49bRFhnXusbly4+WAlrfcx5HrM/2VYG33xDeF5auTdIyYhIu1xEGTiO8ACJKKIVcO9CgxPxFZyWd
kfD6W795bcAk2237d+5Q95cfVFYk0cK0+lQcETazZJ01imDrl+LatKj3uPQNz2SkTYrZcuE8psz2
Mnz7EOJwpy8/sCm9QwmOn/iDxe9Oq/sUiT6zT1HQvU7L3xxadb61leFuXL2BQrDS9vxUEumBXocu
ykNxykFrTUTEt3VsPUbcIQgkH5WAb0Zi1if/I/ZC0eITVn8dbo4rZ+BnSFwSWKo6ZxPZQnfYWCO7
MqdwXCV+tjYr+Tpgj2dEONy8Bt2kuevG8JOMJ4Q4Kb41/ShzAb4pyBWulrF/AwSzhSnGhssQzwha
sbeplAyahaqING2G3CuNusI7KomvBnZwZrJFMnUAE1kYIXIG4jF718BIF7truzaXiEPgFTcKaJj1
0ueQpbRL6qV4JyYJusPav3Jnrraciww2H3Wpxdo2ZYWAj5M7CEuEyoQpLUKi2Bmh/euL6cC8CYJA
H8kdmiW5bPg5PkKiAnrLOMGC5EseoZXxK3Oh+FLr/VBYz7PQ+Ju68UmVzqYPMrH3Gz9n94XbNgLW
CwuSok4FOUWlJ7MYs7XiQCtZ0Tcxw8y9P98cQ9EbzpUdJDmgUeIDq5FGHxApfMt+zGFYyuKNacR0
BypoXDXzZ1MO1Y7oZMPMdpkgL99Unr35A+b+oFsUSrI6ZO1GuSYk9Qt7l5txIrbNiLZTlh/CK4+B
SYkw+8km7PjpQgonmJnhGwghq8BdZRwP2ggnJLdPrJx73zrRcAePgwIi2PCJWM9mszEh2q26mISr
zTIAleZDyECvNXNn1fPZW273VnqZCcSbo0tjMwiw5y9KaG9TMtcbsxcQopE7jXpikR5/8Sp9RUXN
2HuMqINgQNXV/KQ+5WMUHVGFtJYE5cYxPNa1fEwT+mmZZVLGRZILl4Yi9R3RXdUU8x9wNGpnDZSj
yOFvZQ7VIcRFVJoz3BlZHxkyFTzrhEQLTEV4ipqvFh1rZc1+sWNN1wa+OhF2VzxDEIlQ2tCc44n+
0WzozvzDlSkVLjTI1+w9d1W1bVLS/5HsJTALNm1ApNh88pAD27n2GIjJkoRBUOcG8tpiNsosvm2m
9zGG3ZW/CBLUEz2L4rfrC4VaTTtRRJUfXkDI4OOWmOW8cxsf1RU8FZQkZ92PM5kK3qQ1NVfDNhZc
VXx2MXYod18HLwOTUdGDCIlfRO+1CLHyycbsJXS07QsMPUxl37K6eOJeghuWT4FuqXFyF9bF7l9u
LaHqZKpgHBBrwCfbW5c4wh+tRtbySnEedpi6c9bajXPIk+m797llbWnlZdxG7H5t2IxwTetlzs1d
4uTVIRcCmpVWq66icx2ddlqF3ZmqXbx+8Vsfc7OYg7+F3XJ+6NaCvN+F4cubs6D8LXI5q7krv5mQ
fpV6cZDa4K6pCMzJAuwwcPcZHvB4ybvpEcGe6zgJp3Y1ZShc6BPewPsZch3Aak8LN5gCcj/og9YS
tZpTg1FVEt+yBKayTUJ57XJ74Lo2FDDYW+uxHuyfXPIGevlEB84c1/fCydyDORMIcyoS5FarurPn
i/qeiNyjkZCcdUr0qiIJUGgpcOhriOf5xKIzseI4E6Iy0e4XRunDRqfa2/ehD5guiP9Qf/XaaK9/
Dmfkis6zb3ZQ6ueuT1NeLxy8OBiP3AT1G8reue+MjkmXEz8lWHTtbNJ8lgPct9lDSWgARta2vSed
PH5SYVtts5YRCSW8H8FSnTa4vTwqoAE8tNBgiTmeUydpb2pqGTbqJWAxA1I4mU7yac198tMk5p1P
d9RbMc0//oiitFWK25iLv+EldPQy9OoefW8El5jFMFErXTVbYXRqUwSAXKntEidiCdXjjJzguii9
lhd9BanmsAW24ZF/sT9Lh61vm8ERXQpJKqHEFuk0uZS4fy/RNH2Ueqb5oO6841QkvnMyxNlbyhL/
/Yclw/f2XykbcVysrk4XXmMbWtkwcSCP5hDNxJcKSJ1rMMk0+xmZ7d0avJYkDNCDIGesgyOdgY1F
L2dQoW0mcbmNVJ7vPT381UwTDsYswqtlgBVpJDHirAZHvPxPqW0YexCXTzVlxOdmzNNzoRhQYxHN
eBMfAq85BNZMjqOXe2lRG6XK8hTUVFRNDtwtQ8JqtE0qDN3akA8sgOrBdm1/HcaxvaOGNQUQnzdb
6Uz6Lit8fZcA3wTkFnC2H5YiwUgsJ45/Xw0njGrPo+Tuetz7R2lReVu3TiiYPcIGDrIyOFdwWwjh
cdf/V6FchBDwCn7fjrbG6i6YQDnP5E3WqdstvyTDme2goxMNjTf0I8VfhYNULuGk/vehz7aczv88
MsJ10zufIhA1RdOh6ozDvybQpqB1O7U1OWs34ZrpR9dBOaDfl3+ScgaelnYFqboJ/LQFFYkejdc0
irpNLczwbA3OsiFlgHddmzoANyZXTTPqwcoWxMJSQiiWHk++GnGJ+AL2CiYPM3vlskOn72xMyXF0
jPnBhAt5iKWBU4jhZmh5XFAbDLkTNET0naR4npQfPueP9bKhtTZ1WUSl+rdZEVpzqaV3+jcrHGvB
HXJnUVyOAYS18F9dWmhH6bltMUcuBZshPLNN3iTyaAJShaOBUbzj4HUSXY5RxWjD+l6m02sni+DU
/ffs5ks2ZXmoUxJ9h8qXT6GTjlcZ00DnLE8utpXkMqnEuMvG5hVr9HSf5G18db0UdUJM8deAwrKK
K3w7mADLg47b5lxAsSNpwJ87aZCxObGSgWMqoGgBVoPRHwePJNr99+5DRwFpb+FDYjKcsKyZyKah
vv73I0J1Crb/aiMtO6xWCWaBXVhiBALp/5Nn9vQ2wY4wq5H8rY8fpiUvcv33IDaqwRwkrfzA26xx
eY7JER2KYZIzg3WRPdHIsvgxko5V3ozk8///qQhTTCvLp8YLQVNZuIBP7LI7DG3940bC2ebUM60t
/i19IgQX9tqCNtKmXs8EIA9RE3onZX0jYozXSVT5OQePJUrV3iLbfvr3HQG5WVLXTB5orSgvs2mq
59TBwBZV1od2y26TmVwjYyyAsjvzRJSEM93gmLwkupFbGiT4vmRC4TkmwpVtFup57Kj5k5BmMa0H
jKI6cFNRbq8dUtE3yhYYikBe9UR9aqCd3vKe04fn1w+EVB45qDv3peN2LzVX0CivNrPVoDcrFDo4
qs1FeWZ2oRwKfNG0w5oM+HOc6ieHNtPaqL5i35/ea9MxkVoG2i7cfhu3IYP+bEzPStQMYGSbPLh+
fWdr399aZlA+MP8kG0At7SZsl0/Dn8lFmiE4b267a8xRw5UcqUHmgZ5iMsrRYzN4D42mq6tqh0fI
gM6RKzvmrHSo3vLxN4jmrYRVMpK9eAoDXz050uPCopJP4FfmOjG4AoddfedZxO+lhPkkuwukV+NW
sGYupVNo+okN9EZaxSWoAgy1EDXuYIWa9yHBaQ7+s1iBzdLBjuqhO8Yd3Eis2q0AtH8PhYiOY0NY
qXLIKuqQ7iaHPDf3UTh4phtOnyRKONpGzb70YMHpxt3aU5N/DxlUW5BX1lVYBY0yY/1G1A8AZAJj
MFTY8xNGsk8gPqgAMPLkB+1gP43Rqekq56XGXbvuoG3dD2n/sLhTt6keKihPxPXdsqRRM4df8++1
GOw0vgTTbF4GwxyRa6gJBNbPQ6Ol/xhvDLJHINm99I5ZFfWSjYovKsrobfQgDjYTjYSZkNw+Bvdc
Ss7Q5O/zU8ew5SQmzDTRs8mYDCSy06zneqiPrnKbfVFBvFWFLFkocZeBlN6jFarDnHreVoUUMxEg
u/YWl5sksljmCQ8mXgIpWkNUzO2RIlgGAgOgv6jQtxFnIwhVrDJxUjCclz69rCzqmBeNO0GwR4l0
DTf7mlLIfcioAcFYVALRMC+a9WLfdYMJz3O+CbMceA3xbcaIpVs8zLxMAySAYZxBqPjuum4o4m1p
JN6ONvkth7RZYjT3bgpS3sOCC4IYUkPXHyJ87WAVHxvwEvBWhs0AROOCh8s/pOyjdMxRWoJXnfbL
mLwHO2oMTXS4eFBKAYZn6SZHwpJZQxmOnTMTgbjKCCeiybZyDzYNpOXYcKjNPa5COnjpvXzrBcGy
OwVfRpPPC0qLYVnfbudaPTbCD/e246uVX9l7t2jdQ5eZH4UtXzlH5BxdK289exgEfRtSr+DVIJkC
QFanh5yHsUhC6xqPNLpMuPUR0zwMneaZta3kXoa9qDDiPzk7lGrxRXkWx3rd5nuHh3Kb9J21L7MS
f0z8gQ4Wr1jUySgRuIQ8/dTnxme8rH9TK+41iziD1fo2pc41mhD0zcicN0Kbr4Jp1Rp3+uL9clNI
ixecx+MrPw6qIG6dkuaLCXYn7Ury3i0maAvOiVsNCozkDx0hfizhGCZFGAZJ9cgdmYNNGMn0mLHk
FiRv3Nz4LQ24hZaqgYAMWbctwQCMHU5QEWf0lujwNOr4o+KgjjkaogFhhpexKuHOzxQGpvPvaOUu
dZX8texOO3gWwQbT7tW0iZItiA/qw6JjbA5kCudd6Q5c25Gd1qYckfBqd5nIrGWQNGef3ufRJtjo
mfVjLcSVA2/JW9P8NIzr3UwxVcOJVDkGUWp+mVKRR7N17h5ny8PeWr/LMrh11vATDIRI29b59Lm4
pZ468412+0CmB2sU2L/d6RUQFpWh6XAzCl0f447ySr2olV1uMa/FEdwwCO4UbRuJJn0Atjzitt++
WF3pbeE2l9S/cuxyrOrieV6018qkThV5BG4MXliBQNGKlClnlW+40FMtsfyhXT2+jsLgkpxZko+g
Kamdo4Sczs1GisNcVCRmymQvsu6nA5G1DsPH3Bm7yxjLaoOMc5FlQQPEgGBkOGedQuvW8y3Psfg3
1nSqkF33ftq+TrZ9+veDpDOcGeoZVg8cXMxrUFj5RipKHmkDZZlYxRnhfkay9IC3+sFN+ZQNr4FE
iScgr/UDYfxsQzz7RE3RqwUMYiU0uHNSpJQoTuZTIqaPlod40y25FTfByOgxEMNimH7UPWejpUZF
pRK3f/Qwlebw4SQYXorvRDEF1CnELXcmqPw/xs6suW0s29J/JcPPjboHM9Bxqx4IcCYlipr1gpAo
CfM849f3B1f17bTssDsyIzKckgkCBHH22XutbxliG0vdAwliD8bIehkeLQDYgMALuFwjOW08iefV
94lJAH3hWbM9hYC+RbZvyuhSm1DGRnml9dg1NMl+aMko2xQ81BDPMwopEWwEbXATTe2bVtHUIs0v
cXEJP2e6iUkslU/GKO4NCRkqGyk6PnnygtjRWBIPqFftNqM6WJQ5DaFcoXflgXCzdB0BtEVTHZ4j
0LaI5m00T4c3klddapwk/qi/kjgPMaX+fv0sXUaZHZYrW8V5VnOucVHSkDLBfzF3+f4ly6vyhhkK
HI8pJVmC92MHYptl6Jr1dNzRi/XOPr2jxgg/Co09hN35dwWsHKLL2YNouUDsR9Drt7/+61///V+X
4X/7H/kpxxuTZ/W//ps/X/JirADsNV/++K+7POXf73/nf37nx7/xr2N4qUh/+mx++1vrj/zqNf2o
v/7S/G7+55U5+n/enfvavP7wh2XWEKt0035U4/mjbpPm+7vgPObf/P/94V8f318F6cHHP79d8jZr
5lfzwzz79p8fbd//+U03v1+nf1+m+eX/87P5/f/zm/Na5H89fFTvH1//zsdr3fzzm6Qo/zB0i2XG
shRFKLJmffur//j3j/R/qIawVYJDdKAHuN+//ZXBOg/++U02/6EIXbFspFz8VUVTvv1V5+33H2n/
sISq4P9SZdvkFfVv//fkf/gQ/9+H+lfWpqc8zJr6n99U9dtfxb8/6/nkLMzmMnI1qlgNBRdY9fnn
l9czHEt+W/5fcV0FFaG7b3geXIyKtVM6YqnvxRJHxS3yT6fZMIDaMrmZWa4L8mlxWW9oY78oZ/+2
3SobRMObYFdv/nYZ//NGf3hjBhfm6zuzgVxyhhZFrtDkH9+ZMAPDMob6MgbWSqOHKcrqSe+1c5r7
j3IybNhD7+B72bm2N+h5NGl1RHJ5m1DsydawBLqO4gnIgfwpwvfY0ujrpcuAqV+cvvnFbR9MtwUK
I1IiyMhS0vgxlzzg+2iD9bR/NlVkP9o8TaGSzxXaStY9flbA0SgIA4xGhbG3s+RdVfTnOiQ4iyi3
0Tr2yVVOm1wPr0KFRrli7CbGB2HqHYfiqZwlTtlclFfXiaEu8v5NMCBN81sjvzPtO00pNxNNCNoJ
Uv5kjfcW/WIv10CRw4eo3jM65YgtnDqZrmhA35Zs0Fell79aZX5lmDCUtGodxzjP82Ar6BrmhXDb
CL1byUSNAURjn4US7isVyAycUYIKr00QO0lBKg7EeWCRtCeBc7cvutWuTeOT8dWGHuFRDcBj8eQq
rDelPZFG6xhJd22zHQjo4wn4ZSg4FjSr6QlC32mGU+6BbK4R1w/ZoRnDc299+NktCma6qgyOc/m9
CS0GR4XhpoNYZeIR1pc/UD0q1hJM0qIyqOJkRwnPCXA2kz3BbMvWccQYGLdHgHelKa2LlBqtBX2e
COB34ycxTR3P0yl8KbpP1nxahledEa2wyKZ+v6nCZ5NxaVDNwAJYiqBUdFlnOoDdB5MCvde1Ishk
ROEbbUY7W6tm99GQEDJ4eCDpgYes46V5P1v4KZqZuXw2PLX959C+l3W6ApCeC9m+yoBXLGTkut2M
lokJRGCQGmD1QB28yFL12CCgLu0JusoBOSmZY5Z8paB6luBuhcOTnO6QWVPPlitRTU9IS9wKGxG8
eyAVfvpmZ8EaHdA7afbL3OcYo2y/2JJ8bYX5LhyGHZKYnYTRhvDLfdff2PqTsF+quSMSYO6yeulQ
2uE94jEmwHdJ9p4g/hgx/lpJ9TiZOAIkFCFyvR98ZN3KnE8NwQ7R4JVWkaEjHzX9Oi3rddKbDCtw
1WT+Td9KiOmQ0ZqwWsxNNBugbX8p4lfDp8mS7wvoH/OAuc+box7qmyrHVKG0+xhvfKmLczDMODf0
h6JaTjl2Uc94Ts33IaR3EaEq4aOu5eYpQ4JJU94x+fIPvfFppdqdjQOj7l8JdyTVJXWGKjxqkKd6
L97WkrGkDb6RO2s1yfq1SAwH8eCGa0EJpK8sc7iR9eQZP/BJwEOzik/BzdYX0jsHbZjBlCtMOmcb
iSAKcYo77dq323Pi29vB/kyH9DO8jAZfamstbKpP3L8qdAIZKerk38XyA776g4lLkPqRxCL8cKeR
ylfJp5OCrinBSNALja0Fl9Ib+ASpcnHABD45TjJdL1ylQQE/N1axEHP1xge1DCEcEd6iFjR+qEot
PAaa5kjmU+8BMkyAZ5K9Zg+P+uifmxFdo5cirPRGXhYg6FCeW/qUhAvmpD8zPVtm6amMlY1BzFqS
NYWTymCOtH5HVbT7/XPd/sNTnYXt7+uNp6ST1g3NhUHpCrH8ul9pK8TS698fhTX6y9oxL58soIaq
MUBU5nfxt1UtrZiwkWJ70bJTBpaiDubbBQAaje6gXvz+WPovjmXplm7SAbJk1vIfjzUgGrHZqL/l
40wZGNx60l0rkv9wlJ9XQ0VYlq3Zts6qoarzGf/tjII2Aq9pGq+J9ZYk196kbmysQxSqqzE+6mTk
/f6klF9cQc5l7s3oijELIH88niSFPUgUHTuV5KotcIuAuaBOKtiAV+/K49lBy310+xJSgqVs7VZB
+zxB5cmPpWTAzmA+GmfuCKFuSHO6jeynWhmbwQWO0aKNz211zuo/vW1VnquCH+sZKiJNUVVmgLLB
W//xfSdBmVSmIl7TMdvEcMgXNPhDJpr9exsyMBzZWeH0bP1mVwmU0i1jQSO5qcWLkkGXIvN6pIU2
FuxVxwdphgKkb4VKZE355iVPQbe35GdCLBa1yNeRhSq4fCHDTavfEo91W782yksiynlGQJP2IR63
M6JV0tt1PdAX8XmiX43eHtfcrlDLElh6fRfl1X1Wa0sISXsaPaC7AVvLBkJH+BBoLxKT+Q6qdLWV
VkzwnRphyzSS5WVaDtAUGX2vwS7ZRt+Yl5ji0nCnENHRxhfEPWsezmWhQ1YkvNMLiDGA2hs8z6wc
I7+P5nQL/wQBZVWY/VoPQmzMGOOYR5vmNpjMrWBAOdXM8sryvWhqtwyH0AlKawsZbJKZmqIT91NA
YxPWXPUtgiJVdtllqE/KcKPS/evqYCub7349bG0E1FpFX4S5QzI96sROVOLS5uTIe7g0kUJRE2kY
7OLiGLUWSGy6MFZI0nWvL6Jm/dRY7w1Jp+MEt/ME7nkJBXNl4JET7LQiNIeNd8lTWNJJhnQYJp4x
J+bi3wro/0BPqQmRIfEpkEDdtI95GGLHYeePz6YRwRqeOQFwUOxBhWm9jvnGvy79cyFe5eliFpz2
nD1Vd1tmbaxs3cocxFUb+E9tjkYLfeMKVgnz8c9wMlylqFYIZbeCD2lK19B1nFBm4YHGXkj+2YvE
JhnHfT5KzwlhEZoREqgJkjrJloH10VlsZott00b7KLVXPR2+yNxLBfkoNHtEg7gh1Bk7aosJ2onf
Xoe0kSIA5IDGZ6yNANnXzaxa01rVRero0kdkPVbQwiBvRHO0OHvErpje8OBuQjtG5ufvUlI+uNWS
9t0OfUg+5Dkn+jr23nxuA1YYNSVcEAcd3cORT16RCpdwEbemX0IbpbJ5LvQu98JtqvTTBuVHuEhB
2DU2YtnQXk54avrQWPomwiCSSgavRlFunlBzX/diePK7cFdGKM3guUqi3bfZrqb3jseCLiPNk6Ld
5hV4UWNw/O6zBFydDeLQTD0jolmyLupNVQuqqY9UkmGDPCKeviKqCTEybXOfeIBJdg0sE70fvdD4
BfREZIXagO4iK2SZtmCZJbDIYnD7CjqbURingHkoVax2L42kCfT6W9vVt4DEV6o4KTT+29beU3tj
D4CLhZqkknRaK+ETXG+3FuNWImAqiryXycMzS/AG+tzQYPImvDvgX5eoqIw/LBPyvH5+ef6pipCJ
SbBp7Qvx5fnXSOzzwW++gXtbqm60Mt7NJcxh5HFiU0h/OtovnrYcTf++yLLWGl/WWaFbjA2k+g0K
JmjhdbexX4lsPWACXAfr369I2q9OjPNiT6yq7Iu/nFgsG4hGjfptxoCbOjJMmCu/P4L8izVW1XCb
wjCxdcE9/ePaoQ5VmdVR/QaMw9UcGtvXASs5vbE9RJOVcAO6MTQV+ajd4fSHY//8uWlwAWUNYIkG
jND8cmypzPS+sry3aFtt2xv4gYt2lW8R+d7QlnZ+fzBF/HQtNdD282mS1qXr4kvJ0vujisMUGKrr
n+Xb5qDcM+5bllfxJnGHPQTbRfFQvYY4ZDl69Iejyz9/khzdEoqpc5VVy/zScihJpBKRPVzqpbwa
tvESUo2/iB1KW0TN2uO8FvzhkD8XnZpBOpiuz4oDisIv5xsxJyukaLyYkrfoafH26H56/Iug3BdC
9Au5Jh0XqdLvLzPNnJ+us6Lpssw2gm+joYgvXw81Myu0DuWbTT+4Romuhvqxn/rPtLAnJ+uGWUTF
SNf0TrYWvEZFeG9EzcEwzGUw1Os4Ingbpu4xHpsH5J3eMpa1k59qlxY1nXkarABevY33NKfDG4/3
aqesVRKefJ0gWdu+VpJ6azTqEm6bS1ynY9iXpnxp9ac+6MCaGvAxGic0qlUdAM4BnLUnx4sh3B2d
RQQXoOKmARXeexkiqkb+0/XkaUooS3J5bdQEMZRnHwJL5IPW5zyUkKKEiWTTk3kRVvsplxBtma4d
vYYys85krzb+dYLDRtI+2va5b42Nhg5CxcfByOnMPAJfhNyurLh5w2MNocjf6ka5T1k6OgiGmoHy
T95Bo3i09RH5abIttelS5P1eauBApykLgRk2+1HzHSkw9nkaOpo9A8/ipVk8ShEDkLmLm3nlh8Re
zWCtUap6i7NjK3XpuvEsF9zQsiMXBjj8lQZFSUE+KRrfafXLFKRHo8cYj4lT0nk6lOqBWc2G2f0L
49CsP4TgxGsA7B3q04puSJoPCDAiSqTnOR9Z0JqW6QQoQ7kNFA9apNfceIG+iqK5b8EOTc+OsoK9
PKEf7Id3TIpPFXybTr5LJhuKVn+wwVsh5R7I4A0LZBRxs+5y8vtCEw0BDh/WQ+EdJmNjMd2xlMc4
HW9pLy8U7bYBaQafi0ZEs1YUInezx76mW9TO+8N4M0vM6uCtCaW1NtZ3fnzvV/QHsks7PAm/3ctj
TvptjMdQ67BqCXNFPi+1QH9G7UIawhAhW5YjfDVWOLAT2GbNZ1ZW+N3GI09WZ5wjqufhjvTuxzAF
cJRIssByqTpWTFcm76VPSb0PCBBPIuogURz6zhMLpblte/UGWBxudtTb+EYLGTcMhSN4gp3n4wz2
MGsa/dlT621GIKve+auAuDaVml9rmUY3hzK+9pR3gBxeuTcn8G+xcML0vY8POEkhLiBEu+6tXT1c
As9DP686OThTO2CM1GH+CdQHXeU2FLg6a4JdFIWsOI81n57RVQMyiGloRDvOpkjTzLcGmkIZ0CoB
M5xAz0d74QDvaLyPQGFELM261+pqZq/hhKSbGtX6bCklnaTPCzRUMB6j/CbIpPPAB2do8E2izlaW
ACpvjYxSD1THQ6vHB6Oh5T88N/HRkHahfpEF+ebBlUIuQU0mWOxLG4NWX89ApYvQ6yCs9mzGjDfg
iOD3POYRsfAJSg4TtxiYKu3B4KHYdo8FoV8t/Y5UIsgNdnGQGHPkyI3vVRtbeihT4eShdcAzfogA
tDliiE5aIkH+ex319E42OjLRmKvT7pLupDR8TmbFTF2Kx94AQp/LoXpTIsJxCwMpe0qWiilHj31l
3FQRPmlKdWMqnmn8bLOSPWWpHVKqDDABH1YcPYeMffjyS4pbKjI6rSIkilGiNLARwzZsMGyEmGMy
bWZqiMIEVDObm98/3n+xiiqaxSLKhtzUKba+LNljh8GwaMrv5QLql2tMSw6IuDWxC65QF61bwsh6
hgPtho/V8U8tjp9X0XlqgExfNkA72F8bAm0v5BFG85sgTiBDsIr04A89ACYJP9WSvLKMCJAds8IE
m5//recQ5RSYktm+hZ/ccMWWaTtLJezLxtVUJ9qIjeX0uwaV7h+W6+/tmS9FLJ0Ui5c3sCL9VJ9Y
BHRgghoYSqCCcUmnyTfNBsQNh98oyPmdUFmoaFWX1l5sTBe01JN1xusb3IAnc/R7yAu2qxZ/WM9/
cTksUssMQ2hIAal5f7wc3I5tlo39m9ntRbKXoOB629/fUr+q3udZ0TyHMedK9MstRbwHmQHcUtq6
uCtWBNk8WQtvwcV3vPOfrvLPN5AmK3y8lNIG86SvHR6y3jQhF9XbJJGhKe9l8fL7k/lV0WWi2lIp
8jTD1L+Wea0UM6QfL9q62dbrkE6fvFQ21vL3R/neXvvxXuHFBVdrnpNR3XypsWotQfc9jVST/VJf
pdwmcOZcWmMP0XO6nFxmWGscF/56cIZleWL1pEEr8CbEi/YPM6tffHw/vBd7rgf/9oXB4pV0dTXS
3ExOeP82yPnd/sCOfQE17Q934/fJ3G9O3P5yr2C09XoCRS69A7BkyYDuJXYu5hrUnitt//S0+ePR
5v3L304tNPSWf8bLsIK+pS2nDU21nX/HgGZBntvRdH//sf7i2cOlpHrmAcsE5qcObqXo0zSE7JEP
2o6QpV10a16Np8GxFqBrrov7dv+nO4mb/+d6HXEu/1+x2LnyWP9yLylWlpHjYry2KsN6gski4z6S
3ohUHWqZ3n0PSIrbScd6TDSjoUAAIBDPUGHF3mZZ7dgSPUBQeS3pvKQO7LCk01NQj6oqlrH+LhRS
uitxm7Z7tGMYjrXT0Jk3OumehkmtBs2p0LItkpd15FkbWmRReJAIKm1o5SB9dHvluVPKo+HF92kC
f5t8QN4CUyYZEXyr19iHG+YJKJpE8qGH/hWBRVs7UzYtTveo0NeWAVldqxd1EbuwPBaqTWlpHbpg
LfOGEoaU/aceXJvqh5UyLdE+RcJ+AyS7SE+0QNgv1WvfAn4WThgqP728dLKyh5SDZr99qJh5xc2+
ntbA0FwZE1Ok0NaUZ7eaCuU9WBZKtRnqCRjIQHfsAU4/T3I8wXWysojRLkZrY7SQGphz1qnt2PT9
mIj0yMXnjLpyPEPo2Q5+d9A1QruRMxlVy/wW/ZuZYkQ8pOZrEr8pMf0xKV2OCD0bi/EC1hLJBgoY
fdYAnmxYXIEarE313gzOanbjK7c+kWeTeQMqZYYBLApA7k0RuVbzEs/Ic6jjmZS4GvkCtFcWU38o
Ub7W7FRZ55Pi5OuneMZ/M0DHIOYqMSBQAt5N6WH0CtcOYWCW6VZlPBk/mT5bLe4NDESFdaVlPOCx
xAvyh3n5q7wuVho926but0i9sIFlq6aHtMFDepQ/SG7iXVjE9V3H2a6S7yoUrzoSY6/hU8QUp1dI
T7qjzFRIpwUfxcUiLrExDbDI0ofJI76gwWs4hMw5t3az74rbWomXcqgt+8qDmj+S0/kI7ZsrBsOw
e6mC65j34gvawoRci5cxs9bkgdcNMk6IaFUU4/YQ+zBTlu3UktDHrcG3Y0QM1cgwxiQks9hxIiJL
y7haq4a0UbRmrbOOC1ijZr+Khs+mf8kKZtb2NiJooigvuYX/1l81yNG6BkkaskcK9mULBlNnWwk+
A+GZ4qTxyYoINGtQjjOMjvyjD/XMmMn/aHXaS9ORGZc+Yj7S0N+jg3WIwHPYNfANeZT4bNRm283h
R8EsDJPQQr3VRLLJmI6b4GByblwVp5gZmBbJ2SD4chPEw4SqFS+7lN5JTNblTKLDCpAZfqOEzKnh
9i197EzEekONlTpt21qvHsS5Pr8dsS4lGv3qgDRPW3omjm4pTOBKqNhL/FGe8VDW2UbhcWKmCA6L
TWCPi0mpF4AynFjdm+rLZL63kreT6UcrGk8Ak9QK8gpMiGVY+4dDORV8BvZHKUU3iaafkshA3les
pgEXmGSfNGPDNSymYBdFEgPFdNl1N9rYsoEO3R7segEZSQCTKLwEbzWE9LdK6tdkoaDsdOXQcobm
VbHjdVnUB6s4KuyB2z5cR9yoOXdfyLbZxzgpjeOqmcoV2rQlgdQAbZmFhNteuuuVK6vcYXRcALFb
9EN5FSCCUJnYYjGophrlRbLRVRR+JmKm7hnt6iJrzU0ZIYgoau4g5ZD6BTsd/07TeyYWtoNcBi40
+gLm/416ALO7qKVmXdm4lcRdbQCjYY8Fsb0lGDFj2Jt9hjbZxBK8mHaBYt2peRXo5WxGboyxdjth
uXF2rSAMDROwf123CdrXOQKwDaerWRwf56SYRBq4ecRAWCpDtF1w9Afrdo6ELDTYofQ3utkpaSjc
8jEqg41sQoWmk5FFcKdaYggE9NkkdSn3twqk+8n4RCSH/+RUz5fyOGRXWQb3OwHwGgCOJ4UvxKRn
gaTVVeRJzzGSZMQuVsfo3Ot2FeIJDcFAoGB7U+8HHo2Dhl60ZL+rI/5H5lmxvaYFkvAdbAkbxXq9
GAgELvtkO0igGQCfAdyxdNy9oBJsNtyQCB0t3KT1dSY/AoXgu8wGLSD3ILjVuvkhDJ3urdCLhcVo
yeIesgt2ywaPW1l3aHiv4uCxBE1e8OWUuohuE2KIWZ4iHRu+Q3H9mpMUEPgvlMebFFKfX94F8Wut
K6Cy7LMavdS4hC2aOV2pLu2gXRfiNlMJASLOMZohO+wH8mR+Vq+jql+p2p4+KwwRTMc0/9vxcTDv
ErEypHfkKksNQbfMADWCPl2zU/AYLxQmQxoaN/Szwe8TFfMos1EtWn7KNCj2mFeeAlAuhj9t1f4q
4J6UUQd7wbtCnElj35R1RCtT38TzlME4wOxyFPSPMjPQ3GReZO/1Kl7H7XNFxLAuw06AUhlhI5r6
TZ7cVt4Fki+4CmQuSIcrtCQeHG4FZehwLXmMYj9rnqCQuumBGHzT0bnUkVuPnDVnDxaBTVG7Dmn/
LeiBLsrmrI13XUBqaXtlFHzWfNuNLAPLQSQIDIfCbDCbx65uWFsiJ67s6UPDmZPZ1jK0TrK5luiD
hYG3Klk+AgxqowYA3MvWkvowgKM1Vf53Xi1T69qanqapd0Z6X71y0JmyyVHgjuz4ixJ1h3ELln03
s+5IunTDzD7E1ltMcwp17Wi9jslVRQ7a8KQi0tQx5hvQcCpGXJ6MSRFlDHWLT4pRkT/BNt6XIwuj
dangnbRYDTziNedAJRNaFkmA0G9D+gST27A4T1mzZPO8UHQ6Wfr7MBGdkFgrGe+kaa40e03FkwMe
yJjpQdZ3IiAYVICwPZEOAaUfSPvWm02I/8Uv94V6zeRxqHO84y+F1i7JF1kXVAgSptgIvn7Scqh2
jofYGNwTKo0iSX6xDVKCta1KwGURPGtRtfNpB00F/oAUkghpsoq51UsJofqnnW498BVtdJ/Wd2jX
asg/bPMdX72ds5bRDM3dv06GN4YIGm2Zqu16+JllH2/yZqcyDe5xiWkoXBQsYEYu7fwcCItA8qX4
ZG4MmCJColDn3nF/mMIc2R8ur8rfmtLeLvRdkbxVdASDrlkHzYOOtku1CMPgqx1K1zm77MJ6bEN/
3euE+WRsBBAzd/0xYyqJn3wh5de9+az3sLjay6iDWLKZp3o3KVUY1mlu161EPzmWSE09KwTGeCNb
Mh1l+2mU3+yBBMWMpQTR9IyTqQm/QI9ClgmML/gQVeh6Jcy0UFtjJXypbZ5cLfAw2CflHBfkHywg
p20rb6oeM0dJYALBs2c00NceRSiPkrWEKb5jwi0xb82kd3Lo+I43z1NvucN4lGzgdnq989NzZj2R
8k16zS4icFRrHsUEnT6DORE7JavKNBQuEgTyLy5y9a52npMrLLyM9Y3gbCY0DbEAjukLZiRiVQq3
14eFRHR3D8ebrg23MLUC39NBHFvWeV95zNQMVgFsnyk6Dg2z26FhMGnxuuT8YQQubOM4yjEe81vI
6osMyt00GsfceJNoczUKGkfY+i1aCyatuz4bHVW9StXANWhjJrO23Uq40Aia0pzqER9kDPdvLNw6
IR+ErHYAG66ZphtNoi6wMKwEnxCBuEMusX5Iq5swvODidyLunJS5pynqQ400QVIe6FSmkbeWlGpF
bNaOdOebUJQozZBfh3MaXQvvfoSjwSrEgyImzVSKjI2NvEJH7qYuIIstq6xzTbSOI3RskbwE01mi
oZ72j3pygQRxqNQb0e8IkUM3j0gbvAI+/SFQVxaeTo0Ge21d8oBuaw4utjRehM6jsqrBTVOMihcj
yrZaQNXQiqU29BuNHlIV5zelOA0p98j7DNyXAUACvl/Zpgf2VbmSxhe9p5sHrkUGAxeU00FuW3iS
Fy/fSsomgQs2dt1Wa8/R+NmDtEsgLFnJUyYx2uHErMk/tMmHIs7g6NyGXK9YeZ0zUuboEoHbf2qM
jWAqkHRvsHki7V2iRpTMJfg9nLzHIPJWCiS4sdu08acM88eY+Y3qyN6JLxibxqBE73fGR8vtNEKm
qLewhxeBCeYY9aFxY6kHXbnFZDnIrIjUnX4J3QcJQNij6s1Z9KOrsi9PIk9PNueXtUSzjqB9szd2
DIs2H1wNwllOnJFRNcs6/ZB909HaadO3D15GHTgM8GMIkID4ZidnkRlLtOvkMsGYy72DJ1/aQlqV
ocQqYi3b9KY13nue3DGrY8aaotuPka2wn3ixiuvaqvh+A4YKgdcNxaabgQ2auSSecAV0i41lgjsC
UTJ1qEqhQJ61Xl1PcGwM6uIQppH50g0rs9h4LaiqtnWw30FsGDYTcoUGBwR1WDvx1K1gfxHYBnsA
GpbolnUHdraYDhKC/iF/HaQrGn7OVMMD5glcV5iL5E8T10hS3vfZR1xMmMph6ZdPLSsJmJJlwUKX
vqpkxetM/WlDhwXaIdigsQnhaLxr4hdzolobiQLNIR3q6aIeoUAEBm5Ron3T2wILtTYc8f+BezDZ
X3ZuxE49822QAjH7WYpvn1OCjTna5Ls1DFHUU59uTDYRAKEceu7Ijz/jOLhvtM+COyBGHitNIKal
F4A2lAWVk5F+VnS3vnVsqHcr4wrUsS3P5PFXhdi2gP7YNJ305qZlPaywtsI3gFFHZccUskuuAMfj
cX/B0W2rjwNrZZ/ehJ2yTNFGhFgPlHYTd09YywBcAzDmAwvvwVxzXGhP3TnJCDuhbVLNtwthPzUL
KGHlYGUkiVWkHYAgQmNBZp32CC7ELZoG1wQ227JlwyDq4Jxns+JtKyCN37G63afegW5iAApuf0lq
MRhBaxHo4a6BwGdr8KMUcNhz2A8bS0a9zWggtsXsiF2l0GjP6dcepYkqUTQbjNaqi6YTa0ytD2JZ
Och0BlrNc7Lqhe9R439k+iUzvjvC1/4MwElB6gSA/eCLJyxvNk63fpP246Jko40lbWHYzarAs5IE
3s7O72EYmGzqCo9PrvpQSVUXPHOxFZ00Wb4u8HQO9YvkvYCsXYAeZMXqeYiiLuxhJBxUPEyl8Vqj
S6+o0VSfEBdbxyFN4ZlJhz/04uZO4pdOo4wOUDDqELasfe0UC6PSc8ZWb41Li/VQOoHrrcy1uoxv
/9hm/Fl2yMRX6LTAMZ0y3PjSY4cvahgE0n+ovqvjAHQTN13zVXcoZcw90IxNrjrGpfbW0c44//40
jV/oP348OH6Mv/c4+25q4kjJP7LpCt/fwiLGbxbfSZ2xs+ltpRHJKtMhrKNtrLxXCMqY4RLhra4r
I16CZlgCenTzxjv6ikCtPqwlSzqyrC7tKFpSX8wSsPPE95TwK8xj4jVLBayDZE/A272u2PfEWrnR
mG8GGUn3bH4iRtMZrGRldC8lKI9Sfx5aySmFfQwTj10CO4VKOmlIF+PhOdaOefUgkaRQFu+xeKqC
1yR8H+sG/FV0CAyD4WK9hWu0kXrs45kKZs4EYZIQH56ZJB8gO5BnN6hWscbykDA0PL3RW1tfpU24
GcphJ9INux8gySQqgkeo08aFjPIetcyCfN3NpXQlT55wBAIx0RrXFpQQgEg8vmYubwRtnTBqq3Zt
wuomTKZjeGN1D9ocfVisQ8wBUsAizx1WN7ME+yKxnpU23n1WXLOKN0FWHMZCXGQZAi9Qym5aWwUa
tKA7izi9ahJG+GTW8B9JdjxjrXbspz1KVZPLucnraI1zjg/WJgC4p/cZvsxR2XrmY54FRxGsBWUu
yuylJpWbgCUsALuMhRhp+qpp7nPyd3KcV4bPy2amExjKFnDGzPymNYwVrDvYfXIIlSt9wjdG8Rtj
JwngMmDAFhX8QdRrIzL3FvqkH1hOW6ybdFfYUE9TBbD/vTDuCjE6MSPohhon0s4+htxYH7btEB57
ogdj79mMx6Vf7EQ3uSU6SeooilEL3AzMc1YX0T6KVKJ7SkBEuBkb04n6tTqFN3WVX1IaK1Mg3CEJ
maLTUatReATOQJYYcz0PPT/h63vDslzFh5kflmgU6GjW9aqJK1cdkW3G+1DX331THHj5xOv3nXWJ
cm5WFQErkFWorWtTe5U1NIO4kGuxrpl3e/VZme7VlsGzv4yTYquMPr8aOZEFZ9vcD7TqbHEYugeQ
Jm5pK4CL/Nup53mKc7Sp6eclRMsT4ZoJMtO3wjiRS+JaMkBgqtY6q3Zd3K8a+rMdHiUZgyR9HXKk
wYYygoJxx2L80gRvqniW8jXeymUUZPQru9uIhGAObdNvrZO1L8HV1MR10Wwb1rhWjdAr5gfR5Ntu
GGh9jVua1lcEl4DLiohKwRJLmliwAEbMhn1XBFCrjn3+JlMNmbgNAhhN8q2dr4UsbYCdOxKjMKrG
DiSwNIBfxAGZZSSbZdYZNySBtXCKpcYxASwNXuXGanIIAmMZ29K2V/AKC7gE/9av1kwbALAtJU13
ysQkTGBc94KhPXbwXID71bRjqSewrNQ7yzu2KT1EzxhWepQTY0ymiskWosfSzO0cr4UkP3QVrdac
bJHJYKsTKwTd1cCFpfFdr85VTu+eNC4SOhfDtLW7eZMZ3asYhrvc3s8tMXJ5VyWtqX541eNoBayO
73Gw8gsE0en/Ye88liRXkiz7RSgBJ5teOIGzcBKcbCBBwTkz4Ov7IN/rrkjP6OczsxuRrkWVVDKE
wwEzU9V7z/Vv4qKhT1P2X0jAqLHkHUOaHVq8Bd4UIAH2smicXQzeqGhg8fdPbTy4pM/OfCd4YAw/
UUNIsrM3mWod2hRMNmbWmta7itahCAYahpMeM1HGNbbpJeblpQyPWg2KK19/l9JpUWBATxPHL5xl
jYWjUMYbEzpwgqHFI5IprOa5fYSFijeCuYyBp6WguZPchYISn/1WbeEJ00kEbyniJzk5yGq+tJu9
MjzEYeWqykMES0Dg0Q+KjzJR0TijRkaQVFDSRqDpnDB+Z44BeeZRLt6GEfYnaX/GS8Z6YEvRFnbP
3GYVEwk2MKXmu7xSszsJHhr2szZS7vrYekt0e+eU5ddIJ7nzdgnxkzkPV9reOYa5yOJ0M9a3RXdf
U5ETcjlLEAgTDNpJj4FzF4U087ipU2PS9L/0QkZiLK/LMVhrzCkcUS/D6qjRWrblEIRgDYqCmM48
WlgxiAH7BjDwvAKvnkyHZ+2IS3ZOqgLdx9VIHmRFJpGtfqXti0SwTdyvHPGiQNAJ04VhEcjwRZzZ
WEvbgIat6WDZGmai8ZaDd11g9YuF6ynVImFeAGxukRZHVfn4rzdm+EiVxxClO8yyGdV6iDBLAfOL
DhUkqLJgKD9atAEw/abZmjzGmQ+RNB6Nx6F67HPr5BHTgpbnqh5CUHB0TFW93+sVEVn9B4OGY9kw
h7FWEQ2QdhpY+djTEJk00fSK1LAqQrNeGiYBDulBHUFn9rS3BpLYa8VvZkJLbmVVXzuI1UQ4uLm8
h9103WXRSiQY8lWdH4b5W1m8omkG+0PHzOaujBgpKhxOibzSKeAzi+Y+vjq7FcvefEIzOinmUPMT
ZpMtKTaXScddNbxtpylrheVAUwqkRgR6D67R3/npS5SyxDvo/QNtYyQd+LFxBGqWiJU5bZi2X34o
pIMQpUNqnArG9yPq3ooqv6Yjta47a2Ukb6HMmWdquuTSY8hN9grBVOAUY+rSYG6ILr2g+7CmIfLZ
QfP70Fc7m58TRlHFfTq+ZyytGdS4tH6vogdEctRC9HHD6hQrxwTCsGFQHybXJVG2dnrbGC+Kd98x
Q830m9EDlAZ7OG4St1CyZZKWJMg+pTj4rY+U/npD4dkxVqtotvhJMi/DA/Fzi9LmLE0IB4mKuPxI
4U7vwu6uKyXgOzGN3ginHFxJv94Ad2Ed2gZTWaTuZKEs4uouTPyFM+SbDGCTxh2OFI6uzDbG+igx
OuypdDHEz5ptRBcddkfW4As7KPl93t4GvB/iOrHvx4pBRPr6z+faHywxvx9rz2Q8onNyK+3yz5oM
1Znljmt9QwwGCn5U2t4lN9RPGojfTvCTyPqbUEArrLAvI/tN3mKtJbdj5i0mQbE9S5+Di2f2H6/m
qJYDZgqFCZaf368GlaYDpSK9gb7Y1i90beYEVi6C3SSbviSY+fFGfr/YmQaiCv++mHOruP2q270D
x73rVv7i4pUmbczZi/BdDX6uq7dMVc0LW/6sFnCSP1Qx85f2olmGp+GOYjM8XpJbaD/WPt/152ev
XshaqEeqgyHZYIvqVHsRauKaNsSTEuO7LKpbw0N1P1Bq2Oq95x3KYaLI74H3gShPw/sOtZteayln
IRiT0CpDA+6vcRV2p0z/quKDLAHxvG/4Y05jrHURbeRKWZPnOasz6OMYejzeTRJkEUTMS/Y3bXiz
NYkz6KMtXmVtH0fFdTHkxDpqc5HVVLzVFSmVCh0CK9zV0ZdudiRH4figaBOcQZM7vzhZ3q6NP31C
e2rjoBnKnNl3hFslBRXfsQsMw7EOHtWB9nZ1cqqnWLO2zphfATg8dhGkwuLVLB4GH6SO7V8VkIbD
5uhU1xk9SlUCqVTfiuBGaqNF2Y+HYsIX1vFClmW3BhNfJcgkafIjRgaKk9PM75XoFZfuWmcTtrWT
FvaPSuy4jPd2qkcNFUHSEMpVx8lu6Jg1p/jyOW7VWHv0AYqxPLXYo3WSskazV1ToPdXQ34QcU9Wc
dhannfw1G9M9ii83zxEbMzR0fJZvydiovhvHL4bwZwO1ktLbS8BHRwkXchqBUqIAow/H5kqKtAIm
EXs3SC8AdexijOtCbRP59lUtsoWiZa5R08aJ7TUBHMtEHP1gU8cd9OEU1EwEB5LOJgxlXepJmsxP
eI13Gaiw3GczLJm8RSO7k7NtxLGAxDXLbeMxTrx7vEL7MGYU4ZzsotqmIn/xmFMxM7iyUlkwaUya
eR9Yc3OyWNNySQh+ReTGYVUzt11NAlWE8WseF6pLWd3UykTR++yGN0tpFyN4zPi2tE9dfeWBbowt
YJa6nFKTI78O5Kts4jTnvuurBCoTnNYjqWGMTCf3JJdPqRQf8WvfdXawtz2yWnILY150xzTK8CnI
GDQi5oiizwjLUl1XM9Wu3aDVbzN5O2mxqRBEaB47wSE6DKSNLtfMIzAME3bp1eiSjwG7eT0+aIG3
yQeOxswLArpHYy6jmjE2RaMCwEzvCxlyZWm96alD2ZhsFD5B6BkHURrLsI93SXsEJbgZPeoBS5rb
zWmgOTo+qfyIqA/WxGLM5AzBeTJwdi5nraavIllZC51AXykly9Cy70tSzaRhmpin5c5H2tMrjI6i
uCcPz9nyu8Rct4SQQXoV2rAH9L/InPYW7T/ZmHjSE3kvj/6D1HbYEipjTrDLNpx8ci1Og4rBctCf
KlpiYcXMoxXWDXLhrWX7hyaU2UTjQxzKdyUOzQh2lkx3TgSqGzjxToQVjjApRRZZ2bDhmlNEZAw+
x1uhhBcMyz8r3/COKDJSW9nUz7YYHPGEdtoFOrumnU9SRmnOgI4qZj4sUje8vbQW/6DLRC357+ud
7TLJEJZmnZUY2gk1TG/U+u7CeeDSBc6EmbbcDL3tFLh/io3GIcD1Ns4c+bWNli92kyUgiAsHux8t
P98/0/QjfTsU2ElGz8IrEGlSizBNgDISHP2Vjg90bsyLFcLz3YVP+adaFwGhqWo2il2N08HZqScD
SVTENbdxPszFAjAFHTXaiQQwzu1jtBb3w5t3QYv60wHht2uenX3Csg7aoi1/mduPyjpcGStlKV90
t//8SH77bGc6Ra3rFaNqps+mbscFycFr5aZDGgmFe+e7+aVb+eOx/N+Xs8/OBlkak+vL5SbPPgPK
JTqkuZgz3VpH24sd4Avf2x+qektRMy+dPlu3oKcFioHJwDx79NYDRkvCNRj3OgvnknT3h8azSZCJ
84u4g5X/rPGc2OTdIajlsiCk5vUK3t4JlUZD/B8HL2WOrECgDmD+N9MPFx7VH+/vt2uf9Z31Ii8k
J2L0t5GO0/ncc+sFo4glByz34qv44/39drGz98LyCdIexvK9cyFa7zA53naP3hUWUTgfs2pFWOLN
ePrnD/jjgvPtkmevRRHZSqfmGP7oUtjpc1NeGFCYPxyXf/vyzt6HOGjLWvjiPZUM2okDmzYnRGQ0
nnkq6wp5Fl30am2X+jwg7CClGUMTPOwRZqPwy8ptYoJtkUH7OlQsBmGukdvHXzqKDLW+KWMG4LSF
S3RljnFjMjBTOE5pRG3a5ZMUl64NE80oTsDKAaXfCw4pSTcsBlq+1l1PE7CAw2oNgH6qxwrlrVKH
uO6oHUqa26BmBC8tDvKGUC+BqTVkS1U+M7rlmUxYqdjIKoYybSvF6lxpn//5q5lu/Vmh8f3O/VJE
f1uYU2ZQliHEu2Sv6jhcSrY/762brngN1E8iJGf/fLWfyrXfLne2l7Zqk2uFNL1l8pxYvZn2Bkhu
holsE23L/6dl69+PnXO2kdYps5Ga1+ovO282Lf2HYumsctfZXLrYhUfcOdtTBdRtq9bEu1PuO6aM
WEUu3Dp1WgT+/KZMXdM11OmOcXYFrVZUpXP8r1FnBqHt4PLylBFCVqGzimRnJ9MwqoR205A4RfFA
+kVYm9g1dYTqn+SZP8YMPKwOri6cyZNUard2gLIqA/tbIzfoaIooJPMF5WmgufHP3/vPa86/f/az
7b8capzqOH6DoZzlkY9eL1olbbL656v87BnAH27JmqHD9zl7utSU02sVT44Tf12vUG1hZyb/4Lrc
JMvs3sZ9Ul/aNv78VgyOF5hPLFnhquffSjGOBUIGFQ9YeJj6HROtYDP1O/SnYA1oaonRcCW5//xB
/7ydXJQPaOlU7Cj5zpZwI8T/n9b5W5o/DjLY6zslv+js/3Nh4HPJeJAmy72h/TqCfFsYKCkbdokC
jgBBMixOxUxKXG0h1s58cNHxjUTWoN0qtyoiB/fSGXhasH9/2Lk6FivFUlVbtc8PAWlcoSU37LfO
rTYZPqjWlVape8mv89NV8KGrjq3A5aOF9Pup1Gp86ohEolX163nZ9S4pkBdPNPp0PPr9w5hgohWd
68hYoc6/rkjV6rpXrE+bCBed2Gyv9faBicUgQnAo1cUsRVihKVPAKenZxPqOYXvVa2DQBNtS08yN
qDuq+TW6lxZLahk+BBrkD/S1BTRz1Wr2JabH0UpWVbGpqIwsy0Z6S1TEIkbOSq7WfRsRjsX2S+52
MzfLciv7zjUDoHWlShdeiT9XQgbrnLkxlpm6ap77scj9IF7DwLjjYBz4hKQx/+eH/4fDLxfAhacY
Jk/GH4SLQs7a2mvGd/SsEJ02CYxCY4nAa3oe0euvL52Y1D9fBd5we1pVAGtgDTpbVlryU+1QnS5I
3/c1Xga3UyGRr6z51Jcz8Zr91eCkl7HCsuAad2tSjObeY7C89F4of643v/8sZ4+sh7qNhVS855zW
sAUsvIeonZWf9qKby67/BBgM0SJ2wfrSZnrpwmdLOEaSNOil8mviisTrcj6BIX9VU8uOVrI/T17s
9CK3gXHj+buDIQt0Ay8osMfpRf39FeXTRpFT1e85lhItPVbpy5TDKcW7aLyFEOOnfCUA6gXyBQYb
cxExGmRcaSerLpDdEDNRWtDTaTaDIi9oTS1858Twk9kPr8drW7ySgDQrZWnFUNmHWmch4ZajO6P8
aOO7pDhqyuNEMsy8kElMu6xqZTE2W6DxR0OJ1ikTIFmvUZM/ZT7qCaO8CmVAQeFp5GvpmCiAXJ05
NXn1jDhBw85aplNKFb8b6IXQ5iK4jB/MSCw7s3QlhKA0uffVCJW8o2GoNociuNLUq36UZ/TWCMOs
9sokfcQDQAyjpfWbksBth89H2PJWt3KkH9i0QSEpBaTs8NHEPx90JUk7WF6IqiMBx1DLpZ2/BSV6
ED3Z0PDdMHWZGUzZiwSThtmvNaT8aro19HTZ06MZEjSHJLijVAuDt64J5iNJQYnfLLWoQDxrrjL0
cQk3QnEknOksTGThCgRTKCfI7ogTaa315kZNo1Ng2hC3GEQUYPq9DucbUnEdz0+NYV19kNFOycz3
CCsnxY9WXSTHy9wgxQaBd9NdmeLgy7nLqJxIRqR1oMf1HBUMVLuI5Sw16IYODI6CQ0VKGpywRWef
1Nha4S5S5D3TTru+brhnopkauhU/ArOJQb6RjGydlOVaRoE/mbsU/xhpmzD+NHvm9vwZ5y0WoFjg
F5TqLULfWQMrQ803OoDEmj5WfZXpB0/9igg74N9Izb3F4FiO92TGBwWJvMQn+tNJK0Jhrtwy3V30
9ZWVFQu7vde112H8FB5p0SGP3aqVQGtlLse6jCBGiSie5qXxhIv3hj/eYSeTCWUgw1b/imibZ9p9
3O9GtmKpCVamj4BE/RTZDeLvIvBJXSO9DHONpwKkTG4a47kw8A0IqMvdNHoGidVA9EqZujLBl5Py
BCwFR0y3L6PqU7VuVaAcZtnPp2gEjZ89wBCCg08lKBEApSUH6zT7sOvHhEybBClURgKaA3X+qbTH
ZZ6uePpnPeHQflbviy7cDJDEfLSPJreQs+5KhTmt2Y/h+InwYpYN+1h2LhwO/9iWzhaSs/UraUZd
FKN4N6yvJvsMhHzhfP4D7OXsCmcdBDOwKkONtK+sEKuqwq9Wok+UTax7jA4VRhqVuUGU7ma294gS
dTJSEuUAsaVM0K/fKgxGjKJetX3q0eTGNQXQNVUmDaQVLg1hrAeZpFjDmisQDVNnvOq8ZFlJxUoB
0Ufu2lenJ++cipmGJyrBuO3C5o3sLST3nbIpQnvjBP6pFS0hcGCrJfmQS91c68sZ0QiHvtOWTZss
Dfr/Y3GncLILonbn6Nqng1lCmPJDC5OfvDS3EWTqhJ9Tgz/ziQJWxbxGHJPwxzJG+hZK6UY3Dn1e
LUqhrBs0vJpWutrUxZ9efuQ9Co+Lrc96uKtV/15X97J6JQtiyRQxm1x6+KwkUKeyXFLyopSnw1x0
B0mzAGDgdmYg3I+QwmGL99U6RXo/m8LnQzSzabM0an+dx85TYPbRQrLHbd/4NxqftzGLZ9Uh1hDC
G7Gprj25NmgTjGWLci5clpG5aC14AryUDrNbMywA8IRLXxxiQYs0eNKJK3FyImQbbBWJ5pY4aXLk
goUR3jioeudJnd513HIzNjY0qPHjGc8mxkyrqXcqMP+4Jv6YSTxeMHcgdrtqUzdpHkKpvNYLdPeY
WO2iBfjqqNiy+CoLlb481km4sSAg5yPHQb1FiGUSyGKQG6/Eyx4poOWGbMr0LSxuG5E1rjRlBAxM
BTwvnvuttxqceJETnhuF5Y01hK7jA2iZTqOgWEpqx4wAszam9WSjbzFXSO2VBJOlbaBGFCSlYvKo
EK348FzQgXNqP5Z8ob7SsMK+qeqrrl+1Q7Ml15QCM7hNug+ycpY+HRL8hVXwXvQsL4rLbk3sMwED
JccnCYtY9zLgsytxlY8qniVgKDUWsajmWNNEC4iGHJMP5MnjqWFt4gggb1PiSouhRTq99fDukMn5
ksXeVVuKfZNaN4HpvSES2+f0ecLwxapq12LuVwuiU3QcSxWxu/V1VXvHPvAPvsG6ho7fhANVErRE
SBZeAQ3/Ts6ZOtp4Wb0sneB2GE9l769TL4UMvyxjcyvkaJVH3driIQ8yGocqdrYmfeRlXxp8aG30
txUKhaBlEIp2op5CdXr0digSCriJk9WVGGLsJhasW+k+neQik4IjpT9u7fvgQ1GibWx/Osm4ldQC
2iNTSkvK3cbX8Ymgm5dVtwTcooVz0ipmPmo70aEzGz51x2TK5d96jWDrRaoWLNL+IQ3I1jJa1Mq3
ViXBaQZ/hUBLtz4iQ3LDxCoWvjJsmshbGMOwJSBwnjnlLRSQpxRNP2nTiW8vAuVF8W/Y5JiEHqIs
O5ktjxOhKnqJBgwuthVhYdER2vCF5j0LlkMXFwbr2vai1bRq+VqKB4edPzGapdcR7iGsTZ77a3zc
K4UzRcNa4AELTCpoVi1C6PFkNqZbMYUE/D/PfHtmZTdhK6HG1S/sFH+esaeFnMgGuCqypvxR04co
WhF7iXd7TwLOSllkboB6YW7NUZJD/HydiC7aXbC/UNf8eNT9dtmz/UOrB1vxVPFeLq1jflCpSbVF
us1X0tJzo4OOLAiQ1cVK+8+ZxdmnnX6sb4W+gNOYBar9VWjzqda2N31L+0IsGaNehLqrU8vtt1J4
UqLQUIDsoKvAXc4atVbMeFni1tZL5x1ZsL8usEe6w+tUSSDNYU3ZTBoOnWLOeMAd4D8laDIvVKh/
diF//ymUs3mGXw6l0QN6mnobZjmDA/1cLG2GC+URPap9oWD94Xv9/pl/fQHfbrDa5XZO4v1XEl0J
in5fwit1JefF8p+fH+ePMpVPBTADV6tq6oCBzu5tCuizMvr8y9Yl0omAjqlp78bFrUI2PU72m8Y3
llJLVF8TnBrkyVhTeb98GN7GpquZeCBOQzZ2UxJ24gwEKAGeNwGnwc7Er3wET4ZOzxuvVFaknkm1
PASLXOd/O9YwBJN7yh/Uyn04x/ZAa1xx/bDba7g51arDcB64Nia4aCx2jnwTVtpHiSS3rQhvQo3U
U2KQY7oRnblUZAKtcnWhqt5DEhd05q89/EwI3RFvuzLnR980Vnr9nA6pC5ptWoQ5I2vUM+oDnmTc
T9L9oJ5CqXq0lTeZEw59mes+8JCSMW2UKzeK9/2wq7GiKIP54Edir9rpDZEuBH/DoLOcQ0O2zMKR
c2SGEQcxrSuO3Bgbh7mzLcJu12ItG8z3CrBn3XTLwCQpKe2qL9TAF06WPz0/375X66wEztKOaNpG
vBMy2VDTpBpYtk0s3v/58fmzrfL74/NLm/ftMR0ig0y0EPX09FYY+jxaiEf5FnvzbLhDoZDdX4Iy
MkD8YTX4/snOmhlVCODP1GGd61gvEA9J2zoPQZmPySSeKNdGzbC4b6aYdreQJ7Q+cc+V8Tk1sWRu
egQqXfYRTmOy8v1qZbQIeSNP2bd4dQmf5iSIDjTGpQNvpGyJSe/fMke4Nrm9nSjnFfoVhETzFIqI
VS0EEnn87gdB4G1gPE+ehT5/0vJ9zVDHclzVdFaod+itqcZaIllYS8Unb9VcArLWoWzXWqZ2MXSh
ElX4SH5sRHI0xvlicorjORy7KcXGlu49+bnxcIJL2Vqk0YLXGY93Hq7MUXsuy+w2i+Mn0SHt9sJ3
I2sPpWVcm15/naI3stTAVYtghZ3qNpQtuITp1tOVpQnxP69AI+dxsGgS0meJEp5j4rb5Q37XPHv4
DGekjtMwiRc6KQCFBysACwFqRUMfGRWMi6BZSemLTOTTOFxV4SuhZiWuMo2+oeVaQXelinxp6tHc
aSf8h8Q772w99ClOb87J/p2r+B36nDeHY4XWHrveB/Bs7isEwyOa56S71jZSkrtMgkim2pNUQN7i
o13ncxgibfkxJKdQvcMiL1TEXerDpDILovs831eNvdY53OapsRtHnN/ljpAfkafrvvsY7W7pmCRe
oTszabmU6ckeOAQm24QafzIFmhTH2NrWeVG9kFpwdEj4Cap23QoEg2o681PpUE6GYEgW7dxUdkbb
k97TzgSa8eIk84j0KLbaBAcGWrApKAqxSmEoVzoW8TDZWP69Tf2uGRTqNP6je1KYV4N0mylQBFHt
d5NCSVB7RZ89Z6I+UXe1maKV3xjhtQgOKQLN/GZKu0NXtQodTJ/FKxHWe1PvrypstLW4U0Zsndm+
7wpXG2ihUAxUDskodnDwleeCfAW/2Lfac4zvPvY/veyx7GGxdwlmcRg0OnJvCMUsY0+jCuSv8BeZ
9gFmZmn7yLGTpxTueSPrK7WVafo7CJ/I4WWwNdO98TQKRPU5aEQ1egkRepka2eviLRj0FdnquFk5
gEYdsqgXod2b8Ytf0BGL2/Vo38fknkCGX2hUZlmO25xGhFTuFJyemZdcC9HdFQHmcp1Bg168J8YI
RlCaWxlDKStydV/AuQRD6i2B5K/GgTHqY2g/DmqzikF8aoG2IHlXRyXkdXT9DDLZOpU+TT+Lelz1
MC4NkoCNT86fS0Q+84FXJnwPpBMRvq1932CpQWNpiQ+VTpOhsJuwdZp8HWND2lgL7rNO2MekEQ/W
4ATPadIcDTOZV6gKAwW7SEFhXVogdKbKiDeAhcWSMMh1W4HWN0DuxpOyNOLqSm+buyZ9MYNhC++X
ZWwn4eob1E/doHmtPEaDfkvWJcTwdlkmxMN3KGTQ1xdds7T5Ja1/7LtoXbdUz80dIXzsSI89ZbPT
StRt+072FxKOdGt4IxWLeriE/vEUGHeDdmqzYh6BfU29B9l/ENIprkrE9tG6dJBV4JOGkwoCFh1Q
SbknMutFJRIQv/gMXB22k2hemTyH/m6UblCLzob8Je67mUb4dtgim8NcQk4kqWzPQ3Cj4nIPS3sC
pXKfjF1pl7vc81TXUvN71eiu2HAm+RaFJ7JSwwbUyu2AAWJlwUFDv2ZI4OZp4CnC2fRkYpKMTag3
OBUDqBX9fjloiHnuZhUuY7MEy2HgyN1XNeGRFJ5FZFyTwvrUdez2SXpMQ3lLSDFaSbrEHYBwNhoV
Crucj8R4JKuyxVWK1jI29L1EmTRI14WB3EMSz47anDpj36r7fLhl1pd5HWkikBd4MUorXeQULL2e
LD1eZI+cNRE/JjS7vFx1sU/0yNInqkFEQRTG2nWs2Td6B2CpqHlNCgkLl7+KsL5iRLfSmJNGcBor
pDZSyVnxRo5uQoPaUeAjY+2psnKd6YhwMphMprI3YxAshbcixKQkcruzqs2o9itiwHdFHMz9SNqY
IiLB4a0S+S4ZoH/qr6NEBLCXr6XcdEV1mPqFDuwiCx4vuX0gvbiFFYmAxGtX+DmaUNtbmOvAtPhF
h4CVGNTXuN1LxKgbVHaAPV3MRwvCv5NwU4VAsHDfDXTAA3YLFYFvoe9GXwOyAQreeXMUt6b72pQ7
2Qc9aI6LvgVT1eAHrNBSZ7cGbXsZTJZUvhfFjakpczwBHu9HHQEfHuU3PzjkwTGpDmBhfIHoktCk
3nrv/dJVw03KDRz809jnxN3mU32JbEgYhGXos9rCzcUYgOyZTd7UL4UBwS3IHuWShbbmRx51e+GR
IlSOEqSECkVcR0lUc+7A5mcE90TGX8fk1UnZfWmOc194G5mowTi+tq6wapHkTuQ49iKFSCU93vYO
PbNc21gImYN84BxBfy4c0nWTW2u/1l2nJ6d5uE28CP5acFQAfLGa7ENEBI0U3IbxPhy8da2mh8gT
a9/XjrkUbbrG2Vul/5dO5+8QtdNfhdhZptvZ//2P/7P8tmPxmd021edns38t/j8IcZtEm4Td/U8h
buHrx/f4tulP/xXfpmr/cviPTZCfQdmqyhxR+1/pbYr2L32S4cuKJgNInf7K39lt/B3dkC3+GiUu
FmaZIvjv7DbrX7qOjNTh1+CBa7Jt/t9ktzEM/+0AbanTj6VbDv8olFYFZCq//+3Mno9mq5eKuc2l
fBDO0o66YbBmZuvo3r6swxbARz6E/UNjK+xGWmgWKcSQluCEXWSiPQYTM0TKIfANdexnWWD64YoY
8l+aJc+3nHTFvyTTJZbplRA5Eymt0j9oWVnAjLOlRlIpjyopkw9MvSH7QPMiTeKul4dJCi2NidTh
o/TMQKO6jiUtmX7RUCRQXK2i36cjhul93aq58lJVpmdqpNRazfDsWfj7jpLW5djXQvK/2oOMh8WA
r1v3A30s1enGr5Ss2u4zA3hAqy7NYh2ZJ1E24i7pelFfI49WwZ5owHtXhUYADMRZRRsXVZZ34Qx/
WeAjsSIrFxCfEXHq7FuEcQfmFDHTkaDp5e4lrDUHqFqgi0y4Q24p2a1ElFxzF1UGHAVggeGouVVL
6Mwz0WQ2nbs4Nyvq26iPi2epHFpWdiiPaUStq+sCqHoYSln/6GkpPMi5p+VOXTME0YJpjEULH4ul
01oKNTynjdjZSxYn/5WewV9+8ROl6J+icLB8fOcysB4lMawY2rEky6xZULrQMKhOn11VVu4QPWyT
nGfOEzEUyUvumYl06+dWaR01qG9gYhSSqizqIk224i+1pqvpLZlJlF7dbKoyDTMofnFHYkF3VIZu
HMGW+RKR1t2L3ErwKN5KkBOEVTMsGsd0apJqOjlVZNKlUtIvi1QQ0ovDVI6dRF2plu5pAmL4oESA
opXeH19ARda9ujPwxzXvQahrPASFTwT1uPRENebpJpFCxxZfcarpCVrwbKwK1V+1I69t8MUVRFXu
eRSLNEKFHiRdta3HuCQRxzZLjj/sV6LR3SqrZNyKVQnXft5XUoSjPMr9DEykqXiyctD62uh5tLzA
HmAIB2R+q7O0V3pzVZRaFvYErSVNDnVHNfvgtbU7bUJLl3wbB21sneAmtgIl2IN9Sey9nJKAsOoq
W3hved9m7cmk99VC5hBmfoSMO46Hkm5K9qTGatFDkWytFmhjqtSVX4EU5J0X8MHyvo+nOrIrP3xZ
JvJwqRC1zOSTmNHAUGeJKH8J5M3RAKpWZXFmu4bo9NiZE20PAJDucinw12Ahz0GJiDFVfJenMdN0
DAXofjDmW7nUNHvbHCTv1erVsHu0Vd8e9vWYTY64oGnb9H+3GgJJp0hNi0X4f95qlkzCsvD1+24z
/YW/dxub1E82GxvsLUCyXxq/v3YbVSH0E9y3w/jNdgxQHP+93RjOv8wppsuyFQuxO4Tq/95uDOtf
hoJYhsiwX/8av/Vfe+Bvh4Gfo0LPdDCgnC0VyRnXwQrB3nauqB+DMZJik35LoQ/iRLNrYp+1T5Es
C1pm8egKKDgDYxb4OPZnbYp7vbIfoSiAVKlbjn8djHRJA9RucSxLUgQAgdmCAzR7FNZEO6R248Lp
FCfdjMHght0mG5MrT0d0obaoOvD1j+63u//3h/weM6qed6EmVY+CXFCzHAxRuo6u7vdN1E+o8gn0
85eA9Mw9MdQUbHm/KUbPxpo/fKkT+NHirC2D2wx0EBKhdW3WpDHH8davsvS2F/cAfO9tSGe7vBXN
TQXnVu7ydoN/TqdVyH/5fccAgXrOEzUk2uAlzRXvqJQLENzDVam7MnEHIsmMrbxt/NY6WKaUwXhx
3qWkA4/hmTcJg6laESvHhP+g74faDJghxmxiA1Q2JTVx4tW566XaTZf0nOVN5qSZcBi1dFI11yW4
hTUF46h0LSOYOHEj2jJAuqu7nPKGfXahCwI/BUVYMijKHeIFh7RrMJoVgU5Wf3R0wOcIpZ0r0+Ng
TVDCVd7yA/yKt5ZLafIUX+tm5hMNQsyoXDGItSJQx5ASVJLHJLuMNoPEmbYr/YUCuZufyhhohkCk
KFu37ehMga+OsaA4NJaEvIplaVtJCUI14rlZngEcNHY7C4G7gSkBN0FAq+cq0ojaLN43DvOEBZMj
OJwtKKTsQ/Pp9+ntF4NTmF8tqdRyMg+mTGkV230kf9mSdIer7Ri0S6tXGMd3umspV35ENIFmIWIh
SzVq5JWP3tYWUH+T5jqT8FQVFN0BTjqas7PAk66yQTvWYbIOS2eF8JbdI6dRNIIHGZJhm0rvhIyU
aYbMpUYsVdJTLQSNbtt4imvbDazskULDCRbkuND0NmU4xP9J2Hks140EXfqJEAEU/PZ6R+/E3iAk
UYRHwRXc089X4MT8E7OZRXeoW+Q1QKEq8+QxJNa+dKXYZhb2bebH1CMTS4Nkb8ViX+PnnEj/rr2K
b+Xa93gyhJuufkwmbM4DjELaEx91YxIfM+4oBreV99WAz9gmBeKyPVgwkOrc2dzN2V1Y/xoVmvlU
2feRgfYKPyEfHT7XsYjfh77cjR7SZhJSF1heozV8+2N9Wqyb7ztbsaDFgxufhOLk5BEPdZqeFxIw
pWNxNQcMNwA3Q5Zv9YZ9ZXk1JJo1rNCYxAftfR/6N07c+7nnMqqBoXy/CXO8DHwD/hwR3RGD6YqX
tLz5fumZEllFucdugDLDD+/ipsScSV07JoZT5F07G29LXlw2zh+3wd9J4QmtEmKLv4ZuhqSU46uM
9UEePlJ94qUlrD3ToBcsUpdNjtG2bw3nWiS7zovu8Po69Mn04AnIbqH7HjXkmabFlY/1Oefq2eXb
FlGxlTkeuzONs/s+u8kvoyMoOQtOcoREsAhxjOUAkQfNWFljIcekBoMXBxZ0dcg75zR5jBzgejXM
kyfoCgngk0ULgZ+LOJoSbwC4SWYZ/SqixiW7Zrw007wXCbZgbm5xGYYEP0pcDzFHDEXzPMsD0UCY
cE6Hrgixt8aAKng0jPlhHPHQ7H5VuC6Ss/ecY6Y0ifzTdIxbVsfXCsiTIt7zUceCSAqje6yX+iEy
qk+015sYGcOgR1hOWZHDJo9RhTtu0Zzw67jrsdqI46cUZXAVY6kVWEfCa2Vq3pLAfkiL/GmRycfk
EXVUKSbJ5s6DK4Zr+g6lLxsJLHUIazqBGcsZw0sY4lClG62zj9EuipORP4UtFvc1HpEp1CHH7J/H
OrxO4c1Imr0JF0nIF2kdCjvbW8OHnfyzkrdrBT8gVd1ewGFoAI/MlzTwnvD7eRDDbz76FDGDtOUh
eVPOW1TRvvvf0sGuMxSHIj4teE/WCqEH+JcgSam+eeW0WwqcMYjwxfFdvJj21pdYOQB4/TU1UEyI
r7iPDR55CoYWJ7o6cXbQ84hfLYAOMLyRev9EaEE7Q/Sv0oQcJXGBzXaib18UNp+Vyh+aSbvSMUkY
jwSaoHK8Ckpb8PUIHGhK680McF/E+Sao0bP09cPUXVoeaDDjjW9hfDgt23z4w4Di2V+wZXfiwy6Z
wo2KrgF3iFyu/dj7J001ip2nxf47Geo0De2z601YsQjG3eNmdOqr4RSX2A2AyUHzrOEWYJ9Txd9N
SFp0eluaEJDSAjHqd1r5GfifDvOaILbA3NU+dMUphhChgvvOxmLJxZAbAtsi/CNGDvvZhxzS4akZ
PSbRXdHZp8YCVBX5LZvh3S3bKKgfMbQ825YWVJP8u/wZanGbqvZMMDU8GAfKHNegzS/TdGxcey8T
owYNKoJdOL6Uy6gNdhC3RpPEKi44txKwb7ZOhkWgSNBtKKZJ3OoQ/w4VvBzj7Ffms3Dx3pc7Qztp
DlAk410UfcvmSgjwPoo4QgnO8oOvSQAoXixGPI2D0UGOupfUw74vT63r/VW2d+7IPQ6h3pntuwWL
YOHrF/mDNfaXcfhdecsxmT/6dD8gobYjA7qKefanb7dxjgkdkLv028iCGBfC9XBpzWT3qviIFgwa
kklNcgigiMvu2UmmnVFTgWE9PkQEmFrVW2zOL62Jf2NIL8mlu+CQdxkhFt6GnmdsmYn9cegajSbD
TdquZ6akDzIn3DBvjlabbk06NyfojiUzEWv47BfmGsJvii0EiWtkFg+UVn+93LuZNoLY2eFwLnYL
AxhlI7IKr5HkObL97KKcxzrJCQWFd1nKvqS98d9zHyFVOFlwtrDHkV+OCcIe407soLlylP8xhvLN
z9XFmuDQifxlSdvz2EOOgxXzKN7LrNx5Bgj9tBORfQ8FDB/XtH1xrPixNbHqIDrtS1oZ86NoxvuX
xbx0+W0w/ZMts2c13in0Lon9NnhfuCRehQGFFYMg4efbAcij11Mu3JGs+tJVHwryBbj7MakEJydu
Lwjdc/nbHqxDNHufbYBxW5nbLFfs7QED4+FhWLJrgE6daPmT8NFKO85jh4hCEoBQ2uGjxa8GxJFj
N8p+FpqYaF8rQ92lNr5DXPo8ah5jk/KYOrtZJP6J/U0KKpBhdP8A9v5pInXxFolbVzdchnheNk0S
XEVBpUPVtDwKnEznNraeQweT+qgwPxdNuvNtyrahUuopc04WZ9AY5lpKn87bVpjsLZn1pwcxyDZA
sJlTEdqVJjY8qV3ZeuZvdCEHTJSiC6h5dIl9/pTNhEtXfdXexj4Y2DvGirDvMLkkSTmf88oiiR4D
hZMwIuOFlph0jEVNxGO08avnlQo7T0RL69+CUIwPQT9jaDrH2EL24gmJRsVZxK9GLo7dSzUth/U/
Ewn7t7Yxffr54Wz+56U0uUNh9wfi0/NXz8eecwmm4hI2scBD2bL3VMby1kUBjt5QrOe4ep+rkBSx
HAKyPZbluzmq/hRowtYYYVMWuYQLTIML+6ju3f36I63VqX3SM6dbX2AqRMUGsfinkf763c/Y0DrD
tC7r39pzirvBKKzb+rchdkqzAZ2o3wsvP7R29BFq87QRHMoBld8WHgmTmxkhg01FEX3O0fynM/n0
RL9mk/ley/Rsdy+FVzItRF5hWWTFzQgUlT+foIZiE4X2fqDgH9K9NRZEqFhW85RkJWJPrz4yDkSO
KNF/du5FWj2EVEIlBvRg/mJvaOI8SCrC/ZXZGbG7Q/oxdl9yti7mVL0kAdl0mWInncCnu/B7zggO
SahJmJQsR8dY/gWctPofC+cI3L4wvAiGQ2PmdIUYrG/mfWrNp7aqoXCiSRnj4pQAWx2KVjBMKGPo
zSTEzdZD5827ApZxKk2yyJP4LbQ7xsbdvmqDU+pHhM4JuZmz5TLIh0hNI26L+QbZZEwMRHzsF3WZ
RfkfKoBILR62AdYtIbuzMBn0BHIbLYzSLcHUo9ZD1SXZj9J6CrG7xxz/jmlXiCHGQMjtxvfiTz/x
YSy3KdrgLt1VI+ZZUJvvZ5LI2HMuAG5PdunVW8vWCtIWemLGHlVZp2BpD30j9qnDbitl8gj7TpgM
zdKhi7EW8/CKlIywKlCeMbC2BUYiFzP58NqAk79zAqZJ019lYnli5+FtwprMk1ffaB5l2LMs5HKE
rLiDN7rrWtgRU+23x2KB7hBn7o4SvhdMWiRRee0c/AMj3YSY01v1uUuK56wEqGIsZeTue+66+2b0
97EcD6Pwbq1r7+YRv3bm5L7ZvzjNY+J/MVXbxbXzL49juEARWKbPBL1/IzcHj2I3OpS5cZxi2M9j
AY/NSE9C2Nu+RwmRz9gd93J5B7fagcX9E23PxfYhflbUdmM7bBgllxvb4YEmx8TYYs93LjjQHJXf
j2kl925UlnsEpL8kB+E+9WxCaXYqzPZRUGh5BgIJj8omGjBamloak+6ZQdANezp4Hk3y5uNYPtfd
xckUmWlZZh3rd7swnAtOhxX53/foRbQvx77MBcAr+NmmaRfnDs0/490nG9/lMwHaOoMh5WlG2oeR
ycUT3gIOgAF5LbyrZZAUvZToaXs8/o5W5R2AJpOzLxpc6qpiPpG7Legkd3a2PMMjljM5LH7PVjQe
A4GVcy7nOzfspntEpN3O8JaPKC3LaxEY+DHGtoNLdjCScxJdZjuj/xjaCF82Yd7PFc5YydJFn5g5
Z+fSMmKCysAyqajSIw7ksDJtt7kbFbTgNij4N3gSoUZGbVzsMm12Cb0rrNoI28W5OsZW3Zyasr0i
CI2uzeBfwWp7eraEQD9te9o3pn0VIKFEUDfZQYiKhAxwYgyqJ3kagLnggvgfpSuzx3AgvTE2+0fM
N//liXXFcWQiC4H6fEhT+2aUHItp7jyNFnWQGuzhNLswdUnUso9txcxZX1Mi0bNKs2ftFg9NR+A8
jaglLxy5NQnj2NT9IvbsY08y2E91iEF9YsO5ICSVXrNTJ2MIMJLXf5Haxu+qC56qOfqyiGlheh3N
hyU2/y1x9UJt4u7WS1kTRApEnBxk8L4CVfYssTQMxjeMm9vznM7suCV/8sOdmWIUA0xonRw/xdcF
WCvIvfuiiOBwejSINljCz29IHobGg9JFbC1lvkP+R5aHn+PgUKYs3XkQM8k3Cob3X9SB2CHmNsoj
WQ6XzqBnMlNwhDiZw2MxLNElLUoew3y4DqF9KmyvPZuSX4KHtJcd7xSgt+E7duwR0Ag6m5BZcgTC
Ent5JwlPbdq8l75xjkMDrrNBeoZRBm/KxEERpY6ep0PEmkVAbErdA+aBMG2odo5hRTYU4eon9uph
u35fn4RLAQp9nSznYmuqtevxvp4x/fMzbbXcMVBIebn1zStQ0BuIWL9nuJyRq+QO2/Wby9In2KMl
KsdmGL2+sliIMLCrYb9+rkxUxqsZT3du77LwpgFwJhz0drJdL7DTzyRCNclegKUeU9E+cT5B3zU7
esXH9UcSy6YPAcaHeMjyMABAGFIRF49X5da3E7QOhAs4nrVj/MGUO6sreJDFR6+9B5uyexp0rJac
YWxL2zyNSQJHYTy7iiEaCr2+gVBhLQFyHt6HrzLrLQx/z3MQjZQaVfBaW3ZL8i1hCE7u7Ku0ezKc
kfpZX/NYxJ+ihCwepuHRN+uTmU8mYB0mdWHFQzjlF182LRpIBKSZbz5GZfC7t9OD0ZKF0CuyDBgg
Z/k510WtT4Eydr9C/UU7Zb0v3XLNwqYkDIv/k/Po4L5Lbpjwug/GEdwKXDG9bLmzcojZ+isqfYNE
WxPz7pnHdX+qQ8EinJoXkAiPSiF6Hcvwa8jY/dcrFmPQdRzTZt8txXIIFetgTrlk8cJUbphRbBai
PRsDb16VCwV1SEgVZP3JDgnA0qsvrE3WlfZYrxrgQb9fCiJjadPq0NgFo/uOXTiso4XruV7u0SzD
Y+Qvp7hczp7heJuSiMl9GYSH9bExFHvglOvwNqynjlGBhrIbDHo/Vd4mBQfIqlS/r1sWXR8k9FMj
/4qM5duLUhLCLON1CDusEsTyWLWkqbgG2uiK8m4uHrLaETujIUdnaByy6vVTa3pcoTjdSQSruI0B
9HQu5GptOO9PXPlRcj2ov7qdDKrxUNrjNoohWKx4eaSvWFUlZ4KIMOsNSioI/aq9a7+5acsOqO8J
SPRArBGGuDPUF3piMh/k/BAKIAAqkddZnyITzVLj0sImdb9vVQ3BGnh6u959ont8FuAuSaDFxLFx
HDXMbnkIDpK42Q0fXdrVu8aSxHCVWshmYgRalUeYVdlSHtsgzk9pWwoWDOu2pcc4rvdhUkRRI2db
Nwcv1GWdAqdu8YgOzeo0J+1X19MTOymYnugecsUsoB2GAYZucK6nEpqf7A94jF6TEdu3wl7mrbDD
03p7CjA6dqIO9tt6CNuig3o1ok7XO7JbU7NPfnewY+DTcKp4smMYGFaM0LGrn9qavUh0sXhe2pld
hm16Y84NnnJ6y8onaOnJqXCqEO/SDt8s5Aod11KG4aup3Ncg9Q9xx2wx82nOcn8gAiPHyTfWDqgL
KygaZbflMTJnLmVLQ7LJi5GbOQeKtjofDrCn/mdr8xFwIo3CD64nTScrFLWxlXYQRjAx7Nls103e
aUnUKzqfCD694Jlk0gwlD+urR6np7NwB6Qpm0CkWoSDIIhu+Yul8jrFnbAsmyeuwJcvm59YZMcrF
QIBx+H1d1p8WoBWREb9k0nGYoNpoUbdeo9x+sYcyOZkOk9MO91nDrOszPijQhXgwZVMmNLzdYX2+
//e5pMRZUHKua8iMael1OTMUmTpgHvyuYnHn454Lmcr5T0H9BHKGdMXtwNp2Par7YcFOucWvX++S
7cQWs24T6zInCWFnRohgmOTfe0NJskeGf6rya5NMPVg5AYFCsM7uojKqTr2dUMRxCPve9OB4uKbW
xnwYCg/9T0WTg6NkcAiaut6uW15O9uOu871DRXFDl9QRHkyEt504yYGBQY4dX3Mj3pmEn9C0jqJ3
PmtdyOdBey5SGELQyr5H/60ZWiCG1v3rGDiyRqP6rw3SQ0U+/MHhid443oRKPBn48EEOhWDGrA65
Fzk8eDwT1YpF30Irga4CyC2fSG1kyP9zBq6P//oQmka/n3LxsOhFa8xHbC9OYSwlNEx20nJwyHeI
XZPpBTlIulDJUpZ467AsJ8nOGtm/S7Uc2z5Pd+tza1uwguPykHtLvzcHBHIBjxvX809acSNgKXDw
68Ni3fLW+yKqsd3bbcO8nf29zOMvwxI4Q+hCLS1Z0raHcZP4RFFsnNeqse/VhG3utOFv/fv1i0j9
efVh6LniXMPTh9eX/vM8FzltkqJZjt5UzHPYAH1PKoaM3SHc1XtnFiXWNkW2hrctPRZ76Hogmbl3
quPwsj4kiXBJO0MWzNVucNCDQx5WzGykPrqUPr9z3BD2xhMTledUph/KIKzHQYC8biN57nJ6JQZZ
QfZu/bg/m5TNJH+cCYYfDB52X9YseAw5NrFVQDfVV2ldnD51MJlIENyx8OkvqsVSnupcQsyBIhr/
Sl31vR4z666T9eETWordz+mznxm7QxhcGvBegjn0fQ6sv1mG9Ivtu1pC75At9LmK7S61018Vu+h6
qq13sJhsirci+VPFQI7r2WtOMOgSD8uX4fl/DmMdeT936YAnJmirj0d9w2092wkIFyTePqBNrhrj
AMMBKB40cT0S3dS5zbRMdPnQPbpqgaQrHQI9wle/i5dDAyfacHDR9fWZYEg8BKHTX3LgB0gon8PM
Eil5jhtrrk7rtcrqAV8R2HTrgz6AobFvQrBrG4U5d+L4pNEQXoJQzLoVeo22E307USgRdD02o16S
QjfO6m39r6rr+n0htUtk6z5YCVbJ+cxCG1MVHs1s7tiq0wNkGv8URuEOm9HrmInnWdSv69bmNsT0
BHRoh/V0QaYG0PuQizg8Kn9oz0HNjbbH/svPMp3fCHkwndtzUqJe0GZTXPWfimlpFUixOW1TmW97
n70Gd/cQFSRLb1wotz3HOK9PWJL19V4QlJOFxzhK321ofrgOg64VMIqhayCB1XWJoz+ab7ENJXbI
PqUvsFdwVUx/xIIqQX3NieH7/usyUO2QVvHckQWDuGdaciAafcDZxI9REhDXFI9oJOfooUm5pP+n
XAg674zl9++pC/fpULzxTaOL63hn151euyXrKQf4mCQNfcx03ULx3XX9VwpjzyseHdEIyC8Eahry
r93b/ZM/IkOlwgVFgZZzrDB5tBEChpavA+PSnkXwVemnNNJl+HpB/CG6AdaAM+W/llGNJzHAMah1
q9E30S118CCwepZpnPEr60Ir2pI7ph+VUBADVvr4dMVTEX3Gy07O7YLGKWS21ap/K19BJYRB1BEW
17ZZJcfGNh89H/Q0cxNGBa13m3P/rolYq9IUx66WN6IWSRtEJtzp6lB/ZbuvBcwGcnf1oux7dkKI
Z68uwcZHP0Ksq6+3E6r3ofPQP7KV6ofEkE6/X6ukKn51FskeZrXGuXD+W1fGWhqsF2EttHvdta1P
2izd5yDCO2x9EX22geqBTMMC16WZIK/LIyRvPfWiGRR+JoYM/wfrxAmFxbqujVqNdC6BPglM2hZE
vWboXRDzvphWcszwXtkPlJNtZZJo26pvQ+rC3Q1e4zhSx3FEd1pGWQfll5fnTUtdJv3sYLqCC5Rz
kKpYroYpbo2aq0Oja7qhZSwu9MUquVg/hf0IVSRWfUFvOj+ufUCYE2QwNhVSeL3M1z0880uk2f1P
2Qep8c7oiCGOWh5OCCE3Grybl5X3UUwdvHaQjsjeUbgzf/LgFyuFIwe0QB5+iyissPol8/4GDnBc
zzTGjb+ayD1GLpb+gSl36+6AQ+mf9c6hoXsu0PfaVuPznPJkpZqyYlr9GZNgZyt7+99aV63bzlpH
ZL0X7ryqJ8uXwcPMgFyjD47eUJe5eyfnCQfnmE+f6avn5njcV7SW6wKmmyMwbyCvrzOb69rXrgt+
PcAqGT8GcQ3P3HxPw7HeLu/rL6GOp/iIJ0FkgPOzIYyoO6K+2r81k4Grn14/uW5DQWCPuY0hA+S1
3YgvH/pZ82OMgu/11PAEPU1pMccIjHK/du5JxIeMyH+Owuq/pcKONu378JExSGy/BRpBSE2UH1G9
3KVe/8ySrzeF8d02TKNMmsf1PuI4hlS83AfDfKVSMX6afIjZVNR84fXaYSygpHryc7YapYySOAwg
LAzc14Wht6baaqOLyCEVJPOvJSahNXbw8VN28lTpvkgU2GtkRX5dv+poBK92kSEIJLQFqmS0X99L
ZoV5Ua6HwbvHHjx1vMx6p4fe/G5Jn+oVmPW69a//uwljKtcMVq08uXobNPBz2BmD88vIrsZoNpe1
wYK/eLMAfbIFSXbkADgqCV1ihByyd9g49Vax3iz9h0z3ApNu7Gs0ASMzr9bBQ3talp/twhTOF0ww
7LD14b5uLGomEdQJ828AyTvYPNXZ9KzLz8mnS8mZQDNuE9ZvhXCIZdQlDlc2NjAarpae8azee6PJ
rrZQT25m6Vi3XGhfGpfrH3Nku3AmcKjaRHKaD8bwMtA+geJW2b53B+PgDPVrPNTNNQqs52AxFaEY
+tPRUdK3qA67uXUQQ6m57uProl8/X+bWBAa0NCgBFN1NkHS/ImISwxkwvHIQRvTOv3jJP5sisp7T
8RhP4fDTReHqQsp3hobLQ4Ct9/YRlhJtXkxgbOuQ+GkWBaTZ+eBBnGIsH9lbZH7p3l/K/pAsmyUh
17En7zvylpopN5HTCXK9KWawEdTP08JyplUYry5MZRJyuVmeAV3G6rBu0Vus6+jmOtP7Vxg85I5/
t563fUH5WEUNIb1oQ9F+bNvFfm2c9C3pxHdiutd1G197ZrwWxF6lUAvW7UP6otz7yXItMnZvuMQM
ewgSZ5poPLYuOI+R10+uww0pKpN5QM056TnUuZwcU8OMnZPX2UaTT/ZJxhmDKLTCytuv35OKHJnS
So/JwCvHCsgH6eh1rcf8YMC0CGjfhcMxUZefDJuAdWPonrPefwGm4tLQrxZ4kz30mvLV5PUpxGgW
85joo2yq7pwBjS2cxR32rDu7gJ4k8rTeV/aCawZ808geW7BmknktqIEYUWAV4BXuxYVXsFHY/R3a
kk14ZGRqBwMWVRUgn/C9ci/87rGom+jA4Pi3MTn+Ab1Dua/8UxVwCpRj9ifS4WyG23z6bntyK8yJ
BjgwqsnJEiLE8qDaa2HgBcTAEGgb/wImpQ+xFG+jkeTHJM8Yz5Zbs82Qe8dIhjObx4skUJJ0HKV2
OHHi2DRCCPBxzMia7dygL2yginmE7okWDLhQAzNrDGuUkceAuwVgQRBfg5mIqzFbmucg9vxztrTI
+1BstG587cYuvSZ4FeRzRwC2MvYuCTdLSr5KZUvjLFiJ+DihIumx0RAqQ3nFMlny+jZI7W6U149d
GdZbJepgj2+iGs3+Dsr4RmLGD+/DfbJDgbhtAF2aKrRqPQ3GzprZJpPpPkim5GSdG4jcu3kxLp5O
shkS+4XnIe6++7T6m7Q8JYM1OVd7dB77qflFepe5H8aCFCX9rxoEhkx6dmGB70SVjI8gTADWyv5e
ZjiGOgPRNqbmHPnmoeys7wV25NaDzMwwmlvblQlhmLG3Kpa6zRwLdZ4qusWkzjhv3Ue8v146t/ZJ
vUV7vDAf74fxo+nKW+UCDuFuZ+w6Yfyq/bg+Sbee9i2ZrokfqP+CsPkdxl19aP0KelNBrbeEDFlU
nmyaTBWnLiT9GWFzxNQNyMGGd4I29S2csXsNYIYAMYvHvMowc7WTh9qJZirLOWJu5W0D3IKYhFPm
M376HfvxEyNx2IBzj0CqK1+IdfuyI4zgwmE5tXl7bXUQdWgaKCjlSBZXV7w3E87nys+mTdRfk3IA
L1Qh42YXu7T+mN31k066pc/GR8sh3KzVv9ektp6RHLNs6A/8MgmRFkq4NCQPbxqLT5oN97gogt7A
WZfRuWtb+cthpHOAp4dUEuGnEb7Y8ZcPmeJWZzb0wWC6+mMXvivxO2zsL3cK7UMSpyS8TOIuLZej
WKLk/j2tluUaJYyAVHoX5CHQlo1HTR/Qe8dTAsmAxiVn3A7b6JygKYD2KwBv/eRFMQVYQr/ZjdqA
prGwQoFdFu6YzL8rq/X3vdaQk/p6dupseewsSJ8tQsu5sYY7a9x2Iy7+eWZtgixJuKhOdfNr59cE
hnOtBkY4fceIBKbzvO2i7G+IKODslH1wwQPtQS0j/jdUUcwZaDlG+btEIgA3HxjPzBksJ/I796fi
UJXqDDaWXadm4GukJA8j+SgAzdjb6DaDvROQrI1aN9JdgSzRcfL8ZtAFzZu0A/KkM5ciXwnC3Yg+
nRr32Hm+c7Rssc/sOLoFYERO4jfn0a/fgOKOtgP11nPJCCsj4aFgT9AuBGN3l4HRY1owXzy/hM4v
a1Q2oB1Isqv9MLAK2dzgWOTXLkWEMbOWD2WIuMF1uRA17j3QcrFPQlwwnvzG+f+YDvj2/6Mtgu1t
mxxvlg87OoBEjsDp/9YWjT46IKKVzZ3mHAi6c+rYdt6sdex6rqPPJO4uCi+O0mEhS/BgWp+L62Px
EgfIGqtvT1rH9Ucbw/SI6kpf1gZtyImkh8Ti7n/qZV0LB6W4m30Ya3Vo7aHZSnz7QB1iWU+bDBnI
BslkjHSUQsNI9NbIwZI7NPn47lEi6dpgrTSbvgd90KihN3KYyoHgX42S+3ICuqqQJBdmhCkTTEdP
eS2Mn2g76KmBsAeDKdSIIhQQIGLAe6jiKd/Rpf5JU2ioXgdrEl+y7ohYiDXStC9IiDr2awhXHGb+
c1iHzrmZ3H+pVZDcqyNF1vc2KX2gYVfbtZooNA4B3fzYOp7+AerktaaYBImyQ/6ZuDlZsnA1ZrgA
+6JiDVt6vpVltwDi5r6pyw8R9SfDpaDLapSTLsP4tf9aC6+20yrLuriXS9hdurz8Hkiln43XpX2H
cjay98kuuMpWwPuzevqRvtiCODLT0pdt7m5o/Y3d2ubEbgpdoS29H1AqkUw7LKPApzqbR5gE9kgr
OLyYi/Ef2Wv2vqn8f+ttyHQnWHc0homGjIJ6uLKfPLXMmzdh4g9Hs09Bf/QbZsydOBwl9Htqx8Ix
nqtq+BMNAX1R2mhkj9uXxeSTL+C9RmgzcU/a+loQB+mO1m42C8ZD4fB3rZP9iv/biQ8Z22pjdgTM
IX/BGt/OziiU/todeW66MJ4kCWvzuBAj0SiPgMSwvqz1/jp3qqbyLW1ES0vBhCpDzLPDRefvev8C
kf2hT/ozuzR0oboEVs6UUf+cVQL2i9apCWNnXKHBorgR9Xmxh7fSZwawdjIdQBD6ifCSq/xiYcSe
evFrGoT7cCRzZeiF1kLwQutQwFSHIscuodDItdkl7wJm70aNtFPQFVnWNr5irYSllslXL+sv61om
znDMqvtwwLAoHiU3YaLhWEGF9fFdR8E/vYMHOVOo4wpMrNh21lKt2U3Akq149xB7i9SObn4WfK1L
opew1C1GSj+1vViC458Ve3BKYBdT4zG1pWGctEDHBnKwNpBS/e6c0N+3Gr1Z12pHuPUSqMf/+Zl1
9WZ62M0UtuMY44Ffb36QIjYwBEG43pkTBJyXs/5Q2xmZ8ra9Vb1ydmmEcYRuzyElueiJK4K04oGl
ohv/NKE5Wqro+j/d5vqndTLbtzWGR4TOrJtRpPH9FSZZ33r9Zj8DXBgR0Gmj7Win5FHruaAprPQp
hdbhz2Z0IZryeVE5biKZ2Hlma+gDAfiBCmr/M0bUL41gnyq7QBWsO9rFPcrcJ/W3x1oniwzY9uWX
EbevyqbImtL8ZYUVff0liFyDXuoxCVz/02Rr3sAsHWnqxuHIGbR+6gSbuxg3DwZ58b5uWIJhoewt
CoM/CP0/Zo39j/INEl/0M+b0LGM/x2N1/Bm/GFLCASr+VIXBHERB0K3waUpbCASiCQ9ogKAJUbXM
nqnOspTn0YnZNFLoOqWnZ+ZD7MCRAnuxPajytfxBhqSJWHIsDPxzoCy4+BTklMeayTD5eNdOhDKu
yLqPGIAyGNd+jSmFw++8z58LTAPD6MOLuLOOfpoLlb8xDHxdm6KyrzsaFLM9x4zfWDvzUeIAcaAa
sW6Yv+KzGSVz/ZBLdpSsu1b6SRT6CQuszrqti9Fqu3Mfx99QinYJeqGb6suEo25899K3rKmjfTVl
4T4jwnm9ykjuKPptAOg4ZnwwkWKS5B6eLz21UQfT3GDEDXR+GBRuCjBINI+HpizShTq9wsc6YvJl
n20JCIW/wuPplvQAs5HiW6G/PL6OtaHhSY351sWYMX2GsvGzPAEuoD2FWyuR7EMAjBpVmDSm7DWy
3HryopvXuONgXTHXFTPuHDiCVTM91mYS71KSQdcpzoRb9DrQLjuDslh591XLSqsVcKZXzeK5GtM7
x6Fm00dVq41kBabR65OxHlx491AXu/sk4mDT77u21Su4GTQJxrVo/rXtg+aBCJ5a2KPW3Tol9WKc
duICPrA2rG6a6b5u8D9hkL2By8S8QwPwvzFpg9ymQY4oL/8sYk63KypqhQvhYBxwsIVyrDUbdfRU
+VL6QXrK2nQEUcMFn0lDjB0OUR7SwxWlNjvxmLiY6y0NjwbA3FB6wxkp1VnVxL5TdPxMkGuvJI6D
FhWLPgkIHzJPKRzvdQX75DyYJ2HxdGhA1e9Cf5M15bMVONZlBNAzG//DrJvlhwFTNPODJGbYbD5m
OxpPaIJ10sLEWArtyTSfIFr+L8rOYzlyZEvTrzI2e7TBATjEYnoROoJMajKZuYGlhNYaTz+fgzXd
yWA2OWV261pVCkK7n3N+BTbX05HW4veyrmq4fK3yIcDk42XW38e8tZ5eJ3AFFepW9kSterqEAQ76
pSUtVqIl9BqDZ7TMhkkJzaG6mMfGmt1NHRQzueRsp73pqOni11Cwo4hYDscxclCBtVQd+OOM677I
HhaKTWMRn1m5TXzRsOYXikApnPFCZLSFIzqMdYRlFjYgd8lof15uRGHLAaaveFz2Ps0JJXTvHUZF
NwtvaEq5wb7VhffLpGW5k7mvHIdr4qR91ncM1Nt1G+hyF4Tjc2n0O9EhL9GVAQYvFq96sxflCNoG
LY/HJ9B08FyiDDQXGVv3gn46oBe1QdWg/g5Tz3a7TPvVfy1QQYffhQwDc6nCbICSZRqbVBDQwpB5
zlJIZCYum7WQEEH4e335NRkD2gM1zV8+wuXfwhDQDWFhuF0uZoB2tzKG9FB4M0stNKxlRObGJnbh
FW2rNpjdLjfcHn6ofuMUdX9BfBjg57ILOg6LY+Tg79XcR/anhX6wzAyLIlLgSXUVJhVAWk3F67vT
Y2bCfvATeBDLYZb9c1BrzQs6X5z0dP7SS7JQsiAiw7So9qikYG8rvEwi60ZL1Der1rhHVH+F8+b3
CnoCb2i9ldqwDSqkx4l1p5t0uGRJtAysCQhDabAghIxejW0WRb+jBtfJMaWH40YZ4PFrM44+LaP7
5a3o1Jhw6OzfQ0Je8/JLy1KCsdXnyqzvFvR4jCMNzdR4U1k/p3A0X66hCs2F09SoUe2yWvlJ9Q8N
ZWEFFBR4oVrUyx9w6IBd1fZgLpUIO3FnIVZaNoll0a+VeLGH+BZ3lM7L2sVECX5PoZFA3WYXiSKb
YW33xVX2GwtGU5K7FlfIvpzOOk2wuRpVVeQKwf1AiHreb9FtGY5y7jMFXueOc2aG1lcMI+26dl9q
qAXGr0b3PnB9uFya9Tmc0nI9GToMEzxIt66IN7qtcLcoPHpFwLzcCr9ozBJPsS5/z5Xx2VYoedbA
qW2D/BDo9XXt4Ib1/nmbr42Vkc/qNvmbnLWBt7Akm+R1nxjmqAuSQSCf7awL/CWY22GHEjLxUQ9+
h0/aKYFxBfn+Yqnny7C7TSq+vqYF2S3Dhgj3JFXOahQaEglco2mf0Euw3MsBIU3WrBoEn2GsFEga
+HinqJEmM8/EmLFbiMQ9ny5Ga1DP2G/2U9h9WcriOWw+sFg0XlvxLddKJgYuEa40UBJbZxadHr2K
rGG7bxaMMVQcB03BTrkC37Ry8PYjNEOoWpwvPQJtCxuYtGsfhqeG+IM9LdGVC00ZAxo2pQk1jao2
qKHBUUciFisOy5NX+BLV47pvkdQEuX2B7Kz94GpMdbb/bcb5z9VIoiks3GAtG3X4qw7fhgPjzXPk
YyaEx4/83UGaxMTWP8wBLsXguDeiZmSmN062KgpsF5eFQ5GzOvRSAKrpdaQPj5mGUG/5ypZvO9W8
4WCTaM+Q/MuUhhtXzzD0plDameDxcdMS4T4UyUF4I3srFWo74d/hKLIUa1enT9YK+VMf/vjgRVUf
0NnlSsdgEoPDl2NLS/ln/mGWAmU3iXtZYeRvMZMUTr/RsmsTmUtTZ91FoRgDNfPsIvavsglL/rKm
viBzJ+ScqJqXAk4tccujyNxhB8aeriXijoV5twDXldJ6qMJgrnzkHAceMWSBFFUyembIJmqBQWBP
WEHf3BsozAaCst+/zjMjRx6r4AoFinaijxwd65qz62x1VGZGYr/AWu5UtRs8QAg6ZVcG6E4R2ve0
lGG/G8UJV+j7QQsmyImwUxl3Pr1/NuZiT/nqtnM6BuYB0hHC41U7k9cPeBR6CACtjWeLn50XhPto
1hjolaqG9ocm3cOD6LZinDoSsUJ7bZXTtKvywIbvb99AtUpPDFqv5sBnrtHqRLW4U8u+Nx59y4Jz
YfEX++bT0nri6v21iSmBc927pE2lelL8CDpPtx7Hl/Kor3QXGSF7xX5BYMvSBUnoMKBUm8dS7Wk+
kxzH724tr2Z/UEV3jHGzLgNcSXW45jhUwirjJy+fv8t0xc0u9NoPNoGyO0B7Ua35cboKTv+WWMrm
yut3EL+QfKoWeEEB40RDIv67ycc7vpyLl14XkSkF2fdlH1+IQsThsff57qFR4WCBzVaFWSbf0+fl
e6kVcaMaGWlgEDTthgmlSDMP4OORf1q8F3QkkHvLvVxu0DJkMProzi+oR0b8KJM0IGmuYtzZ9qTL
DAbsWtN7AE3ZjiZ1BzMf1ezDgMZuh1VuZNFTJVEwxMMnDQO5eULMiJ8kfUvztDRiy1wn762rOaaT
WNjxow85tRiUa7x9iTv8F1OGEemrtbdv4uCYIh7flZmPJYHsMfUrlLWWUeyCNnwM7P1g8SSXEngs
BEiM9X1hjmf6REptFt3UygQM5xPDnpI7zAS8FSgzAoqJUV+B23qnRkuGTUIwEbB6gp6olvgdWuHG
cKkn8BkAMCunU2ziNrow1TJK/V7MDwihWMbprii4+0PCk/6H2pW2402jiGmTdtSiKSTXlijaXht2
fQPvxaIfAFxd2OZyYu3Gr1fJMwuwIlw5GfbWag8gloARblg2qAShiOum/bTsJfYY4UY8xz+XJTdx
JmZKqF2XBXbhy//KasZwMPnRD0dsnPiaUQvq1W2gRQ9O1GNEifHpCkvTGS7QdBdMk3MSQAhVjrzY
JBVEDhI9pQKh8c5hwg2y1Qj8nJZdaijo2GZmbgs3q216ZxNhKu9M3niSbu9eAlCrKjLSFIaIwaWa
9KjFsZxqbNpYW01mjGAkd9bi56HIHKk+V0cWGqu2eYsm5DxazK+CPoiW1OIOzslyfXbYXpeU5euF
5beQEFhV4IE32IpDnuBohWvs8xYDeTWGScboCCGoP3ZFde+FibXzTWYSQU14M8i3UnJqVzFSqheF
guZq+rGssEHNcv80hPUpltgK9yL5lWH6tlv41/5s7AY3mS5KsMBlWKBlbM2OFXyy62y9MOKX7nFh
5eiKgayuXqfC2ziEmy1Dr6CYyl3nQWyF9VhGF4ywAuhRFZqzBg57VraQHdWe94IkV7QCqr14meIG
bEdQwj6LCjoCWl0anMnE2FIvG6BhxTWKKZgocbHGFd4jvesxVWOEIvZuy0LO2Cj6ya4pvS9Lp7IQ
S7KIEWzr4RBUEp3UtHF2bIEotKxuDnYNSXrwNH6cRDnaqkxlTDoVOd+qyaKuHQw1GEycFmqdBudn
rWHpvPASE7djFhUi1SpxRTu9sEJG5mVjANVgdq69uL2xZP57GTPqSu/RscUHbq1Tw47h1uwhHHLp
g1ologrurhvLvdCD4liAnCxv12DW4qLpbprvvX/jxvX3hWLqDtHnMWkPy1u7VIbLFxNMLDwaDdLK
NkZrN2go8aRNspayqbHK6Nm0YlCvSn7v5v7DHDrlxvO61CAmCqkfNSIu8h6jrtdbsJkTCmPkobOZ
HF1AZN2LzEUEoKiubYEkYDlHS205RupfgncFAy78y8MP6cMLTF1WFp4ol/6WpaxgzF5Y+guFyAUJ
2hcs0jMYnR01T73RJrxQVxWN96VauWsNKG0Ky8tldOQqPg0SWMn+QGWHD4iGAG350PLwPkmAM1UD
yuwMFQPNeKfG7Z3iOAr4K37s1tvlqThaAwdjxH2jErzsqpR1VE2qEbUkRlToS5uXA1yy3W+LpCq3
SjtiDHm4tozPqFdwylXLwDhKtk6IsUIUn0aBRD9rHr3IfVwaMlPpLxbC2PJCLD3YyLhnI4d4PeB5
ttIsE3w5jD7h7nZwyuzYmX3HhEfbI07rYNLgi8B4Wm1R6m5Yg/YcRO7wAqL8129dCGauu2Wi7RF/
7UeOWL/MhLuAKW1ENLd6HFFlMYaqc+q3va6KYdpbEj+k2d69XyedZRcuVRsJY6oDlBRC3nlsmvAm
M23SwNmYOkjVMl0z0ujeaV90Asu7Q0jt116ffmidhZSpiy8GrofOiLU3QrBG/5AePzgthfK9rt5M
ONfMkXE4dB2hbA7/LJpzoOMBrom9qYCTCOzWwCatB0uSSvTypqjmnnJ0nQ52t0NwRUi3YXS7D07D
VpGG5+ehaPWWjV6L0LezKtILEdKmMwPgWhFPs+STEUMM0IfwuYiwVVEUxKXqCDIKFb9BFYQrncJn
2OdoLvsAM9RBCsjl+AGoEm350/MojnhCPGkutkdW+FPTKmJZZPI10+dwlfJ+iEc/cbYNBg/GgC0h
q6E2DWzegQ9mhjdpB8NEcC+CT4HNUKF1CtQX2ojikLgZxREVcXDRZ6K8CvpDFLfTVcAoNYrq/KIF
2owm/dB3DPFHbZC4Q0Q4+vnTYyd0Vtzcczaxo/E3mGwsX+zCKoormuCBUnWhF0Um0Kc3fMc30d4J
OT2NGMS7wZdcasEL0tIr4WeRx3ejlgfwPV0m05wYo82nFsLNyizMLyOTl5c+1cn3acPG9CIC0tBi
jBYoxYKZCdKQkxAP+jSa7qqBqZyiGcdKPbasaN00hmrzRenpQu1RtMfJTDCcrvSd0PVfVByXURLv
cjCPgdpozy9Q44nY3y3QGgb01ZZa7WV9tF1T7h0cx5njL2tDGQUPMmy+pLl1u3TJL59o2X+fCkF+
lvvAqPqXFhyWpWOpABfYFyMCD/rCZuHEa74DA8x5GZsvX1UQHoLystD5ppbPTjW4jZITLAX+0rLp
as0biosSTu1Cjl2kA8vRYvsytkg+iusDzOGiHaKr5YNcENDltBt72Ma1hG8JDR5NonW1nF/nBN/l
ZDHdYKVSMG0DN/WD4cxZ3oZaVUzheeRaS6lLm+/n9efrhl4w9xlZCoFCNaQdP8/JV6HVGHDy2iyy
2OXRLlvFAjMvGorlZVvOMpjDX8YoL/HKdZ9cc/26Xuk9BF2eG39+/3N/4zTHaWNuyv4pDWGZOP+8
Pm0/dyKIND2ai8L5RxtqNJL+3CY8AlOx0cEz5wXdkt3d1KoBhdpcUSCD7bTWndGVWIg7/sPyxZRz
f+FJv969jFQZDzuQRVZSrRKKc956A+wfEg4Ij1qAWvDZj6Ytf1ngLbWy4z8HmmFZ8mza0npa3tky
Q8egIOwkpUQPhX2jQbrZyQHSVGIRybOM5Ztc7oeRYq8V1k3iw/NZ8CJtMh4bCq7N+3fbVHfz9dpq
2Tp6QF4PlwQRU629fwxGnLTI+zDBKD7wi0cLXG1WqjXPXRDycseMaLxqQf6hQeIqpvrNOAaISRRf
gmJhVqrdvEBlyst4zMCT9+lv1T8tG8QyGFpQzNJpyOCITTx/KMKWUnCZmguJuZpLClUDCeUlGfxf
ORrvfxVX37JfzblNMWbAPwr6kSgI2/98ANUosnf/yP/ojKzO5r9+En7K/5zd5lv77dV/bPMW8fdt
96ue7n41Xdr+PzNG9Sf/f3/zf/1afgqyzV//53//KLq8VT8tiIr8T09Ji4rzfzahXEfpr/M//eJA
qdn2f6iN3rI9yzUsQ7iUti8WlBqmj//BpJB317R1k7khx/jH8lgTOBt7sNKYA/NHHJ1X6B/LY03a
mFDy5rumgdMu+96/8jx+XVmTBEo1YuCOScgzLaCjnw23nJiGHJuK7kDLbX8OO790oZXp+bxKvanI
NlEon4oQ9zJoscqd/4/bdPPyTfzpFvl6YmrbHgfmYhitOdRCDL5ffynWiGd9OtbD0ceM5Jj4oYFn
RmDdi7Bx9u8fSrz+KtWxWLoliCFrhme+uVL4ZaYs57Y7ZnAW5RVmi9iaC8urNg0CELiskx0/0BYY
3Sn2Scg86EFldQCchCd/UH6pBeC/F4jlVPAl9QyPV8C2nfPaFNOrEnuivD8SUS/Wnq/jJoBTIQZr
jYlbuaOvYRO7L5/uiwX3X+71WTDVclTTZeeyhRQADO7ZzU7a1I6qLJmPAxAW3hBOPv4OekUIFhP+
RCvhltGxZoB70xluHu90MRRfOyoKqN/YwlQfPHv7NdCxnI9rS9pE3gAhzPO9FACsnXu9G48MOokr
6IsouqpbLS/ClY9DJZV77ZYxgECfXdRph+FZ6wjq8wRq43RrIZu4gthm1vdT7iKcjbLBei4De8Bc
zx61td4jY8V7wO3975VV+QlBKNMsD4FRRjcwJ1BCVDbc+FXrTH2KFb4MGCYlsiO9BQevHjJdLG+y
usCmv67myMM9RzJcwEbKJaHCkXg0+dLSxk0/MGNa96HA2xdEw/sZdhOmaCZ6ueeO1tJf9ZmX/Zal
qT3miU3+djofurS6thgkFYWGhUMt2uSgpXg8rfq2D4zrOExxQSsCF8+WKC2tr34eR/ciiyHXVoiJ
i53bRXp/XQWi6HaRA8By7OaUcFfTq/wHOiLZHRyoZrCGcvxS79//ms7eYNYzy2QNkiaSOMM1zDNw
bcKjssw6fT5qRqatXIv5W2rMiJM9K9zbWthhkOwE1+8fdAFQ/vhuOCpVjGthgumxWEGofL1cUFIM
ekrO7tF20XFuc5cYRuaJrrci1bVorgPp9JeTIfSrBqTlIKuqefDyxHsy4rr4hLYEU8f3T+nsPqhF
hWaOZdjheybk7uyM2gqdHyPt8ShFbT61gc0kvCF/g+xcZJzOaJ7mksyO9w96vmZzUOo4w1DHZi7i
qZP6o74Y5lBYDBr0Y9FFiP9dyT3b+y28yXVKINc20CuCC6G3yISBk2H9eP/wbxdtU0obBiujGMK7
jbPDz0E4Q6ed9GOv+f0p6+EfNAIu6kj84Qe39/yJq/sLzsEtlkBNrJhn25NmY+Qx2dZ8NEqXBCRj
8OwrK3WbxyllvT4aZlycKpb26rIpbXkwcKgl7HUKgbfLonSxuCXC6qNkuL/df4cgdvGCCi2A0R/3
n6xF4Q5pPR9Bb9tbcyq9A27rpsS9qSPdtQ3CdGWO5eBuq8Twf71/9y21TP/xEahbYguHz8/WbUfg
IP366Vfsma6ly/kI0R1CeNPOhdqsmVFT8M0ZXiGamhGZ5eD/zlqZoodxNRQmBBfEj/RdtPBG2DVE
3EpIpWtrZA1b9Y5XOHQAGOiZo3R/VRmhBLC7BINk9IrgWQi8kXK0WgZHuo20Md0SY6LFDIMTLDTd
KOhbckj9+ZTiK7Po5LGGcAubfxdOhVmF32o+JOyaVmKV29hWr+beSLeZgfsSQLSOGBlpj301tENL
HHqXeY99ZFe4NnQuTkTv38W/vViOJSUAGqkRSBrVXf7zGSauM1Zz1x095IzuhcmYkAGsw7bfYupF
jwQ/TWfqMLKmT/jPJtugb9IGrqgKV9JyMR99vTe+v39aKlLw/NmC7UnbNE3O7nw6NHRQs91A149D
M0P710WGdIc5R+l+ZYx1p7XeMarEN4z1iw+O/LfyiOGqp5uujUmQ4569VmNYTlkCk/iYOUIeiEyt
fvZD3/KAgCKLNVAeVkEVptPyKi1jgZEZxZZYBQQa+4f374KhVs0/boNj6RbAJukgUOV10/LOvvoy
zQqPAiA7VHF1Kab02NX2neVHI5hHXfNtDRds3PSZiXKHk+VDA8aMMGFT6B2gosXAVW+YY/IwUVDk
dLErRCmXQOaIjr3TROL5OkId/v5pnwVGIktQp83OSi9qMRx4U80aWtqmvpEdRGIc46RDQW7dpzo5
8LHjKNt/TWWepV8RmuDEHGIP7fXsF1ZzSlFRrsyK+tq35alxEvKO28M84Ig9VPq8cXPs/jStuAzF
fBAyOHhp/smO7QsTaHPyYDghFkPEZB08mV12pYaRdHQx2ANYjNRPQ1Nd27m2GzITNl7oFxi0kNOJ
22qEUqtzsCex4ROmlzmRyRi83EDKSNZplRbrksUXlxztIklFhrmx+Tv0hUU+MyuKMyvvhNB8gmSI
smly7w0rvrUG91Yvdejs4KuXRjRel6b+mdK22ltDg89HTEDRnDm/My+5KTt3RhECim9OxiVGi8fc
b+/KbDqExhAdWq+puHhkPFANplXiusWuGYfvtceUv56+VIa7Tufii4mhjlNgXNWMF72Zfwqsapf4
2acCGRLY84zxNyZ0lXdNcNZtpItnx4j3Ln7E778B6r189d465AKoXAEXYBF4+OwbSjtD53c9CLtu
qCGRAGyN7T75bRKW/cHOSG/45lBqiRAqP4AVTO1Rf6xfTK6zuXOn4CSN8HcxB7AHPau4TCuqjWQG
Wn3/yv52OEvojqr2KPnE2biYRJnOhOwUnkzdjJ9mMwyfue/QT6oyh6ERskx+ff+If7uXqlOTbHLE
8cizSZtsBMChPkanypTQOkKzODDU0YOVYwzmB7uB6rTf3E0GSVycqmve4Es5Qc28GWV0ssEQU+S3
SfLTTSKSXDpbF9pKRzaFnW/Te6iEuhTrUzvLoE32/iR/pLENhTbIyrFhji2dh6R1/WCbT5DaYKUH
IKZN3+OP5LQR0AgedNqFN3fM+HGD6TSsiebpOazHCf6EgZEOXYWcyTQA1U+2YdBjvNY62GyuBGRx
IEGnwmGqQhR3PTKcR1sdRMPjPM7wYWx7zr9aaYsJoDADmW1mCiSx8mYfMBLv4rq+sLgIfsUirnvX
4Sf7DW8MbO2L3s+PjZejqQujpHB2mef2eyjoWbtBUW3g/CdkFK3duRpsrkqvb5xpyO5YVgTCA5MB
70cP5e0zsRfMDwafY1LSvH7D27hoFdAfnAAcmx1UsfDJyXrWoDn/sLE4mw0QwuHYJv8jSoq5rbGM
ff/4mrJeUvqMMmAmjdvbykzq8AuixOJhskzzuWuluO3zZrztC46+YSKn3PglePsHW8jf3kNHgFh5
ZJJgVHj20uMUQCxrXQYnmxVup8EYPfiT+UXEiD+wbf6QJKkWpLMFy5aQI5kKL/342T2GkROFkCK1
I0x7LFy7SUPvYTdb3U6aXRopsx5p/f7XHzZrIwkqaiAm9QXr/eNex5PpoiUW3rGH70cLXbbSOlFF
lJRbmFclH0xj316ix7VxR2lZKKjOSyoD7h371BiforZIPvuBHV3W3ihRijXlTFQXxMqRFIMo+mhA
/ZdnyYhO6LarivQ39LgMbRkOiXN0oh83j2SY1p9yC/eANp28+1yaD+/f1vPxjnqHXQ+aq6nyqglD
UkXVH/dVaDoJ8gU7gpcb3XXC3Clcabk5XUEyJTojI/OymmVFq0waYGWM+ITHQEPZ0GQfbBZnVSxn
4nGjQRwc2+JbMs/e4oRfob5Io1Pn1oTb4Iuzrk2ECyUiNaYqRoOVYOD+8n2ZHichk4v378TfnjhT
d1pyPFMtXu7XNyJOMfeeZOAeqxQPDNu35E3TR+YuL/36G9ZS7a51tOmDL/evB6WNsNgf4RvLsw0S
mgxMXcy/ToafxMkGz1J7Dy0Zp/nOxOuhFp/jxuj/9RL56t02zxLKrX4c2zoP4xOdrnmUdmUc0gKP
4MbAjeT9m7rs8K+XCo6ltkfgA5cKV+3Xf7xe8Qiiaok0OTHSBJcb4nRHvhbWGBkrP/27s7XNuCdt
wLZQ3TjwKfoRh0KC1OAB1oC/I44SmeVXu/dP7O1n9uq8rLN7EGSdRSROE5yiYSTpBxk6I4mk2WLR
7OxSLXc+KLz+9qDZJSxeLSapune2ZI6ibGrsDCkVwgqFtSke4Yu0l5PsciRXkX1tt7384JhvayGP
JkgA11gEUzGzf33vq6zzkqaM4tPYm5qxTnBmZUof6953OWej+OCtenNHQSSwUGHLhcLsAXK+Phra
LWcw7cE7Ok31CV/zCEJUEh0SqDW7enBO7z+/N9e2YHdqque5YKrnjXiRTXj4F358CnM71lfFLN3b
OnXCFl/MsXx6/2DnXa5jqaPZsC8cxzBZnNS1//EWe5VXlQ78LrSvAzzjxC0JaGmIzqmL8GT1idhk
iffNHLH0MesRYTDevB/cXrUSvPqQOAXG8MwM4V8YgB6vT8EoOwHNsUlPEz7+XwMh+xB/Mw/N6fvX
+uZF5SvlMzXYCdgWjPPFAdHH2Ao4N9gIEIs9eioFRAS4MXrBXQivZNfwTe/fP+YZKEsLzEFt2l8h
LF4dxvuvL24gv5FPHDeRCWuAvTXbxlqzcGtPSG9cW3PfkQoNzbC5mzD7TLR5m46XpAIU1drNGMND
3XSTtee1+b/9gjgvh6ExuxHzHv55fV7ZUKKwsoG5SjP0bDxzHAeNr2aQkcQQM7M/uPd/+YQYfugU
HrxiDFPOFqUMSMFMrQoji4kBFCpTs/nsEoOz62QxfxnrFNXQB3feePtaSddBe+AxKNVx2nx9hXmR
J4Ybxs4hwidcw17CQhcta4g6mzKoWxxj6KX7DblqeoHNH9jzCn652I09rhRhVF+xGCQf9HBvaxLW
EGV6YNAPu9L1znbFROtx/SS29ISzTgTOYwcbC9BzZZXhLcYc/gMA761hQegbIR7eMcF2L+E537x/
b/6yxLBmUozRS5qOe851GmWaThmGQgeNuKtvkuDUdeN11W7KIJu8f6i/fNxUYMC5LgwABmVnT4F4
b3OSxIcc/MprvksvJGnD1MsPHvZfLojhJdiwqdDDN0tI19Q4TGejfRzDKIaW0fjXWma4n4LJMx7+
/QVRORssWdy9N41/jY15MKUkhtulUpVYrUE49oinye/3j/OmZnSVDMiEMAGk7dL7vH59PeR8ZhqV
eAOFeORtXEynlZd77ndsd218EyClu3cnv/5s+tZwizvbcPX+Gfzl0fH9qObLRZNECfv6DHrqeNcK
GGb6VUupkjQ4egBBIlV7/zh/WZcZDTosQrwezBrOrrTICY5xiX06iGIYn+KuF2stN+p91zUDjBlL
fxoHO358/6BvFySpC/oQPkYABOa7ry8uKQx8h+fQQoqU4gBZA5k+SlLpZgQTooLcXvfZl/cPqa7j
9T7HeqToBRK8TmfM+PqQBUiy1STYqofkhF1jGuY+p5OBLMmyVVLl+wdT39WfB5PMpthQdYPKjFxp
xZf4c18PAFFDuDjDIe+siCzfWngkUQkxf20zEmV3nQdYsdFm5SCQ4/n3wfZyfnvV4Wmj+OCpkTmH
s/WejGG39ulkTo7m2dtgxr5+ckKgk6rrLo2kMT54h97UMcsBaSwX8gYJp2ctFs3XKPBnpiI0SCkY
iaVbeZBot4Qad48jqcM/pr5UuJz3uZalCozHnvL9Wy7+dtFqWaWO8nQiUc8uGnaImXYTWWZ+bjlX
nlPuhZckW4Psha+WWwzQmGF2lj2EcxN47IAcJt8aegxdMOI3mK/F26zBtzg3dSTrdfxRB34O8vA1
M2EHI6UbZpzC/71+K4ahcWRQ2elp8P07szFTfHRTDDPDIf0+YeV3wAI+uhNZ/9s3Eu25suATugWh
pQXJ3R+8oeJvryg9Ov5/MG14S8zXJ5Na5twaRj8cSuLAhqnHBypKSHwZi5shQ7mpach/Z4mzmA0x
IP5UlRRL7lAdUlecjEbXdnUonqmrvhX4XVyScvf9gweqXprXHxGohcM/jEHh4pwPeX2tqnTfD6OT
FaDFgPoDUf12tLuxumzhFwxb7ITnJw3CPUlbMtHLr+zcibEbjSYGSBBx/1Er//YVkyjd2BV0SCII
Dc/WEGcg8scp5vaYZU79nBOuhC6ishQaGRHgg2z49v17cL5oQUVBQQCiZbANqCnc64fUdHSypBb6
BxqW2LlEFZ94u6EOzWkd6RW5eO8f7nwvWA7HBJ9uEjD5DUm9d0DzTDfSDgwPgAhIjXfxRIp6JDEG
mzKj/MFu0u0YaCSOvX9oat+3j9vhvupQCOgRIKO/vlbH6tOy9bL4RO6GvTHH6YZR9W/+4zj71r7G
rOrIo+83RaTf+0F74bbYXhJ00UGjFN8d1B8UUPuE6OFJtHuRIxjI5i+2qMjN9oi18gkCbIrpootJ
s3Ar99RkZF8InCkK11q5uo/ipj6Umh1vstomxbip970zbP1av3dTxDKDSYjx7E/3WTkc6ooOaZoj
8nHAKCfx0MA1Vw4U+LFspyG6CRPcb+eaYKbGe2z88mKo5GGM430dTM5K1CPRGSi4yK+9wJzoGOTF
DzJpiR6cgoNBXAVhML/JOV+HY3iXjcUj3990xc+4hQhDIkhGJF81PxHZfuviKJZW5gZHHREiEjBP
Xe7dQA4pD1OMHU3eC7J4iUFwsSRSAPll5hDPhCQjNzCS9TIY9nXkPcejUW5DCG+rrBPk52Zi6wgM
kAbSzNLRf3IbeRFX7RGW2l0lKzQ5drcaHRS+1mgfNCBSwrbGe7Bk7zA44xStCInPseAqp2PawAIi
GuKqDtwLj3TUlafHj3HCpuRFzb7y/R3+5VvYsid8P46JJIsx0xF/dvkmDisCFtPmrlKYoYtoqxXX
lJoQ3W39YRQ6K7uBz0E9PWs69swhko4+25d4UHe4FtbddOMV5VEiRIGSkOza3D54U7efHcbYsRRH
y8ZIqZ+bamWP1efabnYRbSO0BAyNIDAkZVCeAs1dQ11XilDzok+McW0jobwMQvO7HhBS0ZZQBeIM
6RWXFLpsKlMfHhOUwRUKCqydHsmWT7DcLI44TVwaXnzIDVKfrOnTWDAQdYf4mx/zypii/zEnwscj
JcmOUchSDNx1FVTya6HyCn2j3zp4mktEG4OWX5V2sqlr+1vVplj9jeSejgP6RxNjb5sUEixS93hV
HtIBpLq18xNOgheoviDZGU84teEoW9vrAdODpsPYMU92Mku+uVlZ40Ul1Tg8uBxKdw1nc2eFJM3H
XvB56IoLP7LuYj/GlJ4PM8qs515qP3ED24vgqfJnXL60Qxv6txbl1j5LRYxXcgoKnlrfsLHe+QN2
820fH6vSu9IsvKgdoyB6zRmvo85ed172U59tHiqBTp3pbKwpPOAG35L4FO4qrUvXwF6X8PD6jTuh
wQMgcKNx3fqY7dp1sbIzoaMEmTYmocoEc9QA3hPGWXMZYeJnbAPhbOcA/3k0Ndb4bQ6L28Y2j/zB
Db5EN0E07/W0/J3MjK2HLD4kQ/Wrn1Tsd4fTmvVJ9t7WnstveGreu9H8OTbMxyIIv1pyZJCNacps
39ut/G6QbGKHIOON/hwn9rbIQ2IXWm2HETlSqnCja9WtHeAh2Y7mrqj6rZXoW9mieWRCXgLtzSL9
ntXlsKG5/YXGcpeO3bzV/ewYBvIiL4ob13b2xVx9KxrzcqyNEz7L2No0zU6vwdYA5Z57YMO9VqCw
88f5uvL0r5WBxN/P6xuMaa/7yLrBZxy3Jr3Cs7FBQ2B2j3kUPg841lV9nW9I5FgPTb9vEud2yNst
SPAGe+61NKeHKW/DjZXV12Dtj95gQAUws83YhTdoQS/sCbfiyo0fbITh2A/ra+Fi+GfnAyu3g8Za
WdNY2OuvdHvA5RUKPVD2pte9ox8m/lrG3efZjk512GCnA2MeKsa6NPJ9TCRxzwIzpNYP0RSXEi80
VJcZDOv2ZJT1qRxGngFKbT26lmH/be6De8RUF3IkZRNMnoik7ibS3FPoVWSzoTnI+wqOhvFDb717
Jkv4VeCCW+JtZaUO3oidfgG7CKVqfhcn843pY5Q1aPueBMQm4SMmu/JkUumnfv7YD/PBdst6w66K
g4s9XOskKIKTouvG8FGzwoB8UP8iID3TDodvQZFdi6T45NvNjREQFYXTaFp0hw5hR6KbxHhbP1rP
2Xv/l7Mz25FT2bboFyFB0AS8QvbV93a9oHLZpu8Juq+/A79cV9pyaR8d7YejrV1kkhARa60551Dd
Icw9Zp5yW9nTg0IJOiVOEOnlDRpNiUq/eaVXeFlNhgosfiqkqoEc7dDvMsi3cgH4pD8XRuHcTAkM
wVQ/uFP4EGvcj3x4nGbvHQ/oNhPN17EIv3o56Ub2fKfL5rrwojcwL1cgp55aJYANJDNJqKoic3iE
cYnbxxJFSXx2GOh5+VI6FTIQrFZexWBYy20e/2mfzMsBLN8PHNVYmER0VxHSgi4qMBLoia0uSMVa
QX22Ox7jtN3UpbE1e3r2Kk2/95EgylrfIDojXWQA1IhY5boswUw60PlC+6BadWqh+iJKCqokAsdV
7hy73JpDcqGIw9UEa2tkxpvKGJ4TjceONBx2ZZ28Y0WUvCUNokNJce4H56GqxAPr9h6c2YEkzhMx
xdrRXoCIpbCpdQdSl03sKxhbTOTdHir9hamFW7bA93QxnqHofnV7s0aQtgCcEO5b3BTPVa1v4rm/
7yDg5rXzXMTmVU+0EmH+m3a2zYsyWyBprmtxlwF6wbSuj6RlqlY7pdp4z0TkGlLBF6tybmaL3AOr
NL+OHbnB41rk9YXwMznkW+xWG8/FpNyrdB8ia2sbNoEo/OIqeVEoedOMMUFy1raO1I1dTtuJcCgf
7TvBJoTQ5rZ8FvREabSTsYatuW3MvcGeqTlojXWqe7+JdGiApX2Jj/zUtgo2I0hPuXq+4d22XX+C
CEkKtjgaaX3bGg35cHKfWsW7py+XXey5PkohnOn6dEO06HZJBRTN5kZG7asHsa4fYSAhElpo0OmF
INajG4nKJSG7kfGb5dVkOJOUTKQyCKTK2khoGxRSl542XZCGTPxrvmxKYygPa6vyZoFM1OZGeRTQ
0yg7HvQZ2DvNyBjk+SbhXTH68MtMTC0T9R+F3o7BLNsgmfRrxbplacDP82njRCZM4mxGoAg4ZTSs
YGjEo+qq7yJbtfL5Q1ZPTMqrILbEler6i8ZwH422vWyiea8iLOeV1gcO4SFgkKKTZSXfQw3BNPnZ
OR4bov2JPXTJxiTfLnGTB8XhLZXJs8H5oK1wFunjAHQmJdba84qTYQ2f9A3/Wnc4bCgWLQRBRuzH
s/iAEaAq8LQdOJw1gIcSUJ6S/PEdus5IflJ1/LWq+u1ia2Hw2xBk1DPysVuw1zVBYae5bfRnBPLj
Fv5xtqVJJD75cn+9Hu0ZdKs4orxfjYTfrud27KZWr9MJIpK69luTlATfXcb8x4Bi9t5Nh+6TK/5Z
ayMXdnRXEmRPM9w7a02YRSgnBts5lYzRMqJMsr2UWhaYvfPqEFG7tSOT+JxqLo7/rqp+aX/PamiK
ewaEHjM0WrNnDeCxbrykcfTwyBLV+mq2obloZHkMoRmCPLQ8AiA9dNqEYvgEooaPzTBpO4bS2nbs
dFhbS5nt//2Z/nYzUHYyusWQhrrlrKb1Im0GSDpz8os0YmuSziIYlzgljmxVfJ8bTr1diqh+A5XV
/A+/AyYXgbOIIYDpnPU8AOHASGqNjMW6VODAjWa6dBatSnat0TU/jThMb+kgjGR8l1K9/OfvTSPQ
4OfgbETz+uwxt4c1YJokr1OMgan3o8YEu1g0Nn7Hairnr3oUjU+J1Yp3qzPt8bO7vn63syfBZfSD
HgDbKFX2+lb89tTLPnN1hk4ugWKqpaPUZLq/ZL0FFdcyiFV0ZgsRyhCZ0VYrE9KN3NrKX+zcK+7N
CG4tNUI1CzZl0d3E8wzkhEjMbJNNQ/szyc2pP8SqabBqw56Pat16AkyZbUrvYsDRRZZgXOycPrru
Sq26jpU12i9ZVNYGigsjFpdurmr5Y3SXWARurZFTUgN2fZtxnEwbNcydTn4uTv4gx5KaHWfiAtiv
qViflZOLx5YJJyGiZIa4m3FQTRIIe7TGqylPyx9TLpXj562Mv2ZPMLV2puIQkY1TS0rmRDzZRKAG
Lcka/vV6P2wzyw8LxwkCC40+YqquGfO3VMCuwQDcx24QWm2r+Q3rd++blgGhJ4yX7DpMF7PeF2ZK
3mEJdIPkQkona6ONYpL+Uhc6m4xWweCdBblqW6ce22dzHCeqlFLkb2W13tvKG67Jx+lu7VULG0xz
xBlg0At5tZgTO+i/n8q/rPTozWm32DgnPMM7eyWmYUl6t5LtsRYVII3CgQjvdwv4nJxDZPpJl+fP
BhNDIsFQkGk33Sxr/fe/PYT9gNbYzKr0VHSqIfhf89S9YYwozBpdV1+RqlC1FSjwP2vI/zH6Y8Zg
Wib9fxZ+Vp9ze24952aK4aY8yakuT3Y+aqQuDUrHDR9q390kKaGEJgsF9pyE9qsV9nYbVLlq+gQu
Xe+ow7/v+19a5pJOjaCxaZp8pPPWXmXNuLC8Ij6BQaPjsnjIKicn2zcD2AUCd8dgyHm8lEeaGAxT
MqjJA/2kvfjnTihxXzOAYQgp+TBnS7GTIz+LazM6egMmXUXgLVmC9Uw8I/DVBhN/OGmfLMF/uyST
D5eGpeD3N89OFlo7YCbtB3mM0tzZdQxcH6Wd9YER2StoTTb/Uc/B724j8NIFXCua7ufDVq3QFpf3
bjouuqzkpZ1zcPSHQRtMYJLUmZ884OtO/nGVZW8h54NGJpZK63yVtceho0stOdPRObQJa8Tp7l3o
aeVcQIqnEebq1G2lQZ7gv5+nv9xXBHc6Wws7G4P+s/u69A2OsGyMT71YOL+mdSipoCg68AfGB6xQ
2mf7+F/eZa5oerj1DB6i86+aVpNWGOU0HkumaPWaRcH2UBjD7WTZLdG5ZCHTqZqq6r+6sFiquMeM
1VBPOExn5dlWZjVk3s5Wm9NJCzO/You6ze0Jhu0c4lAQ86TdeNmy3PRFvuarjFq7yVqVPtlTVN5G
rkg+C/f82+ry2ydaPdAf1rXKBjjpAJI7soKgZsSSHoxzR9kX61sT+9dG2nWxR4lFWWfgZMJz7+7m
qCr/43j8453544VmltI1jTbKo6ua/KHDUgTFxqgX85PTxPlwer2Oy1xTXwUsiHXPhtO6NyfRDNvx
2LmD831CxkqXLG4/0x//7W1y0e6ghEcKjTnq421Fih87c47hpmIc8IUUMdrqnE18UYZp0DRLe2Vr
XuN3qVN+obFUfPvv7xQSA8bGTCSQSJ2d2BY9K4RSY3IyRrGMW1dPyyeb4uy7iqfhcpmS8TOhzt/e
KSR168yLLQHB1McvPGezXFg0s5NmUBUPMcgixDnxdipjppY4XQ40ysZP1qy/Pb0uUVboz9DIrv/7
eFUlZWj3Mg6PUSgwF0uHEDwja4Ml0ymTzaE64oqiixDCo1xcUsnisCPQuvC0z8qVP08jDJ/WkNx1
0Uaue1auuCNMGS3Gx7tyt8xwiZ46nZRosg590vOXpX6O6pHo3ggZkW6Pd5Xz1JpFuy/NVTQAsjuA
SmM///sxOJ/bogXE38ookgeRAxKf7uP9SbxmWGzmFSfOtu5WL/ofcWxXz3GloyPgNFcYUlBWWc46
x+h2qRAvY8cMa0iq/yix/fVR8AUYCD75xxNnb0SIWc5OvDo/uQg3LkFrE2xPzAgSWy3c/ftrn/0W
66U4mfAsot+mbP0VDPzbWS2JdVDKupWd5sn1gto0iBIyB+OhbN3uEyf12WO/XspabzIJyeg87fNL
YRyl42VE+anW+v5i5P+95HXRR8wW9Cd9qmSg9fTo/v39/rioZyETIPUAHRGr2HlR7lWgASPEdicv
tU267JXrp/aK8Y1xb3masI+u02mfHPvOFk4XORzCL15tLkkIzvkLnjI5Kcp50I6M6LRLuzXbWyuq
h8+Ebusg+rdjyK/L4IfnhE2R7VD5f3xi04jEPrIDlkOXO8bF2DmRy8BYzGKDXEUjnrYqRhNeTZvb
uyxjz57tksVVC0lq/fdd/pWF9/Gj4MpGcojqAS3VH/6KRY6kRjUYpxxK0yiYaikeGwmCxicAK2yD
OrOLhCGhcJ4IKWNCEnmd9yDmKCqeI3ON381Fg89qYiOI9kgZxu6g5EjjRtUTjiZnrpJq70SLeM6z
2Lgo6S68talglOp1LuGgIrHdZEttqu48OCkuKAdRtn6VEQKXz3bb7uuYAYEopfcc9nTPoa7PxrMk
DEpuRQTZNmgY2TGqVUZlfPI8rAeDj3eHnhDTbmSZVP90oz7+UGFUo49Ki/wUyTwh4LMUJw5OWJI1
o5PEh5nMDv79g/x5RcJN2L0l91tgeznb1LwhrkJbxw0Ba8vxjbC2Hxi6w4ufPLWnBzB98gCsj9rH
b8gjz8V0c627kHJ8/IZrn3SZyjSmdW4m68BHHIYUB1WUM57MMoymjGXyYy2L6pMr/7GAeTgDyYIW
Bm79NR/r45UJQTUAg0hMgo0bv09Jr3fbGh88OZxy8h7/fVvPpca8clzNw2XJqozVWJ69coOqs2K0
Z1ZmOwkPet0oeKc0PUZyXfLEzSH1YBHO7LTZiIX56zJa6VsrFbH7nsbIiCHb3uq6xS86mvT//nB/
rjoYJSW7KvI+FrpzLWFVdosk0SM7qb5R76Ea502L6eST0u5v9xt5E+0lnVvBQv7xfucREQcyjl0G
222yLcuWKX2YmceosbLdv7/Qnw/xKspEE0Q/S66qqo+XolHH/H+03EOeC+3GIPXET3QYmCwdHUou
RnH/w/Von2IAJFcDaczH6/GljSQZPHkgdmA8aDRV96XTi52BmRtJgpt++/f1zg6+vx4m9ta1NqdP
aZ67EIoIIUw3JsUpc0MYa2FsbSaevCvDrram5t7O5rhrKrzI3c9/X/hvT8pqv7N5hhGFniez2ShF
u9jo9MOihxnOw3nuh1Pspnl39e8LnaWScdrkfVlVp7rOUQYPwtktZae167YO85PCjpNvGlmwPBhW
PZMzMKbmg9VVBpxOoI1PQ2xNo9/goZoCtGBeeJ8jTn3U5kVe8lqTXE+MTYvBKtNg/NBVHpg1dlhm
sYi6u7asndpPQtMkaZbkiadpTEZSk7Mo/06/L4cgzAQx6/L2nUKCjJJ0snrmUgkATH+ScfTJb3ve
+fn1zWnFOg7VE32Jc1NCEndV3lYVdDA6z0clmHnpGQ7OrgibY9oTtLBYZhfUkHc3iVgSVg5Tvf/7
9v9lVUal+f+f4exdbRxDpVVSohCaHQPiFsLQYlMwqZ53pp5UJMa0Q3NFI9ODkGhOcfxJzfErkee3
bYFgApO8HjpArJlrsMLZB6Cyj2MMXMaxNlLzhxgi+QzQwZ43zLpgM00q6X94ylmTPqJIvloDzKU1
38hVgMnlAAPaIxBwGFDaB8rpu+ukJ/4DWJ/dv8ZVo4tr2uxdd0j6UseTzLSbL5LaXRsgnnPfMxMA
HYHllf7NxC99Q++on0GwDgAIPbyCqd8gFzoqz44uPRitL1YdCmtDOkj8386+3AiOvuwbSNrZjnFw
fVxaijhqNeJNluO00mrTaZzRGuX5voS0uC2bTvfHCML5v3/+s/VzvahuYIVA9oEjQoizi445x8+E
8v7I/NsMogmRUWtn+a5QubaZjVj/5G0/2xp+XY8eM9pcDqRrnsfHL2nZyKx6mOzHSVun6wj7rmiA
tpuSoe4nW8PZ0vnrUojKSRSjnc0Fz75a1Joq1nupH4tEz+xdnBq12pE1n4kNCXbhA3Vn+JqQ/dkH
pWun8T63DM385P6ef18ajYxOKRWxyXEKP5+fStlpsxos8Ogm9vdtXrcgXt0yT1HaqVWm8u+f848x
3/p7UkVRRq3f2T1/m0a7KJmqWfpxUno20i5Az282s4EMqMEhiAIG5zOJtgn9sMTx0hZKkYQfv7Z/
V0PO7N6nhttVGzCf0yd2l7MtZf1BkAIYDJGZJ/N7mB9/+6izJqtkwWHeVybEy6Fan4N5Htwvn9wE
7Ar8qY+LCk1l6ir2LepVnrSPl0pp9qZYoMSRxhVDE21E4OCrNh+3XVU/DbLK9lZfgtQLC/MuGRYn
qA1YXb3wiD2oF3HKCzSlUxnRqg29kWWZVLa5VNPegpK0nRaBhsDLSMR20/vZbexALQkQMjE27s41
G6xL6ahfGaVhEU1k9psWquDbpICo0mABSK00cVBRDR22q/T9QHTHSzG59r7mSMYQIMuGO8T6z05u
WYEpc7VDg/INsLSxoUb3iKvWLb+MTHOdb+UW/DLR3835EO9SvV1uOdt6KFonsZuNYbiLrBH2GGH6
F7MY1WnCiXw3kB8Qwi9GJ5o27qFoRHnjGnm58YA/YQY3QUS0IkKpEIqm3mQGnvuhm7UAFqD2TXdV
vHNWkYgWOcgPlSWe+kUfBUo7pyFD2vICW/HlRTvrXwUg7ndcXCF7re6wNs/txFMpzbvYXKY5wCKk
H+EWVKsYbCj30yzlDksfjCpGsI9N5RHgWhhRDdpZi+GhIQlDAzQs0p9DIV/LOrcel0QN2zBcQjQ+
NIz8OlTuFv0lAtMa6UllyfIuMSft1BDD9W2QjXcRaUaFAyOe7q0iya9UbBzCKiYJJkGFUuQofSiI
vHvT7GtEsBF24tAh7AtKZQX8IVsTYhoT+HoIk7lzY96f0ioe+L3nk+Z5X8psHn7ISRg3GlqwOOiy
um920l4DMfrc+F6EMfwPSfOsm+wf7egAv9Ws57KM+p/QD+xr3iX9OZbgzmCD4KKq7aymPojUu6GN
pwGf309lGs1zp0P72DRal+xJ6Bify8Sun0LTIupGNwa/aKxbwMTJsJm7PFN+kiexB5lhca51jrKZ
XxTOzzlk0kt+YU00mbsU/lguoJws47vdoVKOUnDIrTsMX9uReWXrZfOWBoLtE6olQfpAKDVqUqyt
3Eweljwhmz0RN5rTZF+KZmaMXjILeRuN/hFDKHpggnmGTR7L98ptYJU3g1hgdUgmgP7UpT+iQdRg
Ji0YMWEHyiLK54sxmkCbzUhRdUkM86RN3leHSQNkRcmGXBJMOflzn+iP5dDzYHL2r4dtL4d6AD/i
yh0aahFYo8d3y5AKlc08Hxt8Wzzf65TW3uVzlgbV0Op7ArXKk5CReEpBupy8XKb4zEoUXFP4RPTw
pa2JLtD1EGaTJ6+TVj2lMz8Q/uCTMRTR5VzzOWn9NS8F4VU+MSVvYVh7vl3XvHG6C8lWN2orcFC4
780iV09jObURkKEF5XYI+mGfGEb7HPdJeFmlaGI4BYoGE4bdXVqFq70YDfeKjNQ2GLJFfOt0oJGi
ScODpsMcHSdS93yRdxFNSarPnaiMepM3yVvo1ekX1w6HkKxhp3X8REbzFy+MzIUEmLTJg8pU+TZ1
hwwYpA7rsiOBNUgXUM5FaY+3jtCYh4NYylufP5NNvpO6+UUy92Qcd9AYVcYppQRREYjZbL66rSTz
rhcDhDK4HrkXpXdm1TuHidE/mtRB30i7yi6UV1ukQVRgJbwJ9KSRzO/xOL7j6YsPZo2StwBq+tpC
DtuUgxzIcJPj26AbE9ltaeUnhm3u1ETqOZE1/OFJ5rmPYQHAMtGX3m5IZ+eG0jQDfYmMFasi99RY
OYhJ6Yw7Y2mnfGOrvIp8FafRbrQq49aoQygqGiks13SpjWtNWcgnrarqDkQNttvQHWwyp+rnUQ9f
uV3FVY0v5U0b1XKBuJMSQjXd1otgrSqy2fAFgNrDfDHtVmfjG2638aS37dfCqKIXTJLuZiC+qEV2
FzanbHbRrNU5BFLDRPpXJpOxdz0ks5mWTZdzKvPbXtN1v7cKgn9KYz5a3pAiK7KTSx78gRCNnrXc
mhRPAQpxU5RXVhmdolgrgyjviUFIEXKX+YC8rQ/bTbpaUEfVXUI3SzYyQpZWlOUugprst3yLoGup
nZLUCHcpy/1Wn+0eDEAEilmafeCNNarCrLH2JKHWN0QPOwgsZzBqkY1uDOpBHhiqMTaxXbb71ivs
7YQUxOepH695IhvESWgXpZr4aHHSgWFMDXlVNHRq6GHGe5Uu+JFKMsDYmm6VSb8wq+xhL1YxXk0k
/89cFPKSYL7mciRddNNF1q2RyDswFwNbE5cuYqm2/YyCkMbn8qoXC9JvGRfXWdR4r+Yk5GZy0XQU
mnjuiSlGCNGFx5QVmri9qUNByS8xQ9Vd/R0OUByulNtvSy1e9Vn+dGKNwly2352eye5kDDIYw/E0
uUB6gp5QjG+tJApeWfXXhgSurY0sYBMa3te5GKJg0Lx3GwfTVVfb5p0jMtbmCEjmYBY7EbnVoZu9
6qKS2s+CPfx6GvufNi/5BSeEcSu8uNo3RgNAJ49f2aXDV6Fc6sdpbAduYpV/S8cFWGLkwnDFk7zh
zEPWABlDftu7HYQPiG25h+zKG7I7KlY6rtFUBARdfend/pbgs46Rpv2YNna4hTJ2Cot0BX1Ow7CR
emFcg7C+L0JWZ+yi0a7xUnnRW7I4GokeXUz1/OiU7DzzOGFzIILAL/DMBrL2ii9x4UiQ6r1+JyaT
CDQaO0E4kIGczchqKcDnDQOje1sM92XdvKS1hvYx5F8lIeRWyKfekaTTi3mslizgMMuDZpvyRktF
tG9jBbhqHHCt8ZZv2BL5mrb2ZUjmeVt6+R0n6pXwqreksuczpF7YU6QRolwfeRX0GhyqBn6ipnlQ
FOtW094tDFQv8NJ7296mqQBP1fwGAQIkF3k3HKnst7n1kDwr2+RMVyG5rtlcSj2FIFp4EJVNpe8I
VXqPWN39SDoXjWdA/h1+mgn7Y8sOewHY4ks2LDxpRvpD68sfnkNRasCkRc4shrvWqFbsCqgZPEuB
rMxHQ83Gu95khl+7abO1ciKClUf10eT1weMwsGX9moGMYaiIolTD5ASazqzWdUHJ53ooLHZMCmQk
T4Nvy8JF3pzjyHCUid8je+n0Orrq3OrVITh4L+Kx2cVi+mY5PccbAAN+huyL32Qxr9XA7Lubw2Gn
2FDWOwEhUNhflVWubNeuOszl9IMhngfnzI4fDD3ad4mltk7WQIUTEdptrWXDXq4cyVAvqyzLN/vl
oQgX/pOxOYq0oxmUd04wt+QXgdq49hbjcaQ16yMqAlWipbxAotsvgkDAxcNWkngkMKducqwsc30e
EM4yUwDKXQJgHy0EuXRotxXBJj4uQ1BOOpc2urm9SGyrCozeq/ZRq6wgUdq32kTiZjpDdAuwGDqK
5TpcU+j3GTU3f1cLN/miHmrNlEjKSbIuG/7GUg0PVeaJwNTlCdbbRCRxnXL7RvMibgdtG4/sT5VW
f01L1hCFDdRfJtZPm2rgLaIYOoECZTsUIYVAPfOHosrkaeCFQpAiXt2p9Y68IWHQN+kTvaTh2iI4
7r1xZfTYLgiovfqlYHMOWuXioQIbbldF5BtKtFvZlLeydwySCAQS8KUOg8Tq7/sudIN2lJ3foITb
FLW8GCeiiydVb5yRUIBNpHXQEPvGpuDxOHQ7leXjBIq3ZJMBf3Y198GSuYZrfpGHsR7BMRbAApH0
se8USQeNGssJ3KLoqGzvhxOJHz1pjr4zSxHAgyChQYWkQTBofWVkPusbI1TmSz3NJ/Rp09Ztl594
PgpfFrXA5Jc2LbQ74GwgjNhivDIkbHNibNlqojxkkyIdsMCFG5BKtbpAmEBs1mOdP2mpsRlrvEQk
iqxBeTXBiSU0eEwg3Sj4GbIsD6igf5oZivGs4xphFqnLqJBfJkq6NrGrq3xBfN/oOeezkr/sqkXx
hUt8vFDtrjMrL3ezRuodwkMsNOQi2gZVKP7E6pJSLAPAjrzQpcw7Nkm+k8twF//Cb2ZK0Oztw13V
2e+lV9835HRiEbBf3LoprtG9f1/K9DadE8nJDwfn3I2vBSDcxzm0rrDAwaKy7IjGqNPZQZVpYhfO
fKJx9b73MQRuE8Z9YszLZZviho7z/g5HDH4lmncb/Jrs+iWQ4aZA6mNYy3KSVv+gactTZhTXYqIm
K6BaPXRdQz3T5zr+OC80Lt2kze+sxUPCXxkvbd3u51yNbw1+lKtcj+IL3h5rO6Wh5mxkR3xmR5Kn
b3h8tCpassOQkEbeQwDZVEtN6F8D1RHBp7t1JL+eNWCE1c3c2LfC1m4KD/NVrDh/8WNXe9ftX8Iw
0f3SW+RO6zk5L8Q4chBciCvKC+1SVN6F4HDI2SlizUHuEUQLgVWVq6ttMxnWBZntVzq5tzeC+rqN
RfZYamZ7M6BP90eLvGEzJhKCModDEUe+SVbPBY2hTe+ar16tsVCZhrpOKmtr1o7zlI8R6YtOOG4g
ljP1TNfDpxeW6hTmGCsSPXY5dsmOPmDjBWhm1bUUrbtbtPDRglO5pSSOt01bqy2WGu+oVTZLeuyp
nWFSwNQYefYO8sU6jb1grLmVXTK526HuirulX5AgzTX/AUjGoM8APsVTcxBj9rNQ2rZqnWFDo70D
V8Z6ZYrVzlGbA1VbanAkk1QatHQ3ofBaFHTY46dpnFaBPi6GWS042aCKiVzTtpGTvhKCjafTU5ct
MoiNnDk6ZQv8IL1yXtMmrTAssf26zsCi0TnY+VxSLuhJEK5pNT+1akXO2V4SVG53V6giPlgsY7Zs
byTx0ZelQx5wlNkXTZZg0sN6iga+udbTFogooxngPsuJ/RunLWDXAKM4cjwTD0tEJ8hHnW1uOF10
way8exGl7yrEaKp3C5poL/ymVQJArh7TduHIE421veOq+raBBORbpKxvjdK+jtqpoiWd0zde/emV
jFnvYYASmZ/ybjoCt+E4nRKb2s516KGYVWYfoxy4QNb186ZXiwDdbFQ3jSwv0a30ewhq17LBptiK
GfUYfj3VsxiaXfcSW+llGSfPrMbuZYPD0udEwO7Qq7t6aV88JBy+IeKM/YyvqSpyQ+da55Ra3ix1
zRLbIqqeQu8+zBwLct/0tZgyFcyjyfkGwmWAgiQ7ZZGuHfErUHOXavWBm3ZAukq2gf2egH3D++mw
XcZT+20gTGgjiDj2OVt7Oz7sXUdvax9b2l0TtfHe9mxI7jA3jxkThXvSvbEgDyOSbw2eXFna1pM2
Twt2yfZuYjt+UbR8jo0923f9wGOooCTQpyqi0adbeNG5Gqckdeo8KUgjrZ0gU3EbaGIpoA7rMeeV
Quuupg7UTAbAkMLDXC6lBR83Ed5rPEdTEC4VocWq7xjmE4um2bQZxsRen3un3A+jdk8c1cM0Y8wu
WMSfOGbcalr5PqXupaWz4vOQPSqyq7ZZ435zo5CC3SGbUy+/obDOA1UC9sqnal6X2OpkTEh7oQ7B
C3XVlW5TnDtVij2tHnhnOlUEzEyflGJn6vWpw5A6xYcR6Dkmaq0OoriYNwKc07ZWsYdbkFPqXIf6
pTuyqxoMMPq2U34R1lfT6EX7HLMp04KeUOVxeYFgql1Zg4T9KGgH2TGr2yxNwb6J94MDYR3IZBn2
KvfM2zwWD5aVX8+zhfd+nt7KuPzqub2Hl1G8GomR4941vxW4hfyMEt63B1zhVOY0w7Ka7gHyAXqE
Q3dsYtFdRYlGlZBhs829N13rcOnNxSGk9WfCqj8MmNy3rT19H5zqS99mCdtafzfUa/NxBPK3aKlD
Dsas7ZJWFHunFTTZpAVSdLBxFrbdbSl50piiTSfHGuxtOPdHxtpJMPXpbZ4n2LlNW8dHUpoPKAi/
ZAyR/EnU38VIBgGti+pubuLhRiXlF0s6WcDw+EbQvmTWpmgZ58PJzTgklnE3bzrmwXuZGnci1EAf
irLz9aa6Vr3x3s3rh7JaJlF0tHn/UnIVG/4sKOaEHyfoEufZ05yLyC6f2EK+0+G61jQOFY10vAOV
TunjRCY/fLDVUWKm3yzY608QW5H/tcZL5hpf3aaF2UvKkj84Ra35SKPc/VS241Mku+SGrYbk37xM
yTGzcE+gNMW2LtJto0bvtu2t9KS5Mb8hPIxOT9OdKmdxdJawDpJ2SS5NS11j18dSjDH+V7y5SLV+
o5UU2Em6xgpoTVAX6c6x6ENPXvktlXO8GR3OcqHB0VAf5oTTYHqPQ9eB8dy1GyNbLsmIsN5zr6Id
Q/Db3qqmdjcUGHoLbzQoDFrzlhU43aTG9OCWzXia4zwPzMT9lknW6LnSwNIVlNf1TboUz0ymPT91
mvqaKuWyr5If3pxGDCfxyRo9YLkUa+9es5Zsj8hq5r/V7/pk/jnFnCqwA3EyoL9Olq6aDk3vtOAC
rXmjwW3ZDEUz7EdbPpY57bTFWe7bseURT7Xl4E2N3HgdmFhm7xxjaV1vpjmOtvAZbxq7fAX0UVG4
xa0/mZyCUAHXbFwkPnpLWVIYLbdR6N2NzrBcKS2xLmOi5o58U26BDkmvdY2Q94jErKY2tt1ofvEm
TLUDAORNqczXKY/bPcdeN4BwZgFME+KAw2fZFmlfbWY3/rKUbI5Jk0KZlqiUaMmo29jK6Mghizmi
XZwvQSeRuxoZWPAHq8bLT3x7kslkxzz8meXnTUaZCDqZPNmJney7pXkC1EDsP3fGd4tSEsDvsRY3
Q0oG8dwl/0fZmTXJaXRb9BdlBMnMa81Dz3PrhZBabSCZxwR+/V34vlglhTq+F0fYsk0VBZknz9l7
7Y1oRn1luzrHWdwxh8hBxVuuoBsxvwk5zjezC62dyAtFOep+XwzGsqyJaxZk5LpaT1vPH8QG20O5
KgwaAzmuu1t0FuUuS+eKNU3LU2J6I9vqsLdSN8ACC1HfbXH4kI1zN5Zo95NKX3k1iWkgMOnUWjd1
LIiYps7YCWAMLQ6hbMZbruLXtB/oqDl+51976TiudcNVjKk1+QmmaXxsabSeOxFVB4QrAGLTLn4q
IzpXnGCzxzwJ/VcjcY1tt1AGSqMpDrPDg+W6bnGMG0bRqkiyA5378BbFLlsOyTN8jbqq11abzXTJ
HLpvEosjXVFL3bIPLnSFwduP2hgOUcNgaluCtflUqV1cm+5sv9DkMvh3dH1dBuM/0oOKh+70tZZT
9ToNJt1ufLEeCRsdGxY9qd4rOTKahH8H9SdzQmMde5igk8QXcO6EtbErBVt7CFSUrHRXtuMJCqza
j5iRMaLm1kdkVPab5i3bRW4Yvc00ahD6xgND9oG06x8J5APba+F9yy4+m3ncnqvCNMjhLAceJi98
LUXceKBwxvl+tGNxbvRsPoRDBIhAMgY85GNELd6P2beud5pTRA9hVXbT8KRV2d7EmCi3WemWG0lf
6xCSi77hOF9uIl23t3ZSDe+JnWWbvB77k5kVGFRV3Gyxeve7PO3TE6vMvI1ynyZ5Lv6RCfIFkYUk
iZpJvA9ti4Ni7gzVLiqpaXQl0i1iArHrxoBGYVwnV6lj9E86jTv6F3F0jqmcj722squRrQrFs7l1
amGdKWexyM/UHyHyprssHJI9TSjyrrNpwR3GxAZI1Ml0t8Ux8OkVVW7OTgzOaacDJzkVg0OUYSjT
J4NZBx0oGzUPHfV3b6RDHPbtMQ8IjIDaka3jhPlkJupPclKwrdgDZmdD0HSwCjj7ofskS3TAVk6L
nOL0p10h20a7268rYLRrt8GuLMwKTY/wzH3qtkThNlWyIoUxO8GedoiCaNwNIQs8SgnWKxmKbkfH
AHwvd3YzNyI71u48Hw269WvbggkvZrn4oD2WrFHyiASVtZ7yLrmRhFitg9zGQtlL95gwZXnJ+z5a
On/0RQSKH/AoZbrt+A/3xiRrjnLIqWajVofI0gaP+JKv4GTmS2SKfDPQX+P80y03PijubJTOayky
0uYHzaKcg2QJtP9BNVSvSBjqKbXpLce53d6Z5mAcosHmJJAa4zkYZnWWpFo8zdrvgaEVNVrtpboL
nfm5oMO7FWlC+uTcuFcdZNZ1LKz4C3nCpTKAabiN5xj/K1WD+ZulIdZplALcNI4Qe6B0pLXCOlHQ
8rc31Hz2FwavS63RMnzHnwOtyoaBjaRr+Tj/EXEbVVrRKRjksa0T5HEqRu8SF/QxQohIgvHuHVuy
t6WI3WiDY1PXNP8rVIqP4CHvJiwrMCXNrQtoFgYgXgQZWcfRioydprUPBsmbb2z8bOvezjkjIzLb
/F0M8AcVCPIVpNZ4RwLgthdKAHfwuxnqgX0cPWu4LhqzOabYKUiznDumFVXj5z/sMEoQV+Ux8BVr
yquv4jf+dPPJOOXuo+5BgPqvauM/N7/EMOG0iO2ONVn1PLDTbOTbEtsv5yAlrF0ASOKZgYH7yDy5
EOueotXdIooLvsJlX2owHDDZAKKhkKOuRxV+ocEwJg3dMdPhwZltVu9mSnJIQrA3si+EL79953+v
REvZkBDSFt75rw+c1C4nnBTDeRnMEzKHhvlHFNfnMGjpdkpf1NcpnL5NDF15GyeWd7JNuhH/26+/
fAgb1v1iKCCe6tLQgkvO7TgHqmNMvd+epDvibS6LLPzpmswR1HIYKrd2wbO5ZkRUipPAgPulK+xC
hY9PzaYtS5wmklHu+aWYcrRq2TdOgOzWm9L14KR6Zwr9j8eaSI80sc+q75OtbtlKcxAzQ/KF6uoP
P8avH+DiLXDEmBMaSIiUsrxlwrdzVV7+zIeyXoHQts82tSLSmIkJ+qKjLfCCfGGyuBSaLbcAvTHf
3V7UpMHy5/95BebSZtzcom/P22JyyfiSCNpb0kO+d5VSnKAnw/7fL7mgFowAjxq+rUs6OSQzQ9BQ
MQ5ZyqCHpq1uQHkF9GrGBAOCkcbR9MXzdmElWX5oZEUAnRHhBJIi79dvGcyCrQq61KnMkbAUUett
Ga1HrymMWlALDun0pUy++J6XO8m/F3UdpPXIJLEOXFy0V1ZkZS4/rmu141HHM0pR3E/BemIZ+eJJ
+sPPiF1gCdoh5m9xUv/6BTmAU2zxyp5yCuiHREaqP2ZFy8FwiLPoOydvo/ninv7pksgFcY742HRg
pP96SYqvRTKj8pOHiIrxVJPdmLNjXFMP1IcaWdPq72vG70skrlkeHJ5W1g2u++v1IkSPOvaH6Ogx
PYTxY86Zt+v84kvcyR9+tyUrEuGvib6bcuDXC9kq9yHoh+6B7emHGWT6ipPEuAuRhn6x+//hFkIY
ZwV0DGxc5qVDl5mXneReOR5Qgs1PvdfHb41Z0MQynPr7KJP+f0QW80Si4+EhQdRNSuLlU0LyoD+P
KtUHEmzVjmTyAeGHIcTPv/9Sf7qBhC8yuHRAuGCl+vUGMpvr2jQa0lNp+O4HCakCApPt0Lexk1Ya
XzwXl5XE8qWwwfFQsKKwkC3v/n9WsJohNkl0JkPTrK7GVW84Ix1mGh3FPNZPRq+qcyKDaIvbJv82
aFhjX3yAPywutCdIUvF4zxfn868fwO1THsXeyE+WWcbblNzie+g/HJad8C3LkxyBY5h/sbb8y1b9
r5Jy+dYLIcdyASMt79+vF20jTg5ObRqHht4BJ7SWnuh7jueQfUwjNt2ljfL6Dd+8od0/IPZaK2NM
1KLJ6JgV6U43xxC485PuneC7NKvR/GKBuLRlLquu5y44CR4FdvnLF2kypqmmVR2f3M54jE2IwnmG
kSmQsGVw7jGUF7n9qNw+/IxVBwBy1NEh8ZgAud4QfvUzXWhP0QrwIVisHDwpLMqXZS4DqERyY1xg
mFl1zI2Z8eoclSD13PguCNvxw/FLfzvTzz78/X24uPL/3wfaOuwB0jFxO/36WxWBi6xXVfLQt+j6
Nkk2Umi0nIDYCmTOOL7m6vkKTFD5BEwr/Cr/9U/v41LeAsYl4gZb6q/Xz2x+f1oj4QF9b/bqukOx
ycrBeel9mBp//6p/WKQROaPudtCuc8mLS3limOZGYSYkBLQfVjoROtv5dLeaL16Ay6WTQ8v/R2Fz
KRNzygVOIWQztWundY4BO9uzPRr6ubUBrm6mrtVMpsqh/mqhuXzPl0uyXDMngJAKpefiPSdMDRKL
l7rHzp8s2tq41YSfQd7t0+zkcspet6rZ/v1+/n5NdN/ULCyUCMfZZX/96Rqdel2TpfKoRBOdOvBx
BtZvMw5XqHiKCWydS1ncykk7X3A5LpdVTkW/XPligYkqq+oNCMrHQbXWzowzauChS/bkerYPOqBC
JlfO2zOkLLZtHseb//2L86qwpCPVp6C5uNkpo566q2rraMRVdkAzpLZWobsVpqvuW+PI8Zz4TFX/
ftHLF2X5zv+WiRyLkC25F9YEf05z5TF9gUVCKKSgL/xsT1l2F3Sm9fb3S/3+/HIplPBUM6QWcq2L
Hzabk3ZoWuvoNt54z7/mrIsAUmA24npNlPpqw7h8MZevBkuG7+VK3k/n4sWcq0GbWd4bSI6I9Vu1
vRcA7mVgUuz//sX+9NwEVINL3jMn+8uTLERJt03ADh4huyCcztrpvuJksbInO7inx5lvs2VmycbR
HBzldV88tn/4nvAoCNRkR3Z5fC5eGDGnLkYjTx4ZnzFPRVE9cqQPXUZ8f/+ef3gzJUhCH44M67r3
b+zyf8qOQvUea1BrHy0VmHoXJU1VHkwMlru2zB21TURfuaz1dfcVifsPX9Fc6gyE3JTeLAy/Pjrz
bPfKJVuenxIkN6PzLP8wB/urPIY/XcbnbEgBZ8OivrTImFHdOVHTWMfU4hBDwoZZT4dqBHHzRZ3w
+6vAzoZGAxfwkqZ4abcjXaMjZcZ0j3bjdMgOmEYiyeOiwTotJLrwySe8YPP3n+9PF8X3YztLmuHS
hPr1JmKO9fGTlN5xdMz6nOHufcpiH6g0YM70QejONL644m8PDI80RQCEwQXHw6L+6xUzQVJiAczu
aM5WtkiQUOSw+W9LhcyhmGe9cZPGPf79a16WHksBRncLC6dJY+m3QB1s5H1Ot1gcBWKMnRGjPADw
VdxBaze3kyeHLSDncW1qzHt/v7L8Ny3hvyXqcm08sktXEcAAZ45fv/AwKZ+Z1ByiGMiScOcQteGd
Had3krua9/elkrMkcTTqsx7U5oyrwMw6UtFkRBYiEvzJUourImzX9Gr9Aslp1jBmHqV+mZygYVTb
oBNgA+TopOsasSDl1T+EgDlHy61toLZWFNToWA3/JCcnfrI5JhebeEi02uhSUCYwbEbeK+wMTgE8
oFxvZnsOrxPwU+0msfL5s8Z4cuWYFeFIQEY8vbHnJO02gUQvvHKH2KBjzYjmulXm+D3vCNWgpqOR
uu3LSsQr6RYIL3sV+0hMWsmc2ET9ctf1rkRUAvs9cyoOYRXiaXAIKHHSdUEbslznuLjfEaB0NTAq
g1S6OlYDj40vx3fqhDo8JqSTPszGGJCOrGv56JIDHq4MkTLLKMvZzX9EUY8TAtCC+eS4U11uMnaH
WwSNSNVLToIScylQtyQi7GpdOKop98pVtjqySjvtNlY9iq4yTJjrtjFACDJr/fC2Lgf7Lc2UfgkT
0flXYYLOfacKAKxMRYviJWu0bx9VHCXlCtGa/z3IInGPpD3okGw6IxDxQU73GV+aTMkSk8w2kXDf
D7lsY4Yb5lwt8/LBTp9xP1bOqkkZiO4guOMsib/qnPz+hrAILKdh0qRYUS/ZMa0RGumQieiEh4mn
S7mPIart766QzUrO+F2yRB6YLdlfkWL+7S7/9n7QhWXpo+rgDf31/aggUjsFirITPQ/1PmPYegKC
DU/DlqH3GbeRs1eeESJQyUSsME4J+zWpw+iscYefOMANqCMb9UWP4LeF0WNHI7hpoTotTJCLwquF
0TfbiojXCRn6xgAvuurMMQTSzWH/Vllh+cWO/RvdiHXCsQGNQkajZmC3+fU+lDHdmE4BEzbNQiNu
aYx6ghvui28Nw/QrejEi3xdCI4wrC7L/cKtxjtsSlzbeYMZxky9q7t/O1svChT2RyQztQhbqiw/U
ZUUN/AEuBUa87pm/WI9IQHq0tzAxfsY89WIXyHG4Hcq4+Z7PONv5tOJnQTTfzxjG2T9ultrvVghD
+YtVdakQl+fi4rnBTEpAH10wfKG/hQcpmUMUSoKj2bm6J0fFy/Z0TgEOB6maTjLu+35tdOG4Z+pv
bHoxGW8jDgrGl/aM/gHpi0jYxeuBTLtSS3loe+LXDT/NohXJts8lQuy15+Ry70J5uYl43K6GxG8e
u7muTgFr0n1bZHOEFA/5AUQllK4xgs5/sLExtaqyvvwJtyRlWZttbhoI72gQ1jassxBmlVntHLdR
7wMByrdxz360ZqmoGDnkNq4goO323gXySzB1Ewr0Y0VIR6dK9GOhZXhTFQI/RNil4XcG5elNyzEE
RZDSiyojREm3rmhKTeAX2vg8VXZ8ndS42Joh7K5Bq3IKn5PoRJvUBkyG2vC+SlyWJLTqe2km81a0
fbAfHT97mlv7U8Vhek5C3JD4LkSyEuY4nW2StR+9IETdl5TRsegWQI5Ar8PfFjtPI1rHCRrvODek
N/Q3ii18rkcxh8Ghp4u0JgLb+7TgXSIxn7uPNJhx4s2oJwIb4V03AgEuBp1uRT36P23l2C9T4Tn3
vIzW91oN0zUnFfe+hVm3JeNC79GdY6wAW/DTDOxKHBRF2oGBwfDYh0KdE7ccP1rDG44g1hkf1nNT
/gOkT9wa+M+eShDkOE1y/yqGK/zI4BH1ReYjXsi6z6F0vA3WFPTBAxGA7uAG+xBFzbqohXNVaNM5
25PlXaGbkjTw8ybfqKoKtnGXAkTzNIj0MekxbFoRkgrGOXquAhQPXbYB8Ts+hkVU3ZIpYN3YlhKI
KMN53eKoWmVxKYt9mPQzOTC9/YSjrH8VY6Xhhqf13Zxl8Y6jGurtwayxHeb5qQj6pxZl19H2dDOR
OjPWmyLXMWIRHe5otar7qM6dTT+mw2YcZ39DgCAPTds3N4NpjDsLbN0dSdtSAAivQOo2o1vfplMj
Ed82GbMK/JxeuIhHg7rcQvZ3H2JKgQjfXT7hdLDJqgj8ehW7ebrFvqSepVEho4LytPNkUzH2HmK8
V5JQiAmD9JlxS/JC4VH8dPJFCjCizSpj5e5zGUdrleA5qyYammlHRgi+iMjbx6FTPxdIGVCX4VFx
yGC4ibi9d87oyfdhALyUkyt4QrUz5KsqKOa1rkM0T6FN0A5IJ9DoQPuVToN1wSHme5u3chN4FEJS
E+kyFyCwFUoKBOMtE2Bv1Lq8rm1CaEblvNpzayD18deVhw2kbfM7omZb/MZCIoEw/QMce4wEBWEN
ipHiYSQmaqXMBAEwtseNKp3HsI2/YcVAupP78V7loBadqtyBOX+sTOaedY3lMG/bcDvkAo5f2EcH
2nfpZp6Q/fpz4Z8IO+SuZxJNDitf8I3Cy75JLNUZG7oU/UPga/sd51psHW3V+iivCvGcJI4ALFGO
wG/6wnoaScrS696IzZs8Wfx7I8MuuZak5W6n3HOIM8Kks3ZlzjwuICaBiXybkGwC50Tlm6lpumjn
dzFS2CF1o2zF7Wrg44vkpy4wHCh7+o5Gsj8aHGx2s+Km0VNotrhYqmucVTHGSj6NvDPUREhJMBb6
uiwg26NlYfb+k/51UByEWWvrWlklQNPVIEbDVMc+CqYOlUDkVO5WZ150G9TSuHWMGEW50cXTd7vy
6C4GSE1Z59CId27Qq01k47tSWADQb9hiW4BmQXHXgZOIMs6C20Jrh2osSPu9GhssV+C1PoK46p8Q
i49Y/PrsSduV89k1Q3tfKrwkePpKPm/mqrXfZPNuniTgXlLb7+Imc55Kz612mReOj4kp610XoIzn
oFWehgA9JlCq+nsDp7JZJQwiN6Ut1UemOdX2HS/01GnAUzCY0MK4QwiBnOOjtcqFcPZtQYeYqMlY
4IpSGZvhNCyqTZ1s5jxDgos4N1ophmW3rqBdCPi6L99V2rlHUnna00AKzcmZ+bCiHNIDvqyWuACz
e4ore0CwLKuMrIxRfGh4oCdwmvkbYToez3IwwpM2qQpuU3Nqn8Ne3Pi9mZOMsagoeEkVlbDRiOA4
d1nwQ2iRpgtf21on2nT3y2z01knz4BsQdetE4Y++J+XtU2i7kXXWojrZGvMBdVD9kKVBdu13RXqN
DcE8VLAFXhV5eEvUAIkvo+gRmndWiwkuMuby2Ff2/KKUOR9hZmPaaoHHhJFZ3M3sX0+Nz54zqgTZ
V+l5p3j0x+eI1IQD1n7/ue1piK+sYUwPKhWjvytnWBgbp234x9ko/KshiBMq+V7snSabHqQAJcAn
6I8ALeKDwm/OlhCVTxUG/01blHrnOA02U8SvJJu3YgvFTp0gsSanOGStGFtRTVtEy/GepCuFQIhq
akcAIl67sCfKYhX1yt9VQRpsCKtIbi05ifu4tTVpQQBhvgcsxAbocJf4IB4O+RZ7aEpSRyPtlMx5
nyNQEnsvRsAYzGlWYaoh5WHmpLfOdZ5jYM54DQaQEDqKrkjDMm+bMKbQLFHkh0yMN2YEH1chmzgC
HnDW3Ay0tGH5ZIGtvVWZ6T4n+WSBTKuN13gC3NHYU3udZFn50HYETPpVWT50hmO+ojRL1kGRh9fD
wGtaYTblfIRCTeadugJY7uxk4OkHRObRQ5RlH5FO51sCar0HP2TNaidtY38e0kfs6s3bNMvpehzJ
SWnS2nlUZomSEswt22dq/Chdb2ZpTKqjln13MORkHcXUQTIPU6/wD1ZtJbtpKsxdEHGy69vARRLf
lLRclH8NRNVfoa1a3iUdnHtw8qtewygcS0QQVQYXN+2zf4IiUOsgKYODwCq4taO02My+6z0ZKLbW
E3DfLV5ZiKUA/BCBRWKP1y2/y5EMo40Dm8qpvbnziiRfp4bGpWgU+WdgZuV2zPvqSH1u7zqrc/ZE
/GTfQ0qblcyzbNvzuVdmEWHfnNFbTr2b3tT4mzEmOc148lsd7a3EocDT2Gtu43Gc9rXJhlNT220H
EKJnzJWfaeppgtAMcXAqx9nbCCXPrtHIbyVxzBRvJKTgXvFqugUGR1JDqnRTw6S0VlIjlMO3prEi
70N04zao9DT85nVPwvr0kd9XQ2Zvy5qAl0FHau+2M4q4IrNaMvrY7MgRIeE032A/XHoYNWcbbZXi
YXBlfJdGeUCGDu5MLaJ521V5i5u3dq6wtXtrHKHex4DJ/Npo6C3mi+U6GsKQ/oiDI8gZC+No5D0W
3bJJr7RwvfVMXXNTdui7R/S556HokD1Mttd82myJ1BBTUdzhQZg/Zsudn3hu3Wd/zMqzgzD9NGPK
u0mz3jdXrVkn75yF1FVmVu13KBflMXGK+kfqsCCizXenHmOK6bMSg8l3VnYsk5egNFSymhrH5UMS
LTcdTLbGKw4B7Kt26GGV7/OAwWWdm0gVcehct+6wiAwlYEjQHhFpUU76jvpyfkPoQKvcUcaLiPJh
w4ZofdTuyLVEYtk7w0gGtdKTcg5BKfzbiVYeSn2zy6+dsPO2/AkbF277b1Fuu8egD6NjRqra1sUE
jqFYmbfeJKwDj7aNE9ax30XS8aGi1H2fGn79XZfUyR3GkezRDcP+Fn8jqQPCtA4NxIDrukUXXfeS
+EOxJOz1gPafUehXN2pu5h9WXzvYiNsaS3gmvH0Ug4RY1f3YflixN9wXfQVlMhn5DkYzQjIpyEnF
RqLb5m62yuKsfCQWHVwZpHmT1N+mtgVkUbnO8OQXeIup5Y11MlTGXeRVMQcSITZpVaBs5oG9q7q2
fEoaS+zDKTXfM06o66HtsGDjqkWLAyT7ug8982pWJfk3tWl/B3/VfrjW0L1mdclxL7OFPrZe1RLF
njbfrAD/2qpwKhNbZc+6LgT2W6R0E4oqQxPNbC22OIVe/2bkIT7kFUM6OUfF1axJlMiMTD9AIQge
XLTQuwbK5iv6p4G2lQsbaJbmQNqRAtbYDLlzLYFL3EsSl7EKmQFLC2Yk+dKpkQQqUk6fyt6CG9W4
QTOuGL1P7jq3m45w5rj8XqQxpuc4TTato9qzW87qXvSRcxWRTXFv2H1ymMQw/Ij7yAAs6lXWRtoh
/ReIdoI1x4BnToHQrH32kxfTrIND0Xg8EMSN7e0elnyd5Po2Js+KWKy+h5kXR0uGhVT5t0QyfqFe
GepmHfWww1axETlbibhtPmi4TPi7ag04ou/UtDK0TPN1HMxs7hAU1T+zbwNvF/k0f3hll6J+Ycjd
LIF9nEmzjgdf1jFtzhkNs+6mchtN2vNWsAySqxhXM1ricLgtrbg6dkE3vUZGlL7CgdFHwfibQswk
pntaXD8RYrGrLsdWQ2S4ua2BYm3KfiRjNsuR80aJ+TPFW75xR7P5aIoyP0+jDJ7AQmTH3o27jRnP
3a6rMrYNh7zPjPnCbT2zPeTW9JOOIsSGtMCQA/HN+CGBwd9FLbnylWfpLZKx8CAzDehm7nJm4tOI
75PfPPioksS1lxZCuaaXRlU1N1uoAMR3ZoCXjMy+qVpEw5UJOMfMxw8EGd06rAuLBdcw689EF9HZ
aQtJxqTIjTcrtIo9i6xNQh/iPrzg4jDPLeyQuJx+zAMDwCawLEg3fX6CIsQzLBx724TNjyDs9ArA
pfVBE6TZ10UkNpLSaoPPH5esWapNuPQz2gjCDlEd98vQZK9nvziX6Kl3ZVBYz3IQPxBnRPdmWldP
RW6kL6Ix/SdAI/Jjptu+TgdORxFfFj9v3KODTeJXFcW0BvOBSM0uaM8REAxM1MY0bz3OshvpxXOy
7nWe8NLXHiYwutSafIU3Qtg07EJPfWu1JQ8DBeeL1EHzzWu9/gEkY3VdZ27O4u20elWUWfdsC6+A
ujHL9NO3iNIUg3DuE0PY38qeHrMVYLwB3mJyVhN2f23DJsf97owkGno6u3WGMVvbsGw5VvIWZDol
hi73MrV1/MDbWsGMFdGx9AfL7wS3pDbPsznbT0QEi52wxMh5E/vHPZkgi2fRbW5KeswbixPKpp2G
ftu700SInqWx5PV1w+JtJm9GjHO0nKLwKg857oe5fFFAPlYl+O+9NQKsaobhjRAjf9u49BrGuHyv
CufRQO+5NlsoPhSwq9rR+LYTvQ4GHFsofCRgWBzQY5oFu6aHBTkpdcepjq0lld8yEzMsaTnsd72B
Ma28aefiPsqij7yniUsR5k0NvuZGPpi+vtWGNa+paKr1jE1iNUYQuOweP1GMp23jebHeCh5sbINA
cwaoDDaViKkXMECWXVtTQOKoHoqtdp2ZM55kpkPzfoXDyAfdgYul6OfbxMHZHij/m0+Vd6iCJtiN
ISzlYM52RjE/ZmWuNiY4WM5/RKhFc3NmKPZoyfoZU9kLpEW5AU4VrofFYMWCeQiV/94XzT8x0RXr
NE8L9ot2WrO7PEUB91oXn7YRWhtX9OeK0KRqHL9VLu7rFM/XyotUuvUi57lr7J65cA/ozoAAoKFK
7hx0YswZcGeI4aNq0htCaBZbWgrqIDP3uUI1xstprrRO3wIXjzYhMdnWUpHC7WjyDvZxv5ms6n0q
s2fq201Q1vwPfB2sPd8/jpOzWD7IajP+caMxXMdk6rIOpy8NmV5rSkli3zAtrGsp9V7H6meaVBzo
NEAOc4DJR+zObYenYjVmhrtJe8dbRyZdqrQvupVXTeSvZsWxzg3ChMbhx9BG1zUAzXXfpP4haVmr
vKFOibGzMDwnZGEGY/CGZRlHQ224x6ZULFsehpsfhU6nQ++X8q2d0upzCP3iR5BX/QEFD5AAr+hs
kqxNd3guMVzSexTpzq0R4ZGzYbr3SZjI2zgtym2oM+Y5ZdWefVOPR8vMmD4FvWudZ7IOb6EIdChH
Mr/bD77rnvzeNzbKj8PPUQLNGMLZuHJixbG2KgAa4WBYMAMBCAZX1T8r06Ayw1T6Gky1PhczZjrY
Ekn7NEVed8BFxb7Td4shNOsfB5Gkw3oes+7W7O1wbWndEPGshq5biaAQp9nszW9uZhFNDyXxjQef
yaDwcMhIqeRR4yoEkViLQzGBG9IEfm7kEmdsBF2O07d2n4Z+nG6SfAhoa/sTlBM2PmXAfutozm57
R4/3fZQwba2t4MHzJ5/UxtpfgTKl1O0r493pYjbYYZAvDLnmDCe2af+MFHanVpBPgoE+PvrETq7l
7J9GA0KAKKAyISq7pxD6kXTpdQoJqCTW5UjiFKeJ8GwVTNf6lrymQXBaIASyjnMSivOA4FxfPlid
S48ldtTK0vY/nvA/B1u5V7ZDp8mxzX7dTf07IzmS4Hz3LXE03YcCEBbu6X6dl3pvTVKurIaeWdXZ
z/CjHBBVxes0YqWbXT87WmH6Pg7TuNOJlNdzjsPQ9LRFHJaSOwTtV1MvaDb788mw63i/eP7WVr7k
HRX5LX5mjhtd9e513s/Yb/Jdpe1no47vm5xyVMS06ZMWQ3N4GLz5oFBjOV290IgPpif5wql+8CVv
Se6bGyEtsSpV8Ti087snu8cusW6NDhBHI5Lrzg6uEU3ew52C/l26dzmL3hoh47AJaoLuWJEDdHJR
wjZswE0j5fdnmtVvsq1oEova5WTaPOVm995xWPFbMognX7WbIAOfFadE+oiMGhGBX7IWXd3s+qA3
H2YzkxRp9SfySCDylqPXsTIe5srCDkuAhNlQ1ZZy2sVeZu5i3uUSnp5FdWLgoLjm2OndiFLYVz5H
i/fF7nbXNzVImyYAfgQj4z4CiIHUnMMN7RNolmH3ZOcxdE+rzq9FiyJ8zIuH0ASB65RDt+qMYMdu
863rcOoBYF/XXpUTgB7dUkHfmcgFcXaN+8yj55iGnAYTxdihdejttVBjuBUt54m5K8afiYcXMEZZ
9szRzV8ThW4cGbk426LqxqcSLP+5K3txzoLOAb4SyOts0iB3YiBaQPJSr3o0VfU9kZ234vwY7mhe
Rbt+1BXAgexkJIqM+yx6S4b6WPcTnZKRFBDDaT90GHwSXCVXnk93A5mO3M/mdLJDFn68JQ6bMSUS
c7/p1fSL4JjDiF5JyWE2tqpz7uHfdpn6rI2JzLg8IRDOHiaxspQVw49LWErzG82sbdPW4uygoF7F
7bxDpnKd4W3ZiLJINw603H2WGqfGF9cTztYNatm3thMQlQ2r35Ux5wpcwM02bQuYnZn60UEi3klX
MzrS/vXstP/H0XksSWpEUfSLiCBJ7LYKyrf3vSHaDR4y8fD1OqXdKCT1zFRB5jP3ntttmtTYLRZY
hN42CBGNp0M5WtTalXrq1pUc4+aTYKP92pJ6ikZh2VkwAyIcoQTf2yM/uxZJWNjYPqVvpDvV9QMf
XvIaL+WdxSyOpdv0WGn36Pa829IMkrN2s/OIeXObg5vhgU1IHVfJS9ACfMPFYJ8m9qGXfma9hHOa
2NE0XQ+JUX/UU0vwebngfnXLP1QhJH1XFLWpQ1TvUBcPonVgyk3L3qJ535hdsHeGvjy3Y8og1W2H
XcHDQubE9FQkVxPvBGobQsUQEuvtRHpqYS/17a9mS/SyeBgwHUMl+3odT4OBbicLsFhjFyFQnhkb
ZbT5UGTr+zQXz5mxXNyWRQybdW5Vg9uTaC5mQI2GgxN/Bm5/oR0+kDDy1/kSz+TkPi99i9k+RT+t
3VpCl5xeFTBm3EqW2C72fDsu1nAhJUR+8KU427VMv5CBlCjA06ducdATwawM54YZvzDWLBSjjhKU
3FuGrwtn3nRDSQCbaWxugj4JWEJOz8Ix2ECO9R16RyaKaW5xu4s/QwCwn4MMfKm1+JjY2W4kK/i7
NCkua1viNo/FHa0mL677O3aWe/Emk3HUUr4ybHywAR4TBm/9GDha+bsL4nlHe6cZ+ZIAb5QsUWt4
VrQDuzXx/s2d/rM6BtJ+wmJWWHN3x8L3kyAOAyJmfuu2ArpYBi2oBY6xswcQmx03B22hdkNRp2Zo
ZMYN7mz/gGOe0fIinmhisZTlxYkCYw1zh/XBELgXi317iLZiDrOEXsLS8EJgs5thIroXvTRNpIbr
YZ8NG69rGLtN5gWG4wt7CGgOEElcd5iiuMco1Y3ktiuxYN3vucGqxhE7Adpu40rID/003A6Ffq88
cncNpT5jh6GNSMtsN5XWS9nyv3A5D+DR1A1ZDYRdumzn/LZxot6xgsgr1s/GMF71ddidOuvdMrTz
vul8oIlaPxVXp7TvUjcO1kzOEOTEXbZygvTx8m/s3XM8wblECY3OHI6hyQ4F+EjxLpmmUE5CFrPA
VG5ZXKZUhuKTHvyRBv7LzDI7Ggbtn5aGT4n1AH/O6tpcttm3aff7Iib7qfHlj4S45A7AZAQSgg0L
xNNgy99Vam4NDtVd0VN2eKnmj9msYGfA5LmyISpZkIc5ugsO7IzwJgDIamu06x2VVs7cklLJ7m0d
pSboLK2tMqIRi6psanZxQCysvaZPVHRnDPfZBmvfGJr44NvZeMygTED98QBX6uaJtXd1yPzmNxg8
osv7OGdzcm0x3JXzXnUfg1c+p0bx0XmFYhW5kLWt5XxwJJ2C3XZnnFWw90T5l1WttwsKWDuNH7wH
s2uCBYFjiyr4VSX2nWc23T4z1KOR87huWPq0iHvyclt7Dau8vE4PyZJMkRhi2r2K8ibmwPPtNN5V
yXqK+wAabu2KTZY76uQr7SAa5SBohJtGXI0sygsawCyD52yuEOgz8xHXudiZRvKiU7dm0MumRo+S
Sj+YntcE6JqXZC/otf9AQJUo/5scugw9jL2om9Kamb+K6WGtOT9Ks7h30RdsWenRHdUAkMyEdqVp
UxtyEi7pNM3ubEhnaRkn2zRJxMYhaQ90F09bJ5jw9A4lCyKb+WQv7C1rdJzhNNofg4WRKLkeNsOE
ls2+BtgYU3zG+ARlsg+oAqpi2vo9Qo02pdNItbV3tfjSwXIsDC0gVyR3WVUeCo8IP9FZxaXxIHCx
fvFpRa8dK8wtXuDxLlu8V///Niqr7ztkDDyj+jOxJeuHkiRPOCNZ+ZBBUNlLkek9A+k/8Livftur
HT14ssvkslviytnIUtX8E/NE8n/qXdqxilsa84FSeOdM9kUTFxyBM/g2vCqa7eEW1+XC92lEnMB7
UwHDcaAVL6ySN5YaThkSy9ovfj1bk3Y7UTA15Uffla8gnI3HRPH1B/XykADiVPb8blUea9+EO3aY
mh9Pwmye+CQRI2DRd61rAKxFjh4XLrM6sNtbLy/eSe7JaL15n2Knu1p3qVCctVyhICoORKrjg2Af
F5ae4M1Ho7FZ/QzoFFqKcFTk3HuYFgA7BeDJLJTEaamepmwdCBmHJCnQ3pK3Bl4jKDneJXBwkg4I
QNBFvyEz5EYL7h4CwB+lHzM+FitESpEWUV6aCqKKZGPNiRP3/esyk0mOxfYZCTGPqy869CHxsScl
OZwWJun2Cnu3Q7loxlAUVxIVJ5Ya2VK86prWwKzoY5bsSp/kx3qB+m7wx23Txk8YhCIJHI21DpO5
q7bjNU+zLFFaNuAj9iv8si1pi+mOAr/lfoIRzVLOn4kJXkmhhpriPCpBm9gK/cvQjqLNs9zI1UYZ
LsRHUtX4/zzieTcT0X/bgmW9rhZus8FmscJnDNkKRd+41m/zyjoDBdg/u3e+4qZ4RMKPdkja57Vh
805UFih8Yky2ZHsE4cgMDE0yEoIFbM4KiHHTQHDY2tZI1Vo1gGpKCUhzcU6VnGP2M/jj26SHE43M
cKNn7yPpyma3yukBRuGxNrv3OgdGW5pkHRdjzrIhS559WCu2FvceSa5AYfn42UXhMYBSxngWkAx0
MbiJOWuVRHIm5rVbH+wCaGWdO1DF9R3z+3bjWQNsJSrrzPDbg0LJE9qp86bZh22GXnCDYu5HidH9
q9qEzs8kN8WzkPS5efucJGTXz+38ndJoKU5ioaHgNJn3aqllDLlPLp5HKTp3q+aG4keyxxg5XEZW
3nV3s9ZXZLSHQCnRifhpRUJ0EWOW1hvJpyqWlybNBCKLYWYhK1/iwjjbSj6vyv3xloQJtp+gvGiP
DbagaA70ZcgXNuHtCmwF3m7X8F2XkKxJaWA5aJsJhUGW3o0LcISqMU+2Jq6sNdKFAEAmuAyHDnJK
zpnHZTSPCDmmoW1ve9VRYHkWExbbmyMB+R8c7nWKr8t0K8nUZZXnf/eOXYUQfBiGI4mSAEl2wbgQ
cF1NR7QeJFP0ZTSBM4oYpk4bjyudD6Z8QdILOzCtX5JWUo3Pf8PqLOfG6T+A9nSRW5lzaGU4K0Vu
Pydm7myCxb1qWr68PINTmK8FeS7YaNA6MqbxDVKvYCXsajN7NNL1xkOSxHYLfdyAFiInDMQd5cHU
8otP5aksKBPdwfw0lo5bpx9vBdAhBDdYms01KVldF9whKehZGu+W8aXiIJx1ru913pURZEGe7YGi
4t5Bi/bEE0u+gZ0H5xwKWhhMvQnyl5kDFRFUUw6lIb1MUDL51dQd2PvkMDLX9oWSU71ey5yjo53h
Mjfrer+UTvvWpqneWXEtbinXGbcNWv/MxWDvZxSV73mH9iuWoj6rKhhP1jDljxauox/TfTB6l+Gj
GdT6PgEMTSOzVEtUBoM+92px3xwnTh7i+erhLnwLqRUauk+v8dW5KBZ2rcN4nVbCdYF9PrV31uqa
b74As+BZa3Fn5eCF2VCKB2YwBWMQX2ffgBBqhLi9fdBLmt8AuCQDz5nHe70Uwy0zQ+/MhCRPw9nW
DIndxEBLzUj8M4cpe4L1z6DKH9yw8lcZOTGN7sakyngroNocF/u6hS/9wro4kEY2A6jFU1GJ9a61
ne6f5NJ9rAyYNcwVM/+2N6z41SEijVHZ4DmEqAbOtcXw4YEyVx6/TPDxIy2nUB991ukTTmH5Wbro
8TLwFcexMdf72hDlszusZqi7LD1oeyacQBjDnTShDNqrRslSQ6iqNnyM1bEdDQNUrVV/VeXIJ744
ajn0qlWHySQ2Bz44D9hYTHdBmycfk9nlr85QNae5E+sFLHzx17nGlYeFpAG3ZY3ufKMNg5ZliX3r
0mqjvzPZthz7WBh3fp06m5GT7Rs30nIn/atZR4wyf4whAEbNnGJPInTgkNYgjSfe0KgyhXtTDZP1
ONSu84TgCitl1vWISob1llOILaBtJSErxh6O2RgfJ2XL0xqX7MDXYFQftQL8Cqmb8d1mJCDi0sZ5
fTLo817r1Y1PhJ+YT2ZnjG8NCk4qYmmxdGj7PZsu8aRHwdJ6znTLDK5xP7hS050/jdNjO64T3ylq
rN062hlVkh+wOCmzr4DFKnWK058FUzpjnswdEB1rj1BEHQMFbYRMCefRkiQPyLhSL/Qd5R9fpjpU
OOAeLOoCZPAroeucEYm+XF0l90uAgUlPbvWEAg94IKo3G4dBfw0U7uEl88Vnh0RdtUUNuVFPNVP3
CCIjrM1eDXrZ8xjHx5ia7cCo2nsQYxv8GPFYX4igAozr4WE685/AvsPTfxJl2X50i9mcg6zK6M68
7IrxhZHU2PT3LImHnYcDC1ybYgzkeE7/2ICuOQ+la3yV0lq+My7qk/JwFNY+OetZYTPh8Oz8MKog
P4+WLHZevuYRXZf3R77udKMyx9wbRSce2wydQBgPGYIMq58/BlP7xyJ1vYtttek9XOz2jGpMckpm
uc1MYfK/E7eyThyC1GjeVaDRQoN9nP0apSZ5gzvZZMGn0k1DBIpIbuRM0a+olr6KwpZRkii+dxHn
T0Oup9dFF90r0SjqDjBKHnAZ+PVbIBfzmsDSt5tep9y15ryekq7r34Wvk33joalaluEb+Nz0vriC
JIYp75OtVoV8lX2fHdsBiWTM1BjaMGHz51Y41EpW5WZ7c0AivoHky2nRVrSr5pLZoZPOBNgV2M/2
ZjcmN6rVzc+KCtJhPUAY7dZK5LKv7CknCXeN2303TAGsSQcUks03FRKPy0IC58p8yBvfDy3pzlsB
USGkdihvndVq3ujPSfkNRgJcEuxkKV3L+1DOTO7ibPkiV2b5WEa0v9NcYgNZ5ybqp9r6pZhi+JQn
oqTNs+pLICvjwUJr9+4SM3GaSbmZt7WBocv2YuM+Hq00It+RXAUhiSTyJIFfbmseghHSKYE8/YFC
lqAxuLbbmMbs2KJ/AFws9YOClPllkKhL9y/N01rlc1hbzNYq6OKhXuUSmgzlCAM1s4vPpmHLDMm+
Gaq+JQxsFsc1tgNOw3Y4ZxaNdqX1GKqpm/ZKqGoH2dc/Q1xsdk3tJxefayJsAePx1QhZRkyyKNVc
5Yyn0jflrmu7+sYfId5sxs4PDnnSOZFnFu6PDSYQx5Gl7l3Pbm88Oy7vZaGTs8dumtK/LPncBxW/
04XIPZapYFf5S51uEKKM+B5oz/edbVhHX9vLo7m67DXjngwiUloN+97pyG2cy4odMAfDY48emX20
7Kc9WVopaFRiHKIAOgdLzGB+6pRj3KRdMd70oupDpxwFHCuv7FgLT+1nkE4LQ48OdjYdiIdOroar
t7F8sVxKsJs3HqtlUjKzeB9PSXtP8orfUXpRsTIjuPe86X2mr7kXdRDs3apmDzAa/qtZ2dYbal/3
ktRudZZ+SjRMFtfLd5y5+szfNwgn1gADNTowOlaG/lMzIk11czfotyN1yD5t6+kcC+jQDYkAFK1m
86KWQj4h0WKcMRaImIK4spg4YPemTHC5Lhr/tlDI2FCFJhfbYzppTy1IPEzaFrcjPOyNY8ogqohv
OxqdgX639OfIcCYUfUZbm2fQ45AD4lI63zaYgJsl8BXZTkZ9ahwfzXk61ja4OPQqedEEGPhE3zwO
fP0bxcSZYaRAlMDIYw7BGJJ5MJbi4fqyvsxrUd9UDho9dLI91HnMcrdTZ6znWFvJzYrY/MldW9xP
zhonP/haTZQZUtn/BAkBNKTQFqOpGYUFH9trD4YojEtT2dfFY7FSACYMsb7y1Lsue4BZz0M3P7h5
XfwFvt+dM8NUGz2NLOmcJAi5PjQ6A5ZEWzsTBCm6S24cMJWOh7ZP3fvOmq5oVy6He7+xQCembeVv
/GJWO8Psqp8AsuoXHjD2mlbXOP80nDz0cTZ90LbuE0qMYhqLf9ARm8fVq+W5s5f5oipj2LOHGB68
3PGp1Hpv7G89J/Y/vLgXoVq4tFmVYWwvAorwvuqbnYc6hHhvayhfbKXjnhu2WI6ZFstp9lrr3QIO
8BWbRnlKSU9QW4Lg6ejreqp+44HxF6upaXgr2rhkID+gSmc4lo4nXKAzSLyirOptNc6puOmkCd+U
EjRZ4FlgZzt2nSL6zyryjHGe7cYXC73VrzcpxVkwWR25GVeR7RaiUTyEg+nX2dlK6gDGVMarcp6U
U9vfsbUsaEvtggcqLFyn83aafXZ6vy5yfsTKn9YRsOhifawDC6Qsqh+8Hrgm2nWn8m55ntxxtsFw
Q2XaNOAi4WSv6GZoSH0Ha0Q7taCly9UHwGGPpJPI2tPJMTH9nMEzpuceqYkuXNQSgU+z17LO4iZI
DPliOz3gs66ojX3iBKO8WTztQQ9PykmGfO3LdOFd1VnI6Dh+nnkZ7ENvda0E3p21aQjEuQGuKfsl
uUHHhISK1WccHwYGTnU0IqYE+l+5cXvOtbd+Tpx73WWSbHuuIjMUiUTaT9OlUerKiyCqeYYeIujg
vCEgeCRZm+peCXdOo6Wnod7TjOO87LM177Z50yA1RUrSlxtK11S8qNFs7F2VQkg4+GVRqzNqGmdF
rlMX1dmFVbFiC6hROfmlheWQoeTQbTPiiqazXVgwottW5f55CpDR7wCUjeg6oNCXh3wcVXzXXaNd
N31lmoRYBB7zsSmlGzuhhhfZYa6NPI4yaj0ZkSvK4AQPEOPZTA6IC+ncBrmZCAxLorrA8/ViDl37
GKPh9piITS0LV0qIWzPgg/1nLqkntii0GWVvFo28Oyom0ZK7PjbcQw7o/pq2tsB1RTQRENFyXVmJ
o1ZpTWAYFuRJmVisN+qYGdRCipLYIYSo0cDWXZPswVVmkmGlx1bNTSVBMZmLQDYzYqw8VE55EJXa
wcdkIiMsmfGjtsG7mzbB1podaWzNvOSa610HTf66lO5EM5F3YpenRfXRJi2SqBh9egF2O8uBWhMa
VuT4pjQDSJpvf5D8KQT5RpS2JY2dRy3oEjSDS+xdEijy3hEdherHwvRyvZmUQL3SsZ2Kvaa+1Mlk
vQ4KpEm05kbjbaHfVukeU7zuUIfU3hVU09bj9Q6lOM4YhnLgkvD+b7KM9prVV04mrpP+s7A4XDax
1ZQ2O0G30Q/mgIMI9Kqdi1sLBZM9H+er6GPaWt6iaWtQPy7OFdns9HI1r2kudu1uHU/xCG2qdK4b
plzpmIRkuzfW3psNguOwE/pqK21LvsWtRWxeqYKg587oIQuXbu8KWP4KK4sT50xUA/yg66FHz3EO
Sl2lu8GdZf00reZiHrD7FcRwGPHgnlMU+kPoqlix3qNlxve5uQYbwkCyp2A1scp0gHx3rpEQjDeR
3hLvavjCOWPVyVjeERPH7tGfax+RsOU38O2LImOlbvLxea/NSiQn73Rc022g1YtDt2bWvV0d5cW/
a1rS08LcQfFldkNpRgEFnzwhEp7rDctJuoIAuRgbFY2Z+VytUDTa7ZD3bXaNa+FCzjDnxYnPuy9q
FaHGoHXHcWUDai20QBBgwAr6NYuVCQZcT5BOzRocJ8DDMLkKb1pfZuyqDG5nssEijMll+tivohVH
X8aMPdAEZu4uX2Pj3Vib+R+fmaXf0d2a+A1kUg5XAKxyXPQ44yofUPOq9A1DeMeoy81TN7LIzcr5
rVKJMM4w8upcdiuzrqA0O5svkOze9K9wl37Zjl6bNrdLI8f1o3fAD2w62fE3LJqk6SLUxvI6XGTA
s/FyNJ/71B3F9CPXqcOZ3dHSMqPrA6xeJwyh03gxzCIbUanFqBzMmDgSyzTa4mT5kgJgK+oh8L8X
vr7nYKb8Oep0akh8wXrDbL6Mpf8b9y5HHcWe+RmMjfdi5n0/HVHUZmaUkKRc7/tuqL8w2zj5KXbT
gnGSIdzqULDIt09iUgb75IJeNtJ8vMbGK4lu/exxpFYR0V8NPHFPsecsrkbArWH4gOVV5WpWTcDg
UvNvaVKrDKfZmZxtiv5aX2ZmKQKthmQEDsStvkoHnQqItVVJ7zyx4vfP5pQE04llVVrvp6Rs7jIP
jPC+1DnQ2a5DJY5HsqbgbgDskXwtp9lFbna15wVBPfpQemLnV60uO3ExZYNN6l8g/g0rm/8L1Ft2
IVQ3s/5QZOY4e7zzzULbNdnfKHAJQEX1mEPX4DhRH9XcOdBnJqu26peqFPYY+pZezVtWni0L+jII
0ktAzqi+yCLGhlUKrxieqjZwjScm0xywLdRVUMlU3jvBJCd/YN6Dyr/3WSRvdKeHdiv7mS6YPgn7
o+w6+1a3wfyT+LVdEt841YJp1QQ4YAolZAsbdIHK+n3gjl15ws9JtI4z2OANc/fasSSAprJtSr7b
SBYLok1m5Y0oWAAb0jlJaU3lQ5l7RCbRHzc/kwNSZMMEvjajnAkWdgKNaGg7lvSDPKWz693ADR9B
Fcs1xoKhW89HrF+I4uzjhvV3rmcMkoMDOQMxC4WVhUlXDMMRYThlDCtl7GPRJMpmDauBcUMzKa6i
tqwCE/EvcmzGpYHJuqIYRB6NnT3moSIODjkdZgKqIzPhodHIf7LIX1Sfne3cKtD+1cFS3KfCiZcH
kop4NOvVHJGcZO1329REBuFuoVVqkb3L7VhBigmnvlTjhyyJgw7ZttVzFJui7UJ0ch0xgLBMVdQ4
+TJ/Gp0fJ1fgMMqIa0qR3plDpij8G0moDUwrAzEsYZz/0sW1X8mZAejAftitTtbcuj55k3Ieo8Dw
0awCacHgxuiU4xQdjlkcmbA74xYLNRkqgQGq+BdAZWD8uV2SZ9/oTVrgZR0jmumhBlxWhEQrmuxf
G9Vl682oPQw4vDidfCidjG1BoFamoi1OAjI/+jX98y0Li1M2dnGxr0uCvZkpVjbLyLGZ2u+eTA5S
IIo4IcNzvu4Irw4odcyHmG0xQLT6WfqT+OiSKvYOZSIV8S3/i/ynwAje3GEgu5NAoavLFC/Md85S
Cr2MU/fzDW7GWGxrNNtl6LZUQvuxMhMWQlUdI0aqqd6QSlVsIuducNn+KNOIX+ifPHXMith8xzjT
W58LnKIgovcvPDLRugosa1yzLEKtbj6VZd0eCXfvng0XqbwXe9NTRyzv91Q53i9Xcvfk2y7qNVVl
w7JxMUcdZ+AP6Cc6pPY16bO8fLgtFG4QV7wPJL6/Dmk2z6GwCmDwDamBRIKTkvQvXi0ONjfQVH9W
vU6HtpTIVUFT3FtlXr/mdGW7xuMMYGt+VewUA57GTd85s83NW+LyWhbu12VqY8woInHCpuhjsBiT
xJ9Rz3ObbT30BfgVMGPgGKgMFpjsaWxzkw0SrEbgU8MeZaC8MeJ5uq437FhTD5Nyxg3FpRf77k3h
9TTy48qYiz9uTfJYECzIGKqAH+c6Orlvxpw49SRJXMkCbOi/yzwu35ia+/Udhg8Eb2tAqPnGFHZ/
cvCmrHui2sxfaQfJKzyy+bdpEZSecAnJO9HH7s5PLeiH3qIWnlDbeM212+91r80T2BA4JmA7zA6/
ElDUHYb4uD1W7RrsjcFG3jaXg3G/OqV6RJpcQvJPTAvPh3CjukFuRlAUm3Cz9LMde952V4pJHJna
FydyqtrfIg7A9tqTsevYrX3xq+1cBqwpdrkm4IqVEF7+O4sygFHWeZ1vHFIfIaqASJz37fLQE8BK
CxYuxhfeEeKzIEilr5zch8S9VOhK0zuHJWNFg1FO1iUd55O53IxJcxsv8aErBJuK/GlNsl3G22W1
3buDFtgJXt1B7VtwUcg7sm22nkFUofDUoQM0oJl+Hbs4Mv/adVrtspleGsVE2+8Isvgo+uKiSKJV
5d2cIR7rCGUWzTZo5J4FwjtJB7bBejBDOe5qMg7anyaugflp+adsVgtJ+uEP5VPhBq95XOx6fz7q
6b2VFHeE9fqDcdeV1lNOHl/Srq9rWTzwxEcs7sIeFhgO3zKaY+9tRLTZKnwkK/EpuJXgTBkds9pR
H9y5fxpSI4KTva2MPz+oWfXEuA9y1soECi8BWjOwGRkY+767c+m5CgXWIY1PlrYf+2B+hZ7wLSmW
8ZTMyJBFtLifNf6BsUnv+/mroGrJM0GazW8sX4KeSAAhq8toxvxO/Xb1iq3KB+Y+xA4OLx2zX8+4
aZp6kwn68qkxSNfruC/XEV6Be1yC6rHWFnjAngjvtecrtzCFNFXYouVjULhh4bIZEm+L5+dCz5xT
Qa80bwlv5g7eTWXft7bcdPktLrUQmSlxgxkth7fx5FcDWAk1xHYCZGyuD3J8FwKpeAHMZCq3ASsR
z2HYVh444/cupgl88FhNIt9rvsmE4B/JaXLJsc1JcJI7O35tmGvpcKX/di9MrUxsZ0BJtlny5KI9
yqghg5l3AlWst3WmicDiQ2xnYV8Z99aUf3edj9FPymNw/RyuAvARoUE7QK2oixUBL3YmhJyT92Sm
7w4k/uUKJaizz7l1TlntndFz3df29KiCu9n5bKxTM/9OUCikybJlRd5KVKl5hPswaoqAE2A5sAc4
2PCY8nUvw0Zm18yrfjMXt0Ll9+SrMXjy0D8wFrjY7RmXfJx81vwcnvYXDlRmtn7YSO6wUXL49QAP
+JaSc98fxXfKJdYFJBIL9W/MzysDBQJpFQI2o97pYJ9kl+J5KbwQ6au0Hly2qkb7ZxRfRvwh3X0b
36XmTvHvHWpWZDLLnWIjFzyVCa4CHCXlhmxfk+RqpghmpOIQBVkzn1W5Z+uzyqNme1Z9r9Y2Ny6G
vrfdAzk+Oo4sEuxLaEz3TVYTZnrERcslIeRdE9wgX3XjvxXBnrcdMuaxH43Yxx27/ddmeXXU/TK/
kjg7FLT4t7wDAdojgg/ySDi72TnAGEFT81aqu6Z8ZU/Tdpe622J1jbJPYB9sfUFW8x2A7Nac9479
z/fuM8jEDeF8GRvfTMHauHHgsqY0HkYPVaGIxgUTH7R3xw4T5pi4kesgdJsdJ590DiQdMFgnErXL
bgdLcEtnH8v8gxvQVKf1zq73y0Nm8ag/2Ba6PNuOdEDGliYzOOA8Je6DshDlWL31jezTuemq/pdV
6cYQiFsyr98r8zFN2LfEtom3o7gpEawpzd8UGOE9AN1t0pAGzH8caKIv4viR4BDIiHEE/uMWoZAw
PpsVm29yzSopD438YQTIKGimV1fvGVNybpfQzjDcLyTLTFAIOIK+1Sze0pySqEwurfGrPOIps9uu
cPB1JaEFoBWd7daLWQsRzUIcxwx+PrXNYmPEGRLwMTIZNJe8z0I5e63rnTCTX5WNeOzNkK7zYK4g
rDxWn6kL1yM+pnOJvVOcPf8H+3mIAHdTxF7EenFHZfs4jeriiBxun0WUdrtvBnHfC9QZqXs0M+sV
BsS1Ft8y7QsHLlVmPyz6+OT7GFcgOb4LaTIr8mZiO5Jkj9cw6k2mgNZyFLyK6Cq2nFbbdLz06MkY
huFMf8uYzM0mJWkehDbFItfqTqAOJpNta9vDjvTmcB1+YC0cXfNPT39pe59VyVaV5rgezGJGHxEv
gsuVW4FANbmWPLMtIgoST1ADers2ndPiYUb5lURFM1oClecMusQxCbi7l8s6L8+05JpwGGNRFU6o
JTEiFgXAaTmPk5bMG+XozyAzun+m7FmFqDxZnRsVr3V7W3urms/GWGJJcjRWAoSEuW2WP3jVVXMU
SaPTCHNxJ/eQwpP6nwv6CRVtjQG4AFkwBVBP+DorA9F9MmKsVT6iuWBERO5pE+2N1EjOJZa7xfix
LfN5xT06iZGr3Ql5up4y29/lw3pT9jzc0NG2HgvkjbsyodHNF6mpz0AkDvWEqIh8yZc6mI5Xa2Kt
VRnmpQABY6zRtQ6jTgbSLHJzW61a7LXX0V5WI8eW9mNGyXQIY492ZMYdCfB1UwSSoBjzUiam/jGC
lmMktn9bkwizbs4ujeU/skM953V3l7nJ6+wHqKgQeSkLb1yKazv0O6W3hEBvxwljeTKaOKCM58Qg
eW7uHwxMOA6SY9pJEzenFXWm+94Xqid3zS+3nryKkOYCDUsrt81qX2Yp6JElgjJTdp9+Vnw6KZYr
BC9607jiWJFqQ50sLo7ff7cWskIihTfDMpy86kqIG120leRsbANLdkfSSyHDKPNe+OvLkKUvpWW/
O2yLcaqhj/UJ8cY1VWzK/OobjpMTE7+/oWtoOv0bk8ONTYNAdier/zg6r+XGlS2JfhEi4M0r4eiN
RNkXhEwLQMF78/Vn8TzNTNw73S2KKNTOnbnyNbUwVulAkbECtfSLqPz+8cTJ7KaQJp5LjaLZ8oHG
wWPZLvTlZUgEe0wPDMJ1ci4k9h56e0kTjDbUxfWKdeZqv60adTuw5tqkdXuNlP5TFlT6EOuqlGNi
alturp8JjUNsRYlVDD8xuDBNsnxrsN+g1WxQ18ggPaELfGKOZ9qCDqETArDwL8nOZajSd55idyIX
pwpIN04UxNbq6TbdTDh11nK+oBVSGUSrHQV6vAg/nXx8VM8juRhP+JNcemLdx+Kvh6/DuCUjTw6Q
x9VyPqgmccg5regBKDBuYvzMTc+mkl2frsKQL3r7g/591Bv+BVMSwhzyrXI5m1X0BRGMHH2i0wjf
uZVq/FP4XrLwrTci2rHQwapfe1ayk5edab0LfGJySeoFtyG/gt4Rq2da3EOI9oEk99E4vX75K9TJ
rXE9Ylp54ox7rNVdUtr0GBkh8YzTFL2Tfw3s7NGxOwdiuo9Ejxtr3Gf8oLqB6G57pUT/5zXL2iCS
cSLqbLox/JkgEPEIxGJv0sWlRQGrfb/pA8oBXeqm0e2oVnuyx++OYD8+Q2nFFla+x0pgqZnLOgJ0
UxDjDMHGUQ6nxXyvucNB+nLV6hA772ViBUm8LbrWnblCjkrm2gVHRxcm5cNc/WFEW2oE6XG6oii7
j+ioZr5H44gfdK+n2OTzkynJe7jpB6nVrwCgMEftnGwJ9Wl+X7G8RdJ6KRXT4+ZpOFyxivW5Ql0W
0xtdp+cBSaAoaJmlfNQkZR+P1JXxVWgsQQXVGwYGlm8fD49yVCZPi7nce74JzFsgRfhDCuPezSCX
erIyWhlaUuW1jbKvrMgr0LdleqYLcc/V34Lct8JmMPMwBoFc/K7azxRxY3mRynNsepSI4sX0GzJh
E/tHqXL8hUCpKezHbsabmoLzIfdrAqvJcG/rI8S3kwNUc55uKjibgbl2qs+qukuq9Is85JtQ4UXm
2s2qqn0mamqgdyMIqqXhcU1OWcu+WTBg5O/s1a3uNaU33P6xhq3T0fBUURQNzipKLo/yKbubgpL8
jFZjf+di162XmgLBxoqo8OPTqHFWYpgoi0My2vtBedO4QeO+8qHb+JnMBjCjdIqiDu1E1brfym5P
7199JGPEjrUkl5N4hXM1tV2nXNP+I17PsWi8ZgFbExvwR1frqa2BZ+IMk9WnEXMfln0i3z4dXU51
jjWfeA64kd7rnHoXRd9N+mIhTObFvqefzda/JpZHncVSYcZ+kO0Nu6DGygfsNuQ3c/2dqo92vZU1
swUv+4F3Btb5N5EdVXwW87PBDjnHViwC9oVyE9LlmViHGEWz5zr8WiIkJxyablM9YVmZlQGNy2t7
H5aRXflFSWE20XgwbMeuOBijT+hklJEojzP4JotqXsmr3yfrxH9kk5EiC5r0l7XbO9mOdVoiHwQO
uvhokTJLxaUQ17Ll00h+9fmtT//Eaze5E0lJ1RMPw9y71v2yjO+NA0N8YJvavuftMuFDvHXZTdL9
cXotYjAgYbYGi/I99qTUfVxSmwcdI3aL9FKb6g7ai621e5jWs/5W8LtZfkrthMqRN4iLYRRvBWZx
+2Na91VMuB743YnnV5ZCiQZkg18zroyXRn2l+zvpWAcSivZpzXR4No2rmoUL0uHqglmhGi413yr1
oCsbm5eOzqlff+R2e0QSw9Z5raJ9kX6Bb93IbSjJW6v/tLNzUbxi5Npg9M+Fi7fQxxcyt6QM5cVf
kpeo/hTTP+QHuaJBNzvNHCBQSTlvCduNphTWXDfr+koTtaLsk4f1X1sDFHQ3yf4iXHJpONf/6iWc
xU7VXw2uwOmogC9b+Pv+SjRmI7uW+a6hBsDMvmJsHB2eVhY8B4pBsCOflMjP2wPxIu6SD14LCNkW
z+f0pSwqNaS0kpPEoSOIa4d0SR8FcyH5dtP56lhkpfmxHLbG8mkwXVXjScJztvSXtDZc7HH+5DwV
FVAsguupfMDmCmsg73HCLhfLuuXDb1f3gWxlocWddUnO2LZcLQ8QnT1sDwgFx1x7o+mXP+zaQyLN
yOo6gtfBgto7nZJ53zQn+a5Pf7jDM0KXH07kc2dp5jPkuj5f3Z7seMtWQW3lICcRNhf9S43TWhfv
VhzkrYHPKva7nN41g0wWczOfxGbWhDcA7bLG1S/LP2XkEwYNnI3bXKtPWnE3rSWUoCBNjU6Q9J89
Z6G6CN/GCmIXic96wLNq5khyKVJ7VPUdjvmNPCMoQV1UcHgWdKuuyVciryxI4OJ2ROHEOU8rxF9y
H5XChtEoQtuIiZTUiEyVv8TrMS3bYFoeaPVV+hP8omWqY9fyI9btu5Z+ElTd4LM6OP0Q9AnLdgo5
qF/YLvhICZEQFiIcl3jaom9tpdylCt/sSvey/KggmIHL6MWb5LxHhbRJZ23bPe5KuKzWdvqXUVM8
TH2QzMvzouWAOshBENHYtSb92QyipNy8qnkyG5sTmdklVg9YwzhdMD/IzxiwvBmPL1OUZ2aNv9hf
LSZphm42gPzDcOUS8mVQAr5hEp7NMFpE5K+qHfm/PW2prmZFAUHp0BgLWnKe8jR5kJzZkwJzJYCI
LYf9K6/0Rt3Tzx1ahcnHT49o7JxKLdSTs6PseoBnrJf4sy44rGfUMcfw2AC6ZZlvbL3bPFJycpEz
me8tNdqsIhydbWw1Homhm2TfFHn90rEldLi1nUuUPMUaGK954bjZpd0e7gZX788pfS+ml6oK5IkH
C1iJenamfxrubjueN8ZAkkJiMRbdleVdQUZYqaykS/ilgjGyzs6HbQlIFv9a4y+mNIpILtzqMJOc
QNeTrWa22ywTFztmUFB4V0J4mJnpGg7PgblBN2YvFpNPhmODhuiRPOPe+aY+zO8jcghBrzFZNh0O
5OYwVV9Z8bag5BbyRVK38cN+X11ipJwHxQKkz6YdJHxRy07Y0bXm4XyEzCMg0XLNRYTIZF8Onk26
yoJuLfA/RbMdtuZrNyOXaJylduOnxJY6Lov9D8vlnTbb99gyNoZzGfWcPCqto0tDYT28MNZe8vJC
calXcedcuMWUWRbSu+o16MRVZlHclXraMAR50fpMFG4t6y58qJJvUeuQ5lHTgzMt5zbHU8dJoQns
sF920WM54fJhk/EuUQUkEazyjXWPKxXXarnPwPPo7PW0MQtnbdnFaMrkJlE/zTBdrr2EYvQhdP66
jk83eVPaY92t4WqCrs7oDZRU15LVQwHUlCXWVplfnfnJ5urS9dC+sz0jlQcNB7yesq1YwzYRQ3dD
uG8H1GhbWuOpat+6bktuEAOyuyqcUMwL8mO0RA4cEreb2YcxRgID2pQYs8Z0a4Basgg3oIlV2net
fhT6zgFHOMWf9nRs0x0HBtteyCIz//XH+I+DlG0Y3JDcdJN85ppvcQWvOukqK+q24q/JCE4VBJtA
JJqbsu8OvdWd1NK6xW18rlXzJUkNFTGiE66cPIJgan+by96zpDTQElRxylkemBtrA3j6SoAcK6Bd
oTIziQztons1MTiuofSJoLGf54FZy1r/JX28XYb4mSjxB25YMiiS9R4/sjm4HsCSrFE4LyZkykkP
JaPYzxWCqFLooYF6lpqtn6zGk063qGs78QedLj0MA95F1EGd2wfR2izQW6uG7Waz0ASI9rk2hAo1
3FQSOVnS0zyHQy8bsKe0EeoEkKkMcWVjpRNOIpnFgqSalIyu9qVOnG5LnpHvPTZv32rbzyp7qPEd
pdD1FFRC/lOQzwZlvou53D4G7GiR92KOr10tbnIMRqMn3wXYj25om+WQzdTWqfg9HAwpI5IPrlWd
Hb55EyK96QIeEdxZuk8HHACTEo5tdiU3JQIFpZsuGYjxmnMtchRl1a5vkSDY2hUa6yCzIPpBtDtT
81e1woRTUGO9UTWn3HXJ+JogmD0qEKF2rpioDGqeuA3yXLU5B/ewNoVfS902jtV71+H6aDT7pUwz
L5mdp1SZvoay/Mob3HtxJC5V9gjXcS3o5e5qNBzgkVbtwcN/l/YAlYj7bgXwPObRVaEt9zpDm1N/
2EL7M3pokWL4hmwGFiRV/5p8vRhtRdk3GJkqb34UptVWQq6ALMjrW/02kI0q6s/XhTVLoarfMXKX
uyTTC/bKQF5tQh3jWx0VZzw3/4Ru6ftx5lQyQbtFiT67tC+Mfko8EMuw+FeDYJZJ6mOrfqpT+Teq
0utqObtZtfZguc5Y/khqZb/wxy6Pnl9sIDdu6C2icg0tfELLw3aFY03WMfeNdoC74tCUkQEXjN0T
hk3TxfWTbiLwvs4gh+O8vtWN860/9sH5gkCCNFI026Sds6CT6udZQRaQGwNhFipPNwz7Gnl3WhGo
M4v8sEQpB+kuizO07M+SkU5hMq2HtajPltBYcD4sA32aUeuDW761uxdr5UhKNHzms7Ff4B36dJah
hM/2m1iNIJlsv64t+rPtnSo5r3j6dqbEF8VhQyH4ihKK9wHfcslJ63fRircuRrWXlO4jTWaq0aTz
OnFc1cpjV2K8myWFBENGboLZ2TwaiwrPV/Whiv/RJXQcZ7L3uDD8POs0VzHiEGd4uhkdLkGZKP8A
oe6s2gnxgv+VQr/W+nDHrsHwHs83pSIlB9yN0Z/oHZXzR7pmTgNG00FXLwvuMnJmyp6H+x6rtg/s
edzoDM2ulKovWQ9SFDhw7GLBQgrt5i9KVl7jpbxLevTS1l23b8Rw0Nf1I+rb/Rj3oV2oAVUM6SZZ
H0p/FKqp/Tnqdk1vL8ySFvCVU5OeN4xgHNsDhBC/LcQPnNdjMmFoYncmQF06av1FwptFky7/Nchp
roB9t1FzDHuGmThIZBIDGaC3DeTCN3bZnGIdBedp/co++p8Q0pdVDk/dAjqwb+3mTer0jBsrT4YW
d8GaKO9lq+zxAhgnOxsIzWC9cDuzeuHf6ZaKhtifIigMkeIVWnlXhf6ymM0hWaWXrllfWJlfMdhX
XrSs4TzjmiyxUW7ian6j6/Gq0NnrYOVke5X+65lUNjaLFi2ed7UCL7MkAszwgPQAS4WQY5reUtHj
CuvpgjXEO7Yioq69+sSKFHpUdwU0cpwm9WVRzYC+mUMFIbu24oMpxu+s41oNRpql9/DSzqY3cEuB
mY7LeJYPiq6mG6uQdgnEbCBkrWdY/PMliqHlcjtXPSBybln4wn3hOAd1lHamKf02K1wGg9G36Ef+
FQuDRFJtbMc4FNpkblIbqQmd2fLNUX9yBDVmWFtQdeburj/w2BFZFN4K9U2x5q3WJbcqrRl0COct
o7q6kjOeutF4HlQ8F+0ItBqLS+qWunSgTo9plIoHzUwOxLNInkjfa8xXvlGd6+TYKkHohuAuMV2C
du/Aht57p3kfFF4sE8tOqbPw9xfTfkjQYzJja8SZh7ujZtsk8U5Ja2+B90p4uL+qRf025I+Tqdf3
fbVc8Mxj/ndC/dFNGGX8JBauDLLl9wgZnpWX89OOWD7U7IvW5HCd668iTu+Sbe3L3j6ZMwnjQult
ZC5+hcWo/SuW8YP3FII2EiUbmj7QLGb42PLHuv1WEDH6uCRhUewWFqeVIe+wkD5rvVg2ZVod7KZe
glX6AUCH1gAUQmH5ggyHEEwWfN51pdiyzojIYIv5pjKdd7p1HMjVC169kiF5sdntWqnY2iZ42yZC
xgNYlOouYSX48CTny3ofESQ0Uu1nbjoRRMniPVRDaKwbyku3xoAQn0KE1oYfTNiBVCcRWKl8QUJ1
zmlT3szF4a5s/ZOqF+Lmm5jbc7pGfk3BK6kCNwVGN+c/EX7flalSGlW+cBiGcgkz9R82YC9N23DO
WJSUPD9xSezGmFnkn3BRnQkuvDmsUuwYalxjn1KDzh5QiQ0LZPFSSxoyH16nsNcBA2pD/GSuj/TQ
EPKmnFwTK68lF57CrThGXInZpGxAReK4elISYze37aEtA7uh60OsAdRhD7AqGgurM/UOz56X5odk
/QJp9HpHu4pVe9Yk1F1TpbXTDK2hcYFSflu24lm02tZ6wSqwu5YD6anGg8aW863hDcSJnMfw0yzj
RSv+1sra9NoHqvrNnl7VEk7BylQycAwiy2KGD3qz45hrGuzSmp/Y+ZuYAmiC8FMX9HVe0ALJtJs3
qkDIZ2kNsMSFg1AvV8G5MLEIwf0iECnyseOeknjWwsJR/VPWvxoeGgo6JprF/JrlsykGtxzeKR/f
rObLKgDxflK5LZVsOov6ODXzRmB2a8oqjLDxxDz2Qi3QmbGpTc/DoBzkljmYKwB8fleSUR7TBn9w
d4L4jBpiBJHVnkbGbjmqzoqeYqgouUI25d4pk7e8iHEYahYGy3z9WvIFb2Z6WXVcv7HzCjnmO0Wx
lof2AIr7OU/nMI2726ip+17lJcvCVS7PvR2z5E7dRbA17S39KJHmLeFCCtgDg76FFWnapqfyTsgH
gqqOV8VIlXpBhcL8Wcyf1Af5gpXkbP5GVjAMnHZJFtZ43YeO8HsKNSXJvRR+V1fZtLaio+oGvKR4
l9q4teuLRR46k8wDdk+gIl04DJya/NKqqQiKqfJGXIC8M3c1P2gfZzcrTs7RjE9MEV46jr9UsGOS
0FhQW8Y1zjVP7/QQbsuesCdk7xuUaMxgkPedFSRUGVbpsCP84pcyGsMy2S/VLJ/mUseUaF94Tnex
napMg9EN9/5DrnKr/JoC6HNyce2d6StGbYjEk439gBULJq9//AZNBqIhPxElO0+p9aIv91o8Z8V3
pH+W5Ap69KMJlScp8QFNEC9GFMFCOWUZz4syfHH3DJhtD/J8SrLXhQ6PglX4ZsrrbVS2e82ExNpc
Wvt1yZ9UMMp1cZVHzVtik4k3CxUWLBlGhMQ2t0Zl3Aw2EsyT+Xhy2h9eJ55IHPx32jEVP/H81g79
fajlm9M+LpIRIMeXdkwPmXLNHfxpslV+ofFfoEovSbK1V4OdvIydVlr2XNOfYLCxGyGLYeWZZ0Z1
QNSFC88XAWVj+pZZPfLW8Omb/6QOBaU42eJlDhmoAFUlT8KqtpmGSLmaDL4ZHvAe5rYtsT7DyEzC
/oFXwqmNVz1VjN7NB/ib9JnTeLAovBL4tsjlc1r8K9dhO04lMgtaoznf1l6lZutHTBzp+uTlEFfm
NsSZ/G+08tuCA6AeEo8YUIzom8TyRpunbZ9w2cBNMbJ7UeQ3C20Cn+pGqv+Ene5I54waVbM4SHhP
+sgpeJCQkigYwSsPPWpw2ZYSv4LWjiHcPALNxDULGGcn8s4rk32ffDn9AbAUbyV2Uojd+bS3RelT
0O62xasFPk91FN/S8U0ogvaqEFYKC8+EKyVh9xGTkM5sEfHlT2OXV5tbsiWZBpb/JdwdmEXFjL+j
ZmFlYsmAAad8sLvnD3oTksocbB1E9SJoxegcHdDDPL3ZFj/7yDDK9mELLeqei3Y/9JEX2aSPUll1
wfwElTnrbpqBmAJ2BOtqKzHa6GJfG3qgdc9L9iyIhUn5LWHHH32Z7UXYN7OrAzH+c0rjKMuIvvqL
3r7bCg7QcNK3LTMu6DYfjiPKIUkfGzzYYvJBmJ88qVoavarR4pFV263OD6lAPkyr+XBotXLaal/n
QIEyrudVgZZFKOJejqAXqkoe93MBR7NshvNKY9vG6JtdVD2OgcVLM9gRavOrGqwqrecp/2unU68S
yCO1Ds21/o6WYpP07DCSQ6/5Az823T0/iMMlzNdPFTtKxhvQ6SirAtJFXMmdrRkDMh4i6QAwkjjE
Ts49ridQIwjH4liFe25MYVyGZu9nCSbdUtm3acXJzBXlMr+P+NjW7Tpvp+kfiLNNqft5fJjrOwMV
ykJnfY+Zp7BaUQLbOrOGtNFchWt0x17/HMswwd+2BO2N6WgDRHYz6V9d8y1pLmi6ceQY4hiu3SIO
yLrn4O6lsMvuxnwG08oicLg7aJWG/mxrOyyuS0wEwhXRXrSnVkP1vg1TMI070/hW573NWmsMauWr
t7GfkrGwUYXB4cTKuRIXqJYj+5q4pMyU0GccOuNHjQuLBRkBiFYl/xv0LfgV6c9cPKf8gAazFiFY
5lm/SuJoSTA4vahHElTUoGRgGfdLvaMChjdUIGshEP3JDphPlBZSwxW/EQytHHGcVbl0hVpSgzbD
Ct2ztjPo+/msWKsRNgrV6atWzlSUnOfak0ZX40kU7U0ULzpmFwtryl5pEOd3SnHnqWKRi2jY8kS9
sBlr63kXqyek3Gg96pwLg1+IC+BfSAnpcJEfDSiKWy9fEUGF+sL30JUYQKWPRD2a8zeBNEBGbFPm
B/XJV82/vkGS53BBmmyNsKZDA7mol5uHmXZX1hjU+MGGO565jU6bo9lLO4ge/pJPF7pzb4n0LMPp
Ts0Xp3tTOR6h48MuUX3UddL/NT2lA+i/sfhztM9WD9T5rVbeY77ytoMJgGg8AMiD0V4Lw9eBISth
hYVifWrAx2rbaQ4UdY9yM5pZaKS8R0YUPO2Jt/UTEXJn5RE8FvmnQrMPx2X/hBykzgduTozWnXJu
WAKgeBdbeQihH5pk4ndAjfjS+jMWVAfSziaqyX7sqxYnCCknV9CVzYfdn0w2UfxyAL08YtvhQj8F
jAY2Cy2wIFYa4mbPASjexPHbmT3xPlXPVnIEVVs7WEqDGBpX5i4d4e2tVR6X9qRW8EQeWWKKGUGT
vrI/NKwQ0MZmGNgDebMIluFUL5uMxKG49/rJSD8m9dnm+a52euezm5+yHxNuLCfaAiN44vfgiv6O
dUChKljf5PrJVF6T/s/60jDsE2C1TSj7v0SQE1yH2b2oAqGdEH43DUstzUf5ZVuoxj5BiL7bWhwt
TxoLb/IqBnutQKXpJjs7yw+HJteFaXBztlrpP8W+Jyw02yeC6Wl2Vz8n2cuL7059ElVo2McHgoLj
aUQIQafZ2uqB4tE02+OUxsrt/b8nhYbAKgnTvGfMRyu6glVhr8x7lfOejoO9HBNBPTSaX/5x2Sbw
qXWH2uLqSo9BmMOZJNzdhnW6Y0BS2kNcYCydjwpiRR4hZu1pdcYIgOVfEj9dTTdL6Nh+nIZF82T1
ZxVmOz5LsNqxOzyg/WQ9Bgx69q0udvr0tsBQkz8KE9eiT1YiITlQIeZgVeIqwGuXlGe014qnZj0q
tts/fG4nTvZsPZTWe2XfqNdTpH0z+qu+zQ3+Rlywx7m78UgXOGGVy1CyWvJrMzCQl2p3KU9ANwYl
4DYEbNpId6UE7AxM/ylJuVcDzGR0wYh/ZhDVlqs2oXKxzNq0YJuw045cTF2DrUXP5m1j2G9Ss5Pj
oJu30bA11TDSKCejTWdDGBOjvu0m8LZw9eJi7u6tjl0VTsYuotQOmMm8F71v2MTdEEFDyBSU+8DW
5T5He+B2ejxFzKJk3PAPcXaUaCd/GNQeuRK3bdYAWWnFzQcopj1G5uxz98KN8h7rp6WnIOpPBmfL
xaYnOKgjxTGPb+L+vdTOqvNkW7ztdtF8ksH+TUPA2t0Fgyv4LCBnE1VQQknNyJFkxbnXX3rQ1SuI
OznRjjC3t/26HoDkuYbY5f22Aw8bYbPv2UBmsuHlinYW6vBldsM2quhVAW+nyQuVXYWPRHiqeqrJ
yDYfp9p+4mb0OHLqX72AD24q9d5KlDaEgsHC3+bjkeP1peuZ6h1l+hsqKZiAOG0Mravd6UFAj9rk
kbuYuJwRK7OTMcxnOHzagje12i1YUpzHcnKGtGQbvzaXMcEtcxEl09xpdNLAAi3UXrrGpkCgBsp2
M/uGaQl0HsQiMf8mw7UpKLQp4JYdE+ntIXDMtqc/+ARUDAUi3wMJl6RnZ0HjBOid8YqUXhztoKTv
+oMwClPJtTBMNDvc+7LmEjHmpXu065Os/2rJyWp/demlbBjKS6/nJbP8xfO/ufzGCUE7xiptsHhi
FKn4fJl3uOLu58lt3dVHEn1/8DImD68X3HmAU9EcRPi94m16b1mUChePs/yNjMLXiU4LI33GuhuV
t+SBcLysr2nPjjhQC7exsdBgXgu430Twf/jASr/HVvZD4sqg4/aEhRagcrWpffOjXFwEfZP0z598
SL8t/M6YA19shCLwpigm1qFFinwdb3zv+ONwVbWfkcW9+8blE+WgBCtAO0RzfFwHLHgYXv0iBWa1
i/sDIwV7iZR4/SGGWB1vJQxIhznechlSEPdCjfFH7BKsJADx6mD4x6GA94JKvcHjwmFA0W12tAYv
D+M3JAb5JJ7x28Fy4Yq5PBV/WNgs9FXIbTz0HVIWXH2sRa64S7/RSS69xQymfc0sKD1zkVGxehzF
kflo5WXf4WbZwJ0CVyk28Xn+pMsmBO9h8yNBDdvFCjoKTZXXej4PLW9hYvRb+3v+yF/x1Joutuuv
DpdZuRHhtE+xZzSb8rPANg09E2Wi2ZinZZe/DPzM1teUnOgrZGRh77ys2zzlONyWOHLYrNB5ciZM
luzyK1goQKA9bvl38U9tj2Qe0nKnVeRh2YAHC1l3x2sUL1e3yp4GSWNLx594TSUGppD1LfqTUV3n
0LmCx1e5Ln+TIhnJer8odtBjnkVF1ZixkGee5iFgIQ6ZDWnNa6DEQFbcpfQwX7K76fF5OW/OVv0j
LNz8EU9YV+Cs+/6CLxqX0ESM9coFAcet8lx+RlxThM/NYVd+x0zVv8kz/gZah41T/IsjBlYz//c4
ezaOOvaKV9wai3wdQ3Zder2JLg6Mtp/5bHHagkjEG2Vv6GdgOtW0t3bfm+7KZdw6YN5Q8azAwFE2
y50IwmhcxQG/oYLVDmkh2cEZxmZIFh1n0QRJGVrAkS9vZ4A1u1u1b6evbUoU7pDkt3U4FyDbXttv
/keMv6l9NWaXK3X9qk5hd4UPUQQqnm4znLrDyI7dzfRLxSrKpS8tRgjmWlxtHqTqJx3PW9gHxdnZ
srHGFcwDIkkbgm0Ygw6m34cJWHh4Ln4HqmDaWO/dt/WPrSIb7+f/i50DTrUCyj8OG1CRCsb1rWhe
xhukSKUKEMao0Ugy3+E8fmLJni4X5yd3vrKnbLw82qCLDa0opF6AMLsoR3+84blWlT4r39Lac3No
PhGgne9ccQuE83hPPhVJcrO+E3aS4r8mDeplLwXN6/wYF/H8b/TDPIfxeB0MjOhusi3yIO1OHX9a
vDPP7A8XJ8X7cKgwl+6q31TCl+ZmuEzvvKHte3ovD8Wv+t5+QwYkFqD+mEQYcKi/TEqQ8KjvEJA7
Mhbg9lghUO25mgzKbpGrHnT2DX1YkzgYxXuTfaf6wqllBHRLg1nvYdNyeBJoS+0/WQWPZJxtjX2Z
yXaQh6LrfOy79gKpeX5Fi+LIPZdJoCEyAW13ht+al+GEj55emNb6fDA85fKbpBB3u5BgLoi11zpi
D4h8i6K9MbOjyOgHFCho/c4qibRfrfTOgrAuTyXNlDNf9h+tO2s1vyGtOufUdLVFaERHyX7mf7G6
f3Jrb1KO5bT40ksIhzhdeofbJUMbD7fCeOIhApTqXmkD5i9KSz5aWaafw6h8uzbeHCjLfW1/6/Nf
nvyW2FAk7dnQAQUUXwaddyLUlbPU31ctSIudxLryUVOB+qPvI6M+gQHgXvMzbPGiEGTg5MRNx+gw
ZkjCxeP21bzqA5yR8h92RzhW9xKHcg9bkxOizGKPBCWG0cOCsY/9CdBDYRyk7ilDsNI/Icz1JmmY
iS7U+MdgHqcGMkxaxSdavhQHm7DeihtqYagande8gxZt96+16aWXnA+G+Qds553GYdbsj7toEoz9
S4JfayL1kCN+g/3ptK08b+eW+Be+C0lhhAwlCfs2fDON8o/lzE6q5WXLf6zjM8xnjjcGPes6lnt9
DQmM09Iib0vmV1BxWNJzymnbuxjX8/zA83f1e6LkRwpORyYc1aieW0n4ECZdWcf8C+5PYWes6Sj8
TuHn5mceKx64R3cE+7x2/KmpCGzlps/HXpZeO5Xr7JSeUlV1I/0AxIHtQLeF0sJUXxwilW88lNEd
qXhvHldStQB+ZXAwk4D/bvO8UWgYYXfj7Tcce5ROij+5S+anzNT3ay89NV2L944ziCyJ10QC27tc
D/z/mh86+Uqn5lLHKt6EV7hJNFaP3F2weYVE7GUQP+snoJWeHkljN44qNP/VOGvQthOcXFbfPAtG
vUqS3QVYgz5CZe3pbQH1CcwKEQs/FIwRmTBQwi4Pz3nLQayal2H51nnFSAJ/HQw6S8axR6pVJhhm
0SY2oP8inXIHYtWhDVzMral4N2JIl3yxFOV3aPlrJd3EDT39dja3GiFxn+qdt1h8mCCbxzrd1pN5
kpyBizTBdLHunUnP/cSR7lXa3akUe4VO78ZEcwmy8PSxQ60k3rARCImkJyrWK0T/c9LHmM3LRiZK
C5jH/sVmj6z5cCumyqmtUkIePIFyF7ZFu4+dxjcAv6+ZdujpfJAlbHc8sG1vYANaUODKX5s3SGoj
9tpRMA2paws28czz2ZpcATLocIOaO/SFXUtFEEdsQaTBgaIyrntbsvf2KvayNr/8x9F5LDeuZEH0
ixABFFAAakvvjUgZaoOQ1BK89/j6d/gWs5iYie4WRRRu5c08aQm4fJ51bLx6q8xkYzvFRg0CvKRx
GrJ6MYGQT3WHpBl2GXIQdZ5/YDFcwIBkpmAAKMq3yRtXQ2ywbuJ6jumU7Quwa6Zmb+eYN5uKQaAp
sdtwnVOHukl//O6YxO+JquClvvgplpwiPsDSA/KPuE0ZAkte0Z9yizErtFim4TAMQ0vjCPWHtTQB
wremCezA4iIUBNFZFoGxjWnQmI2ie0u9ZpEgNit9uHYt2cRqYDKjO2SAUwpZcGohQ/CnqvOzUEpg
w3fdt1T8cgqsat9ZxAHL1pQd8TvxGfjU2c5s0w0b+RmwyvcQC49JeVScc60ZT/54LcU18jXQidgI
J7vlWTbYUxIVp2L0hL2Csa/IAe2fFIJjVNIZQOigbSU3aPq9eFoKGm+GmtZgF2jSLC1xvpOYp5KX
6ryZUftrp6vevSHd6ca4L57ZAekjO/dKkNGyXbJV2WubqR9aoLZhEq+T5NPm562lsTZ5VJMM+cVe
aaSf+sTY9CPlU42O5SfD8tM+BbXGOBQh9ZhysDlX6+InNDRF7nZam34o54A8PlNkmjVRWrGq4n7r
pNYLgJCaO8TOKvbwCiR3RBesRE9MT0PoavyOwI22V2lLUnDCPt79qyP7Wpv0ZzftsmaW1IS18Koa
W4a7DOjjmLmCk6mdaEry2nLncd9yQ+dohNo2qa2j1YRHz0+PPZ+38+b5zZF1HfI3jil+SpYq5wbi
LYDiN3CLrxJcRZv+ZekwpzmGt5s7I7fh1d6TnT2HcbL0i/onBAI2h8r+mwf9qihxjOB+32Frvbgg
BKmEuBsA9CqwMQ6oQwNbcikwmk/1XDfMZdnapxElGLM5cwV2OJJj3N5hCthfXuaRusZLI3/AtlQ9
V292LxJBUksdLLZqX8g7V0AaNHg0mxHgqNGR4ewkvQcWW0U7Q+CvFgL7MMWB535M1wJydd1TzpEG
B18w/9EutqjtdN3Zwa2HFINh4s1Ooy195f8gP/OLoYaW35fWoWLX6G3Z0H5AaN907vRSYZZPHOzC
ZGCpMDwL9qAVenNNqdEY5LfMIO0LqUgDtw12XyuGH74fu8Tg5pVBYquvWt03TM7xWdNAqrKCcaGi
5eSDxwCkO8o3G1GX02Ic7rQ+Llv8oV6+HkWIdC1WdFcwnZsMX4pDRiMYQG5M9SeIJevS1dYx2Z+h
8WZQh4sqpt7JIuTGdBe8haQSZb5vw4fdsjZNH4oEJK1u6fClu6eh/9bSAw3oPErGJiF3Ayp4nXGX
xq63KVxkDrYruB3nFssut8tXQWfvIusdANYYUBUocqIpfNQ4n7gS+rjkIVXNAl/jus4RQb84BjkG
J16FoUuUnWyCx7vGle828gIvtl2SVxtee4uyuMi0WBAiXGT9iJ3OIwWPdTvW9zZaTwy5IRbxd9Ti
Ri9a6woJ9fkkLHuwirZU6zEwF75sZmbsgnArwheqa2G+krqf5Uxd8MPxAQEcGIjXFczjRkriNqwO
JmEzYFon6dSLoCxOOp9JpDDccxSyAJkpBEbSh9hE4hebsisJuHlQ2TXHgiHV034SzbNpWIV6uH8O
kN6/GGgP+42+zVqKNbhgyHgCI/BL4HcTKXPHELcvBcVpYlp2wVN7F6zteefGLJt4l9rjEVvysmdB
Fo8jTYyYK+lAsyldC/Rd0qKyGo7a1Wgkdt1v8SWsY8yKAXnEPhcrxnTSPCPLjK7+fW4TWbAsSnUM
HY4uFj2ZzXY6T27JqO1NIz82pXqPy+iN3pLt0DWLyojOBZJ5F/VHGyVQ6mBvWmik5LbjKXl1DPe7
CxnW3ebVBWIjuFj0IWUNZrB3neLqF+kL/X5bBwXVjvpd4sXbbOBtFTTzWDRykWJVoAplHXkcgG7J
PF67W4wou7opFjHrM/4VK4kkwthFRfcboN59FCY4wrtNSJGszvkyZu02YIlLtuIAYwCilnOxRf+Q
IF8Ii/ZHlhZPA5kXew9bKzASx8ne7gRLHz/d0cLMiBW3b2mELZuoY0k5w7OIBtwf3vmH/xTZi/q3
YLxTCGz/L0HG+ZAGmy7w5n5jbIEaAMpE0oth6eLBsCOxm54giwnwt/NT1/xOY+gFXKb85kvH2h+3
/yafp3fiC4KtggDeqB4VN8hnjfxYsoPPcYoCew7u9TP1NwGwAbWDvWeVTqQN6cnD6TV7rubFgPyP
lkwbEn8supBdrFva77x++Krbgu6YaB001PLxCVpNsNUs5c7drl4IVIEwxUmlSiZH6+Q+zQoXfHjz
sSwenocQ54LKJGwYmtu0thdW8Rsb3ykaj0HmRDCdtEFw6XzMelIFS6xBjIe5xFdLRt3pUlqBaArB
SPkdPcVsy6wIlzWn3iOdyaLR6elYEOWxwbZOllbuwyY82bLijsx/sQB0iIDHs/OrlY+0OStHC3Vd
fKfwj37F/z1Eks2e2XffRQfCNWOfkMgMOlrorwHdnckKX902ZX5PPlxtuGP6HeEA0UsQF1wCiuEF
milYpki8toF1dRVfBqt/KzXzEkv7aS/hmWPg0bxvaFqY+4HD97EHl63TPICXEEaKKnhjNmKP62Oo
kM1rX9GgbAfOlmK7Ry2d4ToI7znFMM7kROZ63eLmErS/g2mXi0Agvfl9RaNjqz75SQjAVQo1Ne0u
trIzVEp2w3TuoNVVHSZWZG/PN6Gt+O65sm02RPEmqWlei+pN3fpb1tjAo592HI3Q7Dz04r9ShMsm
NnZgA2dNfjXLKaBLBBee++wlzK2aSBdcLjA046stQrD3A7p7VQOyd4sGcwZ2IOiqHWVyfGEiduKw
gShMq3CfDEX43rkoIPBv0AQSPnhRi7MkN75M7cne1DpmodjB2RhpVveZFOwFQ9XA+MjEY8rGsxW4
n5Gn+RtOgy1cpato0NxqX2s2PsAZWz1DXwUGrc5geFRGyNWgy+1LbCGS+EOH1l7vhxyLqZyuukO4
CrYyxVZb6kgWfDr6KkjthW5NZ5BQ70onHg7HkekV2KmjMLN0plOvmT+OnR5/eS5BkJT4aFI1V+ik
at2LYimqlJ1Dk753NuMALRSYy+mZ1ZqAYLG4yEKwK2DV4brqiwsobEU/e/QlTVB1q3+zsQ/mthXd
ksw9IpljH1OcteYm7h2kSKKQkPIviexfQdneq45dVtOyo0/HYwHuiWGo+hkcllCdY4DrpIljHIet
E0hWYT5W46TeDgFQzsIdPhRESAgeLK5ZrBD8Z3Gov01F9Cls3mz8EsMjSO9FHCJkJYH9Rtx+lVjV
NVNTRYtai40KD9yQxq819+2ydrZ+ikVW+Gy4rMSHZ4JzjSXvP6eRq0rr9xQMza0m2hsaMhJRREe6
n5XBVGc/hQ+ZbcInV0hkb1Msx3OqsJoPfJhtj9KkzBAJ2PI++fUlx96q3F1RTOyQRIbynBjeIqOj
DjXJLzn9+eAGk7WJb9HwDvIAAcwmxNwbeF24Ant5TmMa/1YrwwjrBbfYN0jYjsyW3rNcUeVfzPZ7
3Rl+7KJeKcve8cy8TLzEloalThQt9/PQAvMHT2BrPNHAbuS/TwmLQ7NOXmNd33ekAigH2ZvYeboy
QX/WTlbRHNPO2ydRvfIK5ACjgQ7ES3+iHWtIV2Pk7gh3k2zwMeBklnvIx+TD6J0XR092kbTRSoNk
FRuo3C7gEgoJlkAC3uumtYHU822xEWsyGdw8I0U4JFHq+t6HVrDHMqZyG7OMVRbzb6jJR5MisLWm
S4rTwqAZLVsdrx16BmpsE487VzSf3iA+Sq0wYDMZZ2+w/+/cfIlT4n5+6yCO1tS/WCjqWUs8yHzm
w8KAm5XNaySvs6dvmgBXvYqxNwqfztLChyrUXtKRNA4xFWBm2MqK4a9vjVOgg+PPx7WpEor72uwb
1iBTlIfMDFN7WkGV0MjZGg6aev1AAUhnICbaW2Sq7tkCrp+kwbAbMF0YEIiXskn+LOFxRfTlZ8b0
QxBq2MjOumZNXyypnNplunMC/vfT92E612K/3sTp8N1QgToLCCDrmqhWrip/LMk9oU1/h7bhAglE
ax6E9m8IrXHJZEfqLIkfKe5XUKhNQH6pNnbDWMY4QdU33/QPFSrqQKbaW0sLzqXGMzPp5CRqeGsz
OXoEsQXt31LQuKaK65B6tyZm9jSK/RNtpuMznaZontQ5yWCAo5V6DUV06q1wWYnxWGLDWVrm861B
RcK8Ykes8FcPwuUM7s18NoXqAZ0XKnFQflDg8YLpNCDaBQdSL3dt3u1bN10HcQ6h0Bzf7TKFu1Jq
eNCMbFX4PKvMOC+S0XBo5bipn6INDrJi0VBd0+rphSPqNEXBGRA10rcNk5uYSt/fbfIfpWRh4Bjn
hCc1zccTB9FCOR04R/QNGlwWJa8W12l3viXlrlB5/g3k1T3ouPA0vvL+EK4bnU1bpR7QrJFI0mWo
TOReRkgWEOQfdlbt79z8q0sGetoG9hsfQXXM9S+hrkGQY1jJcUHgHxq/+vBNZfqs0cqNp19a53PC
Wt432yTQt0I/6ClqANBHdKanco7juAm5ZwH052BfJUEOnAxmhaKuLzFnE32Jrrx72hZl88jtA5oz
wqgcuzWnziKrratSAr6M2nelTikFIn65C0t9pfnPvISW/gtqa6GDtSlNVlN8C0U2bqyEe1x27jy5
glC6bPJ0XVTavk9IA3dL00ebtJqtR5q8pbVD042JqmJwfMa48LA+TlzOm3hYqMQ5eRLyqNtbR8Hj
8rynh2T5GvJFvanfQSv+RjAqwBOgD9ktQyj/i48vjxgCkUiKDOZlV/7Ch2b3WCULM1Kv+FP3mixu
NdJ2UDermMB012E2tfmWjNbO6pudLv1DJUy23nyAXSVhdyEyhgKWAzl/OxivcD5xM39rAVvFPGZ5
BTGjfGub8VoYBv4VxMhOUc44JnBpQp8FDFYyhirmlDSztpbv3SjFJEHbcs9x2EGVZN2i6FB4xs2r
sPEZCc7HMhq/EqHdiC9FiwDQ5ww7Nev+dOck2bjTqaIAXcJqCes/KGbtAFIawYk1aIXYvKKI8DAA
6OIyU86sBhV6BFpx6SF5M9FpSz9jI9eERJeDwkTuML4Ty13beQCcyjugz30J+qwqO4VjoRYWKL3A
wDlWpmdYfxczsKFK9PpS65ub1QUQDolGNwUNqK3/F0WGtypoWhLCpvaObaOXYA71Ov9Fy326cP0A
vl8yobwkoI08pjgaQXdIzvgQ6Ns1KVqZFzmTeGlBIKwkvZKtRFHAYZN0NvWlibWvJyyGtDdvwyL+
F9nhSjM6pPvkpbPdTzo2XnoyDNcEEb+UwRFm9EgNVuuAHzf3qaeRMdFCuadntlgOxsCXyybZX+YI
Iq7VfveBhcJMrVYlmh8VmYdi4FJD3ZmJ34oQJ7EBLCUxiQuh6ffezZpdZXEpdjn/KEea8IXyp3Jl
db/6EkEgcXzsML2PaSvGwpIo6O6BNh7btjEoq5quU6GOVIjz/6Q/lIkCVUHZzq2DqUsO3dmrnN51
ncKdRTP0/8Tgk+EIG9w/Bq1nWf4YR+/HSFlCQBa9620BqUpj9pC9W7PL5yqV6u3BpJ669euz0uQu
iWiijcqd7xCWTfgsExKksnuOag4ekyoCyBQ8R2WzKDB2K3aBQ4BO3JTGqg3xt41tB9HE1EjOM/E9
Rgsh3ohZv+pV/zl4MCaUPfKuckS6tgOeh7qlcLjzWc5bfbjWRnkEzwHxtj8JrOK0xSEPtXuhm+dQ
TX/u5IDjqsTB1zsbFS/HtyQ0ODNh/WnZcmNlrMztkMkhNNUIjYWfQzoZtthgVOwNMSoi8nKLeH6A
9cRratRwnsJZGuFMz/qofQxmeLCB0jNft7h1O8l/pQyOfR5Dx6CSC+DJlQ/JNQw9TDAQaXTun3DW
rVM1WTeuMvSsa9lfOz4ZxPa0qHTW8E6fXFJl/GI5RiyFYTrrrC7e8p3eAQzfx+zIBCML/+AbHTYU
Fvivdhdf+ohmjY7fm/HMuumivGGi/fQT/Wco7JtZOG+9B11Kr3HcK4Sv2vicDHZSFlsKTmK2aI7C
liai/gd6/9nS/INU/jWQGr5wPoMu68KZFslDXHuMeoKcX4HWXAbRJQ48LjU2O7NeNi/MQ5cCY+zC
4+rihaqHFoVkmfpGMy/a9GH6zocHnS9x8gCUhBzw33OHCoBizXxn/B1bonJVoVb0DeC+cGuNVs12
rYIWFSOa/IVnNnfDsdkij1jeVKm9J/SPUm1gHBu9ZY1i+hvD9gH99AyPowYmF5N7ZwDacVs0oT7G
/RtTKci/aJiVBp6y1gwf1DP80aWUgrSEnj1aHzTgTCwcLH+lDGBsloSA6xpkUwKrPNRm8K0X9brH
Hmg4xs5IQcrotvNPVVgjamK8S0fzKhIJkGxKhSlHdym6oEs32NiV/mAgmogJdu81QowbPB0+rbvj
r9jLHNdpgLZCISH3g8hqkdzyrzBxKTClpwBkMEKhJk161JsXQpcfOr06k9NQa6HugbCNDcxUvClG
v06Zjri6TsViklCwJ9wHjhuEm7rQNzndNIeu9HXy/FmJEdU5m2kJudD/AxZOjStfAZq2U7U2u1Hu
3S6Cx8DVJ+nz36mfGl4IxQ0OklxPfZsc6LKm6K/nQSFMx1Ks895UjsRteEa5MMZJfHVOpnBNDKAJ
A/95CE8wEj2wWqGLUyBtYICnDZceOj2JP/CrEXrKvaGEaqqyz66LdNKdNvirHOi55LnbNKnE26q0
U0nP2iEazW/acr7gBGI0itujN8lbmkzLIrfvNJB9SmmNO79F/O4jiBOG3nU7S6p+OcmGDNTk0iRB
eqvVnDXBAo2vbLDRcsIZFioJFgOplmYCE0CShz4ovcMnZ8M5HPWKIJX9Uzm4RcfG+BJGgGjDMW3H
Cgq53321uYWiKkCq+U32UrDtNJFvZ6hoHeeNAGMpG4fI7BDfmwyrnjnBPzPA7yUaRI1QkXMedOfe
J926IFuNHEVPY0Cw2OzzA8uSQ8oALkBG6FZ1J87bEHqgMY0NV7bSU58YRnBJg+lAsvBCAu+LEewh
7PSfBgt8zt6KWsIET4Fb4BCnBsVfdQVtg9QCEKj10psWWCkDvbMeh+Br0BKm4ORMZHzep4I3arHL
kuHEbvJMx8UF1fHadqwiADTZjn7ORvL2kzznEWdkXW4rvb8PTbMcWBKRey82bSg+pCTdOnH+GK3G
fa3GeFguM8CCaFQL2yBaJWmiRWZZ0X+7mwbzTsmEuxtM7xfYwhyy+GZQ2PoSkW9ZICxN0/mLh5Zd
oYNc4H9OdDmytGN+H+WmM32+2SZ3bGkkrElwbIERoFOvZalrUFhEyt17wiZMKLU4srRNw9WCTdPJ
6a2z1TvHJGDrauKW0BuoGXpaZxvNJP6KgX9BC9S+Ej+5P651Q51hQFzSJr6CcGPP5qxCyEdZ5v7w
5fsWaQnozWI8S9GIfMBEuNzsYjhobXUMxNN/7zPky2Bt8XZqXMb1wCYJSkf2kKU3mr3f+WuW1Mcu
jArxrPHxqvZqQarld1DacmArFDDtZx6ORSoC08p8psUPtaZ9c4VZonxwgJrjPUSE17OYOs+i+BPj
9CLq6h98cwqEtBt5XuJ/yoFczyuayfyv8LTPqlKbp+TrYQ6tqpKfK1+nlrntSaT3LgZzGYDEKqx6
uhTlCIMrsbFDpba+Hzi6K8J+y5FWN8wDGFxc5L12Atzkjvq3Sb1G11nOyvUlCZ1Bm3eBhujJXy5z
9Dilc9cuCMK2dA/M6B7fiyG8uBNLlygXxBk0wCXDNuax4aHt0oWZTNExnACa8IFkoAECNid2+DpU
Nv5TfdyzIEQrcbWz50YDva1jdJ2MmJ298yyU03E99VS+CbmqaVfSn4YNEmSY3n+5dIObst6SZy4+
ZGkJ7esEju6E0GTi+ZxepK199k0NJtgY/kQgDyNFYhmNNHXkvvqWw84m0e9BrWGxL/jUrBZTYCCG
77zLjHVC4xnQt2bEwKfIxjm982e1EmNsEO+sgOxtqsmrGQU7ixG0btWeq9nB054R2+Zqad37aIud
jaxC5ce7I+143hfRn7KiaIN7gLABagAy2Vm3+xd6HV/6tsGEak8Ps2KnFArgsw3VSq6tri1YIkZ/
WSELDzAPtPq7E8WJgvqzFA7eDmv4hGnxOaUljenTS8OVzA4F7XsMNQXsQqVV4EhI7A9k5UFDWMfM
Byqoj8IBNtgvnUldYqMxNzb/ROj56zwRS361f6kWHu0++py4jy5lKfdKGC+aFG+2x8ALFFssLRsv
bGFzXCCFBE3PK5Cgqjk6T0DoZOI+hHTW8T4CQBi9+r3PWmF4CcBrhZ5/63sfH5HxggDUIG4N6iiE
/jIhuuv49Plu2rDAtwkpoY1lxfEy9aZxl7b+d666S6x69tQOzLO6lJe+cpo5e1zwZNB2Wy2ISKwN
O0qdIPk7f4bZUOJVwoisHbrPMH0O1Wc1Ap62uQKUBhd10x3xPDVtems6VB/DVT8+P9bK5w631K2G
K4Nr7opUsZmEz7yqdVJxgcfWPq3jrbLytRHnP37KxQCNGFW5K8xVMcXBUR977oU0MrDhe/5QWseA
/4RuyK4A9yF2yI130y7es0CRKZHZIzATf8UtD8gnMlDrYBGDVZpcywivTptonNFCjHM/RXnkAl+7
1Jm67qnLFatBPLj6xENjj4RS2izEoVrDTC2C+FO3Fe3viSgWYY7oloX93dVrELC67lDm6kIMjgOW
fZr/IWt5LzX931jjmARKiF0sHQA3PstKmXN5KSWBv0rzk3BoiCAyQqU54bJ3sNMHZHqKWLiRqJwZ
zt2HY7klQT8um2A813G+M9gNWWaEM5XugTC1D01T3W0i0rX7psz2a5y0s485vBvMFTaPi5zGdSJj
fqScvPQUfXbhhDU1X9dOdnrWffSSlrgq5uZEF/oanWDjI1YJMfwPyjz3+fTaMRrzD+FmQS4SRKph
39OxXHVR8GnyVIMSv3PFKrgH1vqKGtaFX9aQEox526CsvaQTiyMqmpTFwV+L5ThgnTGaX5cQjKlf
B4Tm3Pv3fAvUPvRMYi1s5oH1UcuzNNJ/EXRu5cDvrR5ZcYubbJ9pNbmAB7jWuWfYpDmxuQ6/uPVO
ffA3mBhYx2LhpuRhU9q0nXxPbvKoxLHBG8r9RmMPbiDLjLwkGCcOeUsO/g30JnEiiAIL2Xyn5roo
1uZgnoL0DV9vZPmfQv601ldD0X1iftI1MKcAC3cNrdJa/B7BO9Zatm09So6tvg02oh6erTFzLpUu
mcIuKlzWHbNmiZ/G3BT1WyXrdejp6K0MzZj7B2KhentRyV7gqkgciWLAVXdIXocc9bu0Ts8y+jw1
DxP38RRwQQOLCTD0vLRB2PFocGpvRy52DDwMtlwFYdPrJXRuHRSp0a4lknpe4V5sLx7hlGFPexl/
EPQvdxuILUykZz3U2Ze30WD+fLKkKthR2vNHw0de7Ap4flN84gUNwoCE8lveOiR6ODHEd916RMLa
A2cFDgD6b8xp6dnW2iuNufk03CDsM3VQXbFBXWYj7JAAB1A5EWeFB+aDfqb5al6SN/NoqWxb4g7a
rzMtK4ME+drtbrHaTaYJyO1frLhQFAFfETjIw42CY37mfMZlYxHj16B+ivn28azmygBhiNrgLgxh
hzcQ5tTU++qnN2AJezCtoPoJ81jFI7fDzwoLUpf4W4vS2okqHfILKb+eM6LNis7qFSXeoKe/B4dQ
P5XKEat6x9412dmrz07Pejd2SD3nWJqYr5N1qF8c9gdc8Ibm3o9Hukyw9988RifBGNNM/bbgHHLS
T866hZDu3s7h2o/rVnunx2URVyeNC1uNf13PfhyfLC86ZAQS2Mqb/aRzLZFfWsFobicrRf3b4GrH
yeISDwAgfwBJbN1bg6gQM82U4zddSqskJylj/eko7TZGhI4ioO4ZswHMye1oP8X4DlNWzVDQbcnb
Ez+vZz8M2KcpwC+TL6DTIkUaVDQHe6Bx/3sUaO0Aqf9ju/kp1zGfCSja6TMtPkNdWUVN9NFUBZmk
7jN26nnioEzrqyo8SFIoADINs167IV9tKuYEtDrZko4YLEJc/W4a/w3tm+nsChM7hW8fe90jCg5k
ygZTXGEr5fyNa+Z/q93gJ+LsISpKu3ltX5oUGAS/J83+lw53ZGq8oDdLcIebrmmHJ9h6ADRH4+oX
fde+xDWHADx2HhrUtA/BuVRG/BgIuqxj2v7kgggxnN/KdDaVHpMVawlckKavMFbnLIyaZqHjlJg6
Unh448MSM1lPlsbala5F4zbFHwbSgcehmB8M3Vr6QT2LjGHNzWBL6xOK6bhoeeOxJ5uFmJ+NhLr2
5j1gM9sPf0OEj6IO3li7M9ZpoJ6ey7jXON061q2ntMvxyx3LWzwNchll/oJNQY/3yAqyJW5lOga4
2yKESoKgpXbOKbz3I+fa8X5282NY3xyoxYV7aYp+TeHAzHexIWhQpXNWvsTz7PFf24+AColDGOGr
/txXTgEXGA+1mCWj92h7Y44KeK1cdy70chVbajU5/g5yEOXe8AcLbUtzykvitAS81RZIz9Lj4YxN
bhjyIxTpUdeeAHmC9DWphvpH8vcnDqZU/cNT1aYpkR44/CL/FwPuxgQ2Fot62zivFVzhuEJc6++U
E89S9xfjtmHwgso2JeKqVZH9vNA4Wzs3gbiSQnrpjZnCk+DLLYQ5LzrE3d6Lj4m5pzaytbZJvo4x
/FvnJv3XRw9dXHziAqrY9/JYdqTiD7qDdJ2CdID6GV4H77cIb9L/N9R0gFeLzPw2rU84LsonK4MZ
BueOM36PAvO/+ZWAwSkp/rtE0WMUZCxfTXkIsJaYI9/EneuS8eawc4Y/h4bxCevQss1Pbck1HnPv
3rfu+PnNeFe4GwNToXubhnd2OKGHbZ9fdQH+Coo2wNGXxv9omw+wRjO/vLV9dzfdU+79cnuukDPH
cePzyiAOQtEkBKmJtXWtThmN6eM3N52wfyedbaYa0ME1dp6xvBfevycRtyDQElGoFG/LcRGTGOy7
atn6w6rUXFyD2amFk9GO68KQnCPkbgOmx/Gz6N+EocM5eAnrxZDLZclkT4VGCk7AszdZ9l2Pi64/
1+2q7i5KMi8zA/c7VjkzwCLPEHaOr9QKillQv7J8XUg1bEaUPc6x9jnqziHiGGyzoZily9EgnEay
bK8iQo7XxPs16IGht6TXt1azqVyMHRAHFqU8dhbAh4vmXIS7amlzLjZ81fQGbhwEARYQ9Cmq5NXS
fpzkS8cy7y0biCz1KYW90MS8kbhel8izcX/S9XtCTiB27xq8eYPYt8gJUMFa1subMt6qPN4UdMzo
6YdFWUd8NphDxg1zIRLiLPQPIbD4KtlLzKZTsw7jH2Fs2uE3cABzpvxJ1GUYgfnoyKWkEb22JadJ
WYSLXKHSyKLc9iXBTjCCe5mxTIo7lsn4JWARVfmi6GOqZUi0xb7aMuuyH8sgGTvtbfCRFDydPq3/
yXohFzc8Zisfa0HY6AsLSSNsylUShRe8N8swc9eNexYdXmOCQ0bXs11mG64RQQ25QOkTv2KnNPk9
E99l3UT4IPI+A0etC3T3sWJsRunBq00VdIRlHsZHQzaOC9JOKwgb1xJuOJl33T336CquvOFXRWz6
8e3pGrk9Qr6x9D2dJRem88DehGGy07k5Kce6TGNw7IaOVCImYi5JC+H+yOlBUx58HH8HFPqekoAw
jHFt1/qanvBNh4+RyxCm+Q5iRBeuSt+d1yCB/W6kPzWd6x6Lx3SvQwF2w73gIqhl0wIQ+JyziSqY
GjPNUtclK3+bzs5g1U/5VQVf9JLxl/6WvX5yMVkQCPQQvkzu1DP+DSB4uNN30QfQyrkurJWF6KaT
PA6N+iNmSHPbdzkp0kbTGXvRaxEZBzg5M9HmX7qOVVIq6oPJ6mq9FizqmI/N6quPQOf7K9oFhgTW
io+BJ7wS5Yrr2l0BNUQJXZSDQxdHXeMp9NaJJSgGn+YpukZorj14uEn6xghFZ2I3K+Nqkw72nKZq
hPTXVBQrLwNAQNBDAPoickw7A5OnWZ97rzzVuX2S+ON03lE2EUY025cmvEUa/zG40Fav/A6Xz8fC
bf4mYBRaML7ALduJolhOvKe83FlLUW5YaQ+sxMx3M7L3NLsuSv3D53MbXYSsqNpZ4x+FzZT4zYu0
ubY8Jb4UvzqhLqpgAH2zRoKguXAjokasDzDoL1tj3NrGqSWxnedgBi1vbUv0b7YGBhFFnVu0luM+
asJDQVAL/cXn1xQSpcAIj/gZRxxpRX97quBWxLXVMrGdJrPabZbUWKLKeR013yU7Vn9dteJ9IMOk
IxzjOiauyJLNZZRotYcB5IeA1c72I4Y60va+/5oQAvKUtnh2QPCq2vABzsPOPrlAbK2AKH5Hv5rF
dZc2O1pO6afe04w7q6gItNGHKoD2w8mQPKCIgj1rTO9PxuSCp1cHPQPf9SpAEkkBxTvexLbVxwjW
blivEsB7sThQOmawiu6L1KvQQ17Grt2Imntyk36AtmGbwsgEFnSs1wXX/ZhyJty1szb8wSWlvOqE
xQ4b24HVctmQ02RGd6Gic2Ysn0N91dcMbm//cXRmy60qWRD9IiKAYnyVQLMsyZYt2y/E8cQ8TwVf
fxf3raOj28eDoHbtzFw5BS70jOPiEGSxuJZhyt+Y0GBAPQ0f6MJRfZEwAon3Ko4BuKLGxSaZ72af
5d0WFDfiuPpQK8dPKmVb46CgVXRdjOFGkFOlvlLfuSXeFFXH5exAzg/I8dX2k6gBek8YqqMmOMeW
cYpwibCu44jjUHFD3DMfHbkwKH6CoiYVVJxXifJYutkzNbXXYXJ2KJOYvgMWH9Uta1MQKA1rVDYU
6krXqRpzUAhn9rqx8Ychi8ND6qxYxvIni6gAv9UsAS1e4m6V0ZfLRJW2WBXtZ1xGG7c0QDMV2xDk
T+iEvD4IYUMgkKfI+JP9cSR8K0nVZRcTdYFFOvt5+pOinYheW4XmmxHkQXzujHtavRhYB0notu6u
QYp3SOA02FtGnJ3qe1X8RmKx6PTn3GJfWLbnvLQukxNTX+UHHLRJE56sCRJMS5ladtH5bpxM3VJ4
4Auygp2aPk2h4TvOYer/dJZI9vRZGDh4NPFcDFCELGeb0mxJMDtdGMjhdBDGdM5jBdJxwo+5NJKF
Pw1RNg3PHmhPA1vakDJa2BG+5RrD+KVojkN0qwLHa9AAa8kMWzpKwrabPF76k+fxBzw1P4KEYiJZ
4VD+1JX0bSzDW+qaW2DRe/zsHMn2h9436zKP11Ymzs5AMqb7Iv5EASgAWg1ijDwmaeVjZjhY1Yhq
fbTaQ6DSfDl3z3UMMZ4VjdrvQ7SrUmW1a0kSiLQvlE19s8aJ6wtlKaCTcva/MeXVekeaTbsFcC+K
KjkFJbC+OPgIRHDRVCgsTuDJRuwdtdjk3fwM5o2kVLIhg7mVAF8srk8u4Qx6Wrq+Z1YhApqR6gpf
HFXzu/ZdkqnX4TcFPMkxLvI5eu0th+s4CA2KounK87Pqnw37a+QGENqXnukyCxTIupeyfSB4DBRs
mY+RLpMAlVFy6teErILso+wvVvZo+cUZNld0Z+Mkn6P7noMr13AbKmsXUGbVPmE0G1ALK5tEo3lP
9VdKqqGWv1epAq/nMTEYtT2/KROEl8Jm0F2X+HSnf24Ma+qrmQ5ur6+RxElYogl8yvYSAxu0y181
vYZtSIzsZpDhyM5hcKu1K13O4EBoXCFxT54KH8R6Vh6Jcwns51Yni6WxtusNrwrQOeyLxpPZDFi8
tH90KXq0UVLEy/VySNcRNWJU/mA7MGFG4ggked5jEQz4jsf5AWJgLa1xRYiq6nbSpk3K+AuHV255
A3tviINQYsniOH+UqAyOn9rMPeLDwmunqL8hiQSeO2b6W0dJZHggI7lSuGmL2dgycbE7RC0pAmye
/GIs5xDEFfh9RrskDCivoKUG2+lbv5T4kI9Mj63yHdDGG2LFpcAJtF/8XVQ3U7m26TnEjNPI/ayW
JN3g80EZn7gwpSYalknvBxc/dm5CPjtLy0Q9ehp6IJULwjnQrRFbGMUOUAiNhfSSrCc5bPr+JIdr
ODkUdfNiAmVOgnDd4dQKl3mN2o3CtryuJRuDvc+134po8eE+W/gBpqUPc4iwdbNhBoja74TjEQfL
G1QoNK7e7+U4K9hvlDbHzBKaR3C3yb9F5v6z4YOyAbCHhc6qF0/RrINqQR2x32pKTkMvmRfOq87g
du56sqScd7LbRV0RP7cm5F58BNGfFtoO6/lijH8KO56gbGeEdliKJeG2j+2d24tfE0RMLhdwzvDS
h7eMmHdlfRmL3kcFmMWerBzUfZh9qw6scdmceOWgSwUo05jOw3ZPFzMRlH4/c64XxkSilPpEhosx
/TZAh+kk+VyuPBp/ibzqjyo6WCEOxrJdLIxrSi9vasL/KV5j6RKfL6nek5ucv1muLlkTx1dIXEPl
wB4oqc6eUVNAa5LODECsW6i2reBPwVw08JFXhs8WS3qW/BvSZpsa58F8OAb1nTEwC3E19c5Tpl2W
SvKa3bkrfnuVGHzxp/Y8yJScQl7Fv8Earjefbeo0BEnj0VgawTXkzgy3q4ErbuC55FXpMngBQYiy
hCOuWI3yhzzvFCH6uPbZLl5d+nBKFiUzJR4Kn/vJIOj8yBx4oRTNBOKsErTr5x+DFXvtLIM6P3z5
nBEhKLG0liE9eQWxHyjnY+Z3CBAz6nf+4OAr2/bYtSN47ugYmvOKAZm01E/P7opqYI5e3sFM+Xll
vvWZdZxwxU3GmsID0hQ3m9u3aTza3Lw1lYMwdRPGHT0Nc4aFweLeWVigVH7f0bliJo15dwQGrBD4
rdP4Y1m/WvWWdL9Mihli60iJWaVShI0AFHG2Vcs96aMXf6OtnATKuCxfLCrQLAgPgtr1ANOg3fyz
SHtUJIRRU6r8ZQBeHiiuR4FIUNibCWm+y2qK685m8p2GMMsWGMd0sptbrnxXiAihuc2ZxDtmDNJ6
FtQw8ka2oBAq9dXyNvB+rRgQO6bR/gNz9gFr8X0eLpVyVfruwWG/sviADbzBdSB7Hd9D9hblKv6r
pb0RO6WrvidTwInDslZ9aeNPQiir2YDCA0sgENwfllYAMJeV77bIFjH9fQErsF0/nqF7Z0is+kN1
nwzDJXoDOJY5loqTYp79OOGa7ACDLJ0nk5WMDtXCnerrlIyECUdCPCPberGox6tKsllkEFgCVEn4
BkvGh77jsBCZ8ktPrNUtrrlDOMcAAgZJom5CDOQZfJx16kSciVg7Mu2zga1DCdutCO4VVesOApfG
1yCj08hs69CaSGCE7fa+N/nj5puugwsgWYpQZDuNf/CP2Qf/i0T/N3bNRlH0vRmiPUysSEiJNqRW
SVGutep38bmV7qddvSmcKBzlB2mcBMkwIOKr3NiP+oebfWQROF3Hbtdh352IryKHnLr5fdB/G4eL
0vJ7oJ6NUXCdTzC8yueGE7shzp/Q2Johf7ci4H9WLn96P7P1SzlnJ7PDejgOfhsKjERvpt48MvY6
1Wxv6fhluCYaRjWxNiUP1DKUBukTlt2YpbzMdE+aTEV28qbJ+WQPH1Kdv4MG5kKrggD7Te2Ppv+E
Fn7Uwy8l5ImNjiiQSvVM6oaY/mvIiZe20m9gPJTErkosjlZpnaV4yxpsoOVzyBpCcYN9kte+gRu3
RQdRY2PTgsVPmDurYSen8UPlkTBVhyqon9AVfgYRylC/cnZZLv5awSlehQch/pZPutZ99HHnGVPp
SxMfPd4IXcGUO2a7ZDD546FADQa+k5Bt1udsnHhE6Bw599WuJvaLU+Yo2RU1JDlb6iiSGUJA/DUj
RuSQWxInfLK7DjsqjGbzbrBgChcNuBMdJSI2NI2Gi13bFp9xrYC5Q7ais8NsuDf2rUWcV2zrZYlg
lXTmRCNpYJLGRfLjthDRpHbRE+UdyO5OiZH+LDe6TiIZcItTyjz82H3ip8GWnhDuc4DywSjWjbZb
olvQ413GjGRmM8+DOBjyicDKWuVKlRvT1tHDjR1hfZygaCfFo9DnjWN85tOLisukCqqt5nyyQt4P
CCxl96RCaMm44+f8TohEKsOFMDDi/V5QcKBHBCSK9E2ZydzlGu3PTJxK4U9ckKfs3rnPWkxtFxp6
1H005U9J8FlW435sjzY11tz+8BvS91VhlmmABUWlYHdLqMmAAaHpFMJY+xmwXp7j5SYpnVfOd9km
RMm7u8BcvUnxO9FRNXMKlO5Na7Od5izuYzYGomv/n0AY6tNha9bZkxsFp0TkGzsDLMatEPGfSPoo
IE1NKVKzrUT8JuVZ9LxhtVoHHDPXv2qpX92ajPlgqwpX3/pkmXipipzDNoJxJvFUUVOLj5aseP2Y
jPI4DLPOG5s0XK+mgirMAkKSDWynGaS+gjN2CdLSj+1qT973KVRdFs7xT0fexykXNY1+aU0t7/GY
H+IKCmtuc86rT8KWNslC9S+dyZnU6EV6kxzxsJDIDAPQwsF9gPfCm8OGGhD9qUQkPXcgPGfMB7os
qaVzz2WCF0PBqtrKkDe8mPCfdDSxNMHRqtLvyQHcobsJ0dP2J1XIfJbg+S29/DKt/rO1OEOdiVap
DPOaEnB5G9CXI5fVIIBJytewqdOJd80aEmoFEQg8Fl4elUcLHKYnM9huNliAoKBrtSyu6AEc07Wi
X0jkIl5w/nLtNnaKgggS5LSpJvIa5iNbxUKBRFZz6zdz9tQVDD+NEo9GuSQt06VgBtxwDiteocX3
SkNmbfXu0kn6c+hzanGqGfS/pbaF7y0/G4Z4THM+UQQuj7WcNl1v70fR4/iXh0lV/9RGfs+xfrHI
j+eWczQAoGcsJ7Sg+sib4L3pKRLvnaMQnDGG2pHe1S5pIz/iRrwYuDrxG0G0aNToWKTmtscKGdTx
2VCrO8btI9/pfnDpe+bzXyxkM1YmE03alvUvC/H7D6bvjBVJmjZmJAeOhK2McBkHFv4sHpks/S0E
EzwJM1TsgsRlKLvTOLEdrdx0pw10UCaT+eYqYc16WN9UMI3mXkJtVLwMEyUtd/qxa/L3OElg29Do
wHNI03UpbcrlgpML2dzkbiyKifBtYVdbFWSZ67a73sG4PeBexgfe1fWBVhWXhGnO0J+/aew6My3G
6Sida6txbBjoTUrhoupnOR5iwfsKp+7axFulOTa1rW0DrLJCz1T74CGtzC/jl5qHOmg7SF3Z8I6j
4VWb1J2WuhfAy5tKOJtaBeAXL5h1GsEW4786foiC/daCRCO/5pAc0RH3uYfjTnX9Iuyg7qVe9f8d
LuH4sMD7xQb8vSz2jFJ9n5FLafHglDYlToymrQyvq9x/wcLmKNlMg+JvfT0vDnjT6Ot0OD8wmOaT
cYwjnLPIwnT4VX63kPI5AVdxG/4Vgslbr9lQGe45UqufEpvhW+wy80BJgQoxFNd4REd0lltOXbi/
hp59R3gWSOO+h1m5L6PijFPa4wdCtm+S72HKpT/b/UWnmEH0T3Xnbu3EIVtveG1fcBfR8CLimayt
AY2Y2iqDwNCmKC3qkQPuX1RrGaSeELldWEiA3CQbHZ3Phj8u/Zns55n9ClX3c4HTR5DmiRUBQDd4
r2an4POX+nWkwfmaNoEL7Uy1XlvbfcvV+ajz95QRN5y0BWg3gF9wp6+8dzeEUGEtOZuZVvK+uFHz
p87uhqvDQR3RTzBzcsAthzK14C3AgeqakWVw5pdIzzcRJ785DnD8vm2aD2qT7DlWlF5RT7VL5t28
hJr9DKz1gPvtxUDt77KeuAFWF+5JvbApVWnWJLTWYaydFrWD/FBMCRqwvr50mbpmb2jfQpubgcZn
etJenQSDT7SVSGGKQQYkfVVHF8ZNQRnfwJdOvYkcCqvxXZV8GXWAmiIh3Ac7eBcbxY23YfRaqYgA
Jmz1WeXxZbc3U4NhYvuOQXDdF9PAUiiZ7NKEbSQenJqm14Rmru4pa04LCYfb3kYHnVJMKcDMXazT
yPpbKGK3xDusEAegrl6APWItwDjAULK4GsOlDzQOyU1falY+Ld6xRcGPNux5JaznCWZWGXy5LdF1
gb41/NIbjbNqpQIImkHCt6gnLgfnMNL9qPwbDfapqIpRa15GY8lu0EfmY5pOjH2jP/I+3lAahIUe
g2X209avSCxpejSagz6oBzMlf4bynacfMU1hAbgq24b+B7lEhKDlA2bxvNnGGeEEl6IrlM1i/o4+
FIxFzbVakMVpHnoVOJaqPEqT4+0wtJvJ5obT3oni9fTYkjvPtHNkboSk3smGDQt0WXth24mNGFbN
NmKTiufBpeWYzWD7rve7jpuXIb4BDbjOYRiKy9h+KtgZmmr2lByasUWBz8wRMtFhxiguxUFL/zoS
C828Tbis1wBr0RvWffXRArtt4JzUJgGdMdP3eqiSunvpzMnL2dUEBKcrDIkhOVMi8f5YZYcyTZRN
w4Sx4ffSeZPq6usuoVJpGBi3hOEAMg7sNyz1Kagos/wwa1gTLd7/jZGO33YB7E1OJvS6AlNCGDt7
02Ark0jAlYUeqcBhTL50/OYk8Vesjm8ULhv8IdNj09m+zsZdKwUmJrdcy4iKj4bOUkLhBSqC6chb
NcN8d3ANrYZOp7RS4YUZBD2lmsAnxmkk35xga9WgTYQJOM22v1NMW2+dmbdPkDN5iqXmdtLBccWs
UMwutWgBSqLdOPNWmvqeZXF56oZA+lGMiabAgAcm3/YEi+JRKb+UWhIw4GIgVZqhZ3RJHD+ReYDl
sg4tzvsZKyaSOlAFv1DjH/x7pyhghwtzmeXVCj/y4mo8FKyspQLtJ8XxEbgmhjEGsFw7VF09o+Ra
czn4pgiw0+UZOQSGfW5xB7YptMypQRs7nuOk87DRtISVtdbp7i+RGRYaJOyTawkRxtdsJZkOJjtV
GiaqjK4Q6cjxzXJ7Dgmi3rn5naZEzrcwWC0FWawygiPfMGlochpPeVJ/IaROnM3EbKTTAhK1FXuj
StDSU9k898bQQWmjVPZQDcpds2iDB2bXic8qKfS7LAkDVoWIf/PM1P8xMObXSA7DFkclZWs9RMYs
gjDZtiwgBPaoKOGX1IuepY3FFqsgPLbREwqRXUv+xTN72Epf3vCj6XAYC+q8NE6BIUnGE8iVY06s
+GIVhIQNjXMkJmADdBFBFwPpzJmQokJkocu3hMDbDaqJb0CzfB1wzpNaxN9moFurKhVLXUrOrZ8w
CYj2rH24GSNeasGvxglXwvHq839Fqoh1keWglNyx28pCN459QETMsbly6HGE/NryAH8asySMKBQb
SizWtWmMrX2ZELUSGn8FZxTzWkqre4Y4WP6rDRGeAtta8Pwa1TNpGe0JTzScGAm+3Tiowb2rw5sm
ops7iOde77fqEtmNcNPaNpXvNqFPbsX3WRYXheIuyku1IxCiVxDB687oDhk7lmKEp6mP9cvsaKfZ
Tg0iPeQqYxn9GKRGgYU4/NL7DEDB8MjSmmWPolBOEhwrWitbgORtSfMlJ503Ne57m8idVND5lxg4
g8wMkjt5irVg200L4a5iUTxHLuhSaLy5LvcFxLSwST66hagnR6/TnJdaAL1vp49iOZvGhdebLIaK
CCiaWCITTFOrpNKWpOW4subsosXDI1Doi+qT+DDoKh4AKgiB+ttc2SkMyClA6YeyODREvFeikpir
aSxwdLnRtZJ8uSDkWzG09oTV2lJ91IFguo249YtuPg1mPXidyWapUKdDyrcibfOkB8WhtcIv5PYJ
QTW/hh2Jw6oEnNMwFo9FrmKmNXYzLcFZrryYQUbPokI74Ah9sixAP8+VH1XG3VWG/ZRMrygx24Bz
ozFsr7PAT7AiPoa2+SXsfNdbtPFZ2XebChr0OPzT2DpRMoiphWnesPZDS+V1U1HymB1i0d4BnezT
rD6KEvBNgv6qqDjZo7S75bq2H1m9mTGiiwMPGovLPNjnLslYQGe/VpezQZh3UnZbXuUEdNKbUSt+
V4+7vs5eitGp4I2TwnZTd0YUxzCbsU/N2XKuXde+d8LoVi4ZOUS9CFVvwX5QBaGbI3OXOQyb2UT/
NVVmiSQ2m30ok3MIppc5G1IyTXWIBvzcbNhsryDVnxbTCdc7oSeO+hAeDxSMi9syEkDBgXGq4tuJ
A4AJPP+EC8DP9Za1T/kfeGrn+hUYGQODrFPBHlPT5DPp66+km16G0Z2p1Sq4BMXLgAIv3hcwqtKA
uaNTjfpAYoIdsssqxVUokKEHlaZZdnpGahUHXmCftqQnombXxvjBZSnVuT3MevDZ5VZyqCsl30+V
iwYesqE3bIM6poDKVABlbLr7R9PxHeG140Saxsxj+f/d947iNZZh76m+IgGXNQuniE22mlLXw6uK
IDl5P7TRwcRL7bg9eFKHaIEYVLnUGN1lPJ5t0ci1WZIgH6rIZEKskMYW9YSlLQvBz8aiK9S02AZw
Gmdmt+mk9TxpdLa6dbBxhkZnK29RtW1fZ+qr09qkool7sZ4BT9Jpg2Rii0N9H0/OxRzkjiLdQz+r
hybPT5FbJKtxno5OnP1Ko5/XdkeCgf+a3AL90IimOzTFW43tEqV0fJ9HpJVGPZuCC0RZ9fvEJB1D
Byz8vAySIG1jjWnzPgr3dYa1sLenL8Wabu0kT1i8Imw1LIFbNnFLeg0jaDR+aHp6MeG1NvyU1zo0
kycTkGcVVTsuPHvNBRGaJmKpTtcdZKSKmItpvIKdQfptycyqufbeA0QjoxF/M0kRoaxwzuTRM1tQ
E1mDK8Qck75sOGe7ESFpzMzWn7mzsaFngZtEWMoCE+tn0vAuGhscVqN5T6b8rRcdjGZeyI3mHijl
+02H4L1tyRsGLf9ikvwWWvZBkumpabXjXDNuxXWOtXJqqNTTuxz/x+SXTc+tIVvWNHsaEZ9t3i2L
wQmMAIDPLdg/a9Hyf/jX3s3ceREdOy/oX6bq/gqUU0qX132ED9d0n3TJZKt1/IE64E2r0ta201Be
YtnuU5X8fwKsy5XTryFMAmNcNDNBw16r+mObbBubRO6kZNt2WdYrGR1Y6AcA3X5JBYGT0O8ptPvO
jPaYjL2pC3EjJn/scvGE2/copXpZoQwUb8u5DeWnJnsuK1p0002sjRatDj20RZ08SxwWAiNHtxv0
knghKUDwm9w1+fXwHIcdcGLL3uuDsoWH+Y/+148UXziQMHjVAdOvkIy2dpo/zbjabN38UvX2US4M
+Rr5dprDDwqltnNWbSRpXCRZ6KxzSIc01Y5oTxRLfXYYb2Zb3bs9jG6jG7Z5KMmKzhHfKleXjltS
wmXKYgTrkR8axqAd23oozi5u5CIYnhJWiEGnHooGr01dwz3F9BRc83mq2fAm1k4LMjQWJ1ShYgb0
1ywuPIxwaAg8o2urVl9tuipzNCsLst5QpNshBxtSm8bFsk3TD93wV2WCRNrZdt1SCRydcqPZSTPY
qBidQ9d6WbZi5qz+TqF2LxRuDfWvFUfc+/rnSmZXVcLV0Rwc4PyWNipObHXOPszY3Ra4o5dkVzvR
nBJRuBLDJf6NFBUt24a3hoVqrPclqpVrUZcxMztlzqbA9V2RHTMm3vNqcR+4d86Fsavijihu+mYl
wX22zACkhfvEI0RVEfXymKSNSL1kyBrI3uJS5yqLDzY5GVvcuGn/KQpYminyR24CY5Z/lDZGfgEQ
j8/bNevNQy0NsAE5ayV21NkEc8HC9FFU/5SpJfCJg7dv3UOZCApUgugUlahgRrpJE8ZjxHU0Ehya
3FCN34KiBBP3aXVXenze4OAGcsCa8Tlk40sdTS+FIp9ZhPChKM27WTubxtDf7IQbpULqZuRsbnrL
IzrpKwM5qC7oXvXevLeEiQJjWhL3EAGEjxTz7fD2Eyr9WoblOeRjbRdHXqjKvZYRaqSMz2mnPf49
XPbtPnMMQlW0BZUcT1XqnpWsPVSt6TXmcIjAc9Z5f4Cse5Lc4STW0Q63AHkovqrrS6f/qrA0TTFW
RqQiysC49OLdcDTerqG7m02Wf3Zlnd2elx4QBS9DrFM1UKeFru0shRqRUtuHAU6I2vFMJ3i26Pz0
p5jUQmZWnoXfZtTMk5YwCU+cNXE+7wyeh47mcJnZb3oEsXgmh0DzLVRljwQcpRvYfbH9WWH9QUJ6
zaG7HcwW/ITr2+Fvkj6Ckr84hS69+Q/gFk9Q7gdkFbSQ17DO6p8IAtsLb6xUQAzh8DDb7jYg0KpE
WgqwomUp4fByi0CqOPToJg6FSWM88hkDuxWqpHnApO3HBJVlVL+JFG/CmniJG/KaKnZDVfq6xmpP
XmPMewGrwBkI7Ayso1GWQiJr6zaENZqQIi6MLg2tc0ga0omJbNnqL9tHrq3kCSE8KIdYh1Iu0/iX
1PCjtgqDanVd8fs0+2hzJfTLNH4LEvABElKMiaLAGnLExGAL91mFloUSTeCmpiUnog/XLcZ/Y1FE
19xGTU9qzoeJij/S2LiQCfHLZqbmzv1X2w3cM+kX8/SRg1xaFkABmiXfJwsCZVUH9TlK1L2S6c9D
NU3eOJW4p5l2hM25XQJjWEW1Uj8D5oPyhyYyJYQAos9pSGnHylEb4JJ6Im2hPihYfJWSrFuQsI+L
CrZTlaHcNDO4QhLZFgn4PpJhK3CF9kqFgJ6n9JUospCnIQYzWmLHzOKm2JGW3rsuwGVX0IuKR1lR
q447D0h+ciGVQwq2t/YaIZh1QwuRLDLcUEN6afjcbTQFDXFIuJZrWR8fuIv/5RH2mqAvwm07phAm
whpjp519J8NwYxvMzJgiVtSCuDkgMAsr/wDyLYOzPAcDE2Oe0jE/mPsKI5hXAtZcWXy2VrrA3kA4
qkZZqBzGDVQeCBlGOxJYYTRuGaaXkQIHZNTejbTbMeUKsl+i2ufqWeHymr919TkU25md30j4385f
K3pya24hJQP+2GPCWNpOnib2gcyUC6C2J7owJX81yx/QoEHasWP5bqIj3OYVKIqe4Ge7hH45s81n
wM+Qoa5uexP46mgr9xzCgJ32lZK5H+Wz3t4iAO8sfCprb7cHwKfD9KCUuqoudDhzB50Iq2afctwA
/YdQSNNRZHIGVlsruFQq1vr3VPez6HtQzphnamelwpFxqqeweVWy5T/tlPGVMmlToyYLfEFNxOgB
GZnsJkGJk00yJgsjfpao8jIVsy7w7PpSvqB1YqBRM2z0nkJbJgx/MG4hAz+eOF9E10SwAGGbAHAE
OhFxgOk2HckxpbzPX6d6a0z7nGIOaJTmjqbGMNvWiMnNZrB8fvP93ixxbPt1cxqjXfLD/7GjjXfa
zvSowd2oXrGFwBEDL+1qO7OCsbPp7GOiHkKS//ZuPMVkgMiB62sIxQzuS85zxRqhjTwaYBh0B/c9
AE1qQg8g2NrsgJbB+EOOioqPpV9OIRiTnMeGzeGd8TJhUe3+WMnd7HGpP1kdufL4Cc6uwYoQZZKO
2OzFuAjKCJlM8UwBgOLt6qLie3q0zq6QqCk76+MrkFt7/mqng4ZapW8yPFa6R4EteTN+fLthnjvR
sWIDsdHls0UJesqOjCtQ616m+EsztggefbESgw/UaL3s2a1z0nx2b8aLFl0i9aaDJbiym5WvFMLw
mHPANDuFZEXMsXWKMCIiKub+TBxSbuZqQzdJbr7LeIU+kbItaHLfiR8k57P0VM/n7iqIxcD7rB8p
74zhN7VeYDSsu8pau6LBEoawxz967+vPvHjWrIsK/qaOvyVMqbI6BwmvXs+OMTkxPvqF9GaFhd3a
nHwL5xPyMqnK+Bks8cMqz8Y3tCbcUGAusBDVLHxhfk9cCR+FvdJY1LNFeqBIgkEhrK1u1ep7eiN3
x5GQ55hC0Sy9eWFKeN29ezSuJwB/shz86c8Wx1i5xkxn8rneF8MOxQ2Arjp4/PXoSwFxgdAksG9u
eBrVv5aiCoJ30mttcrk0Rm7gS5MLnuHy409WiOExya+HhtPH517fFhsFd7Mnv933kugMl2fj7ACk
5VcPPeHHvvCMDL/Lc/gmCPBjU9zit9bcVf8cYHgCb0isbg3oR3Rw0VYwdFxnK67078ygiwKsC/w5
oYLt80/4Pxa2fkwjAKtf0q863Vu/xYNEoJNfkqflZOc9iIGJL0khOfCev/YVoheIKiiwxV8UU8Kx
DmJP3Plj4dJrO696wzXetweyhAitL8AL2GWNNgczH+fDiAnwTcHJBKWnp8XU7zBq4kiyceOyT4ct
teq+XOxgeJ14RC6kARXa2zB0j35CIc/I6h675jH6R+2kBVTK9ui2Y842pk32orC1eICNhKfQ4HtX
PLaYhlzX4YbtLrvX4BVFvGO3haziN6C3b1HgxaeGaK965AOvtP/i6MA1uYEEAPH4hL5c+gbRD2qR
ykMdcDp/TjeJRhRTD+kvrV1AKlXiI8vHg1FJVXZRgvOedAPX8yPGKQaXhF4CpqZiN+HCgbE8r7DL
frofYbRZGvFaWCGbhDU65rhnas5w3UyvxBGx7y+FSrk/uF7u84mb70bJs82njH0neatNp3vjuLPU
DWwQi27bgpDNg/2IeCivXcmPcIAFbcLTAEzCT5ecqAXLTv1T5rLw3artpR1Penozp231PS6lSqcS
Vi8iTHnQKa2zcBpjuFplp2H5l/XqpB6SCuYxtNeVQ0nR8vFQxjudlKgDPPThUX4Zhd8HcKB4VRIk
w7q2Uk4Y2jDaDolXfBf60fiES50CkrU2Gp+eCOqch9M1/qpnb37nq4N3l8Rc4ch+s6+BM9O8YlVs
zX2Jqkeu44vOezB9809eHcwaHuUTljS2B/yLKR+WaRm+GelZIp6sdmecUmVdMbo/indCeGhhWL0N
TiSOmvrEsLGknNp9NFyMjk+HoAXU2MqhXhv1V0wlg4W5Eh6Y4zs3+86DYoonuixWE/EUY/y0lZ8S
2zR6Fp6f/AQAPTeIGy4FORhRUIUT02e1Zl/7P5y8MHFxGhnZ36jvNXgOTfCXVeHW7G8KPutl/Hqq
uLA1RE3IHj7yemd/1ML2qajPLZY1q4H2c/Us6rvGI6xy97qK6uo8BI5uJFvNVyPOPJx/ACqRpDSe
GS9fam1YS277cRtc6DRfOkvLXZdQdIYBCc8sH/0beiK8CD/mEvTRghGzTrk8KPmhNv0qO01cFk0c
anym/2lkiO0Dv5/k08h+ycCRXgOBvU55xoaanf6PRmiKK1Bs7PiMKhR/V8Y1tKFL87pSn00av0Eh
i73U/Khf5dOBVc5THO9idvvC+KfxujSHq5Ucp/hJ4eTqpq9WtCt0n84RrJOWajuf5lQ78EVKm/Gx
OI+HpUXwRYjvGgSWsjbRfcgL5yvtnWVj/qa+MkFYPJ406pzDv5TAnsLjeuDDUP1BzarCs/HDSqxg
IdhBAGJzu1LJmzBtsaV6NbDM/dBxW48bIzqwZKVlkFT2IgdxX5/QR1YV6/3ca57Hh/unwOdsL6H7
H0fnsdwoFoXhJ6KKDNpKIEA5W/aGsuw2OWeefj7NcqZ6pm0J7j3nj2vj6h+aDKJvF30UzToXMCQv
o9PCPATKkkAq/DY8BHh82nyHjLRsnbw6zx7BhonqyfMxeYeu3PGoiu2lJ13rkfheY/JEOqR4KyWW
57Ww7SkkRuNGJEVmBy+wrcnDIJozxN67aS09JH2rwyLE2/eaJbtR8egoz6G98zeaXV7VHE/NtKYs
dObx0ggp3SfdBsbB1Pa5tCvqbfOJbxB2cybhAp4hoHBrRYhEKz+K4Us0r3hAwnYzMfS2X/Jz9rme
kqu82JQaG9E27nhEr/CzU/io+0fz5GfRYNezbSH+ZadefR/d9ewhhhhqW+MqX6NvT5b4fEFgIfXm
e6DtMRAD+LdQH/KtwIR6RLDMgGR8Y4pSvg3/YtCJetRoMhc+ym5DiLtce/JuJnGjJcRljzdT+E1T
fuh/jbHm8RgYCwRclEySgbwR530G3qbIB5UHTp0vI0VX5YcanTN0Yya9YJs+2SscsC2/QvZdmMfI
vNeH6UWIAHYgpix+Nn7qDi8THORE5hdl8sPL/1fNOhmjrgrbnG6r1iuFeik9zPdWAb68y40fKEBu
ltB3x3hnyjtD3eBNjYoC5wBFLpu630scDiz6CUUP9bFDz5GvQYzB4Kd3xNpK7ta03UQ8MvpnUT1H
fTNSHRnbIwkZwYbAEEW+YVlLuY2IwyUVJAD/Ge95uGJuIpmk7K23ZEW+mVC10SMgasKwFij5iKOY
1iH5HeovHn9ZWkN2cjtho6kTt//uFwcmZlx02B4GLNkzUtUllQtIjDOE4AtcI0cSIXHBSOqp0LYy
lQZ4CcAqguanbDNkBpDTNKXO/TPE/SnH3hiQsIRDD+y9fRYgI9MxRrbYfcM4g7/W0ClrvOi+6dTS
JpZdtMDYnSJFPkl1uywXq/KBs5x5GWkwVAg9UV+G8aKhqWfNajca2IpYcQ4ke+29gziKcs0RXiq/
hnwoS3whVsq/ZFSRd4zgDXRO8d2EJ5XONkoLjYm8RhYMpAWy8lg8DGNVoyouuKTd6MqD1ePRpqCI
20VuG1DCZdR/tcELWpO4Nv2wYBicF1dDuo3lAcOc9s8gKATPnMdp1c8Jx+NO/YOYLdgBqYjCVwa1
zqukszu2mZNeqniNSgNjCjwvF40UOTlvOMrq8VqRLDMiL+LTQpS/HjnLBKBmwc3NPyo6hpm/4ZTM
tsEl91MYZ5zrMmaWdidRPUiPqryb6F58G72cuXxgvKfAEc0ew6G2lybmMvmb2VY2HKYVc1oHz1z4
m8U15Ww191u1Lm5MC3J8lOKD6vMbEMUHgDgex+CHSBqicBvp0S0uC3+nv9O4eBBj7sN9099kjOE+
5Qp+cRfDR8E8VeR3o0rsRpJWTXljDlSMbTUdKE9K0LhL0+sNksURBU6U16XIh2uqfkEnL3CbSs0W
taW+TyEjw38WuLcmOxItRVoTFspcKNxpYiadGUAH9/nAkAZZ50yffXzjgFLD7cDIG4U8Jd2y8PeZ
/xXEd/RYC8NKm0OveIEBe/YcuHF59uhJ1BjNCN2p9oK6mX7kmqLKbSJsRmaOAezLIirEvLJEzO1h
5J5E9qBdUfpEfMDiC+dzy5ldn8fELXCcBdI2XVhlRqSvFd1ocjbHDxFIWZR2ROczmgfRBcSlD56i
dKDDsVeO1Ok1Emtu/gVOBXztJKw4GaC+3uH9FlMXqfCyA4u1mw8gJLlZ4FsjWYjE2i6i2oJBvDuK
b+kJxLWKO7rMP0awzaIGTlVCBlOytqf9GLkqyfgzsuO5/Wtoj8/6fUkLXHKF3r6i6TiU9WkUXKO8
SVlHzS4x9oMzDLBJXblO8s86dGumlnahOFLfLgfqTN5S96GpbWEm7KRE1MGhnyvGquJVqYxqlVft
LqXK3mxuRNcRjUAg88x9QQ1Xtm0QfCCwz8+kuud+dFSk3A0kxSrBJ03quPBYV+cpHr9RYCXqt4Ga
601Ci6WA6iTd6y3JA29Hu4KXvMY7+qv5xBRM72HyorfbQVL5jU8qHtoIVzL1FISgJ9iaZtIhghzT
ovQw6u4vINsypVtA+q7I74sRnbIXzJ7QZ17K2LOAzl0cis4NDJy8dKUOslWKOOIj8U8IZ94y/yfN
OkePDXtB07hcJpdyOpYKvSu+QaNvgZZVItUUrZzyoVdk53XDbUo54Zq4fulpB208nXFC88yzapdd
hya8hoASq+y3D0uPJNKU5Vv7iKMEyVKYsj1UkSXp+hdB9A/SyFhHk8eI3wLFjeo0pezNJBD1Jor5
0Oc0Jx+rrXep+U5bCB+wmFTxDnitJ1n9JA//JBT+uhtbxFjdKK6UrgAFAWqryvJH7OZj1xGLtDAp
Ch4GRV5D2smPDtVdGrfYQKikhQzIwx+fYPmeb8xs3AVjo88cieUpWSaUXKTyOw9wPglDT/Q1os4a
MZpJciiaigC4Xmy3HU+x9kITs+QcDpg+tZ8h3GdiyWuX2LjeKm7JlpuXnPyaXphNrm1MXET4xNM6
X46A7WmWuNHbe7DT2w13F5Ezto+wfRLPoWH5r0ASSX9c4P2BUbEM4NPGK1Vn0R8p4JQkYEzSQubV
QMvv1H7Ho2bPJHfIpF1Zdf7dwaxgL9VOuXgQhqvR33XhcxCOqeDkCb2kZ7j7Sj+G5jbt7Q4d1DtF
yWXZKIv7PJ2KiTC1dRQTQ9rcGp9oPpVjnmKlb4p/ES1tZDyF9abTN0pxSdgDC733CmlBYRn0KiIG
+nQhUoTkFLGO0VVBLg4GsWcDrD3Sa7DNoFm1o6JtycfmPe6Yit+/mDPCMikR3WrXaXGtu0sa926u
XmtgtNFRCF+cto353bQfZAYSThQJfLlbSpwi0Y5NkQCPf+QtMBC4YQeA+2/YaVgGkHKJPwuE4KYn
FpglyD0b1kO5nvvVgn9eEMCndRsj9iguyZADIxNcV9/jWrpCYYZL8aB/VX+EBF3KJxwQpUH6viod
YXDUM1pcABiPxKg/fS9uxqO+GS6auGRv/4rjVWkPa7z346Z4EE2belQofExn7Vp60g4c8UQKm9V9
MjfxHuuf9LQ+/Vuxxb5irqpX+s9A2Mh/NZhWsqWP6ZXsoXeupDp9FKvBEbeUR9nFH5oii5kFacVx
eBjKSmYAXqElav7Cxg4Z7mjdzWyy64s/sBNw3Rlf6wq5xBfZzSqd65doL6mUPVBTsu1fOrDf2vyJ
v5U93s/VYOWXzKI0zzbe02KxE86trew7KzqVl/Rr2LInrnGV2PHVvyWuskUstekemKOEowniuan2
YMF39beylAk7EZfifEl2PBKWcakscwkstJv20i6yhRWttSRmIq5cTo5KyfC4zV8RQs8b+LJ5g8Gh
UgxAInhlL1J81wSdnozf+plzBXjiP+paOB61FfkMHqawq+aCIX3EZ5yTKEEPrRW4NASUG2Yv3JwG
PSzLyb/yYzIo+d+MvdsMaKNcTif1SBBus9bOjH80iSADZWUbfoKb8QULuiK74R5eTavJj4iBN5lH
OuFfcIum9fSU17XDS7Yu9qJX2rRDZeUNcBOI1j9Wp2E3rOlTYaTQ14vN8DvuwbjJieZccNp98Rlh
mUBluB1CW5iWOTftUl8Xm2YPerQiYaM8VCe8OCeiOZNqhbDSM7b0V2p2vROuzGR8rcUqWUmobZfi
D5+29oZf/av55JrftXvzpzzMRIhRO7mk79xa3OODBAMJfrD04WNsbT+t5aPwBaqgUQ1O7eYZkBLc
5W1L39V0K5GQTv4K2gVr5qNyMMza7U6xUGeGFs7W1WLd3TN3zpeVk39UFnAjxupiJ6KfY0s4TI+Z
uRpQlBHcag7RhdJVm+HyUf3ogB9rELQPc9X+zE86LZzBDj/1v+m7WVV7qAhYr3IrPIR9YOtf4xEI
xp6+Ijtyw59qaTqzhehszWgubSpP36b7YlvhJ1vygWxIZdsYh8LNHr2XWly+DsMUv+mKelaHdQto
Ln7xjh5CN7OIE40t9PyyG3BF74KbZNdoO1fhcvDQqcOuw678G/nA7fS3uxQb0ZYBSKvv+TnuiFmD
tPwyrR/zqDgIPt23Cs2e7cVZechrBW4A9dAV2wYgx7JiTV2h6FY97RJ65hmV3/yE+CYZ8Kk8lWtw
4DGtLmQmkHKuuJFDJi7B3spasaQt7wai1U18SLzaHpeahUgA8dE6X1OrYiVuc47s0Ar/mLjgFmHy
NoIT3LJb+uAvuogbk4NJW5OjfpqcxqVCaIv982nscg+4Y99+Ln45zEERJ2OlLaV1+QsAb9XX0Suv
2cq8BTaZKz7o+Pa9sd1Nz7Djv3dT3SqyFzbN2vRwr7I1YBFeModXuF4Wh/pYXSLbt5gUmbKRMiKE
6KzhZzgt7N41bJKLfgsXD92zvPFggSF3y/EkAdPtUi854CRbay9CtbbAia7vIZRCub8E+dRt+iDe
/KzbINumDgnHrjfjwOI5lrD370fZFmw+J4hQ5H7P9KtenvKrJqwQ0TrMGtQ4ABGWJxxSw47Ub9af
X3xLcckpzfPMTc+kCkf0ZfDHSbwJbTXfll5Rrd+o1YZo8H5v9A86pkF4Adv9G1hHtBm30b/Cwbb/
FewxeJNVf2F4Ni3xCCzPqsUf/Exf7Vb1DGNZb5HbI/CyjL1wBh5mcab3ELMC3MKKrg+SjZfaP3lY
yzLENt50lF9nkeXlhcfbiOyRz+MA7XEg+5UP/TqvI7dyBLsEhmTY3+qe75G7Gzg0SHOtIOZvXHKq
5g1hB80jkR0uB+PJdcrGNpIUg95Ls+DuunvHiybYiKBk1VY34obYBRoRkW1xDHWHDM95AAbr9Vvt
wrOWbwNPQt+1fvsFiNVivwNI+uPjJJAkINj3j0Ybu/8ngBb37gBMLK1SB9T4rVeykJhbmAveDb82
yWsvHvIVF9uyfy1WpECn38XN7Dh5x0dzMjY0DEULpC+r5KI0dunVLMGIiFaZibhqrxt2cafsL1kh
2eXIk2+9Vbhk8ZORXO3fECC3B/SwumobiyCZkIcX8NaWrwrFkEsIuPXsollO7sDKAKPMyk7wzaEI
4P0sDuVpvDZfOqWHfEumLfNniCYG1NnLHqV/OM4QsL/yD2kbXwdg4xUNHgQGrSYPz80nK3bXr8h1
WPx1vyyNBCLQakYwF+ok4HeLi6GhxdFh8Y2Q1JDS4KEdcirFJfd6jO3UoS1rwldA37BlbOpzf+DK
AD/0yFX+Yl3iTR2v5QkbhPqtSZBgS5mJovvGBzHZqFCpLniomyBYo2yIkWjiFnmE77/0Qodwpm5I
tmV9BVtb5sdCXVb74V6sUM7dfWWpHfJjeNRPzT3bw7lBK2Z3+C7kL2PlcJ4C84mnaGekFnvfpb2M
drACuSIc2wG3+US+4lU7VMGYxRxxjf5HsyY3O+WQzKuFxyO+JoQdPemaMP9+XJXO6CSiJX50hCYj
QHkfozRZMhHc003nFbf+zKp767gOl+QYOu1Dsj+4aS7zutwpxxDeaC1xbM7uwOy4SngsZsgVeZmD
zf4uPsjs8cPNhCzrnNFDgO+JM8RqzlzyBEEdgQGXLUPHtJdxYgKyBCv2XgfMdN5xOoMN/TCsrQQX
d4XvQD1zrxT7UnfeV7cC0nBnvrEBdTjyBIf3YaM55g8pbzsfGAk75208mL9YFNFtTeR67oxL+OJw
0GzVhp1PtsKLOt1tuiZRBx0NU+4XCZdrZcP6JZvMHGQ5Qr6fSiezVKTILg/CfAcaILyJ9EmYM8ol
b5FHQ67LLh1ZOHc5j7cLppVVodggAhkYOvkyywXVz8tqKzqYCtbchKEjnNo7sQjo1BBQYGwghFKC
UV/ShyJ9BO+Rg6PMw+TuSq5PkD+682XCyUeBWXYnmGk5WPz/O4coo3O4Gr6n99VZH7H6bgmgQhPJ
jEH23ZKHkBA3PqP16HKAYCuhpIGkiNqCXQWM8n9oN0U5KUle8xs989lRX2RBCRwKc/rygQzfAa6w
oQh/s7M48b+Ffk+28L9G4AqGDY5pMLGD0ddb+oNCBCgirIHVj85o7ACuCYruuVU/0tBTEhsWEcIp
6hDbWcTglXdS7nW3PoAWt7kzMKc+qV4MoOHJkf+T/gre5xuiROJ1CKvA6FBy8rKQrd6+gHiFDEEI
TzOoNq+GBHu05GzvkhUttBdRXupPxs4q3rVcQyDmympxRv7PddR/+8zf2IOeJIVH5QYX2DuGwVCu
BDmovrEiIdYwn2LjRQikQ/Z5JWWyzjY80DXA2uQXm47sEEUiozPjmpQpZTZHcuDBqeCvtNJYgp7n
l3CxBxspBrBqLBwQKORQaSMOIplK2MOQX/zB4R/T6NXnP+jkJxPM7E8KmSYLa+bekfeGis1yyX86
IYytlAfJpbiYd3F6ippDMx6i6VzMT7CdVUqLnvCXaIjMbIKAhV5HnOK8mwoTeDYk4RA51QemLigw
E5avtWnV1sy1BqMtTeXP3Hb3nrCKrLn6AMNqgNAgJUpGypyEILZqCvAG/b0VLtViugajToydtMyI
seuhENGpAaeqz5D+LHE+ycxEjTvUrFt4ddpDDyFIKaxTiPWnSDv6cpGQR68pqQ54hUFEGdA5Ulj1
M4kGTUbl10IhSn0GsKMnDr0SysNM6gML89E2FJuNQmOc/IZNUcgEchauJtPwFLPcaRP4abOYYQP7
WUMngchkIZQHpSFuc0rQaYqd8ivisdoYoyKsZc28kKq1akbZIWqMlzTqhEMikg6QKvzpOC0POQm1
WTX+CiJxmkKEmyD0n2bZfOSifwkFWv78KbcbDb9xKBeE4UiElWT9Ltb8XUlLbqSgcNW0Gr1ipH8b
GZRvYQ5OgcJrOaozuWBTy0VnonJQhszuCPbxw9D41mtYMXFKOosO69yqev3qy5TNCqw/YzWCpbSM
ZB0ukAnXrtpoL2Fo3giohOiTStloOKV89uQ82Atl2IiicI51bqnFsHC7CeNWPU8oTnyuY9OnHgWd
61iYm7k1z4mavjIZNMRPlK8+KC0hbs9aOW1n0qz0OAD803yEoPo0IpXkDCiEkgjwUC+3ph6Sntg3
9SqJoK0Wi01CdbZfm68YO7hEE94o9f9UZfhIpJ7cbxEwNxau9IBsFg3ITEZG0DsRakRi9H7/euTW
AeRTgN4jnSsSPsGxw69Gw1M+EzfdipI3UsrAx9REfz0VcyoXutC9U0nA/LVr0aZ2xnCn1+2RisJl
WBDXSoWbxkMVw4wlrQb2cpo09nddWqYyLQ7RlxJQUVeVbr/Amqh+dvRMR9pLVBOnHRfuMGoIW0nw
IBQumlky4DoD8aQIX5nJVdgKG5FIp6RZIIv0yUWo8An8xiYwAZaICaYjaWC2qnfiMHYyja+SsIRJ
NslbM3kvicfRDF6PwkGHvQzZUATgoLIrMAeytxkk/RNSgVb8MkFPIoxE6Q8CDIqDDGxBYLqKxtKo
8azGVK0bwSpNXD34V6Yc4bHAKVxdKctj5DlklelO87aQ1hLsdymiRAIzKL0YT4YIdxz4HzVHigyL
EsOeCBkYlvZNbtW98t8ZhQsyEP3qTzFjPoQZ74FcVE5ZdUcjIWioipRihYT5WaUxrIh55GzbN+Pk
1pOwH3zIzyCKd5lQHRVdsFq53cZNs5KosZRHRKNclgGt1lkWPidNfqCKRDoxfpRS94XDnKOb2SI1
P9oKk39uIrXpYBu4A4C7z6maoEUlpWMswcWwSDW56AQGFvtxm0yEZpqez0zik1DpdxpD0TavD+RO
q/ltJlt+0adrlZxY1ER68DuxEwnvUwLNaRouvg2z+jZ4ATvjJ8AmpBEQQln7IVIJY2OyQbZIzfJe
8nn/+8TuWgbIsDqk1aniB0i1a10RCTblLMVEHavaCedU1iJcgdJOhM8RXxHBudhnPD3hO4SXntX5
1L+Tl8lCnhmOF64MBItFkhKtZRkaK0OI4AMrqtFBxQo25Pjda4oiRXcDHfse4Zxavq/x47Fz5N2D
RMF1USoEOXk+y42v/PrZYqsjOhD1vcQikkK3zZ0F5ZsW2M45BYrHOzCrZm1Lxn717q6gYoYTmOm8
PoiI9KIeDYj0GXO1tjV3bwbUtnjjtsG9VN7X4oXkKCFWrCr7UqAGmMSyO1ZdgXkiAhrUexjXo9ij
paisAAxl0X9qIakA7V2ENTCylFJ7ntjQ6+m1803SXY8TW0a+G9jaFKBoXl85hBLNFCq6PiXuOQFF
sqRsMqirVH/ECRINzpZk+CfrBG1rxzcxW6I2RcguaauIXTeoQCZSwJX2lmARERhuBaP7kkmWFYZs
pUgMEilp5fAd4zUPN+lY3CRFc/yF7MYDwoKCr0WBLiEiYlMQYdbE3xLoIVCYHP6IRCwb8XlgZBi1
Hr39XgCDIpwDLNxT2OqMoj42hHSOQY4BjqRQiMaxOE19jFfoJc+OhCxOCD4jhVzL9mC2RJt0e6J8
bbEifs58pmNgYUwgUUXjvZsArBIK8qp29kYRW5xaCSRUAKqWb87E7+22nu2un73K4MaBTOyuWVyf
hgkdKoaQMgi/TJXxSdA/ZLXDs1YirtCifcL82HcyXjj8UgcqzTmNBKIl37L+AH9ZYrWDBMmfDwQ1
ycGuKFl4sCqjzY3ibTHS4psMD0lefJIu4UQU2i4XGfWcRQakEiIfy6NHouYE4mHHJOAdUhKThxtT
5pLIz2qgKUQznJqwyrScdqS2XNV8+umi8qVqiiflnM2kuC+J/dwaZS9aw6LFUI9zDSubGlQfYVK/
Bp91Utaitch8WZBx07ItzMNXguoBdhi/osnj21LtIeaNraVMZMBHJLsg4qhP5E4sZ/22QBmEaffS
Ep5WhiCucRMhxd0t8NS209sSpJN/KSnEr/6wAdUKO10dUV1AoBWm2UM/Y3gXXlr4VyvqPobeLQlV
WIwarlfGMNoY2vKTzGKkaZVFtgV7sTVwiXBm5TxEfkwHhWvQ85aaPzOpZaJyG1PEoi2nFRtHhe4D
72N7UfkAg/XUbpBr4O6QEfCZm7Zbl+Z57q66con8f6G+ZsyMyFeFbNXIb6BQhRIO6H2yIBBmkRop
wehA91G/YxEeTu58N26ShaMFno/8CNgrPla4gbWnSKQDshSi1RomuJGRFrXofCSmhc+UpDW/z5m6
IA3i22weYvUYgDgzMckjCePHCR5pXnwQW+UrJFctcdtIqTWMtyIguyJbMH9QPUY67KmKcLUlVl8i
S940/i5fOHRy4KEo4BrR2o63nEM3h45UN9lTpzlV+BjKXbIgqpg6V8q5XrX+O79bvFYiW/26Aj5E
ISEDHn+jLWjDDRuLIT9GYii1lVCtVe2YwAnAJ+iOSt6QSeIZb5auOwK/ZxBYpvIb0cOAxlRyIA3V
joaMxE66na/sEloBDJmauzulFTStU0Gx2KrCR61ekgmTvyu1dKZtyRoemj8ZEDfPEsL8kAroKF+J
1sp5fCBciCujo5a6J+L1kndm8eI9rfp8N9pKGre98IXp8h3PPa0HPkQOzAktrja4iI9m5sqKoQeK
LoQ64BAvfyqEmmyUM1tC4bLINMTupX5m5cVRgjpIdlHoyixPGdkU/bjG242x5rsh27IGd110GG5V
K2YTxTC2HOpDk6orViY4ZWH8N4SM/v4hIgzBeE8kiG8E/aXzLBDdMq6D2c7kW0Zg77bhx2BQZ7cj
MYd23qXioTTkme4m3jwgv8YWxsOgbY1hS8c2QX6kZjPVZA/FE//ir5C4tjMqYDVEc0OUnKduwv38
jFAHHbDzLBLcUwc8HdOBaCcZhBpVBTLIyk1ml0wm3cVFVbFDA8FnRHCB/fLx8GOrznxCapw4iBy7
DWJsRkvDMv+yTf6BqUOZd6j4SACI7b68DC/NSnQkcrbRuK304OdBA4TYlNNBZor4wjttRg4de1gY
TEq82FZ+c0QvFpus7vBHANJMPkaQVxJWZ68h4A7fNB4hOr6W9cLxy1VGzxcBnJ/+PqVjAo94s5o+
g1N3kH7qo/lLgD9E8j3a8+0I5wKxYX6kKvOs/5UdYeTgv+E/BEwklOzQZCKOmI8kv7Redla4Zh1s
RwtbcsYnEcmaJZ0kYk3BKHZIvoGEpxnJ/Bec91x7PdNOnn4JwjEzLTWzy87WNCeOjzMi/sIO/wbq
KsTPPNnI8i4tGAOXhrh5B5sxLi/HvYyPbbWAr6FDLCOO0IE6D6wZCQF4CqDxl+/K5SeiwVawpyN4
OLTbWz4wWmTmS8J3ltMawK29zC2GfLoROWSDzC2IbbaSDafpO6N283a2H2qiP1GX2sUzFOwo2eXB
/l1Qn2zi3BGEUy0euwjBPnbnFWsKUi2C4Vq4X9IzHuPne0KBsks9UhxldhLa5LsLqifM1Wg7C7ow
TMf8UrSLwqF4ECfUKUsN/hp1gCvVFgNlTP2Io/+FgcN7AoFCyDFkRHjSrhXpxyuqQRzp+RZ+/8D/
mP/6l7QTvNICQ0pxWgOiAygFz+QY/flndq7mj2nfRIuv0nCyEudl4QB4k8zBVz3Ey+Yfwk02NdpV
MQrqnrJpXwpF9wQ9xnSzr+iarO8cI+hLBFLafroHJ2ZCCedaelWMLzTqXWZm6MQiC8urP6t/3I4a
8P0r/O6uoYOo6hzeM7oc/kI3PFfr5rejoxJqeiOcxIt/JKuY0OQD6glAuupzchXPRL5nh6irz7Gb
70m546cx7MyLGIuxiwU2q5F2Hrz83n+b28Hl/4ZCDfEPQkDOFeqJWsTtL/3YeMEehwGjqzm7PA7V
QeJz20PULS7KybyH72BL+ADpnGAoXQWu4vIfoICp3qAp/blE4zDMsog58lF5EgL4AFnhb593kjtf
ENiZH8Wt3mf/Bq4uR8MIAXpvWtUP8Y33fNvarHguDuNhP78CCLecsP5h2dp8FF/jPXCEvbQfXvrC
ir/4RqXr4kbku1545ALseFX9U7Nmroi283Y8M4WE3+2FfWqhr7qPEfyVI2G+p7CeE+YeW3V9hKTK
Nrkb3K0s7jwAPIvqXt2MrGqYKHAu24zcKQeoxTva/6BEA2egeYWISh9y01XpvtiYpyHaafNKP4J5
bYyT73bQV9WmvpXHbM/vvoUxaDg40LkeeTpjkjOKJSYcTlH0qKi6j4MneNErfGCCfUtP/U/IHBnl
92baRUcoBGEV0i5tNT+Bv6TcYd9+6y8BISjXxWeGA9MtX0DKyLiUei05+ffwxF0cIjGu7OJc/75z
vDcL3GbYTk7j2xS4RIAd7dOA6xZEfR/+lmvj0B7Nk5CQibaCDWum9QgVEDPtIQVez4YlRDeFKQ2s
6nd4JRxcHLXg7ZSc3EO0+suuW+FHg5My0FfnCDvJrInILjY3YKegrTowY+kwqCqTFRQX9Fhlfsve
Dw4Qx7KcLm3CmuiSUEHv+o6urWrakUoTDeZSAfUnwQ4Lfied035V460JKU3rFWTVzmLhIvBNFhed
LtP6Z4jWMBRBtRZRINx9xGuhylG8Scx7Vv4j3NAvR3wT5K4R8/Q5UzFOaXIf/RBoHFdrbeDrTi3f
t9/uNZAYiNzE0nAndQc9/Ne/1SqE234Fs6eGx3dodC8gpnvrph292WvjOc9RlDJaAZ8vbmJ/VaQ7
If1qtvdTp0ufUs4ZwWEY7hui2AkZ7L1MP0a4BDpuzbG+VF3MOGJJgNYgZEvKGe2xE4GacKvBBcHf
0CQ8+38EPDtGVVm4sccCFqpndATKLZMTbtkAYk+WKLWiIR1xnggNmF58oWQa2qvGB+kPSDj3wuJS
d/GhKwnbbu+SciOVMAEbzXPgD7CJFleHwlYm+CE6DbsPfghmycetITZWpgxWQaHJUKMuntiylQo/
glSuun+sZUbqTGxztaNVWLm9qHUoqho/aJ3gzg2Y1lBzY8yxQbWjl1kgBnuakis0xOTb8mTXAJnv
qgveAf1b1G45Rmbf6ZjEm5Mau0imUpEbPbt25/6V6C6D+CjaERQWrFs7EtRIDxZERLD3q+2Cy9gk
20s6SzNSUwi/dyYfHjxd4fQsyOtHrh1BeZFaTyt2OHH05f7vTDlIqGbWwC+KXZyzEmIqTuy5jDdZ
86kQpk+LYRnNNu0BTmuyhxu5S57XdqYhOEW/0JavoN6U4LbdQVBPCokQyHzr3PJ/3r6Lnylbg+39
4Ecl757bWvPYCn3Jab7GHX4gQuExyiHNKDI0JU57XtwQ2PtgZ2/ExFEQVUeW4NVrke6eB9Q1L1z1
Jzxp4MjPOd4sEgzMK1Nq+rXQLV76CbKKhfGE6BGzDT947IU8dqC5/3jFYXOuI63Jd3YVglTAJrEt
0SD0Nmotg32zo4R3E98DHHmMcVtmKWRgldc6nQvEGCkEm5FE7zUTLmASHVBUGI/xA/tJ5gkXBUAc
r889kK3FV4Al8fzmy93SYQofD6KrWeoZ72EvLLnSiLHAV+nom2KrbiBasC3YneaIVCAdurX/7B10
miNhU9dgC9WFSDFngsTZ8Nb5whvMDAL5FgqKtNBN8Cg+0CslrxK3D0lh4z9UBBj9JYuAHrYMfwlg
lEQr8ZztEJk1P/B22acKM3JqH72T7t8Nd0jWgGjMJb16vo1KDIFuB5uwNQ/tT08E7MG0VUcWXVTd
Da7fZXynH4Vrg2Kwhmv/u3Iw2mMQOoI1Q5fWuNGnVXlCV+NRk648OONmnvUz1bLEOMXo0B2dFlXu
OJpq1E3j5jtyEpoXz4PhqFf9J9u/DZKEBVIpbMsv1r9YXS/2eW4PT6AAgurOyicFHhee+zUnetRj
usLz8KZz0O9tCnAVW973ToTibhmguyVi3xqeVCEgCXb8rVlY6U7YxbdpH9CSjmfMbseVf2fkP5dE
Vxzbg78OTsSJskh6zcEkc2NVXdV9wv3/Kg8RmudVdIYeTHbahrZBDJb4Fo89IQ6fFMKQQrSGqhLc
CmZ+Kf/BhtNS6fkW4ptzfJII7LuKJ1zs3Q4zonBP9v9/CJ8ymzWjx/wxeuGxw2Not5vwBygK+lw9
p+4EBL5qNvNAJu6qwboBVPIfR+exHDmuBdEvYgQ9ga3KG5VU8tKGIak1dCAJgp5f/069zWymu0Oq
IoFrMk8Wj1Sf3WtAAhXEcUqe19w7gewAiu5pTAq7XrBa3qav+Djzv+GqLmqPPpcxAWSxhtdwmK9e
HTx2PhGRjHpSSsMAcGTdiItYll2BOTzHy5AlnyE8m7HxzwQbb2Lh7Lxiem38+yy+ttraZrc/3LBt
DOgPs3jr0nNEdXG24FWJBCG5B9US5Z7o31yYoXN9cLFyD9A4OkrHaWCBOiQU+oCTR89chBu9iURt
Y42UoqCdhY5Wb1XKxXpnHhtaKGBZt+VnKDaa0SM6jvQ44qcEyIynMHIUG4HPMCfrhYcOmp6N2Pac
8WCMmxEyHZqi8iOt90lw6VWEJ4EDkraqJZdm3T9FYuf61xxxVlqS7m0zH3iT8oEmsig3Gd1RwPW2
nqtkW+i32jD61UfTHm2L5ugEDcprD2m/sdtX7PfaXQXM5+CiWDxOei0aC388jO59kR2xDIwBk+wn
2wfXQGzJA1nhQpNqM1zS5jjZDCqOc4hJD0r6yn1FYE3VfZOuOiuAHYZMA3pH/1ROh/oGT7tm6LoQ
McK7jyfapehAPDvEzo2Oj7dsoDZBUbxDWg1wYGa8wwqAXpcZbVuxK0Cci4t6BbJCxbtq2WKo3xJF
C9j1I54ZYwLGvDVSGPkYPLgUSJKY1TMSZ7+4uVqWELUX23ghL+0CePsuSL4T54qpp2HZWpbkqpx8
Cni5m5g4ILRhSjKaH5WfLQ9PIPYqr7li2tfgHMbxtUBBR15JEW4zey/JGhY5cRj7CErytpeMgxwP
dalXuP96ORMm0q0zAQu6Sv1dcYvBYJsALN9CHEMkMg/0PRErqx6JdSxZ60ylx34lswTxKF3qp7/G
CYN17LisZ0AgZ+AMnCbkF/Wb70x1Lgm4bffbj4v+MRZpC4mVyH+KZIofGdfmMI68Ffkoi8fabclT
KfzXxMzZYegTcYyiBHxB2MaoZVn2zrn+y+fZx9Q+BMCg/AQq+UxlHgUJQXGNH2D00mX9QYpSvLMn
QuJMPTfYmsDIboi7ltuUtI7ndmIBmWnj/JvK3jygUSfi0KFA7G1/2LpJgwQmw8KlCpswwqgXL103
Y7ivQYk4TdY9TmXNeVdafcI8syM1xHFd/xyVYzLeZRHqasjz8jA0NTkJS50SQiAR2ngR7Vc88SwE
naeuMrPnhW08x3/vLtZbWTq36VYNyY0hYIT1WvXpR5EPJUmcY/vW5camZ5wjsfWI8ttEoxIPeROU
kJNUhG3cJ0WgjcRX1ipumcjX9iErybxMw4xBnq4cSK0iaKlFYXzm4tT1NTOyoHYfTNghWIKBzZiW
aRX3qGDI5E7ZNY+lelQeOTKh41mAM+HdsfVq/b3Dpnyf9wmW5omwpzEjsmDKnerZLgcmByMDuaTH
Q9vd0JFu0c0HLVMoTsH8Ckt7yrjUBgAVZVm/9FMW0ZA59FJzwWiDRIzmlHaezQ/VV/WHqwoIyUHR
4pP3/AG1YDU/1Y5G4W9DlWZQXVW/VsIjibhgSvkH7Bt1aQqsttnVvox+smlWj8nY4bqZNbBwNy+o
SbQtqa7nKH/uQkWbpT0SYIB42M2XCaybKdKP9i3BA7K2qRIcLSkalEd/wn9wnhRdybnbNCMOx7g/
gEIRONVZQ721SWMxeFTA8lzRY/Zd8DmSTR/ez1WbvS4JQaFqKv7F9vg7NyxPE7/zngkMYzpv6nzt
1f2Tlw7uaYlFb+Gn1E25JkhpRFuec1pURXij+JGf+1n5rNcWh1xnk3eAGSaL35XyMK/t/ew6TXvM
yKw4Q5bktMrztiD8rStmBghurTZCCK5S32P4l7bsqeAauo9WoONrVWvmfc3SzE8pT/KmtTvyZDuc
yPECGIl9LcDBkdUitPJ3vjs2MjbU84OygJwwPfa2pNvG61ZU+WOqZUx2rAL/VM0JCYzDT+OzUYEf
mN6ZqOuPs1fS2rQOwQzzMJ80UJuJfLwXO+vMdxETJ8CLYMCt3NItg9a+DHObPZgErENUwwMOoGrt
F5/gH9ak5qsmV2wbChcNFswVMpZIAT1bQLS3/tRQ3rlGsHoLgxF1S+tUP06czCvhhMzesKWQ5Nzo
m6paKrUnlYpLMhwQL/cWCYI2x8VjOMXJJbLVeD/mkXMsCUvAYooVz8/acWfFTYsqk5fOC8R41CEB
gm0ohpNnrP5CFmP3IlqvRr2SudFJyrFHfT/jLISGhf6FijV2SeNjfheAqwEkRUQg6Dov1i4jQT/+
mB3QSfbkMIaI6KydqBBE04W3P0OY1g9aBagKvN5XhzDIlTsChSBMi8HaKEnizGYPMSWJLebQspxf
E9qonmSXTc8w5FrJFdnzGBlkJLquKRv6/GbY0al7GIizR7tH1nnktvVTp+vkYi8oaGL2w+uJPdoT
94CzG3ryAezKIoamH5zD4Gaor4DS+kcVZuM2KQb/vtKT/z35LiJOGeGuHpdkU5Xz+JObmWe7TuOI
6bUZEON5guqzjpanwVvMfdjPcGXnCqVUERQ0V72zF10rBGIN1CBB05aXRtUQ7ucEioNWN7vZWGJc
dSyj7stxYs6EpxKoDOjIfF82CPaWEcpj5vtka2gbhljmJ59lPTNMndyPdFLxpiDxbTPbM1qWeMDE
q9KswSqMfH7wfHgZA9SIzrTQ+BI3OXKAMk6sZphLd02XFHijlxwalDVQKkpQFrF7y5wstIfSMJWP
dWppmpesHJ+aIEG/Nvqcn50iE3QsyLvjqqAcNAxuhzkWCO3SOgMKT7QHwEXN0K5R1oOnh5DNfQfc
segQI6AjmadE/Zkuq4stqK1xn4Yl5I+awL9A1+nVskOUvSERg5EfTzQ8HQQYLpIEABYo8HfIRjc4
TSiYCXW5njbukBb3U5hKtDWKhe8kdQhkmnGla2r1QCXDDrMlfXpwA7YiYQERLRkC1pHF6LLWoWrq
H2fHVhFRA227k2nbbVtl4x0s4QOUA3mgK0IA4A5EMxvLOzBO9HpWAfxmSHMaZti/aKQLC4FNZkKE
grHb7EYPA25vwH0hcKjBEzCTyVFbnWOT8IqPSbIbi0HvGgOfl7QJi7NqRvTnTixSZcFbmSiMRqNe
cKAjZMkYuJUivRdwnTfl6BFa707B2c9tc85QNh2cSDfndiG9GYT3aH+rOn6CwlW8enHk//pe3n2Q
DpAebItAhzSgCk8oDHaxgwKpsXtea0+wOrSjMgMD7S+AdrpWolzLigi3/Jj4h8FPvPdxsfNX40bN
m8mrAAtMOjYnx8j0zY2T/0YUUbciDaeiUug9G8kiLcnGz84PZmsXeSM9e8gqZSYCSuHdDxmYJclP
3mfVNsnzbOcQTbTNI8GsODcwulx7kK/keMmj8cyXCDp5Joo22ftDOpz9MMOR1UvWJsxGwiR+zZpF
MIARkrjazhPY2qYSlcEwOu7amcxN8ygln3bdzcPZ0/nwz215X1eNo8g8mlCG/CG3yjdSR195GjTr
fhyBqNlDQF/NEXPxskXW+xgqEp7AgvDSbmD/YwNOylO8XR2thr9G98WVRxXCqtDFrdj3ujzHyy3O
TNf2Y11DoWPNl6mdK8ksXRJYvEooVp/lREzJKjaOu8tT1p9um4oDw7bIJxHQQcaZBGo4tFOAnUYj
Lq/zsn+YUCPdhZpYUR7x8Qp22L02btfvoqTKj9EwMtTIR5oSky6vWuuSl6PMR2xc47yeGiSefd0R
GiyLjDCVPN7YfiA3Idxx8H+udY4lWJIqj9N9G0TiMa9YjcHBqrcTeOkt3/1tl1B0X0449WAykmC/
ZIxMXBGM7HMq67T40CvCueaDn8Pwl+Sy+s1XNaSsavL/8/PGu5DnVu7Q76ivdmI2pPxkuOeqdndO
C9pKqGJY69GURzm2are0Y/cSqhn5cTp1qwAgKoqnSd7bkVMcS78tTo5mvRr1IwMckuxbyvAJQH3i
wivGqPkejjj2YrIMVzwew/PijN9NMGJ3snvnB3prfgy9wDkG5tbw+PxeAOOiHytgMti4AtHoEroJ
Meyy3SSGeK7GBTljLEAZXuE36zFwQ4KKmltT4BJZjsJxldeWA1BsjB84QpCj5KiVMb6ii8iJ7Jzy
wnq1J0+iYmvV+1CQSVk4wjpNblFdF9iAKyJPnhPkMafOTlPc0kWyL+bIOtnk/W7b2aW5blTov/cy
TT/IAZ5eFHK1nSVE9JNmM9nyiYz3vJIQaj3NVzVM6HG7qZz3Us/xH3RH5yE0t3W3rHqQQk1xFAhk
QeoPEbN2Td/PgOClMgFBk643snxwe58nuZkmrhZ2+nOVc6mnevB/ZJKHD9US8JqnbMkJf6UHxtxo
PcgaxL+SJTTApRSIV9GF2dZCGxnCfQWM0rLxsZNUsXI0xnqqgtwwO6iKaNNKZoIoasbT1LszENzg
BqH0JlQVOJdl0HSntEGhmgdZfAyt9m1OZ30/JtnEACBaIqjb6XCoFDC1NAVkaTv+uIXq7hJ5qiil
5rH6rV14DMy0zVTtTdI/Ejc37gaTAU3vm0lcib+bIVJU/4bKWJsxWsS/olLJzgYyejLp6ByZnjyH
saWerD6Y9oOqaYgdbvVr1snyZ8yLjpmpRF2laV0b5rndn0m7FOluRBXotHX2YaIcCgMt8TdnCxgS
O64uMf3YO4/Oso74SrE7+CMaM/9moPHL4UhiqT7nRQYhhnblw1N1dJrqjKU+Jf6MvFcDNJIzjlU9
3BYkwrkN+XoqKDYgYfjYBE3+ktJ89TyL26DLUjzQTvwS5zgkLD/2CWp29cPiWO5h6svk4mvJ4oob
CJyRDdtjSpZTvDhMtkh4BdiRl+/Ct5eATag9PaVdPX2EgoYl9JZ6NzZ44Hr/hlaZPYeJm09YVBgS
lzQ0rLUHqqNUWyzKMgdBZOwyc2tafwuCDYuSCJ298WsS5hw7/UvijFi5rAUI5JnuP752j7YLflVj
PBaBUa+YwjQF3nfJOLoh+2SVioCo3dBPkKRVzYffWsU+txefxPaEK1MHy6/lVPNL27AsrTwNzjyo
l2sVQvDHcd0NAVJVG6TMtAwsRsMafJcTt/OzKt3oqHvpPhLRcHF1MP0nijK+F9BzmZLPNmpeShdv
7hEBTAUS8S31gdoy5iJ/NnOwzKMiV088Yy1S+eVvUsi+QPpiWV0IjnGXFLsEQtpzncn5KRQly0i7
SolIAtsx9HF0Hw+Z/1FOY3XKRye9j+zB2ee1RrCZl7eYAqqDYC1mYn5Hj7Fh1EfmZHs9h0CH/tOr
+Q1NMJtPMTU52NabmDiIY7zKHkhfTmQGCDM0EGb/lojc32HskxdOzPBddoF86LsEnM9NvF21Q/NG
oRXs2mbAyyejQJJY5devnvCzi+0h1+rTBGZplZrtaPp02xT2spdegK0GSq+u19aggTGJXNUfYmw1
QqTK++Y8Z/TSaPfQFLhEGoXNAswEA+bO4cJFCYwN3Me9my7+v4qWcDUrYiXzaQwPZo7x61Xmt0hq
se6nBjBh0o0/lk+SbZFT53P8wk1rQQnFWvBUy4UdaIhMqe1YQbt6psaO1AlwtSQeJQ1eLen2p1gY
g9UFPgbhcESi8i1DxQmZsdmO5Z2VTEqsr2qC1XHjhYL37lh/eeT16U7+5kXgnRhGRAcSHrC4CkmG
RvswyPS5DIY/LzP/7MXh0SDUT5tihKuHgmap0YfegsjDItmVnb2qo347Ge7HSJE7CvD6zh4S3GPe
lmp9paBfTV7xXi4Rq3ubaEF4lCTvIvbgbNoKe3kh94FCwkzn0MzAcnR/raz+u5ZoXupwGyV4DJfU
u9aqhz83UltQRjWbYcxJSxvbYhOyrnGYsPltfAmz5NwWxUtAPMDK61AQzVX80GXVb+wib+VB7IPl
2SUZKXQ4zCwBm8Y+KqjFfIXT2UrnM5AFeHX+niS6TYyVIzBIPwOLSlAcROg/LjmuTNfdOlFzwMHw
EifZoZOMybTz3oc4UBd5sC4TosXEgoXhtQgqHYIfkE24YpdZzn2x9Fw943mIEH22LB9mZQSdQf00
Bx2NEMuuFDZiPDzGunxqqI2TmSUcyzaftbLmHfV679p1/r6ym5Ol8A1GhiG7hPGJgIJ0oczBPAT8
hFCqSzhxvHupe7L18lr4AerCfBWHwQ86xR2NzUou3XN9a9ME+6sIY0k6b3vkvz5WNmY3W3QM/XeU
ihVU4ANDMCrYm0IkHh86/AOe6h7KtD/SCD47nvkLg+SxQGJgK8zkk3pylyTBZxpjFPUx5cqvMW3x
GeS4jTrwqI79sNxWafLPS2+QvObQK4KV3Me883YEe+JeZtC6dYFXJWm/s9AzaUjGCHxdpuADNFJv
CI/htMpD/5VIptR+BCjZYt6wwu7eRpsnw+UQeWw3Se0YXhhZQNfweQPkekI9sXw4wXtr/4QVuVWI
FY/waqzy3IkNzAvomfte4INe9iF9xRBtsJGw7iIoFeOIw7ShnP4m889AV4uuqnoFHWnJkyDCgRTs
NIE76osvg67IR9HUNd5nytrYriRMlOVOdeAjSV+1i2Unu2Zb2l+ZIFn1082ZRYfXpYQxtrbtfZds
CLu6C9U3BTR6sQftvLgsCnJm0WqDucq1n2oiPahdiUrUvzWA0+y30d/hwgUxPeQaq8VN1q0d5BuQ
gn8Klx3WoNkf5/vFLj9dGKMU8ZvexAjA/V2OAC/B5csAnJqEBL9VMDIdkKyupvI/K+s27EztBLIl
OnJGNUcZ9GcnRizIArn+TJM9VLaEB1CNTzWIFKof552D/i4jyVlPmuKZhQDIuikgZaj5cZ3x3uCe
nxL0hSMjySXahei7GXjlLqKz8eZta/p9VlID33YdqF395JJOAOB+wIDvMOSsHWCMQ4w+43afqRuf
+lug4IgtltO+/5Cnv9GIywgNhHi4QS5uoQDdeCPIQ8Wn2kqqb29xjxVAkIQ9rqjjnVsW3s7uG3bh
cktJwquc7DmVSg4iRpmtqf6Wxr/MGeAfnEX3CV9nEPaHDAZxKMbvDOpCnLvr2GLNieAu6jMWrRkZ
tLzDUYz5gOC3lEFGwTXE4JoWuueai4HF+eQ8yJjRAVIZ7LHTjJ/HDY6lrA6RO14kJfy4eOvSRgse
9dT45fzhYcyahGBm7d6Tgfm5OO69zMRJ2nhj22U49HLcdimDg5m/7SZfpXT4GYrgk874cbnB/rhJ
kSox9+6R7q8o0L2N0KF/SjT4snAUbx2twTEPOuA7lM/Ywv3PtAVSVCifhmThoHQaC2Mouw2AsYvG
dqni5UTI9W1qTLedruIOz6yoAFxn4b0bCa7K0H3xnZtONByQVnE/DoEX3VlzbJCcBaewa1ljB+Yy
KjInk0HcDQM1V+mX+05E7Jsbg6ySWINbCBHH3gROLVPAQESzwPENv2c73wsalsrDCp0GV2tKdnom
6S1hdpSRpYVr6LXBVChGjtc0ChjRphJ6J91TPAiiz6oGVnp3jWvob6b7GEaguFMxv1WRd+/p7hgT
QUnzCYnfi7uW2yPYcDL91k7+IBPx2M3pUy/b0xAQOcVcZN+CDM46tnG25z26uXXIZbFJadapGPaB
1VyYNZy9CHFVRqw3Ua1R3SDy1FgxdZz8xNBVR5g/tpd/Kr98SQbvLSdi426qul1o673XYVyKp33o
Z2ci/tbM19YhGSS2X32OlBc8p/WjD65wxnqgC5xFYaX2RGAfogHkLXXUakS72UTDuvDm+2FAZ45V
qOPZ4T6RSE8LARyQS0kO8dbj3lXsPvObrsWNUCcRXsrYhLBt9TIl+Jxr/ZwSpEkNEB7YBuwFj9Wd
NSw/Yqn5tLyX2mVCHpMQbydexTQ2YI4Yr92JtBTaXt5or9T/UO0gtfaSLVuYLbGrL0uvjzTm10UL
WHzIk/0J6DD+zByocOgGz5MdnosAj4hDvqiWF+Kqd96QH4YcHpapz22ApECnu7IELUeFQX91CMvq
0BaE7VSQZ9rlFgd9Ywe0MSsv85pKRrIzuppmYYCs3a8hi+6p/LYMz76ZS6+U5/5SQe3Ddn6NVbKX
kmUnE6BNq9SPx/EVeM1axs7RpCgUYlYyLSB36voa1K5nbujdvvsTsngOAPJNsY0AfLlqlz8ouObJ
XT0mXr0ZCXg6Fj4QTskkkVtNP7gCtWjKaEVU9W82EyRpDebZQc1GI5Suh9m78Tnrfa/SDyvA85Lb
8ugGyP1Iep8Iy7prBaW2sjdUhBtqlZNljQeVEC9d8aQUJL7R8X+7FlFK7TIfyJyk5nFclKfNlRgd
CiIb5QA0bRZsTAeTHzViscKRxl1W1us6Kf+pfLnQob6WUf+k2xgntgWvbMQTEWUon1MGFEqTjUZ8
3D4tnDvdPsoZ62syQhHy/OtCQa+DGm4DB5nnfgTO/N9SVY+qQOtLPsa+zqsJAKX5cYfbfmn2jsQt
H0VrXoM89u+1gQHiswdcpQETEdMzSE3iVO9GThI+kHlT2HxHHsMkLH4MEto+p480J1dO913mr2sP
gUk0u/tmzqhKhPgjy0sRf8Xhz6oMkQfejDazmbg4D0FnD5txCS5FmtPZskmfbq1vYH9KCTFKJtCY
s4DrLXJvan4vgvJYn5xIsQnU43UqGZrbmXXsmxrlhwPeKEFiKuBrtzkbYIN9IPfh3MeltZMLB3JT
uxsXDhCJRfcZAwpOnzZ5opdxfsal58ps+XWrgpVqBEEFslGRZAOTL/2ghvAlj+wd5lQWD8P4zYTv
YXIkbrHESte0Ptzdme5WlZ2/Y/BdORkMqyTYzIncBJH+CXn9wsTdEtj7kSPy8u3xSeACWqXepLaa
ERAA1LG7DyVO/BzrdNDxr+URgxfsGmzrBa/qMp2EjZDUb25f5xzcj9bN5Dxi4kqBOoz59G5y21qX
YfY4KZBVRXpP+/Hrl9mH48/FaqhRBjdU+oVPNA3/Z/Dy39Kt/ptaIxkBD7+daB+9AEeCz1ff1L4g
7UFT0N4w3e74MMSk/c74wQkvBcCEnpbiGvrBYp6ZHNzP7WjdlREjoBsMtJpHfDLLcg08G8l/993r
sNsz03L4C8ODUqg/itljzz7v4xHkms+kKyZpkj7nMk3c4r6TfVZwFy0L9Ybf3PPAPiSF81YXDQxt
17o4yeLQ6Sz3JC5WP1aHbI3shgM7ozUgt22NQNMYgfQkXE6Diz2zDeQCCm/YFZN97Fzn5GBOtEEG
03S/eBb4qpgj3DUow7NaDHiBy5/SSn74wNClouk0cjlbltrHOErbEO8kpcwcFDvbSlA5m/mPidTG
C5atnwmHW/o2ip1ypj2Wj2HIL66UvscG84tawn9E2j60NYP8FBBUmFIJqehm657xDtQCfAK9M4AR
kCRF2rtra2LFaJz8Wzu0xJZjiwe5MJoo4IyzY/uOBw3SrfWf8yA9RZDqVoYKp5jGXUQAAjNkKKvk
nlLdtW9BhMBz8YfXirAZ095I/02AK8PD0sA4lZhSnO+DiLZLZg/3vPXROhHo0vI23eQGr4aBtQpc
UTljtglCpMft0ppTXbUHn41h08egcArrVLoANANZ/qk4fLSY3u46P/7MkfkQA/4YL92rdTuK6rl7
JzD7IJBz8MQ9sGDgKJDZG9ZNsB22zK6ES/xicYO8hMG9HZDJl92ZkEzoIiQn1gvhOqW8Tqk8xmb8
8Lvqx9xc7R29a6XbEzKAxwW2Khy36Wwr75hRqgaavberMQHZl7hQP2xkTm3HfMcwt4BAmGZA/trY
rDOkzEWNk9PMDxxmN0e+A9PYV9eEA/wuxHrmJMnZljdTYYPcR7uvRopnOZFlRmSAi0Zv6ZBXaktj
cuiQl9Z72XYn09jv+Rj8qjY7WDH0yDl/VyXsH2FxQJfur42BSmO47ERwsUjRZS2878bxGKtpH/Xh
Fx7yjamtLx229UPYRQVanS75aB2AzQ5c17s8uq2VoU5NBF4U/absHMiKhGzmLrpqOB8yZKTeVP6W
6RNKx67Hz4ipLR3kTziYf5b0Z8Lw+NnDBjQ7LSmrKgRyMAP8lRV4YB8Zv/cCNbFY/E3LPjtSzYuW
wSulDzyZbqTPNxNkIIW6jsyCO4+kQl9WJ1H2J7ZFzl1KcCmsgKfahBcRLg/KIGMcy+S3RF9oJhtW
HEBO/FeasgARBG0P3iC2rieJfdYpk9cAnaAt8B7m7ofwqeFVerPXOEyuJErtkflXHljrJiegiGSB
LPTYJJmnvId0T7hf2XGC55glcSo73wk+TZUnqF/FyutJoTHiUgflN8FJX7UT7Rg1/vpjBLxRfFW5
c5mXfrNQxGQaZZZILyIAYWr01bOaVy95K4QLzhQDk3B+sh7G+8zt1tfPHclwkT1HhG5Ne7vtjrYc
TxpFXw26MCbnnDjjQ10211DdHGQYM30M2MvEFGFonjJrvkqkPoZgA3QlG7JYVjmQmRmF0iDbtUsv
Z3hwUi/b0pbumLbxoqYX19afnQrOhJDuFtybifaJmbNOpp3fGa9+RBOesYKelkYQXYZF0NiY3nu1
j3VFwaHJootNPGJMSE1L568Ts1omzIlWc83N5CEXtQ6FKb7nLP5tPdbAWQZ8IpR3ed+9LQC0y6re
DwNFsDPQElcai1AznizPuafvwxsyyCte5nE1Ys8tjWblG/jEBtrPxS0Jo07O/eTeq9E++hnqXBtC
WZocRqp01hov8YDTvEIYssqwMgxt++hwZpRu+jrjgZpsyhJ527aHNudliAnFdiKCQQx+HAckUHuz
02m2WQfWRBu0Qvx+PN2TMzdbUr6znYSqX6kC2jWWH08XbzkzHDugIpx4UBAc4XgcydKuuijlY8jT
J9Yy+UF1XrvzOnFvB9CwmlA1Hzk/vYchaiSz7BT28PxmG2uFXpLDkvNjpg26+wB7jB44kYqp8tF2
0/hLJ/jjhsiOygfgX2XzKfO6Q6+RBxPTqRhSWLfP3Hqm3yNjIrGHYxf5d8bV58VrMGeiQYLiGySk
UMh6Y3ybniZl7vN/cZHvV89RhzNbOfoUOdSRXV58WwTl+NOAHyyC8hN5gHFb+oaAWPWCe8r01fPQ
0q/5T2j0GIH1CK36mYKb6eDBz/JPD31ElhWgNjBhxDBmsMTSkGvKqaWd72fL7Ij2QQnBlSK516ax
++r78ZUUlD3B0GSvj4eQgcQ4e/FzFqm9Wua/qRnxIQrmLHknGfvUiEG7DoH7TWFvz6+TcA0j5fDd
ESkAjSE5o8y5BNXkXZqIjX2OeZnluANMaQZ9siQWkuD8NTcIM8vGPaoGK5NwcHTO0VdfBxcvGvbZ
XJ8V9hQhijOXLqT7HChLBs0lSZd/aS7LFVFfwWWcgOnxDhyV6bONqvDxVdLaJxP8wS5QZ9cGr+NW
6rIgqgLwsEts9rwMFe9qn6EXE782VF9+RxZzK5zjpIIn7vmHkPX/rkIpsLWMtI65UIQNS2iLnVO+
sezTh9QPCeNeXHbweN8RPN3nhPcQS7nri+UzRQPEQYzNwTVuu5YetjE1yWkbWNZK2iEAp86Avg+f
tJnXFdksvich27TOxmtwumvmp+kUXMrOf5dO/yqx7yasDrYZAssWjWMSxieKPYrCgVLLGH+fRgio
oz6FvO2gZYe5is18xmVAG20MWbd9SV9Ykxam7ZOQVfOF/GXtBHivSHleuZ1Wj6xLwh1Ej0OMjTjC
CzTL5sqN8UW99jk5CTWAfK7408KKykMjBbnxDutoh5BMznZWogH/8Vh04z3KSH3ykquqE0SPlhbb
VCuNKxk120B4OFtPu16xL6BOm5/aohtPTRY2W+Oa98LD4VVYKZ4cxO9kUP819BiAg0gXIlqdcN2K
pKeRxjluSCdvspppEiiO7YREGWQytiO1RWG7sVvUAD045yh6bhpqzmKog33ayjcT4lVLJboR6AkH
b7Y3zZD/FS07ljYZQQiXV1+xRaD0wTCBs1W7zzkSMXqEZq0baDK+N3AYarzD4cwLXLY5nzQC0msy
xvzTxE8ukbmKgkCcvDgs3vAqbGxhjXK/TYeWoqi2SA9x2/rWa1RE7zWAt74kOUPU3asb6APEkXnt
m/Ho6tZm9laqjXG7ah16+j6S/WPds62Zbqn3RUEpbkzwMhXjiwgS8ptUmEIYdc4iZJYVuTaEyCjU
63IRX+XCuTfXHN5DK54zO3yurHxnsW3IEmYdtKf0buO8ryKBWntEtzv18QcH2iZlzo4rg3Riw2+K
aKW7Ktt5SMfhEjL7IlTKO/e93RG3VE4nWiAJuqaNyNatvivhHozL2N7nUuC38S7V/zg6r+VIkS2K
fhERCWRiXstQ3sibF0JqSXjv+fpZzNuNuN2tURVkHrP32i529JwICbc2t/zU+sAi2rigevpS7vge
GAYMbH/eEf9ub212xBs9pFKe+7OF+4eEbMEQqRxQhHIMHWat1yg7SxjzvPv6XLvebM1/c/ReTO49
BRgTWSMLlZkJvkNILFoXhiJKif0Qc3yEY3dUjA3qiiVnju26yJz3csYeHQfxh04JKsLI4Yrvn+kS
9yoFrj01QOdcNW+Txf0VhkNwy1ST7GxNgHKb4TpmoWMCxpCnGbqzAxudEkHcKLt2M8ct4HJSC5nC
sGFDa01BEu/gRnDWkQFSJNbWzS2QEkWWrQuJyDbO8LAwpaRUDxDPhvpbqslnvele6v8H7XrwOk7R
yfHlS6PH7k5E9SFOoFD657mA6snoIHDjaUNr3fw5gNdlXj71KdZEV5pM0ZprZTpQiNCXr1KXg9W1
tV/b7jEOk+3j1yXjbHb6TYw4LUDCeAkii5rBZ8oz5roPnFu2rMsMC+Eyf8HtWH+a0vht+SJWhu9/
lgVAPxdDYWRduy4B3I39sFbxm1boLVIJgGzZwlEk4m+XWPMX4bbP8WjzcHBhhS7f+lh82Dm2FhXi
Uq6X+3SQNkcqIQNhyExLsiBQc3AMlzxxP0Nsh6Fu6p9UFezDOt83bvhZtixlWPPeh3BErK8PLAw1
CTvbOJdO8Jaxi9tlGjr3KikYOdrVS+/kDkkMkb5tp2FfLSedjbQ0H2AbIrBbl8pF42t4wtZgVyFJ
D2SzM0J7sVB0BjlxIVOBvJ73E19snCQAZiYod03z1LfDJcKioorsycw1vufspW2mW27bhP/lWBij
mB09NPNVSjo31EL92MqJ0HjoUD4kllG9x6m65QsHyMGQUUP/K6r+zpl+KiUcEJNwqMAZ0PjiyrMn
c58UTvAw6RI8sHxOSFnku4aTqOajQ6JPQm8VOJge9TA/9V1me1WderPOvyTuE5mQWvataRMgcHbQ
BmrtTZEG0UoaLgEZzviYIGTspmI7mQ3hYT641KRHIlh3frQmf/xf7FSvyMi++dTRZCX7JAZbAOw6
cYOXuLNbljEI69APZ3721hAn0g7E/JX2y8TKCHePlPulV+iScRfX8UEbm5TDyLx2iXgwCn7FvDMo
Mjj+GMAiE2a2mKCSBbZgTWWyMYDDPObMzzZ9az3qzf84bxIMJygNRQnvlOKB8mCvSCTOA4onxkh3
R5/oEmnkHD09huC/LTXjiDN2PuKZMFBvDD3e0c8lwLm0DfnHJNy4Zr5G6o2AbMAsj8tMARNCiOVZ
kq7MkfHGH/nDcxN+z1kNMpQtVQDsohmGbWOKte2yjakhN+h27bnl8JunPw0IBmnYXtnXh0oDatoG
95bhvHTqjdPxBs+wKqR7p7rGjCokhRqPa4taiNwKcepYH0VTe/BN/HlD1L/bSXrtJlSKOXUH841g
VwXzXxX0nkSY3hsBYY8EisZV8NXrId7vKk+3sUaaQ9UzMik7xpBVWnKesai0ER5zzUJT/Mlr3tkq
x7stG3iTtQ5Lv8flW3TNNndsgsRwg3bwM/zevRTIxDV9GUOF+tGwqTCT+iINBnCmgGTsSGZceqXD
pVHNcYz862xoL7LkdZ6cTT4yuc2AEtgj+c0jy3X7s+pPUUAmbJdmJY5HCcbjaMIeGPKHNpo2qKHq
Aa90d6EHxwxGdQugte+/9Gksf8qwcP6h1pFkhA6aN6DtY8pSd78p4rhHJK80toGfBCTAqQL6LE4T
UG2p0z+lyGy2yeBrr01eTN+pE2PzFZnWnDNfE58xmoGTGufxMHKqXY0+al9GYwRzPDfVWiszyCK9
aWAD1QXuK1n0ZDi3erHVIx9OtMIU7grfP8BL4s4IsecWiv2Qk4LQ6KO+u8+YcbZxjc68c/M/oWSy
ZZk5YfJtw395oXCaFSgMmy6D09zqBLWE3VuTgcHVxm3k4CmJQ6Isc/Kx11JzgcP1NVaqqSjufUOt
EHQ1uim4b4YG6WRg1MzwPxjdt2iM31vkc+fYqbFlaxPNKY4ZtpqQNNj1RXs+EIvFM592g1KceyxE
ktw1wXTq5llAwYjJtS1wLKVLqHMewQ8pMuomQ8HEC4jC5owpoRvGZYv+o2Kk5vAXV5lLJKBVK5OH
cKiIWCSYp+sUk0yW+jRu+iIdCNNoy+fzq5Qz38Wgm+HZMpd/u9NcOmr4f3biQtkvtAD+p9CiZFq3
wzxdA8lViqAaug+FkANhjxGCFS/MS6HRLyKAIwm37QSSBfGhcUpnPnXipDGurZYVSmtTmdRMQcqO
gbjueA0J2LskZ+Qv41l8lCN1BDOP4jpl+mPUmO02ae1bNJSfBtL4tDcPbmtfe6CdfcdoPinsf3h4
8PlIpl7lHB4QUD77GQELASaJ0RzuRdYXHt0J1I+aTLsIU3bnZHjd5YdCMjCJUmf9nN3pIv5NDrsU
VUPLN0vyrVUSXCM1HvwIAmdnPKWz/zTL+NONO4rgdh8G6VPkIN4j6jzx9Lbf133IBZ1vuWWinUBh
GgrDoz86lzjlaqd8zR2IIrZzMRICWHq2jdNQ3GYEnuhq3zPTuAs9/7UQQGE5qh5kW9FnVZz3zlM1
M3qPdePVTyTSKuNa50CHEoMiYYjYDzTdA7u4+a1wm4MZOWh0DP+lQetGVBVEahAekduAjJ/MaZtT
oG186T5omubv7NJ+GnR2qvR1r0kwbvvGeBt6ImGi5imnjFp1Ju5nkXLixwFJchGS2bNihsTFxB5/
jnDoRKVjoEvoy1XioyIZ8kfukZXPukYn57lWBeITg9WusbxhhR8zhMWyk/eUoIPa2qR+1WXGFy3P
WtK51LjaGgXsT+CIb44SZ9nmGl5I2GnYwbA1+gfNrIHpiIjNmC66p0R1sKHC+EUDQDIidhfs/+hT
Y+yoNno7jASbdObJ1CMd/S3pS1nXja9JYjN5bySQed042kFh7/hM9onb/5FfXJ0ru30cCHZk7Nhs
0HjBVKg96Jz7UhJUgA1tE0OZlLnGbCgGBqbxSLlRy1SlP0SGs0lL+SGG8IoelXIjtw5tkvZXlKdr
PIQuS2NCNJcOLhdo7QKXH5j2ctOYjEOD2L7iukNcruXhThTx7xRwEoTtALirw/3amsHamSFopLgQ
7ImSqEAPNljiU3b1XyeptTnx6lOv+3+TkncnYAKCIxJL5rxY8M3M3ChRQugFcjH38j2y+FfN/KKc
Hqd8UKyidtxorg4AxNDfXR0liWWgZSalJbP5cQS4tjqHfxq8dKqlSRkOYQog2w0v/qIoBcG69VPA
3lViPbRx5JljsWUa/zGUIyyhCmf0YFW0FU05HCn+tz1C8jnF5iAkfruCGZkmNGtfBblgFtOKJ93X
UDEVeXczGt76VCyWCL25xhxcFbuBIZvXIY8p6SkrqqitqI21QcqMKtonpUBgOIi/JE9BxxyFJcxa
F8m5RmJV6sG3iqdz7pdsznQvjkxooB8O3I3W3Fd+91s4Vbw22RwUDG25ue8pBlTeL6CB7neCsKUV
d2OGlk6q1pzHF4nq1JGfBSVVHICech2QK2qJuQTCAhicFSWBuO8TlkBE4Idc4peH9Tc51Q1N2Jay
aNu20BJ8axVbutfaf61G8KHxry7ls0RDFFtf7GCWQzewYALIY15aHlTEazFgQ4Y2ouHW0I0Roimi
GLaAnU+SBwFpGCO4DaByj1DlwVBNOdBrNZ7bDByWBOzAU1QWHAcdcVRmew7qkI1+tYlCprQYPEMo
AwzFXII9TVc/V4iY/OHLJq2PimNlUAiHFrhZ/ljR+1/2lHOL4llXmJ5bFH0uAlmjqje17LdTqZMw
IL8HjXLf5Q4V5rYv6nsDpICn1cvwciRVu+rjbK2MGhTwI78zu+BNgeUc0VfT/RhgtrA/LjJyr4Kb
hc1nZTvCC/MNKnc4UYAq6RJQvaM/EkcrISCptw6NtYucZ3Zh7MMmz84VA5xxm0IAb19sxQajfKkU
Wn8DMcm8wdBGsXwRefkSTuuo5jE1CC0CJsNq3WUkYByzEPtBcEPMm6KxNkBrIPxQfAegzrY2SuZy
fq6Gz5IYL4l/fZpRqfPjUOd6ZqqRdKq9+ap4C+AXBQuBhlMraKw1AETPpw5g3bkjhBudPUZNABZt
qnuO+4FVbr9kc1uF9mWVZ9jDGpfHxA4skNZVoghL4ITM+DxTacD3hWfI4qFAEEoSFMw2tTaz9mZr
ZClVL5LsQXZKBamywcwnOifXvBVwOK0vbuddZl/VdJickw5fzkTZanVwtzJSFvc29maX9OB4uFZZ
cojrmZ0GQ5jw0Jqf+gw+Zc4O8dydmkkwOkFX9e6zeFGkMNlHrWP0vnHRbSTTc8rbCS3EwsJglMcW
HqjzXM9XB86HTXB3CsEVOYpVXatarCt2oXL4cOPXMu+4ftZx+aJj9LDZKZNfae9mYBuJ+J6gRfH4
LZgicAMB+UBuhYPhkVNG9MvmkkCyvt41i6mVhC/9VZc5LOhTACBTFg8FfCbUDm3+k5LdxxeWLs+w
D7wM8vRfrz+GVJy4RKnimN40h7p79kPaHBBZtbaIe8Gec/p1FXTJX4RcK/RaqzkbWGIvsIp858A3
r4FwGZCMsOzh4Q/W+ahT43U3yxYPbqkuY9+d+rE7hdHvTPPQxPNmjGBjcRnhdiMTN7hHCPc0/A34
ind9+jhaZBbGLPPVNQh4imjs0DDwjCOxI7w0cTpGrviaQcEp8RBBFuZVTuVvDGhhkmcJm1kY9bZE
R+HS9hmTvcP9BftsenQ799BoXO7NY1BG5GpBW41YeQIWzgiC1lLtMx/dfZk9Ua9f6hakDrPqFlJF
2LNHfU3jnzLQUfIrSYBwTHFmuq+TA84LSdCutbipgD8jPW0PrKiOczC8D2X2mzVyiycanGxwsX2w
mOPzFBFahulJQ8OGlOQyD/9zEiO/ZBIPE4ZRZDCBCLN+KUZWY/lbRPrKbJhD6cN6CsPvujE9LUx+
g6E4SxN0NB8JbdAKvd1FWEDbkbvM43AfY6Yfqlqjp2cA8tubw7mK3urmV5vlKUEpMaLbXQWKgFOx
H9HVZWFwmkxna9XsHaOfSkOPNuCfNbNr4BAJE1GouM2304anAXxuzyjG7OKfOZ48SUyyk33qbQt7
LNlY7cFN+70GQ0KJRcwMI8rQX12of23/SQlzmkN3b1JihHFJTpm/NTAg82vxXyEWxaZF0RuaWGEf
Si3eGvHjBFzMZvpdD9hxut+SxbaRW16pfkb1nXL9S04INd8ZdT7CPy6DxzQUu7G4UJFwcbCndl46
BNtp/55nV8xio0mw6CZvvYq5Mw//1TAvVoreAnZtrz1ooGtkO6/mZMG5jieG4pAtitXs/M31iyhu
SfpVh/gdyaUzo004AsJ9yNg3EBdUU7amsPsthlIF80k3PDvwqyN4g5A4yucZupPjssVFhmxaW6xl
66S66LC8s4jY8hKJsU92rr7rBOsnxwX0BWs3QG4MLAICLyI+Zz3i51jJmgGf38WQuyFN0lihfd9X
Tsr6vmJXYR4UxedMdb3GiwB5HvBFSKXtDvAC2f5QeTvBjwOqu2sfBM0/jcIK/YpNia6+4uAri77y
lJFuVK4Uc+o8BtOyK9yzD6W4UUvGK3yPqafGGtEKNepW4clFV1Ky2HH5qhNsZ4DzAnAupMO29Wfr
gz0RyU4m7oNesy4M4/pfSMbJZCW3xcrNO1SpaYP5C1ccCwnK8AJyxKpso33soCRjk17jq55hBBQw
bcLZfTRNz46/2dPB8czuZSk8oAhbhzmGdPvjQpsW+oc+/oXEwph4sJHmOuMhAOpSmUeMsBt8oXu8
IxxFvPI9LGcy0ZiheU2GRLnX177ovAENhASioOEGKBny6f5bEEC6li7Bjbip6N2wpehsRalW47fO
YvuR1SDR+npPfiXTNdMncsyK2CuV/OkSuUtrGSz0s/nJdicayPhD9qTtoh0xRhpMw8nWITmjfFvb
cPyVwv+p0R5VfAJK/CMNEcLUc2a+pB3qbxAKWnhNLHOV+f1hzG5ldZqjV5eDLARQkzuw5RJoqVRe
WOCbflwxJ8wnupLn3oBabYBs41umK1mPDJLsmBEd9FK3ti5AebIW3J2+L/CntqTQ14utUW8/+xr+
gGsSkiLw3ZGTm/iXoW1uTfZRI56Zy+askys9Bk9lEb9k2uAhEwfAt3O46bDsenGV4FMisEFqiEWZ
rUV77ELsc00vUeGPxkS+lyhBhLvTFFtGJ9tylsQgFI2v0ogK6FZ9+NRAWDCD7Cm3skuLk89m+GWJ
+Mnp7o1BAnIOmBL/EXrAi4/+B9vYuRTvnQNDOTAeyq6+xOJ5NH9MivCmeqsFblrn3sTvGNkYj27T
8iTb6N4Rc6xibadLtVMtpkhaiIhowmTJNVLauQ+IBuS7mMgN1mL5rhe8NXHzz28ij8keqQCp+zKg
DqbB3wE1AbVPHRkwKyHawsSpnV/L+WlGZNSPxU0jiq2p9G3m9PnKZ0zW9+FGj+5B95b7f4jxWuOU
CzLWYgI1sZj1duNR9m96t+VTvpnyCSIMr/1wiIp2K1DJ95a2B1PvyUzfSXva9Cw50DoU5JOcWxTq
teO/TbHmiVkcFFPMovqdqi8UONsEs1ljTMc6EWwt3tvgyc7OS7kbIKqbB8J4iTNEv6nxgkPOlBK9
fBudsoD2rIb6WvPSzTQq0qXuQ/IHo2QlITOUwT8E8Bs2S/gsY8SsTN6Hx7FHKsYYLjPPLZlUUv1M
8z94+gfZk/GEtKMNXxvySVLEkzarDAsjQTSzF2wa7ngACo2o6R/Q/9s1/8mkA3UXGxZRvkTpONEu
sbtbbEGMHdPiYAZPM1y0mu9uqqjgxEsJrCoTXy3xfjhd7IeZOaDJ0NKDp5FMv1kCiLR9FTYIp+nT
ELd+vFAJHYchO1rcc3l8xiBSxHsdA4XtOyu9qDfWyPiPDynlNy3meJ8gPoj0P4adHiGZnf5Akkcg
PVG+krjlKz7TrWa/oh/a5ePieyE//OzEn60Lew4NbAmvikur6ryu+RaNx2YRkkwYhNwulEn+lUu8
7N/oSVqGCGgYIQJMiHhPqNUEC0qUq1Cu+d8MW1x2DniwKrDxJT4DgfknTBDbjtaOkRs4AfC/aGVb
iwef5obp2zqEWmkzvO014ogya5/z97CA4/6jJ/GTuwA+oYt7Eywi6xABUeglFk0CrHfVfNNq1uG9
Ku9YH7cVkdwCHJXwCt6Ckn/Yyp8DdUNHBmi3AQvFHRwMy5d3Ug4SA8BI/HmpncmAUMZJlgCGJ+n1
PHYIYWNek/hqjkBdjMTLte3MtBwU2JAj6Dz5zVObHPtii2VC5WcLMTLaIpjIjzQRm3bajSLbmc0D
A36Zfel8MCFi9IEfK9FlSZ0QbcSnEzsT0oTXDZWpNrymxTWpKWvafoPa/RBnS04ro3/jy5/pHOTM
YvNtbHPPrY4zeOCZmUiYE9BnY4sZiNp1+QX58NIc+Td3s0qR45fEeZ1IbWHzBoOFXWbqcowV6w7t
aogAkUgA3e5/0/AkROH17IQnRPFpAgwA0wDMNd0hxSMZ2dnHJnEAwblSj2VxaAnJqSMAvLl8aLMM
BxhxS1TGKRR6Xx4EwpRRZYCJpruuddhiW9Sb4yWYNsniEhBYZ77a0T3gHPYM7lliJyPN3SifL9QP
IAbP8K26Z6hAWy1Cpiwd7mN7uFIGr0zFvUzwlNg3gWLL/DxV7wikWCeuKtCnQo2b0MRIDbMghScu
TPw4mIgEeTz4Crhe6/Uwzp822bNTRtwSyws/dm+RuiT+y/8EnxaY+VyRQCy3RvlmzsgIKFl9+5Qx
UDcCPtuxu8a01rkEYnPLyxuMFYOkGmIpEQEeLXIEXGylMWYc9p47FH8bZoU8gmcFMx8igOqtC3c5
6Nv0wlyeiKTkZqhHGUAXm6HdjdKHbOp6ed6RX2Ggyxq9Oqi+g1njAzoiWxDwcOoxI3kKQRfOATDq
8cAbpi6WpcINTgiXCXpwttyUWXlaNdcxj5ZYk6G+1qlGiFWS/gLu+Yj8uN9mS+5zmCGY0xAxrmEC
oGYYmIqhN8EKa3I6hnLhxovntlL3cYBjVPpEmrgA/xr2MXYTInlD/dFiSdVbsUPfuqzonZMY/Q/M
14Q+sghpU3PXmdFRyeAQI0pwO8JAwclAT3TJqxNhdkNrxwsXHTu720l3oAqUC1h2bm/jPPEm1RhG
3XoC02+hmuyj+RSrFAdGVhHrZ5T5tsu0T+Yx+0IxmJ2WDf5kEQAW2NSHZIULi2V9K0ycYWWGFwsK
C0Mwwz9kSyuoGSdDV8fQmL60iYGVTQp2Z8ovG0sqqjYqJWZfGfcsPo4Rl0haQkk1jkbBiZUlm1B+
9SCW9d7fmCiQC1pS7Dykg5bmnf3izSjc93EMWLWglklNEaIgD8Hjaqh252X/PEz/HMaL+AvU5A3u
8I856KvrON9+OLXIgdBVOos1a0b+lqDIXAcug2A0AlfMBDc6NP2bh4G48pS4r6BuPqvOAmqBO8yt
CMMc0Ic4XUJIWesuxQwWgRoBBavfdAYhnshmI6T2WgFzZ6cSVfalCMU/tpq7hubTRriUSwOSSukN
UfRcWRo3BN4LckqkznAF08roq0OI2Nu0gTogco2dm9BAEubOy0hKF1JyrBTIBeH2hIK0aI0aaQ6u
KpOnrr9HGA1kyQu7uHr0XnDYoXpvx+pp9BHT43CyWX1oPyFB2JqV7pmNf7W1AL0JZwyBp/MI585g
KtfuHMcEOhhvbIsn0xmIdbPbd9+3vR7gG1pmg50hilogijZxDmYco2Oe7r2yHw1A+WGmLlpKO8uY
OkxfcEgchgTAg9ZT4KF0NccrndAmqpuToZ4FSAzEmUQgkJGAUCWi78ZYRwFhsj+iT3I/k6o4pDLc
FVP5qnDUpZgnxmUX3sgDTB0cZszCoVjGdG1NY2+HEoNQ6hP6FSJiNTbZYmJ1R4YyT0QhUcB1GyOI
9gmpLHR0FBrDueOlLSpGLdZW49twDHs7Na99+9gGL0AAXMzEdHN+flPjaYruRnOpoUGnkKEKBoxk
DU0WGH12rWxGPZAKuwp1eIKsRmc+OGYDY3pA8siQY+C0FihoxUyql18lEIvqVUfM5lvNFoHOthrS
y0yNl2rfC7jRQRhSD6eYwTV78ZWRwbFHeNjkw24iq4W2/VTWX4PWbi3/y2o4FvDXAmKbI2q62Idu
vNeZnhD9QA+D+KEDpRciQsjU9Dkz85WEYHaLPwPDVF7wrtZeVCfk00AJbZdxz6LEx0PVtHh/QpoW
5q+55um++wgpiWd3Dt9S0d4yzD7LG53P2AwXco+TH3gSD7XonnO8zoolbmYPe1TmJ2f6KYF499Uf
KveVBXJ2LsGzVOSNssJtMDInHQnGKFX1kmNIjFsiX9ZRzktj7HVE8pVhP5Tu4jOZy7usdlP7PUVv
1YAxu3WuWoQf8ebwqEWNhdpansfuM4luIQBrdJSrWDVbN2j5YaOnW/0+iwU043ajcOWZ7C3gv+AT
6Nadcl+DZom0k7nJp5xARneGn9okuHksGqi9QXCSstwFrfk7xCnCRnGO7ei1KYkETXEVJj5nW2V0
86Ybs91oSEbDlQ6egqqxmCiXOEsZfw1HiBlPbWldSkQJIbOoGH6626V7OcZ/NnBLDnL7MfXHuwMk
LvBbYx3icNBQByFNFpew0jFVmhpngNgKzOAh41SRFqx7+u2swKKFE+nWiw3CPJuqxN2sfbmAUxjl
UPpEUSWgVKQneI9UTlG0YzHEjiDJj4nGntZAwboCkAEqOe0uOGvV2kpEj8cJiJUUJfBf4ibcUR77
5Wp1DGT0San9BPqwl21LVH2yhVvkILhlexJV4RsexO/SlwvF49MyFvXdbL+lIDXXve74pFgB91As
F2Gs+Zx/Bq5aor1qtKCtw6x5wvywV3n9WSmQl+bEn0mDZ2tE/5P5f2UwHOtOIZrmzB2I5YmCad/A
bO9y81Vlwa0KsV761ndrtpjJipek6L8g3o2HrvWJqRXVrSi/NGaxhRr4ytEkYvW0ePuZdxXA3gfj
lifEjukQjoPpOk/ZU4E+R6UEsJeGZ5fhuhnHx4AvH+/hxo8pIoUDYbdcAPY6UjTdjHcscLywLb1S
cmem+oPhNB0OHAbvaYhgIK3yTyMFGtDIUz2SARCHw2PJHAntTnBTlvkcadFJBxFkBvmlr8plWsdu
DISEYBpe+JhsYuPedhaGDW3Lru2oBcVfSyCC60Cb4UWPET8ybWcKF/ostHmUtXWHaJzNGkRIOyN3
u8L/aFW4vZ3sd7a6rxJuZ5QMZKj5cwmVHahyxSaoa6MPYYKKrjmh3Rgsr8suMp3HrdJTYAJqeKh6
NPqiJYEoi83qoBmdlyUTG8WueAtNbre49gqMqOtCLJ4nBc62XAr6tO0+UJSh10N3SvsTn6vBxeaa
fPsazPoQadackKRq1rN9SSN6L1k2u0Ajc0Dz5X3yId/6S3oR4YPePIFjsU1yDovq1vT6SM9mTPyr
SDWbkEK8svQN/lgs5ACTJk2jBZQMd3nu4vac19nnJMMDlnfWJ8O7yw7QD5q3NCEGXUPLhx3pqLK4
Z6zvcjZpu9omstMPMLh3jvlnKfMWmfUdKYF84x94tFPOgCErH/URFleI05IxKXxgM9NTggzwJ/dV
ss2NPt/3ev1NiOMlLbMfIyxPRmBcTH2Sm9TVk52D4DJuszdsLcfWtpdh23Lt93+o1rzAMj6sUUMx
YJ2LlgXLWPoeVnsPx9tmZlVqOeo0lvpprAENa8U1m9Wf6O2HpvePjVF9OAbVrxY2BgR32qxh0N44
O3ZOPcCFCo8+YHEpstfaaXgAgALOdnQVUfRlZhOzTWujk1uhxdahT5tdKhjQ2T5qRxW/Tz2fYJpL
BOmOCT0yqH5YLWP2XZYl+r3Wu/pqV9HF7aydLYxPeCAZ7qH4E+nQcQzKjSb1hdq86n18McGL05OJ
6aLtrIp4h1xn0/TJPoLM7BZo9ck3LarpAzHUJvP9V8Nc8g6cIzmZGKAlVIfYZwuQMU7xa20ThsaZ
BL0nyI/G2qrdTVYSMdNxEkLovSP3uxAVyZqEOq8v4SPExbxPXfq3QgcbT7FgxsmpcdMB3nv2ODbt
dQJlrlmL/ywHq+s2jVeMSN2wM2UcweLPbplIlGz4sCLgT9MEmQQ68Gx4iIhiLU7k0oKPH8BXTqfH
aYT20kWnsoyfoiK+TGFztHt7GcaCSrFYytiTew1D+QL5gADzTn/Kwv7aCXDoUm4LGe4726L6KNe6
G11qQdLQEAhWGKCsKEmjT2XXKIK4+qKYiaFZWo96NelIDBIcKrN+bYfykvpRusEFCCHJNSn5DSfa
oOgkwcOU03G2tR+tc2qICu19cG3+MwywaXie4j7icyiqs4zodY2ZKI8ebz2i4adaDa/mQIBEAZ54
jXrvC7vbBdzfxYrbJeaz+5Y6G9K0mV8Tq3rP2ToXIUEWcEEeIhmhbNE3bcmiPTWsU+cW+lbnVAXU
hp59dGKUjXHyTyjCPZQ5bIMSe1UisovWdsgaWUYhBsDjIHNlbGG60Q5U7wPSLwbR7Ne06V9Q2seI
AIV9ZE01a1kz8YZ0CTalm4hz6wWxabWtmQcgvEmYUYsvaLHkEKigfUGU36+RevN7YLZB5sJ6aeqI
sipqzGCa9h5mNSfQNJ/LBo0or9gqByG3xjbHqWKG9Y534SUqqZt0Rg5sI5LbKMd7NVJ7FQqJuGX2
B1GHmL20PQffwXHqh9knM85hGwuPaUm+4eM6WAnOngRt4laluKxrvINeB8iDG6A91RPR3ua40ZF/
r61JHWstCbbNHIsNXqUlMSZ4HH2C7lutY3TJxshETbFFIAl4h3dNWTUqXJfclbZ9DiObmtwGJ0Bz
FgcDfAKlHg1CjpVGO9awNV61WbBrB7bYmFEoJC3Kr4CfEQaMMHWfIS5xt+ZKDOy0o2J4UQPSZX7i
u6pZsKFx2PmCSKqwmya2Po24xEFGJFUs5NNshqQTLXMrBkb+HSk1FUz0W9MjJo4J07i8cA8QPx5B
EjTnBpQAjL+cn2bEeeoVrpYvNMH3eG5afsH8zQnZZEWSZGfXmLOd5Y/MEwMXnNVgGate9K+ymLn5
e/IUgp61KrX9kEKTE2e/y/aO3tmsw2lhfQVqkX1bjGu4cG7RmC/296F8DHptJ6MBVtM8/OiR8TWH
kEayOeY84YPRh/Fp5OBqKjsAocG1apTxpUTJ8Qohh+N8sHkQ5cz/R5pBgFodtXb8ooT5MgK0YLOG
3E/p2d8Yw1jRAbnxUrFiCzSm+u5QdWtuChrwijKh7omSLthYCK6jleozcs/1j9olkcbOwDiOtfPm
Ou1LXtixh4Xk3BYZLIIpe8M8cJrlsNNV/mzr9S5N/efEmp5lPl+DvnjssRlJkLFAaT+gw90qpTwt
ILBaH9iL25qzrSwoo36FxdJ2HoLG37d54eUifJrkgjdJkDTGzrXGnJy51FQAwr1hrDmOuPMq+jwc
An+AT7U1WvxbSTy333M1D3Oy7ywdgczAOD5xDkBpT7kO34KdMZdLGnthtaw3FsfxGGg29vz/ODqP
5biRLYh+ESLgCihs2xs2m2TTbxAkRcJ7W/X1czDL96SRqG6gzM3MkwGjPlppFR9+kFEtNi7BkMG5
x/n5EBjTTxsXJRMHcTUrHx8ot0fgHdkPraBcVhk7NIN19uF0SQIVsIc1Q7NwNw+gh10uJw7rDgH0
v4SdhihI8U0c6SENww9nonlQdimLsP/byfYKFfQFfjnHMvfOC4myJiWjzai+ZhmIkFE+zIqqLZjz
VAnaWOV59gi44Bqw4EfOScv83HZZ/woH90A9kVeIEBtDE9uoNHjlu65mQpntieVzfklHbE1FjEiR
cwN0VHBAkD0KFV/afHyypCCYxckc9WBdxBTyYKR7bNzs7FZ5cXBzuju9UV2w2JaUkpo3EAZ7zx6P
0PgfSq1+mlK9c2Tmk8H5g3g+hdRQFDA2S7V2rNg41yw3nE+FMT2YRH3fQe1GtwGu76Fd8P5BwzA/
SXTFcZp25N1sgasGuFzcOVZ2U4WT3pdJ1q6rAX2nl0CsYmjK0B2vahjcrccYhWWHO99sMtkxAnYc
bZCHpHl7H3bmS2IWX4IAFRHgjut+bf7iTt/PneiPVTcxtpvbgxCiuo30KhPVI8Bcp5QoDmPeM/sz
qevs6vYY1PJ9ik3IYjmWWRCqB6/hKsQkc901SJKDFdzSjiBRgj9kleXzXaOnJaCfYxUNPoLYZ5/x
kCiwveQdTB+9rM0Uh6PmyDfb8R/0smgZ1j/mUA+1VIBM4oBa93bib0jGJ8Lu59SYnsLSPIeuuGdM
/xnN5guHOlY28lqDjRCnwb6FxL9XtWISqbT41j0NGsBTL6A7/hGwfW1LjiAFTVBTa73BHKGAOqK1
Q4bdX5kzGVtBcYyBLWXuSY3jd+xLsWWTGg54kzcTrZK8pTO1VYPaGoC0xmjwWWxRs9gXulVk4fHv
7J4Z+uRg8KCzId0YfY304jZ3ZVOekwB2g2BayukWPEap3M+C29m2Ay7DjD/lAsO1qmk0AQoPA+wo
1WdY0NvJrxOxo3pGin0bYEoDnPjBbvOe8i+H3PIC2ODeBX5n2PZ0mEu2Wsj2uyllHBnzCg2K3X2W
0ALKF0tndKyBwytq/94TXI5x8HKBfA7DgSWWKpWkfYZeQZ7MZuoTGQ8D97zUHi5mLj8tov3oQVD2
gSJt3NB6ckrzsXZc6iVUvQ05eaMztg9eRqHMZP5qFTFlMDHWAquxUOt0RH9e5h39zkUlUS8543dO
vgxfUq2uvu/epmFpHTDCXyZjzP6JJXq99yn7actnsM8kbBxXPrAErJLSJu3XWNEOVEp/hwH6cW7Q
4GYsDltm0rRWtYlxHnpGG4EkcdowQNr1No4q1L16X2j9nPH25QF2hSEl3xd56sr8SsAmA2iVtXiH
nAJ3kueY/co0arUHqk1sIAjfUgPUSRlgv+h5HkLPI6xh53uPktkFD8MWdmyzdj8aoN61pb/k5J9d
+SRijs5l4n2OkLk3ktfl4AIp5CC1LHw1NEGzoiPXS6jZgokQpaeQPCFHLEZu5JIR3Ux2ljjXxglC
H6wTkMs5GbbZhxEWx4SDCceb595t/Oc+bmcMWyy3I/YXzqC1ySSzwFNvO8F6NnGWGNPS/NUirJDa
5slaBMzgpxROuDawDNq1e0cC8L21zAL/dPuLLE0OjSh+leFBS6JzwcOwjh0mut1A4t6GQOLwfpP3
TNdGxIU0zL2PjD7pNbTRYwzmk44yPjSBj4nXnKaNJBI7GxcSH2O95hCDMwBTxwYnr9j2beacesy5
udn989L4n+nmC1r+1kYUdvN7d2477FLmK21CI1q3dC6M01ZZLL6Zc7M0LtipDv/ZOQdZI1/gZjLc
yxkhH1osQTgDo4BMFl3XJeQRT0shUOdiA8YI5rIf957Gm2bASpopGUR2XhhIC3am3lHIjNWvXOBS
9vykAzqNZvGcKlgkdshbmAKfAysG6rQ8JK7zELfJtp7sp3Kof7AYnwC7YvGqy8+uM9Xy+P2lLYpJ
THULnXo6Cw7lSDNoLK3yUHfZ61zpU9D0b5Ez/w4Db3YmghsM/msxUXufJDEOlFavxfg/05AjXtdU
z5Q6cH/sdwKFdU5QWwkWAHCR1Q618q+jVJmfkXsyzUIJR1mT2jyA8weSwTQKsA9vw6n+Kdnt1wkC
/FNRzHcJ+jP4Lap1oCD8QNB+Jpb4B7Xme5i6kIo659iYHgjogKqVtL4EU3WI03LHZZxraC/uS9MH
DhH09aURYfsYx+YFetW1iFsgnFF7ZJfaOEnL8Iw/m9TPre8x3aokWdj2P4lthNtKOkcf1zJ6hskT
L7t/AddONeMz9AbE+XLmwk6tV9tTh4m9bYkTvfnRZZjsM2McDugm/4aQAnBw/PUhn7yFEhKcGXXa
RxlSNK2GFhh8Voi7zJ1Z/f3gKYVcQGCZNWgmVNTBQ7o3vLLZOwIXpmNZr9JvHlWmGIPT9A1ajkdD
o8fRluT+GG7wBOV814/uCeIGc3HMYIclcqQZbe+KEHkwwIHoVoABk4yJiA3WDK6VXdBrr6031Tqf
csTJlDfiKg3jozbo0piBIO0yRIxVklZfoN8T1IwMDyYZ0mh6Mubs1Y/Vqqnl0eFQrQnhEs4Lb2nU
PCdC74U5fCWu/aXocUA9Fszz3Z90jp/w7DxRNfFWl+MZOgVVzrG5lhnMx5SyXKW3PZmwjD82NjHk
aLEPimTT1Bzz85EkTzsmT4OwSReWMD/EtjObczkrvAyoDvaomJKTKgx8cW2n6qsfYwhpEXcjPaHh
QZQaUv0qZ/sUWjO+k8R+10DVCifcxkWwzxL9mobZkx9TTlV+SwOfsPDPOkuvijHm5FOiM4BZnb1b
BKURgBX1eT6bIwWKuca1G+w73tCw7j/NgRfRpkfO4DCJOIi/hTKomi0SoTlVPtIiTqKoR7D/Macv
UlUcOfuj0RH1hHJLbuTE5kGJZUU1/XCpCnVNlc0UtX7TCWPxgu0Hgb2pikPtdLSLD59SpneBzp5q
eqZCX5xEYm57is/zrDwPtAdw0Djm9Gu0jf2WocJ2NAuZTIPpku1+E/2bgb5GSXsMGOvWKeVjdPWq
RZDOcgrO0M72tbR2Vcm1zZbe02DhEbDpr1RGfA119BZXw6FgiW4KCn47Mqm1c0pHDvkmsX7pmHgZ
/6zqq4I0WkXZZcqwbXVNyhvIk7qtKv8S+PYuHawfpeadz9lN+txvG6ulvDOktIYbbJf/DdI9VHHG
OGsZ8b9y01j1tfuU46Wq0CcS/RgwOAkbinh5QEkjPDTdsPPkeKj6edtVHjFbhQfUXTeT/aKqeVMX
Y74xBuIWS1+407/QpvaWJOpqJcFLFSWXEGc2y+99QJc2ki+AGQPsR3qSSb1tKnUL4wBWwQLMYE2m
9yyneqDuaQ0Vg3UdWjUf0oKuQGfej20MXtYWO2tE/rI6fW/YqDUmvdhzrL8LmuBsjCjQk/BUtnG7
DpPmmzX2XgeMJ7qZz8H31V+az78i9nOoXAb0opQK6ybBH1+AL4rAVF96NISjQ36QiEMenP2AZH8z
V4+MkYNdNo4XQ8hPXRftmsjOkywIDdvYBcO8elQVNvmIDlAOky77JpKK4QR4WwF7+xHES93pdx6H
rwFIACULO25W2LoVWUV4j1TnpC44VzPdITrs5iLdeilWL6DkFzq0ko3RQkWoGaT58XDlyrAazPoU
4MUTiEeDV5xTsuQyLI5gj89ORWkbhCh7gFjhAJ+lzYIcTUk5SirqDQB53LxkMhKQ4qsmjt5hIrOt
mp7NsNzgd7oo8m4GYgg7NVNqEzgEw4aQuggFbD2gG6O3GsIokPIyctTPyyqsmV6ubA9spKs4vChH
Eq2cX2zOOq2FA1IXJy4A12Velvqkw2bKPJK+23GmOHUGICHEr97BtpU2UK/pgzI36cwYL+v4LziI
9Rs3ryFcgs7HvRSatAZbrX3JZq5PLfOWxqH7KcdLabCTk70Q53ZJGJdmiPuKuycWvjG5q23rHOmJ
T5i+5bk8etw6ZkPf2e1Sce6+WMp7CT37nHfYBXSAjqqxemEbQMdyxv2Y0QaLowAhUzTUuXnVeHD6
9o80LdTBEk9CY7Ib2jswbHdjM94XAnDDQJuDbpcUBPpW4tnXtvdvsUYMCht9RMg4zNC6mRfuGJnQ
AuGcx1SXW+kFaEx28QumYj14iIupejXxc/RGHG1cHDJJC7MevxHK6toPoe0negeV76LD7sGnqtd3
9Rei1MGS1St47oEwcHu0p/S5l/0vFCqs2mZIyzgGVB4ndnDcht6ZQqhtbw7f+cwRvB6cW6bhAs/O
3xTHHwEGca8Qe853dMdnbbExVcDOQZl5OJ46ByZk5T23JorQML5bHpAKt7NfIj3fOU4C0Mg/LlVg
vT+0q47iCAx+1qUrW8mPsfjJHKr8ksa4mnLAIR9VH2Hm/ERdvGi2SxFh7T8x8QnXndXtyc5x4cjA
rzr6wTHLJ4hr31XFP6thpLL1RuwzXCFugV899l1W7KbSexphGKARlNE1op7HcViO/QRwGsEH102I
xNHZhF5afqs2/zUCfv40IL0OXZek3yIjVmm3Kb14n3VqiwIDASu7CYYnRo5jdY7oJi3IDvx1y23I
Ddp3gdzqxepsFs2t7zgNcgd+dAGH9RCfbdsA8p0RvcrUoUnHHTGEU+c199iTb6WLHSXmaoqPBalA
b+m8Ym5S72vQD5yNcUcWRYngk28y+H0zp/D10IKyjZ21jwyVjs2pi1nlCJUd5rg6+ZV+ql3rPbXG
i8tvmgNk3Mb9aPguKy9AWA0f06y4xiRh9DR96pnmpEGUXDxd5WISCB65q35MObbGHnOhajEdDKjz
qe3ezCXJJ7q3ofW2eUfcm65DnBfktJyMg699TmwHTyPT4Dhy7xF2X+2oenCkeKfbDZAZ5egzU0Cc
zlk474E7/+RTcCLR/2BFMTm55s6w8xedcswLjacKs6uvEBbm4sTQ+eCJ6WEsx6dQtAegoCeHspg6
YuXAczP3NFwYUXFU03RMGVgFg80+QYHgZN+EW2L2GBgm9Kehdmk0iU9GjG/CbJ86oBtlYXxR6vRR
M3QwqQDwYDwiW4fL/o/aKLIPDi23eswfrCm6ZROYkMEtHvqy3MRZtW5wHaaV+dsHQGNF5wDM8un2
skwwi2wNFlMzDMYeFXaKrl9mWnhIegC2fvZBHodc5djzNmEkAG1WpdO+5cEptHcX0UQdh+rB8YhE
Cf8vyoOfAakDuV08eiN6EY0KLsaTzOW0RZQvMC9NBTexAvQMsejenKI7RMCluvqfUc+PFrZ1OkLO
euAn0FO0qXDKNdG8dC9u44w8Af2HGK9jUK51eJfzd7pRiLY3P0Ki3jck2kvJYGQM9zqbb26IgDB2
9XHq/ctQuheIi18p+lvAPbtykrPhdHdZHRhLNw2WkunOi+KDP0IulfU+zIxnx+SRiSiwTQhtwRlZ
TcwaVxmbVMQ1Bq89lUBpSud5tRW9Ab9MqxG0e/iMXVnsrQiAUbaQvKxGe9QtxscZ20BIiX1LcJlE
WydPpAcTJhbFq/ZR1IOA6hMc+AZLEJaDrR9mDG+ASDXuYCFo0EwwGvoN+fSsKkZR6YQKNt/Vk7NT
uXqbTfdNzukDU51NnEx3qp22ZgldiypEqtb6HUexi68Sbu5c+DDWgluVFOpBNMuoAEC/cV9Fv8wV
EvxFAfzNbZULyJgjo6BNVbjJFZBXvdAWgb+nIvmAOFBtlFTtFY9FREETxgXHxg/pYVk/++AG1iZu
6wcNouOOEcWS0ZrTD7y18seu8H9r1u1fiu1spGSbeErujXITTan6kB6xLXuQLB61vyRoC6cDiqF7
Z6tdFnhRk7z3IabclZkUJ5hh3nUyffMtcuOQJvjWluTWFFSACANVDScENxVvQSQsEgWjunkl6j0d
455grE0CBnuvAvPHyV5zewqInnE/7xxGP62xBpK3brL5lbjErsE3GpOJN/v+KpNHi8LtwTOvJvZR
7dRHMyCtOL3nFdLDsLB6Mfy4S7ERQG/+vzkEzzM1qyBBjwEYDT2CHShcTbAnOyKqXN2wjAXdBxca
/NjugTQwer+90w0vbM8EAgNGUXhQhItVMJqroWDMFzgbSgivJYXgnkk/YF28GlF6Jgl3cvPiOIaQ
j3mHB2Pi3CXOqTd/FhPMp859GHnDIv+lltEpaZDtJtZLwLA0/O1U/9dleltCdEA/Q4ugyJCpVB/S
PT1+s4YfBMfYjn0y7z4FvoU8eAU7uTOBs/jCecGStemC/ldb6q52i8eoJkanky01WDcK5DbLsIyg
/kEMA5P/6NJMf7WZHDqrh/8xr632gn1lLTQ9EBXd5lXAaRKhfIU57KxoRMakuZLhRA0PAOjaW8v0
BnSESR8VoXW1dRLycCK4w4u5RnDCajZnF9soXkTTiVM4sqEYpp+eSV/v0lS9Z3BoX8acdtW6NheD
C4k/0gZMkMn59kpd7EpfXKc5pwk0gAlTK8+jk95qD3uwk7+52AHOaZelVIDGxQVf1LAPY9Pk6Ym4
6iFXYCabu0eJ045Be/49JflvAD8Ics6MAG1z4Cc3vZpmytFATxi3tBnGbz0WMfL8eJ7K5Kg9V53b
zB62eDavXON5W5ePxIudFB5u+9zGzfQlq+7L7sYfe/ZvbQsxNh7QOlRE8gyLrDe5v4w5yWGNkA4s
kyI4j1uuVZFR9v0+f26ivNnbIxCpmN6IJcomw/GGhHL0BQDvVvY4L6X0xvvACOJn3CDGp5wm72QO
xWvjiOxdGjhK2Hqrc5zThKRLG/6p7cEtZNF3zLTZFHHtnfq++qGF6sk2arwmUuTHNJm9FzTtX1Da
/3IzD+BupsApg5AqY8rJuorMPgGn8sQkeDq3HMOPdVGWAM+J9SD+eJ/GNGaMVCPw3XqBArNNppjh
ienXaoYYXYuZsWYIex4fw3eVUN0ODuDMvlmvAd/9AQL33rhH8KfnlbwbpP7Jk/kvqYgZy/qldOiT
YnnAnjZznuVV3BtY9w7FPBgfuonFwUuajgasrL/Ippse2zig1Xiwk3XVMrNPbbbGqlJ4y6LgB+gd
2a7E5y7CoUIxzqYZIPegB1YugR7PFO1DKbv+6sBSXhcV17u4gtZTj3NyoY4l2UceyB83OzWVZubQ
LFwwr7TUVyHLX7O2xDUb2vYuDabHyXEd7AdZ8SedidVqtloEQwfnfjOiyTkRYQnPws6pU558IbCg
6CZaYhb4cKrGwp0xUQUJmJjxVFWdPb42tkPUskqzYvgVJBr4Sd2O2q4BqSxAK7XSZoed2ybMbXUv
6Czedog1vP6mZVgcBEVM2jJyr7pxKZZ1gqMVWvW2BHz5lPb2cPQDOtcY8t6S1KUiIoKAwK/xRjbx
S6enjyEgQ9OHtvUgTJJ9LgQPjqPjsE2DbiA25g7nNi3gcVhdoS4RLOFdrOIzGWgcKSAhoLEP+iJr
t99gk/3yDZHfK9+EZRtT6ygDkfB49SntcfZbs2C/B92q91bnLVg8lkvoAniTQk2LI+khDpChvlgd
LrLc5OquHAyqc8ADVMewtkV4drrCBnifE8MdnGfQu8icjQuMraAl24t099WXKUcOxWRB+aHzLDUh
LkCZmgFj8BT3i9gTgNU0qXY6Whplx5251FmG8tf4jpYlk7hEw/intbGm0EQPNwC66T4mZ7VpS9pl
vamzCGzAvG+t6WbiJ6GiUg79v9DHDQPwp1ySyy1ZfLt5jjgaHkojrre0MX7DQw/oKGmA9GScfwe/
8bexXSQrIsqKYR2XRhFJLkZJ7Oz72ikutZLxTlqdwA9XfUbgYkHOS5qR9MiSHBcc0YN2vHoNQ0It
OrJAWR7dAgCJW2umyDIxcMtKSgZWfLWbzBPBqjX7D68vr0HJAK+0ibPDFhkOvj05wCxd72zlVrHP
LFxxoW8TnW8k1pwkBUPeoEIkMxzUMROfPfWdh7TTzXuhywGvcvvhe+4OpMZ5LHL0r4w30wruxqn5
MBzG/XmEJlgZhIYzEE5HaVHf2Jk4UUYggSuGa1ejTJG0gurP18C+J1hjK+Rn696rh+cee9Ehr9Mj
/i2uR2TIYYGBBZHR8DRpHMUMon7xHL7XTfvuGPKZq+oNwcBeVcx2MMdDcRoVBeBm5sHZJPE0OQu/
d4jaH0CZBWO+BHDesKAIWqU3uc2ZtCtnyj5HiIHA+JqdC3+E0YTh7Fz+PGhD3HgH6hRNSdS2jQmf
jLk8jW5Oz+FyfMZRvqqKNrlzcWKvuAqKbzt0AOCojqi/ppoHuJW9xUaFkGr1yA/zG5/SpXawko42
PvugcAkNVQVOULcL/nkGrbmhtWyKkpm8VqI5Bb3GrZKlycmz1CfLRrgyG346YHPGe8eeTA69XDtz
TLirrtZ0Ft1QQl4byB1rybMNM0B9cAFE/C3VR29U3jZSjFUSxlCnKOb+YTvceoulYDBnSh0wb1m7
M5AMlVA2awKf3epSPjLTNHcR7Rg8kS7aZescK98ptsbMxsOUysMNZnHKrqgfirES0DtEFkXK1zGZ
9MFx3SNnMJ6SXt1jtaiJGAOZrDuNgldBH++GB9xPdwnH8z2O9+HQp/g/pRe1PBWusQsLTnMUVnAW
TacC9jUnpcBMrB1rhrijKX3a9V0gYQPoyD2WVVjdZdFo76t58GmvyLEW1LWCyI0p55gnZG5T08bp
Z/AL/uwjsU2x9zqQxyfaKYIDk7aZqjEPeSwA3YT9yq92viCE1lYFoRKcFbsxEOHJ15XeRmaKRGyZ
Z18GNG8Gc0RWJ8Y6gJvdWubG32Ja/ORR9mPlKGasUePWagtnJ2Sn9uCX+crdkEFj5mBzJZ3Bs5EM
3ZMhSB3aDHZyf37wyKsA3ikR4IYCuldmuu59Lh3xW4uiOeJ97dckVghqZbrYcG0lDzFPLp6lID/q
WiVPVqj/1UMKVAC36PM06vjRMxs2pna5asVDaLJa4BIG3JjsG25anPpJVTSGyTk9oBrLTzyMNf40
vrszZbxVU1KtEQ3iz3H7H8tO433ahWBm6GBZUYIMjhNkGpcbSyK+pvnZCYCk5CX/M01wMlFS1W6V
zJjY2dkUn7KOUlWvKdxdDaRrlVLOsiVSkbx4dQdRMRWE6qzgNY4dOqdgNdhc4xZjkMrDvZFBtgcT
TpsFKwmFZDuzAGGbsFtweUzfuqECQV6NRPpKvJ2x4XyMjUl9t+GLl9GWqNCByUSYS99K+nXCCQ06
1QDrT4fNF+1s3AybnsiDF+H7Byy+9Rqn2sDRpBVtrIaTNQUfXh2OX04NbV3a3j+BlExnh7iZkXxX
UJdWnOBesCcL2GOAMp05Y0vBQH6hu5URGhVAq3kgEo2q7RxItxnXPmp+rQXWXAiZHvm7HocoeaTM
EeXGRfWzSb/fuIZ2Oy+PDxTJfUvJOG0cYVqkjgU/MI95UQjBRqOV/yVFNB/dMrwJRrYwhhANXHjx
VFmp6UY5J8xamEvHIpyJYUv4BzXYbxy+9v3Y9e+laQH/GuHwlBAneEi+vWRCZeICi5PPBQ1P9cUG
G/er1DMw1KSZ8FY4mFNnlHwa2lpgD/aynqXRiwrkiZHahCUsrQ9tQVFaFbAw+JV3P7PBFyUZFTUT
Y6jaJmY1xkKBzQapOx92Koses8D/CekTxYeggQ5nIStpY5HP8uSucsvmwCS92nJRhzjq0obWj+GT
kFbIIIQCw7n1S3a0iYYcW03vvdU90IYqmOi58jhrioeygkRWQypw0/oE8XKnxm48cxasZGhsSzHD
aHS61v+QiWZUW2TRHWRf3ll4ca+VaHsqi+SLnhp3peYWGmxZ8mpGZfueTQDHkb3nU80392HjUNKI
rGx8YYRC31ecMM2hqm6VAFFCfySOpjk6w9NzWZNKhPk2xFbphGfgqCeB6v6msWbDXui4/oh/xN1o
F+/NexYMOjlcsmo5lsiOfZXTFJNOqn9V8GyGXBlzOPVHsLAACWIKLGHDlqfYTb5NlWePsyZzbLfD
DcM2kKLBZBrmFM/ZWHP2sCcQPFNoInLEyafjTOGOgQSC0xLTzeo8II8JByXz4vzVZxBHq9a0UdZ0
4QL4bYUI6Am7HiycZUYwzqRw6jk8FWVekY7yrmme/bgORxt/bhjqpTHCURe1Nq7umKlAVdfcrk22
LgO42NpOhf8D2uOzlRaOSvXE2K89uE4+b+haAAfLMnffTN13k8cfxaCix7jsKauxhkuR9j+psJ/L
JP4z25K2HiBtIfGdddAPJH2Sf1bv3frcfDSLit6hsbjn4L04zvnCEKauBeaWI7NeHjHT2yGUIwgV
TUBfcS1OXuT9sPFEe7LiWOQ4jG3CANxDl8+vA5P0INYPtm9d4OUTnJ7AWFTitR7999KHVqNy+MeT
f/H8CTc1tudVr3Bnt75PEYARgmAL8/IriwnwxggVSdt4v/boTrSvTy6FUjNd1mwkEAiWBiaR2o9G
lI/7UpUt6DATdoUo6P8xk+V2i+rCxKWtD6HVQ+zO56o8AVDwjgaw/IPSNR25hs5IrobYuYlKZnuF
zzxlTLXujRLChm0TcrZmZjMW4Qa3DuaTVc0fVeV9MrP4S2xaFxeqim3HxnXkZCv6hcGaYnZgW7MJ
7HN9oUR0bwicHSJHYYlSrySZTP7IHIf3rCC6ScRrUsGjVPK+8Yjkti5GNvwd/4KqO/3PsU2s6smj
XQ23jg/VJOm+MKLE67ntqU1sx8cq8//5Ja0dthOREFNN82CYLXqozWQlr8XNWBo5k1ZgEadP7ohD
23riW+YiY4v4QNnQIQaxvx4py8B4n+ILt81hrSpb78p5nm8RrhxkdjdZYzZnsiGNR1cG5m6Yu4pO
J96DKm++sCFVL4ku8XLjd2FiQ8GnHY3gQ2XQHBNsvM0KIHHyamaDBEtsuCeCytZXkIG7EbJia5e+
ehknTE0ri3rDTeR181NILmRlFCgT3FXRN00oWK7rsTzNC/7W9uCZep4xHOac9jDGtc4NA4e9FWSw
Ngu6b2PAUSaTgbUENBtqYMjikhgFFsNYNeKB6fYj6a0ZxznZ7SDGnV2ij63ayrR/NX6v+3TqSP6A
t0WVaxwgfu7oZnwOdWjAAqcyKHAMA2wIg70fFXV7MQjxZVj1zNvcPbQ9ORimmR2aj7dUoLHKdRJv
SJBWCavKUGr2KdExOOZB49ehApW+umVcRolk4pCNsfDTPFeOt6bVZASbEoNmG/F9uJk9PkYUA6E4
5pe4pWnPVJF5wxtKv0VkgJxRFWHSOTWevIEG5tQqajqXUCxzHQObIKSzQz9Gzxh8Amy0AKyR+p87
ahO2ju0BFnK477g9qH4jgdAHCrjdM8MwttU4srA02FkC9IgO6xn2weCqguxQOt3ZNf3Xvuxh/HX4
cW1Xy31qQiAAtcgnl4BN6AQYG+7f3JbbKttMCz69WO7dhYc9ohUzkB7RHDvaBnhNaUJN3bvBGcI9
k3Zrj93tnit+8ZRwe99MBezIIlQvsy8bTIBUq/D2bpww8w6TZxcnWy7LDRFsokoVo1wBuXUlA++f
79HNMlbLkNzC7NMEWOwzOZ190hC0AmAia/w0Qr6Gtils95cuT+8OpDVFJvQIgVS2LqIzw33duO4z
81HeT9fdaQfnYEVG9UQ2ST8myfBh2MlbaZC1kKRLmNOzKDD9MR7owZ13hctYIWf0tSpg4SO62iCY
7YGC14hwiC3Y7aYm1puoa2xKjkgNEY5Joa5Hf4ZHEYXjG/4drz81AzE4Rj8N3iUjZkQWalMYj8hL
B9yXWCJ/Q+XotzREP+JbxMWmouEuRwNhKFL+m2v5FLrObahTkzFTkZNcT42ziCLGHHZv4NwOEjw/
fn1Wdv81WcLDRwTTnA92AAQcf+cNwfs26n/iJqs3XThTX4qm9jB4TXXnyGAhTLjlOXa87mBmJvRR
gSElM6weQcSBeWUgf486G/ZD07iCaacwz1NvFjtpF/T8ilLtakM1zx15zG3HlGJdllwj6wFqboql
L3EUHKOgJ0tfY9EwhoI2pXkqzm7eH+kNaVP8R4lzZ9s+6IbYde3HehwsCDAVo0Iv4wBMQnP4CK22
fxSlVy3NGcG2caBhlFE1optH+cGsPP/dNQRpGrs1r1VudCd8t+Vhzrr+WEIUIt43yXXBkRY3A761
IRHBtY0LCZyx8m9pagzPvukWx5AC0z3qSLR1Gk9S/ZnHLxwghz27MUcVXPMmToV+6N+VA1IuwzUJ
SySkk3fu8Ci4XbUPKwtVl8jOYWiSZeNpMEIwyt72tI6FXk7br25/yy42dq0HvERFjCgNm497Xk6q
5LrlQ9rOyyiLJ41LcHGnanfGfkMy06aoeFO20XvfQBLKBIkvfgT3yHQEbERJMCovNPHEpHoug0hu
E6VfR696SHOjBpgjQkAEHXWB6GMkPWxGAWOptuiIYlNONFPVPaPAggCr8vGUqrzZSKMPcXcCg4dn
+aSk+BonzFxqiXcEhAwB/YyP4yyPKhh+zER2696R17bmIjLJegPsN3tteyN4DH0iQFE/YQCVXceC
BjW1Z2i9N0xrwYNiIOHJRys1u+Y7H7H1QF9nlGSl2S5i7wCeRBCPoNOwy6fE2Payi3cF9+YFE5SA
YAmbu07b1c0bhbrvKQ34j6Mza4oW2aLoLyICSCDhteZBq5xLfSHUT0lmSGZ+fS/6tePebrWKJM8+
e6/t4qth4CemasBqGYUjaJm0q0vqR8FzRqMFt8PIF59UmXCn8KhrIQSBV/uPZK3+4R0JU9DH47OL
eipnyGBb7os/xPi9QnJjxrYHetPCxJ1mxB0jyF6wgyo2pQ15IapkCXGCD62615k6sL0ginQIw/HF
iWYB73kunm27SWHF0O2zL7Xxf6JEHHiTDFuvqqIz45oLssQI700bS1kcpO4m7fprTeJvXbEaOOFF
SQ/h2M+8QHp6C2NysiFy88pqzfKtcTSpOUN2fPq4BTyDT4zCF3QdDJ3XzAvDbW5C/5UF1HgjQYZ1
W24IUWmQgXF5egPbY09nsN6PbdipVqitbWU55qMxsMWmAiI++MkA9423hfilGaZ7a1vxV/g+39Yu
7s6jkSx6ByK1HzT9pkmlva75i+6EEdLsm+e0y0GGQBBSbb63I1ldiSKRCW4xwnK5TghM1Yqoq1DH
ihqCjVnwAuTfeouVythleN3ZgbpKQKu6x74RrgxfmSfbS0FtuZbchRZv3cZsqbVN0KOCQL6MTn/n
+KL7zQ2prvnk+a9NkwO5NBoLrkpGrSzOQIVtC2YOGWu6g+MxUtsICQ/+E+f9vuo5CwlZeXukWgUS
0rvQWOftMk0FhsGEe6+qxoLi0oqzowmAxWkAtCPMHntHkE6nZQcHXLTuq/gFi+4zKTq2nqAJaMrI
Yj4qw6SAUPvzXVTZzcpx9W88Vn92UEV3VMnfT1D/n3FNTmsuutlWQgIHyNEdorS5hBHBY4fd7NZs
HKxOUxqzwJr9re0EE5WgJkFfCyNVhj63Yf1fH7IRdL3FHnAzw09+pKDPWERrK4fxZLYn5SaMBp19
GtvwlbUEhJE0kZh9KCrk7/KIn/3bdlAbktZMj3GUPlWp7d0YJnD3L/Qa7UTVsc17a9WwgOW6GOyM
BhZ1SKsU54EMt7P2v0Hp06YtnO3IKuWGIqT2jmyaPZErUnQSqd0n1FvKJdGmi+YjcIRBJ7khzqmS
f4VVJztO5ju6hX/SXFqHYO7gQ4Lv+avc8JevKTOpc08xgdpbA7Xuns6+6hDxnOHGJL41d/tMJcOB
v0u1F8iP9MO5xYEv64D+ww4XnJW/lkHAjrThKMUVNG0E/Qmb3IMx0Uwwsx3g2q6od/CLqr0xhO1m
pC37TcQdjVc9TvDB9A1y3Y35lGiHDAPvMQzITV481EH/kBUhDwHHMwGL4lC7IFgMK/tq2+QTcGVG
Co/DheVMsykLlzYmqnVe+8rFLdDX5SmetHOuI+1S9gYPK/Og3oP/+JXKdfdVjIpKHY8+jVPdbXIE
8mU2ajd1gzumpzX4ziUfuC8jHstk4ct2o/KfEzGX3M7FV4Uj4GinxAF0Brh2MHPug6azt7w8Oxt+
bALYguweTcTBCv9GPStpmzEjsTMV1tmlVmszhb48l4NiixfV1HsH2GeTaughu+Rbr+VhMz3Uaq6l
QLUr785Djif0LQ9F1D4JL+xxamYf3kTCYeirakNg6ykKQmfjF4ytU5a9ZX4Dt1lW36NTfulAwL2B
sOK6GtBChsLqLjSb5AfiRLf2FWTafqQWy02d3yGI/2wDqB+bvWtch/C54K8/GTV66KyJxoHsivYp
LGgo7kD1+llTaENpCT0H4zv3wBcAVx/O0Pn7GL8ryz6oJAmKCxsB1hQxQh1ag6N3DkDEo8DXvKJZ
F50/QOzvZHBOvcUHz/b6UIbY+sy5wgCYteGl1AmZLAXzxazraNc0MRRoKA1GwRiTi0db2Uiudoxl
thG3FM+/7eDsBTiErSInHT9S30a29wvVHzckesiQ+7C6tYSg2Og9KIpLNQ7f5KgAjECGpneRLVVR
tj915/InZY+D+bk/5mm2de3gVRa1cwpdh/9Wj2zZOjjtPZoAnXAxhN0jqzsH7SxG/CaQm3Dm0yzG
7E2hO374U1Sxm8XQL4nXrecueIhaO2CYyuyfdBZPAY1OL9wu/BsdPnLn9IjyE5VCW5wrDWcmjduD
DO8TP2824Fhoe4icN/ZC5A/tKtgwFuDLaLLgZfbELSLksXIiCsetATNNWqf5OW6ZUuug5hvHDubO
FNgvE5MT0xZdceekw5V+CS4M6EoeJzT+Sh+3IqyTuWp/i6Ctjz4Lk12QaiB5nsl03Rif2CkWui8s
CLRInDYpnLWQ7zPhSGLKoUkfb4dVqHfnu9iPsP0kcLs897WjkNuwm+EiTKSK0Ixp2rW7V2hLNz8R
oD8C/p1M2PNuDsLxzmsX+C3Eg11aTO2KOo7v3i4elJsCJiq5EtSONxxywydOV+PytmeIunRE1LE8
SRe5FMt+spvL8JsKaDaUXAyYNTDAlSMrboOr8rquue8z+PJnKIf8hVsrEkZM1i4d9YkylvjUdPEN
kO2/0oCRY5nOE20+5hP3DoL6NCGA/IdaY2FNFm0zPQWO9y/nRkX9CO+2KbSXWuW6/6hGZN2oi1Fh
EwqjaN+y+bp7BKi1l3yWKfkRwh+YYRIDdSvNjS0nMtt7tzWffY/Ey2gYVc17Wg+bwucWgV8ke6gd
MJHR3AvIjhpIkfmQanRs0BnbYehvulQHEblPDDJUdE+ZOI8pQbi+LdKNJIJy9bL6150wvEi79NaG
EbDoFz9NyZXeMWnYaFhkuKn/araRDdbbJZ6TMc9ngZTEBqtonRbAaObiLiR/gaMvf5iWuqDCqAZc
W1XPYg6Fq5b+OSv1UXtZvEOO2BV9Y2xZDeY7YMnjSrVA4+ylXdTP1MmOC/CHcQ2RK0VUwHxxm7ri
G8DKNpcyfHBl9anHGYNThDZz8mVCs2OMCD0FmC3qMSmOTgUIYK67+VAFEQCxYCz0A0M+u8w2yWmQ
MIfvIVDNvUUPOGZkR39pByWdE734nDVabxYBI2YSwtoTJH89liLYNiClsqxsNz4tOzxmRXNIyNfs
qPDkXpCXwZkBvT84WuujBamLkjksw0VhvZvccOg9LP66uFRwavA55qay3kZnCt9j1lLrKScI0gqd
HQa7ERdGdHoOc5ojKoWbL49iAy6fNNiZNuZjktgYR80u+hCs9ayofhFyQYpryv+UhvY6GpMG7MaQ
NSLlHsCP0Hytm2SLdO9uamVflOjeRVI8Z+hcaxtL93moIzJwyegfRtJA2zSGgxc7iTy3/Gyb0Q4s
6n1dAMGcOoAtfg20iQ0rx+IQ0Gl/rny20IXiXZd24UfXUSQjYhPnd0rneZ7RIMPnYPmaykKT5WNO
Hn1FQY9z7ekmgWijrYOdtF/lnLqnGCcYQQ/34jRNgTxjlq/s0c4W+0yuc23yLGJ/vKQWF2jVBuqQ
K6fE7kP+2LLZRbZOIHbx2BD0SsRVFPFwjqbG349yUtS2yC8eYFiPIeplSy6oD8XVluqAAv8lRv8J
k/aTtKN/2iC4V892gRwL+MecKWxbBv+sJQZh5+H32NEWo9Laug7Q0o6mHJ8YoH+YV8eNmBI8+67Y
0qtiHC3MU1s1twczUJdYceygTSd3hpf+znxldqZdwgov8u6EMQdPXtqQY0dywguNN3UANa7gld46
zxZXZcTUfjHHtVHSbiInC64J62/OByt9ahaXHHIjFhmLXHrEpb22+5ZapQj0Uw/F455CQ16qCtpt
rdnGk+mg6SB5tVzz0YmchxSL/xb2iLsqh/A42pBufShbQFbYh0aeMA5sBClo9ps7u3Ze5mS4hT4H
VTPM8RGHHbZDgNu8ccd9FTh8Z0LBDarm1pG31XYMime656kBwUC87F1RtmzeT8NyTa4y+e2XoWRN
rk407i39YERtuwjPvsn6tqpbunixjASh9eK04dlLx1NZsf5vMyoIEMayVRNi5Bgi8v8WFVCB9CkJ
jH15Mny/XdtDfcWMZaFNTHvWmXcDAhYtisS+m6F9FkHqbAdgCevCjd97Uz97aTndyTqAHiObf3Zp
kJNYDKvonMm+mJHk2qr9K3s2TJNpgyZgdYw4C0G6xL+9bqeA/p1QjdfBG/bNGE93ZTQ9JpP4wCCI
+hniMZAesMC06Hh0EzjhEaBwZNuWlb375HrlayLNJ1ViqOawgwHZyWe+MdgrZFVdmYUZMbiooe/i
BgETaxLaHPhngA02VuNzjdPyE2rqnYG4vk6raTv2NQNqVQ3r0CjFoRPT0SQ3u4rdFk0Rq/A5rQgF
jyNWTBxIy8KQhX5kMjhq8V6z5OTXLG8WVJMFPxKvp9qQh1RzPBdQBlbM8RTvoFKv2LktCqBzHFPn
NW011LqcK5e24QXFwJQ2QYba6i1mhqz6KCEZINbazA1x8wiVG5mAMFnAF5K1xUxAmpz8PlsMQTIR
P45rYZnpNTAJ033vdPFjkddeZw7HjC+ifdXVT+w03j0x452eM3OduMUZPj25oGHatBlWw7mQNmB2
jEUhcXDhjSmlOGhDXmDcj07zXWbBhd0IjlpL3+l5wF2YjtfSb/OLV1ICSokHmzTW1hQ+fg5h/lGG
1rWyQMuI2ecQTvOTEQIRJfFhb1nxI1y15DsJwAArnzu+R77/O9r6EqUx/yQC99Qr8KW9GPd55BSk
SOqDy9WEUg1aNVz9I2T6krDuocPd+u1bgbZpfbNZJfU4u7wGO3BjoWbWEGb0VpkObjyDHqXc1qwc
5uENTNk9ldYfjU8+qh7ZHi7WqH6KvIP2qtcZOhEiIDeBXNGL7FAQ4tGA6Km23naTf6AZA96uzZHY
xMGWxOWDVpjXgbyfKmW9zLVR3yNNQxGktcziG8mDefal+Vl0ZBzzaLjGxBlcbwIljLmNqCScVeg5
2IAkGw58FqPuMsZDINE8zuVeWbTxYHiwqCvgnlaZw7Uy1Ec86DftRRAhYzwBydj9VVl386T17Efz
CxC0N5LOd+QN8g1QuWdjxhTb+2iJczm5h9zy2VyEsTgabnfRsbfXtvoKuoLnUNbtUaiWqinLfokW
/xXGTrQhHf8hUtK5YbhYariV/5qcjzxsOXsFz4+4aDgRQQyzu1dN81Pp+MY5+zXYXNTnMkeaBpme
Uv7ioPoeYgUrnaOe8AkPUJfwX7ZwA5LvogO5N29MS+EmqbOO6pCe2vBMlpckjgw8L7RfKvbIxwj5
+VSTb9oQ/6JvOmWjIXU7YcK2Lshl99rpvswpfsYBS3lEJ7ep583bXEfWNiANtMaIu/V9efQTJ34o
HdM7CbhPe/I4YPYDto4FbmDqLdNgz66gwXDeMcTY0w2A8Z/VwSiyyuPURMZ+Btl+IG7kra1ZoSIh
RTr9csbDDj2FiSQqXHodS1T3n9k3SCGu96oxzDNOt8nG84PPCuXq2hfGa4H/ZpMO1r+O9DhWn+y5
wzV8DQT+BycH+DhPznurEGrwx063ViVvYMJQANPcg40P/0+QRqjC5BzifNzw22IfVMRO2AdzbqU+
6roag2aVlW75G+Exoo2GRd+s7hNrcs6WX9zX6Pd8Z9tT5Q3i6LNKZlqjhG1o8WrIbuzenDg/TDks
pjgUp0EKqraWlsHlI7RHS6771oQAopotu0zaEcHiepN8dtr6m0pAaseUrh7mqkZbaSnCxPjCqtkU
d6Y97uKeFqfRpfJsIAq9MhoFm2NwvbvK75oPLlKHoE2qnybrNL3zanzsLYnDzynFzZ47Cq+EnE8x
zvc9tuLggzMTX2Cjh+J5toxsD4uA/Zau8QDFtAoULcE+L3EAvecQMyP8LDuoKAD5K12/oKPRRIcl
EXUud/DXe3xmlRbTLhM+9e9W699SQAj3MNYlzb2YEQybBhg7aH7GqkPGSxO7/PRGy96mo/Uz5Kbe
1KlN5reiBTUbPefVU2F6DAan+tUp9la6H15okzRPGolkxfA8/6IfYLgYWdxULAIgRbjY+HWmvA83
t+Ud133At/ydxk04AeV06+qHnuLFdgmpkgERimdJSeDgEPdV0/QSZWV6lmwR7gxX+I/4u4G+GiUh
uNK0Yow/UfpljWwlVClA5NcgL3K7C66O4su+st0RYYxVOgqhVCauvK7pfr3MJn8R9rocTkyC3FZF
/y/phHwuEsaxfhg9bD80C5ddPOP4IjOVwIVDZ2In1BHZQm2mK5YvpgUKDaOYl3ALHiG26UXIjURq
Y8zFHGLFFQ0SleZZl4sl3MltypWz6ZGOwuiTF4jEbcsCrKANMhVU00j2uzuTlj5Vsg5zzEgDoSqI
PjrGhlUqpO9YI7cZj4JV/4O9dN32cqJKs6oOfi6X3JyhIFbknXuvJxN/Y7R0uZvWn2gwXxSO62MF
mna+q69YUuxVMBvM7QPZgFVeMQ0wKs4kOjur22kaFTeMM/7SIpkDVyUgsSsV2KqgiRncA9w03L2n
RF2bwmA4VfG8daJsXPH+LvnzIvYFUMgILpFUJ1PDW/3FgBQZiZyENGrTOY3YKXC+GCDEinQ1iYn1
ex68RjLovqap4LYSc9ub1bITruPTVM1vLbF+YsfHwg/Q66MAXXDWHwU1q7it6/vSz2868vxjGKjg
o4ss5hyHoMADbbR47NB8OYItFf8TDbFGkbYhO2+dHqEIMjVA+aFX0S0NEiPiH7hKDJ2ujWl1yFZD
Qylfo8Kfxu3apxGvMF1FVPSurWbMDyZcse4rA4kJFXYqYUbLOh/KfREIgIIdfrHnVk+Ky0n9kIKB
42bb5puq4wSG7kFUc6YTYMjHZNu3tD8WTRrgH8zug9azN6BL9lpFMFgVuWA2/XTcRPal9D3QvRpe
vNPCEBWle2/GDjzF3EDuj6+Zw/wxVJAetS1ebWVix1apMnjt0mOC+Q4cm836jqtvwzpa26QBsWuN
HS+TrLnlccuU2yBNgh+oNDNGp0h7Atdr+JQg/rsNi5LWg8zreLUm9tmk31A47oCRIgN7pvXERmd6
GXXYYWf0vnszuBGwwQQZMDaxgOwW8sNAgJKNuMM2BWCv6W2gLmjkZufdqYZjUeBeq/36ubbRKTs+
CR7IvDlYPQxGYt4DOWmiurXAczI72N2cgeVhxN8a0E1AWi9jeIZpEMgljATN3G3pfWeb0hBTQx9Q
h4jviWEqsp/B1GwixAeEImACPj7DbVfVAAOJLsGjD6td12UvOm6vAGgmOnOJuYbMzpRJ8BIlEPXY
h9wy/EW0maoMF+kwcIVw8A81BtsETq4K9heJ1eQYzdY1M3qiDfi+mowoXNqU36WlqfGR8qngnAUP
fC4yj47mZOBb5pTNUl+0LKWS747peO1X1S9bPWujbF6qmvYEZU/9dRiyrzTL/jAybTvL4/aE9Rsz
adzNdruGclzg0TIFJbfVXBMyQ9ucv+xYJwFgWHuGnFC5zANjSlSKmaH2n1NGY2cbJDmuxKDBurvF
8TY9Q15BxK1F7tyjmFBsxAlb3bykowDKd9oAZxQ+8eZhNnMNRiYzh3dsdw1hX2CTCW6lZMAsWPAF
TwJB4UBOIRucBSeb2K3hO1v3NQdXbalnU3XywXLjf6MQr9XYPjDEuLx4HRe7Dq9ou8K9XgUZzFj/
Xxuz7uilk30ROMDZ02ZvovCHdWVY+dmcnOWGhgk2WgZFp2FZkSG7rGf42Be3dse3gIvQESAATq6W
6Rr1EiGpCI3vwuxJCQiydPvRJhtGeLkEzsYq80hII6KsiGpnFKjRoM19oKqEjZBkb0t9lb56mp0j
udpk00E1XBERoFkxxnmKtzJ+BzScfQmb+m28lSYRXVwePu6DVZ5g8IsD3BuuJN+ciCp7srMCskJZ
O5/sw1Ja3Tp+8ZCyPRE6AM3ckoMfxYYhzKgy+KeRHa5c1vo77msJ8Oq8vBf8Bf5xG7R+pW7knpbo
eUcrUvSbCm/6GcIgerBG3BqZS6Uwe3F379c++R2kEZq8WVjxtA1esBVplN3HuAE/WkIsj4g69bM7
WO3aUTlbXlnKgioT7HLDzmK+fvXtma5CREe98ymBBzysPP1Y5FXzMqmguPosAvFDDMSh3LZMn0KO
mBufoL6aIl7eQQ2CQp0a7q5SNo6m0sxpewglL5wq4WZRtzOo+C6z7OvstXjTKmp+7VVuA1aY27nu
N9ZC9sztwD6Bu6BfeJwB8Oeuwd5IQ+lWaXOaCRmsus7gKMp8hV0NdqPbY3iqusFhlNfR2eePCHeO
6TUcgmjnwo9dtUX8UfYVbJYFxh7lC199GaS8bszWKoVZVHSmPMsatls8ICgncdntheXfW4RvkBOR
82crYcIoxOtQUXiasIwTWd/hOUYA6nRPRkrgF4/RRytP0UmgEBKTniE/S8Zg5Y8cctLgGgBocEGb
47YYVHWsPQAYYiH25ZYzUB6DzVv/P0p6mf9n4vHfuGX0CEifAr0ovUGnoPEtoeUpjksuycZCb2RZ
GpMqmXkIWHWrfA25HUrsVDb0G8QV2nD72BVTgJlhYCcn2WjSz45zPKwoVZczDd1B7AQvdLgVn8Wy
uCqWag45pt9TMb34DfvDrnhL8iEjzdLy53GNJWapfwoTGQBNJiIHy/06VwYoYYOHQ8rsgWP8XXvN
KZmJ+fqTQi5uekzsdv7s+cXbnFekzOOo3eKlHO6CDECw7HgoLbfdW60y1kGK9ZPxS73advc2RNSM
ojasR8u6cVvveDlaaXTKSsIOLCjT/GgZIRvzjsF6z4CeXQJ/IXE16BVJW/q7LrUBA2e9vgPRMK47
g3ObB7P6zLHcUxrL4TDY+T+njODJTsNjSJQOP2v3FYZIS/nsBA/AKeNH+oTrTT8mL0kBR4z1EtTC
Jao7MOMclDOEe7PmV/fjxZdfjsjhnuz3EcyHtVL8rJbBHogxhN14abFMnewHjDLPc9BSUqNnvac3
OVj1ov0tC+Nf4cKw8SR8zijmu8YdiGtWFp5Df6L9qjvlknu8zKHAJIP9hWsCoTfLP+uYuKA2J3td
hfNtGF2scvULix0IJE701yN9A0HP6UofevviJi2SGVjfrV8bx7LzjJ1tGC9+iH928NldjmLBK9t2
vJ2D6hJJd4E8p3RY2PQw9ByCLf5U14ZOPKr+n0cFJZBFMp1eQFYzbpgczcF+Ddldsd0b3sIxf6EW
yuVzYzHsptVfPjf3dYju5fvZI1YQzdBJ9ybdufu+meheG5mzHOx09IUN9AfhTO2k9WU5QX2Y8I2T
3FY/hVUCcLcsD3xb8QYuUO8tvxmIWeERHwKa++qIYH8VIlrxtmCqljTES2QpPM2kTUttfbYyZmoa
7ykM+EtDgWsft9sJGyTM4hA8h+UaF9cpr21Cyr/wPfB4AhF9ATQ7pPhTn8Y+YwrhjbJkx9BjBzA2
p6NXptFRy+gv63pgamUHNxT852Np9GC9Qydh6B+GQ1tDtcpnZCwVZ8m5z6bkEHfowoBIgWmEVQft
A87kujUlH4FVBAeC+6cgCscVQGKbg1j7OL/yd7duqUioa3vPus9CryfqmuuHOXKLi2zlz6x5BvJe
LLyCABm4/vNT5im8uu9xWD+oxjbvJpV73KFq7j5OhU96ZXg9XkPd6U9uR4THPdv9R1pBfkZAJQmg
s1wvh3rY4hOZTjTEYwdlPqZWNg0emDJR15lWySZagiWWJU8p6uuuqEtzMxVLaUpC1iFeLLSqCW7V
FC3WShRdwtvRxYsZgDSBBiJG3g2/X3pp46p/SIYuuxuc+NmXfBgZtpqjb9Yf/VB0rFwlql2osvUQ
B9m18ESNbZtKeeLW5letaKixPdt7jOX4YRQ9/o+aXVTdHjpOGbaz/MQw4Gjt4FGOhFSbtjQR1txg
YEbvkWq5Ec/7NOIlk7UDnfeV8h6CQZEpoiX2YBqG/eZR9n3w8Ams8rj6NwwLY7Zw5bEP8p+SKog1
NODHioh/qoNvl+3UlusW53QuUI/TCbtM5q89R/9is8T16Wi43X1W3+UpNulgBE6GsKbLpUxpmWvG
qbfX+EwUSuuMZ6YGYQe8yVjCyvPGrThYrSl/s8VwQNGPAJ/0+aMybO+Dmbrc9LWeDjbZ1EdnbP7a
CotuUNf1XouIRaKqfJCBtBB0XFjNlCiVkTpqzQ31m/GkWbmj92+qKQyP+eZtY2G8axnHR094Xw57
TKAA/nyUfHe3I+aJzegFX3RV/bRRTN+KRK2UuKFQ2ao3TyfiLnf9Yet2y/26IQuqIzGcROvHn6Tv
tnbUYr8PZr0ZdDXsw2z6VuygCJtF9TFoCnll43CGXkrbkzTCfRciXTWesvCaT/KcpYaxcgRDvhii
b79zMfO6wzsW8Ue39uWh5uHa84lJgF+FdQojhRUI8zgu0u++979RoNmVTPT3BE1bXqTlsiMy/PcA
oevK6r09xkYNAaxT4a9y1HDxZIN3ZRjaDbdrb03Jds/1p1dwBQa6b3J2GDHhht0w+XeitXjEPToX
YhxkzKlG4ZHNo2Gk38T8iODTkUyqwiarbDsWOMz5BBD0IOhjJZh/Fvb4WBjuLQhKLz0agWctJdiD
6B74ElyDKdgneJIohIOVNKlnJ1+Yx8Y+o7TQMdSLWYqrlXrlJqJGboihoVs2Z05XGlfFe3uVj0CI
YdqPw/yEpIicj21TxW82dSpeUfJic8g9+LhXXTD5S9AAFnmj0BCmGI6AB6AhDNiGNHn/tBAsKnjq
IMYiNGgreEpn9enP9kksqOMZGaHmwc9aCmwL65+f8ijCMFiXGVRs6LrebG6jpH9wq/jTSklaKf3C
lY6tWDG+Ukt1GHMWcZjCOIbL7UwhrAAWi/vXObmuuU1L9R507df/7BlccuTP+o7SxjACYsqLjblT
fXWT12DokMQw4dO5gXnp2VVB1fDpuhTmxc/KuxnL+ga/NdojTrz1Yon9KcaQgUP1Z9djzRnxgl1h
FMFqyJ1l3/QVAeUCw+AnMiSd2M0EudZNHqgLv7bUPveA8BEEzFVVteNe9gNGCMGu951d8J/20kMe
c5+b5+6DAPa+bMWpCtKPQvcvdpEfUpYWEv4ckKDozSYmm1oMtXkuj7kZHofef7OrHFSyCQyoHzJ4
GGkybj08uwdev1wiuACsLHMyHqwyfMTYfp3d7meigO5AtC2hs2zkDO9eGlMKPlfyjCDsH1ydWytX
sE6CmPwH2RmaIFGwvdM45soFbL5m87TH52JtJjeutySVk90QV08k4vgfxd8yzV9p6Ap3OKj4BWdu
tNVDVBLOoEkK+n5KEqxMiNBNdIhvKMuhMaCdvJ8IdM6NE/qMceuKPVMBhvU+USLNOx8Sci7Gfx5K
vZNVFdk0SpokCp2JMuj38jBn9kfcz+9uDwmlxxliSOPXy33ES6/6M6so3CKkwoHt+JsY1gSfONaP
nY7+dBK9dLlkTR7cTCqA1wtbToTLG4QnbeVQ+ZwMuDICrGYbYbLHRMgj0z+T5DOKH0IR+WbqGYtT
a3jOE5bL/AWfwaMZPCHm3qSXWk/MINwI3qJIk8rTX1FMsJtAND97iHV04Ba8NlVzNp3up2qltyL5
+Gd0RATcOnkZY97MTrfYO2MoYFN3c60p3bnuCOeTsXMDVRwPCqErhTJEFCG5x/BeQL3hSkuV8WM5
jcQRciwnlmOzthqWHyd1nonTAshudl22XJzdstnHMYJqWDnudmLN9ES2Fs5FkL2bhBcjv0Spsea1
4epbaTkXy3F3rqcrwmL9lRjsfdwwc8F4ppvPZYNZc+oklkNeMywo15iId5StPMqu3gZtz9xjwj9r
L1g0ngW5UrIe78p2t5nhnyzX5sJaD2jKHHJKLna5amRraJtX9p2XaTaeuq7Y2lzHyKfz842vRghn
pA95mXEaf5Ix6J+ciSUjRmH2Nl3AL98ZW2mwALRaG9ShlZGwLfRJWNVlGhBKnfFcC+AnQ/FKku/Z
6/JNajgVEFeNhxUyhz2HBzoDu03kps25sZKnsLSx+NUj73nuwlY33/lVIdZDqu94neFjLIm1DerS
cR8wJMQZuVCgkmj+qjUMMd8Id0MD4CBPq4fYjJ90YD+yC0SoxuKUo/c7g3qiaWEr8W6u7K5/DhP/
J+8EH1D6j9rFf3HTfuTAFRolHsgaXZuAl0cAot4N6Lw1yJFpyts0v6uYUGW5MuNIKNa+ldJPEZxN
2BZ8Ry+uwqidZcmFpPFiHGTlMmXmvc9ku6fDejPAP99KMm7N7F89ai1p+dqq0HieE8vfK6/hK1/+
VJ3fruoAc9Rssqe2p7NQzjkvSNHHDCJhPOyzPPnzZoCEXfDMRe3mefLV9KZfkio7yrftNQ6QeT2P
IArNsHwXZYubTeufwHGbr1nGXONALfLLRPustsRBwC7f1IKtR1tF6oKYKo5i6N/Awu36DE9HY/Go
2mZ0FczlvNdquOVJ/tIjsrs1YYZ+UEsay7ujBzLadGx/gbQE50g0T9LIWJmL+KjRg9eVDGiQV/LC
7wYYstQ/dkQDQDL+yomtHshfva0b+WuSOyGp9JS4/J+d8eaO4NdxIx1wouzL3txTHPttGi6hieyH
Z+NuHGkbnvjscoTItSiDx85U6SFt1VbXYm8QsCLK9Dp74Vtd6+84CnxKA9PXtgvupLJu3kAI0Q5k
wJvC/rOnlr2CqWG41dXWtvrXaU6//6PsPHYsR7It+yuFGj+izWg0ika/HlwtXOvwCRHu4UGtSaP4
+l43e1IZmYjEQw0KkSHol5c0O3bO3mtDPLwNcStcMm1o6invDCTkLm/mkeo1fUk4xKCUSW5ybAdz
RF+ktIdXXj5yG/zxphUV57c5vot7TUoKKy8ZKu8pbRPE/fExq6abhuxevxzomQnzIFzmN2E2vEtQ
2muOA++T0j+9AHJvAEP5HGKb0wIdYL7Up0EURHXxPK0aJ31depKsKRG3sfD9FayxkdZTheCLWIGI
QrED2t6dLBfZXF9igU7ciAZFzDBkunF6i7FYEnzjiy9WAu1zgvjd8+s7Q9mAiGMiDhjphAdHwbct
eGtu/QaigCw9bE1lbbEtxPZ1ari3NDgJfQAYBrTjHtT/WiUJwFAbKm55itrpe6hIUtSuuJuH8Rzb
6m4aGHjE/QHo+Y9LG5RUsB6lia5uRivdFp05UsRspMw/IipfvvDSwhGOMiSwic8AjUExS6oUvYXo
aMREfEnbPUaThHw/opoYmqt0Dj6zKqFCUphug7dEMZxW86PnE35nj8Eh8tM9T8d0OwUiPbitstZR
l4RrAJsfy3TR9TlJsyv4Mnbgd/QqoI2+lnlRoPOFWjZ7/a7JBlRRFL/jggQvLa9F5b+Gstl1MCQ4
glD4cgrdgNveqIGb2oTLxkGpvEWwsYv68qXJq+fCksk6C8pnX9Ca1VV8kgF0oyZ9Re6EhCrSMBNo
dmXNspvDCloOsSfOXO4wJ9fbGo4dCJ0bhKLfO12tp5loUX+2rlTNi5cacwOYjn6P53HvEuTNErtB
kA9kPkDjB4RxG9Jc7g1C5Lypz4CC83Xoa3VuiujsTJoOZL7scQd/r3qkEOiuiH/w8x9RkG3NpF7t
Qm6YpobrEQHZaiYRCnfvkO68Vj7j2UfdVPJ99v5VJp1DDVwI1Xx6cpoyvo4CktF4C+EAFwMQDf66
5QE+oasKDWvZeVWw8QD1egkfYCgYiOTF8DpG+Tacc/Ywl8z4ymedynV3zypMrsUlfLvDRrEZjTor
aDorV0mwQY3PUfKCl8bUkVc/0gkaud99y5L4iDHurLQBZO4TqtQj6kUHRXhVINwMbCpKtoQ47Fkz
dlwpf2bRzL6P8fIczwO2EoqgVXrJOwilfQ4tiYPUfyK39rh0XnycAUP3U/i2IIwBPD2EO/QTyFt7
IiFoM2+ypDj5nfyZdWzlZXjsS+s1rxpFSiES2uyCjhlSnx8TXPVk3Fs34JQNDzlwmwcANsfAct/Q
5p6Zyd57KCHWpVmeZefN8KfSJwndo6Sixbp5osOHQkB6TLrKajOhdVFl7AF3NU8gl3Ayz9a1lMHR
6XWzkb2hDR4fU2b6xUykRBxwCEtyjaq88c8onm6cWn4Ftn3rVNVHv+DYDjEVFkXnrEfLPbCRXTk1
Z5pifFrCUB6WPwp74E1LPXxHo0DSpT8jX+WPQsrFJ0/ea3PTqEv2C1JWGkliQ77EfZOXOOiLr5AD
0pjSmOnwfZZR+mh89xswG9SvJnoY0/g8xtRlwdA++12/o+v5kKDl27Y9szE0rz94Ypj1Aoh1lTrJ
Mn8WMmXI4FFH2mkLAJH813lIxN5fanjSaGMshUiIyXe5Ik7tsJj8yqvJcg7oOHqcPQ19YE4N4cMC
qJ0EF3aEngeG+3hYUv8LvelLrbKr0NKnjpEFxR06ILvmQAgpEEFEn7zUBvXzPBLbC8KDTnWLWQbB
N1OogMaglAdizD9VHjFJzRgUjpSkSEcdjJgb5onQU8qrQMr7wp8/Il3fkKrwVTO547yabBJk3jb4
dRnqa5RNyL3L4gdMiXo14y9zS/sx9RsSmIeAgJOLKBoAVz/CbKXIO0+mupKpvpKEQCwlx0OdImdN
mmOdkgM8t+aRMvt+9OWhqb37yClgw1FBZAAcxhRxasa/WkUTcaU+kRhtEn+0gXfM7PhBZ+bkQSPb
k+rG6XBJv0ey4kdI1Bkt41E4OFDbSDfrCZLyegJ0lQVz/dkGHOZiSXubZsUZcY+5jiXJL7lrPmTD
BDa6AAqbolb7oM0QzbbDmRnJ12TKV6hXeCwq41OpxCfVuR5II+cGaLm/dpL5p5d34bnwnL2TdU+Y
/EHKZ4Qr0Ei3Toxi4zXdSkLxLEqlfp5OOiH9Mg7ODn3svrTp9pJckMAIXFnL9NTL/pYmOKtNlx4c
qwLQafU/BRqmPsx28DwOtCVegIe3q9RCncf55VtSiRv7AvKXl1FLGnvbRan3DvnpEGPZRTYY6e7O
svpnBnO3tWtdDd4lZ4DQxXboPqC0fjW9g3zJMYRV48UH2HLgOZjXwgoehR9OO+Kb2VwT5yZkFivz
9qcUqHEDMsdXY93cBmIWK5s8tSTgqFum+fWQXjDrwPOL5DR25YfRvr+2RR0csZS0SKJitjy95tt+
QZKyGwfna/CLfOcOVbiD23qfF26LNBf/XITRkHM/PfEEVvsa6yj5xmEPta9h8fXqBxO3zygHITmM
UUU+SaURp9J/Yb6wGR3No8sKQJzBsqfRW6Kbg1us0LzvplzuwyKAVksstyrKk4exPpAWbgLCjRhX
bFhB15Pb/xgyN9v2DI92DI3hK8Fy2zciRLHjgduH4s5ODRio/qMhdtmTnNuhjh+rsLzpiGPuldqr
RewIS2g3WTCBVhCftmIlj0fxI5NMUDwTAHIc2j1H09vuAhu3vCO5lwujE7zDYxrtvQ75SCyT7WT3
cAlwXW4FWsk1mM9xbRLcNMUSRrtRYzKxec/qiDDGuU0P9Pmfky4jY3JKd0bYOxowb1WgzyLKN908
viwZSaKVvLej4jmw5y821udgnj+yzEYWahy9XxQkZgkPdAidKxPnW1//sf6W5RaHzoA2FvlNaChc
0/qJ14s6pO/xO/mYg4azF9VQlBucNxmMC9v+lpaQ7hD23OBJ3+VFSH1HAleclVeZ9r6VInv0bRGf
0PpT9ZXxXZ6pW+YR970DGZLNatuzua4W39rlk7MP++rd6qlI7fhn7OrrLHbYGc1+KYurKRPgaTCt
AADwvpucLD58fLKi6lP5PdLlDelPR4I6HoQJUFDZX51i159yJCsX3YB085MtvbdwHg+jrG51bmo2
Vianghzfoij6A0SWTdUgotb4Y7O2fwrC9hYl6B4mmWKGlTEhzADixLS81j4a2DvZDPsMlUuVijvR
Qxuy+/MQV9+trrnTk0bHiW+OWE7yAREQj8UVDeef5GVtTJhejT3cGM+NHttO1itvEd/ChhTwSxgo
ndW3HMHsMrlvJpX1reHdxq9MG4mDKSU5Fm18ZqQp5JLGp83MgD6Gp99thMp8gi1RgEdjxz86AhzX
iVNnay9rbhe63OjS2KJYq85eofZD3H7Mg4vw0ZVQpopa02HgLBeB3GA3mtbGtp9iGnJ2HW9ZQOJ9
78K9JupAM6BjcOHdIfION6PAoYtpAZx8k6t1PhACMaRhh3ZmzmkkYxHyg+WUC1cjHmt3nJEA7NJ/
DP34w23qPeP5BbpYY67n2dwgUbfITuWIYQe+c3EdvojUEbvAwFStB/teMA486tCHbQm546lxk7Po
1Ic1qbNVzKT4luApypnFOK7BkXlFy7wGDencXlFW0ayNNy72PndedtpCQ6fsPcO9j7mNv4hTSVF4
sXKk4E587PIrQ0sZLOlLWtXTMWj9W3gn5KNzncyeD3Ez05geo4chE1ANsL9S6pLL63aXYGe462kI
qSGsrHNphcdkWrAZuGQa0c2Ffxrfceh88J3gGPjEkPVVfg6p9NftgjUNIN5rPNM6aY39kEGfz6v5
3Q+X22Sw39E6Hwo8TCvyCtP1LLvHMbNeLYcGtTPwjRLhC9rGxdEYRuGHYFyFrhxmatRfElmBd6HF
Gw4tCMotJl12fkzxDB6QlDYVYZq5JCVkDD+81HbJ47yYtVxsYEsIgK/17G9olMlFiexrVPs7iCLV
urrQw/FhTZzNOoYibd9tTOU8zhAzNq1F+hCCah+xJwr7+pHzMBALbl03uRecuhvtp9p9BlX7jiKC
s6f7hmv6w5Hll79EmFf54w2Vu2q/MZSleUn8aVgHDyaP3pcCocpAzJ17eZSrsH8ifOI5oMtKjhLZ
UZ0H2R77xiZbAEO1U00SgxPujNXTRgx+Nj7DuTlGZxFwfvQ72p4dY8fIz67AM/Y4oxmhKL4iW/QT
tov+FE5kwHe0GEzpMwiux5PXMSdUKmePb7+Q3KDLMexdy8BhqPYm7NNNP4KVh8s+krPkW819ObHX
TbFMN4RRbBrRkPcapriidI1QCl3nFgLWNm+rF1cNdFC9Zju68w/RmdepmMZVCWOTEvQiIGhhcjeC
xQChilwj0RCIxCQtA1XtVTb9lEoBxyDqJAFVbs/uRzRjmk8nztCDCdEM+QlpGoSXracaDcki8ncr
FscuBPQMO2cu+5dxiEE0mnJPU/q20uLGcXoKUjHfasej3V/R93UJhaC9fx2ONo1DXCH0njkaDXdO
o2hLpAOPDvGDaT++zonCy24Y36neendbhojQGDd0ePaNDYEgKE4l+FY8twFZhKVzaow4ER2+LZrl
muPBsylj5vrsmIi0l72NAQD96n3ZaIjzHZjMCLfXkjs/68k+If6f6Uss10zsAAZ5epWW3itia5Qy
cfAWReX1QluXWAoEQMK7avw22kPKf1dUMbMs0rXbi2dZobqUWAx9ZJPk3EQnuCyHaQlfs6qj20Vo
hifpnPqnASLnahjDaKOCbgOWDo9WRphe2JA50u8own5g/ppZUTmiW0W0HStv33o4Tv2ecNs2dx9j
pKcMGvl56MeuFlg8kA7owNNDbfkKmUm3dHo7I14Cp/nU6WwewoTU33oIrhEbAoKEee2Kb5jZd/Mw
HXyXs2ZvhaegUTCMmcbANk1RM8znqF3OFXkayJgI8NILoN9kqDchWr2Vn2dfZe0/WLkhpG4Yr6NO
/fT6YEfm1YF8hhuHWUxfYEQemIOOpiL0eyCno5TLCwm7ihstf8ise3QGM105tNlWvbDqVevO6qlL
qpe+5Q5p43POALRA8dSsOeHfuy0N/QxqrvaGH0Rxf1tg7ODit5l9IukSPNd2z0oUjxkcrE7fQcA+
BqQ8BR7edjn4X1HBVD9ciAgFkm/p8HWyzF1CKBG9UwQaU3MkrPqR5l68aXJ5pfzsFTEuEu25evcb
+cg/puAbdt9TIjIim8QJ4iDOIztG4s53jmas23hLAqG+eLUD86XAb+KSnICUqgsEptSfYJFxNRXn
vpHWqddIPpDLNdtJZh8i5lQ02/AXUibXSAWzYzTTLK9HdNbR2DFk8vPXtkjfPDsZHxw8lbsuSMJD
1yBy8kpePbukwxzNUBrtkdzWizTsqqAXcYhH9lyrLl+h49+Bhrkdk4wuU9LMe2FHAWfF3j+0i9O/
WwNywksnXXpdw/FW5Oeo44Z0EuYp2ORPKnUc+QlwhSRQEfELQ7eFJm3BEKnlvu0A+sypPA4jZI8K
4+oNrc5q1yl+Wisd+FwT0kWXEKCriOHADm0LOPK5bL7HThij7BHPdLfVNWiJZu+QZDoBX1ue+lpa
zEQVpvOqkPYhn7ViDE5K5pHsk+JFpj39yMX76HClgW/RJ/hlIcf7cdzGyLDfIFHbZ7B588EL+vat
1mN33/LdPxBaOpClKZtHxyzl3mhCatOxw0sWpDcp7Ss4aaQNoGx4dBg73xamrAk48hmn4qzmNA0g
l+dTWnj4SmRehbkdKirKfCb5LQi64mA4SnPHvBcMQ8ODPww/YfJ+juBk9sZx42OYcpJk4GKd7MWq
rgkVC7el6vehnr+IVUcrkA6vqlFEqnI2Igk8fsXVgJO0xg69QCQnGZRedKPz5wFWJ8LsEhdl+1TT
XcE7A8jRgMbbth6WlArqi0xYt5J+k+XqLe/mat8POloTlrGH+coccHLkRZ/YeJve7VS5dpPoB0mT
3QmxBRFajqBpZwchKpfBaR9MQ3Xjx9jw4rxUVw6W7m1oQzaTOuyPmS7FA0Hm9cb3OsjPjGNeqjhY
aKeSDzySBENpz07d1unyYKUZ4LC8ehFAfVZu4QY03VwOcKQ1tbT74pdwmW5Nqp5C8r9IuKPhioif
GETV0i7pLSS8SmrYUCk1UOAiftO0AJ22+oSgzVimMxObl8++MIWP7OPwNXokFX1Cz3jJxvJqqN30
WWNSRihiqHiUdZsVFDXxICToiuINfh/bvWjO1gzVDMRjjKWUyAcEdjwKBf1wTqWfrR4RUwDGpGs5
hNdTyTaclWO/n2dKuDyLmI72OYzeQB7tOQWK0A0nI2mNNGMWYrQye2kYJi2thSLFXd7x0wHAMckN
xAAyhaT+CBWYkClQy0kx1se6I7JkX0NXuHbzAaex/5yJRG88VMv7MaQHH1oTI7lyHHfFYsaVF8Uc
ShfHpsJ3Sazy62e3UmeBkX1bl91j3hXvmFaXaxB4LzXupY29eADsHThmuRTZs0qmZjf5fXIHkE9s
xxauRY2b7JDTzNx7SQCSOMTx4GjnQ4Oi3no2KA9lnPAHrMFgb0Ww9zvmsw0IhxvPgQ7U0VKjHUBT
Y2IQw47OrR5yosNjfom64IS/+E0U3VM1L0+eqp6zRpu91RYN3dt0IOOTU79TugFdCOI4omx66FrR
bGJX3diekTdyEGQgJRL/u0UEWlflR6v1soPoqAEDUhZwf1MgDt7MzlWMEBARSqdIH9txj6ImXNtM
c+iEqBp6JGVFFkJ5iuMZ1PbwUCAZ8ckyKCL02m6aWAjs2fbQQBXk1rqwH+L6KYo0JG5JLYw5frjv
lH5g0862JASVaLObW37eizGTimIZH+o6P+SgG9cqTY8iLGcKIYZ6IRjvsw86bd1r8DNBTe/EdQVy
KImW7aAco7Za9CG/NPcFkKxtoS6Y7SEn0sYdXumeztdjWi2HpMrNuk7Cp6nzCYsVpH/MFxn9kvaX
xYbxYNng9G9TIo3ZOf0Nm1yPc6/n/RyIoN0i7LnAd1LrdWJHo4qX1dWsWmadiPUpnIjQWuoHWKnt
WRh8J1jKHwnl5UzcSmdF64OovkJBHfSwD1NwMWwbWIJcztsI3ibSDFGXMsxtTwbA2DqI+y8IvdWh
aqJy3YTpp+xMc7ACy4bL5vc3tnLEurdLgr918qgiAG1RSHaq61fmPfesbxga9RnGU3awmFWRTmYj
/vGTAujpSGMZoSS/HqwUKaZv4dBjcWmryHuWM3VMAct7ytxlTbv5EhtbNVdLbEikTCEn6IYxJ6sz
mXOUzFP3mKACfvPcVhJhLzDWl+V8pSAubVge820VQE0e08V+xpjifNDe996ACv+sOY8cqMqSI94F
cZQGHgcq4+a2TwhrgmwO0aiwEYPi8MYeguzTfEtHzkN7oBjelaEK/QQQZBoUpzYGgLJpiQPwM8WB
0+XhcyMdvjMTlE9uiK+O6tWLDQ4CDtXocuSrKoFVox8Pr4fAMAXILIUWPHIJDTOedcyWpLtmPhkw
9wh8eD5D4BIH7dCGS12pHjmWjD8kwMl7P8r50m1ADBxuU6BzQ+e++W3PFHBU/ffaT2em2W32Mhla
+7Ho+3urytxTs7QOqigP1286hZoDv2DC2JeKQ3hq5+3Js+YfduLIIxFTPdizmeS9DhwVHvFq/Kxa
iEk1Y3hcKD0RcKTDe3dBN6FYUkH7Zgqff11J6A9EaWOAtWpqP9UVIzUrIDnHuTTRYhLzuksBQSgE
ZQ945bUN+PCqaDhKa/AkN37i/sQ75+/i2iE6QLicG3ybE2LL4BONA2ldVBNRCp7LpfbcjIult02c
fA1T/aWx3h5j5WOk7I25l511TYNtuE8E3SG3ZHYFV6bYqYxyFnvZZz1Dc4jLgPFLwDgoJChoHTRm
+rZUkXrlgYOeqaNlL3BvHeghRQdeIhPtekGsB2UwNTz86R1D6nYrx1zv4JqEh7qI3J0D3gS9pKIH
m4Ud7ddJv82oy7/hFimuseNw6rWCCgIKvoVjPvrJsW/hdrptkhzaiUgIlvnoAgcHKfzmZ611NuSu
3o99zTABTh0kE5YUwF5cjfiveKrvaOa5MF/teT8yxr/XVuPehDxBN5ru5HoAscMXPZ5NPZhzrb34
g2E58rMGwWA+dPPtMnBhWk65OPWeIf1tEQroFfKyS6ovPdiqWli1qoHjs58v5V1XuRy+Z0316eMx
6V3NKbsiRwk4onuc4g6m3xxFn9gtk+OooueJMOejS37vQxdr/sLCsQmZLrdQzAQK2t50ZY0RlZ6Z
6G3kVRHveQTod+lIUup0dEvtdJYXXf54Lpymvb1YecG5YdbzOCZ46KdvGfIS7mR7bbzNvIUYra7N
kBIEuDBCJ9LnmqeQtdbS02mYc6paiMmn1E/M9dDb9y4+zvUy2jXHX2wQEvAwVQgW5knYzlbbiIpi
RzDuo7+L1bnHzNEoD4L8QAbvWqrCnOE6JauQ+h8lpe6ZXZUFitwRE01YzzbPlOW7Z1cY+wzQk+0k
EtT6RZFDVIhFxKmnF1NDvskixQ0Uefj+FjL5syTzfj0oyOmCjiWlbOq8MvEM7+xeJnR8evw+Ic0S
4nGdbN1RSTE9QR2NbGEQhxbjstmYHA/rihwS199zKnWIyEJtwCvakauL7gxyYsfbliKsWOE9R7/B
hk7QIpCM7lzNOcr0CdNpg7NRQ5GFjlRmB7fBM8CmWFn9njJi2v0X+Yd9NUKqR5hbABhaqucGIfkE
r64CcLwxaffVWuVrp8frpGaNWDIyTEpSoYm0zOSJiHHWjNgzDe37xTb3//7X//q//+dz+t/RV3VX
5TMdh3+VQ3FXJWXf/fe/pffvf9X//z8ff/z3v13P8TzpOhfrGtWHkNLn9z+/PySswfzp/yrHwZX+
pKxjELXm1MTUzHVPlkVZcrgIo3w+9G6o9jE8rU1aDUgl+lgwnaFqhwle3ORwcDcytxinXpLvSFxM
kvQffsjLz/DLz+gIYaPpExLwtQ7+/DNiVSisvs4C0qvd9K5Dgri2aiK5spoeB7T/XduJ8WyTo3D3
+7tz+Yf/fGHXlz4YmUAx0HbFLzcngF3LGTyMTqry1aYXtbryFkmc36g4h1WYmfVUr/uoZjStyRL/
/dXdv1zdo9PsO8rl/wXbwp8/dlba+UIHEo+I5jw6toIEQBu9FggX9PnFP3xW569XU9KGVSbZo5Xj
/XKTAVwEbTRegHlY4BBF4IPC3BDYS7v6/cf6mydO8bh5musEIrAvP8h/PHEh/Cm9TOTpRX6PZiBt
441j4a7iwW92xiaxg7hPdfz9Rf/mXv7popff/4+L1jO1aN4i41mK0t4D6vOeePKrkx66fmvIgHv7
/fWk/Jvb6XugH1Sgbc+zL7//nxfExeVSvVlHGg/NFUs/Dg4Ik5CIzBM9BUQJTmrvAMLQbJ2q4brN
cnYZ7Pj/cLf/7gfRwlFUaSTyOWA7//yDtKXp4yx3YJTNlnuDooT9Z2yfmMr357Cofg59xhExKMwO
jP8prOnJdgnawN/fj795hRkpIsy3hauELy4PxX/cDsDrHc5EzOdiCqMRIAKLKQ0o+5IF3lvidrTd
YLdg6H5Ow4Vgzt9f/W+ebZcTvSMkBpOAQfWfr57nAWBwe4hOjEd6BEhi6K0VK06i/+FCf/mYLugP
j49nXz4q6cJ/vpCD8C+N6tA9BriqdoVLTNhU43b9g4JIvzy6TmgUo6Zp2Bd//xn/emlP8PKS0cvr
Gzjql9XCihrDEH3yjnWxDA81uxH1uU1KF5vqwqSloCaR6yIumcObGMnH7y//l6XS9aSQLFNSeo6y
tf7lk9MNdOLZ1ZekQTqEAbKjOtcfKFJuq0vNSBEidqlv6lMV0rX4/cWdv3x4EgAdn68WBrV2uAd/
vnoxDEYUcBNPXRRd0gtTnwHFQKAg2fW1mZ8Y03ivScaryHl/ZNJkxQN4r5TAM+Z2TvR1sdxifKYb
jYILCPqKycr4Y6oVYhjHxdW1qiyrOGvGKAgiBEpyCgHx5JNlCFC2H5CFZm1sbrw4pYbMSgxL1w4O
KyJOWoX718smEl56TOEPVecn1w5uESRscCb36G07fstqrJdkSk2AnLKA1EH/MjJUzGWHABv0M4OF
woXtN6C8QTKUulw4Re3Y7IBsNRhvMcF/R96e3ql8bP9hB758e3/aCH/5di/3/z9e36ZDhxWnWoM9
idFR0dXmO0wzDbYZE34T/8PD9Jf3lctpL6DqYoPwbOeX1dqPMFTCNNPHRXh5iBLHojVrimLJ/sfv
K08tfBkEqsqxhf5lWUKCjlUUicJxYDW+T6a4QMsMthxjd5tedITU8I8oAdBnMduBtf775/Yvjy2f
k5LL9R0qMLrpv6xLPmdeSvdUH3s4gg482YJReqFtDoOk2TgPnZgKdVqGyOKwGE/2P2z5f/etsi9Q
10hfoJz4ZY8idr3rAMnpo2MZ8z26hMCsdcRbs46Cehk2v/+wf9n3//hS9WWFVNh25C/vaJzKOdL+
pI9tcdGrapfJQQpUvI4E5Xo8vdYZGt7/+TVdD6grKos/VuQ/P7eMMaPQrXmQdGcUHi69IM2PVXQ7
Flm5regoPc2yyd5+f9W/Wws9iWMx8Hm0WAz/fNV2HoKiMIK3xSQgdVOx5tkFlEBM0UaOTf1EbyfZ
EN4xrJOm9P7hPrPoX27lL6+rLR3bFQ7Fe6C9X7ahtA01BCOljnaLaWTqQNojxCGKhpXlMxjYQmAG
DJnG6QWaxJJRcV+WxXLySqJGGEY3kPLJa7GARS0Agye1PHUzvM5VXHoZw6fBROSYl3hWeuY4CVCh
80wi0ht28Lzbkkj0kjH5uBYd2jV8ABXxJAZeU8qR2Z7EdJW3Iy0RMafzi4XLHVUOigEUqRyUahdN
q1cm+jkkiAFNd+nTXGMsk41bhOD9e+oaWMr0RXxGjBCBQst8iKWd72gRVAmyD3eCJYTG0N+Bj6J1
ZkgLQTRgwNBua9nQLRjSoMDXTMmA17eJivowjFOi18YwTFlBJQKq37VhjJWICrxeNUk0ne1MM78E
GWYd2mEuwByhtzgBLE1BiADrgGFZWe7rEtkaIoOc9VU8aT9gLh7O/L3IEpwjMYw80n1LFfPZ1swb
18b9HPRZeID4Bf0aLJ7Psh6P0U1gQngF8JQ6gqa06827KEiXG47VdJTKMbtammmCTRFNBIUz5XCH
Hc6jBDCSah7JvCtOs2ugDuEP4Tai02mfDUkIHSasgFhUeusQMqvFxl9Rzj4WEh/ijm9PkCTpzX6m
IJTodyV98TJBfLpZyKR4KgzpJl6WYXBp/EL8IOgpvs2MRkGE6ew+Kqs0uZoRCB41EfJkZxrGV23J
4dolz6QAwVNBUMuXBcoWusgsbKwdfBvxIm0LiS9tBUIa4VBvba/nPtim77eIbrytDoMg3Do4dh4g
sqAVCqCs6E0ySLJ0bJV0uFZrHKGHIp2Kd3sG7h12VbqF4QJ3aRoYvjSKHgEgmGNDNOEt1l57Damd
E/2UeOWaITJvqAM6dV+WAFEx3Dt3Xu75BbOI2HuM48jdx9iS3rRYrDNbXwsPhbBggXm4hhjEAKKE
cpyMctiPQU1uE3z35JN1p7D3mvlmcENGYX4Bl4Id2PWRC8IichR5pyIov3iu1L1h6nHrjdja8R6m
3ltVVRl5lrCX31RZIA6yO/xI8JVD+BWCBsaRWrMXuDbGESEE7b5F7QHvlS8MyglPFzXq0KJrfXtN
r41Obaxa73tlNfldMtfmHpJv8J4xMPks/Ywxv2wuc28n5CRPaq3Jd4MW0TpwOrwgvBqIC0aa9kPX
ftm5A28wh/ED6a2jaZTx3L8SzmkOQgiGSDi87lM/xoeAvqbcTcKqEJKDge+Ea90nqJzoTM6VvPKD
Tu1oYmHkT0gpkwy8dkkX1CB2KHTpRorxwUouBSzsNlB/wC2qW2GJhfypwW03S0/78tBP9XKmzmrI
0ELreg8PFxmjAiMZDEJ3W3o6qcdDN6Lno0xOKcsliI8U0GmNBZrG62ny3ewtT1PQKr7TzUffg/Oh
hiA40XFy1yqOWLwa8krWNdkUzgkbNV5g0rBPsZd5sKyteO8nSbtVcWEddA1mqm6Y665QJRArop38
gAmhYJwgRizOdhp8MYRyVg2GUjhDdMofRKK8XWE03Um70hlKVKPMKyzT6Vg0Pi2askfaTVYRU6b0
I+1nPBYioS9CdeZD+whRkzSi2tWBeJ9Ib7qoBgvrZbFH7Ai0sC5uv+GMXyU+SMDEL8pVZHyQ3HLv
j0Nz8Gv4EXWZUhjProuAoQ1ia9zVvFhIe/kPxEDRq4ZpUpD6EfWvGlD13sD1WpeRbR2wdoFGZ8W8
ghGUb6q61oeUDMejCjz4I8SCwgyoxzl9dDry8iBcdNtqNjg2sphECBMeBPtzuA7I7D2HWBlYEhIi
3GzA9uj5HMUcdciTm2QY7NvAapp7kOjpOfFQl5IrT5uyxcI4DtGCkSge11TsGFhsY2+A3GSwqGdx
aZ9eEIU9DYcr1mjwqHMrKdK1W6KBN/XOEJ346HdLQHJHqe6ZcKdXLI0hmDfwDa0FBizHavxJ5PNE
/mso9hooy7WfDwXmdTqjuFKbZS+LVn/P5pYVqUHZu6aRWR/ZaM01YGt/JexacMx2GP8tAi91PnhP
5KCH6TZRjnWYY9++Kdwmx/FDtLXHyOPif+d/jJOk9VA4jAwLYjuvSrfvbnIB2KeW4CsRutGeJ3x6
Zwk9PkUMlU9M5F2cWFVg38q4ZuDiQfL8wfxR7Hsa4JdiT0QP9N0C8GrNdJwTxz2ItrmxwLitLWGH
+yZVGPlGYRdbu+gtsoRc/xEIAehP3tqc3FLvQgVJoQGz7sbBlwChdRqFTteeh83etpfmfcmDwcZg
QU41UqXu//F1HsuxMukWfSIigMROy1tVqeQ1IWSO8CQmIYGnv6t6diM6etKjv3WkKsj8zN5rrxq0
mi9+qtkvAvAEo6TbhheN/wOsWC2j8CtP2Q+CGAn0HigjpAXPst4zwGHLnu+GDbcuwYvhIMFNNScP
syJIFHyrQQgySYlLybKD/LKJhJ976uZ9Bu4hi0XkuAPe3rxNGKhWfpLKJ+V51utkc7NQ5kfCWmA3
rtYqddpt23PQwxDSPzNUsF1C/O0/BsUmVIswfUrM3LWXbtLNCMrl2ehy6orIhRcgfN3ZRD2V4ZUy
2+pZUagKX47y8QUXZLdORCjykeY9yiGPD0oT9fTcux1jIAnb9hEpN5z32Rxm525cx5rvgOBiuesi
TQtKshRNt0D94DvsRLO/nA5mYZFX9GJVJGYttO3D73MRkgZgw5bcljFnoRW9DmbjMf2em2prpNwJ
g8XsLYXXDW3h7mCzhTt/TzyWO8ykznoemc+R6skmicF0uizwPD1CKUheLCAC64Y5O2p346X2q5oM
5TZrN24PdXzUeUdMYf2R+yH5G3oWawPK0a+fA31ZNEjsDygykD96SM/JxMQWOQdS7WeRo48Mwj48
Wt08vbBopf6zQWBxvHqsUmUuZ+BFtvEQT2LuloGfkSXctDXuHJZP3YwdCry8/wSSiu8BSWnzxhEF
/MdLsf11zRwRRuh5KPUoKtAeMhpsmQc0zJNNjkC0F4Z7I8nF3iGloHLEc4v4oYbPTsJrh06JxUe5
rL3Sz9ddk+Dmx4JiHGZVI88vXOdXBwaumg4ZVuLaGNknhk0KeeVimPJm7QjcFr05sbT0K5Ajc2qX
l4CA8oMDyIooIwgkzNKbFUXmTL/tlXcab1se+G2NiThio1nbqVcgmJTdI5CPW6HUdxHU0VM7dddy
sNNXI440jqLZIfxzJppgq1vw23XZz/Vaox3aWOjCrhBzn2us/D9JPopkF4U24wrUi5SyBMbPGKAp
bQHlOA91aeBgmKaaGC1SWUvM7PFdye6mCSaJcV7KLEcWBB8RiuUUj+JMlZ9xm6Yv3Sjy/V0ebA76
3AlpoFVEnYYGBzEZnqULZz7XH3mcW2ESwFiDQorr+MYw+hy21pNwIht5nMYShx2W+z/9Ipx+59gI
JBhL3DyBWcHu7w4xeY/xaE8VwKPVVCc0MpalcLuiLQtGU10nRzwRUHrHBjlEosQ7Mq5f4HVfee4w
Yw5piSkAW4n06YLFe1+7zkr55SPvPbZSZ1yGqfhnOfrDt4wvdNPD0h7H7tQPMA+odCl1MufVyvFZ
NGXR3qhskGw6HmJ4u7PlJbKRaVSul+KM6SeKERygeC0lB2H1FxlE7ABY8SCw6fZIsPOHwCOmIrPa
4vN+N4T3RyMbLgAKElUh9wWH1Z4kMSInZYLUQg87wi2gXahXV4th26XjV5EHxUZrcXWGMPcxI4Kv
WRjxTBAX8bRr0A/WkvOFQwYGgd+LbREOO0mC1tqK02E1leOPk6lnCqMnSrlro2LFBj9Zz8ytdkOX
Hb3ZJy0mOVIuIAom8HobhYQ0e5VhrKxauOeRN3YjyjQj4xJgQ9wlmOikqJd5PT14UYEUTLkbo4de
3IxPmZ4pY+ziyTGLH3cmLFmwtVsFiP9WY0/XZ+ZBwuVX2ys9th9m6pPzyL/ImeDt0Aa81b37ILp6
q++I7TnkK2MLPaHwGOddl/ZcYbkHcWn+mpPsMwI+gDahwZ4Siqs2CKUBNKZ3uc7zLXKDM1rCENkY
uSMEiKz5lnBjz/fUtp66K23KFgEYSrJoeqhG4DCJS2XRO8lTYKXGMrIIE/K0VR1QZngrsyF1ZbYZ
9BmB9E5wGblkMBcozwoPARyMo1XZFsW6Kaj1JJmszp90gsMgbe+o0pqq8065M1TsHHIZym+yOsnw
RhazlF6BboTAsTX79M/KqP6ViIcXEkPTtQpAaQ1ZvfZLUDKRgnLKn1gtZzO6A9aqVwsJigA4re3q
zwr1xjV5DlFg7/ta/zTAAxcJF/qht4OLamaA0iN+EsmBptUdqSOo27sCUmypFMZQG4zZPHC9VrZz
7Err0BGbgxD/Q1nYqJU9NCiAuLiR4edvJG/lr22SIzP0gxcHkAcO5eQ51vEPcKyvzsf/MiHmuLem
j6U737SNXtQG/wf3xAaE36Dv9OUaRW65iwTofzxgqBZiE6VtZvIrwjxfEYcAvKdxHpntFjvMcTeA
IQk1T/fGai3aKtRDF1CnAbBKyQI9lufZmj/LYr47EQTAgLTdeqDBUKoGZ4Bo/m5E5o+rnfaN5dVW
ys7ZJMJMSZrIARiaM6vkKHhrYoFUGkIoN6z7rgNfr1AsTAsDiOBnHQdiAYsX631NI8wKcC3T+aJz
iXPcP1KErkQXPip2VowV8t+a57WLdLZ1hr5dUGGSRtJGALWsrr2AzpWX0uKqhxOd7XEeDbs7XJTB
cKUuwqvLF+UQsJAZGJcaz+p/0TfZSzLlycgknLRYe0a6H7sscwmjij/bkoJVUUV5qdrOrK/XYZVe
8aE0IPOyX2ee0fDIgJRX5WN4NuppxxAKVLz1hmPvm1ZL7a0YFqth7/GqII8spmWOdWLRKgur9P3L
I5GuLilnk4zoOULAi62nxVeWotBRyNjDOL+lGGx/jbz5rTUfKeTfYOUrsgbRbuMc8rH9MM97hP7G
wHx+MRosLlhWt3XBg2mAnDZIR66L+GMwolPTMaD3JfKMpJ7rXSfUtLComNmxsw+aYTYsvGJAoedi
pMMYekgMAxJEszWa8tVT3gXDzrVl6u/7VAjMa/7wWUJbdZBm7tJheA0M/0ggJ+RIXRxbL9wbyfjg
B5p/cIq+60wc4PWSFj/1d6w1L6QRp89TkV2HDnJTgvqSWN8RCy5nKDA1KsdebzNVE01ARa+t5LXn
eTc5fiAEdETmdWh5A4Jx6sx4koFxxbi4m12Mkx4cE1Jon/MMBJbBM1JVeXTH1OzrhoRbY8B/DQav
at1PGeVXlknbEsGX742vRRrhLhjOnF3ferBWFOgHEucPbeYdG1+/5TlaPmSuuymAnxDMtwF2l+vC
tnNgHTfpPYMxBs0Va/9Y6vI1F/pcmHnIyCc9Do5zTRPjx/Yb6wHe2bayiMVtm+zs9/HWcuuDY8s/
Rlpy2RW5fkh80lqS+Q8IEqRl1O28VTXqu/wPPsOSP+4ZGgJRJUh9tjbizBVRn4Dy789tG85HCBE0
sGhu0FvlRxnWb73NulmF8xo8xCcT422eBI+pLMmEQOWW5bSo2nE+ZeKb4Nbic5WidG1i7s2yvrU8
TYs4LDZEMKw6fzBW0PmORcrYZYBRySRHbkI//gaYRgXpTvCKg/6k4AfEwFzoJxjkZOBPbELi4YkX
t1hxCnlpcUosXDX2GD5In7j6gU887fa2C8Y4Ld9BFzx2RXQeouZ1Flm8Qml8BeO/IYH1iIX12kTe
2ZyxNevgtc7z5waA6Bwx33GHlx5G4Ko1s61HTCwXVvYmsRb31vQmm/qVNgowg3TkMUzn33lyia8h
F9NX+ZcSySOqu808JNWiltHaDZpXi2kMw4G9Bne8qnrn24rjzaSj9qBU8Yhq9DVifGCagMVsSDSF
Wd9AD7E3sSUKZP+rren+k8T8xx38TPTiOekR0BGgtoLyyLVk269II3ecdN/doKGFogIArmhvOFDv
Dr/o09EeEIZgIG9CugTlGO6v3VTPWVaus8h7SegDgiyCVQDw+J5Tw5mSdBAh3RoGa+8Up84EdF2D
vxfR0Y7R0/vVeOns4DMySYPiOq4+gjw6RSU5NHm+o9CnjNGc2X4IJCnwX/rUeJjTOIDpjvE1IsF9
j+6RONAhXg8dcKtIUDHEqJ+Um0RHiyaLKyBWx9rGREuSKZETQ8gdWZzCmuMGiyf42rY5xJN6J6T0
KR6SZ1lCm6qMhPcoDcKNr8aPcojT7eTnJ3con8El7+167q4SVf92JIfVSDy0m3aNvTDchEheVxae
MRI9mTSEBm6f2HzzKIY8fquth40aKvBj0sCmGVJr2sAoelcGlBBkMPYiIiZyYfop2nkbcEVft2ph
WyCfjaItb9gJ1i6AqpVTj8Mm0c6rIwNuSsyovAj1KfIxxuvepIUwBzJrOcIYosUn8w72oM1eAiJT
K8+v/zGXsZdp5R5bMR7bgcQDz953LnZgPFPjNavkBNAQhg1D2maJTn1YEzOH2YMEUu2DEeH5E9sM
2RW2PeMxjuT8mbRQcGaYcLvY9ceWXlaDVRJhnFzgkDp4XIg1xl1UPxlapNdhDBnqeWUBA2AwRzig
E4GOrF/dDdwheR6M1lvH4PieMwc4NoRgMEFYo/DhmvaL6PHWTF4MQSB3SE4StYUhZuq/a6zIZ9tB
xazCCcbukN+cLrrFHF/mmKTX2eI9a8BhU096ej5DlYifLWGXlNDThqbtURfVmatuJMYyBadSA73T
HoQiWW1NHuJl7OA1w0O8cs2aDjLDCpcylgURVg/brIs2jBN/mQIScUVU+FLm0X2VWSC0ccYalC5B
HI7GdiRsjfMvrR7CGOJaEkGycZ3ogC77SJsNVqM2H4umy9e1io9ytD6GLnrMazIqbJ3vCMt5G21G
BoEVscDImLJPtUHGWSpXbut9Zm79CK3jktmzu2F9zzF9r4Zq88z4hQWDQ2/SMtSfvqwqezOEFQFw
tq/BnF8UY46V21iAFq0T60sE4oH+qGtmYVVvnKecl7ucApPspOQ9I4IXk9MEX3A6mUwyF0mJvWlI
7fcSyYt01EY00QOLzkPUurdm1qcWJQ5nw92h5nbbFgcZkXEsUkA14Ggh3g1ifQ9ac0wdhjSxHW8J
jZ1wNZIzGSTWt1+0T23Vb6ysZbjd5tWK1fHKoMXFbPRMofw32eql0sMKgB1RH6pqlmUhLkhogXTk
KBr7rdnqB98u3AWpjKeAIawwpgd61E/JuJI5TNQ8tpWHkNKW3NDihjDxHhBYhmcstFtWp+Aj/ZHk
ycBcN+Zoc9Lwx9ZczXYawSRvnlpcEyiPEDV7w74wPKYS0n8oUv1vKv07mYfh/IBO3taMr6fmMPal
w8rHM46xrujNKHbEqm3RrvayrDfKMUEvFmZ2xVjJZWl6n/1Qmu+9hYgYjLm4EQjNrq5OpjUyo+6h
dViM1FY0vlFvzevU7PlJbq3OU1uBH1UmYQqTg1C9Mw28ipFeJTVfXJZj4St18uRntJWlvIOOx/iH
gdKdQ5OMW9PTtyZvqaUzK2PaHb8l6czpNxsPdxohph/86ohG3Q22lEfBHIlxzZxtJ5u7YtFCuriM
ve5eYpTkm6g1UGEyCOV7ZrAtPCJMM/RBy0SNztJnpLGKksjZ2iMPV18X2HnH4artwaC8kA4MQxfa
bzsT4QYYYEslFG+92QOpY6Eedp3BImhkzt6VO87nwgiLQw+af1E5DFAanzDbiZwZ2DHQkwQbjLOk
G36ywcDCFzHStWXTwM6w3cN11zfu11xgaGgxbRE5VL4WkfrLuIsbJL5cEIW5Sg0QnJk/890WXFSG
X8TbYMjitYQDRlPopZsozz9ZRbAKL8mnhfrSuTszAJzYB7AeVeOXS/I1p+UYMFQTdfVEWjTUoy73
uRaNV+hR7UMpk/S5l6MBe69Nn50Atxj6ChP5smaFZkhy2eKOyqZn6Hgn/k/bysOZlLMNXzs4COh+
UWxHE8UWNA2D7HM3eI+HvNsNsZvddMhsmeRJscW5P+Bs8D9UiMo4ypiMuQ1fSqw6f9F1fo8OF1JQ
QkzQGtkRFxg0C25W8wcHG5yPthaHBikzk2q21pNXveJFtpl59HJDXBdT02QW0Ya187FjmH4PWhHF
asjjFLNzlw1nJwKha/m4jeoSFMd4x0rEERaMNL+HOU7Gv4Yyag/bgQ7Pc5n9p6hUkxiCC26lD2U6
PpY+PKgWuyrmHRUrNV+cmYn3W8OMSHsz5o0ehh3GioIdm/HcugHcSnsKFbJS77UzvK5aGZFKT5mn
JF67ijJGH9HDI9bMglXjeBtluCdvLsv15HRr5WB6tjR5aEWrLn4JVrGrHqyKH+2x1fWybG3DZMT+
km90CrkYuRTTDAAsq8CUB41uf1GYw3HOiU2r+HeJBWbAg0lRDERulyIi2qQTYukOxO7ZmHnWrRaU
P4pdijf272wtsBXX4fc8I9Fv3Z/ZS15zW45r3xvOpped2kjdA+nnUyg1ZESB41ONxwlaKcQVM1mF
IsX7W8Z7bpl8SXgN95PDYKxJ7pOW4iRFdHZduTcaMA9jxqDTGFmKTJ7aI2A9ErterDkxHstGHFu3
4ol2GbSrAVoSJX033R+emlodNOSeAEFgfmQeUveT/lzZZsqhPj4y02x+7BkHrxm761RFLARb9a+x
2ErzsdtB+GuCkeiAwpOIDDaL+j+cnbPUNQ1keUvQNDN7SMw7xpJ00vgzVcWN8uLJ9aDe5TWnKGF0
RzHzu5kFEfF3AXiv2xOdnf8O3Z5opNrzOUqobVO/UMvW98dFqx1sMl5GYHY3rmJZP1p+eS1UtSJh
8bmqGfpF4a5rs3PhsLFNzOahR3kHV7zaZ8p7iyJ37ZjD1gSZupT0GMvZbyW5uOV7aolfXON7g/be
LTliC4QRSCiCs+iYTnc+fiMne2WksY9yYESdJ6/sHK1FkzWf1ghIDdaN72uwBu03qmqYNz0wAg61
rYjpk4quEqzAJdKDJDA3dVOg1gPUtiScYp3x4J9jSou1Q9TdAjI+nu2uPRaBfJsTZ1j7Dg3JfT9B
VsYV99x24tdUVYfvHdMFBt1bYwzegjvyUcUWpCM+6SK7oa26Nln5B6kDTEaL/b9DSD3l6pQFVGlh
KvlCSSpaOibQksrhLkiq6muAbV3ZVbBzI5rGyG/XVWAV69LrPkUrvlD58Ezm8F7g15kLmUmQXNre
N015GqqCpewQ8+nGNKVgfPZlZC7hxcM70SFpOrMjuHByUEFt/zDXzsqfNdeU0GrXDfSjHhksijMn
1gGpdLS7mNWaUwd72kq659oCsAbt3sv0PuYVtKBf113u8B+xVeK/3ojWOdPSguTzqvUwtvPdY54v
6HQOQUnuumedclGcpna2D7GSaP2tcF8PwQOcqse0inZUu5DMBP09S6KasKjFRJO7tEmKnHRxgVUh
l1SN/wZSCUBX0h6MoOQDbHtCtgfJVAnB2noGlsnyQ1zSNL2UzP85vbxNFBPwG1RfZVEc6QWYHQx6
27f1OWRlt2is6JH50RcR1JeKrMJmokgxxmdGXN/daH35U3lp7h1gniW7xLI3/wlMj6GoznrYY6A8
BBXpqRCWINSAoqbm6VUFUxPkB5qjedUH8VvcGwxE+ru0SByVpxA0BZCdIuOniLo3ZPIUVgw14pTy
vkj7M3Bihp+cTnOL+WVWIyZAqd5bZHsy6P8w3HLj9a18mPwpWmvXYmPsj0tdJphmyuYxcVGqJK2x
nq0ciH186Agcu9qoW06TrC+hisuLP7RvTY6hpsBhuwhhx+CpWoVGcBVYkZagS3/Z7BxNRAx2rP+Z
6YBbL9fnMHc3bT3ufK/ctR3RfaA2HxNb7V2PkjYJk1e7aTcz4V6MzBJ3rXGWrHoVzIfKHb5YbzFb
wGacDtZ7mEgCZoKp2TaKFZPdRYSSqM7d4FW8tXFP6Y0Pj5eKDZ8AgSxBRt0f6hoRkjtVL2EXflaY
nddtRoZu1tkE5USJt5l82mjU1y+m1/+ZXf3apTkeIE5BUfnnsdSvSey/+TJDseEx1p8M476bSOiO
+eD58GiPoULi66QqdS+YsxnrN9UH1pYQ2Ed+Q5NxtSPzN/SnB8v3zi3hw0vHD14NB6q8mDk7KwNh
iwuQJeyiF9NVfLsqeDIHSk67Qgg0gbx6D5mmktkwgVXg/SqL7NmtvVMwNjYDujYlKAU1V8oyT6np
X+e2J4SS/xoPpknZla9poLchnqi7V3TY9rI6mk3Md4lCB3d3b315LuGCGXVRFyBYaJmiLjxHrOKa
rVFkR/2qoAlwlN7DJ4qXYpT7XExvfWN9OXTRLu6qhZ+btMKp9ZkDv8QGgwFFJB9i4IWQAWTZuuU4
zo2iWhsmpkj8hHqRDAxduXTw9HoHy+n22HgPqivqfSebXxHHV5xZ6bI1+t2YN+FydMKS/EP7X+Yw
li+Gez0AWIZjGRqzMH1GdM7BbBIMWgaHHWQQ1rpP6QSWXzUfjktoecZOLZGORSA90iFiXe7wLqtb
sv0GIgqfgD04RcUk9Rfuvwe6vk9L9j+2Eb8HDoqsDjzM0rDaetM0bGFJF6Q4It/bSavPIkH4kyKT
CXs4iASPI0ZW5a4MkqN3N8ZPvd1s3cg9eC0PqoTITykxvqVFAjaLSEMufFJIJP8TtP2Z4cxr0bt/
XjgcPDJKyrj8UxbawCnPrCWl46rJgn2YzCYAxnFXKZf4BiBmKeIKItO/XDYV6yxpd4iJzrxEjMfS
5KYwFC1i0e/pk85x4v0GU/o6hhBUI02GXW98qfluN2wjpiDeLpIsQmhL1Up64y40kzWEdqxkcHIk
99AcJIfCn9xVOcXgc0JucwYwJ69g/E0e1yfdxREJ0d7wq3OVTfNKdmxOPMYqZk/4HAoIMjlK3GTt
OvXIJPOTuViaPcmlpC5ZTPuwd9WNvs13Tgq9SLplzL6hr//hutmFVlIty4ahS9z6b7HDHlp447mt
nefCiidCigCIM66/1ZzAB2QiXBYsM8nuY74AKjneGmyMGYeYZzvxq4vIzEdIkN2OUmrnFNmTtuNb
0YnpYHJ27EegIdz3f8R6bBGSivXcYA3ixrlM7FkWTTgeIs9+A3P1wf0L3mcctmISn2MkH4a0uFUt
uE2t4nBThJBzh+BpBtd7kHnF28RNapogCFKqvKVFpQe4+FZU6R935Dqoi1czna3FpPwvnTP/ryoN
BiMJV3LUx4wfs1BcdppI7xXX9LctTUgWAzIiPKoLh8Xucq7nT9bx5dpLE/bT4DWJMcYopxhjIaD8
k+mAmZKvHNkZnj5gZCuMZTd69BszFAZuYHCQxtN/cvUwYE2Zp41vTetV28KpMipWfmnIEqQuZM7m
vjkndhc5kDletZc+GlmEQsrTOPrLbVwSC5i3rMGM9q2qWw7NKHpQ6BUWJkOYxeAOf3Vt7nPGUpiu
rrOdYFvoLUAT2KSMkfmXNbFxdKOPcvTlzqyQlvh+/pCjVYS37P7JWdxIgfcOvU4c9MAe113H5s5G
Nsbryd+UoCOeGvsUi2pvkRo2ETlhB73LeeQz3WpEc995vxDG0mF4t4cTcMwzi4u7h5qcjECO1Qq9
EDPciBmSg/l2doOl1Cyj8yDb1XWI/5fhIeOXELg++aek+W5rxCMHqzHgFrjuMWzMW0qYOGuQcFn1
6S6eQCXL/OCOMF6F613tuvsRwnhoHGvH1RXu/NFdjTXSED12D2AfZnYbHCYm0KQ7HWfJom9TOc4l
Ez3sFQolI+f5afO7IoVBfu9NuDjVqvUh0liD+2FHGaZrD4ZOINNuWY4xE5vJ2XImWftshLsP5pZZ
gcEzL/oEcIvLDBCAiD22B4vgDavvn1k3balZIfDk/Np1f0lzoj1sQr/PSW3Mj3YzPzYuIdNmE23R
81/rxN9mzl00Wno/dRmpXY6eHIJR8hLOCdnjDIDSBj1s4j1XQB1ULpK9wO285L2HCEyQeOJMP3OU
0G35qyIrP31GnnDx+1visMKw0Who2CJUccWCuKR147OrIvm2cCx+snOSTf/UN/lhSo2dSo1LZVmX
dsYCVg6/NpaWdZ7fO0LxOcBSIEBr3CuqQi5t6px+U2gD9U/BZKjnYFLVeGW58EgwB2pUItUXucf3
yS9WU/0u6RUebJgui6qeDlJaf61lP7TI41eBTraWnX+GSj9UA+sBnpFmIXm80zC5Zz2HuyRnWJWy
ohEjiEQhIMN094UhRwdssTYnXqmFRgnNgQLCsws01/bFIL53MYieOFcWh1bgb7zSFivKje0QJF/g
Ls4WyRuwS3PUieFvGzBPxD2KqNiNYeg25rJm1PaS+1B5FflRijEEqB/2snP8TWb9qXIavfRCgkLo
Bre00RvTApWv0Cijy7/DWGHcwjG8fzZIKttTGMf6Kx50uyO7jg1KBMZgcn0ChTrMQ9r/q9r6kpvN
OcSv3LvmocQ5xFrd+YDolG9GLWtYSlaBvKdiWtk19QW6qc+uv/5kr7iOyuCxduGQTa14yrnpzvZo
/CF8e4L18Gjl6Uln8I6qorZuIFOvwP1eEX3yBIbUiY43ctxN5pcU7XUg42DNDOCgvWg71dYxyvkU
vW7KjrVIXtABAvGNh2I92FinvdwglDNIT6PkZWEpW6EOjv+VDqnLICgdlMeg7AsFT67SZrBuZioa
CBH//AHGMrmHdF2Rk34riA8bUL5yV7T2qWSAhEAOqUk5kYtk3BMh2IpC12CGNK8Nw9l2kb0OmwYC
ag/dwlRcrJWg5KljYjYC/LGZbj6yuWQtQEpSZpDlMd8hsGzN860VoQNBLX1SPoSAJoeyyaJEp+s0
SJa9Cp9Rx4cLwnRIXTUJ8Ry8GviHVVq7HPvYIowo7dHOLLQRPEsn/bKV3MApAXE8DC+uRPUQlT4o
oDuwLUI0v7IL0kGqwLloYT2YFm4KwwFnzbiOR2UTTaN/6IhK3tENrfkU9DLGGIgWIWIaaZaXyuDe
7m19sxukN3ocp22hrK2fUKm6Npx2dCUveWfeqo6eEs++WDoDG06WSEss+EgvDAHKLh8JiqYctOb6
HyHBN/Dg/8J7oIbMcSMEbD83JSVmLay/GgVMnugPbapv3RYvWL9ItEDDNcdQgybruydBgoSK8Ad1
Xoxxodolg9qEBh8sPMzPoZwFqtMq3KQBDHVcrGzO0SUemoivdaDthTpXf8xOS9uUyl+QXM+Qk97Z
wvDwsU0cekrnZOQod83pU0QFdNeUaV9Sf9kyZIFU9/HvjKph4Y7OHxOweudOzVczZHuk/B9O2vym
wj30oTx3trdz8vQYxPaNxsLezozQ7vfkDgMM/f9UvyDeoOmJxIuT4uDrSm2eYG7dswAOmtOWLk3u
CfO6CRGtlDIBtoUMJYNB/kQT4RB8pqV0kBYNeuMZ5i3ovR0msv3AGn5RuswvmtbfWWGGqs9YdZA7
OMHy36wL1TKrsk0nKWy9nphtzIbfaV7ayw6q8qnAp4L1MWdDKkDxOEXDkRLQ70ZGObBCQ6thtFaB
sjYdt0NTP6QR7SSWL/iokE9EGV2g9QENNOkvDRQKE6IyuIysl+viVzN4myP5JBQ/zAi6i0VjEI7x
R9rIgwqpatj/7mekohe7z9+Y/ixhczLTGIEujQp5xhAG5TIaOvhRoKtmYkVlC5PfH719pcSOB5VM
5LBdZZX9pSLvAJ/qEtKdL7zJ300c4ixxoX06TrA0rahedo5FmmzTHNsaJKuNGNpiNr/Kajyk99Fj
3iI4cm337BQmDbmPkGIupq+aBSPY2LNwDdJmOXIzh3Eww41tNbER6J2YywN4RLtm0Ar1DScDWS1D
eqAz1D92OhKeZufxswrjYdm6hFMOoX1ru/FBp2NLYRmNIV7TkPvCCGpr3wzMjGfV5ufRaPW1ba2Q
ZEsyqReh40yH0SGnuikIRaq9EFSxOUQsXXHL8FyY9W/WOv4msaBX+VFi/8RN6Z8LklRujOFRKZUx
EC6G8nQ1LfttiD/Ct+KVx1JtH7lhtm0JZ7yFeZrfsTQqXJFtnXI12RlbC6uv2vUoBYlgcPmmhdlz
mBMGc8pMYCVIenuikFumXOSaBXvXb/ULc9FkNcS2ePNhER8KVyLKbJHqJbbdfCRzUu51r4Z9l9JK
NHanwGdW7nosIvdoDZCM+EcGiWyzlA2a7C4/erQh7jIg/fiHGDL6rSJmyVln8mvO23IzDQK3V6u6
LYyV5kdG6LXhG/W2s0xFxL7XT64w6uJLapN1jTUlOxYNum0aLA8vmeDeXvLyonokip5ThPabVZS/
bu52eQWP9dxM7ndYQQ8KEsYpRUU892jHzQPafeZkpKkEDrFScxiBCYGWi6BUxPnGdx3CgUl1hV87
uONussS3G8IbNRpNOrNuFM9Vdyd3O+R2UCvjU+ikqoAfTsOSU4FluvAkmWOsJmrG3HuGkoB3pmRg
XYiskRHi+FSwkFk73IcrgaFsx+io3GYEEJFgaAgWN3OHr6Nr1BXwaEQtDaWUDD7nluNq2eQ5xD5a
Qxh83nDf1vTprzc3iB00BFtuj4SjyWXJtood9HmMn5ybnrvu2Ixz+1ilIlgKSH08nDJ+MGYWOXmU
xEyOkruFBGrI2nULdMBSqocJz/+DP4y/Y2YSdCBkcFdZUPMlxczW0WWsaTvtVbuxvji5MdLvRJBk
mZHfXcgxDZaRoqL+z8LqUEe0jQuCEnq1NmYrOJjMRFf4uySn4TB+G0XNEALu0cYJMaJVTj9thJ5n
f2M7VvAxuBlK8J7AUtJ8WAObRdb+M3KvBRI8xpukz598sDmsSZ35NNdN9DTxN6wIOuft/d820v9i
zwWed8dkuCZMAdv+/zZS8/9IO7PeuHFo3f4iARpJ6rXmKs+OnTh+EdJJWvM869efpRxcIFYZVehz
Hxr9YCAsURS5ufe311dZYVKkgXu0aKb8TdWesLGEapn29vfLIxnzP7VoGLXIvihHQkiwmdGPQxUC
jQVuOeoYAS5gTmHlvdV+iWgpkV3uvE9hUD61Uut/IZMAiKPVVEayLlJfmtgvuC6PbiyuPP4ZskNI
PjBYArpj2Y6lLx4/A3/UOHWrjtLUyb/qbv9UNEYWometObDpLsmD/9oujAMfEyDJGprUJowFKyNt
6DnSgBedKp0bf6aKcOMH4Ofw0x7X0VD9zoyqvzKmcUYK+TOoMMk6uNJAJf1x7j0dpVtf1e6R52p2
ren8LFu/+Fr6eEaR7n6U5pCfzK6dHvww+sdAE0dpl0Dv8hI461nmV5i8e11S4RaGveiEF101tUZv
xqdct0iB0fb0xZ4bs7OhQk/RVmrL1T5mJ+E2SszhnS4Pf9YJz/CWY0ialv8AbxbDZyZdQ6PpJyck
Oe0NKDYXIpyXw3CU+T1KiX4VG1hE+CMNdpdHPmtLZ2RoCzYSVYevzVm0pYugd6BY+Siee/JtQKTQ
s4xRvy/jkT7UidSOZ6M//e+DKmA75EptKZSzBBxUbU9XU5OeQtPDgt5GlKZx3d32RFeHKZi8VYYl
zfHyoJ+9YqV0hQ7fAUnlLtr9G2ipWllnCau7rZ8CarWPrq91r9TUvwdN8a65eod0dLbfBPJw5YnP
NjOm2bVNaemGsk1XLAgSIqP/N2gD/dAnatpV1D3uu8AQhwJmiX/tk5q3qw/b2TwYowla8NnU9MWT
ApqNkIFH7jGMR7ojJpmLnPt3ktAYQs1UHhJmAg0YKUcw5lxk1nRRl/YxzavO3oPOy774ClS/hMx1
o3u1b1/5hWd7G4gYHSaBI0H2seYWP5BkPawbh6Yes5dRCAta118npoOqjTCw70A3dw2F8MmcSLZ4
W9eVaSl9+fbJoxhc+5zkpMIh+VERQj/BesiufE2fPZhhEQgpyZ5tGtbHzWxynMKYj0Yc9BDf+2QT
8KBrtSdd6N2hNej5uzKTn2wcEtQOTB9MYGB4LGYSAWUSlMWUkI4Y8qeCxoZ1yflArSDpfwwpovEU
zce+dSJvd/lz+mRFfxh5sW8LeorMJKL/V1cVtUiIQGuNWuNTXUlvf3moT98d2zMoCR1Mm5z//hd+
JSGj0oSJkXKrsQgAx5quLTICRfvy38eh4UTw/vhOOQY+juOFQVxMyNEO9Pul8SpOwbfDj6fD5vI4
n00dcAxTSSFcWokX49gJqoYwkvEpGQ11mzXdtIsIA/Zm5SVX3tL59m4JOEwOyn0HUIZcbO9D4WfC
BMGEQ/rcY2jlgtIaijaaD3Dp6/XpFyY35pV5PAdwqPkTE5LcDbbs4k+89dcLMwwLqSnCtJNeDGUB
ImAQ6QoSICdMF+pwqHtaAzdelFAVoyGIDrWizOPqiOOz59xfnuzzTxI1HkVExzZAbwGU+/hSSQx1
ms115pSjgd5GnUs6FBTZ7Bc33/rk638fTsK0IY4y5z1usVZbS+VUcXFu0uJC4vdlkfYgZ7hCUUzP
hVemVyKH8xcMO4ftFPSpReVRLHaclJzTRMNseBK9EisDluXGtsLsUNJTvJfzTVGRm76yzZ3vOgxG
uES8zJbDXvZxTqkLNEWjVyipaX0DWFeq5L0KWvWvJWoBwMB1nR9GjymiQ7eVc+UonWfw4+n2YXBz
saQhuMOo1QoNsjTOqL0Z0sHIu78G1TpfNwzDyhGKY9RyxfJF1pVq7MYEWUcLR7brCvw1prAPX7n5
QXAOdUkt6PLaWe4LBIC6YToAKeV8OVy+yxwafMJf8LjAn4ywM5q0n5ELZNxPyt+Xh1oum3ko07RZ
OC58ICKFj2+wdSdZu/Apjgg8TGoDSHU7CCg7M8ExcZgG94VVlT1fHvSz5yPEtCSwzT+oto+DijDv
PZqhwpM3f/I4oOnfHQNlglFE7dPloZaLZH4+i0/QhsFM1V8ttlgnxByp7Drt2IRWcwKSi2w8tjCn
ufLKlqvkzzjS4T7NB8i1YbEY+9pCW1CY0SlDKLZLPCVmbYIH3KAzD2Ur2itH4Z8I4u/V/2dAOr3d
OcKY78Yf57DSesw9h4KCUq5jyGOLAlfe0F4bfvZudbJb9ZCK9pHufEXthy5hnMSKSl9PadBH2ato
lLk805+tJNuwJFJxizuMOf/9r70eGxErzMGnHEPDsI/C1DAWciNxJGcwfNOpuDzVgaFdieWXG9A8
C9gW6GT5HMlMLDZ15tpRft0kFMIbH3RKV97ghESx0jCw1sOxaVs19Cz6ZZRf2X0+e+E2T2vNbEvT
cBcjW5PMulCW2VFBSArWdEmR0CJHqs2NVX0KEz/Jyu3lKT7LT/x5XJdbA0Eex8qSUovMTUs94WlH
RMzRSSkVb6hB3Jc0d3IlFeUzyeL4ByKeYVcnKr7X6HR56SpD32uyUo9Xfs0nnzGUVExd5rQML8D8
+MaLlJ6hNNOTI50cLcpRaWrhydHJxOd+3f7w6tquoMYMGXrEdFKvbkl6adMMXe/S4YtowinKKaMD
vOrp9UfcKzDfiwq5u/w7P/mZpE/+35vimPr4MwV5WpAWMZW6RsaPE4yEu1bG40PuDsGVF7S8WvJ+
WNzsATb93dy7FjMy9aHnTW7hHXD2Fj+82IGW7WAtSIt/II8KC7SjnyBIXZVm6d2AW6XCeflhP/kg
DO4BjsnNxpgj5Y8P2+opdbthxPUdiDkuILYd7ZOB/L49Af+nwuBtwjECrg80bXN56M9Wp2nplgPl
1Rag7RYTnUatl5Sqw93akekuqcR3fYrH7Qju/JTWWIkT/3mboTbSVT2hNQXZA5rHMkjM8hFf+T4/
eRXsC8S86ItYpMvQpDFj0jgOcpfEiW8jnG1o8EEfHg6WeTsXtG9Sc5A4tzArlQTFcXkuPtkMTckX
KnQXJJDSF9FYLpoZ1Y4NLdQWFzVUosXdppkmn6YvBP84/+SN9W9N5/WXywN/8v5nSLKC9jcPu4y4
6ZSjoyLXYvDlfJKwaWYSe97sUM3jmzuAg/EIZ9iZsVm5PPKfK+biRLJInmE4TOqMBbg4asMpbsai
LMcjwkcz2MSuYY2PZWnr3q1wGpPuFzxnnfU0hBZRKsQBF4chO6O+DfqOEtpoPePCROudHw1UevVx
rkSrsi7rnSVZtLd6Ybb7XLgjEjrVGt+blLa3B9VUvnnlWPlkc2dPZ/W45IdISyxiPq9Fsqj5VnRC
vmOdAsucC6ojwtiyH6IvcVI4/4f4gbv7fEHhfgaMc17Of52e3MB0ylujQreb2XfRIJLDRJ8dJfxi
2iT0jF55W2frxOIipEiDEF3qOmfnx/HKoJwok5j+yTUJClY8rlscqwA/08mpa7wuCSbCjcUyvpW8
meTK8GffB8NzZliKTK8+Xx4+Dt+aforTgoKybzolSjsRVMHN5DrVMbcGxK0xvhpfy9Ro9Cub1Nlh
QCyvc4KifWWLBvT+cWBsT1uciJzwBA7JxmrFVj4d1UmffJMoNdwr28DZOmI0QiLCIiYasdrirapS
jVWhGRzVmjm+WCUGhIlJeZUWAIGcBOn45W/wk2n9e7xl2qls2k6Rz9SOatKs7aBJ7b7AoOM4FV27
y5Ph25Cm4u3/a8zlNcw13TLTsHk5Fe3wJqHRrfgqQ9RWpH/KoIlv4GuIK8vn/KhhYrmtkLwlbwIM
YDGxWaH3gxnl2rH12uKl0OzIQ0RR49jJ2bxN8Uv7gozL3Ciakx8S3dAewJPlj5Fe9r/gXXn2lRjj
k8+J66Gt2wREko94saxE7k/S67XoVJQ+VGJvpPuiCX+ZlPnQ4/lAaUKB97UC13J59j8b2CK145LQ
oGKwvHekogvzfIiRYOjOWFBRLWIXTocyvwL0LWosinq9p9exml4pQdrjlef+7HMi/uVmRQ5XmNZy
ozQ0DWLapGEMVBkn7nzafnAQbqL2ca58S58NxUc7J/9IZkt7MVQ/sB/rQRMdDeR4SFCs5FgkE32h
cRheCeM++Ww5/3QMDzjAkULMf/9rM/anLtUa9IOnQuAZBceANsg61vWVm5vOasgT/cflt3h+m0NI
x7HpktjkbbIvfxxxsGkSGQc9PLbSzfL9iKgm3yQunQ10MuYKqY/bQD+yNazjBp3+/zazZbMewTeZ
B1MNqtjkMOt/JhH1pSubyicTjzuBhS6E6zN12MVvK2JRDhQaspNVuCrZVHg97AsN959dK3wZbS5P
xfncUxZhv5zv7S4lz8WXrXjLCOJ7DKOJNO/9YMpvB5R5ZLOK1vmOQx4IrMsjnj0fiTMSPK6kgMoJ
vLy4lpmdqrbwyiM13GgPq6B608FvnQrLy698LmcPx1A0CtGaodi3zsLCOBkSmiQDdYy1uHns6TVC
g6qc4gc/z1sVSK2uPNvZgUDCS1d8MM4cEZJO+riuXH2acBigOT5rtPEfDrts6+vlV5pjgw0icrn2
y9G9kom05s3uQyDIy7MMciE2oRM87cXhXqBGQXZPLWLwuxSu14QWln4HiaN4GNGIukr6NL1BAkim
twHQ/F5LE611U3fjjdXbSIX8piseAH+gtIfa1LRb6Vaxv66DXn8YaKL73foepnaVnNlWfoggrI0i
k5b7JJl7Y1t5tNDugaHiQJw1Trq3xYW9PaU0Pj/oJVCQIBX23Rhymb6yfj+ZcclqknBEpWTm57//
tXeEJLcnty3DE/f/GQ+tNzrytjpFBZVorflP704AuMY6kNOVDfKzkQkzLFJCJnWnpXNJ4aTDCD4N
dTll3H0sfITnkfVq+ZGAlCd/aEPuvVz+dM4S/CTTJZuy86eAC6p+sTd0Fa1rjhnFJ5RUAewknL9D
ym+HxpmKvdPx3k04k2s9H0wYfbyBEkLz8fKPWDw3MbNL/hlMKo+Nk4qx2K1TCCl+P/Uurcdu81xU
6IXivPiHwnK/NaawO2mpdu0wmnehv5b4PKbkdudwHOkmQoHFc/uFg0q1r/pDj/L5RakG1jbt1/iW
V4m+pRpWPvgKdXzB8biy6sR9uPzMfzalxQ/A4m9ONrJhUfdbPHTVgTZvwj4+KeSdzlqIATuocGxp
pGwRu9mJA4qT1p/7tBeBxOqjTM1XhypQszbxajjW4xRufXTtexMG3prLAtq3ZqxREmGmYKKFizqo
cmmU76iPodIKFFOaAssCEgtojS4OucP8q36l21XcglXzqyub5WJfnudYzWHeTORXprHMcMJZT5HG
aSDrqEH8HofE/RZqVfItHcPmypa12Jf/DDVvWqT3SbrDSvz40WYtzWJ+HcOedMfgoGO0elIyq7cJ
+s9jS9Pl4fLr+3OeL18feUuTXA3BIleSjwOKls26d1HYdMNoohX2w53hi27bNXQ4UAOkQX7MUdqi
Kip2miOi40ib4y+zQcBpOZlAC4L4ENmb+d8OjP+dib9+2GJhQ+sMsdr081OB3FZbdQ1G9yOoKn0V
43iZoIQ2ugTgoSiuXCOWIRBbJiEXNULOKZN3bs2R7l8bZ5ZV/uQPUXpq/AB/2Im0bRy61c72BzSD
OjYucdXpdzqU8UOvzyAFgM4YlFBTXNetz5fAGXplNs4+c8Jqm1yWxDrIUWdSEbBptew0WHdF74Qv
XZuH90HgBI9VClZp5Y+Vf2+LEE0f0oqvDq7G1/aZs72NSZnrpn+CBoKvxaT4okIeQYoVRaQW7k0C
+G2Pe8sX+u7T46g6cQd18JpJ0dlTM6ik6EXZZE4lOfOH+debKATOfiEWKgdK++VzFenug18leCVo
WnIfk8XY9EAsyCtN9U3lwq658nGcfY2Mz2Rji0UvjXumwUK5CIkTI4CDdGiawHss69701KVu6nVd
extzG/lGQwC6f9xLv1lRBn2+bKG6NaG0Z0EAmLmgwNWxqZHGkfKksaNsw/JaAvxsg2KlGqSPSS3j
xgo5/OM8daE7grAyWHlM1Bd2FXNHIRvWq68FV/bC83VgUA7k7kpd0OLOu1gHqLZA3VqoVqimgF5p
NHuDUtHajzEqxKSeOzgb7Kcvv4j5H/2wSaHr+GtQuYjj7CylqX30nEOrD3TTQ007+iKlJXWkaTLt
4KOObWPtamdCQ3556D9Zg7/G5g5NAEOATDFNoAxb5pIbLbR0QH3qOOUhxypIFYym87aC4pPnRf8c
izTCZK8BEU6HQuD/zMwp+xeRcYmZKb10M5m0A4gQtlXz6qa0oK3Qm5uYAbg21uaxY9hf8qBQNzmX
p0OS1NH75SdYLOL5AdCYCdYxVya+pMVHhFbZ9joDOaPV9caDYP2uq7Yd9i1eumszzf7jR0vpS+fe
iHaPWH8WbS5OFHqc8AwfcjINVpHQAtGGhN6ZP063wCGygF56JQYaccehPdK/1Nl0vsNjvPLezgLC
/31vFvdmWhfIZC7OD9akj6feoI6pWUbP9CdgDd9ENZS6IN4GWD2CogcZiTahCAhYBJJh82okvPgw
/8w9UZGCRkOe70zGOwGO0kENq2Pwv41p09Dug1IhX2w95+fl9/zZWDZyUY4JTGbQfH3cBGw681JE
PC6TOkw3ZVza4Zbso320w2a6pk5dHpJ/nswh6EZaxsl0VmAiWZFYLWjlY2abMf4xynjtBCgRzglx
4GagrcWY5DsxlP3j1NfmStGsjxd06B/oqslu+O//4GfEhoukznLBQYilZroMBLi4NnSPijL3G12G
6iH1Mlhp1JkPSRqU22bAO/XyrP+ppC32B5etYT4b8fSj5Pxx2lUgALKOvjpS6Mns1WC0aifohec4
mKanOkzb31CTGhwokjK80SeQqFtcPK3biED3ARi+VR36cghv/dLVn0Jk29jy5pZ4dpvIeHcC3/8R
xLwOGG2G/hLgI5PuwJDJYJ+FhDFPA1Ut64iQME42Qw/Q8xvnE+yz1A+Tau2zAqeVXRX0WYz+GLzr
ddfdEaCAeza4f7q0lZr9MdCt6r1IQLqs0ZKECcx1cxR3RVSFcoOJhvR2NjXmO6I+yNGkQx+ihG9r
VXhjMHL+tkW3agM30k81TvL4i6eO/tjGfvM8VhL4gKCZIF1lNF/ZT7VNV8Gp7yLb5qygZL6OaAWD
8DKU4b2nedWv1poysRFNZXb/h13BRZLkkBFQiizSYlfwG6OFsaO5R4Pt70B0QUOmARSI9A6Nd7Xh
PVaukdyRNzZ2nedqW28ywrvLS+azI4UrOUkllDUI0pY1OcsISuxYUu/YB6K9MXHZ+W1WRYCtCuCE
dSM9tW01h4+ptWPBbystbMutqa1nYqSYHgurzGnLDGDdcb9NzW7t9zJ5c7QR21t/7IS30rXZGdkd
ZbPvmVfjyjwuDmSWGwchsygdxMMSQ82Pix4+dNzY9I+COvS6H1qXi5/4ToBEBRWHqbDRBRPcit59
N2mqUVcG/2SjmxM6LpXl+WL2Z+f/KyrEwoE139PDpOJQYmXgZDMGJAqH4eRnda1dGe78WSVlmlmU
pJMF41r/8Vmzqkqt1GzcI9W9YcSyS/pvsas6msTLrC/XmTfaADqrXLwzZxBNL6+WT4fnjo+9yqwV
NOcY+a+nVZQy64wu+aNZhXQ0G0QfuMz7XLR7fZugG3yElZJsuWzbV0ZehHp/XjKFW0FVzkYUvez3
AI0ZeH6p3GNjJBMtyz5JwdZWeX3b14Eg3NIgAeA0Y9GTdPmZPx3Z4bY911WQqC+WlztMJdPZeccK
EscN6zrfl1MB9ayy2q3wOvupsaCMXR70PE4iyqPRwrH5H3esRdxikFtus7T2joTYYHCCTqqnKbEg
AwYq3fR2diVzMm81Hw8OwjLEc4QnmLUIMU/CXy+27krMfAg+j2UzqPdoUnp6MCu4IVci9vPPRSGz
FagP2PUEZcCP47hmSTnKxJSoysrhHci3WGGTBbSkAR/5enkOz8biU8Fij7FgrZGnX2yvmlboo21O
8gibX25Q+IrnrqzrXduk2ZXHOvsuFkPNP+Wv6Wt9kRUx3UenyLKrQ1146UNr0PMkSgdLqQxeC24P
wVvlXC3KnD2k0tkJbIy6UTaQD1o8JJLmznAAf5zsovKp6UG8RfMUVwN2Xm0prizLs+dkNIt4ThJj
UdhbbrWiUE2WA+Y4iYJbBEftew1jZ202NF5FWfVk6L32mkKq+Hb5VS7u3nMYP68aFienlDpzhcak
pDNap4Kz49T2uvEAD6apsukarur7zEPAXSFJf/Qr8AuTmVn7y8N/MsmmiRaUdgzWk7tMwsCbzQE7
gOVSjSzvA8g2ZFj6IrsXDm1ZV+b4k2f9e7DllUXVXdAXYxufLFpwSZ0mCVSgUUVhTOMV8A96lv1q
2IBfqb+6QWf9nEAWP19+4LPth4ZCmo+IJEnxzKqAj+t5rKO8h4OJgjns3LcoUc9iNLo3/DKq9ZQV
1x7Zkp/NMBHrrOylh8WUi/0H0aAFbSDFATpRerNKjAF0IZWBLbBjYDm0rg851IsKTJDwCwE2qIOA
lThRgqq01zaqVrm3ywfP/lelIIAwX+kV3Z+e/T3RHe/GKTBqqnUjl6vOGo13XzjtI+3DgLMtU/Xb
rvKLAw6C7Q0Z5Lhah0Nj/+t2M2jQn2KKKgrVZAQtTrRfrT7EEQS3pAM1Ku0URJ5GHOnaz8qmw4V4
WWKkUeN5eHK8utq1dRBitGMkzmNdldlN2jgGfcJdArmV8uI/A2Hgq6qCDmESZqRsiE6Q/OaLktsR
eMlLidZnPwZ0/G8b6BS7BudAfZ8b1bBm27b+GSxVD/QJ/GFxRd540sYw6rdBPeYacIEJ0ZDXD/Rg
D5kElploIB0BiY4UlCoEr99V6kUjjPlK/RIdRtwEeiO0ltqJadNXo36cssTZBFIEr1PreTc4hhsb
MQb9JncBxyHlwsjG85royXAr9YX9oAbZiQfiDpZB85IDiXtCw+Pg0uJoLph4s0ffB56sPlK8EMAh
cq7uUFNE9Htsq+p25mzLTYChzGNGn/Z30EPuzjRbbU1Pjalvg7ix8PKx+5e+S2BOeJ0Moa7IKRR7
JTUFLkDgaAbbMEm/eknbHceRwOKrKjBFyfM0P7aiKF+aiEZ2WZXtI3QW7y3ti3DN49o0VyeYWHWa
Oo5kMdZ9Y8qT03nqEY8Lay9CezhpodEe8SHmINE6ZdcrMP/wILJmSLk15R2MJg4drKqCsHpphwZm
Qu55fbzSzTyDoBFWdU3/u8f78FB+7VOZQ3luc60AFZUOW/B65VOGR8pT0GdYbLRZN6m168zZHZmo
9FvdW3WxzaULaizRRY2vEQ4A+8GqiA0ljB9r00VTn6+cwm5ufM1xHwJM6Q5imI1che9RfwngIZaO
PuzLME7eSyQaz9rU9rdIOZNTZvjFnm+v/uVYw/QcjGl3ayHMhDSZpMOMThl0Y6vZDiA3J+yDJ3f2
+F7npS6blVKcdNjhdOLot8ZQb2pNwp4NQ+OGHJQjH/OxBaxQEOZtR6ysI4wejeYOFZmoTxZY9lWb
28V7YE/BLZcX4Les/G/IE0nroSEkuaWKoLm3M2k8uSkeT2un8vU7p6rydwJDM3mmBWXGTleRTYQ6
ifS1ryv3SJLajQB2lN19NeDZtcXMozewZrGw1IZR7cH5Mft0xq/nzkthqhaZAwhnuQHPLIMvqGq8
YwjqDGQCUJJ/K8NzN8aQ9/Y6gKXETZWWISxcS+tlRBRwipvOXfsG+aS2iIdoDU8jupGF01qrMu/r
XVUXhrMOE+lsGzkCQOWWV6yVP7gnI4V/3YVq3AZ2MLEIm4bbsEpew0JiSoLUNcAVwetftNbwn4F+
lVhyJYlx0Ky2Q42RogYJhsJeJ1ZKA2eWm7O5kEhPlFizpzZO5hZ5oxtfkqCv1ywkUI/A/R8YCDrw
OAQJSxN9+K3nBdW77405GA9owK9pKcJjLlN8ggYV19WBU8q/qaSBz0upW1SXfbzJntrRwWPLbjL7
Fh8F40j3aHxnloIz1NDAftht8epDe4FCCZSXIBe8v+Umb95QFNswsGmkjxz1IDyJrw5nxsE3ej3c
a202HQJPRtjXaMYuszBfAlspzB9tGo4kue23opXZzrfiCbZJH8GTMXJL3kL7CAGfwH7ssjLbAXoc
t4grk03RDBnZt9CyX6iDQTAIIkDgq8ZPggFcT5TfiLhZez2eO1j3ygIPYChf/rCyyYMHe6cwkhOA
3dhaF1nbHTI4NmqTcw/GvadNm5Nr0QGBL0pjywNtKwPmExPWaKRgqRbh2NGIG6xR6p2kp/dhaDCH
o4Ia3gNVkqcmyLy3oK05FGCHcIK1djjbj+i9xEOCWuMa0LsiJwJ7lEAhLtdCm6DbVa6uv5SDtG+m
RHM2huq8u1Y3sr0BTfpAS4azp3Uegrxq0lc/75tb2XjyX0sm4rVJlHjQp1w8gXN0jY0RSvOfxNLb
gy4xmso7LfmqiS4S6z6i93WTlhq3bL+N1AsXpWGfcnk9DIbynwkdfNDKmdVFayob11Tln4YMc2qN
BB5lhmVvpz0VkYKs5tLjRMw4Q5dG9A61+wUZRfP7cjw0hx8frke0SPE6yZ0apk32dP4tf8X3GsYf
nN1ueKJvT1vFpl5vWg2+C3m/9DSlyLlLOX3/r2PqXP6gIFNv4lhb1psg9oAvqcV4iMyyuFWNVb1g
NWu+aJY/ZxjgtHjhOF1LMIAxOLsLIkHl1Cajgm6A++XiStG5IqmCCq1RYU+bYGS3sMbvfW387LhV
TDDjj71T3HVN92qM2RZmwVcNt5TBzGnqC540EDS9OdypCUKImd9lnf6b4Ochz+LXln5Y8LJz0++v
ntYVOIDmgBmL+xvz2vdRils7a4+6X1LNLh5Gw0z2mAMloKmTA2/2O960YHTHdw/7rK0e0FjruYTi
UGJuxnza4qiAkjSrH8yEbTrMHmJfe6kt75Yc3zay3C9Vrd+YY2TC3mth+SdwU+ruW5a4TzUI79RB
j8OnvAKmjrtRfodk497LrZ0Lz62uHG4W2ANGfLuI4zZyyPfYdt+muXyJiu6XJdtTRYElc53bNmkO
QgO9NhX/ukV5stpwnebhIwpMaLNO8N3LZbHGxPfJAQQoa/MIF/inXo5f3Gg4xbV8K93pN0ZHP0sN
IEsfVw8F7qvrSDjH0p+aVaj8B/YpKrzFs4GhwhgZN9ALs5UGMDSfKsIpOZ4moJQYCr9OmGm0Wr0N
GnhO8Qg0KdSaG0szDmkd3Ipu3EZ9Pvul36Vle8TnowdEo277UmGthJFhVOPFY9f4u6SzEwYIYL2d
2IbonwLUxq+a9oHwd9mAKsCFvjbK7rk20MTl5lbvwdg0tvbdwH1sxsYzz1Z5ap3yrWu+9oW1TVzv
S8H9b+1F+gj9H5e0iohIsw+DHr9P8MdHF4xySg7XxfHV9Njg/CzbONmMNCp/jr2xjVpYkE2cfWuc
TL+lfobbl29YhIYoM8wu+VrDfe2FtjL4rSDR8jUXn7sijPJV01sPmgcS0q/g9FTpfdyEPyT5WnCN
SbwdRuswYsDqcekYGoHBh17jzSntJ0mZc034cGrK6AhgrNyMcfoa6/xT8axgAOSViHbjJZxsFdbe
nV+/hmICJT+tuen+Y8q2XHeyfcLU8zbotffQ7v7tpPjlB9q+1vNfY6atsTu/KwcK6EFmf20xWxKp
865n47FV42lO1Fs8+CBxBMGE5h4lB1jjPLybgvwmtUGZ5z2sQ5K7Ab1PuIxn3KHiO+ySNm3rH2xj
ONYdlNbS2NZDj003NLI0e8z74FdWx1/pZjs1nfWdOu/jiICnb6ufrhbtjKrbUYc8oAWN6E3SNxrE
1j4waW9L1raj7XzXOcLVa7auNowrCg4bZQxAf4FjGvZGa6sd7t8xgKCJH5XDsI5vK8KjMu2/eMG4
x+X+iE3T3jTTk9MUa88BJQ9FLormU21YjxrWh2Z9r7TpZWz7IyaP26ZSWHjL/oDN3po2CBweectj
Zv/URPSQ6c2bq5qTX5qvJYAi7u3TGt2PvyLq3Xc1ZQM/v7URmIis+a4c41Saw+/esXZxh9u0Fe/M
dPrutUCv4vEXza7bAEi2a6S/kTI/arb7k6NyXeGfbo8ihqmP2UDkWL9HVb5Boty7jTzS6/JYhiiL
ooLKAkl0fRpf6sREOhSYD6YMdiMf2ipNy+cx1u4D1+JqFAMvNkR2b9m45gTpvaMRqA7lney43VJK
LOrqhBDgXXmYP8cYsfF9cVoFK6MGgpVVLx7ARvTV907e3qdh+BJ6xikI+29Obu7AlD039CTl6GyG
CNqwRQsWQMV6AmzlgEtFKuY1/dbU839lPeBfpR2Chj1WJVSUTG3PPeK+94JDOtpY2RiP8Szij+on
apuQq73ORBVsbaYA+z8Z0XQ9ZodoiB4KOq5Tb9haen9I/Thdd0ZzY7bJqyeYFQV2emr0Ffq12wBb
bYo9MFBrgbUee+ldMuYPYcKVCxN7seLVkffXJ9Cr7YgJBXacHKc3RpM/h2l81OBH0tXjExINWHMO
+bModSBj+rEIg0MeJm964FFg0f4hPiRA7uKXoDPXZtDuTavejphYIHVb8ZL3WjrcR4a5NYZq75Rw
DQfzFjArCjfHXrtYpU99NlfQ1grV5so2KC6P0MpcWT5FlbvV85j+aH0DzwQUXVP8TOzxkfLpTgVw
Plp147Q+epJwPWgKmHsLva6q0y9FTLdL7tooy/z9gIVE6bRYl2RPgS3+IbCliFmFWHVkezNsdrky
nruJzO3gP+phsOdE28Xo/cs8e8BR+ktXy13jNk9eV3x19XqHze6PkTsnhC3gveVtWInXWMu0VQFH
Mpuyd6d1+y3m8nutBvrmNwcjUNB7x/Y06OqnK4bwhKBv7VjR94qXv1KU2nEvcGCKZ8mTH1u/nUJn
szHx/bInQfZmKF7dFpEWUKm3KI0OYa7v9CS7n/ejqrJupcr26PU2xYy7pHMuWQUaBtWF9xwZGKfZ
xsskrFPc82ZKDeKWx5EWDNM2p+6INeKxNuQbgvgvWUmekDMYy82Zs59sx8TE6cksibFtPNtiKNVl
Wbz37MZiGraJrJ46x79pUh5SH25mG0W8Szex2d0VqN8cjIpZxAA0ywePRnRukcCM+0Ycc3ZPtK2n
0NPJ2rT3lllgnWZ3rxBo99WMGe375ic5DQwUMoKLuLkLfOs7PjuPZdC9cfmkxpp236bSBw/ne3C1
nXvUHOhDCbqDCLtJEeP1bmDJ0Tiw1WjLa4fI2mT/w9F5bDeuJEH0i3AOvNmSAOidRNkNTsvBuwJQ
MF//Lt9iNjPT3RIJVGVGRsadSfuI6xbAdUX6G9fJSdT5yeshEIwQ1cAfBUqZUvQDD1IN7Gnda1mD
uu/UP7bCg6n3DqKlax0Fr7GhXmrpfrjafOlK85X4OQ5o3Xy1RveSt+m2G5wA0PTOntWtTPtdlAm5
ai0FJSz2F45T9r+OQ2o8d5VCRFPKXVu5tp8s/cGpm62y6CGBdBvy5974/PjHo2CK4IYVoJk0eYvM
+Fc8cqSQzTo6UN3xwliVz0bdkdw5vepDAukk704ax2ndTcFk1WdzGbb84NemzQ+TC+Gt4WkYFvdX
Rs3LYvefLXoVjLO/x8KJ2jU9BhCMwBPhdAb5l5oyX/M+5/Voudc9ZWvW5SOmeNgVPWGLABPtpNe3
grRRSS2mOE0WRBqUsiLPAtcrnotJvhv2TCYe0ab4Sz6hbe1qxT1xS2CyTTY5PevKMgp3NZP1Xttj
s/KooSaUn1XDA7PKpLxGPUcggsOhH92A3NxgtmCMEOXVrGrLQ98y6ht0yOlYtbTXo2vEodfPn2Of
n8HgfuS5FnYacCsRvzdxW0DxkIR+JyoBOzU03OS1E2wS5sq0SyPr1TSS76EnZleLNy0bhHjAKhDG
8bajeO1V/r1CmgGOrY1qdteElOVKDHupGad4jutLRY1LXnjll9WQhLwpUFL77F/UeJsuliclpjof
0l8v9z7mmsufpGJvZTfqrXIr1yd9lp1LGyIJt4gzJWzcw3laMMshWKxyOX3XxFPrg/fmPA5QmlLW
D6YHpK/USO9IXhsPZKDt6H+yy7cPE5ZKH0FwCN6BGgAgwJwH2JMQ4kUp4geZ/ipi42Zb2c3RiKi1
RL0q9Xo7t0MXlKnkC+jzu0jTU10ARK1cTE8uejOVx2fatW8NWyd43K49RiUIxePWMEgRrsV4k9T/
fr1YhCYPhD9CEenn8ZucQ8STXiUXWwVR9/BUsDtYTdauLtuTN46vU12GtlpAwXY3UuRHpSE7MoOk
xgu/rBPN8skifFbz5qVjP3Gd2qpvtkOzIhnt7urljozFtf7IxZ/ya4e5nB6NSOgFPFtvvOmUesHs
aITzePU+n9NbJMo6SBTjXlXlKRtZQoaQpbl15bdKYfpu7u6KjvDiVtXOXQUOyM3MvUNyPNziS+nB
C1qyW6LG1Fa4AxbV/MdKzN124rsx2iudOF2fSDiADjl510yN730D18Zqh2IlF/3slBC0PPH4r5wR
bhzabGlbXxT0+arEcA2+uIUPyaOpNeqpywUbRerom73zCewphJft+JGT7qxUHiPyMVE0/xU6t7Fr
dJ+m0d47a5i2Ju9MN8dPhXD29UwGad80T+0cXaS+wLXvWKCfNfJJF+tqw8G0Mt5AMijDYWIT0LQz
L2Rh/90pNbEnuBJC3hQHNMGnuqbGrrPTpAtztYjqT+Hny82MlTVLLVd4XOEIVkpAsNOWqOdNVt3z
tHlN1fzNbOEMz3UbYNIhc9SglmO+fNIz0QfmnFiwL538nzCbXaq4K+gBOZd3/dcn6oUNWxHa/dKt
9MGB6dn69pjTmsTNNZdtSWeaha0iHejkzUVNitUkrNjnXsZuUWvcQ8RdmKV9aTLOPBLunW54ry18
n1r9ycosDajO1CNW+tDOo8L3SHNWrHzwp7r9li6kHWJPFKUHkeOyCNP3/0bFZtCdKcIndY4vUE9L
5LGUvyy+jPF0VZX5l+mUn5jF1oTBYYgh7KV7d5ZoR9ddr4TmwGhlqbtd4lNWq0dWYUpsOOpRarrP
2im/VC7fJg2OA9MbZmsDS/p6qRB4jHDPFFUPmtKJViWEOb/P+lM2zxcj0QEwaHWYGOUh4+GYSbMg
Q+mjVhDtVQ2gEKIc0YikfqtvdEaXIU7t79Y2r4wSU0KJ6Wqn2iWR11JKxpfkBS8Cotxyps/2DTNL
jmlmBPisSG9OgjZN6EYFizTVZ4b/OxeuhISQKAyLEsJQFerlbBMh3PreAj3CRcqrRH+GKn5IbJNK
BwJSLy2fs9GfzWXndclbZSgSHTX7Hhzu1mqhi1DYQyhwc1fw0F3Rv9eK9m1KeGhQUgFJLrchTk7x
1F4wa56BR60XFIZiIU3Knc/pTGC91c7vhFof9UpsTOKPCcAKFZiAxiKSrTM/nqjZHY7ekn8UrvVj
RYSTFqQjrJzYK/0+tYGXqR8ovFSvcj20JPvzshdexdJQ5R2ZOXylkeEwXiPYGLXTluqeJOtbhj06
nAXEUys+LjxUrCk5d9p6Sh9tvms87VhyBCwlEjpqaSB8WtWqbrMtC5N3VgsOkq3JVZSYn2LQDqy1
vJYyminB22UtDPtAksahb6M46K0c9vSwyab4WOrRFf3+qJfDX9frBFk75ktqVYAs3L3CWdhP5k+d
MrmcWjSiiufIqDCciS7sBYHTlVNs7Y6SFMZNcqp7aDawBriA5+k0Ksm7rli/lim/rI62yqjVE3Lq
dhBeHhojT0TnclzlYZcot9atbpmO+2wy3DC12PcUOigaZX5S0JuwKPitWQ87o6/BEuvP3Ealbw/J
A9e9rEpzOrGHdzSHKawFTFsmb7aHCp8l9bfmgGTHQvo6ZNqDX3XkSuB47ltWEcACQdlVPysE8vUg
NFCPw4PXBGnRdRgythY8NfI1gklModVVmLfyDQJHyDtzTiLje8Y1yKAQ6l+W/DLz58+WoD71xPpQ
hBHi7nu2e22l2hiOun7gQVT1PzsWa6HrXF0KYdvRdAF8XBHgi5wnp7dO7allo1bZyfrdGGtrrbju
ydVcPxqYW01adXMK9mPBcbn+lEc/ago5hiXA1YC/OchATFABNvbejo1fSRGy6hN9DwoXWqqbfCp5
AQ1ENFRTCwegO9CUNJgsqvmRhz3kpV89NHNNZFupj4RjR8+e3synCUfLyhxtXr/OWls2S5MFyEy/
YgksqGzvrswF6f8mqqUHVdYusodhugF7WUAmScfQaHLmSU3/Tdd2WlztOSPonDh0FyrTRMU71fch
madAs6obp465So36H+SdLUMZZtkouatUNESLa8PRMOXuf5HQsvyOqnuMwZNxO3OsOgTh855k4BET
t30Rc0//W9XrrKbmJg/3yazrg2LYKC2D/eTgE3rUs+fONm48HD/6nB4au/fNgdZCL/VgiMqjacpj
EdU78rr8Ss4bgmXxwmoXdRKvo5GEQ63f2CHewR95mUoW/x/mg6VN31XNOusLckJtKdtOI/TVGc/k
pd7nmMOp7ejWeeYogQNXBRTHABoGkrNqFn2TOv19RDiravHq8O+KpGEyKpyTmg1PbBb9ECmYcaAu
v1kEboKI8LRgbYUwKltR8G265wwGEQOIwMhB1VgVfGG1PXRaGxPYDkOhdZ816ApOMa1zRrgFdxqy
A/9OTDs0g/DK6YpHj7zYttWfy0q5TA3DciPhyGnFdymX2SdaVvGdSoMwOLNOAxy1AGcFTdcpGAEz
jA75M+SaDwsQ98z5jRYCAt3HpktuMhglZ30x1Peuz3wifBCjnfGeRMj0DdzyVi+OruyeMiU9PVyc
oOsPVkSJWmvkmiYEcDVqv88b9+K67YfluevJnJ+SobgnZAJVg/PkcT9otbeH4nasdO0wJJJA+nyn
DYUW2hptgJfs4ey+zCZyYtaUKPGa+a/NLGL64f81BdPATP4/Zif3XINRj/ZKsHX6jkd72wjAhnZq
Gyu+tP+LAZLfgSXH5vzG4GnTyBQzbGmGzhhR7xX2Rp+cAyvYwyo3nCu7JD37+06zGuHNNixkEXCF
9O1snXS8xUv21AMUN7z8oAtvPwkm+pZ1SdX6OTLFn65Hr6XTHOraPGMFu5TDhKxu+Q6v6hi5R2th
o6Ij6pvp6ZZ4tDAr6jc1jv3GkMc+IqYdz+mkD3+tPdJ/LdNbpoItah3rHj8IQWNt4le1IBzPA2SA
iaEXWF+uG8WcAdKRTsAaTKwz5nZoOKmUSdxgFkga4lukiv2QkABuYoSLhcQ90eCWbyaGEdK7jdi6
ap34eLWOqS8oyFfUcyDQKnVc66qCc4Dlf4zXFPAEACriIEzzrA3I/6nJhzF1n2zWUb70HyWKdC8V
aHKzcY7raOd4/NJQbWvCG4pZ8Kzp5k/ums3eKioTaFV/0MSyiV2Ky4cRygNduGIKMwaewYg5kbck
6U/zAIutbi+JgfgrAYE0ufKtetVDbYz3Sqe8NErzg4h1NiOS5CWw0waNRwqdW1vXLzmvbdYsO4Bo
aCHjgcxfDTIH6d8pDICx3ahz/8IkOl7PcWKuygZ1oKwv80zZLIyfXkUBrLpml0zelmJ5k7E0g63H
vWsKOVB8j45qvkQT4++ptp7KzN7IirI+tQIn815k7f0NRvZVMFwizX2rLe7ItiaRUYxOiTqIvk29
OqtRrK7NIr8XGN0BdcqvfKBu1JZPycatak7UtGaYJOoJqlZQOvpZadO3Ok1ui5eEUjaY1syugk1W
fLpd9ieW5dU2uC0LBOcH6ntyKMGqcvvYKVqUePt4M1JB3a7+4n/ZRGMLFIjIlKCSuk/k5UuZVpty
SAgnfITMJkrxz2JlnpusWZNUyOMSWzuvdiF3mcsVtxLpl6yMqSxDr0VCLJvsmn2V2AxKuuZF0+eD
a8dwdrF/D2jzbFQofqKYn0YnCf7Hbsjc5CL7JoRBTXZo3+2UySQjqJA//WSDwtEftmvYVIu50/T0
ktSFDLOGcZdFaP/k+ajblxw0WVy5q57wbKBB4TJpe6HH7ppk6yPZ08FQ1uFYwVnTwOax3sUTNB+0
JtkvmbL2umIzmq89mLhWpf+ZxdaGd6pJZzvH5ZdQ5LbU9YDck7W0vG/Aj5RXrYM9yUEl87yLa6fn
1By+mWy/jsq/xtWQlThU+dAOTM0NkKBevnLmFPp85wTgXI85hgzuAKhDtbup4XqRYggS/YFf8bxb
TLxn0yEcSpqfvizuAvAbvsQwg2TBJnLlu152wnBw0s2KSwzMAQVVmSSvOJdC2c/AlK03UsVPLVVQ
TZEPvuiHRuGDdMCzB7rHeeQ91P1GeOB2sYAB0YmxvrDeVmVg4Crxjzf/W5Pyq5tTnsF8PcTxpmuK
ipgnTV3pbvZh8wrkmr0rDeXOpbcalnKjiSKovOUaOUAHkizE17MdK+0qmZFgJD0mOkaQgUvSFb6j
FD477Oy0JKHROWtFz9YkGq5JKfq2akgn6YgfI/1KCnc/LNO/vvxpcideeYr5qmbV2kQ+oh1JX2VR
M+wozh4lToT40iy5L5v8YKF6xRF7UqCUjXH0dSHWajcE8AbfQDOFSaqHXTqeFlwRkGRfF9CgqQK5
CxIvzNxmLeoIuvBiPNkgZ7oS+x2WQq6ZaGXVFE1GZW1RbLjInfEYed5ar1wjaBPmr86QHezRCkuY
uV5PebugGyyZdiKXOlA94PDx8GYpza6fq52Om81O1econv56peQ4zGHWAOmY36smPj2yllZFYwbj
rJ3HRX+q0+XkEAqz0lR9o+rxBhdBODrJYVSdM455Ab4VN3+mQDby3pJ5WOPAWnNO3Lr8K6qUMzpA
1I0Bzpbn3NGOUfJbjfpBz8qIXTrF13vlNoDpnGkMGWh9WuoLcsR0HQ1OGtFZB8PJt9GyN0RZrhev
3k19c4W7E9DWMVgZ3ykkU65AmtOh7T+ULGtDPD0dSGTnrBM9/2CgxG7+Nw3uZwGLd1/VWajAX0Hy
28MKWVuzefJK+wrH8qk1lJNuFxwvfXWFB3+Os/q3zRFCZrkpWCHMnBGFppHfACxXiTdcnNYN2fzd
R0WN9+qjniNftDIwpPWuWMBSJ1p2b2bz0bOGu9OZ3wj1SGnTTs7uPp3Tp9imvFEUGqyBs6nwtf61
VgzuSxddQ22cdatSBgulf9bd+mWEcZ7a8Wlhkygxm+vkes/LqJCBHG+lmx87DW//yIS7VrYkc526
JH4hsP9qIInrRnO09PE+UIi3zbDWGnExCPTMEjcHwaGRxDJfsJLuFxBCsYXijd6jtuI5UusACSX1
desDZsbVJGFr1gEA9q6f191LvvQvqp4/LQ2cEunsEX4ZhTTPcxYjhMQvzE1mUm+Gj95ugsrswrnR
oT1XpIvHybaLm2dGXBxvan7jEAxw1gt6QjZ7qI6albJA88Js2Efem1YV9cZMOMOA1urHvhI+ntN9
AlbBFJ71hXGSpRuJnB6UbocKl8zuqY5cis2RyiPKrPHgGO3DqkdvlCclXywiMgM6pLUZYrrlzwWF
BuKm23Vfnev8zIp3oFANIP9YuBIfu1hmcnQaEqel8i9frN1Yu/aWivzfMFjnaEIzABUnuqGEszfP
G8KyeCRQi/XGOgHsAeLpVU+L4W1JWXzqi2jdONjuVMKvsrbcCjNdI59unKgngmJuIOfplZ/04omQ
wqtaaZtZAVYzwkOa0cVsVs4UpXou0iywG+vJAxoko+GMxL3B3m3ccIThOgJu5pNvuARNlWGw8Nx2
1c8qpDPr0Ak9rPKKQQALzuT+aDWp/aX0CQF5cuaYQsMIRNNvazt/jmzk5nbyrbS/xpUs2OeNDwAr
RaAaYzCWnPZ1C45H1GW2GYsBa3CTpt6hJMr+prM7eZd54e0KjHsb1WXYwSe6ZL6mTVXQah7o5OHB
25nKJ9clsM/tkHVKvqixCUeRYa9g+peiA1SQtAplY8y684rbhCk/ba1Z8BmDXAiSyOaJ9tq5//I0
gDMYguOyCe1shuXLvk1lRqHM5R755uQmMBJ1RhijuYl5h8tv8pF2uZaFQuCeMPQ3Ybazr5rtu8Yq
ollTJRHTu9LT+NIV1VERCQAXfIPda48eV3nR2yx7nwMmYJVq1fdAD5vmqmDqSjz9qlslZLk2NJWK
N2JkFtusls7eGKm2Kxxn/aihu2a4DWR/rrQhoYg1rnZLBkn8STYx0D0mAiLezDAYsAidPYVo+QG3
QoLUqRXlTg7JPbM29ESMvUoeNiWHejmS2NPUvloWqAL9djC/oEmiPGbH1sgvk+bQgstjY6o7SEl4
LvRb3nLzsH0CmnEmQGeS+RO71uDmrXo/SZrJttLO+cPexyZ9snKYLK9N8vRxe1nXflouneXtVChe
6riE/ALsXZN73Tg2/HMd97B7MHX1h37iOmMjGJQibBR5rit8mtZDk27cbEfMHvMfrDNlfmK0vfga
GGzeUzwqTfaW5spd0TXQweW6yNJDwSu4Smr1U3HlKnKo6cmShJpqv0NbdFexllz03PTl2Jxjbw7B
xV8Xt2fGldTr0fG23vLAGDPI1SfaWFpbg7Z4wvIic2q42QgaV/HwmA87FJPplxuBnravSvNPxNLp
1il4snTlann8U0aK+YfMWf62bp//MzwxnSznwfiLxjl/H5NKzAQ/RM5vxxLF1rQjoBgFQ0zxKeGp
UyCNMzTLqtKac0kNeXKy2pH+Ujl2cRALVqyVoyjQ62Wj77VCoZSSAGHqTTq6E/NDE/1sKarqldA4
CDfer+v9I0YzKu0NbKetGUW/jfdaiNQn2M9fSnfnjEzYLCiwMF+BYs392V6oTsRANFKZ8CFM8g8B
/8euhztsNWadoj9QQJ3yvn1VcUF3jYayk0BTTeZLRUy7apomtwo2fVtDI3QWLWybKYCJtCKw03dY
se+mYdPa0seWHTgGYNvFe9JQfDWz58Ux1JDXemD1FRFpXpgQ1mINe/bLQRNaZbqzYRPqxcz6i5YQ
htt742Ewh1eOffSedtuT+ID7Ta/XYhSnWFW+mIZ06wiA6WRj1PDyDbF/mGMYTqt02gJfFUTMS7OY
AXNhD6W//KfN6kdLfMjMkACxv1zjGv0WkyQDsPhOYq0MksE6INmiM8V/HnPfvh5WYxWvl8RB53MD
TMZ8m2YYlYvfYobUvehMhhV694L63Y1HIbtLu9AdgbJbuX22RnAOsY76LTNrPLIM4Q06q3nzIOrR
Z9/jeDkLzXizIO/WpXcgaCXQquaflorPGYxcIYozb9CPwG7MUNlwA+zsK9fJN9Ec3YpJeYl7sZ8T
Tp507gWE3wxeHvGZTH9a4f6bFD2003Rn53RyjnZPXOWVGHkKlviJ32rLsug6KXS8+SqhWFU4Ep9n
Zf13UUH4nO3jiO7NDc6dV1xxOhrIKfE+bVrWL7RVCTvWrSKYcFkbWEXht1519qxmw7LFps+U56nh
6umy+DDWVN0lXniEBDnjUFAH9mP5J0q0/aG96C1rxuzMn+ORF7ig3U5q6et5v9WJn9ckCpxFqWFb
9mmu1F8jdqnDmYFX4ouVpXOptKHHCzBrrd8yeGcc6o9u+QJCncFqt7O7xlw5PR9F3OwKA4ufiRfe
ZLZs1NoLsYytn7oQKHRTHLKlw6mSSzSByDxj/wyLgeMH5ykueW+f4d/piKhuiwEAOp6eMvrkt3qt
phIrCAPLxTkiCt2hre4QmK9zl65zB3dzi7mvQMFuoyRF2MGdwYbIccDB4C3ezTWijxyKVEoQcAS2
jdXh36Fg42Cs4Wu1YqfmxWl5bBI3eJXm22y6uAGVNZl5u3j0Dm45BFijmakgSJD4G5azfsgXwy95
JdYYRdzjUqP1Q2EZG3GwRXlMDYKdRtyGhfgys+LFbbKZgUdXBV3sYUJ5TLVSWHBL6ZtZvksZIBFS
xm014VxJ4ls3uf/UstpgTlprxnjj/gjHrvUlrg+FNobTHrfUBKZvlpcIcUC6p06prlK60KocXl53
2/RuoBeajbqivbkFJ3uUKcG8LIFN4wuX6Ww2djAa5ckR10iW96bOALlidqTAf9igMDTVXG09Re4S
W2PYNBbOpUGubDRAnX0QpmwXmPD3GI8Pm9rdWpuYHkberR259wYYiX3CHSTdMmzMjNbWu0TKO3t+
mzpKceW0WzrQ1LdNPRTzfB+xyyw9M6/YU8eCFpvF/HVrZunOUVhaEHOxUcf8QmLAPo3VbWm3AFgR
itjHhAnK7Y1AxH+ky7q/trfYN0097WYMio9DcT8MmACjIci6Qq4XPX3Lcac1mdziRfKnIb6atRFg
+f5qW3zqHq7AXqGg6tttw5ghxQo4GR8unNtVGfM3kIfqM1w4y4mZSDZ2vjAm9ER4pMhNbSE4JdQV
qb67xppDMbqbFsGGW9if2NOJ1enF0UbG1E33xcRrY0pCV0T7tsDVWMeMwCzqBQmd2YuzNaLgrpoi
WEOZ30rl3czMZ9Qp6LijH3nFxqO8NHVrLfn0rSiBTi94ALJ0bQ/1NnlY6EoqZE+2RwY4GGCH71Jg
oRuy+Tq7aThkOTTF+l7QFq6kMA/ZKLDIjCevrdeqEJeiL5+WacsLlm7k5Gocto3J7FlFhLyLwfi0
tOkLuO68kggwaldiAU7vmtWeW9Y9sGVGDvMKZ+GLjs9eo1yz2fqb2Mcgr61i23+Zz+1MCy863prR
rnZk2h/qxtyQ+H+oOu0HCALU9Yfx9eEQjWS8KQipRfOgHsLiVTDeYRyrrwoyclS1uTWZ8lbpfZC3
1V5k3S7lf2OYe2KL9QwMLOw10MXj+JORJcU1uu7ZO1LnbDumKrNarwFoMDO+rdzi4A3uVY8eplpq
H9nvR7N/YLrl8yzjDyeTzCjtHdLdXqMYeeytVgpwHctQkLd07621zGuV1Oe8i1Cqh0PKxl7RDP8A
aPAPsa5mKbzMcY+zb+SNngbTL2HMr1BLv3IsQesRtujKzkAi1jUFgdvyOT1alGF076lW7WI92too
vfzUd4Y/X9JGcnc6yS2lUURjtBeQBJXcuJcop2tLEe8goA+VMV2zARWqAIzb6cehkUd2UmhKrASR
sLFPU+NGINDZjqw05S76/GOwPMYz8aGDPgDdeX5KH9symri5XbxWreFGjjfdZscLEmG+SOKI0bYE
k7owDp+QiNjbVkNHDOo2ebj9+kQ5mKDQzAXXU9cRL9DqbRJ2U/xsjC6NgkyE39QP9CKc6U3UWBuB
yRRTDTb79q9grj0nxbjq5qFca615gAyvr9qpY07NKU+NuPeEJ9dWV9Nl4v6wZP2zZOqfMz7ZHgYO
bH38Hs7dKvRn6p9jbOZ/dTWeTeOBliwDr5M04uZfBsF1xSlxiTATpHWGXRA7nNDmJmhx05myOujs
tIcyjYPOE79JReQ+EUhcFrEVr1yjWuMz9GN+NP4/84s9913AwvNRTtXLnNvE66Jy9+iu3F2dHShT
/6jqb5U+XqwH97y2Y8Zr4x7WbLEhwOfgJTPapHtifLwmbpESlO+2bJAoTEPma6PP92OPVXgBeN1m
oA+4YxgXnXVOsogFUzqpia27KtTz6KxF6mcem5WPz2ozdcPrJF1kUO/TBvIOaWUvi5SScsEqQs/o
F0P3g0DCFLGI95JsvFp7MM7Tems3Gs75NHrYyPCvispjQdBhPfMxFUuJImLetEmc5n02yldHMNcs
av0po8YtmvzFHDNfsuvBJ7mrSmO1uMtzNVim39ilGuZgeIlP9B12h43aVDBDzWulLx5rQWKjFOPj
WzdwG7OnJRl0j95zpg/muk1QIJPyy+AOx4EVpHRJOUZYz9G+k3I8QZ8MMzt7kvwt4BM2w9KHii7u
o5b99onYWXF7iqBXOFF3sZOKDsS6UQxyf+rctJpNWRwHQz78NHL+q/p00435uZqzp7HFJW86zZvD
HK3Q0NpURtI6nzVH1ylhcjPgfO7H+c4SSlh1YzhrMftOoL/ZFFO/hF2f1LS8McT0+zm/GXHBt1Xv
077ZMCRFnFMPS+a85a5FEEqxbEszPjw6oGg2LgTm7VqhfuheypM0fjjSfLG5HdxlPNUNkCih3An0
OKm9+xfhC7suJuPXIv6eNAkPWzsWUpynhN9MXdqV6g4pq68Zxr8ZKq5hNlxm1bMnxZEMtXFXqjwg
+Ll0sqaGl3Fs64CA45D1ZrZTaxznJl6/rvyN+XGCfuz3dZVslKg52J19zl3lqODYyVoFa4TV7vS4
/iAll4H2km8tU7/J2BlxLTDXXGCbYYCT/3p+TPWxaWiX9UFrCQrxGvevLOSWocm/Tp2upFn8U5Zx
oc8ktnGVT/XOyCj3dMHZv7RJUC45JqvefIcQOa56xbH9gdY1KZIQLucfu3DHKS9+CVGNoKQZL5XG
7ovC8CtTtesYsxJYscxstJGBDIOZo8E0aS1fNKwvlVk/J2qt+0o3XiND+Zln87UYJiqh3Nr0DC3n
ufsjzEDFlWC+NQZGa2QiW9QsWQoWvav2HlX42+f+uexo8dnMeXL6tg+WBNIzWzdTQAoGMaO6/S1L
eak84z12KnWr5gyWErG8m+VwbqNxM2b1W10qQTHlX+yW8OUpfRbWavnrVt49Z3ePwzr1ZbecIkNs
FrXcR5bw00R7GWTxPXQOVoJoV8oBknpmBRInz7NGUOOKkNWKMU8bCteTu3Ka3KCZiENDr7CAKgTp
RIEdiXqm0tT2o+sqPhma2BqdFg9K6rLVUJt73eyf0sTwtRG+9cLiLyg+ji/xt4zjppWOjsWbHXIX
+qBUEOeWfZPgqHE4GGjATa7GKOEnaLGCCmtrFs5KbQ3fmsXz4sRvnUsUWkOIz0qAb9drGSqNx/HK
6qYuKv7KcZtyzyNLvtZm1W4qQauH4W7Ln5m20Kvmjc0SEr1H/tdOxIBj3sCPgo+zmXqdQ71/77r4
oLIIzExc7LMhD8bYYhFyOfX4zyOdUV+dIG7N2H/JksK+r/6Q7EfAZn0uGYSMQr6ZhGVRx/BJRVO1
H6P8pE0SbjUdS4kbxzUtkmPb3+xhCHLG0MGXXzZGQ4vDdc2x5rgMHWxSHHHJdPkBZ+e7VbvnPMl+
VGt2qZudfdlEk6/HXnvADwtEjZYtwfyf1s5DbSPahgXAg1aOb3PZX/Xe2GTG8JQDUfmPszPpbVsJ
u/R/6XUTqCJZHBa90Sx5kGM7seMNEScO53nmr++H7kXHsiHhfrsLBNclksVi1fue85wsTm6tdOSd
GKj8JQ92OiwTn7I5cRXKQhTleOxeI3ohZMrQqZPsUAsD2aahLUKBcgcj9JOpe5syNa6NlNYyvSlK
cBsdYSaNYNjcQXBv+3qxicRUPyDD0PHUJixfrDw5c573vV21pnGN02HHMbneZFbOTtBqkL2hY1uN
ZXMTR5T8GjsipJv/yHQOfI23yzmk0VYnXh1JDqTk8g8+/4Nl2msoo7tSjxSbYGNXScQGYdAdEMK5
m3DoFqLrvwur/GYzixdmSFNUhP7vyHBWI+gjc17YKHq8uFT+9EZ/9MFQATLIsh0mwn6hojZDyxv/
csbgzoFaSDELBWxrTkfP7e/zQjuaI+UebbJY9twrWxQ5esJ+nSnEKEM43Sa2eUPFajFGGMBNcfR9
eQVaDksbSISwmMqlrw/lsgDxrceQyNjw3LpDvxg4ZQ1xcMwxF1Qx7WPU8mab7XI0nkOYfc8SbQHV
ZheKaiuT4aoyqqe6oVcGGfTK1oe53r0rNVwsqrqtW28jzIpH0m27IL7LLAcTCiqiZeDXWIkmKseG
fgzRFDC54x/WRI9o6tWTWSE7xlZwBzHOW+sSx0Oq4tfIBcVoWK21NAJ2sMQxbUo5rIyG02EXfq9l
jh3aEg+dVcxPDsHViGGlq7YAJrGslw39cxNUhu3/sq18L8dkBwIWUm7QsjvCudUYa5vuZod01Bjb
e9JY/FUS+z84MB4zu7gOJ1p8MtCuO5X8pR+RLIcJp2aBk6HjIwsdwO6dYOWQxI7zM9ulExp0p7t3
XLLsjJhWIivThu/ntpDhQ9HUiE/NuRLccVqk9RNs8AtolHJov3uBvos9LoItG1MvsIqllalr7uVe
VXKr4ubRaYZmnSIOcersUOgjxyL9GnnLH1PUz8ZI/VsvcOvEtXg2Eo/fyWILumXtpeHjiAwDM0+J
alhubcVJFnPxJqV1OnWczw3zxULpGYr6m9Xl+qJLqwPaiG3nzwW9vumXblP9zgvU1CRobQZSczmT
+sWCGJ5mge6rX2gUT6quvclKbeBAoFPXwTPKyjsgrCLcagV9ILuL8uINQJBahDQGl1ngW0s/Hsdt
T+jL0jK7n4rP76KhS9NKGx0xxEQnro4pb0nu8zGn4vncmfZDRmAU56LnqWFHQDxZrLd3/uyIrfzm
FndouxJ9upZxvEWDD7EvNLCI0gaM6h9Z5uAe6g6eN/wwWnsTU3u3uwaVkp78tAPtqEXNskMqZ+nD
tRrC320WXjfjuANcv0SPfzMSEb1oHHXwxXw/7HRLntq0ITPnJYnqrUi165yOxjZgK4B0r/su0IMv
ywp0HZSeVxXJXZlhfQ3G52joVq3bdeua6JNFGUQ/yFq6yQQCRzOGJKiB6WQd+kUwxR/PzxGateOb
Gowntn4vvj6CounDm67qdmEkH7qJ8vGQ939og7X494a/YoCoOJjfMYUD3sXKRJmwuCnx3OCMuxq7
AOODhoXWnrOlRcVBJZ0nrNff1nq3BpD61EBLaESx9evuWMT5sIxGEaFX1TykJRxbvMIkuEqaqHjK
TalGtFLdL4EgMKU3pPh4r8vMu4t0ZkgoK0yhNllNgKFjXoXge1IYj2T3PUe62FJD3g78OpnMCrug
8JbsPXCFTPJHYETDQsccST9pa/bJNd0jupqBxrljllWFWXlEcEIRY9hOpjx2KrquU1GtasSe1P2v
pKffC5eTalsTZxbn1sHN4sfepCfWjcX9VAfb0LNvp7TfBinqNIJ/EQ3RMFLjtGxi5xsupEPQDRSq
bP8qKKOtJY2XQc/sNRjAY4yCGlkqBQq3T745xVuQ0zaDJ/LTCHAtV4iFOfKqCMasmih0xG8u9N6V
yMW9h1l6GbcmH6gc7UhNL9idFS0dX/PKY6dp1VTOzZYybnRncO6hd4XMyondHaUf4oLdxzHLnnSL
zqUXr2zgDqPgMxMVQOgyQUOnKp4rdseB1A+q1haDMO+sCQKDS4E74c3r5OtopqQ7AXAxjRejJh/Q
lH9GO/0xhOJv6QGKyLrbOoqutXR6zpz2jvn1QKbPSpWkfrk9FSFtPWFziN32rq752E5acDu08nfZ
K55pvZM6fe7M+xkoevJSTHcVOpyFa5t//ZC1gNM6J4wr1G9opoFF++2ODsAhrFkPXdelnIzEbiro
ysTrOsesjJkbsri70ir52+j8G4/m7dC/tiz3ep7csJX8bjvpHZRi3rk6p13mPrSNdmxwKlgmMdgc
koqMqqSa2mcvydgYpLs2wnvg2ne+9ebm6bFzi51sqUJN3H2D7V9Q4jJ2+u4p1+VdxTkl9TA3D9lL
6Dc3OtZqHJg1OkyaVzXlGDJy1NJPscpWzUtkZ+sgsx69sNvSkr+hZuPPa+ANrNAHozQeSzcvSVYr
77RxfGCPPizDsuRhhwA24PJSCynuDFu/Izzy1aHZKMzo6HlyAziDXrWNiymZgIb2SKvjlhZyVV8b
jX1krlz7hdz6uhVeOV4HQyDs2005pN9TvgZ2XGwNnQT5IlpOdrxugvKPN1U8ca9/sMyGvYtf/UlR
zBpOd9PpHRZAOpGOLA5Dj0a96G4t5GTrnnWJjTCFAzRgshiuk6BeWR4zJXUoZASgjZX7olGe1Sr9
3jDLmmI0nnqTVnFgIfexfkj8o5SX3JtO+GTM2dMhgKu6BMzwq2njXaIKar46OmtQ0bkeH52WL4A/
9kvfQ/SZhtdYMZagS9BT4CoJUWrkk/Or0/JD3pXlomZnX3bD2pXNa1tQI8JrCXrBb7apHxxtpz7m
LAbWmP/18VoxwxrcqLK/ttruEfzFAlouZUAsoo1x5bT6uoqoUvlWjE+03OFVx+kIjj8oHyoOAfyF
axmzLpT6i2rUJjD8G/zOa4Md8aLH2uBEM24iwZ7VVGxko+y1nssbfJbQVQVAQsFZ+O6z24dEgmnH
xJvWWAL3oxHSQKfn44236Kye6XteCbs/NA6FiFkw5LOel+3ap+WXJOheoVUucH/uYdj+LmW2Ea25
peh4p2j6iUq6Swju3IA4XtVddCCScRV1wS4mhL6W6lhJPu5jXa/JUvERxJobLVD3cdI+YeZ7wv29
D0xZrHDs3+JM2snUXpXWsOPct4113OeO2f2olbfsSuZvmlAXdRfM4WdRam8tjIugDtbMy2kR2B0u
LJuT1VjuS6/csHjfE4e+aoqBcv3ItBnTw0gNmg3cym6ouopcbt202DPwT3dIsGWUyOp1WoNpuYvc
P5E9/rVFSF/Nv6lNCW0Me609XQ26eB5S8xCmDlolY+dBHmpylLzBcBVFnOaKmPjLXv2yJM9t4pfb
WQBAQThIMnr2WEWrH1w8ZDqM8GUMKQjZMULt2kGW5vT8fK257gzwY2zjJie9Ffxqnz6w2YXHXFms
URrruLsc+279rg6sxbgs6Jfaev5tzHSOuRxYq7pbebSJjSq4LaL2Kfbsby2paU1sbDWaQRJ42NQ1
iMtzVpz0z0jzMc/jbTLYd6Gf7cep53yspX9AB6gn3ujghzfhJ9eH7w6b1oVfJxJb8nBXlkxVmx4N
OZhryenQj+ivhgWvHltqZm7WoUwQzxwKoRqI29mgAH5k71cC+aK+Uu6wElaA+1z0rKDxyirdn22S
PEajT5uK75ooY+68Vy/YHd7m4bM5FLtIypVqPWw9012mTduhGH+N3bh3Zw8y3nnkDA1u7qx9CqXJ
wdpcVpn5fB5r8wXecGaMQgFS8Njt09xZPNS2U4WatXcjDvxm41A3Rug38IHFpjTWaCtlRxEHX4K8
dT26VOfH/wJh+e/4+gnKJ63duKMXTxKRavpjgnN3GbUB36uSdorpwylPU/yKaYR747+PbBG+qtu2
JAtUnoysM1+HVlH88pkq7NI02ONszwnxRDo2ir9eU9EdrzWNoMkO3Ve/Pj/+O533I8VIKPCV0PRM
wKiuqX+kGAX2MJgJOoEDRxz5hrXCO8iIXTf+W44BYxpWtGdbFwGQlWpRuihtGjyemwavulOPr6nR
Tgera3GgqsZOID8j31y6YYMbOCz0IFhZdjf8Sbqpe0Aq5eQkq4r2zTGgS28k+OenNHNNFxUp7ryF
bXBmAF/QWgdZFyUCKMXu80JSyXxLT68YJqppYIox57j6j1dcuH1Q1E2WHKxQFtm6aILwBfARr1of
Tfmv8/f3dGYrSbqvKXi4PF4qnvO///51H2Z+/X/+l/zf45Slrl5ZZOuiGzo2/tAsm5Ijp4jB/BlN
QefP89IlsPqKApMcLgVPz0zgfy/2fXw2wPpMu6WoczJ+KUyjKIcKt6xZY6MLh1HlSy1ogH3EQaZf
tXHks/pEMT9ChTE+L86G6nsXJr52Af8vZ47v6W/RZ1KqYdsW7KoTED3mm1wjkCI8lCKxrzuXvSFG
tyoLk5UgA22No7kS2G7c8rlaN2HXX3jwp8Cu+V7MDHzbUhRuiF37+CxCuOUWTE+ehQsLCtgp9reQ
DWemJu/oVbQzfZ7N6vwEOJ1t74POcYXMAiowp+HKsPtqNXB/91EQJAkn3JjSoSfsOt6WZu1fmG6n
C9k8ms5EwyyLKY8k74+XKCcvbWBYantTUEBxA+Ld0G8kexX1OuU1ChTRXOJPxVhfYMZ/eZ1cIkPb
tvMpvzWLw3wyMfYTL693x86K9F9xGqQbatvTw//glpq2zuKoK+yPJ/PIsP3KFIVq9nnmDo+RlqAY
bhTXHKlxfX4oeco9e7+hSpDvp0yhqNd+vKGGMbgsnr5LH9qKNrFeY/7AK77KTLPE2QOISlpBR8JM
FNB3k/V6qoCaUv0ACAOk5FsuYm8DyuUS6O6rB20ShOlYUkhLypNFLPXo5lKaifdFJ4hohU0Rt9eJ
VI27xCcppmPfFhx+qBGX5Xc9dKG1nr8zX/0AMn1sGLY209s8AcIRN4UgujFSoPPwZ1XnG4DGIGse
Mm9Q2ItSY7qu6yK4bSV1r/NjfzXXAPu74P0hMJOO/PGhEKRno9WCM9NNJaCFgBP9L11F5daAcv37
/FhfXqdDwqYOB3Jeyz+ONRSohdNMkQQDqyk7BEGo0DTTvXthe44juHHE8C3C9/UrAM5/gTH91exT
/wx+Mvu6yi1aky3AvrNnZbfSQyRnEZCz4sI25KulkXtm2y4cK2Wfopal7qDUA3QCBhacVmiCIxr0
2XoauOiaMvTSHfzi/35nuaOSMF7dlpaaf9M/n0ZSZ0w/Qtd2cIwcMnnsDQenQNqxSKVdrLpOw4Dv
BdZiMvrxwuT96r5apGxYpBVQUD3NiELiWkuRqnTvmAOSXh07t1ikjvCsC9f45UwleJAdliEEQ328
xqGWQz0IK927LqL/VaP66B63swNx2huQp5+/o5+fIlBI1gIBoNEWJB5+HK1q22jQ4nLaD+7EKcDQ
UbRFMu8QmsqmH9Yp2qofDc3j/flxP29yGJe0ED49TCFxGheCVSElHQCQSFnQzs0HjR7nFKI04QBM
D7NFkwEDhlZBUD/1ZT1ceJrqy/HJRtD5/hhEiJ9scqQfa0lpuZAlLECz8xkzYOxUYRkq+jh5TWKN
aqzTaBTBUeCNwV6TZWtRmgBwjCPS7+hMeBTyPWe6sXxpv2ZBj3FAybzFTd/707TiyJabq95qcEng
3Lc4IBPAgPaxsbAK+8qOD4lmpD2SkgjBmmih6KA9EdnKK8d0ouNHX4MDRWEiOK7mU16rTea13xd0
auwuVHeiwcxImCG04Ka3oImJKJmrtDGa7bU1ECW56J22vPZTzf9Lllr7nBRBdmxHstxWqnZRtqYR
zhdPjK6+tOKRc57myo6MI8uL7A3R18U9oIrq6MvcyladgMiKwr0v4nUZWfkTK1nzNwBr0Xw/Pz++
mpfGTEmd1xfSpk6Wsai1ROVO7A0KG+epJsYB4IpT2o9DXeq3BKO19/o0h9ycH/bz0u3qbHr5RrAd
0cHWf3wdWqiUmmqhQlSDpIU6aJPwgEQrJbc1wJajoZPTgtTTj3/2ukVl4fzwn999Ps8UeU0iEfla
yZO30Uwgsfd9gBM77tLZcOVth04EB1sv7QtDvX/uP26tadeZig0RyWaOY518ESuldX0Ws35XUTQ9
t33gEEuagv3owwY4ktKiGIk7BBFEp9DD6M0kcXiL+TDdmZ0RHKMxpG6mx2qyf1lKQ9EaFJVxMIYC
2sH52/Ip94wPtwFHlpMAPxVb1ul9KSHiI+PO964R/EiV6FCyKxQ8ozBvjQ7Aco/liqOgMm6IxoXf
J6gLnf8NXzwag14pU8JmzTJO4xSiYpBWGTrWHqOpogfh5D/0mlKNypi9F673q7EsZ94WQ+0l9+vk
cqsR2ZrjOWofWBgg+7C27UUPH3+RtZg5/geDOYRGOTZwYhLgT+YB3Hk7CiQAJ7eeqZ9lVuxjI/Qe
sQpFV+fv4ZfPkc0vu3COcuSPn3zbPL80uwpXxsGGVLGnA60tKZzCxHGQV8PgE6DodR0vdh6StJe2
z+FshTj/I764uSZhFCahOA653eL05iaEdQs5ThxwjPxo5YNY9XIAheOX9YUakf75+OpykGc06jVs
WJx5uflnv0K8Y2rjek8OGBta4Chd5X0HRQ45J4WGGN0YQ91cZ8lkb6YEk7dNdw4BYY+ocBhEH0AE
KicNRW00/Z1Sw3s0yYOGeBWP9UPrxONj1KaGs7QgvaIXnwqkih15C/qFGSLn09HJUmGidLP4VMK4
UMbJycHO805GU1rtq7RKjkMHWilJG4rclpZuhYINyMcAC0cKYsuGYrNVyH/XSUOFuqvC4L6iAXh7
/inq81Q5/U2SjQsxlo6Dm29+zP/cWgsxrsqH0ttjgC1fNICE6F6zygGdpaO8kQpK06JPPM9aAWkR
dKU9O+uWWT0grq3GNntL6jR/scDe0RltwqewL80nWiP5dW8JPsp9MBssPRx9OKhlFKKNR42iXrU+
CylRFXlA5F2rXTgTf/WKmLgL5zoTUWCWe/o6EqygZR7HIYQp7joGsbmCYAqT10b+pNzmzSm1YF/Z
2bgaxsg95g0whfP39v0zc3pvcSG5Dt9dwRM/+Q19U6JLDWBImFqDaoPJncM0zSzwq4lYOhaGD+Dy
dw46lEMr3RJyZh18o2nebCJyBS68RfPs+vRrlILOzgHe/FTv7PJEuZNjjnsiBZxvCfrAjawjA0UT
MoaysZoLj+C9dPthQBKjTSXR/erCIrH05PKhMqopNvT4wPNNl7mkVRpp070Yw1dfNFcxfaBFi3Ot
COvrMY07PNz1TmnjVSjkX5o9e9brZkX1DGdTXu8m+p4oDr27PoL/QRhijG3UgeBZmC4FT69fxhTW
Lj3D+UeeXgQPbz4ozbU8/eSdxazZhl7kxAe4AeZhkjM8K3DD674oO9RHkg1FPvXWwg164+j2cM9o
i1yiwH96dNxJizQE5pCO1u19ffznJW1ST4/0zMM1ZJY+toUu8/hYi8Bwi63WqWY44B23iwtni08r
PKNyejLJWILq75xeegZKGlOSHe/RbrswdPsBArZGbx+JDFBLceEs8ekocTLcyVGibVt35NtJUHGm
Yd9GSoytwazFOsahtyzn5uzAAkSfkLW6K81LMdpfXK7U572cSTgZS+LJB63AZOc2Wu4f0l7mgFK0
36HexN99gBKb8wvDFyMxm2waD+yQJTWhj2tuNeUtU90LDmlJU8/0LKDtmqWhgkdMen6oL24qG3GH
fTi7LkwMJzc1FnrG+sQSlIZkTU9lnKz1YepXMvBTyE6Shiab9b3WlTnROVN5Yfgvr/T/D+/OX8R/
Jm47+W1Xp4G3a9tUe+HUFbxVU4Ezke80nPvz1/rp0PFe3iZ82nbp6rC//TiY5hgdzguoWGPUqD9N
EBWPQzf71P3UVlCPRzXUy7YNkcjgKMdkf374T0ctw6F8IwxJ1Ygl1jnZlPWJRszuCMSJYyEBA14l
9J3m5f211jecEuHMPBD0Z/wP5hKlFEmohpjrDyfrkwpC5BLUzvfdoKlNR3Oe7Ok5hs2cLoaTfjWZ
5sIvhU8OVp+KDUGWjmFWQE5WhaGD6c6aN8yZqI/HSh09M9Wea0XBJcosLUQSZXuH83f4i/EpM7Db
tB10eazGHx9w5enEbjlS28HrtR86ulSrOHXZZ9Rqq7C8LKRTVHOUrQedIasvPN8vRjdsMt8tTnv0
7U57GO5gGCnsVGcfYS5dlb2n1qIb1J3tCVRIss2XpYEX3R7qbA/HIL+wPH7e0ZxM75MnDaGsnPSR
Tb/pRdEqqKktUTBgozsZGTfdJuiDSoV2nPoyOWIIbJcwyfILVbVPW3EqdpLHzwedgyTbxpNnME5k
3mtB7pJU4LFPbocxuSXO7FBpcqUFdfs7bGUNgZelCLK4ZV+B/WxeS0L0KMdEFDxWSTfmv7s+UNFW
Ant70zFAHVJ2BDP41HfvoQyU3SKwLCSzk1tP9+cn0emSNF8AxXNeFmrohF6eXAAw3XpUAeHUoTC6
V9jkkv4q2VzPXhrABTk/2OmS9D4Y3xND0S74vCYkMux71zCd/ZD4HRqctCbY2LNYJFKi4H9LKL4B
4PQIkkM2Fe2FHdg8Iz7sXXhShmVwYmJFxNpwsiCGuugw8dIBnQgjA7BoTgPUCstAx2qiApQxXtrz
1/vVzTXp81kubW1JjPLHNxQQStjXTkC0l+XHN5FC0ZKF+VDTTTbGC0eXL8bSaUE58+nTtvXTnmbB
53qIIqJ2za4jtCLt/Xst8tyDDVz05fxlnR6STM4P0jKpKbEBc6l/fLysPko1Pug61C7gpT+naQRa
SLscTPn5cT4VkxiIY72heFrI/qQ62RmQ1pLTWMusvY3zGhAd2b4IAzn/AlGMEmvAsOdD9/Jx6aG6
KXVgdHVy1xu9rT0OUWiBQkbsByWTnmq6SFECbVNi61Bviniqf5//tZ8nNz+W75xD28KhBnzysEte
Trq6ptpT5Ky3tdvKZYaOFl8ndK/OhADUJ2ra6jFkjfMjf1oLKezRRWYjTBtqnmgn+wqvixT4Kt/a
mxA2oHVFlvGrEBrBkCILYmMhTB8+yZA4bruzyePstgQ0gfVKB3J7Hs//mNO37P230AxlcjicFN77
mP/sccjTSlNlIuPxHMmHPk0cZLdNjzexrIrke9PU2d35Ec1Pd57L50AimJF0fS3n9PLHWpBM5Fp7
4Jh6dZCTycHSwBQCsaICJZ/mtxS7tGzb9qmBZjwZy3JdFAb4WMdy0P+B4sIG05Wtbr/y5nTyhwb0
8EVVfTHgFA6RGBqiGcQryksJ4AOP+4CBw5tWgG5ivG5l8IMZ6iLMtchBRg/l9PFace02npwpKpZo
lOWDPeAG2hkY08NvVmJy1q6qdhQrGosalXvJzpDtbyzVCy2pNkZYlwe/qzYUwyrOVFzvZVjUpKjF
I5RKTvohXJsZ5Ets49hu3YGk4hXMwjr/SxNklOOl1/H0vachR3OMb72LN5C+zvzv/zxa1XvooWmk
7fPk7yjCeuvGPfiqSKKxLNQPP0ki6PckYfYzLk+6MbQCza82WcebiNfYv5Hppdr25y8wD58XTmcf
5pBsdbpGmPEYmMNY0XLpCydYVnaIekzhW16UngM1mo1mcFMXJJVlXjs96UFKaOTQkokNoCB/SrQ4
3gzJkL3ZBN19d0LfeqqCJrq3y1h/oCuHfBW7J3/H7dL6Ed6i+19LpbwxjiDzTpnS1tnyzuW+f25r
0htakDFzgWDg83tpPKeof/cy9sAVBePD+ZeFnTB/7t/P4PyCskzMS8Wccn26WIhQj3uMWWDUY+Hd
Bg1gtNpEmIkku89m+TG5HWVXxX+qpFRkOcoAD5Gu62Svisaaebmjod9GBEr/iYLI+qn1cqIa5gN/
RkeERG2pCU+opem45S+r75xj5Ch4Y2Tz1cBaPNsnm4hu/rhw0qBHcCnaNLrS7EbeplWqu4taC5B4
g1314JslGngObA8jPv4mfoxsvTV2CC9JHmqgv1EkguHaL4U9WM1spIRYpxOSc5hAyEffRI4/eRkZ
ld0slMBMJBSMJoMekAEP2MXpbRPK8dbkBSpuE2fbT122cw6Q7XrB0qhLSGH0873rsdIJCPOjeEIu
W+vaGo+wMW5514oRU02AlTueJukfy8QYnyYRgUApUnmD+Nt2l7Uq7d95RWjSIhua+qatQXyuNHZD
4ZLn3FY7kJlkwhJh0T7CU26jlUk4E9QnavnbIm2nq1nCYq8m1Y313mwjFAfY2fO10Q/6UUQ9hjq2
wbAyetxYDcwGUlkWtBDGv5rhIeQzi2aGnnmG/offkl7Fg4nVr0UPf91OXfy3GXH5Yx1Daz4a0nsD
/lmUuO5NxPOTBZ9s3YeyJnypjGOgHImePmFJrG4yzYShY6VA0xYFRe90bUZacBNn8UBmgOHkycZH
F4OKuY0d4n2BmT5oWATx9KJRahcwxwgSISK8mFZxHZHeURk9GAtNNoSoOV3nHoRdBIRmNX792zKQ
oBJ7afTP59+K05Xt/Z2wKapTVuLEeirksRAQckSKtD17Ucvck81Les8QNqN/aQ398u1jALoioPnp
Vp+87ORqlgT+eXtcdEhuVQfZEngCFIGfcJkH90WAMCqW+hTChu8dOCAbNtLkaVnkj/RrOhrZT5U4
JLempi1IbumILQQOH/jZhZ/61S9Fh8m5Zm7f0DD9+EsHr5nrFS4pRu2gbRKoiytjBEvfUlv5j/tk
qqJzW9SwqAAJR502cKZQq4uoKr0dobZcdpBMJvoljAlvtsYn5z9e2P8bbd6iKfoPNKk+XljeWQN1
iM7F0TLZ4DxVsre8Bj9IUKr1+Xl1uhmah3KpXJOQyYfRNuYiyT9Lu9kFmZsgINk1Ix38Vdb0Ohqs
2vqtJmTavkHyzfkBP1Vd2CTTTqS+RSVNl9b8g/4dkB6fnxAacoBqJEEH2/a6Gl6bdLDwLWn1cLAi
AHsXBj2dKewLqLXogqILZwLr9GBlYwQGzNaQFGY43ohLZ/DdpUUUE6xEIFyX8ti/uEbJEQ4dI6cC
vmAnz8/xhrHV+1zukgZq+hTmwYr9fNNu/BxkhR9Ma7Jz4gvX+OWg9PVsFGZUfE4rh10PCs2OG3+v
x+KW47tzZaSefR1TGN3EcWvtYwJFLoz5aV8/31gDsY5BP9F1eQc/Pk0ycHjzwVLTBkij11Hvg2ss
IXNimhUvbQ58S75sityG2tkFrt0QjISY9/yMet+w/7tfeP8RzCREfkxnCk0ff0RKU7NOuzRApyqA
4qK3Tkw7X2kd21348NNyEEDeRCsQ/EEg/2XWzVPVt87WIe7hygwzSFV+3Vz4WV/NOYXwEnGsw9w7
7QEINI2NThlhP6ImXtpsH45dC3mZMPn/eoqfbwDFHQ5WnK0Njtcfb8BgDlreakxvLevmhFNkTVLi
UZWxGv9rSY+huBiTKca1cb8/DuWaWPdkBkA/KjriH0Zy7Ye15wcDhAWVKzgskkyCLQ5m+xX2i2we
ByAg6nj+kX91b8GysDKy9rMlPTlPYaxuK0ERdceJsYNzDbrEBNgq4DLBePD6C6v/F41grpqOK/VE
JJzivSn7z6KlD9YYeP5I2bAnZIG9mredWksugygEStvpdAzjaiDSFQYOmSPjBgMXOVfN+LdmWV15
RMr+x2LK/Mipib3/Gin5XR+fQwlauhlJd9nZhT9dI2WYvnWNWW4ma3IuXP1XNxs1r82nlk001cSP
Q41WlnlTWzf7BOjwGpKMuUsSQfykbzkXSrZfD/Wud6Glw3r9cSgn6OhqcR7aTVUiV3pgQ1pMQkJ3
PSoC56fQ6YZqvoGOmnUtfP1osZ4cFT0vbMk3iNJDViTqVyM4nK7cOlaXysBfXRLFbzqBeMQcbEsf
L4ksgVwT9uTsrGFSNzj9YHc5MC48WV2qRn31BXDnvRDltbmSeFLf8WSYTKXWe7tpcKB9mSq/wdoH
HmEsaoqJDcSdtkkuPLKvPgE8KBaE+auDhuxkF6bnQ+7FSKwPlZXar8pLyYL0KHZpyruyrbb5W5Lx
RHSmDrPAUVlzXdHp0Ff/+Wlyvp71JrMsgmLcx7uMMkQzS13GgIx8/S0bwmDTTIb/en6U0zIOc4Za
KQL32TOAL+L0BiMFqTwCAA9lYw5XgQ9yIDThtzsq9lkGgiO0CLGMM924dJO/mK1IAklxpojGKyBO
vrNJRL1m5IxKdCQc9D1QkPit8qIEgzR7HiDsAlf8uvfSNLyr+diaW2vstxAetWzDSSv4PhAw8tfw
SvO5anSSzc7fGP1T6DlKNU7qSIuQmtNjPi2qdZ7U215o4YF+DLmeekMqUDbomyQlPTP12nxVqRK7
lkdDM9PYd41BRZBMGghovq1xbUXDiycsmBMUPjach4M1ZSmd3KK5i1+mIPr4/xd13fUIy/vkylJV
vPaGXFuKsrNuAQl4W71yKON40KCa3ME0G2bxW6GN7TqcOu/gsGjuWnBBK73Egh9kpXeDXatbE8kB
ULuUYMtEjAvX1Pq7rIBjoEa9OZTJjEUb8+Axj0m+S7xO7KphTjEfM+fNaAGUBGnorYUwx01pmGRe
FyF56+wMd9B5nqnsCDIoRTF77jH6w+qHbRI432JdlsCSjYHwFiKLmtCtr6RZDkAyVHQVtGaOPdeu
0o3ZyIBgErDbg+v+EklR34W5MlahB7mvxtG+SKzZHMkXkZi4aFgWSWvj/YPLqgVlieBVN9+IoxKb
0ISYV4x49xE1IloB5bwZlczuBxdiQxoDYRoVAFPDbdslJjdzXzfV8FirvtuX3SS/Tyz8C8JOGiIF
4+YZFy+ioryLCWxsLOKPLast/WXilh3JHux8lzahU4tqIoQeCHt5Q3xDfpUH3K4qiN293Q7G7Vi0
6kaIPCQzawhaAsmT8rbqzWrVzRGfvBHg97W6K5aGb47aIm+l/VA2vaSkLwQC7u6HBtMAT9ZQHHMJ
08CHmrZWllfu2sIZd0XfIyoWNBjzOiRPFFvwhvhY+xhHjcRkr7wtkZQKLzS5CllsW8RH+dWNGRkp
+RUKnNnodke3mG20kfVY2X26gjYV72oNDLqm6vbBGo3gb9NX1guvGFv7KDeMp5ga30M3hv+XsjPr
rRPpuvAvKol5uOXMx2PsOHFyg5yJGQoKKODXfw/5btrHka23L1pqqSUMB6p27b3Ws+61yuKHEuvz
FbD/bJ/J+WpyiT1ps/5HoML4PBQI+FNI2TsU0eZBoviFkWG6mN/SgAiy2TK2dUoCjMqUcZoTXZ/6
2pCbBAwjBIfCA4o5NJHBZPXo9a1P+oSNK9icG+fUpVZLzhX0rUTN9gEVfxVldGh3iMvANWstEbMa
0zOzatytc2DuHNdov81dF143XR4DBw3NF7OSNIRwdVpfAALMp3yZ/G0BRukc531yTZi03PIvcqSU
NLdeIc7moHCqGzI4+C0bQp8Ywa6eUvsl60CUqwL5Yz3YN9aCRRdlHbzayS+32TD210TOhsQwSUVc
yGSctDuAUgXidGPwst+nfbDcDaVfXfPuG3cg07xPMbbuW3zf7TbGevs5tXtQ1unSnKRM26sBFvXG
6Sxc9mqBctz0/n5U+beicSYCGUyyWdBc/K4FsjLq+ds68P2rXuifQ+Fp4qladVW2/K+BzQRJdEG9
mx2g9t7iA/ew1/wrQaTxDuO9f1MTP/G16XzvhlmG3PujbZLnbgSfknxsbwtyBKOlYnWc5uVrFpDY
4tu1heizYb1Kq+oxzaCtdtpLN4trk+2kY+eYW4I0oCCFCmIN8x3cJfPZmy353PqBvMrRsEdtp8DR
peIbzNJfKu+/tR1wLM5nCuynKXmGlbkXM2gjANf8QAlyCoXUhCYjpOWPjoVvix52gyAIV2EtAmbr
YrtiiqHc1dJ6Fi6GwV2c6vC6hNK0HIsspd85onAhtdmaUVRWfdvAoMjb+bGuq6aB6JCSbQO8QxAj
4lrDBr0YvGV89Lr4YN96WzExZKVqgATAMoLu5XXZYOQ9E/g6iGlsW9PebONHu+iKL1O35jgCA93j
p+k/eDjrYez1aZVroiTC4YLLlNPa62uy+GSxkj4j5nHRcNOTzFy5tjVEfFJTlue0AmD2wX3+w0+6
1tMcGZA2+ozTL06IcbdUYbaYzPryVN7lhlyJM6nDpIb1iEkU+caqsneOVvFm9tb4RM7MUU5xs3u/
UkCJ9vb+uX3HRASDMhhhyuv7J+YLq8EabSjtsLaPPQjt66UkBI/ExMR0SaxB1Bo5xPM9+vCVkyge
qjbdiGkR3aYpjPyWYju96sCKrVVEDmOpC9O4jhTdB32Mw766zboM2g5zspww4x6IHI5jQux1WCgv
0nazdsphYK1kakh8xIow8itFXQPuKrOg3lq1NxIpWU/yz1jr8EUkC1kMzWKMn82SHZK4obZ6NJow
VDsmWyBkJxrBHoGVS/8HAXvXHVjoMRj26VLDziZvhqGnM7uAMlq7nfd49eerOndaCcR/oY/Oziem
jYND8aXW/oBI0YN2sam71LubgEvR5C4TlgNnrH6j5B7XgZvnAHXqkNHEiz/Pp4KCBOgjiaLkKgSV
iRg4G0AC4ymiOzvHZYKOYMgdnoOrDFI2i8G3I9C9JkzDJic1OSH1NWkn3sdiceQ1Z+uE3BknyYIj
QyihDplcOb6mDLL7To/VN9+f9J8h1QbEEytDLwXc6rdvJwnpLKn2H3rgqfctHuPfHY2DkYgdQZI9
/f+ak8nAmk9oHDO4cPGhrHVwy74XNL+BdEml9aZmugSFAq8o7rZBtuSkk7r4fSIQ8zFnbvNsO6P+
PmWTgIdIPz5jLc4dRChNY/rsH+QGjvnn2ofOven9yv46EIC+KxgjsVUWju6jzusgFdtOa9pRwvjs
27jMwF3z0AXnJWrK2QoaN15+wk+RCUFq4lUBAUjeKBT+cy8YBIyGIyHxDIFX3yIll+l2TMqWGIzR
RA0rEIJDec+6sN9WxJUQbz06kBHDKW1RSmI7JrdlGLpr4PHBsM1J23hYOrv+vcyiBBTXBvmTq/Ly
u67q4tliZTmnFMwyYl2T/omhuldFhC3PBxZjyRCwGiAD5gm9EzQ9o3gCxkBWZ98z8YRM5VPLdjl6
d4I7s5QAs3jswO+Mebdr5LSmt7NIf+Ts+8eK998v/nKVbUqbjls2DSdw0cFusgf5Eso2/6L8nIBR
Qjk/mCD+bfy/WmItIlRpa3OyZxfCS/J6iXHA8QpHMm6vYReAagu19+gqFzY9yt8GVvPSoyx0UoGH
P65C72gZXRwloiXMJ6v4AHbCZBKIZ6yH0WyZ+7RGEj/BX/9GqCWsejF11qFrw7/d3fYBfEluRIoj
748iL439MEkcaCqQLbpJs9qMZZ6AzhyMxIQkM3VYhoSF+oWJyS8V5pRvehFw/xZplidBzgbY/9kW
u8R3GgILEQxvAUuvAyh6PuGdmaRxpOhszFuvYeK3D8qp+qzTasCbJ8szPs6h2bmjXd4Z/TqlIv5v
8VnaDEX+oCyMYlMUgXKv/WWyf+mY1S9amowyAKixjbUfycu5ItliM4Rud8yRqESmHr1NlhX6fu5N
sQPu2e7nXJKSlUA6FL0xH9ragnbTgvUqB0l4aSOc5yqY4NFYWbkxxh4JomrwjtXSTPtN3YftvmmF
+0Fn7M1RedVPYT42OKbT4fEvtrpReGaX2l586ucOKE7CfJaUq8o7vr+RvekFcBnm04z0LYRib+w0
YQxlrLbG6tx2zHV17avDHMBZrDsYau0Iu9ZYymmrx1F+sIW+2UAhVNirjQfW2eqtuXi7J6/lU9dm
Blepkt/yqWTJbUqVbHM7cz5Qrrz5dPmSbJYDixM/k/9LjXXbr+PpkYEjr2c37MbQFSVnlwWumMbY
Od+1q4Do/Se79mouv14bhsDacETd7V80d5WdSsbTc3DidOFFgQuClrag3iewIm+lnu4DVRPCU0LN
K4E3f/C7vrljFm4LWw19CrxL9hvIixJj2ZdOcWpze3QjTTAoyXU00jdoJMqAoqAACPT+Hf/rmv7a
GzQ8WuqYvC/WK0NJ4bE1Y++W/p0vl+lJjGTFOYV8Cqy0+N9foFV8zGu0+mw4wL6+HJga4RSlvZyS
rFf7pMd5luVrpFRXmx8Unv/4GGmTITnj5pj2XloSIKbV8+y6+dkdtCT8rcuIEpwJ4f1oEvXmpVnv
5j8XujhxoINgWUoVY0Xt+yQ0mN6y3DAVcpJj5SfxlTv0ebrLpNd8RgaR7QPiyT8Yjbw5TNj8QwsM
lIiFjfVyKEF+6gSanoWmst3kaYqHBExj0C43tazCG1gv7t7KUmH/r+cJXhub1QC3HbMfvOWvf02F
TckLch+1jCFEyC6DOSzys3H5YzWNNexqy0k/8DO+/VW5JAI6z3EYOQXhxQsUZmljppnvEtdhw0+N
TfLDzMGUH7mS/3Wdv/pKGp6BT2v79a2J1JJJXVg23yJV26rQmD67HAwP739+bxdUpsMMdsjXQBtG
0fD6MvRLKJ1MZziRxYRWBhj/DUoxfRyL4iPPyj/uiEG0xwCcPil6qou1bZ5l3A68QafcqoJ7okaK
R7HM1v+8hjHnxhCzvlOcja2L34dQ5X7O4XaeNIsYiaSd/N2YmgAGLGU9PoBg3r//BN9+fesFsalx
hKY3ckkVQBNVDdniDydtGrjlHJu4BGd5NgLREATSEI4U4dscsA9LdFOIfj46VK939GrPIM2MydBq
5GBlw5b++iec24FBNKf80wwQYwPzz9xIWYMvdMmXo5NAiEJpy3NhqPmDZ/32q2cqYHi8n7AkWL3X
X/w/o0G/bnprLjJsxHXQfIpNWoKcDcri07Kuh5FylvHerHu6ku8/8n/cMUwO0185K/Y6w3p9XSuH
NJOM0jt1ZUXDx/B3NNN/cLbN6cIug7FvA3JF4jj3/tfZK2ucEUAKYNqOVj28eNSmnfph3nnWKeiD
NbuWMfB8yMvcntaYDKPavH+fb+dLXI9JM/IbZ/2J/04e/vOA65w1HFsiOPVO2EezBHPJyfjWm9Zo
1laAjiwAjRJVQG2tO5NMsNnfvv83/GOBcGyoDKsKkt/ZvViHXK9L+SNm75TQvd82Bn0UYhFoklAd
fbA3vxUzcLuYYqi6/pq1vYv3iUiIUOkhcU8CkJ26qt1VRZ4SwTRvpq7sCOyECmz8rtTESNG085/k
l0/wOZHZzp+wVE3mF8gpXnKk9VdOEdNb86OP7W03ib8RVQv1L8smX9z6vP7zk6T1IJdgzLxTO9N2
6a6ZMAAuLWRrbBVaiKvQaCFbriRoPf7vKw1+P14+pvCA0S7Vachz1WJPDluCb8wSsbzhbo05GR9G
p6sJiabLaz87orIZs2KZm7a8yeHv91+H9ee+WGzYblHye6tNgwPA69tfxqWBdGv6a2QvSNZcpehc
+rCjjQNnv3pMugY/5PvXfOtN5plT76PQoipdq7fXF83nBYeP6LzTMIWDALU/2YhpqtSPeBOD8gwN
tK/wedomuatzyCDOG2bCG3TRaggV/eign42Lj6CM//g0Vl0AlhkTOT1kyNd/VmcQdmCMnX9KmB88
cSKbQq7j5dCQHf+D536x5AUss3hbWWYRjtE4vbRnNzU9pJZ98zgadT0fp9ohriv0FsuJULsUrISk
lEXFoD29aVLCk3bv/wYX98r1fZYA04LZ5lkmZdfre7WXSQpsCsXZGQQC1TpvmAMxeD0iJMjqD9a9
iy31zcXWP+Y/31jP4aPAiw5mypdFQLQBrpkNoSzOsBmHaaW9WjX5bEyAzDrSbUB6BCAxupbv3/Pf
Wu4/LzsSCX5UPBscpKmQLGP9Uf7zd8RMQNRA0PxROIRNHkWVzM0p6VWe3Xtp0MjviT8LQfB4Z3a/
SqjM94JD+ZUmO3RNX/XB4UN7KI+D5WrrGML+bQ4EocbuVei2yvjE/2AdMJqC7h+qoqNXmxFY0f8o
ZxHXW6OObcZMdG/XBib9Lo8MW8a5toeUDCDhaunO569NaDAgnodfeCpxrDkS9fAxTtuQzm/gl/VB
0Zj7Vuee9QsGATGLlrKzZZP1Rv27cEUCQzZAWs4sJBjXGZEvthkltN6CWFfzqYWWC8v+rksd79yo
4CSqjL5tOER5fINxGP4uY9rAqT4vqbmTcjm7+feSw2OJBXoImBqaR7DOGGjNhSH+oWnHQe60jzd8
u1SgA65Gx+uwouCk/KHJQv7k123+ojLHeq7txfucjEv6qydhbNxIUZGeplBCnChU4Rln/I37Oh4d
0Le+2YoowYJibaDZOT61XzrcGPWSJejyEE/Tu/Rb8ncU2XmTDto7v7Dy6uQ4Q/u4qKmao9WVC0/J
cmBVW0wMnyamzzcJ1JaSjBmb+ev7L9ibj4pjNo0FLGjrQAAlzuv3a15tsOteuEc63ezIq5zwOpPT
WSin/GAbvywl+BtZOlYEC1YGms6XIoWgt1wVBzjGfYO4I2DC1X7CCXCflm12GMTQnAVUXUJiSWrr
SFWKSrMjp/v9G/bDi5Lx76eNfWCVkAQs5Jfy3gnpdGASDnDWrUmfLkto3lpEn+I8UCd/xkwj0HMd
GCGPv0XQjdveHL/l8+R+JkZ7OTGz6Ch1sAkUsMQitzDDBwuPq9oor+7pTHuFdWqYaN52TafuKJ0Y
XRheeWOZSfZITEH5WKGq4FuM9S51i+VcryGoecnoV6t5voKVCKBh8hHkVvP3vOAt9sf4dj2GbjOw
hQ4A/e3QYctespy2NnDxTTePNAmrFrddY4ot4iZr2ykiVkxw3Nupn2MgKmo8Fl4otvbStp+GYcok
OiFGGJEX6G43Vj6jiaRjpO37lXxqcNNsEn8EME8PJIusxBK/FxdbBg1RkinjNd57EJwLpTtEiJz8
M2du8OaNP7LvOSqiw6SfrEnUT3HQFT9cohTURvvjfM5qDwWHTLt6v9LC9NbIa4PkPEYSmXaDR39U
Ng9ZafM2FXRhdCyZSDckwPV9ZhCooudTEtftk2hy82aYYUsYYdKcMtnBcovptx6NpiRi3Ij/JADs
yZ4W5rGa/fiBE3O7N3xLAw83A/PBH+3lj8YustWdZd04RUWWUe7CBhesJiSUJA0JQl71aE1T+zgY
VnqlbXN6mTWB8rTEhi867/WPlLCSM4pkialBlWe75dWIvaJnJ+yqyMswZwH40FtdTzBkDXJjDd00
jz1hBRtUHPEUSRaRg1NlxmEpaqQPVeJm9760ph0cm5IhA9kHg10k175wGZaOdXBweyc9F5kaHpqA
QL6yhf+ducQjhKZ5CqbUxVhdVed08uMDg06c9SX5EQCITk7sAsmpDOInzbn+ITvVPTOp66K2WcqN
7xQL5hvW3dTt0X1IbGoyqypQ9MhtiPwrHkKGqOTrylSieKh/D/bK42Vb2TB79AkyjrNdCK/tPunH
9oTAPfhJex6HCcN3+uSuHPR1wvzoSXB8wYwqwk+lH1ZUEo3vkXgXtLsijTWhhE579pQEtSXa8TaY
ka6YffcyGx3yfHgmkQFH7DR0GSO7AH/uUizJySmhK9Gu0NHoV/Udn+F4CNRfaK9BhBLhisexDeq7
0q6mO8zxrK3+gryEL6K5GyfX3tXj3O+V55CYVMake2XxuDNC5fZMzSuXVBng95kw+t/j2OabItHL
F7ZmZmvzoMh9d6djQyjHmT7NiwrUT0eJ4eClRBm6k5zuLW2JvW/Gyz2SGuPWnIafaR58SYumPsxJ
mp3QGA37AcPfnsGNj89mjV8S0C/OzpKLTcOgnvw2I/lZjIqUBRn72yGu+51n6O8S6OZDgqvSwsDW
CSgvqwax79MrJwboJdzF2tH3T6JC0w2AlsTszWSlSwey4JbkieORsyNpbZ2bypfM4D6QSZF2qBjZ
kcucDtfYhk1WoLo8cvruc7yP2VOuMLkvQ6s3vbDJh8rn+DbMc/3DI49g2rgqEDsx9mo7mrPeZzn5
tcEYCxr2KRz9IsfBU3fZ/SS0W0cI3bzNlChk4yDVUWCp30jK83unyonvCy2cEtL+2gVEpi51Ed+t
CjBC5wzzil4cGZVj7j/7Wk0E25bP2gmweA12vE3dGX5PWeAEEKZ740kityxMFhu6J9VBh1l7im0q
9ZqYNcgthdzNbjI9xI3M78BDFIekRfVmqXXcTR862KmxUOfRn8yHwUQZV+u4A37f4gBtGpuqoE82
cKHIBHWzhf+0WDGImdoSL4+vS7Wf/AoDYjckFpa49AEqvoXARYj+AcOpu1MqaH4F+Wg/DD5vJ/k3
8hT4xFsR8uvsIHnZ59JeP0MzDvzvidYkcqdDeJ30S78dCofoT0rpY21qGTXQJ/aiHcydW+unBpyK
GTUGOk0fR97GSxfraNQ5YIEs7faccfJ9pb1sazsYUkc19Ft03c7VNPCSOEuqztKkuLPD2NkhY1r2
QisdGch+jlVp2Uc5oPATxWycSfVtbma7Ka+ZI/dRGLNyd/0YbxeU4ke7MjX/Of3gc15/I16rZeoU
CqyujnDsBl8dm0Ayt5ybrVzz5gOkz4+OFgSONQzkOJarh3oAwt+1trWPgyonH3TyNzmF3qMdVBLx
GNiFDOoHAX+5braBkDNNOZbqo90H0ONDe9wj2233mhkc8SqNTYgW07MtNDx9GzCOjCYRertAUnyV
jWvsfDBv2wrrDqFwVP+CJLazSnPKaxNfIgybP9AAyShNITjZ5D03OAHSfu/Pffc05rnHcQl3ALOc
et/iwAQL1oWEYDvGNzy55nM3hhWZavrR7Mf6mtyfL7zi2f2SFKR52So7GVKUew/Lzn1n1s0udpaS
LNQZ6E+ruk2aTcEnvGXGdUY8x4NTmeoZJ0AbzXU2nzGuEMyKICs8jm4iEZ95Rb6ttZFBl6inbSLi
gq2VlWpolH9uPLt+LqfcevZdC1qUtmNVRsgO0vvM1+lXL3OSrTt081ZrdvQCKeW2o1GCG7DoDhWT
fBVVwxQT+IKX0sH7uMUiNJ0Cc/ycOml7kzWzs+vRG6C+8aqraalHoljJExxXGUyRcGsTbe6jBhd2
rGI98gslxOW1yJGvgn6xfjmTWZ8HY6z38dxOh4Rz6te075w9x/h0nw9eenBIpD4lI6hVO9Rka0ps
yZExqY5opzanYmjTMNgiQio2QeaT1c0dfQqVUTxRHJr3Iu+SqwV4dAS0tWYinITU6XO9YZcfdmEp
zF3pLSjBtAhOPSagU6oMfR+mCPX4KsftxOGDtbVFT+srOIMIhR6YRAR7YpDFURV4ogJLVcfKoo+D
itDdeqKT0dysshqvsu/0lNQ3opICdkFJZLcam2iZ6mHLqHl17y8VwCLPuaJHgFwygfvsDUZ+AtFE
SCLB0pvaxGYNe9a6Lnpr+irXIN5uqCpcSal1202UP3L0aK6FjoOa0uVPC+PmvsX9twtAuR6yqV+2
bk9pZ1vL196iOhcML5EATY23y+fK2CR51d852kl2nGPFrlDoJ0nrC7felOG3bXEGB0TZUNoX5YE1
oH/upEOCWCtdVH1Wvw+N0vkUtxUZVm0jkW4aqJDbiV6qDea558yI79jzNlZtzFsf4iwW+2Z8MgNh
XqFRygggSjii9YnUd3lZwyacFrnzgzrAQSqxu1drMAzOZft5HAnvyvOyQSuKeveq0vG41/WSngla
QCI4QGAr8HdusU9xui5Zw80xbB67Bu5ba0h9o6VOr1gDmo3N679rkG5FChEz6tsxefEyNs7IKp34
xmnJa/Ad9aRCIzV2TljFB6mX9grBbK2j2QoAQXT00zaZvbCuLIP1GThmgs7QGw9EhMvryRl5B3yM
2AwvzF0NhIWgdUneFXqgfBc0afKVkHOiSOjZHVKMKFHe1/a1afQkZE+1sSuttNkPnisjYwkyKp2h
YIQMx5FlKI8P3P18k3WWc+cOoon8xGcvX2CJhUYdfmPdhGRAGgZhSESGnXRjdbDk4vI4B0kRcQQm
NM9iYtNraovU7ZIDdjTvaIoleBBV6UQUWpjujDB8Kqz1iJCUvGpkD1239J6vXD2xPDmwck7pPBI4
6Xoo8+J0YTFzc+MuQ53Hl6uGzyZ8+HTjhOSmtn6nzkWBvWwcMX97XSGOgd2VL43QmkDG3j2YfVHe
LALGZzOXDUjr0Is8t5m3g1l5j5M7pmcdt93eJ1l4X0g5Hfu4/jIoolOonIKroKxySvy53ruJER+K
Jc8pvegEowJTJIP3wxmvar7zxtQg2cy+btmJ7gTi8iMAzuHFs5sYBcLs7GMEJYjW4prViwywzdL1
6ji3a6RloX43aGAww+FqapLU3VWNh5eAlWGLjCbZYXfuX/TUIIZaF6ywb5bP7MPWZ5rv41ddsZGX
46DvnS4Rd6nvdCk6LQ59dOnu+yUjpxGUxAGiq38j0K88JSPRnIgM2aqtCrikjHNS0Dz5SfTCYxMk
33IusOd7XnPXMl5pto3K01NV2PY9EnxzR/bGgIR5IAq1xAGRxMl4JXMpt/i/U2zbdf2TUxJmvznl
g4FeTgaeRnTvECFNjhiJ54TTHDQpbF209KlAa2o8FwWw3aNfh9UhTQmXxP9OTgsSud37x/9LusHa
UINlBDTGCNgA0Km8bniMEDK6RtrVuaG1PkWNU3HQLmUPGZFEmX65TuZ2zreN1Y7f62pIYY7ibbip
hINw24dA525ax6v/yKatbzBXg7kXmdO02yY1ZRYplCARqAO2H8a3zZbIWO8We6PzQpA0qXWWX4V/
Vm/dg+UDdn7/5tbhxKtmIR1Sn/aKD8WXadvfBsx/moV9pXo1KW85Dp3DL5PhBmo3NkSh5IOn+KZr
9PdCDIPWDgoDmYuupDAhNksjbI6d4WTHnqEfoJNp3kE3Ex9MHC66/Wu3BlK0g72IkT77l/X696qG
uUuAMFfn0kqGk2ETlNyGLQLlhm4NEXDmB43fy+nK/3dc6Rr+5V9YXPH1BQtNi6qIHX30Rq/ajUHP
DHXpc3nEUVo9x9rwTjMF8o1qhcdSNZT70u7U98pKP+TWXP6ca+93xRUz+sK0bV0094VZyMBdTH3U
s3QQjHrGcNZScrp6/7X5OzB69d5YPF/Gp+hRGHIApHp9yyn6z6QyM+fYqqGVUImcaop8zNIEzsZ5
+om8gZFY5cwERI7OImpCT/0y3Hr5knGa/x2SF/4p1YV/XxF8vrdq+yPW5ZvRg8twGeYHLSdQ3G+G
npnAm0E4OB2Wuoy7QzIbdX+VsqfdkKFJpJ7t1s2LmsPk1+pn+Ejc8rZxiTMfoQXjJgAEBgPn188H
RW3POC4Up5m+b7rryiD+hlhxQik7WOUp7ftw2dvLkP8ZY0Udntgl0Ao50dX64O28+PDonfzVLawW
NCPAe3vxl5hzNhqdzIOTUZQhUJCSgFGBxccolP/l/bcC0czr9+/vxSzk+ZT28CjQob2+7TYf+4ko
0vRc5t5Ily1M2i29ScEprnOifM1hRJGYf6mkV5Fc6Mt+a4scHIvlYvOekt45jAgXPyHINuINLW0j
2EwYhveTxbMkNV08WCQEnBFYN1+lS08namF/HHPTTv7YBPZ9Zu6qo94jEjML8zVPtXd+a9szD3Xv
kszHZONF8Vru285vf1h81KQcTL7/mDk2J28TV3Lq2eW927TtIUeWcJYQVLa2X4CNZq3MMFOFtUHO
KvAw5O8vaDVwpAM1jZBN6f3Ste1doJ3+avT65tae8fe4QdoGG9m6tERns04eq6b17oA6wy+32uY0
9n7zpaBHzDloUs9ePeffOz+UPzNj9jexDsRN7uTJkakdyDEnlWT5LoW/d6s6PzoLyADNsIPEXZcx
Qx37mzBe9NloLXNL8omLugOJUzFKeb3klZtvKttEWGXRfIooCYtjIovydyz67tEoV6Nn7sMuPTHa
H50NHCyn2jHFstqd1+XNk+Cce7TQ31wz2rR+z/B41dawa3pwk0VdYHd6RjHSOlBmh8r9Lh06CJGz
zMsBT1mxMVKyQdtBES+YeOKTQ4HyiYIV1kzscYDmbXCihsTZg0Wc+E1TtPFnivxhq6Vr3JQdTkQA
L8kkid9ouy9h49tDlDp9+KJFM+KxkYBAK4dYNzqAv+ihBwkqpE6c4tKytkVQDlfmMhKrmzb2lk3X
2uGJ9v8UfsnOVHL4R5SbP7qNFZPNuRhEbeZQ4DeSnFAavdP82EyuvsXq5t7aIiu/1SjRr8yCRhtt
aNA7Ig/KB2Mak3uOht51LdEPbkQ9EDDTJnVgE7O3wivrTtNujumymU1x7slKFweN5tXeeMHE+cyp
l/5qHcNoIqNLzp9d5ThRQH1Nl4kP+geBpDj0+qzmrDS26NyTdtzRAiuPZlxD4hcCY4WXBMvW7Bf9
TGN/uM5C8r8Lh1hlYp2sXc+Y8FQF7lxtOGjN3qaMy17thiSXe3cg0cQ3S+8zHoj4TjAEPBVlG5wG
MjZ/drXlbUcxDXho+2TYx95i3MXoH2kChqQ/NgGgjojRYLZirxNBYro3mR2pqZjuo1QPC5RpzcGF
nstVU4f6ppJz/KOZ1bKhZVDTygjnm5QHdJgxW1HxNlm4XxZLMH7ALkxJLC0KY38I+33W6+Ja0QWn
UZlW81el4DgVEnNNxEHe3yRB7d86VULIbTzT6t5PJJzoHY2t8GelasBCbU+5zmLB6zIUp0q6zpHY
FH2bFe70NTW4IWdwjW+L9sNhK/MxuA1Zv38mda44/Q8cxX0bqNuMwY5Ah2LVEOM/3CRL2x9J/klu
RBp0O16Z6Q8G0u4jXfPFcMrH1EkUCNIG5AbEo106hZBpxbK04uRsl8lyCyirItgbWVxFOgh9UBot
aKrEBwq8y4uuuwpD5lUg6gCi8S9EL1VDgiVLQXa2qyA/mSJk8DNOXuRO2WcgNN2WBXM4vr+9XBYd
f3cXqhsEfyQcYgC7UFAtzEdNtxf5eaT33R6U5dLAj6qckBP62IX7NXB6wrIMk6q5Q9cPXaiHn5Xo
ubxqdWb9zCdL+RFjVV4WRb8riZjaBi/v/5n/2HB5uagF2fZXR8Nanv6npFZ2PbR2GWfnfkGRfwTG
aj11Ct/aNnFKTIjvX+2i2P37TNhwYehR8NCJu/ghLCm0X1lrnbNUQbLRlefclwajSuCx5md6rh85
8P55wRX/jFYRIOelnmem8PESxARnjtdLvnFTAFx7puHjbz5nnyIwJur1g5v85yNFz8U4eIUyXNpD
Ro4oKi6alGOhGs/xNMC/9QCXHWQ+fSTtvjgRrQ+U+oXgNxg5Nuqdiwc65aWcg94n70k4nk2M+Ro8
D36zGT4YK19UqP9/IbSesBhWuvRlVoUaO1sx2czO85z/gnI/buZeJin+rnS5bvwmJYU+S3aVlh9d
+a/G5z/V+99Lc9bDccHHxJn24sDSTKbXhx7ydWoQ+TINVkxWUoztZ+X02t+zLmnKlX9cDFEzTeOf
gkrkR+bk+aO1GGQKizZp7oaubOYPfuh/feLgCmFTkCcHweVSnDniOYuNIsjPdW0Xh86Xwy42zDOG
4oledYUPx8rqK5xtybEh8BVxBRnNo1N9IeOUKWyCeNQj1wPx6Ie/1z9efNZYTpecKfnNzIuH1oKN
Nft4yqkIp+XGsGY6lPkQHzxb5bucMu3n+1/2hZ7o74+EPJXDFWdzlvaL1Y40BG2nXixO5QQEM27c
9BD22tzRGw/hVDHUmQt/vLJdaKMc+9Iv71/+X98BiRKQyBHYEFBwcfmss4s003T1Y4qf20bWtYLt
MHkf/eT/+gxClq+QRwr2+zLVh6xstlnMxeeOYcJhChxx6AIcOchechigU/CQZiHOqkp3f96/w79r
48VnAB4Ixtgqx0XccSGMFTb+xWmmcRni19vKzGCnz6dmU3DEodjv1c9OqvYpmVrrnJtuuRklzUtW
8eGWvSjZqHFEy9DB5n7/D/vHm8bzYCdH7mCs+sHXO8hA3qSvCzc7Jw4Tlm1p5kF9yNDtNZGJcPpL
93+kndly3Liyrp+IEZxJ3LIGVZVkWZYsebhhtCfO8wTy6fdH9T57qaiKYnidXtHtixXdKIBAIpH5
D9itP10f8sJmc1DWhYiLLAhnb1EzCUWfcxqz+OQ3TvlSB+lPOant1tUklc0izV6qEFCJauL2HddT
dbg++oW9hv4NZTbB4WIbzAvy5sqsUUvxSyLeCZvB5MFuteKfMhiCFbHu5aOcOpcNEtMmR5otWvjz
fJgwLeGxlZgxUNalENuPdO3xmtuPyiT2FQ+pDwrgSxAMib33jVA+Z0ZuPl+f6rJY9PojKE6hjKKD
wuRtfv4jAtspLORN8V6B4HAXRZ1BnaYPml+VtN0NApgVNF6k/HJX/2GCatmgUaHyflailUVf7jJW
Y0ZWgZIGIU3iNKd4bxa9LOF2omdRHiNyox2iJ/a2LSJ5p9dF9Ug+Oa6kjMuPPI9HXQC+BkhQTtCi
EJG02hRUY9Idx8RGQDuhjZrs00JOzgrZZZktzJ+ZTUy5g9mBPl185g4nOCzIhHnMEVtwt5Dy5K8C
RRWe6G6DiP7KB13WPOZ5QUAjRoLnnetN5+sIsrVR2y4bj6Vb8KA1WmeTlcNjxQVxCIjh9Bfj/KDk
TrRpAg29M8p+f5lKzD+B2s5sUgnYlvrq+U8oa+x927YEvOO3tGB4K9fDUcsj+SXKZTJu6SKQm3dZ
Y9t7GCiAr66vwaWtRPDg4863BdT88/FVp84rBNG7Y27q2cex9Xsq8Z1rD/vKNruPOdXuNUvmi0MC
ZHdQwsSxbInwd8xSQbbw1eo67f+QM7bfevrUT7zwgw/OmIb17r+YI4XrWaIetaSlYBXJkAXw1JqO
raB5xHOTDmFo6Cf85b8qrl6vZUIGa/b2cpq/6VxQJuTBxuPBc76mbdC3Prz76QivfDROpuzyUwA4
9Nugxv23Qdb+o+PQb7dFan+c9KF6NAGefunVKXoA4zH8dGPR//gv1uDNb1ocYQR8bVsrQvUoIJEU
+zqxC/EQIs1pHS0kAuoNoizR1+tjvnKfri3EYnPRgLUVo4+mYzS1hfwghkxkG/px0zc+RxRSjyuT
6oiEfxKeyoQUAw7fKFoPIL3xcxbKtjZUPtEoyLtmNgEG6WZtGvBUYmsVWkGDpTc6jGScSrOBOQT4
qGoYkIodDE+gcGow9k9Bb2nPRBAisWVb7aeYUoVJ6dJyyw0HcxVy+k6CfPn1F9mXiBofBn5pHsvW
dNDcp1xxp/oYRm362Ec6GTRSFNyTkJa/rQh67TZVac4fLG1occoWejuTtrpizzKJ2RsosotbNQ6U
R4fd+xv0z6TcdQq9IS+rwTg9KKqqPNSJs6aC/Mp+WXw92E5EJ0iW7ORlQo842BBSn0hPsNnwFzeG
wAo2KLgbHxrww3dC0TV/Z5l6DV246a2vFFatu6mtbWOTTD389BBQn+V1oaPuRRqGphcBaQaTOQKD
ibW8egEklHwdlbj82Vvgf7zOrNTDMGU5RO8keXA7FXBwqAs0Hzi+2hF8UUnZGDGXH6jLT4YXq4GB
XBc1v48zL+47TBJEF6pAB7ha14G2z3Kz1D3NDMXPuf8yfExSqxxuU4WqtgdVvz1KGl431TQE0vNl
Swqj2cO3uQDtbvumyPRtIFV69KNV/DaGpLfBiDp5C+8imb4EISIunojDStnCmo4phjs8J7wkM+sf
/dAXjyNt0W9VV1cvvhrI30heNPy7sdpVm0xFMOP6gVumgmw9aFOzvA4gb15gc2B6kxfIerbUEj7O
D2pe/PIjw97VfgTuRaeP3ZczWDIr82NfU4emhrymfLN8D7wOr81KAKQnGiaa58NrY4MhQKk68IW0
W11h+YWNRHQydohtdGO3dZsWPFzWrATcxbRdIjpIFTqshgmhnPfWYly9AsehuUiyiq75JK1ceEFe
yU0ciseZAb4rB4TSRuSPn/TE/VuG1uvwkKPmDGIu5bmLbKxvFGiaOk3LKUNzJoefsm/U0nluzTTa
onkHttQssTRUmXiTaA3yIpn5kVK4u5I9LS7W1x9C2wziHFky9atF5KnCJm8RoKG+o1n0WKjr0LWT
XmX7BHkxrhFRF8nav8Px+qKXCDUZhtb5shfQpAxV6YIjcpDqJp2xK2AM27vYtJ2VBPTiUHgBke3C
gCYWnQ8FTnOKLT7yyQW3Ak8PSZ447bW96/baSm692MSvs3JhzlozPxnS2yLJL5oOz0QdCeUY6bOA
QrRv3Aq0/4lp3TS3osRtl4XutijkWmt2+f1m27C51z53HqFfLZWzx2GI3Tib4mOp8Ir0OpoL96Ki
yY6LMnBsKrorr9XlM5qKyFxHmml1JmJVPKfP13Uq1aZO6WqfbGowX3PksJ5rOnOOF8i0fmgwsf2I
6rtpP4my8dUbX4SlApdBBv/UNHFaxHt6Rz2msOIySmCzrPj1gLZk4r3+QGrV1PP4p4uM+fkPzEda
sfRxtIPUOhXIc6H1zgb+KY8DOx+ScOPoreof+qnFRCBRdDBPMoZUtElN1FGoJfn4S6CSHA4rb4fl
jpxXjgf3LKrFfmRrnv+wVpMlba1QHMYuFY/BpNW/o2aa6NMN4/fri3BpW1jYENhgIygpLVk7JXrB
bsLL9hQkPcTbqQKD78EL7r4MPcmiOTXx7+sjzhHrzc3/uuqk51jJufNrb8mLLbi43cymRVCKyH8G
y5LtXM2InoYGv3aV9uMW7bi1atIyis8ryjsEBUCTWgLYgvMVTau2MsbWoO+uUTHeVE4K7t1IAKE9
KI3Q74HVNOGmMUf6XU4iw/QutwIw+9en/gp/WM6dT4oUio7KBVH0/Gd0aFcApA6Uo5pJ9UWraCtb
+JweKKDJbyEbEjBp06D5Q2um/CF1tTg1kwzvopjQsa1F6j8kFH2A4qV2+Gu0VS4cBXod5iKyA6Hn
yywuQfErPR29cmofQx9pQk8DlgZ+eZrQa7w+o2VAm9eVZWVNaezji7Q44y0Er9rEF+fUADO+CTtn
3DVIgT01lQGIDudb+tThj5Li7V8G7X8H5iGPxjQl62XPp+lHTgWos6NENRauKMUher9lhS8R6LW1
a3g+cMvvBr+YIpQFJJvCyPl3c+Io00LdDTHUzTHRiE1cPGAZKN1fGqe/Hg4BKRgOHSefwHk+UNBa
Kgq3Znx0XdIdVPJ6p3rs66b7UvSdbq+E6AuH35qZevNdNF9IizjTBZSuu4hFTLVquPUnmX6a3arB
c7vtjLVd6YAt+wvz7Lj8INxyDjn4S5OBOmWrKiDWwXm1du5RrYGdRDMxjvd9oNEdtECeDoHqPLR5
oPe32ih8a4vkFcYcujSgP9H8U36MvhW/XN/Hrzfv4guT1+CWwl8qEJVFmtdTLkeMU09P0ARoqD9X
rtHe1rILd+aM+IzC/CeJbns3FjrOeoYabKMMMspgqckXc3oqag9pLGFR0NEBuCbQXM08RHpOxP3K
kVvEz7n+j3yTrVEn5N7i+51vkVHqAGHHIqbLUEcgdp0Rl8G0gvfRoQfbFQ5aisHacVvslH8HxSYH
GTadFGKpFdHquVPk3RifWiei+xUNMfDoRJY2tLa81j+AMVHk7vo3WcTsfxvYs/QoHUXsXZ35N715
cPS0FjJCaHZqajyd6iGsb6cB76rWiLNd4Sr/+EOd3fQjTu15LdQVBOTiDn4348XZmM3VrJIm9klk
uvOpo7qzT0SCchs/9XB9ostM6XUs9hznA+ET8GGLT6ogNJlGap2cGjLApw4kRwdTpHNV3rdpcVf5
XQgAnqrv5PV9CqYoi7GB9pJIc2vPj00smrj+ig1Cue6X0MAr+3j9F15aDEB9wqBCyqN7eX2qyoTf
RjQmJ7vg8imS2ryfQr+4GYEBrLwzFqH2dS24H2e3V4zKnKUmg2pkYyhNNaGAVhXPaDFwC1tT2q8J
+FyYElkpIVYFh0d7YfF9gza3MFqp5h2tJx9GTEHzW7uuLBS1MbZZU0u9MCvBqxnXRJtb8l25A3HT
LLKyCjGHkPDjmVGhpbtsknJNaenCQRVznXtWzmMrLav3CGYEKe/J+ISFARpSPQymPkqHHexJselG
yFTXd8aFaCRYRnrFOAOjDLaIm1HCpQFDxMFATpv+MURV3PASQJw10ZP+qXR0MhbdzteC4PIqmbfJ
TDI3+HxAHNCGPA8OZRWCLcmm4FTGDTyoPtLCO51ebL11Le40ABzp+AElzmEmBxbTCwRhWAxGnn5R
6wyJWqH3w7DP9ZYQcn1FFikRb2SV1oE7l95popjLSxUE4iR6M2kPzpTOxCO3KY56aU97G6zACc54
toVrZp6auAlW8sv3q+KqFCoI0JTccTlfjl1FGVm3G6WnIG7sHQyT9ADZONun/vidZFN6Exogm0wZ
wNVNXbRLcYzGd89QlIdeV5M9cL50f3053v8mPhMlPh3VYv6H8Mf5l9KAG4lYz6NTomQaUly2fy9V
WHh1i9JF2xs2DCzdvevCIN4NRuRu4dHjsdon7j5soBC3uL5d/0nLow/slmBrzppnNIJQLDj/RW1X
D3Hf45Vb2FOHegMkrLaUw03gQ4L++6HoKGK/Bp1GoOR5PhQWnp2iAH8+ilH19/2g+/4ujP2w2SSg
0IqVTualic2lBd7baFJRFzofLbLLrkuhrxxLO8ie5Vz/bfGkBl4KIXMlDVlu83kRSbyJIrbpgnpY
3Fkj+Gx+SotIKSC8TxqPuU2NQfx2zJX2uWmUaRckGX5M0HBXRl7G0nnkWcGEtxygelRczmeZFf4g
k3T0D5prgFVVGxChz5FvS/fh+sdbxtLXgfDZpSHLtawvX2uDZmRqVgfcesGgfjDHpkEFFgOYKjAS
T7V7a2VfvroPvUlCyXiY2X8GXOriOBgzcv/GyRHOiI1ftw1RDcHWFEKYAaWKB05iA+9U7cAAABpO
YeG5FLUawL+WfpOH7bNat0VLXZZACAGRxzu2aDhE7nyK0OYH002Th6TUR+0mxgYx2aFH4aeoyjb2
x04kQPU7ugbTjW3X07S7vpiXvhoBwKD/CnZEVxf7BabzqIo8lkdqk2rhCafokNxv1ElbCTiXNiYY
RHakirMLtMLz7UF5oYRLrjtHof3R08y5B72sbwt/REOra+r9lI3xDQYgK2F/eRHO3+7N2VteSHUf
NSEOnwpUybo8iDFUtlgNxN6kRPKG1ioinZT4V/RGLy7qfw78Um8UV1N69WUen6Kgr4xNlVqIiPfU
alfGuRhYqBzOciu8uJfF98JSDL0RkXIU3KU70afdxkmt5llP/Hjl811aRygaNNuo1xBdFtfFMDil
qIEEnKCZoYk1UbJ80XrZFzf+EA/NNrZ6VI71Qs1XQvWlgQmacFZsZ1anWgRPkdaDL+3YOdZd/imX
I+wroMrQg+AZ3keZjB3qKH6wMt13yLZ537wddv5Zb145tEdDravqCO5Clu7MMnT2TWP8mjrVxynE
z+5AwOj3UYQhSSZeRkUFw+5CDo2ERrtvrDvEOiBxDkpS/2Vq9/rL/i/CA1s9/2WRiR9MGOXKsVaL
EKw/bBgnGrVdMjr1ISypGscxwi7Xw8SlnUYbfdZko+tBYnk+qJMMjdr4yniU3DDO51aLJvmhM4L4
Z4kI7Lfrg71H/rD45JCk5TOwkyf1+Wi0M9o+GBGhc1okS7bDZDc/xhgW/akqw7D4ZLYqaucO1Moc
Y6Os9LfoHVjNbnCzaK1A/yqhu4z+b37MEiDMK7AGnhii/+oC2AYMWSSbDBg5CphTrt6rVjUOKGZJ
9wX1WfHdx8PVRXGfiO21UlCBSKKcEkmvDPWpmFvbwOtLdCNssOrJflLVIHpBPsB4VmmK/6jyLB73
UR/pR4R2qSDafoR5LoSN7odv54kGhNe1/wsTNbz+QEqYLpkXicpiwREDq3zdDY5Vju0PkurcaW6O
PUwSOitWW5d2EhmXNtcHyRWWisWwpwwtD43kqNjpdGqlFJxsPf3k15a/knddCsNURijG8A8A6PP/
/+YM4/nC9TzaxlHxO6vbNg24lM3IY6u4ub5h38co6iEUBsEfk+iDmTofqPeHqjSTOD6hh2yUNwOg
8k+TDAoIMRnxybWKvt6pWm/Lv44FrxwxpuiSXsKkPB+4rR1OCdSZo6jEfZ2j4kEbutqNBcqU0tbS
QxvIVRP4+fSdH4h5UBCuJHJCf4egwtck9bUwg1ckDDwxNZBpw12UxKL2nLb8EAXWndrZFkYWMUI8
rUdUn3Tk5USbbyqZVly+U9kOK/vq/TeYiZQER4f2hUbV9HwpOgnjP1B194gyh7jLwuJRNrrcIin1
pyhQXbDloK80aZbVSRJDxoRaMXtXmhay+OdjRq2qjm2SGMd00KX/TybiSNk5/pjX9z3E4ghNJ0P8
bvR2QENDzFxdWPP1zohljGiLbu7LOBvAuZVZK3eDdAxUkJCxwXE849IJ24BmZNnE2S0CUbAfIAvk
ysoZeZ9Mo1BuopSGlQMC0EtHSKuqNfQYVOPY+x2ZXzGGar6Zuj4B/DFOpsI7r5L54fp5WTZcXheO
DURbl1rITLs8X7i2VUo7omZ8pNU6m4W4MxMoDkxzC/0JAQ+9RH9iOzRTlgFaSKiWGKK0vmdaoD2V
fm4hTFaOtcqKtP1DVqC9oKB1k3sJlSNScLNQAUCIsXV2ZM/tV4Q+sG5rUjfMtuEsmdEVAun765N6
H9igc1AsBKjPjuZFfT6nFDZAHobokDBCdRo0mpChLMVHvCmslWM/x5PzEyg0mqCol8Fxf0/qSDMN
HEliTkcLuMyhp/R5SpjjIYzFi25CWUrjZto5Zax4VteuPTEvbBmAHjzQdU4ab8dF0EnwBlFLRHdO
paIh5pD0Wr2bZCVC4FhpF2+ozK+aL19YXCoVLDDwV8AeS1ySKBo/DNoARhuIzQokTpaYOwWdIMzg
1akrV9IdzZrz2cUS/0tggR8z10gWId20xhiZLLrk3PRwOxjevLFaCkc00+qnCnGEbaO1+h7mevRs
YhA049jK8KaYpvZeptawpQ8RIcsSG7sBfspWVfvkI8ZX1oe2q9JbSmfTQUxT/h3wWAwZzE22OdDt
A2Wi4FaNEjTBSuM3hUKwzoYd39ZJMHpRAwg5LHKUWmy3/VKOFecDxZ6DzRv1iItZsU9MzNf0DkLq
1nSK5iR03/C422cVwCxQN9nUA+cNOFQ7qxLi2PRD6Q1Vb52mVpo/4rLWaNv5JnytEKtRy9J3pcjh
Rk4S5ZUa2R2po/PnDeQpT6Eex/chHJObeNLK/RTpfJB8ypoHtbf7Y6I5chOBhzpO6eiUN3VhaVul
SlwvrMpoO+pjcFfkUXsXNhEOgrVOLQbVvD3aA8ldnxCJqmHU+Je1/pSG+Z9CCX4TWJuDUw6/ia/F
rfQpz0d1pt7VetAiMNohdqrWCKWUoYGXRBt6XeM0WwV3Mk+TabgZKxO9FykkuhZVfKdIwFFhm037
zEoGxO20aO8EdnujhDI6NE2ZeeroIt0yZeamCySWQRMm2AAcG0/rIYw1PNPvjQGkm1rmzSZsBJpm
dCiO1JvH8KbtVOtTLKfoHgRQs3XrydylSWLqWzNro3ukVDBsUXupIjQ5dirL7DqYWw2o4Eino7aQ
ptg6JijzQvZxNGioEnCX2dvGLnLi9h6twAbuIhURqA1YkvaUhrAHDyzrhOaHeYMaRbit9an3FFWq
fI1eBHAfVferE8QWft1ttzGyLMBkQL3VKsqOE/emZ4wacqSj322ywVkzPF4iPObwf3aa5wjzJjED
U9hloi25q6WR5HunTYyHAc8KvJ7dNkM3kgVCFChTpl+mOuHoEKEs8yOte8xNuwaXvQ1JduauHPpF
XKPNg9E6GgTUcpBApsF1/quMLhESIbQK+S2jCz0pDe1DOkSUQ9Iapq/N171+Y8w3wpsY8zogPQ4c
/KiHXChJ09lG9lKLT2Ht80LIDX34ZKottOLr4yyC57/jUC6jwEO3g+v2fGJD2AQlAIzwGOhG8mhK
19kqjTF+tVG+XLkEX6t8yznZ7gxrN4AzvfM+aXjVoU9m9MeOoNV/HHol1DzcStHTILCZ84Ydg3ob
xxGlZ7+uQ23vdwh/bhFWVJwtGml58HFW3C63ZRlI9FtCus+f+pbKADJNqvgyhFXdbi3MeV3evAo4
Hy8LA64eDhDKl7dqU+Ww+CNXbQ4igY6/KbphkAhROqjXdJ3p6yup56WNg2o9CC5K+zwBFs9VVGap
fShqANqiND+kWVrsAoFUDNIz3T+u3n66/jkvDMejmC7SrJtCZXKRPPXSCoYUSaFjjitSsOlqe9xK
6oNbskQLj221WRnwwv6Z0TFkujMki2me7x9oNYkY+0w/OjlKrooTjjeG1Y0bPyr04/W5LbL4eauC
9rM4FXPPFSjy+VB9W8Q9N5RyqIRTzQKjNjIbbmKRVEB2N7Q2vcm7sFwZdcnyeR2WVN7FpoTTDw7i
fFj6kFKLais6ijSGpUil55/YQQkxGnAXNTO/2FohE+ba+D0CLN1G+PRt+rwX++vTfwU1Lo4PVDI2
E71IPvLyyVpEhhvilZYdgbUlvyjhm9yLSuM+InCBepLhBJ+CLNWeeJ65n8GiEKCJS9UfvxiDPbDx
Wu5zE1FlL8MCeYt9AXiApilsx5NpHnxCjE870aUy7lytLB9BLxm3lkSZYcyb/AX8l/9YqbJ91JDN
es50f/qC+qd5TEJbHoMCrB0t0hDl7ypoUSpQsh0VSK4jp9VSuOuTdS9D3/ip89I+BENVtB4SFihE
ANufNnlWaR/zthj/Ca0GSDdKDSWpP46G1IMTDU/pqXfvJhwIoKQMgPsRCBfU+mrRHcaCyqBXOhm0
W9/Jc3cLUKwPvZA7j/YYXfrIC/nAzxGCDY/8MvkdH+rUAgBdk1eRw6qHysBHF5k9E79iv7jTzc6+
l1kmP3O5hrskLaKbAfz7raaFHQaxcXaTQyI68ZEDXB+1Ln8sZ/CJTcKALLzVGIeZ/vxFBTcaIm+h
+HfId9UPKDYjNXl9W1w48XQvIVLbkPc5IosA0+WBlkNbGMB4w5j4ip6G/RJmjcbU3EQrb1ANztZ8
ui5cTuD70KkC0IKt6VIbJu6juhWD7mLCbEQ/cEEz/xRY7+6uz0y7cODBVPH14Myoc9Pq/OSFTl+D
Y+vEQVoQ0ws1jWdhuBEvSGT5qSgIa4IJRngzXhqpVA+NzBH44GVSuDdo/5p/FKNJHujjViba2VqQ
H/IhU8eNHreJdgjMoVx5ey36GHOo4CrlbuNPF3Dm4jKt9MnI7SzsjuQh/sNQN+E3KZGK7ENNO42a
tL4NLn3cEtr7yshLas3r0AL6+Yx51/hjEfi1ic4xVERKZzxfLS+J6Vwg9xehbzoa/fjd8BXpky0n
TbcJUYsL9xFu3Sn26UZtbqKwanCI7jT4GFyzIW4HkzPADreb4JS6hZagku6gXpKlSmQjXN+idRlY
03BwEAt2blrNVMgsi6T82WKk/BChDf7LcRQJ+QLloJwmVRb9Zd35f6c8c3wgpLhcCefbw6W4qupd
6h8ABtTVFqmWCek8t1d1b1YuXGPmXThoYCZnNBWN6LndcT5cPGB1YvGIP4JA6PeyjrGqTdzo6+D7
pcc7ol/Z/stCyDw/8H00oEG4zR2Oxfz0WiRxN7XpMbM6QG2tMsGGz2ujyzeIU2P4rlllr+zbset/
AmFwAMGFk6rfOLzwID6FpXhIzAgbXnPSG2VT1TGyog4m8icnd3zzro+t4WSgL/JTj6X1YqF9G3rO
kJbVPg9tgPtYR8VrPcVLqwg+mT40eT6ZwyJc4auTiRqq7NFKdERqRdA+Ediq/jDqipJskShA7P16
HLmQotDKhxACAg+MzZLSSMGH3eDX4lg2DsQTo67uq1ooG3oLwefrQ73SMxd39NlYi3TIjGJe/n6I
9gyWuE9KPY6o88fTthp5OBWk2lso8ukGw1zYblOobjMzfZKahqJ2po9I4pSoXcEk2LcoISNBZJl/
XdN7BVXP1GyolhRqzncxUTGxJZSgQ5CV7klMbeM1Q2x+UVtlPPAw/kvfFp5zjDeLLNAmoZqoLjax
gtpRXNRwUGLbCm54Bhdf3XZQ7qOupXd9ffUX98W7sRZz8+mdFEluOQe7arT6mMVJNe0lyPDflCmj
Px3fO72pIjTjVo7qfBG9+eoMDCoNnv+MxwfmsOyANUqJ4jSU4YMx8ubeKF1eDBSDOtTFrs9wcXr+
nSE1LtjBeHhDwj7/evUUKBXHG5vD2LLuJzplnh7V/Ue8YxOArYO9cq0sLrR/x5sRQPOrHIGRRcyD
stYUI0q5p7jt5DdHzbheJ2ytvLoZnW8y1qqPU+o426QSf+3oOG8cCzg8nn0W3PrFxmkjF2pcWEDi
SsL0SXUaMgAtSXbdBAvUj+R3tL3XcqlFpPjf6f7fmEuuT4dasGrjm40bTlbca91Q0aHogevC4HPd
H9e/5WvN4HzXnM1wiYePFQqFhd3kpxhJy8QbjLKEk+pHOiavOKRvRuFaH3Gb4HqJ86z9hhx998X3
m/i5dSw0oONARl8CLA/gFkSKNLy+iExjkysKmkiy62kQ+EPrPo5+Ih81ytIPcaokKU4NGANvIoqy
MBEsq/EGvd3UYfS9aafmk1aMrepV1ZB+ozYB4KTqa3Fvarl9kiWSd9sgCbJbLgw/3lrI1SvbANeG
W9QH0P6zJK51G5Me5l2vBO5Ka+Dy56GlQtia3bjm0/GmNCSI3Fk1qQ6A7RYdk9x3b8wUm0gtNadf
1z/OxVDCtvt/Q80H481QjjOhxqvVPl4uWnCwmfJDgAyV5ya92Ip6yuHndv4KfvlCb5sdARIUyA3I
U7jw56MGvWi1DpLpaXLrWoH323S3OqLs6PErlD09xR5Rbq5pViAY18O89KiKt+zRttRWfsvFBXjz
U5apLGK8im1G6mHMU/kNW6UwwbQ7il8SqduUUPFe5G2n6vW36wt/8RvbswYCPodzy+R8CRLdrQ0j
iZ2Dr/liM5T5SLG5yHY+aL/d9aEuBtMZqD4Tm4AVLoYSrqILis4JQilj/7nuA39bCmnvExkgFuVS
8f378WyqCJBCX9HSiyVtMqtErYmvG+Em8E8JhSvcqT3NYy+2ZfbIjW+s4GMuzfBVYA27bNLkJbK4
MkTN472fHWnGQfX8ygj3bl8j4Jz12U9c7f/+tnfA+eEvAD8NieOl+ak0K5D+ZpKcQlTpaf809R+g
UOMXxcjX6OjvryZcm0HhwNdFewUB2/ON0qDR2BiDPRypN3Qfa7NWbxrKXZ+rMbsPNVMeyKkl/sPl
KgdxvvTO4/Y8sgPRdSYXoUyyGNlSEj/1Jy5FgbzKYATRfarH3c+k64KbDPH3xKNdizdEUyDN6SE8
o4ptU4/hPZ3neM2C+OI60GFmOmRZvJIXv0b20kAYUR6REXC+x0NXjjvDLcQzBWutuBmm2niwk4b8
oCjTwlg5Q+94EERIyn8z7QdoPsTf5SFCKz2tdUEJyIlwKse9a2/aSbEdjTJ7MOuywJ++hCXfRUqZ
bRMu9BfqeN3D1Jb2H2vOcvdUEiJyXeiuK9nSPPbyQ7msNBrKKEjD1DhfmsxGRNKkc3NEk6g6xiRU
NzIu5dZGlX4lUVo+1kgd2In/GWupuqQonV4mDqy6ykrDe6pt+kHXeUmJQhi7AnmT286v8KaohE/j
DFZBZLnpfsAv8VvNbbcZlSJ5zmo9R+ylsA9Dia8qMMRuD1UEnmvNGnmF5ow/p0yoOxuJgWrfuWnw
6W9jFGa6AAaRDNBI+JbcUlTqcJfJo+SIkgmQ+wR33dvBsIf7HFeXQxXCZf//G3CxffWkQrOoSxOE
J81+g3nnz2Rola/KpDbU5kz/vxju7WdanF3hKF3VOiNmhpqbIIxnF2BgrDG0cefIqgbBMM1N/1a3
+XVvoJoxgygIwkudKHwvMqTL8L5JQ0XJ9qima3I7NvhTeCH4mGTlnrmQRlAnn7UP6RwhHr7kydBA
LOysQYAAgT2VfqGlndBCTDY0rSxskES6j4XQvlIS6jeOgsSjCePz7xeaagl7CI4JVYxlcisGtcZ5
TMZHaOpjsmsybCcP6GXF7rYlj8y2vNZWpUwvncJXHACoVxcExBL+XQVla1Sm5EqvQokDc2nkLzX7
HINKmRu+VyVN5ngxVUD/R6upD+NQmx/6UO2eTIlrxaYpowEdlSKonqIYARyvN4bqmCGFlJysGjOe
NhXqZ5dAj6QEoMd9wH/lJ/pFvnHTkamvpSjzJbaIYMzHJKqrvIXeSe2noKO6SkTjkYujenZyM/U3
WF3Ha+O8z/Z4vIJPQ0tNBSXlLh5bVmcWcdKl2YnQiPNnJQJT3eilI/+oVhlj1jn48JALzHyqlTf7
uxhN00/nJYuuDPAY8N/nMRrjPEOta6kcQGPXu6qzBdYoGVSTqfVXsqFLQ2E8iW4ck9WQ4zsfKq+t
KXCl7xxCsEKlZ2b51HMp1la9LXplVfjn3cUM1wGaLg0j5Aq4IxdPCOQv62pKeUwCW2p2PpaOn0bd
mG7tPG1uXcOk/58ooacgYvx3PUfqLfOF7JCi8Dfg6EWNTSBajtiH1hwDSUEY6RHrs8xaGiojRIbd
7Lq5MuCFqc4dXQvQFqk0rcfzla1Spw5LoxXHriz95g4dEFvbQsRs8fvJsOraRLnrf6rKNKo3qezN
x+t3yLtTMuu8zIFm7g8CMFrMlydsWDdmnmP9V8BSQlSKjnnR4+Sxuz7QhR00V2Ih1dLvnBm95/NM
rLQ0USsbjrOl2+d8KlGzt5z6QWk7faVOd2koBuEGBgeI/OliKCQqCgfrJRq5XeLuogLjuHyq8x9C
G52VczH/p86CDMuHpcAM753d5ZcmG75q5kyZQj/ASRxQjEjZC6fTsaxzUJG1+tUz/y7azAPOmEim
xRNzKb86RK6TzQaCJ0KOglQ/nknVdkpqUXmlojith8dy8BGwlN6upGnvr0bqwDSueFvPRAXn1XH5
zbu+CBCdhs6enbJSr/ZZVg1IL3T2H/ARzVYvkEGXY4kUf4sjXWlim4Tn6lrKc+G0AKqk/g2cmobC
UrIXD4uGEloCxKHL4puyFMYxBqmw13uoUZga6bCIUuO5TRXlcH3/Xlh4E8ILtzL2NuCCFxGwET4F
X1Gnp8Yeo41Tm8UpqiJ48KH80XRgWDCNSVeS8Fe1pcX2MiFkgUKeKYUEpPNDkwuKr50ItWMtJz1L
vQljQ+C/TY5PfUE9BKF4+uZfNCXvaQSDS/yGU6mzD2m1qBgUuQMiWqP2IYgmMdI5Tltx0PNJp8Mx
8pgApuJg0dL1FnL0Rto9lM3Uf20K+tibVK2yA2Fpuh1ctfqiqRJHrgAfueZE88tCsT/rEBUb/Wnn
6vGs8x6X+JN2rhHGW8zti/tk0LpH6gQN5nf+API9bVP3c0R5KN9oFTKCm1ofdHL5ovk6lYX+ORWz
xbYa+vKE2URcbCuln8Q9IKa2P02i69stWironZm9nsQbLDYMBRivqmhe6Axxuq9yO/iaRgO5YSYc
MIUmFj6CM2LWL64TKw2l30jKI3gnHlmd3dMMNQJFpTGUB4+NNdBd0JusAZlkmvlv6uCAFtRUH38B
z/Ox7y4R9/eECZnSG82GJXf+h7LzWI4bCYLoFyEC3lxhxtGTIkXpgpBIEa7hGh5fvw86SUMFGXvm
rjCDAbq7qjJfVlkbObLon4hvXgkwXRYkTRk2lWtRVdmrDog8Czsaiq9W7TWH3iqWK6VCfeJ3KCbk
wUA889Cj3YG1Q+ITBrcRcdo+Hxzv0l7T6QY/K9qDjx/lf77JG9TYJNt+e6rOnmW5dTGVDe7dw4ce
HulVtlfKirwgqCc3I+eDCFvQeW0Lc0+fXO8HSDDMd4om2Bw++SzbBnP+iP/xWc4VqM2ybOPrajn2
VmWi8GNpacrW2BU12R5Yin9qrG3f3aXGa1lPyd7rUCnIxbEuhGV8Jnb/x27IKWc7/W/oDu28B2P3
6pKjb2ZuS9bdl6ZBFEe6hNF/VvL+Yxmjy0OBQSsWMYqz/f2PpbQTeV1qq4ameTuOBKnjTm+z1iH5
8NKsvRnX2Pqa5JhTUDOK2v6kyPnX1dEJonHekM8sL39fvdZ1difbjI85jyNTNM+lLzpMO4U4tGDr
C/lrLCQWdyRln/7c/9icLZpOqOXAvXDoOFvS9LR1GmBuxtFb3ZHE5TVLiaho+bI+y6D5KyerAOw1
WaS0f5Zl6IPU6BcP/a3Gp6vGdm4P6TJZbwYvN2waketNtMYFb2NsGM0RiDKscEXNrjISAabA6z0y
QXRzcW763oo7RoczmYuK7fRuIPSu1mH2JO4vBO7xL1W240s2aeSP0flXvipaJcgm7hXrig6k8yKV
oSPyWEmycScz2Ipk2iPewdgj56jhlhs+P6V9A15JefSaVCWEQG2sHTr5KdulBfBqkBYEopHzoq7P
I0d4LbCFtRNgTUowe0Vf32gjcuOkZXkV1RIRDa1Wz7Mo6YpIT+vLYBq6+LXqPfOqavr5Djfr8quZ
y+5HSRdtizH1xKveaZ44pEprkkuiOuWj7Q2rFbZmar56eeyYyH0SvI1Tb0M9nlDZPcnSJZxotvvk
q8Mmawba7BnJHm9TW/mG2i0DwI04HYJOKSAOpd7E71SvozM8VI7SqNeWOy3VEQ1jbx2UpnW+VfM8
K8+1MZTSN+16Lf2mteW+EYRUd4XiywyRsbItgfzZQ147607/xWg0BbiflWlGWLayfJCokECDeCi1
L8Ec9Cg6a0SQ6CkIGfFNqQM1zTjKF7QhOhHBHx73QuuW9EKxE4Tc2CmTJBA2SMWw7JdcD1JXjCKK
nZLUFvoJHB0I343V3TCBvEEB1q4XndGmP2xz0O6ghhpfJ2NNPoM6vFtsAJ5h20UMtBmEsc3//Rpa
zKpLp0i8o2Cz0iK1ihmN6DAKtP3Ha+y7QyoXgjfNekaNYVOq/n0hxj5GqvCjHxFkOdLHZeAt7Nex
fFU1hE7k9HUgJP7/NTeUDffdRGZyLnMyR81IM62djzQMxgtdukvkInS5Ap0eh/Yy/P/ZPCyIP653
tqbFHHjVGYv+sZvW+pCIMbuEdTqRnCuI7lSaz7Sb746DZ/f0rPYeyrWSLo1ppDyxiNRmfBhIzcWN
QGSkl5vOadHNTyrFf/yMuFJYtrH4UW6cD7DzWKlmmTiouwdbr041uWoPM+63OaAT2kBEMptPjFhb
k/evvZkuEHAFGkIbE/+dD7qNZ4tMAGwURbEq1imzNQwSBjLksFBTC4Wx2vYsjzDblv06Dcu46+Tg
vH38JL3brbYPwZSC90RFdHHeHZZrk5nZhixWAZ1cNW6v39U1LmlVF9aDIJb4rZ+akRPsrM2fnL//
eek/vv/ZCJ/jj4vdDidlq7ZgiBjpqnveMQtbrNT3jWpPEViI5WIaZ/2TPfpft55R5iZZpRHxTniD
160xpauQJit1561NyCLFdoEsNcu1b7NQjB1QlZ+InBDxexgxPr7n7zZp7jldJYYSMAyg3JwdEJEu
5nHfDN5xZHZ/aIe13eWrTMJV1kv08aV+V6znDxkl4tbpAbeLDuTv1UmZhTs79DhPtYGoPKzaIf9l
5q55japeXMSa2110akw9UTVqes12Ix6gIDDVHOzhDqJ7izte1IJz+TJ8gckxZbcFjjdKgNJ61nqo
3J8sbb9JXGefeGvLkpzwOyHnfGxEOu+YQpVWj6gMmuJoKdqqYL9pE44gstAfGTVkLz1UCqLn9dm5
w7PpYPjAnbgRy8zurWIJ7kgZZQq9k6AhJNotVIQRSWXltHminDRkhPzK4dH8NqvEN0VyMBbP77om
fhVCKlY0x7OrQSNb19x3lXRoo7gaVGSHWILu9W5erlFQNT9lKpMXvZnjX601J3GkqZWzma2yOffJ
nqWmZLVRv8/x6r44cbl+jQtJiemREjED8C+K8UDMTBUVOBPuC2tdZFB6g/G1gEb45sixUXdzvph5
kPeLnobd0lu9n4h+cUMyy8S1R1AZaWyO2n9viDiDV9QJG36vuM3b4StHC3c3eu56neGv077ZZJk/
xMywSXEDN6gFzurJOzsrhjJcUV1zc5qmuZFestaB3itmdoGcz6q577V1bMvMSMLaaZcmyI2eYN2P
H9V/vBWbQPU32Ae9/nnvhZ+9lOpAV3JOZkKOm9ikilNJlFdn5fb/X4rijLYgbTlOHGfbmSyyvMpr
Rl0KSdjXTa/qEQwfBQ5c43zyAv7rW4F4pOkJ79rmy/39/jkyHpEPQ0V0aO/sBpHVB6cf+6iikX38
+Fv9Y9NkHUeTyebFcn7eKi89VBBrhQrfajz7UKujvfPisfXXbA5TCgEflon+ydf7x5QV5gHQLk4H
aE+Z6/z9/YCjVIWZiPxUA3ZnwgozKsxsVXmqaakctWROoq4ipdjXZ2Pd50pScNxViFFXa827ztnR
pkgf5v4WIbz9mWrqHzsMGFo+F6BNhj3u2eJH5DDRMqVbHWsXutduaqeiOQhz7HNMBlg2g8YdnGf0
NDrcGroX+tP//UVQ7xMSQjmIKwqhw983hxzzTlYaaU5ev1SXSw+RNclJvVqMbrlk2lfu53EqPtlW
3z1xW5SSTruZtCE0TecuZVdjWqhTjhxzQESBWC0rIMJQP8xF533y/f55KbYr7DxYosF5//39YMeK
KkVff0zFlD/Q+SL/HWM9pZX4LOz2t4fkr22Br4WUkZEMuyYKh7ORueZmyFLmzjwuo6bEFKxOv+4b
050GetDSMCN1XVfs0o07dk+ZK1/mYSk84LyKED5Gx7z2y9KxkmhwmOAy9a/wrccMAu6WklbCvjJk
kR4tiIEPYqqK+1JNyvInOczKcqOZuPgIAhgJhSD9M1cCrygmPaBqhMLmMWX4JjPbvNQ6TyC0qJsi
GM22FGFlzmxFra5kz0nDsPX/LpncE/iZVO7o6pnebs//H42OdEqcmcBvcVqUwrhOpHCoQe3hdpoQ
EX/8KP/uwJ7ff6op2tO8SNsP/ve1+sKtZZ0V5cmJDSwcLQ1ZeSj61P7iFjhfdpPZFuQNbfI8jlKJ
/r3OKroOlLpuv1/sbKn2RdoN933sLuTV6w1xcLMYTH6cEaSvD9OpGQNcCPLFzq3xS2aqzs+YBI1D
60hyd/VKSr8jCfWE3dOGYInB5c2hoA6lshU98GCRDvYl+x9eJ4YSU5HIU2k2w9eiKuVl6prikoQK
+82Oi+JnL3MiQzkRrOrJxY7yiurB2ReVo0t/WQfvwcwWIAd6k+NmzRhbYU5q7Vy7rRfHzaNmFknu
96IkJ34F/fiDUTLQMpHFWIIY61b3a8sm4yeLCl0LWUXj+mrulHGkL+2URqU1WyKsZbx8S7OiyqN+
ht+InE/R0DYobaP4ybSUA9SVbi58COH6uEsUQ5xiTcutXZrQQhprCAzB3AvVvWrV2H7Np0lXA6u1
pydrbdW3xivc5gAhy7aOjt5a39s8NmbiRdOqCCCi2q9GO+P3lukSJ749GpuO0I3T+4+fne3ReP/o
cFIA1oLv3z5bBm2N+09HyD3amdldpn1VHbK5v/NyLNUeGu9P9sF/Xo5L0X/dBN7noTZCI4AbeYF7
hHo6B0q5RZZU/E7ZRBeLxN/PcLZbgX/29fC8cV5lSr3Fs29//+MttE0lB+yDKd3SeyqYxc5fyyoV
3z6+idgq/nEd3Am47Di0cK2zN1Cnny/LHvwEM6Bxw7dlA10wnte0aidfxWaxH91B+pVVurBdySI/
IepwXmi0tqtfxGnp+uWS6V+LvNqAB6NOrkznuftCli9CmX6pWT7lfqcrnJ6N4qcRa82PpNaWqF/6
DfJG3o2X1cM3IwYP49E+e9SGtroq2d6PFhGkvsbkIYeEXvd7MKnTxQyS5UiGjBIwsXspZQXeoSIe
atacdifLAVeFnLqjIPN2V3U6yoWy1vwsXt6GZLFOhqYUjq8C7h18YOr9XV2ZryCTjcvJmcfdWnOi
smO0EJoRt75rogjiCM+krNXcKnKdWN8Jw8ilb8QpzT8eicBxiy7SjabetXGuBsSZOn5MPnUAX3k6
dmlph12+4sUocEWMAqt6q+XdE3e5Cgy1eGEeufjeIIB4DCCEjdJww1ZV3hy6dmjIjPXGdmLlzh51
7dLoCYocKC1WPx1XHncWnGrpq30t9Q25YGeRTjJzOExFGZRl3l4IvMO7GLB1mBFRSD9P78J21t+S
Kp537mozGBnwJiSV7d5rRiMuMAu2UVOnzKugtwXAUJJdXqwA+GyvL8K1Ju2ARmN2F9fjGGhqW3h+
TvpxSCZhcalvLAFC6uMm6Makv5wxLUcplPAQkZN1WXFkDeVAeEVO7E9IB6b14zJFQumpS2TWA4Jt
EZvR2q45qoiKNAhbU3xdquVe2NO0V5dmfpzmPru36345ceuL+wWEwjWT1x7Wcmz7saCj0ypl8RRb
cOA8t/So3BQclFUz+lbWLtFYJCq4jDkJ2kxVdp1dQ6shrAZsPYoZE+VEyPo1hXCNx31NF+xSZqvK
5DuzduNEB9iRjXar0goM69QxCVzv+yBDNXIvhGZHK6eka0/o2F4UxxVhqWpQLOK5c23a3wM/ITJB
GgUqWJ5SSnE0xnG+FKb7DfwpYzcvNm5XKGb8LJObh2RTl8/sFM2uWmsnyFT4KnytKT1WQOXDVmLT
CEpecsLS9fY2Ux31cpKp8kORUGAwwI7I6dIqtRjQxXBMmPapyylv+/6xhIoQALMr/EzRU9Sbcr4f
2S/2KZlRx3ZdvOvS6I3IsoQSrT095tRJsqNe2WOI1rAMM0p5ZnLzcqEUKxHncHl8sBwEsKtKckgS
EkqUhq4/bLThOUk8shTYDoGPt+J7W0gIJrnXfF0SpziKrDB3laK3gS6zuvapssebXvI/I17ZIpFj
sbMKNdsVDJOcwMFFGeAFNUKHC+IAE+3g90mli70KITnzESaj7pmbyU4DWVYjcSbTYHNuV51AcRxq
XNmsx2pVoby6GdE8QxI/4vKbQ1hSnDhmd1K/xolsrhhqOMeKgvqLJNXrYBSL8ejl8zfa3OjR10nm
z047jHTL1UE8p53a3eMLLC+6raKdgZ54/pYX4zN8ZJst3Sn0Em+67Ga1pB01D8G0drxEllh/WEPh
/OhWb37L1Y7UcF1M+zXuseXicvVLUtKiSm+mSyon/alyvG5n6akadbyV4UwAQjgp45fWtJRgbbQi
QcWkM6/QsCZy3Jt2S9HWp7LUnyetd8O18rQgbzV5khVuOMOYxn2cD2kAGZV/QOkUy3fyWn117FKJ
NIZQx1JRja+jnF8pQvNoQVXk66OnfJ9Qd+zJgW/33pQWDKqV9WjrhXVrubl72ym6Gs55be5GIa0g
Me2MLK3YjQirZDXx5iaaFF3/lUNfMfyVZLSdS+F+MJpFPXa5rC9NjjK+rTBR1mRPUnnd1xOsnZ6L
ZlYR6nObhmC/viemXB9TMawno4u/L4Nn7BgOVSee+3rfijbemavABWYB6aE0V/0FtnCkGQk4kwmJ
ntqq7i2xWeO1Qp5ThNI1PkjRrzdKPYlbpVHiKBscRfFt2v5wflbxXKRF8lkJbGxlztkBAD/BpiCg
0nMw5P99AGiWpMnbjtNvWxjZ6K8CzM6AbG0/5c300hN78s3cbAp+7Fkt6EGnlYHW1POJFoT3w8aP
MgcpatqctdsgaFdbY9fdGVPc24GqeMUVkza4yzHJXovf8kM/0zPqXnWBLqIj84b3tO7A40jXLjkR
LPb12nj6zlUHnvgK9uRDbeuT4k/mjArYQTrLWkUlHpFn7jV8Xtf4CapIDYxKbd+EqyphDXBmh4kL
3m45dvB3hNeeRJIMnR9bRrOjQf+a6Vl+23bd/FJ7dumEa2wP+ARXFRJsv3zFXjycTLXtniDRDMyT
tQaJxeTWYQ3+PRoMON5ZLm0izBr9yW4meaGWuBLBuLIx5z3tPGG3G45fZdqAvimc69R+TOokY1SW
Zs9938OgNgbxRVa1dcn2H99qXVfZkWOlvBPL4qX44mMFbfMoOQPWizw42lRXaL9GI0S00F+aaeM8
MciaLo3azG8VrY5JPnHdbofMftz3xupexEXe7egxwJWuzeJXHfdv/Tw4N+6cqhc2xp8LunpFsLjt
4ptmueyHWs7fMyeLL+BrMT+r+HPk0BskbpsRw6VVMOgMG5qJQd2V6wmJSH/H3DHfE7xXhKoo1u9M
BqpL2br6ZdWvODEqd6KPp7jatcP0dv/b9qJDuEZFR8N+PziNUYb21A9XSZIm+7hqjJfBShdExF6q
RHruFQ+EwsJS+vhc+o8eAF10+Bqqh5jwHfq+nbVCyfpFHF2z9HZgRQUT26Zc7wy9dH58fK1/SSvo
AdDg2gpe7Bzn3TSqSZF6CUB6aO4vGEycr3oXG2/UF/2JqANEqGrixM2htEyFig13pIw6x85fPv4g
//jSfA6s1lsxjMDwrBmRrF5mTYUGr1qPlR2cg/RaUZtUBo0olU+qp99f6mx5cWkibfaVTR92roIj
G05dWlXW1DNG/TSD1ARBhR9vblvfEkYVWBo7sKeVFqIkx7zvoVoFFf2NwJOT3fkff/XfVsN3H2cz
moPm2eadZ9MLI5nMVOvc+ai3gAxYkTV2JM54jSGmJOCQnX03mxLnSRFPJ60ptC+dTLo8FNZI2ZCI
JXnI1BoPMd6i5JiPaC9pt7fmhdMh9o7WonUeyzWGdydFNoyfwIdxar5frUlm24RfpM8wYtj+/ke5
VlhJqxvG4B6NhtK/X1/rwnhK5z5Uyu6LHPKLQpsf43l5Sjz9WBHotLXrj1VDSFc9uj/bhKPnanAg
11LPCpqs40ATr9o9Naa3NyeVM2HpDgwTQELZoxeHQz5dA+ClQz/X/lAxxe9Q24dmCvwYVqFHSI1u
hSIhea+xDDU08ZlnXVXfUDmwGBjVUZ9YP2f93uvqvVF2p2VcUl9M9bdelcEyZ4zltfLeQ7SHYks5
DBr4EAj48qLCoMZ9rsHiV+5dOk6Vv2IdnFf7rrNnAixbO5rTMv3OClOTH2mfJogFfIGetoxrRyin
kv3UaYGcTMYKhFrUnc1ha+E/US5rW7k2hoe+d/f66DT+wng2SGtx3VVVVHHeHtQ2NLv+2GdJlOUx
+LWq+uW1za+m62/i3riwFQ+YiiUjhnVRo9f7xFVe2S/XIFkUxN7YwOw6PilVQXJKkT6WjCcML6XL
ODyOddUHM2KG0muevL4u2Oa9k6fmRy1171Y6cWTDlZWvNlNIZ+LX6LbHhnAg1wbs1iHKW1T1wXKX
e2V1H2jNRlI1A49Ro6tYob5IZmXithNp5ELR1doU550pHruVEcq4XHHrrlt1uRJdgfyFGbWbRpVi
PKRSyXyrzEPcZldG1S9+nto2THX9S9KpF8NUnVZRPitOEk1F9asU1QV5M0fc7omvySnoHAOsnrit
chVOSjlTdiPgWCg9u17uABXe0nK67Or1yjDiH46Zfy1EExixfFb6OHQNeWXOzkNjV0OgpulP5D87
bUoOqovIGnrk68RWrKb6D7m4Iqrgr5AwcVsajPG9vo9UNstYpEjQAX72ZvI02XQKXNne2XZ8KxXj
hzMyekrUK/A+wMHnVQa5qdRBVmgre58XkXV4zJ36erIZIbm55g/jfLUp96EC39GqpOIAOjiZxX4s
lCeklFAIxNPWRrWn+SfjflpjdTCYyXU3WQfK81CNHbJ1rS+u4l7JFEuIudzXTTf5zSJ8h6m4x6Gc
0GjAKvoVDmNJ3T5HY8YBurd3dtkfS7fkHa6eW7uKcsXb0aQMyymOFm3drWt6yMvuzhDOtRy8K56S
Q5Vk+97WT6UQ4epWV/wbD7R3Ld/19AOV9LVSGy+pWB81ZYhGUUWqFxOuM9+0Bgc2NIucbbB1DM8z
c8OsSo+pnjHtq8N0KC/iQfnJqKDyy6S7zpvhSuMx8q3OYsaX4VseCLGdr61SOzWDAUtK57lQxu9s
4js3F2FvdLeLWALHm6Jpag4TGbbrmDxjM/yyJMOllpLlo4hN3jXbKA49XhRHOdFCuevGGePWtAOl
vC/YFwkOeRS1cu0o1dPoinvo2EeaMLthi9FIhXU3KWa4JGpo1NaFk1sRT8mvyUOk2OrzQ9HMF9kq
DmZmPdqNve/a7eew3UiJ+/3c69dArx/XOL/tm2lPSEXE6hIwjb2ngA3junkh4ykL2D+/afSD1bY9
AIj8qpjpFGCfX/2mNuOAkG+yeGkIRR6rhTtn1wkiYb+tARE66AP0nPN2bVgPqTIZgcZgl5qew46R
6gFNi5tpWr+VdvlzHuyruRl+9PWIATR3/c3Bz9Jq7hBDAq+kc2y4kcbcuyyKg3RVZLfzA5gfGkjN
vbSR7xm1K4NuSpFj5VS6zKHnMVRkwikZP3QsDo3qviUJre2y249VQesnTwgKbrwkUKV1qefJCylU
emCP4yPwk6Bz44W3w45EuaKbc0GD28l1KUfYWN5jbzXXmaff8dtfQoaD8egCW6RTnnMq1kNvWb83
o3mHfStFxQiIMNM3WpbyPVsBfQkqDGPtIqvRTrREWAD17LAkrsokRCXDp6OyT49ab17RSQsTqIm5
nC4JSQoRXJyaJL1SN50ge/OF0CRmbqc+GjSggjrPJt9T0oOpdbvOWXKwR+lxtMSRX5FCT9/6EEeb
exXSdL5Vywo1dCnr0BPzSc/1U9rXF0baga9yn92kOVp92gdWYl+Okxm1RrKz62lvkck1OMBIuyRM
GwBSKM/buL4zNMltHoI2d0/2oEVVJY+FJb/z8z4UqZL4VeEea5NHOI9ZY5QTk3gRxp57Ua35d73U
dYodpgq043iY1TcXg8uolb+IhCLERwIksllDYSdO1vg8T8i2OqkE6uagFUZ5uRQs54sW74jVO45y
uo4b66Zolwswdo4/MvkgiGV91dxZngYLD7WtNhe5ZwcA4LCJF6Pf9dapWvLEFwml/Rr7IrZ/2nP7
A8daaI3JAb0q9KglPdhsGgMORBpcxhI5w0SpN67qrlOXLzkUqXnxLoe8fIKMEbAufAGqSrUsAbgM
WXphFqDKxCivhDk9xa6BGHAcDp1TvakCXrJVWyYHxrgP0bPfxst402bMasa24THvLhP1jebi61Sp
P40GQeDIZKW1u4uShMLaNA/9jIDTsSKNVkgYt8N1XyoeIteCzW6dvw/AoP2pXm4ttUHrIBYi7Moo
07yceZg5ctxJv6WG8UjS4w7hTUSnT+UUoxw4t0azrRz6idVdXct7uhp3ujOdKL4fWpFO/mi7B1nN
t5iMiOsu23BxlWvdRdJdmb96hI9VWd0u6Ev5llHf2m/r2F0swEcscFvTaB85SfsMIKIieexG68YV
GdYcd6JG6qJ8rQbfUVykD8NOj+UeV9u9kS07vXOuqb7CmXdG6Y0vSgdyAJsUne8+SPruptDim1ZZ
vubAZtW42BeieJKtdTeL/DY23V3uLDyFw81impFuO988Ap2I39x3jnbNfOLaWewrC1U7so/dsMKB
TVPxRvfltZiw/5fLpblUN82wMszQzMDQkuuaSsfpasefsg1tG39xvPK27McoL+pLQElhWcY3owGl
elJy7uXKyzdDnJyPsOeuW0/lGNQfqpz93PuW6c13tOdXtWXfJ564idvyWd26euWS3LldgUYlfdRn
mvoDrbZMJtGYT19NU1sgFbmPQ01f3fO+yn65qNNSwkBJNQT3EMHtoXpYB+OGVIrnrNXRI8Q6LWXW
V6VS9uug0gvsCb/Eb+ZXJkbwpIq8bgzasg5sduiy4IyIy08pmG0AY/JnDOvjMHFGBtPXlEWYN8qO
vHRGseorTok3V195ClJx73k9gwAyRfk5p0sa7TMsEvcX8UMcHAAOJ9q1SefJnZBmQMNJLQa1oyJf
oKHrwUwCoKInp2TESLmkX2tamz5DGeS/7dvYF1+mBsDY4JChPQeLAAFb4vIi3WPErtlc10Bi56F6
qjTl1OfdvuT33c6yiZby2DrrAf5P9HFZdg6DdBCbG4A1SbcGbr2BB/4ua6qpS6wxjZUjmp4Npe3c
NL3b8Wgx8DP1bAkliv6w19IvmjpowA8ZSxhm+5lf818lOmvONgYDtaCievj7c8isWiQFNyzI1FHk
wXMLBTdJs2RelFrqoOxUA/1o5M5Ge9NQsjiXyJSwZmhlkf1/v7FBY4JWAMlc2yTwXAQcAx7sc5RO
tO8T0u7zqpVHodLaNDRj62a7FC3NEOMiXY3Tasa8S32aflJyvp8PWirjOtS6NjJhOKF/35Fy4DRL
b3Tgl9GrnTXI4jCLeflE0/R+OshV8OFusg+iI87NFdbs2CNe7uEYo/i7Yr+DSt8Zhp82WnoQ/ZhF
pC12zSfdgPez1i2Le+v9YOfYBNB/fze9Q+U2V6qH36Acp2AehHXbNqY/La39XZlbHD0fP+dnF3Q3
b5hB7wUNwu/wirMLSkNVAelpySl1q7cex08kpz7bg15kwGDE8eHjy50/ztv1UDfR1LXJS4AzdaZv
gvVbG0lFok4jWraRgjM1wRizbzClCp3RbCLD2K8EqNoNbq+hQMj68Sd494XxEWFvovDfPgNhvn/f
4Q7kIVOJ0twlchwuR5Slu9IczIAObXdhevJ/Jp0QO0WSHQoi5ssIggkH+ft6ltpSp5oGkUkmjDdM
h/XKCJfAg71TK9if/+e324TPlDtEaGE55Mz+99XMJh7HuCKgSUFddIG9vbscYJPfNcKUPv7Dz4I6
391NtPo6y5MFt5PLnpNqq9VKJIza5FQNnbXvilrm0Nrn9KHsVjoHmcbs6ZMG6Tvy3qZj5UDChWFg
knhy9shihUnNKm77vVEx4u4z7d40mh9TNTyaxSwDBdrW3lzti9msI2E6QKCHHfalHTXtS7JKjBfu
xInmcyrdWSeM4R2CBVq3hBduuox3TqWRLp+TzutFQ0KFufjK1JnFd6GyyDwSRQkL+uMf+7yTCTaJ
FUJFRITHFMXEb6zqH603BK25LDP0QEgJDF6c9TQXTPR0gzZNUy9fPKlclzSV0mS6HPCp+O7QnMYa
ENnHH+T3N/ujh8mH4MnGYwBaYCOL/87R+uODTJYQIMVqQnwwq0SK51w3uaBBIttj1t0OCnoAvTqY
RvHcj3EoRxX3lrhiszqSDR7gUNToc2kvpVJExVwemnQ+KLUJaVk8KqY89aYaJnZ3R3pL/sk9PPvN
foPg/kA1nestc0DD05zn62GohOEGJhnfVuDWaf1sTNXy8+P79P5iPLrexmDnASYC8kzZsqppOUmP
vVyUi4RUwb6uBJleUiGZ1VK/fXy1dzsYLnkEpJb+24H8jvBC+HW19tAeD2Vc9g1aljpvAq3AVBUU
dlv/VEZdX/xVN63P2CvvvyfPgwVeApUogrpzw2ANeSpG3477WI07iOyZV70IJsXBOHO++/hb/vta
eC625jk6Ov3vFS+nVYzoAfJVoiLORU/d5KRqWZUaeFVXfGJq+eRi5ylgEmetm2hOdmoxEXP0MHJU
wJPn7mwI2Z/tVNs69sdL9fvRRE+Nn4FVzoXT8/c3W9PW0FsXiZpTIQ1hZckuOQy5t2PcMvgbGBFD
0pj2hO3+32nMhlcA1oH8eKM9nevLcpGU7UhI66GjRrig0GyDXExIbMbG/uQ8sJ2iz78jCwZKbpIn
OYGc7Vd2DbvUnEjxLDvaWaVIrBvgKC9a0TNyWYY1ymd3DAhoLF6WUWSf/Jz/ujoaTJZqlmx48+eH
kcQS5NiU+iHPqTYS26gp6pRktevdUsbQLPQMTY+/LHXW+4zQVnGpagsz1P//CHtMvTjdE20Dc+Lv
H7rCDzrZTlueBpyap2Kc4y8qmvawnE262P9xdma9dSJdF/5FSMzDLZzZ47Ed28kNytDNPENR8Ou/
h/TFG2PLR/mkViK1Ws0Biqpdu9Z61ufX+o3SXj1x5mkLlTEH6waL6NuLcZSaYOCZp0PiNQY+7+Q+
rRCOpW3v+k0i+YNU87tigc3L/FH0w3aqw+OkStQi4nogYURvPD9mzoh5Xb4d1VuBU24eKFLHOegq
47qYgPp59bWWF4+hPt0l0nr0+pZz2OLGK5xAzl9nvHbt8jjBTmKv89NCIe/BOZkz0rT8qVGjnSGH
a3bdfql2P0yUKAhM8MspRg9tLbzVMnoKjWSL+D3iRMck0dNqcna+9d08EUEJ8R5d7AaFLJrw+qad
hq2+nBeV7VgcQtP5ipYx2114tu8H88IiWhTyKk5CdTWYYeR7A+G+zsEYKsilTY6fV6TDyemdwddQ
PF243vs9qkZqF+s/h4aEipMD9fZdwlxz2Q0BSzBGZvJ+MLxDMyGzIRTKOVQZrlMnNr1HPWmiTcku
c9dNSr6rKnhxF4bVB74FfgoJsi4OLHZM6+2SMyfsUjvcJqWtjFeRzOKSxoKZHUM4dQKU0ehKX59T
41vPAcyBxZajBwet542nNLaxt6dF+pvJsLP8KRb2pazn5dmvh/2fv2+1nZ+6Np4HqpODGhrWzumT
gT29i8gI5RF9Vvrsfz8WKIodzpl5HPC9374aO4lqGjv6fGgnds3BPM7ixujc+uz1DoyJzDQV98I7
+OgWKcbJvXP4BwPJ20vOfCxDVaTqYdCFxEhsFsl3MkBbD7mzqf0UMv173w85QnjuNIOdDdublRBZ
E6YYDFfEx9yS6nckj9G/kSm/t1lo/N2+ZlkLWYeoL7nWoopYzdTNrNCQJ4TrkPQusWJguJr+0Gq0
K/etPc5D0BKZfmlQf1BAcVH8jIQ0LXS11QPFp6pVZiPikxh0Q1xxjqQB0XAL47mHzwV9g1j0Z3bW
8vXzsbPe4fx3tyyHqsrZERKo1Z6RlbIAhJKPh9op3buhTpOtJefwkCd1fT02RDFVknDX0bNuDTdP
QftLxdciFD7Q2FDhW4p945IkveVkIQkAnv268APfKbSW10FThD/RVevrXLRhUupRrYb4RP3QV1vk
QtOVicuYFMNQpvFGMAdvkgIRVSDsrAHTH9lVE/QQpf++VsHyuvizmAipWFYDozLdzB49Bj3NWeV2
CEXSBI0xqN/hH6sX5tsPqr8/r7UehIAEB/qzZnIirEy9HxuTSBJWqRt3Ct0L4/3DS/ERL7tqhDHv
AjEA1rQcupWnmDiw+zbvql1KA/UKd6P1+PnL/GiUL95ZNtW8UVwgb6eNUU85mDELlc8pCVEmeu5N
oiv1F1Bb3kanS36scvcSieqj+wNBxxYe2yg75mUu+2PDqHZJQv5A6x5SvPd35MvZJ1cppzOt40uX
+mhpYs+1jFJ26ND1VuUVKiA4PK4LxZWoi2M3uPoNFB+JTbrk0Dvl9DJRlyON3kmDoRjIjxOJ50sO
JTCauIKtmfVYoEf7/LH/5u+/XZEABC/IP9qonsn88vYROGPnpLDY6Wzjl16wsY2GNKZS8hCzMO4Z
DOw6J7p0yi1r53Vw3fYebAjynvoMus2cuCRdkqd33SohfsHPf937QQH2UyMM3mAHYsK6f/vjRg9B
D8lyOcGAdXeK9UbfiGlKD05eJhtlQD/beUN1//lFP1jAPHYwmD4Mk5aCulpO3LBOgHaNxamHNHGc
kPpzVDQkR7ec4hu78rKnz6+3vPi3bwDuqYr/TWNHvuwf395kTp5JVkdjuNcaLuu3TMSjTzYSEgbI
FN5D1EnE43M2AutwGtn9/RkDK9qfP2C1wER6pKc5j/lkM0igs2uIE6zG6w8TyZ5+ZBZiq9lxsddU
YuqHRtp+ZxCJJzhpvPC+P3wUOh11ZlL6wMZqGp2wrHv6ZDiH2Zqyfyw5tec5q9Hw60VTdRsHMNbr
OBBr4VdZV/9lNN2y3tHOV6HfqYshx1h9odTxWmRFKcUZscEEyTiR8q9lti12BCHcS22z3z3mt+8d
WhJ1En2Rpa5Yqx6Haca/PuU0LfNofvVQ7rJAwf1P/MkyE9NHsMOGG2Gg5LMU9dCdOUernPt4Rgfn
xy5pUz7GLzpttjtYELQs5PMnYZbqT0VvO8whjVbRgAN26wsT/Y/Pri+EJq+VeM8UBDeE4TWRcTQH
NX0KofufIStZpW8jGhYBib/hD62cCNPRwI+9YtqbEagrvUw3ateauAGEHeHNH3g/xLJhwTAS+ymj
tUmbQE/BLhRxGU6ENmaeuo/maawD6WL2x1ZQex02dVEnJ8RlghBILYXYFBvQUoOYHbI8drIvf0xJ
/lSECWf7ioyKjbBzNECdHKNru8/Lx3FSMDvZkHjsQAHvsNyPF1cbycm/4edlo/ZBx7t8ajsn3usZ
UB0/KcV0HbqhTPzUdEHW9rbzI5+diU2jI5TiUbLJbJ8dy7VvKhOM5LaKkwVAX2TimgrNrPZ6Wnlo
Qu3SsncOc8V0lzrjgwf60uwrvb+w3L+fjpigF5AHLWb+/+5qOjJ7TR8GPSxOJZiEfwx8TM9hrue+
oU7jz86pzP7CkvB+0uWCbBe0BWHCTLhaEXJ0agLSkIJgqjA2ZG9l29Erhq9DbyFvset2nzFfffl8
EvxwHaJNiBaWlB6AFqurMtEjjZuR+ieTy06tIklrDkaHzIPIKSMHGbYuX3AOGZy3xiJ5QoHuRZu+
Mg2B1UuL1K1Wl4yexCJv9MIrWJaZN1+qsTx7mxxAgLE0Rla/bfDKKs5k6gBLAPPrCxbvr5NIkYdd
eAgfXgiSGpOCQT/ot1fwj3qky0uNQymB0wVKVUQbIZo2uYmYYm5tZEpRyw5jckmhSLP+2ilFH+DX
W3wCmhaAq/gR5W67x5vhnj//Ye/mZc6gly0d8lpOPKlf3i5Rbtl1VtigSp8Iqps3E9EF/3gTYjWf
g3nxzVGryvTDhArAtwA8FxeyIX7XYasX8LtJRJnPBE3L+u31+5LipLMb/Ihm6ojSl7MHlAydTnHf
9Z5KkK4So201rC4FZhkbbrOpoRg320rBDVtHRtRtWLjjV7Kq7W5rFLSCN7me0JoYetFam1DXs4zA
XRVKYYFDeArG1MFuSSSog/lpHvBZaFYzyCfTaCBqDYYV7WILmHhQQSac4Y9oSG3kSCD43skGjrma
niVui2hCaX0Zchjhj10uXDJSirK0fnVjYryAVbeJaSo5TAMCrYjmOIuk13a4oup2I1LVe1WSuXrS
Qti2J8jWtuWrmciNCx3ID8Yd9nv2zhrcDHYwS538x7iryBKuohlkJkgBGnBq3yo3uL/bePv5OHpf
BDOQFiQ5vSKanQzytxcy9JQ056yxjomS6o+GsoiHiuwrrlbnm1Xo1aZPsubA7iIKUncxrLYD2kSj
3E5mj5xbs9p95+kX1eNcdT28/vhV6yy7dlDRWsW5eswZBYAsBFEz2eQSLF021XlMu35fYQB++Pxh
vJvY3z6LNVBSl5BYZoFJS+3kcBpyrfENXbF3eeckgdTLS2dMl663Km/gfBa1o7YIFrTI2LEL0R/a
GgUSnagHykNv//nt/W7hfvJU15NZRk82jo3IOla9V8vbMTbKc9iQUMaJ5DTTDlI8e7pv1TwurmGR
GM+5ghDzWrWKUWwysHJRMBkaVlfVMa3cH6Lehaxhlpp+lY7dfB0bdpVsMUZ1N32lKdOmr9EEosgl
EP516GpxBcIs74LWLut/IgOwoW+pRbZN7GjwqyFMvpVUkjkZ2pFRBE6GlwYCDiLT60qXjIAyaqfI
VwqrOIua3KQbpXZq/VjXff2vk2bWa82xHbLLMJyfROemRqBmBV4604pLe1N4TZts5w6GYhAhrZ6+
1CCyvylTmZY0+mPb9TXsgfiFkkEVFxasj161o9KhIuyEQ9F3KPA0TKyijc1jhdAbJ7nL1gnLaR4p
qGMkLskK2/glAv/7ScTlqI3QO9tlX8Kx29tvexZqi/6lyU5TLbSzbY3uTW+P7aVh9cG3ClyNXiZb
Q066V2txHZsCG2qvHHuOs+NJVxCo60q8G1rZ/fv5CP5o1UO+QNG1aCaQaby9IXS1blswVI8zyMmD
5rHdrCIzvpNKNG4qYG5ExeukAQOzv1AILDuu9afjLR1sjp1cXMOrmk9HHDqSbescE+7qvpuM/DHp
s6bAWG3NLrbayD0WkhhYv5VxcuyKLnv5/N7fE8aMBQbODoWuFnBXfbXkZ9JAxqVUYAlUZT7ZSTtu
PdzW4OPNcqNWVov6q8Rc0miv3WgkGF04JBqkeOpp1eEhnvJgLEDc2SF+uanslSDsOkCbbXmJzPrB
uGPnvBAhiKCAmrjavsq+jQFmJPkprkKcw6Y2zOCOzVw0FxA877+q3wolDrKB+/JuVhNoTcgvsmSh
HGazEueiYWPiD3aWegdM7/HXaAjdv+71sUbQFKD1yykou+LVaE/qECp0o5nHth4WoXEIV6klyOJl
HG39wnq0DOfVoKP+BqhP62MBGK7e+IhUWxC1ZR97Mx0DV8z1VZGTcMpmoPnrj3gJUKWBjgZK4+ta
vTKvGhXYQn18cph6yc7w7NvUw0BgyiG78Cm9vyta3+CayPQFpkMR//Yj1sJRHduk5szOyd1TmuUC
HXqi4Pdu0gtV1LphvgSoooLhhihSkVutLX0dnxQ1upwOWVzDpu6FLvdzW5t3Sl87bNChM1AQNsR+
laqJvaKNbrNG7r2+JlZRdZTAQC15jsY2uwFR7gCLQSFmHT7/slez2vIj0fQxfy5hnJDFllH+R62H
zcAaEfkqdPXz+cipUPGUlLm7d0ugCLJO5t0kLBmUbFLyC+9iWQH+GGH/XZrNHf9obCjWr72cG8tr
iZY9KjCmTsAUEzxrg/tIl+Ar3t7i3jVb68Le4b3UT6V5jTADJzdxoOhp396vPaVmnCmme9Ar13to
9bbWwEfZCnJg12m/hTRszzyE4Z80b9MzBv77skv+8lBsuXNaYozA5Quj0bz6EeHcDO5oWQpRIOCL
uqmwdraSRqhh0uS+nIvhwgf24V0vB400lxYF8foQGAFh0aJ8BV1vmWq9wb8ooo3r5eNz3tKm8ac8
sV572jsPGnUC/ocqnWcfv3ehbT8fb6sP8L9bp59mLieQy3n02+cvurYPSWVVjrreYFNurSG3jwme
Bhk0bd2I57+/nI3YCHYdp4I0MN5ejp2MN2l25h6GtHaOoYmNE0YdfIG5EpvPL7VapZc7oznNd84M
o/HXaj1gx+yNjk7kkFIt7XOh+rCXtA1UsvJQFElxU0xaBCRDib7lJAp+fvHVqre+uLcqEdq5jZu+
U2gLxbXZbPrBtTNfd2ZPvfDRrla9/y6EfoqBiyP83ao3uvBLk7RzOKhusj0C73xfeOKlwQaFL3rW
LkxP+vLDV5PEoj5hdWAaBfa0urGEGbqrgW4cY8zvt0lI8pg/GWGJUTPPY0gJcTWbh1DGA8AgI4zG
QKlyM/Wr2rayvW527g+Jr3NjRNNXNSnsu6aDHLNHCp7VgVLHQ7SN69bJt2yss3DraJmrHepO1S/0
sj8Y90t9uhwiWDYnKKt5NktZuhszyWAOSzzcUzJYX/RSyV2f6G7iEj4fDuv+2e/XRAoVkg/eE8ud
vhr3eYUPstIVYvn02N3FEHi1L7H5RFpr+80bDRkH1IvIVmhmkMoFMg//mJfHRDtp8IBxpw7RS69L
a7zwyz6Y9C3qJg7XkJ0yEa++EgVw14SIPDw23aDvESmPW06Spa/ZnYovLc53AF76C6XaB4sc51kI
j1nhLI9e/tunEWedLK1EwpmF9m4GswXGakzLabGBNfs5gUoBI1nuOtxFFwbwR+8d2SEisiUkgjbe
20vPMtXySvfwPY1qGYimZKXNevsWAoDy4/OX/sGl6KXQL6UvR0m6XsodFb4w5ofoGGoolSZLda/S
oa3uJlCrF2qbD2aB5Uq0bFhLsKKsvsqxVTzYplZ8GgVvjGBk3eRLxPBkjykfFJDaC/Pb6g1yGPO7
WjMp6DmSwe/x9jFO3gRXKqm7o12m5PTVrtzFpPdsM6sr93OpTjsB+g/Tbzo9ff5UVwN2feXfmW9/
FEj46oH6Awo/cHQQL2yd0DVvJMxHYztWkE992hYuPild0f9y1f7v0g4F+NJ550h6+Wl/XNruakhp
sYxOTmVLX4J3+mXUg7exnTo+h0o3bI0ZKKNeCuesE/axHzPhXmj/fyDnWtq8kD+JG6UYXBN7vbaM
29hCxCX6YgrJVHXyr+PSluZQ0k2+DMag2GAKtFEEtYe7O9eLtlkwfBNRD3p6oX776G1QCVJM03pZ
9MpvH0kfUSEDHVIOqpnpW2hW6VVFIsSDQfzNLuzC7NnM7eqvBx8tBsLUmI2QI8Bxf3tR0bLT1Gfw
BJJZ9Vtit/o/TsWRkt60hCIYaXRsemnvI6uILtQUq0/69wj483ZXw96b20a3W0mkvN5U91UnvIPE
YnrCTaVcWKBWFcS7S61ukuq7sgpLzU9NFffPZaJ40q/g1F96mO+bvnzKrIE279BjcK/nDisWdUH0
Lz6MVBmHTTi1ZRJ03jgrD2OTF+FtP9dutAEpNpUPDvHj0KosdEcPsK16FX2zmj1aEklZQGtUETvb
pcN0/vyj/2i6IS0D3eBiCUJVtHrjfHUmhwLEpE4tUU8jNLiNTdl6NxtG9JrKVrmTy5yg1NWlmW5d
q/9+ER57bnoYELIpJt9eW5n6vDGzxbmdZfIIeUdjrVI5QWBR3ZS1LrEOj+zISTj+kmJV3FjUNj8/
v/+1iWP5EWgdALQz7TDPr1VmUcPmoKTvf9DIiM0CRTOqx1CLNWDOefMtU2X6y6golTgd7rGKZlPi
TgGo0tj2VW12Y5bSepQXaoePhg6Sc9Yc3D3L5m21mJbWmHdmbbKNmYl38id3AgQ7CpDHaicMdZca
lv3ah7KlE5ZKlRMYpSvuvFjWRZDjAnLwjA8clpaW0djkehH3cOEr+vDBkbJg8syARXGu8fbttQZk
R9AsaF7TBuHEHKlfpxTfsap15iaCDE7aRUF/bIRTmbRY9TRpx3fQs7VjL8RwYeb6aDDhxSF0EkER
teCaYTTQCrHqxfSgQmyBGcWxGCK98tWobPvbgLuMc+6yEedmILT1YIT1Vi2c/eeDaVUs/DeWSJtj
PHGc5K2zWOMcAfJMAXpw4yWcuq6lPA5V5u1Hl/4OLTPnQnjhb1HpH5sGbKA0k6i3+Hu5+7WlxS3S
TDTk1hxtN5ndPexdcaQMK14wCxhnMbZ1GtQAh8U2NrnzIDOy4c41C/NlqtQs2ditA57HjtT4EJJa
QzqAlkDM6QYbPINSo/442hzE1hsFKuulbIT372z59XSTaYmxrsLBfjuEhqw1jNpaSkaz6241Drz3
nherm2mQxf0YasMx6WGNtDSft+TekBuQzpeUwr/P+FaPkNSMpR+HLZLvf7VxLs22yfQMxRO4iXBf
F5FO9hMh7qaFkjKaDRHAq1PJsJuL61hynAkOEYpHpFkBFsZfhZ2mXwAj5XdWqV2C8a122rxeHDzL
D6PPS2G13mlHSYQ/aHSRtM86+uyyJPfdb0ldeLIQAgFvVEvr37Jq49y33TAz/CyOZPK3o5psj/89
oHcyd8/LM4iTCpKV2nHOUSOqmypLnJd2aAGks+nfff4VLUvO6oVw4I67eJECLDbRt6Mizvumdzjt
PySY2FGEOTGdOlNOvZ/YvfUFg6wJjCcKnUupox+NR3b6XJoqcEGTrYbClMWTl3Sk82oxuDHZyfpo
KkPszxCqIt47vCm4VThWsfz7Yzb2mxLp1oUdxwe3v1ipPLp2fBVUgG9vv5mrCZt37x4mMmpaHB6e
/ZzosQ1bNCuVGC+QEumBmOgbX3jR7wojzEb/u302IG+v3LaeXuukqp+6XskKoFFTfobCPl5Sk3/0
nMklMpD9UWvTrVvdYguTu6jz0iVl0tCuOSyFNCKydE/AATF+XVhRceNfpMtR+FnDrJQhC/j1+Sh7
V/gsOchL/4p1H9/PeuYUsJ6J9KqTYxyVxTOBuWYgnQRahj03fqYqxMdFlbOt29E4fn7lD2/fxj26
ELYp7NfH7kmCVqsL0WCNjibOQ6+0+xDNJXGSbb5ILuHbFFbiI4joWMNc64xrM75UYSwvc/WVkeZn
st/Cu8eGZ/WyoVzIvC6n5MSGDODypITpEtZi3sRNqh5Tekd3JUQUAA9T3pPk3caQnb3++4VnsVQJ
b3+G91t8sawBHGGtZbhGPIH800hKrTSw8fUoNIJtsPhnnqbsZVIVe2eukO3Vy8eHkhj5q16NNP8S
wFcxgW+f/553KzgaSDoKVIJMuHwLq6diz+aYERSHsr6akr3ecxZRZcQYpWrVX4ceJK3/x/VY/ZbO
Fcz19cmAyWn8jNlLP1gKFRKaf+vFFI29p4kznDnPc/6uP7QsKItxm7bUYmyw1nZN1Z6duXWG4qSq
EWWQVw49pninKu/ZIQz3vT6Hr5kUluI7g+bcf36z7/Z4XJzSnYKF3jznq6vpFR1OnhdE8x2zCRGo
3wkzbjfxWMo58Dpg8Bc29B+8y+W7polCXY92crWOECaC6jKu02NpVjX4VPuLSkW9oQdAAS8uanxW
l1sakfj6UDMTfIw7ft3DUCNTHTwI74diHFEw9/Mjqv4WSG6SbmVjGJfq79XT5HocUtMb0HVihtg8
rbYIRBiCKEpkcxybuD3YsZJvotL4LhLWiMJQ/gXB94L6tj2pnpi2ilzQVZK627AjPqVqzqugpPeJ
GdrVL1E1P/ptxuK9IqtmQYquHn2tj1HUqh6Yiahq3E1eGHq+E+08DiRoKKxqfzWwlkeBJ2nRfNBw
XgTsbxeuPtftvB7ZxEolbPuFhMguaDbSWzPJL9aLq4lzuRjgkd9CaW9pDa7uLZZWWGgYe04hYVUB
epbiMMGl8q1BDL7i0oFHcdTucNGBeW7wdmoTYUWf3/ByQ3/MmstvoE+F8YYT8qVdtTz/P/plbui2
UugK8RnpnFx7TpueUrprfukpg59n+rSJc0JvwZAa5wGczP/j8oRbg2fB0bFEp7+9vAnOWKtHKzl1
Xk+Gd2XD55WbuTG3sq2qvTu11o0ZEm7TWCDUP7/1VZHCrWMiQZcCJGtBpqyVdLmwC6MrZ7iTSzLs
VgUhslCXsuYS6GJVIHAh5mQKIi6CvBDT7tubrLtq9DqzmQ7k4cy7spfdKTUqYtqIe5qfdEA05CAB
htOaOj98fo/vPx+LnCVukWfMgdDv7sAfr5fXPhCkyBEKLI/0Cuv+tJBZq/SnhWQy33x+sd8r/dvB
RI8KoQtGu0V3s87vSwytBPpn51iADDcJBrJxeKIIuvMtcRRsKvQpdvsdonOAemnbkonqWtN0Yxbs
3W5dgnV/yWEWZ6idsK1qw5LPKSqpcFd04+yQtuZaVzDe3D7AQ/8NJ6hjbuKK1Arfk2gTdgnR4/RR
kdMfwbNYD3GugdbmMLkbNpKsXkSQCbhCn6cvwIUhf/6hgNZQSewe2xuEhH147REgeiQyPImIn7QE
ErcyLw/NSJ/moCuFemub7DUDBICuvQupLe4nw1SKXYHyoybWJgwXmr3UTiKCQ0uqoEqa0uCJPMiZ
3u6IFQ/DIMyieB9GFmWZPjtZceCAR3tRJiM+F3i6cYyrWUWAuUjn3YV39O57pxbha8MLBLeH8fh2
LAIixGFdKe1Rdk62kFSMbeTUWDBDFHyempSXPrLVJmQZ/MtKTSHEWTLN8NUFCyUuMDWDlpWK1O4q
TRgQ8ZJQ9tuqhynOIjprHEzSRiFO183V70XVTE+FVmiseHMY60cliaozoUHuzyrTUtO34af/DNOx
f+jiuITniOblrKjs5Ojv35MDN+9tXvhkT2Phu86gX/eN9+LS9/w3MTVJmJ9D9hzy5KIiczxNnKtS
uGVxmzlarR7C3C5HBJeSOIoaR39+ZOOR1+BJiRXGBWKhSZwmIog2fQgyftt2pKkFNtDZ8sqJHGle
14RxdT4C85BEIZSo+pc8Nm15/PxFvp+4cbQuUiMMcUBq1i1hgoJt6ktYAx2JS4/ApcN7mQ/13aTG
XD2OneFIPox+DBG+c4TegNi8UHG+n1uQKLJq0VXQgCO9a7oqY5rXhusd6DuUxz4EYzxrs/1lLNNL
6ur3M6i99FU5C4SFxJBaBtkf0xgpkUmYdH1/hJ7lPQo1prVrx1btA9SfH1ROg0JgsEpJuVKVFx70
sh6++2jeXH7tM6K2VbHo5vZBmy2StEvZ+3qSH4iY3gxudaVb3W2tYjwr0QL5trSuyIl8KpxhMxaE
6ujeseumnQrurfK+5qn9VYU45isiORnhKG5l3W8iwy5JdbS+RNGzqWWvSO2Je4EmqsxbYTtYgdXq
FcDGroKrMIQDCVbYcFuFNNC0ICEzs26TSmz77pcru6PRaecOmEJdF9cyg6VvtNt4dH9arfrNMss4
ACw37QAtEbneUl2qRb3h9Mjakm19VS/pWmJMfwwq4mCptk/EGG6jzjprRrIvivxfJZ4Ln4+Qw6Qc
tm0bT9dx5p3yqTxDHCRAROtvYEFspA3HqCiurQTqdW6fwlq99qrude6dM4CQnakDbm7cIlBUAgAs
WvdQIBoziEKU285cl1eRxYZtyrMHRY0MEmkgm0rHL4vqcZ6r82Rk3xa2Zl9VkFYhl1rFsU+nTWm9
Qi86xAmHaopXB3NovkRS3tCcPCfhcF8CUs6aeDu6zM1erz07HeeCSTje2m4XiDb9gs77qzG320wX
m94rDrlsEqYSlcZRam5pRBxJet+kU2wcrNh80VU9C6zKUBDSztskr+E+t+z8OmU3GurtkEE1zKFX
HLpYPDCdNKARnQeBBjRoOZvdlTAdbmPV2eRGctZUZUJKxk46Z49hA4o9NWTm+WKad7kLQ7hyQJm4
zvjcyfh1UCyw1bSIB22qj7qwK79f+qtzZY73RNN8Ix/w1azkPfzfxwk0a1nNUECWyKUceBDZfcmt
BdMawry+bZv4UA0GvFGFpHQSRoaSWt+uo5NexhGBU3a3q0P63xThixxognmE2U6ri3/nWBAo4OrP
qMBfVcW+TvIKSnULmMFSoY06m0kfv4Zu9aVPW74D9Txjz9EwINm2OLmtd7L57UFOuomPnTUQsVfz
zMJtmU02QYbzzp7aL7kRPchoSDZJ2JErlBTUUCyVPqS0aV90EyKRXt4aGRGplFk925RcI4K9fbHG
bjfKak/QmngYzSbaVeU47Lyp+Dl6o85VzITVXF0G2G/Ee7pvG1UPDGO6ZXN0r43hiYkUL507f48c
8mv7FF29lYl5o0b61jMkedgTaOCwj8i1owvjz6USdCGZTC3RWLJPMwjfqJy8mDS/uj3Hc+xtCwfP
QtiTJzWXNZjenjdKklSgDkNzbVgc2jZzWGxir1ev0IDZtxqxTBhYZn3jDrC0pqzYsUmZD6g0wAyb
ZuiTA0Kky6R0G5qC+W6xgB88lYzAqW37oHWmH2olMEgPDH7HHe+1InmtTO2OyuxkacWChAdrofMv
cI+k+fy8pNv2CxUpVJ1nKyWUGc525yM8Q+OoOGcIaRJ2bdhvpXSzf1Q3+mJZTbKBhk8g7hA9moqz
cUf7mPKLzUb+myfx2eUkQA8Rlpil8bPW9aPZoJsZOY7ZugR0RGneH2NO7mDIe/GGvh6JeHbyZOaa
uWlQdu+zWr2HZlwfnBGrpVZ38y1OZoDZU7EbKu1cVOmRxfPfRq9ubS9NyWArfrWzsaGQO8/VcB1l
2lUY2RyGJZZJnIxSbtJZXEEnCpQGKKSRl0GW9Yo/ZUkQFul1NVU3cwHIum5s7A/CuE1s8s7yxjF9
0bvEFag8ubKrD8zBP8uaQJ1wSF86iyTVGjNpZzx5ko6YW0bAFPRD5FYnElZBrnNxX2cliPFqbOq2
swMjcvHuERLjU6AwLlg7zNwZtlZWuTe2VR9E6AVzZG7TLjll4eIv9sZdHztXJC/+JAd5IzLraDSC
FLXW/NU7Yj+q435EQ4VPA9as5yIixYyX0K+rfpCwwqIRkk6GUdxNa79rYc72UXpuwI5j07spJ4qZ
UNLFbO7dsvmR6lClZnFP3RP7HQRx00ZP4pBIXYXiRyjSJy8Vj8A8mlMHUpuurF1uDKV7km4bQVlP
aiCrTESmU/Ko46s6U855mBwte/6mcdCHvIpJrZ/Dq1lG352mPpVp1J1Kx3wpBYXVlJRVgIet3OUh
CaZaiTK+hN9/MGvrPgHHiNTuOom8F0j5AeycDZv9o2RwkCGWfDcEOWGe1tzHybQ12urRNaYDy8Gh
tfV7ozVfLEW5N/vplo/ylY7SV+FoT9VAjATbeWLU2ptoLh/wzNS+Y+W73Equxlq/50T1ZRi6bQ8I
eZvXfcXkFl9j3TGIzrTNTSX0na6Pe1hvrt+TPrHVJ6LApFM+wNjYEVP6KzZBrlhWdNDNrPOrcXqQ
nSd3gxj3btZc2W5/lcetGwyj6QZaq/2YJ/V5MPVbtteNr07snlPXfoXv+qRUEQ44jc98HvDDR7Kn
Kq1NJgephhuv1YCT6lDyq3kioLNP4lerHA0f3oYMDEGQRpVBKa2KLOVspnZ8PLtDMNtGBJ1fYgUq
SoNsJcPR4XpFCUEd1RTtzSyMdghOxK4oi/irXmBrtFI3PMWyvB4cwPKS6DlftWZMp7b2BJq+3ruC
qryFK+e7peHuzJRJsRRlGkjd/ZVDevJhQWJOFPFO5SRnM9sJ2jDyiKwO2H7edL1Ptg20KCB5oJp0
OQUeCcZAAN17reyhuhX1M5KFaKsY5pNedc+ktxn+kNPiaTwGi9EWL4kj7/SuPudKJjYMx7u0ywa/
NTI7CA1CD0kBAChYOqSzNtjna4WUjdiFJmtjML5pOfoPiEC56lXl2qjVFxrtkx+TdliNA7lvOabP
cuS/s7Nj5pi3TWPda3r62rjzjT0rV0LhRDvqbyO1vlUi5c6u63vWMeJSNP1piDr6MLbYdqb5w56c
HVP53i7wIuWJzgwkzOGqG8o7s4x2egxaEe58vM+hOTtKvQ+HtgFy3D3bRfiL6kbbRqr1vfk/0s5r
OVJkC9dPRASJS7iFoqxKruVaN0QbNd57nv589MWJrZKiFXPOzcTsmN5NAUnmWut3enlvJs0Voa3P
vZJdD2N1Y8/ldyvQ0MyIt6YKjmmcvTUOZZDStjizW3srz3dViBd9Zp9TXHM9xUFBkzbNd/ajN51u
19Wd+SkzWFG26AevI2szrWEcLEI8LfyoIppIQ+hyKs+AP0SLD6uyGok8q3/OUcwrXextGiW7MJ3e
eoWEd00k01YnQ4sYgxwKR31Mbftem5xTIIa3wilGP8W8/1qzxtwLjP57ZPcsAiwafaInzmFfY0Qw
Ry+CYRtGlsa2jiqTzcdKt/ZgcRg5Gkp0HGAolgf4F2M2FQTcYyFOY5r7M+ZAmNou3QGE9Aeo3m+S
fO+7osfqtgmtTRGLx6F3zM26YF174qtt59Dwhol1IJDV60U74D7APL4uia2hpPwe9MiAhI4FUNTe
6aZxjyT5ulYYJGeVfFVl3nv0QOo+zMZDhcrCr/Jk2DCK3ef6jEhHC9x4lgfcag9oye5lDbBmNSTV
jlGyV5fpkDjMR5t67rxOceqtnIPRZysqdmGGSYCpBL8wHuAhBbPtzUX6hIXArZVHBzbybS3a63YS
f+J5IcwUoAZOe5qcIyl+40nm7FHbESCFx8S2mgn5NBfyTjKJk3RaAmWGI88WgrpL/NS4Gdtwy5sY
XKvOnkzk1q4+DwCxFeFBXafjW28UsZvqynVjxa+laT93oflNCclMCcx+J3ErmZFR0Go34lDr83Mw
Dc21Hoblxm4W6gKnPNcRfwi/47UqeqD11F1GOOyhSndvUum4XVM+l7BkvWCw+i2zkdzjIBtuLDEo
Hjb7giwzXAE6NmB9HUAqsXGzQJncUJCKsyaT2u305lmXZe6ahbPj6bVut7rH56VDkR71L0OFq36Z
YdsUW+MjUhCYBnJBfEnx06bqH6tQ7prZcbxwKKNdpHf7dLIaIgPwCy3Dbj9ij2plw1vdG8QOtWig
8iASrpFb5zrHydCiqSUwEJ81BW2x0icFFLDoRTeQuvQkJmUmGj7V6lS/VAtxaMkU5nXTCpTxGL3E
UMEb3Cpa+1rHnc1v50QSLNXRmE2jDbPHsYNnTJzFrQ0/hISlKDzOkx3u0UWmx6Az6lcdlyjtSuH0
cbyyTKJdOJG10cOpdZNQe1tS+Ts2zHQb54i3O+gD147RKM+hUmkbRvXqnYjH8QWCxLjLklTbZVGK
I6S9ruNOkzvdaie/T+bhFDg5MZ5aLsR5GqeYhkrYQ4HUKBpuGsfs/VQOIIl2P9mbqOvH71Gn1bha
1j1Rj8SAmW4SZ925igI8SKphuBusVi9vJmuiIM80bbgVg9beIAkLd70I30z+DkJ0uuUxL2R8A00y
+maabUa6o0hf9UShF0SdOrgZjbdHDkjqGRX4sl5Y416zu25bKkF8G/cRAWSxWezmLp13jHU1Hnho
3RP8Kbd6MYNc4Op1NOw1TJCUU5LBTLExmtDZwvxtfXD6B3MOU+p4+ESDFsZHBAUR6d5ddm3l/fAg
irBbfYymdF9NdXsDvRchGxFJJzxlSBLVdWU6o7AgsSWhUBw658VUAUJRAkzHSi01n6rWuUbW6mxo
3YIHsw1ItYgsDPz7RSl8LeqavUZctq8RFefO6FD2c64Ir831nJBWdPe6DE1/jizTb7peEFuOGWPf
smcqUjBAn50fBh3sQc5Ov7GLJqQfRXK3aFXtQlMs9zTCFg6CQ3JsI5tQNnXR75e2JhisLclyKrt6
a8b5wHevEzdsKKab9cQwA7bFO7Zw/Wl26nbbU0nftkM9HwqGsH48wVTK4E1uDDa7o6i1atOUJL7T
r5XPEbQXah1rvrMLpbyLIETXZIczgdBaqR/I6xS3UkatZ9VDd+pjW992JbmK/RQaB2es2vVWrdtF
NDa2ZypWolPBiGHpVoMCymX6naSvvy9oTbfQzJNzbA/ZDrhkJFNVsJGzUWCAQiKin+pD6rV6ZSNe
a4ndLEmbPk4FxUvBTOa7EySQ7WVuHJREV7ayVdqnUUzha9zVC4Erljn5OUFJ23QU86mvscyOguRo
NNnGnBSBf/ZCwVQHd2xnGyc3NouyXC3K/C3p8sPo2Ozj6XhDefDT1upHTCWfq5qM5Ca75srPeO/9
qU2ykHBNIu3KflIWEi8V+5RXCTkdCp1Imw/PeA48ogvAayEf7yGRPRW20zFJDx+N0doiSryjsSBX
mg99zXfSoDO7LR/URsWV3hrYf2N9awbJGzjBQ6moT0uSHEVT3YZWjK1i/6uZS3/M6tu5BV/FS2Kb
kOLudmTJbaqp0kmVKh+1BUAfbo2taLdpm28tJsIkZDt+kFTWJtWLraQU9QaJZ3cebNRxIL24Elf0
MjdDWHzPRHRdp/XBGpUbgvTwaCUAvOevd8MhYgtiteLQD1V5Ok0IZWQy7zRm1V69SG0TW/ajsmi1
25TiEATWcbbyBwvvvDCmwx/+8vSCk9FoHaVMvI/1+k2qtCLAmy583V29aBP+eeaPxi6uEfFvFrIr
cforak8dJ/wygCWoM9NyWFNAu+hHOI6Emi9lM0HY6emae+fJSdVz2DARDAxi7cfpmcTnyXOc8d6Y
iFtdWs1T9Xxfx+1bGfY7XdeumtEUPtUi45qR+MFZPgx59EToMdVtzxglnPzAlGdVG69kWPpx2/4Q
RAB5fUzpTzZf5IbSerOX8aSX4yYWNBNmw2iiNJTKDVJB9Fi5xd38sbG7306uH/p+OjfEbqeLcRvR
DLpyiJB6C+6xsDM4WRD66GDiX2Rglye1JGOnNooHkPHZJb+3OVRGBSeVFtIrDJnuy8Z+jckc4Rkn
27QldaavaW6V7WAylaqgepPn7cq507yxVM6WbfQunnB+VMtjoxtHZTD3nMHPucb0A8U2dgjhJm3I
nerpLYwwiI5akMWcJQwjgzz3QkcOfjrk+xzPedxrNl2enfWuPmphRfqromJKIk4VXwbF+uhOE10B
tiqEXE9+oY5bW4+fm1F9CJvou5xb6oUl341m60czxYOip7uCCb6L+Su5btEaOe20d12ubaTe0dLR
0HZxcaVMFsYwWUnXmfpOb94tVAV9SZYaB0ib1z5pdDEBNnHuzQvipEUbXph93TSp8PNu2cB2xmHF
kr9sM/0WOO2DVKx92dq+NYpnTfa/1UklIbT27LG4XgSes3V4D6NnO5Ds6EZ4CPB7x29mMiLvhLuW
RMpJgpds0kEU29YymCzD8HQs/TUM51tMl09qYlyVseYPfXarq8G5rdRHha0kycTdFJALg6+BGZU/
ajXZ2TlJ5p05C7asEWyHyK6Nsp5JoZ0/r9OS2Wn2AjiLiB/F653qV5MSARxrN3Mgf4qg8Zs4I0xJ
LGebCn+Hut/ZVJmzuMvg3FR58arbpAgHU74QB9Xczg4izUkONQOc9Kpr+NgJLwc+Wl6YuZ27SunZ
3OuBPLXsDnFG4Q8N8Luljr8xeg2BroxbLU4bQnIBBNuRxowRLpg5RXo5/wTpeanirN8YPeATnNrW
CwtZbUx2iuu6CLN9Ooc34MHPRAj/oGz1p1x5bmzlOSMYvHdCOPMxBXvHOLGo7bNGSLlbC/MNirDO
YB3nACtrXklUPYyIKLylKZwTmb7sAnpmMBWeHS9VJNuh3luUpIJEpwGVWGWT19Wn+rYM85rpU32v
Gtxoxmarg21BQbcV9U/KwNg1O3mFxPdPMZbbcGgfVVXdVg6ab2c8RWpEX9/9UDr2yai8zeK2ce3O
WCOUyakU3Q2ckdmvoBLEMiLwqJeeWgTbATQ1M8QfsrXpkeaF0JD4RiuCvRUEvwgAw1toXm5jOz4P
JAOZBFzbWBJsQ9qqPHEOFKc/nHDZYATvdqmDZyKeZQOTbrg/lTI9p11+cpyZLbn00SifilqBaGZU
N8IJKLdqb8yIt5SE9zkGTpjaXl0DsQnegQnCH9ZPWkAbMpadb5JXGq1nVsjcxlAOQ2Ue8gXjWK3c
mnpHOpz524xIj6rR/Q5qvus70tmZcvfNdRf2t0kurrCsfouK+S1Sy00u7HwzinBb4fJe6GGdumYA
3dZxXhUz9u0i+xWZI+nomnnstSiBJmzeq+AWbVYSzx2qZH5ZN2WH/DHorIfS1GkNg+WKULkzyWBE
j3R+I1s2dTN+mTPoOKkKIoK/1x88inetnp5yer+EZoQg0FNsVGv21Kht8iVjIE6AqWPkZ6V0sLar
yqs0y11BXNsa/tNuAyJh91lEGHMV9O1hQBJnZQupeHblp0t6Q2TdfgnYJRJDe4b07S4q1UklSeLr
62+jTM5iDp4YuW/pVn8Su3psmshh383ejDa+TmmmOKc3TGF8RxFXuLiwLS4rJovQWjcZQAdPgSDP
KzSApwySkKafA+4y0MkVag38wzN9lxj6jREHN6psrhyTTMrJEvc9y7JIu03bPuNScGXEAPaDupfm
N7VRHtXUQmQwH2ct9THDOSwloFVUpf5QyueirpnwZMkNCaesGeJeHZ2ctmGfUPs5de8vhMxPJC13
Y//SW8wl1fG+Cgw/h9A94T8lpAQnVo0Xo+b/TZLopgkfAzYt1aof2lm9j2WdoPwLd+raAw7KdtHm
PemNhyKZ7jlt74MMMb8THJgiboeJhj9OHjuj2k2Rtcf5Cvxa7ESjuVNKRzhkX8jFLmBducpYUA2r
ePmrUEsvYd0m6uRkT5rcM8zN9ypKzLNKx7HF8cv4gld3wQ24uBRUpPewbk/A3dhxru8NW3mr2hyI
MMk0z6gj3OrCSPeFLOUXvMzPbs8gr0jgzWdifrNCzf8DJRNb2iR6p9gHDUnDuR6WFCP8rh+uHLqq
r9hrf3UH/8OI+XuHaLFJ2AKE1sWl/W8yohbBZFjZQ3AwOEuSqq+2rdGZz0g2KcmnQeDdaOhK+MvB
QNTZiy4Qy6OhpunA1hzWt20jES8WxDK3djYM+OcgynXJmV7q3VgCvR8jmGyjaxVLueZMgUj5OjD5
RPCqOf5ZVYaC9JzE+Flok2Vvp2bIvsw2+/gipYZaBvEInFfcdi4YhKmtO0MFZrmOo5TBW2qkyb4h
jGq6arGrsDw5m1DNs1RxQlfKtC0OdmAxMV1yrX5C+m0mt8QxpKpbTvjM77rKKGHJoIgAvY1LkiJV
J1Gal39TKD5bCljGQhjWEQdgk/t+KTiB0YiOQSKRMVGGQ2MHtDSr1d0yzPILGszKcrlcB3DEIWz8
JTJeUsCwcouUGIPSg6Nn2GsWgT793QiVYlczoc/cHBXw/AUf64I18Xfxse6sde0ZkEUu7i8OTL2B
YkMbTuNw1tIE0SDGA/Z9GwOt+Qaaaouw23y4UrOAHOt/P91Pro7yE7YRX5mmw89//3THEaBWRah4
nFu2a6UmSK7KwbecWW9JrW2GvV02AfNT+QVh45ML4/GJhYxK5IqKK937C5t9oBDV1HQHC76WB/8x
2aA3Hg5m1jaHUtrR3sGp546oxvyLB/73ni5fM2udxIjVZ54f8P7S+YiXUc8U/lCGxIr2sLTRISoU
+oWpbhuJU129ApgyNqjpWZreVBbpF/v3p3I6PEdXs0kN/EZefIyrFsaOSjU/VlD0AEb6yIPWyWw2
hltipQhBFBxkddLXacSYLtbQes80y+mL7TCS/H9Y+Y6AXYmdD/zQS1q+CckySyh8D/XsJHsbyHHX
0fqBpHWq5psZ9Id/r7vPPjXccdAZrcQkeWnurhcyCOuxMfagXHW/E0EPCTHD4Iw5SxkR4U0sOj3C
vy+6PtPLF48rD0+cFJrVKuf9i7fqhcH06qOv2Xr3rQ+FMrjmMNCZ/D9cB3kb5T70PRid769DemUy
97qC3sXJGsww7OiqxTzzv3L7V9G2+JsmCLfdubwbRt59XBpw9mqITKQWaaOntfq8E4XoNykUHogq
UbRLRsr7f9/fJy+PzYKzmdExpLZLKnpXlTnm0qO5x0E7GDgebdDHGOfg/ME2OiPa1VXetP+fF71g
l7WjoRT46q/q4WQmbmVpzpUp0m1Pibcf8U394iVeUPfWfZmbJGiNqBecQi91WYw9JznGMRL4aZk2
TllM6Gqb5qqhTd9gE29sC03NfUVtmw20iq/Ook/2RzSlBj+DQ5vHfLGGIKkl+ZSp7aGW9dL5WpUo
P7pay39YFnMjsn2rgyOiINqG5iDqL571Z1skV2d/Xj/Q9Wh6v4JNahDdWXDciOKIGRKARO/1I0+7
tWwmcARlDq95d17Uxu+7R3Rcg/3FBvH5T8B+gMQoVHFoC97/hCJK1B5liQLGrt6qyWCtwLz9WMXx
eHaS69k8OYzy2qC7MfqvHNI/bhQQDWxqjtXUBsnWxbXhG7SoD/BtK8MSFlFqmMjxmxKD3f8q/gMf
wAaaGENjlcddmsZUwpkY4XchI2WJlLtf8EFzw1q1bojLNqOD1KJcbNIq1qsv9sKP3zCVjmlSv648
ho8HPz7z7YCJ28GZTel3DrBlM2r5dono6xIlGl7+vWd8LOMwVCGRkaoekz8+rvevsynH3AnzLtij
qQm9tq+TfUI4swfW73yxMf79u97v89Bd0cio6NxQh1/uT5lFTzzPSXSs6XuvzMGZ9gaIz7Yp9OR1
glNN55zZwOITpB2jMfysThtPM+vaDcmvPkRDaG0LR8u/2FI+aTTwNuSTwnASWzh8Pd8/hKKP03IB
3NwPY2h0zEa1/GwxAwRInaa82JeYIjBYIKnjFJfQz9y0RRvtSthz0g+M0KF3GOYt9ojqCIop5ave
FzQUUQ412nXqQc1gjfYOJPEyV60TQ1ToB8wjGjC5tif2o1w66ss5T/oHjKSWBztqna+Csj551Wv8
Bx5aq6zBci5e9dIX8GiAfw8wx7CGVvIqtd1q6dsVoght64un+snloG7CO2ZtYeJ5WUmFg1EnA0zf
I1NDqC3kqtxpqnjOxlr7qmj7uC9Y2qpvwv6Abge6+Pv3N/ZRbtp9j3oxkM9qMJb7JEO4Ghdk9mkW
lEldUcUhK4xXu9a+EUkG44NEbVeCKtWugQT/tHpS7v79aX30MBUWvF+NVeXA9f7gAqXqgaj7ZgkP
dF/wfYVWLYU3U/7CvkxmHS5SqjZe0s1dsVe6cRnhwGhhuh37eXyNGKfbK8eSufyiQdjadAP/lYm3
sZAUFyJq88KytxN3plSKXv/92z97oiY1xDrHQKR4+fIiA2pxO2BjJ61SgqjETlpttd4s8q8e0kfv
BJ7S6nyyBgyoa+n9/uXR5hD6OWmYcdZZc5roSnY4MRuuk9QjIga7R/wxjJZb0Px55MfzfVpqsSkB
+lzVyRkhVxjwIJeVvyJJyFJhxBgMLw111liqJ1MvhRtLcFzyX/Gvb9VwE/M+mIXmib90FQc2/phH
NQGYo7atd1GY/c4sOW0Cs7NcieaFURiof2F1CT5uc3S0eJPHQp9LgrD7CjwMibQfIDq564iu2ApS
q7Z5lPPLCf6FrZ4pK5ySmTBr8yALN7OuGJsgVb7P4F6uEqGETIMy/JZjD7/TYgMyIF41XupAUNVw
pvSSsR35maX1ZISrO3WRpCe9yrXbJMY6B3eWTWLalRtHWXZndLiaq51WXSfUnfskjOQRHbG6qzGr
c4sG8CeTZbSpxZifFja8J60qnkuKqK0TgbVDMhIea4I8+YYkhNmoTN6AFcbfY2XRr8QAiYu3Uu8H
rS/utVgMiT/kKpH2aRd5WCVlt3WChcsENJC6pLK3FGhKtc2VsboyR0DnduXo6MQE/FA5TcEuLOXU
ptCRI0X27KqQqZcS0nZF1eoaQxesGWPzfsA18xaIM3nRQ0UOkBXMbPEMNdZ9w6kKr62i8qinITPP
xTGPQTa//eePgq5BrBY9qNGcSxfNauJ7LRYVZ66oZ4KoJyqiFgd/rq9MYz9OhJA86wQxqBptEbjf
+08ipcXGHiVX9qVUFVQSSU/Pz+Q0CesbHaAnTKqvhBof6w4uySmIyk7Qgl+GgIokmiBAE4hSjfnw
EMd545PuHqgcyXV9JJrp+7+f5V8bs4tiAJxwjc2zGHxx7r6/R0sBC84nMz4kkN7hs87TsK+Kjr2t
h6fQMIAbplvRBtGyy4rEqq8JJw1NwFuCQfFkYnp3ho9m3OajxpRbmEVBghH8TxiaddWdg6hLhSei
xWJylhg9/WuOoRFKG9FXB6kr8CO6Un45P/jk1OOQpcdk47SwX7y4rdmWsUibxNlj7Z7fp7FB9hss
6k0UBMVD38/XRjq3XhL19jWyIn0z15rcInCfdtUYPswziVxVpYt9CMz0n0c76Mj+7/mPruz9E48l
OYUJ0MPBgn5Swj/1CdaDspQ5OAKLofaZmGKnVn1lFfrZI2GwKXFQUnEk/CBTHcaa6Ng+O4CqqTdm
Al8gG7NiZ1eoFP69qj45tlCar2WAQYPywYVSQq+xx6GIjmmVZeOGgHRdOTcxwpovZN+f3ZOjYyhL
ArtKG3rxmltkEaLXBWLNQB5zUktu9b5a2RJB9PzvW/rQcOI9I+j1GFqA3lNFvH9r0kg6jn9D2c9z
mn/rptHYYHsV4PNfF+3jAtx9TEwZ+bDxv2q1P9wkl6bZot9G86gzDHt/aZKRugiTy3nfpGXL5Edf
znDTbWzvEDr/+y4/vZRj8kTxXKH5uZh3Bm1ZVskCLSUYquWKfytc2xoR/SKA/KKJ/rDTrWY+MJPo
sPC8tC5fXWkEyjCIUtkbQ6A8F0XRnUETw0dtNoejkzOB/++3hsMDk1yGBjzOixdItTlgGJN0h8Ce
oCx2ZRerB9pYsnz1ZHK+MgT7cHastwf0RJrzum4uDyk9nxqhjRK2K9F6LhVX9qa0RXoSQgnvmamp
+5x/fnGPf0+kd7s5V6UGpzlnPMNQ5qICB3KHzpr2yXF0yjsBd3Da9BqUBg/qoqZvFSUoRi/QUvA6
VUm/KclYrkwCpblTy/y/+1uw1ch1BLYqZy+DTQoD4XHRCWNfT6oReyaUw2BDl1bCBeVDKr/YVj95
4KvPs2lhQ2Ct2XHvvxIDnohB6iaYWDIgqGhMtFA67NxOtolXB00Mo4Ixxb8X1cdemgf+vzd5UTUP
IrbSNaXpUK7+1htTQw/gGvVYvaqrP4wLiNveLiPuqK6w01D62WJWtm9WqMd9RZr9kzoWae5pTtWN
B4i/zsO/f+FnnxmiZdvChoPVr1580UZE+PFk5w5pdrnmNTBHroYhL89TogX3YPJi9+/rfbKDsPbI
aiTyF1DqUuU6mkVQ16Vu70Wtt7u+VftdnaPNazUo0P++1Ce3huMebxuMF0/JyzfeBcmsSRmGR6Yn
wS7sjNsWwdO2wHHES8TofNFIf3Y5VtcaCMnHRRLN+wWWJSJYIl219zPYxFlOY4b5Tp5coxysvbBb
oi+e5CcLmtETsmRWGAzhy21/Tlg1aTElR23SUCTNYeiRTq1fgwwF20QVg1tMuvHFTX7y+nT4H8x0
HZYMKazvb7IoSSfVwjY5UqUZj7HeztchjgXekFlf3d9n3w7XWkMAHILOWDTvrwXCMZPTXWMmbGlr
3GCMv5OojJNj56YnCjJV9KR4aJu838dpmrqruwrEGxR9Wbf+Tz04BEVjfjVa1j59BnC9HMIJsBi4
3LjyMTeXOUDYNZYjktmYiK6CGRJRPp4SGNA2NWZ1rhM0yHwx7BtuDHXsFzepcVR09Q47fb9Uk7bY
NFOqN9Aua7jYVaMVmhd0Ew5DyFmbzMf/MU4O1djatxb2GaFbRnNwZyyzfSPaOjuac4d/JK84+sod
8m9Q28UxAT8CN1a4QcSoXeJZMGSitWyODnmylPkmjvC6uJJlI3/NdmNvRbDeyaRKyFJxEt5HMpoP
bSjmOzKc5KbVjOWmItyic8NUE692NSX6fkGg7Y2GVDZDmFuPdWZMcJbwN7qD8Kvd8CSTXwyjFnPf
0ptaboitWnZIFX3pn6qxI5hIj81zoS8jPFu65iVsYUeZVhdd1fnyg4kRpPo8qRVeQgv+ZmnNQQkb
Gn7smTfzgmRxJCxw8TByUH1Dz5uDEw9aQNsRJ3tRxaG/mD1F7zQh1SODAmpwao71JsDkNHUnByK3
m0yEIOSpkl3p6iSu1CGr8Q4XcJFjx9kSWpVjwpEnhXC1oZbf0Vrm1zLryAHE033nWH1zUuxKQWjR
54Qkt5F+Zs5GKIxU0ASDeeGZqoFafuXO/xEvpZ5XmfAxzwWxhVj0/luKRWNMi7UkxzIb210wmo+W
OQ7uiKGF2wzO7KN7R8YQIYKhoe6ZpEAebZMiI86n+wrg+7Bz/e0nTVyYGONSSV5sImvwQrmEOaMk
Co6dkNWvqScTUKHmcut8nnfF1yfxh92Za7KYofxINhSyPt4/AOqtlN2fIV836f19gGPdlark8i2T
WvjQEzVWfbFTfnZByUpc8RcqrcvRHL4J0k4bvMNiYHxIVSb2KXgR7hMsdJl2dbBp/33cfdiWuENe
LMc4uyb2NBevOIuVNOoGgtdHhtq6ix25pngFqurbMk773/++2Gd3x3AFL0BTo0LX1g7vfxhGDVqZ
QM3LYN/NMv5lK7W6HFsrxKsqi4Zs8S2lCIv/ep4z0iGn5O9Kxg/t0koqpnzT4agqhz4wx9/LWFmp
T/5ldKhoB56qQLPaL64IGMt9vNsJV+hyvT/H4h/W3//+P/cZ0qTyo8zkaFZD+xNdg31NoCqkz8lM
vNEyYVxoLB211sVOL1Ex56Hdu2Zkl5s2SZ+WWp6JpgYn7xT9nPUwMKeZEb4wMBjosL31CwldUis1
m/BOam3FWSBtdER9Ow1ccbsVLoYvNwJzdbU0/ox917jCghw1Eam9CfPGZhNKStJwNcdX0aVAYP+j
tFb0fcjkizIld1Yvi40dqb9Taxn9DEskOPvkpFd6uWyUIthoVvnGPab+LMs/mei+aYt4ygoSfvle
blsjZMxYtOM3pRt+WassuY/aI+gXPza03wD33sQApbYds19GP+/iskGZOkt9MwZQU4SJzxcM356T
Wf/Rxua0D5hi7PJgwSy31joIr/GwIZQeumun/kiaNNzgbf1rmrT+rorza21Akrzk0be5NxNGxOF8
ciqzPvU4rR6TIP2NZF/3ihb26+AE30hO4kyW3W+s2NHetTyXSrGwn87GF2ELLEcmxpjKkLmJJVDX
xdG4mWU6Xk1d+Gc0TG0XlUPogr28yK5H7pg1Qt+h73RcnCitV5Qy7SZUsnynwkX1IrW9V6PEgWxp
tBx91HothlQnuI6rGCuGFrOSOUlFRVtstV66FOelCN7KjOAXNX1ii0UdSWljFehLzOpnP+ksErt6
VIUy+RmyD28AePMwA3FcPS3OQoUlT43QchAu+KcFYXgFdVfZSKnoLo7RhU/HpXhzJ2202dNvyK2l
N6P+dlU5px7asPlajEO8o5l/rEPJgmDm6FKT/OgxbPGKOd+boDMYFkHehIv8YKahcAc7v7MMEVyJ
Li/ccRrzwrP1MXyZEI17mNRID5JbvXGS+efCVuf38zrxG7WbocyeS6cIkYMHzSGJma9TNgzQeA2a
HF2fvZCj+alE4wEnENywblFRWKnWe0lbahjvGagYscTA/Ko7Y5MlvCYNFle3V47PzOhhgn+1QTzU
IxKA1Kxz7DsBS9oZx+9Wmlcuk4ZnExsWXjUiObt1fiumnd86mf5NVOJVnYnGVUIrovMyv5tq8GiK
sOKTbJABLsZ5iUbo34qNiY1q7vs+UG/zToJaqTb5RHJ4FKLGiUPGvwlIfSvbTPhqkjTf+qiBMbws
jacSeejTST/F06LyHvNHR+2/GRb4gR2r1/VQZJuFX0QJdBwsJMG1kmJhH9b4bFQPeVL9RKT0Z+44
MIGC/Xq21C2OpN/qSjuROWx4XRfhnMOM9qA5eTS5mNJWXmZPJyTU+jmNw+ZHZPTa0aCg8vWOP+GY
TkW8pk1eLs6IXhfET1AXX2WsPoVx8K2zdJw+skHdzdZS7XCORO9XGZOrxphilKFynqrGRv5tPQy9
jE7RUL8w0M9uaiH3eP5l12Sj7qIkeeg73DrnEvbzoNyHg3KDiMFGP4VQKHb4Sszi++RQYy2wJl9t
gqdO9RSuSJJaHReJw7VuTdEmqxf8fOT8uy6LW22Q911EmQ0B4QQOUMHWyVU/zSDgYVFyDJrxB/Lf
VxllL1maSY6l7kGdjXswIEEw4YJuPe2fMsKCUFpGmrZr5opI23w5jSF/7SLVRxsypj4iZqU3fZSB
Gh0Jlo7dQNbKRnci2wPhjLdaHIVeQXIcKigmxhanQV9psVsNgYW3TFy7VROX+zpo74rWeCnziWjq
MfsuzfGMqf1NPIanxVbhAZmFhgcJ31bcqskR7V+9VfmR2zp03nJiqzd6Gj86VXPDO38N8vhsLvpt
VdanVGCEMrRTipDYOdfGXOyqSHbgT/VLV3UDwhXlVZpJdh+b42OXU8hCexlOBpQMN+n/D2fnsSSp
tUXRLyICb6ZA2vK+qydEWzxc4GK//i00UmVWVIaeRlJIahJz3Tl7r+0qeMfJLneb+GWkox2g9b3l
S2OQu/qxlKkA+oTgfqBYEUDZ3DH1NNuuXN6RuzFs5vJQKiYOt6ralKxQILcV3BjgZHZGof9EX+4G
Udqi9W3iH6Wwiysr11c6kXo3CSV/rdo627j5shtAZD+NNiIhq9wDyVN9kUeows15Z2jdzVjNBNDj
ETzGNb5mP0ErhY2veLdYIYLGHt61AkBVnUSHGEoKW8lcXNtgqn0PMWKAERVOOelixc6yGJa1Er/m
tf5eawvKYiN+sZFI3xVSNf3adXbtmPyG0VBgJHXecVs7u7Jobg1juZ6GGLy1k66tvji6kXr2YqF5
PszDZIRxnqUHDyvMTSPbn5XRpBxCcR546vwo5pnjMogJP12S6lpXi62gzu6PIn02ZhJYVVn84LrK
6jq7GevmWp2i+6TIs4PNr8W10F5Pjatgn2Z55YRRPYLSjO/l0GBWFOBIBqfhSKRconh+smE3dEo2
KsITg8zCkypW1MTaVEslPiY2ZjN+3MipqUO6vqwBn04NaSctLwV2nivILC6K0HCtj6IqPjn+zzHy
COK+QS7PKlCsyOqsq0Xq5jM2dpzu+tItxgO47QY/iNSi9y5jAF3YU38io7JQdYI5dNnlwZc8+RF6
p5ge2ZD5YUxEOu3576r6qKt90ftTFXHYncrC/cYPokHc00jTHm3hJM6Lxy7/Et7+kw0+oHN+BMBz
CK6n6P28bKEV11V8bCrH2XZDCchwnHFnxEWZXdj5fnYt3PMumF6Las8p0ZA4Y9YgsC+HWK491KZT
nVvX7uS8c0hYmTdfnyY++b44tdgkTyHjx3O9/vt/77KLKdPMNooOaKAUkAuJsmOYKA8CcGIolLb2
3Tay/vstctEV6E2BiT/45NU6MHIYsAQYddMy3+SxbR6TyoU7shQ//vvtuWvoBJ0MqsGnBgnJBTrT
y4AYFTUWI6HD6JwG+x0PIP5m281x+naX0jU+eYNIbPQVXg00nWLOx2cK4KfBpCemQ1yliP/qodlm
qfu2FFF7QYX3yZXogFPEN7k9OiLrWfFfb09JUOcWJtkX1H30g3QzcZ8Q2b7XvCJ7+/pJfnYpslN5
b2s9l+b7x0thMqNPgeT9UIwZPuqpkWlg4s59IXCnuVTrNPnDTs5+hIFS31PpGRBmdnKx2hi0SBbI
lUyDs6Y/Jqn+W3L2evr6nj45SpOGjWtijfXRubOP96SO+kAzIpGHYk7eU3rMWzRpVphT6nyEabz8
1xbeyrGkfKvxnFyN1/bxckpnRbDwYhJ85AjHJNIj6z2tdGgu8cIlL0yg5+dnkolNeLkcIVzVME6+
QoBwU623aXKwGuaZP1XeauNjm1nsIMlsXJrQXIoi3jlZZv5NR9HYF2aWf/quH18igxsRLpUvfoh+
qhkUlaDdN0AmReZFDGZRS5QtqtqN7r6NXVHC8unrcdPFHsCByfBEmfiSXiDZp7M07NcGDQ6Gyx4W
14M70p2C8ljwNSBtdeLQiBxt3n39PZzX6tb5CG0uzhK6n1iNPr6h1uumahyG6CCtMco2knJgzVk7
kTCiYHNG4m6aIv0172X8mnaz7m3dviTvwwXjdLdk0dBhuJ6JdL/wLM8XZH6XS++G94nz43Sca/gC
wOHrMHnWfaOW1EDkAEDt7QWVEc65edM6wGLcNYAAvJMafP1cPvmUPIJd2MyvfhcW44+PZUyrJjIa
Q0VfWpCbpKPLR2qEbMRSRaBBptlQIck2uqcr+6+vfL480db/R+iDu2l1DH68ssiMdHBBOR3qSrX3
o8jmrcme7aruVe9OCs5ZJUlLF6a6Ty+6tuXUddE/c1vEkZ3VhWUpB48jNF44+z3WK3h4ahL54zjr
PoCNS2uG9tlFLVZ9QlXpyJ6h4TUpUUJyFjguOAjxEXX2BtUa3XDTqYGiQHUkq8DeVEPz1o/WGAjN
6HdZAifHsTl1TZx0AlvBcTtaiQbjNJGBW86XAPb/tKlPBzXN3LXgudYET5NnIrtVvJzF81AX9uhr
0PHCJNc7yJpCvyNKHmauu3h+pogsZLM67B1QQ1vP7JetXpRa0Jdduv36GzlfmehSsVNyQN0ykZ+W
eyszTzXRYrnOdXdswxSFT72D1hD/wnQECfzrq336olgzTExga2DDaRZUGuPulorMDsOAmDYsOxsh
Xucm2CyMdJrq44LYxPMJJmx3iZoqE+dDhI8BIAboEmPbxWiZi773m8Uyo6NLYs7vbHK7zne1HojT
mCyj9f71j/7sESGvIMnCsiin/nNP/9onmDImgkQp6mPfTbPqE9HVvRCoB/Q8j1Si2b6+2nmbjmmU
TiX7drbwFo2Gj6O262m6zS7bEmWuloQGvAirpmNqErikW/V11hf5VuYQMo5STfuDKPCko44UYNNl
p5UPGoF7WbiItnVvzVjE3jHD8l7uI11G0PqyGDoQFa2MsFFpeoGHcnQEfSJa55tBNbPti4KJuGZp
vzAfffYgEVBzJkKWh9ZoHcX/epCi6aGN9zpkgUnt3uoCK9xbQZj1U1s7kfb49XM8T/xanyPfmk7E
C5qfszZsjfFbcQE590P+Aw9cDGlAnUMNgu2NY8zwBvN55nRtFTzftA3oqADtqIRfa2p9r6WUHKWr
6r5tLZfmq/Mdmo0Lg3gJOrFYc631Qf3rQShdr7iFSjQQIVDj+wKYizQ0Eie0C9/SZ0sP6nB1PSUY
qCVO9kx0QZsFJUdyjCPy34RojL23iKtlflzKFcdCnGmaN9l/3hiiJmA2JsKB/QtL3se700qrILYs
nQ+M0OT3bGhDUIgZnqrM3Fu8R5f8FZ8cdtF/rB+UYfE0mVo/XjDNZ8zIBuQqgjjtB2coo22jOMC5
rZkGtZ22G6UYncWXk5h/oLwWfrJQ9vz6ezt7pxzJ2J6ys+XG8S+d7H5quGhTrGeQARxlfqAPjY45
83pFXNhOfHodS0WvxyTKSffk+FcvKsD1YiSVY54jCFiZLYdtv4D7+n9uCJnGOg0xlE5jDo0pcpvI
TtNja5vjrx6JugNJY0VOfv3gzj5SJI58L9rqOuPgd6pGdjq4ij3L4iFOuvSmNGPlykht+ClqmUR3
bQkUzp9jDadL3evtfxYh0lu20OlxJuMQQ9jKx28nY3etC/bQh1zUE5qXYZUmSH3XuRTFvr7R9TP8
sPpTh1pXWt48qWCavu5T/zXq+yRL7ah350Na4AsIVU+Wr/HMAc4n6lq9FJluf/JcCZtaA7dcDjGO
tf77f10ua9jacIZJjgv1btiNqZz3MUrCx3ZorJ9SzbmwltID20hbpjJQY9Fm25aa1ryN6mq41bwa
spc3lsu3QXmIEtDZwy7W7Rb8ImScIhyTMoJbFWFqgoHfABxMRwe+eQXA8ModEhOOaOxcF9SF0HdK
makbpfWQA7u9PUw+f9KIcam2U5UozXZMb7S8tluAJhKK3ZgjFkG/DEQZng/pG34ejzB9BXaMIkws
0f01R5BXvjK2aY/swppBjGZKL+GxMRqLwOr02MXFzfcjNW/RSDVRvKdUi+pDZwv7O8rx8tYtodD7
Ma7XJiAuGP/qNGdli+MxAg0Ewcx7kfDtY58jd5PuJZRF6StzZtFvGmMwuInboEBgsS068HmZCp/F
S3gI47Bc8meenbj5Vk28bWwdcTKT8vXxjU7AaUqlXdpDk/XlS1JP40YYtG0HBR9qWc+XzIJnu2o+
WEejfsoyhZLTPPlgYd17qrQd9sc9/EO4OxToWdXZt01Lq/ymru5AhdKrSzko53LPfy7sMS5Xu8DZ
lKBWsh8JmZ0PcNwBmNGa8JCx0P1Bfzcgu7txuvjRk3T50sXZ1CZaPLe7lJjz2XAlb4t1hfEK6PVk
t8ICsuBNEPPBFGIIiyRbM3fFhC8ldS7MDOcrGMVibhYvG1II9poni0dpR5L+qWmDuzHSfRFpI80d
QgE4SLQ7GE7Jfe8ibm0yTAcNHKsQ4LFxYR4+W1hgfrBJ0BAdoso7K2a2aqFFiojyo9LS7DgopQvm
3FWX9j8793im1N1QYq+bwbP6FLR6jw1iUR+Asdl7jsfy6MU6dGFF6V++nnLPR8zHS508V6tNR7WB
fA9APQFEJsZsDFpcmPsh6YxvOWD6/dcXPN918hQ5RUHnodLNmfJk1qWSMI/2UMTHTlrGK4VvZkVb
TZE2LsTWyJtUz0tsIrlSHYuCedcXNdOfg3Jg8WM6gKlvFiph1ImlvGSVRUOuHDQae1//zPNvm1/J
bgXuDXVWvrmPMwmVNGuwCySKblyyAXXN3HdqeFxEZOgPX1/qk0Mvhbt1a7QezFeJ6cdrMUGhUJ/0
/IArDokAfL253k2a3QOebM00Jb1a88BEiUkPI91Snp2+oTEfzbp5N2KJoniE4yX1B1OX/0cFmB2U
huuKXf+ZVl/WXW/PfY0mMYrchxrqzQbdu0OVe0a3+PVzOA2qWQ90XEvluWuoL5nCPz4HgAOqOY2c
flw9gzKWlWOu7byJMKsNeTmy3RWOSx0zUiII+xEkxJ01tuUuLRp5Ww8jXDO2fckj1c5pW8ZFvmZT
uODJiITApShRNT3DZtXeumy2b6lfRh2cZY2jndCi/Adpskm1Zt60P6NeIzVhytX6arKriMgKA2xj
EOPSjaCwsVL6BnCJS+q5s2+O+8fPrqGf5iDNEeHj/Y80PyFvEGKQtkZ2V5LzAZbWa+fIlz15YF8/
7bOB/+FinAo+XsxT0lqfW0U5jIRPbS2yGzZ6rJS/xz4dwJAll8S1n94cEe7Y2HE+s2x+vJ5Ji7xD
WFocu9SMN0lqGNvMRTOUKYuy/frW1uf0YRu53tpqQOJ0yybAPvmOtKrtc9MFcgZMNSt8dgrVhujF
v/EgnF884MivCiyVAEPtfVUSAfP15c82BVyekcJ7NBg3WJQ+3inty4Rqc0/CREIilxV59pOIuzyk
T+/4tQTXmYpeXEpAXyek05sGI8fqRP45BfmTq/ZZWZjYiKK9PoCCIEBD0f+Uk0LFmJNYXUGIqyeY
rLrZ35LImGSr9si4U+G1LiQb0PvZZ5PtAocTlTte8od/9uOoO2IN50TGrH8ym85NE+eenkeHOs+F
3GUSEoyf6SX5S7jWYJQDmPL6a9OwKgY1J5n1Fdk6UNmGzSP7qsF48/SME84AtPEiUuOzN0adAf0r
RQeUTidHnAkxOJITVOUcn4YN2mssrjOZyIGeu5RIS2HRCy+cXY46bAfYGQyiPZlb4h9zWAVd6ffj
1IZCjdMA8+FI0Xge3v/7R0Wnce0R0xznPX/8qNTWcUgH84pj5o5iE0fkHRhY7ILGtWbsvahM8GXK
268ver7r4lOGLKkiksSUeubr56Rgm8hd0EMAah62aoMrNXEAo/lGWQNMUxS29dvMEwgcMastaihx
/D1aXus6Fwzxn76jNRB8LTRiVDj5vksCM/LGSpJDbhmEPNVd3BHWI6C5p2pOjAPy0cH5tjR1rf/8
+imY63xxOrTWVhNnCwOgwOlUGXVuV7OGsMtvTHJqBgNztVuM8ZMOlx3Flig6oDedl+/mMjJ+z/AX
KaU4eqFwziriv12qL++9Gk3FMZXu8F0MohnhfSCv2M+dtTyU0xJXPmDZaNg0JRBmtxDp68z8UW8N
oVOTnLxoguDeuBFWUYoFP2US1XdCZ6cGJp9RE2bOGGdbVTjzX7JUtDW2UZ1K8gMQwYSSMDEraNrc
eyAQVXGfHDjgP+o+W54HxRBOAGSgSYKvn9tnM76nr+QJhhbtz5NPdkAAW1dtGx+JMgTuqmWvDYaA
N6WMp+f/40qMCtWioevRWPk4OJJpMNC02dmxLW3jyk3woiuuLX+2ZXyJtnR+UyDhaNyshtB1sT5Z
xpIc2nlJnN9Ri2P1u0ws78fUmzg/rSxaLszpZ/UJjWux0V/ZMNzdqUSlwOlTStxzx5JCsLWr7AiY
ar9kf6TuNiYZcwXEZbVE9qYVU3vpLH12p2ttHSM6RX0Kd1T1Pz7UzJsjYyjM+KBYVbqv2ZVeicpR
Nkm/LLuv3986dj8OsI83erI8dG7P3dPXOaQ5pkLC+VzlCeVI9v+4k7HYYz1azyA0WD7eksucxWtl
Y0Dhm1wdyBdRfB23JnSYr2/o7Nnx5hwHFBTkzPUpnnwlE6UaTMMjlaUlzu+KThn3i+lO+3JK0gtz
9Pk+jj0z6ng8wial3dNDOEsoiVjYVfYlNbMKq1RtvUVwfQn/QJ8+7jtbKpdilz+5PZc1gTxr+olU
JE/GW9M6xuJEGWjGOSYcxzDJJ1CGaq9WqXGJWfTZtTgOrAnmBKZTFvz4zry1hmtBWzm2DcQBwBP2
jKgRos1Gar31s7QlCy4jXop9TidX9ZdUi9+8ISvvEurDMBsE1kBvSAz2QLi4alj72ZJfeOGfvQWT
VjK7d6pPnFQ+/sq6q1ujcCClltFUX4GZGcSd0lhFs59SLyo3Ezr5Jfz6I/tnS3cybGjar+AkKvoU
uk8+50Yh2qNrcBrTtZ3r64Z8hxe0dc31XBnQmaEmVihWTUShXutl147M019WIQDzDAL5YmgLtpGY
GxTtdppsggPRP8pmj/e7rxBYa/ULZ/XUw84gqsdaZb8NWWXMDtRJa4DBZX/d5F57o1DNwNZA/sKy
KdMWTMZou1kOgdcdrrrRRlduJIO8jxzdu8JzROBZPoOk2Hz9ONZH/MXTOJuvYjWn2z4Rc5/o+d1K
SQFzjh+i30ZTlwNRzJaWiBt0wf99oQPHz/EY6R5KFMb8x5evDvPIaU6JDiZkut5XBxXBZoKxPdAV
4ri2X9/nZ58aqwKDHQ4dKraT+kmvVIrnFp5zUGw599vJ7fWf9RgvN9IAvOe3GoTgC1/3+YGKXSD3
R42cKY0K/ccbTFxUbiSx5CTBkuJiTGs8V9IRIF2Vy/2apIlBRQFe1mrvjhcbF06qn6wO1P0MqGUr
qwSlyser1w64Rtur8wOOigjLqGLtGvj6/8+kxtKOKZJTG3qmk9FE1OvCZJrR5y/T5q1SzcINS2Xy
CKVIsuTC2P1UCsQunr9MbEjsaD/elEH0DdYfYz64eAqyV52VldDcbknbfJMQ2aAzZtf9nGn277ls
YIKgFrYTvuJ6vu1yaL+c68bIvvC7zj4uLG1UYFDCrH06gAIffxaAU3eWU2ofvE5Mm8VVCElb4x8l
/poXNSvGC9P72RZnvd5qo0OuRqn2lPPX0/HujYSI1q7UCoH2Oq6GY+ko9Q/QbEVExleqJkB3c/fZ
zojAuXBUP/u08FlTt6YpuR7Uzzp4UzrFqkry6qEwi6LBpCvXQBY9nrwLO5yzEbTeJwHQ3CILGRK9
j89VKVWjVavZPqBvd56mEc03TLpuY2fSfsjMZEShZqc7knSy3UTmw4XXeraIcp94JIE2MmNQvz75
tqlTI60mV/IwzeRu0Ean28SIvU2wu1+Ynj57pFwLedPKgaNz+PFOiUnL8da1xoFYyfZYlBW5Igp4
sUvEi7PpfhVPATJEkUOdlnLZx+voMaZpFnkm3QaGzrKYemgqHkmZZaKRD9ANj1buJvdfz72fONdX
yRYbOxjz1DFOJRMj2d0ZBC/9ME2WvtwVievN18NUo9oyhD2/DxV9nz2Ir3yb2SMrkFIVMV0+kWnt
bUuyHHawZRiWHQABryBVe9Sevv6J58+FxinFp/WxoGw4ZTyWeEXz0tDTo0KG667ShbKZVXx2U5N/
mzge+Z0u8wuj+JPPi0YFWzSAzegoTiVSkPw9fIhtehRWbQX4AtF9lmr9NJMff2ma/mQkrYcR+A6M
JS558n0R4dQtVuFNB6ksOJaOCbPSrpuHGudYqpC1lo1hk/bkPcumubDXPp+tkEPTffIol5poN05W
opk1qtLKTDmAYinN7SAn7W7A1nw3Q/h4whSs5HRrR0fsmsmYxwuD+JM3i24C2xP9p9Wfu468f7Wr
MSFZPcWv5YBmUTVuuzklHLbs4P2SODls7SaL7EeHLMELumJqHGcVkPWAQQcALgTkWY4ZHy/dkpHS
1YljH6SHZJ/9DmHtUe8FtFq9bYXX6mrxYj7taXXVtIp5RdYa+7+6Orp2H0gz0vZuGRuvRCbgoDDI
GycpgVwbYOO/BgIkCJkgXnwmGkfX+g2zBadbfYb5oLiBRdt6MxC+KBLFuq1Ld9q0Qr/nS+NhS8Xx
B2keQFkliJR0PPzEFC2koeMhzINliG7R8JAeXQ0/87G6mkw+SJHB3cSyQBbybEYA9pZnmvpXhpIG
ij7ezWTUhEkp72pIhapSz6+dO+8VY9rrQgDUUzpClbpVLhRV96UiVq4QvtHuD2akO1dw5HDod5c6
WecSqyj4Dq4WEWdKvfpXLsrc8r3UJcVzsksSuzGY7FEfm3t+jP23LDoSaUVuY6zrGsiJCahCKnx2
DG54WXvwdLULaJnFN4m/60Ht2dTSO4p/swnNsw0F1najtb0dh96gKockb3hXVuVsnRYsp5Y4JXdp
JAVVVTGnj3PatN2GrA57NWyir/TYIR+bPsqvyCPrNoUeLWHWFdGuI0U0MMC/7dhCGSFpYghEjaoI
BkWtvmHr01/TaDKCSKnXqD+Rv4wy+m4olFELQGEQDPtHcuXeHDJLA31M/4yL8dYIwrUQ7jlPTWck
rwSHjS0Zx7W9bw0Hx1c8ooktpNhqC718o1CPuBp3yWRRdgPJeWziPrkamwQTIYmFYQWW4rfax0PY
Yn85pFVVEIAD6szTlOouw8zHD+sxnkZQTggrM1V6P3N1LaU1XNdV8142ffVMul99dGlJ7ka7GbGJ
RemVvbTaMRnHKybUP/PqfxwwfobtkDvbLG/QGEyVYoejWIgljGk4iEzHHV4x28d80PW0ur7+6LQ9
wmz1ffkwiWgk6wauZLP6mwAh3EzKAA9WQtOYI1VNcD477h1ZQ/qzMpkdibjDtO2UPH1Xx5rrjeYv
QuGVMB7jnhg0T/82rLIKxOcJQXVZTOysBhp/Ttx7EbucEkeiTMkK1kNUXl4wLAh5B8vhBjtZ3wxG
/B1u90zwV89pySKz9C7VqoEI82R+tol4fO3sNHrpDectbj1xmOka+NbUdY/R6DXXEmPlwSg0d2cL
K39UALtiqU3a0KnJ9SEo1Q4KnZ8nUtV6y8w8+zFaTncHvb/1OZQa20R4znts2sNuoRNHSm+izF3o
wK0iLLPXx2rPR59X4bC4c+arSLSviOVQrwobwCX53WQnk23IMCbzOfatuDZerCUjJYn4kcAkquBI
ZEIVML7EfaoO+jeOz/qeFq/4IzSY4uSdtmpg60mzqZQkD4UoC2dTMuRwnbcpR2tdjYjp5gN8FEY6
+nQElhuttZc7R+md3Szi8SmikBsg4AVE6sXpLulUI0gHqRyiRZKxRROCDByh/JzqyPyB4FshoScx
xwf8StN2YJH9SRmsfBm6ZNm0upER0IkNMM6N+DHWsUDq0bAEZR13vyLOQVcste5112sTsU3jxFSZ
zd8UjagxDHNj0Gsi883Oc3apORZ3mQBdJ/LUZv40fix9n+2tOFZevIyiVD7GOh5IPnBbc+xQ2lTJ
kIa2vzNq8TIoCWN/GIyo3dqLTOCMN13oRbbzjhl6OsIO1cO218atkQkEPz3kRdoi5DpRBEYvq81r
xjzkQ79aE8EKqALhUuF7neMJB/uECjEsIrn8oYsNhJSz4F6f6ngvZOfsB4o4f+1av1XVOMHVYU3m
t5iYyltjqNtAMVsoazIvkr8Upf4mxcTZn29mDdYEQm8TU7U0JOcOqhs/kodY7nEBK2KjkNc07HO2
whthWeKRjl44KPb4JweOSpyURvrwuOJmqhiBVut6kxqSyeNgEoYNLtt5YAkTD3NrWc/4aL2NlVU5
XSu1w6muVupW0WOH4eG5dYDF1iTdOGaO9QWC9WID23z+FYHZZgm1SGkjHbu+yo2y2jLZN3xBE0Dc
AhrrUa1zErGzzsUKL23vASK+3Ge12/qdWWkgXnJ9tconTYHvZ8DEwGlr3jpenb6Ugyq1sEghmKzu
Y7mNZinDPjVw35azdkOORXIDa8cg6g1rCCkudQYyAFINwlSnikPM4XGgtBOi8dGSx9j0QBG0TMtW
bLGwVU3p/LaAle/puBP6JYeBRY1ivH69kPL17s2D/n0s3fHGoYSHisEEs4AayiyC3Iz7fWfKfqMo
pLwqSUVTNAeiqOP3vLZ0Ing7xynKsBWw0ZkQ4IihRfGGwDMaJG45wPCN1dg4juZmuk479iKKx8oY
iCLToRa7PZNrPuvf7F4hh1cpsjY0xNK5wdgI56jXTrXHhkGgdRpxQy0m7phBM8S/kjjJnxsiIQNz
BtDsqyRV+mafaptRmqW/MBIbemJsLbLIVye5m3BnF1H0B5pAc43sbKdWU/44AUUKAR6TQxC378Dv
CFvLvflX53XftT5/bvXoGqPi3rG9AVjycFNl2ZXZDc8FmW1JP3RXilY795E9BnMjGVfFvp9zuddj
wB/DynKobJLS2/ab0bPczl1n+Qp9AixO2GYtPvtYJ7w+GZOdlpkvi9Fg+OSrYQPA40i7VVy4rkLC
CvW83ieTSVw24XKBtzC19aq5EBqZPxnDfNv0yhyoRnJXyZhQ5PUh46jSWnKxCY4GmvKjnWLiuBvr
CuV8OKTjawL0wM9c8WqlzsvYKsAwRrlTJ/3WsqThQx5Og6ZUOGubxJ6Tx0jNQy4ERJMCTmTznQWa
ZE7aHy4UB8eIjU3faXBNqm3kErAICMIYluEK1EEgY0MAa0hEGLnD4De1ulj+kDjRL8wBIixJGLsF
Cei8Elsc3dk6aYhdkxCzjcBSBE7S7IZ2Cl1qC+EAQhn0fX6dxORnRpPjbtEi4RcfrPdMHXZ5lO5K
5G2zhz8J/goI1W3iWNe9iyw9zoiHkd2PcjG/O4VyNWKZuyeRE2h3bV3nNkAtx513QseeAbknSHv7
tU2UbWbEP4oWAWZha80t3MLK1zKrubLbAWWm1TxNEqgGeXpiT9rUM+bSnVEON1qPS75nrR2ag6OV
vONxN9i4U0xa6mQFz0y9xGYbsEOFU9vb0nLuEyoQYQzoFgfp5JdpbPE2yoNeFd9Md3xMByasDGuJ
GNGx2tNdm9o70tx/oHbbNZnxgK7wydTzLYiLJ2ax3+DciV9Xt2z68REv5R/HAh7tOn8MZFyhJtJ7
wpt9obdh1K8pfGnEwoqLJY83FmYddrZ9kDLtqLVGDGMW7Yq+vOPm73ISNBQ3/V2NNqQJk14rep5I
/DaK/imxtFukYeEgop2bNPcV+kYfn/ePoRhAqqWcx+CTeOJbIzqiTSc30Pk6Hlh9f6jTSDRoDxgS
btNWA6ZaFYkIpNNfmb2ZUVsjCqFj9wuS29myVyj2elH9dFGNGot+x3L3zSr435cybm/p0lq7UbGa
TTm43DE2lNE+crIfWDvMuyZJjxLwh1FPWwgYW2lrYTR514mTbtCDhmndcLLJcqRFSzcHU1Lsi6WN
fLIsXzzJpsGz+yeNKO/QphoYgh0wfaIbUj+jTLvlaO/5c2o6e5mQJuDZf5yl3aBDDeoy4zgy3rD/
R/hO6HNc1e8IfXCyJLc1pI9gdLWH0Rl3HgGkpsOEbTqRGzbD+LOTMkj0cZu4QzDgjLGL7Pui99ul
NQ8s/Q9StzakBF/3Y5UEWkpGdVrAUDWX7AYd7C4nYzaSzY629a8pz34mMrpzJSekqbxF1UmUKPWx
QEh12CwI3rZeBkyf6ZnnQ+WzcMtuP1bi3VMj+ZeINejQrmjQE8yE2grvMZnT0BGgAXUWEyBsfFpe
i3WdbXmsZd/NrHup6uxnNjjfMxT4Wq0voZkAN4+8G6E4od6DUqyTA/QeTkFLGC3C3UnH+l5SIaGh
owV6M/2BLt7tPCeCVGPAD0khdZSJualqbQNy+BkQFDtAk93dmpeojIxmQW0zTDoZDOQf+NTThE9s
esMyWh2WSO/WOHgvaDodFmwOK76ZBbvu8i3DDM/jZJ+nNA1n0nb4aZSe6ueRrfstJdAA5sN3V/aH
bB0swhs2mRrv47FGDiaQHZAz7XEUj0cqOgoTeLOCL+bbqPYs3+iaEOEykrWku5cF55SkvJ3MfOvl
nEwW8Vtz+6eR5i/UQth9dZxtjJYyxoB7LjfEjSWL985gMmZf/KfR3IiVRjzWhgl3KQL7b5bspEe1
fCnIXzVhaRAE4O6KoiIe2Ej07Zw0z+lkPQobUWnPchXWUb2AnB9+NsAo/HZRrkxj8rtuJuZSgajf
WO1z1aEima38mjaiDDqNF+NlEkm+si/M+sZM21AaoGRFYd5Ifg/NKm+T9ibsn6o5zFlzrxPOvUmH
GWEKn1NBHpLXiAN3daMRkql2kx5kKcvE1CTVbliq32zDAzOufjsEaXKsUG6EmyJuqTgIN058AyTx
5xxFWaCi0fRtogfznDPj0HS8Hkhg8yI81ubpOrJ5D+qIodjOVGej1DBW+sbo2UgrhKno7cjZuW+i
a45j6i3x9ovfIR446Hl106r/yFfywGzt+0xLDzNNuJVnOHbVG7O0P9XalsZEF0bD9C0rVFgkrjse
wf//JQeoPZQzAeowqo+GOj+3kxXEjf2WtbG8GTupBRbxzaFa4P2TlTjq68628Oz5KSqN67iciZCu
yRIwUcoVrTPsVIMw706hTgKMkhMHs3qoDf1r03nblUJi0oat0+G66etncDZsokWjEgiNH0VxOtdv
hEUer8tCVql16jc5eduLcjMa+pEN58EwsdfGyo3KRtaPhmEDIdwKElkOdCWZCsvG3CfO0Pn8+fuF
mtMedarwR1W0fmuOLz2q94y/c4qwj1g9TCV9Z4PyVnTMCLlj3k8e3r5UzPYOCgPT0yCvS0DWjjEw
a80kG+jNbdpOil+QVA6oCs9t7ouu6PdLHu/a0tjT5H11azcoS/UmH+CbsafXQVQHqkaCamryj51T
bAvHI+F7IWRWOAesVyjg+2e3zl50fd7mnDGAL0XA9OvCjxnL/6PsPJZkRbI0/ESYocU2gNAitdpg
mVfgaOng8PTzRe26e2zaZllWVfdmRoD7Ob/EzWpU25aA+dDwZi8GXTb3GXN1UdknIeqtT24OzhDy
eMzBpetBPvaD8SdP0repuY8FRhK3bfbBfB8lrfMkTBlzb7wjN4rKxqchj5CGkBndiWalLpO2vE4M
jPWgPQV2Iw+DSZnASpPgpKdceMNVjbQMDXR4me53tzpbJrNdkKvHJVneJqthLS+SnVxoPLel4tma
Y7/KnqDbs7MHJUbFBZuKnqVVWFEIdiPwqY2aehxiKkOv2krK1jJys7t2odNr3Dm0Xrj7ZNb++rV+
MMf83epsg7UxtyKxtgfym34bbjWfauDNjTcukZ9kD0Q6n9LUuIm6uxAF9jfPqXDX9OuCtGhDzNu3
hY0/MvX0D7La09Cuelxp/oO3EPdBsbO1tJ/LmOy6YnxqENNsFt3/mbiEibX9VZn1Ll+zL8Iqg+3C
zODAf4fGOn6lFU2CRMwnG4acMXIrJJyTRvF9/5QyKvn2Yu8rp/iaBk0eHJEBa/gDmc+Yc5hk+hKs
Jb14zpBQUi0OFKfQCD6Nzt4Z3FtujEfLldfC9Z9x/8hDYWb+xuv4Ou1VsX+s752jfjP2uVEVNN6m
sxWP1vpkL+brKovdNHcXQ2GIN+5sczV4r3Xe16Fqp5eJTOrrZE7P5G47b4ZdPWv3oCNuGT8knOSw
UNRFelW0DsNwrEwK04hm2xmD9V4EIqGbBWlj7427f1Sh8J5fjWNffEZ0sZqRtIjStj0qpfUkiMw+
xS5eW5F0vdgwxM6es21VTbFKPmTlvXT+ynhZx33X3iZnfi8853dulb8Td7zpld2eWgsOU2KNoVhj
O8kuzHBSxP6gwBgqWoEKXDQBBqXQ0dWV7f022e6XVdihMso9+dW8b7Z+6mBIN6sa4zmZHzrLQSHa
yh3lJaFOmp+LVhIiIlbZirvAfZe99e2L5eDNwYnC2V2n3wNRcSTNS37lZCczdsHaVqQ1uFVtseGk
/UNPZm2jWwxcgsLoStvNdX31yyYibG4OqTtBDkoEXDBDyetEwVkOQVntwl7l7NJCHOjBJnFV0tp8
fzwksWkEAe7yfjj1uTeGgZdeJ+JpNoU7XhqbvDKTFaSUJi73ZNf4EAt0rpKg9uKWcuel63Etc/B2
WTEMBgfNH3aT44TB6DFOmHsOkLPv9Pu+VbRZp/2m05UIFxV85p2/W4neWg1S/ps0LrN6O9nOLtFS
erM1+1C6d3gucJliliPXOFzGvXRbMq5rsTVYZ9PoI9XM24zo4EAum0Hjoyvb/OQxYoxV+ZBIugos
4sU7dzeTusb7uLNtl7FUXpuFooTSuxhue55IpyzFsivZCcRgg3+oMPeMa0ZvDxjyuZT+dupJ6M1y
Tg2KuqvFIwUybXdWkPASD9WF0qYdDS0/lDq69/0tFBYW4V6eeX93AnwzSJqt1mJiLpeorrFvJPq2
YstI8KlTkv5jr8ludeuLXssvg/NxacaPxuVSb/iHfPBeepC3Om+2NSZS9uRL1aujq9YTsUkxCv7r
SAG3yaoyNzW5tu5+GvVoLrWDM05XcxwP0tAvpp7v04ZScFvbjoV5qvFpbijzjSpVE8de/+OnRlzn
7RFnHqpU3sten3WaG3n6wjUtnxvUFZRLb0um71xDibckZn8r6mIJe9U/eXbFTVIeBTEOKwmaG00q
Mv67xD7IlIe8MB+LbrhU6YJUMHnAVP09a9q4rSRGmqaTv6Z7bidpDkQ9R5q+HOp6OOuieVK5s3Mt
eWVUIFxUL3dNju9DtJZxdjrCjufAhEcYQlqykuu0oukvTPeBVMHuQGTsrc9n+dwE1RE2rNhlLsiW
X8YZiUjtOO2SLnu1eR78RDy0xnwe7AzCZI0m1Z+ccqauwIvNqUkxdOjvU5dsALQifXE2lc1wiSq2
Q+sVtoOzB+yNqfm8NqOAXwn4E5y9Tvk8mYWfekqUZGvoLzgVI/LUY01VoW/SV+xlQIUANIm5VBwA
2ovKl5hZVAtLfMmxm7A9Ob11Mco5OepacO+kt/F61dRItaZkXZkSuKGUoicwpWdbFm2EaYxxQAQ6
MEaFfoTbtuzFuaV8fdA5z+BKLpUsvvtB/eq1VcRU6/ATtHrOWiwfHBk8uZN/x+vCKUPkVrbGU+ME
W0fyttXUZ9n1cm399gVE1zh2U/YGXNmcOeqA3oyxCldmWfwwQBurx9apaY9Tqb6dtDyRUe1saIa/
KiG+8JYBP6T1CXP/thnELV2DnbTMfUC7lgAYg9eaI/DOnar5jWaVxEunHY1C+yh5MMC81oPQKfeq
GCiz9MFKGdRQ29LoTt1qjaV2k7jOxSfUc3Uchm7jK7fuQAC0x15hxo4oYwXILUztqzPwMZHfvG76
PqE/3VAHLQCF8fRbt5iK0aze2o7cckOd/YGDCdA/wepwD0A8uNMC0Fha15zSUSDNPqwWOWwKrb9l
9vQ5WeavfqqcV7vuWoY9vw77UdV8lBWDk4uira03ib6oDbTBwXcq5gt/u/RzPJPgnarZOYlg+oBf
9vc5pqWotVqgOpdZ1gYZfSRb+5SK+0Aomwi2h7ENiD7iWYvLNH/Rp/ZzwMUMbKsXEfqP96QVcekY
KWKF9Ar9s0/IGwrHRXNijcxfpkJvuxrIGHXr0R/ylSlde6P9K910oxNPathT11FHTlfHWJOodJh1
N+oYjIFUnDDhHhiquQ4th6k3G+Bds5E04JnPOfIVpDgN5RuzUO9EckMzSdJSpsSEmhxQg9CjCGVf
1xHo6NZye5YRT10AaF+58MeoG8hbcbv6T0lKfbTyBrkQYptFWHszC17dFraya5PP1OqayAbkCokq
fZqCAbTN0eJK9LvaEbs6Wz7aiR6iLD37yjvbTDCbufnJFhUHmvYzr/pNH9IDnuZ3HDRAiGT8YqG2
uGDL9TSY84+TB8FBimJLOhIUlL1t1qEGfTK/uySwLkktje+lnX8VRhkKEAmn6IeQLq+bp/K3oizP
MlvOWWnF5grJkBJJ65Zrt/FyD0Ry0ULpZVuSg49NPv6le+DiQDEdhc/bqud/gt7aUXkW63b3bpiq
itKc8GDEH6cxKSMy5S/0UWzJy4ittdzPXvrVpvfhpiigkGzSDO84N2kPf9ui/Mqc7ouQ2J1mzE9V
3z0b5nwqwOMGs3wd5zKmrpKoW3EXghUPaZ0+F2lOcrPZ79w6OwoiJ4HBFWhT+rLk601O1WvT8RcB
xaehT4jF4iIHHEDbyf89ev3wlo9c2YFzsnOomWqYnmtj9ilS15ZoMMafoWEg8HNaFvykMyNnrL+F
1D+B+/pTP3NIzN69SY/3iB64O1H8x/abQzBlRUSGCvDZZHVww0Jea2LHOJPKk712XVwyp6HQzfPQ
bPwnXLu7Atq/NNJ4xqJwaLXseeq6HVc8NZH9g9b6F2Em/IbNrRnXyFjWm6JCkthQAM3aInO66zYm
AaZTUD/IdfzdsnM5KLlCqRc/zjp92oR5YBvl0qowwHOcJtsx9eMqnfIQbc8WEX3Fn9BE0wy6VOGE
I0Z4/fZGIAj3Q7iDQ8c92X3++qJ5y0+ADSYmRPqg29Uv1yZguiX3L/RtoHBhpl9BJ6YoqQsKdZAH
UZGYwrNqTbALdPmhOXI3BOUefex1pFn2a2p7cPKEiFH7BdGojDBjdXu4znNCWs1mpJ3F0eeodP1D
Sk/2cXCHNNJG/aMlF1pVnHBOhQwAfQqphqAO5IdRZ5l1PzMExXZNtEvhzW/9WrEvA37Ui3zOBbV1
9hJPla3OqjYh4z2D1NbAPeGVjibT+V0VWMUL/cR1Fa2WPCvx3lg5IJy9NuBvGkXd6lPPFjpdzOcV
QccuWYw3ZwkeKB9Ai1IfQbG4JvX6qJMXE6TpVrlyt5KV5A5aFzopnYqd48KJtE9kUN+oNF8idD7R
gDZ5k1rjw8KrTaq4FtULQa5jeab3nVkiICFUIi4VJsLipHM3WmAX+9a3P4huIL8bBA1A6JEXP+4S
cRFTcZ0XIcPUbr0P/lOmnOBW2P22MHUV06YiSAwnFDcx3OeyZQGo1qSNG+ATif0Se6dIsfpWB+E0
W6E0nKV2uje16o3br9vUGeHN43qbxuGX3SQPUtc+bJQjyLqKz1W0pMDKB1kkt2XGLezMXHyc8n+6
uvpsK2fbK/1hRaayX6ZxQ0cIdBS8Y92QjKCM/Zo6W4nIs3fvcMGqjRQpfveZ8URN4SVtSCOrVwRu
ymTyXp6Q6Ee2Ah9vaLypgMsgdyDYnE584If/IcUliDFcem8roFgn7S4ibzhSmXkw7fHL6ajP4axV
tfxdrOJYd/ofldzf1MV58nQ2bju4pX0fdxZ7ELG2OmcPEdSkeYZcfXvwJgv9j7+TQf2XleWBGqRz
3tGtGejfLl69ECRyI9OWquz2lJXZA0HlzEbW/A5mOUES+4digg02RP3b1XR2LBiDEXcoNVUwa5n1
adj0tTs9CBP23DmYn2q/ZeVUuN68clMX87VYrNC0kp9pnN/dcXhjpzzVThENpD6xfh3S3D24lXwx
axen3HIMkOFQ9VHcM6HRA7nP+LN2jlUd9SS9zjVLh4/V2WWrSZLlFRU7yczTffiz3lQG0+JJCAo7
otpuxzNWhEKUF+kELxyRMezsYSjERTb693CnIseCgJtCTAdhDM/D2j5Z/kiES75PrCVym+mcrkVk
yOYrtZyjlbD0ee42b+1zYdhRMMpTNxm7eWIp0ybn4OVMu8lgg0dmsbAHaIxm6cIx6D6Ijv2ro3+c
NJLATe+8Gk1kaurRGrO9r6ALhuo8tsa2c429Y/OeE3liNskZfd1r7pO9a2vdZsiITNSFu9Ibutx6
WW+rTD8HNSAcz25djpdpNtguPLIurCcvUJHXOc/pmEEh4zMrdW83yPzUT02cZMWORLkz+0mIEYCE
3ZGnAqYE/lYJXW1WmColK/aaYpcDBShHC1eRXFtdxGm1PqeJGekSxLZqtCD0Mu0E9Rp1aiFzzni1
0mSPqvRoL9lW7/rbKG0mVE6HfggizeYwz5c6qsoE+TaQRIfURdPsrSeGV+ktECC8bP0oN/VSn6ol
fdBokNlgsKgirmEgAfxWEzEeojiz58ZT7u6Vm58I7g2J+wHJmnia699VMjKnEsK++o8pBdJ3kXa8
LDI0CgDmOxw4suACrx9rornRY5zZ6A4TaUGGyyiDISLEJnKzJu2SePm5nteDHRS0LaTTn9oG523I
kdaoIa+0syOdHXHtXkxsn9gkuXHWAP66fD00/vqgatQFtVsdZNXSr2snz8Rj4+/Vna0qSoZoP3lJ
82Kis8d+NPT6ILSRAXBtr5pSOyrh/rat+ALFZdVGBC0KhHElIS5nYWbbeTWgo3WIWhBELostieTE
bPhcoN2yqmNne08Um20Wy6zPFcuDq+YQFnM/5BZPmUaxQ2PzlmqiPyhfnIkafCqr5UoTJuo7DzLC
uFJN8Eg/cLMxAO1b22B3EW+6sA45P2ciKtZ7x9/YZnMdm37PT8J3V0y/GqON1rH4VKvcl3p2hZmg
rSp5Xs0qZKjeLeYEiipuatIiPRNR72vnkjx4e7CvFZVoi558mKgPSs0IKWd767rlTM3Dtp+tbdoz
bQtNhtxQaahM77nKTSJ00sdJM/gR2nOmhrCa1l+DbCPZFmfXmL1roeaT02K7QZRyq8o+lPm8hfvi
osv3fclc6LNvOIN2cWp4ap61FysvrqmDvrBx8Gy2sxeWDKRsV94R4uNE0ancw/IYcPITeGG2vFYu
m5BWOocihw2ePOtXY+nGbuLvOIEYUHcu3yyR7ZIxiEerXcMWOUOkZe3rartXax4u/sqSK4wlknqr
0+3g7ih1J4UoCzbOZFkXpXNrr8nLYEGwEJZ/Dga2GrOb474ob45Ehz/yXBgUKYatmzywme4zrT9a
Wb2TdvBrMLM46LWb6+aRrcE4iYSdOthQqHKuRUWLtLTekn55s1yv2HQE1ld9+pJ64ppkw0lVxYcE
9/QANGHvHunqEmHViyU0yuEZL8UBgVdcVj0MK5KjPLX/KM896ubwWKZYlDS+Oq5IEFBi+pOWXWW2
Nl3pPnU9qxSjEMKKjS+11waz0JDND3xByPFn85c9iJ235gYtJxpr0H2bamwaoNueMaqM0wytmtbl
2NLZBXcpORRhttp/SAu3wsFBq+kKUupoT+apht0dY66z3VCaoVxG2iL0+rQMc/ecCcoFchZ15U6H
dFU/NsqUaPLKvzw2Zogy66FdnMjw8NR487pA9TGLODbPE0IwcwsmPr8tHGxk7JKPMmMZ8bNB2yCK
Ibitn4eNhrYjXpP1pk3dQ1cD0AXWcR6tH5dsRnq0GcZco93+03JmG6txo9nvKAqUH45GRmgunN2q
46vTTCDz2c+hYPHGRD00Jq99HZmLeNKb7sMvrHOxAhYq+KFCvsNpfUnb+qnQm12ZNkJp06CdQbGe
oXpkPA36r7uXJffHB7Ib3tYR0UPjGpxuU8iEGaq86Rg2DBWrurlOQHctETSxmxlX2H7SCbL6qVrZ
1fTe2BtZhpRpsXVU9mJrzeWRwCzKOsr8wcJMMssh25vzRPZUsx6Kpt8iq3qjbNWOc7fc95jiQuk4
t8BNL6nWnr2ZxBBQROiaFNu/d5clEH4P3rv4SGIcq9g6c6diseTvtIO8Ka3+a/bmt15knJztY29z
Dpo2Pdyyelpd+ViOat9aznsPIowMIY3VipSq1uKuLrYY6h+HAKRxlUEUzMWXMTsHSw6vzZL0PLzS
v+usqQ8hvlmKbRIsz1XwzzI3hmkm3A18+4dfs4woOGKjywS1NeKgGTSUpfJpUVqolHXCPc4qlLjb
FYtCXWevi56iRvhs7yLdfElfy17yqA9OG+XaPUun9tNth/44nFKLq3zqXjkR6F/zdZb54s4i2m2d
RVqgt98o7s3zrK9TqLma5Kkbp6i1xw9awN5yv0gi9BDGpvGabNtPLdFplPNaabEb6WaOg0X60dqA
+K2Tsx0o7+1pzkO6A3DqJiwBidxXXvLIzkL1AbglUsijKTmnp+leDpOKr2RJ4tms93kv9sZQ/rZg
iDarX3iXlb70qCM9tmF83gkCYG7lREROj0hjsJwfNS3jEzKPvVX1LjCx9dzzRvuzvklqOqECbShO
lK3jOnXz8phO4oXHXL/6Q7cc9LF5Rdd0GTn2N7D/N6nm19Ufu9DC/MmCA6Nmec9qaOKsCiSUCQku
VAY/0M/xkBri0ix1E0qrOzVivVbId8JUm9IwdS3g/fGltBf+U/9llYZDQ98wwRnAMFEUMcY0F4JB
1dV7UtCc2BnDl+XksdsMJx84E03PxpmJoROEerbAXANCD7BgNyTDmaXvnnWS8vmnpZOeyqA4OiNi
wTa3cxSUM1rBJXhZRnufuz5IiJvtW00fY9NHGNLa5rcm2mfX7J8NYl5jXMFHq4Q6NUeyTZw5888E
sWb0RYjHAA1+N4uPQmcPc5lw8rL+5GR5murFuaACDIM5FzHr4PNUZ2DI9CiGvg9bzDIRNmvWbBeI
1Ch1UnqhEPttA6teGNKK9ResrbXR0WRdM7k+WQhPJQNdMsAR6TP8ReEur4tRvnsO4aFI60WrjuiV
Q33pd6kh9bCETaykE5e5GxWqmrYeMvcqaXZZNdOAFbyquR6OnjG/1aL8Kqv5bx4gqbPm4LjOyH9y
BgBzCd5Yvaj8q+5OOZAdFK5iDA5BbaL8HR7zdoobIfcid461bfYIKabbMphoJNzYaqnPahd9jCoK
0COvItTIEPlNLPW2NfyTo1cEDBs/ZWeM7QZkivzjFnsTqHmU+xkiBKG3O9PU6I4iZXxjW8abSAwi
CeZTbhQRpB0iXC29dyYV69Mwro/kilskPPundCHkKNer5FzVM4TyYnfbkTgkmxHTWRWSjDEtoMW5
nSbBzJi5+rmzJWoOe1flqKJze4r8Kn/Oe+PdbOu4nr1j7RM4JzEvaLaJNG2lUUxLNrw50F3MHkdQ
ForyEGal92E5QOLPg3nRO36ffrBliGSg3EhNP/s9pICbo8UKOmJYTJUsUeNDq+M/3MxWwUqzgrIQ
DMmf7oLlVMhCx5tXcsAWXlfti6Lh4ptH8P51plfHl989SUN1YUdd34TWsESlcv7mRXVKPFqYl4H1
TtHd0KVzGxLK+rRY+KNHCuC7wvrjeiQ9aDqhuBm9yuFsJcSRpYWDtorOXy6HJhqlMV0zz4L7bvyN
nyG+nnMQAw8IzGTSLIb5U3TtL7D9me/blRtKJJ/dnp5Nx4VZJMnxz7RQoYWvPI8r3wO2Ga0GQln/
EOPyQtIfjztqOyfY+aaLSE6ctcz9rfLiVzI2kZfLnWX12xInC0oS8tOTZvqe8vE0BClofZpXL4mx
PhaQ5rpmbF3pnPvaNV8KvTibpX7zaxC9HJDuxLdjRnz6+zVDTK9KLAmpxU+2uOl5cbS3sU4fxVxe
PK5mQN4zT1cWWXozbutWXdWc/Ch7fibd9ZTTYLMxu6DcoGZn6Wk++bzi3qemyyj8/oicM8IzdZ4K
J4NAtt4Yi16Nwb+pTDuwm4stmcVA+VVwAFoQEdVeAYhYor8YDkSqxf4GspnQylTyPbDXHnKvQ6w/
Ds8WWeCUTWf7etWO2qAOuUIFn5vqyTfHbyyYFwmFjThp3zojBc1ZHtoZe5fwijIc3eaBRYglKOGr
JRITKw6XqT6NjC4DY6v5UaUd+NBUUdTWGAWUAuMWMeB7Yylu5DA2h1F2JadNBoYgsrM+5PuC6ywz
qxQfZLWrrfbLNco/9CUbx2LJ/TAwVbctEbkDbM07smz20CVfkhC8IqDYqUYp0WTdgr4vA5pLP8eJ
z6jx95BK0z2OP1ZeEGZMJ7zaH6Zmf0qBOFJ4NE+vqfHp3J39Sdmd0ZIxFBnJtpZVNHV5vBiC/Bl7
L83lZXI6SfIcAGRg+ju/r15He/zDivw+GupUjs7LXE5x3c3jhvaOEwLEg+siZ4F1yYfeiqy0e3Gw
6yMH5IlpNQZgYTV6TMbqg2fPNmVS4skf3R4qHRcFw+zZylBojjK4thnMfDr98qeO/wvuqmRmUXlm
x7Mr4N1ZCCLqEd/c0oCrbByOPgkpVcksDMr0LbWqv7nRPNUMZJupaJ/AZXdW0h6CLruqbNxjsiww
6yHGcdf6fSgJArZbiveYr77wl9z7pIIIyi1F48f+UGPnKhYSU+3eIwK/3tYUE4oEhZ/ChENCIf/u
XPlGOKgcuqILZZvhc0oeJ6xY/krHmS+AF7P24LXNCQtA8mxXyRR2hvmZuZq7RWhrRtxFoVNiO/Hv
hVFD3oazy78Pxh8j9wj1sYLduDafS59dNfozuI7tXy7GGASj7bfnOZGWW+NRDYgobG064d2aQ+IM
PwZClkNyY+kthrMRbKlLkH4GBHSujUH1WoPc35PcviXAOXLtRc/euZQiZ6i3meeHuek+OZ2HtLlB
SJEH1qedih93kGhPa+IiTG8wzkZJ91aGAzcENXLj2eofu2QmDIuxd9ujCIACNA6UNr6QnH72vXv7
K34SKrEIk8hPyZDw1bXjXhHdLvruoSnFV1c2+UYsrIxz1V1GVDUbvZUf5bAGMW31PyZ/7maomnc8
6rCElIpD5F0CH3R81gilKOrv0aKkEJ6lSZa/TiJfbOU+d6UTJ627MlqUj1pqPLhSnsuEuDND3yWO
T91xnm+cGpNdgWsADSXROhYbHRLjaTdaZdRQrIeaIHlrVXqUBQC8Z3ZkyxXnYrT2ypkju0drOnjR
xKA0ZCkq4/qvZnMMEBq1H2z3QUzOxKe+cBdbUe+1RwiED4QLPbm6ku8XCYlmCBQo89GtZ32fWe3n
ONg7XQfQzcriMI7WzfSMndFNhIlwgjZOd7QQdBouwOW9zRMXQmtZV1XhgrPWK2vPttWcv6KfJC9n
sQVfufWCYE3aHDVrecwR+NlJ/91ZdqxT5dimayRX14t4Nm5Ohp5IlZfVZX0uW0TiVXrDXnpex04/
s6BaO+Hr4eK1qMjUV1A5p77QH6XBG1C43ilh6ao88c5P8YYn/ax89l9N+cww1sJOjXimadTBqJOb
g2ETK9WonWiUns6iSU70gnIElKj8SguginssNoHYT4grOsh19EuLst56TUj06ZiGoJxuPfdi6DXN
E5nc9FoPlkQM6DPvsHpf55kRqjJVxrdj/l0TeSTQwo28yYnJL74LB1Jm8RG5bMegnc4ec1t6aJTW
b1Cwbl1l/J2nKaKM7Jyq/ELR6xvudw6QEduLyop8y8leoZwSfYgAgMpq92BCImUpckp7uVqrC+Cr
RdT3vo7t+milBlqa8rhAMG94B+KlNJcd79kCUsCyteBCOFrd8olsP1K0szmJ+aRlHiDL2F8c3IFP
JiMT0qFa3yOWbTbecM//6DLcKCLftpOg/4Frd5NlxLHYJabsQB0Dv72NiGPHQj8TKf1X85o/Xtv+
ca3xL4dyujMDWm+rEdqPLbp3nji6wt6E6m5/kIc9OqDpMIznUqnITX80L4mGhkAoTYOH4NWoxD7F
ncSOfLI1EjcboR38FXN+NkatU50Lp726AsY5D75l4e8V/epEujLjIZZ4YRG7QcVtZug3KtWzM6PD
w5pZPwEUz6YWM2oxrWbp0aEiRpJJw3bSYQdRX0t9t/ZQN276olnF9xjQk0fp7ntZgGNZ1SfyoOva
9Gez0+NG45jpeCikDH76tuCBzaikLO8VhxrhN8BKrTYcmB6Awao9WNtlSqAmGynoEaclmJQS7S7l
vqD0Desp+0kmxI/tgGa2OCIuiEmyeiZAIM4DcNpWhMI2X5O2PqM8EUzkaGWpz4JCBBrtbNhDHSgV
mAvTiUKLvJ4hD855K1IAzHandPtYz81Tw3tf0RApuxnPcfHo1l08eQpqrL/TqBnmpXVbK/sVxGuh
klM8OSUPp0yC62Q3Z/KoQmrso6Q0vwuCqDxVfNJzcTEnzWfXGL5saKGlKuB4UWAVw9apx2dfaR8Z
PixyxaGhSw/KKh3nL1mOv+ZmebIz7SJ8tfOp5xR0+zYFpZkFtlZa+7Q/+oBwiQf+rWApD1e09V3G
54PC10ZlZPETYw8ONuOywLsukJoq/aCH7Nw2YJOZqV9TIzsFMll30uNslj3KNW9u0UTqZI2bg/VZ
55wOVUUJRe00YItEjY+pDmU45PPjKvPpWKqpOvq5+RHUxms3YmmQ1mHU7ctiIasuKm5KldlfaY1V
XHUISpNliH16ESAR6bKy8yu7nBv7s/stsIr8v1MTMNWT8ge1AKVEVsO/muoT4btOYRfpEdC6jI1k
yV5ItchDpUn3/x3KgX/Y4m9DVY190/u34ILGn+us4jQ9sGgjUHPL8jHTg/m/BAX8ZwwE3lCaWejJ
Ib2fEPZ//YW0enKRb5bJITGL7kooVP+EH2aMVY6j5P9OufhfkhgIOdWJ4DNJ63H+PSo4Jx/fbVaV
HYGDE4qD/emQdV2/7ddFHkvbk+jhl7fEsf9bKt5/xpu4//IX/1sIg7Q5KDSHu6uYhQC7zo0xDek4
M7v/Ek3zT2jhv+RZWWRu8uvZ9Ar6RPH8W2SMKPJV9CSLHFBzT2+lCxYWZdrQptHgWGu1HZvCkFGW
DQX6fEKt2FpZ3aEaGg+1+LRWWCxI8rpiInI+S6c130QFk0anH828ek/XVZiRf6fCIC0wsLlF+T+U
nddy5NqVbX9FcZ4FNbzpaOkhkUBa2qIrviCKLBLee3z9HaDUfUiQlyk9SKESydy5gW3XmmvMlMAs
PNzfbRw3zaoPQ18m5RVRBBmO6viU6bixOpkMpJoQxug1KyuZKEkS4szMT4BWvnjMsgjaTFZ0DfuJ
pQtSh9RHg0Lm7Yo0nx6iVjeoIJ5Kctzfj6Mvhqyi8sdwVRXsi5aoYKWSK8VvFGE31D3ZB0SCv3RK
y13TAuHwfVNvY/LjC2X+WTITAwcu7G0WLxQoJ5Rt1Qz27chiXpNPCjut3o0K4pa6IqcTpa1ARRyF
f7M1KTsOAkhq9m9PfI95sn/+HpCn8CyZDcEWiwFR8ykgo06fRzRg/piaTl4SkyEFjRe4QviSRR9R
vx6MKPgDLsPgtk6sfZ/fLyufqum6yqmVlWIBFNElT6JkJuYI5Kv5YycFuF34mtYOzved/bxO4LPD
5AHaSiWtZiyma5pVmRn4ZQo7TAghE+Q9WidxiEqSrpwrKNqrM3yYK6kOj+zlyn88vLiHaMxjStsM
CyjkxxVRG3NKPdLa2hIiRrkHfpI9SSldo0cf8H1PP7N6lQ9tGQt0l89xRFbaNNmJZfNs+brnQHKb
WKHM3kbigPAMRANx+yA76EiYt5NSDffff4fPs2l+xCamuiBfiXwvRriM0bWap0TNlTJtVTtqfc+w
ObNya21IUJ/yY/gMxKHHeAnB09JUeEALqlXnCwAOqLbYeYLRulZY+7BYzYBwPkIAVdUyVPcc9L7v
42f+EJsOhh9AeCxy/tZiRJHYz3tZNvFn03N9DZXF2zUJtHhVbMmP9Gm8p9SNivBeMjkJp/IpZNkb
KmwxfSkNglsm4V+sA3n6OKZMC+FN2oGUqFMxuMnIXK2ESSzvknIcnieJC+3oQdTWPQIMvRRCDU7D
gcwVxO2OhNqJ1eTU41h8G8PTisTElIHaLsAq21zxpkvVLBtpMwSaXhyECnOknYZZCUn7CJHFyppG
dJnfv5QvB7+Fa94MJIVTpCxoYJ3XhIIilNYW6Fd7iVvkTi9Jaw8TpRclKuikhAlDxpuQR3wZVbl2
YqJ/8Rggf4oc5iyDkaUvhiLyu8wjZOihdcmKMzOJCBDUYnymVvj2kQ4RVwQOinuM6eSVITbS7j/v
vymJMkYVJl+Cy+fHQaGnWazoqp7tO2NqHExYIrZyS13FWaNcDp3+SLLkwYLhhBAzeJPCZSdewRdz
3yTRMJvdgvcHqbf4Bn0PKaQMw11eS9UNmSYwAUIanXdCOW6/7+1XTc2+cHDskCjp4mIDC7GwVBQF
07YuAytXUY6TgVyvo2aFcDg6sVN98WbxbIUQqLBVYdu6WFaVwUDhwU1hJ2lZzKukhnnEYcAJpSI7
EyhdJVerEgUwSkp9w0Y/wYCeX9xytqvYj0hQCjmnfFpSe/xlWEXCPYzwFqv0VnZqlIkYLE2ha8Tq
w/eP9ov9EtS0IlvzSGJ1W2xYFEnHE9E/YzcZ6ZkSrq3wPBH1iDiYrNvsb8I55z711Db5ZSf/r1V1
af5sIXrLauSm+6YzhGlPdTNiipyI56VCOXR+iDKiGidm7OclQxU5eSgSswWUHJvIxwFbWGYsjtCw
9txZUv/BbIRSdLV8yqEFBUEkIa6QKWEShla+pmiz5cQNxz1fjQUo3833j12a14fla8Y6E2o0TsYG
y9jHL5P4mgUOYcp2epshTg8ENZKdqjHLo0cCYuv5ATSqQSRIyxivIww0kESA7ZhQWrgxFRwZGRMB
bllu8n5OPKov8G9g33DcFKGQQ/ldcu88CYk4Qmtrl0wwOO0a6UZ/y50j/uH1mvnYSHB0VmM0lprT
NG0C3c2aqn3QkCFYV/CPAzypKlJhjZ+ehSIUkqqWIyoto7IbHQtMPXGAQaXQVMir4RrtmbqX3nzN
357yfz0P/+2/5Jf/fJ71P/6Hfz/nBZFxP2gW//zHRfGS/Wiql5fm7FfxP/Of/t+vfvzDf5yFzxXc
5tdm+Vsf/ojP/1f761/Nrw//cDJM4car9qUar19qoiJvDfBN59/8d3/4l5e3T7kZi5e///Gctxlo
oesXP8yzP/71o93vv/+hMXj/6/3H/+tn579S/owgfJUvf/3lV938/Q9F/ZuOrw9miarKy31bX/qX
t5/If0NbRswAKh3nc/xU/vhLlldNwB9pfzNmiCirEjgPCTj9H3+p8/btR+rfNAg+WKHNMEj+p/bH
/36tD+/nz/f1F7JNl1QWNPXf/3gDif85LWB76sjxoc+zpSh4lS4PWygRE1KLlDWjQnK4y0N03lDB
vbXs6DU7aOcIJjY4njz4NqpsA18V591z+tcXev8FFoetty+giqoC2YlIA11ezEsQ+HJFjkW2e+xi
VporbakCXgmUIK5hT629E4d4Hty7ZeB/m7PmTXx+7MbyGFHCEsg9ynIFZPk66bq6vfu+R4u5/LmJ
+Su8o0jWeiGBeaOJ3u4d8co/lzfpeb1K1mATD4INff+hdut1eiMfC3pYnthOv+yhLnJOILQh6+Zi
O8VqPJhHD83LV1L/uzdP2ITIHy8F/+rfuwaWd5AW/LXAXm4362FNzrXaAS+yNTePEc6u6pVyPzB8
0l1zbm5j17cre87pb0gJu8VVZpsn3ujbJWQxhDFWh6mpzpZW4nKbQVhSmFWizd8HysU14o1fqo3O
iQg77hyrdp3c12vJrlbyllG8rm7JbD7lT9+/9Y8npn8+FFxumcgaxyZdXzyU3NDHvgHMZfvaVUp/
tXwzhqe8dL96tZhfUxAm4qULRPrjyNKmYOpAisi2HJz13p0UvfznnXj/+YuzydgLEhkSPj9UB4od
h8teShy1O2WocKob8xHp3QQRgz7TzJ5mBOVOQ17ZdaeucF+9jfcdWZw81AJXNbmiBSkxVwNEKq2u
7JKbwffPSzrRjrY4J4tRT0AL7DZTXbRlG/wF0ghyscE6tCd7XA9naSysA+ekWeM8nJZj/l0HtcUk
N2Q5sOL5EXau4iIRi+M1qb9Vv9YQZtvZy8kGv5r07xtcjO/EwNjJhMhMTweS0C7VHjZw4Mzu4Eps
9HW7npxRWafSNVapJ2a4pM7dWXZXIciEkSzrF+HvxYipQkoUqAC1MQyUuIm01Y+xyaN9KkXk91pf
ny3ZEZMWmvnikxiizBE7OgXxqi4YFMcn1rNVKxHZaNx8fI8jyWiBBIlTEFG6P/yuDVALuRxFP8cu
MUnuI04Wa1J/wggLpG5SEXm9/kZ0s26kjpRJkWJb7mtkPU3BoLpFMB68Fiai1ILj4bruJiLIsaIt
2chCUjJYjEeXyUBKOOT3N6qFR8JAAptiWdShA2kFdP3hrpPUZDf0LKUNKIOfJiFid8KcG8E/brJT
VJSbEB9a/C8UYeurlXnnGfqTUqebwUeaOMIAWmUK1biTEu/aiH0nSbSrpMJvOlZaVGFeme/HxJ82
ZamwNpZkrfIArmuSy2iUCNAdjURCZCeBmUPRIIXlzNvZhwgKNhnuFoYZhnbXpWC16gCFqdlszTKR
zg1RIakp7BJwxXh4bjO9dsU2vJxMpJGR4ALjR7AooNvx0h91mkiulpK06pQtj556JRQ0dU+5J+mT
X9NYeQevqZy6q3edCUc2Mb27SUOPMMmHYOzONctTnL+q1PbJRWvhR1rWv6OxedWgUtSZBOafIvm/
9pzH+sAgxl4lmTNmw1bwu+tW7C1bEdVjqEQhpelgrc3gtsY9xg41/0j5vUWx6tit0XH8FlTt4q9V
QTRRrOYihjqbdXFKDAtP/VXqxOYzQo6AGamy/n5tmYf0+yGPTpzwLU46BFxkHB8XE06yPEn1Z2hW
svO36b7ZxjvVlbf1idPCl82YhG91ti22lsUK1o/zaC6luRkkwpt4o21UV9xG/9n1i5Mq3cFWjQPe
DLjWlps0tcxc86JeYv1AwXyTX9er0InPwCa5erfCsO5Ug8sVctHgcmnWjdykYmmAcrifF+aYMmfX
slHlExp2QvcULP/jBftf/aNnqOZEQyaf9HGF+nMoYie5o2oiXumMxU4tXwvG5vdDY7kWz13TRTZ6
SyEkpSqLtv4cjpqE33QV4o5bzUMxLanRjkaQm/Mw/b7Nxf35rYOMRMw7iPTPF4X5S73btC3yy2kL
r+ltx5l2VNdSDiUe+vqicij6dPFfSk5FvD5dDujph0YXPW0R3xdcukW7dlDn2ZHLajzvchSvbYUb
+CwnOikuN3S8yqV5JyOZIHO1shbXA7EzgqL1QtRIkUT5F7W3jXndNsZ9FYru1OKoKaT6uk7q2w7R
6kUHXuZK0wTxgJhuU00wcCbg4qEiChc+OBY7jvqf8ej9pAwI+VkZu6EO/GOkwK1q7iVhIp9u3RTD
OG78rFXWMtjXlTdRxQfviWwK7k+2UqJ2T6Xhp2fUwgFf72spbqC65r+NlEO2jmu7qtbnjeHNdREB
7HYjPyhFRm0YOtVtkkryhY/+0i5SYGNlbEz3YzVBFuKCT71qfSvlxUs11SG4S0WzxTY+7+rccwBX
44MeIjbICTM/WI246iL5aHXWbUfF51ocKotq/Cpn90q31AadI55FZN6ih0nT4j7kAraZso4a5NR8
rgy0Woa5TaxCQYzERSE3KGocdS/ZVKLVXoSxX7q9aAz3WS5a5+BiQUNNAaQyw6297GYywk2RUJeO
dfPvRJpgjZTDbiK7uYqralyFmapua6Tx+UgVZQI274yCkBvUUBupGaW10Ko4tKNIPbFOf3kG1JmM
3IhwicIa/ePE+HOTmWTjImPPMOfNQ0KVuIrYT4YW3QzntVfKgUD3seXI7D3NvAl57EbjNG5Ldqfv
B/JXdyI8hQkXc0/gEvh2h3s3W8s6i5qEgJMNt/wMcEbjmhvVBqJ6le6jC+RdDwzDdb+e9oMzX4ra
bXVmnvgSi3Ts253ow5dYzN7Ui1HxeqbG7NUe4NlvkwOOBCve9ckj4nIbI4zxoanFAdGPB1RfIbi5
ph7gHEjbVsu2cUhRQbYrO3i1pbQt/Hz7/WOW5h6836QXzb4pDN495ravpISoD4duSJbn8qu0Vrbx
NtxzwNiYz8F2eNX28wUYPsiJh/sWFf+u6cWwCxMpypucphHTl0671X5Ux+SyOgI2vFNcdKVr4DGv
zJnXZwhNdrwr18VhXqqB0zviGmGxrVx+/ziWe+DyaSyOLJHkWWJeMegyDouFcY3MMQJZlpXX37fz
xf2RnCQIWbxKyfcvIxxG2ScmAmaNsvx0lSeH3vNObgSfXiwkeFLnlBHp5CWMeZ9492JDDX09Vb2K
rW5GR7XrTXXoOTrAijgxhOYP+vgasRXU6IcF2lwStbmv7xpSCy8AYwBdJqkfJNlBTrUStRMZDunz
i6ERAoYmJpbSbPD6sZG4k9KutzIQNo/SZW+j1w23ZFQoIXWgDCV771mxkXSuT90av+ocp0peEYbU
xCoX8QrZT6DVSHj7TurrmCurKInXDVWO3w+HN1uW5TNE40UQSMcbkBD/x+6VGvXqRUn32j2c1PB6
vpsG62bV7cfncgfPdnvqrX2xtGHywLHc4CRGimyZT1EjKnmkgdcmbCfXcEuQ5AT2ovP5YGJOp0bj
fOpYdFAh56oRohUN/OgWCylEpMJMoPIT4dJTB8HzhsI/RCO2sh/XvDj31Iv7PMPIvBOaxuyVkLC5
zPtraQs5X6Iwsk6eI+qhqxO3jlOfvxj1IOUpkAsQMBj1lWXcJMnJ4+qpFhYTWOY01DQiPSCsPNpv
jwyo7o/OCbaFzZrkBM7JMMXnKIWlzN6nxOu5tWFg9HEc6n3clRTrzItGfK463m7a5Ay/eA2p49Sp
Y3kH0MgckFczWTZIhlvLdLhS9dKEOoNU6Ua96gjEYv5xEZ/pv6drqs47u18rDicLhM8nm56X8eVo
JIlGOMbAxQ9QycduJioGQVqgKUw3SnrdOaZN9ZKr2NhvbE4+1FOtzT9/t0DmiSc2wFh5qFe9QzHF
WbqJbRk+7I5yqnX6dGIt+eIdvq365OA408lL41USz1IiGB3V5o63wRLQhY/Y2ZIdHcYtpY3/YWvz
TQ4jRBWhCyoqVBUfOydJ+VCAsEblfJxbG7bIgjkwFPa/MWKWi8iyrcXobLU6KMjSisyIbAdZLnXy
jWHDT+Z6sSpsf92uTvRuue0sW1zMwapTWsAUtAjIssEdglOJx7Kc3cnCKrR1XqEGZorly3O+b3k5
+eeG38dOFiN0quVC8vAqtTFHeQbQMKwGH/Xf9418cTnFQJJ7+Jx30DV8uD++PFBPZhBMNRRp8jwY
ka/K2zl1ZWzAMdyeWpGXW+l8MX3f2KJLUVxLGf812Xr9JANYsuqntn890aPPL+xjI4u5FiSaF7Q5
jSAH751pnVHjYOd2TADVDiCQu1Q5wAG0Pac8efWeP/v9qrLs4GIqgHUv2yaa297gVCStqKxaN3uI
5vZwyzn+1PNcXhiWzS1mg4jWw6QYdbIRwV8ISbdBU4NvBTHTEUIlrjPmtSo8nHi+n6fgx+e7mBAy
HczyhkY5A2U7GTDcer4rYIJmbKg+LuapYH/f5nKfWPZzcQSrpK4nQUaTnbHTASRxp1fNO5PSt9Hc
fN/UqUe6OIZNolonMJQmW9xrbrwPNw2b7b8RSvx6pHAwxyxPVDk9f5x3I8toO7RQV1BdPqtOuZHO
waGvoi1yX/c/3n/++QD/bG3xAE2qTuVmpLVmrVmrcEvxBiEok0D2v5Wf/vp9/dnc4iEaI/wBjBMm
WxCCXRikD7JIjZH3SuHbs1/Ku+9f2adz7LJ3i5NlVWmSZ+Q0h7EJXSSVk917PwZHuhO3p6bc/2fB
RMCnI4WQUbB+fHFqGgiZb9IYtYRbU1tHLkVbK0LPWxVV9snbxyxl/2pRASDEERbRoiwunqagS6Hg
wW604zB4rMfxJ7wjdQ25EwRJmkmlk+vlpslEILYK8A0hVK/NTHhquiqiuJpAljxSnZKM1OtL6sYQ
vY1aUWzvxVfxAJJYRvsIlTxxUuxjdi3OwhdZ1g9XVt+bDlUBE3kag6CLYho4ZVQg9cQ1JV73UIYP
wlCqF1MC+LbM6+HaiuNDT0WVreETQCk0tEYMTBwOyVtJKxpgUtEjNZbXtaZDivIRUOlO02IjUips
Bia8jnGm5na6te8CFcPbdqcYJHfA812nmoL3iX82lp0bN0BXZesxFzEnU8BOGUDT6yg8FgAxO8hr
hd9xF02zVZMM6hreBjaHJtYBQeWXl8VEEK1swHTjzWfsNDCh51JEYszny0JhV52pS/UjyrfSiWdu
iNbnwab3BAkDD6ou2zITHWsQxksKYaszUjNPoxqfN22sOFUJKUMQ2skOOvG6jcT+MuQe7lZmKe0U
MZ7cyvfw2Zqo4aM2zcDxTt8Jk+ViT4dXpddia2YWW7WOQ7hNmGVkWgnmIzZEV4rjcWvWoQPCE1MR
D4PGnFwWhg/exiC7JZPlqjLYj1wvQTTLu3hOhKVzSqyYk2MeEGp7lPVmFYJT35gzhjea02nxnFiD
mswRnFwbGcodNm4zGzaZcCMjIQeRaNP21lMvsOrmc9Ku9TNhHypevZHnlJ7QQvsTAXMAc0ybWzWU
3H5O/7VzIlAjI9h0nH0rQTRcSesSXDCpd4vmFGKegmYZp6OOJWoT++ex3+uH1DBayhrIOsZz/jHC
h5M3Ss3knJe0SFCazYzk0g9TcROVyrMlapFNmVgFr3jCUCO67OruoKXKtFH02LqJBhjBoh6I9pSR
Uu2Bg6/iyTfIcWJRk5TKa2JUryAaL33m2k+YuwDHQtVamf1w7MswP/pzkrWe062Clb9acwLWnFOx
GTnZvi5/V3BY2jlTixxttl1oXNaJl2zO5mLt+NoKSuJoaKB/V62a25lcOCoeG2MPYnrq96bWHDEi
+YWG87wcUDamUKOFUXWtvn0c+tTGpo0JFh1qhkEbWhvJSx4GnBdSmDBZjpJd/21W1arpg/UAAsrC
d9Wre3dKhr2hjXbWK05jiQcfgokcPlTFsFUlqJOD6sC9sXsq6FMumSTjd3GYOISSzkyG3pCkTtV6
dpbOppKjk7bSNge9xynnR8aEbSUoKaN4k3R5s8H+bd34/pmiBjuUz7+zQDiEEHnqpNqWWoX1iuIk
+Y9YlqOV4d9XjbVSywuxMR4ttd20ZZmvYEnbLeTlYgRPm/WxbZjgQSgpAsNAnXkwHhr+z0JP78iQ
k+iuXE811zkxJ7EJ7zCzOvcoVAf7hscBlc5UfVaMwdEX3GAaQRdPV2Go7xRsrkT/BndFN1C9XWDJ
WzV6LsFw671x0LHIW8FdcqIGbirKKsxgWBjNw9SnkmtEk4s73VaK5vKJct21P8zA2qLWdi2N00nX
UoXdMsoeReCmMXFNldlhyc3KlNOrOO0wVgvBmA6pspdR5w4Y6lT1z1B7Qgm/x2zBHvpXUbjHy8/W
wmvOypsKpunkIY/ATCs01gT6cBAyyTn7K0Sv+ODUnLxSzM4ockauk3ZUwYNp1PtfVjW5sZEOjNRb
ipY3ed7bJIO2fjw9VD3hBBHqmvkwlSRVKrKLyWNT+NtOHVcpJKBRZMs2SZdUWY4oXT/qTbgZcdWh
Rp1V1diYCjDTnj4MxpwldBtA2kCVpMbDHKDmgA0IxZPxe8TdOozCbQSNS5cvZfXS1IuN3mdPvCkc
PQSWnhiVU/FTzjUR3K6/jYP+SLmXiPQpWIvWj6BMzwQNeCF2cLr5wqf3TqRMP6OQg70ABYGViITa
MPyU4uDCaJSezHYIn6hIWlcHX0vdfo25SJabh6aA+TFpjb8lCDfzyvzGHRssz5XWso6TMhr4inmx
rcme7KJFlneJrIe3fhFJtqlL+aqWQeC2XgmrspggjAfSqzLoiR3W9aEt8IhrqRwAfWXrE5XAYwx1
DSIz71MKhGslmqIbMEz9TZTX1QUWHOV5ms9+h1oAewqgP/Y1SpwVKDqM1PV6ckIky/SVn1oDEnZt
01Iz6SAJbGxdCBsnMZsfiaQ/UcFyq0pVYVtxvfW8CaBF5V/2ZQmBlj8XcyhGQBouAoxEBA06sm94
bjh21OdHZ1NTHdtWB+NklKjxvYvEMH6NvveQeu2PFne6FdVIYJmhTucdbqKWdA7feeulyavnJ9TG
i+iFLjvT051JS+9i3XfFxgpXqjaAXcUerUVYQBH6pkXkaasl5NxQzc8LS9tRJAiGqjF+Y7VkYbZl
4Pw4dNu2LV89LWt2aEh7eCOjKyf8ldiLuxqQNa8UopvvX4716IRsH0UWH4yiPxQR5f26hjsdjuIy
Y7aC+s4uG2RTtymkVNqqk7Yzq+a16oWNHip7QqD+KpAVN5GgBpSDiTNiIbCUervQxPyxk7eKIG+D
ccBXOfIwdoophO53cRpt+xqbs0BB3uHlBxUoAK1Gv0NKjMlCWsxR84fYSj/DJrrzYe9WanEnTvCq
5LS6G0J9jXH0C57AD2CPzntJvJUHZZ8n0xHPyN/wa4LVFMKwDOPppff0Zw37U3yEugLTG38blfwc
B17HzAOneCMTZtjgqJQXZH7jmJ4/QwLKva8IEiC5XIM+ASI+ltIJS0fxTjCUo5eDOOlyFKv4xthq
l9+UwrR+O0fkw5UEfmBXjGa66uGXdnrmaGVz2/jekweGG2eLLY5EV1JX5BhTGhPYg2xXm/KV1xjP
NQtCxggbKDAnwIetFohM3zvjt59qAZe2PIG2ULuCaZ0RK76XrWgv1/kuHqJzLUO6JwPL1QoTXL10
E0rmE7WQPaS+5qHMBM4AjBg8CBMVr1+IKbXU3RUCpyY/w6EEm7edbCKVm7T6HCvoCajAiMcIjlke
LGkJE80EH4lhim+TOP7Zj/JmHNhg07FaZx16qDZ98QXzugqYcmYhPbN53+gpbzePBcPmW+GA0RZn
kkwCfJxdVQvwN3VbAqS3xsehHm+KXtmMOMU2+uiOAvi3WqAiFjo5tU2g3eUR/5nEBH6HVRkDgRTQ
sLbmgTj0wksGFyBtDeyw0gokxPjcysNZMpA0VhWwxIjF9qmY/hZFSA166ECWBC8UJ1iuKf6+CfrD
qCh7JsR+MLFE9oyJ+H7BQsmWP7uyFaze6lOpZy8dy9LKTFtbwYR0JZXTAeHaUe1bYUuy251MsFsj
k0cSQvyBq/Fo6TkYmmGLXv82iaQIanF7gKN5Bgd7owkJRPHXdGBnarTiBiDLNuwoA9BKpVtZhcy1
3cRdvH2SSuPOFGcLVVRYhS6yaCnCnRbgwmEm4x6P46PV52fUY9pRbzxq7L5xqbyEHdhtqdZeMGP4
VbfRI767wSqSSJQbuXCr9JBg5Cw8y+dTgiVkP8oW8rJuXgqpfygC8PNRoyXbsunhuDGiK6qF1wD8
ypVfyTvP8EWnwkeE9Hoy2VLf3kVsKgKA46q3riZruKq64FKtosesTW5VE/cEM7a2w1gc5CTGPgij
oVA/+E3K/i7XSKUT86eRqxO7o7fxNQzkMumezQQ3HYlGzVS7I8DfrLRmtnGL8OcbxjM9i26MmhKH
oKAsDagoToJ3mPtiM5WVl1M+E0in9Jql/kiBuauF3ZotH7J+AjS0FDZmZ16IpkgV0gTNSuNQyI4D
sWwEHNiJFTEpsrocb3G830ZK98BV4GnUQvR4khtnNTexHCMafRWYzX1jWPckV9ZSia9Zmx/KMLlo
SvlR7bXOViheY/8KHoKIKmWKzMnE5cIGVC0nd4Vk8ei5pTBAQ9E5NwzZoRTCX1Ib7HpRuVD09rmK
tAygIVCxIFZA3FFUsoIet8Kq4zWgUnAD0ARw5ehWauNGrBUqTge48yARkk2V7bXj6w5Yec4mT5CI
BR+N+ij8RAVpS019XmbTzArflILwM1SDn/guM6yklxBn61VnNlcqovIEUYUbtYkrpdoem7i9mPUW
+r3Sc81RyIAP9VBcocmvM6mGZkas3Yap5aoNBjWdctfl2uMo9TfIikCA4Y9tlriWZ3iACX2q2nqj
UpHgpTeppaQH0ZNeZF4jfGDdDcPkKNXIK7Azx0c9j6Oag6dXZT/qSkOPbpZ5dglfkhBN2J3rDeYW
XTsGW0Ewr6QYRE5YcLNVixoL2jp8Ai0GFFDkgFRnzNYYA6J1FQXVMY2yn6Pfyju8smbXnwlbuQDO
Sc+zXpOGLID4ICmvQ0wKVeYZGgs/fE208p5V8z4trLMpxziAOXsmmpErtaSToyi8lkP/0de4GJB/
A/FduRT9l6tebs9ijVJTIzVvY1mpQZ9HOaOpDTZ6G5prFubr1gCiWJpHkR4aEkDSISoufS/YWMHg
2RgvanhAW5iCihs98UbA/MKVWDcHdKjQUkQ//KWlDMWhSIrrOo6ApIjifI4apkfRtNhk1PJaK8Zd
rAwXgTWp296EkBto/cTSxyFVbKgB6XrzBg/3B6XRodJsGw3f0EnLgEm1vOM2EtCRwiUkWuXIPSYF
A3du1BsbQLFHatF3nDoeOh9QJxAJRxHMG6VI7lS2kHiAy9Sbxygpr4VIv24sxmWaXQZDvBXC6iHs
LPDJMmYaYFh+jSqH1dDQihUg2ysFN0DMiCCwt9dGZx4Ktd6KpvfcdCZbpYJdSozOMMIaRWqlK+wa
cEoXzTVGkPskQ5WLRQ433oQbexEc2zz+AfBwUwRGwR4VA5k3cAqVykvPjGf/tvCiosTdkST4xV3R
gwwLPbts4UunebZnmTxSbecaGENknvrQFxKFk4bMQUHB99QcLHFlxd0vNZfOeyv4pfr5jrrDDSsq
NnD6mT9f+sTSHTJfsacqvuoy7GonrhcYo16YSrkbkmHXNdVGTYZjN8WXwOIcCQOGRuzDVW2puyDB
n8ObYYocHm80q76X4vwqEToqZzkNym2/D6TsCej8EQDBrtaa66TQ2SJlI+O0P5IlEphVySQfZ9/u
yTA3BOevSqvbREBr8YTGOgPmUtFol1Ufn4fmBBzPPCYxFLxO3GELzOFzYIBFU/poGfU1t3M8uuQE
Ng8k0LgISJirgtN1ltvqyrPpa/fhgIPsgEsTEDEMMjN/kycwCgHIcOPlsmIjwmLN63kquVjsNJMI
CDS+BHMaK3D6ynhNTHOrC+plVRm/agR4du1VKAUl6kqzCUY6EPIUwlnkXU+tGkAkTHOnHBHeDUZu
7fy8AldTqS+o0HZJbh0LUe7uq7lPnLKSI4g/UEu5EDhCG2OjXapPbVq3Z8nU4b071nt4EuWDFAEm
bDUC7QZTHideQmQJ99ls6CgL8euXwq9vq6kFvNyFXP4GTz6nENNfJeCwV0KAUi+eNXvSrN6DtUa4
Z15F1TYbnHoW+eVeeV7Psj8F0vwkV79F9ICM32svk4WDWajeE1aHIOpmCSHSEnacWVYYzALDpKjG
TY3mEJMdO0CDSDHjIUCT2KFNbGaR4vcB5i/SVuRQRUmGuwEeYqmnhJRdmvCReRHZ74hKAeu3nJ3K
qnwRMlegEyCInXNk8rIWwio7vW1SNPa9Pbn1uXbUtjjZraE2HcGTP5grhRT8bJV1om9fBc+BIkBQ
R74joW9ZRJdHlQJlg3MXDYu2f5jV0+A47X5XnZYzfxHJ/tDWIlDfGChpOou2RvTTeMat85c5Y0xy
ejVcQ8B1BtlFwH+qi8rnADoxKXL8kqmJJFWXurog68fBEEFKUcMGx7G2KfbY9a4EBP9OXOEpd//9
gPkiifS+waVsOzKURvIUGhzc7ohDxoaygV2yN04kPt6quhfpRo2cO0aAJoJfeVl2mA5Z5nGBBb9z
O6CNLFy4Z5RxnIWOuc626o8WjXFlWzs8L36VbnFWH+QTmIuvho+mkgxR0LEhJHpLl7xTNnS+rExm
0c51a72DldnG3HHCsJVf0UmV2RdPlaI0eWZTkXdBo/Ix8xKFdQVxTiMh7lY73Cy3Cir/1D0pi/oi
NfehncVwqXyQ5KAfZpW/8kCIdCPuJntCYVqhLzg1OL/uFAoYFPcklPRFZk7wjUgRelUi36i4yhb2
8U7YnK6Q+CTwJUdmSGStCFmZFlNgkSrGGiIL2gjcqvk4rGH7s6eRmw4xUmKywzV2uUO4rN/fTwTp
i2WNZlEyaIgQESIu0pwJAa4U+Jtkq2fDg7yf1uU++9E96Tsc3J6Da8XGhPMquj0l4vwqS2ew1ID6
ANYE+mVeEt4NS2qpKAhuqdSYFTAgAC9yO7WVM2sDafHeOn7fy0/FsjocBN4dQ5M9QqSjH1tT8hp3
uAJLx7BaDc/ChblHSYF6T7C7e+K1Dv/ZYq6OG5dL3Mo2fp4aRZ+0InwBUpEWXAA8nijU/vgFokwe
PYtqervUEfDp2FkTrvq+k5+bkNigVIR7Oiw1VEUfm9AJDgtTxdqdNfdieoHf44kGPhdnoFZ638Li
nellp0zYKpAYYymR1qHj9aviwKnAIY5+8ICJnWrx0+hctLiYFGVfVf+PubNakhtL1/at/DewOgRL
dJrMVGCXTxQug5hZV78fpfvfY5e7XTFne6JHkWkqSYs+eAFdWn6iXBurI6sPfjMGpXOOhmXIT51j
tL1+b6zeKEpAyXjzU9+sic4MrdLQ7z+13ka76bxFGxa+0ns72T8+HlsLRF4w/fYdUfvTIqB+GupK
wQ+KKH7YeJ4hhN95CywxAv3zn2fHPywBVWe5YaMMK9v+TVknGSvFCJKaouPc+4zLylFfwaHbR5Qb
9sn6C5YdycKdpbuUnuJBX0ZnefvzHfwWpPFWAVSj9QeMCQztm9njxcKp3emQ98NPJeF0mV2C7L0o
7bcA5v5DbOALE4ZVl2+OoEBidj1gtTInqS06mNoWTRB075biFsytq/axPplfTExlNs3m/nj/lSjF
v0pN/CJP8Ufpiv+DohTadFb9uyrFQ5B6n/Os/PazMsX97/yQpoA79hdyeZwxAEg52xTG7Ic0BRCa
v+hFGOB/DUQgWQD/K02h/iUtcORQ3VQbLT2m7f9KU6h/UfUAN8wcgiPGkaX+N9IU0nyzb9o29evp
hzuQIKEMvg2QkigwiqAU6bobx5MLN6ktaXVWmH5hFb/E2IEGYekUK7PMkQfCA3PW2/mDnWH+Bcqj
R+l21I1NIYx5X2F6oTcLFKoPlYd7eBuIBcXcle126dorzY2Zxd9T0fNPFAYAhGIh8HPgLMAvzqIK
2JrxIbPkZoQQnwcdpc6MaLuw8COIDVwojTnCcPMKl/A+SIyZwyFGD1HtolshIujI1jYpHyLU/6I8
+WT3LZ1cV5sngYofjjCmovG2Kl8t2zwNgkoUiecML80FLp6TU8gM19I5urHzIcjNGd5MK9bxqpa3
kqaB7k62M+Q8sbXSrGYx3ep0M0UBXwFPADp2x1am84octDCSJRIcc8NbGGONLgN2vEk6n6wn2lTC
ZMs/mrSaU2eEhoZVtox0+jnpZfq3RGMA144/tbm5KVBgtpJlqoolMMur57ZHc3itiwReGr6qfbNI
A0i6/iy1noZg6+m3WtSYWmCDW9+AghqDOVl+bRUzgX5sbHp50w13F/ubQh33mu8+KpGerlENpF7Q
goSgtjAzeoS+MBlG01duptG1m0vt0Z115Qaa0YKG5GIsG/raQyBnqVZ/DCZeWJEeKLRipdsRYzev
mfIa8aaEGh8UnDh9/aY4ydxMzDl3Od25kqtz6mAzUXJ2CrkxwuzS1ullGG7TL01DM/3FoZVrT5Fr
XHGW080IfcICmdu68L6aoXF13Orj9Odb4R0LoIQRjiR0gY4+TWERFjhNMqaj4i5Rz53VeMzTYEJ6
CJ1abhKti83QtQvYHPNAucXNLc1uCnNvGogBv+hpQigZ88CC7f/oBMZaV7S12VvzMPL30zrRsHbs
VGuFa8hKMh3IxNeWXFMw204zphGYafXMYfTiG0ypFHNV4C3TI4pkUroxMB8ov04/vkyNtQAIo7bx
0qy0mR+xBpnvXpnOU7w9u5IZRu5UxkvNAtCf08pub16DYFiEeXiPKY9qkjq2x6JJP8kxOVRIwze9
9Uj9ksJ7jXvP3gmb+5yICm8FqWcON/C5sKPlND+GJD5SCyaRWpHmL5s6WGJlvdZtb+/Rxkp8/oqV
+SgyC2j4GNIm4zydUFJ1chht+rV63R/ZuFaBhGjs9jR+edbUOtURhiwlo8JTIj6/RDB7NY3aNKJB
DcZV09cdhgcIWM6LSixxuztOKyan+T6Ng+P0MBkVDNGXLZtGa1vbGO+BTE0Ojo9nBB4baG9uUHTb
0ntoWByNNs0fe+vaRPKYRzSps8BR5EhXiPKd+JI4zPcAvkxGZYy1X+C0mJrmfJo7fM3GZB41N31A
bCHz925grnzvNETtNrGSQ1naW5qYq4DNHXdiwOoBJGgWA6RM8E/OvEE6vomKcJaE1ie3wXugT4xD
WG3Ymb9Wbuuv2JAPppMcvCQbwJ9l8aJx/UXsJOYu5e84JTLemYUzlg/1Vtdi0n8TsxtDLVfq1IPK
qbnHyHivVJwEww63sdLHbs0ZMuRYvJyLO6cYV8zdPD9rlJ6ASRgbrehe21Hf5ipmLfc/66pBRTcy
eAzS6OLLCOMtp8SxpBuOlebc0kTVqSgXxsLotAivLu2YqaUJXgIZo2FI5zUgoMapaCDghj5rLXlJ
2ZtmpCGbtkpwuVMCzMYt7EyAOSzgoeJaB9aSFqP16X6ftbED1pLwnIgJxsUInILKY9em380UaFws
tGOs0j8Rhn/0FPdFtxOscPwK92cDlVmD/kzWNDvgGvnKoUyKvxN+lyLABKP0XwrML0MB5Kvo3O9d
O/Z4omliHaRi08aVPkvM7jWuFPDyHtqGHESLsELDBDsv+pHN+EUda+i7o/dhAGG/8KpkgZSvtqTp
Xix1DIApMK/yAiifL+nwpPO4DBDnib8kpQo+LQJk437MY2+ZJf1BmZAxIG1UbN+LcCu0d8lLU3bz
U6Xlxyk+Ec8kIljoVU2//1MoLeABS0922RoN0RUQxMW0g9D25DBhq0i1a0zT32pfPWyPXMtdCuc9
2RyoYP9wDyRIzlT/kIrxljGoJybefw1a9apDIcvBHcLFILfJbbBRnCPTecz5Fbufo/zrdI72FbyW
UCJFV2rHSA8/S0N9DhPtKnJobMLvn7v4mneeOjNwA8P0CFSkk33T1mJytkVX9FyNUMHYoFm2Vlhc
LBwYTMyecNbDVUuupx8SIq2oJI+tkuLhXnLiTkfLtCl6o9i1HAQjjojTVj69KDmKpVrhV5GnD1Fr
PxryNaE1rXyoYxv70HTeM+9JtLcphefB21pt+qljV8JWZGGBBJRsdLmGSV1tbVOVrm7r7VGvWZaw
yoLA3NhxQsvYXVqRt1fsz4EKAp89MOxvZazNTKpj9DpQqba2bYyLfLugG+3pHH+gBjP0xyazqE69
dVPQxXFgJYCx+Teomq5dNz50tjrLu+wBScDvIofINoUKqtiV+s7rzZNTdcD3gHKOSyNqDp7oMS4B
VloWzil1OIRwtqqi+HunLEdH39QDCCVMg3GhIZLYQp0bjnUCs9gwEOSX48IZrMeuZmrZ4ffAS2vk
7jH5c521HMfnKZDCrJJXoxE1choHcOoMdzk9Skl00MRLl/17elMG8Z8ld61dAR9LX6sEm98qfcmM
cSnlazYaJ2EbKy+x30mv36Sf9zUDiGoiNLJgfyu7tr1fxQnaxkBnBxJpR5tlrQ9vzQRiiI2kCF5/
ygsuP1bjLyps/7RAqPJOyhzUQ9GX+nWRKlXQNphTYeaQWacGi1A/MmaUiDadiD4hQXGVIxCCqMSH
vkE6xsTvS+CeQLjr6tc/38ukrPfbhmEh/qtDMkPn3n5T13MqTwJXM7N1304dbsINItEhyi9dDdG6
wTwR3EdkEyWYO5ztY1/sxuig6DhPaskh1AwONHR9MH/0mJv21sm+DpBDjW7V4bVyn5X+F8oIIOnE
Ms6jtdvt8tg6FfjB96o8ufis2jquTHJT9vhx1NhIoB969ICqseyEZq1MgioUpoCjyHnrJ0tUCCYX
0tnYzUvTmaVtypLx9swRvS8ecmc3Bc+ei2g8jzBF239+Zfo/vTKU7BHANhDJ/S2DT1X0oFoly9ZT
WBe7LG0/33ReP5MOqIf8A9O6i1+xtlpNC9FdN95HxW/p3hJFuqzG8pWFbjkw0BC1ntZvH8rNtC83
mF/ZBGedJle9PQflvK4+FrJfNANccswVu6qb555cTD8YjM8JUPNc2LCm63bxzkP+06JwpgKFbsBN
/a2C0DmeEsmGg4RBmDKOfpBrE+8dQAwkO2xvXbqK4Xrh6zxvUrh7TrLXjFc7IknxX2e2k17wElh0
7k0p40NMBB31LHUm130I89s0ZFMGFUd4VCQAuNxd3yIEZRw1WeGtbGyn3/V7jrH8vSFEtvH3WU8v
ADVIjinKzdPT/3RM4lgYpJ3RM+vD+BVRImOQW3oyy6BsgD345jaT7o54dmaRaLH/Mbca45seqWeA
sssiZEsfBD5MyULDP6nV40PBBJ027ayfJqa1z0GW/XlI7tvC27OdAYG/LrG8oEH05qYBgJulV3HT
7PtTitcLvAtNYw6EYzNtW0MKjCXBGUtduGBrcys66Gq6hEB70nEBkWDZZLAV0iLz+AjKYds35tE+
l/1r8OS6BWuFg5hMK8RzSgX/gPnLtPqnXL7DCd4t/eeMU3MY0dVHEKBPl2bNojZJQEcd7RBSaP6o
4sPCDaxVzST1VH4tM1ZDVn2cVuOf38jbYt59556UjGlJEPDY99//aRhjTJ0jcP3ZenoLUzowheUa
owBfeDbtHnU0D9AAIyHrjHlZgtGP0/mUkU6PqGQvXfg07VZ4ls1ka84bcrZ3bnEq5/02aBZ6ADBP
CcvessmNPK9L/Duzdd6b93SEU2HOG5/SwikHzXmLUw5E+/4QYlN1j9PIOXVj3/efCobwXg4w2AY5
sQXtT5Kk3iI9BNH653t92wThdUqFEhDYbISEURJ4Q3sceXPoU7Eq0Dwba/2Grt8yYUQtPGUx6IJk
MWw0rE0Da63aYqnXKH64zXHaYqP6JDFM0/FJfOemfj8suSlGV0enF7Gnt9JcXaG5YiiBjE8xFw+O
Ky3lGgvXYcoHnpcsp3yb2TptnIcxzy5m4e1FZ77TQJTTw/86kL/ex5u6baF5fVKoHJTRCGQzqWD2
GWtMjpYTBLN/7SaJ5/DLFEHiRjmbwp1pItrC3FTXqK2WOgjMyJHzab41QbMox09ZdEgqlT9/Dvoj
c3lnVa991y3qYZebr9NasoFcFXm1Lmofb0/r5JYQiVmC08O2TOmWgKExmuf7O/+variPWcJ/b7WC
fyng/muZ9/9i8XaaN/9evEWCOM3+31Ma1L8IC99n29/l27/QZqCJjV0kwhATGf//l2+F/RcnCcVT
9MIhxdG3/E/91lT+oudtEexJAkyckbiL6oe0sHT+gisHTIPzx6TXYuj/Tf32zdqFgG1oJsopNE8o
McP3extTtnoASM5Hb6TJvhu+3tYYaV+lHi01YhCjtg7aQ+7CS7tfeiXMNzkAvhOVO7wVW5+oLM+M
ZxEGbE1j8842eDd/+s/q4famAwvMCF0ltpbfunJB70e+NHPqPxQPl/Zoy6dI97Bs6VgyI2g21Syf
bF//YnX9p07BUT4OVI+yQat/cFMMuSmNZDncishq2ocBNtXGsExoXUH9jlqG8etCv98qYTCte0rr
qLe87Ua5ZjGCSlYnt8PyonZxNtfKVH/yRjXf3b8iMECugBwR9nsBQGTL+WpUgD+VNh/290vtQztS
KMfqhiN2dR4U+zEq1LVpVNV5LLz50BogjqFWhJeuDVBNlagSWCnO0tKz1uMYfb9/swXyiCIdoGn5
WnXWuso5WXqsXkmGtx3gqIko7iHxejbCTp7NLGt2eKnHGHeU5bHshwAqJbl3Ob3GPNME+jOpurl/
7Uz5FKCzdVSol2yF0N45Te6eRm+GnI6FQRVgareRXPwarmhVm1NoweJ9iOk2gG6D21dl+aIaqeM0
mZZshGfCqSxpn/Zdn99CqvQbfNittUirx6xxBfVQuztaTrGpEim2EQH2MTTwgWqTEg4Pxw9V0BuZ
tLUNQ4iS2MdO5aesAIGWDfqP1hZ72r/Id0+50JsnorCik7nZtGNwJvn1idCK9xM8UEhodQ/GT4fJ
Y5nGywb/oX3m1so8SnFlx7Yx2sYRJYRo7IZPDDWWJVcE7yml6r47K3MqDjri9y9Glu1tpYbrbDX+
UmtN7ck3qEPFD8b9CUvjVEp3/FCN8uWn3e3y455/TkE147dnmfSjkIekGQqVV9ffPEsUmXacwlXH
QKOtt2ZL9pfoyqmjm3gZcnqFrg5f8/71fsk0fRZDavhYdCpcDzpFl5IgYE4dm+peAaHhvkpwigJu
Wef5otfGHGfuaPyUONE1p3GTiLY8sI8mj+UAc8iPnRTCpXX2jP6L11XKNsMqcRdikLH1E+Cmep0o
7UwXEbU7o1s3RhC8Vu7Eb5rwnhJ2QGZ49dm2qBVq4qR5AHITref8BMe39aQI19VYJ8+aIy5myYEc
15Vqrq1hQKKiMUEe4Jc4YMnF6I34yNlRU8/hN0XnItDB+Lfqpyg0g9cwp1+QFpa+tzru2/GMZ9RC
g4fEjhdClbArTErLcTZGz7CfgH37nQVWU1FXqAlO0ntdcKg6J3nEN5zMuGGC/f1spYn3stE58Onj
5pNOqncxTWg2gbeTDdjBvDGdq9OiQNGD3MT/V7xiST4zirL5hmXdd0XWzZOt5qSRXb31LQwLc1u9
eJaDxEhELOYXOqBuxYseMSZoXdDFQyRnhi58OldZsB3NMll5nXfLirRjELyb79TDRvU1f2PW5mNs
t+O1kKk3p4wVH7QsT2kZpPa6crCQdjx/3fhKf6kT0V96YaYLpcjOiQ6J1skD9VEXZbyLNXhK968Q
rpLzTNTO+T7XzbBwz6j//vgGrXU4+EqyswZvFw4Ypc2HzOnmHjjVdbFIiVkZWfw/MVYFiYkGs2mP
4xMSCCBzZVossm7vRPZ4gjFbne8XyFSohYjg2FcehcOck32X11m+gbZCwNXgjzXE3fAxhhi5gP6C
66QRQ3VVrUfZd9U1k0N/iUIxYPFZQB7q7aN04wrje3i1WSCMrfDyb7Vqj/Q64rSbW1ES0Jdyg68q
JrPsCPbHsCaLKt14ASvXeqBg+hCFMjrnO5SFywPAY6QBYTruRAesQ8zSpICGw4cutfgQRHNBqWHW
qriRLlqsOvcg7B8bOxzZxWm7rbrCvKYyHL4MfBBhN77gbbFARtybJVWt3ErJ0R5Io11W+ZDMvKDP
IrqsSrXqSdKuebs0zai4BrK2rmYSxsfcSI9eIeqL5o4Y/mC9SbZnxgvV025GPwLNm/ap2Au/Qjcc
lcQ9KNMvpPxC6ETp1mmqk53n1l5PzWNVY4HZTBcHO+tZY8Ep11Ws/GA4jdTg8a/PLCuHXF/Gn8MW
1c62LB5Be+9D2ysWPrKfTzjyDsTRYfg5y4qLFyf+6zub4V1399eNXVWp5iAuoxn/oEOES0rnWaXA
MDexcd6CJX+gfszlmcMp/oCf/b7pi42oE3+d9M5nEQfyRN3JpL5R9fPWdcorhlQPXgNjsA1tsN9x
fMmRO6aDbqT7wKF7hGN3fctT6a3dGLKzm6rpxcUCfKESGc0VFcT3YBH504vFi3WD5xgFOc2FXoPz
KgL7LUz7NsKXlX7zo97U3aWX2kpJnvWhSg7tUJSTP9RZKwvzqFGYO/Za69Hsrt2DCEfIT+pkpDpY
tHYHc0/Xh324oQuQtKcQl7xDGrU0OsIRTG3q98e0SLBZVfVTkprRFeuzVVsJ47GeLg4smiIIiRbL
12G6cXBlEHVLn0w8g3aWYCC5GtiAb4YvYb/YWryIh+AkMbu96WNH39DQcONL92OotA/9dDFieO+J
DnWL8sm48Ql2zuF0STXazX4P1zuBAVgVJQsw0cUqFW4273S/PbOg1uXX1jPFwcpgtLJVW9egLTBX
F6geu5G2pFyVPSYdgt1+wy5qjxkm3Ei5j3VxEG7r7Fw//fuSx4lAijw5MIGzRV3I8pLnXUU/N8C6
x4VGgoxofgbhHi80Nwe12o4bWcj4HITec+2klNQ3ukFjtUqj8OMQZaguGZqkmQtrq4NXWXh++qL0
A4zTwZrgBU36gqHMDVz/OYjHYCGkU8yj0v7GXMJtZChnbdnmK6mWOPo2gzuDABCZYXU2stB5gPOV
v9iuZj43MdoCSj5kp25135PrdDDXsY3XsE+zZtO7Rf7iF9LY2DK8xlHjI4ORLXrw6Es6dO1GNWPj
g2jrZ4XdEXSGhdjltHoBKw8L20XYA7QFhYdyNPSTJ0MTaV3UKhw926pBulNim5WuAeotzJOii+p2
v2hQM8P23Hm2vFFybE+Qm8EKBP3HGOFUivxxsw9N9TGDa7gQoV0uHb8pNmlvVoiJt8OnbDSZXjZt
Sy+Ci9eXXr2VRv1KXp2dM5rScG/SdGF7VbS5T5Am7dy7VqcKLy6Qiv8gvKC76hSXO6e7plmVR8ta
Zq99Cmu40ofwUTQTZ80UnyaRj4dGz4oj9qM3g7exrCqatbT8AtqvSlteFc8rdsTT3+/f0KjDh0Pp
6SSrsbo3alvZj05VzrBqlDtb7QRlc2cTOM7wMTODdyq1b9ptU74iUUcE8IUaru1IORVQfiqCUfgT
KdjSeE780wE1QFqjHc3gkHX1N3yWvE0WGdrh/snzghx4Z1MtOogbC1GPzktdxiurD/SLCOARFejf
r0e3REcYH7LHxuBVZIq6l0GzNVRLHjwYekew8VS1++xU1HZ60gq7WKhamC8k9tWHpBvzmSEGf+6Y
ebhr9fJFR+dqoY1lD7XRMU9jMtQLH7LTFk2Fh9arjY8+6FsYJ9XWcuCbAjNu8mD4JEsVjXTz8iPe
zpW4XyV1zCpsofndP8XTJ+F777xUkr23sT5aYyoWJ1ScADvjkfvrW4UpYwCATIHjzjyh1/siHNtH
MML5kkiwXaEaYpyaMnuxo9qeQ4iIoTPqzbp0hksfAF68R8Npa8G8nL7aWjHsA13An/Xo1GFgnG/z
IqtvzOWjxryd97UqnhForkEEiux4/0rnfoW4z7OJ6MmhywIkOYDvLlxXkt77QKWg6yD4gXmBvyri
+X/ye3LCzwnKEPhauiurkBPbPJE3LxLypBu1/iQJDpOyXlHtyF9cdfjWqGbrz6U1FOtSt1DAYcX1
jecfBiSZABK58mSL9T38qUvxVcfmfGOVankthgTaWedki6h1vxV5IcqlaubUmU3d3d8vQL3GVUt8
SAe6gQCQduYq8rPsQ2QvNdd/SBJPfkd0BoHqSv2a5+Z1qjyGaRi/YKNF5NUM6mH0e0Qc7BSnhbag
OdIG6T5RYspnupPcEonyiN05t1HdBYES3nKc/ZZ112I4P51D4USexLsPLJnqB/u2wKiCiNNfVK0U
AeIbjcfGReO463z5HA9EW7HVx9ck9jU0Uiy0acYoXgWWfgkrr30crKp9bAQGE0NSnZW2gZoYxpuY
btHSqpV2XboSPYk0JNYNfAXQWqiims1XtR+XUa6oZyUbxLqmtKrqXQFnedhalvCuff09E6GyNLTR
A53gY6vz4x4tUD/EsG1+wf86nIFPUF4G1BgWXqeFeyVRcQ/Puq/3JFmMsXvopEWbFkqoJb3j/RLm
+RfXrxvwU069tSGDnlRzsIja7Xqnpq7Fxps6l7ZxP+rR8IxcDaRezz8neei9GJE4tUZ7EHV+Los6
ewwMhqCLcPUl0vkiaM5/DLyCzTE2H5q0+qT60NsMP0GG8D657t/byj4DWq1n2v35bKOn1T5NQjWX
tySvkfIvM+tqDdUickd3H0yX+yfbjtp5MpYqnDvADVSzi60TWXN1QGlHmFX2wYCXNdNLbzgaLWgA
uOiQXctAW3psyRuBGvqLyHEp8lzkA4uo/GBwUCvC+xaO1k4r3Ksz5MpZCCs6lxllswbseH9/iQ3z
eDtElDFwaZVzHObjpQgieWr8oFua8RTbDkbKdMrGSeikimeyrhGnjuAaKxlcLEM7J7ijrzInUy4/
RiYKCkQ0pBvtQ09iu5GXYmcjUQ9qp9PnAkmsi68JZTMGwfNgwdLMSGI8W+me0wrp3ZHZZGIsN3b7
0k0JeCKWUzq4WHlNX83CNq9t1BRzWu7JXIMdv1CzkHIUyMhDFerO0kzVcKWgroERYwRsq+6TmSme
1Be3hYMIzhEtgfdQ5W/q6BxXNNqphHJWUPVErfhN4cHz/Jb/018fW7W/CXZPKRr7NGL3tCit+DWk
frhFwMQ5u0GTLzSS3qWq58nSIp1Bw8MlpylkdpNuOaMFbX01ujqeqWVyAv5WHNHdnKMXCz8PiP7s
HvAAt9sGldJc8fDZ3LOXoHDTDR20Yg4V/lNsBJAyIxrvwI+6VTuiXhnvzGlzC5EnAUAIFtCQmXWs
gDocB/wD32lkyd+qMbwUzHYm9DuMIesOzv3pDIfcX7taSexb5RPxubYqGjBcghHvwMG93GPp3vXb
repkHWUvOJaV42tbFRGRa1z1uyKs5QM82VkTx8FVmu3OSBX96f77vMNNl9Q7Uev2+p7YDNQVLKO6
dGAAj8DhkaNYR8Js17KyYjmrSIZODUoZFSQ0V/cvpYItfU7QXNRweUMvTL4Ernkxwin9UIn4Q10/
1YmR781epRGc++O6Uuxo++dM7U3r/T550Iwh2rzrQZOw/Xoqq4qPKfT0nkC6Ka+Dr+XsgyMCXkQw
t1iBGWp6zXPn9PKELn3O2duQ43dxf8kx00NsAcybmuDYwL/zFJh4eXSGbm/xLpmVU2LRtur33g7N
TcxGs+zCyllxEEM4SvNwH4vGJIXJ7HkjWaqenfggvmadnlRPo+PpT/DJbUKEZZzk48rzKVTHMOA5
vrp+q+Tl7M8v443twI+XMdGkUGakXv3bpGlTI4xUSLWo2Jn6Kqv77ODW5HhmrB7uF2yXF2NTiA+t
nX+Fn03xQLeHfYzp77UEg0SE6qxdO5wZNo5MTtPrsxKvH3CGoJg9PTj6XY4FsJlUh1b09Tsx1p1T
9UvWbZpT98OYzK4JX99O+nE0zcZS2JuoCBv7PKf4K+EkG4XjP2DDzMW5lr29hI2cRcuW2tMeUSGC
ToEs4NhTSr9PRBq3OvXxTixKWXiLtsiVxT0uZRPaj436hIKcfWsL8zlq0T3JM8We+32VHWJFWed5
GN8yxV1pIF1/FKpV2c1i9A1XQTYGe7U1hnc6DMBEfg8ukTzGV25CH2DD+3Yax5pk8uUpLWllBPYV
Bvv7peiqvz/959eMFuwvpXRDbnwH54PaIIpuGkrDqSyvqAzJVdniTJNgljL3A/ZIU0sygvKy2rVh
ekE53XjQ9a+mWZS3+5fWRvZPum61uX81B7Pc6aWvwBRRs+2PWBsh5b0XlP3GrWL1bMddtii13D4z
Zuoh9/uTZVfeIalRfJxJV/hzw35p7RH5rCk6Sv3aXYsxiEF8C//WIx5k7nBnEWASmudYdCj8oHRX
+aRcSWw+VXpkfWwsEwFaLRiQF8icVYcS3DIvi2CFuEN5kL037zxN37WD+nEc0VkFSQjCFEm/Q92f
i8Yb9ggK2WvhyM/3kA8EkLgG23s0qBdWOFd10SzVDmUH2SWveCsPe7PTlkkZIOVoR8P+fkHdPi9m
rtZfi15RyGacZoXPAkjxqe6iat6p6+lQaPDkN4Ac6cHmyFkZ4IFmRBjgvMN6OIUg801kdaq1EDWY
2anoZvtI12kUKpVRiZR14hPrpKOkHEv58SnpSqD7CnJM93Ja24/BtjRyZ34/sEwlq9Ym8pVaJVAj
koq4ZswGOAUFCCFz+KRTZUa/Kua1hH4wTF5t5fF+6RAcXPUIUVA6yap+NvgIMuHp3s3UhpxkjOUX
LOABO49h2M7T0GxWMF3m1hiX+qJtfZNZlGwJufstIDl8PKWV94fEQFUukcqehMc6Bnrhr7wxBqgY
NtHGiSt2PUu3F4ldFLO/awA1PLm+OScZuOZ3dsLfjk/DmtA8OpvJ5CX0VhzajdqBMJaGHHTm9jCE
HUqIvkbrQLeOsj9HyF2d0XgznrwWWgEiPoWdf8iDDDXbazOOzrmQjn32pNPNZJJq6zBEjXQgiP5C
feYhqjPjCQ+MYi2taOv2tr8sUEI6WvF7uszatPDfbImWijADWwI0d8WaHvSnOMAVaRRVXQpY6t7O
qlIQqrMfW7X37Z6RO/nQnbOx2StZ3y9SxWVKu/DXEjP7MIRpCp41+9TaYX9B/VO7NZ6xUBOKfk6g
4Qo6BTF+4FjHxtS+/3kQ3si/TscRm7iK0hzgGkKqt4FdK7vAHDRoQtSwPRSJwajvgO58iIRXbTDd
RkesTNzr/RO2gcYKiK8Lt31YulZnPOtExyfLg6hmt913qiYvKWoNJ8D27mnIa23p5ISDcR0bD7FQ
VrKqzEdTL8MF8Wu9EskAiF0HGj824deiQrQw13083HyTM95p6OSaSXnMs3TV6SECPVjhRu/Qa+Xv
27qjMnocaGA/+N+b0etE54uccuO860cUU2oBzaQrlq2yqhVh7vxBMSBK+fYiilz3miJ+P0MHCwJ8
EDMTAzyYXMUKNlGr1Cur9v3jUBWP98MxxNiHZdkpO6y1MQicPmmpHNa+E/cuCqy0FPqhHc6OGd9k
NQRX4CbPorPSRVn55gfbSyBDlRe/cvLnAQeXv9ulAXqTYwH6tO0GgwpV8l2rxuSc9h8H0ARwTLRq
j0hAtQeZQ+W/jrrVn2fNG743Rz9h72SdxIzB+QJFiV9nPF6EJVupgg4jIUfu6gSyjjWrFaOddbWB
VoABUL/Sy5PQRLzoPKM6an3I+T+Ctx5bEW9j39yQtb4zmG9YvtyYRvcfa4mJrcxQvuURR9SunNhu
0PiJgmbT0KpN7aj7YFgl1VhlyIBSuyRJZtLsZBqsf3Rswwq50lYBLh1JM38nYLpT8H7eHbglyIAK
hB82Orq2b+aXC/7P8kliZqEGkloOjTy1GGwvUzeiWjF2j0pXfcE4axfF5aW3Vf2oKwGiNjH6an8e
NolZ9JutCsgdlUecZkwJ8AUu7a8D17qu7w19oQNEZbtSyv7UMg5dk63+h6vzWm5b2db1E6EKOdwy
Z1FZ9g3KsmyERuxGfvrzAfLec9e5WCxC9NSSKKK7xx+bGTFuSQA8SbKuok5XZ+LnKJDAcrKjitN+
9DP4NL3gdmYh3uQJxqwEC8kVo9BBDS1Kh9xVZCoaP52mB2UfvXjrlI56WF60CJJTADSiiAiyTTip
4KexXr2JLpjlMtOMN9/rqSsKgQFYZQFbpvkUH+JB6Cz3/d8xEoiS+MoEERukXk2kGFqLEgSZ24vM
tIhsXx8kR89iPpoGJkjlzYI3/m0nEc1oceFvVd9VW6mpYmvT8hC1XvwZtCQHK6aCPYHTBKM5WrFN
nVZbDbhhtlhF4k09gix/09scwfzrKNrgQZ8f8lYQnJODZTj1o5Nrj2aaM/U3Ie+rMTFxbCLTf0Y3
vOCLoDDpqx+Sjku73DdSkZiCu5VJ8zwSPnRAa371+sk4ZwA2zmQR4Jsaxovvtk826OptHEvjBYIc
TcOYn/1w9DcsEaSnEs62c0KIlTwkITPsnXGr6U25ovMU/GMmRie8Rat6kM5zwtm0yaT9kCOfbyNJ
yR2oVd+K4JKKlC4wndhliVzwxXO0q6/i+EGqvN01C/Y2+Va868kyvsdBgJ41sc4ytq1917fbwmv+
ZDK1j6Fp+HeEWclpJNiAQD9EeCIYIV5VM2kr0qnUdYrg0ZuouCi/Ki6WnP49iy+NFhOZCnu9msIc
CgP8/hK61XQdSqL5Eit5cGTrHLl9wBUio3giYYJHFCslWeHwvH3KWt4UaX/w4iHfV0Hzc2SifLC7
Udu0sWMTYhhjYyriGiDJOpIZ7rjTcIVZcA5djMa7wa6DUysxcUCAG2lhJXeIpP2jNfqgOsrO9hql
1iufWtRtavogiLpvvspmirY6YuK9bLaCcCQkq+1TFWXTk1uX8ljUwaadVUjfN938TLPHx7HWy8Py
JQOdsNZ4/dsQpB/II+1dFXSQwaVeXhtZl9egAUtgN822WUKImFNTrjTmoYnwiDPkOoknZsvRae71
/NDn/ulbRhGGCXxpL/rr4OfNI823b0n97Igx2lhp7WxEkFRohXtrvE2jR2VOjntMVMEZ5M1Ab8DD
qNnWpnQJQ9JYMsCCeGiJzBvyfrwvV7rjmIewzsdVDE0/HwUazQtvyzN2DnTaof6MERTpUxi8iLQi
L5OcdIJz3R/mMuPTXayS8Nx5ubfV9VzDh1pb575wszNQXnjVLGWvTa80PjlFj2LTjf26LC1xz4u2
eVIW4YX2YE8PviLitMPcdQyvts49BsQYkFHZdPDyOapiW+XJ0YzFvp5PxKbvNhNRneEEKSTlxq4b
DihpGnW7yTDVKpic4e6YnY5Ehf2OeSZ6CLufXjSNp8SBBnYHCFgSqLnmjFeu+rH9WoZ6DFV6S/au
c5UlmbSZ3Tk39ldg9Swa9i5a3a2y9TvD23ha9DGdtlMUOBgM1iEBH3rWPI3OhxHJ7JEM+dfv1+DV
fkYL20o83caV5rjJGH1WfGKdHa2LbHn8d3Kw88dhvGezEMvLCwBxoAJ+Bi7FWMRX+JpsI8VobEWu
N9esHH6BKBkvnXSy57r4Q6AoC5NOHmszfMkwGcmOLdWuVUr7HRYVTdFd8FCh77oxnta7cEAbkBIO
/SKTYbxYlf3H8FtPrbnltfBgKK++l/0oH0svqx7mjEZ8w/99VfOpbq9YiuvPmM40XCKA7akyjiS4
MVEKlW1CO65oz9Pzg1UOwRq6/0fAX/6D8+nKQ6P1s5XPsSvaZzzAyQbV5PCkjwNppkbT7gj4JBdb
TMyLi+xPNSVxbrm2L2yKsOjTtFZTO/gAeF0f7twwaL/vu3CQbDrVQGnHfAeWHVRFVNbBnJ6M2qLB
EH6CHrvktQfaUftYDkNMnfUshrN7OqYcX6s2VpEPV0l8DEY7hzdyGNufBVPbOiiCWW/Bg/e/zwLb
wpOlsNoXUWFe0yyI9u2IutgpLQvMqJEwskMizMtYPYehGR0GLb3n3N+Xcn4QJgOF6Ve7VDakpLKT
v1QBCcwu6X8on1BowkO5KQpwocV/mZDXQ+f791Fz/xJ30V3CqOwvXijbLcmGOnZ3LpcXVNi8+Apu
OvMMTK1dbIiLD+0m41G7wk+Spp9zxMGexTtD00O81yC/sxFZAeGB7asKfWJzDEs9fO9/HIr1w//9
pWpRx6uuQNLqIuvDx8L6uFqemu2bVVTbbEqti5450VtSBl9+R9pe6kVRuqKIhPUYQDxqK+NzfoJP
PnsIQ6fcFD5CvshtXxvZTg/kyGIGGslXZODECNhOK8sRLuGaLiezIpqQmuUREZlViY9tNtPrejEf
wiWBP3+l/RX3ff2jITn2kOIW2Haz766aJEtWYF47EgJePDvGAp+nldhRZD5dAUHNrd6Y0ZZEXzBi
XXbrZcEnPWnYDCm5wpgHDkkbZu9mqJPyPjr+ObdbqnbK8TU0602r1cXJ5S4HP/3v6RjUaOt170Or
PBMzTNAaZwwmNGWFYcFKrRT1l8tqpvQgXk/KD7aR5sj9SOrFqk3woC+qBaVZ44Nd0ZGcG2+lKafj
2LCjD2cVaeqO6ag5dkKm28yxWZuM0qQRwtGxExZNtEIQopHRdyvHd9+Nd8qu5cWYz0cLhSbyqd51
KAHwnoxtQ4cjxEUdI6rRKhk/w/elKyu2gou7HMU5yBvnHIzKrYLwbCp95VdRf8pmZinuB5M1seY0
yaj9zZL9x5c13o/Qx/grfGKzfbGudZby5TJzGx80klKqzUQi90r4Ktu7hJztiszwNmnmFKfIEH8W
SAny/B+4VJoE+upJBhRpGhfDk+LJDmBhZ4GxGi3x5HKlguFhHHVWWLcDhVJteKwU+M1ymUiPyhPC
oQ8VumEjy/KP2tD/JgMKo++Ph2GxAlVONjgrSQblzfBvAN3PllN54bkW5bCaOKgbiXROsqI/tPM1
nPYEP3dkOP5sMo0NlzYvLe793UK3lJlCtZXH4vuyt3t5wOKJS3OKquex7D6DQfrvRhivc85xp+VB
zM/GpHtvZWxdhUvZRRBGf+rYGj/onZ8/xa25xx4zfngJgJmemE/Lv4IG+yzNK3GsybU2CCxeQKcO
Kc1PpgaYmZCNqyQB8RgAG+zo5fVfo7F5jSey5tHXVqfOjeqHtO6PJWJzoh9y8aY88tzNNnhsQO4P
tEZP+6qMk5ewigjGCdyLbHL7FhkBDnMRP9ZZVh0lprvcTo1r5TbGNQPzuC6XacHfos/qX7STFw8F
ycToRStOyxZz9XK5vKAR4LmQ4aPfES/hhgRDjvnvqV0rIzc/p2H4IwGhizgxfsgyefMZnZ7SfKjJ
m++slVklKTq9ZR2y6M6plWuBvpb02rhYpZvR1fd1rCx+8nHa1qK3jmCTw6t2KwuimznFIXKVSAwL
ourVVJonbtTv+YlTgdrq9misQ02UtxJv1T70TE75quyOUV92qyiK+mvZVs2+jPT+yrmK/DMNe5gw
ht8Td9mVYzFFP40pf5VB/GBwR7121OQeB8d0tlY2l1PY6UtcafkmRwSMIGpWHeRuvmlpADosBMzy
qkNF1wEZqrZr0ZFvnS7r5pM9okUnNN60xKWiA2GyEUrzzQiog8rl8CzLgRJlBGurmVQ7+/OE01sc
WUl1PS1Xy9e9QVg1FCv/BG74f576ySRQZMz/TaP/ighNO7lj4xOaAHsSZF50Xh68+VmZIn9bL08T
3fn/v//yPepA/dH6vsekgxhmkcVUQgs3Q0kODGb3/FgTd4vcOjyHkx2exzbdKYKbHnJP+HcD9YQ9
a6IbDNGD1kRbP/HkYzg/OAQnrhm9aPguawp+09+lpeLPsCSGN2upnASk3VFNos5RXv17WC45OvbU
9pgDsEBo3aSZPaKl1o62q8l12lTaGQoo2jpG3e3Zna1XNGoRE2y59bQgv3IsI1HCJsoClpjgmYkY
izhtHcJK7GgbEe/+U3jukXtnfHXy6oAIHmMom/BzzA+Czi10v/zGgkZsmncH/jbKx5rYGV9fL4yD
o+evQq+DM7WBj1Ur4svCZXAX7Amy5rNvGONNptF0K0o53uy88Y9tHdzn/xWZe3dJTD6VUai9tYZ6
o+iEJDsg+quM8l8hLk5iA9wv207/SiHiVxG5qOFq1zhZ3Y5kuuHV6+62nVTvhRfJW9wlL7y1W9Kz
vT+VYlyYWYnJNx9cR+i7sEKm5Dl1uwa0V0fd64lzbbN+m2ei21mFCF4sI8gOo0GcEVG2h2qeiOO6
YmCK5G4SVS7XoODJqjerDxtB+L6ZiYRMKZQiIva3C6w7wZCdx14vVmI+7lr5QM1TMaKsyZMWY6aT
/ybomBR5P35tNOd3Fcv3OBMMRahVGST7CAQqr58jHdCXDUHsh7rX977vJz9rtV6Yr+XLiOhgvQJY
7dDpXi0RffRDrz0kVmG/fvMUBjjTUbEVHylKeirgvB8CjfSduLiXKTt1FioSFlz7JDpNzsFF3XPi
JuGTGwfl29AnHXutzUyVFPEPbotwpU0eKfkov1b43clg6QcB90ZAiUYJyC9yyg5+X+tvegNUYHL8
WEdV9TdyNP0B4U+0W56hXIp2E+LLB4ZtvlbpTOEC5y5kPCsrgPMv+ho2zAHel5n5EV7s2txXtWgO
aaldDauMH6x0yF9cr2MQoI2mC1oOmEgPT6Llm/l5pJE1XUcHx9FY8RqELJIVOYuseA9g3x9ax0j3
QiIQd2YzTmNsWtrDLk2WZXu7rH7xWYV7MOIOqCHbpUNzmk1PbyIX7qoZpu7M8hy/mV5DZZXl+pfl
VWwCn33pFJeo4VgyH9fD+SEajGrj6RQDiID5iMDxZi/41qAKibFN5o+INj7FhMw/j6jpNqlb5sd8
n80EZ5GE1T62qm7v94I3uSBZYqzGdD/6TnsoYDZfB9A6g5HvE3E5uvhipNKFVIchiZzdNE7TkQ4e
9xRVHNpKn6jb0Wv35mRX18qji2lgK3wOA0KiKkf7IAKpuvnz5yGbPw/a/HmIZ+4b3RsFQs028G0m
wVlfbgpPuzcojUeqRpjh1ICngf+GFJzDf6e75YhH9dT5W/SuhI8sMYVHR0eHQdZsKRloIiRPSdfZ
T7hD3Utdihdi1eC1kkDusUgwa2dFSQY+xtFDPTS/pArkSxC0tN+xpu2Z8g9x7hcPbUDxEEhW9Sfm
T5a2f6RGcIhJsdWezPpiLgZp0MSk2VfuEKmVrdLEzn+pjiCXICC8Z4KcvAlUWWsnEPn7vw1b968B
MuMHdywY7mu6ToJEuM+4pMPnKDBecrbrK27/7loSPkS6zgW0f3jXCplfXBcFCwH7+htiUpRT7dvi
UVBh3m/cwtyMVm48j3Hz1CrHf/HS7pLkXvYWKoMVQBlPcd0+OjOFnuUDoWPWiGYjaV46r137QVee
O+bbkIbYlmqqRkNgVZjZObLDYq85qUN2U9ysE6E3T4s8UdeCQyn7fd942xqoCJyrNl4aJxmRihcV
MQVcWpqjbYKutzefpVsN18AUET5Ey71ESUkVB00EfFanYAt5VF+Humk3rK3QrRkyRv4m/V6TxGJN
BUiYg8NntwjCOiF+e+Ijph2eVO7R4s6MLKSIGW8YIuhvK0aeWV+533WAZ5N+Ifq9O06JfBnaW1rV
tLBFzg0QVx2jQadjxrnFy1en9haJyn0FEKCDoCJ3Pgrs+Ir3oHqb5nsrY91wqzZBqRcZKwT2zjsp
CfOh1e82kT/sUftNl7rL9U1rCmOT2SKgSGYTzsETHWagybTerbzBG1B42i515dFsOn5bo7fNdWom
X4RVbZJaXKMW0Gt54C7QN6yc5S6kReYpuJV5G94p/KPLh5+pc6viUUkdA5GtbRKbnXwcYK2h1Pnu
fa1+S/wyOyXd5oAlb3gbjO6o4OR/6QlS387S3T0nQ6SnnHuWh7KzBAfJ1t0ulzgCToOCJ2+tHm3+
IswfzOieZ+aOhPX22SDEgQg0gt10lTIyAGOWeipvUAxZYfXXScJ1j3M/0mIgSFy6KprFHOP0nbii
2iDnjRM6weRO+hT1RXb6/rHEDM7UaQnf7NPzFtuTpCkJzwDlJRgEowGrFhObANqc7+x8zAW5ZodJ
7214IHyUHE37Veq14vr91NaEIDMKtirsWW7rJLYOUZKT6yuK4s5S21Lehh3o+GiA6xEpNEnwFFNq
22a2cuiOaq+FhdJ09jUtD0FK+p7DD7/+72sNhPw1I3hM6kCogOuQAB1KyY2DI35j5qOk98QqNizo
DQebtD7ngylJQpSfVWPFl8VE1tmqOsE64KmbZeqF0faYHeJ6X/rVqpynJSu18hNui3pjWXFxkQHF
bMukP1gSLYYd/4UHCTlVhBrRE0b4YivNbNdixG23/L4TZRZbNNLlZrlsjEkcsFMhDY1DubNaWvgq
rzVehKzkibIB1vWxKx6rPg1PZWqOa09G3SdT9XYSpvtRhZ7aNTMNVsQk3TvzcNvP8on/HpTZ3XND
sy6T0n9njR3+0dPffTI8KXaoUyvFpmJRPicGJxh0j6vJsx128iEPdhNBI1RrlckBF3H8qHDKL5yv
Lxz7uVF4PrOpnXDCEOckNP0qE3cbzmDq8oCQ+FFXJjEc2fgq5jajb3jTFXZyXw6ZrfPhZF52bxzZ
PPQ4E9j9orM/n/U9tycudbn+97RC+iwQX18jv7yqadRvbYn7UYwqOCWtDnXQNgjvhwhtZctItjPg
uh+KWu2NUroU5TH1LSNuPdIe1BPvc4Hseo7lGHBj03yBhglLKS5HYjf+Qj9Q41C08WVo6+QiZPjp
F5KJtKU9THqGvRIHfGXmnzrwnz1Nn14bu9rTLfpn+fMpjkdPPj4Td0Zc58/1Y1CxysYba0hJvao0
9+wFqvk0AlWsVJRm70gFTT4oHi2r+O025MGfF9ZBYBi7m7l57pTJcDDVwTroRn87+U13wq+MQyBn
rlJ+eV6wXzxuEDEav23mDuFFFXToOSKKf1AVgamntohFRhr83ATMl26kHvUqjC95F70b/B5vHNch
de3scbnSp/UwlPkbXfQtGiTkjX72O/aD9CvM9Is5Cu09oZ9uS1xosyo1p77Jdu26KnlZNPp9bX8m
3jDuIkk6jsA0fp5q5Ihz49+tCP1ua49O91RkJP/54dS9pTqIZlMUsBmZRbvsWNZnz8OUO58Dl/1M
Oq/0HvavBFT81vJgPjUkDLPdtfIf8UCOX0OTUj1DVMVzUUcg8TU5p8ou9rJJg4udNfBgXjCbBAc0
X93UUzAxf3F5OTIc/1ICfZA61uDf/F+P/vKsLOKd57dItWqKq77wU+RapZ16kw2biWJ+LIIRzGX+
qtvH1GGp9k2YYX0tbL2+jgObCuZX4rDny+WFUTfrYaXcGrVs7QSn0idFdH71v38ieshcOWivPTqx
+4iu9KgVDnqlpNZQL/M13xraK3/GPeZ27LU6diEqb6q9V03tpbeq9rI8y5sfsD8Ndr4AoqD0/fai
Mt3caWPlrGy9p6nParx1BBn/mlG6flQxMHw1aF/wK+E+SSoPSTf9H4RMxmctIHPqvwcrFXLPv/ha
AMco12cduCE2Nd1ipWWee8+1iPZxW/Fuxlb70M89II2PJWJZTZxSiQti87+1PrTHTiVqnUV8SKgC
+sqyUkNmnVrHRGDfQHCF0tRp5X7Zh5DfiUufUcBD/EkbVqSxWG38DEZ2pA+UdMhZSxqPzbDXLbOf
O1wVyoyNrt6bePAPnXlq7Jz4RBb1HwMNKuVQTPwS76wpp8jroWWZV56TgIW6J9RnPejtr6h0moMo
Q/Potd2xJ5+KnsXSOSmBqo1K1PZZHxvSUVQjf/hRhouLSqzJrQTph1P16LeYFeu4eMkGAgHSHrOC
N6TX3gjkL7IIuBdqI7qm7L13R+M9z3orPFoYrenqhXaYmH5WlguD8Q/7ZYbfthY8X0LwJcjRMGE/
qdU5DVAgtmEfnjG1rNLK6h+MMbT3gYd2cdk7FwDc7P1yO1nlb63TgnPl+ucWUeMKBNU5wy5/Zqoe
YUxmXShW6w2hV/WDkfwKkSTeRxEEa6WnJ32GTeUYVtsS2ng9tJACxBWWn1rJr1j35R/Q7b8tXrJX
1sZ0Vzu0zgH/t1eNJvOIhD0T+WVm91B1kwvIixqA08+8j9LTAx8c/67GhyGQx28LjdJLBDgIRa2s
pwgRXeWyNfUm4aKW8n5ETkEsS4lxUmoMH8ZoD2unTF6HoW/332R3m3XJubRObS7dt2bEVVVOMsA7
b55jpq9jG5Rw4KBjZ1Y20PUcTb8ysQPN/29hyQY95gDYYpZBLV9Lnd/skwPeqTy+KXQp637sUFSS
0SpC7HuSb7uLUsd5mdHmo2wpdF4ukzEUVyflzGcpmkURPax7mH9GNhkeQDztp56Ys4f5Vd/LorOl
OKPAvRvPJUbBgN7Mj0DRkZ4OpIJBQZinJAyHjWM4P4Trideg7/O9XefVEXLSfcQjPa2KMArfXGJa
iYWgibyjuDuRPpnNlt899J3mbPvWetdmlIwGJtxD80PnW+kqS00qLN3gDenG9KiId7zXjhWRVxxG
P7QiLrZF5lxCgKNrYYSo1lFG/whCO1j3umaemy5IXvUmPxphaJwWmYOFHJXcEc8cD2xrFke3dLx3
Md3KbaW9mXL8MeQifJUh0bFpRLOc242fgcvNk1XFv0EvCbpk/d+BesEctSIZ9rVIX5U/ztZppfXH
wh0esb/6Uk9W0L39DmcVB4qZ/FuedW79s/Uhrha4bvKM6Obq58HVbouBAWaFZqd4ItY2cS6VGEhv
DeVmCUSIOx8nmFE8NoZuHJuZewYfxqUwFa8UB8Ll1uXPviZoQIbGRIpg6l1Tr0GzaUzov4tC7cxB
b+qNndJ+Ecmk3BB5fW8NOXETsF5GWl2itY2m+pIU+tmvQzSmDhrQg0zJuysqKS5Fw4cajd7B7fLw
pBjEa+xcl+W1HMnSparVrQql1TIPhRMrAoVKAlHLyaeyaN3MtWuZZhtnNs4X3whxMi2of+Jb09r7
5sq8hlxGL4/IW+o+0thgRfQ/tTF7ansPw4jlUHWayGOkcLDlZvTHSkZGsprYYKcax5teN8gRUlGl
K1rW7eMStjCa/IG0PD4F1FAaePrGldQMGsn1+N906vlTv//+qHy7sDCwzR2HjDtjNqgdTRDRpkkr
b23DDUGTmtyhLcS5lvHGzqaAyBrE03xF7TaM6vJ7teAXj26kP6oBI5gTo+pe5iRA+GG/eOx6l2Qr
aerxZjFCW+B6l9CS3sbGNrwOQ84nEPLJJQ7IOiSBLb2H1YtWjsW7CJRC5JDkbA+VtY2nSDuGbfqS
9XysHdq2o8awzgup7kfAMFGeTMeqEi/UyP0cseg+GFkKBFLp5V2DLmR0VOpQgNyf3Yqeu5W0HrXC
jD+UqzHaMy1MGaQiM+pmkWGFMiBSvWnUPonrz8oEPrWZBF/gj54zIy5JiHSrvZWHqKIAR/eL+lnP
CPpYbsjmUM2EfjVhZefn2Nh8OD76pH/6fnnCD0+nb78tKk9bWZOnjpjbv0ONGk97E0kf7uMGK2pU
HF1lul/Zq4VS5xgFYbYnv4vVr7K9A4aRmuxUNW01rwne+gFzJ3EFfmPe28lQ91K/2LOAxyqXhZQw
l2/NObKE4Hsed3snprQRRIbSMblJhR4dqD57y+JEuwH3kB5cTgTs2g7AVQfN1Kczf1DYq85EhkUf
d3ADx3jTM5XfK1+7+7Q/nQB1EIv0Vf3DxGlCrjgPcdl6228LXZDcRmCxb9EDmix7FXD2IVs87FZj
7RjHxfrUBzBEdI7Hh6KiahwBcWlcbW3PDlBSZmaStCqH43csAwV7TlTutbC1TzrS0oV9WGzN0Ksi
CriVZ1qjy7thVdn+uBcIM0jsplVcDoO9s0sUQVZCI1wUuhRRF9U3FFMjITrGkuBvxD8foUe6bkUI
5vdNRC5BmtrxjkJF6z0uQWQrjZxwfMrjMxafvS0n69TQeou4FypCV9kxKSMMxT3gpZY7772Wp19x
hhKlI2jDq+AJFytTiNx01/CZX/mzahWtuDorp3I2Uc0pwlFuc1keYl3/aUKJcCR3mfHSSTTHxEJ6
l4QECZc92u4OEn/MiTlZ5JN66o7GJpUsfQYDSt3q5c0Zqx3s2xxtn9sPQaDf2Tvdx+XWCpXNzlj0
DyrcEAAbP3ktLa3fH8g/fpv2X1GB3tcxtJ6kAn+idhxD9vdnLNKpDs6tztqxe1rrdoYkIjPPDiqL
qARjuSb9EbpgsirrkMhAbdEbVzhO8/qIplw9ajHqleXSqDSmRmnplziKjUvS5I8hxh8SkHv3DW3A
ETAeFLgeN+McIqCYQ7Y0mKtH8Cuqsub3ppL8TiJv97w1SgYPnpFDoi+qxMztnto6CP7PJX8Aomrn
79XnZQZIxFm3z2xScDo3PU+y/rt8QkukV7AaPdBYQeHDJKMeQyexr1r5WEsfTr+3mvCYjjqZsWh1
ohkSAvNqD3nyxAZA8gjrMIy1BdDnT9HRN7FMBkMc3FFg/waU2fcRuhYviL1zWrWfphuq3fdpLWL/
yjKU0eSQlBdKKqMnyNWdVltfDXnIxLpb/yNcE8K+tAmEZiFNqOaM4Ax+atw6SW3RLED34GwYyElv
kbQMd132UpG9f6ldJIODW3S7PDTa927IaT8W4iVWRfbsFwY5UagfYmC+b+lUKtro/H1n5FU9vdAH
FV4sH3dxPO/U/w6oJXhDnWnW0epJJ6Kat7xJg+iDqBpSsPrsuQ+b+FOLanuVdRYdToPfnRLLaU/B
ZL55ksNZQYr+ffCsgQAyjrv/PSxyhuWy6O1XTQb53ohq/QxLlqyM0o9eWkTltKFSmlzY5PHGJtus
l7oBWV2jdZ9MCucV6T60hlr3oEETIn1WDBzvycbNCvM2SmluezSIDQjDIW0JZO9M/TLNS1IQ5zQ2
Jmm8jYsK07NGA/gaos5D91nVGzfpJkaDmVRmrThXgkpLRUrHD1G/yLAsd2U5ZJAtybNBwfIfKxZb
xaS9MgobYQVCK7D8GaTSQou61AFElbfdw6DeRXSSRjR8LhhNjPfMrwy2jaobMFUrIhuKOUk+s7VX
8gAe08Y2mBOKkgE/DrDdq6g+T15h7xkjHnClI/vubBK+cCQTrR135T5wY/ulDn9UqtP/kE/yNfBH
v2lIhzm5qnpdEHb1ujwjeE+CZiC4Pjpm3RNCC4XSuqxB0h4fMzLVn72GJcLJxJ2PqoYgkpWROO8P
WQXmoZnTGGIzf0TkMB6/dWR0HO+446PzNEmHhAxz/DkJJKb6oGFDr1uyp93CAQVcm+RbsB/E+hEP
vLYRZfoj7lpCpEK//vA96V+8xv4rXRrsW7ciOoXzyG4BnWxv8g69XhsYL7khbbJldgjYqzsWTPTW
zA1eJ01CxoxsV8wqrQi7eNSlzXbRbGkkZuyWZ5HlZURGD3TX1dPPzm2Ha+1nVGrGQq6NNIYS7eRz
WKE3G6lI34CGeCdM9uZ+zCw6EgqICgJhjMcyT41HYb5pgsXOChtzr+qkXyt2i2MSEP21LEBE3f5q
pSu3sCHuUx7YV28qf+sJC3mK8xrBr+B2oSB5K2wvPDSt/dxMqXbO4o4wWZ9vqGdB+WEL+ZuoYPcL
5xnp2V78lGiZsYegxwPr6QdMyjUTXnI3M6cjaCv7WpJTOtf+pafKOQyMsYgAs3GncS5eNYnIf4uO
WtXcEB9h2CK5GWRJaFVVrei7iWB/AAYaZ/rV6mGC5i4dKfIlV31dx/bKFJSyLIvv6OOLLlJ5N4DW
OrsjsEkT6UZRqX2EPM+xfVH7TCJt6K9BSKHCEYBsJjocD24rx2cQ6J0QqKrMsiRIwMmae1IV2lrH
iUolT2q9agmpbHn84YPejGVf3ZbZngWeIap/1oo//awmykm+RYeWg9O2HpCyRfO3Fj1HmRIvWaZz
Y6oGP/+iA3db83WBxOssxRQeoqhYIHGyyNZG2e8NvW6PbdL4b64YtyjEx59uhMQScZt21FqLBIKC
OhpPt+9u5MuN2dvyzPkpfrF5I5LQvOuRKd7zLHmr8nT4MTUyXQ8inZ5tP1Pbbkx2YdeevI4KdETo
Px2UKYDQTXxjxYxvbUivcBESAFvoJRlDdtyi4s67l5jI68jrko+hRfSls9lt9GC6sU881UMNlIB5
8zGPfNTBntftW8v5f4Sd2ZKjyNpsnwgzIICAW81TKpVzZd1gNTXzDMHw9GeBys7eu/q37hu1pErr
qlSSQYR/7sujl1TfapwcHkzijuvRIzgX5NrnYqu/6wRjWVIpUimswV2W7dxxuCIoZjsc4FDBOpc4
QdwQAp2Gaj14rbw5NH6t05GIVJW13TrD/f8gtNp6Suvp5/KzKP7/+z2jur2qIiYAAWi7JUWLH/Ec
xX31oQx6zxz/m9Xm1jX1XXHVzazc60ZTcSrDxJiDAb/0XB0bdp34WsnzKeRd/CqgCgWzwgiP7pcY
iB19N6p4sRwSCgMIrK0Vmh9aaDDCiWonvOjn1h3GLzbEBKWK/qDaNt6XpknoC9/ZtUMJisuMqoKo
3fYWnK1xvllQL9Gt8GWTEI1M8zgo81uYAtM0K349cQbmX6BlTX1jfBh2awGE8j1C3m3+HngT0Wbk
K5I7FPwY2JdXSWoOJ1XkOMfKvLnEfvYU+019G5uqusguazYaRtyNVqUu3UuDfRIcvGmd8u33HPF8
X0tLbkuvwd/gOB9G5dYXxJLmMphlumM6DxHO+7UkV8QcX8mGJlpx+fhngduqzigOL6N0W9hivFWx
eMcDWz7pKVgI0/R+2OAbD36A73DRQf4jiyhT25W6dpnsEn1yEPvUqAz0SAQjTeXq0eL7Y46R4lSX
QfnhQSWLEboI5Is3Tq3ykLgWp7VRYo4rsumwSPJBjOk2Vu9FwHEgmneLaVFbx9Ef+rVbOMOumKDp
LXQlQnXd2nQLUjtRetNCGX6G7Rb+M0Farfn9JAE8biTBe6y13WPY6vV21DtOf5jeQNStDASkp3hs
Pz13lrc8LJuBH7uX+64ct+sckJMFjVKWWNc6fQIOY4zdEBbpS8Mu1RPBtZyJtSZaxKWeJnaq80uD
GPxhYrq9kUcLKTiHJpSWuINJ9KI44+3eT6ypr8zxGX5mVvFLaM8jN/v1PY9zX4usiHUuFr5+UWmW
bUowZa/CL15lwqgBa8lX6VJEwExfJ86AaUIl5cvy0WCB22LIO7J2Nk8KTe4irPSd6Z14mwR2Dk91
XHBaNPto2m7PYoXnmUzga8NPZys1x91FQ24dW+Culwi0pQWRhUYw0hIcSfxDMiXeKhFQ2bU4V8hX
uf2itfYxbdTwCDbGfnEATDB/1jFJN3nNyAFFt8gtPDaowzrz/OOYReONbb3ctMr2iCq1FsS2ZNjT
m8ik3ymDQ91349N9dOa7HmWTRT08tCniF66Hes/eg6o2dxq3S8iiaorfL7t26t6m28LJMFKcc/HE
/CGcE6dxkCdb5mNkhTJ8EGTY+uYRkufFdazsvIgeQRlwjuQP1tni68XaVK3dKGIzOiu9mK3EKiJo
d44FlWPEfO8QtAY5ELI96ZCVbvZ834Dqd74pceNQOIHfWEJmteKvwg0Bw4ziJzfdBzKXJJkLcUnn
n5RfgXSqJ/cqajKHeT6eVGlkhxEiz87rsC9oNDdgd2F17IJjdj9VBziPXOHY/IXFyerD+Eknf4PB
XlfbPLMwPjF8er8/i7EvLcu7YcIBL4MC82RaO88JG/47U2z5d6SAfTdoXBN0I1wvRm+fma3Vxzao
XotC3/Z4VYnMO/TTxlr0s5zo0rEq1Z8kmWdET48FQxVfzMJzt1nLYHdRqdlBbu6fT+daRNLnO48R
B9iGuJucBsPf1UbVvE8YQY9uPTRsw21zHfVTS8FHtXXswP9VV+ZzqcvXoByrV8tLfxJaT74RifrZ
D5Ty9kb/qTnZibub9RGPVbVj1MhMfgjjdSjjTdf76ZMSISL26BHSaQd9nxeO/dK5cDzm86JPP8Sj
wg14qvEjMU0Lip3mZrTQ+AxPwto6eI3Xb704u5nDhJGfE/ZdNdODvONij6yV1H31EXAaxx75XC+h
F7e7lcKlkN2Z0neO03xyeV4/dpVRH8y4PUNPrzcaG++XyvPrU0Dqe1XNFr7lvUD9kgUJ68aW7zSU
UsvRxu8BkTMSeZX48EzYnLqpxRdjid5XSYYNNCrFLsK2t7HnoZCju+PhvrY4ORfegoF0OX/vga6d
g8IdVvPN+kfff/q0wnzrRsqMANOws97HfYn3JTMVSq2RmC+DRL1PUvCySYsIH2VhCj2QjIE+Qxg5
2WBcnD/LSnceXbwqZ1U24VYvevOriuWq6+gh4DSM034mPEqHwjcqZdRBLLcJ4mSiCMTzmBU6lH2V
HIP6xZg1TD+IbKZYytoQQZL7Oog51UdjcrFcvlcjl92TVYOjh+P0MKW5tvHLnvSS4abj6f7UZ1i8
Ra5r6VpYW3VU/8SNBha2yvdtmFrd2pgLQvhN1M2xIzZylV2pXytG+fseZPXl/gFCIvYuMsZ4WeAT
vieDbAiqtSOsbTk/1DMusA/tjS4OHkrM8Q8DfmLq+fbuc5zC8ZppCbZ5Dxblf2ZJLRMPoCVMcubI
U9YNQNrYpGL2Z3DXNc+ZiDk5lW63Sj0XjWmRkTzMx/6IBWnJ3TThlG+sUKeeYxGvU72FNqZT8BOm
chXUg7hYVhocEmaZ92fLQYi0S8OOuGyeQjc0ziabSyDU3W8GlZdj0QrDcZYty9MCzvT13DkGwUCX
spHhtqgUUq4TOOsp9IMP0FnZihOT/d3HyOdxN31TZf+lSSlY6vNAbheZb1l3lG82m2qQ3yebqIiy
O/tZFGm6dpOCe50lrlGs62vdYYJUCEILBjahhhRGu/am8llkAjCgkUkSEKMGK9gTP2G4tqcsSFqa
Ipton4oaDw+Rq0sKa41zNhiLyDT8Nf9z7doQDWZvzSkfceGsFU72a36Sw079NSbtmXtSvrzzv3+k
9fX9a5YvRv5i7IsTrTDAV8dT7tyCMEXRZCq+xcbZsDzEVDcW2nAh24I1CxHqk0uK2K+faY+eG8tH
NLGSmYbUPmFtsBkDf1I8/OdBlqpgfLJ1i0dXgzgTIzM+2rMnCqd+Q9uKm7/hBgyhMKnwgayUf27z
4qvPefm8PMSRSVwfPxAUKetIzRThrcq3jiRh0CJbdu41loW3RA4d8htrvUbC/2F5mUj9iz/Yfr2t
aQKgdavMP63Yx5+FfXLUNf+YzrYREprdagRC8mb1vbiUJmaPuLb6fdo58dqbHf9Npt7TLvOe6z6q
N5neuAepuo94KodTYrgxcomuP08cPlID0dwcts4Mw0KBTU9ckMkqqGqImjb+C4RaCKFwQBc1WUoa
LTsy41yPUXN1sCzBbxBcwNRp0Z+3JvFoZejR/tdRKMg+eJbFukLc2Ku6/MsjIfd11Hoi2wDe7jHT
zjEChr0IarjV5MYYouoT39Vffsq/pU/7Z70u03XYE/Ighpmu6dRwqyh7G+YXmuLt5QuC3o7vz/7z
pXrZDY+iyYcNcavqgzDxJp6J7V5rOtu0HtJjV6Y18l2/CQx0XJIC/aqZqTuwONHAHd/ZZDmIFMgy
f7zurHL70mSm+dYlj1rn0aEiWnGr5QizIJx+FKPOelFq+k0mRXPSwjHbxQYmHZ/B8GHQ+3TVNTMQ
pu6MNUGNiAbJh1QPpxlLRpdgxybXmKb4Q69kBRRGjQ9RlcUfYQSCTjAKcs22whtbnCovSD5KUDjn
pLY8ttN8lV/l3ztqMfdlnzFR8gAMGfMNZHmgzvG15Mo5B4n6/VYp2mdAFf459SZOmaEVPJHESC7L
1yeS8cA9G9aGXI7QSLoXkGprfDXwcc0Jc3/SXx3HVhh1lLpmLlNJ9j3Jhr46dWVD+LWvU/pUamDp
OdFe5uPIdgmiDyNOfId9Vfdr5ZA6aqmCeCkaPDym3fCrMtS7xfqxPLQzK9cVJAbjLBl3efftPnHs
abdYjWXr/iztLeWI068qxufFR9W/VnhwV71uUi454C/x5getF2Cz7AA5huRUkrNlKEfjMcqEPJpo
kiA48HL0nZJfk6mhcTTM3mtzGBB0lbHNSGOf9MondBN1s0dOxhLfn+Oc4fOhGrW9t15eEt0DEZuN
5g879+pdEafTeUgRBXEfFwwxnAZYYTfxY4g37IGfCjfub16cM+WmuxJ9ZAOQkZWoNnNCmXRKLNvL
xjLDbRyCc7Zas78sz8LlpcOtwVTZE+q5/WzAubWCdN96z02lCw4xPChRTmenOrkMe9aVKDjbiLnn
gMT0U0LedV+HQY/1qzA+R3UzJ8f9GtsTkxfnqa2VeJBM9wnQEPxZ9XUS7pY3tbAO96OGqTcpK2CS
mM6rOp5WupfmO1Okw6pvm+KUWSOR5NTjtG89RKUyNvj3mepYoogAqJEU6wdGRc3KxAT2mWiuPBSg
Q9dR6VApl1JDuFVE+SuLJbPNMue5gMm4C+tKnBrfHx8csyYtGIvpfar9b6alab8ai5+RJH9mN/EP
ExWU4lSixSTuPzx6V7d95j0O3VITMA+zAw/2xyCPLXHdlTEjzweI2sdyRiHEVFstk5SxLjktM+a/
apCs0Xgj/2pKKE6ij5vTKHVEQKnGtaPa9BQ1Ul9pfUq/cGu9CKuhHLv06NvKre9GlJBH6BDY2mwU
p6m0mttdGaJXcqVmZlGWpHSOGDP1aH4JfMbbyLQQ+zYAcmmaqjqTbubTa/HAEyHVD2UDOKcpDNim
EVq171j5rUuDaFs2YImtRNXfotw+2j15v44J1r7Iy3w/9sFwxJvl3PSxidbKcKqfMdSqOsdZ5qXe
pSiiCY9hVBzJ7rl7PR/ts9E+zwH5b/Wo+5sJz8CZyhkQmuZ0bCTWLD1hPEf7SdSVPTfUoX0xg+BR
5GL45C411i6+5vnQjLGwPpElJEvvBnCahMk3Pj9rpfUjU/s8nZzLHAR8NynpDbvQfQL0YL8hUQUF
iSWSZDWanG+u0x74UN6pfBcYTvSQGOZ4NOFyrIjDjnujU8UdxIU/Slx6jDQrc/4hAzXf9UNQPA7w
pCNYZhY0WeZk7L59tdHsqCJ0oILX5UHHMEvy8mV5IUnCkeExrF1QzdPFrBIbWShjFyTmuLqD9ZG+
GSngIt3+d9rW5LzWcahe1bH4dOpIfNSlURw05trciXkpEOHXie3pZyoULhRtSJy1WGe5N45uVx0D
bUSWobMOosJlYfBXOv2CI9UAd4Nhp+ZIIXHllTNnYpco7DhW/jlnCdCp/T4ZU/CeVJ71OKipOijZ
AjwNpL9epvdaIu2zjHGkLNN700mis9WEG88anhfbIin16lKPjwt8jSSPeCiG6ry84mAU7e4qyz2x
LUVtUZ9CNdEIspFAX1LsluC6ozDlUlPzmWnm12UqGc7e0VQjfBEHKUHJUlj7Lu9QY+e7ckqs0Emz
l1ppp2bSy8/Iy62dn3nXbrS8y6ji+DC6bkMlq1ZtKlMxqkZFqqoy+FAOkOvImpg75RR6gQbcLomn
iBbHTrXlQ5NGN20a5CHWdDCPfkOV9kKwDQ2Hm4BT/HV/CeNlHrj3/iUvvOsErvS96AS2zLCz9/ct
TWGol0XonjLprmOvUXehGyAi38gUobKj6vQCpCmTINr4oqeSnAznYr5JZEIwTjlN0kV40bSKlvfl
qYv+e/HnBybr7l6kzbuiZ/vQypjkMKXA5TYC/t4YPefOPHlszYazRloHZ2Q28lhi0jbQGdapS9HO
MB8zshSIfwFqHzUJTduNQ+2xpgjjMLZat29ksY7MJL9FtK2sSklJIsGhN8edB9NaG7764e6OmqkJ
o+UR49mxS0trJVqIErgD5gl1N/n0pjBiZuqVNe7H3Qw2RmG6DavBWVFIclxmAEaLq5DkFgYiYyqM
ba6l2Al762E+AmiFXv6IXO05cFr/m+G/c5B5wNYT/7TN9hv54PgtlVGwZ7AUbe63NG/KsCI1bLMa
Dqo/+KW6haQ03/n/ntqpL9aqkvVbOvZwGvTa+WWRmJTk6Sbmm5uceyEZrnasz8uD6uXvZxQYvSAx
TvuCc4L94IZRc/EKG+Hci7wt4RQSIGWv3jsukMNy3LWT0oKF7TBsj+y/yBwYN6voYrJfrjyPjviI
zcC+WCbIAWsyK/xGvf9Ue5ANYzgLuWQLev9YcDkg5xtgc5cHjD4+JX1hv8oG//d7yx+Mkt5vmq0w
Oob9V1Ye/Ouyys9JPgTX5bBb0GJyMWxCtn20WWZHg5nYT1FK4HhG0lRp/96EhoWP2kNW9BxxXp7p
nf06wmGpt2EBaiApIrkmV2t8mGn4q9WK4Ben1zWJkk1uTwPpRaJJsY2jEed+v0mWqLMf2cl6+TtF
l667JgUDxN++7RTjkzyneHD0cnd1l3a6EWZlmGZfizkVy1mAeE3emOcqG2BbhBmgkSk7ky8CBrc8
ZSVj8qWf8oEFScGKQYtpLos9rHLzkXORNWzpJ8vWnkwcCojCUa4ZcBHuaobtwFHGWllGHz4uD40Z
nhuy/GcGjKHp7Ns23xEDQh/shMZPKoWWRuRxzOSu13V1lWHXnmo5oatX6jrOb4Uh+fyAVXPTTgKa
Yw1IRKsvVaTGCyXB40V16fxgw6sudGc72GPN3Y4BQ27Z3yxDK1aFzt02iHxx0MOAiUkzcdPR+KVa
iICRjuGXY93NzOgpYgTHrHcWdKKk89d6jTcrQc54gZmziuYFhUBYcMEm8S0I8eMsr/7zvmYMlAQY
coVFhzRc6c7HrVFEa8oUXPy+DB00dPMfA/BBYHPyh+JJGPMOiXKbW1km564gM8ueNRk8Lcag2lfN
Hr5yu8ObkL0Yef1Fr58iZOMfA6CStYtKftXzCagNv+1CWYW5wuJXbgcvwIYz/9TaePRWsZbA8i4y
+9FxUoam80jUxCW5bhTkzHBpgIhB9gP76caeGg7qX4Fa0vQQSjHi2DA+CjxCq9IpCfmS/9rmQ+Uy
pMZeEHQcOJwJNaZiXnfuPY6BnpFvhkwUDwtPNDYYbHL9H5FtbWpNDMb/M9Sz8Fjr/KjEZdax4EF8
0a65VA+MEfz3gbPvjv6cAct+tFs84u5YPwcpIstiMHT6/JinB+b7w5fGdvyNYRc/A1erTskM3IHE
jKQ35sCrXHozPEPLHhxNu5QMKF4qGX6rDMO9vzJ0DBku0XREMv4wCembxNr1vrxaHhQWOXuiQ255
JTNjO7Z0ejl2BFcrTYencqj+MpCu4xhMPzLIxyLa6hl6t5LeQ6hhCKvY8X9lP7wuDTd6zrSehzim
iiujCrby8aKvISR2GzNHt7QSn8FvGh0tkI2nSNrdzoR2Zk57dmUp17VtnSv52QvCMJvY4y9q7d5B
l5z5azHzBxYsJntZjqNLt5+mydWPluV9EC1Nicc1eF11v39o3ewLvnX3RP4q28142dUwqGDvzJxG
aM31bWqH+tYp3Xz8Z0ae/N+SYduSlmuC+eW/lm56f6t+jQbDRMjgYqH7gex0WB4bOGUPNb7NWyrf
onmmQqlAfTZVuo7z5EskNRhso+s85JkP+9/wDn3h+k/Lol+60jkQ1hNUyPBep6X7wK6vhQ/9MrBR
TJdnhTUwX8EHew9jDdSY3BNamIgmUH3Ye7tBZoSoTPFh9VSkmZq63XX01O83pQX9uzLL76rImEzT
SrvO86JDw8eIFM8P4+wglm4iTwCy/stP7DuoOHZMkwWRHEZZbhxz78b+1MF8QK4t2SHOubQ2YIyF
6iZuWQu4qpH4+mPrNuWMhzhIWHd8UTL4zsrBab0t8YA10CM+TacqV13hj6+4IzZtn4ltE5b6voUU
888/OXzZwAv/m7Ro2+RRpKULkECwDY0/qJRTBPKJMwBFr7MVKutiXPIaMn7EAoXhQOwrOqMu7IaM
m4htZ9dLQvaVgtkCosO7Yt6hVNNR8VtQutHKSpDFwsa/JWIMHupMNGu/bY2t4WGMYywXHwnHu4da
gRbHuE7bcpSL5+WZwUkLzv+m7TRv386CEndeRkRJYOxkDPAGL/tXTmlrvMLRy31iV7tfU5rslnaO
5UHXHO8sKgbhIZCyBwtrz1OvjT+YgJtfajrpdD3+XEAkRtm4G1GW2tEunPjLEH2rO27jbRX3j4pO
zBXTSO+9KzptLYyWVqE019GjKxAHNV7WvjSAVURZddFl+n1RZWSuZ1z3nOIt472W5rkzHfsj7Ztp
w2DEfYBuwFiExMVAId3azGxEOJruw74tkk3hh6fI9eVBLRnQmnsxAMaw/53ZUJ3WPPjJDnIxaVDG
kyvWuOyRooh9XZrWUcP0cWkz3DXe2GUcDNnQYCbz1gp+AYbtbjyxdBrzFFX+3lKGaqthQ8878/tI
Gfh6sWXyC2BuRyMQ25xh5K2fn2nsTbE1BelDZamJTLBL0U5MJVPVM3YODQKp0DaSW9hl8iRzV5JH
y0usrAbPuFOKyjuozBPAh5hviXlEndAhoyX1eyuZ0TqR9kxpd7y+D+4wJgHJE8ZrLCjKcf2gP/Qk
dl7L1Pd25pK/notwfGndXNuijp5fzs0U/yv382/lqDaNkcJmVmEIgdnnj1qcrnK0UjS4tFpaiUPf
xko6au5lqlWNN2cixI3r5mKVqbsh9X2ERqFtLLdRB9mg1sS5IedCu+QLDtVPmmIJYPj1p0OU+CNm
xBRzi3qz/HF4dBqszWO3MiKTEht7+GrmrYfcAGhTZdaLDTpq35cOtk0YEDHpue8dNsW1O5LxoMLx
yTSD6RIIMyeX7nz6pfNoq8UPHUSnf14sxN/WCo6GwoM6bUvXc/loWEv+i9k86E4lhirAS5G2iFJN
+Jn3FaX1Pe7GyRf7qDX1dWEE2B3IpqV9Ks766IJtrCZnN5J5u+gd81Kh2wcZmS7WM3A1iZ0KYCOO
96QRKOM+3Oc/aBgE+VOUawDL1QX7FAPcwjoMg10/RMlAi4fCx+pOLvDF2fJr5uJU2owgAk/rjrBO
0IKMxCDwruGuDkFQ/PMn8Ucdu700UXm2DQSZKYCBjPO/nwQfBJ0CekFz7kIqXVL8uq/bZ1/OHQ2O
9b2SuncJK5G95rX2IewR3qvmo7UwdhYnGwYlF8eZra67LnnnwaIpm7uQKm5LaUFO4n4VlcG/3aoX
QPj/rPdSet5sMJYe/X/6n2TdUqOeU5QkK5KceVs5u7uVv6fN3Lp2c6lm15TY19fLvc+cIW8w1j2O
+XOHQt606tB49ie5aHH08xBPntcQP8CXtltEhCH7N1C4+PP30HENrHt4zdnSEI72/kABwy3IoWQO
DE3T7lFT0OMCoBsrqPH+VZrvpREMpxoS4oGiV9q7AvtmlgoxxHHwRwhTvkmSWGPcuEfHVMl2CfPr
telgxDjhtdot2leYBsnz/Cq1yRiovPycqnpnzbnYJNGYcDI73wonmY+2JH7/+Woy/l5pvfQGG1Lq
zMgdGND/eznVrdAwSVK3WyhpvXmmsxS+mE/LMzOgxojoyrWtap1RZ69vJ16etaRsro1Ef69jVKmG
1epazQ+jIEA0tNJcP2OTwedkBNkz9tsDbOIre0OKhFzXQ3rEwVjpKeK7WZ4CPXXW83KdG7XNjAvy
JkG0/GYPWY6flfem1lDMf1x3Y40Iw1HYjuu+TV75J9SX+8EwnEt8SqDxQ+//ap0KCAXBYdfX124w
TM/gWk6aFbbsqOtgg3MjP5XznCSIwGCaoqaoJaP4bn61vK+kiPeprAG3pMSOMVm5p4UhJFV/EHpV
G8dI2bQAFRFuvrpe90hM266swv0wLy2lbVVIMwXltYFdrOlT826+WcabOxM8Cp4FzhHIGWj2Fov7
xsvS/tIMzuMQ0JNEiUq+cuaRZ4r9b+Vl8Y0iH/ulYV64aQdQ2MvJwLwuuMpEM2xs+tBkF4cyJ4Tk
2p9cJuur+yJhO+yGlsaKu2nZ6fp6NwLpO+gqnv1DDORknn7pdH2+pcRUMGUVPNgowOhmM2FMOhom
9KgIn9N4/Je1/f+oWGHf7ulYFKXp8ev2x69ZH5QysJVK1gVdSasigd2hNOYMIYbnuAChMiHZkOaz
BQH22HowPC/d4wpgo0Rr52WM4i/LrV2F0npoC/pmwj7p9naUXBnkxmcukt8PbM3jszb67//8W+T8
7e5EPA7BW7osFK7n/cmkj11L4XLr0zW+KRarOnK/DOEQYRaxP1ljvopeZyshRP7c5AoAXamvymJo
b7WKi+fCmlEKWYTAaeVbhxPhxW3giNgYWVe+ipLnMjKcjTMqa+t7unYYQ87di+rcJ3Py2PC/4+Ex
Lp1si1NqjefY9pAbKv8b/o3VYLDNDUmYAioN940rAJ1i3DyhpjTPcJ5fG+ymTpQfTK+Rn46rA4lg
LPqYqZbmaKt8Hkxd30f4ENb3pbihQypIMMG1IvehGFfl5l6k0E7OD26JxL3nB5l6M40bojLgUejy
EzHj5aLFevdFi7t+n2cZCUC2+5SXU2mJY/DfwPd/r3qQhu5wMmTvIHDE/7mTCuvJ8yOT45LZxp/o
toBIFeb2wPGHq26zHHlJEPwo8r1SPYaghNVvYXHeBwVke4/9cDa7CIdZIOqNHAv5yD6H07VWDvNY
6SICL6df3Ij/rb/GmFfe/75dcvcRQAxNjkaO5Uj3D/Y7m/vRZ7GFfFGUsAwEFr/Ahppmtxk3HJV9
Z0EHMbEYsLQu3/ZjdkevFJPuzoVIYcCBJQRYZdcD4JaZcqj3KmTbqserbrZWgUyjM1BnnCC7fW64
EmypRtgk3tkz3CirBvqBGgahuIfq/WxKsJdi7TCtsOUW6jdsb7Ls/mAhQvoxNoHOQJevjVJ/xa9z
UCTBWZRNc2tVPZQ9ZZ8dGXAN06W9KCzwSNigWkZ7WLCmRtyFO7GkFEsWXnOauoesM7Eyzlxu2+LM
5ZZFw9Sv+BaFek6GhC+roBRcnVZ+Z7AUXSPHqa8MHH+2Tfc4Fln/nDC+2VL7YJ9I6k6PbYc4BQrD
1aYXcJMJZB9C+wUfG7Mucg8TSHZcxNGL3XHsgHLaHjCdvMouqh5DaBsYcB1CXpYHKIWRmFiJCFgq
vZ8YjgHC7iJ4Sl9KElNxUbvfUgMWQ9Dgf/Y2g1H4v1ShIfzX+Vd3rN58621ZvbwuXxldyLc8T8Qi
IPdHvZyj1YibdyJQ1lXPqNLb3p2RTiPxge0/r2PuvNL+eck5bLPpaZb/x4mcMIHbFZKSy95LXzu7
+KxImx+bgbIAQdPP2uW3lU8w2HkUev6VD8NJh7909iqjoHmUNGaXt81joYL8xGHS3ckmaV7tLHgA
G3mcDKP8KGpmr9yfjCdtLtlJUUAvlUVtiZLymzNk8F5jPd8bVhTeagyPmxBXIGOOAltxXTHToELq
AEwzO+AtPPsDhUTLVaSVPesulI5Tx94gyYzsldQuzrrc2A5uZwNqGp19bRp/pRWVQAt5YiJkduRc
3W761tDerQGlyOR8600QDEo0tee+Jprppsb0LdM7rrk+eavtiMM4kRCaULqxBt1WEagDb3U0bAZr
qAs+U4ME7ahmmqIbxrVuIiKWma7ecNpHK68eIIbMBkIemhM1ajwYhcNEXanXlInDbbjpk2+fa9eK
12lYQsOdX8a+Nf5L1dvf1kfWGE6qMIORYBwh/7z1enUfYA3Rk3Ws1e1DZUYN0C093iZDaz11XfOz
dbAALgBGD7BUIzPtKKyJS3UiswJ4o9fRD7rsGAj+hSQZv2ZTmuyXJOGk5d8w3sqbKYHSwwTI9/98
ubKU/6n+Oa7lWPPmwbPduefrz8OQMTiN1lm4Hb3gayTNjIjOGD8184NrEdLq9QGcnJnFT6Lx4qd6
jDAZGMbj8hXLW+TQ6Jqj5XGVOlDPBhHn63yIuz0ZwvzmSkMcvV7+WF6NRAZHblt7DwfbnsSXuFbW
C6QkoKbiJuovi2q4TI5Gr3BPNpUHj+WUPywbj2Uf8seOpCTTgvPeIselu/UrdIqNzAnYm9o+0jp1
lvDDSVmFGdtw9sAYyJm/Dgk90a0m3wmS/YwZjP0VA5uLfA2Cg9etMVDYuyZNnHemmtdcsYPia5qD
6eRib0Px2KTdre4pNsSp+22JFqLXIBWiSW4z+sWOeYUrWVcAC8aJsEuEyPQUIKxYZpy/ekbnrwj9
zr/R04TfEG8ve9aKsYVyn+JIbBZ0Yq4cDa5Ih5LtB2rNT4kgLEp0ZuIxSUgV5mb8F2PqW0Ad3o+8
SW45rVb3nUQwRqusSfxnoWO18KCNku1n1DmXi/pOvZZh3p1DoyaB3LvIgRPJCM0jJ2nZWHtiD4hE
GdMsggr2hd24jXyurwmQB68m45iVRe/xNoN1dURISLYssyDVOyZQSAGftpv0t35s8Xp0ybZu64tm
BPCm3H3GpXhOE905g280XkJd/tKV9UQv0LqetfiEqcg+8mDPDTTiHZhrlce2tJNjpdl7xEsfl3vU
bCdn8j56qdHppuBwKmVTC9vG2WMcssTqw3xiamyYAcUAZjl1igeNFNsq12T3ZpYNxNfUjfEthk+0
VA3HnpIP9Cs9eXO8OLiYGSRHcHcJlSW/WtOwIRYbMeLG4Pen1jF+Pwi9049lwY5ghrU1tCEdakl1
x/ISZH3OaSUGHpOZYlNpyabnjPMYaMLYS5UOG1+jK1mVPY7UCEM+wgMugJopW1tf3RFX4vIs1/GJ
GWGitsufEuKsr7WT57t2vq1WuvOQ+Jb1JS6IgipdJNdgFMZB88borPDT7Jq5wyDSHBJ0dD581Dix
V2Zc2u+T4d1cjc0tFnqC7F3nP/iK9DrDZRl3F0905XdH/j/qzqs5biRL239lYq4XvbAJYGNnLqoK
5WhEJ3uDoCQS3nv8+u8Bu3uaxAhVO7z7IiY6hpKYADLzpDnnNa23LgK7+dA2obhEJTTZ1EmffQeq
sVJMjnYedi0b2/DHCzVgCRGQkD7B5cePtPzpTso7IvIePMmP7iqdfamjCp542OcNOQoBYyfdcd3b
iTK2tq4LMlnJzBGCfHZZt6X5UBZu+CBAqd4pkVHexfT1vi/xkXz50bXxplFCFPm40BV78EGo74x3
jRUpgPX5T1jGnzCcyK9efrKtdkT2TCAEVBT3jYt1gewl/TqQQZjodd5dgxtof//PUKBlNOYqjORJ
g4Hq+LhLQr14aPviGCAemOaJl266ST3q9//bqGQ1TU6WJnfmQ1ZIh1CDAMp681EuDflQQC4lEDqM
2LN+E0k5lOXJfr1ORvki79OhWFmSwX/d0CYrNiJ37o9Q1kBCXfuaLG8R66kgAQbW1ct/OHv3YUHN
zYofp5ITEpLFM35hNzLCXl9BCZP3xqfaDfq9ZKrQZnLEmkYMN6+bsR+vxQoxt3Cr1GrrtNO5TS9E
dlmqDcBOJEPR4cWEus6H+xfFZ9Fxps+Bil5ksR1c2j5W9GVMwrTURY2ulTdAeSmR7osbHPwmRC/K
d4YT6qDItBzZqtF81IEJbewmAjlZc8wYe8DfOiGp+kQoVgwfB7IZmiLdKFhmgOk5UDUMvxr52g7d
eJO40QfkU5pjH1mQg2LbyaQRPxlbXqfqKAONavFtz4OJAw7I3Ctc6A45JRATH3mNRNcqYORsy72j
Zml51Se2M4hljXYMPYFGR2+YrHTlvo3l+zxofsh2uA9rq9rbmhhWWpaDBLLqAKJMMnH6HkcvcgpK
5JsECLEK6dOxx0MypI/aGHTkLDygLJqOiMQa7/OrFNDKzjP6R2NQVJwmwcJrBngqdP31XWqUqDmo
47DOyo0VN6zTBfeivs2e4rDm0pJHCB5ZxWcbMy2nqSjqY1Yix2i7U0q+aDkuooHFmSwnLx0TUX2J
kohnxjsX99SUti6CQbpp24DpX2Q/676Xj9QsgbBHWuUMjeltaw2rDL2wr7yCCycY42BnX2kjCHsL
CpcTSkME5btRNhSqsb68MzuynSTKOW0Pse+4Uqes80zLr2PW+FVry/JKyPpH2SZlQh5zBFcglI1a
OZHiqnscRDBYr2P8JvuLXm8fk4JiijCNz2IoVEyl9dvQr5+Iwe9Gu2/0D52GQbQ2bPUeTil3Dn0C
H2CyAViO7YJ8NpxBW09jOPJ65MCUHdY5asIbzXKPfg0V3CvCqwwe5GoYzE8BShNGivxgyYa4qYz2
qkkmcf1BtJfZRRhzeW81I9/WaeUofnyRl1hhVrmEU3ZnSGupN6bK+UUt3HszGK1DO7I/Dk+i6kEu
t1vXsAKoIuWz4nVc7fGDcKPQ3biUTFdCp1Lv4pQ82vUHy9e0VVtrnzqo7xtZb27peLY2BYHlyGBX
cbsLBXNIuzCxwFTB2dsKmSuTEd0UFDWCHhC+XoP61Trfw9Q+/FZXnlPY2UjBDj8ByceZ2g0vhvQj
ClnDMRbqRCNSQxC4I98GlqdTSggf5JRRg7XBkz9Tu03WWSzfpVYYrONQPNaNVaxkzUdCzjxo6Pq1
wV6IeqVxzQdjAeyEJI2WPQUF10NppK4Gi11Zk9xn+bGUYJ2WNY7OFVQXymdPKKk8ZF76CLRlA4fq
ubS1cT8i09cYeyIs3ceemh1B0B+wEv2iea2+DoW6xaRkWi8QWkGGb18LDUPzuxC9x5WeN/zzGkHK
tiWHQ7JyJBYboxl2pEt24aRojmuMt/VaKEA1ySVqsz2QRRNRjbjS2kOWfrGsIQPZw4qZGkN3H/XR
yk8aae+56oYhFRuXsi/wEfJ5ibXV2vpD60bPyJB1KyzWyMj2wUEMEQgTjg5rsynk1ZAVN1ms7jkB
McvAcjiqmvJyBXbmg3ZlmT68Pnk8dmVKuaMyu3WpaTcWSdEYKUr2WwdnJdmpTeuLT8oOLV7zWGC+
pHIxWKGY1G77ttshAjlsE2G7+Ju4xXqICowNFCQ8XfmoF/m3MSRFJFRHgXWMq9d9ZKvPRqM3e8A2
X3J5OumR2+LMK1942L+zaJZc9hD+j4TdO3blflSTcYNOhrwJYEaxwByLIS5gHZKMH0Cyr8g5N26y
hRiwgja+I5+1miSWrLpB9YFKqYnG7krzOO+a8nMobTGSRS+W3sSfTexBT21Q58HreXJQCTWsS+wO
rR6onWqhlo4bfal0spQREMSNW13oKbjAzAQgH3VgIDW7EvtWw168LK/hI8E21dxhHcRjedEN6tGX
pfu4hMwFmBrFuJBCXQapdl14BYpNyLStqrx4Rn7O3jVckdbpYP3si669UgpxKEJ/O4TKvecm0YrE
43PkhYAlEXsE+SunkzJRbk2Ewb2nW5+wZGMf8u1uHfkY07hjXQMhiO9NdxQTIEY4iVo8wqCmdhN0
k+oJGUsuvpukwlk6j8HJV4ZcrBHW21Zq9SlQsMM0WmnTdwOU4yHydnGPqlXoZ7dN0UUr1cJmRxSc
w4KnEb3OVV8q8FkSD3MPqYOJiEtVFn4IK+iNfkMBL4y2sa1+ShvsByEoUK/POFNIvgorEs2VItGK
bS+hpFZO/N/OPnJ263dh5n0PhviKGvwtOu43ULJRnuofTAR4HakzPhqsgU2NhKmovGOXYgvfdN5n
N7UfFcQb1rYGXj6cCLX71nI/5xXf2AXmR3B2uESw8ZB3tAlJVPcUQ8AxsAQaQ/7PoKiRcETmRq1x
Hy1QVrJs95jCxPQ9sDFWb5Im81SWWZbBAOFhr7gTmXavKhIiQm54GSC8HVHFz3SAkCVQfxa0oapv
SfHCV3yugvwo9Ga4Yr037kSNLXKCq0GnUusVOCPBHzPWvRl8lrViN3hherDzXdIiiGIiKl1i1dYB
QVDqHUc1VSCmXJEkWxcxWj4QLTBzUb75+BUi4uYEQOjWdeuVfGsS4j1T1ZBh0apFkXTVyMET50u8
SKTsA44A23rktVExMU1Op+QPipuBusRmoCJSTpKHnjF8VyuxaqKm3wvUHdaDVKB5CbNh63MV5K+H
ApC1Gg97FqxdMfqfi9HS11Jl2hRijW2GnQXJB7SmFZg2VTrx4XBRqAt2HhWy5wZtBqF+Kqv4q9nb
1arrSV+GMjjDsPqKGH1NChPlMoVUZmppa0/rmosQyyS7GnE8RAhW75NyowH1y3u7R8VxUKcD/1dT
B/CMpzeYm4HcQKI8okHibiwPiZq88tYu4P68SfCMHKp2hSI7C2PmPbd1dCeDtR/VEbhrqTus0RqF
anBRcpwO2z4W15xGNcSXvEuunhBnqYIGgVhRvSYP13HxQHhu26QQOTuX7UszVHJfRYGRmMoFKOl+
7xe/YZ3V+ra6wBL9ecy8b4Ss71QGqjRBCeLb9kihhdC3qc+iSwFWQt+7gSCrr7LiR+mAeq12oQRP
mnFRBWaxFlZ5tBuOrJ47ajuKmpS3EDkgD+gfO6hchkAjIhT8sq+2qdOMNuKkA2kUiz1Hzn7gHjnp
wFDEMDGvoMq40ikBqHL7VCJmaame5QzeiiRy6HiF0Nd6YXzBlA3HI7n/PLrA5iUVAaE8IgmGisO9
gYNVaykgESbwKKBshI9wN/ULlEEVZNYdBGDXesQd3evyZpOYkrIxQ2ya+RXNJgHdODLwrCpQsHVt
WmxDktHchoN745G1A11UVatB5Ie0SgxMYrIfrklZsmKOKrHmr+RwxKQgUfYjMEFutZx7/Kh+biSF
St2IGVRB8Uq3Huo89RD+Qa9ViG9V5600ADXIMnTkpiCT3CPSIB8sgDirlx+z6c/cgiUsPWSB7N8m
hlAfeoGiutWJc2i5f6to26asqib8cEtXbKANb6u9UtnasYv9MxGtI8zZ5tY60tDnbuouPQ4T6yJu
YZ42iYNcrQ9lpQ4vozAd9paFiqOOcz1S4AEgeau7kkyBuYhyjZ+uvmUNzO7jCgpvI+Wu4/a2trV8
ozqWGh/+Aod9+bFw/yxFdPalG0fwAaT+Ic8k+9ofQ6p/thKsjBfMfyOaZJV2pkJsrLJJsqsc1E2s
Wd69MUnx1XIeHV9Ap2Stb1F4BfUSy+FBymtxE7H5WA2SKrCTIKpPpOdrf4hkp4+74ctQ6l9/hzeH
eY6oW+PrB0jnxg6pIXWfG9LXQmn666bJv/qFYZCh7r4Ax3xDUk1hA9aa2L/kNP/7R/8/3lPGoWnw
srT65//y848sH0o0PurZj/98yBL+97/T7/zr37z9jX9eBT/KrMqe65P/aveUXT8mT9X8H71pmaf/
8Xabx/rxzQ8OkqL1cIsfx3D3VDVx/fIWfMf0L/+vf/m3p5dWHob86R9//5FxpZtaw5Mi/fsff3X4
+Y+/K1S3/vt183/83fT+//j76rH8/vgzq+a/8fRY1f/4u2TYv+mqDNBTJY6pwk5Iwu7pz78Shgy+
kEQtV7YJPopFTO3zRO03TaPYbJsTjMZQbe3vf6sy9Lde/oqMK1UQhB4m7Adp8z9f7c0I/jWif0ub
5CZDqayafvtNVcXSLGGDz0fWiXoXLQr7bdB1SRKP/CuqaJcTWemuPcTbjBMoIqn3OMW2m2Brnkns
Ayb51UNNg0qObJFjsaaXegWY4oanNOHInU8N/GiliGzfRZObpgbDfAxROii3dgqzoyAZXMs7GweW
DrKvVm9HEohKbK1YttbReKdWPyr5tgbulxbN0WistZIj7HE0CvL/6iRY2TZ7gRNimV712g0mFI9D
0FEHq1YwLbe9aTmV7d4BtKEmZD3aeoQ0B44TXtWDkgUI2d74+N2EYkqxuECGe6reaX4YRshTRnDh
SViQw9umOrcZodMEKmv+KB1avVox2fbZqOyQcJoIgZexQnLXIuvBmO+VpgRCgOhQgQScWxyAQ65K
cFNdY616295pg7Qe1frI5XYLDorLuYyT/XUYuE7kyx89kyTmh1TDdUo6jJBYUHuBjYGVmbYmn7ZB
khdBanYKBK4MRHui+HPI/axi7THRLvTbbc4JcS3M+AMWN0i8lVzmEgw8QW85emAcvIJ0t9o/tLn/
0chThGiqDULSD0Fhc8qR8K9uV7prHpFRd1wv34Ru5+jWCPE/37SeONpZueojY6O71a7MOS7RzJB+
C/X8FnGbB6nLLwyE5la1Kv3ET/l5jFD5U4ZHlv5iOmVfqUnh3zJ1ot1QYZ1SiGfqcvYKoUxH41jv
IsCV4zVG6bjcuInKpKCyhiLPgIgRZaFDl6lcDn726ri1IJLEsOOqzARN2DAxJhnr3OlGGAjj11x5
wJuJTLS+CsTneuClxhTQwdHov9fjT8otK3RL7+xOPFJJ2HYZlyZzb9u3MrmwztuyGH+jNroGhhtO
iRuqpL55izT141g956N/FFwGbbm4yxJz1Q4jwBXubQHS3jqbAjo2VYX/YzUeFA3qAuSGBjVz30Yw
0tz6VDhV79IfqkNRfkWNGocw9qFA29fld6/Ec7c2HkZEkiSZFGkf9beKkVyStJM2WH7AsW0rdKLK
K7/ubiurOJI1dld2VtxVtf1NEjqXftdJNfPa5X6bYUerZeIAkuQDypwfbJn3MlFBivINVfqDYlsX
ponVi+3dgHi9Gz3zjkr55YhYJ9J0mzoSBwMMt4UJmxSg5l+hcOXfu5p4bGHH4BYNP6DZRZr5XR+T
m5431YzsUGXqDz8j4a8qx8K1ttWQXWaGfq0HKSjG6nmox0+cW79wp+dULm4610MELboQfnlXTmrs
dwma31z9L0I5o/YHMbLWAN+qpuJ4rUrBB1U3l5kDKsCyflaFRNFE+2Eg8It95YYbEGnNiOs0Zo+e
gbOUabDs2Jc9qsar3Hr0y4SMQLzLm/K6szmLGdoWs4wNauu6hVN3H32zA7Gpbd9B2S5a4d/zpKT9
2pXz77ohXyOo4ejqTR6bjp1Xt2Uko19v7QoXU8xIVKtXe88fC/zrBX1ar/+qkv++ntumaRiAMkCX
zNfzZhhUqdFk8l7HYJ8co1100Lf1VXimvDnDS/IcUEWyIQyOaiaouJfi5+slvLSbpkDKcaPv6oPi
Xeq3qC6vi7W/+UHdei1vQod78Eo6puMx2Ibr01/5Fn7y+9NVtixZTFcKsntvN5DSa3Dd9iGSYevG
3ARo/gcD4D866/zfDjIf8qf0vi6fnuqrx/z/h9OMDT55+Thz8xgFVf349gA0/crv5xnT/I07mGkK
sLtw/VD7//M4I+TfLIujjiVwKrQ5tzA1/zjOaOZv6ELCgwFgq1iaYTOefxxnVO03E3gapxCmEica
/uo/OM68LblL6kS14SEvKL5Xs1FBGz8S6L04LeXgNQw8NEQD3EZEfebs8nbi/fWAWS2fbHjTRy4P
gGP1qYmyI0m2M+Dppaana9Grd68zDXaInRhOHHTdSqbivLLDUZwJ2KWemWHTI1cJuqwhSWaJHl91
+yLQimsLjtWrOfKLZectOOdf/TKN+euXH6AqWT4bvmMgWmK7NyqqSW4xXAaFuT39hIUPmM7ir5/g
I5sQuQ3GEKVcXPQ5ILkep8euOdP8Qu+/QJBf9b6nS4U+9olwzDFAJK5zjQ1ip+fQ2ksvP7vSai3e
DyAoMajK0d7zzOxQqO1HxBSLM8v+2xP1X/0/PfjV62u5YYKNd9GndsUFwIXPKDBepAWfU2t4ClEl
OD0KU2//tb389Zyp+149R6i90lklo9DrguSQtE7S7ks71jtLJusiIWeQtvGZgFj6ptntwFTLprBq
V0fx3laOGe5cK5wydw0aqTL0oIOeAKM603/K2+TDXx82C+zK80Vr9ehEVCX63XGxj/utHKnbOrtq
0UnKrpoQE+x+a0rqmZBZmnGzeM+6saySnCd6XYszHRTARC/OLFPKFNa/GqdZuMdljB6GWhlOoaLt
MhH5Sa7qqbxt9GgPZP2+cGv8TctDWdZPp6fGwvfIsyXADZveRYSb71HSn2Fc4EZZ3Lyv6VnsR7Fk
Y63L0siBbmMkutNV7hko60JkytPkezWhRz1Hih81MGfQp2JyS1UL9FMHbMjzzjxiqWNmwe9rPvIH
Q2A4qiIf/Bq9mk6cmbZLTc/CftRLe+xk33Bss77K4/Zz7tXvm55zzkXbklTyYo+mcdM6AO6HJEtV
/sw6svTis9gWA3IlsUzqXvf1XchpukE47n2TZRbJIwBeOZuWDcQntxbhGoFrP930NGK/iCp5FrKK
2wTQ2CzDQZdf2yAnATnClLjdoT20UuFzXZ1+zlLvzKJXRxxNzkOeU4XD1yS1L4WhO6eb/vUnwHV6
O99VkTSDK2PaWnjN1jesa0oJKXljVjao96ef8evXN+1ZuPrRkBq4GfGM0FZ3SGnHm1xFde99rc8i
NrVywL0tMgyZ2wNPQukxKb+cbnrKxf1igM05mQpMw1hoA5keE4K5LH2WstBxtVtUHG5Sg3qNtZkk
TtMp/S9doC73rlgz7VkY4xlL/TZoKGQVxoUeG9dt1J4hsPx6fUPe5e14J6OAHx5g4xpxHy6oU6zc
OryOO/vn6S5bGutZIONBjJWw3FEzmtIZk/8uWqeP72t7FsmqLPxCBH3vyFNKycCbZSVhsXG68Wky
/nssc1V52zEVlnl5VrcD6R+EbPCeUoNgY2fNvrDLr8zeW44Em9OPWoq5WTijJaKMdsgYlEqCb2hz
HenxZFp5VxTNmR1yYZitWVgroabndlT2zqgOAkFCpBdgouHr2VPwPP0VCyM9p3qIcpDUKM97p9Os
H7Gh3yM3eWaHnEL3F2NhzUK6RBhniBCadlRB2q3tlW3IbDV0/RZnQuSY5Yf3fcI0QK82+3ZUAk1p
s95xYfYolQrTqT8zxlNH/+oTZiEcub2FumM+ONAXMVIdV70FhAf9T8WA/6Ih7Ru2W/PcCjtL2/95
XCUT9/ZLYteAgOkVPZgX6aEhy2tWO9W+RZAfj0ykxhXokOWwEhGQCeOyL8UmFd679m5znrUPvdIV
qPUM2D9EX1IRXyhJ4LxvgGYR71m2F1vTHIvQX0JErOhBvHrymZ1jIQ6tWci7Vu5WILMZI4EyaqjA
XUeMqvHRlAvD9tvpT1iay7Ng11LAzTjyEIm4QQRpRjH9iwQaX/IgnY7ZmWBcWL3MWbx7eNPrEtwO
eGvDHlewI3Kyl6jZfUPA1kn8Gkc07GFOf9FC4Juz7RyxnLSQtLrHgKn+kqi6CssluH5f27PIj8FO
lLo5rVsD9qiyC14/QObydOML4z0vJPu4I6RYhfRO25ofSjSRhAsnEcsAIZ+Zr+pC2L8ov7xaUZhD
reuXKY9IZIiEPolIdW+k+AiLIX9swztbi7+28pZJIAeIj7IopH691r3ymE1wlwmn1FCrwX8Mz5qL
jMvn9G+KzoBuDnnPN9DZBSCrTkrpdxJkghCZmNPdszSuszWk0LRItxCVdID0PxhsR6Mfn1kiFu6f
VAPerk99mJmVCfrbCVTpI7g06tPwsjbRpM74LQInxfrOwnT6Q5YGYbZq6ClIhKqKWQytCeMCvjL7
3gqwLRIr/eCvRk1enV96l2bVbBXxNeinjRr1ziB9hul6QOpoXeKgOSAgO42dhGlHF15Z3VFGKlGo
xab38ZaNDwUypwinnP7mpcGbLTNeZOSSEtDBSQhh1ATxD10sObO6LDQ+Lx5wvNYtw8ZbpynN53DS
PI9r5DLf9eYvPOVXIdPVrRl5WtA7moqHmACqWqTD7fvani0nPmiiDrMrJNr09mFCS3ZCujvdtLJw
xBLTfHj13nYjazABw9/HvYDh7n5n001hAU0jP40xcywbtXWNRsIwfMKsZpXUt5Jyf/oFFmb5vNIC
u7AyfR0DeIzWP/pNDmhHS7eK3d0aUrTtLHOj1qiTKcOZqFqY52K2PLQKSskGdzkHabU7xDseJjvP
0C0PCMiegfwszbPZKlHGCZQCCAWOL0p7G6GweuzG7tzyv9T6bFkwZWydLJcQwc7MJsvGNXTAk/d9
u6KYLQNmFEqAtQsE3fQRj8OgkL8WdhLs3zfYs/AORa8kVmX0jgFTNBlQK0J1vyu/SJrhWEYBN2B3
dkVbGGhjdpZAS6gJew/QvS7V286v1nLe3yGJ5JQoXb1vuTJmZ4iqjAu5HOktDe8dIHFQAoKH0121
MMzGLOYlNWStl4vBQWj+DlXt74nSvSsPY84lE3KrByxWA/fvfH+nGN62ROz1fW89uy8IA4V7DJUH
x1NBFqPv/bF7ZwbMNKaeerVSeShrmvmYDY7Z5JKjR2O/ag3p6fSLL5w8jVnMRnI5iCgrgZn07iaE
fWmIT9NVY7qxNUbp5OGZo+HStJyFr2vGQDZVjX0CszwxeNe2VRygW+9GNI9Of8vS1JnFsC9bRhn2
IwmGJPs6huNeAdHxvqZnATyMYY/3m8sWGtY3VZh+xop2fbrpl5LXL+6a+ixgY7kMUAdmYROScvS0
79lkKIvB7hBeVRnnxuQKcUFM80SNSMF9JyBxGmAc2n2d/eQENpTn8qELW+K8/I7ldTzgFDc6YzDc
e1jaCKXayLXlnP7QheHRZ5Ft+oXVmrk0YPGc7PVU3Fd6vj3d9GIfTrPuVYzoSS4sliTVCUDCAEXd
gpVBD7IAzdQ5YxUfoZrThXL8iaO7ngEq5zA58Oeh7V8pOfAOxHjH8cyQLn3pbDVoa0lyjZbVoCjU
Y6u5d5OxwOkvXWp6+vNXH+ojS2RDkBzQIW0/c105ilo/89YLEarPlgJYTFYHgGp0sGp9rJhZUih9
9zvF0VG/PbNxLE2x2SqA/eIAR0CwEUrqLZ7fx7TDVD7w9Y/v657ZEuCNIVg/OVcdAx5fb8m3o928
b/fQ50sAiPZA1pm+5mRqw9FDcgZT5O8bV222CMAaKfS8x69oyIIr0KZ7yavvTvfJQp+/6Ny9mjKi
toJMTmhaSdUvgd7fV377gETh+5ZGbRbWgQ+8UjUIvV7Fm16Qjjat5vP7Xn0W1q1caUJHrBQB0eFH
nI9fs9j8YrbVz9PNL8x4bRanQGiDqo+obKBYfqshzQdlvdgqiv/VErVz+hkLAavNAjaWFT3Fr0V1
4GdtalEdE0hdp5ueevgXG4c2C1hhRemYC8z65DDWvgetC3dQ2ZtexvVYJ99qnYuqpRk0i1q1HGLk
GMl447uD66LYYPewHbNzuful75gFLVa+kYzPI99BxiKvrftuvAPBvFEhLQz27nRnLY3DLHxNueoH
U6ezQMffRX26ljL7y7uafskmvQowT6BiblskizU/voxt5SZOizNNL9wSVevtco+YxlBVAW/NKWFl
DPGjlKScy6odDpYC/SK9GEHhZofTH7IQDy8A71cfAjOzQpwiHJ0ghDQbxgOUvcYI4MIVGu4hYXom
Jpa+ahbWceW1FkJ3LKWpBs+qgXWl6ZjmoIJQXeVWVa+FgZ1Or3bflLgwNu/7ulm09xjTKabHjTsV
yg+rRdzUgpSiaju9FY/ve8Qs2PXE6PJ6ugYYGbBjy4YKWyE8X/xATerH6UcsxOIcE9cjG9nDX+3B
42J/ZJAvwuc3WqdkKk4/YJpav1hVICK8OWFUNW6jUMlIFNRbqgVbS06AJu/cClSLDuQ6rM7MgqUv
mYW9Fquu8FM6q4uRuGlFvkJgDzHw6kzEL33ILOK7WIxdY/uc2eP7ZvjS16gESDkOUBQLeuVjkZ95
zsLKMgfLceSoXFPzRieNTAVrOn38KMdW/L6kyhwop+pIp2k5w1EHPpIQWLX1H4yCY86Ztzd/Pdxz
pNyQY46EcgPkZT28wUvnmMC/qlVxGJp22wzBmYVsYbDnqk+1LJK46Kg6qHjkhYqFOSMma0hUn560
S81Pf/5q5Up9Q8Y/hJ28x5BiVYSxfzXpZW0rV9Hed7t80c579YgGkcc4GELy61l0X+r1HR670er0
6y9NodlObppRr+h+ygbrJu6F3Ulim6T5mRLWUuOzgMZQHpOYmMJA7FdPmT9JL9Z42bzvzWdBjAAl
Or82lynZz1FjGdOP08XxdNtLZYeXP3/V5VVoaUM8MDcx9L0uh3yl1p+S7BjCFJLLD8jfGWPzeDZx
tjCH5oi3XkIPdhCsR1rUP5XK5FaYfe1Ecg5suRBp8mwvxwIhNq3JcASfu3SFHkKVfPYoiFtx+ZNi
wuk+W9jC5wC4umnQvx2C0Skmh0TbO4aRvS7xnC8wQXnfmMuz7duXbGD6ERNKRbqC8qQ97jDLS9/Z
+iyU0RaDzYxLn2NYxYUMzTLSzh00lzpntj37uVZykCW1j7PS0VXTT1KJXJBn4H/Tbk73/9IkmkVy
VZFgbAXrXCfDYA3LjcBzV4dD9r7mZ7GMCFGB7wxzVJVzpB+ao2ljFq4NZzabpQ6aRbOIW2AzLQfA
yelpjQXNlRGU1Rrr+E2t9/vT37D0kNm+XEcaln8gLJyyAZSb58hpJp8UaVz7lNdPP+LXSx4shLfb
gRf7RpymjEIhwu9TLceOijNAo18PMAYjb5sGXmoFNpRiJ60AGWUtpp7DPrakM0fwpTefFo9XS54C
KT7LzI4aSiN/DTRpD07nnW8+C1sh2t5EqJ/zrz5CxAy3ueFOKoTb9/X5LG4ztwoaa0ipm0ka9PQA
30kzPvPqS70y/fmrXpHKDMRwYLC9Fy3OP8jEut7H06/961VZTJTc1027SaWg5csUyWoIiGahXPnc
gVY6oi7Ygw7+3pOUM7NyaerMgjcbJLPObXRiEkPCDGcSJm/3heS9s/lZ8BZ51tuQOSlv6H1+DY+1
PeCdvg9aqLGn++rXkSsm+tDrvvJHLVR0gOFwB8WRbvuYk6rWc3QvC/nz6UcsjPQc+cbdRip89C6c
aSTkMr1ws/JM/yw1PYvc3qfOX5SYk1laX6OJ2hzsWj+zcC61PQtblHgExRMmaA7UA/OxC6h1Zzr9
5ST+7xcy8aKg+6/Jr/5XHg2VXtZTzhQba3SqWtlw/muMRnToMNAA/FbfeWOFjFuNL6C2MorR6FeN
jXv9ytfV7qJoPKiqjeWFDV4lUoPzM0UwnF2MyLsumR7JmRLPwvyeI8ly9JF6SaeDW1+60VXsJ+U9
gqJnWl84DQprFj6q24oSmGfrePFzKR51tMYCxdgNrY1glYW9yz0nwtwa37cSz+Flg5+neawlrTPa
3/NC3NZj9PC+OT4Low5dZ6wWM6jKRX3Z4d5gpufOmAvzcA4ki/sS/SylB0KSRpd5oZEHF59Ov/XC
6M5xYxIWaEiYk/+WfemTJWk/Of0FcKa7+9PtL736LIQwopIlXO5yxzUrYFSuFUPr7s4R5pZan21+
eEJ7dVTTMYWcJNvRhUlrRe/j/ghr6rJ/RajyX4ma5mocUljGK3fVtdYmNs4Bvhfee44MBf+SIzPE
wmJrefmjQ5QtXGW6NfRnVpeFURWz7c8z9b41Lbg4bTJcNyoHPlxczcB636CKWcwWulZEkYVakydJ
1SpPwnRVgJg78/IL+9EcrqfGrqy4CYGEtqd7Z2ftZ2tS4lbNLVLn9rvu/cKcRubV4OL3UWQApXNn
7OpAhlYfqPcxTuTS7vS8XxiBObbOHewAc8sidxQ5fY479Om8QfQr2xi8zeknLMwhczYImR1WOoKw
uRMh/4OzoIRi4fvgGsKcHTqGcTAUNeLtW03fpijIpmFxJm+xNLqzZXJsOwUVUqSpRjtexRjCReHP
Pn/Ky+rcCj+19IuddQ6MSyQUGYvIbh2LarqK0k8v/QTaGFn3Uw3eDkJSq8bOyqQ10E/2263r28HK
wxYh1OwjufJVn6V3Jbcjz2wOBjaNXnmo66vAVz7a/JYd1esY1ZPW0B7sBv0Oo3LS7EhptXCVn7Wb
Y+EnfUOxeEpsWNivTF7xYMEc375519DP0XluiaYSXQirJjX1TUftg8q3qm1Pt760JYvZml0EOPMm
ArqI7BY7E4Q0HC27QnhvizsoRrjbAk6VJlXr089bCJU5Zo8zTxpXJNmdUUYmtLceYaAjypI9n25+
YcLNIXmDlxtWOkmfCBQiMXLzro0U+H9iZdu4N87M6oVgnOPwUMkukNfETdQ3wLTWwXhVopZx+gOW
+mcWjGaixeWLNh4Gzo4wo40UojFtnLM4WWp+FpBZ4I5IXQ9wCP32pn1xImxxKjmXiV7omTlwDVMr
s9ddOO24KFQr37OfXBO/0tNds9T47PAfQmVVrJJ3l/HxFXY+idqdOZguTJs5Yq10lSrSItjglRZ+
L8aPveJj6xsmeGsm1ub06y8QmsUcu6ZjIdEkbS7QPokqnOVx6wi2ameyvrQfG+StkWz8bvIjVu59
4345/diFETemP3+190Wj2oPYCZEZMJQPUWrvjcB/6FL7zLV+qeemwXrVfFugrN7lQBXVWL1KIgTv
gmqjcz+RzgGDlp4wO94gaojIe8CcQqDtPg6CZy0L0P9FvVomnXy6k6Yp9ItdxJhtr/poYnNVQe8k
3WpAejAOUWg5TZBeW5zr0Qu8aoz6P5NK+ZMphHPV2y4z4OziJGT+P86+rEdSnYnyDw2SzWLgFcit
tqyqXqq7X6zergGz2GYz/Po5eTUj9eVrKqVUv5XUTrxEOCJ84hz8mCBPHQffKAi035/H1mavzHuC
Mw+QPOKIBQW972VYJWLh7Z7EWv96/yc2tmMNdcN+Q71A4OtBpvfZWciJcecI5s0nTa4Z+tZPrAw9
h0KaCzrDYBeG/OuwuFnYgmFYzQl0mV7en8XGQq2BbGjEU3YGDGK3gDxTVe6BzPq+0uHu/eE3XJV/
mdkfVjHNUNjtygnclyEVO3AjvvSVe9t7DfNXFi2krYaxxfKwvHsEC/CYuN41TP3WuqzMOScBujYG
fLgbiIy3dkllyM6Ff5V3Y2tlVtYcFqL2l8Kiux/s3ixsnoK6vS1Q8ldG3A8BA6v5GICit33gi7MD
o9rr+/u5tSwrk82hzMMWgO93vHSCpAPnRjIP+YMgpr5yYjY80BqaBtpkSJX4WJfuriKgkt7zErqQ
S5e19atr6tuO/RqixhRYqKBzHaBSCkED97F3Ujuq9ooX3VilNUotHIgrJ0hw7KJZ+S/ANlR7dy7m
uzGv1W232RqpxkFAnFch9tjYCs1YpPoohAde2v7jTRu9FhuNqNOMVoICxNHRY1DJO+hSZDHO0m3D
X1buD79A0Kjb1vUIYuyhPVjXTyWLjmSRVy7jrRBjjVRzCnTBo0UA1iXVKTaOSdyZmwN6tn/XM/22
hNNTBaOQhGYXjkt0trf5ld++5At/uULXSDYBXe2+vJjI7Pf7wBLoP9ny69CwHx7jT42015TA440f
Wpm5dWjYtTPm6Duf2/qMRAXiaGDxeLPLV8/5THuQr7+/W1tTWlk9RTNJ0VcGlQ9/qME2j1DAFL3a
9RdWOuP7fQo6hWtlv41Lz1td3UHUkym+nLzBmZaPEzfNedaF2nUC0hcERI7vz2nD/66BbrhVLQkc
0NDUtfNaheFOQtf+tqFX1zZktYcYBsp2YPE9o7EWQurqeNvQqyS106RFZD6wnY8oc3QFGC39Gxdk
dVUTPJgW0YJNHuqlPULMwQczvXPtCG3sqrsy+Na6PQgkc7CTLTkUDvoUlJqvbREd5FxdWZutn7js
9B8+JZijmY/gV979CxkIx8OIEkXRA4ulTVvflravIWv00kDNG8RLTIhPFr2IaYQOCgO1nxt/YGXV
Yxtax1XYhobZCkypUCUbAP/5ORdO/PP9Q7RxPf0rkf3HQuUt2EJyH0xZbQ/23GV26ke/73jaXUQy
3/+JLetaGbFqqUVzPPaClnOw5yhunkFJF/y4afQ1So0Poz8N0EjYlWMIya/6oQ7a+bb1X2PUoOue
227A2LLlP/1wOdsiv6un29op2BqiptymaQuBLNRtJ3DmQi8MhC6QurltYVY2bH0nJCaH78w9v6BZ
adWiUjyciv3742+cnH8bUP84OVr5Gp+PNnXwex6UKDMLfgda+4f3h984NWtYGitljWsGa4+7hoLo
F7p3kO9cdu+PvvXx3n/9g+u2QGYrnEkNRrW0Kf0h00abYztDTeC2n1gZr2rwCz1l8KGgbs2j+ayh
xVLjkfn94bfWZ3UPy1qEswku597L9TnuKvKpl1P+4bbRVzZbokExriSO5uJNP1vpnKLKu+1GXMPR
SqdCRNSAg7E3Q5tWhWuT4KKed9OHr8FooYUAtu9hWQKQO+GylUMyseXr+4NvRFlrEBoYr8fetthS
8CGDZnnu7/Ca93Fm0WlB4hOw+bWYyGvZNPzKJm8c0zUizTENZBscFJK4a09tWd9FEBd2vOE2z0wu
P/uHCVdT4UxehfmAnqPA5dWTfTiMw5WP3ziha2q2yQrTxQpVbcYAGvcXF/BkiNK8vxVbg68M2K+g
jtKIS80Wah9Qmxa/g9i57fCTleWWluULs6gl8Hm8p2DB5HNzJSHY2tCV1eYOFFP+PUFDXO8dHr5G
g3uoPX5bKktWZlvZWDjcxZebsX+kjvLBDqZ/M8Pdm5Y9WAPQtPDUGFTo7g765RQXIA+nV58pVnz7
/78GGKwhaIEz1zWg88gzPftooL/V+tDNGchhVPoFSQck0KIXDpEFnKmL0UFVEWJBLUMCEqTIsB6n
kfyWSqPGceHnrp9hiIfewHm1PsyV2yJB2BkmQQXVmr70n4upu5ap/P08BvEqGLeuFiwCbmXX+Q3U
DGXY38UQPL3pLg/WhG9RbKEq3wAfIwcOWi6Ie2H67xvS309ksCZ1y7VEoWzB0Ij4DhzUm6xoD2U9
XsE6b63L5e9/uBiIUgGIE2Jdgo48jqx6C7m6dsNujb3yAeQiiTiEF8mkuZQPiIx5GsjmGsnT31OI
IF55AYh3eTkYoPEoF8lTFzVAHsdHHP3fJRR9rpjT1uKv3EEjAkjU4KkZfTXhkOUBxHMt5EwTILbF
lf3dWqSVS7AE1BvehA1QXPwSErTxxZTL287lGtU2+XnUFj0Gz6M+g4TLfSTbK054Y2nWPG5Q3xQC
PNw+3lAKD+KaLKqKpCLVCLQ8z/Hee9PxX3O6zZZr7nb4GXD2CiBIW0DwaTmltEPXwvs/8feKSfBf
nBv9P21bGl26OKZ9bX4xSLL5GhIIpQ8dSsKm38INnt//oa0lu/z9D1sTsV9oKBniDYWPzeuc/wwh
Bq8M828cf2XLVajwysExETpUF52pE1P6hPN1JbraOKlrmJ3vc6cWI+qw0D2ZEm+ennRLv9+2NCtj
NoLyuacCXo7JxyV3Mz2Mh9yLbrp3gzWmrvSCWlmGT481NCq7xU+GIs/BsRRdwWFunaGVFesW8NoZ
8rQ7x2mq1DB2DiCyAcHzDArJQUar+DZ/vQbalVT3/dRijxcomEE65ZlV8TViu41JrJF2xIXuG650
H7fY9DDF4cmnZD8S8e9dX0MI+qa9DldXMWTPFtITTEEV+l6y+m4AgiVqwmtNTRtmtuZrc6mIOt9H
ud0Z7aMtww8FBHbtPNyWwgRr9Jd1jAEvB5ZpnOYPIMPOUEL85/2l2dqBlQUHvqM0aKBQJq4ODBo6
ZUUfaPjUxpCznn69/xsbZrzGfVHqg6VngkcNIckMzPayd0DuesVdbw2+smPP540YQ+bvgrhs0tmN
diGKh1du463BV7cxzbWNeIODY3j+EhT8MRzt2/uLsrXwK/tFLcBvIUqDuFX4KYStTl0QjZmIi0+U
5MdG5red/TXyS8oaGBOAelAwd9/iJitpv6/NcuW635jFGnWFjoIc2vUgeSYtRT0yz+sTiPuXO16C
OdJDEQuMnt21yHHrxy5//+M267UeFe+x1X1lIaEtWJg2ZOj2/RzrBD2wDOqTQZu9vz8bW79GYDmM
NJJc1q2WUBuS4tGJrpXpt+axupWdppu05LA5D9XuRZBsRq8NlHYjCMG6x+E6b+jWHC5//2PBYoFI
vphQLBhy9Ygu6qclvwZZ3JrDKtJ2LAD3MsbGMy3fLvxbtVIfdDU+LI2PRzPnyvnamsHKuht/rAw1
l1h1gmZX30Ky+raqU7DmQWOQmYUEPWIj6Bw1ILwzLHHm4Vpv39b6rMy7KnkIxTx8uA2ODgTVhP7i
C3LP+9/X1Og2lmYNIpOMjEt5yS9JW5+gHF8lY1ksVxzfRqqzpj2D4p0TUlRpdmiEz8ZOZ3Xz2Tj9
eeFXsMYbV+YaSgaPTRjYN/2ditmPYF4OFI+uQ3iN5G5r+Mu8/jj5I638yYBbeocOzjhx0ZoB7y3T
sSuuhKZbP7Cy4SryBk+0PhQdICKGJ729R+vdUolv73ufrfVfWe4wjixvOxd+NXZkVkP0cyDBkqDT
7xgN7Ka6a7BmRMvjcbQM+gWAQaFzs+nPzfD/FDf/I7j5p5rX1uFc2W3vFka4M8X3EwCxl2E+d7a/
UjHbGnt1KZM8N17kYenrpjzEBZRWZ+/qC96G3QYru/WjQUJx8+LXpDYvXj+OH9hAoycXLc2HCCT7
KTedvu1uXoPEnFFSQKOxSmXtpRADPDbANNbxtSeNCIf9f7EGYMH5rxGYUQxQlpsRd+Vl+0rQJ31n
WcMhI694No+Wpzww/OwO3dVIdQNaEawRY13sgK7SJz4knw+GzEnlNWnTQAvisy9+zVCFn+V3BDeJ
cscrAeCGqaxBZECDLjLyDJLEnnxw8/opmooHvcgzfPsVQ4k3FnJl7EsQG6s97FMd6KMR3Z3X5d/n
xt1FQ/ETItkyIVD8yWSPs/i+/W+ccX9l/6OG3iqxmNTAoJRZ2/uytVfKPxsn3F/d3EHFXWIGINmh
nj0SiHyjL7nXPfrmch4cpnKgGZZT/7htIitHgBcQETAOxKAcg99gGLdZCPmjG1dp5QkWBph8nQPz
anm005544tNtYizBGmhmrHAaX+MlX+nRvWMDJyn162vPyBvbuwaY9Q6T/aQgWN6BwwByaX4Abri4
z/PdTau+hpjlINaXRHQ+GDymKNHhlIxO2F4xuK2PvxysP+5Wks8LUmcAWEil/cfWAQs9Ws5ua64O
1tCyNppBLTRctNxH0DiMeFdDkR9UUO8vzIazWPOgdZSVRdHhibryzQ8PvK4JkdGpaeWxbPLbXqKC
NbyM4JG6jiuE3XPHsgmwqySnhbly5jd80RpAFhTCRDlBn0vbxYd4AadjtHQgtkfnEKxr79SmuFNO
DulOX1zrPtva8ZUR11031trV/s4HFD8Aita31+xsI466qDH+eZjUSB0Un/GszECBbnL6WRR1m/B5
ueK6tz59dZ/LuhK0dvH66xUgIo5MS9OBNDcWH/4HJmaJHacQkk0sFCmDQErIrnHDb5zUNR8a1aik
S0mBEtU9tFnFQ9DVmaOKREPN6spZ2vqNlSXXepJSTID61CUyaL+IIcNVf5bSfXRGcq0fdWOH3cuP
/+EuZsF0bKMQh4f057EeDkMTHEQNpeH3TXpjh9fYsaaS4SwoYTsYcPPkN2LYGXSnXXEYW6Nf/v7H
11O3gwy1pRjd7Q26NsanVpvX2758dRMvUGZW4KeH6Gc927uKeyrhrn8tut+459fsZjrIvdKD6sWO
mZ9gfdkT/uDHXoYMLr/xXTxYY8W0hTiL1sDBR9X4PRwCVGVs3u3fX56tg7MyXeTPtV7ayt9RfPBx
DubwLSxm8+AwG3+66SfWULFYObU0eHDbTRziB57XPoaTe5cX6rZUZQ0XUwy6qFBHvxhYeIR+bDZc
7cT+l0/sL9H9GivGVdRUeJHEO9XYPIygM3NJva+xXokTj2+18va8jvehZEnV+N9L0nzyIQhvc+cQ
juWBmWhnanJbczVA0f81kx7xjKQDImTuQbSeFxXZe8iOs2gU022W+D/osrETPTfS3w1DXEDRXpcA
89yIKw7W4DKprTRxhNGbusti4kP0ffhk23bH/f7ltsO2Mne3z9sZ/9CAvtD+37ijEvy1iK+VVDZc
1b/acH+4qrYdZMxgg+gAI/f57L3F6lq75dbQq1sa0qk2Di6VV8r582XoMLrGkbQ19MrKYxE3pNe4
HnobZ5EqH4Wvbst01rgypJ7MCaYIRaB2OXYVmkQm9QXMGbP5IpQerpzLDT+7xpe1XT3oRfeooszz
fcMfB3uK0YGcD8Vumj+/f3Q2FmkNMxOiixlo3pGA5iH7FgSD+EoqNl/rSNkafmW9c8uJ49gSqGLi
3dcDqZKiqa58+ka8ukaUOWSqlazzi9kO53iWNO04WqWV8pKli052qn5DB7Q9AErXZO+v1taOXKb5
hyE0tQ484FZ8sLtP/teKClKnVrV6TuLKDR/isu7zRMu6e37/9zYuKrIy7L7mY6lHgTJOJM5VbPyk
y9uPI+BE74+/UcdZo88M8yBqWuAmR4M7+Wj7fCKZUSE4qGMDToWdnmzgJI1ZujaVTePcJv+H4OC/
60gQrAVd4Xg7VgJjYb3hJ9id06CmL1jM3ftz2zp6K8/SznXcFeBY2QWsMcmAkw1l0ug2DvlgjX4j
BVroIXAFl+iyt9b0MqWUX+u4/fun+2vkmzcYCNoI7u20GcukAZ0Rkr3mGs/n3zfdX0PfgKtwCpBy
weSJ9wDC7jONm5NTIUuaGJoXPL0DRuUaJOjvJxjEuv/daXDhWx73l6nM5pT7Crpec1pwerxlk/01
WM3axm+ci+JpX4GzVLa+fcVzsLgCUPi7h/HXeDUWB1Gsyi4C25XA7dRfNqIpFh0A1ldBkT5kpaOT
InZon4Eahz3boY7MlRLu1iFY+RrStZZXEepbYL0IIDflO/EDp013W6uEv8acLXHXk5BX4c5Ttftx
CAJ1tpG0tzVZ+2sxUSTFQjoFNj5kedqJaEk6RaObMjN/TaLmqt6dhIBtYxfKbM69OyXy8bbB10Az
xpy4imYMTuNS74lTf++X+VoFZ0Nlw19jzZDzOWZ0MLrBXcX7JRXLckbi8UJq8hJ2eNYuxG+H6ztd
VS89mvi9Am9vygGZiulJEqAcYCCRJ3Pn59Cor++b0YZLWCPT0L6pVQ64wK4dzP7fzmPTn0quyX6q
5w5X3Hii6Fm8YlYbJ3sNUusmsJkUogp26GSfAZmPvl06yt6fydbYFz/0xw1tWzpXksToMWo55O8E
9GyKjPqKXlmpS+Dyv7kRutz+O34nVS6Jg5UiwnwbOX/MmZt1KjrTht6UvPtrbBrp0BI3j/DP1vIi
dawuwLXVXKuxbk3A/e8EGKnj1nbwmINTZlFJn+kyfrBK9plx6/LGXVjdvaCLEL7rIOcpxw+e5x5c
Lq+87kJCcGsGq7hexNFCxIjavONHVqZF5KsqcTxGAbQj5F4aELb0EzGZk4vmNAM2CuYjfz6VVqu9
O+j5CN2q6K5y5uVT4YfyKBbSgaEmXJ7R6J1nhQjdnWAj+9Sq7utMFnPour44L7Pt78Xkof+8GMf7
3ovYuXLj9kWWILssRUQTH7L256DLAXeKfTLfhTKqHoNR1V98U5cHGuXi3A4j7o++cNM+qu0B73Tt
o8Or5Q5oZZUxW3YvxkrUpZsSUg54PL1fxgX8XCjql9PDgK8G0xG6WaKqtmnLZPNGu6V5ElBnSGQX
I0sfQ7TVJQIBcJ5GwoXwqST5l6a9dFV6rJZQ5UQTcuKHoGGFEiT/zouhvZcBlF/DsHPOlV84YAnt
x+PEe4i6s9jcBWUnk8I1/1ACLOkwy5+8wdPiVFons51DdkAzyYMqaZAqR/9kzrJ8WcDEtVOqM2mc
L+bkBWZJYro4cZZrVaVUT+eeqvrkxA19KCmd96aHVI52ZPFM3bjbxQDKZO6EPl/jhSWy2+AEoYuz
daHdg26zMm3HqUysaO/ioKGHOWLLnuDp6Zs/qeHgadYmY6XKtG+A6jUX5V+yMHK2QDOggk7uS7Rq
Z+7chhkqt89u6XwIrA82zlH8yEP1w8iyfbCBHFO3GZdDGM/NjtlIHIMgmjM9c7dKprqHkO2ADJOT
oIHcZsiPWtMRz7qyy9xuLHeRbUUSjLNqMr2Yal+V8z90XuJnt0ZyCp6kBRWN2IXitqceQAIlzzUI
DWGfdXAyoXZTEhB8PipUSd/NQDHGaAjyaOVkeR6Zg8sGlfltuyQyQI+3pzo8uQ95ntml/Lz4UMT8
pouxPTeNVVk+eS80mHvg2coIEnpQ4U69yh7Usgw2MW6v75eh4TMKLS1L8nYUoMqUQ0a6otqruTVQ
b0b0vldj5O2asJDoqhrbPkpyp0AWBNiF/IxIaBEPS8D66F46TS6e5SzNlHktwbJFc8HcJJxkv9yV
YROPWRQVc/9JLlVv0ZnoFXGXLTUh5EEFtMD+A4B9ILnrkkzqvuJYY9Dqp1KFrpdVk2zqfUV7PFAI
UeifUSd0YgcPJJ7upOs3lABKu69g2B8F7ctpP/pVaXZynpr6bpLL8g1rGD02yxDVYCKbXZFAzNF9
7PLKL+9HQwlNRjfSz7NX8TcFppgzzGswiZ9DVSTpZtBDBGIqP0H5aokznwwh9GpdRumu72rzlU5x
+QbRxebYlIZ66UgHEyWLGibQe0yue5JVDnnyEULl8z726UCOgisXTiluSzzvgOoqgCQo9cdoNwo+
5c9o0TJhIoyJvHS2zlSjzTX3Lq81rjkoz238lLusi3czalhniINMz3jvpV1SD8zmENwOO/VUILyU
h6GdKpOKgI80cQCjqEGrDkmaLPa0Jz/YMi5lJsuplfvBH4R6rHwVe/uCdxLJ2qIqmkGfw3xyy96t
92wJ6JQZWFJ3QmIkoqS2bdR9Lk01L3sxNUH85Lcxb9+CpQuLHQACVQcUB4iJy0QaiP/d2YjOzQm9
9u63lgfR9NFnnou1BsJW8Y9VzYx8zHPZYfqe7KY2AU1794ujRDJ9FOWiwwfhOUCDVvEYfUKjKw8f
dcwLkfqthjypqoKpOXtSFS4yW28UTx2K8NBuXvCqdT/0E3soo1HyAcpUXjs+skZF6g3acF2fgH9k
XqqkRNt47CQ9Gxr7Nockak7xDOVCWKCeFquA9qJt/9AXU18/j9EQNPuhkwvPjxJ9b+rY4xpwnmM6
tWxK3ALbJ7MlbBVe/HvdeO03PY14hktCA1V2eCI5zyYDRVxFP1Y899xMFMhkd85SU3nRaCMBKPa8
0MNxrESYFbz133To6ieWuxJceHi9+OnOnecd8Q2BeSmF35Ndx4VZUl87JS4YO6Blbuor9diHEY2z
mRaVyDqwi1dJB+wjipaUkLMX+nBKeajVlJiuGUwWFczLs6oHJ9jB6yx4doCNaGwiB1p3O0rHvkmI
2yqQq48VBrM1b0PwV3Y4cwBBTuFdqxZTPBo1eV8mw+YAGx24XTLDZ/BjLVRODxcu4zIrh9yan2XR
qeGoymVpkrHA5zywfGzJd9sSZdKGu7mD92KUnp9hq7I4GfQn9C8NNLW61PSzDDK0wERh4gRs+JJL
ZshT30CT+RD5bvy5KwmJYMDWcxJpbfAh1/PoHcvJDSEZMszkfg4hIplZL5wMXkObGdEEifMw9R03
nNMgdHtxWqpq8F6Xvq9tIuqhUEk78GE6MbH07tFDIIelab25e+TKNmhiXkTbHqDoPuSJYKoKE+mA
KfNeV/FMd0K1NX0lqrdAZ4myC/aQY2xFWjk2qp5nv1Fyp5gsw1NgQ9zhWs8T4ASlFuqkQPTHP/I4
JsOOSM8fXkOF3pwErjwG80876OpjvLCKpBb1vgiMcXZsa9wBl9dG1NaGCb7aj2qYUI7HqYDnEJvM
B6qCZIDURnWeRBBdQruxVy8eDeyPNsD1koF9fQgyMpjl1QeKx8F1Giv5dYh7vLoTFHy8rGjy6ZHn
fe6ncdTbCuVM15tTj0wKmlIjmiL3tonjWSe55KD7iGPnH5+D/gOEMwEOXWJm2MUzGJ5IizMW1k73
5IHVuH4BweTQHTXp4i8FI9R9KyMHnCip1J6ZvkWDF8eQjQCylN9Hy1LXxQ5SM2Z4LEsV1Pux7PBS
FsNlu0cjIcEGLsacTi/NRXfz7AVl66VSCGHBSDbrci/RGhrOGS4TqqbsUi4A56GeCkA6Zs2NzqAj
G5ZpNXVT8Au3nOb7sDSOuEMQHtcJB+ECBaiorcuvgd+ax4k30ObmrK6jH1U8GXVgaGFoXwF7ypc9
t712j0vEuElYExHzMlODFkNvQkfwDlU7dCVG1iNDGjiqi9Anjw6I10nokCJb6cBxpnKf15kRUQPo
aDT4+hIkIpgoVDT/rvH4v9x7dQhch0cMmEmCvCz8O68YqRpSY83cw/QJvMnZov2bPcSyEi+sdqsg
U2gbHJIFHP41qrBsUtkQGa94dMo4HFLHxX94JCEUBI5L0KOt0u8VLT6wdqKfTIEA6SAhrkcPsfJ0
/VQ3oHJNauML5LoBIs8MLjF4ZRrPEClTIgLvi9PVIS5haE0jMIvKQO8Lr3TnJConzuDaaB+qhI7a
AUN8rGLncaqoeuG27nBTgZay2ZtwqJuXeWE0uvMgYdWko1Xd8Ei4xKFVFeCXidI5ZGSEKeruQhQ4
8DpZAHcxryPRSF2bBaRUOwWhO/3kjfkwpLB7TxzbRTooaxZwDnd9iEsn0VqNwz/GZ7OXVgPEG7Ox
6qop6/gUVZnWwoW6yOJMukw6wMH8O00jPmStgOoxvsJ2H4lsVZEu4I9/QE9I7x1ql+IMTUPUOPvJ
472ftL0/1w+L5y7nZlSjyiij7q9C+W4LMWzdRlCKKCaaWOlyPFm4LnxFI/q5fgZ1wFimCy7nbm8D
r2OPAGGD5a8D01Z48Bwb0r3HEZ6cIKRbxZkXESFeVT9p8bNuqANzmYydDoHrYLKRS3DM8mni2C4c
pzyt6kmGXVIVSFeO8wLk/jEOitp7CofCmff4NjveM4FQbwf2PBcsCaCEq1NwiTkoPy8UpZLQpdG5
tDPpMzKGQXhXkpjlOy/iM7S1QG9RnBzXUe7lPnTcr3rwKE8R2qOTFcFSx8yRYS9lmJqQxuLHUPcQ
vVkKvNOCfd/x5oOxoyVgpm1Aap3xOg/kQ+njlTX1Bc4jliKCqj1onv2HQjR2PKmgAJ10AuKUcMnK
UNnvsduAtzIxZcvaIxWtS/A21EOQI1pkr5Jx9EqxVygZsox43Nhj0IRB/wDfIu0HsGsWeTb2gP6m
y4xwOoEHatSRVCEkhE0IwbeMW7pEsKw8GLIFXD/FBx01qr2P+37uj+1AwxgWLUb9ITfQk7z3Q1Ob
36ppRvfQoltDfO9JtYhM8iDInytez9WrNzrwHqCO4lHWlHjoZX5Iv7Qu7Z+YdKPh16KjggLVpDkC
w6YdcAN3tkRa6JeNc4pzQPBevLj2hvRSazGfpr7s1SP0c/wYBtjYh1b7NTs1fJnmxOrWU5+wLXJ4
AhXMXH7mudOIr6AVq8mZggaCQ+w18FQqi0qdYytEefSsixuFm4HVO9K5gNPjRRIUpAUUA+wnqAXo
ARiTxUP+4c+D8+CEjPd3vkL5H67HsUM2afjUJLJOHT4PXYkNQ5g7dmnoNrWbGs4GJOxeS+UzqH6r
8BnqcOOUgAMHxz3RqsxZtWtibAuSjIjYdAHup9/lZoK7SrzSKP+N20Xlj13MQbc6VE7Af/aS0+VX
PNq67/5xXRgU2fFoCb3nktsJeCTUkwEcylmtPy1AxBMkGnO4QJg6QGoG7JLKM+ou8U/W+fODXaa2
cbK2YrlHf1zIJiZ7z/1Jt/MzQi0nn9N49CSsvgfoCfxii4NEaVe4OqpSt+xIiRI1UrMz2JrBOodo
TqHkUyB1eB0lWvlRn0XDZR1m6Hr1eiTOuQ4VTaKxmv0viCuF9pICcG7xW3sWqewU4xjsRyiSiWPT
uN1pLGXOkmjGPfc1iK2Jv8a5cbvXIS+a8LVpQ6T8/jQjm5ZOSL8aJQbMEurtXwAiNui/j5fPDfzT
aWlwIpKy9ckP1Y9TNli3POncLRjeoFh9CDqFW9IxeNUTtPTOQrHL3abmEeMjMk756NTnBgokiNex
RTGaMJ34Q1/CySW0mz0QCYzeqM8OXK2bgV19jNPWo6GLc6WnD64eyq8RkhOESi34OztZwrcWDSI2
B2ksAPR+c5iNqc7K7avjWKGi1HcqIIB5UOceDeLRIZZt8dNlPXm2SgenPK7UPYST4IRoGz9Ao6/5
pQfGM3SvVU9I1uS+pSM9o785fr1EoP805eIdg/jCGoMg45eokHRPbuu+GtxjJ2DbIF4IB0jSUiuC
BhbVVw+1nKMh7aa5OVawwl8jmfpj42j6BJVmJ5u9sDszFIFE6uUIYSFT3HzzuiBOWN2wA5ODfKUM
l0zDlugNYhzRZzU1YwauI3oGRmnCBDv0j/Oyz+8I9vCDnpv5RCAv9oqCGANpFLSUnd7SD9AgcA8G
on4oFzTItjhuvnv0WI2/xNAjxqtM2/y2BctPec7GXdNI+dqYmNX3ccibB16jUDAjUUA46oz94cLu
sUehCtv3fzk6r+U6lSiIfhFVQ4ZX4OSoo6wXSrJsck4DX38X98kuWzoBhpm9u3t39/V8ZBU2o5eO
VbYk3FCZZdspFxRaDLp5isUUZt6GknOj4bey2ivzcuw3OPrWeZC6OivEWndVf4Zi6UgqS+z80kt9
jQXImqHKCrIwkLt4hlrRHZqmkj+lTsheT3fyL9E6K/IGbQJ61MxGu7dGbcvNICG2vXokJBhnyibj
0MlLk+NByXmNuO044Akopn3WGuyTN5aR6AndBujiU4HFJ8EjEWeTZigBvU58jhWh3czMGj1CUYx3
JenblGRdowE8mCfDwsssSTeJWauRJ0gNAQYzc/OmG6lV+GZXYkKhFHVPLVjPDiCNOYjjSPz662DU
pr/wmOTBPCnZHuwkj7YNFdaZ+q7bsaHLv33XfwOSJntjrNJNY4ua1da/uo1567s83KY4AB7LhPC1
NE9Vehxic7wwSlq/p5mwPRHj8B/Q/tg3vey5Sy4invIAFtFiQx/rVndbRg1GVnEyMg3iTE/9egoB
m2TzQft3l5zCB03ThpdokfOzuuTPsTX3ICtGfLdikM9M64roU9pFfwT2Gxy/a/OEQynpHnpiFq9I
AwptA9CND/bgmsqPaMfCH+LsGgqgliK3xU7t6sUveIAIOm/6SPVnd9YO+PpEuWcDFD3krFaVJ3B+
CKpUtb/xKZoCht/MB7emvSpVKBnBrvTnoRzjX+jl2mtLwu4sdm9vBnt8Vocy0Qmqcz5J5xReVowF
UkUtJl6Y9liNx4Yttkjxv40HJyAAkL7ajatrrod0sXJ4i2RRB25mhH7WYrF/rDjq35OK8dogIfMk
9FdIwZ+WzA5kb8DeNMCcLsE/1jBtwih/VvBO3Y9FRrYNkR08pBXeA3L8R+XUAJ6Px9gxn2QFnVnG
gua46l6KsjqJvDgJa/mI9IZAYU0nsKhLjhbgIgfLXxkNjc/C3LV29Ny78iHs+MZDdzRMdpY0xLRf
HavntMkv1PSvRjjfojL+DHu0MrrF+/7fZQz0m+xUz4M0v9dfVtLK8efSfTAXlj9xYhxtk6Zv0aaP
3MSulnKiCqy5xckvb3cT9s1+RfxL09HZK30a6EWxjqHG1hEYcD4ljrAPMjVc7IZM81N3CrD71uxl
oIT1LqvUE56Zb3ocPSfEensU0m8UlYeqM38rp1YRjoxV0HHs+6Shd145qiRXoIeQfXRO9DyC0eyL
wKmmfdbzpNWDfU7m5QIc8BQWI8hZGPtGrB/cKQzYdz2FbM1RD5NNr6q/9py8gQb8SWRCfk03eBrl
A/D3R+gox0Xl9jKG+q+vYM5jfa/owreS/AvY+ATm/iZU/aTMkIRl9xJHUPdKUVBmJk8ghSjYrH2Y
iX91XPuELIR+2yp30c2xD2NyjYS7l93yTIt4AYb6CC33Z0j6L10Ur6kpXkG7MHd33vsEuF7p9X1m
rlq19F6N9YvbydHXrZzuJrRbMjwoskOj2JQOOJOMEz/Jq93UK184bOuem9Yq9aQW7aUyeoaenIwC
sjNtKVOJLsVSZbXXtdbwemXLGUF3lYrXSpux22mY2asPFTbg+BtY98XpN1VmbFvM06vcPQ1FvCkq
eHE3VQ6g8xtTpvsiDnf1QOgNONHApquEXuW0PtI+3ZNGpW4lxlDltHTsHu1nEXNFcqs5plO8D7vm
2VyKvQmeD7/iWp6cq87v7O64mNF2HqrNqPbfNS7Vwp7YPkgXIf1KyMn0RlKNjNx4VoET2EUuEWln
NXBmONTv0Dtftl7RqPTiOzG0wqMx2Udl80ZPbHnNPGwrXktAyKmOjevtsivqIVivOy6hpxJyTpkM
L6qnFzILTxKZfAoZlC5kVTlEb02OvevCJN2bcf7cdtkLpWvrM6VRelqef6vkSg4WwwhWbe2k0lxt
LWEgeA6PSaQ+dd3w6Tj6O1KqY+kkr7oLk7am2tHw7Qxr2sdTeI6aJPNipzhlURFEdrGrpmg7xckf
PMk2lq5uwL1PrtunEEoJWx+1uxmW+yKUD0pNh+yEMIgrJ9BqmnoTuGRK1K9ENI1XFhbNF0I6rzK7
1MOQKQXXm6pA1N2rWqYZ23UeB+1ifnAIPEx93AKiF16EFPEg5+UWReYvxdKOUIVDLJ2rOw//3JTa
MkmOMumuhpQ3u1oWz47nXVjQ81OQOGJ8Hs2Sf4v3yiSvaSTOg139yi4O8O0IIg4puonxPTMiHOgp
u6LoRhris2KVuyQv3+rFOqbpEuQuuaOtTYbtpHhpzEFsttabqPq9YrlnbEBe1izmlJBsRmhPKjGH
QsdESpTWv0ZN94mi7LU82oN/nyslfim04ejOaWBp1fOiW9sclh+OdiM7+4ns4j+22/PkoXKoUFR4
Uuh3lbPRm2Oaknx0/F5p/lXucmjq5SmPR83nXHtkQ3FVouYq5nZvrxb+w5IxzaEctBaEgs3sYRly
CwZ3SSwn9SZDfGbqdB+y+iMco2djCTe0yPskLT6qZglsJXFBeYqTrI0XYLSLHbW9l6bj35b17kyK
nxjyWcb1ezlHxzyqtoOdHfLU3kROfdQW3My1/jA54tC4+mXQ2D1izQ2B1YutpiWBqVW7JSNXSpnu
aO7f0qyDgxFnTa2ZgiiViOdZ33IIkb87qAQA1v3TpIQJGBioOCprw6f5f1rvGiL1Aw75m3BpL00B
/Jyaw0cv5FMb6d9TTVk4ywk8UxwFwWcyyXcqlExhZiiV8gfODx8VG6R0+8OotIHRhjz/5d3uWah2
OT/seDyZGQMlYolTdl9nn8vwxABcAPOxLyP7eY7snd2FX80w3RStGL2ubc5KM16iNj8KQ6W5da80
z9dlbr/XFduVmq+1Y7wpl3yn9IBqjXZ0ev21THtQNUU95FX6jCLsMk9x7pmlRkqzSk85QPE2qnYo
3fJNl/pn7yiTlwnzHlcxx2/y5trRGzG/V5dTSUo9SLXxGmrRS4PIuew1As66jTOO+4xCbB3bc4KE
QoSUqfJmRv1v4vRf3JFnCh18bfstOV2/UxXH/lSMt1oM+1DPn6bC3S2DsV8wmeuAfOaqPBPH80c2
ji9tA6sjHgy3Mk7aHHX+NDDzQAT7izmFIqCnvo29/Q12dmjjMNsgrNwzE7ePQ+ezsrj1jmJ4Nhjj
poJP9ioukFq2P7MWf66/OxeYKIzzSbONf5iHE2/JpSRR4j5r6r5Iizsw0B7zmkc3t37cL29NpVyG
enX1EMWB9EoPK1Tdm9ukDkyB3GuYXzQ7BTlhp9Wtsx0BkmpG/Wa71gkDestzFcL/IjJC5KhcTHd8
Vaz5tbPLf5hpXRtH+TRc6DwOiCJPf8yy3LeOvGZtfYqW5mhp7dYso8eYV39nfXp0cfETV/LFBiax
zOT9/4VeJPVuCa3jqFrXfrRv2cRiU43oPlmatcOjOva1YnlDjhB5eRXtGhJ/A7gPDj/uatzqp47E
Ytbrzu2ya6NFB9MMQ68R2hdTLdtJhJa3lO7FasfWq8BeTRdeJoujIM6qdzaAi2JqP1Npn3pF/Sm7
/LDuYINMv9zQNT2r7W5icN6KEqOJEOmBxXVzyVrteuesLyZNV+WbQ/yIY0psd93jhyzjjYBNLDeo
OaktW90loGO2qnliziqPZf3mxnL20I7t+3l8xQ+IVZipf5ws1wClUXjYWeo1FeEjWQPrlSrtUyLp
mybykejOHrjcnuamoRe16g0XQ7Atul9Kl7Jz5OpV5WDpB2EHqBnuSgmIGM2Dh8YvogSh18Ka+xRT
EveW9SfrzbOSmv2hUCgTHP0Iybzp2kp4i6E5yLZU9+K0ywuygH+DUZ7Wy1V25k4k2bcyaa6XcV53
/eRspRp+T70hfXUS34PCD3jlYBTvcRMVP0O1vEbwBNyMhsLQpohVvgHK9W/KcRLl8fTnatNFwwJn
SbIdK7U7Vk5Y7LIaUS4g+7EYuWuqa79koEB7fVItB+i0K3+UpB5jbwT98nvXhGmvq23ZG7FXdsVX
ZJq2ryj12SJVa+aahI7mYodYOLtZXz7XDcgq5r+NrXBi1OlnX8xHPYU+6WvruYyt15ZEdF+TFBdQ
Pi7nqfvRIyEZ63I9Doki1svLnMqLUbJjcV4kNZIOO1bzjcyMgz4l2dqMFl4qGp8JE2U7m/b0Z0Ho
6Pij4oq/WCZaW90qy13Ic3o2xjL07JmnDydUhdF8xd5T3bMcUJh78NnaBvJDuaXxOHxNzhT6kE2Q
x0kOPVpbKGmNlO7V04Zh/ohsOw3G0na2vQYQqJpucREVlMIyVyqQe9rNgeKi2YmQYxHGWTvP9ZBt
GNdmVq4Zkuo8yjJ1wScmUFu8uV+lnG0d1CKxAhMn28XL3YRWW3EKx/WmJY2u2VRVdDQi3cFbKO9d
Uk3bnhr5oOc2+pHUmmiBDDvaZmQ4YAjkNBt3YSQvnRdy0HI9/XIg5l+ot0m9agyzghiN4fEQaBvF
hM9SIyY/wVrI9E0pWpQ0htFUr0o6DwvclnRKELzeeSDVIbqBEJAyIHx5OfK5auRBBdxE00rrPIeN
jvSg0idEOriBmH5jRNoXht1p7eXSCr9yVtyZnqo7AdWYhw7LcOgsa3mLLHU85h1wrZumME1af5lF
K57iMYu0SzqVEe6aellHXm127WecAq6f06LplE3R99ExQbOwMSMKhrEZ2UCMMryqcdIOXjE69XZN
jXY+yk7qVmAjakqCnHFq52pkY7FJU924UxfpuZ+Hs3XIuM83wzXazdQJrcEhrRoe2azrx2ForBdc
d9KLRAFwCc2SOmFylaPZZPGWlZ8FjSucnU7akWenPBGpxrSRnpkW2ojC3mhTrB1dlf4hcYEdI8vh
BXpwqKZBPOStcoutOhvzlhQm5bMaNeuz70T5ZOZqegSoaedtqLUV7Y4cb6k9OLsmMvvBq5d08Odc
j96XQbFtTw0Hd9f3db0vOmMAzUAWNhXS2WhL2h96vUinoAFgwqXFTmBZaKowH3sZ8m72CwDX+LyM
s+nbhHVs3ZnWddGl5Rk88Z41pKDjGc8pM73ZMdGc2reQJ+2dygpgrlPghWYv2gFGZjpMRunLlR5x
yROmlGqqIMvM2hsK7Y1mofH5UJGXOeopGZS9YbsbXdpPQLoqy8J5J1Ho1RbZe1ENFGjNPWrhMLGB
uVNcXrHXyry8I0JQHwB2HAdTrLrhn1r7j1rbv7PRjX7d24U/5f1Dyaa3rnBVv3SU1JfIoxRHXGAh
d3XhngcrSf04kbdhGrE8TOU/3V4uhdkmnmjEjvt7VVRRXyBbzil7qMzCCyDvTp2VzCcWSgsGd7C3
Wj0frFL/zFMN89Zo19diO1v6WcO2O1TrKwjwT6JUB1kY27Aqb2WLqC3K7Scllmerb00PG/p0Hxq5
72SADvai7iY90r04z9stiQ8ooDQIU8BGm26hptFbhXuqOVBMdOUGgVMWoNWgumyCUi8rz844GspI
f6vC5e/6rcdJ7Op2+hGYttUDpzLrNHCdiTVEilpf7pZu2Cudupm0eRerxhH7dPbKvhD+hEpyacRx
LpZ/uRAvKTt0kAusIJamgC4VHE/yz6Q4jTd3w1vGkmEMtrr36BGroumBmIettCD01DW7Zog4oCfy
7ns20rmMKk+LlMs4mldrlltb0XZ5Ro6X6rBF2re6nyl+zBek7F8itr5mnTjIyhYgKoCMjb5dP7ur
yF3ZWNz2RD/kmn5VbLqEOQYMklVa+xgPn3UWWYd8zTHTS83V3imOXW41RxwZCgZsLbrH6C63JYrP
HVLqMKVjrgzV8iYtcy7c5pcE95UWM0Vv6DpuDy5cyxiSvNi794nfNHP3eYnMl0iHp3TEIyzTcxP3
gZGEB87BDMWJ3IH53RWuuh6VnqLgXNA5Jyystr2Iv7VCucdJSICjPK7faLSxYCvcj8wYbl2jfuqa
sh2E+4qsEug4RmWVj4EVq3TCApY4SwMbtMUI2x1BBl4p5TsoV4S0AOlobewocm/rFdX6+u5Y2b4O
m6uRZL/QVujZlkBtu6feWoQ3oBLBa/4XR+WgdZN3exx3VZrshYGucByibSnSYxZLn/55P4RP0oje
qwipi1DEH1t1HsZkBKJtvTKp39ZblRFhGCDBCgwHkrn4oyfKVYvKk6ppd8MOBR2S+sdQx2D9jxJc
VbqArU7moWffI6rdYmFJwQXXxeFwRm0f9KHcQzByONvN7IdQBoXgjNA7vw6/+IhPBS5dqvKm2PFh
EEhlJAAy4X36D0KrQC91P2IHEArLvByf1s9RWu0FlRTsfH6jU7o3gnWHm1jmEhnamZAZaDt+Zuw9
eicNNIFIWJp+OgynCPlJ5ip+1HXPiu2ElE3dspMl5s+akEeW+0bTxq3aDzcOc78dae5dgFWgNwp0
ZedWP8SC8/qgmF6R6n7rltc6Kf7BYz7UfPANVwZxWn6vyZLKXLLtgnHG46HRwj9Vn14s2RxL7atX
0rvRDvtMiH22fBv2dKgqm+vI8CvC8Nb8UEjFsXt1K1RnH1p0bE5TP7tOsce7jjg4CxLCzP31Kqzr
I5lksMQ6hGWmfrXlsqun1dcu5Lyqit9xyF+VprgN4Rq6qlZ7Wta//38FrPe2OgGYlhjo9qJjO2W7
ZHY+2bxOTKj9ONFA46AMLLQ8Hbw+zT3HyX7RVNUnU5XpbkmtvTSGD7R5wznplPlX0eJoPILKFI1X
9wmKptDQc5461BmDpc5HIcPhA2WBgWaALUZ10c9YClofLMG3XVsg0ECKuTX6dDlR/Lg3MTbFmyMj
6+DUc/I3RAEbmN2o3rWRbUTY0FLeMMaTP7B3Iddx2aFn927oogTDRt2rWqgJFqHKdxHRJ2VRdhvy
fqYerGM/m2Bo0gZXqJl234vdLFxwxhBcFI1S1LBa67KEMr4g7ly2Zefoh66NS7+WugND1bU0vG2y
m7SScZs4NlGVpWg8aPo+Z9VqfXVZxsM8hOnGdZLu4CRxM9EODd9mbXd7Idpk2VdFGD3icHwpHZj4
IcrswTN1BcRuTZYyQfI3cYfue86NY69X1iFdsvdK1WDCwqV6i0FVSQnkPE7Dd6etX0XFoGo5ZluN
1FBvNtR7nA6Z5+Rp4zXulPnFkBl7Na4QjLiR8Cynjzw7aWDfEc7sc97xTLTrrZ9isel7vdm5ctF9
TUeSHZna3ybF+UcfAT7YyM1DuegKy09md7dcBMAqrmbRIItLXzovqa6eBxOxr0PmAIgAVGerejqf
0JNpdep05W9vLhNYYqHsZaVUHLJZ+Tw2XbwdRgpvlNGd9WNR/QVO3j9Zett/tkPq+ihEV/kvHnZ5
1/0DSf4KRXkd+mKFkuB9xWy827b4cle9DEPOINh13e7wbaHr0pqPidgj9OPOC+vTPkHlJ0cjMe9y
nvZqWXAVpqPIpp1jjwdTEW+OHQ1eiX721Bkg13Y3lL6NrVqXms+RVeT7eaB0rVyrZtMa80BMa15B
w4+KovnNRWdzcC39rinN8BHZ5gfsHfKFLl/pPEU/FFm17GK2IM+ylm9dHcF59TmbWF9oUGmTk1Mx
ccaVGtP50oqOEuWIVw8qp+cCuNOATfuLFKWv5ZIvTfMWzQaaA6lXjPnM4tWw8hvNM7HDIvrGHTn3
BxiZTYtmykPp527QtT91UqbbPoI9VbvKZSrZoc+a+0dtmzkHOIoc2zbOy6w9Q501HjZNX5GGRcBq
XEuvY24TUz8qcfKJoPtJK6yfuC9rhhlU38SdBOyInnOZFzD8eLzPZfOTxNofBFvPZd4rUGy0JDwy
VmC4NdZ1k/MR6801S+bc7w2XG1Aix5vLST1j4aH4grRxolcAl23oNqspBlQXxc+aLDq3HDdo9LKz
HVKPx9n4odKQ2euqr+3iOobjncL1JYXuRczafRT4DqCGX+4Y2V/dNvrERTpDLet8qOsE2kLtoKXz
Ua2WC4rq0Uuy9gWtbgbYtebxCjSNURnFDFlL+0Mrp/KYzsAQhWOBR+bHfE5Oohy3c9wcmNN5ZM3y
ZColU8ZTa6C+K61z56p/cQhsvbDTXay2ULrnAISBvdZLvR6Cesp9G8/aRhqQaHHoct8GoFncX7mt
tZDFcjftZHG8KS8QTE3tIh8g0fGH6szxpY6y68QmWelZ5Dnu0NO8Vj775ynT4msFNczYmmUyFxBd
zKV/t/Pl0CFK8Ooi/2Pq6a50uZJpxjZiTeLDmOeR6QAHfs1e3sMINU5l2OZW0F96q/f/5KS6B3R7
0FRGdgzlaBm6A/pX77W+PIRyPndtuq8N56zF2W4RyLmXLjrnZvQoVesHjd8udwasGG3ZsrhsNnHl
jR39UjroMKhuOrc4dJ3CYLPxFHeT3JJgN7JqAA3GFjFpE+b73obgQ5AC4xO7gRbZd8a8XrmkX1rC
hl/XS1AU6AebYVObBjMCKvKRSedirYzkMB6lYtkBEqtws5pLR+H8tiBo8KRC7S5TbUBAYj4ixxb0
sDpjOUkJhDTKv0Wk/BDpekX08lbEUcL+S/3dAW46GjhEmQJbIAL8ta3uODMfkpbqSWmRy0w8aOsc
oBXtVm/ofnH3Q67/WKFA7TtRzk45Ren0Wcnq3a2qqzMI6gORv2X18uX2UBZwGp1nYytUy/5uypzl
xYBhVQrKYNsnnRVU7tE29r6Btyzn75GDnR2HA8Q4p2RDGNgGufNT0QhGCM5F975ONFKib2Xxt8+M
K8pH3+HlK0CWaeHeyG1SU6YOVCCze6aEi4hrx+TLR6AdrD+9+piYVkrGeugnuJvjHG2g6eaPPB3B
XprIR3yJQgnsdWSmgM2mddttZKXnqJi2yoDQd56CuJ+RR6RI8ChhmZ/SNfVJGCCRzks0X8MsZZPn
Y6IMO60fnkclCJV2080fpK3nmoTqZTmP5iMn32PRSuAffNC5Notebhd8oHPzLTOmA/mESAui3659
5ys7VP9qVm6nNRoM66+p734imQdt4VyHzGGttz6fQpSh76yWMEl7DHGPMEyDrnp+kgPtfvzF3zSD
2l3tYDjgWnSb4uVqkYztVtnGTpOLDpaOUO4HchoUSJXPGUXY4KOwdW4l+oqXurMsjbYIDh6K8bMf
zMfA+EvKlWl78HcoIdUKvVGN98wjsc+R4QjVkkAaaz9J/g906WON3s4msCeXufweHrkDVZG9jla4
haUsSvjUZduWW7XMruYyI8Km+F2KkEH7/EuK4tcctLPglOQFkTZv1pnVdca/Mz8K8ba0Iedc64d1
vJ2m4gS87K1PAfM4D07yndXBdcWi99rBrdk9Cq83e99ZpqcxEttMKohIOtD4es/aEEaxRzobVCbi
cdjHvExvaLYuo2E9BG8ELCNzdQfve2Y2MHBtcddKZR+l4y7N8u1iw+CS2Kfo2d3Q0octJzBJJtQ5
8TmnlqByBsC8WkbbUMnrIFWUoDSGu2Xk74wGHMy2PXMh0MevGeJUVA3DIPZMFBenRxdkYucM6Jjn
DxUXGK9AjCFo2MCTGBCw5hM3fLbKR5RPm2lyg0Wt72a+G9zua11EippsMvDiSAejbT+SNfIp1hhw
Gv+u9i6ixH9vEVB7/Qu3MUXhEoqzyNTAxqpS2u0TsYGrxXFd/D/vGQG3uFDCgGts7d1T0r0J3bmP
XXu1xpIpF+MsLO00oQVHBl/9/+iphvPjqv3LugJyicuWJUdGeOqvmi1II95gdSjLNeVRdjxy8wPZ
487GacVgY2YUf9/XpBOMzfxtpOMtM4d9Pr/nLgXIhBc/Cw3JLV0UnNql4HErRs5J1e3xHIr3eHta
CpMd1XIzqDC0tg8yvj1NjJ8DL8qq2xhN7C041KmasXWSngmPCp3efJB1sa9wA21MRi9rP6abLMJL
OV0XhDDxOrlIG7guJIYwH5meHHjR44RuMMvs16ib91QdnuhDr2OKFdHOsbLEaZTGzbYU6RtO97Ki
f/jZc+tTzbxncRgo4+Blc7cvBkoETSXG/Awc9d2Py7ng4wLwU9KGhw7TRCNeNmW3Cqfml3BtrXuh
vvz/wK2Gra2Zfdg88oXxJGQWKFGxddikCNf7/2hygGEVSJORyYACOZHLnACD42xeQyL/IQoCdBLe
lCHsQxlCubxvgPLmZrv+Utpnu9FxT9WsbzKpXfgKNXUXN25o593EfVqpJaQcd7XnkXN/Q3ekO+iY
YpgOa7GRpCChKhAIESwo6HxzHrfYJfkMHn6EU71ttOLYK9lu3dBF/NVEBjMiv+t9Yme8rPeEqFrf
Bhq3ZEIvrAes3HX7WG+xWcl9snyrIOvr+9oWHcn6KwahE9IMN10sty5nimy2647CFUZeGGRMyFek
3ZVFdk6aflPPpPiVbzHb7IQ94rptJ0VyRbf4yte1OwEjjPFuq/kySW7RoG7ZI4oCwScTsyYHBGo8
iFDzw3FD9F0FfUuFFGbyO8c9RK7tu429XYhF0qSzTVs7QPRER6YHyIAOfJsBXZi/Hpfpkr6aE5MI
bsEWgC+4Z1X6JQcep5vaS9t6XvfXGn/RIW1+m0U9tTZyKqjI8CFi+P/qmrKw2EMBK3btzAhu95aV
4S1LCY4eZLBe+AoeyC2qzfoBMqMOWPLaoPrsjCZ/LO2HVS4PvU4OKYwq/7rebg5ftUREzpPTokxc
97EFS6o5noBidI8xqRM/yTgCcE3lY5R+qWztYdAk9ukIoFWeF67cwiKP8z8oAKEXco8aIa+OWCds
+QhD3gZAiLSMrQB9Ojk6paJ7J34PtUfDLbNuLppSvy7D41S7ktobA+EC2tBjxEgH8G0BgMr8O8mn
b1IqXp3O/cfeh0ZTMTI/XXqmAVqoCTckstTiYTZCfLsGC/JJDR3QQHNXjWmMY04HZreun8z+HrTw
QxPWS9Mz6LNeQJibIA9HsS8h0vL1BeOYFpc266Vd7XeV0H0y9OWq5cArC12caeS9vzQzD9mqvlt3
4PX/SU99FWP5tw2n8o/Ixd2uJAyP8VXYLX1C+zyq66Tf+Kim+YYjzb0ytD/WqB4tpWNV6KT0KOVw
yoeJMSr5uy4T+Nt/mbl8Y6bLtY2dn7EUT2NpgN2ZYNt29YwfaLVVl5KYIp2OKXWVp3U1QuQ+9UVy
HovyM0uXz8RoqQzqWwTCCqiw5SIeImXamIV7sCf102q0K1M559ZNn4WZXWyrf1Ggvg14EQRkyktW
jYyL18mTGrrzqSb1cMu477Gvm48o1d+mTPuKDP1h5hQCienuhIZza2GocaAZE1uO2zyFY3MvJuO6
WN3ZpjSgn8ADu9F4k/F/2+bU7jdZweSNU3RU+PlM26oVv+UQfiGmO9OupKh/Cxt/OXNVjMLWZjmN
0frc95UlPZ15AYmBzYLKuQYYIMBJe0KchwDN/QvyQRwPgHYM48gIiAsWWRjfqkj+I+/MduPG1iz9
KoW8bmZxcyZQeYAmGREKhUKTNVi+ISRZ5szNeXr6+ujM02lHeujyVQMNnIv0kRQcgtzD/6/1rdZr
5Exdp+ouEWPpXmTIDwztdxoxDRu+jvetPdf0GLT3rabfs4C/tkzzdnTkSyRnuEJ5uS0We8Mlb2Cn
4sa279JYv7Jw27ROshkclrej9qFWTUYYRjNmUGq5Vf6xwQmF+KfVA6GRhjZ2lIEIUVim/NOgItSo
29A9QM1ZTzDHVWLhvS6TbsEGTKvGbJ1xI9g0TF26Uey6vcin8rniZmRtdytx+5GqGfroNK/XN9i2
aNuMQ+3ntf44smKoMrY160C0DsA07byw4M0ZzVH6uqG86hUbo4a2Y1bnzxWCgmbsPiTmJP2kaD9M
ZvJCZadk5jZpQPSYY8zXskSU0jmYyhpD7ForvHft5oHO/1YadLZVRlVzKt/LsQZ90iqemOW5bNwb
hnhMai3jreLedkt6ZHH2YFXhM1YL3bOV5dxxBoTI5jtqK4cpz9+3qILQdJ/pnX0AIcKpcyohdXN1
Ts4d9amnbxU/ZLG7DdXsXubouZCKpj6cGLya+T5RF1xwCwuMSotvhc4gBfzsHcL90l869AdGysC2
DNlG7cr3XafRK0zfzfny5iTD1kqX+UyJh3GLPQ6xDurC2lucqiaJjxk+jdnqKq0T7jt8DbxfvQ2q
IbqyVKnuFizw265d8iAURDibQ5T4yJgLGvz9LaDA7JpCBqrogf1HGpXjmUuF5wwrdHJr5wlSsPpN
w9LjISQbHvnjY21a0Ue9sYvzFvkDbexl2U41UjSrUq8so+gvsnBGOD7r6MYic/C0sey93GGT66Yi
w+aOi1XILNmpqfU26d12MOuXunJuRTLt69S8DePe3KUUdbG7tEXiaSmjb2RZOG6m3ILzDhLQqR11
W3SR4pvmkHzCNusiDg7L4/+yrB6zd2jQ0nM16UfV7rVaRmpFVuNFtXKxFPENPvDdlGf7qqYXWFxq
RvP2SyyY03wpnGSrLSOB1ZIUzjndGbYpmjv+hHHyHQzJacJUrnaFxTfOpwNoX5k5KpOnPrBYH9Xs
5cdX8G3enGGf0LOihFipIUUbigXuTFi02zXrsuJ9XjFAKwLox4f5DjTnHylT4aDTPJsAt0/Cpz9y
VIv8J7yW7330CY/HFqSsSH29Aio3ePMiDZhNawe/duInNJ7OaKUtcyjJOYoLzwHhKubw1yhF9gmj
Ti4qRKYUmoDStXet5lxJ1I+/hpiyTyA8xUJ3qu4LY+OQd7zLprjzrE78DL31mcv5DUiRfYLfWRDp
pcnAS5cVDd0gt9EqVpiDDRojns263OA6KR8Vo9AGVKwa+92xW8Yi6K0Rtjhk60LbjhUKhV/8mk6I
PfVgJLKdgZ0gIUCYV1XaJkHg8BMQ9/oofeNqT3OohC7nOLQzsn/rpuiofoXzu2TUpgsNwWK6/fGT
9p23/TSOquvrlCoanNLCeVey+6CYijVAvdOVhx8f4DusOevkVZ/nlLJdvAAUNNYezhP7F+oAUfWi
xh/Xtz2n7PDjI60vx7fu13qJXyCy6pJNDwmvYEWj8KUaiyfROD8DZH4HJGadvO59aQObjvlsNnGj
vF2oHFuIoMGKYDWpgpaO448v4ntf+smbn8CjMVPkFxvsox8Mp/PMutoT3P6TlJzv3aOTl1931Vnv
FSKQ4jXV282h6wz9L9LrrJO3H/AOnrW2ZE5cF3brPYpH3IM/vjHfO/OTd39ehMBGvrpAbOUFaWsX
iCg3fg23aJ28yMj1pkI3yX1piXsJgAw3j21VWr/EtDZOc6eGubdFD9GRhbSILwVeZNi01U9Gie/c
l9PcqbjS+5HuGQ9MOB7W3Ar2pjc/vuXfeehPE6f6aVHDxCI4QZAvHxsN3TsroNAwYhSsTQANWHx+
fKTvrAfMk1fX6WRdKQD8N0zQxTFtEkkDf0BYyp4R56Nd0uqby5/AYb8z5Jmn77IpLFIgYjB9YCGJ
2hFPY63sDVUk/rqT+/EVfe9rWf//LwYjdBiri7UyN7lu176NBL8nfuwn78J3Bgnz5C0eIkxKC8HH
IC7dBwUiXBktx9g197927ifvcTElmARtwjNlMvpKMlwZOC1+/NHfO/OTt3iwljq0Hc7cEclWRRWH
f+9WSdtfW/CZJ+9xU0nM0Gv6OaDZyYchFe3jXGrBj0/+O9/pafiUMwtyS0OC01PK2Ju1ECTqxdr+
+MO/8wqcRk+ZBJZj8AN8n4+9rCiMh2Z43qhIWDy9KtHnY1XL0EtaYor+vJ7//CpzrP3Xf/HvV1mh
9o/i7uSf/7qTBf/7r/Vv/s/vfP0X/9q9ycvn4q09/aWv/obP/eu4wXP3/NU/NsSAdSTLvzXz7VuL
yOTz50dvcv3N/9sf/sfb50+5m6u3P357lX3ZrZ8WJbL87a8f7T/+8ZtYdy3/+eXn//XD9QL++O3y
rXrO//H7b89t98dvjvO7pmo6SXrC1XXTXZOAxrfPP1F/Vy3dolFgaZpqq2vySgkCOf7jN1393dB1
3XEtfsG1tJWt2sp+/ZFm/U7nSocRAdNLh4ag/fbv87r+c9Xy51fBffjr3/9R9jg3krJr//jNdr/1
8Bm68XlN/MWAkirFHHVjit0ph3fVFnV/FcdhsYemU3/mURHt7XZDgefDHsTD1KuODLSmVXZqRg0Q
g4Ss8asX4VkSzxCwBQAY3PX1BbAgK8jMOXsZ9X44czL2Nl60ep/yOCErsStQR469BmxioTCr2vZr
iYoYWVvaXkLSQ/RfdNqjYdChMFi0+hoEh6ODqufdkpfLBkOB+oYU2w1SA7oApB20obpMshtXLZLz
xnSyy3SUaMqiqnZjr2jM/NrFRPFamr0apEWevyy4IJ+0NCPeiwoi1OiuQI4oRIqkE4MX3eVGKc9N
oHAIzNzqnCg67VAmRv84osu/rzXUpR6FowxkmiFKe5VBN5hGcgqXGpZDxCB9rDxpRSMn4GCCk2nk
kgD16acRLGYmLnv+7NZZdCakgl3xfV/YOQwV2aRzgBl2+QAusDsUhQIpJc+L5D1L93raqIbl7LS6
TUAJ2MUjUrkGnCbqHSAsRf8xWzr1QlgFa6VI0TQ/iehJ54OmYFUbBIUKiAWIO+sPM+btxEvclKKM
DauSIouY8MtVekI7dTJsmBVi1p7o0GGR7yW1YaeX6geoougBNBk7vptk1e0QT9b1kKtDgykQYI4X
DVo2b5DwIMuesm5CklsLV0Prig0P518hnmtHo1I7R3TXfWMQ+KO0MX80xhzZeVc2N1BXWuz7wmwz
OsR6t2kSN6G4T2ar12WztoOf0FxUhgIJQJkqBY3F4tItt2UmPC0O4Ym6OH1yYcDVzJFMiC0kGJqz
UUJtBiLGQGmaN0L1M9d13xe2avkJCQhv+ExkRk17lrUvrAECTGhYqIFaR+K5HdADfZIt953R1LV2
odD1K5wSfYBjwDTZjJgLajA3pK+HiOBgZZWBcqYabQpFEjgIf3VMY7d9yUY4IWzyycC2kcPbYFi1
VVtWGMlBN2jfe3Y4aI2fau186CIooxV8ReHhF8gNHyUuXUNIn/umaujZ5Sh46ETk4YFIWBn6OELR
CiQj6MtNTJ9/m+s1Ls0oVuS21ruI3jTMaYRDFjWxRBf1lr2tuhHdHEt6dNRIfQXAAsiVWTUe7QZ0
l2dWpuXC9EoNA9OsHoPTa/A+bYsRO1PoDPhj+SaAaBj4JBb+80YaFOY8WkvVYYQLKW6gl3bo4qb6
qmH3fJencJNc0tiTA85893IKDaPaZEYzot+H+JZsmddFuMvLsftkN6gLmiam968JPGW44fGwwRN1
NTiq6G5Y30XaMPhSKflNcIPy44jOutwaUyK2srOnO3eIrY8uwA1zL5PIWbUNlvuYJ07dnoMMwFAA
Roky65I247ZnaAa1MKN9IN0lEvhFcun6YSRdyp7xAIXNsWQB66znpQS0kCx+qkIzRCEW9291D1zZ
Q0imPydlNt6XWd9g0CtWhqtZXtaW7cxePWnWrSmr9B0Fb4xfRMnHd1VUy7cIfdV2GZRKXrTFZJ0L
U11Zh1hAGc5MmV2ptYH7E25ZcqXMsCE2S7Mk8R4SEiVNJ4yNfZ9B/PLNZpSYwUzZ3AmtlG+J2jXv
AfI6NxEq+0NaRs6rQW/0oTOL8lW3sa55IRmk0LZ1pbDwaw7LASpqLAObNgHClJroFA+xIvJ901bK
nWGM/eTJMFmAXCqIsv0eOKLBoztg7VmAdr+KYhgAING6fISFJA4DJAkqjJZmXzFzqEel0bP31Pdr
ekt5hCMuHsqcU68YKSyzgpAFHjPez7YyPUcFSccrlkBQxNUoSfsiT7oxMIE/lWg5RHQIMxf9C4QE
VPbcx2XZyaUdDn060OuAtyxoYaI7ol+q2GkcLFEKTCzKQ3OfsWv4TBZObxMnpydEc6g+CydXuUBt
4xLDWw5EwFpqbTMy2FWYb+iCYDiLALDuqszCYq33Zq2i2S6IV2drDP8R1JoxTGBHDAZSuZj1+x4U
xgfYTQhmbLFCXJvmPFaV7BGLiuIxGQC57GKbjsHSPkeTqz9ZkLJ2AI1GwUePsqb/2znPuesO7wTx
m7YfD8wR0LXaCvy5O7vGNskWascohsyn0pDYMLqesWIsWvzMc52EL+lcGhoezDRHvKs206ps5g3C
vuYM3qAtb6Ii2d2vZTGtPV+03pVVfJotRYWeN8o78EY6WNJkPsuVQgXA3eQoghCKux9gkM1YR0r5
bLY4xL3WSpp3SP5w/bptbAT0qBAwubaebVIFc5k3VRgJhdvYjudYNE/HPs1ZJagwE7f50svbOhrs
x8jtrX2DDRmeaSppj+MlXeD6vNTlUnU00tp0B7eGSmS/Sj3LTnVdL4X+TtMTkxi/gdZY82cHMTuw
P0yyolzOCx4DcB7ZBNKpsuodMSLxlTLN1rvYVNytVYMSLhcpMG4B3nlO7TqkW7FMh6ZLnYPUo2Tj
dIt4N2lpEihcOgaPPrkwqkw9EnOiXGmjOjESorQKTKlU+HSaBPqjKwKqmxpF/iZFIWgl2vmYoym0
7US9tdPBzvzRMZd9uJTIiQZZoWXX4eM0KFTJnsBmPm5rpSneR1aN6RRbCH7iStt3g5udmcmknie2
Ze1AKvEiNyo0F/pfEgVcHlUa6Ns1MiNiXkPnR6/jNTZm4JD2AJ4M4tyVAd743ojLwWEZJZpPowbe
wRtKB8VAgsxfb00EWqYTKR9UodiP9OVHWNhGfg6VsIGRl7mocGt3ODDBWGcmloMFUsdkdB66ielo
IoAryZ8xVkGz7LZwfDDFwGHZar2TfJjjTnlbYC102FknZRdnY3qmZTaiXmDv2AetEAQeTdtLswL5
2Bk6e/qyy7SnqRDTjRR9vjHKRl5Ksk+vGhTCl1RW8x3snR5v/TxtkN4s27ynt0MhSO50d2wvuCeY
NgqQOqjv48AosD556WTTr4glTNEcp5ppmNW2l72JPbh3L5y8WoXG7nhVQSxRfWzXzXAQJs8b3IkS
wwrFY7O+JUZTf2riFI3aEPZ7gyWcz9Pg3kpnKUF69r15LXmOI1Y48cxDARTsSAAh+FCBGVyMbvPk
umEzn2ctzkioCEWiYumUJa1sVS0fLd2JH5Ilh+UE5rX4FCmVvhNpqJ2pEmlpEIsKwdHQkU/gY8ml
BymMZnjQzJ7IMDdclSCgpiGLjH3V+aY2mdcIMkiB1KuMSUWz6iQ+y4uuYuhjmY+ZOrTgfBsLAqIR
XsfF0Lmzn0krRavoKOrZoIr2MOedcweMIbtN4lZc1rnofRbJEfSFbDqi3MVPIrpab6HHOcMD1pxh
P+XRuI0S01EC8O/xTZsNQDBcqI3oQyzMrJxFfg3iWb+eu4SBkd5mGGF7HZkUxmQypeeMI0qHqRzc
PYAgpjA9hiPc900tqLMiNNrGrd0Hq7z9NlVr8BrQb2voP7XNIlHNYH03ZffSsEJLPppGCOieLxeB
CwYWDBI8Jm5Hj2weDC9LRvOhr1rzkVkdeYtiz+M5GGgmyBBCzKAqLW67JmSz2BnnQ4N5tC8pTbH8
ato32cBJXPq2205NXFyDaDPuC4NOrz0ALPQMOhLovvC8vXeiFgzDrE5HRErGmR05ytXIE3pow16/
T6Mh2hJxiuCdEdF+0gerSwJIhwp4rmQJ6QtbpXpNI7xVb+uGtrebSh5Duxt2Ydc75y64IBheiNG8
IQ27oNeXJfTAs0Xv8LVV4bXIS+tu0ePlPobbj15oRjMCrlP65Wz1OQAvvvihaXHygmuWrIOz9p7E
Nbvw2qnK37uktN7OnVQem3DJNklZ4KiM2m6DQRepNI7pPih0a35sirK4GFGsE1aghNlB2nURFDlg
H+KS44u5hdC87Q1Df1Jjx30EpRzuhA6eGPJhZt2Ck7Q7cIvWXHmLXSS72QQoi/5XZjOiywWHgGuk
dyJjGGcZkWD3R6TVFh06bMVGdW2TSxWwGaXj7Dr6VRnqLvAcNNdzloc3rTa2dzPc5SDLu4JJbrbk
Rg+t7P1ULXJf6DwbfioG57LKNKrW2KH0DH3OosLz69v+mBjVeIwEonCiFSNsXiBYEWXExnBY1lHN
Y2FhHBniQ1bLsZnetb2hsZyfE/uoUS1ovVQj+1Vn83Uo5yk9ZrBKNm5sstpTQQ1F8Zx9csZu3ttN
Pb6EimDtFmOfxRrIfCwHxJ/sVvJAb8QMwEJU9t0AKQhel20xpORMD8/WuNhc1oo1kUXL/Akhz1V9
urY467VcZo+z07jIAdhVHudmGJ7NTGg3aS6m2stwXm2tMh3fpw7QT19nloBrkjVXcSjD4qoakh5f
pkK6C2KUad4tFexRTXFjJGcKxpR0Ks9dDTEferX2bEjcJRjlmjphqu2FMQG/wG5rbMBfsnn+XLf5
/7h0tcbWfr9y5b0xzX5ZuVp//c/Clf67Yxiu5boOaV8uNSoqi38WrtTfbVYO/MR2SYgxCHfij/6q
XAntd0N1BT8ThkVty6BS+1flyvpd002huw4lClWAnnX+J5UrsRal/27L2bqq2+ZaVtP42iEunMbz
6gWe/apD+ozl0ovOAJj4r4jrFn8OWJdvHf+L+/KNSplYa70nx0OxBJpaMFLp4rRgJmbiuab19dsT
bHE2HLK9ssvPqcP/pAj/rQv76kAn1XhZRykRWogsb8r9EpAXe6b4/Xb4pAZwpQLzJ8Xnk/TSz/fx
q8OtBcIvCoG2rBWzcyiLCG8tqvjZmfbGVjcPyEDw1W3cvSKh4MA/vc6vK9P/PPBJ32QdQTQHjZpx
jPdm7GnnKLwOqMR2g6/cDD4WqGLPou9g/6QN8dMbfNIdquNRZ029fpPNPodi2e6UTbNRdgtaOhiU
m59fq2l+XWZdL9YROj0aQxhoZ8C8f32XGSjDGSM+M3qpY+o1HIMlMbNereCwI/rNBnaBaW/rpiri
wBH2STDP1MX8PFLc8SGuktyFZmb1n7IRCLOwS+WSbaXe7jSWCLBe0ORRts0dAFCStGTdM4t2fkhi
17gXVSXORyIAjhOUSRZ+/FZz6UzAVUhwGCEiCBDBCFKl805pDZay4GuvDCvC9pyN0QLXkIA17dBM
DRXCPtFM/azoi/Y2G43F8Ka2p0IEiqXBy9ua817odjFTrNLRicWuszoMBkxvbdz1rx0njYG+XOJL
dtRR0GjS2SWUc3ddvMgg7XqzCgoaRSby154vRJaatg0tNd13PQIWCifiLi375DylCt16lLOwEJjx
tKuBHYz+YLIz2ZqpujbRU+1aAaUA/EtD6Wr11fw4SWs54H0j6DkhIs6KunOdbfVhqcZhn5hp8UZm
DZI1oKCbvOmyu8LKxbtF1UGJiIxpG+saECow70N+3lM84gzE8E7CUdipLIGPqmKibc6V4cyya/OT
iFXxoZ7d6bjkWnYE3mkGIunnLRheNZgUUv7Saen9WvQgkmOrdM+Q6tj7cTGq68lui1u1y3Bop8N0
FeLSu5+dQgCcLCA2JgAulsExfBmro1cnVIqw+8hzdKCUS0IlfhZGDG/RVeXOznPjQSZFycNtN8Mm
Q0hxA/oZ9B9S4/EZt3GaHoEJr9rpfFqAM5em9chmx/yELGlNksCeoYNsSfN6x+0xiCzSNJ5VvGmy
vlgUbEFtISkO94yht2pqG7dcbNpv28quX8QIX9fHldK89ObqyJnyGYcBC7Ks2FXDEJXwwxcnJxuj
jq+pTEDdKCrBdrHVCULbqGRwvCFpxRqiwWPQAy1zxzxw45EavGhxQfm6Ygh769LL/KCHaX4XqV28
o+whWISXWn5YYqPWr2YMOTw2I/iuwKqdIjpnoRYPiCSL+kaVK9UTeNINZUKW+2WoQox1RW/sukJR
tgP6xXNCNqDzqRTEdKyDpDmVTh9+4n5P2k6nBE15MYUCqBGl8pRBBM3eSIPoFhyFtT3dSztSjW2G
NrjyOg1oht+3cjQ2rpq47OLXEp+Y7faJwoyFRn4ATZ1pww54Lup8VZmMu2EYkXwncTckqL+JRcJn
OKT7Vu2p3Edsu67UiSwLqyMezR+Y3g8dG7b3pdrXuGgs44zcDDLNqNUloEx0dnQ462v3fHSn1vFz
VtUvqMN1H7CKtW5TVlaWW2eSKhOMWvsxTdTygbpf/EDQDBbRuQvaCqtFZXWPetfWfkc/4Tp1+uLZ
LAs2U9pYJyRErE6boesuR1eAu4xkJIM6zmxcN0n90EFsxw0pZfMCGBYTaTnOzWVu2fa2sULbM8c5
vkDzicq3MtkalKoyvKmiVy4tgkYehiGLz6OxQoQbdvGFgTvbH+gv+axeM6Im4gViUNRurMFuADiF
EH2QlB3sDhQnruHsDGd6wmp9KJygrQuFQnRhHyEVjAcb2/RZFPHbBjHekLBi46xTyPrJI9Hs4Uk7
Wycd+mNlN5BuFzM7zJmtX4wuXoERK44/NqW2C8sYDIcxMfzyUeibNQgnl8VQY2nsYji6U79IgGBh
sh3bej46kW2cJX0lceeP1ptSrIvgRjavRkN6yqSRKML7uZ5stWwayLIPJAotvjBCPeD5K3P0UWju
8f2V07lq8XpHvoktvPaQ9lut74RyvjTypDmaNiHVms6RrGbEAlOp1WPaKwpVrTHcTKqd3QEDyi7J
hlOCIVrKTb+kSB9nWfmJMiBaIn95F9IK3I/CSAIe74h4rchI97lIHGhxoBp6bSh2famPZ/BpU7ZX
DpZ5lXo3kl2oMmZOrWJRup1bQxcYNPogUUT7hdCAMlBnh5LebKrvxnkEwNlp6VVRNyHRH1XsZUv5
NqfcOwjGMbJ914VRil/CLcDcoMQ1dzOGq4DQOMLA2CBeEATBjFBZTn6mzDFahzoSt04W6m+JYctz
WLuC9mUXXhdRB7c5Na2jZivuy0JGnTcYonrVsqzZJD2eIZCk5jZX82rLYIZpbwYegHnb2pSamJ4H
183pkGRLoFmdTstGnS7YZmYfqNWL587UQ1p3c2I+S5M6p5GjM+ip022K0I4vnKrv74ohWiEu0HoH
Wpp+CzUaY+FYfERwYr3Aj6wPUQtJdtKqcNOxaCVgxoqPCPXtN2npzFatq6zGuXzcElqao3EaKl/X
kuG96eQF6rOYkmzt2Ftqy9HRJhnhQD5MfQHYavAiwg0uyCqC9hfNPbN7ZMc1y6ZcxFdlAmVCDv10
lcrYIpvBtTpPcs50ZSvanbEGqit2opBckUaJd22/xNEmE2bGC2dzabk58J91D534Xa30SbNfkjaG
Sx47E5tgMw2jgxVq0yXQTb1YaIcA7VnJ9ku4L51GC69aacJopdI2QomG5FRDW22bFzOtyBSCooIq
rSM1gWYkI+yj2mC92DooH2gLmMOQBpU0F/UBY5Ec8ESuAvLCaXkuW3sqVK+QldBRMZp1HLhhx7Yd
D4PMpk3iOA0oGLAuLwpRGBKet7Dux6LWMLQq0WgZr4WlA1MWI6izC3D/9LqjOrJ6aL1OMbxqTjTr
7xAK5Ide5/3RWThVm6Vt1SuQWmxpZZdM51qkgjUzDHmtWNoYwcUdi71DKe1VsUhCZYM2HhEcLBdp
7k67uRvrC6errfMKEPx5YuCp1rLpzay05Fqf2urOxl3tR6ECf8jSqLestFNNSZKABDl8VMYY7jIo
9h+BNHbPWpt0gLnlbO3sbmq2szbQ0VvY1y+JOZzNNFE2JmUUIJ7hglsZtMvSkonltnQTWy0Hl9OZ
id+1GbmBQOh3ozFZB434om3dzsOhGeNw2yIY3kyyjHZZufZgDCeqr+m7zJQVYswnOs2ktCznMw1t
fYCHwH6ojJxhqpLdRyav9tArC7kTM2W7Y5bz1QA4AVNTGZGfANIHAJTXyyU1Rgx2rNLO/uelgmPy
2shWfupONSxfyV6uqrfyXde8vXXH5+r0N/9fVLt8sTNetTRfaV3+d9O/PH9ZMUC18mfBAFrv7/jU
kbvhm6Z7gzLq3xUDxf6sdXHY/xuGajAYIGj5u2JgaYhdsCNCpqRAwD6x/VPrshYThGBz77If0kz2
Tf+TigHtyq+28JQzVGHYpstezAFLp+onO+twsRnDY7I7KmhmyY7+NozKZQ1u8JUl9Kulv6E5sZld
ed+n1a5Z0JBQ/6QfPGbhVnduw8QIQAJoXgdFWcUy6SCwEv0SOM0HwJwt9rwWeXo5t1c4eW8mrKYL
NOHQmNKNYJ9VLJHfAX7rR4inw5lCvqRuEyqAX7ddLvWsvqms/p4Wp0/QokcR1KvxPBpxdMPAjZsu
9qHk+6TnYADUvCSJEDhSsrdyP25vc8bNWUHk62DGPVjqJxCmhjrddTrPPyhSXGuCWE3CcXxb74IU
o1gVOrzbO8cpfdE/RooZtNnHjm2biBSPNWQqj1ai76rusVaBjAxTkODbAInGa15UkVdmxGd24UFX
yPIrG8B0NuyNDAe66SM62GSs12KbO6s8sfnyKvk+jcSFhbqjS92Axq8H7xC2eAPG64H4Pi/UUwp+
TIvZc18SbnbEi7UPo4c2f6jq60Tetcm7xP0EIdOTI33A+THDO04N1iuS15JIB626t+erKvowyYdx
uu+IHlXkdVYcdGy+af5oGXcGduisukGnghFq8jrjYprDjYlxOMJKnTaeSJ7IKg/y1SwZYUJzm08T
3tQWpHHI5SsxGDMq3hjglCi+D5fh0laqQFEAUs7zxmnoFKEOqhW++8uFzUY8vyzzWyafBvNBL0u/
0HU/ZI5U248ydemNXSe23EJ2QixyzPXrSTw3dA4S7b0SMr2Ql6HJYx6BREmJB88VHRZJ2p7rZnEg
hwUqnAsBnLW/STqh18luY/TsGtTK8QwakRosMcRppAAvntCbnQIFgnBBLx0bv6qjbR6+B2lu9Cz4
hw7TcZLczKV+ri72UScfehpMahD4rM5rhe4UAWm7oSkDprhb010+phFrV1u/K1FmDaG8oQ+/XZ/s
iXZpOexc7YaMwcAuww3KBpioxBF6oPx3k6h3Ns541EHjDcXjW1LjgtB8K8mGzBCdLfo5DSDSPV0S
Vuxg1DSvifaZ2fqd+WjgUJr7BDHSdejSD8VdXYsV9Gr5WFkBfDZnsQPTvhDAVcP7RWSXmeZus5Qy
s4M47L4g8aia86toHI8dj12Xni1E6KYoVDpStabwTEPe4leENdCn9Yj9QYWGibXid+z+PbS/J11k
H+bMxcJre4l9xYb1SlP3JEcAnO6xypY8L7dOlO1rBbKYjyRiBo5EVQFjPXBHR382intHhQ0HJAiP
GFIVrKkxEEQlP0QY6sHM+hpUnNzNN2b3QQXr1Njj/cIOrA4H9jngYxXmV1qPtkuAbX6uWccMMkjn
ksLljpeuAbZszi9EfmbGVSDV8hCWLgzZmuqMGHgzULltmT13UWYeksy+xRJC1oZC1cYePZNUMtFt
u/BW43Z3Sus57V5zxCYjmWFZUG0Z1WVH1F0LQbYirheKD7l7CgirHAbiBAgdkZONSFlOdZDLCYj4
0xczzzdqsl+rfv8azy3NsA1UAQQ/Mal8WbqMrahsBEjPYGy3tui8hJVF8hNVt/bNScNCNmA5GEzF
WtD+8iCEh6TwZsg+hja0oTtHxo2nvxA6V+8Un9HEQ31CS88T98VVAezwzSHq4SfF56+rh/++0L/P
4aRiqSRoKYy6slm/7xxKAm2ob358K0+Kov88xFqt/aIMXOT9wv6ZQwAOeyUeYkvo0q5wvW4jNs0u
99Xbnxzw6/LvPw9ID+HLA+Y9CAr2yHx5Pg5dc2P41Tba2OiXLswdlJLrfNMcxVt1/JkJ7nOl/u9K
/p9HdlRVs1XTtuhGnNzNUdU1qImaDSnEK57nh9inGkIKB7uRnbWtdsRS/vhata97B/8+Ii0RFjGG
CYXv62udoSqrztTx/dUB2r1NtCEBx91YF8By8kfRb6uXhFq7FuCY1UHSeyKlpvKTr/ibT7Kj/n0W
J9etOsskuoaMni6AguzXvmUE02N/H8Nx9awL5d7erWfAZkTfgx9hE3ckreLHt+I7N//vkzh5zlx9
bDAEDOtJ2B6SEK/2pzN7Q3riBgHLT0ws2rqi++dX/ffRTh6yvkiBRpI1HcCuCTia397P90nticc4
sP38HXAJn1AqRAgbFMiPxRJUb+OBffOPr/pb7y/rW9jiMJT+m7vzSI4j2dL1Vu4G4lpoMc2M1AkN
kAAmYSBIhtY6tvNGb/BWcTf2vmCxi0AQmdHFWbdZmbEMMKSnux9X5/wCpObk4gmzWotVkcWVWe4n
8lJPQFWNmSD7aGQ1y5QJMMLawBnhfZBljmRgrsXINmt3i3XLjQowdqnTNYRRQcdmM5060SBZJknT
RI3k6vsGHR7LCnTYcQU3dnadrPPNOJ7ImF7Kh2Dzj4eQ3v1qbDKTqQo2DqQLqg3d53BoeOvPURY/
mCTNAjBKeY9h/G2jd1Q8vBCeNmyv62xMthaqUc6VnsYlNonHd21MliBe3mAYYpWNAD2pHVrca/+h
2noUvYBU3fQ2z4Nv1Pj+bKre9G0yVW1vISXl0W6+Am1nq0t/3xz85bjgi4u5qZqUSn9sd+96OZmr
GMtELDMUwyZtvpMW7spaaeys4tac2dLmhnNyAZB6agPo4xm2IdjxaOXuofzmehex6M2E38fB/msE
p1SgGCVXLXZpatxJ5CVuDgfT5vq6AYA8u2+NA3QmTLTJUtYKrRX6nlDEacDFuKNCOSlT5QOAlOtA
bxEdmCMFfxD8uqRTudfl8b8pgz6O0qg0sKFGG3Pv5+UnACEP5xewNNfEJCrCAJyoVGrEYJJ89XXr
NnRMLszRS8zDoI+CcmGVl72G4NOgXURBsWwa8FWuKMR2VM9R3T6679BhwzBNiqGmNd2Su9TKwEKZ
7CfeQtyPExo+uw8V+AH3q2ijMb093/1xhU2m9F174+i8uV/hABm3Aa7qdivtUdRwIyyX4kNs7YfB
vDrf1I+N91xbk+tGExvIlmOTZQe7+ECOjfXOQ2WJTbR0cGwLSd4reR2t5GzvzCzI8ZN/a9lANxpm
DtgMcRK4hcIlpwgEWq63JUgoN71AgHjmpBtX9blG5PdD6bVwKlzqKzYQ1y2Mny1iz+PlYWbGPg7Y
N52ZnNoADuuUOOXUftU3ZPcXqBpu5Wt/h9XaMVnBULBnJu6D/UyXfrU4psLeBokYYm/As3c8UVGr
fsGsRQqXqAMFdnIgp7qiYsZrMsR2yw6rv47zfwR9+t+ZzyS7+GYefsto3n7L6i9fIv/15V/2tzh9
LV6q8f+/+v+6+8//Sf8FjfE///df3/51Xfzn/2EzmH17m/z88dF/pT+Nf6tAolTLwG7TImduEft/
4aV0fiPKqsVPTZiEhsRv/iv5+W+DVCkJToMrlIViKxHxM/kpkDKFwGBAQbI0yVTI9Rv/JP35A2Ly
a9lwJ+TJM7IsxuQst1B5sivUfpYYsfGEL3hrD1/FfqGs+3KBCN02twX53r8W7WIzdxdQ34f0z1Yl
2IyqplhUjCc7Qhh7FcSyJ3KrWweTHR3rWattFoLyjVI78pyZpOw9Fa8bSFhh96VGGbRM6qWjFJdF
BVWhBAglXRkurN4XxSiWHQKXjbLN5erZIKUXotCYa6B2giUsnFWCviV0wXXekf6vuo1HuTx/UdG2
jkUVmhjCgA4q7VZyk+jKDqRG5d507rd6BKOqswincYP4NeKGjEQmUB+onfA7FYJjsoFAEBSwVSvg
ugOXbm5MxNDy7lYLkPLjUKvjGnaCsYh4ZOnWXkkrHJaMmQ35/bHz8yvIqkoEEn/qVGhCl8vBh0o2
uvvYLgU31K8WXmcsGuvC6maFVN5P9u+tjb9/c8gl8hDhd4wt4EaiIor29kI7YPuz4Bj3Vtiwacvy
yoNh96W/fbNir/8a07c81slxPrYsGWOE6aJEcQGI3vuWqQcj/o5TSIMvXJhVtzWS6JXk27HbXFfx
Xm/YvZsNp+Iu8F4t77sE0vf8V5Df329+/wqTE75tYsWvkLYc8xn1Ptn1K61Zthf+tt7Ajdo7dm43
qwL96mNwQH7FjrbDN/9u7kr8+4QzECZJfsaCYst0wiWhsKwiqxeSAVTC2fZDayMNFuBJKWQv53vM
J/4W4O8bm8x3ge8k5tGIzwvdXVB6W0xWLsNMOkBTZCk+gv+5KPFdyeNu5WAhrsMbLFVAJ92Dgksi
2XsRSqcXQ5IA7ZeakZ3EIOqVe6+5ECJS6QHYBqruZfPFFPxjAjbARe4zBy1YOQEwMW9npE9tG4KA
uUQHYIEOlC3nBzlALdxbKM6LLnHnqW4Sp174lbasjBYXJ7Q5Y2mTF8ImLrK1gSlGb+a2CFHJRKCg
IUcDJ3rTYSs/KNWyl8SFmaGkqxxjDIAosq/VUIEz0W31sHuQO+zaAbRbgrQyjGyVVGj7ywmGACjS
JvoCd/hFaN0b7FOFDKU6wDtM/VrW3/oEEEgi31pw7iwR8nDYXSfYduTsakOChbcmbAFJ20bRYXkA
TNKtbqIMjVHr2veGg688CzAywuJgIaXf6S+YeC5zxFpVSdyEsQyaPLQtiHQZJeY++lI5r33IzW9A
7VSoF7nULUzBuozUaBE61pdIinERLI9U2ddab1xKSmsDYFrhZ+VSMFIE/VEPi2UvZEuY3R3i4iMh
FSMjJjddFL6KpDB+4M4L47JwopSy0mdFJJ004HUf+Ls60T9BN7fRDoc4HKOlJu98eYAEaSybH8Kz
wbXoISKMKJ2QSTC/mwssEo8QWu0iTdee890d9fkkmO7RobNoywURE0nrIo/RPcXXahT4ldP2mz/Y
vr5Q5CUI5NEEZpQKXxrOk6SirSo2ClI4zwMOb5Sel4WLHhmyybHRHSQ9g3+t3Up9tU8i71MUoIlu
Wot6FMcUc5zTBMSgGxLuFGFS/0KKlfuhSTdgBLiNaZjmMqF4TENLgy4j2dbISXP7de8/SmW01i1E
BP0HS1BtmOTgRzAYMiiRgYJTpbvS3XPAYRmLr+ej1+FKWpXLVE3Xem5dhF6+gaACmAnSk/GkudQy
MNvriWhsocGnKXcNOayoeY0VfG6yDl19rvxKYg+IYIPkto3OwdiqufA8CpGZssbAA4c7xE9jlH3L
GGQCmIsaAyYxW8uQrbuQBy72E7EUrMEp6dJ3q/zU81rxlAzrk+S26+51K7Y76orsy0tI4LG5yxno
kDy8oPs7QcyW2FsfSHjgTYNjWdsw0R6K+mgEo0SN9cmiTqjTYAMkIqF4ZWajxPZt00Pf0WrYNaGd
1dVt4TRI+TeUVVrjE5DSy1Kv1w51sLDptq4kwWZgV3WqdZ/UFwLSqBmq7kWWPDZB+lRrwYOPKDk0
3WWivTiSeOXIMTUUBAeTYZnj0KJ5F7CSFmU1wMsP1kobbvs43LvgMATtEUmgK4EgI2mJrnt3laP+
BURhkfcJBNjik2qR8TI6qBeZPYiuXZoQxpCgzeLhzscyufTQmgVAATWD895fBUpHz7ADzC+DWrsE
J/zQCNQgnWMVcSJIzWXnvY6+yOjXrAt0u/v0m8XmVIp7nW0Owg/VPmwr/QP+PMvRfcFsgdoKGHy7
6rKth83QXVZ5tGh1rhvOlQMN1QjQwC2PQfEy0rwRBcidh0R6LCTn2i+dI2rbjI0+Mv83nZgt8ipc
KUp4kcbUDztKHI277bVsRS51NcCUPH+GSO8fcz9OzbEaT2oUpVAeU9Mnj9e7FDcoN/1Mq7QkEEHf
5MfmANc2W8HStIuHoNsCEKXz6nbuYT7J7IzfgJSpwv1bhjOucYF4f3UIhrKNwuwLyuZX3T3n9H1O
OngJhXjVb4e5/Pfvx7NMwQGijqKIukai5X1j6FmnotK+dphz6SZ68ve5QM01LZdJWy7PD+1I0Jhc
P9+3NUm4dCgiJjhFohzeryCyrvSNsmhXY6qjXClr9CwP8RKQDkPsL9NjvOv9hb42NigwX8y+pcdB
fH8VBhU+5lUpQAC/mPabm1ujtM1XGf0Cs7xOUKc3fFQ2G6zCsgEPuRLBVPyHcm2XV97cQPx+TZE1
djnFUCgS/p4ZB5+oBLX+PIYY/PBnoLhYKbcLfwWFqQBQdKzt7NL54toKqaDisXjwv4qP7ZErhLue
vSN/NBJvv8wke6E7Wq4O2s8vk1N6wu9ora//GzyHcX6nY/62pcmduESDA7jWs7oJL3n7QJgHwm4n
V8KqXpOT4X219PYe+9WiuPBmxCDluSGfXIYLedApgz1XiM8v2M3TQ42IxGO2TjfFNulXztG4zB/i
5fg0wONxYR68lXFdbXC0n8+qjP08Nw6Th68WG4nb64wDpnnL+IZsCvbrC25/a4RZ68PsDH/YdxPi
FLAlhc1lkpWOcGzFzP3ZubBstL1XEsYn3EpJg8Mr3QRbq1uW19lmLnk0KTL+2Mc0Y3zjG6qoQbWa
dFMyUkC81Uu7hOBLpSu7y8LljruNaRf90rj5uaUdShGjFSp8+Vy67KNhNmRSyIqsmiy4yT7a6pVj
GCntm5vmiDTIBqTnOrlEiNwW7NlB/rA18qUiShy8a6e1f5zK0e9Nn8fspmSXmxqxCqpdUPUBvi/a
z3OjO0kG/hxd0G2mCHRMIptBkL152nrACFv1rz3E31K8w9Pe5mJtl9fOQf2C9sTy/O49ft40aIHQ
/d3e5GmVt24hCdpzoB3zhuxJzKR9Od/CJCH0e5cmZ1GIHe5g6M8Q6Jb4fqmf/JVnI7B6F1z2x2qJ
VflCn5Fpm21yciRJQl2JKUuRFOZN/klYlOx/8RI/mmHjkn/KbuY3XASxpiP5/pE66eYAeUk3U0zg
FslOfinLtbrExvIyJ7H6Kt85d5CXQN5Ie6jh2ypfZM/OCvbdzFh/mBzgUQ4zUtFkcwo9RLCpwacU
J9N9vWo/DTtpqwsgDrSN+fgDPYI6/u35Jj9q8Ye8GPVZUUaN5X3Aagk8hjDnlFPv2/Kq6J7+4OM5
XSxAFPjUjoDOt+shzgMdFjuk+gjXgAJYw1wi44N7GWUoUYV9KrPMYYy+b0Gv6iAMcVuSsUUGFlLX
L4kqLdMw3caygKJFZnfAC+vewkx650dz2TsuB78FjswTUSZxaozybeZkyetAwgbJeMLsYdnXHUkC
dx9U0UoZ0GOSFTsqOpDL1VIeUTI4hkiDtIgwKaotzjUZmsyXMNmp4auJqUzGI1kIo4WO8JXeOYsi
sNat82xhEpvIvAtTf+2Ew0qCmdViuK2X4jdB1DZlEe64SS5zFQRWNBxd66tpxNCvemy2NLwdR+Mz
O9C/hhKm7PprSgasb1oeju6+CqSrLDUXIWhvw3AWWXTd1UgcJDgHBHvsHjduTjnIsz6LMoYQmrLL
AvKyfFHF8laRKu1k6zLB4MYtCjvgsR8oMQ5i/U7NqhstkFdZbfKeMQBQ+gskzhaYPT8Xwg4Zo3tH
i3bmYKDIhS+r2DyqiQUr6FFTPQiXvJSiz1bpgki7KPlyA1+pTshW1ff98BVo4tKrWlyV/UUTkzQz
fDvhnhaW8s7DGCUOAPfDNuKdoySAWoeSZCrJPVybRF+HorTXEd1orHVs3bUJRq4OnkP1J3G4igG1
BXqxqvtqo0B47QiZWFC3FOQsvHWdtFo6wecWZXU93uR4BwwhvDyQdrK7hGq4igOAgr1xW0LXkwCB
NTnuWzzYVHTm1RgBeX1bGyj4+1xkrJs+u6RmjDzcQQcNWuevuRjf+u1VOOANLtJ6gPUeeQrSJ+QB
2jVuinsrx8FLeDB1yDdus8p1kxSefJMI0VLHscAL5F2W8R7F2m+AwtI8Jv6nVsUoRBf2Ul2AM2ZA
QIea3YvRySB08ZryK8zLPKQckmRnaOiTVdFFrWrXnRrfmNGdliXwRZsN5q7rNmjgJl73vOIV3cMz
/Yj62RrxpEVdRNdN3O11oXkccDuQo1cJNaUKQR+zfUyzZq8BofRac1vWju1YwiIvb1uPMqBb21p8
7/gNBleXUBVg6DhHv0BDA4BmDNzQEa6loF9DaFpaFoYU4I5197qSL5XgxVMvTEzpS+UJadhFm90T
vSsfqbWsLO2kAlxd1qu0tnZaXy5reR9jQ65Z9fWQPKN2AJ9XR4y8WOe5dlCQLBRANhr+F6zkgSSS
elL1Te+DwkiEpTJ8a100mPuEXNwlZMuRdvXaS7hmCXhFtabdCzQLma1sEI+NnvDOPkhYh1SQbo37
LPI3lRwu9eB7ol1ragxK3LD9pCAxhAFhe5Xk/gvb8cpFbBC9tl3V3XsZsi+s/TB7QBRvFZio1ogs
Mhd1IxymNNx7SXFhR4XnJRp0uuHchmUMhFeiONLfl5Vq195NhcMw2vGgeJ9z9QaDX7x1kJYzmBzy
cRUWNnFx0CN001xr40aPsuLaXcG2neHGGCjrHAEiR7wU0ClUAIN3FmA48liNeZFp5dof6aM8C80Q
qKfjrr30a4R4itNRRTYqdjx1rXhYkeOn1eipLeTduiJ1aeDMo0i3llpt3aR7IC2x7Apkz6zmUdLD
5UAZR8UhaMjJ7Vbhs9BcxsHnukL1JYL+xr96N3psgXf2XZQktHWAw0WqiSujH5AnKi6EMNsgPY0f
dr/qJPQKlU+V1ewigsjX7vOSBI0fLzOokQI0GU/0HsAEo4JUYktm3YymdqUV7NNS36HhdIQpuyi1
7wNbXlh321AKFkFGw72MGJcE66rahYpzD1z5kFsJiTK4uHGM00WnHMtctjUJxo0AU09pYZxVezTx
rhTJQwXGP/qcTQFZXfQrFwam1FisrnAPX6Nyshgy95A64qau1Qs/R86zky4LNlszei079Asj+C8m
Joeoaiw8K7MrsdpbEeu9Dsw7rETt3qh81gMOJb4MATGmPIxsVt+l66LsniNRu4o07avTc1a1Fjyy
AeOTbw5Q5Ciy0CRJSRrFYMuBs5NCjTUNKSZlqfmf40TZqFJ5O8BzRddjYQnKpmRfCYAJBwZuS946
Ah6IdtezOjw2EAms6lJU2WgK+MA4NTW1d89FaBOxMTUNdHXHeg3S165IUQ9M15WoLuK4vxysfm9p
6ddQsPZ51r46NdBlcjVXNbpinDvsv6ZSPydNoC5MhVl1AxfidoILmdK/Qpa8bclZFmS/KsjoSe6t
ilZZI/XyHYG+VyWUrypSkcsGWOYS4UG+Je5muE94FbUoZ6gRtNKLtVXDRxAb40b2hScYQ4AWHsdY
G3wKEJx7llffykW0i13zsdQrvkoCxaMRL0W6klVUPHL5KzL6UguKHtMwSpAZFIak4KZXCKsek0HH
wzOVK6haSMsM/dO4v0tReZMiZ4VWoi0TaapSHL0kXJtjhlYnBzOCEqNPaYwjOL7IugrMnEPLTUGQ
s55EzLe9INiF4bNSqpyUKLtnGF73ZO4PIjllSXwx2vzKcvfwPbeJX964hb7qlQjJtXLZVcm26aJg
FcChN5Ni21B5lINuHRbDjaUEiA/gXwwXplLFleuolwFs1iq1riMk90pDJmE+oG9FLSF+jDp/hS/G
Iiw+w/paJPlazjnVjdLuNHaSkmCGOwLKPk+fsjFWg4eRNlheR/VF1z5I8DiiQFx1mbJzA41iSkCq
FCE4Dym7pl4lqHx2akO6/kshXfvI9Dj1rZMj/Oo9oCm5KUn5Jt2uHlVmK2+ruxb2jwaF1rvSEfdV
GG2h5NhF+yUpMePZ1T2mWv1RIQNr9sNej5+dJGdC2kVnhdjRJSvPLZYx7BMnvNOAt7uxucKFcJME
3ZOayo9o2R0DZ+Tu4wxVlLtC6DYY/iwgRO+iGsKkU39qQL0jX4Lp+FUk7cqaaCgLqjIxRrqg+ett
El8i2Aajh/SLm24LHTM7vOtTygu+fsMTfyPI5arS8oWCRrpbX2s1HCFNYg8AHliG+wgCCtQpcv/s
I30FPZKMHpJxBjJmPkx2SMRfByfZBtjaImO5VIP7orjmyrYwBh4ePSZ6GoUV1zataqXo2768l4SX
DMBV06EdYb4kDvbo3Oqq/tEfPlfCXLbgw/ctYioo72oSANLxff/mPQ27JfK5XOOMvBYW+BPZwuWI
Ah6zUv7a2wj/WG9kzPNynf/V4iQlVcdqoWLHXq6cTfeIJCwSJ8P9+AokSkkAUgdZIB36ZRYB8dEr
AvAvSQpS3L+9w7hzRYosPGEZw4Q9Gdk/fubJGlkmXi/oKBkkV9+PI3reRVGXzzr0ZgOFBHV3/pn3
wRuIMjJSStDlgIz9BhrRkIjuKz5eWrW9sqirZNO2W51nwfl2PggH2iH/r4qiSjVg0o040auhbp9F
SGWSvNfyzwmKqOeb+CiF866NSQCEZq53Q/esXqib+NID/841+9ium1Vv8wzbzJE2ZtubvB+RzCqG
oHseQXholr5y7Nqo0MG93Sjfhb28nYu0qZTPGOHvOjjJGXV6zabZkVpuV87eW+rfUdRZI++3Sx/V
xx7zXpbWbGJM/j2+3zU6eaYLMuaDcvdc75VHbY2UzlLcYQW4hp4439b4WZOk2Ci/hDgOkChEqSZJ
hwzh+qLvyCr7l8bjsBvzue5Kv+ZIvqupchzVrfjZWcYzLILfMykM669WlYkLwIAjl2E2z51MJarw
VwUU+pnI/DD637QwSZ1GjecjGPCMBzbsv1dzo9g44m1J3vBAkl+p8q+TpfZ1ptEPJ+5No+Pv3+zA
UVSWjdY9j3CV8jIm99cstGd5na7du9nc8MdtGdDDRgg1gfq+LamWMlEQn5t1fCksRr5NvGyv011q
97OZ2o/y4EgbUM4zIfloqAC/b2swaqO21Gdxn9R71zz4h2Gr2/pdfnS2HvmiZpnt1WO4rpb5Tl//
NxBvH8Qo8vzw0QwDYf1Ruv/tsGLFomSR/mx6BS/01zJ5nJm2j6Lxzedbk2hMvDhrE+c5OPZLpA0Y
Sgd12AWFX4TPir1wnf4V/f8IF/o/jcEO3O7NqP6O+KzL0n95h+Mc/+AnjZ2N5d9w12VLA64IuXQs
Wf8F5JT4hWpSKYY6jt65MmYMfwI5TenfkFNESURpFuTLjz/6CeRUpX9Lpi6SyQeGxx9iwfAPHBsm
aVEBYgpVamqZk9OrNosyCEs1OKotSkwIM/qFXKqrOhTd6LPjdjJFFt0zXpDbzmEpp4ZVCM2yHNRS
BTiUoK2NzbrW6kc0oqPu9c34Xf+1Bb/F370Pyl9filF8G+ydElV6amTJEQ53+IRMufwQdekMBfP9
7vjrwycbFOLIAGHSNj5GZV2UtosUNm7nUiHZQak66z/rwWS3SAXTQWUf/VovlpBiy71KAG7R5g7x
87eu4gcj9P4i9asTk+UaGzUSFkkYH0sEkVZe5A4bBC1vUErGwT7PZ4bqRCvTbHxTGEEwtHF8dF05
vMWi5kZ0tXov4RIFACy9P9+XExMyNXcDppEqA6iGYxAAXwI0DGZk67QK6BxPK1FWOt/Mqc5MDgvc
HsQByaboGMl9It0ZUiLGG0dGWhu8QoffLFw2XUAB/Hxzp1bWlA9aakKRuF7qHJvS1VXe2uUwxJvK
0WvhKvDyAMQWwiZmGm/gG8XI7CeuHqlrQ3D67kLQBrVCDkxvehX0Wl1oxkwt/cTampKAOsMhQReb
3cHFY/STintuupVMTE7/0RX/78j8DSlacBlHvyY8IvF6mYjFqFgDwb12O8wNEnz7zg/viW7o48/f
XjMGscRuIQLn1XufWxTOFq5OW3/24ZP9xzF6cE9qEx5lT9Vsvw3DCzJkf7g3TA3o0LOXc8kBoqaV
Q7+sNBI/yC9I6ox53qnlNNl6RMNBk9EISCLKhpa/Kl7Vp1Tm8ZsFKGYleVP94ShN9qAKY2Ix7vPg
iB9C2IA24w5hJwqCdDNL6MQca5M7j9yZXSRlbXA00BnMbNPIKsEWFSCL56f5xI4wNaVLEkd1JJSK
D1bJvoM8pGYrlfDoypZzgVbB0/lWTszHtGIay35YJ21rHBIkhmy1z3Pb8bMM55lkztD0/UPm7zWn
jR18sxgQp8OMDmOWI97j2gKJlHs8lrLH0K1hvINJldPOnyN/npqUsZtv2hK9LKRC1kXHTEjKjZWG
7mPiNu6MCeGpKZksawqgWePWYnRMFFcki1lCYFdl5NNTnbSq28frP5uUyQpvcA1KnbQxDrJKQlAl
97VxDKVeGRHaJuebODVQk3tGRc4mEkQpOVpJG9y1quBd1U14d/7DJ9CHX1M+WXyyVpWiSF3lWCG7
aBpL0rGpvha8wWrvC8MIKmWVyrkg3SNL61bfw6bEmrscUlClelTV8l2R88pQF74g6uaTHwmWLG/r
rhgkXK3QGkk257/oieifopY0h4ycKeTiQTDL7wBB3TuhUh+NKhj+sIEJ9sMKw8YReGkfulCQjuiP
tJsglKTbMBLcP5tJCFPvQt7qExxug0I+9LEyZma1/BkduGKmAyfi5AfV6c2CGlpsrKU2qY6KWClY
G/XCozZQaJrZRMdx+JXk+DtQpgijXHdys1KN6Cjga64hIuLEJiLwmPYq2cITE0RfrB6Zs68gLUV1
QAMoyvs51MWJ5axOlrNV6EIpyFF9bCswwCniht+yzLpR0NW/RZMxmEn/nmpmspqVMuVR5cT1MQsK
Z6k3uKqY+lBBesifhKKaS8GdmqnJiuZR4nrYUjeHdgiCepcDayeVTmJCTrSZI+lUE5PDWxgKOGZR
gfaVpvfL1NSLW3Qbi7m86KmPn+waatoWnSkI1iFALENftUKtkzxpnWgmt3ViIpTJid3LlVtXYUAs
V6Zbfcol5Cc3HqgQ01hpbWImcBEquf0pmofc3cd+gyc2l9EE8e1Z1Oq1k3Zt0xzioMzuB0HrqZP4
0o0fAdM4v3+d6tFk7ZsC4pi5mP9QdxahCcp4GTVZDdkiu+m1YE4Q4FRPxubfbAKexh0Z4Jx/keXx
g1Cr9yipFuii4pr6Z/2YHNuDH/exmLqoZvv+ZzPSbUXLMM7zecm1RWmuz7dyIr6U8edvugHYRfDq
2PWOAZr2RwkZ7r1RiMnc3WMc9A/2sinczfXY6hUKs7fh0D2YCQKmKD5+rRXoy06ScHuDlna+IxPR
ib+3TWWy1ls59xw3SYOLyBc/qaEBWOXSN1wKcjiAUdk2PkkjfKKz0kVeU6o+3+ypaJss/zgYklB2
I++Y4hxGQb6iyGuVAMWybttBbPrDaZpsA7BABoB2kXwrxl10XcaZ99lAIn5mNz4RBNN0etS6bqG0
incMk16IbFlG6nUDcmhW9edUA5Nlj8lcriAEqhxwOkqe5SZhhApXkGcu7Ccm4QcB4k0Qe57hDTnW
y0f0QoWNFDaIOGEJtKlqxV21afpnO8sPrPubZpCYEwdBSZAVaQrVxjnzSvPhUxpmCBU5N6KZSD41
WJOFH1heRZUvDS9Mr4w2VaD4n3tuvjOXl1NjNbb6phOe1hmFazruBQeihfdhdEhxUlzjvf0U17i0
/NGy+KHH9KaVwjOFBOWX9Bg1tWHtmRdl2HR9RMNrVYktqHQD71u1mHmFnBqzyeKXOxzEclVyL5rW
QgG+NaVDRIb2z1bftJIAkz9wFU8Wb2u36F4gWPsICoYG2dU/G63J6kbzNHZ0KWNOuBUtRSf8LIeB
fkiy+LECXjszJydOrB8MrDdz4pmZAWURjzkudd6mpsy7cr0Si0apT1fnOzLR2/p7E5YmC72L/FAZ
ok49JE5qKSRQ6xDmOd7TmoV6OrrVaQr/Q1LC+hnQblJuVScgA7pPytJAf546qQAUWg+jHIqsZRZt
uxi82PRzZEqjXkFyvM2NF7Et2/4KWwVd2VtxFEafo6AV671BBs8yEI2uVNBKvSkn/lcnS2pzBr5+
Yu2Ik95JEc+tXmSfbBuQgJWE+rnbRXahpOB3fNP6s3ATJzeYsgYy5GphdlvWeOOljtHdGa3kfjo/
RyeWijh27k0Y5FLpWH4kprcyQldHM0jMVSyp9UwEjEPxwYEvTjYvJ+lKXD5VeDwWrqIJcEmr1MAu
J234PW4NzXvqtMg10s0QaAmwMg8nqradaXy8tH7Q+BQpHqqK2chAqy/yJv0EVOs2FB2oynWzV6Pq
EeuwjVFjspU4YFbPD+bYrY9anAxmqwSGLvS+e5GKwoNf9q4tK56xtPJsTrXvVAuTAQ31MkG1HevR
2gH02CJ+Rv1+NLgshnrmSDg1bJMjQa3xI4iRQb0oK+m7nrSou8Jzr1vqzqoLEnAcuEqHX5oImj6z
GZ2IQkl5H4WtRaLczxzhiI9BdIuZF8D1xqh/Fi1PvjPG8f9oXqbnQaipvuW57kWvu+nGEYzrUMhI
48UpzhZjD/9s+ie3P+wkisGB4X9sMxz8Hi1PCZtLCyQXCs1d7jqNONPQiWX149L7ZtGazDsFFze+
GO/RtStdOW6TrEKpvik761PXkHywxp+c79aJW/uUUwUEM26jQROOaeaFuKPAL4815l8EhrpEUAaQ
Wta/nG/rRCCIk+DDuhO6ZjBkt1hAeTc1uxNJDkxKt+c//sTyGcu7b3e7EBkS6HB5duvwcMbeooyT
ZVYG0KgK50/DQJxEG0oSWuqR6z4Y4Cox5m7UMN2IsYfvXxk6yLyc78upoZpGm1MOmoUaNS4VKdnh
tHHTXZlo/t2fffzkFiLLZQjPJituVZzgdgimjoz9Wu77mRj+OKrQOno/Fa6mplIPhvnQDLKJ929t
LqFj90hWg9mJa/Up4eCf2dI+nnZ5NKZ7O+1qQBLN7bX8NrYSAZGEDMkHpXODHQhS4/X8eJ1qY+zn
mzUZj3baKDn5xwEGiH8vWY4ZjjUC2eTSklSE2/l2Pp52NPPft+MohuUTuMWtL8g9Bkiiki+zIC7d
5fnPP9WP8edv+oENclXjSTVwZ+s1Ct9WhbtGUy55uYczkXuqibFrb5qQNa/l5mTVt33vyIfYcJzn
sOqVfeGxSc+E16lhmqx0v+48rcBH+zY2h95OjUY4ZCFOaucH6VTwTpa4qKZC1bulvu+s1gxDmxBu
AQ4WaBCh8F25GmbQPh5MpZ0Xuph+O9/qxyezPEqJvR03X4jQIPUH7WYQsJPv1lKLkW4LTNowvPGN
KzgA5WWB/ROZvc438drIhqEzrjTOcz2eyaZPlI3+61ZPEXLyNULDSTF21w6i2uYJLshti+c81Z08
cfe9KiJbQV3cldvDgA4JyOzQ0rsiXGVKJFTUeR23MhEckJwEzHHTJ8hAbJyylUQoNbUfDcsSt+A6
snEayq2Horb02iVRlAWw0oXWcqx6IctCAA+uqy2t2jY4QSUx7IUyRtMC5RTRfzo/4KeCaLIHYtJj
OoMbcYPsVI9Ebm1sTUNzZ5bBx7cSeQoJS4GdVr1uhpi/piiuy8babLx+H3BLbZo5nc0TkWpOtj4f
j2HB6VK6EMP1d/E636SUsZau2H/vaDIx4LqdH60T4WlOdkDVSKoM0lfE7dfUl06c4ZrEoZqGXBPG
puQ+eho6D884Z/h+vskTE2RONsNUyQE1Da1wcEwKvjuA8iYCQ7mhJjO77Ymtakr2TGRRrNS+147w
NxpYpqAK1ng2Yv+W4dIjzWxWpyZp7N6bDbHEB7HNG9U7ak7oE95iYeZlvIdJodVrqwk08Vs79KbX
rVW3xaNnpllp3Dh+vxfDP37fLrc4zQ2LvoRBmqQGVII01zRvLfhodaz8OKwR4QNDJNUrLA7b/8/Z
uzXHiXPhwr+IKhAgxG0f3G4fktjtHJwbKuPMgBBIgBAgfv33dL5duxy9ptnVdzOuFGqdlqS1noMR
n+ZOldDkgmM2r37ECdGwLZy0zNOVJbQw3JGzWhMIsCvlRf2DKTV4lJloIbaTVVCuCYaiXNl3C4vG
LQfaJpgJz5vunhUwI2kQmt58Eo5fLi/J80/93zEFxO/vMSXGNImUJXmicJUhG1Q4uglSYbCqFGLD
yAyPSuoLLyJHeCMG6X3AUi7Xnrwfh5T/4SZnSSVZ3oz6RBO4xYxD2R9tUuegDg1q2xCz9iT4eAjh
3Px3J6nFI6AZWHcSevL3UdGkD17akKsSKxC5/PvrDAlJWXqcfqI59I5IR1+yXmZgEvFq0xD57fJE
LY2Vc4bjqJlK3vn0UxtOCkxnhCpkp/y938fHsqnkyn1qaT04Z8jY0FA3s25PGqQjJASCKmnvGWl9
sDZ14Ifdj0j4tt5DC6Bh02aOk15ftdCD5Byo34UViIHgZJ6K7kQCmf5HNSwLd7KiZbXStYVVAOfm
v74PGJRfDCVhT3mFJ4JQJvs8dyy88uvOcTImAu6qWrYneIvlxxH28iAOTnpljX0caYLE2aZj14/W
b1nxDGfW8DOs70CGhXldDFY5K98ur7ClNs5/fzf+TFYDzMx4+UyN6n9CbB3ledgB2P/AdMzZShBf
asTZigREfrj+qulppApWAtx0s7jpSpjI7yoO5dCby31Zmuvw777QZoZRAS7Vz0RG8aesEXDJColo
Xi5/fgEPEyTObmRmqtMCYflzBj4raL1TFlj/2IIzGJbbEZzE5gElL/2ibJOB9U0CpaddAkJeNW2M
X4Y0BmFx9sGU7/isUNUPwiqB5M3MavVYRH0vppXiwsKG/mMn9n5WYy8rQZbMn41KEhgj5d/phFxL
lI4UagEI8p2CxSBp1yAFH18OgsQNIDSNvBEb+dnGRH/SGSITqr4lpDN7Bco9LsVDRa9LxAHz7kyz
gUrqVGJbcNiasl0O6iK0XxDs05XlujB6LlhY1zAdamXoP9mQV9F0Yxup4YFqEknBKAfycUzYzQha
LidbCadHuillQcSwElQWdgt1gooBRzoqrQmeMoiUTp8sfKyTXehBp/hWVjGvVq6NC2eLix2GKXzS
jbJtTr4Fe7jmsZ0hKjCy5E7ZufM3UqH6tdKlhfXhAnaJyBNNVBw90SzFqog8/2gb/Y8qR/LExuEr
zJhWL4wLUcBF7Rpk5mhdy+SpVjX40P6kYbLlh1FFobSAtMEw7OCd7APDblTUw38uC4WMDhjlHq6Q
jErxo/biQUNrmQMIsIUwnE7uYjIV+Qo8emmC3TilWNFoBXy4SKCK2paz3Y8phCXAMlwraiw14YQq
HhVD3YWzOmXV6B0hC3mOV5DEuYXUcHllN5ynPoa1anRWNidOcr3zGwTaZsrOiitQ+Lwccpfm0okr
rBv6cCApORkE9ydoYsofJSChK+fFwiC52F/aZlFfjrE9sa6CGgEM1vcZxU20TECcvtyBpTPDxf8q
ksMeemjEc60FjOVGPHBhovedQzzBJ93w53+YN9xkqA1uGM71XV2E//75D4iVxrvzS3tGLF0JbQub
3gUKq8rngIWn9pQZPUKB0/yoY31OoYGkn8bXLj8XLAyh25K1LSUnv+6bfZ736YPfenQ3tLpaSfEs
Td757++OuCzGKTtCkvXEZAvXiwaEttvQBxsCT3cLyfDL87c0XueF+a4VVaXJPOZBdmoZGBQ7alNY
aGpdxFD5SApouAzQboifLje21CUnLkR2blVMZXai/fgJcArI4ng4P3tJ10QtF+Jw7ISFOo0a0RqT
ncxZtwkqiway1L2/BwHseW67aA/dDLqy1JZ644QHxSCeP8OF8sQ8+wvCkdkhHeAEjVRatb88XgvR
4X+MbZo0sHmvs1NmvQhmPfVQFNtUpGV/e7mBhS64wOK8HCnEazAhPp7LKCjhgQdcC3wsunztrrHU
hPM+Yens1ymR6SmrYbupC+jTQNRC3fc8WCsoLaxhN5dgoHGTF0zHT7Se5A9fgE2ebkaA0FN4Nvlp
4796KY+kWtkySz06/4x3W4Z2YdydyTkvCmozeEsgvBggm7cwmPZXJn4BORe4gGNSe9VgATN6yduu
eclUO3UH8Lq8cqvDAWLXYY04Y6rKf0BCKsG9ZvABfRkaGEpetzKcuJANM9IVs+IvdRTB9LJRX5hu
2tsqpS+XG1hY25ETC2ru2TkNCH9hnejOqObirgzlsPLzl77uxIHI0ziI0mh6Rtmp+d2aqP+OeFrw
3XU/3tn6puTwpY25fVYanHfGofzSRbq4cmjcS8FYQ169IdDmSkQpNj1YFvDUVRB/vvzrFxawCzA2
edjb1E/Fy5gCqLPNxxnHCa3nLtgUHcTKrrvbuMBiNiuLtH2bwruUw1mKpfL2XEW47nLm+vHQIMNd
DOrBzwZC2v8gVQnhyEp0alNOqMFeHijyJ+f5QSLxjw7hu73Owop7I2f02QaBLh9UNEp54Lzw8mo/
5FgGP0s/aMVnDh/p6ihoDydpk2VeavbcwnFwn+UiLKFUFkXpDlbTsYWRQZTTI58KiKltUBBtHvOy
jb3PeNCmab6HEEcJ42AUzGoYtLVWMLrRTab3aT3z4gaH5tl6JSFe9pA1ffI6BN3U37KSRl9tCCW+
hzEuwbJDNgjer22r2+alLQvB7vVY+nDV5Aay7xsVVkN7hLW837whASYhzQrz4nQDN2Ga4CdOKRxo
cjHd4yrfv9ksqbNjHs/VKwvBkdr7cHmOb1BU48nWylkFD4wW2RMpCJsOqml8do9LcvKv1+fR+I+Z
eSO+G6hEpQe/ksjew4mgpZ9HA1D+P3WK5H4LVfQah5sue9MC/CRD6PFM57caqvV0S/tJ4HLCE/VW
w6OygeExwYOKJV33QFH1fdQYcagKyXrs2j3JgC54yXlVlZ+ZyWZvR4cmsq8A66rqoASpybCv4z7r
7Va3wKLdCBN1zW1WoB66Iagpwt63nnL7UyVyiL9QOGI8UaXm9CaHm0l5yENOJniRx/F8IwQelhtU
6cv81i+SOthFKdFnob+58+5Qu+pqyLH5hW35zZw2DYS8RYG10peTfRzxNopgyqx02kCcsj2LDpmS
+Mm8I6Dr0b0pYSV9YEDrouRRT/VkoBI4xW14dlYeYI8dmW7at7NSkBWcBgrzHR/bWMZ+STeQPy77
A5SryvqzZZZ9hXwasEpTyJv/mN/PWBOY7+9eN4co3tTDPP9SJuHmqCpo7b9olnfmnufAi2NF9Pb7
UJj5t5kFdLYyb4Ka4FDMkm1GFnmvedTx5rMyooV6euNxKLSjHFs/mB726Lumh4Y+zKVj1QC7AhEK
CBsaiJAVCbT6YB4cAL5yZswXNpnSh1FW3O7CjGv/FyW2tTfRpBtxh0OpRRWrRUXrrfF73W9z3WG5
5nYsxQHan1y/KZ+3v9PQkK1Xx7y+JU0O0/Ex6AGTiuYuweOnxGvxONrRg33FGdd3XzfnMetSWsOw
us/rdBt1UMcsa0rbYWfDsoBLwGDEuI01xJEAX6PNq4aaQLmZTV9B07CU8kfeBL1/G8tuitDHeTi7
tJ+PalmIGfpXFFXTDWztWm+vmho4TOt3zX8BQvs3VvljcZcWfObw2R6j3yIf8QdgS4pnQFol1CpG
MO7vYSMq/G3UJyD0SWHRfN5SmLTLAv9+x1nUQFcwBGjnrht5IT61NatP/sTTAT8IQI77rupluR9Q
UxJHmxPr30xI6z4y2Ifz28iEYY09VkPMtBGejMhGGCBGf3QQfBk2oo5E8zBXtj15c6AJ3DEqWezC
1LNg3tZ+9b2t8wn8QuC55gOE2frk2IwGOQWw12KII+YNoBJCD/jxoZmD6KYFDvFbBcFJ1ClbYtJd
7lNfb71gjMwPJIaD/ltgSPV95ABaenzW6Z0dOUr8haJ++wIFyLBEXkHau6nU5Du8vaoZFwkx03vP
GzO6cggsnZbnv787ArLYANo/tew5ioUe95R4KYwjyrFBVTAJanbdlcJlfdTC78ooKsNnzYO63gHv
H6ZbKs3p8lG2cCFyWR8QRIH+UNGnz1kVj1uBnM+n2AvW8DBLY+Rct3TJqE47WZxoNvCdzlDOhqRC
uZn6pNxf1wHnyqVDE4TDWBanrBuDg39+cTc2vPJO7+oI+YkJuzlS4fNEouoUGuMd+jQc5NYU/RoD
cmGQXEoHLTSBSqkMn4eYNM0BeypIRP3Fq+e5vW4REeexNQ19gPzpzJ5D0o93xusBg+yzNfnlc/75
g8uQy+kQ1AeLv5nYs52bYUf4E1SKcDRIH4THAWXB0S/3MoSeWsrWivJLTTpvLaYDAniLYc+AuTxR
TLwFf2QLdKy/QYizW4SWXR+jrlqMo10ZxKV5Ov/93YbnslV9DgG85zoW3EBwHLxSOGDlOAsGINfX
MlULO/IPsuddM9B0o4MsGUSLeUHgpJfwJLyFbkft31y1Y1zCB0BkQdYzlTzndZPBqUuHEEIdfD3/
vu77zqaP4qykwlbJM+y9eLNlcOkabwo4u08rCZaFZI7L8chgAZtEeW5exiGu9hzOWT9HKKg+aRTw
DzXqenBtixO+Qrtcmnbn1UXjMFNZZtBanAUbUwwDNhBEWJNctIfLI3behh9sIJfuYaxo02QIzQvL
s99Q+IqaDQdx8BD19bAp5snuJlAYP0NjdLquUy75w7dTV0rOId991ji1FpvE9DkY0udmL3dqIfvi
IvzHKrdRFSt0qoZXpOm7x5q1yW1G2scqunZT/tHXe7dbyFhzGg+sf+GBNHChCjUUdIZPM7bLyrZf
CDV/EtzvWjjrxkBswATPBCcMUAFQGfdbu+Fn1MboQzqZRQbGTfIApM3KG3apyXNoeNekgvSTaVr+
f5r0w/mXhY5O3iOq/mkx6vJuUwfdZsI6X9lUC2HHRfnncSWzLp1QxKWc2Dsr+Fk/fUBZYKWBhX30
R8rnXacs0Wwaq3J4yQcBaRboxk753QzipX/wULVSK9mFpWac+0ANJZa8ZLJ/8QuWf2uTuHm1M/Pu
5CzTlSLz0lA5ESHAO4l6ysZP6RjO+Scy4/K+Lb0AGf/LW2chHrig/lE2E8ivw/zi97h/ezAno109
7MSYfoO27INsknHXN9UaYHYBaha4ZClwtDrIssfti7ZjNz6zCUK4YH16zLeQUJ413bVF6ycnsMF7
9guWGST+LKwEQmeTJxKStgkUy7wVS+yF6O5SqkwN2A3PDEooxRwe60E/Rnjaghoc8PuKJV9wY13Z
ZkvD7FwiWmQDgrKvYShiNduSvH3IFUaWxOTfXGZbZLweO394ujynC+vSZVupqeymCmWwF+aL7Mn0
bfKapal99EYSr9zll5pwwgabJpiXJWZ8ARmt/OQbqKDDiFfYIy5Kak3yYikF7dI0+ICrasKs/zIn
7beZzdmGMuI9EgkOEi74L1GabfoJyzUt5/gTxHNWZmvhPHGZG6bFuQ7Zq/hJwKlq2vAhFfOORhRK
0REPALT3hIrol8uztbQ0nCjSBhLS60nln9QEIrwJyFaUaYDRhDmTJihWemP8PPnpmoLAQsT3nZDC
aiQWIiTiTr7kcEgGVJp6+PifGqVuSrnNWL8vCIg9UJlZ5eGHH947QIb9+5zRJBt0J9PpBXV/IWEd
WRS2rzdcQhBRQ3rd4H0OQDiMs3eoNATzA8gNKn9FVox495VKVTHsyqwtbQLJ9JDxJyYZ7norU/Dx
hPsuMYS19VyLIk+fzZBz/cJC6lWPo06L5HHWMTINyH7UwU/kYtuk3o0NH+bslxg6/JC7oYTi0K0A
4JPCcvRMb9wkgZ9iWONa/YIGHh+/8yZt8rOLXyv4m6adFDAcMmkOBFOuRiQ9oDQenkvVVRsL7wiz
uwBKVrRrYFoM9KuPxAnUyz0VbyI/H6IKnjqVHb7CUxSJsSzP5vYlKwB8h2mKUdWGlMLDhmyD1psg
n19FHiBJMV4OHpJAJUlPOZylUMUFLszLd0ayjivUWmsVHvGqJe0veBRkEOJIetvA+XYmMDE5W/f5
J2IxU1CVTDIQd+lAC3IjogH8rL0ofdrhx0IQTYpdXVIyPpEEcgF848dRpL/W4AKggpgpYLFeaKR6
/pIUIvS+A+afl7AekflE4fXSVqSH9bU/xM0T8J/gCG+h3jGE91MiKvqD697nDBaQoqC3XtIXgt5S
66EiuePQuffxSzOPgWkn8af8tmtbSFTv2mGs889I6uYk2o0sr8kOapl9DKtZCubMAWc5AXUmpBSQ
cVX2E8QhemnAmSBZ2gQwZJ3YCIX8Ypj87N/Lq25p0Z1PpXe3FOo30Zj4VJ4sEzcWejQ7X/YeECrm
1ITKrKztj28QcJH/uxW/prYkAU9O0MRF2j4iVV8fUCsU6e66bpyPiHfdaIcu5pNvkbIABm6+rWAC
/EVBpeRBFVM53ZZMrQE9lrriHDrCQilzhEv9KZqQ0d7nImlhINGEUMC53JWPTzWYyvzdFR/ZO0A3
TPNQBKUPO6Ch6GECTacYFZ2GrTxWHD3u/8ubYU7Ah4wkxCfkmN7jogWFgluo0rfmBBffJvqhUkMB
R6DFHFUgyEc9QDnwdiojC1NmH2RFcyR2otnJNsMU39YWF8LuYLOmET8mIYHa21Bkktl+tor1a8/4
j+9J2Ol/jwsYzFk6tHL+DLoRTj7YJnRDCGegClqBMMONPFYV2GKgokZwUYmA5Vq5YX98VhEXuVzk
XsyKos4f+nbyJwlPC5j/onTTJgHsZArp/xclJaLXTYPriAG/i/R1dqhaxuyqSPXH25S46GYJHG0f
yxRliNCUw4+4tnqAIS18n0Z1E2Zk4seobPpZP+AdSia41hW8LO+0gXH115SWEDhBSn/g+mwCwcx/
XJtx+g3B/rqBB7hN/LPh+BSskkg+3iUIsX9P1mjDtseRgry9tnbe2K6A/QRNFV0BBS193wkouRea
tulScUIOJH0QUAWt9lIVOttd3oRL3z///X08KVg4VTAIfQCJ0iJMwywz2uM1sEbMWNjkriWCaSeA
DgtenRCu4mbjQwXxG4QPzbjpfGFWkh4LO8aFMY+VnHFBEfzB+DHfKdvBACXu5TYE4BNuVu0nMPin
lU3yJ3fzvzkd4iKRY1JIrVAmeYBXGswaYGjG+/4LMLOGsKPW3WBhZUDA14eDKh6pUMvlVka/+76t
yWM/TU3yzzhycIg3VeIJX+6G0k8LtvVrlgffYEU2Ip9GVVFCM9jmfPTEJ1mF4b84wk0RX/XSJS68
WfE6NTNA3ieTjTzb4Q4ed/cJbFTWUEAL+9iFNFvwlzTVnD/EuYr2KtHf4UXHd7OJTgp8ppXJWFi9
Lq4ZOpEwZKpNCp3ESBy6pmxCWGzrYE0vd6kXzu7OU6Z6CxGDhz6D+3ZCsyd2dqbKGawAg65d6YVj
UvF/zygXuJyjFFHlYg7ukQyOxukGqTQJuQcF47SfqJ5z2M6M02R0cNPVzSy/ptrypNy2vJgHH0UF
wDq+1iBbSyAT+eT5Z8cf0iaoHPulv/IjF4bCRY55KDAzvCG6+4x3FW6OEhRVOI6h6JuKTdvbAE49
oY/i9cpDbWlqnYtOaXKtRSLtQwk7iBvckNNqwwI7frsc9xZChoupFkWCy0AwTw+etelnyIGehnD4
twu6+aaeM7VNwjVhr4WBo+HfEZY3NUk1rMoeaGfxvMW701SHuBISujIh7iTh7RxIFByvysYRVyd5
Qto34B7mqfNARdqGUxKIrcgF67aJmtu1Os3S+DnXKmjuCJvJIoEgdjHNEXqCO9Bvy3UCbZc0LZU9
MsjFjk9DMOvqOvQ0TOr/HsszvhnaFBZEiTTzu++8013xjNr9dN1p6+Kna8N6XGmy9F4WIHDFWTh9
7ar85fKSWzgKXeB03WZtpVsfN9HEswewrI6QGFUnOLitAbA+Tm7AYenv4YFPmO5r29T3HpUqe8Sz
Jml+FdprzbRBlqMJ7hD30wKlhyFn0XdZpGkwXrfuXIB0waJpsjoM7kfYlSKSUVqkG80sb0/lIJLh
5vIgLuwm11i7T0FcrHLMUAQHwy346V9Z2b/MQGxsib+mE7zUiHMpigPoFuXz3N9bNkT0GxnDs5tl
DpiefC0LmYb7aATKay3+/wGXfXClcP23piLiGrLg5Z2kcNL8t2GZmQ9MZWQ+TQG0YDft4MPQauMl
eZeCX5EV5cC3/dSM0a866oEc2iBb40VPQx2Mw7cZ/EBAnDw/bcVmlIBVqV2JrU/FUUAN2kfeQ+UV
286sYPbJzmERfe6AICESEiDaw8lSNLIGGAmAnCr/FAwyIP+MsRiG/Uy7yZOvxrOmid+UzYoW8DcN
KWXZQK402AU5XtQ/SAny3Y/ZNAAcb3lAu+FOdJIOK9v0T5X+gwFz1X8B8YIERM66h1nGAuZUhWGc
f6IMD+FHAfK05Vs8b0T44LMBoDwk9UIflDXPY42Boher5Q89DYE//oBurImirSf9TD5xCzSRwZsu
ldEeB5tptqaNYSWQ6DA8lkZMNUxrYqCyHlXdw6h6hM7ldKqHxJ8LeAgXYPzrqOv6aUuAS482AH6V
pIRmk8bw7mfeg/i/sQSZrHl/eT8sGCYghf33nheQ27QmFu295yOVWCPl0Kj5MwpJ4Qzx2KYp4MyJ
VTH9Ej1lTbEpaECjT52tNL8lBM/vr5YBmvszK2MQ9lZ+1cLh7dol+EmFd6mAex63fv4IYCQPDtLA
FnAlCix93z0HBFGg6gf0iXgQZLpJo2Q8QDyTrMEqFkK1i8aOAFwcSQMDQVkV/GuCt+82GjJA+WLT
Ndf14X9Unin0tkEu7O5xCEzeb0XwTvpFm779fXllfNiHhLl1P9wRgQCrlXgbKg1Xog4uuyFeemDs
wHb2chMfxkk04ay9vM+TBodO/OpTr3msujyJHg1cwaIdspQDTP3qYGhXXixL3XEuHIxnQyICdIdm
pd4MI8VlI4LLL6mfL3fmwzWFzjhrCp5BSTHRsHxr9QjMGWQGs2kXcgX12ssNLPTALf5Bcb7txoLQ
V+Sxsz1B4nFM8/bAhm4NYbLUwvle8O4xHyHFyRMoBr0pwA1qBcAa9cKfQ34dUTVBDvrvBkgmqllS
ZNVzaWJ1UFUcFbdJI/RaLXlhElxhxJC1QPPBROnNh9zHnceVwItLlSv084X16pbq8rZJQkhSVW+I
iMOTLdsMySAw8BpIlB9aXa6VeZd6cf77u3mI2wwavnEVvQJImHc7nZtAHaFFp8T3y0tpqQHnTUGC
PC9meA2/kbbL9zJSzbMPWafqypXq7OtYAdOKyhV9zULNntu+ws2gQEr+pxmsXWvkw2wj1pKzoWnQ
hjgmUv8Id6GX0dKjDrKtL9SXdky+mN58YvpR5uPTdSPm7G5PdkktiC3e4i6GaRGUBwZUZBiMVy9/
/+OllbgVt9pLgUqDcPsb/IP1JzVSFNtLu61nrf+BN/MaT+jjiU/c0lk5hpFAVA1fhQ/1Och5TXeA
91xFokkS1xkQgW8KoVQh3ljCZyhCTRoPVsDq1/AVH8enxK2O5IC8iakSsJAfxFuoBnMDIr2BV+qq
UueHz1L04Nzyu51XmzjLK/BNj6h7/YLF2nNOYCYKfLJhwTZM2e11s+1scINagiFDXLxlARDXMYOk
ls3pN29SoHBMzco1d2mynV0O9LqqkeqNX5EK8SDTNZKIHqZep2tc0KUGnH3eVp5psymoXrtE50cI
spC3NMPL96owkrjKaQwKTrbCzitBbgHTAJoDX2QN1VmW8ePlefjwwYvpdnY17OKKCn4x5Rsdhizc
wRG8ePICnH8FavqMqeAYqzi2O1BwVq4hCwvMlQ/zq+QsvBbQIxEJGCdFebRAqBqwWbLXIcIvmZOw
WQFGLEyPqyIWKFpBlgmHYWsL4OQTFuP+jjrpmpTy0ved0xzSzhVNWlG/QVq7/ZyJAaRsvNva18uT
s/T5c6h8txcp9HVoARWpt6Cp4KVdpVx4N9IT7QqeaOn7zl4f4GEmTIlTVpzN121BxX8NaduVwV+I
Va7Yks4ysEwjLt7iCmyIfS9wT9smuY6iZzJMa1OwcGy4oks0mURCDE1ewxGA42Cb2lmNAvUuWN3J
nShAm/A29dz4ebqyZZZGzdnzMgjnloyKv5UZUAUblfZte6AJY/3uuml3znWl+7MBS4979NjOqPjA
t/3G5JBvWUlEL02Ms+e7JJUJkPv168Qj7xi3VdNuI6S+vzHAEFfa+PhugsDy99I1vAasuZrEa9R3
6d05ekXEbNseegowzUm3YDX/4oO890bvus3i1j0jFJg1CLjh0Xbqm64A3oD2+sDESocWBs0tU0Ju
Lp6tP+PU7eMXmJc2e8iW3Pw/vAwWFrKr7AQuTgyCm6rfQIbztp2Mv8PztPkOgmaM1JChN5cX11I/
zn9/F1Nwkk9ytFH9Cm/X7wjyEDLtR7rlEOo7XG5hIcC71q5tih3ZdTh0UzLUct/HVt/SPouPSioK
mDABZBEwfnLdiwfe8X/3qC5Qi87bKX8joeTAo7D+OIStWRNCW9jubmmU4HCSRmn6Gk1B+TlXffHi
qXQNaLb0dWevR3SEORrS5EcOftFXjbTJXZ9Vc7JygVj6vLPVWdVOSjeEAqvafCMaRJAkR1b58kQv
LCW3QhmFErfFJm5KvAGL4C4D96AQe0nCfpxgVCSmtYYWeuEWKfPZGF8bGh9HiMbf0cqfGsimQoN0
d11H3GMclGFc33T+5mtf3Vasqr6onJX/VRDLvXKsnKN86AD/s8FcvJU+CMZPhkJn4zbL2dDC6YGU
4drmW5oTZ3vrHhqfacvlG2z6fvGsTb+lhL6ExVh8vzxWC2HKLft1PpyWjOr4W1HW7BBB8naT+bTf
Gqr0QQPRszJgS3Pu7OoRb5CxK3r2SpuA3tHszJEZopRmK99f6gf5O2p0SiY+KTL6ShLTwWEP8qBZ
DueD2nRyV0Jnb+WhszQhzgbXXlVFwIPGr3NNioMexMvgk/JR6uAqyROYfDt7HOKZEeioXcDhBq8U
7tSo7zW7voBJnFwZrI/r60nilvVA8/FggqqqV1CLkQ5HaczaPLnJZnUfVaLf4HUFd26c6XknvwCY
eTBR+SyH9Lbk3rdIx/vLi29hUbgFQD/Ok4wrEx8p3F4eyHymmXVZP6+JiH8M90c/nUjAm0GGqIFA
bGBU82PU9JXZqGIEj20sPRFuCz4GLTjEYPNtwo6APQv2cwIKVw8x/pLV4Lhf7unC8nSLgVBHZBBd
HYPHkc9iy0b4VmoDsPNcp7+9BoqVl5tZGlA3XITwfghKQV+B5UaJM4BJ9D9d56/JgS19/vz3d5cN
Lx4RgaJevo2GqLncpBOn5qeekXpZSxst7C+38mc8kcwEKNg3UD/upSZ2JyXDsCW05yurf6kXTqgA
gLeB5WImXgFQjnd5X77EkJ/YXTcDTnxoqcVMcxsfMxjx7c9iqxva8DW/2aVl5MQGYuHwDUk7+Uaj
4DNur+2hHXXb3rBE3pHYmDWQ6MIsuNiWoRAeMiyhfJsAp93WFDRpI321yy0P1lxqFqbBFVnOw6ic
yyiOX8EoHcZdIMoC+GBcaJ+vmglXE0mHUGrPy469jhmMwxkMUbwtuEwQWrj8/YUnkVtypbWZVDTM
SHyUZ3j5KKfulxkmCo0EO9UjfKatT7atrzxQGWaUmz6D3ZCsIfyWRs/Z6b4KPc9GuIWbMBFf6QCt
ykMJx9I1u6eFW79bjDOIjHyUfnzMo3bYmijvX9qqfj5r4u/KVOkbDxIva5nvhWXtKiGNEw8A8/fO
QwnJOs6bB55DGs3W6sGrYHR9ecKWhszd9xz4WQlX4uOY2F813vfbIJ/Kw+WPL3XB2fdVXYZlOg/s
NYRM+l4OFaQ8EIM3oxj7nW6hXX65naV5cSIAy4aqjrxKvelp/pXVdbb3SaTv+qFOYGuV1Y8hmNsr
qb2FKOCqJDHkFLQH3tErtEeKQ+W34aFCbXZXkdUS4MKcuApJDd4C9TDK+NVWIRI7VdHxOzwP5BoA
aKkLzgVAe5EATiShr2M6n8D/+CmhztjP/pUPMlcdqe0GL+dxSl9tCkEA4ys8iOM11t7S4Dh7XI91
F9fAkr3qWqkb6oMTZfrBXncMunIbkwd/hKhETWtMhzq8SXWU1V+yNhPieHmpLuSiXcENCChCPcXG
9DUo698UuJNbKMHvs16dwel76mVkE5X9td1xdjcs3oycvEC9yTTws80ItUjvSx34g/h9uTtLs+Hs
cACThSVV8/8nusGgQAGiwWNgTUtx6fPuxvZiDasWQ1/jpqI9Ep4wM9l1oxddOUCu+IaRcd6VLFRv
0AMcIP07Vr9rIOauS9e5uhs14GES8gT0qBho4yBsdLtU1Fd5USbYsH9fPIfer4nMDKJeDcDGAL2s
TRSOw1Omzq9UndU/rppj10yVJENpqMR7QQwgJ7agmd5ObRrsLn994Ywgzn5uhywPoGcaH4nf3AnZ
tTs2m6ecsse0hUXvdY2c19e7O3pkam/SqU6ObdRkMEdDVRfOgr+z1h+3QRP/vNzKQlx1lTXAtctU
MAXJUZf2K8TToIc1tY8wiY2vi07E2c5Z0NaibobkiDTdfxYedsBprVkuLGw1V1VD8ayb/j/OrqQ5
Up3Z/iIiQAghbaEGu8rudrsn990obg+XeUYI+PXfod/GrTbFC8IbRy2EpkxJmSfPKYtOflWgZf+Y
NDGYk1s1bWndrM2NYcngwUBZAtHy64jioQ+aj/aJeKD/ChCamD/cnv+VIZg8GkVMCRRKNL8HL2U5
BjJmI+Q1Opp9ud3+yhhM1gwKoj1ZA7R4n6T06+/1LYroZ6qS5Hj7Ayu2YHJmgA5PR8AcLZHMJXRW
DFEurtDDVvOJlaT03jkJ+Bk3nsVro1k68comGgb9XaSiySNrkiYgI/uHMZDVQlRsy+rW1mP58qsv
0M4lSRJxyE8A3R0SOCtUIQwbKJ21xpffXzWuXCDKEKyJXmLi5Ye8nVwa5sTjW51fmx4jNkdpm9Z2
xb1rp2z7xBqSXXjDogMyyVv3sLUhGOZMAOhtqq4jj6ghxAr0nXMeAPre2ExrAzCO5o57M+3lRB4x
ABSZArk6PynwO6ThODr88+0du/YRw6wheu9EEM/w7yEuBZ8KDb/z7ICnsufgKrz9iZVZMgFx1dx7
qUCB01edOvJ9ncT2Q83b5rSv9eWe9mobAeWbQWRXWl9x4bbuUV1/RYzC25cdNoFw0aJGNc3Mv+fL
+Z9UkEoGI+in1ul3xgtMJFzVWtlQdLh/JS2URsFhESAttPNtaALhGCEkLjIczR1q1xlULMtJh/uR
C6ag6EJAWeapsr62UEU9g7SiOdle9/H2wr7NQO+jZPPPlU0U8jVFQt0HnGw4MMVjVdrqLJn/pNOi
QvVU8Y2MJQ+ZZKfRRyGVjqsgRgHEAbJy0QnVn+WxLtqNe/+KoZj0FTb4SlU3xMVPkYFJHWfGePY1
iMchpbSlD7L2ib8M3qX1WIvs55SmDkW11fCO+bTJw9zZpAlaOaFMoorE60Hq1UbFT4CbwEGsXfkF
JxM/SDq7z068xQL99megz/Dn2hW9p8HWHbP7KWOPEHQ4AqEPnoRafpstZFZv75C1jximLwu/9dq4
BNOtD2avjLHqy5Qp1JhbFtjI4xYEyxvXz7ddGPsLMSfydOzngV6JjbtgAfBGMBe4Ad0ex2+s9l91
Dj4zAXMS9LVRV9vuPZW+nz4mwvZIFDY+71GPkggdozjFjpqkurbR1LRXKMrJKYb4nw/8yCHntBi+
swby7NANbjWo0Y8y8wa2YYhrg1+26ysPG/u5p7hbyJ9pmkExWKtcffMhbr9hWGvNL7+/al75Ha0r
UJJci8md2oOKR5C2RhbpdsV7mDDcSFMBQQQSAnrlvsXLEkpnaq5AsZPrzA9m0K26G8v45kCYY4IS
3RZghXyOQSA8vZ/L+9ndMwC0a0wQRD+HBMzB+iinD34FBpLq3u/4hg2tddqYnT6WqSXKXB8jPx6e
qnL66ELNaeOK96ZDQ8+N+5E/ajevxmQ8FvVTZt1l8XNePt+2mbV+G75yaCUYRho0XdOHyoPk9M5F
NO5DVgp5PDlDQhVVzYdSAcCfb2lKL77vLytnkB78c6O30PCJsxrr6IpUnXrHouHoMAhXIwFVnkBz
YB/cumRPWZ25hxIaERsGtrIKf+ELU5ADUcjpHKVbfKy4AOG2z+iBjHRjmd+M3mJgRhzDGnOOR2GF
D3StG05V900mnjo4NJ4v/SS7A9i1vY3BrKy7qQAJ3efCZrPAt/i7rn/P4/Ou/WRqkdpd4xZEWfpY
dsnZSuszGOI3ttTa/Bv2m7md1Vo5mnbofwxMS6oJVL4ntIOpN8xXKSEr6mO75rT8D5Gd8WdhO/P3
23Oy0nETReEJJ2t1NekjHlG8+8eb/uH80+2mV5bRrJauloqAogHgsuzvCgtVDT9vt7vWZcPj1NCL
QkGDPYBg/b5Xv1IRzlsEcGtdNjwOz/1RgktSH9P5BElhuVVFstJlkx/HqkfaKA/mOdoPBfnaic/K
3pIvW+mzyYqT2JBLn0imj22c/OcrMQe9yDbYONbaNjxljER/1aUj+o2CFDt+yp2722u44k7+QmVW
Xkx4G43HKF/YpkOa/PCKa1W+lFF1vP0J9rYrNmGYeZdnyajR9wpcs1RfnOlb6t+DlDy43f7Kmpo4
TPDRIwtM0L5Eha6bahCijIdm6jaaX5l6E4VZZU0C+VF/sXoRFvV45sLbWNW1ni+/v7qNMT6C+hwR
4+PIf2bxT8J+Maff6Pbawi7DedX2BD3bSY84J3rr0UO0IbfqQzI9CUBzsmLe8LZrc2N4xNGKYyUg
lne0Ox+M/FjSVs877cmEWdZq8FHdjxEsZb9PCPjoc9/7utmYoLXJN1wMhPpQjbzA0Gs6h5C2PQ8x
P0yee7y9K9fm37DYPGa+Io7Wx6a6DvLT7OSQyQCr7wVpvsOuT5hoy5rNNWS1F79ef8jy8yjKQNAF
f2SFbrlRL7MySybQkiL1WVYefLwfvas6D6yHZ5ZuXdLWGl/m7tUedYY5zabG00cIFz3OeXbOcn6v
eb1hXiuOx6SAgS4XqViE3SkQKxnJcHH9KoAlH6Iy3ndDMiUr8R6OwEWNVU7sSyaiwElUeHtx1zpv
7B/aYvPEIyZ+9v8V6UM5fY/LX8N4vt36ysyb6D0BGl4NdRZ9nAHMrfUcgiY8KLotrNqKXzBRedbo
5VPKXH2cpMWeXLeHvkjujD/2dd7YNjRu9QjunOE4tI9RQ4NYPMjq6762l+V4tSVbt44rBzW/R1rq
E1f5YVD8wPtdKVrmmFQbwhqT3mvQvOPfxfxdHW0c42vraXp7zmqblmjXz+PPTs5BRl1CaCnd8AJr
62n4eWjzVpItmxGs6g8+sI+t5P/envC1psmfEz7VTTQCWYGmcWEingwisOTdbnptUgwPX3eid0FA
irWMRtDSdt/ZPN+Lke5JCWEtDQutFGjoI+ZolJ1/6x2QhvxSqdg4nN6G1zLHhM9RaM/acy+tnyj4
sgNaWl/SmhPQm7lXNeGXzPLuQcj3rYQkSSj0zC6OAxUfVtjvIb3wNI7VVm3QygKZIDs/IT4KOGx9
rOv2CPVEIHu3gjgrC2Ti6yBHkw7Dsvap350Iaw5FVp1Aw7XPyZnwunFmyCrngz52JP3sTzkPROZ/
qyDVtbFKa1OzjOuVs5CMe3SgOL98+6ffJyEIvzdaXpuZ5YuvWm6IVQho7enj4EEfSR4icPJ66dNt
u1g5WkysnJgjH2FoWLNwxcXW+RlVxeckHh5yLTfCaGszY1h142Sx1eger1lNce0kX72ef7jd+7Wm
DavGXX9KqhFHrtM7h1qwA6jxNyZmbdYNi6Yu1+MEUMhxci9j7ARu86DG77u6bSLhJuqD4xcIgSPn
w2PnFf/OQm7cc1ZmxETA2eBG4IWDw3xip6H+mA3/7euycc7OS8bbHdCuI84q+z7pXXk45piQNw+6
5RY4MvXRbk9t8l5tSQ2ubGzXsEc6krQEOxbskTpW0EII6jB27B/eQtGTpiT/dHteVrbJX7A36NnJ
CQxQx558kdl1IVinzb77h4l4czzQids9DAf8tIei8I5aOI9yMxS01nXDLhOms5l0CiWFQ9oGGS1+
JFkNLtiG7Oy/YZ1CRblyl8e+aB5ZXQazOJJ+wzyXVNMbMV1TX8pvusyCfhJius54clQJaWoiQxBJ
KeTSh9Ogkm8g6drSylrZTCbYzRv8riIjIshOjfKVYATCfwwaXdnQcMzHk5BAau87qEzkW6Ztx9UO
dNFirwsg7HcGsXfYi13lQMwxoW8TtHZdED7CLNz8xMG0FVSRtc+tmXC3qbHiLl/We+aoYPpKss+7
bOwvoFuUQpJ3eVhxZV2mEegwPkThEJc/97W/+NJXB+y4kIiACh4HLE+Cai6/sN9kjmwjSr/ikk1w
G1icBQqbMS26rI54qwSd7Zxu93ytacOEWzZbUWuh6Uz5QQzuM9VtkUusNW0Yb483sjd0uNE6fApA
rHTo6K6kLvagcbRmmudR4eIuVrWNc9QDeJHx1CIbd4IVWzWxbD5vIXc4MEx3pB80y848Bhvk4ECp
K9q6By+Zoze8j4lnA4E/xAgm7MiSP7okOnXujza+tP4XyGlAW/Jqbx0Bb4uGMMcEtkEqd25pNka/
4jguD0IgchRFSajr+DdF7HwHgIkT1BUJB0nyMxIe6WHX3jIFolpZUFLaGGPTAkP3nO8Mk5iyUJJB
gMdnaBfVoSF16ruxJBtdXjnRfj+gXhnyZNtxRSU2ltveafHQ6h9IBgb7psN49iKgn7NIKDghH8xA
Q1I3QeZsQm4Wg31rQxmGnOZQqtURjrNWWT9I5YZprIJO9f/2bDx4UoUaQsxqZmGPdz0F+0MIgY6N
t+uawRiWPmVIGpbA8x7B7XPHffcJWpxBL7O7YvY3QhIrzsTkfhOqAX8mqoqOTaHPObHB87cLh84g
RfKn8+5BDTnmMZx34l4YAkBQKNmIuq102hR36gdOQMKLW7rVfZDdi6w23kMr821i27KUDm43Yyf1
w/zZkvZTmR/A6pvybt+9y4S2dTQHu0qB20oy3xHvyfbv2mij7ysWZgLb/Jr7tORJ8UNUgl0q1KAe
G90mB+id7fQ7JrYNojIqt5bt6FvxmadpGG3qj6313rBhKBJmbpzAggbIEM5gQIO+ivA2bqRry2qY
cCwraKZVWFYn/dyLi9af4gnV7/rXLv9j0rmVgqSFLXFxk9W1s/7x6Ua31+bEOIwbYVutgJ8/JlUa
dCAZl3ER5FuxyLcn5S+hJNuRdtMsL13Bvgvrs+e6AYrZIBzw755Z+UvqKIJWVzS1sH7UQlPE3Et7
F8MAGGn9P/2K143WlFG0DGdYQ1HpGE8AHd7u9dtz/peKTdx2TYRSJVzbclBt1ndl8nWKdwUAbBMM
NUTAak7LSVIDu1k8MGdnnxcv+eps9RBVBvcl7B3szFb6fmo+xFtO5W1Ha5tAsUJPsYpi2R+lhSrw
oY9fKNQdNs7ttR1omKUoohh4JZhl7EZpwEYAVKXD5iCLvCxQtN0iQVhbU+MUTUlny4pD3lZ09Z3v
1PcDeA3qaYvlfm2ODDMtm5FBeNzvj5Wn7ueUhaA83nXO2SY8CsngdJoGzBCx/KsTyyMSnxsw7pVe
mwioLKYsYTJSR6mLgIs+HJJdpZIMKak/9+PYZS5mBPtcqgzKa3Y9hFZbdxtz8jbtM5pfttOr7d5X
Xq0I9HePiWNB7iFPvIeYD9VTCeXBiZZOSGL9ua8d7wAuSi+ECJ0dpKjQDjoBEaTbbmJt9ow1F1Hm
1J2EySnnfqGb30VDyWwT52GPtHbaZNHFa7MQ5dEh9IYPu7ps4js6j+aur0p19Lj8itoVuLdBvOxq
20SKCbCDZ8THY3ea3Ppa96PzUlvU2ZXWQq3qnwveytIbNavQ87kNfDGG4C3fcEErrsHEimndWm3T
L09p7X3Luwm0JwjrgCll37wYHo63nlcNPpr35XtQ4ISQjti3miaKCYT0tQ3Kdvj8ep6PJSz5ILpi
3NjeK9NiYnU6sORrxi0Fda8osJN3pXMn1FbSZHEDfz2oBDHzGoNrp2MbW9NV9krzR0v5YMdklIPT
J6hFh6L6illpE6QQJ7SKPfOFjxorAerIHJxmXvEQV9kUdZCHJkP3ECdT1Hzcsdb4gnHKQKPQAqom
6x4m0TgfewKwbAiFQu/HvuYNj5NylDlzXOgfvNb52oNQ9N3spf0eCxPEzHqUnXKoF8/8stwjvkLh
sSLBPKRsl5mhff6nBTsxGDJqV0bXsZii8skbRMOLgx1lqR9q0sT5njsnvmOcPLCIUY4yra561hkL
gUhq2dMseLwl2PqmYeADxtmjXa+ti6qMHhgS4m5QIJ2YhIXlJDIchONv4R8Xz/aGifyVIeG87Syp
5LNKs7Q7QrAvL+9csNBvEbK/efXCOAyXavseZOwTC4AVlb6MNbGPc86g/S3FBSIP8wbsZm223D+X
nUG4SWAE8rkpEB0r5JBA5LPgxyqb5w0Pu+ygt2bKsGuolFokarv+GkeNypxDY0UO/1F4RSw8lNaD
SPJOsamcoInHePlF0Yo7W/fKlVUy330UGoVJk9P0mllpPp8nweJPHTQDyw2ftTZ9hkdpLJ2C8y/n
z9kEKqkussQdbTwX3DagA7rtVdY+YXgVCRnSjFlcPDdyHi6258eX34sDasatkPLKJ8wETVRYJRaI
+hAuAjAtEyWu+nnlheny3+1RrCyEmZhhxUjBne9lD5CsUU/pqPI+tJQuth6ca0Mw3EpigSMpHbn/
LPMWQY9Z2qFNRxb09uYsrexjM0FTxMMUuZj0q1914mM/KJH8QKVua58gsGtF/9FRxvOPufWqCDV/
4LbZmLq1oS2/v7pMa3doGwViu4toLf8yaUI+1GKK7/tSWxvP3pXznhi+pmBRa49DX14c3x3DqQQf
ckMQV9NqCt1In1CW1W+8DdY2guFwMnuWFniK/Q+E9tavKm/1ZzJAu+T2NlubK8PXsBG3rtTri4fW
E2n6Mc2K0v2aFNLu7qa5j/Ot7fw7g/CGUzNpC3AqFngYz9m1b1kCOKFCXuaKZziTJ9ln7vzkWVDT
cE7lXDskDpySWcOXUsa0eu/JMmnxhNasSZ9QKxex+zHtM/1fM6VRTcO0ziv1mLaiBVwFSox2w/bE
HwUxqyjttvBqCGrrSw+GKheyyAzy4m4QgcgGOjJ9QrYKkNcW2fBZ3VTbNRDG9NmmA5H3WQcRSqhb
2/5Ov2umqUCK6fYFBASfFdXT+Gmym1KcI1mO/Jhmlffl9m5aGYaZqGoQWMly+PMPQN1XD5Mj2g9l
Xnenfa0bLovxmTR8rqMHDn2w4quaUlQD2yRpt6TM17pv3IRsR/kpco/kGeXObnqMWC5Qchx1bONK
uiY2aiajuGWlHvVS/9oDfkY/9LFCkdMx6xh3D8z1ZifUFPUKcQh1L36lVjYN3bmy7b7EZnCtRYxP
DhECG7yd2b9JObllFNaehDP60mS0FfpTXfnSSgIn7+0kC2K7sP2nAXkqSLndXoW3q1iFY8bPSDQx
1LJo79IlsvLea8/WrA2hwT7aZ0iqt2CP6IRCJvFo08Lv6oCX9UTuGCfIxAae14z1EUx8pfXixb1F
z35GfTo83+7dij/7KyfX5QpkYjL6WGTCeqRcJO8i3rUvOY2njVfLiu//PS+vjpd6dH2rhWLLdfCL
LsxkHJ1t5NsvLkpQj2JUbajxENvw/mvjMfwznSf8DYlzodSG2+tnxw3GKhsvBbVRDL1v0oxLGSS0
bbB1WdnHpmyyLiCImftgAgNRb+B78+YFfc28DCc3TiTuU+BJLw7ulg7YfQqljigQk1v1MisvADM5
V9lpzhUKXS95686wC+cXatObSwsVjCAuqq3c7NsIWRwLxtMPdWd16029fY16UXnQ15sg7HCXARXh
PBCSzOIOei7CjgJdZRnAfBJiejBJhTIVdrAqK/XbMB5qCbriUZCRh3XlsCk7eFCbc/OPtxf17clw
zGiKasqJt2nD3mk/7wOS9uQY6aQPXKY/i3qTaGBlg5rpRYbKfBElff5RFnGCzNzClGbn1dQf0qzd
qtr8HcF94/Zg5hjrznEiYiX1xY/rTHCAkanngM+xEm0R6MhjyfcK1IHTya/ioknhedKaBQ4lXRUF
JFJz+kIg7a5P81wlQ3SICDBPh9jKIPgSOFYi5+PYTGrqHwpc6cc+sO1E109zjRA7AHw07lJ5SSXo
tf7zmkTyw5C3lv0vnl+I2h4nTsuYnaKE18UJb2gdfc5BZeV8zvuG5/JsoXSo/DBSpBjzUAyA4Z94
hoA9OYP5UOuf1UgJ6lwdrovyAx4tZGhRl5w5ya9ktm2HHGrZt8ULtdy4Z8ex7uL4e0rc2P6QuFaT
/nR9ItJ7yBLSIg38qm7Ikx563yoP9YT3NTR3o6Y8c4gfDHVIC0Cw3gHQIZqveL1yN/QEh25IKJsK
8l9lIhyvDfKk8shlnpUU7xBsqOkUagijjO4ZbPbJ4F2rLmnqfzLA5vm56alDv/qjK8v+oLupde4h
5IEdeEC5Ku6TsRXJ/mLbaSrtg7BSOl37qqb8HTR0XXnqG7vvvnYZT6vm2Kaqr1SImIceDp0LEg4s
sJ1EXRP6Y28tkpS5NT+CrS2NGWCKQ91/wCsyAY9UitpqVwSysliKUsUyLbf4Md/2XI5Jc2ELq+Og
L5iuHAmGDphrjOog/XZXxQ2OVMOhRChzB7G/U39UiReFLCPk7jfFp83T4a4WSbHL0TtmlrHPysya
WzlcBOE1O4FiVoiXUtMUKI85zauNK8LadBn3qKpOWJUXun5uSjdDBKYs8F5JomQL+ff7qvG3O/iL
gkF2XedVflE8Q1PDH/h9gcxmRv6pWBZF+aHkdqnxhtBIBlctmNQVr/B528sJYPhdk53nIm5xj58y
qHr9pwaAXC99nfHqSUMr1Dl0OEOAcoqc1H3E61vFp0IKKiEsZ7UfUGKv5qs/ufD/DfSeCeSIvGH8
mPhTRD7bzhSNj7J0oJIcJCSrvTigyC/ah6QpVTGGlTdE5J9J2a1C5GZQzUG3oIe+RFaR1u1ZzaJv
v9BlQB8pFA3GF4gi0QKSzz1U6EMwqEJe/B63O5ZeXQFdW3qcANaH1GcXF5MTTFU7lPNB4yzqo2PH
rMXldFMPYikpWFScm3JWaR8AFdM3hwZnkQacLJ3tS8Kjdggr3LHbz1FXVVEfjPU8us9FpezoXGfp
XB64KAkUVCNue9URz+sEd8yoAHnShfq1cMt7wMGLbAzsbtDVCWIuiSPvWw4ShHckbwlicrRgfdEd
Y4Q3autqU0dC5JRPnVcHoOf1s2cNgqf8F+7JpXgCZxLjP3Qz2X6P2YTlqJDZtIGGboSEXBV2tQTM
8ZyAFKX+7ONi5EyHmGd+5h3BhFAU3R3FDTQNvXpi1VEhp6a6YNZelfGHoR+yqn5y+jZFZTPObn/Y
MLM38Xq4Hyxn5asb4rLcc9rHNohtS1zdUgE9vBfsr7i4V/PgpHzJ3SFXGep+wuM7KEFGkeRHt+zz
8un26f+2CRIT1uJA4bYmVmZfWS2bsOO4BGA5K3urhHWtfSMqYUGeyRZSz1cP5uOHklhpdpgcuaVw
s9a+ce9NXEoo5CKtD1QBvHdCtLMvMIVdUd7dnqC31+gvthWSWqA5hHd6TlK4XNvnIsyIeMzm2D/Y
rupCSSsrdFrnPVjH2sO+jxqjGhGPjjo3jx9iMXTvCGmKdkI9lYp8GEHiUX5nWYTKBNSpdYcIEmEz
GRmC8QuuYCOm8fbMOqaMm7BURaqkTB8Kt4v7h7RIRnlMU8BmjrcH+fb7yBHGNV+kySgKONIr6Msn
9ivvHS/5VkedLL+0ncfSRb9t8Bucc05Zl7uyJH+RrvTWoKOoQkhphtZlHICE2fICZUu58XRfmTUT
WtDlY4dKNyAw8YzgqOiLI2AiHKblxjvvd+j4jSPNBBjAiXsliaGxXPVdbnuPCjIOjn9gHplAhzDh
bufFd7agKIELo6GuwJ+IiiH/GfQauvCCzPUa/MQSKFknZ+WAWwbiA76ExkdguVE9nRE9Gfzv+eCN
INCVOEhEGqRla7+MOIAWqRwvjlwPLAazLEhAuqLvQi4soVUwg5WN46Xrd849LUmaHGM6pvalsvPc
eZdP3ezPG/Pw5jyDIsuwkA5ZnMIlJb02hTfe6Rwl00lcfLu9M9caN9650IBLZEZTemVz/py0ZLiH
gsyWeOFa48a2BxR+OdhEDaE0y3dCCrau8hwX3Emeb/f+zXC6z0zgDJ05dcZ5mKBwBNrup0X3pEts
+X4asucK9XQxDu8kD/waDGy3v7gyJHPTK0aauZ0y55fnSHJqSerd5WW86wjBeIxwnuvMpdsKRn5N
nYr0O+BPiggwybrNNlz8WvfNa2hainIqCPmhYtqwgHDU6wSlU+3KAGMAxjGv6g6Aq7p2fiDNPAd2
blmH1nLcg6d1vifbiE8sQ3t1k4CGAYQreu786Au7Ail17RMvrK22u+A1XG6cCG/7HnzFOMx93Eld
UJvaaYB0QBt9Ald1LY9Y/aaqg0wwp/rWDQViNl8nF2wn3hH6YAi2nBEoGlqwrVZtbd9B76CSIS1b
/Qu5qyo7RFnvz5+JM1juFVfp3gFrJ0q/ngmdWugfNjhg0Tz0bcDtHULDDi+GEFm1WM5QnGjb6Koi
mjJIFVfagTq1R2Q7DaeO05yddFdr64Q4EnM3Nsub4RIfzFh/znQCisF5cCW5SgcVzRNq5QG450gd
0vRoNZsiqmufMfZM77uUlbXV/0JioRTHubW0CJAKdYc07FOwdj1RUtRfdtmvKX6XxRxwKxBuXon0
nOmc4fGThDWSl2oDcPc2bg2zZuwcm00K/maGIn3lI9jVHG2dNnBCU9G4iGm77izYi2rBCpvcZSJX
IzkhvxhH9J55SAQpPKgRPU4OLkD1aRZCHzfhp32DN04SMqpYSiRl77uZPcseanNegZfAvsaNk8RP
UNPW4KXzQrvpu/LgV3IbX9jXuHGSdAQZfVbZxaVZUrMd1DgCKCNtLNmKUzSZW6DxkFm0bsW9nlFY
Ih3KDyCK31LaXGt9Obte+aspt9ucM8YQHgJ6CxSVc6A13TgAFxv564rkM2YcGBlVJROUNRee1k9y
tMkpn4e7tmFi38SbrC1W4Sz8eQ751UXDQB6mMvHIvWD+MO/CqMDTGptSS2x0jkTm1YZlQkDCCpNa
fUwy52vpxBuebGWazMAv4/AjkPVj16miOuQzHvg6as7Owmq8a4NyY4MmzTwlowdfWeRC0X+7nnbk
WMSRv4v1EW5lebS92kbMS7CyrO9/gLfdr45JUZbTHcrBx392DcDEjWbFMGCaGLmiMAZhGq2nw/+D
e3fFCEykYeorpSWfqpc5GT4PvcOCliPkcrvrK6tr0v7QuRKDBzbse9L036MClPZc0mevyHbRGMLK
jCsHcQswVtKWQYIBChhVol+yArdwz+u+7xuBcWZURSnGMif5hcVddLSd7JMqgJ3pYron/IgRGEYW
OUnc93aUA/qBeLHdAqtdoCb8du9XFpcZnp/IlBTTmBQXLjkLG4DC73rtbwkkra2uaVl9R1WVpeRX
NSEY16XeE/eE9aXVzpYK3soXTPolpqKhmhtgopDlALTLl3hPtPYgFEgL9N6PGMcAUZkomnyQICQf
xoDjRgVOaICLWqRIN+xgZR1McUSEtYSqfZpdtOiaQzcBvzRj0+5aZFPwUBZg3ndAYXepcMdfQpYs
7PS4EapYW4Hl91fObbL1bHXAjF4UgcYJB2IioBBYC8Zy3IXR9pln2HDF+7IBCg4mVoOZp3Km/+ra
2wLdr/XfsF/ionwzsSpcjReyfKJ0FCiARsMhtf+7Pf1rXzAM2HZbCwQ6KS5AQ/WFOOwTYSjgdNx9
eRDMj2HEU9NYadmr5jKlZQYw+JQh6RJ3QVphp94ew9r+NCy5AGIrTfK0vjQFRLuyHJ9Q0toF0wSL
r3FAJqyBrOrkJxeb1E+/Z3+kwF3s6rpJu1Q0nI4DsiUXe9InRmdI78QN37hjraytSbyk4rlW9lQW
F4X4bqAyvLNkmmVIwm7iDlem3iRf4roBkYDj5peuhX5Dwef39ZBsYQzWGjest5iLQrnVUF+I8KGW
7IKnbWbFj9szvzY5ht12EiwjeYTJ0SptcfbidI8K78FdHNC+LxjG24lU+1HTF3D/w0ukKT0tR+MI
lOzG5lkbgmG73VTMnpuP8YXHeHZB7tmmWh566W+Ro6wtgGG7UUXqOtJVfVFO1B0SH+KtbT5+3jc9
htVyvIl8ZLkxPRPcMufRFM4deEuHZlPNYKX/Zl0CS5q2qKysuCDfeFZR6R3yaO/9wSxKiCQftMWx
vCRV3xkkmEPtD5/b5XS8PUFrvTfeYFAkUICFNs2FlZWC37f55xY5upfbra9sHrMUoUm6OGt7K76o
kZ/I4nQgXHdOt7f/WveXD786ezkHN7Ivl/UtoSMRNrAw+J+uYMfbA1hrf/n9Vfs6VXOLRyra19WP
aWxIWE+bcYG12TFsNylEW1oWQMfRNLzQzP4vc8f+gBR7tC9k4hq2S3Kn8wDNwrmbNRfVQz+ptZEO
2zc1ht0qop0WdYvphbpkBoaWls3w1U1Li2zp7K1NvmG8cshQ9KPgml1dWyGeldGHscfz+nb/V2b/
L8x/BsUvDhTzpfDm/MA0P/22LzwInvd9wLg026KKCFQq6gtzcC+ssJEutOaPAPBs7U6GXfhGAMVk
YwKf1zg2DhRWJzFGwaQhIMYhWnsScNO5arvzvoEsn39lBB3rbcse8cTQFdeAIvQvtB9OrjXYG1a2
OJu3xrEs0asPIMdV9XA9xWXqQJOnofhlLyfZZEO3Mc1mJLacqhj27VsT6l+lvEcIiGNZouFj44Cw
FinGLUmYtU1lmHSVqN5NAXH6v6eq6ttHtojOSFbuewubSoSdcnvSaFZetFXXx9+HgSB6Yx1WDM7E
9Ddjk3tciGwBfwwBJHkQucdz/vYuWmvcsGbleyleYU1+4TZzL0DCi4eBb5bXrEy8iYeXSEF4kP0o
L42LCq5l4iPqstBVdCOpstJ9EwoP3BzV8ZRVFzXhnlipvrnr800gwVrrxjFcoBABqTOeXaTtf4om
3/0fZ1fWHKeOtn8RVQKEELdA796XOPYNFZ8kYhMghJDg139Pz9zM9BfHU77zpM5000LSuz1LVvbu
sxnsR2tzcX7VWkS6dKI7mmJZsx6argWBZ7IoP1ubj77g/O//cX6VpUXSlMmZlwV5eAkwbQbD9j71
A/k1uzio2P73V5ClXJMGOQqW35uyf93UMX7Il7bmJQJ8mQF7WkwtMCZaemD1cScgjn372odfBGEx
DOvcFW13XNp5869XC3Xdz5Lnj1b+IgiTMO5sXQbqGICSnwL6seQAsj1OTRWmf3/8D2LMpfaSnCVa
n1AyOhYiKh8C0cpt0AjvgbvoalJTlf/9az44AJdQ7wIk9MbO5zQFGIZNMa7Nc9x9Osv3AXX9c4y5
xHhzW85ItVBmEMf7N2AQFNCZiJvfzAqFz00w8+an0KLutjDY0Xs9waC9SFe28rZLpR1Ju5m5Pzm2
CdwALCDQAMOmMlibtK46dGsDmzRBrquy8jdoVgby1l97Nxx7q4Zmz4VpAE22NliogFhOu3D5Ipex
c2BNxoszadPhEbd2LKYg70NXlhlQYFW5pbGob/qKTHUO49Z12PZKBtcqoPI6GHt11Aqc7pNFnn2A
vXvloKvv1ZskjoZXlJ/zd9KX5boRxer/IMqU93FAwlvlCj9fQLp9WMp+vSdhUT2KuSN7E0qJbwtM
ktnZsDvT1R5JvaGqv1PaRvuAe7LZSNDit1Y2K0GbF8aK/mLjPe9mu537SP5ismEHgmRn3oEOUAeZ
0gn/3YwtbAxBgZzwghOnb0wTnFesLEgA4m1Hf+qewn14RUshTZJRdYc+Wt0bE8K8oBBi98YHf2eJ
qIETwvkdMCanJ7VYsJx5N54B8excAGPKfA+TXnGi53F+pn0JXRhYrE5Zm3QsTIH9tk+i7MQ2CMJ1
wrjWb09lgZlHwbUHww8wwZDmVMGcihDvncJTaLMqVp2CEdPqlIRdTGGvPpotEKk6Tqln+3sB2XT4
uK3JsIUt9PIGPinEAiz4t0gA2Ywjmky4HTWw7xpdQuWuSLK2qLkKN932w8IP8BgwqZwSQFCBeFRm
px2nz5TZ1uSCNQboSuDkYR9n6navkp5+h+9Xu6Zidj7dFp40LwlWwd+jOPdpOpNF/yBTO0Qp90qf
n6Rm+rkxifeKulLkfCyG/tQxN+Y2tOWr1JP/S/i+E0dVNQCHtr2iUR72VHRXwIlgZk40Xx/qyEvI
VrRdtHfMa3420Md5NasUtwX4rHCFH1y3afvW2xqixaGEr/EzIKfQhyK+j7zC2qjdQwMRW9XUK+fp
ypvFP2oR8msNHGV4T1aMpO6qZmbjAZaQ/rJXoih+9Z5/nkslUxHmYI7pfsdiXBaApwEhw1Vtr+ME
faJs7AG+BwYdz+IlZz56DTpemC9jrJYsaDByyZY1Ke+0pD40yKcA3Dx4AMT/dGuA5VxUqWkOsowi
aTEtzXAgFVAgcO2dimvWrrSBk6BYgzQom2kC8R0j85wuFvgm7TdtvKmBoe+uPWqHegu1RZxtrkt/
OZqSkee2spXeBA2ug2xqFvxdtQ4jQ5+bAI+hcHgf4GpVyvt6EbKAXb3pwkyNpKAZmoS93kumIahI
HXZQZHvzKD0Y/KXJXKBxWyE1pClpat69Ww/HNuOoWqHTMlULXfdg/xfltRysb5D6TqMGNDoKxQOJ
GNGZaEYBqN3oR00uUedKeNRME15boV2SQtDTxhtIm8TdJgE6YNyxYMJa8GgMRFoUMUDFfC39dmcb
XEyw6KPtLqyVDlLG52C/qqIbtp6K4hGImm4gOzzspADfFULSGfhMVgQ3lZRVnJEJholpHIZN97y0
g5wkBAvraAUre4roxoSr32VAfgM/nIPZMXU3NpIVytygYEeaGDM8ViEaY6mV1k37ltjBv3KLO6O3
Peigwyg3npZofOVGBBD0l4EX/COgquUwX12MGVMgz7vkO0v6DjUI8XrOvje49OYrsazawD20Zvzg
yr7ulk0UzxGb0zXwnfeGZitiMY45YK5Xve9PAXgkq6OnKml64jZ2pm0zpwGWf956K6h+PxrMD+af
jWjBbUJ/v4awhQWOG+JeC7DTBlHDCPZIwqmaNsBmj+W+Wpc2QYt7bNYD9ddFbgJZa5OVcTL429n3
Nc+kXjQUzcfIstdqZvqmsWuy3jezUuMJBReIYc0QryaTs6ccFHcgeprpoGpVDniVmO9YGcsu09VS
sIM/x3S9JnPBsl5QSJZSf1h3ZYxt8GMZVjMfbLIos0XiXZCDJWUN69AJRvIn2blQ51M7hfEA8bZg
JHf+WiTLt3pspdklNIGl0yaRxaDvYsFViBtxDGfEVm8oyAlQpDH5XUaeDO+KQiTsN4Hoi/+jmstS
bqEFgbAYr0k172rXM3vwSul3K85Rs46/FpHE4hndpsZuAQgSy4YA7Ait50XU5knToHzCaGshENyT
c+2nEIIIdIcaGnjCCthLA32GKmpYc0ItoeIsWkQ72Uw2vrRPhQ92z77Sgedcblt4gcJj0ykgLyfJ
kvKHSCQCSGyLimQw+Qzi58bZot0s84pDXyzCG3ZkjkaSVrgWh3zpp/YJiCUewRi8Kdm+Hk1X5iap
QdIRuFiWa6vqfryKfZgwZdix7aHpfTWAkIk+WL0vcIo7xAjcfBlAO2DrBMDhiwy7RAWHoaJUwcTO
n+01M0TW276D5/UDEI31cNDwj/oBOZgI0mbh1Lbj81rXVp8CPTVr7s0zniQCqxvsrN6p5KptuIDX
4siRMWWkmosOZ63VlJDUifp8hYWDpjwV2sKWEjeI8twWVM4EAHO+1O/lRIpoJ4Ga0BvfnemJ1JWz
2rDKrfqVASmbXK/j3CbvNIGjos1lHc/sZGoTh9sx1EW7n2knyZazKFp+KOZDHdxMq45ptpz5qeOm
Yb20x9aGif3dkym8muPOQAAdm1ocmJHlK5bQVeGuKsIpdFtYqdg2TFHHRI7vmn5c4/sqJq16CeKu
be4bQsXyDUwS1CE55cIzt9y2XZeTZAgG1FWTp5LbprF1f8WR2TUPCmg2aJZ3PDIFDmtXux2RfgE2
FOumYb0XyJNGPO+wju0vCvQ4fGD7cliqV4rWjrpbypaOqfHYZN+AvEZ2waJE+gLPSON5t1QsbB5B
3WDqhrFO0JN2AQv8FOdqUO/wHZ/+iQRQpndSyBJALZ95EIDs/Ul2G+jZRHWYgoRMln3BBpPkej1f
pKoyNDi4efSg2xwKl+xbiinDVrmpT25MFXBWpI3ryHIAZUCog6R9jIqydXb5XvjxaA9IcAYCwbbV
AaA8teuEIFEOZwIKWp4RYMhnpijf9mURnSjvqAdF/dbBMauFocZGrqv186CAIE9GgH9u0qLsYpJV
AbzHW0SYMC3nuREbfrapeSTAmOkbFcLHIcnF2PfvwDUm5SGUtH3QBajSVxLzcHbgMrTRyVjXLscF
qAhwiBZbYSqPPmAx/mwB3VOZDGD6eOt7YVi8DZpgd2oGjyCoWDcc8P1kaJ9cNEfXwiv7uU9BzVPm
NEGpk6bOq4PkxtMiOtlwoHJvAEEJtkGCznSZQ8GuTmS6YECGi6ZpWrBLUweJSD6liQtduK0gvEjn
FJj3bilzMdSSvlJlO/95nUsPqBZINdd3VPRDd1JYtOibZvNY92m4QlYha4YAeZLtghgqLwD/ExAH
G5DoSK0TPF0Qe4LtRdX63g/rKc2PcVBVR7coDO/SdlSIutRUDUKTCRxcIDLVFaw6gCxBaLqS0UXP
qDTP7L56Be0nNlH/Jvk4iB+8NMjt+II0IF/40nVjykHfezJlV6k7Kcdy/iWrcOS/7cBkde8Dsy5T
b3G8vkp0yVpwqCbYBlYEHnBb5LZavrIK8PiNxDknvwIKAE6OGLiKa7i6avSadRGWN6LGG0q568bx
sOgAmL2gg+bwY+CHfHznZViPm7AwLT1QUP2mLQeL1WUUVFZ1HUQls78ahcXOY6iLqE3buXneQVNM
Vs8aMsZiq0IS6Jwop/ULHxB89p5fIhFi0Tyi+CimlY5bxStkojtKJ/c2jojB72JuQ8FSWMCxaos0
fxJP1iR0eAhjOa2npB01TM7bCRkJflJBHyMk/ASXl/OQlpAFkko768fVI+xsdXlbBQxHCrp4Vf/d
gDSmeFqyPqw23VLxX8L6wJsGoLCO2TK3y2jSAPatwzaiZWSeKoVgk0EsdOBXCdZ9FaAIoKBAb8+W
u3ApB30VNqvqNiUkzzLfixAfU5Us47qhuLJhowQ97HBnk0SAszZ1qE1JNFqTjU6XFWLuOsuc6Rqp
lkGyAqpdFChxivp6RZOshB3BIQJs7aeE+6yGpdzkNRvPjiC22aVDijcio183a5QMLxI82XpnUBif
yGCRJAJ2v+LM4RIihyYhkX9VEMOfl3rArahNBwEd3spBnhiK8K3o6CwzFEX6XdQjBX3b18nYpIiA
9Nvsc5iyu4m1LwmJh/KlLKPwAUzDsUcN0psrWAQExcn3R7ZuIdsxNzspBG4IK+Mko+UZVCOLWIxb
Og/n1tmc9Jg24VMzcNnckC2YEQEdMxJUG3D6TkhOjI0fOGeiAXNNQW8XSQNONKElAjN1OgZUqq3x
d4+aBZbCHNpP6/3S+2DgtXKM8kQU8ZQnrky6p7mHpEcfTihU+o4iEFA/mL2tiIP5hq8hW3I8Y/XY
wNfix+LT/g5yOQO7RdevaW/glVm+IH4a/d1yM6s0hmT3Y9Mp2u+QH4vxXnosRtW/DrFCml8ptS27
okGCCPgnbuSugOpPivHseg3tuNruiS9iCOIv8A/IlcYBVrS16PkVlZ8V2IZ93ri16zZNhdD3fRpY
393C9QstDYPSit90sSUbAjWMMZUQNSzTsFyAZIYhLnsJRqA53nHoEg3xjCG8aoawvvbOtPqNaZBt
gVGscTrXDjihf0Vzvhk9Z38V8hwliklFLoVSn1CZ8VxZQWAzwWMaqqXNAUE0P4tqxV5En1gAyiRG
n6dwyBpGPEvf9nIj5mgtNtxHBWX60Kw7DCR6X6bCF4w9aFRvPFvDtQ23Dspd36HsjvZOSBecqsDT
7YF052UgEPADKzoh6mDIXIOh0zVIbYswnPWW2GRSGwDGy9em8+QvhNlG5QOYAQ7WTBaFV9vh+n2D
3OnUbOJ4tjjoUdKkIZKrQ49iBFRDCX2QDUnIxLfam7Cd9OAQqWhb6GjbAPV+vif98mmNYBaE9kXj
tUg1yOrDgJ6v2PhV5Uq+XXAccRqdxpkEgr34BYcuZ3XWDRpbrhzxs6K4RzJgPYmqbsRexd8xvNDS
bhjDqwJJ0CmpgE+FoM/SQoNRKOwiqCLeQkpgjbNmmepb1kZxcSy8ACRVKiMcJ+TFfpOB/MreYQpZ
G7Tq5QrTT4j7V9tErv68t+Fk/Z1CYNnobvVRo8xSechzW2xK6ozGg4Rg/aULaFR7+IlZmU0+gYdF
C5yU3BWDP3+3ZYh9EoyDk0+9EygXBKei3AlGoCLBFHfxtV3QpnlSbGRXwrdjfazKthhS8OKR/C62
RriCfg9aDwEkGcHuBPYniBd2bEAszqXt0X+auey3HDXXwQOfmKLK1GgMAdsAJbfzXv62IJXMA0lQ
WHiM6qOBdOEuAUrp9XxKTlbNwU0SosOTAu0SJlnL7djmvResXkaBwH4nwPO5DYcqQ3fqybqKDGwY
fUPJOFswNdEev20KgT2BtDDQB1oOocoEw0kzvZnPPUyshtNyvUZSHxR519jyBZaW4ltTq/YO2eE5
kiS6eW64VlCks/PdytCCVR6dwb0LSo+cGtS9w4ahWDoy6AmPpw5hFmGrCGeQsanXIWnuR0TmK9AU
wuvQ88wT1K+7IS2Xqv3Zxsv4C0clrq/KZa5lqpdSnd8CkjrhHClRki7imxmm+l0Vs3lsBGxytmzy
7A/V4c5Mp5LLW+2pdQZthooMeoPYj70JgjGLuVzvgsTGQGGXmH5KEK0fmUYn9kwP/0bQ+zjOSYk3
0iH33At06dA3AcV405GCxzl43e6t1fCSz1TfggJXicIyZO5ogufM1OSWzXHppV1F9APDzAb+IIUb
EB3D6oZGcHbI1+a8K9kUoQNbKNIdQ5RgaKNw+6N0w3haeIGO8OxPfY4Nw35NA+QhckG53tTUARrd
zSEEdUuNuwJYNrRXWNLW+4HgquA6xGe7kg2vAfDHOkuKRcFuM2jQ81qXxDaIAl6Z2YSgi9UAo/wP
/D/mG3BhkWzPONN+Z4IMt2fEMidFv+NwlTzhfNrndhBNBYIMW2UaoRX6jQAD/hCWTB8rCFw0adeS
KQdnt3njk5O/lqVaf4/O1j8IWnZI1HBRgVAY4EgVAGdd/es/Xxfn3jiEd9+lrdDZX6jdDasVByx8
vAdl1NiUjbX3blTRP/TQvMitxa2UL6xCz4CCQznlfSV5tzGukTeah6UAMUV3R04ndFF1l9hfw1B6
b7RCHi5QUndA/4F8Rh2hz7b08Tw427NObWnG76x0imTgrtRgJkkVP0Rqno8oTNgLWgXN0Xgx+YYf
Ee2qOnb/BMMobwhYbCXkQ1qIbKFPGewbnRQ/KMriNq3asX1qaNdDRICM3wvb49ZAjnMOg2HQ9LCr
42GTwpYyTq5E29ary9Atw2FcywFOK72PkjFVuKGntBiDFtZQJEaTfZ1X9Cv1YtafuJ+K3QhBEJph
QmFOVQzKDaQ2kBkSySd+LUF6RxJDWj5j8oYed5f07UMbDGw8KcPGX4YwkfVDtAw5K9q6TgNMWr6j
1YLN70NZCTLykA68I8xTzbPpHLvHNT3fhTGV5/AcIKWEUAh6pl6iwqsqofyUxMT8RNt9+jYMFWTU
1BjFu3a1BE0wKN+8LDO6flkxI7EaoM4ud3VSCb6D0mx9EAAFFblkEk1+PpTk5I1VxXLCwXxEN5kh
vMUlliM+8yiKZkUVasew3i1Twr1tKwEUSKF5qpZtiC7TY+xBMiWdHYJMPo0O07s1QTzDP5MHr4Pi
fwYyDBbc0ia5qQGl0rloE/eIPd1sEQ2mA1SMZDqDso8+W7dgwzjdo3rikbfMGbQ7BxQyRf0WY0oQ
Yu9w8cwa1x6gvFHIbOwaNWR4KQWEGDCRQQQeJqDj/OROcXzRSc5TlJW4epEBeA4Uu8Dah5n0874a
cUUhTtOtXyWgWCmIz0DXZ8Wt17JyeiI91it14eA9EOBn92guosGLGzX8jd769Epmg3TQcR99Vz2L
dTf4FmLcMCXGVTgOasEd4KDiBRPnhlv0BqSFjsWgtv6S8CiV7twvjgOj9m72kPWLllaPMGiubAa4
R32r0fvMJo6Kt5o7aGAhQziwms0RGmNe9AOH6zdXGqcgGDiXmzZCQN/xxSs3UC8bvF1nEiyp9GL+
XBQ13rboNBrFCdRCC/x/BnFLRAxoBwgDZD/Uun6vWujZbOqSoL0XJ/wJ9DmB9JiaXen7zTOhhCY5
JA/aB/zm9XdTJB4sG3yBbrVvcJAwNQtvzaiQAFAEGuwFFiy/+8jqB6A+ukMkEQ8KmNT/Nky0P1nX
2odzRrLHWwDuKoZ2KWtL78GLh2a4ElQiYYUUzTA+xAE7C4/ABx3mZKt+QJ8ZeXQHlEQWud7bUlXg
5mGEDPBvChigqqMnsGgk4tHjEmA0MipM3czSy21rO/aja6PgHnsZ7YfWqzDewqM/JAo6jYcqTEDE
qT1kp4ueCbx0XBvZnNi5yIfWIRSDGo5X3ItEfGMlw0yJYwRzy6uwOpVG0p9FXHlvgZzELYdeUpPG
hPf+syM1JOAjPSUVqjr0gAsT9HeYRZe/cIRAioTBwWGcGQQ+RI+u0L300bpJMZwrYLgD+nhwR73e
nCQas1PuQQQA7WK11uNORh2yrd6WyU/VxzVuzyBoagyOIlwxi9LkNhlLdLt7f9Tbboz0MW67Bjat
iZ7iA2pddDSI5w8vfeXN5QbopRh54KwgMerifRs0KCh8p8lVMjKf7wcJ7fPFw8YkA6lZSow0yZn6
1jRv40z5IeEVCqpGESIOIQSin4xZhldXjwwc2AT8bX9EcZs1clCPHQcaNFGtctAbqsHFyQvGyLHz
wE1ajPTeGyBV3kVEpxUGkEH5sKKNPOwa2/ANhYYMe1xRsN9i+lHsEH1xJXDPKX2aPRFPR0Rme1tq
220K9POh7ztzDw6sdimSlAIPw6Db0o1tVk3Ur7OznvmwIcxffs42Ge9BSA42HKJYb73uy3kjkVlt
CCrcB2DDIbaEdOea9lV/QO1uorxDjdOjHgtQ2ldzIm/XuSrDvFYe5G3WBlFsgFSQl6poQmgQ6HUm
/qRcNgZhcB8M1bgJSmMeNfSoRKrluTDHye9BB4tQqAVe2bzN7hz22kqjXYimF/vR9LS6WTEdD3NE
sUbksFjq/xE18lX4UyMZTcqo+YbpC6oLMdfIfV0saFqhFrQbIHaaLSt77x16n3raJCSE5/wgIqAY
ejuHVytH8zSNROjY1hcl2/Vhu/4cCfb73uvORbnyZbEZ8I791IvZVG45gvuNisTYbODJhyQJMQWt
CNnJes+bGrJhHuv/8UIUMxBdPLt5jKEi+VL0sTkZtw6vjcH/Rs4EocHzlBSJVvnUg/iIIAqsrIfM
f76JKza8BAL9ijLhet9BiG1BtcraPbYair1znx4kpaYL3qHRhfGti+EBuW1d1UBrIQYHOa1Q1oAe
Tfl3jxch3c9z2MMzK4IFQurRCCmaioupTYeuDKoHr6AB5jKYN4GZO4R4H2rxS1xrkjxQKXHIAVVt
H+YVDxd66DymU8Qwfpj9Zv3ZY4vZ2wCSwA+k9uULQa36GMWx/jZ4Azdw/uOlB9xp7a1pdY4/GH23
G437pM2JdmaHoY1+tqRTuzEaMF2AWCL+9JBtt4NbXiFx6pfXvcDIK4XQ6XKQAHO8BXjJD2G7YOJL
RdifZodon1eu8bbIKDHcRwcdr1FFM7zLKca36b8HAY3r1/BN1Lixc47p528kT0r86F0lthMjgbeD
clF/cl61/GNXSJVtoBI0F3AfAt1+P80qXpGvJV73ruPyrYC5J4RRZzzw0EvvAaX+ipJ0kWhAKNs2
50hUbFCLDS9ilRUCLKQuHdZ+lo9LFem9r+vyFe1p9YjrRLwNzMdEFHO28lfpn+sCHddtmFUYF972
U0dyg0KbvmJkvxwxau+9NPbDme/Qt4yW3GsB02nTwrHmmQui9rLQaNYx61m717UP1YESVUuqZxDu
9/0SIPRBhkDlwmk17PVA+Jw7E5ABTe2kqtNEM4BXEkHc7VxDSu9aBvDFe4IWjm93GIS2DxSi4/yx
XDwMDKXx25embrEhkRQXoN1PHlSvgmpoohxjouC6rUpaH+J1Lsx3fIQ/7cMlFivmMgRQDRIVLf8W
T5372cVNl3kDqwUcpSymTElJIC2HTkzQZclkgpduXUn72p8Fo/fJUK9V7i0rZsc40r3doW5CPwYd
8krcJLTFfYKqE6P/pFzoMKXDit14B6CFeY0MawETRJOWmk9g6R+BjS7QdgHp2DIYI/7NeOrRjNmv
3hp+Ecp0AbfjzdjDqBh+b/DHJVu1nm+hMsZV+8nnf4D5ulSjCop2KM7yCv9G/VahijIVTI/+Ag+Z
r4Gxzuv2H3g+IyM7KzRzjn0IkN1pAeiBoI0BOFH3xTdwiZNFJOUowPrj4oERdv4JcVwv2dce/wJx
V1HlPEmxQLSubhHYdPo/IDU/wpFdIO6Q/VUJ6h3gyCJCtvCF6CbEMOfvgjLsJUhzrkQ2F6MG6cKK
sq8hFP+fcHXlkPI7LoGbBUfP9mzI4tbe/329/ryhoks1xMKHS5Bf9+KIwMBgFVm84s65m2Dl8ckL
+egLzmv5H/sJKnvICMGYO4Iuyu4lsDCbnvDwt1ck/BOX3I++4uJIYz4whxglgsYbDujVU4yQgjH6
X4jaf740ouTiWDcuOY/bYhwKikL3GXLmNb33vbX/hKP6Z6BldOm8Bu2wcuBj7J9IiEbHnmDqKn2A
vRbUSN0i4uUftFpWgBG/9tIvzjj65ChgY0DtkTvdLme+GERVH/4HYt1Hb+TiiBPrmYhCr/BAF3Dy
LYXjbOCp96SR5os/4eKcqxgVNotaIPkx6OhTDQWdbBYmuXJ1/5lB+0dv/eK4U+TkoulFewwSx45c
t0ijHTPxl5RCYxiy//fREA3mfWyi6GhFXkrxejNiBYAyCg1xRJHdl172pdRUj4RYLQ7gdeUPQLOE
DPDKuwUGNCLOV43K5DNBvA9e+qWkh6BTkniTWq4oBJMhUgyBlsVADCCukRr9/bd8cE4uRT2IhnKB
6gJ9VAl0hngs0eWUAFRRcxPLL9J9o0tZBlZ7rVfUMb6lr39yjI9zn6Is+ftP+GCVLnW4hJGK9E72
R4Jgggy0e4UyDC6rT2mPH+xafnEb9lMYudIXSEGKFUHqzDiSMvz1tae/uAgxjS9hX93hNgdXAbV/
kRLnftTjp4zKf2HL/z8fCD2S/z4UijahokV3NnsRbyKqbmn0JCT5DbDFI9Cwr0JB19guP9ag++IB
OS/kf0aoWfiD8EBOqZJ+zs88acjd1vsZd/Inl9VHr+TiOmzgXiW6Sc5gKhZI1AKo5EPOX5Bg//e3
8tHnX1yGpGgZxrQ+PQXEbIyn3/vgM+3Rj7brxR2IOVThq7EOT4vmwR2HmNd8IhiFoZUO6evPVNg/
ONeXIjQ8KLvS1WFwgsI62QIaBofNTAR2dPeTGnoLPCjph8/Yix/8pktFGuXQfAjgy3RaQhAnGtGX
9wWS6HEq5i8Ji0SXmjQKtthoto3YxEERZgtOY1q20/vf3/ZZF+APJ+RSkoah+PeGqJqOJhkhyuFy
HfCfwgsfbCL2tPJSNMKObYDv/Pv3fbC7LtXUgOpZ9EL76WiTtsW0mA6Z134mD/HRh18edzEXawJN
46PmIGkrtCDztvlUoOCj2+RSNc2UprYsrswRozlME3CfYyD+eF4sUzYzesfyG/Cj+5h3u278WokZ
XQqp0dGEwPMFaAFyqPVLDlkZgDHk9u+v43yP/+n1Xxx2dN6SziscftJqbwoDISjRIb9SsbpG7e6l
/qcs2T+XO1F8cfalG0wrIvyOs0aXAVMcEg9mI2d1gAVN5lAdxov3+vdf9dE+uMiFGGb+xBv86Uir
5VmBgZNPCyitX/rwS500jNCrOKw6c+QOmjWBGd/bEOyLv3/4B7cJuyhwBGGFB6i7OTax9w2zSKDZ
tS8gev8pa/WP3wDT1YugC5g+rC8CNIEdqd5M3HyPhMxDgLw+WZ4/7ih8/sUZTLx29CF2aTcttb8A
X113csHMsY3jaMOb9WnR0WfV4B9fM77q/O//EWuND4qyTti0wbQSDFaDru5nZLWPPvoyyAIXEK7o
W20Cilnq0ECR7fbvb/iP0QkPfXHiVqZCuHJG06ZqHt16RRYHYVbYgn2FXYqPvzhmXoveIfKgaQPs
DczzYFmxhd5hufnaw18cLFBOkqFDKN0Mrs8nzD/Kl2QVeVTnf//8D5b98mwNExND3GDZgQ99LFV0
67GXr33yxcE6cyHMEIh5w3mc5EMIJWPj+dNXrlFGLquVBtvQAkJvN1qznQlAV/HEbmodCpc1D9Vn
3ucfLc//kfYlTXLySrS/iAgmgdhSRfVs91B2t70h7me3xTwJieHXv4PvW/Sn2yq94O0qaiEgpUxJ
mXnOUXx3mFhdABiDLmLrK4eKTA1N+Mvm0UQF9ZZSoAThVEEB1XArRX1lAyw16LPv+O/L4+vefPv/
g6uizg3h8L9vjs7O4q7dJcwFwyt+GtaoEM8QI0kyWx77BWIGvTRSzWtCmUoXh0JIBmr+CX0NqBKg
XbaYH7NuOAjC42w2+KvuGYq/Onk/2zO62BPZPVA0IBLUJporoHli398l7gEjKV6LkggEISjEsMVK
nicP+EAIK0XlVBkWj2ZyVeY4KMLUldVbYxK2KBfN1fVKvcfL60azLonitoAETBMv8ep0/kbtu5p9
aXYdqwPkpf69JCFfJVw+wfKzdV48sIl9u/zKn56oMa7ipDPyur3LcLaJ5i+9eO7pY4Y8jM97qA59
aerXVJgYp3TG2f7/4FRjVPWLx7E+7fVm8V/94a3KTZQpurEVh+0E6PijzTr1+jNCFXDufnfoRrxs
ok/PgjCR4rXdlBXo3cCsDs3X3nlLyeMQ/uDeHyLsQ1gbiPk1Gy1RNlpcaySrOwipS2ZfAaCTeIt7
7AV0mIb57fJ36IykOK+oh84DlmdKZP9E03cUcPOdxwSi+Cwbc585cvPZIIVaVPfsANrEtvaNLjKc
kjVvr1LFZUBCl2uNR4zjAK2W5265WYpdl3AoryiOm9sd4cTJRcIAsnbH362XvfgyOlkVfdplfJUv
buUyHD1AKROorj2gxe2NjtYTSiX7ArPKFddW0APLAIBKJkteL352Ivx3Ta3rdQyTdqmv9n2E4sJo
SJOtAzmfBG2nD2HlHMapOzWF83x5eE1k9hUvXsAAJSmIfhPiZICayQQd6IZzvsa9VGH7rgdwx7Ir
kZTOk0TPRctwvvfXAzo7T5dfXrc+FQcuog5kQRLeNcj+NK1LMkHTEh28huE1cVqVsBdjGKxsgG2q
er4bMnrISHeQEEXK+JyItIzHApkitE5f/hrdVCgOXUA13WEUJyybNNEBzeLtaZ2KyRDsNBFV5Y6b
hFWDvd0qf+Es0ccWlDeBao4eNoqljng3czjlRyCCDbuy5tCiksmt0N4F3Zs9JiT6CnBPDHqE62o8
Nb53CCOyz2CqvD346iZAABg2Cbt3Y5v6gKCH5S4q9cBWCeXySeboXlyxbt38Fy57j1M+7XxxxadJ
VYK8IMCLj+OEnlNQLkBzctciUpXsQ+EEwJN2GDqzE48sN1C1NPBBabzNU/bkvGZV63I6JsMw/hFV
++o4JOkmuaesCnsrzkygk8ZCAqPw9nvYz4BaX6X+z31WUbZh2oedLddMJIUgwJhY8TzTeN/Qitem
ExG0nO0p8cIVpeb55LfZvrlUaeN8kLRag7ftkLX1xUuhXDiMhoyxJjarEvEh9q3OrmDszL1v8it3
pOi+fGxC0+auWSsqXdy8oGWzh1ZFgv7k+hiOwP6D64gfhrUwMbnpHrF92oezrYzGZdmEc3AjAptF
FaBZcEKJi7q5wUaaGOYqXmpDLm91OcwftU9TdIhQt/b4c+Y/Wejcvrx4dNOwbQUfviFfejbhNjYm
QHwdXCd6A+bmN2CpBTgoOsNn6OykuC1QwDUpOKa6I0McodE+H6+zhieXv0A3uuK1kUfrgSPvnWQr
oHhLcUjXu94Yg3WjK347gVC1h84SmE8G/7pKo0ebBreuK75ffnnNjusqvlukZGk6qIkktagOHQg+
hNXtC/EqSZxcWmmhljslSEBE9jfLtpdz385WaUgSarZzlSMuBIwFXS7YnZxZVOjTvJLC+0Pb5YTM
LdT0gGPLg2g0TPLndY3AdpSbsM8LtCMQnKTHNgMLzS/AbxLas9gC21GESkczQhzGbRPACG4uT43G
MxzFu0EtVITDgi8Ipp91CipdtC6nwdXYfrs8vmbqVTn1bhwA/AIu/R1akhucZ4HYi9Ob7saa0KFS
yGFmZjuaMDtQKrq1bOeUAwzBOnaocpB9lIbLpW4NKJ7tot+5ZUE4Js3kyTuAIp7tqJqP7tI+ytx3
EtdCS381E5N+hM5miq+DWBqowXZbBX7wH1dmJ97br/umQ3H0weWudAcHgZAOd8HI/hmpt4uTHItX
8fJxHskgtnw6WYND2SxHqCYa4rfmhqBSydEAIIYI6nu/7TG/tsWvZoCM+zJet21zNa9+jFPS0Z1c
wwFM97RtHXzYLaoyDANuwSfIEJ087yuKA16XI8Kgh14kARgYUJG9PB+apaVKcwPdljd5gUct9V3m
/5mqxwBYyf7s+U9eYLiRaJaTKsxNCcTFSxHUv6Ed7UAieqmSFZ0X+z5g21E+2IqQZswKQPcSMKXd
gnkn7ugag+bgwJmNUA+gFIieLj9KE6pUvdS87sVsUyTZ6jb9j4vT5VfghSE2TZCPWSFaaYhYusco
3u4VMvJzKWTiRMM1WR1AG+2vxAXKp0wNx2TdIxQHr+oecOBoaX6PpOExgA3nLpJ/bC+CgB8xBPa/
R8z/KSgDp6S4ejX7SNK3fEqoO8Wd/7uE2mY22bGk75KReAbaCSW7Q4NM8dp5z614aoAuAhMMkqRX
HnVA1vDeFAKARztphu/gyQN/BAg8yHikrgdwwmsofSBLoXBeh4YzlM4wSgiJ3IGhwL7grJnWd+gK
g77TN/D6HIFu+7NjEaEvdvP5D+u19ipvkjN2jJk51akAHPGweGF6M4FDA+jrKPi+7zlKDKGegy7P
qINjz+5RoF+ArY0FQ1ex59uzISx+6tn4GOW40JEWAPsOD+lIWUK9OvsnBS2YYfDNg/9n/WDwbY4+
WCoD7RxIvxYJvTj7jxee/W59zsYouWwf3ejb/x9Gh548zaBRJcFdJOpDbk/OLRuh4VWAPeC47xGb
1T48whdAIWZslklq2VdTV13VKdq/WLrnHg37KHFi5XPjEX+SQNUEsYNWF2aXB1uYFB91BlJihIN+
kCqtYCAeRk7s0cKKuz767a8jM9jn020OH6AECMBHuCikIxN3OAHAdPDm9KsYf5DiBrQoJ2JfB8SU
Q9c9SvFr1kKcoa58xNTOAknlcgUm0MfIk2exomCS9r9Ap3IPXNlp18yrvbGdjcbOcgkkMqLgpknt
HCRQEch/hElBQ+N4ardnNHSr0xauTFYR9d8kbYPoeQwgN/h2+QM2H/vE99Rmz9WKCBkz4Lgjv0a2
w21PI1i7VomSJ5pSDDuEZoVRxcFLKKL2c4QVJjlQIXfUAjry8fL7+9vEfvYBinu7APcCu4ix1/vq
mCd5fHOe77szu+uvslN9YN+evS/2V+c2WZPm8MeOX16Gq/KUxS/4WR6v0y/X1QPECWMvNiWZP70q
gENYiQarC5YUMdp4o/BWVPNhJHeNd+ojcKH0hm1dtyqUiDBzmjMW4KP7ykkCC2geLgy+qpsrJRpw
B3R1pMbb20hZ93JJojw71L6Jqlk3vBIK/AgkhWgCk0kW/OyqP1XzPPMfl5eCbmjF9e0O6LHJHWWy
2OEtF9d+A5ysv0sOg0Rqz2dAahBKVEv+SywlSARyMLBJkOFefnXNfKrtnkDuphYYg7cAmeYAsIEv
xbneuOlsg5tobKN2gEFAq8tw25uS/pDf0IOpZUo37Pb/h42PWevKK5lPqKefcrAUOM1R5oZX/vTC
AoMrbtQWwwy+QJ79mniAM2N+HaQEnarkxqVABo7nFbrgl62v+wrFmygkaassSyXuXeCujkcAfMs/
PXRtvARst+ZQ9XmkUqtnEygT0fKM1JekIJ0J+uPCdlU2YCvleNaDGAa49VUiZW1j7Bo3l7L8ddk6
n67NyFZPH4g0BbL4efvCvdD5D8tHqDaHXQ8228vjf2p9jK8EHDeLRtvvSP/kV8Dxo5enk8UXNArX
IFAHc4mphf7TjQ6PUQIPWFUFqJSG7Dw1XB5o4NKbsgD1YYZbazyi9m6In58uWzxHiUKgawF/slih
m43umAM4Wu9Aa/tQ2gUYVdG3eChD726uaWA4gHx63ols9QAiPJTMerueX2iag2K7hUJh7oRo4C+A
pPeLESB30BekAPnfuFW486HKlaMec1Bj5s70soTgqQCzzQmC7o9QQrvnFtinQGJ26Gh7C/kmw21N
95XK+mY4T9lQA59eJtE0fx8ItrVHweYK5LkMhMuhcwhZ9EBagLJ3LUv1zNJCqW9oijA/pzkLTzVL
bbSAo68hA9XnzeVHaDxLRaqkoKuWQ+1OL+DiKa6nBWD2DIyayeXRdTZT4ueULhXlA51e7Lz9RQXE
+zBHwQzuCtC6/+r94gTSqceQgIXs8gM1HqYKxwONVOT9ROszBf0vKMTQdJZ2A7upSD/FRWh8jsbD
VNlke2jBcgemnJcA3DP/sAaEail4geLaFSvIcaV7O2X2NRgJGsOHfXqgg48pocMFLU2Trn5zbicX
TPABnuVv/mz3fnQYNs70SACEfNmKmnCoIlnaoo9CCBHPX1MKZSk7m+2T7QNUS4395prPUU8yqVtX
gk7d8rXuoWPwDwP41b+KemSbwXTE7QisxAKMLcuRcwq2O4MRt2X3P+d08GSqMQPar7zIaXeeHEjl
gjiyfVoXLJHLVtONrgQIu3fczqkzcZ6ysfsCGa78VPHAzw3BQGeybcl/OOeAxWVsKNIIL6DKk7cT
jh4b8VZz9VeoBojOl8hlveFZuk/ZFsaHZ5WA1npFaQ8vKRmj7+AyjIYDiOdAaHHZVBo3Vc9Vi8wa
cPmU7TkN5tC+rhnloGwBz9DGSwsyQx9kRNkwi9ZQ19IsaBXMMuUNMCZ9I84l9AfaA3ggrX9yzy9/
NzZITi9/k85m7r9tBrRUHjUV719QNinsgwhBpPxPFg3zfL78AN0CUEKAAFUSmP3BGsRa5F7QQLec
yhqYRRZUfgzuleboZMYjhM5iyhGCciGtQVTR82KP1gFbWn/FONoAswwq95e/R2Mwtem+9O169RoP
9FyrAKi+DoW8CvOeZFf7xle83WZpAE6mtD+XM4QcKEPfatKwZjL1gGtMpDbfLyubwObWFGeOnlLn
2IJLPo2R6SP0NCOf5RmCsWbaVbgwy5eOQzGYPdF+re5r5LcPf9WvBBmC265qvzcg1DVMicYv1XZ8
G5Q0whmm7Mnl2UTAOQiqu1vwH4fsbilJZB0zMOXQ633zs62LD0Emzd1yAgtx+Fj7E3nw3QVA34Vy
g7foZke5UE1jzoM1Y8VZgOvoyqadfWznILrOq9akHKyzluLxNPKWoPOD/LyAI+44ZcF9b+NoA+4j
7+Ax0CPus5Pq9yi5255Is7PvA7R6jRYvWT4gRRo5hlnXOaLi6yAWbEGVOOVn0UgOzR5wCpLRKP2t
mQi1S18EIPSqcYA92y7dcMNSkMPGZA+avW6MDBc4zSeo/fplkELDDQTkLzinoNQDJggQWYKBjSWX
50Az1WrTPrXdXlRgZXsBEX+FLdd3biDSAHpccPRN5T+XH6LxdLWDn/bOSjmYv86coIugSfgaQZEk
4LIJ+gMI1Kflq1daVL4Laq2TiUdDZ7pt3j64IejuR7EMKX1mfSsaAJYhUV2CRnUwxC/d/G/P/TD+
BLA98EJLdu65BC1lmbWeD5ZrFJ9u12Y25dx1X6G4e7BOPo3ALf8MZCcIPSnISKCLZeECf3ludOMr
vj5NzbBk4Ro+tzX1vpbDzKBPVQ/g/r08vrN58ydnU1UBvpQShRsQZjwKXhXOVRel4QKeQ7/rLcjo
NH0U3bsCBZg3Z+kX8Qp6CulBjyLoRpShof7H0nMRgVB4p0MpMWEjd+7KqvJeXCR6DxSlsVsHd+7j
5a/VWFOFAJTMKepm9L0Xv6gXMJ6W9j36yHbeaVUMQFo7JeHQVHvBRT2Cdlg5Fw9uV5qonzQLWgUA
QNhh8hend1+otFb+EFi4vh5qSOitR8pNwuuagPMJDIC0Hpm8l3QASbSYO/u+d/uHIRyaW8frdm5h
vuL8AUDkkKeR9BGqSRCK4z7QhK8uWjS867BEDeEB3H+sN0AbdLO+/f8xEngWB4Ud5qUsGJoSoZVS
naSdQ4Nv36pSYsAYpOMmfsX+pEy46dfQz8kbkS21vu8bX4kBS81ANFxU+XMOov9jnZOfE81MVyLd
qlJ2eTYOkLjpgFZZZiRiFg8Ue4c8KDyejJto4L4vULyaMlaGUy3FORCZbE5pNow//cHpij1ZbJxK
tjzQhxkOJEigbYgcvqDSmd/naer8DBbeJKSFHOauT1AxAG3tRSSnkXXPA94fc5yMEsdpDDP8V0P5
kyisNv8vTruGlVU4ELvweHELsR1sWZwA3/aD1SwsHlgmISKQ4cREQLQ60oPNaBMlrVylfbNCsyu4
Aq9Z+CxqD7p7KfL40A5A67x1ZGLAtZAKLpYazPw9FLPQeROWkG/qUeX02QAmdii/gGYPOh/E/RkO
2eAayvca11NhB2XXz2VWpOyZEzHfC7EJtZHmx+Up0ZxbPCWI9HQQvLQYwxketx63Co45ZmSROO3x
qnkEcaApB6JxEhWHwNuujjIeiTMD+nb6YgsP6mO975AaPZyLCTKjib0qJEEI4kGdJGWQVYDE5uJA
RjAFvz/Kkv1xdU31Nt23KNHEh1CKAzpk8pii+HPnR2DOYiPYduegM51adY9QYkow5iurq5A8TmB6
fbDXsIOQW7OJA+S5IaLobKVEFJ+maMlBD+rDX3dkUrz5DNefnnphnAH+e7y8xDTrVwUtUOn0S0Fc
62mhQb3ciLKHdl4mg9xw3NEsYRW50AdkrcuQ92cfEgU3eRY9shQMtiU63O94J0/7k6sqiAHqP+5k
e2Q8B1keiutl3EQSXN8DxzIhPehx91lsm7APoZiHvgX+loY+8yq3oTAk6TkjMjTc3b1tfj8JlCqM
oZRQRURFJHpaXJCWlSerEdCpRHbVimKb+RX9Agpt6JcGpRfUdyUiI7lm0srQrTw5HfkOGn7Io9Wp
36YH6INCFTRYFsJ8EP1XaQ1RkioALN2HxNLITs0MpS9WQULuDGDhjHIWtcRwy6K5vcuyjEMuMYDU
Hs7J0K3wHpgLGb/uOLUjpDfyMOXZ1VJHNfnC6Aguwsv21fiWKrlNq4H1Xh6Wz6nbQDuwBeYRst6Q
vgGju7VCJ/jyYzQL31GiRIreX5QkuxwkyQNkejiaWqcry7J2npn+Xkc+LBO0RaH4mbfdM9RN/Aiy
Wj0OG9VgQ/jt8gdoAsTfnfbDA6C3WxBwufHnvp/JQ5tW52Ch9ncwSKN6Dsqfy0/RzIarHP1KsBqC
xn5Jn+wa1Oy3jJfgXQvKDoS+HZ8NQUIzF64yF7zs0GkwZsMzuLbL2zqEiEBjiXbf2clVgnU6FrY9
l175zOgKinXcvmKbgNRggALvvsWkIlNSa0Sh1hfymQV59CWYOP9CMih1XZ4DTQxVwSmsAd+26Bl7
hlQJMJ8QF1ml99qytYX4zjp47tdlgfrNj9kP+n4Xr1dkq4iVCQeMKQqgVTllDZjdU3QOQQ1w6iGF
ePmrNJOuglQmd7aDJSPRU1CAR+q2RFsV0q6jcN4vj6/xDxWS4oKSGIoXLHpyguwbCocW5FEd9sWB
ZncDBcRN7Ofyg7a09ycRW8Wm0JRaobVa1XNAibzpOw7uBlAfTlUGGXGv+uFD4OD/gQNR912bPT/4
vT3KtFv6tn6uee5AjxtaSa4Y+xs+o1aeoS3Y8Fm6+VEOIL2EyF41uc2zDeNlD8uIBPlTh37IXWTM
ka2iMaBWALikWKInn1YQ/GuDYZ2hoCRMbc0aQ9lKmWIh05rV/Qz9IJ5n1xObAIBBnhpCcegPDrkp
waSxk4q9oNkcuOXo188iAmUjKFvze2sgz5fXlm7w7ds+THYKidxAWthFWF2jcit8yDigVGA4bOhG
34L+h9G3ZCezeJM9+2ma39k46d+0UXHe9+rbQz8MvoSkctwsHP6UpK1/C5vO2ZXTQpA42Te+sjNN
0K7yclSiztDKBIV8CRJmH3JzDc49lx+g2fpsZVfKc7Y0UTGwb1ALKI80tMHBP0MsJhQNP11+hG4C
lK0pgA5FIcnsPEGxgzvAxENhA6BP73Xf8IoL25add8Sysm8A8wb3LUOtUQhvV4Cg/4OBKHGuWaqG
WWfqDtkVbaHYGa9Basxvf+q/GF/x37YbGoTPtX9O+UKdw+IXXXZoPeiQfie9hPjUiHzhYHC0Tycb
D9v23o+rNRuazBIhfeoHCn2HjPwsiZe/rPbyn8tzoXuA4skleOIaLH/3SYROf9ND7OZApe2fkBNZ
DRH7040I37A9+sM3BHmWRWHVW8+ToNAmXUuQLHXzfUs7etWHGQfnOYtO3TSZ2As+7ULCAxUXL2vS
4Y5deOeynL/1FdrC4jQg/KGcvNu1A04F/fMHL1ohxTNEuPVdtqTuMxXHX9yhdCjp5Blil02c5t3d
ZNPfAnXJGIlEERfCvx0d7MCXH/fpxKH9UgkDIl8CvvTBlKxHN/F/9YZT6aeuj2EV159B0wo9nQIS
t4hkh2qsv+KysCudg8EVx28BzAtbIH2Rd3ahtNXNVjyBHhliJJDz2mUWtcnAoSsIkSHwDDYPCCF6
r2yBrKr8c3nwT10fhPqK61vLsjacAMuP1DOaHN+a9rXoH/P6ad/wirN3rE8zf8DwrgC3hHW7+I9t
sMT2LkZRvL7i6xNoyDJo/YmkafjVXEKwZ4kMZtcsG7WRYNzkHvwUZh9dgK2j9thKw4LUrPNAcWbk
gKxwxg0jAUw5dtwDZfywWu+XLa57bcVnpZXyAhpLAiSiadz6kJyfDUtFN7LinkUWAhM0wtat291X
wv2ZjyZQ+6fhDdOouKjEXlMOGYbu6zu7X8BEAiU3/7ukJ284YbHM/uM+6yjuCi04a657mH5rHu8c
dpLUJAmj8SS1SWCApJ87OZwnUb0kVU5YLAXy4014cmvP1H6tmQO1SSCALnzbbLMLteFjGvbIg+7z
VLU9gFhyrDt38yT4p/DvUNXE2gTGz7DodeZRPDWAHBckjQcOuq4WglrgI1keR/bU8V2XQ0h3KHty
5HR5nrf4AGt59NJTNt7V6W/EMi94NC4fjecSxXPRTbYOQw3zj+srB5cQC3+X6U74o0rtN0QBNGOh
Hp7MPoht/VtgawHINoQF3ZsrzhtUkYt+kv96GF5+tjEJzttlp9KNrXhvPdlD4bZwKk7kbTRVCDnt
sVlNTWq6Na/4LJuauc9LNHS7RP5MO+86nTzDotS8uVrEr1YS9rkPLMkk1thvIb22BAcC3O9lw2je
XK3iN8uQhTLD8EQ6R09EB27KGX2aqCKRWsBvI8ujnEEULCu9MGmWkN9BHPQworsffbUBO+WtaR/U
PUpx3HpavSWqsHJsApqi5cTKu231gE0rJruuT/icbX4+nKdFEJbQPvIXAPHQ8hLU12HDDBFf9/qK
y7Iery439qwtruX1q4jeaf6tc64QF/bNsuJaDpQ+nAFYxcQZyE3HH/uwOO0bWXGsCZJ80snAK+LM
BdgTndO4E6v1Fwb6weBpXUVFlCGQQe40zvIudmkap/uENkikFtGtsMiL1sshXtmQuz5yXgjlV5dt
otlH1OI5VKxB9dEiSiJrjabV2M/uIH0LsNa+kKCWzye0MEAZfJtNd47J+E69d1mb7o2agKDWsFPJ
XIBtYPZ8DA9c8gM2kH1mUTyoIRbkp3sscxgi9N6L+kkSguENfS+aQKlWrZs1becSqkJJ2T9uhzPs
q7CSIUzqBleOrBBetr0uQITB4NsZHscOtAseLxtGZ3LFO9MVcDV33Lh5cMGJwuAYSdN765ai4p5Z
KurMsrd9j77ixIG7Tbrsvjr9LVt+cNHJx1vnDC++Ou9O89bVd7DL3qClVqO7Wrq+HLawiItTGHRH
40rUBFy1Du3kUOty/P9aBTe+Lbj8992z4HXXlKrl57Yce8vlWIxNQQ5ovD/u3rFdZbPjKAhD3xZL
cerfpw5tLJFJ7EazDtVqsy3LBYotmE5/fapxNduoKC+bQ+M+anlyDvM6jyaMLLHCbeudg67EeGzX
Da74ZkUab1lnzCZ8065AaeG87T1Nq8VI382KIK+9JSnYMH1LByjaxpXVrE+tjHITPb/O7oqTCmiu
BaVjLUnIlrdGyJs27AxbkW5o5WC6ejKQsgQXlA8NY6chL3k3GXYhzdBqITIjw/hfIlQXQwNWDble
U9TSDa1kfBo2It/bu7A6b99GACVWsLjsWolqoTFHF4ENgem/1yNvfMcm4WOvuDy27rUVz8w8MHjn
eYSrdb3ehB771jTDzeWhNWtcLSuWgOfZWeh1Sb1AkyqmlQtUdui0Vn3oxGKZ7nea7ULlvltChzhL
g7A1yjt407DRA7bvxkyezkCKp7JNICyfEQZmt/8bFc3HFt2bK3vonBcLCliYV2x01fxKvVeJ+5Jx
L9INr7goEK826rgYHttFJdN4ydsY+bAI6Y3LE6wzjeKoTV2KJvDhqNuxK4ugb05MPa+aodXSqtVP
6VSnsDo2jIYNSe4MhujyafIdopSKnwZIdoZLD1Zhml+D76V9twFDtwoeu+nJmC3UbNZqSTUb3agI
xEZnhytd4zwO42PYPJICFManXbZXyewKLlIHvU+gvPLE7B2c3p+uIR3pDYa4oFk8qhIzqGhbZ6QT
B8lcdRdUfeJ1fxoKjUJT+UA3D9vMfziHuXlftgg9f3OTU3u3Nm8+Tr7w3P+PrdBWnBed03IJtrxk
Q8abNBq+yi4/iLQzXFE1+VW1wArpeSGhLw/azerPWrQ0hgs36eNQ+weAM764pAORjOF0pommKo0d
AlxYzQtOlkXTxluQw8kyNCUKdLOteHLvuZOVehhceE2MLcb3fyMM+eP7nsWKOtu/53rux6ip680d
JMB2fiCGOAVhnmGpfh4rgOX59+hNFC4133JwWyFnoeT/gbnkc7tQtaia+bXM5xF2icQrLVg84coq
iibey41CVXY5pxzRnbKRPoN89m+E3j/0tpI+eFizVCXN/6aeS+DRtvJQYyLo/Ty+UbVu6lgNYWCf
EAnuxFL+2XYXBDeUt/LIRGise4TiumJh/zeVgpt3jVYnXL2t6h13NduE1tGtG2X7dWjpBm6HrIHd
efO3gJfrP8PaE1Nt+fMAR1VKl9xC66Htw0b4gAw+my0Uqh3bJhDl4XWU/bnsW5/HBaoyukyNAGqj
5sjxOT/A0RRXtItLo1CTxkYqgctYp72LLVP86pqmfSoba35tAcze0zZJ0Dnz7xUqMgZGIA/c4J3I
6Jz0ocXliaKhe9/pFkJq/35AZQsQoIFbNBm2YmO+xCsz9TlrQoPKwFLiJVlTiSWBKssrelK+gqLp
Ch0M10Nm6vvUGV9x4CJzh9F28fZiDg9e2l/V8LNdq0ZlgZtZTVcwny5J03qHaC6PpBuO5eTvOhmi
j+nfdu8atK5VWbskXgT9VtocRG4CvWvWu8qv0tlrFaUbn3yLqkgJqMzM5id33WsY5dDsFTnQluUM
aZcp69960EnJl1qOQXTn5m02Hi+bXzOzqiTlKNI8GgsQM27nw61AYiMrenlojX1UAg0XJHCWu3hr
IgavPw2zTw+B3bAElEumvkdNZFM5M2hr5cyfm/EXEgrXadbfo5T/BUmvKXZW8l47K4ud2n/f9z1K
lJa9m89D5XCc1/3rIR2ONVlPojDBHHXmUua7pHYxd6M3JlGKRo38sbb7Q7Dzdk3VNpYRJHlAZ888
YbZzu9b1n2BcTehpzRpS+1ekZHL1JpzQMyu7z+e2ANd4bbpUa8yi9q+sg5haITB4MZIjc+24Capv
1dCdL0+q5t1VGiFhl3M68aVNWI/TFA2bImaW/3x5cE1kVhmE+rrwh5pUC1hPCbtzeR8dRp/c1mPX
fXMDE1BZcz5RGYMWHJcjcHAhATY6sQ92swVsrtV6cKHT1FmGT9HYSWXOm4fRr3KOxoepJ3eLvR5F
Rw1x4nONBZBpbeb7cDy0+mYGkVO+bFVUeT1icH90rug8gWPVuSlrdmgDn3+dyHeXeMnlqdEYTSVG
CYK1am0w3UFqFqna9gnnocxrjsWytxWFqq1L+bq0c+RInjSllSB0IMQuBpNpZkNtXbIykGx6FZxi
q3miuevRKj1Drkw39Pb/h8nIhnDx5AgCt2GYX7hvP0SpYQlpvEHVI3Vl6OAGDJMjDcGy4YjaWwou
aN6/Xp5S3Zu7/35zQDhdXgwwStiQ15DzuIMoucHgundXgjOrihJqLBgb2TGsFja1UP9oQBQiDetR
9wDl3htYUTuD34RvzS2dvAuCxz667bipUUEzvNq7tKaCdCPH8CneOsrZAe0nk3U7ExOzpsaf1L6l
gQEgQLYsTU5OFvjPGxwQcUWykNXOp9RgJM0Mqy1MA+CP6IMXaKAZiy9lj4bDoTIkUHRDb4b7sOwH
sCS0OTDCydKmcYE3tokpz6fZwdS+pcwRAVnQjZ5sWMM+PKEDM6sNa143r4q3IizKLAJGKumiW9xS
j8jtIYS5fDQcn3XvrhyfSUH4uDRo6kq98blugxt/Kr9m1bTv2qXqkAYTkkmIZTyZUMumfhTP3tvl
YKAzjOKwYSiJnOjWRTDlSSdjCycHspJkKkw5Z92KVzx2XaVoLAfvbmXWlth2nRMqgPGAfgtjVV7z
FWr7kgQtkRu0uGLk9hMRV1vYwa19Ji+7jKS2L01900KsHMMj6FTgeJ2ck2f7R4aui8sP0CwftYvJ
mwZuOXaN5enwE8AAHZuu2Lhvp1LpR7owDy2/zBAN0OpJ7PDaG0x09Zp7hdquZLfRZNeM8YRXf8im
aGPdoitqcn+Xw3RDTH1FOusozouWC8KtZf37lHpp4xpQU2M2RhPQ/odFORr9nvp0SPzOP05ucLBy
/3h5VnVDKxutn9dLU9jhkHR+cW1Ny2mMTL1oOpMobmsTy0sRFHhC5vG2ttlXNLwd+pT+2Pfmis/2
eVDbZRrhyg5zL0F5R+hi8CXNm6sdUUNTypaDBwlC33l17UY1RFyimR85mKZ31Yyp2hklsdYrMqb8
b0/X5LIHMOvtHHoLch+2P7L4+VwXAcpbdgVhTq/82WaFYY/SLBe1J2rJU742xBsSKXkXczBMHwB6
3pngUYk9eLAwQHi5/4O2XRHnNm6fZDVd+XWvvv3/wSxgTRqdrJP+jyqq0E/r1dAmGEyCNLrBlb2V
UxFUMhP+j4JnPdQPpjc7M1Ez6cZWXLQcLNaBLsn/EaYRjbk3B7G7VvKwy408xUvLbsgCVFKsnxZp
hjjMca/pwHR+ujy6zpMUJ23bblzQHWH9pI0TgIVmXg9z2wPrMAM2ffkRGvOozVHB2mdt6gbLLzQX
9dcBdAXOvGbj877RlWRylIVOzpvJ/wGytDUG88yba1emm4ju1RVPBSwLcJ5hXP7Z+rDiBiRiccOZ
Kf7qRt8OIh8WfF7KPERLVPZzEgPg8UvkRGgJatfesGdrDjRqk1SK9t/SZ1H9C6QZb40ExCxawvsR
XAiHGRw2l+2vWUBqv5Q3VzKaSdn9JOChvAFTQXSN1HsPkW/fxPWie4Tiu7Tvu+r/cPZtzXHqTNe/
iCohQMAtc7I9dpJx4pxuqGTHWwgBAnEQ8OvfNfu78aOY4SvuXL5Ao0O3Wt2r19IlqX8qXnxpvCH8
J6DjtAeQWny+PYmF8NLGTrVtwyW0Gst/hoLpR5PH/nGcIzdxBpHvIi3LLIlydrg92NK2WAY95doX
PsFgo2LfdFftVBg8ghv4MWw2QoYjm9hhdpohBxN9/surp+G+90E97cr+5fYEFs6tDaeqTBGXBZhw
fnUc2gETgNrJ1HqbOLmD6C8Ch4i2zNPwd8QvvkwC7LaZQf739k9fiDVtTBVhYDD2QXHxHcfo86jL
nRfVB+TbkCbMn/Op2JXOWtJrYZttHgd4uNFhYdh89+NWJsPkPuYOkmykyXeI51Z8awxX8ReHAxbr
ajJvXMjEZqhjcw8lC+N90+VLw9AHJ5wExHQ4sd13z2f3Js/vbq/egpnYmKsq6wUII8z0nQ5s74bd
XSzEz6DzDq1J7+Kh/n57mKXzZdl73c01aNxK+h0KnftCOjLxo3yt52tpDtZlncVByoEEot89p9jh
MvpksuBApfutgSU66dpbfumgWUaOvIlLu4bV30GS/irQ4ic6de6VfmoYfZV5dteqtar8gnu0hUeZ
Jj1e9W31q4shE34aTRO9tGNv5J7RshcrJ21hFBuaFZZ+PwW4on4EnjLH0gvkBRIfoAsJyZrm28K+
2xgt7dAyhouvfunONbs+UCaBgl24clEtbLwNzho87qEczKtfJIYmR+ySpI84Mot1/1vK/M7Pq20g
2cgGacVl4+CC6rufsZuqPdf1sOP12qW+lMC3IVpIIkwgLs+LX7JjzxGZXjhXp+vJup4qPuVfoItz
FKlAU2awLXNkS4+iYhwUuaHlLw4NdLRelcOnKPWcTd0QkY3WEqOsCUnr+qfrl1DULIsINGtKJBKK
XCt7/z6ZbhDZkC1SlQRADz/+OUbFkfkPtfb+TcE0nlF2B9a4Pa3LXSOCbyLtLjrYRGiOUS0n0IQC
6oXXUXVRgn06r6t9NVVk5S5buGCIFbpz6QIrk9L5hwhqTl+jcMy++WGmoKbViebBZ4o4K2yR7w8V
2kiuRrbYm1GlP5CRLMNDFLqjAvMNLWT92IFQVZGdQNlwRZzhfUsNbWSXr8PGGUB4+hsY9qLftW32
nOVK7HOishfdFCbbte5qXm5ptOv/31yh3MS8grKB/idzzN01HOPOcGna5iknX8Ba9WnLnRbagC9Z
gmupdLv4N1AFwc53MoF+dQT9275uhQFmDJqyVT4aZ4z8HgUOSUiOEt/tjy8t0NVdv1kgA7B844Lm
5Df32aNxzKU3wweh+ru2GS5Ot61qEtqSXkMXhxLyMtE3SCl/a1O8RptYXzzh8H1TpCvb8F+o8nfA
FNrCXmUEKuDaT53fo6vcIt/pJtQuAT2lzPsp8aexrNxjG0RD8dmHWNbkJQJ4TwcUJNrEHih1wLx9
dPtukFBnRDcElCOFR2QMdxUFwv1ye8kX7M3ujEYbN9QvvazY12z46jvhl4G1F91mPOGTXHEf1+17
ZyXsBmnZTQpF2bLYl06Xg+E9cAAZEc28JsP37vcB/rQCLT9Ao4so2uELcwPcgsgx7os4+3N7gZY+
bnlWWkLtXg6ld/GlM+ZHNilWnoookF+3fd/yrXoa5xb3T/4yoJUufOqdKm2+89oJh7V387sBItCr
14j+jVW1rtejVseHLwQ1fh5kd1KqAX3ADoARPZi+nIqx3XilzN00Ixt0N3GdshoAiUvZGPVoeEM/
uAxkPtu+bjlRmrLUo+gDeJbR6NVgv4xDp48PVRMAN7txjKuxvFkx0boEnFBO9jSNHj0yqD8fgSs4
3Z7A+2EV9sNyoXyu/XEAk/QTFHVArFI/+rPZK64+cSd6AhpeQo1o/hjE5Q9woa8Vct8NqjHo9Xi/
mVI5olg557N/6YuqPPodJHsY4HnHkKKweHti73pvDOH97xCmVZFXxsZ5Jo1uj8of8DBUqH3IMUIl
0El/APq2BmdYmo5l8opF0h/CTj9DMzH92Na5/NcEdfPZIQ5duyYWN8oyfS7nMm2J338BP8jHtpHB
3X+KRDyYfk14CD2C0xzsSlUN3ZXYf3DSauXqWHA5NniJzX5LEF67F+7VkIyCNoc7PAdFUOcreoIL
A9gAJiPyseXEZ4A1CqGPTGVzfCB9RLfUYwBqv3qiN4fNOLp0eNXTCxnbPjvymc3xaXZ4/+/tk7aw
+zZqqfH9EGzveXxRQTaPO+XgKfcQSRchlQ48Ga3EokvLZLkBFYLdpmoz/xL1A/0Arm/wGDNoLt6e
xPUrf92KWCTLDTSqDgsfkfRzCSUKgP5bdkiz8CeOWPZcFcB73R5maRLX/7/ZC38iNTjgG9DTdmE/
gwWCgLlaa7yCVmpMS5thmT0xIPSvAqKeIcNqTshZ/0mRlj3NELPfNgPL1iGf5mbZ1JPLxMkU30WE
eP5dZ/xmDUi/NAPLzqeiyTmluFK4zpxfPoWXkp0G3U3YlGRLpgm7bV3zkOgwozNk6kWEsT8naZyJ
IBkC3Ly3F2nB+dpgzUmSTiruBf8IyKfp8uiElXAKvGybPnqIgylMv7tthLDovhFxzNba6BYOsQ3j
bJFf7rq6Ci9RRbrRT6omc4t/Qtcn3g90wkOVLICYM93yfkcri3X3k0oyCp1r9TLFEIcUIuNnLkD5
PkdjtOIaF86Cje5jLlLZpBrHC7xw+f+Uwdp0Sn+NaWhWAoAFi7RRfug0VMwzcO/9aKj6VvrBEF94
rLyVHMrSFCyLp4wAJVPm5GJoNnV3Alnh7CuJZpRq6zmN1srWS1tv2b0aIxaYNpIvIo3o2a+cr8pB
5A0twuYYKig53T7YS8NY1u+Lbuhl4dELNC7nMDpynroELFQ66tResKEdvEQPwbQJOY8zZjkDOvjI
PIRu8WLSQoe7vi8CEJZgj+TK9r+bSMcAlieAno5b0bSsX6JBOiWymu30WSCbnj+lc5k9XHXKn/NW
oKkE4ZOvnTvTreIFF46GjRdsFAlYKEV6UXn5pZcNv8+0+3GOSXG3abdsvCA1lLaQYnYv4HaRRwQZ
6d70OAuc++LzQPsVb3oNJN65O23EIBDLZePWpnoGqBWKNeM4tG0iHR9xc5bnDJedFH72YcquWenc
GeugWDmOC8ZrC6VhQmIOOdcvbOihwwKUQv8nHCANcH97AZd26Pr/N9d1KnIa+JUHUUqwJj/6bVcF
OxKH8V3mDf0aNHtpEpaHICyuXVd03oWVMB3gTvq8OeheTSt+eml7LNdQAkRXKJnh/VRAwZPXw5gg
VZS0WnJIScthX6OPoMAlsbIpS4tm+YhUz3kbz5pDMbSfQ4DleX4fyfZKWEdZtL+9M0uLZjmGPpgV
nm1yvlDievTASOD5887JWViuiab8J63w3rm2fAPrGEXprU3xdIaW4HPUkTIuEi4QkxTJ1Hdu+QBx
EBq/6nbOsh3tgiHbQ/k8Evetg7rJPijTOvsGJYy4O26ato1VjNiogz7Fge99R1/8UaELp6CRXKPu
X1hWG6yIiiLRca1jJEJ14+ybiENDT46crNXHlgawggZoiMW5Ixr9QtOePfQT6pZzo8bft5dn4ejZ
aMXWL+u+yimeUtxv6Y4HnVYJ6RoocgQR45uartAOa7kFo02v3IwHl3bmVfiYqtp5NaXrpudg9Nu1
t8LSZK5L+Mb5gPS1k1OhMArNxo9cQOpjwsPl1DXuSsJ9aTMsz0CrWfutz/1L03mgMuF1Wo4Jyzx3
ZTsWogXf8gQ9mmZC6eb6hZB2uGuvJEYmcLIdMQHf62zY1FiK/bCcQQou7CrLXMzDaQQ9CjEN7D4f
rzoQt8/V9XS+4wlsordGe2wGRWD3Qk2rz7HfzuqqjxlQXHNzPF8yBIzmVDMf0n+bRrSRjtB3DfM0
aPlz77j+dx+s0YlMkQNGZ1m1F+CgfHTINkAS1GqvN8ebk4Y7NCXGJf7FFG447dNIegq8qJxtu0Zt
Njg8dOLYIxAEYaXSOyzZdKfGgu8G3N8rQywcZRv/yPoyBjdJ3L1Abs19gDSU8+R1nrftCrXxj1Ll
nsnQA/mInBpUymva3JdoeE1Kv6aoirGrw9dj0unVDOH7ukrYE8v6mSMghB1GNUIb7VwFlfIpe+n7
0W0S1tQoZySsbB7o0IsPXQsd4LkT9zQjcXNw8tnpEvAj80NUu8XOZ5U8UJTrvtA4EkXCDFH70ugG
lZasixsIVw4MTZbz3EF0yslFCNk2OmSJY8LQuzMh87IPo4pk9wReIl/9qHs2NTzJ8oy0p9pQkd7d
PvRLm2j5Ixk2DZTuxPBiHCe+QLvFZPeOdka68pxc8Eee5Y9UNYRFXtHgImlBnifT0R3gvtHTNEsJ
zFe25rmXxrH8kfAKDvxzNbxcoUxXPva7XvXzzpuRl4RCwEpicuF+sKntJKR7yg6R94XitT8chWyb
addzBK1ozHWClQfSwlxsFCfaL2ZQTTfFs3Cc8qMpmHeSPiTqWnBNg3dbGrW7vfkL07EZ74hIQw/d
zPSiWh04H0not2EiSQkxRH+MTLftjNm0d22HfFg6D9WjqYtpBylH8Gy1mxDeUWwT30HMcRxZ0XsX
1fv9SdRTpw+geQVS6vYaLRiIjeykNOJz6w7DSzpLdj+lDiR0HBmsShUs7YHldKguO24EnI5R4Ks9
ggsCrRg9ajvq6+zxpr1sm4Zl5/3Q1CrnUXypQ1KetWfEt8LXa9ymC5e1DepkfgHBubKWz1DVHBMF
BuWrCtiR90O3J1W68zxBVg7T0npZht5zj/bx1A0vauz8w1Ut0Dh4vYPo4tu2lbKeIKif+OAqD6B4
w0P2k0bMMPA3zKA4uv39hQnYkM4p5ZUvokw+y6Aokqvq7zGFRlvSZfMajGBpCCu4oDXC+7ZE+WEK
VflhmiFpnpBUxY+6o+rn7WksOCkb3jnVXRVq1SM+Y+5HIdzyqXVEtUMvPujXledsuz9saCeJBxqM
Lbbbz4xCrTaiTv2tJVpNJ9WUYtoNIGEL1rgpFlJTNoqoHD332onSP1OtRdIHvtk1QfCqCvUJWHqR
NCrU+yno7yB098+mdbShRc0UTnEtqvHZNBltkRfvSrNnLUC/+1awadw5PHPWaHyXDsb1/2+iTgoI
cFFDUeTCoz4tDoAw1QmZKCd7zuI1WcOlQSyPNtVQiCRkxoM2HZAm8MyHqdDFfT2vStEunT3LmfGc
TgaMgflnxRR9Muh8Ekmdu8UZOP/yaXbXBYaW5mKFLxip0zHarZ/bLmI7NYs7hSzRvTNHaxjspREs
fwYJkxy63FAVQo93Nh5Y2MVfhQ5c5zSLee633fT/VXjfbDwetkXYuoF3IUEQnA1hwVmO4fiZt5k8
3j7ICxeljVploh4lhPM4/GYloazsEI+PO8DXybRGyLFwzdioVVaEbqQ4dX+JydEu9JxLJo5576pg
NzRMD7s2IGkGdR8gwvfbZnX9KW8WTnoROJN64p1LJPh/QsJx7r5mbs7lSkS5tGrXI/72++OYpXEd
eefUH120qBEap94jJfEYrnjQhQNmg1iNYVJmtZkvJMwVmmC1oR+M4oLtpfQ3Vopt2CpQiWNWVn77
0s4k6BKVNim71yLN1pDXS+tkmXxUZHFG6p4/RnlYuEkTQd5wN86BWtmHBZdio1b7wZ3RIqTTc0P9
Apq5Zj+NkbuXyDkdnWBT+1r0F00frU3ZQf7AvyjoOn0nBHd/NIRrD/L3dxoAlP89S7nqUuLP9XgZ
nKLdlbTSh74V5KNw+pXLamkEyxoarZ2qEqK/8Hxud1FUVTupC/04ROnXLfb2F1sfybKg8au8Bqze
Lfq9LGb2TflZt9aT8P4NH9kCaEAPqpQMilz8vNePzAtNvgMRz+i8RiAWZ4jtUS6UeATFaEtNWsg5
iG9dDNr++rBtgtcD/sbgqd/32oEE5KWf4c+SKO3Cb7IdohUwwn8ayH/nzZDF+N/vN3qshtFLnQuh
Xt5DZ7Qg7b9+FrT9HTezDH6iyXkuDv0cTAhxvDp0wk8oUjjRPtB55iJ48xtqDinS8L6ThEOdrVGB
LMCJ8Fb735/mO0blhA7m2TBo1ZexZgcSBwfF46cm9l6VjLKHKPfZrib9Z7ACr+k4v2/bf/EEMhn6
0dRO3aUUDnSio7jYEW8ghwbNXGBmWANKLg1jPRxK0OE0zdSirK3qvrnQGsxCJ87RNHIwMqrip9lB
CLSyz+/6w9C3XxHzXNdsSoPyVYb5+HGusZAg1zKQP9xwTPF9y5cwlOiBO++bVxXj6LfZJHcgI99U
f8PXLT/COqeeI83Vq4ic/OCjJ0juYjWztR1fWp3rFr0xsmisyMzTvHpVVfyH+txLgiuscNvSXJ3j
m483JNapm3XTg0CQnkjhfG10Vq58/F0Pi5Wx3EMNmELOO1q9zpCm35FrBUKa4h8wjforIyytjeUg
urZS8Kp+8zrKTt0hq/GMrue18vfSxy0T524UtqoZqlcxjjzp47g6OXm5CZaKxbFiZdCljWSGWsir
CwDP7zGvUBv0+tUc4tKPtwzY5CwnudbVa1aJlx79EOfWzZ0t2fLQt8NjAGlbwOnG7jX0BE3CXqpT
3Glnm7nakXFKeMcn6Ny9Tm7wajofos/lj9vH/d2gGz/cslXUd6YQEszNa8nVj96vHzhBSx0ZLqGq
P0lHrOR1loaxTJZUMZ5YXtm8NjPIm1jmf5NF950wnSW+HCAKk2+5gDEf23znPhgHU1CRiFj8MVJP
blIPJh+22ddfoXDGeQj6xugoPaCAo6AjR0+sCrgunFG7g4uWugcbc1i/qlGQs26L8gkMiO7+9l4v
fd0y31E0qBP2QfEakxkywwPrK47+lk5+2fZ924BlSIaG5/o1asEJ8VQCO9meszGWl23ftyw4neto
qFUaHkXmtQfAevuTU6zBMN8/oZ7dmWXYPIytO9Ezq8IvpSiOqRjuhNS/WejuakNOW+bg/RXFuwWg
8LXTvhYCSKXE4D2Y79RUgpB82wCWQYM8J4pU1UwP0+S/yi784/IuWPn2+zFe6NnNVyochpkG+PXB
oH52NCC/ZR6aA+tAPxYFwXzOO1acmPNrMEoevZyvpCPfP7meHde7BfCJPAgaiC849Jj6TnDf67Uu
/HcjO0zqOuibG/8Ksg7jkslXoVp+GF3tJ8gL0DPwuB/dOC+Ptzfm/bvfs0N3qiN/kKHA9VYq/0BB
8NoEU75v45SubM/SCJZ9OzToxk4O8OVRC0KZEIW+h3h2UbsM87pfgTi83wGK5bKsPEfCufKABoGQ
KMEVd6pBtBa9jH2k2Pe4Hmt5HPqhzOZvdVMwOJiCuyktEOfUGmw0HARYQfE8Oug2WlOxX5q35Rfo
yCUqxq185TPSeCiOP5Gob3fOsObYFk6I3WIUN55yWVrJV+kVffQStjIs0l04RVR859zrT6mcKrPJ
i3q23HTLXD8ue0jqRWAhS+Cjv6Z6U/Nk6Nma08yM5fVGhCgYceldqkx+Gvj8a9MBtxujUFxGaWUG
yi5t8fbkWfyH58jpZ6z6enuABS9gs5FHkEzyIp83rx4p3B3abfjBrauVQGhpj6//f+MFyirrAPQX
7Wtbem67Y042QhwzaMDtLRvlkn0Xc/p720SsICXig1vFI3x0QxhJmhzAB67My7aPW+6sAhqhjUGG
+urorm0fesC0ymPkydY5bBvAemI0ZYMMvVthn2vQ+EBo5oXFaLa7/fGFa9imJ6d9EY0FG/2zmVCP
BbmOclGJz9iXJgs/jRFvVsZZ8BmR5cXAQuQGtd/Gx4gX8VH44F8hPvim6nEtYbA0guWVSNp4KVdB
fCyV+dAg3ZW0bf6lGvM1DNWCOdhtTpP0zBA3g3tuuPrazuWw/Rns2T1OoHWF9w7x63ndRacSAtIf
glKsvYOXfroVpMhrbx4Q9tO5zUfk6TJfPXdg3liJsRZM2WZmlg7LTTfO8VHWVV0mVABExPxMH5qx
7NFzvOYyFs6q3eJUqhivsqCbzqAZTZ19T0330cR+9q2F5EOTTN4EgGSGDsR/btvG0rwsy2ZobmjS
PnTPvKfqXLIsKFEYc9KfpBy8j/PA6j+3B1raHtvCFZkmh3vumeINlTIz76pOdtssz24VklwQkZWs
fvCHqgdJgDc7Z1NpUuy9IixfN83gr34hYL3GmDM802b0v6MjsNqFm6dgtwVNrendWo3psfFLmYBM
6DwhsDs6WfC87edb9oEWEGXStk5RpUbnkz6QPB/AoIomYDQC3B5i4TDZnUClEH5dDT05o40ZkLsg
Fwfkw9E4HRdp4o1+sWKMC2fJbgeKwjL1io5Gxwg46F0zF/0xyOK1J+2Ck2W2SRjHDT2dTmeV038F
76c9YT7orou1ouTSAJYpEBQnoGefTw89MqY7fwieTYrYcnNQw+j/xh3CQZJ+ikr/nGrHnOiAshQH
pdntTV769dYtVyPzX/e5F4kkRCtm0lRTdC4qIMzYkJb722MsbbB1zzltSruiBhAyobT4NBgJLYKK
trvbX184pnZLT4rOFz0HDT+VJvrEB3ClIB6I/PxAo01y1qFnN/WUQasnVXbOEQoZs7OjjQYYOfZ6
ujKFhQWyu3l8vHV4O+n+sRlAtldFwXPGVuOYhTvIbthJuQN1z5H0jzwO6yemfL6jxfUg+fqJp63b
JkWIUW9vxtJMrsfsTYxMAEyN0asaAKpaINwYQReZlFT/3vb166hvvx50suzAfcATmUXRvZeNfDf2
fBNIAttsWXIEdQA1UUB8wc05HU2JFuQSiPMP4Qz6220zsGyZFnXuddr3zoy2cN2jprtqXovrF2w5
sGyZibTv8pKkR+o1nXxiftPrQ2Sqwv1ARjOYlT1eGsYyZz+dAhI6BG+TrPmYhiA4MBFPar9eyR+8
W6INPbvhhqVpxn20ekAMrqn9pHXRPud3068+17+N8Z+vC4aek70zZyu55/9win8VTTGkVe0yRnno
KOHzGewa0YxuPYgSdacJjt0BUR1gDDt05fAImYxs+qdsgWVN2n6S6kEFgesfFZ4I5HPvxsR79dIw
CA5D0Y3TRxK7s/qDOKNuEih5ItIEB+zYJ+UcAxQ58KYZ9wU4loqnQbPB3Xaf2uTkpdMg9yKzFA8X
nGAmaLSH0awREy7svt3vowDl8tCHKk49aRTyk32IDtVx3xBw/Oz05FX0302mYnf8pEKwUXDHOfYq
/NKiMaKh3efbn15wib7lRyBdE7gRmiNOUdP74EKHppiQodqbHCjrUuOt4alZbnPuNmE59xCFM0DU
jk1XsJOZUvUlLhrzfHsqCw7X7vcRbhoFI4+d46QqmZQxrg2nGF9uf3xpry2HAuFZQXu0DwGkAqkB
GqofRsCrN+1abWnp11uuxOi5riB25RxLARWkJsczDL1RKyXyhV22+3nQ99Jl3Rw6x8aFCnjIHrnx
H0pT/Eidcj/mw4rzWFgku5OnyYz2RhfBARmBbvcFe2TXWrPgayrPC4tkt/IIZ4w642bVGWHHtJcl
KBPAk/Fp0xbbTTxSg9+lm4xzBEr/j6liNwEt6886MhurDXYfTwRptB4SOfmJtm20Sw2i1zwXK1fF
0tpbhmz0xGuXl84xBUfuQQ7jhUPv+YBAfIVKYGntrZDA1KSi0ovLM/RlxNEHKdKu7OXa02Hp61Y0
ELXBIIqiKc+RQrNZxCVaXcEqeXtnF+Jim8xcSMcpPC93jgbam9cME3GiO0i27Mk4/ro9xNLvt8xX
hJw2137DU+91YPOQLIjFSx1A5XDb8tudMCbKzOAbU55JSyHh11Z+otmaf1j49Xb3iwwpAchlKM9T
n6kTER05ZGYTGhaF/atTehOq9ijyRw2pBU/E1Oe/uQ4ea8OdbdUuu+klAmkBuuPc8uzrPP+QEu3c
B+m0MYi3W16aIGrbMozgOGP0DvolAH7uNPAteFSszHU73q5MXuZz5HnlGdQV0a53kdqeOqTeXLJa
hVxwC9SyWr9NzRSMXnUCM/CclCG4Zw2d/u1qsca4txCj2g0vJoAccsaxRKVQXw3I5e6A7oju/Qyc
X2nph4mbhe2d10MTwtU6WFm6hRuNWvdxmekAjYejwlPXPRHcZsoMRzyuPzsIjxxAMjaZtc1oroo5
Nbma1ckYVMtKgr4U+MGVKsqC1dnAtVRxUoWuUicaDp/7Gpzjmo1ruYClj1txfISMt3JBN3nCXx3S
buGf/48Ww6WPWyZNONwbiOkglgyVlR3oK/nBc6M/t9d84cjafS4UgGzHMbBo0AmrpGe4fynKc2AP
WuXbWhri+v83htcat3FoGKlTo5EDAAt/DcHe/nOouVjp2V04nzZ4jVVZUbApVifmD3cE8NF06D/3
QJ760uwzs7HK9x/09c1E+kbXASnVDCZ5BETAmAfobpq2PTv+Y6Z48/GyAXVVQ+X80PrsWVWiS5yU
r6GPl46QZcASWaQZD9v6ZPr0KXJSBSn4mSW3j9DSx63buKRZkHUIJE4sq/MdieKv2bya5Vz4uA1f
a3vdDbRzxL2JAfrup4gdC7lKLbIQq9jwNVZ2haujWNynUf3Y4G3fD9VXWUd3btisUYUvHH8bxwas
+ihd19QnEjtfDRQs0aeI1myovGw7OTYXuQwqSIJxH5tb5B/JtbCtN58cG7U25UMKWGjcnGnd9kdJ
6uhUNMPKe3hp+a+b/vbMD2MopjzUD6Ynip9SAfalJM3a0lT3uuJ9q+8d6Cz2W2gFQ8/GsLF4mFUH
OMZDDxloegdfFyENJqXnHjZZgt3MASAhgt8xrJHBqfqEMIjfAlX4ZdvHLRue0FYBCiSKczSPTiJn
OAcn8Fc86JKZWTY8OUXUsKbUZzMWXTIR+VxexWS2/HJqA9h8MJmkk0OaswI9KnjEXP5Vg1dn5WJ/
/xCB1+B/DxEzFL2FzqzPyiBAmQgefFWaxKTcxdd3/bYpWHewz3kNPp5OnyWC9lM5gk6gLLtq5dy8
f39RG7wmI5mKsqjF/dVFSOh5tOyLKPT9xL1XTdbyp+/vMbWhauAopKrUWp/bCQeodwv+sUbnzsoJ
et/N0b+warPKg0FnGq+aQexlJz6WyHeBxb37fnsLlgawg+uhwylF+ezsdw4IpibJ2YnojP/JsrG4
3zaG9TD2Ow/XFzqN7v055XsVZR/Twv3WsPz59veXNtqy4QhsCn0MAa6HcmifDEBxiSHegy7kYSjj
p46v5YaWtto2Zz+kHCUpje6+hh2M36UfuwLA/hWDXtgKG3VGddhGTdzrM/HVJ6gudEk7xl+HDHmE
2+u08PttwJYIKbjs4kqfmwjBetW6Jx3n82nbxy1bRiNtG46pB183AAoqU8CAEz3m7hpQaOnHXx3V
m1sNpfBAD17enmXu1FXCaCaO3dwA7Ljt91935c33ST31aD3u5wehUC5qwuI5msQag9yCN/2LrjqE
ervbwcrIGDynJjziSr4Pi39QhV97wy6dHsuQG5FKMXWuPtNZfVUo0T6KAC9Xz6xWuxbMzIZqgQoH
uhk00OceSIUEG/L5Wjp5aDyQwARV/IgEybboDo3s/7sZshUjgGEDLLolOfDFGjRRqMJvfRfQvzip
m8JlZmibE1M6706V4P6/Y0P6tVzgwobbWC3ZVlUfFmZ+mAIgRtCf9r3X9Jua469EBStudcEibMgW
0PYEBSgvu0/1QHdTR4f7odTNfpM92KTUYOzrALifs3tThMWJg0Z073Vr+O6Fo2QjtoxEd3kMPtf7
cvK+lTNkExES37Vl973vcWhnGW/KsVAbssU71cEwsvwJFa2vPPTP00hOZgT/S5wfAQRYGWZpK67/
f+M8lOwaCHDUzQnCLm1SMvJx/agurZVl2CD1UXoKdPsgGWUmqd0scnZmzLsD1UzwD8oR/Tmks6tW
ztWCJ/kLkOxI8OCi2/FeCUfMu8k0Xo4OU7f9oEBISS/bzpdl4qkjdRR4XftAvak6AKjcfoKaUblx
Q6yrGm0WXRvWxr2/tgz+F3TXg1iDUi3stg02a6ta6oBo956wAinhlDn1tMty0W3JBwfhX4h7mB70
yKT57Y6anZrUTU9hLczKe+1d14SvW0vjdQDLy3Kefhco9SYNcPmnEDTzp2goOyAmG3HcsMFBaIcz
8RxImqLq+xvHliQeRZMw2pc3IUrxdet9ggASBDVtLr9RI72EhUiNVMNqa+K7JoCvW8GMzse4HIbc
+elNeXOcmAF6QcT+XQResC3xBoa4bs8bl0HyNHb7tjC/Cafe3g/yaj8YtlJpeZ95FV+3ohkBkp1A
No77rddgvaG8OgY+cRMtox2Qvi+Vns/pUAV7XpHD/3F2bc114sz2F1ElQAjxum++7DjeTmxPJi8q
J5PhIgSIu/j1Z5Hz4lHM5iveUq4U2rp0q9W9ei2f0oPTmX+g6bey9R/3jGB4yx/yjud5R/rgh3DC
EyQILy5QeklkHtVAHnmXHcMuvZ1VI3O4yhGwkOtHbmnbLFdZZpQMRrslWniztt0niQNaPqU8qDyW
UVKszO5D88fkvP/uHINYYOGrgL30oDdA241b1OM+cNq1KmWE7/wBX8H3Lc/YTSRU3qijF4cyEMIb
ZzcLU5omPAk2PdZIZAIPciub8XB91ZbmYzkEEIm5saQYT/OQ7ExSBgcnjtP99a/PBvnBbOxIyEe7
du6huPIyTEUT/moybvq/gakMsxPkpISb7lQzyCk/5SXyv9941A/R7fWhZ1P6aGjLR1DRBMxUTvqz
c/WRQYBGBe0x98kNlLhvtg1hOYpENhGp0AP5M+nDA8NhplI+p5G7lx3kCq6PsbA/drAEKTxRxMNI
X0iDvn3mqtfW35YJDkI7QALeJBnx9qEvVY5F8TQQtf0kttzC+Pg8o3c+rqZ4EgCYP7x0VfCWlCkg
LZ6/KfuOj1vGrsYGNDiJN7zoojr3c4JNmK3Xix0DBeDob6DYPrwkQvBdH5Nyn4G+b+OOWhaux7DL
nIAML6Pb9QdO6GMwTmvSGUsGZ5szJA259rvhpW7ar21Vv/IKDnYk3o1xus+FzIodVLPWVJIWDqcd
C/kBmqOBYZGvRSRb4KQdB1QykZOWb5sOvw299ytXgRiWRS/g0XYBwxbNzoDf9PrHF+4LW4CjRwG2
DadGAVEXTs8t2LMOIe5kEET/e32ApdWZPdM7A3CmyjWsT9VBUSDQpijO653nivDnts9bt3zbN55b
5Aq/3wnvqqovHzMota7EEAvnyIbadw3eHVWm1QF63rdqjKt9CZkHUNxE/tHk2QHMjf6DVv0m5vQg
ZJY9T26XgHcX41UubU+l49VnSHJsNDkbds9VLWr0bKrD0Msjipq3I9p+t+2CZc0FrygfED2D9Jfs
YqJ/+oavnP6lA2rZsut4eRZ4U/QyVKF/P5ZDsosC4u8b2qxRsX/c4x2gxeu/Z5THVdbXlQp/lAbJ
ouKGEifUxR4Jq4RfAlpmMt5nbUOA/UYzfqHjfVrEmeog/RhWfnYa1eSztY7zhQnb2PypCHNWEaxl
r6NDyP2TE5+gTLCyU0tft25ryIb2JiVufoAAgYiPUU+zi6qn8ZLVHXEOm46DjdAvqZaVOwv6FMBS
ncZMBn+NGZu2PM6xW5bJu82gy1QU+SEGsdZ+gFLbDgCPL6AnWololtbI++9xUOAnFjmAbAeFxu3P
UKLrD9S0QbIj3bASly0eOctikBR20SXBUbCiEzqRjjG4ayp/N4FhptzXbp4CRBeilaVCySOp86na
x6WZXBSqwQRQ7aUqer51uywTI22cdGOc0RfamMpDg52ewm4fkSYnr5sOhI2AB/GNm2SD4i9TFbZ4
fqnoaxGLTVx9AbivrP3ifu/hrRq/lk0H7YEA9cUqpb+2/XTLYIapinTTZ/WrEBryxYM7iAfcOX53
uv79+R78IEK34ecmb0Bt64XyJ3GkE50YyLBJfGsSooe93wc5zW+LwBi2AjCdf/YHw9lIsnb0/NJ3
u+CVVfmXmILcuC/UZcoqFH2ZeVZDv+IDlk64DXdvh7RF10On34qm+wy9HkiTprdVnB9TXZzjcJwZ
Gi5gO67acKVSuHBd0zkEeRdqeB7xSeaV+k0xcIsgYIWePVB5Mb9Livwyvxh9vYa1XNo266oWhjA+
ppl+Q9/omVXTA9f1OXTTrybRK3DvhcjJRsJH7RjSAIbzGiboQm5L1GtbuVosWfq65YAIB5hcFhxB
TCr6BO4Fb/p9GBdAA++vn+yFEWyYt4cTBpx31b5KT0F2O3X9Hq1ZXreW4VlIEthIbx7yxE/C1nlB
9ij8DNlTtlOGQpbABP8ysJDuUQaCnhOHiEvUrMpl/4Ybf2BBNv47JjHSYAWkyoQZ+kS8KkrFIxq3
IPm7c1QbRvUuhUCjkx4MCbJaHUIv6Ya3YUycNMBqD27rnru2murvKimM+2PoCwa+EsHpt0Z6iQMF
3MJvggxwHieSPpJEquefRy8CJfkhbzLTy93Q1wXUZHmcEYg1eAUqdre855DkCqU26LcXdcbi72HG
fRgZGsPLdo90cxKhmwLpE7CYJYaJUa5BtZbcinVlMoc0tCwCOHhefMqSDrc+TC8B/9KO1gAlbcQh
B6ENGeUe5LVl7fEXOJdo503ojwycYE0MfeHqt5GikwenhZ4f/hJ15rNbhXdwUg/MX5M7XPAaNla0
YhB+aoEdfB2IuZmANztDoKI5Gq82JxoGK35wwfBsqkPFWhT8o5q8eqpzwPHMyb4tg22ZeZvpsI/d
BCKnwfCK4Dg61X1tdoPvDys+b2H9bZGcBl3ygx4D8QJCs/F7bpzM+dpA3t2ABDmkmdmWlfmjkyYE
qU2dx/Erccm/JncqvCmqNc2vhTnY/TMlo4bJLHEgB+hXgDFMreTPdVHR8N/K1KRZCSEXdvkPcRc/
ixxed+Ft/ZNc1ihNF+zYt661uK7Lwhny9Hs5sjvS/SwQD1QO4Mdzwhqoles3w5LntrwFbZvaISJi
L006nNKx/8obUBaAi2afwJwb1GdOc3GSibX36dK0rMvOZFkWJLGTvXJMC42Rnwo+fJ3C/MLr7NSp
ce3ttjSOFUmjTEirAcq2r43v/tuU7FMAbrA2cB/jobjkcb9Sv1rYeruLBGUFVjhCp69xGv9lJqVP
VboKXV36uB1NT/7YjyD5e8kjUBV6NIN6OeXP13d+wTbsLhJAudhQAynxvY59sI2lv+ZPVwBVb/v8
7HffRYBs6lTTQL30O1o5b7z0ac541+7GmM9uI2EjwuQykdF3UfEThc72jg78n0Dxy5SsFguWln/+
+7spDJBrwK0+BK9E4fb7hReACW5DF5yjK7fDQpRsA/PLXo9ETgZ3UMG+gF7qPNt47g6nNnU+Q3b1
Jq7XhlrYbXf++7u56NI4Uxl246s3eazYZRCjU+mO5UMrvkbGF2v6QktTstYsMkPCK88fXnOnP5Rt
+IlD3wIioY9FH93OT5qu0Surt7A9NlQ/ZYTzTtPxleiJHAsCTon1YsHSPCy/KFSEWnTujK8cwJ9/
QgeahiRIBv/MUSAS+1Eg7GGgKMRSGtHobZehTUKbRgZZ/mEIv4cEElagz652WQEdjesmuRTyWC5R
G7QQpX1Fv0e8OxXheCBAtnDVfav1Gk59wevaUH4KLbGiN8X4Our2jubidqrV7wKhS7pjArjr9Zks
3Fo2pl9wVrhhUfvf51trdvAyQ8UFSnTdTVGXN5Bt+O6PAT1VzVruYWli89/f2Q/XA0i6uoF8V6L/
7AXsoEf27Bt1P08s7jbhFoPQxvmnUU9o1ZPhNZ6c+CBo6ezHBqo315dt4QDYQH9qBjHSso5eJ8ff
hb6z1115Hovhc5p4N9eHWCq22xS1whcmKro8enXHcTcfsqEcvrlR/Nin/r0XY+Gy8r4NIE03KHXy
hF4pECzNzQqXZBLyVFYYt+lr9DCQA5qP7+Og/E77bY9oG/k/JE2bp0Pev0IW6LXMtNxpEq6Bzxf8
s60O1IxDmIQO76AlTtiu9uRjUspot7GfFifLMn63bkKIjZT9aws+CVSAvOY2bdw1dPvHP5/Z8P9B
OkFOWNq/unmhduigekYR/8t8H18/Vh/vLrMbAAYQ4zllEbevYEQ8oXLyeS6zNir4YlAIXbGOj+8T
FlkmTsumpJKGzSsBuck5kST/gtz/NqATKNj+60DGGjdG6Er+6qJdd3JwcHLjfVF+9Tcu/dP1VVqa
gXXJBzEvAzl14avv5NUuJaAKiI3+cf3jH3tAZoP/XdpkRRm4zetI9atHg1+zMfOgQWDaBv9DtnJp
EpYhA5WVF4lgzfd0hEQaGngOPhnF4fokls6p999d4Exyz/Q6eC3zwMkOMmrrb1XsxH95kTNu8RPg
O54vrfdXhVc5wRBT/tbOUOFgloQIe7GmgPXhNuDr1puA+GXi+54TvinwytzEOVNgEjJe8iUPoSsH
hnzzF5BWbEvJD4NZNkFaOUURYFJPMnHJKQ4gKjNkaXzKnIGsHNqPCXIwhmUZKOYKV/URf4JeQ2Je
BUv6zAX3PjTOGwgMGy3vq7Dogr9RMBMSbJkjFLmJ0+jus0BxBi/TRihHjvsym0YBkre0QGU4hRLo
eMMpOufyw1DnAdl5XZ36r9qX0JbnbmWSH57j+o7a8XDUbDw5xo03BaeYlGWKTcZ0SVVhvgjtFRBC
S7N0PFSlidjt9ZP8oZlggPnv706ZE0RDo0hA/0mMLvwnStCB7u3KwLRtueIQl46aZYlS9uMw91F8
+Y2uz9FvrnlWH1MvOLgIj/eFgDji9dl8aJeYjWWX1IGkhuc24VstEUtlgCzFVVzeRW21Eh58jEHE
CFbeQUbUHzifzJc5XBxIeitw094ZQ7xTE+Vo4uvpg5AFKFjZMxQsxk9BFGbHOl/rvptP8x+5aoxv
3b86Ydx3eDOePUjoNPIYg1mhKY4Iv7P4RXTCGd8mYBhWprswmo1z64BcaJywpm+yB3EMxK32uSOi
Y5rVFz1EaynahTNoY/4l5OXa1odKc5xD+Q0A7ekW7NvTP5vOhI35H4Ya5K+ozb4RGgwAefRH4UGf
uS/WGF6Wfr7leEgWeRP1i+BtgHCA2PNJt9XXsGwp2bgLlhOoiwlJ82mCr57FgZpQI/ueC71LHMiz
57xby6ktTWT++ztfUHJkQfKpjZ5EFvFnA+LXcldAZHwlx7VgnDa2rQNRN16MAX3TwDBCGM35x8Sh
j1ePn2+7Mm2AW5pnfo/KWvok0GHzw/SQ+GycpFvJZC8tj2X6KU/dGEyO5gt1554FMXRdd3AnN19r
qFoawLJt6iko1DY5f5NVXX9qDe9udVPGr9ftYMGWbVBb16GGE7Z5cx66OKhA3RA3h9SgDkniMI12
/nqC4MNnNS5iK7bQxAQZ5OSdC9If+d6gnrqjRXD0SgxmXJBUM3BJ7sbK24cUZK3Xp7eweDbsDdUd
HiEdFb6NSd2Pz3XFDYR9Cbp9bq4PsHCN2Vyz0FOU48BG+RbRXO+6avgcCtCEArXB9kgMX9xSfrk+
0tL6WfYONHGZ56MrLlqh8UZKeVR5/1l407DnPgTlp9jsRlU/TLi7VyxnwTZtXJyO8540tcSQcUBe
SFQkT4ab8uJM0Zr5L22QFQaQkU+pGeLsqazr6pmXKnmeRmB/r6/Z0tetmx/tH2BIjL34icBh+Ufd
p0ye2zYI5OH6AEvmY1l/XiZ1xkdK39jMA5fxGilWDXagpnIeWDdu4lmF7Vg+gMk8hH2m/I3LMf8E
d8A+GUetiQcvbLMNi6Mdb3WRjO3Z01XT3vOyK+5pLZAaFG4HGrrrS7WwFzberQxdP5aR7M5eSJIY
EoXoX3COOsrotJLgXNgMm422q1g4hEA7fNExFCS1Yd9TBlCAElDLK/TwtG0e8+jv7sMGLVZ6BNXn
F3DQmjsvqrMfUd2lK7f60l5YVl6CqF+4YSie0gmoHQKNABIXIXg9ec7du4Rm0Zpxz373g5gxmPfp
3Tzi2INCwyDyJ+x+c4qj6KHjF6gb1bvfLpkgV7jvtwko4cVi2XkTceWMXZc/eRlglrvUA+fgvY9U
XbGy+UsLZ5k6S8woXNYNZ8wEqNEyuo1ZpW+ngaxpUC8dYMvWwcESjsyLc1SbMnajaO9d6lRuvEgC
y8S9POoq5XvySZYdeFyxHWU8PEFmCpbizb3xa4KxC9OwMXoD1dBRIm33RN1ZChXgoAMKAmsdHAun
ysbolVk3lmPsFE/zDIAHx504ujc6a35wg0uqNMVNUGzqRcUr1UogCBmKyuVV9zL0pMx2bMQ9dW5J
HW1CmmEAy9Y58tl+m4v2qUxRuKYjIpVZp8P4XXEsw6w5OXXwJWu8auUQfwymw4CW+WuaosMmrZtz
WkNk1FBga7tOIJvqoe05wvvYoPv9GBcmP0ISqUQdfVUdcnFsyyGkdZIypjSqqS6/zPokwoHUEs2R
ymIqq/cdnR5HBYb1WuFPjq7Wct9LZ8byDQqNe0oYnjxRj30CeMnds5w/lwRprdQth91oRLsPEOxc
d+CLE7VcRVO0JIRmbvMoM0O+UYGcoLgBPVQl33Q3hf1ZTWNKj1UwFzM9RVgD0nGQZ4pDnIBja43V
ZvF3WA7F9KzNPGdscGRTczN2JXKGnvuvcLqjCcMLpU58NMCBoVRDykMI8afrC7AQs9rgG6/L0Mo1
meSpHOrofpieFQ8vjPP2/6/KmWX2+kALF7INv9Fh1HIq2/6lbabkkrBa35gc4T6uz+KfMU708fo4
C77fRuII05VEu3X/poOGHRXR5hQPwad+ZoW9PsKC07QxjqLNeDvFunpsgJjID+3AxV8tU86PbZ+3
/AyrMob20EyfZVzqQB6Z4/FyB/p+CLafrg+xYGQ2nJH6ioyd04lLOfdIxUjaNPFITtwU+uCU3X6S
5aV3Fd+4JbYzYUnjsQCNLShsB+kD8Z3Cv+ORCdq/6g6AqZXX98KjyMYx6bgmLp0G9cT8+k5IsH6W
/U+EGOcuQyPzb+8x11DrOay5vo5LZ9pyHmnDC8Wnunj0VOA65E7WUyah3VBUDgjlNYAP4bmOg0Ga
jVO0vIRAdro3eIm9COb/5XE//JtXPlJWXZnuYEf3AdjUxiBAHriAyOzKLJfOuxWNkCimMRtJ+QRO
u5rekCpv1MmtJ/rt+iouuCAb2URpzFtXa/nS1LwCxxMy6w4Zb0WA2LAl90EBmr7rIy3MxCbLNWZM
0USR5k+GdfmzAHr4qQBRwraPWwFIWhcMoF4ve5Ro/EegpmMvPE0Qy80O1wdY8Gw2X26jJDoQRi9/
Eo5IgnOsFSj6yhrpXghVRDFh8cqGLw00//3da0A20D8mLpapy0Iu9ylOHBqkwTVwDhy3v7s+m6U8
uU2h6zGvdUHbXZ6HAbzsZTSJQ9pN0z4lw+e4gf0g+MlRuyfQcadtdlO2z21ZPzj9mmrM0mmwQg3H
OF5bZHX43Y/yYjelMrmpQrqmDr60iJZvaIKam64tFDDLIEhr9OQfwPkZPLg0XmsSXXB4NiyaFUGD
dIN0Lgxwnn0q2h/QGTsohNQeeNuHOnQBJ1dIQEGb/vqmLS2Z5QpUxiGL4oXsOxMJbe4YYCPxQRo1
DK/XB1hYNRss7QFWHJRyEBflpi5FCrKanhqQg4lD1gB7d32QhXWzsdLdVPo9nZS4xCOPIE9eXUwy
C5k0CEeGYPqXevGj18b/QGD81/URl6Zl+YbIZXU6VrH8od12OKJx0IX+wAyMCIc18eylSc131Duj
hZ51GowedS6qBfcuG/gJfb3tLpXz3eexS1eRG7eVX/r5FXl9VksmbGP9aENlSd3a/KOEjh9TKObs
FQENeezMEhRVmx5AKh0eIN0jbpxBefumieudaKK/wwq51+u/YuFM2ny9Qmrip5kyb6DeLl/EoLB5
NCxurn99aecsJxE3UZV1TCU/DANlKRLuxZFKEMgUHgx62xCWpwhyHRZZNCQ/EsSpqduLmzZEc0Mz
imq/bQQrbDCsGMiYjcWFp6W+IZ0y92qsg13b9mu4nIWQ8ve75t3xa2I/REdRHF5KwC9jkRZwPcMJ
csZ4IZeQzWwCetzsh2z0H5jLfeIkXvKjcdP2SHJdfc48qVf2fOFE2aC/IUjxgKBNfaGinXJIh4N1
Bw/dRGxMjNgsvp0WVYTsdnhpfPZpAO8E99C+83ud+BTcjQF5/B/MdOEI21A/Fk5lTvVQXYjb0qOa
r3DWYPehH1msHOGlFZuHfrf7Xe/IHjyg7aXUeXnXITFGdkGxSme9NIN52HefN0nhOIGMm4tskIhG
jr1/8MrgecSZW4lBF46vzeYryJjEU0H4xRtH+MsufGak+aGSqN0bgDV+v4j+B1nWpfWyTD7M3VYV
spzeWodweSY5iDw0xHFNmLxtMnkb5ucppBBbUan/jw1mNmqVDObYavZ8fYClKVihQBNCHwaox+gS
J9BvLiWEAyZ3IMfrX/94x8M/YH7KHxTVk7oolqv0RjkVDKSDJy6+BH6u1nCqH08itNF+uAoLMDIU
5mJC/y8BVpW9n28sOIU2zI8TPWYxa8xFZ9k/3UyGDzjGmgv5+OkZ2ig/PjlM1o4xF7C/6HsSgs88
RhP7xcRdufe71Sfu0grZlt0MbRfIaLw0bunMMNHI/xc0j95K/m3p8/Pf31k2lzKQDrgpfox0fMuk
Vx+qEWHD9UM0R1d/VjVCW4q+oV3CUsR6lybCfaSJVLs0rMtPcYnuuLlNoOaiX4mMlw6sZdEiknoA
o1d76fypv6eTB6yNP8p7JwbfzfXpLA1h3eKyxVkCd+OAIYpm2slUlGonB7cbv1a9U1bP24axDFtM
6IpTUVq/eA52gqcome5aT6Yn5CeLH9fHWNh2G7koIPkKxhzfXLyoLz+Vw9i8gUpy2HR//0GS51W6
Ll3ksS7lBCUTzdllTGHa13/6guHZQEVdZpnodN5fNJkLi17d3Kj5Nk2STO2ymUj9+jgLu22DFedH
CvUk7y5aBL8Gg2wO7dtvSO6sYaqWJjIP/M70EoBHKyh1xj/GHOYASESzB7HJF3TTp+fSD1dqmEs7
Pf/93SiKVNC/o1xf1AQ1DTDpgtVtU1sqWr+t2JxWtTtwp8e3c2j7mgblDzni0Xt9Az4OCf7gu5NT
MmVB56mf8y+naXCfKe/GkfTT74Em3n/TBfixrg+2tEyWbYvBRTeWkhohZ6MP3vxoE9Eaqf3Sxy2L
ZooSP5yQZ9UuJFPJNARfoxrt4Jt+uo0AhJ6G09WR0peydqcY1dbRjQ91mW8DVYV/YP/GKqm7jlff
OXzpOa6d6YuPdrnD9V//8bM5tLF/BI4hS4qh+l62cqjdXaRb5tbHyB1NxU6dV4TtmZPetCfRszwY
kC0XE7jRfB624u/rv2Fhf2zJU5okdVu12ntLORim40KwQ5slm7oNeGgXk1On9EfG0+DRsLRS+yZw
kE2pmppmK4ay8PPtInLCQSHj59p9yypDyIVkg/9pmnBXrdx7S1tkZTb8QUjmd7X8WcUuQE5joU6Q
NFBj9zUbkvFRVro8QGz92YxrLT4LM7LZAbtMldLNuPwJvJ0PrtgsPeG9uZbHXfr6/Pd3LlF2AcgS
Gho+ehDaonskPYNxR0Otb68fp4Wwx0ZRlkaVJHGq8BEdhOaui/MvvyNbpLfEUU3t180wiNCGU7LE
79t2YNOZVNGtDgE/i4pVqaeldbJ8ImMgF1VFxR6byhfyoXNBYYOaN/HXCCyWBrD9oqfzNM26/FI2
cXsUAIf+wIUCmdvr+7Bwwf4Bp0xJFnvt1P10OR53Og3l/rfQSka5t+v9OtnmgG0wJYFSgq9Mnz52
DZHJQwm9tvw4ij7NjtsmMh+0dwd2mNjQ5fUkL4CEDbvfl3jns7kwDRCAH5K768MsbIcNnyypk4xO
k+d487EpfIiR/+pOnsrzNU7WpQGsiEdBf7eUfZo+itiF4XVdEJHD5BKjVhZqaYD57+8WSjUdJYKT
/JLGJXRXKLRpgiQLVxgU6HzwP3jP2FSBBJUw12+RnCZDmLp/l32uul9pPVbNbRLkPqR/0ZKFTlif
Ds5DWoHHeSxhNCcFAcO/YhDXxKeioLqvUI5wiX8Y0tgFVb8zafxbMpoeTd96yE8jlwyB+Cksuwe0
eeTVjUhUWu09z/jRvndYXjwEKae4QSrJm+TRQ4KZn6Df0bsP6GDP2Dfq/y5LQf8kwv8CTkZHj8AV
1kgSSBBz3tLCL+RJN5lonmAOAz+AyZ3KX2Dzooh9mkirAMmRPhY/nEy5fKPYiG0r1OU1OmM6EKSb
Oc5qQrJjCQAVvORrceOH7jf0bJgxAf6oTknj3gEo8E8aNNkNbaZ82tVJ1eyDYkCtyQ2B3rluNPPZ
/eNMYDTrcmRlBLoUEGLeDeOsJZRE7qEbgHnIwFWwMsSHpxpDzEO/P9WK540cWveOJw6Nv7C8LaKb
FFXC7HR9DksD2GbjebrlOsQAzEnPosCTKpgA89n2deuVoFlAWQJ17Ds2Kx7SElDGyFlTHv7Qx2Nt
vP+uDVPCzQUCtnMaTPEDtKKqfRfjBlROwT61NWRBt03CugtJW+Ykc/MEYk5uTR5KZtgvaaLGvGz7
vnUV8qydMqXG6h4ooAeQ3mX7KNGbKE5Dz8YUO+DeHck40bu6EZM8GD3SfBfVQOJf//Ef16EwwPyE
e39CodFCuhFbTCtA88hMmasEmhdm9SuUIV7SsOB7mTF/D9WIZxoAfMiJf+5J6K8csoVzYMONm27y
sqmOzP0QArEpidgPIHhEfPQrADv29WkumInNsMky4GSjUgM60wb9U5z2wXjrIGXmrNBcLM3BsnPD
EtkXfgDod12kwQ4vBL929kY4mqJYwEe/64/ZEE2q3XaobdQxPPCUkSg098BOyB3zNdo9PPG6bbUs
s2d6rAfaNMG5i91HiabuXVCuJoGWtsIye1MmXjGwMjiDhfJXzzskHsr867Yfbpl6x2QR1aYO7owD
AYk0QjeMH0H87/rXlzbZMnTgKJEwmeL4rhuDerg3gkdHKNlWDxniA323+bTar0KDoF1GiReg1qTK
WzMmnrwF2JJEW6Le0LPBxa4jtQvKVhOj0IRnYaIKFLunbK1PdGGHbTixInUsxlmROB9IVb9A4VSV
T73jI6+44jKWRph36J3TAiBdShKL4IwuagD84DYJ32eIS/jGASx7Fqpzs075zq3KMlRhZ4xYn21C
O2H551m9+/VNB7gscyMUy357WkHz7uTLNXaXpbWxjBfYiLbKY687z01Uskyzb4lP8r+um8DSxy3j
VUSgxwgJnngXD6k8dGhz27nTNmlo73fw/m5hBl/4jfKj4C7uZmIVCdnCnKg1ga2l326Z7zDyRkPZ
w7klxg1A/V8FxZvX1pt6i0LPBulOugjQfVdjaSZZRycZZu1uKsmmFix83rqnSeXoJndTfL4uCT2O
kOi+CfKtQZINzC2jLpdCl86tKYoJGLKC7kCMEK6kVRaW3qYelWOJlR/qONvNeot0zvQn+SpjzmyU
H8TxNiSXGFCp1wK/HZ11JT3w2jdkj+5BfUrUJhQSln+e2bujmfIxAKVUjvdVV2XDtwnoo33NC+ch
0uW2W9fG4HqRHBw9iR58plNTHccG9OmQHskP1013aZUs0wUTv8sFkk54IaYI8sRUniG6Q/YR/nF9
hIXX228G2HdrpP0hDBELs7NS7s2AZ7ApQehQhvxhihHZZW33bdtAliVLv3UC5IWCW6KD8xww8jlQ
7Yuz26IJZzUMWrjvbXBtZ0opaBjp+zgC1MTrTx0DPy4SNxndGGn9gar1UZc01RhBdGyMS8Bl3CTe
OU4znK6v1ILh2fyBkGDTukF2/gxlymo3dDDrLJlW3g4L+22Dasts7GfCreGsJRBz7Bl8Gp+YZM+0
4g/1iPLhtjlYd7GB8giLWkjNlBr020Afi93mUMtG0ppwKNtg4M0NVWigh1BI48hjO0nzc9uPt25j
8CtH0HtvgluZZzVgSmn1bwCRxG3X8W+2lncWF7s1WAR4qO/LFl9vBnpGg8Dau3lpe61gWuounuK0
aOMd9aJbz0h0aoKDY1ajDBt630ZVurLDC67JZhHu6h55RCcbzpRUaKCh/CCHmQRZGr0lPwo+h7k+
8m6hQCfU+CEalm7AHvHJ5Agsplpv1L20MbFKOo3nTG54p5vo4nWtvpsc9OdeP0ALa2PzBwueTC6r
EnLHBWIiErnZkO6KBkDVT35AkQ68PsyCo7BZLkWmgjJLKixQEPwCsiQ+JPjDtmjaxroCOUl70Wtx
SyXUtQ6e4CAh8Xw1iJdtv966naUyog/zNrhNU6fne+qETwF3nK0bbBlxWZEoy8GmdRubCRrFVeKp
B+Aa3Zttv966mY0KgrhmcX3vTYDZxB5SLIGHSOP615cOkGXGokOnGOqxYbrTOVoEVDQTj7Caeueq
JeMaTHbhrrQxrGmrkfjw+vaGBJAtogE9C1QixC7jKDe70yqcceGc2uhVTaJymHQm75nTBVBYTB+N
LDaeUxu8KjpVkEDk41kCkaT2pK6gIuX3yvHWcuhLP3/2te/8EOfakaaMOVhdI2BeeD88maqfttmZ
jVYdGlFCPyBmt2wMEnFTiCa5GQVh7LjpKNnUlGmOo+n4KbuNA8RzHYR+9qxWr+HE1pTIltbHMuQU
Mi0VZJ1wjKB/DJYp/9ArvdYfu3Ch2UBVzZIuRmWP/Q4bTdj1wa5jrTZ7ndc/IppM4d4BWGhNOug3
jdgH75I/uCgjZBk5+hduh8LUaqe7ELnbceyZv/OAWZ9hpfX0BCkRzncm1gFtd0NGh6NT4YDf+AU3
w1NYj/TfQgeePuBXApoYgNbj7//j7Mqa3NS57S+iSggQ8Ap22+4h7kwnJ3mhkjMIMYlJCPHr7yL3
pY++xlT5LdWpkoykrWHvNXRuQ8oPmcA/OS5EXkrjpcMFydDgs6jHWh7Ltoizc1Hg+U+hdd18Iq3H
fkm5sObBp4HzHYkT8SFb9SoS0EU8lfgVHdWro2P6nekxnNJFZqaAyjgUdBMUo8jwMi255Ect/RXF
wVjDAgZjuIbyQ8dgtYEnI/AmUIqoHEdLBCdcofQZ3+LnVzPGCngA3mgVwop9dvB/x6iY6+aLv6gu
BmY4Qg5H110oUlifRUNKC8o7LLAeUg0owCPPgz8ARy7cZXpl8GYY0rok3qelnMbitao0bm5NVxbq
S+dOXvTBLz0qE2gZZPPVAHPUfg8bJxQHXrb5dKTNPHppGDXzLymC+h/diO5bnkc8f9QQ1S8PSA/0
VUozAEVRce7yOq2dCZpES5QLoRKVsfJrFY4yS1UU5fRYkdyNoLlT+3t2au/vqa4t5kirvGjKRYdn
zeJzNq4rlcaB7yZ5FsKJuuqcuw5/1wZ7ZlPRKBOT8FyWwCNHTrg8NazYU2TYOIBsOHVWLoWThYxB
zC0Xr9mc/52NQHe2wZ58wVYH1nNQdqXqSTSws8CUpQOuYtC8bIPLOAPkcri99b2/Mbk2qNrPGiCc
es3OnYhfo24aDy3T9+3brg2llm5oQh+or1MZ9FOqGTJHGkLjt3/5+6Pj2lDqzIdIYzEH7Fyq8osO
GfeTMKjJwQthXrBzx9ganXUFvznWDKrNMbzd2Nkn/JsQcHYJHJ/sNL71Aevf3zRe+jJfcGaqk0D1
/JuofeeFmiL8HsTdngbcVhfWDUxWcoKAUhCeo2DVm+pX8hc8044jHenx9jRE+LX/exi4tkM3mfxY
9wJd+P78NXIAFYBwz0h+kB6HnMRqnTW4unnpFeTX7R63JsUKi6jLqpDh/vX/Ue2P5qef7+GpN9q2
QcjIA8egG/JAJJIADUF9+FDkuttLv2/Mh62fKic/CoaM80eidQlLHHBu/jSZr45xEO7J2W31YV3F
Otq6ElxZfALUOspEyuzl9/u2I+oegH7o2jDkDlKFRTf10dkMyKkyVHXo1eGTm+/g5rcmYf2yN4HB
CUTninGOz0Mv/yLGydNQ36fUgB+/dvqmceNIFswDwcM/hnZIngjoKQSHsp/n8eNd69OGIKuaC0/A
AVj8vgbr3P/kMOSn7mvcimiSsfUetERn4RCAoDrm5mFagH2xU/DdWj3Wq4oGvd8HDsGPl5nzB12T
2XKBnvq9WW3X1iLlIx1i381xKKyZI6gKkgTgmDG5O+nv2vBjpUhc5bnRT7QFHv834VDC0em+KbDB
x7DAwT3KpfrJtMOLipHVwS1jj7m6Mf429jjrOpkNjaufQNyB+Q40dAzHmeD1JSTRbi+hjeuXbaK9
ysO2qFzEF7GODimhIhXL7Gp4c4Bb0XC83ctGENt4WQb8dxhC5fRS47mQsA5+jw6s5na+Yat1K4qR
QGuocqU6qRAEY8bRegivj9s/fWsOrLTIgCe/M2UsuiB35yVgdsCYvWHuoYJb1M7v3+qC/ncXkhwK
/nkbwfJd5OBhpoqhxFacikjBaOehdyDtdt8dOLQCmijZ8bzG8k/E6sJm5kHC9aja48VufYh1GAuv
mpFxNPKREYBr6AAPIujSjYcibNv7VpKNmdWL23bx4kcXE0HzCq+c9hjTuyiLoWuD/yIY4hmVO/lL
ZkzwUi5Z/LEtlvEueI5r4/4oYGZwp6uwm6rRcQ80BwwsdPL7ptbG+VGJlAverP6Fc0+dpMf4ecr3
XBU3IsxG+BkKMYQYzD6RGBb845dudazaZjrcDrGt1q34FVMdR0M/+BeFK8TLICPWJeOg7x13K4Kj
mZJIit8/noLESfoubWq9Z6C9seZtgB+JW3iZ5HGLvHiP4QHiFkooAz22nTIP942PFbVDsb7rvbLF
7okuuhYqFEjX/XG78a3fb8Us7s+0D6CLd6FB+6igd/9HCV2S08RWSOpdXdjwPi4FeGqEtxeOJPMB
yYcY8hPQiJsrXElvd7FxjNkAP81JEHSj314GaCmnimT9oe6c7McY9EE65rXz6XY/G0vVhvHVNDSQ
Q6vbS9m1rzqD9HDh7d5GN6bCxu+V0pETp0V7kaigJbLDm6OU9ZT0MWQX7/v9a9dvLrx6rLoyBOv4
UbZFk6i1ujXqPa28rcGx4li6nglxBeWPZeU0KQvkGQnOOw/5wIpiFquwDylFnE2KXKNSxQqgHHFf
CdMNrDOYlK7hY4kY8ynEhiD/9Nn0rd5ZnVsDYwVwncFQp5cjVmdM2Dc/puO/sHPZ1X3aat4KYTg6
LLkoXYK9AXkbUhVNOtLdzMRG6zZOjwxeRcNBoXW4QLpJVjnBqZ12dUG2ml9TCW9WJJN1AFC6Z0RC
fPdfDlTIJyjLsZ3b28a+YKP0/PWQB5O4uqxojVLKU4bFw/voxXOjv+8KKVv2k9ccaZWm6y9wjIS6
9oIXal46/eF26xsZlf/R+KykMLLW4kU0jXjoJkgWCtwXEz9mbQqswHgAbi94maJdAOjWhKx/fzMh
QwhHFbH41aWs5F8UiN9jDNLHTvFmaz6sKM68RemxbrGY6m4M0khhf+CNgNxMPH721K5K6NZHWOFc
moY5y4KIU37DPYjiZqBFq36Zd25b71dZXBvEFwVFFFaUiJdhqoKLP4Trdv2a+flnJbnzaRK7/NOt
L7GCmy9TBZPvDntHsRQvMpvl18V16H24E9cG9GUOgwpT5lWXDmg8oClb8dzrYOe03DjQbDifzsa2
jmVfXeS8eBdd9+xVxMHwhVI5nG7Hx8bw2JA+Aoa338Jf6hI54trJ1fW0cunDfY2vq/hNKEi4+Hnw
96suRmn5rDQS+hO/D7Xk2oA+U7EFqVKtzrB9Hg+dCr4AOb93pd7YNmwkXx3EhSCkm07MeN9EMVzK
yX8qXfUReqcXZ3SSqpx2QmFrku2QLjwUHCulzmZR9FsHcCKEWOI2/z5WjfPP7YnY6sMK5wwq+Q2S
jArYBGhGtTmU/proNazuOyeQw7c68KsxAkQwLl9pnbtfun41TWjLLz4eyF91OH29/RkbIr64DP13
QfWRX4WFK5y/gF52jwTb0qGfx89BB3uuHDIzKUwIhnR2TJzGcXOgY7xXvHh3BPGB1jai4Q8Pex98
oGxKQApXnYVa9hP8rHZd697d28Ejt+BHdR6NpVOH+S8esE/uWEVpO8vsSAoZP4i1/Ht7ELe6WZf8
m6CMYf7mNyi7/oU7VQHlOmhdu2JImEBSRvJ6Ty5vqxsrc85mALZyKuenflIr2Uk+h6UPocmZH2vf
3zkO3z1GMGTWBlPBPVRLN8/+WlDHjoHlwW3cS6t+/ACvM3BG4rsyuehoXRZvBk3Dz8T40LC6UhAt
I1S3nba8Rp3Q5ce2a0R2J2PaZuwMY86xzU/6qVyiOW0zPh8UId9uz/y7ez0+wtppZnfop8AR5S9U
yrw6pVNRfwikuusih+btPaCd/TrMqPhqkC5uH6NYU/eoWqf4cdfPtwkpwQjVbFot3k93QIa1hYlr
/Tx6gOPsbMQbK9a+63JTFdpkWf2zlHGcOhzO6c36kITy0CNyZnu0lI2dxL7vZgQyQ70zBtdyzkUq
MCWJHHl3gkjMzpm+9SHWYuXhjApr3DQ/w75ixxlI+nQAPiMtWvdH2Tp7Clkby8lmqHBBOEMSOrgS
IKDKhMDOZEwKkgc787E1UNZyjRaa6yEUzU+esU/jmPkPU8EeWrULqdvqwFqwyrjNKN3Kv/qGfdIr
VxEpkOLohq3aEedZ99T/qedGoX3NzePY4LE0ND+bvNCfClL+7SG/MoHCyhpYghv/OIS9OXBZzztJ
0o0d0Zabr2ew47Ve6l9I734aOPnXeBCNKMvoRUA0EApv9/ncRqF9863rxTFzMdKrjqB6qHN4QpSh
x1Kvnb/eDviNb7Gvv70RqoBCe/2riYMlIQ0K7nMnyqQBR+cwTFjI3jzfRZ3B56w/4s0OT2fRCO2F
wePgQEkdpoWhcdLFX5Y9/PJGuNj0Fj3HvFfgkP9y4wYW8WF0CIt5z19mq3Er5KnruFp1Df8FZyEn
mZfCuzotFzt1zK3W17+/GRsfTsA9gYA9dF/bYTrWBSw5vxYj0nf3hbrNauG1EV0eKudnUFGKMwM8
UjfCAb6fW9uIdc+KdZopCe1wGl4l0NHwS8d0eA8Mb034eDX5MB9uL9mtkbIuqKqqpyZXar5CQ76p
H2HH0ruIdmcp78GoY5la91A2I0c4T8pcQan4QItVNS7s955UG4Nkc1mGeSITHWv6/0dTraazGBVo
n41rILh+e4S2+li3yjdraYDwkmhb418h5MEPssq+d8T9FmS62Dn9NqbAZrPwoIBcVl+SK6sr1Z+h
xiHr1K9ztZeN3PoC69JZutxx4A7jX0sNcwc2dTrpIEKYLs2ugtFvRP07Bwdd+34zSoK4QetHE5Zr
U4f8OszVrP9AebbRr3PkoZKdmD6foN45DFH7UtdN3XzTbc6CCPVbCRUqsFzd8M94gB/vL4LL+Nwc
JrhDiG91RJeFJG40GNrszOnWkK9/f/trZ+ag6fUgJageSApewyR6/3h7xWy1bt0DoGPQDdlE6p+u
r55/K8ZCMfEu/EGEBPh/f3pNyVxBmMhcCXUh0gLmoUibgEx7GkVbP97aEIiYaDCXrn9dibbw/6Av
AbTn7sH24Mdbm4FjhlEaoIZ/Amxap61piZfE2UjuXOk2IUbXjgflmRgZXzPH9NkXilYPUGRc1T5b
Z1D1zvpZX7jvrHabGyN4CJecuaaPUB+GsxRAxHhePJdQ78Iju3mSc/Ac4g/9sPdU2Qhhmy8TLbHH
wanT16yf8P4NyakWvXNx1X01R9jBW5uEBNs0KFuir75HyANbAvcwR3t19q2fb+0O3Qiwtq873Ly1
hPI4jBw8d1DJ0AxaQkhNdu0eLHRdSe/NjBXZTUGwtxhj/irnqFyFdTyhciSfRVYU8VPOYlF+0h7M
4NpD75SxuqKIPg9+KheAqV5lhvNQH2IFlPZ56Zch+6LygUzxS8ilMvPRb33RnmKBAfw4FZ7jfwYl
kNArfIKzLobcQGuiKuGQlboax+sW56BKvAl00gZ5U5lElVHxq2mc4CcHqfpas56KB9iqE5IA32vE
J/iMh/WPmfFZLSnejsMyJ42KZXwKvMmEn6cOSIuXdmk8UqRI+tXtRycaa/eDyERXPXgio92/gOer
4mfk0bo5ZlkQDH9rFIoqGAcVi4i/88CZx+gBr5TG905xWfssvpASaht7GO+t+LB2QAlz46Xl+fJX
BSXfNA/jL+A7fO5H4p5wL68Styn+5rCnSEBU2DNz33i6/JaCebOnD3nEmBcFCzIelPiXkkZ9D/mX
if3o5nEJpkMQQhupP0bMJQ1yLwwaV3ft9661ZeqhrTnrOHsUBnAGrSfvQnWgdk6Trdix9kwIaeWa
1PguWQUAJU358sEfBw+a8A6sE25/wft6OVFoE5CAZTNQ0RH0kRTijGS9/n+/iGz66LPgMsBhhTNA
br3pq2EuoFzBp4rvsvTpb13Ld6LWpijJVZAe3lbOD0GWKHvMDfKxX8I5y53qGPmODk7dMFTygdWa
dU9ZVAHuXQVlA8bRNGfmNWg6v3+Oyz5gKcBbQ5bAnM2YA+P1OKR69mr+FdJei3nkPY/7V6aaUDzV
BHJJ4Vdd1MIUJ9NLVh7kOETLV2HqYj7VIwxcYUMs5vIv8Mto89jnK32dzZrilZUB4+Y8EKhFgH2O
5AuWW6a9ArpCiuJ3LHMTaO9YlHyq/yUwSirE6p0JYCudw7j5mAEiMX7SI7gQLyWb8Izo+lmbX6WL
8/DDMkKE7Suq3v3yZwclNPMCza22+WcQFLtOysdIB0EC7kwDdRBQHBvnavqIOp8hsBL4n7yOcbjk
jEXpfZTQkfXTvhnp53pydJEuZiwBmyM1db/kehbij9wpB/c51lUef22108NXEBbxNM1UL7JTwMzS
o/jOxjG6AKo2dieU+T12aGHZFR2bHnYsp4A7wOLFuPL0aaMqVXwIyVqTVsh1w4JmcJ0LHxxT/sNa
urQJA9BRXWnfxt6zpGSKHmglve7UCD/gzxM05OA3DaqL755nCkmzBF8SDL+gJem3ZTIjPTQcJ+xt
0aUAFce88CmcmudmWSW9mafH7KQGWcp/lzacInH0IWbTnyoX+fC+iePyWUFmXyZ8wI2bpCPwO0jD
+qxusl9NZ0jwkYx6ge5jVokiegDyrwyTsY4yfzi22ezLJdFNOJVfQj/wgo+BhsdIBAHxwkyvUx6E
yJP5hYgwjmwRWfNXN61iNJlcYcHhGMfhPwbWLPwjJKEC79HwuPiFdaTg86F4CKuHTLBlfMDqnLzh
O4jVjf+tyGtwV2AnDokGkw0jqGqtjNsZh6mkPoyQYjc7eJB+rw5wv8jK46QEJadIQ6b9IshKGx1A
Z2gH5CXG/nmBtaDrJlVVAQSRNm7udI+9odl1Vs0wpVnOp+6xYL0zP2SAWmZpT0rz2QvMFP3pccLG
A5t55DzkMHVgZyQ1EXM16mfyG0expTs0DurkgP6UQEY13jh6Zz001fDAPNlLmUi8Fo58gKn7Q+dB
VCctWdgWF13JIXoELX5cDkMRN+qpFX7bn5hsfXoMXBN1T1Uv2i+Mx6BSNy4v/xpwWOuPSBzCxT1Z
WLcuqHFS7HHmZagew6iG1UkSEIIlrOgCleOwbln7IqEoyHUCnjnNxYHOTtA9IdIAx8Sqa+mnzHgS
TDWXeSTGJhADw5eILB9Umuc++Rr1AKw5CUzzpmyGLdEUOxiSlmYPbuOwn1U2TdULcs5Z+7UM2iA+
FB0QLB9kXY3VZ4eCQX+qfbjUXKt2kvQD7vVL/LkjcwMcKJLq/Y9Bmracksnktf638sCb+lJLbRaw
B0I3gG59VAWnoOPcOXIMMD3kVe4Vp0oazg6UtBJ1Gc8PgiNCiolHkhWdkw6Bx6MTh6Jidi7dhjWX
YIF7dOp3MDj5Ny7b0XmETxzIbLIF0S1P+qrV+eOSgYH/CqZfMZ4bWTSteEAuOO+/Mwc6DF+caAK+
uupp9DWrQHFc6j7MRKKlGrLDZBo1HFyX5POfaE0pbKmjQILvAfKTeIUd4myp9lKwG68X20dFh9ns
UZ7313rRqLXBZ7CUMP3Ly39vH5Rb7Vu3ZEgHOk09EudLqUw/AqbtYu3SuQuz+zJXNhmVu6wYoOnj
XuFVaVAdqpuCPjpQxYx3rhPuegd776y1bsjgAFchbhL1E4HVWUJXiyYuwG8iWDWxfB5UDjKPA2Jn
AcKT1OHfwlPnHKaJUCe5L3tmU1b9rCQdDvr56rtISCCL4ySmgKfKqOY7kyo2S7VTFJoXLF+uSvD4
K/b1qDrg9HH3sq/rhL83itadD4d+XPWqmK5sRmJUlflwGKpIH2qiustcTp9vr7eNizSxLn8E9nqF
z0X9FLnVCAwQSFYAundD/vd6H4MNIzKc6kNDd9093r9tMpsRCEJazApkNlcR7ejIQuwZdIRNDOy0
9kgO7w8ds3mBgi4NnQsxXZcFQj1hHRzECK0wwAoOMXF4envk3s/FM5sgWHcuDBBzOX/xm2gqQWyt
GHyCSHTSZc8/8ir8e4aL7u2+3t8VmG294kd1Pufga16jaZQdSyAwStfghaTkHmXg/YXA4nW+3rxu
anyF5+mePBIirqs/ayT9J79EVV/l8pE0GYIHbgf9rhfi1kKwtgk5LvEEEOB07fqsOMKZ24efKPw3
i3nPOnADHMFsgi684uqsHcPqidV4cKiizY4gjD/C3wc0gjx4poEyB7ALRFLl0WuFC+zO2tgaTCuH
Vnq1Y6qYTR9wfYvrB8/BbEVJ5jStfx4AqkepE4/9BW9I7seXOaNAuLS+04MJfd+CsXYPHVTSycq+
eqLE1eUp80yWX7w8rPbKK5tja20cNa6fDYC/7qM/QCJd6A8qjF6VS1MdBc+/33NqZskMH+9wdRq7
/Vkb42rzJ5E1nBZHkuqJY5HCA6VIZQCbbhpj3bA6ACc+eikgOpLETf737S43wtzmVIo2LtRo1pEM
XbzhJhdv4honCkhHReD+8OQiFjwJYc5839TZbi+SZ47b8chFqaQkIuU5lHgPbgP1451B3NhMbH6l
CJ2pQoZCfVHIIjsJMlUMaSf3PgBgxH7rOrzZSUoqOXLTZkFg4zdnfeQe8ILb07reWgLWttEx3x/L
jJkrkBV5GCUdRXb9PKmQxXkCVzN/vsCWuIiDBCTYPvhTNG01iaRQUbnndrCxc9kMzKioDAyWw+mq
h4Ucjd8GEM9rptSNqTzcXnVbXVgbiCYeFNEhz4Y8c9VXeI4XgI0geRAs/fQ3fL+ydue+ubW8rY2i
jlzXV26trtkcRV+JM1bPUQ2ZijGfZYocRfXkhtO0c/fc6szaM+gyTTOv3Rqo0LhK1aI/CFz7ulX7
WZvmdZL+Tkcbw2czNHlXeQ1pcbZERQt8GovTTI8yzQE02blhbu1/Nk2zLL3QBdCVPPrrS5nDm8dg
r2OQXkZ+4cyn/NyBuH5YyvjFzZqd7PNG6Nr0TT+rkbnic3fNANAw8HZwSi/Noa607HTwfo6T2eRN
2Ak4OXTpy6ff/mXEx4sUM2TwnkKdCQUz8L9aT6qH26t863PW6XuzU9TtMhF/6sQTqmWMp6UsxXwI
pj78frv9jYtgaO0VumPFFHZivMJbZcEbPVYZTJcSqqBy9aApzcT00EQLb+7yWQldW8ox4gPJl4CX
F07m7swqj6ddhtV9+3PeHS60boUPtFumZdQOvDRHvAbgjBycpmZ3Y91o3S51y96XdIpCdRESLzZM
S3uk0HG859AJXVuxUcZshhW1EZeV9117uEnuC2hu/fJ1u3mzjFTstRyeMAKEM5hNiQrj4k17iPN3
1xB++Pr3N43DOaLVEwwCL2bx6+xJB3FVIbVRzRCNShVKPJKkfEESY2eg3t0j0Z8VE9CNH0Y2S31a
+SWSs2fiROchrF97ZAPHUX2+ay3ZAo5C+JmLN406U6doxgfpQR3sFGui+J+3O9gaN++/4+bno9tG
uMBcJAv9r7+1QRiy5EcDq1nYduJdcbufrcm3TkrFooK0oLNcDHeKI8glHfI9uypwW61bxyMoUINP
lkydgVNCVjwraSjBn87NzjS8e1Bhtq2Q1gIFSqecp0tXtDMM2JzJHAWb57NL/L2H6kYfds0aCqYw
Y2KFufwm/JQdWPLQr/p7kLuu3BujZFerwY+Hu5Q3Tyek7xwIPs3V0qAaRty7MAOha1enh4lRwIiq
6WxKVNsi+Jr21R6mbmt4rACXgBRPBNZqIFEX9PqbbdXR7qWgeFjctURtHUdVazwaimW6gLBXJHrE
dQSytXdZDGFs1kl5s0GhghR1gR/g92ue/xhQsMEjvfxy30+3ohg6I0XkBcF8+a1JbFqYWoQdyo/3
tW7Fbk1pEeWRq87Mdek3Jjt/SSAKyv+4r3kreEm2NNpf8voc+ctP1cBYOVf3edxh2O3IXcrWq+Jh
vpSl/pMyqZMg9n/c/uEbe6ddLIUtdD1UYI2eBwcZVOMWeKb5xFRHr4XLfTBOSAHd7mlj8dt10a5p
YLUrAOfmyKc/cRQ9PkTA/iVedx8QM3TtjDmD06pT9wtqRLP8DmpVdBpHQ3eu4Rs7jy3daFQ4Rx3w
tZfu94scJsTHwgGH+vbobM3DOmpvQkvFMAAH33u6qKr61MF3KeFQtDtlc/cSyK7fuXNvfYMVwFkA
/YlGOMuFUWR6OaTLj3HR7uCtN64TdiYc7JLcD4A5AeoP1h4lVamZyLWLllOU8es87yHstz7CCmVA
YFAqHKoZgAgYHBCktdKm21NM2WrcCmRetVW4wDnsiQioTYWGJT2Xe5O81bgVyEhScNfLHXVGzs4k
QA+SNJiGX7dX0PuNEzvbPQRUdgpvnAtvYG9wUm6TuU8BhxLuzkt3q4P1IfdmiQoIEeWhDvQlamvI
1HJSqOAAPnu/c43bat++Wzf+6E6V0YheyLvwev6q2jsfBcROa9N2LoMpUzhdOMgkvC2Hh8DZZSy+
H73EzmgjZZ3zHHX3C7L03UkOJnrJRsmO2s2KQ+61xV17EPkfvckpFENHJg3bGWADFFU8CdmeZv/7
GzSxU9gSOBKvGTH+gw8rWoqa+7Ma8aLslzv5wCS2Qpd2OdK2DgGjs4jbVIcFOTTa/LwvAKzQLUc3
81DvgsaRgvLz0h5h5D5Q8hIQ7bb039udbM20HcKLKjNQyvUFLitXhlT+amwAbNofDqn/ut3FRhzY
mWf428FbyC+xVCeXnjMVhAkBn2znhrhG6/8U+0JiJ5mJzquiheEdeN/Bsa4BnUMBxszhAzjIXxaa
pSiYn+77ECugNdzcW9NpdYnKuXoGsctNtDbena2vM/RmO8Jakii15PNFtXC+g0RL+QAjvD1p4I1g
sDPLxBPgiXnzeJFRFKflCBVrB15VgQi/3B6crQ7W2X/z84cRgqgwTRguMEepXnlV9pD8BmOMzWO1
c+fdWKt28hjYp1kaTfiLdPgPoFfyE14g8blVoT6NottLrW11YwX1MDoQMEMYXMhQY7wKl/0xMBUd
RAHB41ZC+j25PWTv5uOxdK0Ar30vC/IAB1AJddTwqVPF8oHA5T1OkMcoqlQOTQvQMpLKRxnGqvjo
ZDPEDW53vjVfVuD7rOyF5J2+1M0qAY8sH/yJ6j+arm52InOjh//JJHtChmwEViXhfvUlmiHgpZu6
PU5l1u6RBTbmyk4lU6+lVE/Y47Wsm0OWqc+ohuqHoYtecrztdr5kYwezc8e48mUwQ5PTBWrk6hnl
pGlKlrbv9mgsW+1boe8D9WF8jWMkY3X3WHsdvzhk7x26NUTr9LwJTIhRQ+kX5MdL3c/mQS5Tfvp9
D6xRa39Z5r1k39Zs2/FfUaB7SIDZjpCxTGlX9sfSiYpDALucnS1yqw/vv58ic5OrAGblFxFP8pnm
8atxx+BDrsuHu4LCdsguBYMGekwh7DUo/iNjAKQFU1SlE4N88e0utqbDCnofGFBHwlz2optKHLNo
hONvC4UsMuNI1HTeQ3JsjZUV311BZDyLYYB14AhsWT1ERzUN1aVvAVa5/SkbR68t/1cClRd2rRov
dQTiQzcu1SHzcbqDIbSk4cAuedfzY7z+6XaHG3FiSwLKPnQaP66Gi+/B8oGG9BsVu1YGGxNjKwIq
VCDGkjQaUFi6AFxVVwnzMTFcuPoYTB0/3vcRa/9v4lH5o84oyjcXCc36gyBwHg14sVeh3vqKdTm8
aZ1WU+s0hqqzQNrshbbRcIbAvTq6MohfPTwHv9z+iq25t8I9mmcpQNEwT3oAc6KRT9KdHvg0fW06
lbqy/ATZ/9fbXW3NuhX1pnRoPgUjjuKRf0M20KResEuO22qc/ne8UJlYZhgKDBfel03CCRTepvhO
TWBYLP63dSFLr8qkQY664eFDZ8LgtPR3Pr+JLSNCCuJVKAFityJNVSXdmrsXqy72XeNuS4ho0HIy
geTxxTB/+JAFLgR3ZnEXGjQktkhg3bYuIPXr6yYymNYOA9/wcg/tsrH7/Y80YAg0eJ0XGHgOHbAa
OL0UcKbmOJs9cMvGwrHVQkTWEafgywLGw/S5XMiSzKv33O2h3/r5VhQbOdXhlBsMDsYfeGIgGY51
BcxnlXd71ipbH7D+/c1OwQB/dlXmgkqBalm26lg6rrNTPd5q2w5ZCXks0uXTpWxxLYt0z+CvFf51
e3C2GrdCNtKegGAKnS4kxFOmD+flaEqyt4FutW6FLM+WnhvTYeh/++XA3SZPVj20+367dSpj4/fB
4unMRefKP4oRR6PpvH9uN76x99vigEhTIgMnV1FkqrsipWJFXTWDk3bgBHyD8ch9UufEFk9hgro8
isBbS0wE8IHiQ3gGj/g+WWFia6eAhMDhbIoliX2tm6BQTb+1ZM/xdSO0bMWUwdQhPCMb/HY4SLFj
NEFloo5yrP6wie/LLNo6gTWUzyC6v06ElO54oGGPnadADvz2PG99ghW5tK2HBvcGc+m6ELyDMYCF
eZynzSDE8XYPGy9T34pf2c4uCntI7A4x/0F9Ln9mfeMOByB1I/CployfIVUbLnDJmRfIh8devbOG
t77NCm5wNYGnh5jJSaGSnxIdealxiukwBbsY540It3VU/GbMnL6kAlW/Kf8BJZMaFkkYxNtDt9W6
FeERAXR/rBYDAAJIPz4UKMejF4102ZmajSC3lVKkAyh7CQ2FEwyjr1Erzp1HUzYBiGuy4uH2N2z1
sV763hwNJgIFyHM6jFC2Kl9Bjf57hHvLR7+cPk4Z/nG7mzVv9k7qzlZJ6WgA/NAQm5NowzDxW/IT
nCrnRfp189gWeHa1iNCdvjbuq7ZgStn7PI5hCneCH9e19BnwwyrlSA2C9wVks/fPOO6ZA211tS7t
N6MHSSEX/GJmTkNXHqnjXjsCCQWUi5QIvqxGSmN/n8gvsZUFfS3gA2UCc8oiRIspRnHoQbi6PT0b
oWjrqNBuKE1eLdkqCpp56ZB5I32oedgfZpe3eudN/3+kfdtu3Diw7RcJoChSol776ms6cey2nRdh
MpOhJOouUbev30s55wAexmxt9HkLHEBsklXFYnHVWhZ/MblUpAco+5h1zgND5+ihdugvZOPXEVKS
P0Bl6TzPzMXHa47Xa5zlb+jKXlP3tpmv4elRwecIkqUesLNQ62X8OdEgKkaLyUJLOYPe7fI2WJzR
BJdRrvq20h45UtAzbETO78uO3ScaLxmOG22vG8TweNqoqXFaBzZaZ08iGV+Gctipij+su4Vlo00q
lYmhXZ7z0j3Wnv/DT3BNCTwALi7/foutmlCzkrkAZJWNexR5AZY1koQN2SR4f+Zb7oTxdQStxESY
+RxpD8gGcLsO+u8095/nas3bLNZkospYWvvFWHvdTZuOO6bU8/LYzMKfWZi/B7Rf8WnbJhgHO2i7
q6Ic++Ym7/EmWQ/QU0SH50p93pI1mPQnQxi54FPw0xuVDweKolw7+0++UockxSUg6b/lorh35n7l
lLIN5/43zsood6RsKwpM1gQA2O9rTEm3pee8o0EEzWX8uULkDa59kDMRZ2rsdCOiMr2hLuQWoiT+
53/Rn2HZGRNq5gcTWuErF6EKbddPUSSDkwPVtxX/tn3d8G+t65GxKc8fgb78RoFLfwuB93+77Hyf
ty0Cm7bY9IcTT6KrX1VNnD/Wyj1SDoQqACv/lxtbYDtYnD6DuC4FzzROD1C8bUfd/hynkd6M/epj
siUGmCwpitLZCZAcPSoVgFIA/DLbCF3IW1YV3gokxDbE8vcPE4VygiQRukweVN712xrtanslfG/b
kSDdX15MS7g3MWlTG4AAsfSzRz1m7QaqPyhyVk20mRDs5W4OItArXDeSEQtkEIaNH8TyMSn1T9rO
0zvqhtOuyOUPcB1M75dHscQ1k/qjbjlorZ00x3yKXa36veZ4DxAjGNM7joJJD4qplfhj2x0jIKCf
GnwyC4GAdOf4OYnQ3j7Mg7eLq+Sfy5OxpHYmck0BE5QKZ8wfB07TR4EW0HeQ5GfeocgG/wfa8stv
Tefxeycg/VqdxjIrE9E2SI06GRMKXQR9e1ROmkL9CI2ZorjWrE0om+z8KkAHn3xEhZIAxwNxXYH8
YhPSa59uTCibdFCMi0EX+5grFLSibCi34GcSRxRb0hUCK4vnmIA22jG1kLHgeRgE0kcQDNyi5oQK
e5NG+6rwny+bgG07lr9/CAGaVxHaYyLsfqtCECTM7U8ZszueAl5yeQSLx5Alhn8cYSRZGLpV9kgo
qh9J6GjwWoAnCbHA3QIM5Xn7Iq20WDlGLUeDCXOb0mZ0CeRnH3NvBOrYL9H7uO3dxhfHy/Ox7Ytx
pfdbKfCrffUokwnN5BGeZXM/pPG2ycrwziOuu1a7s62cGQDGJpxbuMojdKIwCqDmcnxu8doG5Wgv
9R5dQh16FfSQmN3fokzDWnYRGpgSCpoXcKKAK9pVT5fX7FMrQ6f3kvN8sIE6V6PboQ873iiOfLYu
0Q4jyvGvqgGb5eUhPt13DGGkBGOa+ZD2UPmNCtLbvi1HpIMglbj8cdvvX3bow+8Hc2wA1boCqzO4
5VeqKolKG3uq2Oppb/v5i7V9GCGRPAvwqAWdSAmpEiAZ+q2XkzVw76c2i8UxvFwFrQvKjjC7UU38
IxoC8ID1B9X1h3WqftsElr9/mEDbSLkwtFfY4jhy/9JT74C1pwvUVR1VmINxvtcjiD4m4WU3Pni2
XFaCsyeNXy7vr219DJ9OxhFKkVAeu6FE76nf36g0OYlC3JR0jYji8zZB/H7DmxXO85LinH1QbNgN
CZ6tk6R6iDgalpH3j5sGFC+xbh5T6MwCP7umXmUzXeNaDwaEypPdIjefzGX3vKgwllUVPIWU/bq8
eJadNwFxaKwEBCats5spG5b7SjNuqqw8X/dxw62hv1jiNTDEz0fCnd4i0QpvZszhuq8bfg2AZtA7
6e/FiebkYWJ40SzIVfJnIJ8wfFomc6zHXuC3ax+CNJpB1RFq7HQbj+BFvW4GhmfXosf9Y0Iysmlr
19/8viG4sKLrvm44tcrcOG3F8nW/W1B8CkxI6916FtM0AXAib2NQclOEDAmY2AaAnnlbJn27rcDf
uLs8A4tnC8Ozies0eeECooL28Oxp0Cg1pfw5BbgyzdawQjYHMDybyKgblBNjHrmapw0yQpyd/Rpw
3LZKhgO3qqExRbzDDCpwV4gM5z9bHkg6ij6Wy6tkGcPEtoFbKJnRsIUxfF9BWm2O/hHpGO10yP3D
5SEsi2RC2+rWSZJM1hhCzQG/Ry+sf1sBAHNNVoZ2RcOT0cIAEiyQtx1ZkT0vwh0iiM6l4rcVQHSX
Z2BbJMOd27TMGgHaMLhaDnxCUsh+DwldvkvFFK2Yq22M5e8fTlHWhh7vKlZgI2QU/J3HDER1Y97y
YdeBkqu+cr+XTfowDG39pgj8GFOJwBr30Ib6TdRu/4UDtbsSmGwzMY7rzK3KxskScnAheuD1etvU
xc6N18Ban5oT983T1HWTse3B6nCu69nf9lMitjQaVnba9nHD5Uiv65D5sjmDiO6FuFAO8wBVvWbt
uW8el7QdxJTXeXMeeqK2pEK9oB+KvwtQ3lxjRBjBODMHORPIhpLmHDQc5Aou9lQNkI5jYTmtTMKy
QiY1iRjADZllvDl7o5aHfijbb5xQdc2DMyZgeFozFJIKWjTnWHUcwgxzVs/bqZTDr8ue/GmpFd83
vKxVxJvGpGnOHHc1dxz/Ehz0BiWquh4o+9LgwUUaqLM1Cg/bcMsifvC2lk+kT0OvO/dJ8oom05Pb
Ypheos8oPeRl+uRofl+ptWC+hLw/3iExO8PzIp8EhDAYWD2qgyeq45QhUIG+cs69Z7crr7kxYhjj
ZB1aAR7/2vfOCUdqwBbIUEzxynl5i2wGZpyppSRlyePAO6sWZOx3fY70Zsu9CvTtlwf4ND7h5xs+
Xqfg03Nqtzr7HOLqLuq7fQWiA49d9TbBffNMLbIqamWJAZy6L28l3hjBoBHNN5d/vmWTzeO0ReF0
rGG+58We2l6qTQahhsWgmMZIHqh0Lw/0aQKFaRgHa1YHIMRMeHUOhT6Ae/J7yJOnrlbehkb1SonI
Nobh70xOuadF75590dxmU1RsCj85dRAZujqmmzLxE1gtmqZo3TN6xtMTgCDJvhCsXYlYthkYLq6Z
AJkdi8gZ3NjlhulhR/P6Uc/FfQeS1cs7YXGJwPBr15vnXBexewbhJxhrBzFnN4PfOn9d/rwlSplg
8USqjoEjnJxbRKMkd0/lCGhnOfSHjuLkrvgPL+2+pGxVDNTigaZgfCLASgwCFnLWSJifwimDc5To
r+6XRqFyjW/a5iiGn0NHxvficaTvMh0OvULpox6+uVVwCwLVOy3yp8urt5ytnwRdEzwuBuWOUmP1
lhfnKZnwgOcFBy9oH1NnPOE0PiLfWvF9y8KZuPFkQA01x3PAO6hX7+jgP6ezf8tI/nx5KhZbNpHj
1YJQ1mBofx8mYN5Z8qRd/2tWg8+t775cHsKyKb7h8CHqQrGIVHFu8/wBee0XVWb3Mwsfk6F+LCv/
uiPKlJavpxDcxpUzn9uSlvdkygUIb5PwcN0kDJ+vqghUzEVGzrIpDgISQPu0Hr8t2xxHy5sh71aq
FLb9Nhw/apq+zUs2n0OGV4xuWACuPXoSnKFY0zK2xBZTo7LM1eBD5Hw+M3QgfI261rmtHE//c3ml
bBMwDvOQOwqQqGI+N1yGu5m00R58pvVBT3TaXR7CNgHDzWsQikfQYsBW93hXpH6WHHL0oh0vf93i
EiZ2vJMO0vaMzGdXsae6gXdrRo71MPzjzfmPy2NYFslEkFdNmrpFpedzFEp3D6prkAq5QbccgdnK
NCyLZMLIBQi3Owol+PM48e4RwN03Ug1qJSrZPm749JCjcc2p3PE8cZQpSqa/JbJZSUIs8cKUmFQg
DWQE6LD3riueFLBoLqU/hlAfSDn/y+s1/JltC5apfUjUSTgFQIkq8Q69z5MbTqeAD99mCE+u3Ilt
ZmQ4cl1P0HXynOA9wHPqcueoWHoSXXGcZbmyxbaVMrJy1sU9i6E+eJ697jtNvlVtcQfWw/2snY3U
88ootokYDq2jguXD3MszAzRps8yk5f23hUei6MMVe7LNxPBomYMvAYon8uxN7N9lCMSNW5ny2+Vy
tn6YWszWRJkHbk5EXXblcdwE5d4rDpe92ZIPmJhy3dZ4KAy59z4EyWmYnylul4vBltjtfn6uRLmS
edp+/7J8H2y2bhMQ+yvfe48Gf8fC4uu6O1h22cSWC86gIasxBxYOIAIIbpy23dCR7zwMc3mZbEMs
nvjh17vZ7AckD+n7rMo7mOvEm42bh1vXe7s8gMWlTSHOMSjRdB5l0Ys/hrcVMgtXTHe4jV8XmExk
uXI6CDUIn/5eIvz+5RLGe/8xxQ0g89dyWNseG06tsyFVxSC990RRqAg5xQaaYmsft+T9zPBlSrwq
z1U9vqfU/xqCjdNj+XGRYlmySvSk1l2xBcn+NS8K3Dc1OIcqHfu4Zvk7SI2AM6AQbCi+g6j3OrZ0
DunW/1pU4YCCPwyhFwCK5YQm25Sm43zMIdoCxq0ZAiVLBVoD8fDrsoFZls8U4pSAtrVZPTXvwAui
6u/vGwc3SzTVj0m/ixGqeo2/r5qCJa6YIHM/rRpOGr96DxFIlp1SsLRyGiESAgZL5J5puPZiaRtq
8dkPvild7SdsFNV7idkss4N9F0O/C1FWWticoUewu7yGllBvytWDF2ToIxFU74M/fJtocADC6gDx
pl3OfsbJGhW3bZTFuz7MpwXhO6tqUr13bXfbwKpnaEuAheox6MiWrPYZ2pbNOOTDDtIYNZuq96nO
NstQCxus6sGaHqK4kegDAGRXrpsRF8pmbAaFQtk73uR2MUCCWXMLrattWvydTmu3TZuBG/FB5Q7p
ojAr3yMooQ+0PEYT2+CtZddFw2aZj0DMSDG/y7ZgWz7j2B+A7HR5k5fvbZdvEq/Y5cvNEz60yO38
f+VKJhQdFScweSNjOheE3sggOQRjfwtq1d0Yu/vWqVZ2abGvT0oDJuFp1rYuy6gXvtUZ7yBHWCkf
CBhWrD3mWM5QE4neupCKakqVvisc0y1hd9IpvoKr6UuYr+XfllPUxKPrIcDrXe/G79FCJiDi8tjS
8JyE7sqm/4aDfrZGRh5A8NnEBWL/jUJVmBWbHnT4WbLtUj/R5a4pKKqdWxTASohR9+DbuM8pmL2h
005d7YRAedUcAIRSS52h4NJGwxuLJ9CdALfbr+HBP19nLoz4kc+d70soCx1KN7wZMgjjaDS7g2Vk
28twjYPsc2/jZvF+QoeS2zWDfCUleqFYsfPZXV0Vu7iVm9ILn1PyPHH3eNnXPrdMbpbwcxXG0u9S
BxpHBA5doEsi30EkCPoslwf4PORykxJGMNrUYRY651rhkR8hdkmDp7nb06HbanoV5o/7ZrMBBJO8
Fv2O9M0PAcm6aUqXI7LPo7tGT/n5PHxqxHRo+dUp3jHJm06SKC82zBmnAeJC45h6R80bv0C5j3Z1
uB0DmdcrFYHPtwcKzP89sFALkFUzheObyqTHH1gKhNtzT8AYcl0yRo3QXnOJjrW4r95oXJV/gbmP
AvQ7spfLm2/7+UYk93sws+KNsH0rqyID1juu3faou5SvITEtu2L2GAwoUwH03XZvTgQ5Ltfduj7b
Rwh6PKf3hb/WmGEJfian7cy8eA6avnnzoiLRf9FhDKJvwhNE/ejGwJffLy+XbTbL3z+kJ1TIKAwB
LXxLvPJ+OdCTpMC7M7tfTnQ0ya6E2s8DjG+2FeSx6POZivJtccnlfF3cMmn7LzlaYSPibkHFd2ii
K5NIk/EWrZ0gaQT6+kyj7udSEl/y1bZGk6Lrvkr5AvWa655HzE6DsE1JBFHEBK0gbfjcDnn8XPpz
+XR5dz4P/v7vXpEPu1NJCQYQwNDeHKzbTo3VfKhC94YqBvm4uVrT3rHZmuHydS9CCEKq+K3QfjsD
08UaB4+fTqu2zdRBqObybGzDGI4/oqOAEbcRryoIH3WaHeIgeB/i+vby5y2eb/YVyJKgBhjX4jVt
6di+40zL4k0HbJpzXdnAbCLQJWNQvkyCV6iJggbUweVL3owz26T+sBK9LHmo2UQAmdB0KICzf3WB
kznUGThTI+gTbRgyXYqja9dplIHrKr9K2pXjkf6//i8AF/S1E/HXHvyFX+Io16+ZP/ZXtRTi88Zt
rhQpY30T09dAtkNzZC0J3PvQ7dt5H/ujGg5Xbf0fonLUYTkp0T40KHRmtcA5hmIV7GhxQrOVQDbt
zMtUpHvZDYdlI8pGv/UsuGuicOVlyjaEcdJriDOGjKjuNcoT59WFgk3kHcYynfi86XEtIcNXBemw
teX63BH5HyiEeRJUtSLes0U7ZAAOqBybeLMAgi7vx+fhnpsoBDcrNARhfeecZsV9PLjbDL9dJXqr
FViU8vwYFY913l2VUHATlZBBWjetQgih48Kmy4ME80Wx7/kwhiuHpG17jPhYthQ1pZ6A3r/pxdco
osU2ihL3ru5UfpDQmP738rLZxjECZImGjggcPvFetdlzW+MhPKHl3UL3PI+rSDBLmDR7LmiSpZLG
Q7yPRtyq6rEW2/WN//zj3Gy58CfakHTy073op5dE4+6e0VVVs8+Xh//RbOGCUaYZ4eWAue5aJAvQ
KDgtTwygrX2/vAO232+EQy+BGmrJk+wVB67/Vzok8WvH4nZNPMr2+WVmH85zHE7OLCatXgMNeUM0
vIlZb8ELINdOctsSLR7/YQDtuFWYtKl6XWi+6jH+x0/J0ZvZnbdambEED5NuuE7LMmWen74qqYZH
yKCzcKcKzqZNn7h1sJIw2iZiRMQer7XdNPrZISnjbzQmXwPm7YF2uBMgBthct9mGW+cQsHZLwbND
pTzQ50PXYTNDdX7l67Z1Mpx5TJhmaRFlh1E2/CdHQq9B/TywZ8bSbI1kxGZQxm2nlWDEyVGzPKDL
ogRlXDIe52FcA5N9fjngJmgUqjZTKRxMIaK4dxZDmBzjgmW3PtQjdhCKmVDAHK7iB+XcxI8GtSwU
Cn7ZYWrS7xxBdV+6LTtetdUmcpQwL6s5r7BOKTvFU+Vvx0WP4bqPG17d6Vom5aiw00NNb/WEM8jX
4ZodWc5SEzYKbcYg80Cw81ooPMFUmv4uhYYy2+uqmTdQZDp4xd+xXruqWezWhN4VHG3ufEJ2Xgfz
uHV7lh9Iq7wjdHTF/vKCWZzbVPmC8q9feVOQQQSzCW5dEXrHNuvIDQfqD+Qc1ZVBxETfheg0Z6kj
FIrFs/bu3GCGlhHj2t9KFsXvbRVL9vO6KS0O+iHwAq3tDVMNG2i1GH70IHT6UoR8cLYim+m3WTrh
GvepxSlNQF6QZLOeaZsemmZIHxuaPyV+to9qFh+dKvU2QbAGwvy8eYxzE5yHl5imDMGid6a4saeo
u7oIXBCdveGzc0TshJ6APtT9cNMLtmIattkZUbPJs5wxt0kPwZzeECkPOPTRlhC1J2T4xzkN1oq/
toGMyFn5socoapUuYI7vme7G7QQqla1XQzetbZJDBPbo3WXbsAxlovS4Bkm444GKXCj9CymGAog1
vY+C6MYJC3cTxN3zdQMtt8oPRuiPgwt2cnCF8Eh+F0P0K3Wdt7anR29yi43XpP9eHufzWyrguf8d
x4FcURmiFH5gwaw2hTejqyC7rXh/I8r+BdDpb13CD5fHspxwJmgvasDr3DSBOnReGNEdRFDTdp9l
tOhXLM42wBIHPywauiM5xeb45xz8u12j3rVKrtyPZcgPn86C0C2kU6YHPM09BpkDEYIw/9Ll3t6h
KtnwRK1UJmxzMLKlpO9SMoKr/xAMijnbrBbpY+mmg1454WwWbGRKAam7amgJnkfL6DjzViEj6Pcl
FIRnyJpuu8RfKRHZJmK4f48DVCfjgIEaL3n3vX5+bwUP5UpOZvu84fRxNDhd79D0ACFO7W4ELdNx
MyV6jK+zVhOy53gFMj442sEZ0mnnR1N9QDpw5c83wXogGeqjSXbwBajyvntd6d05ZC7WiJkWi//z
OQzx/r/mqtOkAx9Pj0eMzvnCs67d8ng4CBqtacpblt+ke3UmDaoUPGocOtH85KrzfgQk7tZWxxKV
TLie4ynitDXWnuPoGBX9goLdV0qKX6A4uunQe9lP5XydQ/Blhh88exF69CcvTg+CRA8jutw3fTyf
vaQ6MM8lm+HaxJUbnk2TzsWSJekBMjt6lytvPvhd514FVUag++800GcpZuIikM86L6KbOZbOF5Dy
AAl6OXhbEj1uuPNUyITNOeLSpOLgIDP/hpPiphGq2s2dWimeWYITN5y6cwfJA56mBz+fUZIJuwMC
67FnKJTKanwjQRCthA/LdEzUXp0MCkSBCrvuuPfjHPzgrL/Ji/GAp+qVAGgbwjjCB2DHFVMwLNC+
P6CEtYkmR25HFoJ1Ofh+eVcsfm5Sw9YulTUKNckhKUCJLHLXRcpTNg9dWOsrp7FM74N/dCNrStLB
bEOwtoY+phGqN3/Sd3xOrir3Q2HQGKIQKtcSh2sLbAPIXES3Z9H8enmJLJHKBPC1I3VFT6L4MCc6
OJVhOt/UyUzX0G+2zxteHTd5XsgJy1MpYOvboZdbsoqqt22v4dSRl4SBN8CEVBFD1Kp9SYEHG4tq
5cXLZqGGT/dOlsbJIOJD63g/E88/g72CZpvKdctNzYZ6rdfWNo7h1n43ezoA6RmSzP4xLuZTTjpM
w33r2mklPFkih8ls6U9ZIEWaJAfdzY993IUblbuPQLXsoSECB18DM1m22xRO9jjo3EC3Hx8SPgBU
4fiQxcnyYCUqWc49E1AUSubXQKjHKJzIOwa9jdupaB4Lj+waETcHT+kR3MbeSrH980uh8M37J94N
nB5KrgoMmk1/EyXslw6Dr5KXRzWjSwuCDPUGqijNxpHjSzOKf67wSAxrWLVPnCoGPeUA6XE5UxCL
gzaUl7u5cUT/67ohDMvOoSAkCNOQA6+7FvouMRCHeN49Xvd1w55Z0EW12xTQTs8Wobw+nY9crvKo
fmpiwjfvmEnlxwCxSf80kCl+Vn2m34N4VaTE9nXjVCpDRVMQ9+DroiYb4gXNfo6bZuWwsH19cc8P
h4UscqikS5nd52EFfm/qOLS6DzuPyOuW3rxDDhpv5ayZUxC+epAuFaSG4So+JbvLW/tpxMXiL3//
MAFFVKB8t+1PehLiWcZJXd9PEH/fOy0L16gsPg1WGGRZvQ+DAJaTJdnI4heFVFbV7J64abaZgvmE
V+LTDGaCldzWth3G4aQFAnvR9uq+jYhzr9D+/DhM2VXlK0zD8GNSSgq81By/5L74KgN2X1fg7yeh
PMWqeO9KyG9ctymGNw8q4n4ThuMpR3/ynvIBNC/LK2cResPK+WHbd8Olfd3Ublrz8UTb6iHx659t
VnyFKfjX7YR5m0yGbvAUqItPjA5BvSHgv5a3HkXrxcoEPj1jhW9eKImTMIn+0e4EUijnoMLoHI3d
dBimpNsU6/OwrJN5sUzmHkXCOtEnQOPrzQS2P4pntq9h7HlPV222ebOUrTNRP2bpPWuSgd+lUyZ/
8nL05vdqdrx0JeW0nX3mFbP0pqHqaQPjHaAHReM62rQOWFmEdM6DAz1zUPE4jwMN/ilk+Bim7c/L
07O4pHndrOOUpUlbJff1UNX1JtE8A/MzZaukf5/mEDAEw+dFpAO82EfyJWdlBMmx/m0o2d3A539x
W/hVD5B2iNOrOBwwmBECIukkYGhTxbPi7F5gr/ZB2JMVk7bZmuH26LGQSToN/cmX1fm3Gjkl6VMR
YXOu2wvD6ctItLGbM/miNXTmVAZu1MTBy8zlr1t+vnnF1I0EwKute3AF4PSuI1rupqxLj87o8msu
/cI3m8QYAY40x9a+tDrAK1UiCf8y9aN4uTwDi62at0u/bwO3KMbuJEpRvRJJ5nxTNKleY9y1fd+4
WgpvTDVol+QLnj3G+ykpI1Dri7X+P0tENG+VrPX6vshSfSJR3dIzHYexeHCpiF4hkRiLA/4rzVf2
2jbWMsMPJ7oMpxaEmtP8IpyS7GialhvqQn0ApMsAennXScVjww3n1k4XYNPZgOyN/AvpzXTjMT9c
OaNsBms4swgoz/1cDKexjMcbp+89KC2x7vV/oVhnG8Jw6SFGjBidZH6p/XnaJR2j9zimvrtTuwZJ
t41g+HSbhTHJfD4+Cz3oYaMUdaebnFXBexeBB22lafI3XfMfBVZQWi9PvB83vA49AhmC6WUCgAKS
P6Enp70/tjraqIlWEIZo2kEdK2fEOz5r8pnclWOm5I45VTncpEpW9QZvO368v8pXzTYy4bLYZXgm
OCEJk9skg1SjQ2S4Yt+WQ8XsGovCmHWJbKNn6pU1uAr4HaQB2WaI5n+HKvJ3IIaM6+vEebG4Rlxo
eZC4Re5gLtMc3NQd4eNGR514qUaNUvblBbNNaTGgDzsIrfDe4x6mlKDDYKuy6muSfPudwbYqLbaT
gryYI+Ngd3k4i12a0iQRhAYi7ZDmFDljsU8mQBaUdtpbb5j1yt3IEoRMgZIo90rfkZ28V2g7B8Im
/kEgYnFLwsDdpFW2pmNridqmQonvOXpko9InmvOFHRuUjtVyuF1eJ9vXjQjRKj0rt4jHOwRtvi1T
lX0FY3q00hFhWyIjOkwBBLRqgfS11To+glIw3NA46ralO9Jvv1k3rpqFWciZgMVzhrzsT6pPm01Z
Qy6191Z3wDILsyGMoEQARWbi3BG/kAcZ+U+iLiBjOznlpqCrjb0WDzH7wmonAmao7se7oa/YppwB
mUVvqEAw3S5Bm/P2p6PW1N0t/mF2iPkFBVc9n3Bat0WxxXWJ7Fm+lJ6qeY3E2HLtNtVKSiemvefG
+jSEabAjLPonLINsP6LBe4salNqEBCjHywZg26LFvD9El2nqpo5lqCMolgyNu8kHFy9LUC9kTbRt
dMAh+Qy+O+8q/hX0ixuJwaSBTChRuTiRzkdHUaWz1y6BDvjl2Vic0mwkSmTq9F0tIMCyoIxBZIni
YDX/e/njtqUyPX5uXMejEUouYdFsoxzSY3WPeLIk+0HltCsHpM3ADNeP5i7M56lxT/ncO7d17u9E
WdS7wR3X7MsyEbOdSLrCoSAfc0/MnaMdNBjn7e+bpChGfh8u6NzLC2ZLPsyGIuhgTgU0+6a7yec/
EizWdnJbfQBLRBKWD1EDZhnS0Rv0xsutctiDA2boLr02CTXlTWpVZAqauuQUjdlTXib1oZFutrJN
n2LkxB/tRe1MINQr3OkOVK9HPxNiNwTlMWk9KEOGMgd/evS+EI+v38htpQCzxWgK6ghDgtZhku4R
smiPPnNPSdfeqpA/+C2EpUTv3TMNsbdplbzMZixGgNCtJH0FwYw7cC/zTd6jfDyI3gHdW643nCRr
TacWszf7jqZgYFOvCDnpchGVm0Est6ylh39ctkbbRIxbg/JHH5z2GABYeo0iJopzChwCh0AWf89R
3h4uD2MJ3q4RJUSIIwc9VP8vBHX+g0oYeyYZcrXAiW+cEcI6l4eyRLvfdvIhdqueFtRrNDmhuOw9
+P4UP1UtUp3LX/8tj/TJ1cHsPRqk6CovaoLnUpUu2vR0p/pqByw22yRot6h/1Brn+40uwez6ppuO
1U8RJ4Ak7opJZyS79UgX+mLPi8FzvotgJOyLAFw/H9AhC2aKf6HOLgqAuVIBsvBt2FLg4zZNDPg1
2QCxhM7nlUD0+UL9geKf8KQCMmkS3QEYM/2d1ACsbcDqsyZg8rnp8nAxhQ/7MMmRSxKmzYkCjfE0
VNXXnJf6oOIpu7m8F7YJLDb9YYTEUwznZcJPxOnHn3UcOnQT5yh4XP68bQLL3z98PprToS8zrzpN
Qsl7sG6E26SukodgDryrtsA3u8yAuvUgXFGTkz8Xo9yobpiTTRcPxf7yFD5foT+aykhU0BEPzvSU
V7yZDmzoW/mcibKUKy9Gn6/RH21lugD0xo2i+UTd7EkWEDIf0v7b2I3Z7vIMbAMYmyArn8xe2kR3
sifkkIPADHIrWm4CsUrLZVuk5e8f9hmVBoFiNZlPbUezPZSAnfeCi3jt+cP2eSO3q0MnSrRb8BNI
mceTPxLxrztAK+zy+lgOXGLEb7T1VZz6ip9axe91IL7iRPfApQ8BbFIgccDV3kNQ6bRwr9wRI5Sr
MRz5qFx2yjlUOumsv2sSxF9Dp1nDHv5uRv4sxprJnnBq0WQkOZXIjPOjn9I5Qy28I84OILhYfSFV
mtxVkvjTdgDuTtykvkecL2Ik/g8Gur7quXTQR/sGEflan9siLIa3BM9P9aMH4jLPWzkMPjfOP5qs
pjnq8TTEoi8eKeL0dW4mX3V4eNcJ/buaaSeqKwcyTNQfgrlhtKr/TxpQ6/K+FQG7+V9EIttUDCsV
Y59UTUnrE6mmlwi1SXQJTt6x8n3yfNlSbSMYlpqIvnKodKuTH8Fu2qj/phIy7Ecopl25SqZlQjPL
Q2W1PKFYTPd5B4NkuGhv0WbnrVQOP0+XeGhYZjk3OcvGwD3JPqy25YQP54nPN8z1v8clUS+X1+rz
mPFHvw8BlV40dK17igAzvRV6xLGQqWQNnm6ZhdnhI1F19tN4oicWNGIvgnTaMqnJAaLqZFfg+Xcl
VHye9XGz2QeUMY4ftB6uVN6stsOID2s82KlNms9/9V31P5xdW3OcOLf9RVSBECBeoZu23Y6dOBdP
8qLKZCaIqxDiJn79WT3z4k9jmlM9D6lJV0pCly3tvbXXWuZ+mHZPwo39ZbPGKzo1c+fHWP12re9d
b/TvC4abYuLtHjvL1rJcun5zU1SV744Vr/vnuZuFfwgXJ8JLQaT1zrK/n7L5D8WMcQreG5TUP1ft
4uAJc4y+84X+gHpMmMUKvJ3lHD5cRBRvcj/eYZvJA6AgDDyc1RSP4QAm5iTC68rrbbvYsvjGjHMf
Gd49S9B5I+yFMjlenK+3vbWFLVsvqkFzMyHSy6u6ytzKLVFOAk0uBNbsGEFwbC8tsLWtLIuflzKG
rHcO3Wt2Yb1yG1JHR+BSPJYsHISqO2fXxnhsoDaNnRr3eAF+P3cMEvDVnyAuqk96cGkWTGuwU6K7
sYNthDaEY+oFEtVg9wbBwO85X/wyXd3C3fFGNibLhqyBBRRJTD92n02JEAYYi/DnEGHdwXm1R1qz
cabYkDU6Rq6cO5xdF05Q2SO9WFwM4hIRR5e/ddUunHBrNJff35g7j+beGdYWa6IQ1bNLGhgQ/tO6
8nxnvraW4/L7mx4obfvOxSPXMzXIAouRP/sGf1w3ka3GrSudNk05Ls1AnvPC783RFU3+F2T+xB4+
cat9y7yp50W16rHYM/GmT+4CGs9JwIO+/vVbk28ZOF25r1un8Z8LPl8Ir73C/wYyxzg6OJ1fTKfr
vWyNwbJulPETY+DYPRTCLf+s6t54Sc1Uv/PCv7FZ7WJAdx6wf0SA+KvFPa5QmdtchEyijM9rSQ6Q
oK/vysnRfXbTcGxq+KZt1z6Et/PMytb9g+f9EqaBW5K9N6qN6bLxZmFc0Ub5BH6JGJond+4X1MfL
iu7V9WycgnZ9IFFz49ak8/99RqBd9YWxZf56iWBWSM7c5sTZVYISzIUg7RT+MwkuNQRV3y7kAUp8
3t9xbsgdcAX1/OW2BblM5BsDnw2TZKVD+ZqDXCBVgKClPBJ7zxQbNhJaFk4cA3phKXGaF1T/1A5p
/jY1HY+ihpTz9QFs7WDbyEG/UMaQuXpWrRN25wZQp/HII9/wv4vRLC1LgFTyyWHRK4C3h+udbm0z
y/YZ0GaljF3vuZKdzJqOlDoJHMZ+X29+a9osoyd9OOdqLv1/c54VQzg15cWdKBp1mx3a9YK8BV6/
yr3ilTMRoUAbL+J+OorS2SN93BiCXS84Tu3AGxBYgj4cgqqQn8vvyOB0yaBUuXM3bdiiXSs4t/Va
B7WH2w/PFPMcf5DQj7qnEf/eeShPuL4UGyttlwvqSYRicucVaptkjFPuAzyWxLI1/c5W2ti/dqEg
qJqiFtmK4vUfj2Qutf94calpg8dWL8Bj1TBP0865srUol0G+MXYpw6F2XLM+u8TzD4aF/+a3x5re
9P4d2MWBDWRcVTsSzJbfT/+kXow3k6zDa1g9tXvgqq01sUy+EdVaCoiAPLNoNPdchCtPapnHe6Ub
W+1b1q04NIsgzbcCzSPip8LI8fOgQraz4FutW8YtHY/xfqzKVxPz+VQVEe+yWnFvT6Jvo327LhAK
hqKe3QVnEynb8evYsQhFLXU45OMfN9mEXRZI4mKSETyH1xwJpQfVQMIVXq0rf11vfsOu7bLAsY3q
iIh4ffb9JTyuavk5u8OSUETNp2C58ZkxsNnjdYnXo76vvWeo3ZkwkxSEkB8WR6Pc6vo4thbiYoVv
rE23Xtl4Tje8wtjYGfXt/aeS3ljwE9i4s8LrV+SZA/0KiZrlG6XIJpBFBmk9dLedFnYxYKEaL6Zw
O58L0/Fk1OzjvObqFEVhtzNDG+cRtQyZTDXNyajYg+x0d1Sq/U4a0R99trdTtzqwLLlYKsaqiPev
vHa8A5ckBQ0OCCrknpzF1hpbxjyLnnPGuvEV6WvwAUMdNh5BIuvGH6/voY0B2HWAZiyicvLd/nUk
HrlD0uCRtbJ+XMyeODLDZvxvJjuw6/pmVqqZTBodIFl0T8FxIJ5A0RCIL2RGlvvQQBww+soWMMqc
RO/uJZLenTfIoVorX/szH3lcuhlkKO6IdpvUYf5eLdxW49aqo4JI5p5fgUifUUhY5sjFJGUhip1d
u9W8tebKJSiFJFAOJVKqBOX9bdLPa3W4vuIbrdsRGR1CFEBUxmQjm5KlH05SVPfXm353M4V4w/3f
Awl5wYDrJce8gCkoSiRxf4/Afx2ivLgJroouLl7OmzPPQRWSH6AyJWtzdQCHZxrxeefrtybmcl28
aXpsqqbr/GHNGh9ou0XfGzUcr0/MuzcOvvoyYW+abvyBs75fV5BWLCdnfdQalEkFVP6mG7/9MqY3
HUjoYvRzg0UNQp0VXoTc2Zpc//atafH/t2lahFUpfbVmJR+zhnyPwz3wxT+1D/85GzAtlpFOZBA5
UHwrsI1ZfKRJmPhp9FAm+cEJ0nnHi9/alJaxBrx1vNgd14zHwwtokF4CP8h8p/9+fXq2ltYy1pjx
VjtOv2buAgkddz6panwQ+hJUNzs5lI0R2LFUNyx48tMSdAuhTw9Og1umg0gAYFF0rz763SAhjO1o
StVNTFE+gC5kpRNalMWRLDU/ap/poxiDHx6p81uycujLMmEy9ELg1DfZVKDkfFL3867W4cZi2MEU
nZgEUBDUxGqdo+O68PrURcJJSO/wZMm53LHnDZuwYyoF9BteDVacoevXyp+OsdwTEYthVe+YhA2v
otLzp7C+6F/LNS/PkO0bvxcoT0njVubPOTe/5WiGQwivSdT+nt7w1g6zbFwWYcRc4aBXt4F6XNF7
eKMEXcLqub+vm8nWBrNMfWAGifdoMllc5WUCgbcDEr9J60bHuaEvYrwptMLmsqydiykXgGV7WVWW
XaJRcXWaStBQXR/F1rpbxj5UtM6hfY7bZ5m+m2F+DfXn6y1v7Fw7qPLGvimFE2AFAglqcifKvGX6
A7DEL41odp4+tvqwrmc1DijQK6nJyj5PUamSuZ2TxNS8tmBTvD6MjQmyQysWl7PXKLFmkucnl/mf
QNm9Y3Mbe9QOp9xmAON1HmIH5V9rdziU7kNU7JywW5996fPN9Uk6U64oMIXjIlupTmEzm6M37+2a
d13gMLYjKdIGVTOZmpxYV9zlZfTCi+mO9MNnaHE++yN9KLu9vOHWEluGHMV5AEkXTJJfVDxRzXw/
r95RzPGxJsHv29bYMuXQb0WPFk1WDbL4VZaqJ4mB63SbK2PLceWyKwOEPS4C5vVnHoCbYB12YdIb
x5CtvhX3Neg+TWQyUNN5UIum5Ysp9fehgmJj4VRTQrq+vm1T2aEVXp+4o4DmAn9f77hJIx1WPAA6
P+y9dWxYhB1aASsjajZVXlaw3HuQBBh81kPW2Qv8ZudY2jAMGzcFGgq/RMGWm7HBgNx46dhpkvOe
A7jV+mUXvzE7ALIA0OArZmjq+JGAOOCnH7bBt5v2qS2qVbWTQdUrKjyTEJHmB4Zqbzg1EBS93vzW
7F8G9fbj17aJA34pyXOHIFUdb1F7DaTSxHd361YXljUb4SydAWAyq+jy1fjhF6WHzy3km6+PYGv6
bUOmfBTK14gzFSMfQ7hiJm0naIokt7Vv3cVj2Bgf8QjutFDPs3rQvCL8fly9SO5kL7ZGYN3HoVmi
BdLG2ED+Wh+MBvXjGt4GUwLh+cVHe7PCALahJnmc0LqKvmhc/dm/NgZ64MSbyr0K941B2GiouZRd
05UzVrlyfwIH9Ve8quK2JbAhUDNhMUJ8bNLKQaJCepwlETgGd1rf2J825kmzGaK3TYPWa7zt5V4F
whE4XH3H8sNNW8iGPK3KEU2IUpNs7UAwMNW1c+yJv4c53fr+y4q8WWBVNf3IwxCx24xbnzDUaVBy
CXhMV+6cEluLa5lwAfQFmGtzNytI7N7TctE/g55IcWPzlglL3w/6GQ+DZxKb+JuU/aQST/t72cGt
r7csmHvAsXVlHZ/1GHs/CR3z5f/T/Nb8W+YLzg+lAlFGZ+rN4fgwuMPYZiVE5Jds8PCat1OivTEK
G9c0hlUBJMwcnUe3I2NGIqgopLqFaOn1TboxDBvOhBQXocQv2blCDQufojr9F1REVbfjuW/1YIXM
7jDF3FTqkhGEo8LAZZgqMJ3e+01/axfWXawgec+iQLBz7ubiblzAhINk7nhcQXZ8uD5Pl6beiW1t
nBLKUdcWBYrdnfGiL03ZPRRV/+e00vNS7rnaW0t9+f2NRc8VEzWHmMu5qUrymYZRqZK6262w3Gre
suawIpHbNgU7F307HWgdvAR1Hu7ETluLbNkyAV8o1PVcP+O1/GbA/3VPxvFpaYvotsSLDUGal7BR
TUvnMw/wWMFqJGUJ9tLxttW1jLlyinnxoDiXjbR7CB2cpcprDhd50aECMcb1TjbmyMYegSB7Um3O
cOOEJQCovAm+QZiMPLUl0PzXu9hYYxuRAsWeeojBzpVRt/v4z3WsZrlzXG9kd2yJI/BFyHGq5+ls
ynH8zJzcPY8Ly9xLlON6YXEPeAr7cAGQ9HqPrW7D6mzdo7k2nYSLQTImUShRNCM50m5xs7kH5DqI
yugmmEcY28pH4YDsp1MzP5sr+auiSh36QewlKLdWxTJsJnM6DIFYzq5Yq/5FRxHoohK/8juyY35b
PVi2XUDVQwBZsZzpBC7PBFW74ZrWZhfTsbV1LfPWQT1WfTWvJ91I6Gkhw8MIhLU6/M/1jbvVgXVZ
u3FVQQKDR+dqkXlmCBxUaqQ6xE433tiFZeMk1v3gR9LPXDGqOxKXVVKbCM5ZY3behN9fBWar9oxx
TSteufOZMgdLi8xn7J5rr+7b37fMErOVe4w7oZ4ZeNhs9PFEpTmiBfCGyzPIoN0df+P9hWA27i+n
gec1i/JxW4NHJ5wAJTGO9ypwGx1vG8TF1t9cc0REfuhqRCY5o8gGo8AOjpmTBzxMPMEjZ+e42lqM
ywDfdCO7qFzdCo4NDdvxO2+Qq/d0ufy8bRCWSRuulr7EmXFWrHucC0I+mb4PkrX28m+39WCZtIyQ
0Wl6Fp15Gf7QEzDewPVUUNaJbsu3sdg2ajqGtO9xmrp0/lQ0cAqkmLKonj+JhbxeH8XWKlh2Xcxl
DAKDmp0vmJi7edXOOVrBcnS99YsL+V+njNl4Hs8ZqhhBD0YQdn2ydESnxA3JodU+nuFYG6cCftvO
vt0Yiq3iQ0OX4JmpWc5FUS1liupgNR0CuM3LbTvWxvXwqWp75tbzuSr6oEsZHs/PJa+9Pdr4DdO2
8Ty0WucpqPJ/XX2Ju/uDtwY/4rXbqzncmiHLsiEc6EVucwl4KfmZsxWFxm7AP15f662vt+wZD58I
/iOkS5hpHsHmY45V7C9Hh3X1jT1YNp3Hg8PyKHIhmuAgmIZ+wgGZw88od4uz62PYmiDLpqFVxikJ
c5qNJvjRBMJPygmAl+uNb02QZc5hWA+mXml0RgV5zFLq5rJO8rUc56Qf1+EmIZGQMcui1bqwYGLr
JTOJIzANi9A79DWCuuuj2Joi65Y2agyR2IvmM2qv4wCS9YMqDvE0oL+bOrChOnj4agra9MFJT3Ex
HJvWkc2vuHP9cK/o4LLd3zmV/oPSmZRgpjA4ueshgKZb+GjW8KMuHJY45R7B3sY82Vgd7sdhPPUL
pgVP33WqY2THBN49D9dnaWMz2TidanGQDKsu+WfVGZMYvZikySsceBJVt7f1YVl0TpcSOTE+n/8p
uOHK1AcdgV7AUbvUaVtLcZm9t07AYMykeG1OZgCrSF+/aDmmUvlnFoHC9rZhWEY95vkQooxuOuuq
ig75ANIcCb2JBMCQvS62Ftsy7bmTTkUj7Z7zJqy/U0W9KXECh4qd1d5q37JpORVNDT81OiuyFEFi
2mEpoAjpqr03yo2LOrKs2s3HgboAS51HXetEGhx6oy/knQqBRyh94Gg6l01/XF+Q958smV0kBo1Z
p2T97J5Rluy/sG6Y0tHHKeVCfu+Yj8AWSgfEJb6HutnrPW5Yi107JvmsV2N6RC8ANn50R8By81FN
qRZtvweP3lgju3gMyFvjldQBTYBgdZrLkR/AXRLdXR/BxgLZ0J3KayI5lHF4dhWVXwGW/ByWaDy/
xPUmlkUiprq6cbYsuwflwaJi+Glnd3H66ivYx+LwjmsPhUI4IJnegzNuzdjl9zfGD8QRqdxuCs+5
7srEzK0GU3w0Hq/P2FbrltmD12eeB+aEZ1OFP4jbhQ99gxfG641vbSjL4N3FF8vMZHie/YEeEWv3
SUUGN5tAOLKzClvfb9n8XHRdDWiqeybR5YV3DBpaJhHt94aw1b5l8nRZPcCSTXguEH8lRdw4972f
3+hJ2WVlxFkbsXrefJZtsQQviwqa+okNg1Q7D+AbK2AXlQEdUA7gIQoyzoP6nJdyuoNuJ/kQ1GSv
cGljhuxashA5Te5CzOdMHAI6fVW5YNIvPcZuSrwzu6BMizE3oNFwzyGIEO8aUMlQeLVjCYkOFu4l
NbcGYRnzGMoIx2wRnqUBn2PV4byIpq67zcjsijJTgj1NaB2e9UzmvwnQPij64bF7W8LGRuTwYPLD
JnemcxGD73KWM6rtILa08/FbW8gy4nWazRx3uZ+1sgNXJ4iyUmL8H/kwLDvxxFYPlg2zwBNhCZn7
M51FdQiJE5z45Ub1G5/dVNHCbFUo1ZLGBStaJZIRIHDdNROKvIqbKFhCZleOjSToAK3UwblYQDbH
p15/NY0wxxkpg9vOORuPY4JxAgQK9Dq88k5Srz5i9v4msV18/+U6fXPFUNUPDZhu5rMOh0olcmTl
mJZqqneycRvW9Z+6MZAWjEWzYva1DB5Aa7qmgU/m22Itm6TbjReftR0Nzsp3dNIgv3H0o0rt3GFb
3375/c3coCjQ493EgjNBUu8DOHeLRxbQl+sX5Fbj1u1b1L3rLyzHxFxq0lyj68cJ3Befrre+YVc2
9CZf1bwQ2V42/WhkqiCgeo7xzp56y204PWwd23ZzLZREJvQ8yuIvUml9WkNzE3sbGrcuX+D6eYdU
Eslo5XhJbmqZ8d53kSLrb8yv/qdCjATtFA8R7EpF1VfC5Awuism4ezHPhkdqF4jpgkpd9yI4y65z
D1QDwSrG+rvxh8+9C6AYXn+anWN0YzPZhWISfID5VLj0TEhA66SYV+LfR0VHi52bYKuDS3j6xhSa
vplG3pD13NAZXhaBDInz4DsMsKHrG3arg8tGftOBYtQfFt7TM3eiSOOu8YIwrYHi2zGIrfYvv79p
v6La1GXuush9FvEXSDaOf8GJAOT3+udv2JtNng1wWBGgssQ9r1p7Cc+bF6kGnpB22VHb2vp+6ypW
ldMz00HvcWxiaHIIxIDBEhV7Ec1W85Ytq7amjATeCk+rHdUh71Ase+jEFOxJHGx1YNuz8auhBAvg
maJKw4A9Lx30bUQpIbNLxaA9F9RSc2wemNS/BMO6maZPXlw7tx3XdpmYFHncDyD4QoIBGlLAAArP
nKZQ+HsKmRsT9J9aMT74VeRM3plp5OYlEtDQU741HLNrxShQHwGIL+l5nMCxxBenfvR8VSf/j3By
wwTsYjGVswDQXg9dCC4/crDUnFwHT6xtlN9EQ4d1vszdGyOWDEyDXVORzBRO6JgEucyFHKpKFsUf
oiBtcetiWJdzKNqQqmBazqwGnd9TE6KSNcFt18Y7GZ6NtJ5Nic1A30Q6USAfxvMfRdCFR8rm5cfQ
9ch1t1X1+/qxBB4lTM1/UrlA7F9+fzNlwdLkQ+N6xVcOEVyGOyFei9MgW/I30BvBZ9mAPPsravzW
/iAnTzr9sdJlMb14cdHP5964RZ45ZVn9CFv8l45zqNlnKGQU7gPQySH/AYy+QCKnAcl+lKPUPk+o
BKLlEHPEDWGEApR8jEx36NcZr02TCUeWNqiohbzbEMxBKhC756eegP26ShjgkerUDE37Rxu2Tpcx
FHQVadQPQXWYxsrzssDL5Xzopij3DwP4Zv5aIfrynZjSa1D82+s/Vto1oDqBd3VXszn8VOXE1CmT
a/dUw77qwxKDcTNO3bV2+wMwH/J0eQ4YEpClGOc+d/JVfCZQJBIJaFrgfNRqdP0E0iD60wq5Nfkn
2MYrJ/NKImmW4zr/1VYDpHO1YR60LFhL/SOq3Pw4DbvIkCT34Ug+KZQ36D/M1DDnRUxkDc6951VT
SkuGd2MJORlzhsJr+7wGjjJZMdOQLk9h1Bs6pkHtdCZl4epzPPcvU3VyplyxO9S29xQq8m5R5x+j
rqfL38T0lfcJUUIeqBRr7qeg2R0faR7S8RD37pjVXldkcyHX+IAliKNPQadEe+iI39IPkMXz6V1p
8pI3SSjYUH5vVqfynljU8TpZjcObNOwlQ9Kb5QIFiU0FzqJeTrl7qDXDL75eA8waxFrAkFVHRRGd
Vhm1D67H5USTYMhr+ZuTGrFqEReQhG28UgZPYeEE0R0qoqbmxAgKTtqk9BVWOfArDwrUcyRi6HHq
rgM3XYl0VbcmJO98t8mc3ojw2ZlC9i2GqhxwdFGph9T4YKhJOPjOf82eMp9nAz2Lcsn1xzUPZgWl
1dIHf14/DGXi4LX6pYWwNgR3BO3FXY4oHcU02oPrk4Dryy9+ihLosFe8v3D1u53qPP57rZUr06WG
IFsSmcLXJ7gxWE5g0ucpMQbPxae8o3q6L8Dl/s0JRtW+tEGweqkMu5nWhyl29PioULkF/jgJGkfo
/RDyC6omU5C6ZYRq4WYWbQ61ukL+6cSqeKTMmOVRxRMcsSqv2/YoK6b5ARsdMuCqNT86vzS/2tBH
3keFi5pTUOOUIzgJg7481WvUui/uQsSQNErC+CpMWp7E4KDp0r6DVwTCowrMOmvorC810i7iIN0I
hUvzyj63ptLLHWp0wp8N8YOnaBom984DFaGbhmxmX3PtBt9W0wX8C1hb6jWpom54HkzUFw9Rrr3x
2JLWm+58OEjeea4E8x4HyE5XfyyRbuuDUy2q+tBEXIxHKnppvhSeGvonR3QeBHDo5P6BPDzVx64R
XZFAjcm4n9pRGwiukIn5p8BdkK9TnoMZNIzSPtFQOSqSYqgjcaaCdx9KV+mPmsv4L3gM/ZJCXxb0
xFDz6o98KbsXvhrlpJUnMRzUxQbpqB0aHKMWnvZHzwTMWdJoqqPxZSzWGUUNJlhiIOpgja1/CuOh
Z1j9skHWeS20kw6dxmcsZMJB4mgv+KCnRX4qtIi9k+MNYQ7huGr9S2MygWUXtHAPQoKmOwkViQEn
ptx89Dziq4MWIEU/hEY7ZerPEPJOgEiNvyz9OPycYjMrnYSUBwsOvLwQaQXa84zQwf+NeRj0ccpb
P86CHI8kB9ko6I9SD57TQYAXA9QGfVzX1V84vPo6DbXLdBqC4zBIAlBhrUAGAxGn7qbYldPzTIMQ
XDm1BgHucYK3XlfHAAWy4TPeStT0mdUi+o6LAPsOmKhieVzGRudpH8uZf5xR++08jKto2nRQjYmP
cd0g7VOAXA8fHWlCUxdP/fw8kIXkp85b3PZBopdXpywwxhmXis4cMGRwk/R01CSTUVMsB5CjdF/6
Ne6itEH+3DmVHkJ4nJD/IGv9hp+0yIUeUJda1C5JdMem8dh4MqiQKBU4a2k5FnpN+4kEusFlIYbf
MFitD27Nw+9OFLrmSJyh/jLiNnmFDrisn2IK5YFP82jG4H5eFtkdkDoAwVrX0rC/Nw1VUC52evCg
5V4+BscB0+JkMQEF6Us0OWo4x2ot88PK/PYRCVrDjxOUgtldXqmo+0QvirGvlC9zSgaOJCgotI2b
tGG8kGQGi+I3wvMqwlEhZESyaRqK4YXmdA4Tp/AXAgmpTqp7ByB452Ga6wrverpGzTRPvC5ixX0t
UVwO1eYpX0Y0WKC60wgdtQeXdW39srrB3OFKbeE7ung9X1ITq+hXO5V1/pU2vFMUEkHQaD5O64p/
yXH4y7uO8EIfWx2QKp1KMLs8FCXvfgPnPLXIs/aq+hogJHjxhrz5u/cGHPKoqA/Z93GJh9cFJ4O6
NwsO0vu6loGeUhP0ofywoEJUMyByhfpMy7jmr7Ss1/YIIXPXzMmAR8z8ZRATDx8mCNs1R56PuJ37
ujDsiFeJfgZAfGj0BwbC9gdf+Cw/BrOnfwlZGAXUat8XcSpnD6RfBNp7Oi3BsCtOfq7GqMO9Rp3i
l5e7sjnGIOD/MlMVdyfRliVEl90q3+Pwetefhud2eRx847lBqBaVAyHktaNcjPATXdBT8Sr8NGvU
tu24hxvOoZX8C/JhkaMHcXOETwbhhqy++nXX7ITcWwOwcgamVK5HkL7P9Cq0SOc8HOYjyiCcClfC
1NDjbYO4dP9mnngZDHUZRgK6YuMrafP+wAQIR643vjUGK+IoCOoHS1IVGYT56rvYJ78bTZxj2Zh8
Zw22erBCjcYLwZqofZG5aizvlF816ez3/r0PXpOdQVwm/L0YwModCOYX5FIPkV3k/+6BGxWpoDM5
hf3QpmJpzU4OZ6MfO0ZGDfoKdRwFdfM6jA7GrZ9cvqhDILr7cu13BvNunIz7zdqzYomAKIilyMKx
FEmEkrMsXMc9nZCt1q09q3pW9QKvfpmUfLjz66bpwLzatlN3E9Euvt/arssI/rGO8eJrwJYnjw33
kafvMU0fINq+U1S4NQhr09Ky8nK/00W2SoefSp/Wd6IM9tKaW61bG5a5wF3S3ODQ8GT1U4AiiSU4
XIM9ZOdW+9ZuRfg2gOLzYhAzFRIuKip3kz6oa/9w3aa3OrByXdWiQ89xZgHYoi+ecuyjJwf0Qbe8
yGF9rUTXKqbZH2tMvhfGq5NEnuq6xFnjxktu+nwbT1VDLHQN/FVkMnYorvE8PCxRfBOlZxDYaCqe
LzloxhAggioNtBf+0P3sonBIaEDg7V0fwcVU3zmPbAUouCr+pAus8NKJ51XQLgFr812Rjw9lxJ7V
epM+C8ZiGXMDkkKEtq7IWviMKXcHmVSa7ZGXb5x2Np5qKoQRHa62bFTxs1iKlyWaZQL28qwMWmdn
qjb2qnf5/c3lZkxchVFNRDaDqDKhoI9IoNS28zK6tQ6WJc+oM4qi1c0zrmd9bjg/OZp/KKUZkoF3
1YHTLru+4u8WNGElLJsW7jiqqMGZsdDqntbqka5HyaofZdHdD92IqLP9dVtPlnF34FHp2MW4Gx3f
x/EPDURGjyhDR8vRZ1VWlONt7o2t80TCGRiY5TKmKArS0MNZ5fdVcywl28MPb0ybjbeauKo6gD7R
haQvjQLLeKPSpfPu1rXIavMhwpv/9WnbSBPasKtIcCUKPeJMbFe4mX66FNUzaLOyQdMnICzvJid+
AW3c5+vdbWxrG4mVlwD79BKegjsIKOo4nZ45atqcMLi73sHG1rZhVwT153VZlM7RccTPso2P3kQv
KRrU+5adfiipvOV9Owhs2NWi4CG0feMcvS4Am05fDfeQNTcv14ex4Ry6lvlfymoAmsVuXjot63vP
QfSSsiCGvEgNOsg9HMXWclgHQZn3OcpqXH4UOY0SF6npQ1Dmy+H6IDYOSlsiSCJf67VLiwurBN8d
ZOtcMMLP5VcTDiJdaFSdrvezNQrL9H3JCSRLZn7soIP2WYHpKs0B/94pp9pq3brXRxHRRcHZORZT
lNJlGBOfT3uvY+9PEbVxV4XrrlPd0TwDPkM+MOTElymBNkldJIYhSB4Sv2iqH7fME0RX//dOqcZO
ROAywxHJ4Wx9UwzKGE/Cr9hNUMSA2gisNaQUjzQIk2oU8H8KNPey/iIPddvnX+bwzZVYysF18FLM
jzl3yCOqVnkKqe726/XW35dzxMdb/nnFofqOZJ37DdnZOj/waKwdnQ2oiu7UUXie9ppMT4g7QLPY
1nzKT2HXFDDIENk4GqRew0KxM9T3TzEaX/bim6EOEWeozpH8qMAC++gEgj6t4Ow75hcZ2JYAt0Om
Zk/pbGsPWodAiGLBHHJ8ztFUMP01qPmpB3vohxHiZAeke/nx+gy/b0jUBm2JuM+bqVT8CKEfmU3E
E8k0mL2D//0Tk8bWIeAFYwH1N+wO1E879zMSrykSPPQAtYg9GPHWRFknQaRq5kG+nR+XubmbILCY
rAsSwYNXJY7xf940SzZWS08FCoxNw4/r6rWZy7z1uQ1otXP/bgzBBmp5ASrKwKLngAaToZBAKP5p
hdxjCn7e/+PsSprj5NngL6IKgRDiOqvt8ZLEicfORZXtZRVC7PDrv+Y7OYo1VM3JrjlIaGktj/rp
Vsd66tf8FCxjbSZsCccRsMNkzl63hdjCmqVEDLmMV86vttKNlQDPpn404hlpnwsWfA7ckN9SKH1u
L4+AZSZxYyEgVQOtPL/EPK0jZzdS1j7M8Hl+HJtV3UdbA5bf3+E7QASa0QaDHJS0+CSgX3SbKnGV
GF9AuQFonmVRGyzLsAvbhz0MTslWi5gfLneP7duNI30U1WEwRFibCqzG5y5I29s4T6uVvdzW+QaM
55nWcLnJIEuV++WNon1y4/XZcJO1xZX7CDdgDJ74LMAnEAsGcFVI+vyOIWNo7ZJrgZiZpZUEw5C1
eSr2SNLwwf4qbmSjbtvU/dOScS3X7ONjOzUTtViGB9dsHCO83XfbinUHJ/HvkOd+k6v+gFvXPgSe
oee+cqq2jLmZsiXlMHZxiTbpvoLlBqHZjjuErQDOstuZGVvlFLpcSpQO29ZbzbuvPJPZXrIJOsmE
bF1YiV51q6ahAe14nss6ZrHYu15cbmMY4eIdJFMrvWRrh4Fq4EHmA3Qw99TPf1S6ysEHa9563z+G
NP1ZpXQtOGCbYgbAB9WqbPCwQmEaROe44Pl91fDm1sVFd08SEl8XFKKmnLfKRB0NpRPtRVqnW97U
2c0UlP42ke5aqout0wzAFw6PCAkmZ6/65JMHKgUua/kbHt9uGBN4mYr1WtKerSYD94QGMnACIvZD
jGey71E5JfGdzPBye1v0Ak/Gg3ZwDeYD+ChXLZVmOlfJ4qlt5Ojsw4aMv2RIqs+Cj1cx0+BzYBzn
K+Q71X4bRXsnG6JtjNJ3XpbVK/fbpZR/Y3WQ7Pl7i4IgYDK7vkLpXv6Ml/90Xw0StI5+uGkdkAzC
ojyG5bSyo1tmtJnEhX3KBzdHRzjwJuIwCb84EHdoboYYzjU6nsqVEbHVYywACLUHdcE8tsPjJdB5
K5x564lD469E4C3bFzOWAC8XUQ+6LNvF3oMz3Gc4VAWfLk8mW9EG6OHgLTKSoOgkxp6Ol2ho1pZr
KVW2wo1Nve0gnVW3IKGE2Td3PI76l59e+d0mwEfZgLqFohn96o6PEDBxrzwsMAPRSP8qKhEF0T7M
WHuAsli0hYzZQpwZrgslUzNbS8+YLDBejPbIYgx3rAznbTfr8Hh5TC37qpmqhTvcOLKIRPsh0jiA
tO0Uge8z1y+Xi7fMdjNNCzSbgpcwQdm1QbtnY3FUQ7KFGtghra/yHsA1d6n63Um2Aik5gtc3ZqVf
7uE2vYUmG+TqrxLYR/EGXp2ho8rxB7arZbBt49ce4ZfLfWPZDcz8rBKuihUeR9lOcBfMRZxq3B4h
HmQbFBATdddyeCzAMvO04gRiz9DVYTs/OYIOtY3qbMPI2lXlYyl/9I+BW4qjE8gpS/E9CFonCG/v
RcGfafxfSA9hIPexdHZlLHZQOF/pONukMvCce8wP+7oH0RNWUG4539V+sS0b75TNa6uRDRYmrjuI
+LopqgglhAfmz2Oor/t4M2tLdxGt3Ab9pZqXoE+2IQgfzhNOtrvLs8rSOWbKlo66YmAEX84REeqC
EMQ3DtcAcLvmNfVey4wyE7fymaZzP6IKPU13sS92QNwxS/yV1EsLLsy8rcQNyljC7ncX++SuLKZt
MIfbkNQP9VQeNLkS2GYCl8rdoG6WIR7FDD/js5q9lSG29Y+xBfsJq8tGdOgf8qCLXxOFXpn6cXl4
LRPTtE5SGt5JSMvDcgRZ1ApBDVjCXy7ZNnEMIOP0Vrae6/Id/LxugbDDIlaugvgJTpH/Xa7C1jEG
cDmHMrNQ+Pgmf5bd91498vLzdUUbgIX/XJ92DYpOAgb33Zcweu7Ht8tlW/rcJLI3lEC6eFo+e/zW
dDA/Lrrr7p0m0WpIcTEH2wOLgf7dz6+gQN5CIi6EUj+P1pRiLeNqJmjNPOuRyo95PtfqLqE33PsT
snIXky+Xe8cyqP5S77v9V3VOmLsh2kCGccOcz6N6TFSzv1y4reuXSt8V3kfch1JLg8JZsp3qVz2t
TEVbwcvv7wrmJJ8DwXHuSf08uUN+inf0kzr+c/mzbX1inJQzHRQDUvzYrpdvBQQxR0hSUb5C87AV
bgA1Y3UcliU6nE8q2EDL5hZW43eFWpvutvINlMYu9nSwutmuCr9V/K6E5YJL2911PWPg1HOhn+py
YEm4JRizb7Paw91hf1XhZjLWXCE3DRxwHGaL7ieiEL/ToFmIF+nX68o37rvIeYNxQ1QDSs6hIf4+
BHWxLtaC+5YpadLLZIXEHBiUs52nT9CG9MY/l7/aVq4BUKRfeDJMUa6ems9tRT7R8KpkpYCajDLk
TbZjXqBo6UYPiY62ja+vm+VmwlXblx00ptDXPn2p8YASNIcuWiPQWKa4Z+Az6vqJ8mwZSP+lK8KN
LA5clyuLuq1wA59+F3XgMWmGU+8pLpEpgnyVci1SaRtMA5xpwIegmQD+iMiXtHTTTZMMPy5PFNuH
G9js/CDDPQEfHo7PUZTejOmD8K4jm1KTO1aHTkhUhsJ9lh+L6aXI72YR7q/6cpM61mQtspADhVPR
cgfsbwQSjAa2MhMtXW5yxpK+DTIfejI7WRY3Y58evGAN8pa92aSJtW0U4gEPRWdweC8hgTllyD/+
wjXZXe4YSwzNZIrByTjpuIcKQsd9KAIE6XBlqsYaGSES3oVBlf8M3eHb5cos88dkjMUpXmEUyaM9
g5nUVpRDtuFp2B+jfFp7WLK8OhADuD0MYYdkMf2V9SHkIOGW3S6I3vLkxwSZkKQdt+l1cTSTNzZm
nOYQj8B8HWBUBlH0OAPTfwjJmuyw5ZpjinI3fi38JsgYkvGfJB9vg+HT0Lyq8sdAupvrBsQANKMy
zCKKKprsNphfBv+LKtcu4ZaZZRLE2AhGd+SgbDU5d9x5qZxFcP1nkfY7t93m+UryuQUhJjusQBZg
MUhU0yc/QsU3C7gzXMnl2lZgq2AZnncHQTzy4XiZsGAne2SKutHjPPW3ycy+aKVXcGFZQExGmAaT
oiVOEu1lXIxP8KZrP3XjvELUsIDOZIGxetYsT/CghLykqttppw7yvZ4IH3ckyq7SEg+oyQbDI2jl
eFPCkdEyNcd0ZNlNMMUeXOOc+YAvWPN1sc0qA9/hULhhWPp8n2r2PZ+j8Zh5fb/tkUtDOuS0UReS
h41PVoL+Fgya/LBsht00DUa+H5WEQVfwiw/zawyts5kOj1FO1oI+tkEydu08YylynVS4n9pEbVOO
7N+w7KE13uOwehnrtklmYL2rhn5EwlS4j5DwcEfDiN7KqrjKzQSp3Mt6/A4lqc6hLl0gV9wNJ/cx
EMXY3egiiq7jzkBi9e/yaz8dCiTcsp1Tt9vMYWA2e0cki121hfsmLYy5dUOisKB7j9XdwUXa4l01
O8mfa7oeF66/Px56OnnkZTzY84L4w51bjTNCnn46JivT9OOx9U1imHJHBu79EEAbc253Mf47hbXL
zpc//2PM+SbVy2uSZKSyD/ZTQY6TeE2VOqVhsHNn/+Sn7L4P1tTLbe0w0I0MZ+VACSuAwKODfNo4
apDXumY0aSvcOHaToBqbxovonop0jA687KCAgpsxNOIu99PHO4Vv8rs6RMiGwvPpvsnCW5fJX144
H4kkT74z/3ddFSaIOak53CAX1ULBxY3bd/X9RKAkMnue/8TiuqI3l2v6OG7PAzMsJBKnr4sSNAGP
zmV7EAymbE9gYud9c3Sj1K/1JhsHB4n3VZ2xxkcGF+noD07BxJg20FN1+SmQob/6HPLhGokPMlDk
VQNYYRnpzqrhbNjAs6L4MvW++F7Nes3G4MM5gjqWut8tYxyyTm0+EPcpx7YJz9MlRxhsRkJWblC2
8pff35U/jEWtQdDsz3RWzSemojG4HSHO26zEaD/cr/D9BoAg4UAS2BWk3zsPtuN3qugnaGcGMABo
mk3iIUHwnojAQ/xQIAMcz/GXJ4utWQa0uh5MeZrS7tzUkMuC+0pN91is2zXnFdvQG9sjYyU+WtYY
Fjn/yKE1enCE+x8m59rl09YAA1cpcSR0S6j+Ecuu+NLWTvlNzFCZuNw9ls83w05pBLmwNhrbM6M8
5QeYHIl8Dw0R96VqQndlD7AMvZnhSGH+i9VAyLN2xnJJpkc8JCm3U4EMUbUkwqUKZsHXNWj5hnfT
uBER7DPyKLxzfUgj6gGShUti9naEk/ZKFZYRMVWBQCCWgodCQVi6wdbTJKrO7qqmhkHX5TbYKjCh
HnXQ1ghceXabqLmbUlE8tnCoPVwu/cO9gANRf/fQBOX8sWVJeuYSOa43OfJ080daSh48QEwk/z16
LVujO9qmlwF6lWayd4u0PYtxLG4Z6+JN7DYQO8lxjLncHFsVJsAVaXWFVNazFvBGAcsqOWJOIUWi
g4XJ5Sps89fAONK9PAfv0PW5a5Gr++BpRFK+5mE3qAPErWXz0iErP4F4S5D381UCqxgmA/e875M5
Y7E8ZywTt0UFySxX85fLLbLMATOi1WBbUhMr5LmJZ/9Wu93zsKAynbt5GyarToi2aoyjMbJbOyLT
RJ7j1pvHDcSFNLJAKL9ps/ItmKBtcLk5ljlghrn0AHEKN/bUWVOgfMq7+Daox3mL06G3cuiwVbE0
8d26opuiJYVPyjN0S/1F+cTdqBFa8kiYuoovCA3Xpep3VbgQxhjTNi3POc4TbENrFn/jvoAGS0MT
KCpd7ivbmBjwHxwYE+Sw7j6nUyWgeZjDwtNJb3VcDRsYI5Dj5Wps/WUgHxs4b3PRlmeawtipWZQb
u94pNxDcdVdaYlkmzTAX1VOYqlzo8+QF01usYGyC9WttmbQ1wAC92094iQnKEktXjct7SeaNokkM
FZjrpDQx4AbEXa+Ft0mTV+d8hhzKxi2nqt/41O1WxsDSQf/EuSqXjFnpqvM0DuzeVSICLVS+XDXA
ZnRr8sIIimEeer/pkYuYEigfeSPoAk2+xmSxDIGZ7yjGyRcFS+sziLSQvi+b4QCWtrsboSe0u9wK
WxcZsE7HqQzGrq7O1OHe55xG80nR3FuJANpKNxAtAuQ4tXNTnl3JcBHQAkLNbJD1uL/u65d6360Y
FBKOpMTR6uw5eDJg0ic/67xPzteVbkAY1rip1xKqzgMrSLkR7RDzTRvV+dpZzbIUmSEsvL7ViYym
7Iwk6uEIGTcF+oMOb7xBP8zRsEYrso2CgWQuczi/D7F+oip9kiSq8QAVXaXACplsA8Nd0qiwyef8
DOtXMG6TtkYsX7nlmnjjx330T44jMn0ZVuxcP+lInQYnazdwMP5RZ+rT2Kw6M3x8wPknt9FjFDkp
jZLnPMkEFOMTvWlaiLmLnCIZggdf6iJfczu1NWj5hndzNi+DdAz5mJ2pC35UE0e/3S6Z7vA6/fT/
m8Hlufvx0kH/iWuBkpskbaufOCjpu8lxWv/GS3SfbVLe03IFf7Zalt/ftYW5YwY694AJHEBbaYB9
0U5hC99UDILdlxvy8eT9J5kRwiosJjTPzmnsa3IYHE4C6JuV3Vq2vK0CE+VtkxQjmfVTTmEr6Mrg
vu6rfuXrbYNtHM5d6c8klyw/T0pD1xeb/0Na+vE2jYtuM/d+8Hy5l5ZY7j98e8jJGxCHat3s9J7H
niFmBhE22UCiTTqB2sUODgVVKLJtl/nNjcqSp6RmXy/XaoONgX0+IpyURy6uHlOZHtLc8U5DyyBg
udxzpsqZPve+u+YuZRknM7XRgwJoXoyp/NHNfYjwmqwQ+VfFSlNspRsndZkprUblZmfIooF8mTYV
LKCE5/K1/BFbBQbs+RSXMue6OEPSWJdPyEJ2xS3EGP01upVlMPgyBd9h0Q2IQwST8syxAx5zLCdY
H/ND5yE1Khyj30WxeoO2tcWAfafcOcponJ1jxx+/c8gKbmkEX9+Vc61lVeFLte9aggsGZnLn1XdC
qJc001BrhO7Uoa36YiUgY2uAgfl07MISAmbNHXRBT0Mc15sAwZiVz7cNhIl5Ly+bTHjkrCYPMpZx
Vkf3bgr5PTwZ72eYM97hXUywlabYOstA/rTo4zp5UuAMkUA8VIuevsqx46cxuO6RhNN/ch5pGYcy
ytIz5A77YMd76OZu+NyM3y+vI5Y2mEmPnlZ47E6THtgo5YHp/rHJtL4Jp2Qtc8cy4GbGI3baEQ3I
67vYIcUbSxR0NZM2l1fFdqmZ4Zj2OD3wXA3nDiyK4zSxr3j3ybfdmNVQLY71pldQ+Liuswycx3kD
JV9oSJzTAmrZP2C6FcpbzpsgfR4hX1v8vFyNrccMjDO/LvhEGNQXGRzkyDDtMu1ku8uF2wZ8qfQd
wqEAi8AkBFjPWntPMdcJ3guLL3WKEMzlCmxfbwC8mZ1hHIYwPrsTL+d8M1CPiJPrwu/8qngINZMb
OZFeFyNf65xCo/bNa2W/m7Rmd2Mv15JMbL1kQJtNCLLimjk/q1ZATyGDulaJ95trbdPh4mJs4F7p
j3Us6mm5n0FGkGJg5A6ast3b5WGwLIVmCqMcqqaAxnT+Q4XR72QI7v/v6CUJ+U28/pmQNl2ZUJbx
NrMZVTLFUApu8zNNqq75oiAkMhzzrOjkf5dbYhkLM6GxczsezdDwfx6c4TPeieA8Scrh0CJItZIy
aWuCgWvhyYl6MS6vDR6d7nQXMLC9vDDsV7YlW/kGoMWirsjF2J91lhZogp+/wGTq2k3bzF0cunlK
4JE5PUuwPzQ0TpJNhOjLMXK7fiXKaWuBAWqdTO7ECJueYbGbe1vqphO58yUSZlYwbavA2Ll1N7oq
ilBBquDWKDpX7eaJXUX/5JQZcBZ+Bc1mOEyeha8SyIjXYVRvcN3nu8tT1Pb1Bphh/TzGcqTxWRYT
7gDIYknnY5L04XVPif9kM7raceGUOE/PLJXyUc4x/Y1zjvxz+fMtCDOzGSdahEp29fTszbi8QCq7
3UH52d/43nWuasihMs7gyp2UV9VJfFaeU2VbzaoOVO0WR7PLTbCMgJnOiECIW7d66B6FXGxjnSbd
QSdvTSLS1kEGgIdhJi601LpHJDk/MKiIg2gVHnDWnLaXPz/6+BJpJjXKEDerjoXtIyhDzQbOCvy2
jPxGbyo+yr2KOogyddNB5dFT24pV5+Nlgfvg7momOcpuKlXmxOTMBgTkvQp2uFpV9UlF2VfICV3l
eYfBN8DNBk4y4AJHguVRsVExQnq+N7GflzvPNjomuodSi1RPyWus/e6o4uEzT/sGqgfi5XIFtsll
wFuIEoLZwmG4ViwnGg4vi/B25mM3H66q4J/sxlgF8KJ1xBnK+4w+dH1bxT8iaNuuKVxYushMb5wG
LxljH/OrSRZfUrznw8wD56a+XQ2u2aowEN7VvetAHX06x5rpGi6iXQ0hGzdVntzUUAKgfy73lWXO
mnmOsvApKatwPg8IHBx1Ur2l+aw+gWDzzSkQRrpci+X4ZKY5dmORkQkWh69wdYAYZcxSsgX9qn2j
dUP32m31bY5DyXXbK10m3rtDOecsjPC4I7A/tTncZYoeElt9Ph8vN8Yyf83sx27OBgcq6Nj+4EfF
t1MWhe0uK2e+8tZgG3oD36KsINqoq+RVcv+MR1eEcCOln7NWBisItNVgQJxMJR14G3SPs6h1sKNV
x8TPQTQOXGFwya9/X9dRBtC56xIqiYxfXbiV6OfUC3X2Bn+CILkO6GZOpKfacUAUOHn1YKyBZMLM
3ZGu+Xb56y3IMNMidR2WGbbU+Dyx8k1X3U9V4umTRgUF8Qyxwcu1WCaTyYCD71AL6mbtvDRxk/lw
MnHSHnnGk167UCxxvw82JZPRRl0sIHMnxDNtyH+pg7AEQoL3y9M9LC9u4PYnD4TWK1PX1pplwr1D
3pSBVi7dzD9zp4P1Ykz/jM5wlawi/PCWSt8VDiI0CRNS+ue4J/Nv7vrNXe5AovW6gTDO5K7AU6Qm
qn2UMuTfoIDQ+tsSfg1rnADbOBioVpoQPODmyVflKLrJ0+BOOvUG4rblpsONZl86yU1fwB33cnMs
EPcNiDMSBxGe7b1z00A9E0My7KlMC9hUrPJ1bINtwLspIBxRqzb5mlYsv5NNDX/oSWXXNcDks+VS
xUWfk/Q1RXLjjYdM9jtfzC6idelaWMKCcJPNFudBWAb+5LzEWV/fK18MOxEN481UD+IYcmcldmAZ
CjOlMu+cDrTylp5Tx4OfII+l+ypUy8qN4wf89fJ4W3ZYk8omUkkGb07AZlJFundZXG2CwQsOc9uf
Rh0fSS/WTte2bjNAnnd0HPoBI8M0Vl2S9dk2ZT4/OkGabUm1indbvxl4pw3owIVQ6SssB4MddE67
/cwQUYgi+vtyp9lqMDCvgUnlelH3qBpcArgTDk/9GJHNTIv503VVGLCXynVqR/rB2cvwAnwckmnu
tpMux2oL15a1B37bkBhon4pagJZFktday2LvYzbsJiK3AcxvtyFebFZOPrb+MhAPuhxYq0mTvvqq
TvfgZ/OTMwSLLra/gvqP5Wfhqbtc6d4t8l4RVToYFfbDpn/1PATQq3h44BFegtRYZhvdOcFtGZP/
SOzJh7ZBXvvlgbKsZmb2Jg+9KHCLvH8Ug+8dUiHZjzDiawlSttIX2L5rls7qOXadOHvVAwg8SZH0
uyxr9e7yt/8/VfODTd5M4ZQdG9JogEWUKByyGyBqv6d17r/NMFl+Qv5lekf7RZdGiEnfCgiybLjQ
zQ83IcU+htHSvWiy4isZ2NdmLtNqE8XOdbwcmGX93fIBsnbwuSLs7OFisbgLOSUUnnCnWVvFbV27
/P6ua9O2ZQWsC9tH5g/kGEc+6TckBF38yolhLBIySGLVR3X6KlFRuIGz4LyBKRVc5S4PnuVgYJLf
WCFgbZD6HgQMXfcQ+wmBv2Dd73QBZXhdJr87ErZbXJGSFRTbOsxYLEgatz7vs+y1klmA5y+/K/MD
l3O2xgay7EUmGy6HtELdw8DwMR1AuBNB9xxnZfMp7/rPELmEy1ck3JXOs7TFJMa5ECNOgpJkr26B
OQ+nKKRSpODDrq1HtvKXQXs3uTqEBQc+hs4Ll+pIadA/zo6IPl8x8rBzNQaCQ4FY+3R0D+CGbnHj
PgwTQmA57T+rpD+EHhgHcxl8uVzZh2s3KjPWbhC/ZIQDDz01hEMHRJH4BU+g/hYuoPG3y1V82FkM
uiV/dxZLWpqpiLgHrx2ng0zwXp9lV6VCo3BjJGKIAiyB5+kEg9J2n1da76JsmqDJEq5lhlm6yCQf
yxG2rNMY0ROVbr6NIzx8slBm23HAK8l1XbRs4O/nE42D2OnC+RT7g/o8wZv+VwADkMPl0m0NWH5/
V7pHEbLxeDOfhhJa0JwH6Un14q3maMl1NSxD/74GHsOMMh0JfF+RlDG1mm9dwmCgN4IQebkK2yzy
/65CJH4fQjt4PmmpaHivEM7pPrfKideSAGwVeH9X4M5tJd26Iwc8RD5Rx6eHfqZrsacPT2KYpgam
02Aingff3eNE+3SX4qEHiiey3iJ/oj7BfnGN/G1rhAFnCffVtuUuOYgQDw4IoqbTlkRT/efyIFhm
krmuesqVE8sjjLNgX1zgYddj6LdOs5bLbfl+k3TMHJm4M8EoU98ZdvmEo/dMYeR43eebxy24tkQV
yHAHRDWbg3ALfejj+UckpmCFKGH7fgPIaVnMzIkoOWCEJ5wHJn7q9WqI8cMzAeNmPv1UkQY76CBO
S9BmYsGfoZh/dBneYxZyfwOf2xZ+GCsHHNtYL018h2kZxJ1LYfp2qkAeJLtomJNy2tAQlkXbpO1C
Zy0RxoIN10B2zJSMZAkP68X0W+TSObBCMbhk9M+jt/r8bOs7A94NpZ7vuaMA/bt/dfNfcVnyvZeV
OybYgTTA4ihX76gfHnUwUAbcdQvSgZwaPNHjiL/xnPJFN+3zQPxTBA/GdeVx2xgZcJ8E3GGrgol4
4zqld6JZ4O2j2R9uI6+vr1p4QzO9HkHhxPNEicuPw26Fz8QtiA7eSt7yx3jBzcmYZH0p6FzF/smd
PP4gdQEP1KrgyafLgP/wxQ/hfQPwcYEQpxfgLW+Dt9C7LodHrVsn/UaWcHbOGeRAIJzqxFF/ctyk
XgHOx/M5NKnJDKsktBsFhF5189BwOd2lAbgtw1weS9IV14SPlpeLv3tOVRVcsHvIyfpZMZW7Npz/
dBTOenCkhsnv5e6zjY6xBAxpXLvDPE4nEZDmmwrz6ZYk8BVd6Shb8Qbwpx4Mu1RAmFUhKrmIC0mS
753Uma+6vKOPDMzjto4NvaDTqQs6PMl0PIW9OQcX79d1/WPAnFEtkVFd+qepGLwtFO+8g8tK9fly
6bZ5ZIBbizwoVaL8U8zK+NCNpAB1CXljKagXuxCxjsvVfLyGhP/wjuumK1xSeId4LMutistfeIDV
O9+9jjYAEo4B8lh3YCullX8SXffTy4Zp37vXMeFQuAHxrpSDrpE9B6M+OT8ONM3/g1G0vr3cOZYp
apKOYVzNy3jO8OmFesFyGyy31PjmcuG2njcgjGdueNa7iX+Ck8CDZA054lHX22a+9lc4V7YaDABr
2IoT2YQEHmPiIV6+vOqD7yO/LpMZvW9AOA5DB9TBFOs3CFf3Eyj5R13gLHK5g2y9b+AXhkszhLMz
rKQSdBZEiuAuFmPbvq50A71IJUUeeRR5J9aU9T5Pw/SVeFW30vW2bzfQCx9EPqZk9A5dHvXBxgtl
6G4dnY/RSudY9jaTVBxjS+54UUWY+P2j9P3zVE4x3AKTm66tH+CNziEd2AQbIsKV3dQym0ySsdQI
TZRJFp0myrwM7CW/v1UzLuCbPgvXbkq2Skw8w1V8cMAvjzc4yvqbtB3CG7xiqF3Qr/L7bXUsK+67
o+3k+n7k15wdtYq7rUIK0V7D8HbvzwglX55cy+f+E3plsLr8u4pupiUo2cQ7MBxjaUp8XCkZNjYV
IqeYKDSq9/tpLX5gq83AOdxO3BKudagNpbPeOzONJJw4p1+CBGnSPtRkV9plm3UG4HnBZqikdhGc
14Pg5EZJutUQSYAfX/ElLwL4fbXNT9YhETjr6coh0bIRmlRkHUEYFHowEQIwHfsk51bBhFXM0yEd
By1g6NO6K6C1TQxjScg0mzrMCQI/VA/x3BiPs2zDylnfj3OsXi5PDVtzjJVhKnDKla70Drovxx8h
toHHioc+2DxxF6UPA5XBygnCsgaZ9GSmap6Oo+8eMprwe1Bf+nsaOq+Xm2Er3NjVdVp7iRoRasiH
JrrzlHK2Ivbi7eXSLTPa5CPnHXemxsU8S9OF7Cm8Iv3EkdEChRcvcb9IV8OuvXO8aM3+2jL0zFgT
vMEDKjVGBaoPb5Onsu3AnfYU+pP6drlJtg4zlgQI0dd1liB4kgd+3m6l8snzCJXNNfliW/nL7+9W
NYGsPtUrHZ04rOVfeBNm/8Hvwz9e/npb/xjA98bcg/GMH0HgQ3TJMXbkL1Ap9e1Yj9PuchW2Bhjb
fSd52HO8uB1SN2l2Q0OrbYvbx8rKZSvdwLZQTp+73TwfdBV2D30Wcb3RvrgWawaqu4E2E4EcxQFQ
dt2dSifPOc+zo5qVtcny/abXivIgExIVnJ9EkztnllNEK2pedCuL7MePhSw0+cmMR1XQ8iFJN7Ij
T55of/I4iTYipN9hOAEOBPeep7Z9nmi7D/HsMYflMUK0f1PMMey3ZzirJcWX5e9Vs8EkM08hsm/j
CtyFjYo9toEEk9pFPR6/rivewDt34r6D/ws/NZ0sNl6SQKQK0F8p3bJNms4seJgmYQVm24lBeOfA
oAyqhgkbCqzbNhJ2M12r7vv5aymatfdIy65ikpupiKO8x8H+0CQ0+8Fo8lsgZ2qD1P7x3mnBrrzc
bf9Xs/3gYGOymRmoMIk7JvzEcOwEBb/ZeRCS2uigfmATxJhYRL9PRfAVxj3xlqV9duwRpEzS6r5M
8aZ1+StsjTVWComMqqYIev/QTAAAEj4AZTmrX/OoK9gdkYxdt2gExqLRwA5lbJSej5Pnw82xV9sy
TtcCRTZEm0tG1rmNVwjkf/7/6A5X22nnwG94d7mTLCu2yXdWzdw3WTUBQMzvIIw6g6+Yg1KW1nQl
r9EyDCbhWY90JnCORw08ro8u4W9Tj2NAFiHXNNF0hbdra8dyRHi3rznY9jvdz3gzxqMklFqQupKP
5S+f+2tECVs7lt/f1cB4XdARuyYKR5Yj9Jv9HmIt4mEIevE5JGsO07aGLL+/q4aHFS2reumubsoR
BqaQMa/d+yy87t2bhSbFWVZuHbF6GfJl/U4FVApwy1h75bPMV5PhrCKY7mZduwx3C1Kc9DnZkTlY
mUy20g1Me3wc0zIUKD1NmXzIxxYvxh0kQy6jwVa8geSuCse8m4oU24kzaljndbB9qvqVk7ZtBhlQ
9orGFV5f0QPD6/kGsbqjDtWwyavyE95x95ebYDkTm7xmiBDAmKKQ9DDl7Pskm3QTgwfg+t3nvHDe
+iRYqcfSGJPirHzPGcN2qadqHnTe7ykbvulRP7RDcuVwmARnVkBDJR4GevCEyPZCQ5esbp2Xyx1l
a8Dy+zugdY0bk6qY6EHR+ceQlL+Wm3Bfpk9+NawsrrYqDCxLyfsJ0j/oo54fxOANW8T97+cqrLZj
3vy83A7LnDWpzSzTXtcrSiGvJeJds7zXq+vybVho6nUOgxzmTHb0ENdthewn/ps3hbvSPbYvN8As
/dpxur6mUJxDogIU4t6gUH9lbMUkMQ+slZ3jOPSgeXVfCyi6j+oTXgq/6r7+Gc3YT6/rfgPUw9x2
heSYRt3/OLuy5TpxaPtFVAmBBLxyJtuxM7jTJ05eqHQ6EbMAAQK+/i5y74NbsQ63eLWrpKNhS2Lv
NRCA00Q5f29Qr9/XuAlk9sHWGkjKsIEIfjAZ/Gd33JRosEy/CWGmhLK6Y0QCZkWKKvaXVciu3nlS
m8hlX4NbK5cCFps8Q+vwlFwOSJL3GzNjOeZMzPKQ+k4FSxhEL9Of+IwPQFIVn4WA13VTHYJ+8z5b
Y/WNp6zpEDPXg5MMLQ5tuFzA5ZA45DAMXXbM52FfjsSU4hQ8csA5nL0ziUpAsKsxdkq5i/DMA9Mo
Zug8ATs9nA4ZeJ+HxG/yOw9g0n3FCWpEMMpyAuDhFmeP43rHOeSfK47HY9dHG6QQ2+wbF7Iu2omQ
cfHObd242Ens27xU8jHVk7ORsrBtJCN+Zz14WVZzDyEWftQ4/lWrj345fS8gIllCaXnXMfEHvi0Z
nHGBVv8Zpb+rmvGYKzuAGPY1bmTZZM5mObUUp3QNJMGAD248uXCk3m7dsgYmtE0z3jPFcAurpKoU
rrA87I+0WMr5vhudtD/d7sZyHJk45Cxjvk+U751pw/ShzQFcXdLo39uN28aw/v3VZc+delCTP/nn
MJ2jR+pkyyfdQvEG2iRs46PX9vvXv7/qIita5TbD5J257p3DHAHXrsgWr8/WuPffxosULEgkprwz
1AST09BWw3nEk+X25NgaN6K4Yh5EZgeCxh1QnueuY3Htzt/3NW5EsArmOQMeHzPP5aWCflk8+fUW
Ksj2y43g5XC8h1cVzp850hQ+bICZzU7WbexIy9FgAtkABVYtJsM7Fwpq/8M8i3up8eVNWCk/JXhG
jCOoUbum6Q9MWweRvdHrfejYy+o9ga7Qcws2w8betGx/U0MzKtumYJPrnesBEVxwSNRBuWU5aJZu
GTVZlsL0iCGogJd9iHO06lFh5CNKSx0JvY0B2Fo34jcb664tJ4j4h27Z44sJC03qLZKVrfH1768i
VxG/pLQjxZpi0X9BRriOe7X3gWgi12YOS6+E5uzsBYEbu7qncZoNW89c28oasStyaDgEOkTsBsh9
CCHnB+g8fW/8fNmFVgxMmBrNwfkIlwTn2ii/holWcLLbTLDaQswIYOqXXLu6QYhJ/py55XOSNg+c
8I+izz9HzS7DX85NeFoWRGpMMmyfocQsDdNKYqmrH3m5Keb09h7iJkZN5QQ6QqL0zkKT72qB1nyQ
w59sz+HA/0CoDWKitRTeWWb6RWcLj/8fD1zbLze+g0UEPeNk4kAl9Y0fi6L+AV/vLTGQt7cnNwFo
4Fd7XlfPFJc6PgJ+UwtbhbovlKm2HNVsv9+IXjIpyDeRqEhRc6LsEJI6vcCm9+e+qTcuXplopj3Y
EolYeROAc3Lujzjbso1z7e0MATfBZwOg12VdjmtBcfyL1s1j0hTPCbIo9SaF9DcZ6M8vGKTU/3u8
ETmQperHJY31JKn4LJws4D+GYSyaX75IvPwQsCT/Mdd5tHycay8dYYMryzDIPxTShSTdoY/aYm4P
UUPmaNhI2NqWzYh8EoDeoZwOI++7/FCxVsee3glxR1nqv2MWcBfyQgaIdUu6p6LU3nFC4nzXc5ub
ULUsIDnhEcBwQE19Rvm/PKUevm53bTgTqpbQiXB/pgCH42uKugwovmHZ0gK3hKOJVOsywPwrH8/I
Xmodt7pnMbjXLC5Iuhz3/f6161eXqc9DfHBGnXsOkVbzBGMHDprBvoPQFMWUVVrLbABUrahRYOF+
Q09NIsRGddOyJU2c2jDyVA9MAmOegwE4q6I7uWmZbeya9WPsjTAMjZtaCvh7LwOoI0M0n2GQFIyf
hrx7ClAu6lUcRM6WX7ZtkY14D6NIj2oE5mKFykPmIjlqD3LEXbtPeIIDuv7fNV4/+xvZhki9C7z1
IGkjj2CIblUPLctgYtaUV7dusuJr9ADE46rUPUVlctq1Pf+Apy1VSkldYQcp+VF4IznlTpLd327c
cpqbCphDP+UOSzLMfAEtg7ktnhWkziB5Gj2VDaEbG8k2P2vvryIs4aWDOhdkoFHx9v+GO2b2Luwg
FHZ7DLbWjfidB3ccIQLuwmRu1Off099U/T/7Gl87ffXTqx4fCVOJCdKpqyD+Jv3TXm05jmz1f1sX
LV1ypXr3zGX7WPBBHdxqn0cAGjfCV02pA/cqHA4E3uWHULfN+wXpto3b8O13MA+MmJWL68OTCq5v
tANEzuf3CDqUk+nPkPjP5Rzs3DpG4FZ4ijXUX48G0DSGHNREuABtqcVYdr8JJIM1qEvTaIyQCXc/
rBICtFjVEcK7bSqLZXOaCpchak5F3TWYpkUveMP3vZ8eQfvXz7f3p20I6/K82p+Q9BPdBJDX+beo
Q1WO71eLvDWjXK5Sc7c7sQ3CiN/CnZPESWZcBA5R71U4NyszAyWKjUW2nP/ciOAM4mKkHtYwCGGY
0eLrM84S+nNK4FZzewS2HowwzrgQIK94IBA6dQdoJ9K+0MY9TfM+zADnRiRLUGmR56rRgT+wWET8
UbrjmWbICYbetDEK2zoYEU2aDmCTAllTEkXeoR2zf9uAbzlCWG57U+dSlwWrwh7PIL9mD4Sld2LC
F4+UgEMN8h2Mvb7Vc7qRW7YthxHVVPT90HotP8OjtXHBWaJt4UVxwWhWn1Geato9qQAY5RnhodSQ
V1HWDO99pPsvYzC8/Obk395Uby4HGjfCws9zNYtwol+gGv6hgjzapVYgYO5r3IiJopTaqWYIMZDR
yd4BQ/hxaKSzce3bfrkRDoWoJGiBUGFQPT6dhO66x3wS+Ubrb64u5sWIhQwaoFzIiD2JqazlLxGx
InTPkcrcYj5PBWxUd4pkmU4sfVhkVRMl3neylOyOpSlkhvCJ1mwVEmzzZFxyCdQwOqlK+qUgbPrW
5quOhzs51dbvX3fKHy9szJQRB0Ook1RGEPmSoSDZXSV07524uyz9fe8ERX5Mkb3ddXqEfxoKrwan
SEs6f1cNp2AMljDNvYuQ5qDH21vWImfzh6XwkCtGFz7NT4q7/Y9My9arYpXOdIZe6xLJ8dBmEaRE
wj70BNRtGrz8nWMB4cpcH8Y6D7Zwim/vwD/Mh5NobiXque4XvB/K/AhzyOFhKntUaaKEb5E83168
PzyIAY2t+gxz+hjWLo9FhhfiSUM3OwbGhKVxMxO1C1KHpTMOA0WqiUdz5H7JogoqAX4Owd3TPI3L
Vlbn7Y3+hyGxH3plWiG5eKV9raZj4sCrI2+bZAvZaFsQ40gQoslSXfvFC3GJ807Rrn7ou8A5QUi+
OdzefbYujMvRh+M0dATD8HPI3fCJeDUXH8akn4a4W0B429jjtokyToRygG0VZUHxkgy+OlNIoZ8c
D3ji22OwtW6cB8SRBEXvroAIWEWSOA8W+M0EbbTPT8Ezk0w0izwOsWzsI9cP9Ts+ll5+EXpw2o3y
umUAZqIppJL6ie/JB9/V3mMmffn8/9BIe/OJEnpmpgn2Gw1XWQj9G7+WZ9bAdDeo+vqUjPielyi3
PMIMyI8juqUXa9lTZvYJ9vQR6NRT8jdBzi97NzQVQ8nFcwn75MDfdAuRY+tm/furR7xMygxCIEpC
3jiQ3wjkKp9EX3mPQrjJ99s7y9bFumCvusiXWWAxpvzFEX7zWQ5BeRECWdY47/KNR53lPDSTUWHr
8KZ1s/Ilm2ArNFco5xMFym2Lc7hc+Vr7RmLE+Yor6ny/LV/UAkmxrqzqYxaWX4fF3duDEeO6CIqw
apv8pexnsH+W4tmjIT8suvi8bwhGmEPlOuxFMOYvbhb6w8PCi14euAOnwxNHoX/aeEJaFsRMSxUt
5FvdnssHeBTod6KpphMfIN2RQKX21PJ6Iwlp2VpmggrXe6MyHuUvlJD6vhpycgKsebwTbr/1GLaN
xHjGO/nsFr7rFC8w6HYOKA0nh3wc5ZGM3q+o67Zg8baRrN2/ChJKl2BKx6V8CfOMjjh+cTweGhTP
3zUEjvC3F99yRJoUyhZAPjLRBOJ4dHTuZz78pWiYbmRlbI0bYQ4yFpzwnC54FHMD/COYGQMMZpRT
AtG+744yc1YV/OEH4fS4oyLVe3HZd6yJx4WpLYUWyylv5q1AMoFNNV2q9763wIwn/Jjl8p3U6Z0s
k69+5cjYczdTz7YJM2K98KFgPzWqek+BBYB/mBAfvHZTH8m2oYxAn3rH9eFQX71EgBrcZeWQPdLB
/RK6zT+3N5OlAzODVTvLop1xql5ckn5pKghl/H5WSaK3vEDfzPOFnpnAomOYl0ntVy9w7bh0A4xH
wqa/z8lnjYdol/ZbRB9bP0aI97qqo6aW1Qu+Dabv7Qxjwrwox0M5zfSLhCDaqVBpt3GHWFbdZEVC
2UZIGKtVL105tvCuzV3nZ1bkW+g226qsf391jig6Bx4sEasX39F/V8VUHidSPHfwqz/eXnbbZBlh
TubBg3Jb530PwbuIoRT32GVEAvzXqkMkPrc63yqH277pzMRWG+QUKF4/ubbeBD2eoZNwXi4rbz5r
KcCSIyT40eXA88UMGYQizuFr5sZNtvUEsy2Ved07bAAHXAzvoaQznHQ/eh9cthR/355I20oZ4S85
yysB0ufL4ld1HJR9Fjv4jogH5m5pntu6MM4AlcCSC7nS4T0ffH2YGflARCDu6nCTvG6ZIpNCWS2q
Ux3P6xcJfepP0mXvtD+K6+0ZsjW+ntKv9rJfRk5fOqJ4T2fQD0BYHKD31MXS5TD43teFEfpBlpO0
TsPqBcjx6meaV/wB0n5qIwX4G3r+Z5LFM+1dkrBZdBm05Dt8oDx5dGgXLSqOxnAJ5zicQl++gPwj
FRTQZVFLGjdAO/FTDqmw8QiQIdx+IUDQJjq4Bzu7LfQjsnw++1VFnQ9F0dLVXfolo9Rjn9qG8OxT
AJBAe45ypT/oXEFdrBdOLthlxOOuRHI+HBZSxhkhXlEcyxFWgO0BUlTwFIol81xaP5d1DzfbH4KH
LcoF+2bZOJSg2+VMOo2ql7lH9odxNZ+qwXu+3bjlgWbSNDNnhO9VutRXCBg2B5rDZesACWsRo4qY
XBoVbabMLOFkEjWTEjzTCF7X19lDEn/0gli049kRUMi8PRTL2Woazsyhk4Imr8qvQlTzgafAPGu3
aDIkdJbokLlc/WjkIDZypbaJMw4gf24i0ZBcXtuR/YQV17dkLJU49F735PRkH+Ez9JhxCEmmgnrm
bXGtaJifdDPzeGoAeLw9ZZYzwqRkkiVg0co3vuoZZ38RyembA3H8v2+3blkQk45JSuJxSD7Lq18D
z1QR9U+SRe4/qq790xqxRxAQ6Y/bfdlGYhxF0BiZnT5aqhcx6SFAznCsVt8sNe/MUpkONBQnTZS4
Xn71Q4DiiIeHbAI38TiaN7eUJUJM+5ks78Fe9ero8bcgMcSJ34dZWh+dYPPRbOthnb3/3Akhbf2J
VC8smIdzAHm+O1/W42GU8AzZtxDef7sYAii/RWMWPRYiuaMjPlhLDlzF7cZtO8p4U/i4epFoEc2V
zrCuKlqwDalTTXFSgOa7cMgSLwMs0fddb74R4m1Bg7TgijxxRhLyTOHPNJ9Cxxnl6fZwLGeIbwT3
XEErse+G5po5UDiIgPWOM10mcd3qT+XI9hYQTKKmgKVo6CRe+ChTtXzUKgQRKyDJuIc5E3omPzPr
Ge0LWsgrBEX4SUMisyAQssyqrRqtJbj/IGe6cvZm2hVXiNPXYawHTlvYoyZbOTZb++v6vAoL2nZL
oqesuEIZLvs4t2UWHPJOQTbj9jpbws5b//6qfVgEe2XjR/WV96S85xp0n0rho6XEkXi7B9sI1r+/
6sFv0tTtSRo9aoWiI6m189WrR2/jrrO1bsS0EoUDDvr6Agm8pAEiuE/6mLJpFyMBG8gIaykzAmZ7
l1/htI7Px3Zyh+4AuapdjCi0bwRyUFIlF8etXry5/cEJCtahU268Ui0x7BkxnJRidua0BdOqAY1b
MOceVory5C7eex5uaeFbNpBJzgx9p9CMVJBt1WH115AuxSffB4dyHHcJHYdIixobaOQzXH9EjTpP
G578vGzej6DEXW5vT0tmyGRohmC7o5Jc+k8ZRA2cGDCCMHrA35b6mMxF6qiz6xZdceJMd/orhR8a
GTeeOJb1MdmbfqRDXzSTfBEVEs49jc4yncZjDymQA6QcthT+bStkhDhXqqvGJfefSETLr6Tj92G7
NP92ejPPYglCk7sJsg50syOSXn1kV6JDAZbZ9Oj5VVLe3V4kWwdGlA9V1GceG/1riCeUfyqKNAoh
RtdtlZhsU2RE+Sx4SsM+kC+Zg+/p3yYCQAw590uSkY0h2BbbCPSsEA48utv0qgr4LLQjJIkoI+op
aOXH2s+L876ZMmJeofoPr1ovvQpINT60eLU/RDVetrdbt8yTyd+cIR/j1Jp7T3Bo9T6Eo9bnkERz
GdflFg3P8o4yXQoUVDIyOY3yBays6UMb0Pae6Ka9k4mS3xxSfGbdJoLLEvsmpzOkRTuH+QgqZCjf
rY/CFlybYW6dA+AraTw5w1+QNJH7lsakdup8KpJautkVrE4537XITerveZRExYbsVYQD8Y2khGkU
QyFxUSnO3Su0Ov+l2ScZsEcJCcK7AV+eXQG7cPwh4Jtb2hKV7vr31ze7X/Rdz4R/BcYrv/v9PAyL
ZYlv7zVLwPxWVXrV+rzkRRVERL7IoIE/K9jbP10NeaHIDekj9YeNS9K2pY3Q520CrySS1C+KeXQ6
NUDnnJyqmq5JW4dbcjC2TozgVw6Fj1Sbs6uqJKiHfqrc6YizbExPXun41cYZY1sQI/iLIIArGnPZ
FXeZgv1N417yZdmS/bNEpkkEpVFbYbJmeZV6rB8G2EZ+5G1z1agWfM1CVz25S7bl9WdZfJMIKgBr
bhPwDx4INE5PYRc1T8BgLR/plOTfoOIa/n17k1lmzMTyiWGGEWmlIFhMG0ibCgK264FLyKAfb3dg
iUkTzycqnJbpELnXxAnOMLRo4gqYZl53TzKvLyFd1Sbwh7zZkoCyjWjdgq/CpnXHtlZs8a5y8ZFW
90Mkuz8twKz0+zYZWTt+1cHstkU20YFdV/edF1yT+RhHYTTTjbi3xIqJ9BNFOPlIgrLrrBNo6cll
huD5DPLVdMpnPW958Nm6MeKewrcXnm95c01gE3yYXRhchKP/DJOAnc87kzJaMDJXskC8zP7MH3gN
6l84BtNfCVkdcSbIE9zeYrZYMaJeelE2NV3Z/C9GYuDyKwwTlzsIog+xLoqve3qhJnk0LJ2OwZaF
IRtbFD+qfJWdzKGbOUDc9JAPWzCGt+OFmgxSNAnx/5K610rwb5JneGRETwWiowJiUhLvXS/KZ9jD
b1yZb+8CanJKuQsHwYZFyNYnEzvkPpljVQT/Ooz8uj1tb4cjNR0OJESsWQYPkquiQ/TIa139lbLW
2coD2X7/+vdXwVgNqsvHXjYvKkvFE8386R66adUH2Elulf9tXRjxrpiTdBIyWtfZUcU3Pgp+qZwS
4j4wE+T3t2fp7S0MJdr/DiOLfOgKpFP9ImbOv0Q58T/LDqrcXBf6Hw9H6MbHnm13GUGfdKULX76B
XGHe9S0jzW8HWTCUsnPWwSYOzyTIXD71CQAttwdmW37j4m9BQ/A9hjwzZSwqjzSHidiDkyNnsfEN
aevACH4dSEWyaK5fQLCPYA8BX70ciFhWFV92jcCE9wE5NDdtVPIrn8GjSARk6/NhH4cupCa2D8Qq
2Sn4Ij0ohis3m9r5XK5+3bd/u2Vbmdg+UslwEKRqXsAYp++zkFQfSgr9IpLPXVxP9afb3bzNLcYo
1v5fRSGvPR6gfN28kKj+ASnBj3qq7nUBzmFYyo+knb+DCUGOsDK9tACDhFH6Lcjx39vd20ZpnAGz
B/shveCLaSYwjcsgH8pZOz4gsXGGwYS7MZeWjWaSTvXYoUqbNtnDauadDOpeJAjQ2yOwtW2EPwuD
JZNZ2Lzknv9rHLL+5NDNwoKtcSPmfVU7c16H8joIFYgYJjMIPneqtyxwbe0bIa7GyltC1rGrlkV0
DhdnvgTuLlUs7CwjvOeABmXnh+XVT0nyIeuW6mkCI3rXtJtYvop6M5fcaV5+I2MiWtSx54dbuGDL
vWFC+Dh4gWpq0/ql7T3cFk5ae3GS6hGuLDTa0ka0hZ5JNq1QivCDsCqu2u1qzk68QSnkUY+kC+50
yXizxIACMAXPHBhXNUGc5LWTnICVUzlk3lVNnscyTZ2/9DwWW4/+N4fOuQmeoLC6pEBegl47zX9n
DMbbETxR6szZoti+uefQwZrQeHXgIGkplzYAMww15AgARpl+gf3Qlk6IrfX1A/BV63Qs82ikaH2e
MonSK17E29qltrkxzsqi0LUWTgPfAIEnZAZJp2PlsvJQRjudVripKD0gCU2SqgD1L0I2L3TgR02h
7XrcETWY+3XWXs1OUvWwEhs1WHldnn2UKo8e2ABlxdutv3mYo3XjKKyI36tENdAhIexdCPkL0Gs+
rXqcu4lyJhgh7GDAWnkCaiTQA4vFrMlZjeOncgLg/fYgfns1/pGJwiiMMzFLF61wW7AzpfSgIwdI
6uDMG0h7rwTGyD3kjD3ni//Qp5BJbVBvv93xugZv9Wscl8ncO0UjQfr8DRqgq5M6rqx/dzVuIhKS
1nccIEXAWF21OjJdsyM0/puNO9ASFyYiYRwoPEGWVcAlhFrxeQwr591Yt3nsrOT52yOw9WEEdhY1
ymUDTIJKYC1V1OVx0tT3Ha336SxyE4mgc0f1MCikZz8tq0OiwTRxabmV3lp/5hura4IQpILWJdSn
fWBnhoOYRydWI/InnH50CHQXtom3lm1kakMnk1pkVrfNpVgKckdS+N0BxL0FQ7CtghHiECHWHXNa
BEextOoiHZp+Bq2LZ4/lgCL4xlrbxmA8e4ZwiiqeLOycwCf3cQbQYYlrUoktbK2tfSPEZRqOQKyt
7Odlrk8zSM8FUCI7f7wRxxKOkMRJwdCn3QAVQRp81MvmS9ZyxJqQA0CWaELTsrkMvvclkUv/oYX6
07Hrqzgl0VZWxrLKfyAPGt+repLB5CJKn4cMdXUKaV8kFsTpdjBbFsBEHig+BHWXKGhpKvZT1eML
VeMWW8U2RcYlnbU54J+jYOfBH06i4Y+DJx8RZ2mxTxiXm7gDByowU1k67pklbDxoD9Hll9kWesU2
N+vfX93R3JELRz4B8jseMq4zwFZxmbGftyfecgyZatBZ3SncbyUeX9Bx/IHldQ+hC+AVB176A6W6
eupg370RCW+WqCABYIRxIryGuqsGAF+KcxKOf/1+k4WLPg8u/6gYQFhduZWGse1ZI6YrOc65l+Fl
UPUNP1UT8pR6it6XMA7cSPTY5s4IbL6QPq2Ybi4hq38UQ3GCtOR9WJQ/VqsUL4v25Kg5N0EJMGjn
Cow996x83KWrIWHldlvwSsvmMvEI4VJ7UQvPhrMPY407ZPjpj6DcNF62tW7c0TR1mtIh6/tYQ6RP
o8YWV7MfbGwnW+tGYHPhU+mxFA6WbJ5Owvc4crfLX7cDw9b4uq1eRZ0QjIAeBpm7Nuc/NYNvZcSU
utxu3LI3TYyBHMMMBAW8vohTMNB2IC2UpYV+jtIp3+jCcuqZKtEyLToOeh4kfoeWRu9IKOuWx6oF
B6aPJyDV/OzQuMzvzvuGZMQ2r2ua8grqGLiV5YXg7kGBAML1wIpvfR/blsSIaA2x5VHVBXS7/SV7
RBI/+oRMd7kRzbbWjWhuMgngYTrQc9OTMZ4zSPujNLdFXLasuAk24OD6wYITMjRVv/AHTFUQ+y68
5nMooBx3rYAJNphhvAcoF0RoIPe7umYCyj9MNXChvt76XLSNwojnAGXstpyhVTFG86dCZh94qT9L
z/96ewSWJTBBBSIDz1pDAe5MSuAnoZorPpRyqk/7Wl8H9Sqi/boXpFmdumRDikMSQp5wCHd6liJ8
/tu6ZDD/cBLc0oVUI74WAMid1qt63283ntmtu7ovyhzaM2nVx8OCzdlQ7KHbrduW1YhdXw6loxTk
xzS0O+IW76+jT3R/bIpNyVxbF0bsFlmYOlkKmypszm+KoI5PZqArHEg5HG4PwrZ5jPitoNY6wBK7
uci8yeMCgiHHwNtEhVl+v4kXkMkStJWGhhpfkIYB5uGriFDKXVNht3/+GkJvfA+aIIG2Y2zoGBQo
266BscvEvDmmyLSDdOX71c8Qmn3gQS87s3omVoAXgYLoIjZU0vYMVl5Q48tUUcTuemzcHpFtyozr
GcqflNMQI2r8RD2yIPjpTwLcuHVn3e7BsuRk7flVRBd9wSQp8AAoZsRcVbThgU1zudG67fevvb5u
nddzNilk3toZN5rwNEMOI/sQrYmAfb/fiOoZzMfJH/E8qtpF3AsUcE/wHdkSFbS8AEztn2FKeppw
vLZRTS1OYcTllQ+ijdMUQkyNJvNp3yiM0G5WuxTw291zqVl0VoH+260Cf2fjZlR3PGk7d83v5cM/
MgWHYko33fre3j/MhAHM8P2b8gYzBGqaOBQ5WmdZvesyY2bxX0zzzKoUqVUsRHmgA4GCD5KHt+f8
7b3JzFK/GDsGP7H1ly+wg6IowMFQVnv3jmjmXe8hZhb7K38OnD7DZ4fOciiPQW/+1BVds7Gubx93
zBTsIXMakBkFZFw50d2qEJ4p2Dx3Xf9YBJIelnkX4BrVCzOKe4Cc5ypvLiJHMvrYcj2WT42sF+ff
20th20RGEPuaVk0X4GZoy9KDXLvITg2BDOO+1o2rmRJ4HbldKC9+K39oBmitxx21sQi2n25ELpk6
d8HnAJTmC08fVrem37nHfb/ciNysL8DibSCOW1XDP8oFUWUaWXjc1bhZyNd9B4+aRsOaoMzLA6zI
v5ZTtvUcsuxNs46va/hbZAzHcpH47/AaKuIK2f45EpA7X7x3U9bsEaNA4ct4TnMxz1Pn4KOAt457
UTQf7wLufd83Rcb1Kxt3mj3oj19075KTDnl050AKYYOLZNk64Xowvb4cI+Dh+6HAU72Z/HhQ4IXV
TruVMn376mJmfT5px9IBsTj5lTH93l+qH6qtP8KU+9ol9cd902OErW5Vz3zVJ794nf2rm/6lHyCd
va9tI2gLLr2Q5un/3SuDJMiiTWm2c9cYUQvx8ky4SKucUZZKYz+CyAASQ8+3f7pt5o2oDSM6+4mD
n86d8COVECXSMrwrZafjHmnT251Ybi+zVk+5TJeKTs2lTYIAJY9GnESni0PXbpKULfvTLNgnXSJK
ClPPS5jDXBI80gCfHEHXejuHYISuD1lC7hIZ/aqKZY4LANfu4FyJHFcotkSzLcdQYARwtTC4Mo9d
g2SK+KYYv1du+oHL/Fln43mayOX2YthmyohklA8mjg0rL4OTqzgs9SfajPO+SAjWTl8fE1Veu0EV
kXPImjHWFOAhF14s+365GcKloqID/eBCInaSTZgfvanZeqDY9qgRw1XAaq/zOzTOS++r4h108iTr
POdDnTHWbITb2xlxZopEZ5kfdSgzNhdV6zNx9RGiBxftscfB4edpGN9PKBftmy0jsv2y81LKnP9b
Z7geQakmLYXzbVfzptCO1ELiO6CPfkm8o2M4TZRxuLCNt6hlMUyNHZ70pT+Ga5UC3lCPWS/f+TWB
D+S4aRNr68GIZ7iNgFzSIAo0NE7i2UWx3fd0+FSSln+6PUOWeDY1dXxo1PsoFDWXagT5Es/Q+iiS
avg6uMUAA+JExnlZJ7sUMTkzJaO5UEkj0vXr1UNvFYfxVDeIjcW2zZYR1oRPnTeXbvirzVrww/0s
O0H0TxxGZ2/8mbI6BfLjinRVc4GJlj6LEfY7w+ovzXy2T/OacSPEdarLatI5IqJnI38qlPAcWEzD
oOOxmdWwpd4S4az7M7PDTN1oqGQU6bC09QVI3PCYQuU2lmOjzpIy9QyTGAiSrwjHgeWnqhTtxivB
tkRGuLdskf9beuGNB0W7MZV3gkJsMJ9R3bu9oS03h4kME14EvBAyYJeZOeSeuJN3SfUW98/y+01U
WItLA8xI0VyyjotDEkXyuQ5gPrZkqdw4VSwByYyYx9cUVNSGBN9WEPSWenjBK0Ef19sVGKju+P/Q
5bTNlHGVJwBNA1eJV9XcCHWkHF7RcqHZBi7bcomYELFkqIaKqa6+iMj9JZ35uyqLz4Pb3nfcfwfC
+oduGc+3l9y2KkbgJyIsIdKMqExGl56zKSEPYzG1fzl7YTfsD9BYP8koGPv6oquWpUeUpL3+tPQB
3Soj2cZghD0Zu/974grXKy8gr9KzO43vRwGDvtuzZNtYxgs99It68lpJzsLXn6DkDJXl4pkn/BzC
xXmE7/W+bowQV8uC4OORvBRzPz8I7T8o3jsxCKbNKSV6PqceyAC3+7JMmokXAzeuWOSMQ0wE/ruK
8uHUCHkNGgTM7Q4sIWJCxiAi6kwNHQnSZe6FJs4PD5pX+w4q3wh05JnqIpW6vgytFB9Eqfy/mxQG
NDubN6JbJukYDqyBd06Cw+pHBum85VGovgwut+fGNvnr31+9osO5E6oZsdCtg+8wnkLxMQu6Y4oc
48YQ1p/6xh1lgsSAABBlHeApvcIYeFYCLUsuvlv+qHEs3h6ErQvjtc6dgYFJgFMqgx8KTcilksNJ
lv7zupH2dUH/O08+JMtA2Q3IWUqY5qq+KOMEe/ZlEXNyjFpSbhy4tr1qxDeQ634LgV0UBSLB7hxZ
1QfH2YR02VbbCGvu9QsA0Sg5AINWHMWI+3pg03SX8pZsfL1aBmCixtrEg0QYIAEXYOavCe3UJZel
ON9eBcvvN8FiNG3hrZdV9aVQjfxnDgN+XnX8L54UxcZhYdlLJlwMIv2ZSxNWX3wpL8lCPoTwpOlG
/yH1d+YovLXrVzHH/4ezb2uSE9ea/UVEIAkJeIW6uKvb7na127cXwm57hMRVIATi15+sfV682VOu
L/plZsIzA4WkpXXLlTn00IlB8eCorPcY2YSosHTF+pXZsfz094W6tgsbs0aeVLKW4gsq18tD2Jni
Edqft2jarj398ud/fECHaaSCOoXotum+FRJzSEMX3DC0a8/e2HIjTdogkcezBToPmgHz3HfDraW/
9vStGYML0qZoeh4bPo3znYcKc5tjfl7e4gm69oKN/YauW6yDRvs/goCxJDOtQbCvF+jP/X1jr/j/
LVdNxAmCvQXCMw2N95j9q/9/jSu81LhEXAgwaq03rqIrlrAFh3k/linm47rjWj7USu8S1kYZ8+H3
VsVf/v41V1ZrCxGjAXVtWAawZ6vQpQQzw5AHRnS3wOLXPmHjnU0/ilG7GOBnikkNrJf+DP6sz3T0
eRiE0Y09uRIkb/lpqqFulYLA9jHpy2o3j2WNmnhw32AkKacYnd9NVfwkhPz190W79lEb25aTWvkc
BM2RG9XkS1/kVQllaZRzAEPEcbsRGVx7zWXP/jDyCsBWaHeEzXGOihwDSc+Jju6BlD6uUr2FtV7w
LZBsqiazSNJ2R+GT5ThPCyhxeLirh3TKjCjd/m0LtjH6EffqGFc4yHICGk7GSJepeY8U9jG4WfO/
tlobu/dzOvqA0RBEAvK7YTQXFUgFQJKRxeOtme9r1rLx3h7llrBbTHfsvPxSjIAkEFvfki+/8vAt
imyMNYDddESAA4bW3Muw2/XqZj3k2tMvpvPHYWrilQ5JAn/URe5rsqCo06ZC5H/f32sP31h5Qyi3
DciRj+IytCoSlHI6dXPg5PKUf4lft8ixTtIS3CCXcj+fP/qhc7tLPn9J5dOxILvbYNwrwc2WlmZ1
KwjwgZI9rBIj/Db4ZhYnwUwAove3rdNl/f7YhKg3UxlZnB9a2J90vGiua3JrjuLar9/47QJQwKSb
m0sNuHc7asf2q5JaHdLirbHxf2Yb//j94PONl6CG9jT4xhootECPW2SQhdLJ4W0LtDHiqoeaERQm
kYk2DEic0McyyoYwvElHeeWW+A/R9x9fEBZxgIomQ88C2eJBLICbdEDzQ0Cw+MzrW0yCV7ZiCygT
HXiVdZ8C2CKn36PBVE4yuo98YsUNg7v2go01X5qEleAWnyEv6s9g56oQ6OxAgX6rsHntDRuT7iI6
VRV0WI5isEEehhEYB9DyzxTGWG9pHVy5NraUM20QFXJukGotEEznd2CmBtFwner5bQAjvsWQidgW
cTlrBpiLV5mSimVLLG5xJV37+RtrhuBqKBNipUTWvqhdAxVzDC4hL32TLWzpZYK2FHNiGwJpYxl9
IUDN5jS4Scx+7cdvXHI3pB7c3hBOgJRxM2SlGLoDq6I3sVGC2nVjyH7UlsrxsvJEDwYRTOPera65
GVFc8Qlb7bio7RWjbgU79YK2DgKYy6ymD/VhgZApf6MAa7QFkc1QUWsHAqzCZGFn0Sxdvl60gt+y
w9EWRRZUyyQIgxgRMJS7tmgOFVtvdAj+fXujLYZs6hoWkgGPhjPIMC9/XG6Wia89+nK1/nGF0nYt
mjaBl5SWPAlvaB6P6duS/2gLHUt8HRdxDZjkOHXHoaLvFteEWRE0O65vQjj+/W6DFsV/f0FkHHjs
I74ehMf8wjzAZIUEPpaN5a2859orNs44KVobsnlcD2XszKe1KeYXmZafYygQvu3wbHuyIbrjFV/X
C0oE8gc/LlXoJl7qL38/mv/qJ/n/aKVNWix6WNNoDxrAR9ED2dth6GNa9Vlf/uFtL9l4Md878CVh
ZmhvwNJRhNMzVAaeNCYPSnaTOfFfTys+ZOPHJKULaHlohCEx7p4UkHYPDMqctz7h2uM3xgCpGWKh
1xPtaV2MP6siHL7yYU4/v22BLqfrD1NrCNLzuAojKFdVgB9CTmdPhz7QuWCJzcukwl/f9qaNSYD1
3a0QU26eF528B3rqhLaWzJq2ewgj8uPv7/jXOxtbsbGJMSkKP8VL85xU5fei6U/Ejc9uFGcSTnsw
K9wKK66d3Y1rSyT643VjyucQQsThiLk07PcRelxP1WBvkDFe2/eNfwuroExBYEb3pmHVyQwszAKo
vt64vf/19sBKbfJMK8EdRh235zVal09rrRxk7+vmvZJV/e3vm3HlA7YwLUjgDoZHiT1XA6vf+YDK
vBb8TShLzrYIrXlw0DWxLd0nXqU4uOEPNGT30+TqXSii/W2A05WV2rKqWBta0iliz+l0mTgB7iL3
9Szv2IRxlLet1MbEI4ZBuz6ul3OZdv7CFk2A9dZvUhfHSm1MvAjNPOp5xgfwRWRxEPfgKKRvu8W3
CK0OIQdkDku6Dyf/gizq3azdx3Qe7sr6rb9/Y9S0GUBza0V67noFGC3Ey2sJqNnbln5jyVauS9GT
wp37IJR5M1VgNJc3c8FrZ2djwwVQUhh3M+O5pFOxh4RDm8fRsB6Y57ekeK9Z2caQVSzIEs7TeI6C
h6n4HVdvu362zt+Chzkp2z4+X1ABoRDtXi/xm2bp+P+Ini06rpayKrAuROzT1r7XUXJ804aKjTem
IvJTN4V4dBlk00LfyfKNd+YWgTX6Ggy51TKcu1Xdg/bms0LUlUFu6IaHvLKVW8wVrsuk5FMynNMV
vdP3JDV0OrN27m+RXF1xW+Ly4j+cvTEtaxbbDmfRi3PQjl/nfso5D7/2Qfvy9+W/cuK3uCtpJxKi
omzOF+j1bFtwtmAk/z/UNn9/wbVF2hjsOACx3yzEnBfbmCykw5KNpHqby9pircKpDZoZAsHnsU9d
Vo/zd/BivImBD4d+Y6l9oVP0lWc8fDT+GAAy+M7TcToNGK3KfaRvVXmvbMEWV5UEUNmRUWLOSW8g
8LfyVi753NLwNVKGjru/78OVUGsLsCpZCOYyjH6eu6D6sBB2r2L6pTHmbpH0nlF+fttrNuYsR64V
6Vl0xsjSTpjuWz0Pp74Te9IQuYO3u+GCry3axgVDeqIcR9CSn4lMd9K6zDTdruTpDTdz7fGXP//D
8kZMZi420f0ZceMFVTDRPCKgGiqD+hbE5opxb7m4uAaAFqBNc+5jcx+K5vUSWscCHFPj9PL3zbj2
FRtPLDChRCNdLucpeBJhn6EDnQn7JjwgZ1surjmBxGkjxuVc6bTPDQc4l8Tube5sy8KFwmhL2hbX
BsGYNeQGxsi9jEyPNy6Oayuzse0CVHtiKltzNkCjAMDzmgCBVhL3Ri+/xU81jacT5s/ouSJFvUMh
HrJWmOi+4Xj+tbnJwWv436ezrXunqiFhZznVn2on9g6QFMbVvuqTdwEwYRNrbthzikf+T6cFr9rY
M/ceOiye0rMOkfw15Mh4ABGf6PuIknyXTh8LBZE72PffT+y1123Mei7AB2yg63NGXnD2tduDS/0h
tuOHUBX5f76MTIdR9ce/v+6Kc9qycpmApnaFijoihB7fV8aq+7iOmAV72zWyxVlZNNP7hdD+bEHM
PHdQNmiCNlNJdctHXTnH0cbCo3FgBuVI3FPrBf2UrEdbtjmcya2C5BW3EdH/PmqW8LKHHp85W2Ih
YhOd9NockV7JrO3HUyzTGwNm196zibyDeOiZM1gpcKYfmYz3QM3/jGt+4jz+P7zm2oZv7F6CPzOm
1PTnGgQLmZ3CPv8/IKSv7MYWZ6UKhzSwnTvYJWrDy1i02VJB+30lwy3JoisfsEVbRS5g0TLP/VlX
w0/XWrsrXXcL2XjFJW1xVh6Ujg4CgtNZCfeO4i5P5/kZ9bivNTj/32RxW5xVUXtLZt515yBdq5Mk
zXAfNupNk3icbZm5ipoXdmVsOoPj/zcfrao+TsCxVk9///FXDim7bMofUUHBVJf0amrPnUvfXQLm
yVQHUWOdkv4hYsst4qxr+7CxagHSKq/Nas9hmq4L6L9W8r1aUYHNqlInn8Y6fRMmDQu2MW/M6SZl
VHbr2fmBZ8TXST748o1R1FYgzPMiKHzddmcRXAaOwaD1EkYN2rdKdT//viXXTG5j0LoZRp62uj1D
Q3KCxBlIUgoUXkGVLG+VHK7sxhZzxdfGDYwP7XmY10eBmq6K+S5O+eGSKb3pK7aYq9IjOoOjbc4A
c6Ocbk5hg5mwmL/RD22FwnS8zlGri+bM1kblcTvNGXdlv5cGLcS/f8K1Vbr8+R+2ITELNFuKVepl
8GTNKA8IrR5UVI27EUqob3vJ5RT88RLIEIcjTfoW+pSFul/AYPoJfrvYV5LPOzpR9caC8ZaxS3Ap
EdzG9bkIu88smd5dehGXOGSwb+v1QaBnY+WGgpywFbQ+i8rOGWFJs4um4Fav+Np+bCw7qpt5tVGl
zrhwH7VEgY+vXy6V1l7TG1t+xfboxmeDnzqFPlukzgSt1y8o36s8TX3wmiZvI5XBGm3Mu0wwpCpi
Wp55zO5BV1TliKqzIME//P1EXfGnW4jVXEk3d91anpeQndrU/dDV8vL3RyfRf2rO/xI9bzm6eDmI
1ZrA7ZfKr4BrBox4/mzSISbTbgZDgAYPbxskpslbztKBZrKby2hBD6HpY5qhMhCC6daYLgL5aVok
1ppcBiIo/X4xRSd9BhLnqjgGTTTHZNdNgsqz4PWAvWhGL8hP7+FLfoWM60A+tnLuA7tT/biIr6IH
B8d3D32BDoCCfq2LV1qldjwZOy9yzkpQBdJTyJZEzSB3473swRw8jEuYce7J3na0Os1G8AY/1ISj
eqHB1JohYwFo+tqsmqKFhtky+QKQnZjEaYGgKCEJiky6KSP3BIBpAGZ1bl2bPBSJ8PYzw3ikzSsC
SrM5CNUv3azdDAxinNSQtsaqgDlBh0WBCbRGsEE+avykYd33RddWr8NcU9rvEp64dfjQrkawICfp
WAdgxKltr9aMQACie0J2VixD1jhXc5qzikwRSKQazvE74qZqvy6NCRCJimBV8dcZJFCOf6wta0Wd
98KzmuxEkRDvMiIxGfmDWauGD/1St0GfVzRKMMRGF7LGnyEXWkUu12vl4ucxbRf5PeRdbNp9zRpo
WuZlPXTo5zkl02bcRRwsXE1G0sk1FWRrJ0eKLAVxB/C3M51LcSyrqkbBW5faVOJoKnDf04y3Kxc/
O4gxkiaziSoYxutHmbjfujc8pU+YDSvZfWnX4H0Kel2dUeA8i2xY+yE9m9WV/F06RmH0zzQmpX6F
Xqgf6kOvWTdWWUK5k5jFA3B6fdXMheplso0q7L1L2ByPWYn/CXQZk3DzaE6VY1FkD5CnkiNOVlWi
h5/5JX2NB+u839PZzrM+dNyXdMjSiCEH95FbgazTOEwAM1cg++vyOkq4/BWHkZrBGMDTSnwISEXr
+j7kFec/ggB4A30Ipp4V3/t2LWOWDWT05XOx4qe89FSv4yO4Zbru/SiibiwPgxsk+50K3jqV0wQy
UySbg8YPe4fiG3n0hSlVtW9B1SSaTGFK2Ngd0KKFe44xYlmWGem58z8hTeoGkBIuFZRxPI9FseyG
IG4twbBnHKPIKW3f8jqLOxWU656hN7+sDymomeufUyVioXPoOiTrQ98nCf/ecyPXUxOuYxocNJhO
oq8pCaokOcwYDV//mX0rprsoNDZedks3ldOnZIZk8LdgcqWL7nsRigsNLXjjwJeYQMb5PY2KuH9k
OFXkbo3V6D6IsQ/c0UCc0N5r7QM3HYLQs/Zhnf2sXgzm9YPPRcFMPGQDynUZr2eKBpeeDZ1PveRx
A8Q54WP0ufPJNH6NwQVdzDkgqm3xnHLPhp9LEMsqzSigjB10D1OKzBGge2GziA9kjrKx7UvzNEB1
S8k8qlkPE2iLsjQe7GrUNvtm8rr6pQNgg9qsM11rn1tI0JEMjLtAHdTcTv2PpbSjvw+4wN92kRz9
cmqqijDI89pUnVEMHINdXUpM7ByIw0zNkyOzil5SMOAsJ41rkMtdFegw/OGqalEYYacz2CZh/VCG
RL0JAkGgd+igPYb6VkCIeeaXjEXnGHyeEWhWnQMGdIk8mG7ydQbDI4ZTQjQaX6WWdUP2slxkEmZy
XiZzz5U3vcyWwYXBK68L616GihXiswVHVLIb5iJU+LmVeo6HoXQHCDutHRSlI3KCSiEonjNQB1jZ
5LBGSV6Wuprp0zT0dVdljlcueG2NIxbjvlGdOoGCk2HqO6mh3/1YgMkGvHi1Xagzuar1woJdGOAM
PQVg5gATOe5Mnf7DGl2zjxJETaPMgjWdu1MSY4LuN61t3X2JLX7eP7EIjP9OLZwT3TdWVus+ngKS
7EF+JZjPe65i+8UxrezBEN5GS16M42jPS1X1vMtAC2iFyQj3tnvCdWOqDyj0levHMBlZU+YB8e3y
j1RWIUWPGqBVj24Yutln2NgxMChf6sb+EIlz/nEtPO72bGGWxzgqXtZqR9qS9KdhhDRlkZWr68Wv
loTSzDkvy3F+lFJE9VHFjqYfwMIWNF+YWkj5AdhYM+YjrZfE5UqhOPscxJVe71nXNOW3Ypap/UpU
wNN3fJ3lTDK3FgIM1kOwNuKJ9iGEeLPFFVVV3CNGUepxhSpfGO0qpgZYRATG+fCYLEi3oG6v4Ju6
zOkucRXIAIxRkA5nC3oZRwnnbPp3SABBOfhSaMHa6r2HpUj9MJaQBVruV/jN2eW071sgG3JMpanx
ZAOT0hbkuHU/GlC+umn4BmnbMPiA2xLfkoe16YJXyPVStyviruVVVjA9NMfVIf2geVKqnvyC/bJe
ZJoGjmYrwpZvpGzi7oTlT3mfy4EakRz8lKTr5yrGGJDP4OYjuJ0SIsRLDvh+hJszAtfsDmTljT4m
a5+oXWujWcWntINM95rrGPziYTakSvOTjqM4+DLZPrq06WoeffQeoethGSYBigZNwjn+uIzNhAcP
IeLYiy5Kuy7HhVeWH3DXl/572nQly1OhgAI/1RoTaVEW2QQ3/a7gtZ/vACKlyblgi5sNyG1kDYaP
eiiBPskaIWNYOxjQWnTcRxAB9yYbWQBo0GlCegkB+RJcI/ZhKRdM2me9TGaQUWEz/fRUlqiU/MS0
nuRJxkpXQxkiSC50lBWmtOW+iPWEuZC4aPufy0JNBGK1NlxBLqWCimBoWIXrtwSzWz8oPhTYztJj
PtnsGhYLCn5I/Gst8jYOSyj8NSHpmmMZzFocC0VM81D0tSwfJW6BLkRvEzR0Opsm1fUPWhVywewO
q2W/WxMQNmSJn6RDEy4IdLdrw853X6OeLWU2p9MAtQBeihNBNzNNsxajJQ6h59S3c505RI7NmhdL
IUmRL9q5WN45PS+sBPLITORDWysqjnArPN0h5lwKtnNVMRVPRHdL9FiBPKCqdunSV9FrqotBfZR1
QUqflVECVNzehPGXeaFKPLfWlOs3tlKEFnna63iJdlYWulR5kkx+LfPKirZ7vxIStT/i2Jg5zroo
MMmUxdJ5JP5u7ol9v8hwPDm1WJgpwI/cBXlNQXLXA5AwwpHuC8k1bQGFiEP52w0pN5+astIR1HdW
asY7qmOS+EMLOpKlPFgd6+CndGnjJUa9K1/MWZoaXbwPEDy0v0ff037MoMjGMJAAgWQ/0zxVQZeg
4wmpoiwcJ0ZchpWehUCZAmP871tEZPYXQIAIiLPYuSkMgYoFk+A/zVq2Y4sgloTjkhHdJOvyUMeL
ZPs+Yf0Y7QCo6Zb5yCOQV+usKcYEl7kVYg753TIr2n4ATGgMzrQtVf3F64VUY9auigixW3w1tcmd
wIW7mIcQkJDyY2Dq9b4Mx6Tvs3LAfp7dtCbNg7RaGrcLoTjJqjuazJY1x7CUUAQ9lTLt+59DRJEN
7vSckgZ+PGnjaTgN+Evl8gFEYUn3rtaURStCAmGp2wO8UfbiWKt2mvo9whkMPCMpmPhQHTkcSu3O
iRcDTfcpm6IKMBKQrLcndHj7cs1bSdJyOgA89iNYdZgDjdjqZYfomruPSWt1ZDNqi1TVuXdMBdOO
MIU8BkUPG3mVr5dASO30WoTjiHA55WV1WKtklvJQTQrRQWbbecUgH0d3JUozREnQ2Fv50I84hFPj
0y8UIWDzmc449+E7xB5sdvvSKeBIMzvX0TrluFuKFQzxg0TWdlfFXoBjbuIji3uIpQfWuI86ZGyF
CkJdt2OX4XucirKWcbbojAd8TO5bBB+uxK7oyD/F7TzyLyvpe2xnGJv5d6klrTGv2qc9P3gU8wSC
wAqm+jraOVY/SlCAltAi1GpgMGYy94nJww4CuK89HeDvkxKKOvMucWXAPxM56/pJQ8mjfuzLULKv
U99XzbkapwJjVGk1Jxf1mHXgSZXXDr1FkdUsrAOEF8kMkFI2ETSu450tFBRhdg5yA7MEjtklaDxy
11kkJ0vgxg+1WEjNAMzqRPPRI8SHZFq/uMh1O7rA87X7yJQAKudewRPRXV1XU3Is+Bh3c1YXYbym
+dROXnx1uBnWb7Wx/fTFhW3h5W5cmjZ80WWVVm7PFti6ykBDC8aiZ+/8VN3LuF6jf1g4RQD7rrD+
zuRLQzDetndxGIIBMACXah89MYZTNGcVbUqPASaBWSwsJhgrqj4XGPxffkVCBUBRrTF8YJN1KQ/D
GOyZvAW/Dyk11wS+ik7y1dhiJB8J1HkDEIjhToZmRIf/pdFUFjxbW/BqDLt0itOlzZoo8lzuEb6p
9XVe1Yx7XCAV6e6J5aoYXmk6lIqgp9i2PszbBcy15uRVpaI2sygdmPRDid7WeOojnDQOoJRQ5FNI
fDOG+NRY1EimEdA1v4LGSCryYnC+BmdQFaY6QVzQDcknDdehe1C645BcihDzmBzbxOBY6bJT/Fs4
Dx19WkmN7ICpWk4LJgdcbT+0UTvQD9OwVrPNWjnE+n1Zeh/uPBcxKgNIjHh/ny7xhKxWrgrlYMRR
jOlXE484iZlAF8I/ajPVCOwmGZHgO1KiLrmPvRym+mjnIlq/VC6RGOZreqNbkyGltOMXGpl+Ar/S
LBMkYbURtcK2hEQH36FKJKbvRWqCDoKKxFbBhyBiCtQBiVpC06qsWRiTPHPh/DKpicTPDRQpZ5f1
eu3XjzidM+53rQBv67NEJygl3Pe0TUFN1YqmCcDFMczidxFULXICZDbW50PYh47nFIUghnRrDsY2
zZlfl6U+hAvx1YzwremTadeUdWLv69jWZty3k5kC3AgDVTPPfVd2iX5oGpeEcG6msLLbdwWyMrFj
fLUKKiSowDCO7mwIY8rA6+3ILxEEsbZ572MTHIV2nX+pwnVCiIPAEbNU3kv13CQcIoCZ6osJEfM8
zyn7JaVP2FeFw6J+F5Ar8AsCdzMOj3rEdfOSzkBWfgKdSuGqHKo/JAZFCLS/kMgEpBPn0KxtqFAU
KEE4lmkySWRUknXGf0kW2MF7YdsQZrXgZA1n7pIIJHpLb4R9sJBXk8f4IvLVZKOeCvWOS/Q3H+vV
BIvflWEC481Zx01JMiQgTfXBRtaIMS88q/xDSyylL7RBGeDIhg46ZzulNRXPUVmuxSOQm31a7pZa
DYAr1CHFc7KVCNubL50sEYjkxGM92TEZBtHDdYZLvOay61x3npFbFMPJWkwgwHqLeKgvVA1rB6bu
cfYcqNYZwnCZIFWBGDUGmEMg5lrHZDxQ4g0Cj6kPvQlh/zQOv3acqXGFqHbLijJrIeRTRHlTIDVl
KP4junse46atbR4Wa9f8JGGfGr7TmC8KhmwJIhrx/HLHDFOmZYXTjx+FylyXg2WOrFEm09HQz7DB
oYoykKoFDjCZGLQuIh8Qu6KZAY08+dghXlA858AlxhJ5lrqIzhmEmtWrxz2+niAlUenHUkTEf/Ou
BpsRNm6KEBsWQwrp6Yly8pRcgmy/D5OpLb8qURVd8himhRd23we9WoLjQJpU+VMACm9N92BYsLw5
UFUqsYD1i00eBSQkn02XTfAYor1rSNLwHP95+YJQGs4pN31XmmSPCR/NyDFG2sH1u5U0AgCgJpmm
xe6WZYKMeF5K0tsqRww52U8trDxsP4O7FPRCWc1RQTV3ukeBTr4LJhkvwzNmtsSTXdpYPArYTdnl
LCgRSOzEGLryRzegXijOUQp9AuSHsUr2SshkKtBMKfV0NzrgI/cz81UNWssO+FogWLTwGb/wEDdZ
2xlQ0GSRHqGKB6WcA0RenmcaLkUOOoWa/QpUNU9jBilfxI9ZDPEI1t65ckCGjFvedvVTUkuhfpjW
1f0JMzZhYfIilBEMrRqdsQO+q0WV8dARUpFv84CYBq/3ekCRMqGSQCbSydIJdL3tWENZqHYYxoLv
a4v+3RQioSw+FVwv3adlrG31iiZjYBTq7cbaf8C9TvFDaszmfTI1D8f7mMPzpXu0rQBR3EMsnC4f
KDwvrCtNrY0wqgmfVvt9wcKFyUOHVE6vedpNRP6o54BDayOC1JEa7vCDcYvmM5eennTU1WbPI93S
59mnAITky8hR72IQvoLxGeiQ/wzTiGMevSVBG70grJ2VyTo2sgHEk60TaJ+ZtTv2VbAy1N7q0nCf
10iAkDpRi9ilQVZhHm2tIo7LkMSRPKDUgH5bjs2J6q9chEt6DpE4q1fa4OI8Q/a68TaLkRGU76PA
M/G5b4tU/jIVJhgAjalB7QZdaZRH0o8ouATuCw5r658RQbPk/RJAlu1hmUCfUTk48iIz2q3p3k8o
7xkEZjoN30tEKOE7yWLvftQVh/+htSCgstHQsdz1RWm02RW+jIZMID9xErJxl5OBpphKli+SI8Nh
OfZ2KT50i6fLXkRNHCJtS0DRUuymTvjhn2lQAnXjVCnxI1wHtbxQXCKTz9MQ99V8KsBZoNAkdNom
J3h+8txASiPeQX5v9BjtRQycrSVRWFhdqOCAUY0wzoMWyeRD0QyLOeHMTge2EoVlkZdKeAkR+UtF
dBjUvUTKMd6hDUFG6OuRzuf44AYF8taNep+mwfq1KNrqe6nB7gPuASgX3leGpQKOngZjmNUguKsw
EzqMqIYJV9/5aIgfZ+SO9yxS1Xtue+QSUTG1J9mAKTejfLDfxbwkLwVoaL8gNxevPFy936Whc+8G
8Ioe6MQCuKqOtEdR9wUoHHDV2+PEQS+EFS3Lzyjj++em4cbnoKin3wfu3UcwlkwPfVgkI1rPC6Zg
h2JhQ46W0nQgCERAydX0H9air9h+1nz+rVcepc81gm1xZgWiwDtneqJREoeMyL6VvR53PS/6Hzal
w13KQOm8q4tqtfks15RncOLtT9R0uH0FYP/S+RxQAT6gfNj3uwrGghJEOmOcHITn6XBcfUnWU2KD
ku2kh3LLO2oJzls6FWV4gtlNCGc503RXWBAn1dyH8titFWgAWtFF/4+j81iOG9fC8BOxihnklqGT
QkujYFkblmVLTGACmJ/+fn2XU+OypW4SOOePUaVCgqfsLd/+qtXcLo7rMwvss3SGhKio4RpanRI3
n4v33pXa/2qNESMVMLZbxTl3iEgnzNUfniR9CHwlX4potIageRzMKTQSR+f1E20O1Dmsrlc7D6Hq
vRdzyLc9MmUt2xMzivOQqdz+qqyAIw83fnhxNC9wVIrABunyjN0Tp2aRbXtSQEZDyovoW0m47d7j
BMnlP3pzvYvYa6S3wsqo9qVvt6qMnNEmu9RBmUqt+UjqvS0Z/Rg71u5tWhu+ToDWJozbcq28M7h2
VsWyN9uRfBc3H2JrmnIjFTi6f9y9m9R1qcyhjwul7V/sIZubqGDTkiLtfftl9WLck72xoPxGlpk6
nsgnLu59KyRIcXQYvI+hV+sVXEbsRuKWXGduxEJcoB009xWmYt4K7w64coIgCkzrhfGW+6zn82LC
LMrdPrk3tCNtWeEftUdMYzKgz4O56VtnilZzrvbTagD9xZm98N0jC0CRC7Cv/9TjBqaSl7MtCYMu
PH2m1nP7AY8Lq8tcmUqfVD6wSbWiqtaH3Lh9VKAWqk5s0bond1VZHQsxi6vjetV/9Zo308FuKp5a
onxuqQCV36/nmcnUjeTizjg32s1YEw4B/kzY1bL71mIrXgPX10OS24tyDgTPlHUcOiS0H6qFuo94
MMLcvQTDqu5dzYNyoklrHJ61q7xHGRSBf1h2ET4TPlHAjtBRFUE1TL+tCnV77A1Lede7e9Ec5cLN
f9kx3N4ucU/3KV3PlMO7pj21MSlTcBayHoX1GLTbDto6sh1wQ2M+eV/CrjDZHrrFA3OTwwB20e/V
s9vUPP6qq+zHAsrsvK3OppKBZtQbz2VYn2C5qjhR7qKt1K0HPOK24JaLVliwV2vOnNe8L7r5filG
d6VczlLD0YJyfUXt3F4Dv/D8p9xZeLV75BZVOrIF8o8PblAfeznJpM1pjblmUvJ7MzPpV3tZZRGp
PsisX1MTWt+F6P0vGsGKjNtuKuzqCl+oshTEozRpBSB+KXbxsLlxO9hqubPqdqTjXuVL9ntSU8mu
2jP4v1KgWf/IaRZ90ordmy6OqVyuptH3etKAZ12gj6psySu/7Kb76rkF5Ckluub4vhhi4dLsEcbV
l6oXG5y+W/RWjCxvLJJxzAsZ2eTDyITf0ty+e3pB9jtGEXt40vB1kFJKGx7li5UaT3rKmz/ZyuF8
BCxR1tnkz7h086ptu/dXR4xxw50tkpkfzWThGrLsZWPa204hcblzRFYypEczu95j43Ces4DfDn5u
R685ycZdp3Nu1lufZLfDK9U6qD77Pah/0+tWqX91b1n6lPV0KO7rwI9Fknq2R/sQOFdrnOspspEx
3LsuM6at8TceGEGrj7UrpmvnrvMHjtGWHTo0OkbzeXXcox+YxXejazHFk5rHKtqlg0AhR6ccU7c6
X6xyM0KKwdku4sB09MX1oLEOY9EN/0bLdvsi8mx/b4/0qXgrgyARnpexyeU/iX7pmSxMAEdzCC2K
BgOI3TsbEdI5Zxtv/3YDzDp7tWff4UTT/20aGPPgd3von+qmDM0vUnpt9eHmpSVpwRyDW96edB7I
RB+LQ8sFZCSqHgeZQrByDZpjzc3N0IZAB/5g/etX8AlJx5HPnjQqo/lXt0vQ/Gua0tFp3bRbbGWh
91zrpnEio2y69r/FouPuWC+LXz1kAwT50YCqKE7rpDL/RNNH6MT2TkBILPEAXk1T1cPJLpAbHLqd
T+5hq2zRnRpn2t0z7aP8lUqEdpWMVWmb944xV4KnJUcrQFmSbJIpp+X2PqsZW0oM5+TzpbUH2H9k
HvHLOLe9vuVna/VTUC/1X4v9Lbhsa6aduOxu6erMRMX60KwBICoaB5+jMrPC8KoZw+Xr3AQl5gIR
FlWzHMttn0IVu7Yn9uOEaG74si0R9kdwZGv/pLmGh0dvYb9FvQr0fck9lCe7UtknqeL91QRpUHcB
7u8injtlDanlsGixTxLexhFRwtKNsZUX2QZJ0w5tzbmMKb37GUu7G8PjRNGR+giCghy/j21y7Upe
Vw8HwXI/StPsK4TXIcuQ862KIGO0gRko3AuRTXpb0kV0eM2jATu1M0mUhEa5XpdOttZj6VkYJKcB
pdA/OYWWeGDRrhnogwBg29+MvYuDmiWmjzyzMYor6hEjxAcDehZXdcuiHjBVi4SJRtrJuN4U72y9
+XtvZ2pNFhmC3/lh5nKl51YBEGxbTnvnOwWKArOoDTexh0CrU7ir8Km07V0QaLvrR5tnvki9td9A
LnPTcOMJbgSAcapoF4fuLzdgFtbUWM++nk6WFHX31CJ3H6PACbt31v31KnZr+Mdd4H6Y4Sj356b3
2c/lOPaIc9vN6a+zkJjOasvyRp4XmnuirqoLI1XNKJjo53V8r5lku5MZAmmeN+QwRuyNjnR5tUlg
S/JFVJfuNlHfFRS4YMwVXv/CxJVlaWMr0XxMYzBylQaZ/4L4xX6ioUM6qeyEsOdo7ktaPw8WxB73
r67a+wq6eOU0K7R5nVq7bl70XnZnpBKyuTZaqPIS0tZAHYRHUMEJFSeZfBq7wezEqBamObUCZeuI
+BGEM8w29p4gFuGtaBog8YQRVTJaUW9SpRUxa/JhLAOEIvNschX2edktCfnbhPzeEKX63OPKh4jm
K6tSd3TCOVGutOo0byurPfkO+pS7varUC/hl8EPCa3hfz6bco24lQv+pqoX/yx/qvn4PIKi+K7ev
Hua+sFpAitw2HwxLcARHPb8IAEBm69cdtiFA1rQ5+33bKI5Vka29PjYFpzIIQ7kEH7JX7v5JoYSX
FzGPed6KeLF1vqe2GvNr0y4AyOlSGk17DeHP8yQUvSHOtkk2/jeb5BxeN5PwzdhdRs44+GN3ekHT
UMj3UQikHi2CHXEYt9KzozUvw3dqrsP+AeZ3/SyUMe8Hbfj5+tYTUV9/1WEjTcDpQRiowupFBJaO
zcYO3m8RAErGgW1Zf/ylaq9Mf8tIDEpBeqztr7iIk2anaAUGN3TL/brC+fr3tTtNkJvrUizOaVkr
2Z1ZacY23V1RlAddO4NNDIOzOMd11nzcBmxMcRxkwPBnL9p3or4LygqAAZY9dRdT5Qnpu+vblFu5
OEPCOnnih/b84Q+z+MuJZDPgqsAYUxKsOapMox/PaA2ax4LW1VSzr2YpW0gfno21zaxjgRhGd/E8
BRUSOGQfcnjUvZj2RNpCTffBkAEgR4oprLxvKTyr0l4ZuUq9xczHpwXYOv/TsDgaJMuVN9SwA4Z6
GdZhvTPspX8s0WT9wetlBnG3LMitZ+2OI7D0PjuXzcn28SzltIsHbiv+L9XVPEg7E+GDu27Nte7F
nqVTk6ln063Di70GTZA4lWk5sdtm1fbkqqx72/lUynghoz/pHQ1+bDDnfTkMzSeLmk31p+Sp7E4r
G7VMexREf5pgcV8Rhqh7VLXhT2jl4+s4Kf+5Rzvz0siG3JDdVeaHXzH7gtzW+z+2O9gFtrriaZG9
/+Syiv9ksmpzMPCmf6foKAy+K7Zu5zi0nrBiaEUWceDm/B9FSMCQU0/Zat8qsdxA9PZxh3/+h8iW
oY0K5yXpapMNY0avcw4YKQ75gJLh1K9qh7BYtd+ZJPzYazdcRUXElQMMHApxCkqSKixI2jWG2Bk6
DpYd4spk8mLj2iQF0a2l38fA3X7lIe/bTc6bJ6OcoQj6atTHYiuq+pjPw7IkobvWz8E2ZM8cqcbd
7GfVX4lD6eyO1DVBwOVmhjwYVm+D7z/3JlNZIk1dOZex02q+5JOYqtO612hJym0+T323vAFYu+lo
OZ0LzjxN5q+p5MAs8FH/HWeXrtsM04iK691huGZM9PaT6TqtGVuAiCEdmj0SDepweUrEnDMFwLO4
76xbNzCY8iGVZqGT+zFPXID6pVj71OmYaaIMTOTRK0s1pznDn44JF+i8g3KouLw081jeF7qV1CIY
0kwAAGcQ/kLtW7L3dr6ltV/WOeS9v3snMKvuHQmhA7q9TA1BOWiF9qM1teq+X24zIJgjcjwZsC4R
JoKVNZA+BamdpXwvvaVjPelwJtWIH6wwI9NEAO32S/6vZpwyjkzWcrjv/NZeks1dpZMgTytf4LKr
q90HbfEIiTzooyoHJzsgjKqah1X0U3eaagbBfLfoIdEDs0wQjsWrEjx4dhZuj80S2kUMnC5ONoWt
OsmrwnmW3jxfMppQX21t2UtaaAMuAbWKycalVRM7jlvcYnomeR82ewvCrvO8OoF+5ubZFf7SxJJU
xjdORgEPv1fMoYBSLeDxWv3hawbNFubif5rrxKDRd4KHrjVaFW03/DJxhmVdYmgCwqSasvUeRtMW
EXb49cRXCvq1MMNXNIVeZiMXbBIAAW7U7KUybkSpWFhyWSGJXXCY2yGvjxO6EO6twWitJN+dpX61
aZP/15KI+lxTQp3aLcB3PKwhvy/tKtV5bQyVjKpa3lgWSGPNyh1K1Kir+ofpWAfnEaWbSnplV8c1
bMR3aQaBPOkt0CmvcMb6UVD4mmRN5nppKC19C4Di2UQJklUPVgPzlpiyyc86o7IkMQNOoUudLU5w
ASz0HrTd1H8NPxw0jJTJCQPaaYxRVpf7Q1OIWUebJho0AUbk23FICboPMJscm3DdUq+gczEqlty/
tVfp/pGiOPg1UU6/JkexOLSe8d+aCfN1W/z6UhZt+O5a4EwM2O6WiixTS7xsyvmvrAmljylwhMfo
Nj94nJra/qKZTNifdZVtRn5oKqsOT3nuzMbzlKNQvdWELh1bO2jrwdM0oh39piynmNI3bz4CvrBy
aacnZs6HUB4SjjBrukcYhpzGKwP1x6ITtD2y1Trx0A1weeUU+JJu0FDA0Lai+1wyxzl70IMF9yMq
pcjueAM0ohInWdBZ3DWV16OoabzyHvC9/zt5nXXMjFb83ivoFpDXvmgOm+VBYxGVmQXJPAEUHUkv
rT8U3eRBXJt9/abAFIoocCGiI903rfsCEO3d9Z4oRewavCcRnDy/BKX3034oScoYz2bO0sjmJ5z9
h8Otr/7bvNb0EzcLquUegqlRxxllZaT8diqO6Kyn8pxtSs8P2ihyB12whenSJWro22kpLNmGdfwM
ar39KoYV0w3Pup0dSGOvf9pyWvzIUOX0oje7E4dirkh72bSRP8taDPOJpU7bCcEGk3OatFw0SK2c
yDUFDJsQmy/yKfT8NTwEoJIoDC1tRWLipKBe1voK+YzqRG77QgTCLQfPklXzGMy6eZkyV3w4c0W0
c86ILWME4Z46TP3CR6vXPWxjgCbnJ5jBwsEZ/O1vuOXTr9Jcq7+2zO0B2VTLUtDn2XxpsmpuD/2o
rfUCmnHTDJVorB8RWDixJbxBnHLc1c/uYviaudUGXO7p/OSTtKY7esTbX8rRIuwiwpnH+W/Bi7Ed
RGf44nSTRtyRzTHHXcYPbgj+ERjJHPW3WP0+XqqlvhAMGSIXF/Zz1gn7ru8s47ejDSN1XVj4pUWx
Orm3Hxqy2Rxjd2blKEvarql0ZHpGllQc87Di2qSH+QjbIRjN16Jy07ZCoeAPg7c8ZeHefo1jDXxn
hJM7Q7u446eDts099us6sg/Jxk9nQ3hpsO8/ZBxbsJwt4XLnG7IlE6zTxpn1GBX/pBYuR+g7+xHR
vv+JfrkXBwUh8DIbq/3JM+BePXMo3rXtZTOyAg0myUSLYohTePylLVN92KO5tYmE7E9GIUFiHGSH
TxuMajqHFuobZWKXiX0CnRFKL7X12RWVmh77jK0R2EbsmFDsfUmDnn8acNd3vuq9314odCa6rK74
JjfPmj8MJJVHsPMV5tLe7r097+8qz7utB43b/SEyvPiuSXr4VCN4Y2T5EN3UxHdqiiX1jUZUwMAe
CgQ4b+vcT+pgm3a/nRCpur9dEdaRj+QrHhkRE2a4fTsAdZdt0gyVVUaaTGWLz23zuPKanOTX1UUI
uplbpuLJbvZnFiR1pwGC77ztduRjj01mOFNkXkGX5HIEC58HkmrqzSrvUPKoIDY0JQUpZm3GQT/E
XzHb8Jyt149RiWysiJdpo++713nKp1z2catGxRPade6P6fSen7DbhKDTltefrNZ2VGpPuCejxV29
D28t/O+FLI9Xba/Tb0wX5eNNwrFEjdMOhwXIbIWKtK0/0kLhKdAdP3VS9HFm7RxdQ+2dmh4xwypV
xlwxMfLJanMuXhXqdw7m3YmGTmTHHFDiDIG/wPOiltoQaZbW++IgVEkyY6q4qsRGlkTAWfutkYyN
kR4HtFpzb4Kht1Rr8dH4bt9EbtF2X+5s+tMDuZ/yESNLxjlv+Oqb0JCy/UKGolW0o96v6HCfvIct
01lqyMo4THVgJUPgNw8TotvwiPUClKHstPsalg2gZoafgNYJRDGpspoOboaxgVTumr993QYsGv1W
MzX0Tj/dzzQ9tZG3F2qOrSYvt7jmtoNmF+X4CsBb/fH/n00vuQ3jMTTby9QPQAmcf491UBVvRrtz
9I/5BiBYwRmlvZTjW2nX3R3FwNlTiCTi1UD0xoNn9s1hQrt4NVoJRWOM1WnpbU2Che9/DeENrs58
ukTqdqZdjdDMS7MV9XgKAtwMcd6uAjUNZpgTr+zi3OWTsr7Nll0jUpw7bVo4NoDkiO48RZwBTmr5
9XYetiU4M7zqJvV57XRUG978zzV2NBD+IMwoMNT0exlyy463iRvUYr3m/pllanaBewBrX09eNzGp
d15eWzFpDHY6M4P/9cRofIdcWE485VUdxC0w3xLjWIKpM4eaaW2uBxQt2Kr0WyXd0kuNxZZlNPlG
/g2Vkv+4pTT/KzIW7ke2El6pYJg5FQqfhbSR1vLFfWodZ2dwP7jf3eo88Ju9IQWsPoZsq5877EPG
UcvV/5IBe2ykkWqi/2yCv9Sc7P1h9abqa1w2mU4QXQ9WZ5bFoTRWcO51J+Yoyb3VOZcL504UcixR
erx0JzXZ5nXonEnFolmHk0aaJjHIdrQfyIAZ+qzbfL50qwzuTDQsb4WHG24amlJhsFyLAq5bmh+z
RuLRO4ud6qWZ7hxz697QzcjfRe3NT1L3wI3YrE7oNbzXApr/PwSbU4dHqyZhRlHAcJ9ZTpAdybie
BxTdjYlsKjD5TAvEoQ3rTp21MTJhbfO+j9A2bsu6TH2WayVFXYTJOi3gBtnc8ewtHKNjMFUPUHvG
V6kWfZOXj/YDB3uQDJ4znHVj7Fa8rGP909lF/m9sApnaPuM4+xiI8cJNAcQg9ClEvXgAqDUuwFJo
XeDHDZsQhXb4rfYcXLDJTTdM9zDUiJG3DOS7s0M/ONs20tFoAel8ZcweNaKQEHHFnlVBcMlvoa3Q
Z9OU5P64/1tzBB7w6p0b93L0f82WzzbMB7dQCliIq5m1iOAgQ4BZHKYHqukm0VVHY0BneDcKKFIk
87CFtrHCkVTeOBLI4Hj+89A0g4O7A0+OOTqLe5LuoBumhlK162HseGcxZXqLdxnmbn/ecWk/O+Ag
B3q9vCLdWvTo0caYdvNSdBXoqeOY9ywYufoYhtHxX/d5KK1fmoEy4ye8dTEaWZVVhzC0x1dm1vU+
2NjIce+BWjmsV/JQCscAKWn5fN19Xt48EGmEN9i9xlhmhvXlbmGIhNUn8vz/VhdHlDyYk8nWAfdi
yfyNeyp8L8sNlw3kWGeIIvZqwsvR3RetMz6gpwJ7RMM+lbirdBCkQudl8IpsudBP+wJtvpKjtKKE
KYelZ/oTddmreGgGvjYxL/OTXWTNSwHs+Cwawu+bhlo4OZh2jOsi707s/fODZQbel1n3s3XnCXcs
3laMFm/A48JPm31gp56M0LPP6xpaWP4AzbqVGSDPCuviluPonzmWZ0yNS7/Mm0n3i2Wte1RvnfgP
c6B0rt7O5dOk1HmsiYWySkYUKE3Pfo7YlmSX6rqqtX/A8MCFlyGK5nIrgi4FAnPUM/oFQVJngyIq
vLf2xcjStdGdVV0Zc5mgqn1hUQ4zgM24BW4Lo47PX8YabZaVZJO0p2NTu3uJa3Na6qMxswieJpgJ
G161Ql0xdJbOqegYgMv3fG/GAyKzDovP0Iapb1eDyRtvmefS9dtnfnwQ5nFHvh0VrckPkNlVxjfj
Bh/ebrFAd1pC/89KFAFnspl9hp3Bitms+6NuDX0xxnD5qlSJwkd52UaqEFqMkhgN/ghCY1uUz0Hv
cJubaz9dMZNtE0AIMWzHPsRJFFnCwayNvMD/zgsThsLrCnXnz8H/tSQYomKvnfjL0UjMYaIcIgQi
ZfIkpyGetQFJSJ0FUHN2i/iQZbuPHLmVaPSQVrxhNpQg0cyXHeQvn96db7XiL9Er8sSQOlwtYzZg
j25vccuwa55cw1y5LXxnSnWPR+NQ5w5+V8FVmF2KwlwOCBZg14zAftaL7VxLSMVDudU8KpbV74/I
ydQdJ2x+bmtYk0R25gj8rxDHxmZvyMO8TvsRyIiMfODyRz8AZXYmjhwpUG1eB4pCDGixGdr5RU78
xRe9BvIVLzgxMfteecWp4Ot5xTUaPOrBg1VrkPLcr17YvQoS+B+nfqoQz2Uu34bT8jEYEs44gvIc
kwwZF/Mf91rFabbKk28G/hw7TNf3Jczgrw446ClAE4tGk4HwrI0Vyi23wHO7ZSh+icHiJcs9+7dT
Wfl7OKK2Yf7lyy6kV/xeeeLvgRTWz5knwErseR6Ri0J/YUfhSafMsSztr8ArtoutQjA/5HWodoep
gxsArrPedRbg3q/djjDeKbhbZFa+lLiYjuE+wOlMdo8lEz4dorafsHfG8PfeT6G7Bt3qXIX3fZ4b
x1tA8S/UGYxmsx383kw2rqjoelgdngfryyDDduVEnsdPGnjDy1I4/lVMZXPq8jW7AjOH92jEvKdm
ChtGFuxKFUi0Mg5945YvowqaqzL6jJ4uVf+MFEELlCGlSkUF6N7glWzRC5hoifStlAcv8fo3sBXP
Ut3ioEqXkTBYOBJSK2FpDtiG6/q369LK8J82R6Aj3ELyZPkET5Y+MtxIF4EzJe7YeKgOapkHaYc/
59uDa0fOifHq0OI64D2v96cG+e2jZBuOWVl5tTvH9kjcCD35jasLxYFS8iwCkz4cv0Q7pBsaUUxk
caeenNff9ihv1I1zG74WeHyWgoIMWPSR+Z2Za/3HKIOuQSpkmlcP49TRqDE3JNa81dUf16/Gc51n
4CMLZ37EZYQYMPYcbAIHCcz1PjcrTvGg9u3IKS38jQovb3gBLdit/6yAPGZOmp75EjCJndHudmc4
Nq6s5ggvJQnx2pysEOprcOTvqnIWmGzfx9Im/C3sCKIuDSwVGybXmPDR+g8a1EwcgkZKnfhBMf0y
IETF4w2Q4XAOh0AkbPOjkwoy3INXVtbtx5pXDdvHLRj+DIuh1pNf+MDoPo6zqDIUFuS9LktxCo2i
xPMaBoV81I3H4O/6AalOO53vEFZiCuaz5XaVeRphpy81dornzh+8GRZc7RzOVhD8q6hFGaISTsCL
6qHKs9PEagw2nvnIt73KRDbUYuN9QL7u/jPqPCwfd9FkYWpNnsMlFaK3jdB6DyxCg4ZlphfGa3C9
+MuXWCAskkbLHNcAqgh1mG9DAdrLhc+YrAZArJkRz4lwLViJ2JsAF/U8L9/cjPN8DwNgvYvNY4Oq
UIIYrJBZlayWDl/XoDXZSFlQsBls7rvfYtqFP8LdeWxbMjIG7S5Y97eazcKd+ywN6gqj3V6vbgPI
EZqIUZ3AyF6aguifZR+wo5WsnvFNpT3Hmyj0K+NhsR5RvTrHfOtxqm1AFFdOn1LiJqAA6VB2Jo/b
kq/Aajki+QJypqpIEtaVUnibu6KJRT5hWgpCWd1BHMPotCigRWQugX+a9+EGdlq3tWVA0RB35uIM
sUNgwLcRqDq4Flu4y2RYxXjdEB8/+v1gb8dBA2jOA0p9zsY1a1K7x0UXT4tCm56TS4vKib/6AWiQ
3XC3cdU3hPwZ2NNKm3F2Vj7P+7DlcclUZKXAbq4ZI/hov5ce5Llnjv+cUYSeltAdf4Jg7jleEO/+
GbBE+c921zffTTZtv7EA3MqSN6fbknaQ/fSo8hb3UiFFEtpCPyzjgjeyoGjzzdgqV+RxXkmTA8bh
VThw0K0gTYCaZ0bUzv1qhz78h+sEjo9LOuSDrlX/OAVNFRNv3JXRynXDcQss4caaCG3vA5WO5/hJ
55dDR1y+PxY31+Q2kC/ZOnIdfo/0eo34RhzLPebYkMp3LAvQ7OWl40xprQdEZVLl96gtgAL5DqbV
u8uAtJs4wP/8M6I9yU4doZv/iXDwh5uKRTUm32Q3YakU2eT8zPZcvw0DnWUHClK7u2wfTCajLJ8F
d18xGmersEWAZW6sP4nIg7Wawro67PjYp5axuoaZ3yo/+7W2jQ68xJaBfQgbd3vw1SzNdwS/vvsP
U6utswQB6bK+GlW9eN8kw8xcQGyEOG2jRhiOYPQsKZhrNoyUqF1qfzgQ4xCaF3SEZXkAU8zhAFfz
puHZ++6HjVYsVxzr1pB0RaYvpmdzr2aB7fwnN2IPIgwfA48JaYjHSoKqBnZdffD0g4Db2PV/43y9
vdJWwD2pSzn8uymi/2sI3CyiEqIaTXHjIhS3SPxE/KFC0lHDlsqtONBLZ52Uu60isQzUuDF2MzRn
XcMZ7rK9bX7KJTe3djyYbuWlFgSkfG5vau46xjk/mXcbUbd/0IHLLqnRSgePODEDmXT4HwvcNPVU
/BcibB44czNgYLqwUda1EhEbgQiYwxP8tPxbIdqVe66M/iGcN7s5dCXuxEipmS8oxPD+vhDQghup
5Jvuwcrvl4VRCA4W+9CpqQyr/K+cw6B6DcfKGh5rcF8kLvzHo3DUeu/6BqCKQzt6B3TCsBwjcZkf
MxIM/L/LJBkF5hYFyFAGTQi3XflAC4gBLvz7O4tIGKBdpSe8uwh8mVtCPoj+9taOcIbeU3o4Ftyz
kInoTPRdV/GyQUixV3cRcCmL41CNdTrfSptfR6O3gxN+dfRP0d60vnu7RBdrzVPDGXX/xbwJmBo1
yNdYf/3OAW7srLzWLxWGIn0PXgTmu4nAr+4HdDUzLhNHzy+oZ3c/mQW7XSKRbKiY+2mdn/KdzqFI
wAT27xOyi/8sq5N+OumqXI+T189Xz7WzLiWSoLdl7EMKqTvLFChsoN5Kdn0LnWg6YPaE9O2180QC
xXZGsd2jbsW1frE7iY5Cbf1wNIPdeuMgVs1vk/SUmfh4oK6zcNE5nUmCaCqmHrGJu41dvef9rXP1
GSLEOY1csNmpnUSBeXccje6Rk0EjodOmPVTPm+GySA3OfBZ+N3b3RYuZ6huAzvU/O091BbCF7L5a
6HQ/2bWequcWfyZUT+fv+VF6ndk9Fo05A/YREOevv3mrJ+HGRPxi1fgfR2e2JCeSRNEvwizYguA1
96x9L6leMJVUDcEOAQTw9XOYp7aZltSlTIhwv37v8QFAyPCTwXyy36UecMnuWJ2u619ZjcL+hIa5
iFPmAQHHqxy2DpVa0Kszs6yIsUkQWUPySriTKl9c6ZarewglkehrFTPIeM4L7Zrv2QZMPAKu8/rG
YxgV/aEbmoMBDbbBrMTlUYxpCNylroMFX/TWeextAnps2esO9QNagd8Gl6qxPgQZ/KP9fwFST5gw
yeJY3bqXPPIvgnxK+614S8xtDrogYC7EUOY3NCsPdd5TBopPXRRRVe1YD8ZiRKr+sXxqJWnbK8pi
WD0Myxwql/0CeHE1hpnfTYYFGs56uBbXJGal2DtTsvi/kiievLM4qwCvON1g/a+W2dzWQ05rEABQ
77r4NKedTG6mwB0AdjAoye6cgaWqPyv+AG/h26aE/50Snq4wH2Ceq94HcGX5R9T7nvrMoUf4yU4n
HI8fXlpLMPtF4a0Do04j28hegTF4i7nkvh77HG2vUKFz7Kws3eRFZ7l1Sdi5Zd3eA50h57E9O4M9
p6B3syjfYYOx2VHFcZ5elg5kljrMLXnlnaK7wrXdN11wKtxqXfdtnwUt910VKiHI8M9L/NFPXvZ7
WdMov40HynhoHNTM7bmcOp7wCdHHXPPazA4I3npO3jdvlnsE/5ClL0HuMl84JH1Qoz6wT2uIbrxo
JM6967EBDO89FqXhwkQe1TyxjRN8CjtiwUgXF398P3hxdZwZUQ6vOK6j+rnt+sG/xTEW0pom1VKc
MsdT+pnPZH0iwhboY0J4cTnlzPJeWIkU6r2uCiKWIB18MCe9oSR2S8Z0zP7j9NIi6dpTEkYFSnM4
x5dqdgZMKWCWXDJs7VB9RpYfnGKwFm58ZaqRZmejYpvghUcYe5AlqtRD78N+uvdMsZQXgf9ofbQ6
a5r+4IZRkx51CfnioqVO+KtPczy1T7je8pbH3N2m19OyrskuQFHlf+BSNgGHtdOHS3Guo4D8PPiC
igER2grjSM7r0NVnOYTGKC5BSUN8NDXWJP4xNNLtyZf1Xjtc7NjGxX0Yt1Zicqr6PtpPRur1bqqT
eXXQlAWz1ERu2hSjacyn0eKjs9X9vJ7TQqU/7UpulATxlET3fVsxJ6o1Pjyeqg7H0xK7lM0E+F9J
jPTRznMajPpM5eYnWwf4WoDUrPdRhx99Z6LINqdknMWjYNy5HmMCJ9RLvf9Y94W/XAX7Gsf9PHqa
2ZbPdvCd68Tij1cnPW4C7ddqt6C15UdddaQ2JZiTXRMO6XvOSwegUvYvDqyzPy61FqdOLjDRRmPR
Het+4npcSi5akFELI7a8GzLWN3uBe4QlgHoH7EAXD8kIPvzkNgFtnDtk6SmIyvyVEQ++6DBmpQ5R
tqn8zJd6xPpikU122djTGZluY3pxF3p/6crHO5NEYBCW2UXMjco2/khr3KL7OJtxjq7rzKafMUvb
ly6McR3GYLQoLyuLKNbJvnK5XJPsqDNSFrBKcVyRpCf+l0/M3ze+2rovi9750zklxiwbNM4fNa+j
vnGZqKzgzzXRDWJn0NwnKGLY2qA5LFvTbONakIRfGIIEsd5MBkxM2GkIVvQd0BT53lrk7nRJnVZc
SrSn1+1cvF1Myw2YCuyaL4yEmqtkH7bdUzEQUYvDMHB3CZP9d2bh1UODS6E4FqNtexT0tgTN1Hv8
bjCZB7xZ4UOkBQIV5lqOvjoLd+U0plc9NOvDzN5ovPQYemIsnVWSkqychWn+SKcYRMubIYb53oRD
NDK3G018ZMiWmbPNuQXLsyUTHLek112UqwKcSR9fw3BVuqW+rHXyLBav08N+XLC0n1ZakXJmzjos
wxlZo2CxYB8a+zvpZOrfGAaw0ymLZxtT+IyTvhniivxbgR7NSLKqf4BM+dgICJXdJdkc/Y7Xxvmm
KOMzmbhDysPSEYlklr5VzNp6FE1JMtN4LCtEOh4w4/TnQGIFvyl9R+n3du5i5miqJqjVOWNmr4SB
eSYyWFTXzFLUYmnDD7ELRG5+oSdSVAcrVe5FRy7IuZY7htWgbsCtYqFVNA9rwyLR6gVTCrm0SXQi
LffVKlxVXYqsnj3YwxhOmJPhIsp+dcs8ZveJ3Kawx8I0MUMm5SIzExbBJZ0V9HQBaScaY6QIe/F9
krz+MyrSuH6sEauBcM+ESS0PhF+q5YI9qy9OYdQp9n0WY0OGNrLa7V+mgkwGC8+o0CxjjIcWq1Bx
mJo00tDAJnxl3SKwReCEpVsLbco8D+se1RJ5ATt/YnIKSS4HmMd2UQsxjzWHqxxvNa7ND0zjmXlo
xtnOp7hUlX21tL53dZ6yYTbqcpIYGqxRvCu8qTO3oH0I01WJUMM5koNjPtOg4yPAQxv4GIxB8Jqb
zB8JSExDtVI+8xZjASqcdv6yMyaR26TT3nLMeB7rN1VSox01vhwCDYET/CLFwQcXrXWJZ066OPiq
eBDN72HO5Z2Rnp7OtWONPg8jevwjR48R834dyoXgLPaFCkdxEMuTq70EN7wY03/LkEh95Vfb4OCM
sDjueHCalrFr1njnAEDf8NtgzfjPUSizTPsXMvIJ5ffvtQdchb0mqt2L7pZifRd5s6z7aXBkSBwm
c5KY+ylovmabttMNMZxF3Kw4LT+CodfZ3sSIEJeSsLCCeuT0v/10HH+hdtJz9JUT1sRT87Y8rV4z
zeel7FqSOlP82tcu47wRDS2HmsWEFlpS1n0yYA3+WxUm0r2R00oQsZu2FKfH6GNJ5PK7YhuhQ77R
4m/LNuktKoJaHbw1DWqyqFrpP+h43rOcs2i42zQogyrPxm0i3dWyXgln+mcyvc4PMTv32gE6tffA
Iwh7mwZzqPFWpEZ8QuiZeYGlOvfZLn8KmMrfmJwt0fBRUls/JEPT1NRNJcmuOKojLtVxpmLCJU19
OvYGpQQNV0K+opveMD0cgvforOQmUR75cmLy5PbKu+2Fv5MGv8QuSnwMaqhLXGk93eMvQ0dEMgN1
Md2tQ01l280V/5L7Np/2adu0DySRmw/XCZfX2pHuV+6E3t8oRGv7caSOp2tO/07uj7h4Yb8TW1KO
NAOQr/MGXtEH8oQxntrSpXVbWAEYXgoH3XunseKe5wxdD43N3oarUz1qJyJAOgtV+GcP6Bh+FjYT
YTUNRZCgGA/cewGUpetYBak45oUnP0lfw+hksCi/3ERX8SljVODtaFQ5CHNq/je0yekS5qv+WZRu
niOwQ/cQSpf/nJy6iJWEiI/7aQvA7bI0gELgDUUCGBLky71aw/XF7Trnx8+ced3PTRg/p7ga3+VY
cuQzH0+PfSq9vxnT5XXHT71NR6E/3K2MrelAuAUpe3V+ab3MgD7o0qMofC7Gdk3Nc+wl/mNPFuVW
kw5EO8xLpry6HbzqIIFqPm0aLcYVLxBIWgNz8njGG+mnyDdOjWMQLFRafkje7+GK/MUIeID9g68i
Vw+NlHS3hQnVtWgazP15LV5GYlXLETDiVsqQ2tX7ukpgOLhALAGg2F/WsGcB1wiUM2yWmZx5msrs
3ffdfCb4otHgykwQaK/T8D1ooT3sgjYVv/yuGb0T1r1l3IEOxs0LqC48dN3IstzBZXzY9m3yqPkd
x2SucU/z53o8fGEcIz1zzX4FvSk+MkyjDOvXcKYo6ZUAbzP3kCMvjc6j4EBV2PS3yZjy40moPuok
q9E6W6mAUFjjy35tYobyKLHFC58m4ZY2dvx3IELTIQ0qbBgmk4X3r2m2ofwKVvAEPDHHyBNtuUYf
6MALvAZ6EEiFi+9AyC3jk0CVhy6z8ul8eESTWdiQtpXCOxuWD9h+CPLDz/KGRxorXZyHpShyFHa6
kAdCIXPIcdy0L2IACbU3kGDvbL7E3nGN2Ily1IMvBGcyPgB0+u3cL72+ak+B7fr6KR/gpd6ATkxH
VBGuFIw8itpd+IsuD5PGfXWD2QVVVK4RZFZFc5nEkDVPJMzVGx4s4WO6aWx6MSvGIJCsMCaoY7HH
7TtfmIcKlyU0NXQUf8/Pmth/iK/RfK47dgxFdOZO4k5nOwVMxHeprNr/+wGZvqldwBjX/eOMlBTH
sIjscFkY/5JnmbxKnjAsh694t8OM1cCQ/U7IOWlHJ2lwXX705Ifm6VyprqdVk57/38gmh+dQyqQ5
YGxT2c1kVTq8OHmaX6UNGbExqLbfHq9svOtw+D6vysvvewjJ//jX9XLo3c3P1mE84GGYSATuCA4X
5RNuQp28MR8j5ssf6ZTPFgpIdMafaqMjPU6OMzH3JcjDucRBkJTGnJMBYtEB+o3zDQiY+JTLQtav
ELCmWJllLXX6KLKKVPZExOGrDmg2+MI0oXE7zBFpf4WngtMF+xwefWpfWeAOR38cMGfCAmnSw6T8
sMCSWeNOCkwW1tcRgALGNzwT4QGgrhu9qzpkOISz5V0CFj6lBD3TI2Ftot1NQmThDNqRZECZcOdS
d8VPEfkJMLSolBSwrvUuJRTO8RwXwJu2qoRvqUDdffCKDm/EIkvnhToziW4qbJH+VaqUfrpujG5u
qjEim5kmCVfKrtCehAM0ll3JZ9yL5TdYvfgCx2UBFscrS2p9EICrGnIFpD2aMrvvUWcQYo2S7p1e
O4RVMeAeYTZFyA3zZsj4oItaNCYHIsCyi5YKWT3BSvY2Izec1ZDWAhsv2b9jItPhLQIqtDd90rVg
gEu+wriKw4/MM/l3tTKws40q1bnIydPsQhlUr92oy7cmMHb8m1aL3/3B5UUX1hO+Mzuupy2rk5h5
OK+Eu5tHhfTZ3MHtHO965nVH0lNVdLZdtPkXBq/1IPvW8hmRu2RkVOVE4XEqTOFx5Jc0+2Iak0+r
VnXt1s2K0IEsOjGz8tWlSG3IpNPr1/4Vum6qTiS4uxzGaYV1im2Uq94F42KeDF45bgE+HAoHnrBz
OFsC8nXLSJ6ht8fIZsxE/6dbLSEQ3FOYAWD0+Htcl+gdY58vf1lEvGTXDns0wzBglGf03vZJGW3r
u01jn/dKk9DeEy8O1WOuYPueIjSQ4ZRMrfsh3SU/557fuHf4hRSyf1VRHs9Cm+KEeYWFJW6IgvwX
6wMlMckV+UQ/XG7pC5HXN6pVFrm6dogmP2ViGc/SF4gKjV8V+ojEVTu3M5bxWxe9+WkxdVj/M7a2
8UGKMK1/O5klh6LGIrxClOUZr6ehrs8hkUh9B7eNCQ1coearyxJxxamEfYWBZeHvW6dxu9NiXOxB
Cr9icWDQjO1x9cb2PjWb9zHTpuufAlswnSfhF5P/a1T2loZI+OQWcI8dF/yBwZUTPvhPdZ7EA0sc
BOoyGzWxw9M54eFnSyKWjLk4oxaDrNilmZ9+YAzNp3NMnGfLkUa1uVRh2naw/3zZy38eBRcc0Kp3
38gQBG9YJKi8aONS/yF0IHDtmYgQ1o1bonq3kxnNdMr1it2tiYzIr60OHEZ3fk4wIOVpn4jTLIFD
LiulZZqN55YP0iZyPZVtnstDb7farHeb/KLDrPyH6IviNAKYx3DE5mF8mX7sfdZrjNNxorJ/tEW4
TWLHQLx7glXQUTIlYHSbPEnvgxiJ5XsEXhWfmZBTqo4FXoObBh7BLRAZJlaRrPvx0virgm0YipxY
1zJTwp+6le0RsDI9gAhBGzP47nNqnh0ROxYv4SkwWX3CdteVe0gOADFmkQ1/WsL06hF8mRwe8c2J
I9MOOjYJDR09uZvroyVpSgaxK6PbWBaaiwRCJsGngs5mW7viPS9FlLi3qS0QzCElblEZmkFJGG2Q
mz+6gsEjl4zN8sjwJKJNY38gYQdvnfRIXhRpQG4744j+pcOA47ts27U+FGPClUeMDqssVsV0Oiw5
gZUG6X7d2akrh2uuIQDui7xFe0m8UDMeaYXqTw4TGr7oai6vqb9iiAOVusAWLKLouCQ1kM9kgIW8
T3xuFIBTFSWW16TFV0TUMt+lmOSfBJInblDiXXtAAGRBOkMBvm9KdzwnQeE9TQzMqj23BgcxAZfN
KJvgSODjMbjW63ienlvSFbggRtAOOwmqOcX/B7jwqBbYWDvaeaeCIDBEL+gzlBC2C8sjNz0GGo99
FJ8u8RBnV7SJ+rddkWIXBJN8gp4j74gAE/+KarA1uBQ3Wyg+URzY+bmIGszN1E+BfzRS0BRIUWNJ
4CIqm5OYhyk7CpFAZWb+mfWnKu3SR4tu8Jy2iX3T0UpxGkxj+2C9Xt1rl9MBd2AKMMH3NiAGKiq7
GPB86wdvAqh3Am7p/VHpBBxcd076WrWYTCiuPf6gBUeSvA9XRrsLk9cj3t6kvHB+Fu2D9Fb1nhaV
/zvocZIBE1w2DY1G79LlDIBA/84RCZE+5QOxltTM3pbT8JC4To5QBWL7ilQUtsfEZWCEkcjGpJwD
UgrUfz6xM06he7608rc2Hn4a8ntK8ZpP3j1HBvEySOu4asKGbyHAgVPtCWVtQausTo7EfLdBTruB
YSy4yxm1cs4+lykKCawaDoi9nlscxlTOVEqMZw0D2Vrn+4LU1LXxS87BMB1xN1RExH4k6KH4OOY+
R/QYrvGrbobspQKo9xkDjPZ3uo82W8Aa6V/jusEcvKHn16pe1d9igqLA740/VBGRNhC9vFNMib6S
NYj9wyYI9fsmAqm7CzumsB1eoFeqfNkedQ3O/0Armz0nYxZjBGtN472CWnf0Bd4NxjVwxXTKqXSC
ixYasgBT+vIfBIgVZAyjoS9hYmwfplL6tSH2/lWxf6W7KMzYiNKISOZQsNSeq0eiVe1kNA44sSrm
+polYjFitupThnQhHmWnwuhGrou33CxjSXBI+5gwUgDUHV0c10OxLpxyFUBzLuguDKuzXEz20vTl
/IhSNXEkAmpCm8YcPM6SGYSiRMqJdQFfw4W4pQKTvjHzMUD39o8yZWB62NbB/aa44GxnmEEMuOFY
frYeblEMj/w0XYppqOLOafaI9DwnHVahLydeaCe0Y7GhkTfRGP6W5m/a93UKBCvwLoCGEQITJsps
jgiHoj0ubbP87UyMRVDDzsS0LlhJrVEKaNLirr/VvaI/VKUz/AY8ywNehA7AuDDb7OlYusmR0fyQ
lsCy+M9bpVw54YL2czRoXvyciJMH5ioMRLqhF+9JEeTfHmnrZmddnbssLLLyJiUyu54VTxuBWKeF
MD8XOJIEjUiHjKqd+jz7FkcjXmL4JqxKm7Ib28wm2o35EGSnzOB/Oxq3josds96pvMf9jkmyX/F3
XTwYxvYG9nhhTqmpLNHhVYrlGniCWA9uGiQS/nJBjzkUZJMZwIh/JXri7yKGhuNxiCcEdMJT3RX2
JhbCZpDrbZdS5Zxoumzy3g4L0Cq1bkqgG4oeddNMob3OlvOBhpOfkSJaXVWOTeDQNXQwCB9OC7wj
3bbdRCzyuYpMUfINgCth8mDNxF2oZqnvmmj0l9PUUikt1Iz5LSaOfuH1zDX8f1qDEOsI9pvizpt1
UX9ovgX9GDCJ659bWSBdQlhV3j5NKdfoVMJWdrcyjKNpRM6E0nkNAtivN5wzdfbEazD3nO7Uhnu4
SH38GOQlzgasnkZc2PXb6n4P1k8C+Uks3yZNoQUuwbj7h7VvkmVjpOQ0+nE78h8AbpJl9qIGtx7F
YRTVsA6XAMRoxFmTbSSSJIkmWsGepRMPDVtXFrTH2BYH5TPVH48VRqK+u2PhVJG82IWH9XF0Dexj
ncXIwLhAufyvQ85Y5SGF+S5vLbK0cwSqRHtDLVL059GFndcAL7a2Tm+KgFcwQBXBC30S7tgRiiWM
yOj9hmIJD9Tek+R/iSLlTGP7S2pxl/+q8OelRE164V3A9XR9dRCsOmj+iVWgH3gck8WvzquZQR8x
xSn+7gDQe+8hrAZSpnLFmbWvwmpcuVhnEDon2ifPwbM4duQFRz45Qp8xViv8PDCUeFYDDMsUD9PE
1w/1KKb9wOsBFB+/5oZ5kalbiTvPeJr5QT/XWbQbAEcl34Xa/nnw/ELVpDdmIqj4fYq2Cr+EA3OG
DRHw8w+T1IwBdDHxHMOd8vz7rp2A/6bF6Lg7L0d9xgUpYVXeJnMRqrsIVzos+mYIgJJYGUQsihnK
PPyCzRVvhky8bgSI/QUbG2HGtr72NV/AZvBovIQviVjSddJh296bauvMVTvS4y6FqAH/uVEmpw9A
s1P1ZJluF/+l6CyIKstcrI9BB3r4srQe5msGd566J1DPOSJqIFrP6QAr7gmQVYXNVfR1cG8gnDvX
CfMBtGJ4+cGrDDp3eUq9ALlNQMIpMFR3Q7sL8Kd1lwQeFJIyUfL5lE65n701VSrrLyXaJciORedS
pMIjxC2C7ym+87IGJsEkgE9FNAX9nod1aa9zxBaI3eJEU3awLosK4TwE7b+R13SP+8VOv7g7gSXF
mRoq4A0zneoOuiGhJQ0HOrmONYocGrryl3/YyUU2HpCAOgHFajN1D2sjq3NPBjdlrF3bl9HH0b/X
vijeEfEpMFgHRoAkkR5OZZALJaL0INWB2ZDT/CMnHE5vKBk+kgn2J+ZMRRIuLPUN+dLF9yArOf4x
k9+AQ2ZV6FCdvdVdBzBbnq8eGae5lJWeLaaPKq/b4hN5xCF7nzvYUY4SRwfZhVGlsrnx5nBYSUSj
qCCGj4TBb1pU5+JkI0I6GYQ1ewhyAH2/WAgxJJcJxCRtaKXoZYGI9V136qIUMD3B3ZQ+HMs4Uz7k
44yaYqFIJENFwVIXzXir6OqXhBfcgOKhKotr1vAqQD4GgqHFgDAdumX0vXMyT6hPi/ZS+7kQ3gUL
mOou/UvmK09vSIwStVJBwkAGDCq1CNR4IisAG9J7xkWbA5FmeTg0EFAqbtKChR870l3+fIXpGDof
Xq1xuWv6eH/YqzRhtMEcj4lFNgruKoyZPcUItguwn57qYzBnkbs8G1LhTAydhsvJY4Fc8yNyZwxv
ONS6R2dLtAm9UTv6YivgwcYSpqvcWgRMpEVRpC+wAtr6h803OBYXJpnimW4Xu2UQzXN+wnQwBTcL
I/yaXNg2zUYDoI3gUFRnIGJDkdKXLSrk1G7kteL9JTwd+O63roQQD+k0OrtIx9Xwa4GgwH4sMg+5
zyMJG/0H351JbqiplubBayxWn9PS4zzhwW34RF9ghHkhW0HK7NSAbZwuiAZ843t8wNgGRjdt1LPh
01bRzqcoHRjd+rgbgnlNZ7iEk0Yl6WJ62l3nU2PftkU8j4e2FHKpj+jQw3JgoxFKFYrL3D7psVor
c8dmBTk+a1tNcblnyg1ZYze3KeMTEY4zvNiV1ET2OqIEtf8qk+CKAy8hkv6JlQ4bww/PJcRTRzH6
IgLEtQvDDZki1eAnof5o5vqeck3/sAYrZ4kHUnO5jHlLelvIcHgKgBaKW0Pz35PsVn1335C4/x4H
uDDXlFal/zZr76vPxmNj50GByDW3y4SH89kdHVWD1AjWN6Lpvnu0qlvcmyoDJvDLc9tkfsxGkCSn
nuCBMBicPA7TpVmG/jICDXLBbgzkOJJkNMW9WqgdbtljSgimG02rv6zTOsWnVIvj/Gf1SjXM4JKj
wINQFO5knwdqwLfJAPi4htjir9x3W5YlN8UPaCYgCvkqjh5rjprXzlun9QHYta7wTtQq9vEYkQ0r
L6Ck+NOgLZmvDvw3A58yR281Ee0m/YcoA3NEJU+AEmfI3/dBunTjyQ5h+EpVDflNePyEe8Wr4e3l
ihKz91Ks6gcLCkc/yxpJ7ReFYrmBtfy2OwkEHh9QZ0b/BDilXc6AnfDI0WAHePEn+ud5F+c+7qmi
6GN6HmE6BwFkbohVQ+/zQ17+fHmtRF45j4EzNeoucBHGOP7ZZpDvKOfq8R1vV4E4vUFisTBg9SBq
tETPOk8ie0t0wbsnwQUMBPKKR1oFHYlzKhX5hBdNinQM3rDSRMN5cRW43IC1dVSak+7iR6kC0kYo
KpF9y5mXye0V8uUO8n+yDQDi5TuI04met4k4mgsYsf3RTh5UkoABVExTgLh76sker2TRt5th8+k7
JzB5rGg58PaWy6vktxGw4uRYbxxvJIpg2APu/Ekdr2AkbJkVX1ZsnGgqxPfHQ9IsWv2WKZO6kwvy
JTzNCdO2g5Jxv82R4lbfGsAn0XcT5BAk6EHZ03RD+i/AvGfhmjtH4sPuwWnDoTu1htgzdB5g5deq
S1DPAmhN485iuPvs4q5hiRlba44Sc3PN3e3r9k9iWfOy4DrEf89jRHByDhAntS0x4gyQog60WJUH
BhGI8BkZZm7PrAHgRGNDmuPf8bxyCKd1J4N7ObVM1RKS7eKmiRjWjbOTsEtpctVMYjbVzoOnKmxJ
UJri4UyECeJ0YKLOPCuNhel2HAc3o2CI3W+6gsL9UW7RuJ+WPCx74kQJ6rNasAAdq6pASBI1fq87
bS0gtMSnmrmXVY5mxuU+C3I8Pvw8GNgu3s1myaNDJ/1uuMGB3Pw1FRQkxohps2BS8zhs2rXISA15
IgzBkkEyZyHSqoOHEGDdeiUfoPQ9g5eiOyj8Dnh+5UoIgWC50BcXrFh5puEgqUmHPLvOJ2OLofwS
wCnl1TIqYhwl0FPfW8fFIp7Opp8f4Q+Er6atrTwirM3VWwIlmJlB1XKFmGmibpRBGmOlKBtD0qZG
DPxQa+aFRHyitG6uCEnlciMpeu2Vczbvnug7aNjTAZdfQporemVzEi04tiyIFAna6KETOaMYVaSL
/2cMh6q+qHrOaWKjDeO7COodRTMtGCwqS2NqYqJZBybopXeB6Fxk92TiE/M8TgP7u4+Ib9yiS9ky
qxhXxpR8lw4OgQoTq7wwrS3H39JhlPbPWxTPOcPEhi08NWZAKPrajvWJm52YD3GEJua/RlDoPFb8
Pz8Sfkt0WUbFi5rIGJwwI2w6OW5X4lFBxQ6fi6d8SAxdF63B32F0CQakbQ/4q1nigYVt3cojE7GW
/R6X1CKeB5DmX3gdjTmafqECYcsTBqHd4o/WPZT4pxSWmXXGE9us+WPjTnRoi2+J9o4M5yreBuV+
YyzejHsNHEsK6kq67d44fvLIqFAwaYUG3J/VYv35gSGCFJcRv8x4KGaykfdB3YnyjJ1dPDI3SsPb
LG8pdTUN5T87b6ZXTmt//FWsJlePMGGR2VFziM4LPFY1lb3h0qnGMdffOunGOysbIih9btbotnA3
Jx74FUpAqSoAe4XbbBthmgE9HDeLTkCpbVE7dh8il2gWZplj8//2OsgYmO+tEwRvo5T8Ekil5j3N
89R57UKPW48YuUQUxqXW3s3uMLc3eurZQAefSzQO895yu3/0jCYO9KX0QYOh2BkjjgK7C6d5rmK1
p/ZNBkya1vzxscdENGI5l2zpl96vmMufpDa7qT4p7sH5jMkEJVGlLSmnSNgYUNJA1GjM2a6x4yxj
ZbKPDX54ouIhK0U95cujNwVQodl3SbPbUyKN92x7YC6WNvikgP4kdvry/GTYXpHZDG/s8ynFay6J
gXwW7RANrGpkBs5Sn8RhVICQGBeP5BY2EPWclvcrGPZz3CSZvI29mOp98pnDvNatDH2q94GxLa8t
Dw6yHMorDEuX9Z6Iq8mtoeJdbxqZyx/CNRA6ZR/m6hbTafaTEPfLTkERuYKtPTVPSZf3IriSkXXD
56WCNvZZ8GNPD+U0e83NnHhr9ynItCn2G0GT3WtQuiE7IyRzQjOUbC5jbrw4XIWENfTBCLKXsKwQ
1xC2sHC9MpxRvHRhXa4PHoV+eDajh7HIw2KOUQzhDj+/hMZQVWWsPkS3Ot10bEwi60fWZ/Xuv8m3
9Xo/DVnoQ1lqR/Y20fQNP+46Q74bsQT7D6ilNV11YYMKGzcTb0APYzdS9DdhNy+PRi9bIAPmP+t6
ZtFVDyD2UZCWqIFez7kZLl/BzObao4JBWp46NnyqnaynSFzocP1tBUCoMWgNAQzxSKfBf0z6ZMAC
ZICRQFAhl9EAuXBqf+GJEYQyxBzOlzSS9q2qCRpCfvQ8Q2FY6ZNPLVKcScBukhPy6h/GXuHwWNC5
OnsKQY4hOKWed+4WRjGb0IO2rdjM8X+0NmkIFXj9r9TByZDtsUAk4labepquNR7E8amanLC8ZdsV
Uo5w0w6NSUsvjO+3ajW95zAhcZv2gKUuOmcJwKWppgLobJu4rwEgxYHluy1+1wOUpLl5wDG5lriQ
1zh41d5kyyvRUtyq6P2+YXmUEK4kxTllefS3CHDy33AVMrghISV/hGrtj4a2Xz607BAIjiyPyF8l
3s3sDRW8KU5pGSTZo2LjRkMdTM0UfBjJhqLXgvnN9+i6vikYM1auc0zo2IEi1CLVj67sOS+0Edua
gFzI+F4w6efb4j82PFsMVvO3NAhZvB0JG2FfmoSKba/YS+OeFKtE2hcaITK52IP0oLAz+y5QCB9h
4r/JZ2KFsuyyx6UFHDUzoYtz9bIg6YMu9zlvC4NNKe1Ztax3eAkZADEYB+7kxW4GwSOie3ohYJg1
F4I0RGGHOZza3wtqp8JhRTJsPRibD+JWSAOTHZ8LIgOoz+0od7eCWEfZNB74FhamCPhoo5fKcbdb
dfT96YZQKUeF9Ysgu/g5VNv/kXQe23HrWhD9Iq4FgnnaOSkHS5pwWbbMHEAQTF//Nu+bvmBb6iZx
UKdq14uYWx+EawO4EZoztLW/YmSUYGOwQNZzSaqX+zGpRvslmn0EQBdvlffgVC7vrhGzcXDIywkN
VjgKYamMTSgITRYzeqaWsXdhW0J+wsWPQGnl3JnkofN9XskAvObgiOZe2RySnq7S/egnzO/KDRBl
eocY9A5ekRC7ytfrcR4C0lQ7e6bXZcMeHADfJm0HYjMc0vnyAEvXnaytsSkyuK98PDjtkT979m44
mefleZUj+V5VAR0BZmghhSM4hXO6IZ7A2eMXyTSeZpaf+tZZXmU/SW/2cxADScBqyW8E2Hvq9/pH
Aw+mvMkhLNi5Edj3ccnwYiGapvNguvB3BdEljIpYXXpiLc8OJH7r6GRFfECZBSzo8tuLfsRst/VO
oK6NeFoG/0ZVCfkVLdaJbKosFMq2xwddTs6gLiZteJmwP8/v0BFWippUBk0f3HTh730sKKvxXmFX
x4qJTtG0K85XUpKFaSLIWXg0WQbZfOxtnT8yRJKHzaphzDlpiYi5h6x1TbUDiZDiQPLbtv8yYeS2
9l5lpt7PQ8xsi4cTsjhM+aQpdkVaTcmvppO99ZRDynNOpONQcsVI6H+X4folmVlAl2VZ53B8S5OX
w3mcWoMvMYNu8GXIzCv+fpb2iJ7L4kTOoYDBhROZVx+pxzkaqmY/0q1E3MyKCvFixiAyX6Ip/EcT
AgZ4YY500/sAe/Fkn+qKffADc43RH51CNz0VId5E3HSMRtsJtJBUu7LLV7CCGOf8buGiMYPD4C5w
SoeQ2+boDJCoNTVW9EnmJclgl2wmEogPHD2poNp/Ay/VzdEIvvHHip3l/Mypgh8Hc1vn3WVlRRJs
qADIqbkZZ4phkpL1ambIkuHxjJbwGrsEyo4jP3Z2ZvNIqnYMR9QBFuKp88lT68VPLKJcQvDk7/SL
aiKIxJntsj+3isnxuKe24XwvltjJXpL15b2HxRAWd7ELavKyUqJxTYQBMHAIz7l3lD2ENaoCltB9
pMRSfkVZ3LSvTQ+I42CMDKLHeCLJuuGWn/Z85iwUD0kFeeCpM8Sp91FdINSGxWD/ZomM/ZTkE3a6
ES5FeQ4n7WR3uGEJPBeuO/qvwxSP7kMpsc3a3WAtx0hNHOFCaXOt7QnXGqotsvPk5ozoZDqrHki3
M1B1EUjIyA5NuTjX6W8MsV7IBswKVVf/dbpMHQrSMNCqi0eoZa9aKI2W0jIK+WQIJlKgjsT4vWP8
HRqciBU+na3iN99tEz4puDw9qRV4v5iQJHQmD+oc6f1Y/hlsq3EfeV2AmhXwSrO9CrSn9jgmtNyD
4mu7a5j7ZEmZyzh4qdejeWqjYbTQIZxSQH/U0wp2LhqvpKNjzPkYWE6akEKmSpUHqbw4+1N1qGxj
ACPl4vOifgC2w9fHrF1Fr55HmSnAbTaH41nQrcA0QR96++Ej540/9MuwKeo6XFT7Thi+CQwNVmIo
stSswFy6YrNnzBl+9o621/DFGg2cqhxPVfohWqAckBgZ6AKNrXiNoczsEw2woZeaU9dD05FAiQlu
eu2T6SUvKg6ChiOU1vNlTvhEWrjjex+rapMdR4QxzA/LFHTNnW1sE90rujPiO+iAcNEyAraYYoKh
E/sAcn4FTbzI/UeoMrN3ZJMNU7+CtMHu32sEgKdcBTDMkNT/u/dYkph22EgGOiC7jkDgtkZTVe+u
Yf/g/FKFBcO6ddhKSrtCRdvHBQ556FBByEE4Y5WTtHPYyrxUmO+zV10Av4eig9r6AGiB9cpmzcxj
AGapLHeD60/A0bCh/HIMDzDDTxE80NWQ20eWGPAKRrvlDuOR/CEXaDFYvYLiwR4ru6Fy78TojRQt
eW3Z2htUB54s2t+4xBjqY0EjKKayE3JvdBPMnuMvnDq8utF3iPADTXEeQiJGi8Ic6FEAh9ttAJzF
KwseVl85tKPzPgkErd2IZYnoY0KXTSnAYyzCYn4fSJUHv3S6rsJTilDefZc4+W4ZU4u1VkAb3Q6N
HJ+AJ92uv7SNM4kW48TC9zJRGEh2OHAc+RDYnvSGDVBnSim50nXdqXChGNyWqNQQ0CBQ7ie3QwjD
WxdQ7wd9AFv8Mova24MUQJSdWCsnGA3W5/+UDFpYZyPs7IZEg9iUdYutbmFe9X84vUr70WExQyNv
mTnlf6ltOsSxBdMexz3PJgTNGjEypPih8bF2zCF8eHuJ6DN/g/rx86tmamfIClcpVAfSjv+yGUBc
AzeO7NHRb5mlaU+WelL+U5xZ4D9Pwnf5sHl2Sr428eCWlwDrgL3lhkQ2j4tr0p2CIPfRsgmLJIk6
ual2uv5xBaV5d3G45vaAuzb1j49lRFwta1SnBkZc+i+ZK2lgcBPiaNfYiD189RF4z62NxdmckZN6
OPjh5CXARQa79J+THP53tglDq2c2TadVVfZnpH06f3wdbzSQ7NWvXLn82qtu4h925y9dk7QHkqso
C6r1eGdlaRi+EWtxw3ofTT6qYC0ZE7/xuEj55rgBt4dlMIWFqup2ONOg7AYVJQJxSssP1VWJ/17G
7LKHLdVSCNwqrtzxYcBuWp0ninqtd9uU2G0asxA40gFnzhNhIhYiwh+qH79dT7p6Ru3d+wOi07Fv
wJmxeaud4gn/Mt90VvjE4QdqCZZvSkCpbZmnfPyggTIubmUz8ji5YxoHr1HkZc6rLmvgHuAq7Fdc
Glb0oZq2fy1IvbLUtSpWeVHlsCnrl7w5JaJFMg0nt6gvlMXiq+K+hLsaVYr9GurSZO+yjMYg3jil
x+24UQsxB+YMK9GvmNW6uqFDwGUNxxaV1MexGYbOPAJUCvg7CuXKTy+ns2zTUwmKaoH3v7mndagk
0C5D4itQ0yCDUgktCMDiDIlDv732FdcAds9ybehll8X+1TCdAJK1sKbErNXbbRMtCV4p9srNpeib
wcGFM0PB21d+G0WPfHuY83UwKHkM0GzGg88JAR00UgYPAMW44i3LR9l8a2wBWKp8svOvTV5RoBy7
OKR31OYi8c6WEQ94eZfBRmdj27OnyRt4Wy0F562yLfyqPpdK9r5RgVunYoG6pAcBRjpi9ZH79VuT
p/lHqlHYCGRaUC+ZxnsI3t9E7O3ia27Z2v2KwhEI7a4u6RSW8CqpCSIvTwfdeEDudqZrmOmoPfN2
xGh/mUZbv8HQmysawlxroSBBNZ5TNtsEcQhDCG7vRdD8nYxgg1JT2MDxwNi3UMYjt0mIgE4pdzt4
SRyCMSuf+Skho7R8Vl5BUk6w7l6YClB2CFGl3mqJKQ240k/ekSWTB0CLRdzXCEzY8plOSm5iINSw
D1HOxKODsJM7H3yNh+QnYe3ZbouRONAvhEp7PoOBXaytH9c6xVW9ZiB4UXbjb+YWECm04Mh8okCw
Zpb7ifgRKAVi3cU0z4IcOKiPW/bRg2oz8K/SpIAZfIhl1BvKhbLxnw0Bp9733kjx8gaXzorOZSKu
95jj2DHA+V2Sbe671Y9JakxpOfpocKpxTf/F+QngjE4c/egxv8tHSxJufVhXlcOGTlGsgwJz+L2T
NRTyJKPMsnce1SoH5+NJrK2YjGdCA7QjNFiUhlpTpoUYjf4aE4KnGW2yrgHmax76yZVPGacvj2XH
VLofOlCgV37Vk/mbEMlrLq7LIwEFUHKToAsRJWaOV1mJEzF1wL+w0xWu5hNOkcTG7RAb2d+xblXt
KYV8R4WxVMjABCti/xLzomAFrkFyk/elw5u48BwuR9pfWPVnJqMZryPtqm8mGi10/clzwxtbHJJX
WU11xmbwhrx7xkOJMS7KEvklHExG/Me18el2WwXNhRJWiM4kq69Wn2CjS9Kcv8mOBsO2qXRZYHhh
DYuL826VMgjxBhAqC298YOXDOFV1wJK2XKeLcJckBHXgIvd9+1daJCfOmZVFEJWrELAMtj8WX+eC
XBlEQdM08tt3OlSVo6TgJbmzVIeVSVeSxxR9nRcpTpVMXpp+Cr1vVfm9KCCMFxGpGu5e7I83emri
/ERLF/kpevh4HyCboCtzNHM1G/sB52DSEmc8NS1Fp8uBKw02jFiDcn60hsDX1IdhnRqii1tYoyCb
rssg4z5Nznh2N05VBRGpGiYEfxOsgUH0DgocUmxH0DjDyxh6a7kFFiTZ1zBuFkxfGN2AaL34bYe0
u4tibrEXutqcGdcXWsAEhYwNf/qPguHaT04jChZkJJwovr0naLgw9ThjE2dvE6iqkFs7v07Jbr5N
FtoZM6HK+tUknKNsFUHbJOrBK6Au/PgMvGypcuTA9f4ZtWHETb2OAflyazMf6UDa967s57aM9tkQ
r2+NIOuozlUToDTKx1oznUStvYFyIteZ+lNLtZFv7RLyTBX45lyp5ZERzLF++15XUzuTwGsqkT7w
xOPIaQN7Al3ZaMqjlqJx+EKPXBPS3yxVgJxu5lSO4lfcw+WBFNoYjErF0M0vOSTi5pZ5imCcHwbr
3bXSLPA97jTxOprWhbC+PR4WOnsI4GLDAsv94ndU1bNcMk6/5x6qj3wK4WfQ25X67YcTfyL7zh8e
Zis80sKe/VmcYr2zKIGsIaaqONgu9teu73HrUr8YtHccowHYDEDYz165WnbJ3bPGytZiPuGp8Ihi
5Nx0rvIPMFqY6FQ84FBDz1/0A0VUQbNN8ZJc4N8uQFHouaRIDztFyA6nRMjmom5WHSio4fVuWftS
ljGkrcf/mYFJP9mFD9dtZ6gcb80Wp9goQHJOgWSbHDldRP4/WHqWSfYaB3NhosBLUDYRBy4qo82N
g7HsJSBYvexYOIE8z4PAjs8jG5Z0L9EFqcHrBOuIJk1pN2OnndivMQtBVo1LswT3SYdLHHr3GAyY
+6xc/ilQN+nWYTx/ikURNSfLpbl075Ettg8z+pt8FWM8vxMuZ3mUzh2ZnmYW9roEnOzcAAEbFIuk
KHxNdKazq8EJEj5V2pnrmypnr7upIU/9bYG7tdxVbhplFz9cvIx92hL84YC2ENms2K3PouxWYlS5
gg9iR5WvyWJpxhv+5xNhqJXhke1glUYtFwIWqjEJMA9JnV4DxNyFO99fIFFIRW6OiTbpPSzfcIaQ
NEWhoLSaBJH0RgICcEAc1f7vJFDqCG1kbL+7yfaufMetDn2sd/ROL4QQDhy5A7gIsmxLdUfyge9S
206gFTvyFNBC85zyr1hM1p3btVN6xiDVhjd80HwUeIb7PwRC9Tct3by3qsVi2yaXKMjOYQpI/t6t
UYW2ED7CIwtefuqQL9VDU/vS3TZ9iKMHcV/qE5hLo398phgDezvAF/wxYHp9hxTLXFgNPScS1edA
NhhdgwevzTIqzoCJ8E+cx4HFkmR4hK9sTX770zh2X70XrpSfYOCaE0mCon2ajd053wmOpp7AQyVi
VCxc2AXqJr32ebdXpZyznT9m/VdScPQchdMGzyPn5JOJfcIiK5Z4ZIZdys8m9nSOWFt5zlMB7JyX
eTsF4afMAG18Qt1UbCYsZGlJp1TrYMJOct6MlR0TalaBwb096giCduKCJuNmjsv3v6soihGGW+Xq
uvrbxh6qCujZ8dl2RfqMvZdpQYUgyPerf1BdSg9XJR7SdVPfFGtbAOFu/BSlClLi7//BOpeuQ3vc
sVPGVdFF5OC+Be2l2B4advHie+WOjVQTRNQfCZe3SNSt9KW8SJiieMbVAxSGZHjM0TTpwqTU1egz
FASVXrHzTGQwl8plroQ5Q5NGgSum77dpktvOY8Yvb8BFLXFr7OYOJsYf0u/D9JLopc1sXg1lmP/W
czwhPbCtrFxSUl4xBV+rr4EzFxxBWJ1ra0qoWYz8wLpC5ODhJN9PMOJbSphaH+zkG+ss0ZgddttC
h4ZqvyS1eN57ebLxQt/VbDK9R49IfXfsqxx6ZxIio3qhk4gzGP063ZHLwhcYwh4mNlCEPvpPxCq6
69CoTrrPuciA2ASrLmnW2M0l9QGIy0kxHgK7kuqAY818ciavXMQ55akz2nyGsuObPq1A1hsqS0JC
eGH/WB2XIHWjsx3zJN5y3mXNZ9t6ZCdDTFrefYJj4xKkmXimxcuVe98p7Z+Z9ozwqc99PlkBgXad
EzK2cXPsoDoGJOVW/YV+Qc59Hh1JVCg7pCWbzbALsvqO2UPeTQFIwfUkY9GPm5/zpY4IwGBd5yXs
uhWrHXzERmXdMWjr6O8UEILbNbZP8npZlp6LyODr30GL5I0tnGXzLsdQcpe1MbjaMVpjBAG+jgNY
JWZfzG3sMfzZVhQdl21T8C1lf7ORTAs1VJN1/zSmhQo4iRrGvKZZ3wmJg9cbd9b4wP9Wv4Vxnp5A
Fur2JUjJqYHyp+aG30pTjAqr+Eh376K4oG+aAey+F0+sFIStXIImlhU8YtvE2+oNPLK3xPW4aER+
mnAF7IJeMR9Bx341GBa7CwuGIcKGb3lI/izYYuTCGBOnorMtpZxtj4saJ2oItMTlnmwWrm34wXJq
7oeejt9tyqKqvlR9Ir878ArdAVubcfecWNwpMY9CPuV9F9TMJmkk+3AbFUPoPudVBDxSx2RM7miO
j4K9m9pERYzBqyWgagAjgMVVnD2ytT3+nMzqD167JowNa7fmBLytj7zHXkvXtWmD9UAy7lgXG0jK
LgHBLS+HpDszWdHFqJWMv1nbMLVu8BZX+upgNalWbnNn4nu7XqWjOZ3ov8KvO0KwBxXjRcS2XMBW
V72k3GdgI0CbxI82rGDAaGG0knh21YEbUfFmY3sKLkKLbDy5qppfCn6nEZu3qZN+vum07u0zS0iM
ZicCky39MNXI/9ljfiLHyEQ372nui7s78DNl+WbVCSdsGwapvZuWbKQ+mpVNeSNhi3+LU2Wc7Gdh
BsJBlI81OuETa5GGHsgrOtFPxBCdRlvfm8voPnO9GiQnZdM629gY3pzkFLtsbPaxZnq7Qwx0u+dF
GGiprOVb3jlkBHlbKdgI4dWPrJyqZadfJ/WK2Z6bikgKpIWdITgXg8xrUql+Kqbgsj+GMPPpJifl
tuxU74TcNqjZJgcKk2eq7vjaM2b6mY2pKqw0Zz28j0rXN3SZYXii1ZgOSc44/tF0W3BZSTeYIyim
B2+s7H9JmeX6DzMkC16WtoXDLjHMxHdQNTEN0QPO02vSB2TmMz1wyUoCCS4Tkdhyy68K0IS7n0M8
AsEucUQyPMuMHP+dwv45f3Hotvch3AmWumHtv4yWCe80Qt0JrQbDQEG1k7hhevGy6+TBpHmEF+Tn
p7Qd1+ix4/XZvgr4D4SfJwNCDTu4S4X1E75fDsMPm0I1Bd+qZ7Xc0Bm1ujJ8B7MGaj7xiU3RQaSg
JpFyELrZG4Yldl401NaQLrdwVvyfyRNwnSnPyD5rd/D0Fluo7K9LEBBb9gLWlxy4LZNmY5N+4rRj
j1oVZFtgNpL9a0yfOZAeaP/MXIn/UA0jIpIRDi4rSpsLMo9E3qlaCBe12iup415NfwxdlOmsbKZl
pj3CdwiEbN3QWeO/Cv2lynq08mpw588oXF1teVmslY4qoThyoO5BnGbOMk2mWpL8DAOP7Ygj1ss+
+sr4UTc5qf+6xxAFHw7VYSPCwZ6eBQbL+jEDLDb+Ja+FHaaAb9t9kkpcm1JY0GBPnVfzBSZreZfl
baHpBFogFZO+AF6pdQXwzhi2pbOOxyvSNUsHZk+6Lap06Ww2fQ1VvgktC/ceeYvq2P4nUgovSixz
4G6e0F0+16jMgpy42YFsj/rfbsH6hzB7xr0WoO1o1thBbfsWIj/k2M4ZH2kzFaeAzW98SL3CD45D
bM3+MVtCYi8zT+rvNSCYXIVax7LIrvov0pFsQIBluX+dygrqYkM5USdvHL+iviNgOU+4fZbU/sHC
O75leFaKLb8o7vCh73MOCctE+Y29iv5h3OP3HfqkU5uKF/o2ccpKU2hvNc+ztNkcdoXdffhZzkbf
nQUAXq9qX4k2jRpvUsoqy2fzAoLP5qICtSryXnJvZB2HKBZ+4JAqw4cqs+QjkWplMN8IkIsZBMV+
OMxpEHBWe1H9AW2neRpRqZnYgca8JuOIuxapZTy4VYM9stKR4x6I6tQnVXW5eVGCbjDR2/AAljAd
2WH8Vx5a2HhQqDKT6h2JhQZIss9xld0Gb9HPIV9S4mwcA+GhFghBUF2cZdhRvM1VocloJJxxX5h4
y1UfaNfV545Ewwbye8jqyuvlA42mdX4r7DXNHuDcYmHdY67lcwejOxOTQnM/1hMRODB/Ix5zt7Jc
xkV6LoeN7WXBg5krvExAcvMXSnjQRkc7hZ02dpjljlkNjecPZFKs9QQfSelmOPFZikPgxVopIv2e
IR/A7qHNPiZ5SsWGy0ncsDONa+fc+BMJXAcv1TYp+8C6XzO9+ZGfI4EpBluBHABwaZ50hNTgH4uo
zjoJ7QtrLwLBSb6Vim3BGy1FafcpOhT/N98S8Ak3PC9NCRK+DJskfkK5wsAKD6j2ODfLyTZQtQqd
/Jv5OgThLqWfwkluCCPueE+mDlUHi38NSZMEnn8VeQbHBw8ahQHPrGnztD6zJS7b+xgjw/CCqtJ3
NBa361AHZnZyrm7IJhYDnWLzeiZ0zzyBo9i27qmrsMwac7dLlz8SDtu8C9NBDI+jApj440kDxZuP
3cb4qO2Z05IAu2/N5pk3rOjUxu87mWGEDHn7PXqUSmiGMjxjf2zVxmp+1eFMSn8ztFL5TEoM/W9W
kqbZc0KMm9ka5RqXB3wQL70RBK2mSw+jDuIuNoRsxDjvlvG8rSdPLuiHQy1uTMasUwGbBd1pYcE8
P7Nwp59VObDFtiNVIWCX4TYWIyZIOYstYDlcJSL2yF1iNpv8w/qHQsfzo9F7tkWGcdVA8vBu82S5
8suR7fwrK3u7ODH85VQPcBH0muvid1167VvYEZQwVG19JcAEE86WZhr/FTSh1zsIN8gi7oIgU2Fa
XG1vay7DLCU2Y7hFTNgiCvH1Jc6I+cqozr+oKOJuFHjVrO7Is+QdBwgDCh7CDgweK+Z27QqMo+4p
xdRNCqmokkNDSBdfHCXWaxCqd8roQ9K649S8ohbmgs5O41M41+IjC92ypm4ZxuK7u5TjbQJCJVeB
wOt+POhG/HzkuNnveIJsOTBPmRyI3wGw2AQTzzWx/fwPh3RQBmtAIhjI0qDGs1ZxJT3u2C2dMA+w
wfLuip/qdA76vW0VblFQYdOtfXRK2MEv3rf2oZ7a1tzXUcNNxXEsbK+Qk0iAUxHPLhLVaWVciZII
BwRsphiNYIhqRLms2iNVo/KmgDq+qnSN2JY1MWpwplNKdVtN2TrIoqjybmO34n4S7qjslWOEpSNw
CDt64dcJzaSdQwp/deWG3c7JWPftzRLiH69AZFubiryHhl6EVHKwKi4dYIvFC8xY3P9FN4n5kBCS
RREPCs9co2Im6TzEo3oinbaYO1Jc8sMRHFMbF5fd1U7yhtBUaJMNDgfh/uIctCVzCoXMNjMyoSD+
TiVixZJqmlT36BPC/FlYCThw0lmB3SUeguJ9NsB/3MUei7RNjuk3AnXl2upUtkO+oo1oetxI6egf
vrFe9gyCdlEfxcAF9gRVAasTMSsebkRkRH/SMco9jl7eMmQ0jtfCo8XZDswFkkTmwAAI6+hR684u
j9gdZPUw0sXpvQtaPRQHfcEOGviHFbJeZlmQqHelsw5nY+8GFG+zSyFwXUjsdyYLZHlZetzSh9Jm
inmW0YjxKIU7qm568IEUSguix8XBAKyuSypsuU9dDoYf5OZeeOA128X7O7NISJ+Q/VxebV6VAVEp
2mw4ACkJOgKOQ7cWmjYzvblkQdILpSwMMLOn4fOj/fHeMCKqOXLTLkff9fmpDsVSoSHw7lPxPV4c
jmL2TrO+4WgibgkMbMoIBXTMZjh35mAbQ+YStDMAj0YzKPE8Zl5kwNFG2nDOLGmCQ0g5IvhtmMbb
lSsHpCRgy76hi52aNa6vII/I53B444pbrc6g7NQly2hvuwkvh0xiSHVnVIOO/Le8U9gLqIj79K7o
ysDZJp3Ty4PQDk2ZQLwXPKmVRPog87maE6DACLSab7qXebTgwnvv0pLe/byU/MaoykCSgv8i+ndm
YK7fKgnB/BBBG/rjylj4jF07/eH7xWwZYq7/LZ18fA67hq+IMitbCqGY8vYRAYSTGaemtTHgbYtt
oSautNjQMJvAVf/vjrkCdKpMYDNqMPbzw0qPL4agPIg314oX36TQ+/4AfmThUoB2+yjRByxMnnmB
EuEhcG3dtum+Qq3yCxu41NqBd/NphnU0m2ZeirNiawgPCH12JmmzA/qGhuaLBfMjCn4S/kpCX18M
2db5mgAM/oN1nkx1FjsFB56irWz1+pGu0JIKtR0mewTXEWLlU2wDxNjjVmvbXVJIblwVAjkVKlUe
vGaYb8Mdviuye7HU1hc/YPgmI9gFGIE5x/A1Zaq+Eu7D2Ic3Fe4FNij+hUVvobjann6vRg+fHm4Z
qMjAa/1vISrtEqpCInfPUenw0WDwqqpLR4ssOAe7he9DhJRqDWpP1osyIOqNHmGmIg3hiL9waWa0
b2KqUA+QrjEFi3hOgvvCASexBVpKcRcU3/IqoRDoM2B/ZAAab4YBHC9GSWKf0YVJlMM2tizigyJ0
mWzViL1xw5JA0+/WFYJlBH86jfW5QqPjRffUiom5Scs2ukFXlL8s0xIVDBih3EchWbjvhGxT78kf
wJVAiFuBJnNGPIGg51qUBGJ6ukG1KAmq9Hh7fGcmDMigVjzGYwZ0BNuDiyWbXOkepAw/hp7R1nfc
VebplvTgB9Zd68xya7X4KVlyc0L9cfcU/o3g2anI6s8hFmj65s0A+4kID1O3IiYtX9y8YGSOJ0X1
XIxZ7DuppXXlOSGaj4fZf/LtiQtiozL83BnUNNS7eqzdR84hpkgf628A67Il56Fr2+s3fP91eu5S
z0quc6Sp3ylGFhm3FMsRNAx8Z8kWTd/+mslQ7DTyIVJxl7OhDqc18MN7nkjezPbBfTOZ1Y5vRRZB
V8sj7L8VjYhnYqDrGEK/BXMlDijeo3SdNgAWYST9KbAOVttlaNw3neSR/AxqwhPXkOXcC3JBcaij
nHM4DGEQbgonr9yzigSsAomrl083ibAxx0szPueuROIXOrX38zx1E7/9GKIZEA9SM/glp+lXr1b4
YdyyrMLAtGj/6NKQw7RHxJ7ExzRqb4vIXPIp63JNEgG7eqoTjHUHNXaAa1waJhwerDKmdgPODVnh
Q46sEP5CJKLlAIwCEGVtEVTZsU70TvgoWmzNqateCEhxskt+UcWLod5tbXmaVvDOqJZ/MWEEitiM
KaikhnB3NM2CRT6P8HBfKJTUp6L8L3vnUkuAS7vFYEdayO95g1B3eaa0j0SixZaDXmOfjtr7BOSc
4kaZ95cR+wFXgsIOH0uWET1gDd/5VLaT3MeBSV9tHWiMcA60ijXraCb29U3+rVxF1643WVW4IeLR
8Qqf7KipWTAX/kPYL3a76RTLgXOsregRqwfNMyUjzcuYgLrZmiGwQqpbOD2YoOLoSDKVZDmVO2zP
CrJl2D3qGQNu4Ef2+LwgP8JG6Q3s+6Dr7QkgkBtiVz35cYnNKihUd4twnJkHOU/8ciBEZPtA4lA6
GDRe95484WAdpLaziVVWPmBCcmFy07XVyy9CNWOMTl0G+bZtpvX5AXBAYTANYiPeboT5g+cwaLb5
zOYWOA1fFeW302+PzhAqdcoM/0RUkoun1noorQ19uWw+/t9tDjCLPE5ME16+ARFlv+uuUQ9DVWFS
IZLoiD0aRK1BHA0tvXmUXPxNQmOZczP4vHbJtLEfmRqP8boBgAM7qxn4buQkcXgpZ1HFK8eC3zBz
6l2duuZyienH6ncR4vxyDlne/3STwfjb9uzGD1Oe2f7WId/0K5gHqCnw7u3mb9TmNbIr1bTBr4Bs
CX8iHxKKHly/OIUHCNP0XOWuoATQWE10kLOnDC6vDPfhNibTri9W2rccSwCgenyjRH5JaVSx52La
dHRAWYzMOlDBBVdQxEm2dHb7Nscg+LCx4Ph7tAryFd+TPUfl74w+PwRYFFtaO/1Up+pcYXeXlzK0
BranmqqN4kG3zhpOn1IQF5cpCXpZ7HB9+0gwzuKUxwy8NJ2kmmC+xh3IFweJnx1fwfW2uJC1BBBQ
tWPGr5LucYqREqpYl5Pu8q6Fe0QT0fgIoQGrhifWxNzMC3I8QnosX6HaYQoJtYWlyZ0Hl2cZK0V6
yVgETLQXdQgLgnF1ujWG6XTf4A2Tz27RY+tCz2QN7/Jyeq/IsRKByj2ftbvvmfKlRoWvXi0aC6Yv
n/jpr4a06MIXrhtBNdCggd0yN+qPqsXkcGZmXWIjU1F4zMtsgWLwr1JjPwIunkssY2e/dQeKRPlo
uu6XiRfhh5u1HbkV24AAvdhCgAuZtjszsFLG+QDhFgxB8hb3g7YRchy1FBe+C85DldRj390RPuX7
5Xu8Xpht1BhiSmeVndCSx0wCTL1u8KvuKnCpB4EB8h3PHWVMnZbqnLuITSXR0qR0XguQz/VXE0UU
94LLzG9N6ltsYBVpI+ko/2JCOdnVyXU0tQCU/6Ae7ZM6WJKz004WqMsmd6rfyhUqOHAHjrJvXFWI
0bTBO+1z7fVu8lbytho/yy5AKGF73vsQTXtsed5bWkL3gQi4DquhEfz9seJ++w+VLHI1M0Xfonio
hS3pPzNwlQCuoLErgtJw3AUCYzYUyn8xHSE4TuoBzDJ6cpTOQL5D2VPxEPTVh8mhoVz5Fk06wzPV
UMm1DUtG1wub8VV+TDyb8g5VRjZNNlHCBiCzKVN+MJMJAfIYo8Y3rBKlNRMB4PtjbXGl5GsMB5ZT
aE4FusvMwsNrfKq5li7k9TSImbDXSLpSv7NtaKy3oAqD6tmAEXCI8cg+KVj34PBAW03gt0iiUjE2
6Zyc9KPxXT+iBombQTOdWbCNmeAdxJ7g0y/GovI3JQb24GFmJBnijeWnZvgIgWVLb7v4c0JEo7LY
NEGQkkxiB4/lY6x2eepF6ZNjNWvmBJQn3ba4fJk/eFpJpSQJXI+Z0NI+IA1hjYe0Ql9Sd/g/isU7
lnHtVRiwMERPqOARhWQgmmls+KMjnGakpEb97FF3DpuiscwnSWyevgsOZx2eHa8c5VeR4rLdCG5k
NlYlTHEDKkvICkOrqFDHmn9SY++LyVQaSlAWKvYATkmf2NPiW87/ODuz3biVNFu/SmFfH+IwOLPR
1Rc5a0hNluSUbwjbsjmPwfnp++PucwBvtpgJ6KJQBReQIQ4RjPj/tb6V31For0lPwqHUEeFOyjGJ
ftif21v2K6P7W3Ogv65rwhiqm4LDpnqXj3xErsMy7KOrqKha5wv6+CC8TVGxFneScJZq15VmR7dP
FuUTUIra3mBUwlBCQR8e4RpLJ7X3pExi48VMlJLwYtGZj2MUUNHzpDok937NTnbt88iSvVWYrX0o
O9sQ32gSwgGlTvqLBlsUIqAtAwP3nGnDKfSbIHqw3U5F+ZeAEKXmYrt2cEcvGmvvWlJ6wqFcG5by
nThpET3C0h7sLxByGGFN/kYZ7/GaC2sbRaMidgrHXfVHQblTv6UahnC6tIHv96tCM9xn2j+YGDK6
7+KJVdVpf+VJktH2TGUjWox1Uhi/dSkNb+340aRBprNUvYxUDLUVzNBavXFDnUNAix2B4OpRtbUr
XJ9DSHOVDCh2T9Ktfvulnj6qpVq67PQR2zeYZDEuoDJ00Ws/RDri6G9s7vz+KrNN8T3uiF8YqK6y
+b5XAe/AkeHP1ZCaF4owHpsxJyhg7JHB36J5jKN7mExZcds2qQ5YEna9/Wswxj58xr6LWJ1p3Zfc
NMFGYzMEpgAs2Aj7mNnCpqPEkkV2hlsXcNQAb+1r6eZkc/UBNZwqJFZ66ikWGjtxQnqmnk7sxwpS
EI2kn5UNkhOdURQY10WXOT88rKXRWlRqi1BNChTLUagYG1XE7ikbNRRRKJ08k79JmN0eBR8hrqqp
GM+Qi5wvOAlq6ut8oQvV6L4XsH+DzUjeBPiPxoqN6xaNWEkdjgWajzxPb4VXVntmKRiOutMBIIyg
65JrnALBweETNUe6PukbJWnFh+NQ4mCA2pn+RjMw3OSl0+5CDjtfGz/MH4j3NnctG4CjQK17p1iJ
++qZXf/WcELSSQIAoEBFKQ5veyrD3x3WNHj9nuo7B0UzcgzbBCpSKVN81WbLCz5jPXZV/cPOCmcC
ajqUkzjnFDvb90h8S2gP/wI3Vn3TklK31nYYxE+TdOELab3aF8RfPd6w0FevITjxFUNDwEkqr/27
JJMEDOsSPTuHSIg/YYdUoSNc4bdW2PoN2JUEE1zlAyCXQ/Ub52h/w56ecJdRktDAlifrfymi8a2t
kVLmBCSB0eeZgG93wEOEWoRfTpHmU/yLUl57PaCcMkl9OX5nJBRwL7nslxZVC8wY3Sy/icAsX1If
jAebGdM/1h7u8EOfERq4ZWcYE/HWsJSi4KUP3cZad49ZmiakU1r5OlUSU70bqxBWxipDuDK+DOzG
tHDdlmMFJVzCi1qXgeW+mwWOhE2QWc5NwvqDtqxCVrZOCnimqWOio+SDwGmURl0XvWWeFnz3NTO+
TXXSNdaVaxfFgbZLinXOToN9aU8dTkqhhXVwI7WzdkT1xPbXQGvSA8JNvumwzuzfPrloHEFjwO0b
WjF+Sw+qHbsHS1MSjPZ+a1zBDPJ7MJhmpq4yaux8QgHQ2fjYRI8TMNU6wj49S1rEcmhBuIVOkeL7
8pz8tkjVQV9TMkiNjZtkZnlFKwCfCnYwKsbZUMILxMuZCHqhnjNuXGpyybqNYnEkqL7f2CAoQZ9b
iSOvRsR531rwLuaGgHcXFEplexJ3Vhc8d3iikk1D+zV/sa0WXVMjGfMnRPMYZ5eMbYfVtzLaDRH0
tnGwkshRtkosa7rmEa7mSVxEiAh5OAYkbYKrdWyFqS9zT9+Xjt2mN+wXhIE8SUkczhr2EPNbf/cu
DJEmJxrzABu6LIVrzcpGgKtiyJfOTCx35dSW+q6DGfquREIBI+Lr5ndYsQ1smnGwsQviBXyzHYEI
GecgTscW3SkwdfAH+EEB75CX3RTlo2nWFKryrKFH7GrOdV8NtXHtxcg8t65psJOJNIRX26HUa774
AtEaTbBSMe7jotN+yM6qs1scNzJ8yctaeROKKPJry+zTOw5SdOcxCRNyBLDDQLvFSYzkuXwghqaq
dWKwSSBQXhDVVD8HjQ04ebWK6t9qlcOy1ytlH7KRQq6KoEdJv6tl7MZsWjnDAbqkhVpuw5ST+JZu
bPriiKBkDpKIdGv3Re9zfAhYnOsutGwSnRNYzBb20EfZNMF1HnNU2yi1G72gYqheTM5o1yrnnu7g
ksqEvwj5gwccsVCDZzfDGf0Tp0fWHzOfjhlFXDP2Nr02JmiKAl/jnfHrAq1PgM5c3EauHhUvdSHS
/oj9NZfPcZTreJOLoHCSFd3cMkeeCFN9z6ac0FvsBqZ5Y9kKPkyfkm72Hd1UrDw7oQ4QoyuIMcLr
jTVzDROASELHzWoWSFDiKaW7PlPdCJZ7pI4bVmTuP3y8vLsN1SBNtiJIcoWmj6miFlB6xTsSSKAY
+xDdJ+zNcACcRaAmpbqMvo19NZ00q7cIb4prYEk1vPQqBqgMcUzFybnuQEfw7vCc2iPZP6H21mF7
lP0aok9oEk6LNOOrKqiebYoUYPGzMnI6eXXxqNOBjTvPfuPGlAZlIfJADrrb+8ML/S6320l6Z7Cz
UItre1zKEb5cnw30EVdLZh/GTm/Rs+etybrrRyF+DTu3I28njToy9k3vKs4L9m0kwivK6l1EaKxn
fiUaSpCLw/fI3kQdhUncy2RXQnjy3ThYJWyxSMi0cfJvCX3U4EAQT74Z1N4Pb12KTNlWwzWRH4gJ
lcmDbVsOv9Dlpa0/UpoeUKlpMbCBt0Kzy5IT/5D3a5pXefaSSLYv16x2afo98HLF2EVppFXmBpVO
hOfMU/PqPsHbpz30thiaY5sHeXqP9cAeae9EA91Ctv0uAgq2Q9d1Qlvp60Cwp7alZUDINbPdH3Yk
BWvZMwpFbYD0yWf6RUMrGwzr1DBIt2eHldC5tUL0Y3ysMgODKM7VlwT/kflL1EFmP0ywsmE7jAW3
aZOB0DbQGg3ITjdmG5T2lt5HmiBw82lxbnu4XBMopSofA2avvktZhkDCozH/bZHUU2+VLij4+Kum
/a3v7fSLSSMn2iW207SbJozR51lWQNnQ7EDFUvcbEHP0uVuextSyKTsZtsRUFXcNERxUWmFO41mJ
N25nV95dGbjGXRk52MzSUhl+1Gy12UFETY1tyepxxm/yNoixytDWW3Ws0+hKNVd7rXCZ4kRP2fdi
rqBMT40Jz9ZaJcjivmA/OKleAvlVJdaGEi99mJuCD1FLSV7Id73rRHfl61ENBj50ZXtQNXrbIAZ8
grHtgjxAYHY0DkBi5iw1TB/apWrvWgiyBpfyasc0JnjIr2KaZkSUUF2mAZYfCpeYSeAhFBBxjYA9
2nIYcKvtkJCGewUS2E5WgSFVb10plHa2ZGuUCCF1Oms35MyVCB+p0ZNbnk5dyJa2wJrWduuspJ6E
/g7CHW5+E4EVOWDTmXbFMzWcnTTtisDkgk/ECsiq9tX2qMBsIydTgBeGPNMVrBTCEKRT8gHWIiPR
r3nH8q9tmAx76tZWsy2wo0bbUSaqcWDdUpFIcXK6F7kHo3kcIm0EsedVr7ZRyeG1ROfYEs2udMPP
sIsMdli5BYyGu9r1B5JLgjvwMKJ4kmKEJu4M5aBf8cnwdXo2DjwSurEyb7QVwu6yu0OtqeUHywSU
Ax+PSJed17nsDcsq1bDVVFIJj6GCbWJNgz1zD4FSDTn2tIJUyZUTtk5wA1w+QtfQNHmAYMHwf+D8
NzSIsl1wE3VgLO9G4jjHo9s1tXUPHHFsYGgC8tmYimJ9t2HUcuKtQnY4IueAd4gHulYELspo+pew
uovQSF8zsZpvvou7j7e9jU+FHzvBPf5/N74i9K4ad2lp2k8wfLp+S8ASViBWyC5/GSmJohzCYBxj
L2f12NuV1XMOIVWVB2FGELVA8RU3uIW97MZKw6jnjiARQH5d15T43MyzQGeVzXbkZ8jVgOKrbBoF
Ss2LNVnCwTghzd/xxKrxBZWTq23IpsgKXqJy+I5qijxLKw8EtHmFuu5D21RmcRt1VhfdVk5MpuKI
CzPfumPWwM5kK/sTjBRa+yxtqu+jWXTt1iP7ueXCwpSJxokQR3o7DjurDgx7Ww0OCJuESFH9WTeh
pbyLQkX9ShM16h5GckqGjdIaerEvK0pVeyfhi7VirWzIWxl0x9nkWtrZlJ7bjOTznNVkR0BH8SUe
tPo3nm/QgPj9rHuvRIaE7K1BTd9ZsPmvIpQ83UFxlDDYtJRQm/eUkjqA+YDON6SSrvL2OoVtsUFK
D5Q9GWz32W8UBJsaHI7kuk2VOrui0V6pG/rGSrtDiEUx0DSDvLhNcWIcTGIIHTbxUGOQXeIT6jR6
rxDAf4mCo28JR+xOp9G9H5w0b76baZOgM2mdb05BcGmVaeXelJny0uqlg04FzvpTEg7FvUkIBvMd
/N2WKUFajmvnv2oydycImkCHl3iewlbf1h6LQvG/S9bA3YjC/NpU2yJ/YP8g7gxPsY29bscc1nSI
mb/SKnBR3Y3yGoe2BRFR6zcVfdcvLGfaPgwUkW6x5ltbSLnpHtDC8Fi0qo53LIPPp0vrByW69ksR
kOx+hR/L/DmwGt+4oqeaUHvjNxCrIF5zxy7XOJkoSkpyLw9RBQxppza9YfL1UG19U2SB/JIHvXUt
JR7rdVy06E9DesuPCnQWHahpZO2RQ4XbTJAxCn/b2pEQgaomddtrpKyNyhG9sMI76M9NeJVphs3b
QErjulFA+RVR6F0FchyIz0TphyfTD09VFMFz7QqdI7MSIvFeQTNHKm9KPUB4weRpiWelu0t5te6+
giwOSqJoAzzoiiW07pCXZvXk+Tp9BCCGoDGoCJD0V2J9OvZEXpTFCs9r8070mA1FWoLpB7mgyqNC
JUFuTNoQWIajeCAttMxGNndyMPEQUT5rdnhUB0jjurinqu/eBjG2ZxyD45vdDfoLsa2oGzheGlAl
MarccI+D8IoovQj3HT1EllWF31JLTX3rMXCqB7iJ096IYl9Nc63NIQLUMUQjXkRfHkDujN3tkOlR
voZGg1kDjCs9pSu1jwyXcy4JYHsAvvoDsBJgpm1S7kUnqxswdPoe5xFUAYBcr3FJPgd5INWOHb98
8pOsknsndIFbVBzcWIUdo65utBglLlUUpBUrPXQU+iE5HIBN1sYDlQdIIxpFNAD960IYVoewGSvD
q58AyS7LLv2SD1I7UtarMIeDsXntxjInr6x06AY6KJgFzRGrzfKDgy3L3SbkDQPYhG5CintLhW6l
ZV3Bh9tzgdGTCMwjRPlCE5jID2/rF2N0bKZqD1+BnpIydw2oFiCJR/C//aEqRHeitwoMcPTU7yH5
EVeeMZgH7EzZFY6haNjaPna0TZeMSnxlsGlOvykleMadnsUdcktSQo21WrgVuFZOfZwKslZEWz+i
X3ZAF0+YU+SksPCpKabCsUBaZhWm2zbUFaJWyy7nadec6givHPt9WMWtRH8djt4N1oLRfXEd8pWe
S9ZbtgWmJExziBwvuQVV3xDWQvt9BbySgBjVdsyNcIrwR8S7eWP7tXGDpBqwdaWbDwi3ejZm/FuR
twnqzlLgYi7KaK3D83vvBBPVzapyOOjW1EuuAEKQj4qxkRN/742kVKN03rfViGe2IEbLu88LGFxg
cSL/N/hV+ZAZVLw2eRpW123df4E3Exl3ahLhA+lZ3wlk0McQyhOook1kEC+1qwHyAkKgAtKBuFNa
eY26TshkhS0Cl3FYZCNTVaeBE8LRpbnbvAwKvSc+CAJeYLiPgJgIkgBdkn8DfPxsibx75OCj0m8U
dJXNftSVmJOhYhZu+ozgU4T1JpWq6cgdNEJiVnHroUbp6vzBlrhSukwpAUgSrwgabJvWnIHrTShG
xTRghkmjkBuFY3qT35JrPCYvpCErxdehky1/VVFrRn9tCkkL9Koqbfo7GwccSPUdnWNbYVMj6pg2
QudjHWOSY/r2NybF6+mVs+yaDhVgx2GtuIb75JCiwb4AYIQyXFt8s+NfdD0HGzQ0Ehqj5AxB5O8T
hVZdu/rrX//3v/7zZ/8f/i+qfLDX8uxfWZM+oNut5b//sv/6V/E//3r1/u+/FLIObMPERGzx7z+/
P4Wcj//9l/g/sDdhhyhFduJ4Tb3DKjPqkgR0g8DpG829VZrSUTYo1MbD+QGFujCi+c8R/dH3wPG1
+UliAVqpgW19VSwbgaXNPNySg3lSu6I8lJwW96mVkWFbYzI+P/g0xkdXa/xzbNCJiHT8oDjZoGr2
bBOMXRaTkTe66/MDTD/00QD6PweAGNFTGNPyE94utBIACp7BfYjgws8v/f3aP3/eHDENh7GfnSrD
Ku5yannYAP37soIUcf4Cpuf+0QWIf45Aha0eTL1JXy14dFvwM09pOQ7buPacVR+T03R+GGdhmOnl
+OO1SwN8+EERlCcLkDRVnihbaQJtZafIE6gh0DmUEYOsvTs/3MJbbrn/HI6MALRxvSxeHTLXN4iH
OPbGfHHU1vYP7PoPWaPI7fmxFl4Ba7rkPy5NKzuakWaevkJaQwjRk7Uy+nzULty5pZ+fLvGPn0dB
1HBeMfKTbrL9QnuILdaJnc+9YNZsOYiLMRVu72QngJw4hFBQudbjqLTE2qcYGy7Nw6WLmK0BnqJO
abmN9trgnN2E7Ptu25KuyeeewDTqH7fIMIlyxEyXvXbEkW06LgUCBSK79Ppzvz+b5PHYxT766PTU
Oe47+Q/RGnnu0/nfXph/1myGk7ECOL3XxWuDzvSaY5Nsnnh7A/0araUjX0fiTS5M9aWHMJvqBloa
E3yl+trYcX+jxvAmMIbhxr/wpi5dymyOQ9KBXCDU6NWoLPPGq2EKcaDU24JdLZXYxx6r5SdnhTmb
4HC0dNo/UcHCSExtzMblVbPU5sILpU1P9oNV0ZzN6aaLQ5qRnYrzR6MlowylcsAWSBIVhFTH+I0O
pjfHfZ/KofkKe8DSzYOmGfKHxR3Aft7U6ZD8JtEG5+DaoQNuIP4UfGlBbQbDllJhlz8SLuOCbGlI
mm4Ez2MI8y9pz0HoWadtAM83pDNRXWs95KMLF7bwCpizxQSaeWXAFSiOpd4RlFQI/5WkO//+/Lu8
9OuzxSSMqa4kNTosVSfsusG8Yp1ACozidP73p4f70VOZrSLd1Iih1uneSvbAa1CrSAZdcK8Zuasl
nYNNPDrsbc2rWk3fzg+5dEnTv/+xtMjQ6NHNROWJMmhJpQJj9wC1dnP+1xc+7+ZsYfE9GVPHN7XX
wdHZSJNwC1hHbREJrivEihcey9IosyVmVLD9E0prvxbmpJ4WHSBpu2+vQL50F5aWpSFmSwvsDVyH
5EofUf4NuzYLfqVdSMRDWpWH87dq4YtuzhcXFxmjkQ7W62DCX3XGRj3RnPZ3mtE1V56pFNe1bToX
nsvCUzdmqwvO0sEA25adRN/VwcHMMtv6Esmy6Lfnr2ZpgNn6oprYdztdL46ceWEIQroMnpUcMNeF
C1iYKcZsnosMg0huNyyPnkV9pDVuQtUGi4B6+gAvgu9McVNAulmBRkn2n7um2eyHNOhB8bTFK7r2
3PG/Dln/4/wvL7xdxvTvf0xC+vXDCOwwP5Wla7w5cJLXmUbFeCw7/f38EEsPZPr3P4YgWjdOZMY+
CL2wE/3GskRoDFJvpKGfG2A21b2siGxV9bXXUh+m9GhALcQ/p0F0Yce7dAGzSR5ajs6JPCtO7OVb
bYMqxky/APk30gsTcGmA2RS3iF0DndiO/7N7GALH2lExGS/sHZYe8Wx6W1GXYZkz2Yfm9Pg3vc3x
w43HoNoGfF4vDLJ0FNVn8zou6c5ocSWPQ2qpOEgmupDGhzDW9WYvRYTbx6t6TIdp/ohd9Ws2BNmF
sRdmpD6b8aOV0hBrq+IEfCie+EHpMVSLa74uD1lfeavOM11YMmghVxDqlQujLjw0fbYOoCf0DNLN
rdcc2AGaDRRu8bbqK+fCnF/Y8unzOY93wIZeY7+Wlf7V79Tf+eQlTrP81kYbduHNW3g39Nn098qU
7CQKRaeOc9zaF5aLStMtrgvfuHQdYnqLP9ha6LP572NhIGuyHF5jooA2oNNAMGodvQ5egDi04SFo
2q9O1a/1UHmtE46SmSeDTz6l2dqAJQMKfS2pkBDXbJLhlgDXDUqIu58cQPvn6obfYnQ7w2UBdQrD
xXoKuGhjq6l2PL+4LU6s2eIw9Ch4o463Wx9Id0xShaABdwJqKATb2s2IaDYfvlCBfGNXeI20Vly4
sqV3Y7Zu4PskFlHzstNAbsS9mk9hRUXj0MLsUsJQP7d4a/N1w4EeRl5UcWpiqcCQKf0rxJr97fm7
tzBJtdnSQFE/LQxfyqPlU+bBQKaiR8oqjCznf3/6nQ/ebW22CJQQ9G1gIPKYxwWNzqR48IUKqyXK
3sjwIocPL8amaC6daJcuZ7YmqBpAhTrlZXOJl76vnKD4GZWZs/3cxcwWA6wlMlIbTYIFwRxghMEB
QcApTbSvk59ukFW46YtLZaSFt0ubrQqhE6AwQRVyAput3lMaRnWNzI2au6w3569n6W7N5n7UQ8Hl
05CfNAA6mM7V5ioIvPH35359NvFrKnj+GBX5SSW1dC0bTznoAvTH+V9fWP212ayn4gIOiWzFY1OD
hdaq4L2M8mtfq0+uj+f6/CBLz2A2w+kqjJ2JmPPYZCZ0RJQY+AqBmSpxfGm3vPAMxGx648N1M3io
+SksZLNrkh6LJ0vV+b9/6cdns7tsgXQatZbeNXr4TsYbzlVwu+d/e2Fmi9nM5jBfjkZpD7eSxgKs
Hkse/C79mYPWWukJukCXFJ8DFKpL5e6lAWdzWyMi2cbtQjGyc55GLBrI+31Uj4NLMEVvPbtoUjcI
Uy/cu6XhZpO9MYM+EDbVdUsL34ccICryDILM3jg8XXtKuql65/38rZxu2QeLpJge3x8HgJQYr9J2
RXo37coAGWJvjJ9YLwnZ0L5G/Pf5YaZX6qNhZtNdDIkFDZTF0YhEsk6gc22r3FgprvNWFgT7EO6N
vws0qOY76oUZtPQGzhYBlGrYDGrMRX8vl03HCd107N35C1q6b7M1wKL/XuCmlUcnD0lNR663GqS9
8/yiW4k620SUY86PtPQyzBYCXw9ECatmuB2ImCfcq3ssZfCu5slPr6+/ZLwZiWF8+9RY6vT4/ngb
yjqviCdmRaBLfAvdrVtXqfNqWNoeR9N9NyIldtzgwmALt1CdLviPwVSdUng5ePKYEg2wJSnklzR9
+p9NibXMVWlbofE7f10Lr4I6XzCaqh8QaLLSoWBcGXY6XBe4r/bnf33hCamz1YEwe1uaUO1vMYiY
vAvZRKs1QP2kdK0QgKmF8TS92+dHW7qW2eKAPrYQQBr5+kwfhrLJCCtvvM3nfnwa9I9ngqM46wnt
Se+GWPP20k3bFQwN5cKkmW7IB6uAOlsFbCvoTYNQstMQ2vAqLL9c1yr8jqqvCaRNo068nr+MpYHm
U9+oFL9zO3nEJQaMjln//7/SoRo9nR9j4QOtzlaA3CdjBgEetyojDMSKs3aDygdSuVaHF57G0hCz
qe8JDwtKq1THNC+w1fkVscBx0vqv5eCPl84w083/3w9FuLM5P1Sl6HwU70cvabVmpxI6mgKPGwXn
PNDkonxBnR/Rt7ZCYvZ6nEEwM3+qpa/WrwhMvdLbqPidq20KPVFZR15PVf8zt1i4sxXCUmJzCIyO
oLmhLgjiMX75elZsC/7H+QE+nkvCna0Ltg5oyFSghUkOou26ravwF1Cl7uX8z3/8Ggp3+vc/Z5OK
5ZA7mJ2UQIfLo3k/m0BVn9uR0/VE/LlwkPp4/RHu9Pr8MQysZdnVkcxOwOtOBJlka3ck+xaNmkUE
xNSzS0LPkeskQGi9O39pS3dutlCMpCJFVcwO26xVee1gXxpXbMlwYZ7//YWjNdTzf15UbIMfxr3N
Ft7NfmblcAoiIF8y045N1w2Ujjlr49d8wunaH+yQ4sj5gZcubLZ0QIwolaZu0zuH2svKEGwwfcu5
MNmWfny2ZoDz8N0EaNmJfqH7WJP3qKxMHa/45nN//GzBMMvCrwM9zk4tRqRNGEPkcGLk9ud//eNN
nHBmK0UFzlvNai07kWnbrBVC4SkZOu/Td24qEwWVu/57i5Ab6uf2cMKZrwC+0AAaVNkpxnWFumhM
j4mdlBde4qULmk3/kvS+aITqcQuM9B3R+O8G88dP6DkkckKd3EdOTJa7HP1jwEJxYbYuvAPObFEI
AniCam3FJ4Ldq2859AmM3pjzDucf0sffDOHMFgNI153RjVlw1wXJ87RbzBuZ3Cr46C4sykt///Tv
f6w2TlJlDjp13jEp5FFXEvEDbUt+4ZEs/fmzaa+pMAs96EB39FRf5FBAOSii+kqXpnP63A2aTXAb
h5gDISKFEClIZymNtvN/DKr0+1uvkZ7x8LlhZlN9CLH1jrLiYNViJ0EIhg6UaC90jBne//NjLD2K
2XRPbRjkgdrEp1H3YiImgC2QE09i6ad+3p7NdxLvfKTwGd+VmHDVq76AGPhiOVjDNp8bYDa7UwVK
qrAdHjaJCUQVoGt1OU2f//GFyW3PJjeQLy+nw1BeTxUzP/SORGq6O/KMmj3F+wfYgKTc8n9l5Scr
9mIuMsRd3LkAGNNTFMCeAVCUrNCyUA62kktb6IX5Yc+mN9Q7r+bPj0/EXsQboUTVL0rL+Nyqrv7c
W2XPJridG3yh2PmdMKqa/oujtlBP12lC4sXj+UezdBGzSS6dJO5rJ0pO3nRg0prqyK4lPZKzdenQ
PC2mH2xq7dkkz9NILQtQlSdq1nITYj/0gOrI6Adca3kiIFnNPrdfsGfzPNZ7l9yZPj0lrUkutyAP
nCQZx3r73K2aTfG+AC/htFZymoix/pQS0a4KO1HWFeiyX+fHWFhG5qpB2/KbKsmG9ERs9hNy1HEP
5t658LlYeBJzmWBY1oTaK3VyimvriUxrHZG3rV5lfJmwu+cXVtulS5hN9rzsG8tPo+zUR+17bHgg
OrPPvaxzqWDBbtAnkSU69dbQ7JD15lfQ41D0si/43DtkzSZ1FuZWLcnNPEWFwOBXmpJ8ghiKytX5
B7ww36zZjCaxKolHw07QUppya2qV/laMZOr0RZld+KouPYDZlCa0NIBpmPCepv0LSn9zTZxCtD//
9y+0KcVcLQgouMLB7tMpZMF2rHzvIG5e1WNV7nsrxT0/nREMY9M2JNvXJu9XkH7yFC6s2QwfjUwX
gjbpqQW0vgmEZ4e7UMLIXKHHSj95/2bzHOOqU2S1F59iuyu/xIEVqussDjx1d/4WTp/UDxbEuXBQ
GavGFET6nYRUfkpbCdaI4k5TZWo6H+ZjGK8CvficvFbMdYSaRYh7FKjJqTOEDpCnIdUbLgo2dgx4
F1bGhTdurumTAtWbmRhIV3QKo1Be6+QrgAjceefv2MKkMacF7Y99bq4aja1DIuDoUeHBk3lVHHLH
FAfL8LpLx9ylQWYzf7C7TJLpEtypTdsDfVS9Pemq3do2MnnhyS8NMZv8wPrGUs9YgLXWpfRu2rd1
bQx7MRb+9vydWnoSs7kfhZEV6nRzT2TjyX3GoVyG8pJWcOnHZ19y31IMOEDUUICwvTmd3d27ceW+
fu4vn03tnIgdV9czFkYlOiimnW9MrC0XbsvSjZ9NaTW2U5CNHDSIMT7YsZZAaY23ka9EF97QhR3u
XK6XOhiZWgOXhNNbV0ZI5NlUWMp77xXr9NVgNge/IiIlVIcLB4Lp1f9gETHm+3WzIQKLhIpTnzm/
upHc6KJQ/Q1GF/z2ZnVhKVwq/cxVfJ6IyTABJPr3lqHpEVQ6OTEHIRqm19LPb8eYvQM9ECS91S0p
O/7nZooxXfafM57nJSSDnGRNiA5Rx+orFvLIWbeGIIPn/Cs37Ug+uofT2/LHILBqagg/enqSaO3+
no56gjtM6E6J3d54KKM+OpwfauEFNGYz3weWFdb8504SVLmWvY3ZD+PxD/KmICqfH2PxYc0mf265
/29+TiYBu46e+qlL5I1KAo5Dpt9NxUaxmLfKKigD9bVzZXyhp7iwMhizlcHEdyta6qsn2wDkRN/I
saoNh0jj6fylLf3+bHFQa8VkAit8kqMwvxoJ8X0zgHZ+P//rS5N3tjpMuX9551NMm/rjZRGQdOG8
11U3oOIOfxI1M4Txe1KG1oU94MLVzDWAXQMCBuNpeoKDQfxLEVuFt7M6CCwX3oSlAWaLQ47QjkgD
ljsH+NVtOgAGWgdw8YvN+Ru29PuzLb5O/HBoGlQjCjKe9iYhYAcg6heKcguzci7os1pwqNZY0Mzx
erHHtSHFFrGLfqsbEtZqmgJaxNF6adZM9+SDRWAu7XMLrSBdo8+onifv2qT0hBHq7VumkDp8bSO3
XBeAAS58iJYubrqjfyw5hi6sTMohvoOgQG0NYd+gxd/SDMsj2B9AIsI79hxkiUCnZyZq48K4C09M
zJa6XEoXN2nnXnlBDy4dVTxkpvrHp16HuXBhiENFgNdwr1LRW49xrOm/e6J7LiydS7dstqrFQNXL
xiqTOwfySHs1xIWyM0jLpIgw5OK285pHUOefs9IJfbaSkdGAEZUW6ClLBdTLMU51zOZu8rkjuD5b
yAArVaARlRjePUFJCEkHEprDIHXXJMXKO2FPmY/nn8rS50CfLWupbQDI1W3/KHM+bx1I6e1gqvdE
X5mkifffB8KnNmFLBEQdPwmkU+fHXXjV5krFTgZRU5UmNasEHM3WHxuXuCoFPOTz+QEWZuxcrBg7
7qAqQvWPKqrBbTc+T1elWeWPrk5Ak7bllcjk517tuXAx8YmzT9MsPQG5kaBYNOuh9T7pVxDabJcz
0CBo24E9b1UNxRvgN9XYq6oayc35OzXN7g/WNm0268nrAg+jQ6l1B6qsmZ084EUl8MGCCXZ+hKWX
bK5PVGFpEHEbZKfUI88swOoRZf1vSn7pbiL2HsHXXcmkI1I57L/bnHMvjDtNmI8ubbYqiGYw4Clr
fOIIhKvQ/Bnmszf5Iv0KNRiCFiicqLOEnV+nUfxOOlvzuY+rNlshyHzkjTb95BSoabH1ejt4QNKe
789f2MK+fi5odIRFoLoSARam3g+F009WrlOWe8AFryDimgv766VJOlsbvAyUBXl3nFdSwAROOXXY
muSThdi5mtELiBhj05GeLNKfqLu79j7vhHXhb1+Y/2L69z++oWGEk5cdDtv2wDv+XX2a9mtp4L/3
LlkRBLitEjPQLzzupTd8rnBUyJQeqzzJTgTvvud1/rNz4EJ5CB/aVhZbdDmwGvqXsVfeOl393JZU
zFaGLCSIjJDm9FT75m0Z5zfQbZWvwAthKgP1JcQegHLt1mvDFeqFD8bCOyHmU0pV8lyve8YMifkA
Y1Q2xRsxSqb9Oe2XELOpU3iDVxgw9E/EybshlEkz61ZhGbSfvILZ19XygPYQu5KcQATBOZdeVrWP
UgAHvLBzX1hQ/35H/nj1OIGUlQzDlLZFIb6Mdj+8EMTDxmfIigtHqYUFYK77kx5UsCDQkhMCmDBc
J1JLn3A2Ni9BWBjKxjQ05/n8UrNwMXPRnzUR3O1M+MchGMhrJBtave6skZBLsr3ILzg/ysJsnev9
Up/zOkGk6altQm2lUDMgfI0sCXP8arnlD+O/OTu35khxrGv/oY8IIYQQt2Qm6bSdPrsqXTdEVbkK
xEmIs/j178rq78JNF2YiY25m3NMkSNo6bK29HtjYwOl0Rce4MITn8j8Yt6JwocqLE5Rt9Ua7XX/t
5ONlijybnBvyQ+9nEH53I9yojryU9rVuwDWDleraYr307ue/f3g6GXJksy0nhjFdA+xer1EEBB+w
C7thFtzC7YVoNQyFMxm9CxAKAu7yEIb3sHOs+kcAwl5hb7vW6UuDeBbozWCSdnD1/79VxDYUbOwC
1TFQ9OSwFJTWSjwutdks4DvYFU+pX2b/3F6CgDVs130RluJjtkaCHFXbGv7+J1MOd47wOKwv6va+
S5vq6+ex8ffXJ3O9HwEvKxF+k56M5/UP2kNSLQVOePv50//+/oD2/XtAaVAamA+jsBMg7cCwAeIJ
T+i6vwL6/Nfnv7D0/ucj24chm7ZIAkuD6xjQN8Rd2vAW2VWbF3z3+fOXvmC2CsLncHJbGDAeQdt2
nLACpCB97NvKqkIUE01rd+BLn3H++Q+fAVTZ2IIUnZ9EnYEBLQyKnyq7cS7bMRL//Lsfn1/GfTyW
uBFlbEge8WBADIoJTpeft9LS689CW9lFBBSXig4UV3+w+WzKXXo+H1/29FkoZ3Abg+Eu7lwLcA35
NoUvtXgAKcRcZv9D/FkMw+ke9r8SMgqIVmMQG0CPs2kx3Z2vpbETyS+MtVk0E10PVd0i1obCZa9F
5XvVL3CDcc33eTv9fcojc0WeRHYi0WUmT7zF3Y7EoNqOMEs6CCsfDhmt3GplJl/6oXlYkwrbjmSQ
J9DA0k0kaxe2pom+Bjc639CyYK+ff9DCsBKz4DZ5N0FOnUYwgu3FPoa/33cYiSaPnz996Stmoc0s
2KeMINBBU2r/BiTMhwO1ZoB5Vf3Gxo5tzfVp6StmsV2zcnBKWBSegBeHy5ty2zIL/WiAduPzD/l7
8hi0uX8HN4x5VFrAnOdkTz1oATCb6R7g26LvUzBdvlUeED8e+HFk6xk+7AimmMvCXszC3sDoOQe5
LTmpMXfeGpijf4Ftb7b9/LOW2m0W9rjJ54kCuvfU0DG/dVCtCWBmq9Z0Lgszu5gFfRUNeYq+yE8u
mMh3SIgW1zTx4McIM6CViWvpJ2YBD9/Cqiq6yT9QU50B6u43OTqwuXfXckMLQ3iuybN7ePtSmNqe
PEiiqYjgwgh20tfeWPKgqYq/XNQT3izeeWH5vdNbyYmYIUTprNj3rjIrG6iFRpor81RetZPlpelJ
DXApg1FsFdYdfxp711uJj6VfmAU6MMfxwOErDXs6lu94a+g26nm2nRgEpZ+30FJHnH/6w/oqhia2
na6RfxIC4CyKVwLr7RiJh3JLWpQxXxYTczXeWdQERmHtH8gUvTcVfNQnOJ6vtNNCwHmzcGZxQaQ1
RclJI7fx2IwDt7eo8gc39PNGWnr+LKBR3F8zAVDSyWaJv1WdXcdwfMj858sePwvobgJzDn2dnEDO
a+/zJBOnAamDNVnWguyIeLNoLrDD6UZT90fZGHl7vqiLSQcSaQK0EarLg8Gpk4CoMr+Fp34KKgbq
yXEvfdHHzVV5djnZwJTn8uT6MX+ISKUKUFSo9eOyx88inDIOcFmMNLCbtZW/L6eubm8rWHAPl/U9
ny3lHGY/Pgjj+ck07ngV+2AUAiZnmzUxwvk5/03Gkrkuz8Qw9JKQdJ4AjM1eS5w3bltTPnGTol4I
zpuvvs8u7IpZrHdFwlLQO7ITdAh+uZE2kD47gMzW+mIh3UfmAr2COxHoTMhX0E59qeB0efZHGe3M
3Xpn9UahyB6ZmFsbRYzB5SNsFv2O49pOrl2sJambHyyg6V/qHrzAlcllYYaci/YK3/W4cUesIaT2
rw0I0xvKe7VRohyA1rvQC4PM9XmwOx4cxtwU1yVgRsfnIxQX071v3JyufMrSWJtNBGOvVWL1A37C
DIAUlcUNWNiAN1JQiwNMms3Gg+PfZRlLMtfqATwweX3UJic4a7IizIFpHw+iLty1TMk5xv8SOv+R
5yUTKt8gjr9VYOUFcZ8DWOZ5NwN7jmMU6gNe2N2UrV67B15ovblST4ohiWMfS2UL3AvMn1qUZZ49
wGpWbRQtH1LcGK0kMpem7Llqb2qtDEblQ3HycPMcTBn97vvdY0KLF1dFoMJVJaDs5ypNlT8Yj14P
lXXZJOHOJgkg5NtMoFr7RCvW3Kmk5xESjqZbefxSI7J/7zeYcYhmOT4MargkwKJdBJxStbXG6bvh
4N51dlRsL1ob5v58TQlzc4Kq8z9l4GOu5BY5irXRcH7hvw2+2Z4Ad9AMXM4e9zRavTUNhEFV6a7V
iy2N7NmOQBeTqyzX+EeVRkcUZgPUpeGe3js3/qRgHM5v83bNAmBxrM1mBVw1unHHSn09GOjv+mEM
DO+eO7BSA9NijIF7sJm85N4+CzxScXb2VyvjfKER59I/UjBgpH0DVT31QXJVeVSMQZqxYWV3u3DA
nCv9TOGPeVpFyE7hpvNsDUHlIy3Yr6HsTp3XwW8e7g1j56xttZa+5zzqP+ymvSgSXmM5//yePU4C
YHTIhT8fzkvL61zYR5GFTA1AFqe8rW+BqNuTMmsDVDP+rixYCreufQ8Aswwroa5rIHVWfndhAZz7
93VyakgfU3GIKux6ZOSFLEOilVqYmf6UH33+eecJ5i8BNZf5NW5TFiPowHewwmsemrrO6H0qS8Aj
LV4z6+rzX1nqodlmIaoSIOu08o9Dgeiq4VMHEMOaE81SS83mBA2fDseylDhAGtkLcNH6+AouZ81O
9tjN0Zb4D5d9xWx+iJoSMB6NYjDdCesI+RtQ7r6UK1Gz1EazCaEAvKRPwFE41eAWPNXEFGPYOu54
mSQdJv//jpLBUzYZ5CgOg06+sR5CYmpqcKuyC2sdyNyuDyjnCbcCeXREiUvab8C1wi5H9mP/AABz
ftlQmrvzAcDOnRLsRaR5Inva5B4vjvq851k5eSwExFzMp6qs6nqqxUGp+Kskwt42fv8KRUC9/XwU
Lf3A+e8fZiuWdXaXg9h1yKK634AVd2Sl51/9DwfzhYD4jy9fNPZAuZTeESw3zB8oijQj3NfAAHxL
lfn++Wcs/cgspBVKO6MEniW4ZxrTADdMwNYM1Un73NnZPsojP/+ZhaiYq9uMcYWYGru7K0z7o4iA
FvIunjnm2jaSAL4yuK53IH2ZnmRh51/h+aefdVHARhD82FVv2aVVZC5tI5GM0wpq9JNlmcc6081j
E50NOSrYMHtns4AMd8vPdW/SY1Rk75KvCeIXGnAubmPQZXSjgrubaiL/kYAIA4iEVQGmfFEHzbVt
SJWNDaE1PzIfV7QFOMk42CRFeNnTZ0u7moRspj5qfuAwA891QBvzN5lfqIwiczkbnJZpEw+mvzNc
NrDlghpv5KsOAUtNP4v0rnH0QHLe36HUC6AmOwejx/W9/vR52yxs6udCNtQGF9PE4+Fu6OBTg61c
vQE8K9830j3gnJSAXn7p1P7H8/3DpCWdhJmyL5s7WqbvgOzGoaz7GNL81UqjpcaareLG510E5d9w
B43UVZPF8nrqBusiEStghv+ec2OcSYpSjuQIipfcEpHYG0mI2UV919yt59eXvmG+hAOMCeujqb6j
2o++wms/ARHeHn1n/3mPLywdc5XawBvNko7Zx0iL5gcpUdcC/XfxDESkWZlvl84lc60az3l6Noy3
j40gsu9hGWSc6MaW4ATbgQ2Gn2gD2eEe4WqAtXjrhFAXAZMdCGL1Ql4zP2vAZrZ8FzyJy756NgdE
4J23lqntIxXiQTTQ/HVwC3mugaJfWcsW+m2uXVO2AX/Nze0jKW1gkHxUFicucBufv//S02fTQB47
ftHUSADKgYLvPESoJpfl2vlk6ennv3+IzG4cRK36wtwNwLnf5GAkbFy4/20ve/fZKg/mqhniWmYn
Br7UrhGAflvnU/dlT5/FvK4J6tDhgf9jzIpxk05gnyaFZivvvrTm/hniH5rGRgo+ivoC4jokRQl1
nwCC87+4IGEGNIbbbZn7x8KACkSMC67lMP647LNm00DDTSQLLjFgy9pC2Tpx7s1gf/384QtzwFxt
pyqg1UDUq+9Ax0SRWza+xpE33XQcKIfLfuGcHvnQbAMDPC8eOT90vH8mfqb3siqiAOjVtXlsIUEw
V9jlDDWleepb3xNI7cIUgn452jd1Bk8gG0vaBknFd8vLgfGrLuuSucyOMheZfa+iR2i/jdhFruLx
TUI1fFU+b7SF7fBcaScnW/p2Tcnxz65eDvyFNVON8uL4ferNmifYUufPgn3AVRXuD1JMznllnuMu
Gl7gj++2QV3gimRlCVj6kVnMU25h02235Aifngx8aRyBZOaQQx7Z/WUnaTILfNWUjQ9+IDkya3jt
eqQ08vHCimIy99YjddpCGS7ao2g4NLXCRzYo8Kjlr5xAl0bvLLx7OfSAYg7ZKa4FEH7AnQddKt8j
1fwwSewEgDUX8CR2byyervk2/rVPPH+uu9O+lbWuxPACjtnb/ukTVpdsZzuNvbK5OI+h/2SC8BOz
sFeRW8bG7siRM5Y8aU4teF+Xa6KTpQ+YLeKofNKp00XtEfMUe5fC9R90wmE2PiZV/vJ5DC59wTk2
P0xcIPB6ddniC7RXdpDVw7ybqzVt4tLDzx/24eHFYEbVQf54lH5Bv/Fm8PqbEhbXZqX5/zqBoPnP
v/vh+dLLfB9Of/xAPakD4yM7Sixt3ZT+1O2tM2bhskaaRbcCx73kbUVwjdLntyizU49gmYNFednj
Z5EtClZUzkD4AfzFAYa8kOyWLXw1Lnv6bB9PgFvtXb/E0/vIOhrtWEek5d3ny57+78D+/BkL43wu
qqPGch0PjoIABZ1945md77rIjjf5Ge3z+U/8fV/j+XNfO9QPpmaMRvljsMqff9yDQbOuXkAVB2BW
o3LOsfw6qDRSh31kuzcwAV7zb1sYpXOJneg7eN45lnso2jO7Ynz9k0jEUer36BZrNlULoTY3uYub
XHeel/BDw+L4GzeT+uknNHn6vPmWnj4LZF2Sokymif4zz+EaD2xA7DpWOueviwP6ZhbGIBnmVjcY
djjbKmTW9JvYxU8iBhKebd5boW5Tu9VXDv7JZZ8zi2dT+TYuj4l7iHiqrnC7TO+gZSlWCDlLw3ke
zqMqSDoR+QPOsVD2lyqCW0oK+/2XqS9Wpf5LXTILazlRieqKRP7gkjevuIiiP8H6blbW66Vv+HdY
/z8A5WBjANrkQYlo2CKjSAKWM77xm+gi5Z7nz4V1wh+qKG1s94D9THmtVAtbRkC87a0Lu8PTBR2N
avhZVxBOkgLSFBLKvP3RjHAwbRMYh1/28FkPuMzTUE0ndjgl9Jxm09XO02StIu2vs8a5kP/fa1s3
0jIHgm4KYw+JsKLqryLgsFHSm9x7dh9+/gkLPzKfeZlT28A4N2ifphGbQuahaq03XvYmGClZWaX/
OlI5m0+9wgal2kD4FqJcNA+aLEo2XqnWNklLT59tkgTumwEtZiSk54IaOuEYDxu9x8/bZ+nh53b7
sMGIsji2ElER2BkaKxD5yIPSIEt42dNns2rXtLarU4JXr/2HDESzwF1f8ZZe/fz3D6/etJnOWyVp
mFUy20qpmn0CsuvKqy8NnPkM6pgIxbGeE7LJuoGG5Vrb3sNA+1fXrN32L33ALHZjzqByzyQJFZoo
yJDn3EFsrVcG5V8nOAzKWfBmHPZmZFIkHCSsWrQAG771sicPMvhL9l34hVkAU1OA3Yl9TAgPqyeV
pOWmBwxzd9HQ+c/kKXDeKAZKQtb578aB9sEGVWqlcxda/j9aZKQtq4kTGnItBJDvuPascCNy4dNn
AVs48NtJpE9C4eAK5zwxR7iIvqzR54agoFzCEk/XNmwDbf0svTy+B4l8bU5eaphZwBJYiOeudNCl
fW2ujfbV09hN+vB5ny4MybnweJCCQCbhOiFcY+KtaZW9b22sVlPO5UpaeOkD5mFLhBh4VJMQxW7P
kIVXOAx7w0pILT18FrDID+UjqzEnDJbt3Dsj8uuOu+oVtfT0WcA2shZuCl+yMKX5CJUP+Dk9LLc/
b/qlh89idbDThqq0o6HOWHateWPrALOO9laG5ULXzj05oSNjExCv9J8xzyyQkSDlcQLfoIDook+Y
q38b+JlkLmwlQjJYqb0xaYlqX0z9AH1d9gOztVAMsXFBiiYhkrPfkVFJd/+DddtCB8wNOTugi2D4
fX77No2usgiC1amzvnz+5kutf/7RD0shQwlS4tqTE1Jjyl0hRvI6JQPyW9Oqx8d58vpPIogzPgss
CgORxuIF5p0UxHk+5U9RXR8A3LvlbXnDun5lQ7Kw7s4lvlOMK+/GlSxsEvo0jcXWKH2MErIHHGNl
IC211izQOETEHOJDJxSdvIJv730F4slkrakRlx4/CzWWJrS0zovLUBr/Vha5DAfYg7+4QGGHn/f3
wmCay3l1IXQynfmQvBP00QyR+e1Ks1a6v9DVcy2vnCpoILjthDxuUKcgQhVXW1mkT7hgCJxuDeC0
9BGzZTIruUV7x8IOq7PsQFFoHqYJ0MHLmmgezKVToraWM+wOE+t7DM//OOgZTjCXPf7c+R8iTldN
OXo+Xr7w+YuAz8UuiXpv5Wy6EAPuLJynDNBkqGVZ6NnTPeuyFx2V16JyD4PrfPn8/RcG6VyPq1t3
Ug7AkmFcMVYD21o26TVLPeVta9QBVpfccnLmzlbMwW3pFHUTA1waufAO2a6yuMhiBs+ehbEgNepy
kuGfYUqIguVQH2qHPzjTcNlMMUdlK9tu1VBTGrImTu+oI+0vWtR0h8vw3F4ZqAudPdfdojomLSAy
ckLY9D5m5c+Gl/vzV5yrMz7v64VAmytvmeR6Et3AQpEX075Qo/+cwKThwvPp3FtT1jrzqyjBZJTq
W8CH392pvGyUzlW2HHzdKKWYSqmn3pSHKBMSpjX+CK7g522zEAdzQS1D/s3zYyw3kalueW3vh4zd
NL1YieSlpj///cM0MU3a6pXLWFgn/hAoFyfgqPfTlU3XwkTNZmtyDOkN4PAUHSuTfZdUt9Tg/Fv4
5e15lgZ6aE3OtTRGZ2HcwQpt8CCzB/Leeo1Kxb8XHi5/R1nxXR3Xa1ZvS601i+guol7XRnBIkK7z
taiSdyu9MM/BZoty5KQ9o62LRZmQbMNYmQaeLdeKHhc6Yq6ibe1CZsOoWah9+eaPGbh2L5kvjl2U
whtxtFfOTwvdMJfS8pHYcqxGrGl5sR9z75dD4m9tlLy3RfPj83hY+pLZohxzbKjp+UuwH7p1fDuM
aPIuCHuqAHJOL90jzfW0RX52jPNiNxxqnmz0+VJC5Dze1rmTXLZCzw0xx2S0leQ9CyugQndRF78X
XpaEnzfTwrQxF9PSSMEmPK0ZzOG8u2wQ7xQ+Er7fvHz++IVAcGaBPZC+TQQq0EI1nItDUTuzGa1V
q9ClPp5FM3ETm8JMF32ckzdXNufRyks8HuUz9/4qaGmpjWbRDLSLRE4cs1Oa5M8olM8ChS0M6DJf
P2+khefPNazFkHQ2cSIHJ6oCvKNIiX3r1P8LzGmhG+YqVjoOpRAeJg1S0gkFOFG9rUj59vnrLz18
FmmdTG07byYeks68yjgpAru+CELH2VzBOmUlCPJ25YaOS34Av/5r8Bp7ZdFZavbz3z8saXGGYkJ4
HjBs281e9Oor1XkcuKVa038tzHJzBSusybyyYQhcobvvhXA2VPZ3Ud7d9clFwCy0zyy+NO3g8qxG
7Ouwe9lG8FzMYQ932YZubqwIe7BBgeXKQoAobzUx4WRHMijsNMyzbGX+WQjhuXQV921YWVTthrzy
Ao6KTiGq7Gx1d/At72Hq1/wplwbpbNkcKAS9TYmtIzNQmAjdt9veW3u47fypz/hLVmEugAfeqGBu
E8WYeyzq/SzsApYKtBnEEILWlT9wUlhPghRevQHYB5c2XJkJRPq2Hb9BlUJeW09T/G/B3XRHnRF+
K2iJqQ0hfi7bkMZ5EbK6Qh9XuIhumEiKzeBW3W9S+nYPbKvFvpiyUbcyhZA5GJKqD6JK82vdR+Yx
m3Tp7yAE9eFdCCI0y4GeyHqKh3hCAN2cV+4Dh2IpqK3RzwJOuu5W+Rk5USrV1VDk6kA5rLD2mQ8C
ZA2T5juhWfVe4outbca9BBonmEE5j6jpcmCeXY+Rs2Vu3OufjV928S9BUVCxiQsZm4ANqcy3Deo3
mrAhuNzfxbzv9nXTeU+TU1YvBSUoe2F+dS3LcrzpUBD9AxTR9kWRPAtjuJM4gW7LdAMLemSmadw3
7SbzVFsFTVUByQ4EOUu2cW/HZEs9ZGZJZXArwZI2PXV51z3HtPDDjg0oceMoxKcwfp4mCWqJb0Hs
S/tom42QtsdpG087XednlnZB2XSPyly0r2WgHN1kbja+xK3T/oS9AmSjWRWhkD/uU7kxqLlnX9hk
g8USwUDiu4DS5QbABhp9g4tPnR0p7DdukHbq3V08oGk3ccuca7jvONeSJHRbuDY7EdtQHVaJbF6M
4w/99ux92V4XZMoP0kF9E/ez+EahrLbbwjx/6OGx2MRqHxdAYO1iXBXmT/j/RVbAYdAZ3XC3Acwh
7U0dkJioL1BC4/LQwL5TIok0FmxjW6Z0v9SOjuGeMsYt2pXn5VbDxcEEPkyLsfrFtX6OciTnQP4Q
ExAEtsdemVVRNxjssToq04m9tBsvDtpx6BOUHrj+Y5EqHHlI1qKXSgYCziYDxdU8SYNKM9PhxYz2
5HRF0Yz6zI7GPScdZVJuad11RUA8eC/uCOyp3hVH5WDm0QjmyedqjLzGfzYVcHJl0DHiXUETNznB
H++2JkXZAGxHxtY+lH1D+x14P+lPq7GQSKFNhZdUtm9/JyxirzFCsw5A3nKuc5jyjlejoJQ8Z43j
OLsOg4/vSE8z6B+mVjo7XLgM9xLqLxJEjsi/JlbppVc+vHBPuoazQ+PW8bvwUl49UeRYnqiXDijE
QIUH+Ql3JavZorxkagMzWeK3Fg7+q469eCMqXd+C4jK+FBOzjolnq1+mUd23Karz2zSpxX7gDt4f
tirOnrZooAC6QPWInUri3viswHidqra8bp2CvcNgmoUGdiM3phQ1KHsVkF+xbofXOK3zhzju+Y82
4zK+tmVv77u46DqQk9vc2UC8iExWZHLspLNpBNvJB0bxtzXpvNuyAU7Zjzmp0TsO/qUbBQ34HSYD
GfqU9gcyivLAJtUALTc620gkSbQfImxygI05l33affFcNAPA0CKLQBRNupZfVwpc2AdZt1DMAheG
aUBucTlRy7uKFVzfxFp1v4uUWhhAzugm24KmqLp12ri/t7PWSEA3ICE+dDRrYtj4+0O9jwGMUkGk
eXYteYvWclTq91uVCex8p1S2T1oTbjbSLdsvUJx6TxEAl6+9yLzyRyUyjH3PB/hr75lBX43nwp10
kxhbTxuCOeUIveS0T2hqYhl01HOjjTG5/NWwWv2gvq8eOm35D8CNJE8icdGKmXUefnC9yn5HClMs
IU4SA5EeQW4ZYSy9cEPtH11j0v2IafIq0gCwQLjgxF+wLjvpHsYBvbstoO9BMTfmtZcJwN7bporq
0gkSuMFNh5oU/bhnaU2aI24CymTbcJiYbJO6TjVw8gTpDasryfgLcD7nfjBD64a09I23j3vR34nY
HV6QxNYc7rpNe+8kEZcbCaeoPhCuKM1WEQwO4tqWvyloRp9Rvtj3gWxpU6MEtvFvfcV6cBdV+60j
sgiRIlL1FqXhEORFA8u/lhLQo91QUUdvkIq0rFfpp01377R2KQKFvDbZkKKubwvttv6WN347HKO4
cY85poBXeG6Ztw7r3t6THt8w7lVNwKoxfxikokfGWfNkub2Ps2tJkpcsZs6eD1K/8bTmj1i6BlSJ
2tD81FM8vkRj6kpUphek32aW47CrkakpuwMCWk1pILqUTC8A20dcYzKKzj8VQ7n4k3ELq6dnRgqe
eR65eBEjnHuk1qCUpfAJfqI8j8ihsbwBVV4RrNfzUAwjXBNV5WAlVE1vJ0cgvwfAMAkluy61BOZS
6fXHzHaQyqSAMDRXFczqVYgUfPK1iWGD3F0xvzbyDXtMeEnmBa6vD53oK++p8ipWB1kMPQqJIE4J
aOJqRI3XwA6GaXqXJUX+kPoTe0UBfmztSpnY4w/j+vRmAGgj3/jaq7ohSIhui7cYo8d+1WDQwql+
1PwX8vb1Lwua4JAwLt4FNSoPHFxG77B1KVgQ43R0E/lQ7HHMuMmWUau/49QxXqBIWth3Dfx6/Rum
OkiYqZeJdhvFvfVk0s7VkMob/q1xLQkuU9m5u6qbunfum/LkJ6n2g4YC07DxkGYx4Qgi2o2Aecab
TAuEY8FB27kRVY2X57RXt60m3XsVFwbFwKRKsw22UhPZRATTYc7d4l4pS2cbZRmaBpgPoG3SWNbs
Ddp9iDaaRs7TMI1YjLhy4ToTsYZ/N73qnr0GYw5yGZYFwxCnBwtr22FQrPnuulCMbIZIpNs0Kki7
qSYXpduwP/O3iefzsPI1PCdTJ2pLnAoGdatqhdXT9xMs1bFPnEMrWfHMgCUbAyY7bsVb5BrgaBYX
Mf81RJhEsIWMmmPBfefJGKZ+w/Un3TujssYQvp+8uZkAFNgb+BGOcGOKG9SzeemUB6Kl/BtJEl3d
sD5Hv6HADtQDAtGlB84OzTnhGwsU+gRSKYIVDGYGEq2OKSQrj5iSUKQUAKJMyNaSlq/TwAdspjg2
UEG1W8dr0KW2l2TjXe/zON+1eMUJLtklF8+5LWEJMcIFOmudiWwnXOw1e+7z5ks29awKFCbwGvk4
VK9lbm9nG9+v0o3qCQvt0oq+uXDZu5uYzG+hSZCboeAJFHvEYiaInbSRG665tq7gGSpUAFFHmwY9
st/JJkOrZkHejA7dlqKM8l1NfU0PpcfEYWxH8+ah6OCrclObb+O009sYiyNLgiiN63yrk1KHaDnr
pvCVP95wzJAgRYwGW3CNC4h7MJgxT2bYcWa7LncE2jbmWNyS8YZ2jnmL/DJ/ryyHPjQNRHR5pcnt
iEq9a63SKtlgEk3h+pLnD741OM3OP5PJtj12ng9DlCcscHL4JW57F0LtTekY9S0G1zvZ+HAfyTdg
+yXJpqQOJk1SMzSGB4sKeI9qK35rUtQh7YnwYhaIoo9f28ROnngaZY8eZttuox3UlwcEZ5hpAz/w
uN8aVGHsBheGfZsmEtF3WvXdG490/l0QVd3pqMMSGmuCiQUsgVGFcJHLv2IzPn3XBqXZsIGysFEE
Xdm+phFx8SbEqiecK84DSVh1oe/FWGQ66F2dPNIskQ9pfD7IoHQYS4Gye1FumHO+xZE4+7hXpfHg
6mKALHWCEpvMb3pM+XdW1sOrGxU6zLQ1fkcdjP9eSMFD7igZapFgb5xM6nXoDIr2PNMGqCfz32Ti
ZY84LMebtPOHlwYA6BbDRMSbtuo42TALkOgtnoYNuvFbRAgKuL7AWjq+V2U//sCBBkZKQmQ4UhTM
ir7G3La/056P/hV3sAPeRDqV2NU0FW72O6R18DEpTX8mDV5VVa05pNlAsBGtUqytpu+vY1cNIees
/SqA2/nSVTgGAl1v3TCc3a5sDasH4cbpcwylmNnWOMBukLzongcKAQqcFdFnZR8fIGISUJC17tGT
kEttjB7766ZQKnRQ7bCVdS0DwoZoK8dyokFSxfFN7QzRuB1tx/6SIH8Z4OQwHJOBTnJTO7hngVNA
9VJNdn8QoOvixAHxHhct/vXGIX4aICtJ74ylsEcSpeYPrCswywykmvbRQOmw60DYuRNDN6YhEoAQ
VBDYGm46x68fM+0h6N0K7HIiOjS6inNylZV6/BIVKT9ov3a3porZ0wTXxaPOWnULK0d9jV1LtpF9
Pj3WIoUaddTZN7s+IwLBoCg3kYcMgoyY2uqu7L6S894osnGqijnxnlhVZj+5aUF5SVpbH1y759dK
q/IaJXvmK8xcrOOgxXQD7UF033GW7toG0xBSQ+k2rspyO6IRAiLj7g2uV9hry65qRqx10ZTvGDH5
G4QpNN3WqO2k27QBn11B43eNyo3yiIwxhltnCCxWodUeb5SLQ23G1fjFj86GGMLJ0X5jdp6gnaaz
kX0vurDIUr6HxwUAVSX8298gJiYByrKSh1jDcQQ3SUieECIOxolhUlhkg8HXIh23iVBZynGsokN+
ZVran7Snu3c1FA224HER7bIKY4zBqNHZCuJVRzhnwv1a8G8wzexwv5CDAt0BC45j9Og594jO1AdU
EmeWoiqax5i3+S1WZOcWnmb9oUX4PIO9h+kZN2qJs5WVC+Ee8yGbqoMCFQQNMCCJ1bl7HJeIBYPn
Di5uQZ4Q6bxkibH0FUlSIq9KW/Py2/9xdiXNkaPc9hcRgUAD2ubkTNtV5Rpsl71RlF3dGtCMEJJ+
/Tvqb1NNW6kX2jm8gBRw4Q7nntNBwiy9QdsR2qbh3JkAhAZTjmjDh1jjcBBDTNEoGIqLiujM/OSx
7I1RVeJJm3rnWwcBtGFH5HA/0jZUyFA2OKnwswZ+ApSdiO907FqCYLnBW+hWRQfeL6QyXFwRU5Q/
FwMf8r8hvS7VoaEV4rs5GMrQmtwk1dkF24u6BWUHjC2k7eAesgTIa6S6BTaqKf3YvY0qaFHvWauc
6K+oZtK70UGR+HvR+kF75lOZgaqq0ry8jWUcnYkzl/iTukhPsezr2Zv04GsrBX7F7xKeKMLSvIxl
+p04XZL2O8AmQvK3Kvs+OaauI3FGOwQeu5mUmD95BFeAW1K8jQhHgTeqwChU4NZJMv+hYB1cL1y9
2rsFVMZRuKK5Zw7SI+yrW8nA/8UHgrB5j+WHz8UqxEV3Exh04gd4F2Hg4wF1qse+lxAokP4QqFvm
s8C5qMqBQyNkqatDOTIDRhklW+SrChz8m5bRNjhDlb0Lbt10asVjHqr5rkxiBixgMYf7fo6nPY4G
rEA0wCM+RTgV+Q6Xt8HaORDV/RoFgQmOaBKQ5TN49Kv6Uyha842Ws3NOy7hmN/NF15wV6O/JSRC0
9h/MKMfv6cTh9vugeqyO/gRJTozF8/TGhc/SAiMiQgL2VRzvHS+T/NvYwcV5YXkwiYei9cpfLMxg
DhX89mSfJjpLToXfBRRuBq7Pz2gTGvLL4JQG9Y7OZ59kUOf9M8ypSI6Fon52hp3BDR5VCdRXGvq9
vClN5T+MdT9FO3gb3VNk0gweCy3meCOtyuhI/A7i4LumNl1ZwvOs4yHajZ5hZxe1S3UoCtmbVwe7
0oNOsK3e2ZQUzi+ecOPeuQVPAOWOOEMlmlymHiHeRRkXkJixRYTqCyehFx+xLtshbU3g9HfipmLC
HOBnDvS3LrqgOsYFmBlQ+1V+vs84SAB20MVAzr+aOlH6aAsQOaSt2gnOUU/VZ6Wz+sntFPJTwsPF
LHRrqm8jmGd+RCE0dVME2DegD6HntJJoKckM2i4KHSNTFEV+2x/zHsBQJyJ5ckRHcPxbkcYDuD4d
BhHeNmg+Pegyb4+IMmCBQnoISHs9QtKxp+G9F9awvPncJBfQKHkStig7BxpVuA3xOE5IOrCo6X7E
bTX9NpTFT4FrugPw6fqeUyAiO5E6XzNqmvpWQ/j9s44D73Pka3DbjJBUiw8UDXM3AbxSvgObK9+D
7QbP/zCrLkbS6yQofDq2T7J4Tg0Iv2izOw3XO78RDsUtqgbkDRGnFJ9kKIdwp6dap0flwSlVuLXT
U4Gy6ANiXe8zMMniEgfVO64NRAOOIBWir1a1e11lDqIxn0SHlgbg1kOxAV8WQRzjlrmD9ymlaJ4B
a5040oEOr7T3sl+Q2Ot+hJPy7yda6eSUBRHdq8lDJFnkjX+vGa3ek6ml984AwqwzR676XdQCoRN6
J+7zvB9PoRukDgiK3RxWwDw330GzRvV3UB9NblLN4r3vZBy5RwgHirCaHtwqQQIK7W3ItShIUf2k
BST1mhy9kjsfnBWPSYekJTKmgffoKtyso+gp0ACsv61IiVSvoI2+60Cb+kmADutMqtkDMa1UpwFZ
jTMe8fpz12ShB+rGjtypJAYkawggcbIDTUb9o6yxxyGym0fcRv3XCFe5f5N0IMIr8ljPK4lHmdRB
gioZ+DiVQPZpZ6aYNzdjkYS/WTSFD6It82+ucRHS+sg+tm2R/Ywm33nV0KmG24tXGPOn6XiLfAXw
NfHYIuHReA1icjdS5uT0KniJQ8BuI7eDn4B45Kn2y6mErxCh/gRHw3yBjcdfSFXXP8BlH38x7hAl
u5Ly2Lw54Ixkew5v5bELPfWJuUH0LIA42PsmpxEcT4oCQuRG5U3U9dOeFwxMeGrOr8u04tVedyAj
gO4lcXcuRZfEAAjB18AbZbkHasqD2CGN4WnzropauPGSRMfGD3GmG/Rj5TtwvbBXlXXJM1Sx2njP
CKrgOzDljEdXmuQm8KqiOIA31xG7niH1fZRjRotdjyoqSEEz5fWnAVnMPfjAJTtMIjfVEbJG2Xhf
DFlL9i1qA+2B1sTJTyiiDN99SAa3F4Fec/lDwrbJpRkpQrzI0PAJJLd98ZRGbShfUlKSk3TqFomz
HI1iCpJxDwSwpIPJU8T9HR+7L2kMGDtpvWreJinfh9TFUdVsPCZjmleHJEQMoXQqT1pPJaDvniMe
WWd8s9dIhyHJrEOQf2W8Tr7irqy64zRMmh6jjlXjOYI/N+EZb3vct3xCJC2PNRsD74ennLi54JFP
9aWE1m15QHZ6iHBp9O4jiPDb8UTkiFRDxmr8VhR4kIkpHYgQ4jFy+ZfYQcJGRaAy1E0gimMrYthE
NRMsxTQs42PRIv6GJc3pI3+ECEE8tVP2t8pBmLyvhUEkjMSco34J3alfNIz13ciz5kWxGo9tUY+I
l70608968BQink7/LgZ3eE+jKP+sJiRxhwEOIxx2KvEFhO4rsN6Djhe8HGREL/qXhBJIgyItmX5u
KjbfQmTIbuISD5ZD8ZesCvXQjgYnEcokr5Fw8NZnJg1/JwDInirkNj9BXhguBXeLR6Lgd4LFXYs7
nFuzj8SQEDitbPy7zJFv2CPXinIMXp7qFRc+/JoGJL0/SIwn54Boi3yrWiiu7FqjUGvyqkbfK1+E
Yj9qjUxLFQFX36CPEf65rCgYNLL6G9SVs5/cbdlnVqc+elsVcb4nuDzqH8lkym7XwXHT5yTrgpcu
7igy+sgtZOo45nz86kM9Vt4WwqMX7VXOU0Q85xXFv+mb0aE6FhBplgcw+nX8XBZIOiaN8SGQxsoO
dDdDx2l3CWkOkqNDM43BC9dzGMcaWRcI+FjfwI/mAiuECPDA8i6FY++0QXvnxkzfQOUNpQgX5f7k
IFOWmTOoePE01LgRd7qsJX4qcac7NNAG7gGZKTLuWs8PUbOKsr85qjJPI1rKELlKlQHiCOfrpaV4
VPeJy5r7OEAUex6TIjsXLroLkTFCT2BRuOWliYICSjw9L04JadPsSAL0Bt6gIILoqC7m+twmtIFN
EqSmbJyMB7BEEVSor6EHqJvSta4RgdL/B1Vcmx2IhorCA1HuKZ/GZseD/CSRwkO8cyrQ97yTWX8C
Of9x25dYuAmoPfdjkc006QaRKWpR3IwvuQ4QjF+fYAF/YPP+uCUpNbbeO6F77W/EwQdD1E9XC0gP
rZXvF8rqtowtAgCgSGUImqRoeIRfW+/7brVfcAEbYMvYtqE/xdmgvBMgRK+Flic2AdtTaDBzBf74
ywSbuCl91xbaU0mZg+Av8U4F6HxlpJ6Dzl1p41kAmdgKeyPVDSgiQ/dURMB+FPMTg7ekQxEGQJAV
nMbSHBY+qfD8PK97gGRQKtNH6FWWN+lkoptwRqNtO0oWfKLSyk3QK81PEJdSAGYWLzOyFzXIO0fr
79fnWDhLNvXPmMZR1tWwbNBdBjtFEQL4Bf2ybfDZ4v8A+/SexwwSlu4J8V23r8K2vE1bpGy2jW6Z
ckFRV3ecwTvROD2Dn7LaDyUS/tcHX9heOpv3Hz8diwzmvo77pwiZiF0Vzhx4pAPrkz+twDGXVn6e
+Y8ZKFoGA9W5/mkMQZ8oDbRaeZk9Xv/5C7cQnSf9Y3AkPdqBCvz8ijkIQl042QB5hqO7q7uEbHsV
qIWDUpAMz8sK5ctURb+aCHlpL6cbOzBsOh9FstKvAQBAL+EIOp95d4dmrZ9taXdt49VN4VKIPP7T
fyEjEKEgZ9LvPFeXx20bYNkuJIkCFlft/36+wM02I8NBandfJ1W06QriNoGPUYVbgxgb2H9osuz8
EGs0Gj1BuBJp7i2fwW0CH+XUgZeRypvrnw/9OBxA5vzbBVoVLtNam/fHLw4PLTuOVOCoqOn5KVL5
N1ayvQiiJ/DwfumnHzVu8pXV+tjeeGhZtETjfQbOKWD1wS/ylyfD8p2V8RqF8Mcniofz//80uKRP
gH6ZFyocUa0q7+ems9LrH67vw9KPt+yZwc1vR9rgyQ9z5KIonmSkMd+2DW7ZccRHROEFrAHS8vle
Ird/cOZHf9vozFqZItbgf8ToVA1f4xo9DEEbrrW/LC27Zchp2CWTThQ/NcCn7JAr6PYN8JhDgz+u
//yl02kZsulBVRLno3dqfXM3caR58A5DxHIfoBUpJ83p+jQLG2wzTXC/io1ICBoXCwCIUIZodgie
1kZfWCabYiJtaw+oyjH85zKdAedF4Dx31dY9FpYJpznkQSZ/EidEg5AkgZxq2wRr3EQfv2VcWIY7
Ip2YxKCoA466uB/T5t6fPaEagX1Bv15f/aX1saw3LeJwFIBSnpAjzQ8AwpqdhJzBHiWZNVzy0gZb
Fuz2VAdI66L7W6JGM7bgBk7c9tP137+0RJYFIzOdoXM9A6yKC+SUoScAeewqLR/W4bYfR2lcWGaM
Aijqg24BXGEdk4dI1PeUlA8Jd3/XIQTG4gwZuWjF5pbWyrJq3GxIs6oWL0zspMkZBSZ1mnz54/pi
LY1uWXQMUSbIDAUCgcc4gxHz6FgiD7nNkG3mCfAEQrfIHfDbnRZyH3UTBscgoSvSzgu3kU09wRRA
E7oUaOsoCnEKUv2dD/qxbvkRybPXnAcr783HlL0+6MX+fWunrEpk6xFM1BNk5eR4Y7riVDfOX/+b
rL433BzElH3hMMSp2NTWwG1+iiKD1NuUewLPqApvdY+asDPKalM/HQ9sM/ejejJZgkb3EGVclIWC
Qx3rTcJ4WDLLwsWIfA5RsPCUdqBRQ73fERvbArgtjBdlmVcnns9PWdPLnSN0vhee+y1OOMeLZzYe
XsvIvbL2q8mFIA2X5aPf4BoE7mjaZtWBZdUipp0JiYeuA9p5qA8hXujNtg49HlhG7U9dNnUq9k/p
EPxI0Ti5nwyANJtuDFv5rjIeMu6Rdk+oSLm7FKD67Xe3zX2RoWwEGWQ+d2oBWp62xU3XlClABuw2
QN1sxQtbeCFs+gukwwMA3iMX8Hv+3Mxe9ZxLaCEQmAzsedsyzXP/4QNTlEijUBcAAgEgdoRDaW64
XP2ChWvbpsDIeNE3bjNBnV2X3cPAp+GetVW28oIujW4Zb9Q1Ang+jdEbhz9DxaS96wlwAdtWxnqf
6UiHuOorjC501V1QmksP2ovo0/XhF14Fm/XCzQyZUE5GUnMK42I3eNVh9BpvXzbVW+gqs3NYvRY6
Ly2UZcUGlU4g6FzMFeeMH8pYhEfEtj+uf8nSMbXMGOqSXaJQ/sLrmYu/AsDQ9oPkQDT7rz7hK4/o
gitj8190NJ6m0CfzJL2URwbqGVQro88At8UAo3fVniHx7+Zy26NmM2IA81LlmK+G6wQY1T4dJyCm
QEh5uL5mCztiq9kNDWeygzoeUJNxgHoGgcgpEPIgwX3cNoFl16JvAl8KH+vVMcSGqHICFV9OK0nC
j6lHfe5Zr3IUjwhA23nPU08fUS3aF0aclOPeBUnxEMLT7MdPovbv0Jq0KffGbYoM5sRhOVLgRAEO
qG5QOUFPCPfG4/X1WjpflrVHfYuAS5QYPWYAlTnkDQYDXbz6zkmaGaXEbgC2+Xl9sqXdt57sNKj6
gGSy/U0LaKV4kHI4NSiwb7u4bJYMt0EDQd737e8SIg373qne0MvKNx5cy9iBLkoKJUXzW/XmpyuA
p8tCYI2ur8t8ev5bVeI2MQZSY8C6coe8p11W3WS6IHdBIKNzUrM17a5/6gkfzTEfgD8evLwdG9JQ
EaOnxDh/k6DxdjNHJFiKkZ6pWrNjGRLSo9sdjej2YcKfw6kecBtvUt3zuU2eAQG00IxoEPl7fl72
wM8Ba5LJNbHkhWfF5s+oBjQjUI+l72ioPOTIqOAofEbJ5sfMD7H+EUvTWPYvtQlDDnzW3zpVl5Ho
75SIT+moz/MtPJG4XjkRC5Ziy9JpvFmoCbXj20DHGFX8EL5P62/r2+U2m0ZeuVM6dtJ9V1N0cnz3
iEwCWhRk8sX3wm2Uqty1jL2m0BQC9Yr3llPA0E1bvoNsIVsxx48vYjDOWse5iZ16rsiBMpdC0cZh
DHVqtEoA4/d7BOZ7p8E0bGT3E/hXc49GmxXv5UNLxbTzufjDimINTnukovyLn9dPKiAJ8EvFU9uj
Qr7hKsAE1vtFlRgcUJOCrDcCkTXzy6eIFtn+/5HC/vBoYQbrCEPwuULOXSVvkOrJ3gTxx3xXeyjO
b/uAedo/VoghYw3t+Al9Rv7cnokPoA34MgFx3mQb+ADryXLzpvJ1ybFEhQIgzi/Q97sbeu2t2N6H
No7xrYOLPmsqCkfLNyC0GVpY3CEeAFKKw58kTNSNGGQQ7Ek1Pm5bMMtJlUKigJew6jOI6TW6X81X
yml+dLrVtPDSobXeLkB2gMySU/XZFfpnYwyAyAVg/Jmzqm6wcKbsoJOOmiYN4G8/KRP1HoJI8aUT
qyI8C7/fjjpDnlXSgZjUzz6axT8TYIay3PG/QouyeL6+CUsfYNl1kY6DmaJYvhXMS751df0etJG3
hZUKzVuWTQua5azyTPWZsjpDzyJKeCTa5plgdMuemYf+vHRokp+yreg5AB9+g0spp2tyKEtLYxm0
CCjaKYIs+Sn8oTmj4TKAHm8RVd+ur/y8CP/xS/DzLWuuOoZsMzTPnqtyeKQSii6Az90RUoubmqCd
+/osSx9h2TQB1GmsuC+eg9FN72XekZ32kvBx2+iWCY9odQNaOgyfY+abIzGSgT+5iLcEAFghy3yF
n8Qtzd3weda1H9FnufdBhnC6/tMXbMuOL9GhFOZDFUfPeiTdHgKvDzlQjwcSAJV1fYaFDbYjyhQw
TOaCAukZSO4f6DdAyzZa7w//dKAPZeLfXJ9mYYftyNIHeR2A62XzqWhZAoaErs6rI5gEx01F/iC0
xdF1Hvk872j4XDTaO3hV57w1RTNu0q3H8JYZ93UI4fi8Dp8rNO6eQ+V27yYhfEXyOvzYyuwgsui7
YuSqKECXgU4wNx6+Gv5Jws0AW94jmpboIdHtJzIlK7HY0rGyrFqHIDIBlUfw8x+MdqVAWy6gNfrU
htvKqVgwy6SBlu1ognabn2gEd8/1FOYnpyHFXoKOaeXofhw0YQ7LsH2FvgDTifyWNf4h1d5fIqsf
tHgASd+t6c0jzbwLBPkeqlKcmYcO69XiwtICWkbfG93oMCqTN6+HIwAwWFEfowzdZcj5EHLYZDN2
3EkriuYxFfo/48Jn75Vh5gsHXm/t5Vj4BpuNsYmatPUlD56BW34HgDE5oPPzLZjyZOPvt15tVxY+
z6ZMPKMFF4jkmt60FYRgti2O9WrrrqxA7SHkK8qV/OIMGq0+fZWA4Gjb+JbBp5OmoATQ+euIlo89
eEU6cLds430PQjuAdNDjLqdyzF/LPnePzEkUYFvtGtrv45IbhrfsO03AFqZJKF8puEp2foyugN6c
ARRPgGcfHklf3ERtcJp5rKAseUGV4On6qi0FfnZY2WkB7pGhyV9jL35VSp1B2fclAVoP0Qx6dGNz
mot9YLZ4j/HPlUnnO+UDJ8X9zz2AwR2Sy9fC7c8jh5/uFUW2IyzaTb6Hrphk+JX0AD7ikIPdDLdD
HumTz0Bccv0XLNzfNqljhkQ2GH2ZfNVd+ymuAZHLkQ2AbMOTC6ZZzxmm/bzOYG9ZWeeFV9vmedTo
UUaTeuN+il3yVOXo/ko6doxY97110bF7/asW3myb5ZGiPy1NIUd02zSocaJ93OyMB2GXbaNbtwNx
Iu4imJavaVi1u7glAkyz2fDr+uj/IJg/OBM2saME+p6CiUi+jjWII+bjUNbDqTQ9wEOwiTLje9Bx
JZAGR1NIPvXnoCvuBzd48UFYZCo8Uh7JTtd/zMJNy627xAH5YE1o4b/FOIByX5cG15RyOueXqao1
rualSeZd/COyV2IsAQpp+CfVzakJ9Dbv0SRJLzO46PpnLJ0H61aJRFu4LvCryKAnrw2Ymz/nBVTs
rg++9PNn2/7j51cOOFchgBS+YT9Mgr6xOEAnAtoWjgmIgNb0r5Y+wbopaO6hAjFF7oU5+TcKWZJd
F0Nw6fonLA1uOQU0BIvL1GBwvHKgagDEXUaIZK4PvrA+NskkoOBsILHA4OCV26uMPBlfqGMJxeuN
M1g5O7Sk+OAzwAyM1xHafoIHOr96bbFad51H+sAmmWXyjZQ6B7Gee2lIe/HdWwYd0ipwjxUEcMFa
8qWv12D784gfzTTfm3+cJl35rq4honChuB9VgbgeOOZ91faPkc/+0mCHub4rC/cwsyxbg83XQzM4
++VzH/3iJC7qnZPF7h6MTu5jlI/Dise+NJFl3Unb8E6ng3wdQNZ10hMSwr0ATrFhcB2mUfy+/j1L
p8wy8U41ikz1iGm8eDz7qEAYH4Rw0RitKd4sfYhl57RHFzI6qulbnsReuGtz8PyoEl2pftt2X3yh
15ygpU+xTN3wYWziqc9fZd/254br4MzQK7gLVByuWMyCwTPL4JH2DhtP4tmvqz5+orIld57pN95V
dqcU+qmNMlNH35ASRqEfhxecdmv9FAurY3dKpV5V0cgt89cQZaZvA1ioLn4LsOX2GSxjj1F+D2ZB
o9diQDtIivh1HIfmUoerkrALRm73R/Vhk5hMuwj0B3kaRnfae9qZia8u0URqdBKaFWdiYZ/tLimw
y0jdOTp8S2d6vaYhtAQgokGP/HWrW7gX7UapToo0kpyHb11M2ClDj+muLIm4FbwF88U0RodRogsY
h4Gdrs+4tP2WnUvpNmIIBveXQD70uR7NeEHRVB1Fnq9RkS9NYRl6NIyhA+AfeSMDhAQGiH4eW0hh
oHe/24QHD0JbQb1IRtXoyRHPwNfIL07cKQrljpkH9PoqLe27Zd9jbjrSxSZ6w2Y7N9BDCL75aHdd
Ea9cGP0//VK0AbMVke69QEnphwA3SbEjHJRB13/8wvpT6zkn0sScgBvxlU7eF+qiUTYxPbkwr11D
2Cx9gGXhYMc1qRxG0BxO3dvUC7Pv8LCvnNAF47a7plxoaECOMXPvWTiLV7M9RR/PgUl0tfcqfg0p
cHnXF2rpM+YF/MNXMGKMMFkbveSOTssTumEJ6M44mCWvj7+0EfO8f4xfBcUYdW1M3lTYhrdRAMe2
4U4BFZgkWXuJluaw7DnsM7fOGkPe6rwtv2RBDKwIJyAWEN5af8TSMln27I9uKVKjojfR9/k3MXji
N0mGtdO64BbYqugGHWwOmSby1vRKn5K6ubQdAjND4IF2w6o48dI0lkVnvZ+nKlPkLUHdZB8pyJop
kM8cUvW/+1WupCQ+Xixh91NVtHa7XDnDi85US/eQX4jUVzLwbE3l/eMNR8f7vw+V6VsddKkkb6BO
QEVyyD6hsb49oF91k74fPBnLuhvQrei6Mu7FjJP6Bd4QcefMEs5bjAKvzL9/f+ZMQTFMInoDxxo5
eY5RT3oAaFXVjG7cA8uuRalZ6HoRqJ58LzI3VBfmrwSLtqlsKGxFdD2qKByHJH5vM57+BEOUf9NB
8/73tvWxDBrsYRNgMZ4HejZQdgCYTSSyS2PXXJRPNilTYIttk+5dVYEIEbyZI7w15ASJqbNPJNAz
Xer17/jYtRGh5YXLOGBV1ULCbjfWE3vuG3TBVMq7h3hbdDYGhEBVmYW3XrqmZvBxKg6MFf8+WADe
NqNfByPoRAf/vq6djO2bbNL3Wus2vS9KpIIgWQlS9nrXjVHrH3KZdWsEBAtmafdepc2gajHp8aXp
cKxLFT2QOBd3Sb9KcbBws9j9VyoVcdLkHHsWl2l3pLN2N3JYK4d6Ybvs7iuI3gzg1+1gMxqcO9NB
Oig0gqU5P5sciqpelPb7IYIa5AmK0j05Xj8kC3v2n7asCoSMtEunlzgzJyKmG699yd36EsKvj6BL
jr6QhtUrftHHT4AQ1rXQpNRTpu7j91hkIbrMvCM1oCYsyuo+B/PwtvvNFloPhyhtpDdFb70Dne0Q
9c7xACJo+W00ZbEGFFs6bdYlEWqpgI8H9WkJktgdcZHOLOfUE2PdNhdY2L1aI4WEx+QCdxqDAbiZ
OS7kEygYnZVlWjrN1vXg92AtA/df9NZEZJKQ98YndDzx+pWTtbRC1m1QTCCBdRiYZUHQYtjReIDu
6AJZAFB3vF8/vAtT2F1acUEomKsq8pb5nXgc5ujGDZAziZNN+oSB+A+YDowWM7MoSuVpzU3R7SPd
dWrfc4/wNeT3ggnayDk5SKA9a4/dF754qJj8EXUoo6cx7i13rtyAhgeMpUFzmYohed62cpYPABKp
phsrEb6JjJCX0Ql+oIGu+tE0UPS6PsOCrf8HTJfFvhnrVlz0UB6k8o5NDzwtTyB5GiSbEHUimI/2
H+69EEXm8I5GzwHy74cYXK37Fkrvx7JJg21WYkPqQIoWdBWP2EXSmS6qhcMaBPEaNndpkSwvAJgw
B0rxXv4+gq/8odcBP2TGfS3iHsA6kH5ufBvtpi1edZUmDRFvLZgSIYYFYjk3BhNekvg/rm/3wm1i
d27RrBu8ceTsnopEHkbG9bFjq7HDwug2ik6Aohj5RO0DIwYm7b2BJAU4hNcKVgvXiI2iayASAJpt
Fr3NdiBLhOtx4d134OLfdhXabVsaEQ9NTMguMTQnDi4xj6xBsjWc5LdNq2/j6FgxqDwbR/KWgo8Y
7FSg4q4vmZ7UJsKlAEo6/7Y0Daaz/6XhZOlx8ksMYAO/i+ETrynVL+3w/P8/TLmiveQS1Y+XdkDD
2SRzBq2V6uH68nyc0BA2ks6PMlWCm4vdpyXkHHoUVUyFUqMfdUdOvEurAr6/PtPSZ1gGzeBuh0k1
s++nGYghq3gCp1wYaeOueIlLE1ivtszSUSlH1S9yCKrXIJZTdxBpadZqBEu2YL/aKZTCspKAJziQ
6THiaJIEG6+zW09OL2yGjauTY5VSENOLCwSR4wOy92wHoRRzkgb1bVMRcLoyum21bISdFEzHJQvj
d+TLSHhyFfGS+4k0Wb+y3wugC3QC//vcpoSAGJBVYBeF/8woqE4j50sK2dYCJexRN5fC7b73bbED
2fH5+hlbCBRsuF1jXDiZoYrfxwTAxM4TM617+lmVk/pWQMPkCFGWc18SsG9en3DhzNkAPBfPVK/A
6ws9GsffgdlP7WpZbIP3CRuA1xBXp87UsJe5LpyA1HOfuvna/iz9dMtNhzJNyoPeR64jF8V3eNPl
Ecpk8dfrC7NgLP8B2pVpUbZhAhpV6Uy/AHWJDuCI+zSBjn/j0lvm7o+KD2lKnJeGNdlepyBbJ1O7
SaU8EJ5l7NUEMGXmuvwSgxF4DymWYKczZHknsLVuWiEbRzcOOik9GMgLA8TVVTLfeZOfH5vCGU/b
Zpit5I+HA2nq1EdiFyneNPgGUsb8Zj7+JMo2vkx2d5bbtNppK5Ax76KWtn/FQ5664T7MoaY1HK5/
w4IbaLdogXuOOto37KXqQI4MNxbU1C4Vj7ydfmUNrzfhPIStcxw7ri+jdEzfXbCugePUFYe6nLkq
Qe29cTdmO/xjN0IKQlc0v7OXnE/JTTHK9hi0lTgWtVnDZS+YtA2wK6oAzX9SJe8AkzffXcj6gLY6
qsbL9b1YsGkbRWe0NAWtIn6ZT6yi9G8IY0ArBBKpKya9tNmWSZvBBTlQ2rKXVvPXTtN473qA9Ocd
FBfydrW1ZWkay7bB3Z7yhrvpT+jGvxSlyc4gJngW7pifQfOaruz3wmbYYDgJxiOhmlBAykp4SrwW
0ivkc5SsticsPHY2EG4UZWCasgVuhQY/Gk/QiyhA2yShL3Mk/fAIhxoEP2lavV3f/qUPst5zwKTR
gg/BtPdQQjHSA5ftIc/AAH599IVNsZFxkO0aoZFVuBcXERLEHSLxdwTW5Z0TjuycaOWtWPqCj2Wj
3iYvNQmKd9VLLYdzkDdvcdrD/ZHDCfTh/h5aGtvqwNAj/rfBQ/mth24Sq150OwDl7YCmQE3tmqz8
0ndYz3cSQjnTT/v0valrCfkV6Zljzb1kH4CV97OTBuSoujg6Xt+dBdPn7N/fIgsCdc4qx/0opXdm
sdDHeAI9eg32/xXjX5rCMn7ZazUxxPUvAPNB00UVXn4TZKAsuBsZC9a8nqVZLNs3iQOFIpMFF6id
V3Cxc30HohZUb9NtBEmB+A8mzgMFjNMU/GWUIkDfip9ePNmlh+s7sWCFtuiygO/KODRooEzdO/oX
p6z3bsFjFJC19NTCEtl4OMpFUiZBhOJIDO0cd0fBMv5Pkk+dkylv18KDeV//C4YTbL4I/ngPpdCe
bqUsX9rceXZ70Z2yKQq/dxHkuYIYyC7j8DueIyKFVp3+XvnleIoS+XvbMs4f/8fsCNLRJwHGp5ex
rJIDeK9vIVK3xo+wtEfz//8YfBbJiZIBKiZFXD81LTP7PhzUysItbY9l+FCkakCVNKsYeRIM3z2I
02f0YI6O0G0lyv8oNCcoFkFB0H9p0CGxR72Y30KzZKOTYmszq7Ya3BwCvC8R7do7SXTzfXMLg7DB
bzk4dMoStbYXAFNHQBD7ycxqRLG7ckstbK0NfxMCApXeRLP3yCmREPYhF1GCyBAiNtfP5cLu2gg4
06S8QPIreHHz6IyMvdx7vL04UMRcmWDpA6xXfKjTCmj5pHgR2kGxkXACkQzIUrk31z9gaXzLrIt/
NIzBw/TCBAdtOwOCOrsJCHWn520TWJbr8RJhXygzdLo1wzmBjAGEdJNu5ewvPKs26E0HUkZ9Gsh3
TswseRFwVB0FOEh2qoet7UnQ1p97BgGmlQP1oRcHhgvr2asSpCJDzcjbWIM0bIYKog/mW+hVCUpn
ELhSSb9XLkL/DauH6az3Lx6aNimKmL5HEpKJxPzyglX3/cOt94EM/Pe1VxVl7ktoj777nflsatx4
HYTBtv1w29ulwhUM+NDxnfKaHvz5V/uTXHuNln66ZRUpkHSEhf/H2bc1yYlrWf+ViX7nDBchYGLO
PECSWZV1cblc5Xb7hfAlGwHiIkAg+PXfwnO+mWp1kUwQceJEdNqWxJa2Lnuvvdbg/GCsBDHpIv7m
c/q0y+b61bbK1TQNE4Y+g9bWO0A7MAjiEvw5u0AfMLzmEpJSw7Or2fzhT5ZzCymv5AZ1XFtlmWu2
WX5/c5oRF+IwbmCUf/osaMAaBTkiz9rJ7uM4f228zAOVTqQ1f0Blvv/GqdU8doz6G2DG90vOYBnt
3qoGRmbFkuLPwO8fiB08UNALHn7JI0FGNwuHJnlwVfsgBdCtirlfxbBFyrFmNs2x6VQRc5x8lNd0
QESUOTJWmRymjW1jrXXNj/G2ryCwPZDvRp2TyBTIg0KRdyN5uNK4foOF6tzsT3VDvkNSYAB2VRmh
2WZfd3mDfoG13YwI2dbpn1MB4bGwnLj9O2qk2Z7zhzr67bUPzGlK5ja4GNDHDAcFpCFn2Y99Y9cO
N4fRoIKKMP3OoE4eJhaY1EqhtqD172a7MXTNjed89oNFuvZ7B8rnsPK9C11q9Can/MOWUEeZWwoM
+QwVv1HZG8/utalefn/j3E1N3G6gtvrREBfPyBKlQrdtC1q96wZbOd1szb0bb3RqYhr0shCdZlkV
iba9rcbxIacy5n1zht7exi777skN62muLvxGunk39j/qgn1daH14BSBSQ54DsNROYhd2A91obu21
TjqPgDv8CEQRnFsoQJ7SmUI8xBggLXHdau9eAtGH5tyGayJQ6I0KFJNV2MpFnvmrPe1J/EB8UTul
qWQZakEbFVvNOUv70K53QZbR8rII3qwlg3qjOwUKLQP23h77/PN1c6ysUUs7nG3uWFbqo90WiMmw
5v23ERLbG/eKxXX/9gzFoDWXnkY7gPjCpGKD3kxjrIYsbNvP9bhvx9CLNGSZtcq2hIpl2tyqufme
Cm8jkvVrx3xv6Jrvlr41DRkxVQzt1vsxDsL+0MVA20Z1yA4IYMeP9MAOLz9IaEXjYTyoOI3acAw/
74rZwXaad7fTNAc2pKPjor4DtxbQeZ+BmsjkVjx4xQ90mZuW+bMdJDBeW9cfuKzOhgkd3WoL6bM2
9Zorc54KkN+3Kg4kCmt5wm5xDj1WTnWYq1JurK+1xav5MtTCcOibmCRlVjzMa7sJ24xcdnmGXqwh
IAMAXeoZE5taISrYlurxjXN0xfZ/K9QwKnA8VHLZgxp58Hyff6xHad+MtN/iF1mxv6n5NWuTomc9
TJO7Pyr2CJ1VKGuGpNp3tOm1GkEAmG8GAeXYUxMCJam62FOaHK5bfs08y+9v9rpKSr/rSqwdSyFf
BLlcB324IoivN7+yanR5G1uqWtIUzRvipR5+J/br9XbfJyehji5pQ3KJ5JwHlxo/Vy9mbN0Bsst/
J2VkH/hDFaUb5/7a+LXD2BiqiXQuTjAvh3iXrI7BsGWaNctrXju0RU1nUPXHqnwFxVHI6u/tFoHB
2rA1ZyU1bTJI/6mYNGL404d6URW5OSAkG5vB+2O39QIMBzXjphprFc8JxDyCP11gPpGO3bg2vD96
W6++cF3q9tzFoqm821TWYWE+b6yaxbZ/P2lsveoCUqT93PhoOcdt+rv78KSi/vSpONYH6W2YZm3w
2jncmbnFPQXTVMiYpQFi88E+X7V16Zo5nYQppwrOpI5ivM3GJpwE2znu5XvebATgvuyC2lsaB6jF
+Er3XRzswPlru+3oAgOUYvdi3g2bngNjY1d8H5ZDbb28oksGZHIQOosdD3gSWT4XlnoZOrA62fYP
q5DHWTqfLJDid5Bxvb5+3t/obb3coiJOCq1gfAvJfx8sEaVFnGcUirjfr7e/tnY0t53xjoR+Lcdu
w+K+vGvzjfDB+08KW6+bqAcmKkgPq5hO2WUs3edxqmJuTI+kSG6lb29g/1eGrxdPTA11XaIwI3Z/
n6kzzzZimStm18smpkDUNTg6VWwSL7YbL5KebFGnWH1aYHEbc7s2eM1vA8tHnW6L50Q+Ba+pITjW
lKg2nGttseplEZXdJ4ijYOOhXRL2SQPpCVDlGNBPRyGGQfxz7/G4VV4k2BauaG3SNYc2nCqDcjY+
COWKh5JaISpzQF0UJvTD6H28vmBXzgFfc25rYE0/KDiEGsclM3zrUh+aweXGy2BtTuy/7h2BbzV5
ieBuDNxrCMzMnTKdje1jbeTa6SvGyREuEK6x39+T8SNtb5vk83WjrC1XzYtpCzIM3qFpJ7PjuW+j
wW0jVBMemL1FBLViGL0qgg2+4TYWlpNf4ez9E6rP14e+1q728oVuE5TQRhwCqVegjDb55PFiw+Br
TWuXZOW3o+U62Bw8nkTKGCLUWmx411rTmutOBFwtyBsDN8C/Wu2zcje2zbV2l7Xz5khMq85W/bL8
TFfEwlUHo9iXBbD1sgZZJmCbhPRjjKLoUzAUB25t8UqtLD+9nEGRCbwWIwyNhPCRNAg0dN+IyaJp
U2R4xXd0jmAB1i1AcnL04Fwa92vBvzberqCOrVcxtENeWbVYTG4kUdeJg0q3IK4rMXRbr1+oxgKy
zAY2RAlgflN9nq3q2FQ0qlzsKw/c4OfObw6zuBuD5rDLn/SiBpVaPhKJmGbX4EhRAp7Rb8narixO
vaIhsYDJGXy4asdvs/Zj68X7hqz56UhmJv0Z7QaGE3qFWGJ2+1rW3JTXrlQzhLHiprvh6t7Zee3Q
CxfcufHKgWPERf1oy0NGn/eNd7H8G/cvQArr4xk1xsK8yQYs9uP1dlferrZeqzBifdl5ioanc/ko
T9nDxfroRmfjKT1s3WZWNgFdaMaWvjkTHzdJqr6qqo0LR4Sed6c893T9I9aWn3Z+OjkQmsQB4a/l
2ECXQmWRbaWEfkW633ml6Zy/PEghujIT2CeiJ4irH/Jj/cCOaZi8TB/unZMTRSz8dOMYIXm+S3/f
9UF6zYLbysHzPFiMd7feeK/8fTuaXp8glV2KoMCO5gr7FlvBOfF3bgF6YcISSgakNBljiOQdlDce
PLr1ulpZP3oBQgtX7UhhjrEvuge/BItpnsRmpsB8t8n/snKM6DUHjqgh4wtJtBgavJHw04egCSDo
sxXUXVmhetHB2BasogWO1cl1AFs0uyIe07o+7Fsu2s2X8gQZFAcGqoPH1EjD2f20r2HtzluOou1G
SLnHTlABsHFTYgu+3vKyg7/jVjqfr5wzH5QTaFn17bmbe3Dg81eFlyCidD/cWWxBE3+lHN7rSLsA
B7xxCs5hG/qxORbn9Kv3OIQn49U518f87D/Xdzfuy/VvWplkvfhgKDynaSt0Jcq4yT7YW9vbytrU
2XsrFlS+0aYIL5ZOmLtJBAr43tzFD0Vtvd4gcx0vL3y0PrvPWfFDZM9m+eW6QdYGrh2yM3QnTIuj
6QFa5UJ8Iw5DTcnGybXW+PL7mxPRQCVMUwXYywxSxcPYnvJJRj7b+dzTaXt7yylK0eJcbKT/6Dll
7AzexsjX1onmruVYqgZgrjG2VRkCERCCVmTDrX6lBd9Z7no5gZurzE1RJBa3X8Yo+Vrc9DdG5MVB
ND8+lfflvRt99G5/lt+vT/Cv/OZ73WknrwKhSGUurx3zYbwkT/YY0iezCcdjFY7f/0weq4fmwbjN
H7xD8m2rgGvlONDRVjI1SlzKsZcG2DvCvDCDkLvNBzosjwBZbtEwLs/Mdz5NB141QTL2ioNhl/uv
qbgv/eBQi4+J9ZqNJ1dsRfHW9icdgmUEtel1Ewg30myMXHe+Bdn4yZ4lNP/kIfDtDw0cXgTDR4ep
+8pP7uzEj+aqjqrKjmkxf1DTFjfHimEd7bZdW2AUMhIMxZaveXro2FNqPolsF/7F1gFbiSpzXA3E
GJdmGQd0POKpvPGcXxu4thX0Oc+kTEdcEDIeHIThHMqi/Dg2Z0U31TxXthu98EB2Xm+0CTZ3YM/v
KQM9eJ2Ud2ae7otX6pgtN209g4/YK30/Mo2Tm+6LV+pgLbeDZohRwlsGdrCzmzr9BrkvuVWstmYV
zf+dzETiiPdjnJAkStvmw1jbR1XxjYv9mg9qh3ed1Z2fiOUAGSLLQvbi3p2qkHZ3xhTSceNSvHIV
0YFZw2yX1pwvls/7J7vpX2ZBQF/vPMiyvqnFFv/Jiql0iFbDUTDYIGEas+mu9O6z+ZjlG6611rTm
uMWUdlIVCpu+7/KwRALs6E2Cg5e44PvOLL2wAJfAyRzAEhGP6qvnPKitUsS1oS+/vznFm7ziTrfc
bRR5noLPo3gQWzxza00vx++bph0OXrZqOQq77t5wbnnyxHdGhnQElqxd0GhYGDVKMgPjvtuXXbd1
uFWm8oyTxcq2Q8DC/sOj+6KHOsCK+7UrjBkNu5lxcNseT5CdtxkdV1UmDEzrEOaKyRRz54PJ98Xb
dUjVmDa5BVpnXMDS8mj51nn2q41tZcXjdUwVdtmEQEEMQRr7Yz7fGsGN4f/hja8g/NyIAq+sPR1d
1dee4gZUPOLKrL+QbH6EPO2fslD7plPHV4HqbvFGfICdJBGjCUT9tmBya7bRHBKESQkg5w0eZnUZ
JQaUYXthh9kgH8dcQJWSbqWhVg7tvxUFMJQCV0GBjnL7mPHpROmrlc2R3Mo5rVyzdSBVTcBWkVEs
TMq6z4ARVpV6uX7tXZtd7VmcmFbpGS3OVKv2fvZlkUZmVpSPypL89XoPa8bRzlU6GCQBs8OIlA01
Y6Pk8gakWe0B+h5pzBTUsq/3s2Yj7YBFDVpXiQIXZ8uOguIcyPh6uysHt46hGi0g5VHViKtkeeII
0mQpiCPGU22L0FHp05BvPEBWVqsOqOqLJsgyBjuBefXRNZKH1Gsi4CWfalbcZOWw0c2KmXRQFXGC
shWWRBxEBF+BPC+hcO9vkTKtNb6sgTfnVC1s3+tcOPNgsYi5MuznjX1uZZ2ay+9vWk5UplJP0QE1
rKGTg5tuQF3gFrB6bdjL728abxg0HGyFYddMhbVXhAjmXF88ay1r72PoR46jTZbdrbrr5E2rNjbl
96Hgtqm5bV3azcCbbGm3g0DUPUMoLgfIWEpx4PYnbn3kaksgYsWBdZJbq+0d8M3gG1xvjJDxCsvi
JXDvyBb85hfW9Z3nqal5Lm9Rls76xfyfv3eR//Q8PZ28h3vzMIWfDKDBw+tz8f4SsnRwlSLVIkSO
brzubHefR5uFtPpyve3359nSoVUNd8F7kKHtwrxN1ZltvdzX2l02izcrE6WVjstntNu1PwITbA3t
VhXvWsuaqwYdOEscr8QbFiIzOOND1Dvv2Yk9ly5dvhm0LRyz7pTdnUtCX6iVt1FlJubGyn933Ghc
86jCrkrKidOdR5a1oE4IPjvtpqzgu0sEjetuNYIe1DEA3Cm49E9pkSY3ktbA/hZqn/CiS7XjEAI0
gxRi6s4pL1DrlYxdlIpdpVgYv+ZJWWdUqRHw/pwyaKGTKvnDMNkWn9+KcfRMDlQjMkoCoztLBTkB
hydx2ucvnii2XuArU6undEbm/8v60s9+1gRsC8wpdyV1PPdvSR13KEHngTpQP1D8fpyNP7oiIBtR
mzXTaM5UIGsnObDud4mT/5zYWEcibb/zceS31/eXtQ6W39+4FFgnqiaZsDDTmYNapZluk6b8bFne
lpDRmu01n0UNP/gnfN6dzSVhIanXHppliq8Pf611zWlx9zYgMVT0506mXyldFDvUvrJSzKzmtC0N
vNwAQ/qlaoUZl8z8gBeK2DlyzV1tr6Jz0Ev7roY4T3AYe0glhqRxttQI1iZW81jTb4aZ0Mm5K1nd
RqUFHimAsqpQTezndduv9KCncgixhddWwrkzZ1BWRWVeAK5cuBZ0G3o2ia3C9JUp1jM7E5/SegYR
050sSBqNNPmjLzZJONca145BHyEhs5rzNg3txOS3g8cyMypMr5k3TpX3QSyeq/NItdQXQ48KbhYW
jD2rRhQIx1u/Z0l7O3eMh2BGvuEl9yPoaYgDakDMA1hZN7aPtc9bpu6Nd7uF8r3CnjpU7tGuH+9m
P8+zowEwHb9cXwTvPi7weUvPb3rwB6M1OubBgK7l8VvuGj9bp/nsZjONrL79Ujr2niAtetJcfeBD
LuusB59wALBExHpUtfSp8G9NEIOaLOAbNltb1prXp2ZbUGlZMg3x8v5QiIqfuW+9kh40INdttjYr
muuTIRksZXP0gJOiiYDnrQ/uBIKxfc1rnl+By31StQVDtSmdQZLcpLHZWlu39pXR6zkfRLJlOvcE
o0eZyKtgwGb1udyyzYr19VTPAPiolSsXrQelfGCswNjrCWEDfMQu8+gZnDxhdEwR2ALxsZ05bSx8
g/XP4G8kKNu93sXaR2indmks5Rw5B79FQeitCwW0ePYcHivbNvZE/jxXr7zvoWroWaJHF4lP1E0+
m+KT4KzYMNLaF2huXRFLpabpOyyERAHJwh5hg8423AtkGNINK60tJM2huW/M/ljmHijOrf6LKjrj
gYEwZSPev9a65sayHtreIC1aF0n2U+aGe3LSyt9pH82Fa+bkHjBbaD2bPVRBMlwQurKoizDFI2JX
dA6TrHlyMmaBsJhyWegqAPAMSd0nZ667ffuQntTp0lKWhtf4+AjQfFo+S/KwZC54R667wcoU6Nkc
X/qtP9YOnsMDSr2R0/FF2CM/uHEgrDWvnd1T5aBKYhwIC33GM8gWFC+mPfGNGV5rXfPhoBOZi4sA
Bu9U9jfDT8pDM7AtErUV/9Ir7gs3p37ZNhg7ETY05s00Q010e7scaBs3j7UPWH5/czIrvyJNj1o4
Fjbt7IYSwuNRMiflzsnVvDdRqOeDCCM2IG/GtTJLfOtgUrmFSVozkO6+ZltDa8xKfrKirEPcv6eQ
S6MIBQPV//XludaF7sOys3PquMlPyFL2B89KcmQE6/xEarmFG1qbA82BHdEbyLqDfj20O/7UIOZy
EpPKN24qK63r2R8B2ulyslssIsf07xH/rg5kNrZoRFZudnoCyPEcafSeROvLfbV0u4e0I3fSQNRi
nKsTClRO1+dh7TM0P077WQY9UvvYqacqQ8GmYifayV3ROc/V80AiA7KtMCccZbYY6b2Z8/qIjbs+
ul27cRivrCS91t63e8MqKjmepxGHgUzIVzMtwV/S9Wyft+mJII/kg+93CT6CQhoYdYqQ7z6YSdM8
75sDzZvT0QOBDzGTn2XmvYy5kd1aPrI1+xrXfLmCWKObFTVW0mDgjmWiuFCGNuft1pV02ZP/FufF
FGueTBReWHXVkHPdAL0BXHMpq89m7d5yYf9+/RvWutA8GfLL4xQ4DN/gQxX2INPgKShY/82uWuio
CMPdA3HxXD0pRLrBn0wyoR/TgWgDoidmTBieOtc/Y8XX9FyQmQhrJGLZMroWKsCTATaUBiJgh33N
a64salXWbp8MZ9txEQBI7JKBT24ck40te2342qFsT0AUdA3H8HkOB6uakccFCC42rLPix3ouqGwR
vLbbiSBW1dKnUlrFa1k0vRN7Piia9213eoV9luCOWyg+nkdUqn8riMO7qO2qaWOhrn2D5skFmwWE
sIfhnPUQ/Bo7+QXcpsbRcHeVnGGFat4MdTARuHNpn+vBC6I0ZVNkCMQNr6+gteFrrgzQN2UcoYoz
hNg++VCECBNXPjoKfIT7OtAdOWjUUOEFfkZYZOHFHZF5bVJQNuaUTZ+u9/H+MiV6QgiTmQQ5M4dz
OXZpDNJqHtXK3YBirTXu//VeVxe9Q9tqGs5pQp9BUWMitlP+cX3g71uf6OX2vmTIfeQqOXaNI0/w
NP+E+ulnN+/dDRd7fx8lutDhZDcWk5aNHrLxODJ6LxButl3EKpj7fP0jFkP8/TQgetV9TYfZcLpU
ZMANZzetXXygaXNflUNse/MJeOVjO+/LixBd9dAt8O427Ax9WXUet73/4kHT4vp3rE205sleSe0e
GqYTC4HFGQ8BR1mQ2ITHrE215sY+zRBKzcTMwppmVbiwflLcWsKF9fP6+JdN/7150F1Z9qhZqC2M
v7WmjyUZbgyTH6F6/0wHcZtDfup6P2tfonl0B05au69HfImhrBS0GdMYFYKgTrCc6cayXZkLvSAf
ZbZDQyCE8nNCWSxIOqQ494bYSvKufIFehy/Kxq5JO8NSdTmbcVKN3YkNnfE8DnTXvYLoJfmEGk6p
ah9GahvXjN1gQHqQlfbGFW/F53TJwpJ3FTNtheYBAYlL27AOWfYxNdmNB1HZ0Gjcu9HfRSXqEb02
X4qWF2lvo7PUpuQVzLvTkc4l3VhPK+vWX9bAm4czjstsSvlg/CQK/INIjsujJVpxGtPx1WSt/WTh
LXd96a51pbm4W0iQXM4BJh584OZrN0GMo0+ZOvgds6NhEPUxFWOz88M0l3eol0wTT9DbPOU3ZEq/
MlrEywavbCc2zS1NizVn0RyfpUM/jrUo0tCszQvYWYdoyHeGDYmvubs5QXEP/4fWexR8RsGcNJFF
tp5yK+eTXqiPMjHi9a7BLqWiZggUEylCAgzJCxIB4oCFBwWm63O/YiVdxlBCo5pYUGS8pNJ0blmB
3Sr0ZwNZwH3tL2vuzTLOVOeLoiPWuWD5B2HXY9hDg2+j8ZUdy9Mu4nIwgUjOU3ZBFC45NSCJRHrL
p8dAjLt4eTyiixVm5kDqjuCiNo5+hyJMNj82IzKA162z9gGakycGMRywUbGLP0HeBTS87mFqQIrU
ultCmCtbol7WT0D94zgTdiqk+FyUYzpRUg+PszN8C4T30rvVZ6vcRccGW2mePXv2Eqih6YVNHSSR
Kzf7VDsVe75uq7WVqvnzxHiTFLyGB4smM0UKZo90boJwToyA7grXE73Wn+SUWikdzHNSNXdjDyiq
6jYvnSsfoFf143o2dE06TWfB5xlEwj1iQRRBy13m0Qv7xSD8uVYIayMrIE+jF2SfjLQwb663vrJQ
dZ1CCL0ZCoeBlaLYCfgSmpFpAqzKgZKYRTuxdcFZ60Z36LycTEaq/NKVVRVlI5SG3cA8V8raF1An
etW/mQeo5q366iJJVoeygpLjoCDded1Ma1O8/P5mtzO7BoGxSeYX0Q42qDMGJPM7P93ZunZO+5bp
FuC0qy6TnDkqt53pI82NauOiv2Z7zXs7lvq1ndfWuTRT+7DErhIoU6hRboVlVg41HRpmF87Y9qlf
XPo58cMWQZq7lpI7mljDU8BrvhWlXPsQ7WimXpM1RBTWOe2wiGrQ5cc40RC+H419D1QdKkYsMSI6
ZphnaaMO2s+M+SZ1HEhodFtELyvfoGPFjHroc3A78UudJw99kNConaw/QRZexrtWqo4Xm2gHoeKg
qC94tNTfyh68RidvMr1qo/21D9A8WQy276apV11K6Akcshp+5ok6OfmV2FX36xGdCCAr5qZOIW96
IXV9mlWbxP+HrMavar533o06D0Bh8daeKVHnWmDgR6dGgh5ckQ4ZEfdLi4LBUSo1zs+izTnPQ1TW
8OnsCK9vmzizMpnasZX2XeGexsBvSvyjLEuhHzPIPBHfBlk086OL/Dmy5SD/A+CTluaXNK+hGVjz
0nWagxXYpfFHNkOfx5bceM7Bc158sYB7sOqziesgO9kFJD6AqwHNkOvHRmYFrhmW9mg1LzyflQzC
su2D/Ni3gWdtvKjXplY7iGWWd+XQ19Ul49KNssCyn0Q+TmFfb6pUrXWhubD0GtEJo7LOUyZpPEHX
yQgrizQPsO/O3CHRkWNuD93dFNU5l9l3k8PoJJ+rKdtVKuCRv+HFqmqg0Nq1zlKOjzIDJLBSfKsg
Z8U8OhFAAX4dsxpK61emQSxKrNRELMODbMP13eH9anEMX3Nfx6sNszQFB+w+mIqPIgueTKbMY877
BwHJsEhivR0cwYZ4cBsF6tc5vZ0A9ougp/KhgnhVZA5GBPlyP7Y4PTiD+9zxYTpbLrQFrw9yzQrL
728O26xSs4+FOFxUJZOwUco/2QxFAoPJtigE17rQzvOEOu1QG7K8EM/43AYDDfNF7NtzEBHe9xHa
ma6sSbVN6skLd8r0MSvhvsbM6HnovK0ulsG+t5NpXUxyUjyYW+uclfyZKtRDd9X4en34a21rl4aM
CxXUU1dcOgPrJCQDodkxzxllG3HmlUuDzpLglzy1DF7XFzlwdeem1Z1r2P6dB+m9qEwAh9j1HboM
jQ+snVenuD0jZPCULM9UsMrsjBTpNAi2YzeVkQ3DpfPyKhRumUf/BwX0lTWqI+FI25NhCEx5gYgY
9En67APJc1AZU39XXpnoYDgPyHLD9BN5aZzRAUJBPfJRdNFUyZ3veB0Ml5Qk7UZh42IrPP/VqDz7
96BkWE8G4QAzXZ/ilSiXzmrgF900W72qL0WC1CmUYSWwQCU9I6fdRBntPwXKlD+v97XiFjoujhg+
1DshgndRpPXvGmDvTIgBOeMutjWP6BQHyZACJ26U8tJOKFU/EJRg/Zjzxtl3v9UZDsw2cPLE76qL
ggYdYwk/VlXwk4HrfmMu1tastm0Qu64AAebVpciSn9C4nUM6FDLcHYpwtDtKNpik8SCnesl9tzq5
rom6pcHaIjtYm17temIJ1hUymcpL3ZteCOGkKlZpslUwFry/X/8NEJd4Y5sFOCt9c8TJ2wA7D3xl
2d7SPH+uG/d2mF+caWfuSIfHTWwoGZ7B7SXzG5yiWfa16pyXXW6gi9F0UIoPKDj2Lm5VPXtO8dOn
3oaHrawgneUg851yAoNsefGMbvgFDKVlZ534UJTH64Nf62H5/c31AlENpAjbrL2UBa0PpkAKe2iz
g9dO3653sHK02cvqetNBWot2wm22vZhD9oFJ8uyO/aMNlJPhkl3gRKKzH/g+qLnbzBYXxwPbNeTu
Tbw13J3nms6BgARqXY5qlhfbsu3faRFMHxey8U/XzbNmf82FlWv3JEhdccmGMTtQRj8HHhkjmqRb
MJQ1R9PcGFgpq2pwGlwMZtzgjPvCeXeDi9eDRC3r7NY/ldP/Lz7r33+o/0gv9dN/X7m6//pP/PeP
upnaLAUa8K//+V8vdYn//efyb/7n72h/5XSpH7+Vl07/S3/5N2j3X/0evvXf/vIfcdVn/fRxOQOe
L53k/a/2McLlb/5f//DfLr9aeZmayz9/+1EvGwFaS7O6+u1ff3T785+/WUs88N/ftv+vP1w+4J+/
PXzjly6DV/x3Y//zLy7fuh7/2Ar+AcZWB9FW4vqBvxRvjJflT4LgH5SY1DM9jyItZC0Zyapue/bP
37x/OJ7lWqZp+74TWNZCGdDVcvkj8x8+Dj/Uv1IT6w7/GBVT/39of5mc/52sfwPZ1FOdVX33z9/e
W36+DSnvv3pnWZVZGThudwqE83Fu5gPSJJ+DwL19Y4l/dfe2+fduI0vzS7z+jfN3jd+DGor1J0WL
sLagc+SYZyt4Mc38GCTlDv9fetGyL7XJGMFrrT/NmXuinndkPHi6/gHvJRaWprUXYtG3FRlH2Z86
+yWRVow3AJdPtFF3s/doonLiejdr06Dtwh7ygxDEE/2JwkZJKWI2z+EEDML15t/bg5ev0PbggAlQ
kgIge0oEdC5zFO6ZD8HYh069scmvjV97fAXA4RNS1v0pmMXBsHkIui10Ig/7xq9dpCZGEs/vG6xS
cKoteJk8tIifHrMgE5HnFVvEnr8OJf0RuRhK242H2SN2E7TdaYzYbW4fjPZQ/az+QOI2RiXuARVk
kbxPfuBJ0NDQtEP/WB4grBp6h62E+Joltd26bBJiZ23XnQQjv+dG94dX09AL1GmXJfVoEAuyilkI
O51cAq66IU8/CCpnaCVaX2QhN5xmZbnpUSE2Sj7Vdd+dzGCI0gbUtLMJ+MBnPyl2fobm8V3K0nGA
lvhpYCZk39ipo+nNWKFw1NgqXXIXi7+zFvTgkFH6jqpqmKrpDdsL2ylNb9w592swhnjJ3SAs+0+k
e8kHqxP5TSeQrBgsE2e4Nc7nblpu+pWVul+kr/w/UkvKaJwLMwqa0jwjtpiqqMga79sErOunoK/N
o6Fo/mpCITMKUFbL3QIE31Yw3M5ObxxSlCUdW1HwU5YaqF9AvqWLBoPbt7IbxGmeyzn2XdXfFhII
U2XMZTSblfsxY+3wIXUCdk5HpX5m3PVBheh3Mg/zxvZeDOgE3ztJlz90ykC9pEDx4udeJPOTKMke
Rn64lV5O2JVW2ToJpqsJ/GcgoB5knu/b2vTIiehcaKIq1Z1sF1o44Krrx9e89kLR7QDzLGPXtgTp
TF7h2bw7SQu1vVZXdGExbaG137ubLY1r3g7RrWTJAXYnx6E/g4xdWDU/1G12KQzv29B1r4DgnkjQ
vO7z/mXTeXMcm0MxIbyH7a1P3Yipi+ovDvkImb2NY2zN8bVzpuZuxViHzatNvhtueaqSR2Y2UUm3
4s0ru6MeBeooxDPVgIMA8jURNawosG44lIJ3mUcPAbG58ivJ4PG+lcaeN4c41UJPJGFn7ElIYcL1
GJACkGMGGgVbo0jEHWJxqBCeHL6xVt8tgF6a164rtlGBwkCkWE/zTOO6ou4Rt84EAk5AEoyyrqFR
b05n2orszhpa50SyznsmgaA7MujLALQVBtnUVuVJDUhd6T4wr78Rcx7P/4+z61iOm2e2T4QqEgAD
tiQnKVqSJdneoBw+kwAJ5gQ8/T3yyj+vRlPlnRaqIYnQ3Wic0Ih/qzO2HSE1LWVQG8y/CYBqdc1r
X8ifXuFd6AG+rdN3Qv62I6SHtuZRZYdDHja7eaqSKa7Sj9fWW2Z676c3JQwIpM5BcQq7WRepjNLY
JQGHovcwZC66RL859/6bWGWGtffBQx8O69wlZXjT6wsDc2Zj/z9ypPHKCfIpwyGs6fVYfjUrDFE1
Sewlx5kzw7PtBrUr4wYWuMOBOP+mDsZTM+ePqyPfpqq+4UV0YYOcGaBtGyj0fBcUHZZnZ7o5WfP+
c9EszYXodyY4bftAfk6QraNyOJRDeOu5+mntYX3cdJcum89MwrYZBCNLqrnFGMHG+gaM2GvZFzqd
jb2HnPs/tCOwf7dcyarR1QR6/3CQzY+udIlbv+LkcGGAzn3A26z8lX4Ua9ul8ZDtIL200zk9qKL+
ZFEniXK4cJFyboI3B5F2rmsJOttwQEETenNa+3b38QY+N7ubDWxjDQkOg+RAVZly/xpznUzuX+i7
b+O+2bmoDCoWhxia3uKWPR5rsPLCXx+/+buWEW8/vqky8nLqBdAcSPtweQHZKbA2m5vV7sYC5ktk
pcUDG6rqB4yZymPZG+846nbJiPDEkTsHbojve99tPOfXox7mbJzz8MrlYZ4pE5tDDmjLteM5vRkC
7a6U0JdYo2cWzJZ0aVVRjmGAcD/U/g415E579ffZakDKxvHfQtuWejn1S0+ldeMBrCASfi98t1ug
4G3GS/T1cx+xOauUdKUuipfxQGSVlP1dmPdZaTXUfS+ptpxZmlvWJfAZMdcMnwASe/ylBg/gagxr
8bh2df774zV0Zl9tWZfrRD1fGjxiLGZgwQPeie9MLJcuJs+N0SYy1CIGkb8sRyD6rmffJt00pC0a
FLUu9//2AZvAMIRL71erHg8RHZ5MG2Tamy/89LmX30SGXluYkTs0uULSJZ25C2WdOh+bw/ILxcO5
Cd5Gh8lfcprnWEKDn9hCZsgsiV9cgqydSb5/fPn+istx3YDaX6sRfJ0f/rImdvzK4ARQyS9L9Pnj
4T/zBVuq5VBxM8xtiz7a6mXhNOyMbj45fqmLfqZNt6VaOtw7s2E04wESn/ZVmtI/yr4UL4AS6WM7
aqgkedK/gePofCHRnJn0rQKnprOa40ai0s6LH2Ge425PBiYpc0gKdf6ljHlmZrbuxv5UMCuicDjU
vZ8ob0qC8HvYikwHazqsFz7lzN7eMjGlyGNnqUBdAT5m0o/1N9Evl2AZ58Zps7PbWlWmGzFOqnmZ
+cs8yOM6fXN5f2FrnPv9zb5eG8Z4UOH3SeHG1OP1gfbDvazUCezbC4eac7Ow2eAdzk1c1m+zMH6h
SM9Wg3jufRrc75pewsifm4TNFg+rXI6th2egCd8mgZp+FJF3+LfNt8n/zC0kXN7eXzf3RQgeqbWp
8L58/OPvDw7b8i8hth0a3GBhZ0feqR10uvgvsVoyFYRpzp7/7SFv+/6vCFXp2Q8XgQZ2ELUHVreH
2Lgf/drPiZ3r74tj/1bDsy0ps2DlWjYVHQ52kVlcqKSXVUYhNPDxd7w/y2zLyIxGoLkGD9ctuglu
uFhODZUXFun7EZZtmZhohxa2GdEugnxQ4luTdUG/aw3PPn7zM60FtmVfklnMkAT1cDYuR/1lnqsu
01UfZRXp6BOHi2oAUt2aFKsWn/xKQzdUY3oYWPAXdvq5D9zs9GAJgQ4tMHbrUl8bHf4ua/LURdPj
xx94bmo2m9wWqiW9RgnCoya+otMsskku9MLwndslm+1deFBuq+fYR1+kubeLf6x1fVra4iY0/uc6
v4RoPDdGm52uXd23c1CwEwHkH5U+jD+fuCHg03Ww1v14oN723P/vZLAtPXN041rbYWKHmqH/lt94
lPwG1igJQQX1dfUFfa2PH3RmRrZMTUZd0FcDpwfetpBNEh5YaPEltZhzX/E2UX9FlLqHal5RrN0B
15M6UU3/bGt7JZv1WNvyk1vW27Zo/umIgXPc/z7LXyYqbBt3h7EvJTxyhnBXmYgfYZ86/urymVxY
ZH/aYO9Nzduy+OujSr5UjpauO3hj2bljQ0sYOXn9XOxEI/I5KXjDoU5k8uAW1sqiSGrqzK4L2vk6
5l78pYqD8mvpkfg3yIsmNfFIP02F8e5NZ83Oet54hW2C86mpUIOCF5pMfP42cwZYrlLkt9U9wWBq
KnbE9esLFzFcPcE02s9LHr7kNFjSeBHupe1ocQCxUP6LfVtM2ZZHKunobAcm02EN1ALqFBkyHhQm
MRU9VpDPTRYfiuAfr8szm2zr69yDVVCWPSxraug9+eyHnMs0WLz9x7/+/pUAizdxCKce1uX1NJ20
v5LPUc8bl0ABrcd1DnSec+3Tb4E/8zr1y8W/i8lkL/Ug/phBvLd8NkFKYP3wWHn1geQ/NKVQuwuu
IjhY5h6/KtA4oLCbtZhCMyzZOuO1RJQuEIvguc5IFezBDk8FHy6s5nM7dBPLhDHdukIC+QQ7r8am
jOv+Oo5GHeAqrvSLHSMN/ww0F0JPqVEo7z4e/3fdyLGUtqzUqmyXYCj4eIpxqLgOBx1NCWAavk5C
BXGJwtYmKys5pTXVuNuEU3PQJ0Qq71Kr+MwK2JJV66FEDO8Le+rHLyNrjoOwGGKaDvKejtGBO5kQ
ElwY5TOJKdrEQRxaOjMrW+HOg8IOuZKtgBmqZerZD8L5yOugX7JpCi65Dp0J6lsyqwRWI5wDHyTc
YuwPtFro6wJnkh8fT965r9kEQNkvMgxbR9GkixjajMTcajLCBSoe4R4PoI2XCB8knX972ts3/hVu
Id8PtK326AGY1PV2YqS4m9elvTF+GNxEdTTXCVmiSx4r55bFpv4h7SxaVaM0ZSLh3yObQa7TGSio
ZQh21XKhyjo3P5vwI+gqw9E6AARyereg759Bbya8sNjO/fgmwATCNkCJxPSwopA8epH5Gqv2EoD7
jz7XO+FrS2vtq1G2xNPsMDciOhYAIBzfvPnqRHeoVDjx8uOEVsdT14XqsDJaXxVkalBOLmRXyVru
aCtFgsY9NL/+aYFsubAsN828EtGfaupVhy7oqkePVc0jZxbCFnOY73hD+6d/e9hbHP1rNQY+6OHQ
dmOHpaz3Kgp2kIfa+zi+xGK8W5sLzYIzO2xLkR3gy16xIqQHWWi01/kK+osLm2Qd9VdWTD8Wf7yk
N/6udyQicbipm6ZFFGCMF80J0J/wqgS4btcwUl9R0+sbU4IlJgq/dkk5tuKVV1zeVzMOzSSv3a5r
Q/YZ/Z4qSnMduOF6bfi4czJYqpQb1R11WHuXGrB/LHzeWXpbvq1bKjjXONUdiqA7NXxOKLFHYb1r
m5M9JHZ3QlWvUe8glqaSudSJm/ovonv+eObPrfytVwMEaltQNNV8WuREX2M50DGrasgcJz7pbQar
3+Fa9Jz/inOGY/nom/UlnCfQjbVo/EzqZT56/gJT1BwXkuulQunMdt+6PERVv4ZkbsxhkTdqMWnR
Dxci79kB34SpgvctM7oDGsbp8DCUc/RLrkv/EoZyzeAQoI+Nt4LwsEBtNcF/9qdqZfoAstqQUdTC
NfxnmP63sLal/LqoB5zT4TtxK5FB0ykD//1CBHlLXO8trE0RBM9N27uFVwc9kCltCWNAtqxlNgvH
/i3ibyGg1Rx4dSmL6VDmwXcW2egL5KL+sXGzBYBiteVV6DfVYfYDL9PL0FyvHlxEE1LJX66e7LMn
nLik4Xuudgs21cwyWOMK+KMfPI+RvYQce7ijQi8sWU3eqzQYRHwbTHx58uKmnncFNu7PoOfuUqf+
DIIQ3/e/Ubiyvk8EtPIOPB+/5rR9nOycIBShDXoCSeDQd/U9W+wpaod93fBdO/PUqWlPo/w3NmDK
KNk1nkxcx6AW4+FYHeFsVaaTgbLPUsHptbxwKvXf9so7a+v/MYs9NoOd22OwgmoJ05artUlIl8uf
Gt3CeyIGgtXme/4vgt2GmwHfl4lgltVHz+PTzp+H/kJW+QMkeO9d3kLIX8mrinlhtBfMBx6j5Ex0
30JtYYFQUzqNMj/Cz6W5BvInc2LKaiiLLYKh11R3QP11ZP6C2P5rVCyEXEar/ISFvMxGCQaaZ3oc
XHBA6fbrooajzOM+iwJRZgYdvp0koTmMkuqbTrTdy0hW+bQULrhnrVbwKYCdV/dvQSLYlG+rkQMD
Lrk6sJbuRY9P0ZfUbc7k5K13RulwXcv6aD54hqmr2kzRifBZJKozw62SWj/wwY4X1KfOBPUtRFbU
pndS5wZidWHmtz8V2jIX0thbUHtvEWyCneZKrSzwRnR458MyD89+1cKUtIdfg4ECK5UUbt1zk3il
/WTIJRbb285856lbSKwDdy0Pwn45EGivy6bbscjDBb9NSvr94w87E8S3eFjw9xsCCsV0AE+OHCOT
V8eJE536tb7U4j9zWN5ypaGLx8N+9KaDAU86EzCqPRFnA9CT4d0bQcTpDlQ9VJ8dWS/M1rmP2gQ6
yLNCPUYt9QE7CvYEbCyzmtghWWh1qed8bmbeHv1XUEAkJQsQWeOJyWjejWEMq1DIMO+LiK33MLbJ
L0Sfc5+yCT65oV4jqB5OBRJ5kUBTa3qIJue9xFxVzx+vgTN7dAuBBdJ3ibvATqcmWHqgC94AWvCH
l5HIDEAriQU26cLMnFsLb/H+r2Fjg1fnSCUMIEB9FzZPzKE/xYssnAedANSRBeSSwOeZYLAFx6LF
FkCToZ1PVVW0n+eABqmdw/748Zi9y8/HAWALj+2sMJo38XTqxMR3cVXaZJ7IVxt7Yu9bTvYhuPv7
siy9a7Zy/zZQstg1DQITR58KZhC8ephD1e1mBtVxUXlhUii0jmoZ6qPVOBV+/KJnJncLS1VmgcVj
CNxgrP29ZV9wpZo0BXBNFLbp63BhXs9shy08tQ3QyLc67w9KjShrQvLbp8FDFfm/xyH/9vGXnFk7
W3xqpA2dR+V7J4ODKiQAapL/F8pp3K024tedDYEbHUj0sMymv5BQ/vz2OwF4C1rV0+CJaQ7daVzg
kdcOw3hrBmGeqCpYmkddMKdNiGRt2jk6MjXF+7p18begtPXN0CICSe3LrM+9+sqzRfhYqdnsvNKY
r/lS+4DcrNWVGSVJXEjXaAcP7+plhc3fC5Rj6Uu7BqFIxiho7mvSuE+ri5pdoI08oJtQ3toxhzmj
6+Frm9twSUdmmyx0dXfFlim41ZX8FwlSLPYtfHBUwFxB7YQeWKfVY5U7fS2Abv+3GLcF5uq2wf1T
iPgTumi9wpXw7ah6BFUbXXKzPHdc34JzG1JIDyR9d+pmWf+UeTdiFVEK0hdxEHzgpiDfgnDRu9Y3
3mFRE/2Ps1Ldhosbn9DZBCZgZEF8EDVUpUaCgnetQ8DHRet5XycfZ6uP1/iZ3brFURaxP+DXAT+M
lFj3DnSiT8WAJk3YSfEwr130zNahfv34Yec27absK7yqwbXfjBC2UP9Gaxrd5oyP31r4+u0oLS/1
cc89ZxP057Bu8kJjfmeRH6NFFVnsM5gXz8M+pjAE+fhrzoWHTQNvoSUVzTQgi/mEWsjGce9ubPvy
obBuTauGNbsVEpupKai9dLVz7ss2VaE0tJINejUnr/Ef9Bo/e7Taw7stg+rQJY7suauPLf54gjNO
MVU+rBbMSHZqrfyjFRQBMA7ZpwFHh/065T0MPAnPtK6iJIg9d5zbKtr13lru2VIHh7KqymzgMX2l
FH+JJYwOH4/7ubPaFrgsZDyzHKpLpwXnQojjl9eTgaB8NtG8hZDiwKtjCBb3tZx1nwFmXmcBa9pD
VddQlpi78VJ7+Nze2ZRkHAgAMeMGD+71oX6Vw1JmLuh4qprZy7hU/U6g33nhq890vP+csf8qZLxG
Fa2qfHfSJeHXraAshbTFcBWo/I0yFSFjyKLc1x2AdoWf6wvZ/Ew5uKWTB6NuBsj/TSeJtk5m19q9
SuZUlQS91Rc+7Vxps2WV1zpiSuPm9BQ3pJoPgwHQPe2pWq9aPTGThd5CHogXsJfSEKXw7Nx7hnun
94xgEv9YYI9zhOYoLsZjEMh12rd0MgnxBrsDmHh8nUluStg/VPbzhSX4tsffSdNbiPKyjIPnAh2c
SgDEo4THbvxJeW28tCd1/GyktpmIm/h5DYd2SnQwxJ/qoBFXRqL4vVAD/ZG2eO8tNtFAoDKAMd7E
T7EwckknXODhvL+U8ZwaCLz+wolBlVnYytFkdsn1kUGEHva4HDTKrvX6zPWzEulaTO1/jVLxC7SM
uymZulXHidZoNsCKjla30gT060Li+K6UqnqKRuwj8LurQ6FYHaasXc332Dk1ZFBOghbUOpU/yrEy
D9Mc8xtXlNEFcvMf6P07X7wFQdfwSaxcKYHpGBt1BEoh6hJJiHmM7LRcj8IGKqk5Ja/L5PgRd7Xs
MYDz4cnlsf8ACkVzxaDWdkM0i0+QtAmgKAR5apmUTKvDxL3mK7W0fJBOR1CwCie78ztwVEjoQAfk
ixrVaYkgk/zxMjoTzbdwa0ne6q1hcXg9tv6EuGP9Q/XEe4psUFzj3LpeukU9s4v/RPq/gsca1BB0
jxt3YsyRT4J7/tdODPILEnxHLqzGc894+8i/nsEXNyzEK5dDC6zBUfd0yaTxpn3BeHzhEedwV1vk
9eDnMh8mkNv7eWhoyvWuAsFhN9ZqvYbeHklja/QeF1tHwB+u4vYVphSXiopz3/d27Pvr+2oSqDCs
Z2Aqo1AcaueJzPLQJZMGHPXf1sOmPsq7tgkbQWo0iD0QktvuAdpdx54Lly5V8fpvD9kEjWpp6rUk
8g96vb8dAYi5VUGTeyD3CXEbmLXsL3yOz6K3wXlvv9L/HbR4HWk3RWFxFHlX6ixifHrNgePdQfBG
PgexKe/wqdzbQZNieuyg5GwSlav+Z6Mb99R3AzmKaHbmjUPP/OStb3iAIPbK4S5ZUGQCEfQ31VIQ
mk2ljfq970h1WzHh8T1oBkj9VpO1T5Yet16gA44kmeg8/Za6sWHKa9aiy1sE+lMw1N5/bdT7p1nC
+zglTZPrpBg4rL9aN6/fmrWhTxAxKl8gEhHGQHeuAhBk+HiceD2tO5yHAPyAfMQjtK28hwqR8MYR
mKrptix+q3hsdqO/LgBsRDm5n3DhhAp/kN2YTQPrvq10NFCFbDwC8W/to0kBAaPPXTtantRuAiPZ
j+fntu3lLYk0+zzEgbuxk+rv29Kb0ZqOeVWlyjHCUwkp2us2CruToX1xi5eYPuUtjMWBxvboqSvf
/rVB8/xLF7bsTS/VrL9t8Ef7uOzaKKlCOx91BfbqbQ2Ro1tfDew/Z2ccSqBBOd2Gjo73q9+w1yHi
+THvhqKFS5ro/V0P8MdPYrR/XaOT/EX0efsa2bp5YCNjBxG2Q5ROPTxJAqipJms/+N/oTJddAMWr
gzR5fMfLjvUZbOKHG8ki/SABsfsN1Qb0I6v4iudNDjmvljho+8/Rp8KO4/MYMPviWf4iJctPpAx6
UOyjsvzZUhBxFBP2kY4Lu4lM4yPzwVIJLlNDAQUnxr812MVNUvSt/LzYMMhTOCvxJ1GZ+BP8wasu
cRC+wADjJvmqHxZ+6nLBKvyXZ3FFCPfI28ra5oT6g93LgJV7U1oc3QsogAVg+/pEZzjDQWN9JG21
dzLnV5LaaCc5eAXHePFcFoRy/Irx16+jeNNXHuHKYBKO4qveAbk/vOAmc/wOiW2pr4xqWZyiD2TH
JCJjUCWuYFG9t62H5r5GbwCWziIujjrnwQ1DK9wCsuLJ53Bp2nkvfSVvKavKBwMnySUJA1sMKbHj
MGWUryFPZA3LspQrGqodVEn7q9H3wzVhczzeohEYg8lHjZfgQtXGGdZT/BIPMbxsRrQfgkRVtj3m
amjh8gA/l2s1SPU1KsPg5LpF9gldoYfal/OiIQcsxE2uRvk0r034BgTNrzsf8DtIm5Ynqms2Zgsf
R54S08fTcSrkYhLQeKq7KETRo+XUfg9mBxwLqiqyV7Xq32aE2V80bMkLulAtmMvh2x3H2mfF2NBf
sOb0QPZfWclg1WHY8xKq4bvB5Uqe+SRvH8B21j8ByZHXWHZKZ+FbZV2OPLqdLegsvWurYz9ENqWl
jX8CE8u/Q0BrCpLcOHfow4geA3+FDiZ80uJ7g9L58+gr98IVJCYilEhfVoFbRST84YW6eiyyYQHI
MnnTuxZoSOoaFlOQl20TFdMgg9MRPxKnfLqbQuiZQie2Ln4grXZ76wfdfjS5v2RVCZ1obCbqXulS
TP9NwtE2C+ayq5IBpK7fRMfFaWhXt6sj1XzB6XgY0tp65so4Pv9oos6+QnxpeVWeJPcG3u+3pODi
FQom638xKBz7fp68MHU29++i+M1+dLEOfYupzf+D7O0IwQYgrr8NcPoAMHUs+S5apXiuI8gr9coz
n8Q0VtdQdYxf3azM/dKEwZOCs3KXRe0knuJZBDQRDR2/1Tye9mOxLkA61N6brAksGONVR28rPSc9
/ktWGO9AqOvGg2jvCQwX0N4pzec4iTy7XguDYzeocW5ILBjxZQJOW3loyrh9DsxgAX7KEUbLvnrW
q4IvPLWjepGxW+K0lbI+wvvGXXsLbD5TSoUL0rYj0EWtCtzhJx6ZBpJEbTWs+4LHdZQsHRqESbV6
Qw9HWT5rHDJN8zrIfM6P1QQt/gwI8fC5Fys9uiJq/osDMe4CjJVOYDkFQXj4Pw6fwtKUrxQF7k8B
qUKZxjViQVsVy9ehEeJn4XyrEuLL9bmAtMftYIfml2sC+kjVVN+KakEwGPypR4s31v2dbI26oUsY
QCCmgxBh5sP1dsl6WLB8N9UKuJ5kLV4f4wQDR6DxMasjprJJeGnCWwo7o71qCnmFZm79I5pKGGt7
tQfg4ZjDygN9Vwa4RGPzQ03xlonx+/axk1O/i2syPpmwb2q8/lCdllCsDoYZDftUcu72yBH8vq4j
c6raAXjUEocPlUArtgV1MjAPwB953yEFwY/oajSZc2V8j9zs7uK4A/oyN/6nGp3LdIBi7ak0tt6H
oCfchNBcPLmmG3dhXVb7GPeV1ysn9F7Xc3nXz55/LMYWLQLkZZNOzUK+VB1up/3FxgqFPi4NfQpw
bgrwH28So5fypgR0SictnLL3ampMhouXeqfCAYuR0zhd4PSbyTAIrypBkVVC0z6LcB3tHoZuUPuP
IwDBJzQmmntZcCzxsJe5TDpvDp/beR5lpsMSETGEFtRX30emTFhcum9UxbJJgmIFLhk3mn2XVKKX
6Sqkvm8Veh3wE2h2bd6aPG39ln2p47a+ayRxTYJqxWZBFwU8bcC66FLtkeLR4HRzj8lS39kIyekE
dtrDHZs9FScxrcUJx5z4iwkEYnhTxcNd3MwAD08SelxpJfvwUY0CltjOdw9wBYhOnMFpOilo0EHf
2uPyOY9t/XkBagxXzEGs/suRvZ771q93viU9tls7PM7doj5pEsOwMqxWk/n5YO8nXG299NaIlOQD
uV6NZ3dzK6Pvg0D4T6Cb5R867MC9B6BpEsYYP1rFKpUBKLm9xOkitn6+XzsoOiADdClxrZe2BSq3
SEADD33UZT/ZTkHnpxKvU7nwp76JhydBIaMcUY9+qdug3HsDbQ/hOpS7uOy/+/EUfFssJXECG4ou
A6OHSwxl4T2G3BZ3ueVdOky5f8xDr2TJIChKlK7iU5Pp2QYJni/uXeCTT31Iu/zQQyt7TRRfDcrW
EDNz4uFI77F2jMl0wyZ300Tl/KxCPU6f7dzjYMOl56Idru311ybK2TfZ0fAzPI0KmhTemPME2ZU3
KQ08HNgDi8WcQffGj3BXMa0nRWtw7mexwqeeL2P/vYk4aZ+iNVKHYurNTwNGCnSbGqmaFNkU0ElT
F+sbNN5HGJ/tTJ6m3IPvLY4HDX8mrVvj48w9wRJrAS5Tqpt2QzBOu9iX/Kkpij4zxTzNSSsW77aM
Rb2fYwGYl4D5E1amG1AZrRaoBGFs8TqjXN5LOpPb3uEeJcLZI7V9qXdwkFl3Y0TZ0atywxIFu9zf
U5RHiY+3OioDnHM+18FJr+OazgDNfNcqjtKirs1jY9Xy3CMCH6JhoLcMAuLxbvJ4+aViqr6fI9W9
yL51r5BJK05r7pdXQdSrE3Rnm5RpSJC3vvIBF0NuueJrN3/vOlY95Dp66SZRvCJEmpPShKDHi6TU
BE39bVobd1d3i90jbcvP3Zh7V96omutlCMuj5zz9EKnYUVRJsTjKaaYn3tP8meIU8ewj0SFeWIYB
7at9sU7A5dnA79I8oPkpxwDt7NQVdRaCZawguWzsQ85h9J7Ao9g9BjFCbULGwrFMIIzDLAIRQa95
898yaSuT1U5Bs2OT72ewx1iuJ68qd2VHV6CbYQY9pY2ESHdaxP2ILlULx3WoYAa7ZhTtg4W3XJzQ
gHRXvVcXsFLzICctkRCBHauVunKE0iv4hk53Xeeao17ngANhtNYs6WOAWBxUnD/PItb3Q6vktQGS
MQc11I8fm3XBJgjmNoPIhXt2RVB+IZAc/1y1vgD4pR3rNIBE4OOoQLaQsLW5aUjfXU3En3dIUWO6
tAO/iskCbprRkh7eUsNJLP34EAa46UQq1b/yoUeOKxaSjoq63UwYTu8SyKN1tfDd0Toytz4PyMG2
ct1Vs0S+RHQYb1ozihUQd9HewQW92ivJHbQCph7M7BFY2WKM2/teLtpL0OULryFbuOhUNC25HYhf
PIYj49dsGd1NJfPgOqgKeg/9pCoTiKFNH8+nGFT7JxUouKxGhcrXBMzE5VPuZu+g6wkAHo6TzslE
RftfsXA/c63Vv4hpy1dk7DYH61VAgMDn7Aid3ua00Dy+inW+voxTtByhdV9ca7PAZWuaAOatwYAB
1mwolzL16pFFicLt5S30DNoMir/1V9h1xkcCrCRqZWWhdzGEa5uFum69ZNEz8ROXU/GNrSS8zSPX
QvtgHY61XN86nEvXeEk4eBa9Gak+rz3r9lPQs5c+JNUBx3+7AxLTHWFe1323UDhBLVu0QHBjgap9
OxoQ5By6+vdIrvNNVxLxo8sJO4oid+RKFN7aHwZPF7+KqJhZFpQ8v4qqtbzRkKk7xeukfopIkR8i
13ZXg9yTcnRo5yvUVzWkqirh3S5tSU+134tj9IY7AsVePsW0aJ47FHbILDB9uBptCxwaBGZ3bHA6
Q/5SR47V8g2R3v+1kpb90hpnbDeXPKXcz/+Ps/NokhtJ0/RfWZs7eiEdwJjtHCBCR+okmbzAyGQS
cGjpEL9+n6jpma1id3WtjVldWCkiEgG4f/5Kl8y9JtnZmIRe7GKu7xN6gPMg6W1jCXHmGWE9am4M
qlAcedX+avaufuJmoBQdtUhABcsaeiYKGO6p8bjgr4xBLLaLl3odiXGb3WAyKf3ltTO04qHzVB/J
QnTXrNMwyI6Vv0PSSekAJ8uzmwqexcH2v7rmMrZRKSrpB6LLWiOa8huoNAxGXUYNG33KAdrod5a0
5rt+NrMUbqxtLqrY0GNXacUz1BsqUPWSxRnT9lOGtmrXiip9SIZ6O5fMjdd+8uZLp3O8m21ffpFb
uYZNYSHZs8w8dIgN2vdZZoSl5iSxT89PmHXJumuGdtubQNJ7C2m9BLNeuTVrQh+PfdGLGlVuWthB
oZtDtvdcv1yDWZvzvV4I7ag66r8qMXMGxbZ1SvO8jXJDLk+Vb9d4LhsVp8nqI5yavYMo5HJd3dnW
cccWcl93yj9PQ0a+ck1tTJQvfXYm34ITr0iS/dokzoM2ydUEccJbwiGvvKvRVDymY2KcOo2SyrpY
5DWxHPPecfL+h1M5qrqSxG7e+6sYcbJZvfhUTNX4ZhuG+X3u82E3S78+s3qjqrKNuR2DTC0wdyRs
bTLsWVLfq3VAPGY5XX4u1oW69l52x8Jm11yswXwrxS0wIAWAdB+8UuODc5A5fygKh+6MSdZHfwH1
YUp0fBEQOuk96QUz61Avfn3ADr5FkuLiJ04fnhE4RbrEBbDijjPlfHKSzT3hrdLipFr9k+1W81u7
aekj086423Jfi8a5tK/b2GdfwKbtLOwNv49l4hTssRksh5Pgchtq+dEXo4lDx3LsO9unGR7StbfP
iHCaz7al6oM1ltM1NSrzJVvAcoMmd8y4llv7YMyiXmPZ9+Zdbcxsmq6pXVTmdnsh9Ok4MnXNwDT+
eI/mfrsHhTUikg+XV4nM0Q9Xr/Ivq85zzOJrxwXGVTyfreaiKG2K+0bb0imWMJjoG8ikbcN2yQm1
qqqmaYNFHxXGJrOU4exu9feqtZrPrIH6/QyCdhym2ntwmCDecqMfQ9qat0fPV0Zs54n7PPZSmyOj
86yQ0UC8+k1uC/AAUZzpIpyhICWCnbFxalDG3rqjdVOPi21zHtlh6MjIb4WSzDnrZ4gLY4o2jnNh
oTfUHQB2GbupGI39bFXWodCW+kx7efUoJ2mFnjRQh3p1fy6X2ggdFsmodVYWka00nrSK7ofCaeSP
tK6Qq3Ryey8mxZnYWTbnec6LJPQ7td5aPw3qZNbtnWmSQsjFn2MfUWtsA7dGUteSyBWNhzRrwG/O
PXxSWWly9l3McMZbGded2e/0fjAL0jKs7a7w6vSTxjqYhevU5HtpLWqn9f10j/B3eSBCYIsp+6Vx
waPX7VgW4MEiU5TZ6MbIE9xNcl+4MyKloirvek2kLPJe8bQQnUgDvbDzT6O3qLPKRuOZhGC+U0vE
ykzmyRdZVfMd4qYBbEqR8FrbnJ/RugAF1ekWZ0tReQc6r7DOVVlZvPipNr2bgN6XZEvbLNJn7tjr
6hcJU2dFqeDYWkCFc2FP913C1B1W7Bs8v67cjUZWYPobMhYXoVdnN/cn76whZ7GjtrGNGqMei5nq
vfLBmkx+l2OI16xI5WHEcjDRPTzcdLfjvLOSWjtU+jgfYFHQJU7geZcc2FML58ZfPs2F7pcRXXjG
xehd5w6MN3lmJDKeSnMs0XQNzEAoh4w4lSmC1LoYJMi1kMVXgMaM+7XPFXiayP29brJPR5lO2RfQ
z9yFLWTuHvBPaWeyKX03rkvhfl/0JruzfC09mlNvPYq5Xf37UdP0yCCee3ixlKByODPo8QylZVrj
ZVPuBsZnWKZIn9VoFd+k3JY9J2gO3eZCX/V1WnRvBNwbys+GRtdS0PB4pq/46UUbqUJzQHOLRF3F
7djd29ottYpHMwE6DzOJD3P0cZUs8ADnVpW3U7rjOEFp2vNV650sHN1BOLGe6om6CJ3A/kPas3ly
hPFNN0mPdqKpUgsSHtRId+Crghm3YlwUnZcHFvv5tXPcpH4yLNm8Jh24RuT2mV9H+Wola5g1ORij
TzDijyofJj2qs37tuUDACqduWfHwWqu2TrFVQedh8pipjUGHRV9okVVwiJa/zTIwkVS9gvvJOexc
JvK90Jd6PsGRpE2QznOlfW2qFurHXKsdW7H64RnSdt8ocxxvVtNWq3AuSyffW6LP8Pgaqt2OSs3G
s2QS03cEaBQzot2m3MA0evbjnrj5SG69eb+lg8gCIFdZg4Qp82lxCvHNdJgMAuWs8t4WBh/8tvpk
o9b1fSZlvusHbtqhaupPeZYXkQXIGbnztJ7MJOFss5hy55FqaoXK1cDMF3vAD0wryVLS8Gw2h8rW
kthlFgt1T5QcEJvJrAJ/K4rd0G/pU24OeRf03GinqpHpfhGsUX27lrvJcLY0gmMe7zo3G8QBMCUN
M3DrPqbbuXsb3HX8AGgdduaQ2ETCAi2qFMYH3VQhAYnM4lyYZr4GIl03fCPOFvVTWhJpKYDM7kq5
LD87e/EP6ZTOtHY4tbzbGqYgqW8w3YOZZntWN2KiCbrZq3yzv2Zznh+meaU6IStQYlqo56550k5f
8R8V9xaP51Pm5QPAn9d9bMVAvuUkt5255BJGNNfeWATbLCQPd45npRenrPdmjmPQMl/tHOH1No/t
h7mRpQN+fDLwiIdI4RiVRG5e7E5bPywQHie0+qV9HXOZ7RStovsxn+RTT0/01U1r7wR6o97ZDWbw
UatnXeFDKk5KE9SR+UV2LsRItv5cicakbdaYv6BmoOzMMsnKuCk/spClARhvwl7w0XIG3EyHwKsh
kH2QEXYCzmS0Z2AF/9Sb3lTtUMTrz2M9sVglXqsiJ5EDZWV6JuKZwtzYyHIXbFhsdEPN3WVFxvnu
JG7Km6yQHsxKG72gk+ZwqsfF2g1m3wLFJJBntTadM06gP03GrhiI97YVrkDiFAx6U2h7ZfOuqd78
JvImO7VaU38jYb54x/k3HDq14OpKEqFFUzmY3l8oV/5EAvYbT/07TrjXGQyWJJtJIRyq+zortV1p
ppiGh23bLqzwzgnUqAq50ea/UIj+iWbg1/CoxJ5JV3aXmuPncpIa+/BUvmoZgNxY/w8qURFf/hq0
RP+mkfhuX+11uehHZxttKiSWbfc/4p/1G7/+u2vW5DrJbBlK1Qlx2N5ah3Vnw8DCf83ak5Ouf6VD
/hO+Xv+Frx9UMiycM41Ds5TuYRsH4w7EuTq6t+XlX/8pf/YSv/L1m5uJ1huMA2TQuPNcvdupbOuh
RUb1FxKRP3uJXwh0zPyUxja9fmiKadn7g1QxriN/16fVX6VGG85v2ux/QtP/GhlGqMBYJcTt78nw
7kBuxXZfGSlBQo001l2WdPaR00bzOm1reUiJbTn5Rr6epOBY1eZlyuw5yCE0ZigkNDgTLbexZhjP
S1rvFrqEkvm92BAq1ik0DcV+G2kUqvTPFdADvTr7obnS+XBgM4q3hTzY0ox8GufQEMUusfNm2T7i
hzr0/XD1Eu+T4HuAclF1pqdVa+uAgfOUp04RKoI9DP/BlXNstcwFY/YhLA5dbZuAF7dgwTeBYE0m
0LJr2yWUy3ZD+/ZuVl85jgfaBG7GqVskKsgNP8gb85gmIMm585ZxUHCdkuyx4VX4LWiM+6Oa9Etd
gLK2SKp1Njv4xFCzc6qXtZ296h+5eNWa9GbVPbmrgexeHcpbMLdDdE9Zxc74VG4wufpgjEE+NsHY
NWdz2168ed5Vm3lPT8QusU9l8r2yjAffmd/soX1fmnslaTmv+8goH+byp538kED/kAkLYy1bkwES
ZUC3WnNkD32Y4vw0C/vQp/0lpXoOKXvQaW24sXA7yUEYXWw6+9EEf/VfBkihxOuiqngs5BdNJaFR
3Zdj/lI09n7YoNPMFyvZgrQn0RX0cDXeJAHRbT7gxxS7rquPlsRaJmsRZa5zJMoTBk5RMl5Eafkx
02dOwSCds49koe06pHptwzwzoVsXXuj1VbxwyLXN01wWmLfgvKblu2Xo+0Yfjom1HHOvvwDEB316
MocvzapiURZ7s86DapHB7H+f6h+JPkZdTVcnsDC4Y5jhRBg+IMLAwc6jKU/tfJ/45N1OVY9IBMpR
Py/jJ2FWZwdQ3Ny+lmbxYIE0zF/BFrknGYTGCmJci6p0vyI0xLiEclyQu+UcLWMZAffZwbaqDN0R
xc702Jd11CUfwF7hmDiXymnUfrTmo+CWFTo3SioOXpJL8NcXe3qqQYmTlvyMLuUl2oBe5IPmT4fK
XR5gkx43udz3fnPpvCTU+lYEDcc5cN985+hNpIbuCGjW8MXFVgD+2YPv/WQeDpwZZNTUIk8Y3NRg
jb4d2iBCWo8uV8pIo0SysqewIyoiley5HsXq0DjCX0+bk7yRjw+8PPADgxko76PHbqjo1w09fXox
iH0d8jRK+xozogNmqf3YWm+H7TDeYMBmOEHX4aTJEtaDDBcmesnWyc8GtO7Wgegn2T7jRM30/ZBN
/s7ZaLLLXkbX0IBD6kttk51GGyAy5EBbv06ud6+3j03xMHo1GR0rzOAWTfPGTN+eF29CiC2uSZkw
sxwbmPVkhKFNa5Rib+NiX+pm2xXWdChHyYwFNdou+6763Fv9/bJtb8Z8MZhtlLjq64Po7saiCJdC
hcSP1H75LdHq86gRPWP5J9fMT3mPzlRhwticuGuQv5huhG08rKz05AjnO3KG+DfpSn/nOt9LP481
hzoD9Z0eul2jWTtZGHsrr3hYqxc3mx/NiaINjaCJIotmqFhN2bHjOu8b1epBBV6oE+BRVgHZ08Fo
vbZJGuotD4/zXcgfi/mWmWOAngXRJz/cJQ4go9xtxUKM3pI8Opqbhsva7ai5DG8dt8p/U0oxk+ef
VQoLQ/vBwt/rQf4k8Aw+96kvDrB8B4TmUaF3B6f5wlnkvKTe3qneSpPsHaP/mLbqIFZ5mj0icpLK
CEcvAUv90nXTvmQqHZtzutzrm3rpu2vda2CPV21OvirO03rGPuOYp9r1w7apr7qph2ZlhbbNKrfm
IerToJ6zqITrLAQOftAGixlLjsO9turx1t75SAZM+22poGNKFhv74+Y613FMalQ6lQ9IHyLDrT+l
xRc7NUIOl4Hv0dJbrFECc019+mGldU2M0ynTrZ1y23Cuq2BxynjNPryey+B9a/L6U1ua18Xtgzad
L2vHR4IM/dRmdVhOU1yUE4+kGVi9HrE07DuWitoq7zkMfDPqYmdm3N3AFWwSy1VDg+Wa3lnMxTEh
jcMq3C0sTTPMSp7QRRzSNg8zP/m65i/VIEJdihAofNd2cBIO3md3/CDm4UgzRajUtPfLARYZf6P0
421Ygtz6rM/pMbMadPHNg9KJ8EsHfGPniTvfYyglXByhdbbvyjzsLHNfdt/MCWVAvqOHMewKzswe
oisEla0uWeCuacVLF/K9yICd9BezdfQqoL0IlAVxWf9ZwvQBo+v1fDY8Cyx2dnLEOT1C4rNLlrAX
0OqZ3LV2Zd4hioN1UDqXUFeOQ7ZOVn3onISeocSqKDHr9gkMLN2VPX8BhFeOf2NbhjPJBtNl0QYH
DqBN5qcqS/PrlK3GsdAKTrCGL/tTgaO9iebBzE4STr4KVjctVWivMj1vvdNzfhmUfwLgNuJl8lxo
swJMxhgwABEVaP/MZe4fy9GseDIJRnECPZeoQzphiKOvO5/S0fUufbYN95BGqKmd0m1ANOtvk9QO
eadfxFId+1Qrz71FaEE4YJJ6WJtqDMjG0Pfww1OcUt8Q266nB2SCAjkur6uf3bZPAOw27Y9daX1X
BDWchcXn0JisTI1E2Abxj3nxp+6LOxtNgGs0h80dzs1gcKKVw06hXXzNU/2inComOonL14gLZrk5
3mr5JU1KmCVYoPGqo8UYCaO465f5HpNKGy8OJpZ8y5+XW24rVSgXs5h2hTnl58ZVfeh0phcYyP/Q
5dA6kKNaIAQbnVg3RXo5Pha+h3CtQUZGo9Wrs3oiKvJ5PheeuJY+iFRtsMCVvnqds+yz7H0dQqbW
wi6dosoTSUDoIE+XLJ62Vn02TOMoy/F58uwLuPbRalxtRxL7F+ndvDWNy+4pivB25g3IxwJ0NTsS
T2aSyPJ+Cnl3/MI2f5rNISrG8dAY9oPb1Hdd4R+kpUXtpH9WXS1DsISTQcZoaHjr2d/Wz7WBhVei
iBhd5RPPhCbb647UBVXU0Bhx5zG3AL5aRb6T2Xj2BudcQxd4ZV+fu0EvUdysX+W4LBFNU6dsRM6X
5clpqAv9oKVmQMrBa7L5aVg6zg+6aJJo3EafdaodjaBWDYnJSl8cBts+37lbY783MHIgvqM8ZHAA
MpB+So14znGe7XH0ckEpZctcoSUbtK7KrSyLnWmS1Y6gSLN+mobSrULNs1ErDwaJxlpjtTtdzMAw
VjasL76V1p/LDab+bCRqFXtKhKuEn7bzDxf/TAm50NS70teMR91brTME7bQCzPR9x9xNMEcwMV59
dxOroHOhybtQpBtyjGlTwoqsUvN2eVHpF68tASJ8iFfcbtYIAYlUvx8882kcCWRVpuOHSOiakOel
sHZu4s3tAThn/maYt4Azla/jSsn5LCLTQxYiimJ7JX1TlKE2z34f5tvm74ceujnw9EGXO4Dx4lSg
/QuJM2AJKbOb+kkahcsym/b9mZKmso0hHXucwVw19Q6Vl0M9aTahUiuSnF3pbUY8Ar9dSC7S2UWd
sQ+7Kusw+RhoEQJHge0Q1i0V3yuARIu5gqVesms+lfLgZdP0NGsD19GdRStONqdRJhqfiMTANETR
sVyWkDO+zYza+mIAK9QGtveiS5ojfGnbnCbLLMajWmjmCOkD7RKW6qxFmpQuW71386EeY4yHH26p
N88ty48T+Svg0K41OcORQHqTsW0pjs6ItvIaB4VKliyqc8e9R9BOV5lkgmHQqKzuUuFADWfkKX2A
bggNtiLIxwi8Ask9fHWnfUrr1rxD+9s9qtE2vo1TR9TtqhF5Pxh69eQ41tadqsoviwCiCWd8SZTc
g0iM8WBzP+99zmgUPLuSmQVTwkm59kaWtzH554wIw4Pl9PkrqXbePdLVIU7p/3xq+SCWoLXt5ZFs
8UkLRZU0900j/Htnyoz9KHQ9bv1pOHijwfjjrNadPbjdtR+GMqqXRT3L3sjC2d70xznl4BLq7OQ7
UMd+v6Zrf8L/Js+V+I2V6UB0PK8XH3Nu5E91bbl3dD9W3xfYlbghJYS/yQTiN2/jpKXsPtv7bebt
he1wh9XmOOxckrT2FQoAVn253iWO3Z+R7I5o1vp21+uuT4iyA1vMNoDrg9nfdTpyDn23aC9zbqPU
uqmA86OX3/SCdW14MW4UdWqyrn6eCpVc0npOd3klyvMg0/kFdWey425HVa0XBU/6rNc/mW/KaKqG
72s5tUEyjw+L12SM9WQgOdo0nVdhnfpaslCMjylHkEBkEDwlqHdkrC5ZYK38aazttXC27GvuzN82
cPJdouOhz/rkyTSnjmNs90Y0cRrCa6a7WYyvOgK60CvKAdrLb3ej8hM+ohEAeEP1r/N9rND9Z9Q0
twiI+pNGB+NhSCaHjDLBfKIbx2YQ1n5CDnUwYUsjrzPRWFMNBQW7nJMEoWTn6em1cWUW5t1m7XVf
fnQJq1IuUOtAJ/Pn5g2GeF+Rei7nXZdU1X0hDXnxxuQWa9yiC/FNHy1us0aVti6RSictMnom8bFd
n2dsBj98t/JeNWxn0bLa3h0P4RpJbfDCos7TcKzd6XlpPXn0a46GzTZ64Za6Hly3JWJXz5OnhIzg
sz0gn8lnropV1iWjqPjcTL1Ol0CNvAyl2VuSmtpN+bPtrHaQO7OmyBFBw6EgkzdEdG1HHpP2ZHPw
RJbjBbp0tsDFnxe6rVa/KLQc1zFfzT0lLDVDfJKhtkIJgRP8xnZAeiIaSC7wz/JktsP8JBuNINTU
S8FGKtQvQ+oAy8zbx9riBsc19XksLfDcOh+eG/L8sBVU235ryhlj5aCx2FOwhuCmumojcsNq1lVc
QbMcZ69/qdqUjyXPnvJKbtFYVDJuR7ngD5XTVztT4xeEsy49Ot19fls/kGW2IcGFiv5XFx9b2X7B
0uGicaNNscu69JpsvdiXRe0T1spF5hhm3Vlzm1/1ntiIsbacOOWIdK/3fnYZi8W6WAD7EYlYaOT4
7mBzbMifrIVr6Y1KQwMwwPuK+TM0UhV2tVpCv/bZ1WlhCDpzRqDfcdKv0+pnWekvkzU9LgaVuuTJ
PchpeteVtGLm+kcq8gSRudmGA7OuYmJB5Gum+31QIlEORG69lp5bP9s048SD4aqomcrHsWcXrUyr
2jtwJ/vBH14KlsQQBgmIZWbB5jPv4rWtTv04eccZ4g6FiPo2yw09l53w6JIeGBRZ/53K4u1+M+yD
jxNiP1dm88koki4ehs0gpwgB7KzSDykmmMkm6+/X0dCfVN7UIXo2bkvDO0qiY1EcZkms41QhuDrL
saU4n0YBcQ/n2xzq0aDGbOnsg2u0LfP+/KknxgWCL2fUhGoNcrWdAfrvFul77GJiOqjJF+GcaP5d
mfZpyPqG+rHVztKfy6g1KS5Lmo/U43PwKlVdcD6Aovpdd6CCytzZjeHt6zr3zr3GLiI9yCd4Qzsw
0vGeOQwZcXdZctYSS2O9g4n4gbSpf+DNPzTueK2NoSoOqmsYunJRerE71NU9oI9ZxG2xbGnoJcuj
slHccfJqHy1nm39wmDC5QZrBNUMjndS3lOh7dCiZHI4uOEPcIRjb4kV4NCpUbvWoN9gCrHrVPoYO
rldapf20ySqJtiXVsMdkbcw5dL6ltM9Hv2/8yKoyJmLfNgITSS2iOiN7WJxZnFOei+dO39ZXjog1
NiM1ETOLZsv4IVqXlI8uGZBWy+Iho9zesbpDpTg2FqPc9gsiCDZwww7X1fyymAjOjEzn7OwzPJ2r
ukTr4nS6/2lhb3jRGOJe7aHud7kxY11OtVtUUjk/rjg1dmaepQnyjG74OZIwEQ11gvlxXZrCQRE2
V+e5Hzhd+bXJ79erPH+zU4WidGihq1gb2E0ySw8SRdpBj6oc5K4BkO8T4ylrq+p1HDr3aRzcZmcs
pjj2g8biWmsmDfTCiSx/YjWakWEQ+QUO/Inpyyf6pL9powHc1q8Yf8n12/zFxTC1CuAbQyU0+Swc
AeoiJzZLDpzngq22+6u94jo5NGpyWD2c5mBsiRXqi61faR0Wj0bKRxf7NcohSk/HA1KELsgMrvnt
NDbtTcwPpxamEyFBzl2I1SM/t5rhviLRIptM6hLcUE/G7oulN/YPCEwxhVlF3RDTDfCXVqRFnHS+
ftEgQF4rm1omJZvkG9ynqHfTjBaF1CoJptdlC7uW3XrVJwORLWIVr2WG5jFGcED10iRCt6ZKJ6bN
CBPP1qL+eaQ3U/bXBucZyohtdjFDl+kcyAwoEZUVQZ6t0vI9WSDU4c3ehu5xdVpxGFFEhmYu3aBh
YULEonOxQ612kzvVuSXco5I/RM6xI/DSJj9Xyk7fpUJNIPKieStqLNA33QmZ0poGda/PUp3YdrBa
Oc3Nrm1ZRRdKOkgiZdKoAViwCiMuiC2rg8HVGp7yQVruPfFG6ad1q/PjuMrxfcxK4xX9m/NjUZYb
aTc5QpKmzS7NuvmBi9s9l7nJtlf6FqeMosojlO9rMNJ8fOue2ZJ9qrlWlHkltXulEHf45c0Xodnl
p97RRTwSFHFBcmN9rsY6+SKEY30ot0JnmxcEvoTW5m1TUA1SXITW+FmcOJ73bmIUQInoFg/1Zo2h
Q6FjLIvk4uT19n1GOHO2iHC5bIkrI8eZ+1hJydre+TeCeRzK91pO5Zvjex7vIJ23aZdiVmbSnrS0
fxhzW6/C3B21lVGvyAmrz5EHqSX9Lt1KRp1Wy51wXfOy+N0c62rAeVWpnxLUgg2EfuZAISz4TGII
KBvr8pO3ssgoZzuivMyi0am60F+WHugv/9wkK7dQ8nmmiKahpOJAQGX6lAl3wii0RBVH8ljDMBmk
ZakHfJYRKc+KVB9C+zzd5QWUdxHd9FBPxVlrRRuoZiYhpuh3cOOyjtTMVtNwOImQDvjxSHTDOd90
UP6ie62nZO9N2uEmzozRjjy6XfdE5JlBYnFpx5O9se0hcf2OlD7KZPd1RLT0aFH61pjLhaMEoiql
GO7aH7Za30wbNdDKmzI75urGjhyvuCSzfdE1te9LKmLdVZyQkMZOIT9cIz+gpQQZAjnGOaew+R3n
tKXkktC4s6ryB4Dwg+nm5QU1UBtkScFIa1YCGJynEKkHzEet7Gupfe0QIzXapyrLMC7m+JKL9FYl
Jvd+0n518yROB/si0XcGiyH884jxyur8PVzBfqI0TKh1zwrl7U0SPUAPd1YpOY1W7MrWvVYOWrjU
DO0QOIKHetuvaxb3el5dh2k8p5rpO3ugVfXFcfCp/wVN+2fEo/tHmlbTBqsdhTbuWwmf13YuxETZ
6fpdynbw9Bt/+vea+of/ZBjprX9f/v29adeeI9L4yz//46Wp+O+3avv//p4//sR/7D+aW7v88Os3
3V7nv3+G3/v3172V3v/hHzcT8bg+Th+3QvsB4vS/OuJv3/n/+8W/N9q/rC019+/NVI+335bKpv5j
2T3X8X///vf//eduf8D/+bfrt/KHVB//8BMf34aRpnvrb67QDQuQ1PFRcfzb/5o/fvv/5t8EpxDX
BWE0sUrfQq9qYjcyfuRvbFGO7/PQuZZvOrec9AHpG1/S9L+5uoEXxndMBCEGaknz3/7rnf3hs0k/
mr//+/f19cbNIP7/SGLX5vVtXp63YnqCwqVfjP4DnvqSY5oeWd62H5vHGuvo1DznbRWqZGJYJJOw
PTjl9Bd34m/Vbb++sKUbhqfzVwr3tzf2O+VAXbiUuKnxBq5/8VEl6zqTIlh0gZZZl3mILy9qhQP3
IMMM1YmWp4HhOsHK6uaM6b7w/yKG4p9eCktHDyV0h0v8D+n0yGu2fuhQxOkiABUNa8ZcDvenOrED
b9Yis3JQ6Wen6uF3t8s/+RB+qyn8h2ths6QZrrBc49fcJl+2QwtYgqynMfaFeZoq97CQ1gNL/62c
vddE++kZztVIbaT6Kq5N+yQEUYvteMYU/cW11+uKVltHxA81gjX8X7+/P6bU/Oc9YvuubumOJyzh
/XKPMFGoOkvRx3ku6tpnS2czkeaVyMXollQ2aZBvnIv+9Yv+048DW7zNTs1Nrju3d/W7G6RFNIoA
kVctvCXsq4wdHmx6fSjtL02PrclXu8FhTV7+opTlr15Y/JKpIMj5kUon9adVHIxN/BDY6+5L9wun
4pCDbji3y51uey/4+eJ//UffruQfbgSiq7jIhiDfDs3zr0lpZt6USs809N12HkIuhCOd6f+XtPPa
kRuH1vUTCVAOt1Wq2NXdbrsdbwR7PKOcs55+f+zZ2KdLJZQwPoBhGPAFixS5uLjWHzzsv+pcWjmA
a0MJFNS75TUbiv9Rw1BVA0nQD3fAXlyvQtRbWZO0IcbdzIozo5o6aZCIONdDdYU8DXIInnkIcTLv
4mMDSY4ixIoA3ExIhH3K6r0bx559OLtr4dsb+NRh2UnRNdxGRnIMp/Zhgvzo85TNgLBn6B6AfNno
uvPp/se7OSZieLQcdd3ibjbnAjCI9xR0EzOOiXKwHWNrUkcWhFrfHFz0fGkrtRjP6Mf7o86Es/53
1u+Gna1u0HkJ+J2c4HFOqDtKNNDBQUAhryBWN7K+gQiy0XlBFiFqDWuHRWyT+Y5lz2qKSXzQ0LC9
/raUQaTe0Pi2nvWNHsbWhObXjMNTj9qzr0g7auO02X/a6Y/ob99sjmM9HWyNRzfHl3LAEYz8Q+Ov
hfLFT6FbumNSAzIUZ/6r2CZFCG2PR9avDjpdkwQ7S4KBXNbxJp4A954UGf6ppIVbCMlHR9cpx8Ml
TvJDbqQfOhsBxIMUKg+oCqx8r8Xfxg2ucYHDdJzHNScYfb8LuHHFl9K+wy3PcBs1i/GgUigN6foY
xcGzEEqw8eHVm+3k1XRP+o3DkoWSLtqfu+l3pa6ZfagCfjb/lqqtw9MkuXCc+ZXcSslg2RrXEBVR
ME/dTrbGQzd98QtVaFQ85KpzMTT7lU39MR/HR6CgaCBmEiz+yHT91DiOKp7Wlv1ZfRib7nmakkv6
X+8iDpkmq4rAuxnc97Mva5fe1GdTKrtVIlH5abboY+0FmbmiRC9WyYphieprG0rgC+dLo5OMKZhF
vSVgs21uRHQTQpbGr5xTPXAdpN6nvG93Lb6AUOMvqgNRqQ7OrVWflHJ66np+huN9idb29tL2MfEm
kmXDdAw6KbNf0hseyKNucguvOg4d9pO2/xHJkQcKaX+F4U+oDhLjrmxasazz+Zt0rxRT52qySDqv
bgskEeLKmZoJXQ1nm1GwQWCF4jsuVM2z5+OoDNdEkbp9UDcruNXF+GbJFkmARvtEeVMjendRdQlc
RdB7k6tPwbeuHR5ob068+2wKPIXlnLoIqmV9MnEjF79AH1ddOpbOhaVYtmmrqsiWZ1dlaca2ZwXe
5NpZ92DZzTZPx4Okhh91pF3biFrpgyDXidHj59GRvq0s/tLms1TCmaxYJMpv5hjvViAJ4aynNuNP
MCCa0/hFrZJjk1PNzyHCpAOImeEZ4g/Vtnbb5cUllFqkVaq1L7G0CSwDb2xiA7FrvvX0oOyUCGVv
5BDh+rXB2SCkWpN0sSHISrl3wWr74gTpZaj8tTUQ6Nv5BiT4KJx52Cfq3AKnsOTeaAtuOSkHuTGm
G7BSmt4hc9M+xAX6fF51Mqh0wAvZDcoDmjHQyaWV9Gzp7FmOpgNPIM5p861opwWs6ZwPQctnB3l7
h5TEOcQhUjPHg8Ivwf5Bz4aVkCce5/Op8xRUZXh2jmLrIr169/nlzIBaLZGplQiripxUlaVdlSZH
8RbppXAlMXzTXbsZj6POsxDxL2XubBFESqAmkkYS6jfbsIa4kx6t5iHPvD0dKlpSe1umiUX7IStQ
tnIugORfpTj/AARhZedfKzL+m9vYhm3pfHiC3vx1moFlQGdRmdwB3KDlICeWAqtQH+3a/5gW9bPc
D09t/Bq32WX0otPK6Et7zmbDg5rnPlTn0HklmaQhyc3JTQcbeFMIPwd1xvQvDFFeSnX4y9cpSVUj
YinTRbaln2PU/ZLala9/+xyxFY6+zUtfs3kNzU35Ijtqofjpg0s5PRIkDafdOyVObRRfa3B8Fqkm
OjmHDPzWygIsvBGuhp7dNdA/AfSnpK+N1O1ESgsZYxeY7cH0Puip9oiP5bnL/Eear+dq+FUgdYFq
I0Um7bGKnE+6slo1WDiBLIUqk2Irlkw8vj4LMeomvtzH//tAGqJz7cQgyfXHjM/kKfanOjUfTQc2
edxsO5o7kxUf0X3be6DgPKPFYy56yRR+W8fbvl9NxhdCpA6FWeXs8DNNc/b7IoluWWrx++qy3482
ndiGjk0yubET/IMrltl9CNV+77Wrl8TiyDZDahrlJu7K65XxR833sypjs1aoFcQh/SNvr0g1BGTz
bDn1zkM95Z+hqv+6v0mWska4fg6fRbdkw9BnU1aD0AzBLo6ulPK6U2FAB92+L/o9yJTtEJlHyYhe
DO5v2NDb2gfg1D3X8LF8PTqGWNXXxj9F2T9JavNr6qSP2mFqR5qXqy8V8TtmYc2gDsdh1iiu8a/r
BZKcnhdvCwACCIxW4ViVOcjIlsoPR8YadAIoU1kMroyviAxvdavdqsPa/l3Yvoas0eZTFVsVV+n1
b0CRe4oTnTSq0VkPOT0OcfjSZd7RG9sjcpeu5wGdtcO19HVx7pwZpi3r6s3NrQBrSQuTpLEMg4MK
LlH+WSsQERyVQpIOkQL4jmxsJ/RDnRHIebaaxS3EUkpqIn10SN5v7m+trnvPCAoOaeXvyzY59hAS
nFJC7zE5jv2DCg+dzbWpTO2Y8c4Yh/Cj5LcrIf1N4fhmEzhkzpqF/6Wti4j37i5V80kJAAtzoSDm
qIN1NRVjBw+83XQBzvPYxX+2ShmZHc5P5P+sNUB9FrB24SOrROhG+Aelhnoelm4RnBPZ+Y0fsbxR
VQmEGxzLsVxJOZZuY1HuVSgVUyxV58mfQXE2izWhK6j5n0qnv9SGAdMEel3Rm7/NeHyUps9RnPmb
IUAeQuj4+tM21tMHkBSJZG7vH/fbui2VRjQCaXtRp+IRMrsTItotveKwlZSs2/YVam4mfJI4hkyg
lMOmkUp66+2DkmmPqTMliL1lP4JxdOGJ7mkEPTbQhoaw/pMdzu7SOeBclzd3dR+VPBl9n9Qs9LSN
Ch5sE+rxcbLt/SiRsZSc+oYfCS38JUugTvoxisLpPyurI3Kx+f5SHIMY7HALoGdzvb/iXO5HoAST
G5TpsdTSi60VH6zMeYWDtE8+wTZNN5PUPeF4+TOK7U9RPV2cWDslnf9tMNZinhht/mtUCvu8HUwi
9Pw2Slqa2E7M7WOF1QczAsgz2b8DDENVP0VnCyf1XF65DpaG1Hgji2I21eL5kCgiWX1Mdx2xR4rl
loysDMPiQxkpYC8DOsfq2qdfSBINqPeUeWyVPPmGt1k4hdb6yKTRvv8GunenDAbN2eBQF7zT/QrI
vvTiK7TMe1a/tv21Iyq2/HyZNe5AA2l8ak1zp9nSBk3aVPyAGuG2TRz7XwfEXhTxWo6li2XER90M
X3I92ODsQk2wPbRDsJVNRKy/399/S/cLbSFbRq1Ppo0xO5x5rqjdOEijCxitKJCIlbsHZBtfJvvJ
GY+w9V2KSn+QpBsUPBVF52Emvvr1nldDdQTTxcUakn85oOiVRj9JW8TvSusfG06AQR4keCGJN6xw
NRejkSnDquc55pjmzdPcoUloTvXoRjZ0tH96w/6UN90DOkEPnWUcA8k4AiXmRgHP3AS7rimfwW8f
cxryg2aD+Phw/wMs1aChAkHi4fGi8aNmN7zvmFXWOwql9C46y13wcVLrZ12FA59Uz2ZUP2cFxJgx
xTg1PqIlukIkvt0APBPpJImmIcCBucd2FPWYQ6LD5+Y0tH32wZScDR9xiT74/jMGQR8Wx5UZ3+YW
DGljd6Jgeo7t+WzGiRkgehSpo9vk9U+VPiaQQ2CT5kM1ajzUzmBn96qNZIKlPVAVvoTqau679BN0
Th+XpKrRMZ3d6jYloNZLkpHChHYUkVcbvvZp44oyWZJTcGbdBz3eC8CNbnyJgKmtLMJteiPeJCYq
kbRQuYRmBw8F2CqxC+oQVOMOItm1+ub0b103PooXml6kx+mcFb9LMIupqW2CYM1J87ZOoMpkNQZt
I3gmyrxGl8nWBOw7B+6apscYUFPuxy+hI0QXkesiDN+fs1jU66inAgfmXUxVQjS4xVZ8l0qhvKjU
pNoDD1IqY0PiljXku97cKJQn/r+GmrtldVCHAiiSg6tGfMCJy6T4gEz8VkYL8v5IM9tVUXFgVjpV
D4tki+fMbDfnaJkZtcpQigcLza5e7NHad9CWNlnJ7UFJRN7KdbGRfHqhAJZ8Nzd+RJX5JPnej/u/
ZeksOwYrTPEDEaN5LkE1ISUvBLmDPOolc+pTNdmvga0+Bh+L7oflI+AZr9b4Fo4SyZNMlZfHHDVP
8f/vvmoNQhLBIRh2WKXum46NpPmop0kXGAe7qRVQ9PDYSV8Ltq9cZOgOe5/vT/s2gyCU0BwxSTSJ
o3NNBDS7cERKjcFtd+aQHyJyxiD+hpt6w/WFa/JaVXPh6Krc2uRr1FZBQBjXM9ZrxLmyMsRcN4BI
YQVnFOA+YUZQdH8HtDQkXduPSHJDhnqF0QwALvuolmvd7oVvzax5jzBhWmnz1otVw6rpc5SnrFLa
yZr/Men6Bz2JXAUflLrs0AMNET7SVhxSF0IGAVOxRSeK5GmeL2Rliy5HBFDboBwi5PPLwthWGoAx
aPWoiWzuf9qlWVIX4Y5gxU2k/K6Xussdb6ydoXcRYkOLytha8JpawKHAc7dZ+pDTs1XKeO2Guk0Q
VZEB401P04hS4uxMT7g5mgim9ei3SLt2eDWHaDtF8YFkDXI8em0bX/6IPvhGhf12f8YLQRK9VipV
DmUHx5zXq2AZ6E2d671rhmTbanLpvQZyPAJ1QbzS/l5aXIMwLLADvM/mfcVMrR19xDnGpUSPVnDi
SpwcGbJnPQ37KPewBDaRXR9WMo6liAlYQbbZRw6znHcFKieLFGzpe9fR//Y6i0WM92WJXmeQ/whp
BuTWTy3s3MTyD0HqfOoV8CyK/Xp/nZeCBogJEbNoTNwkIVMJV0aHVYkkAQT03AAjqT3i04B0Y7ed
HAmPzbWiyuJ660AaxIkVZ/Z6M6uRXg5Zyrx7Ul+f3mxh1Nu4fYlQnzcsmpOaWyTtyn5ayC9VlQte
023NttlasyPUm4HW04hHos5JXRtxzo2vYP6rtm4sHWJRm4+Lre87l6QT4Hq1Pv33hUZkQyXnY4up
c6vGtkOSC/0ljrCHBs+24Foas2CfNb5rPgy9tnJ2lwIUdUWHzApsxU1cnDSjbiq7JUCVwa4MkNKL
1EdLRjOdogwNl/uTW6i1s7oGa2ty9dH0nyWSphGggmDIHNdhPNildSz/VibzJzVc+JP7EfR96bz0
prpy09/sXkecVzQHeaXL5hsU8P2l24Y5bSvhM1YpyraEG55FMAv05sHE+qvJe3yz1xJWEfOusre3
IW1UeVhbnQfj9e41IMu1WjnKLrAIwKhpdZBytPbz5Cmlx1DY5sUrp8otBw++9bAGlZm50ZFmMTzR
kHe7AO1w91wPL5chIlI95QFJLre9Gn0vnxwHsnDJZbxFlvSfcah/gar+YNtg3KWvnhz/1ktla2kJ
zgKj8RAmw1e181YuqJlL9//+LlIPB2wliLd5+aKWTATFcxUMj+r8RgHqk9QexrY5GhAxIbFh2Iy3
Cxy6sDARHci3KLNkavScWaa9+RogjZt8SbrkYvfBi+rIf1ky1PxSaR4xRTuGtPA8mZtucrQOzrZ+
1qLpEHgWxtb+jvtyrX9zc3hYZCDqfGTqMIrizCJU60d6nzSAFuoI3foY1Eg6uVnd7wc5gW/fr8Wm
5fGAq5NAivLXbE81emWOMrwtN2r0x7Lq9+H0Mw9gmY3ouEHXVOqT1g1PWfKahNFusJ1dD3SgqpNt
Mvivpml/SUxlJcO5rZ+KRQBlSnZDO1Oe+x/64Vhb7cAixDjwoF3mwINJL/z6BwjsidofGr+Fk6Sd
TU97zPrdgAo6itTZWt30Js0Uv0Ojgc/jHEjjPHBLiPE1jUfzHBv3i9Krm6JOHz2v/kUwhUgyupPZ
PThGiECL/bmrQdokslumK+F75rX27wYHwyDblAlAc8zPvda0Xa8YAsupJQ92PsHeii7GiCqEn21U
xf/c9v7H0MEoxi/wpZVeCpN7m0I8mj+7ZqBPwwOkxaHDtJyPHa/+QTY/9v74+DOavM+VQRsFFsH9
sPxmhzgLVgL7wB3L8t2iT4whLQopZO2oIzz47KGNERqfIeR9reqaUmuMyIwFfQMGUQiFGNBf5ECT
0fG9JqdvJGABg33RivSHwX9WefsraYfQTZByxvI9wYsIH7WOy5Oq+v2ffoteASpgK1QmOBRAO+eF
AV8rCsycaAjqdrpNS/u7pSCmVTwajbnBWfx7nqmnos9hcUAQCOXXSl/F7ohYer16uBlwHnleUJ7g
gXEda0cEEgwEdEV9TvqsNlzY6bDx2uqU9v2vOrE3bXzBTwmHnAdaH3ETrBVob+8a8jLKBIRThSr0
PEM0oZprqSYItqP+yQZtN2UXw+uf4v6rLSe7OidXHVw9Mn/fX/zba5VxOfwkaIrY7PN4FFi4uHZM
PFD1x7qhExlIl9j81Rg+D8nUxctlZafeJhBcGgKURQkWD7ObNlfTx2WX6RENvkD9q4HYYpfyC37y
WFvl3zGyyKf+uTf0I5ypYGWr3UZfS2VM06Dir1K/mJWgdHwBuzCB7VzyfvOmcNe0yIVGxrnoELMC
lnZ/cRd2NlNlmuxu7hhjfoV7foFKukXHRfW93w1XpS4jMlPCDkuQkt2Ck8Yq5RQF8YvWc2k3zW/e
3j9XfsTi1iIVJjBY7Kz53i6juO1tDILcAp0M07N2pQfDp3E+Go9egJ0FNKD8wSjij/fHFTtnfqS4
U8HiKBaQsHlTbpQUydA8YcaFOZvoYjYqzh7WT5AH+/sjLe4ooC/gHXlaMZ7Y5O8KMuPgoVAh2ta9
B3bVqoGbWE7xK9OfcxN6HCIPHWJgefCdr//9/tgLO0o2HRJ9ckR21ryw73txMzQT59Y3Ehea2M5v
yGKUfxD95ZlurqT6ztKaOiQPgJy4qOdRQjJUR9IdbhQdMJVgPyANcEzr9sEZvIvoHJJJPrZr1Z+l
GEF4pIXAFr59OGoZWpiIGdFA8HJavcpfEFZ/2qgCm8aXwlPcuthHff0tGLAhHiTXH2CkCqX7AeMS
6UVV6mc4LKgZyc5/P860fU1Kyay8osyLFjEC7C26JcAV6Gf0ffPc9+oxKZ8M0vW2XauCLS0+IA7u
VpNaBUn59S4LOm0MsQMeXSvv4RaKV8Fj4RV7DCyPYKMQ7w9OJTCb+xtsKYbQQ+YBgsyryFFnMWtg
N8uyxA5DBvw8hc1JyiHdjUO0CQ3BNbG/DpF31EO0FMup/CA3Me2DcOUwLx0xADNkZ+RE4qTNJp/S
EizRkKaDUQWfjNT/u/J/KGPwgk7V3tL2yNTu4sjsNo2p/rWyAAvrTtHRIHrRONBuyq1jRF2ojiI2
fYj4eOfvtWE4DJCuauvJd7RjYg6/4sTDZhP4Upr8yMvm7wExRLNx+EbTJaijk98bKFR9EGyglV93
UzgTmANqSaAlFLwK53CVHJjTlDnsQfBmx6pA0Df+u+NC3YwARAarwL8QgqYp0eITtndIdaw8Uxci
EGARjTc5vT0gkLMbXK7UejRzJBXqVH5KLft3H9POn/Zc64juSysbYSGqkyhQVwHhIAPQn+3GEvkc
XSPCur5ufjaMBjH74UmKMLWMlLWqmXob7ehWUTsS4RWiwmysADx1XyuM1SgfCi24CFwn5hnnIqVv
g6I3MQmVJUyQqs+gPO14LSlb2njQ7xziOlxDsGrXBz4qwjytfZ6yNdIPAVX1AcrxlLDLxtKN6+Gp
yfdYX6xMe2FUFQQ9lUKKV+BZZydtsO3Qlgr4Y0NaPxuK2xufNMnfO37/gNyh1yLPODl/kJO9Ueto
ovDnZhPhQwaMsWwHN4j8x1ZBYSeQXqWuf6xS7DBPyBeYCdDKLMw298/P4mxhC1DpJn479uz9bWZ9
11UBvSRtGLdT+20ozlOmuIOvHwucIQNIE3+WglLtho0Dj4N0f54weHqrTZLGl0XFQ4qnk1cHr13b
7RS9OsWnyvvaIvYJl+F0f7ILF6lKHQmQGRuaS2R2VHu8NDAgzAnlfXQONO2sUUwvcBhVpnbjoL0i
6cbK+i4FblUHcIEOJZpK4G6uN7EQAwyroRvdGPVOdBcPjPcaZtpWA3pYNRD3Ih1PnN+xFrz8wWzf
jTyb7aDJKQx5ImPEAzSavtp06HIs5BJDSHZscm8NZLIQCan2sovgiNLhnceLwbfQdO5pcRtdTxWl
PRt5jboqSh8mN4W2klcvREJq+jYgAkAVQCZn5zQcK4wgLIFoMQwY/yD2wHQOEl5B7eH+Qr5tx1kq
TRnQhhmI0yhCkrNAFA6BgTQLALFGDg9ygC4eXLcJM5boMFRh78rVePYUVdDnhouBpKMpqefSMGCA
Vt1RaYt/hmLaGEVu7+KxsJGS+c9NMpJSEIOg3Xhb8b6aherOUOLMGFmMSNXOJMQH0OcHj3IJ3OA9
XNE/eC6rAklEWw4UsTUPklgShEki4ER+5O9DI71McvYj6rMfSnUZTBqzwb6evkwDj6r732LpCNNt
5jLgKaUClL0+TqqdllYehKScaPyKMvRA2AhxG8J9eoctzr6GZ3V/yKUQabC+QDF1yiPObKN1k633
ngPzVOv6jToCiSkOSDa42fhjGBAmKqdjClnz/qBL80Q4jiaKrlDqndcFfISnRgPQiqshGqXYyTHW
C3yI8P9QkYZuhyeLD3x/yMVQJYBKVIGQi7shUFVlU3mlwfltYlDRMXRE6iyYz57G4SvGmZshgmqH
Fq1RrNkZLC0x4Cxwv9TZeejMvuqUtZhHo6pDmIoPZgNOFY+VDqhtoE/IL36bymDjGSsdjaUAQg8F
vhyyAhQb5/GxqDsrChm0K8KzKPyS7uAMq7l/0GJl+/B0gHr6Rlqc1z0G/NRbPOIHt8/BNoOoylBQ
wyF9i4HIStRfXEoG4sUPRRLE4fUBSaq+jzC8BNxFWVGGN1q0/YN4Go4oH7P4fD3/26it5aVLzySV
V+D/jTuLkRjDylMi8UrQokuSf5fMZjPKiHFFz6POsUmBlmYPI3Tf9FnwD+9v3cXTolE9l0lYb9ln
DcKrkS1ToC7R8nKiflc3ziWO8kvQflQnGgt0Wu+PuHxYAH8IptkCLKHrYm/qWm5XTIRhciPpj9wS
mhTVcyJUkC3tBEN/V3vZD634o3SR4jV4AfEOICpdf2TsXVQJdVyqhj0c6mifB+ahyKZDfErtZNsW
/SZ6hGi68ta6pVGIbUy3BuAwPKebQjFinh2+LCDICkS37Y7X6DhZ087TMlcrHyVPorPeqo9Gqv5l
0K3wg/aE54ArOhdjm+EFOHqHrk8eeyRA7b6ONjxeqm1hYe+iKVgatmtM3KV9AS+JwirbAs7LbJ2C
shzVBOKRa1nTofDlgzGlbjf1h7DCG83CG2KNiLk4Il1Dgau2RBv8+sv4oNkdp1UHV279PYJfuww2
fUMmYHQ/dAbPwjXawlLWRcXc4cPQbOfCuB6x1obaC8ya2AnzUq/kJ7TnXGu0XoNQOXqrm2Bxggiy
yKC+QBHOe0S2rk19r/fUwkPj3DYtwnLZBbfxZ+NgZPHOx+jn/klbnB8njLFojcHfuZ5f1UzYbOJ9
7lbOY+UhHJa2WyHOkE3PybQGklyKniSU6JsI1ZsbiD7V5AgqEBsmCOAvKrhDEsci82ddq0BxnuXU
2hvK2sW7NKjYnKLRTQNpfjt4XpNEflvxBQ1o6Sp6WFXoyrGMU4G8yzMH6WH1RYKGdH9hF4elfMdX
pO1BELteWIySxrrGiNRNRwTFyvhFAvIS9ONBsOTxM/8BsQSt25VQvXhRAGUjlNBrock3u3YndMGN
WGHYsFW3Rb2L/F/J9ElRYQzCUoe8SNejw7LBM6ttM/xBWuWQUOk6xRPe97M5ZyUKZ5nMRVz81U/G
vtd9QoFD0RjsZNxvs2GNlb+0yBi9EaVprN7Cfos00dVG95gtoNtKItdABYwicSlr51T6PMQWov9/
lJ5TG5J5FbGvzHn2CHwDHrQPLFPBnBG7xwS1MQTRoIAGiTthbhklyQ/F/judkv/eQyZTfje0OM7v
egFxWqMkhwU4w8AoHDfINbrjiB2It0ss9MN9c6ejk0MepPko6Pu7COrd/Y19C0AS2TrJOqhB2D83
glGYQKuyH2hMX54YRsNxJj3x3LZ+xIJhQWZbfW4m/4O0yr5eTAuoiAv6kZCqmieVo1410MRAhubW
U5yj498MXypU38uqPAHIOGdAgh1kDzeEz68r0xaRfv5MdcDU003UlpBBhUJiMPlCPtn7lI3ZB8Eu
Eqkf5oSfleIr/dznKNh62u8BE1iO5+8xrOEjVCt7YOGKIFIL7NVbDW2enYw1vtqekKJXDdoCNZ2S
FFcV3zuWTrIN6dEX5RoGayGXZ0hSItHsgjopftK7XYeSOHaj0kSCTb4xII7otNmmeYqy+riyyOK6
mS0y1UgoJKIFJN8ILSR+6zhpRaVOtqCKegmP/2mj11hMIXniS8UBk3PXRNwgaaOVdb2FMZJ3ySY4
EdEIomg3u+pDR4KcVaBF2+toUKfGGejZZmjOfSH/PQz2qzP+xmvshODqR9BSL01X7D371/0FWFxp
iiACFSU0Tmbn2zEjZaLKBfhaCb4hqOMkj3kXP+mS9s/9gRZ3kWiaoquhczfO7okmtRVpMIlhuY43
lkRBVu4cfA7G2K2biBKLhby8CYDw/rDzgC1gECK94W+BtZ7fikmlqLY3qh1yIfJBVDcwenWnpMM4
I94WSnQYEW6SSbHuD3tzLf47rkVX3kLW6UakKJUNTCciGbUIhN19wZdHXdwvsW8uAUKZyOuUr4g1
A+sPIUkHtbG2uebRQ/wAm9IKtzIiMs48C6nkHl5kpyGDjThlnT/l2MNLUojYOGJ20at5ynATVUoQ
WjERXYnxnngxQRHcX4f5V3/7FfwC0JtssJtSWxXKqmSHiGaUZr+TQAknXBEVNlx13Z8UZPNLKi/3
h7yJ2W9jQozBjgrkNVIG18Gj16LaySu7Q4UV40swq6OxVWL/gcbONpGPdvSZ77KxlP+agP07rkMZ
i2Mkw+W4HncaK7qGKis+IGShTQH2VbwYNQVtde9JiPnZiFDxVjrcn+/8BL8NC/OKTW5SRFPECXgX
K3uv9DMLxKarVsZZyBm2Wf3c1L+CVl1ra4gZvA+WYigKETA7Gem2xILGb66VyYjqi5q6mDxuorY4
ILvwKiinufo77+WHNEa1Sa+etb6+xLg33Z/s4sd9I/4r7G0iyWyRpSauKm3sEbP+7cf9UQxcqWRd
ivyqtp/UAtuLXH/Ugi8r42pLU6dECcgF10/q4derzDbVw6wCFezHPiYz6aZPSjpnyUVuvuNwfqBd
sJURcDRoaJtVt6NUuuV9sHKql6IZL8P/+xWzaB2rdheg9ty/kerf2AzldMjj/pTnkeuDkRCifQI6
tzL7+S359uEpT5AKkmvfBO8YznehDVXviugZA0QVumHVoIO7afa4rDzQ49oE0nCQk2xl0y1MWaNj
SWWPLsRtbUQupLqPDUCbBrLkVYMyZrjFuFA7OuarEQUbEpeVWpBYxNkuZ0SB4wLCBYhtlnzghRST
EQa9m4yAqib9scdbCOWnyXJ2VrgWrhZHQ2HIVBiSztJsQ+NOrEleQddBiCIOPQJnOpod2aWUv6DK
vXJ8FhcTNCh6ZgRGCDjXu7gN1SLwfUJjq7Yn8YQpGx+zRAyMEM0YIN8oXvnNTv6rGiPbh3SOxN0m
OmITMDs8Sm7TwyslbgEQujF6+3WOZL3WrpyOpeAAoEIUngUE8k359n0ojCSlsSYZ6wcdqeU3WgYK
OqUVnuOIh6kBVAvXhUqSmLK0cussriwyTTpN/AWekYe/WF7Ezr/B32t/CIGoJE8vcNZSJhvjMByH
a4KaC7crHQxueYQ9qN/N+64S3vMd4L/eFax3eMnnJny1zPYEr0lgZ50/yiqEJBrvfNT64DbNytEp
2WyOEHvvNlq3M3LMxsFnlWH+IRoujX4oMNARop4hN70VtyRYiFDi+FBaKx2rxZm/+x2zUzPYQRhT
C/yXNZFl37ThS6DgYdN8GTK3j1bbvgvhH4kBcecZSD3c1AGjrCJRNzmlRjQ8iDpgB3BAQLnjraQY
H3IJ5/ggPUQ6uFJkqbwq+Ryb6tr+Xrh/gXPTdxYyB7fIsa7ofQOuSOdiyXTIjG7n2cY2yMydmkvu
ZOBTE0m7kOwa4eISIlL7B9k0PwD+EcBe2eY5OIsfnGPH7EjnLFgivoRWvMLju97KytcQydiEHD6z
16LH0tESUHrgOKKgNo8eduHrGLG2naspzVY8CANeDPZh1Bgd25LmMe6nlTh50yIWEQuBbDBSBuqU
ZJLXE53UspYjTOBd2pP47vEWq45lpCJh3+NG8TpUnyjnb/H8shLrhArfRjaHA5oQu8Cy8bV9tKvJ
haS0sutvKiFvPwuGKtk0MFjwY9c/y05TcJGh0bkZZkmBfSrVZ5z19A47pALqKi8a+YdgNApNpPsp
wNKB0/7fyHM+tJxj/GqGJLeiaypI7qX/txf+CtQfPgU+qVp9vyykHHwAWt8OPXrj5hYOMiVE9mXg
/RLqR61/ELpjbc/zqd85TfDRG7+i9YL57hp9cuk+ptakC7kkU7CFrpdYT/ywr9Kuc4MWBDeSWgLk
EZJSVV7zETOc/f11XRzO1FFo4kSLd9L1cF4bDWo/YPcdcpQ1qd3myK456ouRJZuiXauHL44G5dcA
30kqP8cux36Vqi1Sni7ONgfMlrYTvqnoT4HmJflQnI/3J7d0csVeBUMr/pqHC2ssc3VM2TRZR/cZ
4q3oZYzNdwgDGNOGmFShLlis1d8XTwngfxGmCJLEjes1jdq6koxe6cB67X3t1UP4JPjtBAbPXAm7
ii0KewdZPwy1swItWExADPp3kG2gVd/0G1rPqVCg43z2MnV3RT9GHnpwVBumyLtoP4a6cvVG35b2
mojAwvEkLadeBqgT0Wt5Bksiv9G1rEYJ0FezTWxIOzwmzrVcAnDA0qrWz4IBcP/jLuwlvilFcJ4E
QmJbXJnv3p122YS2WkKzNbA9amEOqVW0C5pLLJmup6/dfQtbCVQyNy/4MkCr84Cc+fpQN5nRuplE
Ey4AGC7Si8jcCp0s7UCzbNsqycoUFwdF14YHF7oqJOnXU7TwhBkd0F7uo2U1OzWkWIKykc9TvhpQ
JpTK/e/7a7q0gWiJvfUyaMhRSbgesbK6aSCzwdlrOnXmL4HBDbhKtCBHjOs1kl9bqz+A9vqTYQF7
0UYB+H8TbD1f77TB58TIHRGILrgANXh9ginWVzxoaVZtROvRMv9zbZ8bDb1HGkiKDVfoRt/UiexG
amwikqJOrtDNrjxX7bsD5YPTGF1sp94435uuPDTxGvp/KU7w7hCy99zy8k3sRTnanjKZzyuUa0Qy
22FLpWpfHSndwbCHmzbw0nyNQBGiTvrfA79OIYVyqKUC9pojNaVGG1QsrQjFVbxTtOzMDfuAmHKn
ApGJ10R6FjcW1VcbnoNgSs6vNTv2nWgICt4nMIoL33FtHwg1jChleo7i3zAtFAw1p36V3yx27Ow1
LTr2lrhxDME3vt7RBqZZPhxf2Pg57lg+bhuTcNIIz0AbNvTshZ63EAIUQcpCxe0PdjYYXHBQgK+Y
/+wuoGYxmFJVsbM1YytuvLAH8UUCbwRfwZgguWegGOnvIEuulBFuyvtia78fWsTsdwFSzUwWHEiq
K4RCg6rZOvb3vs03Ro2sclOeB/lkgrKz831LhqO1DzqcvZXpi2zlZvXRYOROIq5AS7v+DaPTlqWu
p+wy5KhMJAJyKTt04V5HRFsPQ3A9bpCeBcLEjMyzWdqf29w72flao3YpkgohbVQ/KMVTqbz+HQp8
rK7Q89ZNou4FJ+i9zbtxGI+2M2GQnV7CEtMJqVib/kISCc6dSgD0eqp28wfygHNYghNjixSgepa3
odzC+/0nrzNXdzBb4djLQXOa4rUwvvBQY6tT/DeEcAGlj+vpAm2Kwam1rRu1xrHRYDJAIC3NT75v
HkMMt9jzP1Oz2Q51ckzltYrw0mG/Gn6287QmV8rIxFZnjI2zXACOhtfhAMGTq73TP48tl1hbb0pQ
a/99vzGy6CSJtzJU8OuJx4VjFX1NwSwEeFBkkD25KCfIG+VOiKKFMTqtkrQHtLYLi9f+Uyq9SNMa
K1xsptmmh03Bq43shKbPGz/73cFLwi6cqshr/4ez89qtW9nW9BMRYA63JGdQsJIt2dYN4bDMnDOf
/nylje5tcbLFXgeGARsCVGSxwgh/8Kfkh23/iTLTy3MKEruni5jHi4FUIZFOFYYm4mqe7XiUU0ea
eh+Hd7RUpUMQxNctAk2qFbliUxlss50Z3lpaCuwlFewyu2mNypaKRiYiSQYfn+CDMRmukJaBAX4e
ZvvL+G3yrAbvQh17xeRM/PZ5Z/iNHYXkikYeTs7iXBjz2CnavlnGRk6xB0bvPZydp7JsYTjXiFOh
D203/EPSZgxRdwffOEUAuBAtQHAgLV/nEw3Calk6MHg9RN+idjj2UvJ9iotHq3aeBHq4S4vDgI+6
LBUPAQ6seEffKo2F571CudrA06K7iRy98bT+CdG+vePmMiSmBgfJBDKCyOgu1kMd6uPQBK1v8hls
HY/FwUvb6BTgl9BHkbvoxuehK16DALKLaX/Gyoif/aqy5a4LpRdx/NJi2UlKLhcpYbMQW6JFBLdv
fQXIUL3zScPBvim/9xwCYzQeUSQK81fVSq8TPH13lsjmgGBHwamIouSaIjHOrFFHmVohfxAr363P
Q2u4AtloFI+D6gmJOoIPf3HB2rv0gFHAEg3hwU3icx8CpeB+3Hkk/WKjitThv4+0vn5oZ8fBOLZ+
1eqwdE1XV3tyX+QHasO18bfK2/qK1P8pxGjC/JZEKIIAasjM/LzzJJf7B9CwKIZzB9CyuwAUpotS
mZ3SIIZhuAny1W3Ve0nBU7RorsRI+pTVVRvEBw7R487Yl6GYGFsD4yqSGf6+P5y7YsGPr1MbPyvu
DfmhH25RJFDsYxNjLmwhrhbdFvE/krNHE7/ctihQU8sh8ISmflHAC0F/69nSNb6DVbmFHGlTUh1r
eP/hvhaOQSGp3Pi487aXy5BRaddxHdF2uPBWAwNmKq2eN74d/8dbrctBugILH7Vjqp2NANNrHS8e
VsH/IR2MCDpoTuvZA8d5DREhjA5at3c9bWADKA8IGjvALVCXawikLkvw1YKw8SWCzzqnmByNb7ZJ
0xBei8TH5FgX41plen7r0ljfdybnckOQwICmgmbNMXXRl587yZjVGCtyC1hX3MGzuE6QKSlxxMVh
BdmLQUmRnDFcTLvf4iQB7ZKKXZ00kUG/v0ENYK7Yz3EwEZwbq0DJSZtubGut8ROZtmr7pcl+IHhN
g7V2OyEKHrodR9bnJD3ozndWz8fTcHleMzonopCK4IBYI5swqs2CKrUbPzIBllHYRE10au4sfGVj
oBIfD/aGO7h4V2TAucCAdAE3er/9MjkNK0xNW5Z+88bHKHU6UaDX7HA+dbhmOcq19Al36yppUNPO
zoqV3aKjvncYXoZHBuREAVKgKEePc/UctjHrGFHDP3yN0uVBgmdbIqnQWACbUewUTkMCReDAjxIh
jIWG8xBIhyGjmdX7f3YmRRSmVpPCU1A/EohV3G5WC8AujDzFGLX2NSraQJHd9k4BJppnL3b4j1Wl
blnXLkbzeXUV9ojo967qJrumH5dBFVPy11OIs+SviHEcJO7fmfyj7W/nLAWh+zrMT6zMzw2SusVj
YwP1lAxf0hM/H9qdZbhxPgrqGwAO7FZQpBCb9a/R5yJQlkGxKijWjSdKPnqEMxdttDw2PBVNZwK+
Y6A+fzz1m6PqNPFMZKeoqIk5+WvUfA6TouyMCmfcUzahtMPHFyJgwtGngeAoIVnbmDvd/I2kmHIL
hS0GFH2sNSzJxkIafAJnn219q8+YEqd+HF07w+zGTYXw2O+5OqfLU4rpWK9YOxO9tQVBg1GK4D6C
ibxOT7h/jFDSKm5fGwQYecn0xdBfxRUg8sG5pXtXYXOSvY404mcTuVehZE7S9vHUb84Cax3QH6fw
5Q0wAhqPtSRr3oA0oonXDV7BLQzvxBPqwQIkJi5I0chDR96v0MjEM/z08WO8VRPXmw9+DY0knRvp
QiAqcbLCdKa48UtFx8LrugLAApC5eKiSewt2vRmcrfFXmUouOE3UaF/StPXy+a57NSVv1Cy3jr9U
2QTwZe9LbVzehNLC3wPUL4fUKo+c9DyTbCjUvkNjol1e1dNiK7Q5XwlbGxTQPp6IC204aDciQBSE
QOIUrqL3e4EWujRWSln741Dfp85Ce0IGWpw11k911n8ti4GZ43/uaBEj5NxErVqQbkwHKbVu83Im
qAqomozK3qNtBIxv5GbmkNSCrOL9oxV2V8n5pNZ+oy2nccRNkj0qCt9STMG0DF29g4QzuCOG7zuz
snE2iyYo2mHAY4UJ3fuhlb62Fkziayr7nbt8SUoIfBU3AVXaGTk3kXhOupCVSzyHioZYrEmLvl4U
XhXV087DbMyDKNOKOAGwA/nv+4eZnBmkZW1W/hxOhzH7vLSTmynqta3Pd31IbQ/0UVwXt6axRxi9
4EmxOkTHAX1moZpwQTtqyhlLqI7zWbUyHz4yipDXGU5IEQYYQA2EaaqMMS0WI74A71Do9qwSXM30
pJnpwSTItNCq7n9Koenn2XDT1KNL9WjvUNm41zlRBC+KkFLoor+fIcLbVoUoV/kOZBd6XK7Wjm4U
ggiwH7peOsw6zjdS6cvx3WA2V/MMYT6mEIpHaELHaNa1vQroRpT57onEFfTXFWPGE7rgs80VA6PX
ofaDZYmdXRfOq0n200GjEgeemCu29Wy+tgSfSvm/WceQgMALguci7V6vY+F0rgUxt3vXfFuqR6nz
0+FVaOC1nCTT0HliJYuvJqC4tZRhjUMcFFHGUPZSsK1vRFUKiRPWMVCl1ZaSxyBPEzmq/U5PuXWd
54agN8mKu7K/x4PmSp7ir+JJ5sHw+vhV4GjsoHizMhCcy3C3Pi62zeoKgDLLXcxBC8BlbSQxG/EY
LWXKHkcguIu93IbFkqkBfZATwnDIfiOna/4ZTCd2K5xpdrK0jXOeEjnZGUcvaci6mtUTfitjxq4W
CsKDrtMSNtwaqgdStwc91fxolye1dflysSBPR1lYhwApcpK/VmWrm6a0aFr15njsWD+ssPUEZHfE
KKpqTM+uMjQWbseoPNpKfcVsek2zQ1beAJjAQacEAFIY0/WLs3XIlwYNUqf0KxnSe3KK+sSv3Xnh
KAV+15pfGhg2NAW81CQs0/uDABALjYcgwXQy/l3l/ZUSdHu3zcaO5bEE4wRXk0ut3ZbeJsTTkB1b
dFed9Uy18RqBfXxOuA0dqntUKboq9qf+edDVN9oT/Rx3/9Dd+koCd8OiFAiCC8Z8g1LMJKVN5WOC
6mld50lWfmpPc5OeS707VP1TBdSmwNUrxVIqpte+50G+lafzCLQnWSx4nGmrhaIu5USwn1W+rg5u
U+RnEaktmNRONeJQcMzMWCIvlY5x098Ju+UKIsPH197GeUGZExYmcbroJ4if/7VWnZJyZ1XElS+X
AonSv/nST1LrqfMexm1jK74bahVoaOVgBVbGUE7/tQnDTwJwI+SPnTE8FCEH4vL1374bHg50PtkG
QAqpib1/t1TtrRnqZumLMpiggaqKdERFHHO9nd12OYtiJHH+Qx0WQJv3I8WDLueDZZRvNhWAM0X/
D7a3JyV7G2hzpDfVdZI5KCfrJSNVaVp2fekXHCKRql7PC7h/qvP6uFe82Ojy8FaigkR/C9GstUln
pld61hZz6Y9oaxKPtVN4so3sugKOFnBpiIYuvXy3tCT34y+3O/RqWZpTjORMP5Z+2zZvDN6lpPje
gI+TfxiT7rZa5paK44UcGTtDi2X4/sLirWG0CF8y3LeM1QzXlZEoQ12VOI7X7bGbKVdZtZtPwJlv
rMQ5KPbd2J3SZrgzMEMXuCY7zs95TrURJ8md62vjiKCfKWDb3GFA1NdODrIEvmnEoNUHrNFN6Ep3
+a0Un3pUyUVGqVeSnxnIqgh4VY1x9W47SBRr1tNBMVkg1aATsJ3eL+20zDo76AM20fTZoXhdz+xY
bpAk/aLHGVBYmkPQEytOq7HfU2/ZWu34X4mrVCzDNSjHiPSyytGk9puUHawTEpOnUk10ZTbYzncX
33X9oqDWCZwEWJ52/upF08gZVdCY6FmTLrPqpfZa8JlajL+pyohAMkDxuVE4rWxPISOakh0wwcXr
qhp4QPIwwYAhPV0dIzNXAKQqoDjpEB4iJlkUDmjhKyQAH7/tReYlRkIAAHsMWPLaukRnZlZfaolZ
+K0hn7AmedBDvH3UPYjCRQmIYYRaCqgQBZ2hdTlEnmjWTTnDTBO9yqi4ik3by1CuGmTnVoBiarTD
tGQP83ghkG2LcakDofKJq/jF3T62YRXVrVX4uaRfm4eyaukQ915sSoeI0Fui7K7i6FNniYcM0/UY
9TdE8IdI7XHi3uuWX9x74mFgzSPHCf4SfZ73C0uKoJGZklT4RfjgwBIrOKzDAhVxN88f/z9CrK1v
+/d4q2tvyElUQifg5dsnFDBdm+0JYsKvg/kkp7w1W9VqO9fJD295rWiMRfHBSQ9aubPMLoMs3p3y
N+gI+AOsgtWdX2tlieAq57iR6K4wYykKRte65FGZlxL/suxszdl5yaCGVIPyMA/RTSajl18me+Kj
W5vL4EynEMu6Z2W8/wxN0hSUo7g5EzLWtogPwsY2Yq8Ppb7z2jtDrcv+YF9mHRXdkqWNS0ebeD0N
KFHrTnbjgQu3OLHUeSXExjifiTxWtd26QNwpaZuS2gH6cDlmMCysrih+yDOCCHrxOU7rJw4WrGy1
l8zqbC/4ls7ztxx0/xJJnmVG/sdny8UFKp4IV1YqBQKdZK9ujEgJHGMpuLJkyfAENKnvk+9zb/1e
SqzVsXj6eLjtNUbXQ1Q6hc7Iarw+aoukHxIuCZVt3seHqkMhGYc2NA0ONRfHWFLlZu05zueiDw+D
ib7QHnz08qLmrRHgonoD0o9wc3V9xBBwzMAkbJCkV8G0CppjOy2uOMVthIZM1JSCvHBD49aYkFdQ
Pu/MwkX5Chk3mq9Qk9D8vfQwbdO4NLCpLMEg91cVSiRTawXuUiaA8II7PbjvaYI1geaH0fLy8diX
ZV5wlUjYoFXF4LRDxX74K4lQaaNI5RDkftv8wjWG0iWRPWiJORyPqjQcE8EVkvtjBklJMKQoxgC9
PwgqYzH0oMHoBrERqX6dh/o1D023HP/5+BkvsZhvz4jmHfBpsTBX+ySlQD0VGAL4osQppMRlB6Yh
eBKppRIv6Z4wcxW8Xd1IsbzZOxK21gda5ojuCfir2B/v5yhbytpuO+Zoip+xhnJFkVNYvyVLf0xh
N6iI76E+fgqD6CTbj1KTHz+eAbEN3sU3TABNIKJIMhVODO39A3RROqeVYfEAWu3Rk3zUsU7UsG/6
eJjNF/17nNVEq3Mcyp0YhxpDtYwoNUGqGWkvjAFFw9RrHTyyY9fJOORFuUHZu283P7UofdACNfGl
XpMQNRAPUVTp9Flo79WHMjv02rFD56+zCecoJkf579FcXDPfcxLeOPjpdEGRhkjKNK9RiHVn6IOB
px55rXKUx+icpYbfEYcUTbpT+9yIKuivo68sFDTpKqz2HOrTs8mRxLkey/eiZB9SOSFDY7tz3VPO
iIudES+bGKwgm2qSgL6hAaSuvuwSLLMV1VjpqHXpISxM1TX1rAFhGrQVE6CvKqVV0WfWFTyLw4DC
SXwtIOWgngUUMtYRGtd38rWNEPPdQ61O/0WPShIglltAFamdeq+dv0Rs6QlfmDfYKfL1Tr0z6GV+
upqK1exraZUbi5iKUi5cwwZwRDq+fFXyb2kwu3Bg3WSpXLvb0RreHpdIEo0eKkYX6J60SBVsgZEc
qOXXQjHOJimooAvoI6awNCYC/WWwIzgve5iSzTMevguSixT/QXSs5tls9N4MJUZe6KGHTHCBRTaG
CAGxtKPAKuYQ78bOs2bUemSSiUbxuuTKhFL1ljbBAx4i/WwAfWjjAQFWquI0Lj4+fC680ImG2Pn/
fcrVd1H1Lkl1TRKmhz/o6pXyWZ1UqgToqcXgIGgiBYbqd1fqXLp5KtPzfPHCKUJmKDgEliTAq5P0
p8xvxJoVPOUl2YmOtgI2HlFHrYIaMT1isbH/uiyrGdpjb8SFXwkbNyZzAS1rp+onExNQkU7HIFX6
LPMFUEh4vQgE0zyxszR2Hg2iIpZ28s7/x7QJaUtqDPSLV9OW6znOdnZa+PYzBtsn3aRtAfRyJKIE
SSUeUGxtWRuOmHnJQe1n8P8WmevajE4UFl3B0Qtr02uMu9pIv3c2xcpRDg5qt7PzxJO8v8UszJ9Y
/Rj+iLLA6gySK622UlOLCTVuKS/7ul4ede237uxRcy7PVwZC5Bq6kyKU2lefqZaKacIFNvatTEaW
t/dlHPeiBF3MhqbB4o2BtbN4N1aGkKanfUSphbdbky+NxLR7OiWY+Jj5pxjYXqya/hDVp7CeYzew
gpek0u/suP+cNsWjQzmkK8azXEee9GUuFHx/9uh8G0e+KPxhcUNRBJWZNYlELdpoitKcR7Jo5s3y
Ia2i07xUL/agP2aTdDbl9JxFyDUhtKOobqs0P4Io/Byq8q9QdYOZEp29F2tvfBrKCahzcO2BM1p3
amskd8pRG2P4urEbYRfYy7mnTE9d3flGftClvQE3v4zAuJLE8nnAnr/fs/1gTX0yJLHP4QLjb3Fz
G4dN6n5YfpkJaKIkoMQRnQZwTp1lHHRRHjWN4TcIcgofoXZUwk/WOOzFWpcxHcqDBgrwQpSANHB1
KPekEpJqSBGyGdW13OpfE0X+NdRfu7A4lEn3Ja7ro5yX1zifhvP4D3jc7w7KSJge/EIq+OOzd2uS
hHmjMHEUiIo1Kh4kUIviJ+mkvLAyo+Yul9oTC7pzcwyOo8rTK5t7MU09U/n6XCfl1aImstsmdBsi
uziROO4BQzcONqhPiGtTgEHqklrQ6sPRYRnRD0Y+tByuMhmNWaHeV6tfmxQhly4N2dt5A2i0U91o
vtWH5ZvuYEdTKsVBSvqrsQnuW/2q1ewXk3S6kQFTSxp5NewHap6pCtp5D4C/sbzBd5PSC69mgAGr
jzoM8iQPoc0zV9ptj8f9UC/PsxJcjyqA9Fj7Vc/WtZJrfxw9eszq7Kw9It150zUFzfj5d9c2mVfO
YwTTzTjtfOONBcezAXCCyEcy8xYl/HV5xX3X5SniCP4QKLdlrH56qmX1Lg2nZ0gqXzUH6hNqUHit
+eqE90ISf8/1q1Gu/0E6ea80flGZpr4nJIkQ1KV1Brrt/bfNkMGMpRbZuCVznuM2ekKh80UYpLXt
vdVot3KSIaKPmJ8cPAmo1c5UiF+/uone1hWYOiCuFwG4amSOXFQJTghy7iNKhCQSHWYV2wuah2n8
x0I5J464NZXkONcheU9629jdz96I9lj7l7k/M0EV0TLIO0hAVhU/iqswSLoQ2VpUE9Bxvh3s7qo1
o6dkKR5knRKAE93ZEZW3YpZeduZB/PKLeXDoEQmMKwHEKq8MgVLJdChQ70MeysIiXiBOWxV3iLQ/
EolFmHHMzZfYOBWatvMRNrYKqG8dfKFwdbno7mO5mZhSbg3wgcnqwux2KUfXKTBSSebDCBGx3bWI
38guyeCpI8Cmp6arr+uIVLkruUQ53p8oGghdlLTACxIDaDWc3dqBx2odRTWDVXnOpZ0X3siuGR2A
kghyLex1VmFJr+fmf9xcHRxWXDuoGlgO1uAOPWK+/YxRWW8itYs3hSLXP+RciEUU9P/nnZPgMu0S
dQw8zak1CbTJ6mAd2mSSjNwcfTsoH4C6PI5R58tBcQjt5lql+gbME8C/0ezcMpdYKXY9jQvaCQLi
Qor7ftdTwdEaWbLHN6DTYhNipuWhyj+lVHVDLDpAtPxpo/iz2hOVms5Tt6BmatC8ibp/ikr1pDDz
ilaN2QoD/rDJS50NPw1tuhOiWh9vja3V6WBPKGQmhVzQ6iBXpLpfbMnB17ghJ+J0GOPkekBQIsNo
FV1PI0l3zsTL0iuT89eIqzgFOIrWALtARksH4EvlrWfU0PxlAwoX4fi/fj/uToAclNMgGa/LfmZn
SlOcI7SY4HZYqvp1qeOfmbtwvE+K6dzqnMUfj7i1/N+Q5XS0SVYuXIW7JF9GpUO3M2x/aoghDanC
1R5D7xyu81clJOzK1HurKm8GvXyib/bn4wcQE7g67IBx0xpGtQWXBVl8gL/uP1uCz60WKGouZXxN
bHYTGoB3rOqcWeXx46E2Vg9JIsgpGF9gited/rwu2iWbUQa3ysQTigt4Rh16U/LTpn7AeaCJ91DD
Gzk+BFrc0ojdqBIS675/O1mdlmiYmF0HxlJGS8iqr4rULrwhRNMRVXYlNM5l+TNM044QQ3qZkGbz
cG5xWeHuRLV3qXDwiE2N0mrvBrluHJoy7NzQ/uffTw6CPQQioqR60eCLirmvUHYZfQtrCxbKWRm0
TzWlh7BNry1q7bnzr80oRfeO8J/EDEUB9aJBHA5OLkkmJ0+lLydS5tu606+rKXXTIDtG+p4S9EYT
k/GA5ojEiyHXzPJI7rD4LQYCDO2lSKxjoXZXo9odNZShynm4i6+M8dnMvbKQvQxfa0WS3Tkm8YaB
vnPqbl16b8RqKudC9HPt39JVtozedTYhzZygQ13eZdpLG2aPk32FJQXoVPVQ69bJkbqfGMv8+5yf
6IZo03wrdq6JBBhOGWFpEWGUSnItZDkWCb/e5kpv94gSb1qW6/39pkcNLovo21o1CatpiMtWSBFb
afHg1NNNY+qHxm6eRbFDsoej6iRPiRKftSm6UsvhU9WF9wY3rJ4ey6z8YrXBXQsBrUt+V3K2gzLa
ON1ZeIhl/+fh7NWdC7QzKopgREp3jA+R3R+DOAZVK4GYR8G/SHbCSnE9refCFg6CyBYTYK95nVVZ
Uqeq0ZrJpeQNLxpYugfpfKf4tHWkUu4Ac4GILJShVUSTNFlVtxOSgVTdZkunF9PRLwWCQXv240Nj
b6TVx0W+IcqTjmhRcEUFC8wxcVE2kLY2dqZu6+z+653WDeA0JCcYK0YaSvjoKIqNCqK82gCYg8oa
nPwZ5daPX26jDYpzhShUifQb3t3q8Nbzis5kinabwK+ICl6pJp6h9MdEdU41HAL7zzS/6UsWMyAa
7uZ6T+Zlc8VQHxFSvJQ317pIY0zM5iTIMYkTOASSPin9Yd9NamsfAGj9v8OsVkzfl0WH9zIMderO
ffRPn76Ah6KGeox3m0kbca7QFoFaijopgOrVnmvyMBo6C70c0eMQYHyLplFWS0dJ+9R1M/3cANGR
f6+Hyl1D0IjAhwKf9oI75fRoDEwDqjVxPtzomMeK2ezn/kaLi1cp7nwnLDxp0K/Vwf6ys5A2phfo
OOcfQAn+rKMAKPBBE8QmryxEJeAS0KQUFNchwy6zf0Yn6Smp/jRp9tg649fc0ntoOu4YT/9I0nxD
Reol0tNvkWrv5D4bn4Iwk+qSgMIh1y+291+xFzrXVl1MJNwZDbbCmR9t6TZDdqFOjC/YbltJ4Lb1
sHP3XC5pAZ4mpFaQmyC/XgV8adBThUkQoVKd4ahbLypn/Vz8+74hfTXYauSFMNbQMXn/akYiT4Gk
6z1wx6d+fHI6ZAflr6m+08G7/LIMAxKW9STy13WZf5Y00L6q0vsgEtxWatyq/EUrtpo+1dXeK220
qkQZkDPHFGkqoLb371TaSjXaS41K9pzcyVlDfNjfTk6AqOHv3qJwVjpuF7+oADc+XsCXxzwDU7lH
HIBSLYpl7wcuNKueggFBoL4KXFMCZrU4rp4ds93y4sZ8Cldyh9CEYZR1T3+QCzUcVMRISuUqmQIA
gd/a8pHGWJPnO+vw8kbBrAdJVOCBou23xuI2ZQE2fHHIsVMHts9vLccoe5Rcuz/HeY1t1p7SytaA
uIEjsEBlBWjJardRYFfbJWXAKX21w/vJ/B5GPkRF4W+TvHz8xbbWioo4Ma/1Rr+SVxA5zVl0jJ/s
Do3ib69N8Oj0v/PuOk2PNe6pSLL13z8e8PIoYUFSteBEhxSCDOf7JRJJGaE3YChfr3/H01OPVJWM
V0BwDgp44dGfNtgJcjZWiiAaiI2gicRKPNBfZ1diDF2WmyFSTUlLZx5h80lglYKTtlzBRv347TZC
AbQX0OWnSmvpBM2rrVfPklNVDdJfCr7GhZOeCjNGSr05mzlJXXIMJiruhnFYDPsmj/u76dOgP/xv
ngHCNVGdQLOuz5oul+1cDZGRieKnsbsdpuAU5fLJioOToebu4qRHubKO8pzeNC49HHUPILFxDEC5
pE8oqlQoEawWsC5Rh2ySpPebonDr7GdXvUT100JP8+M33fq0YjFxT5Ad0St7/2kLvdGUOlhQnmps
L2zzq0Z7Vsz0mBflsWw/fzzYRoICdJGPCrKF+uMFzCyYingycg2FmsbyVKiCofI4BZO7tI9m/ZAv
Ggrb30ubokT4HeZxseSHsRgPqv1L5QuM59H5rqvxzon75ln9PlVABpPTVkgtsKXWlaAmTg2z0GPu
r+S6GBRXCR8gSmAH8WUMXlr1FqiKm2no2J+H7nkZX0Pp2NffgvITNmu9/Fj1jy9DmbvTdDTzk1x1
rhbf6fNudnfZMWDyuBxQNhJU+HUwl45G0ad40vmT8VspxyfYIcc8/G2n1k3gTMihtjcLZGXJfpkp
GH785TbO03djr5bJGM5tpczcFVkhuqbdyRpa2ujPSlcdJwgpYbYHUtkeEWlUqkj0sdc0tMBaqroP
6Fxj9Oo2NLUoM7hxibztcGu0WL+X8s462B4RsC/qI0h0reN/rdHtwYG/6uvReGIdLv0z5renAR3n
HPWPYPrn4zndOMaZ0/+Otzrn5iRpWrNBBW3JONAGzcPzDiThglx0cih/RzQgpuLHx2Nu3VVUvfEB
RX1IIZJaHeUdsfkCY5dbScX2TPuZV9qVHKSe0fySNO04mgdDXsC4qOedgbdWryYyAqGjKeC+7w8a
PYOhICFm6atEujJIp6mSYYj9yUbAARV6WNlAX5qTNLMw89wrwmx9W+2t7CmSuwtom9pmbUI1m9Gr
xDWzl0J5jpyvoG277C7R9tbuRvGLE4W6J9wXdJUAe7x/2aIZbKtQi94fqnsHyZKRGkSrvEbaISuv
8ukUFLysGXnq8K2h2XDS0rtZu9qZ8a31xbdG/h7dUOLY1YyPqZbIEFB635oeGlXx4jbGIBla3kuq
Bjh26b5cPZkmmtyDmwWyeCCIQgrqaJVrnu2+cUOIfPm8s+y3bjYU0ui88Gw0iFdzk2GbGgYV0VKs
fBEJUJr0tNQVYLV7yugbdT8+A8Zo8H9IuS7kHZVICouBTitGtL/iP4JNgCJ4kkIgpehPX7Hs/Fx+
msadHHSjEi3GhS1Mkk+F9+0a/CtecmK1jaeQyzsavL7EhpPDA6LTWR2vCvO6/97/MoDZlSdJfqUS
WsZHwinniwPQQL6OTH8v9bxk0wJr4MIAsUWUT7yvv1+OEqQhCZ3R3lfzmyn0kZfuywX3geg2K+Rz
bD2oUKNa56fpLMcBlnNm37RIswVYBCJKWh3tXbSFGPHiyqVGqUBhJSNe5x4d+ZWOuBDhjegtj9qt
OdW3E+cgrm6tWyT5lSzfhcpzA04mMXI3kfLrLMtcc3F2brbNcJO1IfJWJE/QT34/OW2kmhkpC5MT
ojgZtr4cjvThntIod4uydbFq9g0p9WzuoF5pXO26Cne2xEUQRpUSPWMuOSF4S9b5/hHwW6cxlM+d
b+s6uAfGLdiKeurJdAh2sujL9xWDIeZELYJdiNvJ+8HmsGvDGr0xv4h8iSKa8tVp/6mDa2d2lezQ
gk2LXAtraJ1WmLwz2W936Lvvvhpcez+4irl8iAkJb6pc9/HjFyt1BcG78cfo82J9WiKPkq3XMNvS
EQWCWP402ocqc7XsUba95TyrCV6z37tk9KzQtVQSrADd2tIrfqpp5MV2AsNROUPuOKrRQ7Xc192X
1Hns5cztdbSba9Udyi+ylrs4dXiYOHtFlHnaUnnK/Kjkh9A6ZPZ3vZfdmlDbQANx1NwQqznsBGrX
jI4QvsPhN0ZWrpFaKD+hxuP2Cb3Dc5fft6CDPj7EL85w5ovDSxDOYSJdlCFwFciluOg6LC2eBRNK
qAQXsw+WgFY52hAcILl5+HjMyzYlZGPuaBr1BCcwDlYrJJOkPkkk5ABFhVKg/YXoEggNtwK/Sb2s
TF8TxEzm8Htk7CReG+9Lb4o3pjeOhqazGrrIU2d2SvtNHFHRQsH0150/kqa7lkfPok/34EqiArpa
kO8GXC1IuWhI3GOn9Uuu6BgGudlhhwZFuOD/oYSjBdsCS28hwrczzRdnoJhmNEJFvYfrWV4VZ50s
LLigeNfKiF0rvMlL00WY1hOAbKEtJ6t/MibfMDNfGVHhE8JT03io9wKFzTn/6zlWsX0jT5VTajxH
sADrxcRTQ+qtGofDLCMuJE34mi5+tXPkvWHX1hMPCERE9g5p1/rMm1tNrovY7Pyh/t61nxvn3KVf
gsyb9c+SfbL7fwbiQtKapIt949QGblAflOmY1idg2oIgZu0VqS7zQD4IRRUBzKVmxE25OpycanFQ
26BoNB2V5mxZZ2e+MRtkLr5VZ2khPXTT0IUKScU873zNvmtkv4xd+2up3Rona0Scyqt/G6PnBE9a
dvXxennL7y5m7L+P9xba/xVVlA0eBkNM2SeJ/Ho5GPkRn7XmIcm85r6Z0eU4TvUhsdmXt/mtDIam
1dmxN0t5Xoqr26J1U81Fzb2TD5ECAsA7AwBwxkfF2jk/3mC1Fw/KWYVuILAq+JPv5zFPkixYFOZR
mfWDzaxFiEXBmHnBS/F3EsK5t6f8ypGxALQUn/7kYRrVq8zpS6g2zTfk7lzsTdw++NMk6WmpvqKr
dagHQmhDuk/NP4YMUcE6Z7RRzU9VXNPD92PZPttjeTYyVOlRzCPExvJAdY5FUJwBEF1ZxiMxgCep
r92w0Av5hpZiWz2ntf4Qy/IRuFuKtWncZ+dOUn5geiq07VXhUviSpH49mzdR/5wUX0zzKokoABif
9PyEdrubSreRVB96cO+B/BDKf3rtIWYhg+9IsdLOxIvU1yURf2ktz1GZHjOtudIygDwIL3MhfbxM
zK1jRXmLPoFeUCpYHaGGE4TTVKpcGeIpj+2P8KZ+NMZjhTYUt+NN0p8XsL5Q6dSzYgJrozNzGCdP
D5F48WBk1Oq10npO/3CF+4mcpG6koG9V/GaBHwzjGBPNNlfsPu1R+dS95se542w6OFzPf8zb4FaS
7uDwJJPX6Oig+BR7VONUJTdVdx/YR5TRsiflrj46D1EFyrh/gas+JKedSbjI98RWBvBNZCvwjeu9
otfSGGq13vlzXx6Kb33xYKOV+DO8l7637JLewlL1R0BlaWJRPeb2jdJcKfpBz841WJD+zuquDPMl
Kr9lzrGOO7htXtv6+lS5Fc3r+iQVhzlUvaagPtAB4bhyonsVqvai+MQzi36EMY1BwktkHK1WcxHM
DT+DLTHureT3ON4U/V3oePlzXn1XndFLlfpYh3dGgF1VyhFIKwjEyr0WnCZU/9Qw9Mv+NwDG2zjc
azdsTRToDICoSBGTl6/qjLOsloGtjkSDkLGoyLElw4MwIXCL9hUM8c6ltzUcbTBibfpRlNtWmUia
a0oiWQWl62g6cLmXvXkWFgep9UdL6Iule+B3Y+N+B+0ErY32F03JVXTvDGkkjXLW+RVkvrl6FXIt
Qun24/W2N8rqxJvw76jpPFJeiDh9dOd2mV5npdkLVi5SZ1Y1kRE8VSoYlxl9jkZfWGUCqtg/V7D/
Hbg/C8foRGlaSaebfPnihPeDIKBzjSszpKVpvAPkcdAbErlur2O+FSlSzyVCROQCVsta0duBIpsY
BeLZpLccLqNqX0uooBb2zyz5Fg2qT1IZBopfO4oXdI8fT/plLQvtB64ZGhOCdcJZ9/6eCQiazSjR
SObH2hWxm0ApCmK+GvwJAElkEbJqwAnK5vPHI29ETBRWgJJjvIlAz3pR9aOTD0lCBdSOCYMRGVTR
l0n/h7rzWo7j6PL8qzB0tXtRmvJmYzQRU13tu4GGJcGbCpAEy3tfD7EvtS+2v4I0n9gm0Ku52wgJ
JAiTZTJPnjznb5R0pkNOzX5YjtZc6+RevFmaTKwc3jIVvJMpFg1NQh4VVlCHsHP1nyZW2OQXMuWq
k9bhVEdiCWC/Vl+Z3JfeMpUDivYEVFGj1Xv8nAMzG0UcArjd6HOu/YgFe6iepudshI9ifWv6sLoE
MJQ4qwnRtarshbPxO0gXYAgKAWcOOPqg6T2Vb0SILdeO2tt4Kt+gEKi1XzWjuHarF44D0G4p3eCQ
+S7+fHyrOcrPZhRCAAiB3htlspKLhSaN2ELfTgS7qkJF0YCdiv7qx1Pq0vudTH5IPXEtoFt6koXH
kWF1jWWUDkpTM739OqnCGxMG3H8mmLwr5UhfJ6GcK+NO6cBJsnY07km6gBex3MCY5ASO1HxX/qjV
ndQtLe0r1qu2O+KZy3MPktnE4/Owivh4+AuBc5K2ov9EPKPffnIGqjup7DJKjfSg9XU9qKu8e3H7
4NpNTjP09CbRQuIwrU48o1MiWBoFKVGkJlKoz0Nzr1FqjDjB+mHqtGqzwPtnoSOfLNe3k7Z46nmL
ujdtXbz/+G4v1F4AYrCG6N1y6qQkeTy9YgFiijSg56dTVgiR51FRl9TKzxnZulndTUW3VrNLS7V7
k3OYJjjdNenY89jFJeASMXE+yIxOW/Gam2VGbKq5MzGpFEQTJxJAkUCGDMj70Lxo8mAzxleov+er
+HjUkzQDx+AyCiZ50jhPVhgYIFeArrq6Aqe8K/L0cOU5ny/jieUNGIX6MpvDe2H4l6OSZEZJ4kcw
PV1s5TEltstSmrUVDL/YxEdhVla4SOGO7JNeXRlaOZtqZJsTTgWaMz2AUxUkrekrohV9uNHa6Khq
hQCv0E1o5GSX5qglT+bX4MpUpmAIInPSEdfHa67J52nW0UWcLqsoD3I/1PzSEUUPK0qUcANtJULn
kfFdd0fwX9e8DM9bHvAokKbBPgHRFOqY00r/5ZEXbVGnijQUTiFl88gDNKiLTqjUa6MQ5pP4VT4J
8wrYXGiqncmC03TpoY7jlY+BpHKNp3zhLD8xP1F5ZaZP/cOTsEbe00Wl3xdOq/kU+jO7bkPnWwy6
N0XrzKsAGXI89pDR1trF5Pw07aOTXrCOlR3OP06S3HbAihp0g80e7QddAWh5mzXYvOU2SFaHOtHH
U+ddzP04SnGpYKWR2kfVkXrf8SNMOtMcpKFG/bQP53D0UNiAsE7hYRKgt0zImapnl0jSyGYz98bG
jsXD5BcRrNPmVR1vGrYMs37sWywUm03ooQQCtWGq3pS+v9EjXAHlYi2Y5bXwOoWtswunyzWhJThH
nKqWFzhKyq2BSmoafXXJ5nU07jqEoJFonYQr9Go5otzZcV1xcy0nvrDUqZ2bIqe9SSrrdN9EDb/R
BaVg3hHHpiRwkm+JRm2W50s5QdlBwZYwbRZ6dSWkXQrmRyOfTDG8CBv6pGXhBAMWOmgKTIIok3DM
NLqhbsyEuycL5bMAMx4ZCr/x4+Mpc97hmronE2AWYP8FtaJGV0qhLtvcUTqoY9NxAJBnanWLrIlW
IsVElVp6HQ3LCPUK7fHK6OfPntHxDwMmM0GtT0kebZSlmRHKRHVBX1TjSjsI4+SnGc7CaN+4K2z1
llXeLj4e9jy4HY86bfa/RJq4gpipD1JOD4G33OyrN5aIpFXrOIucxrgCW7+Q/R4PdxLYgAX3Sq5w
k6Ps28Bl7MFHHAVPePRwWyR5mWeT/qcX8Zrdpwm39PHtXn7H72kLPHYdZNTx/RZhOmKiLSL1ytm1
Ch9lbyFGiRPH5gw+t6/F7/a0reTuRKrGVwafHubx0ubufxn85IxVB0MIO3FkgtFtkYApoK+QKHvL
pWmcCFRJiObTa8Y3YBNX6spP0BzHkjMtroXHCxkylwIczIAkClHztDxreDget/UwyWVHM9DhzfiU
jS3SeOmqCyar9Uc/qQiF1yBS56ducBIyOu9wpkAHnZrH0msB1DiiCDZ6xbIc30bfsgtAmfCErpR4
L8xsjnbTcRpNwylfPX7TvpEhjhrWaIFhNyQH5WwoVGzK6XrlSwqbm2j8duX1nkduNkhkhugLk6wg
Q3Y8op4bXoFFQQapoF9o5CEQNJd9e9Pjh6sPpa311MHoUPuLrDWfPh78wt1O2FpqTqTD55L1SelK
CWiA1MHsZ5XHzd53bRSWfHyruyz42ZdvH493YSrTUuJFAvSCCXXaW0pUOfaUxEwdkexXHJA28sor
W/j7GzpZLsAFobkgowt68AxzwZYQmil6doLaLwYFNehQ2/uptofUtxjiz6igrJD0ht5qPk3irHpi
PgR9RW0y+2ap7Y8i8kZaT7rquJHueBbuYOaNZ0YvkYYQQTMuBt96dLv2W4MxzKwqwpWmtaVtIsno
AHBZBKHgIbwh37X+94+f3rk5iIJ0PpA9eNrU7c4kyHwhTBujS1IMSXREg9q5bO3ynDI+uzp10yl/
qtR6VosBdffY7rUDSD+7k1+vXMeF5Qh1mBoYCSeClKckRgXDbKhsSMUJoIbGOln5rvdQFsFG79pt
Gd8OXWubEurFfbKbmDhTcIYus6z0eptzzjHk6spbv/hoJgop8QGNWUqbx6soRBMc5B3qeYPHsqGE
Hvdk/ENqKx3ZACptkM/QlaCbFqZQDTJ7Em5MBnnpiVft5S7syTRu/76WkyOmq/qyL8F+QkuEfLsn
ccz8lwp1Bd2Pd7pbbz2ic4BDveldxdtcWmETc4ZIwkeQe8fPgfQZyYM4yJwambIh8RZq2i06DIFy
YTV1ridHJ/Ul8zSybeV9q0j7fDGK3rUXMqVep8uQxiLTVKLmpWsne3bWwyUehyEF+gSZUtvSaqWE
H6Gwpb2rueV6a4+6SF0DKxPEk/p+dWWWXroCYqqKquKE6TgFMXtjLI19lSHYJ94a1BQktKcmEf8B
TVxkRmYudg9a781jw1vKKw3fiY8v4NIqsSjNUmWQSM1OlYakRA00JdKICj5NbAVuPx6cIWeWOsz/
8VCUcICvqOg8v9Msj996Vwp5japS6riyuDZMf2khxq5UHrvYlfd6XrtAEJfKyaRZAa30tAY65mJo
1CH8GVcV7Xgwb6CU7S3jR+xuK9QpRSU8dG3yzwEzjMr2r0nY+KA9eLJHsl3TbqsltOpMuMVqvxz9
YksTKRE2TRJsrLScpVa7DNNk7tbBXhG0ddB0V279XJ9meotA8CcpGOhcp+frLPKMtB2hSgq95DTp
j7DS1hyH8D4XFqlW0klklQ33phSvlTGaI/ckSOKyMUeEwMZVFiSfP55gF9Ix+MvMbLh6NJDADxy/
9hTNbyEVUQ+xqmZDkuGgiQMnUX2vSFcljkmIpRkaCmGDuPx47PPJzdCTReMkHMIOcBLjgqHMjHyU
gUmw4XQSWYp1MAofqbbg8PFIl2Yc2x38TtR38ECblvkvZ40qVzycLmmNBX61Rg/hc2oMP7FMdpqq
FezaMIN5N2bXeriXn+0vwyrHw9Kp88Vo0oAED1NQpcg3iRzddGYZAT8ondaqdq7obTtTZbr1i4/v
+Vw2i6lGO4UMdMLonx3nQ00OZa1Ery2v10Wdr5Mh+wZwfyG46Xe/HVYakzzcR7L/IuHIRmFvW2bl
btQle7Dj/GuTJfcfX9F5pjhR5c1py0coh73t+HGEcVVKQ0AE9ftyIw1bq0EeKMYNhdJ0K2aEdu1K
TLv43n8Zcfr6L+896ypNL3KAOHJxgzrso2DEz0L5vXPBLsfh3ivJOIz/1or6e9DTql0zgPbKRm6z
0p0AOnyQDMshovk7eEvByGdtECzq0N+blnfldi+/ciY6exXNUraN4/tto0gz3NYH/xP3Sz2DdlHV
uyIBZRKY+PzomyhJF7Fczqo8w5TUtA1jcJT8GczGD9zrbzi1PCiZdiX0vmtyHu/jkzIyy5zmIiH4
dKGbWh+5ggvHrteEnRe0vh2BTnX1g5db+SxPq3Q5BkBFMtTtSbuCwloX7q6E62XJnjOW3ufA07E3
d7Oa42v2VI2NjptTvEbt68cYCrNBrm6hEH08XS/kg++CzrTqJpQ9LgzHT9MsIhUjeXr1Ftjj3nzK
G7s2lx64WyOhudN9y/v6xpDQbNxGmFuGNGhj3/p25SrOz3bHV3Gyb/lRnUFF5XwFc2vO+7K/VHeu
BsslglaFtqwRjPNQjW9EL7wWQS4F6KlSAQ+XjgZ6zscPIDJ6My4yrAAKu8rKZexpPxtxoEHpZbde
E687xVp0ojkXvYqiRf/ZFa2FL62E6klSoLClV+LHxXg6bZ0YT0+S3qfV4F5KK9DvKNmWMXA7Bosj
YM5y4i8Lj+hl5Y9xaR26xvRpuvj/lD03lcZQIUAKxcTK9fRMOKiBpfsNqZgnDsvSFAVbzavNqNUL
K6puFDPzr+QKl8IlWgQSZeTJNvNUNk4WO0MpTYXeVq/cYtS1yPTmwdW0PZ6BK2EY7isvXX882abM
/nSh/jrkyY4MXkQxBqr86Kuy9kJ/0UjJzEuNOUomC1SPrjzSC0W5qdwIn3oy6LU4ahxPMBrffV5Z
ElV4T1sj6m2PCPiKrbT1SahBj5VOVGU27jA/SyyOoyEGhOZ314776vlhC8l2OgzQZ5npZ33FWhm6
RMa5xNHQvIyVZmkI4b7NAFF3erCKFQ5fTUJeFj83dbAKc/9lUJrPlFPxj6T75wvS90KkWB7QDnNL
tXCiIgb+bo7PRlwsDKU28RUIvoTal14GSZQ3i3bovqRKDx85McGCqsMuNwCiGZX/GMehAkoppePT
l7swVJdx0s2UPF5puXZA1bi3P37p52pWUFumgj87M7vGmYicixtg1/XxVBLwv+6D0Xg2w2SpVxYS
6KLZ2IYLvM0cXsK23kpet4oaed7K3rry4xHct1rNwvu8ThCBIatypWK2SjpvJfbdlXzxPCADXxAn
rgkvird0ur25wZjLQiSFzqAMy0qsUJWK7kdfuY3TEvqxWH1JvwlSMfeT6Kc3FN90xXsdsFoag2vm
Hmdrc7oSlBHYFsiZSWKPJ24QN7Vq5lyJ0VlOUTbrWpFv0UW2xaaYFWO0qVz3yi56tjanIWF3sq1z
imFPOh5Sdl2/bVMjdFy4H5wH3KxcJG29iMxwpVvXnvWlGwShMpFJkTUEbH88WiibYxq0YuhE0teE
Bmhf1HQdn636tn3t6islvWkfOQo73BrqLmw0DDVhY44Ha5GqLoIClWNFflZHD5u42hayav7xPD/f
PqZhaHGg2MVdYQl7PEyldZKG9VfkDEa1ieoaJCeQJxieStzep3irhTJcnzHaV5L0cGXss62UsekI
coNEco6gJ7lv6ddikQxAUH0F5+Nw2IZytOlj40uQSrealuxNqCuchrZDZs6ECSuuRPuib285pa58
w6XD6TfX1tPFi6LfRxkVkwyys+MHIreJVwqVHzlxGG+C6mYATCG2qJE25jx0ITqNzTp1i92gWrYl
dHZsUQkd+kMsjpBLhhzkmnFFtOa8TTI9KBB+THEOa+y3x9dkVEns64KAA7VYzUO93AlyvzQVugK+
fhihdBquOOMcj27/uEWB6lrl7XwuUldG8Qx+IwVtNsPj8dNc0jgq5qHT02DOxnwuuAetE6/MxfMn
D2dgYuGTzEBkVE5G6QdLy+WeXraYPzf5fW5yCh33GOIsrsy7s62NsgY4BqIwoBmgOSfzTiwF1UeV
MMDqMLNLusyJ8Fx2rm1iRQLlvZ4bh9r1r4x6HjwYdBJH1tjTJyer42eYSW2oZaIROKkOSLyqJhVM
WxSSFcpg20Q1bNG9kitNz+s4gjAizBqQoZDsz6raQ6oEYuYFxONiXE/NW0HO72R3XCR6sE9a98qW
eSGUAHYi7+BAw3o+Y8BXaBlmWuyGwN6nIwlK87q4xSPtUHTGfGAJ1VYxt9TSAyOhPV95p9MSOL1Z
tFQnEfypnXVqEjaiPtlEpR6iP+g6CaB11RVvxYjudTHufFMGwlwtVGXcBnJkj0UDkrKJrqzTs5M1
82pSG4Dfw9w64wGLQZt6qcg1+ENhl2x4g9k8mLF+YwTmHLefb5HV30XllYTx0qiQ5ziJTPhZBj+e
WHHJF8SSPRDqEXyb0S56+TNmcA+1bzq5Lx6SZHxu3Z8fP/CLo2okSLjZmucmnVkjKz4xI3Sq9Kfm
lvMg7Z8lub8LExO/3/4eO+Qb/yr94sJLBhNLaGC/OqeM+WBQNdPlATeluZBiy+nb8dnkIJoIvFi1
eTLCbx/f5jkSgg1qUrEFdKXD5TndDnwrIu0uAPFQu91EjbVH1zmc9h2UHdS1UrePg1gtOyg+XvSz
FclBJL+7S8v/xh6AnrrEzeu0abmik2MBUpaJX4dwBBM0nVSxvytH/YeeRXtB6e78VsTKWL1hsj/1
UvjaW9dMui7sQYyvT0h6yrTURk+is2xW5EUd2d0Y5TNNG2datkL6ZtHahesu8xzHSeSFddzBQLpe
Cy3TzZ2sbnKhyS+URtR5gy6xrLCEPkvmRZbSRf1dHu0sTCADPd5LnnIrBeYikX2nbow563IvupWN
DsdC8K8palycEFPvg2nP0ffMLkgTtNzws4F8WxxWaA6mub+i7HQjIzZcKtU6akRgeebcT4udl1nP
I2DinNPix/PynIfNvDQAW7IK0NlmHzte9ZWPerznT3rfYzlX4uGATZ6To4k4efVGwbCqkvEhcvUX
pTBBFbfFotS3uTlTCs9RM2w2xO9aLH5V5RSlfk2ZRfyKZhyvxKb3JvvpiyM5h4M8WTWw+x1f5lAE
Cdptru/ohXVbBNpdkHSHStZvWq+/8UEtRp3sgWb3HS2VRIw6NWztaYTYmVV+NysRVEq2JXnE5zOv
blshv+mC/D5M0n1qVQtcdeZDz9u+tWr3XpCyN7VxDXsYkq2kI8FignxNfPVRZ8+dC010k8oFhSpa
V2ZgXbPUu7DB0x9Fz56WAXDu01uVqKvmeo0VwYQDzTpgxV4x1/C0Kks48oFdAzr+eBJc2ODZZuGc
oAZnwTw5yWM8HAPS1ORE3mRvQxbd6USmogzvOU0cutG4Ugc5b9NMUw5aNd5GkGdR8Tp+l7HaRRGU
WYw3POWujatXw+qdemxWmdIi1A8DLWzUZQ1Fw8PCLhvSx76WYS8UEgxlpFEjZmaJV8bHD+HCRkTV
nKuZWDBkHicPIcjcLDQN7EAiSWD+fI2SfCMk5bwpUP9qy7kLebC8RsK6uPxgSSABSIVkOn0fPwtZ
8OOyxybHqYJuI+TuT4SvgV0mX9pEL3nrw9dGGW251zelmSxqt5/Vvj5P8Frw6mY1/a9EKpznQtYn
SCFoAzq1Gc5XgvPx41GmKzldgRRLKeFwsecKQF1aVz6Fw8BphxvR6A4mPWErdMuZO0jiVom/UsF8
Mou62teFC4uytJ4GA0HMUoN901jQVD0BHdkodwzrsR8bf+43gguwJeB7RJhHmQFPPFDgWQnozKfm
JHSJB0PkKsnGGkPokfX4w0iGxZDKq6z4/PH9XVp1FrSCSW4YoP0p07gIolJCG5k1wL35bA2OFo2f
1SR5jppsC9ObzbLTFx8PeinVpTf496gnlQDs2wulyvrAgdqOudYB4fkNSD23z2edheAFzo5GfiWW
XtoDfx3zZMqFwhiiPoVoxCDG+yASqOB4VxLYaQWfzRWNMsqUxpLxnGwq6MlXhelxWxLiJZ4sfc3q
ZGa66b1bl/9sA6NchYQdGoTw8yiwAS45GavM5ARgaTolkC7hodsnafkwCuXnIuz2XTbuMAnf9J61
Ecz80HbFvSbJt4qczQblgU6dLXfyAln7dWLm+1CVd3LvbyQJPPw/etV/Xaf1LqVOUk+n9Hil61os
GPQ8SD2GfaBuJPNbWW4KY91obw2NebY2v338eMx3d5i/38P5mCe7ppJ7Qt9MY4opET3Ib9JMW1rf
4yxbiEK7B6OHq0wup9tY9edBXNAPz2/88X6U9j0NNTnG58GVFlEGdy7Ylyg4VOpPLZIR0eoPQJav
XO6FfWhqlyPngAwiWsEnrzKtyiYSBsoD41DuBr+/G1xhW3ZpBCE7NudjPh5MuTAXRSm+qp51q6CM
o2h2FEeLJutXlpLfK/jMYA0mK3M8VO58owhmRWa1czGTl2WVPZebFlmM0MH4S+GeP76B4xjC44YS
TzsB/NzkS4iI8/ErztJhGIqaekBAzvAQCA+YfCFXIM3IAmdmaDgfD6dNr+/o9Z6MN21pv3Rg29TV
8t50qaQnFWzi8Qkw/K7zcirfAARloQCPO27FMUhtywW3n2btvZ6jEeCiDxBgPOaJ3n0r+ncKRRlU
i5eh99Q1g9OjyTMZL4TY3zU+CDzfB5c0OBjvGWM7d5V2a+ZYgYRQAEYZtJj54PWfB6P8rPf+S3hT
16LTCN0y8OKXTq1vEr2WnKxCyEQX28e2U12c5Tm+V2n52sC6aEqcRBN9k1DBaCuutm2uCVCqZ+8G
VXMSXDwjwVKSWZ0kHSOKLtDwrcCxUmuRF/7CCDoHbgUiT7PUuOVBzfuxhcRebnNf2vmKevNYA1Fp
uvy2E/GHT43mSRMHTJWTu95rIbK7CNNSF/AVWMz6Q+4NtyG+r0FpqwvMt2eNRPGTFs/Q/xxI4BJh
6wvp3q/LreSmewU/uGGwttgoOVIhOlVuLIts3eIyAGFz1Q3SYpBXvTJcKeYch+Y/QwLSyu+QFEA5
pyU4tQ/VxhKYM94IbtZDTXC4S8QfZvPj48l50vj4K/awlqcG76RldbK1KfiHtZFM1Wis4NNsVMmY
+VgWGWm1yMXg3hp2g2ze1ti3lKb1oAvRVwse+dfevBFaJ05ivDSUTeGaip0p6NB0EijFa24aJ02P
/7pI8l52PJQ2Tuv+RVSr+thHVFqA4Ith/VmviockpgLbI/2suvBK9NhWm5sBLU8Q22m0cMX8xhWK
KxyN97rS0VqGm4u5MOkHxUQMRU7q52DBvDRz2caKoj8IarGo6PVq+UOn5m+JqG1zS71RU29twB4Y
BsWeKByQu5ZKZ66TRtk39dd4fM66Eq0B40YZpM9YxTSDPJPaZtOqNVqM8pbcn1NEDfm+QRsoohP5
Vcy0F1lpDmLkzXQvmSm9BTnDW5resJJL/UYNYnskLS8EJzNfym5WCZBaJWGuNXgjRPlGG2Jn+hxU
+1xKngVTwHVamssd9UJvoZQ5QpCNI6EjBlBoqVTRnViW90VT3E3ssrEzXuSxPXid/+IN8UMWIpqg
dF+t9tqp4yxYTg+YEI3r1mTNeNpiNtXILQedvbDoRuzQd5YwG4Gbds1cKXYBVOhsPIQJAhWPYoaI
Tvrnuvu37/3/8t6yw5+vsvqPf+fz71k+lIHn1yef/sc++F5mVfaz/vfpx/71bcc/9B/Lt+zmNXmr
Pvymxyzhv9NvOfq1jP7X1Tmv9evRJ/O0Durhrnkrh/u3qonr90vgPqbv/H/94qe399/yOORvf/z2
PWvSevptXpClv/31pfWPP36joggQmQyXWY1t7qSy9ksgmcb765une/7jt//zv+O3Tz/ePsWvn25e
29eqevv0b3/97fXTuopf0x+f/gf7Z97Ubz8+vZZvr5+eHv5TWP3n+nH9P6+O+/Za1X/8Jhja73BI
6Y5PCFzS06lw373960uQmlmDHIQ1yLbEzzQra/+P3yTzd7TaqZEgSUQlgpPCb5+qrPnrS1PLCzAr
ME+OSPzUfz3Ro5nx90z5lDbJIUOWqvrjN+bj8cb+/sjoHAE2AswFVXCay79s7FLVjh7bGAcs47ZX
ZnWD44fTOrm1pCwWV3N9mR/QdAmXip2XDtDCm+BZiGe5OjNW2UyYKStpZ9xaSAHLMwjgVI4iAwKr
4930TrDtv8t344NSIWu/FOxkHqxqZ8TLXbRdaVVaiPWEgd3W4Phomqwldw1T0G6wWROeeuFRUZ90
fyNGBx3fP93cVdmr4d5Fcylbee6zAP6oCp8D615uwWAKyC73vY0+1Rg8uv4W1Y/B/142i4Rm3SId
VvWwKoqvUbkaZ35lC4OTdz+69CkJt502i5a9gdHGzBhtrLwpTVol2mczRDGRxKjSmRYjnbMcjTs6
VnyVZN6D/aejFCWuhBgNmvWI9nC/9hbGj9Lc0UHOCzu+977r0lzaT3+fmUAJ7rD+dNI7jByw38u/
uvf6IgJ6Y8v3o7yl3jUzOJw6SDdoS/NGvEHArHoQJyeWRYZWSqt9Nu/zp+K2lLdIUA3rcuY5xlrI
FgAW9OBl0JZat8/vE0eXZpaTzYvcQRsJncG94BTbLHdqMiyUkx5S4TkLb7v4bhBmgmBrTx70Rawc
rcekXqmr7lu5V7pZvs8+y8EiQgf1BWh2Ky/wXH4SDv2LIdhdYgs/8jeTcQCE5XbyqM3iTbPNtvp+
mGnuCoph94PKBogjatEjz1BxBH2nKreZOwP8AXET49EX0mPtR/bnwfMfhcDb/C19qMu3t3r/mv9/
EL4QY/0oXD19L1+DSWD2z1g4Bbz3n/gz0Kji76h+6DSmkXAELDqdz/6MM7L8u0TVF2GzyUSELgQR
4K8wo8m/4z5HiYXNCjzWe6fgrzCjqr9PrFcZzVT0OuE0Sv8kzBxnglMKCPaeRqlFuAM3fZoJFm3p
WkkFAcBzs6UryN+LDKUsZZiXivz9l4fyV4T7NaJNcPop3/s7wcGkE3wFIZVSs0XNj1TnOKZBQS7i
WMNnQU+D6g5jR6yDZfPO8APrzvS9apVaYY3k4IAGZxWPxtLUhGdk490teGJkfs22tku0uO9K5YcW
d6B8DStdmX7lH9zpQ6y4uqMrOHrmaCvlY81qiYVbOYBdkAJTXaR5K6+alBxFDDdIgIQLsbNKeFSy
uhv+9cGi50hvsFspuSg/A5/E3lYM12ln4HieSebGBeq79BHAcCrNfa1D4aX09fAglfVPA5F7DJ/L
aAnk0VsNXiDNlE58Uo0kW3UunsJSI+b7JjIg/WiRvwkbVBVUPd5qRSs9+qWiI1OdWzN/6MZVYeDT
1QpSveoHLZ61WSHdR5Ur3hv1ss3RairVtlojhFzdRXG89wxqHWObiXYZhd2qUCnkkvcepCiQtz2v
x6k8I5mnYycfKl1OZpY2KI5MK3EzmvFAQYIPmIN1m9qJYiG/U4S14sbVrSqm8VrudMsORmBHWpk3
m8geYjfaGaMoLw1ZeNDlVN2lUmOtSi196ps2WEdoksJ6Qsu3HOKl1MmPaR+JD0mpao7wAEdIeAL3
KD00EF3qbCslT5x9KojkXQMHxx3WoVYZK8D8TTfoi1bqtYd01BH88MYaVVjxUSrdYi3Oi8bydlJv
iLsKLRrimYWcQeTh+5MEqzbzx0Mul+4MikK3MnupegyzXQ255UFw3S1SfqUddgCc9EJsnkGGvYQW
x9uoMZutJAo5fo/6qmu77r7qovy+C1t9Jagbv0rzTVO4w4wOsrampvEl0yJ1VwViuhwazbgpOCAX
4pivBmjxdhaO7SOnTv0gqdGSgktnFWhhQl67rcPBuM2jqLF1rfMXXRmLWw9q59bKXGEVlXjTUjE/
vH9oqgJJ0HTY/f1PQatIjtamsMkjyvYS7aOnPESVUTPy4Asj0LVXspUbR997bPQUeahuTK9cmXW9
TjTM9YRQs+g1mg9VkH1XIzpBVhy1c13KrFutlsIVcuosvSgE0E9l+KbRNCB2o4m0jLDX6Nd9cQvh
LSyCeBXGMAaNDPEboUiyXYtRGJIp1PGpHGm7No724ehaK7Pq9W3dPHpjFOy6Wgl2aqOIC6kPn3zT
fRBir3sOQrylVeye1UFEyynIENCROfcsWB8lhQxNwilNymwgQcNdUA0cYv1xnhkwHQq6BXso50Xq
jYnd1J24ofARzQVPaJAobftN27oHvSv6jZsG46wwkC8c+8QelHCN3/JDCtGT3EJ/GQIVgUVPXYKW
ReJyDDpMFYRZP0TtSlSjnyXldzWWQliHUX3wLDFa4IBwn1Sc5/Fq9XsJgcFaM0ErUvDI0IkJXUAF
jbwt/epbIeDVkEXdA/UwygqyJyxbc1xk0fCU6UH/Ik1Glm1bRODDtPGgFNVjYijFAh4u3qOJ0D+M
hbAK9Cr8EpkOmCzBGQuv3gSSUv3y4f3fwlIrHE4s3jJCX2WdivUwh5eS3fcgCQSFs26ErN8uNdxw
lzXBG/d7F7ditG1bDXXholvoRTQ6BWIJi5Ym6iLvhvIuj71tCToEQ1jpIRR8/7H2kyWRp0Ktu2qd
HhTSoVTFnaynkNx7xEQIjrMUCu/OiKRq18lutVPHzNjm4rLq+DNNBP3PDxiezKqx6ucjp+K53Ory
U0LQo575uW2pkPSW9sXLzHAb8SNzsTWN19Qc+nmBudHM7MbQpuBbrHMqviZVjxujkfRZVrvewi/j
4V7TXMRai3buu6219YyueJDU8LZq3OBmFBB4i8tm1w0cmMOqRzkiwd22BfKRFZY4x6aosYdOLbEn
qp8bE8n90CM115Si3dZGoDkFGhlIGsBk80PZf8raeq34lfUSeTkbH2kwlgTZKqvSz/jANqtOpcnR
tWm5c/N2VtdGt8vwadwLYnTnSrq/tup03HuB9jj4DY0iau8H+lg+R3W5WmZTTPeBNR7GoYuWoaIt
kkCetaP2PRa19llrumTb9rBOJWPsnpO6z1Y0blX48X42t6JYWvui8BrLcvwYeCXJJotmqXhi8yRr
2WPcDsF3M6EoknRZ9pBpZYdchLVpXLffFXJtzaG/J4/lQINYDVT1e1/75Jp9/zPoi2URIuMTif33
skPwrRu1x3jUx6Uaj9IqoQv4IHp5YkOdpkYZm6BjVW+W5bHwMAxwtIzWEm7CUWU3TdGLyKtK2qaV
6M/+L1Hnsdw2soXhJ0IV0MhbkGAOSpZkbVCyx0ZspEZo4OnvR2/uhmV7ZuwxQXaf80dHip/Sz8uP
qdEFSl/V3SYUCx+dbqLKXSnwrt3xnARZfTSGqtgN1dJ8U85QjtL6mlAlby3Ed5ngHzVuM/6QujZ2
+Zx38b+fmo0X7OeCkrViCeLRqMrnfy+z3ZQxeKC38YNq45Wi1VE5jt1VPl5Wp1zxLiCtzu3U2qPb
fV7EVbh6IwA/rhoSetsgpb96HG/SGssvS5CHqgpyEjxr+e27hX+1vIMrFucahtK9/vsRTWHVVeRH
kwOmtKfkLJbRuYHZkvbViPY4e16zqaSyTmg6XFJ18HN0ljKeQpesRb92X20ExEpbdpw7JinS82hd
i6J+Uo1/012Yv3iVWR7dsP/wyQT6r03WU2KV3rvMCDdWxuesDREnqmquTlEPmyIvzQP0joq5J7Fr
KvuonaGKMWzmu0rX7i6ovenU+vDyKSdnruV0apq82mLErPa+y9JaadXeG1eeVqgAxFbY8xbebUGu
bAZWlBu4DyKyCtxc4FpzC3X0Og+FhM7WPb/TGhmTsl7NaQFOVA8Csu+Gi5gdP+6Ntd8nQSW2nbE0
5LCV7p/maLeURvSpvI+ZqZ/+vfhF+T4RaLXJLSvbmGsaXqdRBNdB9+pKVGCecD32VtufPG/qPiqZ
kPsv7Z9Ixr9oq0Rd+pCbconu+EDCESZ58RQ+XvKx7mPHmWuurNLbjQW6Zcvvqmd7aEbS673f/35G
evnzSqvURa9owE0Q0i/Cv59UllFANrvvI0XIGJtkdyvCMjy5pAZtJ9WfqjYcX50RTbwz1eJXZdZx
Ilvr7+jMl8Txq302jO6+6fwgkqns3gyrTuMmzOp7FpQ0BYKNncIAueI4ePm2mWn57IQg6apd7V+q
nW9FUQAq4henh9Pxbmjivu1+WvfmBHnSrY1zTZRpX/1qamLC2m7mvJoRCfXZ+xDmywlJbL3pl3J+
IWTqiAeG5kfXt+9k8xpMbvQ+raVnXmwzaHaGapebl8nPUbGhMtG+kG89vxSLquNGU0bRt/bG4jP6
5inbP60t1HLhZc2r6n/ldVrdYb6bva74lNEKVt0fb+wdt0G7Cey2ZDgc9cXIHH1Z++WLb3ELXBA0
R2f1L1W6qi1ysznGC2I/zYV59Z0lOOo609d/L4utyS60vZU40xLd/UByYzjfLcNbn/u0RK6LhKp2
3PLdWfiQTnI+pQ19jOHqgatYKUfa4vbXlvsqTup6upphlp3DSjSx5adfCJnDjaDC6F527i0Iidxc
mtC5u7YbB/XYnniYOeDunlZUBvqg9whUJRfXsYZfU2Avd53WT/nqhq9ieKlrxvJeUdGq+/I8uu3y
l39lF2Z9/sua+OgGk/Bfqikzd7DcyzlzJzJXLUmWv1eTtduq6RTm1nJKUtkcqzFcYpmGj+hXN91k
VSc/WqHsXSqTfldUEntjNvx1JovQP4rKEovriYyT+t56XX2vHy/S1Xehg+X0/1/KwqrnzKXc2e2d
U53Ag659L4+1waIE2sx4yksrzDQ27MTY5r0zn6XJkdNUVfpZe4oi3OK/NBvlSyatp7I28k/7MQ8N
GU9nBM/KhH3ti1SzopWUjTXpTtWi3S1Ni+FiYj4Y+sx9kRjvF5ESyug41muLyjFql27+85mr9Rd6
8uq57pLsJO2iI9Ex7z9JC2g32biSG10Zau+1ctkox+TXTFW+pDyyXd52WC2Tat04ulPviIMptrCr
n82CuEHbgzjU/aFu8+UeTLa+c9eE4DUhXE/Tkba8pOt+fnwBMq2ml759Y6DFV9iHHIjKB3Ya22Zj
O+28HxUhaal48/Ix2GtzJuB5znD2mn2yRmXXFbE3jTbzL6OAqcu3JZCAchBspF601rF2vBGsLAnP
bTn+mvzlbXqszgkHWWSpE+yZ+Qed+J72ifmX01QmOZLtGpd8OnBRI4RDKGm8ZHVlbdtOrM9z5SLk
RjV5T0tM54cxMPPdlIj8jp3Qj5CR468O6vVgFf14KxYrYXVf57hXdHlWiY4Z2575Tjl3SeGIU7T+
xU6K9WDnzmc7l7RNL3yT3cnKz6qwjH0VZqdwrIvzKKwzKTCvlZqnvbkSvu/NLZGUZBDRt+g8mbNq
XoAFnL1R2hlRcs5GrGm2N1ayMf1piSs11LccSdFz07tcEb7TYCh1/SdIydM4BMG58ETGbJr8dItE
fq/woRxu/3FZ8XsG42lNHX0UY70T6WoxV9UVcWJ5u0dPV+Kw6mzce/nRym1GnTYf6fjsq1tPLOnJ
T73uByzlge22eJ7H3t62bUX9d7YYCF2y5Uc3k5ZkVfV6tHxZxc6QUznjdPOh0YI4vO/Z62lmMN13
5Tuvde/pLTu6EWXVeC5WK8RrQFsZSYYWZpbKp3DX+Jzc4VhVNFb4SyBY/OxsQ5D3EjV/td1/BJ2X
bHTJJtnYIxIswrrrJv3PGMdnVhinJAlGuc3NcC9SqeDkXIdykFGuMsi50NebSebJdp47g5Cvcef2
1jVvnTIiENqKW+F84KU+Eent7p2Mxab38IP4nNQHoJQfbaJ9RAiIq2lWontIDB7ze2uJDcVrtEvw
A2/wf3i5raO6Vf3eHKznJJgv1poskSwl1X7lvG88655wVkWN9fZIV9808wUk3wGSpui0zJaf481O
5remq67UvcYyCO9hufxBvJjsKBsgtc4yYMWH4LiM6fxoXvHJ6P7OnYXYMtPJNhrCMCoq82TbWRIn
OM6111bHtCl7AOFNt1Cb0UqzJ0URfSD1rlkvgWF5VMWMtaiYvTWyh4KLvtzaubEelv6Xck3ewdXn
DycbcPFkwRJjfrZr9ZqvUmxUSuWHrcFG/Ja4YHWDtg7PYhQkcTYU1a/jxU4XQYJdqwAACLJw6hAx
5JyQssJ0t5HcNFEL5hGZj2cRllGr2n43lALC2mg9NEePFyfMAYbnPjy6feyvrqayDyeD0QoZK7+9
aIWky6w4gif/m+C/lyAUP42Rh9lO2U4S6QxxqDeV2Z8kbHg8uMlTrsW7mMKjVRrlUdZTXCbmeErY
byNHdMDtRrcjeJRYmBarcROPzvBfP+Tf5oKqbbX6H0U+3wPtv4Xl+IrFCCFn2L1qg7KSCfpSfHsu
4ZC1j+UZ5eK2X92j1o/Q0IIaRkkPRJGaxcEeaOmY9WFhP0KQpjSxscGnD5xCXuvfoQtqZmsXBOK1
mrsdENmx1fPLDDOx5sG9LornbGlfQ4a7S0/465wWHA/GuRwIHAuGC5Up5aZNjFcyjfda+d8uLIZY
xbtTpdHUZ3/0kP6p+cRQgzLfhLX0m1BkhzFJ45kFZRMQVBQVNv1wSZ5Arq40kvfNm9dwYmWBS5JX
YhZns1GaRkX7RzZ56ymc/T62TB6gVwX4dB31QDgEK93YwrkU5xTTXNXmfhRwKphLDzMgzZafjdNm
HprXcvnlYwIlJGBUBO5w1U8Lqe2adJpI2uvr7M6osAl173VSbxJFJE6FmTxyul9FgPaBjOW/jZFd
w646ES3+BkZh4kMZcZGaZKLPbU+gSlc4D5KhWOzvEOf+1qqy3+syTqexTv/O2nM2NWr0DaP+Wszp
VnWIZbIShKavflaZw8mSZR+BWT37BaWDo1miWdCISdKQ9Kbwu0zCkcBhv9/YhrNflvKvuRIOj7Oo
IMI0+FxX73XNx2tmwPvWi/M1j7tuyh7FsQbnQWF9t3Xe3ObaeTOoKUP75YtNRVeo0eHdzxRyYYPE
jglPG+2GHi0KTv9UAt3z0czt2CmdV1889Df5WhJG1gXxgxXe9OGQx6Jyfk6O+HRq8qCI4+NB+fmu
qI0E1RUZn32rDlUrxisnAokGFVQ5zFU5+VE34out20Mz4sL0e0zKaT++JJa6dvUCM2c0FYqiH+68
9lHjuX9Ku/3T209VyRdQ6/Bgp2d3Ef+1vi+BEowANxkam0VebDlY2FW68dlUOM3dxTNjx8ejZ/VT
VGqfU39aidp3AOPynHiowNrTmspVVhnDXtpq3hnaP9bS7DgQ5ELbaPpc6ekhvB6J0cHlCopM+EGQ
bBedJEdhduIsp07FogvDTbqgzAYIHadMnFboiaipC2NfFnsmXTYgcUKqdUUotL7m9SiiYQ4jbXQk
0tMvBR1KbKMxZlzp/yg+5DUNVC7ILhIIb2Yg9eu9YRBZ2g7JuMF9AJCgewS0VxApljgXJW3T0T2Q
OMM+oFZiG06uHxnzlG1ngLZtowOwPFJDCMmsWJsGh+eRrZFeKNQs5fuUdnQc9sGzkZEiPo2Ls8M0
p3aEUkA4ujJy0+m3Wa3iEiyd+9TnH4/etSNfokMezmg2qME9h3m2rVSTkNeQePAdfUIzEonOFMpv
FH9rRM+t3jWyCDYDa4E9IqrXmZruvUls+UTGXVyBmO0Nisis1K2JRyJVB9fIzVyCXRv4ajOaDQn3
O/nPeAi56Ey7cZqRotn930FMb+Vg3FKfm4Up/09WzX8CDJsbLhdkWGn+Omby1PYq3Zh+P5DaCQjA
MIxPhiAxi5YM3+Nb3WtZ7h1lLNEqvvtkSC7dTN2m+SccnL9e4Dy3evkryNiNDPT8UWcPl95vrYtr
1OBF65JsC22scaB7bxsugg4Z2TCQjc/KyI+dW43RbPjJTQJ8bQJTW9wmzreusnrnM6zOQupIr1RL
ZCMrWA2grD3DIkCUv2Zm6E3QkzmpvCKggkbR0lXPgjwpuR+t9gLObhHIyIlnpZRZpWuy9UIkNV4e
7p21VNFU2jJeRd1HoySNrBFFu2urmrxZ5zspTHLWm+w7YR6OqlwdHDWGpyGkDaUFHM6KkamqA8zF
ZDNH6TQ/T75y4FbFRoJ+HbwBKHtk3WtJABWc5roIdnXmNSxR/hsfRc/i0Tep9IlDMzhySldEVDAd
+FAnBysb7nVSYnpHYlY82XPLCuIUJh0uj19MZSpuSG841VcaeBk/RF3t5kf9gFqlPq+jrfYiMfBQ
OAakd5mdWeXhcxKRUuylLoP2oiTo5ckqQn+TzMTzeWL+mNLZeurs6acZlHuzc52PlgobokGALVNr
7D8MFpn7uiaHDL8EX/7ZOjnrsFzDxTzqMaUHVgIWi4y2xEL19yoQ7UYK9QumJtmKethhPivjIMl+
UYzz7NFGExVm/j4s9ZkChVOgzf7nLO3fTSV9ikR46MBfdOI+2mvK1yxcsuOiyCOXqs2evaSgFs16
d4vOvzhMRQjp/1rmB3K0uAeYJe2DDXtaUtIfvG9J9Os6gIoPQ1LFTWbSuIdjdOzELQdLisZ8esnd
NtyuloJUVy7tgBMIJyiUuTcff5ZawnBrZJfSTgaY9WE4OSgT3NzbsrgBgVUiiKuSy9fz5TFlajnL
Xp6zzi2YzRM/bkbRRPVQbNlbRTQK4oGDHJGyTK+ZEPmfrvQiBirUElZVHghUKKPEzc1z5U9cNrZG
K7fO6k3Nlr0hMdqXw3zNi1Ce3Vof3MWZ6WIxq/3A6rXx0LfHjMRXnKn+xvWz+rIWgCqG0zOSOfq9
yFja6B3ELiNVwH5LAjfjpfvYjFhYy6Q+BYjxO5ldV6vT0Gy4McfmcSfadez5FO66If0W7uTfFSj3
3ZEslyVxzbnqk6O2fowtIlKxzpyjiTdvpoxSVT77rwr649u3gKmLBbmJubBEI0HeJTL8FpNj7Ge/
6KJs6CwMUv5/jlqH3eTwKN3aNe8EVO2FK9WrHy7q1V6gCmmztI7/ftpYFKUVxfzTZ2pqB999jPbM
bzp4ZofbkTTxnUNmPivT+SwBgyhc3gi/rq5ZFZWtJ26BBzWUWHt7sq9BNXony5yxSq+UEbD+uea4
nFJ0RxhySbRQAbeoQeHF0aUDq22seC1F/dqIZb3OPvQY0DEERX+T5O0NTTcfvf4hbcmwz6vGFpff
a+aPty4X2yEAeTVde4idVGfv9eTsxRQYlyqX1zRo5cnjOUZYeqyrC1BLaIRD2lSho8Fu62eb+iTb
g6Bp+gKpiIvk1yiGdevgMSM1y3/NbN1uBYUzp8AxOfwGmMkVbWDJEiFrGprynJ5mZ2K/njq6fwqM
zmCuwdkkk4M3tAWlg1zfu+H8Obre+LL2JjPDDGGYlvne0B7KRZGv96mc21vAFA6p91y3dXUuRsQq
eZgbe2oGC2qCNP7pGSM813n2pLXOnqxUfYZT48eiTenNSKvYsvX008+Wp5zFmGMYe6RliI3BF2Fn
+k9ZPW/5fd+HEYeaYYh7LquvyefQcbvEv7ldaRylacZEkjxa026DASFt8j3wfhdN6sXj3C9vmeoV
AiOzJiqgWO+zX8J+m++q8Wgws7J0M7STOgwZsKY+uVpRRoTMaVb3kGdP33XCWm63xs7s6/M6d2Fk
jAbLXsZl1bbua5hmmgjZLvLXJjmYZQVRE3wJSPHQt04KDkXyR21ME6wL/X4ZTVa/7nKdvJFk0p5H
i4ZUvsmcqgtgrEMjwdQk9z7HKtVb6Bl0Wh4Hlx6HOjDaXdL8KG0i0VQOV6Phe1/M0D3WXR9lnmyu
uWlirNL1Euthuqch4SPZ6i67ziuLm0rsinhKY2AirY/h2tzWcNmVlv9rIsoYjk0728XYafJsdsE8
/k27WiLloPCxsVHNDjqURPcsPFvbyfcVWuHt0sMQV+AM87oMBNGsmFB6yEU2+I1uMmBa8lWjTKmv
ZuFmA3nzN2bRLLdm6aOB0ccFt4wME6Wb96Dg8qJ87ow+vU3FAB60PlJXD6FOWCqnX0vin7xl+jJI
tJemQRSiHzb30TFj21tQfVfkcC/GvMuChkAlmvTq4N62QbCnFpQlvvwOWz6iRPZZ8ajErQYDigKX
Zah/PGMRLOW2KMKzrEf07ImkrInWpjgjz9Wrb2nfhPFaOXy2vMk+5QPdzYsfqF2Zex/cfEU0KS6l
oF/2iWYznErjP7fIetotQhfdWHn2F++HTyOZ7U/En3CIk5ZCfMdCnl8n9KGb0Sn4DyRxCjN9H4C6
YaI2+ZpOu0G4bGzOGJlN+bFW9wbgm7gdiIWyME7KrM2tzMIj3knxNw3FTs5wi5OzKSxz2U2i34ba
sZ9I0kCnF+MfoOrKbSVSEtQSpmTRbbyJOczwNnPHiNWT4UKD21zurFr6EXNkuyWM8Wkm/Zp9ra3e
lspSzzadpjkJEycbKilac8IpPZfAiaLtia0zgZENpCL/NQBNa8VRtUDcXRA1NNvAXYJrMdrVpZ0T
GU91YcWEdo4RmTV7CRx55FD8nbTpZ0Y0RKS5tLal8JothewOjBsknde531YwxNYsnE1easZYd1Ex
Es1sKy2S44qpPoVhx0NnP6xE/l8wOyh3kuyIOOIHqNJ6LKGMF+06T47vMfeJ+rGfetbu30sjBcps
aq3PSz5T/1MViqwP5HkwfFe7dqwd8Yt/PL46AD9ZffDDIdamDJhE9c9qXM4iIKy3AR+NjdBangoS
Ql3WgWTW43UeaxTVXMLFyEcPPysoWb7Su5OMv/ypHHaGp8kUVr3H2InYKM1oyOkU9bzaLPZ5Gw7P
7oyoD84jOQw8xJCDN6LL2HkypPHVpfZwIpeDIOtan9TvTAv/nDLcoepGvYJHLzg0YX2pFxz6ibJL
hoHJOv17qdOk3tGW/tX5dAI1LLgRxDjdCg/YASzj2PEfrk41sB2hP1rCwX/iCvk37pbHPKxGg/WC
HixnhPPp9eCBYWIegUkxKBRizQ5Gn7KAK09vQG4zutzErfPU2PXfyW/fsOi5nwVdc7PbP3uDx07c
PJq6KYyLtajG2CxSKwKuKi8sVsxg3ioin/fAbuYJLkX/bIc2xoVX72xjfCrSwEAnlMY53RzuuoKN
zLh5srSUF9fV3u73HjTnb+6X5045y9lN7N0IYPsWDmXH83e6c8+n8tX6yl1jOTSN+WNJxuXdrq09
t9L8Itbhy+z9Ct85RWijj9i0yUKSqUmvyuy0Ije9/SrmbLPiq3jCr2o/Qdr0G9eaCNcRxcJkIcO4
X1bvViqwMFnRkj1OuELXfd12EkDa/OoBkLa1RDw7FRUH7GMdqMsG+cTk49GG2nUeTxG57ilrpPlc
mTZtnen6I+UJ0FXoWRevoRCt9KklYQBLN0VnWJQvm8GlgUvYNNgpGHQmibDNenUnaNSJb/p21j7d
fTb06b8fjfCnOxkavxy/pdZ7POTNqpB0TCOEFAdrUmH3VYPerSOTsmQwEovxy7WxMWRD9kDZtoP0
qx27T/4eLEkbT6FdUeGR2gworvsSDvJSyj7D3rf+sX1P7GY/2ZdSpBe6HdTRMfIfY4/fxywsGakg
DjxQ0kS49m/HCzajoV5s3mmEhOE94ztF0uBHqEexzQsyeGTKPllYIKwj2gFWN+x7Y5nvOnMu7gYX
APmTxm0wF4pRztPc2J+Lmx+ppGUoKFp7D7HsvdGVtCDkCc8eK8euTlEvFH7dbWptODunr5Fb9Iic
J4A3cHgO/vJiIUZOK1KURhc5xExKbdMQCdFVun9LE40AugsPuHChrbHG4d0PLr4Y9dkh6VOqwuTa
CuichAOHtRx31ajlxlRokoOxOeIvilxc/+w49XK0JhLXGk8e+rI1r2FqvU+M0bvWL14NA1tE5j8+
kyilNmYjy5sjPqQlxCtp2aVMuk2bZ9+NXfKDTqqDnv0/lWxtxjYPoCrYlf5sHOpmfl+8oTpNOX/0
LJvu2MsKXTvy8uJeFev87E5mz3PMQQ/z+phXZ7+iD2RwWj9KWrqBIDWNY8+3Lpq95reHxofPNLMY
b6a7dU3arQnyI1p5cq7T75DFGjLqhGSpju0WYGYI+OuOyzJuQ4AwJGI1vI1NDN5ahvQGeDYHQNGe
PDg/tx0oucF/nJaH1SMLQYSSlcFDwnVyy1HvSZ8rh66+AcxGnIf3Ih+XSLdLcRC6oOikfq7HGaez
4zdxUGR+JDIN1GCHDfDvRAxfQ7Vl3pVP+F1Qpps5zzXk0Ym22rstlhQ/TdIHgLGDm/7mujrJGhI8
C42eLlD++4UuUC2zv27L3eQy8GfK7G+24//x57W8mz88jvlo6bhk6wz4ZIBfj1wLOWTRHJZin065
zZIPWqQ9NV/WALAj18PBkockz4OL03fXmvRof05Pgc0XWeE2L/v+rBwivVb0iaupjQsnNNtIXQ4/
F8cy33iL9vXKkZZm6XqZSJZ3amRfniW/G28IzsDfcwzReyYXANTZnFNItfmvVsl0HPK1vxUYi9ap
11czI5ewxLOEL3fEOOgy4Vfw6nGdOiUIpE1S+qxjFG/hjuD4Yqoq2kqFSbMejsTCnbb1SK2hlWYv
7dq49NZ6T/XgFJcO3k80HDi95bRcGBNPxSo3dL9lcZekXEkyoekI3r6aJvsyZj9GyNQphXTEXenj
g9QV6a/+S0A+3HYM5vdKgTNBzqiXtuEEdm2IKAqXrsFQ/cxX04mJHIjbpS4/CDfEKzEWcVOlT6b4
KDM7OOZGz8SPeE6G84scUBsWjZ+SwGfSr5z5R72W9r5q6oHH9sChB3UPrKaPKwIsYhSI04e29Hfe
NA2Q2tzHAQ/I4PsU9QV/INq5Xlcd3JLey47gycLlItNNcEgL8ynxTX2yC1lsncnuN8OsXqk0f/dM
ybeNPJp9i5cidEloLRI4mCmc3tNk+nQZZLcsvwqAtUToXJbGph7DHakAFipUpsIOlYqx3uHtgOj8
v7PCvhJaM81HnjY3SefJWzB5WB3KD2Oe/ecHidZyPWyTNoxdx25Q5apI5mtwRsz1Udg/0i4ND0XZ
sdViiNwWHqmNxAKV0n9gcilwThfPrQMn5s7srU6PwjFEn1gZ9o5lnfzpzumPC0HMpHUtO2asBuIz
XSJo/AIgFZ3Vvxe+qO41a4I/th7krnLn/tT7RzcSqi9vg7KIKCjcGyORhc7HefdVM8R15d5IgKJM
Oe3uCMbsE2qS4VgKyDbo/1NTDD9IGiqoGO1PY9He2owWZnMSsVdnV+Io7w47YVu7HGrqZ1h7cau6
bL8KdD7hMsRe2Q77sCBlhBmWk4NLKBdgo80pN9y/eSeDo8KzdxON+m8M+ie3ExOAGixuWpQcdwXS
MCVMfK/VKBHFabbzZ3fRC8UpCwG3DiNC1ZV3rYqdl8AxlxbxEWFaZZtZgCVnxcoEm8prIaePKYFG
0nkGmJblZ/SFwSZn7FDNsxcax9LvFQeT+Fqp6Yj9Zb7Sd8Y61D2yUoJ8uvqQW/loRdMawolS2hMb
nAy7KU1f3XTEaVOsBoKqed9rXQKyieSUB0SX159WJZx7YDcvTdHcEpjjtBj/07a1wZWG5LxKokfe
+aY0k18rVsMYVerXwiVLsmbyx1X9oQmkfWfb2DlhKWNiF+rHxrH36/zJtJV7NauHCd5/yEAKgyNs
ZPRdlBFVfY0xulIHn0Y+czDCg1G2UCQ1n1WfOz3Oyf1/RDVFlhT2OXs1lP7QebFLasPYHqtEZge+
DXmcE8YaEWq1PKnFP41qJi7HlyqGUaJ3YskN9txO0YTRgDr7Q8Pv17xqNyWcoIBmb81ncOF8rwav
jdgh0MusDib37FDbwP+rxCCGDaI4tKXYLy37GEycZsAzikj5FfE+NRHsqyAeznfT02TbVTwNwAUp
50pP4MulLri0qjJIOA/nNsIrCYaJmjqkyX1OiI8FuWnwfTkva2A+i9HhUljJ2U9xMPNvByIeK+QT
4JQ/0Kzc3QKdPyY4Irpt+VMwUG4my1Gwr7tSWBt0ADFjBCUzEjTTzTxcF8YiQQnUuSQmkVZeedZp
Gh5FYT7a0Y0XB6X4ifWcxDt31ZvRzu+ZAzETaEPFfZZUe9EigzEf9GLaFB+WRU2c40MGDI//u0Ee
g5B/RNTBnm71ZDsIm9I/I/0O1xEzhUXPSJFMCSqf5j8JE79RvmIYC+at2bGAkJQxb5I6NC8Beq7N
ao0Wb38acriwB/bk69yks0DzK87toDjKBgSp1tZdCWis0OvgXs0HXhtO1q5qMGyAumS+8aUQZsGb
DZyjWfbpJzjrAut1MlCRiuQLuyGeYwsz3dxl9hs1Khsmo3m3PnZ8mef0FPbhb8PMrP0ww/+Kvo2E
feGtwyLIVI4+rbCuZc7+jNrEDEmHT6vGfvXX2jzYfA45acftWqWkcPsKAH1ZPz17ZloCoSoUxyCt
15ECd9kgad0y4vpbbum9H6wfde8EG/guOmbaJ6HPE4J5cMpBx4UQP72uaiPH6GVs1HO7dd0GrHeu
vgdvmHgX6t8GU7KZZON+yi0vKoUAEmEs9vk2bbGwPJFQMO7Jf/7UC0NOShXRDy/krR96jX0fryIj
VhFnumXHs+rmtQjhX/qFhumuDAkU8tMnP+/j1XLlXikntvhqb6Qv21gDM2oraDeJKJ7zhOAQXddf
/+PovJZcRbIo+kVE4M2rEMhL5d0LUaYvJC7xJHz9LM3j9PTE3Fsl0DnbrFNg5m2WnKuihJjzfWrW
r50395cVljxEvvVIaJ5A5HBYAfVEpp4/uf5P05vG1hY4ouVXtywEq92ZwZF/Sggl89na+doZPHXI
Z++Nj4SP5J8lu7YlezASp9prwUJOEB4yL1bz32pKDswniCom820sWy4G1C0xRCNtYp0QeLwo/6Mu
O+zmcucuCSIs0npeQuPw5gazvuDGYf0AwtNxn+kcWHE/ZiKuWoJbmlNzYcX+WF3Fr4iA+UbZsJUE
ze/FOZu8SSho4PCv9cFscwLeSh+pZ2JdaxjUId8OYu+m1KSBpwVCZ/DpSKv3JQM1YfHdOFVvRuq9
Mo6me84zpGGx2P8gXJP2Nad7G2a7WmBF8lXymObm94oRHq/BiqvTFLspKy+LWTsXa22cmPob11JE
94pCrW3GqWlD5RfW3vPzZxUUzlYkeh8zGmUbWa75Ncu6E7ewHx2nr2/AJx7gpX3JpkBjLpFjKnWc
h5Tbf6U0yaZ7ZB8RUHcwl3vnOaO5dKTsY+4SSUmBNGa6DTIOwdgrFp50ctqtAxM1CNdzVjfx5FLe
QSeSR/S/R4Mx2Qh64sYjVnnJC53vaLKca056mNnr2CNOngkrHUZr9PdmNmsnaoE58DvuchNgck5I
JO6pNOcP29acbeAUUU43/ehI52cd6O16tf+6kl15ubNM03TlrEU/niBZ6fS57PdEdZxQtJ3r6q3M
mEZwAypTjyw/ixMJJ0Wj9OjGqsm6+ZtZd59z4dnoet28azvjhbsReTwNrFY1lqffWY+KMy4hGSIZ
BkKrwtmq+/sj9mgPyjg3NUCTiXp/3y0EdlwhHxy6vDAyHuvM2trkW8Imp9BhyCNjHwPOCifEsoNY
jDp9mqo0r91QRZ6J1sTJZOvcfjgGQQFRet6J+tXvXOhm7I6i35CkzmJb036AM3GiU6IRFJBHo8Gt
BA8NvhYmLDhSe6c7ME3k8mb4M29jJJLQN7o9zbLxEdwEMXAkACdNkKUTvjy0yeH7m5sH/IQoCXW+
e+7Z5EM9G6i51eLFmjLKt3b6unQpSpqf/lXDoc9/TR0HxM/r73osQULMbHcLU4+d+B9F5nwaBjfI
6FDpwK3elFag7i3321Z2GQZB5m+GSgYhB+VEOEusiKHfDRmPX0Xs4zx0aZT7YPWyltfl2HqKbDbO
iJs9BCaaR2bkP6bNv5hUE0Nwpl2Tcf5Riyr5dvEifaDXLBxvZxB4hfUeZLArcmezXj3l+Tu2qAtE
4geHnLVs4JdMQeIcy3tEIiUUpAt+H62MtDx4wFviLNbIpWXTGk754jCCde2x5KbL3vfMb05BR55F
e4fZqNKsl3mZ2U0QwTYQQhmU1Iulr7RY6iTg4+2fRrt+IkX43uoltwNcnTv3mRq234vq0Kv14IWw
Pznvrg9rNpzoYWgbdcLo3RADIIDTWO1OjkSw27PTVkk0ZcMcl93DhPN5DwNyk6C76Yq2oTkO/3RV
Rh6f4grUMweP7JjYwfwvmd6gUuocojnJdvzSMqK6oy2Os6In5FAwxSDy/hl5sp8a+e6iWTg8l5uV
XDH9QL22w4VKCn65+1/Bodxx5csLFruVL0cMryaibwRO0ioxqbB5cRF3detFDDrnhs98TPXtzVuW
WJXzsW6R8fjhkm6x9t2k6DzMZG16GRxTywBCw8GWUjXRSnAhygU/VUBrk3sfm+sfmgkPjZO/unn3
x9WCdqtMcnyziBSBzSbZ2Urs8NvMPayjw2JjJzSPhTf9maM7RhVelJl+EY29tctCgqutkTqqoSWB
S/ym6py3jLeAdb9N4Bv9uzehcJSYLlDfSAXkhL5maop0bfKwNq2EWCaq7tJyAqZjHIlW5T07vZQh
Q7e3rSSZoRmkDoMSIL2fweoGnjbth+0WoXyoiNqQhid4gMh1d1AgxoRe8FTg3G77ZHjwfO35/htZ
s9U7rdb0PPwbq26IWdSRLxYyuW4TslabpzJnfHR6YewKpzgpjLVQFwxd9czvKakfPX1FV5wpERUr
xluiyPAXPs+Bwy2oVEWf7joRbW/laUjLYNNMvwjsaA4LaFLuy6RZlwDlISfmNya2oTglC6oKHKyo
o/vDVxmljmCayPhO29RYyo0FU2aLG/XPcvvDMK6C80vNGUGbJIqHdYJ3eAnWmofcuUxz+iZXBv4A
EUPN75XDjcIytSPPzvo4gd/+aOAZtAo3HCiRj5OTOsNu6LVD3fOFbOWZilrAnGFTZP9Y/FBEyNBs
wHp7+G35t15Xz+Ng2K/4Kc0mOVia5rzQm3wocCbiMmg7vm3ENbOG5nPJTxsGf36hygR3g8ApB+Hd
/JZoWYZpbDldsoGy9Gd5HbMZ5BwCXbPNPxK40IS5wdv6kHoM8cwN9RstcMUXAp9RVsyfxkKRAj5k
bVrzmcJoXHW0h0de1Xbj29ssWynb5bbBBzVb9p1LBNga5/xky2nc5VN2IQNY7wkxA55Ww1l4FJ/S
5zpZ/b2LMRtnWoMywwd4mUgctITERn2SYbWoP9a/GcgqGmxRz4fVZeRqLRYPjgnxDrPmN0szrVB0
BjgKjUfe54kUI0BYWYnPevTBxOlZeeBzYrAccs1MVpwkyauLNSQ+ptZI9EYf2OsWY9sCBrvplnoe
HP64pG6/6MEePMkAMHGUGlMsuZh6k25EymvYrBD7coBoWzUmGBMo/BuSQy3FTrHDPX1FZf20LC04
SnZ6vSIMlxKaMHsPEqjZt+eBz1uL4EwpMbO3QK3fOI+A7K/Z5Djr8d/kuOLYDXCUVqoqe2YhX5yk
rjm7vp7/RJuYxBeCQ1YNhHt0mOWFzUe1e1l4KU+2MxIGJllfFIHJuUSH2cbzD+i9dsjhi/SYLI8K
S+5ci/TTX6dqs86NeKBSyX4lDzkVnYc5ADiv+gFKuZvO3D2Pg7HwD+QwvxDjwqC0UR8K62SVpr5p
+4IfkUYaqk31AzUy/t5axhdUIp47nW+Amn4faewnRB6SbcWwxqmrvTKHcrwEcVRTQOtNXfuEtxcw
ZiWnXAmuprb52ZTui+mSYnCRaHk6+pOrp5TzKuse/wlX0ieXcl3/OOrFiYx786h2L2X5bnbqW1tK
6ytLfQ/ZwsMKrg1j644arJWRsAClQKqz/WU2kLVcr9/BE9TuvZo+hkIXzwU98gQVAtIVkovKi9fF
10ZSNd41wCK7Tnp65JSGfdMa+1n2+lsWDOZOm6v2qI+8er17T4vNiIKq+vTLL/h37UebOCw/XkeD
u8tI2jb2q17eitStYlGy9TNcio1BS+xmQ9WeW0gwKgl2c+VmUGsF8JNh7EOK/iKqPePgDLW3tQym
l0Fmu8oxzvVKwkErWw2lXZ8jTYGA8kekQlukcidyhiqmpaOZ8BtT6XAYeDKfiDPQ3fEFn+b7nQMI
LZPrgK8ZiCZZKeW+CUWgdcFUFWrZpxM7gRFQMDT7H6uxrzp3weOiYePIuEzF15Qb1rNbxrmfv5Hg
uP/wlmHv6Ga6a7UhCYusmM+kUJ8qimGnITf29kpG08qCx+Fe5WO48Tbsfvqhso0fu5lkjJyfh/q9
TmwL4yKx/DTC5puAryBHwNGT+W5oCgcypvkyj4hvopgf+sporyPiwFp4O8Gs8ZvgFWy6wGsifoQ2
5QcCxaZKnX1ZksMzsxSyRfvH1xB11NLDls0A9gg4IeEM2B8ThPi633BMrMY8UPayt3x+oCb1iC5Y
GJUNy4s8g38eJBofa9L2qlznU+d8LL6L0MS9Hho/QQ7BwfR3SYJed/fTKCy8Qw38z/bdlHGjIWVG
y3z0civqycCiWDJqrNe0caB1LTg7Zt3vjXUJts1opPGwtv+stPuyZklHyFi/hZ4v2+T+6Qk8pHRz
Sj8RWbSjq0GYlTaZVZ9m+9b2kZc7n3cXR9iunOmZIkfW0dh49mX8qgK7P6I304FOoe4YeJA7KmVZ
2Nvsw6JL5EFRnopcLPE6hbaz8D/YIXA8lrX0I0fZR08G7wHVTyEqYpRZe1oqD2K4P+MULbcAYwX1
XysuwZAGKGkswpX/OQk/Odv+rtaLJb4LOZ1msZk+kRJLtinm5z11WEcp0cOroACRF/xf+wppu+B2
7kLde9vk2T4rA7zU1A3iSnnhIPWJYwD6dFSeQws3MMYNeINoMFdnO+Z9HxKBZmVyhkhrWgcdRV4D
g0ItGA2yYo4eNc5yZLLmMzFWDBcKxqXFch50SVSQut9aiAnESfDBFechpxnfR09d+2FNzX0CLEmV
9qPHHctSN/otGfSJ1s42K5znMsm+9AHRt3ebg51yiSJtjKOv27+tsf4FthGuKvA3zg/JAB8V0Vp3
/lCEKaHJQ1Ivz4vt39/vB7jXuB+tdSorsmkKBW3OJ8LhiAD71SKgI4PRilanYaxBOaQJtTVVgd+2
eg9j07ro1dI/1uW//yc/bWWCO1TDH58AL7TaknuUecbtio5MYjCO354rT8Bx0D1IL4ddJnAJbFCd
Gp86mx2Xmj7bcp5cVsACdUBOkblDQVDUd8RfX205uJEp2JBcXf1pwXwnDRvAo0v9VXU8S5PBEySB
/KUprnBxRItTpJJhsPhNd6jM1YvcUvsoud56ZNKlQN3yTaRbjggbc3Yw3VuNJpb2l/i1RufHGslc
e2TKghUEVDVNG4Mgk10YCJ5ujdE67otJ33flRFjTHv/g3riREt7bSsTFmTIVtpr1RDAXTRXHbluS
RG6hrLyahrPv06HdSEyhqJ9Q7Tuq/lu6KWCgSmZ7OyMNitjE6vdCv0/nTZe7oLe0+d31slvw/+hv
hp3usGpRNspjqyje+iJ/IZhHPEfmWejjp4dVTuVElZwVLjMDfEvqnxLp/zJNE6hdGxa8qudB6mgr
dH75kGsiP/nip0bi29akMrdtWpsXEvw4tPkhMdtfLndNN8SPEcGTpd0jMjAaheKARyWvfIiZtcRI
fmVCfhNtFxoYt4SCBTiVpHvv5Bo7AubXYhgJORMycmab2qzgPaxaYhvemH7j/+nhatfUUTgcHIOk
SzZZSspN+QBhJ5TJ9p4nqkaI+k1qA6yl4NEMUcOhPcgf5bTzFJOzX9FKrl/RH+xz2ih9O2vlGML7
vlFFz2KM01cK69bO1do0ctb2hdfL/URQi4Xlffomlio3leTesG/kpZIr0Z5VqpXcExNXQHfVXv06
NAMFcoOPEkjFOzFFHMZh6zAzsfgRz7VqrgJ15aHxpYrK+g59xmhHAp53hZ2BFu2tk0GtkPsfThvP
0j6NWh1hiCb7HlDIuAQRQ1+5QVYFjbZgfiRW8lbjIu9nrw7FRLRb6JDTiBCCxy2a8yzZAyji59Sg
d/TekT1w6hGQoAIUpYxcTaMslDBwBVQtSb4c047GQSqq/9ScU9Jdgj2H+urL6pRfwiZMH2TNfDQx
kBa9UefSSH7HYSX4+NAki3fRPY8wpunv7ST1toND5Uus2sNkZOtByeYTy2hB3v2nMtLIlVMSAaE3
rthOwqmXu0WI7mAQBYOicdLHR6OFggMszw6dVAAqy5N6KzNK0mLqCTqTGFyLKl5dNGCZomy37aFP
VkR3QwxhJkY7Yox3+EAp0ECjk59YEpDEGzb0N3dejRNJ10o3MwQ0bG08JsG5BdL/nJv3jx1o+ls7
mzs+2uNh0fj9loxCD2M3H5ZEOacFXMjGqt8K33BPDBTbrKzdfTUsJmClfonESAgzz1J1rgGj4NhJ
vuKnR6gR2rHuLe0I1waDGQj91hoJ/3VrDjN2RduBWgkZvMsPq+Q9YWpOEKsJJk6GJHpCCX1YaLHs
1ZKNIRDbft83PpJFFqh9v6Cg3dezaMI6giLIIWJJE5ZQ6PiPEXw9UUfVT7RMfrj7VsTdSpRoU1Li
A1bst1s4ndoJvwkHOwA1ARHnyx0a70Sw81cki8Ni5jThMqz+znKlsWVzrcnyrIC1cjqGhp04Ny5K
Hr8psxeHiVL1ULJ1W0bT7iaDnoWOGhw11chBCdNWN0qY9Gc5Vf/bejOOCn6bX76oqrKehN3tc1Ok
70udmudC0pn6/39MOsPfBUEjcRz4bx1WTSaqojwMvHaIWWvykjWTs6GxMp2E5R4zknHHMfMvmpaR
eJDsBZVM0qNMrO1Eqfiy1tq3llmc2iPmMzgHy+DQUZPID0VwjIPa/bfQwPUjDPLlO7nLcluM9Dog
oBzNjrWFs15DbDS7dhj0Vw+nM6xW65j0vEgJytHrDwPLllxbd/rtYJDIghk9hQ0DFMU3LleUngii
yiaANgq5kCB0t9OU6o/1RLleH7OtpQyN09rlSyGxQAZO6oSjx7tajaxrhXah5OWxIZ3WqRzefA8z
H6vNxQKRM8GjKkiqSxtM5n1d4v7M0pnHnh17UXXA8ilCv7n3zZw6vZp6R1Dga2i7/qZLLSFZ6L4W
7bvwP5csjSv/JUWXWNFGvJoJQVLAY1G03ce0q86T51/6TuxtQ8SN/FSy2uvTSlynOjGP7FIiua3/
wq1gIg+Cvl2whC1Nqp550OO3KQpwMtz3mHeVmsOqgm5FOGLugw3FqNeGEMCq/C0nQ6PaPA68e3Uj
eDGw+PoRaoBqD6qjsWVR5VEd7W88AvVu9Mtm7IfQ99O3ZDg5E5Gp9KCtHkltcTTKqzFAhMZw9Vpq
kRWOhRqsUz/RKCAqgAB1rumwyTXdVvyNzNwN/fY9QAFrAXAQND+2hLiV2qIuWTl5p/uJkR9/sKPW
1PZtzQqI/amBtDKWT81HZkp9bKV+rxzIjK6M0Y/3s74iFHafmcOTuGRNBAa2ck0MYnyJkRWK8JwO
R2WEd1F3/bkJghOrB7WMb611n/jdb53Biyb7XVfrUW+HsORwCFC9Bwx7IHbDq6GRerZT/s437S3N
zecxfXWcegcXK3KrTaL9cLF43VM9qMW7uXyk4H28FBxkyxqhsS+0eP3sVEBzVYtNKBsuuv+rqGqS
cgaDEC4d58w5n1Bw3meGaO2oH89/LltgDRRzkm0/we8KtFfPIL1VXAAdlDlV/PzLx9uwi2aTDmQb
Vj9kvU/JVJE9Dtpxo8kmXpFDSp/1YjzyOw6HqWHlVqe867YgaUIciHfAgZuJ+Lamd7vBIklQP+Dm
0Ni+Eq+NC7rxTEBK/6TnFtr3OBiTXhA8N9QnGo69IKXBl8BPQnrPyH3Mm9rlhKh1pvQ1cqvItCUq
CIbsEAl5q+zqotavcY5JIYaaQ8hdGaHOj3F1Y61qDrnnHBVamJcwKlNMRQDjLrbarQAZViLoa1uG
ef+bILUEfA1P9XNp8+shFliR9rOTnVd0XyQ4IlplcaaS18acdhMoL5ChWsLCabsx0LLV+Laxnhv0
0GL9T0j3ZHIqJXUuOPra4hCSADc6US7tMp57/izL/DziAPlpxfx2l+zCwk83KjEjq07OGSy03IL6
gYZcuHbcZMdGnGiZ7V2L+Ut9kDrfp0z/wDOYdayDJLIxuT9p+1wY34Oz7obqCQDvpghezOG/3hF/
Fp/ZOv91KDLpzRHYm8OK5g7fjc5pDe4x8qoZ+VG5zyy/XI1kKr0oEiUSwAzEro1BcQSHEW/h0PGB
05Nr3YJFOAs+S4XrYd7nu5liW5pHGh1TM3gc+/GzrNmMEAmws/fLvBws8TaUvyS+NzR8dQxh0dz0
6tIME28+ChEmrr64FncgwsSD7nz19UtFZkVzBkhdt7J7Ax+2J/Vx1Z2jTkQ1qR982eyMcsFqubTa
kQckLIozFYhwMlVYvdgN3vrSRZOQYVIaYe8e/PJWp/v6LoyqgsT+x90GT4uzhkNJelN3Ln2yw0km
8nosVHH0SMJX4PzzHhmMP1tGWbqlYikmIqbfxFCFGC4zEYRqjics7WnVQ0M7k/7b1XW/MUfCs2h9
7btZamG5q4g51PQqDX4fe5/YZ85rUaNoPJrU1vt93gWcTvi924HD9NkO49tAAymYl62BLuqNW3qP
e42MMOHNLYXOGHNzO2Tr3snf6SK39rCx0MzV2O5mc4rUyCbF8Qm7+0/gRgSIsmlwHX2SORII4Vxw
+eSkUa9uYOopiMK2fZk7b8OBtk2PZ4HygGRMGdSNypkyJ8Hn4gq85OiNty7hoSuzi9cetOI80KY1
lxtcHroK48ZggpzyqIOG5HTHoURMNEUoBzOUgYjHCkc4ZR3v4xGIJq1KXvBxP9nIFmAviqj+jwko
dHED9IyDgz7nwGZ+331c6t6JGQfy1j1hA3UrgSgBcITIYjsPT3UmHwXYP76pAdiTJLCIXxW3UfEm
SfojY24Y0IhJrQ6pkqUEY3Ups8OjWvJH2sw7DjHxayWACKJxgaZDsJUwydYhr5TCc64pQnOLawEK
Tfl1k+LWQ0rayOyx6thnpySyiZnmRLNN5isKE/gNQ9iJ/wz1ckdP5OSyMddwQOIamF7fMf15EZ80
hcnUECktjV894f+nfm+NPK4b4Pc9rZGBwm+LB0pvPU8U68QjUB8OtEE05b1VZ48wDFhKtmuaxGWf
hIRAuDlyz8CgXyxo9pL78xhjtgE3RQOL9XfvJlAMv0hOnfmknYfCOPjER2bjXaclA3l5Sp81Lw+1
rqGJ714C/7kSnK7lOX+6l8Pd5aGr+W6wtFdIErhSfIn4HFygAUkx9J7LOmaVw/X27NLdXa17zGqc
94qsD5G9GeieFKRAqmoPhGSDRL/j0gjfWna1wTBJy/HIjhzm5qWidsBKzK/4Zj048qLfrXvuVBkx
TgYruPM48RpXPNRLf8S0HaueTlS51UxJSmVibmVBM8mbQdXGhX7XtQ/CWh5V6LHetcuhrPHHAMfi
/6OAvaTDdWx/k/7Xmt9Fh3736in9mbBanKV4L6ztQ5ZwqYsyfLb82EvAf4ba/c+ZCJPzmHKriirV
/NK5PzPnKlyJ9qE/lfwdbZ7UrEdPP5mrfDach3o+zj2Ks1OdeutGZu5Oo4qq5KFr8kefg24yOQlf
RBC/tnXWnIvE2zHaH2uxbxz9Q7h/wrXDIUz8R7+/ugSSai8gvaZgfc4hp1qOucFTg8VScMiyzhj2
x3ZvDQjUXPGyIMTJV3M4karcp35JqB7JDMam/2vXF6MeDx70FbcsY2OsYSplzAH5BpRBZ1/7hgqq
yCHCDlHK41Z4yYPJ6z6rvCvEsM/MhM5RBNRXfkYux+R3qulC6OZSIThTRdf8LC6K5bG3zaOGgOOo
Y6cOCcpwY5GtSq69zXVP+U9brRBv6VR2H2b/nw3aJ0XfnDKN8MZHadaxsubHh4o+FVBYzywQwu99
XxrC8upw8HelJLrwNd4/eYG7NSbvYDlp5PkIIkQAeKv7c7ZbnJ1uFqw/H23H3ET8AIFtuPU2uoYi
MKfe04L3FHmwuzsJPeTCshkZPi/hqq+iNqeM2MVy6Ay+x+RB5nbE5+k36MAxpNaB/SfWl3+s4qd6
lI9mK9hBgiGu53upJOAJsU8FD6eT/PP1V4Hy1ObWsVs/ZveltP/mhJCiBmwH7h24NwlD1VsfuRf3
OHOHTXHuIU20Pzvl+OyKt6q9klF/mZFCMFb+NI1gl1Oh/RACnhHUACe8uhQbA+rANm4EFSz2HL4j
l0uleQNCpx27wji3mXaBCFX66pR59tfKNsbEBJ+I97qrn6U0aRrOHMgi+yUY8Zm7KP0VWXfz8/Sk
luKDNBXTKcROm5nf9l7sp4XI4rIw74D2Iz6i5W88FVvTb8+SPJTldo9rliJ+lsS6URISYxt47N9t
/5ysBbKQfAaFSyzUIl1AWM+E0j5nZ99ej63b7WhkOs65c7KDVMuB2s9gUYFYNZ79M4vKbpEc9IBY
mN+6rIzLfQtddWmcMxzTKK0YCBM//RG5fvNQCrCoDsBHd539MQTXIOs3kMw2Htu+ZMQIGo3vQCyc
yXficpC7kX/TKfbBQIgvaPcDBmXbB9ssvbvTPYA77Xe9B6VyNOMRY+5kNMm2tLKds+xXp48aE1X4
PlhoPX67fHN9GeYSDciIE3IYfFisal9OFiTOH40WdGObL2VdP4M6jXSWv8qmYXm/bw3VyJ1Al5lH
ZR90GZD35M+SF2LvLXvfgYmkjVEA4sryXvJpekmAAt33TR36ax9K3UUuh3JiE1pDTb6DQMeDbWY3
hHyGwHk717fJs2LHXjcDweqh/Mjvf9ThAZwZtnIGva8F9takoTO+Wjr1is5jy3Vv6/h0T4QY07fr
WSfn7i2mX4vF9jmqbeM9Oitd7YWuGjnnj7rKeZcvoY+CJ1xCIKxL/aWhapvk7tESDKTrYR2uJZjH
wn2YFki1WPuB9s6xdVoCeczrZ5WnQJM70+/ee4womyZfD6yJqkHdVAck9yjRuQIOPTjnPbxol1Wb
nmdVP4kiYc8Ahb7WsQ0uN2v7vfTmeOQcgI+KLZKvjhqJV40b0yQ97/G7Br7x10EBhpCzncF69604
qh501LxbRRcb1H988Qmw8swhNNmvh3HGVrQf+v6p6x7v+BcIw5r94FnXlQWJ1EIJhZ1jkzrXBnMF
OS6lCYTR3+razZUw1v2oTtiAATIVd2Ar92RNUth6zhl7m/zNSCSrBGusk9LVbQmSiABd7vl73tCR
YppgjKuZpJtkCJc7KQ4vj1tBwjQO1WJsMp6BhncDYlBsmul2zt+k4exSrn2Z2WviMJQbEEYe2dTD
bpe775PBxZr64g1AWWnt++eCUSVoHqmwzuM336P5vVtA45FuZ0oOteUtx89zIK2Tjv91jcOghC2Y
uRQ8/3SNMxkVCFB2dQMhelRRWsR191uRd57GbGMUTdQ3j8RvD75191BJtc0gETZAizcl1ASCWXN+
ZGPkAkezH+VNDA2wNhLwy9ZRnNxw6jDtugdD32NXQqU/Ums5tXyT9aKKGXHudy5xYT4Y+MkrGxZZ
sxhC6cFNzuLee9XnKxEDoBH+kclLOAl0CirZTbXt7U8XcVjXrgaNBZVKRsLgAWcXS9iQRLNOlqaf
Js9kyGNOXZ9S42hBnNJxcgTCCjJhPGQPGG/2puujHqyxmWlbjn3d02sYzXXcJfsZGnAKuHIZnlgT
zNYF7HVYTHcj9CXsmuLFTB+ARBQdbstVgolI3C+6G8QEIV2UzfuoSIA8jTI9uThQWD1h3Z56n+oh
rXruubWCLsR7Yg0s615oO31c3QcZG5BvGnfEX6uh+gYR+6Xsk8tGV9bJ3qT547UcykgheyN9NtL7
Xln1prreB/iwnoQihs4ij5LmVIOWBntncB8CqGp83rIgo1jDg7LUfHdfPf1fo6V7rQIUeiADU1dG
3AeMSbxzffcp7Z+LiiZ2g7jsxXiQefWfqwFD+S2yLxkc5k7egKlsEwT/bkWgmlF5xttk8NKPGv87
NfQDcKFNBdSz7OlabGW6LbQxNLq73eaHiFMglw5Fdx6GvSfOBuPkBFZQSkXiFRgcfiaUlczdZ5gE
WFOxM3XbtTdAzE+7dvTBuAbfpVheVnPgPh4o7CIZL0U9nW2NGcx1urME4hnO9gREadSfre7PmaY8
hgxwTEy4Udas2ijQjSmeGsgbwez0V1ALG1z7IS7uMotzFEAlOJgQvBaOPYKfxS6Gpoc4kxTpwWnm
/TTwC3YXy2aRycAq9vQlRivXt829klV5WXGGZ4W6f52CnpxiZhU7ldrPRdOKQ0slWhDAiJacG4mi
8LlAmJnPquvnG7nLOiLPlaJBwrbK7ZQ3KhlOgjwzOY5NUEs96qvqD67CxLu8+hatRBmykFgsHLQc
9zYhrnBL2/zqW/k1nZS9M0YUumry0SMtMjozV6vydj8SWD2s2E12ZfnbIFjeS/6CF2S7t/6eJ6i6
bVVo4lhgxGDi33dBGtVt0P6OkhiPoHVtp0t2gYD1Vs+UFwe/HU9ajmgM2/Vgc1PeW1n7vFL4rzkq
5W60c1BAst+6LjtDMFgRtfKbEq7ag5Ohsz5N9V7wyXH6gHJD8I7f8DTVQH10Q39Fzn/j4ARRKK5B
QNYaJSHRoXoxXNZxft1y5cxsosi+1d7w07Qz6lvSwMn3XtkSxghIddwggUZCTEbY9InaecRobH3a
mYMYb/c2Q1PqtDAgq8NFcJ94kT8VihM8QgIPHnXeidVs/zMIpV+BxltuAhufd38CLGLw1uWKkW/k
K+jYWf1H/ns8kl/Mwjqxxp1SFLSM0rAekbh/kqx7HFyv+S1BOEPYOjijUR2mktmGC2L4SU4WcTfI
k38SoO5+DlhsqyV/8IF5zcb/ODqP5caRLIp+ESLgzZYgQdA7UW6DkCnBeyTc1/dBL8bERPWURAKZ
z9x7rqau2uCjMQAWbaean6oZmHKXy7rGDELfBBm/atdTHP1TLInF1IydVo3magORwhmkf0qA66Hg
NwWVixxAJYuW8WsJIVG/JAbU5Fkq6F4TCD6NINBMqIVrxmGy/oo0ipdBpz23egCvJJzMZnnNUzS3
M1iLnzJtHV/ppX9IvelP2dasrCB4r4aEOwnuDMB18102Ji5IjFwcDTfTCDl0NGKdBsRkgyqTBjSz
3WjT9l8UOUvh03OtjNOmklVpzYqH/Q8xRakt8R1qPY+QBEpyftho2Zbnou4d3Z91AHW54tTbxgye
gwSLywizvR2ZhziUQFUzllCMmGS30drreHpFzHJ5ruMfS31XRkp+t+ASkpqTMpnjVpszdTUho+rR
c4KlBorZpDu9ZAQdLBXxCJhLM8wX3Rny86RYp6xq96qTcvrhxy0rhbkhFHKCFFHlgEJEqNulwkuI
bcePz705RsQ3FVHar8wC4x9KhKGLvsCBc2CNQ3lUu/cegnigDd+ZVvt2zM1XqyE3u3RAe7rS0mY3
M1R0WssTs3aS6nqrARPRjGxPyB8aYQhrJhJY7aJFNUPTW562a6x3+zJ+dom9V1SxSRG9hn3mNZYG
v+K7MTVIkySl4sVQkG3BDrBUib/2nwFwtlGrvV1gK6V1S87EnGKrK0EUckH72I421OuezsA3CR+M
bnBJT17FvVZnE/p7ru3yiXHEQ0AOCpeAGdbiBHbfjfhexs43/XEOpsQkIzGcv0f9h/QHpqifxTK9
4MFykgFfzTZFpz1X2Be+LPuiNEhXnT0JDywl8lVYiDczSreQpPD11GurfwvnyVdbkMnBD9O0lzQo
/Tq2Do1CcMhmamoXI5EXtwEfLZstmKBpiv/K1A5xJG+dNvV6QgJM52p23VZVn/X8l6pfI3rPASxV
RRMZMD8OGFgr9eRieD4rH3lF9XCWHHujKa86ppkR3PvyMRXMWSr7tZUpysSp2RqYILWtLL5S5i7Q
GBmDs29NiWVIexc2yHVmyKBFdBYgB5NmE3H4zZj/Ze0PNARydG6nESkX/UVM4xc36I7Tdq/oL2kE
CAc51cDHje0Oh59z7xnbpCnbQUTiohhX0Db3WrJS7U8r3xbJzjQ2mePGwU1rXkf7aPJQRQt2+7ew
510FSYwsG5qV5JgxrZJo3OJ8E1I1FNAb7Xi8ZspxFheQLG5YFW411AQTA6kXN1U3roP2JMsrtl/+
n/paPqwMZjGsmBuKzUVPYQvTdYJ7j0/FSEnd5nBJSLJP83kdh4FrmQ+7PKt5jShi3usd1JuUyHtw
95MC/4UnatQewi8YMaZRDRwK4Z2GcLpQdzXiDlqzLBiwobGD4zWQkxONNi0PYHjeS4YoaMjIG4pi
hhyWW0XSbnZQ3yAD0zWLpx35ubQD5nGZytnHHsPmKV+nOq0JJX7+k+hvRIvQC4I56+CfeObgIJHY
8DIJo3X79DNBp5Rpb7jltxotRotIedVIMqsfDco6kFHmi323LdlezBO+ToMxK2VATnOjHEdRriiy
N6F+FBMTDVu5z6ntOYP4V9HEF4iZMpwBewGzt2eeBIXTHdk1pwgkx0Obf8BYmAcUSfYeyQWmukWh
hwzeZTaFScQtSwR10D8dwfDb0zMcndUXsJpldCTuiriUqD2HDjgJ8S7kbUtJtbZZ3OXZCdWTbeAv
iHhHwrVe+nNwjWLSHkgihSQctAO7oi2ZK1B8GfKcS/sWm2RE4MIiUmDFpxWHW2poazwpElOX+XFm
P3AnFd2q7ioySyCUrqR9NOC9Gg37EwIzO0BEvZOS9gj4ns3va8KmDlDVhlU1xODfhAN0bCFIx7xR
iF3lL4kKLxOk/AWfEnqnLuPiRL459jjzWWY4KNlL5WwqX3X2mfOKyMEWmZGrEq4dt4pbA/kggUUa
+NlPIvuoFcNzqF/GEqQIQ6FERdVVA53JqLjsHznE68JMQk6jDevbVZA10Ih5nQyMMNAimmQJsVAe
qS3z5ZR0Ic2hjtrLPOm0A86pS6xzR780y+FRzx9w/zzuGebOIIxi/HKVjL712av9r1LXV2DBUZvu
Y2t8aTJlm8B2ortYNV3w3ifE4qXj2ayi316N3qxkSZthvsOHODiUVJGGnmiyxN8IjjjOSSwCSxIc
rBEQb2DV3GKasjLHdk120C3AYCvP177VNqLQPyGb37qFiklFF52t0PYsZcPi/G4LHHSB4xatikgF
t12yMpnP9/V4nJyEWmco/l8V9Y2EH4lr0K6oTfERZN1TIG4E9PKWIsxR1K9eKb97uMhZl52LnA6R
OzUPxcKYZ78U7yPtU1XezCq8ml9Kd2swnwXtbyYdAi361lt536rkn1f2xyCNnjovR2X6kYyE/fDJ
cIB/tIJhEzWtxdO82HxZh/RA5YO8QfyWXgtc3OxvGfo3NDR9ZGMTKvdhHK9FiGDHYZheVQ6PsLkL
HX0rgH06crWrGzYy+rIo+ZCVDIXx9DZk6Ytoy7s0WL7MW1doXy00CkMVdCz2YR6/FAGqR4MaVQ67
GO52saQu2jMVy0pelb/DsTXh9LrZRu1dEeQIb6uVYtnsluPdHIGyru4N9jy1QcEvokvuRPwT3a6K
QEXVB2nxzuG9VZPxBU3e3qmEWx9fBp3ekSZH7qWrqcz45TRSKTd8BJJFbNiFvMaSnRaGC/IdjZdg
Ykc0fVMYKvTH6w7kEGnmiMdNVuD6TGnOhtVuzo3UE5UUU7B2K54huHPRQmasUA7xL53z3EQPr3Db
y7hbQv0fKoICKz0KPGW+RI6rBZuwPmnJXm4/Mse+yfHWme5IwKlnY+UwNyY8XcVPgPGXxwgtQcQx
O5c/V943b4qe5A6tURIfhGltpfyvKxR/eSn6+C2qHgaOnQKoVZhrHPcXhKrwLYxpA9jIgKJ4yvNL
U3ssQJCxWYpvES/MZE/szBqvE5xIwd1Jkl4nY7VZw+bFSmRxkWgeRyNIVNZZuFnJLdAA0NySVw5v
HOsSkHWsMKTzUswjW4RNKG+pXAvUwmQVPFgMm0cegcZYSa/qr1N7wA02BEHIwlWp89KHgwh0FR8R
nLCRVnfIIZq/RFOfmWoA2mLor8IdcTDC22BJhMJeubomZuGb3HZWAyivyVlStoSM5rr7k7EJjGx5
pyp8M5huN/jW5XpnR5VLesAuKzFTiYEhKHe9yHZ5ipwS0quhhGuFUYnD4ocbhUHBUPnE+2UdYfH4
0X0+D+VEq4AmdHymqOfXqEmzxg2CVX7V/oqvCT3+pUSNCWBE2se7ade+jE8Mp3O6timFq3X9wVTA
Qc7cux/he/nC67Yojq/Orr6C3l1haZkwKd6RE+PJ1rOXEN3CwE3O93jJ4Az0ORKifiL1LWN2gmeJ
bSK15MTibFS+44CoUsXq/6R+rX0OLG8JlnWdPUIB8aIfFW4hFcszQWeu84+Gw4HQjsSUyQfLESAk
v/kVSR3mORq/QnqDfc5qV5k2en0yHyVGGHvL19al+7HiZl01mwqLKM5y1AHzaUQOPAFtXxV/0ztU
AnTK+C4oQ2fs8MXG0T7yxbniM/dFO0yyPPIV20b8xrNLEbSiVuC550frZ4J5+AH5UfCci9mrWRFm
ezLquoyfCdUhxjsvqNZS+cBTgzwAD+cQHjN54yg+Lelm6Pd6eJDsQx4duP0qAl8VP+yYG/tSdUAl
hA5GwDfal9Dq+AIhw3Ntvpded8IkoQar1vrF5Gv9Iw8OxWwJZWzw2ZwwRmG/Bwmvns8K6/TwVFvf
jc3kdDyYAh7RuoaHs0PtqhjnSXuyVQ6zF7l9aJVn1M+Gu4tmNHxUn6XuG/ZRGJe03IXppa35EUY0
6zBzxCVouT1OTyPkTXiTEy83/A5VAGAMqraAX9R8CP5bqd6l8ZRDqzeRASs/QeZJf1XnqTIwvk0b
rqI7JxECacZsGPgoBmMXxToqNrYt6Y+CUhEIkL15oixo9SfNQMdk2jpR+KE4aQ0OrK0BVXnL9sDO
Tzp6fDzI0JpmF/8N8eSc31zLAUG8ZAPrXpp5uLdr9Wiw5YyfRCMnqY+mU++2deap7Q6qzVC/cFDw
eAcYInjOSApiccHELPwGkx1EKHh47ElT8QrtxRZul+wsZTs9htyd5sPwpjKSj1CmnA1pM+gkNvUI
sdfOZ8pZi9cAD5r2wiNSVAe+3bbjHz4F/bYp4Viy7OKk9c3qNPO6hMHJQEG9zZsdDzEqNMbht+wt
Qp2Q7Jpm+ZU0EhDfZqLubNfY1ganavRlyCdzPFjloW19WdrbRKJme051xXaTNbXPtGgbl7lEQRrL
9OAXkiPauPNMblYOZF/f1uHPbLlKyWVR3WZrbVe4s9bmhOllqxIPlO6K8i/T9pq6B7MTQDGdL3W3
0UGW/PFR8B1yT9YbO3VHY62ZZ7gtfD3dbjyj/a1QJEVbnXxofms52jJDLNTLoF7HsyuDNWjWtF+s
caViq8ybqvllkm1BkOt2TQgYcpOAwuAUSlgFbHqM3ijlTpScLGQDbP2Fq/F9sTlo3wj8SChDQaAg
1iMvmaVs/2gpZ5xfykG9Ze3GSnsNLNepVzLVUIozalVfMB6Glww+dn/CvsXCmycg+Ok/Z/I/UihY
LolZolhVqPRUSGksLhDo4opzF8aRDsuTucq+R6hOmJrigXpraIcQMxgFEV7YsC/pA1+V2h745wLE
lhT0q8ZknrJGfWO+SX8xN8q8AxVBAb/peoAs24wbsXzw1vCrk0vTb5nrF3BDM77B10rzks8F4/eu
QZJz9sj1ZKqUzkVvl/NfoF8mK+Jg+ZoBD/LpknPT4IVlY4VS4aUbzF3HCI/DjpQvo0bd9BhH+kKZ
tpupEAB99bYISnrpbhEIgX4IHwtsga3V+2pzqhEdYT6SUTA/C3XLyi0We5szmBckg1NA7CbJletG
OU2M0mL53HHI6NNDZ5lpbEZG8jqmGz8pt03L8bEGfJBeh/WHRle4SsNDyIf1no8eB7Ea7PJwnSEx
HK9gztim1DI4gNvMVoatVbNnnujULvMB4ksddWua8LWhHES83UeCZnkPJ2S449qaN3WOQ4zBxGo4
Lp6teaMA3CXOqZShs3Jie3jnsugW0UIAxEFis1ZRTPXb+GN03Mk5DTEVno+UMyClU1+jVOlkV6tw
f65DywfJU4EfIcAi9VSxCl+Yr9U/CtF1T94xCjg+WRCKtc1JutaaoxZdWh4cBtv53fkqJldUSGRw
y13IlEqX88A1G0b8pNv5qNWkxI+QxTvnDuQyhsDKBSlWh19EOZoEnan7Svb51cpok+qbEhYBu/x/
g7Lm55tgwLGq+QyRST6k5qxfDexj4FBYVBIzaXC3r5uvNGY1saOFQsyKi0d/J3qGeok7E1xQp78X
5Y9cr/vmTtRMzx9pNsNvS+YN9cmG14nXgq+t3fHwEEWSfUXnGfkZmwiy/trltIVrIg+HlK96vkKL
mHSGUKQQrsRRSh8mv6ZwWaywjiubXRrsWWSY9BA8+oF90Z09UHnmtt0mt3wOaoPgAumNgf2Yo7z1
Ejb41arDL7tiVzeeOQ1Ghi4CW/cduCBLUKxdRxXJQLc3IEtJwdtk+Qjx9MlrtX8zaQUxlu5L/4cv
D3rAT9ms7W47OV+2tWtBs+sQHhq/rQlGGh5acYi6I2OsRGZyCUIJaZmfIihorAeTN+3JcTFcuJlz
fB+xX16019L4ya3vqfEHHMFtxYib/1MB+gv5BxAXiKj2rkTRZaG99xrYOI1vBvva3vYsuKnVUWrM
J+yYLD0HroU8c3Xk49g3VirjjA3vEFcs9rIWGgN2JnTh84peoORdQQFjLFWiOh/wY3GkoU+tga9w
RGJ9pT5W3fSdklpcqrN1WzCQO/Nd23fEKiWDm80II2E03CWLB34DCYwOirrEAuB1DW3qD/R/60y+
UKCKnvkPlvAVs+Ki+kdREls/WCu4dXjzpXxN1lnq7NLqMregb2kYPMskcwqsymZghxh8Yb11BZkc
F6Iu2J5zfaUM2skY97i3qegRN3bOI02eMKAiV32HBGcOTAUP4D0a7jvlhF0hZGDSr5tsbRT7BvFC
MRx1sjQQchCnNnSnKroo411K0P1WnOvEiOAataiR1GOCJuVlRgY/w+wNLY/HjLqqpIUEwlyOB6w9
xNjyXnDc8dJVZx4/a6Cz9EGHAahBJwb3ahs2p0gmo3LhSfDQWU+erH05FqwCoEkt5SuPVVRsKWip
AOKryfT/XXdW/T49khzJwcG/M26hlOElVzVWac9h2JOlwUJmZ2IWxLltbbRlfch82dXw8IRQmMjb
5fQ5whQF6qOkm5KFQPzjiDV4AVKRwt/xzO1QX+f8MQ0wZ+WrVBGXgKwGDi3NLStmWVrFZDI1wbiL
HHkXVvFezMIPodOOFaHKNKdoA5HYohupNyZrVbOT70uax2T849IekgGpAqEw4p2UcKoyi7jwl9hG
gzVcpAEZXrbTGbswJdEU310m2mA6aSXjE7SVBZTGYEtiJEoGHuMw5IQjubs8c6Vcr2ZdQlb90lbE
Yxg4gp1iLVuEdktotOkQRH+F8bmur1N9mUZBn3Eqym8CaTje0dlFt4aTvSw+tWbeFNNXhn0brWfx
2XLyTuRPJaQ8SIqN+gWBjPJptB0468qzSz7nXtnIyAuGncFQrAKVkIqErz6jzoC9hv0otThWeFnq
88zpr/fvndVBJtJ3LfFRRs0ua1BOYzZhZ0G4YdxCYgGTmUmThuuxMa52BjWIB8EamTln1moQBBjO
x4yJDyvepmeSLQFEDz2ho4Bb6/UlFuyyfvmQu5SzfH7G6k/RkDoREm5df+kQXNoqdfN+YPYFjY86
ju+uZfYZXlv5TVOxYn0/i+yqG8AKWDD+tPqJiX3Qf/aVseocRnvXEdhUVr/L2ifZWOjd73P0iujD
IxDxnqE6hjhp+mP/luk1487QAAayxITrtDsRFaroCB+byFIwytnYiZoEKcMmQkEf7kIZzS0Lt0bB
8WPrDvU+Xvo+El6o0xioCaezYhd+6LBxkcY2Z/c1FOSbjdSBNmdiJ5CyjLjZZWctpSPHDLY+RFck
1bNr2dQ1m7uGAS27x7+2YDfU9apv5ZxK5gzmitoDlVsqsZ2C86HVkAJqVpS1GyoNZVxgMxZD/U4g
9ywlXFeBRDM+sRwlQNtNjW1kZulegojK6r86jiaPXniMbfEaQ3UJHSNABWLcggm/ghE8SLgIEQJL
bOdNOGs16m7TsdFXqdZb+z+D5z4hSZL+Bbp2Ks3UD2y+g1AeMDnSQsTtW4mUohQ5K1lbgaWlXPWi
w2iobYKR8VZn9ps8rp4GpxLxSfiYd6LUP3C99XRDvWdozi6bmnMl9J9GCm8kwW4cM9gqHQODeKb7
WQxW86RFG0AoWD1eyw43elB2B9kOX3IlTVz9TqGt11BwZ4kc3tZiMDbJzlU4+Z/ZWt89maZJoXn9
lB0wY++UuvvXBQZmctqIitVXUVjuMEXYE1RaTXXfZslHJYcaq5clVLA8Br2GyqayCfIdj6oCSaD5
HTkzjaqcUQqlUCdV57fOpe+kYnBfkuKFfgN/j9OV4LpC1C62Sdhf2e0DsmvZLywxbffRmo4Gjt11
dirG9C4HQ8ICPDmA2cDz2VI0dCQMqBUDP5Dputdbkick4GGKoZvMWxnYEASNNn6phUZO50wTDRAp
/OF1tGi8t03aHFLIaQW1K1571pD4dddIHGX05xNxZjopV30/Agnic1TUF1mPbllpvaUjFEGBjwDk
w0Hk+V2TxWFRB1Mk17ZCgnoSYnFvDo7MOqJW/DGMftGkwyoHEMiIEMJaQ+QNzpojG8Az2SSYrTlc
wIqSjmxr/S4aTgZDtpoYKiPg0y8tk6c/P0iFeVYd8c9seP8t6X0M7vW01LndVU3AioeM+uGcz0ay
J6V+n9lIt0fB75dtDMagRWL+jY1x6OD8StZwa6E4r+yRU6XoDwqJGyly4pQvT7C6LRjtzvOlYjmU
KNq2baxvgIJYWAisgdSFwqlMsdMw1k+D7FtYwVvKqbuKEHDxI3pQXF8A55+UWeK9MYsdRAD2h+Ve
a0PPUOJd5ZDSEoGkZTAY3g2BjFX8MfI8Bfp4EpP9wEeqdd0NcDpZFxKIt4DeUqXH5zHyNxoNHaWH
b7PdlIHfaoyZtWxN+zE7F2i2D1thfN3o26bjil2mYzH5BhVzxu4uqn1dstW08lMTGdu0PzRT76d5
e9E0nJSG84yV4FQn79qCglzW/hpqY8xfeRf7sfbSaNiwOyYUOe1az6AsOabIJm1ocRPFmEkg+RJy
m6A/EyQ+khVVUs7c+jxn5pihEHofk+90+JyTHt74sdB+4G7CiZpXLStfKE/+0BGUNDPXYkOITwtF
asE6PR+NTUUBEreIRqnEe+xSajUSTmTjLwncBENavcgSuFL0+qtCO9byuSixtK7GCM8S252MNSMg
NGIy0WklzMfn1nSFnLiBVLjytFdIc4t/rfCjabE90SlzmHkSUjOog2xlWkAmyKuV0hUcs2Fabsbh
vbE/NfsT9BlR4xs7elTpB6EHjHoG+iwUmX1+bNsYoaG+bkV4bGIOmC7bZeC1w+6iLrGWOnCioN0m
ueEVIMhKwaxSJsmsMSHGQgYg2UHpHVbBpLQR3EoomqdCsdaB9vACdBUclOkHJtfKeLaiO5da6MXG
Z1GgRm4dRr9/YDDJ3Im2cA03RJ2g4dQ2alDxqiFkB401Aghqp2M1vsu2c1IylsuZi3P4mMzBPtXm
vTr2xKII0t4Kujp2cupeH4IvBbg0K4hj2c3sTgviwiZ0GzKIOWlkTwnIPAqIU1aOrFO2CTGyIV7C
QbCIHwbGSGANhWa869RiGAlIZNHH5iFzArMbXg/hhIMC7EBhbWgiGbSAQHFDp3VV6t0Sf6CbZExX
DXld808T+VXl07kPdDA51lVl0d51WLMHxiBDS68hkKEHYsepeUWE5IdptK2Kgo0EnSyoqavOcDO2
+X9ntjwV4zWuzwaAuZUTy9tQYP8I5HNDmDZn9FWdyaE0pEPN+sPI7X81kiBptu8UIAHGfVm1gHyB
XTvhiCaor/QRHGdV8CeZwxthRAdlVh9mNO+xoB4tlJbEnUB1J6VFAgBvKdcCBqlaQha2Rz+Uv9vo
FNShNwTSudg6Pbdw6UMsvaljfnZybZvOzWU2GWmzs3EU5z7FDfxTeN+9eYww+48jkB5Ins8C40qI
NCdGpqyRdANYbWdB0y5oekcHs3951OYU9EtxFkODBvnhzFAluuEbqx9TDIXPFmsDjsK0i3baYDNX
/hVMdc3BYz98VqNuJxX62gjKP7lDNhyHL1OXeVSlF3q8jk6kk9DpM6czLfmpmQp4F93n72QgJf/J
rX2e4sntag2ImuwbAEoMUGtJq741Q/UuRHs2hvpAHiYhwe9jioZZVY/QLglUH7gixYtpWMRZgcyK
UFYj/2rm/p1FEaX51rTubaT58SiRPpGeZjbQkH3A0FmPnOVk3Qf3hrmskaNasnAfO9V71X90/XSa
0/pR9PO7rMYnQRoT/ntYm+mPGK8dCafh+CrRxiU1UyS8/OCY85M68wQlj4QPdwyp0vN4bUXVHZ4Z
a5ywZ3/UHuFeAdElT75LNxkQsla58b56qKFOArdDxmtoRNqPPQaMHCt4MfG33LWrOm69MIxvneqQ
S0vSo2EOlwzxOmtkmqEB2xt5wk+VKAaUgudRyh7d7LwWcvgwGIMrDOqg/exyxfqTBR5SK6WqKoAI
M0KCzl1hUZYhBjmPXGgvKmglWMJQNLpzW7LoT8hCZC9fZiaQ/PjUIyvOA/FjxTzycFzXrHgs+gn+
1mUoBGjAGO/jImSeH9CW70NjvTpN/NbYtVeF2m/TosxJyvI9QjJAOLk3Ns0JwiX5xKZzNpzmOhmq
G7ODlyu0VdZ8qJclgsUdHjQfiCBk2fINQ/mIOvtCE8aJbh+bsjxa+qKzaEJMeN3F1r0OS3Kemc7K
EPhrEJPsItYXhHmluAu6sn2FLvvK5bXNMGzo4xMG1FtFLF0psqd0HIfmbNfps60UPy8HnlLUZI3y
U2VuFI1+WuqIQbr2UQX3IBC/FEgoGvuNvnzdpKhjnh7RtpUPlE3fk35ClHgdynpvKOm7yocEphUh
4bZeOjboVH4wB4d04mGb5F/wsb4Uxuj7zwOpIzVgp7Rnh5bEB3VJiTBQyla9QlsQPepMOZdCcdNB
bIdmPEdt928SxUXPJK8w6/+llEjHmI+GHbPnbNRIU1qbAe1/Y31BcLlqy2zBIYzaGD8Uq70USnHS
J8SbcPymCeV6+UHU3EUF6eDNKd4pOz9SV4Sq9mbOFbFXNjNLqd/a5VJ1BIcyFEf4SHAgMrdzjqQr
eiWTzUHiAILIEGaK36B8adinVnG62Ih48xZ7U/qZJ3CB1L8Sux8UHnhYv6L3WukwUEW01Ru4eaCR
r2nGpAZXXIgUo0UwwCurZN+ELxDWDQFi23ELLqzlHAw5DeBqqFqvwV4jM07NUTG0MRsq+7VmMiVh
p5u0HqsNDBOYJWa2Dhd8Swelsf0jGJZS4csemcFShE1BDx4M5kGHEsIAbVlB0MTuyFxCAuKSTiP5
YsjI5MgfQCxFhPeNGMzx1vgVzEhVQY9QItF9i1MkC/xwdvgBVZB82WmbJxVJRqEv+t+qmdYD0/IK
EFmHPqt3iJ2v2QaybdIc252nDII+yZD6Nb0ECVXj0BzAeuyGNqQnC2C71VhMWDdbBfo2fTMjjqlR
0CkIHizy4NLS2knlTWDFSvvnWF4kqDxNAtBW+rSY6jXoY43WQBmFl3QJCRmxbE/dNuF6mXD+djpi
cNbKSMwCDQwxDAFsk/0oI08lFH7JLYVwZcd4zWgQ5eJVby1XYjlWq92arAq2gSNKTntjhuElSXpf
qhmhDd2esncTnAVaz5RjZXkDAljILZxUGSMl18h6NvNfLXwyp0Kat6E6Hyf238x1k+pm9Y+qGvfk
g3hd43PG0VfxIfRMGReJIsECDRb/hFzbqmU8rHYbs0ZUBjciZq9hwfJU/k24c2dCrjgSdeOGXEJz
TPYlxrZih4OBrKHM5T8G8arVu1g1j6He79F1qx842zy9/F3+mmEZl2IraRDw55cRJpAKBjFggEsA
9ypiDlUgy4F32PxwJa6G9oi+cZVja26+JwRPcsjw2PgRBYVen7EBuQU5D8hb6jxQa8zVCfQBhMdx
t6Bd1XTfmz+tdO3Elj+pJU/I/07/phe+2v/DLlIr3/hj0/hDYINLkwt5uWoL6OsOnIkz0Ssrcuq4
4fI2PhFWdoowVWDnbHZOyCqyFufUHp8AnJCxVCeGx0wXQ0s5kJeMageJwl2WWh+sOTXsV1v+toiT
8r3FXMwQb7a4zPb8f9mdZV+847rI3ycktIp+r+Me4LqD5MvClbCxhGvOF5NX0kHnaSI/YAJJMT0g
oCjiaS0j2W+mt5b9E7UCy6JnudC8sz/Q6SyFnhWQKIS1pMoyG6dXRbIMQQGSKcWNwizUqH2AKYxf
FUTZ2hn+XQonTV0UUcJZC6RkuDsRVfp9hlK2enUw2MXGu4RqH9sz63eINVwlDZqkdD5GOExmnPwC
gluL5bqNFNAYPDR4AuC68EeNdRjZ3nKgELO60dB51PKwtRGXMF8VkAY0+RIFDtNRtn4caFGDp3yw
fNpwsoga+tFjgEixH4J9D5pdMMEusfjN0BQEcB8DRagUTZRbKM3VI52PLpu7tmaAwLi7BYRnj6Mr
M2kSaPDmkq1PCNWyxn2FzHNS/QwmjIk6R+fvKwjQKtl3DHW6t2Gh2QLgBXbYkMkoqCy3jDDjYEoO
pNcaWejIkvpmwnyNJxpIXLScj4zBALWl3iyzFEWUqyCgcLirI8aEyG2Rc3pRBEwhZiyIKYJorxKe
wQQmq8eVYiboclPAchXrgfCpp/h/AyjobcykzfHjlqlB6rctkVEDEScxCoJB+Zjs7MSNsaFp3BYY
SwK98NQDAzTWZDQjXsUyZg7nNaB3YoQr+Lj6WSK3FmaFhu9mmqD1AaoZonSXpdq24ldIDXZjiJe4
tG6kgJ5I6arZQgQRdLJsWC+a0rhKDtCaPMNZ/reF4AlHq9K2A7YpZ9APi2OX9Ot9p2BGDImyKHNy
QwYoKDLZWchjkRTDxCSmll0bPElMLZsZ5LTiF2hchdKvyTlf62gb0Ef4hKfgta5X/CFjkjddVMMY
lda0k1vwoXfIIF7UoS/ipo+GeAcre1n1JtZrK/5lKTuD/mYtUmDOUN38bJkx8+aX2UuLpavJF/yz
y/wPUf+01nP87/GfAJM51MKT5H91SvdlvUyMjQADesVPAyOHl6wjzcAoPvr6Bsrwf+cR6hgT0KWs
04dTixJDjjwfmwx8Z/wvUsEu9j1hWIdOums/JXqsaH4JpZs8I/blBkawdJgwDIXprbBf0+5qSL9h
AMQUCYxhkU/2KnL+HPARiV15x25vxm2q3vL2NY5vQ/SuNv+IDM+aD6t7r7TXmYGtxtq1kYhSit9A
QdryR0lP3qOpGlmp5Mi/B3E1xEmJtyP1lBN/T2i0gTfqFh6OrTxewuAKdhwD+SpGD22iNlRXgN6H
B8IqLbvK4jGr71nyz9Shhuew82CU3gSd3/gSRaTLeiQVT8pTIUx2gE1iIT2tID8obGx7+x9Nm577
YV5ihetcJ+EJQhgb9/+6cM8p5+sk4hHHxi38nij5r0G1n+MA7lga2fA+rP4l7qHITLWnTSoCAAB4
Wb4NyOWY2DdMCAvymSsPa1gECsZKMY9o1cm5juS6GBJAHweiNI9SWJqIiFNKsMF9ykHjYiH0ZIeV
bcomkUkHnbTga3AYMarpTZ+/F4UwwHAwDrxXqrFq4td+eu9bgHYwWXK6OQsLZ9Ez6c5ecptG9jIz
C1OeGOZs6eCUnllv6uEvNj8ZKPcti9qlvrOY3tgIexHNgMxGiom6HNHhLCp0p8LNS6qP3kD6aqwX
s/V/HJ3JduNGFkS/KM8BElNiK84UJZESJbG0wdGIeUZi+npfeFHddrddYpEE8DJexI0kfZxBFw1y
AyBSzdvUQG9nOMkpIeKREVCpOjwA1eTFnIrwOlZfPHKF+06DG1/1jywEAvFsxj+z9WLgiLf7X8eC
DG+/8HFa8zVvL335V00QxZ+UOmRq3SK/BK9jH25ThzAxj952zx8kmy66OYVLfWrkg5kB1I9WIW4l
K7TWuCbRW7kJkxfVfeaYYwAUDYQ3uyEFCcV0cfQ8mw/qoXL3lfnmsLjvykvBTJIxgvr6vWQeiKxV
KSa8K1+KJbaLFZsCozvXuXA5Du2Zqk98FCBxkpcUGMlsvJUlozYOJtI/4YCb2z+Xw8dgssfO7/3m
ySkvM442FcL/QAtvc0ZOyRaXhALYkLBcrIxcJefUZVVdY7Rx/zmYw0u/p5cWm6TzRSX9ClhEx7Wb
ZeiR0VW1n7wgguFucCvEzs8/a1xojfU++j8xKIqSlUgUf6NIrbvkbHePzXJ6LE9an7V3Ce2Dbz1G
yZn/TKNtWB5T+wlv/igw4AhA4dgKbU7pBK758uCJ95ZYlF2x2GNqTLB6JuOBIBAa37xpjelg6+BJ
aY6i3bBP8Jp6A6nJUjwuIb+5PYxe/rr8rdDp/RzV7LhxT3IS5ay+H6KGu+70AIQBSDrdE9HzUHGR
zkReIS2ZyXSSsTrKBG+G7R7H9BSO1M5NH640dzVICIqxtnrgqGVa1IyaNCeaJxDPwP8MyglMMGBg
WgCqOyYIxdTeqUCzKea0UyrsmckZav4joPDvEA9oEKF0e91zHJsXdj2fdtbsxiWSRR5Wd+6WJ2yV
6UOMtmkgOCkN7M0v7+PHtrEhL8VP3kALR9TiGB3/ycZ8xqpPCmJ8N0JJZ8m0hf+779PX2JKsKSEK
lQkCZ7GzhuSZqs7jNIijtZSLhuN9ylhVqH6TLoD2pjxN2XJY43az9MWM6l/JQ82NCd3p6eTpml4l
4hpDcmvt8Eq76aWnv3ogZta6+MRksKPjc58jX2XyW2BkG2jjhYuw6Gvm7Oy9YCBt5R4LgFlBku/m
1DkEjDguzEkAGfjRvSPgexGpQ9J0BwvV0pPRPgxocQE7GDHySapGSkRtEDlWR8JS2KyehnmfqODF
cUniWfmrlKO4k07vEX0+hB0L0mIYXueazWTI1p8WsUtv8SNlIV/dhQcbVQh3Ad8AjEfsO9nhLmYu
bo7jZlhNg8Yq0mCzpbKJucz8qWjidORyRqlv7QAlS15Kq+vvl17XPEBVycL6xRL2ydXdzoxrtnAC
Mor1yIs8JDhlSlaGq96AwT6XD3ZefbZGv5/Bpi+Jy3xZGC18rcHhODz5Xxqi3kSV1F3YUlVsueeU
Wdej44GHwPzUWAwWAbxGjuBA9dcg00/EGy+DOcCm+uvT/jG1WDOOkfHXQ6lj5K3AZhoi/5gLvqS2
+hSMbuLHBecx0x9VA/oYJU3ES5SIgOMwfqn6Pn3Llbg6mPMC3GtNUz2RZfrMiY2UOe3d9F+xCmQt
QFLCac3v0YfU5fa86DpmsYAWEYyPjWk+2rx2uD6PgzecW9c4R+wJ+wS6SPUi9fxV6+hM4OOzunnx
xCzKur9YXBIgPd2gu0LdP43cx6wcuigna/Y997aanlso+57zOqh4H3S/KbSwSon31lBnu86eHc6B
OAU2rpvdOz4RS3fnzOj0ZX+ZXesJruTJtZLTxPKvhQPbarpCjWONyl/E8ylo5l3Z589QeVzKcHMK
zg0RItaY40ucRLdAsTbVmpC9RDMuwLXnHOW8Qm5Io2yqsdlY1F743s6CMZ1hoskS9dDh5Y1FuBtp
06VyGMh4QPUEROqhZC1KyoAbO4iNs9FRBUovvebBQ6cWsPDurjL+zHTro2+S0J6t7yIA/FSgTGkW
BqXZ7ZOQQdi7anAjTfoV99NhxqWT2GA5Y3djld12ORtGQF/U/Oqisjpsc/lBzmSejKg6W4X5rtJ5
NSevbi+OCdt1BdlqCjHjW3fr1LhY3mcCJAwMOL0BMSkn9qFgOkFQ7N3cf8LE5L1Uvk2yGQGcwm+C
R2snhipioy4AGHLzh8Fa9nF3GuaDavmCDx+BOx2B7eKDNDdRp/dzi4vQNlEPP+35acQ/SikR9uwI
xmnrDxcniC9wQh/BquypuDQwI/VzgIcVA3QXUwcZEcnI9VYJxigGibG/JZmPNYTOvyQjQAPU02LS
SkCzY3guckQmeCgupMVmz1Nb7gvIoBEXfaXkOeGX5brnwFHnrMO9D3pLpgIDOwvkm+uFl5ARF/bk
EWjdR0LPXVfFh5wNg9b2XorqNEETkAv6VRSHzOJ45k3zIYi9U1n/dFh528ohrpEdW98ni0CU3HAf
1GidnFt0dsPqUfILJNuFtgTo7dZFRSQlKvlZ42ouwf2NmfM2T+Z7bIiPcMzOYTtvQMh5t3JKH502
3WUaByStXI6LQEewPDfDY+E07xwk7Qhm0SHG7sWhv4cI5l1lueE0xP/KXwBSAVBG1wwpIQxLxXn2
DrP6DLghFeHO7p5pAC7lA9mTr5KGwfrUDnuzOcYxwDS+jid7uM4FN+09CNM4XaaigFsKaILgOazf
k+Q7AqTm8KvLFzU+xj6Gw2U6RceSI4Jvn2V+aLC6cnzNN2X7DCpqptbP/tbEH6uraf1NVXwXN+ck
+WzGF6TX8WYWT3P+jxXIyHBvP3feHu2NM1/V3zx/l5sHbR6EOoruUILqqf2VFzwY08dAfpP1qlf8
a5EbVPdmyXfdgDlkwCMn0okfME3czn4IXGF7/UmpPBiWlztRuWP/ZvV3V2E++ycBPZXyR9nPJl9b
HOhLtGyLbb3GrpFf5gSY1bXR/5iy7fhKWzfpMoYr0oWe8YsFgXVp32abeZEscA6mZBGHjLGyeuMP
38cnSHQ8zfAkHW1x7xXPrkf+8qGjMa84pzXRWkI3Dael0g+IOf2RldjMzQGG/COFcisLSnjacuXy
Czc2Yy8UvO7mQIsUxZMUJxgb7fyl2/um/+cNx5DBr+UWgfAnWGEP91lwHKdH0Bk1Ri42kelDRxSW
TKr8GzVv1fwis3dQ0zNWwvjkdQ9l92j6IdHY+M5Sv7FSx4w0E/NvAIInsB02qwvLdUWHIet52nuw
pdcwUcfoGdLL8vHy9S7lIQrxk4KOTPFiVTn0+xPznUFw1f52FPvud7M58MoG/1439xXgaQ80yVtY
/HTqc4ZM3A/vBlpeV1A5drPFqdHsBs5YopNfzhawNLvxwRv2ub8V9NDTma0PkfUcqkcG+owIt+MB
e/j2yg+TYx84C7v9SiEMm+egfrTnDbHNKqLZhDv4tayQvLtfR/1Z+lrlz3Q6ReUrgr0Z/GTypWOK
Zr3INaBQXr3gORMsleRn7jyEHJubAJzf9FXaD2P3hDacOTBbVjBIG4dQ5isXzZyQ3ria+qGVUO4J
9S7su+dhwuJ+DOaPyDnl6h7jVdGhqtKb8+Qi26p3Ti+h+ZkQaW644kYE9iLDoPPkg75C50LmebL1
58RuPh/TjSJU0IEkYm1yZ47pys5/l/P2cp/gxQPZRKSYzn75MHGvh+oe9+Dxv/L2K4YUszzcHgW3
v+DNx0VMcxBumXjT5w/ZuI3cn3F89+VvIv9c70Xz9RqR3KWiv4Z4dkXnZswR+asfAHdVa7fB5FW9
y+AkoM246xgfNol3sTiiiTJGZ2WDbtl3wVPfHXTzmM33XnvpzEflPrrNa56dvfY9wZDlO9adR/TE
9K9tegb4LpynIN3xFxk3RpNkRvEXhGAH1E1BHYmhD5tI6TCcAP88RO5vnR3paDewkBrnVJwneQXy
zBGBbfVIMu6Vj94gcAL/wOQjkdVbLa92+NAQszazLaGtqcUX9OAOGI/eovDPt14QUFyCg5oeo+JL
ojbZBCptNDeDHSWqEtzc37Y9jyHxg/ItRyjlIaD8l8l/rJKPdn6w4NaY71n9sVxgZEyNJftmAk81
/1AUBwIWk3tNEbvD4k5nL6F1tOVDXW/n/pFN20jIXL7EhAZU8OyXxzw9+xPGnnWj36kCAQ+OMe7e
ZNFpy3uPod08mMETi48AvVaTMhgf+wVcQIiy05i/x7kChwKtJwtKd52K0KXG2Xmj0f4WKlzKGBnO
00ysbgpuEQeCUMZ4Lqk2WnqXOaZSOt16z7lwX4si+hJp/T1l6UYz7JhT++sxaa79/paS/rurJBqG
YrnY0vs7UyDHkt44jy7j8ajbtz4f8N2HBsSREMy48tSaEhF6tHNKr3yXLu0q8TY5JZ11lz+YsgJF
ZQJqN0NMsAC1+URqkbJAqJI15Hsbt+6CXhPDb1pXmIjgdXtW5GxKu8WQHhCjYMvyB+WDbViULagD
euNJILl480drb3pIPtoukXFtMhiJnXCUSxyx5uLLd25XHhj0g/sMBRm/+k7o+uxaep0M1vr/hSd1
G7gAm5rVZ7Sdcwy4XhdFKBwuX7QZPh5pVsjis942vXHMqFFB2nXPhqpYR1VAZ+aJs1U17jpHTY9w
XG0DYr+TIBh3E+78TOBfxzvOm+GsAx3JLRXN67GMu22nuSHKmANUNfu/udnJbQrVrJQscRNxUJMZ
g2Np1zrOoUAYLpFJO5q4hp/H3rrPjYiCxqxFrxbiZDNEsSzNmQY5pdOXyYOBTYbHOYx+tfopiPyd
KhQ9JS1NlgpRt6/rhewT/tNEvLtp+iwFeZZmYeM6RTEybZT3KsUrWYbcQpbPG0r/QVHOjXGJ58VQ
0zTu/3iI5UYBQM4BLVcDwOV9jw9DAnRJtLzagf31yuPINnaQl71x4vkAvYJGE3E3mYRg2Nrfx7U9
7bvG/muUKqh8+rHzbKF0VGKleyM6zFSfb7OhwvXdILHT2Aa4Nm7kFqWzMN5sE2znjA9BO/I+Msvn
emiqZ5MvOGtlcLGkuwan+nZg21Dl096zJWmPfckj3ubQ2ZcpbAMBuhcn6yrqSEXUbnYtcAW1zW0m
EBRZjrmjG5G7pmmtI/ylq6kt6x21Rpup8Cj1GpIty0iF4WRR/ZbnOh3R6PBeYWxb1/yrJAqD9mry
iMgC/GTVkgueCCrLXrw4wn8Cw1IQWKR3rfCLR5XXNQ2Z/S6o3rsZU6WnQI7GuV0cNH1cU6/EQwxT
IDDkcExiRp+IBDBk/1NrkRXLvAQjecSjNtP3ZjM9pIv3wegD/KZVs7MFJ3i/ouU9R/Im+8JuBiI9
VVB1JDdBm8DDGQlljzFXrI26U9Z4JqwGyB2/MfNB5J6mXCVPWs//VJsV21nFO0PY1roDUEgu3soO
fuG7u0hTTJWrkHYXvJx3U8k/4rYjM9FsgVoGBmdPzOwyz8/7mOrITRUY5KK98Dbm5KCAGXm4ahLj
0rczVvr5eUS122UVy2RHi392GjwxeAX3YzkAYelIj+SxYI3RmSh8YM4G72nyABDMJWgt6Xsec5V3
9OjEYgYJz3DYMOa35T3famMl4hQ6f7pkq137Qr8M2YA0e+hzl11GQowg6p/NIllnNismx03kNm4I
oadYyaVNaKUKbAKzBrUuJcenLrirxqFbDyY8DPy468ZH7hrsWa+s0cVsLMvPxhqyu6KkVMIWDekZ
XP6Q88MVjS2YjXq6OAqkMEVFLnZTBF6DnXOeiX1Sc0xyeh+KC1ujNMFR7+oGrFodbCVyHVZpPgY7
K1gnsFHWlcuOLOrHVUsZBzWI8abpHVIU/tOosci3agKTj7UKkHZ/6KcCH20y3+KIji4BJn2LsvKS
5O4r37QdI9sfyjPA1dlGHu2HN+D7FhGE8gng1c1JWtbHSjMJmD8BhBmnJJdBB88Bb9UlDfiMk2Rq
uYCiQybFgEoU/tWSAFc7sZUcsSCAntIrm5OvobtLlhMhTvIBepx/8XOYbiIggoVuwc0dg2JGp/RG
195b0kWnwBL36G7C4y7tl9WtH+wrSKFnTYiuTYP1IE0JOL+mV5Q319Xg81rD/85g++5snRxLi8WX
QJvALRQ+tTlPEVOeY9kfJ1afgC1eE+7ZK5cQUOham7JjI6Cm8CSHCDFpwttCiTxvWUO8kVVa1qVX
KP60kbjzt7KMT1oqPnPze0BGSiaX6nrIDrQMNxvZjH/LdTr0U83f1FCY1UPrxtYhtiAKaEpcKrro
Vspzzl7IU93LesqjM/jwLnDbBhIkiQ/WEdxO7iwbc3CbWMaumYu3BToPYRmvt2GMm1RQzRH2cu3H
y3oKv9kcoYw7M5tSLBovDrRpf3QYdx35E8N9xuADJX1h5yW5fcvmJjt3WDFH+3GYs6OfTt9RqSV1
Leh7fbBsUzOf3oU8dLZQU7n1EhZKJ48moiPTO5McX0XuVQEP6VeLqrPKXjqpuOK3jV+Tr+OsWNW/
eY9OG0aVux3aeza4uLhbxUYe66NbB5dJevkeI7vHE5Juy3wztV7HzZC1d5/V8PuKs1sbbCFpLvVj
mFKJ2z7FuHphcz10tgN43uiuQQcbKYL2hd1Wn3xWMJ1FFGThcIJ+Dga2j+2tJ3rCoh2t8wED01PH
icvzZs65XF8WD5mBsdBv9kHPyZ0mOmtd5OBNZ+yuU/LHgYxn530ws/0MLN5NIa2X2DOikzlsOnLt
0iOV5HV0ilU22TSWkpAkW/Jy9dkeeR9l11l3zhi8idlc9RY3Ux1RBKhdTNZlSebPmXhOTWSoPa7j
wLL/KWO+lMKWnI270yTLW03/RzL2eEYi0rjionwdboHN85ax1Z3YgyvtfYemvy3Bzx6qxMjwg177
IDs6HVGmIcoVFw/PBFy7fDpBAzcMv4vIXcZSwlthQj4V4g1rf0VwgGo6/FNcXYV4yQvgBXbb/NTt
Atnpm3M+ucPaZGxMhIvNCKpZSddXmju7TDUD4g302ZHAfubdYk+COiIOg1326s8JaV1khgCddd36
yTXOFT1bcXVr8Y2v2//RIg1pYnNtlPn3RIwrHBLQ6RFbmEGZv1r4V8NPd7Jk5pQew4Ht7hLuuwBd
os9WJ8+2wdfS9/F3a2fdSZ0QnnoJxKBWtffqJ8BB6Xn5nbw6PEwdGDnW4wufOSAXlSKNOmxBeJNE
8uSm/tKCB2h+9CgHYA+SOA4ZjD6jmNWXPj0s1qno28++049Z8oq2+xuF/T4W/YH2t72Dq0YZL2ZN
YGbsBpbHTk3uWP86yZ+fWghfmpVSSUY7XVQDn1ZQ7WW33HVfsVDwzeCzSCySjllZcqkm5MVT4LMy
pz+rB7bVk+EBy2ActWBZmxoWbO9pSygBQDOroj6ajiHjb6s5kNeST8NSzcPo4FZJwu7VoQ6eCgKk
G4J1+44hD6LMYJI7YR3ADvLQLy3EGTSVqYJS6AkLNdn/9pZ/rRg4BMwpR/vBXpeT65CiIRKrcJit
8yx9cgKUyyQ3LP7PTqxyRz7Mdo9nx6Dkz05xGVU8yJOEQz7rXlpv6NW1p1+wU0QkQium3IYTJzaS
wK4bWlxCc8e0D17Jsmie99mNWhC26pYkh0GPorSJ1Kvpzbbr56za8djfGM3w62VwtcPHbgbE0rv4
MLte72Xh3DszTeF12q3//yfK5beZy+QcJNObN5Scmrqah7dFdj7HcjAG4PZBjLO1MW7D7H+Gkuds
jSp+h047+wWPippg7jS0B+wvfGGd/iEDXGzSXqMqfA5JQIxaCPnSFsRorKlg/jprgfcubHW7Mo3q
NaoY7eJK0liaVde6BRNkks6pNOWDrkho55EkoEQKPcOj9jPPCZWVXXJ1Obbiw/nKJ47b0Z/veMO2
sQAeRpwmW7qdlgAWrJrCPbpePUKJKtSWHvBDK/R4tKuI6HqPq7tx0TJ9bBjxcILQTcSgGq7GzFdh
7lxwsPOANd0GQuKS3iunHuiuMW85fM4cKobvAHk+jHAt1dwKIoHdD+ZwQfJLh8+B2ysU1GTbqjzB
y56ymY57TLAANTz3tUuNN38kcVPQ0dR6+dOwFNsEmX5vuUfxx8bzoiUfpD29Y5pmwmEvCgDgPBjG
tx0uDvbWPaVG9JpEaINjWGOcLgnzQ/phxzuIrcXp827qMeME4YudincRkBCPQxtDnMmWuLa9bydk
msKEgRWpA6w5BrBPEClWbRYmO0UAU3TOfQj9EQECd2WjfP9uSpdEjiz2RjvDTquutCyvDGv+LFsO
o3TWoOm4R1XonRoHoIWpNtcaSjQOdZymCucN/sYCEkAqiMVB/76aJTWc7CI6nkU3c0GkUS+GQVnS
nBB4F0MkfJSpTzw+jLYJJGDcXp6/6cvpvmp1ccyrmpsw94qxPYGohK8gY/LYU5Tfk0OhALY52HyJ
pwQFoknBs9JOpQlRONG+n7Of0WIiDl3iB1NxjLPht6C2cuXXkjbp9CmtshdTNtY6td7wWv3r4ura
veZPTCULrQb2/hRha/JonEKs3A4e1mrLp0CQE94zZqy/dIxC8v3Na1cj3Gb2WrYesOkkXRjQPAXQ
lOHbfRVOcScbbzslzmuFf2tOxI/XYJ92dLkrJE6L2eCJX1E5kMfcoavhn1mitlL+DjaiEcO+7Vxq
SjSGLGNisrBpXleCzoucabqHT4vULVivWX69CeWjW0CDHUz7ZLdjtzomTXTluA7+NIyj+9Cyt16V
SLjBxAhCi61IvCUoCDGL9jCUjLI+97ZJkmZw1Ab+2sTbQzuMlb/5GrVcQZYQNUWWWoWYXfo1BNab
4ZZ6GyxFiQ0Jwzlj5rD0q7aiEw95I8Sq0HssG+3G7jDSgibKpsWo5iDN6EJR6wBXeDTafdxjc/Mh
1zd5IPdmFsGx6mh8CsAML+Y4sqQEe7pD62JwFVBMOk4tQxmT1HG651m0TxW2PmFResDkhriV/ySq
R/OtT70Of4fO+MrpWjI7l0gA/JMkm6+mMq/AYzkyFBGRIhPPl9M81j2oMzcmGJ+RqGpH2ILCmamO
lfNFZ0zVVJSyjIr8vcX3hFFZHARF2cYISzhlnivq+EuH0TunOf4McccJg+doZ5SH2sYdI0wKkqOU
Z9+w0FzKbWjScjKF/KwBRxsLCL70SH5CjS9ZVz8mYj4vRrw2HHkNHAYSnUaHWDzVFZ15ReEck1Bf
G5/rvVY6P9GUvSqVxRbb8zDMjKNxV1TYbrM0ZtLwgUQ6BaaG2hz5Y9IxVafenifju0/XXSfsy7zU
uyoZvZAwJDrAY722GpdbQkGGTdKK4MmuZbLnwmKspZksw/DxIvMoxtMfnePFa0DUKJ3MYeUtP8kn
25b0tPkFShx+aSuDiZR3/Wbwn+uOe0RX25Q4GO9eyCPIsT5pJSL1XN/bYXKfj/qLWwyJtZRQBtrB
njTkHkPddxD0pzL0wpXX9mc+i0iLd58icIfgMEtSSIzEJwHd5ItwyAgfJiOnpDDDmdE+hZXcTkut
Rl69Tn1x6VoCJrFhEV01b0FkcPRSvJgurbZ1PV49yozQtbm7THxZqrL9IPBZr+nA/MZ5eW062L1T
QcQhllSbzZIpJ1Eo29ngbURfhevutyrLsyXUwfEE5p2S2hdofReF12ZJB7QrI7Bxz9GJMWQep82h
ebdjOR87SUy4GEAygHWFCmHEyNDDpfOyvVPVBAtrJnKdL5nYkUg2pQ4Ojuu1sIIv30Yg8sfwWVj7
KZZXnBR/FF+ozTTAq/daegJtfNgR3SZ3DsKJCDniBv4Inal61WT2r/P47amQnZ2BNJwuxSEjm9m+
i26JHRNsqvIZgRmpuzNH+pupEwN6kqLK9OGZZxXYi9yDzmFg36orOa0K7f+Lpo5JLIZ5mxlqG24s
moIxDzJKVNSoWBMw1AEUFoowrRsJdAE7+e4t176Tnfk19EmDnWwJCiK9167zZobhBVXrgdLg+zy2
eV5zj0FkXndglEaLx5Kj67+mlyvU54/WySmI4A5vsvHOGlhdyxkStzZOj08OIYjd9nEoKOsjgBPf
uao/TBU2obZlPWK63IOZUBcNcQXgAdKkAjsZ4PhZGSKAPEgTFMVtZAs4zWRZ8hQJezg22cK+6Vez
M32JpLg56ETKdg5KYRecyb72uNERTc03Geuv1PDe3DhawQ8c8TxxAaoaqE+Mp5p+h355iyXgDPjR
nwa1uWSLxxN2ozWa6meGzaHF8NQRcZR2Su1s7TNKM7nMOizWgeI2bFTuyyDmJ4cSAQ7QIKnd5Vln
7Rjkepgmsb0t8OS0DnUIDbUDoPCPQZd8SA7+WFlNCqYGtlO+K9VGURbW51hc8yDNaTmLf0eZvnqt
+6cCrkFO7W1BoL8oX7VWRM2ZvmUPeEZ3cCHqzKdLY/kP2kzgVxTLTpTsH9t9SKOmS4DDkTuzyvKN
X1lX8rBkEvCFFTPMA7JbiaTIKR6sY8InvR1dcJIREUWVLKxCmhWnmPBb58DTXDwytLn9jTNJM8wP
/gyb3QiwtVW+UW7pNV2EZyU30vgbc/3mBvlzQbO87OUFFHHyaA3UnggPvms5gURNm/nZigL0nnBR
3+HPRsd54hEFWNZf13nwbo/5e5BgJJ0CJMAFtJeHKZTMqLnVFDplHvAP0s7cfoXfkqtgwkwSLB/z
mHwCfLcC/THPWYPPn30MzbALhQxUjUXZ81PPRUnHyHuyfG6+Cuh0gYxoHfO26F4t9jNOCRW870pM
rBXNPzU60sZu0mntV+xPCpuZp3Jguje6bJYX+DVN7ntLqQepr5DND0kLaq6bXeqB1LbmmQ1x+s+p
EQU95Z37ssJjIUK5jsx9ryF35n4ZPtatau+YwuW+tPBrpQlp+gJbMv5JjNf0ksX7noIxPkq+n4FV
W4e2QKKccFjD3mQ/6U4K0KVNhB77KxwkGoknRlVR3BkpjKpsnCysrccewy+iJd7lhKgiwilvbbPu
Fajwspf+XVB1DRuzlCd6vK1Ltst+70Owk+yErZx/3bKhVNBGMhowPWoqcvHGG+aWgOQYZRp61PRT
YfgsyulLLt1cgwDtN7svXCs//eQaOHkzuc5Yk+aUB+6TarqWkvSlHnGo+RnMucL2UEAqFMh9rfgd
7LKINniE5uZ3UMbRAbhqhixPTA+odwK0RhRqOnqQlDyZdtsg726Bm2ebzGaBUAgK5Ge+oE1U/oNR
cCvLHkyVRifgXalExACrwyVLd1ZUFKCwEY3KG1AujST9PLNvWOWU+oaO2vu9BZBSASzUzrPVZu7W
9liOCqDvGc/QlZmRrzMeh8Yyt5WigsdlwnSb5g0TP0U03VWkJBnqeY+E/C/zXHBh5M28sYIHZ7IS
NYufIBiOllMIhko24v2sH1uOCEPK0bETI71+HgioDKYKpAzCIPGakrl6lQhNgLKTy2a5p5n7Ymv3
vQ7RwEwB2C6YXDqAzfrY9ONBu6CA4bsW6/EvD2Nvhak/YKAzCW2xYhSvopq7h5ZObKKi4661xB5h
7iymrl01aIjE7ukHpLJsZQug3Rahc65EcyO94dnzLShdAX5gbzK3Vjx3RyvHOlmy2tqqxbRRaNIi
s41u4SQNOz1FkznIYQ/j1wLAtLIWXhMhqLanabTxS/ot3dpA4R7FumF9fG92SDslroS6PrYTjZnZ
2C/HW67OHN9HnAzMD05OWfUACcOnaiqvS1QIqFmWyRJl9B4zwyIkb9MBHkbGNS+4TCuGyMxTPRHZ
9NKUgX1xu/HOCekfdVOc0mihlOV4OH4p7qKRlNMM+70CXpLruZsqT4u11QTpZsjILAyAXIQl+7ND
4nyKz8PkyL0jaVl0EBnRklxjb1JTzKzr49rsHHFJzGqvoKANRNWP0VS8mV3eHzK3PLkB4BlLODT1
mBZVFaOxoUCDspGJtVZYi0+UvL82h1qo3OpLRD4YqTp4VUBnUAR4s9OGLtyOr0I8TjBLpQepPf7R
NniXyHC/e8+g/BpfZzUQpMFiMHkBwHodTxsnmfcDB2HKmuSwKgggxL6BgxreqLUEfTIwt5i+iXxw
q15jaRYU5GW2vHEi/6iSeQTTiT99rtny5APVsp/tyHNC3mxMcNRtobFxQFTjfEsdoHWR8zkmp3Hi
MWlFwxMcX9YD4ZNubRiuvkGCrA8BW/XsNeebM9UetVD1GwXM7gpX3nNpZ5dB0CVjROZH61YXeqtQ
KXjDeGSjx7KjDVAcIA8BC/bTZckdLG/PXH3FzvQctVjXO7t4nkb7xZnmHvkLFs3gmq/ayQ4M8Oyt
exKVNc5ifmwSPHAyh7CPb4SCFFJd86XW/kvTvws6LV13PtFMIu+Q7mBaADjTCnW38+Z+n7NsjRwq
PBuX+EkFMVKa0xGlKWRLT28w6iKnUbp4tEuTSIgqtgTqRgmEYh6xDFe7foanJ+86tm1W0PPEpHKb
rlw9TrsSQFqCfZveZz4QgDANAYlsOLRclDNIRjP/F7E8CrLf0G8OhU4ea27F7V/q8/z2NFpHz26q
EUfZ6w7hLYMr1ZTrlGX5jqmtZUzCsVGKjZE6lzjOP4I8fGcLCPejZ7fr43UKtiEH+l7N7MtQybCH
hfwI9yGgQq/0z76Q3D+J1Fly4+LTbJhTx+I0l69jRRbSgDndlK/t4Nq4lOGo+lSTWFRHB4raEtbk
nVV+ZGR3SmYgpxvwK44PCcz9HLuSifMoRIdJAbQWkv9W4IiT+s7JP5v4nOkegY4wKwEYzcxOT+s6
JvJDpx667bfZWXsq6yMucGxAs4YIHUfmSi43plqhXeIA4vefy2mN2HJngOJftEAL8nnLoW7gaNpw
sg5je0WI1drE/1F2Zkt1M9m2fpU/fH1UO5VqUtqxqy5g9R09Bt8oMMbq+15Pfz5RdXYBduBTEY4V
hgVoqc3MOcf4BqXi1HVBDdAQLsJNRqwtTF5K5XbLspKyFT0oet8wUVESmj2kSOaF5ncSYs47WoGC
BTRmp0WZ6+cmWpc0PrdKukTFFDw3FmXgzF0P09SejQmlPHIaunPmNJd9hO0rJrGcGSCsyYAQWcQK
iVZa5DdZAMi02XO/rlyXQdvelNpDgUm27hQWj3BVEEqWALaLWxboRXyaE9ldhLKDYPHkJLsWnxzP
tgMLloZz7B995Add9iTUrUV1NJkzU52UYKKQcQ6dtMAxor/4mYB37JRfnaY1mL7k7so2cuyi8Dy9
Tmd97aGScf14OeeqzuF+Nq5fAbhl1BDpwgOOKGACDUhZ2SfdiGsmO1B7xlldHhzrGwK01HJsUmHR
Rvo82iKCSIwaP7wbE02Nm3d+ZONzAPqATHKsH/SieZQej8XYUheyMR7yyIWar7MyAm5SSCnOA4PS
alKE9Lq15K41jZWtZYsma24awRrGGMECmt6snF9bEtQkNsKSfFx3UUS5dScJQ5NVHTyaOSZRuwWJ
QDNXu65TZDtD0k2HyUIp3Nl2i2rJbHYpGaLgXuDxkPbNEtJlGO4M7cmP2u7W6ADN1D1rnOErg41o
xzt7ivyr1xeU4eO+YybnKe0uSYbgJFSPjQZp/4XvgLPs0uFAl6TcTzo0JpV52SHv6XWNThdf0j12
z2rli7WjVRaxA1A4JoV72YnuzaLqr7XGMRadMaqt33UkeQ7WKbQKBzVSURDwwFmgGJPsigLtDzfK
DvfP+M1V0uHUGv1O+W1+N3+fsIreQIxre7NfOIh/eOMkDnT7u60i5tOInPzBrINrrTbMq7xJsbjx
06/fnmLbJumkdJZh19L9aoqShWcUbFILQXlN+eBuRqXUWUo+pNGqnS+4Qwx7ih9sMydvqVQns9LG
Ff3u/GswZdeGrpxLul3lXQ/P8/XbVGyo8xe4frJaleeGDJzH17p+NHjZps8x6A6KCXo9IJDHFO7C
V53nY2NmLVlXw7PqNLkqUDfd5Dl88dpQDVf+MhgC84ccCoq1TuNchy4ik2ygwtbUoX+hGoDqfWtU
Z8Ltq0MzIfepCIu7C/vYOndwYtyoBsWBXevf+tqMTpTbCCkwR/tFUqNrLoVriSsnrtyLqK4uLQki
jS1/rUJg18JzmkODX6tKehZqfjU+hMX0XFhBeUn1r7su0/HCZcQ1Fe3pyV/XcEEgd43GYdIcWGN6
e52Qf7VwNOuhKBH8phnWuKmo4rVjoNcxUC+wENLqPXSZsxAExWZEVH6jkZWo4JEFepFva9kMXDtw
j/K4KdaR7d/MDY6NMgP3OAbtozKael9ibYXHNOyAtAWWzzuN1E4tT/KY4uJxjJOGeMthN9aJRBUV
4hBKtW/J1POVzZgBGwz1jJ9cVC58uaoliqUFnnARp4DKa+a/JCsA/H59SRUSoSlOnTVr36MtuOSF
J/u9HXXTyp8c0PhcQZeDKZ99YG1PA5I/IIHmyYgILqSKSpNOecYpxGM1cLdSj6q7pe0VCdeJNA95
USADscXKEQQVJlX5OHhkBsgBKvoEA3RkrApywLxVOBAGICT8kn5aAcKAZ6z33219bWbMDs+mUK0m
WtxLYdrNuu84nYNywadF62DsMUOFzZMZttz+TjzuAxsGMnyU6HyC6ibO7KKqtwacNzU32wNKWJOf
n1wdnTpTbWA4GpSAil75SjfnxG7JVJWa0aZwA0RCbRcqlGzoXHuhI5CZZLVkXn7d9Jl/HGyw2E7C
FDitxh2jhr1TMQC2QDXjIyo//HJFCPm7li6IselJNLK6zQpMSHUD8Nd2EkqOQp731KoP48g4nvdN
uTfgRjqpNzEtFCxVpIZALAdbwXi2LQfJgmvU9wrOGt6oC5f/d45EYGfH8JZIbmpy5eyASGRfKY4x
C4ibxxYMPQJd6tFAPbUquB5b2E91q/JlQN+SlrBoziOhQy5H5lsMqX4jDYSDPtfDs5DZRWJFC21E
Lm1aWn+MoK3QhkWsXY/aQDmrRETDImfFn412pbkyCts+sLzHhKtJtSw5HdvEDLeN09cP0oC9ITBZ
WDwhYAhZydGZATX2bG2HXZAp1tN+1zA/scJyQ1EFmYkhorU9Rs6mHEy6tZ2oitMYgE/SgZyB+6jo
7L6+4KaACDVlKO++0a9B2E9v+gILFENqMkIYaxIkW/NL3dBR1yaU5ShfnJ0xArQmxO+YJ0g6w7bb
0zNjHVlEFcGOnTiaIrxqi97cRKqNj7A+m7OgrPLV65emFsfHs8mECGVwk5xNACdnnSYFi4bqYKYk
sYVafYuFsLx0LGx/upPgH+NqvVSmfklUN/4l1VT7Zn4RZQIJSshNWKbWznF0b4sEJfoBKQArV5WM
1xLNwbqvjR+NsJ7jKi33rms3GElcQcpOFjMnqbcBM9kFMKLmlpD3fi2LpqHJB6XbzG3/aKNUOKtt
Tb9wpQFvKiEMpXWj8ZQOEsyFs6oHy3nJPESjsRy1ZeVCQfUbj+SqyZhW8h41U0gR/FmyjOy12t7b
Ms1Pfct61h0M5to9Li6AG9ahgY0ZVix2Wh2dXDxk1KfcmhBiW9y5/SwNtKFI5yy0d5UdtsswyDHv
aMgRMw0xoAacr63cfW755n1BnlOXcQVm3ggdJsKnMXlUtwIJvKrtccbmFbImvxZXrTdrRgi7Fdoq
t1MqTFako40jHSrQ432DE2ofl+6qzbx+fqydZULZdKzNeO9rXbwXXcLfTVn2SOQ+94NFzM6U6vmG
y+l7AwvmNEiqq3adgtiPGfgcMyd83m23ce60N26hF5ee7bAQDJjHx/6ORUCwtxMaTfnaL2pxKliW
3aRFxq8SXoVqcTxzeiX3jfSGvaORJNdA9Hp9oYVAqgrVWody/MGnFlsAydhB4wRwTcqX/iCHxrtq
Wn1vmVF3M0OP2sBoUXgZ3qaJ9i0P2WNBrYT+YJfdOCVpJlnYX/LA3U+YJ4+6WUrcdlRyyOVKXNve
T54GTmp+YX/QqQTZuCBe2mAQiljK8ZCRi9Cg+ZaXwjik80sTRncjvqR1KwKvhS/N917fjfoUYFfk
XbHKy2aH6y0FN6D90ABOry+v33/9XyOnb2PL7PvD91+/NMQcQiRbArbdyqPxW5YRSY9M7dN4dE41
BFrcrdEml/py6PoO1jBPgDxjQUPyrsSCIlFQeNw+jlNcTraPpX/ygtOQacjRp1hPlk4yJyjUIjjp
cAdPr//jALh7va7B//DwiJiC7SvDFTv6whb19BBVX0U/atWZGhS7oDtpgpKZVc93zyvcaX6hrTyt
HB+PRNhl7TGhHlv6THuqtoKgmkXuxRS37kVmoZiOXMUzUpa3Ji62jd99rWy932lV3O+omwuQT4n1
2AmHWWDrejA9InVUifdg6xznvhANuIngCtUYU+H5DL7+r5m/fP1fJSnl0K0BVch+FrMdMm/9rZDF
BKqalySO8Q1P+PVC9Be+FZf8nUZcvL6ADMVjW5v7UYit4XvFBuOoBeTfb3aQBovEMg7V/BKVVbUW
ktaWZWU/3cgctrVVRCBz5E8zKpr9v18KXK4bJ9JJca6cTsyMU6R20AcIPuGxxjKGNnJbu8+uqMmx
YEDBJvpzCH15ryiQMQjM/UWXtFoXs2tQ4N8IaqdFkuPiEdJL7S6csF2GAaDjtK9uZoVNy0J20Lx2
343COr6+0F4Jl+ZUQlWZ/PQ7vGKbsISWLraEcJgRpMu4tEBVMmImG6l2IJPIJ7v5mbDmqmoMQbbj
ZSuFamKHCsY50LzdOSnrX1nlF0XVnSLMBNzTPE3jAd/T2I8UaawLVMbw2DTUFWYSeDcjKs5z2VAd
MBLm40Kzkvn2cW5jN6MVRAoi5I6nkvrqtW+DIkrNGiRRy5AGbEPLCQmZcLWeqJcQ6iUsiKea8TB1
o7OvksRFAc9KDYcl+DPPJnVN+cXXSBgF9w3znAqCYYoEYUXbftc48O0HLOEai6yFnkH7VSC8FkQE
sVQ0HH0rTsLNyes1Y3Hbxyg8OgpN3vitRA1zjq8jPNkgMvZhJa75xa9R54xbOULS92jkoEhZJiqF
/FRTlqogtS49mJnLrD7QGyW0O6DoUcCsTEMbkKISOC4C/ZpKyUIv1I/ILVnTdK5xOcTkNnlxnRC6
4VuE8RlUWwLDvYpyoh7SoWJZJYwjtU8ygOaLArJPRgfUx0Tacco8XT6bEQWlnh5u1A3exhhKecwS
5yYKb8IXbzK1pZs1wwpMU3gv+BjLbBKkc5OXtiyayOXJYaFj8na59UO4zpyaN5vesuDWj+VDZ2V0
txN5mzvQpwKiUXfDHBtsy3zXtJiLUikuVMiqzczIEWFWF6yjmCVDOmHAHWmpSSQsy64uAXo4ZERG
rlkdHRdBdh06AnJWy2I47W6FxEUvKvISAUhmWMAohwSmrZ+8NJGnUiLKmzxvFc2PJEnRzkURjqgV
YxAeIthLMvuWBEaAU8x1Fp3dDke0KDlzUvSkU7DBHSCWfaAV2wEEkBYac2BCMz4kmlhpWqnf+F43
06FyFio4kk8IC69AYqabXG8hw7R+eNt3CiVGGW56z6Hc3SXNqtdVeGfoj8Lu5E1W5dEdGOB9CXX4
rGhIuUbQOd4Go4kU3e9/TgbUflRrckcnDomNC76fM88sr/XatdsG48JIYJu5bk7tIgyM24nVNMAm
2kJFL+RtGqASzUpK1VZOf1372RdHM5D1RZNoeOeS+WHC7GwdhiK6dvqcwmUgEmwiUGJQuA+7IGyH
NTKsiGqA699LD/YDkGd/VffqYqC9cQ3t4tHTte5ZinlRy3rdmssFkye/unVLOZR54LLREmvVocEB
G09MqltoOa79jnSXbnghQLT759j6OoQWGna6vsd7mzh2flFncU1CgqctX79Mx6S4SL/qIAGXPtF4
zPx0qpbaJdkSGSgHy3/ISBtyJg8vaGuvazOtt4WDjRvvFQEFzEBYYMAwlL4TncT8giZkXOkVSz0s
jEB3TegcFd3H6yjVrOtcXTnI3Kh9DzgyzJJOiSzlxk1JKIQQiQgFNSSCsjq/EtV0n/Raf8tz60UM
YEA6K/A3mTD8G6WdTYRNc+eb2Ytb3CkDX1dvNsYuHjQmfvOkc5g5lO7ZpMHvgiitXXq5j0pywD2p
Av1rmnt0dLPmUpWwo/JMaBstR5lSGQI9cIqGU28Kfd1541U0turgOA+Bj3RZjmT/qDom49QeiFBh
QUxdkBwfY/xeRv0TOkR1M3XpyoX1utKV6a2SOoi/8kjfk2VofR8qwkSUBZhipFuCjqVE+IU08Gtu
qxQXNQHFfp+N175Wb5GOZ4uQJeS6ImfwNqhQcvl9X69wNPN0nmqsVv3A+iw8e3IE8EcTBvOJEi+9
1lARwhmEOJL0Tmwa28JYFxL9ChUUHQL2PAfyqVb32ItBNpyrVowPYIrC0agOWRTUIOYQXJZRhIYl
hGkLFFcCMJHus6gbc+tUQ71UiVMuNR8cyQysP7op/p80/EbW2No1gSFgA2KNDls8NKMjwllyqQc5
LKz8PkeyBzeECIeyriEIOUa/VFrnbnybVcc04tca7LjiPoe2ZPIfinHmw4+6L9NnBKAFZaKQUr+b
Xwquga3rzLbCyr4WBXIF9Jn1JtACeRxSqPu2H5gXaEbkwrJMhCpNdMfSVwMWZ5ZHLedul5VF4FGd
B4fejZ6zlIb+UIDDpfILRqhmQaqc5IYDnJ+UWZfLL3/91z/+57+eh//2X/JLFom4EOp//A9fP3Ps
q9APmg9f/uM2T/n3+jv/+zPvf+Mfx/C5yuv8Z/PpT61f8tNT+lJ//KH50/zvX2br//p0i6fm6d0X
y4zix3jVvlTj9UvdJs3rp2A/5p/8/33zr5fXv3I7Fi9///JMQkEz/zU/zLMv/3pr++PvX6R8PU7/
PEzzn//Xe/Pn//uXw8tfZ0/BU/pUf/ydl6e6+fsXTcm/KV2aJtJDoaS0LfvLX/3L61uO+JupLNM1
DcdUvCGtL39lObEobFT9TSqpXMcyHCkcIZwvf9V5+/qW+BueNWGxdmVkc3VT//L/dv7dSfz3Sf0r
a9NLXIBN/fcvhvHlr+Kf53reOcekHctHs4Vp2mgXHdPl/eena4pp/LT+f5iuInNqSZJk4i6ISXBs
7Mhjc0i9qsM/gzKiQMcWloDeykY/eAWp6JVdVpdOaSREvEfuMeupjqBVXjYGKSoYe23uZ13gse59
F5FByHoht9tg49GgEvEknmIzSO+GKSsZObSyoayVBXsgEnD7vCQ01p6LVsSlHECeerZ6c37+dQTe
7jHH++MOS9eU2CsFOiDH5qC/3WHiDLwydMt4JYbShavLel4bqOhWDRZXXw/+edu8u2vebk4XvznC
pi6F6yphuAbU8fcbjDTIRTEmzhXLCnFeFJjJhQdCvZ1y/5BmUKmRTz8aLIpBdhR4UqzgyakJabEn
BXjJgUbeYLwuz00ju5NjvMGq+pgXyXJok1s5EKed6jyXStF096CybylW3TqyhrILyFWmiMRKlGgQ
kHdVL757E3GhNVBU1tJEDI+Umiya3YwNiUl4AtYtKZ363qqL9EV4U05fpc55oBYEtTdQy7UK1mdn
2neei3Q0pdEcoSFUozgkIJnP9MBZp31y0HP17EWEV6ZILrSRn4uxhd0I4B63WkpX0PQAxdk5yTQD
SLIpxt8oBoqixbww6DVRIMYYnadgQgpZamomJuBXEtRPVmEDXUNzCVk2ZOgvqsoaLmyHTDWWJrhE
h+pImmexq2Q5XptM9hE7QNHPLQuhVq6nzKSRXUa+4NJUjSGPKSL2ZTXCw4ubmlwOD5JF5sfhMq41
VjlTABTRmHpQFgCZytKJb51Wd9Fal+RFEs3qoB/vTnkZw6z8/FrVHe7z91crDw+mvBZ1flMq3VDv
L56pHBw3QNG1AhHh3BlF0a8cSOdBVt9Vlqft/SryVrWDGMZSobnrEgOOQqebLxgm6bzFI3jDesYX
1iT/ZkNvXWCDO2o9GrywD7rFGPvHeiI8Lmfyu7Iscjx9JJmAR7yDzDzKCppQxlahnzlYY/0VBdKj
kVVXUaN+jBZMJX9M7gMoK4Gu1Ao0DYaU3vEInC+vBnM88fgjmmxqB+dc70V5wrVwg+Dje0mt7EyW
Ode8ZiL/a7E68tBjmUgSEV6GdmkBVC7R0zHdosJ1AQ390QjwIceenHBnuswYbfpcl4PTWtsclQDV
06Z/jpukIgZQOjeDmowd/sLTGIPgDypjV6axvIEyP96EQ2BEaJoj2FM+uWFZ7YiDiG2quH0MxBTB
Lers9jnvCV7yvAmvv6seW728EQSB2L3aOTWrM8Me81uXZlhEq+yMS+MYsr44i1rxrQ2KiHTeBm5Y
ZdxTQOxwqHuHPJhwjLYNBAEDSX8aUL22B4DpA6406eBaRiKG2Vqh5MNcVl+AxUoQtHAV5yWI7mnu
ARVdNtBxc8xNplAtd6ML4jnFtegavbZNQeHJxAuPnp48xn5irsl5qchR9lP6PaRAmMw+9lVtvLa6
43ULr4nEtSK88bpYWzd2um0puS6MiYjxtlD+OprogoW1jVlIH+n4h9n9gJT+XDpD/BgECEWxxEui
E3z9FENnO8twHqMoyLdxKNGSByCT8QgSLRd/HzHL03FKzQVFRG7NznkUON0DOTfYo45VVPRQ+LG/
mB9N6JEwLYnBMbeqgtRVEScCvgB4ZETRTisAhtBA0TaKsgdRrwA3vCpYANHq51XrHIeMu98dt42y
SbEyOv0iagQpywGT+9pDJT2p7mB5yXDqIrx9k4s4EFN7/k1DqEiXpiy2Taf1Z5/f1b/c04w+Srq6
zazAMeU87L8dgayyCsdUkCXgi4ss9M9zi8olhhEnye9QBc5x1/H2P9yk0nVTOXSlXEKe7I+DnlsN
kaeZIlgZ9Ast2/kZZnJbTz+nCsMssqcodY+fb1EXvzy5pGR7wuWfy1NMf7+XIX09LFxJBAy9ujKI
LAG7uFDtuKUteYR9kdFsgE6x9LkKPt/0LyO8kgy0SgoGXeZOr1OeN1OaehApRS+VrEwS1Wy0WFNz
TVSXi9rm8w3NJ+rd3Ik+t22YdJMNaalfRvYMKbttan66yvHjVRkFRWoVYfCHCYv+y/WiDGm75B9Y
hmKW9nF/SrrzpbSKYqWF+SqggMnkqUXVPPmQnNJV6d621ohQMtl2cOkiJ9kjfr7ANnEmBcmbSjGu
WV/7Id99vvtyHnze779hSAzYHGJ3vrg+zGwI4p6g35OWg6p2N0lEVgJCJ0wl4mzy8kX6E/rTEQ8Q
VntkTk0L54DUSTqQzEsOQY2qCfS07PKLqi+uR3uC92XSpwOrnvjDlUluEUs7se4iUnLrtWeGf7hS
dObyv+wBI4fFxaIsXRcfbsWkg5vfUrdduZgCu65Dd0kOUYurTjkMfclVWXNzQqbvGayyrYQBywD7
h0/x6/VK0JytM8mHuuSaap5AvrlekYDQDEvtghI7odfUCCaKiOY9YtvPz9fvTtfb7Zjvt+PXNiU1
sBort3zoZ31wsrcLd6GXlwm8jf98W2gAdG4P17Wk+HD3M/H3dODqiD0t0kjhfmhUu50weGnIRgyH
8A93Ig2I35xJkBrMsXWhWGl92OAwoD6QMiW5CY8FFRpaAOTqYWlKyvm+yE9dUzmbpmIea9oUMyhL
ZGuE71QcQflOgb1QVpKAErhzWzCcflS3+zgm5l2z1fe0DeCwtMK5CDIEtTWNAxDCGoFQTrTD8V0u
rGFChox45DrGREI6zSweDN1ucPGrh+PdYJfFAotRd0C4NZ7hn3EN1NeQ+xxiV4yiJvpamGrHgxo5
oy+zlYidbpPkdrfomGoDOzWMuzoxqdaUJq5aBrxi5AkKCFsTDRRNzqtI4BjXTLTPaP4d3TgHUBXV
MmPIbgFW6ND46csthFnc9MV4OcC+xj28pTz/TeU4t4BnX1GmvSrN7pDyGyIinq+Lv/bW3AEUhNxO
9VKT2kPbeatgjo5MoiV4P8gc1h2iA3yp+f3QVhdcZteeQi6XIRvq8/zo90w7Jk67HbfXAz1XP7Ge
Mh2kv93ITWxZs41ub/U9qgv0wmS9aNAzAht2c11AeQN0sy+64bvSUKBGNr2TKigXrQkx3tSTBD8D
xpI6c0iGNpihaJV06EHn4tB3AaJC2CoEqiZrw6Pa7tXTgyKec+WV5SMpUPupnLCYoEcme5q+Wzu6
L/R7VnrWfYdHiacDEmhXNjs1RYek1XeN2ZHtmal4OcYEKmSF9oCimU9i05mxJpOKLHk8SbaWI8yA
AuZOYo04NyPQpclEvWmoSRExnRPV352H4givDkq8Thmzr57E4Ah3NJdWeVC92BdQG86YqT40gfaj
ojO6pGD8oI/WomjiHUt10pchlmXUFc7hFFy2KrzpiNSgIr7PmF2VCVlrcJB5BO3cyriRLW0dPVvF
QUW3c2JZZ+BXR6VwabnGdUWscBbKq5opvZmqO78Y+0Me4cGAu3+TEblud9Mp9t07CUMhwG2GEu12
IlR61ObgMOSkha5tKx0oRhYtm0wHj9TkSzF7QzLEjuCCntsKp4CdfB9KQl2HeE/vbra4xxsjSskQ
HVhYlvVlHpg/AVA8cLQvHPLlh9zYJmDIOzmdZMKT2O/F2g30lCxg+ejR49SrhPDhQIcKVVzFOvb+
vmLZEpo/XBZpjONblI/bqrJxfGElNMv2ELr1JmoNdFVauDJRiC86Lbv3k37jkquN6Hk5aeGNy4rQ
GIpvnckqE7Ucwcipt/NHCcrRcc9d1PtaoIilr8l/haC2xTi8IVmrXxlOugmG6kFV8VF10GEH07m2
3XE5mtkuG7Qla4XbotQWEuxAwEwQoQ5RrLOdUzXNytSQOdZ58kKqxN4U5RJ//a6ISbWJCh0eXsFh
pU9XUWPHHhtXJGCUkX3V1Tl8mZ5YOR/ti93UF1FsD9uyVibC4cRaxlOPZVnCe1NddJ9Zw51ywa3a
aK3LFq+wZz9nwxDyvOQORAJS80yIukVjixnak5Oc0wHSq/wpXLWd/rNr8DGnbgogSji4L8t2zRwM
rpKc8v1YiXvWW/BcHANdd6XHuyZ0CpCDoPWyaLylcKKdR5Y8yCGjk+xiQe6J6LJx1FWyOdip/BFQ
u4RCDLTXoBGblIAKUwbpsq/PwSjOshQPbQ3F/qNWsmbnc1qbPISsXgV+sjbL8Sde0X3qioOdGcey
hAzbtXcJJKAzS2/Lc1xjyWIIUTFGoMKhrm7iAtyilqALLRNYzql9cGMq1+W4FZ26qwhEwIl3M1Nw
sLyMR8Ab3UWJZvrcGmljQjd6Mnv7xg9qRqCBh0Oih0TBJ4H2vcuqb2WY0FvKQdrw3n0/Os7sOBiv
gfwdS5JcUC93fxgifzf6u8yHbZ1p5NxHfz/6B14kKKQG5UofMvJBiYAOoZWMxsVQmud9Fq8/nwDo
89/7ODl8u7156vVmVjNZyvVak+3BP4GRBCUQnK//EA6PVkeUI9ANlpzHpEKgWXz7z7fNcKTrNvV7
R7kfp3VuZNOI8NOSpgHL+q7YU2NaxXOFIPeoR+YuDdhwVRGoV+oglJELf/4B5pnU+31ns9LgI0jd
/HW5NTWlbqbCpqpi0V4zvxnd9ecbkL8UFZWts/iQhrJd29HdD3NGX9PwBVp6s8LBc85S9RwpuYkX
54zZSX9mX5IQeZadSKwlpFzboVNdAjP/1uh/WJv8ugLiY7hMuTDbmCYglPcnuS/Cqag8o1llamt4
j7kH1PLq8139zfLH1o25PO1KJpJs5f02nGGcfLqRVKduwHyzoyRjGotwSavtbDiHWbKtD2SwH9tN
uf/Dpn+9Z95t2ponnW+u4VxD5JWkbHq68I7WAzDpcNl8jc/nYytWfPsnNooLCkN/uFd/vX7eb/fD
vSrHiQrWvN1OXnfV3gIs8oc9+92Je3NQrQ93p5UnRjlhlVsNkHUW7VO28Jfa+XAe33Y77ardDmu0
vH94JMjf7RbODymEUg61zPlwvzmcU+ypgI5Buwq2ahFs9RWZqSt3Va6tDZLU8hjf4TW+IUF1gbFz
V9w19dlwh0TfW/5h7+dL5v39SefkzQeZV9xvPkhsyc7E/MreF9AJGlwa2oT+sQbClE7mSzmqvatb
yxHzvhHq3xqBNJNp50vhpM+dinDSkKCJQHzJguoqlFyJvfPjD5/xN2dIGgbdGYonSvyy6jf0cJIl
jKHVdNMs9FV7gpdVfA9WMxHnHOfKWbPGIfintehvrvh3W51P4ZsjM2pIU7VOIyaHwB7gL+uwxguF
IT6oFsp7+Xwff1PYoFDDidB5cjAmfbjMc1dpqVWyRlNNuxtK/BvJA44kxB3fk7Q6r0z9T5f9b7cI
t5xrj/Yaq+0PuydD1SSuV6zS+6490w7GbX/ehWfDIt5XN4N+/kyawXQiCeMsXjl/uOp+vfopk1DK
t8gCtXhsf7j6XYOmjlf65aoqILdZRKGKP+zer5fM+y18uKzNYcz9bpy3AIXEISwjerIJK/z8pP26
Ee4dU1rMJFDemh9PGmwFSYcIqknsP/T0yhFnnInk4fON/Hqs3m/kw+OpG2vsRX7RrpLO3RuIR2u8
Fp9vwvrtNixGTwqiDhW8D1cf7CtkOwaJUGFDYE4MVq3smQNPVOCIWEueW2241aR+GAvA9FklgO/I
ViBKQN0qsC6jPGj2VMafoY/1a/zF5nlL5uK5iueGxkz+T2MDK3W6lC2PPLsmmTF/AspL3gcZm3Rg
0QcID9dAtCB68QUp4HnVNS8oh54MF9xADRQCeQYLqNFbixHq1lSq6iwOpqcAUHs1kInFYieQ6oK4
EIncovNgWZkPYNR2qitv9KA8GNJ96kcS4JuBLIE/HMLfPUaZtJvCmI/hxys6QhZnp9acdFo75yF2
AcdFyds+fr6V3xTpuBjebObDZd0Vdl+RC8douPI3nbYoz2Hl+mtwL+fkFLGQU4vPt/h66n8ZH95s
8cNjwuiKSdaZzo5VFlJywziCmCHFzSQtYVibc3R6ZqPPjkGeLUubnktVXgw+yEa/q79ONUmAQyNu
JpFrcyjkpVkL4n2BcvSNfwM35/7zz6v/7qktpMkzVDBYGPqH2WBfuw20VrtduaO4rSRLeM1aIB0L
4Gh4q74zd2kHMNYrb+M8uZgCbe0r5xpOL8wX10BLVYLazmvtZhzD688/228/muEonTuNupwzP07e
DCjW6IhyQjlOb1CE2H/q+1iZwCXSroKOiyEwmQBg/ufbNAwmGVyahhQfux2t09VDQdDqyu32pZES
3UmclUsO70TFGc7Z51v77dF/u7m5vvtmF4WpiZiWcruy4+bOVaS+F8FXqo3HYnSWOSJRBHf1dRRU
29IHPuOIu0xppFGgj1Zz7uFYx9sxs9ftGP/4/KP9WllmhfBmDvHh4PdlneE3ZA6RAFNLi8sBQa7C
a5TGfxpZ57/04Y5Bj6ILR7dtU7Hwen8MWj1GjD+F3QoYrOUYlNGfDb34w5H+dfRmd/69EfVhOu4l
mE9nC8DKcNdN+hBJbzlQBXBGSvXEbkkS2T8/fvr8sT/uFkOcS64lbBqaPO93y4Y21HUYx1bNYo6h
UovBWEQr+1Kdl1uYYJQaCUNeNOfwUy+tc7H5z+cMtny7/Q+PPjNvsiJvOazKg2D5mI7eHw7p787b
2w18OG9oMZNMDmxACg+z+y6vj8j4//A81X93Hb7Ziv3hxJWTIgM4j7kOt+G1eU4g1gU1R8SLe3dZ
M93XhsXMDjlT28/P3x9On/1hiDcpxQxtyunDP7Yic2ztFe3XjBFKFO4pH1KAvdVt1cW3n2/2/5L2
XT2S40qzv0iAvHmVL9fevwgz0zPy3uvXf8Hevdsqlk7x3D0vCywamCyKyWQyMzJCvu41qnjuNVrG
xTpkQAegdjIrk1FGzBnbttFdPXMMlYr4itHWHYAqMGGqXui3XneQvH7Xea1/fS0CazHk76vopo5D
JoIldnDBVn6DvDK8Lx61m9peLOiFHYaPwoOS6nWbrG2jwhbPp3kNUOjgyl63E/zOT3eCw/vMpZF9
uHK6VSpwT70oGlkCO6M1Os2d4Icn40SeVqkdPrKO8tZFKOu6DhAHRBXwBDn/jnkOQ+i64Sg3I9gt
3kYQZgW94uvKroBmxPUvKG6fuG9r1K6lA1eJvZIPLggrXnPQm3NN/SJPA+jtAHFGAwCM2VOW/ZZa
dG9SoMWFeomgvKuBqgQSW4qGDkP3A/rmL6WiTuYMBsA8mx65mD+GHEZ3wuQNFWcOvF8GFJ2S/K4e
1Pvra9gMTQYgk7IioPVNH14U0XSMzGEJ8wBIkJbct5pgJ43MKPJs+beCWhqAAojy0Do+35eqF2c0
6yqYyR576SADanZ9HVv5KypXKg6sqAgGD8Dm2QkCmUs9dAEGeltnsjNokrid/1W4Oupuds/06q1b
cm2Oij66gWlnA5Nw8OrJhiaICdmDnfATPGeg/7TQIfu6sQCrBgpOvLm+1q2Tu7ZNOblUiBlmZAc4
+SBBuYfUVx0Rjh41L1NX2WDstNOsda8b3dzB1felfB20saDmnLBgvscQIYgis/Hpf7NABaQkmsMq
IzuYpuBQQpNIXYbP6ya2imNnXkIFI4gARCJQDwh698ZR9Yo7EPropnJUP3QPrS0/Pk2v4I4NPwwr
33F7MF8giesMJB2s61q87KUDi7z6oFTWU85xUOgilov3zjHJrewXBFLwNBat+r70Yg+8w3AiEKxF
lv423kK7KjdZ4XJzU1FUFkiRAXkldSxnCXPd0D/AtYPBx0J6L4Ayvf7Ft+KL8m3hC1GwuthqKERq
o0osaL+V6VMRTmA9Y8ThzdtzbYQ6+5IcadMYzchAJrOzc9UEK5GDIp73S2rcyems1GVt39drj77W
1japALAMRlMbEmx+XWs7w22txUdTz5yc+r1hlnU3sztFxdMODWI8KukkuTAmEXM+POzdD27v8I6E
ySSw9r6n90AX/hqckHc7S3yVWVnQ5g4CWmYABg8QFg2ka+tIj+sBCwXbym8lMdyoDxzQ+Py+7iib
yZayskMdTaVUp0xflsEVjCgH/QL/XKUC6jsi4FYDD7q9EtowYgzupnl6Bzql867/gK3UQdGAGdRI
reqi2TMkDVhYeRHlj5z/nWvAQY8YNUJs5W6lKfUTQWEY3HzSAiiIKxEDOfjAVAQYSRRvBhkhdR/7
3AL+NWu4y2xgZnHqgbR44zxMqU37FIHKSxiHZnO5K+PUo2daMrlCzWVwI3k6AqtPpC6BWBUF0CaW
EQZecg6cdNc/8fYlrQNABEdCN+uiZlBUYEYqDPLSGx1U8sAjaIKZA80z0Sw8gxHthU3XXZmjXErE
/DqPGa3BrZ0Byh5mC3UmVB0d7gVDqM0Nqe1nJRgxTFZriblQamsxnSZnnQbLpJoWvJC2j4ycIH1H
PcZltXy2499qndRegry4THIRY7MNehjg0pd1J3Q0NNAEC0DyGiNtJmezst+N3jMusJVV6vLAu89I
FgVW+T34hw5wXlPymhvM+TusJybre9JFCbXvtTAClzbeR8WTYGd29CjvJnRo+rvmmXUrMtxGo66T
rJmWWW2xeYWxOJ2cH3Iwx2UBf/u/nQaNukJaVTNyYfl7UbIz+WjMmfobmAQtzv535/2fo0fjHyut
LpNG0nB3jGCjrp6bOLG7fBf0tQkNWMbSNjPUb9fQSN6xuvXHnE+jEXLfmON+a2sQTseg/r1LBPA4
Q54CQ3LWBPLx659zO6B9L5Ds6sqmkSRjqKXYtQocOVX6LlY9QNiVFcu3qAwy0ppL59dVVQICWsFt
oWlQcjy3Bq6hhRenJffgJU+aH+yg4uUmD9CXsSIWyJv2R9wN6GSJAJUD/qxcFJ65uaqg86IVbqMv
t20rnowSPODcPAN6FcrNzzIrJVtoaxUI90XbR3xgvKdzT8Z3YvmOA2oOPT/URaHKe/2TX9xg5Nbi
0WxDrxkjcjqdPybzBH0OsFohJyihGgKMUDqkmNnpY5eDTIijluFLBw0OoLT8fILOaCpFf8BAxEFr
ZCFcJDGwuIOSOapYQ+SsBZDj+i+kn2kY5uGB+MXonYJnIYZozrcpbyG8Esho1mnlbTEuL1HvJiHm
4eIbjDK5NYaCr9sjN8o6KyT2kEfLsi4JZPaNivtDoCT1kgAT0yggglIjTJ9Uc+4oNajqS4zHMHz+
Ii4Se7IkyCKGGFUZgwfn65u4aDEClKncfq96wT7dcw4IUsEAZgpOg0lhlj3yvej1rex9JXGrQ9aK
mZEuYVfjXtMkSwOqQHqYb7X78E51k/vAUp6uf0+JxFra4FeGpKDVAAg89UF1sYn5SB9qdxK60OqM
4VeadAd9kSa3CEF2IUED4V6th9RfeMz3TlOQucCpVZDbVGV7EkFuhxGnxJ4mkCXynWBVwHIuwC6B
O61YzCJJVHBwKO19mxm1N5aZaoXCcATq083SAup9Rhr7kyaET1ogc7sqQJWx7aXRvr7Oi+eEhulV
XKYYBAVGHXtK3QXAcIERSwfNcLSDSimmpCEQ64M+wVL2/eA1uBAURnb0VQ8++7SUSepsDH2oFGMP
5mmSowhm+ZF7yg2kLN4gj2zX3vxcWmB23c/PiW1Y4PG3OCe+R+vxAaJCnR+9QivixJ/CPYdJMQ+q
8w531z5CtQC8xlADKm3DFn8CU+mD5dywYxC5mfEtJIgfykPpSL94D6oM76xb7iJUUmuiLh5OXQrE
z1KARooLTaZ5co3w9fpW0ffM105hUtBAHUuDNCLlka00QPImqUFQHYmPOVc+ANU92k2O3jBYecD6
PhsN4wYgv/pip1YmqfxO6NG8iiJBdtMCArG8DzgzI25t+9/KBBVI0CcD44YKVUX1NFuLrQ1W7AS2
dAIBC3jOkbQy4UHEo+lFEYwG5rbJ8BLdswRR2lAnvSy4vKeSCRtoW3nFId8prUtuUVbFbssz8KrD
9DX6lTpKnfg5q8hVpgpIXsE243bja9V6kvTGtwzPuHhvENdY26C8b4HCYDGWCnLwvQ604HjKdDP7
mZ4qp9013nSTfWQexFqv++PlHUBZpRIfRYyqdjQmYBR24j714z3SSFvzZJe8NZh1Dzq1o9dIvakM
sA+WWtgLbiDhmYwRwikRTgsoLbMEupejukB6vrqHsguEyfKnsTCOdQORsqy5bzH+AbY9sciRj9SK
v+Tpn0wAGyTje1xcGdT3oA4oqsARXrLYhUhVf+rj8rstEtCyJZItBeEekBuQpeT9J66PpzwxniRw
szN+AesbUed1TAvdWAZ8o9aR3HIf47+kOiT5EBW0a+xN4SShtTiqP/qsCLgVK0DYhLE8QO8Qpagu
4JSXclVlAqI6RJjzGaPeOsPhNk/SygL1PAqKaBjFHCdpKt4zYC4mAQ/4+OX6N9wyokmGzGsgBxHQ
Xz8/ruip9y349wVXA22W1B4lydVE1nnd+laaLEKcGQgG5IjUSjg+qOQhKZG6ACaJFNo3QNF1CHeL
BfltnzsGDyyw66ZFpPCk2SJjjoo6qyKGxkWxx+7MuReLeAaBbvn6h7tA8pIDirnmf0zQB7QfQ6mu
4Hz9HjrltvDEf4h72YLEe22VVuhF0PexoZcD3QJ2UCdniw7qa+PU2RtFVcPMTq26yMCCD+GX5MaH
zAZPtxdAZOAkv5VP0QFsvQeZ0RO5qIHQy6bOXNQDdFMDB4IaCFl27scOOIx8cKfagTncA/HPaGld
wBZoi9SVKWG4TeTnVP2qAE+BabzWz6mnOMu+gnjOvt9VXn9Y3msn8VIIXHrX93nzgKCXpmNuVUdu
TB0QtaoCqRLhSYvcWRFoCww9vJF41u2y7bDfZsjfV9fmEmY5Ij7O4VQMVgAhCVn7/y0w//Udv01Q
Z6KUtFqSGuRsS2A8jpH8O9cbbwGxButkkE9y6ZzfhqiT0RphNvEkOUx2pGMH+SDOghQ9pnWQ5OgH
aEoUx+ubxPp61HEYyjEM6xibVGaipXZPGmsGgvzkiyUBgaVqoEaQQVlzvj2IMBALL2GAj94KSNmV
jSNCqiVvGtbH21zKyhLlCOE0o6KQKqrbvVU77jXFXRbYlaN400vmo5LKzjRYFim/CEejaBAjkVaT
GmpoxfvUCiGDi2kElMj2vBlClIp1dYuMD0r5yIDJzqKWDME1/GI33tQWqM+P+S60ANJ2WXf1ZtZN
AHT/b/so/8AwXw55UhGXDxzSIdA1E/SDNmQKoMXrNvvKY+Vvm2FjZZEKk0YtC3nLyaqrCnsIy4ZQ
SAvD93/h9SsbVGDMhSlfoFIjYOihMnXhVZDc6wY2E23MIX+Nk6MARZdZpAI8ugEHnY0WgjGm6NRe
PTg6EPwfswseXof/2b6C3W5SLIbhTfdYGaY+n5gmRjxmo/BVaYeijMM9CA+jKzggeatMxWaYo3vE
X6FxZY76krKcQO+2x10+WqAeRWqv4cCJduqyXkebZ+3b0FezehXmEwHE+hlSCldOwckBPsZTLk2R
w1jOphWDx/Q9r6oq8oTzaAUCd05MQ2SOdWVNuKQjq9BOwGVb031vo5wU++w+O9mRiwi5skl+02pl
Iwo2i54jbo2AvhkqEDb1kz4+KdyRx3x5Aa7+64tkrZGOWoZcg+xXBEw7eyScIwXYna5buKy6kgxv
tSQqRmm8GKqBgs+4gNSziKKXpdV3WVT4DRQE+EpBtyuXGqdMmwcMlN6A3x/KdxAgmiLlvkfNvwA/
COTy3mfNGBlbzFo9FdAwvpsXKoe36AKN2EC3u4ZZ8ty8xVerp46gnOnloneI0LKH7BKiSYevawF0
PshqdT/aSzLrUtgKmrookPK7hMkDum0Z5WOPmXKsSu1HdxlUELyg39807pCGrVmU1W7h44coxzhp
Ksl+Ny6HcootvGpOGdTUW9BpMVxgy6sBcsPjBUNeQFVRLxfQAU0pFHJJ7plCSUjcT8f8HpAye65t
yeNtFdwKZn2sbsZbVN4YUfACukLC0to6iZKrMwVp+hSvbNzMM79HQQpvjJNuqR/VrnKB27UFnGbN
WvQbw2v2KbvdueUBa/NUGJn7Ron6YVEAdBUtpNqcFToqoJKC1YDawZyZWJ3N/ZdBDYNZUGDL6Cp7
n7UdtxQoVY3o96ilBd7YDMrVjD0lX42OVLoCPkK8eBVcn9TZ6ZS0qZZeQ2Xlt+rxjgDaSpQLRheC
yb/RUrX/R3PUOepKVMl6KQHphBaDu8IQj4WYnDCpq7iSNkJMpgARAEQClyjEvH4FPDs3VmZjSAxv
2kyC1uumLrkYxFl1EkWQpgAQFXxepQVimGeSk8+dBeLuHYggGGvf9KDvT61TRZKiBCUdhEaRYoV2
63S7DiS2bmTHViZ4ixMc2HnXVmBcLZIe6ArKuu0TblbAw/qYajtw5bHWtFX2Wlsg7rU6lH3Fgfmw
gvv0+2InHeP9eKd5JG/l7ICxZeSCueKpOnUA5Q4vASBkRExeKw+aMJ7wv67YCS6kMBix9wKx9xVr
gBQBfadBOmuUd0wNSk0iaB9ckFeAE8YqXKguhFb0/jUnDDY2wB1MUDi6YFVHR7E08Rp2khM4BULm
ujfjwPdvoSeVUzlRxWpC3BN5T4IqXdWDrzdLGIxP2wdiZYYK7qU48UHTYcmtQ8pSiVtLmDa3SWqL
A+HP0Av7dyF9ZZPyHl5LIFsU1iSmTlCUsoG8wsceRFvLrdaqHqdD4cu/0EeH+jGhrJegcuP+F48+
YufCtVa/g3KtIdWMDHLV+B3H4glkylCOsbI/uhmY1X3ywSqibJ5KjUy7gB5WAxbr/Mzww5xIk5Jq
bh69Df1nrbDgj1snBWDkr/Eg1GloiJfB16POB7no8hD0E8CyyfHvSfCGW51xJLcSgrUhKpoXhaBM
Gmg4XVl/y7nIzsF5nvZ7qeAgC/WUToxjuW0OzS+8vdDBoTMicIWVvNTj8sB7GfTxgRsrT4OA0lsl
2j3oGJPqgRGytxwD5L7/WKSSXj6a50ms8UJZVQOieJch7Ztu/oukb+usr+1Rt3Ffa6CFgvKemwZO
3Byl+cQXb9fXtOkcAkkoBdJOpGvcoE0PeiksRRdCf2X8Jxh0KEDk5pA27nVDF9hKEkSB3vzHEjkH
q7tB1eUR5cpU/LoblOPiCzfSXjixKxqbX21liDpQWjkFZR7D0CKhnDElva/PrOR380pAI0+VwYon
g7aZio9dC67fUofqDafJFriLP/WwAFsSB/1vNAuajHOnEHIBVcHbotRj4L1ob8pWuYEwKUZLEz8f
UbUCEXqizKe5lD8TSbWTrt5nHJLVUHqE6pw3NgELYLpZogYHEuYzod6gXjD5YTxKizig913xBH1F
6HuR+gEgX21v4d1mN/v/Ip5u+hiGVgHRkVVQiFAbwk0hp4NDXnTVDzxfIAJu1XuQwuYef9eB0Us0
RTsB89cxgSY2IyRdYKS+vG5lmzqyU6cnEGaCbX5P8nTU0vA4UAAUiPasQL55ZxorW9RxDSpMexpg
0iWVtAn1Qiiftx6kDWYr3UkWmKXYlYXNKtTaJhVzIY/cQvoiByPvc/KU3MUH7RXDBMF7cFRvp5cc
LFPkLcJMXrcSPbDB4EGK+SZDpyddarGTlV5pofFzBImuLeCO1G4kL/JFn/lZN+P8yhaVFrQlgi7Q
z0iU7R6Ic2dcPHIjTw+QTpaRofMAobuc3R6E3/8uzcRjiDQ5wMt5gXvTsy6O+qbS3Ihvn/glvEn6
ZDcrgj8r/yoUr0xRAVIsFRDjyPims3CbcwX48BRzTN4hI8UIxZvncWWIOo9jILUG5JqguCcPZse7
ufg4Js9qyGg8bMbhlRnq6PX8AGoMEPS5gjgdU8hdimlwN3G76/cKywp16AQjA53+0CO4oEGrlNao
fIoGC0u9laMZ4PXnBcRMATRM53fXRJjzOB5fLFxuwaNmhiqLyIq89uicc22BcnKtAM25ymMZIg+S
9Co4pLgooiCztBGE/Hz8q6vkFyONPvARWcU81uqofHcS6hCcYdioum2dAsXsEFjZ67tEtBSuro9y
7kJKkyZUiM+pihtF3EnXwe8UFND2hQo0oBqjnXULsPCddow0cadCg7QZAQxuDehNQ+gm6Rpr0rRD
lc/gYleg65uAWyU+aeG86xcIuV//waxvQp0REIwD711AxAwseXf9gvk6PXSum7ggn/i6mxRRlkCp
q+FupJ6VepUNYDeccDfdjw5nKn5y23qjB9DTrvJjSPzez3ZjiSCqPCS7HnVpVmjdXOT3D6Dfkkk2
NSkIXkS3w2sr4zDkWWSsDvWmYyukRayTpzPdJsHKK1CcSwraj41VBQWYL2X9s8y5204RExMU/TdN
NDm8kvEH6COnDMfbQCYpkM/A4wcITvRq6OdV23cxLy2lgods4BkuKlpAEs6/0Nvy2wPHCHkbbn5u
jYp5eRhKc5DDWu0Uu/YmgqKNlT/XH6ArtFr01AbQCUjP6SM0F8tbxUocY8dq6F0GxPOfQAXEVAy0
rObwE4oWE5m1qfN3OjNcsYxQaYcyl8YcNDBCJs/yByi+q+AktaHT66W7/ikcDsXHzMQVXWYCCp6x
hiIAO4fkmx4D67txNjAnLLrF/IcHI1Gtd1Dma459C7rRNLWCnFnRIrHvPC6fm6Q2VFmaUBwBs/+7
+1UbR8zXxXbnLA4UZyE9Z4kpA2m5kaOf26R2MIPIRAoxY1KMnJ0IhQ+dM6F4aoLB1YL2HXC4C4tI
ZWM/z74stZ9iviyQ+xBRiBUgHP8a5XdhwIgE5Fdf+5JUtMObQ85LKMKCPEV1jUX5ZYi3Imd4Q9Pv
xCL0rwfXTWuApJMviam2iyH8OqgLrdKh6MvdNDMEqJ/BWZpjZJg9NLhlCho9iDF43iIZJt929bCt
oilWm1xe/gY7jQ/VL9JYlGyS/ENRnlTPkfxXHhO+ehlbSUr4bZlyzkBSQ01KoGTbjZFoydX8YsjJ
bQ3ZnlSyWhAHJ9DgqkqwXw6zyvjAGy+Pc+OUl3IjoH9Q8wWzNKbPh128j3/3kI4HZSNYKPPH0FYf
lk8wIFzf141LU1EUPLzBt4mvfUElx2OuX+llbCwUUE/1j6Y0tcIE0tUpT9BZcKSbCGMB1mJJFhlK
v6shjc0ehCW+Svny2Y+gsrVuqoNQSCHu2UZW/AN43s8FEs+/8TBRzcr/wiuDtU946aypNsEozMh5
L0gfNPH8I1AZmx4YnR4ByO8WdV6YpUREkStnUUawP4CSJ2gPg2TcDNAajnL+SWhqsJDxZYhksnaM
FlpjZZOBe1j04i7YQUjcWSLNXgTdTrUFWqUKOPlEaImDuzkRzCCMX7tKYFWYN44NviFo8pAZKJDI
oOJBEoIiNxYW7e8o15+e4j3YlXFFFohzoNu0k/140FkYvY0zA2I+BXyqcE/pghiQL6VxGFId1SEx
9XgllDBzDgneMXUgWbiHgOz9qGT7IjRKLBzthevuu1EjwM59m6ehsVoopSMAqxoezumP0M/wBrvp
wC20ODl0X5zslP5kWLzMvM8tUm8XyDEq3dQJ2lclX7UEPz8pTmYaHkRlLO6TYW3jilZUIAENEVSW
hkine8BW8AvXthJ2NfaJ2DSpDaDk0tul4mikQIDRTMOWzOkN40gM41vHcm2cusW6QIi5pWkkoNAD
r7D733VmSu5P7VBag1/byWIdg7fxqfO0O9Yky5Y3q6hD8zyAz0DyUl+5DKFQOfGT6oZSaaZt+Aqp
2nI0nrV8PzWMx+JG7xsFCeAqweTO8yL4+M5vnFYfY0xNj2gvgU3alvdguN/jNYXENiB0uS5xKEid
avfJA+Ed4Fn4kq0MZf0DaC82WqWpZNRz/06qMwDMS685QEPZg66QNwY2ax528/t+L9mgvm9dcCmy
PV51+aZyhcSNxs+CwxBdFZnFWDEef5t+tDJGhXdDasAFbGB5pBuc7gkPBgwzn1+bwUBXINcjopAm
YI7ufB/1li+7INEkNxUkJ+Vkh+8rsLDWmaNVwPxl81vaDBAdKzse89Pdaeg4T+9BqF7Xd9ePztaK
17+EvBRXOQxXtEaq85yEEoBmdgla0e2fCojhSd23WWCV3FOuv183uZFy4jX2vXgqbQrHXlq4RJHc
JRrulni55SX5BDlAVjZNkiD6rl7boZKkrp30sovxkYtf2e7jA9rIv4EJMtXb9EmyMJ5is1ANl69q
PHdXC6MSI6htj2ASxcI0MQQLnyE9QvLl5V98PP3rDQSgBph1z/dr5JMh4bNYdiGZEMo3+nRol4fr
JjYPOYqe5J31ZYPyCVySYdMloeyqz/WLvo9AyF0+Q4xNf9Q81S3uuTvWl9t0iZVFyiWAVI7iNodF
pSrtIsGkCnjOY+CJGSsjX+fCJVZ2KJcYEimeOhV2/qKASDH2rr6ToIlKiAc0HhOmz1oY5RJyWPWh
EcKgfEIJ25V8UFYSDuzO4W2owOxDCGqYAytX3oqZ6w2krsM27KpmkjPZnbp7LvmAy0Kq4kZLNSsF
euH6N908ZatPSl1JeHsUXDxhhRl4/+LuNoKMbVH/qPRxd93Q9U+Jsb1zz8/kaSyQfcturvWP4Nyx
eaX/0EelYyzoq5jwn51Epjt8FbBJwzDgiKUv4h6ZvsdZ0U/lAT0rP1fs/LfiSHsejJAdZrvM+RCC
Rrp6w9RpeRAYS96Y8kBE+efjyjx1HyURJvPzJpLx4hFc5Q7qBvZkt2b/nFspfAgkr6fRJb7L7n9s
BrOVaSrQ1JIyYGQBXwEKIAC3DHYM6fnrO7pVNDtbHhVojDnLUqODDXGq9kqZv+ZDe1Dnzu610YBE
swLFv2mfAPBj484AIiMunVFGijViQlnOw9PStndzB6GTvo4xiB3fGDVkSJXxN0R4HgpdZvxglguS
v68uy7KHeK7UktMcnaCJpCedCeFShv+xPjwVoyLISM0QttFdI8YLT3jhK9YDnnjNhYNDagF8ThKG
2mnaPb6TxankSoyZfbVGpVfO6kz9FrovJn8wnq5v8ta7QF8Zo1w4DkElnosVxNslFLIgvjRGMegE
nRalu0oO7ahhjfSwLFKem1Qjp6cTLBrgJEB7QQqOUnc/iqPZda0DWRbn+go3Ws04paslUm5cQ+O0
yCeEWwXnc/6R7uXd6Br76j5kEqmQaHpt6ygP5Bsukpoaa5O9ZpfvO+TdiLx7FiJ/q3h+tiTaCbmx
DQwhkZHngzfznXQmYi+6CUzFynXmONkGqPz8C1LXpNQESZmNX+bEPVo6vAOtHr9FlwCQG1zPo61Y
4BFSFY89s3qhcUhqKjoZwESnAKpyNBImJuLYc0luSxfTB774O3Sg0Kk4olM8ys+pU3oEnJkfCZdb
tBdf68fwtnRKe+Ss0WfxrWye/tWPoXxJhUgwuBiwwZDhtYbuT1+9X/fWbQ/6Xi3lQbqczUkvI+Zm
O8K8GnuKR5hXWR2m7SfOaiGUB0Forqu7EgvByNaR0NcOPqDyO0gFOs1/g4fYzHlW9igXQllMnvqx
QXqAQ9jt8o8YhBHNQTvpt+VOtDFf9wnOh7vIu/45N5/ka++hci2h5zQ9XMg6bX6GzATJlofX2Jl2
RL+mOix7wUnt+HE+jlDgZg+qbeZfq3WT/V7dSQvXI6PVsZ/SLfir1T+aH95DrUSDA/duuZOcOsJ4
IfjrXxkLJ2GUDkUGVEshXw9GNdA4nhvORn3s8iqVMdCo7kFfeRAwEWfOTmsBEvIg2+mu+jEe5c/R
1faDlz23fviz/Hn9R2w+VYDOQIcRgBT0GKldNwwuSdMSu97Y1S72C1eobP2dMBBwnoK0/qe2Y+LZ
to7o2ia143yhx2LWI1gVRxVSuy74wFzQ+hhflGfKCxQKC4vV29vMBNdGqW0GvloPlRnbDFXP4J5/
GW/mkwKctQGIkYx32ejqQFPVj91isvHjJCZcbPX3V6YR6+0UgpwD2ghuJEU/Bm2WTRQA/VKrXMZ2
ku26ZojyKU4eC4WLsEr9NNj8S2HXpaVgludu2LfQcMnM9BeZ9sysHnP5LGzTBrSP8Fv+40w6lapw
gzJKMho6QHnKDeqH0KO1+c/mQGZancTVbYARWox/xja0q1+nU+UpdnEMblibvfkCWf8QKoMpuEWc
Ie1NvDrw5pvqk5wpKGJwoJyTof8VW7zLHxOnOOmv4y2Y8jFNr4Lc4tXYsQAwW9fF+qdQ99HMh6Iy
8PgpCY6XdPjrukjYELqt6vzaDnUtdbKcQYq1wM7roWUoUAoajOwVmiCPMyc6Qz9ZfLoAGVHN3qCN
zwy/2wqiRE+aEKhA6FmmrHMow9VaCgcf9+q+vB+O6O6AgaZ1kxvuZHiiCXwKGuoOw+xWpro2S92R
jVbykK2B2QSC6jskPS5YkIAbsP6SPVOs+E5wKgsYyZBZV92OYt9LpiJnrS9tosSIYpHyRy5P4/zC
WNz2jn4boMJkrkexkmk4TXrej44eDYMZp6U/9zNvC2XkjVJ1EvO4NdM5T0xIdj5d/wEXAnokr1t/
XSpkhn3Rx4n6lVQSqCK29D52tIOogksq8MnMZ2PBk53QSu/2DVTeyACSef1HbGa2qx9BI230rBZj
oBNkl8PtfyO5Q2Rihwcfo/Ku+PZFk3OHyQpwrHYJyzbx2sto+s8OKFQ0NdReHaoJN/Rf1S40ClzO
+kV0AxEyPDy9wIJ1fbnb0eLbIhVBhzBvdZmDQ5P6eeuBkALPE3YbdjPpWn9VKkCGUE4zIKdKIvVw
XAjfsi3e6YkpvGoH4ZXQ3FRoJaoH4YQ673xkLZMRLr50p1Y51xyP8djq2NRcymy5x3zMdCdWdtQy
mCw3n2HrdVJxKQzSMlF1RF9ItOpfIhCAbNuyYZYDhlJkpl7CZkVmbZCKSGELiCiqMjLkEOObeT/O
drbTgJ1KeztOzewxR6WAf5t+FC8aZtWah8bCW8i/7kT/Ian79iIqNCXxDP3QBAdXBlQdNH8njA/z
d/mR6DY0KHVl3szsIDLCoUJFKzGBXkjfwqPIG758kHx9VzmdQ5KqxpoxB8gcrydngTqdhK4LlE+o
xCBzpVZZRbEYSyPiI9H+w2T4PkAbL/oBXVrXsHlW93vDZc+sUevrIeKO7BGxQD1pv4q7yJIO+TMY
hwKoREOehTRn9ZtCNtUHxmaSf/jaMqkoXDTyxDVlLwMYZ9xGu9ERbMlPXD4xCeUsIRToIEQZHNjt
mC1nXq+ZTlsHowRjeDKQ3AWl9xiqYniQ+YOP0TJHcPCcn02y8vJ2PNQHcd/vIUDCwD5tBMSzn0CF
4IDPtaoiBxgoX0vIgltAa57Q+fvUgzw0Z6O+GyrhXutC1WZ89w2HPrNMh+JZV7pIhHsVhinfj38W
uwAVEtDzUF10BgfF3I4Jj2GtlgrLbaGVfUQKYYK4uEqPcknwGnAPYatATvMp4CHdXfz4H9dJvsMq
Fqu6loLYCrE42hFi+tQZIBhtqbcIzm5hQXnlxEqJt6Ly2aelorK8FDFGRvFp5VOB0gaE1j1+p94S
X2I/8BkHV6cisjBCZh6krrjqCFkyH1lJCEVrjEdWPeO22UqYztZFRSTM+vfJyOFTqjUmLprgg0ui
d7xDUncZpcaEUstiJkH8iUru+zgZnioB5FSOwUMExsagDyEyV7t8Xu2NarnLitabm6Ay5Sh40mKw
8FXjqWoz7/r+b+Q4Z7+ZimtoxyZTWaMAIA213aoTArag+CEfsQictnIOFWpBEk+0fVD0oHZdLLpO
j8HZhtwm9ofUqtxWPgg+GSqqUB60w8fOCp9mmz/Gv8SfUeqwxmS3TvT6B1CeAO046P4p2B5F/V0L
DdBf/vVvSfaXDtVrA9T+R6E4jDO5AyfdC/RjIt1mqlsCjMXsQLCWQu1aALBa3ZFdG/fGbRGYZBgt
B9B1lh0Uf0ExY9xx7vXFbcWm9eKoe0iYZ31uVZwjsGmcuvRhjko3Lk/huJvFPyFGEZKKRdjD+J4S
1bHkjEqIwwlXn8BpXgAZ0nTM0fTVkne8W+yxnB6vL3Fj0hLgnG8X/eIzXsVCPuPCBHqnJBaS9Jso
CRMMqnhgVne3kpe1Jep2waB0zclLR251EcW/wg4SMzuQPnrpcnfMJGIrCIrgwpQMg0CsaNQDQO1p
zOlf5jBOFEAtJ7GRttwNSCF6ewHYC8/k0I1/Xv+gm266MkvdLXlVLrGeoyiR64DCTDe9xnqjbYWv
9cKooDJMc63rLXaMa/f12Fpp59ch8xHKWgcVOepaT7lZwHFT77udDMq541/VrOgh/8wcAEkNJlvB
5iW5XhkVTBpOwAMtRC5AOOqhxuyhprE3wAkBfQHm6APTGhVQwGCdcU0Ba+MerJ1uuJ/uJwucWKBj
MGxW6r4FRYZM5bc7UrEk6DDcpvEIlODyi6zh+KW+45Q3uaOPZm5VwDvWOHWlK9R4skRO6LJykOsH
AnLr51mP3Ce6JHUjzjYqZHIRv+fgxkUzmn8oYq5m3AsbrJ6IK/+sV6QREVM6YL5HhP/EmRk9lTdx
bpLiLGQ+0E51yyPv6jj1+e2AogLrrb2ZlayNU6EmxBC2kmHs1I2OZQ3OLFKLfZReY58URTsf1WEB
4iaBmTmFp9SWfJTxluj9f3V/rL4BldtOUoa6Y4j7I9kFe8FvfFLaYCsW/gffAqIUgy6gaKWb8yI4
0PRFwM52EFqaHfKVJfBM/VR+Lq/6XdmBMZKsNgep+YIL00+V0/xvYJ7Y8O8fQX1zTBpm8yDMpA4P
0k1LMIvHEoiTDKWjxF9OMVPPZTtCfRukv24mLoncYNW51N5n8wzcpSK39vVwvn0/In0TBEjkoWNP
nVuxnttOgKCBm+nDC2cay1SZmrT8hAySFUDcusGTbOkOsYj5NIbp7UD/j2k6Fxg0vRBSHW9RsDK/
NTt+Ajg69JIX0EaZBIuo/BcjzFs9WGzjt1Hq9VlGnCxHE6+72v+Rdl3LdeNI9ItYxQgSrwyXNynL
cnhhWbLNnDO/fg/knREFcS9mvC+e8dyqaQJodDc6nHMzg/EoB6xTeLQQsCrezIqRosLFVubmnUBO
b/C4LdpYW1hOI60d1uXePRfPRuOYzE176r4Hwd6zYGs3w6zVKjndAchCj2ntliXJZOf3rH9w0PYh
yFDQf74giS6fi2ORuqKe922lfdte9vsq3MqkXi8XgtVGZu7rhDpa/yhYG9uwDyG5DkoG0wLp8geW
rk6SR7BesPjgAZxVaEVIndqN7sEmgZKAyNRu6uhKGOdEG4CQ1QuLyic9sqv+IRm/q+r9/7ki7g52
U1EnyoDTCq5YsbwqUM8a7N5VHPOp8kVzmZeXBDqW90dUtG3WDQGWZNGHrpfAXS0hChfN1X/gx0Op
Adyffx0TWFjei8HFBnZrgdvNpiKtzC5uhhtGu1X9YriAqQvPpIMFS3TftldHQY5nMSIDvnNlyee6
7hoZB1ZhWmdEIbpSnRSjSYIzYwf/UQvf5HCKHndzKYcJzmz4Ev5KnwyMztwWu+XUnBS/rxDXYbb1
aRzsEpVZ0Rq3bYr+JpxtwuqWSTHIJwaJOUTQtv3ursB0HTwRQ+LVT/2JCmZ5t83mSiIXLut1LC8W
U5r5KB9nD7Sqe/NeuyoPyWtkYRwE28sM1KXt5ULlOtSAWWthhY3LzHTm5lexPziTw3LBrNR8WR67
YR/EofMPDCKAFPzQ3zqOSZJoErSGYVhqoI1kb0RxkWY7Jl/J4ZyBpVddFKiQw+xyT+wJ/T9eimVN
XiNjglb0KN2MiVfyOD8gBQUoxmoELaaRXwVycIzwwp70JLLbqdhd3sOtnj8Q0L1tIncllFibMtLD
9jP6ROMz68c14VZLjD+KYv2t3o93srgb0FRVPYUlwhZWm2BzVQy5p3XMZ3YPygOAhmz52cSfYuIS
toxLusJdBVNPmjZIoJpgcnD6Gt3qkWxf3spN973aSU77zaaXE3Bv4X5HvWspvdPpV6qC8sBAXG0S
3DXRejgXByqbXqW6iqudHY2pBZfwLFjOtr1arYdzcGo60aBToRmN+0U/Mp99GyMNwx6jjUOF2rH9
YHiT9xr0ruxjo1v5SINX3zO5ukOOeB8xlJy9/Ok1qXYYUO4wnGFClDme0hvRtduOqlcfwDm/MYjQ
hZ9iwVWv/wrl+FyrEiZOw3BvLMZ9O4GBIM1OCkhXuiH7dVl5Nu8hQiPKeDrgB2VOQYsM01VdiwPV
fflJBmsUVo520f6Huhe2a2zZaYtYDIcAkBJ4/r/3RFaaBVowAKK0BaOn6oz+AuL6GCPHCkrN6U44
PCKSx9mYumtli3Qma9WsDvl9tSvBg/VaumH89eIms63LsV4fZ2cWOuVDE0Jem2VOWrVOponKkFsi
Vmbz1WeslFVHJDFEv30P+RWiuryTPN1OGzfOneYe+QOM+NmV8PUlEsufXA8WN7WBioaja/m96Wq7
3kfy128VV34xjkH8D4bFN+uP68Vy56fNwLKRc0hV76pDfZcC1YkA5NUpP+kYi2UGgb3itUMIjvhl
sou7yldPoobibfuATIIGKCsDpo27nsasz6A6hH3VbvSj6rU+vY6eg9v0br6KPXJo3ckznprvLDEX
7pZbtRBkj9gN/OBCVvK5MKCqpR5oPxrcMkkA4HnTmL0dWrE9KqnI9LKlXBLFHbNamzQBWSuLOMCo
fkYUDsIGGIPbf2AMNt0WEtKmQlS0wfKwzLoxJySjOnvQMxSEFvPV9V3rLyfiTsjPjDfyKQRPpjDm
34JfICz1+F/BvL1XjUjWUsbHpn9DwRPZGeTBAC7vpCViYrRIuAybRL8X2Fl2Sh+39k0qp0VJSgND
KXCK0xdAIiEiZs3cDOI38/7BGkXS2O8rMwGjnhg0hzQ2odLa+TdQq9vlOdkjnXsriq+2FfRtaZzW
WHJaJzN8zK7Viv2YgDB0jM6DqdtlJhhJfUUmvbSLnEVozQAEZBO8VRKiLA/oEB+lsLs8Sz2C6XGt
lgBcrl8XjWrXy3yl6DG6YAdrH6vPhD4VZWinPWzEbDzmPcZZpe6hnmXwZ2OO0QLZm/qi9LmtxD2q
tKYrTeQpVIk9DKVTjtqRdJanFaPT1WOIMK49BWbrN+q417veHmnrqAmaxifVG4Hebgzowqzh1QrD
LWlq97p6nrr7tl4eZ2ADJ9MAnkXq1lmyQ9X/Jxin9lqVu3ISHxLpRbW6PXg6na7Ld/Ey2uAqVIPH
lF6lU2xfVszNx8zqNnA+S21VWucy29GDAZue+mwgRoxFuOlAVmK4MKMvZyCVSbh0Y23uU2VCO4mQ
W0Ck9FwgHCcLECoWkK+wJAK71uj4bdHWzRq9iitRPntrReDcAMosWAUYVM77K7YAXb1IihHBBUld
9Oi4aWQIzmbz4WIBX1YFIRj8j8ataCiXakwi2GPVZw8XNKBcMT6uAtU7wBq5mj881Tvpq+GGN39U
o1nL5iJ9K9HzlFhwvtJSEVuW49lOZfKYqvI3XR6P+hweSiUldteErS1PEoDfwZRQ9fneAnhmmeWg
K5Ok6wTcb1GsvQyR5matvp8Dbd/IoX9Zi7faRMn6a7nTMFvwL2sB1Pj3Ey9ySj/2+yv2Xo4PtEEX
2rzXr/UrUX/SZuZqJVjnEmQKKjs9Sq5M6eonFI2RM812gRv6kzNjxjXeRfvGF2Y8NpXvTTH4mATA
w1XbRlB1NAaBWgasBkiIlz5DCwGy6ElL3eqn6J2y5bDXK+V8Sgj+WzkHzuZO1nKnqPfU+D4N95ge
sUdLYOeFu8q5lF43p9KYYS6GHbvKqVeonpkgRwAPDZRFB6B7uh12dn4jeqSIdpb9vvKcwyJrM2aX
cZ5ASW/kb4E4ytqyU+snF2dyaZcqZlbBORfn9Pp3Ttq8kncGAEfEocDH9Vg6aNVBwIxaGGo23DUe
LKlSIqkOdlR6lOVdGYi8/6YAZMI0RqcLVBUusFHJXFpN1wW7uRnvJC26G9NUlEBlH/ne7WMRBETq
7Omof8BezhIgD5nmEOxAHJ2MjZ0Pv7L8nJG7JAWxQCuKuNkBXBBncnda6sgMLnCI64NrM2A805HT
Zc+XTdbmvr2tyeT2zQj1RTVGCJnnzA7qx2z6elnAxiXCrplgMgf3DZIy/HM7TrugHrI02EXFTdfe
9YCakT3LQFCdftOXO4CE2m14VtIv8XylWQ+58STNV9Py7xlH338Gd6PoUtGIFBXdqSqg8z+BT0yq
BLg+G1mM9zK4KzWReo5I0xd+drbAvpIeMUCHMq98Vvfm4fK2fjSD70VxkUw7xU2Xz9jVsUzx8P4Z
muVZa5/0cXHM6fGyrE0dWZ0g5/+7nMTz0kAWBhFsa/mS1iIE2/+hJJYOig4AzKv8M0yWgigETb31
mmQeHvHGxtRnZ8fO3LARD6/yk6tm8uMHEWTJ9tr+Fsw/w5oxC/QQf+wMKbAlc/QqEL1f3r7Newym
uf+u7VVrVrZ8kbpMHTE+sovqm654ajUv1gQ9n1uWCWkzYhkGY0VTOcVrlnQJgr6gu1A59EppKwrQ
JTAJk/4quluJPFxe0KaeA7dQAYafBZQwvo9rUa3MAHh44TcMx6K1l5P1aD2wvn7yjMSPQNrHhx0Y
W1bS2BGu9k+qiEJGTNIBn1E/GrFXvcyoD1O0iqB5THdfuWhncvgHJFEfExHvJXPbCjIFOppDRnd6
hrnU8hgh3iVgq8bU+B+RKb2Xxl3pSavlcolyCtpIy58OtW9601EBECJDDBXV40Sbyt1pPSRgmC71
ANCTJxhey7oqzXvSCPrmt1R/fXSc2880kip9ndCdgRds3HyvCbjGlHuBgoiOiYu607iOVLVUAp4F
vs4BqdLvL0vbvGp/aSMYETivDIzrLqoQ5O+SDtN2XyzzOtfv0ATrlta3XPpyWdjGg2KlE5DGueck
bMqQ5rX0Nzap+o1hk1JE98i4InmNml9RIWQThdnbdxz5MCTeX7EAOcmNQmMzqbGp0bk4sBHl5ZpR
mJK9GKOGnQ8f6GD0/W9RLFJdXfBIBvd8ncJ6GRJ6oqLUJnNhF/Qu0zAMa2aOlPnquLu8s5uauZLJ
hfbKQsxsMXG1q/hM8zujPRPiXxYhWhZvt7qllCa1pMhpMOCE1G+A9CPOaWwUaKEjq6VwVioa82Zu
TNgNNts71UdGhik/MATVjKBlIZgF/kyoGpyhkkk8TEvYJb5Jn7slPSoBsUM58ymg58G7BCZptEen
sVNjWGYJ/32q6P1yOctFln6Qixjagnj8hWSWm+jaVRXMe7VIT5YZ3UQqunwjXdROwLTwkpZytkwv
TCSKI9gyxo0Wn5aTcs0StY3NroTIPAv3mLNpakjRvVPjwTTGlluNuWlP8uxRAp6MAG244U6vMdsO
kII+2LWpyOxsWtQ3leLHXUdrmZsuiOkO0xj6UQa/quQog0t9C60MorfuRqPGuxPlB1xDcAI2gYET
1a9MIMYel0PmWoe2Rgbesl+NuCh6Ftx+g7M4ZqEXI8A2ct8KM80mdX7bVvRHlGWi2YHty2kpqKvK
moFZSO4cASlCZqM10bIE8jUWtpxCjEiECvZy8tOdCFJ6c2EWEoI6RefwByxrVerlKCwTPOe65Kue
z75Cit7Oo150Gzbd4EoQZwNmjFmMyaSEfgdSPVawVufH0mfgGTn1WSRYoUg+FI5Vo7DwJ0E7XQnn
TIA+kyVqpLrw22zR7NYC14Iuz85l883+Jx/uO8XLVQUnGuszfe+VZjqnM/CxC18aaztqej8JJGTh
75VCd7OAiozqZkD2Jo6HZI3lxCwLWgGl6GD5SFLeAAntIOV2s2c+HjCwrnmQMD/8eHmVr5lBbpmI
K1gkb5nggjW4vQzBDj1qZh777a9BcXM0vWEqI7aHr+o31dcyp7EOuCeqD5QUTIgkO+pVMzCywwOm
RB60AFzStWvdRHjo1jiFB8QkseagEqzfyF/aA/RASD++sVPvvpgzxMCPAHHBMrHQNf5kDXRXpuCp
m6xDOOoCHWAu+uPmUFnFdC/RPwys1Eq4qO2ohn4UDvYsY6JOEUjYuLCGjK4/g4CEDO2HfJglhxRI
vMBRSKLBjhLDNuLG7Ya7y6e8LQWYGDhhEw3T3CEvpZL1nZTGfqKkh0GqroD+7hq6sr8sZvNkGPTG
f8VwJ5NVxpCY6HHyk4k4ujTZEkrmw49a/3RZzuaxrOTwV1MdwmE2EqiWpN6WJP+RypMgl7O5FFU1
WbuuYoJM8v3tB6VjECctgZJpP016p9IM7AO3RS54u2wezEoM+4xV6BtqpJUjUwr9PvySqN9b8OoA
WuIPdmslgzt82i4g0yZIjeZT6esTSHGHL5cliDaLO/eE1mo/KNisQv85oR0rTy2bjDt5fr4sZ8ub
GvJqKdzBq8uQxmanhX6eHHuP2vM1w8IgzbE8zP8kAcBeAR/uv4p8lAxWAvKhM3dIlJYOuRqgLSnc
J9OudVBO8vv5et41tnIVHRURT/hrs+8HkYgWzFcYcpNwS5Sk0jS1isIPKOk51GOH6vNtLqGWVQde
liZOoM+7XpX8po6PuZU46CKwB9J70dQd6yFCPNp+yeIfVatet2PpptRwY7XyqvGlm8B+q6v72lzc
HBVo2ezOeezqeXumkX7Ilfpcp98bEdz59qlpwLxD8twE6jmngClSUzO6OhED+foxV68KxvB9ZsFz
CbRsIWbd5p1aieO0MZLCKgxlHFqcdXYCaNVg1wAiQaCKmzq/ksKdU2hO8WQOUezXTV54aBFqnMBA
z3hJWvAFZlHikipTXRzDGe3dt9OAIWtitg9LPN8DTDz12qXqXYDhSraZhwfB17EsxActAnUKhqpg
wUDe9N6uYPSoiOMQac3+aPnssWKdtWNwEr/dtw93JYnZ6pUFK1o5KQJq/c5apXtlj2GyA9A6EbDE
4meRaF2cWUYWupIbLQl9eShsk+xjHe1PwQtGjewFCKQV8NXjaJcPPy7v56ZKwfIYqgFfjYfR+0VW
gw6joyMNM+WqryuoNyaJtyyRII0rEMMno+VeRm26wkMoUX5G47UU3gzN7eWVbPS1Wob8tpTXh+fq
vIxqluchx4NkBBc22hPsvPvG2NLnGwaM2Q03kqt0rkCouqWOK6Hs95XQLgy6Kqqi0GeAQpF1DA7m
p9EFH7PpyHbhL4knEMhMygf9Xwnk9B9p/TkyxprupD3xF1f/lH3JDqDYQU3Gcl8JPWX3j/Nm7/aX
uw9NOC0l0ELYfdCP6emvvBmjUBc9g4Rnyd2GPIhUDHUahS8fqQ3smeUYemCEtKN0z27gcpUcB2Hv
50Zu4N0CuZCln1DLmynSWv9+gZpIbzjPAfx9LaHKEuzUrNg3/ezF0WNvRa6SapG9tPNZI8lJitrI
Vo3pNAHJ0g5g+AH/54y4pYqOpwrp7cVo8bLBHGadOGU1u0Gb+oE63HTR4i86CKYkBC0NmZ4XRT0O
SgR8jDzdV0Z3Mpp4nxS1qFl+K+XxbhM5H1XE/SQrBvTzd6NI63TkynKRYmFMswRUgUv/9fKV2PRX
hkbwbMa4CIrk76+gVCRmULDitdztlPGpryo7ym2woQoeNNs3700Ot7J6mvI6pVhZGT5mcuj0M6aM
o8qVc9mWMlGvKDO8H+/5mzTOMI/y0vcGCXJ/6Q5WBCicUnJiYw/SQLsvSztUXuYyF1izbSv9t0we
jyiepkSWgwY7WTwFlkuUzygmXz6sjW5fZqXfZHDPQn1AI0U5wWCyJjIFEYSN6lO1x4wdOscl5OLH
HbjkgI1DXYwNJyCpMlxRLklwkjyOZqCWZNAWpCArPbVpvjeC51h/CerSNaSXy+v9H5YMuRYd3lUB
2eN77QRjlapEWoyHNqoN2jlxF3u+JfZXj92GP41agNf1lzzOiCVVOYRgM/9d3WBWmkn7K5krGsjc
qm7jNN+kcXevpzKNAwsZiyZEEpC5XT3eKzYz1oOJQQc2Aleb/j+gl940oIT13CBEQ68x5wd7LbEU
0v7hOplr+3AZV8I41zeYlVoCTCTY1XJ7TSbDz+RR5NhFC+IUpRiXvOjmgUUSIGjZL3s5/45EsceQ
x0Y7Vb7/iWJaIPdBszahwMN9r5jxUCYm7a3f8sIEBOSs6TFUzuzUrF1roTe8iv/9fAWu/0oqFy/p
cl2adZiVvkYObOxucSXLZgpD3CG4pX5zFKfVmGH+cHoW6vngndOR8OCUNLLaKh6rHolAMrq1UtgZ
uRnkT0uferV+ttRPgp3djCPATgPMCeSpEVu/39kmBuAXHWcgiDrKbjpg8vWwXNeH5Wrc0/3/KYu7
7pIymADYrmK/6utn2UyfJwUeom6pJ43Blx4ga3apZ98NJd4NnYkZDkw6Xf6EDdwpsOThBUx0mZho
EuWWayplIYGQJ/bNoj+qUvTcAonicwmgTXdUyruknp7AUH0ay8ENUCqMzbMBbgpN7xcnMksn7nS3
kUCyrPSTt0ym3+doeSz02bv8nRtzCe+/k9sq2oYpnSw58qv52vpGWPFnRzEkkIM5iJnI6TrGzJJG
BHLZ8nntW28Pp311my4DcGVjX22TgzkmN1GSu4WZCcRs1dXwhDMsHZxLAJWT2XesXiKxHCWF1pLf
9znfh0fQ0E6Y/NLP0iESvXvYXvGLQuoYyRy0LoHmiVsUqO6meWnRZhyXxC7myi6C3ply3TGzWBB2
bb7D17L4uKtI1KazkBozmyMrNMUnjJd6WXLUjqxoJ+wPYJ7jw9oUQ0E62UDHEZ9hSED5GpeDkvjg
KM7tOB4o5gKbnQLqSZNIpzwhT2qQlSjMGIBx1Qsn1svKTiw22pAbgmztZjwNRLi/v4ZzPTWaTJZR
wteg8HAM99o+B8RC60bXkg9IN1cRvaJFq+fUKBnybigyIBGUC9DNNb8hwFbNnHDy+zSxR+lFtr5Z
mh8rmRcjKZRlh8vXdOu6rNfL3VKpBuhMWeKVmYfgLDqgUmzrwlf0lkdYC+HUt+hpM9S9JO20MPNT
vTwWqgRQ3tKITpmsAfoki9W7HHf18to2g8G1XE6VGwtv98hIMdbnKbsAabMaxOavLJRsJEs/d4tf
XYke02wxl/SZe0mUcZTKsSblfphqVym6rmf1h1Y8T2h5bPRYZIa29ed3H7uso7T03gzlRprlXYHu
muSwgAkKtNQMMcxlpb5oZrTibjoJSrZb0ZmqvInkYoosymZJm9vEV8L7CJOS+Ff38sGJJLBFr2wr
HKw0Rg0yA0UfuZoMWO5GsIZtK7daBHfPpY4uLULMAu8EltfJPRa553gzs/yKKG4XrYe75GE+z6rV
okdIIp0H17QUovripjtaHwp3j6swDYq8bOgfdFn9Dxv5pgDcdc41o4jyHsthCBytciBOsov9sriZ
d4w6xopvRFCX21bqTSJ3kZVCHYOxhULM+clADhpzlYrIWGwaKVWV4dXxxpH51Gy2pFTRkh5VmSPx
8bD6VHxhQ0oAWC1e21amOwYRP+W3f+oD32Tz+drCogFeduhMHfGK24X7IHQYZzjedOwijwDO9UR+
V7BcPn1bWa0eo7gQ+k12U4zHLsvvZmXxlX4f1DehcK5o0yquVsgZDeAqtCD7wpPOUJ0OLBbKY/VC
/OaWzX+h8EbQBVAfsFDx5m7qzkoyZ0yMKjHNRUaPR76Y111h+nol3ZRE+fkHNmslhjMojd6mVh5C
fQwtAe/vbaSE7mUJm0HgSgJnRbRgKueCYCEhXImZZF5qgPJv+qRFtXdZ0qu+ffBhK1GcNTFUZWxj
HfEmyr0HkumurDZ2rf5U9Wdz9KvuKpV9ogaCWGTbKK/EcoalxPOqC4iR+HPgBX4OqAz9EOwVf8gA
zC1GtxdpBmdVolmLk4YN79GgRYfBMyFeZ5q7y3spUnwuHGjNbjJztQv9JS5sRT5jMqWVd0P8uAAg
6bKoTTfztn2vL8eV21zUpg+TBVZkMahTVOi0S4nAb25vmcHmcEwLBVjuhMxBykB0QHGZJtUxG9OW
q5uAip64W93KBngAWce3oVA0E70PAKjea11lyGiRxBEdhkb5nGEU1klaeuzHDEN6w2LHCYgWBhI0
YOOhWeKTLkHJImmeJGMY3VmzEk8d8FJAKgJeKiPnMJY7OwswsG6mrmbOn5R0dOhQH3Uj/drp82PY
zZ8Br/HZyKvbWLU8kKM+Rl0GGOc+at2xHrx6KU/LmB+tGnStCelcUxkfmzA4NXV/Jy1945UGfaGj
9LWQ0xsiS27fxqOTyTJoeqb+k1xGvV03yq+qqBKn6OiPpOowgt3Ih7mxKruttcZtJgsD1kT6KeX6
fZTJqBXmv3IZ+VOZgFHLqPr7UJdvtaY8JcYtyWM7tfNGf1KkATlrMJ2nVPq6mGQX6fWhlKvaGY3i
U0Usv9aG3aTCq7QmIDvLOvGkJCntss2OVlwe4zw8S2mGp5f5sJj9XRgoDz3BfIQ0NDdSqepO31ng
aQkepCbbjUGdO3mShWBkCn5IwbAzaPwzAum6PCy3oQZs0GVeZrswlBs9tiwnbhQA3miAVqwX5L/q
ejmnpEiObTvtQc18rOThyQC/p0l6QKebeGxVWWwHRXacafsARcEUfCDjA4r0YcR4LE4ENKSGWWJv
YwAKWo1d5cHoqkaI+RVZAj9gSR/TbFQ8Ix0pVpF4Q4ehxLC/D/TiWhrqyU0K/WUMu+94EH7q5O66
SZRbkiafu3gYTpVBFneQUPOfF+L1iOHwABtPrQzc39Gqv8Zq/TBkwZWlUj+awIA10J+Vmdf2qKE+
P4F5vdKzfaT1IGuqbuvY8IJI+9lV6r4dFQycyqhHdcGJ0Nhr+2ZyCNIxdZH+XJLh2CfJWWmD3aQY
yJZU0SFEY2Iak4PWFS2ws9IfNIyewAn6VQ8x9RY0aJ2uY3R8LXujlP0sx8BuVT2GufyN7ZPdVbT1
SGyACKUsH1qod9aQyM5KBDs9eRyAl26Pw3gfGumDXFPwpzXBF9pWPyyl6vdgymzteEl2hilLe2Pu
oQtZWzrDPCVeHhe5F9STcGBn29r8bQYIFzTQghZKYb12zWjgC0XXTIT+YXQGArIYD7g0dAF7uKtr
/7IdFZkfwoUMVhN0IzFidGwCW6vwJ9cELtrwGfznDB1FBbFWfls9tYfGF/UTb5pwTdUYfBEGHfk0
u2ylFv4rssR5Bofb+UYuKnRtRhHoIIZ2UUp0i3swUjOmdaYhgxkagTOYaNAcwYJIz8syCDzf9ptk
JYo7vrmsjTJUl8gfdiB3PyzAgECKDAiIx+hICkF0tB08rKRxh5b0S1GAbqJCGnhyFTdzg9tm32J+
PAcWcSlwUZtefSWMnePK1TZ0rsIupJFPZe0G76HruBi+FDmDKeuVfR+IaCVF8jiHGESA31VlNAkp
YW5rw+de26Vy5/WY5p1FEcu2Dr5pCBf8lUaW6xo8hF/UV2ZkOUVWOpcvmEgCF0V0ndFZRh1CQoXh
oxIMnZPiXRax+bxZHRAX21VdUNZhgqKAtVwVZmjT5r7QP+XFt6j6FIkClm2DsZLGBXlBvBipOuPa
9scFU1XjffXye7pK2Vvuv5muEiyTb/bOSRmnvVEFIFUDRgIscHWSb3SrdIl2jqLheHlTBedGOdtR
mlphjLEZ+VMR4eVB4YtmAVQC26kPL4+3naS8zdACK8oLNfLb8ocZAm7jWpOejRR/z2+6yRvJ3eUl
bV6sVaTJKXtbxGozNDi5xFhcWf8CbBQbhWWnl+5ykU5umt6VLE7tZ02WqNZGaCvJi+tkuu76yJ46
0y6NSWR62TZ92MaVKE79VYRiilwVka88jA6YoT3AeDw3HvULT1zw2zyzlTBO++uGJHmeQljTG3sT
bTBI+Ca2lcQYJIfFNwYvlMefUyPSFcF+8sNFKjFHUlEj9GedfukWC7kTtUV9BElQqxEOqgiCEX64
aDHjrkK7eulniKZIdtRLCW8LcO/MqYvpTruNWU3Vk+pffZk6C1XsfLo3p6tkEpXWBDrLDx1RNZaD
OsG6Ec/jVX5FjeLbMPeHSFNdTRvtyzdk89K/na7B+dWiIuj3bzC6QJNzXi02avL/pwT2BStnmkbg
iKoXTMLiOW6T6KQI58wF18Hg3OdMlVTpFh0oNrvZQ/EdBHZ+66aGB4B5l7pEFjg4wY0wOKsyZIhF
ogQ3fVJ+KeRHTAanAqBXnZ5U+O9q+d4kwrodM74XrjxfdqcAaQQIByxZpKB0RU9s1A6QqeBiAEqa
KHsougycfZHmMAHZJlSwCwvA6e7VNLf19vNlzduu36xUjzMs6VToUa4h2wCU+Gs06V8B8PK6fTHw
/kGllUFF1ZHIcgrUnbDG4ZUy9ktG0440DHpj9AYwolPTrmT7RUP6dz7L+0raiyBntgPlt3Xysztd
N0eqMgRABW/1yUvUuWrtxAgYMGIw0XNfdtE+mFRMxRI1+lqmTXxQs2HBz2r7cHnPN23qyv9yt72q
y2FIK2hR2My2Mt+a6Q16pe1k7P7k0mssw4OiNno3uLOtiR4MNDEiv6T5riIgMNZFGf3NW/8mgvcP
k2T1VJpMTEAY91bzbVS+mW25X+LsCMpq9EllXjOBEaYD0glp3aDoBFZg+1xXH8DFS5ZW9KVp4AH0
1pkyg575n3SmbKrtShTbi5XaGl061/ocI6QOi2vSD08j5mYuq8YGfJsF6La/j4z3BJFVaFUgF5XP
6j4Ml3wAtd7kNACGBeZkZ6uP6cGyh+vGl0G30GLAxO++Cr6B6d8HK7f6Bs5XSECLNfVpAR560Muu
pKkAD1fH+txI7Ql0BYDSqrLGRVF430TxKSuTs1TlgAiqYKCirBWU70W7zvkVM0JeBBm+2I+QcgG3
5CFaRLTF2xfybdPZ76uDjRcyA7gBL03VQJuOcTAzXy5lexC2im3eFl0lxAS7BEi1uOg0tiKjJ1oA
kw7+UUbAhvzxPcjkQWojnUWcrpv+YyWM8x+KIvUw7GwqrvObVHOq3K/xj8vKsrl1KyGciQnpHFWL
BlsmBw9ad4UMb53IyHhlAlMmWAyfd497qVE6Gbg8RC29DrG9Zgx7EHUcLi9nO8Pxth6+hbBWelyM
PIx8ctU/pXu8zr3wYL0AaA2dKSJMPsHmvYIZr/RO68q5rNB37cvqdI9cmGeO5k0QVbvU1CL38srY
QXy41KuFcU5nNOoenX05dJwOztLWwMbBwFP+BIp329B2Rpu5abq7LHPz6q5kcoakADsYChwICZus
stUE8HtWIdCLzTh9JYKzDrSy4kWTICKawUNlzF4DFkrUA+yWfrcmEajcdll+JY63FFobEsJyh7/n
KWqMGK6bkUV9LttJj5U8zmCUMRoy64yAg6Z8IfRc1J/HvnBVUNdSJUDtBWseLTtuC4+22kPY75Xo
U7m8hGHk1vNPiqrM5RMVaSxnU8gsNZY0QovKbE/jxy5H0K33hzZuBIL+x06TV9R3BYB03MEuepGl
eWcAMANDcRogbXIn2P8mIBl8MXHxtqq+ieMOlirJaKAgi+mcIkQJpHCqRhKo6naorb/J4A4zIySV
0W36V9/87z52i5Gmo2u+t/eXj0q0Iu6oyrCwylyFcdGB+kBLN5N0wRltm5S39XC2v5qNKTdk1E+y
SnIL4hnG6PX5Mexap268zkjtNni8vCj20R+smIGJGIDoWBY86HtPrfQ0Ro0qrPxibmyDfI+A902S
AalhxdaanwR6f1ngtkPAXKYig6OCEB5ZIjDkBskAggkqFSA6lRR/q634oTd6n5TkKU313G36YN/p
8dcoDY6d2pz6snkWfMWmmXv7Cj4HqbdxmCQoL+E2dIywZvHqE9I+GE7I3ITh+kqBh3bfwRVnnkQ7
wGck9VLugqiYC39cyH1uodwLm+4MVr4bFvMwKMNxKoBaXY03bd48ZhlGZitTkLLcPve/T4FPWUp1
ahSaCtgktUgOkxnchHPjIWHvkDy8wuSZL02DoPyweX9WW845zCBMsjTS0IJnoaVxqK9r+vX/PFT2
BSv3Hy95lih4C++i0HstqKiv5xmBkz5ZDmHpoJRuS37mdQDo9QXCt4J80O6x+QFqWpQv/ydG15by
rLJSzrJj7K61k18td9Z/SLuyHbttJfhFAiRREqlX7Wcfz2rPi+CxY+37rq+/pQmSnOERRjfOg4EA
RtyHFNnd7K6uAgoks6bDFjjp/X3N39xre5yDbULS0hbjei7KUKrh69M98fXnPgFrXhPZeRiZQIZ5
+HNIZN8VCvFtHIgzzijplEHuYG7aCPMYRUH0QufaySjdjbjtZMCMzizZEUC1DQYBOkV3WJkfujSz
Kz3eS1Fl+CRDe1vETGJo+VljT6yzgZwP7Dimd10ieFmonwQQKAVdfCgiaAtpFDTrggmeLA8D/paS
+EcUzK05UG3Uli3wJ/zwJfT5o8iRBOWgDvWZCpjgHLpHX9ZfiTqgoDC2FibcDjNRtsqFq4/e683k
IknYdjkZtKp0tXA3aZOZAaCh57OnyX+Eonxp6vhQJuOONECotsOWS1w7Ogz85Rg8kVWKWaWP5zbQ
okZoBLSMKXrbgMSyPyQP4kjAe1jQkcbAwRa2cyXrAEswY+hSg+BHvumnsnFodAJqgFz8lQejg5aM
k4WTJYRbNL4rl/6DJfnj0pS5AjRfBk3XECm7pnWZlG9cPIWs2QDrCv6Cgv8Ys2YfbSBZbWt/AC4h
Ek9z2llqAKZ54ZWm38o0tgIWmFkWGG0LorLZGVTRaIFojctH1IRpbJXtvgQtRPot0R+kxyA0E63Z
J11kB0Q1U7n2ysYTGotpwL6Enj46uQo5XB3D44knZJdiEPHRoC7QhKMtKcklVJ79BuW3pPRqRTOG
ycu7cR/39oToIheGDEpUs6lF6Ck1s4hUUzwJzLdLf7jH9NidNpLGDmPpRevkVyFDql90s1uprWCq
3SQbrO9AaSX5Z9ZCMaOQNYwVZGkKetWmAxlcKFpp0RqSD53MBmOR8wgSGjE6dET0fGXwDZlG4sKa
sdO1+SLmSYQymXwUsHtzKtZH/0gG2xePlA3ndCQvtCg8f2pMDLA6Onmc2B+6Ol2UPD/IfvadjM0u
yuL7FgNaBWQTCHjvRrkzRL07+jNF9T1/LYCe8So188IRZFxB3klGqfonoQ88FkOKNSiNLnXyELuj
NM48poaYQ9wzk1xhEg5h9pO1mVdMACNJ4JnEXKalB11mpjMckTZnX4oZ482FeCja4rHoxlMbt0+i
39oByqyBPPzMW98kVD0VbezlEMdopTAwRw082dVsSHJuZYFgZWJuF/5od2C7EiXpp1yjCd8mnVmK
kzuO4akqKjdOJUvrWqOCfDcqZN8zln9XJ9WGS7R9dAGawQU53xcUIg9zMe7aPLBrIffA2XdOi8AJ
SvXkK6XdxuKxzUHnn9RerYouHN0un4odWOAsfXwElVPuP3cT6OS1yPLD7EwwQEz9CgNBR1B/Admk
73LMIwkBhhDE/r7Sy8mWguRxHvM/il675ER6HiX/cRZ+adJZGt2sOwaZZDUEiqYhgJ7iOQS0rJv7
t25EhXr8kWbEGGvRmbujlIetI7L4IY0BmBN1F8D5U1yk1iz4b3GeHTFXFBh4JD7TYjxpfeeEYL7X
5dEIUsluQ3QiiX7K0cYNWyj/kh9l8BPFfR/gLwwZWI2YW6U/Y8JbxX9jAhUXiRV3MahdiL+Lxl0m
vLR3bUzd8UvFjuIlLc25uE8UwcSYhylCw3x4DRL8Krtfpn/3tXDHQvwPOyEcjDp5CADEJA95fqoq
O5BQ3xsTrPBYSPtJ3o3sqVfvcrpr0pMWVJZYOaE6mWR+GRIjGh/jFlhpMwytqAWntFWmwOlEhg6J
EWyl+NRlDViqXjGoBYJOIwLtRl8ys+ono0bIB+5ZFo3aN7RRMfTeYnA4Qvy1Qg5fmb5vVqqRf0sS
O5ntOnptC6eaDL/4Q2XfQ/HQx9bUmlWOkSHIi0TjWQUQSxUFo8m/5fXdhPfAYLeCl4CINPmm9EYC
XBj57rfMUDEzAc1nY6yoESqvYQ7yy74z8uKsI4C1RhCDZvzkx7uheSuq1hD7wIobH4i2wCtUakSh
ghsvIWmqHXm21O9NCj0Ncxjfwq9a963vDSHqvTJBx/KUN4XRo0qapmf/IsqhEYdOEx9EuqvIM2OO
xoyOegKefAN96/T9LIPCJ/1CxmMzlEYpPY6A0411b7elS/LJSCUQ/EtfuvBOU+7q+T4ZDQ3avqEt
YdkqcIO+IeXeHHt6c9fpJwnEWu1+aHcVxXzFhJLtqZCepirYKX1sgBvTqEorDQHChd5Df4kyjBjj
otHLMn8P+JdANp6gW6GHS8LqoCrLbOGJlRS0rEHrHmzii9di9XV041ITFJmCLu9xVXrwMPWyUTwH
4JlpD8ojtIu+jJiHR+x+YBtDuO/1Py691KAMSTCvKVMobnFmQ1JJWjUgJ1EvwXlmO3H26l3jLrn0
8LVOjfhZf2qsVjNmaA1B/RlnytzIqJe4ffsT0J6GDr0kQ/D6Y1xvlGzo6w4tVjU0Wkw1DNVBl+/q
0KhbEAPW9mzr8mwMD9G2BvRKRobV/2OaS1uyvu3GUIHpBQUWd5D1YPm78sXyemCBUeDa7T5f7upR
UnWCyoyiIJvhjlIYoGQ+QHbRqQdiBUnzI5h/o0+mAaX3twnum6LbIhR+wJCM5cwhQuA0DQXgOOu8
Mpi2xj/XCk4frHH1EogLhUNNUS5/178ymz8yvL/CMzFjYxFx3FQaXD0uV6vjqie9GIxiiIENTPi8
c/uYCVRa52PvKVa1Y94kmCxygGfffPkt//DNOUXqDunkhYb+/b1/9exED0ACHCAQwODa2UVjoA9q
ASJWopBi5C/yneoSE1RkTv5Eejs8ldZvHJwr89zrQZVKFST7Ar6qWB6rYCQGSYOvn9tY3VvIKiq4
FXje8s3eXmeCFsqR4CCOG6Mw3rVS9KAGXbXhT9cGsDVyZYi7eAPmNqZOhaH5Eu+WcYpZ2ydmDx2f
YZfva1f/pp23NlBeve3gh4CyIOoTN9PpkwbILmEwmv0qnks8Sy1Q3bnkDA4VsB18Kd+kA0pChvKj
2DWPqZ2fVHzgx8r793uMqhjkYQALB38tdzulMYnidsK0UZcdghS5CTIfpFOfG1lj41iqPn9b4W5l
TMrEHxjKwGBa3Us4qZ3buLFVH9LDAOqwd5Em8Z7kW858zb1h+mIh5l0oBfknJ5XbYWCarznaU2Mn
5RlYUOC7WqCREMNasw4QQbYwCisXk0J3Bd5UJphA5x+GfhgFoy9htoQgUyEjRnj1egewxDHzI1MO
lUc8uoyy3KpLrywVtPFgO1Dwur6lnxMEGhPaLOOtfeaJwmtcJhtXfu2afDCx/IQrlyMHjaIPy5O3
wcwRNrVzQRlt5WdpAst6DZHcCJnv26anW7koH8xyL+1eDrOgqt7NSg4Gv3On9zAxgQzeAANg/uV3
5FwxtXO1l1xUbNGNycoAFC7JMHRmUIgXFRNkW5di8SqcB/9ghbt6GWqvXVK8r2uyi8JeNPg6Z9ET
1aE47Gx1oZZ/7jNz3B0spbyoQwXm5Hk2KDmL8nQSaYmEHnMtRWt/fuVXfDeV8WgFlStRbrmvUl9Q
QDCETI6hrDsSaTLkPidmRcofnxtaK2xTGTSBwFuoaDHxWAsp61RdzCgOvv6m6ncCgxajTt1azaxE
LI2ZPWBQ4Binuhkh75/Tyf38B6ykykhW4WAoKC5W6C2aqmONGDGnjWOrquMfLZVnD7qHJlN83/lv
xriTCWY2Ma6X4WUle+gj2V1E4kMS4N00b/jONX9yvSzudEZhMPeEgup5VP/oEHKrLUnP9Q93tXH8
gcx70FjUqPQKXr5LwCtEbeL+SWO5NNJ+Y+MYQW4IuR5wdHJ5WiwBd1JFmDYQ2saiw5PSigYBWitk
G15ybd/whJEoDiMITwj3fiBgrpMxiUOdaAgEY9SgrdkE2cbHWUtzsXP/WFl8y5UrrtWpnmZZWURK
8t1wnr2/+qqLNkJob/mOtduMawy4iwjlHzDzfjRHtLEJ5TzUHU231QGFfzw8p219vA0zvPxaJc+A
gyZSBmBN3HijhVpZk+AZlJjkVdaNwVJHq3sI9+Tfg5MoAWBLXSj8JYlf3lz3UcSSDKlYG5lZ+EOL
7z8/fWul/msL/MraIppoPersd0gH1uLK1Wp4fTl5BMGStKym1YERNstd9/6ALued7rZuYG0qHC9A
Tz6yXBvkD2OhjxpIG/BuTVLXT/q3qGPODGc70HEHPb19yeRHKvQPZTBuIRfXkoNr28vfX12ERGwm
lkZQMaMyOmDUqczxpRiQN2tQf+3vS3erBbZ+9VRdljUdLEM6n98VoNxJg8UF34JH8v02pGEtbBOK
CLrw4WOOmLt6RdngxSMN8PgaQrZk6Jo7BIdKfQtqZff5KV039c6Wpeu3s8R0YqyqepU5unIfT4MR
43mu+w9gVjbQD9hwYat+ElzvKPW8G+MimQZeFN/XmszVhPK+0Dunr4uNctJqhMGOMdRyKME0IHc4
BHHSw1FcWrPvFIfRvjdyT9oHoC75P3zk2opQRQFn3UKKRPmJb7XXm1phVeamZYgx5zA0BPYzDOtL
qdeCq9DJkqqwgFB0f/Er6ZkMQ2hIzXACnazdKb0pQXGpzLV9qokJRjN84MliU9OTHEXWuDHKguZ2
QpOnShFES0x0a660GQQK057M9FkvCFBM3XAqiW9kWvcaYmMeMwHd2KaCyvmQHmOhOnQDPUIztzik
ox+jyExagyaqNWBY/A80Tn9B3wZ1LjJ1Fqi8e2sM40tK08oNAnU/h5gZAYnjmfbqoU7aYiOTWjt/
aKgtnH8KhuZ5dCBhylANBciPpB7JE5vMdAIBH/MBfAa5R9dtmFt1ytf2uFAtBBIdhvb3mGDWnPK1
Lc5HBlrZ15IfLHMVxKkgR26zHYaKNUN2CqiNWluvpsUt8D752h539DH+HXdN3whOLaitpbLOidh8
h0E/oAXjnR5HJ1UOnIGVW5t6s1BUMCFrsjDsgP2S8mJtWUaiQRlVzUEjirnUWaSxotHtTd0t0N0y
mo0Cxs2tW+yBzBCOGI/umzZ2VndNWtIJeik0t6QR5LDFv53l4ywsv+A6xBTxRGcUFR056b/rGQE2
dkuKZnURSxlPhtj3bQJCyKSnraZrTsC0U9niY3XV8+fO/RaTvizjHxt8CjLV3ZwVjZi5BOoxtnai
l8kOTfhEbz7UEJfBE63fl89wHmCR/9cJJGecu2q6WugzXCJ11Lw7o2BjF1rpqpBV+HyRy5Phw6nn
zPC3rA0bYDtp5hbqWVQxuR16FOP++rxnE+A4NNs4fDe3jLPH3bK6Ssog1ZCw9t2hTgFmY2z41tPq
cZ49pU0dgsM49X2w8bi+DWycXe5I6rOCPrygIdRg9Ga2NBQOgyfJpW7hAAuwgdq6yco5Y8vfX51/
4oNTqhsm5ijAJmgz+0Gm9jikyZbnuHH/nB0uI6gHpSC6EibvQxMjBPw0UL+GDj3/yHaxh+NilmZ0
2aJcXv7Vz47M8quuVlfMYka0FFtZ6x2Gn8XqsVYVkFf8ESfU+Px0bm0k9+BNy7jsQX4BnkR5stpi
PObZbAIh+R8PJZcxkiQb2imGmb9EENEthxT9VoTZ+FyMG/8SpjBVJW2gTh0L9twmx7GZdn6jfWlK
tgulrSL9xnfiS7lSlsdaTQTN8f3kF53LU5Bi1q0CF0sob2zg1vXiabi1LGMjXsN4hzrR98BL9qCQ
fe0AiwI/qrkVwG4fFB/PPeOdCIR9Y9LjezX2YBMrtkJHvqus2VQcNJTvpI0sfyPWMM53FF2M2oEP
Vww64K8K6b4M6r+WWOJWxHmMSSr6nKkzJlVyPwXG1O+NLtDPWu7/1y/F+QwF0lexHyy+6YRJzsaa
D2NhQeHCITYNf+c1xq2M8xZDNCS+rEQUzUzMyLX+RVMgN96SI/TEvDz8j/GMcR5jlmMZIpjIC2gz
umEuvKVdeM7BoywVoRVCgagFdYH5uZfaPP2c/2g7NZeUGV9v2vsuusL7CKjAAkK0y/DMFl/h1unn
MdGlNMZ+Ki87Ctp9xUR/xtJtzKebMpSEdUvfoOVaduzW3auLTiPaUTf8wCmLcgXVZM3JOuUtkZgb
99QSZii66/G00zGlPvvJ4+c7uua6kJ6idqagW4tG2McQ0xdCK8YNXFctKY6eV8YsgC1XfKbD1ry7
tLa8a1NcAsSEqYgFDZ4LDEb7Ojb8U3SewfASOv5xvFcu0ZFdQBllTJ707fNFrh6ba9OcG0sK8PvL
5RLdngdbdaK9dF4I27FqNDP+PUwDF/HaGufFMj/JJ62cUXXHDF4g2oMrPpPGSh1mjfv83LH78bTd
GJLWgt61Wc6zZaEqTBmYREB63PySvsaKKVmRzSzxwX/wLziy9mQxrz5tBdvbDuqyXo2ivaFjWlzm
ucynqImmvJLBlTtYCgqhzvJNNYCWzOFOugez2SJokF1Sk/78/LuurvjKMOdhJ12d86EUNacRGVzO
SUvwlAsC8Gr/FPKXz22tn6ErY5x79SWMaQ8ZxC/H4SA5ih3YiRn/AqRv6daW7hYieS0hu95Uzr0m
ypjmgZZQR5qAAQu14TFPZtUW1XJjCmH93FwtjPOpg0ISGg0SQ71+ob2RHtOvvycqvtwD3t9dLZF/
9aV6pyWsF6mTjsXroIQ7dST2xlfbssH5N5Fkk4JGpgYXLpq+Gxwyu/eAuvmOejO6wv795u1fKzJc
r4pzc3IjRL6Y4TYAPZvvFDt8wBW8jLUxgQT2N4hRP14+nng9bdoM4wxEc6Z4XzHAIAEcTauNyLT6
QL9eFOfS5gicN7WAxIxe8sf8bjqrBx342rcEcq/Ula0+2AUShH0M2Use6G4zEi+f6bOjwvk23PMk
7ECp5qSBXe7+VKB+V01eyOx/59l1vVjOrQSJKMXZzCAHDS1FMkVGJvwQgKQHynnjdG5ccr4sOzGp
SP0YOdRfCC2xMKun0assDVMyuV3J9uT9lmdBOQr0QZCVFEXuSuih2CY6Q1aDkS8vYQkqs/FdrRVb
Z+am9bKczCs73EWIK3BttinSGbQkMFShAZw4uoMOxJeYPUCN0FKlyayVzA70rUbnbfmUs80F/AHx
OZpHtHqWHiQ5/qXOLp22w/1qELpaJnc1yNh3NNBxNKeiMGmngike8w/UUcLXqfU+PzCr5+XKFn8N
xlwGMz1IQdkA+LwaWknumyGL3M/NLB7/5rYxDMJQQC+hFsmHurSetJzE1AmZ+Ci049dMV1zkTyZI
QF4paUDli2Z1tfXaXF3dlVku5FViTZsyxMEkyXGofKueqd1qL5+vTX6nCfpsdVy8Y6wbRIjHZa6u
V8+6ojjBrMuHFEKLOzpPxyisG3sca+pqSv9LjftjXteQQZ1/jEp2r2jVT63qA1MZxX0g0C8CTe8h
2gs0ezs+0xnTEAQw9mzK3waRed2iRT1A/9b3WWRjMN5pBn0wsymdzbZgyU4eRaiil8JkATgNJtwq
g5BtmLpaGYpGOba72IfyQa5QcIHqPyBA7nZ+nBijqKhmmzLR6jIwIdUkOIr6lJojxBBQIHge0gzo
maT2v8Nx+rsxDwAsKA+KGP4kM/o1KWbZ4u+a8AxmUQNyGa5cfUuosIvlnVgNhpw9KT7UM1piiJP0
NaSAI1SYrDHFnr7O0KhJZPZzUh+CQjnMaW+KoI8X29wclQmTHwXBYND83IPudBTLc5GBzVYpT0X3
AKydV9eRmaO9pPp38hwPBsmAl4ZQcFxfFH8BM/3wyydQxyGThcb2nZ59TSey0+thX9QN6L8xtNLX
s1HT2sjThzQ51JoGlCf70giKqytP9RDpBuJFak5Va6Z0Amkq8YqSndP8IWugc1kA/g53NPlvLJBc
RZ6MKpzstH+MSoD5lcigIwgM8OwaWowcAyIfTLMXhtMhooMT0RJ6T7Hlz6VZ9JkpTZWlhBhu0CdT
wO3Xi+QcLeNVFUV3LITmbJL90gr1DiTJht+wl5SqhgKonRopd1Ervg2S5Ew5taTie1iHjprci2DP
ypPkIqejGSihwVJA+TGGrMb0ZRp8CLC3T70sfMvk3uuV+ay3eJH2mTGG4k7RC7uUvw7K16jGj8Zk
lgzKgjisgEwPDXEQz31MdjGLDmFO3FZm1oSUPWt/zphFYqNqxHGzi8XI0GCQYUI9m1uTSRDtG8Ak
1AVmLaaHMUtMdAINUWZmkYyXfm6BgVWNQcPwVBe6YoXXjiSa9RTtAnU4tQwo0abYxU16nFQMwgTp
rtfir8JQvLImf1D8+SuKFRbtfNCSk0Mh0Fc1uwyphl/Z2WkRvTSF8B1ipfu0V+9VQXuJY9+LoDcy
AjLD+tptRAxu4eH1FWRTPzBsY0XRfG5y2Q319GFKytITYgFjKS3oljWc5knV+x0Zyy22knUfBuoV
wiB7LvEd+GSYS1VskSgVxXkenpPi4tMvn3uw1ZRWB9RFpRRwIf7JrgDJoJCxwzsv/T71L+hPb1RZ
ViPalQEucKc+EdMqQZRJ2+JYB/FTPgkXaF9jELwhKgZ6xrfPV7RaaNGvLHLhGgcZDNRhRp0SsBAw
UbgzBmkcHZzERjjbEhRzPPnlX7P0LjnClVEucMdxJue6qGn4VCl8xKHIvm4sazWOXlngwnU0pUNV
xBgbKxJFs30fvN8Qot3XQzaYQV+3plbWp1pjeLjShXbDaxvQocUlJEpHv3XTVN4rmaIfwzS9U/rw
p6ZLd3mL67CVh96m1wrUMhZsLpMUUXwfKL1qNMQxQEZZAE2ThRNqEV8bD9MFMwIHTLxtPDdvL8hH
U9yeNGXcz5gVh65c7QTTN6pAo1WPrI2d31oQl8LXUT0JESb63XIBIYoYr++Et7zLvjC1cMX4jsB7
NXlmklE+TRLbAjzfVtWWRSpUWsS2mcKn2F0z+HEw09zN03QfyK856OerRjXaYguqf+sMPlri7qoU
RqMMdv3S7TFEHgdW4yf253t5+8E+XhNuK1ttnhGE4A2q8i6ffnT0vtvqYt+it9+voioCWgHpP5lH
QDZAnzW6ABuqZCxNw8ZVvqneguCOHpfqbmpPB+Hx83WtX86/bUpcjygWW0EfKqZhGud9fsxbRFrA
6b6Rst9yskBpE48syM5oazQIRQgi/3GCktTS8oJ44pOCpOrS2xraodRqv6WnLTzpWkUHhUBtmWaH
HhsGDJDfX13nmYQ+JjjK3KUPS7kzdTrhjz4G8Gw2MT7vNOVePKTmgBxFMre66bcHEsu9sr38/ZXt
KEpSzDrg/TP4L3KYGGH48Pl3WyvEfbDAe5BeT8o2Abej4oq/FrmsyC5f5v1sTw/bok9rL8kP1rjj
P0lx2xcVrNWybMTKEbq0lhbHBm32hJVOjYl1pSYQZGwMFdyxG2vd2k3uJRZOjI5CDOuNXQh2dV7m
U8CdbzRHCQ39r7WROVthcc13iUCMA7OiMP1Ge1fXijiYJJzXofE7m0j9G52anVA2iZU19ePnC1ye
dB/fYgg3KgDqALZK+g1AXk8n1lIRci1qFB7COUrshpSTQZUAym597lQNHtLTlsrPyhFazKLmSRdl
U3A+fDyksZzqhDIE5r/AdwvF1l88SVv1lttv+NEY56JnJR7bhCQIBskTcIBQbvidcCOCzxoalqDb
AwXpx+X4IThLOtIzoICyag+88GyVMeiv/Tg/RMl8//k3uw0ICGggF0WXChBJwvNmgUQha4oiB5FV
WZhl1JtNqRqs2ZIAXds2CYRI6E1hVEPiv1GZNU0mC4uZ4m2uHvxS20hzV9cBfWldRsMNdQ5u1woy
IYVXiwwPZuEpCGsLA1GuHsxbAWD5vvwZh/6ipChMlIEp5fwVmCSEOgwx/ZTu2l027xfUGX1apC8U
cF9amP3+/PusuCx8IEC6GS6OJt/AzsYUGOtyUXb7EwUcQR88QxBdNPG2vP1K5v7R1vIVr9y9ngmV
HiaJ7kgXETKjtAflpG9NF1Q88DyE4tlWcfY2bC8GsZ24vWBs4VOrAO3KWie4uvEOotle5A6O5pSb
CJKVivdHO9ytDZWpGEgP3RDVgDyN05zY3XDXHvQn3Wzt4QiVGpOdswM7VS/zRoR7Z2W8PTH/rJGL
340MWrqhgO1F8TI5FHD7ldkeeqhuqOf8offGwFBdzZGRFIke2E3i1/lu4xCthQEMXQK/iLSF3jSj
C5kooI5Jc+BMlD2xCrd8yT3/bpFRTR5zO7oUL+IXstuwupa3Y0CRQHIa06cIvB+PUz9Al0pocOn/
7LhDKubS7qF/5ATOli159f5f2eIie1bQfpxT2AKYdwciifP0fQmvGjGoWR/wp7TlEvs8HcO9bnV7
/Vi9CbvqDUDRzRbqqo+4+i1cnC9lIPXGHr8FpUdQdL3TCtj9/s+hCH0j6K6Gv+tdXqLy1aWtZX8Y
yQhrNQjeltle9DLdxgEK1sndrSneTWucn5UwqdDOoFJ/f1wudHICuIeMGnOZmQPWkS1g/XI5+Msj
Y/gBSsISqBDfPdbV4sq0YGmiQGBPf+iPS8a0pIeQ09olPzFhgpR748iufbpre5wHjMeejor6vrz3
KXsjeB0NxaAQaahPW5wIa7dSBqeahAsCaTWeb5sEfUXSHBMXcSsnBimJEUaQim2Zqcwb/Zu163Fl
iufd9jWho1Gu6k4KCk6hfoxoD7axt893b2M9KpeIUS2pBvQxmNMkULM6KVQ3FD9Bnal1Pje0tRrO
nauoH2pVhGKPApLwCCJj8/yYSoL9uZXlW9+cvX8+Dz/vKQp4eIlxSZ0gTPZZoWBWIpw2O8xrTvL6
y3AnbmG5U0f2/ihYOJ7Rjnnx3y9v+EXdCAOr34dImHrAtKByw00JuKQiMqXNXZm1jj9HhRXIo29F
Y4/34yCNG/u39hyQGVRbVV3DyD9f2oznXtCaWoImLYMcbVYgg3XG4lSP1GiyydDK38nNrg1yxyIf
kk7sVdSJFk8o2iBDf4nc0VRBISPs5PvPT8dqYnZtjYvrkAsDNVEBRGAwK9+lRpSMosXzHHpXdtdF
ZukrB1QlX6Zc+KLn2X7us3nDW60e0KsN5o6O5ouzP1aJ4GCuR66SU6CSDUT2Wn4m6+LyMGCadsP6
KE2qOED5DlEVCD3V673OofvW7ba+3Jad5eReuflGpD6JE9jRAMi7G0zhknjxxf/Gjmh8gVFbM9rQ
hNavnTj0btr6kqv7eLVKLl6LU96KgtahvvhjMicgY1HWgdCp8Mx0QwK3SWhPWwjtlaqOIl7vLBe1
swqj4xF05pEjzI4EJEYL+iHfUh57W7Kz41LbqV2QtG7lZKuu82qtXPxG70RtEQz+jN8A61g0MBRI
wKEdbC0zm2AhsIQNd72xv3zwCYFV7OXIp1DNjH5BDigyZCBqNq7jaqbwz8L44DN2Y+OPKL87rdNb
k62Z6KkALu4Wu8JCiN2G6C2n4iY8XBnkvA2L1a6o0HV3IrKnEVQqKSjsSnPoczNHq2xjeRs3hA9G
SqoUaZaOSy79nlOaI5JaMIGdFvqYZqd4dNeZspE4yyf83La8ZZvzM1JT9HJa46ymhTGVJiQVjvpx
/Bq6ymtxiM7UyR/0c+NIe/RqtUeAsS0V4/X6l141qiMGEADL3MQQLbv72e4v5/zKY0xEb/TGH5Dh
4v7IdgIE34LM0l3N225zrH9qwgDmRaOO8Flo2GV5UyW4NGjUmmHfADGvDLEdhcXLAMlSS0nFzSGV
9fMMwgeVEYwq8mMIXZfnOTJfVO5M9oW5mRd9mQMjko2l2Dx57J48fv6ZV1N7nNe/LXIHGtoCoJ6U
8JlrSzSb+0XtXMGLCSMdprhdSV/f03+sceGzBuFJPJXQj18ONCkvCwZTADupB34/EzKiEZgZxFfy
tH121twRxOQpEGYYdQar1cejk8pTKlOAwSFfKppU+h42m4wra0kdUixFRb0LRBB8uUsPwQRNOlAE
L0UbFWz0fxZt/p+x7dWizbUt7rPpGNvWpxy22sBa6HXR4l/4dSFxmOzEhXZxG6a4elSubXIfL62K
fh4DMCLGqIIJgM4CDd1Y6O5iksQMnHGTX2ntNlwb5FyQOkx94Rcj3i/kfloOzBFiKHZC7iHEa067
/2OJWxY5B5OAM6uiYH7FwMdSC5Pk91qYetJAwC8uGOHNt+eWRS4JChik61gEoWTt1FswN71bJKcZ
xcX36ttvFSqud3W5o1dOVK6LZh57sG2AwrS3dONvKKboTDvR+88r5JKeuNfzWo1ATiGflunk/jJ7
cWNSc3lea425HaNXr/rVPeSueqNCoaeqsaWFfBmB6MvSytzwmmuPqqs9JHznsW7EcoC+oTM6YN9S
DoDLW9qxwQxXqVmSO1mxgUQOs0LWhuFls/gISDC9DkjCQjrAV7xjQWrzeg7wWPSYC/3lp/KHvBeM
VjIkI7RUu5oc6PoCWvX/nNW18Is+DzpLeNphjIU7OWo8qSSJUSleei7J4U9tCslcSGG223bq6mdU
0YfEOvGa5CGMEC5nSk7Ykiy3Rwxrul351AF411l69YDmodESj8QmVS6s9zRLuUBx3GpPoWYCvuSp
YGR8GQ6pjeqqZMpe5MiZod1DmRWSmORb/KV7iVEYpa0lBkYWgj9+L97Lp/A1toMH6Wd3yA4i/nlj
i6xuLa1CcPh7VdxtkNqwHNWBIS2Wk0tUgeQs8YmpCjI+mww6fxL2b1nQvgpNK2+d2tUAhSFwbCY4
PzQeaO7j7PRxA4EIHZRIi1zKdPdnV2EbUru6zCtTnOsO2igK6hBKer4QOn1EwEQAjroQQKeaZEY1
AW03aJdMzYuNG7J6M68Mcx68ylhfiUoC5HdQGVklAjSZmu34rWPfNq7i6vm8ssR57koRQbudYDcV
Fxxny9tRN/9H2pUtR4pr2y8igkEIeAUScnB6rrKrXohyt5t5nvn6u+Q69xgruanuvtFvnRXeSNra
2uNaml+d2OMUYpgYlXNzd10m+/iL278SyV1AtEQj+ig7HKCUHsLmJu98rWoP14VstHIg9F9J4VS0
QMdTWSZw0nTVcZnJppMNv9ABlkfuo5fr/DeeQdFmMn1aPUpmKJekCBDpMPC/yiv98V6/BTiyU6B9
XneVO0WQFtvM5MC5Z0haKOqha+qrxLBHT6maJb+N2ae39ndM2abnRNCpD1AfQHIS3nB2fbz0eQ92
lP+9eCl4igwfEEJ/o6C35WOzLhyAmgIlQ+dxTYky0aFmhGHptNhl/BcwQKXlmUp+Mj8INGXLecGk
MkMPAqgKqrBf95CowxjHQR/6ceQwypl8p5q7aW98Y/5SMv+dN2hLUYhKUIRFbkpD5PJVZBDqU9tM
4PKq8xNzmJhPGLiD8QxQbkCAmAFmqEXp2m2Z6AJDuh5VS778azZIUklBBO7rObPzqrKlRJQa2nrX
gSP0XxGcMVFJhI7Q2Ah9jX6LoxYznGB5SL1U/zmpf1mR4OC27MhaGreJoTRjizUKikH9Zi7PmrUL
qEDE5v1ay+CsSFgrrVm2IOP75yXsD+ge3i6uZXF6SJVKLUeERP+hfSffCuT0JhcAeaClcCIXkOmG
A1hv2OVoxriRyC5vlntXH8DPwdWTvtSjAc5G+ah7hmyjE1t7CY/0fvFlb7xhZDmak7vhnXUTIzVC
TrEnqpptKumqAZTd1ZUFTSVLiVqJ8bjOE6KjVPakNlXt6zd+63UlwLrSwUEGD5SHsoP3WRbtiI3W
kBVS49dJ/hWjjSmZZIGgzdUQULrBS9F1AJN9XY2RzmB30ADwqRVnw7iVgNh/fSXbNnklgdPPaIzk
QZK00Gdw6OZ765gH6f03lVK/iB139pxcqCi6owA+rwFGl++PnKKUtKqGiOGfX4ftpQGviFKKgXDU
/r9unjUu2mh2Q+ib+X120L2x8gIXKcP0SfWC0994vVm4c7m4T4HcXubtEJsB2GT81sLcQGGkN3oI
DN/MdJRi9vCX/CjST4NiguF3yVzBSYqkc7c/yzTEzzpan5NDcyiPwaH3qluyF78Dm9r/ua88Jski
o51KKoEzHevpN1mp7mQLFBNz9RKJkQc3TTRebzRnATrS4LOPZhNktCjgXQ5eHJ1Jtmt35rHpgeyF
2h2mb0Dz7Uk1Ur+iEHPz5q0Es99XdqQAPFw3MwDC0hrsUMKgbSRsVt/0GwxVx3CFLMuET8YFWp2U
QEhIkOYkPpvELs8I4Gz9qOwYNZRoSZuP66c4vhQxSXIvZzFQ+8HOZ+vNBG66tzz+boIYRysarxKi
yTCNu7gPK4HMGKz2cB5V0lUM9jwyYju0AMSG90cF8IRO90b8nQT+kheCa7B5biuZLHhfyQyNtAqA
elj4qV7vVW1A1KV+F9y0bRkWBmMARAgYcqa0KxkBSdVUz8DsmdUHNo29uCBJQuLBs5xyubd88yR+
W7cP71Mm7xkVmaHlKnrvAqW3a8nHoJdN0LNVKLakPJn58/U1bt4741McZzvrgVFvpbLkUSSIK/2g
AutZ/Xldxra7gNZE1MfBgH3RMyvpSRvGKaPd9AdXpmBXMN70m/TBOA2dLTnqMxh66uePEspuUb35
CdgoXvpy/Ss2rZmJOI8A9AGExZySdkVvLlllRn6cPk0zerDzx6lc4CCJIF/Yll3chpUgTjPxxoKk
QGpivyyqdytO70y5+BY3eYFGEeVd6fqn6wvbdj0t+EIURRR0a3Jn2AK1p1tqxAgquC4P1ok1XCvY
aI+Nmot8v81UvI6BGyAYU4R2fLxVJk2PZnmwsQ9euA91m+UC0Xj2x2+MGbU6/qvQdS2R29C00SdL
als8eE38jSrFbTIWmYMO3GPYVIe8Gn7kXXGmjfk9K5eXnnTt7voOb9mB9QdwvmZdL0juNEnsm+h5
sLJ30xSAIm4eIV5TAJ6D5oBgjvmrpSFNlJRxPaHa6M+75bDsqxkPhOKQG+kQCWldtpyzlTQ+nSvX
zbCEw4gADxhZ0wEov/vltj40x3EvqsVv2Ze1KO7WgZ1BsdQZC1OktypD6rE8Ayjr+vFsmUwdm6Yi
20CNCzRyU460YlgQ3tXynQRGrzIYAVaPwVD1QdJOAB8WqMPWmhAOAJUT4TGYDdjvq2ehbZVY70kj
fUzWyhpovFEnnSTB67Nlr9ZSuIegm+YS7V4IKIOiUV1NojuFdt4yBH92yvJ2fQc3Xei1MM6EyCH4
3VuNSv8q1b11ndbC2Hmu9g+Q2pM5mki4GZOHGUI7a98Fy9lyuNYSuOtUA+XBDENIkP3qQBfgYAUg
vQIKb8sqFX+DpmQzJF9J5Gez4kgCi2SisdaF8vsEaC+WbY8fKy/cDXZ8Ux7AjHdT3wBPBUVfoU3e
utBr6dwtyxS9r6YYmOHBmQG4LPv5jmW6wechrOAJlP9Dk1aHN8SpaYFqFcSwiFZr+Wj034xi2V0/
QIHu89EA8nxLLi2IBtr8aIXFzmgxS15j+np/Xc7GqBsyayrm3MCJhO4vwj0tZIyXrlCb0JdQw1Zh
DRWXdVmkTrNrapY+2UXfrovc8g7WErm3BNcMiT5M8nkaaJFyeWcN9U4q/aS4bzTvuqjtW71aHbuI
q7OS055oIc1Ynqg46Dew8zar0f8uYImiDqE0pjkraYGRkEHOEXZo9MDSUaiYoXxdJEftOPl/o3jN
zob3s9Y7yRnIUqmnLmsQnra7NkcrZAvGl466vQv6HJ+UrmgqavORXgvkjOSSsyRtCy6iC4gWcf5k
U00AwIyQGmnti7bphhhDlBkRWtioKfmVJWOinAAhY0mmaZ8aSeMFg/nDohPw74DkMsT9HrD3T2VT
3JPMLL1SB6PiKIXwPvs49CojEExFbz26QDj43w/kg0wjSnUCRPjQD4KXKvmeWPbQnbL+3jKfAEgs
UOTNF4Mi4868MDy43M4HNJTVgc4RrOvgltqxcI3ODg6DM4D28rZzJDdzmn91exh4OrindDAgc0bV
iJJ6avuPKahw30kOqq43E9rQmmMFgYruXF/k5hpX4jhT1MlFEWcg5/Rp3NhBb4GmVFAD2tSplQTO
9OjBvEi9CbNdYVDJJVYCBhBAZwzAxFABLgO7JFjStklYSeQMEEgEDDLMExID/6EM+CdTi5vSkDlC
dYviIl7MZCdKNadUR7a2AYphjPJ377I8IJiId5XmATpNsDxm0HgDtJLHv/nzqHWmtJjIDse1i3zc
VHumLHLWRUI4LQQGt9kheAY96XKrA2yiXchOnyr7uvJt2jbwZ2HuG36EetEEXSlhAsiXJfoPnkLr
BIffeArikGArgvwg88G0i4n2M74u35F6IgASryDrd5tnVrndqXUBS3ibe9KITgbB6jb8iS8SOT2U
lChfaqtjKVPdm8xjyYhAY9bNtS92lZP52asxHsQ8SRuH90Uu+331JNJEDYohXKAaU+Rk0Z3aDHZn
vV9f3Ub27YsQ7h1Ezl9FOILwh/jhnj2Co8deQBEswIZ9UggEoUKB5tALwvmkD1Kgv0HMYElOML7E
QS5Qwq3dWkvgLGBfj8McA3LEn/rXXgltvCOBiGL0AxiEu7SY0ZXR5gqkARh17imhSxVHVphB+fpm
dmhCpcYeslx1K6sFMhMoLOyoUX+pqbFPg5LaUjHelTH9MzZnmJK8BoyYWt1Y0/w4BVPooPlin09t
ZWex5MYydQYrK90a4KkKPMuzFJfE6aJC3UeAkrBpEe/jMcAoZtUHdlzOQFWx5OYIgnNrl2UAFAry
4Omfq8d6wVy0VY5qFU8EuyoZ57RoHCNAuZUMtry81PldFN41isA12HhnsMWoD0LxgOXAp03jMVfG
iWlKrv4E13avvOIVsMehsiNF9EizN+vyOD9lccoPDLQcbNkqxkO8UUUxMkPp54853DF8cYAmiesF
W0OYjFaCNRURWC++spXo5qgCGLj2I3i56WOERtToTg/t/ofuG7fqM+vRbl3pDCzN3bhPHHR4gC/7
TgXjsKgFd+PCoN9BRX8xKIER03K6PEaomkhGD/AhK0B5UmYgflohmKrbMtc6Ra4PE+2ozVxUL3I8
PmZrpL+dL7Vl5QtfPXS7evHQd+targghZnNZmBwBhyoIPy8ytVMYmNnC0sUlYEG7aTgUSy87eGR1
9/rV2HgWdAoRoP0Fs6L8cdQr85y0Uxdb7VD6pH0s9D3FDqqyG5XfrovZsJxfxHA6qlXNKHcz+ikA
KH2Kl8rPmkAwQ7opAkhIGHjT0CfC14/j2SJaEy94AxbofurV0SRwdkQSODNipF1eLgbL4U+oO6Ia
0c26wG5sdWKhl1xFRA4aK6oTphir8+gGRWd0Rr9fMkyLWhVyk+GOdZouOxATFLkd7UI3FLgHW2qw
FsudTyrTXs9DufYL/T1Hy3wY+Y2WuED/u64HIjncdVVVpTJrZOr9sqe33ZDsggIAb9mAtKgcjK/X
hQk3kzuwmrZjkiuoCjBvmP6Sf6pHGcTWTu5ImIgvgicNrWawyQKx7JHmDPKXM+RSb2o1qF1Qo7OH
oRCUaGJ3lz0ACJSj4ff30VEtd9cFqluKuTo9PhCNRnVotBS7GvwcXOYARS45RF54JhiO7F5AHGZh
vYz2ML9hnBPWoVExoikEUdcEK+eHs9qgHAdqzkCmRI2XLbt4q3bGIwHTYuIOp/CYyGhcdn53TJZu
8hDfJe/mrj8ZlY085U3l9PvGq99EVm7DP1yfiM65VSaGQ/QhnEvf6OIXs0hdUqR2Tmq7t4qdUpd/
zOp9ElPBs7HhBHyRyh7u1V2u0tGoGFW9HyD2ksPk3dICZ+g1H5D6D3GQiZzHrQjmi0CmJyuB6B2I
daTsQ+QIFI8hwgUH7VwelvO4t/bXdW4r0vwiizNUbR5rYOGFMWSQHnH8H4AU1m9VZG7hK4lAyQWW
Q+csVJTkclIHiDTr4mQBDTUrEzsynqr8UbCwjUQyFsaYO+lHQyV3apK0SIMR4PZOXuCP/rKnnbNg
brLEqgDTfV3a9qoYYhOFB3MRUYwNnapJhjDCCNvRMlAYN3X70Cai+YXtG/ApiLsBsEnd3A7YPhUR
EiO81nzJV/eiNPy2yn+K4TYvCeRGb0xoRTdatrnEhyD/tpB7c7jDZI97fe+Y9b40s5+yOG0PEcKE
oIar/TQl93oNsN3yNRsfW+lXbR6HKC7s6/K2reynPE7jZ60F3RLFG2n1T70BNNJO1Gu3fakUNP8w
YCgF2b6vF7gr215PE2QU2aWyuieGOjTeYyDaSftD5Teld31JWy8k0DbAaM867oAszp3XWCtzk5bI
FyWHKnfUXY2m77JwmtDOPqC1JsxVmPDdE8FebpmqL4K5w+tKPbOmESEZ8avArrxpH3isjT6vELCI
tHLLf/8ijTu6JDCDdGKOAPHH+mOZplvHPiN91xwQ4Rx74l/fWfYXOeX8IpEzVwFV+iEqEQCG5EEr
XzSMB3aCof3tVQFTxDQAmQLgKE5bwCUf9ZHEkm+ph87r8EQZTgua9pv5DlPezb+cCES49V+ZfMKv
ybUlTFlgy1yqPD9WXu7HToMxYD+b3XEv/3OvHiS1xEK/CiJN4DF+vRHyYjQIQtFJosfaKez0WzNu
RW7ihsUH4haidLSnobGdT61HbW0QCRDtPp2h+DrN6/2cIRs3mnvJQGYil5E4iFs7l/NTqGnHRo/+
uK4tG9b5yxdwjqpSDvPYtgioWTNx63f7DhOW6l40CLgpBnggIKXGc3PB+ZITkoCvqK5xDTRPA8yD
5jNKMBEY4RYMF+KXTzmc8g/jJHWzVdUffojitt8mL78tvOBQu8OOAR6kh+YWLD4InEUAdKIlcgFG
bBjdPLAYzWgVIKITh+SGEyUPEvXlHEPI3bmqRUaUvZ38XV8vlzu9TqvkrFRhtYnfHOZzieiCWZbi
EQNprghMaIO4h6CfGNEhxksIWp74G0GjCKw+wPJnhxhJfuswgakOgEkG/jue5J8EVceDCAN463Gi
EMdajDHWcjFPHUh5kQ0jtIdlkFvkcu3A7X8wANbGVwNH5LNvmjfYGrATwb6hRs0Z7TSWqsHS4bQH
WeFVoCdO80cKzhQrnF6DrNbsee7uMzm+TZFbtIb4yRgRXqQt2Myu386Nh5+uP4RT54ZM9ZgR+PEL
CGHk+n2Rxt11CVtFeIiwAKAG9JVLgDy5laXK6KBCnQ7MVzkM72LDulEU5bD0EmZ6sh5TjEH6sOjG
yZiLA8AJdtJc7eYRKDtxPQhY0LdX/Pk5TONXgUQ8lEo8UVh5HIFDotuuFxg8kQBOicM2s6TQQit+
GIWekYE/rNRcwZ5uNIl/2VP2DatF4PJLUlFNsHaFchzz1CMZJueleyl/o8Wwi9MfbXtbxMP+ulym
Dbw1WB8lp7ZzVQT5ghyUb1Z/GeUDAe30qGnu3P/zUuaX5XFaOaRFHgCHNfSVKgKybXFDyY9olJw4
l1CIDiPBJfg/ruOnTnCWNTJKLcmDhJXHAj8CFIAysLxCB4Oeo/vxJnPyQrCVmyZnvZecZU3GWBpy
goC23TWHVj2ER5LsDJS8VRCVPUmHf+NtrOVxHtWokyGZUiavuk2mGAUCkS3Z8gtXEnj/qSjMVh1Z
gIQoE2zJHVpDmsW5roFbb+BaBlcvLbQpsPR4RIqayPaElnfTHLxufLfGETD9sgPyiLOkC5IdIv34
OMvVdevJiGmk8WO6Zt5JhFHtuspt784uYBRkO3RFD9JGrLm+APxDOARVmBslFDIMn2nWA0ykQwWg
sIv2O12EI7JbTuJ6UzlrUo20HwELAwvNoe2Lq8MiHeEsCLFqcyxa7OTSPkgBxgjS3O56Imi4FZjg
Dz9jdV6NYtZ1QxH65YBknd7qMRBZDNEBcRYDHCmpboW4TVVzYNgaDPQ7IsAsYU0rUQOsuN3izG5z
nE+zvLt+BzYDTHgNqHICBlW5qFEVE/qioq+5sBmwQX8rF7Zp8j9l8Zc6bhXSdQSXmrlkLf3BsDnN
m9Fbdqb5SHpkP9GICO7RRNQws6kpK8HcTQe2nwRUM1yBZXjSzJ8m5pRESfRNNVmJ4FyBYUzQ9a3M
SGaT1G3ru1gW6YloEZwvAIxAte1VVBzGkfr5AJjHPDVOCon+vK4SopWw31cKX1lJmQwZHuaFtLal
ZE4UhyKVZ9968fivdou7ukjED10OdiFEPuNOslnHg53DM6d2f6MBf1cVhMcfqnVNIO8FRPmQ6hSL
Crtvc4rpsHY+jlllN2XmyOAsHSy7Hk6lmolWKtpN7nKTWu57uUXQXDblgzyQm7mlrgbKHoBO2kOq
nfCS3sf9uAuG4KYpqtRuUhNo7TR9HBLdu360m5Zmte2cnwB8FFkxK1jMLlhqu7GkR3xZjbePmu5i
TG45G6LkC9P7axvPuQpLEpWFzkodrMizuKiBv6T+fxBkv4mCPsFmf7Rer1S3ido0GCaEB3o92bnh
R/3z9Q0U3EF+MsgIGkDUG6jPpnVnE+1kxKya/uP/J4QzJUBaaqNwwHugg9WqSp+i6IG0ogshOBeV
syaSNi0oz+JCMBgLM/uYBBoaIAUUuzZ7Bm2bwNnajMdXD81HcW51Nqi3KOB1QvEN45pgty593XIL
2ZYeA4/1GaeuLNs5SMvsWFQ8+BhSuaKDfPG+GBV1MQBC5meAtXDkIj3HbeopWvregHIN6ItSZqNF
Zd8DOLSqAqdBzIDyPv3ZomBoA5pAs4Oydap8eSVVl4HvLkc3mjHsxmhys6BQd2Qiu9SYCnsupreq
lFI7zHs4lJbS2locn9pmBPh2ArDh66qy7fl/3miVs2tBTcuw7HGMjIAlrj3mTcoHxlpqNv6/6mOk
60PkrFkgj8o8LbjNRaD41nxOMsMujMi9virRNebMVCJpptFNCNkiunjFEJ+kUIQqIRLBmSULpEVm
X2DfZi33qPaHFFuH64sQeVb86FQDNLEw0qB1xA+OQ+WC3HX4k7l0BJjrei8a22ebcqnkFDwjxMQI
Kt8RsYwkXGiLjoguK2wqxV7aed38Ngyq3QOYo1uEBK+brj6m6P9XIqd7RUaRWq9hbRlOQL4Pj838
gZyanOYTFQ3xipbHaZ42TUs5z4grZNJ4VtudSVjuQjLtaFBEjhr3GkgJq+/Xz3Db3H+ukFPEHFA/
DSay8Xgn+rFSXiqtPcqFYOaVbdO1g+NUEdxnQZVGEKJEfgQ6uEghQEseX5e0FLmQ/4dO/ndBfAeE
SQurVSYkRSeA7NbHZR92GB6cdogt9vUsuMab+W3MmLJhUzTqXEwm5GocBQC8Dn0rU1ySWr5kpSdz
QBft/AJQjtckRzN0nzvW2DljV9pRGHmajpr1oDrZaFgOkW4GCbTP4+TXeuhdP9xNjfr8On4vhqyu
5IkiXRmGqasMk53oi23FqtNLd1Sijl49Xhe4ddCseI0LisS0xVctVeTuajXR0E/aTF6h3qfIEQfV
jyn/F81+aL39ryB+ZY0VoM8lnCqkm2/D+rWadoksaMDauhlrEVxERUfkYVWgJ/tp92jlD1l4jkxB
4m5TWdcyOD9I1RclLBrIYLwR0+Gz0VyMaCtaDucNdT1IkyhGhPyW1nYQ9o5mvEyo1l1XgM3cz3pF
7FVa+UD9qMXgsMOKmMXUBwwbdntUJJpdtJfijzKkMPTdTJmvZbKlr2VWuja1I2QyYFkkF5wxvR/2
4z2bT/mofWIAcRLkTETbyW7CSqbVTn2ntJCpyvNzPpKjFXSPOWaSru8ns4y85VwvjXsT9GYpRytF
n7WKglKBCmuLdva/Ace+9dCt5XDPQDKQboKj9W8UccsvWYviHoNIIiWIgxvs3HKIZNWe5likhFue
/0oEZfWA1eHoNZVak4zVRxZmOUyndDy2SD82xxizUdko0AXBingQgDQp4nEuo8oP8hQI8rI/Dnlt
X1eEbRkYRkFJiFwCUhNDhrtooFMfpeebPjQPXS0a7N96LQwNcNBAF0VZmAfFUxotmCsVuxb1phPm
v+TFHydvaN8BomfHmil4nC5WhOEkTLDppo6GY1nTOJUr0rYFOEZfIx9ddfaoqfe6Ne+v79rFe4SG
AVDgAWYGdHGX8AzGVNaxngSVJwPQw6wep+4+zgjQLl6vy7mwBkwOa9JFTZSNyHFvRdyFgNtSDEAt
Rd1eY9zjmfko18b7dTEXyQ2IIWjO1nTZxLbxLe5pmzWd0mA5evncZweMr+0a6QZt+XYF0LHrsra2
bi2LO56mms1Iia3KW8if6HZ2TTPck2h2MO8vuK4bioA+emQVwLgMohI+41CktWZkY1R7NHyIh3Oi
/ovDWf997pHt58Qy8gJ/P9O/120BevDcBobmP45TcTgIHAmm6VGhJnwPTkjHbIkNHE5fGnaloKc1
OeTjnT7+EU37sqnsebxZZormmAZu4F/XTwtjafxLAfGYVARLnYUB7gt4HtoGRS4NaGmQVPNmliVi
ayrKwjE4BBAdJdNdkFWSPZoo9wCY5hwpIL+wgvoAtLA/29ms7Ba9YU4dVVZlQ5uB9xnIsxfPkb6X
JhXk4F3T7UK0zdghdHtOwtQp9OG1NQZMJQSnVpUPqjw4ZqxFnqyPP9IqdJJs+q4N1YMxB6+q2t9M
eVMfw6kGFfmQ3AZqNDhqpP6qs/nPuNEe0qS9l6vCm6n+TZOKtzGvAaOqLj9znRSeNmeJ11iRo2fL
oZ+UpLSlmLZIVQBAygw010Ttgk0wgGy9jI6mlNuajH7iXq998FMH54Rk+r0e18kuHaUSuL/NcBMR
6xCBRX2Zc8x8mkXlRiQ8oJY024lm1aBGD819k0/V0ahz46Bb0i9VbryhnIebdAHgCqV5b5OqcSW5
vVHBUX5fWWhCmHQl86e4AsBULPXe0jTKeTJkd8k6+dwpJbHnqSa/piYH92IC93gZwCctl/Wdnlvh
ranET9GcHdouRxIpAUhQDORi0gQR/g3Q3iOrdqWlgJ611mOUjTfjYuzLcrrPzeW5WNpTF0meNU5/
5B3aE+nYPIRW8a3I8lc5kyNnlHLXpM0h7vTZiXKCJnGjQ7/T2Jh+3RgSiO610G5QlSkj/T4MW2+S
gmOYGK1bRz1m83Vw6jU1RmzkZC9lZWRLiM13qZn7oRafDbN+aw1jp2jRC87Jm1X62jR96OUB5uG7
TvdDC+wjXeFhkKb4QSNauzOddumszjbmD15TiShOMmAEd5TqyNYiXbHBcydq47xMLaGHBYis+A93
B8M1nE8cKRH+qCrVALVPbzU3PFrO6DHCYkAuCQdkN8zcF2Hs95VTkmg5xt+wHm+uLCdqM3tMRfMG
H7mwL+4iFoR5FxPcwSagZPgpbTweMcgODCwIx7hL8uUvOcMwHaFDcm9prR+ja+RWT4GcrXaR+YBM
V+ZYTTqit2Q6lyjQHYzW0E5kSu+bmtwCL2E6KVJVt3YX0uQmpdLwTBi4TBbr47mOx8lJy1k51QHJ
nDjRX65btY03iNV1KSO7Qws2/94Z/aI2mFxsgCJ4VPNy1zWSw7S+BqD8dUmXh4PJJ3B+wztTFOAm
sgd+dTi5lSxFS7vRy8LBN9Bp1MiCV+gyMmLzW7IB+DQLzLwXrM7mXORhUQyoBYIf3mPEx9ob4wIG
QD2DB5VcUVL4MrpkEjE4xrQBUEo8NI8xaFnT42n1GL1H9wy48UN6M94MZ7BvCl6/zf1biWInudq/
JlmCAU0ho6eG9XNuVvtU0QQbuKEM4I8D0hBeVx0E75yPNfWh1QxZhgRwLr2HSvJizN25tUAAnuqT
wPm5XA4aTYH4S+FpAU6ZNwxzsHQECB61p8qBk1Rgf6kkwY5t6APmFHVMEoKKl8IP5oxPVXZLqstL
7TVG+KOr9bMEuIp0iAo7j9EnH0w/00EFoJ+1Gw31rRnno1GSIzFE0cuG74rvsCw0f2NuEt7l16ND
vtsywkWpPZK859VzHd208fP127VxdF9EcB6YAl44q4ghQrXSv0htwGoM+e0UahNsu+RfF7a5Hgro
K/TOG7DtXMhshYbeR52KuCIafD2fHzKt8dIwENgm5v9yphYsd59i2O8rjU9rMzSCWqu9iO6T6FHD
IHFGUVPJMNyrvCXdn9dX9TGKfU0eFzYHZh2pQwd5rN26fQwx/Qe2kNDc5WjzBuXVgLGU2B3fgkAI
obl5fBZIew0EBAD/5URrTaiCuQeRWta2d+lYIo25LAbANPHwR3WnCy7f5gF+iuPxlMELQJosbmuv
VZ/7Mnbo+NJRUVlpY00UGUogY1hoYYXT/vX4gDevJXEVNl4byzepAVCqDth9NTC+S1k0l72xoC+y
OFUxWBw1ghLBI/VynjIAUuHWB3QR7JtoSdwxBWEU9E0CB0Ohj8oEdyp4n+TCDisiaPDaWo8Cvwkv
ChrlL6JdgNaGtKewjhISKsVx1GqbCn2ZLYWHvwQfBhdZU8E48vWEpE6Tu77EcqR9/b28HQ4pRq0Z
z5HymP1l2pIfvs4vxv0/57v9cAo/5bJtXl1sOqhyHnWQy3Kyipu56VnfTc7vtFu5F1xrZuW5a/1l
lZwe9pj8rtQI0tSH9DbeM363NrGTX4qjgb2kP4naRLaUZL2rnC4uFmyxznY1tJ5SdL1Ik4TEyD4L
HgULYzb968K+Oh/cwkwtjYhJ4XygC2WHqXXXSpxq3yN9OZ3HN+2HQNzlPn4Vx60LbFi0Cho4IJ2r
gBZvp+wHWyl3jEwS/OJn1bAngcjLW/BVInfdJAY0UkiQuNByr8bGgQKStqXz4frKLkd6v3pxfEsZ
kNGqYmQrI355m8Q2QD4Bylb+7J76X8pzvNgsLYzJhu95DtqojLrFYsvP2bE/iSB+2JFdOdIPf3N1
M/oQzSdjii9JzQGtNQ9FNNkYxdwFuWXnVuBeX/iGg/Rlg/k20jwyG6CvQIOKmwnecuECZcI1MFBR
HkZwVRFRv4jgQD++Z7W8VMolOZA+NJb18aQnTbbH9wiI29SeXczoIneUfRMhxW1KRb7GgGMLACg+
bTQVfT/Rvhw93fgm16ekvZXiJ8FOXl567OSnDF6FqrjWwjouRq+dbdWp7uufaB5iwLi913w3ZvB1
0H1zpoYtCgu2NMZAAhY4BTrwrXjfsjTaaUHKDxFI8aCRn3L7HqpPbRA7pBRR426t0UAeESx/gEu4
eC46NQlGK9dHhL6KnS2Ped/ZBTV2c2b417dz68RAHGMgGMHoFKLTrw+EqgZ9UKIx1ysSNNLQg1rv
EYI4/z8hzLyulBEzJoHcMSGL8k5GE5X/1u5Fr8/mnjGyQoCxg2mdB9pVdGJgzk0aPdq8BY3mm3pk
G/LJQEL5+mo2Mi0IfT8l8Z0iGSYEyqa2RnA/DqDmoE48Aeua2KwZq6pt0aXaNJprefwZRfFAsjRg
RpN15JFjfxvv8nO1Z1o/HMn96Jm2atOXzI9uQKLqtmD8Eg2bsheAt5frj+DOsIq0pVFAWerJx3Cf
HmNgUVFMSIlm+TY8pa+by97Gla4gpy3pegc5yYFiuS0a7ofTR+ex22OUVvIpgFZRbxOiDFzM1eBp
Wi+QhdErwZUmB/CtoT/JQfN6f9hn9uQQrxPCbW0qKooDYKTG7b4AGQZkjKxaXTh5qhk+6GCBCyoA
66sAkRF1Df4uc3GnRhWwogPcknFg84PQQWgtSlEpnZdO6DCiy20qmyezqZE1nvdtYHqFLv8w0hpx
F9KkZwTpLuB09mVC/gys4JSl6m0WmsUewD2TPRtp4abBYtpzrO/6UHpKFMu0+6JzsVTkTSX5jXZk
F03FUSnqkz51twq42my5AzDW0McPQZUcgjI2HWTmDkg7PyTK7MakrVxpALsZHg83jXPNThtpeZF1
cNSaxjEMCuo0/bzPg3jwVSP5q23NzMUkyEnqxsgG7OrzoAMus0/RpUhjR2u/W0rs6Ab+H4Ymb+cu
TY6L0blZZxyUpZ93VvlHldQuqtF+m4WPtBpscNW6mFN39ImcLLXe6W14BCFy4ei0349S8VIp0uME
wHDbzFM7VlrXQGksC6W9Oj1nAcymRip7aC3DNkj9a+xe5cE4zekIuujhJS9AT0moLUN4XaESMAHE
M8vys1yqdomGxTTGmLgl3aZhdJ7bxZMT6WAO4P4LlzG0tZ4+hHXxNqEmT9SH1ijOZpXZtfKX2Zeq
Oy3IX5L+RLXnEV08dryM2kFrUkeqXue6+DHIz1aCINuknflSjGXtlGTGlCNt9xqti2dMrUeH/6Ht
upYjx7HlFzGC3rzSlS+pvXlh9LQh6Al68utvQj0zoiBOQaPZuw8bsdEbOgXwIHFwTGbUNl+Vqjoo
NXSnbSoFaTncyaTXziC2vQxIhWspWtSMZU9qlCOkZLxqVq95jUIv/ZTJXtoq12SZPLvVFlRaKXkr
K+p0bLMpdodyPKVViwQsVd1Yw7yq5mTBsEzXcVavWYEKBDEc3YttAg5E0/7ZNfJy35SJfo3jsjuk
tf61qIwiGIZ5CZAYzs9K3Mko5Em/VKPRJm/KI/UYW1MdtnR8k7RNHqpGZF/jcTgrauqCMDXU1GpG
UadyU7M9Ty0aquwMP2cmvlapimekICSQDFdy0NPeYyCm7s6xPifHukYtRU5s8D7QagfBYwxN6w5S
xunnyJY/mmq3mxaZZaY/Ndn0dezHwl/GyO8UG4WOVvleaaXnpFLptaS+63QEt2BoQbeAbr2Ne/Le
IIyBrka0ryEYrWl1mUlxraQ29tqmA3VciQQTMhSQkVdUd6F9t8v6VA1yy0mCetTORkZ3RT/EaEYr
XIPIgUzoTtO0g5xDR3dqv8U52O8Gmp7qkcRQLUyl/VRgq+t5V5jZsFeWtHUVYu+nqPMmNb0aCul3
rVT9YRXkoI79NWct6KNlH00wr9ul8aMr52M2d5aLqvguA6BB6ovsSi05KCUhe+Q+LYwjVMEwl6iK
Q1Y8KWzypu4idBuaUnEEXyB+dCmNu86Ycl9GMhDdDLKvpPK7wikO5lSd9Sg1XCJNmWtp1odcqRxX
jfvlUpNiOhJjarxcxvFokql16zFTztCkRLAbt+RK9CH2ZgeVJEBUo1Z2oPZy4UKv4tDY9jujLHvP
yszPLUh03TrP0G4jQ+XRwpvSK830y2KjsdmeShPlzxjKIHbzVqvGT40D+iFl+D4b0mctkgxfHrXq
ONESGXA1OkrpEGQ1wSy98RVTLIUXK1LltYP5Tio6VO2rtnDLhh6SaqwQ2A2z2xXsv5S8d7sEqoF6
swzupGWWl9Vl6g5OBmW4thtdSo33vYwyYU8/dZ3zbY7iD7mhg2WqoKW7oLyV2VNAdXpoZeekzDZI
tgoE+W1PwJCu1qhBKfnbRR4OFJXKqW0RrUhdmbhdBVLnNkX2KwZpRIOJZ9uZXUOT0GmtGdcFw7py
O33LJx2DH0a364jmSRQ3R6WAoHg4posWKDn0Iqn1xbSpX0rTl24p3gz2hEqgZn5EX8QZ80wXpSl2
kiZ/BiVi2DvxryX6DCmpP/rR/DXAnX1FbWM3o/NnMia+bI9HUtmJW0rN/SBbwZCj5bGxLiP06rP5
Hc00V3dADr2kJ8irhqaOOHy2qRub0R9jE5/ScTqgr+8YgStQJneUVJ7ZZK5UDHuH1gAjckZrqmcV
Gdq5SDUHlT0cQG9xteL2i4Sqt6w1QZR9s43Uo5UZEDSdL2gxw257kgUhnObU4n4ZSe3aU32aSXYA
UxsoIzK3TGJfdZogibRdihEgN4JkqCtlEb1LoRsK3ZnRBRmPR6IvtWx9t0rcI6Z1pFaWQRdmuc9L
eugG3ZPbvsEbWArGqoU0fb+EeST5I0330YgXnBllPy1dPWdQHzdRUW2WhUD0pLsONP7W6MnVWbBH
lrRXquUU4SGdaAV48rOwqu/nQr00aOFsCsu3KBT6JLrv1PYgp9NpnAY/a+UwT3IUVq9lPPhkwF9G
x709ac1hkRbtoFjpTimyN21VhSQGJMu44LI/NBUcTfq5noY7pZJ3NqZ43KZJ9iQCJ1k3eVH8R5Xc
z06ZBX0bvy2q5kK17FpkEw58+gFfKByouTPj2ocHhwQX4ILcQAVV9/QSWbmrzcueIpWaSW5M8T+n
/K02NkeHRvuIRtfEmfZ2F5IWg3nSj8HKfDMDV1hRHuSiTr2p6lGMUN2c9IGC6QFiYbpBKS+10X+O
Zc2t5wsOJUbDk9kfJFC6JiW5VNIPXf5hpG/QSRA2GUZAMXyNHztVmUeRwxgscAIpdwZSk0VL3y2z
dpE7SPXmeRoAmD3dvI7jEfMbxzqxP9Rz7LZO6ZnLh0odXaeZ0EtbeG37w446vIyuWiZfihKn3lH2
sYNhXan/qlinFDeolmaepvQfcjr5ifOVAPDN6MOIHtiELK5R5wBaAgq/4pNU4/8hDy4BF+5Apmts
Nu87DNu3uVIGzTzo2L3ODohB+/uRpJ+zkX5CsHeJR8cCu+b8I1VnPG9HxFwN4oYYxNz2tJ9IHFC1
jF1b1j44pR5h0Lf62HWR5zjV5DmLPe7aqMG1XEjQavtc63DgYq6/IErJ3Ko33g2p7Q9ddlcp1lcM
l1C3kiIfPRQ1gLkLR7P2U03PfcSe46HoMK4xGPpdDQbjA7FKsOqkeqBC1DnIEe2M6RS22rgj1PiK
nJLtmnNmhbGlLT7M3TGRNleOFWW3jEUV5pmph3bTQ3CjSzSMQTuGq6GTwjMy5V4fLMMfobXjd732
McHPDxQZpCmYMm5A+drobqs0EGFUrU+lUw2BZiU4Uf9a8RdsN0hnGgb6oUBZqbG3+uoFktixnsSR
ibSiHn9pq2KHXorExWw6EEukQaJtvEKeGGP/vjKWTpXakMrpQ+vdHKDcEyLq26umFx+7fYycnBTo
fnGBh3uMYK/11TAH6WnE+MLQfG6/rd+QIN/pJyZO90aY/t9IS+DXATBly2FPJW4rwHayDLjH8OJT
PqMvdYkBfb8Ez/jtHXi0we1Ar1WJUUyw0QYQv/OqIwnBcPLAJ5h4THtc+TB+op8EVjdyuzYaH1Fu
gMQZLlDufbvMNWjYjHJA6cv6nr/XPW0fI30QMJJsdcA8rfBFzR6u3BsQVQwFPX1oPLCftaRVTjTV
FBxfeNiqHvEw2sKYVfQEkwQYXHzgiaIiDQGRTS5bkFWENDKFzYqCxEkGz4mIRGHLQ9ar4vax04y6
nIZqCBGsK7LjdzEyI3omyvVsOcnaDJcVIH0PPqwIZuocUY/fEo/JsICw4UcOmgPDLVS3PbCcC9qy
PYGrsLzOrQ/HHQINL+XGNrCJFFfY+bf6V50zSqq9vBdlmUT7yZ0GO5u1quqxUELvtF7yYj3CbSEa
L93IoZqoUVro6IH4qm1zdYZck+Z40No+HI8qRPeoZzDaUjycm0+da7rVPfQ9UhwCqO0IEzxbK0Qu
BFT4IJh5LrwRlxYi4HTpQ/T/BfrH7OuEmDfskOUBdWfsdniMuGKpza2EFhaL9Co6QtFP+yzDigfX
UBKjx/Fj/ELJ0fpUXNBYewWROGgl9U9Udud9vhMVOLY8d22XO4KdPpS062E3aaILnfq3Q4Sqldog
0SDNqSgpurm5j3cXn33t8rTr0t7Gh43bxHV658vQNClOiPJecCrY7+ZPxfqW5PrhMVbvLFlk9ajF
mcdxh710swMkzrzZFbcCPRc45O5kPveKgeikMWFNPnaH7OgEePzudM/6JFlu5lkXNRzfM9EQe19f
SnTkIyr+IVjwRmLyyU3Nfci5Wmw9s/ATWM2sOg777CztoAor9JjntIncYjlMzRO0yNkUH9G4w8Cs
N+ou8XEs7yKX6SWB6gRNGf9afICzyQHsbHaGgeoYbnqkR/o+mBAL3t5A9hd4h1lDOMOkVaRTdVG1
VB1gdNbwUEaeItaX10G1bqP/SZGhUcLhWpkaWj4NdHguICRkI946aWyE809TDuf/ubwo1lK3QzgV
0lmfEZ8hZSMbw8/bu/Z8EAkfZm2H8/wR6dfa0LGkAWqQDdJIX0HC5C1HTJ68bd8lUAgTVti2qqRP
bHKubtdF0kAtEZfQeWDDTzK6giJfuywoBqfgghRqngktci6v0t6Y86EZcLi0sAzR7u0YfkJA6xD8
jnih4eQhVSXwyc2jtt5dzu1RPF2yOYJTMvXZ6WyEWhKwGLwJpqB/T8EbjcspEF3yW6WrJxvMnGt1
FkZIxEDkEGZZzDv9QAp273xj+p54IPVCravtk/foqlxMIZNGSZQYrppF9z1KAJH99raTigzwR3sx
krnP4C9ZkrhSfW8r324b2Go7fbJhXCtG1dZzqjTYsAnNCXp77sAnlCIFpFYjkv1v+xgP9By6NuNn
IpXBfzTOocoso4FXJjA+5F60YzWp+Qd7J9DwBSeBreQ5TP71sVAWfeoaWo2yZtljL9ng4eIrbpvt
SDiAJBqNGA2aep2D5oJ9wmXSF/9poRbfDkuhY4LiB04hJDV2RUBCpTiwhTKdjSnaC6zd9howzD9d
6agkSzaVcEsmq9PdhU6YBE5QIWw5fusudizENdHWciATIaGOtkPE1p0DNTNMS+vgU0LWpi1tJM0R
j+Wi8TcBrlkyhy991dczWjrZM7M7s2efNlyZurWx00Bdc03+41nHAMLTTXXoQGdVhUHEwS5tCw+a
WYLvxrbplodycDLWRkXGFiY0zJsfkOVpoNBi+zYGcw+aV9ee+FUk3EcOYSQnSiOMxvx1I1nD6kYC
AdwLzqFolRzitMMIvWMbq4yvw1kLGYd0BoFTG8nah2emaDZOcNEjUfv0y2VlDAEVFh8xCril8Aro
Fb3J0M/AWO9nLWg88OyXoo/J/OHZxzRxz1mmgYoZ3xFpLspcSBkLY8IGtZ69U1xSlIF/9//6ET4y
QTpqlwjjp+07cGWZc6NYSdCsDtZ4HP/ugHQ9CTOPvQHnQ/019oXby/7crYVyHpQlyJPKFsy1Ab5m
7yrGwan92gZX4UHZW0EXKIGGYq6OrlMSiNo2NrFutVjOm0y5bTLKtnmOFc9Ufk5pIwDvh76nWwvk
/GeR4LIoVfy+ONjEeo6H0fSxyj/O+f0Map2j7o8+RJsmzGh5o/w9o8dJDSPURQQ/RbBYvjGHtDqa
3jL8klRCYX/B86VIBRSyArfVuKi4WKZRbVPcVA5kzPL519xBWbacd7eh7sH7b+zpgyLJKk6LlhLl
zAQr0XflvfNdRW5WuepQ+lL3KN4FmEYMyE+M1Z1qSB6bgYHy0EV+a31RT69LHz56kMbwavVT0EEy
5VbRDaGZdG8XjaAwlro9/WBL+A3R6OojUkbvqWT6BQKhpa2+9HX0bYyoINYT7Tx3ow0WqBwdFZ6s
GH/UmEDNEKSbg6hffzNdA+mtv3CJT8Jn1lK1eoEPPO96HNjx7XLHniIm2LaBxOp7Ru2YzvsXAP/W
Ox896Bh6M+SH0benG62j/9ZM+wGIOMrvC8R4fXHJbfWuj7TLIFknI7HBQ7SgpirAYnZAnznbyjC3
s6BiroxIg+HKLlC1QrOHkrhLFajW15l8y8fk1KBZ4baHb6LiyiYXLiiWuWQNWhbCeZAPZWUcu+YP
OQXVnCME4M0LFZ2NkIGAxCFywU/31Sq7JUXJ9fdDtvSVU7aTD9KF7GXwmOce+gduL+05dRp7OT8a
5DtUU61Dp2+B/ZyRM0L/5rvhPcoLO0YqXLJo2vBqLwmHUYB+2xfbyi6HTU1cyJNdY6F43FUuhpMB
vOm32e+85iJObG6CLQQMdMxoQleGby1LiFEb0wBcsKIOzWD2KaON4MhvOsnKBOeYRmqrZRnBhESa
ix7tJ1CdNsQdZaESnrp1BFaWOHc0RpXI4CjHzZG4LA8AotP3yYc6cFiijbraQeAiInts5StQHY0S
U0ARPlUyu9GuDsmDIsp0hFAqeGVEQcB2tmG1PC4GMSokc7IYp61BiMdeWNqpVoNkF6Nr9L2x666Q
75rOwlVuvntWZrngQ8IMTz7XMNv59OPwmRYuUw+3wiL2NBtxgYO4tqrvlIDlk4S5DubuPKxBKxh6
joxk4hkFyNBIJSqIE7tDh8MMS1nA9NFYWoeaF1Eec+t6WltjX3z9RdFYAbIuWItplKPCf46L/F0x
qIHAc7ZuibUd7joep6i1KVSHwt+KRylkkLUd2RehaEGbqY+1Je70FSCzr8D4jtO3Lw/jNT7aZyZl
o1xeEJNvYfTaFnf+lLm0bbXGqsgZtRlvHu7SMFU83ZfDMkjSLy8YKBaZ5I5gDe3GJIUG5cMMoo5n
XQIuFUxHlNf04Z01iwpQW4C5XiN3CDNLsrSxxX4utQLVg9irJaHPb13laxvciUNfnqJ2KhbFkrYR
2maNA9HQcTqHMvozZuIueHGgfyGYsh8ymsat+WDF78SXw+a7ef1DuEtXKcyxlBv8ECY3ln4ujsPJ
CLLdAMbSKixoIAxTtxB1ZZBPi8tTVOUFRFJC8zKhKV/bTycJBAjoFz+J1Z8338xra9xVizZQHMMK
y2OKVhAMmHU3upfvq+/RmWncpMd6fC963YgOpMNBzJJ0k5Q7WGJ/LA/aeTkp1z8PpDCb85wLEDHM
eoEczEwtxmxqExciY3yufo2B6UnVXrqW++Kg+hDfPUj3kLr5obrNTnhdib4lhzwDdOKqBD1kCGTi
vVmBdjzyI4zb0QPr4xG+kUXO6nDok5ujoc4D7HWQH5GQj8CFHFLf7t2qe7iSxZl4ARg4HPrYi6nn
NEcAEPeTR0FEo4hI3UQWOLixWrXSzRze4kS66ut1HLly0seC8Vnh3nGI05WZVUhoGQwxw4CB4+ij
BZntMMHN3izAmcwnRyHKCW52hwOXsS6VSaJA0o76+jE7oVvJQ2OEtUMKR1wi2opCH4/Cs8S4ueS9
MvwOq+dA8VGRappDNBQe02OX/TzA819KLYw//CoQ1AuRbSuKWtvnsMbMO8WUJexwjv6d1gUBlIsR
DAA59ljzlsw9gqvLyHxqu+W0F2d2BWD3LF8O0RzSODp+AKtVsQmkcbzIwxcT7LFMjh7zGW6Bxr3X
5EDW6+YgSAVhrTNQmG0D/Wi/GYPe6zQwz/vNoTpWnhOUp+U4weVyJO9A731X7nXMB6FN7Y//6HHP
0+mLCmavGYeJ1c2cMA1pCn243k/36bGM94IYbzs0YYwaGKVkLFxPY0lSN3SkE6zljCU62S9oG7kg
EXCuj2PrpZlbT1CUvW10Gy7+tsmTkI5Dk7ZLhDOllSMkqD5RIevf5isEg0h/LYuX0TXVUiKZhGUx
bnnmysUbOWYq0HAkgBOo2d36oozu7YX9A0I9muWuTVIZTWRlWFnjM7NwX8Nng7BzCHhSPXHTyOZD
fL1QznPTqtCkqpT/WijkEu4YscWMibnsTnROth8ej8vjLssSRFVgBYOxudhpRQrWvg8VWiZvb+I2
Bj0a4W7IWpdMdWwUhB6TAfUPCx2L+uCqZXRF58/RUoc3MnUETJTsgnr+fnu0yV2RlE5LOWIcI5Ta
+VxaFgZ1PivFd90evS77eXt9QifhbssWk2xaJ8MY800dTrI0OylIPPb+mLKduLtPdN7Yjq/fi5DH
zcsBn81xdjJmkyohJ+VmHmrthhyMqM4EijcWEjPcTvaWsXg5y2z41F+85D7fV2jzw20ijm7+IVQF
EybkXqGr+ZBlXa1uMrW4phq2k5VY9RrCvDVGzn09LMJ8PgoDxu2A4NEct5lRrKpFzVxFV0H4VwJM
wNeeRW/m5nPXoqNw8hpUA+o89dWi9F7lOo/GuW0eErnJK4bWKEtOeHZJaJzcZZh9wPNDDyUQsIWi
M/8PUPq3TV45QzFn0hSgIgpp+dH8MLPve8pDBCT3evwRI3jufHhBJ/H2vfRolYtEjHaW5OQBBY4M
SZ8WQzGE8NoczqNFDrs13Y7ytmGnBDkI7Zwc5/sClHbDa+uCUAP5y2d5iQ111PLWVmBL3yX7+Lf0
t/yOSelWICj0myEQOM42BDwa5JBbLyB0lGYPBrUwTr12V6DeesXUlLcEsYOXVY7/LShg/cPl9GiV
g/KkT/u5QkSLjkYjXOiDwvnfy3yBwrnQVzkc76sp1cmEZbK3cm/49gd7p/h9fp32C4TUloA49/N+
SH3B9oq8lYP0JV2MIu9hlzWTLf7U3LEGq/jMvmhR3L3gVIoscjAkt3FWovf4L4spgtG/LbYWNKdf
GZc+fkwOe+I4dgrNBA6ouLWOv1vEW/rQIv6C9W2/hP62xtdXkX+oTbOEtf6oH9Gwxkpj7D2A0lh0
mN6w58jLNpb55PNQ4NEwBzzUJugOJTAMfrLfElSJ5SpuhRjcfJejLXcXncQvP5FVDnxSfalUmznu
iGZ0yTpKmMlTqCzyUwEM8AXWqugdMJDh/piaoAclDNrER1YRyLwCk8rZEaXyFyxOZJX9++qGtjNo
v8qpim+5XAa82SUiIgXcjt8ePxoPNESCHkCB7YO0r1timk1pJ7dNz9Cwd53KeHv7uIvWw6HMCOLs
inYMZZpLNRremAolkdj3vuWFHKBIvaoNNkNOdhmNV3Teesv1xdeRAEx4SnEJLGzq3MHnMdjS+XNQ
BLodsAp0j7kBFcw3r810PH4xDk3ARZnZCcv4N9BCxfSx/FU9jtfkmHkY4dGR+5d9kIvoe2GpQbCz
Otd7CLJ2ZYTG2e+r98mdNIBh5QVXr8ggByi9kc5RK8FbWHyqmAFFsD/qAYjK0FmRgjn2cNs7RQGx
zn7Q6rhBOndoBwMrfJa7FTc4CaJhnXnWytYSKXRZ2FvmmS1xnlhki4ORVqa51mKqPGyRk2a+ArIi
BGjmS/JQghPBSyYhF4QxaYych1UAnakitEJMLB66oCpCEDfAT4StA6LVcaBSs4e8PrxuJ0Wr49Bl
mqepw+TS76/GdtJVruez4o13L0jpiRbGRSqmlOqTHeGzPXMRoTsKgJlPZpmx0aY2uwZiDDXbVuw6
+v3twyWwwKeurIFpopbYuUlqMKT3qVHk8LaFh5aNG9DPp67kUpa7hcKEvmMZpPwu2T3UQe7+61PW
4IAiUSKzpMzJ//2XEYESP4vaajakZtineYUt0UfigALE6lQxQKr/YKvrA3VnH9tdlPq2z/R0Kuf4
gvBYAPMGF4LEYHJDvRxGpZN+nDR/OS0glvWY3p5Ejq+uY/99gxocYDRRqigdy/y9eoBFcJINDjYq
EIlEXfyqbygI6AwONEpbaSFLBzTMsndjtDf1N/Ikh8VybcpWkPsTuiYXiuSIRVJ5Zl/u3zcfbG6h
Bvoli4mRWDbnJfUAbrUxwZH7XyUZVrY4B5mGdpnVCGE3JinCIiig5vAGwhFhfYTMmqcRATRu7+PK
Hucelm0piS1hbSiV/TVD/OcD8QXnTbSTnIdkULfMo/hVO8k26hkirxbGOUhf65mZZBoStobiUznb
x8r9mEq+THtfAP6bKPJoim8toIUhpy0aJEF0EnTn4S4+JtORojWl8pfeFzdPbL47V/bYLq/it8qs
SDkWbBelr3YctmVY61/+45q4a6ZU8JixRqyJFbT0IAHfwwgeQT2U97EvYpfdzjmtVsRFpJNtRIx+
eQijn+ZOBp8tHpu2z8xZP1+Qfd4MpVbmuLumM2PF6Qz2wR7GCJ/mKV80tCFyEQ5CVEJsqyb4ZPLO
3NlSwARzy1NxQGiKopYnejAJnJ/vHmirHrIOE/ZzmaFvkXp6+yElIRkawbNl89JebSSHHqPTpLnD
NtJyjkbbuK1Ihl3k6hxgVHabJDqFAUf7Tirq0kwOLKq7Am8X4BLfMECirFEaG2ae3SavfBH9vWc2
P0dXFktltrX+/4K4YN19ihVJQ5K0tXBPvuLuun2soMLx1FYfy6OsS38eK5A3qKuEqjO+IKHKvv4/
YzxIhZ4ajAs7ScCUA/INiIuCA6nNBi9yzgWY/Mx3S9QIgo7bzghpuqfmpCil4C+GudgK0WHplVPg
9K0n8MXNBs6Vf3BQQcoZoyMOrDBfTE7LyT5rx+j0gmD0ttfbMhdrVPICKsEEnvgsvBd7/W0AtGUO
KRLiWKCthG+w+wQVMG3vgNLGmVkzXCD5pmjqaPtFttpGDjkwMjlSO8fiZuU4FCAdXd7VPXFpfFeg
NUeK1KtFMvB67G9/vs0YeGWWCzuqbrIlC6OyITpX/KxuZxSKu4tSlZ/LntTotxwqgcPcxnoUoJ56
ZZ2D8aI0sbNxCvIeEEKh1OmOjAMeFIK3Fyc4AA/B5CrwkLU4r5cSrjkNJ5v+NLqPKfl024QgFLAf
/n1lg+jQZ+k12KDzgXWDa2fk3rxBPWjH+SCuWYiWxEFIVTTNVOsw1zcf8garOub2x9tLEpngYKMv
dUu3S+aJ85dJu9D8A/oXBV9muz/h0e8eimyrbcO9OCp2CS+YB5/NvrbeQFHJb/2h3IF10BPniG7f
/fZDd8HKoqRWSjozZ8gxB1WBYl2iAs8WLooDjUXJCeM3/efK+X9+ooCD6OlxGofKIlaOjXzFhSkA
xYcm29UWGgR7WJoACwaK9jfGttB+YU1zeeCkYgwW4D3fFDBrsk3sFuZewxe13RX46JE8HX4SDSY2
Ex8vBXEzJuUUtywvKeZYpjeswvqieqfAJx/YelYbatpZC3JeRDtjdy6SX5Tk//Gc8U0AoNnRSspe
sK9N4IiWxKEHbWQy6jYMltKbYbk0oGy9DU8iA1y8MTpQiayZVzTJN/B4unXcCiyIMP1ByW/1WeI6
V0nk4Ezhktpb+/hIQaLCqtDmPsOE3WzZ/u01CdIatsohR97lo+6w1//ztIb4DhFa4zCjjHPd7lNY
Yx0MDSRDdnYJ2jBpV0D56JXtzauTxcUYsb1Y+cKS889eK8LkvAiC+ZI++HkXBzqCrKYye0poIsL4
BIrrc3HQUAf79IKWHoE/8hPUjY6ONMr8UTqZu1L3Sp+BRuKBe710ISqK8SJRm4QgaOOnqaURjLx5
j6tMk38uTgE+3titQPtcgGM4ywKBb4oWyIUcZF4KkjKQasI+IAX2FFifeoM3BNCO3xHMge6E9UX2
R288lTT2o1ZHcO7SeVAIXLT8zsKD/HuGqu3gFaoPm+AnexVli/nopPycdDnkljxW+Iz//nEh2lDu
HTNAJsUsmY/G7U81gRLt/B8BTOPgRBrQlWyxWOcBwKJDjvaLzo3TM2tYTDHT4N/2EQYYt74WBygz
gcjFPONrGSpESpw3ed15jn3KI4RZeoiJ+tvmBBGqxgFKU40SKNyxPGU4DeN9lZ6nZXfbhAhI+BK+
NNVLMbNMzmsvThEq61zqQzJTDII0sPjvYVLggXz1niy6YhC2uJiCYx8tnWYmivA3v5EuW5C9hrr7
M2ZMNcsLTVMQTpmJCgZxkJ3J5iEnmcAVNlfyaIbPZVe9mVd2bcAVEhLow2c1kl51mFYmuO+i5bPd
GRFMREsru1MtgWLFsb62hnOI7Ezej60x+ktqvk2cWQkTan+wBozPZLNwT0WLVZ+CYo8jaRgt9tSw
/ijsj8UoUtkSGeCgvo6kZKbMAMMNPfaMT9MJsGuAyhQ0ea4KoYSDqEK8eZmttpf9phXSF7MsWUUB
m5lcBdYkTa5V1aanLwRSCVBA0ctFxGgg8E1+Pi5Nqn6EnM0QFmitttoGXWmQoSAiGGY4/gwVVyvj
cD5pJgUq7syMGr/NZ2vfWHPp50NdB4tBftwGLNE2cpCvaJbZQH4a560fw1oafFsv/Fm/7+vWl2PJ
v23t4VnJr82STVQ5DOiYgP726VdjA87ZOOKrzSgQgF3tvST5jHKw1pAqk7zv7YxZTuTK5hd0i295
6do2dwzSdBnqgd02yJ2q9iUdB9GR34o+1hb4c7BgXukhGafVAwRWksBq3lD1lzX/6lqgGUmPU/Or
Wg6y/tEeqJdg8OD2/m556PoHcIeijWpiSWjVgW7OcdZ7UHz+LEWazZvPnLUR9iNWJ0/RKkfVBxix
9Lf1oYeAH8RaZgyd0QMGYsRzsFtRwtoedx6Mwlm6uQSQ4ujtm+pjGYFHm7qqDFJ4+Y2qdoJNFPkJ
dyT6JU36PIM9o4Z+WAuqBE10xDfnitdr4iIfgspI2rXscog7Lxqba5eCU99mArlRqbiGrceuZTc7
prLsVXm77Bw6QkLBnDD0ky3eWCrfIdHXBY6VfpLyCKpWSIy5ZoEJxNsuJfzcXNTUKYuUpzE+91+J
+t/j1lCy2kni5A07hDcAgr+YNSqRrmbFFQYQ8Sk5YiruOKKj+kXRu+DAOjwcNXo0tWxto4XmUgxU
gszKZ2TYhh6qYXN8QXMp+5O3FsihEPScrIEM+PLyMdm3I5KXg0eQKQrqXfbJEk3lbLKSrRyNVz0n
k2I7OjPX+CB0oXeEacmo90VW+M0MkT6yQ/2q/JNxVbKLcxe/l0fbK+2Tvh+FFJCbZ0tRkZxChwlm
orizZQ5kLuTYQdrR+lFl4LVQ9Z3AX7dNmJpp6rbsOHwbixy1JlgtcX3S+s+EXDEhISd58x3rzLeS
F7DGbwbhWM/fRjmMqtCjk9KZGf0fcdSvjXGbWPS6VEDCD/WJGpRDWuLq4ORyhDyTm566WhOHUbKV
tJOZ4Fs9e9qK8y+bGL+yxYFMXcngx+ktxI/DvF/yHOsx9ulovVWtu2hIvcWQvjkSPUTlDJG9bg9+
ez/uFtQymgOaOF25zDwo2Xi41AXVULaZz87r4y/jAcnsrapCaRmbnX5datMl1q5VqFs0kGKygtu+
uxX5rT4sD0c01dFIrMCWrezyDKMPtnzXE8lfZEOgQLAZKKxWxaHQAuHBCK8RfFuz9UibXGOZeL0i
i14GAh/i4Qe7Zywj+67PE5SvLGqs949BwyoyMZcRzA7ya61tXh6rPeTiIBqReU4pznw2Y1pFDjC6
lh0B5w14WGU/yV/AwypyRg5mop400GqGScO5o3l9zLVDpxbhon7Uq8+3fVHkIRzINEXRN13MPKQL
B3nxnToJUiqizRD5B4cxhZUrjcP28P/FPziUmZtqAOUxrD0reokDmVsrU2T856kvxkVD0XP4OvQU
2WL/vvL7eioXp0vtDaQWr2urb+OvM8bWxSEH6L0M1Umxrr/CwT/7NsSWbp0vZon9+2pVk5IRdPXC
0qvb10T7yOGHnJG5AbXQa/zjVpTCFseBR7UkbVkbOF4ZORQxyGKJ6t8+wDdjEmaCA4vBUbumBXfI
8/tb/K1EO8ehRZoVMo0GhhY8J5M4VhDZ4jAjNqa4Mh+QibclXNctEGRbyAGGLDd6pjUADGUKHfmH
pRxpLcDZzYzx6kDxjS10HouJyH+7efvvxR42N1DVVM3WVYgh8yVrPc46NeklgC5oEBUfZAjUrU8d
xg8gUiWk69oMalbWOMCQNapLqv4ATvpRISf16xTiOgHZfOFBlm8CkWxB7l9QrmR/+FnktjLM4YcK
UYTfb42Urlpsiv6FLTbbua2VPQ49BjD3T8TAQh/usuijAq1HdPbIeHzYkOJ78531A4Ce/QVL3YTK
lWkOTYw+kqt0gA/pl8Q82cdiD83Kg1Fid8FCX0C9W8STww7Zrc3lwKWsdIwBy+Anp3V0RtrrTqPg
QJ4UDyIzd0bS7QcRPe82nq0WyWHMiFaLLoth8hnGCM/9dtJjZYvDGE2RR2oosNX+6nO3O9BdBJ24
vsHMKdR/hJi2iTMrcxzOSFFl2kWLE9kw/XDz66K8t83da+6DRyN8jTuaEjPL2H3wqlhLcPr4+jZN
S60iPay98vQJQI0vbveZNRgRhb1n3iH8WptNl9ZqJzlkGfRZnWQJJ31KP5Q1utDa0W3SyjeWnW03
7ii9l538Wojql6ITwFe35bws46yCV/4fbV/W5LaOZP2HhhFcQeAV3CRVSbV7qReGq2xzJ8B9+fVz
6DvfWGbpE7vdMS8dHX1vVwoEkJnIPHnO/8kOrpyKreYAFuWw9v8yvX+n8LdxA37pdJ4le9C2lnli
wxgzZ39mqq8r0qsTy9+4BFvHcuVE6qpUNbXATYNAr4+JmaDOjwkgCZqn7kzhDltippfD+9lZWXmS
oiQC8FgsrANZzOz+GsL4h34D9Dz/0vj6RjBYt7mNJhY15o9wOu8aT1YgGfY7zHVXrsghfOdrx+2q
5vLVrkSDdddbNmWplTVMqiL6nI7FYRDqUzZOKa/MyBOm9le57e+vum56Zw2oR1sdBv/qJmwcznXf
u570Io0WXzY5PVixGkdTOaRDeadDOFRCcY+5+a1xf/2oXnwhnC1x5WSSbqggewQnEyYN7yKfzluN
jsu7RohtmtDZVddqbdJC57leos6gJl4TMr+hUuci73dgdc34XKWb8IgP10+3dQq1V2JZuk4Me/Hi
Z9c8VSLAdzu9CAZnYb9JvNhlnnm3QMjygO3+zS+4Mrb8mDNjM2YZAXHSiW+27CEO81MI8pvrJn6B
Sf84+b9sUEycmIyA/X3lT5Jh6Lu2T8uAvKqH6hsIfQLtOXf7z+Y+3GcOxNKd7Dvx5+NEOeQRvevm
P+zgyvrKuVgxWuBzaRK/kAnPhx+JiBzWzV6efcp1ZX/d2IcDuRgzdQzEmctk7/rJKtUJ4rrCAr2e
fgtFM1fLRue6hQ/3bGVhlVS2uTkQO8bYiRUWBR8m/QcQQm9ll7xdt7OkUx827Wwlq03L0Z6IVFOj
IA9f9MSKQAsgNR9sjadd3J0zM6vdgYqFCcYnjfh5bjllZzopu2FGIDXJS7rV6fnVOvm4KIvYhmma
2gchAtNsm1SF4us/vawRFG/3Ga7XfCq55oSKq70uLMn/GmPK5Y37bXv19MGoZkh7MDBh7u9IA/Uo
AugUPsaFN4OTFMywQdrvM33jen94WP46Lb+NLj/q7HqXUs0UwLkIRl/Ym54NGAmp231aRIfYsjbO
/tYCVydTZaFGi8oifpgeBuhnKnXiJtnz9WN5+YL9XtDqWGaTtBNw+BcBxmfu4li4YSI28p+tdayO
pFmKQm8M+F+7g4J5aDqZBcGpLbf08fn0a2sYREbAecjoOjxLGs55qasEFYb82XAhawVPmNwvAtF/
MSe8MrZy8wbJCzNTcfAN8kaifY7Z02rDzV/emd/rWcViTDJGExEU6zGQSg3FvaDp4/XNv3yaf5tY
XSE9i6RkJSuCIn7qjcSRtk/YPStmft3OLwnij37it6HVtal7SaIIXYOgq7l0O1CLN8GClY2Bz5XQ
Gui4uc/25n4GHkf5ZAUhL1wFidxNU/DszcS093CzBQT9OEWx7KGlW6YFiWiqrwtteWyAi6+TWVC7
izJG6Roqtx57Z3HL5bE+RnebyN3lWHz4Dr9NrutuUZIyRUkz6Acfy55bPoi5Ii69zo132stfpMh/
rvDX2+7MW5kKG3sZ4Qh1JlDQQ5e+xEpncatEbWjU76CueXN9oy9e9bP1ra4FXjlWmzNEn1KKL4kC
SUmMIzh0VrZO1Nbm/XoCnS3NsLocfA64gC2O03wL/qgb9gj8389F4yf2lHvj6/WlfXxU/fqYFoOi
OAFM1F55ympUIYLYtlA380a3ecx98bJQGaugMsbgyLStzHn5sPw2uPKbcTFmNUmQ+8R7euiOPdBO
xS2FFGGNBeobXVN9+Wsfj+Zva0v+cvZBWYrvKZm5+AKHOsND79pfFN5APKm+WejO1af+EPvvRjDd
2Qv8CnIdIRfutAM1uEvUjaxM+1VXuPJ76KqXlbapkmiysP0Yn1zmrV+xme5qEvmsFr5paV+tzp55
1NQQj0fAb5WgjMunuWJBVdfTYbCViGd67ipDeFBavC2sSewzMj+VdpXxtozuzDJ9mzvyrGhSutlo
P5pTUTkAOTzaSR9Mdck8BjpAQqx3tZ5PrRx3hmhetGh20DL36jJ8aRTrRbYWxvNLYvLGkO+6pY1Q
jNRTt5/VfTi1fhGLnTkpL8WAScEodpVC2Q2YLHV6rfbmlH1ntvJkNNLy07G9i5X6Pu5Ct6z7GmNd
w1MSASFUQJkZ6m8TiJjj1m1lm+0JtT9PRB6jaVBAuCuiGzUDggbcv4CoqU5WIx3r28np6vFlAn7B
QS0u+ZLKSuHKUHlzlPt9ZpccsrpHWZZPdgeGedIlL/U0El/LtMLPOgluj/YpLisokpmCz8X8TtTZ
z0QLGZVx8mumOFoo9nYnX/pQBV9rgaecKMyBG1F1Eua4o1XxoxiFuJ1T9SFO8x1gnjuiRoCytnJf
U/PWHOrycYgmP5pQOaDx9L2mGEmB2nfBVRpS3iTFd2FEusdaG8phcQEorELv5lR/JhUB8Vk4v9Ky
/lbW9jea4MtWjQ0FEhtU/XH+2ktjIwv8WBRbfAEhOmU6WFwIXQVO8D7IXNaE+PG+3td3wil+aXYC
Uvd3Cf2ZqVXozAyZylbayDhz+TDq4Bu2UjTHp/tGRiaHwPr3637uYk5AmK1bOnTbPhDgd9qopV0Z
Et8YxW0yqLtMFI4W7VRibzTiLz5VAMn9H4e6xuX2uR422ZiUgQ3IcQptAcTfOvdy7Scrt+LFxWQK
6F/NNgxmsjV/3WDUak0tBCZ7RGGdNjiR2o/rH+5yAnpmY5WvDy2dypjOFL3jcp8BRjjdL6+fmpOd
4m61uC5H2t8LWkUjQGG1yc4UPA7s+fvY5D1P5+LRaMYyuL6si+fhbFWrKIQUNKlSAzmElRgPiH8W
b2pwNLDIXZrW121drmycGVsFocSKOzsMczj9zrHdwZlRLm0CknLjbXxb4rsVaE5qIa23wDoYudHn
6z9gY7FrOju9Z3XP8oz5rY1XZHeqs6de7/gYpt5/ZmhVk+oTUutkxoe0p3srKTCq0XtQ+uQm25pB
vXhQzvzHypJdQwTXTuCqICokHKueb0yreu+UYeOcXM6Pzgytcj87Ydg4u7SRkWlfdC93RXtnuiSH
ZmqOSIzdIukGomw5Dh9yhDOTqyeSYtiTGcdYm9WGsaOl5b6r1E9ZLuyFzcYfu7LhpRz3Inv4i+37
7STX54QVWZPmiBA+bV/UEfT6We5Y411vFBvn5OLu2cbC5A/C9Q9k/oA4qEoveupn+RD8QtePkoNd
ZP8X6zkzs7rkoa7F+sRgxuoZz+XAmSpdPblJthBei1v6sGNnhlYXfAK2R581trittOZUrwI9C5E4
Wdapj1CjysnW0i7H6t8m16P54zzaQi2Hf9yyBR77f4iD/xWnfDHKnJla3TU1iipFV0MK6AaBDgJz
dVG413dqy8TqlsWqyI1hyGykwyqnSX5Tgm7luonLN/lsGatr1Q2gyelV2FgYequH6QfEDb427uDq
vCu5NXBlIxO4eI/PDC6LPnt7VMVQJEaGOkR5a/lNQPeDH++2U6mNy7TWPR9KBvxigpNghveRcZPR
u7h9vf7tLpoA8RTmBSky/TWtZ1KJeGY1wjIp9JtSJo8AKAWyohvO9mKcOjOz+mB2HQ0QCoYZGPOy
2HywZoNbdn5bx/PG3lw8cGemlhWf7Y2BcXjJdJga0h9m/VwPG6506+8vSz37+3MyjRKTkMSPKEoU
sc1l/x/uyeKTzi0w2fd6OKLyXt+W/Y3NvCx7/M+2feU/DUVNWWUgaU7mvaWd2qx0SiDDrxv5CPZZ
Xh3UMAnTLChVrzFUkaYaZYhBCT+d0TcrLS6m8HFOtU95Mt00mKLmWR09TrHp9WbujrQ52XYEqXdm
HTIlPNVd/lyy/LZJQ4+ao3f911307Hg2aBiz0Ahbo661eExk2tM0EJqsOI0i4SRZqDs1kfuxoL49
1OaGyY/yFssHObO5ugb9QGSvl1oRmEF4EK/JQ3mXUh7u5U3ljp5w6yywTXeLjP7i5TuzuroRtsLa
UCNRFnTNu90qjh6BZRADVGm4xdKz/KV1tGQAUZoMvVI0MFfxZGgB2ZyHNg3qOgxmteGafJf2luL9
pRuIOX4wADPbWP7jz/thGV3cDKClDqK0e2mt6oswxq0R60unA1rAOuZjCMYwySruz5HKhp51tq8B
tjJopltYGK+adJ6qxzYbN3zWxQh2Zs5eFY9Ikw1GqKB1MjhhEBugbFqGcRLGIYHqRoP/dw2Bc4ur
rZqYknRiVhHCWtsd2T6r06OyOVr1/1kYeqEquqIGW7d+dTa1GW1gRrsjgelUh3nX896xa946wAf8
BdcErhhGK//X4MqzqYjNxGCD7YfZk9yXEOdkzjDfj17lb9erL90sVFRQYKUa1LPW3d60rTq9s3Gz
YoIKj+pq5IDer1vlG++Gi3YMzbJ1e7lea/30MaJ9UqZoYWsJidxWye/zOH6lfewX9bBREt+ytfJR
g9XrdpcivtXoMY/C8MISOIQmfElDFMmu++BlMz74i7N1rTwTlH6yDi4fdlpNd8K+7xx9HAZe2lbk
jHX7TCR5TNVxy+4lR2wg6YE31k24qzVAf1IKNSXKREGtXO+J4aNs7ERBEx6SPWqEXDvGB+VWbF3z
C5/WAHKKqGi0UQNj4386LpWWQ6aXsNrr7IAXdMILqr3Prdj1k7WxjZdSVHb2aZffcpZENMCaZ3CS
xAc25n/b9/qmHMeFJWFQ8ffJXC0pLTGD1lHErZp4k9Xf5l3I665zilD/ef2sXPT64NxWqY0LDOTB
nwvS5kG2DYEnsRqLL5PhZv7luoWL0evMwuqpIsPWRJoa4xmh5Y+Wofm9VL7kI6bSr9v5xXH18dj/
XsrqvZIlHVCKOtKARZ/IdFB5OBo2xvOcxoe/D/6BEEILzlX2wlMPgxf5ym17jHx95ltt6MtXkAIO
AVwOBERXgc4gZh/Jfik0Gp4Wzu6cPY+q4Hb4lNmAr4i362u/WHRkANX/j711R3FKs6o3IqwdAHdA
3Lugh1gzVMad/DDwraLjprXVoQFybLSQrODQPNGHpYnb7szaI3xwSwAu6k18yeVD+nt1qyOkRuGM
aXTYA14MUwMZqLKjVwRyTLs1e/na3UyPG99zOSsfz9Jvi6uzFCHbArCkt331YfaTnQYlc+PR5JRr
ngmi2K1c8mIf83z/VuHBSIwmTyRZzi7IwHF2I8iyBguEPnLmY+Z2u79bIpreGkEqBtTOKkqANxAC
zmlbBNknihwCgJkb65E+hbAonvLjv6/ksqQQhCGogzAY/311aLSasKoApwgm4GgwnObddG8cllH+
7c958bycmVqdl1mvAZIw4D6ZHjumFX6Kxubp+gm5mMmemVgdkHqmqRmqmu3r4xSM7VOfz8iNXEL3
TN+6bxejgU0QU02ToWmxigZJTtRUYBtBiYy3nRL6RovxdbN0QmuT1Jcu3+bDyWfYJIKEj6Gp+WdA
mDLUb0GZSXypI65FrVc0jdcbAGcm8utMFD9ZYOZt5o8Z44p4zvvBUcYYdYH4k2A/+rR2pnjgqnVr
0s+zKB/KOTAkqjm6eYr6HO3X6AQqm7tpbrnoDR5b0jUwgZb0h47l90b4JpPSUcovOsbKS2V2wjrh
nQqNofErrZ7FWAWGZTvlVLmJyXhXfc3sE8tjPjO0WaLSZ3IHzcpdjC5pBuLUoTX8Mfmuk4rHlNwn
uupMQvXU8KfRvscStKoh1fdaCuLi/nvYD+gr6s5EHnup/cwak9ezgl6wOYKqrvFsdW54n5qANbOy
RIk0Rzgrx9NEwht1yj0jGo+FPTmpJK4gHce2+eCTvJMFcW2SOFWku7E+QkG354Mt90OBPyesY4dJ
j2jKSs40JEtZ4TR6/UDJ/GjN5C6cIT/Wh0uzGc1k7aGfaMBI6ALRwdHz/i7H8b7rxxOZi5t0KD0j
jF1jfEmb8YAq16eiMm+rBHXxLnk1ZRuYaHsPVuSX0whWpuwJCSkvsFdZlvvUTpwi/aLHN1SknJbS
i5rEDZWSR9WwFwO2ehh8lg/7CIJ1tY7HW627zDAwHf8tZ+lOnVX8McDh0DhJqsFVx/k0RBFA2e8i
VfdWO7vS/irSxxQ8O1ovvhYq24VyDvo25mH6qKcqz0UE7pNPGYpABrV8GkMOockdYpS3MYgBeF2l
nxo7dhpF84QsPhcx5M8HMTtRg0AexUCdREHYlxvT+BfzmLOLsU79etPS7QLAMlpGLyVFMtZ3J1ps
QQsvJdE6O7Ozuu2TWqMCEKMKatwRb0TwkU9hytmp8eNPui98O+XxQ+hdd2cXPOYfmfvKOU9VIgp1
cTFWXUuediBkCrOEXzfyy8WvfMsfmfrqFamMZiJVgLDQGxq8LOL05wiUaMIXGbHMMcDJe0yelwwN
B8HVwdFU8WizbnMp1v7xK1a5WUnhrnIFhcBGOss8YOwkC0vHQpu7sHTE0y72tuSCL7wbzm2upxRs
RZX9nANfuYB4Sj87GkEDfeCt0bgLkeIPM6ttVIbasMKl7lyP4c8EXhfQvtuoK49NnW68hC6emN+v
rvVggiW7LmQTaiv6YN0YBT2R0P73K7ZYjanivBNds9ZTxCTXS8CKcRN6pYh3mOtYNMGhMReBsvH6
ybxwt/+wtLpz5ThomOvV8XCd6oNegIs1PlXwKtetXCrb/GFmdf7pYKdpxBbMPCUvg2k/N8l4Kuxm
pzYiO8mmuKlNEJePojmqOriAGAUAaEq/Ulv613/KhfQFvwRoehRqAb1Ylz6Kxm5awBDLYGpvm/7Z
snZNc+iblMtBbqx6y9QqtS1ZmtZ0xlOo6OwTRdVtzqpbUNAnnBblq5lt5dKXD+bvpa0SGCPsItpW
aGKGdpU4xiAfu6F4uP75Pgq76/Yf328VDCoJ6stoQqUf5OzQOuDTa+oShRuP9lH1cf2cFAgmhDJn
K42+eFJRnQXLjMqQM61uOHBuvZ73gLv3+k89+hmXiVuDVnRjeReeP4aq2zYaPpZtsjXIcRzRcE5U
uMhl6kjH1FFLjooz9262x9QRdOLm7ut1kxd37czi6mogsAOuE2NdeOh9Jr1aOAPro40od/nj/V7W
yvOP7aCIxMLRUONjqtm8ZR7Ri43zfimAn3+8NWTRnrrSiACrArOgY73P7nAq75hXAAHhTAn4lWsI
B/CBb537y94FbSFU8NF7gZLan5n7mCp6aulAXixvyP5eWO5Cj1dOuxGTEDogmnO14aAvbtqZxdXV
FhNGH5TFn02yeUgo8Xp0oq+fi81Vra5zlopU0Wphg8E/ejSd6Zh44dckmIC3TToug61IffGMnK1p
dbMne6piXcNXHNXPwgBNWfceb323y0fkzMgq3qRlmHcJ/bVVy2Rmgx6ZC/Bp4UDn9x3kkC3UJEbh
G1uVlK0NW90yklsmNCVa2y+Kp9is3aEd3ev7dfnzUZQT2VJUX6P5NEPrtAjjMUEkujtWDrxi72W7
SfvK9I/PVEM1fttZ/vlZIbZe1ED7DNAbIsqnaJpyrhaAgSp60FZN57Wh8o0OujuU8WnC0FiRDDfd
mOPlSSOwwxqvYV/8zAvKDU2RjkDraZjtg1qZDI3b2c1ssR8xssdTYj3lJf1mD2HGqQmxFGBV5joE
if+s45nF6qXhl31KCX1WqXrTE4kJHakedTm1Tg3yid3csPdJ0T8p+cSnWA1aa7Z3LGFBNJkOsyYW
6C3a3dO+itgratygZakf6uJdmSyPDLOvtiDsVSNHVRBPrPqzFsqT3ReDk4+46BreylHxILVuLzNr
VxnNQUmqoGfZD0rnwIZ6ncXY91Rm+3gyP2chiB0N5Wtdq66dRy/K/ADWX3caSoeMouREl0HIBgfP
7IMhaqdg7Suzu89EZIde6SZet/m+ESg9tPEpzbTjULGRz+qXMEI/XUW1Gmy4rW35y5RZS9ihalHz
l5LXUeQBgsOJXeyMiEpOWrZjtA/sMnRtA3xSiXBCyK1bmBDB87XhWVHsw7BpuSpyDv0wNyljp8g6
zBXP32U7aLyay+fYMI4h9nGIhEfJ9JCpJXFE3e1ERamT5WPQKeltVDJXpPYpGbJAYT/7tvhRtZ3N
bYyEOqNqdA6rWe3MQFGiooCx4VB9Agw+xxO19Syl3APH4cZF60C6JIgU0MgbybudZkHfS97E1gMz
2ydJQGhvEJ3rYYSPK3+qcnDaodi1JN51/TvE0T0Uwr2kzu4kNXcV0d7AC+VqVn5IptDXUapDn7y7
b6buqdSL71bYBEY6OF2jMm6BfsvPqdXysSnBjK5kPZ8agVgijsgUgnFOdmHcPYCQw1WoAF5eSzfu
9uWX09mlW0WYqDdyaivAZTY1OUJoVQCZ3t/3VHd0kK3hLg1urieCK9F0I0qyk43h05rdaEZ335fD
purFRXeGmhhOMMiP6ZrSERDvqsQYAIpw6S7HRP0nG9Qu2TH60Uc8mU8sADzU3woQW0ZXPlQFVwDa
XKIMZPyoAvJPzI2oeqm8Dlp/amBdSyRf00iSVK0LY2oQgtBkKv1xZ0W85em3f7W8fjHbO7O3Cnnd
OMPXgJYPglBemXBy6ILolbolddTaTTFnEm3qei9/8kMl4MzkKgDmTROm42IyHxiGJg65iJ0YeM18
C2H7ke52ydRtNNOWWiZw7CtLPdT5VMsElpfpTrk3vV9SF8YJ4w/hre2NmF8BcYwbH8A+ZD/3SXA9
HC5//cM6IY4CrINBKV1XU0lkiHwokCGBRNgNU9zbsuO2xEDDXLh2Qzdyz4tlBko0zFZpKLEbqwuK
BqgY0WyzfSWvBe+hVFXJwnBYrgQCvCA8FqOXEe2LQYvd9YVCK/TiUhnBYrFOstZBbFq17RsDEAG1
bA+Qx/SINFHaG5xkOBEjbDi1MCaFJ1mq1LzDpHhW7BQSTbw3ZwzD5LdZl3hDPLt1Z7la9ElR9rK4
taoda6xgmlM+Fndjzfg07dp4cqVQXKvC2vS641X+01BDPsbk6wxaVw1LtUTog+Xf1UwIxWRQ5nwy
4JlU9lwUO3U6qi1GV8ToWNPIlTgQAsKyyQ7cQj/SULitrQFkA5aFHLpew2uS72kjNfz9k17VLkVF
eshe4xbkCON0wOQkcBHJiMEc+mQWr4qB/718aqOvRvZtYUwUmCgXU88xJM3jKOQt4qdSFIhIKJTm
vddG5hd9ThHcBH7qt4QWn4fhblaEt/wb+LAcCl17Xdc4CCbhb/od8ri9HU7ISDpM8fzoB+0Iv+RQ
Uwn6QkWbWN7BswB5EntqbO96q0BRPrq1tAY9hJ6PeXoTt+KW5r0jOoV3+AiWiteC1PdN9z2rBC/i
u05/bHMtiKJXM7Fuyg7BqEg9I7YcvXuwo7dBbXeNmj+acX5UZHnSa9VXw9uw7m+aHB99RI27YjeE
ZYEoi8idwgQZEQFnLBA4ZIpKnlSPVfeQDJoDnFXBydh45iSCvFP5xBJeEwxUNeONSN/G6iZLHzo7
ORlddsPEA0Eh2BiJV406T8CJPykCc99YQm8f8mbcDa3uCNT67fTT1L4n6Vs/l/eNwBgWYmM2h49F
cd+bKZ/ks9XDXPUjxe7Udgek+PSDRfnRGE5QbYbo2k+r0LxhwghVaOD+soCCKcmWlRMKsZN0dAty
Mu3hptDJoRhytwT4rKzim64Xj4pieyXOLsQSOWr4R2uWB4D+90bxXoKtM7FwrKdnVvSezkZX4OSX
egii19SZutdEjA9lTb1YlzyjOU+rl1JUuxwftrcxT1k3fAZKph5VhzTmIRIYeBxT3oSN21DF7bX0
IJrTkEucG/FTVfM3YfygdY1DpwM0rLlDpx7a7nuObz3MmaPDX7TDxGOjQ1dC22Vh5HeJ6fZGz/UE
QneAE4Zm+Tja8pZ2hhNV9S2t84M2tMiJl7NMd6qee6oYDoPyXlf9zWAQLwsTfBP4XfNW5lB2KfF5
rAIYb8tRZftk6yk3az0QeaBDvPoOmnSQIexUX1K1OVRNewqRpN/MefpqW0V9G45Z4U2EaEGfjONO
YxOy1cgHd0jKRZzsaMtaFwW1Z5prlVt1TX6ktIm5URY/tJ7e0RqdsyweT1aKunPZ3s0Dtbyqqwu/
aLQbq4t73iV5oPU46UWR47K1u9gqf9IucpW86ICK19DpSKKBFwRNnTatbhA+Q95rGPiJ1MwzJqIy
h0ZpdVJH61ukYuSwkOawk5kBWMIkhl2hFxCrNHIcAIUVP2eWNu5oSpck1CVt+1NXQMudFn7cRM+l
iB8F/o+TrXQ8zCtPq+Q+qWXLkzC5s7XKpyy7rVTq5mPhxX33VkTi0DIx86Rjhpt2grk0Fq+GAqV4
Wj1Fan6X5RVEkRLD/BYrBrpPmfUy9dluChsfdcpAsNzkkVrfYwctV49AcQCezx+0j+6UIt3Ldv68
RJUwE+gUQE+gpHd6X791nf5GO0hk9mnrVdN4wrDsd13PX3QaPie66SNG3rUR0MoYMp8i67ncDZpO
gzCV6P9Q21Ht/Hskci9sm92sGf6gzp6JN0Or2QtR8OQa0uJpimObwOeC1k5Mh6iw/CmFD2XQO21t
hy6QqrmSh3gw9ssfMSrciG50wXLw3pilhRsbfuqs8WhMGRxbSOBq9DvaKQ9pnrzWZfbZSEOnTJMf
XW3urBF3ukpxJWt8/1JreFWjbTG1T03TvoUJ4FWA4t8VyWgAuTzvta7tuFqpQRyxIG1Kt6jTV0Ui
8y+tmvJEC71apZnTRDV6eOGuLcdn1eoQxaSORwEMz3A0KK/j1svpWHSxV8TMVyx2NKM040pZ3s2l
elLb5i1NzSAbmnvNtj436KQ2YQjx63SZIjL2TFN8kibWLf441NkzMON1WQsHV/+sxsp2wHgyQmKp
A01TbwzeHAoADXrSYn3iZBoZhvDLVPGrQn8behBGzfaMnx8WcO8oLrVd9QzxH3A5iFAB+1KZ3uI1
3IOixbZ5PIY/ciUPFJB+RLa2DwdSulWCCn7GzJMRZdlNHYantkVpbJ6ezSyxHaNoXssxfxxK82gm
AnCSplSfMzVGK1qAuyRSqddMIuZDnO5shnEwZbQoAlcruAFRSVyktPKnmiZO1NdPSEU+T4oxghrQ
dBR1eAxH3Iee4R/idTC9hhK+aMZr3bAdTSxxdvRTtJ4bzOyKhjzldbGn7N1gFQoGT0o0e7NS906D
9ooz0/nhvwB2GBohCApucuahTL2upe44JMchQ02hemQh8FSGEveuTEu3qSMX4z3f2kwcke5a2H9Q
bXSxO8amX+lF5eUjxo4HG8+6yu3KEr1nlCOup2kXHi8m6v6GqYIECbRBq/JxbbYdwdUD5NG0dpiF
fCdzXm8koZeK48D+QUgJiGUIuPyigTirzRhS7fVRZhgj4mYM5K30l+QIvWMZ9E7+Lfm+TK5jW1Hh
2qJWuFB+WlASFExPKDWxNXR0ZnBmtURdvlJCJ1PZbSSa59TMN3rBF54vf5hZvZiyMIwpW8ykTY+3
L6TKGogApR10q4uNHbsE9//D1uoBE7IRslQjenpK2dxBuclvqXwN2/m9ZyiA6l38qmiZyZMEBHZd
/7lg5KmWuldbxjfwaB/GeD7FInzApKFnSOAjrh+oS/XZP37e6jlcwUHrhYlPQXOvBYMGSrQ/Yr+y
vQgJgZ97PXH+osv5h8lVGZ8mBVpaM0w2Vct75eukU6+X3/Ay2TjJG9u8RtVZVJpZ3+LTd/Hg1Lnh
JngbDBjq0jYnQS+VhHEpNSCsdaJSsm7saOoUStsAaLc0q3tdzY+QYjqN8/BiN92hKOlTnVb3kx6/
xVP8WEXJ3VSqB02ZM941SOWI2WxU3i88Xf/4Qct77+wW14acx6ZffpBRfZ1HcZi1quS61IAUqXx0
QLbKOVsGV49XnUmRtTGAog3pD7nKBOA8xUMXGffZED6XYfLfpF3Zkty2svwiRnAFyVeuvU7PppFG
LwyNLHHfd379TYyvNRSap+Gj82CFw4pwNcBCVaFQmcnr5GwGi9WW02C5WuEktF3dLDDYLckzCePX
LjOeWlVybx+RjUs5NlLDODvAm/i+jLsCESQIihjrXgXMntWhZ4VLhYl032eeioZw1WaXPEwv49z4
ty1vL/CXZdZ/27EkUZDDf0mDRuGC0b5GsQl3aGwzqXwskOWXQWWziEsEM3h+srL8x7Rwwu1WR2y9
he9/v/pSMaUpSAh1jZ/oiDktBiP3jQYB2GgXvAW5pfEerbdz2GpNjDNGtThjOAwfjZzLl/5Ah2oL
p6zpODGVERUd423eowS1/7cvxrhk19VaHPdY6CyMp9ksTkuo+mXzB9OLv+0ndZzVfoogClBDk66u
zuwqAc9SqtvphIkcGVgczG3dXtV2kljtJpMvZ30aI1LD3nwQbdWGBjJ9mlT84Pvf2qjyI8cgDU5M
3+23BTJJU+/0UsIAkw7tIcBVXuVPFPhDsatBDgFYHtveVmP8N3NXSRCPUaSkJ2CPq8i0r4F7+FE7
lHW7xl1AssmC91ceddXWPNVvZpnIgr5R0gYGvGUZhfMcZodErZLzJIARoTPupI74Zrcc5jFwzIHc
ZZgHmifKzY35wVT8Vpf5ZdCmvazHbpFGtkCib4pS+qnS7jmfYzORfnx/FnydK1VkCDTS4mXJQF8G
8KgzZpzdZte5S+stxDN/SsSqHviILLr1NzyBHTvOuw5QSZpXZTw66eoujYvdIJZ2hoHQgOh2Lauc
M3wNNVdEzHIrhmSixiaGyDhf2S55NUGu2p8P3V6ysKP+6KleduCv7poqg7HFeF6sDHgdF6fE7xz1
INuR3aQ2ylEBUmI64hSaXG7hpqCJtskO/FR8BpLrwoX5BYwT9rkuTv0gJv70XfIEqz5Iu9Im+8HW
Dv2zbIk7/uvBVV773SSb1ybBXKKkqgIvir/RxliruHrPGfF5V7L/zXEYI8xVaSKAD5otdlb1u73+
1qcYU5xjO/NMd/SSx3av+4vb/Wz3yUHUrfFz6o073rQPuUqtzI9girCw65Q0rYbEBy2uE5D+PM/g
bVKKS9lUx0JHH3XRn7tW+iT2yX7oOrzMmX4HpK8IrG1Vkp0ZGa5mll+XuvbjBn08Mh81FVOVJHTr
JHDkMTh1JfFF5NS0WTSrIsO+GGY3AEWTqHTnJs7fIgUkinLkjwKGFvvSL8PFSwbxC0C5fgfhQD0f
/aQgjlYVx8jAdy/6S9+qezlPj2ofXOJJwAi5cSRq/4A39tiawuihzHRHgbqoICm7pssdtdcfQOjo
Q33X19FRNJTqrZmi+yFUOGXRdXJndpVJ7iNgfo2a44C2LvAkzyOxKBMrbnLfs7vZMXbVXWcXfvj2
30ZBxiyT3ElIWrM14VGahUmqx26PFvaR8rnNXuvUe9kafvChmzwPYlI9JruXqiix1j4ZobUhRWdN
yHn12VWQZVbG5PeQyG1TqTDSOOalr23z0n6jousGlAvQcf1ennAVvFMhBsFLvTS63DqlTKxVxg69
lHikp5QCkYYd5YxouFNBVwmMWSATZrNlUbVWxgLxzuMa1adizl1F+hLIvExJf++t9TDRNG2EdpZo
PFf9Pne6fXqQX0N3BsdgZ2XW4NYYwDMrjy9/yfETNkXXdVZWIBJA0hpzrxx9pfvvq8DfN5FNxRVw
55W8YBPDl8Ubnms4yGCpVkRAZf5vNDZleo5vbOZ7iF+VuWkiF7JZYDMxh1FaxtfGK9+qL8uXd8ZR
T3+s/fGRim7G9qQ7Se4E3+vn3NN535Rmils/gwk3ShI3uMDDR7VLswcGHS/6Ksi583v+ceDVHjIT
Y0y8dCvphD0WD5grs9pPUDaePXBFPPBuz9dFPfM5mcgSC+OQAQ2bAJUnZpbqhofOkh4w4+J0GOHv
P/N6e9e3QMYgE2WMbuhbqYfB1pW89pFSTA8WtM1lxJXxM+Hw33BOosxEll4o0nIUYC0Mehe0mFad
4P1yBpZaD8B6yO2a8pyVCTFEB2DHpIGawlf7GNek2J2sfkR2kFyd2H+aGnB31iRolV6x1GSKXoPQ
EsWFkIFECGjZmrOF18Tg71/swwLjjaEsBBqqQ+oi3X4ADyPI/q0QwrNSheIUmplu85Beaskad4pi
3U6320Xih23GPdsMDIakMGO/y75iXEkRzyR7vm3i+t7HrI/xyCIeO4I6hlbfIC+8L7z4EOzFvfSA
IszvPzefuIduO9N+rIrxyjAXpCKnMVSzZpuecMwbPMr3wW44iB7lhAVc6z2Yzlwu1u0M8WGacdAq
xmSYmi2Jn2ZWGtt6aQE5g2+JFJ/ZmEbL7yndOo/+nGeVSYiJmee5Ssvwvv5WLBihFnmYR44FwrCE
TLOmNHi/x7riESLihvwyquXutqfwbDCXiVyqzLiidXw0h1YjnaWMV1xy3J0wN4W5nI2ymd4Lh3DX
nWZIvlBiaeWRPCmHdr9AeoXrjNtV0S+PIExiS6JyCZUaNYOwo0C1zJsBO38VX/FySXsteIx703S3
woBJyDnc25EFvJeyLqkEvA+MWwAjGLXGWCZ+sge1C+0oxQf9sTynNkVpK3b6vbD1vTBavKbL5pf8
MMyK8hZ5sNRzUMR+NIEep1VTqymUv/7AW1Y2GG+pJbEldWCawGeCCj3O99rk37ZAt+eqJFlZYLwl
XVKClyPorogH6iXdTvOhoLDj0SBsp+yVHcZD6iLOpyzIMK8PhRIK8xtfKahds+unf9GK2EyhK2v0
263qvYGQvOoIvo3qz27uhm7wLIJETrILN/Z0Z+F8ps0KwdQx2icBciGzuOwI877K0nZwBa0/kUzx
grmyqn4GekzYCRHnkrUZ+VfWmPCrDoqyJGUV+xr0me06qHEdqExIHYl4CDegmR4Xs1U1oFG87Srb
dd7KMHPUtLGqiFKnib9cir38goF39FJV6Leju0nLdi6QZTOsfBhkA/ICHspaUtvYr4KDeqhQLgOM
jBl59ZX8FXjoGLpQkDfc5FPOefLajKErw+y567RomEQYjoQ3kigYgvqpLb3D2U/qhddn75fbsJG6
zds6bTq4jXSh4I/CiQ/pWQWdOt3OyM3siHPYectiDmGc1zE04mFQM1NraJ+08qdKOFxKW95JH2VB
9EJ08L4xdYnSAeGa1ZifLTD40o/KLiy9XiqOBtpBBVFAAGt6nH3cWtbaJHMgJLXRxzHJEt8YnAEv
z+h9XuLDcDRtBUDe4WV54d+vtlxTlUBup4uol0Fo8XuEGaMii5IWZ6Gu9DuCK7MFaL1uaWQ8gmSK
445bQZrK6aiyCYbxK0a2zlCSWi2aGHe5dJce1H2+V9zowGuhbO6jhOl5A9MaIvBjv68JGMBF7WUV
x015zNLXbnrD3YcXRDb9Y2WEbuwqNM8YuCsGIE59chZtiigsgaeprdrOz/EZmAa73C8LBrFjCBv6
vFe1zTSkypqoAV0u6jI7m6wF+I+CiNJVM6annnSYuuwxrRqZgeFUDSWxnshh0dPRJoEEfy29UKlA
P1b84Pjspv+sfgiTd+da7YgOVYD3dpW4WPVD8ZSf5fvkc3qSbMkd/KDDrCcGfjlRZyvorHeAiQEY
uRs1c65QgAoXBfN5icm9wPJM0L9ffeK2QzdXzmGCovsph01aW0pii38tB7B176KD9hzxStBN313t
J+O7Yb6QQRCQFOO+s/DkYifJT4VweAR5RhjfFUaiJCmeL/3IPHQReP2EwQqkP7mvInwqGkjMoHTG
ji4R4LG1Digev4JMSqJ9TSsTNBrPHAekDsYmn7UVZi1tFgi10cFKcKa3R7m2BFd1NF9xO0wWOprD
sbdVI63tMXlBkxeg7AqJlmRKbBX7d81nyC9j3PJ5gsYOHuQuPRq2f3JtBPeWBFkfkGJhW393RrGQ
SDebAWJnpn+SxOLURWHGC2qbHr8ywni8PuimJodh4oNx97Q4GLDamY/iBRoXbmfLnzO73nG2c/Pz
ISLLGK2TpSvdxMFsY73WcMY0CzIdAI7WP+iNR/TwyHfhdcDe39GunOXDGnvXCQJVzcM6CrxhWZxE
F7whf5Sn8DCkIhpTsV1Is69qA1AtIi+abOaLlWmmFGuIGmC6FgdbwpR2jVkosCLI91k6QXhg1Apg
zbJLnSucGnvrpGsA1oOhSiMgMGSsypViVvpootSdGystPrc64Cnaw+2PuJUDNEpvKUoyYDTspFer
JEXTRGjhdKW2J/1XEwPEcfS9M3l4vS33XBtikk0WQke36mAI4+i2DGBmX7b27bVsPqWtbTDnLB4W
HUOwyNnJHnPWjvmmvyUX4CKpVJAzPmGYOH0C1t29bXbzO622kDl4EiBDUpWinSKZlyW6CzViaQLv
rG2FLtCjwRFE8PHgj99DSJrPQpP1M1LmfkB7LwXaYl/b0uf4PF/IE5oMmWXssgfhdXm9vTqOYfZ5
e54jTVVm7KkOdICuwUwF2+MPlG67WOUsc3MrP1Z5NbyVoDM80ab6UDYHUGQ/Qwxul2Q8duHNhwkk
N4QuEePHV5QSuQru3yWBneREAYbLLrc7i1jZY+dzH1y2ggfVc8N3w1G+AqFjNleslhjuQZkQwtyq
73J32FWu5gPcAL2qzJ0/iw605bj57nokB0Y11dBVDRRO4A9knabGi2REXw2G78tFPUCUNbXSo3Rq
MZWhQ7dEdKJj9xK+mu+3vX/RA9nKEBrghhA/lMg1eLTU5wxk6rjD0sZY7iaXBaDkh9kDfvkgvU4c
peDNPtzaHFNPGNMwGQJNEbIPSicQJQIadMh3067DeJekOzO2OXZMtCi824dkM7it1skUFp2YD6lZ
q+jaaiUq5m/axAnTW7ev9cqok63K2VyJ5t6kK1N946Ds6AyP4GPEyr+9js03BJDtqYZJp36R1X+3
U1VKFxbAbb1fCfIH6QhdYtt4Gl4oEVbgljv58X+0yOQFAHpq1YgxsVP/zO9UG8AMP7UbN/SXn+M+
cQGV58SYzRbSeo1MlgBRVC23uU7nA6j0OV4N7qu3GNhb+lafncX/noOFHkOimUiweJUAO/zvm5oH
fT7juotn0IdCtqCIhHAD5EdsBbtwP6CDJO+SH8r+9sZuuqSB3odOEAIAgmWMmiDwzBrk21L62iQP
7cybkN4OoisLzGkTQeCRGzTvgdcSmhy+/ohbj0W+oHPEnay4Bh7QPVwZY07YYhTggROwHPogiUG2
HeYQ3MILXdOeMc6WeoDDHYC+5LKhbr7bry0zR09Q00xTqvcjAZoo2YU8jGJlkEUabSAdqAyhYidW
/hRTnhTDbb5rAI+hKVjZ3NO5mUpWm8A4UiWptZLnNG3tpcgR3RS9uvhBwBAwlI2t4Ai5UrA9mfvm
zDW9Gck/TLPs9Zk0m3MYYxdatznJNjh9j9+JVWKmLnZ4xja3nFDqbklD8asozMcu0MZaTBWeFf+c
oOvnY3I2svJPWWLjyQ0P+rGHy3Vly5b6pfq52OaBKm+ZDuEUdlu18fpnMF9+UKYuqAsQawCv1UKA
FpLKVhf9SIfAun1WNxPX2hLzYWUzLSo9QqkPjUh0Kwovk13A7gpAe98Et8G/24qbuKFgi+TAC8Fb
XrUyztIBtrGSCEaKZQYToLbTYCfiXaiMljb0VpgBBT4//8lyZRUfFnIBVOz299gUY+Bb7UU0nsrM
qaJvCYjFpa6yZlAgSLu+LJwuw1DTKQdN/NCqlla/9ONLAfRJAVx23/GuDVuhEjnv189hAlm9dAJo
S5GCgjOoT6dT/4CRVfqYDBSsGwz+9DVyee8Km761ssm6eN4OEWD3uJxUr/2c2xoERKs0hIRK/Qel
w3p1jBfrBBjyJFVQwEvSXWXUx7hX7xLgTg18HsAu1Z963nialHDsbt7G1oYZpw5KtOa1BtFqBG8b
aIzcaae7EEDFgNMheKL8IeOuBQnPJ4530fzNNgpWdlkhNHkulCZJED20p8kL0avGm5TWYrZLeKCM
4OUu4Ck58paqMWWTqmCwS17wAExBZ8krRFEwYh/auR/bi53dmT8gc1eFdub/0RjSerFM+aTF/dyI
ZUpbWpSrW7LAOeMDn3pX4fWGF5g5B4XtYwENkrTEQBIQtMeq+mwGL5xPt5VlgIzToYhJdLTHmdIs
NlMSNOg9+AEG8l+GUw6fMUE2hWK3dCqfdwipB157yoc5ut5VVd0K9VwMQUGr3W5fXLqddMDD85H3
prHZ8V8vi4l30G8Euhzg5/eKU0XyTC6hn+/BQnn5Fy6xGc9Xm8iEs3yIyiQicMZQx1PUMFhVbgeY
kjnQgGZY5gGiuYIGxBcAS5Q//k+GEtarZUKb0huREQhl6kvVqyidZp7612YBvzbARLQUxYikgGzy
vc2ztE4GiEmMgrDblSeM9WZ/ibuI86LI8xQmlpljLTSTgA6uNDSHQXqUg4MIpn9wsDUgv6D029FY
cfLS5mmjr/kmENJUguZ370yV0NQnFdeGJv7WiK9RyjltvP8/EzrCJgWbW4+SOjWfghANd+GRc5zp
sNLV+VqtgDnO0O3NRaGS0fc2hqegbBwy+1l5t5SVbYaTE8fFWdMwdM9T8aXn6ZZd5lzriaIUzYgM
kMbnFLKtfXeALrPzR6tTCZUtUCm8/Pfv04NRAfJRWN0/d3LFF/wGdSk3fmxmNDA0/r8lNqPNiRzH
KSjU/BIdYKdEAylxmmP5pXfGE3r7R16c396/D3uM5xVpGht1iMw9tVB+CDQnVd4qDJxyNnDbAT/M
MA645F2p6lKU+KDc95Wid4NFPi26alhVkH2GAJSLntIzycC9LZl4FV2eJTX36qg/lwvQI7d/zSZ4
iaw2mXHWPBvFJqafs52twJfuxYdqsMDjZpdnkJs0rglUBpVwKx7TwJKtChNdt38Bb9cZrzUqMmGq
Bs8pXTw7Wfu4kBJMQgJnnZuFJ6XNA5OJAWIsJjrnU0XGakL3A5QTp2TCjJD4o1DV+x6kWLfXs/15
PywxYVoZW6PIjCHAZQ1aFH3iod7lmNhMdavFMEcQF3OZhBpCWCOXjhKodglKjR7DoGJtWKrQ30Og
nGNyE2IG/rR/NpDFJuBVFE9e1KZmQe5stmdc2GqqBw32Rt3tIHMDYavkK+9McpbKdubGmWQqoGZ4
ZSCCnWHMA2AsEC7kNig0dl19lKfH25/vfab8Oop+LFT+Pb5B6C1XmwhRlCxnELLgfS90pTv1PniF
JN8+ti6hi5fbnfH0ijXnTvEjeyCg8/JB2une/inb9+PVnjNns43kUO5nBMDkNLpgtna0XX8OXQrY
iGVr+kn7yb3VH2TeaCd1oFt7wJ7JyWiWwsSZpIgeZYf5bTfa8Wkct0ua1QJpbFhVoiSSOqFJNPrW
J0aupBTHZTBP5gyKtQEI9lKJP1fjeOza4h6n6Is6QSAg13Wnm7OvnL2mn/XWkpnyMSMj1K1ppyeL
rfBRxDMypqqfKdf2eIlcXrGo8HaYiUeFGclBlcOvTdL7JABPLci9Et3Yd1l+hjqjk44hGIVyJ2nD
fVq1h6o0XspM3ZWmnuGpMtsPWuyoTe/oaX/K8XxkgcrRsNLSOAxa6Cwq1FDS8iE2MWSiFNOnuc1w
yQcVmpE3x2QyLKFvHttouUBr5Yi+0wNajYMVa+C/qyEiEs2SPU8RJ/dtx/qPs8XERkGvDCHMsMlB
MDt9vS/l2m6S77c/Jc8IEx1bzMbBfTEGlyygyTjmWuQGGu/J7prTEp3ZVTxUmIl1Yexr3KNwNsnD
O5TpKQfsAIS9OwploqpfSoiraHvs8CcvZb4jiG44q8JUKiCeFcBnMaPC9BUJaRv8Yk56Bokb2ce2
5inH8gcNEqAQ8+S39tjbi6t8Si88L+bstMKEymQBw1VAECaS5CRIj63yczA4cz/vAf5qqaoEihCZ
XvhZIlawR7Wkf59o8kZ4sgXOQ3tyUKDgTa+0u10DrNP43J6mwwQwC8Ve/NF1efULmMgwDUuutAMu
JH0CsKgiGJbYzec0gKJ9KRiPU2WcjAoRuuKqf2/GJMqtq8ggLtHZxoNkTEErtci5f6vp0S4HSM/8
cg/CL+60zubDBllZY4J+3cdLJpZ4zavdam96lKS1cuN7zOHxtUx5K2MCv4rHoSgbEP7AdRv4qhs9
pWhyLxkqzH+lnUoz5bUXfewk8w0TYsYjoU8ItTs4xgGgmUOIkcfoTnFTrz9yhx3pAbxljwnv01xB
SAEd5vc5vPhYf8Lgr294YFzwM05M3W6zgMcX86mSKElsiTS1i5pK0A3x9QuuDMBgNLvvuj9D46Dy
S844LNcYc+TB6mcoYoiBDPUrrQH1Y1RY3ycbJ4P6CW9tmwFmtTT6WVf1QSAMc1nPqMW6qDx10PMo
tcQlsejdzhibJfvKDOP5RlYCHSphUX0OUnlkvUot3dsmeCthHH7SskEbZREPScprMr1I/eM0Pd82
sfmKDVXnX47AOHmANqKUCNCoHsDQ69aPdKpdyNF4pjhX4WC+8LlyuP7AOHoMHdYi1/CFKB4UcHMg
epeHwU128y6zeTKm2/XiaoVM/UAG0yyGBI1SYRfeNZoru8DmQFu0yZ3+1N3xMedci0wxMRi6XlUl
7o3dl7a2yUt/zs+Ypm3A32tFR7z4vnF1RLdjx6/PyFYWutmJRlmgKAabxH78QVHnmA21G6v4WnOO
8+bt6mM/2TqikpMIaAu0IgBwsvTyex6fB+NpwUOqKlpql3JG+zaHGVceyhYMYRuZlSkgVL13nj3K
FDA64b94ON8sr1cLYwKHqNV6W4LV1s9C8PPNh2j6uoCTMhKe5Ox5bk5k+sE5fJtNv5VFJoZ0IkQA
cglVgla2tbVoxM1JCc5pKBnoY/YtzXGDm1unkvJDUwk+xzo9Ztf55sNnmPDSV+jJgvMGXRw33BGf
uMUJMHefzhWP3vSAb+pCueAHrzTiHQ+FCTl1BwHOqseBxK0pfmytzMl/vD/+tNa/I63frrsxUyXj
H8XExM7vKUERRCWT6SN5juuMo3t674OC9l0e1q1c8XVpoEgruSS1SWEt3xqfN/dIl3S11R8/gB3I
VQuoqAZ6T5XRBzfKuuo1zcB6mI3a115teSNWm3ljZY2p9AdDrdDpQUwvcamL9INkanbHfYDaLI9W
VpisPgpzEOUD7mUJem82gMUU+G7eBTvoaIKOAYiQP4o8K4vMARUwtCrPSoy4CsZ60Ccmd73anPtG
eplIuMdFUbG6FiBnzjnZrDtXZplTGoB6tVPNCG+FmU3HadKz+DTZ7SnaYczAMzmXl+3suDLHHEtN
qLRpCOCs2YmW1CVKTiAGMVVW2XweKp6rMGcxNJYOUiiIQLH8GpFLqYRQ87xwNpBnhMn3c6DPkkmH
BjCL89Q5zT4/JEhQ43cdk2STS8FDvFsm/SbXBw5iXRLE2HWDhXg2NXhfohQxJs5SR48+N8MbZ1Hb
XvFhgSkrami2hF1UoyN/6TFAiZkul0KB/oZW8t6utzvu2oc1JoI1dV6afY97FqUgGnIbvJfnYi9Y
rZ1PVokRucwawQAINSVPsyXwK3K7T9sh7NcvYMGdBMJyrbqgwuhKQJ1IMr+kk3majKSyqzp8uL27
2x7zYYyJYEshy3FooFFSG4mtJZJlgmYc6rW3rfCWRD/x6qYgk9EsNcrrVIEfejAgogiGngEXMG3I
vdumtuvsjw94Bbmv9DAH6gTvbC8gXSlazHggyaPpU4HEHMTX6EJAnMm+bZW3QCZy4Rk2icIJvRbw
ZB8KCNgLsQp6e0AxosK5bWqzmFitj4lac1mUhaEgalU9uMjQXmyDNxOTUaR/amfO2dusQFe26LJX
3y0HtncsAjTrRDzMy8VPUp+I8qRoxBG01yzkNba3C5aVPSZ+qVNRQF4Oa6MtleovDPTtpAfIFmOW
cfjxZyx5ZGWOiSx5Jv//MJCIocXqm2j4TfXt9tf6D0nm44Ax8QTsDFoi6AjJ0Dps9oUXOeq9hDli
jAz6//OK2IlIIYVTmOoIkHGsWuMI8h/wt1dabd1eFccvdCZqNJG0hGKu4KWlSB2cNqtMvi3jg6rc
N+jK61xsLCcF6Ez8MPphnMwIDaIka76Z4L6zWiO7C6L5DRwXlddUmpcJw4XI2r0uZb6q5D+WWpg5
q+Z9S1YTdsrBImDqOfAup2KvnOLDfE/euTTI7l/gFKhnXGdWg5gQqoS8r8wc9ISUzdy2CM3/SIxm
l+74PIOU0wn3zZHSuFUPsdNDm+mB97C3/aAImaJ/jDMnP9Awh2Q0eCftPApJlHaxsDNeae88AIVO
9BViUGpo8YZb/0MA+DDLBABSGVWqQ/IDiCKK3qP9sgHqnPmeDjHEDrdhtl29fNhjIgDkmVWlI0hM
UHp0JSc8xu7wGYQsL1BA3T0VPg8wyLPHRANFgkKG0ODmu5QapOkTML12HC/luA3boOiEXtRiHTE0
2VO+vw63eAxg+/+rh7DdiUBvtVYrcCbRz1JnS4PU6L73IfDSWTmSBfDhaIkMiHFcxOz2fejXR2P7
FIYgqEFHW/7aZXxpLar/RvHxmEygExD8oLrdGPk4DKxoGPBCgSKHdEshZVx0NSYpXypzdOsxsOXW
gMyPkzaZ1acRJ9dz3EWhf7/Kv/JQx7ICvUJvaXc1BIvKqHBvR/Lt+u9jL5kg07cgAOxHpCd5OTew
U+FhndPG4i2CCSUdiMLrnOLaUg2vB+mXSn29vYbtV6jV92GiRt3FRiKN6K9MIehKRTe8WxyQojyn
h9gfILFxgS4mRUSgbj+EnvEm7Hl3Sd4amTgyEFnshQb131BexuwlaWPOqeb6IBM5DCXvy1BByWym
UW6Nee5PaWFL1XzSq+Gz3EQ/FD1xO6F2MbDj3d5gjpOww/j0/SIIJbwHZZgoSQzFihICNRgeovk/
3L1+OSOL+x3VhRBCG5CJYhen8ghF2fxF8YwXolqUfbZz1S/6Qwc649n7G3LBq+P/Q4r/+AlMpTGM
XVCpw0gxbRT9n2KozXQ7vNVm6Jnz2ixca0yfZc7mYskH9I9Uv76bYsyQLLvojeJJogawId5dnZMa
VCacxEOEgY4UQ7B/U8HSmWzJ5acGeqBvFC5XSIquC9ORMvDpVX/X5tV5MuZjH+NBwKw5I7CbHNQQ
KfynTlGZ4JLOWhcVlKi4w1hxCTpP9DkgIX6ITvIhRq9AsIMdhiZ6TBc31vCtephPspV6vLbj9vPs
6ncwIWgIB60ddHpETrMbgdpjsoojleBOPe7kJa2ub+0vE2yIJnSQWUGRBNLWExYJ4Cy1Rbz0wsvy
vJPPRJ2SBHFfJSCn6Ku/5vAiLb2Vkv3/FF3YQdLQzEa9T8QYWJDuCzScd405QQ4r4jXHONvG4iGa
AIopoxCnwDNVe/1Ii4Z3sNiusHms5P+hCfHLLTUmjAhQ4xDzEtGanM/9i+qWZ+MZ2EqA8A9QrcML
wMi7O3O+FDuNUMxiPVQGQskC3vXZtKXgqVRj5/an2kQ8ro6bxkSQwehAdCa8X9AnB4KScoaZCxv8
E74g2to5fQ7A0f2N4nKFV3Dq726b562R/v2qHCp6NZrNFoVfiZnjzIgtgYyODuaL22a4q2SCCsmn
Jl4E3LzanwqU07wSXVTogyaWeVe5KCQgNHmk04WYGHcIF7fDqSXYjuqiQbVbyHFHUKzyZYJcVHqg
Q40axjiJV33l17e8bWXiyQBWXb0hKNDK7rFsgBoQnlr94faeclKPxgQSTe9GtYUahy/7FHQf7CXM
pXfcWwkNszdCI9s7hcZdQMoO8aoZUJ6UNaRkuwVyeMq5lWrRntqUUxpxPhZhOiFigpGLOUb+kVXV
SuSdlH++vXG8GoElw+ulGXAFyriiXKL76r49y8JeBc+5QkWZJ+icurcN8lbE1CSSOoZtrQSwV70a
QmQZkHS8bYFXy75rOqzO8Sh2DeYjEUXaJlWsUazxqSLVEbXwadJx06+bc1QMIC3oZW/IuOIGNPhe
OQmRJUWRIGytmcwKU61KRyVFmRlJKBpMSzxTvsZQckRv3otcEZpN11+ZY2JmJgllLEzvJSUeQnfN
jtJVV1w0+vYtaGWHiY5ghMzRa0R0HL6IPy/prk2tMDoQwZLvK7Dio+lua50zd1YgWvIpAccHf+Jk
M5SsfgMTOftuCGWS4ThE/UEZX2rjEpU8sMB2k2hlhKm1hGgKozJs/n6iiXcQvRTsZQDLMgWck11y
0Hn8ZvRnX3sM1ZoXgau50mtMZqWphUkASSu4jgajekjK5dBNxd6cJZ9zOLa985cttn/TNIpuTBNK
h/5AfEo9SxAr6XGnbCy8567tPh/5sMbErzhN50mUcBTN1OtCp9jrXuyid9y86fY041EBNPwVOLQ9
XmW5fSo+DNNtWMWAsBcVLQmwzL/vIhBd8mmbilcybH45HcFXAiMY9EYZXxkDU9Cg1oxCTPw613iu
g8z0AmhzbPCa1Juuv7LEZNElL8UEHLCwVH2Pp3Ot79Pmj0rYlQ0mi0I3PgVj20xvO5KXfFnAudJZ
5UlxC8iT7287Iv29Vz7/yxZU+X7/QGBVEkJNwC0j1iDz3j+G7WR3qjdNr6YxWLP4dNvcZtpZmWMc
ERp8XUhMVD16YLgSFJhLHq3s7Q+ki4zHdYT0ZqZhnKoWPmfkaxtAD/Pb7UVsJ+vVKpjUsjRKC3Fu
bJrYeMah9SNHeQz3auPQ6MsfKuBtGpNa2iwq5TBA+7qVh/MgY8Q8LlPOh9kOEas1MXmFyFBbLrqQ
ntRBBvgsc5IUo90YK70bQVNopU7o5Edep5z3tZhMQoZBkAvKcBKpkMY1f8rBJ8PgViK8DWTCQ47E
PIwjvhdkeTIQxiDa3kugjFnANCrvJv8PM+RqN5kwIbeZYCQEAbdOoQFeRrZeP4qlYN92xG0Ey8oM
Eykw+BUlgYrwKojBaIlpatetfq/IyV3U6I6hTcckgeS7UY2thZvqYkVNuM/K5UEMtNOydF/rPG9s
WTHuFAUEXaPZnADG+0zm0VYi4U5Ux9QCmO+hrcPdksezVSggL+8Hb9S0+yYjX7LMPCvSdIE26kWB
oLMZgOzRSO8EafDyQTpMcvNsLmHBWfg2TYtuAuBr6kBxsjNvXZzHY1AiRDZOfgfZdKDEVNsb/fSr
OFrCSw4Y3pfsUbTeIbHmSXgWAJLj/IjtbtDqRzBuBeaSOBQkKGuMB0rlVvo5KCgJUO7QvNjd/tLv
3bTrOP2xYMah2rAaBCIAeD7aM3iDjUMJdjHJk93EA/YcWqDVaQArX+BQBqvcB9wxulCCoOKu9GYI
eWkYRDdAaQWFmCNkLnGppURBEKi572yQ2nAJOreP3MfvZTyTDKEmpQqNWe7kjHea1wLDGu4NK7Rr
jwD6z+3pKpuZ7JdFtn0tKs0YQ6qXZs3FkxdIACYORmnxltn+1e757HrboevDHpPKdCiHxgkFqxWt
ZBk5xB3kl9J85nz3zUX9U9jo73esVf0U1DPm/DM82dSdCQngYcbTiv75to3thXzYYBYyhrUaBRTh
kpuaawiQfYu6gzGNnCbudrdM1zCtLYKLUGRpwZpgycyqLsGi6ikYU0cPnBxab/YaPOjNn0sQ5YHc
9P5P1vZhk8kvkCqrhbLVYn/RHjP9XE+fTfXpfzPBRAFdC0mhUDxdOQuQua+SHTGTYwPXsG4b2j5S
H2thQgCaRb2UTaidZhHyfK100PqQg8Ck/4vrKPNhgjm1UyjOjVIjrBZV9mQ0xks0/R9rV7Ykt41s
v4gRIAhur9xq6V2tliW9MLSZ+77z6+9Be+yuQtEFSb4TnpgJK0JZADMTicTJc6abZW5uOmO+STTy
AvJKSRbd9r5/TIpYliVtbaimm3g3DPPdXNhHtVsddTIlm7c9x/vmfSKYJbbKESTZmLHvCxVEQHXj
AaWGo9L+pmXKc96joxlPH6Eiex+XXLKdAodRK1BiLB9WU7uf4sWNcvo8gc52d/27ygJDxL2YYWpC
PgmnOH3qb8vH3ININSYHw+fmFpgo8AbJ7oOyPeep9CSrTFZhor0LT1L73Wz27lxGjtr+eX1ZEnc1
+Z+fGAGIpsCwFO7vNDk2Iw5gGVH49kPiySflyzyxkEzqVGsR7mLKDTI+En51lx+gqXvgT0JAs9lO
4y2V00HLLseUpgyhIFugkFvsNBqrquEkHMAkFOZhjSSJmWeOK9FoCpmlK6g1QvgBk7r2c2XdpuZH
Te2dfv4Umx+uf6t/udG8RaGQW0CnOMdJjShkO/onHjJ2xnvDUQHJq5/kmCfZuoQso2FaszFTZBll
ftSUl7C4taMntn7MmBRrzr/BlS20hOstGewJRPPYwsl95QnnvHZG5XJR4O62Xh3tzwr9ltydZGJa
2yH2T3UggkmInepmFldgse/BIzqNrkaP6vRe8tm2XfDNihBj5dqy2KbgW+LL61Z3hrAtxrEySHxH
383F5+mDyZgvtjtzJ3WvEHd1HUEXJMaJxyeIyAxuhsRNDuB1UnFP5NAca/GuL/RiN1W4Jh88ZkBS
oj8geIxSLBhDscMxyNK7HILwmj+OT9dNXBx95ybEhpyNV2wd2gZTQMubLP9qL7GjLo99Ojmzmvl2
Lu1v8rLqzDUFg0LZRWMSrVkWTcFw5DDD9Ua95yGn3iWBLN+/Qiqu2RKaIk0WQaTLgi2Sl63f453G
0Rr9HZl0dJQGw8nm8aBb5LY3ivsUDIi6WjGw3tDwPopNqOV2aezHM32ogY5f435xMHvTOEVnfk+r
/p6a1Tt1atwEfJm5wi+XaemYdAr6EMlDnQ5WPzzbyUi9aKkV1zLAgqCqGHPpG/QVZlDGZWBas8vc
VbQoKM3p81jqU7AquiTNXYSLsOXCuaeXyWiQCtvQFTcphiRTKqsyZB9VCEizmM1qWWGhyb3+1r7h
Tw517tkAlsifHC4voMJ6hECM1LlVscfjpQt5MlDJZdALtoTTLu5aq0lX2DI+8yHT5Ki/AzsqBk5C
sL/HTzJ6BUnEizysaRLO3TzE8NgeHaGbUI2ddd1dD3npmoRTz56HvrQifK34dvSoa46YuAo97W7F
CwPpcWOW7iIPtGuBKCQydc2jOrGxi2Dqhdi4r+7jGurQHLxJY0c+ZSJzEfFW3K7wx6XEPv56lpHa
EjIaopjSqMN2gsPlCcTaTk5RgHXpx1YJG9/K9E+LGT+Rlnhg2zr2nWFLZlsl8c2ENFcVoNY3oV4Z
JG3u6uHHvJUIuUq8kgkJJNfoNNIWn8+qvmqZ6nZ67qqJtGq5KJDOY01EcLUzK9Yix0YuOwMANfV9
/nEOFt9wu10GlS+Xu0uEF03pI6b0EwoZZe11Dbg4WO4bjx3/ejJVRzyZ/n/kLxHWNZiQpU4SWPt1
55R9OaGWnkbbaDMVrlFEdzaDQOx6yAzZDV26fUJCqVt4oGnAP5R9eZjuo6N1+78zXZ6QL4adBScR
U0lH2iG2YOsvrMW8X3f27mfI4S4vB+eWROhWmEesb1p8Js4vkJPXVh46RFAXHWc8ccuSpCSKRQSX
MU2qlQ8wR+cH0g1+vMokfGUWhDyRdWyqK573LczOmHroRplsZli6aUKqmCFMMUQMn4dvWol3eG/c
L99nQOarwGZyd5BUHiJma1WrKqx4zkDk/l15dM3PVh781185x3QhT8x1btlZCmvxLb9XvZ6cig+u
Swxs/peTE0qDhDIMc4lPvKycFq2bEcBzEGLKyskD2CNIhavfHtvdOO4lxcH2hr4ZFGJZs6wF/JMw
+OvJ6bI59Rphb7aEWCZVDdG4Gaf0ecLXvJOEr0Tubyf8vy1r4vtvPwLbNOgpND3+yViDVzs/cwv5
l+z4ZkuoDyAfoPS03tpReThsF1pvtoQQn9IuDAmDrc4Pd9aXzLcO9he8zQCNFlaQE/lPzqIRIdrL
uAqTtftnaXxmrDhE7rj77ZLubWnCHWPIcrOgRfZbjrkd52+2hDhXIzUkVQVbqubPaNvr4Ph+JXOO
h3ccq5JIv9x2bn6zKNwz9DGsrQXQraAGf6Y51MfSXp+uf63t8urNhFALUDO0tUKFiUS51+udTr4X
1m61GBTVvl23dNF+OotrjQg5pCvmcGotxLVWDXeTCkh+nPpFTY7aMEjmb/7lwHlblZBD0oR1yzDC
BbX6yTqiZvQ4C140P9Pg9YVb5vIS1xCfpuZobCemIHNU/hoYis9Vremh94si4NPXP4FiksT0a345
6feC6W4KwVeBO+HO2tkw1ztDQGCNYxNkoAGJH75u94kxTR2NFiOKU9CGL6uGfkkn6wDxD3J5hv7z
wV5vpycWrKmbM6vHcvgIXxlkuyHoDr8xp3Hug6+vDydmRj1MEmDEp8C0lgIjEpnHQMlupPkuITIW
B54Ori1JSBdRr3SqFsJWOPu0aJ2c3EFrw7keVLJz5FUS4XRF46xGQPicnln/scp++0hCroiXcdL6
ASviVQAwE3v1XjvidJTmvX9pRrxZEnKFEg4NLbglm3iDrwWqQ+dPCUCPrU+DfoI+nAycJ3NxIWMo
Hakx2QmLgOB4hhk72FTZt5Jkidc3nJNvNWBaTo1a2Jgf+PnBSTLBGOkAoLF4XDPpty4POmSMgRy1
NUN8ZA6T0FCYAXtTkjgNmNdqJZdlvs3K8MSGcESlQ72qapX//x3AJ7YE/+smQ6niHrY06vINjNK3
JsDqJ/lP1ISbQawzDKNjBykRny4WikGBBLk2yJrBidlHBogJpHkkQbzpGCdWhCpmUou56ZsSrQxg
d6irmg+vFf3rDaIoHuREx7JlCbmJs+rWhYFTn7W3TfW1SW9jU9Ie2gyokzUJjpGUYWYPCz4WM+61
6kOky55erEsLBqEqKCahzor/GIKFqWLtTFgL17Mj7S5StK9QsfuQWxjDNlJyE1ml5ZSzeasr6+d5
NTxzrW+ivN4puRY0SrwvO8gKteHRVpMboqCbv1D6bo1ydOZGv0lTf9LXz1DmftYpOLzWfBcnJnQT
1wjAE7vAtbW0AOevGneq62/DnH3PCo0CbW7lwdQpmI2wjGNhgwbXtLJd1yVeXU2KW80Q0VIXZrld
Zd8XzfQHa7K70ix9nQEmocIRvLEeMPky5ZWbVLrXDPGtGiu9lxATg35dt1PV5jMtJw+/hQMf4ofJ
yL6xxPy2LjXx1KxWnIIqlUun/gYgBiMwjdijRn/s0g7jj0W+urh9VG6TjJGvsfhbmsdsF8KQ39oE
nNYNpgfVpo78cC6V/ThUP2hd34CS0inrWuIol3UhPiNEDnGJ5MoK4stumKVDpegNslShOWB67vN7
TK6A9DmT5apNh9FtVbUgbANVMyF/aLSYVosuKOBVTO5DvSEwwN+7e2S4ClVeVjpS3tVNi5ActIkB
bV/w5qJGOMn4aVGGdmzD4hpDki9Pbpc8211PHlsmbJPAtTXIe0LI69xEOKn2ZHcWcEQEX6e4Gfpf
hQ2pXOuW2JbK/w+kCs4NNJlmjwmzxyCinyKyG/vam8pMkgIvE9K5EeGKCmRXPlk6VjEOmGRSV7eb
APaIE4kLbG7WyVqEzeqoaQy6CTP6+szKARG/ShbCfei86jtfCP8FJ1+8aUqzSzLs1ojCcpm+RiNz
ahPowz5y5z6TNGZk6xHy+JK0xsJaWMtLeigpuc/j6HDdvzZqMb4ijBOAlIWZGCg4X1E9h+NqtLi3
hT84v5rGpThcICtjd4aiubxq2XaFf+yJIKisLMwIoju4kRarWxXf0Jv0+l+e73916jcjglPHY2RF
VYRFmer4qVOSQzhjtjNZmSQ6eaF66Q5vdgS/TqJibSITi1mtqHOgJf4Bo+I3eWW8y3R6ZD0Gk9Is
kV1/t1LqySe7YO1p+pXEBlYHYT/OK5WOroKma+RnrvLZtr0haA65jqFwWRW9cfE2cBgDBm0TqJib
RHBIKPjZFFSx6IUejGP7WrJzaDlAQXz2SvYwein4pp6bE0qArBjWqYKCdLAc7W+MJ/Rxb97bnLJO
dY2A3ijeOO9Uxfl1Gh3BsniWVLlWdivKmzYYPcwLhjtO3ZW2jvUMGYFgupExJ2x8U5Q6FjMsW4eI
s0gxMFZKb7Gc94Kap3Q2nH4Cu36yOrT/83rAb+QUlTCcJBxeol7QG7KY9hO+4xQgtTxlVvuHOSr/
0YRwvYtCardRiCPfVB+H8lMz/PqRhTlHnIrE0KBuKI6oAt5IWbV2UxAZNaCMNzEd/JlEklR/OSbC
feDEjBDcVdKZzaTDTO9hFDwo34MeeQcpWNxS2y/5fn6RJ8fNj3NiUjjAmiiBtE7U47VGeV6XFZp8
oXf9818iMPmqDMz8GZzg8mLyjxhFpJvdhO9/ZxwVh0PH7Xcj5H0xvcx5QqUIzI0eBiy+AqF1qDNf
gKFXGyjTIsE9NT0sjUv96NjTh85T3fleOcSapN7cOF/OrAk5w4z7JJ0XWGNRObk0t7zBZLXbLjKg
1mbEYiQDshwMBRQRDs4Q7DR1ofC7o6q7qzbsDYiN+KVuBkVfNhJn5H+ZcNDgKoThDwvPQTqk5s9P
6anEAMakIqTiqfFWa43dwowPlI6Zu9TDpzQjL6bWfpnmUjahd/n2Cj/R8AqFLwfCf3F4v6s6NdN1
+Iv+gMeoILsL983BuJGLNGz5vor3Ltu2Lc2Al54vkYKJIYwWgvse7nzaVPg0DSS+v+UbWINlaQxS
3fD+cxPdQKKqmlZ+noDswYHU7T4FJKX3SWAeB+igJ4F02n1rWac2+Z+fVIwgStQwdgib7El5AKsf
ekJcSjo7DLcaZ5WQdnM3IxzxbUPCg2AbxSvDpA/DGqUGNhHz9VDSRj3HHqEJe9ccwBflDzearIbc
WiOuJxrk7E0cXeKnW/uyTVrbmoI8D1RcLTFRB0q/nborP9DWazFQJ58U3F6mxlDP6wxzUeLFZVrT
oSR5PAf0aW0PzRfObdTva91BwrbcHoR39Z3slL4cxkKriOB6iWEsUF/rryPrJ18zJyzL8tCawaYU
7cdnUrlwn2N1p77LnVsacLXRDC9F8e5jeavXzsoceaBslexnP0I8mMI87BcLP6LhQoU2NhxKLXAq
dC9AjO4SyHQVX6+HzkayoxhkQYGCTwzmRqEeWkm4LH0Fk0X8sU2AldaPoECqE9kN7lJqiG/wiSGh
drCniKhshSFAjeL3i98BLglqLjf7DFlwkFcdsnfDLvQSzHtBlRF8T/OHNX6yc0feM96qds9+i5Dh
50TJqjm1ZzwYGzsKABtEXiFey2V/fuLJZ+MugTyBtRPMPlEmtnP1xlCmUVXmoNSLHySfQUs5mF8L
HaOMiLyjlmuWFzdVBXnP/nm21b2ZG19XCKV2NATPQ8Y+9Kr6pAEGfmstqIbMjuQfrnvBRpyjI4eD
yEIBYeriXdHIG5KVEX4ijRcnw5zZKIOrbJxzsMB4RBMcBSIWsmSFkTYLLHC8NUcEtFCC6399iJ53
fNFPsXCe2UwT7zGdkRQkiqMlsKzJH+00GIDxcIyM7MIslmLcNreNob1MeVK2RIlZyHpNPZ2KJeht
xziWQYW6zolu1cKBdMAH6pTAkefMu/6tNrOECsECVA1QxsY5cH7wGHAajAKXyyssoPS6O/QIP0Gm
wFF2RVC+qLL3j40UoTHGqAHFDdgUD9clNCxWhqiHmmK6V4vO1XPQPLR10ISyc5yf00I1dGaKb/hJ
Fk4K9DkHA7czcyLvy7mIPMqUEkC35J3eFR6aZi41rFuISB5X8AA5XTXu7T79OqhNJPstG/XR2W8R
KrM1oZUd43Ep0DSowhDq5stjolJUhJ9G64+GBEVVegabJfjPDRwN6s6T7eaf42QP9Hia6NzC7gi4
ZGI6Go6C2YPSlF9kIFfqQWvb54camWqSYey3bkZntoXTgHZqW7Q9bJff8sMdc9tPKpcvRFca6ioc
KSG1uJEXziwKx8KsgEOEoMEbmO3RhBBH+MF4mVzjOO3QFPDYMyQ53Gy5t3fpzU+0PS5fwc73Wgil
aLKyMOUPOJyTT3FKLzqWexLgNWAvI6nYClusFIOjwH5hBESsMEJiVMMC7bBAuRl8zrzXYb5Lvxs8
AoUt+VvsRkl8Zk6oJRYlbeqCwNzUfjWiIO3u+1ZyXd86R89sCGW3YtTUSBls9EF9YBja4VfovwCc
8rpQtiAhN3QYUmeY7YCnLKVLiseh39XElFzHtu60Z0sSop6aq5kPKqz8BmJu0/d1XMIsBnlyIkrQ
GF1lpRYelwIUhW7JdumigNCg8iuqO0O+W/o7c7pfBhDwReS90gOwbTnhoHwk+Uu0qMFazIe4y7y2
niRHDN/KizSMet9kqL5t/O95CmLDWNQ2waVUVT7nKpT17EJiYTsaTkwIcV8ZvdaXM38EPI7eP+DL
6PZ1bIH+3tgCYv3EohDrSmgvibJgUa/YouldhjGJxDUzYIswLr77dWYF9cyeSPDWFkqs6jXsXXiS
HHexeVa9rU28p/V2W0TmBFtWXntmsQdO3CHmo64h08SRW5a1k1ZfbfqHpBTZzJ+mrnJAK/olYmnb
ULWI0xKdtG54RwHzr+Zjb+0x4u81GA6BGJ5jQ0tWHxIHo1P+deOb+eDEtnBOtlXZAD8DD+qSeJcV
QH/g5TQtZBeX7SR3YkcIhlxtbDXW+Bo7/eMc3RjJe0YexvBTkw9HcwWfONVdG4QvU2rt0k5WOG+e
yahn8dqMaziQ90L7JFIGs1amaEa5V2u3fIoCCIrW6Xb8YB7mP3ArbJ3fQbAbsKeZKsOTK9TOhXAZ
C4PknaoAyrM2bhaNAVNlw88bFyOYgKwEgW68wUQ4NAnRsKYkxlhIeQ81Da9b7UM/3GRac1+nTyjz
fye5nxoUko6Rxck4NjB4EZLSccWtBMdw4zPRjbVs4+JFBYOKQ5ezDIsbvfzApX1HzA95nbcMXIQP
5ZuMPWQjayNdM9w6VM3EISY4Cvhom7SdijlQEwsl87Nly0KOu7pwLpxZEGqKIrFmsxhgoc7yI2k6
p5meqX47sXrHJln9vZFbzowJxYVeDcZctjD2Gx9LZotv7UnNPc1a19Axn4HKhOhdxyFegXVbHIY1
yI+/89h2tjKhxqhyM23H5XVl1q6gd5pX7MobDv8r6Z283cET4bWvJiTKNU6AizOxuDGGLGmx7hIj
x8NzfzvLXme3PFC3dLTMcfkGcbCQMxLc1ZLJ5q+m9oNKvi+17LqwUTGhf0IoMF2Q+7jo0o0zScK2
LdGtInczLoZ1/7HHtb5TDddS3s/0iea2c/2Y2fL5U5OCzzM6jGqyzmuwksJ2tLncDYtyZyc5cZZV
d5Jk2F03uFWC4rUQ+rsmQbfcusCuNSPAUQlc7/VZhRMZNPHj7P7ks8pWuxXmsK1A/KPxKbZbtQW0
sFqPRM8lHztXvWGpF+4Hb/7Sussec0Vf2bvrK9xyk1OLwpZaE5A1VRnihjtobr9+h2yapDbYsmCB
FAH/WEy7ANdEZZUVaKbi8lNSp50/RIqMG2ErqE4tiBmjjap4oDaORy120JDzKETP1OKRDX9e36xX
DLoYvqeWhGyBOfTFnoZ1DdCxfFnH7pAP5fsi1+5mIw6djOG/duSFLHpILSlMlCfZa8aF3NFa69xp
GTaS3XW+8o25ADi6xndt170vQRgvJaff/HDMQNGBDp51WRKkVYdhSthLD+ER58tn4K9GB8yRh9Iv
X9oZXfdfB8mjr3ViUigKirAtwrBCfVWAPdQuD6tVSVLIJUu3em5CyIsLYeCqMxFigBfdJrjcfYFG
3+d+dK0PeWB5GHb7UDG3N10gHOWdgOt7iux8friZSWHHUTSuQd3WEMy7bQvJy6y2dXy+baEuphB0
yhRWddhCdhfe8Sl09kVV3LnlvOvDZw3s54lTk4D546HEWce1mZLRxZKX0WW6nwLjuSPePDv9B3Ir
nx7YTHGnv09IOGurNGUdYf9pBeo5LburNOYtYA0Eftdp6+4GwFoXksKORYmblpkT14MDAC9uU5LE
tFkWnv4UoaoBnVCbhCWi2bhb/h46/HtcP10Ay5KOdfHFXYTwP/6tEyFTKehFkTnCxyHHMnSY/5ea
wEDBYtfv5PqCW/eVk3gCDfG5u8U1y9bBRmZs8MgDkZsVj4YEd2zN6bzZ16Hqmzn9T4hR/stXttH4
NwF3wzvwuWE97ps561GI8nG5ogYVAi5J2a72LeYTz/4ACd/Kk8np8L/0cnffjAoJsrMMa2wJdneJ
MeRuHLNecxdLqmYgMyNcQrUwq5Zs1fAQizmb3nJohgq17B1QkYOiu4oBUcNTrJG6slmEzXMOuRi1
AXrSqojyTaK1almK8qev2se0q/b1iLbQ3Hm6IROf3qq0rBNTQiImA0SgaQdTKPGgUjX4SUWcNrwp
otUxJhngczMrnlgTcvKkqCTtIpSSlv6eNk9j8yI5tzeT4psBkbbJmEJGK3DPBVWROFY2O02ElkgN
xhiyS2wL7vnCIuKs81OSPl23vektJ6b5Tzu9zvQT6Bbzfg306GU239XgXLbKj9dtbO8fSivA2mBK
BK6UMyrjvKvnwGh6r1kfp1EmbiGzIITWGrVMSRJY6FEfMqP3p5VJOgLbLve2CCGsDDNc14RUc2Ar
D1M2uJb1USkOJm62VvrL+mW8CAC8Eq+ghs5bKucfRZkzc+jxchUMc+nM0GJDQe42VCZNtXFF0nF3
wISFqVIAy4Ulgeson7OomYNsNu9NGz5Xrqr9kGlq6NoRckXWkOM84d1bs3fXXWLr5mLgpCFA4BAb
yxQqjSSuzbAJ1TlYw9pwiLE4s5netcRuHT3v36eYX2gBf8TCvTAcvGHWJN9z6ww4W72QQ3oTZKMK
w+rJbg64Iom+n/fMs59qh3oEs1qyG+lGqJ0ZFNJIlKXZYtowOOnMKSvixsvqJKUuWRj/3cIxAzMM
rXgcbMbFuzZ6kCwtFZgpWY1x7Mp4BFjlMbFDD6RGuyTNn21lkqiOb8QfbJoWH0EjDM/K5w7bFaZS
N3GHCI9p6CushkZrvcjUgLb6q/AX/syAxzGNMmEHoRaNnpKFbsjbRGzrmzs+ESt/RNpc05sxkQZE
tZV10kMYawzd7ShIwmWETDILQpincZMNBnR5grYHm3W+02xZR3gjaWHDgDYwGXbLtrhLnmR3K1uV
OOR5sYkN1PO7Yra/DqvmDkX6uMayl5pNBzdslYI1B30Q8ZEqzPqomBekSGgX+tEaevWqgMwxlzj4
thuYFBgzPq938eaUjipY9TN4OL1jRxs9P6+CkFABtVMvXzx5f3tzXSf2hExhpPVAFop1rXHpQMzv
oHa5YzXWQZITN8pvXT2xI7h3hBaxPZavGYkPfAMj63D37l3ymwiyU2tiBu5bPOnRCtayxe1862h9
wQg9+LR1cHO9PnPJ6sMtKP+ZRcHfDTXVi1jFPmJmAb1a5d5w06BwdV/fxZWfF1yFym2Pcki15AOK
akNTCQwMMEVzYNIPxXIo10PRv/9vH09UaMd5rrGSOz9nFtFuuX6dgbYwJ8VQ5K94ElcRxYbshUaD
VWNFLHPW4DeI1WQGhUwShWixNjzmOGVLdJMcDS+7VUF/81M4OH5eXJxhb5Egzn0mjWLpMY+Ev5jq
Etx235jq6E9MJG1dtlGcUojbYVDRuoCvgidgzlfuIogGjuukHSh3Yrz6LuDK8FewVMrCYTM345WO
YVjRRgNcqL5WaqfFoCH7Z3Ptdcze6+PkUE29DRe6s2bJCb25QFQFGPgArsRWLaFERmKGAJuGBZ6+
kfic+ubPxZGVOjxTid/v1JiwNlKqhU5mGKv1Du9Ltqc2QZe/NHRyBqhHZndqPklOha3DlDILboi8
Zeoi9ExBtzqLG5gsewPvnBRQ0aYrv0iifNPK65FqwktA6Hx+oAJduVKT72IPae0pcQvf0B8zl70K
pmu237r5zi4DiVX+t15s54lVHpwnx3hU1qOVkRZ1DwSh/kdT96rs9TM0dVt+SU+MCbWcRpQknWIY
a9UY4uRV/1zjxbzTp4fG0u+zTPaIsbWlDHMFBLBx1K3iZaeZiTFpyYAa3OxbJ7ar+4ytkqN1ozWh
n9oQNpBOpQq6+h7OjzFy0jR3LbR+rTHBlLZ0ZGgrdwGLDrAlRmmZKd6q2pKGOe3RQ/2LKyxVdnzS
n8NVNLdr9rEveyTc3EA8vtsYDmEqLJ57hxrXY854sjRiUDyHqh07dd1KfFBmhP/5iQtioseca4JK
ktY/ovkPbZFgGWV/v3C+kLwYxlXjlWrXP8WGtmtIKUmB2yYwV0Jt5D8qDutgmjGZiAEn6K3YwbAC
OOAlegJbDU2DWBoBnthClhVbYGZqRUsUj7jixe7S4mSG3DKGqxhEWlI+UOsv3pJAnFiml7JpmN/4
VCQ+3InF0ruw63gmUKYJuiNR3/e34wMfahnpgTmTV0Ho7Kc05DeumqeXeBH8FWlJner8Ep/XxGnG
F0gWO2YTWM1xBLq5Cb/9eh48sycU4v0am8lUaejBvNZYb7Rjv/UScmZKrMUNOzEUHaaMAppA2idD
l/jKRk16akDE6uSdkam0pcjps3pMMsjS9frilyFU3SW7tpH80E5SDVzL8Qx+gbxSh6TPyo7hMGZ5
vjPNCdqhK86uSk2UZxPihv5gD99G/Jt6SPZKFN6Uc9V5jGkvTUT5cFm613U8CCVx96fkt20ky7Pf
xn/7SVrJViMqaInf9tuUxBv4tzOLQmkymVmXhBQW+4+86VNDLup9dWsE/Q9pUG7UzIZuAOwEfh5+
/xZM9WQoNT0PkQ0woK3rvgm9KlfxOzTiq/BA979xEJzZE8JjtSHXnfPBCR3EBFl9G1OZHOBGXXdm
QYiKIl2jLh+wIsT80H6Y+soZQ2gOaU/mcIinGz3KnOseslGNwCLmTAwDyLaLl5qVNARKZljTyBZH
ze+mxDqY7DlbS8+sZO+7m13JU2uCO1JSYrrLwPrsPTuuh+T4F0l9CAEnWYn8er8WirqzlQnesRYG
y2qGldEmd9NMGQ5tX+guMCRHjnSf3UYfa78ucncNoe8xaK1bF9mzorPWoUvpjwUUENrSwvQuEq5h
1bt+Nsq9mSKgw37s72J9+lyq1rsCIoROutQ/6jTHHERYeDbAWY5RKz40Mv1kXmDemnZKn+M5E8+a
4QT+aruzbyKMsriA3SE3EXpjMZZ5KhI7bfQflbp6hkafm9wAYrMd7xvdeOm69dDHxXoDzr+PUZt9
n1udOGFc2vt2JF5SQmCGtNOLmYNlP1XyW9TYt8tEID0zS4ect1LL6bcUoiEBlU6NviQHQ3Iu6TSY
IXM9OTkORFCLOspjPkqqzM3owO1D4yw35iWNClgqG6VNFzyfck1cPoARgwdfFubbXnpiR6hmJzKv
KllhR3eIC/EXKFKYPh87JPtqfz38tno2aOmqNuWqcxwTfZ6gy96yMDmDuSUgEnfJTeY305P1ft01
lRM9AmgBmZkc8kGQtpIFCP8+YnycWhZikcVjt4QsX0ASQt2ssXYMZRTYn4AFvZ2A4BrfX1/qRnkI
7CWcGHNh+iWRT0PrUImYidgnz5R1mARrJLls6w7OJyfh1QBPoSUrbOZiErMwbZ7MgmivhODriL24
fv4LsJV4E7iRvl5f1Kav8EYKxf0ATikOAoealUeRAl9pg/JgKQiEdV/eFIemCOTwwa3OLBb4Zo3v
8clxXoUpSfshQwT8Q1nJO5gAVv2ETih3ANFBTo0Ju9lrZMhIlSyB2d2N4eeVfst0DH6FUu36rUxy
akjwRL1NLbvlq/qrSAFu+60bBSCGvOEsW5lwNMyzVQ9tgo+moOFch9/DNHfjaHYMPG//R/8QsmQf
lW04dVgbbwtN93/LskwPv1dSmxh0QIubGKYlgo7VVJ31YkEqmSF+2k2fOruSlbpbOePUhJAZAQLu
uLInn3dUg4r47EcD5AxnjXmFU3u6WwQDc5XJj33pFAf/yy/88WR93I1OnL/OVHMdexjn6kTLl8If
wdi6utEntpdD0baeL43TpQqhNqlz0rYNrKEli3McSqhOGYx7qCV4WeLZP6B5+RtU9bhEGIYFHjII
Gl7coHtMydJGQUquMzxLKI9rKqMh30zCFgMLI/hpMEIqFJgDrUFZiFZDMC3t86yQIA1lnB1bFy94
398mxHe9tk+yFLQJMIHRiLh8MR5rW2ZjC4kJF4dWK8ZdcG6KPHSRphTdqMcLSKEwNUTid4zQ2sma
6L05Nj9Uc8K7vt1/SwftDow/kjDY3EQ0H8CLw9DIE5uUiVGFFFrryMIEDLh64vThh+tpY6sq59ip
vy0IcWYuDNIjDBZMCAtmxR8kI54VvrTlXmtkLdfN7HtiSwirbGBKbMzYyskenWF8yZvuXUE+VuFd
mUDZcJ13I6Rhp91Q3S3G3opS7/pat4/Qkx8gRNqIufDBCrHY0875zylXbdoC8wHl3BKWbYl9nLal
dq9NiOqLDof0ArJZjZzYsgUIBmhqM9bwZMkneFfP+qLuOSsJBnj5mOlPsBtsXb1PDQrNc7Uozbk3
YZA/kSU36411qx1/5m4lXZrgn8uKSmsZYel/b5vz95O3zfYoz4xbSeV0aYKT1mUZ4sEbPjInLwDN
rNZzKmNbpVtBh5SI7oVlU+uCf2NZoL+MdypQCOhQ1FDogo6MNe6MODvYOb21Rv3joKHEi9D9daMq
7RzW5l97ZY6gg80wCZ/fxvX0oKqKrxvlZ620cCVa9ziz/ijMynamigaDoU5ONIw2FEEX5oXKpHhl
ldaSmNo6p0+XIlQdlAtqYOx4CZb6OxkGEGe/L6FDtezN5LkYflwP4K10iLFZDMqDT4JcAGLiOarm
kNULmGkweQf4GcYcr1vYPIxPTQgV4hBR4By7ZgmqP4EOA2Sbd1/V3fpn+UH1Uz/yDP+6xY0K0eRT
fhji0jiRl1AhTkZnlTmU6YJatVO3TYe9Xk/PBeTOs4F8vW5rw7fPbAkfa9bWJUQDEfvXae+K5rEf
Ir9uflmWmT9MnqxIOPlDg429FsNKPLa3zJ79xWodtsbO7yyGk8MyTissQo5Z0ifgp8DG2dYhTWuf
4bow1H9cN7KVf7CYNyuCP0yzzaJqGJZAfeBNxtxrfswO592wnOlQPcs6ja/670LpeWZPcIeh0aNp
zPiq9pwwoAR2xIYs+vqH8i6DULv2Nfb0m+wl/ti4474DTgb9zicGmoTSpfcgrNy1d/bB/A4EoH0I
3UrirFvhAegK4CuaxidTxReqHsG5ZBq2YzkaL4NP8APTzLUeG686FI/RN/mA49ZN9MykcGh37P9I
u47luJEo+UWIgDdX2EY7WtHoghBJCd57fP1mcXbVUBHTNTsTwQujDw/lsl49k9lWXQF2arexBZf0
olRvjbNYstt4oc0zuhq20i+wBnoXQwIXFSoI/nT9+aZMUE44AJrtbDDnp96b3sRHQkmhvxC+rSg1
A0tkKIxv3Ad/GKUuuTyttD5eYDRdvofBsZ4qM0Dlq4h4nFi6jB29CTirEVIXXCZqJGGB+Rzei9hM
HpWXcCc7hG1rfM+exJd+gD4WO6S9fZJWdql1zGJgghFhkGB9Ok9+beXIo6GPr/QVPLxbdsCLNasE
DVevOKMmtHQTBkoaEvJdZkPckyv35fwyWH/RfUyImVZOLe0qKNTtGPO8Cbar8VLIUdSgHNVyjDcD
n+pjE4BoZNmpfrETbyDnAyG3c7aPb2TWBiZ75QuAoGMc7NwSUkR0brRJhjhpVJgVbnRPOJanwXzv
MvR9ECYzVmRvq8kJO/e3tc/X02qO5ySrmpGfsZnc9B6NPii0Mazym3Yv+71LKIeT78ZrdJd5rGvz
b2DhYpk6qKMGBjuZX/CY2BMaksBXUHRGdHxJiR2rUHFrLeHlkJo3BN5QqPjnVuIkqRVAVIq9WytH
COD+HBI0tARix4g7fz7o6NVbG6I2zZgY/Bzz2LMvTxNaqiJLeA7N7jl67iRfMOw2/6Gl5rQnWmwZ
2OEOfXOQVWbyhEDAta+gLiF+HNNiIZAbZzEERavwI+x5sMkHz23Q7ruEsxGzdpK2vhNGZDfK5ifS
BDdDJH8wzhBZxC8fQrhSIMAJztEvFSU5UrdJP/2bR9SGb6npYNhCBzMMgdiCWuJYWlK9HrGfuuWU
d9lNs6T/AuZXJuh4RTDMiDlB1dQNlOJdg9hBJAjnLM3PUZq/LCqrLp588dfJ+z0iWo4wFTuUjI8Y
0TSP94hoLfbSjz/Fhb9fWvDKdNVzW1Xv1cAa5lamYT2VCnWdGWLG9Tzy4AifCa5gx07VEeDVHMgs
nMH64Iy7pTLlggn5W1fbeoKpq000ZC5F1zYmuJEcHeoKdXQQkAZTexYpwib8rE1Rtxmik3O2ZBjj
1H/KE+icqd5Gz6CY/jGckpPA6othTioFQYvIGXPWYDX1k+rNTnooIFV9rlCacu5tGQmj5CT5fWey
KKw2oe9yLhQKkbg5k/mox6bVjO9TeuIDX2OK7bBsUHgTx3Pe1Twmk9dQixcNO04zHLAaMyqTthyC
9ZpRz58gAf80WgHwtkt5n1MX08h+RjrkaNNXXYsZ9z8DTxQKT2aeX3RuxpiELnPyqPGhfmIz4JFx
wr8Ufnd8oCYqbLTOZJODpumPg6k4JSlRc/Q3EclR3zjGoFdrDz3jqcxYNLrspe4CZdQGbIxIVS2h
y80GtxQE0q+PkWWFwpIGtBMjr2DNgrA2JyVGy71uLdz7dStbUV5Ali6CHRmhXnRZ/In+4lKBEacH
ckT+7MiWsFPOiqe6EZMH5FM36isqXyxRm7CpNTygZFga3OS2d0ZLhz6hjFy2F+5bydQ/ogfZHhzF
khS7OfWHf3WeUTwEKg1ZR6E0mfCVx5aM4BYTA9jXp5k3R4HbdXH+CGVZluTP5gFYGaKAw+g5aAjm
/OxKYQn6As2P5viVsWyb/sHKBrVsUZVpKbI1OABBc9Ia8DV2FRTc4iB6i4T+qLeBhdYc2dGjPDBR
ja1YGZfVLuMrtlxuffUV1JLyBcrZ+h5fIcHlhprgIT4lz8Jd7kvOvCtZjD+bJ2JljQKWcgz0OSDW
xqH0Jv5cBY3PKSxo2cTKixU6pNwMXDkZEbGCwip7RnDxL7bTwM80UxZssTTHyF6wT/9RSwtjSg3K
u4+lbABVL8wP78L7cMz3uTfdNb/SRxF0yMzSiE1/dzVYCmQSucvrTMGZSH/FP9S9siPtAuNL8Wu2
S3B6s/oFGCtIZ/I5PTT0ToQ5rm32Ze0v0rxLWLUlm77QakzkeK7OeakP6HOGCJTLG2defEmNyRzy
/RiI/+YaWNmh8GRJNS5SiM8lxoLXlCV06yRX1gqfcci210gRCFu3CM4a8vtqPJ0uLcEsSMjdQJ0x
MEvDqtzIbQ5Qy0v1nXiEAthOZPUpbq/UxSg1iWBxNtJsglG91+1OGZ1SssOhNRlj297tFzPUHNYi
NH/zQERUDZSQvuYmNmfhmBmnxSlddsZ5G5kv5ihkDrVMilMOWyPMQCLQl8Mt17GCwNvb72KDQubW
qBJIvWBIQdBa2QSi1TmxZjTeL0//ZvIIUQFRVEBZIWUJrn6ajYhsIz44OoSsvrSaZ0R1/M4LH1jq
6JtTtzJGQb06l2AzN2AMIVJnHMTnSk2erw/oiwkUnaPXAIWmaCUiXUx/bnQJqeDREJfEKyfRKiM0
GGcsyaEv+40yQZ2lVAlrEUmmxMuTDhxao902b3le2AWE93xuzM15gMTl8KIPdi8y/OIvR4qyTR2p
TslFiF/0iVc3T8pyz08HcXn/bzNIHaexNOQOMbDEW+riHHIF4QVnPCW+BsLJMECNjd5lbPIv1Vg6
VMPmiltSb7QWcDMKj+DsdwYrHlCU2JiENVlhPQHJ3vrDc6RMUjMHgRIJfeZc6uXNWStRkCL7Yn9f
IjJTS4Ylz519fRqZY6TmsRzLFGIXMMjvSSgqsaddFJmBXeyWveom+zj4//MyUWOkoKlAY1HUqiEk
GIv3Cq9Zfr5nDOpL6ppYQFeZCPZSlO7R+baoLPilTqbEk73pqOx0H+TF+2LP7jr/BJ4v67WyRGGF
oY5di3Rl4iVqipi+9Fhp0g6KTWg8bo9lL+zkeEaLWXdE/dupC0GEHYFhZeCfVKE5BHrghQKKS9qh
P0dcbRVLj5LiesmslutvJ14zEUE6dUV/irnwNdA6r2/at7gbkKISm9syhPBuXvqqFtpaWti13ltQ
2HCaRHFDiArkfPsNgrOHKEhdtRhVM9F4MGFN7SMXYZmn4dBN3S4OVYvXSh8J0XuhE09Z3e+CaLgr
kulBzsT3ZBr3vdD5SaouFmOhNoFiNX2Un9uGkQ725y7xBKjxpCgGKfjC6oPBnHTJRZTbC8XmUdEK
O6jnFB0NhpeWynmQ052eGIkJUU+WN/A1OfTn3pGpOgvQJczGrDWxl/gxcvJWa5We/lFGqLZobQNE
/OB1YV/XTLOUM8wpc5GA3iL4rIUr8MzXP3JPcwijFio8dtrjPxCB+fKyooZK3UKRthhTlRuJVxwb
v0I5WuWkt6CchbgBM9y8eR1dVlqmriO5H6tJ73EdkXK7wU8dIqoDlmZPcuIbFjXWF8eEGhiFolPe
xEIltrheh/tMfObC2e6S5JiBAJGxgVnDouCzUCcVKqlj4rVOel5yi7Bw1bZ+A4VEbJ4dU1+PZY/C
Tl0PB6VEgQQcIRLDyOz8W7dTnMmKdo2nFP/xfMqU3yUmAso+kiAB50rggUqtb818jySiS6iDH3kb
kqCgKn5jPX/J+lxBVfkLqkZzloFPzUshwNuHoVnOinl95QiyXDNBIQ/4Z/Ggr5cAmcoc+jQ5dGnK
R3nHzBAyhkLnAxoUUSSQvsOCvcuKGd3+JfuIjX9naJ96nShtda4PjbH76ZyArEXoT49wrFU13c1i
7sxzAB4xTTpl2cSw9TWZ9edRo/MAM1dICOZK5FyTZBbeAbpZ7g03dXC/u8qeSElBEeaeNHHELjya
WWOs5Neo+ecnoCsfZfMQE6aLRLii0uYQFZSeYgZ30s1g8z+m419FPZNVtBAKE/+BsuZn+f/XHXQx
Sx3FbEySYDIAMrKng9Rkeavc1hytwY53mWs4YNZ0a3uyAD1nGX0lRKrPsEWPFQPY9BjB5fN/o6eO
qFRokTgnQCChz5w2ns1Q7M1ijE2o/qCX9I5LmS2K23v6YpI6nsWgRpjwTyyHWIFhhrvCDWzVLhpz
Qs1G+xC7/w4RLiap4xpHWqtwOvZ0hVJL8YeG5pLrh4YxJjrJnakSF2SLiGnMKisXfs0KK8q9jTi/
h/BZTLoKboRJXFdLH6XYL8tRQJWA4ol2tmcizvbxv9ghV8jKDjSNG6McsS8bu0JaoDiOT9FnJ6MG
SUXITJiimzmczRJa+xsP5mKXuuHRjKSos4GrSXlYXM3NbuAwoZH5jVTVzyhR5Z9RrJgznrnbDuTF
KFnW1WD1uUX/NiS/vGx6rov3Kff0emBsDZYN8vvKBhQIl27hMKH1ALdMlc1YxgBTVv2ByFo4GlDy
PNTTGa/m/Jdxk/jJI7nfQ+Q4Tekc3imHz7KLEulVUgEhHuKbGqAS2/0ufGAdN9anUKBSGNDOKUYu
8XRwp3Yq6ovbb83CmVzGyiCwJpfCkl7pOyUdcSpAR2xL4eQk+X0FYoTrp3v7mXtBSVpaq+1KQRpI
RCJ9ivwCtSTSc+goDopmSnCXiv9AZmH7ftBBtocOMoQR6DK6KesTIcjwzIW+oYMOzQcezS2PLVqK
s5v5m+7PN+oNRCa0fQ46NKveGX5vzc+s62ET11ZfQR2Qsp3rIKxwPWiTfuLhUo1NaTMml+yGLzfh
ygZ1QBaJUwxFxm5pnf5JkizpPdxJeC/pvfO+WIujHuIPMCvVJhPrNl8wK8vUkVnEFsS//ZB682f0
ovY4553AarJnOVUigc1rg6SORN9nSgwGv8Qj2sJQcJSf+F/NLWktSwJLwzMN3rCZ3PE2omp2sqtC
vKKYpVisj6BOS20ERSgJ5LTAHzfc/hv601+JpwHOiNoUXq8vLGvvUJfu0ER9rfPYwVEHJqDphVd9
hgHGzqGpVFGHXRtRmSdekMBVnKR7SR94N1i6x1DXn0U1cuZQ8+tAd+O4QRJqQueUUL2GYnGIh74y
jWXw69S4BaMo3q2cvBOaeCdnpZ2VjTdEGhTGYiuUDSvPOQe8Ck4WzjehPO3itglNNTFmZwKjpzkW
SmNnSXwKquYkN8uu1RY7j8G5N8U8xCyb8XUSwbHJaSjPV7h4X4qt1cujjfIwW2ljd6xqFoXpV704
4tdC9Bvy7QJY+ujJ4UaxAYEGYksdClUlF/1ih/rEWfWJaCwKVmMaspl5HFvQbBP9V4apWIRYJUYz
cvDvSF/eeJ6O9V7YIcP0iqJ/K7SmbyXgzGeFCDZvgpVVsvdX1+wA7e5pqnlc5aluSst7Vndof2dV
NGzfBCszlJuCHR2obQM3pXT6yAo8yY7c4k3LzQoFx9Dg/Fl5kcfY5lvQsTJJYfCMMJUyocHeMwKw
kwS33cQoOvtad0ttFQqBFalvhJREw/n9/FS5udeZ0RNR3CIOguHXu+sD+lpK8WkPjI7gzwEjLF0r
mZV11kgVEF/2SL12uiferAxJFWbAgyDaF9iFFub/WaIQHiJlfCHyiEA0RuAXYmTrfXETRepZ0eOH
WJ93c5c4sySeVYOzeo0/TDGao4Zk17WcOYutnfDaQyYO38SRlVLe3LCXy4cuXExCEAj1OuBRn5ES
7WBfrBaU/cbc/fXp/qphTKZ7ZYk6GnInpPIUYBIIAfrwvrjxLnXEb5OtoreZO0eo29wpIL5LHPHY
31Qn/W2Evsf1j9he89VHUAenaWX01mXYY6Olme2ZtK9KnrFnB7m2LwUF9H4QWoNWBAU/cRI0AxoT
Ek9UhxM8/N6UQU9eqFBEjQRXGVLWbt7EO/1ikJrePBOjZQhakudRltsePqFqRiS25nX7RNy3vZUP
ZrIjXXYcg+Vqc3uvTFOTOjZNG01ZhytWCV8jWRosY24OaV+7UIi1BA5nKq6erq8ka7gUHPUDyEQx
YsxvGpq8UJjikFsjH5lK8fO6pa/a0J8b9zKzFC6lVaFVcwCcAJN4ZsrfiYREa7mZG36XQ6ic6756
xCWKXFryfTpn9wXiRClbKYHM4hcQWc0yBSJRCLkuPsALTnjonQYV7HCbIHeyoMY6t9m95awJplxF
KR+XTp/C2MsjaN226B3ub4x8H/PKG2N+t/3fy/yS7bW6MyFuF0nCOCP95CPqJJgglLMLO7GNs2pX
b9r3v96K8Y2UmOlbMpnZidVHzxor5SMaNb9IXZkmHpd877qHuBltnj/qUcR6ZGyfFMJsglQs6d35
c6hSoIABPUCqCDLjMqm9VYiSupkespuyNufX0G9Ls/khOJMXu6xRboc5UaH+v9bp8FCoR2nJDfAa
qpf8SXATTxJMHQrjyw4kHTboVSakhsUP4fuE9w7SdG+sK3f7srl8AAWKXCVwVZCQ12TC7/lOfeAM
xePTkIWF20flYofGwh5tYdr4edXMTndbfBCljeIXSXhr6j9oM95+Y1zsUQBY9GrRJhFeNIoWmTIn
mXXDWddPCcsEhXdtEcXTwukIZkBGIzYKC22r1y2wFoeCOX3ICq3PJFiIn8P8veFfa50VKNmOr622
IAViWcxpPT/h/g1/VP68z8/Ja2uSzlXZLHWft1O3fWZd+qyBUUjWtYqS6z2u4k7/lpag0YbkT4C6
kf82fRSKBT2fpbWIkWlteRNMmWXU+XEqU+e6GdY+oBBk0oIejiu29rAox1ZabL5KGdf5JhquvFVq
vrRGbBpJyOCtKslpHLq9kRmgWhDv+rDwro9mG5JWtqhZ0/LYkEIyHBKQIMyV8I1f0TAwHYad6Gt3
oz36/E53+H1v1pE5mwsrPbi5O1ZfQE3oOCZguEzj1EOhjIVowQG3nqVLBSPGu73zL3boHNpc50Iw
tNgfhOoZFLCiatYQSSWqQ9ITCM1SG/rJ7OIOslhfvIaVWQpypQGd/UPARZ4itSY3G/YI6kwOHbtS
cqeq88319WRZo4C3yudwGchytjW8+0HelwH3KAbNmQvzzuxH6dd1e9sBrdXwKOQt42JB8Si8FNmT
3NZqTx1vJm/gz6wM+Eainx9JTEs/pIWJsj5lNHW0cIqVw8KY7fzd6kMofObmQUiVBTH8xB+dwQUv
gtP5JJSHEE3sD87ixC+Vx7pQv5J3/PmGVSjQlqRAN+QeuwpqjE/SLnIHU0aqorln65SRg3BtJ1HQ
DWJB5GNJqnAoi3Mex4KZh5CjL3gBmTrlPeqNHX62hTl4vL7Im5C3mloKj3ixFzgD7XUeNz5nHTr0
J1be7G+iVL8f6AoFQ2HTlcWw4AIfreDOeBH3KI7fqXbzC6Ka0RmBu5vEwvB8VnMoa04p8BEyLdDL
FLf6LNwJxvvIe9LQgCUaasPhd175iDtG1+1XMbw/NwzdiVPqUY/eLOzTxkaO+b57GdEbP9iT3TqF
T4gDtINwzO9ysLIod/JL5xjfW3dpSKc1hGPM2SYVg6w6c8aNo1IgVai8hKiSBoe0lO7U7DVE3X4p
PLU5a6EZ+ESrMiwV39Ro74YziGBwAYnWQgpdXbitWlBYhQy63a+td9RcU+AU87XUqxLQUK+szpd2
gW04oa+ayh7Emx4rScIaG4VASi0rYRPhbWF0lTkFu6G+CdR8Jwu9247v14/kdprvciZpNTv0ZnKa
zMGnUm7EXwN03wQRbeP9CaSX4D5Dvs8mDOSZCdngzKxfqzMYcNBPmbtsVlOJTOMVYKKVG/pg0eZ5
VBHC4m8SDh54Wn4T5TulaiOr0Avo3HTxsSEkBWqDV2XEH2M9xEMAQecp80b+W8jlIDzVEAvPLb6f
TD65k6fsqVSesjQ1lVT9GLrEzIPY5jOI0Krf9eUX0sSmnL+k5Uc7j4z3CwPwVArwCgACVwhV6oEW
zQEL/zdFX+6uLyDrxFGAF41cjjAfMmrlKJl4vOyGjD/ntR/lknfdEsO/UmmI48O+0wS8rUmPTL88
Fb0GYmLR/U9WNKrgEdWXVV212I+pqLyA2R+ssoi75Q3HEjD7m9D776tCo7BKzKtURLsyotQe/wu0
Iqjil/TPa5f0wrWFGU1MmUPGHGqUW1Xq2ZgaUoUKtoxDIVSJ05b+jBbQZ1+fxa8sCX8iFp3uTYNB
rnMFkbz4B7kLQPO6z+zhtgWhi2Ghgf4ou+lrdseB05ex57cjswakKkVI6xrgF/ozNKJJhdRzHW55
iGuPSHXNLw0Hvt9IfeYa1QG7zYMoSM9VVd2C6oY1bjKBXyHkYpzCzlSrA0MFOdlnWJiUkBcPgY0W
ZRR25jct4ynwN07rxRrltJVjFNWDhqHmijmhJj/fodQLWSr+lLkTUs4cBHZQbZLbzX30Y3L0A5sY
bRtiLp9AOXNSnkrKwiPmtiwPSno34Fl8fSttA8zFAIVhvShysr5gjIvwnBoPWXbiht6SNWZRxDb6
XwxRSKYsWZZ3ZZ962VF6BzOxJyPDV6AkARl0kHvZk8QY2fZhvBikAK01+DZUOwBAC6XMAu1+Q+Lr
AwPPtrMll+Pw2Z27Coqqeiwlg4qiAKjGqzYhywPSyBDIrX/wYNQNnQi1arEfvFf3wxOXOwL0rkNb
8K+vImOsn8/31VcMWVJVQYVzEUyiPY69PZeDWWmMgANjM36el5UVPorQok3SYyqe+Jr+nKesQtm/
eZ79XrTP6V6ZqMqSlLHAOUKd44gCRqg77UhQUHOEyOIfOkd2E4fjTFYRN3MdKWRp1GhZGnJd5LM5
hmY+O4pharGZTQ9VgF5qUmk95UgImmFjo+qrLyyjsjjFVHuIt6Ro6mSlqMn+vIJ1nyU/q6kwcmHp
UgVflPmKm6IQGp3/TsLsH2ctKoUwfVbEqIaK4WHM040o1IelEe7/2+6kMEYximKRiTc/QadUkL7P
oBI2nq7b+JsI1WXnUPgiLBJf5y2QMp3Bz20Khpl8hPf1OcC/1vizQ4tR+JEr0JKDTDi0dD9fSEzl
rr9Jjl8+g0KdQTfSAkSWJHHZHInbEdlSbsZWhkrI0uVupVfGuBnrJ1EeVTSOnNRqeO7LXucrOw4q
917oSYjIKUAfA8IyOeHDQmoeMjPgAMKd6U0/EeW5/h2bJxfMv6BS5HmwRNF0Nx1Xq/DfZfR2fZ8t
3ZOOzUPwmlvCfX7UwDqEaofUDu2WVQ+2eXBXdul4nZwkUUA4WD1FsIkyudU8JDZ6I+z0lNzodgoW
OeTs/RjGSbIE2uH/gJV7axHWH0E5m7Wcq4LepJAJT9HM23C5W+vJI2OGxQ1AWBshv68AQYx5LgON
XooYrOBOD+NkkvUlpAAcUvPMxz5rRekG6bkbjUyJ0JGYHQs/u5WOSFL/NNCTGN5yHpFVDd9Dmxmg
I+eUhr31KMlUr0bZFl2/cCGmklSdCeDB7+8FDFT39SMRLEJpv26GrmKHzLJv5oApfy/jEjBnBgny
477wToiGwOOG+FKKw8uXpu7WPqntZwVVtnB+PWAKgKNxAbP13AWQhlDc9mQ4qS/ajccsbiF78NrE
UihcNZPQpnoGH+HU+eUd2TvQYHf6G7bXuhlRWY+JAmNZXhRDrQgYo1IO3V6TYKUn9Zg8keLB8Y1j
dbJ+dnRdGxwFu7W66HoQYemGOYlNWQ3dWsr3/SzeGIFUmb1ceFxTOZ0cHfo8tReu+TVUhZsJwQ4C
cM9tUvpzWN3qfbgbeCExsyb2BT05gmHLHvvW79DTnKfiIxSt9kMCnZkqvuE07dgtigvP4diij7Fp
wRiXDn6lSh9pFcOjNQ660HkpVx/mft6BG9Lmc/5ZikeHm5kPsy0fENJlgg46TcFQJGrOq1lSA6XB
+hJRE8Ut94iJkNKD9ojPB+hLfnNixbJYNqlpX4yyWpaMx56Kn4sBpMPSx6ixnigMI3STZDfNgTh2
qGgTK+NGmDvZbPi4NvVOemEgLDkCX3bRZQrpYiAhT8FvzAnkeYln9VPwq30CRXqOxHvK4ZEpWPxx
+s7B/olV8bsJAqCDFyEOB5pQmtxb4NIwldKS1BYHXu8FaCKObzuQWDJGuHmHXOzQLCwDnmEyPwBd
wdfm8SDp5M7LebI4D0IErsgIYpMd93U6fw+K5lxpxETJBgXG9KSz50yE6LNfoFClv5OaBCJDncMY
3eZOufggdNA8NFCnEOVhhiPAW2gUQsxHRjv9m1TagyW+q26FBxI6lRm+z+btT3hESOU5pM7JZ62u
rEhPgynFU90TBQHvg358m0aNNbbNHbIyQl0ToNsrgphLYq+aHiAN0Japqw8I9EcgV1B+DEliziAg
G6Vyn3UyqB0zs8sKS9VTs43eJ75xZfFbHHX2FID5nzHvm7tq9W3U1dKLoPENCyy01pvRo+T2eLHV
7/ML9C0hA8QCnU0fW1+Zo5CuUTI0OwSYb9IA15Cu6cTmX2VTsALEjg8kmsAY4ObGWlmkcG4ccmHE
E/FzgKUCx6T3GrQYWr09PJE+pwfOK93kJ7MEnyzqlxN0sUsfVyHPQQlIXk6k/ih5jc+AJaf0QPJo
Tr+0fWd13zibVUG87QeBcxsK9yiLFGjHzwiUVFyUGX7QEZep6i1289Gm4HWxcg+5d0dtfd3Fk/eV
hYLb03wxTPl+6qiptUiaSbNKP+khd5j17lD3gX99Obdn9WKGOq+JofaVxiFuvxSlW/S7qRbRbDRa
Xf523dBmBBGFpb9nkjq0qgDe/6pEdK11yh/BaXY4s/WGG6IAzn9kKJo29tWT/ELeRiD22ol3xuP1
L9hMPK+/gD6aRQmaxxY7SPZIvBSZbpAk/0NBsE0PczVa6lyCOG0S1RHwm/j1WdsFvnBHlG3FXXjD
eiYwbmo64BVy0JstO1SoiVF70kIoHORmWb7pnHgHzRUWvm1fZL9dKzrwxaWKwi8RsDfp5++VqBy1
jHeSZXECAYX8cmBBz9qu1PBOHhIr6hc36Qc/7BQrTqFx1z9A8mVXxL9KfnxgLC9rHqhovNzDYdEM
vH6JjmR/rh4yV/fROo8yV7xVQF/8+dq9ZQLT5lJfPKXPWtzVlVf2uloYBvwVVOTYnHKKcvC49I1f
q4MTKt/aMjaV8F0TEksVvjHGvHnbrGxTx3cU+UHPtZrA/+I2t1Vhqr5mlf7kcbfygekybd7uK3PU
Ga4qvY7aEieI1MOrUI2K0HDdORriSi5hr2j3zMQDa1WpQ6uVCSfEJJxATBpgFzXBkFqelcFc/EQw
y1PstTbnBYfm1FnBDeeNfngLbgvR0t0ItGUpA8c2kz6rt4VInWye07M4rvC2aFCB0J/BNIMWjOqe
30kMaN68AVaTTV20jcqlSa6iOh7EWN4cPUGZG+05LFDcykWshkPHzBRNKHjkB/6a3wiJ1Yf0RLJI
nKdYE7xhdi8dyyIVIOLBe13xM6J0qM5zQihA5lZ1GPY99HQQz2b2R5Np+uI3XKZRIkdodTyFbAgq
eY4ytOggfn7qdrk/+oQT//pRZOzTz4z/ykyiyDmniQ2uNym870TVGcrJlPtplxroJ1jmH9fNMTaH
RLkHch9BnWMiL9w0hxvceA2H7Er/fN3KdvBiNXkUvvS9nBblgN0xf/aeKLtulyHRZ+y7E7vu77MZ
+NpSUfBSL2mGmQKSEm5rUJ4k78IRIG4bJ6ExQx8+LRQS4xtxp6Cs/obpSzPAlGavWpSqLyFtS45C
d0R1ETQgQ5wFUI864jPT2va1cXkRUvtyCJewDwSEMEmwWkKTeYfKE90keQ3W3tyG7Ysp6maM+7qV
RMCWFxqi06a9oxX1w/WdsulHrh7T1H7Mh6FCB30feyV/I6bv2rxYbXRO+cW5budv4PcyFmpHlnIX
zFxJFin28+E41NCqNXZI1Jroa7IyeZ9O74nIqBHdxpCLUWpjzig0l2ZSYyB7JAcXewiAQJ+e+drY
XiiNVwxdhmjwV7rFqJzyHPLjDUqLkXETvyV2anWI9fIDenXgPTJTa9tAcjFJXWeJqtXSyON+VeXQ
znvEduMf0lRZ15ftM0P39WhfzFCXmZKMUzplBZatH49Koh44Tn2YJt6O4sjVw/o2Haa7KM9fuEQ4
csl4HpR5v8jlPWR8H0sVnKQpwkBhc8Kb/VBIwSEr8mM2HbNavO/HYh8NuOzzmFEOt/1oQSfw/y4I
HUUZwdTVJqTSmjyvi48FIpL9abjtvyco1ZVvSFXcjD6uHY/ocYhkSn9gpT43i3f01SdQ1+UkRkXG
8Ti8mR+C4Ca64bldz5mDpROny5O7s/bKelJsZ5JWRilwCsdEloIJ4ERqPCLkkYJX7Q3SqmONOCri
R25yKM7qO4aMaKrgg1uoRQyA+bTZfn6vvoNCrgp9eslUf/q30WAKbpbg8b/YKcr1ZDt5Gu0kNIPS
ZKtHb5/4y8JTeDbKpaFw+Wf+o/FJEFLyEGNgx282cZOoeKKXTJJx5P/0TmqOa0RlDlFNiw2muTUS
g867375rCkI4RDg6+Gl8sBKlmzCzMkrBWaAOIzcVI/KEXW2mOeJ0+d318769a1cmKLe9i+eKj3hU
CZPHGAlLpSF45wglTWBW++QuOLPeYZsO2MoiBWSCBCnRtAKREBjt7bJ9KtAKp+jnQPvVxvb10W1i
5soUBWYlX2pZwcswVSUmP4FXDyIcsSS4181s9l/oFzu0by52pZHkHfgASMirV83sUYLMUXVQUS/q
jzZqUyMTf0zXhDGVnwXZK19WRIt53qqo3ZO9fLHUCJXAGYimFi88hXvdHl1dssrArN1xp/+r4qj1
oCnometRHfgag0bTxyMxPL0Rn120i7vaZUugMQ4g7bdzhbrUWodtI7TwaNE0Gkud1Spw+5qRcQlu
HztNgoKfBt0dumQ87FoZ3ArIBGYx3lY9FM8gn3J9y2zvzIsJevImqSxFBaXys/i6pKOZdMcESgTX
jWxvj4sRCpSTSQiHToYRsFCfa622KkXwl0H1yqbcVcj8/TdzFBTzJdpcBREQqZTiTk2QcpIbr9We
Jk0wh4bFrc2aQfL7au93QbTkYw3CIil/jaTGKpNv6LNlzCBrJ1AAHCetFmmJhpxwLVpSFZtlXTN2
AssEBcCo9ytDKR7AMZrFPzi5ulOa8tv1hfkbfLpsBApy+VwcxoWktjs7Vk0tsySkWg3BMu4JxaLx
q0IeDaymzPQ9a40o/A1jhPq4EeVgjR3+4K32HB9ar/3JOahLc8rbWDL/QbpwGyh+D5Yu11ZHMW3i
GoOFK4iq0F/tL638ZCtQ/UUx594aQF0AHdPGWxLn+kRvjleWQWmlCboOSoo/9yRyofmSJsBjsQns
lvtQJDzBhZBhZTs+vjJDLWdaVEZQCXALMr/z+xN5kU6WgZcOv2PRL2xvnZUtagllpRGipS7JFTMc
m8oUf5CHvmwOTus3+9YHKwIb67ezZb+tCjxVIJYLNRhMdFhNfMRn98ToX04JGBBARMNUgt9EypU9
yneXlUCsuK5S3XGJJVykRWTnWhuZKsdrdi5noG+U/x3nmq5oho4rRhbQ40ZtF/TBClID36t1lPcJ
RbgkxxJbwaNs8v9D2Hf0yI5zyf4iASIpu6VMusrKLG82QrlLkRIlivL69S9yNm/wYTCz6tvo25Ul
JXlMnDgRwDJQMfxfN/J/PKD//xP/825QI2CDfItnC7NZAd1YMzI+h//+92vwP6NR/+1j/uN1UrCz
h7iAgEb4NKUgCO3M2/wecRD88zj9v1Rm/ufD8t8+7T9yKfULmCJo0BetSJdc7Euog2OY61Fwhby8
MQnUodP//Qlht/E/Hpn/9qn/kVzb3puLRepyZ7Qf5+tk1103jH9kinY+3JnviNiiZBbYzSyKZQcn
2TbDStB8dYI58WJDz1SaKVO16LJloPrBYnGOTwv5Eha+XFD5dkpsRvfrzxbSpJid00auofjR7L1m
vx3Uonndw0AOij5rarriNI7mJfQhZ7Q+6kB6nFab3feO/94PINdgeTxx3AKUdWfzci8or2FZPLfa
+SppweuRJp62ee+W17ozidd/K2B6zvC+sXNYmEda92nrwq4O1eSyqJQYrPBF5UM3xV9ubQF9NB3U
hXr15C8srdyVu9t4UbBTGmXJXadMPBXsIjGf+1p/RsvwoacNbAoNw+L2Fz4csFtdwouIoKoffMuy
zbbIy2G+SHMWz2s2hW6MYY0oA5Twfsu3NbxA1fKrm9gbWzoItMDHL1hetaxaDvmqLBbVea1hCulN
GDt7w8lUX9tQ3nVk2sPV8Sg1TDJms6+IFnBSgQts262JvwTXdZ5OQvS7YmuybY74FNmfJVYZtLmf
3XaErvz30Kl6vyny1q3hnW22rOnNm785RbrY7a3ssW0BjdSy8e4dQo9Vv6Zb/122/cFU7U7GQeaG
YUrEel3Cf04fJQNEkUZorhTNfl7b1A6QIHWmrJVDoqPmTFfsUYqfEYPfmQJsbb/bAYJjE8YMgYDK
xlwdle0yuxZ3fquhMNLmwSpziS/VEVHPQx+uN0H8agZ29BaTUq9+XNTFBndTqD4rgqU0uGtU1XBE
yD0zG68cldzj1IzHMZKQc/ePOOz71eqdq9h5Cfy9v2Fo2LAQOvRr1CVW1AezNAkkMbmQuubSj/et
eXENfYo9rLgu2LYJn90i4tLFUB76ZSNCrFvJFw970/UInZ1y7nNTuKlc39j8GqiPuFovbX9bAFYH
ts67zdAEJLKE6RiE9xA03YKmvm3CdHCagyo2kUivvxPQ6lm8AE4892Y2B1QgSUiXo5HxcaZ1OoxR
0gtxaBx2atbu3MogXWO229ptF4jpgHOXmc0/FFBkhHFLbb0sWOKLDvHTpx5eDMv2LKYnNmKpEzur
JviwDdkZGqG46FM5q3QaMVuV4UPQdcdgxfeFeaqzre+txR51AW3ZmOTNTLOFNCEfVvw63asTkMNQ
6h1R444KSKQscJbCGR/bz27wn8uCPMIUYtcFUNyP5v5VsXhXiOE3Zs3FWbcXVhE+mDZZtguJurTu
u6yDalvxvYAMwcZsgvgeYhXelJt6mAGXpD1UpNxZeijYvIMbCbesbLjCXy80ZEy1gs5I97TK8mxw
Q4ZuuS/Jl6H3bRglrtOcVwp22Qi/O20zW6OuKs82+hijFjNUC/jpLtxEupI2M8GFtmfqdPjgKmnb
k14fyOynEIzBluyzGkouiU7k5p1wupNOgO9cfdgRbPf237K+FuJrje5oYTh0fPAsM++0SYva5Qxj
RVPed1GfEIprg69qxl2LIA+gnGe9HergYiFWV8NOsTX5qp8XM/NFuQff/YJ1JUTTIRGItfJhZGmn
RBJU73ZreMtI5gd5Pz156qvCOWrbV9A0M588mEVyixNLSpEOJuQk9C8mHE4wuLgzneIzRbajV+W7
fBu9JNquILCmk3Iz312O46yTogbdaBXZMHnJwAou5xcaYUnLr/c2+KqKvRl16reQso3mXIQ01dBj
qWefd9CvlEDRxvWdgQ0WQn65AL6ASxm7j3P8VejXoHhs8UsQEH/NsveiL4oML5cvUSK8lw+zfuzt
qy2ASco4kwpyx7RLWtyXcOzSMgy5BMykWg8KJvh+/8SmU1b96FXzxX3XPjoHHEtreu7Ob8500Ntl
EFHqb2My6wdWvvgjhr7FqwwA/a2fkGtAohNcNfBz8o9uD+vT8ZuaJ1YNALJ2ofqK2JUylfSDTrRF
dblTk00aWz30gbePTIGf6+7EdvtAwqu+S+P4Gf0Yp/NjFN3dzoMdKqQWiGEa3oBf2RqHmwiY9L5Y
QbFAkvJcrutTj//uDAfq5jKeeBliOhVdBhdy45HlqxPxYoMbSXSvyP0CE9Paed6W01Z3UED5M9GW
zdvn0Fo+Dmy3ukM6V1Fabj4S3btHP3uIbkYVRfKG33ztJE0QZTUpM+P+jPqvCOA90JNERZTb7Web
61S6IL2VWHrsNO+Qzdz4OXaDpJvAOLaHyPnWy6MMGC+Ke6MmDqIeD5F8Jwfiv1ghdtRxCK9ho/An
s5tXcurr6LXxcSSXv27y+eCavGBfFN9uiWca3ib3Tfk/rSJQMTsVUADwcYbnRe+latJ6q9Jxbu9H
f0l6+ymZSWC3ktH2R4ungDwF08XfPjYD0cAvBr4sLu9OFeGuWU5x9A8lEO+RVBwdH3VYcDVBSV/p
NBZgmtkfMJn56sJhPQL1nnxG08Tjyn1c2vdyxtuVu8mpUy9q86lVBwFu4OY5SYlwNEJiLtIL6oKZ
pRJlx7x8lz5qCRrsLc1nP0gaXDYrKu6C9coOjnmN/WsVHQp8XKHPtUaBMaxcb+Ig6zLRyrz4fZVU
AT5sgCc3hXqmcvGy7hodnLzVcGOx8VKsibO+6fKi+nOwGF7RMR2mr228+sU18HGknOMylnxQj111
LelVLrtePNPm2Z8/QhxrnUflvaxPTvwSb49WweG9+1pww9rh0x0fxkrDwQaBAMIlBRbbHSeX9DOe
f8T2OU4tr5yrP5w8L7yF1La+182l12MS0AfCXpqggkb5ftnu3PhL60cveBbryxSASImDLJs/P9C8
ifZBkNXrmxvfrcUVgE+iSuwjbF9Kh3CUpec1OLnOCqXYI/5KSe9ocL8U516BZwXOZYUqLrZvtXNL
yjJRK0uHKkzDWuTM25fS33W3f22dDFVUNsXsM8AGX0VrHodVOvc29eMlE3CmCL0llSHLto4ltd8n
Phm4KgiUWxDJe8Fn7e+qEYyMYkwFgwTPcGo1qrt59FJHej+lQmCG1Z2mMF4Cw13N2JCKr+XW5KA3
cWYuniW86J9akrd1wyMERTH+NmWbyBkbPWI6WvkgDO4MPfUaRUgfpGX7hQj/L6QAayvIFk5rBkQ6
gYKiIi00bXczgsXiv1EHfqRyH0dPnXMJHMnL6GobyUOc0qj4hUFf2ocQX2Eo0R3oIRR9TkWw95vp
GeZouYEaJK/kVmULItICnValnnp2lOsGeLTXPac1+xmCmvvee0UPEzJA1R833yaL62eoutN6PbVC
PjkIV1Pz0dIv3+LciXXnNjLdatxmApf3yU8a54B1WKSIAr/Cd41Nsco8bsOfhS9PfGmgVTD5ftKi
FhxnPykncZjKmU+IjZOVV1nKHRkeV/ZkGlSLDk3WEN8dCiUPtd0c6HQNrnPBIO+zj4iEBXqVuEAV
F2QMsPfhYf3AEIzCIr4Wsd53skRt6LKXlrzP673DXub6cw3uyvVVYeW4GTIV1QktQZKptmzCHagH
mujgno7PTYzhqcJh8n5C+rf1OvHZL11g77mrEVi6WKRGGj4r/xLYz779mCJIKxQ1r8ZpVw1lTivE
PIXQXycj+ahtiIg55lF8Jzx7DNUbrbFePlxN8M6cVxqfu/guKs4kPNsJacW+1GgXmEISQsEg4Yrs
lQFvhw9hJe/mKumrr8r7bRqktaL8AnEM5QANM2G8YwipdBAXc0uKnJH7wRmuqHTk0uV+qZDJp6xw
39kWpqVCDes8y/C1Cb6EarNlezGrOGjIXIwQgWS3M+oT1LksDfVpJjib8Axhw8uylpysTxC1S5vx
iSIRGvGxrs9VQLknoAwXT3djI/g0XlevQS4q4XEBf5EZxVGEW+m5EGCtrkt07HrYRP4aA3YInhul
WBbOAii0tNmi0JuYq0QpX5ghIdgVjRGPZ/NB1QcecsdAz97Cd1o9hMGP67/q8WqcL1+/tThnzDxU
wU9kxSNqGK5nYHCsTWr9FEDtpu5ztxpRt4MCF5ucbnVatIbrADfRhxdKA10n1vHGTgiZEgoa/ygC
sECNurwNy09hWrxhyaX8I0zlkffrFhVanCU3kiT9rLLO+XVwyDfswwYLqsLZwK9yuOE5vLQ3d6/P
9maZuaFxssj1+MIo5kIbSQdUgwpX0l2jVBQIUs5HJRrMbOaEdRkm77gsHjdel3jyOnsoWWMUI+S7
WZ/oWO9AquCO+enooQOzz13HrNRNsvq/rHkHgYrr2Lx3BKCZeSFSPrWufp4Ci6RIuEQ17sf1xV/u
0YHhNL329m0q3ofF3c/VW7D9SdBEo/pbkks1d0k8zEmMr8j2qFQ0pyNGupCNyOXUXpugSFdDHplg
FwwOT/NW7Qf1NNmWy9vD4TZ74k1LdtjaJhPCJjaYDhLAM0p5yt1+2C/9G4QSMqLeWYgWE371/sVd
rwKySP0kWk6jc9jR+6UMPnSPdgim1Cibz8NycP0gG9G9arqd7CCgsYOeAgZtIxq+sDdpZe5gbAe5
8r9VlzAkfoqjclca0APRL5CpThSG5dt88rCu3BPnLiggLh5XkNvywgLT7L79YhW+z05wJ/7XLE8K
gp0CZ9WLc0gbpwGr0wYs7w4chK1zeekXGQDZUygf7EJ55NV3q54TxZCS2m1folKMavvotA0G003S
YxFhqRBoRZ2W+pENJo8RRGQIVIRA9yasc1avTzAEQ0ezAXFBBd1JThCsRgStBTyawfsowzJnrn9P
tzaZe5gY+Uvqz+0l6PxDU40XMuBFyO0a9aCJg5G5rieXiqS2JwITw1gmEIRNg+C7EyzxXfzi6yHW
6q5SM9/iCM+z5V5j4WWHd+aixzd9sXOX31gVwE8YV8ip1v6L8Q8KMbu22tAnoMQZ72gswMpo8n6D
SPCGaShmDiX+96doUfsGzTSceBN4BXIqLewYmsHnNhQDpyX6lGWOyiQiM/aQUbzWRw2KRy0fBy98
HPtfVj9uQBqmJQtLkLXDDSXWj/beBLq6ufmSUJpC+igX3psltXThjAXvAVbjHR+6wdi+5TGkv/PV
h4COF9khW7RfZRFUrfN1gzZOS3qENxb/DaEaUEMT9xxFOgfLp4Pu8bo3rrqQvqieC9GKn0Gatsj8
ckBH6Lhyj2Dy02MzHrd9PVdbo4GtaphiT5DjvtUQNoxCvkX9yJdBw2AQTbzAkZii9jHG1M8E/Xvl
L3+T72QNNPYQZ73lYh31j63ii7buqwvAmATmDrP6J3caj0z4uSYshSt9WrjtPe4CPBBk8wODoiNk
MNEJ1AvKKBV2v0Gr56xZlzmF22l3bIy51Eu0pmpuaV5iWcRzCbpfdJG45/d0kFNKQtghTisi0lh1
7ACTJbt34jJjg8yENhTfnXtxid2bYhLJpKen2H4TSEI3srlW0NDnReO3GWmqf62KvcS4HUJfNTbc
b9XraHpoBQ7d4yaB0fgtmEakfRg6+7BF3UMtp2Y3hMPEbdM9kAXvcqXKQuRKfU8aVpKrGyVYR70r
W5gQt45XpEVcnNnaA36DMo+EtBsqLVY7X0YhqAh5gvrMTrjTs4wpss62j7vpTc+onFoj/0LHe51a
yHVNXQ6T3v0Qd7vCLVEjR/rSWXKQKNNqjd2gsrdn07G9W54Vegaiaq7A/WlRjs3BXhd1UnmvcgY2
qJ+c6IPgeDuIk9KDMbQ+Bz6Ot3ct6JIRNP2V2Q30cyIBcryHLjHikQJm6X2MBvjRVvOpQ05Bm961
MRqRl2V+UBK66sU/DxegR7zrkEujltytcb8nq4sZvM6MdABE4cBtzq4BvBILxZlAMAektcVPg8+S
AdCrre5X7xeCAx0NU0P3zQw41v8Hdz7krOMarkAQPii6wAU+EDMBeDBxnzCgxWYPFmjN12rJXd2c
y+ZL0Zt0gABDs80UAhgYOtwQBDL/kUzug7eVZ9eFZul0nZ2vyK/uGFT4udremZ8HwadPokTcOqXi
nWCxrxl4PD5HLlwlAXjjrCUeOH3R0HyRekDbQ/HYAr/di0asky/1jIHfXB4iJGQ13Izn67SW77Z/
hC3y3pidQ9SxoOGlWRjUoT6a6a+fWF5vDpfmDngai8vdWo25Mm4e1zrpHNx3hi+2qHNvZri0iK3M
vmx4NX7w5xGaDho9eWwQB6c8qCscQX03Y22voJcOes/OiHLyHUVzwiY08bKHdQ/+9lqgCMCan1du
FzVguxg/uKlCPkN9cLLDna0heugVjwL5LwS2EsIiY9b9AiKjHZOyNN+VX0Gbt2kOQE2Y/9WR8QSq
3IimbMucAnR4UQKyZoDz/ayREjnO4YMTA2a71NWrXIZkxch8GD966WXFOp2V37z4sk4GOHsqAbQI
HMNWwD/akf82FbyFysUOV5eXIX3SU5us/ZxDew/F0hDlZJgewxnK4RHUlNY5JSMY9uVNZTs4REh1
raj2bHlQM9lp9MrWzjvavvfx4OG714eVbLu5BHJ+E4SIz70b3OBkQL/m0GsnH8iagex/kZ5MuyDM
LCKmD2SvhuCzCd0Ma66XwqnP8D9IyLScBvHFoseVPC9NlTclyupq+b1hnRP4rXbxzzOU+FzqJwUw
TOLauyJecAvowYxrYiM/7efoiHnSj+siY+uBG+Unw/DuyAp3bEiFhz5+au5DIriHULAqDEXQx7SN
zQcxolLDXYcG6gjo1EAyXgPtMRTaDvW2g6/S1RMgJBbfYO+8LCK4G8ri3uneEWZ2noEDEqvvYGGJ
K/RR4vPb4V8/nH0aIjWFe1KGJzGJ4zb2d/Xg8luvv5lxHzvV3eiInXfb+J1w6UQ0vzcOMl/snqpB
5mE0IhU24gfuK6jeLr7bfhPPhy8tdDf6iT4Jr0mmWp7GtTr6UXVSlh0DE5+KCqCiJ7O1llcXtiyh
XzTJIpwDQbasAVqsnvdnm09Wf+opPoTA9pgPCO2GLIkPEds0qneFVwHXisDxWtj3EJp9bCDX6DPc
ruKgNQvRQHh7hO+EtDprB/ZgdH3tb7VHDzkQBesMZXGeD3LruAsqMeCwZEIeGOl1rSEzA98dPCQO
y24BmNhPXyESiUOffee1NCNU+942h6U1co5w3WOLimuof6UFhFhlhWcRKoFn2GeX4b3PTQKwFW1P
mMQeSdYC6I2E8PbyS3vJ4w6PbescBXbSVevOgazXFl9ZpJOow/eungO83RqgdzRlQ/xRWHPw0LRB
dQUL9x1fAA0I1iVq6zJRv1j3m1mRDMj92AfS2FdZxiTq45QtIpsVJKShADhjwrU6I5+j5QhuGW+6
U7iMkPALUCg9YLee+CG387tkAbeYfk2uSC2CQd/DI8jUxy0ek9ZV+3CDBSEmcnXFEuFcraBJyCDQ
qU4z0lfUulkRH7cSCBROdRg/+xPQ2JOiE37SBl29xx79woxb50/HGZTPWyVbsVPLoPhjvqI5QDH5
3ZcG9ul/q/p2ljidwkNjNB8iyWfyMQgvo0PFF3gg1ttxi55U+RDR16iAdykFVi+vrRSHqv9RVuW9
f5RQRmDbR0sQM6shtSNwU1Lh1H5q0MsatacEUQYkWxArIhA90GEDt41LWPKUF0lpIpTJIAKoooue
Lz3WM3Uxcxm0XHS7xd4Hxd3m/ZHlcYJYkSoNfKB3rSx40OAiwqUWtaMzPFnEWrfYUReDI3Z25guJ
AafWPuLdzGn4y5DSavVRY/K2/MUhFHP9+y1Y89tvFMG+W75IxyQj1egjHlx7iYOfMorO1aSO4fhm
FMqL7aGv3suqSCSBNot5CEA6mIZzVzxhqwptbMNJ9Um94hi7Lyz6HOWSxhsKV4w1YiQVFtR7FpFE
t+v9jD7ab34drz8ohsFQFGbGfGlb5rZgqAthT7cQzgrLS3FuLdsHduZYVeNu995H0W+Pzqvq3gPb
8NGW1xggQeEtSYVuUkEEuBEpAfClp3CPgqdxwJNAZd1rSFjMLPeiv8ZFeQGKdqRGtGTbZXJdKETf
z16UYYKZyhG40NrBTrtLi6FASn8o/fMIroPv/4kKJYrLMpjzwDxzOvn2Wok1q9nJBDjPqAS080vN
x7ZEnPrfKz05q4Om2X8ZB+dvLu/IBmEbOuF6jqnntLyjHw0II03/XkeML1uJWlNC96viUOcCnhs9
1IBhC1I8uk4Po4+VY3iDS/g2YhwkBijso33vWhhihOjyo2mPygZzzluPdWkx6CMu3kz8T5o+C4af
jnzEkqZx2wKoF8lq38mKoUkRQOX3qYcHFtE/XfAryL8SGELNKs7KMYMt+LicO//XoKVTw5aMEwwN
O2ytryc7YeoHR+3IkZmzYXszfnDsnR+bU4nhvU/fq3nMS/tiZuinQdCJlXszfdn6Gt+AUDUnRuKX
JAQtngOkeQRmZo5uFYI58PZfQ6EbOlI+hCBpsa3cx/YcwMeTrR3Xastoj97T9Ee3mJISUyFlo73r
ijzGw204SEyXOYmc1JvgfzOZFFs6fEOQrNCVwICPj6jECpQtTBYoX4ss8vVrFdeJkG5SAAiphOai
eg4RXTxRAGkIs5ECVKGAhQWOSR8D7vsblncfrwBLMYlRZ1kZwCwPjJK0RLtINGY2k80X6hyV/Iex
feJr51hos3eHGKET8cEzgNL6ixndO3fy0yHCume1JTMD7GI8zJjqg8IUD2Z8NYBSBId4FZhOwazI
vS5yv1CKSgaz5q7LTNnuhyE6CtLlnT9kQcTSuIbNjwpSUKSSuPlXAbXTPvSzVICcgtEWRvp1GGYF
xl9+SR4CEaSTRPSasCQIxT1HmqwhOvPHNbeArmc8tZx3vpFJU74XmJW0LlbYtxcPTbMbfrglxkLo
V2byPePhaWgPMOdA9Tm91hNwJrA9Jiiyj2gZboPKGt9PjWpEqGmv2JCWxecGHI8ZN1kBlJlS52tn
Uw2amvA+bbfxEpP2dfpuFXo1jWlNgIiJA1HEQKG3OiG3wVPX7YOW/lKJTDX4x9L5Ec7GXYbgYJpE
1/+W6tH0cheFT6vpkiVebtAMANzPLQClS+Ce4VpqoMnCovhCFzegegvUc1iBHODcLgzc3pq9uYUa
IHMGznKtEtmKMpwMWDlbzKfy3yL2T9HTqmHFhiNpcS8nDErU7CSzhPmouSfFuGtwtLoZbX1n7icQ
PcYe8xVgnKQaEiZ/3akzUKv/iMY+ndFPhCjQSQO8uCPc9vC8bw6he+dV9V7Lv+ImNj8jTKO2DhkU
iOo/c2uB+ujRtDesLsq8NciwU/U2DJhV+1gBCQ3GskNa9BQjrrsisigmIYp5M9EW8btPuqxasMTm
Qbl6+0MVxyuk0GD9qORP7z/BZQWYqnMlsb7BcIhbwWmo21MQsNTXXuJICSgF2H7Frmxbd43Z0pqu
qbs2wIc+b0PWwvvnEUwKiw+3AWm7/7TU2SHzUgcP3nV8w/VcN73b8KI20eY0BDfouSyXbGIND4Fp
EoHzfGtomg7NNLAegkCK21cayP9NaCtixqsGZH59IaXKhipOFOZJBfnrHchrrAwigSoj24gE6ifT
8KQAN1tM5VCc+RbMhfmRTmU6risYHYCHA/lQD00eY2jYTLBRABxHg58W3GsR/IDgmQwUFYHzx5Cc
w8M0Y1BcgC677RVq7vkGF9MicaXhvQbYFr3EZgGw4iQE3c1sZRIjubnkgplw7fb/NZQp/Ld53nWg
g4Qo80n5Ynr3Qc80b5yd7vTB9FBGm5518KLjc8teevVQho8hXmsRh/kU7IPqj2oCCsEPHO5H4DY1
hlugeydzAZpkFCRAzjLdDElk9j5b9muA7mFDyg52TfGpwiFzC0h3td8YaKBAcKI/ajCMEChQe/ww
4z0W4YB+bjduEM4F2GHCfPFEjmTiWLtrMHRUM3xH5LMXf6uGJmM0JxQCJ3BfS0bUd3Gwm7t3Raad
X35WQBs7jGvKADkp4luNTsdHDmoS1jP8Mc7ZdLZCoQg/R3V7YeOYjXbKu2A/dJDLw72IasStxtlj
W3EPCshHtbyQ+NHRCO0ApmOIkgFVDDW4Tu/Qg8Ks+hxNv37xZrvELbuczHofzC+Bf2gLcx8jEEIS
OPUJZOjcF7sCkirqtAPq5LRVqsWEHzCDe4BZeuWmLfsoQpm0i5/W0G+hQudstHlYvw0MNXRZp6Ef
c1DkEr1iNCo+dVHducDdQt2jHoRnUIgguo4cblg7iRumMPEmLjBNlOoa+UHYUxgGICwCFvYwcBpV
NgP962JU8qM6QlcqCfvmxHpEUYg189WIfeHeA6lO5IIMhljpuWzCOA7zxHnbeUAUXd3lVegCp3Nz
42wQeJxeyYxWezPPjWhfNgOuhUD13IrHqFn2uukzFg5JBTdTbf39jBWrAQSYTYZpQc79CFl75vI1
/CVxf8LMZQ+JVUS/6dvz3sJgejIYJq4Kfcaif2S3JKN0MxDJTp4cDx2B6c7sXRf/umGOKEfUD/Vl
syyzem8ZsHt561rhm7RhFOMATWmPwltz49JkwHxAA76fIPKky/axmpxUqI8COKE/bhhqYTz7F7KI
Ox4EBkm4r30IazXLoY7/rSv4VYjdGEQ0FYqOQe+sOi6mSmUz7mLmJqqCVF+r7hrm8LlCXVVNQLVB
eatYWpRPI7h2AYVxLeawHYqEwise1DBlXuc/Sxaj1pBZbKHgcysRUbhv6w0J+8XEGnTEkVuA9maA
53sg04CevflagigAR0M+Lt6uL0E9URXp+Gxr9MTs4HaYGWBe44FhMJf/j7Tv6q1cV5r9RQIUKel1
Ka7oPLbnRfAEK+esX3+L3viONbT24jlzgXkbwL1INZvN7qrqR7wn0Nn4nncAsma3kSJ4mHkKyB5K
Kyg0W6Y5eSNCTh9CfJw8Qh7aSQPBytroLIEZk6Pg0C7Sz0pVUGJDs0ESnIVoN0F2ltLpKFBniBHm
EZ2InmAnGrSRS7xnc3QgpQJ5hFzZk4pDXaTlSSqfmiSzxRDApaK9KfT5WY/r3zVufTwAlt0CVa44
IW6OrmsCZFfQYuCv6gg5OYXihEIciGVTcGrjyFcL4GGkxJcSBLRZBgwZxYUFLa8WxcDSwIB3dQZO
oLUIQcmkvG3bFnAq4D4MdVdkCPbCt1LugILDXuN0DW1/v0D1VUIlTCLInDIkaoHq5EN2r6DfNtUG
cDISOibIU4jmg/qCbnsHZ8K8+lSX9uW4uHlEfqnLdEJXBh7zlvfariplO0RHtwEXh6B1FM9+ArBL
GBnA/ORHWUhRMJIe2ka/V1LdMogEFXzdU7PIX9r6RqGT0NFEj1Ko7eFwQgx4F2RIxMcJGQp6dEbd
20le/Kin2ZMDcdeOZD8M+lEYKuBYMNKxH1HHEg9jhkLDohz6sT3GBGA3s/GTTADKa7iD9m+Ktmb1
IGJ/pjy2SDG/o1GcUYgb3Chy2vY2VJC9Co2dVCVgnb9yXBNDY/ra/ELK6nsGAUm8igHji60WlS8M
4UZfGAmRBlhrZ56yoIZUf2XJmnRRx1k5LHp9qgmEVFBcKAF4yfrOUrvzhN6uXoF5gcYUvrJtorUV
h8gL50x6rI3FS5A/VCPoWhFgcN10kOrOTmAj1d8RWRxwwnG7JYGtjMarRqtOsa21xwVlwXq66/CQ
GvX0IZwe1QXSeRpQCgV20lSRokmi6C4GbtsQW9ggedbQdyuQfpriuI8q/O1FutFIAOU45Zx0Ot6k
vxShxYsDmiHoDo54tqRA3LXo/wzo8kaJYckIthgxuhM1wV7E0YXq/6NGIURif1LL9LFQOytELUZA
WwfdBqtVmsdENZtdFmJ7Ff19DiQ0viRbV9O3ir71mjr4lQB9FIZIcRrB1sXaJqgF5/NeVqo3Efcp
qfdoX6A22S12BBGrZHzIx8nTcYKbyHDKFKiJphB+d8tw0KKs8ApMpQbOL/eBMZu8pgnOcqQMVkeM
Hz0W7wxxn9gB0gl/yom4qzRUDMdxjgCt6DE5KbrLp/ZIppTspVw+LLgB7WmIM/QJwke1Xu5bbR6/
TXFberUw/4rLAo/cqP+lSOKlGJBy1lkmuXI3d4fRlNAi7ESMR06QUcfCCKk3MbrvqsYtFpQGwh4d
nF49AehyZyTyfsybR7xYzgHtJtQDxBk7tRr8SVnOlUpQ0G9xErvR7vQZ/x80YDkqRLEwaA23Tqij
zyX0e0EafiFNrHd9jrRMRsXOSkItscRMOimFfggnuT5LrYhybCVDej9UtPHYxgBiXgfMS5Sx8YVX
voLLM+SwrNWAI6XDhHJEaSChxgXyNzVKuJGvAViKQq5JkoNs8Ijhm3aJamiaBjlb9F7/5FjkZrjM
0KGjHIvAE26kATgoCO5m4GdCUHDXw8N2EDmnar+dFTkQrODxXTdnfBqrn8CQyGqxzUMlHRDt8ITB
bE0VNymue6CrUgsZWecjdTpRTRXk5k6GB5I1P0dPcbPDO+D4V3Jlqx/DUJTERZw0k9LmKKwgTC+C
+VyOLudjb3IjVkYYgtIwlmlcDmibg76DJvChh7an5OsYAw/MF7oayKzseg9UCrQOKweX/HX7m5Q6
YsgmZOA0QthJE0ufS6kA6XxvDp7TAqiadOZRsLbd6tME485FgbHPvSmB7B8svpp2SJu0e73DI89E
DwzQ504tf0ttdVeinH59ddt8l9XyGJeWirGMFhNaB/XHcCUU8e5QOD00OxRSwPLniV3Qj/Xl5K7M
Me6rlVJdDQZ2U8MbNje/5fmtIT2Q4nWg4BzkQteXt+07nzvLOOjUaUs3YJInppy7wRD8gkK3r8iY
F9IZ91lsPly3tukquqTLwEGYmsiqp0ZinlU6+teeCkwCUrei+HndwHbgW1lg2EliC1gwMED/KFNI
pxiTwGeXuB1X15a3FIaQFCfdHJFUib0I/ZG4E1CB9DhroX/iiyus1sJ4vSp3WiHH2C0BQJ9FLdxZ
bQ/5kLqS3DxPSg2McqifJrM+JYr6EM/9a97E3wSU3Tg/hBLIrv0Q5ggEY1qIHaiWIExIj03bnCNN
Pct18DsFfqHGay2rU7cDEGQ0hichJLwAR33+mn3mTCxlPDSkhLBAh/FU5QXYbejWY/KXj7qBK9pU
xi7ztP31VVM64DWjzMkAdgUlBVUEu9QLvArTxSVPdlWfqyqwGdtWX5mJ3nGeVlo2gUBbnBQXSPK9
fq73DWJLdL6+IPqVviwImmaKpiIhQoMT/7+icGMpwUTKBO4k/lbbX6GOySohRxFI2ownKyPMp8Lj
bgJlgZLgc+VORzM+zfo3XS1+TEp/XvpJ34lDch4A7I4kdPeQ4t2Avofavo5q3gjI8wBcb6Cd0gD9
uuvr39bRWv025otKuTkaLXAQHphWDqql+yqyqW4RqHSFle5VF+1hVE0tQAWRHMQ/rpvnbT/znZsA
slYZWWjAeJtrNLdFStyRrOtWtqVhTFPGZSyKkskqDYfplKSTAA1l9fvsEQ911vYebWVvwBDE3o01
p3yk+in583W7H4IQrHeZoANokqyjuqMx8bDKyFBJOj68tosvaKMa1WXs70fFq+9Kj8pNGrv8VyDZ
KBufJy+6zDZe2piPDTSi0z5oh+Uguh1AgY6MqYSFJXKEpjcdc/37mGAagGkw6oWCmZcY06T+BooF
7BrIFnkY+3On3LWnyAecnvyIHC57deuEr00zB0+TUOk1W4QvDPyAboeNFMIG1vFdOOEtAsqFi+8D
FRj9+3wrOKale8s3GaPTIxt1e+C3Dl1s/RdxZ+t2Wf8q5qTm6HFOoANF3ngAHgE630DJSPedE/nJ
IXqaMan3uodsXZgoYUlAXRBVl03m9Il4NChVj8SmSoAPFu+h4sg54JsWVFFViWkQGWA9JsBFk1J1
zQSp+R471v+UhcW9vga6J1+cfGVB/tOCXreJPFZwonl502KIQM6134FFAuojZy0fU6H+MAWVXAOh
WgWbWjGIxrDVxa5SzaFfZjc5YRbArsAFlLjQ9rQDW3eEJ7TXcO/h9e6qz+Z+eb2+zq9RhFrXCFDE
hkH/MS6bl6rUZCVKnqBhLRhzkdnhnXKsn1CfsyY83iBMBqyPzfMRrl3GKdUs7LNkgV3R6zHNtEDJ
dQc4ORjPjmSh6OqVmEURWANnvV88h1ku45ttSoZMBkfRnbqHCIDFROaFZZ4FJvqXbQwq7oiFJeaO
jsdWMfVLsFCMPA+WeUfc6GByRnHJ1Bm/eBCRIdBtKCq+JXMcesHoWkXTZhf37IxpBS0aRDvDkzGr
oHjunPwxeTBAwNmZjo7thQyzU3l83aLNha9+BXNk0gjFSFHHr1C92Yks7YhOgmlpXnZBU2AX2ugE
8XQdvz7Z6Odc2WTuIjUcw3mK9NmlVQjAWGbyofSA6jI9NNl3MImBbLt+ZL5c74xNug+r7Cqdc9B6
UwBfQv1YAUs8m98Lbea40ZeclDHCHEtDnFPFNGFE9oyD4hv70TUP/Pmz3A1kjuFUmoquRLDTOuoB
QGbcT+iWWNO76jbQvuWKB2+6qqnDU9EVgMMyrlpnRtUnMcaKindIWXwFeqoppjHQAVx8uZPNL7Uy
xngkeKpisPQwNmUNQODTrogaj5SH6/4A+aqt87eyw3ihjj8tNTNY7RrpMbi8js4kl/FOzIPLNKGX
VqQzWpd6nllLj9kvZZc8pQ2gvss4nCqwRjBa6a0maC63AkpXZQqEY95+iwqgPIyi2dfNdBmD9nkM
SwBq49hfUtogkQHd0+LyoFW15oE0DdR756p58BYVw9FUEkeRwDyeimPW94dpANU0bS6qJt7HgtKh
QAtB/yh6mpLyHtIUZ6GGomMTPatpcB9n82ADxWtlOrTx+kEuraWYg0u4RPErtCifkgiI+d6MUR7p
IYAwzXSVcoix6WQQbsBdu2gVGAaCmgBSJGinpGseSNlgHFnSA3NY4/06jPsiSG9aLXP7AHWsFP18
sQZST3ghUWm3Uod9A7ZqWgD0iuXxBlckWraTjDmjQlHvpJZYKuBAWrjcpOgXhwP6bAUym0AVDSea
snMdNvdjDjGmfnle1O4eH99vYhWYELynFTEodvWCSBj1dtrqZ91UnaR+bYPcD9sncSAvIeBAUBPD
1wO4ohKf+1jx4t5YbCHMQmcSsmc9AM+xijK8JxrpIsvqRR7my6R357EIbsNWv1Pq3hOz6HdrhGDz
V0eA0tHcxsWgjnsZAyp6yF6FQLYByOWFWfJIt0fLZmw3mJYgcw7qQyM9TgQwnsKAkhV4rYDp67SN
G0onCRznMgRYAsyANLIT8NDUzNzXMyGQIgGg3uxbPy5LS5whl1LeRAGginOzr+rZljBI2ILeqE8C
8lucVSftwh+NIgMFBTK8tIAZV5idO4QpoBTqqRbAzgBysEZ3uVNrB0wWJ0ElHXALwAIXMjn5ojzF
c+zjf3cQhXhe2uK2i5pDEEhHeUEYAx6i0BYQbmSkGoMMoGYGgoHcPVDAaK6B+1OBjQogR6W9o6iO
4u0C6EjfvrUiJrwPaD82oQP1IBcKH65YVW6hhwDUaAA91shd0OqXAijtm+dome7JnBzEAaLoUnNs
5vxgTOhXQl9kX8kVhAOb8Dkh5E4zRzcBiiSdwp9itMArBq+dggMRQFNOcvwx0x5J6Andm0xKawB+
qUInQQu0yMll9Ey0QyFqAPtBjKCOAV6LDahyLlB5mZrXWYd7GjpQ2JNefNNHqQJDCAouKlHcWEVd
MQZ4D68CzClAEQ7YDlD2igFc1OJHWpg/+gXQLHVRd5m2HOK2uJmNypGXGEQCYbhRBvOY6xiEToLp
vSEGZLFSVP4lQwaamKj7JKvea6196QX09SdASbI68yZNglpDeww7MKz63gAjOqktEo6RVWFfx2ZK
3CJWxr0oFrXTBvW+I3XgloXskWW4gyggxCyF7ARNWCdDawEEdUWyMIgGTO1EPdSRkuxUkBG10vwO
SbyXBKSnY1Fj4o6So2Ouy+gSQOHEN0oCEKyC7nCKUuc8xjcDkKNJE/6sAsFfBjxpR/GXWAOSFHfv
pab6YK8rwBoDStjP2qnJx8JpTbzou/FWlvSTLnegYIIK0zWl00F+Jo5NMLnNh5kUKG4WIlAPUHzQ
zR9BJr+OMrkTs/ZtEDvBnXsIR4jmvOwJmOeRmthVr1/EQXDT2VxuqgqOmavaL70ubvW8BLA3dosQ
1FdBvVPpF5aVDmdYAypR6zF1QBB+GwEQuPUyGPuSTAHnefvlYUITg9Vdw2QfopQaYLYhvVyi2iuB
LgW0xxLbxJ5BYr1+sX0pUMOUKYq6rGoq0Qk7xREY2qHVDOTKwoyTXFkKyIjiodbiI4aRPuEwcext
JZAre+z0Rn2JMN9YwNIIQNAU8zEonKta5SxJY9KPSYznTOxhImyjlwHkjw48D1DFkzy5a0BqzEMC
XJpuL6V4X6FjRzkRGSAiQQMpATMSgagzEJllRGYD2jbZj6bFxB+KwBqKZ1Pt39Ihe1UHHfoOGM6E
FhhUn3cZyK9pCIqscOiLuxDcDk2GnGiPqUxBuY+S4rZqACMpsxcM/jqI+gWiGeDVhk99LP/Kp8hN
IvkgC5BJjzT3+if+Wiz58xtrbIqUpUKDYgnN/2ZHsT9UnTE0FPB7xAObKt8BDN+j+8GrlWwluOuP
zeRMkiKndRfSBBfY06DTEREMILRrdQb6ucpcMpQoDYbvQzDyZshJ9Cuz7yUTPQm8emURzyXmEShF
4NPFMvUCE8zVQkh8AqGlPAC/ogzelUxP8ZAAI4oY9ewOggHlja7niYh+LVJ+bP3nr2AeimADIDlL
8V4Czs/uTtXj/IaRaC7t6u/JvnIGFMjAAsDBS11hzxMg3Dxssgp4F5rXRGZ1l9tqhIYawcsJNQlk
bT4x5r85zisL7NOCjERFHJ5daEqNlgC58mKp36/7L28VzJcsCgK2i4JVSDI5TDnQEs3jdQub5RmM
tkfXVZEk2SRMyOiTSlFaLUDAvaln8CQwG3k3OsmrdozRmRBvIMbTW8FDae7Mc3ZZvuVu71//CV9l
/6inrH4Cc0iFJS1ySLVgJ7P3Djo0s7yv22eN/Oii1xwqdEnQOoXeIZHet+Tur4wbOCmyhovn4wW5
eu7ORd4E0mjAOAS6m1tangL+EnMkGy8786LCvyz10xr94CtrGR7UydDBGj0UUFey6vOAF2K+T/z5
yFNtlDavAxUDMjFrUcaMUuaVXTRBVys1NhbwFQzEytwUJK99O5z1e+1CtTgh4ec0T/NyP0xezgMw
bDqvqimmjChE1I9C+2qtox4qxihirQCM7cIJkHlupNte4KcJZjvNKQBlpccCwW2/GX3TNzwdEQaI
WwfKME74RGclGT5/GsxmYcFcLY7Z2kpTCoxjhmW1gt8sNsC9D4ENYrNiiTZkolzebnItMvFmaWo5
rkzqOioYTqDfR01zuxgmXrFo7ZnKvpuVWxFYPKVUenDYi1+R2AMqWQke58jwdp2JSlU1BESj5zXa
Cw//9J3a13LwgTZUAhvyBA44Wb7aog+2Cy6k5aSI/+LWBuZ9SAaq7SITL9qsVVIRWAYXmPsLkhwM
w8bHVl+hsXRHZ8gA5esXDlhF3NlGWxUXCA/+xzJzq4PrisYbnuSuBDBpJAagjYrd0QwwjJuzxzxL
jGfXIAaR2cAa8UZ1ZwdSTDY4b+nhn2khi4PzGu2ip+tWt0/s5/IYp8YrXxN6XUDSIrR3E0DFeTce
r5vYvm9WW8i4cSdorSxX8YJlhb6+k73FjW7p+Unc+Jw/gfMBjrhVXVK014oz4fkO/UJfcqOVecZ3
NRJFRSDgC86HZk+s8feAgoelol0XWrmIIh0UCK6veDvmr0zS47SKg4Y+JqMB3Sy3eQnOFMglOPK+
eDe9wold4ly39nWyB71MV9ZoYrqypnZxXXcpHEd/oBq6mdv9wHyqu9/t7+A1Rnl8PDV35gHDPNDz
EPxkL/yabq//BLqFX7aYEFHE4TQR+JmMQuwyTQ/oegcZ7c+lPzbZMQCLz9BRfOUFg02XXRljYoEu
TnM8dFhuuYwOmY8ZnozXl7P9hliZYA792JXR1FAT1GOn6ARqvR2e1Z2xS1+lM4DQoIlUiPhQq+CY
3gwCK8t08atvufRi15YFLM+1jDJHS6uWvd2q4Ntw1rj5ZFhZYk6+CJwTxsHAEh1WNZ9LDM6kFfnh
zB9ItHl7rEwxASAtesXo6HZCfQlI5iVyDFLe66nqy0l1Aje+QrELLJHrK/xI+K95JXPwhSyU0oWu
EKJxT5BkeSsg2pihzKaXw2Mmo56ZLg+p2F+Kun2HrtNBC5LnWMgglFtXjkRMSH2iAm6mB2XGE1mF
Fspg3Ed1/DpEyh1G0LmaRrGZZcFp6fH2iwkfcUWyNkzww3Nx3w0gcyey19ZUbsaEKgeiFvLz63v1
VbydxpDVJ2JiiA5ZF2mQYRLI0wVOXx7yJ83PvfonnXGa+AMI1TYvN958MRNTBRRJhriAyBhtzAa8
rgUXQ6EOr7Gg7gNdUaFxPexFufSLAVoAfQOB7rrlYH03e7Xmp+UPKN76mHUCJI6TBKNMTxgADD6O
PX5TbAr2aEEy3hkQ6/CzAz+l247VK8NMpDTEMR/DPEPwCkdPmRMgjDvRnxJ1cEeCLghw/0vpLmIL
PQOJSsOmuKYI5hUB5hP1aI3k6j6EN2qJdIiiXnZmMt/2Grm0lXYiRuc3aZSAKy0anMD0FZ1IPQRt
Lt00TV1RdOY0SUDOxF2Aj5VDe6efQHs9Tg1xJRF9rhB13gJsynp2AiK9XPdNGvK+HOOVYeY0zBBz
S82Ipg8dcRWomwba/z6hhlkc44m12faNHMEfyBkUE3c5BnZt63cUzEZBNSXnyt7O7D/XZFDYzcr/
JjCUEhn1bbezaUcdLI4zCMVwPhMzxaHPyDtpm9fKyh7jdrk2guWk43h/VILSWwUhdxj96x9qu/6z
ssLczFMrxJDfwapmYOhB7cWtCV2TGBRKiKj8bnz5YXBoAQ6UNA28xQsX+kENXHEVg7m3yagQra7h
KnS6UnU7n0MH/EMLs/YeZT76kWeNuatB9J7rQafLRWKJKsIxPo32m7yLnMzSOMePXpHXVsbc1l0l
l7EqwEGNQN5PpoRmzUmERm2lL5xcbjMorz4ic1nrcjpqckdD437Y15jFSzHIIpddsJ1jreww8USs
4liCrPuCOq1oxfcF6jCgWb1WDrkp3uiDmo5+R8+T8xr5FycliqSh9IOoxeykUSfmsBQFXV/oJy8x
iL6Y/H7WUJ1UXRl6HU7+gOAPQAlmEhQeL+/ahLaYqFH+n31mf5U8jyUy5AvqQaBFucLPyi1/Q5ZX
u8w3CG6aN2Pt87E4hA8BKrm73sfEON51/wXW9xHvPn8Es/nmnBWSouNHZCfjkB6aY3oSPNQwbF5R
dvsptFouE72HcIhFCO1Dx9P+AGNh6Jh0P2LaBq0q5ryPux3nPtfFxPEMxGJF7vBxwRa+FK8TdOpt
6IDYFIIFXYoHdJT4oIzt6sTnGtk2T5aFSVGoCAQoCmdWdDu2u/y+sDFJ29LOyTfUwmRXtoen7js/
h/qXe/k/S2YbQFGVJ0FYwziNeZBFvaOjTBUnvQmc6+Gd+sTXEPRpiInuxhIqckDDHabEq91NbL4o
xmNjFHY3PF63xHMajYnjki6ISUrPaPcy2cKutUrcH3RKcXSU/b8rRq8+HxvH5dyIswA52XyQXOSf
foc7w/TAaEVxgHf+twP55y4y4Wde0nROZxjL9cvS6fum1D05hdSyFP28vovbgfzTEhtoRkMtFgkn
j07JlvzG1zzZ5o/V3M6lkRpqEqqjIqbg/ZnLzLmsAyCIFUVQnvvW7bsH5RiO6CSEJzTlVYwngrCK
eNRfuZWd7b38tMx8uBgUbCLTD6d6NNtYjsIFGhC6sxzGU+42hxS4wfAbub++r9tvpdWCmU84yanZ
VwPMAjsAeGtLLxDIbdOUUcQ5h9RZgoEVZ145eKuOZsiyoqPBZ0AZRmWWWy0gQSg1kjgKjl9sSG98
t4u9AFniHYYzWKGHZupoY/rIi/bEH3y1dShhXpdU1PbRfGJfa9Ukd0oto44GHdbRIgfzGLnDDnzf
EcB4KNXZnG3eKFCs7bFvtFwIJTPUYa89FPvxEh+We+BXLOLH3Ifolg//YYvJj0c5gtoGVB1d44wx
CmqB2TsWkINnYiueij4YxAFc6At1HsTCd5x10s/GxNU/bDNxtV5ierBge3CBhuoeWxR+6VMAekzR
PdjKSIS49z9vb5kzW0ayWZl0bzsXw5YEFJsBrD3me1NwINC5//9cIeO4U1lKkIqENflMvEq1CChQ
OSqwgMhAzsWWzv+F99Bdu7arzCEVJpmkugqbegOOgAwS+i50TKdZKEPpEDlcLhRNZK4ZZMKtqOgS
SOMwOAKSbAee9Ji9ZHvRUZ3MpsW1MPChcOJBEip1ucY38rk/fIjJ5yQFVauO1rh7nBXttPjSRTlg
X/knZXNfQY7WDRBlRJMtA5iLqggFDgvU43bDqfVAQ7Kmg3GzODR95AaBzcOxMsekj0IcVkpR0tcI
8N+Y0/DxPI/c0FsCR3yBfhcuaR4Ge+NaMeSVTSaJlFtTnwH0XNxFAwm5VA+J+UAIBl8q3LIbZzfZ
OkBr1AY0ArGbSD2g4+22Xuf3L1AfpvDh2OWlcNTpv/ioAnaJilK9CWQ9/n9VdtCDHKIfGlbW1NAH
qQTy0gziW6QonJ7L9lf7tMOchZpUWqHTdl0X9LfDlBzm+I0TU7Z37tME4/FhQgQpps/UocYlqLuL
L79iUluHR5zoA5bMeRVvXfpwCl1VTUh4YNgvEzGH3miWJcGljxG17TcBgydwPZjoOWNeVv7YfIOK
GQI1787f3shPq0zkHHIBg7FKWJ1Q/q21SwYZIs5G0h/+1Sc+TTA+EQk9ibsJG4m4NYFfFiZWionQ
gB9qHmasZf/FTMTtA/ZpknEPDOzUFgNayW4kQ88eOJCzGQ6PahHfQtY24VBHeVvIOEo9z10RxvR9
ZPomKCNa8Beowj9cg4lRxQKVLo0K7kcSJkeMzX2sQ1v1QSjzU9xDmPD9+hfbPsSfu8eEJwzpGeMO
6HLXyGMftFNxAZ145uza12nvEoj8n/7+kYyuQgXmwoW5ZMAKfT1gRhFqJJb0XcTQkj0GQriGBZig
pFnXl8Y7ZTKTh+VL0Ro6PWWjJbkVSkKlV0CQ2CI71PDs6Sk7Q1mOd8i2SlGGDESoDMopoDPsc1Mw
ikTIelg1fZpYB9/kzOlscvinfpjWe3pxVxS1xr24NxOxlWnmgCNfaKNihGl6cSun5ShdyE6yaErE
Xeam46xsMScdqOhkwKwSWhwZ5YMrOpKfWz+bHEEMPR6MKvnbR8PKJnPUw7KOa22GGyFM6zuI3x4/
kluMRPEMP3W5JLzN076yx5z2OJTCJMOgTTgQhjXYUOsP95EbWyKmfe0+SId2MnDyW/o3v0TQlU3m
/CtCWUJqCDYhiO0E9eg2yUstum0LEZcxdq4fke2PSJFdcFkdXOk/r3BQgRHMSloaSdJjo/ompqGJ
gXvdyPZbDyMe/s8KvX1Xpz+ORqVpUliJTob36ZbNjvj81whvSczVKuVDrYQi4qcJXHKPLiumEc0y
7wLf9ozPJTEnDaqOEFzXPuqug11E4BImbm4BCjwee8SW5oC+ROVx9pHG4q+u8WmUOXLRYERmXlZw
DUhGg7IdfCNP9O08eolLbPVhsUAKKW5QbDrwDwNvxczZC7ShzFQN+4reNrR10vEHxrPw8OecBTLn
rSLgEkUyLSSDjD1BxSyWdpw93Mz0Vr7IHK8llzBeWIAJwS/2qb/4uqN4tM6B2VsW72XM80Xmch3E
uq7nEcZAxviJKUoYejBAbKucHq6vimNHoQ+61QGb9XKKjbxe3KBsMDu1wHwJTGUMi/Rvvg+RUJdD
35bIBrOeOugXSZvhA4v2TVTvSfN8fR3Uh744+OffN5l1ZGJgLjqmJLlLjVeg8ozx0ahHoXTa8o7S
Zp66ssQEvjDIUX9SPkISRV8mggcFcyc8UXxCq3sid3L35vFZGWRi4DjqegnB3gUDBKHkPp5Sg5Nj
8faOiXt6aMaNOiA4TBOkUQW5PxdTf2lGaLBFeszrIG7HdHBe0LoHjIJozFHtgeDslqbFUxptfCuI
RQLem3hKTYxKrGPQGpX8PVEbG9zJvaDEmIdMLhjlxPmO9LR+dZjPX8GcZr3sY1OqGjh+pB2DbDxg
BGDWk32NjS6gvDj2/7MYDs1kdeBGgV5AdZoVb1hE4L3HAX9e9po94JQeSnoun3i8eaJXZpiF5YDH
ZmIFM+PyRGIPqs5ZyDnM2yY0sJeAIEEPkTkCZWD2emYgaHTgf9GR5VF/qnuZE3B5Vhi/j9uoS8Fi
Q+ZfY0y0+tT0vZVhsMb1wLGddOufi2G8H7IF4JhD9NoV77oTRrV1+/gIzWSbKu2BqZJdIn/e567A
FWrYPNcrw2wiYOqtMhb4UBLYOQB9YAjZX30niE9IBAIUoFj8Gdz7kTRaquCkddExmX/OkFTvX69v
3xa4DV79HxvsBdIFCwmNFOeItv3S+5TY9QVkrQtKyJAtFN8wMHGvAsKiZYfqTcMcX6v5XdxB6Te2
j9wSNnWJL4d69WMYx5QkjCqKY/wYWkAAMvsg3OP32MKdbEOXobGur32L7fTH2hkPnZYhyke6dpDq
7PGCEa8408UlRKnifxae+ggen9vMeGklJ2OP4e/0/hQs0/iek8rLMNfm+oq2j9ynFcYlxabD7LcO
DtMO94F6iVF3jIr76zb+5cB9GqE/YpVyBICNAUFCowc68SL0LJRjmu6CvWkB/W1HF9AY4Bz9D0zP
5Vim3+OaezCJKBH1Hk15fC8FEyIhbJkeMMXdwpD5vxZJ+MM9mIsuqMQ8geAyzFUvUwpCgnqSoCp8
fVEfD61ri2Li/TR14H8P2M6st+RDfol99U3xp2d0UHYTFeuwjWPkT87yrlilywfVboexz8/JBJks
DQHE1mEfU/RGeKTRR5wlbmcMn8daZZI7YwKkW8GQD9SAmv1i54fETS0Kp5of//b+/M96WAz5qNRU
SgNfLRgxfyGHYkDUu9owcJyRc9RU6qurU2BgIK8k0FA1514wnc3g1iCcvI5ngokZqdg1ESYfIHEM
LiZ06SFWQUJO/Od+GyZkGJUxz0uJdRhIZvbKcTiCmv8QPkb3eMt63DoV/c1XvJ3tHNSKGiTQQaAc
gxbULijPpWeIdXjJpd5r/0VhjOPdKhsysrJHJRD2gMneJaKwg8T29QO8XeE0kBKCCC4jL2bCRF8u
ZlaF8G7MXbGHx/6OVqbCPYQpcFlKv0ff4JwneTPhX1lkQoYqDySPTVikd7b4bXjo8Ygt9/VTYFOt
tH4PUWzM59xD0c+lbcL3dxAMvPqGHzy2AKigNEHqWCGUCMryBMtUKOfB6OnioTMApmAPxQpUQ3RA
hxInvuGBbDbPxMoe8z1VVc4MTDbH0qPJDZLbLH1IwpJz8P7lkxqmYWqmqMgKY6WHfHVuJtjgzgaS
x4J6BUabQfQLav9nDKB0+mdevYBG2S/nwvi0yDgRIbMmQ1QA6zJatyow1WvEUC6xsBopsWooVYTQ
cBIVn+O7mzfqyizjSXobqF0twGyyLx57r/QAYT9oB1rijBwu4GXzMJqyKkMZm7K7mfROHnKp0oCa
ROFYciNsK1U2e0DfF8y70EpvhFs+eYNnk4nTwjJ3MUZPUAedKNnSwlSU5jmyM/CbhGcqJYehYhjC
6GAYKmZugo5ThZb5CsmhqeCc2+2uxGr9TECHfKs5ZMJIz61oFbcUvqD4iZ1ay2WyZLd0gfcBWPT6
N96iCkDb+HPXmQgf5525jC2slg7N11IHSj/yK4ZyPfdQYHDz39SzJwdDABEr7P6oARkPGfmj4F7/
IdunavVDmMRx1ruowwg1eqpGRwacYfqhXTD+3Wl2uR059Y+a5968j8+cYwPT2eZUxNJVKGpBbOlG
9yffeByw2YaL+Q4zZtJztnv7Ql2tkjnJmPrVQBAfNimqi3wbz6lHU53h0t6YXBTgv+yphkkWmkIr
c0z2VutqlM8j7jeIQUKro3ZbSPMrRYBp7JiXESUoEZfxayFpqi3FCwYcQF80M2dvUMlFmCReNrF5
vZv/+Tk6k+lJc2eMQop4Ep0oHwFjITCJ2u4OtLiGxhe/MbT9hT8NMiGlqTvTqOj6k2w4LVOFiYHS
/XW/5ZlgIgiGBbcLRrvhGYBJLkkJ2SyJhxTZvkZX+8ZEBvzleGpoNhmdKMhIwhQh7JtyXhAZMXCH
v2/b735o5FLUI6YUKIybjuNohHLe/XMYqaYmBsC87BsM6HqZwNtSHarh0OseRTx3lpYeQzt9buzQ
1R+vby89g19uvtUPYa6gIZjNWB3wQ/K2g66JflSW7IiBAW6tGBw4Cc8Uc1iImY2FWSB5yLN51/8/
0q5rSW4bi34Rq0iC8ZWxw/TkUXphjSWLOWd+/R60dj1sNN2QvX5wuUpyXwK4uLjxnAjEX/HzNKju
hLLG7UX9jan/a3vZkCefMiPLFojKABV1ns2JMlBAACkLDKznBq7fqgPTU7uxmWzwgwGnduoa6FHa
oP9QICYYIUNQz4BO954E5LOS8OAYOXvKxkEhbF2ACAvhY/UkA8RaBRoYGticlJuu2XT9PhRFYe7I
AtouQFrCtkzpV518CRBEJrwiEU8GtQWrqE5pwwCUqpAx1lXu9B15AUbGbHfVwEnt/c2N/1AQ5jHU
Zljt9pxFJ88zfOf4SMsQdfY82YY1A0Lk34Veq/1jHsN8SCaw0eL5/WVjQKbzYWOgFnwbw1MNxsS0
wSjJsoSbTbTJARebM2K2T5gaTyW5d/u+8c6NMSJgETPQSY215cqXQE32vYbGjzH9P6Uw9oOooYEW
e9wuBfM9IwGyzXshDzzTQfWYvcMEY9OEAA5a01n+mDpJhDSfqQ5StdhlBTwIJXborEsEmizXdOSU
F/DwZDK6UYtTB9pSyARCbW1TeFxgcWc+SKEtYk8+aLYm//aJbXou62Uy2qGDpaIYaBBLm3mTAc28
YLhFM28LTC008zaYmuV1gW695GuRjJbIIgir8xEiB/GzIXrj/OftNfF+n9GPNoN/K3ZQ+NIUvVoo
vEl7vC1h02yslsA2s0u5MHSVhiVInd26BqjMrQwDQp2lYujMW/5tB/RaJONiGeOsxwW1iWcs/SPo
RJzpMDq/Osr/VXPRWhrjbZWkFMNWxh6q4yAdu07ywyJ4EnrTi2vzS9nlB1ELAeSJppgx18A+mlSC
J8pKagt6ewI1mStnIW8cjAq9cSXPp7J6FloDwK3dhI/Stb0ZJF9AJOd3+ejo9c40v0VZ6kRoI7Xq
QnSJ8B30MZxTp27zLfnMs1QKmdDIBo6Ati4AZPBo3JFDcPyN3i6OITj7NauVqvMw9EFMVRhMPxQ8
ZjLxLC2+iPGbcPRAAc0xd5v5b4JJEJQiVfDhsNRJUUqyJKKme/ZRHXGk1+K7fABdVgGGExobA/PV
p29iaNe6z++c25qjBH4ZAeidIp7LrpdPfjhrwZKNMzV9lHukPoEjPPABeYU5IA3JHkDNQ6dAsYgd
qGwBkAIufyZns6iy+gr2XhdLUksgTf+VGlFoR91b6sfAnI4RPdKZQ62zxs/RiZdL3DbDH8s/18hW
By4LJDAjAsGDZ/igNb+r0aAZ22go+pEgGVLYGefANwNkCtmG7gEE4BLb+a+YIDwB0CDtkqTzODVw
ybU7OpEz+HyF3nIM1sIYky/mfSRNjQinJ/imRN/BowhI6v93RYzdJ70B7s38vCLlkB7p1ARtvgSW
r8/vcvubE/tr/9he/xqIyaJKTyx8Fx7iY/vn8Ln5I/lZfFK84gDCU0DNqj84BmjTAGJizCTAahYJ
y6iSLNLYarR8mWHYeRBsY09ONB2K3ksndIbEuS1v89RW4hh3BHV1UZojGsbUyVfUWeymlnbi/Om2
FPorV1Z1JYXxQKIy6rRahJRQ1vZKAyKUHvSrfjh+uS2HtxpGB+McuNppic2rFuLEix8sE1qev94W
slnMRhj/1xExSriQsBUylR6RaWkHfQd2KHupkNjrfsO1p1tztXUKQEIBy60bOtvp3AhZ3M8ijLaR
lnYdA6l89HMwe/bNAwl4btu207OSxjx/nQDqcbX+PyKX7Tu2kkiPdGUVx6UqpIh6coHeu1L/FC+5
JZH3WATre/XSFJ4+fg7GXYkwY4wMO6swyfHCOdBNtVl9A3MJRAntH2A8P6cQKLaBYNGRCjwJoMDO
f7+VnHe0zK0AdRzY1EDj7PVdqjuTIX4HmjbY2c0ZdMoqCPLk/e2Fbq+TmKBNAgWYdNWJXC/o/Qvg
3ERtDYZdN5/gdagcx5knhHErh7me4o620sTJS6e5Q/lZIt7tdWwOfxLlYyHkUmnEvNMHMBKMkBHu
kUjYpU0BRuXEG7I3CdzJHeiKNWiQWO1FE/Aw40EOHwLAIAuV7BRDxXmWtpcMOB0JPGeqwrZsznUA
pGilmDxB+S7Ug9WRwul5NpRalWtD8JcQtm9T0bsELVLIdufzDiSYQDkvMchbi596GSNNWvs0D+Sh
JyYnk8cTy8QkupQXAhCCQG0cg9i2v0f8D/LZDs7ZnwogqNP+PTC+3j5eznaajAYlddyGc4qVyo0Y
gf12ruz2qzLNmnVbzvb9+9hRRovANA8sFhVywpzSwe/r5G4qXqveEwDQeVvU3xjWD1mMYV2kWMvG
EYZVOdG0c6uvUkLy76Sd6VN3S13oJq/sai2TYQDkFBzt7hSVwU5t3hLlUZROfeuLJs8x4x0ZY0HR
zjnXsZkg0i+PCoYhWy20zJgXHG4GZ8rHJjIGcyBFl2P2AP6sPrgGOr2FWbHFKbSm4HM9pycxeFsS
xem0nuMlnYOCq91UFaSKzq/+Oce/2s3AVIYiDMDUIB66/Xjqdv+DtuDlDjc3ciWI2chu6IGvNhSi
Z5onPQWB9vgmFh1HG3lCmH2UhHmJmgGV2lKLH4RQ2WX6YJnCv3ltNGoSRdCdXIFWm/mCErSy4BrP
kz1O70ucOkR5un2xNpeiKSqNbxSdsI2bmWJUtRSEItwjDLoABa4Ovw3lv8vafYhhezcjVASzgnoI
/83a1b7haIH3K2tn7H4ja0cP+krjVhIZuzskxJhlE2fU9gQkxz9AqONKCQrICe/uboeJmiEiMQBK
JI1tq2mjppsFapsotIDSev+DFlBbr/P5eYjtCHwlj/HSpdIgiyotI4X8eQdzi2JLkSVZYHtBlwLt
UQD5GiAHOqubrNDjddVvb+zHaumDt7rKxdLWunl+XRbRaZvHthZt0j1raE64rZqbFvivZeoitWYr
QUM8j0HXI3pM6ii38qh9TeP50BvzH9WI+YQ8EmRPlRdea+92mmcll9GcRJqnqQ3CCdtrfhesDHxN
P+dPgPAs4ZWcIq9yu8wKQF6EeqczA2/FHr4VPuHc/u0oCdgjiFwoPSLbr9QPoAmZFKpVAHO6W00R
Zrt/N/kBuIa/hDFmU1jyQgwGJB+GJLebKrOFgZe4p9t2dSFXIhijCWKaaMgUHOc/n/vcNGorUcwF
KQY1ynCMSNQVP8ripWp1q+VN52zLAAYxUAVwPizwu0jEGa4qIZ4w/ZnLrRMr8SGYAAh0+xJQv+Z6
1z7EMH5PXulTsNQ0hSJoO7jtIK7+dFvC5n3WPyTQha6umVZgSDBVcPRqnDmN3oM3SrHMWkS3EU8F
eIthtEwqIsz+AHsB9SLarIZygLMENnhvTPNYO5NbANNcwZDH7QVuuqlg55QVU6J4zcx97uqxwAAO
LlKog13IVLu9VBeK3eTJj1ErnXApOe7BJmwRWUmUL7d0TKq5ypV68sxWw4CgmGW2KUSfh7LBRLlk
0jhA9BEXHFNlcgJNtsUO6Cla/yXCTGFXCkdksb7FoXggZucGmeSklEmHVAJnZzbPgw6Aa2DyQ2qE
uZJqV3ciCnioU8+tNSeppxGdw2u5qV0rEcxV1NRoBoUVnmGxkX5mbeCT2LDrsm1sUxPd2we9ve8m
wJoMQzz7gJf7Hha1EAQRoanp2S1BpAbirchK3S6yku/CH6UPUmU6VH9f6TZ5I+9NdcdD/tk0C6tP
YO4rZu7DNMtkKFsa2cDRd2bA2HZdx2Hu3nwbV2KYS5tmghhmE8TUpug3qOp0RuMPEoAUjfJZkHUf
wPYcrd5UlpVI5vICMCOUC4AaIXiIrDw81AbhqON2WgJoBCIy7iYalJmbqmRoOZQ1nN+ILtLC1b0x
tJdjZwFnN7bi1+gdjo0jKRTW/V8t7kMyc2MNsZGbPoHkqFY8WAunzr/cVs5tL3G1OHKpnLEhpWYz
QcT/AHCDfbObgLqXgeC75IR624f1sR5GDStMYyW5AP2Q0cwgtsgMNuaOs6AtHaTYyDoyueCVYUMH
RJM9ugxgPRS07/V2ddcFlma3p+ARhLUHpXY0VOSBvxdZmMHiA8Vs3bSVeDakyIVUIFMM8ci/W3pA
XDFJXK1rOUpJ3Vn2AQbHlYr+F0IQvzI2cuoVtQp77CQBYSXRCqsakmORfokbDF8ZB62JDouWc/Z2
y2qaog6SP1gyE3HZpa5k4G+oSgG6MsmToyuARcujXZUWL+LI6yPa1EswcCtgsNGRI2cXCFrTaY4M
A6ri01m21l7+0N8W+13bjceWo5abeYC1MKpTK2dDjeAqYVgXBYZo8KoMNdNM3o2t4mGy0NY7TB13
ibskP6rinaOtdMuuzhFHiMkHWTM0dktzwwQwZCvQ6uHogiLbA5PpL5QVoMs/AHWXc4SbGStzJZC5
gn2Vm8Y4QiAdtujfQ8CAwN3BGP/iqp/4vPVbWws9BbGtLIHmCpt4ubWzkKRNIGST10lgb1SIYw6d
q0uZ24axK6Xh3aCFdpGavop85+3N3bgjpijhyVVEvNrqeStWp1pFYaIoBa6i7Ad+5QV7yUcvIR9V
b1MOoKhkmrkGfj5zLfoSrad1FYze9H1yFBt5JMnO7/Eff0bAvBX0c+1dFB1a6TN/9Lz+dG3D4uFW
QrqkyehFZa+KrCKqwB8RJEtakDF1wZusFI5AxlMpGMRLkAY17lKQBqu7bJ4+I677WhXJvhk7N64R
oid/RFUa20mRvvTJtJdD09ZblM31xlIaNbbEvLabIIa7p4IFU/UImDWVRLfBfQV17d26WJCCH43E
zaIx33di9Ux6Ulm9mt5pJDpUUDpXH/M/1awidg/1s8dEivxoypXvyP3pVp2UT7VkjlaYKjEQAilh
fNjtFjPa6ZXhz4mKEEB+MsbwLpOSz1UlLZYMDlGpbBy1GN04NXZDIjt1B57SDB+Sx4o79tUpmKwm
EZ9u69WGGbzYb8ZaBKjTkZG+yjO6fdXhER4DYBYE0Pk9cwRtaRamZ8AzqktgSWNjBEMtlXHSB+Qn
EzHZG2GRHSvF/CZnGbpgjVG15H4UD/1EMNtmImBJyqCxkypEhRSMxo1AerS0A6mhGkw4nPVQWFHQ
/DFnfeiCuUr9VI9grU2kNzPG3GKyRKe8ko5BCWRIEe1ltrJod2hd2pFcfTNDAyBa/a6NhdciV/R3
RUm1PYniHKLBwpKG8yup9TuSk9c2HlMrMkTQ0w5ab+dBMz+Zaiu5yKZUtjqOLrwaGNUlEQ65UO+W
pnwSpgHzT8bYOshg4i8JQHPrhkdTTx0tQxtFVwaWCsI8P46AANiOID5e0tkpyjF3Qaks/8zjurjX
4mlHxqr0SN7ip5Pvtw9EvnZgwGqoo8sGyK9AqdKZoycg3yWiEIggCH5u40/qgtuhFzbooHPhTS6e
DXC1FtJstdJPoVx2QeCN+d3QgLO1C+w0j061AvzpGiOcBfoQC5AQD21kp8b0NW/z19sfe62ml99K
lWtl/kywCKsgtxU9AWOPCNSQqRKj0uuAm3db0AaSO+y6JCoUtkvENBsjKdFbfdaiGCNJxuCqkW4B
0RQ0zK99WjhyX9lLVllRFj6YTf8oRk/ZoFnVqFtB/9Sae1HPoQm6R0RERiDNsG9/3NaJoSpKKO4K
vo5N8S+SHExBnQHEDLRtAGkDNASnE3lTgoy+K2yCTIjJmH+xBPbAJOaSh385XYYRpAl0h7w9pr9y
6Sgg9tDxkKJfAP4eCzkR9g1Bz14vn2d/aKtnlJ3EEY1dk1t6KKSDJ6bg+ArXruylSPlSgcq6y0Il
HWQPz6itq5VTgeAJcPWcE9oUYyh4qDFzLGKSghHTJVU+56KM+YXFXjC+pc+h20k1bwdpmHa1gyZF
SjUkVUdC/FJOlCtVXLUTlgMqS0v4I9jTsSKYuQSRG6/gs9EAgc37kMYO8qhmkSVlCWn1T+WnMQGl
MnB0yIMZG/DEnWkVeK2A57HKG0vUmUgVnM15MC0QGlbSrgxUW4RjhfDO7eTaNbJPdYCmwNJfwKgk
RoU3x5HdiMDMriWrM/252kcSaODJAtLp3EoXwTIr4uTiZC3jfWcWxM4FOIsp2Wnjuy4Vh76tZquL
NS/K68Ka1Oy5qruvSxw4ag4KA25FfiMq0DVNEk2QjVNgWDa4CytlEQk461Gw6fZyht63bpenXutE
u9wjYczla9nwlyER/jJ0xoQLyd67ZWyabBLgL/+q8MbzqsILCGF+0/+W5lxIZK7dKIakbjVIbN3A
B1py6g474ZPhUNYzYoffCXjgOVdwY9rmcpXMHRzJFMmiSVeJOT/5RBOhEWaWHnIfo0Q+Hu76jr/S
a+8Gbyn8ZkUiBBDGbF5FkJRMkqsSRT5US0z5GI2HMv86xrO1yEClgCcIanfn9nMg63T7mDuio3KJ
blVTleGvM2Zg0NWwXMRGBGudMttCndwXbRc9kCaNfdIZxT40utldxul+zkCQjCjYkqcJJVvTwIzp
kuZWl6iNq5mmY5TwzPpJtnNqtsgyfFvM0A1CHBsRTqRVdpOg3gnL9B5pbWMVdRK4Sy19KrvGQJ9H
M1taKoePrSBNjtTMizMspeRWQbNTgjKxehmgWknwPazUl1wBaFKEyY9U+yzU0c9AqpDA0HRvaOMv
YYzp2yQ7GEG+a+ES2rjncKanxTRAxyp2T9j/t7IWYIP0KrGTVqj8CsDqRZ+Da24pUVEaisxu0AIv
lVNnz2CidzD6KFl9oBh7sVIrj6iJdkcGDWkuJYM/2tRoBwjke4kMu4WMtT0J7QsZzV0ejYKVFmb8
AK1Kcito+1qwOoCAt5YcTtG+MkUQZJnpPbJ6yaOSiKk7JbLm9Xmk3xVVL3gINBREGHhEyVToliHM
k9OhH+aoG+mdKKSBXc8aiNHzOEfw0Rf3IxASMRkj96kzhd0pllHNT2PQdyJTY2ng/XbA9KW5pp6V
OyGVhR2GxV8EuZAcpQYQip7OAFAIqtgTM92PFBCPyWleH0apy3dJGIWF1RejeqeqPf4vxU6m3omk
QnQMifSPY1W4tRKOp0KP81MW9LWzLOkpncRnYRK92Rx24zjPthb0kRNq+UMljm7QBGjVxphXXwnk
0BRpbqdZ7SFUHuxqCvbCHDrqgLx8KIGsXlbTt6TXf0SkjKxyAI5J3jUvFWqebpv2xAl6abpTUPpr
1Vo6hWkigjwNeJTaOE+nMZkJ3IVlEfw2CYsvc6ClvRW3LbkXdP0QLYqf5q2PdFpst8ss2lIP33Ro
jvo0vQEN0h+i5j4ZZtfs1X4Xy8abIEcvM/ahiVJ46+mu7RBizrH4EJRG5ADhy+4Q8e/MZMTwpRE0
JyFoDD8K+sM4jbt0mnK7QIlh1uqDmDUAdE0OWVg6ZTS85LKO16RsBM8w8syfmqi0q6zFUI2EjdEk
4OKg0csBpKfoJ1MgOQ3GXTRtQYSadF/FYOycFnhqUY6/o3XILJjjfUOGF6R2kaude7szh+GEpg+g
j+a7MBKtDsyEjihkj7KgenE6PKgaQHYjjFOXU2ZPcxj5SQrgmll3skh+lgG3O5bC5xjhU9gmX0KJ
ICLOYu2QSPo02L1uzK48ZaETl+WdEITPwRA8LBLyxmW6g1041MCvpmtK960qHszQvG9J+BIFZWYH
cv4APjqgdYfzZ20sxD/LsB2e5EQ+zrGAh7oKduj/20ULAmBhEhKnDebcRW4JVxjJOQtVrMyT6srk
OE9XPi5KiQrIJpBfwNt7New6dLIqYDJS9DottpLqpeu+3bbLV8EKI4AJrOZols/tdl4dhE9a9kOX
woM0fA6M5p86tYwgxvyX/dD21aSIQGv+ZgSgQzMPCrjRbq/mukp+KYWdXq2TSZLGBQlFOqmvANUj
2GdHyjrLr8hzjoZ9RYEP20dTqiLMQ+xhkzaprQyXkrOiKyf9vCAK3QfgvushkypSggY0DoCdHg7N
PIP6bzeHFUfIdbIQUlQFLaxg996o/OExL9BEAimaYC4WwEUcs1secF6Lo6a116fyPtLb+74pZHfS
DV5Ve8vZA6mLhCo5YnwkY5lkZQ8UdCUsRBFuEGRZi/h4BtjxW9ji0P09kCyZ/uiVQ7ISyqi+HGZ9
Z1YQmuyjx6q0ktf8Xpqx2F1wQsFuByyrO7TTRHSYx9dPZvdMDDzRVhC6yeTIlmjxYWk2XLOLjWBu
SSui+wv96SKw2jVv1mdHySZrkL4mCKTR/mK1deLKg8JzQ6+sABJdq/1nr00UDtqAGr8IZisr1p1m
Tzk7Aif7vGCMnsAvBOIRIDb4692o8V1KZiKnuCt0QcrOkt2YvKb1D9HNQJGGtFjumKj7Db4mZPC/
f4dffgNh5FK6fBmaKogVY7ikuF1f6twhQAnAc/HQ3AX+FFtT43RgNex2ykPtSLNb3wXBQz4dJVe2
YuC/c0wXlXVDHdkpcUAjYVaRqiMqEqBipSRcrZM+hjadZeIGHhtBuY6pMcRXtHUdWYDLlZdoUdTa
asGJs7DrXAqTTeXS8dArGjouEM5cipoMI4GfOIteLKlACD+S6SUl3VFW/ukLQ5X4Q87ZyK3yblox
w8lWIKfPE2uJi0dBll8Lg5t1ozHZ1UGt5DBb10SVEs0C5BAZfBHhTggsgIH54Iugk87FvwMLoYQb
RELuEyD9gK693MJkhlOrlJKIIQbdbs3nXONROFy9MzTVvZJAD3G1eXFRtVrTQvtkDVN08Nf6pd7r
s39byc9VWHbv1mIYQ58CsE0vYxneOVCU3ps9LtgeUW9i/1ALW9ip35HYXYB1RGeAsp91YskvQUiJ
oL6CQ7C5p+BO/5wS5nLlzDMQGHWRTDP2Vst/BFJhlbVizcBcu73yrcdmvXDmEhBkyWsD/PFeJC6+
kU3EiiNlPxiZU8XjTmvlxL0tcCu1sD5RNhEGSj8h7AxIVE59Y5nfFbvFwKJgq8gLA7WJpi/DFy79
wJYVW62TzYTlddTMDdXU6YsGzFVPwjw+AojcWUAQwx+C3UyBr+UxFrwcpzxE0YB6DuaDaTWO1uBK
Fh5YmXzJJ6MDKgmfHOgwGX8snyudSd8sXVIatXCWDqFO+CR/bTKn+JwUVksnYHW/WqzEFZyuBGqT
C/wKnl5twOFQ9dU0Gf+gnY3N4lad0bYN/sSrG6tGL9WncyMdYCo1awbQ/qv8On8XvdDGm+X0OzQk
qvtDBqTYxuee/ZZhXH8K9ZhXNkQ2MdETC9RKAQ3M1w65S6/x9Nx/Qd0GHji3pr59qT7WzpjFXG3D
CoYY3tKLplogyKLU1ejIPQY/akf+krxn94BmdMw9d7Bv21x+SGbMpSwJxoiIDQMadrEH/mny+qt/
0bSXGaCQZ9o6PhDK9uX6kMpYz7KqWkmhLkLjzD9DTNObdrwv9z1IuvkDyH9jQD6kMYZxQmk/EgZI
G7wwtmeQyFWP6QH16cZqMiu5Nw+Zm/kyZ0BqK9V8odCMpaxS9EVlEsR2DtADh/2yM5weKXP0WOfw
QHn4hZs+4EprWd+3i9KqGemmLg/ZXZ9Z8PxgQ/Afmup1oZ8A7a62A5C8xaHfRo4+W6VsqeVj/Fg+
Jk9cQK2rsPL8EP+166xj1lZpn84TPkd/Mb/37y3S3oYzgWEre0cN6kzGfvuh2FRl0KFh5sMkSP0x
7gyJihj1GTzJRBDu8tb0ChWk4Qh1bovZ4AiGoVrJYSx1p2JQAVVBJAB8w5c1q/eHXdZYKJAKrvgw
2Yubg21W/drSzgh+pn3LC5WQTDGB34gQl61C9c1A8MpCfLKfEMMtcHAsID5NwA12WjQb14/KYIPs
a0itlIvfsrXH6/I1c3GLUhqjREL5GrRze1JploHajhrtOVu84dRf1L6YLY6LeZr7AWUoiuAnvhde
7oP4xxtfO58HZ7oVsl/IYp4+Ix7GtqjPskCUFlvAjNkplmZNn36vxsYVyLwulQySFVQHaCF2csgA
kg2bUhXH9uAWmjc885/3DYQNWktUUCfRKaAqm5bQ5LwOZTLLsLeSJ56I18SOMtkJgAoDa3ybABir
gJM5fUShQb/PWis4GqL1G9Ha9aTe5YcwplhFcF5IAz5E8bNH/Wjsqdj6Ud5xy6fbKvSxZMb6xuHS
mFUCSbRNTQK95bBL99EOZOx8CMiN53u9vazlJVo8q00AWbQ/2/Sm4+TFu/zQ7Wgc1fnCXvcNj3+s
Wy/MhVzG4g2otYBvBHJRkL4HLnoCmnI6eibetQACdrmWb8OkX8hjrqXRKD3w2SCPJiXVwdKPMLBg
2B6dbNe/Dqff2NoNg3MhkrmdbT6IStJC5ODNrvQqyNacgv51sBrXPIwvUWPXD4XPe0uv84ho9lhd
GJagWW3kUFBriA3vA78+BPveC75Q7Hdu/oLqIRNImkSkDQWaAZvOJhWULjfLJVGpnlJ0XMkKgJCd
W8s+/1bhzbR79FVKb6hOv+i6Wx5RTLxta7fOdCWfTTagEWzKxQbyQS1llUnjiQLhzMfQS31jiedc
98qdTsQg04HfhKk27aGQHwdtqi0QjbttH+7KQrUU1MRvL2rzZqxXxWhqMQvTgtEzGXO5FBI7/fYL
EdvwkoPJ9byuk/XQlrU0RknTsZxMMkJacUcpESgYWONGu+wAxgLeyuhv3dpM5vVQCyMpVfT6ne2a
YheOKVrTDoSfwHedTgpwv//NY0zAO4V5PSJrmKW7jIbaSE7Q66FT6zaCa6L3l6O8JwdgMfk8CJVN
ZVyJYqKRJpn7Pm402cvS50VX/zBnPjrwlkVZL4dxYSZ1JHk4nJeDorkDDOTqUFWOgLL8me2hs7ve
EcYn3ou0lTIy14KZtw/TF//dRzooQZMY8WQVL1Ht1m+R4KS1pYDkUML8pW26FIw6c5u38CWwR7t0
xNoVEit6M4Rj/5ln1zc8ShM8UjKypwDgumqj0EB+YURSRby5rw7INYpWmX42clV06pEDArJ5Vday
mIsZhqUWCWlJ6PSnchBPCRI5y/C7HJJbTsBaGnMxC7XUsknBymhyeLz/Hyfn+PAb/NZbFxOdKJgZ
IcZGn7oiJ4IC5hyCZnGKrU2RPYXFov6NBh5j7ZnLY7x1WdYCGX1KdSmIihICKSTdeP+6WBPatCns
FdbH5xzdXB8amEwDWAcYD2WcjWme61JB9yqcjXiXGAeKV2xioILYgC6Fs+j3lcux4jyRjLLoRdEq
SgORmMyidK7N119ZuFwG9iENsrivMf1F1roCjvmvRbIKswCwwDAgkbZOdRVapzL1RO0C9eMi5YWX
f9l6Gg0Z8/XnC3jFwY5iVVmAvgErlJ4hWfPBmTvZavGQVc8hxnvRPfn59qZuaQ3UE63HmgoqRvYY
C7R2iHpSYiQGjYu5kTtpz7njWwZ2LYE5tRpUNnWo55MHDgJrmH9MmQY4e45PsWWzMH4JY6ViYuGK
6Fcicab2jQKOKox4ygbi7cxRDM+YZt7ztxWyANydBty6rF2T7ZmJVmVol/BCUvZ+GCevZoLJk2RE
s4x8P/TmXpGM8ZiKkmVIo3f7tLYii7Vw5o7XaGtoc6VBtn2qwNWg7IvsWdFgMpGOjdrAui1tK1MG
JftYKxM0ITYrpUlrkYe0Rpc6o6gYl7ZcIDoEq6CFp/FPNKt3Xzlit8z0SqxGj2DlICJV1FVNhfnp
X95aJ6NhUXqiL2A2uoSjnte+Pe1EQAcKKLEBzHTVbt3JoE5GE+gvJL3WB2OLRTsUkwPvxb/SUUYQ
46rJeiQUmo6el17HdJTZfwp7/TAGyxFgdJxk45WeMKIYHy2tMVKj1bS9Rv0hl89t+pa1oYXm+Ajn
xTmtKxvJyKLLXp0WiqAd6oa4EBEYBZCnLm3BRjdRZpn+5CPq5LwCVwaLEcf4a2hPzCo1waDiIIS7
vPys6jxmuOuMDCOCuWVp2A8RZmiApQfLT0l0pFfpl1OdG57g196/KNadRdK5AqjhNQGkPGCeX59g
v4QlcLt8cYReORbyPzX2jBTGFBedFkaxOaC1p51Ka1DIfZRJvPGx64QoI4V5NNM0aENZGMGT7Z7H
10DnGnytXlA3QulTsyhFZwDK5GMPL+i2Ll49NVQyMEQAvoSJ0it6xlSZJTlGKhijumDXkPvOCtGZ
qg2T+o8t46Wkq6ncvujFLkWdRHoZf1avhdP6xr7bDci3oNkz+IKe1x1v2Pk6imWEsi6XooVJTDP6
6kPyqnvLkaJzQxxcLreweb7I5kX72EzCKEu9LFPU096ZrAOfX9vuZqSV//l5rduzmIuWxXUYFehk
8sQ2na0sFR4HnBoGBciftwVtrQVT4iqd2kTfPYvgPk4aQDFa2qoRB642PostDzNxy7ivJTBWMI3r
gCyVLnpp9ykuC8uoD7l4UkZeP8OmcVJ1Cdxm6GwDbBZzu8xmCYmgJOinPxOTnEkDBJuc6BT6b80P
bL0la4HMs5Wkal+rNQQOKVglq2Q6zXH8hgvoi13iobnNv31WVz4wtFzVDRHTvaIsIwl2+Z6kUZpU
Wgl5aRu7Y7Ic0Zv7PEvNV6GJK0sNzGMlocP8ttC/2da/pKqMz4EkyiAmBqSqQN1zm73xTgdsUrSM
AMW9OfCHFa5D38t1qsxtzkS1U3q0iCGAEinCf3hoZJSLJHu6F/ZzxEHS4C6Quc5tOZeznqHdLp1t
CqzdSejuocDSheQvbv/Af6k3rLGCuhcQikG1qmBG/PIgtSWY9JQQvDYYewiVg5y3jjHw3LcrZ1FG
Un8lhVHPIQqyuFAwwdMfDP8XWLZxV+4lAO//83CQkUVXvHJ1dKwzELSeNmVkj8Z74oGT4TTeNU/y
7jekbVy8i5UxJiUvjKacZrxmaOp3J1DkHCZkhNoT0kEHU3fuDNMCEMpvVE6vocGYddIvW62zGRWx
aHqcnPQQvkePBtDf59BW3ptXSm0Q28QfIydarJjS0qWOvofB++d5RuYjmMdBVpe0joGTjgSK/FNx
S9+0mwY0hpSUUuQ6LdSqXET6jDTG6ojAwewxzA5lPXaZjXaS4JsE8PvhsXiIvOyPwFN1tEBYEuop
nnzsj1zdorfhbz9AFVkYOFIIeYeZAPCGPWk47fqelqikp+LT7JRIbfBe9y3z86FdkMeYnwmjNBEG
cQCtk13irgFB3OM57dumQCGAt1Aw0soOvZkkWmIjwu7GbWaHoWyr9WObcbvkqQ273sMPMYyNAziz
1igz7qf6kD5TlTkjX8TnHt/fqF5uvPnYwg9xjIHLIqOpdDiCXnInPMziTjL2qvdfowp3praln33n
osuXjxHB21DG6gVRKi5KDU9eT79V4d2c3OkZz7JuOE0Xy2OsnZIFwVT0ODT5SXjoHqVdeFJdzaJN
V4NP+dt5xQzefjIGb8l7sI2jPccbwaej9sWDbIh3oAv0i0zizFhv21bqZQDJQkL669LC1epY1sF/
SLuuHrmNZvuLCDCHV8aZ2dmsDfILIckSYzPnX39Pj+6n5fbSbFmGYRiwANV0s6q64jkSxoSNsrhR
hOlU1AuoS6NDJuqPeCWP++HF9lX+EsemC0KfTWVpIP40Uc435dEuFi5z6LZKvMlgDFpP+jTssImI
x8nEImDtlKd2spXWyQLad5YzB8tzpWKDt937b6djzK6upCKaB0hWxMfZzDBH9GVfwLZzfjsaY2iT
YgiqOgB5YMpUaHyNVaXUNsyrZPnai1/7+aoScs6ZtnXxTSRjYBWgROQ+whfLBvE8dvJZVskVspPr
fBi5DJXbvv9NGGNphQHW+yHCyk3rKRdY1aR01KMWUBLW5klQ7PKwf6FbRS/Y9ptExtSUdizMBdwF
F/oIcEwDoWvwVLRDax4U0uZFKnCTIloh+JeJJbIlD1PQ7tGJQit3yHNzloDzhN0TSo08/EjQP/RQ
2LvmVds+wsfSF30lmIkf+lGqxpzu3oTXjexat+NsF5+o4NiVj6S0zdvpx9yDFRk7Dzw0rU17X8lm
3EsSC2mYSSZkN5nXJGAtwPTd/ifcF4G5wfceTBWzRMll6p3lwq2tAfu/CcdJbmRiqxsEcvJ7EYIM
xBs9hA1oAPsp9BhbmKOtFl9Ui7hh3nlLnjj/7VCMJxG0BiCKCpQljwHOGWn2stzvS9gqorw7FONL
5DBstXKBiPiIWTKvQL2SOO03Kyh968hFt+V9JcaNSJ1otrWJBbT8jHz5Ovctb7lRrgeQGwNv92vo
RC/75+MJZFyJoAuY4S0sAINLX8Ppbo54sxSbL+cv1ZZExnOIU6FJQg6lKIbUm6LSHqMKjSMUSTED
LgFFeP889Pd+COlW4hj3UY8KJpoEnCdutZtBb36YnfY5rrCaui9H4V0c4y6AvJ82LbGQR7bjeVCF
6yo8iwOWU63WlsiXHMOx1dw5RvogKF9ibBrk93L1rMalq6eVXeWpa0RA46zRrpO6gybDg2fyM/bF
XbO6teTbPgxfNHV+WSLxJkO3IYtyuy8JFuEAjzhWtjKonCNtpfzvVJ3xQnKXmk2H3gZ0wQbmXIMy
JfV++dcEQ/Td4skH3vTk5kP99rXY6SFzDBFXlXjImlS4nmOL2A0hsz0BzMxrDTF2ymJ5nhRyXORp
dve/IOcDXhKeVdIaz4ZejAV9aJTISTHnHM4Lxz193It496ZIF+eykgEvjpWEHOdLz72XHKSDjvZX
6MhTIH8GPfx3ANi7CjYCjGNdB93odBPHJfO+6eXPV79AWEZVSulGa3QzfskAtic4lQfriJCJJy4/
yeGY+wVcZCWPYOxtivCu+yRWnR5zzaFc2/Giu0Dc4yEY874g47uWqUaZFkiRfhLlzjg/CkC12NeR
/WAEof/7Fy3UKrPMYzivqlecrLiVxAcyP0pNwdHF7ex6ZQiM2xrlWiybHG5rNdfS1phryZFd80Kd
j6P+jFoyvmvOIrBzKTgWJSilA24jJupeEiAIOJlDjqav2+MdwnOEOqEnPhh3CYaK7nglDI6rvhjP
SlWioelHfYJxaNq5w5pbM3jtyC0LcZTkAo68kqL2ZBplk5q5YwKzRwoxoU2C2u0TG1BIxE3c9ivv
ZB+3eS8XrOqGLuqK+WFPMRfrkuilpiC36o7L3xTOpr1RDlKJHY4uBjef4uTTkT9FtH2lb3JZfW27
jgBLHP5UuZunm6a+SuXHfZPYFmHCl4kKZk7ZPat0LlQRiDJ4JAYs+gOZUYbXntVgX8r2V3uTQv98
9dVSXajxrqKlqhrYjggtL7H+zDO+iWC8B6ZqIjUx0HYcHfUkvNIZ+m+q3T0LJ7rWzK2fbTvGN3HM
p6mNvifFpAPkHVN6/4/yrn8idBoZqNvpgRYqYw9hbAzc98P+bf6De3kTzrgXYZBHWSIX3GOMzf1L
0oTtN0dVMekFxDvl44qJBRY7jH3SnWozAFOEGx5Dv8cACN3h/o0hb5pXfIj53uSxG57tknekixAj
/UlpUt18E1bSmCxnkts4600VLDcC8CytXPZio/OyhByN7mAt6UFoUneGuzR6X8uTA6BdHkmPDCj0
O9EDJqmtyNdZj4Sy82vd8BakLQ0GIADaB971G2saz+B+d+PqaxG+LED4JKqvzp/FrPAz6VOl/yjb
3C6IAsS01ElE0AcrgLKMnkBW4eUDoShEtlofMk13ctAV7GvSpvWvDi+/t0vVKM2fy7QEksrEcMLs
XIyf94Vsu8+VFCbnioWozUa6y9m8Fo2r+JK7HEGu7qQvQFjLZ2wMAcCuCjLgnj/si9600pVkxu80
85hqeY0Oc9RRzhozyCtU0ztQt+aVN8cDJ77YNsyVPMYJhVHSR6SF6q7efWlwkf/9BpvJpuZqQByT
LHABfMB6blVZjOEF8JfLjS0Ltd304MhRP4Xjj/1b3K6lrCQx15gaFhr1ImyEMk5jEOxT/kr/S2lx
TVfunOyo0B0zfmizna6vJDMXqvVtHwI6BUHF/4+g1d8zTD3Q2aLiWjvun5N3ofTPV6+UmstqqHXo
ibSACovFxwE4i9YMYH5L50jaLK1g4tKyAG9KgT7fS8J0TNRNJur3VgQsMzGzB+F5UA5Fivp6diu2
nA9Iv88Hj7oSxwaIdKCp0yEuHBcbXL+orXAOxJNgvT9QlaVppylUQte4lvIXAbfB/sfZrlm+HYKl
2U3mJi4Ueghdnpx+fDHVx7R+7SM/EyTUFl/EsnRn8ifnMmRgCAH89iPmd9rlwKSsEFrPXeQtg3RM
1N7fP9h2u3Ulg7GurlDMOs8Q5RkRUBPsBj3Vhym0DSD11Nfag/SA1bybqrXV3gHYJ3TlGaw1B14V
f/MpWP0KxtISEopmryGzVKLYI3CV7YT50obHr7FpYysxjI1VhtJFBb1QDYhtZVe4Dd5J0QQ8BvgV
9i/2I/IlDdtXshgry1E3AkMEMpLBh+t6lkClDWprV38sj5pT/cWP13mHY+zMqMTKlGM8dP3yNKHS
nQORPiC8YJr3pRhb0/LBqBsRV2hmimbX9ejp1aLZE2oO+xe4adRv98fmWjUqpUMeo++SlM86kFor
hVd2266orEQw0Zdm9FGb00ac9ShYgH61l8/a7c8x0u7QEOCk6KCzjtGdAPMF4C9t69P+GbdfmNUv
kN97rnTWgd5JF6hFxG3HNhA88yw8AdAXPc6cy1iyHUyvxDGxUD7K2mQlMDOQCNwXd61TOljUfgVE
4Dk+pCcM+e+fj6MsFwTy1ZumAV27BRYo7RSDpjiM/FmX3HTklNV5UhjnYeRZlVq03iEZB7BDO1X8
2mOd+L8dhXEdqKVOimyiaVWCFy8z85MUh76lc2aneUdhnAYG3Op2oIhBqD3flPUQKKPhzFyenG0x
mEUEftTG/kzWpcuYhD0GTg7G4+AKr9ohOg12dTAfjQCAppgo4uWsPJGMpmNkIFfiBhmyON+mOkCZ
29uI8Bqn28G+8XYwRsFNS4gGZPm0mdmd09fMS007/Nv6AgTWbxZy8e57KYJKwCacTuPm6UzA/1qg
ptTQ1H9vx0uqh1KWwrCGMLqSQ5C8TeFDL/OmIuglfQilVmIYF1/3pjTUWNz158sqaf0XhdAoz+Ox
CRKfF5BuO6eVNMbVC61YpmmCkqgaJIelvmxZla8Ut7msMRWEEtu+if2DQF2WAFdI957oLa/cRUJU
QVMx/4Un0wwwzB8oD+qn7PyTtA5YrvviNh8YgH/9Txpj0VGUA+qVNuNyUfUx2W/z8fq31eJNBKMW
PV6wfKBD03n9WWqvLjDHJaf2tBnNr47B6IQgxXPRgSzAR9eDRKEdFtZ1gw5EPX+f2vIqmr/uXxv9
zR918O1MjFaQUVOLAc8WwowumEQUe7MzijfAZiKHusk4H+njGhANo96Ox1KKS5Heg2eNvtEZIPz6
+9QF6cvsCt+7H5NXPSzfofipPfJm8jjKYTGhQRFpOsHsAALSuXlSF+UWTF9/5DN+XSRLIW6MsdZ1
JbTdKD4TBXMl4IIpeOfg2RQ7CAuNUJqGoqRQMPSqBikTRjiJN7oUrSrElhrHiOnn31EPi17syoZV
VZmXUUNJ10hGz8hP4nidmjcGyJs1y0tByC497OvjpkC68m6ATQLMQcyX0tImjQfadKblceUK7U8s
UOUnLoYQ/Xs+HOwnJxLgGLB7+f5gfZglwxzGl67Kv+aK3Y7U3qSxat8NqdZrVP/C7/lxcfNv2SkD
5hu2TS+oY/zxYvoy7hyPVXgxiucsA2C2H6EedkqsV/Rr/eWBHIuKtvca1Fp5nY1NT7I6IxsSEAIC
thhnLMPeA7K7PU13k1Z7efbVjDkcmdwLZSKDeBhkIaYd2uhHfhS9+S+6vtuCuxzru43DnyfcVksL
CDearhuqxrj+QRrD2irh+sVTGBQ+xmkDIeA3vbfv8E0M6/2FKNcHeodNW2kOmSnxKky8kQ6iVFyZ
yKL3rW07Z7LeBDJmQEzRyIUE5lZL3XxbGMQEj0ZfO9oIGOOc4rRrSqp78WQ8YMLgWbHS3DZIia54
VNd2NKaqE4lldKwx/+ukAmhD4zg6gewjKKeam+Fta/WvX8tucxbmJCyznEm+aYkuMSrY0Kj8KITQ
6RbZriPrdahVtE1k7WCa/d/5MBy0GGmfXHO81GYVE10u4E2jjKGZLHVP39et2NKJsBTh07PoLG6m
2UkD6IXI093ZN2rMDZzhlKGLPEPbeszWsplIR2j70awSyO566SxL8V9DpxDOQ82Tweh7bpQ6qRdk
sogNAoCiHRoeze22BHQJJU1CTMC+ZBj0tLSpgeZpy6MCiopuqv7oDG8SmLcrAR3e0tMXOZ9ewu6b
UmQux3q2AkLKnfu/MzARbpk32NPSkUXS1zjtnOZzct+BfTX5hOXOY/QK4pnklvt0bVnBWirz/cN8
NqtoRCOiAy8jhYImQXimJPaqT4AjRF44p6R/H/uWrOUxuqBWgzSE9ElWbo3X6djcVo+p210tD3QW
WKvt4q8Y0Fc86BCefjCusMAka6q10MDJCO0lew2TL/vn4glgXV+bhIWaUQVEAbgRwaw5SMrf/0UG
2lLvo4yiHQfsKyCajzTgy+WaPwn5nzyFb5/nAzhhWc1gq8Z4LprVFM+feISCrgGtJ5DdSf0dqLV9
hZBF5qWfgPIg12C58EGK8wycBDfpXbVwAIufPisxYHMpP29tgJjkIPj/7UKpbazi0WJQQLBIkRhN
4HNVGVgggYW4L2LrqV/fJ9WblQhJM/OfYJfYAQmyGHMvaENE8amsZX/qDXROQxun/0/OSmbXSosm
xlSfiTud279i8JvXeR/sn2vzrV8fjPEb6UTyoQjhrWbEMMRLTrozPwO8/WtU+cVVkmAFDKRRk5Or
towuyF3M+wE8vWEcCZqMLfZ08XDR2aJat/M7yx8eE484tQsf6kepDQoP9cAd9Nn3mLLI+JIQwf4Y
9wj2QSoGXnWvdVRQOgGdofEWb2y8hotDu/8yfAB0z1HiBhcQPqchAd4XmHld5BO8cpxPyhHDDkmG
aV0PGU2nhcOAZngbxK4EINjP3SnPbdmn7HvoutSWuy+XJ5ZJ0oioFAUW5HG66dHU7lLlMzc82Kz9
rbT1kgmvzHBM4mYAFxWtHs1e29oAY8lyN/EEr3Vl3wB086MFMp+gCrh7Bvsvg3xJPlaiVStZrDBF
kj34elB9oviyxoN6i9HIQ465t8gtvf373ExnZAD/I7UwEUyyS215OzZ9EU4oixzUU3YF5DB7vqN4
S42tH/gbezL10B+edJAaKBYWpJH/MpZYamFOjLiUfFKUA0glJjcNJ/VktP2dPGmpA9ZUAPmWgRGF
X+IOo5qTMF+BEAxz+01+lUbgPotU8iOaox91U2LwOK/daTQwwT01gVZjAiMiPcdDbl+SquqgWgFa
jszC/qqkyvulwGeRbnWskULZbw2US4sL5D0oqThKTp3ChztaiWNeOU0pawzwQclTVBJdBIHu0qq2
WGqgNUGlZeor7F516Jrt68Lm87MSy7xwUa0kLRhLUZAj34U4MITQA/7fuRKDUv+R17kjVFz12yqG
oDD362aZJ0/r1VDOCuzHYl+1OVJMcu0G7IlI5d2Cu+JFdWvvXqlzWVlXQ6aqDjswsgqaULhiSfwS
qYCHnZGTCeQlwB3EnJrq5rujmpi3RASmAtLjvUTNjMDwmqNZgTH2c9QYbmhFPgbuVDsXhOjP1PSX
NNYnYxxjapIaIYp8PzsduoDEMbz5FiGSn3qRq3J6TJslQfntdJc5otV9Ll1ugZcLMWYlgobLTAAF
LmLtYASciII8uJpbp7LE3o3SIUBVaAaqs+YmCf8x2nSbqx/CGIwVDZhRqSIJUOhH+sIvbmLYkh0D
OjYt76zgd6APNj8tEkjLkgxw/LLDL5pSNOpEO2xDdT/UIGj8bnajnaa8oHDzxVvJYSKIGCwUvWzg
oZ3iJ90sXAnrbWjJ75v+5siXrKmWAkng52PxMNW8ribNhO1T3D3l/D9QQema/wRsVuLB9asA/0MG
by/7yGlZak79hGgQoHsP8zPgbwnAaKMgOSafipvuvguQvfLGyzdVZCWUcTTRIPeNgPE9X0kUZKzE
Aig2cHY4LnTTc6+kMB5mkrohFGlxRl/ivwSwUqZCkD2RUEltcE5/SlWdt26wrR5vl8mE1qA5mMYa
mHJ+ji0pW4mvygaMDubwwFGQTd+5Ohn7bhuLYYm0hwdI395JDv11eASVA5hSwH2JCgBqkldGGugv
vzFKuxlEr2QzJmAKZd0LBRRGONAYWjmUgVR5VGp7zE9h6PDg1HiHZdx2GeVlCEJJsA5EgOAj3fTU
idgA6jtsHqMoN7vg8Mw5qsP5kOyYSpi3YqXoqBnhiX8EgPKpG82TMfJ2xjfHiVbWx7Y5FjLGy5zD
EEan9ywssSYnA6SjxwVl5dwD203pTVx4Nd7hGAc9FmoIlE18Qewr/jBek6v+qXwCwlpQfUkSly79
YEjlwFFZ+pd+eO7f1OaycLJ6nhLFsgaQkEh+LVJE4dAWCpBap9jkygqnB31ZFl/VSJNa0F1PbtU9
78vffCB07MeCI3QDlDJfYkOr6OIauJt7e6l0J0yl1h7r6qCDu3Zf2OYFr4QxF4zBVmMugIKJkLF1
FVAKxdbNouruvpTtZ2IlhgkRMxBNC6YEgKEPxGTcRtL2iTAQbInAQzPZSYiC5FpORpyoAUfpMse2
MSRg3f66f6JNKaYMLlALCLcYI3ofoAFMccpTLYOlY0hReyKC32W8R2H71kwN/1gSRdtkhETdnOp6
n9LVg/eP62/g7WwG1G+y2EZFB9D+WSI40L+XtZ3LrWQxyXiU6XqXK9CG4hugV33pkxn7PZgJ6PKW
ngWpS8k7ZFCvYlNzAMmU9zv9sW2HtvoVjOqLRTyooY5fIRzMIDssB8MDPQywPWkPhL5GHL+yrTK/
vqbO2MDQm6ZhtvSGjcdS9Ib0dQz9fa3cTjgt2UA3Wqe9HkZGHqVaYi7AufqJj7biV1ecGGTr3Kmq
S27wwVmuJDLxEQGZrdFKFFmrEwCVvQRhtzjzbGVurceKHScJoLp7A8A3teamrWhzTrx5qyv59M9X
zhrVpNLKKZEmpWFowBgcRCcKTFV+AjiV22AnTnxReDwB2xnMSioTPS2d2ulCirZefC6O2VVyWtc+
eMgw235gJY2JoSrQCHcRSHB90sNMdK9OVFdbzvLwOZXup663tfSQKCQwHziXS9Vl7+MyAVRKRgnR
IVT2pzpJMupKoatcLxjFFmXnN3DheBIZl1cLeaUumwp8kchXYPoXskcE0QRAky3wTH4AR2xCKxM1
Fbm9MQSd9b2RBzfKB2A0d7ZOvXuBLhkPjW7rhV/LZLSnToSuTyjcHs05h6OgIjANvgEY2jhQTDG6
VpYPHm/Wd1OqpKuyBtJpVWeLUcsQGv+fPjXza10qhTPF0z3iunPMndHaskoVcRkG0EGS8AHGcCEz
AFjCWPJnRXw1rfihSRHLZH3ccex/Kz1bCWKRC00ZLA0kQlmwDL2oe5IFHlXzpqmvJTCPlYy9KWPM
IIE6mA4kE6BECg/UAtQQcEI84spNY8e0BrC1dcoLzM5tSMkclrUFh/bvYfo3V6c1hC8gH6U0zaxK
4P/GaTGlOmYpNNWutPxJNWLMTrTRcqMR7QUgQMNJW7QvhpbfpprxLI/RSW6yx4JoJyGbDhNMzS7n
+qHvWn8Em8FdWdTfBFG3bLlK/TYbcqcPY5nz1TffOWCAqqgEY9gWRNrvvb44YCgPg2X4KLTeTQAb
VAbysfMMwfu9CYbNaGElka2RlaHYo3He6WAljG7aLzqgdLorw0uOw4/xnHuRL/C6pFsR2Voio3im
SnozNSpwVA3v2SF+Z4ueez75/Y0SbNH3Q9lJWEUA2vkZRTCXgFIUW+xnijmIDsIfTB+uj8eEKtjt
FgrIQ/ilfC8BARJ3fqG87D9gW/n4WgYTnCxxP6WosQLXtEZhc5qdwgKHJwA5lQUsvxLnRJumuxbH
xCJmNMpdDsfrK/qxOdMtT9MlPehh5iN/OXDLxRq6DgozGSP0WNB6/8Hw/+BipxE4jfHoZhklRybB
Ig3O/hVuOdi1GCYEGMfOyLAfDEtTUfvGXO8YxIB3+PcGbaqKrMk6xoQw3Mh6otbSMdcbNqHfApAR
VOXSp8yLgUArqf7imVd88r4NF/JeIqPwfadKatI31iW2QeEX0fG/i20+3uR7gYzCl1rUt2Kmhn5k
iIEQgwRtyZ/2P9ZGNP5eBqPwpVBF05CRJGg19e+pBD9rrHi6MD1jyec0tR0oGvNzgpzSsVBz5KjK
R2t7L5xR/6EWQTEXZVGA9Q47AlwyiPacXHie23NePnBOSj/P+7jtvTAmhsprjSyKKgjoeIJmSrNz
PwtUNK09oMKe5INacLK3DeN+L5CxNy3WVTUdROzcXBqeyWm5IUcKBvlHlW7IAnIwMjgTuN1ss1Ma
xUyQ85AEcSRTuPpD3+fuoIkNQGhq8atSF91BT2rPGkflXIVYv+/7UPiaa2p+Ew/zNTDn4mM0Tn+Q
X77/YYw3UPI0zNVuBgDCpSJB857Zx5OrHw6zzdvY2TSY1S0wj3yy1EKP/DwEvXzlWNVJmSeOxm47
gV8iDHbaSe7JLGlKDg5YgDuAE+lAnPAAIk+AOwwBf0Ny/0QGiylngBtAKme5CCb97xlAmKTj2eC2
B1idiHFrk5BG+iTooZ+OqZdbsd1mz1ozuIn2rPRftOJcKJ+q9Ou+NdLP/sEYV0IZ15aO82TIaSP4
qXU9iIkt6KqTJJj2B4dyFdu19de+vI+pzFoNkWa8f/tINFWJvOCQSQig2c6qzoKgXRVqfpUN5eO+
rE2vtjob49WkUCL6LJTgVQzvBKyX1B3QKx6a7IfR5MG+qI9P+vtjMT5Nys0UHqZKgk77EVb6ja6D
ttZSX/alfMx430thHFmZTkKf1FURiI3fYSrMjB40rQlk5ZtBRLdeWlsPE29f5rb3XN0i4zgSVRs7
fRKjAPl1dfxJdQZoCCv4HcBlnpkxjgM2NhZ9KpAgn1AFruyCp+88v8FmAxiMmaSpIyCSPlLM0uQU
u0oEzjxK8IFsJHV4NSCOxl/ud1XmUoWpGVRzhOdI5RQg0oNLagUzd22XOHGa1TzHyFGSS1a8klcr
il72Bq6Q8vLGn7GLUWPorbPjx/pJwH9cMCxL2BJuAkv4MXMZazlf8HL/K/GDCvg8rYCjVExwSmN4
X9V5aJvcb8g4kaLMrDAfFoHmV52rxZhEBbgPYs6pPS9eiJiTt5q0UUt4Z3qXDvfqWEWTEW3AlB2C
lgsHQe7nya1q966E9e5+fObN3XPPyHiUtsgmWeraCJ+RTjcAfjl7pnhh83RFSeMw4Ze/7ls6x4ex
7RdJxSZqnrZFoCb5AVMQwVwUN6pW+ftieArC+JOxKVRTSLXQz63cJigrJdN/lMA4EU2rNEHM2jLo
pQKgOaojpp/3z8BzimzrNi1VedaErghG/ZdTjKQLTp544EVTPF1gG7iYo5lmY5oFOlIKSgWXeLIJ
mDAD2/4X2sLfqOZ+LGG80/dLI2il72kut/oYImamZEiGnyClK74qaBgTX/yvus62bQVSdHIi4YnB
xnrrmSfzS+5TP6UB/vu3SEw4PpkFF0gASqUXlYjIQI8CIaycWLvp2r+t/vgf9YQJQYZRzEmvI9yh
3Qbt/L/Ug85Z8t6ZjSHW95+M8RhLJbWDQCCrGLCYP4FmUn8anTCwfBBqe0lZ2eWxOfHLGRvEWe8F
M2GJXIOgdK6XIpAIBiX6yPpMiuw+rhVPKEZXiha3qxUAPWMApx1Qoqqw8gvQ9/sqATqGqT11mWx4
BalesqiKsb0Qcg1oM+V8i2Fkxuc0YqGPmUKdafk5qit3mu+itnCXJUgb4Cgngz0LR706mtg24fXp
eU8Hi9mfLm07VQTuSAX1ppMdpgMYQX5kMiZuSzf2MELGUTrOaVnU/lAWrLQaEdPP9z2A2Yfb5ZBS
Du7yWLoYueeB5/KcocKUO8VxnqViMEL/Y4QYe7ypLt51svxeRiikZlu0ArJ5yhcLvgAUOwmAvH4r
n+d4ChZmUmrkMkknvPttnnaAFxpuorjzlHy8ydT4sdVEMyi18ajK/UPdtr4pVl9UsbpRm+xZHSSn
bS1U6LlknrwvzARAehkSPY3ln25FgVuhTUyKrvA7joXzYCuMD5smY5qsDH6lAfq8UpROV3zZ19jt
SwaPKrYtKQ8eI0FQIisbBFSELJQPq/RgjkECsA2jGg77grZDnDdBjIvU2lQueoJaJQm9sI7Bx/Cj
ySZ3X8jG7gv1h29SGH+Ioa56SMooCYbX8ot8UnwFxQkkHM/CfYtaV4eoMbkr3fEw9DavCcU7IePp
KjVN4iyuLD+HcqSWXTaeienH/RNeNk4/Vg3eTshEWGFWp51RLyQgeju/YG4hPfbZ8MWahL8X4J67
BZjdbdPobse4fBqJ1dllWl+bVvGJKCCcBTgZwj9lOEZ9c2eA/cY1Z2u0lUbQHWvWz60435POjB1t
KQmQ++MHtZe+c85A1+F2zsCidaadRESzw00ZjeWOyWsVVfY8Ffa0zE4EuDlZe6n11MbZPM24kZvr
bn7WyufQOA0ARifPGdDvqnIGhHqw/8v+Idz7dbsG40+LDqW6XtaKgDLVI0X1ZDzjhx7b5groXS23
4L4Y2yb+JpH6m1W0V8lTG5kS7qKf/3+aulIwTV0GiUMWTFMv1/wQk6OpBlN5khbUI00SRUGYnTAz
bIvlk9g03v5d8oQwjjKTSNUaYBj39fYhznzwRU8SbyaA/tA9RaK/YXV5PfDnhHjAczv54OFBPRup
6DdzuqFIs9TK0+F+/1C8r8V4MdGMK1leagu9sfva+kFCTnZDrXfvQIz/0gVLiiwTf7+ajU6ZmW4d
Nv4y/9UlMQCQNEdXr8pR5HwpzhtgMI6rXAxSaIQ6rihrnKyvj0g9nUZv3LZReArPu0HGf1VmlBLg
R6eB0beBGJPHKA5f9j/SRlv23SvAwj62Y6QJioxbhPF+B7W8s7SUyMDXvGEGhoqWXMtcLMR/yAF+
GTJLiz6MYGZUxYRWDSQk2N8oxrh4LI/zcOrzC943HVLB1DavQMK5UZPxIBFJRZnkpuBnxp3a1PYg
83a0/yHMfDsb4zAEa5qmsG5DgLmqJ+28HKQburX2WwsLHJs2Gb8xxU3dNQqcUz0fdEBYybIfeZmz
DG7vzi74NP5ki/O9vjBuJDeVMTYkNAATwKiImKqPv/Tx132l5Fi2yXgOoKbEVSgj/hHC3M6lF9BP
CeOxJrdGf1VGQSzxUvuNgdH3p2J8SUsmYloKQjvj1jzlR7Dxnsqb/kIRmAELzLYw0i85aDZ63RMW
CjCWw0v+qOPY8WYm41jEOepneEvBD607U7kfE8tRC/O2qX2hfxk13lA/V00Z31LWRd2YgnQpDamn
n/XyQcfO8Z+NEry7XhbrJxXDOVkEJAKCWBxz4E2OinDdGLK/rzcc62YRfhQlIzWGs5EFAe5MEO1x
4Fk31YOdr8QiWvWxPsxzJJNAKGXPKHuM0WleMjwCwNlJNE4T6pKR7kljXInSNZMoafSFAzRYAqKy
OaoPUzodVBPsc2VypTUJdkytGwt4NG1ifhIqw42L9r41J99sjaukI58SuTuCnTnGfgjCNEk5CR1i
ABDqxKR5sSYNMBVRDLisSY9tqQuP4M6T7EqM7yxtSDzAkHCX7jnRDgugpYmRWI0FjiXdUnQGAyxH
IFopsXtOcw7Jy8SzmX/6jRF0nn4wvssQp0UGgCwKeOAUAN67287gFcearle6mWkPT4JLOK6Md1bG
lSWYV2jrDmdVms4xm4NM7qfw732157hLtplv6lOTCRZeHK24JvK51V8mdQEHYtCZky2UQdhzBPLu
kfFVuioQyZxVvNnSYItJ7xQij2+RZ2iMe5pkKzaTHNGqUlwvxeKiuIyuYe7IGNcnUs0ZhduX9oHt
DVM6mQm+B0zOyJVttNE5Mk9yfRQqX8nN/xaIf+B9Uww5rPUFIWTrhYHqpb5SvxgOzZsANRGQ8ZlX
cuWdjgl6JkmqgPSHu8ySzgULvDjcIqu1kzFoZt7W36X98s8+C0Of79OMZRk0s0w05NxmrHqqUA9e
V2btKerTb2FVnRUluo/F+KVsyHeVNO3VQoT2cdEiMHop1mc1xxpUMig/SNyWDqoEUbBvLPsBvPSh
s7+YUtjJqKlbVn3M5KYCQJqaeyoRS5Qf5et9af9QBvxfNCixGCZquwzCmMD+/2SO/9IQ2Lt81tuo
YZwuJR7AsUE9IFW1O2vKJNuIjDu577tDX+jA46owPBuTbrbHJnnomu5b01sTbNgij8U8Yvhf83Jz
OMlxf1OB4gzZjfXUWPX9sERPoNvzGjWp7SzisjvwPg3V41WGGs9WSCyB2jyGrlxR91vMwAoYYEdG
QDEBAafjVv2ZDzG378+kD1gopoVqrW6ibxkth1GYAkXvOLVDng0y/qwJF3WxZqxQLGnxgPLeaNdJ
+1yZdX0jTMqj2Q1JZO/rHuc62RGCuVvMotTgZ0K5tKXyKbPOuYlGd8ZxaJtyVApiaonAkWFnjiw5
FAyj6wUs20e2md9E5dUs/40FfM55NobJEUWuBDF+zCorRdQ66EcXuaNzrfigQwSp5GN1NA50o958
pCF65FnOpSMXXiXuIy9M346bVz+C8W/irItAYHk3oPZzSi/2eLI21XIliv75yh5KUyAtAOeKALxL
dmf4sqg6+yqyXQNeiWAjog5NdFBd05lDM5Ad9QnzXMVRdsCjk7sl6M1yW2r8C4KkAb6lP+uSrOQz
DkuOajOSFkx0ajYmyA7CAgJFXfjWoPKgnuNTZvDep814bCWQ8TGqIUSTjgKwL3SWPYc/lsZ0c5O3
VsyTwgRIWREtpSQ2ZTBV98n0ube+YzOF8+14Zsd4lDTJLHDMD2hn6kcrdscULMP5lWDGLkdHNivQ
b1fG+pFeL4xBt7BKSPLQBu8pmW4n+S6pFd8Q/4+1L2uOG0e6/UWMIAmCAF+5VpWW0mbJ9gtDkm0u
4L6Tv/47VE+PaIojdvveiInuB/c4CyCQmcg8ec51qNQOTXs359PO+rZD58Luqr7MtThW1RY37U9C
53Z3eGFt5VyUVtahDIWnUXuatXeGe0Kcvyulb13+YjzP4KuCYVjhj9ohC+Mrp5Jh7I4IqOO4zPie
TzdEO2V71didI/lWB1w4E6q0cSL7yMuqGMLQvWQ3in8lk8nZOS3zT/2QgiyWMv+OhZ1OH1OM3nK8
WT3i/qfM3KAfdzNAxW+uMxvhHmf8fBA+M7lyIkkTG2ljoNU6Y2znNqNyrZxmlqh9fO125XKxvJX/
kJKyb3gHXN7c9CCokwYa9GvN0p4sR3cj+xd3UAaevn2+q/Nd/myFK3+itW1r5NCh9ESmPfMWY6fx
z1JDWSq/Z9JtFhGH6uoOic6ezZV/QZjrjHQAcjmCbAiAga6RNFdj4p9FQu0JNEx6C9YC0BM9fb7W
eS2frHWNWUJLjqRh0eNrdsIZxYU2BJYwfoYpcr/IyoLh+Lm9nSi7Ri1VYTG2zMeBBZG4w0skZvTn
H1gwgLRXqGyAcGnlyIgq6REYnFC4HA1wyXNM9fn9XrNz635rsgaiAI0oCmYwf793Q0RHqY9J4JHB
Vdp7qpwitpPobe0UZlaowQjmaCCM9ruJVC/qgkRG4GUTlHcaaOdlbCfH2zQByS5MFoE1SV7nklGp
1GUmosIrysOUZlYW8r1wtpWJaxo0zxQFbG+YYfp9FehYxpPBuwhFoN7pfgS+TczWGR3FlHVoxRSj
3buyrXfWeFH/a9ItDvE6JusgcdcYWVPaYcyJB0Y4RB4wRujqp+GhFhoGGTv2IqeT+/mp2zoQFNxe
hq5DZ4Ktv1ab9iDsy8bIy4oHcNL16qPY68BtXVUqYyFcB1HaB93WkYtk1Psk94pEOsaDDhGIASp5
5LrVqD10ksN29a02HTAlXDVAdgdxl/VUWpLGacQrdR7LGZ3imxSZwgHW42IsTM0sj8bkzCK1sdVX
e/nI1sHBsZGJTmQd53N1/LUiwbjIjFmogFqDKDmJTKSnqgSl6tLjNvteUNdI7Vp7Y7jeDQFbaRgF
UYcMMkTCPkiHZGmZ61UAoE4XVF94nLcWGp0vGKAVtj+w7FKERDNzohf3vdFlthYH9WUh5Q7DVItD
4yA7YeAnsiJN/5qT0pWN3AkkqAm02g3qHtwqy/BAWH+vZf29WrMzwEvJdSy311KmXA8T8bKh/y4H
0ZduBA26VDxCN8IaoI4VGcV9nVVXPtKWIqjBCVgC5j+lVDlWUSVZmlI88UB61VOZeio45kzDyL4Y
wpcsv5cjuyd+aKZxjR0dWgdTeqkZpeImlLPXROmOCQuO6eDf+Gn9LQ+rUzrJ39pWf6G9f6trpWrS
EQw6CNlX+STjqcQvda7egRD8LhzE2ZfjmxQKDaCislUCYAdrbso6Po6BdBWQMLeyrkZLYlJ8K58q
ZlUhhGAylNGlMFIPepdRM9Mh3Vum4TEv+VWIsWozyNq9xuQmVoXi/8zxhla0DyIPTI980dQdGssJ
JluOfyEjK5uZYPq0ZmE1v7ewl2AP8c3BYz8hd52MFnsbb9h7lm09LSib5z4Rr/gHHvKMaRXvqz7x
Yp79gkrZkUVxBphrYVZjtBMcN0jXOKbR343NIWGRMKLANJQhmBNwoRPVDi3JVMBDO788xxZ678mh
svqLvZLopnNcGF1FS66NwwClLmATINbYG6YyaSb0jXai2eYTBkz4hi6Da0n/wGE6dCpD8WWYm+u9
k3VW4YZu9jbaT3Vz/xmxOZu1tLd6xIixbKBpC3s4ZszNYtVA/T+un6R5Ui/sy8CucvXEoylGBonU
jmos3lvz1gNg+RtWb5lGDvkUNDjIYMStnFwfK0fL1btOVhKTdAmU37Lq3BdIH0gpeazU7+UA0oEq
6+/qke/Rt2w6ba4TfAINsXcdBcUwanLoY0cMWt+LTL7Xw/pcVWAU80tzmobXz4PuJpyCvttbg1qN
TJm438BewIV+x/wqOwGzNJhaDvJqLqf9MYgqapJgiJwgKAAyqyAITiuW2GopKbZcTudW4zu5wFZa
hdDBQfap4B/rDlEWTVoRNDlzaWd819T+NWDRXl61acMAGwYzDFUBmdTv97gv49pQpRh5+3/gYDm/
TH+i14b56tSudEsJTnsVsu0LtjC6evqFCMdhhdb9W43g/wfClC6MzWdt4ami0JhC0C8bbi5yhIW4
PSdZ/Ac5NoiVKEgnFKIzfZVktHEZh4T0WBAIE5V70F/u3c/ZB6zfVyDj0DTG0e0F/8fvq0jztAU+
RZ4f6MGh7+w5d2nxzUBlpB5i1d0LJls3EAwIYEHAGCWoNVf+gA9ZmXdhm3l5SUy9Gs0geTXyx34I
HV9xPr9+ZCtyLY2tgokx9moPFm4Ek1hvbVqo19zPbyPOA3vSUzBrao09SiC9jCIQ8avaoxqPbphS
i+uSGWvjWUoTUDcPh1SJvaxK3Ilzp9ZIYSZVeeVHg2E1TRGbSVbYSFJ8O6coHo4YijXDid+3ou7M
tOe+RYcoRi4D8dVQVDYICdwgQJ9b4nuAtE2fv1zy6ntCHmecklCJvKmhdivdgUzUrH3DTsdn0RbW
NJ0z4GVUrTl8vtdb931pd3X1pD5MokwSAKyk4ylSQEKpVXs+ZT7tH84qgd+e1RrQW1i91YiRdnk+
6TPEdLDFS4zKtAxmlBKZEFBOVn2JzHECMCe349Ofndt326tY2uWRGiURbrt80tJ7Fp996bacHhV9
p/dMt15RYJr57yJXF2RCyGjCQWduP/L6VKhVaWVgFTWVOEUWD2UsP0RyOtALYTQPJWDSZlzXh0SO
v8u9/6oM+XFKUbZPtOhZbp/TCkdxQBWfJLdxk95gxgJJI/6jsG50M8wzpJFkCK1wyCN7QmUXzN3j
seAYnQqGU98n55xlhTn3902Dad6IucUmKF/VqjbspqHCnDqGoe9iBMpSNr72Y/tK5eE2j6ZHit5t
oPnXcAT2yEtuSkFxQWufWoo6QRIDqvDz5Pa5x6vcanXjSUqHVzWAtPrnR1PddANUQShCBkMQjn73
cVMsgdBSRg5S8YYc5F75HpEYp2eobI0l141edx7IcDuzrX3ZTHwFVKOxjJ5DQcAE6PeapcnVZVqG
loiSo5qJi9GoPdJOR473jcriOz3obqaUT3Y8VVdllFyKpts7/ZuemlJFmYsV6gcKyDjVWTWWOn8D
CvCfmK08Sj8TzMQmDsjm/yiW6mAPnCmdKbLVVXijwZjJJUPoafIxN1EMP4AwUpg6KY/yBIGISTuB
L7Qy87J+5V3jQ00yuajkPLn7/OttO5b3+zD/+SLMhuhfp0aJi9fXz2zKzPEPlG5BT7a4cSuXGbPI
0IYW7xsMAHR2aJDRErF8CGm58wn3lrLykdXY8KzN8MxIRXnJ6vxlrLunz3drO7wy8GOjIoeovkoY
+jFP8WUYygIULrh0DeiNBTJ1WIkEM9xLpzfzW0Tyv82t6dDSQmOD4cPcfyH4qPH/RWiOxgWm7f/B
VPPmbV7YXN3mKPd70LdryImGJxIQs6o7q0+JBQEh6/PN3HbF76tb+XyMaycQNaBgzkkPfvc9NQ5B
5JucQwY8Nb4MurRzPjZnKMDXhLRIB/XxBy7ZyUiKUZuDTAfc7vOswhLbhsX4kziqrnZoD6G/E7Z3
Tc57sLhestESUqv4guNtYzfHcOYZO2j3ujmzoP5ZExvENXhvguke9dbVXRONoI2II9CF8Oep7QFh
HHeSvs0bsLCwumS8GftOnReUhPSYGeoBkLtvkOIAs3kobCPK/+SQLOyt/GSd+v5IWMDdlMlfQyyp
y+JD0IWZ6fvJj3ycnJYbu/xV8z59SIUWVlefLQ6qRgM0hbmBPj5IWv3kQ1HQqmU6mAONvk6xyM2m
oKe2p3dxIvUuz6iHjTlWuf7IKj0zSR0PO1u/eTMXP2rlfAYBWmHaY+v9gN60yVxZHO6jpnVBwLWH
WN70pe+21hjiqM9FGDck9PhEv6c0vlK6YK+TuBlxFzZWnqZIU4kOHa4jLW6ro/+Y2KEbQSriXnWL
U+HtoYn3lrRyN60h4sZA48j1QQiBinJX//zcn23mz4v1rFLLHBjKnIIg35W09ErHaAXIJr0xCr+y
HIU2qfkmGY0btrv7OP+9nxzWNcI3LVmVZxHOBSblZ7I1AHXm0XzDQt1edaer0Nmrn+44AWO+Pguv
lquFVqglmA6EfjFKg6nIoScbk6vo3CkaY+fcbxYtwY5ucKaBIE9ed9vGHC2KUIPkjTAbYNVUJLhv
7G6NWbv/nLt287zoVFORu4CCeU2+LCVTIJBNMBfELNwD3YEwgcQbY2c2SkqAnyorwfT2TpSa9+7D
14TAkAEKWxDnfaihRRE1MMZruJiokqX7Lvnl697nB3UTfqG/21jXzfwujQwlQ1e5twq0dBKTvs6q
O6XlF0CFU68+TifUDhUHlPy7jO7b7wVGGUHNBZ2CdX2siatyKtlbhiG1Zhn2bkXH70FITkQRXpZr
jpwrx7GSzIFBGL40rvNp+J7iM5k0kxOz63hsjolxpY/oRhXahT9wEPnHDkiCblStBcNNn1/Rbmpc
TNz2phHsiQBu4tL0xRJW8UGQifp9gfbQO3FaepxBEPshffv0MwPvK0I4iMBXl20SCQQMtCb1soCf
k3R0+6AbzGDkVuzXlUfi8dkP0h9od141xL9C2WyytLC7H5Xqbgz1b2nHdnC2mzeDqzMluaIY6nr+
3ZBF2YSjH3nQ+7kQU3qrKJ27c0T3bMx/vnAxIXogY8Al7mYapG1Lbsu1bDEZuPQYLODRFwlPSaP3
VHxj7EYvruXWsKtoL3/b9HSLpa42P+/YlEg8Al3GZe9g9licZ9W+AvpokDoZPGQ8dlA4tYQu6O4T
cdOvo4gOfRxCMDy+Sn3CtJQwGQIKjeEVBBm2cKYLsBmdxAMgGvb+vdxML5A1QkyWK+j2rsJXOwZd
MAyARRUTcPJB5BYpO0lt5sY0+QO0C1o0Ol6/Kljy13y/UWZwPc51gPLL+EUekiujrY5UDp0y6Q5S
WD5QX7xQyX/eOVRbvnVhdw2u6wMiAsZyw1WBw558pbJytTkDlHlZNJEdkAglrs5DscWKs+klaqqf
k6IfoBNyGJTi1CrDzj68wWvWzh6vEeBUZCrjS6/2XJUiUeQzS0p8nBUxw3P9XLjxOZbNGYbtg+4e
4IzT8JjjfCWWXpufb8hWxsJUAgQIvruhr5+zDRjqmjDEc6EuI7sFpTeKsxhLSs2qu8vimwlzjt2e
PNnsGj8s+d3m+k2bJFFTTl2IWf9EvsuE+pKI3k1j9Iza8jzm6NN1YifebX72hclVoqmMqArXecdd
vW+tlt0IkLtVu/oeewtb5ZfaMKHPk2Mz05ChmCN7AvBqs68nT89kR2dDAPJGdcdBbV1aBj1CiMvg
uSev+bminBdVUAW5V8pf8+IWE7fHSGOHOt4D2W6+ZJeW5uUvHHLQ9kjMMtTHZuL07kYWoNdF0fJ2
prhvJat92RsT3YoAS4Or505epnrVpSgP9OnPZrqnxl5berO8srCwBr8NxpjqYYMYo9yr07F3JBO6
rKMXOOOPmTmlUDGNvVfo3myiLY2uDmNRtWHEGiSzfwK03T6TMPfX8VgzdqG4kjb13KFJpCSy6kg8
oYJND2EtajOjvLeLKg7MITZ2juXuKleObawHqY4rg7/R607Hd0WNf0TIM+/ZR5/yvsxVslBFejCB
UIvPZEPzeG0AckPQUeZHftifHd72Ju/GVikBJjN8TJMgfYW0hS1HtVkHvS1p2Y5v3r5wZIYyGBqF
0OfKTun3Sq+rYLTOHTAaii/MLb3q0IOF/0sAsr8ZdvUH0WBhcPY1ixuuxEEQV3N9YUrB3w46u0eu
RJVJO3QxwsnwAnBmmBPY+Wy5E/ef297MqBmQiNBQVAyN0dWB8UWss2IMfs+oZ9re/Yx6O+oubK2O
S9CoIs8FbI3ejD5XHopX9SSZQWW+zMxRmi2DIycC+KcyAVL6wxNE8HzgGHMnUD/8faNpG8NHzyOC
vFIcQ0sOaaU6Oil20vRN9B5b2FlFJBiOel5hnUA5UVM/+Y/jbXZE9sMhsFoF5n+cXLLbzdt0OwvD
q49J4pQlfgHHSnv0a6WLKeJWB+Zg1h3BWYgS2t7p2YwVgChCnERn+McqVsSBmHy/zeb2oWrVJiZb
cnQtgdoCXhxpVHGSD0q210rccjrvNtclMqlNS0BvQCNDMIk1sCslCc39p/qmawN6gAMapkHaY+UF
5ISGadCHM+aCe78TXOzGw/k8fHCjC1trBxANWptTnEs8u32vcP0juYL00uUIDa0/vAULa6vnTd2n
EtqveAQUfeKIeDzIYXEI2LQDA972LAs7q8SFoAGLpzoOY3hZQNxpSRGyu4ObsWFha3UO9TADmF6u
MfdBrDoxMUl9XXv6N2HFPUhCgMlSzfwsHdmPz73n1iuVUYWg8I6DAtTM7w4lIw2oTfUh88JGAc6q
vCwFIMJjbCvaYNfdXuF2/us+nJOFuZX/bEIeqEDYw5F09hUETa4wODrH25n+eX9s7U109jNzqyvQ
5eBQAJFM6g1ldtHknDwMXPXSZPgijerLwOvczAvpITL0E690u4456HtqYJI7W4xURa8+dw1W/FSM
8EcaiO9otn+R0v5LNcq2RprHvGkeQFV5iiv1Lm2qzJzq9pxnSmnKBfCsZZdaUind0llTIvOtnsZO
02TXekbdNpcizHnGtkrFLZFqvCva4I6E2qEhVWAro3rWc1E4n3/u7dRg8QFWFzWP87odBbIrEd+P
1mADiwVZ+rxDX4mb/4RSZLMItTxhq8uaFEWmZCkequjSBy/ZkYE/VLoWnvQTPJnzIGhh7Sck/2Od
wMTO+H0oKKyuE+2NqqZGOicFvfP1L8TZX/Of9/v6BJtBi/7X2LooWjaRAXEU0KbI3csI4aHhMOW/
RjwVCYrofCc2bzqKhbFVClA1AGkl4N1xR37fGRSVz8Ls1T0UPZk36OPVeV/TKgPQBj3L4wIevQnr
51Qefihd6JZ9nTgoOEpOH6WKlTQdtSmA6lDqPgJ+brdRDw5CoQ7mWKKwVyt9ZSa8V+2OtIjhcvi1
SDF6IJT40DB26LPqa6lNx2mUv85Yma4A7n2k45ciSm7VVAibh5LZjjJY0ARvL5SavuT9DPTSgOnX
4ic5ValDW+i95329w+ryPw7u+w6sXOMIqt28nVUn/s714mNwIAfJx/QJ8RSnrZx9ZvC9r7t2kHkF
mmyWQ1djgjgRZBOUEKWmYm8odXtxDJBxYGDRW1kP8KR1IDFJkeCIvd6R5TO5VA7+EbwuLn+dyEl3
s1N/KPfedpvJFlIRjKBQgjH0lT/WqpSqdYEKToXBcO5VNzNgvjM9xWNef94vTG7aM1QKGlCmQdRj
5QXUgIcYdYG9wA9uQfN6Ie8K7WxGNAM9c2A6OAY+Vu5NqWKmgSQfTZercZaNX6kH7Qe1rYiNsrKB
946CAZd1wgoiS0GzBieEpvCfUwDQmKuUeEtm30b+7fNwsXUaF7bWiWraF32QUBB86WHhGqUAAPpH
0+926bb2cGlm5dJqBOYs8LEk/Wru0f37Pdys30DyXFWxh/NUw+pui7yJRSqXKF9iokx/lh9nDjHi
kV/aJSjCEZLKl893cuskLg2u7nXvEzUqShj0iXBE1NuMG+bnJjY/1vz+laEUJPN1c0yKQHzOR9AL
cTVDbyyy2uB73f363MjHnSOzqOysd4xyPzXk1Xlvp3FqtZjOghcishR7llsyrqr2BohbR3FqBfMS
Rr2Dtv6wtDejs2Iunr5zS/X3LBWgr0zrdSP0Jg6gG0hcww74uuLL52v7cLNgBZVslEwUbaON0QiM
ASiijzwlM77IETkWNb+Y+szMg/ZYDOz+c3Nbi8KsCVHRmttoZbR1M6olw5RhWFJzUm5iDfJt2vMf
GIHng6ufZeDWyNwmAnxz0rCmScnPaYEp6IrUF5XR7kTLzcUs7KzSBZ41UhhKWIxUPEzVk1/0gGvu
Uhx8SErmL7SwsjoHTaY0aphgNcPX5KZ+rB60Z0xXy6Xp29mTuOztPrVQgWq+Z4OZnCQ79D7fzTk7
/i0pWtlf3eJYpuEwzLOaVesl8TdJlKakfo3UPQzNxyLofCoM4P5n+ABEv1cLHeIYSCCGhwvA/3eD
TQ/iyj+kx9FuvOJqt124sazfrK2WpYLon3cijz2w2/ySx3wwKWkyswPR/ZUPpUSwecl3EiZe8DAC
zAaCY2YmUw5uIcAIlZw5eVx96wP5OQxkfcerfSSqWm3FfPIWtUWWdqORhvhxJeZVgkOGQQjhDU/z
4Fl+VG1g4U7cCfdHVj54bNjFNMRMIA5/8KE/Muo+6hmyorvBrxY91NqE1E4MKcz+BrLWNkSP90M7
SOw+HrDfjK4qDtwnQOgnMJolgrrqKCtWzOTGq8cRDC9sMnPJeJCRKg9J9TBMuRXlIMwOiDdI5XOp
Bj+ZwBSPrx4JBKowqOgMHVrNcWNp6rlPItfQCwjySZ4egoWk6l6MFszUPdAwmXGl1vIVybOzHIfg
IJIsFS9h1FxtAX2ycAqcCfREYZ26KkjAKeZdJFV9ELR/7ejXIG3OIm3dPm8ux3j0ZPCOJtJoc006
kOhnw1urwlTJ1A5mTH5ENLbb6msnU6srq0NdPLRjbYoSL/PqXA++RZofY/plaLprA0P4GHT3xmmw
iv6c+p3F6Nx2YJaqotkYXmvTaAo+HarxajTIA8fobBvLvzo5PQXdBQnHk1Getan3aKLdRG1/AqTY
aklidY1w69HwSNA7hjDsPA/QagtPg5S5YxWBVXwCV3gCFAlqgTBSMc0MFf0kuvLOiAJrIj+0sryI
8MYfxkeGN4qeggs0eG0ARynrh7RidouxWyDDrzqFWwSqo2x4IGV4aaTkPkgJRC0hZoHe8ANRqwtB
ngBRqUymI7J2GJgYQwnzu4kdj71b+tQuA9kkRgd+dHQMhi5wQc77paf5LwHoZIdZ/FxpPAwHeIEP
6epS2DX70gHS0sqyVWCzujA4i0oG2lJzIE9qA6Rnlr1kjWlgsqkzOTZXSL6NahCUK+JDXqc3pZRa
SZWYgC9aY9+4HGqVYZ1YuZGdm4gdKsawMFSK6tID3FzO2pM6XUztrT9UZ794pUw2a0gQli24G3Nh
V0VqDqqOgezANvCIS+XHqY4sbIjHtG8FC8+iAwtJ9FPg7CbB45A1V1ORQ2MqzhzJR79Qb6EYk98P
yatap2eqqueOSZaBmQmwHgCw8zPus2On6040nBV9sDBt8zXC4DHx25sqxMxuWh5iUGhiWsVU1Ju0
Io5SqKAyExZ6W2d5LE+xP7l1lp3Sfjjq43QR8fBB7yoTQAuPNtGBFq3ZVupl2H9tjPwY6M8tDQ7N
wGxD6U4sRZna6DzkGb4ZDwlQ3sLMGEaNpl9+eJ0X4iKuCscgqVX68VkC0yfVnpSkORWktpO8+yY6
ZpMhtUibmpNxGaOnX6iTGWWJ26JgrOilWejMrgYGIPmLRgSmEYFt8p/GEceWALsL/sBx8nc88VvN
ZBX9fnNOq9dU0IKQEWl6ChIo2epPQBFdtmZlc5AjzpM+s+gZ5G+uO6s54CQ58witZoqbDHjl9jBe
iD3J742cgwOSDSgYaDQw77f6PbTSxBT6HAO0smqSXLdCRbakeI/rYis6KjCBOhJsfZCTAAFfAy0r
JfXaDGV64y4YZfzrJYv3qEE+dl0QctDUmR+TAG2h8fp7qNOEjil3iLsg6vePxWV4o1njBN4EyQF5
7UMANP1Dey68eu9ZvhV1lnZXUadrmhysmljh4DaX6GqZ04HewdN6oFsNzb0+9lZgXVpbfTZR15CV
wOSPJ3fdgUntMc/C4+d52tbJwIQrUBKAAxkQAvl9IzOk8gGrUUyXDUkzs6C9z1CmcoZU2rkTW88h
TmaFVs0gmFVZVzTKMu7bzI8Y6iggQJSuqKtAnQOR4hkANwK0lWTvUaNt29RkAPqg2P5RrF1RozAl
+FPMnoLhQrEhtfCmrTC6uhuLH8V18w/mAzZTUrKwOh+iRR4WTJOSxALA9u4vXYK5dGNYbXXIj1AX
9so9nV2+8RwDvAgUNiqfX2Tr4o2eNsDxRZHwCIN+dowZgaKdGkuouSPGxuN4wmOGkx5ScLTkIXDS
zYQcTVhtE1ppMCEGP6ExbKIF4LR1bWKEw8prUJ4QV1IKlE2YbucsPWlgTFP97orx4RlX82iUstfI
8V0wMVPyyyee6jZrakBWKl1YtZqjLQiNajsanjq5MmNM5o2JdtK6/FCOjW30IOTLEqvKRqQQpdVS
NbNaWUXBfyrNOh4tX0KjoFLona8ANEuN3G0yDsh3DrpytTkl0asKZIVBI1stVFut5CtEW1tpsNnz
vB4FEa1KUBdEEgBaWFlQKyb5sQXIRYH4dxNlpohB0iyGI4n8Q1mUs+yBq+XBTzlsL/DkrMyuT65Z
0lOz0HzsqMJ2PMrsMNaRYvHp1mi5vCZN2KVMd8tY2CTvMIQt7FS8xuKS4WkWi+bfP8yWZ+Wtk7c4
nDSnUx2nI3O1bnT9gTqGkl+n9FXf4ztWd07l2zVZWPLTEGUK5IHg0GHPTTGm92A0K46GHqkWJeOF
TqcbvSzQBGiviTKemqC6ljR/wMGYnsuR/8oG8IFAcskihWTJITIeKUrsYoJg88gvyeQ/p0N9YFlw
2yojsi+uX01ysfOBNm+zLmNaEYUioMXfcN6LZdR1NiFnqyCVfasDoV569Hp+P1PAQ/rD3vzEx0Yq
AhvqNrIBwgkF/1oFtiji/hTLtfDeW9H/lIxz8724tLUKZnqIDAWZlPD+LttXr4OrWsQWJ1BIjlbv
am4Gib5dksytuMZAWEUUjLPKmj7nEYstNbqhrPOhwSKDZ7BIWI226/k/tPTf9vHdxGofOViVeKC3
wuvxJgSvmxXEyXdKuy+Uz+OEXUKdIaMXfRb+oiq/Bzi+sP4gsqKUhP8BpfGBoaJvgSUcGh+v4rb/
7se5bOYgZI786en/zc7qK1ZA+QeiBFltGQduouCpRIfHJmXO52bepPrWnkrDrqKhxsC8sS7fl4NG
R5DKIFM4URdk/VflaTrgPfEFzcnoSK+lu9YLXc1meEVjosF3KqiBB0h1J7M9lYfO3QMCbJ0ijeiq
AUATCNzeWtqLU1Q1I2bptZi5YZTf0Uk/KvmwU039SNCLBS9trE6q7g9Z11UCorqJVRx7z+9NqPLY
zUX9TbrTjzeocMiXsySJbxlHaocgMPy2W3TaXChSM9kADwnDmf79uvBQHTlyCt2Vwkv8DozLq07u
0TvI9GjGaZZiGY/yrqTNlvtGgfe/VudftdhemXCpS/sJr9gWIjqIs6oPWjn5KdHu0nC3jLeVh+Kq
oJwMXgTApFd5qNbRaNIDAXDRbXGcMaL+jeGoR0i7DqBMyl1otmUWaCo+P9SbO/tudS1FlsSyUWFu
moFQmhxYWd3ro/71cxMfCYnnOzM/U+ACVASQeeWLfczbfMQIei68/NesJ4xqgl24IOX23tBTdm8b
jzMbcXIb7N6Qzdi1tL06vgLQjHKoC4F3KJ7E/NR6vq0ejcJqnjFZhWO7s9atM7O0N//5Yq20yadc
pVir5vFTc1PdJ+f2ah44HAAQA27lxA/Kz3FXp/ej2M1qj1c+UB2ILuE1CIk/W1y3176ngzS7u5wl
3CSrtKF2ahFqGl5jxbcNBkrqiz0w7qanWC59dYB9AXHlIc6EN3PpiQOZqd7BMAYolOF0p+EXvvNp
BpT6VvTYm/CMdnquLz7f/53tXyeTIHXJEjLgN6gBvS319qQQxU1z4mR9dFWV/1q3+vddX6eSug6B
wKKdd52V100sXWJg0WVdtbOqvVO8TiQzkadGUmFZ0mFy5wysOJS4N/NsYGTvZWAfgaurVa28raFP
RpVC6RwlVpMqpn/79ikBvioc/QzwHGDPcH/+sXVBW3GSbsi3zz/ilidcHKS3N+3iDhE/74Negv22
ei0q6Lokni7tDV9vGwH3PMhVdTQoV4scgklWBwYjOhAhs0bwEIGaFCW4z9eyfSDfzaxiSKkqRsko
/E/eEKfmkj321Bmz4KEZ0u9jkbifm5vd2TpFoWCL/XtVK1fLtUSDJC7MqU0krLKoD2pWVyaRqNuI
agddtBU7lsbWvhUn36i6UnhdBckYkSE23n2+nP/h1t7Xs3KnU5IYBVWwns7NHrIc9WCzfMxu+u+l
ZzjpkX0H353nnycHiMfQLH1zdup7c8hvSOnPdnXlXBnqhVBbwlmZh1Kamzk0c5teJJkpQchC+aWg
atlfRG4KTWXutE/lzv2f//61/cUDbF3doCA2BCcznil6Wpt+8dKSq6iXTRXDs4IbJ4XtEVBtfdmF
wbUbNYqhkuoJL75sqG7kpr3up+Hf4prhZJYmVjiOEm1uiPtiTZOiWICLeKp2F6M++/kB2rrlSyur
QpSQukIZelhhxvMgPUBRNOx2utl7e7VyJGySZNrNH4dmX4X/JWh2cLCbd2C5hpUL4WWtddL8SJ1h
UOyMuWMQTyo22GGviwdIlDkcGWJ47b9CM5BYqQv6x72HxpZbWf6ElVuBLgwDngkfqeY36v9x9mW9
ldtMlH9oBIja9ar1Lt7tbtv9Irg37Su18tfPkTOTlml9l0mABAjSQNclVSwWq06dU/9Um0OlWWj8
ju7lzyXaSy6iSJifs7oFS03q2hmtR9YIAorIABdPSrSHoYuDdzf00QCZS1yKsd5/v4bt054LFlLd
a12Uz6tDow+kTtoj1aTuPxmxQKFmorCLqvLHNLO1KLSt8gnrMExfBhNe3Irw13tbZeIe+f8mOLcj
hHTz0GEdI7mJldSJJlGTaDet2Zrg3CodiW7m6yqK7noqcsdcy67Z5HYd8kN2AkfHONxpk+7RHJTE
Ri3wtjUh5cPq1jznbaSD6rNswvwYtDerXOl8kkLtLGyZ7OUAWzuc00klEHr6usz898qDYLvroZ1B
gdBSoCGc3md+5steF9oe2Ague+Nn+SjE2a1xzh2JEadmXOAz9kFxXO41PHnIo30LSAJIgkqXvnbn
9ovhpdc9foh9gnbwUTyOuHeBbX8E9zQwipIafYofkQ4gD4l1UCn+SKR7gnTLXKkTEiL4tHtxHyUn
TVZXCBgYUj+eD4wpgE5cx5ZL0QkckS5Va69tni/v7a7/bIwoH41ELJ/Bu7nkqAepwRAiX0VC3Ifm
8bKZ/SolaMJVDN8CDMtXBiqKcYLaxO513vI7WtxK85vjENa/wDILWbAXSOiB0co+dQ9i+uHdKPDH
Nl8faDol0esIttk8OVV+Ust/T6i8eujGBP+tWksZEx0m1GT+PphG7lDQ/zmNXWO0pZK+A8AxuLGi
YKgrPRlZfE0BPXK0xRb4zH442vwQ7nsmZaUwc8L3rP0ZFg8g9/Wmu35l51u7ZKK0UrS1XAxXzbEC
U/IafrKVd3GMj7qlCTLHfRf923VMLojHelWPUsXyMFPlU0P0R90EgQkFHgTAFydaotyZc5X4Sau9
XPbavZTBNBSTgDYY/XC+6DNHYEcGaA2O00FVLgFqxqHAMwDuUN72uUiTb98aOn8mRlhlcJh8PIpz
XjL4Kaz1aXNQlOpnEuudA7iM7ixGKsjI3tPfTxcHYrYFuQcg03m5iYQOWhkZ8Nilmm4ipp8Us/wJ
HuEcgMnuFnQU4ThhZ02tfJ7bTgRl2PfTjXneTxvFYlUOP9VC7bfix6fcHU+TR4/x6qUPl7/jZxaf
9XgCxkuwXgBq+ceHIrdN1C2wZj5GofljvTgIKjoGBlcxJ+UzNzvkePmImUl26xAby/wrRKmbuDIl
WF6FxKjhdE8Ieg/UyTAyuJY/rNppA7BsvfWoggwH3bu88t2zA1EGm+ggRoFGykefMqMUTI+yuob3
+JCf0rD3tUB8N+6WR4GPBnwTuhsK5q0+2tFYUaoWU9bPOX3VIl99gQjw8wCIime6coD27Re0BfPD
Oo4do3p2eZW7N+XGOhchxqqWurTCKivjx9Trgd5/x2MmuGzk8wjJ6kQbK9xephKjEhqM616mh94I
QamUedqreg2NypvpmHsade3sThRid8PCxuz655tKUhTptUZ1mDUVFlhF5enQuRis+FYdNMEA6G40
35jikryy7OwYyjR52Jjmtywr7plFny7vomg1XCoXAQVumbmO+6m+azPAt4yfxVA4MyBvlw3t92A3
i1mPxmbf2nzQi8XEvmHQ4sougD6bn4kpOW2e4T9zL6m/ls1VSipXWgT7uAts2rjKJ7qMiRnySLCR
66kHCRvGuYMcQh1AjRmPiDl1CHQfhsQeRcQEgi/Iz8urpWbNJIdhjVEop4KkFiu9vLGCw/b+1N/s
q1SObM4nmFiqH/30jbQPy/TjsgnRKrhogiHkvpwtnOdUfVXbzlGYiM5n//754x3vT47NKlhKhnhS
4R0UeeicelUwHpCqufFroTtiIgWhPS54gEm7xYMafk99yXY0dP5sl76MeDK1t5KQn0Jwyt555Tar
y4nSs24N+2NBvaoobgswRklLfKQRETwgRO7AxYxl1ApVxzs+zNngLrS516fiztBm/7JLiMxwccO2
ahWE8vC62jb9tL0i0TPwT4J7ZPe2RLUBQDoAPwE2+xgyjEQfZ3X9SKsEAcVjSA21oBPiD/fd+48Z
zr0bBpbWTMLXoQVzezCcG7qoZL+/XX9MrD9h4wClHNlNth7SvC39elaeIRYUZkn5ePmr7ELzoNfw
946tv2Njp2YAA5WNgZxVUw5Wmd4siXZfNvq3rIwDPZO+6gSo87J/HuruSVGbwJibcE6tozXKgkr+
fka7+S3cRdkkgIvNFn6LVCiBoajQXnrJDSjCZZrbF4YP4XSrtJ0oNkPBLqw+/imXBqjIBsYZWi48
OZi+LAQKxvCbNdyPI473WpaQjzEKEmtOW/nILF+l/8B7t6YkfwzzDGF1WioDlrZGFe2knIY3IJOv
x9jBheobIPMQuu5+KWZjkXvoLiSdQbIIi2qCuf6+vynK8UecVPejZIdlkl11LDEcw6CnpGJfIt34
qpC8dmVWz65CsjelRP03YXc6hLt6gjxqyeWDllUl4Pjy1wpPPceY0ZIzk4PgI8mXP5LOHW6rseTZ
hE5ACPU2FGZj6iUJC/reCBYAKG3MF0iLdmTpk7YMIgfZjcebXeNOfDbUNCmq9+i/+ONtdVcF4NUG
iT8KaIajrMPHsjOcRdmAyCwXBdROiSM5xsdiHYCX/eNin2KieqM8CZKt3XCzWR8XBvpUl6xugCHF
Lt2RJs+jWvpZJ+TvXb3rwkHTuSOuownZyOu9poX1DXA8aN+uqIDxunJFe7cbpDdL4u41AAFqUjJ8
MmtsgDhGW0wkKLqfJW5McHca7fQ8i1Ls2uRWx3XiKgfZ0F/NEA26rcRl16UYjr6fGG/McokxqHpr
KLBjZfZf3DVS7GjefGqv2FcMXomOncA1jPVYbm4IpOCFPA3vrs9qxzoRR5cd8/vq/hNKje3gpPhH
GBr3XR8jDGAltkzjvR65MUuqZjAmYiEkU0g1GKCoWIr+KFmg0FdaQbq/7yp/bPHfcVom6HzZqJ0O
39IWDVVJyMe/7/h/THDfbFQqYpUSlrPOby/QOnmuzqjp3Y9hLLmiF+f/cMy/rfHPlx7j/Q2m4P+6
zyQncdtf+RfU2uTbJVD95L7PnPY5uhEdud30y/5jlrtb5KaNaAXxTpzu/kjD/qCDdeIf4JsEm8m/
YFjUJKy33jczCkkCCvDy2vTNEJJ+sSusfO/fOxAKBKQfeHqLi1lmNfSSNCNmlRHFMNqY3irmDJYP
04ZwY3nW2652zanrvTHBCFM9a4KkdvfpAc3aVRAV494qDzwcIJhYFRRhZnyfdkH96RrFNoSX/kG8
ubsIqq017s5pJq3uyHrN6pNaem2XZQ4mATwwlj9RtRmdvMNo4jRdq5p5VDLtoZYth6nZ1YI55pn9
HBpcijGSyWRufinS/Pv/gPy0ZXaJv7Ea9DCroMPYmBAhEpXO9yKGJasAnkB8DP0Wzvt6ZZ77jMBM
O5lOAbptRa69Gl08aykF+cBevrg1xaUiJjhO5mjNmm0LEw1g7hmdifUvMcVwN1jdn5YEox6C9GfP
6ddHDVlBzMhTufvMGK10Td1QRT/2xxYjp06OsZ0Wg2Q+iHNFCcFuCNma42Ii+HrmykTFHGdZDdRD
9kM/x/cNKFdGlAPL15Q4xRfpyfAvr1LbO2xbs1ycjNW4YdTG0e48EuRv5FY9ToD8Gi5FJdICxx0D
mY1x1bpIU5zZRYXhiH7hob1ObqvDAn3l0qvcyM0w4GPc9EF3LQVpIAKn7d0Xmx/JX4lQuSvKXkF4
7bPxrpa7F+Q0VHDq967drQ3Om1uM9ulqjo1gqgcShEH5akgvlzd7t6e3tcG5MeRj+ghKZGh9Y4jO
CHNAx1eqKxpYTuSQsLqpg+U5FmL7dg/qH082uGS6XPohoybM1hhKr8j3BZNBVaW55jh4l1e4C5ra
rpALZhX0U0GIbCIJ/PbS1w4pXNmFjPItWOsOOXqJmPvUQwinLo4WoIEAJrWzyFmEu8zl1km9WDbk
JNerP36YblbS6+47XnngvYayi8O+LYfhe3/9n1DA27Vz91ZbjYNcVbD7Vw2TuivaGUNwQe+MfnOD
vNtv3NhTf17e870kwFIwVgJyU4y48kOu8zyCHlp+Dxx/1WDW+RXxPbV/K/6xw3OYGWuwrSTEYDS5
tAUxovTnA4inMYA++6CLC0QDALtuuzHInUjNllgpUSysiI4x1V1jaZ0swkt9ur+8g+/NFv6VtNlC
lTuX4JxKZXWE1/ZedQSPggoKie5gXq+6C9NjKlzZvotulsadyJ7ZLIpnnEglJIHlz0EUqodVKxlD
9J5xBCuDX/jiour+jkLWdVXUW4H5H58W48LGODIlsGM0SUA01AQVyHKsE/mimvf/2NI/prjrbJE6
zR6zuAjl+wKsaDRMvDhs/N6XwhUwKfKVfXsq0aAagW7lJ9FaMqmVIZlrBn5Lgv4Jej8euHZ/TN6a
EMeeiKhs90bamOPO+jzSMpdlmDMmFMHnykEXVZSA7CY9Gxvc1+qJkcpxg6+VSQPYu9LyNMT2OeoV
twWDhsq6u7wboBozs5tWwuwry660XoZ+vdz6rK+9OZKDqWq/LL0qSpF3HQk1X3gRgSIYj0QjoK1g
GHKErjg4DHX7W21AOa5U8Fum/3ItbyxxF0pmS5U0jSkU/vqTljzadedUiUjyWLQc7sboML+yKDWM
LOWvpvVm9TbWfpmz4NW7W0fAEOrfu8Y5jSIpaoYfDzMnjAP77FCd1VPsFuhsiRq8/+M8/LHFOQ9m
OjuJLVkRxlCuzU3rDK6gG2TyV3NnHSBufa5s5mvEvFoqywPJy2nQMKpnzMisLwfX3etps2guEBRD
oyVNBVfpDTwRSjl1WcoekqQ/tTZeVUl9X87tsayJd9nubvd5u9tcZgv6VGhBFNjtRP1VJRVYTqzb
tpvu6kYHupG+9nPjqCYL8tzE6cU89YR3VCSDbHbysyIVJNq76eWfbXjPwzfllY6WjEX5emI6THXh
2VJoIDhhoorAvhlLlTHebxkgJfoY4VkG+rU+xaJb9mZnmhOrvT8Vqmhv1/vp04Wp6ZiIlFF9AMXG
RzMl0Xs1rvIC8JAOwoPV7coMyVwGMZHGFZcWdzsV1sYe50SJTZk1GvDmMWiODTqPJLRDoMVcYfVt
N+huLHFeQ/SlUhJoxSJ5xM38lYaSDyUK/Bs9rXwXRtCEeIJTVzS5u67g044atqIYwFQTk29ApuVM
Io0i2MfKcqbx8txGs6u35V2aGIdh6qmjWarAJ/dTuo1R7jNKc/v/bjFQE+HVSe8zpCDrky99VQ6i
rd1zTbAByuAZN0CDaXDG0jFtW+R06LBZ2Wku2cEwGl+LtUBw7tdkjd/JrR3OV6plNEg0I/PQW5I7
JM+fItl+Q3HuWM79l5bV94OhveACKxGNsjZQqFFgiAQju5d/yOdLBacQUmuAM0Nci7xH6M2JzwDb
AEputoI2jxavyRMvs41DE1PMV6mtkBrmU0aCbQXfhwqDOPxgwft4JCmNLDWpbQ3imTV1lH45xp0t
3fbFFAxm/1IoYNxpwI9YRzf9Yr9Jqnk2Wr12FK15bEtJcG1/di3u53BfO5GySZ5rSXuXdNHcIoAs
+5re0qNxjgO5FGz257uVs8d9dVtu9UgyTS2Ib1SMaYNePjRPvSs7YqzA54odZ4uLETkI8NoyjTSw
kWZ3LbiOTmOg/AZCzon9NDSv4yd2U6CPOawc9+GqqPUPOpmC721xbYK2LLMEd5wGgZkx+EtfBqNJ
0ZUaTl5yhqiT+NXyKep/XDdPFYmkL9eyEXvc4WUfUGe5XlGIFEIlTnZQsNPCrP7TWV4tgjBAhWYY
vJvHXIIpblHVARb7F3sBqww5SH7rxfQoe6s9UengU67CmVt/zubIJpU8LlGLPV1n/YvbFGNmxJcP
/3pelTOz7vPGDNTAqdFSrEqt8C7qmddM84mx2m9HK6QQkbociD4FXs7c6kkbcyMqyV0XW3DXWTvH
mFXVQEcJGljBbaKI7Kx/vrHTZ3E/zejqg5jAMW9VZ3JX3bHY11472Wm/mSgapiEeCiCqwghrHMzQ
9U2dAoyw7nL414kQt2guHMbZrCdDhEV3ut+bcaCiaWDlTHDZ7B7CjX9yUa6YU6WaRziMPUznLsEl
LSbkX/+OD/fZuhKwoqiWbYMgmEek0gQchNKEaKPcR7pDvyY/59GJzynISno/vrNQQzRQ1ir/CZHU
7ifd2OZ20a4sUOmt529yh98sdZq77A7Pz3t2wHSFBwZhFWSSwXC47LCfh9+4JfPbCqYeVBITHWbX
yJa4DRJMGrIjOONuDcy1a0Fy093M4coekIQgSXi9/As+w3S4X8BdJxa+Z6xYqf5O/yw59X0b1uEI
8EF9rD0QFIlzXNFWc5dKpJG5NAZ8Ztu+7vUDsNmgrE9F1+RuhPvzQXn8C6NGAjHUTA9i1NHADEbD
+AuEyoP16rLX6/kKQ1/gi/KHs3knajYIlqhzjxPoEVIgIfFZjaV0DDSyY+0rmy3BGtdPc+G88LCV
3kjjTsEASzCR2KtsFV0yM9HcpGpbZ07Gh0bW7jG5LwKO74aCzc5yQV2CVqmpJvCYnn2Veug0CztE
IgtcHJdieYa6ExbWo1UjX5NVasBN3bXDPH/Jg/g/Xr+bNXERPY9qhRYJLEoHK1RQsOgOnf8XA4E4
rfr8YP945nisymTb1WibsIbuSKD4bShnDuiKDqa7QlZw32eOdSMJZmX2vAUSIGAr10F2hYbvx0vL
Vos0B8AZm0ru4jhx5og6+gzeDu1rQhpHi0UU1XuHYGuQiyxKLduqvoC7FyoHpzhtfpcNKE+RgTP/
cgwTGeICSmmSMo8oDGEI4UBrGf3Zkd1HQhjhZ4QbvputrzMb75zvfJI2R/ZU9Qa2kIKlPEBMcbMA
9RSQsOuH1G/vV+QKksSgfupO9a15AqnvdfkYP4pO4OehFe6HcOnbnMikNCo4EE436HtR+GoKcO21
5nGuDF8fQSNkGF/knl6rjfowZtV1m6NpmUt34zSlnjqkNxLUYR2rQUNjKAVp2O6TCMNPePQB3GKA
5Oyjq2HYpOs1Wq53SnNMD+U3C0WTlZIRA1KxmARy9/v/MccP0jQkSdOKwFzeBUN0FaU3LZqmjIGD
tYK+RvllmE91VUI7xHY6tM/N2nAocrFyFo78in4KF/i7ljJVi1YP8aNwwqjfdf0FaiLe6NZH6Fqf
1NqdDiIq9t0n4Wa/37/HJh+Nhz7qJR0ReXJNZ/Gp015rRzNUPGT0h8tnbTdf2Nrior+VoRLQ5Ths
0bcFGUvhxd9Sv3+PlvVdfy3dCZ39U+N+dfbN5+VugwWalMPIkHoWgCcUQEem4epL8lmEx9m7draG
1o+72cYKyomtPMGPepY5TH8xY1HtQmSByzILbdFlOjRISqA1UzOnsYggJxBZ4KJ8VpSAT481XKGU
zvNYeX3/r3nvuO/BxXUIgS2DomKbyux5WTP06Larvl92s8/DcZwRLoSUc521LMJHn9zRax9KAAhw
qO5XNoiyBroNfFq+0jtf0FzHc0DESLL3Etl4Ao9yS5aaSRUtMC4WV+data/arHQWxQZ5uHXSJM27
vNrPVd+Pq+UBRqSYasjBw946P7Y+/UH8fVqPr6ibt/vg2K6MuzkkcGjlDNpD7w+O+JAe6JuZOvJv
1WMHcOrHV4OHp2rlL4cKRSUlSM7pbS2KIWsU5BNXG0pLq2Y2eIn5h16OBwAoD1o7iK5XhcQS7VJQ
lTprmVv0wtq/Kje2uCNnkWGqxwaTfyg6lH6XQL+gQssU1AA/9FDz0mP6pIbpnfEPgATv3fRP68SE
paG8j4zwwCqy6OWgQn15fYNE0PjTQIwQhTZEUTHKegfBGPwQ9UZDAU06RbdA3bn9tZ05uTcEtt/4
A4ZAk0Nzim/1o8Dhdu4paIdgwleDQA50y9cwsgl1xEzA3JkiTPSJflUmyD8XrVJ9I4/8QpeOSHJu
JbNlTtVUj6phZ+5o19cm0PBAIdq2A1INiE2YFRMchPVjcBuGnwUORCC10Ws1OO9symrRITKIxJih
rqedWGUEURK7S/Yk2IA1SH2ypIAuHZ/H1j8xKCQdyxeCqasgQwo+Uby8Ieb63faLc33MzjMgkG2A
stuDetcI1vh5IFYB1f/GNLdIY0TDIwYfYpBb83FU2Kk0JdktWhvaEnHXn4H9hjJFKz90s3qYoNsF
gn79BUq7r6yMbvIhOwDh+FZQ+ZgPg5dI9Ps81orgV+46yOZHctf8wEyzSIZBD7qJQEPgBeAUcN+J
AsG61M9fwbZWNSNgK3nqB62MG6MsYYX6K3Vi7kPF41rz2mPhL2dV4PQ7QR37/rcxnuuhtNOi6loY
s/JHjCMVJXR5rAFw0dwnyqPAv3ZC3AdjXCLYR0oE0kIYywDfBw8PCoJLMIPHKw8SwXSTdnkTTc6f
0M63qDFPMJWcG4LhgETU0lVFq+G8YZHirFJiuGz8Nl+BF/8qGyHLKl/PV+ir6D+SnytfqeR2fvcV
TRiMrqBc116leMY6LXj6VwqY4VaM5N8L7h92ed2aTRibWrNmUYZdXhKUYNfJGdMvw9ytgsgz3ewr
poV8yLPIh8j/D2XXD6a5ZFEvZZqB5BymFfVI0uRLJcnHrBPm2yKv5e4vOgEGA7zdekTSNxTQ8ezM
/ehVv6EecbWrDJnQWhAVwSr2z/+fw8LlkYnWWmmRwKmk7h4xys3K3DUYE9Qk9l4TH3aRyyUtzSR6
G8GxkmMUovr52OAbSm5xNjEGXV0b30U5/l6q9cEil1gSPS5I1sFiVd/2INGYAI7I5OcRDLvzYbLx
Jq5ZkJr/ukf6HvT/3k++iWWhvkzqBmYV+nNcFih52g6RE0eyBMRzn+HVnCUu8ugK6dkkw9LgskD2
KbTYrSP7Dj0e8KPWQXMdIbaK+kmfUTicVS4IdWbZzXYBq9Q3TmskL8MVR7Dqhhvn6aDdXI6vn8mq
OXtcRCqKMu2XAfayY/k2fe1eqYtZwg6pM7u3/fiYtC4rUN/NwSmhe9AOfSG3lhv5zX3i92HkC1+p
gqvM4kKRNVt2ncXLugEkaDFn6UVHaOug4X4sAxus2YIL+h2FeuHutLgAFOmVnMkZdsB8JAgKAwC4
xqvmqc/Sg+4nHjtbr9Dr+SJhlmrljeyvl0P+ktyrd9mVeky+UdkhorrPblL1LgGyHlyQ6X8MxyOL
a2nqTRuPC+kWrVNIR6lBFcxnyE1BEjGOsBnoZ3r/pFe9ewv+sc3DjjLKxqYBXWSgRrcDUtQI6leX
fW43JKoGZBdRKF5hRx9XpxVRDRVSpIwtJDMKYLzV4jfTRNyUe8VhE1ijv81wm6iMY40ZENkOxq48
WFTrXKon/Z2sS6oXGeSmahLdy/vuizYAXGWM6UnO+3O8sN/6WMROtA50MmiaXV686GfxRba5qc22
rBji5pX5Qrz2vnUjSLKPp7Ulx97GMMkdRXDK96+HP3vxXvja3O8VTaoOehbruxhvggB6w0xzV47r
3gH+g6BUDg6LLBPdSrvpzsYsF8zMuUcZCNTaAQUB+wkqWJgP0dfivPIPwAa7jgtFXgPsQ4oOtc2P
bpXNJLb7iKBMPrSuov+keO9c/na7jruxwC0nUuoKlX8sp0iRk53a6dEywssmPuO813i8scHFY6YA
Wg45BKRD4eCrAXla7kcPg6tustIZyY+rUGC2HJpQFAf3is0fLHOB1x5MVtelCsuoFGHqA4UMwNvR
vlT9NNAFIW4vwoFvD6hykHGBqJ9Li3TW90NRKSQoFjzWLdNppbBDFiHniGmgJJ6n18sbCwFefH8+
zm9NcmGnKPN0NBYCqIYlM1fNjMi3FrO60uY5eUztroL8SpGBXBJtRjwK/TjOercZ1AkCahnx0im6
ZhHEGrQS4n1Lc5dIFuQHJR3n1iKnaJFAzhYhosVzidID7e9RMvD7ejnRQfdZ2RySqfYmkluOYmBi
b+zNnwShSNGAdZrp7KQqKTwIdBK/IXQVLBwtpwcgy22NmYQLNOje0JVST4MKtJY2mb+6sUqdcSBv
hGD+tpvy2yKH3nFcekRu4vulVTJvMuvYVab4J82qByCjidPZOSTgsuTOSunJHtRgiijz64h+jYcM
KB2alI5Uy9dKXd6mVPELO6VOMctP2WgtUC/q70lU33R680PTLVS4WK47WYMSvSZXpyqf7sFuFKhW
27tlkYRZTk712D/pmgR5RXQ6DhGCcmANvR3SNJqdrsPohJQB8kbvKYrvbgPfcKdEP7VQukk76A5r
8vJKIhN8nzXrnD7WDoYkHbMCWigJoG2OQSGsYag9JATT4peSZGDtL6GbmEfkZzJjj/JxaU6swWU2
pb18Q5PFvpEWAzIVyzieCMvyR6jDT0EsFWAqqlA5qqdOctVCCYel8uecLEFD9fKo6f0vA2RuhyqX
Y7ce2tytWdL62mTlUN0z50Bn7S9ltgafFvI95itPStM/2XX1dTRNNFRqTL8tS3ZLtIFdqbp+J6Xk
MFDoKyaRB/TJ1bhkrTNUo+qo+TKdqzE7jqv03ojpMhMuHFpdRF5mKIQHqYW5sxzk5I4xWNKTxOT5
ii4yuc5aLTmmqb6cZ8ixx04/UXq05CGCiiVlp7StR59041s8dZnfV3nmJdmQe4aSy35bdeROm4uV
V3H2KqUMk2I4R2AbmSvpEXI7B4ssP6dx/NJZJDAr+9x0+POl/z3Y5ZMmR6dEnm86mV2DDueG1nEo
q/qPudDvBiOWXZ20PwsoNcVRgtsWpei0Ab1pBrplM4JYcRmkEqi7s7i6aTMAxAoMrKaT+kpNqXXi
0p7dEc2oSm4AW8swOioNtunFdgYmDkOzVoKJJbD0temQR2ddLRgo1Mldnpiza0XN1ZQp7qzkj21K
JceESpZbZPMNbUof6mdBqY5h29QhK8sDkEkhnQdvycl9VhqvplLezmrn1oZ1bTRgDBgm+nOZ7SlY
luiuVI1rhM/SjarJaSk5LFZlwG3V5yiGDFM9H7O2OUzKFHQpRbNigtT1nBsPpI6SYCmzt07q/VqV
oUGcA2o+E3pqM/1LZ0S9Z7D2biH25Bo65FfbrGuPTV8PvhKb1gOU7hKcpRyt0xYnOrWNsMss4nbU
nBx9SdVro61iAISt+6KlyRmig66qVoDm5IPG8FyrvqqkWp046hyU8d40Oxp8u07Sx3Jok86xy9aA
6qQN7nvaAf6f21V9l6iT6jRZb4YS9NUVGzDZUXprIqY4eqqF+CseQUP+pdKT1zGPv+lsIM6k9idq
3Mf2zdTmxJHl+Q7pl+rY6XxOJD0YF8N6hCqCegbOv/YiSXqR4378AvHQxCEjhVxMDc2Yaql/qF35
oMty6yK3OI5VIrvW2N/ICkMQlx7UuGSOnKW5L8uVCXzclDhU1XusVlPgeJMMhjCNtSEdEwXNqQYc
XnoNEqK2wXBwBVVQOesPbaUabtZaAVuaMynBrzcn93E6v0CW7ZZl6q9Wab9NhnaUoa4bpHaKgwzi
FVAPj2YUzmVKH+XRhLTjVPyS7RI6u3H825yMGo5jPRIcflwXz11X3ACh8YJsNEiK/ra1pXNpN6gW
1+qPWY9PGqkgs1to/szyozFpRzScSz8BA55q2mA8KxblUMc0dnIi206t2z/jHrHKjLRVgA3Ucia6
LZHagpDNDthcP1k9IFmqDjbhQhtP8HisMokyh5ryVZ7YphtFWWiA7BD/J2ao7Q+QOGVyR51eqofn
qGiWF2Yo4JQwM+shrpoOE2EydLIrpQtMpHrrmD3GYfRJxkCRAbW7drwCFwbkBdrnlk0OayU/n21/
0SkIC20z89S0+WYD6O1OivbWVYniy3X7PVKsa9ZFpavHZeaD+/3ehvitwxap8g0LYg85BOscuH/s
SbnkSnKFYKQdVHOQMC3Sh0NT/lRb02cWMINWRa6bpX+AgM3LRGqoNxLQ4kWdjeG9oQ4samJUOo4q
x2xrP9XBFAVRtbtEm16NtntYRvnct/YRrDvUa6ShdFNj9qYl9eHhWcBYiwpEFx80yPI4EGd/LTv9
RjOXOWgifHnESOOoEzKcaGufcFbPVKPPuDXxzCw7F0NoyLDI+JRo0sNimaHNyrMkt+Q2NfUr8Ol4
ZgRISz2f0VC9MvLZiwvJp6y4g25vCNgCBG8bE1gU+6FJkdMX9iHS5c4p295XoNWn5CpUOFBlTDXU
yEuniRVIUUVG55b2eKxl8yo3CTvHkvFSVX0XsEj/nVn5MR6V0Jb6+yzGZAMIZy0vk5fZsdoEj+FU
RwpfstZv5MkfJfbNXJqrQYuvmsx+nXATIE6nt1RO0NwwlBswy/p4ix2gF3AqbDDCt0rvGw2gJVIK
KWllkp7ixgJNz1jdKQ2SgUVuI09tyGNrFN6QRo/oPqQn8Lh0EHnuXjHX7WGOCfB4ZrvQCHfsoUNt
Qs6BRtN0rwG7kDcbaVB3o+XGM3kbQRfvFGl8b8sI7MC894GsVXeWhPJUQedXtZ6fZA24r3aMXTrJ
P3W9fIMlgUjWXldmm4FyL9JezVVNqpGBQm/DBiGSpn0dxp9EBOPZzeRBo6mDDoMQqMZxFY0mGwe8
eRPl/bXH1mcXmLLwclDduvWqkGS+ILfeyay39rjS6ppjKWmPJhirituusTq3AYMc7rtGYGjvibc1
xL0aMFhE48iICBpNksPMYLE77/JS1r+BfyTYILHFvhGIUfHFIFaXRZ/IkNYcLcgjQBK8sc+y8UNX
GkjXi3CHe/4Arm5IyuLh9Xn0ygSWKG0ZXuXGMPnQ7QT/coJaf6I+X17U3rt1a4d7txZJZCZpgsdW
3JYnGdTqcZX8VOVWOH+6996HSJihy4ZiEJ0nc+7NWpMkYKoCMj125m81wUOoUR3l/7J2ZUuS6sjy
izADAUK8suaetW8vWHdXF/u+CPj669SM3c6ksOKcvtfGZubhzFSkhCIUivBwR74mZrHhST4Uwysr
oAc0KFfOxlKNg8FJJ200FW/k+VS7l9MILeqIOGML9kdRCQCWl3dCpZsQhrGZLAwGyUQnjIRXBHtT
E1ln8Tr5obfdsZCElTrPwp4zCufDII/MII039/WmFOMCrVEnj/F400dmBiHGw7R6rX+y1Lu5tDQH
6Pp4SrRhE1GncdKn9Ie3y0AQoZ6i5+JntuFOCZ5+AdD6Z5AsrtV3VhY5h+dK4I1pNd7jYIXbqfOo
mH5kAj9nxqbvbWpLcMPEjJ013oRFswojGJVSRUhPzMJAFctlGxU9dWKPQcRxp7a/pHCtSrk0s8Po
VKDAaYKc4zyKBjwpOy0ZJQf4PumF27JVP2aW+DRppaFO6LYOtzyjP0l2eAMdSQgKQS13+73nLn/c
ix8xC60eCwUgE3Pq4BnbW+MhfRrsDBvsWWh1AwXKDLStXukeb9YIRCor1hdq8VdbMNvoMslHoqSw
PoGHmod4N6mwt2BbRIRfZ8NYwKddWZsVaBo1K1tdbuEyUMI6diJpnBrCaSZhNcgVRL/bNYW6qVTf
bIfimej6/ffLXTxWIC/HxARuaXE+CetLcdbUIsIkJ5GZtTcNQnJQDSs3zELli0FiXlInPU6kg7My
Jc9LtK1Qh3L8EYKNXWDESmEOvbYr+mESiTaL7vb7dS1GxkuTs/if08Hvs3EKy3Q7lfaGE2rOVtKc
MFmNcqLH0Ez/Gx9F8wJHV5QxXKjMqomeltcKq7CZ3viAiL1RfR9jxc1KRXYp1WGXZqZvelHYDiRA
acIcZgaXutOICwXN3qQSWZnrePMlMN2VtZk3JjzlihZSigk62bfLp0l+EwWDO/VOP3nv5L5FQMhf
Swx8xJZuoSH6/YdcOqCXi527I+DZKcVF7nSJNrq9Jz2lGh6AoLFY2dbpD82yoKt1zjyx90Mobdco
8CSiYvvhs1eIltQSU1RzKxL+tRISgUruRJ0Pz4PK3hwNDiA10F1lTByUymoBqlXRWt64tHEgHYOq
qCyK4I+dnZK+SSPwoMFCwjG2IgOep6GsqqwRgC2eDyD1JRXIK+DxPpu7F6eRAMbtsQy1OWHfWIPt
74e3Sddy3Asm0KPBD6/FpHTpQNdzK7+j0BevdccX/WGSYoLjSZoszQGQcR7HHU1b4qgGtwkouSYF
oWwzoQCGVRDkQjquE3CdUXEiO6N0dkwgbdFPQ7vIuJLSSkbMdmU//vWJv7Iwy6IY6evMlyTiDIX2
qsaNVcrKQevzlYtu8tvZeb80M0c0iVqbhAUeAw4Q/nahP49KZIXeqRtfvl/O8oZNYH4wLyEwzs5h
QGtUMjyVOKQ6hfpjEa10VZYA7PAk8DgAnyVh/HVmoB0hHiHRUnYmekfxMbB0E+2JM0CZR+Xu+7Us
4SN0aElrMgHZiQzZt+vQK1akpX3OZQwXRQ8AlFuBE9+CUPIW9UdAL4vHHANGa9nugifrCiYbCeYu
wAgwT/2UlJcymJeokzQvXb71hNyU9Wwl/C15EcKFBJ4KpAMEiJLrpYWoqnCwRE5L4zZqaYABFPsS
6WyCKbc1KPHXJWHvprAHr8U7cL6kqiS1N+qMOLX+TPuHuH6R/ZU0cnKT6/M9mZi090C/gdMxc9S4
DEe16UUNII9uC1XY/TQBVrir8xPyip2Zu4p5kw0UIpiOcpv+CDelm5rgQNySF8yI/ANs1SeM9Zt1
zf12LPzQK2udOBiR+im2+rGKimJT9xKqiaAx0VoQzMeo+HhdFW2gM48CMgq+7ylFjbIRkNoPPWAB
XQrWB6UpwOsyNbYqW6CKtlFQ0LeYUN0UI758KaFTnvmaGVSIqmp/pKx/EApUG0ky+sY41u9cEk5T
ZTegAUCwg0BtUakVlwzaoVM7bvAMCUHbjFul4j/qVr7JpAGzobCC5hMaE233uwSbEGP1ayQGv7ra
O4EW/lhqFciDqwLKpaJ40mpi9VWbmVVPD6qCJ2wNgi6T93FupFSQjoKQtEbcViuBeOEhggf9xMIh
yagty5/IxsurjUCvmsa67jS/mle+C25qsCbIsgmOhgmi5OiYAwU6yFQ264NJX8MmbOuTOLgEMdAv
Grw0oehTMhUYuhoPelk/BuGvlWD2NeO5NjFLVysoqtdKoGN+/7/3JqiWrAismj38fnAGK9nQ/bBf
vbAXnF+CWBLFvxC1xLnzR7UApfdIAYYZiLbmXHnoEKR0LZ4tre7Sysz/aRBJvMzR2q8szyWx0faf
w7vU0IDYn7Bd+ja6nbTL1lCXa8ubBYSAapnslzDcjTeavmEaEGb+mrr2wq13Fd60WbiOADEoQDar
IenpoCkOeu+dslUxtlUd13ibF3YSdDQQusI9CoyJNv3zCzdIEkjQcSzLEbQNH1DnznMnkou95omA
MfGV+3xh+66szb6bIEVlHoWcOhG/l3PRBN277Sur9eKlsH25qNlXUosS8SP2ELaP4dPElhQ4mt1G
RnhAZHWEm7WpoIU8GQkK8gaUPhkSr3k+DnqAeMDdjgLujt2mJ9GeAOuCmd5qJ+VcH6aZpMCOgREC
SSyoYr/39aVoMhWNwDQoySqeBNefsNKCSK4L0XO0Nt9BNHCT9Nv/m4VZMAk5mg9VhlhJxMqR0NuV
2/bhexMLKQpO9cUqpqNzcRBrhU6Cv1hFEqYeKtWtybTG6bwS7fOqvMs7TCbLpX7AFfRTjfDW0BV+
r/f5GgvV0m5e3AvzqmscpihRpYjNWpK3uy6VM3TAI8/6frkrVuZMoprW1X5SEWC7gEGpfWYM7Yqr
LVn4EyIlcSpOXexnRkOVhwTosUCn9lB2Jo9f//0aLi3MohSJIc2djAj14dAQOxWUDfFV9S8O96WR
WalHkMum8qrAc8o6d0G6mBuxPD58v5CvryVw/f/vnQUE5/VWgRMma/IKCymKc9DyjSA80fQdDFor
5Y4FepjJEEr1yF3x3/PXTCBxHNzxEwZbHbKH/GmK7WIJMnn2Wt0LtriVduLBn24wJ3oEgNFITo2b
/V7L0BeeOtMPwb80cGURSFpdr1jS2CAogzfhcTtLBViy3sYTQakDmPBO/yhTM6sN8WF9emDRzS8t
T8f24lhq6I7Hkg/LwmYKzP3e27SYV8D4i5WYq+DzKdDP8umrdc6CSqU0uoyH63+w1xSlrfARxNZ9
akwdxElk0Dc7t3iMXPR0UqP/i3cX9lkVEZdxK0hfhslUXkvDVCPCeAz22Ql3nYHpkx8qqnmZuQZ4
XLjKJVBEgTwBXO1gIpj5Y90mcSKFQMypaKyHOZrqBTWGgNlVUW4SsKJ+7zULyH4s7sLezDWz1BvF
FqERhwh0kaE1kSEXthagAqtCjj37vbbAhewBCconGT1FFjlnDyCNWKMeBnCNLx3rDihyaUv1laC2
fED/GJnDmQHAA2+JjLtO3GFQ/wQsmdU64Q1zxH+gOLJqbfbNxgy8AD4XMPCqmdU2c3KXgDENhJUg
MFuvYS/7/cXiZp8sVdJMCuX/frL4LiqMxMFEABjtmSGZCDc75bDOmrYYXy+szqINx0NEZNMi+/oo
5BgX0n9w/6Ak5d/cFRd2ZrFlEFNsZ+FTR1O4qUIugKVv35/55Qh+YWIWUJgSBXJR4whWv5JDfKoN
yeg3ZJs9g9+r2kcW2GgOzcdE6lA6EHYHv+l747Db/OfaqPSKL3x+6Ys4yoW4KniKY1rXsg1wEmC4
Dpcfv1/uwkQqXPxiubPXAeuHspRTLDfYRlvJoea4h5f/lPf9BvI/eB0Xdwny2koxEjQLV4xPh/FL
8NYYGFzxC+Dvs72OvHKQSIo+cHCgrubURx1DBaorohfxD3j2pnzoO2vTIb7Y0EEc04FOXWdtGDdy
3yUAkvWFHcvZnvEgMSCw/ARs8AOLEozaxmvd2elsfmd+ttN55Ysy72GeQICzj4+qcruynYvXw8V2
zt5ebNQTtVBggVdGsZ3mv/pNgnHIEJyurVM8cehYBHbi6g8rhte+43RJX+ysz4MhS9DUQfExPH0O
KVrsof6UjG/3azj8Zb/430MzBw/oPpWDhGCVo1gCEoHuBAUqEsjzlUUtZhZ/dnOOFBjbYOD1gMu2
f5HwSjEawOtMyCZixtTfanfohFq+2T8O93IG9vW1MsRShQCO+WeZs0CuckXyhRzLTA5AfR/7TbMb
MVHXH31nrUK9dM+jezxlyCLuXoyjXH+/shW8ROgLigE2zwVYYNfvkR9uKOThU8c/5z9XtnbBE6/s
zTxRVlLotwoyw2NadpAiIqmY1KD/gc7YdLvOnA6WJg5nDPtP0JbrlQUZsAhDUf0HDjA1l5JzsZF3
oKh114jfFu7AK1Ozu4kSr2YCUSAlJmA+DJzbAmUHvUZg04cVh1s2BQgNMlvCvhT7q4xkkSSXeEmX
nVEx383VLbh/rbFPV0L052P46wb+MTU7hi1UopRhSBiOxmAHW+GBuMW2uyk3vSM7APY6xadADqhg
QNUYhoZ+V9mqG9/ItrgXHsTNWjVrbemzD6pBx5gMeeg5UfRYJje8r/a65psUaNqVQ7oQZ5DOE0w2
oVUEFuNZUEtHJeFMxspLwISYyz6mgzqRZMsfObr10zj/X6S/lybnzYEOnASd1EJ7MiW4b0GmDJxq
8Hfe92dh89qjD3qWsZysKC7bTXq2lS2ZYCt11wAVS8no1Xpmh2eIR5kV/gDCJkAdFJOfWlTN3gJc
SMFoUoftA5s/K/k6LdjCTXhleHZKchlQqKTDEsEiODgCvhUoWuk23Hbg9OxNBfqQ5Q1QOTF0SVaO
zbSmLw5zsbuzMEAaAVCECKaDLd0R28eDUHLrw9RfXOfyXbolrhY6i9wC7xUB1jy8ZcBOZEr7EE+L
YFP/A/XohTk/8LldrGxyzctb3hvGoVQQS7239mNSO/EsqGN90hfumg/RwdS+27xqW21trH3FE+cV
7FhosiZOU4YDK7xQVF97dASZhZfoLTPyB/Vp/fpdO0CzVKrReR7LOtYaYTSLJr1RJD7GbR6T4kML
nr4/MguJxtW+zgINS0ibKv6Im36LEVtnEjictI3WMorFJWFUUwfTNO74efFATwvFj0ZEzoD2P3hZ
VoakZzZvwp+hVuARHKZ3369r2f0vLM7cv8BLnngUEXTqSWMcET6IOwJ184l/vz74pmhkj8Q3vje7
wA+Ac3phdub8IUmKtuY1omjSPqq+vgHm1RJz5VdTNz8aQTvQEWCTLjuU8ZhvvJGdG03AyJ2a6xZm
1cAe7WOmMvNA3SeWZzymz4BA3KGvyk3Jx6An7XyMYjDxvVR6A62VXZ0GG6BYnCzAKOj3i1l28IvF
zMJJ3Oi1NjDs4QSPkPfNZso7wdeNUsVazXD6U18i14WpWSwp8BAT/KpGl6H0zQzcX6Cu+n41i458
YWEWQUgvMTGeLLQViEcfpWKve3ffm1jOZS9sTG5wGaWCrq2lKVhMrFsdMB6p2SNZn3gQYis7/tWV
fWFuFijwPqcjJnFx2FRmRGCV1DLfyPyP71e19mlmISIkDDMfkyelWbMZyG+RreHnpq3/8vEBGQZE
RdPBEDvbtjaMo7HgIlC7I2QR9c4Q/ftR0Td6vAo5m/zvi6lpeADyGMB2zHHmOVX/e6Q5dPPAQOf3
gBMYyQ2yy7O/lzYpogNkh908NHL9UbJjB8DEm8pdvaoXj+OfHzJ/SaqakCetXnjAftRPcQVpg8ia
6K8HbTulJ+JGvqGpkT//xbe8sDorCMZoavds8uieZsxIPQX0QckKzH06dd9s8Zwe2iumodxYoQ5m
R1tHjdMbMcIkQyKGv4OetpBU5Yc8kldOqbx4iC6WNou8Yo4BdBR0psdCD3p83RAQ+gnZKeKxjrZZ
ZxS5QXeQmsUN0DoYqSCWH0AGDuFZN8aP+kG/5S9DaEiQUAtNUIQnBg3BDbj+7Rcd6uKXzsKqzLSh
lZEJY9ZBM/tkmzdkJdbJiyZUmWh4owHDNp/LyWlRSZwHGiZ/2M7v8t+FCD6PtDygp7bTlOAZwLAP
oTrmaPpirygAup63SaCKbeiebLXpeNvp8rvWaI/AWr2rOsVAWMa3Wl45KklPXcpBZIRRerHfdXlq
xQU4V6o+ARybQJxAaOLRriNtvKlqLM6v6GANQ/nvAb4g0sMwHQX/CVMxgHQdbkUa+8gLBTTi4wBS
vL8FzBTLxUpQXzhXV0amf34R00GjmA6h4mNmEJvDIRguFRh4197l4sf3vrmAO79eziwM6pDUoWqX
a6i6eG63jVojbyeexnv6Ih5QPbvloGpcIz1fYOa8tjq7RDyZ5bFQYn2dU/9Q7yEXak9yJ92DGBv8
cRJmBoETxp0xDdfi+g82ldv+9NeQuAvh8GqXZ5eM7jWer7b4lHL0CD4f1NZbK8pXkvmvXsE0VVGA
g0RRBj3S2VL9gCaKViPmBtKJeLk5JKvQoa81H5gAZhRc0xhWUOeQZk8oWcU6rjv6RtnFANiPp3Q7
tQHXa8pLq6GyCBwxo5CumK8mTSo1T3LRd5vgpxofq3BYiSIL+R906i8szD4KifM283mD2X7I6U2L
GW6mxdDNOqXeVy+7MjXnKRN5r8Y+XiIub5xevM170QBzglEVay2WpQ9EAZ7HIBQSDQByr9051Fp/
QJjLXGEDIC40T1H7L11ZMxQwhXeYRzfAJOj85wrWLCD3VpU0l7/bn18wCyi010kTZZLnDNlT1G77
Rl77buTLDTxtJo46tLUhjjU/hHKSay0+nu60u2zLMb2Sm9MxrAxQga8u56vnXhublnsRH+U8BuUE
BurcXgxMoQEPSAl93OZjJTh+TdxgBk1Z5G3sc2HXZjwCqIyYFv6nenf0ggkZzcBUq+wOFiA8wOj9
DNdQNAvt02ub0z5fLA2qo21ZUA8kMfj7Ntr8rjdRMvVmb4O45h/UrBY/3MUiZzkMlEMqOS1UcAoc
J15SeRM/KoZwFNwG4zn6SjRcdu8La7Mv13VqDloBGWDU/59YdWFq7nV6x9LSQ2dY7doU6MboJhba
VXbhRd++sDLzLEy0Y+6hUzxcIu190uIaAUP/XanjZYT/KCHPlhxIlzwiANyUWeGDB6E1V87p2m+Y
XeKJqLMRDDme04ELzm1R4ZTuausTNro6NLbw3rw+oLMLrdaqdMwlLXPH+x7iXZkFMWxwlDW4rj/b
bWuIl8UofbHBswtBJOnQ9U3nu7L4lEp7XTno0TMtNt/v4cIo6dWy9Bm4LG69oIv7ZPL1ieu/fktL
I00N8lS/QT/xkWK4HJN4oqVRDHNW0NIZnoEn5c/xymtpMbT9Wa4+fesL/6/DzBsDsRYcyKYAmJ8w
a0hDMNVA6+L7FS9eCReGZoFGoV2eJHGduYxUR53TLXjg37838fmIvn6WXW/qLLagAde2hYDLXCEo
g3HVbtvsQHKkKpDyGYxcaEob0Y6bekOfmbftifwsN6XZaIqrJqVN+uaQNZ4JRYsdDToHfIGgTWfj
DnQsYETp+KFs/JsUE3AZT6GP2NaBqYJFaKi6TS1KFmHVo9cVaE+pYBPp5VJ0R+Y/tiBpRvlL6Rxw
udkKAbUM7w0IyRhpUO59XmAMfnxSeWYIMS7nMlX2nq9/MLW3wH0ENo9KNes8woxf8SqoGE0PxW0z
qm9i7m3jMd4D7wmSazYcuiIEcZhHjbBuRQOMObtUEB7yahCMIRWbTQ2CKzqIxyjidqVlptT5DwFL
tzl4640+px80Thw91M8kibfff5vFi4YpIDTXCUDSEEq/PmjgMZHCwpdRwrbwcJ2QXMxCnU9FiRn0
Zu66mOPSbXppcBaPGbSwGFCoGTys2lKzhHg4f0Wb/kRQ24Ok8c+VBS5FxUt7s8jca35SRwWY9ysn
wxSSPYHlJm1mAsq39dbPmrVZDCYUZKCjMmTuZ+unnoAlG3ZIt2XqKJvVRtPaXs6CcOlD01AIsTZB
tGpblQ+fBPuOZo7eM3G8/T/gHlxb4CwOZ+UA/qoOJv/9zb14x0wZl4g2JDRWPoP1RRAEmVYUDmKF
aopvAc956M7/kTLza5s4FfLjNZnDZW8AKyVGyjA/84VJYCh91mvgnwNDwzQWmlk99tYeIUicWz6y
87XrZin6YgSQoTsB3ic8Dq69DyPEcQcUEmCakGgLjHSv+WAsNNoP9b7JoWsjWxOecyig5GrTezl1
1cKEFPvUt5y0mP8CmQTSlovfM3POtKVlSscBz9RDtv3Ps4vC2pS+/wPI7OLxvbA2c80Rg24cg+me
I507CzQxzSQWYcnHCfARDOb66Z0O5/wiulzezDsrIeibSG99l7TlRvOC2zqufnYqxstysT/mUrRr
S1ADhg2JjJUwtJJfz+UnxgbDFX4J04GPvjox29t+U+W7CaME3sLWWmP9XgD0XV+6s0+Zi4UmFir6
XkjUBhNf1oOmBLgpsrwDF3Qtgjc3Cwo7i5TaKOL8HgXhgxqplq7zW54FD2mePLSQ1Ysk4cwK9ahF
YmcNTUGtvOVAcHcy6nKgslNb5lS6Duav8v+6Z7PzkQVjqnuB5LsRJLUC9smOpD9O7EhNB3ak8d+z
I11v2ex46KIUqBUEph2q7Edql/oHyV6+PwdLDo+il4IsAnNy0OK4dvi0ifpAEVPfDcmD3D2VdOU+
n77q/IRf/P15bd8LKz3J2Cg4VXab1njJ6ba4Lt6zZmWWnYLQUaJcInhpONUW+1VDSqQzFIJ6nYSv
IxLAwH0nW7vv1sxOPnZ5H+QFRJIS6jmFdAATmhA+r7L6rnwfdZaqJnVTFiKrMjdPhCc1ldwWMOaV
c71oY5pOmMiD0ZaeeSYLQFWiRAh7TfKWgVJEAunSX5yyzzFJ4KQUwmanTJMHVe0GrGIi6dP8ygWD
5u57E4vf4o+J+UMpB9cp+F2wiMATjiQeTyVLHJ6Rm+/NLFSm4ZOgqcI4KQbsqDpLcZpa8bQGSZwL
YuremYRFwv44XYr9LSrUZvBPCJYXP9CFzdn2Ib6RvGpA/SkCdIj6nJitFWsxA79oBJTxgOlBjQhz
+deHeQwpGIQ5msKVTPdAIt4x1vtGyqIdxOYOPW0wZTpuhTj5HflgYkzLt9gvrCgejyRpt7Shlk+4
K0L6UQm0B6LlueG33i04LM95MUBhp9rJcXMkenD2pdrsFHUbNvIpp4I7CDnmq+PxVlXibaJ6exHT
Ta1CrSz0jzJpNyy672XQEmgn8O7u87QMXR1Yu3ps8L9jIHCKARY2E7U9paKrx6GBorSVaIOZBbmj
BJIZFGzTxqIT+2DEpJnZg0aZFoCNN8EzOn96Hz+pVfha5PS+zCu74OjhgCocRVfudh6xh4HsE/7K
yLBTC3BgZkMBhWt4DBRseg4JqQjaVgK3qdg6igcVIXKiOdivRx0kugz6JwkYLAvd25aivyOsB8Mx
5JWjW8Rko6SRBgbl7q2tm0cKiVo6RtvEF3c0rZ/UprDULvoFBsPeKEfo2YO51gyEzoiS4a7vaGv6
Qoh/d3bT9Gae/8CTUjaLLH/lA1Qx/TK+oTpGMesBVKCDDdHT24BgQKAgW5WBejKK7j3AwRohvaEE
ZLdZcEOyYKPLAihlqx3RqsEACzeIOau7SKO+UYrQztDI8JJ2qQ2ivn2HQXg6bJUUs+ucHnmTusC9
7Csdc63Zj0LHyLAU5VY5POqNAu6ZE2P5HbhuDX2UtllYZiZyTkMLNDPRgtgUw9JQVN3FePND0Kvm
0I6gYvPcuPipBVkHU4xMHL4a2vusNupReMujW60XOzyTMRnHgMnozwU/6yI1QFxvdey5LySL+xgy
B55P6joQGGFIuycmOJZ24wDWcjkB/5j84Mmd6UknvXuX++QOGk8bOVP3ol4bXu1GBTMU5UMboe+D
o1VHoBiF0E5QHaLwMRWfogCv94o/dD6mnkSUnvB6zsTmjooHqQJ1S1CYBP/7tt4qqEfXumAlvVOR
3OngZ6AJht8Ue6/+gYqd4XexXbbvQgHxdBrbLaDqIPU0EvQeAS53xeQplh7bVjYG/sCL2uCstxvl
UcWRTjBdhuHOAKqoSqXYanBXR40hSJIJLvIz6WNMLB3LkloNJDKKOjHS/jVm4yaXwIYpx45UvzUh
iGHFQDDV4ScoeJGsvTYyMuKkhlhZDipijM35kIyD+IGmpJYcF6aWS3dN8KMCsW2Lrzmxkmtab8jh
y/Q9Uch2PApkXKnaXVNZNHlvpF0KztRAoXYrcUtsupNcghXXf8kIFNzBsCv5Tx0Dn3sPGo3sqYpE
KCqj2xoeMi8xxYgZfvJr0OUDKyXwdIuPek5MSeAWNL2c1JfMWKhvxeAjqUEXm4Xgqgr3AOVbI/DV
zaDaDAyQSElNvTikpWKzABPDPtnVamTL1M254rRKdtLlfgtlW6sKwH8eBQYbtRfEVlA6Qh1CTV1F
EDeRFhtVcwyBfe3CcMvx0cphn9dvKhWtsi6NUXlnarSNtV+17OFRkWSuJ3pGNYxmOrwXFT5PpFlB
wAFDiDDqHlsSV1wN5MxxekqgPFGCi5u2LykadSNIfuVatQjoeHvCTK3p9r0CFto8c7sOdP9VC45m
UPoqpSP7kRt6d3o1miA4Tg2xwghklTyWYEZOhRp/sjOQzIFbO7V9BNBQIUaXCUaD48ZQlCqi3tSD
YyJAbQr8xgO4Zwrs3FiCnFEvdyIbLa+/SQIdlHKlPYJlWmtbKO39wkumQd2oxN/28xtBu5PBJQ9M
03Zg0jnjL6TLbaqeg7K7S6vBxKGC34ImA0dQ8bndYl2Z+KRwDub2LHU0DZSqj60qHFlZWDykVlEG
RuF9dFJk9j7fV0lihKy3YpCgyVFmdl5qjWJ0zvQ3BLxXNWSniBCXJf1B7oQzmInAey1DBwVgB3by
AH5IgTsRuwetAFs4kDdxWdvJ8Ezx1RlYD1iCGquqnQqRmg00+fJ0n8FLtawC1kiz2kbZFtgzsfP2
QiuDffysgBadkBtMMO0yeZ/04TkuFWeiG6uKzuUgD4d8J3QQY/FO8pqdxCuHJp5J+t91puz1xDOK
CiJ/8g36dgj3oIz3y51KcJFk4W3GXr0It4t+H2pnXoCQpe7MSnsSw+QlH1lnstTbJlGemwVFlwug
KEz/S2Cg0Hm0idP+NgYpKcK3UYODh/nqDh+W67i9yLFB67TrCjtU9n35qwlwlYCGMx2OAf/VR+oz
LR9KeIjKX5j3phT7uqRnj9ePSYSfiMqwhotV0lCVFhOrjkWrElOrJ5uQg6+Yx6Yag82yDPC3t1rG
n8qxcQVBHY26z2wWSxulCl60qLZHhESCYe3SF3ZDyIyqTa1UJVYSiRZVNzEoi0GtLTdoLERPMS7e
hOXGyJmbjSDi0PtNL7W48B8gR2MWvDU6TzdicIqOKKiqUBxQld+k3YYEa1Yg9Z3LmJZpxSn2y5n+
M66TXz6CU61Sh0JfXUnOQ4Z1xK1F4ncvz/aChIoAvx2aX6k+POMrCFn0Jta1VSM+Bl5tApBhJgHd
gCr0TcJ4YzPsyUANWiHECe1jW99ADPycRockRBBvn1UZshH5jR596Pkt0TRc75o9FIHR5c9No9g5
gnVW3NUez41u0HZNgr/R25levIHYe+sNmqmR+MBBpdVQ7JWu/KDVu8I/9LA9tvIbeudbf4TgEJAb
Qv9THypj9BJsUX3r+bE55kw3CN7SZS5ty+5c9DFCXGXHWr9JM9XGAd4K3oB86YbUeF9H/T6h1KTt
puKhK1fCWY4DJ2ubN87PASGGripWByAnxGPMAuWyOizgRZA71zMrxn0RhQct6q0yfGM0czDnZ8j4
Yg2DwER96PrSkMUfvD9CpmfXZQ+p/FwqAhQfalsesz3Uo60xSV1o9LzF7Jw10J0okKzxyvJrHVX4
jZdAG6LBhcY/1AR1gcDfji3AMTw4Telhrz8Q8F5WuRrj//noeZ1dsKcB36/jo6mQDrmsgM2+FWXI
bQK20/LSVKN4q4uD1akNugPxKdHOSSo7sdw5YRbdybqAkFRaHQROveIlA+M7RCTb5jfTW+SblTGR
USNoB0pqpr5vply2Bg7a8+AJQzN2nL+pKVq4VWSGzavc35bS7chrO5eKLesOYoRLJRhAO59u5EB/
4Znm9gwcgpAWEJvsRs+BmytePK7tpARt0kpF8Is/6PisBMzAK9xgjX8gaXXfkwK9G4guas9g47fp
kDqCf/bg9yEyJFCG4KDBW9NsQ0jopgmwgWNjp2w0dCgw+LJBMxWKI2wbJqndNlhM5vCC4QoMwEEP
SRIVtNQxr+yhT61EkCCpkSH7KgpD8g4NqNJLX75PVfwqYaxMb8jMGqTgFhgKLQ+CEn2x0RA/CCkd
1ZPdmlCzqFtTZ4ohipUrst6FShwAjY7vFW5BARVswNiYVA46K4Yu+HZQ3gVRvYeShNGSaK9Ib4PC
La1Xzr5/zxtQXgzE4lHy1OWoUbM9bzo3F7nptWiL4sOMeYJrX77vBPwiFYrXLDsUOuivq9wq0nM3
yO9+dAfJoC0EqiN+9sC60/YgWcoCg9MnJjSmBPZ2sUruOMWD3T/33p1HImC8G6jUvKQy9M9L3S79
M6H9kyfKZ1DfW1pbnoMitMggvo81nhCoiBWp6o4xIir7QB3U8BVup6MPWQVg82ARvRn4hGhXtDmm
xWgxWli6cEonJkStsnoIy1J+UrvarLsB6lDheRwUpHHcDPNHWvd7vd1IFD38YTORHUfZIajR3Ate
W8m3xuDcg20izHU7HtV9I/xW+UnJBiOSgTVotxyEveP4noqIqP/D2Zn0Rm59S/679J4AeTkvepMk
M5lzqjSWNkRJKnGeycvh0/cv3Q9oo9r4++EtDBu2Vakk73BORJyI4ibLK0skKGUc4n+9m5rJrySu
+kqDTT9Vi5Ft3EZyztvhiLRFUb8nCdmiPizVeeV6M8x3WVIGZ19GppMqQgrpCgJrEsDLaVKX0YMm
nZ2duuclfTPX3MvcwavY5fhMntQFzLDLf4hxOkw2wE+kBomi/0jK9HBvfOom24oWGny4xdRqK9tp
pBpi9SvKSvHfevilBBW+W6sII86HXN2N8+zXQr6RWO9VWBlkFb9KlrzfZW+jjA9mhEMx2aV682bG
XTjJ/NmhuQTN/jQT43chmDpJf8W8lRmb+X76jPRjVf0wileRub7Vptu4fq0qlYagXr1uuooouaH5
CDDn9BK3DVOMIZqmVrwE7N1oP9tJ/Ojt4aOxb1nHyyVwSLGr0FmGl5UkQxJoNma9L/LuYUmnXStu
ZfdBa3AcZ7ZFwhxTTdSPleHCm51NdfBWnrwpy+5+LG9NpfBaZLBKO76WLXs8dv1uwMpQnU7xYB4r
gW0w+UJL1NO5IFw1lotb6QtyuJhgncb+TA1qMFsQqmJmfm8RMNDfGFIhnIjerYzrY7ySv5AYPkEM
x0Xh6krMm7kux3jsyGBcyNt57y1KlNbxq7Lft4YTtGnYWPqT7LuNiXna0m7vZK3qrhszIedleFpa
m3gJh1ryPY36W0InsOjTJm2/yjHf6pYW2mp6xLITSnxkR9zfbZFpZyIpdl2KCrZd6qucx5Havtsk
OeytEUU3U6dnaZw0UHQRLmW1iZtP3lbCkI1wpy7EbTjUYIsRuG+W7KEvbnWrtPTOSH7mdVfmyhZl
pN8bhT+Xl8oyd1m8Pthptyd/MjC04Ywe+K0zIZFJ6HIf0qx4Mt3kl1ibg64lL2s5f3LS/tY7vozM
8X2zh99Kqfjl8GPN31zORiLoJjpM+P8e5SxL98q4BNEFPy26oDXTNlbbBkq77yNUEHg3RHLYy+y8
YPY2SEm/aD7hv+M52g/BXSDn50HfdzHZNlz8uVDPJVlyCr/8wPmbV3lgWNEhtvoXVbd9tXtb8Lcf
tPI80GM3CWdwV166/pPZFS0S27a6uyCbr7N5sSoO507zccnBqjjxSeF5cNPXMq13TltvTbXdxfIc
r9F7HFvesrzFMQFChOF0zjOTsEfmATniRj/nELHH55nbSXOLjRITLjlCpheXxLZ3E9fAopt+Yp5j
Co9aWQpfndVTPRDSxPWtaMjLktAu15ts893EJFraWEFPzICOv55rjp7SIKTgMp3p3mRU+EWJpYBd
bi2elkw+DEFeuHYUPTHd5XGK7jfSmwqEIOL0sdeti5OUJO3YuOY4NWkQa/21ZuO3FQ8Ha2wuhcyv
RD3ZD6mJleA0PsSWHYD5HOgz6aFKwtLq5Vg5WZjSA92zieSAHC9y6X+oeVx9r9TWiZnr7agkezMH
7WmZ3suybb+W1Aftu4ydxk/5r4gzNIJ+FIqLOCTMmmSd5qlVqerArfR+ob3K5PsQf/ROtTO5e3G8
B7Bo3xZ92Bj8dgPoYtFZPkDLZ98yTkF03cZy28+F9sOwz1J2j8JaLT9a59/RJDEieXaNyhuTmVCz
fLtSVBFCeZoXZ5tFv8tKXO81kS7eDYqYdHntaGFtmfrGBHDhDogkSGGdmtY328EfFuss9GKzqgB6
zeDHnfFDa50GbGLe23Hid85yBOpnMqJKd1F8aQx7Y8fzRkTKp7R4c531JABYQNIoL13PLsDi+v5c
qm+DunhWTvhLfCXHZWP0zsbps8AZqcYik84vV35q6T43h82sXYa+2vRaTfIXu10lttVh7FtzfHtS
N9K9xTPEQrmfp/LaKfi654/22GwzdQrz3Amd8Y2dAOjU+dxSXHHf2JD7akWCTD8F9xrMLHYz2Mpf
wBJX/JDuTYswKLEXSXFKl1tVC84no84AaoTpDTTxInfOPcdsUtiXAYBLfpVF85iOb51MjyRJ3XfH
qqUz9fRlFSJoOZ/0pQj7WoZLROHfWKFVznZgK9FDkoZV2nuOOwMB4fsq+eFFHV70JvmZcelbKErM
Cj/zBqFKQcMcywq4adfYj42++ImzeB0HXD0iTVXx0AZ9KnareiLGBvf7IKW1mbcVl/dYfxjpR6nN
2LEfdEhVorC2Rb1so+40tQUX7rqZcYx2ieWKzGfNfjYsyC6TAC/GvebY03Bz10dPolIzEwVsydyI
ITq7dH92PW0MjuB6PbTTG8+yHsaAtfq1GMgSMdncEC3kpaPjpWV+rMrUy4Z4367KsRrJ7BoZ0tRW
f0yKvREbXgWqsNDpaJMJ0MOiKMxwLn5FHBFAdj5+ZaT0pLs2UXyLX0TlIHKH4xh3D3z1QS1v5fLW
ry7nF85wjXf/OfJ5Hq3oKRrXzWRrvjmGUuAumA2esCilML9o64IdCPBCopc+TFs9+dQcdlGLspiL
qaJN79Q86MWlq6+V/Z7XKi2JEbTRaZweRXeo08QnXIc4IXGY1GIH1rIZRt3jZPNs82jaX7Y7XqUw
vKVD+hMaQ++NtJNT+mQYB33JQkUzwijV9n+BXjNNW/846U6glG3hp0r2V34QuwqEZZtr5SlBB+0l
A9Il/gdKu2elu+T9S8GVsc7nmVQvEBWiqPTcc/O3Nf8Fxe0N4pQkVx0xQSwf3Nng1aU+SEEgc651
VFIFKKAyya2Sfxo5ABsY0FS+x7IH3Js9PNaCTOW8qD/zgbgYo9yPAKoNS0kYD2tVnpT1h7jHOguE
CjiNuxvKhQnfty5KUaJ8qO16Vsso6PvyJOOLUcak9F3tavbnil+Cpzy45F7H75E1eDKdSHH9nvk3
Y4v/6qJzCelUvsZFySPsUp9Nq38Y9N06Ks9g8H5C+1myOZ3XlEkZc07PCwETSs7Awto8SrNg7UvC
i2jysWOdG8c35js/AqDg8j3BytT5l2WsO22BfdBM34qrvVXKQKl/FKByzZBf05jjN+aUHKW6yYD7
0lTn7Mq2QzoGla4f63z0yGbBqXYAH701IH4rTuWuQS+mDl+xSkRV/t2m+1Wrgnz5+V+4Jd9o56Sz
n43F/p6A2HNluz3lzDwdbIHYloJ8WaqNqSoAbLsC+CSTpZfPhArPz7PoSWXJjjoe6VHVM0hm7dQ+
DnRl3UoIhD5qnywqCfqZhh56mnfKrHLmr4+9FUk/S0Grx0/JqptdnnzcA+xWKUBQBpw5PJLnTD6G
7QSaU32vDjWxZtXvrt6EtQXgH78ajkJ71G0dChfEK4eJqCkCfFm3Z+t+3ziIXWMGf7gujWK+jHr/
hKhwLHtMGwxvtcAl8qr8ORHd59i4xBEFVhvT02BMnKW0H43ZBuP6YazgOkp8MbvmWFqOv07DZip/
J9XznHbbMaPaW77nuT8UxYvV5ofUzLwIQ2HUdDH1STdc5GBeTKX9mZc196NkkmSgTlDzJ9WSB3e2
Hy0zCiRxPr2b38xuYeSlMd/MKfqplgAlcsgpdRNfNdOrEcf7tOJmzqfs16KXn3G5nLqstjaJVF8V
3QiEXdWbKL0tJBpG4DZKHG+UpNnMSrQhx24r0uWrWBFZCKTb+SvQua/36a0sjXFbJrQ3vLaY9LuI
AeGxfyHp72STxTaazlVXD8bwqrK40EqWm5KGCpbFWzhtEqIzk1rcjBq5dq3gCPHUZQbjY7rPlVsq
eP4Ov5Mu25T6m27AoOlbAsP8oWQIrnzUB/StIixHwGz7tHCO1kQNZ9rTzNVcpM+CCi0ee6qxX3cc
5Q6buxp5Jt1PtVL9annWxRCq6+Ru9MzxREfutZL6XdXsHHZBlSqntATGLaEVVw1oIrcC0a6eW14c
vA/iiXS2ApBCvtokhlnavMmXcZsrz3/hSBBcVVWHiX0d1YecTEBXkvWqdBh00k0rDql4SP3N2O+U
d8Xiio6+Gv4mgDmW0mCZQ3oQn0ZOZ9JfTJ041yUnw8P0punZJQsuy8RuStyNSaBtLXJfBYxwGm6H
RD/U89Uqs8NsT9vFcE804zz0S6w5H30CNdCEq7VuhL2c7cY9OAuw7yJoooBOZzt7zRdlaxq974zm
MXFfhCBI1G10D+81jlOl/pXWvyqiasko9sdFhmJSPTohf01N3vfMwSlDx+o2sh/9ur6trn2sjGgj
zOyX0knO9Yvj0mOABrjpe5HrB7XMrjb05tBqt/peRCT4VJMlp9SEX2YXxtcCNat2uoEFxP1Fillc
KjPfqo0KmRYDPcMIrFEYc5oUjPpnyVYqyrYEjhs0eRwK7ZwOjC3qIyXghSnOgNRT0rZwOVSvvTMD
xKh7vW6PiUwCIEkEJ82hA+QW0aW0sue+OStN+5YnMyWr9jMfb2mBqCx6mZLIa7X4S0ucU2RN7xMz
67KekEUUtHwcnkVyJcH2wXEZ+9UGFLip8En62oL5XwDOr517m8fsyc1N1MR8EcU6D4kSGr36e3IR
0hXTd6qnJ1PJT7h8X7SkC9okfpjaKbhzoeM8eMXYU+LD22rP8/g+gxWOy7cx3WEJJSgYMexoyHqu
J2m+5E4SqGsarKSyqoQKOmW9i/ppb7XxqbCaY5NW27xedn1Rb9Fc+QZ+5Js+GS1vSiExyXAkUVTE
R0kAJvhU7Wsdt2KqJXt1SIOxYcAu1uHNo+nBHMWHUKgWK3czzLX0ChISjSbqAqsHLVOmcDaLyR+S
+IKRC/cV9CZpitGL6rbvaaHh+mjHD6mTtQcLPkFLRHTol/oQ9XVAO/vYGiPKYjJ8tYThHKHeWZxT
15QHQIhXtwSUaLDSHmUV0OZczVQl8Ywioe/AOOJU9V19uc4C1GZBLGDJU2eor3pqP9uAA33dXGMF
DjcdWhCOanxPRPlbGOS3lvG4aSzanyQrXrmp91Umrs2IFOpOqsaR8iYK5mD7TL3pdhJIMZ2lK0ND
5ue+p/WFPHhfYOW9TOK8sTo/VyOZYWKHKYxmoE7LpSvogUvycgiMvH9NrPHaQomUZb8z1vsZjQe8
r2JqiXI78hxlPQPI7pcq2tctFOEw2eQ9V8MbKZgvxix8RWiXvrJ9SyMq2i2m1JcNM76ybR8dW75n
SnKVcrzq0rzafbzt7P7oFPqDZS/JxyKBmelm4K2o1JgNDFbV2pUEjRI3FDI4fzJG66TyO4/RfFDN
3zLLt0rVHOu0Trw6L8NFdY5SwooK8XKHeZUEw/p2JJa1ikxkVr3YTJJeDFzrlae9HZk9ByGbjx0s
hyyM7Wp3z0OfQz8uzqZJpW+Y5iMha/jO31OXxadllKc8n4EGwcTTJKOe6xgw5aqeK5QIcBDY1lce
XfQhtWwziLvpo2nHwDEVXwIbRP18UBoIYbtIoMsLdkgm6BUF4lFd9zJb/S5IV4P9EocCZEC13cZz
YS0L5cNumsflzkbpnfncrPFVncsAUmBfREQlxx3NRMufIc34UUvUb1EQK8u+ar1ybX5OmYoBMLe3
FKcChQO3d0UCsjYck2bFeMO5qzS65LUvIF1t0VKXpZ/6aqJWaMdzNA2X1krfJXnIvtrIhhhM0zhb
WaHswQ8e1WECxG3qKHSzSey11HhgXgEtpABaNNF9kN87dsuL0eZIIYa3SLzZTrub1yxM+sVX7qBo
ue5M7t5CIt1do2AukyCDjV4bNZjn+JS3zpk0xksOUlQWSzgA/s6Tvrf0ZbtOGL5H7c5mzaTiC4hj
o01l0KrFQeO60d1139rJr0wjRtREy9OnGAhM9HXNMm3rtUStAx06G6eWYzAarcClrV1mDSLewBW3
J5N19GpF8bLVjimM4LNT2XpNl50U513qpmcKBAtr9TzCSGYTNowWcbBjDQiqZcY+1/ir6F6g3327
nUK7ReGefqzRtFcN+onBvpb6+rIO69PYEG4JdtxrztYe4lebqPOSXEiZqb9n0As80TqviOSDNQ9H
M7H2PbMIFpPIc0TiJ0cLe4aZlNRrZyXgVLoSCkTvUCmkbVOcJuaLjXSH6oNSXN0aRnTMWr6/XpKq
nASJPe2I8dokyXwpaxJYSWI5DFLZrSYWjzIOBrPzWmBAE7SyWeogIx+H/+7bGeVQsfqxYVL5SGrZ
eKvIH3aR/9D1e9gYZ7VsjtZoftqKxoSKu7MBqkrZB4xHcv/W/gIOPcc6ui5cJk0yr4s5tGJjB3p+
EkYbzIo4VM7kLdBAC8MhaGtRfuih5Lwa78nWabEhJAOu3/Bavl9JUrQhi2BoloBZYkhtxWd/XpF+
sS/AbMtS34ysfVq5UHOT7SCni8ZqJJVuG/eDN6vxue1cgGTjgGYsQQAznGUpdqiobmK1/awCVVIq
X1S89HtQkKtd+CtAyYUsCONb8T7GauBOYjtYsAU1n4VUoM08IJxAIVXi/lPTMmyQyvxMZePnsfIR
zSkHXL6z63mrLtHFkO5LtrhHd6gAyKY+tIY70fmdpMtOy6ewTipCUPsykJSsVTO9K0W7bScAJBDd
d2rdm2ZPy9Z1sx3r5XdeJr8qbfognTdc1xG6uj5oSXOJmLLbZPQQzLVADsdcA9AhnFJSR9rSdivX
fHcaO+K+2/gzxbBroy0lukI5go7NoL+aq5kXZ2kiGLHie9VThHPah7YYWFt1aVg0dFkFG0w2xmsX
R+umaHXlWEd3kdK0vNp59lXL/pVxXBkqGU+gLUydwfoafn3uYl9YmeYbw3welQ7aJb9qM7OysiOb
F+aeHF8iDOjtbMfTU23hi7m/M2t6YMb8kbTjj0ykmLEW1rqLeA7bZq7Tvd6OB5EtQdaMIC2VDqBG
inZHZnPvaodOk6B1416IGjLT+qxktRWctyJdX5uUDGmw9Vjd99TUqtlzIdv2Ps3QcrTuVdWVh6oZ
dxCXJ0vCfCvGU5pEt6prf0qreq5N01+UiJfJ/l8GQudt6c1W8lDo9sjsVHFwsulVCCJtax0Yy60h
dssfKK7MzRwpO8xYr3hPeVYpjukoH5ck+d2NwzZhNn8zWutxUhDFLRZ46yqu8J2PiaGERSaeLWO+
2TNFbttvy7m/chBzPtM8uYvnKgsMgX6bHTuo+5QNY9B0u+upKVdq2Nh5bu9YlGqU4ITj1Wzj28j/
rgCGMAexM2LOcdu+DaINzUoL8yUPimJ9Ltvy3SADfDMI/exyjspKC+KWTJXCuOsOiC4FMlA1kOPh
JcnL7QIaZPfLe1EaHbNn2s3JxmpTDNgqCaW6DMrk6YYe1CL+0fA9NnrUhZnl+mNvBzhaREyu9ccG
cNvUC/y1XecYu9Utmhxm73W/zptzXqnftaLulioG2XOPEAgvswYLoFTLHkNrw1NE9YAgpvQr1wg6
hFBmtbyL2v4Fj4JRsuHSU60jBQXdW6pSM8QVshXDKD/magbScNcjJOhuAgpayzoAEnqICjpSo6Bm
Enn6FAnzTe/mGwHSt9oaz5kUjM7V6t424weCbq6kPBcM3A1BLNeLG7F6U5CmmPqHxq7LAP7t4pKR
DZ3EcL9LZmxNHapNQ6EKYALtskyngWz1Mi2mDeFtR4t5OD3GTmldQMjWHhTU6f2lzX9Yk3lY1kHb
RBbVfd04X4ap3RZ2dd6DDpnLnchyL0vafqPJ5wbt1Z2tOZekrw8CC6ya1auUswvctvI49GLbDDKU
uhvWjX4YjSbI3Dywu2mHaADDUGn9YOQ/6PQ45F6t9rgWhWVulZu26lgKQAx1qRIub6DH0uzUX7S7
oqoYD+04h6OVhmrbXtoZREE4j8pA+bW8RPU7ClBuZuwls3edpa/23baTw0lY0aboIprhULcmTttx
o5jYzmD4FeVwtWnye1SbA6rYXIPzt3Z3TAt01+xa2Pg7HmCgzg9T53eVvTodwhIQ2GyN8bGm3msQ
eNqexjGlidAwnhwA+HE53tc0qmRXwyJD+SyLHafZLhricHDnTYnWJDVf1hE9bAne/TDfFb2w0K0+
Q81f89rag9w7U+nHi4tm8FebMtPaEh0yvat57VVVsnfEDqe2q7XUvpVtHRBAeyDdibpfgSxgL9Yx
/utp562F4FcxTsxtwnI5wf2DdAVkXgYTIHGZj/yK6a5YH8md3qwNTudUcnG6q7s1aEEs0gYse766
PLxEgxozxW5ksLRZS0iRcBkQ8NmZx/Pr2w+DYzRfM9+0XuJW8DnASe3jJCu/i2bYhsrXdQwdkw5V
YbGZwTRUfqLO7roatHQDqirL2swLB+uQe/0MK1gZvqN128T4rLt8KzqhbHXNiA8xSxjFMpdYQtiU
0KEnOwwGMj2/qrn2Y0nLayrac0QT2fXxW29rr0vS7sm6PBq07EJMWAIDLtdG90NDNBfp7i615Jlj
icXDlT0pa0hbui368k1zox08w65jZR+VvP0FZjQWUDH9Ka1eHAARCDitb381HdBRblIvrZtSBSTA
T2kjteStz+atod6GoecgjPcy3SdJ7A2RDJMETgs6mbwufxBgUN+F8pVX8alyZ1+VL1X/0nGMpL/n
TO7vMeG5+UkKzbE2eYrlKW0+TKGGbv1EFOWLKsJmOU/WQ8OxYyfzKcvCET5AdDUF1rwbjKfFnekW
rYcIlU5bn5VK+BgReROsA5pyZsZPs/MoEN8llxX6tG7qo1nhX6yipXJ35bj4TnRQWSeJdVBXTtqf
cffltsNRQL7qdfPhAOxJqwwGmqImIxQSRGSJbyDxsfnisrP7xI7w56m3+jh6TfnKw5QI0Mgz2Lhz
cyhVnDBZ1PO8rYcHOeVhh1zDdV8jtvWiuNAT7ZktWUed56AoXp7VhcNcI7fITE66plHV1Y9ThEvx
fXcwLtg3gPZmSbEQOoPml4DUYvywsEDq7fU8Vr9s1d5PtfQjVppuGlub3C5kPxCVNBsC1sQK84Ea
enbftTY08uZh1JuHaDzK+dFx+y+wZ72vdqWm/2wzuDGZo6tP68UfG2evORz6Kx2Fk1vXqlAug55I
z14wKIpnse+W6IcGkmu0YdKhvG12pao/pb15SOr9TL530VQrqvlo7+rO1e2cC1TiwZwynXdGiQsn
lFtvFjQytjzmQVebW4WwSLDPJ+YUumwMBZvNtHbarOxMAlSGS9x/OdA9ERfsGqoIxVp1W7eA2JlX
ojRj0WTQgDXXQSUhN3o3BG05jeWVtgTDH9ihAYbFoentecfqrnWfqlYcNL30IhwP/yrPF41Dxd5L
dEapfWcLyOi6i+3CDvUMrU2QI+FVarHNKFedqOaIcJh4/0jn+29VfK3tfEytkmnw2MuQ8+qJdrBd
/LHm7VieRgHamiGPnzjPezADrTvEte6lEGHpIDdCk56AjcmyBweZbwo/h9haTKi2tbkjk04pqWk6
8FUNJ/Q2u8ooezQTGwwJ4DalAaT/IfEnY34+UJoUkUqqnVKrDxzFQTqqvsiyYL1EN+VexKoq7IOG
wbEz/mrKjgBrpfmRLE6yIYnxW6QFjrJlZ0POqoyszg5D7Ep0m/P+G1LuUgikZmTR0YsbOSsNmYBw
griaiHDP97NGqYgMYK2fndr2+i7sqwNaYbIv6vq1WZRQVTNMr+wulBUNUpG6R23ENqe4q0iqku6j
c+CGIx1plp4vKADiK6Kg07iieC2jg3Tjt9bhW6RTfbCTO/1sOb/Vzo4DoY25l1PwnPoWCMFD7QO8
5YTdDIhowo7/oLBduUVBdGMdjsYF75js5RJpximvqFx7jtCuRHZvFtdcIj3mz0fMpiBJLr+A6vdq
v1PlRDEcWpjQcXR3gKwCRfHcGde1zG9Yh+1kf3DheNV6PKnqGjgGI/jOeHaW8We06hs9Xl5hYQrf
qtadWtHjqQhII+ItU4CqLr8V7Q+XjlvL1D0//8TULu/FSzv1VabjXte31lqDgG9nc931MvGtCTkD
cw8FZV3hzl/Z8iD1z4GzSCa3GCxh7VTuq8/qvnES7RS3uOosD3cOoCt2qYo9oUR2DH7FT1bubz1V
0AfmYTtnx5qtoMSPwjUOc1qBuiSw7dZrMaoHLEUPOVIc+7swYPIZJxX9zR5qv1xGTzAVQE9sL8NJ
S79GjqSi/lEPb2VR7BoFSXuGttdhDQFTcvSOlu5F+amGDwNxJab6Rbd+6sb3gCqqnm9V88VMy0np
d808bTjnkumAo2fmLDv+aLMYDkXzbCbnOX+riZFRXOisH4C9E8VYrszeCh2JVqH9MQq5j5lynYew
rg+Ak9u105kF4p5gQmA4T82w6cifjPV312p/anEB+36562gj53EY3Qtqgn0m130M0TnF0zmerzoT
WlUhvpb+y7WvwGz0HlfNqL6zvEbEweIplQKEotHCQt71ztYIy7+6Xm0vpMabO0uTC6IsNAFt3UJx
izjsuFIgZTDSK+EiTfTLjFT7nQs/ZEzm3l7ch6hfry4puRnmei2DDLhe/KYp/JJdDfE9FbcFZf29
gBo5lvPq52La9FQWuZnjuSr6fXQnjE08wDZmjuJm6n6thsptMFUfAiGeVja9XymYIJfzfsXfjwJz
QgFxTkFQivpjjGhcrOLksIpyYln07mrS1i19dsyNYVO158aqdlo2v+R3afuygtt2j6YSvaZpebQG
h14lBwqKOGNt/Vr03Wm5I6EdtuwI3bDeyIcwH41rZY5Bm/fPQ5zs0lpuEVkKK/0GHOFWx+OjEOZR
G9J7BoVyTI2OcazyhYtvjetvMzKaTVxG5yzufw0zlYNl/qQbNgEpU66Y4bS440GxdlGB6NTumFcZ
zad2PozTGJaifEnWDrWYpDQtzXgiKB50ZRzGmz0+9a3s/KWnRuoW9OlI1hQm/Zvmx2B+5LXxpNbN
TsnzQLVXpjwkVFRBrdHCR9toh+q8+NmsWFe6a7HLnep1be4bePZXEk6ZOrvlLqrn/FvV46dKV/7F
n+AfTXf+NqN4n2H828CtW49CWbQk3eUAf5O4KPG32YNaf/3nIc/7XHVdLHFd7b/+9/9iDJaYRsuB
CeMfNWai/5y7VhJ3SGv8YfTol+Gwh+KUeppsKWaqTPkv3+kfPR7+/ml/TJSW+LcozcrU8v/E4+Cf
nqDN8KowKOCZ9/1j1revBqOxJApcB6Uvgt6oe1Iceeka5/qfn6H2T/Okf/+kP4bl6zpyiEnsGMbG
GyfQt2Dy90FZFJIPMkB1yhTHv7u+/9uH/vHmFmG2KuaUMUTQ/m5ru/o5c5Y4QVlUVLf/pgXJPz3T
vzm6/H9pWXqvu2rHQNh4aPZzQpW8L9xDHijB/7WOyN1DP+xTi3iS8d8Wzz8t1b99tvaHP5Sionew
wcO2KLB2q689iff7VLLu5/jmMH4FKQ1m+T+1rvh/Pj3aHyP3eVLiiETIKF4IcaiFQzhtgZ3/NWfi
n8a6//79/hixjwv019CL+E6Jl7viKWVK9fM/r9R/e4R/DD676MC7POYR1lPzS3OQC5TqscNFawCk
su3yXwbV/3G///0r/XGItUajIfXg83QU7HvNRzyygds92jstMK3XfzeU/Otd/Hme/f0T/9j09MkG
lxefeD9hSKz7LyfO/46Hyj9twL9/1B+7Xp212ZrvhjUmM0w4IzAN7P/n16Xd38d/+jZ/7PFBG+ql
VYxql530mo5hE4fITXbmO7WYsuvuYRLef/7If1shf5zQCBiW/0PalyzXjTPNPhEjQILj9nA6k2Rr
tOwNwyPneebT34T76ysK4k+4uxdeKcJ1ABSKhaqszCxitEaEnNMpdAOl90lzHuIvJHb3TQlXx836
R0Ol6HmIYBJdBwcDrcpvDhrygXHQgMdCrBm3bXHFesOtzqorlcYUZ5UmD6hOO/QK4LuLuXBMgx+a
8x+I422e4Moit8bc6pJqLpYAo6I/0e60QU0GViNCfuoHAGnAqisi6hCtUeXC5JJ3TMUa7IBt5nSO
fk5eGD1gig6jt7h/xNy06TOva1S5+DiXSZorAcgPpSMLzNND9Z0FZsuTj78Dc3oCZqli8qP+vgex
43p3PVaGuYiZNtGoLTpIalCHHtvboSaYaG0OpMbwD1BVsYDaY0Pm4Q1Fk8qFzxwQoiLPa9DV2jIq
Aai8HYZTa9c+8FR+cDQf05/1E9oWhxH0GA1q1wWqx4fMbW5zyDSbdnIjEhZm7rO3A1yADbRgjMwR
ZJ5SpJaopCcnulQXsIBfRyVCyS1xUey+6mlx2t/5zW/Vaue5MBvNIGkogY31O+26oEBI3UC/2zfx
fzgykjcNyakJnTCsfZUBzxgU7jNwVPvKDburBnFCVP9/S8sBvgVQhGMI4u22P71a5PzJMBaaDYnG
xt2jAi1Y5VoX0W0rlajOLwHeOMuC9hfGI/ZXur2Zr2Y5t0qSQqd6DEqfLL4GJuPWqeLjvgnRyjg/
GWdLzmsNrDQSimw1BhUXGS9xjD8awK2hwIYX4r5B0Zo4B4mnxQKHOhykxkN8OqFYq+oCUuftb73+
um/cB7hAVZUuNfaNER6nl+W43Bo+ZrO9P+BLYxv0/qK92uK+xI0OLV49oXB4BHFQD7CBgIMJWVXU
HP3GgNCHrnwV+ePvlHbPKjvW1RUYSzNn2BLkFmcQXx6Atb3RfMbFLoqksui8uO9UlJhmI7U4Lw3D
Z79fE0CssteE4Uaax+JZlDl/8IrZtAtBDkosxTAV/kHRRhAZwLxCAIWn0TXPwMM6gMUAcOygkHvs
/ohqb/MsX23yD4kwGOea1OBPsgAXxsRQUNzsO7/IABe5WqWJ+9FEf6fEqDGN7gLz8b8Z4AIV2pwl
UA1Q4WtAGJAG6DtQd9/CdvS1NIWabKfAyfjW9dJF7o0pi0HE5IN7DnSMfeozOsbyBECv5RW2SBJy
yxMsooCMEST9hPD0bJNKE0iVopI6B65KXlrMGqH5KViVwIjGJUeziqEOsxrBgHpjPfTPwFw7KCdO
9IRusx0dlQtqtHMg/LBsXq/V4jTOI4IhC6UimkN/qe9Ain0wiOwFKQa4G7g4JiNrjIWHGYggktQF
pU+YofRWYIrIuMcLX8AArm7la+sfw3lPkcraLA2Q+aWTkbqAfeL9NxefGlDdOlWQhIcYWi1xQG0r
BOgyS4f7EsSjaK8qd2GLccBuUr/IedMeAFI40RjNXgzxXqxJvhpIPtGheIlljJnWDmqyQNscNAmQ
z2y6Y/wRVQDaJBp+HkA6YfckiG1wLJ3aavCDCfN19fILFAc/Zbn+0QfZF4q6dtVqX0N9ehoLUObP
lf5DGdLZ0+oCFdhRyMLJDoKPuOu94dx+1upoqkMUjUCMAEHb31WcvnbKk3kUc2KKvJHFkVV4j9Af
NmsFccLo7rTlc9Jcu+ll3+O3QpFFNE3VDQNp1G+FvZWJNBlSfWkZV9xwRjUZg7//XGTYBIWqBrJY
fAOppnCurUJPmQCUghdOAvDiUNFbeYa37C9js5IAqK2hgHGIEEXnrExyooxQWwUhwPEvcQPUua75
CRDVP9DY2DwX2NDxj5r6b37P1aZFlpr3Ra3DCZprMVwoJhmM2/0FbZ7LygSXu0RzM7U9o3EkagBw
QXqL5qNAkWkzP7JWNricZWlCzBsB3OFHJ5Tr3ekYHLVzcgBg4iAK3qLlcImKpY2SaTQ4HkzzMAIL
Z4iFNK6bYWu1HC5FwXCGUuas4Dn7xQl8l09/PTOpwwRFQYDJ6n9j9wcCm4LFUe6jIacyGOEzPLJi
wMPCmM0/iNybhZV3YYfqrEpNNWr81sRdedwYRAViAdJLNC/YGzr7Lh8lu3WAZ4VMKmQgRAe2WbOG
yuzfFvlFFWokJeGklj5T2VW+ygf5En7RPxp2dC+dlcO8OPr9vstv3qqVRe4Kp10oSUmL89Pip3K+
M9prMQoq8ZsntTLBfdkmCbwUimqhIKA8xsDsxqVInXjTCVcWuO+DaWHMN2vBiWnlTxW6UmoMjDXq
wT114Bb/pn66PiS23pVbdGqudwWLev+mXyI6H/b3lTGQ1vUVaAEKv6ryn4uJ4c44w1RZHkT2viNs
B/PVJnLBL8hVMCsykk8oPdQ2eqOQVjUAakPWP91G52jy9w2y/2/ndlEuEOpED1G/JxjESoA5qKVy
OGhtaTqDRB8KFfOf++a2HtvrU+OCYaooszWG+HwAmQCqs/S2qlq7mxuvnlS/VCq3m3vBW1jkllxs
DOWRLFkGyBDBtIWKtEgmXxW5cU3l65LNzv76BLeMrzD2mCyJggnfFROtfz26jQeR3wvCIV9R1JNe
nnID91i/YZXheD6yqqn2P3ZydNOE71+RRS5yJIYGwtM6x7dyXYumN6x/Bz70P3j5blqEPDwCkkmJ
qnPXTWkiUA8NcMrWDfwWgxjeAFCaDTA/0BxQNwGpmyFwTHnTM1c2uYvXmqFUEyAuYHPxlut4k99Y
mEYGGdGXwaWu+onVKTEregZISRaUDPXNW8jyUFPVoF5G2Yas4otFMYIaxQCraGFlS/Xd3HeHCACv
4mMMncgFwxYHI7yA/tF4AkljWWNAEJD0g/kJvxcz2VF9UL6ksZcC6Nkes+Y4xRfjoU4eybOV2IBs
jZBqArEq+BxBpxC6BkjTEptgTmo8BcAiqvIPUChGPbgdHyKEmvw+D44tkERLCqDaZ1DgdLcWhg0B
u6NA0lWfchmsS9+COPFm8zylF4T4JMYwjU0f9+/T9utwtTNcmLdCOaqhdQIKsr5PQJRo9R5gI59i
c8AgNGWMlhoAdNElraSXybIiu8roZwqyUMyrgx2F3s7a9HH/N218DEyiKBAnMU0Z+g9cQFHyyqBD
zAaK+/w09MOjio0xh0Gw9A2HXJvhs5AAKhNBbiQY5qzLj42FMVVgzOSmsTXQAQGJchqD0N1f2Ub0
emOSS0MA4mlTiuq4n+bg5nlqSkGas1U5eWOACyXStPRVZA0gzwALVXMCSAsU7ZY9ml/NA7DjIO/z
RYVCwWnxV6tPg6rvugb0hO1Zyh6LREbjLvT2N27rsw00tgHtTYIkFXrXby+wkk8g7qKIyiwbQesM
woCsi4XBkT9RqNha09oaF6tkhQbLIMPaaJtgWf4AYkgfPJgamscdq7dap+p75QsLAOx0uFzhzSK5
XMFMMAOCVxOmf8gZSrJo2AHI4ergHjnNp3/34Xljj0sWzACMJQu4s1FnK0558YCREiwTc4jTE1jv
bMBjBR+BLf/XMNGiWJapQFiP8/8lH6YYcNDI14bEXSBN0TVP+47y+8n/bg9XJrgboMsN0cAgVvnx
r/S2O6m35E49527iafco73nhGXTLhl2eBn9xUU08xt/2f8Cm66zsc1+aPtY6jKkFEQDDF4jaHkpy
lULRe1S0j+zvq8+ZVEdGvShp5Y8jaLQAiMWAj+jGsbPY20juxqm9EpPZAkoNNPhfwE57LtIcPK6g
nbprYkwOA3T6wQSFFghkJwyhB/GlVYigXLj1dTLXDsNdRLzbwNejGUCVemBPgab5GfONh+BBtiHB
6Ebn5Wk+igKaaHO5W5iPJY3CFlMjSvcMgJo9gmR830e2HsBvlsVdvL5uk6RNmshnvRV0dL4s36Bz
1kJXzKFnxYnOGq6/6u9bFXkm91kl+ozKr4y9bKfGswoAEilGCTrBM3jrq7o6MYMrWJBcGcsuArYz
lCGDVktsSEwNc4y2WGhfxdaXpK2umhYMgtAiWJ3BhRY1J3FTdgYIB5tjnt0WCj0Uugihwtxt504Y
XHAJMb1n4W2Ayz1GT2Mb3s9UtmvQnoLiWNRe314QRr01Cykr8iDujuuFXGs6jkvVy6fKKF/oBFke
DN193XeLzZwBdZ+/DfF5EMmrIQLNQ+yDuNGXMHSMzpt82zsYPcWsJL4Cuag4yHzg/Ta+WuTOqo3j
HhXIDDkn5vJNOEcx3SrqeQhMDJY9VDMohkAVgplmwb3bvtmvdrnjmyy0rsoSuNYpwjgI6M8e0jkT
bOe2/7/a4OJ/PCVhUmAs0o/Aw51Lt0kA+HfgGTLmxmov6h/3T0/gJbySWFEWErgq9AjCNaGXdu33
QqVXskT/Kna8ror9jNUHpwGPsDYMEmLHUB9BKPHdGOujLMmf/9tquHC/SFO5zAShd0xAcEw+lSPo
eTCXum9F6PFchC8xfG2NOXgZFwg+o/L0IQqgdYHnWFP9UHqCmYD4XKU/VYzRDiQ6RlS7yQKRko7I
UbhvQN4ZRmOpIVQJE+k4Gb9IAXrI6mcZfyn6DKwGIul6kfNz8QT6VlDUoSACC00ZTAaj2mBAMb/f
31qBEb48s4AezKhr+AkjZh0C4iFlF5weO5yd4MHXZ9KkTo3FADAgKz5r0pNhfSaNDJJAsEOEP/ZX
s9XFQG/JJAYF+Ioq/NvGwABRPaV4TslzBhVyCQNHihpQL7cw+klzvPSnoc4AqctDt4lBA5lX9e1c
FplgzZu3fPU72Lavrl/az0Vcm7gXi6qfJZADhQpYZUC7uL/ezdNbmeFuOSoV4ESBzg6m8hNbbUGF
AXKd/2aCu+HFoGMaXAN6O05AaJ124FL9uW9hO7larYK73bOqSa2UR+A6sJSXKASdaEXBiaNa80ep
Q8cmh15PEYbnZAAnU6KcQC/8qQPhaKyZTmoU/yYfWv0a7pqHlZ6PjTnGUBRD9xo88dm3MkYNqvSr
+tuMwTfB6tm38931WNnjrvmotuD8aFBiGDz4qRt5Kvh7AWgxj+OlNbx9a5sx7NUYf92VLm5CUAbg
7a+m1yYt3CW5WVo017sHw7it4l/75jbvo06gWSur7E5q3NGaSwSy+kiO/HySqWP18ZnQ/AkcdldD
ny/ENF/MpXTHxHDNQgNnwODv/4CtC7K2zx1mMUWpnkGkwZ/nL6TAdA74/v6bBe74LEyoqIA2xL6u
gz+g/6mkgk+szG4Y7yCrNehcgt6D3kHuFtRrBjypACAFaM10QKlzGC5R5DFXKb04eLSc0t1fGhVZ
5tK+shlzBbqTFXBsoytD4jTEJCmG/S+lPxyme6sFP8N1SnA3ALTsfgExAKrk6iFxTApc62Jj/At0
jtJxobca2AWOQJliQix2YnoEkYYughEKDltX3gZd6Cq1cw4Ged8yYgxxfdHUh/0N2cxD1kfB5Yr4
4gDm1CPesg2ZTvJhutCbQ30yL4XviGrgosvzW5lu9REBNymo6Ob/RQYgI89h50y2bCeX+aIXjmBt
Wzn+em3ctyQDBW0AMobS14vnYkhuNVLYanSGBMwhqME60Q8XBUyEoVL+i4fg2jDzwtUyMyMDIART
zr5UTtEBymCgh4EUgJLUooyK3cW9m8RFo0hFstOYJZRw6sTNMTWQdb8KTYV0NxBIAXSmJzcTJVhs
297ZlCnVEP5kRXlXB61ULSgXqO8kfY3h1M9zEUFKTJQIbPvKygy3iYUBOq7Bwmeaoc2ZZwan+YPl
Lzfj0ToKPIVt096SuG0cITg0xC2CKrg7IWfxXTmrNoEkCSrX0SdW5M3Db8ohdUJH+BBgV3jPNBfP
szYIpznDCZKz5sn1uWSg0ydwiYLfA0qz3SAIgVugWhPYHgOoRk0jmsXd+KluIyCZEHwrEH3My1Mj
/Zznuy55KaifEV8FnWPxryp5a6Ms0K1uRAP1QLnPMkxql/05hCacBtKzARyszUMdqCdwANtqJXkg
MrPD6fv+6W776+uC+TCgBDpgJ6whgWlaKYbMQNAG92HZevt2Nr8tq43lHHYqA1CAdj0yEbAda5nk
pUx3UIUgR62Bo2bf2GY3Yr2jnMv2kjFDzxfHOHnAUsY2G4xqnUpyVY8BZiCnuG9w81O0Wh3npzkk
pYhKrApEaU8DdCCrOhTEa9H+cXlHlqlSVFppiWrvr8L4EFMwZ1gvckX+kx2dcNlHIsXJOJvMHwow
C/0M5OeOAHQhaOJvh5S/vU7nxzeqjoLsl61mgUCpMt3U4T2B+BQ410JQQ+yfzeZ7Q1fQsEQX2TQt
vqlBoN1B5EVHMd5mcuaRHd+1N4EzoMkQXRobmsLfBBa3cvy1RRbWVhd6AoNCVmjoXOpT7JFW/0mJ
dgx1cKMzjb7lXOmaFxJ6l4JipBANUm/e6NVyuRBWRXo4LQ18P9A9EFc7agte/MwQwNhFVriYlaoo
LukL/KRRWxBdfZmWCfhOQa1u0+lXS+GCk5bFc2HUCIxQRLfB1mzrIQjOBgsUyyJA5OYNXpni4lOf
zg10sLBrmQFNHh2dtmi423cLkQk+KC3pBN5XOD2Y1ooxOCTlJAhDm9dqtQguDKEiYNVEggWrmnx0
KsFbSWwNsgEaTaFeJepyiXyAi0mWvFjjqMPcMEkO+sJ2V32sQDO2v23bVqDUzNrKBlqTby9TMWko
rpcqKqio7qTjQ5PcQDpIFCS2r6whE1lBoV3nuQ60HCIXCn2TUEE7+3emLyyvb7v1qy3umPKgUWqc
0F/PiuFHlnoMyGR5mTMcQdLEpoZQ2Z8vIsPbO/lql9tJTLeWULxDWJKKD32Ed5nxU8lf9k9r+9Or
/G0EwxpvjyvLO2KA55M9X6mHAcBjmH4D2t9VWa8CJFfR477BzUXpECZjaBQDAIS39gbSxhH0A5Gx
yRCsAP0vOJvA7CXwj20rwCUpFgN+/34priK6BggOKJIIEtE0uNZK+2mujqalOvtr2YwQ+qsV9veV
FatcQpDaItMuc+jAGNIzmDfv902IFsJtV6wsmAlN8WgGGoRU9xlYqqdYkFNuv05W6+CCaUumeBjZ
6+Svd3Nrs9cJu0zjUfRq3rxLBljnVKjiKhhHertl5mR2BFPw+LjHKMqbDfiGqhe1mg6qNIri3fa6
Xo3xE0JLaiQDMarqt28vpwX8dw4b6A0u87EWISk3T2pljEWslTOQWlUxdSdVfrmcui76pMjgmiId
VEj2PWL7xq4McdlKqYIasow7PMirm+a0nDLHPKH0AKZ2ywcPpEME4w0K+w/fvepWBvkMJVWXAOIs
sW8W+k1I0MIEXKGFwGzbG91BTvNv1mieUNy/A+Y4AllZbtdxFEIsGtrFywyeM0P+MNPJDaGECc1j
zBkF930c3g9F4wd9IsIkC38wdy8Bvxux+Th3xqUydS6kima3duPb/B7SozbKcw7o8cPRTk+yflBe
ZLf05mMs/EixjdnbOO7yBjmQ+ab2v0xWtcHchBcx9HQc4ilO+mC6+56xebdMTZMVk8qGpXHnlGjQ
EGojhFaoR4BDugu/gv/sAq68u3nMnvZtbXr7yha3xVBzb5dQh0900IMCwwmFDlWXigoKW1aAWaQ6
oLWIGHwukU80K62iRZYHws0W8IMUnOLgzhR8LX5PTvEHtbLDt+y7GQ+c2EJToXVHd/gRfGVD6opl
Z07o4mqhBOVa2emPevdso96atohsUjB/ATyMeSgubNBEqWMksrVP7sAO/rtqiQLtR8PVfNUbvkSu
CHOxET/eWuTiB6aM2hF01wDjVY2zDAVI1X5O1Qi+M0M+tql0VEyQZ4bVHZ58EFiX69MCbap/6j4Y
ZDNMg6pgHjUNftCsp5gZpCmGXiP6DCZkNwBrcWotgguxURCGGdwwgqF7cHPy/Y0yNpQBoypsOIF6
WX9k52leO3eBjMCRVcAsEcDq/ZV/a5HLFbu6o1qoR5FfNGd0o6HPABlOkCvOTeqYoz9RGS2WG9P4
JMnXNgfhnF4Lvg/K+0rx25/AfWJjExMLSajVoDjqz8Zjh4lf3ZYvGMU2LtMR41wuCC3O3TNDfIWO
CGazATF7Y57vhyg00dRsAZEHWO0dFVcoDR8gtHMAu/NynB2GEZwhTyoCe/6+o/xFWp01XzZYoLku
pZFaI+jj7j4XXv4EPs/KBvlZ9ozKnB1gyrC9AYe8DcbTM2TyPHAC16C0dwIb0nzNwXJQCmpGe9/V
N89DB2+QLpvgpZZNFuRWiUFqQIAOpWcA/3wN3yEg/S4WmKBh+ynAvoyeeUguenlQX6AR/Sl0wOu8
/wvYgfM7s/4BXHoHLvGkS6lV4xaERzZgx6brcq897pt5H6wtsjbDv5chI5UAZQ6Y+dR/Cg0oPgWg
owjnSXDH3r+a39rhrphRUWDXZaSQMcYIUkj+zNllDDWfQDQhbwXYqq3wvF4Ud5nUWOvlRJZqP+t9
tUZioxj/IhSuLFjcA4zk2ULkrK38CfPWeXydQMoOBTqRFwqcwOK+M0jFlyCIYzzLW/OC2dwQ7NtQ
XCxBvcgEN105BsdOkU0vFrgYjSj/SNTZ7SOIfqRW9wB07CFuFUAcDcjAxGjTyjOU1nQJQnImwWTG
CCkCeixrSJrFoXZThkwpRm++kGbuXGMZITKfBz/3HW7zS7beOu5LFid5l6Nh0/gzqPqax9zN/cpt
rwAonNml3rcmcDu+1QBwSiGrHTiSS3rOGtk2QtUj2jMF5+SwUIExgdtZ7O+rmNH1OcSapwTIEcjl
LEFud7rgFrFbshMULC4qdZoySyHY1n2lRGYaDY8kmsxDbKlfJkO/xwQzcKZgNd7fw/cZ6pura3GR
CKyduSwnaeNT6OugtgZCjcDRSsNtpdjbNyWIRnyBqIOW0ZI0tPKtBdI8YBZvGmjZBL/2rWxkjlgR
CgwWRqGQcvM5d9QYEFoo8wZPTNnDUBHYzM8FATGe/kM9yDZx8CJTj0cw1Y8iaMPG8/at7XdOEheF
UiJysKz1r3b3/EE7/8mzXWiLc5cZw7LWomPM8583MDd9f7WlnJN0eb0YygjZpoWAs99Ij5FUCKI6
+y/eOf/KBPepqkZtxMQartc8QLcoA0V4B6Iac7B1qFTse4hoNdzXimpQNtZkwP5bqJcF4TNLtPct
bCBQ3voB943KaDSC4CUEOTx0qiGR4Ew/YthyDNCg29nX/DNY5yGteug/tf/q4/W6kXyylxvAcgYd
++aDwt28qSao3QrOSrCBfF7XLOM0mRqyFyhnxtDBK8EfLaLUErk3j02B2FosEXaVXpEjrALWnMfj
P6/qvjktnb4N7X1ZyGiL4IUwaKabqZYXgDlb7qbTvleIto39ffUFifUqjeQAJ9MUvZOphdOZgmC+
mVGszp4LCdCSS8wAohYIfc2p9YcjxYtVTKW6/ZVf2eHiQaCr/aRBnd5PghtA8HJUUSS3RVP6YXbY
jKtoqEroDFx0GErLGKeZbZ3zN1hj/Phn5VDR90PnwkMzy1Kedf+L4cOPRfYqGDU8CF4nHgbJmiPe
5fgSO9JJ5IiCIKhzYSOZJrUOG4QNrb2plgRSR9/NGTpqUI/ed8XNZ/jqI8nPsCwNpAFm5imAnveu
AuElvMQjb8TIIUT+wHEo5EATeD8/vQL5yaErgaQEsT5wLxZY5mtvf1Gb+YWuojKFhx3Y6bh8mi6m
GcvjgMinQ8z1Qi031gRd9+1FvJrg0ls8CqYBH6XKx6fq0LS3aN4JPk7/x8m8muCCURFWBGhvVCj7
fAItWANNQM2Y/dIKXjBO+JyX5Gsxho86JoCoihnvysxyG1Ko1qHOKn9/R/+Pe2cSdPOopism55CV
MbSqFY+VX+n0DAHtYwptJr0gZ6osN0MDlDYOEo98WzY0T7GEHLbsyN5lBRjgVC2dqO8nhIikLqQq
CSsb/33vGUgrQBukFRztpve8muILjkEdy8FiaZUPFRSg+ArtpRnv9rdz83qvTPAO2kNCqSsMZAXQ
HKi0U298reKXpnraN7O9ElNHLdgw9Xek8xKJF7Ua8RqXJmqnLRrLyw+mNLJvZds3zFczXJzMYzyC
kn7mY/Jyk/miFtXGisBMRSwKagNivePvQQ2DpOi8htDaqQ5a4ZTNHVJEwYK2qkJrK7wHQM1DVaoF
EaprzVOAwhOFqhXtMVmLMsZcQllFr6FlUnxruqFy06rPDlC9u4tnzZ2V8asq9d9IVT+gtuxrOohy
MwLlrGwIZEGI2AhCb34n50ZWLrWVAc11XyuCi97gIZUX6Y/90xXZ4AKdBHrfccxRA19MvwYEQqlE
272Rq7xZBRfnMN4LidoqAGdfoXhzE3jgUoLer4QxBiXzSBM9RAEpDkOfCcYVBM7Ez5MtCrgCrZRt
X1t7agMJw+XWRGPwv20g+xWrZK+pJZkkpAeyQy4ds/zSdf/xhLgcbNEhUGRaHZA91tNi9ocB2jf/
YgmGrDAKFcaiwp1QWiRFU7TYqE5N7WB6xISl4MptetnKAvv7apOSboogQowKWEiOcxI/DIp2v7+G
DegauicrE9w5jASi2gYr22gHUA4OPhS2vQkMqEVxmT1WdSfHXjSGvPX8e2OUO5vYoH0NleMab5fF
C4+Fh4GRUD2kNlqbmD0objAyPPgQ8RVAymSytaMmBXATbH7g8uNrLFkNOcIELu43ekkO4NX9VfXh
MaqgKqiFR4305yAbL5VRZZAjHl4SNYC+uP6hzKPntrXuzFZ6aTI0QYBnv2mAKweh+7lSe6Y4Dbnd
tPqYBwbmbYqPFPI9c9rdocYfYdQOGrN61LrT1GKfa+i7G5H5NEB5O4ygPIVxlqVUHSOHTveyFB+1
RTk3I7XLKv8wzelHNIZvwctCD4sVJNdWV5+TkH5FR/WqJcpPSGA+GzRF8yY7Ba32fZr7uzyFEmam
PtO6Xg5GFUAMj9b3JcTXo6o7BYrhzDqx8yz9abSDW0UAg0Cm2g5lSOYVZuFYIwQSwQlTukqPrmIX
pp8VDTsGOdWPVQVizVDxDChSJXJ/mRrpg5V3H4i+QC2wPapB9jXMo8hp9Po5HIGkgkQX5E4N40s+
QZuIhPnVmoNfZgEyHUjeQH64znzw8TtZCU7zJEPvrlwKSFI2iz1Y/WiPSvlhliKIMlcYGBDcAOV9
DgWGGUBpCDAeUGvhrvGUTTktY3R/INbjKi4Uam181u4kv/MtZ/4XGeMba9yVVnII6ywD3tIMN1yf
AV76q1nbnKVT1Dn7a9v6hqyXxl3uQu2y0eiQF0jzQ1x8rANogXeDvUzgdtUI9NWsYwSVyn2jWxk6
A8LilaFiU02+P5xZmaT2M9pa0XXxMKQJ3o3hG/mcngCN9tNA2L/bSBvf2GMHvIqSLeSOqxFS936u
VL+isf0BVeHloEUQsq2iwNtf3dbXcb04zlvaESOgeF6BKtHym1o/lNTtddGIpHALOS8JZ0NPDQjZ
oU4a+BCkZU75/wfyUwdCwILKiGhZnKfoSgXtcDNEr0WSHkOlhnCmfiry+bS/e8KFcZF/nI2mTnIs
bEDcDw3wbZfQjvyGKWswnaGZeFxq0WZuhfz1iXG1EVIoegaG/9pPO+M5J+qTXIs6yCITXKrfFkOT
1kx+DDPbYAzWbyTFEDy/tp4Tb7yce2p2Sz0Gco9b1f1dtkcPwmO8aZUPmff9cxIsiOcol/oIY8YJ
UAhW2tq5vGAy9ss/tEDBOAZCe10BTIth695e2rpKlU4ddSjwSuBc10woHAtCLdv0N2/jtxZ4KB3F
m8MKCd7GeXkbJ2d8kyW1tgvNtyyAKhIR+8j7oh9nj3t2LJRKSqhOKBkBuVGfp6OknoHacppzZQd2
Nv5jh+Ds8WGvLyCnnr95X84fytOfDGi9iw7MlA6CEFStcVo8KAV0TTI4M4AHKFrF7UIwQ9G7mdzv
e8S7MM4Z4S6RrkdTkGR4lndL4pLqKwXPFiQIDnKoCNLq91GIM8U5H8BolZbNC2tD/SY/ZAiDf0p+
yI7/nTsagBsQTUW2wTdj1ZoGwBChfrJGrP7V+hKVSbfXt7LFfT6GTEfpIYVrpEjqmwVdvuWonDo3
0T0QKHmBLRrs3bprlixrioZXKNT8ON8Ph6jpAw13LZFbrw9PtP86KRlL5ewaWqaNqIG05Stre5zv
z2VPlLEJa78Eulhr76Akea5AJyBPleCL9S4SwlXWlrjvPYZlMW05MyiMRpxyuoWG4GHf7zdPywKg
Dng62QCmj/tANUVe6UllgQ4A4ppOfGwhCwDlokMOyXGwL4uFZt5/S34v6tUid9USCVxddQpfbDB1
HF9qezpOd38427nl9+vVcXetNPpsAikI67kEPkt4gWiebLQIztFZap39vcQU5cY1W5n7XcRaJYPQ
0AGjuoXNnMvokWgFSGS0+nMeEgjMytJjjezNBRnEOexr0IWknysTQkVp7YDvy85rpUBCZwI4kpfT
/dxrL50axE65dPNparLvXd6g/g+QuFcVc+1YUkVsSaZf27jsoWOvui2ywjqHGKvWKGdAnuvMjtUl
vLFyPPUmCFmfQpJHRysN0ssQx6WjyoE7k+YiSainldNw1KT8Vq6raxq1npwmj6OePQVtdhfFVfEA
avipcRSpgdBoYEH9U5rV5tCrAXEMSHZ6HdGYKkLqzxoZrvU4K/d9Ki12vvR4Yyct9Qkmr+dDqUSl
rZr4r1R66iCQAFSDFB8iy/pVdzXkVTE5abRBaReBYbpNLlu+BPX5eIJ0mTR+TvTqCGWYb3UhX0iT
nHN5UpmI7A/os2ZgBUUJPEqv5jLQwzjOrjZ2pyqTr5LR3ja68lwacXvI5L45hJ3klyakYvX5xhjC
ZxrSu4pC/HSAwqpCig9mrb1AdBVfbT10MUnwBFqIp7bSnqDafSM35C6VM8mpo/TBkiVHh/6sXleF
p0gmyAzAiQR9lepTKGWfurBzhwRMrYmRv6QpeS6I/iXWA/MQSfqCGtv8oZij77SeZ88Cz6gqzfkh
7js7ruSzGsbNoZiAnimk2p0i5UHRQ4Ai09tpArmNoqDZEWbNk9605JQl0BamkMfFtD3coPkgUcs6
653l6BD3dYCs+6bP05GSuAZ4CUWAEV32OByuGHY7LxjCHev+doKEhaMOxn06aD97M2bOVditNb90
6ELcVC1cLC2y2O7n6Bor0E6XMYvXlHjTpwjyhSSfph6jgL2UmH5SJNDENK9Dmd+oNRSK2yo+aD2F
VFnXvJiS9ilfqtEZe+nSD+OPcgAifolBnJKE136ikJxeNBdMcTPob+gNugDXqAuOqqn2EOXAJTaW
x2QpLIcOiV/Ky0vf6ed46h+CofXLKnJJJD/NxgLq2xpv+bhp7qwEfaHFqs5NXN+muQGvDUflEGok
gNJ00DhNX3pqpNwoXfgYDQNQcgn5OOpFZjfTAFbMbAzcJMhB4FLPQKBBREUzCi8pc6fJphbXt7hD
DVg/kH4sDxqdJjRh6BEDNk6Va4YzQK4tlOevkVw9d1qHUSVLd4wyP2dzjfbNEB0nmfTQExl/5aFk
HJtC+5go6udkSnPAILUEMu7qiWTqSQf7tAVIUq9B8rRM7qZeay9hUi32tOQXcPw1F0WfoOoLBOCh
zM3ZWeTHqJs96MCCkCC8a8Lmps3C0whZbAPzJExqGSKSt3TqD5Bif1xadk7lONlNR6/KXP7KpeBC
C+qMFVNsAUsxUVpcw+Va6+m1VZu7eKJfKmU8jhFqQkF7BNWgZ9TfLexORMpjZGZ3oPyFfhyZ3NSk
VxqVTpAkj1NFT1JRHFSUCGh1p2rXrEkOhfk5sIZDrzx00UOG+gwNnxvMFpZlfIn7wi6swu7HT0qI
iXnzczunGJ8MD1HwMmZfKe74/yPtypbktpHtD11GcCf4Ci619r73C0PqlkgQ3ElwwdffQ82Mu0zV
FD12hP1kWVkAE4lE5slzCASmo/ZKSvQLMh2idTdK/uSkwBGjOWelGa1a5qWAozGUdnq19hzMpU+g
7JnajKJgtdVVdj3agHXXFhy/9Dpy1RiQI47FQUAuOLJRt5P3ejLSBFxepi1e9RhUUPDe24IlD2Cw
7Cjp0pqmMtmPJgO7HMZk4VmelVg3dUU4La1h04oiiJsS3wdxNI+CGAQSVLd6T8+LW82JAkWyMI6N
h8mx9l1JwlLJfb08uoW1T+zKJ/0NKW558pnz9sDlI+rNVypT7hLoc+dNhSrBVu97j8WMOu1EIX5A
+xRQ42yAYDsILVuQWXaaJ/WbQR+9ONuypKDMG5NrELTeNiLejPW9g9wb6y96Rg12lxZlYEZiCw7j
O7u3KOePNtRiIifzcPWg35kGBFPckxzmTU3QUc5AaW1vJ4X7I9D0saLupaG2GHa1XlvIKk25GppT
4XWtCvy1WgZAB4OMW0TUzpo7e1SfRweBL9MfXBuVQfRFfVSPS8+2m62VMtD9GG+NW710ZY5xBHxY
akzNIZq610gnn2bDmd8m7AnJaTgQRrl658hvuL2Odt69jbr1WpJhm6LN4TSGP6XqEXSOV72sj0nz
swNRoJtIDxEfZZ25K9H5fIo9hr9IVTFH5AzHwkzvXNbc8A5DP+lNPTgHrT5UhXUvXBC/jsld3hh7
A0lB5z7naUNzwkKQdvlFAgYGe5s43TFjr1libPhgB31/H2vmFkiOXd82wfzX8ewGV9k+EfnBwdci
6fssJFCikaU0guapTXHr+E6d7sY+CvQy3deWS7vuw7QliMN/qum9FTueGGPPhdYuKOB8RwXfOtCz
GgqxSqP7Q4ODxdLbyLGvc/ebzfMnqZUvsVbq8PAC/DdCUbw+I35s516bf6SpibtFCfSx22N8MVAw
4TloSch6HdmMdiAZ0n4d+L4ceHox+JiD2huKTZMOxf4oo7WAOypJIA1wAPWvGpcYeTqmvPB1lt2p
VuxVkFVJRtABK2BpT/MdBJdC3j63GIJsDE7HIUP/z6G16dJWH3dmZXhyuLJzZBpOhPLzfQ++Fw6f
Au0eHUGCbgD3RfiDPrpXUanfOqPhC92iGc6f4UBcVh6MHk8H8Ry1rzFgiEISX2EJuGI0P2Gfg5Xu
jRw14fRd5YJ2EIA0rCbQbGDTI76DrogPVdU6whg+boN+GJGv6b4rJ1oI4kdipDIHtdnwAAI30PtH
Xl7BxXVMWXB20yQVzQbdj9HZFAivWZR6XQZUfvFqT9xrDBYwViHaX7nQRjd0HN+GOsOHpcZB0WV+
ZglqWjUlNToAoqS6k18Xo/CsvPDGgfiqDlp15aNrGzSeQU9Dah/TzaD5Rzo2qUch7nnJw7KAFJcJ
SnnXU5ob0yqDKGeUROaVQN6G4Ov3BS6ShGIkBiHq1mmhBmrfEwXo1Mr2tdjaRbFB7ebWRDI3yszX
uBtoVh7GEQunsqWmQTzmjKB31w8Gx5krvpESinQA1LBuAAEU4nr2A/GCoocBPnt5LxNj16MBGSOW
mNWTO9RBP9RUZoVX4dC6Bv5YUQTpkIDUH/A9KAYTs/MM0Bqi4etPqhqO1mdbuZQbEPZj2VZqFSIh
VF/6d7uQu8h9M7U2yLJNo5ZXFu4oswL0u86fC6W9th3lvu6AfDSdrZMXFFkLfLkNrSH13DG9BYsL
2vmgyi4tv8NHq4bqpu5KTxoYKMEmiFKhZtl5po4PAcMK1OukHeOyUYIYz4Cp/iBIbHKphFLUW9mX
Xtu1dIKztbiLmqp51xiuN+jG6DGuVYDf6yzxM7iXyKDTYH9vB82rxLOVDxgyS/0s+tG6TwjnRwSl
MBLaVVXqjysvnt/fO3hxYzQVFBPQtl825Svk0kQlKGVgFnaCV8gEhOFQKqgwPUxWqoLa/FZb1DD+
ZGzxzB/ZYGVyiOa6yYhBGciK7Mwf82O19q2N5jVUh2aiFkBN4slZedmdeyX/yfbiyY+hqE4Qyeee
4RDAfRM0KvOr8V5AHHJI6PQ9Ci7v7JmX/58MLl7+DbLJKgMd4gZ4Ak9YfaBFa1It2pnH8Z9szL/h
5LWaIZezZAQbc+/plGQJuhx/o14IW8QwCRj0QSm8WA+PzFjRkl+P/n/Z+uuP/jP1wj+ZWizLampR
ox6EeRe8oggDbVPyvXLWCifnP9DXgpY9i8qc7Jhh89rc9aKE0NFdcYG1dcxlqJPPoyW90vEMxZ9R
+0yy+x5kla39T7/LovyjaP1o4v3xr2LkokBSro18/5dj9LVpi9KPZARJSYVPMzdgWvttFlk1rgeI
c7ft28xc9D93loy5JPhlcFH/KcYIdIaGCxcfcd+rNMNV27CVge8z9cATI79xCumQ4YWuBpBjqDU8
VDp6SL01gcm6DR3mroAILjvFb8xCimFl4zRmmK9KrksXkJy5LG6uFAXXjCyinaJYssfgVrWZGMGU
axjlTzoUYf5OhPvPp7HVRUTIVKcGQGYO5xg3b+STSNYujPPx7cvCIhA4VdpkEBH4T9F7pjf8qyB1
/XI4AKfYnw/rMJRmIxScIwXJmizLh74AFelQXfet8PVoeM2iNkTSTV3NPIrMutYlvzN61GaktSnV
3DcTJ0ByFFhTvc1R6rKV+EdpWN+zyTkCjo46s1xFs57dIFUltgowkouG+Z9/NMk1vannwvnXBTCT
wvyVJs75/dFMx7bBMfIbc6pshEUGFeNFGJULidnSVlubSj+fH3yZWAQXZQTVeSzgUKWOHN+KUIi5
zYbPnoBKPn5OCPGmNf7Z8wfly+RiA2vWjHEf46CM9nMDXLZ7q4M19PI5OdfaQ3j5w8hyZsQe3Cy3
8n9fnUj6xaYDoy4SdjPEQHK4Tk9+1i2+srolx6PIrYwk8109J1r/mZP6a1xB50PnHwmkvrjj1MrN
2ibHBqbsqUZZeHTC2rBBZLkGtNHPNImwi1+WFhdd7sRQ4W4IGqSkv8qsEczZ3SbCOy8bIUE8oiyX
s51ErRla8XsUHTzClD3HA6viyqGIu8NgmKFRQhGVS7yEICFmDJ5g4tjiZayWReCglZxB3auMXR8K
wzRP/uZl/bWGhYerAuy/6ZwRcBe9wzLagUMHQQZsplI/2IZrU1Y3xC80deuQYjtZGOVbcca1bVx4
vMi7cZjkL9+YmR+QIsyK6TNXR5KG0G1Qg9HDWKT4S+QP8zf6/QXwFdAX3hIT1pZOgttcVV5a1SMN
0BQZ5m0Nqq3pGvyX5PjL1sJfkiazp2lCQ/hfh+CL4wcaaSsTW+f39MvU4rP2AopBjMNU0uJR3LJA
bT6ZatxEVUGV9qlcnbE7u48A6EGMzjKB3p8DwElmKRuHZ7aFj2iYeDijWJofLe25snuarOVG5+K+
phqAYqnoUdrLGQXTgGqPMfMXmW1KQTrqldP9ZZdcsbCcBxeyB4ZOzCEEdBE6mhVJ5V+2cDZtPVnE
chYcZWUVpQbcLH9XoeTcvXJqcJGAaerIW3QpgK3JJq8vn1ENT7tqJQE753anRhYJ2CTBODIynCY7
flHFNkkrry32NcJL7TJPmVYxKufulVOD85c8cbs2j50YDY3/HCmNxvvx7q/Nia05xSIdc000CfQJ
phT1ulUTr42ttUg4b88yGJ2uZhGMJG/tGELZuPsBiRKNh7H2LZsVlNqdglIQZDqJu/LFzgalU5uL
oJTVomIVwRda3szrxGPnYsSpqUVQMiBr3lkRTMm82PBi8BKjp4Vx5VSccrGGZj+XB5xaW1wr3Ji4
1s6Pga5J0fK1Dz0YAuWMTjW14PJpPn+2HMMBhRAB9cpiD1M91sTE8IIyh1GjzYAGUD5AfxPotjXW
nrOpm6YBkaIBuQTCooUbllrK1LRD1ptCtLul6RCO2/iohmDyq8Ji04SXl3b2RJ+YW7hk2jeW5Apk
2dyqwL/QrlEyT0NrKHqtoCuZreqCnD1mJwYXe6nKISXlHDES0CChEX7X1sZaheJcWn+6hwtHxDiN
gZIm9nAuvVmM5pBoNXQ603On2sxIFnSWz8EBEqi+urUGwN0u76rjrP2EhXca+VQSfZif2ugzbazM
+XTQsVQHd5NyB7Hl0KhNkKjRjvUQ7yn2ufIN/0sIwM0m45MXobnAQQKdoX7rVo/ZiN9YHJzM8dRi
j7K5RM+5dbJtrFtopz6a02M+cq/rSVC5N07aeDlyOfnusLeB73W7puhpUzv9jMW92qESWd91DfdS
96kkj6q8q1UrGKLRK1HzGsmr0j0m1mM/fujytrJf2vZaGw3KesvjqrHHUD8aqD/QpdrxOKOdeYX/
JUfPrbdtmqoJrUEqoFvoCUVbV4F0bPc4Ge92hJpN42K+YKLKtI1dvhmVn9CW9jpEwhmZrOh7wR5y
a/IUc2C0LtJjbmsldTqHhfhD6CA4w4aX7Ubyio79j2oA4AMiVWNcUjK9NspDP5Z0tBBRWxEUEMG1
R+jbWA9twWgKFfqOPVfN1SgUzx6tAFkx1dHqHpJX04jRptWu9Bpd5uKuA/meat2p5otZN6hO4xii
5c+L60S+QOHMc8SrIj+y6J0R6LJEVQDUup+MFm1lRSv5bth7naPxiY5EbD7m3PbxkMCmK36LRnvL
PkVfh8I5Npm1yftjq3Z+E1+zKqducdNNz0p6LMfPln3TyZ2wqqPsXqZE+Ep7cNF1dawfavmi5CpV
Iwm9Cd0r9Xu3ANdsZtDYHDZm9bNh/Kjlb9lg0nwWpWDfGiPzCmUTNZhwsINJRqCGVHzJ3wyGaoNu
4Dx0voA2o2u9c8gCtWXh1W3pg2yKMvkwdGDnzT6H6TAAh5Tq26ROqGK8aGj7pwwtYrV+U/NnhsPk
pG8tlIXV+rokR1YSfM6t25d+lr8LiNlkRpClqceU2LeSo+byoLVfnEH4I08OUXYjTOmXueVbnRH0
gHooA6iBt33abdXqNSsr2jfN97a/VppS0gFaBtTtjzmIv9RYWPeq0WNUJCtHivLKJmIVED2G4pU1
oxUDlXwS343lAAbH4kloNzV7rAHPQEmbQu3MS0UWQNZ9Y42Vl7n9fa32NBMxVSBcoAHlw9JdVINi
MMfBhCayE0NqcTRyr2EJtCW3oEwKOrz4hB4WKqNlN21tENSDhdGxni1LBtCv9lon8bhQQpM8Nahn
tBFA/ymo6VpAirtipJWLTlf0Q8gCLI8lnYqnpgJARBGhgIYkJJ3G+HnC6Ho01tQtazrZya6aqZOL
n4n4kTY/DO2OFJhKGTlNSgnJJc0Txn1FTFr2D+P0YI9vmnyT2eC1ErIB5oepPAkHXbFin2LsZiLo
QeEUoGudMgguksybjPhKKPNk8o8Bgo9T4u6mot3YCfphySEzZUYNRYNAcKzRLpVwudF9NezkBYWt
g2DZTmXGN1Y/Jmrj9bkRuKO2Z+CtwsjRbTlx14/rx8kyPemwnaMpiG/jTVoUe92QNy5obHJ3Hs5W
XjviVL5tRvipk5cDnBWXb2Nn7a2J7WVjAv0AAI8BUh+gw7qnRgJFVLe+Gn9KmbyqdkQ1S7tDV8zX
OuWHa1bHGMxwslbCNIJwVC/QZR8lopdLoUkMi0NHzXZCnxvUs8SoqZXboWO3AYAGUKBJyxvdPKZG
SQcANWjXHttkhAhaH8hMHLW2Data8YZGo4Y42uV9DUkYTkIzvyYYda1aHlqueuOSV9V5cRzjig2u
n9jqporMDRcHxrUPJbf3VfUxJvbGLtPAYHgqK1pQDUebP7njz9Jxg9TFLQY5CK5ANKmDm9cGUgVx
U6IxHH3r1PJ+GAFCKFQvmUrPiqRXFx+lNlARjaA73hfuoUB9rRk+x1bbmOnbIK6VKUET09hHuKoq
UwQlcGWjkYQ18B+6DUohYO8KbNVQgeRMS0EB2mh+ZVQthMfTY9xYQW4XYVc/FnEKwm3pq+W1UHrQ
gSYA599Zzg88FWjh3qjDfZJ+graAyuo9tpXDOD05PN0rEUTWeULeKpf5dq0+R5P7PeleLBa7aOq7
+yG9A6AvB8yD/Rw5esK2eWtnzl066bhZsylUh2yvWUZYtuOOa+qGyZGHddTtSnTGqKnKxk/LAfJS
1mdnaL4Tj5UvVPPexkTXzrCRJig9m+70afg+okUshbGLMmQUuLBuY6AlpNNuRqf8PmXFkbfV3HUf
3xzZHIVlHhoIiSJCiIcO/XEyyiuZ6PcRkFdtpQZa0t65Uf6ecXufOfUhsQiOG4IdqflVN/afHNJ+
cPMWaBQimYEKEiup2nfB0NX36GZe2118DYIWT7YYXVb01xYgL9IhVg1IHv2OK1dWOT66uQWJW0At
LAGg4oDYJPp8QBRMrjsOFSoR3bEaIJzIJDe9BAzV4zngA9hS8qFE/JZEsYsqEdsWvdymbAgdRbsa
Y75T62SHSc9giJOg1wxKWrazOzPAz/F6vfyE0sSd2XbXWjYU9+Am22nxrE4fFUDp2dGtUMTHZPSm
r+P202sSgS4NbIV2Ve1whl8ZUGEeM/BJ0/HamZz7WuY/NDsLoO2iHJA0O8CBlIk3oE3tD4nY51aH
iUXCBzWHrjAKXUW17frO2SSduZ+Kzk8j5Va1i2swEhTXkw4UTGYrb0mTZp5JSNtR3SZAWLXCEFRa
FnglywJTnlEe1LH7Q9PKe7Pq+DEe2ueE5Yk/WP3OVKBQzpOQu9EO2wao7vjAeHOnARcJpmcglHQ1
bPsESIGoDLH7QK8w22t6dq1htqOX9o3Jsr2J5jc3lSCq2E64sbsrazijydnWrBqTQvttC5zgNcsN
fzT1UHKDWgTA+Ba8XnoBcSlEl6x47wEUyQnGQ4sXN32udI3WWkKz+uekZFcxoD3Je2oYNMkND0xb
3tSn1Kl3qia82gBIZVDxqMngsSmi33B0cS3oKVh8gSsFEMN9iJrWLywFn2/QZ+I8K2zx6VuQWJhI
HcnPGf+F4brNZOaeNimY5j/IMqE2f4yyn6xhFOjFROUBIfdpeRwskK7GZah1eSg740YFnqtmcjcU
/XWW3Oc6f47KF7s/OG73nCXPNWmvsT80cg9VaW55qwbx9BG77k5CH0OkwAgl1+5g0NSYwsgQW7Al
b/XCt9Q3YG7LwYLfY8oOPzzSQxXZdtnGHtQfqFkDUqHo1/8HtRcCKRFgEnQZe33cVmAzEwn9v47r
Ofj3MZcwVbdshrdb37KUea2OwqW2ufxmOPueBVbbBaweYtxLrphp0nUeQ/JpA7iHb03gDezfzLrY
6I2y8jo5+5z9srTkiumZVAsnn+pNXf10XUk1KWmGtPzyes4+9E6sLCqGjmsyI0NyvHHJUwU1q4w3
/mULZ+sNJxYWJS8eN3kFtpQGI1n8Wz/yB7t+lXr+YHH3QYKe67K1lZeysSCRtFSJuQAdvqBCycaI
QAKWl36TbqsRkRh+0+XVyozjWY/4eiobix3M7ci2ihG9NkH4c2Lk+74rgJuP8CIZHy8v7vcJd3S9
T57MxmIvpwLA98LBBWduRr+lugCNr+JFLYiZCY0o2YJBpd+a95fNrq1wLpidlPdYPBQiUea5Jo6u
FIF+j5hBsaGc1koCZ73xZC/n/35iKdWY0EobReVZNgsPgiyMFDo6FDhXNMXykHUHZ6BrdYC19S2K
OTkREYZtsT6HVZ6KZ3mpdp7QP4psTW51zTvnX3KyPgJgeWdOI/g9ONn2rLyBNMinaTVvejoFjNcf
TDPWKnDabzTIC6dZ1HLKMR+rLsamEhmY8U3EthyocR2XZnZwjcJXyqOQKy5zvqB58iUXxR2tGHkF
sqi5oDlTMtbeXy8J/060vFjgooqjpyryMLzAQU3rMZCXiNqTPg8Sn13VyANaWoLeOyj94mrNc1a+
51KmNAPdgjGUOI+ZDTB+WnpqknuZc3SBJ9TIDV8bEz9vD8wg2DrwvS7BVp1dmIqWIVor3WsZY8a5
yQD/BS0WGjzSnaG6K8H7V5/2t2K49mVxcSItRe0c0qeIOHx6ts3+PXNNeYhMiJKRad8V/DAO0U0/
xb4zDn6Xuodpig6R4KFd84OR1UFtdYesVILCcOio1tC5QNUritWAc9QA9GRb10gzCnnQB/PxcuA6
e4We/PjFwVZF46ZuBc/vdOn33XYaUz/p1sa0f1E5XNqjxanmILWuWxMNg16xP9JK3UYJxsFj0QT9
1E90rNsnt80lOIPNp1yV3wk0WEzR3jRAunIOAPrUxSmVSAM94qQ3kmiA8lYD81RixX6TyK05AssP
mB2KpJP6pOXbuFAwra9yIC7ybYs/j/d9WDGyHVO8pGLQkl3eyf9y83z5wSKIYMirjc1ZYlXdA9xs
ekjfE5+jKTKIDZ6gtKEVRgojFK+2K5bP12i/LC8iiRAZeGZc3OjcGe/H1EJf2Cwt1CsxRdM4z3Ec
Y3jGbF8Hh/8o8/rJiKOHLAVDZq3Yj7GZ9GBGsZCI49kIYgmHSgdNdJDEXP6Za662iEFpBU6XVJ27
Ks6TzJMDxL5uoublspHfaXV+Rbr/7AVZahRpAizSZfHr/gcFNXjkoXW7uP9N/jeAadofh+g33o3E
1vuhdGv0lIfmRQN5vlHVL9xZ1QiZc5ffTpGuoaNC5obKbxIXqpJisBGnaCadOyVMAbY8/N8JU+ad
1B0XQ526NgfTP9/EpVW0UZPie81j9fkWRwyPN8yP/iVFnPM3lIFNRAvCwsj7IoPKwRnXKy1aU3Or
Y5YCGHjQuCHfyM1MCJNzPNp2rm+tRO+zTnlidhG8s0ofM+6iEVzYWYjwsmddEurDGFx2yzUzi70c
ugTvz5lgT/A9c4/2cHDWKFbPe/7JUhYxNuuGDPVofK/uQwQgaAeIv8UsEY4AbYJ5MkBCxKF4ir79
s6Utwp7upoD7TdhBM74a7FvWbg1++89MLOKbhnLUlMXw+6JL/Fj5USulp/c/LxuZt+e3w3WyfYvw
pJEBVLsWwnc8mC8KSWMw7JWBM2DOPWkQIi9bW/tay7xoMLnl2i22zaLEAg8zXF73UJXg3ui5mGmw
qAp5bT1fsTv784VVmounGLLArAYZb71xhtu21ahq/e/0i3Pc+NpIc45iJxl8w7usqefueaVKrEzL
ntPS3qQOCYdGfzZI5buFAN8Y6XYEjSN/UIzw8uauLXIRS5ouG0e7m+EJenPv9vqz4iorcWP26kv7
uIgbSQVfKQYk1CTGhIo9VD8dlG5RvTTf40xC1LI2Vr7cin8uxfCyEjOhdYFFOfxYQ42EsTs9Fihw
JStLW9u9+YecfL/JqCYI8uEgcPshckUI0brd5e+z6vyLmKFWUW4wO8Ej70NHptSrfv9CfJCTbTC8
VNDijj2sjbGsbd8ihjRtgRE+TD5v1M6gufNSJk/q9OLw1Ut6PkGXPGMRRzLDqBXm4DsZN/be2ZLb
WbYFqo/bv0AnMTvyBVtLpp0c72KA3FBYUQSrUWx2NK+o28FPO4kiek8++2K611y0szDAuWmq/DXX
6ydw6jY3rt6vnLqVO85ahJaqGpyETzgSgwOCBHKrIZ8f1jQoV5zTWgQXzRo0Ox3xGZleHqZICRXM
uV72zrV1LKKH4058bF3c1dLdDKjIl8O1VDaXbZwPHyYBtY/tYmpisVfT0Ak1MeAknGCiFyVS+dq7
kBQg98oq6c759XzZWmxZrJeTDZp5vMDTUW4mNA+CSYCgcAJl7T9b1WLnFHA/kpbj49jiSbUf5GCC
1ew94T9zY1jZwPPH+WtRi/grpMuJm8FUU/SeY3a0xBhSrF27ytqw05qlRepG7ETLpgTu0KrvuPig
DXIo0ArAgJp3effWvtP8Q07ibpO3XOYzSjuz0AaKQOFhbcfi6Z8ZWURe3cxrxpp5NcWDM2ih4txO
ZI0d+/yW/dEBcBZ+EOtxVuccHL2YTxY+pM1QdpnFs1SBgWutb1bcbs3cwheIy/S8q9R607ZpgtaG
e08aQI+yChg3Tph/eQd/Z2P+ld98rW7hEBIiiWQA2n1jX42+OuulbceH6Vls8o36AARP9GCGWaCn
Xv2QvmebtVrKeUTuSbdg4SeVkAkbDMxjSpeCBYfKXeobqWdYIC2adlAd94CoubzmtR1eeE2iJq6W
mzA5QI8sO85Qr5iBJgNKKJcNnS+KnixucU3HmtZVZGzyX8/A/23+4uzcknZia3FTS9HLxHYKNKo2
3a5RQdVlhe6L0WO6dZbdBCvFQ3el+/lN7KdefOPup1010umwlpqcP/h/OBRZNGTiGIqVVhY36O0/
darxRBqJMqG2cq2dvTkBuzMsR3PQ7Ft8w14bowJlCkj9GSIcjGtM36+kdWfXcWJh8e3EkIwKoDBo
lAHclDQBUX+M2cpT8HzqeGJk8dESqyiyyGANaiDRXbRJoFY4bj9GDyrUIahcV6W8zrr+l73lO82w
1UQqSV9vhLadNCe0SxFYEMlBC+Zzxff1c9ncialFUpCjbtxagEL98kene0Al1h/vB4xZc7FjIRHh
isH5g/yWPp4YnH/QyY3Tubmu1RzCukW90/dzQSnxe+BVfhQPzbYL2Fv8qGx0OotfrkaxFWcxF3eE
Cebhrp8n2u2nMZwCkB0BNwYCD2grUeA4AjCs5L763flnPmou7oqMC95MHPx1jMhrF9BRTIgcFE5W
Lok1N12+1iYz49BFq2Y3xbDOHih8sHUcgLJDAa2/H59iv95e/prnN9TSHFBso0S4nMIEYKNWwT43
3+yfmXInAE3kzvtlG+fDs/llZHH3iGiQJsgvZxedArmL979Usic/PUyHVU65syuyUHWGICvBwM7i
PDQd4Fv9pEEHejxoQKYldRy0pbJyCs7GxRMri0PQZ10N/ixc51Ocb+pWbBWxUh4+G0JOLCxcHQR3
hc5L0WxibU9k5LOuC0sVFK+i+Lj8fdYsLbwbqqYpRovnz1M2HuaPKMu6MOEMWOjnf2Zp/nYnoaOB
q0HhDi/42CyDynZAzpV6GvrQma4Gl02dT3hO9m9e9YktFa3Cwpkq5HeBFmL2rcbkvHY9ejLAoMQs
tLw2Ob+2jYurEgT2ooc0b72JktyPyUAd61VPCuCZHi8vbc3Q4sbspapHjcZmhuRvZRca/eeU3A/2
iv+tefjiyhy7susnBrV5KQaIvn3X+YpwxYqB38oQIGkxc5HXm4K/oxEFKrA0vLxR56dJvnxgWVxQ
O9FVrgvtxDbojroH5D/uKvvobGZx9HSzYm0l8iyrDBMAxSClw4LMd7QjMLweipqWnusBZuhsQD8G
ZiYvgeLgmuG1nVyECjCqKy53kGiDyAlwBxBlIgsglofKYuZFNAEh00MSsNZbWfD89/6WCWAg0sF1
p9u6unARuyxElpcIHH1ohIr57yOG4XEfR2y+/9fmPrWzuceXxV+QjJNDDSrwsZ/0PMdNMvfpXuvv
dSBDBvjkMUYFPJiFty2TAuFeFvRvZQEnxhc3i1tMYqzUAQ7r3MsKxETk3iBrz1J9ZVN/+fTJEseo
d9pxwvuiD+298ppv69Fz3BDCKGH7pHgdFb7qmwe8Mjx+i5GZcgc6nXWNuvNB5o9v+yu8nvwMO2tr
lppKuWkbcgBpW0nzunvlMnvrAAG87Ejn/ffL1vzfT2xhcq4o7UTWG2I1D4wgics6bVwJBudPJ3E1
y4KKlOUswjNR7FLpJ2Q6afUqo1fIqVnAmF5eyJqNRWTOpiGdunkEGgItmAfwE1QW7Oj1spHz6ZT1
tZLlsRvdghcGWiUppgpVzJqw5NWA5Dugu9ZNpr5DvDIqoMnRvvwzw8snp5S6LTuJ7Hvm4f53Hjd6
mveX8rj/Erz/WOaSpLqpzd6MOD7YHF1cE+OikY+BlMHXw24Tu+Hag3ptX8kipytj3ED2iOV9qbP9
i9zjL7A7ncWOfX1DMkeBE5d3Rs1R6rm8SsrnEbSbERDLUME2tBuMV2BULRy45rnxw+UvOPv47wH7
a0sXB82ULpD+Myg1nt5NCT7VYxTvGk3102SNW+Qs+ZgGLBVxLMNEZ2+xwlZXAH6Ya4bz52OuX3yA
+GAK3AgiEpG/6YC4Cd2NCQC5n3lrF8XZg3hifLHQZpaqgq4LjPdA6Q+3Tl8CRrrWtDy7nbM0kWGp
uAOXHipityhcBtRIEvX+2Oph7ki/6AXGmkDRuNbEOL+mL2sL92SNnoMtEdb0mPvQlvOaovRAofN3
YhgipArdSUezlrKTckqysZqntF312iST14ArrwMv4mVPPBvyiUsMF3vnkiXLQeeqEcaa5nkFLX8A
xK4AE2Uy+P/IyJLoQDdbvS86lJbKNnsnJdlVrbsSjM9+FBeKXMhQiW0v55UhSVihTYEMUxTCSzFz
ORkYY8R4z+WVnK0MQOsIyEQT/6ja4vYac/AElSPEy5SCxrU3ZXS6ytD/TL8TtOkayt+4z2/a7WWz
55KAU6uL+0xpnWiIByffWAmGPP6ftCtbkttWsl/ECHAnX7lXdVX13mrphSG1JO77zq+fg/Ydi43m
LXg8jrAfrAhlAQQyE5knz+lVD6S+XtNgJnLOeJdpbye3tpiotpqKshrdUsG1J7errgeS3D8ahCtm
tnfyNnZYxvlyhKqU2XYVvDxGbkB1jgnzEXo2GKDTQYZpxa5wMDgJzvvnYR3v1iiTOhrRvM506gB8
GNmFvOCNjaHiIAS8HHSdT9lhdRsPHLP8NG6XxWdrmfEaYEHKhSRby/fSeHaDkUmTWNJz6vRfunud
WGsg2OQnjeKYrTynx/IsPE032aNqg/TnG0m8jlNRlva85vYXMYEBtLVJZDTYi/VN9jK3Jg+F/TYe
SqC2Bm8GnBj774p24RQopAMXH5Q+eMTt2NXvuPVEzgF/L/ZvwrDYTOZAjAUBHhlN/IpSpmHpbvaM
WrdTOXWEMkH8LNzxUo3dJH+7B/QybOzqSwghXPBB4x2Dh2J9F7/hqVg6eLqthyVzqiOGrmMgDtzu
OfNB7vozDvSXVsSsrW+41+/4/n3QJcmEaIwkG8xPMfVVB/EHhBdNFRlHiVHO4uW6BXX/i/8xQb/C
ZrVS34KSXofzwhQ7ee6qIgH3b+M0Ue802uSZaX5ax/GmxjiihQbgXTxoj2KPGYW6cKZVuMQSOYFz
OLaktT0OmowJd2XWXUWpU8xSjY0tFOimyenz0JvPIBgH16zceYaxuJGqfS+EBqAl4UbLMCU1rjn4
w0e0YsMRROCYtp8MObESUF2LZRJZYjJ3mPhdf0hdJIB/AFTqmYkB7dbw54qA8yKHiFOR3cRkLa06
a2crTDHmaclhfzdCbwUyBhUJDKJODvBmi2UQODVrEdKH63u6W95S5D97ygQEwQiTTi6xp52rHImL
2yN5JmDDs9vdaV/SX/PX6wZ535AJBdHYTTqeN6UPHu23AgO9fT8c6659nDOKql7rmeMzqb//7DL/
LJCJB1OnN1GekhJMIBisOCZ+78YYw+HRxvI2kk0SjMyMVCnTS1/LWlCWD+olWoYSWh3abbf2LgCm
6QNI882zPE/3tQkeyWrx6yX6YajZj+t7vPvk2XxUljZJ6vplnqFDDGe9AqoLUQywY9ig/D6MPk41
zw39l6zi7z02meBAoCISmgly43awtSMmPsF/EUDGCTNB7TH5WXn8Fs6+x/1jkvH+SiRGRrlKYMjR
R8yGj4t57NbJgnhGBvJ3knNOEXeJ1P1tfA8mbcuwM+ISz5CsdLPVBl7SFQPt0ECd8ja0Coff/dt9
SW6/I+NTwzLBpGW+0nD/hyf4L94mk5Oicdy3yfjWUQGKfNSFwk+GGUwO86mRTM7V514Rxtck9SCn
4TqDfscRvfZr8q29gZqOXzmJp/0YAl5U5tx8k3E1yRBWYJWfaZEvCuSgDyYvDkjALZtyXJrJeBjd
gLC4HOJodG58J7/lo5UEUMF03ibTKvHocdGhsspvamqlnFN5/RKA6e3joZwwVtGbXVzRidtvXROp
zhyGIBBDEgB0BE+WmJ62/+5J8Xj4aK0WdYgMDQgVcnMW1e9611vayMNgXD+HCmFcyZBoI1EXpO96
lz6suRpEFTg0OP5xdyUgsCIQsqCkjuxKIAA0DXDYfoFx/YvkJm42uSAb0M8YARdt2nQ2HTJ6DSdn
3T0pCgoZumxgiIJ9rZqFPi2JhByphpyY1FzUWbLMtHDS/FDHMW+VdBWfvtcfa2xEqo2wElUyQWvb
018h1oNySQ+yJvCgjD7vhbc7f6RsjDFbOpJOFBcaAmSLHOtD8dLiRSRp4IoqbOhU3KZAgtrxUeUh
Muh5uLZI5rzI5tQNZIZPgVywKzqlA54eMFNYcCte8vj/NseEHVFXlxQdcBpZwfsBwojpEDqmXR0g
3DLcCA7vxbd7HTbbyoSdkMRS1xXQS9dKSOO0M3LK1L1+G/Yvw9+H0qR/volssY7bVua4caX5ox0G
j2CWfQDU6LqVfee/WQkTYJZ6EIVuArZKOWt+fycGmV0GCm4bSFIs8I871+299+SuHQwm2OR5EWma
3lR+OMSxrYUQ5m7Fav4KcWQAhAc8UKqx7hwjxWMWUt/qaB6AinVbaGSDuXyyiGCAPiI+GJpwu4L7
Bah+C3rYwTqLgTxlN32i3RQ6BFykZnT6Rkf/eb0Ri/qnnlcDAKHppRfKBxCiIN/KQRALGW2RPgsU
kDytb/PUgS2ggYJ8mXWeEAonMZbdwsQ4plF6VUMep6oKjFzBeyRULbGLDs1aAcVhQAJKkxT8LwxO
cvZsdwxqe4mZiJkrIqTRoYYHjwHxVPT/QHLyGC5+5GY25YpPIISon/GC5hmmx/jax2JCqFImU1fV
RglKx8kdLstF/UHfqyWkvE4UUyiDaIdzIK+bVNnYmYcigToRbtZEVksxv7f5y/UT+B5F/vuiVDZe
Yh5Tz/OZVH7/utiyJz5JPlhawImF5nHtQlxotb5rb+OxOtCAI4BNhLOtu0tEoRf8r8AqA3X38WZj
DrGSJSGF8xifF2QJAkhUrq9x13dsLNBfsPEdhgEqPjPLkPoU67kWZ6dNWvCo/KsOsQZud00Hjbkm
s/Aio4XnwL1NkDlOwLzmTt1BrX1G51LCXCuor3iY052tMwitKRPIGBCN3bo4nyINLJUo/K9fzOG5
rR6ub9xOJoC/XzNlTVFkk7DookRcSTPTDh8kCzF7pULyFkSChZ/OEI3kjV3tpIkfjDExcliFsiMi
BjWmOrXE9HFonzMM5UYRD4LP7pqhYi0GiI3phyIyYfxHQtCsxFO78MU2jyBu1naal3Zq/3h989hT
927GhOoNZjWhN8+2YDH41AhzXRWY587ByhdCX3GSoMcmDzym3k9PCApHUGXMoWoSFKsNJmjlSyEa
EGnVvfTQo7I4BrJvHluf94T47CoYO0ywGkdFb+ei0T35cXYE1OtyAM6cqLNWB3xBAZgDHikSc/2V
n6E0+jXhNy0/HUjmFzCfDooNS2fkg+51ruEP36Ef5TZ26OioaFNgt/6bXjRw+3FeMJ8r2tQuSm1o
7ykKKKIYzz+l6dqEw6JhPM9a3MLN7kFLUJU/oCkFVK0m4SFjkexpBBoETImAQl8/Sp9LJR/ts0ly
IZJxmKEKii8MvS5vxotU90MLzPJWxIXzfkbvM9aYLBn8t1VlarPmLcemsdOv+o1wK9mFCwosu3md
nPWlAxGeQ8Hf3WPCX+3uVzYUCU05Q4ccNXPOqkUkwpwYmgf0vv5auOtNdEPOCThqgHt9TO7ao37U
X4pbgcPBw95Yna57Y5c5XWJjRILarppnFiiMj2DVgnZbIumcmC5RT/Yh5DJ2mNNUF0rURUmigxba
Ej3NxsOusTroD7eHwY+98sYfwDQC8g9QDt6DMvKeguuvn6jrW2yyecWSDCsEJkXNq/DQ0kEwK5SA
FmdnyAdABZM3/L9/fv/eWZNNMvRUV2KiSho8B51cl2/iR9MFcsnpHwBXC66v7XMS/76/GJBH4EKr
kp3KzztxzPCq1LxYSiHsuuToTxsYyldTzaohogIYdXUEbeTvmOBQzRmxwL8HUow0Bt7ITA/Xf86n
uMb8GsY7LxUqImaLtYsGxh0HNRAgGYmJ6b4sneuW2MD21/n9s27m3kRFJUygfjW8yAi9vo08TX6+
bkGmV+Dz0f1jgrkioyQIWdEUMPE9/DUdyVGyW696QeXqLazt0JdPqle44UF3e6v/bfpvq60fwXB4
q7vqPVVDE87kVgdWT/IqD7hEj9fgeSd4uPYLmctVgfkpm+PQ9CZbuKXCE9pxedFf+8PqIQC75DtN
bBVHPkIx/SA57fcZwSMORnc5zZeK21Te9SmmSPByRTP7E2dDpKnguUKVy5PJpaoecvAWT0/XPwpd
0acVb0zQY7FJb/uoEWW1jw2PHPtDgt4B5O5c/rXaD/8bO3SpGztdKoRg3VCg4FyDXEDNzQKtqNRJ
xckXQUadQJK1UwtXS83zXD2mWgg0RQ3cBp6Qxexp4C9Vm/B+LfKLMQwAemeQcC1Kj6r9/v82hLlx
US5nWZ1gz8mRNlP6AJqoKKmqnIv9zsn2eeNBbocgJWmfWPyKaAJCUpc1ZCOil37FzX5Q7or7ObZS
x9MLCzUt1HiU19VN3eEmP2pBdUDQvNUu6DXcpvZNfGi+XF/6/nH7+yexdH/RYIIq1dAhty1JQd0V
zgqfJ4It87oZ3tJ1JkXAENPSNdShZ7lACZJlf+nqQ0O6o2EUb4mkYt1KCELg6iIo0TEZQDFZjqe1
rL+I0eJVCXlSQG0+TmAvlxInUs1AWnM3bOITGOoP+oy8PEpPI/qOSwfx7W725DC976TuAaQIblsa
99dXtLdxIh6gYHGRifxpNKQc6mwdtFj3kuiMRpw3pMkhmX9dN/K5E45YsLXCnMxGEpcc5DcG8rj2
FAXTpX4MUYHsfGj10Ifi0+QhqwMWIHKkIAKqOHzgVXdl3kqZKKGSpZSGRUAui7GbZEUaDzVTL3sQ
kIJkvniSg+aMGqyjHCHJWz2b7uQpkOgG00ZoY+DpDve5O4lu1GPeT7oRDrxnBu/3MSFm7Qc9U1a4
mRyBORrOLdRw1/JfJWHbT8HEibZPpK4F35YnDtaEerpHoTGDDAVxK/Tk++jY3vz1rGjt6Ub6kn0h
QW6vP68fiM+seu8HwpBUituHhpf80acC9YPHxoRUMD2onnqDdkx2QJZ/5G3qbgYGIr2/DTFBQl20
QjTnnL6cJjdGbSL1NGc8Cj7lRar+rx0EZlX0E28ixZpCyqCrkYj03WFOVCeNlGMKlWS1ACl4KLnX
N3H3vbJdG3OrurYkRNDg7zu3PZRYGW7WN3qQ+xtauoWAEWCXKXSV3dzlg472wu/WOnOf1nhoylGG
9b8aeLR1j4Yy9/W9m9Vu7TD3IpfpUDN0JD1aXVqfRICZ+oAOdQ53GXqTvESKbhob3LbmmPuhQ0BZ
0Rcsq+iip0InvxNZfalE9K3XmDMb87mi+/G8sFDrAqoPoFx4d0lQDTs0IOK3KCUpZOycDCA1CxMA
/PFKeuSvrJAFtFY6wDW6lCI1uxVEBzrUh84vbOMJTu4JlP7thZ9D8a4hi7pOmmnOihb3vXeIDaW4
2kOTBrA4dA+H23/DfsLsLONfQIQ6LY2ANaLdFYJY/JTDIATkQ6urLfnlP0pEnPtI/9JrG8v4GjFf
IwOcO7qXt472G0s8l7gc2hHU77lnHHprtqGcAN9TH2W7Rjg5jJfC4z0DeZ+XcUKTWq4L4pzuTQPe
z5DaVuqM84p+5wG+tlLG8/SgSyd9iEvS/A59xU2+mV7qAXYBNJsGfNI9JrBuBTx0DTDNWMsThAru
0wfzfkF0BwOthv4fpeK+H4LrX4Bzdw3GJTWyLKHKqOIBTDylvZXwuBVbFKY03vwO/YuurZ/xSQpQ
ZHpZ4TjXWnKu1by0GtX4VS/lj6IAN3hYcVz97vtz45XYQpzZCCYosxFZxLfoQQQ96+RCe90Pj9qx
99TX3qkP1Yvwite+9puKcJtu+FiNVnEoejc7VIfoKXuS7fZFtuXn9GLiadrz6w80+WV3BYhy2jpX
FRQgPiXHapUV8aijfhb6tQfdn5PgA++KGTFeHYceYtaUpqsiCtoolYkslWuut0O0VnKK6ZjWSszI
KnNM4HHZqD4Da+FHtnaYK720zUjqNg4987GvrPQnxEwAJBmdyoV6mmSLp/Y0O7gAbv2FgmWWAyQG
xMviNcPxn5Vkd4to0JQn2rt8s8kSPRoGQInL2iLcOmCey7JD/FW/TYIOU4+JT97ih+WkncqX6iDb
RrCc0uAfhGR6vJndl4liggKSyKryqeFjrtUcmqCDxVZQkcvSQQ/mdkbeCIdut0fFkzCrFtomF1K7
lwwoCl4rqCoYaP2wcUTOB2gExMheaRxZHdFK7g3gJuj7MvFyn8dQvBe3FKhBEomWMTD7wXiULCxz
qR1w0cl9csEunwsb2fECOhUKKYv96/5rJ6X6YI1xK8sIimBRKv83paKYqOEAoCnHm+zlHR/ssDkO
WP40vUPeofj104gGfwVYcuQqDnnrG7u80BdY/Ytr9tM4lIR+2p/NfM9nN+mxAJ3zRQvRryHH8Dic
+0D1iTOf/0GKs1Np/mCJ8USAZZAShKiIgcCddA+0N6RYUIW5A86c2yXZK719sEZ/zWZdtRkKyqr1
8HuAsYoot6XOU+y1nQ2BnfFL+BPs1nNqh4Huq4C4g97hxgAfsaM9RF+Ms3j3MyktiYfU2olQH34T
kwAJUD2B/gxqNGX1NewINEbPuNGWIa1uMfy8fmx3Mo4Pthgn2TTGoKoJLmWbfhtAnqzMb9cN8A4s
O4CjVdmUzvH7yeku8heAH/Sg8hOAEPAk76zW738tAa9Bz9tCJsmZxL4imWTipVyhoCTH5EcogFlm
zhQngZBxqMecWsyOW/2wj4yzWeVBmTphCr1ZgExZn4D+UrSr5GvT5q5i+m3Kg2ftrxClSxHdYBpM
Px5cc4xnDWK4aPwEmr86ynP+SglXFJdWRCCx+o4qyd9FO69/0HdqHCaCKPCnYLhD2Ymg1/XRcoVe
26AV+KAzHq2yQynnoZoGpeTkpgRxVnc/3qED58kBnQhtjjK+tmkPjmhPh+m2BGG3uzz2jUXTCxDX
+hJeStIJs7L+9d+5H2/+/E52h5IKg+9ijNYvpR7WQOSV+YrVnBRIVUqBycVF7Z6AjTnGb5FMAOnq
gG0RumW1oLFFfEwkjoe6T86d0DqJCUaNceHJfuyHuY1dxoNBxzEOsxbPpfW2WyyavMUok1SQ0sFC
M24/+/2+Xvn8n9K3SI/HtsMbRfENH1K+juQWR0PAVM6MpxKc9QFz/j454TlK6RSmoHbUr4MdujPv
CuxGis3KGd+VG22vDX31n+qCU7iAxl9GGG+8+syrD+3107fH/hOar8vCKc5wnOjwcY2RoPa2sKGe
d5hdFbNPC3rL74Cqw/VjvPMu+mCW8WRDp8UhkZFX1KqM3VTjAoKQM5hFEm82ZM7j8DMunob5zZYy
bmzpRqVJTTwOEdww39D4y10BOVKAqLgAzL1s+IMtJmMql2woBA0XRvEbyE/Z2THMoRZlhffEVW9S
p7DrgHLHguBa8iIb4l7PIITkcUbsx6fNkhl3ZrarLE8TvqtyXx5oQix+MQ7DK2gn6UzbMfP4WQdn
m+FFP7rQMg6xyyKWTlPh9o66bBlXRrn5B7au3xKZ7WMDcjkokOWkt2Sk7hkkIONNibZO5Sw3MYeT
5jP5Hj1AGB5BZ5zIBga8P67MwKyVYNASXO/Qx27nC28UBR465eN6Yz6YkNKyVprNaQGl+JGtzk2f
42ceunfX+asiFNqJKWpEZ3FtImCPaFvAN2jPmPx2hOydnYAi23TDHu74GceuH9YMA5PGKv75RGsV
aaScYhXftHPrQ3+n/xhvTHvxRFeHCqzNS3D2Csi4qH/MMW6/y9TJLBt8Vv029EVnyC+pp9vFoX6A
4i5UyBz1nUNpsEfPsCMu7/Le6/qDfSZJVZuomesc9slxBpQqd+ZADdLb+LU6jwdKINBb+NTR6S/5
IvWOfm3pgQT1BdULYskcN7l7pZCR0K41BiU/Ud0o86yEvfp+zN9HYI5tUJ2EI803bB7CddcYFVGQ
MPAtYdyBOeUyZCvDdEJJ53WyxxPATcFptIeTFPCqYju1EpDPmqoJqBwR8XT+eJ16LRyKTGo0L9Jz
h6zpSY/U74oScVBEn7kgcG23dphQOjdyUQOIoXmSr/kYVnTCQw4XDO5AT3BHW/VrYK2t0h2C6V78
ej3C7d6crXG6CZs3WAoYvhLKwDBBWPQBaCKQiNA549Yqj/z3JW9HmXgq9gYoZXVUhQqAlTrjRYTK
ocbj06Ofhc2RtitizkeMwVdSdoCcdK6OGWrkZoFp6+fqsJwkKz7yXuc0RF0zx0TSeEHfmkw13cAo
oHmuDHENKeBVp3ed6nZZTKhsu6gIi7oPkWr2TugPfujQ2Z4LcPboyeW/hKfrJ+OzBtPHY6kxcbIQ
UujlmVjYcFTuwWr8anqQMy6d2Bst4Vd2qiEHbQPAfyIOyla0VnnsbsiNfphueFVL3hXRmPx+xZWv
cnCzeFB28CUYhrAzHjkZ5GZvCObQXd1Fk+KOjHbyGo9O9Kg9XN+N3Uxls/0a4/LnUlQAMWxCj/jA
dKZ3nUWBpGCEfyteqZsFEyFc7HWj9OJfOVoa44AaM8zbUhhCrwWvRVxnUMU1nesmODdSY3zPEMW9
PpRY1qDO0N9dht9lRWmZRm6qR6/dtcUwjgZo2CXRKNisc2UvF/FYAq4vgNC7rbxOGGFMXfNu/DVx
pwk591NjfE5WV51gSLA7ej0adrR4pnj82iDvWzFexxirwogNmBHUDPp6FSAIpn/9W32e1mVuJONq
AAbX1Qa8SN5gLzZFVDffZvg22aeANALfxvMBXIuM02m0ZalNgmqYdh7QsSrcSbmYLp2jNxu78gRH
/tpO9vVlcg4KC0kiK2r3StmG3lhJhgMUFTgpczAQqPkKfdaa+M1YcB+YewWEzfVm8UkVSQplFfH5
kFM4FYYngT86/xUOi5MM2C0IQCD741TE4pHM8kKwzriWgpSK1ko0/t9rAKA1vmAvt+EtcQDnufy7
9AlCskSWFBGUPMxBHSUpNfsCzdbyFPqTn3rQu0RnsXzgN7b24Et4j/yxxRzYaJBChYyoBFKghR6Q
X1EN8W37DQN/juFltzkKUHQoVTwganzBAPq/fe/pMv5Bgqoqn0iIiBrJy1IW6C5j2sH8EWOwcUF7
QPvBl/Tc/5QbW4yzQW8nEzD2hurxSX9V3MpXgQcHbFlyUGOzBQ5sZj8VljGVoooGbgVbDmohDd9C
dBy5x5nCpItj+wPAulN+5D9ldwPFxhQTKJahX3TUU0PPyB/15a0hICNJeJSkdHs+xYiNESZGdGK5
FIJaI8xPkp83+q9KSAS7MAzJXtLi+7/wMxtj7Lcq+1CbNHjTqVe+z3V8RzCESoTKiyvzVgYRLyfU
7gaijT324mVVr48UCq347aFwx0D0u4PEH9yn7uLTJmLEHITVGojl2FwpN+rCQOZGA14cWjT9pWOO
Ku29AffD7SjvBr6NOcZ7xWKohFKFB4SUQXy4/ZlBleL6h9oDvSn6xgSTB8WkiFMIlsGE1h0zTYkg
Slm0wbiKQVmiV5Sl5EEqzWOvmGdSFZyyymdaVRp2NYzxSCaU+0yW5b/RhEiWerTny6KDnoDxto5z
bWtmpt4LZj06g0KgiJX6SyjFdg199kLt3mJz+F70mDLNZ/WL0Wh+o5iXWShmMOaInA3aT9U1NAUA
IJCNT33lSCXJPMsYc5qOPTg1SgfoBnxo2VpfZa9DmjUHyRmq9PMxvixO4WQYVXmmZFL/YORq9w5v
fgtzraICHOPtuPzVQoT4gzefBHBHUHpKDJSvL2lhtfexy3uG7R+SjV3mehXEWOei73QvPmBQP4iO
tdu/UCwBryzwX87Dn91moppUFW2TAOyG9/rkAspzjILCTY4jiNIMq36IHwAY8cMLH521e9U2S2Sy
MRzNYRrQa/egwYZDX9iVzumk8db2vsubckCmRcIoJGjJ0r4N9PO8Qbl0GkhhsqMAxgPzDAbhZ4CR
0ruEWBOv+bof0P6s8P3PN+bVUZLTqQkx6XQsD/IJo+cXCo0Qz3wY5m7GtzHF+K0FLYWGSLjVia66
un6/dL9ijI8m0VGYJezszCvz7Oa1G4OMF1tiMTVVekBHDwSF4RF9OzS8x2BJrTrILSqOIkxWe86P
vBPLOTfvWf5mV0EcJE1rBfdQ1EswCrprSFzF5t38YLM6JnS3SbxKC+TK0JgsLrWXuFGgPCducs6O
JnAEfw3jjW5oRa9Facl3Ctik0Nb/B8hlWpf4FP82v4RxQHGEZ0MSYrWJeZEB0mhqzcmNb5jntiSM
chVgOpdBQirxVOp2vTC4yyDni2luAHyYD5xHkiQMEj6w4s8nKJo4yUs5WgTjn4udPcQY2zPd6BAe
okN1Uo8UVxE+ir+BV0VB/P86s4zRLmX7W+iR2HxyhUykUqfM8HTM6c3hnQ4z16PybhF6a4L54iFB
FVzPcIF6x0ARPHH7L71VWhRkN/+oewBygTByUZSBDzYeMrBlSRf9kAJflbrJLdf/7x3y7c9hPru0
TmI2EPwcctTx+oaAU4HxT/Eo+tUBCogBX/5w78hvLTIRB32rsJWHFl2AObMLITkaaXse4orrFfc8
x9YQE3DyLtT1geBjLigQA7z1ROEGq2N6tECsSMjuFMxYoQ/KbePzlshEHH1eS5x13CX6jds7lVig
0gKeAN/Qko+yG7vDD+5bfH+5hiljghqqzCwcEmMHFeZdEYMgFJj64F67rwJa78gAZii/AJsaL9by
PgzIXe9e7gyQnAHcGh3dZh/HwKYKWVYsoadry5053Yc5tHOGW2AxrKFLAimMLN1YfigJqOWzb/UU
XL9Tu+/H95EiQwW2BNMXH6+tmAyKkAlYOkYlARDUb8yLdIuJBKu1l4DXL9wtKW+tMVcGCjEmEM+y
jqrq5AroAjdAhmDWMnsCKtAB8Q8nBO5eUTow9Z/VMRdG0pWiTQsNqwNXpKB8ncyn6/u32wHdroi5
KeKgpYNYYkU0Ci0XAdyV7nyDr2e6wjkM4gf893Y4lMfppoN4KBJgQFGq1vpX5eLtD2EujrhAS5EK
c7/nUeFL/JNK2fVWdljgm6DChNaY6XB9IP1gbOjbWH2Hn2+8flfX+lw2uK6g2tRPsyeavoxR7VsR
EKHMLxerMjNqHr6YVyrcS6e2ppkKfdyA7TwZsGAhO4GlMajE0qqaB6UnFt5q9iybnMO06yX+HCaZ
yd/mpm0w9QeD9fxoRrLdkBDVufhEpMUauEif/Wi3MccEd3OQhSkBBRogXyDJQiPJLh9N0CVZ/aG6
H38M6MIsnuxOznJSAuMVWsyH1aZo18QrvkQeD/HKu7syE+CbXkuyie43nc/qLvNTd9YfZB+DyWgT
ANPLRfTuXl7I9OiKKoP3nK01pRFper1T/zrR5Vc6Fd3eUL0NvHbuM8888Jo+0u4X3lhklqivQO8P
BpYIplhae04dwa7BH36ZztVZDpA7R9asIhQYHsiQ/eKxtLMfy1F9ap0qMA+8HdiNhZufw/hmogw6
yI9Sw5MzwwqnQ54GRsjNqnav8MYK45P7ZlAq0hnIXuN5tHR9rd1iGp4Epbkoa/paKv3qjSX0vgvR
Fxf9viQAXhlIqfMJFHFgoo8UIDuM/tilYh2AWNgvph5kI6Y+notJFr2iVNxCTYM4MR6rIQT/Go+K
n7cExs0L2pxEcYKTIk2YUpoXZ2wf26F35JV3RHiWGHc/G+soo+8CALFJHHFIrHS6bbvczv8NVYJi
bD4L489XJZaXdMKa0Fh2xlW3Qh6P6PXTLrGwpKQOjbDNcbxCXT5Ns5dpalAXfg4GRdJdrsfJXTwd
RtCppB0xQUDFeGu5qaaoFXC1Mvkp054y0Ruq2Grio74UgYl7pciSk2NmZp7gvsGJ0PcuVJRvQ+nZ
SL4vE8eX73uzze9hnHmi1zOoo/B75rkItBRwi+SmMVRrFb6nojtAMKLtb5fmCXWHwrzVqtXhbMhu
4rf5AYx71+dIi40OP4D4BPUc1PnOnaf6NFQDfedet7Z3bE1MKEog6iSAljAXZGgqkkPaHrFSGuVg
jAY3xURO1IulnaBmaF23tue4t9aYS1KIWS6GI82JlC52SDkMdrKY/6YVsbXCXBAQokhC1OKN0jeY
BCdn6qzXEaM9RvAPSDv2PtfGGjsRoYazMAlQZcUY9Ij4axwoug6lxthSvxTgUCsOadAQfLrcRrHB
ro842bwjs3dhTVCeqvgX01ssNXyuYMZFbPAb6KyE9kKJSLN7+uZcIRdA+1rvuAhP+Hn9c+7RamCE
6I9dJkLEOSmWXOvg9OzuHQkB6Z+DCQUqN3LbH8mJUlsNt/mDFOTPzR1Q3lz82+51xctMI4BhmfSX
fHymhJVRSysULVHKyi70wQ+RUXe5XW0gX25yn6dXw7XHHGGAP2KzkVEWfIc826JVevR8NQ7W6rZn
ngjDXi67XR5zluMZ1f520RHAxBpE9Z0zZbKVaQn48TEuRqFLrcZxCZ+ZZkE7RKelwJ4HES745I9b
usCoUom0fAHGMKC97uhgmuYI3zCZ6CXoWNLuTX3mEbzvOIcPZpnD1C9VU5gClhopqiuGk6MUnJLy
ngUK1ANLBkiJQW/ycWHrOIypSnt6yYIJnjyyy5mzd3RrmFcPEu8/Fugv2Lx6DN0s0hQ0Pt4or85k
AqecZes3aGNxVrL3OlfRZiWqgcCpfWJ16/KBsjkKppfFegD4NEQsq/hWEeLZUsfOaSJAojK9PZFO
cqUF5J6NFNkGBNqve4Cd8EExiSIxTbD3faKrMnMxUfrGhIAiQOkYKb4D374DjsJzrnJCx149HqY0
VELAwQXJWOZU1mBtId20qGiqgKsJMNMwwDwNfBu/wbzXetBATKmBZ5EqRhnMJQfj/RjLopD4w2Ip
rV25mo/myrOSQkTCGoP4S3hbP5RHzaNvKh5meQ8Q/8E6c+dJuCYVKjKmp93HB6lwCw0shdAQCiCV
cbu6AEiBWyCMUfVK7PgCqjuwe/Rfr3/YnYMMl0pVpZBr4ssyWVmYSBURkij1VYy1CdlDv0AfdR6d
61b2jrGG0SEdXxSzS/iqH+9LVRmC3nY4P+lBO1IWE/qKU//h3O3umjbGmMuZL8DqpkhDvRyjX0At
W+OICfaRJwG142U+rIk5qPA7cRqNIg5qJ1pakzvR9HJ923Ys6BBqQ1mdnk/oTH3cNTTF+ioxkKcR
HI0IY/ggq+J8GXrGGEf2wQSzV+sCOmfSAB5LoaSdPwYUF8cfQ+athNmrSVPWVgI7q6dM4ErMf6mI
aNf3SqabcW0lTFhRyDK27aik/mwYp6adMGkmz+1dkXc1aPWE9bepCg9toqxO0iQaxO60H6U0dVY4
jLVrVpBwywrxG4maOyiU/RyK9FeVDadCNW86GfNd9WLnsuHHYoN50LjIoEeyPJei8C1bxtlq2+qm
q1RfbYbXJO1+q6X6VY+UhPO19u4RhMHhNQxwo5sQCf94IqZpGrVWGeg0t/nWP+HMuYltgsrUfOGT
Se9km7oI3jCDFsU/5wdpE09VpBepL2S1m3WGRdIHQcWO/m4MniTCTv7zwRbz9XKMUgN5ClslZHMW
FRX4SHMm/bmsbo1EttKaW83a8RJA34GSGO9RQ0eJ6eNWgmxZmA3SJdhKIbcxn0/l3StoUpu2eF+h
ins3f4eKXHD9mO5bBV0xmMUxOcMSuoRCufQqPK6f11+L7G6evgsK56W9l63reMzLmAeV4XQVNq5I
SSaD3TwB+bgM6s7iXgDnwurMEcCb77JeIMrCYEwcrCYmvTAZmVyEr7y3yt6N3/wIVkw6r81MKemP
0MFv2QJNpUIq/fpe7iWw24W+M9dvsrBwRUMwbEnipycBBFwYS0mOmCJzNQsFoKOOifXCEw68le09
DT6YpS/FjdkpKZKGQKTK184LhmGTBW3W0JHPaK5aBK1efk9sp7/8wSITCEAErTdZHWKhkF4S0eZM
fMrBFR95t2LvGm6/GhMOcmjlitlCd9Q4CO1ZIUdB+zbJDz1Wlxw5n486K9Zjb40xNzCt5TiF28ER
AXUvOkF27NWBjGxr4fIg7jrOrS3Gv4xCKib/w9p3LbmtM90+EauYwy1JiQqT7bFn5oblCOYcQD79
WZD3tjgQt+DP/7lzlaumBbC70XGtGESGQY3OS1B9R6pzj5lXzW0sJDtV0AwbwelEBsAlrEoKXj1H
g6UnSOJehpvTAX3bJ3tQq//hINSad2F7eLKuA6pN5as8hRSpcadViOZcGZAnoKzrXSl3i85tCzTZ
bNQlgG7W+20p+pbrinOWzP5/YROhlZSFXJ8k5+nONgFyo+FxSgPnC3pAWeTp3+o9WwC39uLoYm05
Dg5cB549JiGAj8w9i6GixPUwJ8mJoEj6Clx7xY0kD+w9khd77Q24HHufPoe5+5Pe5czliR7mtfMv
fwHnEyRt7gujj5MTVTGGmHxzfGR9TdaQYVinxYHNnzUvZh0IZa/Z0VI25x0aZVDLMjEAsHNj4g3T
diHwq2aPfuoC4UrF6jmRL6H+pBiWwlegKsvuncyIkgCcc41LG3/2U7Zkyma6dVSNN33rq8A5x37O
H6Gcr54VeQq+NfLvFTCCvDNqC2dl8SoDI8Q6DBtFwOaYqNK/tn8DfCQMtdrsEZVPzaKFTtMkA++c
Bv/UbAcUGDXMm+S35PZbeK9tsN64FU8UrtnvUiJnRVE7Y/AT8M7A4+/cMbPchOr+0Bredd8kEsMF
CGM3xZFCYaxItm+0MdxrkrkHO44gEBGI4VvDxVxH4NTCt1KUn4XyVNgViHcEMcBajLq4MY2zfKvr
GgwddUkAknpPj0evBnmstrdmgMGXoirImkvXbWz76mxWA9Dd752cbDSNqmDqJggd474h9Vd1ADrM
9W+zmscshXBPsDTUapMNONGk2L1r05K6sT4GAGgGhJTSYt7JBPlmN++lotmBE3NT1ZrfddbHwapn
Nym7na3lH7NG/pBX9TaajD1Gtr+OnfmmjuR56kzNs/LiHsNcO8vEqJo1AlF9Dsos3+aO/mh3yRFI
Grckzb8CeGh//XSrIZvuqGyyWTbBQs77yanIIqxvAw4GSy/R6yD5qG9axMV+3/OcYQdf3YFXsXoE
uj0RkZ+sX+1COPf9RikcmzAEFhabNM1e2y8YITsoxCWP4626cbBt2Dxox27nPKYP4wcsNeRuBYAl
BvOQeCmYCZ09/h0kQvKtNUsxdOzQA5uaFb24WzEGKpVmF8WYl1BcQ3/SMaNnC2nM1myF6a4F1jRD
t3jOAhkciHOZlXgnHJc9z/FGH93aT+5SlAwTbFa2PmYlvbnGmsVW6E1ZhMVHe4YBNhM0URxNsTjf
5oBEbZ5HKQmiG+sDLd3+LvPzZwPRyVfTZ3AxUeNlm+qWivrbq5e7EMx5O7NrKj0JRzjVonS76abW
f8wiFprV+HJxOh4eVKYNacy6TQM5qPYO8PSqXY/b/LWULxoLEErjvF6eGU7SoLcd0MLoti1oiDFV
9WyF5fMY2X4VV7u213wQe+4wG/gkA/gQidIk8FRr3nB5ZE5pB70xaqmGNQ1F6A0NKLVy7f8ogjNY
SR/D3mjncJsOX2j2sZFEM6urudzyEJy31Ukst0XWsLiNAl+18JsCMSODO518zJh8EI77rd6aqaOe
bxrou/B5cTyN2jgnYxoAif5n9ABkV0yV6A/yPVsQA5mGEFaZqfeF3Zk2Wr4Ij2143veP1phFSVoX
qIthHOPZKt9ktXJLkKOoCrhlG9CxaaUrIzIWOPr1c57Fcp/O0mfQqo1aGhj3xR6z/JvSS2/VPePx
Dl0bmNzq03WJIoHclyztAdDNtpIgw/sajd+NXJDiiP4+czOLaFBWwz6NJhpuq2oPNkFXzoVLR+xT
XPtUXJJat2aXAeMI9d5HygJrjLGzPSqG8ku2wq3MVb+4UAwuQZWK2FRR2gwxztXdKDeml77Z+xi4
kPJW+VJ5wGh8Fj0Cqy8QYmrUsy3bkA3uDikW6kmf2UmQd/3HOO+DMQbFuQPysVbdd7nqX1eJtV1i
cE2h42CBfwzEXNybIzXRbCZGlgbhsxlgSWnb3qK3M24Btzqj9MUmMRVRhLOqJw6iGwfAOLhe7lqt
ooo7bBSG2P0sHtDUCWhoH1i7owGlQhagD3KIheBKIqHcQfV+VPPcgtBU9toUDflqEqykXUpAuqXL
LL3G97sA2Cm7DPzitDO2o2HcponmqYkm+FyXCslEgKYZs9CqddG2tZRELwmhxrYrZC+ze09hqMjJ
t+tKsTKwyxJHFEcQBq1w1tq5rUdJPUMMgIJARubbo4sVgu0286U7chhBJzAAsrx9aCMXW2vGKzAf
RTn76m0ufgPnlHMgP49jhN/QA9OrD786jgj2eKW7eMqPZdSZMdR9MTBhtHleF9rpmGxlDMOT2/Bm
+Fp8SHcptLLZ5Hv7hYFcFreS4ZVHMWbQ6vdEuH166nSVnyzHvsxoAlbf2Mbpvh6mWzxDHomrzfXv
ubKFh4MuxHBec1JGuZkKA5qJlEK5aZ+7XQ4W2exR9HavfrSFIM6yw6IxUwfqvy1k7Sl1uoMxCeMR
0Z1xhuxk4ziV1ekwjIU383VALqApwQDJkycA/Pn9DjNbgiu8jM0BbYQCB/PLmK7hgYqlZkK0kpkG
ngKgrrjGzvic+NZd7c+gng+PJ0ZNNtgkELt2oQuxfIGgQ5vEiIB2eZpYZ1SlbI6KLd+lDzgpVvVF
5e2V4QIcVNWQajHIKIxwvH/ETT2eOit2jNNUD2u2ozWCFUNGcbwV8dysxJbvhXHf0g7DKpMIhPUH
rGZhc8bea09zMANZvgnKz4bAfa68dkweuj6KBr6fi3keKyKaPkQSMwTZA7QreI3AfdgBWTzadYC2
Ay/v/x7lYQgGpVesw5uOBdyF9/eZtQ6WdeKYEbWcdjf9cHSBML+hmEcjXgtwvychfNRlCfCdTF5r
FGfuqCJF5mmFhBzTNzYAxwbhizchAtKaOS7Ox5eXGCoISWzISvbkiG7ro/6g3ElPMcwCNcBH7DJX
rohwhanF+ygQ57PR8zfR4QVyOBc51+NgEyplwM3GEEqVpTdzCyQHJd3lmbqb5DuafxXY4WV76b1E
ZqeL0DYNE9I1SoHGy4GpTXvbHCcUVZvbv/Ggy6Ox614Isgi1JHDpAt5MAa8PxpUq80FwltUvtrg9
7jXoHKwpdAZEsPGh6Jtpupk/o6aDYeKg+9R+H4iXBVNwXeqaI1uei3MruRKZsZXiAmtJxiR879aa
sPLOPjuvFii8YyIcXhHMsJwMfTIkLJGCcdK8ZXtaCgpkJ/oRxTM+/QnFJft7F/IME2GsbWsKkO/e
fysjpe2QdcAV6VK6i1oQeVdGvTHjqPboMOWeZo3P12/xFBDwIhktsW4iakFrnvMmzZTRsCjnPMC3
e6ypr/iMR8aIXTaYiBn4AwiYfRNNLPMe6y6xi1HTQ+4nG8kX+dLLpNlSUapCviwjeQAz7vvDo+4/
ELUCO72lSB5Jj+OEvHnyiPIgp49d+JCKCILWNAjQKRhgxUq9cTGNMGjgCbBmam/VOkU6Dl4I6cf1
210zjFMjg/35S5a/LCHtLzj+tmiJqw7hXZGX3/pME4xlm6uCsIpsgjBqjXJuzIhJZihqmyqbFtls
o3QP2dzt66oP7LR7NCcC6jRpDjBMuI+kwc8iIKwr0SPGGw9KHr5FtDT9pGo2hKJCmEr7sO73VlRV
rqkWj4NJD0lM/DHH/sAwOjehbGw63fQ7pz8YlfkTY5vBROnexBwYlkGSnV7Xm84GG6/R+2kdYoZZ
PahlcxunAG8rzYepz3Y0HLatKr3qRdhjxhIlycHYyVGpuGBD692oVF9ssFgbufyimP1bJgG7LG7q
u6bSXFDNHeI67Lwwjb9k+XRUEoDDdfYDlTt0YtVEsLuwpp32+YZ5uKqS0joBC2oeYBEFnc3CU/XM
r7H9hh8faNUHvam3sSSq910GiWwQVdEN4GCCNOQCB3wuR3N0wMKO0Pfz1Cc3caPfd8hf1NEQdI5W
CpzvZPFY3llRG7CTrg60+2qvf0Hj7cRSnsQem3I3RI+G4GgOV09NKpRdNKyvB6XhNo4r/wTRnNt8
AM3CvkcHffKMRycwd+IVxnXBNqaBgKikXqRIZFYqjP5qJKicHaV3cocNRntyLUM0VnupMuxCz4K4
Z9HOwVZRZyEJwin5FMPM5KA3N2ryCvgEM6mPmSnQ0cvn471AzoPGlllqRDFI4EwGiJx0tK0+TuWn
qrkZWhE31+XT+F4WF2gr0lgWM0C3MMqF9EVnkyS+csemZ80BqLjYRhAc7tLFvRfIPVQ6GVQ5AyhQ
UNsP0fRhUn7KuSKIrS9fBMhQULWVTQAbG3yzccS0ZNHVFgky60sDigphcX1VJRYCuKivAgepFk42
CTQ92aTWCwoynqHdVmxtDvvKHfjolO31N2hlUOP9odjFLgLAsGsVu6tg1wxUXQdCGxi778Nd/kg2
DFQQxcBD8aZvk824C59Fy+erKrk4MGcDOZn1ZCiGEmiewBNrXbnGRJy0SxSyqcjP6ydd/3qoPJom
gnmE8u8PqlsDiVk9K8htcBG1WLDIRTWklWSWXeZZBldEwpB8a8sENt1uqA9mOI/upnvjYB/Hnaiq
uarwC1FcMIhFZLtKK4cEI921MzI7CeA1rUDj1xXyfB5OIQetVUPZauqAIuSTh9xTreio5PuyvJ1C
VGpjYEGO+cfrH4p99Pcx5/tL5DRyHox0jEzmpyptdIdG/5D1zQ489vdRYwkr/Je53XtpnApG9tSG
NjjcMaA1bpq2QmQbb0xlC3hC1nqtADznjuZ3rBv4vSta+FnXf9vUVAOrRhdVnsySk8Ks8NikDSjd
9dYt6m0IOigJDIaGoFy8/oIrv4XxWboVJjPAJpLo5JNNzAe1KLWYPlsqamRgo4Ty8998yLNAzuK6
NspMgDGQQAeZwICtnGRwwxmzmZYk0NOVQgv7imdRnOFZZOjntFEJ9jYdbOWrvV96SBPAR3sasaOB
vDP/gp8eQgG0b6KUq6J1yD2ofdPbzVDg67FHzgG6EaitZxfk5Yw3WhGNCK3AH78Xx72pRTHb1dSM
ddDmw208ZuW2xAGtwborp3RjZPlD3JIbWxl9edQ3jpl8kOf5aazLh7kNMU8/p5smbZ9R0ASpYfVE
ZFqLPgO75gvTXdwI9wrneVgWOj3dSBhQjHSCtxHr+dgIzLdFL1yhXfWBv8UhOXzv0iVMGQ0zVUig
gqfQHoPcBDKL+uG6Fq8UDZf3joWZ91Li2gzlpIHddL6yZQBOWvOBzUfMG3iLJsi8OhQkbKtPFUh3
kXNjEwrRxnuJtBzxIqszCUyr2k01CCpqTXCqU53s4lOh8ApMQ0fHfCZ3KtIUCH9zPFVjp+wsKf0+
mA6QdsbyAQzdR0KjrULC1p2izsMqwtcwb/eaXBk7pweoQgWGpSmhG72RHrNWMT2ra19JW31RlCEY
IwIGnvRRyqIfitS/6vWUuypFmYzYGN9JmmM6dYmHCDTxpqkTuLlVnVici/MERZ06iVXha0l2WW+c
YtqHBNsKU9n71/Vi1XcvBHEPcCXrYWROiAb1LN3OcxW7VgfWzJx+r0P7Y+5Q77q81bd4IY97iw2w
xuu00koMRmt+YgBQVrU8Yy53aKluxq4IDNSBSqsRHHNdLIYjWEIEJg/OpLV8THrqIM6wo0eEGwAF
Vw/meOw6oMqUsd/ox8wWRGrrYZT2WyafTRdQlEE5xTaISekeMOH76d4J5ttx5+yu3+r6VzyL4szA
NIk+6EYcBVokuRQofE3yQ0PBx+5+VLNgXmFl1A6eZHEuTje1JB0tLTbqoLhhnqS/tffYiEXjj3xn
STQBJaJyLwxKRUfkFFWpekWpFYlg+aTZl0CSQpmS5WJ0M2l++8rinBBEYVtAETkCnV11ZIsDczqr
TsVQFGGBkCOG5owv2SyywhW8vfd3yvnKVImLMO8V4GUrbnVTPRSgQwMozWd93x0pFsM86VPr53sp
0EB6Fm0cfwqSW/Iz8cQIiwJTsbhQEqvPpoEx0Sjo29BXyxa8BCXwVsmU7Eq9PphSdaB2MXtFZwos
RiSZi0Rsh8K/pvjEdhLeVvAFZp8AMSaIrZuq/uGoUxCL1uPX/ezZcLhoJE4w8NoYEJlGpit1ezmq
vDbcXrfO9Zh1oUCc9wmbcaBWdUqoNIQ7brqx984XkMjtsUekCwMK9oUuHkVMwtpglDEu9+vUGHUn
0iJ+KTPVdawageSbYb423fhXB1tIYr9kkXbXeToMOj0ZJdnVhxI8Zi2964DaUG6TYBa9iqtZDpgK
2SoKBkb4/XtbnipLUqIoKNvwhqrWm6QgfVOL3VSod7VS32PQ5Jvg2zHXeXmZZ5mc8RNbinPqII9r
EDfRPZoUSIadIEQyLPLi6551cT7OCxToiuiqBj35B7HWz/q7OtqxPiQWBzH1+QkjwuWWWjciWIpV
O1hI5j6k3svSUFDkj5L5rdeVj3NmeWkc7a9fpkgKZ+BypGMEXcddZlrqTRiQlsYnoxAo5aq3XhyF
M2kAhstRauESTU13rfBFlgVFuvVQeiGBM2eil7E6ydi4aTdhgLiW4Yf9LguyB1D0dVY2RvA8AEzA
MLHijgl67n3X7NKZ9BiKzx6/rPCUne0n+f5XWsiI7H3Udv04F3yvU4hyqfxnudxTX7TYnqUJnqXK
bDz8wo0J5pasScFqO3tWvYliMGAmtatWD/P0PTPiQxElrpnsJ1VzYxvboIbjaqP+VBmfwPnj5mrv
RU6F1h+wztTvJukCkj5HKuJc/akLv5cDyLUnHTWTR6NAEvgVxdft1AB2dTpktPR1e1u3JZDTHLfQ
Nol0sBusyZvHZmz3LW1zT+7KrSnVr4qFyjDaXfu5U12jAbVi6PgEPz5m9DPRp6LclP0XSb2lsYXt
ohu1CYp6LzfUr5LSbebBa6bOk8gP9IIE0cTKXNH7j8lFMjoWBsNhUsrAoph9UczNWM8HeLu3fi69
GLu3rtXIN8DkOOra1+sGuG4b5+/JObMq6YYcZC5wZnO9lUzZU5If1yWsm/hZAvv/xYsg60RLZgOO
JM3v2vwpLR7DSFSWX3fJZxmcs6oqlPr07FQCOtcn631zENcnRRfGeSw7HlolIXjgJECUEzQK/zI4
WNg2568IVqa0TsESc0tARaPgxdaKzWACdTL2wnqvAw8PGWsg1zs7iXZqLHCXog/GObORpBkmt3HC
nu4aiXqm/h2x0Oa6VgiukR9OzyuM59kR9C5JXzOz2idCpVhND863yK9sO40kKQZ2gAIYcwrsmjKZ
sDcQYxDk1ahk//px/uMF+K2BBucXjXS2R01HRsBGAxnarBntoi0jY1H9QsOesST4SqsXiDUeAM5q
Fugoua8kDXlbtawkn0vhUx4Vr9YA+Mjrp1rVhLOMk99amG4+aF07ovgUlB0Y4CcLyKCZbgfaPKsC
SeuFTuAUYAoJ0D8XYxCVik5y3vTglLkffLC1to/xW+g3O9ONP1LTrTEY+1Durh9vPbpaCOUMrZ1I
CIIw9IhkQE/3XncDGM5tcc+QLrC5jK6AK7tEuJ+0/uXOR+W+nNZquaYULTI7rfTlzsFbKRyzZC/G
xTN9Phm/JGQl+QBusH8KlkW/q8EiZ9904BKe8x0DOBL1KZmHvSaQi0eSckqSTiNREGaZp+TOK1HC
jUya3VjWgudyXSt/35/NmRrojoYoS2DYlVZ7VtJtqqh1K9ILxIhOxD3KclaOUxXjUQZ3i5eS4QDg
fbfvwEooTwJnKBLFNGZhZzVxQHISweOGsuwlYL920Ewoi33lfLqu8euCHJtdnn6JRFKmYR/iTDBo
uXSpM2xyysCEjBs1FjzJ63VYdH/+FcV+yvJMitWY1Ygz1UZ4N8vNfUIokMSM4alt2letA/amTLQB
lVm0YFvM/0ZKik36NHNVozwQ2ga5kU1uqrY7wI+AZjd/Gkj2ABDGjVkPQZuZ3zQjvcFY7zHS089t
mDwVfXdfIRl01YZ689Qdp1gS+XmmXJd6fj4W9/xnGanzUoHbZfgYyFlYN5kRfs3zaQtd5KJWfYVp
WljUxOTGBYiLQeXCMVgWVukbu0WVuTAFnnfVmhYSOGuS63pEywXfaSxib9A01xluMOok0HDROThj
aqkUFUUE915WP4w28uS+E5jrCsIagujFQTgjivtaSYBqh4Zn7U9PNuDV4k363FWb8bX4OfwsgQmR
+2j230k3mEr7C7tayGaXvFB2NdVLNQbdZBBnOTaNtI2c3+dm5lmNaK5cdJGcWXUSsSO1wvwQAXk5
Hb7Fwlx2VcMXZ+E0vI2tWKpqFn0il3VaEG3bftnvtUDz7F1yiKrn63e3HjotBHKvcC/1eY4F0l8m
VVKAqyJr+8DgLCIVMPahl4jWAVYvEQ0vzEHJ5iVskW0B2lrX0YcixuDNbeLGYF29fqpVT3sWwce3
fT6VYTfjFgGb9LnF6J83oKvpksHY9GQQ6P6qDcNHoN2FNcgLMJa+NGOsiaGKUsjhUU6tTZJ3B9pk
wfUzrV/bWQz3oeYp6Ro9hYXVJPLC7G5sWv+6hPVbO0vgQiOsc6sjw5UMyigv/ShOXnSp9OyWfiBd
L2quC26Nh9m1M/BwZhI+Ec3uW0AszcfYEHRGRCK4qMguFTvMQ3Rh9OJDU81+lTbeqIgMaNViMUPM
irvoWdrsVyy8T1ph0rcsEKbT7bT5p5iM9jSiZlSTx9kXzdav97EWAjknpA9aUTU6oksG+zXv5x36
9RSLCg2QiM1CoBPr/mEhjXNISWOMEtSe1VtDELxj5q70fhfX/mTmjmnZxRu/EMjpeVZNVLG6vgby
C71pQXqNYgz2aERz9ux3XxPDKbve1gka5WMZKPo32rym2JaOQcFCZctTjUbgIkTfjJ9zHUJapBP8
LG5x2vzqPZogavrr3uP5/vgZ1xZ+bypGOPRZq/etTB0XCCaPzijvE6k8IHwXxc+rZgYoKub8sFVm
cNGFWlQGyIrgzzX7PtX6j2n6Ng/T03XfJBLCvOPCyjrL6Ucs4cLKnPuwbgLV2gNRbHddyLqyL47C
2XIFGC/TaE6vr1x97/bZlu1VWfmRzWUMMkhkhda86j4WIjlrzqNuABMDNCPZV+kzUGkD9Bg3dfrM
OHqxDS7QxNVXZCGOM+cKKUflVJgvKMdnRcs9vRPBj6x/Kaw4qDJojkxe1QFEU5lSBv2znIAQy80o
QPZLwQMvEsK5ds0ZJyVV0ggjhOCBsKkrVTOmQURgo6svIkbo/j0L+3gLrQtzWjpKho8D7gwf61re
iJ0f4nxvo+11zVshJEH8vJDEGRGAspMIMBLotVryYzjpg1saQNuIyyAytWMhGZg7U6NnJc/9wRg+
g4cocrtKT7dTR5/7NAd5fY2EqNSiyK8M/ZiOagJmDueVeQHag8QmqS1Pz+mTWtGPVhtvpigMsmn6
cf0gq251cQ7OTiOs9QBhmI01kf6o5jdldFcmb8CI8OZc4BLWnepCFmet0STng1kgG/zVCmQDHfNd
vZ9vi0DUChQpAmelU4npOHAdolYFjLD5iQ01UfKhll6u3966dZ71jbPOAosxJIlxe0Ck32IQ0Ldt
QUy03rpyGAY2MPRA58o9r2XRRZnF6jcswUAAnm4AgN0BTcC/m8HDAeQ+4AaJpgxXltSh3gup3GsL
WmsT42dI0UidPQLCV/GlZLDc0ZZr1yF9/qGuwq8y0kUs9D90VYKZVbXeZbpyr5ThXlKyWyzzyr6c
5K+lQl/AVnq0tPJnmMTmvTMbz51UaMH1b7E+JXD+zSY3B2hVGL9yYuTm5q0dsDjL2ER3bN218iRM
7V6Xxq79IhxZCOMcmqXHYRP10OW529Gs8LXhTgeiY1O8xJnumqLQeFXRFuI4xya3FqJIimfAHLVN
XGKHaCC1CNXnP24QiAAo0mmgJOMM1KEYwzcMfPVTuWa+sfeW4zUbfYt1DTbiqPSCMb11l4BRhH8l
cnaaWjQpRgffzEozx1PrCdw9eM/dSJPuLBXUXYOSAkQpNrZGMT3lqXPbaeXn659SeGzOintsBNCh
RR7FTMzuwBkGgjZyw3JqPQVIbiAKIta/5vnUnE3P4djZtQqB4/glrDFxlotyduGZOAO2Zm2exnCq
MdA+AD+pdeddiNCIrWNXgXAdm2n7pTX8PhA/VK45vVXZM/rrbPCCbTywUb16/ycbD6KTnUqpizc+
qcJRlnWYApu3zhKXpRyt3+U+W08h20oEU/YfAi0Tm21g5AAMw/uggsLpqY2CoII1q0rq65sycLxO
OeT78R7b+/FGoI9M3y5v8yyQe5PVtq6BPAeBTB/RjmDzEfZNi5AWo3rSJxC9BDXO6viGEMdcJJrz
ADSbiWlNyFXZHpD5RX7L9pLrbJUdsLcwqHGCTZU7bzq2gndu3STOZ+YcQVVVoVFOSEqa+ac5BjZm
H67f6nrE5pwlcFZeZJI+S9mMkODRDIxteUhwraZvJQxV7EOxjUCtgnHIL+PeRB0NxGmuGsR3n9Sn
6i/W7dnrev4pnP0nwAGfaYKfMqSO7pmq9dRI0dfr511zrRoMAeQgADwy0Zd8r7ZADtCBVQjXylgB
f6WwLNqyj0Ug2kJaaw1CluWw2WC248/dbZKRflKHugrU5EefE78HzGdZbqPQz+a9Wr4pzds4EnR5
t5N+MMnrZDz3/Y1dCvd4VhzRux/C3awVFbLVOyVc3OnQvxzRn61erTVh38niLlirC8ucMe4eZHvV
k1wJpSM/9aoJ2yaMphXbJkdduG3CghjONyyEYhf//Vc1GuAFlhhlCgBsOLgF5hzSbHo2je44aja6
KpX0VFlZ4FAkDbH2/Fc69e93xtLxe+ltQavOqozy5B7OI9lsmE/kENjtXRxUURibFpr2F8w2rd6j
72tVQNhA66gAZSk9MAIMYy840kogp4Fo5bcczvGYVReWWTZCddX4CHN8GazoWVN77CoBdY1o9GXK
NMvt7HEjlSDU1JS8gxbHD5NUPWp6uFWoc6PJyb5R+htitm+C38del2v3wJmWHqVdPxkd0+gwsAYM
y5Xe9PDPDi0blhP1ptcdx+JGOBvKyqydhwgF0v/9MRddPmdCVtEaTkaLKqhn7bWcE1+W6Q85Kg7W
3H8ch+ljP3SC15W9YFfuk98qQJualNrQVMGUYpclMnZEHj/GirUTfLdVT3S+RZ4RRGmnRJdbuET2
kv5vpiL6YhaXHWhK6+QRQ0HQEyAnwBt/KA1JA/2nQrxUbgbXCbujTiTqRjNgiyWKjY0oe7l+YmYo
1y6WC5MyLNV2RqhWQHPA7lnhA3UegCRfiCRYi1or+i0t1uLCozlJNTnN/vEMGP1jU9PWM8PQZ2kK
cIB7IZQZu8BrZ+PCohyjkZqGSTP0DMKgwxQbunzhgMVoVunOy51oW0N0l5xTsoyoqLsKStr3CEU0
wIJIpttrGwJPdP2rre0TvrtNzr80NS0cPZlQX3ASL87KH8Yk32IVZoum0lMblV5YWJtaSe8S4vg9
tbDqCwJtghEjmo0/c6P05Dp8tPsTSEP1XY4U//ovXL8L3Qb/u2kqgJfHt1nE+2rv5Bmq4lUw5Oqm
MX9WBIGE9JZ19va6oP8wo7MkTrEUYCNMc0wrzvGxuUjhRPK652PUXkCWZhiY70/V5n1iJ8UMgovT
WDxjF5O+SI3PKApYokYiXwqwkMvKO8KFnP846Vk65zCs0NJlmkzsUWEToIpLj3+cr60/YGdZ3Pej
tHEiqz7Jmja/QSDYFAiOB7h+4QO27uHPArnPmBdSolEHLzpxUAQOn/sc7CKi1Q32Ry49wlkI5xEq
JZ470gy4wS5z9dlwI/LjujqKJHA+oFObUR9a3FtMuk1iHicz9a9LEKoBZ/tOUsYOyKOXbxRLEcLj
H/B2rpvx+cKYQSzMmNhWnJRG/0vhzS/Fy7xVsLZ8lwfTQ7eZN4V6L7uSUBkUdoZrH4oLMRA5KRJl
H4p18rrvy4w2NkCNwd4NZLTSXmjiAsXn50FHyWpL/aQiiNx+Kz5b7sE79UdrDusxx+87Pn3vxR1r
ZamSmDkw3qyLv+FhRTUaDBz/OLBT1WQha1Z6VYp6yGJdbR0Y9RjuGnUftBgb1Z9q+ExZBD4kOh7n
SSaQQhNqQ+T/HlIJjO+U+y1OZ2bxmNYR3DM+4F7OjCDLRHGMwCBOhf+FiJBESZ4QuwpK+2iBHjmx
BmxWlF4iLLKKFJHzJIOkNsZQwPQY/mQ1A98FUCusaTlvDWx8hl4lcCyrt4fBGjC0gCdT47eFHRuM
BnKuVUHed9u0fdGIFFx3XavP51kCH8UbOJMzhaQK6Nj+VLLsq02Kx6KS/AYo4CQenntDBEa1+qws
RHIvNslJgb1ApPtUOqjjq2387Pvt9VOth7YLGdy7TLH+UUwDQtt28//xrVQNBeOt4HAGoN57r5x3
1pyrdVgHDoJmTNYiw9Q+K+PH6+da14ezFM73D84s1TVBOJuQr3F8YxYv1//+f9zbWQDn5O1Uj7H3
im+jByPWNTc14nOI+1WvpAEYv0UKKBKpc4WYiSRTisz1V32ism7rUxbS++TfOTykP4JTrvq/88fi
t9iULk3BJ4NSwHko5Vf/9A9WKVcznoUsThMBnmBNEiChsDDxIR5ZiyLfhuWnVj3a8VsW3kSNvZ2i
3CvUl0LUKBaoi875+WhO5mm2YvgrFGcHLfb08v+oMDr7CQvnO+pzPpb0n6rK36wgrnp71QZmnGUC
r4nn9C71rpsc9nZp9tck+axmnatglNLuRWBN657xLIhz9pRYQ9ZMeFbCdsZogekA4UcGwPdYWTuw
7+4sawTNpCpsOK3GWYsDcp5E1tWyGAxE3axqNJziLNXTN6xz4Dj/xFnJ9Ndx1kIy5136qAnzJEeg
zLCOFb/1cuyHY8JOCsbvDJZbOL98itwuYsqFRM7dFJJmtyNAxhEdRI9UM2/mqt328uRHyehLkxRQ
7GpGHZw46u/udS8gUCQ+qkwdwL/qkYHSgHwA3vSrnoc/UwlroRF5ui5p1Qy1X0Crhqbz2+JphqaE
ha2OAGhmbly/OABBvC5hPQFZiODMMCGKbU8VRJwnQqb7EhMhYo+2+nwvRHEJm5xqUdbEyAOq8mNk
PyWkcXsRUIHoxjjb61QlbiUNcU9tktiVas2VZOEAOPO8F8q3OAhnaLGcpUWiss+C/ieQ8sCTsJ++
U0/dZpsxFDMorkaPC3mceU1ErlWawXMxef+kMb8K0EibWP4uTJxEn4ozL3PocvBRQSKQ3h7jOfPj
qvTmlEEstQfNtHxqGLsYZSk6dHunSA+KE6VupTqeiZjUpWH48bqeMoGXVw52FMW0gYvPbw9So5om
jEsAZdbQPbt57cvnLLnVipe+epXKL6lwjm3VmWq/BfJGjhUWGUBnEDjQI81u9e5bVBC3zJ5i0ebR
usqeJXFR7TAbJY1sSEp0xSvCz2UnuLv1j3kWwNR58dJ2aQMGICLDJhrjiGlGvEvJbZMSgZj1PH9x
ZVzQMHV13WFFiqkp9Yfv83f1ILm/3x/q/XmeL/pY7IoXJzQtCiRudkJmIEnhMYDzPsCHcwcvn7Zs
jAQ7Ez7BTLR/XS/Xg9DFoTmnlsu0UgdsuPybhDPQm+hr70Ni5v91bW0hkPNwDjJJg9jIi+e09Xp1
P4aIY2JRdLYa6C6kcC7OSCL7/5F2XcuV40j2ixgBevKV7hrZUqlU5oVRlg40oCe/fg9U0y0KYl90
18ZObExMzygvwEQikXnyHCspnnf094D6X3ASeR1D5p5CdGOuvhRNnzJwXruZl9LqaWXqELiGLsne
d+9tw4TYF+S+QN4ufKrEWfoRzBQIakPiz5nj0QZcRLWDsr6kZSizJHwjUGa52gwsHKghoNYxH5bk
XnN/KLEMA7vvfZslCZ+pTNKhYdTl3WCeeDG/MCBgbqGkhsLaRzShjxJ33/ULSAMBh/MMbBD2MIa4
xOKkz2f8BWb0L7v7u9eeaREbFEAYfBIH4tWuzKbagQ9yQdvf1Dxr+sgrlc7zmFWjvr+8ul1P3BgU
AiWLY7rYqYX6gvO1nk8L/Wp0Hy+b4JHozT22MSHESFtZ51kf4INDe8viG2V6d/nv7y8BwE4IAeML
acJhMstuqCwHSxg75uWgYVzY5HUyZMvuKiywpUAlChBscYAnVTBpr1XorLL8ZuByinEVXl6HzIJw
glqVJnPM61emfaODUUyfZIRl+5nvZhHC2WkGAK1yC53vv9A5vAPz/3HljS3hsxT1TPR0VBDjWk87
J8fukAbVle33YfGoYkZCxucsXZyQwDE1652EYxZ+Iwh+A71/L06WLO663MvaxOkFF5P01ljDGUgL
dGM5Bm5d++4sHQjazbo3doQ8yYIuWEwy2Pkf6hBPTGTdhqdFdfQvsu7dGL4xJwQDWwG/DcisEMNT
MARaHxcCfE/qu6OsqCTbPyEkNMpCCjYi14aSBoCwQZLRwO6lwqjcnd9Ens16+Inb5EiMzYwy1vI3
uhpVWRjP4Rqtwfr4jCz0LONh9UnQ26gPyNoGksPs8h3YmK7bObfQvwbpmV08zhXK+cAXXo4XMod3
xYDBrHla+4ZfFnpUHtejoT+P+MVXy5EtwWVrz3/t0mYKsQMvfUXLY5YeHKu+crpx9RjLrzv9CufA
h8BnEFvLN21ajnNrBnSab4ohPw3GcDKpWUOLYr1PnFuLGkfQZV1NdA4A6IeKcuEeQefnlehB6Mm9
rcHd4gl8dDPYe6HfXaTHSf1RZz9HO1K0JpjVNihodSgc1ytJGuTMCcCEc+yt2q+G1FOS7F1pFPdW
waU/17AsvtnqXed+rVPHd4pm8bJmpJ5qm74zGOE8Qe0rh6BM1dxn7k2c5Z6RX1dL71FTuVqUPKp1
O+qtwaP5HIGA3zOy6onpbbQ6ya0zt5HuPI0VPSorATdWHqm1faxANDC4+BNQiyj1Nqx6KEaPppdM
6tlMV1BxRbPxtYQ+o0NKb8hb31nW0s+LGW/O5CplysFR2YNSZ99oif3LRsO7/DH3vBNUaKYKcR1Q
8NqCd1ptm4MaE5D7hQ9ElR/yTAKX2Y8klm7jj4P6Rpz2q6s8d8YK0BW9dnzSrRgcUD3wjXsaefjv
SyHWiyXhjCskLrTY5TErKQNHj89KTP+AOo5nz44KpSWIbTzPrWwOc+XmMx1bHq5824O8mR6sR97K
ghIYct1/0cr6h6P9YlEIkFY1rcY8o67510XNh5b+3UW95wvbxQkbyEDPulYqFjfaD4PxkHSSDHMf
pguCeTRKNDTm3ijFLH/VaPOTGbV5NB/r3JvN0ACddQrsataejKjEWSikwpq798yLafGeBsYZRMk1
qlZI366SdUQlCZOTTSGBke95OziKAUMGUwAYrYXMY2LNoGgTpzarrgZH9WqQJE7x6sXSaSP+3cUg
vLEklmiSksVjwZHyHJf5Jx2E57/4xqKuQrgC0HELej+vL7Jk0hnNeww+lNYUJGnsuXSBZBqJBmQn
XquNJ3dKUP1up8/9KGMz2JuC0A0T1KGOicT7TU+3sdeGZUvFnnO6/wlgFiBzsc/gIAxs6SzS3ltv
Y0/s8Cru5KJnDZaGPgDz+X0V9ccJStzWVeVLs5O95G5rS0juQERm1ymeFM/DMiTs/JF4Iwjr3YNx
xIy5rGyzd8635oTkLk8rewH0tT503c+e5R7Iwi9H4r1sa2tAiFlK2oIPqevrQ6WTGzVdAmdsZp+0
+WO8tI0Xz8kf8OJsvUPEZFLM/jAjx7ABOgZnok0f8H5/rxSG5DL7By90CB+GVNU3bbRZR3pDTYyJ
NI6J0lBXnKbZPdFkvFLT+YdtdA6C2ND6ZNEi02C3msmumwQclpc3eK8gDHHNv3+GkO+B2wqiAyBg
PQAr3ji2py4MOVh/mmxwiXa3c3ydyAbqdy+irU0h63OYUi/ZUCNqQoQ89dHivu+9PsTFdyPjWtiL
oltTwoNxiIuh1JwFigpmfK2OVeiAAjCf6+9rusi+KP9bYlTb2hIitpJ3Axs0LOt52CnIIyeY7tmN
9dk6jZjH0TBVD6mBHId+lIn6SkyLIVybS6aVDUzHdX9o2XRS5orcN82aeradsHA05xNISYjEeXZL
1ZslP3/pTRLD8rgiDXQJIKfYnsbKywPD9FlQH+hHLmAKuc+j/QM9/jXQP1/2271beJttCoGhHxul
B900WB6hB9u4ljfRr24r43vfDT+bnFbIY9y5dCC0AJIYdYFEljEXQavN94mGufga047tKrucZMsS
jqPFWl1pRiyrTE9Nt5zm5qEAKvvy3u1mT9vNEw5gS5YccCeIixkHdLb96g6PJa4vg4mf30ATXhhc
PEWm2LZ7GvE4MKGPiHKXCPso9Iqt/YTrwjTi92mh3Vf1xzrtHhwmZQXb/3IvpoSbqR0YJuQmjH7w
ZHf8QT/x0abfTZTiL7DkcxNfOkG2e91vFil4pu42bp3H0+/Bw5dptT/tBBto5DnYSs16083DZHun
LiaCd4tuZqx9GlE5QmNYdsr5Xr0JbC9mxOhSj3jnzgtOOT2NoD2vgbrAUPEY8opb/qHoJfZ2g9nG
nJDD6H2sNrOCG7hZxh9DFSOijHlkZhVewHTNPKse7pq5kGAyd1OZjVXBYYizuu1o40w0hual1Q8I
XF4+dXsGTCigg8zPJO6bJwtJXTcrbCyrWD/g/e8Q6XjvnueZkFeHCA7XVRElZfOpWtBjBofMX8XK
/4CF37Vlqarp2qBSe5PCU22CvsqCpPavx+RvW/+GeXk3XzA3toSgCC78hhRcd2uLreDyKXK2jd1O
0NaWEBrB2DbMZH1e1zNukQ+pWZhY/q0p5skx/nu0GLoJAiG8h0ycZEdw9x6UyInKci5YOGJoAnWj
wI4RjLX35oFfoPPn1PDM4LIz/sM6X6wK7t65utrjy3Iqrw0+8+9hPOrLytv/8BVfLApxscUwaKa1
sEj0LtRKK2A1iaYa2rwdxLTW7pMyl+ckLh8gKxM0Sitj1Nm7Wrf7LNzl6UD6DESR4HFa4hPLDo5W
BL0ua47ub6ytQlwIlQCIngtZINANc9xyB+IF1Dy95w6k3vKRd8wFcKy8K6sk7YVn6JbYqCIZGDAV
62LMalAI7eFAxiEDRAwMsn577DB0U0Z5Aa4LGYX3/pd0TA2nX9OJrQkeSxN7Vhfj1Q33b+WMdoPm
xpTgpjZUA1aaMpDxqu8WhYSJOUvC8v4H25gQ/BKUNHEGrCOPLmBEwPkD6E5BOQAket+LACiPn5eP
3h4jDRRgXrZPcERbAUtaOiKpZCuKHaf5R/yVVwZAAFGE47ENmxUz17mHWX6v1oLa+TCHLEpDJ7z8
O/7hM4Kol4t1Q7lX8FQw9GTV4uAz/g7hNOB6Jv+OPH/37Dl/mxJrZibYzcaMk5ZXdePZ4zkBaqCf
T5cXJDMiuOVkp6wfOBtcDGHwCmAyJUgW2aQR3xQxFzJBqukARkggoi7cD6rOSDZnKJYpyohKfx2U
BqS7LeWKpp9YeWc535v0++V17ZYKTFDMc/oDvLZEMhuFTFW6DvDQ/NSfVnZmuB04UWqMl3oADoRc
5hnc5d8u8sWgcOG6LUj+9AK5EAfv94/jD0696PxYIhXv5yANZWWk3YLgdoXirhajQ3uus8ghCsNh
PLo36THHEBWTPX12g+VmL3nyuXmxuqRK3JXT9Gw4M6FXAiKS/vCHlJn6dmXCIRvGIR70GJ7/u5+W
nNsF/TTVN66VU9pLbvVnCvQLH05krxk7XW9rzijD6uQjq9rIZOl51THWy0hUZ+iBrfoDZ3IdVdy7
enrUewOa7iu9cjU1qHXyQ+3nq6Efg8wY/XTOBg8iYAvgdHGG1pO5eAtwg1PVeApVA4xJe4mihF2e
BNpihCWNH9Ypi8xyuJ/X2U9IEdZK5VvDdK7p4JG2fES/ylPSJAQHqz9DXbTR2ndr2XtuXtzrUJ33
9C4uPUbJqbLYY6J0n/K8OlM234Eh4tbs10+92XoqZU8ao0GXzwFoPI6rTc96pQVKTX29dQ6UaaGx
qKfJoJGlPuRqF8Vr8znVLM/KNMispJxw4lHNUm9M14e5slBbU88G677YhvLBGGwWIGCGJG4OksO8
mzi7DlzQwC9TRQ4eJcbjAOxQ2+fh/+fytMB/5QI9DeF3USG6HexyHXM1O/SEXLFmekTyeS9Zzl7Q
3doQLmg6TzbeNHhz/C+PpAEqCdb17MPH8b6GjoIUVavtJQUW+OMg+2VZ2C3hTFF7JGZawuZQDY/U
MoNyrkKrjqNkNIIq70/K2jy0NL8raHE/rlqYaNqNVqufckf/iHHhx6bPooSy2xFEh/gbV2uenW2C
DvS4RHaHw7DKlGp4xHx9MDGHjEvfBgDLMd/IXMSUWQ5rcjuySwK0Yf2YWdon0jq3zaJJrou3u/Pa
lBDhavAJzC3L7ChJhrtVAwqi7rvYk3z3t1cErKDkwKmn8dYUWzgUR6VoRyzI9OgpOSICZBhVGP0x
TKtAOyoYCPEvm+R3wJst3FgULqWyM9wWTwg7Iguq4JOV3jZz96XIytyr5/m8zKWkIrBz72KNeE2r
lgruFkdM5Qnt87glWONSpg/F3F0po3M9GG642u6ZGfoREMlTshDDW7XY1zPjqCj918ur3nWcl98g
8onTugFdQ4ff0GQfynkJumFBZAMu2E1ll8fe/m4sCemT2urlusawNBTV93kykKhBh4FOxvsshiRX
hVpyYlMJbd6us26MCuEja9GHKxMY7ZomGrX1kRiZ5DO+zdj4VwSbkwPoo4kz+PrGb+xyAh0aoB6L
Od8N1FjCyTUcr+u1Rw3/k6DPOuqnDlk9nfTlf0+lYN1Bcc4gGifp5udok29UuEWWYqjtaPIXnxdb
0e34XAHy4ak+ULPHVpa87e7oxiD/51uDcJBusKkdjXQZPHfKQazZm7Km5tuwz5eFIIyt46RGgrNo
et6ubl6BNHhQzjWX6C6rj1Uq275nLvY3hx7tbxd1JsAlxDfKoGbQOzCpEvEX0hqoXrSCFXm5rg/L
CAWO1QcaJyCqP4Im2fDe5zc0lxyL3QPoAutsI+u33zBJxpMCgplOQ9hx0hswiT7Vg34kGKr2R5o/
XT7sO4V5bOvGmBDjOtqOkHm2bDzce1D+tuXkwa/aYCwUFvSG+1Tm3TslmR+GpB48SG4C4DQ3eB3m
OURhoWrk1UP107bT1Ud9TlZU33MtgJi4F6vO2wpmk1Jdd9sJH71LYV1Lm2BMkeNJNuGZMUT86Chm
o55BTDDSikPXq7mm4Nxu7GgG7UDYEPW2ysk93ulPyoxXSJIfRrO+M2mD9Ha+SqmJl/sEyitb+Qa2
TRvRuOq8bAITTJJNv4AlOlqTZnpr4oZWnrb+qKY/iQ0CyVYp/A69SM+d6dMax4XXtyxcLAaWLozK
eAz+4CmtfZNBikpjpb/mRrgkWnNWOwtEsTaaiRVpF081dPOQ5flTUSlHjNsrvmFBH5wU91pXIUnW
0nBo+lNLraBvQdHfO0o4aFbYsRLyQquvOmMECZNv+cg+QrH1XCzFXT655yFRNS8xnfM8TTdWST/p
Svm+buJzqjp+lbv3PEkumHqPac1ocapfyrQ8ZOl4r+ujHsUlQN6mERR5/A5wiKfeBdt8lTUeBKlD
SvqvYP445qlhewXLj7kB3S2HPg56dV3X5GyXyYemN29Mtw+nwX1vVB3xpsKGLnihvHMTEEU3Y3Ya
Kv2XVrQ/JU7wNk3G3nKEiE2ISVCLeB3GCtNN8pr2yGIWrznpwYghjc9dkFoej5rVJMtn9gIacjOk
NC4IijE//tqenqgug7AajvkXop65RWjWJMfq2+j3v4xo+qF+yCLZu/dtpwOL1CwX8G/Qwr3B+Nhd
XCjLgEW6C1Rd+4oGa+Pc6jSvkNK4qofBzEet6GUScjuVn1d2xYaOmU6c9AVXItXKJy3RH1K7STw8
jH2lnD1wb2hQR7Geasf8qKxO0Cnpo+Tz7q5cJzqUPQj+v9iqUGLC1qZeAIMMeNG7CsYxYj9xVNw5
LE9ATBaB8lm9x7QYaIM+SEd894I6Spd/mxdyZC1f2ynvV1ySEXQ+TykUGKyABspD99k+qCEHit6c
Qf4o8bK9VATJsoZ5AmgWmM+lyM3d3Bt6nZQpAih6r8euYJm3pPM7bVk/UbvtvIW4751BjzDE9vny
fu/UHPHFN5aFrKDXuqGdZ3iaUdMvjEEOseaQ2NImd41uA66a3bXxENJ5fQTS9DNIBr/g13iOqg5+
wxGsca77ULqlYVquccgqvKC7eO68ITGD2mrCnsSLJOHf/UiWgyAAzWX+2nt9JIF8LXpi4yNNKwsL
zCADGPMJaotncHvJUD97V5vmoCetGZDWJSI1l9H0ThknKtpy04cpIx4kqyTfftfjNxaEL1DFYw3d
S1ioLe2mTlC9K5G3DA5wb3WPL4HHlG8nsSoxu3/W8VRDVNOQA4vtJTZ1XcrKoTosdhdaWfdk4YXs
I3eL4tw9Kz3O3NqxkOX4N1WWPILt9d1l5/uHn2CAQhAaHfB+4b2uTrFiZ3g3RRhOOo90cL2G5qGy
1lFbLagCDTO09SgmYIpjVeV39jRKngC7LznIqP31C8RX1MrGMs5T243co3OAdPcBE7dnQA9BsqcE
ucRvd085x/QS23JRdRH8Nh1dAI1UnPKEnin95OZ4H7aYHJmA2dfxH5b+3JJIsscaDsObnGljVIho
QI+vtDWhimwV3hoRsBUgCXECzuunpZ786to9nBt7wjddK8sthn7Gq6q2oOhnQmgVpdVHvVPOS9rJ
JJsk1kTJphrKEZWa4boAP0Aw0uJUFQzBKUHZUJO8SHf6sQiVLysTnzY4nkaROPh82oGcy9vpKycZ
guDfiT5NQfWgee1NJ4OOveXCfW2Tf93NxTBWKKeWmIY/jEsTuuadW9/Y6/XkOGFudv6ioQCLKXxL
UrzbdVTAzzXNhiTam8ZhkbixrfSOG/GqOycfnyLOAinjiN9NrTZmhMiXuTSGgJiFCFSu3xfTvnd0
enQbWSly10dMDNE5FjDTb7qSbZvmRZkiqSHF8sHtrDzQkfua/fy9LclJctx4OvjmuG2MCR+MNhAk
YqhIRZPtd2F7AnsBuM2j3jNx3qL4qpFOSO/eUBuLQoKa0lUxu1x3o2b5OcVfUEsPLq9pd/9w07qG
BfTSm3Zghre2anY4Y7nxXeu/17EZFInh1ct0/H8ZEpuBWd1mOtNgSFFV344HTyW9Z0yTlzQyydjd
TXtZk6hIZedjo1cTotTgED8BxNWMZbMikm1zBU8wqM7yfIHb1RqQVxRqcpo6/egyANkdl8rqLntF
UMxW81oIEHRv2o8rYx3TTZ5F9Ki3Ahpl9fGhZjSsnTObZPDH/bW9WBMuFfRucJUp+FJr+tVazniR
+kwrkAsy77JL7H+nF0PCbeLU9oiWC5Y1Kz14qalPO1nuvW/iJZsUHpT5MBrG9Ox10IPxmiz/xhzl
T27+TcbK93MTxgGFVet+IfBs9HIxNhx3/mr1N53pHJRERRK95qFdx3kYx40syu7ooOIOQZ8HXSWc
YUPkYa3AgKaR2ORPKoJKY+enzbP88zT5PSYAFExfIuEpA0iY5X4hJXzbfbBvzAvnwNa6bqGmYUfx
hCm+JPG65tecdBGtQ1JdxePkDx2G6vMGWray9GD3hkGqhUuG6Bqyrtf7joerk649anRlkT7as3vv
DhTNPfb+spfupvDQEnL5i1VVRYo5mg5QB8m0DMMIPxJWHN1sgi76FTVMD6rhMgWA/UW9WBMOnwJ8
XT/mrQvSKxtvct3vuke1o5KovwN/sQ0wwWDMXUfnERW313tXlWmrTypS4yYoPONsXmfn3oujErK5
1hEsphJ7ewFsa044InZVaFllosJZFid1Tj0LE0Az6U6JgnkDU/rQ30txtuaEXJxWzeLUkMSOZtUb
fi1+eWv4Bi41/6RAd8rxEh8C913tLUEZyF8Cu4tVIW1vaHj2oFX5em8nYLCHSZ3cCMJ0rTd30xVt
uiu71Z4wH9zHleyZs5eV6C/2xLrOaukpcSuelYDGQvE6v5tunACMnMVJ95szOa7D58tHYu+GQH8M
VTqsD6UzYX+ZZimTw0vCMyt/xF3THxZreQdO4ci1Eymf/96R2FoTjkSlYCLXWGKkeOfsiL5um2HG
ok5CrkHK+T/pT2LegGjvDxDQOCQo0dm4P2wMywjtDrbgQk5pj7MISh4od5ZhfOrPHIHTWf9GmnH3
QwIQqRr4P8sQX8yo8M/VHOPRbkC2xv7EqbTLA72CBCDEIA9pGId/8Bl1zD1BPwKPRPHJqoPspXDb
LDsoBblaFfQWOpZ9noDvDczVbo+Xre1+xo014TMurFd7p8db1bBuO/dnM4cmXSUZBf8bYoIOaTeU
cpHJol0hhLXCGTDuomZx1DfOTTU6UPyqD419rVGCuaa7/g+YfuAiJq8fuw4yaBEYVhVxYS+V4kTD
uTrp1+uVemt5qq/eZJGswLDDdA9bNmY2eVUMNCTC4nLi9BUg4EhrK2UOLUYaD8QAV9qqPppTUvpo
j9wXpnOdWvZn1+w/2N10v3Zr6Vl5+Qv9JaBfDHpm2fQBuCu817VrVScSl9qt+mx/pBDp2wbj9+sC
H+YgMtBYHcm9eciP2rF4/9+nvF7vhxCFGtXINQe83NHU9GqoO8W9yzD+RPrCU4v56bL37oDVuDXM
XXDRbSBg+eHdZHlziaf6yJgbzYvGQpUkR1Qpj+CnvMvr+D6Lyx/drD8MdKDe6FS+xPpuaNhY53nu
xnqWjRXXtUKh54bLoa09Jp7jQL/hwShd/BQs+5ct7iXO2+UKztYmhV13RuNGul0GdpMFOZK7yyb+
wVdetlTwFdsEulGdcFprV3lMemBkyiwDboV+11h9jbbNsXPGD3k7B1aJAYqslHGNPmMo38SLzbYK
LhQbXQF2+sWJ3CY7oOf60JuDb2YJ2o9V0BlAXjoYJ6e4cCAdaE8YnU8NX1ExRDxrty5FQSNTAzfH
f5nmbu01KZqJKLv4Wdz1gGmqvlOnn+yk+FnV5sPl3ZN9ICGcmuCoNowZt2JnZ99jrXpHUl0SsXev
+c3uCInMULrpCj05O1Lzxq/z73GKseLl6+jKkt7dfO3FkMhFPCt62ekMa7HQpPAIqaJpTG+nwvms
mNpdz9Yf7di2HiC4Xy9voswFDeGKL0lhWWlpOVF67Ryyq+y83NsH3R8PSiCb0t5FNWyOlCG8lTTm
1LNqYZUl9aaQhHrQ3GXMQ8V2PGZ19N1CPloHDfPQ368YoCpefiNLpvixveDwhhDFVJoSrTBHJ1KS
D0r7WIBbRF0loWO37r5dqBCsWFESve9hZDkY51K7KcPy4Fzze7HubnqpeqNsTUKoWvQaDdVC4U1j
N/HGFm2i1WpqkKO0p8vuIrMkBKyVONACGbEwklURyRNPyegxW6SBUXK2DSEsjcZIeyhLoW+HUWkE
GAOquYAORM531ocUnXDzJGPz382cMKMGlCInqBPpClplGAGSSJwoWefB79f6UW1w6MHDoBlgEzCH
8krpDEkpet9TALGD4h5vzIpva6OsaaHXqxu1dnJsFa771F2nJkmCqTI+OaPxy2mNc6XWcCAO+SRk
Ae0OpOEl9yvf0DfHAlg/wGVdC4rXggspWcwcbXLTQ+uuB7UBXdrUxr/aLHd8AFE+J3UeXfak3Yi3
MSh4km5V80qHwonWaczelSthnm00913SXBe2DYxokqJAat3EqRv8gWXg4iBFhFEGIkIeVEU1BhAd
4ENbhuYTDVn/YrtoH6nD17ws78zVujZSckf1fpZc+Lv3yca0EBeA80rsaS6yA1CNtKCBa59pmWLc
RQZq3A3rfBiXzykiLxcXaY5oHpsNqijptXWYbrPz+lCeWq85/4u0nIdtwXfQ08ftZbuujlKccEt2
Suu6xoAJM04AMP8A+cbVbzrj59ECWSVFfxsbgLxFZQFAAs3Fw0NwVeKqoIwbDSvKW/M2r7sHw6B2
oBrlU13adcCaMlL74ZGtpAKF1fIls/XBr13IAM4M2Jb4V2PSjxbJPtazlgWrCgSZGXukN6Z70Aa+
67Tx6JjuWXfjA3GUyE0KQBVYkGfsi7XSRwfQ8sgpS9fXY7y4u9y67YmMJmkH641FmgCbcYZE1BiE
RS7LApbdtiwxHVmdlq/00TgsIUSqPzo/+RgMiB3uhiD2NC8/V7d11Nwa180X9vHySdlJ+TnImaj4
poiIbxBp+ZRi4LZIi0MzKkgP6fCQ6Q4QO9p67mKDU3wda3d536XjFKSV9Uli/m1t9ZV5MSRDx9Fy
J7za//e25LkJr8/xSoDMq3adCrh6gCFc7LsYh6ckblpitLhwdMezcIvGy3vJat7enXw1GC41gLNC
7VH4pJXWjqZeqCXGlH8PvLbmgVeojah4ZCeQEB7Z0R0lcX2nPP7aqhBnO5pW2qSS8qAngXWow/yE
jCQEmrQ4MCNUfnbBEoDA5q7+mESyS2WnyArjQPwALs8n9cUoBC6sHgwveF2MDJoCtUduHpEy+AOo
Mk7OUd4sfBtfX9sT4mtTr6sZdxYUqZqvcX+tDpk3O/d1LkOX7H7KzbqET4lqY5/ndgZE6IS5sLL3
Z/vKNmSnb9cnoZqHcg4XnBBT885tq7iEWOLBiGnmDV1TBhMjGDkiZydejnXXXSe1lXlak37sGmfx
Kqu+XbT4kM3sBF5cyWPobYrANxewUQ2YmrfMXHE7692cpQAjTD10j+kp08yDi/pLPzhXqKRL7kqJ
ObGoC3wJGRpTsaIG41dTdqN06anE/KRijv5alxJr+3v99+Ke79NNecFdl4xUGF2KEhuKYhmKqYm0
KM+fFq/vSR7JLQP1TcfGv/g/39iYrEpdtBKnoU2COUqOZeN3ByVEEsIBCFXjE6kM5U4egLlJE/gq
Fcg7lHCFu9meG4LSOJQWeXluuv2rPDfdZdIWx46cMmxZ4A1GgxYlfptn2Jv11Ytp5h1DUbwN9E8o
lpAPIKXUS0z0ruclIKOvHTHjZjxcjqt7Z3FrVVhhbsxdaqDiFy3NVTqth5lmQalTiX/s1B5fLc7h
UJbN4oq4NWpWNCWSnBFHzrd889t8FZ/skJMHxBGXQ9S8Iuq+4eUqu512A6mJoS8QtwFDaYpjRwR1
zzQucRgW0Lz61pmdkzC50QH3PqUPetje1BJozt55QDUXRVbLwtNErIyTdh0VDIeUh0oZ3qnKYKKt
6/73vg0GNjZGBIehpt06CdRXQOHpPjbxdBrV4kdqm2fSJx/L3MpCWyW/4jm/15P6HkWKmwHt3EmN
3112oZ1X2OsfIviQ0VV1bs5YLapXTebFhyaar5orYDTiuzXUjrLa4l5swzsL81X8g75Rdl8aMysq
ivtDbeOn2GVRgrZg3wAltzg+07uTZH17idTGnjgfG3dZmq3V5ETaCNgvuckDxcckrHtwjvLC6d6B
3BoTKkpArOnL1JkWphSqqwUsa55Bs8zrMPl/eVkyQ9rrI5khZbNqMC1GxqoFVaWU3lKvv7qlfLxs
h7uhGLeRtuHdpoNm5o1+bV7qSTmswMhb1a/RwSPKce9Bq9ZiLCX5UpJVlrLt3RNbe/xsbkKNA9hm
m9kd+kQ3c0DCxrpLQsv0zRD8upEyfU6k0M29ndxa5P98YzHJCmN0GW4J1I/8aQVmqNV9s/tweR/3
srOtFSEVbbqknKxhQKmxuXMT3ddIlBqKx5pWFqz5l3/zxTC8CKJLDUoDIibELiu1w1Q1qtpH3pTK
zoW/Hvj7dzzI7z1dZk3wQ2LqTeXqsLZUlBz0NH7KUECvtfxoFtDx0Kf3pVK/z0r6vtLLn4mbfFQK
82ZoHfBlM1XzmEYPrLQPMwhd3V6/06feN9vkV5HZ3xvT+WaCKKZO7KuRJoGa0yXKFbVBpVh/6C3j
q533xF+c93MqVcjbCxuIsH9vo5CwtE4DqYYRC+vOxrl4rg3/r4ggTR727putKdHnk643Mv7FrLH1
u/aExojMKWQmBCeHjDpm0PMSSJ3uQYdO81deUswART+xLnTfLUHv0y+DJGnePVkojgA7Q3ZIV9c2
1pNVdxAMq+n7mpHHOF7emVYuOVq76Yn9Ykd8KuejlsQYy8JL/Xs/+PljeaukgfHknPXnAeXk5L5L
H7Jrh/pFf5JfaJJl2kLMH5CfaFZXuBFbUHTpP82YTib518vxg9/Cb0/133tpC+csdxazVjLsJQUf
CCbXQ/MAcsmok3yyHSQ02subvRTc3rHacpxHjJIaFnrKSRsWunWDN9Fjni7v7coogtFUPywQmPC6
jBypmTxVceNrq31d0Tag8X/Xy3j9g4TDAWqzKS5BvBSV/fwOgHAUic3vl/d2NwXicGiM7IK+CQ+h
11eA6k5FTljBK+5TmP+ogjRAlQxKMAWGhCIZ8GL3rbA1J6R+7VRYilJjST1Jw2R+zBSMJltKMK1r
2I/fgMKwQQJb20+58TWvD22eewPe2ZcXvR8RXtYspH1TafSr0yD/7EBjj/lhX19MiQlt99J72Vex
sxdXBkncBYFtGvTPdt5YgeLWZrAW6ddy7j+tCOdqvDzmReVnxH1XaXgvmdqHGVpoc6H8nLT0ZFDj
ntpN4DajHQyxW4bNrJ6zOHsC0tYHrtLwGEg/MpB/gD5MNhewl6sCQYmRRLCOvyXstdGhcMBAwF+Q
XPBheljbsA+sc3+XBqVvcZLX7oTHKzgR/yC/21oW8gXXqNT/I+06muS2ue0vYhVz2DJ2nqRJ2rAU
SYI5h1//Dtrvc7cwVMO2Vl7INbcB3oQbzgH6AX27atZGHd/1VMSyBa8ruZrdXZ2PUXxNFHSrV3A+
fcRI9hiBtAB5ggSJAFGf2l2WcPzLqtZdCWRUvyyJoucm0iAhUW01PnUNr6nEk8DotR5GSRF2OBKl
iy7iQPaInzud3Y/73hXdcC9uTB7Ay2oEuJyKLdeo7bSkaHuavhTltjb8FJT3hMcSvK6K2Bc1ZWxT
YWya8VE5Accdiit+Z0U/CgLeCaVSXKCwEAeZ4GR3dcSbp1r3i0Ax+J9Mxvdi5EFf5Bky48NfqeRg
Fxtp98+q0Ktlf4xM/i2N3vJVIp4LyPuSXjZ9opAkaLNq8mszwUCjnKf3o5FiNqDRDGfC5qE8qoqd
SYqXt0n/hBZS4tZ5U7oJ6V7EGe30Qk78JZ22iZDurBQ9A3AH+OJozo5qIVwNuRLbfZ1wlG81SF+d
gDHaKM9m+CnogSVN6NvqjqIk9rhgEK05zdH3cSmchmdRq1UujCKi1wVP+xEQFou6edNocLJ436o7
a0/ft22N9222+Qc1tVWXfpHGqno8ZnrXpDIK+b1dYaO89aJHw088yws7Z7Zs+fswO3Sfll/gXrWy
K9FMnjUvmAfCe0f3+/qlS++y+Q647f8pUb4SwuRZU1eCbL5DoZe6Dz2zCz82bcurNLt3Jae9L4GI
4kalezsY847GGjcBb4aQARLFiMy3OUr8LiLfiCJ4t8Ws+sarwzH2rCWt0eKZjxts4mOh6G9ponIr
vTwNYcxYiWujUUzoo3o0g6j04vZMlqRPNmVLUu1OfwOwqvEPYqZMr+lDkqxgIQD8EjoWZRjfX1Rp
QwyjT8GEMHp0HWKWUaXsNiDVMh6VgOKGpJUrHEpX3ERPhjtv+n3yxANZXP+YgLqWAbCAtQzmArS0
HS2doOA0pk9TfhjH18jkJSarMtBWolVtVVLYrXJRKeXGMJU8wOpnaQDEMn8sd7E/Y9+ksDXN7r4s
dAj1yNuoWfVwV3JXNKjGmhKKhcdmq2y6fe9boNDgDXee2+YfvuSVHOYOS+wEaZMFOd0386HfxbGr
e9aTGagecU032kq7ZjPQvv4RyMde/Ci8dJ72kzL6hp4MRoGKY6CrSn31exjPLtRDFbUhfE/Tm45m
fpKxmzEZkh3zQgjvwzIZ2STPQpzVSMtrq9xPAoiPFAtMT7V5d9sVrPZGjasTMZnYMkVxaWhwdJQS
rn0wd7KXuVlsxy7lOw8zYLmhpH+HplP/yh1mXjXUMyg2OnuUDePXUI/6XlOHsFV/SMFxlUjRUxG3
b3pJnD5RDiD2OmLZc9/nGN0A5Fuom742apssKzl2dH6BfNQzis59/iHskngVi4ou9mp+hrLTnWWj
v6uu4EVBcoy8HLQG1Yuo2KiSuGkARhU0q9BMPo1+ep951lY9zjvzsXsXDo0bHzvfDJZ74WC8D7wV
wPVMDNvlsoRpKfUDa+RCsr5I0yHF75R81TH2y37YGE6+nYIMdEfb28qxmmvqGuqH2Kr9CPoT9nkF
VgLN9M3m56IcrWrTFLnbhBYYF7jAJDSiMp9AwdQBMIYULOVgBO1XXWirKAu1HvHiry4dJQHWD7TU
pqM+z2smrZgXNgQolBGF4wXA5a/CSqWWJD0BWKxqVbYJnJm0Is4yPty+v7Wc7BcxTBYhDKDtM0qE
gL8WA/5weAOTc0CTMYBcBt4oxlMSQRysMZF1gF22B3WUXPRW3jnHWTHXX2Qw3q/OlTmKGyvHcnxx
Pz/H7gAsM4CLHoSAgiksXFR72lD8oBPgOBA1WQQSHztVlVkEr5kI8+d53T3LEcCcEsPWmtyzIvSL
1PobyXQbPHd3qTU5tw+7piE6uNlUVMFUvMAZDVHFvAOLBIAlSfqZJACIQ4ZUyrwcYcXCQEKFpV4g
dAAygm0xdlEYCwSzfliZ+iFVnSNHX2LrntTPXc4L2asHuhLFOPo6a9owlrEoUVbfhOJNsO4n/en2
na2dBnUzCncHjOsPQ3DjSAq5HdC0EctABuNsUfhyJu3kCKOjFm+OcCWJpfoOcdRBoYX6qwmDeTZt
M9rVl7vFbs0uqPuWExxXspxfRDD63krhmKI+hmEF6TBGr12ziRbDRtmgtQ6tXmz19L9Y2PWhmLCP
d7bUFBHqIoUeNXbYp96sGo9j2x9KojuWlW5bEX1oIDMWmLqjMAfVjxBTsm42zJzDr5Unfzk9ozD6
2MqLSPA1qyo3jkuV3i21eigF9TGfBNtKMcBeCuapiNP3IStOSbPcq0R306HYT1n5clu11grS+DXY
vcUkFWVMYMJDNYqRMMm0PRfoQTPvs7cJlTjLz3zBqzJ3xPr4iT9VTr8w64CupTJ5rkKEPlRNSK06
ICJVjwmqtYU52Wq1uX2+VdO5Oh6jzeoCpHakQgi1JsA/8vahr7L7LI3dRBCIMytcSoa1cHt9Mka3
zUVQanWk5nNEtQAcBXu1cw2n3JZur23/wYQsdZi3rpJRbdIimVdbqBMtItFV4+X0v0VjXjlzzdUZ
OvbsTaylIiIymisoRC1DI8HrpFI3ZdPbRvs1Tjrv9ic7O+cPJ0JooAuwwF04G9BVoSpN07ga6gzK
YYaJo5BCtVOpu5Mxw6DoyWMj1orbCJLlhMJ8lLV436eYVJs67OAh13kaBgF8tXN+j0ZRs9Vqgbca
v+oh6eTjGfngw2bngGkuK7FqDHlnT3r5pVQ4Za5V47j6+8w1Y04jWooIOrtEj+ko2pVW2er0XVU+
375o3jmom76657yO46ROsIHbD8+YHbfTMv8PwR74X/+7KRZjSJUEAO3KOAkwzw5Ag36aWgMDdoTn
UldtAHh/dDPVxEQxk1SIyVyNqgQbmJC+G5s6EApXtUe68BOkFUc/V4DfwF1xJY3JPgsyj0WtwMSJ
gGXFPpQ+m0J5ssp63xmqGwHjXxuawdar8d4S5TuTaFuUFms7MkvQLNav5lgo8HQF2Ja1TrCFuhRs
jUhYwAizhzQDSrAQpTw0tg+OEHUpDNFjlR2mi/Vn5kdH9TyklWmSQG8fsXVmJ0iELOEx7l6m5e22
Xn1sGDOymJhCyrwJga5JMGCufRuw8IVJE0AdS5sauBl7QHc5eH8XtvSlOjV2E/CSvw9uiopHV1PF
U46CAjLa0KpDi7cvxPdW9UOtsycrFxws9HKSCmqGv7gpRgxzozVmqdIGnbIgzUd/mE9z9Uxx8+uu
xqpiZ49Rz1G8j69URiJzr0o0qcpilAQjyE4YoDvxIL8LP3L5jN9puB3ngB+fWYw8JkpXnSyQuhbp
dwSXyne6oU8/Xv69+/eAVowo+k2vfFEjGoD/1XCZeTIhPyuofgJG+jtHMz+4PEYME52BqKwCCq/G
2PNR3AGK1A9dgGNTiPUzbt1oN6OTvHKE8vSRjdBWOMRqA3QaWsEYDjk6Zt1m2nyrPICDBlMAveFE
kI8znedz6tA3wMcA3oFx7WU2dJHWzWcLtOxkk/mxC0Cop94t74nN7x18TCN/FcjOiBhTqExFr/yl
KovbOk3lAmJy2tTu5AEeV9/IX7PU0x9v3+3HHWNGLmPrptHkS5fXBExD6UkBQWiG1cRP+WPuReiZ
mNsl0E5UZxVP28luE8SfRb9A84S3jrCuWH9f+If5EWkAO0c5kCCRZl9W76P5X5dWzie10IEyLdBn
skMU4E7HVy10aFEOBog0ta3yvpp5kJofky9GDJN8YCtmSYwFmtPhQvEhbWDXvOpYiBfQ5E0+0bUg
6Yew1TiWue5ML6djFLbTlr6Ie0Iw9C96k5hhcfYwm98GNVD7yu4AVXxbcX7jS/8WyM5O9ElL5ELR
qMJSXBeg5X7tbMpZQzdAdc408roHuAhjtFRIKeJXBGEpAAwk9W5E7O95eQlPCBOPMilN9clsCbKP
YrtUxTbVljup0Lw/vDkmCg2jAcjwAXIoJSIa8i24haad6CsOsCEKh6f33C9FTe8qNPQRQlAUw7TE
XfxdhUtJHO0B1TFX3Ecur732Iff+Vf3Z5lK0mEWIZY0kmE0lGMCLnWAhuV9Qd9ZlDsncusu4KAUT
i7Cem7QL1g2RoYZ2R15L7fn2l+IpBBN3xmRuIqDbwTdCGUSgwEli6NQTl7eEKtbHROhyEMZlGAOm
5rNUJeDSSjYNWhxP0RE7r403uoqX3kV1cPtc68HGwpYbEn5wJbDbbtMS91MCMhpoINYlxQ3F8ond
1KnA7IiICsgOSjJnFf5tuav3eSWW+WBF2dft0k0kqMfnFFl614FPTuNtg/CkMF/NKqQ+B4ojHNP8
LNWvovaocz/ZR7QEquZXR2E+mWUCH7KLYho2BzfHJENLsTZRp8i34VsLljBsp2MbEjNRr/1e3pOj
9unP7pLx94paS3kDNOpgVD81wA4enzuNkwStmvLljOwoRTVYGF+TETC10XAxRG1bpubILSYNTO4k
D/V5H0zgShbj4M3aaKtRwzIr5f2j6U8BGkIQRlrBcBLtgos08bGI+OsHPDvNK6do9pjzjaUhxByF
dYeWlRffgXfBNdCEj6D9kc8rc3MlMm4/i7Bi1oBUNVDuwodkk+46LGMTp/EkJ3Kqz1kgvho8kDCO
LbCVoLbEUGpKXaQslHs0MgKlqXxL5vGRnFXh1uejv+PqNq2KpMAnTNLAuEPF6CueB/bkqQc+bu96
MLtSFMaHdDkZlY7Auued5Fv+sAGalke3ZCmNKZeRlqrdrXMxvoQu00k6gceafB2rMgBdHmzt2B6U
Z/6qwmo4uzoZ41IE4A9kRW2QIEtANhe27pTpf+aAz3WHq8/UCEixidzgYY/dhKbrg36RTl3CE/Nx
zuVX42LLVmKaCNgywrtXDcLZbnf6UcbXKtx0J78YGzAJW3hTDF573+aOtgttDKTLm4I7pcFTFras
RTqpMadRJkEMpsCtueux0bmcwidjR7cBeWUTzgc8l72ubpegMi4NLfIsdUy9yszcqOCMA3wcimAu
lvEhViK3VhwbSdCDb/Bbte0fxh9WbgMVZMayOrbhcKwSY0OYNOQujK8fT8eD2MSePabQf7XxWsdk
XS/DFub2kGWYYJIS+3ZMWw84Fwn0F1xdYD31qIknEQIOOrquMcWSE0v5XgzrrzUZeJnqb2L4RRzj
tIa0HFQzh3ZQaIzhztRtcG5QFaldafZqxTFtxQGtexA605362Iv81dF1/3z5CYw3a7U5D4EfQ/2L
/DNLACIxwaGVh+El3gCD9EsH7DQMnd++Zp5Qxqn1vdQrerOQoEhFZzB1dxoKO1Z4+Mm/sb7L4RiH
Br6eNJ915A/TW/wp2Uh70+39CcQ1DU7Fe+XwtJPJh9BvbRKtg2VIwuCaxpes+3b71jgC2B1jA3Pu
AFXFEzTKxpNcCIEcjc+3RXA+DIvoOS+LZIBmCiVmoAUv+yh+NPLdbRG/Sf3//ihnttYrGyPFlMzA
naZKn56MpzAYgwovDt8AXGlhYku6cvgcMx9Hp89+6yKV8R3KhB1NUjUhAIXk+GBEJebe45Ls+kSM
33SLoghItWq5iYbnT2RqL8YQItIuaDOHhYV6cNFlT/JSZkeNCN9HA/PXo2G2IK4a7urKau1axLCb
FGqx3WFcygEVeOYOY/l4+/aoEn1MBy7HYBxUU49xP8cdCQB7b5spRoD0badtxx51TyAVjQuwNfHf
20LPUeqWVKo2V58sywqpSAD3d64XJPtucDBJH46u6i0bzcPA6svw02psLcd7EQDJe+KlAxffkzqF
Wz+C8VQisOisQQXQDIIASHRFR8NnadODbn3OAPV5+8i/iXOXi2ZclJY0dTprPdVSFUsebuzUDgio
+vfZB+YENLS9m/fzIXf/axp2Ec14rUQK+zZWxiTQBFpEe9emh9uH4zkSxlNhSHAmKWg8A6ILTlx8
l8Wn2wJ4jpclM9AVA8sWCdKv8LjgZbNswIrmAY8E75rC4fW0eR6F5TMo+3LOKC0pvtVS2pqfuQ2e
9Z+Mx8bLPyEhAYa1mdtpx9MRTrbAkhzk3aCASRIOGfgrb/mXbtsGudNszE+AtHAUp9h1J36d/mPv
8ldPxlIlS2ExtUmD0467JrH1Z+Wb/NB7El6ssWsqdgV0zR4TwCC586oHvbDzCg06a8ubUOWYo8V4
okkNJ3TNkDjUWu70ZLJFZfZK5TFRn4tuDG4rFEdjLcYBVVKcg1YQsZUYWyKjHWIt7m0Jv3lA/m11
FuNeKJdO1TQmPKsqQkdFaRO2+XEcpQD8rndjOCquaQKavcvbQCX1f6p0gDQUzW8DIDBM9SHt4ijJ
RgTFOBpso/406qdCUII8+9fcH2ftuQiSf3XlchlFBBRX0FklH2wA6wE6KOWxra5HqYsQJtiWXb7o
4MuFbqRxMObDNkqBGIhdkXwCtlNj2kTeEuvH7S94Zj77GCAuUhmNVECLGSsJGliUeqYFpSx4RuqH
2kmeLZA8ZI8AtwcTKIgaf9bfQQ7qtRsJ2H5O54IR8473cOddwQeNncd8yVDgHKIcBXazfMdm8MHU
gDqP9hJQ0z3S6YJtmEXp3L6H32jy5R4YTa6yGLwSGQoUSdU9NGGRgJS08Yw02pphdEwG4/uUa6BQ
isEIjoXG29J/454u0pnAGaPQv4Q56NW1J0guoM1voie85rsSwHTAFdvWb5IzvajfGq/ctvf5HXKu
r7d/w28CwuU3MBFUHgZ1kdJz8E5PnT+45am1iYtOsd2BlPfMalBvOEKpUt9SPyaqznUyWVG5YC8P
aPg66tn4vBTAjW4JUOSAf43B86sls4P5rRzW9YiBrgBVYA/D73aocqaLfhPG/75HjfFKlrZIFeng
LCi8oGQ3eKS5gERwhxdADe15n+03z+GLOMY3LVVljjEGK4MUGOHwFyDeUGkT+ER85CmxU+0ppYF4
GAs7erO22VvMCTNUL258QnbQPhWBgy9k0BtVqrAuadgt5lqT0rbEPcAG7aniZdYcL6ExLguFoTzT
NMRyYwLpU2M6rfTSGIsdtQ+y9UPBu6gYP93W0/Wk5XLJjGOa+0kzVDIi+csORr5t3+XlYDYcH0R/
962LZFyQlGWtJY30IuPaUUD6VBq8b8U7B+NnpGxWBGKgGKQNmi0MezFCo7t9iyzpD8/COJOu7ywr
Ak9RYAlfhOh94jbsV59XBuZ2Mexu0T0bxnNYQpvGg14CcvHceki9BGxSlT0kfvJMXg3PPBiB5hCv
fo2g+XeLBth0d+FkIKsjX1e/gm22qOMwAOIOPD6aXR2WA2aYyX37kwzAMiOuDp4/Arx5dJSST8BC
4VZK6ediNeZaOuNqlHqwzFyHN4uJ6IX6sUw3Udb4rW4EccwpQVAVvyWL8TPVMucAKoWnBvWPg7zL
jrHm0os8I1h1n9dnohHj+tlcDEWTDGPoFxlgWuHKdniXlMStXQEzCti5rjmwbLxLZNxJPJgEbHEp
CqTqgsZfClLvFAh7ZSG70xRtG4tbDl4LetdHZLyJXk8qMXNECHEnO7FjgCMWEWJxspPiARcksnnP
Dt63YzxLGRYp0WYkyo1k3BVjvZsS41ADEf+2l/zIOY/oen0wxr0IGE3MzRRvO+0uxE6l9hrf0Qks
uQJaoSyjSoXq/aP6mZs/reYu14IZdwNe9aaMLDTpBPSlRxO5MpkdwQQP1bQh0VdVKG1Buk9r0cF+
rd1iNLrqP3X65MjS4t2+hLXodP1TGL+UgEI9TDPYZI82+aR9tbC4Pi2HxdorIDqWpdhRwPB4WybP
aNjOTTw0tdp3Kh1F6Lb1Q+SldNnyLsaqfr/nzXxxDIZtz9Rmni4WeFICMu2J2tkx3suguR6tV9Pg
Fb1XZzGvrpPtzuiAkpnTBSqlBuS7/oMmNeDcOmStPTwL329fI+fTnftjV66nEpQMs6boLFBOqDbo
NiPKVnxgJ56ZnMuuV3JaNQEQo4pKfnyoM3txJbt9zh3xvXtV7YYW2oN2b+GZ4/7Z8Ri3k8RzlJXS
GXkaWLayskmKMYgLM7aXtL/LZmOXqwXQMHTxP4yBXX9Dxv0MA3qWRECVoOgGPyrnXVQVXrPwmEVW
U+FrOYz76YpcqQD8kwTdm75DcdnpXpdHkIFq3tT7jTed+2wKmpaP8TMG0NWjxRltWn3HXf8Cxg8V
3dQvQ5WftXXx8Va0bEqHCxQLd3Ewo5MC7kEIhKPxs7G75xBVtsTlmSdXvRgPNJUhYpaFF0FdLZ5m
hJSMWw7Kvnozs+kxC1PgVlvvedVvjbr6Oo+WN6rNJifmc9nJhW0USoSaOBcwU7ydQLCAmUNumeiD
wjGqwXQoMAKgni9D3vx7CuRfw5DCpEWVEqZmLCLckW3+WGG1egnqbbjnk/Lx/O4ZxvDakvM4kYoC
3kkOgGTjLpsCk1iSQ+x/Qga+lrxfKRe7sqZFAlAzQxwrb6PXuitB0oVx2EUzPUmROfm7zvtaTFaU
W30kyw2yIgVkNvaoQnWTPtrJM4jj6nrYYibMnarKM4CLnbbNm1q9kCzb5qWybcMQyNrpSZ4SL8pk
t4oG+r9Idq3pkV1PittWk2ss5T5DKiJK065dMjBUS74CCWk5Oa1QoczWTg9LUZzCUHYxZgxMhAzM
g3r3vcixZA20CDsaLC+dNwUGZMB5b0cq8YxOdRrR8sBQnTupFG2yRI4c0ualk0663WL0yg5lZbSX
Wtqo4Yx1lYX4qUS7VtnjqMuODI7FObE4SSZXUxjn2yjCgsdMAk2R6zdSWafFmL8lk/KlmuJtaKEY
Lqjxpi9zT8HIoiMVw9EoU44jXnuqX2sQ44gjGQ9yWDeATFRtsqvFfJPSaEIvzEDPPJI/TVV8rEqV
d/Z1XcKWJVaSsY5vMH55UtMq0WmdlmzbE9jkMbKoAcpH3fMABn6TB14kMf7XkiQhUhKd2uPg1if9
J9aTA+lx2vVuu63vc8zOChyfTw3h47voIpLxtmqWqRMJUY2IKfZ4h1jOT4Lo2+qGDLaJ3fQzOmsR
jjU6kk+H0oe9fE/7JTTBU7ioEOvvk7+PxDa0pVxO6hgjR8H/g6rH2QVUHf2RfwKqvv5CuYhkXpeq
ORdFV6JeUIqbSYa8+FClX2/nP78JjBchzNNSE/MqBN8dze/0n+qZ865wiSvTkiNgGb/N7gSs6oCX
d/G00mR8qay1SxLlSJg1aEfrS+4IF3cM8eYD7qy0kX7Sdhu/fb9a0wY48P/sjiWu7MQQAUI8z3NF
G21jbpMtpakVN4Qz4LRqAwCJUEBHAVx8dnp8UC1soUZIaE3s7wn1V1n8dvvTrarHlQDGcVmhGfYz
gNWCYhm/FYnmWh0IcUj09GdiGEcFpDgSzRLKY1M22En8ScaAQ4uwcVvKetHo6jSMl2rh4EdQXNNO
D8ocqriPU/Ooz9rOaMs7NRIeQ5ANg2Vj2hpduZ2M1ge2OWBgp2MytU6kd1tS9q/hFHrVoKIQo8Wc
e1iPVle/kHFqgE0h2ILDU4FsTdNp7omL+OlMO/UtQbOUayEc/WGr8gDHiDMQdGGCRgelqo7lyJmj
oav7PVj2/5+KslX5VNJjucowpGZ0zug02wnNrmlT7Suv89otnceQMYInuDzkW47maoxja9R27rPh
XDmOjlmHCVTgavUir9e7uvl2fT7Gt1VkLqKWTm11frUdPlXAzjO3+iE+qThW80P4dFuHV2sAV9fJ
uLSw7EdBE6HChQaUEeDfF7tU12zTQqtO5TXnVt/lV8KY3AlgKlJMJKgHXbTAADawIiWP7HjFcd6n
YpwMKYv/XzNVsdiadsspRWrYdRknHeKJYZxMZ3XJVNEvpZUg9wRoefo8pBx/uTq1fq0OjItpFmTv
GeW5oSusyUbWnfYh9nVwBPVYusEgX9/ZPJ1Yj69X34nxGloxm2KsIr6Ou8+j139eNjkw4oXP027w
ZDfeEed7NXKcKec2z++YqxfYTJI8EbFaH1TpYJPs0cobW8Rs7W11Xw/hl6PpzJNSTiW1nnXkJ7Q0
pKRO5GEq0i1OXWbrPg3e+qnhTiavPviuhLK+o9TNtuhwn2aE9/Jc2dH4VRWrTWvymAN57lFn3Ie4
APZv7nA+yrCsesqm/pEeo+fel5zli3og3ohyFNCKv3Pulf7dD5nt1REZP1JripRh7Yzq6ejNJwxf
o3RZYw4HPBr+vFneOfLo37slj3ElyojF+aZCiW+MnS7GE6F6L3wqc3DU1itQVfwib3iA9TyhjGMp
Y13AUhfVUYAdkPYwzxpPP6kq3DoX41TCJO40iT58+p0eaD6FxBS3o/9X156b0HK8v854Fwk4nL0i
oewxA+MAEyol4EowAo0v99b78+zPGGjEuN9TN9rS9vYX5Nk742OUIU9bQUU87STdiYGb15Ejlpzc
P5LCrnUDw9QSsxxjk1ORb/SsdPpO3KUjD3OKY+AsxH+nl92sERRZsNhh19k9cPrsMAfSZv+vEUlo
SUxCfk5R+BEvGfuW8QKpjBkl2EV/Jmpqq5EKyKWUo4brin6RQv/9yhm3c6lqpIdeFHL2LhvzwShG
5798mYsIxoAnpRT0IcJzO+tFTy6/EBmDQYq4uS1lve1wdV+MycZ1A3aaJcNG1MPs0WVw5ZEC9wNt
aMfbP/lN2LwcibHdGly/cRfCB5LtoiBcq475I4M5DZiDKb5YppNtZFvg0oOsTute6wRjxYZW9o3c
UlNyhTtagNp3rhV7tHMteNaX8a350iweXdEqnP/Ukby6X8aMx7kB5GMR4r0POCoRWJMZQaaS8vwi
RyHZvlgO6BwzylB1mxZLxgAABvdAu8qpAK17w7+/H9sPQ8FJ1gqFxhSh2XZdeiCWAo4v2cOo53Ya
h+C2btKr+ejqL+KYrCAS9Nxoi5jW0buttEFDHrU0oM97t8Xwro7xGHnZx2PTQzssfXF1sCSUPaca
+Zs3y+UkjLvIRHkZm7ZHJmwX2/zUB8NeO+ZbsBihLWK5PEjQ1VnHK4U/g2pcuadMNYcsA9oC0E7z
k5HYlR/7coH5Ot1W3PGHsS+DyosRy5zGGTfiqXEiDOR3buGhyyl/5XEx/CZJv5yfdTKdvlgRQdBO
Mbm1YFoeDpmO++nfwEhpC0Ab5o2//eZhfxHJ+BoZrThdzpHn0XdBt40BTdvsM9sIaj8BcvVtFfpN
oQPvEBMb68ismKw5kqJIzweYX+khUzgkJ7B7Oti2aEFQ73Y2FNc51xPIcTgCBZHnxNeTy4t4xlJK
S+iM0EL+PFh2swU10aPuag+tDyp3rwtA/MSZBlLWTfMikLGZLKxVfVjwQZVR3AGJ5gROZR/sAJs0
mk/W1NwVyUzHWU9Tru6kZQnEJfQ1qw10pT7NiXwvF/EbxkulzdgqQZKSxE4WxS5KNLEqa3aiQgXX
a2y4ugyseEEmh7HRd3oqjZ6hFcGIfgxZik01t4EiYNVvFI4ReDdFrQnU2nhesikIAXLJifq/CWCX
YzN2nDZL16e0rjpSyKuXwp9ekX7ey8Smc48UOqWYMCpkc18P6z7qIphJBqSiLcxGbDH2sU9fAJ5C
901it/q6AFRZcrLF5rvF9fzzIpKx2TyF+zWHCiJzDJP0P+PmZ40tTo7hUM386OMvUhgzNYkstsuC
irHVai+aNt3JIHhQpDR2dJAO2qZBfHmaQGofekCZ3k65csRk3xvnV/Cul0kQSmuMlJ4gsJEtnhTY
8AIYDtZVZ7vc0sm6yFWPvG4KV5eYxKAL9aIxZ4x/qQ/6rgCMZLqPduF3Oh6lOOG+C5qj8c5dhuF4
Cnb1po5JiBK2mARxKW/7zMDwKkCBc2Gykyh9HQfDQZ3hWJPk82gktV0rc+VWtVI4NEt0bl8759bZ
xZxiAEQk2qhwmqSxF3ztXOcUQzk6zK7gAMiv0+sIQUBX0lNLBHREM6+YMw48Ie8gjDeMmiYT28lC
Mw5UUImQ2OD6+kNDYRdqEiuW1apESM8se/IR05WvGCxwlcZWfiKMB7yYzTsT43GiogyFxsSZ+qVy
k/S7qXNLMatfRxY1FbzGaN6wIPbjZJrYG4RTm3fFp+Ye48wNJgroonj4LULlThPs5Ul+5Z1sPTW4
yGWL8GPRlFByXCU2EOYX1EWeBCDETd6SOKA29rk2txosr+QxyYEULVkd067Y4Lc/6xegJ7TPpWN5
5GV6nLDEnb83DvYE72U7cXmHXX14X8mm/vcqE4yAI/bXCJuJ1Ra9bJwKHAFGtHgq4Pdum/N6EnQl
izGDMdJjYKRMod+8mZod53jfpR5tp0gPqb6RHoQv0XbyNHxZTEcMnQt75PyCVe929QuoUl+dNkna
BDxo2CyqKvSnwz4BYkmqYnyi3YkN9kEnK0VMSfM7c5Z7J+6kyZYF83ORWN+TWeEt8HMVjbEhjO9L
oF1u6M7HiNdm5hYtkt7JoYNvWDnkzffy9IyJ2FJmtK3ez1irjHHzMZik+20TByUQxAsrczsTm3g1
r7LDMWKNCeBtskjaEEFoMok/AEjmGkoc6JXK8eTrddurT8uE6CIt0lzL5vRcl+7xKfdGuavhO+5h
RlCq1BeIh5E3KwlUw85fb2vWeeToQ54iK5aJcRtV+0Bp3c1NX5EYGULrZfdki4meLfDrTsBhO/RB
HshP8335QHWdotLK/l+1BJCPYLmSIhMqmt2cclTPE5Gn8+tf/fLLmIsZu9LoWxMFBspDoj4rX3XV
FUFjAzYpX/HaJ8GNn0H/995HtrId9zzvpq17mIt8Jo8RSrNEIo8vEY6tYctL8W6ByBb0PYdwKH+A
h+nBqmIvF8B/YQ6eUEi+GKnfImM6ziVIKZtsRtqP7Z0i90FtBieVZ/tCNj8PMYbiOzTACm0XFY0H
yMT3NFQ3Y9kfq0kZ7KxU8Vggz1iHPs7x4BtYVJxGPHZi8y3Pyy0eyIfOBOVyqGJBuzG3hjofUR5x
TFXclWbqmI3qJ1m4DxsgkQpotJXFzqyFTW8Vbwbg9ztN82Ys4NWDiPyknThZw3pV4KJTbM0GdIt5
NcRowo+OHpD3/2ePoY/0MbG7U7xb/lMP6UoiE4mMLhwmoUfkE+fnXkixe4O1rfFPz8XEHAlMvP0Q
g7G7c0VHdoDUXPokPFuGAuxF7btabG6bJ3UyN6yTnWeu+0bssxmZxDDKdo/mRoTMNs8flyjzrazg
BDpqUbekMVEm6+RRiHVaTtR+YBZ8xPL4gokGu6oiX+DyKK/HtL/ti63lxHIn9IKGxRv0u6EW5y3y
zs5LqAlqlh5UO7h9mbzjMWGkAqkHaRIkzZGIzdxvY3EaM68HvHVf3S1RwrnM9YbjlU4yAYQ05lJo
DRLNph0OYG8KligMFkn/ij5n7DRZ5Lc1nihD8SoMfWCFICmtFMPRkn5rEuldbtWX2+fnODSZcahy
R9p2oh2EvO2drsUIX3jfNI39f6Rd2ZKkuLL8IsxALIJXttyz9vUF666qZhUIsfP116m5ZyqHykn6
9HmanhmzjpQIhUIRHu5xXi6t/fy3hYoUEmBws8xxSykHI4xUt8DHoGyE4iPqYiDpaz/FBPhHtl2C
DU6e+d1zv+zNPm3f9b3cyUC7hHGV2ZI0HsxeX7gq/yWsfRmZfVCVKilwYJ9hrfPa6/yqWUV+bdce
3da3ZKcsid0sLWr2vYJYhrwFEt0Vi4g9koca5/+yR3yesW/7BhlXHfosUJCaT36KRB5ls8Edq93w
jbaSnerW2EILHC0Tuo63hmsd6kd+lA4j3n8bJABuhHG8HMRMl3/I2aWe/I7p/5/ktyi1mwF8E82a
OG+8pNWfOSL6wmrPp1onVmZpqxbXqtwxaapWt25j1271Ayib7dT2VF+nelPt9B+xr28uL+58JDix
O/PO0AINa60hipuH4Ze5HfeAgHnUK/fxZogB5xPOsF7Ukj57BE+Mzry1HoegGQsciYlkq1spu8CV
r6lj2NNgtrxLF3mJl77hzF0JN5NEL+p0le1ZDnFHnPoEeBXMbQBhAQHw20l29I/GzyFy+rcHz7K0
UM8Vq0kQ1Loth4hIgjAzJRrxu0DXK3OWJpeXvuUcrUJiDLKOYTg9fWRHcTO3+EgfwlWFImno5K+5
A2Tj+2X/ORu3v5Y4R64kmQaIFogeVzTNIHed2vK4V4ernD9ctnP2xXNiZ5be6D1q2YWJLmZNaodV
rd1KRyleaBkthZxvOJUi1KUgRKoWpmI1oqIuB+ptYzabsgg8wXrIlIltbtR3Rgxaazn00PF4sox0
0xmDM0DzCIKoPg8Cz6pZZKdAEtgY7oaEr/6EJ2lls874SbTeDum4dAEsfYhZlBKVAcnjDiBZ+Ubd
CNdcUX/EsdI9+TrejIgfOYY/lx6/S19lFrSgqSWVSiHwDCmi+7C3IKCl7UYtXPguS2ZmMSoNDFnj
FmQl2+CBa4Cn7siSWtz57dPA9aLrhqzOu6yKrOVVkiN97oLSk0fzF4FsYyGNDwVTFhq6/xLqv2zN
fDmXtbBOe1xs8qR9LN6HQ+Rkd6npGddgd95nmNDdVWAIcgbbWNjJ83kCdMj+s84pMp9eZnKuFgH/
fLgaW+aNOwy6VP4IQXiG6zN5CH5cPrf/EpO+DM78EmybSlzrKFW0ifhZCHZvJUFnB0qwwZjyOlOl
Tc9Vy1blYa1V4bMe9sH0VrwiTRjZOlXxQMQ9dPlHnfenr980c1tmanUmUzTHIEF+FXextCrLoHEk
Pc0XvvWSpZnnsrosuERgKeL1c5Coq6ZqjunwR2ThkxLbfz7r7EJti74sa5X/pSGsEpuB0P2td8SP
4T72lxqv5y/TL2Ozy1RR45rEU6NbQNytVU1bL5a8ZsnE7OZM+j4VEdisPhVOVbe4ye7C7TSbS1ft
qoIyOlKkyz5xlp52khiDOhax0E+emczNTDXzBKsyX4cBacmkdQHleExSriHY3a7DFT2k94kt2x1o
qMCIOOyJPawX5yvP50Z//455sygJSqAIWjzN+jcVND3q2vLivbItAFz4HWa781ikr3XPG0KsiUlP
rCbwe6BnK9kZQB52JGW2kfLmPkvVwk5Y8kOVM26rXV9jkgud5ct7fx6qYEL8CarQVCPzokyvDtYQ
VUh+AwhD/xjdaW6m/Rk/VG+5srJWhZ+B2dFfMDqdiW/vC4tQGYA1hejzubGiSKOh0at0VWjPY2MT
aAmXDhiRPLIp+mO8bwd7AMQRbYJF3sSzYeHE9OwE8ZwPTE3QhFONt1GH9o/+IfJ44d2ytL6ZQwcB
FM/yqcsLzguPDk9FmNhRb2La8TqP7y5vpvU5afCP3QTP6alC32xJmRqjqDaJkknmQakNZrOIRgjr
N72l7OWc/6wzy606lBfz7EA6zFO2tY32r1tXN0Gk2JmuraoInQL4WGp3NdRYUNlU6/ZW09/HIfUV
rjoRvSqT0Wll5gaVsmrYj0K5StTSLsQb7T5IXa/lnHoDN/y4klYGCwn0BFBIDKofZU7spJe3IDx3
oxKxRH9ulVtUcm9ziwA30nWbQb8TEXQFVWlVsaOsSW4Wkp1R3xPW4TfJme7TPNkoGkTqWAq5GAjx
4Ie22ZVoqN30w7bo3oT6M5LirQjwKlWoM4TWepTZVqtMW5QC0h6BrdQQKslwlGj2C8HIiZh8ULpj
IsKNkWnrKDsoY+lGBvicG9o70VgjY6yh4FRnflN2nkDXpDAGN6vTF8HTfdGTJzmSnWA0O7vOmB0p
ulfS3Bta9Jgh2boZqspphjqyoanmAOW47vTkJgdX8zDgr1VviiIEZp+5aA/7WmOsO0N60uLCC0Qd
ONXwriemr5W1BwnNg9Ibnd13qmKP4qh0lmOgRCZLltsF460GrrwsblYZHTCPL1YcS43Bi5pwttJ5
85ahXGBS4BCD1G2EuSqM9gViwI4lYXas40icE7cvR99sHi1DdQeR2iWAsYmyZ113o6sTE+yQuoFE
d2k7HlrR2UU/HmW4OASf+1J9KCJypxr6NXSp/UDHu0cD3MpoXRr9omCpqgGnCDVyT7LIRSLkquG7
lCV2rRFPVyo/xu+oaWqn1LKh5gplAw4+Wcsm2QQEfU3V577IHGh+r3hXOdJ4HNKXUdUOEBLaSxjN
bCLDbivDabonoHPsBLPEiZnbWjV6WQlS5VB39KTbaZThq5dQLJftTP0pKZpvhq+tpDmseMj0t64D
ZSZpXKZ1PlWuqGm5emRs4jreAb2xhzBI6BRmsk+gBNddZ9x8k7XaH/izYpVQHVfXg6Tc5mGxo1X4
FkvkBWiL2gN4aAMuuKd+pP6gtmuO7q/Oc3xIrvs1GZwsugko9/PhoLPGi6IC0GFlp6cACtWdU+FA
Dm3jGUHyGEaGM0TXcW6tW4EuR8pxyOhtXJQ/cw6Ct7ryajXa6Gm6amS+N2rjIGRxHKziSJvxRq9M
V6TWS9oVkW2NHSpVEPnLwm6dD2xrJQ2YgDtHBeG3ro838hjvKgUE0RZZ6VZwHcvhFaTw3CZQ4XiP
rDKvxnzco1Rpt2W0SbgJSNCtGr2XeeIo6TMDJYph1c4o954Y0ifNeEzMsLE1I8mdVGdPGP9zql6+
pbLm5NIH9GPwskMrj1Kn7SzXJM+8xosvZ91VSYDsQ3beJ9lWQzS1gDwCF9V7a9R20L5G2gsqG40z
gP03zwF9U6H0JF4qObANpdkwEm17yNSHneplNHOiClsVOr1JHCoNgGORx9zq3aB55SWmPkZhE112
QE5pG/1PDEHaag/lypGA3vQYpLoTWwG0ntWbVi0dXkqJXTbUkSBEWJLKM6LUkWMocyg3YvhlcdDR
5aFPhQATg/yKk701We9VqbmVavFuDqgXGPI9HaW3ts0AM+Wb1CjsKEHYyEbTwfhgvhWMFD+12gIT
VQtcmCp1lTsY+aOaoeEpJGgudJiU6eOw9xOD822ojB96ggPViaGzW8PE6Qs4dFEKs8UP0z5ALpO6
ndZ0rh4j8KeDtulACFiWfJ1V3DN7+sPQse1hs0vKlHiSZu2DOLA1Vd3qJLC2ioRwidhgVhhJiIlr
seapJgwHRpHA3V4eFDOFR5v3WtsfJDN41uISiMwqO6bNL4Et0mPiiCaxQ30EaD22g57bHWYoeHVV
lRIoCF6VjLsJvwkwqzmkBSgs9gyeqBTgp1bwThtUn+jMjvlNafb7MH5s9N6PhWTHwQEFAzeNQDxY
Fy4zMzuVK5uCL6jCEFGf3EB051VTUYyCVrep90e1E5DOU5+HxlxrkuGJpjyOQeIk1NyyHvO9CeIF
ROAKNoIbu/U1Dq8kqUNo4Y9c8azU8no23gzIyiOJPQ5lgq40TXuoUsq21DwWWbzJobUgGhQzWO6j
juty0bsq2igdtz70MnbHythQE4wmCKqDWvqlGsMNi2cTMm/drzaXjoqOPEnn2ypqnTHo1z2wRLI+
4rrIEfHBec0Tlybw1gD0TCL1qqZfVarmKfyJBdmaitAL6EEq780+sRlUiuOcXmP44mpaqzV0TqGD
H7hEwaQFro/qd1IqeTnPX0p8uiwPQOWNSFA/IYGzVbXetJlic5PYQaHYWn49xTq5Iz9oTzDnCmEJ
+VYzKo/Da8vovmzMm3wIroGdXgem2IhU9+PgucE/WsuwgzBxKiY8yKw6ekpd0tZrjhs4KtobCQV8
ghuZVxnQefdW8dbFGH8jmLDW71JEAB2663wAezoBNWFA123E0c3I13KmrKr+wyCYxmt1B8IFEFNl
7wbr7AjDuJKB3VcSp210h8mhG2ilkxbdMVQir60/MrV11BwwnehXm3TrpO43/aDdVmBtVZFtmHQV
WmyvaYNjhp2NeqRXcXRQ49ENQmGH1jUJWjcO9iN+TVaULquGNWaRD1GX4BIufRZtRqt1cOL3CpX9
CLuAMtg+M5EpaW8RiIRbOULakDpWCOlsLQQRY+HVkeVwrfSK4oFn6NVyFXoBz0UBJvK8daNkLZPc
0/ME7fgkX6XSA48VSBIp0NkkG4aQnoVvQfUkUhmBDhSwEEaX2X3TJ37QxVs9Ww0lQPXWddZVtsK6
I5e52yjRuhhBrlOXm4RxXK5dtNKsehfKv3LF2AAhi/Anr7kAIpgbD0wpnBq0NNAs9fps9FRRegI/
ISknhdjmvlLCu5hDnlwJg6tGBUo6y9ddQndRWOSOVuMxkMuupFBXx7/XyDb6uHJBwYOnHweDm/ES
d8KRZXkfhgjj7ejzIrDzZvQUeYBTfCg89fSx80uqC6/JkB01TfQoRWgEWaFfgnyOKeOKJs8oZgL5
taGxAXhvgOAJkFJheBRXoxZgdrv8RZTsh1IW1wIEOoi0xyhA+VrCWhtln6n3KhMHrapxabaeLGQ4
vuboI1QqkvC5JhXapQ9WZjp6w+/ijG7NNtlCWskOwVUQVAcDmtA5wOm1xI6qKb2oprhqqvu2qDxm
hJ4ShxjDInbXPLX4XlwZbcp+SLjokADQiDocMtIUcINyCB2WQfuvDxBU9MJuE7oWowQEQfdYNo+5
2GtdYxst4l/YFrskhuo05kfltvSmmXWlQExGbhBYid2BqcFsW9zg/TYVtwnX7TrALZbwnywvVtTC
b5NrJwGlnZngAadJDmkT3ECvwYi8umS4tmQHabTHk9gxWLAXuB+y4NlIR7/M0PFHFtlkeu5E0r0k
ejBZg0JN4/dqoz2kGXtpyuGZk8Zj9RNtSieE/BoD1GPM1tIU3GhwVKO7Rrz2GSouBW4awTfWQNy8
Ca5oUtlQ9FvxUAVdzU0g/yJ6tjdy81BU7bWlhI7ZSF5vxJsiKW6RV29Fqq3MQr+jsjhws1n1JXdI
+l5PCX9iut3EIFMGOOqdrZXCKTgHnW33SGMJaScyIQMRnmT0JWxQztOfxynpUbtDGql+Su6HsYH3
M4dj3KzgptvL2B6pXw3GY0PkIyF4FGr7UnkOcAALoLh7XAWQcwn3VTasozi8rbTBQw6HW6065BTX
YNs+IvwdguxHFWsONwHfrU1czD/TGsOyYoSH5j8kKAMEabUuqHXMumJlJb907RerOryM1G3P61ch
mV7UlF6YoNATpyBfeKOi8YZaOD2u5enHasO4Y1b70TeYv4X82G3co6OpS8VaSYB7w6VH0w4ioU+d
lHqtJBI7GdRtVYO2srPWEVtA4n97vk9v3ROp6nkR1Wy01JyEsSuWZQ7pjTWPRoB7ATi6/Kz+XhiB
JajqyBpaoAYK03PsSNnzalQD6gugOpCUetZTuLWczgcHIcrEXr5SN5dNnlvbqcVZcVrXedqHmUX9
Jg/szNpaDMl9tlDf+1Ztny1rtoHRoKusU6ABKWSwpkI2qLU6r4+fe2UJfPOdM21malZ/jpNURUus
N/1Ckz6KNl8zHFiajNxL9e4ailqKJ6jyK6rBKYxU19HrcCWp43AsanWXlpUX5sPVWKfIgQN1ExL1
tpcABW75hpjVTWOWC0So3yHqsx88faCTCn0MkvKKQG7cH6gjnsFz5XTH4dDuesudKM2o6fBbUHp6
yoJTfyu5zuzOStU542Xc1Lnks0H2TWvFe8u77Frfmw8zE7Mqta5k1diBJMfP9x3UEdQ1ewgfqFN7
xK9X3U8ACS8bPOtmqozJIJDUqJBm/OdWdp2W5iMRlp8aO5J+8MjPrWtqVO5lM+fX9WWHTgxVJ59M
AsE6gxYtal+75pNovFrFK3LVuFPJdpkX7rMcOq+1mSf2ZlFB6UxJlvsuXxUdxGIVV99RzBTsEmRO
IL9qXHTR9yWHj6BK8YA/LFOqTNW8S79gFiUikvUsLVEH663tRMQmkLyVBChyqPz2fi6tL+/wWd88
WfAsXihhgWOsYYO1tDsMnN/lNFrgzfje+52cU50IhihK0OAR++dHxFubCzXoTJSAQsyM0tiRkgKF
CzyCDEs8jU1/LHq5RDKrPbSN4ksVEANDujFlvEblDADJltCbeAxQuamT1Bl7ULPi2aQ7ndy2G1ku
CxSf4p/CiDz0wJCQFMnCGs59ldMa7MzfocQJju96updAPS86vi1oZ3dgbo+QpcXAn0PV+098/8Tm
XPE5LCoVD9Mao8v71kUVowV/GKpqBzyVXZmgdv5fd5/wncD0K0OFHX9Cv+Cf36mhVpNnBgwqSP+r
qkBtd6GYfe4KPLUwK2WLXliFWcICXhRISodDo+PVjlb/InT+nF+fWpp9MAlviHLkhuUL1elAPbMh
PQDrktPaEsVIkilfT2QqxdPl07SwvvknKzQtClEGw0Sf8mxggC8FYjmPnMtGvuPw//mdtFmQYtMF
31UNzuxK9a1dsGEluJEB0zbXMcAv0B9eiPZnw/DJbmqzoJS1TWmazeQZd/mmf1cwBYriNCCpkFL9
HcbMydPmQfDU3iwq5ZWeN1ncU5/ryVpKybotPlRgYCnKqj24Hy9v6NJXm3zp5JIZkJOUo8DqzPSO
FahkYFiTLlGUnbsxqa5oGA8CG4Q+14DOiImnfMMkX5diz2jhh33iaOKJh++XV3PekGZaskp1CxX/
f64mUJSsIFw2fbUDfB9PyrJa15CbIws3x3f8weSG+peh2bYZKhjDe7UBLDC1oWCdbVW/WvU2Smaq
h5knG2/W+oCO7oL7n72jT+1On/Pkc6FPZJQ0QN4ZKW7tNs2evGYb2eMYUW7XqO32mH3SezcGI44P
OpPtsvjh2S02dMUykS1q1ry/KRWtYaWFZvkFW/fKVgNTaaCjXFi/XP6UU5CaH4PTi3MWLsNIklqI
klh+B2ZiRkB21m3RhHJK6dEI25U25KuYLN4751aHLwum1ekI0rmnRp0EOmk9C3xD84OVeKlLt/fx
bfH0dYErdCua4Ab6I1FJeNSp5emXnXxZVR6tCBxJgQ8kwZVkDalNeLpwPM4d9lMbs0suoIJCkTON
V5bGV0oUrBSRXcfBEg58cv7vn+5rE2efri5qahbTKZQT4rDyps1k97JzfKcBme3W7IprmWHlnOIc
CLdB8RS6c2qEnt34TAu3v7EOvddt5DVBx0IBgu6+Dm4Hvrr8GxZWOVfRgDqIYTXAFvpZ1D1IabWr
1SXWjIXv9QmyOPEJyEsKhsIuXpkovCalaTf14PBmcSB1aSmzKy4HMr4AQ6YJgXJgxxywkHcHyYEs
NIjeMcHMt/KaDs+Xt+87QuSfn/Dz3j1ZnCQHXR4AE+dXIX+wTNVm2bCvRnPbK5UrM2sNGOCe9809
msluKfKF0ZalNU///8R8KJvI9kuYp720T/N4E2ihf3mJ50PY3+fg8xI5NVH0RVnE8BBt1W6UnVhP
U1zybon05OxldHKsP9/+J3Yg7CsrKgsZho86TxduPNoYTM2AC0aj0aukq4nY6jfUGCe3+HbONQBr
dMOClNA8F+vacSy5AfdEUx7clOOaehNi/vfSovMVjBNrMydVOiIZNUUFY8r8yEfzgAJl+KAe0VPx
mY+rD/zY6B9tll4GZw/hid1ZTtFCccPMiWr6abymRLglyuiicy+7ytks0zyxMnPHYZRFyyj2crzC
UMIPBSJmpkvu9BWkoXfLt/jZPPrU3iyRGEXQ1KkFe91N7YpNDlaZ7ImjZJJ7y+/6xdXNLjepl5S+
mlanE6fyzK35Y5JYmRpbPvHHQ+T92ZnQILCIeRwsY660JEBcLpQ6tvxm2Ey4dQkVXzyCCjyC0nLT
O+VmqDFoujSjfS55N7/Mzi+FlnBobDOCBLQSQOlo8YdWocfAmvcwiPZRrizV9aYi0Pcz+Pc651fE
yIMsa1iCs1/Rx2wQj2pbH9ADcItMeDERD7Qzn8KRX4mxerzss+cPxpfp+YFs+xyNYHzUZryv4p1l
3Al5ofTwL276ZWN2+EZrNMNCIIQOW8WvjuVBva3eBn/ijpLel5Qwzl4JJx9vdgalmo9WXOMaTE3Z
NsyDXj1c3rElA7ND17eY+GGahfvcEL7MrtJFCbN/iZJfGzY7aXWrhUUfGPgoW22rxx5/I9t0F28x
2jBNwox4tKrgo110/MUvNcstDVPCA7WE55co1q3idUu8aVSMKtvBbUDFsBSWz+cPJ19rlmVKcaom
SDCRZa6MFWegmIeSxY5tSoay7xIb5r9EsK99nSWcQtVCwqAG4ltrDRs6QTqH62myCMLc69/guZu+
04Vz/fkQPLnTB5EkmggDZEdIbX1w6z1jSt1F311dm5gqJNWz7FpQWV7kb13wUTIrsKixOehBhW0t
pGs6gnBBW+SlPZ83/L2Xn82Vk7WJjgJ1BhIH+Ojoh3BO6rH9X3kDQAoLT+bzX05XQCVpaKqGOuw/
Ez0Q3bFcHnCq/+zLnd2/E3Mzt0x5okuKgLlhEvwoDpz918MWU+J8YmHmilTtFU1GFdNvQ7Wz00Ta
GVZ7UIzuqqr5jtTRvh4N36LME4HS4vkzApYXXDfo4l8OZ2cvgK8f8k3hAYgOGekfKprjOxHPvPSb
+uOyifOtyhMbM3fspM6SOwPnLis3E/3b6AJKCQFsP3aS4tpajYc/PAInNmcXmxxLmtKMsNkqb71c
eZIe+ZeXtbRzs2stlgzKewInMYznPL3S+rvYWHjfnI+PJ6uY3WaRBOBsDfpAn0zzQPIh9JijQCB3
Y65/I8M7e6ZPrM2utgo0vlVXlhZOGdl2x4lFu96yzRQdwYfj/m/bN7vkCAbGLZPDGNVAcIqWNQsO
UWgsuPei780iBzVUYRgDkg9QK8iBhzHhXb8eVDtV3DAG9wt7z14tt12UMlnyjlkIUVUCfrQUX26a
Y1UDVJ8iVO+zAYMqCmqLSCxlO1+BGufyrp59rp58wllcCetI7zOGClQ0FCh0tbaZXdfDT928grIQ
15+ZtTTo931m7Z+hbD6VAkhQEFoxspXpDgel16P82njEkdk1Xq9+fwPcnA32CXtZz24hTM/nU4IG
Cn0A5KCqHwNPzT5GdeGIT87x7QL/2s05X1kRWSjWJxr1+0wJnMGIoIVdCeYXI6AyhAtAhBPLvvwF
zydhJ0ZncaWTuz6cGp5+BtEBEv+aZoO7ayC33KK4GVCvXVjk0i7OYkwQZA2guLCXg5ocLQuqLDJR
TQH+0j7OAos5RJiiDPDK+J7maeulI7CULFizyMLCoGBIT1AVAjIDCZf5MbGSV65K0XUHMMZZTE+m
w3xpfbMgU1FCWjVCojcVUTSnvxt6T1uFa5Be/fVGtswj9LF9dD2nzvuCw0wOccn6LNTkcZglqYXS
kfkKdp3mJrkrnHBlXDWAWq0Tz7pe4lBedNFZlOkjKSjUiE4PlHzTHSfuS2P/10XxG2WOy6eQyDMM
hWV0oBAy0HmqAWlQ3dJRskNbYPit9qLQbnyUjlwi24EjNRt1sZtw9nGuU0BEdAsJ6Ke3nSS6rDQj
tZ+KENI638S7cWfu1W2wW578+pdd/bI0O4ghk2NVB+TNT/bGFhjJKXyWruxLuVegNrZEh3b+hvoy
NzuUDGKNGMvCR4zz65QdlRLQpdsF1zyfUXzZmB3Fvq9kCxwSf+go58PMl7XZMdQBBql5WFhnwszy
a/L8mf8yNjt1fQ0UJFcyBuGw4j0btUe5lXC8KYjMTb0+1LmxUZtIu/8fd3R29FQmY/gnR75uwR2n
o1c445FB6Ltd/e8uOX/B5goF4VYGa+ihgUzMkQ+gaAdrHbwy+50CxNkvaGimpuiqibfebHVo0kej
KEFeNpX7piZG/wSaAtQz89WSdNj5zNAAoBFdbQL85MxbwJduJpYWBv4khl3ZcvMpAQJusokyTtjm
OgLX2cLQN/lEUHwL1idWZ26j6eBrl8Ab41tSsq4y8ayMSuzWLSYwLSNUDxjEsms99SsLs1yEedqQ
OCzONqF1TzCkYA4vYzv49Si5adOsk6p0xNA4hFEn6C077XVHtj5YfUDu6ZLsqmRXiRU7vd54SmE4
LcUMWssONXvR9MxRo8Qdg2c52CejsS1Ky5G1FjyMGKbOUbk2otDp2o+AQ2EGs000xDwToPwa9JY6
2VrX3WDrcrAKNGkV8h9t0GPYJT6qzb0WVm5B0L4o+aMJaTth9HYX1td6EB+0FGD+8j3k9z3mhgkg
yypB6znZN5awuRU4mZG6aYF3t1qsOjPY1sHgguf+kNDsLQBjpojx36myTjEZEGKIdFQ2SvGYp7cZ
uxuNEQhoadX2pZcHxEkZ0LAYtgMo2A3HD21snRbodpabdqn/rNLIG8cXqgbgKboaW7Dal8Byx5h4
SxsM+3QORH0Olo4qs5kA+ND8tJJXQzx0mA2TYgxatqM9MrFOSeo3nYqKYG5XDeS9MAlUWiEmzRQ7
z0wIq/dOWuW7aXgt6WrHaH7SVGzAkAZhvgQzbY+QGfX6UFtLkuTFmvAyeQT0ocMwY+HIXHEiAQAd
ehcZCPnAz+V0PEZr74eMEYAEM0kpea3b+MosOoiYkQdWh3Y0zY5hkBSTdWNCb0BYUmsAZovmJsT1
EtVOiamDnDY7I6qcLPnQMCM57Z6c3YHxDxB+KAQzeZMbpj0aih32pRMLiNPrsZ2lIFmrycoSgJF3
Q/NoBD2Uc4YwwFBifiCiuO8N+dWQ25fI0BKflVK7HiUt8Gs6vqqhWftKr7wPGJFsiHQN2S501ALJ
KZvxNs0gECyzHbZyTctoVQHJFUnAGWOQZsz4Ts/pnoVABaeYs8cAahQ8t3oB8F96LDhEWdCsFsrg
SwzSFYm5CWnoDTLa/ubg1OFVjL9FA5d1gkpKa2LoLxa2hZH+oeYHwxjvoZquW6Hp1CPHdGCw9OQ9
n5meHP5ZeKutUDcgBYkrN/uYyPjSXeZLXpR9TEVdsV2u6J7N7b8MzuO3yM0aSkcRYK5JYAfgWGzL
hdfD+RLFiYlZcSeMh7pqJhNTaU7fx9u/rqPfKaiezVhOTE3ZxkkqhiyM1EYKYIceV46p+rz8GRv/
vaT99J49sTJ7f2EqrFQilkyVzT9Ibs8m7yfWZkkfDetCgxSJ5WNQGMq4G2B1ccMakU0fgLVe/8Zz
4fwd+/e994l2/ccuUjMwcQf///rGnYK3ieIo6OAtOfzZHOlkcbP0LwExz1gWheQrJvnouuzIc9wh
bYWZua7WN1Jab2tqvPxJinRidXaxtzwnVkxj1EBa+dFsxWYQYIQT5C7TxXVRxz+tFAUKK/XTqhae
VBcvJdP40jP+7NGjClhNNewmir3/dNaBZKpMgxFjGFcYgreeDUgEpKt4zzsXkzC+vM6c9Glh5VP8
+JZcnNic7XcIAQc9HpDSJ8a6AtwcM+OZN2EIJpZjxVEzb4/pshXus8jLnPcF62eT/RPrs33XgfPo
4yk1jfbQJEckmJormEN0pliw9Oae/rJLS53lUdRoUT4PcgZpM4gvmDKGGGPcEIFdhEcoTTsLazt7
aE7WNovcQjO03Gg/X/hTlBvX/zk0v9E2OhsSvmzNC2pdP1apbv1xm+psVD0xNwvgXLdKBRKebNUH
0SOP0ZsaANcHin9pDxf8Y15Ng+RMxjQZezj5x9TPPG2+LfnH0qqmTT6JcnoKnH40YFWD3tqglGpL
0LKxt8tuMZ2nC044FwEgRE2Ar0RtIMpbR88Sbxrti0lvG+HSPbsQTqx5OKmFaLsR9eKYhk+1FByN
AqPzl5dzHpF34gqz+JGWRZYKDQ9o89C7GK1day9sS37JnoJqC7kaQDwByScMKbhq4y3YXjhh1ix6
YEynhuIx9nLqEBHHcMItX1Owdf8Gs+XSCZsFD00apQTUHWjdHCae13j4/8mEEZX536rRLX29WfhI
ZaNHOyDE4jC6aGGOVl+69C7HQ21eJKs6UxcgPwAWCFy8NupHj6PwKk9s8PSqHLZqHQHJUOIHuz9t
HP3tN9p8FlEJCEnCPy5KnK3InVib4szJ0e4tuR4wU4usQnJF8aBxjFOD7rW9jwswGgT/R9uVNUfN
M91f5Crvsm+9zkwWCBAg3Lgg8Hjfd//672gCGUeY0RDer4o7qtIjuXXU3eo+p7tZ4sHJQLt43kM3
g5mVWQZRhhI6pYkJRInywcrT70IEJaT+a6BeSyNmt0EHdt7edj1wZZA61Wqd6kTUNlVwn/YHw49X
eElLPVxyMd7yGIAJQiMYDAPsNfl/4Vc6ryO7yF4jq4MOjB/6ILiWM69prdLrd/oXkGyfX+15vFZF
BnqGSRxToGju54F0NTfyoR7AhZEEMg9neAeFwRlEoUqayTgoAlpcFke9p10Zsq266cFw8D6X7kWn
qC5oKzuPAarIgE6O1tglpY3bkoBR5S4Eh0oz8/oKzqMoCPpf+gzke1q1pS0ueDCmxLJUOamtHdOn
2SW3Qe88jqpsp1zdh6a5VPDQny8t2WOKEWQV8++XvrRwNvGYja7OxKDXZhnFeNuZ73SImNnI5T08
q4LcxjYs0VluLtCLoXjy51tePZ7Ttc0wL6UlpXt6ox7MHtyYkac6quSMzoRd5orSb59EjNqYqi7K
hGW3VsyiT0mf4rKQwVYkemX/kGQPg9bbNWb5QZXFOXrbZQk62/PTIAM0QZynpoCqDvpWyXgFpud9
5hh7uA1Vw/mHVqyVSQZtiJGhwqPD5NNsoIRxQMwGim9+3sAXtJpt++ppkQzA9EamFwI+40+LLflp
EYQ/Nu58/mfkbiuDNIlUBZUU56bXopDQvX1qp6AZEeqcB35DxfZD/GpPGYBRywGMABIiqM4ZHJBj
pLkLrgS8mGGa2gYFVXRPSQtzL5l9HhLwXJaBnbBQlD4YS2RjaXgTV4E3S9CEGSvjjaHXn8I6vJVS
8+trboznD8pSWi8tuPL6BpWTpZM+Fa3ugqK5tJZBfVX/KjEgB0B7zyS2m64z0grdHAtUZZq2swx1
nG2pEP2lGqH0V74f2uZgjuqhFajEz0iutRwKtlAn2J9fL93D32Ho9DMoTK1gKDbrHJx3eB5Uxfq/
2MT4aWFLxudlSa/KsEDpv79ByOCcN7o9l7BaPBP1NAswZyooGNG4cnShEdx5tAdbc8vZG4HzODz8
wuV2WXFll8GkOCS9roM67FileiomPL1y8atUfziop51lwMiAxEYqzTio+g0NfP4+HdgOdk4GGSyS
jAETJRmOianVh7IBD3vQ+Ci1czyG/plzHsMAkIoqZhsEAIREhd4qlHOSztOLt3rNiam2L+XTchjg
yfpRMkDXhZOIVi61/BKMbzleuA3eJwsMvpii2nRViUAj+HHq6ADzFY0zLuFR4OycwrQcZFUC2rdC
Djxlrg8z2KU0kOYVeeoWuA45a9sO2Z7XptD/X53rqFfJrCg4YUO97vEzfQMvrDyg/kNScbLGoAj4
vctppnf9xvsxt8ePd7IUBj3GCKFMWmEfaRdcerXs6ji16ECTAr4wdMCFjpZ84+wnx1cUBjnkcCrk
qsUK6YzRXHt0DCf00YFDrWIO5zB2PPfkfUIGQMCkWJjSDJPRNaJ6LPNUHeTVtbY/IK4iEJwbEgCS
OdRkUsBY2B8H0sLdODi1bzg9BO3wZI0OO0id+Zz9pB7xG4qsDDKnW+v6OAwGDNm95j1k8+CtjDEH
vdXSUjBLrK4VP1BSy6EdLRA+2jVo7/5tXb/FDxqEt8aFzi5CqC3fJd48+eAdhiJG4UK2mKeJxftw
rB6GAh5kMnTzr84NPJS9e5o9KC4JBjlfTWfOebv0da8RWCt05LmaBxZJygBj0lEOOqzFFW7ZPAOm
rMgm/qmayRz1JcqlqtUktC2OWmEJknYN1qvWrY36IwgF3pmBcVe25Ics64dJEW5MtB3yvujmtYop
Rl1ToNNgsjvc93XdDw0de4jyL9mi3RNE4G4IppNo6BS7KJA6QVLgjrT9YPca5O+MrihAx6L39tIb
XxRRuyu64VU5+epnMZ8CMonCPNXYGXqA/hehzMoW8xUaArqd2MT5Cf+jF2X2SFsfjxelBqIL/mQG
b8sZsE2iBOPNM7YcvTyPSZApIBdM7lU8zr7mtJqmLEpo2JHwdV/eklkJHRF0+/46PS/6nrj31vaq
no2x139amCSZEzyRNsmXsfmqdLm1oN/j/JLoL/4NV08rYu/9LlwEpWjoTKoKSsY4cxXit+pVKKg+
iDdJWLtLwa3wb+Lryijji3MpToSgrkDDedqBoNqh6D+pwqoyNLZBtW3XxL8goKeexy7XFGVdIeAl
Rjclc28pfQvaHggpeJWzeLryAeXFXbXr3D69D6xLYrjNFGJtkbm4ilSqYpTdn96bXnYmcG/lrX1d
22LcM4e3oLZAH9XJe5pDNA/F59GGVMQudKHSgHYm01evL9jWrWL4yTAUC16ei6g1o2GMsa19EPwI
ovg2FPK3gGg/QTNSFI6fsynbjXKILhwugcr5T0rYsn8um60e0U/63GgdH5U42giRFsQRXnUu14tl
vDcFBfwkL9Rg8aEUwX35ucl44c7WPba2wSCovhg6usxgA+ws1f6p4fHykRveFjL4Kafgqa4z1DNB
WJodwA8GnrbMgnxU74iOlIKojZcBbJVq1utjY9VMj0r0BBlenmlv+2rCCAw4eBtdcBNdvslkHe1P
WcSRC97KENdG6fFZ5TitWfdKSMURDKO1IXxmxSXHwmaqsTbB4Es2Zka80Ms/up5wALt6F7uCG15T
8otoviSV4nkKgy86GZpMqmDxFfc69ew/oydh6/oEnWtLEtINxFjNXgMh95HQbx7fg1r7ip8ncj7Y
b5V9lPbTIoe9RPzYjB+nXLbP336bb82r78VW8pdxIn1QwQ9xE0Fw9zB/yT5TFgPa4J8gUu0w8+8I
/kVPMZyrgbAlfTVJpX5UsTzaivCXV8O2m+giUWRMA2KY8qXvSyAWLJMJ81GvsLX92U62mHNW1lm4
SA1syV8GGUya2QDSBDpHAMLQ9ttlk5Z/OHkno8zJC4d4NCIdXUevruXztpQ5eYYiyGSoYXECwdPo
Lzs5/wpSerc54KBLX8976jZgnpbHXO1lhqkQk7JsdAMEDfAcU3g9ephV/TumGyx9eTxvbjuSeDbH
MoaG6RDKjYJPqKWYve8rUDK3bjkQJyAhpxt9MyU1xZMtus8rWK5Jq0LVEPv4NJXb4uAFe9RKfAhh
uvq78wvbPnQSTQ4lSGmBpvGltS6rsyHVuuPbJB1mpY2Ol9+sm4i5ssbECiHyoF6iI+OQ/qANEfUh
8iA/MdtUDvaC9yWePSZu0DRB0XJ6xQ3mYXAEqwMDvWfazXJT7ptD5fMS7k0/QbqNXNdUTHAivtxN
UU8lvYxhbzRnj0BARqjKw2Sqh9IMeI/zm4wUNLf/ZYzBlWIqZTGv4JS0VqKRd7kb7NGgDWJrMNeD
jjKwOtAT4WGJ9/7AWyWDLXHXRKoKCmyvMXJLGkGvXkABN951EKE57550v367YVdLZDBFCgKjUxSI
HCVUoSLKEI8l74RA/nbezPYpWNlh4CSPMTiEIY//XdRwssXe4pqSaGCphS09tXRfclo/oJREig/K
nsjiHwJ58/5ZGWSOOEnltqglfC4TRSdT+y66VI6vP3ROuCucxQooX9AdJdwIXUylBAhzVeFN5/OE
tf+wyzq0+kTcPDJLIplBvgY8U8feGXrBQ8zy+qnJ+YLOmU3PgbwipKNM3TDYzLbWgyBVBjnyk9iq
M2t2012KPEi/LqEP31iDq3uVH91oHzietFVAwBKe7bIem41BnlezCVJlcoPKT/Umi6SHzmh3OeY6
xlCnIjQTxANiuyzIA4Y+wOqVBO/HprIViMe3uXLX5VOOwaMAqnaT/EUnBZdlfTPDMSUTaT8RCajq
X+IUVC3FYjDwK8VJc4NFsysdBKhZ2FyNULOATMiEV1OlfmgDknl6or7Vi16y4r6FyMbUA0DH0Wnn
7HsQGZIFQZ4cjPDCvuuML3pSO4aRiqAMFBypB9UdZ4Opt/4GCaufzqBejGmbss5xPdIGLOX6acyV
+OMbPnH3tsOubDFAlw6Qg9Kh5fOzyv43Xfmb/royxfjNojcLWpFgipAfYuzX6dc+5hBX0F97bucY
kIt0WVKElJqYPA3MooP4VehjzzTCXWt+4XwmznrYiEntih6iEUC5GQQEzXxVPU7e4ihAu9QHnero
QRA6O/DeRXhWGahLJFLEdRqYHugW7NQorQwDTkO45yyOc3wIE8YUg6yOGWDnOF6DeSFnstZt07z7
djuYPzkHC5z4SuMcUj98Ytr5W3ubwfXKHL1QVhFonpA8rOYY0W45eEKQ7EVZfSsKqTcV4jdSZndR
UXznbCnnWBMWkQj0pswQS3zNgyvPTRgMKcaykbtsAEfF5GXFBzU4CH+v3IyJJXO1iQx2JLI6R2GH
y45WdBdHsoz0YwKC68nWoG7gRAcxfODs4WbZcWWSwZBW0tQFHRqIPiGW06fqLpQyq8G8aCLkXka8
IVVts3kcEl4Fm4MshEEWRR8DIwdfoKdmb7W8g5zVVSN+ANMWZMzyHWeVmzH9aZUsOdJcoRm+L+Ep
iJ96VwM9NOIn0x1BOXBR/KTRX38GNw0GVPIY5B8lbmFfRScKsNIPHCm0llvS3pb1lwhcuLME1qQQ
CiVvU8nrvWXXJk6L/k5Q9LwX38k3vQsJTBvPCI7yIO2je/Fd9KP8hpr7Y3MfeuYH8QspMFLqQ06F
dvtZ8ztFs80CRBnZDaR4dskeslr4y2jx+cTZTc65MxgoSzrIK0g08j32pqZXtDe1gp3XkxlhSAb8
mHh0RD88s5XzGHV5RSPAwev2Ikafd9nVZAu0EdYJnWG0OavbBuqTPWZ1sdHJStHCV+inOzYRYbYT
QSCtP0KK6oL+wm3vPFmkv2iFnbIiLFFCceypleMvH5S3v97JGoPUppZArylvaY/D35bM6J/6/RSc
TDEAPRaZOOf0UughPTeXob9AuJbzuXibx+CybGgaxrTp50KXSKqBpyX18QLWubNj7ORdqbwOS06L
YkAaam3aHNHZvLaLnQL6fFRtNMWoPlXwDSw5/NgaBUTtvEETLSNcOAuWef7JILYKjTsMtSI1E9DX
e53fEi8Gmdji6/tCdg2n9eisDea+0HYk78RPyRV9wOFOGfC2nYHvMp1q0g+QEsIIN05JaxfvBTu2
o9tkh0lJ3i3FWTOb/5JWzmNobb++Mrl92z9/5GOUvzqSk9bqUDk0Y98w4vdBa17XSnKjQDyP472c
w8jWryuId9dzgYXRzOQXAQ/NTPhvbtsX7mlJDMroRTEKeApHBab+AHlZS9FBNKRdq0mB6fqUtzDe
F2NQZphKA8Le3etbMbdroKd74tgAu/pkrThBSnPCzFsCuq1BwIzucjvZLS4lek8gQz3/6TjYxvJ8
TxJu95Byuzbt50J6F6NMeN4Ad0EM0ORRkSP3oi1U6LlT3fyAoq4jv8luJx9pMk9I6w+J68k/GFwJ
mn6JgwVEoI1X7EHhmruh+0zhyku6eLvHwseESoVCIBiOPh8QQCB1pbLJnA3k+CBLmiCYndlqFTwC
AhwuQbNz5IQ/OkvH9FzmVvcSD6U4J4ztL68FTQmDht4M7tIAFFVMJkRObNeTk7u5T2xMOGuHdEIV
iZfucfaTZXEdR2U2wJdGiU5Fq1cxp54+nt9N3uLoZq+OlxlLCeY8WuQ/ef/emJS9qunv1BQqqWhj
fJBiXi/yHxLYZ388lihXBvMuE8VMBF7R1yjBWk2WNFaE8S5+S+12LnSyyIQr81DGQTlCEZ0SCWEg
6Y26p3cpqHed83vJ+1pMzJKLg2I2MRwlgVZ8Ezxgauff0ElmsKPAe0oTpyok6iBN70pF4c1GO3CW
wUMomYEMs24lecnQl05Dyb8dBOcBFNs5pvVlUegFAtdZd/TDE78Gnp2e+qt5rzI8a2zrGPoiIVRd
whoNytfNfhewc3GiALaDLF1mEXKQ5lPNcG3rghkJTuCm0P9fHauyg1DESJHiV7MDZOz8S7lheYeY
7Rs3yk6rkwJhwP/2SfkUBrBd43E2kF6VjnzW6weD/g06cDiHjBMkKgxejJEca6AeQoM6pEPjXLGO
QqqEU4Ll7iGDFnqUqGBdBg3KfLea6luGy6f66Lk9k7ex+nvTJIZmRDlvJUhuj7ekvJGlyuqz+9aY
LV33z6MhbxsZFClLPSkzBbG22E73KomgrLYst2knm96/GWKCDmKMoRxWKSRDAl+OiNUahwzC0ueN
bH0uVClk2RBVE8QRrCJpvSh1GCdH8uVXkdNvHOi1PbZq3pdtsdQKwEPPwIrc3027pjwQ2/RLx1ic
wn4NaegLg0xBJoE2qZJQRu6NyROPZ20j7AANgQzichU6kCpbxlajcdHqusl9ZdBuDYg6aVJ5Q0wI
eYv5oU+0V1xpL+zRq3sFjx0oU8wuA8EDzSKmGjF3bovvae2nGxwozJk8gxtBxwuDDIiA5ycZzVyD
DFiWhW6ZdpVTRIXba/J3OVXe9ETyW5CStCkaZPKEy4q6cfXAPJ0XVnRJldl+NIjNV1kwYBjx6Zng
F+vXgBSDF/VsXalrW2wWrwuBOsR05hsklN11fYjd9GmmPbuEBJ2zsuOvWX3JXq2kthSgWfcayvUN
DHuxNOZWHfBGK9RUIC8A7772oW0/V/HuNcBy+lRH4FktqIAYb4GnzF+f6m9fdLifizkKC5jHA6MH
IdyvSGF+e+nkJv1TzIXzYvuYQyAXaSCDTSHA40oEAsw8uF16Vfz76/qFEeYexeBvJigpeBuEuvts
RqDlbIfeyQSTMyeyDVnPR+o43r36Tg34s1AjBKOVEaBSLcjftJZ4Sy26aWOmziRKdxzH2LwBVo7B
XKC6VIDUqlBML9ZBFGmM02OcS5FVqaFbBwVGHidnkCqMRMVyZKu60dlo4fWCJudgGd3Ac1+RuV8j
NZBKTQB2Qj3xY5zOtl5rh1EoDkZXvT+/Zs55Y1N7JSRtnYH+z5Pqu7So/aj2cl3nrIdnhLnoKrL0
fVOAqkkvP5LRA8uHnU7cugvH99nUPTYxpKqo4GsJbobI0Tw66FPtNKgri160Cz7xcwCeReXlHZc3
bREMco07tSKxNQdQms3lnDdtz8FfNn83JXWU+3GV1IxviU/pjfkccrwPxcBHJ7akL9Uu91MhsPsQ
FKuZbKVhyQntePvGAEiQL4URU0JJo33s+ltx+e+8U/P+PpO0Q0pZFeSJMtqYC2LUt2OvcCBwI7Bf
QyCbsCNy6wsQWkd+nw2CKyxJ7JN+xEyfgpc0ZUBeHaa9jUChcM8vjXeZsMm7mhr6gnfDX2nnqS2G
n05zvIHN3MVB1tQK02x+CsLhAhWWKu12k8Krz3LQjk3ajSWpu7iE8m1QJ/t5UCMrAPmvHGhWQHjM
LpwrhU3atanqIWcvgr9pCkAjL1qJUO/C9gFyHI4BeqXzH4tnjcGHkOSCgFEWlLYjzSbRFyV2lfx7
KdY2WXg1Wg5KsOl6Wia50k3Iln72cNBeYtCSX/aWzDlgbMK+SDrImzocMBwEGyLz7mR8PL91PD9X
GIyI+ikVCvW5vLLy83+Op9k0XegyeUwq1B/+97G7wsQYptl11ShLplfN9UOhkn1Q1rGlhDkYYEPN
q5XIiSbxA9jZ7TBDp1ZocG587s4y0YUBVYdFUZ7z6r/KVKiHn4lkjuTvqxCuDgS0w9CxkmQfHCrh
A3iiwMWDlwNMDTjG/B3c8ty6AecksAKuwZiPeSwhE/v7d3neXqpMujJXY5FUI2z9fWi/VSRe3zkq
gyYFmJMaIfi5rv9FkfiFNQoBqy8XzuiBDVPEoE8r+6vzt+klKPSYuqJo6Ipl7ut2UkdQBD2fv7+V
IdxEr5U55ggu0qCFUBYwPYUkXhoq33vT5F00219rZYQ5ZfXYCNLcAvsnr9mTq2AviWDqhxStcRVD
uSTOebp1x6z/t7N2ssj2ZskkVJMi+emLT4y8ykEC/xuvlMS1xMTzWpvOy1ghnsdo77Wyaz6pYGuX
r0Gk5XNugc0QZLUm5nyp1ZhNPSYw0cnau2PuLCBhraR3qR8KlnIo3DC/y0Hk6XMN0z98bjOZw5Z1
YoyyNK6fMjnM9uRo17hQ3SI5KAfKQvPP9pjjVg1GHKmUMYjOk6BohtKOH9s92Hw6W9wV4Y6zsZwj
x5Jx12Oflr2MOgsFSUqlOVjF7omc+tWJxeo7Mrd5YKri3CHK85FuTlY5FD8w0VUikV4yTszFO3gG
AyZq0E+JYeIY/KqqRkcppgv1YOgxPucnDJYERZQXZoHvRuc70Gn6ASU5zaJNp63dVuh3gw5buqOs
YMmMD8ktBfL8lIEZuWkacQgBnbTMGhnHMiu5p4J6Klg7/SV5Vf5x+pIsFzdJQGs3QKjwNbES5/Sz
cnZponeiTDu0MK6GprTInmurtIvO6qx0j7f5xIKYV2IFLc+HNkOI1SLprq8vP3EGPTFlTPrt8uOD
Kec2Ymli1DLGtCh4Q4/+Gtnpjl5/47FCmDuJxS8fb2Ylq8UxUAOC0oFEUp/7Yvd16lonI74ImbS2
EXZk+XweZzZzu5Ut+oVXG5lPfZ4LCjShRuVBS03XaFvf6K+a6ut5O7xTz0rcofPT7PISfIvyVIbQ
PRt8o8w+Cy2R7DaQdrKcvUWfzLumGkGq2bfxfoi6+yCuZJ7rcICVnX3qpnFCWRTZrBlZGK38CC5+
O3CIK1TQG6AyAzz6At4hYRAoa9OwjiF354nJHkJYVlGllkwa5/wG8z4kgzNLm2eSEuLtFDRFklVl
kAMql+ZOSuvAEkbDO29t20URDcqY5RQxH/vSbUIhidsoxvhIHu+WULUiolhjWaA6maOn/uN5Y3SD
fofwkzG69JWPlq1caoOEpUEJw4sNaASCZZaA3m6qPqrzOzPnDBlvXxkne8wFNZkkljpFFiDIPkvX
ojRGhzDIll0mDo9TI4qYmyllbyqj7qoSzIBTVN9+VgXrzK+9ZfxlIgqZAzri/OpOgm3fOVlkfEeH
vdgg8FBFtmcbur2UYqelPfuQ3/op314Sv+GSsG5D67NhjaGCgWwNUYqywOVYlFaqvBuld+ddh2eA
CYT1uSw6CDUhShRjl8SjXc4/zlvYzjBPn0tjrqJIySQZAravqk3Qv3XmJLA8y/GkFWMWHIOZ36T0
uFWXbdw6fRzmGhIMoQb9MhaWZj8gKGmpimQN2WumEMCmdjLDQIkhDVE6BuhdfKIy/dn9ptzQEW1o
DvPlhHg+wcBJDQ34qFXwOlZ18bzrSogqj137iq7ZF8tiQKQneTSlrQTlp6WxsuGjHL4973hHtr9z
zsDgRKljlljQhcgXhin2+1q3TEK8KvouIomHzF2eWEU8305B/ClOhdtUrN+IcbmDMJutmfmdKBjv
Y2Pemfr0JjDn64hkV43aeKSqFgsYmIC7G3p/bYIeavObmk6KNVTVp3AeH4wkh5Lc9KjK+fdoaDER
LYEOqwi+L1C0iUbyPRcVawmMXdfNjtl3TjAnfip3u7nQ3Q77AcE4uwuywWqyZV9ADS2O2itZ0w5B
AxGEaSJ2v2DsO8cgTFmBzV+qb6cKeiXaVyMRbQ2sxef3knuIGQQcUyKH0L17VUlqOwB5dniWxbGq
usWYpmfA+OvXbZ49BgPlcRnMtsMBe+19wgEOlsgxSzIhW2oEzMXkCdUbQf3cJh7ng3GQUKeLXsUE
bSXm8iziyho8xTN+QFxtL/wAqf4+9/qFC4XbkGESSHQZYItkGxKCfqhnSQW1c9PKbjJ8FBPN5ixo
+yudTDBoq9ZZWxklFtS66S1UsFzpU3cV2/IjBves5n7mjhNtf6WTQQZ3C7kVCZFx92ro30byRlVX
fOTDSN5cEriLe2wkdP9xmQz4hvNUxDHltH+q5K8riZeQim6HcqdFMijcIW4kcQg237T4jrimua+n
27Zxe+LVwQ35yFncdlZ6ssYgcpcHwWgGCBxf8UzB8xcGscyeCJifXYInWkRIc4KhDD34pg3zskf5
Unl5zBb/Fa605+WxrQhmQzAPRvWOZsp/NSFMbIhPidV/cgdnbvtwqS4fx1vZiYMugWiVbuAEduFt
pn8p83uz5/Cx8UwwgZwclJrYDshpivZOCAprSiI7Nh44PrINXKdNZIArNSlbHx3ekf1qr4KUBpeg
a/qyVdkCiEfOWzs+l/4eI5ysMajShmMVwSfpo6O2N+LEsKOycoWx6uy51U1LryanKOTdJKg9JIkW
4ubE/FQnCRjosuq+FMpDFKI/SU/60hJRdXGrRrk3UfcBUUeX2lqYmFYuqveJrL/LFsGdohm15rD5
KJLabfXiioilpQnLXpOXzolLeXTOL5EDzaw2ZDiUc1pVIKaXdExCYWpWTjhtydvp52kPGciS2zoI
TB1AWVTybRzL7+daOjSzeRMR3VYr89AXBe+xmHO62amGoQ6qPEiaX0iyhslLZEr/kHOe1sggl1ou
ORrGWD2BJ3ETjKDwx3jopp1zTAa+YlKGiXjMZCYdUxs6aOtRjilv5nrx/slB2CYJ0GwoshEqua+2
ma3K34WJgxscD/ytPaLNoaeuA5okEHyK82SJKo9CYEv5ew29bFvEXHdtU5hoi+jzCm+1SyUeJllw
TDF7pwXJY99UD2Cz9moRw3mLkjbenGt+ZIyeFGb/BQXvKYu3ZAbEDFDUxkoCqKwEMKXktS3hdfz8
Z/tDSP7skmy/xGzWi9zRgOgVr8Sc48a2S4AqPhS7BO7/2hD5Dy90p9UxoIJBmMkYhMn0agi0JP2d
oH0O2o9EuxPiH4b2GGShZcjv/nFLmWhIX6AHoU9N4pdQSRsa3QIFsGvM8V41DmrWuXl7ky8J9GKu
0prnMrzoge2raIehyfMRtQto+fgIOe+h9vdzkl1BI+DjXLyBFIdXkQsG3ujCzqCNwqBNPveFkglS
7jcSeVN0yX9BlDe2VoGuFrTsd6o08Rh+ONc821cRVKFglGad+J1DFWgyRyBWilKa6Xc++ow4tQCe
O7EtFZBCV2Ix+vm03L0NIWlN/Ev0kbd49dZIxDZUgLyizMIRcJpCWoeOwzeRZYitrSUP047Yoic7
4EGwm+Jb6PDetTmXBttgIWXjNHcRaipteavjvaBSLAiUY1yHc+NzIkGVwt8quYSyTpS3sRKAoVoE
prp6IFtiyVsNB0TZGroqCqKkNgC4SYDP48lak3gYyvNCBmVELUbyrx9LDWth8MueWnm7xqCLoJei
UGogSsihHh2kt3mzF+TPHAjjrYgJVPpJHCONIO2Z/WI/7Zed7kyH0QFNHMJn3hfiwIbKwEY8dVKs
zfADyZR3epJZxAQJhJD4k/Z+UXg6j5z9Y4vhGMaJ4gYddV4lJ9aESp7+ISZ3nP3jpKgaUwzKFinU
YgMJ8c9ZEdqFGErH0dLXVlqfLzm2NJ4ucT6XM3KdQAS7aBs4ucotY3BOEVsSl7I6F4oJ8T991KfD
zEIA8uB+AHPO6Eg3MwR7jP4jZxc5XqgxABEMGtLgSoerzzZmZp1CTKjk6HW+L522+8SnqeRFQxp1
nhUkNdIsZsKAIPMVpQXe6hjUSBUxCfIEMEsjr7/uY+NZY2AjLxKdiNFxZX+PUTxvYeAjRzusoaUa
vlUDas8+3XUFV/mLd8QY1IhIl5ER1///Q+DK1pIB78qAB6gAFE7TkcLpJ4X8CE2gyyjkOZ+LVayp
JrWOckUG39fdgMweBGOxn8wQIVrc3Inf8/pnOKDI1pJllbRxXwNCZhEHOv0haFdLPDnnzzPHK9hi
8tR0ZI7AieDPYWOV802c8l6D/tD+8AyFOoMYWlfW8jRi20a8rxZvez/39feGJbkNXrhq3kQKJ59h
GUz1NpLCSMfFpbSHsYmtqgPtd3eVhI9dXKMdwOsLMEh9VEvDhuaGhEm08xvKXS4DIYEG2WnwID9B
CJ3zT+0A5MuBRasX/7y5DISM9AHMpKXs1lW8OgR9/LATfqiW4IPZr3d4vYA8d2FAJBHkSBcDvG+0
smAZINqrQA/L2UC6QWcyFna2WhcEISYxloR2NVprlWuQrEjgIE7t+bFWncqt94FhXdDoyAl62Cnr
Lm5TaQkRM1JuUtowJ3+h5KSqC3I4F3xjlEoQEgf8khDvjiNMbBImc9VLDSyD//ypNiq01oCUYvL5
sclxOPHMDrM0pVmkh3ndTIWvxyNIX2VXn4N3dZm77aTsel1sLbwUX0d68FYZ8cIp1k5kllfxZFh9
AvH0Pt8Nw/c5DjipHMe52DHwHG1S2dwC8KBhase1ZqXVjuNbnAuKMFg0xaTSpAL7vIoBL2a1562H
CVzCLgQlsZngBSb8oBU/cpWTq/FKl4SBmmTqDDMrxIBK+lCHfRIQax0obV6WFfDAje2GVyq5Ewra
8fH/ER8RBm1awQhHXUfE/hprvMPPxC5lM+VQc0CrlREPs92K0bs4y7+N2pjZVYEeAin4dt4Z6R88
cwrZnnjSS0tuCKgKQYntm9qQQx60h6QwHsJmdDuJYNbG+M/EyLlz3i7HLVna0hQi13m3AF+BddYC
Cv2cy3jHuYRZ8tCaCMKUP2n0HjluyRuKoBoaWxR7yt9eAN28RdFftEoSqnERh5mWMft5/6SPYSLE
sCDKYcXmG9kLri5Abc5NZdAftTIax1M1Vxni91/3RZbZoNDGdK8+3qX+iNHefLjEMG9/GWTRWmEe
Cu14DCkx4zNt1k95dH4Strm9aMsTVVnT0QvA3k+hpERaDihrGjTG1f9p3cMrnFLRdRTYFGicsPWG
ug2DeJnQmhqK6MNJMVTRciLDzXD6ZIGtMRQq7rI2CWJ/atqvIAB7G4rjLl9Ejpntq3xlh9mqWC8n
rac9jOuxqwbRH3/Ge/ttBDwtRMeXUVWWhYDEJcaVaVW7dYU3uj3ehKmF/qTH1klayPRFB9ORG06A
u+n0K5sMKBtS0tZ9BJvC8FluRvBJx7YIvQ9N4g0yb2/lyhQDyenU1ks8AKlwW1f7ZzIw0aNjLrw3
/k0XPxljn/g7AWO+ooEn/i7MLDM27S5SnfNOvn1hr2wwvlFBEH4oaMJ/ajxRdjkoVUXDv6zrhLcq
mtOuIEqTIrGtc1g02syqCsmeE96MNM8EA71T1emxmIJodKqEN2WcXnUiJ9DhWaD/v1oEiIjIuAjw
g2lW0MkCzonRO/9lNsFh9WEYQO0bYZrlDqU0w3ibTGTfk9IWzFeVOVdWmHgNk616P0yIu6fmc7/4
y/IQ6Z/OL+TIJPFbVLGywSSEQhkrWl0i/aSvL8ueUhu1D01v6feTF+4qEGSmvhDvII7ldDYS49Dp
Ekvh+cT2qwyECWURelsEOisvP5kZRE3QZxglDjRMcoxxZhV6/LVf+k+QtywtMMCUdqdAabPLwaAs
Txonl9jGjtMPYGeB2qUQe2V6yQwUS47oZbsLRp02PXRljTnYeVoJahBhJG++031xocSS6CdDU14P
kVYRGs6xx0396d/87UuvbDJHWyV92tUdZTrLPyTmNyF/k2nXUv25yu6DerRIZxyE+lbJvp73sO1n
sJVd5rzrg6qPRYwiXzq75X915TbOgOFHwbBK37SDel81Hk1cU+9VFbGVZQYHAiEOxyIXMJ8eF1Yb
7asOjblcRtnNuHxlhcGCrlQS3aRz4bM/gKWZViDsIDxWIEy0Dh0aN7wfQL2WuXVqv5Z6bWWfQYl8
DIpmGXAR0azniSjyafjxkgLS5m2+MsbAhVQ1/SQtYFVpMP1sRa34OIzlfVRXntHknDO5CbIrW0zk
EEuTiAoLBq4E0lpipviloVtgJeFg+R+OPiSMqFaejpntl9gjKCJJYsgJ/D4hx+2O3d6+kylmSY0+
lFIjgtNqGpSDPt2Dv8NORx8H0+Gcum2EOVliAFU1mnCOKIeGeIh3c2i3E7A9cqa7AfK9kukq97GH
HjaOVYohv2PMs1W2yD62cVqHBESbZkNl+YKPT/KU+WCCX/mi2tQ2qp0sMkiqxyjRhJSS9bfxxn/9
eGyBfc7HujDqDJNctWL18z0R7+LFT1LunAdvTQxiNpAvIF2Bb0dZtwvKup14Bl7M6tzrXjkerp12
kEHJZUlVoQrg/h1igNktHLTaCO4CocjS+T/SrrVHalyJ/qJIieM8/DXP7p6eAWYYBvgSLSzk/X7n
19/jBnYaT297Liut0EpIVDsul8tVp86JUf/eSXzk8rF+tifES9Igb8oSzMGbj73fDIB8aLgJLO2R
gz7ApRFs8YM8TF6O0s9WhShZdczCfN+AuTtLu+tn62jp0xZA2w3v/Crakc14X7DYeFMURAJ6k5x5
UwgvLDLHrObkulNcupXS+aX2sWBZuPW6I/m0MscRwgs0OBltbThOcmzQjtx2P+HGt/JOgmxVQnxB
HM0mVQFfmAb+OGtZvNksvdUonWL4cH1VF/3FVE2GN6tFEZ9/D8+oWerlOBjI5tnB2G7sPjRbyYPh
cp3yzIbgHZ2xKJPSnwiC7ZBTCPyS4ZrCV2gK8vP7IkqeWRM8QlON2l4tqFFynQyzcEy3DSfmUYd8
NIPikAaFdNRdZlLwjLEvrHLTDGg3od5UEVfv3eaGQr7QcDdgXL5VYfrl+rZJv6ngIUqx6LnCa0A0
HPZ9jkaTfvus0SPVXvgXe1QDyS4Blbk4fL5FW6XZXKMVipRHu3yqgiSIjwtm41TjwytUKC/edeaz
PSFuLpU2G/22/NApPhlL33KdYvuGIykMIht2vXjiTMswIQeG4ojYTm6bRsnHFjddNT2A59nrPpmP
g6cF5Q5StH5nNg7Xon1FrfRiVDkzzD/E2XPasusp7ZVTVLHD9e5XVOFKidJHyuWP+rxI4eoDz26f
tQlPIMCwzrVPane7K/f6iSJQ9j7gTv/yHD4bE3aQ5rHasiovw2jcdDeFwhMavEblzFu5U6b1VgFX
XNHU+z86GM9mhYCmqSS1U+iX/lGb4l+OxbM1IbQNLeYN2um0e9We4x0nJ9pxztbXPA+0i9fsma8I
oW0Gf4I6cSEpVKwwzBgiAzwJv1OfbyVGptY9dWxHd+cB4NU/ajefWReiXFI142h1UEfBOH+0vE37
B8nWXQ6jzx9TiGldsywtrnCwu99yCNU/E7iT/1r9CcmBEHvMjdm0xhD9obNcvmr/WZ7YVq7ncRlb
K81CNZ4PvVY/TSQPVENObCP5jmJHeTTANWkN+I7oRBb7zbO/cYbTUycS7DJ+5f7XwCI2i+2MdiRb
zwLL/0WlI1ufEFm0aSwKq8Mx6P1JORhBEZSYFqx7SCKrHqDU8nK05HYQdS8nssSDaWVlWE91OK/D
kZWdt+TEg0TW+/92CsQ+MklVa4FGD38xmGFjfCf+tiN7I6yN76/rI8v8Uogqi12Tom7B7DvVBWZf
6OItKEFkg/YoWZnstAkBZO20qEttrEwFosPsA93Lgh85tNUHZSBTspZES1Hvsh9jWpQblDAmEKtV
wbQbg3ZPdv1OsizublcuOrF1nGxR3fXxVoXFx+oIkJPqc8oKaIgCw/WR0xe+otck+ZRiC7Atxw6a
EfiUf9KMPw01Xlsh/zXnOYoyqcOg4ZabLZdXHurYifwe0uTdvj5wOfLsgxImEChP14CFr+ruSpzU
5jHh7CcMmTHlJIZSEB/V6F39S/yYvUk8zPfzG88M1J29HGW468vFq+crT+wpDxFW3mu4H34iVGLo
/r0aoXK5lntmjX+DszWypqgKreZrvOWftg9jA5OKrvk3ZwMEqNGz9kPrtJsUXy5LY2whjUn1BlyL
I17R5JYeWO9tN0uNEd56T7zR2KdSLivZbgohRytZAx5auG+tHC2rdGK7cKBi7kpOpuSisIWA009k
sJXxlJ391pnnlB4qhEalNXFZKBAyGEtTR3CVIJSm4FZa5z1tpL0cyXtBbKWQBXPkcYqC0h8AsGW2
+N+fOaRl1FsS82udB+ymDEx329lH/YBSGdnJ0kuZEzIhymx505OKX+vjYQtilAkwBHz8MVIRS99C
p8LGlZgmPmjtaOlIFME3bEUdHUghIGtmbcBYd2SaYXqsaoPMhrpnvN2U1ewYg3qD+d43/Wbexfr2
97YsH6bGDgdWLE6z9Z9btPqcpJreg8+g9/rO8jYr9gApf4MhU+kUm8S1mZADxXhU5SqX5vrTScGL
rm1RqhuM4pkh0pUllBntyBmMDPNNlT11lWyCgh/GFxtyZkA4rGXf9wmQGmnYruPfKqsXZxiKgIw2
iFbs+qulqBzWYL+7HiMuJglnVoUTC93tZclXvFLLGJ2WqK+cRtdDLY/vGn10m2wKNVNv3WYD9/J1
y5f9/R/Tmqr+frrKVlOgjnQizgXggB5LP0EhmsemlR5fcb4uusyZPeE0g28ubkCy92PiX0eMT2/7
gDqYz/O7MHKXT/9xfcJ5jk3wiBDGG+wftYD6mAUM1wB87Q4fkZIxDFyG0Z6tjq/+LFbNUE4ZtBJX
2Hjg6Ev6WHzkcGGG18E/cOHTs1iqW3f9ZGiqcBTNZsh7nZfcp2D9vnhjD9x37A/O4hb3ZASVX+61
T//x2wqpQkEwgKZ38B3O5nlW/kPuhY+ryVhhTnibfz+cmiokCMO8rZqagMg3/ZC8bYLqQd9xms3C
wzj7p8GpPhCwwxTvdFA9xY78Xr2ciJ3trpAwDLauz/OE3eX5rgEcP69bva7Kwv+pl0u1bEtjGiBw
4syCkf+qvbPlYTMxLRu1bkVGlN41p9InV7KTl0/lsznhy/YVEsJ++FlBMo74ej6fmXVet7jLOSZU
H36tTviQxqyOWsxgjtxajuUAHWH+REdYGCE7oSMSX9rcu7x/tq2h8KbbuD6FMItYqve98kf7dxnt
wgzV0CzbsHVVOBulHldZaqB5YrVpfmsmeee0KIhXuuKMSxr5rNqephpol6JKwqrILElgv3xYzn6A
sKUxRFQHVAzQ6DtR/Vbetj/NmMc7uFAR8IcSs+/4kHlmOLUnr9RdvErPfoCwyYplgdYixUTvDHWW
lrCjOT+kde3pGvWWqnEqIhkzv5TPaxZVLabZ+FPc3gkD/Vq9WkoQ2x9L5PLV4ifrxz84KTrRbGKq
BsN/QoRH/bFb1jFOIdsTpy74PndajCCrHfK/eYyF/LovschvKDEUnFsUIru60I1a7aIEo/VQ7Hmh
Ca1b8z0HgKx7+bZd9Nxze4Lnojex6tuI3H4i35PxoTA+dwNxM3ao8gOYC52F9I61vJes8lKWf25V
cNdmNuNOJQgJf/CiuHRXntsSPNMwozkdGyAg28KjYbzrLZeD4kh15PM1xIvHmz97bZ4bFTJLNV8X
sOABsRgZ2L9spwAXltfe9c94sUhybkUIcX1S/3xszq7NfHpY9id3qX3g+j2sMz5UOwO5lt14TWi4
/Zsm/AN5VPr8E0wxo5z7mfakT6pQiUuHjXepmTrTf/QXUxXyyLXPYj0r/uwFeul2PF+RkEO282ay
LUVg+eGb5xyFr6FpuxTHzs0JIaZuIXyZqKC3SXXQsUcjSMzAj25KMAsXkcfnZoS4Mqx9BA4UW/n9
8faDahR1iVcMR8i+oxBZ8LBqFzXScSNg7NNW/CaoQ1x8iJ6u4ZaqJ2828qjx77ET/fjf83GjbJLJ
Rl88tErm5LP9xtRAWTiuvk2ML9ePnsyUEFTGahmqCYM0gaHWnlqERcXctHtMrFlys19MY843Togk
FTAgYzfUP2ag/r809HqkNEWZ0DmuNxMsMUrQqMCv0jexISWvv369mafr6OzJZNrGRCoQpyFP4dIO
v5RbOocLO8jawRfHI86+3enbnlmbGmXKFy1CP/jz7Jf3zYMVO5irBEziu+bXQeOO0EuUFRWkVoUA
UrT5UmcUDAmnUSSOHs0Np3fRn/Ky+i0Lt9tXnLbrN6p5Ov9nS42rqjX7ARHyBWxOWkm92BM+/6xC
LDGMLdW7iJRh1bbjt7YehpDpae7nWR/Sdepdk5TjbmynycvIaQS7q92ltYizbexmMxbPmOqbSZl9
TBLaDtv0QMXkrTOkTEoDI4lCmhCF6EDLCrUccEW6lpPuiup22LWxxyd5V96xLlySy2KtzMmFODQP
dT+sFMwEvzAP/7k1eb4bQigCjc7QrLxiurXI/SG0MQd8VBrS4SMw/likXIFGcmed+K7OnM0wdLJs
9pyF2na3sc1peghdyAoOkuzGPLnhmZUiypvJtJC4Wag5gjb5U1eurVsgG9f75TDo0y2LUqCd6H1E
7e/RrO02tdlbXXVXVOVb1rbHhjRf+6hJ/Lm3fJ0UXpfR3knwjpNF6UvPn7NNEIeH+g2iQ5rdZz/h
4j1SzPyxhJqMy+6j47I6s5fsOoAknNlyWmnTSOLlIkUopS2NcorXV5q4ELzzSp/YPjipHnlpD+Iu
/z3giIqmyjYVtMj6E5tOs1dvOZsO+lQstDHoJivUS24mIiRJY7kA7KkiuhXWG9IzJ23/RNb2fAOF
mJYNdNbWCRf6FB3S8usWfez726WW1gxlOyXEo2IEq/yw4gLs06dp651FAXiAPAxlBvbx2DEKqHbm
UPS9XyCDng6Lb5DZv567yFIKIsSnsTDYshYMZLl8rO7H1v0nOcbzDyuEp0SnKA3VCQjF+g90fhii
D5LVyHxDSJDimUCicwBf6I+x394tLE65oXoFDl3nwB0PtgwxITvuwsNLIytUG2qMi5V17tXt6tH2
dh6Adi6OuYpTP0gTJ8kqRSpPpTeg6Nv9rNm9WfY/EK0ceFUHB3kqfbG2fbZtIrOnQe1ojsBeAGAU
72Pqy9vMi7wIfVp383kj00OD7NsCBwplaRv3iCtpvEj4SZAPrE0M9xzrzVVxlbrmNH0fRkyvDTMG
xnSMHP03H9KF+EI2VuYF79qynYo8geMU72PHBET/dXxxsueYyPDZamzaSGdU4foOkM/aoW7qRyjS
gaWYkwnJc2Ei+6pC4BkrsjXFoFeh/TkvnCl1GGiemWPf4eAckrcgWQHhCXD7pgc1IEzo2TGKwrRw
Dd/G+LwOsh65l0leUaKOakesNbYoCBXVbPPnpXF6iGPb5vt5lA1lS1IyUUV1Xn4VEH6ylulrCtay
4sYKiWeZT/Kl8c95zYmFqNR2TUvsmZ9XJcjI24SBPSaRDUjLvp8QhoYq0oa0QfGFbZqrrpizZHsl
vykGmViw7MoQOT3zSkEJ/8cgwv/bDJEsSuTzVDGoXM05vlyzPm20CPIRhD/RrSFVJZb4hEjn2TdT
1WQZ2EWKPRgwOOYtdy085XFt0OO662l4PcpIQrhI4RnTmJB04c/r4lOJapktJVjn+/3S6QwCNgAQ
OzMRUT7YW65XBc5476/+vDkJcebC4StjLqRect3l/p56mMY5xB/zN7JRoMtO/2yff/HzjN2eVEhY
49IYp8fBxBD1l9bYXf+IF1vYOnm2IYRqE1tWb30ah8V+2Jfb76KCitdNkrvhsjs+2xMSw6grLQI5
mzjMa+Lo2fvORg1rQs++V73rS7scoZ8tCRFaaYZ1KJsYoL5u/kDVzAXroTOZhpvb75J52V+39i9H
+tkcX/jZZmVJXwDZ84sO8we5Ah6NPIGXo1n/pSjybI0v/sxapVUzsRqcap6lpTt1RL86d2mKIZlf
WZpWScTM/qW58WxUCMKlnfRlb/dQM6vulMIK4pm5uvWEEOOqkXaLGS7fAIGf3by//m1l50CIy1Ve
lR3mJiFxWfdhX1CPzq1rT5vEYWRnQcSSQ7e0U9iEiPInkEzJokQseRqNahPFaGkUZu5Rqjz2c/lh
1iKZX/IDdSWIiVDyOImKcsiB4VB74y+gY76mloZzMJmKm9hW4mXMeNPo8z3EnXyTVt7a55ZTt+ZB
X8kWZIiAssf95YviHzcSoeZNvWY5dJh4bY1X8zDozpO1zp+9eXLlIOJ/SQ6f7fEvdHZWiq6x0znD
tv5ikCnBIFg4mvtKFpnLtcNne0LgiZqxjscWFaQT5LRFSAV0v30tVYLsawpxp2wpabsVbye2s8Nl
34aWvxw0EEO9hsZYEr1FvrJ8s6zWZqhUlc36mJN+9uttGB1Mz/0V2TmR3PCymCoSltGqINXEkRV8
5/hk1Y+xQz5ZJXslyY6jEGMGouhGz1ASId3XXkNM7T6zbpUtSLJZItB8y4oxyieUMvmC+LPoRynz
lY4osya0+ZYe5PzzNign+PwJuJCHFHNH/urZO7KjlSSZkHiHSFMW6X1Kiw35igXWmrqKj0Xd3Kzx
dmSxKfmSku16ASan0ZZ1Nc6YsgQT4McZ+JnLj9evHVngELHjC9jrqrGE+210mJyC2Tu0jjxtAx9H
sXhbSQtnGSBs102hYdGHgdVeNuSYaFkkH1Z2EGwhpPTJBt2wGMv91Y7gb2nuNfJWu9SWEFAms1go
4XLhU+sBSn7DwxfKWa9jeuF5ypXbSVTwjrZm6yjX1DYX6g3GfiYPVXY7rF/qaHOub6fkIhSh5E1D
x8bOUe7uMJHddTc5/X7dgCx/eEHSs1TTqnGiDJ4/rDjdi8NBbp3TvKKkJFmOiCLXWq0ushnG7Lz2
1REIKSqBBJ1ebFc2R9TkZug72dmEfC8GCZuj5GvraX3/VzrrT3VX7LTK+pam4+0ANimntpuHydRu
yFo/jfrwATI2pRcZ5V072re0Tx6UmQZaOvlVYzw0TeE3VAu3ofOTMZocKEF80iwjGIfmNmrq2zLG
dCLTdvNku2NZ8bcW2VUsO6Z6edN0c5CtNvX6SXeVynqKSxK285yjBlN9ub6nkjgjItp1NkQWcEzg
hE8fZ+ttmx1XmUSEbCOFF9hUZGqjxIiaXW47LaNu+0dU/WePPBFqDiLe1o7/EB8kuXSYEKpUs41o
XaJ+3PtQbbCBpE28fPnYe5pb+VVYa4XkXMu2SIhXzYLSe8Xw/Ux6020PRPsWyW4bycUmIueJDs3t
dkLjO2a1M7LEa9Z9F33XDRk8QbYW4YWVUAWdEwvcb2n7XVdzb9aeqCWlE+X/yrVzLeQ6dpVMK0iR
kBfwCB99oLccb927PJ1zcRid1Q5nDGLmMQbfZL2n61GSqSLESct1xSj405WGq68naOXb+/oryB1A
3jLLBTevflKYE5KgolB1zVQVDh/4RK3HeAlqWaC8nijABj8TZy+MTtGbKC9wPUcIkzf08KMHtIUp
g0qPjck2WbZ6NWbAoBAzzHEt8zRq63DIPnfaX4s04eCTC//qIjDAf8DZiqiejv24DlnYrSme3KRy
6tT+kMeAMeoEI2VWFQ6k/JyVM3jLKZ7k18PuRZDzPxEL9oUoEo2toistsEfk3eT1JCztmylBiRkU
u7zCUVI3T/0pDnJPfZJNnco8RggoK+YFq7zFzarlwUhwtVHM1Oafrq9QtoM8MTr7wPqybKs+25hH
NsixV1Kv3Kh73YT0pAnRRK9ywjL7BJygh+1nj4s/e1+FDrr67MWWCVFlXlM60hqfbTzYYUluqyAL
ihv9ACmw4iCNIhJrIvIJIOMcMnWoI87u7C/HKlh2kwuExlFu62r0Z+opYT7bqryPK7OfuigwWexC
mG9Qv1Rz6XTzn7DsnDn9aT/PDEUjU4eRdwUuAF2kD97reT6WJcQQNkFDLScg6P7/QcOSE3WqZp4t
bOvLVct7LKyqJteuZ3/qHkfz3X9zdxGbVOQJMfMVDpgdVUgckAWoEdszQhoYyysmWrg/XwmRpxB2
tihTa6eZJhwCisp5Hw43HAQlH/qSBAqRkzghNNlspQV+tsrcumbHdq4kjifbHiFOsNUoaqpUcag3
yYe8gw52+xWDbRIc19WsA/4mxIe+1Kwyo+hD0+IJ97HXFeAPSJ+IsYM86c7oZskdcvVpyVQRQ6Sl
GZuNDp2NPnoA8ZY/TN/TYvXXrnKn6P6670m+4AvAUDfFSlXP0BIDzVCzIiaRI96bkkz3X1AEPyuL
WJKQZ0QR4OCUIM/gtT4ufNh8/TEhp+1sr1jdfK9yhJocQyDZOxEw1Nd5VaD4X4W5nblxdWAMKlzt
ADUYyB4mT+siBWjwpVw5XYQfi7PTVSZbXtgcoHEhFsohmJJDJnKoLSNdFVOfON4M2t6gmx2mt/ae
83H1e3zQzGdeMu2v+8wpHl1bopBnNItRzVqFDkBlqavTqoY7UvNASsstcs3Pezuwh2HfluVDq/d3
ZC78WFveryl7X1btY2Kvm6SoJstjT6CHs4+urL1SlhEYHFVI4mmGr0P/jOwh4q74ryMuuThodXbl
ESH0NF2ZlCSJ49A0GqdjiktBpmMn+0k7DMPizGqIV3cRLw4zQ+BnnNL02+6LYj0NNlJtOCM1jrmV
O20v+xaSW58I4WrayspKTDwrEQ4Dynygc8DG41VeHeLDZE9qEGNkqWmOstRGYliEJjEAWcwass3B
1Cc7taW6sxrpnZUqb6B5J1mlJG6JsKTVGAwoCKDCo+fJG5Xlh1kDVZMczyk5zSIGiRXjwLb8Z/3S
OP6iSOMVTDlWRHKYRfSRUrLMyni/RzH+WnKwuGDbJEeX50ZXjq6IN9I3pV5sE6mGeYJzpeuOTwpx
QY6fYmkyp5AdTVFXuKnUrWrTkUsTaBiKBn/KrnatuwkQhMqnX0wZm55shUJwwrB825QW4q95uwLK
ZE0nRJV+O0IODni1V9QFJBm9iCkCwWWL8UBYXE3AKPOb2P+JgOXU17KRb5mPCHFnpGMxayOzgmTU
XK1LIKPSy5TXZU4vRBA6Qfo15xVaXrQ3js/K6/+5f8VUEVE0JnNLaopwNaSFtyXHCM+VoZf5/Yt4
oYN+nlq6BlJRnWniHk1zH0/mOqON1LgzF6xsgjJ3ONJuSdw88X5wfVRSDOPLpyw3bECXAyMtBiUi
iikZlZLqdZyjHkA7B1OHITealNAKzHzFk86N8r357YAL9oRMa7RytM4U1D9m0iSOqkbuZFZe3/v1
CIhvrXzL+sa34s7veu3zMLKbWa/2bQ+hkG7cKcP8Nl5ab7Kory3lx7SW3tQvLgnh9wmPN7NMeoIJ
tyw0u9wzm85TV+Ln1bBTkuqm6MZPLFIdWx9viDI625rcRgk9Tmpyxwz9L2vWg2WQggJfJIn8N5kW
4xBkE39y5znLHiyb2rQZsEd1Aufwi/fKiUbBbpzk+/oWqlrg1u7uoDnvpw+ahAv9RbIv2BbCVQJd
J+DPijysrPuhfRq7yJmrT31Z+Km+kwT/i9/egvOrlqFa+B9hnSm1ZivK8nAtPDOkru51oM8/PTYX
d62d6GtzR15BYfcSf8MXeWaYB7WzD6xCFSRmVpKH2b7bj+G000IlpLtYSsXxIjoKhoSd1Ls67ioF
6sTwaActUD9uiuD6V7wYSc7WImxYNo1mOrIU4hkFCSr2PloWJ2IyhpaLLnlmhbvN2RfT4m5dbDvK
QrplnzRjPhRl6UdW7hpzeWfQNZjttXOur+yiK1rUVk2LUFMVu+CVRqs1i7BLc9neW/P4SFptB7Di
PltGN0t1GR366ep/EavODAr+iI5BQUe9zUNt6tGIjjySV4E2lXcR5AiVmn2mw+iDu/uQNenbtsve
MH38oNrmXol5dS57sttpX0/0I2Xd+3Ys3WUudhkYkMH3EGhKFfSlAVjQ9kHt0n1iGEEX1UHBULqf
k6hyFFOp3MFu3LrrRjfO129NqUnu0sveYhNKTGZDmUm4SvvWqPuM4JtuUKqgxZfU+HvN31/ft8vH
+h8boqCVYad2Qlp8xhTkeHXeeCX7jrLvGMuK9xfvFlszLRseQsCo8btTRvpaGQtZ+TFOd1Uw7Liw
GdlJ77AXKRw/xWd2hBwnGtclmeItR8qousVbDVyN0xfL55jVrXXiQFqeeJHwnAziglYxXcYwtvb7
wjKI7XWxVcLgdy5TV3jtN2QKKNfHmaPKWRsvHm6GbOCkoQaA7u/m5lmP07I3szDZd3gkdVDtTv5m
fFov1HfsHq0C/V3VB5tv3lS3huTCefly5Yt9ti7231V0X1rDMNAh0byBOON9jPFMb3GWGwty4Xea
H93Ux/jt8ldznzndrWx3XzoR6KZQAWLU0AxdFSsWUxaxrhwR2TRIFDlrpn+YpmrHFPoWoJvabaf8
yWTzxyr6/zUs9N8tC5Ebks2lURBcDj9qJZWXvOlQe4ccQjA+GbKM86UT/25NOCwJi0dSa0gqOm8L
FKcJ0nfd7it/Z7VB8k7KBPoy0PxuTjgzJTiZVlLBp7hOTX9nutou/syVh/QD8YrD8C2WUje+vGx/
Nym48dBpiLkMOwmd5cAus/vESB6uhzaJCbGksJaFjqExmFAKsMmYiwchBMmt97Kd8LtbiKWEOE8X
o9ZgI9vjeehWD5H3Nd9nu+ZR+haWbJJYTcjMJJ0Wbc3CGnzWTrxUeAEPxSNg/IBcMpek1U3bLsem
n97pQ/OpXmmMYej23ahZua8Y83jsMra//oml6xeCn7VlALZSIwkt5TACzF7ZTagVxq2RL38n5scp
VnWnMdIbgmYEIZoknXpZHxA+P3eBs0wHAkdq3LRISq2H1U/wWFfuwSburMF6zJzkQGX1gRevdcEe
36Mze6bStH2+4KBwjQZej0gSh3r1fgHxgPL++rd9eTPzE2JYukptPDpF2iAU71cMBaI6m3ZHg9jO
gufNBhkUWbZ4IaZzQz9IwwgU1sVFZZo1bZmehVPAmfx5TSc+NLv0YHr5Lj5QT++cyCEO3lar5TDd
kU0en8rav+dyv/8CIbiyjdX1sOEXzG56l+xXqL/kh+xNDF5sjGI7OcNjO3U56Ue2y/w46DxlDxi1
4U5SsZTLp+z5YwiRt9crVPdTPDHJTy7bINrbMD75mvsJYy//P/UqdyncaJqqg/SLiHU7RptlShW8
4Rb2WLdAHCj/P/RcMCGckmyAnLxtntT8+g8NBDByt/PHI3EaTGDKNvNlfvL7ekRvgg4YROWwnrRP
/Tk2b8t+Ce2JYhCFYVBCxZtd8a6flAt1Em7T1CnokAhwLfzYnh3LipYJHYAcQs43+/ZB39n7dL/4
ERgbGzeTdPROMf2Ft55ZE6ok+bBNcUWWLFxaxZsM3Vvt7Z1Bs9hZ1QHKFAbaveZqfR6m+e9sVPaU
DJ8jqzgsmumOS4kZ5nrXzNptXU2HqDT+atr0YESlv1najb2tbtHWCC9ad7Nm8VsjN/7uFfAvrMxb
k+RLRcwP29RIQI8XY83ZkoQwrpK5s+t1SEOipW8gqraHwOfbXtEeoqq/l2zWC5DNyRufN0vwRqZu
plFZYDnot6Rx2sLadbXhkqbbk3QGYen4TelK1elNWjplt0gH1y/mVmdrFRx0A6FQFmt9HsYfCFTQ
eAmD+dOBfP1RVFNkdxRfz0t3gXwlNIkNlIqETKevM7sFl0uBXG5Bly336+SQP34tHCVsDhDpzr7J
ykISi+JETzoZaMrOeh6qycdI+dZosjP+EqjE95CfNZtwZkSxIqrbrNSXPsdrHzgUDW+ecvQyxQXr
sFfcGy4kDYvb+sm+S0KJ81zcvDPDQqaqQvjP7kFSEWpvRr85CRsad+PHyc/wlkw9Q5LfXLwNzswJ
e5f1la3WRZGGRflmQomx6PxokGlFSoyIRexqWJXaTCqsKQp7aC+zxbO0VpKpXjzhzysRS8kZjVpQ
OuPDKaAWiOf3RYrXG+bKeskLUWZHCI5FlE6tTmDHrjo3s0GU0lSuPQ/7gT78kS+YJt7Chm5aIlqu
zWc6VQPcvAdZCSvdpju0oe0N/ubXrRfngfyyfjmBeHL8Z5t8+Wc3jZ2uVmSrsLmiZW4FxECv2IJC
3eoRrw6QIY03UpGSizcqtMB/rVNISbTWyrPGQFU+AQx3dVITnYDPuMZBdJ/u47e54hjvjO8cANF+
uf6JL3vms2XhtA2RPjeF2sBpWmOvZ1aYJM1dZBuSOtfl+/tshcIxizdtrJMW4WQJtKDyijfVqbmC
fA85CjotqyxhuBxG/lmYiKOb1U7tmwqv+cGzQx6/Es+4b9HIUb0pLEJV9m64eCpAQc6HqjUdGuu/
u02dQYGMZCYaOSEopd3uDTo5eyQpwO5x7o3GhUpC4shKbpefR2dmhcOoGsrEMGqMchRAx6abHhYH
nE6hiaunOIBQVjIqe3qCvrjqzuzxz352OsxEAct/Anu9H98v7/vblDr55+btdJzDHkIbuQvpNdDj
p3vwuWJ3ASzEUFt5E91nuZPc1oGy3x7nLzJ6Se4+136WkHFYazNZsWLgtlLwVtZjL21GTE1Qd4ka
b6GZayvE60qZxv3lh9XZ5xAyDR2s74DP2/x12qJ28328q04Dy9u79DaFrpHtEK98mEJ6VI9y9NLF
w3tmXQhVY6axuqn45qufITzkAOrmUPR8r4cI2bcVgpM924sBzAh3sejQh2k4B5ovxwNKXVkIRWnf
RymIk3lFDENoOLHpO3YPTof9EFa3xa0sw5F9PCEiGVS3mMVwYKMm9bTO2tvRow3S6esf7yU7Gb9O
nvdIrL7PqR7hQX/6evEOIJvb7m1+qL7ktTPcmABx6m6L+QDuGwRywE50L6to8O15eTRMDDVh0EiD
PMLvJ7YclSwbFLhop8fO3ELh3f76eFhIcH2hF7yE6TBC0cgwtJcddD3roKXepQA8qa6uVS5b1IOe
QRghgVQhgyawinpyLbF6YRMZxaAD79sTUIcL4SgtsmmJLMztZlHh1OwjurQem0vJJl66vX4zI4SX
ba5TI2rhK3Xpmwe0Df1hlxq4m9GmvIkf9P31b3nZHrE0dGIpM1+0hSrKIgzMoBA4u+P3Zk/97Ym+
T98brvmUSvVGLqX6EM74x5roosxerCVlyHhoqHUeSCSIZwQI5g+oD9/MH7P2LnNy8DhJ+ypSy8Kl
OeZaU3ZblIdm8T3KM8Di2P2kZZrD1jGAwoVbNLrL8tEZlacyim+tAS2sIWYMXZHV2ZrPcbM96Knh
JEqP4m+nGY4ef0Ld+diy5SYGn3hPIkcjipOspWvaKUjUksSLQbGgApNH1NadlNYpmRGayophWzAh
66NnLu2htSaf2piIAtdkZqtgqPzYtPlbzfyilaMfb/q9olu3w2I8TGq03+Dc3UZ9DDV5CUb97Mwh
69dyAsGYBZL1vncVQ3cB9ggNO3kzpyQkyxJk5gwJytYZzHf6Ov2dan9vQ/M9tjE7VEwOjrRjb4NH
SzOA0hPAvYVfjcdyrg5b3HkFpnKnuAOIbqeM76vMdsCk6UQj9SPCnHqrQSEIBrx8fZrZ/WhjYqe+
6ZfFz6z8vmq+VWvkF+wh6aFNPxgOlMidJUMVMLbACThh/mbZA2bxP9aubMltXFl+ESO4guArV0m9
r277hdG2e7jvO7/+JtrnjCWIIXjm3KeJGEd0CWChUKjKytxLcW/rxWTn8Wur3HXTt7LWbEnq3gs1
s/u5tMNsigUPmXM4sKaC8hX5vkYpSPl5xh1JGyDOodE4kA/lPSiooh3rVyhfJEhXTC4BPyhoACZ0
aMVngeVLp9Hy1DQXUDDFl+SrAtPzWxjETuNkN71N7PmVldJEXZmN9OHUGhdXatS5rHmGNQZ8IE7x
rdj1zzV0EbNDiJJFtIcCys30PH/LnsTqcOexE8YRYhA8ZYui33Z6MYQ9XBEhPQ5iAMbcvFq/gFhm
skPIhQjC2fkVdGqJy1NmdZqousDSONjlXvWW2ZErp3ghe9OL383DepMemq/9TeKOosHDjawCtqEg
zegDNQC8uC1WspSoS4jpaEuab0OZ3q2UjF4oSZo3AnVICmDbsxY1fo0+k2y4qpVy9ptF2ieKubu8
D5ufW5ch5AsRXxRWDC6TWnq1qntNj4Jf6gtob94us9e75GDuFAyBpf1tjSJ0aCez/yKmY2XbzPu2
LlsAHBqUoCDNffBOLklR910ZhLnlDLmGCiSgZiDP64noXt64wVRybIv75GXbJEs1aBE8O9oZssue
7SAFNIAIkHFuwdV1eW/PyYY15eQS4x5C1aAnjREnSWBYUQcEdRe0FuSKKmu0Gw1zGcTuZM2dRzxL
5DhYOsWW1N5uwkMvJ16M5stKvtF2DtY4v5qXTnjXbdRET34fF1j0BlM8iRpl4KNiWTT+aw+u7rc3
oi7i+VfGRmimzlAYinIGVlDCJF3qHg2zsXtIpi8z+8b1aqfD8+Ud/xzKOHUnGGKqW0BFUHoGU8jD
waxQwc3xiclfQB/d05/VDdWgMqzvO1/GIyF9gMoYeMQ62W6uwndwlopuCrZrF34DD1boYhPPUcUI
/d41bYROvwikkgnKyn54lbi5s0iRK1j3eTQ7WTfPHhDpDdXbEOuGxqs772skGC4wsB8Ay63Ujv3e
NoAmrp5BG+2iPvqt8K2Dai9XxV2P/RDWjkRbwDl+OyidCSokPH3T/EEp5kMUjiCyCr+SrHijumHL
mvnWNuWTmVB8HqhdTbNDc01U4RH9Ds7BMemv1FOTs22RneaxyT3IkzuTX94uqpM/gDDPufwhNip1
4HezVLT4ZYqoxsczXW71MYxrPEgdNpXf77UdSnUo8gxvOkRbpytTUP3YSkxOLHJRzWprdQaaO0Ef
NQwajz6wPBl55E8lsEA/I7uFO+2yO1GecP62Ol0od29IZjdMSQez4ITBROi4Yw8PdfeP54PZwMrR
fnIPcEmnUSspVRIUrW+Cc5gosU1CVfTZ2J85PbOnZrgHadOtDbJVmGlQ3k92ta98r/3GKW5Mb0XF
iO6SOwixZXbpiKpl7K6/YJmHixB1HuaILbBbd8WSOmkj4mLZyKmOt5AHi4D/o4gsAxaUBo0vcr/E
75Ep6E5uBF7VwEtbs1SLmqrGk+ZEfdiZianFuKvKPMhKM7XzlICC1VhpQOo8dclqQOSzIXvo8N5O
IRnBmIo8Ws/AMxVXj2YT3taVDmrTYnwdJqUCtWyce9bUQSLY6PbFBLm/ohCVSLdya1C+m1AuQ30U
aHt8nqPaYTk2cZ0tJMI7M9qZGPMooGt5mMFk2wehJwkZ4s6hHCoxUJPQiAHxJ5WvfLQoDsRQa8Kg
JLoH875zQky+GQd6Ne0UwYv9/NJVARCXdYbjVyyZX1pe6mSiJigFeglaEZaJVgGEChCNbaSdgjRy
w4tPbLF/P9rG0KrjZZBhq0GWoujPQ/4mCKwbG2fgN5qAjMgUAFzuhPaFPs5ri0SRiSEAA2MD57tf
fOLXgSi0bWC/4cwmhCgIcgjjLCeetaxbmGyXT5s+d3qTvsqRcj9Q42WklNiAbKNSpuSSTeIwciIS
Cq7zjd2EfYxgqNQgDHJ5upvrOGco3OMwDUb4XtTjAjDT8nF5Q0U2uGtD6Q25n3TY0HQJginBYhBR
InSelGAbqUUpgPuYVOCn+tLFqGvcEkxjEggid3pUv51pTJY1hCxE6ebnX+aCKp6pMupU6HxgyoK7
nGg+Rvkiq4hGYI2+yTNjdnRFkl21oqsTowyzlCG50rv0CY/Rn2DTXWz81httXgB1JPJ3qe3AM63T
5ipimnNrU3jDYt5q1RDb6lDczFp/W9YTQNuJ22vaDQShD2rZ/MCsxvVaV/dSVwgO81ZiQZAVMUS2
ohCdlzCv0yQvdBmSgGYMENjidSirAAMLTe8nBtCsTeyj6G7afKgCB8YuYE1TcBI4R4zKqMhKSnyr
hXw5xGAYQZmnkv3q1HZ6Jf5yG3cV5OoMLBCiucAlccW32RjCcjEA7IsnlBiS/DULh0BRZMEQ/gaA
kMni4cUJMK9OCB9NWsMqASWAdrhhT57qlG5ywMwMwNqIJgL+7s0lwQ01Avw55Dk4X+ys0qymMaZ+
J0vBVJoo7VHlaSyJqKx/PuOMEhVSzr8tcbnS0MihWbQoaXQeMkFIqFkue9TNQJFVugOVp9bB87KE
7HJwOZZsLhFCg4Yqmwq6jZybaF1LTMxqhf6aoM6ex3aNurcgl9+2YRmqjvqTekYtpAwJhEpQ3As0
2jzkkCkCZI16a2kIMEkbcRHqUaoFzIylYSu5e6a01mGdsq4IrDZyFO17pZfe5d3adj6kALAB1zP5
6DSbStrPHfQ6/jkZyEYIxmqAlcHzEN+GByvIq7bOtAZRstW+LTJgOU+VDpACZkxi9enysrZMHRdI
uaNbt80MKW/UDfUUT3vwU/qWNj63Uf6QGPLPhFQCextdLFZFQ/nMYiU0BPvT4KTU1gB0fJx8VmRR
y9kntgbN9exbfGc+ql9bb/YKSC4E9DFB+nOfPoiumc2YfPQL+CYFpvLmgpT4BWpADso1i8asMFvt
V8g2Q4lA2J3YOgTHBrk9njUrJ2ubJkE8Sk8IkRARLrOPsJAjwYNo4z10vLcG94DP4mmwRgmVq2FW
HXQ/bD2Md3N2mMEfqOHsDbFo3FW0NC4Rp5WOLLyFRVOHQLyhwcxLFCaCzEpkhZ3+ozwVcvVtJ5n4
YolWvStL7uAm8MhQPF8+CyIz7N+PzMj6WqERjsVYZMe6nH1or/Eg+EZb+f2xM3AZXEZWjUBBAfm9
er+ie1NUhaNgoqxvBCWGzZNN0EA1UFlDOGH/frSaPB6GrhgAR6sh42LPrSXbSZ4c4kV+yK3+w1RF
uNDNvEM5ssjdZJpcEQyhweIvwLtigxITECtbhpjH2NiT/c+xGoglRwa5WLJGXWQuMgzqAZv2BIx4
/yf8QpvHik1VKzr0f8/EsoHjCptEKvFMynZzFD11Q2WjEWHnBnVoTB1pkAVJ+KYnHlnknGRdR3nR
ajz+6bxer01rp3nlEK0X3M4bWHq2gb9XxvnIWuRyUrK6lx6ALx6N7+7R/CLdRl4BZDTYyZ7I1x86
IiN9Gx+b2LZSe7xB/bu6ExWMNk/F0Q/hXEfpinmtMXwZNOkhkW7jBLd41zpwVsHObiUKxyvmXKaS
rELVc+zsCEZdFQDqaRC+oAT+wkNq0X7OunhkRbbO2HcZcfR8GpxqNmQbHeoRs/JKe6Or0RDEq3yX
tOabGkavRl97al7eTgVSsSFbvKgfMFc6BtUgonbYzGWOdoFn1gegua/KpcB3f2hR68yAMFodKSgP
4stvq8bEZh11BhnBpX9GiK7EU2IOHTT0gMJdXQxlXzUOOQwAtYV4FO3YjR859A2jGyh5Kpo97EQj
clvepcoYm2BdDKrw/cmMJJqUS3MCbiZtl3S2gSkgm5D0StYawbthK+oem+JO7lyHBfqjEyqfydug
Qu+5/KFZ0CC7Dkm+++fXlargtYUqkQmYLOfKVqwbgzKiFjDJpR1jXrVtfjSWKjgwm1FdReqOoRPY
ACTn9B5JFbkvlhxP2MobPB2EZOjAMcajqgC9z2cHTmTxvMEF6OORRW4PmzVZ8qEsGSk7BFcOQJOg
V6+DI1RYMtqKs3gmA2oE9zTOeQp6A/WaHGxOHUSX/WjXDp/S9Ykj0yC0b9cbzLz8q8OnKSpF3RWd
W4t/LU9jU8hFFf0iPflnlP2bzdNjW+rpxyNzmetzDAKt/3KEYeQEfNt/pjG2FVs1YKgMFHEsrI/z
lFIPAaCKwUhagHx06O6qVNilY7+XLxEdm+BcYyBVKq0xOFwk0LuxgbPMGVABYDxTaAWLHFFkjbse
c62PgXNhHEY5wFrDw4zpk4PJ5nhdujJNI0FuuP25UG5QGD0IMhsunV47VJ+tVY6CBexi837dEXc+
/GKMkYTDV5ufi6JvhxavhjuHW11ZoIFftST069KPQOHWaf8mbwf0UcOsFZ7mZ4BBpvm4Duls+rJW
vcokKew6jl6nlHiXI+FmjDoyxEO0k0HKlK4Zqd+TsHLNASTaMZp3TXRdZ52fyKo3dvmrFOtfqioM
SgmsFrHq64sIl/FJxs/7J4BGKLxZCChnDK9dGxUTyE9w9dd0/m7V2uKHRe9b6FTtxhlasd3odVpd
20ARF65iNpiJkYjuSHkOxo2yBqCjTjsPD0bV1iW530/tONpRtmrvaIvW7rp2bC6sR7iqVdDWlJFq
q0lCHmhhaJ6uWvVX2uAf9DZdbauQ3+auu5bVyC3mvHOGMbxTV3Xw+t6AEGhE7Lxtd8VQXXfz8lhm
cmenSXQrJTWeqEnpGK0yoBiLxrO+AGfT/JjB6jYMMaBmid9L+q7CBNis5ndrNYEPQn4mNTJjs3pc
Cvm5Qs5TVspjlFHklZNytUoU4EpyYw2SBKzZUjrJ1PppByaNxnxUssJr1OV2GuYraZoiu5mGB8z1
t4456zdpOH0BH9VXK60PY2jg1DeVW1XZ1Tj0z0U3Df6ox1+BqwTipUwE78Ktg3L0UXnvSuflP3IP
bf+cD76SZ4JAs5mHH1vgKgQ9Ab5vGRFoDFBWBpo/go1krz0xiggg8b3CSRzjgdESszmOMPOJrfuf
tWMRZ8JWpgQZN6Rp1JTBRsT9ECoVk5UXUD+ewOkUkXsDugV66mvWx+UTu5UmMc5sBZg8nVA+d8Fk
lpWPwBL7bakDVXmXmLfRfCVH3xZDiKzfuuQtAAB1MH1QA9jl0zvQbPMcgvY12APQHWDKou68M3YN
yIHWW+0q3C936wFPVCd5y9xhp9yFUFgCusKr/kW+dvw7uDdOm1XaOtVLGbS0tyVg88CVHAlJGdkX
4iPQsRUuK2w0JerMGDvLFDaM6+Tw677/ExbBzWcEIzEB5A817LOS6NipRQ7Z1H9la+suPrbF7R4q
PwmuMthiSoOQnYZ6Z8BeLaHN9Mb7UfCxNq/iY3vcPhpJVS0YqP8v9/O6AyJ2ZyIr/BNm8E0X/b2R
/FRftNRrTPFMCUztQ8Kg61J+naExdvnMbWCkwQ1ksOaohjL5WVnZlMzKiGjyi6+zwUDatx7TEaw7
BGKpDkM2C1Bt0KGchHnN9vp+W+bSNila+7BIml/UjADvP6WlXYAyxAzm154xJb6ICepENrljv5pp
lkYyWgJj+K4mH6S8U7NasKVbN8PxjnJOOdZxm5YtgJ9S/bBGL5mWiTJClvGdHeejb8a5YWOoy9JV
CF6sppYgapF75VF3wdfsVnguh5bAIPt7Z/bw+kIbHef5DFnRVYBu0xWth6j1m/JQpPcGrm/Z+NIV
d5kR2QUoZwVuuXmyj0yyTT4qVI5j1ajzpJaBcafgdbnu5D2x2WVX+GLGga2YZaqGiexMAd4L4NlT
azQCdHZuwPivgsYYMhSodTEVedS4duKxqo3r9MQYW/rR0vAbumkFctQfDIhAlF+BVbeVOkWfTagt
u/FoPjHFPR0AgbemsAbX+i/dtAhxn0G+EzEr/sb3OrHEfa+wXWfSZ5+kneSwKHcloJKNqyIDe/gT
aPtWcn9ijx30o03M87iKRibPy5hkJTtZPnlWo2sW+/+IZ3UjcpwY5KKVWTSdthpgx82S3VQUmLHe
5ek/1uQBfOnYD7nwVOFtWXRLBuW0Mc6BY0gKF3wPpd0vrajMK9xBLkzNSW/GSowv9qt1+ZtmtbXL
w/+Dh3BBq4sniF/ncgqEcnc73cTuaGPSDye6exI/Y7dwP8c7yWPxCnPU0QdAjYPxCzCdetMzgAlQ
r4Sdw43gaCIyKrg78bw7QzMRiF4DnIV9XAImB6Q8940LVCyydDABAjHsQKKn3U0Y023NP+H/3Tx5
v+3zGOVFyzFRXuKMQ5WIUQ5bYAD+jF5MQlfMN7x5DghYGsEqZKhngKYu7eZSaY0iULTag+6SrVm3
qylq4mw8BQAQU1BaBEQApBdc4GoHpPyzNCItXuUW7+LM8BYL2XeDNyVqc6o9z4qgSLsZltkQh4xW
PkqnnH+uqUyHPoFabk1Vu1hLGyganxjv+vL98t226TB4dWBQAtMaGJA5DV2ZnNajTHvI8va6J0/5
t5yOX4xiCmoVFFSZ9Khm822tVN5ls9sH/sgud+8kZFCUVYYmWxt91jULTBwFEuoDQFHrPtBb/0Jv
icWzI5PcZ9SSNUxHhlmIxvFqKJWXlohk4DY/25EJ7uJB36aP6DCVQTMP0JCg3eqUw5LBQeIfmNp5
FGzi1mkDbSCQfHAVA655+vEmUnQdAZ9s8G+0CjHYjz/HZV6g7/ptjrt12mrOGnZK/GquH8H72rpd
1RsupOLQWQ+lwYUUYBW0SWW4RMk7Wy/l69CI7kuJXLdrfYO2UbDO2hdKSsWe1fA9zlT0kOonNdL2
WjJ9lYDoH6IcWAdpWFBAqe/0ubDwEm2IU6Mo4LS0+ejq/LaYjENVrZAMrYafOQiCrXh5lPPifel1
zEaM9fVsRAc1s15CTfoYRtOlk/IaUu2LoViHeIK+kDJdN0n/UUThQZtMHRWsGQ6/5oeuHlR7rPJ9
laOZmjS7JKZvhYkuagrhRHtVI90f27l1q9G8DaMqyCNwdEQYmSTpYYUUT6Vn122dfZ2rFd3ladxZ
tMjcfixvsy5/7xO53tUWOmhqrfjqNL7NcnMTL+Oz0mtvUiRVjpSYP63S6p2iLSG5ON7lSOBt3VyI
v5TDSz2ZDzTVZNuc5m9SX/3MxuR6JpOXm2P4IjUF3u59/m5GAwgJCMn8OstVr9Ssm3UESgxUjOhz
x/SnlWnPi46p7Ljb6ZJ5X5UUnJPlYM/lXNtZBhY80mCzWjByzBAnoShhpfQ5p8vNWFjv8oyGrFFr
+3gJX8yp32lR9xARlNXQOJj7KnXMulzdqq9Lt83M2sYUpuZqVjb6VirvLx+FT/ESzjdR1FTRaAIj
BWbguDhGaCG1UhJloMDIbmWQ5zHQzF34UN4PARM/bVwpKPaag7HS23zHpuxFhamt9/jJT+BCWj9K
I3S6deJnGgZaA8MHD1bqEHeJSujiLXtx8v756r60ai6kGWVSK22Hh3I0mtMeXXSULRXjx9hYk2MV
a+VmpVF7uVGYQTfmX5q+I/akt7OvdmGL6nO/N6X6PZtm6oz6KHlxXy9uR2dir5Li00770Krekerw
tlvlnToZNtByL+mSYo5XKwO1pZmt1W0Qh3Rv1Qnq2OtjWk1/6UmZgk1eCqQq+plP1VeURW6MChTO
A7ibL3/6sxxAtQAeMUDdBMoVGdi60yA4wA2nkCLwqNFDDyrjedBsMxYx6Z3lAJwVzr/KEgPWGpvx
yyYMCXvGsgeB0hDdp40AJ7i5HB30Pwjn6J3yneBSb7OEqmoUUHIrUwxde2bxfnnHzj2VLcYAss0A
TJWRkZ9uWZxaSr6qUB6EpitQE9YeDNuOFEY+7i7P1DAyhdE2UEMeTCghdVlpm2osqF5tLpPIFD1v
Haj7s5JnJxnNTPETZv1HlRyiAg32VDgQe/bkZAsFRhwTewoBPw73hIljOQuXtGrAb2Ta4765aVEg
0zwxGPccNMgsoXGvUIxGsG093VJ5rOKFpmUDjOwnN403SH+Z4weYfxJn8TFS7w2r20fOlPihk2L6
B41BVJi+ixpNZ3c09zu4OzqOk5xEC/y0Ne/Q5LchEupc9p7NL4fCuwENUx1dJM55xl6p+lbCl+va
n1OIfBg91LEUpDbbywBAHDVbOAfhjltk6VmqyjGuIMt0dNk1YmGt8Sx5+typ3ya4cD3qRlFlcd0E
9fIx08xrQXKxVhrkPzMXs0P1FAJs+gzFpusSTXfEWSEKR7RIbidrpdPHjMA7VwtPNMalN38vv8wH
5cC4hDK3/BAqwohMsn8/qlQsaRZmVIXJ0Z9dxhQV7gmQ95D+cNgYYX5jPf8bb/m9y9y5KNs6jIYR
4SwdJhSNczs0kBMKIepsq04uQu5jcm4/6osxhxFSFgZRByyLMbJnBsYUdV9KIP017DTRbN/2Ofi9
Mi62DG1ZFrQo44Dm9wTJZeoXs+AUnD0nuFVxVRGGJQinFC66Fs9U7dA2luzQPFBdFiAxRW7BPTc1
uTfQSojiIBpA5tG/SfrTZTcQrIQHnEnSKLe9MVWBpeavXUSurT65ttLQpUb/b24WFPL/Ezp45BjR
jFRTU5hKGxBnJDtNA9nw8vXyes4h2vg0JvQIP0lagcHhzi4FRIIC7ojsHzP/mVfG9nrFKGSYx/XB
8t36Wv3TksCnRURdmTWyzlhhydQrPdGXKmjKD0lr7bzvgz4PLCrkn93yBiQgf1viIqOir5Ocak0T
FK+MBbxx0jtlByZwVvMGLWx8qL4IdnPrnkY3F4PNAL8pZ6SiYRJnVjvA0dP9uC/vGNwdLDW+GFq/
5YdHhng/pB0GxzozjYMq37XxhCnRq2a8SlXDvryi7S38e0G8EyZD1ZWtjgXp68Hq/qIACfxvBrhv
NKWxNoYyvlEIzu5EIXaZd95lE1sB7nivOBeXx2RQ9RRv9pK8y2Sx1fhayUUIps2NUtDtQN+boqPP
3Q/hgmmpepyrYDS1K1WXUCTIBG9DkQnuboD4QJ32Has91FAONYy9HMWvl7dKZIK7C5qibYp1bZsA
wBG3qOS/1jITpQvsb/BXHKag/t4p7jIAHEuVswg71XSPHboK5YDKeDG5DUAySzwKHHjzoBxZ426E
fsiqrB+B84rjR0udfZTOfAz02Ypo6wTL4qErY9mtKL0gXCf9d9PIbYIChA4Iclk9AWwmcGnBd/ps
vR2lP0nSq0j7kjhQinY3azUgtv94eoKF6d8b9/n2OjZh5INiLCuuH0id2eY630uQk4Io2oO6TKKH
3OYRPTLGHVGtWVZNyWBsOfT7WLE144VYoI+yvM5d3FHZ1eVBq4EVWVOBf2x/NkBDdTx2QN3GWY4U
peh10N4E7dhcld1zoU2gFutts4+8ZRGxZG2uEwAO0LobwMnw0+1kiNW2TDDdrliYT6UUs/TECePx
8fIxPscfsI/32w7vjFkjqZIa4vU0OQoARle6N+8Sp6CBBRVZ9PISl42mVrtCdF+c18M5y9yDRy0X
Io8t8mQmyKKgW1NA5QLcLqha/cjcPAg/Li918yQcrZS7P8JU0keVdhUaDN8HtQEmrhB4yKYFdC4g
A2BRZBPsmx4dhKnvJVDW4KlRy+BzU1pnJbMgJdrOwo5scKFd7bQ2s7QVfnE3+3Hh/NIUTBwtduS3
BQwl4tbhpisemeRC/VjGbaOH7DbJ9Jsy7r5JSRX0USPqvoq2jwv3WmtFcSPRCFIkzXUtTbdlCKrr
y06w7XVHi+GifFaS0KpmkHSxxiRGeV14Xfbpdes35nVdJLIo2D5+tNGcJh0seHio9W4YjD/He7Ch
xK5yOyBeyf0nWl/EZLO9k5hVRbLOqA+4o7VGYV9DcjsKDDXGYMUVJr8vb+NncefsagYmWsOs8gZJ
SW5kjI4c2V7vyo7qdM6cQJRCCRY/94sbGdcMWPyY+DImswp7cmSsM3GrLygliqrQ6ubFbWiGyQQ2
IW7IBeY2bPEAIvgt1k4N2EB/tjO+t3dgXowOOOPtVb3TAvIGSNpt4S9Xw4540V0JAuXE1x8v78u2
ex39FvZljkJAOKZlrbAsWPkx7s033WOyy9ZD5ypO8SP2RH1a5q38ZwCxBUDpukEUMEOcmpP0opHQ
UGWcK+NeuWp3C8b65CvRFm/tMCQcka9qoJCivD81pjI0wG1VGCKA6FsDbQcQGdCc2qT5cnkDty7Z
Y0vq6YIarbKgdoJHpkL3VUjBY1e9NtrT1IBLTVJe/7ExjMDj0Qf0HXNj7piAkLhYBrAHBlaBQeeu
dvIk08GFKd+HpXn/BwU49ge5z4XOJe50DKsj9+dbNkanVoNJCIqxkDmZ92gJXi13f0ZZw4LlmSkE
FgyamuxocHdRR7UJKDWlDoxlQkkUogRg/6nAMAWKUCcrRXF1wxFRGTVB/wAnBMEF54izKU29ylaW
Tm/d+IIR5zi+04sv8lR7K0R+9F7EybNV0meUwJqMwX+oK/EzUAXoW5e6S3Sf3rBSorKbd1CtQNiZ
9mJyxY0gjiY3OFjQQmB1Am59GQFliDm1uj+bkKSpsJ3LV60VFZq3wgcQECB+0BjRy1krRO3ypY+j
wfAbOAhDsCi9nQSt111rCKCDbIum8M67iGCZAtUUAjkeUwDgcQsL+1VR0lU2gKB3dHAfp3fqS3Zo
Kif7UFD4eJ09AxI8y67wZdkGyD58LL0/mcffcCDU15m+BZ515/4aRrXaSBG1/Px6Bgka3Q9+dt8L
CYk2bsYTM1z6lDSQWKch+IgGjDjoen6Xd7LoofDZf+PO3okRLmFSRkztAWaGWdZAe1O99brFUS++
MSBlym7JXbRDt9aXnHBH7PYdyKSHLrbpVQMGJgcIaiH7zJb34tNi4AcTTBgh4JKeUl0nqJAuwNO0
gKv2BehQfyySKihDbtwS6Lf+bYVPdMaURLoSA7Ujq91VlffPmJ69r8vSHdL1X9yzJ7a40C2VlhKr
JYAZMhSAitvxng1kMMaI6Of6LfaE9D0b99KJPe5ewpiArgPJaYEziIB6OZxxGDrFLdZedSBc9dAt
vWarUYh7q7wdVes6GcAAWk+2lD6Ab80Ow+6qKK1Hqive5Uvs7NsiycPYsAINFUDIz5+lWTkuekiI
D21LXMg59B6txdP67OOynfPYxAwBEEYIRiTBl8t+yFFqQyqZdk0ch752lz2uGIee7dTtEaJutcUe
H8vIiWcbuk8Cs2cXGWeWO7HTqhWkGwEEMZ4WiFsq1yDc3iFOgQSLoRxGjBtoMsKTdG/+vGxaZJk7
xnNO06yeJlgev1gE2asC4WzNlVbVqWeQbUHe6rJB4RazX3S0xSk4e0gJ4ib/F7B8Io6EKaO2tUdP
85YdCg7T/2yTiw2ZMktZqebQN4dsHwlkL3fXK9AKApOWvYkfk2cBGJ8Ts9goobAZ37Nk3TL1UYks
fM4xSZ06kqGevfqCbWSH8ST+MhuoqVNIyaFaw2fFRaXo7YjuOGQGUdOAHmLokmtyF8NLht369bK1
8xuUWcM4JUoLBgNmcg5aaLllRDOulNGXna705mv9dbqdXrqX8UrdJ9fhk+rnXv2ReqVXjU7lth9l
IJrm2IoC4HPCZY4BLoh4c/FQWbJRLgz8CBNM72F+my7fSCOg+tr8dEc2uBjYaso4dRJiIAp+rh5L
aDeKSolbR+54GVw2olblrNYEYR2yoK7ag7M/px7GH+2q/Q65MluKRHU2RWSSrfrozA1SDsbwPLR8
PWjejcRe9+x5jrRrH16zGXfF0/F0jD0FYg2i87791TDUgclUEEvxDFlrbxrxsiKkYuZncOiDbNjt
vvTnq+SGXFPFXhIbBFBibvjtL/m3Xb4nJGkLGIVnCze19dRlq91DXUZwKs6eOuxUgKj6P0vj20Hp
kqjS3DOHbIB2ZRpN0H2IChuKq0CeazfzoX+1DgW4YSzgwjF8l/iiV6tgd80zf10rNUX/DfOMX3NU
5LTlpUufL69TtJOcw44gUxslCu8Zi9izMtz34SAq+W2uAzTcAEgBu3SGee2hXUERYAykxqPLVGYi
r/2eXKe3jOoh8ZvdH+D3N9dlgAoMs+3AEp2/d0gUg/XU8MMX/WD6aFB+lneUA5uzZwquoofI9jkE
mo1Nn5qoLHERLNNzDFQnWehnr+bd7FKwgBlsCm6H6j5wjLW9vtMr+bMaffkTnpdUmaseWeb8ZGmG
UYpBQoMpRgWsZ+CL9xfJ7kHgHtqpXdylL7PgzhCa5NwmAXYxj1OYBLf1XQhWnwrwQkQaO9tD+Piw
4n9PdrO7vNDNSHe0TvbNjyJdDfJNFSwzoU/155HsdOMW2nA7q478pUfzZLy/bG7TbY/MsX8/MkeG
dc6oiaMBcWTZWVRyINC2J0WmOf+bIe4Cnus+MxfIg/khKGRnSE9k+nU1COiNNyhzTr2EywbjvMl1
mmP3lkO5bx4TYGy+yjlY6c1dCUXe0W69ya/2me5of9EYd30bTDtNsKfnoDvOV9k3PtrUMUZbt+8j
TMo9mC4oyoPqNttNs73axY16rwQ9BCbWdwb5Zfz0w04SwGbOqy7cD+DSxb7OsiVpI2jWePF9+TU5
lF9yG+I0z9XTshM9u7Zzq98+9Cm5cbTcFgWzsimx3N4dwVB80N7Wt/jnuKexAygXhnsyqDQph/wx
TpwEWmyqy+KT+AF9Xu8+XTZfKhxAnDBgQNHwpcZlVzS693b+Vww5WDw8UWi+hoLjYX5Pd21guYbb
I/EMndq19sIPsBmZj7aEi1aQ2pZLRUboYJV3hmeTIlv5Tt3BZ5qASWkPX4Sx+ez1y62eC1dGo2dk
MDF3DXnfayn3NRUUCJFHMZ6cJo7+ZjyMHkV50ZevRHRAGvvbZ8n80Xq5qCXlXRGlAxyu8crr4rat
7BnGGWV17qqZDcV4b/AjhE87vu32jKdfg+gkE7SyoCeLd0aAov+OOYXwU4i2hY9w5tgukQGnYJ+b
OOnP9I09nui9BanzxW386dmonDIQJTYb03UsFuka2BNQudN4+q41pFm0hPABPcjvLQicl381+xa8
SNq/u6h+W+LiTavqFQTwcADza+tNjYCMYiKQYY9tZtqe/Qc48BRBkNsQezldHhdjqiYqNKLD3Ua/
3EedLXvzU/+EL40Kz+okP42DEST3uQcKXgC4BbfJeUf809n/XjJlyK2jmJMks9Q3BazPP5LH8R5T
8ZJTW+6MqhmsM1wzGPkxeDdj7PX75Ztse+UYgP6sgiIH4g5aE8ngO1RxyUyOekBr18nvwDzQgQCL
urpdvibPOt6SmK5o7sRMR+yePDtpR8a5k9bk1URpkhIfw0LS+DGqORhh7kKSCHZ4MzE4ssMdmyXS
zMgYEuL3K/yoLx4TFaK4/ehe3kyRGS4tUKSmb3IDPGKqVPhr+Byqqm1REWpoO289Wg2XF7Qg8SF9
gU/2i2AzdpaD4isu48GGDJOrApEJVgB2F4to7TZYqnFOTGThJlqf58QwtQlp0lrH8/E/5aIZKhv1
jjSu9TJAm7Tyy/8j7bqWI8eV7Bcxgt680hbLyLvWC6MlddN7z6/fg+rdEQXxFub2vk1ETygLYCKR
yDx5zkm9Gjj/8r4yzVI3UFNrcxB0eD0mPmH8Tg/kZBIlXMHCN0XawSYs/A8H43Op1MGQcskoFfmc
fc2zqc9mXR0KiPFBGwPPIQ0DB8JitZ1T6bbSggMPUHImE9gGF/7X/aYOSMPlQcqRyJD4xU131Pfy
08Tb2c34FB5SB6QWlvjegwdIsLLdkpmiGTlBaCZ7fdceW1+poYzFqvtsvyRWPkAdpnCMA7jg+SqY
IOWgQIoQ32K+7u0I3AnGzTKaTJtks78His+PQZ2sNE4UKePgAKSvT5r/CpRNUTJZrP5IRk0MFqXH
ZmF07enUIUs6IZ2ReQa48KIPw01sUuxfLCKazZshe1e3Y8fnCqlrT08npRBJHNbuKx+qZhhUCG40
0NrxLhEKz3GyWLnufwgknzapWy+qQ0DSQ0xTipqlg1WheKhukpfmOkHsb20xNjPoZcxQIUocw+Zc
xqHefBx++hE9xl4Xaqs1E3y7syFOqf+uXOU5hRICmB4HC01A1exiq6otog2s36HZwbBPgsYFn6Jl
t9JMihJRRLQm8sBnQMkuhogamV0CUT0rhG1fdf/stUGFsJ6bsqz+E7RVr8stA7trQ5MRQWw+imjw
HEkKWXms5IJEiEurpMKY0Qt9lQs4rQUf2VK/mFrM0s3adF0dLWT0+sg8HeW6QU2eaBM2MsXTMEWf
MZ9NJHGs77W5kpUZyluFTO6KmcMJKY6Bh+47ekFmdSACCUBqWIWlMt7fm7n2pz36JThGTaqkBZZl
FIM1YABLzP1WR040y3YZZt7fuOPKHFWNqoIqlXuMDiHUY56iuAXHjz2jJQLakVBA0Y11+sl20Y4B
jk6QuQoAoqA3jH9fJZ3KHJRtO5cgLWp2koIx8f52mMe9Emg3qpGbXJq6+sJ6y2/F8ZVROtONqj4O
a4z0IKouoDYE8rMzJa8E5BlditjNLI5Vytw65WuL1LY2maalGbEYoBuOy5tUgxWn763kToRF6eMv
PiPQL2AUEjCm/w2WMnK6UA8DmlstxPxkqwUiTLfRg/HJ+hRGVDn74LePCDEKTORCKQoDul8/YpWX
UhLqNQpsKVDCkv5brUU34RoHvM6OmoE/LAvsVOPu1Xk8Blr12iIRTsy5KkYzHRQNdNRZ54BywBZC
ADKU1pEaEdzL+bwwfupWkJBWv5Ryt3gemyKdEe3jCq2i1syDzlfl6PZvtv/TjEo9pUQepLrpjO3P
juqeYOGIYmCL2ApcIPvS3nSulTXKuWTooI+NBGvCNamTCzvOUo+Kh5qxzW64bT4TV1uoUldIkc/y
sBToDk/u7DQ/aqs+Dc/ZYdmLmIYiq4sjM7lllUPOZfALPqZSNwhcLMxFcGAA+EBqDlgk4KuKJzhs
/vetEL9eIfn3VUxKcz1rxmhB/7sYzJx7lbOHy/7BMkDlrnkSF0uWgqkNGFlr7PyyYcHSzkPVl7aL
SlVlbpmWkmsRVwWTRx8dQSB3xsfSk+66/ehC0HPX3vQ3bPmlzYrheveolBUEl+20yOfQAygIYo+l
4klw1Tu8U9jTs3QghQVHORFB4CqExonh4yxetR8QS95d3uft0443Ijgooc0nUfucSXU8VUkBUaG+
trMG6q255gpDycoJNu8T9dPOt82e02lIEN01EHnktuQWdumFp1HC4AIEJ0ATwdQn2z4PQHBiuB+o
KsxUfXVS8OItgQHFNdxhg5+8/ylKCpby1D2yzh4Jit986UzLDOkwsNZTR68dllaYRSxvcIkQwwBU
cfsvoIabDwHJENDF16GniNvk65JGI226TEo0XFqTnd9NDym0VnMLWOtd52h7wand+j60+QOTBX3r
EQAlbYybAOgDBAV14pOCy3o87UC9jpF+/Sm+7U/1KQelJ/AnwHJX4PReTpU1vrG2doNsF1D1lWXq
M/IJ6FPUGZC5sUPnT3ZAkd64FWigXvVe0a5yLdTcPko+DLHaabpwFWrdz7lfQDaKmTDMsvtgq/iR
lyXvyGCxNUMpdKpcvFW4iDOHEX30tqsFwa/ikLeHmDWMvRXIyOcC3AR0QUBiU19MVEHPrPGB26d4
EnOypSmsmijLBHXdiIMulTUp+/N7dJ2yG8LJSMrM6Dqgj56YbKqVrYx7vSjKDZUxL+sM0xLuyI0O
GiAeX6a2Vgke/1JkPCO93ywqra1RridmtbSIBrEGHER0A/A8mr/luaykR3YIDCq7oLN5O8g6kHMY
6gJ0meYcCyttyEPyHMugcY2+hhabpLVTPUPk4zgeyw9jNgETfYtt1kNw85CvTNMcLnUWJJEqn+s2
8mtzLEOwE/BOC1ioapNKGib5s33tdzh0rLfGlispgDLjIgBw+htxR7CIUdSLEGuHGILfjPN7YAiM
zG/LhArwuQRBBaKLTvnOmHddWyUg9Kzl0smKxVJ1VhV5cwfXNiiPWYBzjSJhQUMW82P9T/XMprY8
5PvAFn1CNhjtp9cuRRGOtYGbfrM2TUUrOFIjavNMiiWjI6E81B0JgXWKrkhgKlZ2pZDJF6YY+Hdg
MVoTa7vUBRuH+pzOC+Jz5utgWwKzrfaWgHVQ99qrFhou0CV0BGd5jBz5eraJeEtxEgGKlawKlJKJ
F+2ZW7F1KUJJVgMk1NBBg0htRTGDMROfAS+JPArNdpFKJ9e5zuXk8FWTA83Kg7p0x1T3G7EGVjYS
NGspstSpSh5eHo2106byZKV50zlND70dQR+C/ZhHuVn2Mutdv+GY0FYEUwFgLVAYoVEmeRdgYKKG
OlXid76QWhhaBavYo3DXzOaEpv180CO3SJz/OgH7YpUK3ugoBXMJNKlXNqXVxQ96jQGpjhFCWUuj
z1xYpnNdQSk+qSM3Kxt7zt3Ly9hq/n9ZB3XkVA388Hy3QPzldrLRgkfjuduNSOya13/BCryRjWhA
IKlochoIz+dTuHp/xKIRy2IgQ6LPF/cQvbUWdzpKeNUNlrTHrK9l3JKBR7BUW4x1bmwlLOvgooLg
MySSKKfO+xSvhkIheojctRCbwPDjcMsmRmhEV4CbsGPKlknDAIAUtR/il/TX65dyHiKYnHQ0xQwF
Na4nxqqIl1H5q0Y4xklzEQz/9BQXkj5d0+UO+uhgjAkTSzro/gIlk/ED765/0bNh2aO8XlGUuMVA
FVT1bGRc8l5xWy94mPaDE6NTwhQO2t7Bz+VRO9iXqVjpDZYnzYgk7WyCgJHhGPKWS663kDoAUxDJ
ABphSRIU2t1wmkA+3+cOr2rNPtPAIaiGGap1WVjYwjA/FXp2LSu6nXYCtDvQuBJrtFZn/b0Qpas0
W16D0rgPhc7Le9HDXN2xS/XcikbOrMPJqaXYj4bsBJilyQ/1aSqSewymu5EAwXfOOKAC7AhidBpE
/lcNYkwTQwJuC/A/kFe7KDbMc6ztQEquBjdKUj5wvQAxlpJ3B1FzcqX5zXAwssOUg4Eh5vMuoK6n
UAiHpA6Qwy1p8x5EueZwUKGfB7HC/FcwmiE0x1uARNRkpyu+JHCtGecPxlj9uvxDyPH8/js08MlB
xwJKwVQ6HlSdJicxSXB0+VZOwWkpV1adMKLhhhVMQohE+xgg82+zl5jUKrKCMPxVcmiGMeCZwb2h
FIwbayMLV4GhhbQyyGqRSJF/XwXBTp+FMcSMktcLod0kOKboyjRNZ2b1ZE4VC4BNPhG1dVDExnAH
3jGqLNBvTyEZkLVlIJXMSum2QisZ+rqJ2UTVr7oHSPfyd9rKZ1QZ8vA8oa/E4CMVZ7Wpm/MiXRJw
c8V36aE/Jafa0a4NG8I8QDfluwRNGRnEOMZVtQtPOEi1qTnye4DeaoYBOZT/mV3ezR1Y/SbKibtK
XnoIuSceJwoWhgtMWffy6SPuTpcXv3mZrhdPf9mC1/IoDYnOY7gbvew+sqtnweM8+WCAf5RR8d2I
jl+2mkS2lR/lYcqLXB2DLbRt7WjQrAn96MsrkjfO/xcbVFV5ibNOTgxk5FKGhuWsm1mJ0x4GtZVx
4kPRQNuPl66NOH3E/yaYwdS/9Hyzi/rJbpTI0tPC5gbAbALFDOXA1Or2FMTcLeo7qhlrk2YqAg/I
X9OFZgPouV3qw0ulYEggVe2u0Px+iNx4abyGm82u0xyohZjh1O3lio/MMUJFBcJXZpVxrowDBD2j
ozRWaHdm9uWN2GoErDeCxtcPLWQix3xMveWdgNXG3s57WwvN4KH9kYKSNbdDV8Rk+mPwHNvtG+IH
8z29kZdDhBXwMA1BkMzJfv3e8jiNYRQi5ZQVApeojiDLlczoJXYwc/wjPxLm99JFyq48YiiFPTC7
5W9r+9RNGXZh1JZJlnqhcZMOp2SUGd62hQn4skIqeKiVkAei1iVI0qIPUl9FR/VO8bS95DQWZ0es
80puDTo0rldEBYaaa8pQ5bAiHplMg9OaovxieEQDMXq87EBbMWhtigoNSdJPf/S4BSHCm+phKX/p
xp1Q/42Zz8cQzTEzt3UbNjwUR0NR+jlU0+9h6u6UEnw6mjI+XV6SuLl9n8Zoohnkvk0LlS7cLH6w
r/e4vcLXYad/BBKgmwQzE1ris3ZDNGcIvu6m+5UwvuDGrmI6CuUITIbBHJ3VC/OUxPMyIOBOkllW
7S26vNZUzR4PXbrLq93CK32xRTlLMxRakamQHJVLtftQOCPxNAwa7LVuzJ2Ux1QDL5kcD6jBkFS+
GkzeEqp+nHtqXvOPXDH4OSe6oRY/ZJOY2Kqm7sEsy3gxbtUxvvxKys+Qd0RtQd45ALC+1D+XY4ZM
LTMLjClr1vg+WYKlDyhyizumbANJ/qnThAcHEaTEPKlm0MX0UmwhUFv38L0a77o/LDadWZZmdMfb
zX8/9y1hezDPAuFD1CkketIKMn8YdOQXvCVbVNfGxo4mRsmLhJtvC/q0QMf8ORrFeuawoKpToJ6G
/EVQrUxnibtvhb31SujBKj0doMhX4glC3sPJjXaYDgU6EYNj7MFbbbOGYLfSlC/2yIdcJQ6NitsT
KHwIsLdhvVfLBfeIUe2MrAK/UTRfZwrvGmJ/3/bxUwy8e1K9jXzaMQ7UxnXy5VdQ1xnfT7Ws4TXh
jelz0LwWHSMUsv4++ffVKgfQvKs9eNK8PuKsUX/UqrfLEWHjPv6yAOI+KwOl3PZBNdV/sj2i+yDh
5mBfu1tVUcygyufHAuoXNDRcASE+CO0jourV+FVl8r8wFZ5PZi8D3aSixtVhFMeBaqUemvMh2rN6
SJvHQEUdQQCvHIqC1NsrDiAPjpcZXsgBuPpumuVVCBmpLMsE5ZF9H5R8L0KYjQdwhFNDU4Ig4jiz
IE6bLrFaCeVykyKWZSNgJfx0iqTSTLXCvOwTW81LHXQwGukbAfpD9x+qjp+hzUuUSd3hmDvDbtgv
yMtEUCUx05et5axs0Q2HRjOarqs5LAckp4Xf+MQJtcfQ124JD7J+xeLl3kJIrFcnUa6AUkaRGwUs
Yg7mukZ9NTYjK0NTB2iCzBpB+XYMgAThwCtvMTZ266pfL5ZykQEqY6m+6EAQAssHjLJ2WLC/xb1x
NQCOzXc4BRUMM6vhG0nOlyVTPtNqUyonE0akwyvBrdxpF+wKjGnGgEQzUbhbx0BEMe/cvEKfmLq8
80Uo8gwMs27x0tln7XZbugp2R2DOyYyA+8HCaJI/SN9wMKeA/wnP9W+vddlYwkjNcSC0KLSSxGmU
xwbFpVEw1apzLn9Bli0qf5r5tkN5BwL1yvucK9cQv3Xl7iaORCcYf102tXkwoHKEuXMIAqEN/TUy
ixV4oGMRvlIVlZPMj4XCrCdvr+bTBPmUq+Afa12r8UuYePFTBpaFeJfu+cTmP+Zr6Q76DZhm+aj2
nF8UYGbaXV7dFkAcr8BP29RODjkKRXIY4OJ5zX8udu7ksG6A8a6PgCUmYH0WAnVrQ1Hc1SC2AAlr
pFxfV2tUdTTlPCwO/FUVj2ZVcazAuXWbKsDYoW8LVW79PDS22tBSnxrDiESCQJf3EciCcltxU0f3
hVvuBEItwe5/TJbo5nZd/Isa0dbRA68eAjbAfiiSUSvE8MNStXmaeHn3hlMwQVVZSFgdfxIr6OOG
siKyZDBu64DVfN3GqplSsUmzxEsx8AAd5sVBxPQINQGYAXjJwsDr4GmMu3Xz262MUp6qDQPfVUQU
NAMX8m4ZQMFWpuCvueyULCuUT45cEXEAB6LuN6eay6U1UpSUi/+fVqivJHKjhEcY3mDhOF7VQvcQ
ohj0NzaItjgUy3iUWqg7TpqKPC9G2FAqEPhqP4qZ1XPY0KACDgiUcUQTTSYPjK9+gNLzUDYj+hqt
0z/p+wrDxtVzcchvhYMChBVKovl+BsmJmJiyrXjhzeiLh+Aq2XN7MqhvHDMZ6LL+mrtBqsSiaN8M
L6tfRz/r06Yq5Ig0leY9UgqAlKp77k4/osHjlm7/lr2yEpmt4tp6P+gWLheBFyQA8RseQEBALha5
ZqO36Lq6756rHUHElDaPmqAtQfSpw+lnhvPN4//5Rc5PplX0yXsJGkMdfoHUmyC9VvfVxx8+L1RW
wXoZmL2f/YsW4WbQW5mlkosur8q2z5r/e0IM6LzKLvtpvnVZrb8oFXd0PuWgoQUzkVja+TDbkZG6
Y33fqnd8wQg3m6/ZtTEq3tSZIVfTiK3EgLddtwCEQ9v8Rrot7jInvc8sZoYmbkXV1SZSoQdhJggU
CA2ihd0c013rhb/4a+5EQLvaD9a4/ubjeb08KgQlddFNcoe9VG8JWvfMLLOr7dyfvJkphck8GVSN
34grDqkZrJ03czHRu0DfvDXTvSxBnJsDRfbkNIs5gFOmMFsonjHnGJgflIpWVaP3hTjhNwyARauY
Hxp4U0UPh/NKF3U9NgJliyNgHQ/Ou7I6jb0mjOi6wiKh7yDaDZPfHZVroE/d+heRQRNmAGDUg4LM
nwiTz7vsxCRuJEj2b5f1p1udq5+rH6FoYa1DKhOvK9CSE2womRWOoLrGQkqyNvjMU7GylASzIBoD
HJj3QIGPnjpWjD6+pzQmT+ifXeZDY/O2Xq2NjjtdXseDRNbmxVdQDDwP+zS7/n0ANyTB1rMGWxmB
7gwWXS2xwzytCJ5N+FCVWKFwO0LJZjFOYXGXpqWVh8ad0TG5mDbTrdUqqUgkDWWM9irqd2Tih3sj
fDedM9up3/uE75Jn8UJvEYp88VsqEkWqynEcwSucT0pjRs2ZSjmypF0vm/zP/gQYTwdaEWXfCmb9
kYUuzo/DqsQyzw8Vo4jwNgaJSUT0Ai8F0qW7n58EO9zHjzEqRoJF2K+432kMMizyn1AvrUxmmZGs
9tIBomJXVmvIJEikTJ8GW3Sk3XKY3tC98iEOBTBkttd+gNuCeR2wfJsKV4E+d3miTLGnn05oKPvL
rtqhAP5TOS/0r0oiq/uALsJMrRzWZXHOXcR99SA6CtZJJpI0r/aTXe3y5gx66svZ9maZaW2VSlKB
kEi5hrh294JL9iqzE1v+kEi8SF3jg2GMccFK5N9Xh1fJxLxXAxQ6x/0EZfDWijFCSmh5+eO/KHcy
Ti39EMTkFFQKQW3sVe/KvfFOYlPpAR85ggims9hzegx/oYsFuTIXg06ir648FPoDG9bKOAcSFYb6
pVN7Va9wm3FOJfFv8uhB3O5OCZg1MvKXLpw4iYo/QR8bak9SL/FW8vVT8pCCWmzYTXeYQLw1vPZf
DMWwLi/64RwNVVDm6kxiTbzL3OFZhLzXh3QaHMA9eczHN0y2ApaH0IGlm7SUk4k/AiZMFOfyX6i3
IhcIrWLf70RWT421rVRE4UUV1W8V2/ry1GZm8yAREMvHL2IRTdbHwmLmHowTJ9NTdsqgph1JgKBv
CtLoyGqBlIktYY8hsUPLGOFk+Cf94A3VFGSzbQJdU8lA6jFWuBJK2eb0GQ1dQ0tNRjhhfD6ZCida
JRVRKmE78ycCOcWYHd67VmcSovsGhJDMuiprgeQHreJXN+jzXOhYIL/swpk306UyyyAzhUJlleYY
Ly2ZBJuVqUorgkjKsbbgdX7CwH1hJm54IiQDgtOBxyq9QSsUQcz4i8HfdepBk8Mr41L04vznym/M
8yiJgylVfzyeMeNMdtLNRvPqBpKpWBNJRbfUEMDDIeStEW2oGOPGCNTHGrzmoOvATNHz5JEAwHqs
MwK2TGU3Ab6kZog4/lX5ymUvWcESRdxsc6zXRgUYQ237sVTBwiJ7Eig7LbHGnHEGhgrVr37HR4wm
XTV3qcuqg7BiKU3qLcazXHOk8gJFYt2THfCASSFo/iFsWfqCE+1R7hlY3OYsqzTJd73Ekly12M8/
wQbv9cOwC72FQAV241/xzYF2H7N9BqDYYLqivp8YVPHMJ2SVpwJMHMJOc/hrhFLIWod25DGizWbw
XlmjvmUO1aVCIelEKXiY2hx/YrD3BLFQB4gygAamDPOiJAdm5qGbT56VYerWMNQQ/UYVy+Q9frY4
aDq7wGgfumvpmDrlo4Gn+4L7uXAW518h3jfvkE/7NBUAx3VxlobARxBZnOFB2en+me3q2F6zkeGb
Z3JljMpHoeLH5YqCxdb9u9S8jyyuxs0Qvvr71J0hZ+qkZRn+/hJrg8nr86HslMzSq8FtF8O67DMM
l9Gp+0IK2iYUS+KgwimZjp10m0iMnIK1HuqeEOtRzYwMXjk1J0V5nUtjl/WGFTSZe3ktDC+kEVI6
t/xvKUX2SH942EF5wmfXMFjfn7oNmqoX0mxCjmtUp4ITvCRvGAthWaCiBj8n/FJncGdwnjqAhDqg
kb68VduBcOVkVKhY0kkUuQJZFzkxRKqjPXFXup2Zhgfuz19/F+5X9qgIIQxhKC0t/Cw76ogM1XVi
a3fGa/WTsAD3b0xac/L7vz0PPu3RhEBBOy9qXKPHlRzrJ7SXr7iDcC3f1k9GaEv3rZNekY5bLpvk
+arHj1pjYsAbAixphLIQOg8AcTO2nPFVaY4gNZj1QptxDozd5PIOLoPIxlD7XrLugRhkZoLn3sWl
LaDiCGYwACQTYC/xpyM5DqB7xYEQd38Bzl5fcjTqPjPUIgN4OvYA/APYHlxL4wNj7xgxhB7tFloQ
L48hTChm4YNIFTAMMl0rmz+eOY+U8cK/S71WHkQi5yq9bbXFKCGVA48NY3/JFkssmex7m3XXlQ0q
lMRNkPQgNY69IvR0LdqpfQnV1jchTc1JfAyEm2DuzBq83IztZJ0OKsBMvRApkQ67wUlddvJe3Qt2
uYcgBbITTOigOLr8Tj9qtzkx63VbGJNVRmRQgQdkgL0ulAg8CfKhJjJnsFmIFlHDiOzFU68Jpia1
jcRMf6iH+NrwWSk1K/QZVChquTmWpAW+NFrpVecrhwFlytxUgO3xyeRrfK/nrLN/OUEBavWrM0FZ
UQnLEIW6f2gWe6h/xEh1J2/A7C/L3uVYgyb8V3t4cyptgsI3KhWomaFncqzc4YCJsgHEp50llBbY
nX2GV13+tDpPBRxwFc3Q1MOnHdwRPCEgk33jfd4tbZHJuEAc9D/HNp2n0pYsmYMl5hHeO6I8y78J
Eialc/Bz98/1/H55Xay9JP++CgSxpIgJR/ylgmBlVWtmlzISd5YFKtQEQ2aEFelZ6kNhVt17mzC0
L76LDAJA/HnqALH8uoYsm5u0yLEG9dQ7YH50FJQGTpwV7kfvD/8lghsZRyUFcskXz0P8YJmytRvh
4/+3nVTswYyNhlnfHuiTKbCUfLH7OWZknJeTWjBbfF2t0lYFn5GeAPJ0K5w1c5ElvzYYWRrLCh1H
WqPOyxhWYshCKtKjlO+0SrQv79Y2QuGfK0KnEQrVkBpRIMGKfAu9ElIBTB9TUDlyt5wHqITJ71i5
IWNdNEJh6AZJKM+V1U7wlO4wN4DyZwyPZBmhYkVULaPQCkiiR8ij5NoxqTFfBGoQxu6ROHAhTpzv
gtXZzbtyKqQGJ4uwLIDBqD/pN+o9eYBDz8brTiwA0nbLfPW5qGCBZw5GLgm8Y97nVxLaUNlhdgmr
Akkp/4bZfH2safqCySiSRCU4w9Eq/LI1+wKM6rnXQXGJH0ztd7ZrbqFMYjF2lXGbnWtKq12V+WmS
ClLVJBQ/RIWWDDoqzuwWQD2w3PE/bCmkIBUR8pMYVv16mhe+notJARAXQ6r6XtoNUHjGpEVJptkx
A8bkm9qKxip0iASwQhj6N7nQVtGTUtOrxAshGFhVGDRb/gZmvjZBeX/fF30ccCi61cLyM28Sf1Fg
J+KZSMOtvFnloaGL/FgjGqtf907IwLimkvqTIJjLu+Di5eVOb5jexksn+y38lo+EZZdV0yeRjz51
a6tU/NWnoSmVRSA5XrBvvdSTMBcqshEjW364tkNFYB5jl30d450se1DKQpcOvNXFde3lp9QCGPYq
9cPSTK5EG+JjP8a9lID6krXWLeofffUjaACHEob/O5szCoWpN8ZuViYbYtqR2YzaS1aBg7YbD1oY
nAxQEpnCkvmhOvnhCOpRw4lrVmeM8clpLEdW1LOsj9j83Ggjp1va3zK0UmqhjaxlGlhzjFtD0DoR
eQeBNxkHpoeghZpTq8FAhG1AJtPeTVDWuypvDbf2OGhMcDZGdvcEyxocxGN2i45OZ4p2/YCJMRCB
NScDWLPKYoXhrdtl/aOodCcPcp2vFhVtHr48GSqKZ61kC83iXA6Em2Yw/w3+NvDaG3R1F394NjJe
BpI1MEYQ9PW7PhFOSn3z35vRIDYn6wh/ZJe/HmJob0lBJGKIvuZvM20/9k5XMlaydWLXJqgTCxGv
TDO4McG1NR171Ap6t7qS2XNzWzu2tkOd2L7P9aatkPwRzYlkBIGw2SM+dI3ZqKZGkE4pGFH4V8wU
X97DzTwK/HqGgs+kfZfZntuBK7OigEt4Cxr7dWp216Gj2tGV6kKy6BECjIzUTSTfhQ6Dmg6QtQJF
KDB7kM1YXZMLB6V2oYn/QLviQ2Z3vrTTAPqe7OC3dgh8UAE7A+l4YKgDrNxngBeQFNC/8ZhNs61b
bf1jqCMhLjy3AMpOXqDlUxFck5lF0oksk2P3s3/oTmwugk1sztom5bitinEqJQbHhPAuWpKd3uEl
GsgQ+Nv3nu7XCeh6J6cEBKtwEDOHDNQjZvyCSQI28ehWpQX0MRoYqDCrBP3ar9+imtVcixucIfRj
X/Kgf4GO7j36+S+hoe7bIfKTSrP1UreTJfmL9+PaNLXzvQCR4kzUE0+qFbMNf3FFy3DuTejk2gS1
0XWvgJM3Ra0qzEyIVYGis/SK6/6K8FrjkYfOKNGVaa8VgAZil9l32rpy1uap6CFyjdT0MTKmzp56
q3gA65AtPgo7FYDuPrfwtByP0GFmUsFtlnJAW6gToXBBhRje168qJ7VkZPMMw++FT+C307OBouCI
1PCvSXphDPzIINKE0DONAKn0iSuhDUjmEwk+NHZ06JuQxzL0sriHcscIWlsJztoctbFp0KSSPiNo
RYKtQTmIP4UQCg4FG0T+Ps8UrNpMtdf2qPCsdikHXglyb3ojWvrTYYA0hbLHZp45gRmr23KblTUa
+RHWzaypUpPg9TLYzXwgFN5QQCoOmicfUzdw+Nfull0Y34qEa7NUbUystXppR9C2pMnLKB4NFFsZ
C9sK/EAogE4OGrEgpKEspAuobFOlTc8L464xfbnYFWQfMOMwmMlT/hCYxhMo9q6ZqvJb7921ZeJQ
qysnDwRcfiLWJnt4TEf6DoLZ5zCPwnKuOBXQ1EwS2839JGK1hKtD4RUq+ChDDDnACaQ7UDp2ZK7G
rY5zwtjTTV/RQStAmO8ETNx/XViTjGkjqFXq1VAMMeu298VwegYlkzOBgfny9yN/i763dSQK6NpL
hg4pgq+2+DSKI3mSEy9I9tH4MubXuvR22cRmOrKyQUMpuRh6EcFYA1t4JCj3wgWfMhTr8xdSnRBt
fidwJnPwbPOeWFulHBM8DvISyVjZ4HZ+fJXmmP6QCTXvG/itDGfZk1la6DN1d/GNaIvP9fPlZW9+
xc+dlSj3DMES13EN2CT6DjDVXjRD4UcbihZfN85/b8nQBGgSgDMak3aUv+htxwelWoE5O+R2cVS4
mQGZcykyjYQBKdtE0KxNkUWvzlyJ76jwmUL6eoW/oNNWWvINgN7WdEsoKNDgPKgJk+hpy0nXVqlT
F8dd0xrdgCjWq7ag627FV3YTsxAz22YgPoBHhs5/Y3NWakWZChkBJclvOyk3Zwl6icrt5Y+16ZfQ
zv7HCgkxqy3s25gz9D5GdnZMryIoOLi500NwCGDOxSMTwcYdGD3O5yIW0CtlS/RsBbH1L6D8ZYRq
c66BthopDG9lH/Vd4PUeqaTNGPADaCZ2e9aThGWS8pvIyHqMlyMl5efFFObeLGvn8r5KJD+gI9l6
VZST1GE0la2O/KgJUn+KRAsD0JCs0ATN7ANkTFKEh1ekKGbdy07YgoA1Kp0h1K/5Wb2fwMPXyLmt
JoY/tIJXy7nbtcV+WUS/GBerDOoDB7ZOa46DIyo+jiD1L0OU8WaRcBbmrY+9bDxzAUhgkgb0eUoD
Hmu9u1mQdRuNetVG4pWqBwyaHKYvUTlTEVdBWNfwpQFQ/xfuGmSG/esCTTOC5TYcjNQtVnoUCmeY
zQVcSzy7LrX12FhvO3WBDFW7ZFkKEGbdmIlf+Rh6BH3FdOCsDFpMRwXUI/seOhKVpV8Zx+AxSezL
H36zKPXPL4DEIdVvLLueHzMNm0AQi+FuQULshHvZLp6g84pz1Jw4n1kJ2/Q23JdgLVQMaF5S3iYY
iqBMKubElTNrQYvHx/Sm7OJXlG6PxW7APEpjzc/lYi+sMLUdhFe2qa+OQm4nyX0LT7ebI2Gi7vwI
2mFu6jXO5IQZcJoQ1mQWNFhLpr601DYwPKDYxi+SqWvaoVww7JM8qEXpJnV3HaQZ40xvBuR/FopP
+zVUci1XyCM6kl4FJryifmpSkMMN49+U+Enu8+dbCnQDWSgTLglBOod4ODoyeC8iuznUNii9vdBl
jeGea5Lf4tTKGpUXSMYiaZ10jr5k0FA6tNCCQ8YaQjqSu+pHlEggXGZWr0FsNjG5Une4UpkIHeKg
l34Gya5X1xA4q0olrM+LHlAjwlSszV1Bk656SzFKlEP43ak86GmPVs7IB1mWqQswzePQSAVsgFgU
bjpHIIoMll0cDLh0kSYpEFE0GSGCuOalxVI3nlj2c9HWuBsmV3LLfelNghO/qqOpgn68uepvynuM
O340AELxnqSwHGzz9lt9cur2S5RWUuoSRJXySVXM5KO5SZ04tFrOFFGuFc0+MqNbPCU+GMtm2aWC
VJUJ/FxG+MaEygJyg/eTrYE0n0yNjHZeEb51/7JJ1kZToUmQAwxbG6itEqbMP90QUi5gIWtYC6NC
kcFHUc1lMMNn6q+WS++TSmUg7xkm6F50EzTAXDTwUmGqzbRHJZE1Uc3YK7r3bGS5ENYdolufpbZe
pXYdGKYeI7NtF7NIRUtcCsfoXy9/oc0RM7T6VBTYJQmsu9RZaNVuiWsJZIwof+Pgk7KZ6v+ZT+93
l21t7+GnKcrvq7qcunCAKbXsbsCfegir8uGyie1wimcyCDRJ748eK+OXrpLyQUs8/dUozAHaDM1D
Cw5rhPHc457UGwOi06PdDmYKplNMLv0lvw95qv/fbyD7sIqlc9slpbgIhN8y3BF8WewERIVYfOiI
xp4XPQZ3LL3nzSi6skl9xj4timYyENLKZHK0ITZjBVqq6rsC9m5O8S7v8tYTHo1+kBqDrYyXvpFn
hOkYZCg3/8mxCIQ2nkyQkmNafHD+h7TraK6bB5K/iFXM4cr4oiRLVvKFJcs2c8789duQtywKwvfg
9V7sg6s8DyAwM5jp6c5xWj2kzTwpUUb0BxcOMYa3HwixqRUWUiyouVJlQZdl7trGB5UIDUyzx1kb
CbhUcPhghzqloz6X5lLgBE2HtcKYtgQC+dp7G9Im8ojc1JFx7z/Yo7yyFqerPBkgZ8p+DQciMoWx
AdVuoR5aOZC1fIq+kunw+Mt85vdpWOM9H4xTDjrp47wWVzyloTUpB4OXPkcoQ36NUd4NgQ4uG2f8
lQOliHyd57RZFewPtimv3YbxOqmgdwzap8Ej4aFuAshNGW8CIOatDG7d28vfluGAthbpERhQHKRj
1eNFnxuKHZmv+vDzsgHOt/zEXy6p6qgLuPlj+4ThPnsSXk2Q9zaocMkzOFxGCK/Lj5dtsirXH1ZF
DvTG3UiKBcy8jlYTAViaDWTSwv36ZYU6WTX8heAl64H1wR6VKoJmrBukGe2033OZnVNW+xhjizGG
sB0Tl1/Y56BsqA6X18l4b3wwS3lVrVWiNouwTEuBbMuInk5/baSHKfzSGYLTZg+XzbHdDUiiIOhl
qZ+gMC0oznuhIHERvm3MvuotNAJyTvWHRfqIRb1bob7dLHYpGNJkULacsge1ta2n+BngAcmOMYam
2olsk9xsfmiBbjr8C1T2g3XqS6pQpBlUUkhrhfZ2ihcfQetGGafjpOnftUXAYMAwOroc+YUBgYJW
8ZVyPel6co0nMFcWiFRgPzve972gPvCS6PGsVcjiIrl0YyC/W8gNKG3p5IvsaNWt1TxMEURnOsGx
ssS9/LkZ8fPDVlDRJdWSvBpzEj+L5TqDmJot6KHTh8ppFfIgWRTZvmyQd76oMFMJ6gQibJwvRX/o
QKUchftuyjir4hmhYksWCbNelfjAZQRp6MVw0OJFccjkmGHNW3zYPSqMRImeg0UFuyceGrwdu3O7
W4hq4DUPEccqcX2wRAUNuZeNarRUMDhdl1/nu+ne6pBegSl1uv/N690+NDftt/6n0fuxl9/zpsTJ
Z7lwSOnhmnqRx3awErQlSZG2aGxFNSEBm2DSOLh8QFjA5e1S6aEZpYeaQ63DFKHHka6lG5LNJjvx
F0lmzefMEe67U3ZawakPZDuazE50R8T+Ep9bHSBu6NKqKTcVjoWR9VCP/1PeWr9HgfUWqPOAR+jC
ObT0TA1KSpM+kS22QDtkaN/M5THVOEGTxeHyYXMpZ9NNUH+pRTRg85MFRj48B7wCr3H43KayBfDD
N/tlj9kaX9gJP7LrYU+Y6Xm5HzFyaVspp1MCs1MbCWSHlzhzK5CbGiKnQ8PbS8rLzFIxWxM0VYIO
kBO1BC2MUnuGxYmV/5HK/XHddPkzy/p+lTV8sslJrmS8thrMKJWPum3a6U7mUhmwHq0fvh7lb+R1
aoyE2MvRdULVKFCvTRv1fPC18uTLeReecjiqKqixhK+EVsVOh9xZI032KEAkmD+adDkAWnR9M4+X
PIO+H8GOjicykzSCYH91ipv88G/Jt4IXvwWUlgIKYxzNTdKoTUrTFSo4KifDIcWZdkC9kWRxabYT
3fXMn5RmHsV3i3Ty3Vjl0pYh5lakznTyqnca7UETea9EVjUcrfI/C6NTcK2M8mjKceLRS1tBzAQN
PQjpOQQ80ttRDoqG0G6AXCHSGf+CBvpgnPKTUWa2YqNrxKskL4TAmNDarLsVcKDXIn4ThwRzG3fN
zGcH0F2EGuKNkvrjx5x68IavFtppo9/uxdm2gLoPbUITPTvxFeCFkdNc1+fwe9whPV924/PlUMX0
Yxv71HXUzbwLlwG83kMDdg9hvk9UgTPXwsz+Nyao8xqtumE0IabIhv6+HRs7AnVJUnSp3Vfm/VoA
HWppPK/GjHrvNt9ykc0dgQCCMA0pqhw9QSCNdu0XAeZP3PFhvuLfD85HpMHLxiQNWaUtkJu4hsDh
rj0Seb6/uPnMnQSES4PaLgSjaP2GohfTLpVJ0u/WKK/H7vhD1v1p9Wo/3EfoGUHaoniVwNeiuGkV
9AGvDMiuHm1+ARV7MRAoWylEhYIWFMZ7EVEPFSTMtAYlmNRBbRwvDh+qw362bqxSwTarBVkPR1id
HFB9OLFT3xUosJCxS5BiewnYlAX/8r1guryNSRJbNgdIEtcslhvk+FHeHddUemjCzEVax5v1YR6d
jR0qzSeDhw0EQd7L7C3qjPyOH7tatLFD3fNaAHd0AXlYbOHsyhDuqX4qjwqk2CE6QuoNCjScHdku
g9XwLu8k9+tR978KhUoCrX/2VuRIdgnEkJIvIpgpgdJ7q499q0JX4vVWOXdFpzqOqZBIK1H0DhYM
yqrlAwgyvVboHKu4Sk0UBweR0xsiX+pTRvi+wzpJETYnZlBHZNmrhfJ1cVynpyKabXCD2hJqEOIY
cYyxK0cba1S46mRRrbMWnNEEvjNdJYf1ltAG4tm/gx6Jy/mETHe6sUZVG+ZZb0dNQftJ2NV72QO7
nCMFBpTJCe6d94h4Qzl93kkDODYD3Q2DdqeQAdVmAy8INAJEZ3X7O+NRhakdMtNA34uQdQSaBzf/
d023frWeq9JWdDsFjx/v1cr2A++/hdpnoVxyyF7A5RpT+KtRwhshGiGZm3NejP/xPd/tUDvcWGMT
Nx1CiBpYTxhlOKqgPRBAp5d6fCwpSynJQvkfztoA6gF6BR/P6jynDXr9CklXWzCnZt+aWwPbG/vt
sfzVHpWAjFvXs01maeeZs1ZmyvFu/NM7PLIaudVwM+syhIb6BAKn1VBuLh9Z5nfbGKFuo57L0bIk
YDvva+2UVfXJyMMziKg4uB2eGep4TIsspWIb4Xj0jd0N33QNUupc6nbmQ0ZTLAR+RVdAPv7xcyH1
XnN8RtSCZvNUDYMHMHdtK0VzX+UFT0iPfRQ31qhQISdVLfaoTKN4gdI+KkIaJp49LSDt3xCMgbye
PnsP31dHHcY2r6apjDBdowxoYUYPRvN9LFr78nlgO5X3VdHxQBCbscpqgNKraECBdL2Fgl9ql20W
6KV1BKG6rWiZ07S1U0144Cj2IENmHFKjfrskvqqCIATd/3MS5VdA9KMNiZdIOdT3Q7Y+znl/Ky11
hTGR7rioPB4RZo4AaQfIdQLSYr4tbRNZjLlp1cbEByGvPeXY76oTWAZ3vFIR+16+m6FSnkms60wj
rXjJ1J1UHOx0KXhhi7ixT65dF0EqBhlY8ZPU6TyAVqmc8Mr6PYObu3iOE0m/9gWCp04eRP+gFYAZ
JqIoLUtgE3jLizZ7lxm9la0RYkk/PZX95MT6yMkU3/rS9Jq2Jqj7kk+qEo8WkOSjT2BAKVCg1vXs
IgX36yPp5oh+4qyQ0NZP0hE9UDf7SrLWMjCd8r74LgfTjgjy8BgLWE5j+7OoayWpeqkaDSJXNe9K
ePnyycgOicCL1qxTszFDv7S01IxFs4NC41RXXjc3bs7NrDgrofMBuR/MrMIEVDCHoV1IQIGvht3o
oi1pE8dN8FZD+fMkF0ppIlMB/RildlGaP8OBl1Kwl6NDRQgXyfokdD5mWawIDd6my6Q8ZyVgqdJw
W/R1AMbG+8tej/leAzU5knsMGhka/WIcpalboEFFIMrKHWnVktoUKack7RudX3nmjdlrzOVBNsNS
oKGiAdfwMVgNggkZ7AbNilmUvT6ej6ZQB/XQOeKMJL+QtO+1AvXXdo6PcyW+iq3xLRrW8yiVhyrO
bwzw7QlvjCJj56Mgs5+68lYopyNCnT+Y6WOv6s4YVnvdBPlCMiwnaw4PdTpcJ71U2OsIjkQpj23B
rB5mOcZZGc5KFe/UODmaqrHa2rh+T2It3zdaeqiNCRRG+Ys4L4ULBMNDvyg7uPbrSFavakPfx+Fw
zK3lh6w2BzPU/KHPUtsa09hOTXFXLeKPy1+MeQA1MpMC3Cn+oEK9Makr1MlmPLBHyw1Nz8p547/M
iq+0MUH5KzxRxCQlVCZkGoyMOwMlWR6JHAPc0iHNbF6zkrcmyhMlUqYWWhwin0/DlyqJbkwldi9v
G7N2KG1OHXVx5TUcU7GQ4ef98Fv+td1DnDYwUgdHYvLnB9Hvb0mhQOPpczG7EVvDVOKuhSCvlSQ8
4PvwEC4OgU2He8gf74dg3hmOfqOd6xfZLvxFtqsbqMz5/JHV/1g9RkYw/WOq4E34eOeUpgK30IKS
cOflX8sKM3eSq+0wTQn0C/K2MrPHK2Kad9mZuaJEZlV+G6Zz+TlKcAUW+Jcst8OgdCMvO5cQYLOg
PDE9/tNBwnCTjicLYvqnPLiFwPJQIRCYw4s8P6sQ2eEcI3JMPsXyjYVPd6MWcj2DhdZFqZsgiEy3
jXCEVD985HeRmLURwBT+rIj6cHOMsrOZmKQsIz3Fp3ovZnbl6M/mafGLziXvr8jl1bbYHuDdKp0L
V2OsyI0FFCvRLJFR55Z2qS84r0ageMU1j736Pw7Jn0XSlRFNa6Sh0uTQJwkSSYvUZ8Mj4AgFBe2S
xx5CtuzCJ9QpTyCGopGVCjyo1jUNpCrBuGKB6c8ZrPZkDEAKT5ZxrQt6a8+hvL98fsjxuGSbcgZG
nWJsmjTq88nywRbkrxkA4ZpZgiZIAtpF78/hkL1eNsp6P23OkE7c7ybFjXA901bDGcpGJbHzJXaE
BTjksebBPC77cY1ucqnjJHZVBj8eLoUtVa/ixBsuYucruqhiaEvWiFDxx7WYywDtWxkK6pCuXFD7
AfuHjU49GMy8+Zfo9kFyxy1uMZe1sUkSms3+LRYUysYwxhj6r8kJF1tyM2+GgI4C/P78K0WPPph6
rgoG86sZmOkHP4aoK/RM9iRiLFSJgYaQF9Uuwgd5AIq7WnkOjfXgkjZmKIc2TeOSjibG/DAV8SMR
VIhDNBiIsxIgY8rhh1Ip/mCQAcMMKY0qYboIWc/qGF36KmQ8vg62u9v8GsrdocqVWaCS+Y13q26j
xTUKH1SGOynoTrUSaMBr3f7FxD3Trb/bpWe212rUGnGAnvIILqYu6I+V4XXoJyoAvHVQLuMgs5kn
amOOSoHneFbLuIL2hwr4k6wXmBzi9NTYPnVjgvJyadwAa0t01XMo54AQHKysr8V+9QD3DHh9dGbz
ACPYOp4QFsoiInUrZWTXskEYi4y7yWuuOid2Tbf3WiBJ1JvODV9JZ1IubGjUXHZtMtOhbizTd7PT
82gkVGG9u/rd1XCP6el7ea99iQJpJ3iELrvzq/MIfS/MSzl90J6ja8BP15v0VDwOlXv597AjJ+js
LIi/YxrfoBx8nBuRnohgphoO/WlFry90SVtxfpBdIljEe1yz/eHGHjlpG9/UroOM0ec3zjLJbw7q
i4JVt55pDygBhSI0i7nKU+RwfophG5P0x55ALSCCbRRbLgIOgo5JBI1DktAJe16Vlok+AyL8z35S
37czYq0IQ6yPCEAN5x7yemRkCiQRnMjMztM3lqiHlTSYWioStsopduKb5Nh8wwc8mS84Rlcopk7+
6mFIt3L7BxCdpFdEBAKtjX+pdULH15BkXcKrwaQ8Q6mUaW8JwIk04nUt3s7TvcQjbmGema0NyjUI
aFgIlojbqtxFt6Rb2pzBklnbYI2G+lDq1T95FQ3m5m5NUtfCUMwh7CIMFLauPLmDbuMl8EVwqqfx
mDmZbDen9FE61LcE5VMdq8UugXRweQTkrJC6/RXUZYkMc0bOh8xvyuXRVtUczMSCM+olp4HBckpb
O9QNKUJlquZEBLXqBFnB8axMv6wCeLf8MOIZpPCrpjyD1C0p6rIdxRheZwHnsXmWbpZD9wJZbzKg
65kRGIgHF2RMJz5ZHRPlvF0rdW2mMa7SMseXHQ7lft6vx+W5hFyXil4j4TyOrkOn8wAK4kIJmbnC
1jKVuaR1o6FOFIV+eG5PkFI8Jl7squjB26NDfH3shbe89ywTo7o1SiUohp6Oa09YRDNA0qIg6mzB
Nh+SL4WD8WfV1jF7DRXJ0U4Kh6hhiEe+z2clD5ufQD+p0xLSs9MKF1H1D2v8rPe9wwlirGxoa4Fy
QlKhYjaN6E5I16TFA3av2/z4m0XDcoX/+/SdtTVGeaNKQSN80JLQr8LOyTQIaZQcC+T00wFra4Fy
PlYqqBgCQCadq51dd+O1VtxFmeqpxs/LG/dWurxkiXIwUzVls1hg43TookSQ9O538j7aa1fLz+R+
8DMw5LQ4l3gvHEEdoN3w6NAUVmzeLpXyPGMTSfOo4weQ+eZxX10R0ZvYL6/1ZxCZPimH5KbcRefx
iGnjr9U+tHNvgLSdsjfu1mfrTvhq7dXby5tCHMClPaF804RavBL3JhjaKsg1Rpq2T8BdIBm6vzTJ
Q23Ed5ftkRt4yR7lkNrZxFhx+saI1+/BUhloQbxr+ZKfvGtIuR8VACAlmdE+IVtNOLP06QsBdhHi
fiQKAKg7A29Ohplob78v5X7MtI7ifMbdT34tjnkQDwSQm2GeC9rxvvDSe+kLQQdxW7BMVO67YSjI
Y9c3eabeLXqlpLhDxvXbo3un7/HkDcDPEnBFNS4fYoUe0tetTFGTEuHTuiPq1ZVjXBGpwmlf+Fys
7OXTqdDk7ooqJ4mgKITMEIjS3/BmkrIrslt4BPsk1I6FsSQ/83lJEfOgSrII5mQkegqt69JJyzw1
FkyLB0Jnpe/JWAWf95p5TjdmqPsXztosxi2+XLHm7lI/FeL3yxeOmVVtDFAXzjCLfDZSnEm0UW8m
UXKKNHdVkePEmQ9aeWOGum+tlhlrIYXEtRHJwI6wGHi/C8llwCP9ZyesG2vURVvLTMlCMMD41a/o
ZQbC+EG4bvexg6I5dPzUN24860tyItLiiS18kTz02zkAf+bZfP8NdKDPBGsqsxwba4IDSZPvMiCq
+3Xxu+XnmHI+IjuP2xijYr6hV10Zkm7w5DSmA51mN208XfI1EKsozpqhyEU0hfNz/Y2f0rD92sY6
lQTMsbWOGL0JfTCskc6/DNVXossNikV/DdKr9bBA5pZfX+dcDnoeRY6VPCxH2G2Kfldak1sWj5dv
Bztj3CyNygk0VcytZsY112w9WB6QgdypDwSpFp2N8wDij6vy+wyIZb5LvUZyEt4gCrP3s7k4NMec
NiL6ShLWCNrqQEA+gNbPEX0YpKtGIJ7KQ3r4iy9KvtinMLxZNuV2oioZ2lTHdZ0WD+4Nem3LtXld
7ReXkJtza7TMHG9jjnJCrVIUYrvgGZIZrgoGJCCf6z0Ruk1d82sTeU1i1ysAgGbo8ppOTOTQdoMp
z6T3KOYpJu4pKLB34CJosMct5qwjr+zt/NjuMPlMkKz1QXC7o7iLg/BW/pY77ZlHRMcsP21/CuW2
0BYT46nBNhCCpPJH9yXBd05OJmEgllAM4u77ZR+l0nlBGE2jECIRwvMPzQx3uq1fZ/ytel0AuVOM
CqMxVtZ/g/kmu/rfBwxYoY8ZSWhUbQsi+N9za9ktBuf84ixjwv53xa3UoXxVBxrI0fmrZmYof06b
SmcNQBEVeql16AhcEV5pQnlc7IUAQu/4wJf9B+eTqp80Ybq2KCYZO5zv85vpFh0rb0RKksFe6cWe
9YNj7/LFVUXKXxltIc1Rj3yh8xQfCIoc8sN6bIPFOMg9S3V5adCbcPylD0m9WRpJbUGxiQmT7EF0
Zox8zcflOkFrRXZKDEJ61otqz166q+H/QdAix3Z/H/l9ag8r98tezmVUWlCmyc1KUknlZgRd5DjO
dh7CotlyXtg8M5S3qoYIIqFqAoSPhPc7FhY9FdkT50Nezi9VWi5mFq16MVPUR6S79tRdpXv5MO41
NHKRUFyLTxgrDYBrQb1v2vGk0zjpkypSfkiK9aWvBRxaEQUp2cuvq0Mc291V4UWe5ST7CdTC+Rel
tZevdRB65rf6nlfQ5SSMKk3rk8mIe/qKgxx1012vAeUTmg9Vmly1VZvaVdt/NwpwQ0nrPqo7NArk
6ZcO9Vab8xk4vuLtZbV5OWHqHZPtxEMmplPcKjs8SL+1v4goUX3mPmc4l/dtTzbGkMWglG4CukPe
FAPEsUCCcwYZDhRFUky81i5P8oO7y1RxpWsBE9dbxPn0RIabcj908Wj6NkMRlT9HxbVGOae+k7Q6
nfFNCbsXJJKPs5056YMQtEF+Lniul/xvnz0TFFqAJ9F1gwbHqUMWtYuJtakB4biPvsk369UajB4p
4yzHJnR4Kf9/LPDdJLXAbMYIwUC8fXwiYxtk1na6KfaRQ8Y2uKkh20W8W6Nc7wAgnBzHBAoBehEy
9JN4Efxd75bQun6MvlRkCEf0NdSs1NoLpZcx9TjXg31i338ClScWZaqkKXkF61/CANrlzryTAIkl
nIq1o99yrJHTeOmLUo43j6KyALCFCE/bFYSMkgwoeTs6LQBhgEcxcU1QOXFasbxTRKWHbVwqcZ7i
FFV6ZddQaKiSZ86y2Nnv+yZS7lbJtHGyRKT4RK0kegDKDAr30Kf5Vj4Mvm4TYio0ATgTFOyakPTH
Ko0S0odVNvIUlT3plajAo/xe2khTHrqbGrVpjh9ldnplEJnJpqqpYF6g1qgtSqubFoa11aD+SjjV
56+qAwa1k+GDTRGd3g5k/FIwTbZ8F16rPpmLqY6iaMtvtbiFC0VhBvH3H0Q/zwUrNKSkBJZHRWe3
OkI9vbklc7mgVnrJhEMzQB6mgAoErwfBfqpvDFOZb2wUZiOZbzsBNnTBtElO+DrgmQ4E4YmQv9ag
jMCfZ266z7w/G9PkNm/iS5ShtjMVhNAKfSxg2StnfFRuoX3zFDnIfv9i/pl5tDcWqfiSxmUtdDW5
PS1YrMwgfbZ8JDEgsrPurdxt0OaWj8MjNw1mhu2NXcoR50vYltMCu+GZdLklO/Lao3XuoE/wT01u
WUYXRMRTQvyk4tGESTu1pET3FmeOUJw9x0h30QrdcRwF+8y+W6K8rViarTqnwNf0Y+nUazI4Zh5D
HLFRY1+N0jOAKT3kSnJnbgSnATDXLhPzKETRk7VmX9cQRKXzmvImI5kecrN+yisnjTlIYgLVPKku
XnsVILV1MB4vL50Z6jY2KC+sSHLWxZDzCGbjHtWzRPomRTehpEO2xZlGydYWDqcVO5SjtAu1BBCV
fxIrbeMpKsUB13Q6kP4k4SkgjxkjqNz0Gy/jZi5vY4y6mKEMOuzEAAMDlFFPBAMCJsQTf0yY+aU2
ZqjbmPXqKo+kTjeJqz1DJWQSeSGaeUQ3JqiLV6N1risTQnTvyuBYLP3iZ/Kz/D48rU57pR4TNxMx
E8iJLmxMxMYq+VUbx1YujViVKRybZv8vy0mATAjYdzsBZZdTYhon5wFR2Y58Y5S6je2gxpOp4YRY
dyA68JOd8VjuFb/DSUF17qtReNM+uxuDv8j8eLtMXTlJykBY15CunL2SHm/5xuW9BtFX9fWtkOHr
3uULyHTkm8VSFzDt1FDTFuzwMCROOB2MAdhN4ES1uHIuW+KtjcoUerNIdMmCJbB14p3X2WIheIrJ
aUhwrNDPSzks56YcESASEx9M+DEu30SD50M4941+POrVWE51ivHR7pBA7x2M635dua/ZniB1iuvI
5TE2s1EV75/pzattLkJtzEoPZSJSQSQd5M5Relu/IaP4izvflygWLAHvqc45Gm8lsI1NFWyR0SIS
Ea86cqrka58UdlsrvpRwkzZmWN8sj/IugprmZdijKDJNL61+MpUvnXrurR2C2m003kKjRbLr+kqQ
OG9J3mkh/75ZYhG1Ya8SnTIlvJ6nh6zbp9Pz5WP/HwFHx9eRLBnzXNS5Txq0FNcBJ1L9soCdhjyl
kBe7xd4EWxsv4LAX9MeYQTWEpWZoZSHCJdOLX3E6uZbUeaXCw3eyz/+7FSrVBRllERcq2TZ4fWE6
dTVn09jtGe3dAhU4rWbs44GQzqnn6KHcS1CaDV11H73oB6jXoNYIkHev/44CSKoD4cf/76vRiNEU
1AmZSNqnow89A9WrwEOD4mcO/gJS8eTCN3kfjroBVjZ0oaShRRDeW5LdPIieduruQ1f+oYNSdIRf
MY+TyIWz806nQd0AcyjSTjFhd/SVwRG99i72G+Txd1ZQ+KPMbe3z1kkF11nPtSITKzwcmqFxBwxd
uJZRfwPZEM9JkyPyqaiwOUJULE2EVBgMA0fon2o2vHVRcbTtK4AWRgD28Q7er64ge2RgU3gwwekr
AXQWSTbm0XmVRbKGS2ukfEtbpXVoLuQiLlfQrffDsXKL4alen4s25sTv/0jG/txJk/ItSaVaYVpj
QyfHulZ8+Z6sEPx2Npo6OZDkaFfyTJLE9cL6aNxtYoXjPM856XpAE2bpe5tI/MZubxeqN7avpe73
3LjHXSjtfDKkKtCHBnTiVQRv0fqV9LxlBTDC/kEHxyXu4b8VbHUwfENaUMfAL3Va9URZxbaF4yYv
BQgL34G//DZ+eUGZ5ID5d453Y+7rxhp1WsVkhXwJSXFJOoF6DbD4sGzXD4TNUtgnj/9Pe9Q57aZc
hEQW0hcyDxA/o0BwxuQ5mh0KUHf5veVetse8jO/Lo+dGIJGVa/qK5S0YUhFPoXTSDQ6DCNtx6lBq
AiIc40B0gBDmrI0wof2bmWl1JRsT0yDzswjg3uWCr9grerdGhYeoT5OxL+Be8BB6mTzBHr5knobR
jQVRKd6Zu8y13JWnm8FuGG0WSX7WJj/qurGuRoLuUVCJJgiz4R6Jpwaame8EJj7h9UdaVeV9rkNW
Wb419vFB+6eCJkarFVnEe11XqWxDVacqxNwVGTZYvA5lNUieAZUFbM+R1/VkojIUQ9GA8hcVaH1S
tiRhQeVFxYgluRjC4AiFr+yKoMEghfQCGenV61F1/4tRYFa02hqmfE5hGLMwECIhvXbCgLwo1Jse
MBv9iaQ3vLjBdHEg87BU6CMbKHBRF7KZBTPJRdCm9yjVYvI4uSWQ1BrcDFflw3KKXvnAOubQyMYm
TUdJCjJTUgDLNPvDg+JGB3Ff7aUzn/eKdVm2hqiPaPYZsLY6+ic1xgLHKbU79SGtXi77GN4WatQX
W8xaCjUFhWZhZyAcQkioty30oYp9ulOPEBsHvR3HJImwdDjcLoy49c11HMY8VoYU0/JgK0LvKznI
NwbmxLNr3vlg5t9bS5S/MRojBS/aG+6McHkRcSLzWZKcr8u3CCxis5NoXvnS+GUQvkyA83A1xYiB
S0ulPM+gxZKozpiOJUyQRO+iWwKlAqB2RTrVO9ldvBzi+8v7y7SJNMlEdRDz+BIVg0NdyqQyJAwL
Wu001YsJTvLLFlj5GpQN/1ig4m6U5TNkwWGhKGM7EnsbXT5vqRVHsRpbq39etvb2gz9t4sYcdcuz
ZdHrvMFY7rnx1AMaszsghZOvDaZONIB/ygDMuothowkTfb9smgkfwTLJmxeyXuBJ/XhUJ3lo4r4E
KxEIS3zo0B2qlwS1SfSHcxcQUSe3NcKirT81kNwBDkredcekdyrR5j6t2J/1/adQT46ysBpUMnCW
C5B3dy+zonu5eOqyx6VIHLkHL11zQrlhFTS7aHtnAZerFWe8u8tKubYbQh0ukDUrIHVBZBEB9Xsi
SFkUjXbJaY7RygVrW6C5nE/A9BabT0AdNi0xur5bcdjUILu1XtGUGl7A3YzBA3mP3OtqbG3Rr1zI
uhylM84iL5iyncjmB1DHT5smeGH4X2Tvszt0kH81azBt6CSLeAQ43pv8/CVaffMp3bX3oPXi4YXZ
Pvr9F9DNQKkerSwCbR5et6ObQTAD5RfzmVBnJs+QKQ/+cQ5z851pDvmpTgC8A4ltoFvdoVZuZkBH
06lzF8GvCghL1K95dxNjIxKx4XxxdvayWS4VkiQFzF0NGgFYbnFFaiYZlLO+VT/7I9T7XgjtYzX6
kPDjNSAVzhWjAbvGkMhDR7jgogeCWIAIZuaKwPxNBCsmmuiwEJ+TPKe3jT/thF18ru/LLxVRMnci
X76Nz+W9eFR30CL+C2Ag8TWf3eAfB2CRX78Jm/0yytoggO0kL6/b0pdmZARrzHHtrGrp9rtTDi/R
u64wamyBUV8v63c1e+zS2dHm58u3mlkJ3tqhvFnR66NYyvjGvW/djSfMkNvJveUgYq0OgVaGTsuV
TGQ+drZGKecVJapUmQ1uMunyKy6YcuxsDzWCv5JqJ37p0uei/NaEqdQIZPNZUAr5s2LFO0XqfPBL
XMVNO9rRVJ2U0nribCvHPVuUr6olPUrSBJ6iPBHsQhVgdAez8kRROQN+lBeU5Mv2TBqhi1JfOo8q
jgta9hnqJzfJrXqIriQfNK1evwNVqnwz4Y0zQKFb+mIFMzDhf5GT834GlSpnTZGZS43TJB5At10A
vzGizAH8uwTUQg00Fc9VMIGz70fJpEG63aonWl1gozW7PQEgDJOAY9tQvvm7yip3p8kWbG5/BuSK
qiww2LsJKjhuucd7pzmqAUHH6A3U9wg4JLw2vmDQoAcTL4ZFyZOWt/LLDsKkEbw40U0cRWADVdPV
i+QmyKtqV6fxYTX+pf6x3WPKF4G6WV0lQhVWNl+j9Fe9XKfAvF++Mdx9pRxRrLSV2JRIaOZXiGAF
5sGCsGcb28XP1rSTgwCCSN2yl1Plyp0zQ95g2g0lxP+4cLnP/gJvdXCIaZIhGrpKv9lVHWKuRYpx
caLaUuxy39xD/SvTb2qAHr3BVX0DEjmZm3WOAbLzikv38Dmrxw/QDQWFIBVVJ5ooqRXqQpxjKQ8k
TLKmmN4IVW8AxD0SX4EZ5AV5ciU/ukco8qEmo6m6ydBbNFWzXMIqKnBl1dy2jgTmvjr11bRXd1zi
eJ4xKnQKQhwKZtdYvozproN4JqIO0uhWe3P3F3wvrI0ET4liAdcpAchPeaM4Ec0wNVpwMJ30QHXU
+/yJjC1Yv6Fk8tvYAlheM59XfuUZphKnfE2NqVawp7X6o81BEChAkUPZoWDxKq+vly/O52wE32+z
SMofhWpRL/rcQNggt5ys/dH1o91J8T8dE9C7gdUWAo6fsd5KDN2kNrJ8NVB8aI00AZqCjTt6bzNx
TXB5UZ+dGxb1bo1uu0+Yy5vwwClAQnuPmpkBXoUQo83cSRrmedzYoU6IJPSC1tSV5YuBHtQFqi7r
rjwW+wZq8VzZBJZjAfWwBPZeUJpr9L0Ok06yinJCn3a8V5XCU9GKlPaZ4TX16GSCyflkrIOhSzga
kqYzaPJa/FsGezgYxZ3WHUv5S1zdXv5MjOxREXUwtyiATeuS+KaAtQmGvWDMUy/hhnXeKBw0crGc
16rzdBsqEMCV1c4d7xnIiPgfbZLLt7FZTBASmZS1xPg94QYjFdzsHpBQlxCD/cWMG+uMbNdI5Y+h
KpYCMKChb+3UQ3YEx/4VgWoTwA4vpnPXRqWN87pWSxmapq+fycMnWd5kPJUz0WYQQeLi8SpzjCft
h91UqC7cgrk2ue+KIhhay3La1TyrxohwFxeYzlSbW4zb6bY8hoJdC1lih4AFVmt7nHP9em3A5JpW
y/7yoWI5T10GNamiiaCPpR9/0jgOnVr0lg8hJb9MGzcuOtuagVY0NDvq/+/tAGyAAuyepCoMqtVW
meskCy3TJ9QmEAs8SldEQkE6o73q/MPKNqaok5QI6MiJQgUZY6iIqMldbyAG1V/F6Kq0LE4+xcBt
f1wXdZRyPEHMtIJr+72u5LC8TRiMAX9gg/nF/qzrEyPglFu5HmaI6qWO8UD0kKxCsyf5FA6ip4yZ
d3kXGa9HsjJNAaEdtAs+sQM2RqZYdR9Xb2xRSM+e5WflinCAoZl6yCufY455/xUTHk4xQCJOC1K3
TaHHWZT+y0ayIgSIDSUoekGUAbnfR9emRGsFtXX0xzK5PpjlYxv9kLObNoKUfJWfjYqLTSSJCJ38
bQ1SicqwinqFId7fayODKLGrn4o90Q/hHxO2r9ksj0pViiJp5tASTJ/MrSY7YXUrR3DW0c3tyW1t
c/c/pH1Xk9y6tfVfcZ13+jKB4da1H0g22d2Tk0aaF9ZIGjHnzF//LcwJYmPgxrE+u8oulTSzCWBj
Y8e14qMigoX5D0LxBKIfzDBttl+qJ1o0gx6BOi7W4rwnrTGaRq5p4p+izdeNMFMpkmkyRrUqh6Yp
pNDylzsjkKGYMOOZCyiNxS3RegOQal8UtnBqq7gVGGL6Y50moztmrACioafrvNKPBlxB4CRhTGLw
o2MfIj8OLmMAySI/5vUYgglAB50DCVn4gnFvy+YzGI3CnE/Yaw2W/guvJV97fy6Z0ae2LIsYNXMb
M+/En6BGvr0bOkAZgBQGqM+BaHE8r9QgoNpDlZMDgGiCpcZISt327fV7bCaO3L4kNqD+pf15k8P1
3DZymFC46+UhbCUTXkBveUv8IFkT0NQEzyz/gdhIYfyotJ7S1Frg0dOGJnL5p1/zt0bQuCe1kcW8
fKoyqrU04KQ04zDsbAfidpanGgftiF4DYR8TJ3ONy7CRxzx+IGNfYGtqurb6MFW7OkPCHoPrQYLc
cdEcKM4fSQAY9Gve6U/JbORiyFOWGipsHAHMDEIlA1AXgYS7XyrBuhtu4p1IpEAr2e5hyybqOMcE
VrVNdiZ5javK6Q2gFVXLr/gvm7Uxdzu27TmKphlN8qt2nArlEHfxs7zMgIzVlLtmFaFqiFbG3G91
VKw6sw3LD/PnsbiZNUAtANQzFk7vCtTz3Z5vQgprMvq86XDhqK/05zNIuU+nm79hIkXLotd/Iy21
Sni4K0wkRd7PwJ/38jt31+iMoPKE7wk+O9DVBiJfXySX/v1GrpaUWQMS4NCPx9nPzNGT08pdtfxC
6qybX7Fg5J2YlAOQmpfSCkj4UvLn7m5C/i6cfLuXnfNCOEBs9Jb/lMJkk7RpJva4xKGPpPdkgdEu
ihxtj2k19J1cSDtKvToXnowh0EcAznny/fgmjg9VvrX++RXMcaqrHK2zmoa+NqZXXXwwO9PL40MD
1FA7611bSS/WMP3elm/52OKPtTOnlV/1CVinCydpSpeo12v1YgOROLzM8fFheBUVoMNaSidXNP/8
rnFjTPToGLJsgwkHkyenarAuMil7mvOgzkmhBgYwNUK0la7pQXOh8L7o2RRKZKx/m4e12hc12vFN
971kX4KVATwuJjJw6w7AIQB6FSQ/uK/bdpXMCyANxbwsdfGn174J68Q+D898bGSxI7L2pLZpYULb
7b0VzIcmMHfzkXbpUvBYURDJUzd0ryFDbAEy/OMY4VxjsmHEwkyMUcjz3WqMThsLnAOeqdgKYUwF
EH0aWS+MIoizFwIgV9kYvaKfnFr/7ycMgJ+8WQ6jjUlbtkbRwW1tkeE2J2tHFJCJKqVI63krQo7b
MkB2p4Ieg9WHOW7VpLAL9DrRDqTOAW6CWXtK6YCfY1cdmu9F75LBA4CCyO5yA1abWCqYmkGF84G4
Db2GtVa2reTLsLnoAJavaMvK38578zRkK465bstihlWh96FP7NdofKykK7kUeKjCJTHbOUYZku6T
grcEziNNii23P4knRbENteNslArWO9RjEBhjqIvxA8w104mWDFGAd/MZnav3eWj9AkS+Bvzpn0KY
x0Q2ey1Ss1Hye+OTljwl2Y9ML71pKd0pyR05Q8dB3LnECIheuAXGBLssfhaYZp4h2X4D85QMa6zC
OVCBpx4ATWs90vDYflphSfoRM+arEJeB7ty5nWXueTTabbKUOMbf4fZiDMEA+A4ReYa3oD7Ke9X6
8v+5RubCd6apLLkKGpDhaAWA8/1Lc3SkHERT9NxbvzlU5ip0Y5yE/VqXAagSnVYfJkcx5vspXf1K
SkQw7Vxhtk3glKAzxmJbuNHfqOeqDBPTKUejS5yoKZ02fIgi0ar4t28jidFV+G5Eslck3GiQTS4x
A+bQpPTfo33l3r6NMEYps0Gxp9WGjkh9Ds51oh3map4FoQXXZm2EMIq4oqRuGhMCxEU5TuShkWdH
yb4KVI+Xm7A3QhjVm9KuTKsVUeGHVK/QJxDpAqN4iZKv1qCiR2gsUK020OTeD24od06vC4yGSBJj
iadIiybDwH1qRyTv6vuYpO5k3CtijCOOsUD9D3lJMEDgNWMb55umkssOfeX+BAs4mMNDS6QD0CTB
+QCcp07bl8vgx4XpAwqFeBIK2FJnotILT1dwkBxtwZfYaE3DaAvSMcxBZnlSGc0wlkFpzEet699k
w74rJuUplPL5uhrizumK/JNsDU/qOn4FQeAlZuEOnVJ4g0KeR1sSWDXOHTn5IOa4yZR03aKWsKOm
4pl55JizaHiC50WfyGAOOteNSZpCRDvNqB3GhSCOGOR70Cd/nwmos8dZxuxuP+1iheyLJP3aW9Lt
lBtgx9O1UnAC3PUqBohIiaxgWpZ9kQspApJWHQWVXuw6e8UQr4hSjZfDQaX0pwzGyHVN2kv9pKPt
Pndl8GzUfvICipjC6Y+AY6X9RMHwKK7dc3VrI5Yxd7UedXVZKLY/p8mxUdBtGbXB2KgCg8chX9ZO
lsdYvCQeCz1HSsX39CsCqrblU2I/U9e0omh80c7wipCOpdpBeCFeJa9yeyKeuULyUKA6ZMCqE+Pw
u0s89+/4J6OTNYfZbQ4L7YwQ+sKi7WVuikLiuFuGPEK/Fq1wxq6VfRovokua94DLYaI9biBXvxA0
nayWuTtqHcd2NTZlYHftJyktruRE3teWLkh70E1j3KmtmPcO5k2GZSCGJJsNCf16AkCpclOZpte0
dyPYzdL0s8AIcpxFVNxlMLjqJmpubJ/SlLdZLYHx8CRp9bdrN5y3E9I0avcpjD474aNWvWaaXRmD
af6/rYJzjYuKvgVwGIKyl52bIFpmJsDshYoYN2n4jNsosF5806Jpli1r6Jz5wIfajuFaFPEcw88O
g1gCIlkKNHDUv3OnObRH+xC+hpIHMt6D4My4S8Nclgr+bh2zDEyRRmqlvp6MuQpIexy92ZsfGrdw
J+16BH2Q5oaWI75yIplUjzZKWawmuAVTPQqKpLsrdNQtQLoqHLDhaSNQB9EuB3IotM0xN0xqbWBY
WAvd0mVXgHRydDQMaLgYxsAsr/7fgwlBFVFwAbksej51tihbo9nRUHI7ChZwVqiJm9nR7vxZcbaN
0AyLjoAdsJpsLbac20yqWikK+uUNEN1+n4vQIng5KohAUoLoKkrLbGmysipjDQEcGYDO4DOGve+r
EW9BFj3UaX8JfJyLJFuOilG8NARYMUm4+ueXyLHFW/lsmbKdcq02rTAKMmX5Vg3q8zjkQTVrAlQM
XrhCMNeKbkrwb0P3mSe108ce3MS40LQgIs/uuK++zS66Y+EOI8sdC8vavIVtBTJva2jEAOMLiwaD
C9OODi6o6QVtwF688KK/kh6ri/goPZ7fTOEqmRe1rZTWrJM4ptAHfnYx72tMsVJCsnIXrl6E5Kdo
nRzXH/uK+4Y5VvofxprIYVMP9oxLYM1XY3ep1pd9B1riTGQv+dv5Uw5rQZrKKNU0j4MYxJXVo2Lv
QhEkJlcE7oKB1wz8DCyUbIx8Vo+Bbjwv3XAczPBRavN9WZi784fEeaCJ/VMMW50j5lBo65TFQRRd
JYhLtPVWaaMLtVu9ltTeeWGCNbGFOZQFkiQrliro1+6lQSIJ8OU7WBwBRBGv2+BkUczxNKmxqurU
NLhe5WN7izLCDHdqRhmpRx0c1bIkdhJF5L+KtpIJASQtbqd6qhv0wVNmlCaovwL8t1Tc+oIENPVd
ZRh6BB9e6JqiFdPfzfhZJyumtnvzpJndnA12jxXTSTBggnvzs3lN+fAit7yzPVEdkhd6ncijJ72R
B5OoSUr2Li9+fCcGBVxS7dCKbuVbkZO+iODmOahh2olIxoQZcW4ljfG+vVbQ/egPtGKi3MmHdi89
LT6IBoPcrXbxky4AMuXbsc0dYewY2t8rDWDGzZ+Zchf4OJlL0cgrLxIPe1GHnzlL5OQRpsoakLhR
RjvdW2NeMaKvrVGwZrlX9UswhP1uKRdviMuDmsqOHRUCK8A7zxOZjP5oGuZlZDmizooG+J9byn1u
XXYeilHqDW2REaHDCiUyGmQXWY0eyp6+SJqv77Jj6IWP7Q4gbL55W16JMuY81+JkhYz65IA5KQpk
tDEvu+zmA+Ak9gt4GdaraW/vz5u5/yDLhB+mWhadnDg9wVwqs1Cr4EasPVmdbkxMZ47swUHuwEO/
v6dHltdY+f0o9+B9N4+zpoum5XhKSys7f34D28baS1Kn9u0Aa+Svvu5Owfy1d9DmdSxBx2Dcn18x
X2V/CmPe3XDOLIIRxSqQ5P6wpI3mpmNtOEWhl07ZoctsNFH4TSwo8nnBVC8/3pWfghlL39ertchx
FQdlmXpDrTu/QsCjnWwkcx07AMfEfSaD9K7q9/W4ou/+uRrIru/mfZtOTmiZO6lv94ANKJ1QXS6b
QtRmwttetOLaFm0CJh/c4izWFSWtUAWx9M9r3t6S7Erv92vWe1ZzHy+KQH95m7oRx3rBtlKSRC3g
ekStBpzowgMC9vljo5ebPbatBEZfqmJVO1uBZ9imL1a8l4zQHcPv52WIVsGqRhTOhd6aCJqr+CAV
xzgj/q9IAI4B2v0VtN8y74IsTdHYL0sE3AQMZFkHy/4FP5N2Yv8lgSrG5pkdFCPvzG6tMKnZO0sj
OauiBTZioPML4eoXmmwJ2AKIYsuMLQ7neDAWE5HdpOxXeClG78dzMAL2olpdPU4F+sXzzwxtI4+x
xVbSVlEWWShfwvaDRnKfgL2kKb6AD2hnXVAHKbUFFooDjqKdyGQOqwHDdk1KvHBhprt9ryR7Uklf
KxJ7ax1JTpaSqyTL3NwwH9t0Hd3zOyxcMnOS0qwq7RxB499n6EAHQa5n8AejBXUBpM/glN9EzjZf
pI2+TPLeOs0GQ3loWm3R1QA++COxGEaH2LddtQerFB0+zd10FmjSO/LTh5u9EcrcOlXKAGnUDnWg
qfPVpCk7EubfOl3ZjbbiSsv6lpnWA9IYr32dPHW29hCWSerUYeRqpXZtps1N36Y3jQlkRcQGsla/
hkpxCOPUtyaVRoylEzfRHmTpj3kKL3CWD2GqHXRUNNsifU0i1V20/nPbardTGr4tk5K47bJ6mW6g
k6F7irT+MI6aQKM5tgbzppoKwB+s/SNWldSh4wkzZsFUTLe4o3tTFbXkcUWgtgAEeJ36YqxPAdaf
rE0a8GcpV6GJ0emw887rKMcoW7R68YcENhS00rHNgClSBbls+yEpfNCD7MdWF4jheSYnchjjnzam
PLVGVgXajXFEN6iGzjSaFdCe5lc4f4IMI3/fTETQFtBBTZ2xbVmepl2cwNZIcbuX68WdukJgW3id
5ljRTxmMPTPHNUIzH1LB+TjcLgQMZ5OVPUioQU1DozmT0l6Hn+Qyk54igPl70qA/D2bZfweC0WVT
uxWJfihLdL9IszemXeNO+rw6ltrvizGXBTeUg1kDQ7i5oYw/My722mm6EaEov5c1NAZODYaIOkcD
N4Sm7u31R9OaXqt/JXXrqpHshUnkyXbngOfQHRBLW2/n9Y4TNxvgW6LTKyb6yNlndF3tsUzluUaU
bjsICFLoRJPDIxj3ZPx6XhY9CdY86ehX1+CVo3DLakOpx0MRrgvYOwfrMoUL4qRx74I+9kKVhTVB
bhywlcboxYDscJdnWg2jPyEFjLr3fr5rDgAa3QsT6dSwflgZfAUMANGhDrb4US3o+6wNFbvoKX4O
AA5Ex7ASBaazCy8PGpFrwrlXGABCoQXzRshFsfYojMAnEg0JshzzsxGqTgGuxP/6rLYSWHuEwtHY
SGbWBAPSU4X5HK0t8INGV8oE6ViO4TORjEUBQsV03Qf3J24xPtX1Vh0oRXndjflnkmifylYVIBpy
dO9EDKMNUZpOjVaseI/Ht6npUIW+N4bWMW0h2jPvbLYLYnydJI/6frDCKlBbn2Kch8BNVFJ0UleJ
A4YZR2mcMhDRBnGuMZaHVkLjHWKTbYawJ8WS1taug0wGop72ouuzEyVfsvRyVhSBavDeENPAzDCF
LMSYPltcyaYxQvoER0apI8z+IUW+Yr4fd5qbNIfEtwb/vC7yCmSo4WB2GH2mtOjHPCO2MmpjEpEa
6QPFN17lFzwkuzBBpq1yya5Y/Hk3aSiQiXaV97acCGa0Zk3GtUXzYh2gPvcZg0RXqBUDPSRuvk4V
2vDsUHaaJrnWquWpijBPYQ7BkGreVKGlp01d9HodiDV+rvPyS2LpD2s+HFYtvJUyLMFWBbOjXMUj
tAMCTV8WeGlO4xVJDvO+raHihqR/nuz0vpwKwUlwRaDmSh0tTFWxdS6rjRTJKmF3orq+6LP1OBSC
e8pLTaEw81ME/YRN1FWua2+sNkRMruKDuNSvMqcA2gaFAkQHQumKBla4Ek36IFFWIchmXKLMIGtt
JGGNgCgMygFsmrGnXPe7dZdIAQjMPJFa8UzeViB9TbZLXOxGiSZcVrWoL611dgzzR2+vAt+LKwUw
GgRBJVHQqHoqJTb7NS3Lqg2adPbStXda7UrKTEFsJZLCrEUrjaWMm7wJtPkiL66S+kapBPl13mCF
aW5WwjhNw2wrizphKJwSzAE6A4g2N3btpX6Bgpbst6uj7pG0jHeqM6CopgOrWfQcipbJauXSNE1O
E6bxulwWVqa66ljeFmW2CvaTd8O2a6UfstGNdsgmfdGgjMtc+72NgbtUVNzieUYn+8lYtaLUs0EC
xef7FaPZ2PCw3FDPCCAzAodXtBzmMZSL0TAjEjXBGs5XZR/froMVnH8deCJoydq2dA2uLGuTOiOO
ijIpgdQzVg+lVO8jU4TUzTt9FPfR8a1ZumyyrbSqsmbVGreoDVsHLQHceRl55VgJPCFeE5T57hwT
CzEAGglPz75MzAj4enmGSXJpv7jFNQUmHS/qfbinsE1IzghnSLnGD8+FDWBu0zRMNvvU1EZTqDpk
Tm78SKtXDWTmz5Mf78s7MTLYu9/IeMomHg+CVKqKNsj379nod7wSIwvHKA+6SUdU0yGtkC4zCDii
2C2T6Via0XOdg+fQBrWb3r+e1xXOQZ7EiswO58gXTp2K0nFahXd5gwR5m+VPhT1VAh+Jo5QngpiM
U6mHy1QVchyAUB3dn5Z+nQyhwMDz3KITIcyDbxRq2wwdVrMOjjk4yqH3JM1Fw+tNeDBApxgkrTcA
BxIlB1FVjo6MM8e4Fc2iHedag3avSaMlK0pGbB10p3SkoziDQE/knCD2FZP0ZRk6NQ5MDS0T+m1u
S5+H7F4n6Gu3p4fz6sG7DSfLYl8zSx4b4MdEgU0mNwSajJMsgxEoWpQAX3VUD3YcA0g+NM0gzebU
ba35WzlEX9aheUB9RYRCRrXkw+JxLSn8FjFxTU8NwqTHtZzW4CiL9R9d3gx7pV2OkUW+GtGLrB7m
Ca29gh3g7jdqHUQlJkBIWK/B7klXmhLsAU2VTj9MX7mwd/YT2aH+cdACGUP7+Uv8Jr+cl0tV9cNK
N2KZjbcmpSYdQYN6t9yY1XKXjROaFOXAXpbj3I37xjRuAFIUnJfKWyztkER5GYE7ErWn+xsqlbwO
Oux6ZV0PRufVKWDYldobFsmVeyHFBD0udpGY9SLoV5cRyLCNR3ZXZy1RsLcL8gQlkCarK+Nx3CMy
PIxBVgqBHzgwxYAFBZYMYjQk/DW2o8teAJmDKgbYf/8AuC+uyUN033qjR3wkky7AmnuFAOrSPgKk
8Zq481uJ/P/5TeY9a9uvYCtaxlAMq5IU9IkxHcAkR7/DIu6XW9p1Nd71L3/jXeMplAIqRaS2bHj1
bF6rwfDLZJYQqt3kh+waQPDgubFAqki52hO3SByym93M2lOUT0kImkddqA9HvRHP2P8KMFXxqERF
YI8henviBmhQaoi8OigN3R646rvzm8wb+7W262VUeQQxUiHFZRbEhzCQHPOivh1+GMfxO55R/1u7
i1/JMasc1c/3dhABugkE3F/6p1hwo3h1D3wHARYO1A2pcmbhZpNEa7pg30d/CapP/SE7Srt6Zzxo
qHugCu2LgKB52YgTiczKDauKNCuuMjBQJfemv+5llLJo7w1FNxAN8r57kx8P9q/1sXmxbARXmaq8
KzOgp/bhHQ1Tk732O4WTB5TR4/oVOOR3Db3dnqo41g1wgK8s1/4CJuyrCmNlNqWU/xUww+0+vHv9
G88KOddRnStogFVhaNTy+67eDVHroQE8KNNPS/IaR0erfSxVgd/K83VQG5dNgpwD8p/MKyVhmLQa
hzoP1P77INWdg3FgEbQ895S3QuhHbFZnrZk8dGmTw5Qh9YMpcQoOJIMoAyhLd78yFmCpwMZT0cpu
gLWG0anVQiqqNCAtPSDh5HZX69dx31/U74i5+a64kVJHEaRveCZjI5N1qYxFMUclbfNgIn40JZej
1IC5QlodMmeFyCbzXr6tMMatqsHnG8tSh+18MILkHq/BS5Q5dO6eMm+Xd2A1PspefhQVhLiPwVYw
89AXVrSkY4idBf7RUc0ATeD0+8Qdd8lt8kjJhJev4GYkj+fNI8/v30plVHQYNQnUBGgntpLZaZPQ
GTFTaonGkLjvLTwnywQiJaAO2X56TVozY8b4OK2ivE5ajf75NSuuVUMFfUxOHqexvUEl5oc6tKEz
yxmYInV9F8r9LrbNyOnT+l4vs9dUKoGvV6NpvYiflLZ/ktL5IiYAQa3060IzZFcZGlGRnHuLN9/O
HIyq1WqzFH0egMPkdbVKT6/Du/OnwD/8jQzmGNbKDpXSxDFQowmgBy++yZ5QC/PivbrH4bjllfBB
oprMGuztmTCGwwRKaF/2OBOrjRW3Sg2EY3kVuyBHjJ0aHVNqgrg+tl0tr0rXkNrAtq39+YWL9paq
58Z4mSXJxgzzqoER1o4+Pff1/XkB3GdXJQisNQwgKh9m+skSznYYYmd/9/T+5BGqLkMHV2ovTFVw
7Qe6Y5CvAIk0woXTFZEoM6dIn3MQ+r23tD8Y8Dnuywsd73zoFOizlbz1y/AsYt7g7qQF5Ds0YgEy
hE32xESfqyaW8yBpAJOgXvfCZhEO57tmqRsRjMIMKMXL47CiaocISPHIhWk/hl+aadc/hxjY/or5
h2xn3+eyI39J4Gisu8Kbns3macJ17txpX9ev6Zsi8vB4JkxD5wFeJBA4fRjntoZ5XFfdyEGGl+me
JZuegplXvIvC5kXeHm8lMRtggq60zlVIou3MGdLhM/jsD+2udkLH+ho9VELMKJ42wVNHIx1Fgfkw
yrt2Cfw3ycL9yBa0I6l9tu9k5P5rDYgwtuDt4y4P4S2dVEPBm+3wreUCc2MGgaGLDwUoYtoi8s7f
RpW7no0IZgc7DKTH3UR30Mz2od5eRQD5d1M9RgwyFZKvyCUQ8Eh/aDX1spPsx3JqYmcptEfkZYPU
THz0k7vT2oIFsPCWCijfqfJ9lmaw2bT9LgOdThj23+q+Ux1U4i6rhuyX2ng9vwyuUUGVGeinKmJW
i81HLpElFZme0jwx5tLc4crsnfSGOgkDMO2G2MlnV9RpzjudrUwmfsiNIcwGODxBF90N8uiWphCu
QCSCce6s1BqASZIUcEEATk1veIX6UmEDk1D1Kx8TCvWVKG7gOXc/l2WzhAhDEUmNRSBz0cGhXMgH
TMkfG2XcRdIkys3xZIGGCbPx9DUATOipbY7ULgmbIqQuVn/A7O4L0PH7FFyWFJM486MH8wt6/C7X
yTmvL3Tf2Jd2K5c5ulbOe3sZEPOmh2Sv7I0DCVSvDUQawlXLrRzm/Ooqko1BsvGiA5WYoH09fbCv
lfvOV47xPj3Gb6qo3YJ7n3/uKMu4iEGqQhplrCzph8bJrcapgEIErwy+OeYv6tw/v5PcPORmiWw5
P6xHzH13EEgdJQWUUhV4Fd5pgaUAlJJvotiDm0reCmS8vyYuUAYF7XGg3rWX03EcXBgnSpbr5a+w
VcqC1gXKDSi6F1yXkBar4bkgSSSzwePSGVKuz7AxSa4eY2mNXZKtCnApyLVCsodBlv1mGiVHnVV0
bGrV58gud9JiPitLPzu0Q8YDTayIQpSryhjHRV8KwcQlu/+ondplqpow4KTV3GwyMidJxmOqTrEz
ZgYAcccv8NSvI+BFCW4RN9IFR8BfspmjSEiYyaUO2csdslYHjHrKDlj+ikvFpWSJRITkwDOHeAVN
HR26mGFle4lyu45KY5IQvle4ruip10tbUAXkVRwttL0pCKqByq6wCBnoTDDAXA+TlJXW4KC5qN7l
uvWEkbSLISa+JAH1z0Iye2nzt9WKP7XNLIiueQAHJ5/AWKcqhZpUlAQBXk3l5N/lt7xE6JkDlU9z
K1B1wS779m3l127pirB4+DZrswGMzep6ALTOMzYgPmSgKaONK5YXXS7ffrfJ+ZWwJY1/rH9tOctn
rEZRKCctJMpBfjl6xg9wUu6QmHpRjvaRuPFRxDLBK9Nvd5jto9DtxqzTEHa594xgOupH3a2O6SMl
zIqAc2pczj80Nz+q3uIPh8wXJcC4DvLPLbaYezOvpBzIAvFSNkLFXhtyP44HgWGmv+TDG7cRwkSw
dVP3RB+wqwtaEcqHfj+74Gp1WyfzSldklXlHqAMaEdcGXUjoTjl9yJcl7pMsgW1sdORSI3jfnSJo
txGJoL7EJjK1sqgiUgoRyty4dpR5khDxmlcq3K6CcUeyJqlCvYMIcD8f6psY2XczqG7jo5APj2e1
t5KYKz7HCWKkEpKIE96RB3JLHSDrLff6/Qjnx37q9/1u3oXAFPFFXgnP6drKZi64WY02qUfIluPP
EgHrn51585C78bQXqCBVMVYFN5LYPGGmh3WvjnAlWyA2LLvkYrXeQQP7H4j1PWv1LIFDKVgaYXKF
SRympWLDN7DztXFDxXxo+vmiNurHdE7eBKvjCds6yoywtVWiZlmwj5SiuLsepl2JXD5apA6Dv+IB
LG7KJz30ytkV2Q+uD7QVzRiQqAWAUWFiY+kI8YqE/qD6oFna2Ts6itmj9tleSelu/CJYMu+CbOUy
NkVPFzRmy1hyfujx3I/75LDCoqh70UHyLCRBP5hO0JBvfJhqz0bMM8XtAEHj53Vc9+h/cO1p2gnW
w1PQjRi2RDKg7aEFvPbvziu57J7mZ8vTwcZZgnesQtN3cF6gyttAgzKVo4kP07lsRN92hZRpFg5u
itKbvDG6narkh1zvd3Ubg/lz0t5sub1N0Ji7G/NlV2boqZfLr8ms7kFK40WW0TqN1uF/ZpCWDX3q
lCPadM0w60UPCC8duf1WapA3BhdA6naYorP6d8qp8YZSTs0GCLj/DuUUz7pvhTEPSEsqZS0AO4um
1NiNtcop5G/n957r2JiUttwGzoqNmdfT9UTTKIdqAhKRdz6D9ZGWZUwXLNH39lEFnoaYEY1acdb+
bSUyVj5OkLhfU3QD1hO5LPsLEHC4sWkHIJH3J8Xc62blCRYpEskY97E10naUcmpyi9dxdJZXE0S/
6IeQnehJepl3BIjP31t3rFy4z/fnpdNf/p/Xi8Tc6Q43pmRlygjipLQaHd0muzT9Elmf1LhyjBA0
YmC+JcovNPqixvXnsWrs+JpVTkoamljxMhcOUNy1WnfPL4tn6LcSGGs7VsukZopt+jW6eYrcqcAZ
JrXppZS2/nlJPLO3lcTYV2KmqZKuWEsjm9d11h1yuwQ782SIvHzeddsKYu42Ejw5QdUnDTQL6bxM
0e4BDCHYNm4otRXC3OnBlGPVXqAOtEFn/k4nTbKD7suxIwnJB7kLUjBCDwoYZADZbHvU2W0YRjJ2
rosUzCmte2sZns6fDt+CbIQwu4YW5WEdSENp32U32hsuAXk0nESKQNXd1E+F0FfjxoJACfxrXcwe
qhoGQqfIBFv1MQR1N2iPgu4JdIpPwCvbdZdIMAQUoV055E+idgX+lhp40TG5o6NMeHqbo1wvzWQB
XXdXr9e1XLuzpO7O7yhPBDq3NFOhCZUPKZUhSqS+zDTD72frUK2kcao6Ezkt9NKwVgktsWiINdE0
+gG2Xe7rNA+rESZRli+0wtiFQ79rVsXrzOp5ybuvlmRJj5qUTW40I1k84XOmmABcXl8E/Qc862zR
8RD8F1NEbC2qHjJdSQa8cugRd6BL7kpaVPYWRx7hcSRvbSgsn3O32AQigEWn+Qz21VN7SynyqaPM
29F+wMQcxhQM1/hSU80BE/bV2DjLsyhZxnsJkKH5Syrz8kllnRp5AcL79BDt0b61n3zdFxMzUO3/
cLQbMcxrZ1foibOLEFSuY30R21agx0iEDcnvYcX/fJv/N3qrbn//jd2//w9//lbVS4sO3p75479v
6jcEye3bW3/1Wv8f/dG//unpD/77KvnWVl31o2f/1ckP4ff/Id977V9P/gAyjqRf7oa3drl/64a8
fxeAL6X/8u/+5T/e3n/L41K//es3YJCVPf1tUVKVv/3xV4fv//pNIdCX/9n+/j/+8vq1wM9dVWVU
5cnrhx95e+16/LRi/9NWZVMBwxfmHlF7+e0f0xv9G8v8p4lijGxi5ErB/1Oqbwxw9PG/fiPqPzE6
DMQa1GJpr5+JH+qqgf6VrvyTjrWAMZdCzWM80fztz087OaSfh/aPcihuqwRVcfy0fqr7korGBt1C
0Zd5RttywPx1EhZXi0Yy+Mm2nYOZ0y/LZBjnGy1cMOd732KcFommhuQSouyl1wpvlJJEWtyOxEMt
uzpKyuoalNY0L07aV9H4NiTdoqdgaTMWI3QADGCUjSutVQ5HTs7DcTA99MtHI+ZhJfTCuOOqNOro
JY3VtLqTWisQMrQwWXNgu8hF2LxmWSs39+k4I0x24MoAUzTU7dBCNQn9pO33fkRHYuwWujJJutMP
ShMidB6KRSLOEg9gc3OzBUyCgLFu+mwZgymPowGti7O85m5UmFameZqBQXvDXdpBKw8Auw3zm6JN
S33Ya4ndypoHML0IcyI9MOgA698DZqNXHCJXo+avUU6axk3SeBpGdy4XSTecWlssTAN3KOw0V9Zo
atFTZmIrXlZJrevMC1Utzz7pkb7oL5E5hspttIakvLEWtbJzr0FwlIDTK8Q80J1SV3P0aJd2Ht8m
CyHLdVqUS1PusjCugfFodbH0LbMK6bscTkt8mMu0H68VWbJwg8xsBuwRio3VJabu88Rv1ErJLsCB
asWKY1j/j7ovW44cV5L9lfMBwzaABLfHAZfcNymVWl5okkriToAE968fT3Wf6ZKqp2Tn7V4zWVmV
SspkkkAgwsPDvZ/1m1k6c3JyurmJ4ATsDCzbzaODDpDnVqKK/LJ3k6bmxGk0LLV5SouXNI1VhIqs
ydPABUUMimCxigVvVFXR8zybrC09vbBresKTMOKgkWkxLbve7fqjFoMcs8xyyBts+6I0S9vLqrzR
SAgvgww9YtWZc555UQ+zs9aPukTQwTPhFB1DY4Ik0VXBqdOmZPSoBu1VBeZNkY8vbErmAmKvKo8j
iAU1aY7juAYZ2QglGU36BFMalYSWnPAZPDDeJ2NpWrMSO5GyaN7jRaB87pNBVOkODWep9P1EC9bn
nrKhRwBRrAH7JrDKerBvM22eifAoYQXZdmlLtNd47FRU+1NtaOWwTPQM84S+22JOwdkIs82te6lS
pJNLXHSfnjO774ZbmvZpmkCwsNd6EHUMXXa159iTIUYOHV2YIeDQdWgNW1CMBEaCj02hgblA6VRd
VCcnZi4NM67s92Qs7LbkpHIjEB0KOuUrVVpUu22mTEPB6CTlqHt1ljZPxKqdWXmT6tgIuwGqxviS
ObnZbmfD0gQMCUik0jMryaT2VDA56Nw1XYnauu1HIVd4rZSGM0zB6Q1zEjNaOcQZolWuDWXCVq5T
dM1GidlIn90ZVOlLN5gS+1SO2LU6PNRV3l23K5KKl27ILc03cb9syXOZibL2wSxLQBgwrKgaeKVZ
mX1b4GHXISaMTfRqFInlNmWkqx4TvTOyc9SVev5WkFw6jx0xpRRekvfT9FQ1LFUGZkPIRDZmVA8q
bGQ/Dnv8lLIsPmJJjh1EAnJbQGAgRQagaYgwjOcQA7c9obMOTPkkaZqz3VaGHmR1Je2TRmaWvJAS
EWQzoSPm7kbbnOsgY03JNiJzWtHxrHFn0uIFk6LfiS5u7c0IIpj2Ah68UM99ZGYYjwF/L1kmUOKM
eBZdG8sazTAku8iGvB6Gla6qsQP9QOnWnc5qs/mRYU4Pzp5CJsOTMfTpsKPG1BDwvlPVGBulta3y
LNY5tt9WhdXskzSOdSzZoZtQnWXl5MDTflJN0uDGaFq3j6FcmO/70uymPZyx7KHnqd6phnBLo2Tc
THAUr56nxBiaLaQtSgHJEwKzqdTLcisxd4hYGVlqrVl0gttpn8GnHiz2QXpubbF0C1+ZAZT0UU+t
W1YOOeJxpPUQdR8rMVsTdqOiKUQTCRHJPrHHWfqKydFxeS5YOx3Z0CRyH/UWmU8DWBaD5LE5WMNF
x250IVhVwkXDqCZWBabTuAMG97vB2ba9PUN6d3ajKuNMRcYYuFmT9KfagMg7zOBZHg8hxhHTknkx
5tfdd2IgSG3Tqiw6qGXn9uhIXjMsjo4rrW9zTiB7QPY1cwrjojuT47wZWpqhf1xlI31SyazyxdzY
JD03iWnFx9od23hPEyiorJPImrMtXB7ybGOorIcVPelGslY5kfU9wqI58bxshhrjqiIGtC4ryt7j
IW6nEifsZI4n5XZs2tXIWt/Rscyj9xoHR7uT1jCpTVMlGbmd4qYDgSmRU1J6YCNKmvLC7gRdVAWF
cercF2l8xGSubO+UclnyAI5jDVaLLQWkNmZHf0xL8u7KsXiBNnzOkAoPlFbHrNX1OgAfHzMVeRnH
JPJlbaYNLKaljW69sNs+NHuWur40ZqLnuOexJV8gD1ypA0aa0W/lswY3uU0SYTT4PKdukm5UYSbl
0YWAZrIlyiITDhJ0Gex7MRkQ4R20zOyWbTR1GH7Ss97YdJGeaw9ZxroCjgSyTtyHCOZ4+ZIgAciC
NCWt0fq5O9TtfZ8VtgpY01eTxTFeGKNf6WSgLkKRBTx7v0p6Q9wYWF5iTaaqig44tJV941wt6TCY
aiUlubWhg0m3cecO2cKcha3zuiLGtItmVYN3gswPcmbGXEhMutApydMrs8ApWOE3Q9PPT7aEPOmj
Kp3WfCqGdKYbxuY5Ccc8tjG+UHUiys8C9kvDBs1qh5wTPdfrVZ6VUnM9xISieMxi0qUwyIhsfW3R
Uu9fTbuS7k7WSsOTLfuhCAaCl1pB3oZWB0NQPYZma1xb9FFFg9E8Fn0cGVPPcU7KOaxGKzZtrk9t
UqnQLZQmWWhkYzcflRCJKvxMEVpsIQ8EdUXPNWLZw2zUnvR5k8IrtL5ULYva04jhZDgv5h1GAbnL
6rIC6ybDUs99d2yI23IjczCMBDCA6Jiyx64uq5e5VwquBqLWdWQiAxFj0b0gGUuMYg+JKdaXAehD
16bnjAhSGVzQQhvCCNOhUx6WCrLMNICDdFX1KwWRNYcGUM7Q3BZKjzYr4TcDwTkIKBRZa6S1j1s4
pIhQ3XXAekMqWZnvGVIIgTk7kc309FEF/EcF0VmU+Ppa43yqixZv4lpHqK8/9P9kIQR44zeF0PPr
s/jXzR///cftH5+LIfzav4sh448r8AQvJKi8QckbMOKfxRClxh+okDCzCq+zq+IBfuevYkjX/0CV
gjLpyqL4KIj+txjCf1GCcSh43hswDnFd/T8phr7wdP5dC/0Cj8Y5Inzt1v3G7sHfdve5gH6SsRti
ZODDMTIDfYjuO8g9b9pqm7vGN+iL8bkN/ff7fsGCScJUqyvRb/opnLt1QW+Ree6r+I4mzpLAFeJg
ts1zVEjfii1AMTATE2uNBB27qcF1wA+QwvGs+Y2QjHdFFbgTFJCsw1BIPjBnabti4eSPXe7lVbzp
2Myn8eWnR/xXQflzAal/MA/+xhf+ffG6+wVXsJE0lVmc9JscIYm8ZeZLkT5RI2ATEoPq0RzDWr5W
9N0e9/0rheVz7M/DkWQT7Nb37nQc3Mazi732mL7gXyXsCMW8nPUt1be7VlvX5a2d3+Uu/OfKUDfW
fcQHCPCqGO534qmGf9bkZylPVmKpIBdQ4djlOOBD4tcAUaZlFJg+MoigA+t19jWYws4crklQi3OA
RmpXTf6gOmj8xeYlV0GU82SbbfXJa1kgons4rXm2HurFWR/2I4ho9Sqij5bcF8VdNa5LEtjGXV7P
CFvBUNy7IwwXFXJIsKsm0y86T/UHIiHfG/aGPxXrJ2Vxsc5rbqYHmfD65jraq5bWxFsYqooQgTGM
on07uX4+8h4/YZxyjPGDWgKJY2tZIPU07npUng31qbI8GB5mzZrV26Hcs/ZSV2uQbQ1zSeXSSpaU
Lcf+WHcHJ17TekH6ldH/sAS06jTe9ctShDm+JsnN6SYZIu5mUFTm5ZKwAErLfnenjIWZ3yTzztwV
IOXxkgWF65s3CgCg4DIYpddeNLazVM9biDQ0B7cJ8UXXAnIbdYreG6ShH2EexPWB98/slbx2xpW4
WNkVqk4Y12Y4KC0fr4YFQ2/g1wgSLEc5a72K6OC8AKZ6hIIBbqyyVtq4HG7Th1Fvw9ql94MVcxjb
q2gxqbMqa29GTZ4PtR+xxMvx2LVd2vlUbMo88jAqZemcXm2bC9PHfUqC0fYBDmQWN2w/KZaGvakq
37jM+MMNdChR+JO5SqdLNyEhzfeWtW7di+rDOtTDPlArIyjWxZ271Ndm6IZmSDAEBt1Nwhb5S/UX
svYJWPt5i33pZP+9w74AhCOO+KR13G6j3RbHaF2v6TI5GHtzZ6yr/biv1tWOHr9TM/miDf33u31p
/WVjAwnlHO9WbbtLvW+O4614Sm6h+Rlk+2ZfPk631XXybf/t9MFnxPfvd7z2lH5qnuqTXcxD4nQb
ergi99ZlXkGR45DvrK1zMNfFnmytpX7v7I3z74PWX46M/xS1rmjpT+/ZF0NHR2p2G+MAyOYq0o71
pTi9d/fpelxZ6+IMPlmCwb8L3BFW9dIK5jBfYgusG3ih4Hth4xsrta627qsR9tvm2B5gHrSpjmnq
mUVYqGUS7VqXj5RrKQQxeezXFETxUM+9WA/i3NMqLyWA0zwbcmllkOgQMuai4PrOlbx7oTAFPKWj
X6Dg7ngNpCPzsoAGyJttuM96270IT7ZajCBdTSsTxpIPcqsvYogXjSh3TqTxSB3KdmFaS6rW8d4d
NpHaQunINngBJPt9qnwNH/uSgwf6PpYeBAcytB/fLVTMCS8X5YnsSM5NzDA/1zf13t2c1cIoeVKh
N+np4Ffv2qUSvC9499CA53ecNB6FpcZTE7J263iFNzjMglPuolYGN06aYLzCtctjCCWFb7fLLg4d
fVGX665+cxF9hXx3H3L1WsjHFlVV9R5DjdxeOtlyfNV3w0Z7zDXPzHzK/GxRWmsJpJ7w5o28ZDtj
lb4rk19z7df4ZX4cbN5nPmCN8mU8ktMlrRG0NmP+BCJsXPrggGrWEn/pCljo8ahYom7GX2QbYEGo
d4gvzK/pHmScZbysL0Z9ctn1HAGxENntUm2mDca7h3vrhtyQU7FKzsZDF4BTGibYkgWGQjuvwSZq
fTSRdd8KoTp0cI+4+3RAeIRZsRfXwHLCAkLriL0pb1eYOA3zRbU0d00wc+bNoX4aJj5AH8ngdZDv
RY1+mtz24Ri6B/KeHDexn/HGS308KAxR5jzz7FXxUAfuobtYBRYfyPCZwVkw7HDorewgCoGfrvER
5crlCaAfLH4fJzcGp+6nA93HT6hbW/cUAymaLgr7ID4DZcDSFPBo9abqhby5m/pGPjaPWAQ1vvIA
FloN/A3U0nE9FmB5mkFTctOL38EQqYL0rthYmhY6/cqpFu3ZbDCtfKD1xMUdKg/8Kl7AAkUTszg3
ZLp1itA4kaMz4Ci9ge24cUNW2ql5zvbmqX6gp+ngbLUAETowtoD2wPQHk5ln/szPFtqN4kZ7sENz
e72ZGvyfovVTu3Lx01lYg7hYhUmY72xP8kfqWWF3RhtrkcBCpg4xZfw6Bk44bfMfGQTlHtvn9Fjs
o9vuAcbKIz5SzK1jvq5jfn01gIzreY0zy0+ggsnZc24sWgisVF5S+zoGKTBH9UIhcOWTABUvsza9
m3NAdQEOflJ7bEZ6wa3p5jo6iDM4DSqGbI673A1BGkIPjrMfWcPFA3G5XW0ca/CQKXq0mj2JaZNQ
3cqdheGNaYGRIbQ3F2KLnTgvym2ZBDIZeb41A20fn1LtIp7ssN0CPR87DxLUw/tQe9JdTVj4+k7r
F+rDOCU1wtENdZjkKi9/YkEMLyYI2CNbslb0nt4bSxa0K2ZyZ1EoDNJ2+3nV7eu9tS4v2mY+Dqf+
VYfZWLNUidfUPnakmlBohjrw/55nr5n0y5NucRhpa4JD4rMGabZYpcRrAMejBeBunXzT1XzofDWe
TGPZqM3cHnWDz8SrdRi6mNyG38p8jKb9OAXzYqTBMK7lfXWbb+JNu1X5WsiLTh+l/eLmT5Z2bz/E
c/6oiL2sWx6lJPFg2a3O8fSOod8qC7K74lSM7VlVxYtdiaCNPShQ6+QaKYdlthszjgQ14aPlBNPE
i54PBU9+aA/9uT+6930hS0/U9ZPQ1dZ2AS3rvpbrJT4MHnzO67fyzXm0b/QjOU6HEupgQMfagkev
7XP82N70p/ihHo7FAEKa1Qc6eJuj9FEOt0IPurpeAoOP0ico7JgVamSk+ZJDykKkd6xZJfmqqPz0
irrfVFrstbfOW/sDzQdkzVdIpt92+/bAHq1bJDnd9MA0CwJ/CVejvqJQUJgQI65DSM9peuj7Rdyv
XAxuxiG7ET+yaNNXSwt6wrfOhfQvufox0ZX2UF7aB3YiWHG9yWuhkL2tLYzDv+jo8NscpJYBW1yU
ngTU21/mLoyqMIWdBTgUI7JPicZ8P24lUuHYineu+gElGDPHfKovIeypvNpYJXey6ANRAx6+Z769
Mwd/njiUmjQEWdOr04Xl3pQ0rKKN0R5riq7BodMgmB80G2TPKufWli3zQ30bhRgLTS4mxp0av0Cr
pPMqQI2TD3P0ViLVCyb4TmdXzlYcB6zfkDysymBgwdjfzSVWWOqRR5xu+GjRlvnuKXqNf8ABEj3p
5CKr41Q+WiTmSRcWEzSZVz0LzQk5ro8sE95LxECLjBsIEAYv30oUGWph0pvZPZmQ61Ae4hyeafbe
A/Q76tv2NGHtyWXSPBvGpoi2JXtxGY9QAJor5axR29HmDrbWnixb7g5LOAEUIy8BUqH/InzgGka2
AWZHk4xbOo5nq+SVBRz8Uo6KW+OPNDrj2LSRwLShdpguiI0nzIEp7HptY3R7s9vnJxakN/mzeZAP
hngqHnrJxX16Kw7GXTTHnLaXrITIiYJKJH06IiYFrSfvUl/UgYSuupmAJztimy2rPJA4nWLPqvik
fAYH86H1hMEB6fsTve+yahNTis4+BtVXE049eJ7kx0ZxdIqml1ic9FvTDUq0XzBRyIfq3N0meDWQ
AO/pjpzro47DbPbmKUDVMUJfa+LjaXg1JoQJjkVXp2AIrmbIVntdiAWZv4rA3Gadx+7tsxOqY2F6
kIuBXQbKhJbnt+2TE/GUhJq+cOXGZudGblLmuZAWBRjl52qZLUu/fmElL+5snM6b7rY6FW+a8MYd
VnjscIE8LOHiJX2HWudjkvOKcesu2eb30V5AVcngcO+k8dLN+PyjvneRk8XeBLNw5us6lHF4YXg1
ju+ENyG5wWN24OpNvP9KJ6eGzlXeb9IIYx0aghHpjKXlZCftwfLYXeJwnAD5m5X5boeu1D5TO81K
eLRuUC4pddFH30SWEw5a7yUgU2jodJFhIRuNM+2R1s9dAfwQGpAFmwKU0y59GJoG8xXv/zky9n8S
AD6BY/vnPq3exf8P2JjxW5KAJ5q353/9eCv+ddv9+ASOXX/vL3DMIB9MATBfCbr7sEH8X3BMZ4DN
YOXG4MR4xcFQKf0FjhnOH1dFC8w4AzUjkM1D2fYXU8Aw/tAxU32dMTaufXjoBf0HTAHjc5X2IQ9r
u3BZYxiytXRIHn2unMycWvGsafFxZBCVNpssC+rInrE8FGocw13GQu30SieBshm25SiRNMJJtSha
TmHT6w0ZVPpHs93nw5giz5AI6e1hGhwn5e50wKdK102rJejP4//bMX7XZNvtErRGjWa8KSNpLYWb
5kFio7gBQa6Xhu/IPl+T/hi5drJoczou4V1d7hLjG9b8l7L4T3VcjGBCtRYaIrCP/EJwbGQCLkbb
xEf0NKpVB+kubsSk9TDhaoXTTvSNE9AZBARA/3StKFK3aoQp3NQ2j0bnrI1M34w6OcRXpzYiLfCb
NKhXfFPYXkvmv8va61WCY3kdg8YXlssHt/qn8ratRdJi2Kw45iJFPVCi8c3cHHk2HbJ1Vad3ppA6
As4EdiGdOfzEsxA90nf01LUgGeZnyy0bHD+Vzvvayr4ZHPsYcfl8eVg44OnhHl7/8kFG+enyMNGh
agy0iuNI3WlfmL0IoMr2AowXTDO0u7aOFkHts4m2cFAfD1bbb6AxwdZyrpD8NaiYuzremaWFtrwu
0gXYDD06+ttZyvgsx9avh+qNqQnxrRzfwa4afSzpDGfseNVuctZN5tYbDdggaV9Yq5wdiYi5qUQu
bxoTJ2SaltSDIZ7twT1mPDVdPHqw8wCCxnrNo+ikcDWb5mbIY6Ctcwx5SsP5Mzz+33jPZ2LY9SHC
suo6JQTGLlRsAWp/wijKyICJrayKY9X0dG9HybONXjFAUJUve2NC0aNXsZc2Rbk0JfSJU2GLi2uJ
NjTyokISHyOKt0DZ7DzaD2kNsLPTx6VjaTfxmH3nQPJFVfnPywVt8MrVR3SCHvzny1WkyaDwoKqj
KA2xws7xB83atl3Sh/M0QWkv0nC/CwllZwXXScY7NzoDmHunBUWp7NwNUnPuxxZemzaiSxYXgWUN
KfAN3GOrd+8hd/+d/MIXziguGuOxpk4s66q/YNofmNtPK7Hs0EmKtVQ/5FkLB7u57h4h5RYHlWW1
YCuxaMPgIByvE6U7RwiEPuQJiABuTxbweMd4eZc3CFamCZpEehejH+VXJYvQxnNG/5s9jc7H5z2N
S7VMqoM+Bq8ytEc+31+N9LRpyKAf0kKOYd6hxootrQ+yBLlKD0HBNXgxLYfey5XDQIC5mBXmxNFP
+46s/JlK+OdNg8um6WLkExHm60jgoNf6rPWFflA0h//JmL63rjJ2INcog/hmQR3e2TPg0dQKmsEx
YS1tpXW56hUwYEs5wJ7zRix/f3/0z9zVP6/KwSUhoBCMLVhf7k9aT/1cVLpx6O1GIhducpTAHh1T
aIcJlJuUgkiBbq9fBjab8+1Qg9PJrm3ctvOmpPkhOkY9cA9yX2jdUSS1vcABPe70BjqRgjjvUFTI
UCgZ5jdU1y/j0h+XDo0MyDnb0GUAJRsn/s9oZCMSYZJBWYempBdp5OueYMIFI7yun1Kle07fzhyk
NeA2zH0TFvwIZMpWrdbpXqG6WwHSxrYQJPz9Lf3CSv/rurClXR3PGb21LxFoijONlWNuHmpJxEq3
ZbQQNn0fZwZhnTYhPoPn71FqdYXmcpMu5PXHaNV+52P+a2y5jpFTk0DSESZ+2Aifb5DWgDZpScc8
FJChW4Aq5F8dajJTGznVIswyzGQK5aRWIzR9V5YEuwn+grgo3fLmiNiBU+oRtxOJPCIG0gFyjR6Q
Se4qCxdr1oNvMmHvmLLjbzbLB0/501l3vXRo+JgWTMbA1PzybA1kedKQlnWwWK1v7Hq4LyrhOjwi
jb2KFbvHBDdU7pPytRpJsokcXfhq0PdlNYiVZjrRqRogcfTxz3liDIlNMWCqu0Nl2z2UumChKCJM
1dX0tnKJFmpZR9ZanH6TU/zTM7gGS6ipE6j1g9H9+RlICHVqMfwDDglxNWRqWn/ulHXTNUysqqS8
B4/wkAw6O7BJX9hwNglzklUBOHVgjGzaWOgwJENzshL9svI0cJLAtszH/bCxhToOYx7dfLN8f8mC
DMdEpuaYcFqE+vZXIdB2FMxNk848YAmYmx7KLCnLLR+JQRpaEXZTOlvgJ/fRxpTl4WPxkpjtSjON
uWN0hueSKduzNF/ZAI+C318duzZSPi8MAj1Fy7QhBYsB+o8k6aejZ85suGe1IgUgXN1rJUxNQZZy
TjCSeWusOj6XmhYUs+Zs0KAEJtpZ2bmVzdloimrfG+6jqZVt8PErDr4VmLGQyzqCzqlw0RFmVXNJ
5nJ+HtqBG5N9Lq6Ks8PEtto0+DQ2kw2MP+je6Coez0LssjKGhbCyt62NZKeZYfBkZhjJNNAWbGRW
nlWKUrFTW1Jb06m2m0U3OoAuG8huqtlYOWM2e72VN9/cpy/KCdcgBE0fSBlgCtBxIOT/Zd1hkNlM
x651/gxCI9o2+7bPAgU+XTBMWGYfgf1jf5SZ3u9jad0LMpkbvcZ9+P1D+1BZ+fzQkOJQHH1XDxrH
+CqE2XUSdtoZS48gcONQiMAInp3WCDTwqLAnKFmPNoHbmw3mZJMOt3WVLD9CeGRPF1Dehl1XG8mt
tOi9HjnXkvwkIuBaLuu0rZIm8JKeg02Fwr5F5ou38j5yTIVsSOXmdNJsbeDCXJQoAE652766aq74
nIOTjCUdDKm9SGkHmD+tvxty+Ycnca06GTI8x3Fh7fLlSWAMimmjbLOjuh7qxEFbwCoiTK/pzE8M
8HMS0t3BTSLZOLMerWwHoFqRM/eIAc7fPwecjr/sHlyDZcEM9JpxQn3iczRKsnZgMxSkjwx+2Iu4
LruVhFFBJoTX5ZURGh2sJA3MR+azfVAVRXJXygQ8oXQ3SkfBrHta9xZFrkyY8tMMKl/tY4QAumXd
CcTbFCIho9/V5FKAUBdYTpWFH3/MRg9XmxboOnLCLBjb9KZiTgo0s5+3VOsdNJoxu9gn19g3QRej
EynGuaRxNiAGuVfoHdXgOa6lhB90l/YNZ9HIE2K3W8BWxkiob484p4Aeb8aW+Lo5X8rEePpY4JWV
PxdplfppQ3eFEnQPHpsPBqMGhraChH1XALTvNjYVz13f0n2nAWAdxwkJOQNendUPrjWBjJCOcFJt
KNoDSWmdxsG+VEBvUyc7xO1Y/qhYcdDiPLCTSB07AbYLEIZTXDnhOBG6z1oqHzMGLpV0o83cdJSL
YY63YMDexH2PYS88uSDS5wKEgQ5PJpuo3/UyXc81ezdJg3opamPfTX6kIPJ/4yzxT+sU5RxMy00M
8sBd5ss6hTtB3rAR69TFMOmGlu6+BInbKxL9h0NGIKs5eGMNnaaVm9V0/xH4HVBcV72lfRe9fo3y
GLIzUYtbum7h2LyeUT9F+RjT9QYbhvQIp8KSU1APg+6atsmBrFFG9cD/cAlRNIrVmz5GZNF16JQ2
OV255Xwe4RuHplobRpjNQPWez4tvNtIvcI7hgEsFP0xLhxMCtvXn6+tNZVRDY+bHuhUocXU0RpX+
2JQlRYuhbi50joJkpAS7R3OWIDYu5wRJkmTpjFBlAd93jJekBVc6EZJ6GEle2X32bSb6a3KP+A/9
PmRSeKYg/36+zFIvNTWZkTqAeQh+7jD4sWzQdyKKrNIhgLxOhB2F7HPKdLoatPiSQvSRO7TvQluz
X7+5a/9wOdfTCBgY2I3IML6QnlqbXitHczhMOhovwtV2EbzwgF1AP7Ch6eR9pKAfgf/PnAfZsaeV
4PN85MkfifvvL+mLSun1mER+DigF2Q5caBD9P9+hqB6dWJPOeNCH6UZ2ROzjGp1Jrhd9stBYUi8c
pSnugKhtNL29dUWLPXzNODINvaS8BrQ2u+CsmvHGHvLKV3At1cyw7VO/kDbznBbM5labyZIm5X+o
BPxx+TCruJ6riCR41td1+tM+KXGSS8BW5GBfa37maAHI6NzOh2Jpqgit1qKG4VY0FjuZjwjvTqCT
FnyttD9/cyN/rW6vRRhSR1wEpJe/5hsghcQOmObskGNAfGuyfvRi+HOhMd1n+xyM+GWqyOxLPZ43
MGPGHF2PQlJG2kKCGwtfqeGQdxjjyIZ9PM39UssEbt7o5KukFEGKnuxKy+Y9JgGkr6fobhrXIqpI
jG8S9i+uhH/eUhvGhBScSHLd3Z9vaU2Umww1EnK7tbKFm7pFMLf5j1kbkTe6YxnGeb+cJtHcGsa5
rjEcEEflyjYbiTZbVd5VBogeQ2ya3JQRXelOMvjf3OtfM3Tjepsx1MpwoYC1P18igYo9DsWUHXAV
fhPFJS9bF7outbmv8hJcm+gFmI1YfWRbc4KyHjz4XTwVB1hiPTYNm07jmAaTGIygUUMZ9GblLupZ
yG0SA08uayf42GwsRZuXFVDgBZ06CeAX8s1HuZ4pnxPDz5/kSz7SOTXaU0PCDmVpPcRJuqZu9v77
u2X8493CRgf4DOTll5WJYJY1TuzoB90dCgAUsRWwgQLHzVjp5zRqwp6hGJ6vRmZXqMrJ3j6+62q1
5HqVYcotQcuuHzqgatqgliRu9v9D2Jk1yYljUfgXKYJFYnmFhNwqszJrcdl+IcrlshAgECDE8uvn
gF9m3B3jjg5Ht5dyFouke+453xUgM8KmYMLUlmpf8GnHpasjg+gQfCqsOSpfva8v7sGINexQyDMt
ui6FTnrABPav2nVvttWQh9ZHhxfj/rxYkr86tf7t8uJdBH95HWgDr+//Pih94WKkpVe4j9Rx9Wth
hc+2wKZkOjFEZsH4AcvSmBnlu1bc8+4HxzCPq/bGImnCmUaOv2TRgvzPX46h7r+sFZjqAzy6jX+R
0Vx//b9WLcL05NSBoY8AWj60o3JfdVPCIFI47KyCO+idDiwcWY1R1h622BLT45ARlWhhuntKlBup
gZITH6j15OKPrUufWy4/wMssbhlya6AQBt0usOsqCYwdqbXoGAUUIctGsst07fhbhy78sYP50pWH
YD10u16NXq3PQ0S5UBRqefv/T6K9ofL+93EH7RJ6Bt5a3BU3+ON+zCYLTTPy6pZ75CFsZfNA1h98
e74hIvCwnX5b1uDsQDtyzgOza2f4PxwKmEYXzv6lrGAVm+w5QboQ8cIBxeUmMm3ny20PIBmcY8xU
LLIwyIPNvZ361eC8+ctIL+6kAYNCsYdU3K5xlJdwb3ZhpEHeIqzFFxnKAI317mdYu582tBG04Du0
oW+eeXYdeHsVWtiXynNeJjdodiM2zh0lvXqxTAk5qcdZbXZmAmOYIBwmCgosiC/C2K40XG3YERFN
P3qD/qJbC7oXzS4daXlKAoMtoC1e7UY6MUYiwZlTd+rSsWYddTMesf2vuOrKHDwwxw5aqQyeHuvT
rdsck9unJqXI9p+73OsueTteSYMRsmzSzVMD3yB6KgUqcqWPU8sk8k2rOx00WhSLfXAbOIMlh8wq
XVAx7RqhTlOlD7W6dZY3nQJPjjsk1h7GhmPIIgKFxyVs4SQZZyQeZXnuMOHyYHIDVxP+iqiYfPtt
0wjQW6MXxW5o0pJU+D1cP2z+XvVi2CNoiDO+6jGHTpYYqCgYgGlT7mIkQXifrfo0F0OZzFV779Z+
yTS63yxnuJKy4i/z8rZYGawnZXjWmWljyDXxlBnnyCy2bxEmRlAuy3dtaJLRacaEs2VGQ4YiihZw
dS3z7BQI7v10xBMoFn9rov1Bvlv3z9AK1v5LgO2devYfR2MOLntFadXceE7qhLolPVvODK2dPiAv
U5w0gnpRMNOztrnz2PAWxrwmhLMHk4BT0XgiarrS2dfIg+WSPIdLFnPLh5UEDY0dXunIH/2/YZD/
RUoObVB918k36/vJ/pBsPV21iEwX7W3qBo3ItnpoEZhAam/W0JLRjmRDAcNeLcyxXVB7Kuu8FY1y
QIuNda8O0+7rLPLX/79iuP9oZmGyJMIZiLBDDkDh/seCkZeOU8lgKO44DsDjEPSRk8En7vXk5COv
ee3CAQM04Yla3ydTdtdpgUtoO0HnqwTuVzC0U/VWYR1JkctCFhQJ7KizeH/eflcDTsQBQcw8XepQ
IhLtZwkYEkVUyUT1nKbb4jkvTvcgRffkGWpi5cFcm1VtqqUPm1A1d9gqOvvqAa+B40g2R/Zk/fWo
6/+5jwP65/toy6KbA/XiH9qF72RIgQ3z8Lg19jYBVc3sgJ5IPLHRJEE7hynRzddBt3r1rHbBA1eD
jJFblEkt1XPZ++I+gGxl3zVW3VB4X/K8Om9fbyma+pSH/HFTRiz6FYdZfdgW1zzD5mS3WAeyoqe7
sYYthPtsOmmIUjukSuWleR8zct7UJcNy+OL8rt6zgEBFqPPpEnBTICyA/IkGMwBbLSLlYfEMZWVN
k+KkNusKlhtd+48VhGxaa3h9jHc1sOrv6oV/jM48Pc+O/2XrEs7W99Hoh7mxwhiJU3PG6/bNcemH
yzJywhYPVkC5JE7DByQVsOUVvkYzyYXHB2YhzC4eWL3zm2YX+qj9cjd46TisKu4iZDwH83ksAnff
12McqpNNwKwcG+t1ez5k2NYp2hevRQPMowntoxC0PW8Hza0Z7FFydOqeXTbhZZ5A7SZD9+DrJinV
rB/G3L+j91wd8A0gTD8IJIPai+XDBdZ3s5uAFfFJ/Bfuuqe+q61Li2lG986S9rXpJSocCnoFShqv
9ssda8s8RdD7gm5Ej9Nv6CeOizFlTq7ikY/uI6jBe154C7QtU8JEK+EsWr9K64Bq0C1d+7h9U3MG
EYfXI0kxxzDBRMgiMtppnwVJN5nbZvkqD8GMXgbT+ywWlXCNwsTpwMmGWB2D0iCOiDA3RxpwSGZB
FVj4vHCnI/I97sC6xrYwVyAI+OHBEvnz5Of2EY3fL+Pg3Bx7oHu/00/D0B22uhex1xcHTfcXIz5x
fLLSQHr0WM14Ake4CikfHgiFWZdO9WMNGToltHqo+Vye/zrPZgPU/feRhTLU64iUodLwQeP4E/fM
wrGeC7uzHrNhzA+9j/JgKWEfB8KixHtXQwvP+2tnN/BlOMN4CKqe/kVtWU09f1YJsPWgfYtF+l+0
7IVhAh1zevvRqaYuFbMK0sYaH7ZFDzlvHQ3S3nv9MkZYyYLU57kV0dmEid2wK4LAyDdj0Y/ykfmJ
6/SPYQbbmyUcOMRNngxoUJ5tipyzI7L6MCBHg7GIS7ytj0ULGMXaJ7Rr9bGdNIvOOUuf1FevLe4e
IyqlOdyt/3/h/5f+lwubUAA6IfYjDLH4ozBagsUGcQ/fslRfCtPOMaaFD4fZz8kVBzws8YTB6Jw1
bkqa6bsYgo+FWMMDvD+RorkLSdf/EMQ/IsSWn3k1vlY4jCVmge3cWju6BltBByUU7bz2Xdg8HZQK
/tKgdf+pNrsrqhW6E+bn4Q6uK/p/nfMrFS6UtDY63uspBlsUjeaWyPNUjIiS8Rny2Nquszsfk9ay
ojt21tOm6TE82+V8010VRFaX2QdfeP6x7mG/Jsj9p7ZrP5lhYFjJ+iJBh7d4QCn57ukRBticoLRz
9AF9WNDpDCwbVV74UQ0D1P+/SX/QujapwAtc5oV4NygNvT/qmBBWLE6mwn7k3lc0SUUK6ohKZ2ZF
eumC+7YDoy5FXHYY35a6/NIVQ3jHBEf0IuRwz9u/C0L/ODCsUc7V7OZingOu/B8HBjZh1l6LlPpj
iCMTL5bx7FV83BHpfNgmCOLA83dCzfL3ywN0yM7S1XcAPcZoMqY/NciWNZl5m3UAx/HA8ku1tkxI
8/f2/Xqm+u+VBcqbB6EFbiZw+WHa+ePMZTzwLAoMa8f44lVv1rS6OSBGRBPtKyTUwaJsshr3UobP
QKAg8mNxca3yQ9sK7y9P6j/9aetnCeh6Csa57h89mnCwh6ojtQMdDYu+PQ0IZTIE60p2zGR48SfK
0+12clouh9LpMOZdeDSZ+wXAkKUPD12JyNK01BnQhD78rnTa24NV/e2Dro/U/140mBER96XrPQ7t
P4Vxf+gG352c5dElyA4WlVvu20yF+w4VWAQvYJvauReial8Pc4Ki6bfunVszzCYoCgWOrzFQ4w4A
Ya5J//8LEfx5RFsfZp/ibAZTETpd8Ez+zwvvj7bSfk2tR1llQyLHluzC2lLfjOFw5g4VQECF26Ys
HLw4a5sPDeNhrEf0UGUg/VPVZ+eJO1mqBw2ImFvDveyX6ejWLDHj5O6YIX1aZDCcBOWbS9BO2Qpf
0T+Ippsuljs9ti4hMe1YDt/4OB44M17azBYK+z5Q37b/4pMNOcd1xNEt2g6Zss6HqPeRw6WW5rJu
zuiFHnxpeyktuwsS8pDrN5E8d25kbMiO4J+ogI0Ibn24OTFBGueUwE01O81L9iJ60FRsc8A8TXih
oRxzG02xbalr7bG8iby4h2ZEYa6k+hYsVf5gavcFkB43NkpXCQ4+S2xTRLZsXvURUWNxIC3CAkQs
R24YwRgU+x2eGx+kI3c/W8RLt1sc5LBWF8ShiZ2FCPj6Kga0n//lNju/+y9/PIa4yVj3EC3HRNY/
nZJVbdqSD3BVbSv7oqb82lqgjaKpyNrvPUP+bfCVOvpwhEVKz+4O7CM0ukv1NZhk4mGqztPUApRX
cP/KXfYVIOcg3Vo8W5VSBTCCuy6H2WGaAHeUvpvMYA5E00gx7m72EDs6CWrlz5jCJ3HV8kegMD4d
10eCi7RDBGXAx0RLTFNGZBFue9W+E6qbswPVvnEuChrQbSDscSsjZCblcXYmc+a6OvCyvepiMXci
eOKPrYJzEcEqGhrwTApj7zPQiVKMMoa4XcJrBCT0cCnnVh0xLKgA/g5n6sonVpSLjOzk1PgJ6TyN
x6GEp71TCSqWbGcZNUPsan8IeBURgkJupfOrn/mqDPjcc+Olrpz9WCK0XPiYeQd00ed2sR1rHj9o
zjl+P7NSAQfXrg5/sLC+VcSLMTpi2kEbSOpOetcavZOOWeKCLcdGfInL9uo6eJE4Q8SrR8C6Huob
Z02fNIGb/xaTKmnwgk0Ef3L+BSIHSJdUfOjajJeJBZ9gGaZzVtevlbZO2sNX7ou5gYSP828FnkgN
Vke0thljZwJql0/jxfMJXlWn+qmzFiTylr/5lgkQC/Ht29bzcUJM0Bms0NxACxqiMbdepLnqYJq/
OtmAY3JXodwYPoHBEPuaLjBJzh9yKfjRG+nPwQ9RR8F3m8y4tkfdgkTkYer0HvRHlRQ9QNWL1U1p
YC1HNfXHnC4oZ8sFbBwUR0FZ2Fe7RyMKe1QRexJKEr57dF5RLwDqpW4MlJN20q+jVYr9trSaBV3i
IIwcPssPv0FruDG7idbAo62+y+1dtyqxYC4ziR2mMO+VIokA506YVDZE1rWZCZWqxxeuumT1HXkQ
nq9t5WCUcT29gyxWn2uuJhxDsX7qCamdKrvP3TTtTdUxEKBAeWnKvok59AwwZdKqG/2DP/i4rpwD
VFg+cPDPbdXfB7hkrKpGL8q2LluROrUmjHXlGWRoBE0AvYlrBHuR64UfhqToq6PtLbOTYyE0pEAB
ehgsEFo6W35p2bLEOc2ao7uYhIZhlwzViNwlGnhX30Lo1gMOqmI+csEZ+DloniCbURAL4ch2jNdj
qLsgMcIqI0HDsqc39wagSQ7vK+BAusx/uLJgT5Pu8yNpkKmQPUvlQBnsRtYF/RoYoixsx01Vlmle
rjYEW/Ek4rkL1vJq1wkteGp8pg8d9pGI9JqdRWUd8ZTaoCkVC8olqGvwzb3VgE3BLhCYZHsKFZ0B
SLHyDyfDRynrEloHCNUR9APradHFk5tPVxeNtf3i2eEuW4+VHGrloQt0e4C5Yr6qsXqA+dq+mvAR
f5V5AZzj59QHyN8A14MSFQj1IxyXfUJCPOPrt5X3mkSao+qcWhDZ2JVl4fBWonEUu6sXJxQFP5X6
4OZKpHzyvvpdMWMglkLi0KkeM04u2/GM4q+LvMVF5HkJzzW8Bwe+YA76+qgVNoUJsbeQfln0voD/
C+YNaDSu3cJOJ783w9dwTawGvDpsVY5jdVZaagAi1gefVSVE3c1SDMPjtAsq8yto20Tbnnhom+KE
aaSw9Kx+se0wtwnZUnYZyK72hHOc8yXH0hSQ4UuO955QC620EHosg9pRYd1Di2UAkoGWe0tj1R2b
cL8tdluJJy2+V5aQJ9LLayfry9j5oEe06jKNHqZ/TX4W51wYeLzvpRVPVeXgWZl/39PtVVwWhVmR
guw3OaHF9LV7P9Rv26/BlIOBCL2RMJLAm+lJ8dk65XIpBn6elPVjYupuqUY8mxDXoAZP8bmWCGmZ
0aWPbgGvyfZJ64G4wPOjUFuM3GWmXy7bTmD1GOipK3nafldW1g+bRAs04QKw4sDO1FFvlluwe1mG
P9sxQx+0aD5hHUvR210iICWt2DideFpyTGleV5fK4j+k16hIhVJdQ9gfok3i2vR/6HVdEvAcbwDU
9cCa8ejYBwdPUoqxRp/ATdUXGHurmIFKZa2y3bZi5bl94U1Z3upBp3VAZbJ93jBf1F7DFhKvHtvt
cR1hO1TwOdiNbr+yxe8vovfRk12c5ijn+dWqPQAu5HBxGD5EIKj3PLAM05chc2IGqPVW5dYXWczq
vBjHiSxK9D6bHNToDmFHdLvROLBujd+HcU5ggQTvT+PNqOwJbk5nPlGsSCAHzodCTx9Ng+izW8gl
zYX8gZ4x3v61mqCtniNV0SzdHsWlfLfboHuoc3qejX6CMXE+dXCcC1OKk8/7Lp5hSIsQQQE0Y3C9
CG/qHHlD3QGwZiE5UYICGGI4Hqc9XFByvCy0D+6ETGccK7oDLhE2zwlpGmZsSPJ2/uY1OZ6XHJfy
xormUvvsVy+ZfdoOSdloANGY5bR3MGnzcSJfKGBf29KMl7uJa9Z3dx9fAsuG7+w0v5dV7p1njEi9
ZBnOVHIsMD1GdLiuZk44ZW3qNYgXToQA6YI2UaJYOSRDH0JOxJcuGpan3UjKVJm5TPQ8vdWZy5/K
Th7tPohL9JmPAE89VZy7B9HisWyDWGL3gJug+5F1XXgBrflBMLQqDFtwYhdDaoJ1Q7T64uj8wjOF
sa18yhCvVSfTYeSHzqZ9XwYsHlHuHhrFjspemp3LavX7vvhFM6S8eXZD2ScaPUrsaMfWnjmEbYW5
bPB6eS5B6q4V400U3fihZ3/fuRZM6u54XxpY1WE3mE9Vg9dpsLMdsYIDHS42kDLnXI5OxEvRReiv
3iDlIRmYVcDDwGMmneFer2b3qfH2W0WOcBhQEQsoancqxfu2zVutus7hRK+B/sBa4CBM3Pj37b1G
9XPkHgBum9Vhe/U8WDtvZLmCSpqaCYH+rILW9HsZwqa3/t+An1ZZa10Ya+Dy7xuc1C0xPpI6n0Fh
nz63QmN79RY/HxB4VV0i+kocHMsdduP43ctR7QTbD6wAE0EleW3L3SIscdhWy1wYH9KkdQc4MM7c
1rvaqjyWlqkgQ/eRBWYIDG/NfBpx5MZejRQZbe0EUoJ/WEDXv86t/bMKG3tHRpqnNW6mGLwZj1KH
ldztssQDiyzFkWVn1PsMZOEZE8e7BGf/16xGCGkI63TbuMC54/sJsd0B5vxYal7sWkRGsRalCKJh
7DCcNpv2bml9EnYAHd9CJL3NxuI8U3c/iNV5s77OgBEi3YbGy4TPdSSGa/hc0B1W9LBdK5sCLsqN
as8V+GkHTeWrRkYqsrCE7j0+5UmjuDzLHjghI5cBe45dPtTQjrg9ThfBvzGXrECBcMQQZgvzOdjw
DefJDzpht8tWk34mssOcSTQfyWPW5y9l0Bskr+3phpF3N1vIBkFjRS68OinZDQen5J8Lm9Sxp1Im
E/OcXenhpVBBDqKu7DELAiRPuI6H+rQ9UEuOVahakNblBait83zQ4wishFZnOIoxe86D/lfl5mlE
O+ywjEhet41+wnxeDTNpp8o3UdggMrYqCwBMgZeZqieY+uSlpplA2rvDWWUpf7TkbbGliTJ4p69r
mLUVJEABGhzygYADFPL8xEeE1F1PoAWEbLXFcYDeDkjwTZC09zBYfvUT4yziJI0gqOrX6IDFB0zF
Iyjm4e3/yWriHvjQ0kg5EygGywlos/pu9HNrLLIDDvYzwzO0z1vEdRtAO0+hDH82sKHlsK4erXHA
+Ni1dIO7yivhHNJwaScU4budYc4zTlRlHDahd8DJfNhv/obRxmPY20uY9pUbGVhoElUPmNZpAuuA
UacNTtxjEI2aTWcWlvtKjw0GSEAUFqWlnxYQHuOFLi1URTWtqbd8X3Z9FSnA8x9B4Hvd2hy2W+ld
UMjxtGkP3iKSvu/ozarGuHAl/vTsmKhv4e3DivG8VMt3qQUO4AyDlpveexgvW8WxiCcxFCMAFLzA
pwOChiMWZIr5E2TeT4j94bGcJFYqe8AdwAxqQTJMwSbLbvYt57e3JyiQrTYoSlcRo9010px4ee4B
HzniKn/jBZilnL6h+WeuINV++tR/EfBcnTSOMWlfh1cagnZWuJZ1zqT31k4y2EMMQ37RBVLAsMZN
Wne+qUDMSTHk4iqaEiCI7NOiaoAJWFm7mjVfbPa1C9OlBDOHdJzEwnWe/IybtMwW9UrEa25AuZbi
LXf7ejdmdfWsYUtaQtY+bafGHpajaKThg70eB3gp6xiNTLnbrjhbHcBlGezatil/V+y5W9yYrunV
yu8iNMUZRFM7UbRkSEotczqLge10lf8Ig6DYA448x90YwgXHbSeG00elrRrzBNDu8bg9Oz6m8oHN
MwCy2Dk0zSmFFpO1fN9a7kdGKrDtmVyihpf3pWqAzGnwJuja+Ypz64rfgCFwCvyfbM4Tr5qWpwUe
IZ/azU3g+eioWVCTr4E8Vr6LaUT0nZTlcRMf/BEdZyVKvPINngTwcEUMDGv94OZBdcVFi3MruBI1
lXdYd/KAWDcs6BypXpLivOWioOtpgsQETg15We1gWoXOlaMDOra4Zlooc3Kk+uGwLnxsWPazpDBB
bJXvCDJnU8BnzVrKryjNXRDEBwjT6qSnCWNdars/yCzw91khnhXh72zFZw+oqwBg6jGNsYZKvN1A
4Im/2zi43vnTOAdZSohGbgSawXW7hbxnsZ7r+cE3N7gkMzj3fZbaQ/nNBKxPoIhhxC+laFUMwkkc
fxXilI/7Ay80yszmoBcAuIcaLqp26h5FeW1J8LMqgvLZGYDLs8IsprPu9zB1XdpZ2FdLhO8IPkdD
YAPExWDA9fg7eg7lSzAC8GG3CfOEvrcWRlfjAl6J9s6/988FSInBznd5N9vPRTfB5lmFJ133DoQS
+0tD+x9NufC7AykDGdsM1F85J5SNWIsqwFt4aYt3TCY79RJAvKk06t7DFO4Zy/sx0hFnJAc7R6aB
yMgL3C8zLvcAxvJZW90uZLm4tF7lH9uqgtLM2/mIb/uZO7oFRDbTz6FEtyQd8ylD692PME2dnQHh
/imCZCUc/2R+9e5hv6C0rL5b1td+MXsMe/R+6sV777IwuDfwawd+1h6sgohU4qVKFpUbCF/VV0if
4bFBkBgrSvUV4fTygLV+SAeDh0xgJDCdyvMoK5nqQg87SaSblDat0hA+mbM709+vU98TsJZ6fl7z
RWmOnukO2Rd5Kus8jJrprkqW/2zsyY3yLO1toFg0zCSPBYLXmMs0ukeLtahqUN+8YDjVz6VghwUr
4oMO5UpqVXeaD348t+DmL4HooHToz1lwfF/ZbEGd0u/tKkfpoMf+YdqHTCC+044ajljwfE8lkDmj
marr4ri/snlSBxiUJPq2YMfnFX/0x8JOxDBUD3AvwQsxe33UD/P001IERyYfWD7ThYdxdPYZDvIV
XKJon0gHT8kvoGFvc8Fe1yQJzesyzqTO4gWRotaF5cgTMmkd8gMXBrsEJI1I1Tgtzz986eJXwb/h
zWHGAIPEE9mJZJlB3VwXMES5UT/SJw1f6KMuhjSvxq9DU7l7mOzACGz1t1oXdZT50rpge1piZ05Z
IwCpl3YX96WGUlksCTZhDjBs3wKOjuJZTsVltrsncIanBC10VD5NdeqYA0pJGAPr7u0yOT4u3IE1
qhOvrSNfO0mhPwzlvHMzGOAhRg0uqpUKYp8lrsYC3gv+1DoaOgzvdrvg1Ad0SJCdh9sUHWzoyUBc
oku3uAqDsytIh2UImpZP32ZWyZ20q3zXwXLBYF2PCaRgICBRN1ECREnlBGC2fO8XvNqjVgYXVlxI
7v4KG/QKvZ01ATFFszA1JnMihZdvX8/LSz2BINaQz65v89ixQV9ruUxlZ2exwQa2IwsaTx1yPEdp
wS2JJy007BnEHRWTybFjKO94dmEAk1BbBZ/tk3HCt8rBqDLJXYw3Qg0u1tJ17ts0KBAjNnlgwRZu
AdaJ8tX1PuloTDJn9m5yAazLKrSQgnBKvRx7lnJseJxxKCsC+7S6ECsUXaupBoVN6QIGlL8hb3+w
OvRNCJaecOgUpsc04GP54zEjLDwirf+rBZc4ViYzO6KB6Zpn/4zkyHOpRoh4fl3HFQiyO4vIS9ZA
kUIITe4Nm5BFlo88OHZ5jlSdH4W67HYa7sFR8CWpR/DbJoykcLNgFzTjiwzCX1AJIVn1Xz3EJOKq
bDxYI8DYmRw0YEc3izGZ5dy0oAeFAO/vENl6w+1p0sXML0xg6Ks/hZEMcY8HgrFvONijWoX7Ahmw
kABnB+Q3bHtWv8N++dz39Ffpd+85t5+5wTwk7bW73BJfC7DDoyK8OfidURMADyhc+8Ug/A/oZc12
sgMtbmRfPc26ZEY8E+SILjgEOchSORH44BRX8In7OYwjfn1rMxDUCyaRHbMwuNUh2W7+ipOESZXt
Y+rLVK9hsWe+WIA/5fPXgeIkqGqcytzFJ4mj7Si/ChxMYTHMxp1g9LWZrHqdnyHQKeo/AYI+6glW
IKvXvzwDQtTkmwuG4LnAezSnyWteLektu0Xim/KRrx6doEz1bN8DWT76rlDHaWpizIiIwhLn+ckB
RyOg5TETgCWSpZ2TfCn2GcUHtCEQn2BM+QDMyJzwKLzTob0AvFQpu9j7aBTthxEeJYTy48YA3a2d
tIQKHvGh3+H9dwA7hVMxBgDD2hXhdHRQwCbcQYpaew3mCnmsi8OA++cC35VSV1069JhhdzygvRxB
Y0s9AlePsgDpExMNIsnybxNeLWBGvTOpiYxlNtSHInwm04jSpweNt+0w3wSpCY1QMnHA1cK05AgX
M9b+KOCPZY8eh2e3quezB+/dHB4Xv/jR5s5HiPEGO4IkUN97H9zOPzHWrELQfzdJHr601YolY1UY
h2B2R0UhwC1rg9Nsm2+lCyPd2IDXCB4ECKwNAIgAuaMBN4TngWFsLxSKcHC6vfB0BmiSHm8EPZcG
yl7fCOeg+2G6LiS7FKTM91UFY9WsVigj7cfUyJVX1to8aaiLBBCvbGze7s98MtmxDXOcEFTxgDqr
P/UOeWajtl4aZ+X5wvt3WQw/eW4bHAgV8N/PVfAA+tOPiTTyalvf2sz70KQtLz0G765Dw30bYMRM
qnYXQs86VLjKZ4XKv/Sz56WxquM80BwZPZYfRtoBCNMAFeiiueCbpoFxZgSETzL/lgeAqKnJgtDd
fbPdZQHhdh1ZDbgMxtbUQXDfflBTw3dDDodS6Nfh75+za/rpLRY7bT/VZTUclGaZd9xR7GH7wUfN
/qBVJuIgyPx0DNv2VNHwe9E3+QPkWCDGIIrsvAmdvZrSEYKRJqjiwMUVmCMSYypFAckb0x5U56Ax
N2HgoN+AKLJKBWLJIHCjTkZnw/zI6WBe0G0Lx/KJVw05b/6q0p7HZCIh/K/zM1IpxxWrEhnuBcBN
NchByV/c6yEgcaxpwCuzRTuvQTO9dx28/ApUe3dCQTa743ghzrNt5/UeWbYq3pT/zfzbWzo8uChZ
kLNP4B2rUEeJtw6HareOndYNDrVgCghI2JKCXv+wRZvYXaP2QadqpGD86UKxm0NjtiGf9uCR5YkM
a/MlmBFDpkvSjHN3hyn1998AqfE5VIjGBIwgreGxJWI9HuO+nNOm6OGwDRBT1jjZOmP/6HT9j4F1
5mQkYGGI8sNl7F6HejxKBWmFsuZls32qLDzA64ku8/pdTCP59APSJRbm2URlhtUjz4KXzSYFX717
sSyx0vCr/Bw6wAl13rskhkDVn0+Z5dwQ2JzPeqxBfV5LoRpjaS4BsjK//ftopeicqecZqekIX0n8
1vu4gFFpLqfvNTpWuxDSz6mudI6mXgMEXgjWZlYF5sEL8WVLyLpxjwp1V87LdGBg50YB6Z+LcmmO
+I9q39ouSVFwoS2PBtmw+Gc2oFkF0Q9cwU5jKAcCL8h5U7c9jeGITn6zHIH1Tdy1s+0plbR19wbj
PvQAu7wN/rD8h7ozWY4bS7P0q7T1HjIAF8PFohcF+DzQOVPiBkZRJOZ5xtP3B2dmVWREVkaFWfci
LdKksEiJpLsDuP9wznc8q0JHZpFWsv9a/bVmuQ86zTqZ0rkZHJwWUY64sjQK6nSrS1Yoa3JX9KD1
K64JXE24oZXCuKOqTjfXbU0pk+8NtglXmMJ8UAqFM7w5GtKn7mwN9ZDnVPAL2GHboQFlWwqeKJs2
g28VF4ZGB6sN5DGFWImgk0omd75mnsTg9Cs/TVI3yCTa4aqbXMzV/mboSk9oXb8HMcM+xhoeMtlT
cRGpg45uGVQuqvKAFl5vjn5cgnoXZ4nuUGg2XGU0xCva4JBQu6w4h3b1iM6cwW0XPmhjvlEG2zjZ
YrrwjjrcwU7maeGse6NIPoywrTdXyMH1zQtsvXXnLjO3Y2gEd1/vXpjIS541t+pMK1ZGsXgi+Go3
LFNcbKw3Ibi5WeegMStSR+zyB7v38KhUxn4wuxJuLdOM1hiGbWY0xs5vEQAYYt7YeTauI9+if06/
JrplhQhK9Z+qdHgelM5hl0c/vFw7eQ29rxw/pl4dT3qFny/2X69Pm3nO5TGaKjRAfuBVflwwWLDR
w3YabB6/Z1LbZBtnBCCsMIlTQaw4bdDemSgo1aANL3JMSVTBy5qMq3yCXxpm86sspqc44WMDSwmf
c0L8dB0V6NTjd63mr6l9lwdeMCPELhhl3UwGDS23HkPwqBhir0uNcY0GB3eLat/5C56qtxisNMqK
tKWJcc7mugpDkiyOWpy+jAsQ6mo2aHiL3DptSk+qGfvIxcwUoWANB7VfXe9VLa7MI7mCGzJIeK41
+maQkdyH9OC+jVRxRKf3EJJXUeRDcsZFFHgiBJM4mxYKgsznYEbFt25aW3Izz2J7ncgzSsh2TLzc
61KqqtQXVhbN5qrdG6gN3LnItdX1MmHYI4m18rutwpOZ/dsYbyN1fI+V4tnKxHcLPOe6ai36J7s8
6Ix5R02OX5tQZM8sH3x8u24Xaesg5cXTZLtcrWtqiPlNpGXqJchuHKuytro91dvrq46zBhfRdf+W
58PODvxXRUHttVwgnWZUbkIezInGMVuzMih/2Cnqj2B2th0lywPJMxSN3T3RcOMuiYfcG8Pahoka
/Wx5F4+lPvOxjWpjMaDu+0eN3uyqvLMjrV51an0hSSxcX3cgXKcW4i5B/x+zozEgbyllsZS61q3d
17+uAy2DsGMv8AnBCvDGuHqpQliXaueZixYDgTzedpEJuq1bUpnYbATEqehtwF5geY1TLJYx6mPe
1OZKrwGCuLLCZzVX9eZKKAjFlG3MLAs2vJUstbk80MkEDY6rcTwWBPS4eFJKdJ0p7BCNZa/GLJpp
IWl5ClErLi/naDbajqXxwCYhY1pkqiseqZKCT3MY5K54Pb5Ej+UEg/6oZOXJN/FfLD96EDEeLvpw
2kLtKNZ9FqETqAFz6GYECaB64vzSHsyAjXloBnuTQSkl1JSjRh/W5aLQCWZQab2u7WLd8V1F+3KE
IUd4t+qRxyiD1etSJ9L0V4Xxwiq3oEty24Hc1QDoVFNOmRfJm+u3dWT8Mlc6BTJjY3RaeX+Ay3XS
USp4WFaBUyAM2zDUntyctfg+Z9CYB7Xb5bgSApmyqcWWYThV++Q3yaVhanR0GhnvbKW47UJ1vMVT
cysLN4ll8dKV86cmGuYbmTW89/n43nZmcmJFBBIape1cZ2h2kup9tBJj67CGuI0R6p7MkhUtloNI
87F7oGB3rOgtrNB9KCWZM4wX2HMkWLC+NlxlzPMrOKP1ckVZA1A3Yt+r7G46VIO0LlETUXgtF0uP
Rv2u4fYAf1c91h2kCzYXaX5kTNZcULNFmxquQcuT2LcL9ZRybPqOXwEOy7ptbXbApBPI2rhU5c5S
msbr9J6Pn1Nx2yEWfuczojMj3BC+rooNqnq1kgYbTtNsgb3tilFER9nUrBZn+wafCJjUsOu30WRs
bN9Kt0U6AMNWmnmDzLxx/YHNZ6Vr73homhVfNyAGGaNIhEFkl4WM4+T0GQdOdqvWzF9N3WKNFRG6
Ueo/B5lGJ71BWJJXPoj9BGLGl5SlyNJ7hGoFspzYRGQyCBI5nEG90ZZfRNsSn3QfqIziZRLiseDA
CAJMWkQ+chj6Vfljmlkf6PUsH2c6Ww3fzwtLDLHuRsQhGtf9GjlS9RDWY+1Jh7av4e6Nw+/6kMJ8
tjL65Sv6rapTb/IjSPEKb1ALFjgfq2kLLLLcFZW5FWVH1Bkl7h53wRoZMVsWMe3Glu+Vodu56iLi
5j0bumJXdWxJUlYWezs9VGjGdmYQm6tRNtraFuhkgqKFElGUGaFzED0y34F8HxrmVp/ZuJgYRcYS
x5Y/UouiBDxKvX8gzQuxkR5D8y4lo88ZDoxi1DdK3zxfjyLd71OPaEjg2fG0y8lTPCfl2nZG9iXq
c2SUrDn8Zj+U8DCCpabVWvNcxBq89b6PAd6C3e0K/e1KqgIPUhy6Gur1jFemSI2vZxzCMJacIvql
RL28s/JudtNQaW4sX76ZQ37pcQayxI1eiG0bb1GhHidhHKHI3vJCExRRvld2DRgKrjPXpuRj047N
lmZ3HdOGlza74pbX782JRqlkWvtcQeeQZK3+ZdFquAZvnKrEuVg1iScDBiIBKECSxhi2mgVAhDzZ
s+5DNqXYT1ysyZaFZOD2RblUcks6U0WBGWbNuFLDCoJOJR5aoah7vROrworhYSnK1moZkPQJUSYI
bt7nykfuXxyqzC7ZY5BCtTw4Q0H4R2kb8cbJgBvFeaPsx4ijsEK0ebAodz2mpvSVV3kF4K5jhWCh
GsMHIzQdYEjbvCkcetj5IDXnRai9erweYH0OMrwu6r01ya9vdS2mnSI+IRqqtmUGJP/q8Fk+WXb2
KGuUdqeRXSwVfZ/7lnGE54HCJ+xu7NdrA1eUKyXNjC1ru3hpXniA5QqZNNPsBcrsg6ipaZt5yhu9
/twXMBxxidCM+RFoG3vKdmkB+Blg+dKc3FULy8oKlFfN8XskUXn/ZOpkfFed4e+qQaPbKCH4dxk3
S2TChL6+gKyIxxMN0Jc22MeOuh1tzLop6q2dUthiO2Bogx2wsP6VdGNlKdkXzGG5I+lIU7PpPEsr
nAuf3mrC9Xa8Ls1jqUR7fJLzopJSNoHavzRL93Utkit7VneCCBOMKoi1Wh0hh+hBQhpYzlImchRd
jm1HayJVGy8Oyn0hIIIjRr6vKz3fk+mHnqVn3wh6vBiesWBau0aG09rm8TcULQatjk4urSDnlaGf
bYYqDc5cQkbLPBaz4skf/T0bsuE0j0iVesnDiQd0E5APqLems2rs0Esxtx1KR4fzQVVpaGMPuByh
9KBCc54jI76LQHvzAGy3fLxb6LAHM6qCYxjHv5K4gUFutOMFiUqQsBIqrPA9KCVZPrTNh3AMUaQI
9RBXDUPesj4Ho35S+ml5G/wfvqYxGRknbOF9/maF469Z70kDcIZDOtncYj4zerO58W21dhu1arZT
FfywbMiGDXlrgWNnO2LQWAFbxc7gVrse7yJAZk1/xry6QjpYKQPaqUCi9EBIqmLgxZR+w2ATVYRx
m2eFvL/2cU6Du8hih2uYi8QmLJ+DNCTBcgELWXJgyabd+4DFPEG4I8q3UKPKgOGBhTrfRTr7FdQp
p6sCwh8VwOrLYashJts5g18vycITP1VsURWj8BSFxkJOMMtJsFxbXffAmYNEWWXlqUSpsUvjfRwt
sCT/NRcdNCSddkUvAeCLBgx4DXK94L6Zx3YD/Tze1Hp5oXd1mHZokH+KcIsh5Ag85tWvQv9PSBD/
xPGEXcUGVSg1YcJI/h3UomqpbKai1S5XxWESBwQJajH4iUNPuPq+7WncpMpAogIXlutBgBcc1YFW
J/ZWpgyeBz/T0EQTvNIQ38pnaNhB+QKcB4thqNy3KoGrESVgJdiYga53EvEn7ox/9hpAyaiwLBfj
s/17Q1A31kx6ymS+qPpMYkhs5xsrKspzQHrCDGWUeTPx7yFqWb/si3MTk/vX12FBszIaO+EH+mZq
xfijgcK438mJ1ZOt+J+dHV98kMVvimIROqWM4cvUF4DN4/hPpP3aH3GpYKqBZ1/RlX8EG0W1M/Sd
r8gvYX8uwOL7tU9vquGXj3PHoUNG5YlnYUYjAK3Wr1uSXo3yz5hx/wRMajtSs4D5Crxtuv07Dkvf
NNBZs0C5XLtDJTfq55zF0CRyqAh5XiHhmHJPHdvSVRKqgEyDDI+/AjmSPbK1GBGcassRGiDVruvX
NGI6lljjogxqvStUFUaedCvb2OGcbx7+tRdG/BF2xM9vGupifFvws4up8TfmN3p15jztrFxKUa4n
np8Xv6wEjNnR3F0LDmY7qxD5MFMIHp5OqCjra5evAc5wGYQfFNP8FZTqeszhXao1JQxZR05OXge0
q01uvzh1X2+mAcM1xDGCpJsZwmfJUyrHzIyaUMtJV0uUfVDEpB+zVV/VcUvXkss/4Xv/M8qlyrAF
IwSGOGn+Hnnqp2ZuDXZlXNgA0fOhMr4Z4vkwL43wtda7fog+AHIGB9o+qWSzdiKAvKiFrkq7nP3x
uhvmvSjC+Jg7mC4SlKNDHn5Y5q9rP6K2stj/yYf0Rw+a5KdWbU1gKbf/4G5lkqmnrYR+W0NXWlcR
QLoC3BA60wfB7sb1SWfjQHS2gV51mziLm/WgsDFLI6Rjk/V8FX5M/NF9rrOnNA3iZAyMVvtge23m
ahOFT7NoS0xf9b48I9e2stEyPrVIZ/uj+ScKHjjaSxlm2rWypuf8U2bQP32lYK5UB1ep4/yevVUY
rN7DjAUKMeO1Z0aIqaZy/kXGNryvfhZ0RtfEZH8tnfqgKkRuBdqYkkNTZK5uwdlQx4ExCw89dLF2
5V2LoKuYlSkv2R4Joq2UPWXHDuRPPqU/PpT4lEywUhhaLF7B75yCYNtLK1fg0MC6OalFxJCxjlIv
ncB2krrAqKYbslMiOB3bCKd5ENueYzQ06nRWQVB0q1itow3SGeIrmtSTGXWtz94NZWJK75KK+zkz
fpRl9Ym0ijyoGgtfDoFgAxyJAKllXlAZ+MUKnDfN4BCnCDr0+iL/Xwee/s+SH/6NYlEXs/d/n4pK
9Ev7lv828mH581+JDw7xpToEQoIbbPBtKCj/nvgg5TfblJBPee6qxkLP+M/EB11+w2sKglT/W1Aq
f+lviQ+69c3ivuAfi3MHX9tfikPV7X90P/9XMN/vXMGBn/tgFE39Kt6pXFsFBMNeocp2IVIVdi5M
+biF6ibzeJKyh4cdTJJlJDKN5pFO+1mGKg4mvynMzzYa9Wd/yhKNLlIw9MpRWv1s0cCkHkqgZZA2
82U5SdTU+TFqZfg66LV1P4WBCgcG/yJx6g5MRy0Nwp3BE5wxnegItBadEnwm9UKbbDXFDkAKDLPq
BqWtkT2RTmyzbVoTssjyyLBXcxqXHEtS96cdfkyLbL2ZGQNWkGRAjj6PPMZqQD5kEkRh9KQxI8D2
ZjtEX88TwV6NNbXmqsscGvNMY8uJ8qci4kE4ZP5FeW+xRLfyc8gz57W3GEPSbTgnfdCjXTbhIXK7
ccYjpkVW8XNIUtw19TxsA1QwyPZtfNUuSIYGlVEm0Hu3ehaA+ciKjyxSktNcOPXKNlDZEXqAQJ7s
aee1yZXmIxfEKAGewoVYCOfe1kgoZW5JQFk1GBRsAvOdW0o7vwA3GVhdyajfCktxVqxIqpeWHvzA
GLZO3Ca14vu0mKvXnJ3SfZYY46PKDClj7Gqy5TSt6qcVltYvw0i7jSw1uQxxCn01qXFzLycVHGjQ
D/Ht3JroEKDDVvgCUhKcFGgSDjzlCveJI/aGwRQGSWgxWm5n1ea7bsVG4U0xdovaYoFD74kXcygC
LEnOhJFD0/Y2/QBpVI2ClEiTWgWatM0Ptm/noWtmCi8SLiMwLb9apAsFxFS2RFE/RqdY9CnTBSWd
LQ+PEEDY0TA/k6mmbY2qQdV3UGp8xEmG1b60qmKiGDM1fxk+pxqhRGElKORtAgEYbE/Kukbz9Nay
VZSuiYI9WpXpNBxh/WhnvMJLzuKCVrHx3TkIeUqrWMHUSO2NUdrKj5m35TFyLGXG5SXI7U2LsYFR
ohF3Us82QLcJEx/hTFWstXhfM6GvjUonIM7mMzxxMOj3zDNQcdV1mKJXwt0Pa3ao1DM6HzQBZmTf
R/oC27dTxCYEZhGgYdhqt68wIrLZaytjl6M+2VeTwral0MOPDOkSMmo76N9xZw8vAjtbvwJga66B
Z4TtWjht/90X3Tit0K8L9XvGH7a2fV6YpWupRfs2sIXVCC6bJG0DBT4Rgr5fXyqaJSZaPuBpFsCl
jmfT7sb3TrFTGsgZNm3TKumtTOcO6go6H3CigUWeeukHAGHM4kLsunJnmL3YKUO2YGzGwFjrKPPO
pZVxlKNAVoB2iaDbOTm6u743fcb19aCtIhFor62MC6SZGY7xdamSWe7lKGLxHOjTqYeuyidQdu2Z
nohchzTUVK4PCux1MXUhJLy+ZDzX+zllndBv2zSezj4LU87uvGDg3YHWuXfstgo8kkyMo8yydtxo
IuOcVjLLwQeTyk0159MtClFygSVOrFdnZKbvUpBld5YSWdsAMPCpH3JEiGqr7KEJ1w69ioyOzSjs
G1VO0WVCbtevNCe0Cjfyp/ui0Z/04IxA0P+OKLZ5KiX3Z59ZiAladobb3h+Hj/8vR/y/0eFNT/bf
n93/UWcfefT228ObP/91dhuctfAf6DQ1YlpgXFHyDR9N+3/+tyG+AZ8H9QLYben7lvP+b2lNhvZN
gDK0HSEc03EsFbzA385ugpwkxGLJBstAms0A4a+kNfHF/hGzoEIBw9muGw6PBYYRv6eZ1lbTTtxq
8NK5Xb0qqMfdZExy5xRFujYrwTQMNb5AwuQA49MLlTA6NOy7lsX29yokDc4qponkS1uJbzsjYo4Z
6QGhuVF70GE/7nXGYygOh9F5AsaI2C9RBtgsWUm4chKzKi5ZEd81vlJcLAELj7G2Fn5PM7YNaEbm
05DD8IJuEpQbxerEp2Vp8Z77K3mo+lgh3TzC+hT68/e8maxVqEjnyDM5ZAcJg/umBPRHS6OAd844
QXBOZbanNotdrsfIkuXYxIOB1GrdqkkcJDecVF+obLTWrfq9xSm/VmV4Y5azWIzsz5YFuzi2Cyje
jkmGoG/F8Z5FY8suQWuHn0YBoGlsnWFcKfj/MaqnseWl6qDtEXtanhrj4O11Md1gN0rQdPbEK6Fi
ahb7I75lePWfij7U5xI1+S36H3HgpCGVdMptWExNc6u0fn0j2YCR1iQhy2pLeFPf19EZ7ZJxNjSj
36McI9wTX/i9NHXUI6y3N0G6jM5aCx+1EVf69zjy5Q1zsWbExhbRNBgCV787D5V+KFS/Qt6V1I99
LatznLY2h6c+/ZxZLT1k5VRt+xF/A2OrCNpVmL51UWhN+6RO8GqXJnmZeqlUe1Mf2MdzlSOA05un
LmLyPgR6eODky18SU3du09YXmpeLGm9kLQokT1XwzJOzB9tciMfBzoILIp/2Mhb9fBemZkhPBzR+
ZdgzGEXF1y6mMZkEcqat9cn7jFjPaisISaEswsdGNvMxHez83jYC5KYjjJ3E0y3f+RENqFzDsLcr
Tt++RD7Xh8c5IzYBzaOJL86P07dGRVi9gK5BYvW5Pbgdi+7VDF3AcVN1nB4dUYs3OzDjl8hySGXP
ofu8a1MMXyxO0J4hHGGyR/W086eZ9TQymXZFFdM+0ZpNb7qeSHZ4y07O7ObgGLN7vh31fn5vhE2m
lLD5zkZQNreZNU3VeupyZ4/wtXBlFI7koIuWhQ3BfUt1bDMhirRhuJF+o3iz2WEMM7V4uA3Uqr4o
GjpWr7DAta8A3k2dO+Vm3zKSJQdsNkC7E9M5vg9+4Dd8sYGbxQzHnS0C4y3VfQPyb6PGFMnCuNd9
zf6oLY3872LotpGPnJp0VLhiKA/3UDaSdT2VKc5YRX4P/DBdK3k7bCOws+hXBjMg4DDGpqSnmf9G
iQz1PAGRfENtmG5lbiu3kczC73maZNvSz/BpTQnn2cgjcUfErXmcRhNlZpzBcbPLEXyBngiNzX2E
V7oxneanP1asOJRsXOwPor+fYMJudWn3RymWVqLo09umwtrhcbSj8jL1uTuoqihRMTCpYvhf7QDz
157ImhoRVh2yGyabl0hmCMKOQ35mAqdhF805jwxZa9qzP4zyOzym/qGZlPEuDuHs1QiYMH9rMEDL
Yg6RqKfVWlRDc5pMjY+rH8vmaR7n+iG0e7TdOPhcR9W6Q9f57LxU9WOS9WMMNNfHncDHK0tz5U80
+ohGpTeXsjwxTojdKUOKLexQ33eCBNi4ClTa/RA2DcJEdDmxzrdxqg1wv2w/8MhWV2kmum2a5+hH
C1Wbn1I5THs9ElS4fR5t1Tm11iiVjQdToiDSHK27TfJUPWPmHcgpyOUeSyGpOXHII2/q5BtW8ORe
d4z+wCrAvnVUtlrSdIrbbLKUbZsH7Znez8AOgU2PKqd88SugHCoTGw9la5kRSYWxLUe+ikQu1w+w
fpuD6ox4b7AcPmmQSPcTLc9RKzIT7qmTA3BFGONa2oC0WqGo8gpWy5vY7BdxGERrR0Qj61XFYgaV
BcfKQrBX+2z0nJihYa1gNJVCjGv2ieO5YAd6sscWv/SAIfXGabNgyRNVwazFjV2SgO337B5iVTkO
fekjUs70fRoA0EE9wjKhQifPt6bhxZOo3WOT1kkR9jtlg2kYUUMrVHXbN4P50U2xE7gDtSrL5Ljk
1G2WiozddvKKU6madmjzZj65kCLd1fSgVdfBmA2EGpXKuKrrXEGwr/lPTQX95ujrY/CElTwm1LwE
GW47/UfddRW5MHP2M0XZ/4ZIGQ1uMehGdnK6psJvXoQHgU/tFNS6eqGtDmgwRC7dESvRE6JP/VTb
9AKrrhTTA8hIa2dodo7FdirLox+yeoVBUDeXeBzJnailPEe9IHFxdvJzb9YaSYcEfpFVZtOQx/AK
G9/knZiNW8NMZzdkybcKG6MGGdSyFgrR/fiTWT61mHbesiokzU9MSQxqM+639dDnntCzjizxav5h
63q7ot6hlCXIN217UlYCB/mpVQfDjr0SilXZiQcqek7cGFkop55YO7WietyayiOjrdh3E71EFmrX
HVNK02zN+6wdgo3pZ8rtSJcFy43ndWjbKubYIHnLaQw3LdXeLsc0hZM/Y91b5lTVSSlyVwtrY2Vi
T31Vxm4gRd6Ox8e4t/y3pjNirm/GGHezWUh4xDlxF8NYQi7po+IERRmRY6x1D7g3sp1G5AKXbRHe
VXk0/hA4zt/rVhU3vIOZx+hQ7IA/dHsjGa1b2arWjJVraRacyncEG7hpukQBq+U1yzIqpzz2f81o
iPe0m2CTHQWIE/sye1uVUbW1cDuvw8Qq2fCHytbhM99VeC2e7cbxV0QvteccSid+lLFbyQh6WDVY
5aWUWvsBSSA4DkoRvWVOZLanrp+KO38MZ/KFjXkzp0N4YRfIHW8OODAbhQDMMs2qM6TQ7ENRtQGP
rd0BJY5lClk+QN6CKcYWN7DInZUp7GmZNvcvcxZFdyR2xds5iiKUMnK6QafeATfmJEnLSJ4KI0IC
Mg9l7fWUlieiUGxQJA5EvaEbn0Z/0qFltSZ5WQHe66dMVcvDxJTiEMpM/cW1Du4hNiQMDcqCU4As
Gjd8m5G8o+k3hUjp9Jhx1AfRB9nPGnnYW91iHmZGJ5nFSnAQaMIuJAOpO6CeqPGEbk2e4O2+yfVa
eXSMNP6MYlhgKhJedsLS/JEWKAEapU3vtEBVfnYBITmxbvTMPEyLoQWbowlBaqQTD5JMylHREBK4
EpfWg1mnxc9w7s1ny5/Hyg1DKwScawOPCEhGOERlVmznJh9xwgXGTakGwIY17ChMBXJlfg+cMgUI
BmiZEVR1dhyACZk+T29WMmDayknxOEB5Hc7s6rlTmYm9/vVG8X826L2UH/lDW398tOe38t8g6Be5
0r9qGR8/6pqg3+h/5R8NAJbit73j9a9+dY/C/EYIqk6okukwzDUXsORX9yiMb45pCouljk56HKmA
/9k9Cu0b0Cm0JzrLHlimC3z9792j9k1qpN5IgFNLQiOhY38h69fWltXkb+hoOutCfiaVpCVTtXnq
/Q6DlxIVoOj0Qd6kdazcT1UtyNcqfpIey+Mdy0LuI28X1lPny0MpUqZd3RnZe2okR00wZp1V9Ydd
aranYDxEfPQRsKCZsuBkeMSezqsChy0m06ZFm+hrk2dEBVaqic1fg0B9MzfNKWe4hkTE9pgjvunG
lnTs+MGJL0iISKoYIHGWG1+uLdx3Bwf2GCZgeajk7aUlINy2z3pAF3Ci7uq2lbHOcCgRdNbinXOH
5dmyYTftNghY43Wa71UFjddaNVZld+skd1FHusu9Hx+hYdLUMlHCcSUT2622WG1wijvQbB/Sh3gV
rxaA0Wf1JNR73EkAQQOPXwWeuHQ+pZt0Y74sNiyMiq9y2pYPNXvNxH1U8NOjqwmQ+3+E2n3+UEsX
k89NoTzrGNRNObsB8jrywrH0u6lenqt4q9Zyi5GlUcatT5NTRnRD2bzap+Opdqqd1d0V2Ew6qMT2
cdDcFC5bExeutoXSxWkIPbn7Pr0rr8rr9K5ef1evvy+/hm/t59ev4Zv+3n7q73//p/+M38ytuTXe
+0/j3dxCZxzoZV1ruumbjT9tSN5Au7n0Q06CR0lnMi9ccUjL7DUlhRzVKJyx4keluzMpnL2rf0/f
Fnd6BxLtEeX9/ajuk3Yd6lsXSP4+nKHvrIZgi4J18C+g4zQTx9GqT13sAXXljTMjBUqGO76WrW35
tcN0W1xkTVdTuDNuBjejeHRzc4NwfBxWP0ayNB1E4dQd3nyo+Nv8njyM3oiEFdH6a+8ZF5ewcxw9
bzBNcnabr1uykOPyXZcX+GcuGiOhboPOs23PGjciXU23vM4QRSkOuXZlPGJFMh4Z9P30sRPR2UVH
Oz+M+i4/+mJVQqcgDwbmpZXeB8o7utLMOlFlwo/Z8teL8Hkc70fxauaHW4thhPKdSzUgbMs2iCMO
2pU+9MwZ+AmnYjMqjCVD24XjC+ZtnyR47zG7Hmv8cUj9wm4neip9Ty7Wl3XOCy7MDQaV6jyGrHHZ
2WDk2pr+Wfjn8pT27rgxDkV7knevJhW3o+H89ZxL3R5CXFsFN7U36Y+Nctv0QPhmcF81K8lb+LTD
Z/gY3ZxXm5VMD/JzU8FYUW6Gt7Piorl3wHFggWIgsonCO2hxpDg1N+o6bBC9U8Sf6t5NHxeJxJqv
qE/EGa6baT1ynrf+IdVPSfaJflGGOn79taGcBs9o30bc3Q2zK0MVW50JtKGQVaNnq5JWsWLcUkfq
yp6VnRMeU/R1WvQzkEiRGvKfT0kLaLrDWHtyaMF9qkZ+Nqddl7cq7noXGaf+jFa3us+qz0Qa6J69
LB3XNj6F+5lwYDC5KxVtmeQBc9GNQ9you/xXBJgx9LD99V4eKW7REhnBJeW18teFEQ0/Gp8ofLS9
toLskbHCsl8TVgyh/eEMyksbb1Jzl5Z71KWZswZ675KyF2ov7MN5pdsclFn+nKvParrGvDLdyDcd
S2ZDVWCD55sPQ4oYNaGIQa4FIn/Tpbfq9BjDUMErEJy6s/0y8DzU3OIuu3NUelEXySeIR/4lv3Tn
5nz9z/y3r/8Hggz/zrOKKRaCH8L1rv8zG6/5KM60Xs2w58E4H+eXCb1E4CZoDWbkS7Jdja68rQwg
cJ42/eSyZ0OijD+bNHPzhjwPlL36i0LXA8Gt456CT92qKQ86AKvqTy2fV4Fyj4iAvfc+YM9h8FPQ
nDRE9TkmAnb8cxI/lr4Jy31tPmVrQlBxUyST7cYzrFJQXd8b4mAQ/FvlPe8q4zGsWm41uGbAe/OT
DFa+88ohMcchY7crerd2tugJ085l8ueU39PB2qSrnGh0m1aezv3NOsU/O6zBSeMZ1TksbqzgueBM
xAri5DsZr2yb2cpmviHVPjM8WE6j/p3gmVU7Z3B9FMTDmHUk9w5gUanPcB7ZJtiYH1gBKdVbzcYh
P5jctFH7YpgjUz5nvVCKMJ+sEexu0qH8DAD6ljGP2IWRit/LaYdVoj8x+frJaf4jxoIIPgucq4y8
yExWdafeZsDUfEzXqgFoYL5TC8E2qge5iJCnI7fN0PZNbq2VtDymFiHOE8BSJV1l9OvD8DlAQ2pe
mOziINESsGbhBruyIrpsHWoG9qyAB8UU3RH/YawZ0a5JXXYIelFYPzb9EepMNj5oAcUpayHstWs1
JzxQtXMX1R5xOD0q82TbKeOrqfU3YCxPo5le7HR8zlLyPXLjFBiXMGdEzxT/LykV/t3qTiqwf7Go
YBaV/sOegj/+VWnqxjcV4rxAlri0J1ei8VelqWnfLObJLCM08iiuNePf9xSK8Y3dhaWqKiWqo8Fv
/y+RgaLJbyyXmTQA05csYv9arcn+4x9qTZOUaZMCFJQMWxO0ZstO5LcyMyVoFVVN+5+kKYfFtui6
RpEAB0u/+ZxQIiur0BiiCu95B9yn+B6lmQ6qIIWM+n+5O5PeyJUsS/+VQu9ZII1zA71oJ312zXNs
CIUixHkyzvz1/dFfNVKhCISQqF0hkauX+SgnjcZr957znfe2UjHBwVfJkTvjZYEWkftyhNjNJjMK
fabm0ybKO4JqCVM0iaoyQ48TVPLQWE1n49vRzblWenBC1WhOayUyMpeNJmBBh61XtSATmCYk5qBZ
WAJa21piO9sRC4MRGzrtrL7pGUoi0neMTSDEXN0rFdUz397K5BSZzSZCZ6FJpT+WorfzV0vN84S5
8wR0D2QfGfNYGQu8VaS/BvNLq6WKRcNhUJJMoxOkzvqLEfZudZMVepMcYoF914fCMA50rYxGGttJ
1hI7K+2ncTtarjriRVmGBKs4N1RgUI0pKP5XCpCz3GuQLpgEnShp1fM/UHqYAG45FVCDDZup7TxK
3WXsaCPqVTujureYz9J4Iv873EqRj2iO6GPXkPISV8/yqzJWJ26gwUygRuOeaJxt+GYILXst8olG
4EpaUAb5stZqOF3g0Cid7i0e+qa9EIaYGnPlZrlKJRWGswGJoCwYD9H4mlsHaqGcjBvM5yK5VQoA
rs+BbbchXadwAVg3beoy1lKS9zAdjexCyaUi5KpArdycYBEJR4I9Ixxgn+ipo/NVpztbrmWYxREf
7qUNLOEQGs9Jrs7iFOYqdYfdlFy5SKBO0n41egcx/MR84qhNTTRuZjETtoiEgE/BaLVRu4GvCavR
1MeOPODFLkk90oH9baX7DYS0/TzGsi/9ynV61ClNCSGmsaJJAGSJYcB0UBFGP8ISKv0S22a7C5sG
BoiGVRnuvUZCn0evIw08VEHs4hFS7pii1g6M+4KsvmhjppmB2auMHcp+ya9aKTa8VF9ESjfup3KK
1Y2majguYthM7wS1dzQKLC2qvbgsQJyrHcxPvxkzOMCJSJmnoMk0DR/9fVFzwiqN+1BaovNabYDp
p8zAc/nGSQZlg63D2oeUueiDxzk+dV2sm55S6+qA2toCPo343/g55Eyc+JYTeL1qyiR9R6cbuRtC
5udvzDrSEo9eP2lb01RmyOmVMMq8ggMc2EQhp8NQDeVKDK0ebACvmAJMG/zlDT47J75KU0Y0npa3
ABJTx44s8q6yWO2vFLnUWHa/QGxKlkl4T1pT6l6YTaZa+z6ocoVv7jjb2zads/ZeRHO4EH51E8NA
WJQKhWwaYSaZe3o986rrbJoq5G24FtBFF0MHsU/Sovl9bHAyBtbexCFgistEakBgo35yv5c8p5p8
w4hdcOdmSyCEwGWUwm2banWf8FZOfo52HC1GmKYEczHHqOvFZkzEIdUF4R1+NwcjtIBxyJAfRPgk
n1MjVa2DOYH+XdVdMrr4p+Igp6+jqJmxTcYIaoOAyorf0KwKgIapI12xqos5ZnyVxcBEIA3W6oIm
jUccclqTZNMmq005GJskI7CC6YyaUkvUE5MJSCaZTY5UXAZZe1uZ8Wx/H5oU9sOqxzEOt9+aUt2h
s5urmQlUoY4XgmbfO8rODpAFpb6uV6nyLtEOAzqWOmMqzqQqSENvdqomeYBTL9RXNOiU90x9oSOn
Kb7/E7hNyyhWdZQE+TvZ7SYeW8RBZfemdnVkWGxt8HYf4zGC9jLUjduCEpFZXWHuG8z4vU7IBa88
NwW/GUirwl1slaO7JXnHUQ6FhijpWicjy30xJC/mj4JUoeClRb9jvarsavWKV2uofPKd8yUa06zs
6lsM7ETsRKEN8tFMZV+8LwkvC7Iny2R5x/6XolZWVULfVkSkZy6FeNqY1EJTodb5QQPP314mWhLM
d7kNm/1GSSwMjGvaMqbxPXIhXl2WfW1FhTy6RQGyALJjNRiTzyav6Mql0HjlL1RE+h22DcUac4+M
lK7jZ+OV1SeQ2ijE7j8UFtf/9ID+o+jy6zIu2gY1w6evNYzbpVgQggYVOVbn8LQPonAraYZQMcSV
qZAi9U4RiOHQDcvZ/SJi8ffruDoKRwchg0AYaS4dqg/XaY1pHMwkpCYEd8SubLb/tCjfxv8d/iz/
8EM+xbyZtm79eoVPQSMuY/vRjsPLBJ0BzqrLel5ZP5sH58XyYYF7UBq3yTfru8RtmW14rB5revX3
m6kttc2/+mz//A0mQROEVlP92J9zJEciZ6GVENn7Hmx1n7d+srz5qf+u7vu16SWH4oZM9Td9HXPp
wfW/uPpv99jWTEEkEXkXJK/9VnnB50+wRRcXnCStg04rK1y3R8vv/PRH68V+6CfeF1ekbPz19/56
xXNW04enmnWk59hKfmFs233zUF64a5Ko7q1NtY0e0qcvLkan9NPFdGJDEUxQ9DpLxfrrEiqBISpO
ztl2Dd9iOuA28eBv3Sle7eNcA5KxLjfT8Sut95+uarNwXeEQxGK5n64au1WvVgJcMvyceLoHDLrq
2ksyjP7+6xYN7i8rx0ZhIEC8OxDpkRl90ugm5HAasiovdPe1YZ/Vl+FKEn61Pn9/XrpOD1jjMCBM
Ipo/1eZtqydqmlQXxUnuk+d4rXjpCTq/Fz/Di/liOX5ejehQmPsiFXYJVmX88+nG6RmBF11g76uY
jtrYQ4D4KoHv86M5XwFxNHFYKhcxPwU7EjHO+Myx9pEqr9NUu+jy2J9lcsB3tf/70/nTb0H6jPAK
M5LtGMt9/bDOm4YzzJxCMS4FJRJJRnA3nS92yE9OJxNXM8pwi7BK1GakD/22eRRIAyzd3kPGf4Hk
hV24p1dR0W0eYqycVnFl2/kpz+IbMIOX2Rh9kR71eQmer8+M17aIAUZithzsPvxIbImOivtxn1gI
TfSmSe/yvqRDRt8++3cX4j/XMnhyqO44xn5aiEgrxz5zrf3gjf7so4iAoub3NIutXQpCbfv3xyeW
tfbx7cI+ZjEBUXm1INRY5zPrh5+WF0VWG7GzYToKLwgQUxbhlzFSFJ1HJdSz9MhbWXEGIn90MhI/
dx1Jm8kGYuveFPiwgS6b2HBrulG9AplITZx2s6h50Xm6ddO9q4LzG4IIBAIkBgLsUoUCEr6va31X
G81Ii7LJMd9cEmVpkYgeTzPa1ZWCDqi7RTiEha3mMy6+//2Xf0oEY1GZEPR46REfW4ymP4efugQa
2y4kNflc7SMPCuB3hhHb3nO3QJ83zG3/eev/rV7M/9BJ4Yc777+2r//xs8C7M12+5j//z//6v/NP
+f01DuNfvSG8Yv+0bUz1P7nPODlwdtGDWawc/19eavwn7Rzz/Pqrix6Q1+5f8lKsjzRn2N2Y8Zv2
hwEhrhGXTgv/MWzW9r9nDfm0SmzVJEgY0AS5Z9oyI1wu9PHVp2xuEi2KcG9vUCJsUvA0HgnMjt/4
jOC98ioi6+Crpflro+j3i37aA3R8IHU/cNERKtbWWJdbY4+CSN0IP9589TX6dQf4r4vxmaA3pvM+
nO/Axx2gS5ApCIiMpjquVLxkSrROOco0LSelwPlqf/vqcp8/54id6g7g51okzkswN9YVyMvCy7th
TfNj24XFTu9SL6GpXsxkxxQzHC63755CJyXj3Q2fqphzDaR4qMlZIx4/LM7r36v+X7+c3A0bHoK6
rB7Md1RSn563GI2AJofSrtXy3aHT35U3QwRpFhrc3y+EU/q3azHJpjEpLM1EUMgO/Ovayrq4xd5B
zIxRujnDG2dMCZtvJ4IS2inxR1l1h3GsJbnrdv1kzA7WI/p1VeYicjWsVyfX+xolZJfuNRnqa93o
JWKQMt/Axap2qCW/92gxvMENVRSxmXLU7ZaeQOfmOyo3e9pPRBnftCptkLnvmxvN5TyHZxiAmbRI
oi60SH2FXgLTjnDuAV/TlBgEP5PrE4/qdOSEPO+QGzEdH8rmPbeBVOdTAq6c8zGriGlHS7xCNZO1
rRjJO62C6RuyqhhbkOnOG0MxxiUwwMw3djRqfk7IAjlDjoWosRir6X1omZaGMH3XRjwz8ppdm/Ce
OHZv1KBtNq3dgM8cndF8cuaZcIiA3PMWmeGbEjYDLf8KzKubAtv0BnWJ6KJj6mvJDHNRVREOryJS
zgkRDPpp4xikkLlZQYz4bEuvm6JsI7U5JEFGMfycJksLxG5W1jmtIuaMkfVs0uX1usS1rhIefgyd
sYMKr3XVt0YmhHnFunMVgKPloEuOQUTO/GlMFKQyEQEfVjMa3lCMcuuMyU8noJ2D1DWzActyEn9C
XwBIJsEK6+wVRa+iNUy54ltoN9WTdJL0hzbWxcvc27RGTNiV1tzJcKXLiCNOK7pmSRzAA4P42N20
taWemig9QNHumMnoRrwRJM/hpqFfizqwx4yJfBDSroH+SWB03tkoxPeGzIznrk3EvUau1jQTDFbQ
hAN3Oq1KSqVrGeYkMSe9ezdryfOsz8dqSBZaaRDc0A4PGK+EUfoix469xUkHxmVdl3arAPQTVtXB
rF8WSN4ooWQRYdH5dC05zcPN5OW3GCAphJfDpE0rX5UhygLXuCxVPCl4257zEUJA6LJHipkBdDKS
qpA/zyKG0xOGw7aQjfFiDI08CgdIfVg3DWR5vHKhJHuBas9v1aGFItw9MUw+OJj/S4ljLq6eyJA8
hrULOSOx5DYJTDIBG+5dIaFF5YppEfyGyx0tsaVVntQKZ0u+qH20sbU1OMVWsOzf54gkDHXq9unc
bp2alEetDNCGEIJd0OZbm0MA8ImBPmkJRCMpEVhC15k2ldY36y6yxaFBZ896A/tqzTkBNRF0Obtq
LGw3+vyudHryCHlIwyVT3pTgqRLEE6Oi7ZGbbjMV5JOOzyxR4EmSlZMKQsmyOrsiT+OWPZfJbt2p
fh0yMQcXBmwux7JvtKDesVZnzaJrfEb5g8nHLu/z1lxbVf2tG2OTPrv9VJjuoZHK6FVpwikGfm8c
NXgWiHJlIkkUgykUDVBiu7V6028mFkCouCiJq1M7F8+0S4OtGrP3wQgAZnVRzvIYVe2GQ7zXJtYT
qdtPfZwfAUv79BjjbVyq1i6jljih7QepkjD+7lSnPfVT8BB2yUOZgHCAO4dxb42CMT8ORcMGjl0S
whnRm7G+5/ySXI5M+TwbjZiGFR7ebTl4YAGeAuHeYy3ncMGXRa/w9UnXAOhPJnWidjdKK+6qMtlM
TStv4b2g+3CnU5QiNg6pWiVhdRsIbDPKP/ddxvMNd+0yLKY7h373Qur+1jRsMFG17nqNSS4GQBNu
HnlTxK61+o4Pmhek82OvaKcmTU/jOfY8YaXqmFMgtWGdzprH0jT9DF4PeVPNrnYsqOfTwQJavbId
5D+SmDfLuKC/fd0iAkxUc0dL0QWBzV2sUYCn5vhtdue9a2LbGNL0jjBff7CR5tnSvIAauXKn6DWQ
Re05mX0w2uJOs3qisibbJ5VgvcALGj27D1P4Lu0SoAP9DM8kcN1jj+17AgZ/bQ0DeW/hdNuBzTgG
tosKoZ/3w1g+TnF+ATjxigWDx5F3jLtX4zFTFfvkqtVdMwe3LXSpwTAv6pZ9TeZHfIM9zGFwdvHg
jpdqTRIoCT3KqoKchDtnO7oG/d68C1f4UgkX0HXfjaKfRm4kB4JKLZyGycC/kgzyQcv1vds2b84w
a9dOXRzKCXJhEW7thn4jCSb5WB0b18xAV8SD8oP786i7ISyPcHy0hHNhxta7XTfP+qSAUCDUx0X2
+1Iz0jmQbZPI1axU7mFsmp95V287wrdRnapkB1ArdtZFgcoTNsymmdpLFd0iGjM0W2WJzp04uAgz
CxbjFa7F/vuY2ubakdOekLptChO1MxGTDw6izBrFgYEZRIu/IdrUT6kovsed/DYyPwJOCzJnNQbw
u/gseW1dz8QppcIjZSK6GOnSexUEg1UQMVqPtf5aEvC+0mBIr7Rwugw746JxQQybNpEv6bqrrBN4
UQKbQhM5TF3/wHK4T43+SZ+JeMH3WiI2B8ipx+BRXDk+W515pILR1oDZBvDtI8HPAJJsgo24ck0u
yNytWjz8+Kk1VPCp2AVzjay4AAYHFjpzJLZmXZxafYr9tO7DLaRL+vdpqJ5m3Jp+r+IcHVNnQFiO
t0JEcjsTSOxBOcQcA2umY7/1UPyKtRzbmbiNYFpLA44dTYxTVceAdAzA+WHZd7hTQCPHiSGht9fX
+C7SW1riKTlHxQKG8UbYZkxojEgOXqB119MEXdmxGIql+Tfd6XiD67BkcGSne0MFHS9mxT6ihiwO
uCxCny9HcpODtSukBZTa7cJHQ0QvdYw5cyg9/g1XYT8ck5yDspLZ10bf0TS3mVx1zZ3QM+T+5gSz
0lHIeZ7w6Lb8ebcpTox3xgaAQ9lugaRWfCaC7JhqWeFjGHeuoqYIiEUiuW2O63SfKT3ikMBUovex
HQEMy55ePKCJ6Weeu9X3tM0HuevieBrXMg4lUbpGzxiuTcLc2nVNKl5CnQ4aNDdsnPvUIfcQyJ9W
pqcEQy3TrnomdhfkehK8jWFohnTrqD8dPj2u9mIlVA0UaMFlYmP8IPha7PEegdAyqyooj+qYUN+C
y+7vCklLDIGiRLdUxHH4WBWaM3giEvkVaTul/cRDal76cAx30p6RrUdEOJwYQI13vFOCmtPOdk1N
JpnIRuNNES1CzlIh8g3S2LGvKvziZWfPAYu7CfdDY+jXfM+VU1+lzgN+BOcWdqBxPSex9K1qmLDK
Nn3zHQ+re+FgXnoRFVyKOTaHS9vO5CqvKVYKGImbXtbzFRawScPRAlx3NTHavWMOljyqdtJct5rO
hpsQfuXPbewciCaGlU+P5dCPJRkM4zi8m8TGXzjIe9jd9Yec+0DOhWgx4xGFcxAzi0UNk/5q0uuC
WD6AC1jsqQNUiXdBMmHbDLHWbVO0t/mqsgz7ZSid7K3KYRZKlahlpouQ4tnaNgUSdWz/HCkmpdae
SUcgwzBpceKtCKRqj8y7Rt1T0ibYyKoGU9h0aGvgFONdEki58YhdNI3eHdEYVHduEFRLB6dsCX0x
RlR7YgHlEZ8F0KcIOeJRdj8MBD/d5Rn1TobqHoJBwfvRTI37WBSk4sBWCmj5xBHiWWEoONmlvp+U
CfWeqhZsF7FE/JROVX+aMtByy6zVfWzHqLhWIlNeM98sYBBodsa+JBq4++WAq5qKDQMgEoqS73LZ
iUNNM3jADda4906qyaM2NtNBH0LzgEfbcLY8GCdbaYWa+3xg4thTSQIirBN7ysqsHBvtoiwv2kkN
fgZd694q4TC/UFCrXjUj0yKIuN66aV7ubdJMKd8T5tRYHT28CpbXNouSXXeydhksM5hR1Q6ialLv
xagMVBlKSooyBZVOfO46MU1SjUIt/TGZkq0rwnCPNinzBEikrWn118PEJ7xIy9YH7IpGAtump83I
tVrFUU5pH1XwYOdi34cwFwTnOr+qUXrkONVvk8KAC1yqIVoqRvaRzmroLcweYyDwa0gj9foxG04W
2MBVgpRiI90SYRcBR35kVSh1e/xxlRiCayPUSHfLqud0ihjC6znlZDPYaywgOcK+kcY6lNh1rTvV
Nmg0Za3kKJUzC1nz0KI4dcIpvG3rFvZcBOpygoC9GTEO+hEwz4Uu4PpD17IPiiBJfEMtU6/uia1w
s/meTU29Qc3wHUhnTSYpPlESzME9OBag1wB2LxRTBWVCGxkUCD2pHnEmu2NazwDD2d6Ig0pLzwZQ
62lCMuas8/5WE4a2KSrSQqmwkx3nbqQlCWAZYQ5MohOZHSyst2uTrPd960J4U1PcU7UVi3vDsRu/
CjTEi0jW+AAWmrvCzjgf7UHHMCu79mBissVjEma+YWnZdkT6BkORs1yHfAUheRMQgJG5t8CIa49l
OlLMdIiUI/KGJzdBMemQE7iydOoKrYhqP9S05MEhn/vacJT221QH5R0k59zeBdZc3MMiYG7qGOP0
IuQYXTQQFt44YhNYSgwFqXxapV5P5MH36AFb1DK5EbpHXYLUW/WJbu8YWFLOlWly7Iq6rg7M1AtE
6fNU3Q96SUIy8oQu3sLbjWvfGeGHr9PC1HeCnXoz8kLS0J7S4EbPBg1ReFRgz4oR1VAwEj3UpKQo
Fb2NmHBIqtol9c/IvpEJoNAs7iOSUJwBqzKdE0LUCr7cD8gK8JA5SnIjgym5SWn4Wqs40kBZhGV1
WcOplhDWmd63caCj7MnaawPYrqfHaXVSeclXc9E4t0hpw21/9hVWi8WQN6XeVAwUH4rFgAiqsTkC
a0J1bJfReg6HHnNYnJDeMIVHGgvRNhp1kiQZ2v9AdHEgMJNzJDsuPQybl3mxSHYjZsl4TlqUvIuF
0qoJvdao8KMVJ994q+ijAnBYIX0pVsebWGDF7CQOVHexZ0Znp2baFt2O1hVBahVGzlkl4BYlDLW9
WIyeZUtAB0GzGNwXG+i8GELhZlFR6LPL1+HsGE0hNN8M9YgzebRpeLMmbyUvy9o9m041Nc34M+yJ
qvDsSu3nCB8PnmDcquNiXG1SIJikgBk7ZVx8reVicU1SN9tOnRo924sBltWWbZPFFEvnNxow0NLR
WVQgBHsU+GfjQVdIp8FVO0DSWecK5lNdKOlFG2mIRqTr7NPFkVsnFMR9XHXbxsKvGxS5/XOopHFr
ne28UU2YiSCtj0wPDnbBiBWxFojnPBK8h7dp8QXL3kqvx7NZuDwbh4uziTg4G4pDqckrUrIpEyHe
AHFZvMfR4kKezobk/mxOLhefMrwcLMswSHHyLj7m7Gxp1hd3c0xDqlrJxfMcY3DHnkky9claLNGW
gvy15VXIIHLY7SNIgunFWWzUQa0QhqAv5urBTPEVoJMLd4Ibjd8cG7aVBCOObF0mT6I0mZVPst9n
ANj2Y5VBTclboqKyf2zdiYEMBGNfs9d7LX2t5zp+tWPFeCPjm6QztwNAyanb18YIfVK0eMe1xUU+
nA3l1tlcni4+c3l2nI/Iss2zDX0+W9KbxZ0+mW2DxriX7VuiF/qrsfjYw7OlfVjc7ebZ574UdV43
x/2eKXj42EFIQvcytYj/F6t8srjmyZwvnsqhjQ69K8WV5rTyBKU0vB8cpz4B6cGGT6AWPUoOGtkr
7SVMal1R+Nni3VdsSbparX0f7ZoM2DAsKKam+iJdHP+lkUkAyjUUAKWCjUMFCRxAO4MC0oUZELd5
dqcl9jvSSP4y/j0lFGIzmVbgSKK1Xcxi504JZ85UVU+OgX5RMYJhr7RVjio4JfUeGREvU2dbwY4O
QACKSQUN6qp8qo1KJ5gG9kHeBcPRIGAKTdSCRsgqIAnTmZeQBERi9lGtEF8+DLdprixUiQW0kMBV
uR7O+AXaJc2OpwyT4Yxn6Ew73tPXQIvGRuh4JnH0B/Li3+KeTK4WahPy7FB9zhJbOzpnEETJ38ZH
g/zDzlWU48xC8uaFHSGcyOazC0+iCsYZr5Cc5N5OA/tKPaMn2joPyGCFRxGaUn1OF0aF1dvBDvVX
eodLMtkHFiyLcaFaDDG5AQwqc3T//NDhBUkP8aQW8J5rsDnhjcN+etHpBAbR/kRMr/Q252SFz+Nr
lMYxPn10mYdzfzBIjflRTWybGFKDEqIvFWThtikvq7KWR7ONhqvJMurDEqC4yvS53wek7xyyBMQS
/14V/+UZtFVY9w3F6gMdL7yGYOFBTA6QpzBqHtH9mVcpkMFbORYcmIUIHJqh8xz41jgW2SpBsbSx
lRrnu8TD6JXYqLFQlFpJdHNmX8rFzJxQqRGQhM1xIu5gFytkBVptlu1JxRi3dqCTKIwKjlZ5HzOt
zq1gX6oA8azMzY9xnFDlhQQ9JNgs6b4Y87hXwwqVXaxlb+48tEdj0twHhFDm91hFkk/Fkt6nTRHd
0kQxrzhUIt/NmukqdyPldUj7Ye0AGLsIBklUZsDp3pvUKrqQDSHMK7cJNJxayHQ3zbnqpknMmb0W
CanSfMJ3lZPjF5jHl0ySdRZbArnd2H5PZTOcpFkO67YL4r2mOvkeI2u15yyuXuSTTb5v1xUIJjk7
h7qN90LO2ZvMdeW6Skzw59CsWuspzGoFdX4SRJyz8xybKu1LLE5FWbjXpLhT1sL4VtHq1+UxI6lt
ndsUQGlZJ5u+Ve0XEqBrxAUAfVeaCtWciHJeOWO2QArOIe7zNNlNfUTodu6a11Zthb7RRFhvo7Zd
ichU73SY4LiYMHTlLF5Cfg3Qv6sEcDdA5F7E+AnaztqZLRkVLTtB4VtqbwRrhQ0mozfet7hS2HBW
1Dejgdm6mkiI0YmpA4UWvuk2Hroc2JzKGWxwiEkExtp05mz6c27Pe5V/wm5Wd+QIFUy4A6dJnxza
sxt9FviG7VS9iIsRMGghxvpOzACGiRVp8AVMaeW1HAQ2AQCvpwGSDdGMUTSDmgLs0XljMhLWjt7x
AkkbBLnGyH4miBNv0khP3wPdJEOQqrT6JkfH2jBUYOrBR9f0y5GBi9GmDSwN6SbV+u9DrrPy6F/y
AsZpC57PcRFDGaqNtu3TOE1xu7YVCMzX6gDA3cGGv0Yt6OAjj5L0srAn97asEGbLrMfBZiEWlf2s
nqo+v0qKicZwg6YcZiyg8WGbDUq8ReUFuXv5Gl+JmuS4UQXoAq1iEbsAF5iYtTSrNO4RmjXkZRdB
kNOLwlFFNweapOueAN/tGMv9tBZ+jjJM3XqQLMchtYpti+Rh39XkUv39RiAaZJj3y51gKK0z40Oo
AnUVjNyvwz6dvPuG9PpkXfDl9oezJxl2+MH+x6gs6EdzTE7XhijkRS26/jEhAHGLrnF+E2fDM6py
joyMtIxL3ZnAcyze6GhxSQezMh1SZcmUjEzUKisctDiqF2+1u7isQ7EYrsXivS7PNmxh4cjuz+Zs
vCrsYMuc8MENNB2dKnAP+ALSeknTct4mi9c7WFzfMGOVe2Nxgk9nU3iqRqDMawtJfGaDA1zc4/0o
nLVZSYrtdhJeXrbFG6+8eqMy6TrANKQHNAwq3LPBHoy3jj7OSWmn6hJzVKat2l6ff8BK6w552FSH
aLG4G2e3O8JctJGgWsYHudjh88UYnw5GvdX00dzgsIS5W4yQJqrRsE+Fm+K2oSu1KUSmYXsaGoJV
iC64c7Opf0JMRDbk4s6n9WFcwgdHVYZyBfs+cgOs/JKG3MYAxvCT2Q5AFj1z1oCaGEDzLTJ92xmK
79NCBwDwPB8tIZilluh1j1QTLWQ3+vCWjmNB1wd9E40ZyU+oSHdSKVERYQuiyKRqbZMeRmDfdpe5
OREo10DiR7dcyAc0dZjK6MuuiYyh6crygPyxsATNEjk9KIobOY/03OohKV6g7bZbDpf9RptV+dMW
Sf9c1pW2DU03YUqqw6omhm4ft02wa6XRrjt9zO7YhKYjjO7ohK6JaSgZJkwmx9t8lOK60wleI3Qk
8BnLPw/0T2lMC0BYuZ5HJznXRNOrQBpFXrl3Q1PlJ4JCYy/oDW0r3cK6lJTfOxhu7r6tQjg+mmgm
r+GGHEoYN7fo7m0ff6/YxwQV6vC2teBnrqv53tCI4O4Umfl12vbXtWLRjIps8heZsI7iW9C3/Y0M
WX7EyE3VTo1s7YfFCXGVstGdrCYgAlOOxrA2C9U5ao3W96s277Lac8NJ90xHOAyqSEVlIFfkrwru
hF2ViOaR/yuNZ7UwvlXzpG/LXItMIpImcbLxsjywyV67eYFFbbJnGlBTfEzR8B1qkr6JHnPklVDI
IHHSWdU8wlYzwmuj4ZuAlQ9YkE7pcyTs4LGCIL6aDelcG3qB/jkN3ystDOIvlBa/qQtcA20MYjn+
i+fIWTakD7oOUlmDHpCwWCOkPir2skkGhACoRAVZX6hdv7rUJ01HIIqycuNcrOf+mRsEGmJ61dPy
AQX67u/7qIYa6NM2+uuvWv6UD7+KZp0eY84Ta+2O49O22AT7Bs+z2ABo8r9SuC5fp1/37F8v9mnP
7jv8jG5aLFzKEhKpbgMbVTAM3tDLjnxNGcLrYCY5EDKZ8cXTOwuE/3btT19OWtDBjDwBlCOCyAoL
uWO9opxA9MDU2hv0fHiLk/G71gv1W2vP0ZMy2ZBT/5u3+5NEpQ3HuRIWtxvJh34nDqRqrB3i7TcT
WqR043xRL/z58TIZYYwrwEJYn3410RGtbRSdWDdrbWNvqKrpJzO/22hrdefyHgdfLF1tkcL+dp/R
WgpQnyYqqE+vSZUnEHVJ1VozBd5o9/NOWaeefgiRxVOnHb5yFSyvwm+X40KAD+FaCPvT+q3qQSeI
B7UVdNxrsC8+W+fKDqcfXzy43yRky9v/4Tqflm5FHsxyGNbW5qr31TVMmZ3Y21sE9pvo4u/XWu7Q
p58kaHw5uqXxsxCg888/vJKxTqOoNLiDtZT7MWs2OHK///0SyzL72yU+PSQnTOpO1i4bzJhct4Pq
3mAQusSPHYDSSwBmNIcpmNcGqNov3sM//LhfdtFlP/rw4+qpa4jjygQD5+pkABWLwvbp7z/uz4v+
w0796QZquaP22rIEIdavYZxvEA8FG7aabbYuHqzbv19O/xV2TU3O0liEZ4gnUe+jvPz1J2nNLN2p
L7R1PzRPTEk0XzVrY4so3lxjST0qIKpzbG+2E11pSeu5bsbeN2zxMK5k+KPMjQeTzPImUjexkT9Q
HShWD0TAYWptrlVZ32hqsKnbwlMGOlomzelC+5HVY+xPjbC/eIH/9IDwVDsYICyE+2ft+IcHNHet
QTvHRlKB4chk6G59oT7/ZJ/5r/v14QqflkDRZrEjepMAQmfaJU3e7GShK1eZU8jnTs8YEUW6tbWK
bIke08tTNWEIBFSPOzKCs6ALErwsa5wvstluLixyghMfkLBKaIgBlsMkHj2R/PHWHMov9tM/fcBY
WIjnyThR3c9i8hizHwRdhUF8PqxISEUb4dACTlfIjvwguhoZK/19df1xP/1wSfNTNkxBlhotey6p
XS0+lGKT3QV+P+06P1iVm2GnDdsvrvin9cw3UBdLhgeb0KdvVJNEguQDQhKSfb8v7iL/Ld9zhNx+
tc/98T0FMwvOSCeHQl9wtx/3Ag3XGqN/LqQeehLYV5GPJMGr99oacshd8MWzW3boT3ue/vFqy5fk
w8KunFZHwMbV3HrcmGW6bf4fe+exXDeWrtlX6eg5KuDNFO54epGSJghJScF7j6fvBWbeuuTRaZ6u
nnVE10CRGVniJoDtfvOtbzyk+T0ldnt1UPr8JV46lhAQaTr6O6Qcytk7hDaLHxaVKo9eS9pqcPYk
Z5waT5+PcmlyIMHSMAEwdBU12Nnpp02wMciocSpJNr6u/viFGtxG7u3Bo5fab75c0zf82b9toXDg
cCemkiSYw2dvMZ1jfbFa6q+jI/iTXz9A13bGb6pd2M1N7mJdfcVf5fIzvhvx7BmDaomFvlHWESGu
uIWbTvcK4CYHEK+Ll1H+tZOuLLoLX+/DQ54d9syqpStWm5BGAaUvvMbTI0WmK1Pk0vT/MMrZudFg
xE7JWX1bZ67kpnRwbyxnclQ/93ssO7zPJ8uFjV2TRYlWfujTuEacTclC0JS4x3vZo/1+hCwnzw+C
1LqfD3ImLXrb3N+Pop9tV5k4zKbSMYpy23vhlgsnuT97caItBeroyne6+EggWk3cllQI2GcnSZXh
6z3OpUjVW/BqkL+S2jx+/kAXpgLbE1VJTneGMc6kSlXDGaxj4+lZMwiYIdNrGxvA2K1b9O2fD3XO
TlsvEh/GOnucWO+FtqAZ0RM1Wziqm8lVHbG2h23qFL/J3s2+jt5R29EDNt1dGfvC/ZZeHeQfZNLo
11+1Ie93Rykda2iYOa/S2q8SiTUsEY3N4LVPNOxeO2LWG9jZXoxREm36ZKjoDFbOpv4Cva3L60z0
1E1O00Rot6+Rq/814B/s5m6HlJVu8yvr7dJkoSUcfZaC7kRdjVHeP6E501i24CfrcQYIm8ps8x9h
H1ZXtquLo8A2sUCoa/gsnq0ysAw0d6Gi9jBvvofEfb+E1xIRl6ak8t9DnEthzZg8hAETw4NrYuNz
TV3UDscrS+vS7oRY21hFRCoJnHNPuqTXezgJHC3CVt3X+3BP268d2GiLSQxck/eub+V8PnCtgmOM
wIiw/+zGvhgUCsqqZ9eIflS1rriF6QcNvsfzZqGX0x56+qOG3edz/sJlDpkt3nEkkWVQ/GfLTUmy
IuljCF3JINnQQpxWDWnufOSCSjPW76Ybrkz7CzcQZKrG2tPHFRKfvI8zEE+QfM4UBhwTuqzBNiNG
ibCSE+/iknZHKXv5/AEvjcdur0komWEjvmkV3914cA81aiWKZy+so/bBipTCy/G429BXWXvlYsyO
gK/GtV1sfW1n3xIl2ZsO12BLWQFA79cZqJtJB0U9e9Gu2WFm4ebOegAEX3G8dK5NnAuP+GGws4kj
Id0ILFq2CZPUX5masTtn0mwPQ/DA2Xsf9cFfn7/TC4vPJAW4KuGgQCMJ/vh0+lJnVVvXxJVZfduq
+mbWlm2N2vLzYS49FxI+4gz2yHWsj8MspaYnllZMnmzUG4VGSBvKNV5p00HvtG9RVUtXdscLz4Uc
GOWUKIIT+WPAIQXkIlUA0YZ0wBVn8ZNeTmyxo5bx+ZNdukF+GOlshxS1sCmLkZFab/YoYPqisF2I
7Zgj632u/Rn7ZXFlqV/azd4Pen4tmUnrzzr9A17jzh7+Ll62EGzQ6us3G0tz/tGm/m8RERf2sw/D
nZ2miZbGEz1Do6csj4H0MsC8EcYbGcJhnz3l8lORhu7nr1W+NuTZsgvCUQ5NhSE7d+S1xl6JQscO
94TNmpfcJt9aJyQTB52PygyZKyI6hwKeU/5OgY7aoT8Nu2ur89Ld/cN7OFueeUQRu1rfAxlWMjEt
vxYgAKfxRB+pkX8tVrgyifX1cH634S20EpSiwXBC+CDpmTPQw9lL1wLJa6Os//3dKHOtw1dH80Ll
NdmqLVtO2mFHcm2Yy3OWHRRiiqhiLXm2B8xVUHVja/3Xy6N886U5YPO1y/0AjJ/z+QS6+FTvRjtb
lnNfDYVAn4zX6N5I2QwrVDszzSsLcd0ezw4HiBP/fibrLDxYEoHb4PpMZaYfIWsCLF/GHRv3lSTT
5ZeHphk+nGSIxKwfP5I5VDFhCFNhTXwjR98W6s5yEGFthy/asL329q6OdzbTIQ/EQbTuamuUqjqF
S19bvBkcYZP7mWqbV77W5ZX17vnOpnrbodmaR17k9AskqKvSevCKGTIRAu7e+FzQdnVlh7kUnqwp
zn+/0rN5z3EV66COOCL86E5/bk8oOOmT2qUe1E24NwCEt8N9FW377edT8+2u+ceseTfy2aHbxYBo
0nXWoJ3zoW26sgdG8q61aX31xTtzZzjRj/7YP5oYKLTOtSe/uDTeDb8e1u8WvDUYJQVKhm969SmI
s0MRP4YBgp/PH3P9ZJ895dl6p6s5E+GYjGhk2n3QnCRDuPIipfVHfDbE2SJvINQ1w/oi9RMmddsC
bk+znWJ/TTuYNj3YNo2TB4u+y8219MOloZH9UafRdJHb9tlLlNJwjC2DobUxXvZZKdEdRPdrpZs/
syVx5x5wkiT8+PyVSpc+3ftRz95pkpYtNDRGJdC8QSDtKNvwnoTVr5VFk7tZav8fsIoubXLvBz17
y2E4mYiC+JDE8ZJPt1u6yXGpdA1ncSREpN5j8b0YveTLtRD3ysDnuWI5LmmyUtaJiu8DXj1bbTqZ
peDKZXD/+YuVr3xO7eyGo+eVKNTr5+xcyTefJbtNbyIcpVO4g15zYPPzhHpjuh0RfYlU0g4MW76p
nDlwl+hVX69du/jFuHK8XFpC7968drbro1Apa6njzQvWYtdD4KhDcGWICzdzi2ls6msejYD17MFF
DKZoGmaIXtxOyUG0PL3Rt3l73yVX0ySXX/J/j3X2OEg0ekWIGYtD7KvoFYAW6dlwaxf98C50GqdI
NyoyuPvYTV6vHWmXlo6sWeRnVLK9BKwfd71V/hnBrAAojPQJxzY3zONNM4VXTrJLn+z9MGeLhWpK
mMsmwwSQema7isGHInwNqv+L3ZUOVHhp2GuK+nmh2MiwjZnVavIs6TVGrF32V0K2i+fj+xHOdjho
tLhMioxgfsF6fV/4kR+M++pFupnxlHImDwS4FxHnCJSLrszKPz+WJlJDMYEEYOZNguvjx1LW+nSU
0dorRRtZWHl/rT2G364s+j8rQx9HOTuH4UlaqSEzirhX/NYBGLLB940Kv7ib9rSxejIBHJnrG2UX
7a6t7YuPSLWDrkeWOFe6j48YVchnOlUFokn+U+h2vTHhnnP8/BEv3OM00ITGaoXBvVs+z5nQGiXF
YktKWbmVfMtHjA30ba21Qf91tStZ1z/n/sfBzpZYg5qqnywGy+jQk43CYe9yrzzQpTFUKkQQ0iRm
/duV4N3lRY+6adbyVOTu1NBJ/SKP27XORiOcL7FP6o+pHzz8c2P6/2ym/2nQTPNW+qWjRmemgOt7
90H+pDX9nF/j91YuF//+P8BtftLfgG3Z+JdJ+ZWenXUGiprIxPiH1CSJ/5J0/meRhaIZWNRYJv9Y
uVj/UlQFqJ+kQ5FdfV7+IxNv6ewywXNyS5MwcYOZxln3lnB4N3EQzgWjUCF4gxwDL2YtfTRO24Si
siAcZ7Y5aqkXsL7aIECnM+OBVKMtQ0maV4350KZamAW20gxZ1XwvuXiWeKjFKaIFul+GOXSLRdGN
X29v9z+aeP+vAdrZbT6bQnc/Xtv4f9g/2vbDRHr7W39PHONfzBKwhNDJ/2F+/ddEUv6lgF8kp8dE
gvqMP9C/J5Km/Etb/wt/EXIbMDAuF/9MJBBiZG7pr8YtCLEcZan/xBPorRP7fdBBLYTbA0wyGRye
+UdJRDKXdppTfIn7QSGAE7GTkzLxQejTxKut7FRIvbUt0JXZS7ogcynp7iz1JdqNyBKcMH8dcjwk
wqE1j62Z4qQT14h+xQHOcmttwqyP/DKsAm/GLdwBapGk7XCbgUORkqHZjfQ5bVqant22ye6kWt5J
UnBKh77EeHuquSZDg04wcxaQ9WyERHilLTi+U0VpOoVZ6QelgU40gAqSTMBR2LMtW2/Ew5IF5cYI
4xSllNw86RoFcR3fmQTY8R79gMpk5wZehhhjVOKASgvKVLYM3ru5cPf3a3xP1f3j1sHbJROtce5D
dKRQeZZRwZ3BRP3bmPYcVndZjgQYa23IG1yEH1Ylg4pfQ1zXXmfi2a12yVdZ6+ECkUAACVE22zZR
flhSdpLL8XkyyDh//vu93TzOvj5eZyI57LW2SSbr47E90+qZNyNtMqP1ooGb3+NJdxs0knrop3Df
ITWzTSsWtlqCSBmlcmKnaaVuFj187LGytMwRBBA+2ug/2/KgfRXi5r5SQ/mYmWQ6wl48plb9dY4R
/HbG+r3j3sJaM/2uVy2unal++zYD8mE5roJtv++mYYM+5BsWjrvJqHpvRpy1X/q7MIz9sMqWLYB8
GtENmrmHRkLbn84QFeUBb1zgNGWOcnzQs0dNxzQuqmK7gqV9v6iLaItV/Jv2c+GmBIUN0V45AZ2X
b/NRbOyshXhiDVspkFM3WrCAB2Sw+NqIW83bBCnyZbhyt2bH/xjvMzl0cLKyYtDJo8rnoM8iNMSB
Yk9gx0C0Ky14rFIT+/RQuivx7DwMKPbRmenWVhJpHwkiwQ/r+SlPjGdFy1XfqvLKa5M8d5CvxxsN
QxVg6ZOxU5LiBTap7rZlLPl4cEblMt2MJnJtNPirSsAw4Ke1o502QoMGJaVZQ5AUV1+6v0JDWnBr
WHBsMvGaEuKYwNggRu4C8EBQB1DB7PQYAZ0VF+VNp1oz6itgNHPPvX2ms35Dnxy+RWMPer6py1MT
IlC3mv41muLkBOQgPqVL+E3ta30jlN2v0CpaXGOXELYuf+jIRtALTzFep8rI30a4Xy3hzupledu0
Uui36Km4lBlfIrpdtro1yZtAw4aml0I0YoUYX/lQfJA/vhRNZYhZoOStF9w3tt2703aENYc0scBp
tYxGP4xwOwN27yMMvOsjEAONpdypw/ACMRvMjWTAMaBoYiTmyeQiQRdMBGS+bVbLrHn21e6nbNWb
qlwNHCdQR5U8IGVeGt0REthnoaB0Bz4z7YQtDXdL1ua7it1pNWBpdgOlez+VSkT/OLZ+zcT6MCaT
crAUHbMALah20Dfw7k2t/hCkwpOJqoh/aPf6iDwPmlBnCyj1trHUeUm/TA62pak/iaPspenUuGb5
FIvy6hxKnIAfUxXOh0UbvSJPG8S67My4j9OXVmzyMr0pjfRrak3YTIp9s120DsW8+Vuo+hHekYSL
djyR8cz1tWwk/ZrFxnRVY/hZagLEqWAZsTYqDbsIbtBrJS6okl+K1ouO2IyDoyVtuHZ23AclMLkE
BF9ucEvJ4JP1ltl6YNcbTKymbCUm0oKndfimjbPlxSH4nFwHwtq2nelWAhLnVm4tb+jRGhsZ2uYl
PTHJaTVrwq0pDOrD0ikPZan8DCPhKY34L6BKXgzQxj4joAaf82ybttGKYVBRjicF/XciGuRoSr/F
rRLBDtFxB1NTLxXi2mlKiTJPyJgYSbZ7LZC/pXIAATmeXuumtVxDQLNNWULXEjgA669p1QKwpPzb
gkp2gwHAq1ilw7ZvjE1fBfVerhfVNoYstAfpq2SEVMVlxHhgzEZFQ3evjVj9Ro2xV3rNWYTey6bx
UW+F20iJt/1gFo+hHvrZBuZ8/62J0TQqhYBEMqHAlGeHseph95RWtckR5opdhcjRwu4qUjtseEXh
qew0RCKjjvfdQA9AGA/izcz+5YSBuBsNCcIITitqjW4xAauLaghSUhkHf2V9dhw6SEcY2G7TTjnq
XQeTKUq/ksC5UYcFzCMIDrFsnWTYcemRH3utRnVvGRHyleJHMit3JvR9u5VLp5sB90aYVhyKYCur
rXFbDU9Sj19HGwVfF334pQZy7KOxmYqBHtUJz4IKGXkn6R5IDBxOCly4VwHsqBQuNOdDYJXRdg66
ux4hD85sktcLs7gD2FQc4t85fqy7wbKe6VnxVaT7WySzv3rVeknnACAf3EJN2RfzD8pOpRNY5pPQ
NjfZCjn4/Kw+g8oTOXBMK7RfE2HQT0jXwMezujAHGgnKIXICtJCYRNW2UnWNTTiOx16HrY3WsOX2
CHW3eGCNkTps5bxc/JC56rfxMZn6n52s/Vji8kYWzABfOU1wjVy+0iH/R5fZ+ouqGr1KK18cu8mz
S8WkCCVHKL5p4n3QGDUGUdgVSDLbZ1YuodMXyXhUEZS3QtG6Yz6WHlZdn7+st7Pz/cWG30ExdEU1
6TxbGzrOLl7oBkHdaTP63DqLD1qD9ZClLPvKiHKnby1rV3TWUw/C6NClJRLWeWQ/MayTUIC16iud
S0gdnsDoSej4REx6qvYQIQezIjg8XexwVG24TA4H9PEJ5NhKpkSbmodMCb/jZz7dQHcGmkvT2klJ
cswuQzzJEDNq+w7x576qw13c5PKDkWMHZmR+qYqjt9Df7YFUglEx1ZiKZIYdQdHsu9ce/Ir/+Sta
o4sP5QZJ5FZKywuXZTZzmug+zici1VAW+lGwo6beYdUyHKpA3ZTW3B5yPJtuDHyB0/QL/INic/j7
9lCzwbho3NPbAnYNq1uAkxho2gG+JnZvCQpVsoN4GqzPMOvFspWUEFVq2NphPiLOT0sc2Qq8hqoo
wqJj/ePtn/iI+HwG6UnMNXE/r38MKB/21bQQUgxi7IoD+Cc7mW6HeBH2qMycWjXaW4UbpU2Gkkx2
iMTZ4v5QGbcZc2yvtWS56RGxxSm2NmM43OqU+DWljx6XroJ5Kpibz18p2dc/Xirk2/W6r9NnCXvl
PJHZjIaJUWDDy1j0n3k3oH1rIN6M04iRT/GgFEVuD0QjnSL4XT90bqbnDaLD9GV1e2FpG6JT5ydj
3IN4RfCYc30AOnKUUshD5hTdT0FGZnt4prVZdLA4/1FDKbUX8wn/eUOKrS9qpJm2kUPkmjIzcjrj
YTEtnCzncbDbMaPE40ZZOjqmUBm7Jh1v00WVbCB2P/RG5tI1hCbsGPlXZUi9UxsERuWQ7KlmQmfK
wsbnaHaClpbmDtJiKcQ4eGNLM9CkgFulDhXNsUZdANKSbjtRbV0951zph8QXkuhZDfXbaXWzyZWv
CmDjSs48WSj9Wk1+VGmhHqBe4P4TY84BqwVaYvMrGnplo6Y1TlcNWQ2iKVuXJ0I5C/8evoCnGxwf
pcW+rbTyI41FmxmqFYbKBQpajklTFXnnlbKyTOmuwgvetFpoGD3wWZya+J3bY27VK+gzsqBvJqkT
IL72O02L3VZFxynXQ7RZSS/TaBFCFDgtTzhTmr1oy6KAvsEyMldPie1WXb+sAKKxWjSTwdB7TVE4
EY63eV7lN2UO30gPpC32SI3XA0BezL8yqf1FOgn/U/BWmHWOhyl41hMM/yp1kN0QiJ4qOrk865sm
s4ZND8uStrtv/JKGQ3+ScGv9arViqxeaeGdw3UJjqfEb8PmCGAaVXnP+GwZA3FPexoljtZrmGdi5
Dq1xL2D/40axcp9Z2AZKOIfslUjYUdDV7+JnYVa+92EG90adTpEyfR+1VuIs7TAelx74DD/ZaDOH
FJW3BGpyZwBGcrKsyL2p0B28bLHGHGoJUh9qGisvq3vVzH6W2Av41arnXfIAv47A+hEYxYbNcRPq
uLm2VrujqUqzSzWvTtbcnTJBxL8zxzWymcVDnEvLdsjD26XXdkabtYTPZXacFv1RNKunEtesF6CL
L2lQOQssapvu0vCpTtpdmRW9F+fw+0UUt5jJ47qb5eZJ6JHsRk2reVzKTGsp92X/kCeZ7qd9hiYI
KJejHOtoCk55BuzNGy3tdbCMkOtKbJF+M7935B/sBbWrDRdkUfJ5l00YCcxZ17ph9YxfNMsqS166
blI8koeRU7A8nKURDJfJe1CoiS3a3J5CIfI5tBqaR1V+2CgpB+wKMFHV76pFNB/UQK8c2UDCVwjm
Q2jKNwuhnCvHfyk1QMRibX0OZUyGuSA2QDPkmdg3mvXBLcJsoyD+ds0BkYUYj0cNV04dZaeNTdKd
DP13pF0GJytpqEW/H40BL2LjdhxLTIfV5KmoFIw2i6hDmB1tU1ahQ+OmZlcSaDAJiWSCw1MeZN6Y
V79FFPq2tSzI2Kyuutczg5YcrdrVCP19Sx6eKq5IWY6N2jw+TaUIadGEdZDLxKXQbLDvq32N8pOL
7eV+GdvHKOEmjJ+lMOIkRh31J5yy0u1Vtslm+TkAjLRF7q92n2ZwHr9H87RZWYJOs2ASnYRUOKdM
d6tCRexVcpSE7Y86y8JNRaydh+NXSZjro7miMCGFulMt2SISazsdCfBUjiDEd13tNTiBQZdQcA0q
azwE6aA6yHlMobWQVy2wNmF9OcIJasqbWQZpl02C7owEiJHcP9N74+Xi6C8oa059p52COey4e2NJ
R6aPKkaeoobTY4ydVYxTDYPURJMUW/UGZ+I+qh01cVIgmY4g1wBAmqVk52bJt4Of5q3lENDHXCjM
W8EYAtBvGHsCWa5cYQhhsTHvyVPesyWlFCuXH6qlHTgo+GvgNdyRRnpABVBLRSmllzhvYk8MIxZN
uOwHCwJoTFhVwOlB0JXSUdIQOehqR1hkHUyxOmlW/30yR562tR71BTevKLSepTkCaBE2xyeisvmG
k8poI4yBqe7Lvax5camRAZnCe9QCvOOJgMbQwq01CajHKpgosnjUyAqFvD8k7A1pDZCPGQYeYGe1
pzxOALqt1gHarEAyEDyT9ms7AVWyM6fSAz1oQjoPS5eieLSPl/S3PhrLqaYeaIdDmW/G/WjV4QOa
O3DYYFts/GNsQmqZ7uYB2GWXS5u+zelbbcqdOeQbpesPYSt+5bB3tRYfO0HCDbXWHwdJMjARroif
BFyYtR4iSjPWXmBGRARRRxRfPabyoBI3cK4mephv4Yk9izWRIMhCWXrRFnwls5pIuxl+dMMenI/V
kPgpuPDEdYmMsZEgOKS0oQi5LxMgxiN50F6oVhf0QSAmwAG8kC0/7/UnaiXkxBAg3wi9rwRF6ZaZ
1gNtJmk2FjN4pLj+Bny12FijfK9M1heaTwoOK/bDXRTNR6Ni3ZRNNlKvhJE3NuXCt5ITt90YiXEI
ijl2GnUxdsuAWXwk3EL/arndLu1+aHST3tvWmU1jPnSwKnRDqO5B3/8lxQxTj8EumobJsQoV6DQ2
3H0LwLuIqu85tQ9HV9q7EUrUpjflbw2plDDNboJKpXo7k59LwxlG+CLFrtKYp8HUQcCVkWEDqPxq
/ZoG85UNoLe1YX41zN/yIpvb3iLR21mNI5up5S+xPkEJKUhrLdZBDvJfRsYhnMX+FCWyO85js5mG
pvHQNkpO1+g/g2GCdzDk9E3opgo9SCm2SQOUMQzSH3nc/xqCujthyGUPS3OHl2DmifUKMcmLHSld
5WhwZQCEvSE58FoGSEkEvcu3QtQNLjUe5lwcMglm1WPHPVg5UO4KEux+CPrUlhqwbaV2MPD/m7ku
EWRLwj285GM9qd4gDG/hxeIoEJxN8XnqM+VE2zXA3SbrPF3AImuppUNJRvoAIZJ3Nx3nOPWbouu2
SjvhJFq2Kq9FHB8n0nscGfHiV2VMVp4NuuhImZph65cGLtkFWXRR0qpjjkiYNYAh/WAqK/1VHL8g
kxm29Ty3W1DagW3Mj3UDaYKAdbdwOfd7nWyrSerAieTpJLX5KSEJcB8pNRj0xLotWsfs27tlyX/S
dbWVl7b14hYK5iBBkipKYB3gOKakwlS025vSqILYy0qnqcXnaPa5meIAITttbRhYDkROm0eqG6Eh
wjde9+MVKinjp2GbRseFNVt0+Pq0weSZRGYufFZID0FP1RdbmMvfiZxAclE27OvQmozlBVitXemL
zEIzb2sjImws4YjnU0kuaCHPlZm31og3QF+zcqRIcEtqRw6a17toHOHexvoWQ0bNlWucxPFWftaa
aCvFS3Bku0kPoH5Zlfwb/QTBcRKiHA/ujPvVVA6HVkVWXKALcHwxaEyvnKjr6zN1GG0aHzhKfkp6
I8GNWiwu+VW8LSv8AltKfNNoJIeyX7nk7Qp+pTSyAuOOSQtgPxawzNByvMNrKXDxpJKeLKUVtn3e
LKSB3VQMLSfQk5BMlKFiE+5VhiFsULF9xY5SO6U1Zqm5tUvmzO8wfR7kaHjSw/AeMWBoKI9SK+xI
OMU++KfUjupWu1ON1Fe4bqRw3pxBACEmdyaWsar6TU/nHSZZlR9DegZWrz6JafGXuIDWHJrsh0LR
fBuuJRWi+zjhSCmB+/UASR9A4sT+kJbafTFbjhZzIxvHoNhQbCCwmWrBoWLb7UaPvyA/SgRecUS4
PxU39Yo8XV31dlZKj0hkhN5QWBhKaiT74nYAACd24GDlsb0tJ7KcnKOvanLTmIJ+CkVuUF02YbYe
zv7SaS+ilcj7WDTvq1Av7kz6Bh05q/Zvv4I2a89dEek7lTQVNRkTyJ+nYsB6m8JLtCcFz/luVred
RR68V0vVkfrnEEf1uSvjwzir/iRJvwWr/GKBeITYi5OFDrX6qKUt9OFczn7mRpQeIWDh6hmouq9V
Kez0pj1xLofQdUEyJ92k3+LBUEMuXSs77QPuIfINnf8PujrkWxxTh+3fP9BaMPmdWgPo8ZojKAz0
j/DGt6TZmoMOmnxTK/V9Z8rNrtSbp3ShPTkPa+MQFuybBm9981Y3mPsTFprZDSAnt42iYQeGtdrU
mQDuGHhokIng+UQshMXoh5a91u38vQjafotF7jZtgnAfFJZ47LAgD2il381SeNsy0Y54mdLEV5qi
g3eJfnj7A/cHNBki5qUzZcST1glfsko33KjInupoFk6FUQinnOgaQK2Y+rVZzDdRtqYiW3Kp01SF
jhZKxUPUVy/BnBfgkqlt8thQCoT5J4C4Yt9qiXQnRoLHeaS4QYXvCqX//g40JunYIJA2AZRtPMIG
dQMxHlpgwl4DTjXakK+kOgaoDsJgGrnq1O24xtVPcjc7XMVvVYuQG/Nsdv1C+TJVOOfCnnZVtey8
OCJ0k4RcOkTgi7NQ0Gwzp2Im6w9FGj2ldIsBIOaQajTy/fRs4YDjKeNMrncR2g075W9xmY+dLIFg
lgGLjQY30J6smMwp39KYLyzxuGnT8tilev8EHMpd9DY+CHXVH1rSemHZxK4UR/E2SNTm0ISQzJUO
2FkR4vpe56r0jEC9dxalnPZpgkdLGrf9jZw1z5YyZneYG7TP07JdBiV/WR+ikIXpbpBEtxsa42kZ
lng3V9NDvdYHMpjcDm7eHMuGBp4dltmxibpjPZA8SYhz8CcGUpcnUe+1IZtWKOavovI8wlA6hg6f
YMZmF7TuW45dbjvKAyVoRFOXoDBH/OvSgbxe8GxVk9JJ44g0fhc1jiIYwWaZAVUsWd96Zg66VAqy
jTEshrtIwbZK1ZHkgobHhWB4hlmBiul16COy22DmxjobKZeDM7bDubLwByL4HwsJtwEdPfFSs/CV
U6OY075EQdRVon5synFPsFecCGerWGVbtZCAVV0xPWFS/dpgq3RUM5w1hNxkASlpakPFHem2qk+G
Jlhg3cXWgRzQ+gk3lM6axROcL5ET0exBY9X9KbJk4ukeIwBgddwSR+GlVq1klwQZxTkSy3OX5LeK
StN/wOZFsirwiYPUfY7VoT2okMLa1URiofKgDE7YxzdhsvweI8C8eteb7hhEvyM50rfYXt1ImcUW
Hga4h+Gj42hFTZDWDJM75Gp1HOGPu6yM3RJXyhel647KXNd+vfDzy8wSv2IoyX4lYVowxOWDZZSc
zIpMGk2Wcpy7jK2qxsGmavLwETR7yGQpMfVS5x9dIREDgtjmg+Q3SkQuKO2i4pm8Ku1iifm1oVS1
wwCh30mYfW6ypMYcRlWbrbgkftUt00vWtKHdjXrsAmPPt4Ds0jtrwGNlHCZ/DMv5e1uZpzidpydl
IBbRetWr68TcVYHcHltZXo2B92ojC09irRC2zeI3cVZh0jTpXiyowA1gVLHCHu/pmXimgoWIntfL
Zm78FOJxX+tlvAkq8nq5weWjarp4Yw3dtzAMRqdSWOGVmPNTDFgkszW2/sAm7zQRbDNtLr4YatLt
RJEhjJBqnCg3mEu11jEoh/KwiF8qvHhCbZwJ5qSXPBQfUh7AiiSFpGAI1l4zwK+WAgRky3LA/peu
Kqm+ABd8B9WAboS89Ba8nPE2yaF+jpZXcpVez2OImptiisC+R/Ve7Pr924zvMEiicINhcyFra1Fg
eFGDYjimdd6ufR6kTLF1tSWDCmuTG4nfTOS5YvDbwVwQ3g2j5nWkADptiDfwFSV/FMvK78pKpa5Q
Dzcdmr+xNsdDrda/THqeo9TayQunoGg0zfZtEU6zPtp8k2gjLPxaE03n1E3tOTW+jutz6GIh7pa9
uDQPrc6/s7UNd3jb/Oxn60tYUfQcsTBZf8IxkjKBBOya/KzHrYgLvVBQqCJiXMTAPEYjCm1RJYGk
4E7Sl78GgyiqB/R/oMscA+t4U655GzPRXDUXjlW6cNNHLQq2ccFPqO/u5XJk+555bYJWmCyZLvRK
ymf6sFAvt8yjmaWppylhfxN2Qfx3uXEyKdOGjbwh+1UelKmE3FFMsDTzaQ8dkBJG1VYIo8jKkqLO
Nnm+vjHYvbJCO0EwNPxfA7N2yfmoPiTZrUSiiMRj35HQ/12UkbrTCim3AzlqjqrB16mKr4iDpdvW
iu6HUo38WW93Qtksu3ASTLfvyZXUExCPXDsJUmWcJEX6RiYu4GinocOpKxEb9z76X6Sd527c2Jqu
b2i4wRyAwfyoYmUVS1my/xCWbDPnzKs/D917dpeoGtXsOUCj0d1qa3GRK3zhDd4RIx2AsXlTLHVc
csJp9Y3Ga6or5ak2vGKlpE+pHCiLNHMdfWAH1Vm1Sik6HbqtAn0XoUkypWHqn3bdd7w1skMppE6Q
pOUaOBvqJYaFaqvc271CwzXQrP6e2DJap5I73CTekRuZ/HaUaXKgSopZ1ngMx76lTx63W7Fo1XWm
gzYp1TtBiW7o9pdbbNCCTdNLzUozh3GjijQtURTxS+s+FHmAQIE5qWfSPioiZEDK1oP4FoR7swmO
dafKG8NXflJiMHZuXe+Hkjx4DDCciNCto+1rUgiiuKAIRwpPGXtVywhahe/F1NPu1fQ58F2MbIqS
4Kl3o3WT4yVSR9hIjRXu8NnUE61Fa990pcXy8qndY4a08JPhZ5MBxErQ3o9UebRJ4JuF4HJ44AMP
Hii33qF9jwclP+KtJO/yVnivUx0UQf00ZJ5+r4vuExClwrFCUVj0IqY6+OWRHJUAZ+QCgdPJtHCI
Q4ouWpje1QXQstAErVNy4Aquvm79XgaL4j9VQY6fSgs0ohmkVzUaN5aJhYsbKeYhz3qUyaziiXBD
9waKwpRiVlr/TamG7NgyDlhGan5itslE8zbJibG6rsS0YlC7tSJE0fHP39DvTWxqixI99JCFE+oH
EAKvqAOjGYy8c3BApvokWWOzLmVwQ93gvkpd1CxR3q0ou2nvI+WLRdZNgrgyQQRdTWQVY22L1nRB
j4r4EKwDwYwpk2TK39Wm26OnNR4FX3kIXF3eDgHncMBMDezayFfHJSSGamUhk0kdmPzfYK2wMYDe
yNmwFnvjyA35EHFOsGYacyd1yuBoYvFDrcLBHhvJpFYhHRK3R8M0q7auSDqq5XK9wFYxOSAo3m+0
WnYMT2eEMUBty6/RZB1FqD1VjoltOb4iKI2XgHHMU5wDxFqvbw23/KWWlf+tFAFYKEppbUEGvWue
MpDnhm+ymO1C8BIrf6wtJwImESvwk8riG6rez+Sk5sKNcBNrcACTsMzLTesQRHppW53qLnodoEgR
WtW6S3zoEtyzr4rC2a4qwkuijY/YYKhouvbDjdRSEEkZDRSd9PjQ5V5uu321U0ps18JeSEGpTgFx
0O5LqqfHpCafbDBxyFpzWbZ6tend324ZJk+jPP6Ms0Cl2k2ZwjRpQ3vmeqw6D4dAdStFLetyldZA
aEBrKquh89t9mhbtvm2Gnm9qKbZk/Rywmj5oREJ2nffh0VPlfNtJxWMx1kSIqs7a0boXKUuMdaL2
O6hTuBkHSWULgvuAbI18RMQEe+O+1B5USMdrH1SiXRQcV5H+MPrBK5K83tozUeUOeO/2gVcGW7HP
m7VMpOtiEjD40daMuAPLvtqWitjve796KlO33fiZOSJ7/lDqxAu6WWKRNuTeocvw4APZhjosTdup
XbbCjUnG1sIobosana/a6l8aTT7F7fDsVf1KMgl9/fq5kQOnxqhqYxn9yuii+yAQxkWpxulypBy3
MLehoWI5YvkDmsU/0pxQoZC4R/QOWGad3udUsuy2s2JailhUqb1FGT5Kv0MapMtWkbSpWCrLRu+u
MrN4p/C3lFLt5OZEM4ZxGFztLWVxLKeHCQnuLMioC1VJeMockphiPSSK+1DWuh1RslL6MENSW+mP
RZO+oJN26ke13wAv7ZeNb+VbuRmTpYxIGBZ14tOgBuWDrDROA+ZQm6Lc6tjgI7mM9ByjyMCItq4Q
eSuV0xFoFcCpsCl+x0UbrxO/n5w0m13T+zfkcK7jlbWwkCjhd50X7aV6xICoY+XUFBgr33PagHKP
L0q4SFbfs45CYa4fxMj4UQfaa+rvii4y8dQATFAX7XDExNKJyobGhYyYdjW8ezrdhjDJntSWhKpI
2zur87xdbLZOWtMdIuZYBynynHjBLcdJq1ue0pP2ueSdNBohXwcop+yNh6R0X/VKNnksi756F7wL
tfdgUByCIGam6zoYCbPH20xUac6i+bZQMoUYi7JRX4XxUhO5l6kg++uqyjKbuNdE4YRzMXNT4476
7bI0lVsB/eQF0aRBhMHeGs18mXuZuaRHSwxC0jvIVGKYoGtSvRHMxwp+mtEsg8w7+KDe/oN/yDqy
GA1nqfQbIMFbBM5xQtRpYWbSptP6XcvWtSqnSoJjdb8xlQ6s03Cb4mrqez4E6X1/Ewsecuek1GM7
/JAj6SXI1Gc19u3cbG7qRN6J42/VrzaRED4qY/RYeOiN/oeoUiEtEp3U2jNo5FEzznP9wULZqovD
x5BGoRxrTuOO6V9Yw38LIv+YJfz1n9Ofec/yAfcxv/6v//zwb/87a+3Nr2yypa7mv+rDb67+68+P
vV/ZxI/48C8ceEE93DW/yuH+V0Wn889T/PP//N/+8J/+2I9Djj/2e9awGvltXpCl58wLsqwzrMUn
psamCdJfPwRU+6ofzac/9xfQHoTqPybEjymKEK0kGCD/omwIkv4PY5IFERUdaTTDMJR/Qe0l+R+6
qcsg6mlVagr0pX9B7aFzmDrweEuDVgJCHp76f7+Bf4K/eXn/o+zER8qGidYKeiFohUvQfBCdV3iE
c6Ky2aoyvh7ZsWuzTQEYIxXvzCy0ze6aBNFHUtE/B2IkiodcJ4g4fRxIikpg9152TLNCXjRW+a7p
wv7s7V8Atn8ExP73ELqu87JpVs+FlIawqJMyyY5Vrb5lVvOox+p9kAkvYM0wCaiu4GpobfLIf8O5
/hpPp08lQ4dABmWOfYuKGsNPITsORZtnC8zQPG/VuPTgJDUS1gAahLWm1N3TkDfWtzDvm61MCTlY
6rQXQBSoVmrLpBkvVZU3d1VAn4zEkmYzTkNro5CtRYfP3eRDSWpvNuVe93wST6/WYrRI2uFBxYzl
sZCH9D70g/BB6NVCvlOlNk23WPCRsEdhLUZ7AgYqGmB2Usy3XN9qdonljRHmX5Qsn/ApyOMbQ87j
e9ywqeL5ak5/T1ILSu/46QxvXVCNxFgAyN7w/S12sa+HK45htV42LtYBFAd1/D4SXAFpp2GS40SR
q31rrAKdi7FBY53Kn50MigBZLR3pxac56GOyQTwHRUdi6UGlCDBBcjNFezYqLXgnmskIKjN1T6CS
L7n1UGAndwzWTVGhwS4Y/Mm2H6XXXsU0c0UFln5Km1TYFmvgubbJoIUCxVevBSYb+PItdUKc2BJx
eK+7GhObCO7l97GTQ3GJV49hK4ZVY1qFIP121OXulGuFTuKP0bW5zKMkPeqBVtygtNutEtm1jmEe
68/F2GYoogyteE9DursJdUlehwlgcgvJtN+004a9VdbjayUTDVj0pJI117G8Yj3Vj03rpXegfdp3
odRURAooTn+LAl1xEsFQv/kJaQB6qm7wnT0KMrIwShjoQUuc2IdW0yysXmkotTQInS/j0oz1aEKu
Bt0EuZa0atvgWoMLZicH6l53J/ywoSJ0+xCoHh19HGclUB26icNtpaa5elJazzeXBrZ25rYblfgh
yUyv3/qthur2YPUsRB0WQL6Nwpjr2Epbc6O4FejfsOvJ4mpQUVQ9KUtjhEciDwG4VjFqbscIj6Ua
wZmC0qBKKOAO4j0Mw2AJfpuejZGWt7FmFlujAqKT4wX4DM2nwICDyA4Fd0zKaPBu6HVmsKgTBUv6
yPqpYcz+kAu1uC/ykeZrBNCMOpTUPglhuUNHl0qFElCgEsrsMGDITtqKAZQa5SexkJy+J6czeG/L
NBTZv8S2q6KhFOOGAF3KoDlqowGGpa9E29Cbgrp3XN671AFP2VB2xyY2yAktLMBo6Mj5Eqef9rHP
p/DVHTpAQbjKlXJq7sQwH2grKhR+mxEvgrBVb1h57ksquKDvyX9Xrq4ka1Pshyd8cP2VAhpp2eHJ
SSfE1N9BWIW2jNUkraL6BUhva9IzJ33tjDw/5oIp/67VVMVA0AtXmPhlL/EgKatyaAuMUMkLBVTZ
KPX7qXwnibn1W68MIvcua7sjtany6GMTbxuSq79R+vWwH4zkB0HW6oOkVj+Jd6msAH6MRkt+GVpV
A2+CEecoy7ZeF8KDoCaA0Qvw+Eupc3m+AoiVOgYA+GL4AoHWN6tUpdVdujJCx9rJCEdlJcbS25iF
4N1YKdsCeg7WfagsWQDjZBff0LasbiRZOQlSlFJVwEgREyOVZBcrcrxzBUqjHYrANCOW+MF5y7Ex
EQKEHEnFQHmJtOS9xbKQNqyKImfXUK1O62ZX4hO3CKxI39KwV56H0sCxrIvK32JtRkepww9Ecqts
V3rl+N2tE1rUbaC+6iRZizDFDNzvsQOOK2+0eyrve6shHQD9Q+I9YiNglbGMQSO8nHTC9vt1+dYV
+o9EdJuVHgOA970huc0j4lm7dz1qEU2sv4woFJ+SxKierGBU9rJnDM8DPjsAn/Qeu5Ic2XALcHKr
JtZzjbnRDaZl8aYa0oSwPZIeAyO0tpEoVyuvVrpbFW9GtKBritqLuGVzLworD4lzdY6XZRgXtLN7
Bag+5HkfSE+BRCs/9QTPRSBgEDa4WA7RAgLAeC+1WvYUUyy60YZW4YvIcrmSk1Z+gFQKyLFK+SxU
BNX2Xuvj+KQghUpS0Ks4VwUpNQcv0aUetz6lesHNo3sV1Aqv+bLO9KPKXQNcsJ2cGCviAnDbyVJS
tWBTtdK49yXadhJPvpQq6MhoQynLMpQsO5fxvB9DF3jeiJKhap6CLsOqvlOw/FGSJa6OykZX4ZGI
ZvjQ+6pMea7K9mPt+pgO1huKE+ZUcqdvFFLJz0QMeukiYYKGuQFIKg0Ufdl2tO8r/RFbJzfio3o4
0Y5dCF4zqzE+ojz2ipOdtqqMgM5eYiLPB6v+ziDVJi3Q4h1ol4nkIoKnBSeJPb25T5R6uAWOUu1N
oQB0UXjuKQq96GftdcNRMxNl49VZuU514zWX5OQ77haauFAJIR51TIcOVFKjQyPT3qBkI8n3seHq
3r6po+JRHYbopMdu94CMcHJKoFztQzkpbqeaKr4p2kRv872kxPg+oNe68EqfZctBlR1MLLNXqhiM
K8wdo2c9x3Tp6+hspiTzJ1wyLCiikJN16tfzUFMtBjdTlfZotab3ntTlRqBgtKxEUdj7gaXjAwN3
obLYxF4me9s4yKsVcnnhj6EuS1tRU+8t79rQPcBEVUmrMfVcaL5afNMb372mOTeTHJ+eFl70xIQF
jE18Pn9aMuSgxGTk2DeCbXkwPEG7Djhicjpx2lOlemcHPhDEbYdxtOHIrd2WLRfceUXFUfpkeC+T
XYovYJdKX27wwytQ+c+Ru4kKqgyfG5sBsoQpOj2jf0mR7OOEYx09vVNPfaWW94OGlyBQK88pR7O1
r3w+8pRZtMt4cM3oPTCYMSd3W0PqqXBdjyld2oUEti0VH5BUWss7sJuL/geYu1jautZGrnbqelJu
vGoU8VHc5K9vopMvadjZy8ibTTj3sykHkgk8ITaO7Vp5BUvTr6rvGtt/NWkRdbbx3NUrDc2F7g1Q
vvLt6/lfet3nY08/Pxs7JxCMM4qfldq8SDJ4uDCpqSYWAwFTibXd16N9zpaQ5z6b6ezj9hR89DEx
jknz7nGFKvnT179fujbATEciUxqi9ZrpoKgYbEcCfuolKGRrKHINQCOfUlSDvx7z0gLSEQXA+QAf
A4QQPr5BlfzMEkbzyBnwe9Bl4h2jMmyYku42qPiOTR6ktt8K3mNmGNcGn5bGx1yNF3o2+ER7Pft8
QqlWKtXqY9AgiO/ST0nMrWfmV/bkzDLmnysUjU8RYXWI8PNNOZlcF3JsHdVoJ9HJKCKBC+ZWSWkm
AqES4h+iVxw88/HrN3vpY04iDpinoOUCLeXj5DI6tCS+whFhenTqeM22RWXoivLI52wXQr6CMagh
Syain7PNVzWJLHRZ7LRuvEYxfJcIzbYHVqhE6Wbw3SujXdhuJuQy06TWISP/NZuSpXnqAMjVcV0E
doW3DJwTHP1lZVypGVxI4qnNnA00WxhA/wNkxhJHw0JqIwBJf0tTUXgYDLXYkWCaC10ozI1Lawha
Q4EaT+ZrD0aIdyfifYJIn2pYjrgDAeVhm7bS1kp9PAFT39xpSvKtHGUqiZLcbszBkjYmNp7fRlOx
oBpg5b3M4wY8PghE/m+z0WhMF3iXgw7phxJ2QVhAHDHFeFxI4CDv0nRIXsYCXzVfGq8ZDX1aRLiR
sGLxLVRMFb2jafue7RBk/CJ8LyunAXGcatEyH+T7r5fpVLT6uAn/DMEi0hQNKIsxO9W62NNVQRQd
cH3ryQB3HS3HPS03KtJXL4tPC2gaC+UmpI24xtGl+DgdHLdaIcZfQw2lVa0Q2wgQlJW3RpevsPrk
Ty9OZihVourE/kCobrZUB6/UdK1IHBqc7WFsVTC/xOW0qcvxHsPVEP8R8LHw7PCAw8Ea+LXelwdf
Hf27GFvOYDEaIPKFNB5P8I1ZV4EV3BAEAm+kLA+83qrE+razWnmPMIewscSqOPaoZiw7X8vjzdcf
6dJsJFQ+dCaDAog62+Y01gXL6yonMGmleIH4ZFBV//dvN+t8jNldWlmdJcZK7mRm9tb7w7MuXeUR
zlca32SSMFAAkwMNna80WVBjHXi/MxXUDdqSeMc+xJ159/W7Qtfm0jgqbEVFhk9kzFdZpXSi0DaF
I8hQNRMwzUCjTpnfSrdDOtwHsU45KB1u9TgFVl7fFWW/TbSp95G1xyEBypkVd2Ijx2uzi4CvVfkC
6OvCLbAAIspSXO0UiPEulkDdqVparfKclkYqNxQ0EzqZnZm+4q9xKEJMzvG82CpJYRtFerKE+DFp
NQdXO7gK8ks7UvzzDRcWkAWRT84VjlNlJ2hY76IQQilJQVd8dLufnTfeR7CKEXqBD9jtxphWqqdu
qRLuxa613QkPg4N9uECS+S7oMCJUpRsiZXp1glP1+V08Kj4IoicAA4sGdjn0vu/4PiYAFrqBSodo
noZWr7f4MoOzcHtli9t3dBDwt19GSmfsSdhJn1UkahYYIN23UXeXCyJs1MaJzcEJm2ELPosOSlGv
i96DlKRLO80YF6pcbiOpp5cpR+Q7ovbeSP3O1dLl0IWgLoDS+PreqqPvfqm+dik2pYKIvWURXAl1
Lh8+lk7EweVCnf7j4WPizith/OMkurgLxm8Zk69hN3ryNYnMmZYLp/SfY+7vkWbXF/bhbZ4OojOe
RFjXiLfICxrqNmoYD5IjRAv9NImsWc/JqXi5svinX/0hpJoNPTth/VFVW2sUnW7Z29KNdAAANWnJ
rgCDXxVtn6lyfp7ntBHPbievHmta06Lj75rn4KAgarFwH+G27SfbQddYJKf0qv7op809m+DsKIwR
dRwErXDa6FsuOIJxRTju2q+fnYJmmJUahwcl25s6f48oVF/5QJ/SJZ6fbgtBoawB/VZnNzpliEzp
09FRN9gW176trPPb1A5tXVno34JluyIs5XYy0RlYoK2z/Xr4T3tgOoIJ8yk1wzxW56PXUFPRUC8d
l4x50mCKMaNGYlAsyivzvBDanw80lzDNCoDSmVg6ReFO3PZ1Z9wH1eHryVzKl4D5U1BB+Ip+njxb
C8hnRKLEhZIBONFsklB/U2NjC/9TTuFbhspdKQXFNtQ65Rhl4CdQrm32cWQNh9QLkTMdLP8AQOJa
Ive5TvHxI89nj+1vowS96HjPwQ8gBPVjcDC2+QlnU1vbmNmiW4OLo3pvy7aJpsep217TOv78bmaP
MDvtZNFXq6aSnNKe7GfUlfYiLN+ns6A9Rmt0Rq9ED5fHk0UEzCj/SnhbfzwLtCqPIe6LDkDaVXQP
ogW/iIgSgFAu5AXW3ddPn0mYYX7UyX+PONcgN6F8pQYjCuBwexyt02wRy69BpC7NXoQrJm3y9AAK
afXvrrrpzZ6NO3uzmtENEVQIp6ylnLsqLrq14NYDYj/xjz4P6y1AAlR1MlNdKbDWFl0xKgshH1A+
0n2Erpa1B9RGTK1rkc+ns4vNrZID0jfmgiNU/PgJav4jiLjopNaCeO8nfXcaqkK9ckBe2tgqJ9ck
XIAehD6bvYApPLCtxtGyUwkTbYKp0Fj4+hVfG2O65M7ulSYLdMuAOp7K8PVg9qCFsC70a2JNM5mU
P3UBLIBhWkJhnyTNZlPpJ0txkbtS3fjlMTa3RnQjNzeivpj0tCdz1RyDR3kT4LSC44qJwPbyuofS
pRMZ7RFsXVUSPVxlPs41TgKo7b7kKOQcEImglSR0SMtFFF8zPfx8XU/r42yo2XUdCTnGp2yYatXa
hZOssmN90G+I4dbBWt7mS0r49tcf8lLpxcIgBx1W3jScg1ly2eZK24p8yVCIwO/pO0XMv6MylEJy
KvfYf78Wffekpdmzpl07AS+9WGoUXHYUIC1tgnicL6Jc8CvULNJT0PibIHiw8l9xtmqTYP31FC+t
1bNhjJl8TKKaaSKLtVNK+aoPvqUD5Pzxx9djXJyKKTET9GzJm2ZvUU7pw0iq6CjWD1xyUSrwVmaY
LAL/2/9lHHATKrAYWMzTXM/2HS3yloZUdtIATtFXXY+wPTTPtStTWX090szm5K+9N+kJgsBRFF2b
52jID6dQ+UTHeAAonC2hSDg9gLtltRFW8aFZW3fK0jEFBHsxXbhpqSQrGCHiM7oEGbnzv19bLRca
ISZsGqKjyapXQrzt49wpLUml5xeOC24c8jvG7huvkm4BoJQ2XOa72AzQy/DqCLN6V1iFrvmG1tu9
ObVsdGPSP6BiRqsJGSBBDQQbYOYNqi3elR116Yw/f8xpqZx9Ii+SzF7rCkccSR7UO5j3T19/mWsD
zNdaKUzqG4WD/noO4BiIYF/9e+Zqf33880nM6txj7ufQaGrHELF+CAHbPX49h+lbfYgMOOjoEoHr
AgRkch9+fEktyqFjHddOp35LsrU3vuTZlVtwegtfjTC7ocxBBOFu1E4W+N+90osWgRo2y1gSN2PY
bdGWGK9ciRcP7/M5ze6JstIz0S/jU7evb4SFvhx+hfbkwFPd8BS2uPXW10K6iyvh7C1OPz9baoHh
pTi9VY6ECFMkeTBE777+TNMJ/NVLnG25KNGAP1MNHLRDoCmQxvOl6j+75ZOLXgSopAnAfyVluHSS
nr/F2fapuI8qNamcAWsVT0Oxr3mR3R8IRmz+L1Oj2kUsDLpw3perEEnMg7FycqRnl72VrHJe5TId
8nwxBuU2xHg1D8dtapovXw98+aP9a+A/JtdnH62kUFgIXe0kwzdZKRbQe1dfD3B5b/09wGxvJXEZ
oC0Znzw07uiwNdrPvBSuLfbpl3xaGX9802VMdwFDflx6Q6MWKYIQToQAx0bTm58uTVes0xBjIf6F
PKev5NL8lfXjTvTa50AUzCuPcPE9EjfQ8KOtQqD78QlEQQv5goZjmfsQLTDDd9dfv8eZ88Y/D0Ed
rRZKXqZIbPRxBIBeWd6ltQNPtd2EE5MhaSRj6/uyuBSUDkHusMFgi3bG3iu0Iww2uK6yCPTaKkO4
kxXlRj+qNxCRko0o9uB+ZKDaueWVdu0Nwq6n87Z2Yw1ZsEBJoRoJEmKRZb5Iiy5YdVnVAI8EIzlW
Q/P89eQ+Z4PTCTyZGSNkruI9MfuAeWz5gUD2Wa1KfIXCE/2U8C1ftSudO9xDZeiqzcWlD2aI3NsU
fEl95slPAPnAM7rGGYJhgTSm75n2lTldWvnnI0xPcLa1AG7UmhRX4ACL6hRKpgc/RzWKk9IU7W2e
eIHdmoVvu3WmLGrqu7tezaIVJDplN3p955hd8a677rjPfPNax+za7Gfvuzd6DLn8xhGs8HWU5KNl
XaueXpv97OR0af2PWdA5tdducsjlo5bv5fKaK8v0W+Ybn4wMHDUiugY2Bx/fMctRDNMe0bCmXNd1
e8v98NQi5LkANHrle16ckETkiUomIcL8iJYMVKdyoXfqJPgRJuEWXvJDrF7zCr04yqTISQvYIMWc
hVMmWtO9Lw8wDx6Emr6z94b0wZXay8WPbyhATihLfEZg9Mg+6k3SOugglPWtpFy5yy5P4e9fP/vy
gxAZbddLTt2imO7/Lkp51fTvX2+ui2NMjy5hAQYyf34Y1rKn4SLv1IKLgDt+ZPpPo1GvnOkXE/6p
ISiSD3Lszq+VIlaFUWrUCaNs7uU8dG+VQTbsBrjq3tTbANnXFjjobyEQTnFoQvILFd9GhUzFWj7w
X5uxTU+m75umrSipukQNRV52jazYQmqWT1+/kktb4fxhZ6/dgLWmBlRZ3Pi3b5yAum+Q5lv4zbWb
zroUhpHsoe9piVAU/7TTzs61kvZQDm7cAcOA3kQcvCbIeNl00cytkOa6jRZdvUWyUaeeNsK3Sxp8
+EaaqRbumFujyLKVj2gRiqdSjy6g9ns0+njf+lK6RFqcRkCt/4I7Ju+RV0MBy2osh75atnKlOF66
Yt5uBjdvbQjvv2RtTPdG66He51nxbdoZ7p3bSyLYVkAbo1AkdiZLwXepCUU6Yy3qhVHZBnZdWtIi
M0ycMV1E+tQOLNo4dqmtoX6wMQZD2iISqS17xF7vqZINm5iYzda1QHuyZCHGa6CzbJe28C4T9YFe
Wmv+NPtK28iuMawRZPyZlHH0iJ7XdLmC9RcrL9mk4ziscuDPywLR7xsFr8XdOITyccIi2gViDNtM
aupl3Xnmyi3jfifHieeYWpltdd3LEMdpUdzwIsvR2cHLQYDbbjVoC0PGl7E3S0t9XQgQPhOUzOwx
tjIIvM2wkOUISgISV7egdUwoAbWYYlQQdiIUOxC9O9NVm3dk6vDvUtALq9youyk6Ge2HEJz5lX31
+fyxVIosxEpTfeJTpcWI8w4Jot7J+35vBPmtBfri671woY7EEMQRcHYkGDhznEsSJa2J9hN9i2OD
/C0EmWXlDsuUfKtGNd2gwVagYwIJ9+uBL02NggDYNu4j+dMlEXilUQ6NxNQKTOaqRY9C4tcjfN7m
tDD+HmEesPcoQsit2zvwhn9KuoFkmY49fboGanNlpCtzmVvDZ32g54PRO62sL3V9l8NR/noqn1pb
MlMB9/jnRhVZDx8v7ywo8hLeqIP8/bIDg8lm2eeIZ+qDv5Ir2KdIv3494vQbP4YL04iUq4CRTaik
6Vo5O7oEzwOybfVOibAZvba1aP5W2wFlSA146LXW3YWI/eNosxNZHKCKiNrgtHwiQYarE70K5a0Z
yAfWzkKPrIU4IDBjhCj3+mq0RK99YWKSCFV6E9bhY9TF9wMS62Us7IzwDXL7Uh3RGueUhLwp/TZ0
Xtbgws0wY+MNu11UFYv0CrbqQiHh4yxmXwlarg5VWHHadb3TttEB2Vc7XhgbeS2tEnvYIs51ZRP9
D0MickxKh97oHLZrlj3qidPtjq7La/kowuP9USx9W7fbVZR8R5AAC+OrFb3P99o00b9HnfbD2eIY
fAmZaEYNnlso1+Uir3GMjm3XDpYS+EokvRSMHMdVvWkO4ou7EtZfL84/NczPq/PvB5itTiU2IYNx
LmKEZxvexliPW2vZ2L2wgvGAh9zVGV88S85mPFugRRTmHNRsh9fshz5iuUONYwG1OLTbrXKsbtTx
oTvFd54tfbsy1c/x28d3PVtUZWOFrVUOjiEtht/xTzR3/uqh1PAkUOFdTiaHwtWm48UT7Wy+szoi
vjcyPlS90yAvW2a3ZqJdOV+uDTALS9uoyEMl1JxAyAA9SjvFaK8skisjqLP2gdppKWSy3kkFSEcC
+bF4///3aeYcTy2KcyuAWYWK7HP+EzDvul6A2QTcduwx+ss35v21lX9xNQDQV+HTEcLOb2t9FAah
KDzUDV/CBBOFFI48lgdfT+zyICTkpAsS6t3Kx+0tC4RX+jg4AwL4k+WT1t5o8svXY8zM06YizdRR
VQHZYg1AA2aWj4qQGgiL0ejfNWiCjLt6h33KPZHGCj2L9HlcAYR9Qglv9fW4lzYyrw5QNlc+PbvZ
uosVVUq6XHN04TaFx4PMhGiWy2vBjTy9ovkBRStXViDQMI15kQvloLH3m+BU2/Atd2ME8W+RwY5f
mLfRnQCm7a2wkS6xlZW0l1aRHfYLIaTCbceq/fWEL6RmWC/QdgGdpZArz2/yTE6EOhlUUKhVOh3W
aFEucXkZbXft3bgPFlo3z/ICY6e34i39de3kvLQLz0efHZyCVNZdlAqOHiLomzdRixPA+G+TreGu
wCVWUWaCCg008eOCTUCh+0BRHCsGWZQqE7/O98rNlRf5aSofR5lDTxBRFMNR7RzlIXqub7Rtuy1s
BMPLlbHPbHAYx+wKpOjTPpwGxPFIEU268n98FM+v2VbqqG4xLT1rkjuj1ZJ9nRcw//IGFeR/9zxm
rD/Ri2Za/OO8Zur2QVJ2WeFU1qD/8jRUUKxukK4cLPJ0WX3YFoSS4JOhw+uTF9+8N9kLZRmDGEay
U39p6Uq8GrVovqo9UuEFp+mEGGpPQDazVaBk+WusKrdlYeLdYITZTVqF4kOho6avhEr2DH0KNk4d
B0hO6ar7W3cV4amsAumgSqO6Ub0u+ZVGufA7mtTwGnbkEnHX+kdiDMP710vj88pgWpwnKn1Og4rX
7I5WtUSoZKlwNL2FSpYdEfK9lmJ8XgsMIU+IdSDr9FGnn5+FXGkXeoJqgbzV0NLAP+e5quMHiM5X
fGMuDaOKaC2IoP3ALM+O/h7iQa3rqSO1oZNV0ilzxXjR9Mq1q/NTQsNCOB9neqNn0+kGdAakLgVI
vESX+Ye2rY54rh509D8W8klaJrf9JnnoDtptcOXi+XQBzEaevcgiKfymqlNn6PQbz23TdZiLIgos
qbFA1CW9sq0+R6rTcAobik1Fkj3P3JLc1Csty6dQ2UYmawMNc92sG3tchSvPvkb7+ZwPzIabxW1R
VZlBy3BiHv7MhiaF3K1qaG2X/kJNCry71COa2jdJjNffWD+Xueu0Zf1g0Q8Jy/KNpM+3v94bFx+J
1hEMNvw16RnPNkcUlpJQ+LmDgstTUqR2kbg/0DawxWp40hv5e6db21bpUXmWnzPsOKRseBaafC+V
qt1gF/T141w6geAN/T/qzmy5cSTbsr9Slu/Ii3m4drMeAHAURWoMKeIFJikUmOcZX98LquwuiaKJ
HdVPnZZZZWEK0QnA4X78nH32kgC3slGASv448SKZ1oa0K/aSiRg0hcZCia0pKGwYklMr918Pdupt
Qg6qGjJBFIHA0b6k6qBPApQPQ3k9tLcWHotiffv1ECevByYVmnyZduHj3V2jmlepRrUfku84jSaL
2sQaDmuGUAjirWXlZ4Lqk1c0m7HQJqrCCT9aHyDOpbho1/tSx7mjGf1fKNQvoMOc247OjXO0PoCF
S+pQr/Z1+QJCzRYbMgAAML6+d5+VKbwt9H7MbZ40ATElPk6GOLWGEm+WvTB6wjKYCnWtASdxgyHD
ojk1ree4TkIMGHzVTQcJHlWRlEvP6Eo30sRp15twhmxLHao1leo4cMJkiFz83jWXrjThjDDi1MKF
HAoQraGhETyWEKlqG1Rjg2ggqp20fw6a2Rxk3SaPX9+UUxOKXAJiHdjC2qdwMYQTqHsJlslSgmUF
PWKFdydN+g2+9N8NMz4zn06uj7piGTgqw3Vk2/n4CHpx8KxRrfdzWLeLUXWCW2rKldEl049K7+Ur
GZMUqC1RJxZ23wySa9YCB66EvvTQ1JJbIRzl/2CzpZKBWgs1KoeE40UiFyK8mrVhj/QOP1hFIlbH
4N/BINc6c/0nIgeqcaRdDWBpKKSOLj9OgxHzKWgSA/nJ4buKreJvP04GmP+lD523dn7R3m20ndoL
LXb0e6ErLyJzts7xsaYNcSbRi/gQp+3q6/FOvLgc6Ci+m/yf8UnsFWpe7k2JvNeS6qcvSb4bGhhM
tkr8++s4WXGWVJWHhLrz6LpAYtQ4rXd7BLsTfpq90b8WQmtQQkhruhQH3//ldXW9+frqTrwcH0ad
39F3dzOtJDCvbbfXaojKtMB5pB/FOy1eTNE5geeJ1537J6oca9g+PjV/V4Y3DTjO7NviSs2fUBg4
Mi5KZVSeWQRPPTDoyJzF347cxys6dTCCdZx72xSWRypGuGOq42OWiL++vnXKqamOFlehod6ice94
IA6JbTiiS1SSDq6AGUjmRakl9U3RaPp1JpYiraSRusBtPdmIRiyBTCj1+260pn2boSHGSbp6xACh
e/JivBIxEzTMDnp6IYBy7pJ9FaE64iDYOMTjpmPWcYKnvFk9oRW0Fq1CFjj2p1+S2gGXnNRqI9Nr
BjLLzLaKmMn7AYoYimS9+pVGQ+N8ffWn7jJ7APJurBVmn4WPE0fAzaGNzWk/WcJyEAkAa2uJcP3M
S3HyFnMSYSSqRp80wSnQcD/upH1Yl+M6LINsAQby6esr+TyGNRfbKUbxD4LZ+RV59woImHCB/JX2
+FxupMS7BvVw/f82wlEMq02N2dGMtG+UV6XBOXm8+/rzP1cbaDOgU4g+IV0V9U9i3Da3WPV54uI1
9kjVYwjMjhRyuPBc7068Uq+EG6ygLs27OU63VpqTLZItBlLkWVeVA0DjzNw4eUdllfwx34UcxlFM
VVblBC5D3neSvtXAnsUch3/7JZ+vGP45ok1zPlp9fGijmE8jPJa9ivETdvh4ZzPz5TMKwM9znEHm
DlT6JCjoHe9lQWn6itcpe2CijjS8SAP416I9cyWfV2AGQVWCRYlIIew4pM4UkWYkSd6bZdgcxCyg
9SMvW2EZ8044EC2GlcBbePv1jGFH5gZ9TFwwrKVjB8LghAZHN9BXvTCX2NYK4GJOLZWhI1bSTepN
FVah4Y84sfZCalwDar4WDOsGqKrtmeK+hAjUI62r88ZtalpnYrzWMewRVHjLir6pQw2DpQJ/bojW
7feMYptXRksAxdcCTL8AgKSJj1FUgeCpy0MLlbKNRhLMdYTRqIyzcw7Gs0fmrfYd3TneeNvJE5pZ
vXwRG3piS+vWz70lMwLH4eFazcYDoIzVGPkXOOSBoxB0O4VKIpCB9YPCUciJRvi4dFrsTlJwMZnf
i6hwUsG/wZYKh5+Zc6I/JL38w6uyg6BkF7E2OtBT8a4x0RAO1raR6bIrIVv4lnVRjgK1/eRGTOnA
mxJK6/mNIJC6jjIsZIKWnGC/tlr9PuL24y9SXpZqe9EhFB+D/lvfUVUqo6t+SC61SrptS8FV8iq2
LTm85OavgymJluYIMsEMytvZy3uph1m7a5N275nWdhAjp8viNRE1qF5BuKXFBgvRGp97zxFjeRX5
GYwVjFwt+Jw1Mgx7IrLsg2GRGP2uF8iDldqW7p910SuuBQ1W9PtFUiiuaOL6KQ2XUMMeTV1381R0
ZA3GQabZcsQtLIaXcMJt2ky6O9gbvZ163kMdyvihwkl9c4fLPPNhGKHbZLjA4uq/T+S5QV5XLvJJ
3TfwBNgs3RwzHlAANP9WuxKMTeOVDjndNXfKiWIANj4m+KW/kApvyR5q92m35e9dACQK6PjF/UOQ
t0aPo7JWcwQ1w3MFg1OxCsErx3uFQN48fjuoI/tGYRT73ucu+7m4adT8PtOiVQbU+utXUXlrPjt+
Fd+1eWrzq/puAwIQkQWYtx+0IVtk2JkbkrmTc3NbocSsx2SN72fstHg/uWQOF764yJm0Ad5fVvCM
pRYSxrsxvIu92om1Cqfj3JaTl0SCAjFigyddGUIGtXVYa7q5a/phW8BTabraTSCbm8V4k+btzyro
bAHYlK6SMcr8hu5wxV/hlrxq+4jaJywaq9E2elg+6LP5MMQFyS5FnLPzdpl3EqeqLnJGxfhV9OET
xiz5EoXllkYIdzSAvNIs5WlX+CJorA3dfSBqd5i35PEa55DV0FAgFzIHm8nLro0XXTzYDaejLPsm
RoKrtltNAqkZAwaZEBUKTjm2Ti+B1Klpv6g3rSkujPReiXt7CvYmVsCh4lZFCASWfnIWAS9R3D7c
VOO2qdZGcidl92JyI/i3Suq2WAR79ehKXbLQUHjlfuuOBbXugHaAtljRm+5Q7tl5fQ2qtr6Puse6
q3HLfGrbKzHxcCm2bC2+Hr3nENaN1+FZECx1q8RqynDLXtqU3bSuCkgFzV1a0NsOcMbC0c0KdlKN
Wyb4cFXkK9zL3qXXX4HDtZNwXUjfzP4qzfBkutSMbdF4ALieBu0WYr2NdYur+3de9rOwGjdQB5cu
QY5aq1ktVNHfOrbGbdd4bhrl0A21i6Ta+ZW6wvVtpZvFLsTdn658uwYDKgavshIucxMBMFbnhUyp
IRvBlEkXiQcPVqWKFemB7Y9YGppFg7MpACZtui/CiLBT3mXVgBtisS38/jJO5WWF63kgCjcRELdQ
Yd4Uxa5Wdl6r/IzNgi7AaJPiJI3j+MIUcgzZhKWivSTicNfL1iq1Uie3NNZwABWwOsg70EWDEeSk
IwDwH1pwl9rOivCbbEjuZ8FDbMkXeFwsBiveJ9XIjOyw7g9wXRJTjBEQ1Dy2cc/OgGrQ7qua/mlD
WJPeY6AoY/VQ3Cny8fevYugZGRYLSCpecIK+TYLxoJjTrq5SvncdO4m4kYy7Noboo6U7XWaOTlkB
S3DermnbtyDgKZ64xDB2jfn/t1TeScP0ArRwp9bZJs8tPNNzZWMoVyUWkEWTczAYHxS5RgGWukoo
Igmep654yTv43fMtTNnvtUFzgnyXSphiRYgBeHhqedeHMYcnnOUC3e4VgDy6G1TNBS6xjSOVuptJ
MMRSZaviBSqaiS0rMFuwZQviyU21n1YxbAZNdo2iu0Bsd6ErnRtO5npqFVv2G9uqYUmxDHhDuqh1
DMhhNAYAIMwAVnD4jRwWtib5wgf6KeLgbgKgwO4tL1WcvGeMsrVs0BVLfo8bROV4ZXMVZtg+at+s
7gGuyGb210nxPccIsI7RyBSl61l4e+f+NgqvNKlxdKgbQRQs4NjaWEbuK1naCX16ZbVRDCZRXEVy
Ae4rX2BSvhZrgpIBN1hy+8l39phNbCS3apXdycB5O/aeWOyWnZneyp30wFa1iErQceizt1pgDYtK
MqulkZhzSbPcwhohl7o3c30RTwOvKtL4XezhERi0pJlLkYRDu2nQdUKw1J8AnbhT+QjC3FznIRDT
EOdxCwSZwVe0x1y1faiBMtlSK8lcPf/ZoQXie66/3klOhavv95GjsNsaqryGdHrI8/6XqKVPvhi4
Ft5H/8kos1cKxRukVEcHv6nQzMiIw4Op1BzdSy1IN6JaqjdmLZdntsbPrQFvjen/HusoO2HSZWcA
hN1DA8axHRbILMoJEOWU0Cwf4cuv4uU5Rw75VK+4hLqVdA8qMbrCPm7HU6/2rWgplJeNR5Qxmuoo
u/Ge3PNeu5y25UZfGt+U+y7mzbObS8H97QIzFz27LqCDRHv8qWJFfjeUOefRB3tZecUyMM+lvE+k
KD+OMJ/f3gUcguSJpjeoe80mpLjJlt3avDVt0eUs6PpLzf16wswZv+PwBkd+LMdwkuCwcXS+Nsox
jDRBpXW62dBiuwr20kJcn5srJyqxXNS7YY4O2XhUFwUZE87Ak79odqpTO95mPAj74JZCnK0eQke9
Si8bmx5MIiR8BqCEXUIC3EU/6jNv4qkz3VvdVFLJ6H0StQSxXGhhQdOiIT3XXWe3ya05fE8nNQIH
f/j69kqnTnIyMaGEvSPJ9OOEc1p3ilX00n7cAi1bDmtQU47HBSKUW5072Z98Od4N9ia+fTd1rLAS
pCke0alJS6m+M0YUAwr2X56tuP62WMR3ZgUjbVuxeFvFr7Cwu32ZLauz3i6nbvH7L3J0fu27oJBF
gb7/F9Ai10lBXyM2QUjvL/RxOFOoOOl7JmPVOXvty3AdjldWVYZ9JYj7whqr7Qjb3dFzOHpi2fTf
DCWMNpKWDCzsmkSrYD0K9wTBoPywaR/OZAtOpFYoY8/GaLNB4ScZTjsgbI98cT/oAjliEOLgzr+e
T/N7cvS6Il4ylLmbjfLbp6NPXmWmTjuiV0D464bgwqijGQK/8SXWvRy/2UIkwv560FMrPbdVNJFN
maggjyex1o6R1KnTDDwJLyQhmNb6mBV3tQy6zgyDnsNJl170Y2KtfLHOviUK3t9e2Q9UjhQD/2iC
gwTfvTPf6+QsM/lG9NJb1L2PqhkTX9jTWSnrOL1Qjd1MMG6GJ49eZIEe3q/vwante042oSGblRfH
GVWviOIosMQ9JTwbf3c7qm56//vXY5yYPjhb0p8OR5n+mWO1XTGQFvE6dV8E+U3TlYdGPydSfPua
R/PnwxBHe3ZcJlbs0wKEPr1z4Vau8P3mUGstsl/aIr30diVuGeqyPhT3+cO4MhAapa7galfn+nfP
XevRviOXZpyFPdeqBfRIPEZkMr6+mZ8Vf+zU7+/m0ZbT6o3QcwDbNy7wXwTa35qDv00dw4k31Tfc
CPD7JnO1PBcgnBAgMK5GelWmxmZ8yk4IelbKaaUhy1a3smPS3S04LL2bfIO9tpNdVqvf9oKar/Td
iPLHiMEslTJJPGVPLaNyS4hjK1/vLBc+QbrUY0m//0/u7GwdOude0DUcre66AIlJa0QilGmZqE7x
c9Zik43Ld6MLPOGy3jTsbvnz18OemjGqRhMxjX4GlfSjUesyNMOqbvfx+CMc11772xJh7uL7zz+6
i6NE8k4Sg0MKYZltxi7Kp68v4NQSQtnJRO1EVpymyI+PSR1iPa4mZd/r9d5MvCVN8Wul6K//g1FM
QzMk3D+sT9gUASfluIjNfYWrwjq1yCwZaSbPLC7R/XqkU6EjMhvceGUkLgz18XqwURRDv9aR1Ibr
9rJZz55U8lmjs1N3jQeDDAEVjc5O8XGUyk/LZOJEM6XanVFpuxIOgm/V55aLU3uJNYsFMbU81edc
QgImuXmIojrcxC1IXfhzzQIrLNP1+3wZ4TX59e07MZ9Z6NHWIXlGCnks1UKmlehkRg4NEdtKzC1A
rjFgtvrMxnVqPXq/eR8Hhb6ATSKkCNYjbwX944ClP3Z7GE50C3VZHorSju7P6cZP3E3GpI1M5X+1
T+IREycpEmniPoTp2emy7QnXtMt4PUa0v69apSdnrifP1swiLhcf54dihlZfeNGhFbdputWsC7r2
vn5Qpy5GhjE9t7QqxCpHYYZZJGGl1Lgt6ahFPM2G5SuVT0p3XzXnVtaTQ2G/Puu4Kf0cF63DGBJk
rweH2fSRok+8TteROz2bbu32LpyOdkfOmP4L60wMfeJVpiXu3+POc/XdwYEaMqRqOuK9fI/hoWOA
hBmqF0UFM1r3i6K8gGV5Zl6eeK8Jp3SRQJlj9KfC7oBql5ZOsgdqS/vfQNDWZLF00LzkXOh26kXj
bs6lNLQALPEfLw74SoKtYL1XKAOxhSz1wvrtQjgiWRICIsoa+nePA7csySfLogSUk5Krs92Ac8HX
U/DkJbwb4ChsG/XUHBIvPVT6Cz5j8Ieuvv78Uw+Dhj8VwSRO1J/WIiVSYVdiKFaBB8/lcT2RVzUh
On09yvwtj4JPKs7/HuUoIiuafgLB1e6BD7mkJhd9WGAdCyAoeP16oBOnJPxaFOhhRAqIqubLfTed
oQ/Ks23LoSJ5nQ1PCL7w4TRITA5T5QAwrG2zis8E7yfHpOA9CzDfoHIfxxT6SC0aPTqMMLiN2Za4
3WgAcleFIcPdkFrrUTSzChz8pD9+fbUnJgetU6T85hQD8/Bofnv4lsMyoQ9QC+26/KELd19//onJ
8eHzjx6b7+PgDk59L3mHxv9eJZvz/p9zqHA0MzhY4TGCNg+5x7FbhNSYXq/QPDW8+IBXnOxQPMuH
cuc9mut46S2mM9P91NlAY2rMyyydAZ80EBZAShpcBfbEcdFdZct4cDxXJfmkONoT9NqVsBwvzqVn
TuWCmB1cICEzdjjHoUwcwtz1GXVckfSGx7aV1qZrXOovxbRQ1+fSXCfeNnACs/cGduMIK4+mBWUK
w+97OvkGw/UhK3n+uGmEdpN70c3XE+TE1CdqmnGKqK2QlRy9bkqlFYVM2kmYYI9BAk6FVxnFX1j0
bpF866LkzGp48vFhkUE6jf/+BX18/36XstD1U1kRqtcFcO7WCq+zqPeuS63NXWksUtaVjnrfZZdr
0TZrkvxpFkmFSK+FTiWyF8ULA2r6i+xL6UafKusqq+PhzCxj+p6Y1u+n2fzmvluHmsHLel0S9sqQ
OclULrsRvzetu6zpBsYvPF4ZffcdqAX4vslBTnOlqXDfhmY79iWEnmeq905TRZuyUAD9ivCqvFVd
xK6WBxs5B7qaR1CZPTuKb/IG0TCExC4pF0b84EGQn8rBYRFfFRakPWmwcf9epYWFYoDka4gnRPIg
ZvVSF8fViNwUxQ41pXolSdVe7IN9C7cyFaGzWsllH1PgzPytoZSXkVFcC510m4YvQGKvy1hH8pCt
dM+EclKspOzZp8hmUTEO260xNW44mLsS+1RJyHel0Nqy0d20cu76Jv2LEtGGWSzaQLELUsNCQ2HT
GB0wSS5MDFdVnyEqrAI530yS6iZB7DZ5sPWEYpMqw2KQAfCG8ja1VNDu3bbxySAHzdUg/Eq14I7F
2k4y8Ubs/E2omxe+6BHWD0tBSRzfexyibsdpYEdSq2peICWvIArfm+2vdkJIKj0hm1m2ZoyqDTSz
Ka7K4BF/nqUZe5dQ/GyIVU8W/l+Z0q0sIXIUan0tIItSTNdyHP4afXLLpb6MZCrmde8tUl0IyLsi
kqDopEbFq6cZ9iD9NDv9Jqt9R8gfOXk4k1w6YZPYPUTEQvwly9FKkIMl5PmVgQteV+IOJFQPnfCc
lPFWNXxMaSthC56KyAPx+lQ4PpoasZYdIX7KvcGWe0JGeoQgQK4m+tnz7KcY87jKdhOFwdobQDgb
ujN4KZ9+MxoY1kcYMInKRhnrAg8ka2vl8UEYfkp9cCVF5naoot1ET7IQjVeDtao14bGD/zI0yrYT
mkXlYZIva04j9mso4HYOnLqfDFvLvFUEFlEOwXZPKXT3p7zu3SRMFkN9PYSG3QpXlfesDc8WkqNh
tLPwUVVfe2pMkbggRHEsw3Llrr4ozdsY9LpSp6vBD6C1D9TwMhif32QjXhRV5qYxJCVhWOlC5fZa
6IwR+oFJvm6Hfivl1qKmMVAoxSUxHcqEYh0IzzV2I2ErLcKeenJu4oebZdqmNPBDl8zxnk39OylC
gOHJdFfUoZPHxBLCzK8LMJIkMtf8QxCbEI3Tmf22Mku05J5ymUjGArGPO0IpTI1+iU2/HQRXYibZ
UyK6UhhcyjyfAQNkpSlQUJiLek6MTWigjF9t8N0vYrtpItmm88VBkbFMTP0yqrp1nE9O1JuLpLlu
ynrdJa1rjPxWiCGj+lSbL4WqrFCDLoO4XQ1WsIZVtrbi/F7TwSlIVNCEeyNL11reLpJKXLRW7Y5x
e9DQiKT9vqaTOSLfTI+uG8rDMqDM6sd8hVJZtlLjavSzlGrvBjFkNb/cUALe1F73zWheYvO7N4DR
rIGnWt6m1MvFiHt3geuh4f8E2hK7Mv6bhUeBIB6/N91P2h03GqDF0BiRDDa4Bd/2yoMkfWvn507C
R6sOMycVa2QbGSO3cibk4dGMsygyN9uEzVXgJWMbaUIgLmUXIxhR+hdVd4iEvdEUDz01H8vA7i4c
wNYqVbb10nE3SJyCY+J725qNV9Sgve0CY214rVsi1pLSyRkt77uURLugg76pdsbPIZWuZb9eN6Gy
q5rinuYFrIaadZMU17lE/b1qduZI/4CVur1s/hAJnOQgdXC8h/S1FBD2jbSYcDohnB82ObgKTK/z
GSyo6+t82PiUbSQO600j/AgbzZ1b5Gddliunj11BUNQkK7n/kSabjDYQ8OVu5perQkccVAbryBO+
gw2aho1iee4kfEura2Iet+gGd6ikdYaAC4lG6wFwxWSDwvgh7/K1FBhnNus3T4ij2I6UHa2lczOJ
9MlBDn6aMZqGvA/VSXgM8KC8ECfd2/Wy6i2FGGfYJqYLOe66S69h9UeyjE7Az6oJoBM2eNBgyx3K
pmonN0W6UsJUZ3kI0TSpUbD0SiN2ldQUrpu6YjUY4tEV5LR1EHjoyynW1E2WBOV1qtTxhRZAdm+z
vrvhead7etfUFXiQcdF35XgOXHM62nsXYx5FRYZWS1EfCG+VVfEeQyOnduO7AHvm0E0fvo7AThWN
3zjTnHmQv5Gl+BhpjP5kShVd1/XfxdXcERagE93ZE1pwg/szw81Jt6Nn+mG4oyNBgeYoFxThLbeO
GGtrUsM1VtG6uI9WZ4Y6FcbC/SGVOafnPvmuoQ4dR8Xz9lqa7ZWaeSP03/FMxlKqZDWSXbgsT7LW
g5rEcyUNsAOFGXqI5WhEZpRA6iCOWeiGdyYpdOprzW4/HDMpi32CgmmVLvnBNB2yqAWc+k2SmnXB
kAHmgV/fgBOnL+39QPLHJyuqeaAWmbWParx4YhFl1nOrnLPfOXU1mkrnoKrNnX3HZ4VAgE9JYegQ
CdtKvS9Exc6j7x0ixt+/lvfDHE0bX+5TherBQY/WbVS5mrX3NOtMXulUzP1uDH0WkLyLuQOkWoWS
+YfUNBGL9frQPLTRUPygWig/9Ko4XUuEzPdx6/dnRj75xtOoQO2XDLJO18nHoT3EFJJv+QcEbgvh
sUC5Ma3CO7qL8ebQ9//BrXw31tHRYlK6qiywroiGMn0YgNIRWUa+sZoGTVp+PdRnS4fZhBnnVM6t
FC8+pVNoEmgjYQwOetAPO1UX6utEH8pVUxscDzS8lF4tT4ihI3nanSd2megAZ5aduPDZ3HQ007pj
sTAXiPjE6NECdHvQMl3baqna/YDCOm2yycjP1XPmJe9ojeJb42RAv9tsYnpUOBDrsBkrZTjovi8t
zMmT7c4b/YWfR09SlMpXhaVvvr5RJ17VueWBEzD2CdanZjQFyZ1qtM0haqrnWpW+EQX+RGB9ZkE4
cV2mhVbnjd1HNvNoqQ+hzmN81xwSZTpYGdpLSSHKyrpknUzShdH97Uj6Xy/Df/uv+dW/bln9z//h
zy853X+hHzRHf/znZfiCPC3/1fzP/Gv/5699/KV/HorX7LapXl+by6fi+G9++EU+/+/x3afm6cMf
FlnDg7luX6vx5rVuk+ZtEL7p/Df/b3/4j9e3T7kbi9e//njJ26yZP80P8+yPv3+0+fnXH5rCOvhf
7z//7x/un1J+zw6rf9w99WHy6Xden+rmrz8U9U+SDybVE8IXjVZzsur969tPlD+pVVGtAvbH5KPv
+49/ZHnVBH/9Ict/ivzz5nOjku6au4XqvH37kfQnn8MP2VHmeYuI6n9/tw9P6d9P7R9Zm17lYdbU
f/1xJIth0qPooqmUTkxF4xOP5wm53lg2p1GxE6urpWeMlyVE0pDdq19eoQQlIsrAqgzfkaIYAIoD
E5I2Rto7GlrkORaEpb/MJX/Sbt5u4m/Np//fZgp+Nl/NlH348lQ9+e3T+5ny9jv/mikg4v80CMqg
G/Hg8T+cGRb/miqCafw5zx+qE+QFmUNzEunvuSJpf7IXWxilYOxDLnvOY/89VyTxTzJfWP4w79CL
sOr8zlyZ5+O7tZL6C90FeIbSKckXIDV5tKYYCd3CalLiXFXoK5WjBB5gi8EznFIIHPooL7z02Se0
CegJxUvrinQS7ehCgz4bP8yg/x4a2aabtG3uyRdJmu9HBYfLtE3vvLa2393avyf6+4nNrTr+rjQX
q7wilI54X47W9VxXCi0KrQoSVb6he/s6KuKVkl2Vqn/ogX6r01WDhPzrQY969+c7NB9eeJXp4UNs
dKw7jQvRHPtQq5ayxeYu5W4itE6u7HxcCpNY39ZNizXij0bK3CLeyu1lnCi3RJ9K7FgTfrQiskZJ
z86Vrd+qt//e5f7+Xkwo8pdzgfxY8NtVtYavJd9Ll7wlZKJFSoIZm4C+LhdDVy6msINDiBLaPOfd
8jYpjocG463reCLTIXesuyNDUEWZOVbLOgnsomg2IsVRzHcPdHwkDnY5qu216WLkrKrndPuWXlO6
4BVWyKCJVvrg1RwHbYHNkR1X9bU5loeo72+kYbxVRLB+r5PW3nd6fRnRfqv44VVaJ4JtKPKdQrWw
Ag0tDN4i08kN1OEiE6ULXWYGR5Ejpu0CDfhKtO5DCQIPIHq99RYeNiDdZNybo7Zq0HybHZhtvTyo
6nSBeHOVgpEvhNKtc+2eX78pTMebyou6widXy7WfZJs3mBEmdm7263Ig2W1wgs/Efjfq1UHy2xu+
3De1aTa67G20BoKMqY9IIOXB7opy2Vojrq5dathFIOV28+PMHH2LbT88EfYcGk2Rp/EKMyXmV+dd
7IvbiCwllp8sSSiO8SYJXMm/qboLMDNSuCINZnhunC8SmbQaxyS7vocKAiA0Rsa/UJqtKjokUGPf
Hu+lyZ3iO713SHDJT5Vljw8hzU+wNSGB5XYlLfxwLXkL4GsybavqwaJndZ2k1+mwQfyX0JakRoCQ
gED6Zbmg/W4ho39NHz11H4a+jfcrBvb6eJBC8qKOEPqOHN7G4WUiO512ENOXunWbzmmKecSqX+K5
XUMjzDYFnpzVsjQ2qrHxSEw2yzHbAdocxWWSrlBRkIpt0pXuL7KevM86yK9aczNEGzVeCuJ1FToF
mMMczJhLmwLdBV61sGoyCSx8LjmJUrR1w5bNuyLcJspKrrZiIdJRdEETa0l5tNzicRyNDukDVriF
EYKTYtv016N6EfWO4N1IxsoLr+nBkGtHLFcl4hXjPiz2MllO66aaHtPh2xDc+uFm4i6Rrwolsnsh
aZpiN+RkbYvE7kT8R8Ot1F+L1jLu9mN1gRqQ9KTmO/VPuqbac4kaVrPjlXWePhauGPNxG4zF/PN3
04c0Kmn5BNMNUbuIrQejv7VIspkTZXMS4AqwkmniZerseLzU0sStZdkJ5elS8+ubYBQOE1aqHS2T
Oi2G0+DTB6DYbXMP48wWhttM6NyhxJy0IRpnRYQ3LfUPeIM4CbbSHbZBCj357VWJQTwNfU6cc9it
FVJhpi14ql1OwkKZKTbJq1iA3GuihZW8GiV+1RQSpjh2PYm2rX410nuG8S5qGjepSTEtOnmVVnea
d5WMrqjihR3QRHcdNc9TvoKXLGfXdGkKxpWVLAdzLSeXcbwsyBRVDjbVJt1uONC2yQEQm20MbiA6
GI45+ai5ciYve2VyFetKsUB3X5n1OtfWaXI9lfdic6uOD2p8qDwcZGk+M7QHJXxpqMoMFtwHo1ho
GQwBHWcbcVGGGgnomh6xxyGlTdU75+18ZIgwb/HEo+asdycWJHA42uNDk3YdzUhTfKinpyGtMZIr
ZINeUEWyvUzTLryiTLYQj5h/qXgQWfZcrGsdmV7ahTSOOznIr8VmuMT3+9nwuhIhTP/L0+R2rSs0
AdbeS9J5WDfmlaNUaeno9GmFHalpdYpWTVCbC1NZ0zicOFk0+qs2k54F0n9pLQRnDscESR/TAHM8
w1r71qFhKn9H4O/ncsTSrCKFC5dmk8yMZ7yXWsFK7EoA1Vmr/WT77c9UTmo77OjZM4acxcprl4NB
ucLUi203RKnLyTdwCu2n2cTUA0r1WQikS7Hud5aHr2+fVI6RTngplhjili25WiHeBL5xJai98VZz
SzJhQ7JsJgBPq4Km7qXvUXmIzeUof898dYaiwGCIMyyOspQ3CopuEqm2kdBvC1tbK+udvk8SQq0M
Cr2d+MK6s/I1td27qQ5C19TKRVdMgjMg4nAsdVcMvFFxUydLqaPZScxZs+nB8m0/TXdBT2UhSat9
FLdws7s7MQXqIVPdQzLo2YEyLLO5+IDxM6WP0kPTiVh+U5f3oVnRJNwJW0NnagpaBQ1UsYR9pa4R
RhfPqEZaV6gL002xKbUtKQ5uRRDGCPPlrVngF19BTb5ocmlEhCNpNMUOfKdWyC7+F3PnsRw5EmXZ
L0IbtNgCCB0UQU1uYJQAHBoO5fj6OZHTNtbdq5ndmFXRMssqk4wIh/vz9+491zO/Klc598gmxYOD
pbRRfXaGGxiZdm7e4+4y77l0P7upW+xpdLTnsp4mPKW43kdEF/EgSjuUWs9xbfsiEprD2+rMh0HX
3COb0NZdbf8itGq8n0f1MhrWuV7n/qCcntuRuyLz69Jg01r6XQrRI6p4Oi5eL18taO3hYo1Yo2GI
AEMcHry1GyIzG4Jd12U7MhSLO3JenlOr5IqlpHPmE8JQlo5HPNyNYfWHpNWnKBOtjP/9ahmZWebX
ZGdNSOqSIf+lfz9uNdh3X0Mh1KFMRj3sV4csv4LppPD7jilm+juJUdBUQcGUpS5CZmbs5y7BicqH
sRWj5MBosk/lM2VRlVtvyzFTG2gn2nbw7S7yA7CgQfXcw4E52v3MwLLuQd/3wU/STd4h6JuG2eZW
tiLYYUJ6RDp8hOIm4yqTaBXkI0Xcri/MnmfcMkPc3sfUlZKPq+T0db7W0gbWTwAHGI1nW1cqzgwK
vVrVD85UQE4mDRLwWR/srJkOJlmvTHsckgZonm6qoMEnkgThANvActIv7rXDJp1NMxTzMsSch8FO
y+t1ey0lp4xxVEnhUSdLGy7JxV7IMzA5B3J7fJVJcIDvXcZtML1A7O+wsuLWJkh+w3DylPnGeS45
PxMUdaJIBsAHXR+TBq41Hr6cFMlbhqBrOzZZyYTz1/PHOUJjCJdptgD4/XZjhWrSunq5i36fE00b
m6Xxp3Ss1mICBwDpa5OUy7qRjWVsShbbMW+c/lguEKZKVEHKGKsTkorq5DBzjHrfZrNp6cAunvTj
rG04zUwSv2u9+sJp3p+CbF0IvMXbXCRa9dg0u5muwm0wsf0UfcYjaVdO5ObqZ7FFcagWJsBsC8dm
0k/MCIG+DoEW6cq7JA3DIHNmWKJNSAlGOyJmDZ5oMjW7JJke2l55G6OKO4+yxyWqz8oPab9i6KgC
slFHjoxqzvaZZYptmchhmysBNqUzqMn7YtlZhb3BYCT2TTWRbZB2r76jJUfovyf2a2ODQpqHSlaM
q0qOTevpqmBok+51KnQq4/RGNL92kTkbM0nee/BK+2a2T1AsxtQGZbGOaeT21kvSzA7F9JLteErV
1ilQOszDQ5ETb7HWyuLJarxoWMtl5/GVeX/RbQCm2dEsFUyqngpQtG1saFsQMO2xq4EzmkkZC20E
HTu0TlQmJLLPLIGqKI+Z0PmYDBJq2zYNbe4UsehoCpRMj9tOlZFr8l0wJked1a47G5kZRuu+j1Q3
MFcc8Uc68rQmVRubncJ84QMfUwEWVNLSfRAa8ofM6oueDk/BhODA8AaHfZxqVLj9ofHSvR1o72oa
inipKdH7WVIlZ2wlLUP8f3/DOkVjX4XTHIiQc/y5zp6XVmfIPS/+xvPmV7btLDQyXAI5XpeYq93W
nAa11wTwlKHvdgDCDrkqsl26jM+UJEOkL+UEP4RJeDJg43KttY6cdaSN2jnRZDdqD8ryRIhKmJpe
SVaHdKJRmZcAY4m2onMQC1tyFXQH5nNsa6bnxa5tPi7j/FYq5ey9gBnwLJODxnAOQweFVV8fpMXA
W9QS9txgPCWTeWVqZ6zNH0elWiy99aITwbThLlQRUdC/K9IDtkNnI3d6IOvwe9XrXeJQOmZQ3aJJ
4wo5EwoU85bt+wH7i2BUzsTb4+aYVyhfCm+Kq8b0Q1ldjfLJqaTe1ns9pdLW802bygRoQn8IZoZO
UGXDrGzrCA98hSXb8Nwz6q500/lgWYkW0bRcRuUVitBWhbMZzedqDobDVNn91kIlg4EcHrOG1Tqb
Jvcmy0EM6NaNnSZWtAjDib1FjuGcWuPO5fzl4mnjgj8bVbNuR9QEYaYhSPHt5KOfaDEk+hzsrdyg
RvvVjRLuiMbloeRthUugHQvui3elM5E+gxzupMocOBtwaK3DZl76xjHpV+NYiZVZRU0ISjnBYhn8
H1B5xTkt1uQ0/LjUIGfNasbzv19RZ4s10+6lkxus88Fj199YZaDfJG4rjk6bHAMYehsiFiA+B9pD
kiT9iSTxJ/yX+qFseu/235eCcvU27aZ+axhSC0HMLPRYnOtSGTCEXr/8+9W/L51QT4uu88yvL50t
wbXUjfpz1WToUGt0Ihj60jzNPbE3eKurqCsKY0ukCoqNxtvrbeIfEiVyqAjvc4BzzMylGUOp8WO/
8ZJI4lrceog5oEDV1TFbuPwW05oc16RbN2ZXFQeU/Bs3L5qbtveCrZOVRVjVXgLGhiP3Jrt+KXW5
M4u0OWdVz9ChI2fLnTvhgcA7NfrEjTRofAKkRH/HC71LRDDtp3QISNgO8kjazrr3lAa/phKX0gaV
mjde8FiD1rjx2uzEKCZc9Kb4HAM3iVrJxH6hMbUXs5HHPY9n7s/lU01yZjgH3fTup+3FsNqNv9Tm
fZPW/mkOypOPrNMO9W7+IHevv6SZI0MDo+rNlBfDLbtRGlqttimULi4NNc9Ty9rlFdTz0Rq9r5L3
4KbtgmSzaGzVwbwe8kTgr6rxd6aT87PIDNBO0693XjUigjGbNDRljiyp8LpTYSVRoNKCaqnk/HbK
4CwTLpmappOy6NUiJj9ovl2VduZGt5691k7irKyplPuVSES7PxL1uJxQwuy83ugvhROc/c6j/Jq1
r0qv1v2oUv+GzDbvpvD0ei+E9TGqd2f1B3T1DYukbU+8SfZDrwnnoTYWGYvrESnH8Q7ZQP80Doo1
nqzb3OlGFHrtBA/IepLERbnlVWU30DEZk9TeCo6CHPpZvuaw5K3+QXVreqhpiVH2IwgTEg6Obecv
ljcvu1wERRxMdMcUeQrLyK130dlbEqSvTae/GIRv7O3soyi69LD2+V7DJ+3TZlwMYzew3iNqsJ0j
m7NZes9poIK4W/RPmVMX6+oVIkK/YSCk6fN9MFjBXk8wBNPI31jJabZz0od8a5uV1aE3rW1tJz2X
c2LsZwuN9Awzg/JzDqcR6oPVRG6a3chUl/QRr7ckaWxXobztPCzAVNzqt4Dus6k3abdeyNjNAloo
vbCRtDQ+yKl1PmdCbpWHM6zr3s3MacJuRm3SrE7IJfV1nWRLO6rrIyLpEG28+8F0SdoFYn0J5mSt
WhpQyrhdclx8ExFeY6m1Gzm17Jf28LdMW1QWPnocfycHcnx79e6Zb6mCAZL6IxW3mV8CnRunkXq/
02xHdmeisyuqszkRZaBKRDOZ2kuL/8Uy5rM+yP2qsmmT+YgJy+mtnZuQ0GQrMov5pTVch/9/uE95
r/oWMFZvjl8UqP3EoaiDBCmXIwvFD1d9Oi6Scka8lnVxZK++Rj2Z3/U4vKSmOtd1e8xq6wtuMkok
J1R26oXK7S58mvS8Fv3s5JDXOYe4VGyrhqQ2c4HWo6X64yjmyzh3j6vRUDYUyW8uIVS1M0ewZecb
hDTnf9/aU2kWe9XOA6karoxzQqO+/kQCbZRe1O9UymdcvXlYm+3f+ptZ0Ol0EXCJhUA1U+XjuNq6
SEcHkCkjK1hq5cW1UBhW5XO6Lm9C2a9uSny1PzR0NNkbiVPLHeopof2OSHGiqvqk/r3FR/g819Wt
EGYUJMkzw7Q9aCM40UVczEuzt+b1yTKSt9wvv4d1pNZY/Y3laL/JkGgoZxnVi/XbtGXMjOWrn+3H
5Uoq6oFPVW0Pcqa4tAQwRGg+H+eyyaNqmr9svT6PbT0dZVIdNAr/UOQ/iZdfEsO6JwQa713fRL6/
Tlwavm2jNCLoIOXezeRrnssshFdSx16t/TJm40GGetYRU8alew+w90svkofZk7Q+nS9h8V0cLuFa
NR3cjh/kcSmKizE3G99EF+tq9aUJ8jLy9EGFuuA2zsxwv3brV6maJBqNR9jJNzY94YCSpayGeQtE
+CQh+2R2dfB9ebeuD6WGnvX6/Vql7nyfUs3s93qBBLUK3O+m0i5O89LNKf1P4u00FXgsGLH1+vns
t3B/zCF4dtz8TnPteydFHgsjhYrN7sPVM4/1uOBsthCaFOTW28+j5DFsaz8LpZ6dyhIQvt6YjzWn
d1ZldlyL6anP8ouR+3VkuUNIkYEFdeQPmeVL67Zb06VsNvnrJ+4U6PHcU4tK2TIK2oIl5U1muy9k
yX/bZG9HjTmM8VjckTZaEpDWnXVTS8NKnz+tgeg6EGZuZsbzCl8sTNJ62uSKHmtevdFVB+8mvwxJ
aQkiWYVKdqHSO7UtXAYFnKc7aturUkHxOY4LL8NGBU14Z9Ra8zGoEIYry9mhinwsy/yJY63ZrohH
Gtt8AGRFq1z3zlOVvabL9EI5/zfgvYyTaeb1D+lmnufDnFTPCyOfMAeVV/Cv0OYsLlVx71k2t3y7
3uqZe+uWco4qWZyrAd5M2YtPT9d+UTDLONVoYujB6EYpYwktB7olwFHOAHLGjHJTZFUVIiA851f8
DnLcSK5NHwboqJeBIW6iR55WorfQrmlBo3k7rz3ctiWr2btQeNP3X5RJnwZluCpR/zZNtivk4EWV
/1LVSb/DxfT1701PrO4gZHvvY1EMxyK9kcoxGKYcuDmXkeM16TZP3WArOnniDmVHeroUsSIwTDdX
PXKFdfENRWaxVoodUbY2t36GJY6+RE7uHGuooeyyNrMbNPxKwd7y6l+FXPUq26x9LWxLDeMyzQ4N
yMusPrxg/NH0YYd55KO28w9nwgVMwbrqj3bjiWhePvJafxT1dMFVfofg8OxO/qdTa0ZoFIAYGO4Y
k9qlRddFSU8qyepScltleVvYmIGs7nu0SvatjOuHkMfCS15rsGASSJPNgqZVy2UV1t6a/QwmF2tH
Ua0F7cuY5L9C0iYbqRllIc+yHWgfEgDh180bj2loud3ntPIas7l+M7M+0jNBlpr94UrtD63vPdK1
MfSmPGPIscLv0qx90Ha/lYFuPDtqa/AhfT7+bZ33NIp4JEimxz4VLF/TMqCKo0VhWkUdL5MMoqWx
27CT5o3V0TO7DmDSCs1wQsZimWXbvq9eu11Dt8Acsk2H9JEYSvM5beWP8MpnYXTHPIcHRRBjkZPW
wmnjLS0rTblZRP/+VZu1c6s9eaVckeZzI+b+BSSu9jer7n66E8dZka/cmxIfRfmmLeoPWdJgqU2y
Cu3c+prbDDBiSZczSOXW8bqPvA/ifjHbO7vTT8tcbXJnbcO07HyuIQlKciaJy4YYxJc+54UXNGDN
oaMtQyENeIqeDJwsRBwWKAPrXs36g6q4INr50zAn56XOUF62Lq3GoLe4elVeFIA4k3LXQHvrsoDx
rU/l1XfTyVDZtb+3bCcs4GwA/j7xv2xVGVFmjfZG9itqwvVv9uu70p3fyd3b126eR6vqJrBl1DW0
ESlM5gkzBXwBQ66PtundDCVabr9j2oBv+17k6ito632PpyGTqL5RktER1Jwyaid5o7McMqiVi1p+
0M7yhFvpA2rWcVcRXdjZL2WxmHc2V56Y+MtY9/rXonQh5OXq2RwZUcDLiOwk2btTqcX40J9Sjny0
tPOnHE13E5ACGilzYqTZnxbNA4OQoBu3vezKAf2tRfZg68Phup9MWoFlRnT0UmrNBKZWb+VYB+Ha
3XbdUZqkAY52cJo1zAp6k7wkKa1Nndm4780QD7nqOnKeo9mzPlJWQJSV/K4gV4S5AjiavJ3uHTlA
tSuPPAQwyiaVhm43k8sgXz3dJp4o0dLYXOodKAdQoFoPcoAKZNNc0YH9fDe1+r01QJn1iQmI0ldk
/wwV9ey1cfwbn/s3M4rp0Vub1+sHlkw0C2UNmjHXNsSei8X49jyx6elVVGn9kCezzufk0Upsi629
XEeXfkJ/0o+cWnziM/5T0zXjG7LilEzDsUKNzHifRctqBAj3bRf9zSx7J+40e9iaw25YwLB1qZlF
DGwZeZAGWc2xnacPtdcjVNc8eZwaqjbbSMKhLSBrrtrJm5NwHK1sszb0xuTSHRav+CNcMkf3DhXR
qaYxrH7WyYavt6saIHmeTuN6MdOjVmRPomm+9G6fi+rRrZl5uMWPl8BSS2GrsjA5R8qAxlFVRLk7
AseTTTiXTKhwWmhSZZFfdUnkSfVsLQINJY11j1pAc/38UrnTTzFMUxS0wWOXUNwErXrO+rArmoNP
PdLPHe1/D+2oEVwtDEy/mSHHPUI1mZ8Wmf7VybxRhfx0nPQskkqLRP1TWeoe30aBumSB0UoILTaX
u773xqhwm7PtyaexHP9Wt47tRTyNrfWVTf10fTvTqPHogyn3XI7W8+DUTNq8bDf7PaWcdu9VlnG0
fPp88l1JL74y3reZw6k1OjkVPPPg2TEP5TzR0tasL60aboIlAUoSfGpcQOIZuiWxNPEaTEeci3+C
yxjmo7PrAYLHu7wsxLymIjaiQq3lpl9bA5Tfe4Jp/GZY1XYu8wOpvAUYpvSi9x0umIaDYZ4AB9bu
8ADq4lwYOow/92cyEi4SxoezTIJRVfuUBQybyyrzN7kGvkhfbMpv3f1KYbNOmfPp9GLeDQmNdz23
3igmngUgAfZDx4hSU+6mjCZ6sxRE7NKP7Gieosnw151U/X0xqsdqbeklufkSFUX1Db58h8vkb+zb
muHm1MdBDjV40G8ChidhYgUTIbc8+opOvmZivtBmDr9l4p1IJdy/uK+Gzehmgj3C/pns9NLJje1g
xoEgmsYNVSH+tppHPm1DS615TCzbUeneaa2TbGO36LmndT6KoseTIz2ayyziMCeNcALACsRYnxmR
To8Y0t5dCsSIqOIHJfufEW9L6NjD61LuUPJ8rHk1sPCTLKZ1etP7iUu7H+oVRn46ln6J98PB1MMd
fUtniqHoWlmbykogCOh4C3DM3AulByylqrmBptdFYIYvjj/zXSquLjNJDTl/qS6de7wz2m3qm89u
b3AkTMwATfbL0qJSScRjL5K3WivzcGzQrLN1ccKW2Ra6rX2d+pxlzY8+ZkW7WyEjtmlyA+8iB2Ll
JnFtD+Ne46nZsGFrDaGkDh14zDw2H/KcHe2k/HT79j1d54EtZrodOu2WLfa5DubLktHdKdDJ5MWz
lbf3upm4ceDkXCp05Yc0KO4zI33t5zIa68Ld4CJ463QgvkozfsaBfo/y+aATo8hPs79bCYqnzNp0
nQhOhWwfE7SkW8Y4uG+68SiS9uiOsjx4ZiZ3Sjcf2zILoqqp73Otu09X1eJMXC7Cqs562UZtMXqM
hTmAXMmBjnxfAXVOdOam+VafvfxGOAJYZSm+Db3f0q3w4W5yDJiMtvAixXqmX2RXMdjJGj5l2BJD
qtMlp+bvBrUxgSmca++9yjOYxYFzUgViiiH4lFYiY0aZ2ykovmrFsKsy0u2CtmLAmA5jxI09QZ1Q
ZzyEhuDGRhQ0jM3e8WO3/IJlB+0wsfSY61O1YQy3a2i2du2VHru8ufpsUWx4b8Eu18nPrQQpoTp4
JQPYbD8b3GHN/KfIxbM7pmqrNMtjnaaXfGxELFeN3suEYIJGLYvS1bzT5NBCClaeMZx9G7iuxY6+
xY/tBH++takdxiBqZWTRJPMMBxYTpe/vlWHcUEOVB05H4Kt9zYfUc9yu5a2uoYpIjPuqg81dccvJ
9OrBwQrT2FaMAITHZjIeZhMFezKv0Whml2CYY+WaxzU1HLY61LsLDFSU39si7az7vu3749JoD02m
PoXZw+gu55OxTtcLSwpNgrXf6vTPR5H659yiZbS2A0waE4nHxDUlHvMkZcTT8lTmj54x0GxdLBWK
cLK5LFbzPISlgfYn1T5Fv+SxpwUu+r+eaj25Fovyo5nwkq3W8uQEwxWM3Vg3ZuGfvWnBpQf+MERr
nrOlUIdWRhA39vKpT80daurpjrTvGBWmOqrmrlxcAJYeBa2Bfa4Tf2nJmSA0Top8NL9Wsbwxviqq
VtyPCwPA3C7p1Dq5iLJWvBu1Ox10JDDVYH4qJBL+xEizaGZjn9S0I/P+HjtccbZL66KLmos6NdWs
T1++lxP/4qZxqlcNFWnyaaT6GrnLwjdTyalPO4rVL0s19T7XJ7xRChx7TmPC6cxYOZqM+t9ALM/D
LPJN7nk3TZI/Sc3fGBZqhdqOpSHfGnJVRf+zet5T3VQugsThuRDLY7M0LuuHSKHV9R415X/5wnyz
rG7vZQg5kEysIZI2D6mwN+w0TR0ND62fiY6PGdDT6tL5TZZl62vrc4auGGx1oNOCXP18s9TysK7T
ztTypwxgNPPLP88eHoY0lztbg91OHNIDQ98pUw3iGrW3e4xoHXh7fXE39oSHQGpyCv10uPNoqFuG
OhSlU0Ok1+RmcQSYX1ikm9kohiNRfCGrtjwO8AZOyPKWDVsSnENzmE5ta7Ja/v0y78eVx6i5a4Vb
UtAVtLdkMby3+s1UJT/plOV3rT/JXS36v3bpYz7mYGemKSpOUuUzDzp3wCtdQf+K2vsQay8Ps2yN
eyUpmtEA0jtu8nsTsUTQWcttsA7uIcF0skv8wcR6V/1xqyXxtrDjpminPXoVA8QLzYKEvPqz4gwl
Rk17GjjkuEinJ79OXqbSNOJ5TIvI8vP0OFTM9G2Mh0HazGewvp9+Otf7NEOtEEj9PPfMJWHrv9iW
MB+e8wqUMJbJeuM1ZUeS9fAr5676JnvpeV1a9zS2RYs6I7WPSZoxAXY78e7OlQqDdcm3cHPx9qsi
eCJfYKPqmiwL2hDlWuuxUzrVg4+ZezXrIXZHZ90EyJpjx95PenYckNFv7KZbQ3LScKdOQoCTPzBy
puCYHfa8/E+4yP388iFwY81Rx7TST4nKhnDx9L1hlQcj00NrQFUxD8retrmbb2zFU+A62BnHynnF
Hrvsm4BdwW/hq9d+Z9xrDTeStNt2VWs/r3LI9wEk66VbNi7H8sErGfjLtr9XWkp8xGz9OBVVglll
RchQQif6UfcjS0/b/dT5K2V9CdCgWhCZwAtvROvsl1TznhCEPja97HZ1Z/m491E9oGh7ZiRIZd2Y
b74j9Fs26Bt/FUXkOyf6+cjpkuYKQiEHtVQUYAx9Ng7MNgbC3QeD1ge18nHUq2Rr8V6b0bVPxsho
UNYt75q73rZJ6YZmTjMLh1h4bfafxVpg8bTnE4uLXi/DRWIHThi+jNCdhwnl6vTi55V5KHqHsZ+7
jhFKn2XaK253TzTOBPrp2uN4DIgk0xfM0X22I4jLPFepE+MoeFLGpH3YLV1rsiLEnYbKzjGoYq6T
bWMNIHeUN4zll5deFjfTakHfG0x3l67t9DpoASW+HP24ZMAbr9IKHqQ24LDVpvexS8mn1YJ0J1Nc
rrpuPkNxeGh8buFTlyE9xXC8NiAtLGeZb68oAeYHIjYzrdxnnGBPIkkcpHbOQ9n69abzjO65Hkdi
G5gmxFaKVMjmUz/5eXeRlqq3iTJH7pK5fi4FslBLAKy3lv6OFCsC1Gfrz3Mn+6VeuEUKYr87iy5X
5tahN/MsCggHjTOOHx41Km1U96mjrnzWcq8NK7cz7rQuLyJNGx91K+jvOtqNGuU2Nlubeos4J9Qf
1+uearaL65CyadcmeXpts189dgiaHfmei7DLAh/S8yJessWpvovR3Vqr9aMWs/jI8/VOKtb6upTr
Ja+RkS6azB8s1jB8MS9aOU0evGX8SzQ3P05pex7K3DmsDQEh0ij7/TitAQ9mXOi5fHOz5W3uRqDw
gg0pS2D7Nf3CCq5r/USIxlVOCyXSIZ3AkLw21fCsThxdYbpk1nlFqzbT2Yi6vs4P7TLGk2Y5dy5w
wq3kR9OqBgpuSjbITA0c5k773Rp9cvybB3+j8mHdVxVf8hSt6OJ/azaqI32kvJw8BHT+2N8VYOJO
KiFkA0lHspltTowKKd4tKwo9GC8qmKzpftTFEuonf220W6QDoNw0K437Qfdua0AQeYJU3fET4iKu
AvAO9VTNtHCr2ZqOBKj+CWz/a6im6al15+zAfDwswHiE+qQb2zIz5CZBEAcimtm/OYpn3WnrjVbR
hTCGag3Ltk8eVTNXp3V87xkfBvocQ9UqD0GzTJHZQogqByvSeypDzaBdYjrJdpADYCSXhmWd5cb7
nKAfQKm14+MKImWod+mPtGDG9MfSxwvjtTstWKsbZOkDo87g1SxXPPzr2bIcEdEJa29pme3hLOgk
ENiCW6hFm7FcuWhY8TTn4sGuRvGgkgZBrMFt699/q8o62ddJ+au1bnO0g7w9ond4NbxmIJqge1qK
QHteDa+4hcf/4z+syVo/TV4qH7kv4S+qomL0JZkKv55iRIWDJE6AfGouhghbpWfHTabdZKrfWubO
Dp1GG2leHVy6eQ0uq6t3iKBolQ9FrXZY9mTkFFpw8SvEM0GdjMfO6ZJLSXTK4tkLEZ8jm+Ew0dRA
EBa5iFcSC14QQStofo3kdZCJRTMtSW/+/Ta9NUr3Ne3d4V7lQXtjLu2rbIzdWPrWmyu0Nc6G2cWz
YdlvQdmES1rfSJFOF8euEL2JsYkmUkCsxtr3ichjxobpJqh6/1VOzK37JCGwoQf131S1viXkq7yU
5jkYkRhlisSEtStuukmsUakRRJsVWb8z1bLe6/5TQ4soXLrSO3Ah+rZ81R5mo7XPsMhdUERkPgA8
6fqwZrOie9N+avWE7uSYqpwrhl6dRwOES2nUf0GKnsYQ9rF26XqOY0rFbleUzO14lMZ6tK/PXts7
2zFAuRXwYVnWZe7mh9phgRkujZsqq14aeR26Cf1iF562W7GB0LYd0K1cOy20s7uxw2eh0b0zxbrP
cpMKG2Ai8j1inJUX7Ea9e2nEHW1UDLf8JKvMybaEwLDQaPEXAq78gqpVH9O9k5+y1SsjkYohyvEI
h7Yc7/PCvmm9BGUX0qH5LqnWO4wgT1lplWGip99d8lxWklpiecxd77PTucm1RlOH7oOu0s80cRjB
YhboVPeKZHc/a86l1MVrYScVrbbmZR4If2e6HFmF/+b5wZNWosWfXfE9ODS9NW3Z2uDJuAwW+9KC
XeN5z1PFgKbS5ktp/SpgX/wsrfygcWWcEhNyh+EMaFia5HPWihsligaZoFlHOPB+ONB+ErtGx7YE
h5Q5SIkmsV7oX9F/MENwRI+aDB5Wzd8LDFBhl5dV2KccmLpPhHqXI9XMGAj1S2jRIecese8W9ih6
EnGbTX+i0Z4cu0Qq5sH7hvSLmsD6Gyf9q+uAFuuspgG0j0ZDHOcuHXVKZSFsxuEUq1Fn9jFT4YFu
u3ikvwc9pHxxBvNmpXaJXB0lcv6fMWH/T07Ap6bin/9pFv1vJtP/O/Pp7re52jbl//yrrj/N/zGs
/v/hO8VD9l+cPVdf63/znX7k1dfn1/z7X82E//7If9pOrf/AcQrZOODQwLSuYzP/315C0/kP0/L+
F3VntqWolu77Vzkv4Bl0It7OSY9gr2HcOCKMCEFFQEHQpz8/1q6zd1bWOpV7X54xKjNjZaUCk9l8
zb+BnzaECTZCDRO+4D+ohAO4hKYCqWOsIdFFL2L0X7zTAZxUA48xxRoqtLLhfej/IzLh8J950EMT
4fyeAI3yFbw0eIs9Nv8XHkllwQobP6ilkx5YT/+xP1FGrsAZKBblj6NC53XW7Nua0qTZDuuPArJa
jqXRCYSmCnKOjA80n3qatPRrXoH60ov73AAZOQaymD5rD6mja+UpFM2BHCJ6nis/xwJ2lvsAbXcl
L0XsxqFMCrwDNPvzbI8uqPsGZT0YzgC7qvsDVYI2x626PpozxJOMUp7VFIhEd9Oqxt2Pre7Zmxka
D6esUy3DPgdhLTt75i8c1vbPW4P6E8zzSQ2YkqB0sH8NYsswxk+vas/5LdLSqg3MU2MhVlReUfsq
QWmbvvLIMwUjWTSQPEM7I2V0ztvBnhYMtFxv+CiHRkStsroFgxRc1dt40N5ym4TjSjPtie9xWHUD
SnDch0or8EKJEqDcUcvWzZlSWm8fc8X07IaOrA/CMxwC5uItIAB27IbnqBioYfM49d5Q2h2gKk5Q
X+M6HS4AyQ9K+NAdzX2rKrQcML7SdtPxoBiSup+f3ck9Ptr0FA0ez4pG9OBFFkIz4Kzso7KqaRjq
3XjYLoEdl4+AvGAIeYdavmbXo6pBClupIDQd7xWJyguY9/XoVr0/L3YPXTMoZ90pQyUWu10V+AWq
O+MKgidt0nr/2ZyKvs6cgTExyujU9TIvhl43JPrK5byHhHUZpbdp9xiNX85QfxjD1ZC3VUbVec/x
ipBS8yhX+XmUdbtB/crPXoPU4DDQq+pydypYLaU3Og5S65MXPr4ulUpToMcBnE5PrmGUL9pkujHo
7PZ4vZxLcMV6hXwTG+wZ+lt1uz+900XJNAft/5w67c28P4I23Y8bSbEfrKd1PA1L36RRfQqeIG3L
yeD41NX3XG/R67Lr/QupskFlNA9br/MzDhylovRQeX2Mnzt9Gq00oqsCgs7FEK6tvVdxAQdlD+/D
u7bJW+tevJnmQPnq1KP+OoIGvA1ygACNdiNovffKB7py0u++Qf2/QYhpX+EmoqYqPKhnU96BEmWv
FOO6VwWkgaI9pRv0qZvK5bCDXqXsgVON0/PgFF0No0ZT3Dq3dzSI9NFXrgz/ssRqH49b0hr5GUSA
BeuT6z7OVkxzP+vC02nIMtbKF1DliklfhZQ/2lYVBFrD+9F+GsO0s++c5s02ax94Ag7R6St3utGO
j8HxzlNHQ5SZzNnjbOa0QdTX9abtLuX9Zn0yYeof0NYgSxDYrl9SLy29C55NVmpvJwMjq/Cut4+R
0161DEqhoqtUm1Hibvnq7tYNFsRhePrSXbXuC6wx1XLyfD3zm9ftgY34ymU8qD0jG7JeZakdMwa+
G70gTtDHeEbZgN6Ar15rdTwrH22TOaObdSy8C0qPWBK3aqFlki70VXduo+Hxzbju64+a1OaKClxt
rV+ZTvN4bICp9/e3/aJ+vfKXjazQcNKe2ywLzaeBsAcZ6FHpgrtSDmHXlDWuZWil5bcWMl5enYcT
q3hCkBie9jDbsI58XScnNc/AqSFr3XRsfRk6a8rolW1GtwxoimFmoKG7560tCqlXpPmmQEmyboJ7
OarHvpnV6f4nfUHpmbdjFU7lFU5BtRlkJbAIlMqINb3LNe+zCdSRdeKFF35XVn5F2u2v0+9/FCb8
92KA/99kBVAe1QDFjSnmq4bFO7Ug5f2/BSmCe3H5+F9JcfspLudfo4O//Z7/iBYIBP43fHVmtUns
rqIl8H+jhb/+H4S5UH2G1o547C/RgmbxIQMNG1QkYNERMvyn8sBAG/9vVTeHhBLoeytm70HyP5Cp
ILb4lc7/jztHCIOnN9EL74UWfg0Wnh1N63J/zbYP++lQDptf7Cyi5IVrAkBdiOw7kkIJKt67xX0S
b7sWCPn/mGKEfv8tsYx/Gb9xH9L8ErLU5ahEwybPtueE7mQet2AQXSAlrpWgxHlyfnltfyNh8Jui
zr9ertdj+uVyEG2r/TjncteJgi3QDaEg86uIBx/0EUPKEU4ZA4WwEmxIS/Encfbf1B7+9eq/MUHh
+2WDTkuz7Sl4uwIDtk1vfDj6qn11C2/kjIaidNKNYqMC+APZbftz/YNSktarE/0XUf1f7+C3CLGk
mwyLkZfeud2kw2TkEoO+d/YhzW57kOTfe/v0qQQNTfW9uPjNMrP38rH7w1von/Pf3cVvdHlw/nRK
b7yFerIPyy/DoaIeQaDR3++T2lP8S3z8zKZa9Cdl3t/U2n5/fIQ//vn1G+mRHot5yrbZJt0p3/sZ
023wfZy0YJUAVuXijFzmn0yZ9X4l/f646JRbI7WXhgF49M9XvTxLs7MIpLbDZcV1z5vqU0nMuSLz
Rf6eLsHu7INxskAJIMGkNlbnjWvYdfiS51nh3s5e+Q2xdfUnRzeyj7+7L/KPUe+DTbzw22gUKqH0
vr8vipaOfiiKaHCoklQCv3G6EYsRCGsERy4YT9ubu39XgZWc0a19ijpIZREeURcQajT0IcojbwnK
Qbzss5/KFFxoKooQ2Vv/jpMa4oLwieLxAmSmm0oULJ3h9Lh42f2V9mw4Z/kIeWQxTlL3Yrfe1b57
6XIYQUB4uwXNXLWbj+usnr0wfZfNB9qsni4UiblW1EEBEKUNGfUwnJIwLxqp2vTsPGjy4sKsviet
c3eGNlRoW529pirS09lCA2CZ6C4ykT83vnLTX8mQudPEmZO6I8k9xSM5cvYzAKc2ncf2G41OqXmP
oEguqxp7YtE6jQPjiNKA7H/QEn1GlcvFAEYi5OI+0a4Q9+TsvLZNTHWHZvJbvmid/RxHyGgvIXu5
2uIWPuLz9DSnLoNMgq25cMj2chDpQp9mi9zRp4MIjvN2GILHKEPFv31T657daEAGJaDQKdIYG0Di
58gKikWTXGYM1LQLRkE3RXWXqshwdmdWIz2cC7+6S8PFGFwRV+fksLgzgT7EZ7aEy7BVg3xrbJXJ
eA7beHeZA/KenZzBVzsfL1t5PehTAxyCXXykKzM8L9As0mKAqgPiokn+kS9uk3yDDkMEwtMacvuA
ppXEWoxsI34c0sn+vd0Ak7vHzw9qVmttpie1/wgHcA99DI2TLBwkXXiOmUE7QExu7jcfNxsI1Ixc
7i9jusYHEZRcGbfBxIhH9t2hwV1tmE9J6V6X1bpYd1tzxkFCjkbRK8F9zBsv0eKNaD+f4vbz9G4s
AKMsG+e+ecaselPeE3itLevSpDS+qL+AZpcra2Q3cCgXryD3wFPW/nk9hqvmaLvmoAVYN7mKozit
QxuHvqDDU9s1v8BBg2p1QZZfQA0k3fS86dxzovKvVfvOpCy8gQP9GprIWWIcm6rodouxLA4DJdSm
QL6V6SusIVqItrHPi+sM9vMU4WK4put74V4jpA5BGe4yU+Jgv4P0Nb82cry8b7rAmsBgQHI8GCaX
6d42ZzXKppE+P66ACZpvWNImMMVi0G/alNqu6ArZ2JfkIVsbtpqty50lNIGF7td4cTaQ0tNd3M29
l30LsBuaXVm76ERLnMBh7DumfZ7sp41dVnxL+ZIvB4SWe9rb+uISmZPSMSdgXtjT5qC09svxO9dR
0SEOjzuU11dE0dZsP6u+T246tWajRb4+hiB91e1pWoEXFtez7LaXSRrQbbrkDJM0HMODLjKccnbZ
KJfIFrvem+AFMTrhiia6Pi1+2qd8uWlgzZmt71ZcYuebyeuuXRzfr5EG5Tj3MMLVvdF88JT75X55
Sq4JYl+z4eYDF9loEF+m1uSOebGTbocLdZGtwKek8vRjLbMZmrLPyYjfCjGcHzHtGi0q2a3YO+aX
oN3on8X8PIeAuVBm15RXZK2O68FLUAcwZg8BZdmzJgaj93BwjFPsbAYFPjp6+xU7TDYvvrM1FmEH
tDD82hDFNPXzFQiTfPXa1MktvMnL/LkahKmvTKCenBZ5oE2PE2VmBvhwT9tFEbNrfirOdYVJXAIR
cgkNZTFc6Cc55Ja05XBuqvYpUewuvs6VKFs2iIbb56k6f34hJTMvM6k+nQPEAiC8oflGK4Hgj53j
vPy4bZih9n6nLzogwjSn+M2cnlfKxIRfKNOwWvJ2W2FGwDvs+1adUUFd9MjKmbFAOSETJjB/cZSp
89jtZebiNRmAoh7OGxvMCQIlDiKi5eJpnxbt283Rw5dTufq3YlvLamK4muBb/buPHvvRTcOzO/oe
GmJwjnK7WJbzek3LP/3GvXoANFLce2tsAdQ9Htv7xZHiFCv0luCRt+liygiPBSISjPAa/uMU6syM
/kXUQBsN86k+a0NjXnzQqZqd/Xp1XByVgO2BfUNqCWK9M8T21VmhSmtRx8bEiMr3cn1d4+cz228L
Ps/F/Vs8CAgng3twlDVhNBLQBxxxP1T+K8evCwZQ57BsUDZZdMDjxSmCqR1Zn/Bm6d4j8/EN/GZP
NzkeTGCvNqJ2i2j81fhH8rFHQVsDhXCWLNbYKu5mPFMl0k5gv4vULqQ/CbncEBd5+UMU+ZtezX+E
UcQMpkpLFx+q8W/xW6a1J6vN79l2/608JRL6LXjfmuq4uB+Q0DnCguYsb/+QK+j/LH77+2XHv0dv
YEUebYlN1FZ/s7x8oYPQTYCubU5Id6yKJItwOH/P1yVS9BPwweZbPmNobuFp/ogHXr4a/Gj+eZm5
5uLfx7Ojvoz8rxEeInLwINQROV0fAf6SVpTmJVcqmj3bt2A6Epl4W8afGzdLELd2fE2yRUSF+Azi
z5GIsDvGsHcgHU04yxlGyGK2IPKQU00qEg0bEV2D97sovNxbCSi+7gIFY38ykFOgEXxfsBUjsrSH
mOZCju1lLqb74GIrMiJLI+bRRQz0RdxFHMWGExXe+/wsprRM+bQLF5ZdVBHzzr5MOjeewrN3CA1s
aQh/psvDtzvbLQ4cE2xZQ5cmqrA/uS0BllhEgO3DKV/6fuTrwZcLfPxEvIm56mqD74Q43OynnHJ9
MyDYKMTqItzobU+w9ubug7PXRZ+5eFNdkweYKlLla1/ie/pOsCnmhb3xw6f4it9fPIIdZbYTuOJj
AqyYWMd2v8INMZeIeZyfj6cf+l9Hl32NCV4Kf13aY3vzxq/3zqeIKGe9Sd7R9jeQO+VUVPI472PQ
T3GXRwF0VlDAlgMRDMU8XtoPOw5qsfJy+T723yP51dk6f/Xe8TzIDsnafq+jM3et+tN3VWBNxjHs
5tIrcHx9RLVYjJxcsncHcOCkYQeddPn+WjgPRnbQ/zBDF9rxLCG7cHcSSydMqDR6wcHtxM5f7+VS
l15lB3cxw2dIPhxvmyyjViRiNnnx+YkfQn3B0FCGk9BZTCwRju23SkR+I5Y3Jxg6E/6RHAacts5R
/nygZiEXcCQYHQ8rAXG3xfJAuO1bYn2VcSOSq3B8wCS8WU02MllqwnfWXy93yHDq4SG1PdBGEz1k
a/4QyRpZkUUn3gnvXZNxc749BBjE8shrO4kN/AsJTlimYi+875F0QmC1sROqkvtyvgvpMkUHDMcg
TiZJKCQUahnzhpwfx5fe92wvctf5inURNs5YrJO9Q9iz4ATwOvGSlls5cRPOnzJ+EPc9bNVtpX0W
fnwWkSa1cBNbEm0wETNlHzbB95OQfL2J+enNHzFfH7bl1W5CpjASmzialyJMHfskHJRHRCqixplu
zjbh8I8ulm/zOBNOKpmZZOKOv95IZ8bkvMjE262Pdi5+Iv+tFQwvx1XygT0YL2R3lLun2/Fq1fhp
w0blnB94Fx7kFLG9M1q8C04icfF8BtvyU3G0w6vsv6/h9yE+09zQ2llzd7UTXuRy/vbZio1Gjg4k
WvS5E2ofwTRSeGOmR3Bszwn5liXnTZmc2ALCPyXNxt8ViiA9/ufm1m9+v2xuxsCiZFmxueWs+Tct
fnvZn/HFLhjF0ma1LlJpqza3KF7ic8WcyYPDpHGrYGuJCXh+wh2Oceb3H86Dvy3mjLH7RbO1NxTS
fhOkROjmdYW+kW7H/mkCNJJNb/MIGs8KaqgwDLrqZYEa3hLg2ovB5Kn84RzU/7nf9o8D6Zcb+G3b
v6K9otT0i7Z9AkhqaDcxg8AEpAf8JOJvFwNQ1dFxbrK5QIv8y4Hazt36G9SZnb4jty8Bga0zG50q
ssZ/fyyZf5vf/3J7/Yv95cWlVfnIKDr3L+7ZT5anIKUoFsYH2n6ZONmW/Q27pFpbuywkbo/NnfUF
lvfTCl5GDOTmFqmJtqRlQeD13BIGOtT/CLKaCHrtWkn0QEHL5/skB7sGsJ+wnvZZdXz43avm67TA
MU+00VN8jEFCzD5adpp//4DDvz12f3nA32bm83ZTUaLkATfHxAjTXeZUXmqbQbd4iFURnvDetmyA
ksKKbhyi7NViFGH9EN5jbF3ibn793IYHZXlxMhcUhCR7bZxqm0JUsgmkeM7taDUK+obqtI2aP83f
fnr8S12IMjDCO5ZpKsPf6i8lng/PTtGgt26ASHcIztSCeFbcPtL3/PMk/+TYaPyzNts/5ivSrXSv
oXeM+qL3rxOiLtqHWVdqui3t0SH17n4anDN5CS6Tl8vIaVKfDF18OM6O6qPwQVGydQGCVrgZaAfQ
WK+wcUfE5VcH6LN72jxd861cHF3ARsQDvkVoQdHWg+dQneUo+PdvW/3b6fzL3f9WuzQGmPsejVe6
NT20gai/6O6N/BgOmIuknldv6o9yLLU/ejT+Juj8j2Gj6j7CRwON+b/qaL+sI9qRWQPDhGHDSHjy
igATHczlfXIJ79GfasS/uYb+dTEiW50OLO383nfhn99RllrXywgC8lY9XGm4FaJ4J7fajmASLYqT
GMcnB9bnvRbDr38/vppl/s38+Kdr/7afPY83oKejcbqNjk+RfdzwZdJXr9RmO3u8ZucLELv54zBW
l/VOO4WXVaXPB2hWYFt0ywTsJ0okr8I/o9xDjgvH7eKcoxS5G+9JgAe14iTxZ6miBzhN5Oklkz4F
lfMU6OtRda9PNtm6unwOMdsRiuFCiEMxdZ/K8wKseYrIE3tq7pQzNEwIoR+cOc9QFw/yPRKudH1Z
o6wanfwel/lVQbHFdp6x4x/CRB5Ep/WVk/jqKITchg/emhM5d2Gtkz2c3mDpyDRAMCrojTvQ6uGs
7wNuuA++wh0oFIoGbwUNAg4W7Opu8uGV72cXXFbGB5qINrsC3xl0lVDedehWDEyJkpC49Uw+qi2i
q4lWcW5HQVmMV234eGPbJGSCmirT+EQAANCacA3Oh02WyP/KD7w1CFQJJ+/sEFBWZ3f0P/yc8E9z
jxIMgjewT3Hlw2S6wCNEzwPGRBrvQWqSscqcUqILAJLaZn8811F1svWEClT5ebE1U1jh3TnJ8ep1
EiO7a0Q3UxbdVcJ5gbYv0FqzUzebDHNBe/svXJrUglsRqhBMmIuynbWM4xcV7T5SGpkOZa9sH2HS
09dah5dFZlHiHKVJ2spuZyQw71SCosJVATT0W2waKpqjbK/xKR6vjp9jX59e0YgTHe+2CzAO9wbb
PFIWxXbw1USITF/XypbSCPklely1Z0XVrPsAfxbtV+ijYTOuzJrKPpJ4KDtu+0zk3J+6FCxk4abk
FBxiA2j6UptV9mVTUFh8G88an30LFbcFgGzaqMfSMdiGLzL7Ka7JCKHUIXQquzesUaR1cwtwpRd3
T/v47qRYAFFQJo9/SPPh1JQBqTbf6Xr3f/liO3raGAHql2UBI89RPq6pN6TJ9narHRVgKcHCyxlR
OM8WDbwTiqVPQlWQ5ZQbBBDvhzBjPRjYT/Ix1O5E+UbSdZIN09bwIC2MDqcAlKbh5QwaTkfeaFpT
jarYi9GTIr0hOBqIE+kJuoNBA/KMIkpROigwAmaDUo4mhHi1HHag5ew0RqbyDagjEr9ws499+TWA
KYYazKZfl1KLcYNi70FHicYhVbI30klZE53rgmKtQwIQNz4jR2dpKLLEDPdhOuuTKCDQY6LcKwXp
AIIyEc/0GQ5JYtEC9llpO6o70cnrXPi02oLVdIphrkZA9iDpUfYZ+PV8HHCn18Mz7AJQ1dsjH47H
2wuyDMmDM2wft9J4H+s2uSl+POPpPeRoco5uGQNalg+bjgPJ3GB6W/clemQryUH6Hhg01tqUoEpY
g0bUTEHHkk7y7H2SSu1zoEuIi24DwW3xmplxG1rzFxykRfNhkN0fndS+RWWUydsGlgGNNNp5EVgI
p7bZ27S5liBzOH/Z6oRf7miarvg0uS9lzJN9jm9Ru0NuxX1MDL7rHNM8qWTfRpHDAX+2HyxDu4wu
N+ord9s8KLMsztYDcD0OsJ60tK3ZhY1k2bTBZTxHnWMQVYXMzzYqwkhZjCNjnR/hxkI29okAM1kP
nbaC9S6M8LRipmkh9L7aWOhHW18+wFudlg9AmPF1bdHUQF9HojwxHds60NfkaF+9sz2wjaRwsuS4
pOgtsQZ3gRtPRgwbztrrawgzwDnaiMU45o8hrzZF0ZFo48dMtQs6MWnAEaMHdQyfB/6p77cC0rwc
T6BXOv3IoI/tsANMoA7QotxTMQOE66sS9hqTy3JKssDx9OS9lgSlc158+9PKvzrUcMTpaCProIqM
9hXmb/Rp7t6dXcUFFR+/XIO9xfQKuv1US8x1E/LJOaAM2kmQJpKB3yeYT8eQ2fwITHNxjGFkHupQ
2dGlcPp+122GXEjE9HfrCevPZbs4flYOvDSkGcTY7SdalbTyRlyJ6MxyYNNuDqpEc9oYzYFFxQvu
5vX2xZxRvZz0wBTtLJfWqo3r4PP+rYpjRN1kQhiWis87VXjsxviCvjOm2xlNtnKJAx57RJsc/XpC
C4+c8Bmht5j0BQuoE37hVXiqrV8TrA1tTgU+kPnn6Nh/Dn9GzcaFkb9/TZ5Md2tbLI25FiLT+F2E
L/7B2M3nRahT/mcpCc15ic4fO5l8uiUnIF2SKZTgz0I+15cpz0TDRffRGuBwfNB4Y/RVWmzHvh04
e/6gshRCL5bqDmCT5XT25rwwLvYTSHQmFKRpKeTfRfnVvOs+Yv0P1NAR4pgWsFauAv3xHOe59yOt
JYcuY/vefjP76fPcT44WaA6k0w1bIbD1zzY2TG69mp8OF7ujIKhvO/8cVusa4QcW0zG6zBTHuAjD
USeciUB23WJM5Iu4OiNzCVAIoNK8KCeWl/WC/sbciDUvo049PSf9TK7obI5Wj6FUqOw9ELyV2kia
1hIi2mkUv0YhNp/geYuLPyjYe9+MkW9d582U6C39pAdiUcu7RsTV2o6DmOaP5DiFPBprrU2RWUWv
kvbPO82QLD4PRHHIJ1RUz5OWpnxB5kZHHjmFo5tPBvPTAttBead12hwM+jYKJqtLpmg0SlJ7vPir
Qep2s85lUQHyQAjDZpNy6hD1V6rflUsxms5rD/mAbw6NdfJtLM3pJRr329AyEyj6vD7V/o8KNRma
mLMX1Tgqgn0m0O96A3itIuUGULUbJYifIFyFMlVwi+ooM0QX1ctC8kar7/3uAgpM1H4em7NjDLv/
AakaaTuBONvwnqSfY+c5oz11+3xELyBNQXW4s8kyc39oe4GeByWu0c8BLUq9ZPcYCeNrcUOWrB9H
6s/GF9e5H8Yv8YTVk20MqHD42/k8F0KE5iS9+qSzxFwjEN3ijhwPraUed3DdEsUeekWQCHlL1JjA
haHSLO+70RXubZ+XPbAyKvE37B/O7LwHz1FB5vdA0u+fzHTTSI5rLUtGzqUWBaEIaH6Qt2V4NJZG
K3hulR2aYWBFIpKEsLCFxhP8sf7GkV6ooa5eHKY9V9m38vlNSV0l9SIZ68Szdcafei1wMcjuokPg
JHMRFD29wQBq38802SY4l/pmiH7npg763B4FVnw2nWZxmXIfza46MNRKgUuDuEb3w356z2W2PkCs
ANTG7HsJGppSPTD795wKLF2v8vSbr7HrzqxTPwSv5AgZl8rGpNqN17Qw0XmYoWzI3JSF13iXFTRW
cfRb50xwQvBNcP+YIDnhdBPNqZjnD7/0eb97BDbh7EhTXJPkJfGJ2DO7pL65OHtaIPlMDcsnMCAj
SD+9cjtesDvuWMpOtb7Qi99B1FX9s8Ppn3496Hn2za6P24wWSnBQSVktoehyNNemaL34HbVozlMO
v/Jr/6ODFSBPOVynDLUWYGPR7ujAVgOUjSEAkflCz2ThWEQLLzunlsvkga9LiVCXY8+wPxHlWQOR
kOZHi7mET/Rnb5Hd89JFtVKdwn6KYsc6Fkpw/cSbz+ExZqidBekSjhvxPbvyVdSbluXchS1fvuyH
/xPG1cBJZw2iQkTqzAdkosAuyyIoN/cJlFRx/jLFYZgQ+wYIhNLfFvn7wx8mVqDsRokRIGkoeJlU
38beyymCZoI6kovg5KT2RxREaBmnDzen18gSpSd5puE6HuHjiucv0lGsy9snQYXcc7uBvj2vjd0w
YbmZLWdVztuzdi8ukA3xFe7DE/u+Zov3mXjh+PNqcxS59Hejas1GMEzM2UHlHGJqsH5LR12UNNHr
qITIOu98JnbwXI2+Ue0QhYtiD77RUed1Tmufg2xy+tHG4qBNS7+mY3qLHmJLfSoZr0fxEbGQGBCB
d4J7y4Zzg8pNMsNO4ujegT3i6l9+0k8gpgOhL+pwcGfhK7MBNeS5nuDLuPt+fJ6WVjgmg8LfglVk
V2taBgghVIJOby6vBPLshphTEEUsUNd7p80KQ4eXS0Lr3j5Mkt01zU6uZL29Qsr4k2ukv6ueuri7
30M0jrHm4clxV8ZcGaUAZP6ZD0jGBYb4vnyWaLwsVHSZOPaPcRkNR6L4Zn0gJrhUo7PTevoWcGgn
4NU1JV/E2ePgscifDaJitazssVQXxzU7nRUcPZrKwUOMFgcrUC33td3Pcu+1HW3vcuTeZbu4Uog0
IRaJ8uWWuatsyGOc0l0NWOQcmD1ShkbVN+weW12oXtn4mmXfvsqdth5u0aY+obyBJGS/614Nb8S1
Tfv68wAsg9LywLl8UAkiG0xawBGD+MVW/aN6yEiX4nDdpvA/xcEM2HVc6hmkkd/01GN2JGoEVDEo
J+7oCmuAyz+uTvcNRrgYu33jM+/buJQVKQ2cOXMESbPf+D979AQh1Al2dL8vnGYUzddVYAnw25Lo
d4+qg8BYebzROZ4Fqug0fJ67B6YVfXeUWvQ4LDenheVeKAVYrsKrpe8/ClWn/qioF7P7bDC25QTp
h/2HP4677HA9i3TN3aSTJsDTXQMxcbYt/xGf/DMazskQtvxqKFMK+9D/ohTAkbDR7/UQoWVTa6bX
8BSeD7jFHTlHMqmPHWWyx8ooUB3E0m1ccGb0hKn/k60K7Q0yl6uH+k3o81fy/fxiOm3HmBGwqHec
VJefHqJpwFYlF5aDD42kZ/bAvxtw91BwbHY/ZUI9Yssw0jCnLnFUBAm+viS9ur71D8IBQ75WQboW
6teeyceDap4WNxGJgBiuCudEj8FpwsZ/Rg8CytB0sVJPKOm7unNx7n4jT57lmPHNRQSWRgxqV0cf
/2Jo4goG2ftZ9orP9QIgU3Kd1DTrOHI/79vHHF2a24IdmeHf9xWZvdhHw28r+hh/w7J1dDmUvOE+
1Ddd7AjQZ7wlWOiGLO+wnmeHv16ZT1dIEHyxeSjsItnXpbOb4PUOwCmw3kANiGI2ChErmyip3W2a
IEPwrheDAWQvj2gUa+L4RWNmQZmGVFhfPXv9EVHSSi+mJt2bD53K8QFjK04A5tIMURLnSuVjcpsT
/E2Q/nK41qpMMJZfXsFtNBRKsxV7l/W2n/Jw/CAAlcA2I4tm8K9kMSRRgjLXKbBiI8aRQyrM4twG
3pCJ9clpmDEmJ1gx2fWdu5P4MRM1oMUpNb+dFrvuoxTFl/kGfTAwQEygcUlhaOBY03ShHcDYEBgQ
0g2d0hnLbGItGzLdj5vYFcFerI1oFOhfYxtQucdPhqjYer+tpM/1q79eh+YXNqfU+saxnLud90Gz
inbijdVBQcPOli3J/dGmuDXY3eLbHCEHwArWVqOU0wBf8m/vTzyvwLI95picizaAm+d8lIvrgvjn
++SUoLeKJUodHy+WTuVy+s80qpwr1LpxLRNXDN9eLI1mpjvGxHQfH/g+AbdhW+mcbDVEKwTd01B5
e77d/Dsvme7EG9vzKBz8UDMrhbpppypaVsRKU+0TVWa7XIMYmWJpTq5PKJb64CLkbQ3Lla0KNMr4
7DwjxAHjW3yVdZwinwcVEyUlXAawnOCFw2lfflj+a8N1LgIfhZBgF8GIpR7euOvHhv84zqqA+ekA
+1idt7eD8j6evJYW1a18CZFUZJZ4xKpTBfXm5Zgi3erv6Ifj4SU7uoj3CVuPQ3DGjDATZXGnnvIM
by5lHyyvomFwpkxTyo8u5o2ocvSjEBTQ9WNX8okYp+eZYleuIi7vCui3YJ9YEiPn4U/xpX8c37rv
XmtemITNuq871bT0ep8RefHQbecBvedc86y1NqfmudTP3jVEtRe5P9qTTz+fnir3fKiTdjIMq6CY
UVEIsZj/KD+Mw/3/UHcmS5IjaXJ+lX6AQQsMgMGAC0XG3eF77HtcILFi32HYnp6fd1PI7mJxSubI
S0t1VqVkugdgi/6q+p3N9mC+ZofpOb7vDs6eL33/1O5YmU8Zi1l9PW6MK57Zs8mPWh4vLwdzBA9V
01t1hxex/mJLj87+1XDE9r2isusX7BEjMhUGsxPwwhpTkJL2fG7ZdScIQ3ozc0xGWOTTUtbJNvGo
18PXiIWIeySg6lVJ7dltdc/FdVu8dPtyh68b3Zm37o7n/cq7r7BXRow42PGDZiXP0emiBiEe8X1M
N/YhPlMPzDqp0QXg8u3MXY4dG5rSIeWEfalDDT67Z66kvAxQQdCzqKVG10X8Xhl7Dw7PbfyTU5KV
8qqluwi1xLtWb9NN/cV55YuWlVPzmX0ut9WnnezkKt4hWKNSDNsUi8Od+Pa/EbHnl/an3wl0Erpr
OXof508DufsNhxsb7y3hNhqC3ijx0KjOa70f1+osbi+Kl38AD4AeZ2EfRU89chK7Sp5RXC7+jPg8
Mwi3b7s9Ixuuquv0SI0CLzm70Ud3eJpf1CbHnYqStm/Z+w8RIgYvxk+yLR4wMl1RvMzaOz6WAS/S
joeKzuxN8+DsZ0LuqDkuOw1UsZVoVqyLiDsfzAWu+nfjaOy4LNyCwODKgpz+3LzOW/Hr/5Kzyb7s
n+rBJfXEXRb30Lf9gLkT/d9EACsZvvXbyx7Sbo1beLbf5nnKLzaOtbqic+w4BZf9mxKzL9xX74Ke
0Q/7BztU+cRfTzJM5+F/xygcW6uL9ariiLflwL+Tb90+f8LQzKrUP6nbOCDF9zmyjG+t5a/mfX8y
rvy38cof5rGt7S8+dYjxS/sqvvxqlb9xwLtcKbmMPo6301P22X3yXv7Xcx3xJ2PGf/tj/zAlXWil
L5Q9MDdrV3h2nQ+OEVwDeaf4gy9bKyulsR7+ajxv/YldC9e7adsMzjCfiz983FC2np7yOX7RR3dH
2IHLandXbswnKkB//EBv+4BjDqrcR3drndpdvUunv5gQ/+ln/9e/wx8++zS1XRylfOXjMbrn0L+1
99E7ne/PzaOLtPwX3/TF9/aHge6/feI/hFlc0ZqFUnzi/Jztk337WOwXnGir7r18yK7E0eJCiaWf
7sbLYTC6+a//+D+zI/zbH/+HcEvddTPFZ1P8YuyL64hZxqrBF74Pj/AQ3WllsdodiKYeUXwOdIad
sTp+W5w2t9mh3jdXw0kf2PlSuTFP46niqODfZn/xd/yzIa4vJElpWxJwopjo38ebDQUcUssmfvHe
F3/V3jobOk2RBDYj+x2cOLyuCk8NexJhgr+YcP6BJfrP2eq//OHWHwbuVq7n0PL5w+c79328M+9r
Fr5H9VX9csHRr1hG4mcqdr5JdH6wBv3jx/PfStP9JwWa7UeefJR/W+n250P/rfr92wO5w4QGpK//
K0L/rwn6//GSZEn98518/P8QtLd42f/febqHIVmWn/bjX6N01uW3/K/onPl3OO7/cPXYlk2TMQ/y
P4P28u/g8xxJmP7il7CgjP/voL2j/k7u3rZ9T/CbCNaxDHb/5Ds78u/YBlwCf/hVsWi61n8rOOeI
y3Pyf95zWiypBAUajCXAERd87x+eIzvpoobucKZ3TLllhDZME38MOoN/yrW+XozPvm+5vnihOOYe
S2vhxO6aQDCzPfOawiT6zJbrJrRQtcpWrMUkrZXvjlfKuk976ickTDqKolTQOAjqmenBKJqeF0VK
xEke5sEN91P1FS8NXu8BZ7DdW6/dsFSHtta7kegppya0dSKlJGLNJd2Y+cjN0Yv0ympdhCzsXkiZ
ei8dvVzpaNkKCRRA5oDxREvtb1tM6wHUIlwaQwbJZE1bqjWb9eBC5CrZg5NQ7hehcf00874htXqi
S4BGl+SqiQSnfyMjrztfLrgN9NnRIHQCcf6pHLrh2HQpS+Ccc8NRDCOaAQt0HLUY+ayM6U7a6+0S
FZ+WS/AoCqdd5E70bC/O/RRaP3UT4qjTWnI8fNQuvHs7Y0hKdJvCYs4Pbp7+DM7wVWRjf0ycNyM7
U7cn4lWnaHDpvePgulxjhEddC2SKjRMttBqx/MRWQTmykX3qphZ7bxhfJ9eod204HwgWo2917U1f
QIxbcgtOd5tvG03uIm3e4ogTmsuX3jVzdBzhX84j/oYekCldmQy8rPB6ytI2MB1c80O/HCgF6LZI
pDalomepPhJroGBpSR6ixgrJU/tXprL7jZck1LpTtTVSwrh1jakP4ramS9obn3TrJWsHfhdIV1Su
xUbpHLPunhdrbUkPiVUuN5k17LVbnaKCMrkZM10wx59E7+YAwt19I3PKCOLwVKTW1qeHNRmJ3Qiu
y3lUwiqpuQA7dvwU0sW/zwlKLyIR133fP7YdufsSuUJG0RxErw0YTO4W3WFICrKbbcveU1YPXje9
e0UHFCgeVECQ+2jk6JrRDN0pLMzu1hiYO+biRP097taKbqJhciYiN1wKusI/1VM5BjkgFduMKa4j
rgRvI97Sb0B/ZuvBIxpLJxjGl1orQWBexkFPV+JaAjU++p31IOwaxGNtXnexi+vAkUHlMuuMRofh
J7pzkmcMkQl8b6zSCLdNO7wklMusE4U2GjvRdSdfqTx6WBxpA1H0n7Iin+5kpL6KxVj1Ota72WGu
ZBekznoLozTQuHW0lBmGffDGk7LvTCN+b4w7a5EMhDvz2aLp8JyYI4WPw7aD7EMLD00weetej+Xc
72U/MEHpJioPXs2caRJgMdAQih48qUmteEPv7cfDtIwJcRZxSrDirzuq37a9rsorSzl7URCPgIAQ
kD6uUCOJmJT1fAe50edTwR2VFiPW9t7gyRFdOq6KyUeQl1CwzAZdHs/nrkqWt9C0051RN2/DgoqF
AX/v9PWdSjucg/0FPzPZ55re+K3osws9lr7k1uBH2c5nYTjlLU9az2eOCACW1RUzDzvDRlAvKDWW
G61LaW9C+hJ2odjZthdt29J34Ft+0xiJjSaMq1PXIUBjanExVbKG9BGS9ASwElpyK9cNdT+B12l6
usNP283pIXN6eCjuU+pU14U05n0vlmvagOO101fk+BlKxEUgDcwJEiyuiaCijcDyGJXTKBsGkiUr
Wugr7Gectg73+RZJ0qt7PBoJ9Y6O0C9FWn/G/JZDjO+tim5iY2h47X1v58riZjETjBSif68iF3Bb
L+z1zC0/9i/UPy+UG82PbW7vJaprUmYoSwkNywa1+qa2npvsWEz5CLqGzmBqW7nMzROhy2n2Vpor
7+RSBSeA3azsy9pARcBa9Fa6V9r+ViLhnkNfSuHhKQlHMAYzc40cv15VSeoechO+WfXi6PAuyhSI
WdVdiWY6JkW0hb3AB/apQ0k8cUtJebmNq5lxW36po17w2U/qFsdlvIv9H1CV9DQIiUSilg/fVEOQ
++3RK0D4GNHFPDNML1SaURpDnWUdMoRPvGOpVHIzuHSDtxVzsxrdd+m5HVC3wJefJFt1qfZwmIDG
Rs9kle0xpE9E8gs+D0MAqoJhXIsCrNwlsPnlSk7LugIdTuezzzKehsfcOPWlSVdvOSFS5ZhfYH9Z
m1A5bUAlGQ93Qi+poeisc4EPybYNZB6R+MReuDO7Wa8LpYM4Qg7NFF6htHH9N7f5mmlfnaPhqvBL
oGrl+N4aStJdSD6LxvH+IaO5a1X63llysPX5d6RGu6OzhPDw5h18YEGBTdRvplq0kKl6uimnA8si
MwkIVOhAxv0gxu/L+26xuewHWjlDO4QVkiUbunnoFxHOY+EBmJ2j5EoZ2YhXiE71dICZExnVIXFQ
OOdOYMqt7OcqRLI2Z8p5IjGmgUtBDcVp3gFweA+pdADqvsmbnqeqwHJ06eOCFMPbXOGTpsF3Y0FO
XdNWMbza7bKj3FNn6sVqF5MWgJ4fcA2lubW96xlNX06XD9aZRBNnXR6MRSIGl/JjgR9eOuWyi0fz
JyPGpzKQMiHFWVWWB2Uo6pX0PGtnJriLF8F0ySKJWXlUk1sTyHar/ZGNokKMuuQwkb9p299JRbMR
/5/CQwYb/ANNfLhqHK4N/WQTwpD4DH02qXUcabwgRfpJ29a+rRaDaaYdXldedDJzm/OI3dD7O0Gh
Fmm7obABV2Hf72qj1I+z0zMSXYxmq6hydRTPq56OfV2EVxYnMk84RZCNEWgBv9hbxggQy2DBIDJ1
KCpj2I3J8jBH09vA19V0WWCDTluxE9PATRgvH5n1O2Ej19NI67kVcybKejqC1QcsEjp9OB2MBlqj
cSy8sQ0Wj1vzQCd/PybHuKM800grxsWjCyKC6+2uyIk2yyvTSC8bO3haiR3Nq60rr/Bu/TmWK+Gf
7M7zdmPn0++sKrBuwrHBBKq9XmJk5MsGWfQYPFiZ0mI8NX7yISBJooDCWVPWXhbmJwXJDM2WS2y4
rTghqA9Q2nS31Vlx2f+vk8mcjpYHBsaapj1tensTxuvBHgveZvqalb21rLo7iTFuQT9Ml/zrhUMw
kckzaHoz9suAfBTWaBUTKPMVdAB8lA47PWWEA8vAiGk+qofVdOZPvuVdZImtB8hazujcLP2064oe
iErHRNHy3VVeVAUqEmZI1Sf3bW4+DoPxqWGFHPrF4KZZ5DT/lzl346G7rRebEEFOxbXR/KZaEV6u
DZDRS2RtKCznv4nzO854iHH23CG18yrF2ZWfnWNxwUJVFUdxe/yOk+U2V+J7VgTf58l70WFe7swS
5kM9PkCM6w5WxdAjyl/oOSpfEmN4cMqdHe/E5S3NY+Nogs1xQxcSoOi/BEPFRhXH2pdvjedhx03t
TWFb12kivXVHuQDNp/YAzhpd018EjIQmmHkbVqkFdJS+W6qW3GNVjUHpRE9yLKvN6PK7bJcmRUjk
+zoHJ9myVUK2dB2TTZiiqg1Xn2A2watmE2OwJrZwcfXaXo8OvzYsDoyImeA5jZac2+TBjKKOGiB+
ojNCv3TkjsNosavKCidu6H10Fb2TQpjlyRd0rlbCoU9YooTVSRSfnaRamMuM7t4FqLqodt5I34PF
wcp639TyvqtzfSo03xCQIZNydRldQTA79Wbu3RnXvSwOdUPblkO14ACldzfJ8S4W8ybKFXY8fA7G
UJhBaC/zPkvtL5OD4qDKV881fnyV72TR1ixF1YcYwKy0XXnTmfl8ckIcD3H5qRpX01jtY1HpEHam
5sPToEqFI/vdpOfHXhrZptJruIlm0Gu9HJvE2JeFd1yKiOlA01gBp5I7AUxpyQbGu/XMvoQRL6zT
6zoXD0NebeDBSKAOgpvXSBvzcplBpaI7+BMSTq2j6GLnTBRmH66Luq1OjbPxZoDfFBgT6100NxoR
GntTzFdG3UPqtu3vBgzCtSs4A4XWLS3v6pTmiYJW0febZBw5ElnireAxZ6pRmYE3GBc6lbVqBC2I
nubDYuczanWOzG6joPBxweHvPibZ1ssbc6XH7LatAAb7bbeKq5b4sJiWTZ0vTy2PUTSY9Jya5nMs
8nxDU9IqGdmcNJfmFU1zfrCoteWrgaJcODUQC/dNDmBVQt/rmBGXcvic28TdGjVD3xEEWaxjmiZs
jF8dExA9hDz2DvMuPdrwpnCsRxIPbgeWt0x/cVrZXnqyh+w8qAbZdfJwDw+46y1PBqlLkgCNUG8T
1Wziee52bTseNSe54/wKZY8UWjJhDFPTizbHIwBcK2fZa52NOfmk3rgjcm/eJJAOCSUANOiK6qZw
VUEnas9sHwi55lunsJgefnphwZa67Tme1XPFk5yM3cVqYuDGzEb81pLnwlpCpuNRc+61i2DAQqGb
ViMfsIr39Y09mTHOFbm1Lffeg7lDhRWXKEfR20bBczUxHfPwq3CZpDR3J70Jb2meHl1vVJjlva/J
MEkkjnTS0jh9Suv824gGet4lzaJ92x/mlge9zb2954gTO/dTpC6mZHbUoe2ghsJxWI0j7nyoxXhU
Emft9XiTU17ZoKpYJhsDsJPZZl9dS5VbRfua/Lk0WaVWf1NCVzTK1aUh7sKKxx5gEHnhBDSx3aUn
3To3VUOu20vM17bQj20CFo+kDGcq7f4aHksJIjpEaTd+NWidbkHbbl2JlyaPbueSXdp0r1zIHhQ4
TGtnEJKjysbP53Rfj6bNI32iyBRfcaXes+K+83/oJ4jbjtbATrPiJdw06n4hZVEt32mXV/QQ285G
thhptSPJIWoyZuYThcffACp/ae7dWQs+ktbMfp1stnepzfYca6xDHI1YDaZ13V5AgOaWWPay9bEn
mFSchrOLgb73H/m60WddYTCPB/o+qPzKsZIpqGhJpD7QVrR7pzeeomO9ju7xyqW+7CkUoWl2ML5n
R7zZhvdI8zs+tFZw8UfvWXVzeGyhhNRF/zWbxYdv1euWVyntQQ179XsusSWJFOtItGkkLq7aoMzU
2Fpde5oB1cB8MhGn/F9u0smqp65xXYYJCKq5CByN93SAxnfBJJrJMGwMj+kMiORVpNxiHSbUhZru
15gAWiizl7zlJzzM9rXimlFGVrM12svZlM3aBgG+HZfwV4TzV1ek7w29F17lPpayC7mB0pfuUi4s
aiomKdUnS8FpyQC8HEWhCJbrruazZtRlBVrnN/Gc7/OEJRiMLidhI8731hifM0jr+cSlt0yefC+h
RpwappVd0Cgf+3EwjcO3Gy2AhhycaW73TqvauAGOep4KfcHryW3baXx7AotWapwb7bpn9LAKyZF/
K54Go3kHJX4LWhpeD6in1IaNZ/XK2qQMmbuSlyZ3LbnNnK+89Igs2frsXFr1KrO6mi/FbZFvtVvc
UkPu3DTWN5VBj5NhZdssrgK3n53zXM9UsHcILZEfuCwJZSGYbcf6sQug7h5baG+oSUYwRs5untFf
nDxmO23TwziaTC8v7D2veVwo+1tlGcj1os5vc1e9s+3+5C0DO7dzcAtJygV6xPcqFrhaWx0SO8B7
dIgTIhwU3q0bAzZwaVBeUUEcjwhCqKE7TFG1mQj4uqFYp2b+rJ2WS5ZePiSI5gEU1Bk9CrdktrJr
5e9ot7SOOWCn2YRek0kjB/SdnpRs+mM/Ogbt+0VQqf49dtp5p5LFBkHEz1/ZNDRNVvi5xOGtnnfO
UuuHthi4yE0AyUtZYZ0Dy7bPEtteD8y4hpDM0ZIosEkOYaAo+p3Y/pMiP6osuY8pMN9NDi0JHtcD
B9BczJ6/iTOsq96ApGSZ7X0zhbeh0GGgBmSnRla/Nrv1Lv1scms5IvtVvU2HLzCTTIDEtJrKB8VM
cbbh3xTLcPZz/aYgegNyUKy5Suzc8jFt+uXos9irsrzK0pPbl1kQZ3g/pWm/XmDC2GJzUittqdbz
OP72hnpfSvc+Nj0EPv1Qordu0HVEsrwUF79ZjSOInO7WVHQwUHF474fNzrH98faiDa3ayZYby5ug
7phUDpVsPqPZqY0xYNqeACTOFkRWgIOHWnpizeTO35RTE7DQYdL2DQIQObkaA+MoEnx0LEfzIfY8
VEtO6KGXhJQJVbSVilYCCbTEvjecu2R8gYmxqfo6x+bnDus3bv1YCVU1/uO5El3WbPqso83JxlGf
FwgBM0au3E3PZaNQiVO8+chaa1pqeSi96qT9eLqJMi7bTu/gCoux0QKkrAKRwqCjd2/YyLA217nC
Ir5Yutz3pkUv+UUgtJwxoH+SQXbWY6bDOgzKYVub9MD7E6BaeEJrGdJGWcePwk9OVgMtPikNB45x
VWzSGrNZVt4KG0AJxA/umWm760a6w+BqPdMf+1XE7ssixu00j9iwYu7oc1XsGSVcqQbxHmgEL/vg
XFXFNmm9V+QfRgbNvcYhKEqsdU2D9dXraCNCUFtZw3KfiJab4+Ww491wVsHAZMNRG8W7K5CqFiDC
tORTRLMsE6dnCDVUQ75mDUXZ8VW52NmjutjJK447gJzZLtXvNPnYiSLvVQsK8ztlb3IDwh3MAlg0
HrBKOm/rydwY2uPEaW4XvzuWYI0617pZJtzoVcJPbyiiU9HJ6xBRtO5Fte9T9QsddGM2LGiu1+MT
c4yXBdxkCKdixTU12Rfta7F4705XflCruxqGhvZrEBQNpeiWX6TbafTYjkVDcCZSRwhvP1VPVqhu
B6JzZjxuk+RJ1QRRXdqdBG6JsIqPKJ7FupYjXVQLKcJl6Y6LAIC2sB+DoY2LLfgyCgNGCrPyakSx
ZeUZhDetOSfVuUMCP/YtUI35fTflwykavPusUkRRNEeVEajjraaId3IWynUrTJqRdRR1/Cp6dbYb
ZwIGe7RLMjcDD+zonYzZnl9Ntw+GPP1uWk89mIoaI13i921Rj7IIfgM/W+Sv1ALN2o+fCGjayQPF
nhHmaXMe6KpbhUaLFlACnlKjek7wM+gSBA0kB+q4lvdLJS/a0ngTNbVFj7J+dk2PuP0MMybjlWY/
IAJYpShKpoGzmMviArnxucnrcTda8XOXFjzeqsvuZRY9dWX7Of2asdq2dU7oMXmqfZBh8BJ5NkQd
cVf28PaxIAqRdnet78ZbaQ5EEfz+5Gv90vZ2cjS4DAbWkm4LdzRe5mQ6gcmVgRNVzrYEPLC2O2e8
qgnXVbYcNqEci72aFgk/G2+QMJDQnUhPr4V0GXUlH1Vp7Ecn/1k6CwWMzt0bgFObJWnei4oMaBcX
5xo6ejLU+9os5K4RYX+VXwtun5us6aCaF9Cg8yik2Cnq13bFV5JmYFIze3QJFXClqJmj7Yfcfm6H
cTvL5orqXlDL1U8Gj5CLGc/V6IceUS5BEnzs7KD3h+Sg0utQ9RHzqxHnPZSL9ZRkQR43ITJ97hy6
sljWJaDhybmpR9Ix88cEioYWX/EpU1ya42BsROrjD2hscItNJtZtO5lcSbq9O8L44oZFs/WqFpcZ
kph/0W6M1SirY8hVHC4eurBpNjNeSTTmREAoAc23RzxprvTQP+QxMp/i4GDPMYUDUfvsVO1XVgOl
0lWFxTNFYGm8ZCFmwDklm2rINqy5k5s9h/n8YA+lPMgUidEdWYOSsFZMbe5qZ7hRdfnY8jqu/BBf
MVOH+mjfVskN7G/iQZbgCNZbTxklSMMQkl1cxFrWih8Xe3AZ22RT6vBtMFDijSEE5zIUTSCZJ5W8
TBOntETAhTKd7+TyBtupjcfJLje+ly4bDe6Axf0Q65Dqr9R+tIoZNMC0vNiqpvjvN7Pr+1gSlSqK
iqVRwmjO1OdYf4P/PrHYsCwnNJOb5b0aXPT+8hquydRYZ6vK7+up+Bncblv2FfMfHb4J8FBMgxh9
2jj4THcUMKvrR+0Tt00WTfTQ9s5ej3riR8Nz58qgUSVVClxALNyQofejBaoCF+W5vB8a+dW4FYf1
cGv608F354NyqZiKw4mMivNlg+GlA5byD5sm9lXnFB+Jdl55pGdwNbWFHdiW170pdJAMFFR5fr9p
K4/m6sDxjQ3v+7XuCezM5AXN9LoqBbzSYvzNF7BBs3s7LeVtB3yIDZ3l1y6zg2dE4npUXJeZznTZ
QAHjUBMTky1dVpcP2Xt6ZxuSrcPzJatRvTyr8DgNNa1TxSCRsJl6T7UJOQqO11DTGpsO6ZF2bWwc
EJE1f9GdWaQHBoiHuVDxleN1b6bfwijnitGNs7813Njf9MyGuNkn1XaMh03kEJp2qghErh9yjO8k
0gjfkoledmpbDz95FjlI/iE1PnbtHu2hotag68jiXOCubgo33pHgGrumMVC/HuKo+qAzn6oDu3lM
VRyY7uJcy9nsaBsn06CQ5VaZlXU703F58EP6H/6BwkBGTFMbGEfgJxyIYmnqVeRlx3aebmaAco7J
2djkLH5ofH07usPb4q3jnkyFjDv4bvXECcjmxejkHiT1uILbxJWKHGY1goyoPCcDRYMP36TGYlqC
uTKWILYFkz5pD9uWjpFVW1TXpemIc5Vil4kipY+z0eGU7DhtoR9guzbpBIzZ5jv3vhIl6WjRiyDC
9m35aX9M7f7JjMMjhykQKQb1eh2lpJuwnfbFoAxsDHjt2imminPWJ4wPM4sR79PM1nDiMIijXJfW
Jidak4484VnN/DOMQ7VSqfWkJ+xEVXaJ8oy4gy0ukM00bRLPys6RNTBfyEgnmwxdm5Gq8MrLgoJ7
NbeYizl9XMiCRVV07WtW/ckytpVXPIAjoELE5Y5ftyIKhOuFm0San5Msq8AumZEytld7Hoq9nRts
eUZ4FRoXEi8LCafsvQNBensxF6glJoJSNRSG6eY5n9VDnPSPi6H0Rsr4M3lpip4pq+3Bj56mCymB
O3eefToWwyFV4+DyY+tNdhQhsk5doN6MfDugnJPlfgvjN6tMjzbuZOYl/6Z+44V5AS2TxvKuOy8K
lO0S1653oJYZ6cTUE8Iektkg75yp39kayp3VpwZPAw7nJIJBRpv4Sue2YJw5fs/Fb9VkP24+PQk2
9cUZMjCYHzXnC3il/sZtXC64Ot1y3AQmP3T3ZsgX3Qlq75kBPRdu/SGXojjaXfHjusOx0hKvrLYo
dDLshc/DpzHt6im0BuTrFBU2aV6QZbjl2tFza5bPmVSPRqZYQjJBv9REvWhrE9OOSFalKE8rrCrR
AcggG3rrbfo8Km5Ki4C7y/YVCvtTe+qYZe6P7yxOkFEZb8QdLYc+k0Kmjp52iBNf5P6Z762cCGbA
CV5xa9n4GYSucXLMPRh7hq0LpuLK4GqJ2NlDR1s1g8UjuLiPMnNgqi1gpQUVCHMUJXskqMCB3nVl
NoBeSqPj0pbuqplxeUPoxikvAfKmz1CtwgPHZm/Pl/4+2LyiBkx25A/Gog5D+JE2wabAq2Bb3yMj
fbpY8ZRO86/hN58Viu2q1Zx8h8gUV+NIFCTRP0VlvTdwZ9BN0Fx9h3IslDEb3hn6y6cuQ4Cs+soI
s2I313Cccgb/9aXswtIE8olWCDhkyowY0PnhNuKStOKpIr/lpt9jUU+bQiVfkcpN5rAlVbwO8VKz
pDHz8j+cu/JzN7SUaMJjREq65L91S8C+j3+smPnN0tYpFyVnCvpEv1syOggrtc+Jb22sRPz4lsih
yZNdkpr/0BkY+RmQHs9Zz1TWHNHRmZP1wQg8arVk1iF8Tzgsn8HCMjIPPzjNALEdwhN8kA+THJRq
woe4wm5athMnk+i6tnlfE+gOYBJTiKTneiYU5KrtMqAvDfOzVoVe5wD+QJindx0/cG4/lJqK5R4o
+XVYJOXWyRv6LWzv3hkq9hyrIa4wsxrbKvr0XKm5OcMn15yXNguAkA28K3LemiGmLtW1HAZC3CO/
KUMCqDI3ubUi1OlBAsXwnWoJEg/LQ9tA8jOyF1xF6XFqOh3U7sJwXnEZ8xeQb6mj0Ilaf9mYrZ1s
uHfvB5nfgRRA7HTt71G7KKZFhOV1vHSkHhHYp6uK+CmzfRa6Bhd5ougHhSiAv53rkDu/CLaiVbhk
0d4Fe5zYFCMIqNetL18yVbCZOBQX2SYTeM5Yh6ZD+JD4x2U5b3LmSevCwvoMYYxGiCTaf+Rlmt60
xYsx3VXoxUNotpu4mL9DEx0pp12kEpxdNFTKdDZg/DVXAAhxpIuYdqRquR3KBLK1Iv+yMHPVM/KO
0OSd4HXykufvLSmozqvCbZ2bd41NNru2zaBoDQqTB7QYnlHeaHN09sA4P1JQGWvHum8K24UenVDP
ZgwldFqHrD94PNdshhd5GeVnpHN8MxKcgqfsNDd1EM3NLdfT36aKk52fOCEc2hiJqgD9XFEP5HW9
tR3L5VRMGgRzGuIzxqylKIAuWdP4+T0PzUzLOia7daynz8Lm0jiq/B0PnL0Pl+qpn64LMbd34JWT
nXZM0r5eiSV0NrlYzh+L1+cQ1GfKWkwC2TUluIY+JlbaMQRHMF4bl2u9mMG4DuM7I5Vsq3tytaW/
XFnsqaY1LStVMzKNQxzzYV/s09qxtkDjnvXs/UxtTwTX9mkLIJFEbq0w8GQVQjOJLpwD7PH4qquW
N6eQyAGhokpmNOo9ve7GZhgenYuCnJRnA+PIOmzh9kw9K0jWlIxKaavoKha6lmlZiMyg0Kdz/1RB
4XnnkobAK9/TiBQd3FS9NeZVA4iDnGR60/ncPftB/kpLXBl5j8uopTlKldzRpHkakmsnBS9tIgpt
/IZwhejvOn/g55vPex1SUoIbsVv/RyWLZgFMij+ywZZjOP53ybDT1uMD4118Tu5LnHm7vBpQ70YD
Soa5bZT9mPrleYkW1POBh326DFCz9s1osFv8h1bpki4uelDk4uKYqMMYuM/ymCdrzfEv/Z/sncdy
5Fa6rV9F0ZM7QgXMBjYw6DNIn0kmmbRFcoKgK3jv8fTnA0vqJpNSsXXP5NyIG6FSqEQDJMw2/7/W
tzpq6Yrq3TeUcMyOppKlBE+VGl4ldnzQbTnMyHKYNDXJTsYeQh12iA1d9VloS3Y9vkdBuL/Q1bje
Rem9GvW/Q1X/ljyYQC7+Odb3flAB/2d5HP8PZXJpGpr8v5YKX7+WZVBnZZD9NuM/HtMUC8dvL69x
/H/On18f0+y3bYomOs3ea4nffudPLbHU0RKbNslbuqYhKlb/pSWW2hTaJQkgt6YsELTo/9ISK+Y3
zVJV6fA11RTWW0TH72JiRX4TQvBjbBVMqRPx8XfExNpHk4QNP1faaJx1KU1bhaV7hGSL0DZ2sRtV
C32eCHXeRtBCw3s61DPJ4+tMhVH/yVDAS8Z3767j4adc+be0wVAQpHX1z38YH90Knw99xFMzG1Wx
smnMqg20Mm65dhku1M6dE9y119zilH7Gpp96LZGxIsl8PhQPtqGAmmLELc2F7yXbqk+3XPOlx3Qw
KMWZI4qNrY0kJYmFp2FrmwyXbb6KR4fEde2kUo0tU+ba1TeeYKa09dU4pcQLcdL3xVrG+r62zbUf
HH79YY9Ykb9/2OlJME0Qvdzvj76DRlZuzBiOYZC4UMWlIaI2VNuwcPl30ngyEYB0DgggXvRQrOxK
7EsEawqTz9CwYF4GJmLbslkNTXH6xan96SNA+oKORsm0SGP5eGpt4lckEuYVkkh8nwZMCZbWVfjS
c06DEs+pUixIHSM66d5Gzfd/cXQmMCJlDFO1NPtIy54EoWaIgL6jicKs9C9DZONxjZ4ES6CBmVgQ
J87S0/KR0YBJ+OLoHwmaP28LahJdFUj22Y0f3ZYkiLIxZ126yLJyngdsdvNgbVXyWkbEY5g43DJ4
mpY/FerXqVJumR5PU4/kkqZeiuSrfBTrT87HmYwHjAkEdlj60fl0cWzbqsdjopokwg6VwpoF/r5g
Eqtt9L5692gkOap8dS3aHOebCXxec1nEFKGNw8lZjENwYFH8GhQwLiRdR8uBLJ43L7GgNs8KH0Vh
qm56Mzt3GurRZG/hf0yGG+nzN38AkVYW2zTUH6OSLdXYb6lAzbwRtV3XLRqVCifNgnkx6K/4uhyE
f8MPMsO26lCeRiOIGyurIOSQ+sF+Ul9OOgOZ1/f+aNFUa3l+KB2ghx3AT0QaJAqy2VBVznVshlUM
oS507KeYdCqyvjQa/m3Tz0Yk+4Gigwvox5MvHoCPUTBvD4BjmhpGIF5NLv3R4xd7ee7q4VAhdX10
vX7W1U9KuTcI4ZD7IL8hoK2g7FYWz961Lp+16kbYF8EVYcFfPIkCe8g7T8fvJ+LgLDF0jVyoNyfZ
O8hjVYREdGvIW7LUP0S5MOeOoz4zru3UEM5C46Uskwd0EQ0VFTV3n9UmuSP5GOEVqsjhpS+1RyUm
ElUGO6kEpz5YKCt47jvnPI0rzMfomkh/3YydfVoaAHCM804jKb7xTjAxXBqjtaHwdiZLWF4GyPkA
VZTTeSAMRAtTj6CSUrtXjO4hq7tL0px2X9yIyQn3b0/Lz89v0ShBfqWpmLOORqFMqwc6d0a16Ao4
XRbWz2o4E96kH/LWjB8rrRvWbQN9aEBxVp6nGR03rBNeWa1+fSqT8efTqUjVEoYt6GWqn2xaIxvj
tLeqReC48yHFauo1T61lnCc1hX1Zg6Gom32kwv2pm4Pa2mslcRASDtvRoxFUZoxTY57NY7Wfz8KR
cJgC+YqBP9nXl6RgfmEyNP9kInWI8JRiCgaVQh5dOj+GlE8SIROpVX73VCATYeucxTq0v9xcIV2f
14Z9JRL51Kr2VeTQolPwRtBIn2EuKeeOBFtkV+wGDXBUupBwEb1hHlXsSVMAZKrgcR9SjNoVYeOj
dWPZzEa1N+ydKl/qZAy3qXESVP460711zVBh+6CwivxQZPqTqNoVm/0zK7EfYp0xq1KqBwCxs0CM
N4oIoEk4j26nXWUxdRcVn0haeIe+itdV4PfsmLEjka2+ZLO4KOMIWhHt7lkniU6cWoHpVw5B9fPt
tylkEowKTN9mBXBkEcz9vC2tsq0XRU81nB3+fOyQ6jdgnzyG0DjFKVQa49oZggsrvXVMhXkyoWgS
CHCp+8JJ4Qs1pEtb3Sn9xUNjRDeawecLgxc1puI0sOKISCTmehe7rB2oGgcPvpM/q7UOykdTTgZ9
eAhpFAaQItIcUUgLeq4sz0YTRvIQvfR1f1vb7Ek947uv19ftWop47Sc79iknJg3vPOMQiCU6tV/X
nXuXa/m1kgMvpB26t8h87FnP1RTBZ/Y0y0kZn1SjPO8sIlh54/euDTFo7E4SLT9EIrqpZfndsOOX
PFDPk8uwVS8FEu9UO4sIZp3R7EKEIMxzF59B4+HthNxIwPgMQcylVnU/CPpE/TV3U+NV+Gy2ET7f
eGhJ6yGiv69tpNOfV6FzFrnefbFNIuOQiB7qGB0F/tAwemz5tEGSUK9qL5rU+uKVN//knlML5P3B
u2d8ngbwYCHutE1gf029RjORUnH1WNlizkGzO0PbejU4V3YvXkylup7KI6FSyMVYZbvcz354oVhb
xYh4wE+MeVZVOxb3p1jKxFbmGwqxGORS+BMlOM0xKu47I9tGrrJ0ybJW+vwa9fut2mozpb40p1qN
pmb3YeI8xcI5DQjIpqNwidrbppkcZQSbwn9ApUhDtGZSwFzk+vG53vYbXCIh+o8EcW5WXvDgzYZa
odRkfu8EEt5fj5PGNDd+GLLZf/DgkuEnDbLFnKNxx21cTS2w1yGTlXdtoPLYVVsWugCbRLFUGmrp
sQgfiAH28fowsxUvogD6lG5NgwR0VMy15qI1885lt3AUfY8Wfs37cGfHOAp0t1mnY3si/ZBFsHxu
m+6H6Hj37CA+jx351Qr90wT09mlMdlSStMSfGRvvJmBDMXq2guQMDiZBDbY5D7NhXjsBg064Ang2
aCsz3NnInIgZxQ1gzH21o33YLX59WT+N5pyHkKSa4Fqnz2NN5/nuPFSrzzPXUumrOQ7uRzF3ehZo
VPnyFr4UzWMVf0Wrf3Ezj4zRzL8cVko2g7R/bXSERwuhNAy6WtgC4lOdH1SzPev4dC1SCew+HWnG
ZeFuC4UOrzKuuvKeqXwRJ/m1pakviXKXpvb615dB+7QU5oSA6rMqJ2mSHfXRCWGZKrTMmWwy4amq
7qmjQgoaVr6JLGLS+Ac7zQP4W5UL10MUXCMQn+ZW5TRGe//FuXxaJZqSRTn7d4e4TO0tFfP9PQnV
ssP0xj0pEAjXGmA/HAkKngINzXuI9yqnc0IPOjehqSCrEIp1VRbkM+XelUM2cJJeE3b8xaBlTe/X
0fvHiGVpxG4zX8rjW0bPfCytwSFEq6JuW1nkdDmy1Gaiv8BcQ/ivTScAyQoyCrpntv1jcDSKT5T9
OilAKbr2Kbxx1HzOiibyjxbhbqJS0KXmT/MO9KTSImwLNP8lTvhNqgX+BJhWq8UGGbb2WR0mF+a4
IEJ50VtUc3t3g0DvyRrUV2+ETWnTtCb2dpHsRzTKdpSeWGO5cbHCpvR+RG+Tn6TfuCiHZmk2GFTT
lqqDhNZPcP6UGkmEIieG7q3iR6kb1XdlOPs0bVJcO57DV7Y54gf66cPBiQuC5MzMRku0jWv97Isn
4PO1nnzdFsMDb6fQjt9KIzFYldQa4lDkxkmeIMENiNUFk4pocqsb/YZ7vTaMPf7TdWzLZakBnonE
RVcgKc/E9ovzmTaCH+49oe4EtfJMcud/R6m/GyXQ7KSSts24YK7ChYuthVUIRcHRhgTbL1UG10CZ
CeQz4SaW13Y1wOKmkBs+VPWdVpwY3ssXZ/Rp/Hw7IzZSmrQF+e9H45bhx0MPgWKENn3juzeYlJyW
+OSd621scsGgfNDILZ1leaF6p2l6+cXhtU/vKIQPS5WoE+kNkQx1dHwMyjEPPx5VlZ2iXbbbXocI
yC6bnjCMKE9FJRhZd1GvHjAz3tCSobWk4PXoL5O2v8Cxs8tdgic9H0uFujvXi2Edx+YG59t6UIP7
1Ew2TOI4q6ptJlCZIC52g3Fhay1OaiyVVYPUljSWCNynhU6kck5dJHpRoC98oGdli307ljdF0myb
VLkYWuDidXJRpPGPuEHfYirBpqjPWbGFufWiutW5VXPocFh7ab+OUlzOqnYTsHhMjfRhCMOTsbvz
NP/S6N11SxcF39Oi8JtbU19aclx3ioqws5kXxXXfyeuiky91nT/mDeD8SW1XnJcunjskpS0NAkwy
C2E7JIDbBZCjzBUsYt2LLoquCsZ8+pTdCUYEe6ZX6nOgqN8VQGZFV+x8uuQYsuSsKGx8nmBVc3y4
89rCz6Nrt53nk7ENpbwOcxxHA8pIQ2HJa2W86EoC6K9tzkcK4lrVXGYxovz+MXWTXanlwEoEyFHd
M7+c7D5NLtPDYgiHh1VjurOO1vhWGbGc0nx1YRpYlkoV+C7VHOxedEf1XiDZb/aeVxAowvp2WafB
D5sRqLMJ1C59EgfNFkxZbaGlRFM+Y9PCTgaoOsqgzmmu+qxliwwzPatutYJLldPovXZbG2NpNp7b
itz5irmRsnwKm42hVdeAQfDOaN/tCDR82OhXUaQd7LQ+1FzLRWtDAWt0seud4CxM+QspEUvKMGeZ
g8m0sKHoZTV2/jx2doUAOKjYMAPIwYhdB6k8d8pwS6R2cbDQhv6OYuuiLLsTQ2MnFVPrbbT41NSN
fdJUNMpoU8bmzFADhG/DjJBWWufBZlT0NaLXyLPwoRs0zbXkrGipEdfOi12lLEroWiH8fpIxRpR2
X6IzitSRfIW6xYzVE23gRg+BXm0VmABJuSxiurkp7OdMZwtKDXhQonWpDNd5UDoINlrUFglOHwe/
qmdfurSu2aYWe81QXhtnOy1E/I6yFGqu0fUXGv7u9kpx2ER61s6J+ks9kovCAXhoQblXWG4PTBTE
sy/HVmzQZZwE1uTGdQ4SeSuiT7ZHgc6LGk28VoO/Wb54MG2HRAlJUbIabhn3gE46mG36ddvykTFi
nElV2+SKvG9DtGJqigU6GPaDxD/Zq8qp1eSnpuFtBgRvxkIZ0zMjmiyDeL7rfBPA4qRDeG+g16VS
J19Du9y7qXNdynYuk2AZ2s2dH4i7t9HybzV7/rNOzl9+13SsZxximDj8uvqvt6YRmduLx/rxw1+W
aR3Uw0XzWg6Xr1UT139khk/f+Z9+8bfXt99yPeSv//zHc9ak9fTbqEGl79su+lS9++tWzrLqAN2k
wacf+dmpMXTizRkRVMLPp9qr1P+gvhjqN+loOgHKtiComAnm350a3fxGfg7WXNOwpDDeFgZ/dGp0
+c3QpKmrGgsGFd/v3+K+UAX7MOeblqlO+xKDc9CIj1edoxWx4bWGnvcUcK1UNrNC7ys4aFOHZ6Yj
79oqyEchLjFiFm1CUdf2xGjxOsNIaRTNfXLrwvmhmiHGdqULkeOkqICDboy2XTLyPnt6uqxN5C5m
y8axGeunqIHoybKynzWNrZ9WtHAZ6h2omGUNLkMMOJ7a6qr0dZJQVD+ztkUjM+dWy9Q8ug4T3X0p
eVWqOarzGLgaDXP9NGsUf2/G+GZUxaTMlHRqcealEn4wu6+DWo7AFUYPIcF56+XYj4F6Jmqy15PG
Dl4yw86yyVlEOIGhOJSwIsFYGiFmdRjVhrrT9lhHitPachV4mJERGPdD7YVgaoGRwPHLPTUljCKy
2ZQKs9uPIegCBnyjg/FrjhkWYM0pmjM9GFHatlWXHnAVdpeJsMKVC8LmtERlierWdWFfMiKqrawx
PSnVRg5Zs0vHcZX1cb4o0vygZKWzFYVfkmcrmWlLPbnqe9VkWSjFiWEo29ECz9RQGJTtOK5h+fgr
R6lzBMXjeGFkDhQEYaB46J3IoTeUWHqK6VeoAAUHv2TGKBUnoSpdq2E10xUu6ZmSCoMApL8/ZBDr
mV7V5etrvX/Mj9vE/wsHBFbsvxoQrp4zDzvWbycBQqvHD0PJ20/+HBcUzdK/oWolOZ3KkGloOouJ
nzion19ibyRoHAi2hVPbL82w4v3zH9Y3YYCec3hrWY1S0WcF//vAYH0zbIrcjrRhQklDFfLvtHDl
x/4dg4JO8YWxb6r8Tqd3tPA18jBjoeXGF9XoXTQIF8OR3AgsjomAEqrG9wU66MSLdnUr105HlPAi
9YZh3vrQ1socwqflxChZfcQ9+U4fcyxGZbhIIvOhDB1iXm0f4srcnGZuZI6VWs89hMAh0MQwzpa4
OgCUFx2cDeFi+A7ikyKSsE6jEG5voLXfnZL6cR1jfPPD1yA3FmNHziBad0UfTvRGey5p8PUIAM3k
RCEtjxC3ioga/KCLosW7MJJsKxE4hsVcYhaYRSSs+EyvFkOScu4Az3bv9aBaBan2A0n0ZVBcuWPB
IGL2G16Izd9/Ef5yVnw/Kf7XX37X/8ZXBcoZ881fz57bKosff3sJfjtp0kcU6uX7aVT7+dM/Xxg8
9d+miDeeeZoo0xvzx/uCFf2bwQxroEGl2ERX/V+vixDf0GhOrEa+LnV9Knb8/roI49v0XNOj4y2c
3rK/NY1i0f8wjUqHqhLbU8eguYOdhXYTX3+3dS4y+q4KxI0bsw0vDeixjnlX6xSwfI/9PJ2UZ8sM
nxQHIe4kEvJF4C+GCMLuqCKJyDuBnNy/iG1dzEXI8tqH6SKUYR3QNdqlbr3Thjbb6GYPpgAOTpwK
iLPdcFUXKYmwYftoxs7D1LBZtA6GIbwKqcICPgKmht5WPfH84lSvkq0QiLioKt8Ko9eXCKXLuaIV
28ZBPFjWzUaZGCKdNjwniTesh6q+0UoWzU5VZQucQau4SvM5CJNoMQHavIFdt9VcMJmS0YVLNk4j
h3N+iNwyXniVuBhsrKNILB+nP7mVnuCRB9NpYGXNC20G5InGEUV02DRnScv3Iuyl8tOYGE6Rh9nx
91QzqnUiMRuoVXLaugBfuxJWRgfpgl+EfTwsLoMwu06dF58CExxZHzJTQcBf/p2uKNRu5zEdnx0v
fSgqnNaNTcCHb2W7lt+SyzHeSDt+0gbjwh7vvYq0JvwC6EF2yRg8kTVJ1luanDqueiv8op3hFVzZ
6NSKcXwKBhhVUXGFceJUUW0g+WWAa9dPFlZP2EerZA9yxAHUlPG+zWpO2hUvZRZB1GrIxLAgjLD7
EBdGUk2cNYFDOamXrh390G131/SYXdUapkgokD6n2YuSFBkbGETcBhpck7Jx5WdXnmz3fQ54SQY1
VCc9OE+EcpJOOKKmCp+QyS60oHvkYE9BoqFzhAQX595GlnJyi2Dlj+QmrS60LDKWushBA9eINzsz
xPaBdEbrgnZbUqQTnrbyA1oryYj3Bc4VkLk4/BH76m0eLn2bAKGhRXYtsgMN3ttszJ48PcSYMw7f
dQ36X+Lw9BUthATTSjD82cG6xRHSRJRFBqs/5MWDWk8WkTh96HX7IdL9fYIbyVSTZ+h9c628C1nG
v329ak0gWd62G8qrdCBYaKzpG6b8tF/rL157idhWaQDptcozhDfE6X152cYaD1S9V+vRRogE/Tr3
XxqaY+yyQrO7TTxCdGzfum7S4EWZGldVGT8oOpiNtBopEXahshr06qxTFHVZqewka5Pyed29mFY8
YgYTt4g3YcMNWD9zwNINeLuWDejcS6ElV8YGdVRD1kllzSgYvKg8dvhbrVlCtacAczL38kMzKqSM
eNmppQy3en+JURC1YhT+cIWyiwaeSFBfV4p17jgR0aCTWLkc7hI1O0QO3cJEv491sCxWDJ9Rxv6m
08VTPwDpsrIO64m3zkrujLYrRizMbgxoK7/VeqoPI9aMmdrTs1P0i0n6zAxa7VGU0XuWFMQJXwXk
hM2GNSd30pucmw799LVZcRJ6asilHNStYgoyuWK6uRLkiCn7k6rLH8IoCTEJd8NGLYyTXnOapYCl
MMtQazHD3uWdudYDYA+jA9DWDLZZREEMhwSNY2eVwZTqbQ8KBjqGBQi9h8rlxme5yXLkxgjTq4oL
FBbVXaomh0AM9DW9ZQpXw7aSbuG68WmT0aMM9eTJGJPLCLc84KPvjt6+CGzli0AYCpEC+jaubHXa
CNFa4+TSYlxFFeoIH0KNFQdPMsUiCsvGL/Mr7ID3im8sHKSv2lDfeEF7geX5Rc/Ma4pEF27mvYzq
RZaBzTYTCmKRXRyiEo5MjiXNQOk/VAn6q7LbikS/ytSEhpZOvb8xSIfLunihpOOA0GzWBGF6msYD
/KQSoVdSgmwP9SDbqSs3Qk4ajclGwRelo8aoe4XIMy+9KgcGVCVZ2qFOCy1YmYN2gWX73sMgYVAh
01p+nyhhowTpDzNHTDMyJfEpqbHqSTvLqr4lrS18gsp2KtgNGpL3xE0URr2wjxZOQvBXn5zbFT1g
K8dc66XZRlr1eTG2rJhiC2cqbAPoh3Once8aJAJzN4v4xjFc+3nIgFguvID/69Qd8cYF5U9ZYh4M
BxKbRrNesYoE62glh74IT0eHQbU3p+ffLm00hZPyJ2FVGvuo7kWtnYbJopHYgLy4ZPjhQhYtlKZ7
RgQyl9L0wom4eLlZ0T2RDLlBGJ+WGek2URsyS9GfcysLl+6p5oGtdklScLzJLp8yDhjVOQytFfnI
d26fHiIGvc7rbumekzlw4TEe55RX124VPlBRI1oqJuuphqYmyxwcu5qdNcalq74OJvLdmAd07irB
D9cWa8c1iSPMTzWsOzjRvht9uF3mhheej0o3k6wbjIjSs0eGkShQBJTpZcxgtI50phb/sqGzucD5
THwDM5AO3wtn7Hgbs8OOJX53JAl7NfHo4fYSGjWsAZxK6iJ1+1uB19aHmjhTK1KHApLs2u7gv/lu
E4Hygwmy5Q7M4xCosACK6VaMvqIA9qwniTY3yikrpXLgD6JFTtdabJoLN79PrfqWmQGzrl7eRbb3
pEbZQ3Rtq228kK56wZXyFnpUY2tJQErnXPDIshY+3RjN4McmKCN7cGp4iUWJMa7Ja07kfabq1twO
gC26kXObBYjXQjtTFzn+1h3U0O+1kvaLtk+Sta3Ss+pFfWIEGHWL5ga9djGPbCdemCmnHzGYI5er
AO5k/UKUjFZx2SaLGMSdpimkQAfXeYbFqQ0KypmbusAVbdFvHnTk4G/VPAVHKBq2FcjHsKXm4I47
s6BB49FXVuFPziLTTJeO0p0q9kC7X2CF1Trrhyma/f/fPfzzH7rKIvuv9w5Xr8MzeQPxa/V+0/D2
Qz+3DKb1Da+VMCRrcsTNb6v/n1ts9hK6iiSDfbTNf7xtvn/fYSsGpTcVyROr8EkHPe2j/9gzKJr6
TUdNBtiAlhBVOONvyaSNaQ/973YbXm128I7JXmHSg1HlPdoz1EHInJMk0MPU70LDXOYm4yrpoTQk
zoNFBYhepXOjjqwOAPLyejTOgyqx0A9pcSp7ZGxdpm8bpTuxMWyqdiLO0srdl9ietfxSDkwxmUKV
JzaSh8Aetm6RragTgX1VHrS++U5JepPL5NzX+Z2hHt2Ww5dN7qM6AjJz5E6oH6ZGp8rtmHom7/ZF
Q1h6MesIAkSbaEk56cB6aDOg6Cp0eeJ58VZowOlMcU8RdFFgDnr3SBx+XswPevCPLdZJ5g51Gx2m
DtrWQA48lT/fHT+kmZ0nXcD0C7x61rvZVWpG20zJzqh8bbGHQmYJV61pQmojtdAId4bIl3ZnrfMM
LF2sAwHggnukKSUVhOv8RI+3fkowXBI9hqn/UFqBA1Ci2rty+FFV8XIYvHnvFHf0h1aF2595BSpj
GoxLyx8eCnZnpf/jiw85fYj3D5Jlo7Fn+0vb1uGBPW48YTUQQ9uD7dbLYoNV77Ev4FfSu3dRuknv
zvdthLDgVDz4ZWNCMEefLZv2OrNUyiYmxEz8QAr9Emej9wMAAYXhHsQ3CBJoIr4ACWKyJGLnF4UR
sT/ZWQALopPlusgl5P+LvLiLgxcdS++vP9nUMTv6YM70auBjQDsn7aOnJyqBOWkpHyzuwn0+ODeW
E6wj28R5XM91NrusmE+NuP1CN/pxMz89NDbCDEps1OZ0aRyL9aw8Di3dqCMwlLvWvNUJ6+1DLNb2
TeOwG4Pm++uPaU5F9uPP+e6Ab6Kod0/pJIhUKX9H87IBZ2PVz6mOP91+qgv/dUiQAkQIP3uixTXP
3DB9QBaQ8yL1LrReKZa1OxFBUWGYrHMxTyWqs4DeeVIEPm367CVC+zCrMPzWDZnGHfEcbMFNGGIe
MivNJl1viG5UhxiN0mgO43AXZvnOdtB4FN2hgJpHx2w59iobH0yoSizWZms+xmHz5LfOea5RukDO
LCa5fWwtXOWrwIvP7/CH2zGVft6/w+j4KoCqXB3sn3p7rzfx1hrEum7C+Rf34YvbQKH3/YFSz3Uj
MXAgdeK0SwDBJFla/hd3+3jYn54ui2fMcJDXSP798SgytrM6FDE5Sawf+mmP4Vz8+nNofzIgTDVi
nVnK1JEZHV2xwQOKGdgJdviltsrbnZMv+s14SeDvwq6XGR4QIny+OOaffiwTIRPF5+mdnaQU757h
0lXxw0QcE2wAokzCfaGERst2AyeN7Mh6GRDpRvjXF8f9qND4+a4y9tmWJRn4cC99POxIHb0afK4m
vQ3EnMa9Z8tFrZarOnHWZfSVZGd6BD6+qUxmYOr5g0IGPd3Hw0W54wQdyg2StvuFuYI4tmbHSHpW
tlK2xVdGgs/j38ejTQPVu2s6lgAp4KkRp9x/t3seRplTGr+wrLOgdPeWvFEc4AOUlGIsHXqDUVbu
E2GeSIf4gmSCOFvAaEuKQcTE/vp+fxQ7TNf946lNp/7u1GCYAgRCr8Q93bO0mQMEWTrZ5a8P8vnN
f38QuqQfD+K1NVKsfrraFZP3JAqOKQbpDylAnV8f6c0K8dc3FpX20aEij0Kcw6HMgVVIPQlOlVTe
GDC5++5F9g+UmKRbLGxcuWZXXtVBvPofnsLR8CNwL9ejPn3aOIKer94IHMz4rRFdbZXoxHCy29y/
UK0dDUl6LF9c6yPX3u93VJPW1EESuKeOrkBUNaZvwHmfx9tgY57QlyQAmbzGZftaffHwvLkdPl3t
d8c6+qiencWVlFRP7b32HJ0ll9SiiQ8mEd7YG5J0UOrcC/0Uf758FRt1Y25/fa0/jxo8WO+OfzQG
F0HZWZHJ8cHnkBJbQaMGIZja+o1ss3mARfbXxzsSnv5+cZGQ0cew8EYeL9FatxaFHKdy8VLsTGww
hyltNt0Ya3Xlb5otsZ8r+cVEM5lOPw5WvDHYkGjj0bBgH3S0fMrTSoIZCIK50xF/l/RPVi0OcZrf
1ciU5p0R3kBlAU3kXAHHJJ8cnP1MsyRYJaXbx1gE/u5FYDHH3oouDhYY03ozqr0bMzpf03uUmWQM
AiWiQ06plXhLo4tX44T1L7ONZZP3B1rID/KTNE3WFfzdJCekMcKambRfjOZTk/XoAmngcNkj6EzI
k0r/40tfwWUOMgDOc6nivGuo0ximRu2ekqPM5xB4NxVoD9eAi5EkiwA2Q6lewlyctWj4WgUktA2g
P1FZ308J8eWujUvIBNrW7bvzuAmuAo3Oouqsf30hPz29CEfY1bC1YjsqNf3oTR1skIyeCXZsTElO
bu9D8CUKJaAb42sF5KcrpAs2w2hYVMGW+XjtVSimVVTIm+ZtTwRQEK/rQUF1WBxM594p/UMvq6Uf
ZhSAxUFFf/XrD2p+vkHEIdHbMyxTUNx5u4Hvnpig8GNdK2jLqqV5UgfJShrsTyAqXgQoRoAxnlEA
XgUVERATRFetsxXr6LlW6PMuEkv28PPaVW4Kw16kxmMc31c9kVxskDsHMGmM4iVUixmy15lWbirT
O9gjVfJG2VdpsxCimiXxXag+uPJGk3hFne96+Iz4ZJ55xdxGH12X65ZYGpQ8q9ZYynpS7KGrX4ee
3BT9eZeJa7/fK2AwqgFW0MD3orr+Wf6h7Yv26fBz2Hy/yf2T9xxxP2B7G7srj8PxyF16LoBvtQFd
5CKBTpGPmnd6k9PU0CEnxwu7PzQ6jaOwPJE9JmzLAqpunmLh+GrEmV6YD+O68/FMjsZ1cGx6g2sJ
oNucF5u09Dl08QX4pTlhhhaJhH9/Jjk64tEr7PSt7lUVR5wWZGmwoK8Cbi0Xc+sWh/bK3aYbca5c
9LcThnnnISFYhV+8jkc+bAb36RymBxWDAsYV9WicBaSPTtitUQjLkIWojiBSQdQIXdRBcmCoBzc8
19ybUUdomYhrgBDruEqWRiGuEvXVl+5qgtNWdrK2FPuLW/JpCenolKoY4+iCM9SpR3fEKNy0VVsH
m6+HLmhszkKERW3o35iWxMrXnZt5M9fr/os399PKjcMiJae4RrAYq/JpCHv34vp26LVMsbQrMjwt
5D8m9TDPJO0i74vN+p8MEdZU4MG1YKv4FY4WolUb0+RJOJI/XAW4iQWabDCIXxzl85aKeDaMtMh1
JpUNrYCPH2jIMmCPpQMwMlNJl4/cR3e8kO0dVeiFHEL6GlX9SFrOUivzk6Qbz406hvWtHn49Ir4J
bz6+YcybnAXJQdOUdbzf8UFXJ7kyrdJ65xpIwrIydoDB15k1LBSITkNDR1/kqxKdqiCWqh0vi/x1
qG6aAOlu2vg7/Ons5CeKtyVmIxBi3Uiu44bY3H7kAfRufn3Gf3LlPp7x0SYGempf9YxQbxvD9lQA
HpyHq3ITbelMKotg8eW6Z/qNv7pGR49Ea5agNGvt5xF55rpbXI3n7YmY6c/KWp8Fq5o8arCXK3v+
P/uwx9bvxGyEVw4cWqyDDXVYcl/X2brctPNiGy8t1IBfPBBH+Y/T4MPltVhZGlKDAyGPBsBCguJB
hzB5Z815zDoJCz/EN1h1/rVnbEP9KYjSlUSZbFYNlpb+rA7aRzcATGE6d6lTngkMoS2+3F9fiiMU
xx8nBpaClR6GvuMXc8hzvw4k8K/W7Xk0KfMOxikYzsXQ0+dS28UQFhvTHw6R0q5c8odjhxgUep49
sitrsC9M49wCJajT6kH7b5DcLCoAd2uzzubWf3N2XsuRK0uW/SKYQYtXIJGKTGpV9QJjsVjQWuPr
Z4E905cEcwjrvg/Xjh1RkQBCeLhvX9vAERAolGG4re89g63C510Cytvvq0A8UBDc6Mp4jWrBSaO7
IaCqSS9CXd2F/b+fn/P7/qOTDpiXpCapM2/i68ZgTKJQFEhFiAVbKt/4eAQGWNFwZR8/t4zmw0VR
ZzUTW8BiA1JilVw2unQHxbq5kzbF9bSf70mFbmNljn35erj+Pc7kMkieSld0ImSSSV8fTcgyXfEm
hhxp/Brkap8M4i6FWD5IONXIykVR95tYoCxIXV6fOXsl9VlD2A6YKeD74eN5429EBWbiQCyAAIQy
xnESG6qGv9BLg6i76rTrwXiC2uhU+q2hRqeobmmBC5+bwjwVUXJMmuS67o1DpmlQ/Wgd4LPntBd0
Krq+/JCn0y70otQeJ9pqG4m9PwTbJGwSnMkSOd35M0ErrH+pYv3W5+ZWD//V7S+90feYnW0mmsYo
Vl9aAzJgE5oVSg2hR5AIgClslIsooP5YhuJtpUrvTQSYhhxq9aHSzXcGpOE0oL4PIlAV33TcOipJ
3VSc77KV76N5b1Xhl0/SQyrndw290ypyGKOa9h4E17G+LlL5ZjKFl5QEb9CaqKCeaIa6Q7BN79V0
6LgUe5KBSuVGpy0rlqNTiFelzp01TnJg7Fi+d28J/9ag8VaK+jKhVyotiutU+2shkJlocBQDzZm1
kyWCrxwk6ST7m0z6M8ANHPA10F6GrkcJVr32lnw9TsIf1Y+vCpMAOAHSllp96xhZ65YybjS6cKND
M+zD9Bnc8IM4nYQx3luxfJR96OfAUk9dPW5anZbzFLv3qrzAI4pfpLg0Gb96mFF0qn8KdIoRlaDt
/EHdzYhuEcvkn5fl97iHsIOcoMyRTSF32VsnG8D6OpXdJzn4e2kf73ru2XDNVzIZ55bll3EWy9Kg
lKRWlQXcxu3dOdwFdqRvuEI/yDbKtz/Dr5+f69x+TzyF/BejEpFqz+LyB9cJy0AB5WCDYbu2rXEu
tUE0QzHDCQfopl3t+j0la0wP8QfYeCsn3JmzleFNrvHcNUihLOLJQlZbAOIaY0FgH2T1kr5ibKk4
ZRVs0EjChnZUVys3nAU94+Ms+TLqYicyNBC8rcVDDy8InOIrtF277gJ4y655Jpx1WbhuhZ+7gq2G
LTnjJVYCu7VHl8/sh19+xZxv+RTUhpxmANn4FXg77mgal4/tvuSzh/vAKZ3mIjx2z2APweNfop4Z
N80u20W7eFv+ISbbCCv5wnm0RZTz5dcsZl4+gM/1PX6NblKYq0AarJ7h39NWuKd+/tpzmP/picVC
Mmo4KSSLHPUoM7tDV3CmfbEn42AXx+ox2a0dOx9ZoG/PhdccUQMXF9oDv45Z6iCIe4GVm+qwJqht
JW290xMZBAIOtd194kebEVxycx94KSLaZh+lfwIQGLQPHyzfPImW25igxI3nMrN29fgHwWzQpbMu
0U59nDYtnI80Y48lj9PKIqCVytp0AuZxRvcMXp0uqvpFwbcsHu6VlKgjqO9G5Y3OFFvqRTsR+21E
jG89aSSKignCIInp6K9G0aGA2aBID3J66MHgVCZYxFYCEQoJXddtlHPHHGmcHGDYFOYnDFxsAATA
ch/Mybhb2SjOBCYmphb/7z0uO3vUNuqwexDmjUJ5aw5AIH+VhvuGEwH7IImj9A/+aWtRyrz7/PDx
rMXuZOJh0VXYfX0E+9HfYouQ/rI8dLfrYb48bzXLsbjQiqaMVJzG/sXFAnz92MsmoWG3VbbCc+vS
pvs47PXCLrbRdk46aBWbQQUo4z3cgJk8WQ9r2/G5Y4b06gx7AmQgLglDddODP9f4DWO6z6vgxQxn
40AobFN0DMyH0pQ2Rq+sHTrnNmFcF+fM7nwp/Qi9Py1LTGhNCecytkMg+rWO2i+fHgln7MqU94EW
/9XkA7IHZOb0B9JCPOjeVvLkrRxSAMS0IfXT297IN3GcPq/MunO70qeftiQsNJi41lljzufhQB+5
w9F7suZ0Pq4WBKol/Ro4gq0cSgvQxH+dD59HXUy7eDIHEbPRwAku9d10Wd8Oe+3KjDY4BtkAypzp
PRpslunqfD87B6k8GgopduRCizxHGUjmkMsz2871dhhA+7/Vg0o5sH3Ae6Z2rDWu3nzQfZvzoDQQ
D7Gw9Y818enLMw3xV2/n7D1VVkqsZJ7tuU7TbmjQfSt2+VoJ8twuQkwBGZKeQ9VSFydvbeg9DAcG
FEdGxO2OTh+D/lKn+jc5wErfsqO/zdcm+Nqoi5M2bQaxiAZg8tFBmdtsUWhuMFmIHKhxD9gAv0KY
DZn122HlOn0uvzLXv4DQU+KkS2txnYONUiVGQo1Cv81uSrfbYCntKLDjD7LL4efO8wlkuzM5gJQr
t34AMxnbmJU29spKOje1DOo3dJUjGKCz5es5KGlDTusrU0s0NbLaHS5gpKCz60k7pqm3HUn8JANE
XjI3ejjsTCE9/PwLzu1tn3/A4iMIoSJ2pU5HRVr/IfewiTVsuSRIFLOYFsR+mNPZQOPyz6Oe+/Sf
R53/+acZHnT0glYTLdOpevSCq9rYhdXKpNbObVIGr23WhHFjnympn8dojFjwfX8InJxSDfcZ0xcc
wXvr0Lp374WX76JK3jcyuJx56o3GHvuNh7T91wzaZkK5Gwd4aovaxpCzQ6e81fJBoRNBaJHflg+d
EjqhdjnT8sVRuElgaNTTs9mYRAZvkwTmRBceJo+UOJqdIEeT/KLVIPfkkmvQFYh3h2IHqKjuMBUI
xMPAzcDltDpmSkYP8TyrLryic+u8JCJqjhVX65+/wPdaOFHfXEeg3gOFCTLJ19dTqhCxI739r00N
WN4pdzpbupW3+Zaj5tfPo539FqQyyd8ac/ViMRgFrlqScet1pumfXJ5CeU0DePaKRvIC0IpIic80
FvO47II8QtRB2fE3txOLqgA+ilR9XQo3wGntwF07Fs6czxStJCJnymbSt0IngtNiCAvml+7dJB4k
mh6YPgbBIF6orA5+sbJmvtfuUZJyIaMpnH5ymskXe4UwNHS46R2hkPo+ZmirlZvJGw84BDglHY9e
n18XVnZbjeK2C9uVfeLMF/wy+OL96t2g04DJdNHj+6DnlKdU9vMcOTcjLREEt6XSkEpr/OL5RDWM
BFPnhjsLmvAMuCgfBedNOVbH6n2tnHNmA0Lfq1PPARI1d+B+nf1NlnphrwFXMXEBosEjwto+p8ln
5ZHODjNrY0UExTNe5uswtZkIlZ9mvLWOwC3KPJK3c8Q2W03WRwXPPT2tDnTPuEPX4NBaupIYuz38
+8DEI1YqH37+Qd9/D6wuXrKiorak0rqIZGoofJ6nkcgQqye/uW6ne+v/6tT/v4XK77IPQEefx5jX
zae9fSjQWupWwA63G7bxVYLZo5s66ia5uoHJ5nQuHnNutxP3wkN6ra0c7d8X5Ty4wkqHSwbLZHGw
5MDV5bYkcyFhOtwV8U6JMBuxfNfUBiw5cFUWs8ef3+mZuHQeEwU6kRo9okutX+YHnjqOGADO1cnh
obzCcfTe/IXjtIMPhLz1LmokF5ikrizJcx+TmhhPSgABi3axXrI6tfIu5llHlLym/6/DZhdjbvfn
x/u+8KGpUfwkLkTaon7Qkz59zhgISztqPF1B+seX3lHlri3873XEr0MsZkxhtXi6mczK3unxQDmp
To1uRjK53mF0ZyfFBSjRPb1Na8meM6cGI5Nw/8BzoA1ZpD6CvouaSp5HPpq7eK89N40t39OV7iCG
eBcUey3xIc2h5dfYfpZOikhSPlKXyzJyAfuwwHB5vrDj53EAAHMxbvVtcOutfLczL1URiSpn3ST1
WWOxwwWotpW44NIqzz6f6VUdkjwpoHVoK3m77wkznog+CUItEjna3Evxeb3rE1rmqWegMAG5R7HP
8EJX4voQSViNwPD4eT6eKcR/HW8xW/Sco7iumPZCE22zgk59A9NPIHl+iGVNPT1qYelYyD/SkTan
yhX0fqtSNI1i9Xnqae+EbBXl2l2sdM+yqfyvXvt/3sbitet1F+eFzK/rabvLhA8ItCxcj8btz68B
ke/3mQRTDnqDzlSaWy++vvehBdOERScLc5RpC4S/CNku7+PXFHFIqkvHwSsJeE/wzcB3NYemxb+r
uS/xLY5VWgLFf0QvMO3RQxn0smIoSYOU22aTnVqsAhwhaZumwtPe+LjB1H7uDPUlDOVdGaeXUa84
hrErtBN+eA7YkwszA+USIcQI0uvExPbZsi47KXfqtoNumO5CSTtm2jWTZZemlJFgsv4OBt2N8DLB
QgYF8WODHLsqdQc7qK2OJQzI8Wvsmilz5wl47/JSE4NHq8huE++hJK1mlMEfWcaQWc6KQ6lYt2b3
FrYJwOKHkWNnsoxdHEy7mvrgQBUntpJdjmh2Ygcr1AHkbW8X8LtSSkIRrOOxTfdJfBvHDd2myibL
D8StO0DDrS3O1mVwUEeuGwdZz+6isIB2P6JRL0CeAaSIBtebJpf8zFaQ5N+ilRwLfMSqftcEN5Nf
HKd8eJp8fWOqD10z97t517HhbaZM3PS4kdd0YlRjYBeoNDL0RZYvHhThCK7wKSNEkfgvNO8qF7RD
Jt3MmHstNnajdGP03aYCvunp0qXYtG4d9ceCSl4d5jTGRnZh4gaoqntwuK4u+fuWrkUfYf2MpLfE
FGCw53TWfdd4t7752po0G8o73av/hF11Gpo7HLab/g1nlKdKuewzNGHJr0mpXMuiw1lFn5WkhPMI
MwR9n1HzKqzgxN+CFJzzE3UH1xm7scSrWC+g091LtDiNfuVoyaOsuwjPaMRWnaSlY58b1WBdjxiS
SfgHCLWB8SqFrfiKRhzzVcYGRclxWwtn75n7MNVOjR+CKGarBpdcKK9eB4qrANgnXVgNNnZ98/Ei
G+XG1G87rERT2IvFK459CM2oWCbeNs4vPeT/mfcHrT5FxczOEx10PS2J8Ytf1TC4H638UcExyKOz
aAxHO1DeNZaGGRc3akrGP4LxkETySy5v9UY6yjL+OJjMFkVoewbw00a4bPEP8tl4cuF3r7+GiYyV
eH/hC94u6ZGxjR76X8RU7YUw1IeS9YsDuxYzl+j7xk2IfJ/p1PrfIGcxVTmcgWdRzY55b23xWLrF
cfLQlrdWJeyAblIS+p1ihSt7MS0H7T7tLbuHuR2PwT9MUK/9KL7za/HO19NHc+gehT6wzenG154l
XXEVxbvzvFZyaqlzAkPfpAnGGmTVwRptC6XZ5WZwnOrXhgq4MWrXeSM4WflUJw+mRMN++Jjii9nP
vQD9nGPnZqRsDA134lR7nL/8xw8caIigYpnrBhYA8oYu323jZSdRxMdj8ulA8k+9n1/Jo+52RrAr
qCTHTCb8LS86vNrM5mSw52OjNHio8vX+riirQ0QtRm4gGFhIT4i1EqN0erB8VoahaLodcXWqpupK
lkCOF9gNaxMN57ErSKgWRvrwJ1CMkrhtSpw/FDRske6a6p+eXlBZ7PANrA6drILw+JXstPyEJpDO
8aE1jhqmdxFcUoMyc1884Z0IQ0A+BCNC4/gxHa2DYgGNkuF7+MKF2fT7FFRkOphuAn90jB/86VLO
fgHEvZwAIPpi8uhr3ikzs1utu1Oaa2+E/5CRc0CVlJcAEwFmdwr1DdqAjV51se2q6fnpN6GSbWXj
X4ZgMaBdtrYoElowVwvRTuP7kX0OYfBloarHuFScgfbYigRT0pa71AxPGS5voyEfA/0Xxm78F9bR
5w8MxGNdFDaUyvdJgmjih4fSf/DJ8yrGNbs4vWLMr+k6HlQMasNfXWzemF5wGWLjOSnWbpykTW++
SQ3LMm4uagwIJ9D4pRnYqVfeQQw8WUZySdYV4FZz4XFxVrTULeEk1wI284ZHbggviOyvYjZ/+h7/
cErYDXWN8laqOnfuYWsQBwBisOWalTzifiD0mwmmVqMo2zD6pXbSYdLSbddIO1hXNMDVrNpZneAd
O4ts2yAYOJv9awCATtDni74HyoJnNfav+B/sRuxWuJu1Ck8m1HAxrU09jAdLo+asJa4Fx4v+dzcV
/uRygmmV9IrdnsxdT930E8Bc9SkdK2YA7Vrj4KblLOp6MDzL8WknLrr4aqjo3RmZ2DplhSB46OkH
H+Np3xfiSak8wCQ0zRf9Jb6VG0PZ0oaImxlF7tijsDWthC9nkgzELjLdRDo9hpDpFpeKSdSSHCUt
MEP/VRHvwdTLNCjUM6vSugRntxHMCKcOJl60cnU7d3Gk4KyqJlJtdMjmMpDUVZBS7axEKbdwP++N
DKfWKJ7NtDDlyqBhQG/Ylx6nQK/ia8ImLg+4+HTio1CKN7kcPibWlarHjpXS7V5gLSi9/Bx1nclR
8HqAc80aQWQzH4X7T7ehEKUjzeb8RjPae7uCJBO9UGhidiRpFWdd+nr+vvBpwEU8GUjIDkKPeNI8
hXftTrhrt92TuhfWlUDzn/TtZgIYWOf54FZ8dDJ/erQJv+qSVukAYwwaETH2qB8QZwnycXaJlPwB
eI32XEAclfDYyd/kkY7R1rrQh6tKDrc+uvos9pHHJvpKqPvRyfbTL5sj4U+/DNvLOIJYQ2Ioe0bE
74jFZYOeXyvAeml3gD3QKEgw8kGuqMqmaFOIP6fBeuxYm9qgb0PtLZBfOiwS0FRCjhE5znUKDjdj
fhfh/2S1Vwa4mtG6q/n7EgKLmfnTyTTmgB/S+nFnCTWBrLlRgBOnWMsN/eQE1Z3h6bAHh43XvNYR
yzGgKw3JTq79DsXf0BYK/0L3DX7RTifjacm3JZwoXjEEj2mfCDdRez2mv2Ua21am6dlbJv3wqLoo
In2rIKVW3OR1QUEniLrLduh2QWk9TWl82Yx/rKi8M73+YYhbECPWr5Whz+QLFBJq/z30YgMZ8SYN
0KQHTjbep1it9DE3NWzRG+M2VP8Jam/Tfux0UUWAkUEDSTd+V/GiV9/B2R9C0RaTJh1TFnNxt4+M
SYnMnpxzk4sXUiTcmH1x0K2bQNlrobWls8Oe3YI6zSB7gqE51kKbpKF1J+pXEhxnitjsGp9+ymJn
K80pl7SEz4FrgZ6RDaoxYxD7/C40NLujTE8P+b5V652qxujwytsGIg+9/rR3V44aWDtN3kYjOH3g
nF7QXFoR0quxuVSnu5+/3tm7PEh/0j0IfzRl8UPbkXXue2xvDVaB1ovqVXBp6Ssm2ECLtvl5sI/U
0bd1PXMRUBpBOoS08GVdT4IFQ6jjtTQbAFhqRY1/dPH4MG2ENvs63rLtSU5xl29QZKzlR84UAQ2E
6xALZjKr8a1xyhzRTQw1oxfB3ZiwPH3lpkboXYJG6VXUduNzWEx4iB3y4LFE2meanM8cwh298rGE
36MoupUqbsbgSurjh3SyHC7XV2F9wgRnZQqduezzY/XZWghiHjrgr68qnsLAasS5vCGIKMAEW9BE
sCbW2sYx/znLT8KfTmM4bUfoKhbHjZmNgT4VI8mc4HkYs+2U0TKTjcfc6H/1fWWHYnOI/dxu4I0r
YlPYqiyiFJRWpsa5tTvXpuDsoX2gPPX1cZWwSLU049sk7QF7VzuWV1PzZ590VtcpOo1W5Iy/DtHW
7OGVSjVl2Ab1AY3dru7xybKlf7gFORV3hO2amOtculEhhfrfYy4eq5WDUMsiSkZz8k/aJJtOosiO
27SD4ecjd9K1msq5JCDN2sRldIXAQlw8ZMFvaaNyHrBT3QStrVVQfxScUlwtwJ2ZoV9SqYtDGss9
DaEnqVRcNpAsBn/7XXRfNNjL2UC9XHnDK7XwRnFWNpEz46L9NOdWOSIystRfv2MjTVEi9RSwewfM
oLU3d3P6uCRbldrc3CATO/ozzu5/V8adN6flSkGOpLGt0y5iLEs7vhGmI6Dg+Vsa9izSkEkQuLEb
4r1rS1dcww/oo68qR5dcc6WnUT+zT7OwwLeS/5+NIRcvuxLwVOMC4DvY/mF8fgHi+CGK2MPKl9wQ
LtIURbJYlJe6H9wKuOwWTXZl5fqz5b3Xo3T0B+7eeg+F9bFT9IOgT/iXq05boy8Zj6EFUCzgQjWr
oBWYGFkyAJ9I3pWycVIQgUIKyBVjNV22jlEAKU0dTljwOTCTobybqDkwUsnK5J8RCneBhLEZztMT
rjBlarlpd0M2umh+mVnwmOTjs9DNBKYW83Zt5F9rDbsT4FnSLxBxTUvzU4/bHy6Kh3R4TBGGyrV3
nY35puEyNyRPP3/Wj6zp4rPOtw82QP6fZbNYMSbMKG/UZToKBhEZqrEd46MhYEeCBsdIAEvp2Pi4
fHMQHOOtVpibGgkQqg0SS4o9t/FrQUTFCWusojz6XMzFIXJbRQIL96pKLVhJrvaWuEtE881DgJ7P
6H8gtT8/x7miFEUNCAbih6pnyTAw+qlNxRILcSQ2F5oVziS58VKPbjp/OgipZCs4SwtE0WKtXeli
/zxGCgC98i6SyZL2wn0fZu7Kb5qrnYt3Cw6DeIwqksXvWkQXemxOtVyw5dYYEuTgegrtcmhjh4Ts
Zmb3Bln/m7MJ76fkUMT+2iuZP93X4U0VYT3F849m4G+1wbDU/bBJwP82yUM+Y+a09FExiIYT84Jm
tutJfqjaHkWodSVE5sVseU+dO1zbsebE/OffwUdBYzX3R3OHRJuymGJJgt/6VJB07oJHhMaQ2lRi
nlsTF/ZBdLET7YlGfP1O8P9RV1kJJJbbFoOjkCCU+Kh5cfbx4z7dpWI/kytzYnBB+qvKg1Omhp32
99r06o3qNTyt/2FEuRxvfhmfxhvkIlGgLpBht+pDinC6TF+TcLbW9razvcTPU2w+QBev9svTLV5t
Lgm04HaMZkR3XkCjb7QywLf9Yfk88y/49DxekZlNIzEC3sJsbFp014/Wi0gLE3mam0C37rUUHKVS
vBSWuPWHmyiv3YpCdzSBlW5/j5KK6dqz1GKZLFRbuQl3mQ8VAbjv8NaLtyPlDE9PN3XZbgCpgo2U
nGRq7cx4KNJq5WmW4cHyYRbHiF7pOukVHgZEaGTejf3tlL+TM/v5o5wdZW5gA9Alcx9dLHuLtpgu
mossCnUDLqu2bj7SdbIp5BUHxrNz+9NAi/uETwPSgG8LfQJxgmb8AWOlQ9pJ+L71JN6QY3srp8Uc
W3ybbp8GXMQeZqP2Iw/t2S2VlhqzIEUr3C7wHYu8ZCS3dGdMWymfVj7bueckiKRDFf0KfIDFZxM8
bIcSbArsoro2BPFSpGOrlJ5gse+yzKJsZu5//oLfsoLzRGHPIJ0gcU2jE/HrrI8FL0/zQkUnBz6s
1PNdmf9VpQTVYrDHtiHUyYjn/yILAm5bva0Mfu4tfx5c/jo4iNSs9wW6zdRdpDrysQfU+UrRaBNd
p07h7koS6gfFaedAr9itxVrfgvaPZ4eyxJEFXO4beE2pglGuNNmDxhLdEdng2VlWL2rzVISR2wwd
REvtWImVgkfWdDsWwa8wbC4i2NM/v4dzr8Hk/c9+Ieh3lq2W+pR7nlxGHiUeOBalv/WrmSM+7vu4
c/Iwuq16ybXiePvzsGdWL6OSD55fwUxK+/r2k66J8ItTLRIOsht1w0bHBqsjCSfHKwe0OX/IL8uJ
xNFHIyKMd3h+y+xD1hVNjdugCY80PXVpdEIy+SJFyjvsc7ovWrIAlW/+BWNnUzG6nlrvPh9aTKJo
uHcsauFOMxUnOXmdVDJLfnSlSLWyw0Ryrh5rCHDy9PcA1CGXB4pxZPnYk7pC+91kMsFcuhEM+UpS
5oqZlEK9wwgrT+x+fIQcCyc8egxH8LQouWyzR+9nJCPZGEN0kyl1qJ9AXMOsIFCcWJ5OvRrGm17L
9lbaOUoiOiXuK53Qw1E19k1Lxquqfnty67YF6bGI3WPy3MySN75kbYziCbTbKa2qv3pg3cXykxaG
WLaSaram/VjlVFMAHFZdeWwMiiwmDemxdYFMZ5/SemsJwy4EaeSNIM6Rq/88H76BKMiaqLJMV7r6
8b+lIKjSaeGlFZgbBCqnhpr45D8Cxg8Jfovr3nvXs4Gp+aCWMuIBtC0SZ39bJ/ZI5+TPP2Xe577O
l6+/ZLHf65nlNUgG6cQt3pMYiqGlUIhb2eO/732L511s8sg5oCOiBLAjkEnCH9+1HP1a3zan4Lja
aLiMkD/eLWYFkAd1eCLfLpVTV4O3pzI6Jwj6K5p/d/DcwDNVj2sKyO/72vxcn8ZabKtqG2N6h+QC
qMa0BaG+id2UfjusaHegcB+DFZnQ2Y/1abjFPmImyMwxoTFsNcn2SUop+a+Yr+G1Po6+5ZTg2oOg
HsU3Hc3LjyWaxQgAmI8Fs1hre3+jevmfdPSxFNE1F6SPjd2NC8IfFS1LVtduBoF86j8m/AWooJmT
IFF0UkAr55pNnns3Kfq+TWnzaOqTTwosyEyntdb4h8sb/fzlaS4C76KSquGM/brNaopZRzQ/8sNb
Shnm24B7dOPLO8xVT+raUSKfG42sAa2l6BUBRy0/hqj2ZtPxMaawqVx1aHa9RVVnfOxSZTtM/hGU
LAVKgI+I4b0suxgDlpb80NfJbqjmusGDhBC+iGk0A41aCoGbSk/RgFOz8Du0Uht/uD2mEcdJ6v6n
3THzm0LojRwRxtT3HLUZhcgJkK/btRtPTvF3Borpm/jQbunJ5JTeme7P28y3E5AB6SBAt875RKfk
In4lihTGEZNrW2xfLQW0DmO3KvJSwp2fR1LXhlrsaFbQg8wH6ks3unFpJOK2IiWjhn+T6LdIBxgc
X1Xh0hClp16gzyriQ/lIcHRhC1PBVqMbIxBucHG2Sa5SS/7tqcqhVwvHRzkgYpQ1tSPOanvB0y6k
/CYy64tEMlwfPKyfZBdTqTrzX5fZXZD/KQcAkir2UwgHc7IvtCIUbfRGs8jzNFmvYl0h0vm18gK+
7egqAnd0uwo3dZ3M2tdV0I69rjZtgX18d4m0g1tQv/KKz21Dnz/mYoPojMYYDJ03PASv6XBrIsTJ
X35+iG8NtfMM/TSGOVfnPt0Rs9rSy1RjjOjQoisFUXUx14lVO3sdXKSsdGyvpUHPP9ZcyJjpRN8Q
zFM64MqiMmQh3bQ5hdAEPMbflef6drv+eK7/DDLP3k/PpSA7q1uFQSDKbnPLSd1gK3YHELoYI9iT
G1luvzfaleX3rRn+v17nf4ZdrL9RSAcliVl/w1vzRr7Ef4ZE4IZH8m2I2eAtdK669W8QtTyO+7XF
/02V8DG6qtEdR3MFF4DF1YdklqKM6cdDm7vaJZGWvlKlclgV8eN0RQblED5g3b5VHLQoJ+Pw80s/
9865gUA2JxmpfsNOodXqh9Kny78vL62RLqZR/V+siM8jLL5qZjR1Iqq8Xq234PTJO2SBu8xK/6eX
cyaPwc5N/m0GRi37jTyp801FnheFKu/jSnkIy2zTBx6cQNGRp/4hNh5+fnUf94WvwQDxDfkGwoCZ
Lb1MPERtLntJgJMASG9UU0hL7NAUk43SWKRoqtdMSJ/qSHkMDWqPqkY+uRpwgeAieBnLf+Vs2Nfp
hMwPOmBHimbwGiSwuIJi6ucYXXltGk9hgMrXvE8V9FWSn+4k3TrFRvSiVy9hH92MQnkhefVmLtwW
qfBoysGuE1TX9IyVksA3egIIawrd3NToNvk4q74uTrW0rESPoT1p9/rOwMN7H20R7lVODUFhCzgE
YMFMqxAO6h3KA6d0L5Bqb35+5d+Kqh+/wiCuoIuHH7SMv+QJbwvf4NQofNUO1dt8IHoNaOtXq20Q
JW6A3DKabrCFgBSEfjS+S6gm+mGx6eNsh0WDU2WGI4vvOqbHvLiBvhwLZxFsLTZzOvbnn3tmp+al
/efnLrk+E6D6ata0s6PNk9CpfomP015wsQB5bS+Lu/ZerZ21Jf1B+l7MS+Iu6nHQ2nQ61hYbmqLG
U103vCQVYZ8XRDupr58bNd/42SbGITLW/N3Q3hQaFi3CtZyltkkLYKvhePIoAn1HJKYjwjFEkInD
k4zfetq99OObDJbEVLDyTp5TwrrMiu1upsiM7z+/tjNRNrseHDaF+Jhr4LK4EOnmiDSTBzDa4aQI
lc2VTyzeaTFAcnsaQeJE4l043FfGXz0dt6YJbVunxTdM3BjlFmSYrYHnSpjTGxlRch0HCJdXKUrP
Hu+rEYnvzz/47Hf+/IMXcRWqdaDfoaISMw4UXkPXf/TYremolhx0ks54UT+vOr9/P5O/BjPz1v7p
uCRIqiLTzLHDdqTtPGizN2/qLczJbXT0nHyPK+fKXv79tPg65PyTPg1ZKU3v1QAp7VgXnUZDBLU2
wjdBGrmnLyHa4riw8imY1IAQLTjMArhh7+0Rytvxpl5p4F17lsUqCYXQV4SQgWSK1uOYbCq9Xduu
PoQEy6XIpfQjm6FzA1uc7uU4daYUiShwKBdLw0te/pNwydaEx8ygnmv+LrGN9ECITi1kAS30frej
8kvhvmP6A9oYC6ek9wzZcm6ado9QLg5VpwTjZNXBJX/wDriWY03aXlJu8llYiw6sD8ojUO2D3Ij7
WMq37Vje9p0nbhVvdKcsu0RFLO69oHpsksbVCu6cetkfkO3iUBPuW2THRdU+Rn6+MYx+Y0QPal3h
GxVyE1Kbrddnru7TusRRHlsa9Ufpsh/Cg1DP/gJ/gV25nfdczbj4qqe7nLkJBzuOb/w4p2OlPtWB
XuGK23GfC668NHKkWieV018BILVz61BrF6K48UpM8OLRGQZUwOSz+jrbar6H5ru32+7dE/eiUjh6
TQ9EfKn3rAHv2vDexeTBt24adHQfduCY3VZvUtuirX/AUMNWqLyOpMmo1LmChyMYTvT+70Yjw4Uk
Xc7f8+JP3yLKC3JHmJ6xsq9mL2xIYdq9WZyy7KlPvFOpa1gXHmTJ33Qli17THK0cUPDJjt+h161f
Apm8nXYzBTtPTbkFuw1CMcDyCsZ/FeUXROFbqdUd3E9J5uP2niMaDLytihBQhPfrm7RwUgZPs3u5
+9dEr2U/2QUGUwpS/ClCqh3btYp1nnghhL+xXVEE3fF0HhC3Lh1Vwkd/hHYlaLItVb87Om5S40RD
8bafMLunQER/LebFtkqzyjwVhwjz4qa6UGkr8vq/mMGLaDh06aac3nwvP6Ec4zqO1N54SFQayPnL
TmX3/Z2qkosbnqtiFO+LwxzBbOpZSpz/Esc7CdmiCfVHn0Fj6FjT0hW9yMn6wo679zD+1bQvSvBv
UIWD0nEcMcun+FrrL3LFsA2Iey1zqEkiBAP0EqF1NqW9icK/5/6Z1s8UqG2hu+54OVK/Fhl/tLB9
XbwqUjVDI+zBG+VbLbMzuxK19gCtQerbk5RFV0LYbTP4iUQRWn2jTYn+EMptgK6uAtZTHCXTvKrM
InX1obsXw+bGk82bLpJOjVX+FQLtSRiCi0bUXUtrTTtUwsGGOoKnddGXjt7E9J8UOtoGEd6KT1B9
p4rTq3SIk5DoX6ENK61f5x9lm2olb00daoTg54f/w955LMeNZev6VTpqdO8AfeBNxDk9SCCRht5J
lCaIlEjCe4+nvx+k6lNJMIPZ3eM7UZWCYq7cwDZrr/UbSCIuFl9uJaSbiWJw4n83uv0gPZkxiiUh
hozVuAdVMUAY7YpbSIhNFt4WGb533iCxiNp1qJh2iNUoreO1F7UZF/bwFXnQbNUrAvmnDIvFtDME
8zQ+MzOfMjJZVOaG+mmKn4L4x0ThO4x9kFsp/THeun/d6jAgUoDLzXM7g0cCppyBnB23KtVTmd8W
LkTf83ATZnulUpAoyDcYe/XhAZI7ZoHt5SDQ54rHTd/m606rqV5rKKKQJoPnAzqyGjT0eeR9RflB
G+JZDHdlNNZWz6ttZYnrwhjtNsJ+J3opIQ0G+VuL3ERqXimoXVN4XffmPZm0XkPl0fYGzmG1f6mY
A0rYNzX67YbSOo1SbBvPumgkxNAGsNidclV1wrPU+ntEIgfEz4OG6VewzhVs4KRcYFVGO7XNVpaU
4k+0j6StUU5OZnwTE209iI9GDEJ2YC+n61BVN7JpXCUzx4qn3ObRNhphwwRXeJfZMb6bFAOdqgAb
Zyp2gW60L5u2R+EwbeCc9TyhtPA3dSI/tAoqCwqa8MW4UXRujzRskjJ6yXp9U3bKRWOIThRhiAoF
wa+mVQX0nduNI8LR0mtrHanxHQSnQdMfp3pif40c34ifrYTE1QjdCXn3WG9WofQsIr2nUr4TI6gS
PNISMAdnBTYSyqqrMIbhNRvZF8XjeiBfBzl/S8kip/gxQ/EtF01b7s21oYdOZD5AWGXbqlbmfJHx
MU9CEXCs5TtP/lob+b2Mn2GGP2LmtWu5ieyQtQD6xEmN2XPvWka/q0GQOtevsERx9Exf6+HlqL0l
+K/Qa6nDt0p8zLFJbJrJNZHvUsvRwWRPSi76YaOlV5X85uviRk7lndftpOC+MPm+gbcaimBjjfda
G67VrLTbWaExqOykfqO4nDYYwGWQGmfbRs4ptXqWYokm3hcpuVWHr5P3konrsbkBB8kaFJj63zz/
fpbrSo3LQKyBOV3j2KtNHsxSWrkaOl/VTU3lE0JaVL4o+ddU/5JN94zFopI2ggtvGnWVRHdC/6Qg
TjaRuCg4/7ZgzGUPBs2tVH2t2MD7FuF5s10XzWR3tI7lEENV7qSeYDhJgMCgGDkDv9wkdK6K605t
7U5DfXi2Z52JgAnIdPiCiY9waly7Q2K6Q5m4icem28Ae4WXpvYhQWXoB6IbN6KHFlaXuv4Ul5ajs
W0aGblDwrapXha8TxDfon0A9xD1SxpQwWDVKet+LkAPvRz8FAjvZXC/JJjaV9dUzTADdGA3hASSm
d1WGl6K68THXijhuRSwbzW8FMzfsb3pVAmbfcVr+qKi8W+Z1Wd3o3he53GXTa6lemsGF0mIZa9LE
UwA9pPej8bUg+1IldHVJdrIhdbQQ7p76MCq8DP2HODzq1YuP16tl7E1z0xatYxqoYvmxU3TPVSyT
D0CLK39K2Fj54jW8K717nnjMImdvhUNNZ4RbKVYcWfcv1BYF9+IJLqhdN5DrdBMFazRDsrtUEJxA
lzZd6H+rNEGCQ5faOcZJqr5pxG8GqEpDCjaK+pZZ3zS/XeeYK8HIQy8eoabU245TvA3D6UEd6Wh2
cCgQ5dKoG/tltk3rxm2UjnUl2sr4JY8oFCKerZkWDc/mpRMGC4KB53LugAgv9R/joNyLaXqQ25bU
rkW4qAEf3dN2q2I24yGJb8PGY3/CXq6YIPkJ0SV73zko+1weXRy5EL05bUX4QQqyv+8vGFKaKWFa
ki9HKG7Wmw5vi1lp7lxz6lTuz1lMAZhYIEcWuT/dCWUq247UrdTJbP3dZJxrI5y6nR2HWFwJhyag
f1wQQr1qkfWK1/lGuY+ffqoryRYddGfxWjh3DV3SMua703HMRfE5KiWsgCtiBrtmV28CJ7Vngezz
z+9EzfRdJH1Rgg4EuZSVkkiNM77J6+wm3gRvWmT/nDXEcqe7wnqbaqZF8vOfDBL6gE7/nl79h+JA
OpoFQtE1hagmcJta3BfecCf5pePL2aYxIkoB8NJDz81z68yV8cQ9n6rTUezFSxV0qZpKidjJ9FB0
cGyqwGny0c1hRAPKsw0VHvPkX+oBwP6sYuccvgh03tWBlFkR15+XHT52c/g2cyGMMgnAjaUfjKGW
fR+kFU+Cu5Ia7qoAZ3GpIYtOztz7T97KZ8A+WTD1LBSd3q/LSK+m0RgJlV2yt2092g3aRlrT09x+
PqYTbWMGdRRp8YglOTH8SSZSbT3r4nqYYEk3l5VxZQT9KkChuBDeyuag9YUt6xck/2fiyyd2oOP4
izUk+mmU5PT/KOUozyRtSMalV9Gb6GbrDHf0MxWCk6/wr9EulQ61VuY2OL9CzLVwwX6KetXuuh+B
f+4N/hKyXO6sR+NaViLMcJqMsiSSfBc9Zo+CW12WW7TY7HCbrrns2tzOTefn6EIyw1GdLn36HF2D
yHJ7qKJ2bZxZx6f2x+PvM7+Ho1JSUGRWoxo8Zz2GklM/VrJmAyM/E+UDoXLeEo/DKO/DyCVy3aHJ
sNVNe2g3QLlgREx2+E3eZufJAvOnfXjIKoZJeN0gGL1s5UZmiGtESDTjBiMRSnLAt6/miNZGWSff
zfvPJ+uJ5hGjU2lmomlF1KWeOxgCOnbgtBidWlxfTeCM1v5ad7SNkq5KR3RbunVAY23TDdbWN+HM
IaeeOkeP4y+KdbVhlKHq8xLTxMJf7nWCm69LT2QycOtvAmB7E07HplI5Goy9cvxiGYck/lknb1a8
gYa0JvcWW89pxW7VpBQOSs/O2vuRS2NGhtJRdM5gCtUlq8MbuLK0+VXR0UeJB3v0spWC/EVzp9fK
asixjY+EzSgY25Z6WgL1bqIKpJKieIZxZj88N+7FdujnaPCkGrVD3Aci/9ugnqson1wdRy92sQty
IRBH1FlZHco+buttrf/QmvEMZOb0Xjs7z1BkRx9y2Q7vJOgdZkYUbr4Gpca3xCmv8OJ22+EC1Qj7
vKjdCbTTPGP/Cjk/2aNlr5u4dpcWFeS5x1sjwtZdTIgCJuvw5pyrxemX9Feo+RkfhYrCeETnnNGh
rYxfe0FicAYyOb/m5XJHLw8wGjUfxHuXEeI4Yr6x/DLrJgRl36TI4XKzoINnF3K3+Xy1n8qNj8EL
iznRT4mmR+U86X7lxs0W3SH3fG53elB/YSQWB6CMZ7zYzJOizL+IFHMm4arifl0W3Uqj2PH5mE5O
waNB/drhjl6S0JdR5uM9zGX7qtgpjr+X7n0izY2rlfxMUWhDuevzoKcW13HMRVG+H9vJLFViFhI+
YP5FjnS3JbmfBzl58hxHkd9PvyoYIB4Dal51buf4W8NN77xH5c5DLzLnjn37ebhTicRxtMU51+ly
MIYeY1KEO38sHBkll8hEsUI/0wg+mQMfR1qsYHGQxzSbI1kP0eN02W+GrVGv8ittXe4wCp8V9I2d
9vL58E4moMdRF0stGIXOlKd5MW9idArM3bBHkObqX3AsORtqcajpcvMnSCjxvmvi17rQ9lpGnRFR
aBnTGNk8SPqmlh8bjzwCKw6P8gXyOHZXfRNk3x3zbp8jsWNZhzB8kLInw/wZCiqtZuymK+qOIq38
sgdU2iBXeq1mEmpi5naAto/JkWMFoxMDYRQjxU3o3w7hjTFlKOZM1M3yh0L5mlPVadQHRc7Xlv+g
eU9i+BiO1IyEQzxEKzqi65n9kwjNOhXvwCgCDVDWEv0lIb+V8ktD/aaM+WqI3bzCf++7IIRfi7hH
EUWBlQYtZEK0pilvJa28Bwy864qEGkJ/pRcvFKx3fTbZY9is555LZEEvopOAHJBL9+MqavVVoftr
tUheEECmXISG2MqzqGzEkpA73lBveqm8bWP/FVVBt83BP8LE8k0wkLnyLVa+Tmi4aDzNcHrKy4eR
1ktFf2RU5D3SdtusyC/SsXw9M7vmtfhxI//fPU9enOeFWBveMDcdocs7zSMGHJtqrewxwrtINuda
nCdADO9anEvN+c5oS8maWEFI+IOlQA2CTuC1dSPb9WraUoRrAjveWAf0Xnqu0+mu2eoS/se5Q1tw
/fnQTx2SmiSpUOFxPwP1+H6XKsxGCaWO7yKMjd3GNJnaM0niyWPrrwhLDIRhYv6gakRQNxUGAkhm
/kslnZO58NFItMWurvijjIwgcWZsc3SrOLM5ankXrj1HW2ub0cnWxZXqzq3k7KzE+ZnHqC02e5mW
GwKeBI9xB4q93NFgDH/+pk6ey0fPcbHDF5XQqPJ8Urb1ZVCJK92X8Sp88Ns3wJSfhzp9Ks88Susk
Hwf1nLSOMaVZNT87x9wr2yJ0aT5KG2FT7dUGgGEWOWdinlyDRzEXj1AHBy0NOTFneV4dd7dockgL
bJ0cR8MD8My0PAEyYRUexVs8z9SzNB8/oTmdSh4Ry/3m/9A3Gup69i9dYCg/OMKYl826dNRd62A/
7qY32dVZjdBz456n1lEG1KahXxXz3qPfeZvMmYWldUfC0ldZhw9/Fj7/6518bv2P/+bvP/NirEI/
aBZ//cdV+LPCkPat+e/51/73n73/pX/cFK/ZQ1O9vjZXh2L5L9/9Ip//Z3zn0Bze/QWwb9iMd+1r
Nd6/IjTf/AqCI+n8L//VH/7t9denPI7F6//88TNvs2b+ND/Msz/+/NHu5X/+4A5zNOHmz//zh9eH
lN/jz/BHePjwG6+Hupl/+e+yPmuMUk2D9oba7h9/61/nn0jS3w1UDNBvAJzNLWmWcM3yqgn+5w9B
0v8OYw2F3F9Id9OcN/Ia7675Z7LJz7DABi03OwEAA/vjn2O//X3y/H4tp91ZQW+9P6GoubEYoeKp
vzzTifp+lhTxkGJSSucUCKEPliTzpEq4woNDBqbeV7l1OXi9F7l5rBnxVTNWjXgRNIMCSyju2wGQ
d2KKO88r4tQd2irCCjyNeuGizVNJpHjZ1UlQNw9ZHaSJtDZSX0jEByvQFcwptqiA4tDkIKIbJcp+
kkeBSIWu+VD/kbgQ6FH3ST64jRAU+DGORhOtJWVsja1kTMWPwPBLb9PIlgcGJlDNzq5xHZrWmpcL
pt3rfZFcWYGRWhtD8ULdzQQxm34G2ZC94HmtDSjJBVl0h+6e/OCJcgmAoffFDLFHtSrXVpkj5xYb
GiUqKeTb75U01at1JerpJQSLPGGQgaU4GB2U4Y4igUmKoUeNGkmrtiyVja6lXoczMzmmY6LtSAJS
Fpmyy81ee4n9JC23Kqdk4xb52HcXhST64koW1FkUSlNIY3JzlJ/1Xja+leicIgsvZ2NZu2FpVC8B
7J6GNqzSqF+qpIfXP/pZxP8HYizTmFfLzg3bvBmSbTFf+9G+Y0ZhgPKaCeqoO3oeeB4meLHH4+KG
afnWPg+zYKNHSvzsiYI3rsQeeuBjO6Y9BkW9UaZbdOJE/ZpfarunGh+6ZEu71OzXUSSVkjv4SR+8
jTWi4UgJYJNEGzaKVDcXwibd47U30Ms1LMkff5bgd4EfhRMQp8NQdjD3y6YV1Z9KZCkvXYOnXtf8
EMQox0UQCz8k6aSkHQ2jIYvxMjOPaccqaDnOy67emkUTd05JNUha+WIlFk6OqyfM9LKTfOtOsPoM
XASOdqhrlZOYbeq2aqN96jUWyn5yVW47U++DcNWOmW4h6jMKur8tK/S1HB6KnzxOQunPIl2DHz9g
I5hZ+6KP09BRwQPjyaAUgISaXh/aL7IUoFSIO3XUXwcT8ozfi2wSayQEO6sWfTQhwBk/MiRM9NpO
7rNxFVWREF4mdZxVhzGdzFiwizAopFej9sd6o7VDrT6YZWI1CIGnvXwvyv4orQUlqasIydC8hxOT
Fk3E+d0Lad+6lpUJYbYqLCWDfk2bXUtsqSvjmnYuxRnsH1iAHSK8wB2Gr6OoVyakF2lKctvqpmh8
NMbJUlnYXtU/ZwgTQLfxlbjEgboOMyi0AK288RrMZJ09iIYSipf0vszwomp9M2eOGTHNUiGnHd+U
ehVvjCKLcSFCpwmQixgJWFf4jb9PIlMCjhJodVyADEVh8W6goduuxSqolK04IZB1oWPDh85ZnLfC
qkb5AJxX5Oty/F32PU3cDgjDeg7t/iJ1RF9FXxnwgB4gix8EfRjvNU+GHZLLelWXdqeP/bAf4iFA
BTPR/ewi7zJduCx1wVP3uqDSEk8bbzC+CY3WxGu/Hj3pvg/zJHIlqUwjVxHYGNfFgArQdjIGqBim
0ISTE5ZSXLiCirTLXhvYeF/Z2PoZiqOnrbnhRJsqBwieim+LCBf/cYr62oD9Z7Wgy8XGMLcKWLLJ
zoBc968eblUYw474016miiqiTD/2ie6tY9BJIDcyWOt4KgSjAtIvitrS7TMctDOwcBNqqXKHrn/l
mJ6pA3Roy5orpGF2/vMwzlfCNE7r8jYtzDy9EoPKZKBpIk4uZjsKkJBE6wx8KCSxQOgymEQbk6kZ
CZZKAejPTEiUVcGZZq0avfU8hFK6oLGFtMCtcWgyf3a8bEJ5J9d1I39PsyTr11Uy9Y2LVOUEe0eP
J4q4Y6FzDWUi+MOlx7/tKdrH+bMm5Vqzl6QIpRWrHtpX2U9G7sR+UaCcV0mefymMSR41K3p5cXtD
StkGT73Rmem24LGVj5avW6lkTyMiAW9t6jeNa/YlegWDr4TWucrFXCA7uuVh1qJi70xBUNQhWn1g
WuepmShtkrMD77Pbft3v9T3yTILt7X7qq6m0x9/Gvg6YPG13lGz8eaC/s1efbx8fYkvYa9Bsxhdl
2UDLBgQ7FRUQzKxBj4X8Rlj7u3onPZ3n6iwZtPM4JWolsC+50sEWW2S2wqhMnFDUz+ZYqu3G6yRb
CevOnptYaLVenGunL654HwIuUtggiwVKQgSM6DtnLgo9XPHk7bkwy+Lx7ziQgyXIOifoqxoi1mNb
/xkn3/8Sx3Sn9fCvlIHmhGrxwjAO/CvW4joipyJwOJH6RnbJBcjpslXk4An4Q1tbm2Q9XvhgPd1/
8zb+YYCLN2eUWRHOfgErBTVyAQgOq2B7ZibOn/HZwBYvq8k9IdINYsyzw9zrtn8XXxXbyUbi4Gbc
5l8/j7coTP45JKY9nfpZ0nRRYAAuntZDSE6lDzdxgbg7pNDuhz58+TzMsiz5O86sVI+jmWZ+IDJF
ZgYNNdCwhHXE/awQljmAnC703YyIT29Tt7g6V3NdFnJ+xaTBiMSOxs6CzBuP+ujqNsbYNIcNu3S5
hpNOyfp7cTlcWm79lNIqvjZsclF72EgwyMyHGpev2Ime/gX/2MUVcvk9fhFCjr5HJwdKrld8D/MK
8UZ3uJgpc+oz4kwUY//dCyvRdO5CEpciZZZWXLIzksmXJGYqKC5XctFscBNc0DFKFN1oK27Lc43i
E9vZ+3iLvoc4GEUoz/EExNeky9L21/7VdK8/UBxbj9t6KxWrf3syvQ+5eLGZZxUaps3zhlbtsl1+
bbj5Rt0Vb72jYRUybCjE2Z/HXNavfj1W7ngAnyhKfKQBW5EcFBgn+KvBrXbBc0YC48zB59DGvbyT
7rh6raHOxytNvui/noMinFhBqLnOJwbs2BNMRCUr0bcyuGt0rr/NXG8XUOjJsCGWKZrRxb0eoQZR
iHE+H/iyUfJ74EdxFzttbaV1EiI2twouwZbdAvB2VCc7zIbkoXuu+Lqs7v+OpjBvYQPi+7kseFZd
71WybqE3vQ+3TbAKXLzpduNO/tGe22k/bn080L9CLSufSTy26mAQCgXyS3U/+xCsJtYmWmn3wtXs
ATNcnbc0XRbvliNcFkLR/4q6dtZmn92kJafdSF+7benku2If3SVXZy1nPh4olCNQG4MciE0ZGgLv
d8GpG/MCbiDY0c1MXC1uBA84CWqMm9zFMdP69h/kAcxP+q4GCZUJTX9R6i1BcQ8FLLaVmOLUACms
G9YWed1UJHBDXAOpRBVhFj9wh3N7/ql3ygkzm2f+3gLfD9aSU8OoO26H5WC6wpC4mZFvsnYXKP25
dfExA2GUR6EWB3VcBnpoxYRqHH1T3KbrejM70sL3cvpdfxnt++3Z1XHiXapYd6mzChPGc8uO9hR6
UdInHf6z9uCU1/MZOsNX/N2cOgrfzuU7p/Yc4qG1wHWF+tsSgVD0NeWfsZnH+FuxNH3VndIRNlTR
HcvZnrPmlBZV9HlxUPadlTvAmaof9OfprKWUOtq5okHrxRc2XtC+Gkq687vymevOYDdpsMtSFYMK
oaV4iFLvpBd7Q8oPady9pCYG0n7ZXqVjdqYifeqge/fdFi+8jxtsZQweBhxHJKtbeybAzXowculY
3607mAF35yA8JyYZ3vZAbdkNlY8QhqqKa6vzETLnuSHQIaKaDUQMoY0zm/zHu5dOew3NBdg02JAu
N4m0EpD+rUEwzx63GFp4hatnP2A8RU78NNznu2RbCo9176b6Ru5c66z+/KmBHn+BRRahtAhD6ilf
gGR5nViPtYV5DeTRz8c5v6L3yTVtHpxHTQUgLkfpInHQZVQxtUx9E8dvkfmMicznH7+U3WT6vvv8
pfRDEKeqBuXsrXPNzXBZ3qf7/EqwKWG29iwrPLfe/ZtzO/zHdzeXwLlSEn52tF0MKhw7K5M7+c0I
DhoC97iMUGuDtfI9897EIjs3VT6+qTkc5F8E0eh3yfMWfJTNDsGUV4KlvClUv7LK2w8o6BhS6Sho
uYuZ8KAkazUFLBjt9Hmt4LcjYCEzWIotwXb8Dx64BMKH0ZMrfJBxHrvYCmRPfhvkt45KbZmLD149
2VB3rhMhXMcQ90XgHE2iO5ksO15n7nIoNvUYboSxWIXtmevUiQ2Mp8O1VMYLUAf4tzhtRyw4e1GX
3rJn9c6/n2Xqfh23gOSe82dpj0CNLf4QXs7iNU8F1jA9tCxyRBhxywpGG3gUTzXpjXr/qhLJXozI
UcRvOaUxAS5JBlUyuhqHa7N97ihiaylcyt2oXMnBhSboZzL0E3Pk3ZdZrOZUNtO2CuS3MPnqxYZd
YtI+dOcW24nFTBDw1aLMMcyqfj8RwfgNuZki2G0D4LlQX+P9vBkPaMa3L9G6ejpH3D81KLpJmo5m
AHWqZd3GiNCZ88PqLYjuK+1KLW4U6RyA/WP6Yugy0sOzZYHGJXk5e+o2DYY+fENdfid/sWp8vWDt
Of1MVp8vqxO4dXMNHbbfnuWrn449H/W6dkIRvZiKuh6ngNjYP6voZ9seOt6IaTc/jHV8GUA0+kKr
pQARcWYRn3iRjPqvyPPPj3YUscvrGKfmtxndgZS2Xcl2uAcvutHdAam+G8E5d0k+NVYEnbAqpbqL
GeMiQ01bLxL8ygIQC5JVFJw4RDbBEncpPYvPBzdvvosTx8KBETILaQ2uOovNecgAr5B/v7RFs5WC
Dszsk0/dVdzrZHGD/K02mzMb9ImbqnEccnmv6YQGEllivcjf4Y9uLLfcVFtvh1U1AomoyZWP2XWy
DZ3Mlq/OP9kPi2T2xtEtlNhRfDeZSO/fpdVmcS9F1g8ZUKembqnprkbUEj9/qEt+C6rWXCwsQsm4
n6LUvXh/SqjKU6rGh+GnvhHX5R7gl7crtsVaf9DWSJcDWK2+xzdYe/jnNviPA3wfenEdpmspkXXG
B+ResWKwMye4yZmkdmzXzuiwkw481XNH/MdL+GLA88XgaImYKprdvRcfZliu/ET3jn4aHABl3UE4
Pbs8liabH57vYkU2saEEpREfanRy4LWvJmwS76dHGKbi1YzbUZ2c5l6+mg4RZM0f54vkH5bNYryL
vb0KwzIx6/iQ4FQ8TeWtyJfo4ASU+s4oI7QtAOh5zfPn0+rDPrQIOu8aRw95qGsLJdT4IMt37fhI
t+TctJ2373ebwSLAYntvFH3wRT85dK63mR4hWuq5TWNr1gejH7sWHRQkrNxuhlXw/dxd7mM1lODz
UWlg7UESvKQj9Q3AgDKbpxDOs5fZiyTb1a7ej7+aEBhsPdTjvtlqm3anvcqxDdW/fMEWLnbP1Qc+
blDvv4mxZKclfqPrbXSYgdL62ijuajLWe8tNr5KLuLxjauFqYFugwpS5yHRWpujjtXbxBRbbhwk5
PJ/yeXp7sLEuvC+ICTvSvbSvrk3Vbio7f/Cuz13eT20cR8/fWGwcQd76ShnFhygWoN1n2Ga+1kl9
bnv6cLIthrbYKBKzkRGFjQ5Yz639C/FpfC2vMKZxIFi3CDa76Ots1dY9m3+eWjvHo1vsGKB/f+/I
BrTvMJXXNWiIz1fnxwx3MbTFnjAGoyVCdD0gh275TgBbSFhHMjriQELzO8SPMG5FeXdiGza348W5
NOXc+1vsDqFUguJu4oNUFyuto+RagoDHBfXzUZ5dHIs9AhRE0oITPqCZYDyMFAjru1nikuPFxT3j
Sd71brkrrs1tcmfdyvefR/94gV0840Xi3iiVgLB9fJibT+OXKLO1bDVkdF/38V24GV0RqYMfJGXx
wzm9n5NH3PEMWmYOuQm6KIwP2o3kYkbic6KrTrqLtj2c8rNSSWfe5vKmXllj1ItBfCh8catJGSbq
1X72ufr8eZ6LsthoxKbW0ok50wR4wBrXQ4dmYvft8xinDpWj5/ZLVvv41MrbWst4ZSZOayqiG5i+
rEb8qeKcMqF1bn6eWefmYn9JU0GXMxah5k2OaIKMrqUz+eu5Z7bYScSo0adEig5h/iL1bhd+HZJz
16z5Sy7P4eNHNn+F40cmmGmocNCXawbiStuUqq35gF4GNZr/cKrRfTRRmNJQklw8srKt07EvosNU
RFdiWlOQuMwa+enzWfChCDQvXO4XlB4ASQINfj8koUd4b/LDgzgONjRHtE7CvYyXg64Il13kXQHm
Wn8e8eRMAPSo0WNUZH0pSM8lwB9CDlGo5nbcm7ahPHweYKlp+CsLVWaUhMptm0bmYis0pbw1Q/IE
XVu18XYUbsNpbQBS13BxtDYFuh30wQQAwIBa0nxVNZeNsFbirwZMCBsRp7N58ckhH32hxe5YADqY
EiM6UJGye6VeBcXm8yGf3gSPIiw2QWOkrdvG8aFyvI0X2pnbbJPVZItAylehe+5IO7l1/BVtuQma
VWfGuRAdkKNYqS2UIb2xjR4PvIBrcX44M7aTqw40EyheYAAf2kJ1HpcimDTOFoXE84BLl+05xTps
N8OXGUV+jqt+8m0dxZPfL4lQK5MRYOghH3Tok2iYkep9PqSTW9VRhMXKFgNfAJMZHhJV3CvZdQvQ
VYvPef+dHgYIY74jkprLCsIoWnocecGhKh8T43sY/vhPxvC/H7+sFuh4JeMSHhxK0kMPrclcl1eY
nv0nB6HyV5TF9pSlWSSCMsEnNXML+V4QEVqqzk2wk9P5KMjyhQulpU0MJdhNz+WXElniyxjwjEF/
rFsP+qruVijmrIK1ega6dirpRl+Wqhni1WigLlZto3g6OjYhHShNX9e64SrNLzGtNsEwHiWwf/eN
zfV3mXYQjQyQcstnWaiVPurt99AQOX6fysGCSniGr3giEaR/Ks2oejJ3zE8WR6Q/QYFK5e57vW7X
cxY6rhVn2oZ29KVbAzhwio3vBr93v//PfviD5qnIpPmvf3IMPvAfHg5h1ghXh6oJs7/9Hxfx4Z/h
4f8e0yH+/IjfhAiSrL8z2YAq8n5w5TJn6v9vRgQ+c3+XsHqUDUulx4VWPvPjT0qEZP5dkjFHQDRP
BRs0u1v9SYjgJ0xdDbkdjln4Eob57/AhFhdsjM0o54IYlzSU0Ck1/LrKHSVYRhWHvp+NijPfI+am
nqtsA2fuhAl31lvKHdRbS7ujB3b7O307xnD+6nD8ldV9DLo4nYWhr3C9I2gEmkO60a+FrXAzPXe7
7hKnbtffdHv9xlibt8kP6z4EguVtp71ht25V2nREprW8Ch3tVtwgXnuY/3uOt6W9Py8+fsPFPjEF
1aDnHd/QGK4zxTYLO/9ivhk36UXNIptJVc1FiiCXo2xnwdiZIwekij/9tWHnl+NtuBm+WmsBqtc9
aR4X3o4l6T+ihLVF/s6FGbJXnrQEVRAvXEn045xo7buz4tuuv/v8cf/Kvj4+7lkaHWQsut6LHUKt
BxM7NBHixiXNClteVzvdzp/StdDsrBAnyFV+3V97CYpoyD+sApoZezW0Fbc8GDcaJNtn62eC3OY3
42t9N2wRwfCdiSxnV18alSthveOCqEL/C7AyeFW8Hq7ry9ZboZqxM5+Fu/TFfJaBPym2vBLwLBmu
5Itk7Wd2sI/WposaoxNsqlfZWAmNY14jrXlhnYMEiO9zmn++0b8ewqIo0OtSHQmZPE90fdrJ4kaz
bqzn4bH+HjwgfhFiGb6WnqfWFkoakCAAp50VgO22ETEVRBJYFdhI8zD3PcASXPwys+Btmy/IN+oF
GiH+K+pXe2sj/zT2k03JtZSxUAHzgXBbgXzZVgtuaGRWW1CFaxiq9vA1+Vr98NzRhR63zQ5oDF4L
d7M/z61xmJ4oWhR7aiTQBNLb7ouBlj5zBJA6MulvCgatr9ssvhYv+mzVPaEu+1a68mWLqC3EzG8R
CyR5OlcYW1Qmfz9ENkgJ+CnbBrYe7xO1pCjzqR95iEHgJFxh6pUFtNZc+XvdQcd6lV2PFgqOt5G/
4hXPKIs9CDunAT85bv88hN4x8I63kV8YmuW8BufH9mkAQFN+vfKjvUvshK4Yc01x6nX9RQcWBt14
j+MGdlTO8ODltvYVUU4N5fqXuFuLt3PO3DnyjbSPH4Ma+YD2khTK2lh36SM+QZvqqhdx+LaRZRVb
t92aoq1f90i7li4KqSzNx88XJhTQ9/nInw/0aAhzSnk0BEMaNN9CHN9R3BYZ4+qHn9+K0qOsXcjR
VsluAnBR1k1vJHCrCtuI8tU4W2gV/RchsS1h2uhm+iBr5krufoT5JpY36J820Prx/LjxM5SXRNRF
6y1FeRxZrVXyKLmovqAIfTPtYHOgSnpV0nsiMwFLEt8XnT1c5tcj6RDE98eKRtRlc4kCza61Q0Rr
W5cWkRJem+sy39feBbqUcOqp8+NO6b3y9YpKQuqQqfucvuVvw3N2KT1DQtE3g1uv9e8RCZ935Zs2
4qzNs/fUAeS7HdOV8cgH5BflBaKIaO7Z7UWL8u2tP14Gr+pwiShian2Tc2dSHZ8fROseBfJNDrG1
vpApwFmzaM31rJopBS8lHP2tqN6Q8NvsKGou2XhP6ZHdAwmdvKssevIUvg2SN/tUM90QykZfIXce
1Vx4hoOlh3sEcdr2BcE/tuiD9FPfWzfdz/b/UXdey5Ej2Zb9IlyDFq9QgZAMavECI5lJaK3x9bOQ
NdduFrum0sbmabrNqkVVBgIBh/sR+6ztae7218arvHLfHZ8qT3m19pW3QOs3PWS1t9pr8qV7fxUn
Gq88q5eJprdObNYdMtQ46zU90MV8HkmjNqx4xxsd1QHDUguHwsDEnANAUnEAsJMU166+OGXMhAXf
w3iZwEXmnszQ4mPz0aEQvGg/eye9U6AiO/PXFu3F3ur1u/wtP7ePeuXqpAne6NcCymoBSLNdHMkY
+DCN0uyNvtgYuO4xuPbL6wIiQcYgGe8KXAnkBgokxqd2doQlZfnJW/taeJu3r53tEm8OptkW7rf5
4vo+uu3OqWnH99aleTQgRTv81wJlkg256e3XYdkdUxoUO+W4Pm/KsOMaSEeh2q9H7VTdah/LY37D
FdlJxvvhjA2cqNt88kPsrP64t16Wg+gwUj/Jh7xwxk/QmaEnXrb55vKU3akgAevX+Ifo6e/t1Twk
BSt5uGsu1SEKKqwNHONYOQAd5+f+2LxJx5LR4OwNtC1bZ2A8LgNMCmYS1ks3In905e1gp4R7Wp04
svX7/qn15i9RcovY1bgvgVNyu0lf2c4FHUqtrXyM98v7dMmAgMnA9JwMzbjgFI9jIKtu3DljsPL6
zA6IX34ptzqjQeR3vav4natgyY5hdlwx65udkBlTL8yD1QoG9lfN4zw26+sYe1RTeEIzB6sjvKgH
pgDlLy33rfC8+nnskavDrYs3Nzen/lx/aMlFvFg/hH29K9+kR8r8y0O3Hy/DaXxbGg/ksXaN91gk
cSsJ5oguKyC7k0Y7YfdugIg7ZnWM89NIMvYFOe6BXeoFxOt4Byqw92rhMINYEOvENny+xZ0G8+Br
Mnct/eQDYYDpNLE7Ee3c4GwhJTdR5gG/sxOdz/WF4Sp1x3q9U41TZz2JI2OmmKaolyI+zKsrJIuT
azfD4CYMsqFLzzOs0S/idG5vLByTRFdZT7ngJsVnzbFsvfWKZ1bOerLY47Ce5kUZ6Z4Vl8JL79lM
QcCfRTS1+Fa74Xl6SoL5HrDYVcYIHKTre7OzvHFfvTHfs8mMb6YInzVuPEOVbxzlJwXzAVxk+elp
5lbbLywvdvljsVikrItDesNbonywNKJH6WNoKIPZiZfspEPdEgfS1P+pBOE1wwazYgu7jd1N5p8L
jphfmOMsADoH4tlcveU9uzM6bz0NF03zJHwGO8plL3PrLoRa/YFm9gqP7GLtU0djOwtBP/2I0LHO
j3owX1S/cK09A7Y7Ng/0HyVxVbnT9knozK/sq1HnyHfSD8DfydP8MhKkPPWap66e9dmRdj+xeTKO
d+JzwQifpZcF4qI977Wgvme54iRZ+/V+2o2n7NjeFzsjkD0psDwPUNvdGhjeGIBepwwWPug2pmRX
A0Sc5Cje4Iqcn5462dCRfRX7sXQ3we3AW+JQHaq3zp7ezad+8mu2CeTctTu8yZtvGS/3dqpPl8Sr
zUMpusJz/jnGF6N+kRJXACkN0+RtZLogknfo2vJuv57UHemEiz0ciYwW5K/JE3hjXJCkk3IfXcJD
fcNEwqax2BzoIy8jsxButxC98/m6HscFs6t3kGxfTAAC5in8IYPJkZSAhxkB52doefQ0jpTuJuHO
1Z3FOB/rZmQAszyKnzO8oL7wTPNszbbUst/FN20wBkWGSj6D/qAcugfi/RsJ4pXHm/u0uNpiZ0xL
1o601cA8C7/Gn6lrunSf8TlZj9G5O2ceaPBdsU/ouJSuxP8v3gCgyY+4Tob35XsKG/irOmWnhctF
j8XJ8hK2qT7o3O7E1CoUN9cAybJco5/ynpuEPNNZdoLORCrsT6qXr+2z7sY4GbvAPs6jJ3mgGjjr
7WbPmRuA4ur7J8nr3+OLtmtezHtmnf12sWsvJ0nbRgCy/YKlvQsbhENc8ko2UKITd5R3eeLMXOJB
PTZpbTP2NT/OoKPeINhlkx+5ZRTEQHcBhy87kQ98rGpA+G4Cf/VtCKCB5+ctG80A/Z/WyeaEfO1u
mGEXTyW/cmMLr1D7rupxMPZkX4c20O+bdKNf9d54aFufVqSRO/1e8sOvotrFDnkbzgwiqBHPGA6l
213CJ5YdCBcqno/h3nR5fFTopTv9FTB/fa1ZFvw+xs54Gh6yKzcasu4QXTit6SyQ5a1LFR6wuZXe
yuNo2PFNfmPcITpJRTe/Z9/KksNIVEDAnPxQfg1WQSp+5BPv0ifDMbDHrVl9+CKj17TjC6OU69ev
/Co/mtWjWgPQ51uvH9lhQMiese1sDZHVToIGxK/MothWc+dDS4S1oV020TkscHd+FrZ/zkkDMpHX
WSQfBZ97WQHh+IYjeOFrci7eurfI0+4iPjvywoeBiu/gGk6xE4jtfM6wumWV8bCL5rbZU6ad7ksL
YBMPQMp3DTolBN2vDBk7y6lg5xkfc8/KKeMtwfo64oLnZ9f1kFxJXUAolrczOqfPqSeudNJjftc/
Kewbn3zF9QZh4DXVACm5fWNXVQCf9BAD/oquWeJmV0S6FXYMt+qndhj2m/CAEM/4Ee/Vg3WKmMss
b8c3poSV92Q8yMtxJiwGXXPQ4tnLuiBG6DljF6Ll90P6mAvPCQAYTivVW1V/IogVG7dT7owCJPUe
pFmhXjF0MC5NcsFOjGQ/8+L7Pmh7u7zXEG3pV8hd/Nas47focZP6Q66nRED0tAaTcapDFzpKDuHp
1vzZoh75Gi7MZT/PlqtG3vCZvxsU2Efb+spLLzUd5SLfK7f6K+8LI0PKgVCidqDgG08YCJer3dzM
usPtpez9LST2u2jhHQw4ZTEaMhGVBhl9521lpBf9Zs4BEIpBCY/qpIt2FwhBTgiqkZUJvF+UkN3w
WN+N58XlUR2L5+6mu84OLnEAfopr7g3M26VBx4KP9gujad1J5t+ltwnTGOuXbD1YH4136V06qOFN
jfpQ8OLwvsOk5AsWabu6WpDeqFBCv9LnCH9c+ZA+dQnaL5ks28WtWHkfiHGRuu7kyOu/2nIndvyn
MDxGD/nFOvRFMD2s78lL96O2nKr3BuWUWDtdclvC833nAuqwtwMVidWOkMHpkZcm+/5jdNRPtknn
kx3XutQIFdfcFg6nU+oLbMPmTZbY2wIeHIu3MNm2rpp6zcRk84npVGhsBNTbKSr4uq8fJ0KpJgCA
fylcZlad/LF+rO43o8Dy53hJrstDcUOqIhzYlX6VqEIE8jjPsTVsU6Ek5v5wTE9RuSvuc4eNhdyH
qx9nIv7uLXcGu21wgtqPP3vNTW6gsCeYfcqefkkbO77diEvCj+o+3/W75KX5If2Ue9v8KM9MsiWb
p521eop0E0IK7YfaH/PDJG/o0tgbNWoMFZQjkgknL1xlBDzc7nscQWxgCc70kdrrV/Qj2ws7bm+n
PdFfiD67DL9k29jXrvhMelPbsxDAtcj0Ow2kpeKER/EUtm5qHIvsxPNDbvE01peBfRHOaKQ45Zd5
052sw3RD755GX19dolN16k6LCl51JLZWsoP1xmaXGq54I/AMYpcdJkHvMx45duTMp9iUF566Hx3z
xuB4PIBZuO07Oz+kj9UxcdczX2VyrNSFipKeQw9wBroEy2VkSXjQHqL1TgH+4IQ/zR3hHmnLZT2S
aHum4Q2VsyU/hc3bgLGYFBE2CcG4+7XvIDVw2cd+mh8TXu0gP86Do+6kwZFbX6RlT7GSQ4EhUck3
9uouyYNNRM77N7FeCNUJxBSbMLZ/Eb2STy91B/6oV8dEnLrDaSBM99tYeWG4s5sEVocMaBx2wvSg
Rwg4NkWV4Jqkqctxy+mUXdLtUcECB3Spfu46gjrEV8Ju9lhuvZNf6jvWhwsQ45QG0VU+tcE24tQ8
sKXejt5le9ALMaIYqDSOnPRgXB/jp8nlsRL4u1s2OvpfAGnk47hbgshJXrY1y8gvf6932kts8tnV
TdtcIvNOGU9G74vWXhD3ohkIqzPgyMKO9NX0TsWHcSZbnolZxcvKl9Ry2khO81PHhXJwsURAKbNe
cPdy66P5Q+GsJPErYKZSjXusM2cLfbozJkq76EBAGCr37TNDCryvXe6r96DzileBOGi01WNxxUiJ
w6V3uD5niL3tXJKnH0W3zj1Sa9lVg2RTmrK4uYWgP2cUnan3gVYPKGuIu9CDodEchWPxBU0+uSme
yZyn2y17n7w1cq3GbfFFC6qn0eevgXib79arJTvG64BFGD40+4ISET+hnDqDY2yJd3pIz5vJrfAq
BnFGRBS/5Y99HBTgYZxxVzv5TvhDm/PbYP9f9STobJCGsGaldfCt47TCAI2SSKeyTqEXULDDyQR/
bxvvbYI/VK+2Jt338tvv1/rWxAM0UlhWwrV6fKk1KgEYtp9Rfe6S1/gQP/771eR/vJqE8zJus5vX
wLci9iTEypylFLE3nDjGzt7ya2pDsudA86Ld5gag7LD24uhq9pVvXf94v/9UQZZ/+wbfKshplsp1
DV2NbyA6CBp+nfMJuYO1K6nd639oVX4bsP3fz/K3621N1N9qgxa+FuUac8ejX1yGXbGL9sahp2r0
J6XQH6/0rR8Ty1YSKyp3Vp62wdM1KI8a97Qc/yRtVbTto/5j0bAyWZ76Vrv91ogv5qzrZ5GbqlWv
1eHWRPDo6TBUQC46KE7kUG59HTrm4Y2j3vpafDele5oQ1Kp60s1z99QUXv2pvE6Gv1Lc4+grj1F4
rcA6YspyqkQsTo65emcY2EExZt64huD3n90BGxsGUD77VwbWDHdytJd+I0YywliaXu12Xz+E1/XM
Cf8hnAgY2ZmNY3lNLljYgj7EUq2+qffJkRE/qpifGLldF0pW7nDIniZ6yfaw64/6l3Qzong8UNgc
SQh+9CcGM3bTXXJXuzUDG2/m4lGjkHxY8TvMDFKqQk58RZ7uh+DqFoKAyg4/2yNlMB9zL8uXD+ZB
+DB8Wk4fGl+oZJJR3Rdv+jX0C4qU9kYHpc0gPe8rx6R+ceHp3S0AedlijWPuU68Ib+XL6q9udGEk
3YVD41D2eQeOeZgDO0fjXF1a9OraQ/GUP4jY5nJsncaTuIsfKo+o11MPvc/Zdz8dpf2y2AoolMir
n7c/Kj8Jz7FvsavX73jpLGHAcI8X+s1jdKtT8ZidC09hN5Kb28bjTPeCetJNdlIOPfGYuRxiiIiH
6XN92MLqBVncTfJgELySBODYSwW/ORc7jCl/nf5OS2dh/uq6oGCh4MDDTC8RaOQt13AfpdtESqHa
FPwdgKeUNZ60FnaqDXmLyrYHMfi+z7Z+hG4bt0hZHtPHxDePk2iHoW2QvS7HGjIABApiD4XGY/WA
uRbpPNX3EQArjRpBOyZMahXHWHtp0yCf3MFN80DJ7QzbI3vaQj8Y8TO4cZsgPa88bfVM6To9VK8Y
Phc04GKbcLmm4+aUCGNXW118Gb0vJk7n9E7jV5HJ2eoLh1VgOMl53VEd+xVQ5rv8EN79qa2j/NPO
BrIUrAi2yUxofTs10i6pIn1iJ98qqrQJ/fYhVuC18A54xcWi2VX9zOASRwdx35y2GhNnKLEEVnve
/BgHI30ejllh/8fpn3/a9X//Zt/PmCgCn9QY2xkDZ+gSBZNn0Ejg9blLjhQ0AZSQtQWgrh+I5mC8
JufNlWA4kROQgVm/GrUSOQHYYOczejRPM60qhLnucNKgiBAyikeLZGh8qSjrsy3cqnfti3xhMuQ+
86ePPwm5oCP9ww7I0LSkiwpIQ2Z4/76td6mRWg3MN9cVXnoyoF1b3rSzn3eajVoQgCC1o9JvyufS
wM1JPKSKWzzFV8mdzpavWTtzlwX5SHWuHT1FoWTqT8ztUQ3ERMldGAD/jPpTt7xF07uGlPyRmqTO
KaWzVRHzukz3Tz+LwO9JwJiJCa9zT1bb3CnsSNpndKOe29uEfhfOyXYMBZtYyjeuA4V40ymepluN
6nPS2W/ri/ainDTtyzwM1GT2ofUsNbdduscniZJpgTAu4Xmpu34PZMslS6CSXW1TywfpWNy1bLHC
1XTUs/SJpZKzzbKx0df4IbeugFuUAbwZM0/MlVyDSt5J2uO7VX1EgO4ooLO1pzc1+lkoAjYQRFfM
SY9ibwiWuyZYKOukG2DEBoZBDL0Ff45idx/9a3OM2h3V23MgpB7p2EfqVW67Uw2bAdTIF59Txwqq
j3ZyVBhgV+vUfKRvTZCft/IX6uMhEMmTGQgb6Yipt4NHOiA6Q80BYjyElynQI3t4xreZqD2FblLd
qAW5tBieZTTZ2HKe5s7XduuO0ttfO1Lmh3e6tsPlqz4b1+wZTBgt3pnvqNnL5ErE4PIhWjEU9yaA
BcV2SLIpP3EhPIEohDlC6VShI3+EjghjWf7Yvvbmn9vv6xPlru1Hx13hLJIsXpbA4ujL9/Ej7L8q
UO7VlbEvR3jNnvntjjxp6k9OFcjZWQHiPFEVX/3wjNGat/3B2VeoCPTnedc69Xk6ht6W4oS7rmMh
K/v8JPkTT7wKpBed+EEO8t18M/v4zzQkMupXTTwcPeH+FbvyzuRNU1haEKkP9V78tQokBhmBlxCQ
T454WL4245jVn+mD0Xub/YpAKN9vufdWm7b8cj9RqCRColDtdOfmcfJoX9Ht+mgp/ysnmms3IRba
8gEXXKd1t0HfYacwe31rDU59bYxjEuTA8i1y/tVkw1goER96bD78sr0fP+KbrV47uZct243v8DEr
NI+aa2865n0OIDz0kuQxoWNT4it4o0rPM2eLnN+JYaBoh8bwYuNWUvZt7WWPGz+kPtI0Id9pXFO5
WB7/Y5H86qflTL6+H/CXM7GA5NhvwOTI1A8jL8ek9hc1h4LtaBfqs6IERXVXJ6+qeep0ZyaXjwNB
3XeZu2p4XALscPQnWber1ZZXPP5YC8MXMRRIbjf8uTgrtnQ8AECBg/2j+qhdVDSD3WAw+Wl9Gi/5
lWi+9+PP5HZ6jMNXrUN14zSzPZp2DmvdBioOUDt5Hd9Bk+zHL/mTArR+mplA87KfzU47ql5e27g1
em0WzIW32R4sPs2f+InTX73R3fUQ3iiXrSY50Warj1tdnOr/sfZgfB5xsjySTVCZHF71K7OYDXVl
1Y+oOshu5tOVW4GTEnCon8uL4elw0ihE31c/IpW3hYKkPgDsB9UW+vl7co2c7SWzDkPrTidKRsYB
UKTHY+KZM0s07ZmbuAhn7fAs7wcqE1eGrV+kYpecjNvqxTirN9W+/MJRTjvWgUDwg1nXdaBNYgCa
LDH1Hu2y9lqY8YgNdIJS45SMr2bylEoI/e3wdZGOcQtmdRfHrzR9CrhHpp09KhcBrIuD2TTFw8El
d/IkWsmWK15DKooDfR32xVPXU4pdfHJfKlsfdWCctbv+q2O6JNv3RxWdTchUGvVY13hUeCCdnz1u
KqQtEplcQsI6yBzSaErBcI++Jn9ysQH25XvxVTn3HjVRZNrvBTIn5DnKwRzszlfu4qfPFb39Nu72
K3pCzVQ72dXQqLhFjnlEroCueysQ3C/uTLdUuNu+BOWJvYlyJT5iQJna+Tn5gJeoPQwBWopDvlMy
jxCoaAnNqqvcPqixJ0zv7buOEPxqER3+aGbUMjv2SuUg6UeCtyQ7Ndpd+dVO4OsdwAmddBXkA1PA
cf5cX5b9PDvxLUk7cL5tqsLOH4fejiRvhb1ZLXf6W0wrbMB7sXQwVCU1N1snjDQbgYeCIwDFcFzF
XlcUZ61jXatn4ZgQzdAhm+Gbm4XdGbbCnhLgb7hSxpIfrVdujZ2y4unWlHYf5Wc8rdpsR6WIse+J
KozfbIuQ01Zmu5/c8msssRaDquM098J1COafnK7StfgQMbS/Ffaa++8J8ybF+Z5o4Z2kAVY2Nh/w
b4kW6B4NmLGpuBstfuPwo+jbtbs/spn+zlP+K0v9/TrfFCzmAiRRSghntpMea1RqTtZO8sRA+YNq
0PznwOl/7uhbBWCMx6ke8Lr/lQ8XQXJ4MTE10VzzLerQAVgvyku7b0/5D8S8bJkvzBb4w1MT2Qwi
bL4hx3ovbIoEhEI1E4zJIfopXml/rYf8go+SLx1NurJ0l97yLx2y1BbnJi4xRrtrmelX90RDNN9k
t7hpbeRuklchcIMVQgWud/SguRdd+bi+CZtwpaN21z8N+w2r9uvB/l9pb/+/Y4orLM//s6b24b1c
38tvUPHtj/yloVXF/1JRx2JmaSm/ZLJkAX9JaGXrv8CCaRvQ+xcyy+Lv/DdUXPwvkOG4G1pQGviT
DPSwoP6bKr7RyHVJ/uXWQB7Hh/zfqGjVX/MX//O2aZASJYhDAFENdLTyfxhAlbMeaZPeNbZZtWu6
F5pcz/261pouGIupVZ91+IaasxY1wxtlr1scEmNlPAnGQgZrdUZENJNr6vxjjea89SPo5POxEOdB
eFYL0aIuatEMcMMNM3tvjUZRv4VNhnLImqtVp40wri0OOY3ahyjGmlD7CtexZ7PRxKLuwMy2hnq0
wtb4WA1LqE5iaTTE0QMkdKRi1tovl2qZWzZCRTdL2VuiqpgvzdhCxS5itbTsFqtU9bkULKoo+iT1
9W5o2/4ZYGX9UANv1g9ZVsqVX8ZqcskNOSv2edmLESRdJX0UtHU5dNNSbZgVMy92atfFVJ6ldhRt
E8jqfaOEuE33edQ9a1IfDo4+huhq20xCPlbPgulLsYRBdJLMEqPl9MvDJZ52RV60T2lRKHemtkz3
aVWEr7OZ5/mulRLszsVWu43LdkDWJ5noLJII9Iyv6BHRyipMA35pc16jA0vL96FR1R+CmUe3RmzG
g52OFSWY3oh6P9fjhULywBFSaApWMEs/o38o1oKGvUBNBUK3q0SleVTGtWNALW7yfTVFy7ErO93F
prt9iOpV8hd1pas8SBbyyVzqMCY30+a+srr+o2Hom2ayblabDreUQZbP89MUp/ElaYT1s9Bw8k6m
tiYHmRqS8NYaienzLn/jGBBA95ShSDMiGhSK7C0SGwOeLMdT246UL8CHqU5S6upHHlriRSm1Gmvm
pZxjO2nD5KYRE/Q7hlVSdYplEfTbNMOBW4ypW2gRpGOBNiZbroq4qId5SrOKlsZsvJi1nr4vjSXc
tJMRvyhZzkiFQNJOna6ep4PEbV5x4Y0wRxbE8aCi/k5hBCTlvtT7+jg0EwOReV7MkdtUU3kNR8ZZ
mzWlBTlgJ1UaMWHzKK2Im/TZumviJQUsVi97o5LEF6MQ610hDfFeFKfoVVt1MhizU3wm7cgjxzW+
6AJ8/bpard2KTT0dQMEaDtIyhQ19s6j8XPJoQtlQ6OWLIg8EGEJr6uSVuZks7qgCp3bicDX1Q20O
dMG6pm1PRTMnj5aC2zp0ocFX8nl8MyVhFPDUS2T8ruUo+hjSucasaEhKtM0jrWdVMOPDGoZoAmAP
1343zlFylgtlkqgFDYrmDlOooMqy5uZZNla13a1rOiiYNMfVD1HCXYAWWQEyTxnH6D5RDEGytTXh
tcHQoC/zQytGQncwzBjcv9RnFsrbTphINKaK3utcZLn1tKjdED2IUllSeIJQ3hyMsIjWm3TuZlLM
OcFTfW3yjCZqEYd3aoWR92nFz914HZNVFoNlBMnvL2kkInKS9Tl1k7UkoZImq5nsmOH5bpdjXq8j
HZnEWcKWp6ygHIU5fbl20ZY7AXjn6pj9OI4PscZIG93WIWNa2ojQrmJwIJvXeGkEDuDUHFhQaaOM
08cYZzHiqm41n6CQlYXXSpH+w5yw+Hs3yhXx3lis6+h3UjHj3CgkOcNF/SQhvBYxQMwpysoSIYMi
Muug6bkY7a2uMGR/GRoNwUFYbMrmYhYz3KxVGdbzXFjmwyS31B8SMbbcpm8nAhwx7o0+MNM2GeRL
kuBVqe2KZYwQLgqqRIFwalQtYkdY8sQf1qQc/EQcJsHOTEDssNtzdH5S3hrrkzy2EuZO7LVm4QvJ
rArpzhwqTR5n9u1yNJa3sGT7Lr127DM9C8KpHNfsiXZIS6mrZhvBNrIfZdrHeqs0WeWbZTqa10Ve
K+lRlrpS90dY+R9xvypGgteCPiX3eiiVCqbZagIjLs/14Uczmoa8j7KxGl7L2BxqZlQxlrg3jLXQ
8HuYQ+pF0yg1PrbXa+xrQgVUpK+nFMN6c1QZz5bB8ujFpPXIxwSMNXb5kNRzAFxbLe+kGHiQjT1F
Y/eiSWpMr2pAqTk1Un1ue9Uyn6SlqyiyKjpjqnUT5uJeA3fXHHinEsHV10YVnCVemVWQJUP+MgcL
PYQQ9UtCUSrSFPYFcFo253RVPC5T0jCuUek16p6wlJsHfV3ryl+FNE1sFf348jgu9TD5raWhGR+t
FjlduipZcmOlbWSxR6ZIJiRz6kS6ymkjItotRTHBV68dhtTNVwvB+zgWShc0yjpv2iQFaPhjqIcR
yNtiNPKjFAojNXhYkSuHlqo1bYS+h3lzXpVebs1XjC0s6Sj2TCmSgUQDyqexnyWEzdGC82ZRG3pB
3z1tpVszFY1+p09Wuj7P7ZALmDyMiplfTT2RZaS3azhpsNhzPBwKe4jzamrsVC1iVp45zwngfQyJ
zJ6tnK1nfJnZkGPBrXvVLC9g7NHBZrG0mo4o5M1qS+xU4l6epNFLJi1VnQpqo0pWU1akq02Trs6Y
1sgSRXFA5sUOJiq35ZiRJVV6utb7Qlaj8mFIyxLZnFUMCKTq3ux2yRrjT7L9fMXjUIRF9TA0hTL7
TVdHl0IUw/S0jOv2KMdi5KROa8D5qY01gXZs19bChsLohsWeDGyxfqbTiFEqTmB5ccpNaZ0/CRuq
YRe2PZtSmIpN4ShqykzLIMTS4plCBr+lWyskSHGmteJgYw1hoC/MAUC7gzJayp79Y+p/CkalTLLT
tNN7MchuzqGiNI5YKsW6CwWlhEfCPNhy0FNsCw6LDPQv6HWhNYIsTy3Dl8cC1xJFGWLtrYVqCPui
7krhZBazGgUWS5kfT4pk5VLiq6E749CEPRQfg6mRzJrybXVHWvxe86aIb8kamjJWCEWxHcmKRSFW
K4ZZv806fGZYPNWQHZJ1nm6LIk5zWiOhjAkFpi0SL2eeIeE0JwuFkBIaSpCUmbUgXVMxusv6vkBI
YPXEe9mY5PSHhm5sXCll1bhFNRVIvVLOAUfJI2vZd/2CbnluqvCnJc9ktb/F//8wIvZ9ohxcK9Ao
EUIek/JE1N9n1hnDH1INMz5ql1HAvMlmRLvL9Guv7Zi2URg4mKmrWIyUG7fLKUdEGal7SrtiO9u5
6f3JdmDLYv8W3//96/zqoP7ei5XMSmBYgx22RbmvIRE0G/vfb/nv6S0pxHYJshSmPRRRB7P2975A
q1WVYaQTSzHMUGi8dP1Na3XAU+s//Lb/dCEdo1XslnR0Asq3bo+wLD0PvqQ7NUicvSTLBY1VM/Ti
4uPfb2n7yt9/td+vRHb2ewdbSZfQakSu1AgRZRb68+ljWibev1/lO+711y+nk+pt8GQyuV/trd8e
DrmSWdcj7bYNmNTctfe/ICwvM00zqvYf5e5PDfN/Wg08LZI90zAkRo/+fl951ixmYyWDXackCZmO
LPNPQo7/+OmY7ZTkDcusWRL39W01SL2pTRpbx6ZmXz9nl+mH5pDcJufBsnXVa6jC12c0KPf//lv+
02WhCCOywPaC9fhtbVglh5exGh1n2mRL+nnNezfT/uTA952sTdeLgejfLvNtYVRKQ3orcJlNdbW6
uZvfjPC8saw7jbvoXnj497v6jxVvSJpsbP+SGbLFNOTb85pndaqGtbNLSfUYuQ2GgQ649ILb1B+K
VN8G27kxJno3Vw2Ytfx63+fLhUrEyLibOruTFX8tNXe1aDLljV1O2DUw2PLvN/adQvHrelQ3FAMg
MHxE/dvz6qtFHxKj5Yfs6NRuo7vLhLR3dlB0vxfMsP0/Xu/bg+Nt1up85Xox3ZM9w7oIjKlhM0/E
dGLi/2nb/Y4P/I/7+/bkyr6o0xRnPns4gO5GfcHojh89invhLTr91RUvz+ljc5z/MFb/H684D/L3
H3b7+7/tKWEjKsoccqNtiHWUxDQDdfQ//Jjbl//b9vjtGt/e8WwVhswcuEatqr5uplDYz4M62gvl
Y/FWx9pG+jkrqxf2SjCG1j5R/7Bavwl/OHO+fYPtxfntLjFuHLOk4OdV1taOKJUq+W0nEqNbd5N5
Dimfk/Fga/uHO//PXUbSNrtv/goXFgTu3y8rWCoJllp1iCFetYoAmlZyO//h3fi70uive/v9It+e
4GIlS9mV1L4iDd182AYmjff/Rd15NMmNLNn6v7w9xqCF2bxZpC7FYhWLVWxuYJTQWuPXvy+qZ+Zm
ArDEsGf1Nlf1JT0j4OHh4X78HDRwPZDjOqNFXnZQoUq9/k2X3IbQCe0G9Ny6LE/OY+LpFS8bVpYD
XLeLr1r/+bqB5a37l4HJATQzZLG0CAPueHKcF9OJNl694vsLQQzPoHcAUwakQcYEocB15MWxi2Sy
l9IYApnrglIKU3WT9lTs/Lc/XtGFNfEdz3xQGjNUsRTYlqwB7HnpI1fqb9Mierpuhurx9LDh7ZZO
3iPmbacXqgsf/6BLQLqhBT1FKg9RJSjyWyk2bg2JB6xiFuCqQR2nXXa8bnrmFOQK8G+LDIVS9Axe
0+ZmSQVXIV0INKBkRoDeS+Rl++tWZl9tYmXiGbWUy74ZUgTQ9YwxUtU8yAViI427k6rmV9t0Kxs6
O1/CHnVFVZBaWPo0X80Uz8otiQxdzzuLKfSakSO0pnZ+rFsHy7dcBLoTa9vJsvWn+8ltZ2kQO5vQ
nthwn1x6TOEHaGyGvH2czthZgMcDy1uJUJNJ9/foIdYk2LIIVLOUoa4cL5VaoBairWW8JbftpwBY
W/fDvUFZ+kN/yr4mx1aA9RiL2Ka31FP0o+5uuzVw1sx5hNOe/ZBJGMv0JnOMUqFIP/xuxk9V+Hjd
bZb/ftt0TJs3wYzrqe/UVjIdwj9l1k2i/TDhLPjfWZg4pulXxaC61JOZ5guszwlIuesGlrIgC3YV
0+L9ZGqoel46RND1egQyF4C72/Q7zWwedKk/jQFofNcR+etTm3kPKqKowIasOy/yPpX1+O36r1hI
Mi0DfLCA0EGapYjzeRbHlKHpoXPmRwRgdNLxFXb/jTOmm3iNy2J20PGIc0OTgBm4pZ8h6ohHhF8r
JP6s9ncsp4zZUUn7fX1Na6YmG+sZRWBRbis3Tfo7A36vSY9xN27r6K2Wv1w3NQsnl6tSRZ/5bPus
Qk/lSmNVWuTeWTTxS6tEH+ShzqngdOoxK26vG1xyfMOiukDxkU7h9EIwMs8rZB2DRfucqL8k7e36
379wU1s83HgiInIDy//EH8zcMb08ZmSf53xSPxbetzpc9XwR6iYpJEa0v9HU4na73DUnHOqk81o+
ULsbPtBwvNcC7+hEZHQDGps54BLGi5pDB1S51LztyjN1cQ/PzE/yR8MeEoCODZ00p9qo6u/MStbO
9vI2/muFk210fIMyoIWJ5NWMN9WT9ebBb9rCpSMGUaNdbABG/SdB93xbJ0fMl4ZeTnWM+vbPIv2r
Atx13TmWNo444YCBV2xum8l3i0ofkqlYnOG4fXKT4uhm5op/L23cuYnJt6lrP2rhmMT//C+yfKd6
H+r0+foq5iaoIXH5C0Iq2SZdvPQ+xfHDoTEiQp6TbJviPrQZLy+ilftjzcpkIVEaxG2uYSUEUT8w
j+sBkZWV79fXooi/5vIoicWg3CND3mfOWvjoYbdRZ4Xs10P4Et9Er1AfHgVbPL0Zg/kpH7W6dVTL
PMJeWhWOchb2evqqNPjE4hiV0lJzr/rJNo/vVAmCcavaXV/kPMheWpt8MAS0c1OuWGPnxrtyNPeo
mD8E+UtVPIYhU4xyuPLCnPu5gESgFAvnqYnq+uT01r4n05qFDyFv3rT+eVTXCsVLzmFRgYPWCiHu
WdVUQky4CFMMGHpxo/NOkVqYq2J3ZeMWzFDnsynfyw51AXvyrht7pQ3hg8eMDe2AXFk/qzr+VHTm
4Y8/EC9HGUI4ASSBmfXSHdIqMuOuo8VZKA8G0sf10O9H/9EdFMDY/skuzZXDteD1GOQOBPrPSRag
m3P/M8rOtMuaLELv7GRfR2HxnJVxcVRjuT9GTgXK8voKxV84OWbnBvXJPQ+he1rUBSsMvVej+FTH
j7YKmQ+D4oVUbqNeYqzZWFnk3AvRkVIFSy1iczol1ctFtkACDBqXTHEAjNS+1oyqXl/UvARtYYEA
iHapDp5lWverQtKASuJ5jOAzo0vFMfgl3zB1cEiYt7ERk/rjEvSlQW2yjblUW07uibb2kO8cJM48
c+VhMHf5iyVN2wSdE3h2kGMh6SUtpyDc8NZr8hjqmMy2kFq/voWL38gCyoU2FiJRU0fUSlcLfNQI
N6HUf4CZ89Y3wpUQP49+rOhfJqaul/e577s6Jny/+qZ0QMvDtDgVVfTF7bybotVf87z6cX1ZE4JF
8ZCk0k2bxaaayAlzJqmE0xgNgKcG3wNzrjNPvEu+tnewzTCOFIHf/6af1if65rfKpdHJqVaMqEN0
GaNJCJsu9Tui1j72wGL1j5VdrOk7qbMzfW6OV+Tl+SoRNLeznPMVRoW1cxrlRjbzZ7eJDnUE+R0v
4yyFxElKXrrCLGDiQtU3SJOV2LnksLog1qYpg/6rITzs7CpNzYLWNRLyoJl+le1HW/udtOqKly65
0LmNSSTJQVmZ5NsUFCNN24Bc0Df4D3NiBSPiEeM8TTNCBmg6x+tutGSXkilSPRZASPqDl2szEy2D
vx1Mva4CWIvEqLx1lBBvUzKmyOrqNUi//LnFd7E21CSFQNpkNwcoAiLPMPNNEyDaFX5SE39L7/tk
ps3t2A47B+356xYXnvEgKGn66uTD5CnmJFkojTErHE8BYLUf9uGP6KsN/Ui7dzfjgyxv1sRNFs6I
o9r0l8GBwoypTqy1kVeOfc8ZYf5qjP5KTPtG1X9p/m8lMFY8cyG24Y5oAtsKW0mn5vLruYak6X1L
4AGmE//2VNN986uof76+f2tWhA+d+b+r+5rnDlhprU4QQGx0p1z7REubZso000S3yZrJcRWKirZG
VXLttBW0OY4JBgW2LaVyYeIrDWnrj9UYPtmuFzkvlhSF2UtdOBnTUJ06VCQZ3vC5toOMuZHeU35S
tMmsfW1nenpbanoXMiupxerK9T/PcUxFlqHRVWRE92ayi2OgpJYiSZAYjfnOtj6AmTuNOcScw0qw
XzCkqgpnFAUB0bjVLr9AUnYJhV2wPtLIWA5wXaBxp7HqjipDxtc/9jyNMlUuFTooQKOpKk8S0tBP
1DLqVLj0LfMwANGIg+aUGMpryzCpRCenqZungVHd62YXOkbAm22a7DZD2po8rfq2qhVISswwNBxb
X4DRH+tNsxtf6+Oaht/SXrKNFOXgOVaQVb3cy96z1HFUMeS1tnsw9BA2gxGJSit061PrDMru+srm
twdK5TIJogbFAFoGE3sGWDRdKaR041bxJvC/oPy36fyVesnCotAKpNz0bgdu58minCHOBttkVCzp
229cIUyAj4G+tUdUR4zQW1nTkjlG7UXxCTbpWQmqHUJLjgbMDXoxHP1IqT5xOUe70Ivlt2ys1wRB
5hEIDAbinhZvPcZOpvUAtetiI7XERFScvY5K91H1Kn97/TvNIxA2KFWbNNhpTc38og/DAThiuuHZ
p5yaqFJ3lSmDLXc8B+Ix7sRvOeyen65bXVoZOBPaHfTF5u/Ywmg9zS00SG2k/AV08XOryiv9lDUT
k/Ct9sCGuxYTkRHe6qF5b1jRCqXE3ASqowQLIaRok05MspcIxWYSeBtipgRCqDE4SMPKIsSPvHzd
mTLAFWYukEEWAJZLB9f0LB2N3Ms3UYfincJqVDntb/o6++6W46G2R+3DoAw317/Ogp/zaCDCQ0cC
O8gULJY6bptbdgjzkmc8RNmb6X9u7GfJWKtmLMQIuNItWwFIQgNqeo/XtGJiRcFOHnT7Iv5QKXDj
9b+vL2ZuxKLhRALL5JZMHJokC2nS2n6mgDbgWQ7jZH5X6REQwc/XrcxdgakwoVNNA0+MyEw+VKXa
ec86k03rGp/0gQlAXvzp7rqR+XfBiOi4Kgb1hVn1p0NlwskHjDhd+IC3PHnB8CFs/a8V6MnrpiZM
yuKdRQ5noxQqUqx57HFbqx4Ku0k2Shyr9gNNZYWK2uC0bnYTSEXt7ppEc2HlSlsGHEBidzWthizk
D2RlDqRdy4cenp6gfa0ax5Je5Xow+ju17FR5T+ncKvdSD9E/k7OWpO6KPrMRk7TMoT8MclC3j7Jv
99WWSv0Af2WlSBG8sGGhfGjbuESqqJQSb6OoTfOrTx3J+0AUi7ZxIcXmwW/qvjihHmKPkP8C+t1o
Sh7IJxega77yVpsfUKDW1OOInVysDEBdHtAy7y1TG5mDcXsV8qi0hl5/gCoqCm9NmW4VI0UmfCjm
aoVkwa3xa8WguKpyUPWJwxl15xhpC7G0ftQOxj3s3Nnn/I0OKrOoxcfoS8i1tF1TGphfFmC+qLAj
bwrZAiocl6stWi8L+y5miEWWd1mMVk+b3BgqNB11qu+Ywlhx+Nmpen8pCcgEmqrqzOENEqdaYwBm
00b6JlKZ3VnhsZ+dKAwYbCAtJYqRxhTvlVejm9ho4G6Kxj7quzb4VOf3IeD066fpvVl5EceFHWRS
bHTKBcpxkg2VsttXYINgh/vif1S/lZ9GJrQLpBehIhlhTKgfwBgM350bc3/d8uICzwyLHT57xEQg
5n1vxLASDvu0rh/KTt4ZFSy9UrJya0wopQgZk0VOvAO1oc5QO2zpTyacxYfqAc3UX2ovmGkFX+bw
xTmGJx1aBOaVZBf+Ouj4/geqymIz55tN4UJn+ESeHQ1ljIcqMGkOul8hGfNOFVxP0H+c6n11430J
VmU9Z0fxfd3/sqde7nEfZV2LCDlzUANXJSy6UMq3rr9yFmaRZmJl4kKJPoB2H7ESyMc+lzem9lCA
vBGHQ1QUIL7+B55DL1Lm6gTbLEZBzz2nrgFP9z5/vTQy+Nbbd6MD6brsbMfIPF03tbiBZ6YmS5MY
RXOsgaWpI/AX/xOzT9ssevnfGZmchNwf5FETRoLhL0v+Rg1xC6Lguo05EJePhNgdiROvOZVyyOWm
NVVWV36DEcEDr8Jm2MIu0MGjA8UxshxrfdU1e86kUtgzyWV7CvHLKhgYd49iEFv+KH+iTSkdzZN3
UD5eX+HSpzpboDO5dhDlsbwiZYFm+bu0ofxkoozhuBVfX13XxPn00HMK32Zd8Nv4Wwv2DiaBvjkP
TJqC0/Z2+vP1Zc1rZZcfbvoMaiPqaHnLugRBoaCx9g8l5BnFjcomZivP1nlvdGJt4ot1F2kN9Bbi
8vZO0T57yF+cO+iV9hAvPEv21oPS19u12op7ir92GhiRJOKeAyQmz+pm2qgPVhUKb0F4wHDQvvjj
V7+j0j0EkwdFAng2c/LdmsGPvSzWgfiG3Tax38a8O0TMDK18LeFlk4VcmJkEjDCIMtV1MSMFVQIb
adnLVJDV9M6sNIkJ09Z50roWignKV9s+VKHV6krAZzmzgittnYULltKdAKjSC+MKnHzK0QjSMSNH
2RQELRNEuqc/8//b1G2ysur5DI/Y3DNTk/u1UBJfdjtMwTrzhOaHbWxywLfA/WF22coU0T0IySu4
MrTX8UkQdw4vySH+tRp1FtdsmBapjE47epoGlkGk+Q1AhY3+NVRRO0HI4mOHQPsHydn7r9kNHNQH
6LNQMomsFRdeyqR4BKnUf5nkxvwkwuoMoMcpZRhIaeGLh7Ff8HLaJjzS/QklgBuIJbwjDM+Qd/1x
j5D91wQgjikS+mq22JazXErv60QuSvbfTPMbX4GYAwrWFc9eOKJU6GSgg2IOBsDwpY1I70Z5CFne
cFtCPx597U/uffj6d+MT6hukXXbXTS5EdF567whQ0VNzJhtqFZHTtm7L5B5kZ1XzEGtfXP/luo0l
h0FajTRe1QALW5NDotWuppZOjSCFA4G1gThU99Uz974mr2QSS9t3bmhyRHwrGrS0QyzCL40bNVQg
41Iyc8UHl3bs3MjED2zGelMHQWy4D8I7Kxw/IxJ20Dvj0/VNWzQD9SypF4CgWeGiruJCd6UK+jJH
ImfX/CfTHsAl+pW+sqDFzyNEqHhPig80Cac856kON1jSoucqa09y/WK2P63VxsG82s0JMs4MTfxA
cvWgY04h2qjce8YpQlZAOgptrbVBF8FFMrshuOoEFMPRjFnpVFFSfagiXqpBGITxB0sPrWHXhM54
Cu0WCvmUUctHlYI4amFmD6+bGwsig8YpHxKVAdG7Uurce+amzb/yoXU++Z6a8aLRguShTuAB2tWt
glJDZqLP5GdJ+nXUHfmpco0Bluk0cD3EAFpEIAbbDTr+FzvO6Nkk2qnWU3hLNa9KoDfQqp5asq8q
AAEqWUU4RKrfbI8eBBwmDeOlpuFFT6pvMrToFBls5obhWQinFJH8g8FpnlkuAxhwk/Yh89/24I06
A6g2Jru4Rh6ndFM0IsowrJ5r00SqicVCp28G0Z3StOjT0XzJMlLihNbHEFZJu2nkmiz8z13ZplJK
/e29nDlJU+vQqAl3EMi6QwdnrBOmtzZcIHs16sYff27KhNaYFg7oEXkaQB0oVwA2w0wQ2Aw4y54Z
ohTUPflJLa28d5dizTt5sk6LCuXpSazpulJzWgNLpZrLP0st6OWbulcTfaXKPAfDcGqEhDbDIwKX
NT2edeh6klNz3SIjc7TrQ/U5+FzDoGQe9Dv1u+e9c+pf38XFkypmhQ3EUBmHmxVGmE023QGbeaMe
El352DbWQ+aGt2mTfVK85M22omNuBnf0rtaSyKWNFSJtDAuIuUlncgdKQSiXTkZ2p7Ttx8yMjgz/
r9R9Fkxw2THt4FDmFr5yec1yHYaNLHHNWg1nzzd3VWj/g6scG+/dDVFKnZYGg7GDpwBiCZ4U/ouK
ah/4R9K0m+we2U0Y3N8FhVY+28KdgSHgMVS8wU69Z09nKUqdJgXjkqzLiLfVt/ajdid9APdtwAII
H9xfyufwqbmL3q5bXdxMnu80qlRaFVM4GOwZUKTILLTRnKcid6HxyZ6um5gVHoEWUFQH20tZ23xX
dj1PvVIf9XFt6EQCkSRbY4hRBdDgQIDF/C5tPPtoI3113eTSVnJ9mIwg8J5BHfbSRfpAicImEqIq
CqrkwIkZl4AdIoXG4bqhxbVhw6L/q1EenNy+HbTk9HGQiQssiPGkMWVwd3S+SVn8rNRps1eqYeXN
srg0Wm8WTT/egdPIVTh+Y2gxuwnCZ6un430IUWDPxX99YQt3ME37f5mZ5ElqBSvOYJJZBlX1MBot
jAduBvE/UMgdZEnR4bq5pVc1gyIaH+sdejmNWaOYySkakj8P/dfflP6gOX0VZ+4HpNJWuWFYzdu2
D4jdrRz1pf08N6xeuoosj+ZQtxi2XDiIvNoOd60dPPqqv7KjSyft3NDEVRyvLKqxxJBvSAe1s+zN
WKFKeH0f57NaHLZzK+JXnAURhQZUANwh2pS76IM9QHPq7LSN96HfIZUJZelPCF735i67hx1U1/dw
6n7LBK8f2iL76z9l6erjpwBh1N8HJ6c4UKM0lHxM+CljC0ZqTNAOrrT6rm4MEhU1eyv18mekhrD9
jDYakqm2MaGfaaN63CtZ4NHKTle8TDyHJqWH8180BYq2VW+qecovCm+CE+ncCZ5ZJHf/GE0lvgGp
MvO8ig0iZRJ9VKOQwljn7EBZt8nC+thqj0ljQwOj0TH7cX2bF93qzJh9+cG9qNa7WsaYClVeSZM5
44l23cTiEaHFQtvSFoAX8c/PfKogynqFEInShjfXqXax7+7HcFj5OEtWLB4wvGLBoXEfXVppgqyH
FCkn4oyn1h830ZBuO0SIrq9FxK2pC5xbmWyXZERu6TRY6fS8gONKAi7vJ4P51Gm+/yATgVbiy7JB
HumGzVwVpbXLZdmRVWdKmZEQ+dnNYFT3mkeJpZGQWRtWplwWTYleGGLoAqg4SYwgHBpsqeM7yUNU
7GslgRawyiLzoIwZ/V/amfVa9BTbdbmdmiID5gV8wswk77XL1QEPDUvfjrjbQUeW+LgpDYe86eHA
Kvdxqt4m/lpu9r6MmU10junVk+TOeB7cLmt1OYzJkz61wSZutwOUICVqy0yg7p23BHJ++zF58aqd
kwLVPCSAnLkiPwef1kLcdPUW3Xzoggz+HQDOzGX1WJVg9hMgzRyuXYilndsWec3ElCCtvHVQ/bru
vNMjMrU3cV61HsLEbykWRqO60yrYMP+SrD8tKEyNTD5pFkVDB0ww37iO+6wO4UnRu9ugTj8UobmS
Ga7s3zuT6FlgqfVCCZkyAaXpmB9tWzp1pXKsYvfQVcUBtN+nsVtTkpmGS8hWHHH+CcwkpBTpLh02
L6Jc0rUIl+iKAzDRH66d//WnX4lHF+xwPPa4+mYUPDwDmZdODWAF/vCohjU6F6b13YCP77qd+VLE
4DcIBphcGNSa5p7VINc51VxUjUFJlFyqttP/YfASceTchPgJZx8oaLohqQxElgsTUemyO+kUrWtP
vc2d6Mv11cwywKmtyZdJy8KUG7jE3kERyTdn42/RLL4VspMvTAwgbAhV3P+g4zyNmlO74p+frdE1
kjoEzA1DHII7aI/lj8nRvW/vaMo6W+MJ2r5bGxHgaruWJswSpL8tw79At5F/ncFAlLr3oobdFcw/
xTMiSo/IqQoach1F7PiBeutawXjWnJvanKS7dtBbkJViExFdemXNkXQX0Sh6LtsQ0RLr5/Wvuri5
KgORmvz3MMvl5gZqbRipcCC7hid+NA665n7uPA256TVmielTTKyMphVQExk0H0Pnl6ZkJ4gTXwL0
lOtG+tHykgf6AdthjH8GYQpdadM5KwdwHo6pTZJsC+QY06VTmCzEsEpmJyU8uha0tnnJJaDH6VPi
m9X+j7cRkAuIbUujpkPoulxbGekx9HpYSqDZr0xjE5n+zk9RlkMV47qp9+Hy8+uVfQQXTqkXlCyN
jGnpo3XioY1ssGCCQQwx4ccMCEaIqBmSRAjJyJ8otR5h3AK0hGjuXXG6bl+ElCvmp/lSVgOLTy3M
e148opLSaLvOroKVm2fp09HQAB8pCKp4ul9uqNK4ZqbLHjVe2fnp5L3BIE58D6npGhPJwgEQhCBi
TJICvTJFMNZZpVilDUdnFjQHszJPsuBtbgr/1Y6MNSD80unWgQMLwKkM7Pi9MngWy7S+tmE5xJp0
Mm/dCH53JCRP6SlBMCJRNvKbEq6kJLOZLuEu5yYnrplDU1DBQiGa7/2u+1Ah2pmi7Ixq7H0GMRtD
6YgyrIqnLRz2C6uTMBZWgEJtmYWaeqVuJG186XX5Th/9VyfuYPm1rZXceilYY1GIFFF2nD9PlKDp
5UJ/X+d4IJwA9283Qk943AshxfWOpSbWMD0J5xYn2Z7eei7fGIvyrfQl+UYHA33u4HP6ydk7Dw6S
ac2DfeO/xq/arVC3YKe3+c5/0TbQfOzob3z2fwlN1JVQtHhyzvZhkh6a1WB0hcavqvMnJ/9Savmh
q7OVILD4eYGYA1RkvGLGOGONgZeZNUb8jk5xoO1NGh1d+NfQvZXRGrJicUUAHthrgZqe1pM9LW5G
B6bzTan7kEIXqM58Dp3ynxwUm3egptACt2bA7KSDHTn03z+ncRiLfXALZzpS4cNh2KVomiKLWb39
afOG0wm2zRS9QQiKZi1pSVPrUjZHrPjm1hqdbasjK2LXK5fGQtCm3QDeTGMuXLSKLsNpIXWeC8cY
US62/7LG6HsWJJ+v3wsLXwlAs8CAswpmYifvaLeqyqCApXqTG1Sr/N9SSQOsf7luZCkJtVTCJ3Nw
9BFsfXIvSI6XVW6jijMXnEp7Y2bb+h4Bn8fgWKP0Xn6I91Z3092tfadVw2KHzyL32MQpvPcYfocE
Q5yefkHc7UH3IWBnPja7KQ4w1W/09qP7nH1fWbWIJJNIY9Hdg0EKegKyosmZDsoyidIScXUBabK+
J7fNs+5tmSgZboW8kXxAsz7b5v4NdPLIja0lpQvewyQnI2K0/sgUp3ULFwLMrKZLgKCu0WxjuUtJ
F8fX64tcNMIT3Ubigrf69OEXsXvAp9B4thCXg55oCxxk5YiLbZpuI6/L/zYxeUl4hZn5lcPI1Dsy
7BaGrIN+kFfLi0sngUocxX9Fgxl+2iUtrBAMTYsagZOglV7qIbK+NBTzRFpZz6JTkrzAFaCCFJop
6LqpHIeNz4K6WzTq9srJfVGeexexNtQ3UFBOfyGd9tCt8dws7SOnnJCl0t6j0XF5FmBTCzJfQ5sq
yu9EPIZPDpFKaP79uyCDLjwI9kZf/fxz/zgzak3iS9X1aeXp6H4F1WclfHK1bOUtveSAAtMAhZqj
zgeO7IS/MpD4bHo43HEcPnZSIq98sYV7E5C/CMUgTwTG6nLnKkjOq0zOYngj3I9u9VV1PI4SmmEj
JC7xP3j/8PQRQ9gKl/SsLpzDnF80FpygoC7UnZ84L1lc5Ac7GT5e/zYzdDrXGJAAi2lEUAG4xcQj
IMVXubikCB3O8V472R/j7wAS9BuXO+BEKRWB++q+OESH+LNW77Sf3S0ifSsX0EImzyNPTACInwBr
7+Xe9o7rKLrCap3Y9x4NJvoR5pBMdNOK3k+/+ZVqrbHFLSXXDB7BLMgbhTmHKe8EwixBFETwWppP
zBaHP/1tKS4/qG1rkTfcW/0NMuc3/vH6fi8u9cysernUNHORm8kwi/IGxKAneFG3nfHb+9NJwvfP
KsbcoUzQTOgFL+0MnaxnsuuBgpeZwmlrGYlLvwlWksmFeEnbwqAJjR0Ox8QKEgvM99isppPkj05t
3uqjcu9pyqfrm7ZkBrIT2AEAyc1pTzq513XXMuhgVoDxdDv45ce1taHovoJAXggkVL5hAaPASFNh
2igZvUTzW9HFStRbePU3prXW1Z5b4F0shvOh6mRSdgqoTvzeyOUgBPIzvtTaE7ip61u18JjCAPcw
p4hkeN6f7xE0kO0g2rQHkBXo8en9JjyUJ+PBAfmuIKh8WPNpRXzmy9sZm3QNYLgzKCpPc1S19UIz
TlkUnA0/RJx/jugzUZv9ED+Wb+gtfii/wuSSPdp3jXe3PsQ9Q7/SCb34AZPcssy7sqtzfoDx2O2D
03hDUyj7bCNd3SGb3ry0x+QxeLSf1zgS56f50q742uepZWtXSp5gN2DqLrR/waW0Q9xh26irCNj5
/XNpSpyRM1ORyrSmLpZoPtlHddsdU15U351n/3u/NW6blxxlwuy79DKsBKz52bu0O8m86jpFkQCl
nU1nJts0+1IF8lYeV3BHC9WVSyti9Werg80N0rQSK1W56cnLNwDxvjd/dT/UL+Ed4Jzva62ueQIm
xlAIWYK7jnM4zYwDL40dPaLVxZWu0Lfvdq30MN5XSBhWu+RFNp7L7A4N3k2ArPD1MzqLARPTkztA
lobESw06e6Wa7Xrd3jjS63ULs4+m8ibVgYED+FuAHlEYVjObSSUqff3O7h7dzt/7458W+jDCVC8P
G4u+6KxyWjFyG3caM2uxjwychlLGoIcvqBmtJf+zU4YhKgj0e6gr0oSduH4VZkEATUW4sfLR+NSo
naoxtaxKX6w4dH8bVbcmHLC0fSR7MsxoEKwSrC+9kWFm9KdqtDcRT9koMA360OonobGSUs6ma3gP
U93++walbDHNKRnYzcx+xE6qvaY0RaSk3udl9miV+c4spcemYUDWDs2XyHNvgxKSz0xGLOW6r8ya
vtNfMXFHZfA0iSldtld7LkLExx7Vp36n7IqjvUuHbWDd8Pxpuo30S4dbmldejA6rmGVYOxfze2Sy
H9Mw7gZSV5r8EqnehveO/zmNUVw2t8XR3NXjjZJvi1jwJHZf9C/eVkZze3WGY+FsXnwS8c/PApE0
RrKbyPyE4alGzTNF81aSvpSo14oyoP/LudeNlfrnkrcx7u8w6S84w43JqpXC9WPD5BylMRrSyW9r
pI0zrHzlpXWdG5msK1CUTC5djEBAzoBkuk/ltVOzaIJFQEHEFBKco5db11mKC+VOF27szjf3iWR5
oPO9fOWqWAoGDjV/DjzYSkp+l1ZcGTB5Eg/hxs2lo2UdxsrdaNorAkj/ZMfODE2OBeCOwcgdxJYB
Am8s70kCNX/95C3dQYIUQQB/mBqCMfByLVEhGV5Ys2MGSmXKLniL73U0YA8mBaENmduuMBEl3/9P
ILGzuhRWuf4AzXBHiCftpelYsSWSCZTdbacsCXKVMZyIAtKBIrR062gIMjBE3J1ao/zTORFRD5Mp
09r0LgRydZJRjJkRZgpDhZvGCwsqpv4hCzjUllY9r+zvLC/FElMOgGdEN2pGpOGbyJtaEooXQh3l
VdowEfYgobPuvVgPJIc/kVhne1X0TDfNXb9W/J6n4qJZBDKXwVcUKGavo8wGAtyWRUj/xj2O7TZl
7BWt9Vf3cdwDxTwZ4SZ7u77k+Rm8MDlt8TWZZyRZjUnbgxgi/+k1K0+xJQOCAZXKBJJO5E6XfsOM
m+pBKUyIlv2+PeRVOyCG6ObyGgXekiGmYtA8YV6BkvHk+CVJE0Ak5OElWvySd4q/yQaAGNe3a+EG
FgCBf1mZxF6EGiBSkrBSMNxheOMmq5PtWLf7zPgBR+rG0H7X7m8vRufdZ2xiPKzYF9Hq4uWEi5zb
F7twdt2gzRtSERCr3I6H9GcsRmwTJgvQbyDr2K9VPeZXzaW5SWKTaq3hNBkrCYy70TwZ6a27xvyx
ZmJyursuUq3cw4RVHccb62uY7K/v2ZJjaDrtEBG56DFPPlnTW4PjRrQoIil7jR0I1rgsfv0DGyB/
QN1xL88SQMRaGXyAtWVDB+suYQ5pKNV/sowzE5N9yjwIxuIGXAPSCMcWKpiNhlzqin8vfQyocf57
HZNnlRzHUeKGrGMoi5NSddsIzfhmraW49EVoTFEB4D4mi51YaRzNLVtI+DZVD5FaZLfOpna0lULl
QiynwGsIslg6swTzy5OiOb4SGbBybaC+fFBz+esAq5SlQCJgokjFMGNta/vETI7XPWFeWuCEGhDr
awwbCkDDJOCFrjMi6YpdAwiTLu1Ne6vSYNR34TdT2+uP3Q459pPV7vNf/4li+iMJ9ofgR5lV2e/6
38Uf+5HlQxl4fv0f/37x3/7/E2onnF8Ras+8DFV2WIHq4ebn//0/fIL/EmlX/o13EqmLLXh2wNEI
aN7fIu2S/G/iooXQChVVi+sesfX/UmlHhx1uP4M/YVCm0t8Jw/5To938N24Xxj2oH/F5gfr9kUS7
chnQgT+ixkRjhZMAVoQfOklPDbSHDTv0uPIRYrs37uwb0aka4WZYfaqsmWKPzu8ObVDbYcSUkI5x
7ry9tEXqd1t/CG9X4XRrpiYx15ekTo3eTYknUXIcAlr6e/VQH+NjHv9Zk2q+h5NLsem9qkY8hbk+
MRsWHY2jAO1VK7VrKiEXl+/fduiy8PQCGs8pn3yrwgY+ZIW/ZXU0EP/0S3k/WEW9y4Is2CRUaRis
CPrxAXFcoSEYZZlySnsZuGTpVeOHETDL1iw9fxu4iYHwdSXtYf907luchIxaL6s7K8/qn4pVZLso
8K1XzfWbXdAa0cmx2mZX2Hq7NeMM0HEs24/OWNABRp8ZiPMwuHsJjeKDCYf5bc3L7tDrvXkXdrF+
kBxF3XU1eomV7UMKXCGVDG2vswvzNr4zPHc8cErCXeF10V4OjPYEmThOqLb5Uytp5SGwC/OIjLX2
Kxgk5XdMnor+hO6iNy1rm8RN0b2VvOJD24z1xnelcW/DFrEtJT1/MXM1+Jg44y/TTJ1NrOgIy+aj
ecs0aXHPWPZwdJEmvk+tqH9QXdW/6/papaFUd8kN/0EN2OQ4eNQ8udjrUdnfeo2BhrhcVfKjWpRy
vgfOMfwFIi8fn9SOacXPeoKi8McC2YBsZyt1XD+MSpz228arnORbWOWZtmeMKtArmPkU83MOxOS3
o8U6aR3Zqndo4yxCplMrMxoiVRMn3T7NckXbaznUNBs71a3sJjeUNjoxWSxZ22bspfQLO9eGsJ5n
aMcpuRQMRzOU0rfGRbhjT95YNnvNbSQNsbKq/C6F/VgcdLdQf+th5Ggbtt8LnqRGGjx3D4SjdIZd
lPb+sWqUorlPeKF1u9It3Pa+jyNZ+zgEeepu9cJqXmK4tUEHoOjt7fsiCY5jMcgVNIdZ0lY/EfLl
1Rv7sf0YOwNUHlkbHQYmobeGb8GDfWBw3Qg2rmI0cHc9jGHqxk+SXle/vaj6f+x9yXLkuJblr5S9
PdJIgOOiesHBZ3fNQ2hDU0gKjiA4gBj49X08M6vrZeTrF137NstFREoKykkQuPfcMywbxGEXburN
vbj1ZF8el4DHP/ylHg/sGlu8FuVAEhFQHqQ+E+2ZapfD1ban7KkpffscVJ5rkgqh4Y+CWIEdSHX1
c0BHmG80dBaI6RaTfxu1GB0hb71pHTzeqbrEvZ68ZOh9/wFm7+qmXVwh9h2l1qZDTJrcbRz9tCg/
OI6qLV7lWPCMrJO/C4RroDKP4Xk9jiyHZV77DNu7Ph2WJTwOa+d+9c2ivwveFU+Ds+hjp+oKQULt
EmPdI3Jt6Uu5Lwc25pUDU968guVLuroVGRMT9RTWW7R6qscZznthqBFsAx85II4zntv3pvLVPuyx
8ycrYi0gP58jAmqqjsYmbeCx+k16jGUxbOe+cW2m+2Cui0xAejUllo7wkC3rHpKbuvdN3gXE2cbe
YHd1XHh5wBdM4zV6128T6UCNgjnDnCuPRBc9Dt5Os24VSTBCnr7Wod7gOx2cLqyMjg5tKBySYz48
OaQCXwyp3XcT3P2erEsMAg7cen4Y0czVMJptxrREEGQKZMmBl27hd6e+h09SEjeR+IS8ZtAZ6CEt
TIXhwL/TnQhvSh4H36wbkxdMob3XLuhCJxFtWV9gGexv4EC75BEbvV2wthDgWEu3YT3WzwN0qA+Q
4cG90iuq9WuuMQ4xpCW5Q01X5k4BD8WscrTD0nDGBDHRpUAcZAR/w21PaPXgDGr4MK6OPxDLuW4E
Dm+VDTOd3o2E3yvyw704Qc89na9K/kyrWmRD2PPbDtzTuwAv9VHA/WDXw6UxrUvEXK6AAdJ5mIud
Xmi1xdjb5AZ22ceJ+/OxqE31PbRBeaRsmL77sJi4Uz3plh8h99WtL0N9rBEYcdFD16ZYOsg+p7y8
TDAazRvfyq9WFiPMZyYvW5QtNnNV6c8VJcJ2Gdt5uxSNt23diT4EisV7Csh6MxoNOC50Z3dDx6FO
fFtHD3MlqheYVS/3vLRlgM23YIdKLtPDMjnjK2Hce6tdD64uiEI6zErQi6M8JIIjlv0oTByd+0rF
Ge94uxs4VfecKX62zAzfZB9/eHiRUxESaXDLudk3UTE5iBeeu9SbFMtjQnmbChsuUS5BIEEosK+C
x8nBnyxyxjM2eexSV714ZI1XOGmsqvHc1GLBJjHGH+jQ+Zrwmjgic71OwhytwMmNvlNnXhvWVaIw
5NlyXCDTlcH6wKjypeyjXkEkOoYbD6/IzqiIafy947uu5CevKPy8MH1x9qaB5NgVRpQ6qEf2fluW
eew0beqvchq2JHLCI2jxMulpHZ98l/c5Muw1TQYll/cCbuhgtLbx+NpHJVg2Y8DefUwSYIdCfURQ
VLY2d7D2nZ70GpFkBnPq0NuxLpPSJfPLBFxz5+ty3rmIQ7/zFCDUsOqXTSSD7mJcB1ntY+VktWBw
/S7DTx/+nDtHOfG3KZoA6bWDC4vy+cpUwboH3cL3qs0Qmu4e4SjzPoabBk3igfWAxfgcpE0fcXzd
qe5nB35fUKrUB3g5B09zOZXHqivGG8jPTJCClh9QKLJ7cvTgtPqla81mjLVUcBIuNnb4OJq6y0sH
jqiA8Ptp3rW6uhIe1gV0tHGW9BkS2noXT3PBEuUG82dV85jsSFmF8R9d6f/va/7hXiHc/3tfc3oX
8z/3Nb9/+9f7LP/zH64T/hYwD0QU4OdXjcB/tTUouX4D0IGW4tqhYB4FoKAXk6zQFtHfAN/CrAHq
BbQ0oCX94z/+7Gpc9ts1CxT0MsyVrhLW/1lXA9PKv9TK5Nrco9TC5f/aZLRViUN7Id1+XPs+dWJh
HoNygcgrEu74VkraXZSkSFGoqL7UmixnRonXZU2/jmq/SsPRlIShb9PFluatxj5fw56rF19NI7Cr
YGdpWYraotqbdfUz0lTevoajI1z8JfcfcZa4T0FdC5u0PRMKR/pILV4P0/XpBFO1i6FT+OIMkz44
bRNk4E8r6OnGYDd7q34GkAkxfzzEkCDVgS8foikqH2PVBqepDpZ8DGgh4ZRWtB/F2JcbZ7FDtytd
TX9AgBiwtA+tc16mklw6wqP71YDjmQol/WeMbKTOymGcnz1bge/gL4P3wCqYtm5FG2I+P9SRehi6
ERF5VKKFcNp+RnrZyO5YEbdDHjWeswu4iU8OM9GLjbSBNisKCDzhm4LcBo27PHRsrp9HU4xvnm5R
2MTjfFR2DI8LCwEY1aGvH3rWI80IL7qCuyfXJE7WqKxzhflijvtBUeTwtTpjnxbfWYuPnOtgkltP
O3GXNthqNv5ovVy0yt6oyOX3YbHG29h3hg2Ne3GBAZCbL3A4XJOVBgZWAf3gvtZmovcCZ94z6yc4
6MeEwa3VqOEJu6f56iYcw5XnVLkaaJMiNWU4cM0xSGxbB56ZGOWkrq9jEL6umTHjUg733dB7mLBx
vpt4NaWdq7wzSvVmg8wteRd36KSijoPIO4TrERmE/anmi9tfvUWZgva3j++nmYqL9Cqb8sAgpSuA
Oxkc8TSWGDAi190sjjLbWS9Rv3Edxg9DFxdZW3b8VA1k3Iyd1+Uj6N23pZlnhM1MCv1Ji6DF/aJb
D64rxnuuR1veioXWb2zx5GUcseiUPxboQOam2mOyg5K/b2CKEaFieaaSt594OBS1o2283DbGVIk3
BsWucEWXL300YAJC27nZMGaCW0/U+ujzOEzngFcfyKFFFrMWdXFCSGG5q8LO3V5fgbfaW9mpDjqe
hSSuU39GAN9AER5m48hkAK5B6aZBRZqET0sBcrxf7WVtyA9QYN2vcbXrHht8A/A7nmQa8867BDXU
QasbyE3sgS0K4kfdHLsA7UFsI8hdBm6j1CuRbJmJ2ZoUlTIWBPMHqNBq/WbrtXzlgwsHXxbGn4iw
Jw+MF+PjoqrmNE7KeTKur55h8FEfWt2tX1W9RODyrlrnjOnlSMQMDh4l7Nigfb8ndnDeI6EGmaKS
g0YeNk+bDk/toNuw2bV+596sDVzFV2QqXBBIWB91p3SIbk2XGlYQUfU0rxXfob9SO+lTWAcoHzrY
FHcQgyc3tlWUCLfXWS11eEaCiD5b6JJTRpGDG1oYvIexHNJQTTZA2R8P78LnU5f6bSRvG0MBhCxB
pbKgjOadRW7wra7a9h1fHl+WxsL5BX7vT9zKKZ9C6aS8GzFPL65HsnN1C7UOHliMF/OGst7LhzJq
XlvBq28UarHd3GgOuIV33UkNi5831oU4hjfu0brS2fA2ajP8Zgq9azjfREVkLy5dhtTXGvWsNiBk
xcUYnFba6C9rmoI/FD0N94xD2wMRO79da1ZtR7WW59WZQihdtCGpwiaa9P2wvJk5YBf0lSOypZzQ
3MYRCY6wiGlT1+nDTLLC3oLxhA2vYBMIehrV75r5SEnaQinv1mAM0H7DIgHrAbbU8d5Zo+kenJw+
Cx07bnDJ7jTATuqlp7M6zEMYboWqwfLTo7oFz6R5aofmSr2VxbWXUSu5V9x139ZezkMq/KkvbN4t
gbMDRzdoUrDUwqyyMTqnAZX+W2wqlLVy7EGzx0Z3I/mKFT/04/DFZ1JvWuMtFy+yUm5rREcdm6CE
NAEBB2jtu2a6W+FouJ9C4z4Ma6l3rSubC/GtvhnQF70UJpoIBBMe2mGgtxW6K252dnL7jd/2XSrM
WqHwLc3wXasS0AiYR8BhPJVMId6SWZSviOoRD2G3YBpgvOaGhBPfQWsWvZlGAXbrerc8T2vvf0gR
IfaNSplQj4xnt5x8hEF32JYGVNYfw1DpfU8wwxKFIxJTWLlBGxMlXFm9q2wXP7luIfduWEknv0YR
Pvq1G92PXdzulqVmyHSxoDh0nbOZkP90GYK23Lpi0SYZxCjAgQhFfBSVCbfoRqusnFXzOZZm2sQT
KnkAtHGuxml8QNRI+CXoGg0gbRbkCWOIFtU+m967KjAbd2jnzFcuSMcdVWdRIgxp1tQ7KHQFEfCw
KDiXCmb5SQPNCpyyV/2tguN5Xqy2oklXU+c7nHAxRMYuCzByaX170wNSuehiMjxBalB7scLzNqVZ
3B3a5SlF65W1IVgJ3uB7ebOW7U4jq+3WxTzzS4o4RNVdryuWK0RYyKleZljU+ypM0dtFHlwNrX2M
6aAOsbMM52oO1D6Yx+rOrVznEMFIdc+9srqd6Ig2zxP4LLhQOtAZKYTS98QWR3dzAquhfJAAWrYI
Ul9reBqR9QXYpHqZ8RLfMx1i1dpmAXYwKuLelV7lw9C0jqpnxMjRg8vE9F7jHdlOjVxtajxepC7Q
pQEZ5bQUaTNNrMm6saAHAnjjUvWq2DekWk5tW4xHDP77G6QrxW0WO4Zdorhk6eBLzMDjFkLGMRJo
uagpDn7jrO9oZdZ9t1Dgn4Fgb4yVdFMGrX4dm9q/5RWf9hxxUAczaLRJwnSDxHcq103pRJbDQvct
HIe69RNWfFl5XKFtE0062tDLa4VzF9AqTddqgSam8shzyZvwoxpd4BAdbMouftH0J8S/u9dUhHXP
+nbxMwR9In5Kj3p+qbyInOAHGeyqjkwwVijnHnnOnovk3kkAhIFpzbGQCyBrOErsStKwE/Rv/se8
RKj7wESYb0cz8WMUceeIk635VktqH6WNUajMaowOsAAoz10XFruw82xGzMzO2lXlYSr7guHYWtGu
xSYOj2vbVzlsNeD7T5G/c1lBiT05Mpgeo6UtH6nlai+danlVhbV7jXLhBWdZv/dXH8FNo25JlbCC
FCYdQzkm0UiGFhkPRmKYEBXejmGpP6Fiap553LWbAWoI7A1loG8n2U/ZRAbwQimsp/Ogi+D5U/OB
ZsXgyTFzLVgQ1QSoibXzGzpHlXVN6Zz8lsHtW/ClgFORKW4C6GxeZi7sy8hC8+isij2CYV7vqdNC
IzWyOqi2ccfgEw6w1HjzyxjpfB2KKqnxwLKhWWeWSircx8hpsd0OrNv0C3+vq5n3oG6jvpDwkdxM
vTecAMpYltGVqR2sKSpAilhJYPeJKJWq7z8666o7eKxDeiDabiuoF53Rwo4IPVjb4iRKoObMWWg2
qcJ87wypn+FrqdBViFktSetZcucgn+UspY/kaNTI5uQ1PmqacQ2R7YPIQgz2KJQWWy9sUev1aqo3
dek6eUkdm9dBW/V4d8PqLAIL0z3mFqdBKeyn/uLArEfQvGAgWgIcBT02mSoFPNsN6EWFeE+sd819
8zzr769eFonWQZByvcxhqgnDH23n31nXR4lWaRRiBTgG+wGTj1wP5XhbhGV3DIDn3CI0170I3Dwo
xVxcE4zW3k05Y/YZw4TwWBuPnCzBW9YvNs6gty7zfmrEkSGCKe/gYnnHo6l9p47qH5BV540wuJRm
0wcSaesymieSI7bJvfOEwYFrZQCmL6e7pWHFs1HBhOTtpSNPgWz1HtaA7tnEdn2FmJy/rzPBMS9W
v0mHFZlZEVnAZKwbhcWEVMr3NZZ6508tuZNAJT+hRGlucKgtn5GOVD6VjThF3ezAMV2Wh2BaYy8t
eAGBV+GrNy2KYY9+RT4qNx6Ra9JNt2i9wgtZ3R5xk4UHJg1q7a0/lTCeLULT74QCvhzhtP7QoIr9
APO3ulsmFwlxMKP4XEB3TBmSUU4DiWAEClb1e4Akp53PbfxiS7zcgKt6gCdGFGnjkRBWJny9cZbS
KPASu1LnmBHwW7qaedOXYfWE9I/yDlPxeLtGi7i4Tdm+Q1HjHbg3ezdKDn3WAa7KIhGud6MbjR9L
6XnPjmurt0WX5NMfplnBoQuV4TWRJ52Qd5eUIx3yuLUK+yk2c1RZo04MRemt3bpHfn1Dmw1iYdjZ
WnBxEmNH76irUN6O/oAFjHvjXVaXuO9QJzZpGUXlx4CcZJ2qmcK8gUfkjPpRXSri++3G9TBCXwKK
rzsLjzPfaT0U1JR+jIsMM1MBdAQyTp1D0JduLkNCthg9qEfsTgzNQzUDZx3BX+MNbBx90Uc/PDFU
n2u5rkHmYJVPiR+IKHNgVP0cBoO4WBn3N4WgYTa7jbRp1KFiMsEafLUFRITR6pgiswV+nNU6NMhS
od1NsRhb5w7gs2MRutYA5BLOCRM83OQYB9Iw4Tjr6joK0Xlx+awZ6jk14pc8o+UCzhl1SOHRQ9Vv
LGPNTY0m9lZU0BwlHYzE6mRyyJDjbsFjKZT1nTAcZFTaolsWDgl/WG9BZYIxzoGiRThY0PL3tGRR
FnHh4i0j9LucmHwd6qLIx9YP7pGo0GShwaaZ+essDmLw1I2s+biDZhqCCVN7Z1GHoYTd7Mq8xLMY
HSLR1AiTLESgBjOOu4nEyr7rVmE+sfRBjKy1iYRZIDk/+L5aflReKcOLGguwr2nId7hIQkYa7QTY
K12z586CjxgGc/tmWyTzoC1ay81Esb+Tyu9WSOeW9SZs4eKzd8wcnQfSwgkx7gnHJKtj9H7tlThi
y+pOLMLsPcW2R5C4ZWGFNZBZxTeecZZNXMcgYxLrvWhL1gfMFeDcb8PgyWlHfdBgj2DE4XkomNtl
LN/G1cEAFk3D99pbJE4SdGxo0Mn1QIAoth6J80rcit/Xs4WFcFQM7Fkx2PZGrQEvG70xzM79lbgP
pA9n/A9pK5003bBikiqZgmuW8dsfgOhx44SYhxfF3PkLYzzvs2obSKNAN28/l1LYm2FYJWarI1Jo
BIejdNPDzz3xuBqOfVCFH9YG5OyHvfaAYgfYjmy4dh8FdtNjJSmA3Enql2oVeHhj0G2bZlnOCsfo
F4/rYkmZhgVGAvVsiUkQ14ym4TKYEn15A2eVog+cMq0YWb8FXcVRIbblt6oV8mBGqTJ/Cfv7TqGf
BvMAHQ6thuoU0EqVCYDl+juMMuc0nit5oj2NXojrDp+NDRiAD0yYHnS/aPSDgNFSxcdxQZBsUcCM
Hrwd6C3Ccf3eAlcLNoPt1dMy1v4VJh8Wm0N15T7LBUT/nBo2fiJYA7vBUmooU21UAp8Ilc8OeD96
sxUhShCMLJx4x9HpvDYOMfc8cCAsxTiJuXD6GZw74s9z3iqJqqmZEdKx8aoleh1HpzjCB9NYTLuZ
TqfB4ZDUY+ARJHMHk+lU155zYr0JON4Z7v6AQVP34q0IFd/WZUtkMtXF/BWEpozwE8N41qaLbtky
1y62L7R8nwC17K3wCthTEbcNcGpjcA9Wn9sOb8UMSCXF9MoBMY5G20AsDtLKazXSrAzX4inqS/HW
mJLu5l4FT2UBHxU3JOHRd1tgSCOrNrJ2IIWrQNq9WKLbU8Bm7y3qJgCn66LMy0S9kaaQaju3GF9X
N/1E0LeirSryfix8N3E1ax47TDpWTEdKjxxo6XYk8yLTn+C5Fe9aeKClS6Dnz4Jqsh1NPcB7ci3p
NqgnP3fBJXsS7krSUKBEL9ahfUfiTrSDosE9BdzlMNCXannEdCDYUoWZ7DQPiMWa6g5SsYGZNLZ8
vRswbrvriKCbuhIjtmK69BuHB7bK+CzJvd+J9WAaDrZJKMY8MCHmKoFui43XqjDDRE1Uh77F4KCe
1+FxJj4oaBjsXVvZcPCnTI4YNkGIPqSdpPwRiGi0acUY/eh6Qn74YY3kYRODAuIUotx01JGfvAVW
ioa/zurAFG+k9dg2hr/ocShJsI2Mb09TodkeByaOuyhaw/fIVMMtlwEsPPhCPvVQo9t2lqpOJBvM
vjLEf3AXxl5XWL1/taKovjGgLruyxJSmoPVHEHO7hyhxfR2nvsY+FxsXB4RXBukML7ezXHVxH4og
eNMTYU0eIvvtoOAX9h3Jh3GmeldlRcWHFM1HB/AkljDopQACcrk0/Y82HvzdrJlKUHvTt5ZFxk0b
FY2PNWiJn341hGXS28K5B5IGwjDiw6E0GxaApYiTak+8c7y09EM4BvVtla8CcvKeD98F8XaVCyyy
i/ihAipSEr0j1bqjBuAhVEfIjQaxsX8Irp+W6WuiZVwP0ktojZ9LmlBznEMSJ0ISM7SOiVEienWN
hARkXcm7qJTcFxQns8TmJLDaAqRdYDaJLhnkmdM8Wliwu5MJvk0K10gi5YeQ0rcaAfLNEJ3dsJi/
E1cAfeujmWUN4LU9Jq/mtLhRtbcNoe0W4zCkpVR96+d8WSu05J0Pd0wwSZyUOAB8k4bVoDVGXnhg
ep1B2rEyOpKy03NSOKXcDB7tXpswmG5LZ4HEmVdFd7YClkROEbknOwZkL0xj9tcJ5HZpaA8iSmzk
pw+eStpNJRTIQCbolARkRf1jOlFvGByrDkVpyT1+h2FXoI88RMHSP9l1dQAYSJkXwIW2rhxUHlAi
b1tIFVCVlf2un3pghaCYAOOr9B02Vp0D7On2uvTYhk+gpCwOHQ9z5LBz59Lmhc5zv6AOlfHOLeHs
zGYZPw417Z/CFd1laYHJ4KhW74MW7qZAIbFreFAjenBB6RcBWduB5FpslOmdV+uvTY5pzZxjElGW
KMi6+hSXFjyWuS0Sb2lGoKuq2bduS1IM0OcHPjTLJUAVl6JIxbrzOn6OMEffxd0Mo5wwrM9OCGNt
3GqcrXVR5aZBPCdyXlp4vam6PIyaBjedkHh7iSRnQHiYBXFm3XQOhZuwwEyPo9czLA0/KlFuc7+C
+DZUG1274giJMXvAEFO56UoczJGjeO7fcc7Dkx8jK+5nRRnPn7z02gCdz1If59j3MzP2BFh7G3r7
xmKAlUSdX48I6SrCxw7sshshQndXap8cA4STadhcajLcaazMe2+pizCdEMnQbVt0ms22sIR9b+o5
uBnXoXnls89MspoiuEXrInJpihCT4XZiK6J31uUZtKrleYxs8GhR5Qj4Ns3efcG80WxwELZFBrM4
+Qou4uymoT+DeeZVonliuokOgHJknIWYlu/tLLoSJzHoHZkBBP2B6m5dU8+VBck60dvrBkuKd98E
eASjRMWcG6VxylNM4u/XWIV3VezBkjUkTXkRDB7JKbF1EUF22FG586rB1HmJdCKOkB6AlZksrHLQ
cRQEQm5gxyZDRF8NSw8qOmAEzmA/TOV4NgVngQGlH8WoEvyLClX3PPYGPpNLsRVdG5dHq6bCf41l
5fwARSyKHzQ1UZDhyTVP82zrOmkqsoJsN9FOo+8EIF1/CF/LdediqZK8byL+VeuVTRe3XAubSKDg
+qPvyz7cur5FnaC7xnw5RkwdLEKBBucdHuQEaQnqwywursgrqAHX2b5www/jEM03Afwwm3w0C7YQ
ZHkiD8xHOCeMkAiiJQDQBE3WcDAIUESHHkwxhqamG4Eo04OQBO1FudLwMHqa3LJV1pturjCXV1Mk
3e8F9AP3ThtWO4rDGIkASNZUnVRxPqgZRyy+1x6YYv7bNHTN5zotgAWbdbqN1gJVYLnuiliMI/RG
0YiuCenxiVcwucdxt5xr37na/QVLI5MZBxIcqDipXmfSxF8zKtov7amoyRdJsK92gMI8WK+p8Qs8
NNVsCYcZWxKDY5dEQOgSxQFVW8fv3psVzKW0waDgshRxdITTkEzJ2Hc/oPqUN2Klwxnt77qtnCnY
9xPeIfDcKOzyIJd7xQfzcrZOMJNbqXcDZoJ/BDdreVmlnTYNXcE3AkpHDnzhLQa1Bj9sxPIuMTid
E3hfNNseLc07UFeU25h4dD8WeBZ8E1Fhb5bIrfMegSAfVsLlbRgC5Ku3ja7OE2a2WRVo2Df4i9pM
ZEYpJ+fRYALqcXpUWrB7TtnyIE3AtrMXLYdqCKBm8uDY+xrQVmDmEAJVcu18wysdHQsa4FXXLaZd
mGxmIOJFuQ+dFPZE1zxZiZmxDe10WLQM9nNVwquvr8GmtAvSRULwRBK9CHu5+pJmGu2bTZaosVk1
IMUvw31h9y3e6gcVugigj2iXsqkZ0PwyhJiM5rYMh3FXt71+RncYAeGXM0OQISnzhi70DcV/fDvw
im5d0pe7uJg1lJFj58p0rpnCfJw415NtXifkq0oWPBWrD3FO60h+wbEc3gTtWk2gizbyVhJMFk4Y
I0dLUmGXSWqY22VcoDZC7RFktNQeWPYuAeuKwEyA+cb7dmXXKbSyi/8ROxFuWoEnjgZ8jg7uWJVo
7PgCl03OTT/gyRnPz6nbu9h9yk6RP/QT/yMSyaPg+O/fMuO3X+Lyzr/mn7/pL2z6+X/9/uXyS2Tv
8v0vf8l/J6HfLV/A3r9ADf2Def/nd/6/fvFPKvujHb7+8x8fYumx49x/wWqn/2c2CAyP/x155GH5
fP/79//BHmHRbzBwgfst4DNQBT0KLvgfrHgKwjyCaa/GDNeQlN+dNP+bPoIga3bN54WEGybT4K78
SR+Jf4Pw8XeB3tVVLYLA+x+/Kw7wuW//kC/hlkGB8N9//w+AuLeixsANXJa/ylCgL3YDeN3CEhJ5
MCDa/yzZKdduBlkUABP26/wazFYf4kuIVD83xZTjAe9g/ist8U+q5r9f8ycSOQv4WniYBsJrE2Pl
Ihm35XlM23y4nVOxjVMEom3knKx5/Rhs7A58XflLA8e/kmb+/jv8pFmx1OIUCfA7tM+c/64m5tur
B62b1/tyu6bdRWzKTfwLhexPZgr/ddmrJXoEU5a/WfpMGHooxK+DPbjv9kgnyJsbmXTJ+qNM26xP
fylE+NeP9/9c72/+cWRiqsXWDAuh4iDh6Ybp5+1tkLipe+Ybvbv7/Kd1/+f6+uf19Fcp0N8+388S
YPjPwuuvwue7Kh+uAgEGgQD68l8IBH4SB/55Hdi0Ig0Hcg54EPyV+9RJXXFvxHXmvOO/q34kx33U
Gag2FcTnv3J8/9cX9OBDCweawPm7aQ/cxyCtxAWb/fxOIQXsb9Tu6ggGn3W5/aWqA+/3P4kP//x8
IJthc7gKan52u/HdHm0XLYD7HthNj5XS7ua39lDmYQ6GEnDEh3jb5/Z7dGm///sneH35/lv2+OeV
Ua1A/QtD779ZhRfu3Cq9jEHCuugcdfaI+Oy3f3+Jf7Eor3vN9eMhIdv/2R22BOMCnCmgR5U7+Wi6
mz2im6qUkeEXy+RXF7re5X+ScGJg3HUL+BVAz7vLbATawvgRg+FfuAT8i1uGz4MQI7Rr16zFn/YS
3q7BOs24TBE/kGbNyvFXgvffLWx/eip/ucRPkkTYQMyerFEhzTm/XF1YZWLS8OD9+s36SXlzPRDg
TvK/OTuvHbmVpFs/EQF6c0uyXBt1t1otd0PIbXrvivX058ve559dxSKKMxuY0QwgQFGZjIyMjFix
FpPZ0N/BVTS/EMywqkCnYIlug9d/qD3BpZsftI26j1YIkRacXOfwIhoC0Z6GssHs81QtCEklM3m8
R0/k1l5s7yL7uQhe6cRssjV6AhET5nt4Zm4eC9shLXKpx9wUwhQbfY2zbpvm7QZRBd+suxUNtCWn
YNAMmQgVMRR4wC8Xl6Q1dPgDAWPKYj81Px5PqzFpzcTMvQOr7vU8Z0FC2GXS4R+WC0/tfDE7L8OG
2zNNUO8Qlf3fj+/5ymafbSoaQEO6xSWiUTRkEqNPcq9bpZZZuErwjv/bQLC2lxvYNsD485bVhYp2
gPbfF4/nZvplNoMHeeZdEr44a/pPM16A9+jH0Jkg6JLplDAodGl0qCK5lOpUeL/9Mm1GKMAlD4kN
//T5v+M7XlolXD2w9SgIGlzNzhYoRqtxwnELSwCEefSz6LS/ikbbhon+ONaxXxzDLTw6KyF46egx
po1+B2EYXPNsanAEIWUNVKN4eydIDlVbR6XapG/bbmCaTqYStULfNp++fI8r5xaFM5/F4jY5dmkM
Uu096Tt+ojGNDhF53gvq9t5tB106F+emZh+RUu7YdwGmwoSyn1aOoEuxvnIMFmMyJBY2SQHJ+hVN
VQTC0g6rQuQ67Ydim+509+RJd+vjkEvX2LkhXhDnWyc1apTykjBdLhlvHL5NcuwO6zrF4pvP4+O5
mZlPBIqSa8xNmW65OUF8r+yH+/gRAPZXQefa3ssrAVJdtgc13TtrJ5Rfl8vKE+dodQUHXH05bk3E
dL43W+Up/mBt05fyrelc86D7+QEkOlTfoGDvNA+l0tVh3eXd/c/PmAvSm4UiEFZ8RtUa3KB/PFYA
qpTNbZeczar/HVgQDYK4ikFm25zT155I+p1GJOJKnySAgAwB6qoL7ZAWZuPRNau3AJeZ8ogtfWcg
/eoqDYNoOWC9Xd+owWctU8E6dahj6Nmx/RRTy0UidJr+3P6hS/GIOWyFN6eQjGY44cLXjtQKek0k
8PJduG939iE9mFvaJ4fbZhb349zO7OMDrzFlJhz/TjOSwWMmMpe9amvcMxLr9n46eCwSaDSVo8e1
54Mq7o65q+uQrEP3KDQn53xIQOLHMq9YJdoSbnUwvhbPhQ9LWrgZ3M0v2+0PoPUnP98m36XDGpf8
0ltCP7c+O89GOaZaY7H2djPx5gYzMXodsYNoiN7LMP6LcHhubnauo8pgUk6YUwdz34fPSt5sb3/N
pSNEn5LnmCkofueJ3JCmOJLIdQJz3ExZsgOE95FG8MfbZpbiuu7gmUhcihLILKWSzXCgaCh8c6qf
zGIMXKejt37biBjaufINg7Edh6eJoAyYjdXYxahKg1iMqE6cHiIvewWk6Ut8ImunbfTORVJ29aW+
tIXnVmc+YTnRsbQmrNqn/A6g+L4CSKzX9drqxL8z9/xzOzNnSI7GqUlO4lM9mnfT4/G+3wZPgksR
uebDv7mIDei6eUyqunhNXAYTOFv7E+0sEvwAPQwqzT/rUvkXJRUd9nTKZTyUr3V/GXOIprQilZnu
oHI6IFTrobToHz9DQ+MDOPk3O6ipOieYx56qzJ19qoteNTIWZb5A7tC5pQcSVBQCfjc763mNJmZG
vPf/L45/zM1fLXqhVjkDFpzenX2Hyh281oRlX9lBQECIsrfRR3Ev5q/Sc/ZYr2VtS28m+PFZJ5we
kPUItz3L2tJYT+NEhGlxGOgJMMnhRj7jUQfLO3mT33ndLn91ntdqhEtHXSjLiqIp18RcqaYIlNGa
UnKDwmxfpXzwuyZec5zFHFhcchDj2Vw3s4N+Ok2G9f4eZBJ4o2y7T9VvKHg3NoNALvAJxI5zv37G
i9ZZeZce2WCk/2N6dtqlOFfs2OGZkRxEmWy4P02+8KHSnxhSWYnOi+vUDZSpkXBhK2dhU6osSSkm
9hIY9p8prwD+RV+HyHhGdAlQuaSixEFXYCWMLiUSVI/+Y3WWSGgVYu9jwbFEAQtAkGs+Hp8myNZQ
m73raGN6OgpuO+uu+kDpc7taQFszPws9o6LIUiayusa3d/2H9H5Ivfile4q2see8HD87R1+VXYal
dp+n/RqD7VIw1xlQ0x0EwK5JsdMcsBViqLyuLChYj+ST/Vdr/HZ7h5eOyJmReWAYTqg9M1pABTuN
X+0QuBloxP+NE/vv6IMUAvkqj2EmYGfXxXBExH202caxCCBgAyeptv7tdSiLu3VmQyz0LMbQBgGs
N4p3wK44jBE+0u+get9rj853+wlahk10t1Z6WrzlIVd0KD4ZKsIqs0NhNcAroSYQOViwi6AxLVoA
T261N3Yh4TR8UvdAw77ZrftvVmvS9wHMbYoC7+VqSy2zGGBkR+W74K7YWj8Zk8+hARcHwkFi/VgC
8F5V3Vt0FpOWg2yLOeY5RRcNIKcMGDkFMW9vrDYEjx2srGzpqhDj0f9nYlaiPFZhV7QKJoaqYvTV
9obpu1yzIIPSjZ4fVvZxbUXzDxhNCvgjzEnocz+Ib5h+T98cj43dKndCImS1Kr8USM/fLLPDoEng
nnMBxlZCnigjVz6cAFp97xxDL9c/0shfWePiyTh7jM1ORpakwSkWTYfGD3btR2Xf3SsfQRiIx8Lk
N970MwAWsJbgrFkVf392Hgd96FJoY/5+mp0eTLTNIhzU2XSb0yaw3YISh+OvvoqW7sTz3Z35T2hm
+I/2nmoM0CW5p/vii0HCfWLU0Vtb5NoaZ96TjCZC7yLJD42BMbjR6Z/SugcxqEZatLKhiw+Kf7Lg
uYRGcMrtzBGXPRhbyuhjDI0Hw63MjWY5BEiOPH2+7TdrBmeJjQSQWZl0dvI01R+yLr1nZr6ED8T8
rmfhWkBbOodnOT7t6AtvARFTBQl8RAyYJncTKKMoWjnqIiJePVnO9m927AC3F5Et862SA1xg7/rl
0X79dM9E5P++685XMjttADAMeA6wM/wC8einL9JX5E8ZSXTNB0f2wgNzYgyGwv0ZeKcnpXKdyDW3
shutdsiX2sR8o/88nATlxPkRDNWmlxNRhpb2DNnsaxqp8rP6SmTjLmz32u/bDrNqb3b2hjCsq+zI
0q2n5Dm+Z/zai74cPdC5vv7zX50+xnx15IIpv1zTaptlcmz7CQcNrdItix9V9BJAG72yqAW/gfAB
ik3ENvRr0uujzIO0DhLy3kPMcOND/8P4Zd41z8q96Rs7eMKkRya1KhfYpzft10gxlwreZE2UNSHC
RhxFnn1Do5SKrATL7qpS2LskVz+lLG699vQu5iR9b9r2IFfW5yLov0Jof1BAqq3swEJIRaKc8pbM
n6LRdulGWpQBH2OL3DHSGdopv1l6fl8wnyZVmls0kzsMqmeHkq8Mwz46Zv5t+0tlNt4cPB1t+nti
uy/tM4LKLwsDwz09TXfGr5GQdwjvrXtRWjY+Gi/jN2MHW1r+bXiU98GmXHm9LsRBsFqqwTOE5x0t
zUvzsKqP49DFlmuMVQCXxNHeZXrc7GMGnzyTuaXt7fUu5AcX9mZPntaGp6A7RhYjwUblSnb0UKTB
86kiSBxPb1B72Ig+ND9uG13wchuNFTS2eCvTSJovUpNCpmuYmMjS70f5SK8oAqkGRC2NERUftqpR
PHWKvJKaLET9C6uzL1tqWjOe6CKT7BEeuoM9xivHd9GCijwetQ9UsOYJeiqr0YmqouWm6qHIvpbM
P9/euAXvIP5Yot1NB8eZt8BgDdSNqQYqqYzZJuYdpcX5oa5Q3mQK4rYp8Q1mN9iFqdk5tMAbDnIZ
20yhWltTMrwM3K9s/6wUiDmyT7eNiX/syhjE6gz8CbLVeaehaJ2q7ozKduu29NocDmbCj8HgxW0z
i9sHj6aN19HjnseWINHAhDuYyfFAv9QtrzZ83QLJ1QHLvG1r4WAJJWFbY1JTR/B65uNdU/RHI05t
Rl2drQOXii01d/VQ+mjaewkpTVev1i8WWgTUu5BMwhy0T+rsm5EEo8lgJRzZVPcsKd3FaX1XitHt
Qn6LlHKDUq0nAWyHruF/jyMOjMa8uHkeihvkMm5lTTUcx0TDM08m45xQXUD6sCvMk2sMjJNapim7
QzusHOmltoSorXNnKhTygSxcmjWB+xb8s4SvXhIkJq9O1LwE9R9wwQcV4bmhDB41vfpxqpVtk/3S
rbVa57XnIu3FkX93KXCJs0RvjCKGcU80IBMG1RE8jRF4qQ5mGa80v5VrfwK/j8QueoOEEHRkLlda
IUqYtwCbqU2Vn/W78egDDX4bH/OdkP20o037qX0+PmqbeBtsbrvy0hqFH9ugPqkfzx/iYdq1StYS
bdDj2Nnah1R7dpjSvm1kAcaAZoUQ0ANaw/DZXPZzSvMxGMVbXKh+NQfBC1wWXvEFzbnNeGDI1nKl
FadduOwRkpRRc9B1OpxAiC43NW3DeICw8r2wYXv8b8yQ4KHwo+3gQi1ae/AKBUK/70neGqAdLagT
VuKEjonL0GcZMu9lBi0BoFxVjau6qLpR5JUypSQmpEoGTld2dsF1MAHUi8CgAveaHZKUUZ4mb95d
B4pEGpZHHyqtaXJFwzzckVNN0Uf683BPbsb7U7ESdZdX+B/z87fkibHN5mSSVFoFDZu2Y3xlTfpk
zcTs9Uh3j3GdkhWmabPTs28p8re3N3HNgnrpKXAwW/KppsAwlDA3Vb8hFF77TEsmoE/lgIOrFjXY
SxOqKVlSAJPce99C3aDi6oKZ2Gu76sffKAJlhQN/4VzDYY5uC7cUuN65XlR8CuAYFg0Lc3IOll16
2VTsM8Qibm/d9a3LVO+ZmdnW6TX8exL8Ti7kwi9xq/4V9KNf2eV9IMtrmyii4Pw0AUgCna4iHqDN
0+eoteAqycQjNI7uDUgkNMXZjdpD1EpMRUb+7ZWJg3PL2ix5hq8AzRnxVsnG0s9NHXSZ41WZuclg
76KdHFcMJcv9itWl/WRSiGXKKIpdXbVSjhyGDKjC7XWAT9nGNNVNGz4bQ77i80vhEb0ZRgBU4gYh
ZOaRDULe6amxDNqUUruJnoMqRJDZH3Qv3Yd3AmJmyYcGrIXyJNmeoApwZXedmn5pwec/Qxycs+Ie
tIVlY8PAxhw2LKtV5cnOyUN71m0hSbn9RRdNqeQviEIAJH7neD8zBaeYeYLKm3Jpxdiz3SvmAf6+
8CULVfUumdr64217C/7KgD1AUsfmyFNfv1zalAxFmvTscJ58yRi3sewcYsqPfVZ5WrGWki4s7j2w
oA4lo349DzBJkEgMtvLWmyz5We+U+6jMPtGfvs+zcH97XQtXjqlxmQN1NzSEVmfrUquIMdTQ5mSo
mt9NIBPj59NR96u093Lrr1Z+u21vaWk8lulboa6CIsMsO7LrNKwtmYcRbC37uMyZe+33MpNvzrRW
IVjIOcEZi0eKo5GlXPVg29PUNEGQWe7x12mrboqnBvSP/UvzcqYh1tKD6xgthnBIj1UxN3NVkaGP
Xka1Qzmikia3tR/k8YsJAfHt3Vsywv2s24bO9M7V7kmxVktTo4Frt2RPkzNXrb6p0kplY6F9xWDA
mZVZtEwSOKbHTjfc4M16QpUscyNKlYXsWhvzlSOgeYmr/8we8y+3V7fQrLs0PHNGuxrzqNIxrDyJ
rkt9F29O98P9NLoDqXPplxS3X9fQYte3+YXR99h6Fkms/NTXfY3Ror+T+j9H9DlvL2vlo71PLJ0b
aHNHPZHSunAYSIBxk/Kjpq1s3ZoN9TI86ZCIJE2GDTsDbRNGfqG/DLG1cs9cB8HLrZpdM+pJhVpF
OEYvUfYrd5oOEfa4D6dnO/h0e9MW5rgubc3ukknN5ayjCgSFiGtknsCy6W/Zk/1cfWGqu7gv9iLT
L1/LrX4PaxlUI7u1MHwdGy9/gtj0sw8ng1hNq5bTZqavZfB5ig/W9AC8z1PHbbqmBrmAWL20JiLn
mTVF6xz4I7EmhuU42t2nfC/DcuU5X2FY3pRevBvuTh4Umc/xb954yo/4a7r9F52yy58xC9CFhnRG
Xol9f2CEzBPVVMebtibbbBxuf+O1QCOEe86XnCtVFTQ9ttqNftccvucbiC7SR/158Jxdua3eoo36
Zc3qe3HlMhm8XOEsyjAy4SDZwEa/Kzt5rYvomt96tWc/x48Sxfw7xnh96a9kM+0NP/0RPKqP7ZeM
1sjt5S8GHlG9p0IoSqyzt5Cl2vBtkjy6pxiNbGArub723FpIDFkrg1AAUaEJZ1T0codPocF1JXY4
eYC3bXM8TI8ZtB6AU6jRKxsLcJm+zbfQ9/T0mo4uz7Hxfq2at1AxuPwVM9fuGkASiojrKFz48E+M
u/YtEqDHzeT3r8OHfzXDd2ly5sZIaWUj6Y44TcoWohFfsdyYPFjZNDvjee3mWvaps32eebIC5UwB
6xv7fDg+5KQa5V32rX883cdvBtU8X4C+VLd7Gz4mm2AD8V+CghJcj9P6oVqMWmc/ZebeZjmooTHx
Uzp/8E/Csd/QNNByV32uNrQmttGd8xyCN/0WP/2LJMiigGHwEtFxu/k7JAnioElzjpalPfTSvph6
V6KRefvcLNx1F0ZmN0Oa6ujNaip7rf3uzE3q/BnM19smliLThY3ZudGLFLKnkIVAUIw0w9fjIX2J
fOsDPE9waUYfIcu5l+/Ln9bKtbdww17YnZ0UddKauBIbCPWTq/HnPigeapMxqLUwuLaLswNSmmlj
ws/OmexiL69/FH3mHpuVMYyFEHexnNmxaMOAyXpxg6bwV5lwambT/x5ELyzMvD2ZZBvuTix0GTWE
+FO5Jgm5FELPLdizUTFCV+sEsMW5+kvyfNqab52vkGNtGV4EV1VNXvIj+dD9GA+AOr3Qnz7edsXr
B5NzYX52S8Cmi5Ss8MS4JWRrG8l80dRvdb+S9C+6A/AtBiN4cF7JHWpRO6XmSTbcRv/YBC8ywk9F
tb29lBUb7zNPZxmO7vTtsWA/3QbKDiN9astPaH3dtrHocf+s471xfmZjVFs9rBrWQd/4UY3CXZxo
K1nwwruSLaJCBBE48hxXzT25GMOjc5wMABQgCiFC3ghPCGqyBtX/L+TRRVo9S1jo9VsasjD0K6+m
PWs5i7W8xp7ASete5gfo/D473N3SLt8G0CqvOMNSFDo3ODu2qSIj9iYM1mboW1qwCVEmaA3fgV+2
1Kw1rLR4nFytD3A9CFDdcBh3u0xSYNt1IinF3Jh+UdNuI0jAaMxS8/wkxfSGuv6Nf29bQlEmm9UB
YN4qnEOYmP8ES4MywQDJIF9RJ0AF0MNBjGseq0/VQcxAB3u7AsJRPgO892/76KIDnVmbo2u7tsvt
Y4O1Fmg4aInEj3z11drB2qx46+Mfq/ZmGyx1KQ9ccfDkZitQTpEfe9VfXGQCY/9fIIyWPuj5+sTf
nx3Cuqg7CGnFQYc+n+PBE753tY+tr24pTK4DspcOPeQnUEkyN8HHm91lkpNLiEZx6DUV6kAgMH27
khAshC4aa8zYUSsTw2vi789WpDjQ+Ac1paQCyjAe85+tE0Sg5qSvxZaFcE9Jk5kWJpBoAs0T9sHq
4Wm3McQtA+2RK6kuKiaRP7itf9z0T1ApGm/F3X8RZa4OvSpoE8DyIJrOGq82MdPkir4Uz6JX2Tv5
zOnCkhpy7yAwKjQ/+XITWjdH//jjv+CkuIpxM+uzkJOndaR0NMvBU9H0cruIcTmBt1W86RMi7vdr
7eBrVNrM4CxxyKFfMwcTg+88MQ/q+4Pk6LUP+hYOpsxbk+C+7gtfGERR+NKFBliwjjlDKe/PTufr
6UE/urmzSba23/pojiLQ9REZvO/Wn/WPe/vbOvMIW5rSVIS8QcEbmDtn+HMiu5TGyS/HCZUYzf1f
45tYKiNuADgEOmrerwp0NWhBOPz/UsamEHDHjZhwE4i/fiUDXPyStGN54hoaQllzx02jHtbVJGQQ
LPQFtjK8g11X/ZTGAJmhtt1lXvBjZYFL3npucuatTH9IUxZhsvFbA7VaZZ97MZ0ON/lQMHLS7FbL
Mktf8NzizF3TwKwNO8aiknnRMwjmTnGTX+Fd8XPwjhta3tsqvxO0O+HW3Kys9iqc8zlpefMldShC
gRZcem4RmxWNydjEc81d9K35JgYWY8y2g7f+dL8KtVijxQKyElPXpFFyCWga8lEK6XrzQFL6IYor
7v5wJRm9nn2b2RGXyllIL+zEjo4KTqq/lMbWCTfNg+kpbr6Lvjjf1dcxcRHogeZsQ21x2P2L0fCZ
/dmVUjn6qMaTsB+3ByUihTS7e7121nCaS756vp/ixjlbZ4LKazVA9g5LE1VFxL52qZe59YO6BejM
7b82n3Rd7ZktbHYb21YUtPWJhSHPtEW+CvrDTc4ASh75iqfhqaG/Sn0lDtxF/jazOTuQlTlm2Sg2
U1yb2kMT+9p+2DO8Af3Vy8O3ABqlv7I/9A/WugdX9zWGKXUAqTIYFAUUcLm78AAmJ0MHoS5SEC8I
0hwefXRtlVb9qMjJSuC5SnSwBl4MBJVCl/dq0kZFBNKuGkBMMH1BxAz6Zey+3T7tayZm7qIkgLQq
xJDcLsxeAVPBEy5B7nfbyNKuUSECfwaWBpiU8Nkzn7QrHRYSCSN5crpThugv55R9Zqogd42iOnq3
jb33FGfOIaTeFYWsBizm3FqaB6U18u1It0VJu7wbygP8sfmfAZ6j42Y6qJWf2y7MtLSpV4/Dwlov
rM/iTGRqEfUJrAvWMoWKQbJF2luQrXIMh43mBV+i7vtg+Ov9+KWr0ZQh62TUXLXlK+/U6UA28knB
Xx6bgyDgO+3FqPnJi38jC7NZezcqC7GbCS2Yl2USAPtqoi8I2rLM6aO/j57a0d0pezEPgshM2Zze
+sKNvifIowT+GvDt+oXD5+PZJvJXbskrQC/soRbipqr4xOUPiO+2EP29WEy8MaV9v/pJF0LqhbVZ
tDlakdM2CCISbZgN+5psrQ+6Xx+KTfGY3SEP5684sLhgZw5sIuoJhY8A3eLFl8elnQIdFleAOcH3
I6JKv6fH4rV8ix/VZwr4d4UNn2LHkHa3i15GyGHX5jQXd5eAY9BKsKCZnNN2KRoiI1kq/Q14GgZP
QP4Ej0b+u/62nqwuHBjCmwapJdxW+hV/hpm0dtoGMNLI7S9pvIuKT6MUbYHV729v65KzntuZvVJ7
ZBHS/oSdMnpJpd+l9pxoK/XP66xNMLbBsClQYuAGZx+uKtSpQz4TnHkGB28BITZtTaF5v4PVOXKR
MFoJrNeewqGjhmHTUgIVM8+Fc7VRT0HcO+6o5U9pEPw46qoXVIKeOT4ca8lthp8NuOLbO3n9xbAK
HsHU4ecAWju78QnmYWBpWM2CCqWM2J1052OL1KA+Dj9vm7r+aLrGwDA634C2IQ2YlTIQPJMdtMMc
V0m/t8XPYw7bPSqJt41c34EYYbBFjO4Dkp6DYroJQvi+Nxy37DtXCA6l4VrN69ozMAFPOcUK+BCB
lV4e6WOQBnLd2ZhQ0I9CBW8wgn11LPdqM3lh+LvJS79O/wBEckNU6SCi8DP+v2p/bEd9V5/+FEO6
gjJciN78JgSLZAVMFYiZ2WcsgWRHyFwD39rYu2kzHCx4IcXwsLbLnw3Qy27sr43RXE8yqZdGZ7EU
NnkdCBBGG9/6pW5OUIjmh9CjxLFKxnRNqjWzNTuOY5Yren/EFmquyK5CFmA/FD8GWMLWRkAXl8WX
paqmWAwuz3FOk6n3LcpiFoph1mY4nfw0bQ9VyZfsUXHJ4b4GqFHXNjozoXdSs5VveQ2fYKkoQYv/
COD0HEKGdHpWdKAs3xNiEHi0XHf1H0pJuWd94O3mGXfTg4Wg2tfhMfZhAX9Iv9w+REsnlTsJ9kUK
ZuDmZjleg+zVqPVopIWnDSKhILYh212xoSxEHkFdiQUBuyITvzxGAQJvvFwZKxi29ckzttm2Q6Td
ZQzrzwCHiIDjRqlbyu7qi2MhRpxbNmblnDJvB+NYgnXMP9s7xD195WcKSEPyBPGchKTP5n+f2BbV
/38Wa8xiRuDIyJkYLHb0TltrC11KCz1MBzEtSfpjupUOzmGtTra8TOZjSK4wP/fjPiiOJ5QJLVdG
5lVV0FCz1mDvC47Csv4xMYsAecUolhFiIuPxVEYtUEDVO64BONeszDyF11tnadkECkBLdnKjcxt/
I7xvbjv9QsYtvtF/FjNHkyHpVIMbYjHtxvh6+mpta8Gn82L+ivZiEHS1lbCyrPk90hzjQa5G7Gmv
Sbgxd/FeNBPqZBN+CvYTrqi66xnaklPQ4wcLC9CRYzfby9yII4TIT5y6k+Wn5KV9+u32Pl53XXE2
HoYAYJmmEUOWlwdbQQ9ZR4MDCOxd8AI70cfe60Az2D/6x/yPlnjKbkAZ56u6zf3q0VmfIl4K4Bc/
QESesyfqlMmJOdj4C8J5fvshvxOMzIpX0w9aPdji4F7m95eLnV289pgYRxSUWSy2rG37BuWpG33Q
NtWuXouYi9/ubGNnpy1IdIQZxMYKCl7BNd3/QWRQlEq/Yo8Gtvbp9qdcSisudnLmLdqk2qGhsbrs
oJWu7hV+8trct18FCTzh+WV4/FcvX9BOOnMF/Fclg5ttaS07UkbiLS4GZetst6d96qGemB9UWJAY
dru9xqVTKKYVuWjFyOec8s8pnCjoHInpNpMHfup4pfqhcVb51cSPnvsJRgzqP7ohnmKXPplroWRn
J0YV68k9bdO9+gYAM/qqImB8J6JMiKCOFzQ7uXCr1RL0guMIyLEAVDOCwp+XxhG/ynLn2FMnSeqH
aeoORv3j9i4u3eaYYPrJNMz3k39poo9qy9QmdKCFb1qAWH9nTHjRV9e8uqH9VWzCp9Nz9mCvPNOu
sZdiostUAMEL/pqriR4pkBU4sCf7/UGvMAV56D17p24cxUuj95LJsJH9iYrN99xvD8hhv1Yv/6Yk
zLiI8FcIpESfcXbB14MllVPCJLccfNDlctspXx17zYsWfJX5PWAEjELxtpnf6E0/aGaROqx16jwl
zF0pV/ajvkbRdV0jYS1nZmZxJok7tBMZWXHHykubbXFAv5yrMAk2PWheuCbk9ctwyUU59Uys25QW
r8Zq8zEudLXHJjjDh/rzex1oQ7niA0qFMNrE/molSGR5sxPJzJSAV4rZUsuahZmurMp4KthMnZu3
fzQP01blyiVur0AylhKLC0uz/UThy6isHEvhB6GlUd8Fh/8r5KXbdczAQmJNs9cRL1SZWYB5/FQ6
mKpLBGFdNMCbwtcn4JaQqBrpCzVu6EnqE7Mom5Xzv+AzmKNuwXSIxbtpFmLyBnVZ65ig+FajB3a0
4CB0ZGTo20M8/qnUdG/W972sHKr41Qqhzg5bD6W3lVi+UO3SbXpPFLrQLoHfY/ZwmTT0pREzcpDR
MO9Ev6S7K9ALESNT6/ssLr+ZA1GrwWcZvqHCNr850NChjpi27PM7WZ/grUZld7fWplg49DbSLqbq
yNz9V6NoQwQT+IlmG9lvsZf6r214vM9hG739ARfOnxgqJ3zLpuiIzE4DmAIYq5XRQd4B8XgE3nul
WvORJcdEuII3LYoIGjXRyzsCzl2tHo9HKlze+Ff1MIC4QkP9pdxV+7Z0o+yugZkzhDzny1qatrSH
fCLueYcOzFUxT5raxCkbtNeo1bopqk9VpPi5Y61s4rUZ5qPYO+TVKT5dTZqNTWJBuuc4jIuMG/Sz
/GM+elKm+7e/1XUugRnYFRSqT5Tq542rMa9gbENFBqmwu6p8NIraUyblx7GedqmZf7ptbOFMYU3Q
bcDjy8U2n75nxxKjrynbOepzBgnWYP5BzO6ltYI3ZUA/C4I8M8o2Wut4zM+/aUO+vf0LRHi8PGeC
7ZN+skVlWWVdl26TnDpTigYOdddFDyfD8qXKGb1QM59lZXrpxuSg9cNKzF76krQjbIbdgLdf1YC0
MTIAQQXEzeqHU9O6bwtXjusVf1n6kNzlpm0oDkQ883ClpU0UySf85eiYL22ZHwB77So5eByH2k8Q
lb+9kYufUvQBxCHnQ87rOujxma3U8SlFN030lCI/fFN2AorYfol2t60tfTYHsipx2t9H7y8/W14G
eTaBznPhANnYefAWas+5brtx/6ENf4RBubK66whGe+PMnnppr21Ns2dei0/mlPcFysDSEKwcvIUs
99LG7H5hZ+u+pzlKsjml+wH9S7jQpY36CTE++ykO3PaTqLQiC7niKQv1z0vLYvVnb1qlq7Ooi3DI
OE5+FgijpprxYCAMqKKeF+ffpFTZyn3l5umKGMt10L40LE7KuWGtb07A2jA80oLg4JXTHcIH7hAY
3m2HWTwNBmdNhbCZy0j8/ZmlsURIeJjwztLipE1d5JuTtJmmwpNO8Xbs/7ptbvGIn5mbZWUxxauA
UgjtiC7axHTI7Aq6xm7FykLyJ/bvn1XNoldYS7WsZ+9n7tTBnQ+154fTDlcZURa/U/8LlriFg8AV
B25ETFfTEJg9RbJR1cJaxgISvl7ohI/WsVt77ol/YxaTiY3881x3Anc78wq4wqNThIboe+7TPAl1
NiENF9wnq7NW7522W7aEh575BZSIMBZ12Bq26UfNFyCY04f4DZGZ/KH87gAbfc5cUZHIwAM0kO/4
vWD3/S69Gofi8fQabtcqqwslLr7o2fJnrmqECGAFNT+p2eYTlCkZTyS59MI762P+Zh/UZ7EZleNl
+2iT/Qm8NVKVBd+9sD/z3SgL6pMm7PfpYQocP1Kf5GyNU2QB9kgiw5XLe1OIccyfm+mkhO9Bh3xN
hZTWRmy6RZTP9uWncSs4B3MGkrgYlVrEvJVo8D5BOP/sTNYhZIjalGA8uvzsFSLg+ZgKjePv/aY5
jI+asTMUal5dylxUam8EMy6jxVsT0bXULR6tb80OOIjxo4GyXtqHQp1kfztmLACkeFz886PmrYMk
kGLlmPGjxKTniRs0BsnP7xj9aG/ui13wQTusmFwIizQzIUCSxSwgr43LfRjVGrb1OmQfds0haNzq
wdhOj8kWxNnvEprEDhxKg+ExdFfZkJeOOVRrDEsAzyaxnfm5nddOE7QR4P27/AMQu73zUQi/QFz3
RVtrey2FrXNbM58eKklroURka+/KvbnTYgBvNuroPngbEH2A7D0bQEp5KLeSbzxnO3Wfvho/4u1q
ZUBYmnkeeaZsCUg6r5X5juut0xdlXIqPPPAbdiZzGxB+BXDbq7+qjfwssM0UYHQ3e5NWusvvAwRX
xgXTlagUQrk1+9xdbASB3lSkEpCBdAgt+zCSb9K7nyi+bzMf0effgLoLN38UIVcMYcbffsCwCvXX
rqZEmj+tOr3InK5+Er8E3jEK+vjCpQdqdn5kt/hJop6ePUNbfqc/iwZF+xrSf7zt7wvuzhjAP8Zm
adwxPepyomKslr5kBoJ2x8iLIpijh4ax1zU6t4VITuvRFPMrtsMXn+MfInucIsXBnOb2noGoMKFO
ctNNILk9akOpN9wZG2rPyT3U0ebPtb29dnp0f9AzcOBmgwxz/raZEjmyIhWuy2P4Qw7/sur/Pf0Q
dCR8t/eM6urNPRwVx0JUIEDPNGi2DaICQpciAltpgVyH4HC71teiWz3zFxq6lCpEORgssE0T6NJf
dJhCOh5tXwFa9eanqB5QZfbCOknk5sEu8tD6E8q8leFyL05t1XzXuxGxgc1RLifrMR9DU0XqO89t
JRKC9vlQH4JK0zr1g8YTt1C3Y6a3g7YrI6svN2ETaEr6mhyZRar8XoqLkcsgSNCu9Y62lkGMFx5b
2/wZBlEyMXVfTkXbbUcibmrt1ewUxV7pSIn+I5CDcHTBhwN92eVREmsb7tYeujkLUeY68aHvCIy3
U3jkWkLiPbHuUhMO12yDArva+FIqSI/9IwJyYeqRTVryo5QdzX7rjAgwN55tpcfitcsqcng3Sbv8
2LglJCfxPm+TtPpLA4FX+n1f9ZGDNCWsndD75lWbe0yWmFXvAaQLZK4aK6iKv3K5satvUhcjAnVk
1sr5OdX8zKfWijvtvlNSuQe8ZNphfUA2caLUknajLdeuoRa29iPPjlrZ+21vDsxXN5p9PAk96jhH
Rs+oyzTZNO2xiZEiSo8OrF8t2/wpO0mqcfSrIG4c03NOdjyUyCaOSv8pRmb9yOQw29q5KYj0/hPH
ajoZe6WxDel75wya8VyMWpn+SuNTbt4PtVSFCf+KPqiHsIq1rt4iCNNGD1GnIyzvDaBLbJRa+iIJ
vhsWFAvbo3Y6HtH9zfTR/hjVUlC8FYqTpW9jq8dl4k2JUkg7aZBP+b2daQWB0qb2099DXHY0NlRh
teChr0BAfjYadWBPxxZrmWv3dha85FZiUpwcLeX4oT42Opnm/2PuSrYk1bHkF1GHUcCmFww+e8xj
bnQyMiKFkAQSgwB9fZtX1aK7dr3rzTt5Xg4RgQvde83smvWCxpVI2/iW2JCN3Qlp33Tedw3Qg1Ku
PGjP4eKR7Fc8aqF36aCRXVa2o/BpX3URlOpweu0MjqFoWDweU9eS+3UYpop5Po3eiZsX0BYJ6zzY
N5omHLIDVrFldBWbyF1fWDYO07ExjZSsZAu4/mfhoF2L8Tup5NdosN0MWyy+DN0enpsa576nAeLR
qI8G6tqFXYPddTC13QWLSzfMxkE7t0Dkbbt1LVvCaFgG4WKW/TYm0ivWVUTkQFPZDWHZxlpPvzcX
ovXZEL45cHuzLl63ZSyaONXBVw5gz4lj13rs5vcteTPA7s4Em+bl0vsMpJDzesuJ+kgCPU5Hb+iW
1Ue4QtrEQ/NCWNugET1HI5ytsWE/pbH4G0YxS0MEBNl1/TCDac2XJS70H5fFQAgnmlTFSYm8hAXU
3dh2fnBteBALLMd0RsXHcSFjtveiOGLvUyZHdzIk8TzcHf68lMrrPMSpBdjqKbW1GwyMpDcFpi0z
6rtwK2IR+TjHC77pEU+dhl3/AfBCxj+9ibgfARCCWxZ+SkqV/hznfPKf9OI49Usfr5T3h2cjZ7tI
AkMasNO2ePalbYFyGudF3XMohiism22gUKhNWBqTv0zUJ0TdsC1vug5rK+VbOs4jzM1WmSUTROrx
th2meW62J0RtEiGrTq74ukVkx66RZ5OKbJqLHBb26sGmkxW0HLfUc3PRpmvHrjZ3BhLiQCz8gAgm
j9Ssa0PvqxeOL7BpD5pkLLDXEAYnHLO0eVi05e1FwSRe/EWU0iinmih5oHiXwqof3Tje95FuonOU
WUhLokktQzH5Ies/rbNjNJfzPMtxLmjWOt3AndV47t+yjf9TqPyV/xn6sf87/WdkPPLO//R6GzhM
I/7rXv/gdh1+fqbrb/2ff/L/Ybg8/Pz+R+t0i7n/dyj93W+FUPrXjjU/A8fk/vPPwPvjN2Lcb3/l
X/nyYfgPgN3QHMPuFyrW+Na7/ytfPiD/ANeNoJF/Wj3AlxO/8+98+Tj7B+YbpNIDWQZ+8E95yL/z
5ePkHyA4oazENOBDkJ5m/5d8+QhAwf/uErCWlEdYSMI2HTLAIBP5jy6BtWPbxh26KmnFWmw60mdf
Jh+Aoa9Km/tuielRNi1q3wbXahTLejX9TvL57PVi3XENe+GWohVVGMd8bMpUdk5YZbLswe/R66D+
ZaV/Z7pg364MDHSKLchk9ktpsA/pSBsWMaNIzfJNnfUWvlgbarRPJln305RAiIMNIq95w6UC4jhN
uyqc2mKxusUV1UHqJDF6tTJtKzQ48PxRWLEEI2SOzCH3o0+Cw9o3TTFsqBzRZhG/GxRBJuhxtbVJ
Zu9Nj/GpW9IdbBRN3eTxLz569kCBChd24VmlgnCtYEsGMl1stuSefebrK43nymcMiYRR/uqzqWzD
rg4ETSpnNK5uA0gphV1DmvNTLOECuunA2wthpsrvNlZyxn/xJb2IrlnOEfPLbfyCnWlwIhRdyeQt
hxVyllNvVHNY5+Uzc4/wMaAXNEx1Dx8ALOr6SDpAdGCxie5TuuWQNeIHyesv0bLpot/m3ynUmmVD
tqSK4CKi1p8sxaS64XGUYvqtqPYqcJJ/adDf4RhOyLjdjljUQR5y6O/9Ft1PylhSjuvcVjrxPx35
IyPQz1Q1e7Rg3anPkQPi4dPeurN/05sPAZelWvO2lM0JRabWBrvE+ZZ2aIGQMoVL+VFLvoNzK6CZ
pIH9FLDTvp3S45ql4Ci5LU0/gO/OYDQzY5vFqQbZDhE8suHc/hjNUhTLZt9BwNPCmfzCALKXLhvR
XrKMV2HvEDuY9XDfg+UV3Pi+sCbzF+IaKPyH5nWS4UdAP2dQT4En/7TR5BV4M6ZaZxm6zHAq4Rvi
e+qUT/sw0cg9nT2YwORxaQJopNsJfZtdyFvuLa/cyx8mLV5aI/tyWw2yKud+n67RL+nNa9mgeyk6
H3u/BFmwIsQgPcDGB9x9e8mhIMAyVzMXcbid18HKalrfeZfBkNfmd+vQQLYciMrdIwMF0lqrQhSG
bC3DgEf4RKNqHZNXHQt5GaxxSH8ZxUM4f7Xr8N2Mxi8J31QVs7BQKQSyGK3j/UbsVcSfoT+EFSIm
TxprgqW3enUkuwBbystSw/y4WAUZdo4F77Jn2MZYR8TYZFO6C4ZUldtkDhxwu16XryyTD2G2kCpo
gQ3Ao7NUYQfsw7B94n3nQMbOKLSudIM/VFDwv3XJqnYqQNuyps7bhU1fDWb1K7QkYCBX2EYFIUxZ
0yYtA2VjuKqgVjnFVald9oPliYOZqKy23IxFlIuwYolbKpkGerexPC9dTr6SXDzTVmc74vvwBzKJ
LbOtK5Yx06Vd8qYkW2NPfl5hBeYt7jpxnMaswE0c1suIJrVT/uO0dp9+09adg2k+9HtRKQV0HsmY
+WWeNW+QTwS17rrf0pOfC8vaEgMQh/VT+hs5h9XcNu966/q6nxGaOqTxPU2AmzSz2uUCYUhNN3dV
wqFZB/n5Lm/He3VBFTptdqOU4BDXu3SE/DXaPO8QtZVLhmYXtPu0yWRlbQdbkQWbuZ1BDtVsb7eZ
BvQX+GXnuhynEzSZ3ZYjkhR+RTSIy0hvug4A4Qyhh2FzjrtywOgG/+BxqNAyv3rRdBYzBKPWa0tO
ASNmma6Wnh0yn39sHb/5a/VDkahsT0Pm8Gn2iIqDAyVJM32eVntZfTkXPUKPa7s9TCndLsK+Co6Z
y3hTUgbZlxNwLOFjDn+I3nzzGS5SXfqQ+PIzbaC6DYS5ZCY+NrAVK/ko8ZxsTvZgIpEBl0XsEPPm
dY4NEmdzmu62CWawj3PYQrG85jgPIvDK3o5IzFhf2Iw7YF5aSLjQCxVb+GikdwdRxFZqjg3jwQNq
rcyedRpjCR/W0nXeeyC7fYeXlMGdIAs/bHiJghmQU4rGdk3/0CwF1jcdly49eBNCl6bEH4pULT7c
CLOf3C3FEibfszde+YTw4DEd7xzsEMNkKLBuYkrhQ67u2Ts9YUrAPh2yksMpLja+FlgHO8MvJdwj
4SauHOGPAqjynmclXpePjMyu9kAllBuTD32IeyFKIDrKk/BDSGy9ZdbVHeJDsI+eCmg9ssd16o9m
s6Seow5uvX6zx/z7vOkYPH/GToFZz6iTH3FHFdT03ytVyADLPqXnbI1UxL0O4TzbtPNQTrQ5Yc8Q
GlW6gqJZG1V2KfdLIT9oEzxn7cyQiOtNxdghzmAm/HadyMoM+incFlWscxndXmHpY4YTeGK4DnBi
V0i+yfSNiIKxBDBiUSv/bMHQYv3TiWKGeplBf4+Gne28xRRN1mITfl5xWaOmy5WhXbhZhWkvORi9
HPx4MmW8brwE93gNcvyD28S/sZ5ST5oM9bT49naGkUYgcTkm9IM5Xm+KnbgWjyE+Shig20vXd69o
tfOK4OUqMBacholGB09i7d+T/S4M5IIHaE+oTk3NekJLgjt2VvzQKVTZBC0/FN6UFX2+qJIBVimy
hcKxfrpg+/vZc9FPnrYPmkYAHIYrG4aPONMe/NBxEkU+PWEUfwp9gOfJcL+gT8BbIHd5wzGdeCXA
pa5a3ERLGV+xTGvqze9MgR2JABDLr4FIVzBpYXcomy8e5fcpQ8t0G9Qrzu3Riq3mVBdNq0CYxBKu
Dbo1xdoNn7gOysXyWhH/OM4GkyudQGkO09PIIJSMPQjXmVYFtUc6wmovi9K3FOMd1gII8J9wqiIg
DFUzYIAheijn8ckuzO6aBYYzKliPfSi3Eqy6KXQ/49XxHrxpwv0/BCfACsj4yeMTqDL4BRIcmo4/
qQ2+x+14NR1aDIAFadmBwqGrqdLE1l2PCzklAk6Dkj4b2I/iVY8HxINjfF3WWlDv2GV9WNyeY7KM
77mnWlQi2MVky+MG8xvt2gr9sF/pabh41D1t6bQDsxuWfE7+IBAEn/NcCNoGBayrrgZxAEWufoWy
vQ9GuSJWLrl4rLfl1OVtNdh11ydYFcFsi7UUoJcTESBqIPinoj/H9ClGWS5TZ/Xe66fSsnAsvR5Y
kKe8a+7CY0pxSt320fkayP4WehU2T1WxuHKNV3pJCZ6sYiMCrza5VFmYlkvbw0nt2CNZCd3SEJUk
cgECRZoiDl4M4dm1o/0h2prl3nm/YtxUSBphb9msjtoQh4ZjVlW+ZgB++stqyyaavSK02zdhI87v
+ATlZhc2aCMS+iMiZBImuENyk5WJt1stRcw9vudNe6fe47qMLYEr4pqGVR7oZ7rwSre/O9XDyTdy
trq1NS2Bt0Mj94NIESAXtcWGttgFk0T30aBzWKa/eTjU/zSN84SPFKT1nEzkCy0YutZmxDgcsDrs
AzzNbK2XML+s9IXIVsEeXPx2UbtbfbgppNs7dsD7qomCO1ySiAQZBhBmMk0rmXQv/e9cRj9bo90t
zX1CQAgqjlJ79O67lsKeV88cmTk+rboeGJBoXJkpB++NrT0AlrpM40AOjd9/RAJxURE4L+BX8Hnp
2z95qJGv3fzCkI4tfTKggZYwoVthgrDO40vUq0+gjuAhc7nDvBNWc5TWidNi76JlhK36h2+x0Ggp
4me0XeouTP+I7lYzNYxGoNWzY/A7Fu65mXpkRGbuu/30AVyWzUr3foq70ei2x/vFIX5Xc1Nu/niN
VnoexxHGBSMk+JQhCQbLvgWFl+5Ik59VqfUS4QABq0FZHOFgSdDzS4AQWuJq8Po/GfO/EzAVddPq
ZafoiEqEP7ZR5PLyBAaJXN5louO7fukOPawpSrgQyzogXyTTPh5jX6SxN+9FPCelVgZVqBdLbdHL
hltjqslJeFPJGTUyDIBjji18sqamjKot4Fgp9+DTH6TNpc9hlTvDWxuufnhMc+ztObQm52Y90xRI
dDguZ5ZsOR5rsu7jVp+W8KXtk6RuA0iC59H2e9mloooz9xtYMrprg35Rd0vZ+hCELtl7hM434exh
8ZJa6c3C2+UxWJO/Sg3Pnqfg8Z2fNhIqzAN4RxPlRcXQyvsRn0IR3v6DDbmlEHbZ6Wz5pl6sgdXQ
K/VFWy0jHh4kXEeYk8sKOrgixsYVJTyuVSeS0qwUp2a6bBktF56Epc3yrRYhuE0kktYNbx/bXj5b
ibsg6ltVpVP6nMXrQ2PUq1jyYBe45ZiRHhIK/7K6PAadMa2FFSOiDuyF5/oSKnZu4+Taau9lTGGy
6fivEF+noKWmWDsNGuXtlKYHJUgLVBrvRsL5JbEE3iXf6mafkhL1PaKXAI7uniFvqtsx3bUYEQey
/MHgi3ta9C8OZlA7IujXsKRfa7YCrBTp64IbUUz9hLFNVgsyvnZrDjxgpkwcZNgAFmvPiRkvSxI0
hzzDe8/jrj2mAuSy5/dj2bh5rjY2VZhOw4NLaNE5bnY5fr5CJ8TuWnjvotOVO+CxSHPE5kQ5qARV
L7pkek538QhbpnHF/p62DxMb7oZBJ2XLSVIvBmDtpvJySdGIeLCn54kfVlhwfQxEjkIAIqVY1B57
o67wGg0RdudwrLrgPg7bqexb9msODau7BVgrmv6qGWdYXm72M+zyL/YeRQsMCE2DHVBqPuIZHc5I
lsdg6GyZDnmVq80e1xDDRLc4v4S/iyrd6iMfEviIdUlXTCKZ8QVxIrrWPoYulrVrnjiScf0I0MRt
qSEk5dB+4MBffc7e4mg9ZHy+Hzd7kPYcRdG+EfI69Mh7wevRPIUU7tA9RvJO4fOeKqDtezz3Evff
U7TdQy1tInkLWQzGtfbnqCYyPwxrcrgeY5GxoiP+bnP0OAbeg/Fs7Wb7uAQVHclzuLqrabIrS+a/
ZK7hvfMkRdsW0L0yKED50S3NbuhPmQ9Ah/QwjcuErQgZrwPLX1S77PK1qcYIdVX1zYe/9l80bMu+
FxB3RQAJPMxCog2h+fLyLzNn0T6gxzZc75cO4zAyE3xZ+6EpfSZr4yYEwYa/JoN9Z4wCj3O0niVL
z31L/ubobWOnarPO5zVTj90sTp6WJ7vYo0A5jNATunx6gHS13OgTErs/zBzdA1T9QRd4l6TdmaXZ
A/zvADQJ9UYcu/Llmkf2GEYUE26z93zv0ehzhDoIzfgFd9xWaJ2g9vnuPklviK2hf+LcHVaHxk4P
Z9Gyo0Hhr5BQvWNxEfvz2Sr1ZHxzTpix4EHYb9Wn70HcPPZb8DKg/3XtctAxJsy4t8i6yTy/IJiR
oY5p3HLWHTtDkTeK4dwEewjAXEH7bK8gLiuWGO1R6GVBcat/w83TqvHguaEAUReDT3d93MU7yhWp
EYFSdSMw/hm/QkvdngO6tId+FU/qiit/qDbYfMfLU4RwWJViAE/76ZST9LVlQYTK02MwQNkqeg7t
jNA4RoPyvnzufS8h6inRwA0mXHmOfM9jdGH9emmWfOfZyFbDrC5LF1bGZ1EJiu9Tx+EpoeGvFQ+/
71LMu+GMKrztGpnuQjP9pDY7Otmd4bu+a/FVTUO/bK7+Oh8AThrCGN/Dt5yYTRVxVCRPHZK78S/T
Z7RqZz1NGR5L8EbE2d+ipl7hign5Jp4VOqiKErpXOq+txx+lSP+obbgD9XXE4LajJLPI0Ik//aA7
JnN+lK5URL2u8VwrKeYCSdN11E37rXEPQXZbIeFYfGiwFTO+s4RhKvKXg5dpzD62PXgxuCjvx8mP
rHkCM1TbMH3HguFS885WHrI8MEcQ5DpzjivIz55DDWTSRo9NntCrCU3dZvPbSthlIw/K6gtr0PJz
IsVJJvvVKdy+mXpz1EMgR49NrwFDYdupStGsbAKYtoMZLP0Ne1ER1qXy7jEU3psdqwSKh00/ZAqi
kbGPwsMEQInH/l84QuIuNsn7IPMUPuxAdHtYmDAJIGigQGGy9QM6TsCxUO8Pcm0LREJiQ2kD1drk
GKNgZXOYgxyWiw79J+bEHTLVkciCi20MYCScob/uDdmPOGtQ91bWzLYkvUuObg2OIZqDIh+gV3G3
UhCZO09DMakxz5WSv8MO7LCiJQCFsjxpNcMhC3DR2G/2l6C/ezIx2JGljyN4piIzMH+ymE9GiW4M
sI6c2jIFHplHfR3KEAt59rdYk7WguYA0ayp5JOcdjyGaaQdo49DUqDJaw1dIY++6GcMnTf4CQjn7
SgHuHac/A8FrxhwrWIxuUvdkLvNVzTXqWFrNw7xW1EsQiLZ1DRY7NnylmX0RNwJW5z1AInz8WF3A
t9bfosQ6/R2I4VcL6PaAylHPA/zxclzxD9IbWcU7WO5G4wMB1ZWL6EWbBFOoD4xb5dtwNG36zrpt
ufqodCbBNMRZArPZoTtj1ot1iFkexjANvyM8uhV0DpJYL9ck66FKE/hWmArVoRlA2uHjuFOruEuk
Qm6O1ECWG1olLN3KZbqJSZJEVDYItvvAJPlh9NdvDkyOOdPuhhGVeEimL8QIYA+RJ4CSRv0HXFYE
6SY8yZ05jWi2H7TFyztL/1c48K9eWVraFSBw2ObfyiQ7E1SLn3UlGXBneAjZgSZzfVkkHe682/6f
mkFvw3GvHNvxe/ODl3HEzUUJQaJgJiqfWIbV6kmA3Y3LieMFcQoDhmxRQ5JxhfyS4KEmw4w4JH4T
wVFWTn1kKtFF+Y2cDOq2qylpr+jQ/rb2NkILRyrWAcijdHFVq7a05Hpoq0hSVQOvxmeEsVYAoNgb
RbAqIbDD4POh0j1Ak0UA/V/9DeBjGMk6Xx0paYYmN7KvvWjiRw8HXDtzjjd250GocPvZ1yIVvlcC
WC07AmAIrlQCiVGoEUbDn23yZGmmjmDcUUUzBWQnGfnNEqQm5HTbSa1/hynwRB9fy22RhQY6/pmJ
lpimGdLcOORBaw9t4hS6OtH8pXedPPSz3orJWiSthH7db4AaRtJU0YgTOcu5jgX7Y9rGryMy7XKD
QXakqatgOoxhff0iQuBvMjHXHWQIJY8jJGULELgZoA/S4io1MbvPFN/7Gs5IeL1wODdgZMkwZqXw
YCSGsTnBMLJ95x1L0b0h5yikkNv3mApFKo6Alu8aEAAAPIaboKQZ0F1xWTEktjTzd0DIFd6a94tB
o7nM3ZGg+l7crE+jXgQe4mQqibXctHfD3RhjqToHxFfPJLuYqLlkrQ8bGTR+4yDuVOKbsoV7RhZA
uTjipQb0s8cDCgMHWedBQeawIxgIC2/CA1ihw9tBcv6AhZ27XtuSDQIEBW54TLIerWzjX4CqVMOq
37mZT2EDdYzP/FuvnR908EjvfZ7ND2DNZoRUwgw1zfULUVlUSZ2ALXHxpU/EH4aNv8OS7zsut4Lk
j9yMtoh8Djk7uhc+F5wiqDQ1Q7m4tD8l3J3oZEwJDcJcTTKwYPV9cRBexO4RivkUtgHHeAaeHWBS
cIQU5nGCWV+JA1OMrANk2fzitLvr4aB56YOzyLrsjrWAqHO8+tMGLgXAwoB1mqxKcgsEKOzvPAL6
Pe+trGH+UY1Z1lacwlIRsGtUphN6iGAw+3nu8jLlGI8HFgZlMoM5sqSik3wOeAMmbNtOK7BSDVS1
aPg1mJAPguX5uueBuMIk4yB8QeC2awqzYIzmBqg3nE6z0qGNTrzBv2FnD2MjLmMsF/y1XcbgZ0uh
EeqGpQRr12DSM+u+9Ry0FUgErefGe8T6dlvaDhFRhHhIlR9EiRSztW5E8nsec3tSzs74gX6zCCg8
0KL1AGXRwYa+Lam/geVb8S1F6iP3oHSOtriy7h2KM1EqNoRAbNND7EUgCnCIC7PKe6WnECUqNNUa
/naY5G6jwY+YyFrAfLMpOPgKnwyYePL5QcYWzvJLP5cI/rsREuIb1o6vmt9ucjSBAma9ZYv6uw6J
Ltd8OAwtWvFk0p+4UTxABiyvCc9tEczY/R01eF5hgrIVy26K0/lqZ1UHCUgSySu2nia9Gog74g8x
RHrvHNbqXCqLXkE/ubbDfd6DfeBj8y0i7u0nTGCDan9M2NEThQ2bER5e8hRDXgzyw22QeAfMu2sV
ZOcgV/V+yZpXliJ3ILFRtoPQCPsL8dNGJotyrHKM4eGONrfhrE0zkIbZLxGMGO4ojlK/NX5BU3Fp
fKp3oCSB+Q7X2TNTGccwdeeY2AvVNWfuTKkBJZRJNxUto0g1CEB/MxtzvM94lEtWa2BdzOoPxKmC
0oD/fB9hiJwnfzy1w/Snm4CaKICcAG7GV8hWgMkErC9cDE3aDNVg1aDRAmMMntISo84MDIUaobDv
4F6aZDMMmyHsK3BmEXYb4yxoTDcMwHwyPEYBzGIz85kvcnobvPklaxhGeqp2sLeCIzKPvSrqbmw1
3t4DnekJp24CJNnBBINi2Z/iNpg1KAlfjntL0HnBJloWOfGCHThpcAc+ZlUhabYLbfM8eN6J9AG5
+jr+0bzpoCyK4FmwsVPLu+eMjeRgwuyXlUBms8R2taYw3DDDVIoNW/8bSz9HNLBL1r9YSe+TAFPR
kr2GLUjKeHvN4/l+68QTvOPQ1u1UuNgaj6D2LfZxECgWAlLFRo7M3R2c5HNNnlj6tWWJAgGDCdnj
/Emg4VQG8AmoFNwXy0Oe13xAp9d4Kqm3FKYwfYjinM5/+jE9ehzS0yx78zoA5WCAX/Vkz7MT50BO
T1b1V9XDJy9vDmbsrmEoa8bVH03s334cvrfAfAKeLibinkOg9gXzgGnFxJnKAHK1LJBXBmsH4BZx
Nemelu0ys9qEAQY3TBnoCSb4G+E2D0ChNTIGbjhwfx/J9q2l3aPw2dvq9KHJxHkZNixtjgv0gcFT
a4wAEIyIPbnlPyk+1xA+xTYCpRFTzGbwV9lbcwdY9XkON/+gCHrwdfVCVOcIVj8mcrWdyAKiBSJE
ozQGRyIOPJ0vXmayY5mLrgcmg82ZoCXpsYkgKAjlTUnl27UYecNfRhPuLWiXU6RsXkcpyHMFZOoe
VmDQLHk6K/m6TeexyQriN9MdHdFpkg2iuxjpyrDIEbyGmOijFS25pDJ+8XuhDgqlrxxi7e2mjed3
zCcl/lflQS9zRxaDtaFpOXVgJffTvEElGSd3uCD2EWm748xUVyQ5pTue3xi4bF5hz+3GIySfu6jz
YwC1aMXTSG2Xlg9unzSQfbPFJ9fUf7VFpoINnlfre7qhT8LaZVwBz30CS+R2voMnNXXxgYDLQFM6
7nKF5sI1w37FTqS8hWP2qf90kx4WS7o8pZzPVZcMFKdyqCFF9MtplGQ3z/uRgggEfA+eagHcsuV2
gngFQzlmhxXHic+RV+jB+92mBCxt1HyGaI7SGfq2Ed5kAG5KzJOkyjSB9/kQRxWke9BVqw5SBLyZ
lUT/W64QutRhPL4P1LOY/QHvccEgKBkk3GWz+SMXaAJv3FQw8e5h63dAkLrn2edHM0aozD6V+zXw
u3PerK5QK1fwVcYDa1BJyhTOb3tCpwrcqR3kjvCQvTA2vedByPbtEouKZvax544BLFpfQMoAhgGB
kHVip5oZSh3ZJwci+WUxfnfIOrKdQ7NmQLX13o5MvfXsxyOrO81coslwZh8sHSbcJYaMQC8WI7QD
BJs3tQU+UJolDjHPSofrBtYefjabQ7bBKH1QNVSSzTFj4S6lc1olXlo22ZTsBk8fb471B5qjZR3m
6ElLvZNjOl0WGKcUGoLxikPABTgdqiKSpgh5EGD2htXc01YFCHjf3F0092uRGxqeJ4dq2s4BvNlI
sI/aFQjByi4ZW77bBXya5/x90+9nEaY3iRAcMgIPqMsAcLZXy3pee/3ij0CjEsBvJ4nQipwwKKg2
CeRMjmB/G2hGm6bdYXVcRJF31N1bQtfXheav0YxV9RyXegAvvCemkTefhFgdXAg8legEzT2JveuM
3kG2IwaTFLJwhi75IAi/A4xt94hn6srAYXZuGbgkPTR6lzhaGolmQoWQ3waKXRU8dw8xWNZLa1N3
YRYKrTjyPTCPwsE1FtWfx+tFMxLXhM6ApUYw5ul/M3dmPW4jWZv+K43vnj0kI4ILMDMXEiVRUu6r
7Rsi0+nkvu/89fOoqnvalj1OVH03AxTQKDdcFMlgxDnvdgp0ufqYO5tMHz/lPfhjknQLkrSb6VTO
Gm3bbISYH8cGAiKou3tTfLMa5N9JH5UMWg4Tv2VQzqqwEdNL7SnVGHrRN+CKUzB/TvMs2PBd9dtk
DJ8sZsoCl8T6RVbTk+Uc++C1vstq841nzXae2tBKfNBe5uieEOrejPdDmDkIoQwgDFCf02woLXHM
bcPnT+Fv7apIcfLUAzKjUd2gIt7GytV2GdPpAVG8IMBlP5t9Tz7uNRsE6UsjP1wLlL3Wa+DpWlHA
DkGxzuMOZTkDS+266EFTsyvdwoQxdPZm0a1913PCQVFTWTgzgLKGWE8vb+xavwjG4mUy2o2YLXIq
7f0sNX927NYvnQtBRXgKzXxZqpPeIBIvIWpzfq+2MWrnMJkU3KfKMNGSZ1s9E24ISqUupjCdDqKS
q3Co820SUoG6J9mJqVrdU3b0akY0kEUWoo/vHyUdZQUOTvrDjaNNy8YY+V6N9haF/MYimimuRmQ0
Weu58U4aUb+ecVVtMzUkh5DDOSoqAR/YFFsqhMf2lNC+mPHK6kUP6ue4XgaLr5eau4OdwvU7EZDw
KWFnqOOQY4RHyKrxykWPvCiJ8r1LB7VoaP/MWOXrZGggp50ZBjn65OYcXqaElVDd5Hh4CICxOqLZ
53EXIHFbR7HWe1Y5b1Bz35oST2HK2IpOMz5T9VfrMRDvOP2cXWin19EEwFPMS7hPtHreKHAXoLjC
SLaBtFLP6ph2PqbzNjgNiNJjYL2lQho2hDiHdA34SwHhLQsARjJDnzIk9xCmF+M8q/sgna+aefRp
vShikmuEN6HXlPq1wKSxNoQ6pCIHp+7SDQaxG2giisVKEd+XdDsthUpX7uzNk/aaQWAg/eEH9PPF
LAPCkzOn9qRRvHdC3Q1FiJBLIoRDOOG1c3gRZW637bt0Z+p1sRcZ6hXJ9hBZz4bK2qdIByNNSz4K
fZKUE+bBatTOlgmFaJE5XuRctQ2y+Aym18MHcDkNcLx52wV+zTwMN1jHTroXMjPXUe+SVFva2q6R
9jMJGICwwri0ULKvVBQpP+2iQ0ro3MoqHCQpVZXv2H5u9LBE0k7ttzgIUDLKidxidLHbGIVXAqNS
nrY1gqcm3vaxhgwGasQZimNelQf+VlrSnRsipTOftduIimJtDdPBcd2n/FS39omkk0yHF9elaupT
uDlUfCszj56dDiJfbwiuGLU2Rg5BTkA8bY3WuNYie9iPKAexcWmIweWawqO66qeEpmMdTGl2mNLk
xckS5AoJja4oRQDHljzlbhr7djexzNgC9Fzq28ixrgL3FDKUA7eY+NFWmhU+UBdX61y0kMQdQoC6
W1bSio61Gb3plR2jISx3sfmU2cGlEY3RCmJLoH6o7+ZBv87YUQnKbw4CWGqduky7tvVD0KMl73SX
yEfi6tiFJCMnRP7WpRC5dPgvZZB+akjh3lAs9hALlEpxazNRVFDoaa65SRYkZJhLdm5jlpvF5RB3
kYTvskBkq5G+Gr3GFVk/J0EDWG7lQq/lIASFHt5aGD52uBxaL+7iR6MOwufYKe6QsK+4qXU/jNNW
7wT2ZquvABh57XTiGzWxNTlRERwXC9azFRERr9b4OW3qiBwTXa15+Rkdkhq9mYpwPZR8ZWWqpbvI
HTa5G67TvFwuApN9BWfTkZ7ySKmCyn8we88dseBk1XBsg3VeIUmr5vmyk+mwdWEs1IzJIMoAuI3Q
2k2ju2lnHbkNNEHad54Z8K1VBjR1GURqI0sLwibFNyoWToqxUle53eMdEEuy1kUGlTHlVxTSlZfh
JQiz5JNxEhq3SKYs1fvLEFxqaLVXULDXbk7C+2xRNFYBqro0mZRnyPKl0AJmqe1gFwyj3OSNA9XE
9jda2h0Jn+TiKYFnBcWYnLC6VOlg+VpeHo2IcKmcnTaorKMVR5/xVOOfCsYv2RIz8TFFZIr7D2ye
AR16fSvDKz2E2igm93awKG2xuqNW05FuN7jBW9tNiO/sdlXwVER5fWHHICRiyK7TvtTXsQG5BmIS
p/Km6hxsD/IS9h1hgKkcz2rQ4GJyKFZJru2g5tPdvGSoy2osMLnYTGb50ICxo2IqgEhZS8Qr6Uge
5vChnwMaYyOUSGF6WCSj2ZWucSN7RrWE4RwfZd4nd6FV3VYC9XAYp7tMS7rV0GnVVal3JuwCsEQc
FricKCRIkEH0Y4MdaJirMW50yX6uZtwz/UsL2L+ayGcHQntp61keyiZ+4H/3eVlPnwvy+GtkDFlm
fxYlceKixbbtuO1Iids/LKgeDSQPMjV3nT5VVOzmbikYjJfx4FFnruyu0vDqAQXjgPEAvFh9vKEB
wd1qMtSusKItVjEsmYXfLCdBU6Nh1knh2yh4zOzSrTPW6NJw+jlfZqUjaSk925jeOqtltTJ1TQrn
nfL1c+BkCOjAu5Wg+4sW+DDnELWuPwvtLkO7wkYQlOs6GVHxjHBRDXP7mGN2MefBfVGwfyea6aG/
eNPInJEhCJee8GWd2nqjkvsmrzdiclEPD0FNLhs6sqFx/dLELlAilC6l0A5zXHyKZDSsNCQ+Kuof
tWxBrmYkGdqIKPKyvLFuM5hIbTrxHHZ3vdgbfEvJAxy8i6g6pA9eKrQOKAwso+u8fI4XdnaqjLzr
+aIink3rmMNuNC1kzkV2DFLrJu4BpcMwz7ZBn1/KonOR2mqPVlZvsQ+xEc5MAB3RgYJ+mMhainXp
mplnMWV4wyMyGmQywqzIgHSQDOK4jP1Q1RelHb47etXTcOqfNE3fOpKCeirbNy3vtqk9zuvWsL8s
5YtWqTdbpw7LCzidUV98MYYgv1Fzk1vDl7JR152NBtkeyrtWnt6v62yTk0JkRiLQZEWyAd7sykz6
ff7YDTrHeLRyuxC9Ak92pRKUte3cfw0bhfXQHZZdLb9lU8pTRrvNH6yik7xZLoB/bs0Mxp7ZqnlO
G8SQuPVpe1J99R5bwVVgVbNvLhP1Qdrf4PMTe6e3kR6E1dMJ8WlHfNFRuk7rhal+6F6DIb1vF62C
exNfAv6LoyseR8dMt1MC8eEW7bwqDE7JtEBm4Mp4I+2JR2apfXoao0WCzMy+6DwESbPRl+gypKsf
SxT5RhVTTwrbz+iAdLln5VZI45ZsXVnNC/ZLtV2mbi8M9PrQjYOfG+EXbcQNgQYAoku8Bun0ZUAj
kJSVvlapOCZ18xaUbbvqeXTQP8YxyYxHxAb2zqmyx0ibyo3SpgMagHjbipPDLcCATgLFQarlGT9X
uB0M3W8aXV0507y3Mo3mLozvHNU/ueiyvFRzwQqGuNqlbb9rRpSKzayl2zSFRcXzaa17d77u4OaE
ZglUjEDU6aShg+BrryPr1sxKfYfFtPYbs7ZXQWSir5coF6son7ySD7rE7saeleiMFIfSc8vW09vk
M+npVxVYDVnZ1qvsDFqPKv4mHebyiFjt2pziyxlreojlITac6BKNKFhjJS8H2x8N7SEvoaoD/U4b
m2gj+mQbJhQwVYippqVtnQDZoAiPTVvVkLxgQoO+C81q36ECnQck53OFdLub/SC/msriYeqcrxWJ
EweLxVLy5yoPlQ/deGq39WPXAiqb4suInwknrvus6UuyxQ/EYQbvpGLtijeAJF0sO6rzGpJkfrHl
cJNP0xcXqAgND3pQhUm2VdZFqCGnjnL7xZyHg9Rs86BPToK13Z38eNRfK1lSRc5uuI1mtZOam1x0
wRczUss2cJfneI6B6tJ6zQyleY/JzVu0ywUkbAz4cB0R0e2NyyGqEn1baHa2TqGBtkFT35TKvvvD
XPaXfHYPZc4/59a5H0x2/08r3v+HBjvzFK7wP/73/+QGwm/lTwa7+/hb07z84+JbWXz73mT3x1/7
9tJ2/+u/NEP/JxMAdBKLbMvWTyb7f7vsNEP8U+j6Cf4lbAte7RSJ+C+bnftPZh1iqiKhkWgshrf9
1z/+5bKz/klYNzGmDkFWhK65/KV//76bPyMZ2rN//0eBnbOMi67F/mfIH734DK9goTJFBocdw4cI
nj39/9+F59h234WyyXaFXOLPjZOYb65byEMiS7hMMQ3DJs1y29cnlKE6fJlHqFD1KayVvAjsEv7+
ZBaq5PA6t62+xziMrThFSm0lCUKEpIWQsUdYELnsG/DDTmvz7bREF9EQ4HuW2TrMUKNW9ZhtevQK
yDfYqIcsLChRIDZMMSBU7PTMU1EWMwV4eA3LnPoW5/Imq/Nno3TBdUqaIVt/1QTt0wyguNZLZIoG
aWmTM9PdTZFcJXjz+7Fl9pfT3oZJfKv3aPCiQTrekp8M+0o/GnUPapOYPlb/cGVIXVvZtfEUt8F9
2st9ifb/FENgPg+6jrAVqq9Y9+aCHFMjwX2z1Kb21KiU1Hg7z+Mt+xE8RGycXIxxM9MdOBmTV10z
uu6UZmApYreCcahc2LWYiq+NTHlF7kDT3+hMUnrHXQ6bYuTzAYN4uS5zN7pSkVk9z6rrNnWIJW4m
6/UzHkoDUMIJT/x9gIrDMK2A2jCibIA4GK8NOvivtjRywAuVDtFL3bqR2IWIr3ZFMqGb6cNMJyTJ
ZnLvjBX+zpLd8lrHA9t26HTz7El9QVKtpuxuzAnrzE+Ne6wZCFeAassHCZJjrdxQVld5P1fQnzHa
o5WjQYl1/eheh0uXHaLERVerm1p3mmMyE6sfIsrr+oQVGEfUwzmG6BCeY6ESyUYnpFnOg2ETx0b1
loT0s9uZGb089LzadG2Y3ZEqzMxcZE3mPguzfC/dqdnUdDqAXUhGVnVuPuMFF/cj4c17047VZ4I0
Bb8aQ/cd/kz1NMb1cqnpIwNO+vrEoxX1HpjZ/sa3021kjWqjkbxeCH3XlzWmjpWcWu1Oa/XoskSr
t63xil03Odi46oJDqsrguYgq+9gWGikW6IMeiq4BcaydZF7PRhveoZZnjjzgOcDV7BAGqZbHXMll
19TOeEg0xoaQXthve1yn4yq2NflcBwueI5F9jW10SjIRSOoXnFCk4MajeE1Bob51JWaivNVQ2dQD
kgWjQZ8SOzLacs5RZ1mZTbMEuEEzUvU6an+7ABqmsUX2bNvwqE5uH/FDOOvSKvMb3PAY61LrQmQ5
tndGmNfXzeIwI2iatZ0eqPq2zUL1dWEeBD5XXdsZwPAnSmmZt0pU8QF2X3nxYCz3+HJYrnOIyTNO
4y31SOhX/PS3KKvDi0zqzTEIqvGCEH6xsdvQvCZmuHpGKGJAnNunVtKcLnGZc7abYinXVjI5N21y
iiqo7Nl+r/qi/sYcEACoKOi3ltOfBrouaKBUFb4uCLc2dg2/QZVfHiZrcN+ow8YaERPheGVXzDuj
MRtkyG54m5ZK0qHONbAywPcmSWy1i8JmPmQmujJh9dPdkMQPQ5F8Rquxzlozu0sdYqdMOloU4WPl
h1arb1oUa42fJKY41kuDy3+2y7uoCoA/jD4pTeG3KaLYVVYWchfMVg0Omkojvp1j503W0WLv8qG3
bhdZluJyicZTRZ6Qndvh7+SNDBPLwCnswKvBuHeha6bPUYK5eW0tdnyY6XBuMHBOr6XQYXrrqdrg
1y/hVooGaYcc5LSrDCu/r6FjMW8tw3ukp/qhT/V5zQ+kkRVdIQ5hj4AkwuR4kQMEPBd5J2+dYgSL
Thh+5Is+z71YO9nEULYeSqdi9lqvjTdanbteWQxDBOE4wshYRnnT4kfBeTzFE0aIFtmTWmr7k+6w
0bWZYb4CMSdH4eYYPYWItzH99E4UlelFVUm1HohgL0ZUCitbP4GqmrT2zSKM6zrnj6GyAxdcse1v
xsUM+YoTAxgoi7trATzkdTUQTYwwYTuWdYgGxZ2JcCkhD1eKevXAOpmXdTigSFny0oCpMxAQBYVT
MOXYqV0GLOMOR1mSy7sBv6WNKSGDGwESDPdFsIRXjdNY0y4i3eG2IzQV744onHjTO1HDLEqogmEz
OAio0akk+s1ELu1rCOB1yUcWH4ukyl7qsgqzNaRRDGw6pJDsfdYd47iBte+M+GhmRXQRJzqMP4BW
ta+Dhhk0WfLex2LxAjndEv19GPLU10bmYcSFT427t/TpemjH1wiwcTTGA2HLpV4f8qE7dNCVZZi9
9wuW0Omyx21IB3JUi3UZ0EUW5TPBEUBUaK7M+g4xNYgfgrJKxN+sYvHmtoPLip4ap0XSEq3a+vPI
HL5xhmrL0DYUGJpgnFbRTPffGOLFSqcOrSFqPsarjzTbLaaQAuVMF7q4QqA54jzlqBK8fOUlnJ0O
MqMeU1S3jBsbpRtaFs90Bag5Ic4jqgA4wdpCWYH9qDJo63qvOpFCKt3MiLl7ZR7yHHSZl62yZ4J7
gKxGJgMCcKDVaHqaEqlwsEHWoTSB2dnFS7WukMlkTbs9yX+NYlg1UbpPFyykwaYelnWD42+oy/UY
fhvpWP9QwGnoBzTnwgUwymW1pS7yTMyZgcSimE/rJn5MmpL8ayHe2Cr2WcB4F1qsDplEmaFqDZMd
aQiEcpBDEid+ZgASzOBq/TuZMVjgH5ylg3lMDoZRfR06dT9E9S3wWwXDjapTvvQ2w45BMFPQOFzz
121CFZe8CizdcUOdMN/EI7WGgacOxYK0v7hsuLmmXYa1tbWsZVNG+FlrJ9vXNLcrjZSQre1yki2T
vc/pTWnJr60mM1Y6R4qD2DVR9oXT9+/aHGyK3DrY4bQmAcBrIvTpunpt6u6K+7kssnbfW6z+oiVV
KSyw2Qz01c17L+waOoSyykvhcndClK4/BHH9OmFH82Kz6jYuHqJLt8rNr2Tctxdkz5kbo2+YX0Wu
iQuBEVgXQ/QQ76Z1SJ9ZEVKNYG8rWrSrY+uTNosZTO7ZNQHxxmqLf+yGeJnaMY8ybDal4a6ZFA/F
b/p9LVYE767TYnYpaoGx0Gzdm7YNsKn5Tc+rRqvk54j4dHEXQgIWWnE7sTLnxjyJjl4a+6WSwMZj
GkKacjaYmdw02v1pjzCIiABiQHajELf1q6L9pFDrR8QSWPjv0wijTl4/9nl3DAiZULH1NPTtk9O1
2xbVF2MmEbJGWnhXtLX0crvYmNRFWsfgsNEbo9FL+Zj0gHQdlQHRYQxyGBZVvRcTOZSp5o327Rjk
vODGa5znOpGwfPjEpMRPQHGAgNBe7K2lPaCF3eYWOiTcFuzlGwP5CnqmTZLbW5iGdS8RnNLcouDE
NVyVb5pzQyO/6Uf9spYCO1y+1YrDqCIEgvVqKd7iivrK4Hi8INsh6KF90X9ZcNIqSj1Yd6jGuxow
cjZAJxpPNxqv5Al1Qb0tRuNgjrhR+rg5NqI/mg5BSVMs96p176vSPFTG7VBmz8bIzE8XzXaXXmAE
8Kz0JFhPN7kZ+FYrHwdn5kMMcIVWT8iLoY0vTHS2odhXM0BEQthA70wUa9Nrukwn6MOLe6AVZ7hs
rPw2NGl4RLOR4TMaOTTn05om69ocw4OKhB9qEvvO00lr1YNqG5eZuJ+T1IsIcxiNDAc1d6g+a6Ld
pVX/EMTukeQqz6BNGazk01iMOx2AJNIn7gdyGT+4QJiXgvJVtvAUvdWEPirrHlBKrNMw94rl5DdI
/brJnrEiHRMXmI4Dnh3hZkBbUkkXNUd2H1vcTZNASNj0Ztr0xMjto25VT6mLTW42tkPSeqjJqLCD
T8J0n0q33BRReWE70dvY5zZ2HPeIzykmDUqReWJpSDU0wtIy5BybTjfqq0GW6g1R5pEALqTXGMui
ReAWKpXziIgLuqAmkKg9+ZqNcu/k8ktnOc1RLjo1fQNto6ao8yfn5EqrIpiryvgUhb15pWZ1Vzsp
wSkch6t5gWHL2sDdYtMkpyiG76tG92YxWzUTceTeg40yIGmimSzt4MbOsgCcGTHsMiX29cihfBkb
8BSZW9+i8sOWnaTavnVrtUvyqPJjt3GORBZ0B90JMjIhhofJGhnYJymcY/qZFR+62E4Gws5Esu00
ELmZyfQuct/vTcKtUNq1PZEwrHsaTuDyLP5SucaVk5V+Z8+XZCJ1YIEYM+sxMXdMl9qWTu0XFcr6
E6/XGgN8WvqgA++ExvzVCcDaFuS/SFCwGaXZ2shAdwnAmSR5COGhoxFA2QoGqvkKwTzVASH9d5oJ
N077a6OcZbUzwnSIrC0KoBtR6sjMYu3e1OfId2ztrkGORqSlRoZZ448inD+5MtMdZAUxZq5GWXtG
ULqHPhjKezVnGqkP3QjbJTUyU9iGCgUOnYRTicodNYsVBZxwBj87WzoyKdW3UDNTcP+ToUcv3g0x
P+Ogexnc+mVU2jvzb9SBLfob4XA8tn60JpwTfG5jQyhZRj+qOrpgPTyxcxHyFUsNd2y6GIhzcT03
HPj5ciWnXkMAUj6PfEsne/huyfB1iVB6JMiPW80pLrvlFMQSfW7HkeJMghjmhUDY6FBn5MFVZyYr
1HSPYWNfASQoNPPqoTObi6AgncNlUKtTFBs+pa0GNmIvpJGqmcINHrCSPpoYTySAl/H1QtwGPvZL
OdPHzuUxCKfLgE+ng37I9NcJ/f1JkpGFn8uh37hOsU+iaFNhTH4gQiDzzWr8ms7TASP4vCLHzUtc
cwvQhPwXIJfUPzoj4VwrcA36SA177KlJaCA+SGR5Las/DFBPTTb6Qzyua+zyaiScVfs6Df1+QOU1
dtyY+wmzFTrEmgNAjcJLcXcHiFi8XmNjxt2bOBYu3QGphhk31p0oNPQS0/RQzAD50RBdZC6K8TbX
k40e23u1TJeM9NjpWf5gLqgVRTqvygV9NO4kRIhjVSM9cxlyNLmPuanQi3cowSr5Qpu7Nsu7RUW3
QCnbLoaS0pYLY7ZwZ9f9k92UvjOlnwwUJ1PTd7yYbtmac48ulCQLjZ85oWWjPYzaVZCf0PlOXRS9
eRdJ61LUz42LFaj5NDPZm1iO6r7VSmYQwZW4QjDaNPHrpNJxM+ojsfRs2q3A/dDZ3xblnKCEqkDH
LXdlJdnpTrRIt+g4OENc+XX5FjvZTZboj/NSvyhWyMp1nRdRJM9VBoHUawPq0l67KaPmOazA2TsG
NprlhTQ1NsCI6Sv6Ngw/S6rNflq8EjlHadg7GxV+mhsXut0/5QFSpqmBYaJYJMMHu0rCnIcgE+Kw
DIm9dZj7cNvF4XIfyYzWMmjYDEKbJq0ioGp2G88k02rfZoX7KQk58ilse6faO7qKS1zTOGNOpYKU
xS0hlJO+nYrUzA95ZWk7tx7cryJXYOxEhvJBxp10br9DUP+FUP6ASP6YXH3CI10lATgl6dmE66oz
PBKZ7lBIJ/HVCn7Lw1he+tn4zV2H+2FT3ZFdhZAaOs38YEzUj5G+P1/2lMP6HQwK3JeTyZL4Mkpe
EwMnppm5Gi6XimQpyNnHvmpdbFDj9NHkkR9Tzn6+8Ol5fHdh+ssOFVvip3Gmn9iXbovm3iKRzF5g
ABBdfTAo4MdA2X9dz2JkOhAXEx7Ms6xeZwmHkHw0X5kEBpDCNc3Bl9+/wl+9QQVubWJs4xw9wdrf
3xFQVGxLK/eJ4Liz6vHQ2P231I0/eGEfXeUs9F3aQ9/XYeHL/KisaF24Rx2s8Pd38qt3g6AHs4Kj
68ZPucYBePlSurmvW0hUkbs8aFSQyCErf6nmDwaKGL++GBZb3Za281OYegJGSaeU+thvmAGVYY5w
182wXe5aL7oLVqWxaiCoy/liocj4IFv7o2ufRe0lMJzE6aGkbnoaYBQY5EIRB7S2NO/3T/SXb421
9++bPMtsj1VaQyKw+iQ9mBFE3c7FtYYR3PlbG4n6z6XMsyGuzRRoeUNVXH0lKsAkLWQt/PQyO5JS
opot7bU/+xmBU39rzfzfOzz/vmrCAvRFpARoMhY3unWxQLZ9tRFN88GC+eBRmuaPn5ma4nRIutTH
Rvhl6gukWC6VPUOnPhot8mPg9p87hpLSkbCeEETnO3JUpVKGJbGeRFZQZixKPru4KWdnvtaW5IP9
/1fb0/cXO9uHGxwTZVFnvqowqxMmtQmFE6//xiL87obONqgoZK6yGWV+SmwZ+O4G7T5y3wn56H/v
OmdblOJMKWg8fNR3dOuEGdSXSPB+fw3jlw+MjYhYTsEMBOtsP1/sRiz5koG/rrqLxavuJ2ON63vt
0E2uMLEeijXhWr+/6EfXPFt6sGVg8HPmT2p8Ncz43tWtD3b3j65wVgU0S9TbCJH8sBP02swWff/9
Hfxyw/vuqZ0tM1JzognJuK9F6TEuSafia+0ID+jSv7Ozfnehs7UWWy0EwUAh37rZWo+7m6GKUlJf
KgO11N/6eGyOdZ3ZAAZa6LMtAdVD2eQ5kC9J0AD3V0um3//1B2ch37WY2GSaxvn0gdE0ymCoSryI
1aGKgptcuO9aHO7jxnn6/ZV+tb8xYVzoFhy5Ynn/eDOmYOCFQfVnptWVAjdcY760MG5VH7yhX15H
2NwUU4Vg4s+OpJIqt+7mEixPUxdNh6Fs7uhs+9ZNPpib+atFbf3nSu7ZieSkioQkWfo9Q1ZLo7ly
p+75bzwzaTDT0T2NA1RnC2AmuEuZdeXPk4tcKVKaZ7Xltq4s42/sAIxxhOu3cVaLn8YSREVEIkDh
WwB/NJ72wxzWH8yV+tXTYqwbkw8IbSOK+Gxj66vcqLWuQj7gXAADpqtAI4nzrz+v769xtpGBdGas
icqfunhnpfrtMquDzXDa/95VzjaztAYD6e3KBwmxUSfQTWVEaDiq+PT76/xqU/v+bs42NS0J8TH0
+O7C9rkrmzuhDccy7+8lOPLfuBJjWAU1MfvA+egdhrZZoilrPy+WV7vAeSa6YZOI7D04Va2/v9av
vk80Mv++ljr7atiHilFriHedq3eno8QJekZ162nzwVv61XpjrAoD/YCqLHl+T0tH9nNzEq3Ww128
zN+csQo+uJUPLnF+K21L/zDbuY93GMKri4o9Ed7jB9/Nr57Xd/ehzr6boDSwDOaFv8B5jX3wRYTD
XuuLt9+/lY9u5ezLIYe/Lqep8NlbGnAXqCBbDLvfX+OjOzn7bmJDDI2jch8xwmdEUheF1n1FTLD9
/VV+eSeOoRjJLAxkWGd7ZltU9UQiPeUtfsqg3FtGffj9FX55HySso1uwfzHFURVljSal9JlU55cW
6pbehOFxq+yD7/+Pn/qn6OuU7f5npY40jMG+OsIyst1/PDKzPpwY61v4xYSU0dpUfrHc6vllhdai
iG9H7Psu8amIgvFVRqvaxmVB3YMr9NYBFbSnD97fL1va73/PWVspq4jBHkPhM7LZA1IJ9S9OsdMc
33SOBcO/bWZFzzBJuA/T7Ue4ijitjt89jLNzHbAtmHJWqL60+e0kiQ9kPmd8LwMiFjumNbmt6ZAk
OJk6rsYYz/LKlgE5oENXDAZ8IUwT09PEgtO7mIh9woafv9ZGR4QuR9NseWkapcSRjWZ314sE4LsO
ErGpdWh90smTh2FQxWNDi+psmjyzN3FPekZdS5lewVIN1jv8k41qFn8b7ntcMwcmeakP1t7pEf/w
FAyDkfK0wZykOiK/syUh0mmwEAz4kYQ7nIAK+ddVFDWbXGo8dtIZgXW936/3szGirEMuynxb3QFm
EgyGPXv0TBFN88TRfZVSXc/Z3aCTUG4R4RYyEoooo6AI166bMRZi3iVEC2YYTD/4Cadd7vy+lYWE
0jFJMJDn9505rZbg6fUTErZcbLxokvELDKRSTM2BcBAirhrIDLmp5/mvFhWnu7eFQcSDqxvO+RTj
ogiUPmNQtXpMO6pwRvQNqfuMtzZ//P1d/nTg/3Gl0wwHpkzrhnu2QYoF8k3Vpi8Uup/xOi0J98Gh
OnzUxPxR1f/0NF1hK5RXxPf/8a19B1I6slUjmn0+5JQM7318cNfxhb1L0O1vnc3vb+rnXex0V65t
MNFXZ83qZwfYgOXDXSLpD1v700Js1EOHVO1NbibfXg8bN91PJHGtGQTNGMcPLn2qJX6+z/9c+uxU
WyrdFpkt/NggE8Wwqw2M66ENMbaVJFnNe1EYhpdUCCBU5P/+2qcP8ezStDlENirWK+f36RD57hFn
iAWGBcR+QoSyIZ7ycx2xGZUGQ1JQdD6GQIMfPeifTj6D4YkWQz6Y2wZ4cN751HMb6CFv1UGVhRON
+QbA3A89AxsT/V5gZMGmVj0VODyT4U1b9rGxfPCZ/mIBWyS9MLNcV5R4519pELpI9hzhL6hBW33t
xDeFYizTX/9MUFmzCzBBjSlq56uXDKIZIanylZvMe8fN7atZa5PnpLRMfT3oU/dBBXY2mfLPc5gJ
KQaj5hl0r5/vACIdMXrkJZ9LsDPDdU2W57DOboqtAwvItDGvvhsvs/voXkA3XTbmFeJn0rQ3hA6v
xz0n+FF3VoTtfVB+/h/2zmS5bWXLor9SUXM4gEQ/Zd+IVC9RmiBky0bf9/j6WqD93pUoPTFcs4qo
ia5FXjsJMJF58px91j7x6/z4ucav480cSwBkJVVO+XkmT9VynT9kB/XgrpQJR5Idtah7eo8r7U5b
4fZzbuzPtuO39+RkI9Ilb6CbLT2mty1zOz7OsNnmUk9L41S/92fmmV1ofGDePVAUkijaKTJNSOiX
To37GviIpmanq6CQnhzT6md0wpeTQrTqmQDy3EAnUY5T9gjhG45d4C5AM9U3bTdc0sh87uv7fBxy
SSrEfXbz8f03316HSBWBcbYCsHun9fJDCeAHO4cz69Ano4xOg6YwdFJI1mkOKdHNohwM4BLVd6MF
kPW9aZ++Xuk+LDuAvympyCopWDaT0/VdcTiCuYxAY02/MQI72wiEQOdylJ9dBxh9VROarJnK6d1y
aEU1AfCtiijauEr53VKdZR4Z86+v5dwoJ09U4GoG7jLFyiu6lT0417ZpPcZm9vfHbQNFjS4E+TBK
o+OnePPNJ0WDaLgoV45TVZA4AnpIoUeAAu7dOgPsTAfw15f1YV3mKyLJZ6kEFTr37zSAqzxNzqKK
elAxDZL82ovRrmS0xRrt/dcjfXoDLUZgx8M59HRtjuVGH2yvXnUG9MhSjY2VaD3rp+FL0vwvR2K3
s8iNjXsdnXqn5zwriCPNyIwVYvyUzi/pSaoL2Ap2cyaf+Fmw9G6gk/UAUG0Gr8BYyUv4bIt0Cc+w
ux4dYZM5CFxolmdy5R9LAORgbE0e86GkF1XzZGl1Vaz3otZgaUXCexNu62WwgLM0w1/HmdANP8v/
dj7iDoYXKssESWYdhtH7+ajETmTT3L5SteYpq5ULUWgtvAoUsiCTrr/+2j5MxZOxTkIyMB3aoNTO
Kgqei+HWrH4VI9O0ss6Efh/mIcOQziZtytTnqH4y43mlk3oNymf8c4RW07CN8MU7M8hnoS2jWKxK
skagdxrk+VVV50HjrFxwtdPuonrNr6OZNG9o+QZIMlM3tAGsqh0ap+7MovvZJHk39MlKJRQ7V5TC
WVn5QtsMa9CGS+rlKvrNqbkRTBKEr69ff3Ufz//cUKEZHIMoFdDJeTIxcSj1glrlu0vRI07yPamc
nY81cLOpD+0MD7Er7TH6edaeeZwS73Z+hYY7hQY5apakpk+PRUNrFKRhyORcSzXQYUKreOesigcc
sqsVnt9nngZlnBtfjTdueG+WZ99zNL9jvPAhuPNeUamrq2Ahg6jEc2rq20tzk8ztNcobYGR74KB/
HemM16sbKhkfGsy10eLv7fhRHiKvo6XVp/ktyzHYHO4syzizJYwXcXqRKnklg+5D0/qQW9IlcLjA
hdclKmEPz4bWPWNs/cm6KWRNYR+g5jOe/MZH9M1t7Dj3GUNTrM1bY4mweyVNo205I/EyL5Y4Gpy5
nrPDnTwQZUSTtc5w46oJ+ZXy0iR8dtY0py06WqDn55ycP64wQtZlztCGoem4Gp5cnqBFvOi6dO1o
pYM2LaA3CJJp9zQMgfnXwTYzgu3AVg2d54AzyPtbmZtdb5Zetu5+uDd4Ut27G2eBLUM3b5bIzJiF
Xz/on82Nt8Od3EoNPDVN5tnatJPoAsElnRRS5Tx8Pcj4j5xOwLeDnCwm2DUbFSDftVmX2SSK8+9C
Ly871GJQsuzHr8f67LvC61vViRtJeZxKHuLUSQN8o9Yd/eFtf+VIL27vnNkMPrse9k+TSF5w4D8V
ihCmNDmHlHUt4yVogKw3Yfx5mxxO3P/mYv4ZaFwu3zxXuW577Hjl2hB3XQEFEeOXWDtz5P1kZyNP
Kkz8vAlP1Q9JLxlhLB581bpZGMt+jtMDsIsp3MOlsyjxEUcFv4me0Qafm+mf3sU3447vv7k4Pyf8
Hu8iHPm99Bhel+Ekvi9WP+KLQZr36+hamuExEsy/vqXHL+d0Mlok3VTQTLrCBH8/rCxhO1Km3RqW
wB5LY+vXcFE8odmahFPt1rmDVLLIbhBcO4dgK6+svf/96w/wcYLqZDQIYm3yNmPM8n58v0sERg3t
urPl+jmvoTvUrmZfOpBR778e6eMNZiRWZLZTlZqydvLYwQtM7BD3FgcNcYzjNP0R7SW9rE9KWpyb
RJ9cFcdCBQdXiw2acPb9VQnNxHk26tgqYXug/5TnOtTaeUwsC3dKmyJ7n+nrv74+jh8MxgNioI4d
8xZvJhC0e1PNk26tx7U2iRznh9W33/W2vOokugK+HuvT60OaoQnyUKQ2T64vcbqyy7NuXfXqrCqC
hYF/oqfGi69H+eQb44r+GeXkeW80pdUxYll7kmLOeNo3loTPYhNjG1On3pkH8NNL4u6xjJFl/xB7
JKKLinTo1o1BXlZyLhugFrI+PHx9SZ+OMko0ZJ15CPzg/Zc0YOuZRE2/HujkEcFPD8CGFERnLuWT
NYz8q6UQoBN8kCw8GSXyVW/Em/BQ+y8K1K59uiHTfRM9lguQWXQmXBTPyc7aS2e+sI/bJ8lPHZKp
Db1J+/AwZx1mkHptrT25uLEHJP1SYXV/P/UYw2I/4w6SaD15jNOq4BA1WGtVGiFniprgBF7Q3PEE
a6j//Rz/FQnkP2I+3sFA/u85bvMwfQEEqQq//OG//Ner/1/Ll+HlLRREkfmrv6EgqvZNZ6Fh8TaE
oRmcUv7FBOGd8XjIsyRsRaYmzd/5gwRRlW86mysJOZN1nxQZaYU/TBDewqFAQfDDA0J8LtS/YoKc
pK9NoZOMh0aC+l7G15mP8v5pS8rKwJfBrafCpIcKlrE3p0zTzDoQfxtbAmKITw4uL85oZByS4Fbo
hQLGYah3Egw3PcANS29pwi2CYC4KlaKbHsibyKjWWeahGPzp1vVCs1Ff9vqUfo2VpFirRE8vDTuG
wwq+w6fxAjwW5igJBpBavw16/9GDW9aWar5Quse4i5dKnd26WosnSSatMs9OMC6FCpKVmLuEPeEU
0BLIZEWwS4T2q+gUiFh1lawHU8ftLtHwclOwOQo8GEdYz4+Nn/lVPmQviVdYs2rsoAWp6cy7sfuF
poCftggOHQAukG1g2827CKgmnZf+VDelKe4l9HjI5ZRdG9u8ymonpZqIhdXo4YPeWC3IcknGRtxr
70vptcKJq8oU6doXM13tNEAkmbcLC2vaAW4M8NWTLHktyaTmDUH/mbQLTOVS5JQMCho5suCVFpe1
K8Syo3MWdvfGaiwJPq6Ur1sAHddZmEsTK/LkA1yL3EjxstUC97FrI2VX+FZGPVwTq8S8y7VX2Q3n
BhZ4BbGKUa7pNvLw1FQ6sJjitvbabGsDL99ByDWXZbKIyyrcCvjoi9rDbwCsWXbdxwNg4SbK0jOr
40k1+fd0RHdsU+LEVx7jmvfTsWuBzAF3pWy862beNEI5QMvn0pnAy9r+OaX9/9r138q4mPzntWv3
Am60ekn896vW+Jf+oIy0b6RnWQ2o2LGRsOETvrQ/f1OOzG+jSBOZFswiyv+sTX+WLWF+I6AbQUWj
ulJRDTaeP8uWon2DjMTLZLUJLPnP3yxbnM2YB+9icrRoUJRMVecfHT/N+3mSGJLUyrm3x3tFQEEu
NBvnUrWPsGss6d39JQkv0Ze9Bp2F1mBIPLSkWeDFXRcZA/EYHmmzOtdbjy4tlwb4uyaszRImXplA
XvZb64n0HSyDRAuwiUFhWcQQgHrThvtMF/NrWrQ881mWpnkLAyGtzRu7lZV4o8LvIWDRFVuCH2EK
f6/kKpaBak+n8qRIUr+6lkNFyiEKlG3+o6fRw7hywWxOIxVXwU7SYYG2aQQgEoxGhyENPI9NbNkD
PFbO/4bzohS0gH6vDcO5SYZaDlYireVmOfgoEeg4l2zLyTd5RV+cfEt7lQe7MSmL2r2RErsA1Wmp
sSBryacsuB+XvCroBITDEySReAZTExTNhS4NpIEWmm+l+sFtY1sdrgaynFp26A2LBqprfJi1Qlwk
XkfDPmDbHNYQTM5K6rEy0EOpwBcEhIKOuQU+LvjUas0EgyFWyzsMH9zcqzCYpEwpL4o6pWy7lZQw
jVRtBrtYwyGtUNoaLhV5G/yWIT24jfcLjJztlmB6MKP4UVNGqe60GqtKCZPazoqMH3LqgR19sHXZ
A7cx9yqoDLMc8hWFfAJBQboiL7twmjVJku9S2suyi9oFky8a2bpu8UWHGdLqdK7Xapet8IJPX3Mc
63MgL1MlKZ+MIg8OElkXTvBRH22VoQLSqsTaaJVRjg2hYyewnRZb3WoAGNNvM03zwAZvQUFCBgCE
65AizQVrNpZDqGYa1zPWPE/g8XVTwGrAgvxRaiSwRVptGY+GWxtrygw0LYIibWhQTYZwPriR81h6
RvxUca9lyNm5e51JfoPvsxPVez+D8iNVfrXQ6yR9Sp0s/WmBTLx3lAD/KEiWLp97gPeBU2vSxwjW
Ozze+J8bHVNykXgrV+6VbulA0b7gPjmwT828XsTqYBx8MwSoW5e5AjW66lGHtrrTUqLsVfD4cmsn
VwG9ViszaUQxpZeb/RVHJR/yrAafTkFFqE9t3xc3stOZC6+unBBEeBPyQR2qGmMzjx86VUNAUPoK
+BGLSeyKBJ5zVa8d+IVXRNImFTEYqPtMB5Cz87NI7LI40zaS4ohi0mVeFE7K0LIjSFm6oFE3StFr
OaYz1SoVYVIiybjOy4VM7rZKYZ5oWl6twlbTbpG6piCECpo4t1TbfURMmfZQx12xGEBkwwcJSd3r
mdZfqF2S+Cg3TO2xG5IADAO0mE0S10ODTatGx2uXmT/DonegfUr1dalK+V0R0k0KWbecVZqifvfS
HoKEOzTy2k584FXg32VjDnWTrvaexuyQTnc9mUkCT+slza9ZNxO0nnfg22UPcKjIxU85E2IxUJu5
KGwMSzsNAhTtsSnmQlIQhOoF9CYrf7GMSlPXoYN9AniBUh9+dJEyYGJU2a6sApOVW2U3mFqXvOAd
1RJXGW6U9jPdB23bgTVGVpjaCy/NcasM5NxAKKQF6HzAEIRN6pZbjOLQF03LljDyl4NSWbps8W0L
F4rqNMGF8GX1rm89354HXZu2CyNqFHtlxLIqUWRqU/cRzDDmG1JYOvEa73Bdv4D4YYvHlqELf9KZ
IWEl06r7VVky8otcCrtfJn3M3Uyh71ysh6LOtG0O381Z9IbqlA8GBEX4AiJOp0NBAoRtY8iqhW/p
GE+XdYV1SxnQWItus0Q4p7OQP5rAlWBZ+GCM100TOlgLuSjqpn1ZW69tKdEvX8k1kWUopcKFXCZ3
37kke5jFHTzplQmy7pnVvBVEs1IJB1Sq21fT52mfdqnSa4BOlPYwQM28sULJoj0FHWXjLwaNFWdm
qpJyawyeeG2CIbmFmJL9tPPUA/BfqFU0rTH2fKAUhPkydpsG7fagosUs8rUauG/nknYubByiZ5VV
WiB2ROkMNqScwHjoksqn2dvUHf8ij7sBklisVGhVhYMJ1ERyjU7bO0WPcFRvK83Gf05iAyXZHQBu
UKQamHedVwqwCoQ9s9BPO3XJJkBz2pDLygtY9pFTy1MCtjzjmLGDtApY1VeangKp56GqQtGhQPXn
nMrGrJKCKaEM1tepMijGZLCtAtsst5FEdlGydOGsKVJDCjaZCNoIY6bQO6eg/FgoQEUIupEjzlgh
/CAlrAFzdS3J02ZhLdvyJlurM/r8mciPAFgX8spbvom7rn5HLG9boE/SAZz7VLJf1HIMnWPih+Q9
NEEqBH15cOMKQD52uNH86wFOr+g4AtkaznlUjpGGniQ6Cvw1cynpD/LGX5U7TSeiNii0gPhLWBqn
9vpsmnaM0d/EZh9GHHNWb7JsKebNjgyhupq1c4ORhrk6G9DzYVEVzzJ3gVDzzF0cD6kfRuQobJoy
kpkP6fWo0D32o+GgatnSNwszeopTUXLWGsDrT9W8cl76JqqgpUh9aV/aZeeeSy2e6q2OV01LnjE2
sYzJ2pOIVOtT3alK9UAANPfyO/yYlooyzMH9Yss1fLdEDXvRnVT4NwYKpK7avnCJIVx71kt4P2RL
0fxsRf309dcvPptgbz/WiUAhL0LWfUtgE28u8Mj6jrhgL/J4ObTFZVuFeyN91HIUsq2/j/wmZl0Z
5tkQruCtgV3em60MxhmbjRHZhGsLfCKxT1WACWY9kbR0XUIg//ojf/aJx2SErY+NQB8asQfNgpmg
aIeOgq7PLp4b54ok50bg2PN2guqiNat20A4wKedK9VoTc319CeMMP52Pby/h5BSLBWOrIVE8uJg+
VB7GreGtoQ0rA2jL1wN9eiW0gKkIaNEznCoZnAFYapnoh4FcYDR3yM/eDAVUutnXw3y8HvJQdOXQ
40+2irrt+xvm4ouFsZByqMIYrowJmrrIUNU7OtfG2aw4c/vGOfn+9qFUlcf0Japt2gFPbp9u+3JF
vHbozXqLMedcOOCV9GIKzmDb+feDfW7Aj7eRAVn46XdGcUUa7P31seN1mqikQw9pkgCV4N8awjPi
/GOP9oerejPI+CHeLItWH0d4NDgH2PVzf0UURp7pB9bXsx+4Xl0l0lzaYRs0D2+taXQBsunswnzu
Kk92Avxj8fIyqVLxyFrKA7LVM9+bcnIqZw00DZtSB+d1QW3/NHvTw9dsnEE+VLEANVeMqEX86QBW
meEd7ljmRFVA6Riu8yQKN1+ratnsQ/lcM+mp/OX3xwDMTC6CzZxz0fs7HYM50ntfPbRGANYPdFAZ
Ia/GuWneZG02tQdMcYwcdwDVbl9xGMI8aXCDBTYPuLDInrXhiPmXef/fn8kCsiXY65naJ4+Q3Eam
HKrmocefjGOSfud24vavn1LKyxrpF0Fdg9zI+8v2KdrgR2scvEbR8E9trzk2r9qKZnSmXnjmux4n
y8lsfjfYyWz2bboPRWRgBEoOw4ou+ka/81PtTPTyyZR9N8rJlGW7V3ODUbygonfJLQ58sWeGOHch
J9GKFEdWlPvGwfSGZBK2CW4E1VNLjvrrL+dYJT69YQr6VJUgj26RU5mGakH6TALrcER+KFfZwrmS
7511Me/m3bNJWVmfnw+MTvKplIAIRN6OenJ1VuF7mFqOozaz6g5Pq1U1sSbZPsP85GxHxSeP/7vB
Tua4AqIl4XYymLLg0IiJ1RpgJuTmSbU8p7AZ/62vbudJXJOIuMXbxjqQyaM8+KODqGcOT3YG71O6
+fqr+2wSvr2HJyUSD9lZg03VwVXoA7Mw9HN+fT3AZ1NQmGRZsSmijeC0wRp4tBdR73iK3eoqtuW5
1VO3ENXi61E+u4xRrgF0iR38w/KgBo1JfkA6CDlbeF6DzaZ/Zk34dI4TABMMss4RjZxMALkuSWAl
2VMDzXburuR7CbdQHI4m4o6sylqewS8EadbPvr6yj/cPhepIIdLRovCnk4VPb7PB8Rv7qfeV4jGP
huiyCmoLWCmutcX067FOBYA8UQxGchxgFZ3PnDfer7KWIoUm+MdnGr/ILPc3WZzvIxrvK+xZ5C4m
OepduaBoK+XRUHF1Kb0Il6yrOCtJV+DeJRFC+Yr8IzeTxSCdmUmfbH18ulEKZnLcQwR9MlcHw8ew
LPWf8wB+r5dvCOZuHNu8cgRteW7rLXyjXaUFaw6FJqPGyQIsLn8BAHh0bsU7abAa7xTQALSKAmmV
TUX//Z1iF+6zVATPwdpfJZfxlDzWwlgUu3Onv0+m3TjQyHOgvMqR4eSie69PiyINn7UlnkW4JXnT
duduxo6TZJgULzr9Y8n0XJPLJ5OOvArBIlZsxDunEr90wJ5RONVzQo9oUW99wKq6OKc2/fDM0jWB
hFAjhkGZJsaCytuYsU1iPKea+MW8VRZ1tKZjbCtNm42MD9kay15O7+cu6+PNZMhxESJXQD7tQ/sf
tQO9yOXsRVvah+Y2ncZTPNeX6rKZU6SdZTtn/ic0+v8y3H8f5R3/uQx3W7++/Cr8Hy9vtQPHv/NH
O2B9G3swaRo2OA2hFhH/KsIpxjdSOojK6acbowl2vz81OEmIbwTfzEo0wgI4zLgE/CnCQUb/Rsc4
ypNRc8tB7u+qcKPkZ9xm/9mGsWOl15goY1x3bUY71aZpfonMBnEtS1pXb5wAgwl0VbcVhOoFAMLb
1A2ry9SFy6jjASF1lxpOeXddW6TbIYjqWZqL/rnmdaMFGEvWnkVVqpWrQaZ11w2N5+NvrRc4Ky1q
qqmfRBIcgvBn7RkOGbpYbMrYhSDcYLzsDgADYdFW66SI5dvKQsLQRwT17fHt3KU7F+p3ievoU5NK
PhlPZ9h3DpUdbYz95SJRsfwSC0mqra2lZne+Jnu3EZZ+s65J06Wiuf5tIivSJfz8uVs4hwr8DmeY
lJofZibO2rJS9y50K2eJtao0zXpLuq2FFs6F1soXaQnNlaIWh7/OnOpFiO1qTD3fM25kN9Ava1v3
Z8FAMcaAW301hElyZUVxcBFF8SpIhn5TNI8xfd5bAz/ObdOZ7daH+bpxRDzBMiu8wGEjvEj0Pl/Y
Y9v/IKlZOBN9lG4hVE2AUuh3hVc95pXk7Qcwu3eYTEfTxhXmupAK486qul+N08Q7Vtv4njrTNJZk
58YqkuS+Bc7p5Lq+L4pDmRflpeqJ8lLuddzFuUeLxsZKUKl1Y+GDWr0xEaLpemouiwTrYpMNekUp
McIiM7Pg+SplchVTSeIglmxw4sBL1RcvdtfnWxTN+bY13CybsNvlWzDatMkqza0na7u47pzb4w8y
uJciy7p9YbrqRqOnFsR+dIU5lHbj1JV/if/Laza8enpELagt8EcY8mwaccnzwtV82t4ab9l4jvVU
R7ex3cTzyHTleeOG+jCzesoMwvPbpSqp5q5O7Usp8MJL06/smUOhDaBp0j1kqXxvdbiiNYCw++am
wAMT+xgFe0PsQmQOuAMVqUlolMGhlP1FlOWoVl2RP9B3jF9LJ2vzcPwVb82YizS0KQPv8J/lxCO4
ffh68aM0KSZIVKMRvyitf42dQ8ldMJZ84v6xdst4K1x1tNCpX9rIF3SO5cn2+KPPhmTbxx6NpoVw
KDHB2B0Xh7mtR/WkofLszc0W+8+6xX7nze/l+LvahsVGb+vboeqKq+OPLtenvtmGeyuPi6uoIcaJ
jF0hGdaqUtqb3hHtVv73D0+vcG4P3W57/NPxjX9eqzN8ZiXrJ34T/jpqvZXvDM42HH9kOe0TvUnA
rTulSlEDy8AoiDqa1HR/AW1cuyokzH1bRwp3DVqHWlWcHVxme2JpKbbeuXQVjz/0qIuvCmdzfKXR
HOcqoAB71avduowTec6KjBnE0aGuVO8VD4+MfDCyi+NLxx+5XOW/f2UWRktzKJ4GzF3KidXboC1g
y03AcUARPz6DeqamPdxd79nv3ZB1C+tl0QqcL0st3jtBHYPHD/78SY/wO+86RZ7mJPJkegV42xp/
1Ab/dkKh7fdrUeWoUIgxl6MSTDE70HH+tLsgmQeSFBlYWzbqTstvU5LKupa017pae3xrA97GVMJm
1HIpfFUuZet/v9v9+90+laxNGqevBvai+zCR7B1+061vX0eSdbB1I5l7vZfu48wh+0edlT+aaBZQ
OSVzGVLvnhLS3eDT7VsF6UWuRN4+N8x8LsKEdd1sl4HuWd81t982g6c8pZlNRqZv3TvulrIIaOLb
1HLv7msfi41ceW5xkaenDeXGwqPPbypFXb400qZckUHv546uBjNFyUdWfWDFVznUfmQcxt7yPWw9
TSeYeRiHGFPTKYJtRKKUnF47KMvMhW1rB/MORPadX+jNHXrNtStl4dXxpUwkGG6rmrfBVNlf2TH3
fxhsf1fXSbCTGvwkZWgis+Ov/7xhhbmygpa2dzo8cIMu8LdKbKYp4q5//xGTV2ppLoE4SrPyMvBS
AdXZfIQ5bs/8SFH3KEtIyFfJVTg6Wat6OC360M5mWq+YW/w8oIDj4ioNafmUNPasjQfnuyxLZO3V
srpsrJxSnqZjxFhm1YsFUZj8tuVnAXanSn/hmf1VHBj82lZCwbxPxgsAgCUFCM1kx2mcTYXDN258
geZstDzCDvX4R0VSb8zWKFcZuoAdGA5l53Wuv0kVsfHSKu5nx9cMvxO71NGaOasmNsbj/3f8gbFC
M8F4JV8ErYSPS+aBIkZamEBKFNku1MHOl4k/0di2L9UgxaO4q0aQSHWDPkReVAYquMpDwDdtJO8X
qO9oe3y3tOUGhyUHCY5XPMMQNO7koBlu8DbGFULX744vKaHMFB19VvPUnBx3Lmy1ykttPIKpKhCN
42tYWlTs6bW50FEBTfx6kG9bW++XBvZQ60L142tNws/ZKYddGGJ6oJh5dK3FWY7Lb5Wuj78ef8QY
S1KazbEYGv8Xf4g36FDkiyYuHrIu0g+xkjSQcMBCH38FrraLeyW8peRPgdiN9rGmvSIejQ6uxiaR
JJmykLwmOgQh/j+l8KpLH9z+HSqI368rce5u8iTMZse/ZeMyPs0Trdrm5RBOwgSnwhKqWhdk+UOP
tTizTAJOYDb+gYKut2ijuoPOavuHSmmeBrSgV2oSdbfoNFayjg+Sm8XY4loqBrByLPZVqEQbQ/LS
JSxxKtct7HBOLw21lA26MazDcbyZJVJp72shr8M+Y+1RWorMqSuk5TGswuLb3re826mpd6vnhjJz
XR37KD1zZpGWqtsY9zes0YBUd2qDJ0xkRFvXZhPlI9fr3u2cOwPKooOi5AW+SDY10z7dF51GDwbV
4il2p/JLmNV3tksZy0vkYa8SBs3LxveWhVHad8jZr2AsPuuJrN5H3JS5onflQmkMcR+H2Crim1Qu
jnHhP7+KMUw8/s/Hd/Oh0m9YJxZJLqUYIgv9CtEVBuM4ENPFXbg3sswlRHXZvGrM1LiIVk2vWEtg
e3Q86K2zDSrVhStEIGtiffbSRziFhZU+XEpOoa5FElyEjRvNfGvQD/h9XtVKFf7qsKXwDD/6XqqY
huNuHN4UXpsvo1QpNwnN8LHhbFpDr9aGo7YbETrlRq2Vbu0OMOKMKpVXXeG2F6LNtKWRI/kcrMRZ
hFmk7ym1YgwcD4+OKY0BkPAvHcfzCL8H/QVg8M3QuelMySHulFIfz4K6La99vY4WnRyIXde68qoP
+3oDo7Db6mUilikRbyBb6QYj7GbbZDqWYVbs3xDBh9RdZm5elpsKGfCDLLCPrfP4QA/3VC2RPfE4
UMBGKT2TMQ5fqzhzHeLBnKJm0e7TOpr6cZXNWYr0Jyt70AMnfpErJyHzuC6SXL2uZGqIStGrPwSK
FTMmfZOnrjTrUfNcmHEQ7v1ecfFv8bWJI1K8QI2h3dYOeuQOYOSOYDHE0ggzrTx0ccPqyjXinu8I
nJmaTp3eZz2egqbkSj8lUjyNyJ+bNn1W1NchkJtb/qHmNrPcampXXr86/trjPrb1sPjjoeR/8SN7
GlmQi1vTGBaevTZqBggFajRVj8xdiI3ChRVFv0LYMGiPyuaaGYHTj5qal+FIkQdPku0BIZTL2ozg
p4VRs0rauNkmwtEXvoNPQ1aYeAMW9f74Yxj/hPmXv2AiarCi+mdVbrKfjZxPW1XBvNxt/bk/+MUr
y+DPXgqkR7dq+qlfB+WNLlvOnJNUD+a2DNcot7JZEuj1xKpcac3jDw6p9oZl49TmXoDgn8PVim/S
LHFQmqn2ve1iBGOajfsM/fMQy3b9inh8qelNirxn1qEsH01VSBk5svLqS+pjhO36ulRZHditvVlo
9/I+hIm/Vds0WDhRkD0gtH8oQ6N7LR1vh2NbegiLNp5j7N5cNJYS7nCi1GcWa9hT0rbrAh/D11wE
3/WuLu8bpGg4mJTNRkRqwyqRN7NoKOpJoDXpc9uyogSJau/SommvS19/TTsvfRYRWmqWq/TCob52
iy7nGofd9LkRhjyTC11sWLnl+9JtV8fXc1LIc4/CE+bEeF1VjnPfmvEmDdTwRQfZBrcKl5jYVfIb
6oWvv18vsan2sfTca4HmXUatZk6CPopehCz97FvTu2nNZIWMnrOfEzxrRSIekO372z6jpI9Hk/JQ
UCpeVmmRz4/vJg6nGE1iKTq+W8YA0CxDEtvjr56s3zlKKV0efzOQLFSy6V1HSnHRQJ9eEVip2yKr
YqZpbG4ind3Hw+VtPQRUz5gVmEmRr91ijV2uZDkXF7XjK8ucROEOgY+zaGw2kfKhHJp6EsmJv23r
jmCpyXH11qOELuAmSG/IZMhrL0dqn5dOdVF7wI17YXIecWoad3sF5Frv/mhLs31VnXCtiy5/Sm0U
pGmS0Abe2dUFvBbsWBo5OUhKsOvtCp8qk3pVZ5OHdanzXZF1F1vXrTTUVkHEQ33Z2qXzjMu1Oge6
kWyYt/ZNl6k/j+/TykC0b/T+jeEpBK29GG23pLkXyPXWSwKxlTByWMhmo1zn+EZMQ0On6Mtp2rHS
Ej+0i9hLWemLwX80wmE4IM/FvbzRi2tPpN6ydHKyiU0ptunYFyEy97FAqLvvWitYosNrd3FYqstK
rpQLTXLLldnk5jYNZG8tdaq/tYtSXTumlm/8lAXY09RhLWlJsrXS0F6FTeZeaP3IKyoC5LjqUE7T
sIpu1cLTll2KJcfx1+OPEoqaN2jlVRDr0a1lei1+BTLb9Eui286tbybDvrbbqwLPwDu4PPEdKK1F
wnnoqs5J86gDNgq9NaUg6lwmhZMvW9dQth24vk3VRohghkbf1yVrdyGL/pakTzQ1Mjd8osn4Cekf
Bo8tfuAQd8DUN9hRFY7xmsTxdzfJlYNf2oS4ZRzfojdv5vnAyhhqrQmEo8GusuNMjI5X3/gW+lS5
b/w94j5nbpc0TDht4c6wYt37ucIJ0MSOa2ZxvEbY0tXR3LRjb2qGsbocMta0pLJsln3ve9Sp/8PV
ee24rixJ9IsI0JtXWomyrfb9QrSl955fP0v7YnAH83B02m+JKlZlRkRGCJeMXMYnyRq8f1/GzUYL
o0Xx8WMkDWwopo/GEt+1Xu1uQqaYx3WmcB/UJP9AT5bWZaj2ViDJUZ8FSSpPO/o8mFrT6u1VH590
LDACeduSwu25rMd/D7FaXGe9y0Pe3IS496G1xSmfLoOijRf5/pEuR0mgM+Rs//vaf7/Bflr4xOJ2
zv/7RttZaNAHpLCILpEMq/FVmcXyVpGf5648Mf/fp/8e1ma96AVbak2M2022QM0STQ56rWZHv38p
l6iomBzhHed8IPvpVjAteCOuJLErKxLCf1/D03M8l4Ky//fZmKbrTZE5xCZSFrx/v/DvAc+jA0GG
+fnfZwISoAjnmgOsTHRkqgdd+XFLt+g/D1WbrR2KRkXwhrkrDz0xa3mBzDfd8HrU5MkGKB32UK+/
0qhLWMpFZijAGNnLoHbQUcuARe/gDw13AlLyxZ5MEpL7eD0aWYqNLwmdGpyCMhC+uD33hPuSp1Uk
l1Q8oDC3o/qDrBVLDaeKILXnNBp3VlaQrrUFioQqk7yqOLdnfs1CaURSU9U8Cp86qbaCqh2ajopd
bGlNUcxrD9hTM9b0USAR6Jabeez1ymn6P6IgRipvzVyYlXoRBR2Oc7L1avZy4yU2QQDI8EnGlyVF
cGn+zebvksc7zcj21XIhc4Gd3VOp91NRt5tVug72Mn3z/KeISNDuokuv8gJE0ZEV1ixoxl+MtXAK
8fP+dJTobZMbggILry8+le29KX/+VS1L5S4JHX/r6HXBDhMqSqCOrZNEddDlBAmOFsHMp346oE/3
RlJTZ+OTWB9+/MMySUpSe0fs32MkoUr/mXRE7xB3RRpzPXe2pL/DvZB++R6jri+4ztOQu1xrMlnc
iDgaa0MOxMsVQEKuOjIkrYh2/FsJKakU/SOvVhJJSJCODX9nXBGr9nROPVseYI1onpqOMOGrOAcN
R5AsvVaIbTdkqLxRo0kCjflHqWPL4m+p3Foc1i1m3CQNnKj6XtMvvZVsNf0qyWvr6sglBijXDDda
rtgwQwONTkLvXCy3SMgImgyL+WPuMwJWBTttVmdodFs2creMPgj0ZY6MBQBqNSpXofpW6B2tlv7W
uSfNrgrZjNZPj2moEFT80W2T/+K2+r0PT9m8AdOAhCgp7IGJEnTThDy/dNM3bi9cwoxpNbl6UglE
zRvVtsqOKTTF3qI3RgGdqqITLw85GWoCAQKR5N6X29Txt/LWssmUy/udmh2n9ntj+IsruDrWyvCv
WzJr9iNj8fmVtZ648nY7g+AYok0AZjP7hejqjZ8TzGgvlcb12GZyuFX5T39Mo1BXPBJOFdHBsphg
LplxiwEnE1ZM16tSaA2LR47ry9h0JzCddHDVn5WArmnPkICNgdiLIu8lXjNRd4nTdnuJeGLJJhJS
iyYi7z21D5nVSVR/q7108pg1IRBy2mkmPlBeR2cpew3APChHGwqvcu7m5UtWXMaYNLdd/ytoKkeE
U6cH8EWloYP3e+NFH3dGB0Bqb9gbJL6cHujLWvlR1Y9qw5BQsIy+1TldG2zVvs/PtYws2h5aTqHA
yhxR2C0KveAuXxqbFMd+dvTxZI6nGZNWWSA525jJBu/1n6ieq51H5DFjlLWTjwfL9NLIV5adKLjg
yAxdkAvdJp68+kIeiu1D3+1znG8ib9JsLoTW+mZ5yTQaPNBBL1s9y3q1pKe2c7f6qhAT+yejG+/2
3BIlwG/nyxQZqjfWl1YIZSGM6kvVOsv02fSDnbcPccI0/i1uTy3zP20HIrQjKbVu32S2tuRF0R6G
lbeQtOn+MqpuZb4ziliqrnKecLu1V20F+0+fhChyo6cNpfwgPRvw0FmwYFGsEUs72/oPvMig7JfI
qdCkFyeNwkExfWpmfQkH7bTGoQnorNpi5t4zToU/UXlUhdvAWERstq4+kvUa5CfivBrhkDafQ8MF
BCggH8Pyh9yB0UGF6UbGtUNxngEN2G1sE8yg6RfrS092bMSwNPeV3AVs+bqAVXLAiBcASEHPajG5
UdrTfOS2olDqNfIZudytnQJ2LOyaIFYAsye9elYA7JaWc4RioiN6pg8WnE3lnNRQpxJvI0fPwDxT
naZ2oweMBFT5Ra1pqIjQC62ecL1ghC+a97r6qGPSqIk3tf8YGe1cA0CsYbom07mX/Sgnm1j9lOY/
fbxUzY5mOcoDM96PysHSL2nhDrKjpO5GTKCQO1v1QJfHjn93L1yunTaAnBYHMBy3xWECfA1zXspI
nJvX5NDx3PysRyF+7K3nUghJ9RRnCIWznjNOsdM+piwUKrdvGaz17oxC4+BrtSQOi6NUgEF2pMpm
8zf37ga2rdgWIcpDICg+XQP7gU40PWHz8S6r3Q5mKtrJFdb/fobyHnflmrhmv0ga+z5nNeABL/DD
LTOnnglZtxDb7MSxc18f2Xf2yInyRRBwq7JgCVh1tuy+jrYBLedOIzdxsceFvQL9Se6qzee2HqN9
GSwDgYG7dN7FtaO+D+3jUtrL6vK8Jesw8uwlzLoU9NlLwLNl0FnrDiuJKybl1yAQ0Qk0dZkjWyR+
tDDXXd90zHvEN5IOY4d2qTSoVKZV1E6ci9rJmHk+jIu0W6jEcU1s/RTgXEj4tMW89JrjqrbNrlr6
Q4tlEHlbTo3OxgWlJNlFlwHHXlTxLPaEYWY9FlMtfa1gSHuy4RfgiAm8ptIPG4iym8LZ2ctJ2Tbl
UBnc1Ev62LdtEmYJKbzga4eib76seMh8Q2DqaBmNHXYVSaAU+qVdrOygZgSAz2jZbJQmRQC8SANS
sz5wGTKT0KBVpoiobEVXD2QDDkylJTMyXaKh65Cp4TzuDfd+HqXbclCIj7SVjtswdRZN2hnDy31k
vCjV/Shk/iQNV7jT+zAU6MvkRTrF0mcdp1loblEdauSscxRw7A5l/dUI7QUF8AcCjNP9QNVrBWyB
Cm1cy9ybmYERtYog8r4L/z2Ar30tpflSF7zfM25CB1I0U42mctA4ecgGPuPjpNrNuJGN3X4vOcOB
9NiK+LnVyUggfEwo3XEdVsHtOGS3ST6Yw1Oi3m86BkpTOzLYdqTJChruLqFXCb9MnEgQQzgyW/M0
lRBXdMWMGd3nqaXoLbrjrfbE1yLilDmry3oKFNijONkrcrmPKKimVEzsfNRjv7WUN00c11A1ja+l
DoXtQUqeBtGhIqgXP63hCSndTEqNRfQUw7Zu0y72oiT7TLfJSbYyiAlsTg/i0H+xFY+upIq8ngjA
aYIlGD4VIEDXsFw5YsDHXIvKkSLtZwNZFfYrwFvHyzJiLxZ+mqajWJrtyvQV/G01/rOKZM8M5y6a
R0qmF/m9vSMshM6NhcwQ1Zie1St/m2zpXRVbYadLgaCFosRM7Db+yol02ObykCnNYcb1cqt2sR6f
+M6qRy+GmR1nWaaW40eip38ftmtxBIY/MpvLQYZHjSLibqtv10l6Vpr0lnXNe6pj0MP/p1G/jOub
WkvP5k+ntU/KFH+2OnfxwvRr+iQzIP8wCWW8r1dWhwChNmnf9wG3oYDRlxK22IqX3NfwGW0Xidwg
RfGgkRifzRHxzxRVzDvhIZhKMuiTKf7MckrIFBx3SCqoyzbd5D2cgdaZdHDXnPxmO9es0plLLq6W
qJ5QmoPNQFbYU+YTtoFlQE9FmVE/FOMsOJAJqBPUxM+GnjHRyJmT5WXSx+VlIDjSnruRTKt5Crvo
qe6ju+n82NhW3EihNvLTqlx9SZXA8Ku8esx0wAd4ec0A4VnJWUIZ4mjhDO4o5MeYGWCrJ8rvYnYM
CUsnC/rhKdZVqtOgsfb8Gky+rVR0Q4A1ffu7xfN7W3VcFenJWsjWzOedlpZ2VX0goPNEOdujDjkY
aeVWgOlaT9ThWdNf0rGEy3vsRUKmfZG8UD3766TXhBzYmLWwkc8sBhnF+qC4evfXJk9zyiCRuXr9
uLyv8xpGDXECqR5wy9enBJkS/Zwd2xbL3VXox1N2MKK5gTreEjyQ692kkKLuGNVeRArbhGpKXS2+
kTYvKQRD+dl4lWd74u4ybGN1zR/TYDIvMCSPKVo+ruedUbtT7wjGRkV/EUyf2FVU5QVO+/bWuNqu
0A1qyDV3zW1tnK74nTXM731TOpiTJ+uOqXETcEJSXt/LTw6uovXymerNjSmoePM3bs2z0J0T5QLz
Tqpr5go1TKMbyYeWOjD3htqNJX+pXWI9K/ai5YVydiEnXnMryEJ8uACn4qzzeSGmn97Tx0OJNNlq
AzP16txjRfB78S+nP9/txNUmfDSR7DRMH3il2KFzH5iSX5gPVvsqS4dVdYvGZbQX8+F2dNMaMb8n
VfwqU3HZS2l6kXru590671Rh1wu3XnUJh3Go9oaLQQnUDhctJ49iZxkPFmVdXx/F6WSY/mL6NbJJ
k8Dgt4SA7tmXGJnvOeu8WfRGJUAEYm6Bpe2rHhjG1bRgaoM0DlWuQO/wejdtr6S+mYFD7wg+UZ+m
XR4o52GHWuRnOywH46ZeoSTub1IgFnc3Dj5esuU444ijoG0pPGltxWBSc4YKI7tTVruoEg9M6EEl
nNqeENKDmCZ2stnrcoC9Vqq/s9iclnst/cRs+KBj3GG4gPgZbwcIFAEgCy8sIlQRkMkh7yHQkWaQ
HjtJzIWbp0EyfZhPIry3K+GE2fAVmZ+5ybRYiMZDjglxv3TrJc7gRC/U7/XosIWvgk+nE1Gf5dlR
FPyx8cviZcjeSa6iZNV1J22PW/+a5YUHTtzekfRzWRqOUp4E/STmL4M60LMyVr8dzTWsqy/Mh8b0
NzFOVWKr837IL1n2PuH9kjEekYQK0ERrR/d2pX++X73MoD+Pq6AbH9PtaZT3pSyFunzP1buhaHXK
ZnTwW1+4kEMXyu2tHJ4Z0LDzwjUEd4u5+62PKTJssb1Zw2vcXzmSvU3bqb9jSh2ossJ/u3tMPCBi
Gix6ECsZob8zEPGvIDwJXbZLzNMmuEL00Bc/uiB66/ZUAiXk9pjsx469kdHwkuozdib5W0yyfbLp
pDtTC8o7idu1UTwleoi4ppH8Jq/vy+Pab6CGRUClbPnWBEV2UJhq6hQ3k2+N9ZHwqvMqFPRgKzn1
v9pasSfBVbkgPR/CmE2iW4thXH0b9+u2Hyc3Lq8VSy3anmRegSqmbilfUuCgtAn+87eQBbhjhsbi
IadYYNVz0KvtQaI16fAa8ExpJ5a72aJj/S7XvUipnRU3np5QPvNU+HilAZmSM2pY7lecXPxO4b5k
+c0uhHxV+TQkTYPP/qeke2vhMWjYTdwzOq2etyTnfhS49w9Z7hNOr8xvONMr0urMMb6iRtDq7wig
nGLcJ0YgRHYrs3Hm+OuE0Mac5uVuEyVbat7MZW/1rgL3iFsBg+v2KAGoTFJ1hovV/BUMzUgUwzeo
dAZjXb2YyyBEQWOO52bILDcn19LpRkIM0xnzVm19l/RECAgD4rQeFb96R8VEjAlj6s5SYlOwiZ0n
pULLAjEV1+xGa9/LTLLO3pqMOqAFI/4meSfjZka+junBohzXlKpuUDOiqlvRs4Z24N5PG28rqgfy
nbsLRgDv5G8HK+6txua3ir7XJuFSMmH+gBjfJ7wADuRagRjPk/oow6nZwgDxJRjZ2zx16itxI/u5
Gn/SAgqwIi8a3Bn2rpcpzyJsCvA64zgYvzLtr9ubK6LoLX8Z9frHykoQjtHHdSSs19hb8+RhRfvS
zN2LLuO4IyoSKBLUTjXf+g5QKs5NJ18Vv1hWpwAeFeIgYYeelQW8aPn3///9vFbCBFhEfbp/obcg
6VL2HHXexjvknjhxTccpL9FR0EsWtHiZ0FR5WXyIuJsYSgdyae7A2ZhEsO7jOZmts9oJ55laYSHO
R4iMQBLXt2bW7HhT/Pv37j/TVvJhLHbtmcLcwl+oUY8UTUyh4zJkxzvLFhTsP6x+P1E07KBD8ltk
0qg9S/cg7PYqYxmiKu8QWuPyGU3Yt0y3hIYRhWcwISbJyTP2eafcqPcncgXyEuw9foDBhSVn8Atg
UzqR9Mv0KBVL/ty2VyV61mCjCptlb9n7IXo28orEkSw+9+115sKuVD6b145HhRTZ+rxJ16gIk+JZ
w6OpbJyc16zKwSSeEz6jTEqsXdqe+ZlYOAv6bfUUvxUeB+FSK8HSYtAo263dx74SHyaDi4h7QzPZ
RXxNRF9e3FwNe+ttli7Gm1q6yLuBmm78EFsP1A7dYtpdE+04DHsRT6b+qeJuxYmrOJqxj03DGLfO
ajlD/1DXkBoPA0dOFxfsSPuJbk18XdOTqPv1/CULZ3VR7PE2tRdR2lepVxZ7nAui4Tsn1HPYL/2D
2P+Y6UmfvuT2rDAgOJ4rxZ3j+xyPDnkPQSlRlUZ7vQ4Gk0NEvmISsJahKX0kUzh2v5W1W/nbPEGe
r7Tve7vd7BpgXXiWSp8P2ltfe/lBTN4yM2GPH8locl6qfV1ID4le/RnmGMhlcxWT7btPF6+ax11S
mntjoY7u6+8GoT2Bt2AF94eiMveqNb3N2DvITfM7Y3JTj9woQwNlLiyP+P0csn7+tqASnWqWXhG/
7CZkLmp8J5YFpDamuJIYJVEcSiW9hjEFZtq9TVBBvTD8qDIGaNo6OGZhDEG9Un2p5q3r0tIvqLPT
yEBItWr6Xkq058Ka+A0hvSA+yQl4soJEyde9phNlZy3npom3QK+mhm95C//cJV5bc48bWZgoi2v1
SpiD5IIbdlyDZXrP8pqFnV3zJDODserx94inp1adAyG2dpUYaY5au+aYnFWF6PpVHwRIELqUQqpv
wxQ5klUFFvIGr8nkcV8vtCqStWaonXUiFmFHR0377hE+mmgG3L4qb/hANV5LWIS/9UXsCzNnbzfr
72qUemq+9C+pVeph2pjP4rSBxlhd+9anxS8VwG7apvW0VjknPw4YvkEliyKmso2MwO5mfATmuBtJ
x35NMYqQTkcixqJt5uJdzS1skWQwsz6SvAqZy7Q8tj3KXEsTHudYoQM5iHeUWaY2L+iYw74HLMVD
hJynSqWqRuT5mOooYjJKt3606xw/IhGrRV/ELe7WRWn9gEKEUEnjYKFFO6vFWp/MuzDProyffE6i
SyE8k4pdX3q0NMSxMyHLESpMK0KcsfhL5lgL6o2ywqgMP7OoEARpaf11S/H4x9HELGANB3yjgKHr
1d6qYvVytFROr9LNTCU9VBGLLq6T1hHzXPSLZepLsfiijMbkbQALqC0M2Uu7FW10tkmdnajCd1IZ
e3MwZtcSew7q2a/ib9xxKkIhGvBIa4UKiYryqHbTW2PgV5XKxVVUOVxEJGuq5as6Fr2tUpK/jaxp
rIIlkslzpeQpZoca23zZ2nSv5o9oi9n+d3eLGcj1o9UCaVT968xhpI5fsglHq9f08Ox+WT3fkkwH
X8w07qwZVKvdD4p5SrfPfJysMDJiF0+gKkyhvY99bJgHNIqakvFPapyOyXASViNy1yKjhiisW59H
ka+i9TxIOBbtcySMq8gf+vdA3ORxEDUxUPN5QyOgeEuTX+RukoINOeERsYKwG5uYBlp2iqgEj020
c0+E5G6N1tndrKV02iFn7FYySrdM5Oem80ZSjX1ZQDhHON+wHP49TOMr8+Z1EPf1SZ4U6SBU4/99
MOa4h3urC6+7g2T/fZDTAaT23+f/58NkmxGs8IK/ELJ5So1Pq8GCiku542zqVW+a7gAbvl8exsZO
3nzJavWziWyvySDtRssIF1zDTvi9K/t4GJ6kvF1fslhBgjr37/j8xM5YrTOuWkLpx6XVvG/5drlP
/12ZKGS1MeJshuZQrW5edJ1rmLWji/W0z0G212JV9mZVB7irlrRDclTbQrFlvjRY01GMq/nYZZyy
4mSQw6mk7+iWUCtFUBPTFF2jgVuy3qx9yzi+FLE1mO9CWasHbBFLh+BDpsOq94V5lT2fQE97adxO
4BHi8obrZGpv07lMHtN2rOzizsSLWUR0NsD1qIz72NLKx6LMq8PYg/GYtW7QneDGiDf+bUDAYEtt
rriNuWDDnJoWvmlq7EZQ50Yuh2nRAiOUTQIoroZ6qWjusIzHDZUuoI50VuduOmCedJtT/bnF8wco
97hWsuZiaVN5Qia/DQOujHlh4Q8kNG+1ZG6hGRn9bs6F9DwMg+RKm+rocb0GywpMJC6AXOZsDe6k
yqgV9Dt+pBr7dqzXQ1EVnjlkyRmy8dgyN+cbCKrzsmkOQiu9k3w8+hnZK3j2op5VsZPzhqisbXkE
9mvPk0Y4GXaL2OPQjRJcvKGYIdYab7t+Nf150bedX+D7gPq9dUuUy3RKZQZJMT1iciO6RTxD/8h6
dYXvYiynDKNR+RYkTfR7DG9so9cPArk8To+tEppHZT+2Vuyambqxg5jfi/AlW/PoVQ1xqWlMD6vN
nJzVDziqFKqTOT4sK8d3P4ofWykdmb5JD5Mlf4zW1O4GEQSsnkZ4jzUTXHzdb8ZYKA/zkknnSF1B
HRb4FaU7KW2ZMIZvNm6Zrt/NoiMcWFo1nLP1uyXF+6HDuuUh5STf11EOuTSoy0Ndll5jUWaJOUDG
vGBr0JA/uDZS7zUX/G98RLDmA7I08yHre2zagPVosDjGxx5/uyYNiobsm9KyIlfXzBEXp7o9KMr2
Inxl2zi4Vq76kaL8WDyLxLyuqoZTG1xBxPgSvanl6NWncT8TZYxFDdizynrKNOaJ4j9ty+z78H0c
Q/VkpivgbF1r56p4UlTcw9h9kvJhjfd5uzjLdmyJCqskW9ThbUmn1an4VKiKbg3GCaxxUQpXozBI
ow7GQT406QXtvW208Ppj5bdwrmt54/jwS0v1eNftRNn17Vuysl/u+r7w1Ha/NicBDd3M6d2HonxH
GFU/pdLums5VkDV3t67arSwNFTIafRhjRNhXqSxo8zHBlQPKSiWOqmXCVqAPTC5cUKATiesGgAh4
WgD7jPJBxz6wzQ5zIu7ZRav1aG2bI3erW58ymWfynMLGDTpOUcSY18zg++mMD6Ns+Urd2RuHltG8
rmZni+LByt4aeWfRo1TLR5WFmvjMpjaJ4WSeZWCS/BH1viPU36WBEDOWbf4dRzDPCZCBFi7VC6ZA
TPb/pfNrStvD/xaKlTEVvRnXrtU30+cifzUJL832QrqP9a9MehizYzoEsnyUMgxIrdMiQDmZz9k4
OsiS1BLNBOLe+kmcK0cnRAbLM9vAOyp7LRsEQq+pGYBi2zomhgJEdiM91O1pyR8762xAo+e9BheP
dRY5G4O3YLWrpfuSViAiZ9tITH/qRqeTEXjNdBiQlZ8JmP2yAtbwz+VOwaW+J34rZ3h00y2pc0fF
vNOno4RgoTvICa5j0W0A+rQAUSEsCUOS/IH2jlyFzi0gr1g8i9scsOrqRyxwJ08TFgSaL9Gx5hfa
+SECNpWjWzyh+jt0kidEebeTdA6Mtb4rCrfA0IZLPMM+llWgrKlFXV/YHoUN9O7sNul+Ld5NEXhj
h+CZru7aC0GcBfCAgHkj5HcSr444nkRwtAGbl0i4jTFKv/wACpWtfz3jH0V1KlJyGUtjP9Wd26lv
SxZCMjkKMpO5ZVWXS6AYSIbuFII1/ka9GbRV7xnys8LfLGZ/uo8TDd2+N5kGkM8iB3aPk5uImVEe
yFVJAYbUpHkVl5r2KsPhiEtcY6SZXIlcsbnX7muxTakjW5UrwfudXFYgR45TaaigRx9jc5eNBQjb
pRBPZXTp6QUi+TcaUUaYDlIXNxWvfXKTaOJXX0owSkBaYabHtfdYLJH8TYE/jyemPOyuEI7JeMak
sdE65LCngmYcx9bAiClasarb+ptqmqe2Ef2Ut0qMiAKeQ5W1ghAzN7w7DQ9Vw2CamtYH2IYJiEZX
LZtxLdcAhZFBh1D5swulu2XdLUUMvsN7Lv3p4l87KSEoaMKMzwyU3uHml1cydQ94V/q6xqgbcHoU
64bLhgynPMRJBfM2O2ICudGcDGJjVjO4/xBihFj+lWq0A+3XDGUXN617n8W8S2GWBcWQx1HSlF4M
lMTTQl9lzEDYYJ2kCqOVnYBl/AGCV2ZrBN/KVZbG+FAZyO1Os3Qc+3AisXIIcuUHOtDJpDVI8KYf
qh+r+k5bQGjpVyg6V7KuaG7SynR0/VloU19Mnq1K8UxKTcVmQr9fdKfmNaUJmYwR/pDrhzTKjiU9
LNobw6b7Ab6WlGAGKhGl0aTfJa67rj9msc6Z0NgbF1G0mFxVQyu9b8M4L0sa4sUcTcxHXsCZRYde
OSvKJR/eM4hwrfYMqflSlpxtFj+w8dSPu17HI1F2JY0WuikCPD0N1EhqVwKwMsuoMtaufIjSUbCY
Bsr9RE5OaYVhdnPaYjysBwUPzs7Xs6OlksVEVyRWMCP3bRpgSY6pnjDKUGTZjRSMANncuieerWRo
IKAGwNYtK16lbS8viXvnbepzu0+icyXBt5BE171l8ck0nidYOPr8DACz8+5PJTuhB1fShzSmtwvq
6aGc9mxAmXaKaF6rW2I+yEu4Wi9oOLbuUdNOrfqKVkYc0LATDVzv63lv5XhLZ7ikLSnygyDVr2bt
d/lTx+dpfqiGg9KECaOoqttst6p7TH9hJbbMPE8DR4jkyzhFc5VQ4gkzV+hQRz9xdMtHhgR3ZnJN
MOdO8lOfHvLBrfSHjvMBzjVBDBZ22LDRUuPV+reVhxGdg+FbSlAjUtuyR3mC+XV0K+zX82qd+o60
8lNVBfoQqPd6ktVxwIGY1dT2oSEcMynMpd+hOssLkNFvEr2mxg6hDUi/HJ3m3kPpPmbPS/NzNtdX
JTony7PWfWvKe9acKacGHSNNxZbqxB6jU5wf0/5tmmA5X0hOzaMdKx58AnT6iPwoLm/t9CCPvdOn
13R6ShqvkqEdxlOlnVLpIPGmTz/5UDrm8qbIO4jZCQVVZTxk0YELwCuNhG9pSu2y/UDRVLHB3bf5
GPUDQ5cUuVgrdLbFRI0TKYh6xpfkTigcuMJw/pNyMcenpQoX/Wm0bsL0LRJ1qlzT5pSpfiVSfzZI
oU6y6GvqaUL007agbxQwdz7rPuTnQKTFprcq1ESTP4sxepqLEr8XxZvM7LLJBB/qDKHc53MoWjel
gvJkLDCgMzTKXWf45Zyzp5FfGDAdo3RMoDW8R/vR2M/tvi8n7uxLKR/x3ARyp4nKwRoi+a8deV67
Wn6J1JtWM2/0jHWq0B/7DZHMBFi4F+vL2J6OWnXQ+1Canpe2ZpC8B4UEjofjjl4lOOVuH3V4e8l/
U/XbL69oMZIB6mA/aJojiffVktVnQRWpOp6XPBwqeFHVyc2Vk3SHvnUlknV+lVXqt72sf7XNSdWp
2byJyqViYrIPzcVX768PtE93q5WK4CkyL5X0MPXHsttt9UspIDQMxdwvzcA0AkK8yOJmO0O6VV3X
PtTOCjt8xxB0Bc26K0i/2K4SF1B3R+MZvZiUwVuHunTMuq+GRSb4jcfczvLR4uBhnUzpmERXQwV8
9Hr5uKSvLSdBmh1XY7+gDXTo3C2SzylyYg447dBZr3n2AXk16l9K5JUpbeEj1zpbL+p6brZdZp2T
6bNkXgH8Vf5j01l63qJbYbgVhkxy8yTyPkTXst235XvxPxydx3Lr1hJFvwhVyGEKgARzpkRpgpJ0
JeSc8fVe8MR+9nNdSRRwTvfutXdr+6bkenSKbltFpw7iR4lfteolpIDH082o92LHehy3AC8Lz1zQ
aXSOlbNU70EWpmHnH6C5LBKJ0uQYMSrUdsr4HQ6fcLrwq/ypwBbTeLKgeYKVMq404yTqTwvEyNjy
gYnyvyb65FMAPAyENT+1np0j4bMrj1nrieda9DJ1NelPaOAZWlPQPzrrn8RboS7cE0pcE52SAE49
Ovn6am5OmXyvCV3t5Pc2XAfSfojemBTYVXbjX0n61VplMaEm4bnWr5HxJiyiFw2df5lTl6o34WLl
eqEw1eajH5m23kkIpFtfPiQ0TxXZa9WVYNrBOtfyg8aRT+lTyfeaZufMG+UDP2nUOWx1sfncfWun
RO9pc4PzasJnbzhTca2Tv3A89+FZmr5HwsQGH1Szf8Na6ehJ4IJkJbgf6/oO5agXBz1+U2PPzKkY
i+2YPMb0mjWf8vBgfquo6McB0NgzVZ6c7c34aIZjwvS3Fm9F/czH3yq4c8gztKxwBmj3XP4e6mep
ZgyhKm2V+2RCEk3v8rXEhZ/3NN99gA0WJD1Un3p3VOt2jY/NrroM+O1sMoQm8DQ+magUfszQotiK
0y5Xn4llOqzlqdFHOibgVJEgtymT61aZshU84wL3+gVvtATB9si5XsZzYZ75PZfzMY03wrii9hjj
e5IyGrAtZiisW7R2M+tt5/CdqqYEJDC+RAkY2lqB6pTCgcd4aI8ltcyQr6P2o9CcTqeeoIHmWTDe
ovy50LHJH0dWzNd7CQC7fnggmZsaS8TfO13G/ESjUMbkVO8NdW+N7PgqrzOwp3lqso/A/OLi4WBk
PW1B6cZ1BHMLECv39zH9VawLR0lFkie7HIxzG9LfqjtZfOv4PptqO4vehAbQv8/D53KcsG2eObV1
4ctz5XfqreBokd7aem30UJ7FhfLlmnPSlcJliD/11AkDCgKVy1r5S4DrwxVPHqeqKjHwka5+81L5
P0NtbcIHlckmlijWlrHIceYQLB8J9Hy0RQYEFzQYZvME+quAPmyr5+syvk7lJwJFzOAg+ukhIbIb
wa5DvC+tD0taGUjU41UY/0EzzMNvkOzT2hPZ7knvbCv022OxsXLJXQ8xyKLi480ve8pkkVNQzUbL
GbmaZO5LKzWfhuqpVXArZebvfngu6ug75wvjrkH0JEDElqK1wbK4QezX/RRz2MybKcOaVJp7DXiC
n0BslZ0VNusMuGnwGy9qPo0sfI8F2EVTCjyfgQ/Wg5fU9jr6ztdiapOs9NhmTDR5vRLwXDMkPNc0
8ddZvLUK+OiNuCNbzkwnAmfVU8XpwMtRLZEcgIlERk1fvWbYMyvgwHid2poXvk11ysq/EtwILy0U
O0mNRKa0BMBD7nlJ/6G2ceS2Ow1Nn8joWfyQou3AE9/simZliqFTGdtD3NxqtoOwm8k6qsazru16
4iKXPnrpwSEvBi7x+z2PdOF7MHD9ztQ3ZeZFw50Bf13TgNqQyjHqGEFn3UrcQs3m7S/0dChBfSzw
y0B/G+2N7hfc16MwQLDMQQO7j7TYdO1Zv1jTDQAG83MNLWxewXsGeuzYLE+CVbX7NF04aHWk+Nky
OO/bjNjaa6X8TNgpcIRIrIIXq43urw3GuJXVrUNy5V9FynTc1e8DsUe0JqxLNfKfOjwrYP+NuC8G
RyM3pgaRyw/ldJuru4JzmqK6AfHJD+SzuB31fmpcEcv5KzV+BKYXHRMmqe9SdbdkYyn/+Yc6PQrt
RSNDVzQOWXvu4lPZ7Eusrmp0MaabRq5YuZuAXnlcfTq48gk6LAh7w8KtQKIfVhWhOLTFBA3bmTwV
NXdi3rOGwVgGawoNTQEC3SjR2xLTv8ulB3cXoLgR72hcS2eh2irXAO3UvtVwr3Zbpd4b2RbhropP
msrU4FPvH+DPsnyf0nnB1pNxNyvbFBsXU7QPSwU2/terMJKECKCu1MOhx/DLBrfpZHBizseeo1BQ
aK7XOBrUiEmNN8qbFMNztKZuYCxumWvi8d+VrvyI0/kpGsCHfS6MuLUxMk8UhAB+kHXFBYurqoRM
FLFo+cQMnNH/OXnM6USNRCj/NLznIiOvPQR8nP5N1s4az1RWQ+tx6uXmfRGw4vw3L5kRLkJNcekT
wiQOQ3218r8pRT/8rJcZKZOKh1T/9PO5ZV2vtmapeJt7s3JNR7Sfg1Gy0sNRRHAopp8X3fip1IP1
h9+df4dnsifvmtNwNHA+gf+s/c4zm22SrcMMFussBh6uZ03gAr8P1PjyQx7eIVb9CspjjVKXDPdQ
2hnho0IGl997aoDkaNLNSqsSpkv4x7tg+drKB40lZ4dYpYE6eEj+iX3LI1oZDoBrbgv9M5W8nJpl
MTVrP2rz8huAh7s0fWbxU2CVklodreJfHCKhhyt7sWqI1heUdy1dZ+oVbU+7wieoj6de9KgJu48F
r8WZ65Qabca4/hklxSsH2gV837s0P+U+Yfn1oenfuwFqOd6M+BImjInnRvoTTS/NGd/W7Bxa9fJH
Jl6s/iuY38fxWWqPBXFOblLh+e12tlbJj65t23AbaRszXhPZA0iRR5uCqyza1BUc/VarDnHJoeSl
k0vMSUsnDc7ob4uW5QZedGnFTTS/Z/4T1T1WP+TkYHU31fLk8oP8qVD2dGOTChf2qtTlxaDk8Y8l
q4qzPdcOZZxk3LESYQzSNWx4TBXXYnYIOGDhReTSxhRKIKQw3ib5naJyLL1MWhdjyVCSAbHT4m4g
/i+6IMOr3XFUPW4OQz0KDX0XzpQtYOoUvTEVbVeJNv7L/WiTwKM4Uxhz+BjGM/P1zPF70gkq30Wh
Ho95QkMZcNfkrtgcjfJGsgS9cs4QDUaWujsXg3Wplgvl6dRzZ5dvRijT+vkgiiY+NxxeHNZ+ydmE
ivpIuqs8SbgVjDdDy5wVuIkjz5VTaf86BfDfNsnur8u7byILo4EFVu9mVrEx9IGQ8KMSv8sWw06Q
DvYQb/OMtumkFTufjd2ZgfNVcwNlbekeDLnKYQzgEfL5SmT5+EwPCaSQps7WWfwSgSOkaBZP8V9W
aw4z5fpqCi0N9tNsxD9fUD30kOVLAfyxmO1UtL1iG0dSKPgGkswxNDvaIpCF0qNCnzZl2lisvkH0
SVXHOLxv7cfcARVAIKo1uhTXqMX3LRaNSw1iBl9SBjz+Xeb/BgYf+N45dDmK8HH4PerFKki88k0w
AEMUwg5sQzTmDYGUXkfWDgDOmsu7YdBLV8aLzN3jpsWPwO3ClMgWQLWE38BKXALAVlWuOIsYRhB9
h6+iPIn1sSa4MMPaWl5mHyvaKVa92rpQDw2mV4vHEY42YPctjl0Z0XgisCzQbxU6zsQ0Th8mR+LC
lM1mrSvsDEFWkHjR0oTYLf7uj+M6ymKnFylbQVIqjl0+90EXnIbjAx/JrhL49DvfFfEFNRCz1Gfl
W9XBgV/wVDuYiAGyTpax0KkzkHnBh7OWeb9i4aVJwXqWCH7r37r+Wk2vGXttqa5i7WWUP0lkF8N7
hY43JbkbTt95cqyMr656iektAXBF/uMB9AqlPdYBPdpdz54TyVSONA4H1qVs8ZDtc84JbgLASwsp
vkaZM6pvX+R6FI0VPJSdSPtePaaTnIHg4rQCCJik0h2iz4o5q8zjgCZVGKvUfFintIVVC7lrKR1V
rwQzs1HcI/WfWW/YQbLKssYJKFJy9QExUDIRD70cg0JaemWFp3jfVpcq+tI4FHDDUPVTTbcGdq87
Z7QP5BmC2Gf8ulYVBKW3vOI0UmB6hhtjtcPEyQ4g1pspXoSilAhuq7wS2LsmDtdpVG2iOD4ViLOG
9hHgS3PIWLIdg3sLYH8D48Zgt97wv5f0nnVJdRIayCkswLIwhbF+IPros/ceGMTvfG8a4xUDGSfM
WxfBotf38qDf9SY8VAidHfoHOjjSaWDaQ80TnPp23x6MZJNXpzHdjDoPyFOvHjTaW1xgnJdldWH0
gB0HcYSFKOViA8ookcwfIbsPi3PNsDYSqkepGatJjNdpS+BHsx50PNUgRcbwbWaCW7QPY1aYgWdb
tWpg1HymvhsYCem9Nie4+X7VWZ9zYrqSTqwSYyVaoQlnolZ896N/NAp/3bHdya5Anasa6+uIwSrl
PxfjiTqBx3ay/qmGfu+bgbo/YMVzhD2z6LHxkYXS9dEzDEdcdeIqbcJPTZXdDI5WhqMq/B+ZWXmp
XX01XZVStApgxlLGHxKgWS8dM941Ihq2GVnxirkX84dR++sCaiKHANOsLX+w0is1rUG17WGTRg1v
rBp+DfhSZktb6zLeR/i15VubEzJZ7o0+uzo1o8n2u8FPXPoklOuE4ogJ7Rg9pFxiPQjdfeWmy5AR
erJwaiEmk2+AnqZHEhR3cWU0rB6Tep/1DCzRkzfKwO+G3Y4V9Vu+VTj/MyHYM24QTFp9cHFRclJD
2jetuJtUgfN6oK17S1G6Oxq1ms0kYf0jiiWWEjIJi5MUYNE0Y2catE1nkjnYwEYCMkTw22qxGARA
aLKIqpAiQXmWzeSGTC/F4mWy29eIL3330xkQmLQCrC4nbYtbh/rdqkzXZnvvr85SJk5IHvOfljVH
uDCp7JpEe9TCtGpbhdQSeavKnFI+DesITr4obU1v2VXzQkqqZW3dtJKNxCYtevx4akTZzigcm+WV
xF400DGhN+e/pFTYxvhtNo1Tif7F6kpUtgaC/VMj/UvrSprjxd5hdQeILPhrgz3PzEx7DJa9ujoE
HMkg9wonUm3eF3fYkMbuMlWNQtFpNfNORNrsFNvW6vj83BD2LB9XfvIxwW00zRU/ycbCYasw7Q/x
0CnpBwlmx4kxZuUC8gvBeR4OGrFvjEltI0UmZe6qYZc2+/e4b738T9NjJ9NHl3xnrJZEAHRkb/fC
lSWVa1H7NTSFLLlbXIwqA8AeMuxe9umtZgIpdiGr5vB/MsNkRsXQy+fSl+uzKd3LPTdYVJj8mmqe
+J2sYGKEBygU/TI2hddAEvv+ZxwQWIiXNDFChgkXocHHNexisi1dK44ldoYmTs6SPtcYoOG1TKdz
41vzG8fQ+XH99qhPpxRwOR3INBl0D32coAlIbtGrGA0oaKZF8la2QM9SeDQATuLlTrOOCVu9ejnb
NQCSrBxkbvSZUteHieVA0WacZRQLtqYNK4uaOOMi8aUNVfmYJ9s+O8YLmh4YIDJlZqWbQWQtO0m/
30RpustYa9F5oIS+fFTXeOBGxfYbxF9dzJFPLkeADnNdfhXVYidDGa1fojpjUtgL4kNpn6h7nIsG
dh8zbw7qv7AhopOulxpd3Cky4GZiAnAWCtMi0+9duNffpuS0V9oafpmMFDx3yFihK5g4TWLWRTh8
NDU7T1NhVQvvCtVLzMWgMo4iLY0huFEfNHFXcoco51ox7F/sT67Ivj9Dk6YLbJtAwplDJHJJYgHE
sU3BnLdvVjMRmFjbavPouFv778H4MeZzB207AG1n4d4MvkWuwzR9z0hv1gp6RiGG4qrvqcEIIRAG
h6goUXbR5hhVyKwSFY6yv3NUbkeLeiR0JkILDO5Z5ajmePDm4juZ89IRwKNJKdLOVY4PHp9FXkEJ
awRTGN9LT45GZWUMxDtPGzjYaajgA7iXs93Q8Q1RVUbE+JjjPele0IkC5k/kHtjx2hn7z2YQ3Irv
iP6Y+k+lKIdGAmo9Feq3qBGWqZKgxcdtDbMtm8J6JOLGX6w73hzPvgst5HZiTewnm8ixtdbEyJF1
xokfGR5/RIaVIR7IxinYnKahGdKdiMzVEtydds20lCUMeIFbcRhuRLNtLRP8M04lLv448YhEY5/V
FIN0jwooLkMukQJ41GXV5bJsMaPaxBLZvESelWPQgg6WSnbNli67SdRO/jJVMrgygWirOjcfU0bz
sup5nqU5OWpAnRYKZ0zpOQeVbWCZj1j9I5bZTzacKH+/M7oq6XvuP8zsmusoYOJB6A66CHSQit17
y6I0NPauZiVut+oLCxFFS5bJ2/SYM93YTnUXOXWi7fqgt675ND1Igd1nknTwB0Feloa5ZfHOPnly
dT5570zRdKZKXimR8ogy+TuXjUVu5tX3hdobMeGBLdll3H/FS8qU0Rl2L9JnxdP4Qd6QLbWEdpFL
oLdMywpsgueA4kQdfy0IsrD5bal8DI1JlWy6SzbmXKsb+tIJcwSdRxIaiCC64YgTr5Df+5atkFgA
BkROeIkwhwwUrGt272Ibq354OtmG3LSh25j1I4h19YRGq1qAWrKobZqRYBMC51MIm/jX1zaiPvLs
vcUVq+RP2ME1/STr57k7REH6j+W+r6I+Gjxq6vJMGiJuLkI4f/xg3JA4oeHYEDflIiim80889ses
mu4UCGmHgY9IYJp11NLWnVUXLsoc3hLhAzeDO0bzyYomb/DLddODqqKWa19jeskxH39Z6Ykdhlx/
sm3UDfOa2zDNb5oSHWoRWkVWs6cJ5LAeFfElRXJxDJocBgGM5IvoKkUZVmP0pxFDW1dQ5K+aKx4r
6NNkQTM7CcUGYqMhtqxi1bkbJe1LXIKAZeztw9TJ4AdlSR0zbkjJJSIhTYB7ReQBbZ7eY+7KYRQ/
xmXPWywOhqsH0VZOPpOApcOFP7ZchHQ3fR1xZHRw4kmC/7VUJyaG42vS6FuZ2ER1/a8Zo7eGsqsr
XnGVb7oK+5DMYxf8Bd29nLbS0Nr9KWx+UCx7FcCjouRpymKnzvGRpZq+1xks+yPuf0tOLPSB2LwX
AavoqrhklqbHq04jlSgxxI9JDTZZqkOVS7uCbZgzJlKzew+kUyScy+qfj8ra9NW1lbZDHczHXDHZ
wMyRW7UaSNcAF90QRlZqFeQuzXLb0VKbJpcTewTfQ4Uc5ynqql3iU9epTNg6ohD5zkwbSy0LBdOb
UAY2qFAwQ8L7qdPUiGC+q+D7M6qLoH3o8O8+y1d1/Ankp9J8CngaPUvayN17zlGVLfRytRAzve30
NJ2+8temiOMpj15871ovighVIEef7BQt8So1WrZFUj2bAr7HkM6xF9jHXW2UFi0SL2tHe5ueFQXF
bu42DY1GprbPcCQjmSisznT7lP5YGte6RZRN9pgE4ceMadqlpaSPszikwRbec0LDcASihcfVTROT
r2AIV0LRG14UW8dUks+92NzhC92ChKEg8O1pJUZA0j1adkWCSeDFE/xkden7nUFLAzbKcEFz5Pa7
ibfF3yAll67HDDZNVeSyV1xUCflssuaX5YXN+EbKsd97mnLV/HvCnxQrOFvJLmErZsGH0Q37dDm2
nLa7dfWHEF7JAZjei3D8nieLGAjBMYODErzrjTeIJ158h14aTYjqQBXObH/h+7vmyY9gHKIwh3Pf
VrXXdPtA36TVRbSOEV9B9MJkV3UbM/qRYmT7/DYqe7HxQnOvonueapxsg8woo/iXhcb3pP+r6TMM
CmHSFdCWOlyki+0s/ZFmzPkBlSdjJLIt12qg/A4UOsT8SdEuVc27NcnPRA1+lJ6Litvw3hA7yfkT
MZQJfcOVmuBLjVuVdLPwSwz92pFM9cdHrArDw8TKNAKbo+Q1MuWXzxMJzCP12s6Zk58yJaNlXRe3
HoPteaLHMX1XxasHfmHS0SLiJq8quYLUC+FGk7i62+zeGRmWbqH7ynkW6GYZSGkdv1jN4Evp3YuO
2otS+UHW9ddc4wYm951Yj/YjjKRDqnrtfNDn1ZBcDLJoohfbJTk0w3RnKrdpfJG7c5iFfeYj9/5G
liu0RGjvyBjFJSlilJyYRe6s5GrNt3hE/Ho3U8K+/oX9xfffQpk4CSAH7WX64mNOvKzfD9amDo9M
uJl4kwy4jmTg5IEDpuoN8FUfVbyTnCiYz3Uj7EnQm79wsI22PKCxhZN2nuRxw6CNQKiI0ff/KIq5
xl1Chs0Laykj89RfMRNOxi1x3qVGHy4ek5ItffONuggddchNns01KVyvshd/xWq48VMXvKg6gSME
TzhhuleHdaKsCoj78lLSZwZvRnDW9a9aX5flnyBc5PiZR3xL6U5U/jEJUOIj88DxK7iUPt/4cyg5
7B4puz2FMzWSHB30cZ34u2QEm+B7XHfD4hlW0/hELt15jGrdmdOSrLWKtGODlIQqRE4ygouZyV4j
tQSa2+6Uv4UBIXBHXWMO47GQRG1NBnYwwIM3E1cgP+vwt9E9IfFI+GsxncwKWmFDWrEufaUh1q0y
ZINN8xClS94d6HUJhGAcCYxTKsRjvMmhF6SHjBHX0oaH+6ZbzeU+rC+RdGpFdK6NULJgEBzqxs8c
qKeweleEV9exMhXUqNVKFpk6k/8E/7AYnFsoIzOZfsmSLIRIHBXn2H83h7sGqJds6mQDoSNqt8j4
ZvSu5mcreWciJ0js+4XfAuqYTi0TWvm3BRphyE7WFUxMN3ha6cWM47QdkxEh3/W8TEvwunKapvku
FoT6M1GOPnxqu4QgoBKKG+aMKx5TaHdVxHcdZ1oOLz5wEqrpLpGPmIEV8WAK5GEf1TdBvvXmMQze
mukLLz6zzpVeWq4CSmcd5/rGr11GfmPiNUQ4W4h8zVSCVCRYN36J+nhd18ZtEC6h/CcHCCtKnL2b
qluh3xlWdCBEkD2z8fwwA2XDzgAuHl5DXrijH6/j+amSOFOtkfUNfW8Y6E8nI9oMwpGPrM28MiJU
aZgAQOinMpQ8mxBBJd0ijykFGOhSjhZ2Mun3uMLqosfPaCINuBJYJqQNPfPvAmsmkJpnyOQOM6Bw
ApQ2qrhjzD6JdRspLNZDHFfaz8KPkCQuiK7jTCIHv6aYW0BLTqr6HCcyL2/97IX1ITE3lv7i9TIs
NrsUn3Wm/dMiCX0ADWtoI3jD9IRCl5tgco+hYIEvS/ykdzbS+7yVATEJRvXPqv6xR3CfRPmtNPQ3
tcJSIHXNNRa4+OGFclk1qB3kTW++qjjboBkyXoNzyhn8RQyRZuVeknRiXEOmjJW1V0V+t5tgPEzV
vRwe6hTdg6ghEA0ODqfsdOzDbanspxCHyHAqo13nX1mC3gaAiN/pMu/AZ1AiW9YTUVHJHMLBWIyL
5cOqG1Kg6vCTBeL0oUTqYZ7caVX5PaRttAYRLSB3cnwJefCuyb7isEj+W9CHQ1RZoSNo0UecAxFJ
LMpO2uRVlBlT5+GgZEbn4NeLVoNcN8Rs0mXny+w6hWVuSsRsX6mQw/9IRBFsQ0VPDHjQD+gUk34b
xW2fe2WxT3B9Lv/pCuhSyv4gtRJzm0D0Ix4xjwf+ygUVR/Ag3kOz4z7D+2sPankCr1LtucDQUFDm
GA1RQ5JEBxcHteTEIVwPs3tea5MjqqWbL/Pi1BEzETrqpxG5TAn64SEw6QEdKUF/LfWyTNsrZ5Zv
eIGqmhg+V8MtarpYK8gsCso1wQKdtGXtrc8ftGxUPxYp/dGuKLY67Y9Kv49Gt8mwGZPSnGyQhDRw
2EE5mM2mJ+HwaSpPJdqV/FRsGalAIFy+SQo+hu2auIr7N4vwhXVSSq6jEI0+SxFgbMOUh0gdHICb
IDuMsjdFK2Q3ud1nOO/DK2vWy5wPjet02E/tizkcdEiYiIes8R8sqUCsYdIoJsZXGgdw4LY4rO0P
0dTPRoNY1FGeiDnFFEwi2JJ+MfrPRCN4F3CMkWhREEvmKuqea9ZvsYCnVz8hkmYChF5LCuj76Gny
1i7Z65KecHEJ30Z24qcj6VJt4QuJPNzMSe9ye7wIKMgZPcQXQq7x/LlKerfnfUMwwNIs5Cp1bqFx
uLIOBnhHHTmZw/w+F1+ZRYiCbofybvDPo/8uhysxLBa0t5+g1tsNN6recDzikaXyrI5qf01B1oHZ
WlDZgL4IcM0mTcIzjLX4CnKg98bGHIKeOj4N5iZL22hr7V9XOGuFkrFfbwHuiuMQdzNx3hIz9gL0
6OiY5yhcYdvrojflmJZkTyrbEjGK1osEVQuf3mXs3xg8T4kTyF+Esq0qNmdUn7gu5PHOCPw39ZHy
WXnyMSDPF9pPML+a4N7Xd73+leUP7L3T8ltm+R2RT/sp/lc05zA/MjXhnF0+JbM8o2CI29msyXz5
8YVP9cKB+Mjr4XNsXY2YK3m+JB3z2fWIxz1U3gUQ6HZT+pdqeIR/ISFj9MXdOem26fQsYHbSdk/5
JGmCp5vTn7EaZbJP1xKCBV8hX2vseInnbaL/WYuQ8sFmETlN3aGL1wSVqhL5S4TTBxvZetX1UU/2
Fv5r+R9XXdITHehb4z1iiJihk0geOTNS/GvoJ4nkCqQogcQO5h/lM+3+xOwb9h7iw1atXyoH24Da
Gsp1GrA4Zpyd7MfoP0rr5Ut/QX3kvhO0jPxrLhQhY4I1ctMPfXLI5QTArs3vcQ10qJYfLO7ZgOdw
98vjfuJ9EQJ1o6vgISb5A60PKh7zSEjSAzvZQuEDQMJMr3+7mqy5Z1qsgum+xIk1iKUErLwJxUoe
2KizQhjoQ46h7gZ+Wo/AEZOrpcs41UaCfww6vvlvHXMS1mD10Q2XmTuw3q/DclsZ6IknATtREd5q
aIt5Mwsr+aPsmSEC6fuoUzGeZgVXcsoXrFq3ITxEBVKPvjIQ8Hr4cnq5ZKQ5uxDDRsHEmOrHGA6I
6bHyr7PY8HFQVCAA9Z7W60oPDx0hr9IYhWs8wk9fS7Yocm96+pWBFChHpB3FlquBOdUtNz23Ho5D
+6rIDO5JujAFV+mGkNcIhJFpFxwYKo6rsepJ0x0p4cCjuSexKkeYt9o/I5a2AipVjlu/nVMw130S
DysBlbix/jIqOtYiiT2ByzBNC3OFsUSJibkII/qARmcgNVvKJqgehkZoczRba1RcXytcJ2HiaQbj
TPBUxNlkVWC/tEmmkXtiotU3cWrLTZaJGYvcqPNlLyrU5m2y0h/UqVXdfWej+bu4dewsmWkFCeuK
2yvjFpB/tokEMUjGF+1tojt18y2qkgMwKClf0ijkK59SXCfLyxcJCBQLoEBl7aSLmY8OtyvNI52d
O0gudJQkj4uB1aEJKERuNAuSRzd6Yu5SbBYZ26yUAcdMjrkH++iuUsMVxH8n59xSOVEvGvmLSmyu
WxzRtq4QdjeF0ytSUBGlGfm5aoN00WSziihPuRFI7TOCz5ZpCR8i8XZdaTlCvMNtUaG/GabkyGS5
dzhBEMAwPMomz3v39CyTS6suXqmBVtmhDommypkrojiQNPyt0ymUVv+Zg2vUNOYH6hO8Y5JwlBLc
1WHCUNQYpnWmGi+paU540jpjqkgz0QFpsagjCzHQxgjdxMuORZhPo1gUXSzH5PhCjmXE9DTERpk6
l3qt7U09/BNSsra7tmUoGdZeoVlvldoKlJP9RzvRE5gt0S2lPSlN51QWY8M5Fb6waT79AnpW7BUs
1STgMRAPexlzBqlABvmplcTjIIZvQim+UrBEVln1g3Wf/E8tWg4QIbMjTWZdM00TmQyi3rk58V6h
XoaMq6lPwgOYt+7iDBJS4GoBq1MToL+XguVlZU8TSM6Qwoygalu+dic/6rjoPUtdjJE1XEdYFeM+
IRbD9yc2jRQdzlnWQEU0zXZllHck7+vcjGycnJj9VBlb18jgtbg9F+5cHkpHa6ankJdXKVWlTSr9
Lwe0lA1lLF55mDXRIHIjmEFITXMXWGBXbBf5Hdq4Qusiy3ksae5S5FGlwrAQVumzNl8MdynT5fK9
kEppncwMRVuitpIk/+VRzbGBJMVRW/7CiiumrqTyM1bkwEF0KuKrTExYrH2kfUREJ/3t3DTuSUhE
TttJTSnN9Xs1Klelv7Xy0agsMAhzJwescVgEPDOfaOa4cTqNWiij9u5GBeSmupU3lXFEnnREybBp
i1URFKQ6PxKjTCni4/TrmAxioHpsZxkLuAhM0cK6IwDNN5++LMveOM3cFcs/pokeeY0mLVHf8aFi
14AnSDtRqr+JP59TsgePavUJL9nN+Aa+K122J9LnxAsxNGxq9C/t38hCEiw5llocfb6FSv3VjFf7
lfZfuiLbZiisEljDvvnjjyjrn4SOVT5oE7gNaHWFv7vCycEUFp2WZWkaTWkLpyWb+r6q5ZWeHPr+
W2H6qcWUVWx6rh6ZxUiCWqavEC5wZOwjn/xULilUSHwlBWk+TA9WU7MtrJ6AWNmde7T9XN3QPBGU
3bqY3JZDaLSjaeJd+Q5ZEZeIF7N88MUyBioc89a8bUKEGO7Y2Z4xAumuSgfa6BtEpgpkXVRvHdXU
kBLV1bXYXJktFSdN2VbSnjzR/zg6s95IkTSK/iIkCPbX3Fen02k7035B3oo12CGAX9+HlqY0mp4u
lysNEd9y77mKBl6rkc7hLi0R6P7LWthV11y58JdTblePZuo5VSzitL3Q/g1wQK3oF8IufzI79oIR
J+s4gbbFtEFweRn7xluONk2UCCoMZPIb5l1i3Y6fbcc+gShNf6tNSHI0nb2Y6xbHnGCVxOR/jLNq
Rgvnsq2GaiJ+TZYgP3yk7D0jzFSucUAwQFnWleRh8RWA7KKpxMthhfxApr3NAzY7K9L0s6vDpcez
nvFDKZDRkQ3Lahk8l/2jZSvK/aT+QcA4f2yx+KtcvJmMNdZ+CKcKorNtb5AlhgUrXZ2fH5jistyo
PlrZya63sNYZLLSL14h9sUXdGJstVmZOGR3jhXMcpjNOocQ4W+bJGu4NT5zP6yLiNzCNi8i/UUWh
y7GNVzdHMLPpxa7q92a2nqZ9ZB9RK4SLNuGKOQXDQev+2Q0fEpgwc5EV71WBrXGXl0eUl0V/UwS4
pzflwiR8rqwXpY4ouZAwungnomfsyK35aVCRafxqmK5oLmEqv5lAG9kcMxfed8fUwLlK4+bh5sC5
SmDZQmHGn2SF5uXLD1C/fxv1aSzPwrs4+WugI/PcGojr9atMvnFglMOFUzV2Tq7YqSlcjhi/OkDE
fEFnB9V0FKfCQVQIb9ffFvEs5V4AHDE+9eE2yxP1VwTLXvMRTHALYNMg5qX3LsJbhcshy25BeeZl
rH4WY/4m4yfp/6NgcvVr7Lys+/xfEH658l8eQMClLr1Gylqa/e+QnpPokliPvn3DUYY7qeKExF4r
tHk9Ct1w4HJ5Vf3sYfkRzj4YnkLrpWL/DiBgAY8d/Vcn+ISxmihsC0CTzUuqbU1e1Mr/GscnU3/l
7l73mDBqsp6k/ye1LSsR33qgcTUwIUd0cqdEbNPgLOpPZd+D+NkUXzzkkXrnn7jBcfZtz3xbh39v
51U7pliTccAVXnYb+My454T5JPDm/SWFc+H5cLwAQVHvHof8b+aEI/RHLtY2LxKDUffWlK/MoWV/
5Zy0oqewvDr6Hw0acTw1wkfUkCZbrS/f+SzKL1mGdIu4o87CfpYAijvkEenIqsi9CjYJH8DjESl7
rIsx1/E92u4rnPA7rkJ262ZAbs+uag91+GAJs4/zi4lGVZ5k/jWqq694SzDJu5I1F/pogzhSZsap
v41rLtxjXDOaOk1uSSN+YYmGa3s+HvMMfEPjLiKa2dDE4FXcI+91cA7wclhKLBLgj3j9w2JahNad
BEa9PJkYSrqVKTdjeBO2IkwZvc/eFfsSCS3T4o7lUnyxR0D0B6n2ttq4xWVq6PoPrblutHv85CH7
iyCQXFBL2sVeFicrOTriiS2Vv66qVQziuzlsAFwdWvS84aFwuf63Vc1YbVsnr2V5xzMTe8cq3Dew
HVpor/upvgpeVZPTfTt4e+BCbXYy1DHIn19daKsZakzkXOFZT97M8BzVx9ZFkHyGONF6V539ZhSe
HfOn0jaae8D7VMY7hoxra4HZUDGUHLB27OyJh/cwutsJkjeKjXE7a1Z8Bj3rsmK/cTFIQuXM71Gy
FqeN9CGdzOX+MQmuQKgkOaXOOZfXCBaHfNJ9jCcrVZ1AqNvrFlndz3MUg4p0jwk91HCngfpfEm75
F+S7HHXxeAzJoKr3Mn9QMx7Bvz164wO8fHYfEOgXh0K91uxM4yMGR2HCaFxH9oMiGBNU2m0748Sj
lQZcP098z9isveQp8E4Q6/p+Bbhnj2/MyV/c/h8keNqElJ8FeiNYlPHadM7ykLtn03tV2RrDjwh2
qO7YktnFTjr3cNwrBkEwZM2T463UsMdNo4m13u+Qy5K6hYiyi7eM53gwmS2ZW84gmbA12yYJtrIN
GhQwELDhUDIF+QmvqzBvuNiURdW3i9cI68TSGau9gbit67HPo++cLYk8JnjTagsjO56LI6Nkw8Rg
oZ7TQwRexpy4Ha4ztqQLD3PMX+eL54yk2HFguwYpmQqSEbjJoAWUUX6xouAwEAgRduCwnKn6KEOJ
kiSTDzX4wEOBFGlwbaBfYGSYWIpnAE7i3wFKlY3wtz7gm8xYyPXZtI6z1xW2vksTv/XhuSWjomY2
A14z9MqdO8cJQVLJV0WdrectR9ToX0HuIv9HvhRLWketntP9Wn5CqeV/1qL/G8IJJHGqMdKUdX8Y
Gu/VoUWWAtVHEUKzqPhdg//d4dlEikzFYRvb+JW5osF9iVWiv/YW2P7nkijfqTMWiZY7m0HY8wkQ
g0NTW7h74YpedE8forX/dEaBVnvZVGzz2gtt4HkIPjIPRWny5SvsQoMaAV2l0Tz9iXYCea3vkpOm
yvaGfL+vT2b3Ts5oEB768hCrta2b+aJg3S+9ut6VE2VWftWi0Tka+Q79IeYDfEme6v1N4vmMKRIe
Nnxk+7raoQqx+p3hbwxU0s5SvY3WE/pvVdjDNvJB6GIDribP2Luw/E1rOxX9dBW6LF6sRqQHW8Do
C34LTb0DTOQwPYsu22Iqsw11Lid+T4vLpk9BG3vfpKdukQKi5jC0m49dboXkzQ8oPkPQ+9m2pbEi
/WmA2KiDDvL3yv7z4dSESGot5p4jxlhWqm3xlIoT/vFy3PXGV1gzFoaU+l5g9DWN9kVhXnWCcdHW
5jmot212FOWeoR0xyKhIodijAOMpKItfgG0MTMwZYdtiHHodsxfHiWBoyT1KdcCcDZcq7x4L6mC8
+xOO4oEf3dbrjyGGt4yIVfNi48DEy1NoG11L5LID37yM8VXq3nsaHsg55BFnRsjiqlIfPqJvliM+
RD8/MJ41S3M+J+O7aWMkSw9HDldUDqpiIwgIOXzP22vaEkTwbEEYNLGMHk3if+AaZoeOsamFmkVj
rGvD3Br3vtx2iN7nPWG66bt64/uUZiABDRukecDRhmW/wgyh8M0m2LHleEeRq+I3JGhYNPN8n9lb
O/ow2dsob52nEWLq53gMtxkiqoxRCxCqnM0QZ45GfzjdRYj1cFfpO4vbHPYSSSDIxD32OXiK24WN
PyDuvhKXbx6oOBl2RZzeByFftKF7yWg7KyVoZ9F3lWtBgw08kMibrxTVII09wzoXoCzW1jMfZpyf
KGs2yeyylCQGMyUe/nXDOZWkbVBdPEfdumne3a7kFANguo8Eu669O/HcavLFh+ZS+Dgk8Yb33gd7
Mhao+fiSNNB69kP7XGm/NSuk0tmX0bHvmeNsx/DhuMxOwfcJj16nCJnddQEOWQv5Q9F2ewcyGNYt
szkanNwyNZkqf/fJxzD+5eEbXFYSFEkOpQUzCJb9LZHKjRPKr2HTo1bUoFQ7XA1z+cWuqT7a2Hx7
ttSHCA9iyWR0YXvXslrn4EdUdJD1W6D2NTNS+LqlE8OFHpv8WEFOFWm6qe8olMy1U6+Zu7JcaJzg
6E/l1TcO4H9VzY7og4shCN+jfKfmnAGZbQIDPQim//Yy51/wKiU9C10WEs6qyrZecfOZoiPZlMY+
aq4Gwpo8+xSWBcURySOa9vBcN92p0hTfW+RCNTQ/WzQGHbGk+TXxnu3kL7OOgc/MdleSPYb6kyWq
kqzhPMl5afQIDQJXHZuU5CW3CdHptadMzs5PH0s09m/jBndnwV58pfIXLczx+SMLdFt0v/hnbXlU
2nWk+4CcoActo6qDBLup278sGelb9fWgzgDxCXj3h4+c86lgXEbWHG0kuX6sQRg5BnIVUtOMNlh4
GkEn9NrDwIrGtp2HluWwZsSujmkp7ULyZLI9loyzg2H8xHG2nJZW8unW346z40aVwY6SJjHBu5x1
sET6i5hlAtew4kS/oX11A/QwW4YkaH4gch1jc4tOyfLXzpergzZHAHzPvXPhQiV65GhdbHaW/Wqq
DympMhIx39mbPtspX3blL2zYEDtMgCQQU6fRbv3R4Y5jcnbomm82gqr8Q5OUpz46sOzS+lhhkfGz
WUsgwdTuXQxgo4ZKWxZ+eBwcn8n4uKRmssNHXv2iqkDir9WnLLl6FP1GcMSRgQadphzOGwFXa286
VvpNA9iKCG8ROg6EkY84WEDWWrboIzO+tVY7deEPXyMF3TD6aMDklxY8iIABa7iIY2Lr7g0ZqMak
r3KTn0L8aeMP23kpWsl8GSflalSYrUi2CTJUjiVkoYQm980j1HCGFbXjt84R37g2B0q7TPn74RZ1
YuaY9dJkLKRn7xWKIRU/Oj54N3xiqrTEdMZyH35yvlYtbCkTC0LawKIi+4vpdBz+zrAekwJIsIIq
vCc6PNHjMKMD8YgKSZ07BM+yd5DsPBfdT0ZEZRbwsUgcYFbMpBoDPwPLRRLZ1r7KtO1AUR/iidU6
VicUOLTwoLNLXupuejUA9GzkjJGs0cVDm9Dsl6Tsl+bDdatDY2bbMPxHSmawMDV/5nlNS527zKfn
0Gl2kF7TaKbYU0of8kJobbrQOU1OvBzRmxmz8RwAekxpaLNrJVCOzCyfkeDD675Hzd5Ivl+Jmrtm
Y1VwpA+MmWosBbKpqdgaOmSbF9xZQShf9tOTmBA8xjyXJPTp2MuAATRGwYdqIz0Nw6MiOpLITaa7
+Urw3plw4b0bctYtmMkVWcArGAzxOOMioSrkNugt1z5jt0xRBfLS7TdhmJPpaPxmmReiNA+Rv4Lp
M0l4GQieQuysr0oLlOZ7ztgt/H91EH/YNf4rL7864UjnBrS3FRpzeoq60HwiKU8f1wIWKCtkuTO8
iHcXamtiOfvEJbZozD+Kel+nJFVCxzFNd5f3/Cx6fV2UCCNKmBvNGP0kOs9xyM01dMVvnqhj77Rs
NduntOb5pgGbqhH8kHeKjfRNHwugfNY/kHcvAkZqLa65ycSBLIPNQlzEzElL8m4Dwo8HcxlM725v
YHTVn3CdLZpTva69Eq5mzzkq70S+AgWEhohM9dQD125BFcNYziDyT/yKalgmEvL7+GfFf3rXrCN5
sdZ6ydBR9PwkdR7yCdMHUVWq56d1qPTj0L7FvN1erVZjc1EM95pjwkwlzb5r9YcCSht4HcwNK9gg
2zuHgrlcWv4RZr0cuQ26gQhMNjstvyL8YhrWlNbl6RmQZNTvKFwLAKhj6z8EInJa6y6mDhyDA3vN
yWGZQCEmkvEpKkDi5VgPUyygFIKuttbJjGAepoyB3vqoKCZ09DHjHr5IGOMYj15tJFRwI6fktU4x
9c9DEvRy+rznpZ0oHs107aYvHZlFnX3Z3u/oW9Rg83jrVeseHXRXUyPdPc6pGcJ/I/mVoHW864Td
W+JwCL1ob8NECEDZ9Kz+Bb/B4seUxo8UXauWRrum1J6SFngw0UG2hkWRz+kWuMaH7ZLaY14cQFuO
PzD6AoL6FfWEoFXjp5cUC9jaqB/JksGzPyQXAFYLM2G0cB71BvuNt8Z/f3BhD+jUYRWjDjfJ53dw
PQv/x+ocFcbaZKqbFsmqUjY+HRdiCUSEgQA7ZAoeON/+rSyJW63lTqeyItevTw+wJ1rivXvnoKLf
rvusnXVRvQwRNuYFzuW2g/Rgmqs6qp+K7DfKLhVi57G7jBFntOsuKvw4En+V5XVHSL5EPBisc+KT
gT/OiX+iwFsN2aMHRBcDWu93OowmnfqIYyy0+6VTBeyM3XlKzAF9k58tEq4uSPHuYPWuWUEFh4ir
IzVRcbL9chlfSutlJAQRue/SnvylaX4l6CZqDtsgAjHlLKr6V1J9WyiQE753f04Cy7mNSvT6hT3u
zoV1HZKPQIN2Nu9PyYFJQ/DoZAEapIpIcaeyB5+VCePZcEihCH9qTDN981yMzzrWUEVzEPYDQra3
loX3GJJeJtJ3E1Vsr5erwo0XoaDyIrUgbHeRbz8izA7W2MEW8G5R2T4Tt3wihHRr0NdMTBZxnVAi
H5okW83mWYmdKUcrlhPXWMH2cCNA2rhQTcJeItAGFm7+BqHiuFG2gXnstexYxXZsKz9/TEMnUTXA
sT6tMmAURMb1mDIC718t4qWLCdWQmEFQETR/ZK+KJ1PY6G3sFeGSipRCE7LR0P/GFTl4rre09Z8+
JR5DFPsoHLZjYa0ubfEomvaV0l5LEXNywSqaH2CLFeARoe0tzDzxCGIfRBRubxtsp9sIQqq43BTL
0XG2rEFOuTPn1UxcGxD54FzlHyntct/iVIaOVDpH5u5+2K9KkD/M2EgL0/u7P7o7lxkaxbEbL0Ok
dHa9rYySTztlnM3jAQZTpM8654uizofXw91mt1+J5ESxgw3nbxa1SwP/B3FMyfA2hI9sVuh+to7O
rAGd19yzsCUpNcWHOmH2PRQ8E2CvpP+ufLwy30H0W4T49d8l8ZY2pNDZzJ381RHRktA4mnwkgLte
SW71pscml45XKPtLE3fqnL+BC45tyd+AFASEP9k8H6zRu85eVXCAIPCQ0r5VvKNggQzKjyydNsqX
lM6MN3lNnTvyjWTiyT5ADIW06UTHAt+p3+LAYAqKIKH4+3+Gw5fNqh+dQjMYCWlTN2X8aTFhNj9Z
xr/ogzIg0BH7B+kGTKpAtTI/aAjmSvnvfn67bGs3T1T5/0iBe/JzTMfB57zI1saLH9ITJN2qRg6m
ZX9cQ5VxG+rTpB9k/pZBlYQ1BKEItQV/4Sya1jZZsYLW1x8/dds5TCOgZEocIptL1k027jOTH73m
9DubLU7hz8pkKi12TZb2lcxElHMqNHbd96g6yuwt9H48liVNlQDa/SznN4kNshuqrVfNtE81kKdj
s3a56gzjRc4Ng0JugH3oDQ+jX+XUGqrSMBVfKta2IXdMySDJ7INVB5s7UCNDSgjf1ZOXvrGDh/+J
2pOFk9xHhK4UrxNubYyKOKF3ZJuGlFymeekRrKEjENRAFfofXtOoubslehSXvQixL2jDGJ+3qMxm
8rHtsaKBkJ4ypK/YERh/0Vz5IpnXAwZLEWACql3Q84NH6k1JEZne/eTOOilTkiUZqV8Mib27OZ5x
/9QNpq6vzmFmUf/MQDiaRBPfP8uSiXvc+coae90EGAGb3z56dGG/1ToiD6Z8HSKZ88Q76lOtNqki
/zFdiauHSTIJih5pIBPUtu2cPCmxJlvPo3aFvBJSwciQSE+aDmdh6N8+rEERkmlNRBHoQ0zkKCBQ
nXglUV90TCXHtYXHQ3effedPRdeYsZsgrE6GZIQevPBqENQ8DT4CWj4ok6q4OrIcAV5X02/JXWBv
uL4b/aCbR6KLNx7+eW/6Srp7VFb8lFkPEW8YYni/9QggqKac8o1xQ+e+l861o92WfLjMrePoK9YO
glGQxsc6ryVTH3wqM6RtFXyP1nst7yUJEL2PGWK2bdZw/WW/obyHTgBpkZx7j8GcNm8xmPokGI5c
8GPkdWbUxmH5MQqkiclef3gchEFPfUVQp7shU+oVAvk4xz35r4xKcgcjfq9WGfq8omDbBFIB5mda
okSN/twYDWAF4Q6AS4jCqsYeRxvs4bNJi40LE6aXR2SH6BJK3f7K8B63CBbDlgzGOd3yIDR8gPQW
bffpuSxO/VWOcFNLj1rTsWr1lpFJcMydMMfBRgoz0TJSG5rHnugVgfKeTXs9uUtr04SsfMAAImBD
YwEI4LXhu7dZioP/hEpX/hP1w6goZBi8Eh6wwsa/6HgYDPiI8bYzYYj6K5Kf+VSARHDDz0Beqldt
3AlzlZJv1N/krLoRvxnLd0v8eRaUHo2Xv0zbFokj/xZZddOwa8czWo/loAUsXXlQgksQf2XuuBXj
Tf4WhCzEwRcGtgqlzvxmpxKZav4xcbq49riS1dXSGa0wevLi8alGWTtiKlHzxT7cyBCn36kWDOvZ
vyfVu8YqA/4JmtOxPWhY02ucKSN17tyBRQF2eHLY1g0roJqWOPX2anrKkJ2a/wI+oZKJpVa+txDU
50WvY/5yfoadu8pMqmUPWMD/qQXJtmvtV8NJ/tCteh2QiFRcnLAzDqP3Q3V5d7PaR7V+LZRgYfXZ
BW8NT+/AeVVR3cTl0FOd27tpxPuBHQ1iJwiPJOpvYaleCi1jIlDykGPjwerM5qUYbmZzcjBJpktc
EIsMcBDzTJbtgGB0oa8nzaJFc95D+hzboNWClCd0Smu32Qrr2RrI1yyKnSi9C2EDE6qM/mih7mcR
befMjDTJ1ejRuxbwQ3vhvJuKZ7TGUZshzPPj4DvXqZvcgEHUkNUPBZwlOVgW4SwBbS80OhiFrEhm
q2p6D/gwJDP6ijKrLOttH+UoYvv8qDsFsJyq/RiQWQs7jLeWC2fWMaN+nZX9Z4esGcaN5V1z9sEj
bT13xVfRnIeJ+wDTls41snbjYJ3kbGKhsfmsWf/pCKUMhUYn+CwkJ0nebvLGwUIboWPdRAIvI5Ex
ZRSy7RxtWAiEGiAFnvEK84Ax+/YCnIIYJbzwI08mXmLKtaJifoF+likis0Mz/yogeqP40oZ+4c2O
plItJ62k7F8POtpMN8reitF/IgNIA9qBvS1CmjfZ4IxapS1UwYx+Sn47AxOaJSl2ZwKNJzeW/meM
Z4dkKITPMRxWicRrEaazzEXP45UQHdyE3H7r2glhWc3iUuA6rq8qYDA1yFkpDR4bhUrq/XNCQlsT
nuv+okcNMSLDNilRSQe1xXIVdH+rebsy+omGrQtjt9AjsiwJTgJko7QPr5H/XNIbrfIyWm+GTuZp
Q0hDpX7gNjDahjfjQUMxJnutkz/AqwKpI2RI3QMqi1qdizLOOEzIzjFa64Z+Qg+mt2Q+doRzYoHD
mpE0PuaIuZu9sHkxRIexs3M2CqwDRZaxkQawbcWEcSFUeJKzScmZ3sVdtTeXTIhAPCOQrsvvzGJu
yxRgHFD3ipztoDMhdDR9uoROpYe87dbWZG1NYYAXiIjrkI5BkgrKlc6FGF5q7DCR+AfRN6EZO4dX
Ef0V7B9D2ceo4+I0M2+TDunD86CpjeMxT+mJWRUdRYO1tCGpwNokQXayvsckZPBq7pIRaDZwiC4g
N1vyyYluWLgx1qZcHir6Jwf/KHB71ifWMqeSGjKSQYX7MxAXxbdFK1EaKOLqebHmBKwlZdR9kvYp
CkKw61BtmqZ+xgp66HEX4lgkABDTLOxfiOpoEruNo+PUrXzFUolTeZzxkH17K4iU59BPzRspNm9C
+Q86wRoqvsltlwb12iFeht0PoYJ6duuTlBnYd9hpz3mT3i1zeilCpOyd2MSs491H2IZPpfKjs2Ub
9CHrtuSwE1WnziP0KGgKFLsm6YFjhNCZXDkTn8r4qBlhBN05KN4C+pM8XKnkGflezszX9z/kn8Fv
4a91zCTU+z59aRJ6B6Nd5Jqx08ZvdBU53HllfuUjDiBbA+FRBh8gFzCPtj+swCh9FH9pPOrHpowI
ImqwpdY1lqRO187WqFkkI4vFU/PqlkcOO+uEkI0MkQxwq5WvHJ296G9Q72C+O7gBxaIEjoy8YqBZ
kl0C5aZ9P0jEg4WzrcKTG/6DeACh7zUFY0DeYvxbjwfVZpsqs+HcSEbOHC3EVFwGvAj68DzGq0pu
HIc15doAluYGT3HAl9OfIWBEcuWgTDf4QqpnquDbf12SEwghO8y59hUHxVxnZPuyDznt37Mp3UEQ
5Jk9WVTImtpbFfJwtELlqjLXSXDymzcq4dx9Mntocu7dJf5uQkmBjUTMVR8CYcJ6k/bdcBg8fo8D
wTSQKhLeogJHclfvp+6lhEBAWeslnxO3n8EdBOMvf6qUe+kLACl13lImlQrYgosQyJGUVT2VLOa+
f+Adja0+PqF4BObeHlya6jredKDnCXbw99ocORDbK+VIBrIYIPKskEzVGM9mTrJNPzTyKCeyfYwI
GruW77HlUkDSBvEbuoOJC7/BLetI4xy4bMkLh9DlkbmQXuwcPDWxgyY5q5FusdepWOY4m6arqS39
Hbal7PmeDt1usAjhCmxavBwLcbxLGbN2MtkFjvvCHC6kWcpZBEhCDwPzGAXlSyjRUDTfSKyEderK
qFr2VMTQb3YJ93sa8RqZhnfQ+pyw9uazVnCfWfn0WPLMeVbwSIeaZSMR7ymddzJIb0WNpTgUM4eq
Lu5RK9XNdAun7GDm9y6Kv0iqObTwHtolOjHut5joYbeYDbXmib/YaYqrQ5eF2xzjnIaaT2njZ1qV
N8CleVbif8TY4Inw7DgMJVAYjBkK6DhQv1GOgjJ34B0Zm1JLv2KZnRBh73VO8MQ8IDpMR3/lCg/9
NgU2YxTGpS5yVN/tB7pRhDi+vMYTqVW9izgtqAghAlo1n57hChhJilghWSuXZqT9SCcH4J3Oqkr9
TLiKTm5ACUl0VbxqesZMkLOBLxEp7g4hEcUIRJKST6QHPae5ku1gVQ+rOmSA6fiuRWYlY8TM8HHe
5RgUDbslcQWDRWlzDz1kHt+DTLvUqDU6wsVCP244sYZ01UfhKSluI6FUOC+wSOXyVmoDKRbteQhH
gg2dczBGZMs4B32WOLS/cUxD2RoYKxNiUMnlDr3gXwcfkZ0BtA4hcUDA1rXUzgWF05M3VRT6zsxv
5K0zbnlDa/lssEEFrkCOnyDAi9qpXEfocfXWPqUyecSNfXJ4WG3rGrbFxkGUMcI948H0WWOTszAk
7k43DRKSUNzaX7pr/PboRdE2mJT4pY7Bwjh33nQZ8mlpQ3DH9OjCcXcMtAZ1xVgENEtCwEwdj8Nt
cKj4E+25xwpPEB78PPFvSm8VISbJKj6bL8yvtJIQJat+1j5zgqQwnzEecVNsg75/NopM7JuAgZfw
PsdaPOGJRiim298Oq40KsTrrcz7Cfhf4aJLGH/pj1cBWh1zkf8xCUjRFIQ5tptzZJVxnWYO/pwDu
TJ/Dywa7MzynKSbAk1fvBGO0bOMgJUHUyDbrND4S2EUY3lx619+wXzMXr2nlcDOBxpF7j2VdskKA
NKl3ARJLO1oavc8P2acI8zQrW3n2i+O6/Sae5F/hTHt82cx3/yV3Qg6YSTMqQ0sQMharg4uMfxyo
MuOLHA5GcWDtA/7LsM4qoHvCGiIYOgXj4//krDfw67W3mf8xYdzceIJEtKY4LdxcXtygPKK4/p4m
718wudmy4NRc22vTg9HcDMAWvIHgB4RsNkuMH7fTu8NgT3e/5SEI1fjPHi/lv6p8jQkZpsxDs7QM
WKzWeEF4r5MJj+fR02iOVxEhKeM3QhF6r9B/yTp7beD9B985jcTRLSfrONKGROQHiz34LBgfeOJ2
BskH2gMil56fmFN68TuRIz4CxM4D+9N+yM5/jbi3aQuIvOWu7MhAB29Y7oJu7sM0wK3DAJ5vis/e
+HAzzX2GCAlWieGMg2/CCjyxNJVGCFnNU93mooJfFd8IYcgvQ8sfhHQDWO+mKfQ305iGpTWwg81m
J5TNECuKX6sAffjKneILUfNAtrnxFN15uXfmbX/yXsaAZ6yQEPjAr691knYHK6GisFW5dxOm1Z3L
899/scY7muMFRfw2H7ufQYAbajP55KJ6IaxhVkvyBqC5w5YK0ATZjv3sDidSVtDJ8ASoflfzTBv2
digPPHH8Z2JMbe2lxIHwQrymZTUrxoctWnh/YVn3JKquUtkv9EOr8DDFmEYUPxDvOnsbQ2gA2Ivi
DYYWZT8ZEnPwSvfYP690tYsS+pHhTzkabGxjPZIlXX35xreMKC7U2YoOk7XjHGg0vNg4ODfCenIz
HFPzDjR5wjhqRvGzLjm8VZE8IU826HCVSHamXDOtRT2qE0nKgYybg1gMuSxb5hTREiA1N3t9JPdX
BL8ZgzmUpJIR2sAq0zrb5b0dTgynu9CCNYRwYuHg3coU/JF9L75IbJbU9kr7jdXV5EDaFx3uDqhl
VfUJz9ugxrPFVy/exh7PKTchYYzTNz4fhqEPvoabnhsw48XbrKftPMQmNrzNpcQ6bi95yrHCjGx7
4wvkGP4UgrNjemJtX2iI488zamV6IfCBaZf+AcOzCnaUY0WwI6gmu6O4szhG4dv+zLEI/XLQsdtI
hY4hwN9nFe2/3r8NIeb0sbVZB53DaD0FzxqMPoTFEr93V4Dh8KbdYkTi71IAo2tnVppczWpYl/pb
WOKx8TGW6ZL+TZT6uJTF1Qo2kYunlb/NunXwvtEq5x5graUv1yBxU41OuN7byNmZZBNek+ubENKo
RWmpltCEVgEdlPGGj4kWjPXxPCFOObr4kkn7rJryJjzj1y9/YzmxbUNIgBepZoD7qmGW9bdDeqeK
gzIDpIqFJ6tIgsUYPBC5agDr2eMK5rr89il/OylDhCr+O9eYvSSQ90erjV3usF4OCy4vMTybg8d0
lhTETljNcuroGdgrhiFx3u81phzD7vGLU3kgjdKrpw6wvz3aC7P0F4ySV/YMdFDFUYrqZuT9y6Q1
NwNXXRDRP9TGxp6OgCyfNTf/lLgMo1rn7ig3bs6BQNdsDJgF+UVKGFS4/JqLod3lI0L7WpQ/tqVw
6ICEzPtNNcAAAOJp4wrp9Vsq7/h8FqnOZy6A20WDDTnlPbGGf5nODFCP5yQv9BMw/ehha8bG0XU0
NEhXO7u5ZeqJgGOv2JrNfnA0PuVDl967FA5f4PY3Cw1Qdi6tLl3r4jFliF7Cvt2E7kS01pug7opS
XPjmdI9z+9nkG+lxCLVjoJA21EhcKtUt29Z47W3Yn6W1Ygd1y4lCzkmoJ3h87ZNjhzmJtQvWOQ/7
j13vFKVIzxdm6J959IAUMzK7NSwddbw/S2C/Dn49SQcMmALmkjC+JkD1o+cwg37OQT6ITK7aGR6Q
c1ULjrf3nJFFSjZggf9Gwxxc9w8FWialZ5k3a/PjMei/tnAJN2KUs+z03mI86eNmcgw0wO1at9x7
5gj6gY6lrxDaoagFFJP+3CwzyQUL5qlJeQ7+2jr6UDZK/tT6tKitw6NpnQi9Jlcy+o+o81pqHsui
8BOpSjncWpIztjFgjG9UxmDlnPX084mema7qouEHjKxwzt5rr4CpNyRIuX5PhuxlnhBn2p5U3Zz2
V++xR1S2hYyyIrNcn4uAFFp0an5JIlgtwj6jHnda+1lBOIdSEndnpV0FKikueYvuOfyAmOnQ8FbK
74hkooHinL+CgNYqQTj4C8ljjvmeshQo0hQMVDTy7mbHdnEve/pa7L2f0O/XY97+pIrwi5HNPfUw
8TwFNUPjEn/AWlwLEdRiVXJqqDepsRufoNFmvHV8pg35ayxcI5a54dxQrSVkd9AC4I+OTady9pi3
WVaR2JZAIx0RCaupqu2F0lq1CF7yYPzduBU9FumRaQNgqznEbizDujRjbPxr5EDCTqyMjwSyHiK7
pYZ6qsV+s0KJpIu3zsTUHKsEz0t2SOs62lT11wsB79RqnXfpPlAFW5fMzwKdnB8jLZPw3mKCyq1k
CKmOV5EriowPW3O7rAn4zJiQTvJvXe+1aLhbGOX6dYl0A5tp5iE6tHY1CHAS83aBCpcZt6PebTmD
ZoGOpSZVIwLBSSA+dmypl0mJlnidWJhqeZX3IyG4U4MQc4lGPJiXLDLJc4VTX8PH1w7RCE1Hag/q
lBi8IfU7biz27NzpUeO3GmS5GBbwXExeg9CVWty6YdnGFfKZfl0mBt0fTto01MH403qTzp3H9jGi
7mog0k+y5YoliqdEpu8VBGHZG8om4DkcgJgy6OaDT5LcABghaDoYzbgJDDozIwbbwzQASFIZAIDA
d0YDaJlQFszZ2Xhb3XuTjVmpQUlZQ0yFddF0Mu0kNJE42EyJbOEwTYHp1QI6eAHjqWw5lpj5FJgj
sbLIt3H8aItnlROgMi09ugB9zlDC+UGVhFWRIuAWuq0FbMrTu0K/6OTD7Od+xqFqOabRCl+ad1HB
Ft5oFtW3Kmj7oOAx8Yx9lgwMSaSzX93H5lJjSSJ0/WKpDyEM+4i1kmIwwUU+MTy4VXvPn2cd+UIv
fw1RQnHZuGrtv4pxuMsiOOQK8cSuHODE7xtON5LsB+vLwFirya5Ds6umfaWt83Gj+6y85RdhdMhU
METVnjOLpcHrtsL2IsQE0Fe2ElCoghpI5bkq6SftQhKOwshFrQ4he01a7KqcsISmWJpVbstPHcHC
FDC/z3uBwCwk6BjNLoTOwmHSRAuNfRbjM7ifKP1JQ8dkNN8Vsmqz7qS0jHX0rPujlBFrJkIyZR0N
DMuWy3tmdBs5gEHrIZKp7xptRKD99jCyIll9CXgkWFVUWCfTUlACbN3oK8uOiVZajJ9ZNQJSOMLk
L3GtYA2rzxbS/R7BlMlwl41vAi3zsEyv0umYmYzYsx6Pl/JY6Mo2CD3cOH/VZ6vA5FN/AQUeqnCZ
oMkS/+S0NdEWdPXNOoSH5Q3JQeRG17zJbVqCF6ZtPMl0W/hJyx+Jhm1oWFGkaJ2TyxC9+DWzQPOO
GykZqxs5+q6719Y7G/ErCuSWGtPwKBRimbikN6N5E/pTY92iSVugnkgpuHr6ryYA9I7OupatGy6l
XpzEIVksFUCmAm+Qwdro81Q3yzk3T5VECNUYHat8NXNpKWjtIQ5D1cnj2DVlFdKdT4M75h9Vk3Lx
MJ/GVzyFH5sDdZNvdgJqhjwPQMoV6ovvrqFtU91CZUcaY4Rw/UvIiE9ORBDouj6lmParXR98ZOj0
LYFGOK99mEcGjL1SJRxsHJ5TnTomfMZKJU8sWGjkxtKoQWvWNWjLeFC/yR8W49scvbAU7P0R4Kxc
l7dqM96EID6n9cUqp1M5ynaMzICuYEI90wRfeIy/dERcCJRfodKtMPl9DaXgx6dGjIJ0k0+ksGe+
BgEx3kiduRvSfhkx8cjhUubCeWIuPQXc7jnVZIGeQmmZanWvdfCSKMZR9WY7N8qtWl7qggjzg83E
EC8+9m4zYhyRHhTxPoVJ36UIwMbz2Dle7hkuo6/OKGeLRetWa+PLMNSD0+WkYIpY5PeEvOfkkkkN
4XcGSiyig/BSKSwsZoPUDcsPoXDzXxMCpYXpSFC/pWIkwvX0q2Ur9GfyC6kFxGNqYBBmLGqtdrLe
iua16SwwZ6QGIyRqk0lQSn2WazHX8NlB3tXWyooo3dfJjxjc83BxMnv5FgLGUKLgkwWoA12SjpXG
uIUkNxJHli9SlW0xe+T059Ay5+lnvZdNbOGMLMTHaaX300tDM4EW/4C1zl7xaGKDfKWqdLYZDnud
elB1E6wEu8gRfgFjmT3aGfZanvW8X/n4x0PCoh7EqyFXmA+MPF7IcH3g6pA9qyRjc9lX8lc/TRQP
WejivWWzmA+YRarZpi7+WOmrIjYeWV1/qrPlnTUl67rrWge16WoaopVGUqFH0NSIGsbXMReQYfKk
4L+qevCkek1LDVM6C78liYPVlL2VBV9mQjxDj+EFSaJojvHTXJRw4wp8FCsoxR6/jwodlZYMcygG
/KFEz7aSuK0h8QVklkp+b1vtXWD022XCb93tMkupHfVnrDVSNrqlVUu4n2ksYtS2+x6eWQstnhR2
sKoFGTmp/1p25K/TrjNNZeotTj2msh2kATm8xQ05HRY5DbSXisCWYbEsypeapjuhJtSV7tCbF11v
qcKLSx36L1LBoJNdds5dy2uuiHdL+8/G650SwWwt4f2eHqMpZ2hmusiiVuaQODquHRLhIUaIxRJC
qKwzsS5GRZcJpMfF9xxAoEiQ9Jj5RMpVjQbW9uj9Q/xRKm9OTAU0H8NjQIvN+19KOm0+HqxG9mp5
rxrT7OxT5xaFLkiFfJE+/Qa8Mh8dwsl64+JhUF+Y+c5kwFrNXOq2vfYkHmN1269yUX+HtWe2eH4Q
qL5iVvnZTcJSor/mStbVcKmVT9kY33qV8VHNd14N9YpjFsrr2UuPlX8R8PRJof6dZOjmUqj3oeVt
xcZ68ZsYbhL9s79VA6b53zxybQTkMHQT2hG8Eb90fJ5g2tDlDdkxCHTuIwNouGpxwPBJtZ5E5TkK
GTAjyuuuXQ6eeFI0XYUTol3I0Z7wiQcDL8xXvZNY+/URlpG5twiDCADg6xxTrpy4UP2EoCnVZWYl
qlPLnS3MYR3RT5UHTC98t0lYmfto42QNyfa4LKSMMQZuzhDnh/nH6xwJpvIzMT5ghroJcmFbAA73
qhNZrIzaRB6CQAejk0YqovNeNUgfBh41vS7dAv9NVnDVilzLjzdh0+EiEfLAxrFTDkRkee1TZy2K
a3UXEedBKuI5oNomY2eZD+07htgvCjt45wGKhm8EjuFb0DqSAraaRi7yHa5Ap65ynE8ZK0hLTxRh
SuHIFS5pE5FnGmdKdDaMCCtcqAdByXxPlHCyGeTioxpYQLizqjF2eCs51NVtUKSvDUa1GdZB3R9l
zds2jNjF/ith3Y0koqlTZFNzKklEdFtaIScSdCJbot2QxziktwcMK6i57AYoKsMyLyc2dml5BntI
vE2Qu+jNVrega9Ls7mSNRpgEo0ovDiO7nxYA6rcVzqDZeNKj5jsNQ1ckatYKpTvsCiNOgY9QEKXx
zN1jXAFL1sgf838K9M3RtG7wJPJ9S0VYReiGcIzH1gbn3Xitxul26BsG2R6xAeYBtBsPzvgnwV25
juvvaITT7VNnp0hMtXE5B3FOw4uYYYzpNRvypk0Jt/xc2uIH/SBWGnq6NLlJR5CVzOJpTxRx6H7m
+GjdBLzHqrPXKhVDeaxAnn2run0uOK0ZrsomWfWYaxREaA1NelCtljC0z8lCuVJgb2+GDJinPn+r
Msb6LWqBLH/DX+Vlkl3fFN0K/5aaiURPDHs4QzuyhhP5WfGxoph18T5AHU4nRCchixdwYe2NnKSb
cJVRh+cRmi8oWtOOobpL+cn4MrOBO1Mah35tSVCDjKSeIF0ScWFeLFx5ikSH5sykVVh3+s2PUheN
cpEVri8lK5UZKuP/dQ5NoeiE5RRo61Qj9o0kjiz6YnYx036DDClhMcBu6kguIhc1m/ZtJ5ROo8u7
Jcx5Z+ljE8YaJdUYPWV1mG17TeOa1Qwf00SgpY2xcRrwz0zJ9fz7Hssjnczfp38frN+QIfN21BtA
iUTG89YcsSiQpTTbYgOKNVZmvAXjhJ+PUGaEQfPZv18aZXmWGUT3EmOWeP6Bv6P4+1F49gkE/I2X
6zlNo3VkckxXOx+SWjX5Nk5MAkTnL3HSndehlOPKXwiCYPj69wp5TMrbiBkvbOW23HZ18t8PfiPt
FUkiu63oZxW8oPMNUSYAWGaY8/e7f8fx9+Hfw0oNH1VwbjnE+7QdlGZBHL/pLU7iBKt/NGl4/jkP
//7eoAgWacf+Lg1NBL1EnsYoU50u9I5FA6rL1EIYSX8R+pHMZFVQlmJExmkP56aYr0czZM4QfIY5
s7L5adHMKce59zI1+GM0qQn4V0Jun1qG2cpwmF+PIpAzNH9IBIYaCXSWKK4mZrIgD5UaGmtmdAhy
rPAUaGQaVrPYx6p8DDKkfah6VPuCtpbnU+zBU8waOdpEEUVPL7SHv/P99yFWwE9i3A1QuNBQafOx
TGZYbFF+omGMn2M0IIwJtE4GhJS/1P9fAvx7Tce3FtW2ZYwPJ7kqtn+/+XelzQYG2BjcaqVilhYO
27gkFDsjjDgRlM2/ZyYNEt1tFe2zz+NEcv8ubiaxA6QKzoW5E/XsJ0lfDdtST0nabBGYmmbIzfv3
Gn8fso4kTsli7fr7kpQfExB3Pvl/H/SOAIDI1PqFGnk6Vz3F+WYIQX9V695nU70VTKPe/n2Wzm8F
pb9UJoHrF/rEXgxYaCH1NwHmJPrvf54aU2fUPpAphIiX64tWLxnNf94XdKz//uW/P59PLVI/q1oW
ofi/w9ZMA3Aupi7/e5L6rNqn3kSidzunifrBRrTyN3hU6TZUCDNIC9atvxcb1F2QlGsV8gYoFEZ2
cGAOYp++0mZBcNfPIqcyFlna/n3/QviGtOK9iFrJbSqWig4DodSHAMCTB730Io7ykpQVIgqGFavA
m5kDa5cdHlNhDEBjeJDoullnLYFMK3xC9vU6q2D6/S0XkZaOS3tR7aqdt8aFAjYAQ/qlv0JyCj2I
5qDbVGt/Ndhf+uLB5HCQTqPiDgVmJr4eLbMOXC5qjmKP1kLrvdFJiI9feccJak660oUltgK4JJi+
i10AZoOEpE2GY5CrDT2uWsI3MSUHy7jySlZs7rvM1YnqndPoaHIqpzRX2K4RM4KVlNnY4A3YHJK8
JwMSMmgkVZzsMhXLAfi2xD84imEjpw4gUhHPG9gI2Inrq9Gc0t/VX/lDuXW2CNiSUojYGq5Yrhxi
l0gerymMLeST6NL58Ajpf7vR7Z7Bhfc1M+GY12AlCoaQQMC0E8bA1NjK7NYokJMjA9RiYWPnqQ2z
Tu0W+Jto7P7O/G/saiDz9Ew65F+YCFALbHCU9GdE7g8yAobyg8EZgnQN2SI+YrZBq7QgqyLQgejw
ILKHOwlX+2xw5MZVeKKhpWcA344YkADkFtglWCyHhI44+KFBJkIjDvjBOrLHUYKCDcv3u496bq7H
N1AKOH4c/KLJljhHvcO59sOFQH+O9QP5b0yEqchsgsoqKk2YvwxCKhd8IoYlijezE+WNM1w8zLyg
iMJDmP8cAmz+jvEcLiQK9AAbBA9+NXdKR21cZLiEgdDbMP7CH+sJna25z/qEdImqkM4Z0yVUEKTN
MhQMbRzGqzunDncowXCEZ/9OSQSro/5BieQJTnezUB0g0sKkGicv32YqADnR+gU1LY0XclHmUTR9
CusB+I+jQbL9RVOpkCV4868q1KdtWTgE5cL9eu1u0stwYLAZ7frNcO9xAF3DMYanLS8bggzt8D27
ZHeaZBoh3oD3qO7mI3/nBzjQ7Kw9I/oXQujmsyDP1LNFhQ9Ravun4Dw983e+ytEfWIuktJM7F5U7
gfuhus/DqcnuLkyFRkTiC/Wh3eTHUC2mJ8H1pTz/Gj8zXYpDeOKGaxgXYAs5/xsGFCb2VDRDrU1x
ywS5OPPTHB7HMY8/oFbiwnWnruHbAZaAyE8nZscL65mBqzUuXvvoye78hnnlBfmF6k5ES9HueW3B
JD+FI8Nx5Z6dYRnSW0XQbO8WyaaL8MTF4Z1y+Tl4LvrIUTFAsA/mg1+O33X4SclCvUIV6u7Kk/+p
V/6A/0Nrlc7f5Wbxf8Kf5tLzPjnhA6xymzaQkyCam6phPHziJo0Zt5B5Mrp8gkMubFoEcNgc0j9r
8LPmxxSUL7nIyXwnG3gxsezcUCN4En6WNG02aw8LxbDVbgH1gbUw35KL8spPFM9wz2CvviYXHckG
nGVXP5pv4WZ86G888SwpWMLPJ533C+l+D6dTfjex+T+n1mIEdkVRDct9FwqY19kVs1/EtJzZLzaK
6BnD3c+24in6xtcEw4AP42ye1A0VasRQVrTHL0FD7YRnBF8DOVuk6sEZy9ERK3hXZb35FD2889GV
7wyRLrysEQtqWLuNoUCiJMY+8gB9oGnNVaw26jrPWrJlaZ9XRNVBjrEelcs4BkHzmWSkV94E8hLK
Mxw4flGCMEoVIEHOkhNgR4iNizKxec/0BdoL+8cGk3ymUhwAN9eChBrYlpDUFuN7hm/mLwAEX3gs
YJ3dT0sFn15gGMZTtWMMrHowKhYKV660rRIgwebqYofGXeNGrULmofEbNEN8kLGjMfP4IFUh8Hsf
cLY5wKqPP+MaMDJt+h+rBXSYXG4c+mvunLbFYpkpiyuliI7oBGzaBSjLWBFhuDwL0gg0YKnGiAgl
W3aczRPIimJMTp/dgQnZKqLmEVmN69dzHHegbzWm7AB+/tSg44+kpf9Tjw02EzXaPiWpEeRN5tmt
4U/zLIYnFuR2YzzNa3dh8Ua3t8dHaIM3+1W/NqyKxtP/YWHnxpmXiGd0FivHe0jP2SXUiU/qA1zh
VBx4KqArzgzeejmvdPGm4PM7DxBUV2xeSOoEwbHZgMoKpRNZAfNOxM5g3PprdLFuYQDhylZeSaqO
tCvh2j2eF0gZptfoklziDXU129IUbRiL6dUVc6lmdICoYUWNQJOhWG1DQmtWb7iNrpsWod4Cawqf
1CTykLnosYPbAKCZBo9GXDeZm0onnnqCMW55i0r6rfpAGDvCbRUceNUG3E7mF7YxsMp2NACUYgMx
3AD4+HSuBAAKVEkk2+ITh/gWssNFurCqI3TM57UIo+/AUZfpV3/0wGqBuI7eZ32cPqQPrP+B37NF
e4TLV7OR4V5ICFHHtJAFuLpnKO7nJVG/ThdyZXFsY7njDUEz3UHkbd9Z3TsfBkRi5QjPEbE7zZlv
4G/5o1yErXSp3zV+T8YKPzvrj15zWdNwiDvH75zF2cnvwuOQbjSopS6rjvxQH/476xGFKxtDcB/G
hfww8R07MmxbsvmT2s2q0lCwvGVPAekLGsGHDu2boCIGFcfKUutNACNxZXnMlyuCwrpWh945BmtT
zTEh6LrygH0Mo/gCNxCarEE1T0raFkhKJsJ4TGIA5QmuUt7U33pFo9WYYmQrStuTro0VPRFVzGQ2
rc5kD8oktNvObwk31tZSrU4rM+CR0DRDheqFRYqkmbucv87mpRdL+hbsL17atQE9N7eJdoNcDVCB
d0TMUHRYoB8iQ3xrrvuNDP2zW3UfCLoA8Qqnix3yU0w8spGbynb4wLm1q+9kB8D3tvTFXUzKA/M8
KnD1W4E09Jm8AouGECC/2ZtlhNbukNMEMvRCD7aYoNqwbr52v8MHBg/Jq4iLH8lBNNfTb/3G3yqG
hU5ty+4f290Hr9F86N/QMrA/5UYEscSeRPulVijfutfpl/C4qnOa2/SbmgsvXHrf/rW5kYCkf6bc
1NFN/YTE+B1SRIDmQ4IRF/2n/8br95/KqfrgJHW+3fwijySZDfcMaItY4HNKOIriRfjyCDaZHKRL
OU7toKi/oKENp96EZwyhGLkfOgKMSeYDjOJF9RvcUC1QtPATDNF63gDUCZBREwIcA1zMvbkstojX
3+9ImjEXuWDea33Cuqe2g8EmEqIKWROOMSSTRXcVtwBtN8jPPK8USsjO2TD5Hg8rCbfIK76s946O
FasgpIvvFZw80Y4/cbDNOLWkZP7mpPl9Cu/KTLhxol9mXd4ZUHyGK8lx6BekSJA4idCJOzBS8TDh
d5IPSVric/LLj0CQyhFOFa7p//3Iy8SY6ldGuIcbNX9SixzmGy3CH8EWP5tfrnX1MYCwkB75zc3W
6DTNCx4EHZ8w1LC9G+EvMq5qhC+xE2obX18p/Qa5OGeTu6kU7Bib93Gf9C5XRWZeHO8QU89+zpy6
2I6YLRdOC7x683YC+GtC9t5iTgbC9wgteYegHVPTBUk/7F6qccR5XbmL7+G0iyrIAgvo3SE2AVRW
+lyuUjRF+pIVKDpTisU/4Sk5xCwZpGeif6LSogTKkjW17oS1AtXjZrKmHz+5WUXJwiHDCoxiDXVO
76tIyQdmbVH11pPEZ9FA0fOghqPWptLRcGCx++tIKVjBA9yyGbC2CLeuHGTXTJTfmvji9AGOynIK
aY09heMLMqdsUfYuUbVSocrmxlTs3ljnLWj4iYUhqpdii+7HmbebC0eYnqo7LQqVGjUsRSqfKPQj
T8qE7imObNXzNygSJwA2q1hOLd1e0D/TysQjf6k9Oyr/cP4Zyj2gHFqnKxUZB82n6HqCO1Ifsj4x
RKXE5H0FNlZptNdpu6JHAosba7cCwlHnj9OIrbVDH0I2JM7J8DGLJyusXzls8cXIeXMYOFK5QONS
S0d8hPICASmGDwbZz7w6AubZsnZfee7cBTpep62TSiBHNIZ6haLsIR5byINvwYWE3YqSlFMAzV+a
P1rqkheAZvla0ILQWY5Hivp2ps9yqBw5/RkHP+OHFUREyDsOsDy7L8fJJRNuwZ1GVhhm6RGlI5/g
yoM6Zpy1TxSIPe4i2vy3+CbmtdacDUA3AwkBWtCClpX8RXYPqjaxdOS3/EE5GUqkWVJhMsqXIclh
5vrDF1hbg2bOJWnNs4kuipv1J/pO92YpwhA7+pbOro5Gg3D0h04t6EFAsz1gI0spTuUQaBspRi+G
hRl0nPDUKrBno9zo9uHARDFiGYwq3ORCgz/SGkh1JQY52b6LDfLeRevW1N1PqQrPVC9kx+yFXWmM
oqMZg46DDVYMiiet1AldYFx1wjrWmE10ILWtn26kEuCqCeBytnrO3dlSAkrME1240w8xi6JtEb1H
IdMDwUCjpmk+JWzMSt1LVAKlMRBJjDJGTtvDIBSdq0TqdxfC5xBRr2qMDAvVX/YB47pck9dVJFi2
FMK074sWziz5jlNrZS6eBEJgQkquVAJGpzlyB3pYmKAlKidqy8oj/G4suUmSCWv2sgGwibMJe8gF
Bx3pOxoJegQIUfQq812hwvabTkz7WhPOukVAQJRY8k6I+dNNxDRam6jMpBZ+hxBDcEovUP0+G7DD
jeF94gJFSAeOzwuPnMW64D7KPLVyREF5Df+MFCa8aESM0RkNYjuhUegGFF750NE+N5G1h15+tnpi
GkRwb3I5qMermzLAGvNgZjFDl44a3oJqrcFZICTOTfTJgmfg9ctphIwVcAWCiRJHB1I2euPdl2ZN
VTntmmg2zU0JkRy05Mo9N2EBfJ9XBVhwUE+e/B8ES/R31SEgQ3AErtsFNNj5Lm+uM8RSr1UEK6NL
FAe5JNa07nGQbFcw65UnS2ocrKgxmRy2PFZ4qeLRPOz2g6Qiiq0ugwHRWn/wT3RPLNU0cIEjja6u
Yqvmgi8hfe5xfqRliNbx7J5F6m0LwoqLZLbsWxfW0knDhteoHhmrS6+E2WoU1ooZcEQe1SkKNlR8
gbDtMCOflBLmzehheaOnjuBL46e8idOpxSNa09xQx12vHRkjd+hdkGQuwphSbfDVp2Q2zAMwdBFi
OdtxO3KpSJ/0amwFkgbaNMTbyJCurTrRMsFEdCx/wmIaUkzqAW4nPajuBJNXVvtNbSEeF6r0PZmO
hwr9Oo3mkhaeDl8fdiT2AK5wCYB95hbatP25nGZjQs9Hz6+DxTwZmwJAsH4BntGlYu+lYTrCVov5
vL/FpEAxu600gEPlKnHuRoi3F0hN5t/TmKIqwu2yqsXGqWQI7iODWi020YyaMMRRzy06zLI3aRMZ
MAJ5tMVh5+dfMjTzlmvSlICK4tQiPJlw/gyFVRD4ZGEEP12F8F0vrUN64jHM8lXuHybGS2hRoBXd
JWTZMerjXekdFX1H98ReYXpbT3uw4qKRYlshTovVuhdMd0TQO5YjC6OufUzQ5hDSlW4SB9ROZnss
5eqzrq2aBGFjWdFRBu48FaQDM+dGkuQYbTrG72P04dUu2IMFLqYxEHO5Y2sauGgvQxq2DoO+8yne
BnYFslcRWvkv+Fh7BRev/hRUnZm4/D5UEonhYHrzwk6jnYwQ9jZy/tIZS6wmq3aJv23ZHA2mAxRJ
kQO3utH64UUbRvp5l5IALm6CvsjadhBSBARMq6nFKqxJ8j3sqg9d185tD8m3SADbfERy9Jv+wBKu
+fjcm3U8wFTQXjuyH1RSYZQAJ7texPFDNRS8ZUN22p5BuKap7KZ30fe2WoEiJCwKp97zkiBQwiv3
DHHR1A3VpbnwXBZ3Y6teoQWxvTOHA5Yp5O3UO+yH1RMxC0hfgAUM3K8tECFR3+qXcB6Sl/BDR/yi
5FO46YXwvSr65SAImlsMub/UO5w4Ek45Gkv8CoBzPCZisDNJw6Nw19MmXPWi8dF5pHurOmL2vu3u
YSn760GqPrIEliVS31ZDYDQN/V01TpEuA2A0aHzxd9rh1gAQRXAFihZ1AwmXHIS/HPKWh6Qg+IN1
pBNcs3Zp27mtQHVBj6SUO4gGiXIZLveSqoWFuH+w0AMWKDeNyfRSlwlHtFOE3cMZb+kaC9XG3AUi
bPCyX1cCiEotIr/LxHGjpcOyrNC5lOwQrJ7SRtVwrpdUc9Vl/a8h6UcCOv3Rgo2ChTpisfpSSFXO
7WESFE7yRwswbVaGi4EWiCNI+pU4s61kYkaBoK/eJVLLFVNPPH+gXqrwVontGt4EdyYAp47acMJh
k85sOI+SiHkltVIrQcUqTYWUnTLWN7kquAIzFbqaS6J/BMhsYRTihlspLhON4NWcbRuJ6tEwEQ9g
MpLPjE1EJvdE1VdMqC32D4znotdB17S1V/EIBVjKqMLYwNMA0ZfMbnGuZDHbCT6xSll8BjdACzEX
y3BemepTx9isnJi1s3jwLxR1kopdo9M9IXHJV/0B5wdgldXt0LE7X6KDfAVhAqPsLhSh4CoXEQ3S
/3B6GnSejfmf7xLQDAg8OxWLJVedIpfil490x/5PSe7FBX8mWn2QJvWa7/U36nDhlX8YnnA0QOUR
xiyk57zh4adJIfhX25rmip98UNt6b7k8F9Mc+E9JNgEvxmFTxgf9R3Cg7KV2n+chGFLzFwOXMQjH
yWMGqATeQ9QSUFB3affTJVpbWyACfcm8CTSC6ovDiO7jNdGWYA/zdIOZH/s0qizXircg+sAC+bv/
RVUOeE4oKe5igMpUqmx1FOJAteFcvrqcb/ZNXg7fGf6RA2XKwrnlZ8CX6C3ivb+xmqXwO63ABZMn
FfcnyywQFKAo14k/zTHPoNyr9wZqihL4YdysD2QQwn2wdiijRAQY9JE07khpsdRMF/lj/AGCFH7F
t+A5nL29eWIHmrN26DqVtXbGQIk8JkRugjnDjp064Q5IMvOFc07huuWvAv1C34e6j/6LpWmu81l+
uHAwHeVhBznM18/zibfw1XApP/g4B9Fpy9moSSODeTfT//8ec16VcwZWwz3WPSlJuKry9a+LiT1u
Fk4Itw4rAfcmnws35iSMqjpKcIvydUF1wcjJlOZOg5dgXMWZowPgoedmDdi84AgjIeCuOI5X+gBs
lRlbp8qrpfanhBZUq4ovCOXv1TdmRloM8LruvF0PUUhYaIfqE6VbWpJ3sWCyiT2EQL8M5sEpFfAG
nbfvCMoF6/x3/cJPKLuaSKFuKWFNgpQQYQFtucAcDpIpk5X5y5ja7ug1VOkgvfbwmRzTD+GconWg
6IWCg1kdIHUBrDr/dIC0P3bVskLMnVD28oDpwfCBa++qgypzlKTsCrv2h88NxxwAn2CJCozDkEjD
ojp2fmRsitE/ZuhBCaJnO8Dna5FkApMx+EWy3u4zUjv9lOPlFW0TE6PO33hehJfZzDSDE0TQbB/o
r02xVTTlo5cBlHvYr3CLGA6aBTTasQDKy81NX4M1OLSFnGpAePy3PnEXQqBi+evwPZbnp0G4AcRZ
uPAXL/Oyjsc2Xt1g3qMt6t9CfkGAxPBRGu16tkRuxcskuuwt9dLA1W+XMeYWRWHddzIPZAMlMhbt
5tBuuvtwLxl205jtsXMhT85iZzlAvWV5MZ401Yxt6I4Zbs3zkx+/gQjrMr5hFsg3tafYrqhn52GY
teInyndrcqvzP2Ucjxldp/oQ2Y1eWTa4l57iledPb23pqV/9n4YhC6uZXK9nXCJc4AIGnEnuUvjF
cmICTM6LI6PCkieAf4DhPG9mvCBrifdmvWQXtnKeFr7ZmwSd2TxnAA2cM5oe+tEF+ogTZovnNqof
OnoaWw9+hi7zEL2LLqWC9izu/ld1iA7lO6DMu/Va7vmTmRsf1Qe4KVVD7xxQtTM8YmpJ4PlTfbCk
RZPLQGhZ2UDrNljn/GtLAD2bFYPMeZYoY4sg1BaX3jxbU6/qNcEKcVkdNOYSRFn8Ta6QHC2CM5b3
m/idpfFV2WqsuBm3m801/xvWNi2bTxzW76PEItusq9E0d0bXv+iWUDC3r19Y3UPNZZrQRRt8hFhZ
4NbRnccKZiiIURft1Tsyr0qy2eeG9ZpxhlfhTYVNFwMJkDTmytHZSLZT8GLRVrAkEBuQuR2+HUy3
jEWqgP8tRqdz2yXK1DNz9e209d7GB4RuQI4HCxBX4J82Rr4if3E+vB2ncbwKN/nNItKudll+mHWx
JLHR9JTA3DIgu6bDNWaJa31AMacwgYt4mfHqUS3TaFEtcx7wPJxvMMxFWe+opmdce7KZFqYoCP4G
1NwtQE1F+jaghWSf5OLzG4Ru0N0yoP0DvRhyM5bgF+c0GjyUuNEruzsDnvEYMiTMzvyo8JTNNTPQ
1vrGCAKjlr7dirH+xXAghp8eLYV+raYvPs4ywK4zKOpKv4B0Imw91jo6dBzK+mVf09ruvfiIUqTf
gTS23wn90Jo/D3/tbJQL5QMan0IJg7xrWEy/LBo43+aQSny7fCsxHsIh4FP+LgAJQcY+jGihfZnn
8jt5+enXhK5/6hVPCn4zC/VgUcT84jGN+Dj6oIrsXbU7+YTq1B/x+Gvp+CIe8PkNoIyQaxnas+lI
c7EojIYDZhpVzlrxo+8SltcQRwJQWuRJayOBl4hXM0jREZVSzSfBwZJxnpcJrcxsnxEixKZFRutk
MsSMU2zDjB23kAHEBTwvvhiv1A3tsJObrdyuGMXU0mkoT7F/YkTT3Go0vdKZ9587aPwdY+s99Ku1
VVwDiD1aFt5+Gl9F6RxzQRmURyQFA0UjbMHjyifpFSnrf6g6r93W0SAJv9ASYA63IqmcZUm2bwhH
5pz59PvRZy52gYFG1pEoivxDd3V1FQ2nlEMK0a5bwPoFyndd4mLqRfOM8MuKhC8Bsj3iiyqgUUVJ
B+h9AI/v7mSHyHaEMivOgpP5V+8Z0jWABOngLCMsOjQv8DZwfO4H4L78KeksL05vLWXtpOdrqz9w
CzHqib8AgOizrF+8V0aR/lp8RNTQNW1JuQ+QvVu8EXSlLzK/j7CI8c+iykAlSWEZ5QnTEtInDVHU
IgN4JnMwMwU0wjE/5nEPrlOPS3bzebZDJpBAtzcIchBKsBryZqaXrM5IArsJmz1oIxMGBJJ/pRLH
tCNiY2lgz4B34g1LssSLdgAGIghoPBfEkSozZTnINIhH/05EFwh+Unl4JWv4h1dCTPHpbOoBP+Zq
sHpWEQRge6YoQOs2Qzm32eYryh9olqGgZwdml+0V7gopADUlRd5qCDliNCTZ41fqqbafjbcx5Gaj
hf45hSFJObI8hB7y2vi2vlEGgikmvMTNYmBkwg/9ROAXFJ4XRJjKayBXoDCEgQjbENqRlqrkgv/7
3XKKHBRLoLKGIdYIjtWta480ki0UWahF/0m1hAZuQior/4i1U1tAjhdfKzBVygw+yP88KghYqFBM
Dno7wXvzA15PqYTRMBrbUnZB8xFIyd7jL3D6nmHCFeCH04VGiEMJBq4SLgF8C48/jBHipvGGhss5
/GKsomLRHK3H9GH9QmVIjsMDjL6bXFpqMUdDqO1B+Zk+AeOX5ZnQv/nAUgiejbSSX5XRJdUDc2Z4
TKlLMl87xGwEAwR9ZLjEyAwZr1mR/onV2iuRLXDrfmfePDoj5zKzfuO2E9SBQhee6zMiZjsEm82C
PDhjJhrQrr59aV/0e4T3G3BX1JKhWFFuxiZ9kqn8QYlls6UdUXEiwFCWHtpAQyJI2eSuJQENVC5x
+vBLykL+TQxcL6GUEEqwBoP2sA3B1fC+gIVIgpgepHgMf/YlaOp1u4Jq8ve7/dohOqBC32E1gO+J
zhfQT4PCAcJay6ZDsgtnl4OFbExsa7Hb0nULQxpepuZwT0LKSoc6hPo9yO86euKRFdwqhK9p+Rbh
DdmAyg0lnsbBaldoAHt2tEv6lGEwt6S5aHIkYA7UD3KqGvRTOEO3iWJX+/snvK8pNEpEvdBtsCeX
KPbMdS+BesYPq3GGCuDJ2GibESUmlCFwXSW3ACCl6oQaBO35rUMXR0NMK++SeDXJ9FA6Ke24KhqF
+1Z0EsudC4JsPKDHtUj939aw4TlObrBju8lpXaK+jCwqyu6+jSKwMlByc8zlNN3ZuilbSl7m+MpV
RcmtWERrwizWxEx0UeUVBvh0bqe/qR5KCQsKR7D4p5pRu2J2EgqK4LWqzUYNNww/SzW1yxcKNQb9
Ngip4SBAV0S9pq4EAEfQJ80sAApNFKSRYktf2ITJSCitUJEJvykqsUn739YluPJBUiVGfvMguyHk
YFSzY7+S1ZEfz/QEeebmEM6FjUsUmYgbgjqaWggJ2Fq6X0gELIJJtGGlAxukSsNkINIgByerQwC/
fRUpvhjUOGxilBLFEAS1UBVJ6RWzA9Ceyu7fiOa3cLC1ipwkUalepBp5syDE21yVXVASDsScogwj
/FjFChvj6LNInFbDbi8KqLtkH5wrvyB8kS7zCX6hZGSu55gCIES1CWi53lz6GoEzWlzZIEObq8il
HQAL4cNRYqM8VgKauoRc0XXO+B/lniw8XXJdacckhmGKEK7UXEqS79ppkjUikiwOCj1v0xyewS/j
zZ0JGmtrlg35gRsSZsuYiJP+OYnKOcyDBT0BvDkaHUgNnALyU4wPpNtzGquuzUf4nVzzl/olRkvo
l+2Im0YwGy7KN8bEeAu/ZoC3sPkVAbggHnYFOljIXqx5Xv8dy+xWY+2Y6r6mf9yCU0HiNiHSJtNd
hKIrcpJptExFEDWbGcxWi7owE7Tsl1xu9bP6aWIXLocpu8QSEdIgtd3LwFlL9VPPN72+giHK2lqY
9LRBcpsL0izOlE2zYFtqp1SeS6hVvNPUm9SeaETFlPAQphfW6vlN8o6qeBKz6C+z+IFGLLPRl90M
hnqD1RpSDK4iEUfT/IFyBKp2r5GV3at8Lxiu0TiQYBn7mNzMustIBKDoRpQAJ85JMcIhSK5xT14o
53ZnfFOpQ2lbOFvf+pFO/sxWzmXhZvf+KXwH9+SH1YBFoH/qAJ+9zU7HX/mnf6t35lF5oyrN8aJ7
uxNerG9oxERksmfrV43DUnUvn8HdQNoBJhVacLStHfg/R4BnlZM4koSUi+i9FeeLRTVa3CXFks2K
nYnQadDplNywOgYDe4ObI5Q0QHaaA6u8eWL8UU2rVl/F0XxTQPXmm8VtSk5TuGbgaI9+T8RMs6tv
Qy2ACsCaRDhmPqt3CA0swrU5l64Hll8cO3CUlhDvXfhfdGJCvfiZZX9pHGhp7bdheCh02Nz+ERG4
uRwALX0kPCUgAfCDd/Rr+ZxoLljKCcfgL7CxmuiB7thsWfoQnWI9NJsFIbkSu33hsFHfOR4shepH
V+5cHePsn8QnxyVE5tpQ2Bf8dfQe3xAKZJFmJe4/uXjGGXbAky4s4dwc2l02X9NgmPkd/Wd2zyWb
1R6fhWf5GVPtoDXzBRoCsl+Eh9x1OCbU5pWFblB5mvkF6TO+8SEOzA1W4RJ9hryNgYRYR4SKqkMg
kiCOboFG5cMcj+jKWorOVkS1YqlqVIPQMIJskDrZvaDS8E5DKmVapI4o9QE4DPZoka059YTZ3Lq1
VgEaGBMAtQublvqch0Oe8kboDUSkzssxPC2q5dAtc/QL6XH9MpGgQCXbQaZ6biXQx6eKWjKspeQI
cLzStu1+Rh1ZoH45C29cshKL9ARRfSft/kXUk/WOsthA2ctfEbgW89IFogmhd1ARkVr9q96zjOP1
k2THoEKXby6hQ8WcAc8Z0csgTRCrgmrxOnELES5VEkLd7CF/WZfiAXz6knzk+z88kjA2f8EJBBFd
YUlyAe4XnqdfImCIBlSi6Qh7R8ZxfIedS99NvHC91/h7hibOCA0DymVOqrAf0jZDglB7qwDNCqmm
exBC50qGgYxOBfQ/UH2EHLFIITcEQQ+QXnGNxwDbtIEpAIIeLbGqEWKXeHAgW+F566i74oKlgTdz
eAISH5kF0CFxId4zfjQ2ZuyOCKlpfQQqQCOXkgXirD/TQUGcn9yE96EZwlRMM1oZlzKNabEjoYIY
O8xbVkn8sJhfEIUNeRklZ0Y+1JBoWBuxq8QrsXQ1VsYfxOCp38LpYYhk7xUTjNCBuLqYIyQSTRNX
T3hLMEo495+YRcZ0J7r9SHIGG2UUVmp+D78KkhMZlhavhp8KZgtzD/80rEqCeZZzprCagmQ1/9hy
yeQ0Sc5Y1SEn81Pv3ucs2dTMCRrZc0BRHZticjMdU3m7PSPFRyShA11bdGPOOyVRA8OqhirO2ASa
8S+JNfPSeXG+ccdCXsGzHsntgYsR9TyDEs0lROWXqso3kYf6ChSEUAawKmVqOCKAKPoXMAABJwkW
IQWpf88nobvzLwxEwyE/4+CUDGlEnVnNsyqat4jIfOeipPXrvRLEMEvmDXHGGtgsN+E3eXC6gkfP
fPgHps9YNUS8L+IQ7QJyxOF9B+pG6QDt6aUT76UL3H7AKxpJQaUxh+3DvfXH8Mwtsm6bmgbx+S2g
JsDB0J2eexGgZxMa/BUasrmIQMjDN3i3ZsTD1+UbgeKh8nGyfCaakV9UL0DX4i3JNxUBD4Af9enJ
BaxnCaiFA5JvBOUAyQRofJ5MnQAG/CgsTihPzKKf4CIULi7NL6AL1W2uBshJegbXAYmEnnNVtgA3
V8xaaBTggnNoLmKRUYq1MwNbPVurYdYi7YyQoJMAL0gbbmSjLzGRh4vkFafQP4I6xqGLRhCFc92i
B2SVw8UDS0sRKZtvOd+mB471O0IlJUGqYflQYuUdc0jEnTy34hH+LiRPBkWJgiVFCZn2KDg6LqUa
eO7Uj2dEUv0qPgbMJV4wd/yioN19iGjzcLMIw8jAEQJ/Zez43wwvbidQFsfjR1Nk5ddCHWJc5CK6
nHPKzrDibpgIz5F/hej0sB4DCSO4DNQ5L4o8AR0hmXthXMT0GPyNOYAPgjvjl9Tf9FeMc8jGVJ+h
ghRXsFfhl59nfgF4sbqZX+Jrrl0HIJQvaiR0bbBigvcXIJ64E/LjXxnWIGVzWvdFLRcqzzzOJYdq
Nak+BZYRlweXRK/5xR8OhECeaxBgoxRdgBdJKwEf+dkkoeGGt9WJ/aSLJWBg/iZUTYmTY3SW5qiX
dfkp3K1D8JDncWWwUMGRQPWNYtwLawn+oK0yE4HAKhoCeCVFhcYDZipJPYMhE+C/kY71Bk7z8luZ
d2/xHm4gWtq03bD0f/DDGHOcDVsEEEa+p4eS33CZjtSgZx3acg7ggSnmAP/BjIC2s+VPToyPAhcp
BBMuFH4OuGf/YOhypEz8w4JhIEMjoS4HXsVBcQyC01YRpFOJ+577RzhmiSW7q39ReCK7Ll/pkyGb
4OpyGTkfbgBwCS+KX8xj/qXiaHNJBHyEu8FroCZc9xmKv2gXLpF6I+3g7PiMhHIhi9Jp/IJB+wei
tK/Vrwy9OF3x1XwSfCb5mL+JZYtV6m9lgDylvc9C0O/gtrfkA0b0nmIe/8gF42fwnEyHYzeGg0fB
3F+R7qMH+yBlJroeHuJX/wr6zZUYqPVXc47WPXz073wAqPDM+KIO+QfNnimNae9QtcjsKf7wIaAB
QFpKQ5wOp9ix1VN7WfALXpMP7xaeY1Bq4CUuEEON1gZ0aucrai0iyhsBKkZzSb14sGZaFz5xYj9n
UD2mXw7YExGMS57wCc6aOAE3nwubNhqgD/PWL8UvTkg+tV+AE3wx76RBInzhiOpXPo9UrhMdWfO5
zYx7WuMWkNwoYs63jm2Be1OjejsXDqeowmaZXbCCzS9AmZ9nKVONHX3OlH8IhokHCUUDpDHuIYzJ
R8+KRIJ8DYUDK+RcggMTY0H4kJFzoifI/47+8jW2gHlt4s6CPrNCQG/f57jtOOxl+F4UuUuuBo+b
jvN+X74A3wwPljQPe0g7/yYaAFoKX40PkiaBZQmdBRXqgUvCxudyzLo81gD1a64XM68pOtD2TIVV
c9kTSfIGGPLBsXmwA5KgkRwGV++LhJrBzoznuq/qfXJEwKIdcEPUZhJiMWo48CakoMKzQHhGH6BH
icmYnkuLnhatapD+Hi6NwQQy+QTqQzFywr6jwVFYqBNLntJGCcEIQZpfZAc9wQ9dRp50UOruGGJB
we3uyH1aasSTJ3srpIFgF31mfh3Zla9v0mRUt7reWahVmOUpRhAADe5WfZlEzNoajrVtAyvggpY/
gVTr+6425752ipOaio+97FGeQk2L0goEvWWMFC1GdHTRebRtAy022raSsFzMWlxS8SubHYx979JW
lrnrcriiphXXH4lQrywzEB6p1q+KhiQvHPruViMKeYIctilkE2+uRGKWKOFBAgfOvRD8Lu8QDPXE
+qeYplcpUss3X6rpIRN8rraMYIGkYHPw90D7ubiWDXpodKo4VpTihJzK8p1+VNJhtRE2RRgp97zI
//uT7tJuV9UB6Gs+Qsz2I/Eg6Gr3BEkMRx11rWHwD6iw0boYM/B8UZw2WY2IrxlYFpm/IdCAzZ8j
YpYXlF4LG+YcMtrza8X8YNUEooUZKcu/1/4eGrGMHbOs4//z2pRaozPF0NL+Pvb3viotAdXh3UpV
IkL+CbRbHUczMtV9SvReV7aqjZuhKkdcBBrtpuihAWIRfFRSB0adlP0p9cT+9PfMGrI3bpVIh8f/
e70t9K3VpQ3WmAYd6Vn0aFu4tEhhsecFevioWjDcDDvatTT/ax32kGo1sUIKypjBzZbWTkMJjrnq
YXMhVKu/vwb8FwfTE+5yCD99QvQA4WkDYmxSvhdq6L31YUs/oKaYW3h1uLX2zRIJIe9tEKR66VfQ
+P7ehmpaH1aAIGlgrC2/1F3wIiAJz/dsrSnjPVYZ96ykUjBqZbGxJHr5/FweWAdy9daqQPBjlGnv
Rh8fEQkIH1kJjdyQ6d2eb4rmWcL57yFsUpU+SZiVLfZ+XW/UNy0L/Bvx/t8fupg1t6Kw2IksYlil
oUu6zg11h+5/sut9fBXauEB/Q8DOCJ+QiyaF6ro0pPLul+oDnY3xWM9/hYhN02dpSvu/f5wikVWy
QpNp0gd13aR+uDHwHcDGVDR3STV0q0w041OJBIBrdKp+rRIg4bCWvEfYIsjWhminxqF8Nix9uGYJ
Y6Yx6avJvUKnwwsvBQip32QFeTmQq+nGrmiy/kuBVG5EXfku+WODX6NSPoGOQcxRsaHeCSFnKgvr
0kQm/a6G1Z3aMjaWLED5QVP0Zg0Kl+4UvaT1WTLKjScM8X6KYfoKJbiH1/fGpbFi49KjJ6lqRbHu
MqZ8WRndIw+RlAlb483qKmNpmPK4+vszw5AKDepkm7Z4tVmTXF/beASXSORo+/dnbAXWqh277zyo
nn6Cjr2oKHRl5ALMyWSQXpIAkXLB7+n79AZKQ4wXKRNZQdKTTE//i4h1Kidc//qG4u0mXx1XtPdf
PZ2/wqpFxbUpYOPGdXU05odUx8NtMgHBMkNmi5lf03vAysXfv6SJslODKvrA/2TVacWISEldQStV
hn3XKdE+GdymQZA1lSaIB112kRMT/6kiLUF256dhH5yqAtQQOTeMhcviEgTdT64F8bthwQvREkVA
5xwdGAQDcowz5DtFaayKyhL3XPgTB+QXtE1eReekRSEKZnaB2nUxHlG+8hFL82CbhFaGjho2HWWO
V6ffhtUtCH0N+ncxsrKFXotUlxggEtrRsdFbxSc85w85lJqzrJAgjclIRFlWMCex6T2b1iWtcvSz
5odBibSNZ5KY11EH/omUwN+DPKAPIM4PZs3gY85Cm9aXI+SKI9qA2QoFn+7gCYpI8dkw95Ef3ozY
9zZjYor7mh+0M2ckKbPEA6JQ3jZNEPPJoRrjOpZBbYXcTYTlT3eP7m9U0nR5CNyuC8PTgCG4WCri
j6c3Xzp2s4REYGcUu1YhokiOGDUol1g+ZeAukxidGrG9r0KyG5ppJeTQhftokLFqL15jVSmA2mvz
YQ74pOfWKJ9TxnaiYx2btkiHKWi2LuNaFmlWsYI1DVnyrldFEYJ8BbI/pvXOo31QDUp1rbf1tJJ8
1sHMwCiXG5l/oqyJ2QO2H/z4WxYGKI8F3lrxpuD09xBJ4RszHjZsqwuXtCZY7LxU/+6fxTgM311N
Pom/4HgZc+OnCVpkzUXZ2KiW1hxU1YAIUQ36TTQEsOghllastOWumB/4+K4Z5KdZFv69sEwLEUrs
muugF16EvDsalA5pWmJRtoJwWShi8qisQt0GlbSrxuyr7oToGGXjTOWQxoFggbDFnyhri0V/YYGU
13HZKC6q8f1bmpSXQZHIyRuadyD0ArbSFjppen/AjlFcynnQb6dO9o+NFd3ETPJf6jpZjbpCT58B
VkO0oD3GMN9A+4ThEFA2lKcGVF+IIBvrKD5laZ+vLE0UtsimVXvWgnxZaI1wJQoC9Akj7Jq7+C0a
ixavV2SQkwjzJjUL+3Plkf41QiW84HChrccgxQdYVIWXAonwpPZv0sB19nuZeclIxSdu7l04TKZG
h4YFHSCdRG1nCBCBspRJ1RRZetTpBoDIJvVOfatydTgGUYNN5/wg9sp41C3xlsnZsLGK9xSqbYoN
Q5IWyquG0fq67nULigXTKyglyiYM3SvXE2Zy13YrDZ1FxW8Juw3PROBDTC/a0H33OS1wIeWRtTml
kKh8A4vAeLr9PeQI3JuiGF3GPn2PA1oHa0FimI1+eEJSHrq90m3/Xvp7GCYJ2Z0Ue6l67PX930My
sfaFEgLBf38GfmUt0wqE3I9jHM+84p5IdXb2xeC/ByVogXgxpVtXWeXtNFGb3JvHJD9NFd0ZsHJB
/DG8Xel+k1FrSygqkQkpSi0e2lZvDkprJk4oUttTI1leqeiy0ROoB8gKe/89g31OxOuHa7M30ZUq
Z76/pVhLoWkhhektsgxKEs+iY/p0NWoLrqmhneQpFa9pWbSbduiBBed/RIpQdfShE+wa4ZOdLE8m
mev8dJpXo7yN4MEVquT4qqgfe0ONN/VQKmu90i9SArOnzgwTot8YdIgR4hcpdX53TiYa1UbfF7ea
UlDC96BSZdGe6JGpG3vSTqRj+Sl1YEyt7N2NLqbjuIcYMfkVnoUSsHZn5P0m9Ip4N476AGxupBDs
KDKyeQwodGp0qdECMfnKKwt5lubtc4hkYTe1CX7Oann0x2wd9Z5yyDvqxnFJK4Aij+qhnvL/HuJa
TAmsMJoMgyk7CA3gRq105ibzSAcEEolQk8t1pcB9GidP2xEMIYjQEuBPXX23LDP6ESCKtrRAg+mY
i0Qlq83rMN8PcWhcBrWMlqESNlDA9ZPSBsUtjmu8Mws/PvclRlNyoaJLqY69tMLQgoZJUDGdmJU2
qCpfsh2ph4n1aITDkVcHcXQGVVEPHmN7o8akIpNfWHBddGGFnp959GN5TZj02fspOBIm3f3if8rJ
K+N+MNBWGKwrQrV2MdFOB3AWiCE+481p1IMv2cByyEvowWEj3kR9um8qbGAsGZ500a5RW8woeOhX
BWTKQ7K33uTYZ6PSY7etvBLEWGPTXcmCfCuUjI7bF24IqgM96I+sUFdEQpjGzWqqfjvUaeBsTEC+
xE5Zon9EfvdZtCq1OGn4nAqKdya4KPGohFrokd4deoEznTbgFh1hZnc+4XE89Dup1RcA2dJbAqRd
n5HJbspV6v+kPevoKTTvRf0V1F8RGg7Dk26TNr5H0gV/1kS6h+nV7y5y+FDYXhPlVFVXM91bxgsR
QAGhh5yClqYZGlWgLayIf/+aFUH+PugYBDaUOxx+CRFmcZM0WQJd+u2KmBacjkIlCE26nyNcotWZ
llzveX2mkCkzDMfRGgoDG8t0OLz4KvxaKxC1/DUM50Mj2lzvRQX1OPJwO5gtiACmN2jQAMIAmY3f
3ET9pLaznIt1b/FURoIGCT7Uy+hzE7YokWjA+1R21nyafxRYLA5x/cqHWRnSdmN+8x4yRjLs4YrA
AqoJ6bAYv82v4UoEewZRLnZKRGOJjetRa544nQxAr95b8on+PDqFYPoL1RHCLOTl/sx3I2oGRKIj
Ml4Xlxxpuw/Qcm10fQFJ1R8QRk4YgbZwD7sI7XtZd0MaatCCSOzxG/UF+twYUZTWDoI9XLstXyn8
QJtNFxy52PUwKHXburZ4bWC2vVA1u6a8RauaCMt/2b8CC1HJQaOuP/NNsEVMmNQ84ytQIaNreJ3/
6Ofh2vsIQFOntCdqoOFMKJ24/snV/ErPxko7DGvr6vt29ZTfhmv+g4IAtFIIILOUjcP1HPCPXuUI
ORAqcqJon9GSgH4XMoXZOrQF2CugM3Ahr/kKTB/ttQV0X3/Lab0Ml/FbmTZE2MqhA1wyI8eg7yUD
MYehNSKotQgKKDbILzjDtfig9jXpGDc7Y7LMX7FW9CbFzqydHlxRkebHl9x8fk+3ZhQY9FPMFLBV
Lx87+STTSc5Yg98AQmbdJO9Z0Y2BWBb4SLOiU5Njwt4l2hYY89EaTxgWchQ/pGViXHz1DPUcHhQE
wciBys1uYIflIYs2yW+LgCeMnxc5e+HeRIYDE4xR34bumC4pEngxwn7YcG6K8kufzt0WGBLnJUyF
fX9rJC7KUlJJCrS08JyGyMIX4FDOsvDoJiKRuyjQ6WoHNFoDalabDs/IfIlVaps8PO0M9xoG35Xw
DuMpNChhHhfDVcHtoWRFxJBQNkEL4wP9WlZzTNA8zDZxc/KyJfOACYexqXxbYOEQ67b+GPF+XOQ/
hroa5I9BPc0r2bBiqGmSi0hkzzK8H2CtlTbTlg6B6giXgSkwfDL2sdVEDh8tRzwy4IcjPoelN2M4
7VwrPfcZt5+mY2DCsbhryUGA7CK6QbUT0QugeedRfaOxyADB6bsFe66xfwAp3GLe4ed3RCeKYiUV
T0t5DdRNVLq8gYHF+zXqebmBI4yNCiv3guleNqssO4700kd0+FjFM29ObQhDh04HOi9znuqcFfXi
9mjgm1a6PXwyynvRTtFoIVrIw1rF6pA6wkL+7UJc0RYDBCmoWsahEGyfqr3kTsU2FF8lPv8pUZHr
l3r8QAd9oetnNLbi9pRQrWOaei+afhLkTxjzaP4S2wmoACIAA2ZOy3DwVCFwiO4IvyA6IRAeDtSo
NpyN2CGePO0zE7p+fghu8R0rYAVUy0cqelfLWC3XeEzYSrsLw63BoMuMbacfpM8WNBp/ATn4FvOP
IrlAFeWopQzk9KQWxH1dtONLLbqd4sqmi4B+hUmW/r4UrX2ffI3KDp9mPQB+Y7ZqCMtfmifOGmLk
JOopbzdyiZyIwaAUb/p+wvy9++Er6EvLczT67o32zk0vBkgeF4QmY25fci1w98g+/PTqiUshvhA5
5sUy0TbGTtlD+0uCYxcheXio2t9OUvgpb3n8aXQ/bf5hVTfuiarsegkb0g2iimWCLAy3SKEAAFeG
MhBVaDzt6r0A1cogBqIXzVp4D+HZ3rmUOAnjeI5iDfoYNr3BuALLOfpPxlsSX5LkVUcwQV2gUVY1
l9h81Yo38r6yOHuUKbuFv8vfy3HbVTcYl3RP4GCNFXScHNPwh45tdc3s7fJ1Q5QzXoPxszJeWg31
gJcJj1H9DJhkelRQUO3HznGjl0hDPqbyib59H1GfOAwYBrFbtmhDzo3kkrAvrF0THxj0JUyFESKZ
a5684ApKTDUp+jBoEXxnL9HxLTuoArLCT0PdGJMjg5cUG026KuNPpq8GKJEx3i8fQ75B/Rlxzlll
0/R/wvBbGL/UFjHmFRLJFmEGNszBsmCDQ7QB16RZnBmmkNNQQEKw/jwFS8PazdPJm1kh0pLZKcW2
JCC/5WKbNlGi5DZI6xyA+/CpPaduScAHM/ocPf2IRhfbe+HA8b2HwZogj6ncMOLKxMsgvnXFF93w
urERpDfPOgzdvWiuSbw2Z3VZOBOLFptF47dmLiPt+R6dhnXyiW0P60SJYA98smiRPZlBgvEiatzt
gPn50aJC4Tm0gWTU7vuNQV1HO3L7+LUpfjzXgNBSPVfyuuzcPPhOeqSwkos2I1Z2NRD99V8abKCr
ZS6JDHU4JKaxZ3uplWUPOs/3l/kefRS8dpm5ZkfXjnxThJmavcTfT3hKslsBJRP16IhQUQfCabbY
RTTHXGWKRrMCGiQcmxbvpYWRZndmcL7IwbYlaGSM+3AYkDJoaWyx4yOLI1fdy+zY38o3iYR/gTSD
WNAkSTwaCa5ebzEuDBPyCH0j6tBm9oCsPq1uw3Yctn23QWO4JLIcMJV1h09M/AL90Kjr8Y4TAi0+
2riPcFuDS9O4I+w4AhiE7uB/4wppIu9ArbmeMFaIurMcXqzhV5HcGlYPE7MOX6MucjTtkcjHqMNN
yRWJn4WeYglgBFsROzppQbFM9SNX0fRpW9y2Pd5uq7x+b/t1iDsja6Xl5NCB6AeUX0dlGyLs2Z2W
vmcCwz609qyGlZ3TYKlzWvL0YgTNxh/WqcecrFFc8M5Zsw/yL+42QSLmSYvyvsQGN8bHvmO51Hs7
RzpHFp4xprkZYh7d3oBomFjr3N/MKY+ozkKIbBb4VgxQhXR6g7EHKU7QZ71nrMBEbGhDomll2Bop
OwFut76w9qn4x+wqyPCgyfEqiPeqS1cFijhCsUqhG2XxayVffLrQE7iuVragUHGgro36S3qXtZuc
32h7WtDgjfjAryr8yPpZpkeR1LN9zZurGd+8YlworyoFfR/Cy5CeMuFgxFcx8bEKR4GvEB0TInKI
NIJA97fh74JxlyMxqVLgymXBnYC7JopJOaSPTP0Uf4BP2vcaNahFdxsP02d6T3+CG21g7NPqWzU6
8qbaWa7uNGtafBbIa7njcdgYy/5YbqNXawfT4U5Vy1PJbwk8F8oT2S+N6U0UgbMqbMVoaTy1z/6H
W6E9G7p2D9N6ekanSHDMnw5dJiLOjbbsNhN5OA0aaO9uCkpNMLvixYDyebcctFXcu4nsBrfhOWCz
TNqJ/WE9h/k0/JrSzlDWbIu6sDYJ/1QnPWTEV6ars5ubSwYpz81u7ccucRdqu0F7FLsNoS9xjqYi
FeNk0PbYSlG36emvWiSw5Adcn9ZMOMvFF4ugEItniyVwdIgAVTqSIlePyb+jt0JfCTiQCXaAFEJ3
9ORdxI+WXQGmHAsX/PzkmIdbn0WjYJ2YH8v4zGpswZLHqYvWHmlpCquyW+OogA5ysGSITKip13ML
JLTptl8R7QJSoHRG9p7TokR4OB2gjYvlejKWLJOaiNT1jrdhqcWWW+d39DeoFNBGTlcBElRStYS9
S3cpdFeVrF485Kqb1i7RqIAnChpI+AhKW1HFzXmle1tUjaG6GLR7U4oDjKjkEzLzb+INBFJE+A2V
41f4uyNOO/ilUBg/kEUE3HfIgqBt8KdgMGq0528EIqr+wC1k3+WfiJeiFokG208AIueoF/mIjhgH
eiRfEyxq5Bxs2rl5yiAiCKF9UXriloIpYc0tN/eBcQqQvaOSzK5jZiuNxlpW0uINTTgNDwbTSfBR
RJPmmyMau/6evpPRMaiHT7JvnLpNKgQR0ku28DCDBZXOFP1/3yEvAwxHwIFXkNKhnRv5A/BN8oa6
XkPto1EKdkHwxweBNQSvGQZRo9Hy5JBrzXmhhSzAgmice5D6a4nOrcJVM3ugZ6Kfkyy+mbSJNFG7
guVxRXCF1zVHxLluL38g/BpijfahTEsTmsivj5cpbkv+zhOOZoO9C44gtEXQ7Tr/p1qutieqMWk6
giiKdpQP+X+edqLOvml7+pkAkWipBc3UnA6BdIfNCNdJEQVC0NDeZmznQF4hsRfN706I12W2RC29
ZHgLOAPbTcQKTNM8jStbFgYWUDAaHq+VZOMLi8o6gbSQE1C5tIfiilIKV6SrmWuWR+eC7RMrKAvz
O/sspZ3+pmkr9jPjkyWHyWF9sqOzx03QKGg4+dA/WA6qs/c7UsBC/I0Esl0ZKHygg45Kf+8kEIdo
WmME0yYJ42NmXS6al+I8bXoKfEtrV79P0bKNkZew2U7hgH8kmW1yuALMbbZZiHfobncQS0GOVikO
UqUbJ249bLgLBMEa8IJPD5LTIHswCzPY2A2KRFU34ZPdCPCLDAnngQErN8LLyKeJAOof6AMz2SGu
jl7FgybQX+xgrspeGvf77qSEjvAEhNZEp0dPU0WsEgbQIvumaR/Be81cz5U0PINEm15molw66BNl
gepAT4trvvIjm0+HbN+dk9EMN/MD3fydSSLHbnkvf8hMKX0prG34JNEgk0P9sn32U4gIJsVINzAv
BVJ05YqFhwwEqcSG/t3q1gq/Jm7O2qqaHJGukZqFBSxxGWgrmQXph9cE5MSj3SQRhttF7hTAkRjW
EhEWKw8P6mxrYc8oknnO6xD1OBYhLZtDM1qFBoaeRw2p3ozNFpKs2q7UZCkHDrxAEBHobaL30Zob
ZhuMmhfBc+tk1naCYgfFzbM+aFeHS4O+JdJT9FAiDwzAROPBnGdXa6QyWMLYwMXhf1k6r+W20WUL
PxGqkMOtSESCUVS8QSkZkcj56c+H2WdqRmVrbEkkgP67V6/g4NnYC6GSBVTGljiOGQakWwrhJsDJ
HQwXZNF5gD5mdgXrGxSR2x1JyYBNA7KPJ8ooRnKD9iHKnGkjY4UvyQHEGo1s03x7+NmeIyTFZEaI
3ko52ITeP/yQgNcRgpsNSnK11c/kYLHOxC2rfN/NAYTOxmGcj6YDxupGF9Ll8ipiWGzWGbvRHGtv
KVilKwGD+eKAFuB//KCxo8bi6bKHMJTkHmqgfQVhS9mBjcECUvJAjb+awqFkQQRSIhu2Wpl7Fd7J
9IC8P0Cbi52SevzAtu9pOTNtNspTlTtpZnP9pgtQEWoy2mvqEZ2w+oHf6K/I0QE9mkscQVkEleT2
+VA/4j8qFp+FJUGTzWnZxB7xDhQTygi85W+qHLOI0BJJb5twsFFZwv6/pp/Zc/M3/E2Tp3w3R0IP
2jNtCs/9tRfuvF8H4zCejYMWPmhTbAFwiag7+rXDfJ9uUqgS7LrrbrmxK5362fguHRLCvNlDxA4c
Y/pVbtN0SW/pJ0WvcJQ3Ar+P2bk5YozOSe6Pb8lZv2xWqiyM/wBuYLjxdqV3PTf3g3zF6BLK2uBa
5+qB3Z6r5oEouYTAzVwVw2vhZLbAMU/CWQctZLL/l85MB7SUDvGCEbzyZtd2dg8zGhYePlwl8Ws4
im+UYCUhmmY3iTCe7d5FT9QWF0Pf9YjkP9HSPZDxYSoiIREBuL/0rW9qB818SXA7wsgacQhiXZsU
ekHZGZCeCoCjUnUTHowc9jF64/2qf/bKVzQeeaZzhgzAsi2V3UPr3/w9PunuKFwDlQFwFJbjSuak
K8h0jjsRYrtmC9DHB3dG7CXvZRh3mDJjDoq0h5egur1ht+peYeNhocOyJekQIc7CYZCml2an2mQX
E40KwZOJs4I9cJp8sMSBfPKgUYV5QaAl9Nd/RAKR2C21AWQUcSO4Tmwadwrikphs62eKFpv3QsA3
bPMoUzkgo0MlHsTuQxI3AzNVgc7uCfhNroSVeNizkWEJ1Q9UDINvoJ7N9AyGGgjAT+QUb0BOEQxP
ajZHJEkNowOCsh3+221LQq8t5pA1UGST0/xEcw9yAU5Jz8dZ1XGzVtfqCmvopbrNkPUEW5sPc8wx
dJ5Nv05AWZ+UH3FhpbtbeDwf9BpP+ieqpPaHoWSLljV28b/2PTommClizAeJksHJxDLGNxebqS+H
Ho/oFGUTDEZE9zykUM3w3wAor2+r9WPcMPfhRO7JA+HAJW2MxgFY+y/yed6YSfUPZlj+7b85k2mP
UH5a0Dj6p+Y6cfY9P+hywK13fJuqD7t/qYwD0hMahkYOVP2AEUwtBAYHKFIFRmVuX26OCMXOEzdH
6zen/JZdxrD1y8t46Z/p28EWeM86dEqgZB/M1CYwLljAR/u96dhPw8eChsXaBPD/s/zgcrA/BvbE
GTz7p3wWsD4+jRfhVf2lAau/qz/tm+3WO0ckgUeAL2K8mz4loGnr0NLqira58gw9cehi9PFGNz1o
IMnYex1ZASiYX9BD4QJCUEEHxQrIzEueCfc4VT/ND6VyeU/vhgsJGEYhy4kuHF//Z+ACe08LqrsR
ICW9z6/xx/oq7vtdHcTV0fgjdRgCkGIXOBL9Sq+wg6E+w1df7fzev+o/7Jk4m6jD0FDphDMI0+f1
qgP08ZDdaXViNz0yxa4GiMpJ/qDfK74BPPTf3pPANrGwJEE1cXjT0hc+6Jf+O3lmZNr6QAQ/nqZ6
VkVZYptJHjGsgt1CxdDdDon6/DS8SPV+K6PP8p8Wmq/yf10Sbm0V+xSdoXJPzcrg2RPWCWmYpYb1
NPEz/vd0/z+OCZUeBhMqjiBL9xF288RP7YjOCouP9oKBCoBa+aslLl0TVio02tSPCVk3Ex4oZ70H
uR4ZlugRhhPDUkofR5OIHAxB8DdXouNIQBrEteFigrawEnlhkmOko9GnTvNieSVa98wMwEvRaaZw
bCUddNwrI5q/Hb3Yl8bKboRXuVNXZquz1e7LCx3T8sprTdCBAcrhnMEwsHvc+A0JxkJiNyeCDRXO
ZTwdU2L6iKvFcmUn/msghLKdwplrxYFsB2rYYoUv+hs0gATBGxDZIXjonfKDVy/CV62f+t/lpL4M
3csEHruJN7Z+cHvKZNtobEv1WBNTXIcX8W9raUFUoFqBfaFIAfQCJ4xCeEzcwUkDm3N7gQpJtGjW
/+g3U5p1ust6z1KJ0sSQE3Ha8sY0/w0838V5eKnPK/hFu8sP8aG89HfstiClYqMDCRhLQf0pYvKx
3Pouovxvjwtu0OtbQZaQteEZKx7bvb0+nETZ0wer0P3jp/pSsEh6Uva5xw7UcsxX6Q6onf1Er0zj
l/WuvsCVFLjn/oxvLtKi7yiZ0x+/VMSnLvbrOBxin3sxocVF62KGcKia3NWiPWWoY5BTfRVSJro8
XgloPz76WNM+03hn7+0Ht1p7meZ9gXM0EoRwvK/+cnx4RIe+qv9qxCOw/xCt535c7mu2q1CB3/kE
9lWcu+wbqCbIMJ9MyeV41IGVnMJf4iNHV+lrPxRQDUnEO2g9ZRb8itLKqc4Jxy8a+Ok/1ZfwE99W
Z3gVztwcEv5k/hhml8eJClje5X/T6/DV4vWD6oU37Z8MFwGIeXvbt/18sBA1ABGEl3GXkbWwp/oF
GWPUJCeQdZ63nIoP/ZUpRsYLVXT6X658pjCI9hfzC0NNbgfeCvO1rdGDEdS13bjbLICYhfDZYPlq
L6Nffywrlbx5Ab3MwPIRt3MZ8BR2qh/tmG1rSo1n1Mu+t/Xwr45/zl8HBMOVYPHZukzeWIkRgsW5
ulUWvFCAbpBD4cQMKkMxB+5AO/gGWsytCyI8XDkxYJkSgScxMyHA+RBfy7v1nt7+W38AhtMSQgqH
cB5IP2SSxzx4kd1S7761OwQYHYAPU9EJj3AMgfbNW4Oc76lTvIRD9Q35Hno8HfR3dPioEBqOkTT4
oLbb+iBOtxOqTEOhN9jU4TmjSWZjDrSFbII37pF6dmygRhvlpYDQjy2iuIkuseDgLyHhlPnS3eGX
bz6lx0wofrPZcpprBKUPovJrjEtDvwOU+2DDPm2/NtFF/awy0Zw8rfmMmGUrdrSe0DO5GsOp/mg/
OEuHFxCcxx8ob9YdqOvsGBX4l6Pd9PsKDAJVmvHEcroZ7yBm32zRiFgz8STGy4JLRohx4ZO2a2Al
BR4DDf1LxZf9dSKZRoO0GhC/9ZjDzAi19PDQA+gw+CHr6OIzm16K2O5EPOQPlIsHqBjdei64IrT5
hF4j0xf9ZD3Ay1Qsz+i9Ot3Hlf0ACFKh03O/H8QZgoeLRaiYBvwoW62/WRgXYhDWeWPni3IwgKxu
Bu2urh36loybi5K+ROsxz/F33+mAGt3NxDCp4CVgIcO+8AkG+wNVYe7wGTq9FCcEheX5fuxtCbI/
ZJHyWq2uPDN3I33aM0zrLDvHvfnFzTWlYDt2Q9ZtTqyel69+YbxMojszL9IpoLlpsfg4SNJ+eHAb
8yYT6bKjiYobHIRAvraHtsXtnTJh4MTgWLEr072QdNn7EV/2tt7BRKjYDQP9uqXQcQav0Cumx5eC
9HFkyMl2NHqfza2Lr6vCzbD5Bu8aEU8PJy7eeD9Kd4Pme7vEYQGTi8lmcUdzzUGn4keQvYJ4cKnj
zVV6v7UgQ2SnCACLRSONDhlUktNvpbVFFOEqqn4TLwfJal02fZL+0ekeFNG9XMxu2ZOGNqFUApLN
+S+r+0OV/xqoJh/4VMDRIb3MOo5Se06iKWjLI2Hif6uVnnQSAMkIDlr2BWaDFJ0/jgiaVIkxV4/j
Mtrygy2aur62GZ4z/IfPZFoSc5/9DQZ+GogkeJNM7VmtBfSLxeGxuiKXarK3/52CQ82tAa31qxTu
/J214zBDVGSpp61sROkuHz7b1KQJzl46PAAxBHbIQYvR99T4rAwW5v+iJ+rGfmNNMBZukk4J0o67
qqy+PT6KrXpQi9uS/EhIYUfaC4PHOWa3pxCnTQT9ouTHyaTR7QAVUgq2oB0tjvtmbjZOh+gbCziw
JlGQrPHfWI0tNiaDSIELGlG+WIxXhWrdu4eKuk051SaFimFel7tXtqMjyatDDyUi71OUDKh3sAtQ
quWSQJRllmtBnrLUntYM60iMVzKgaDTqsSLtRoGBsO3o9s22GJ26BuLL9WAqumtbWE6bgj405Qxs
qLg6k1QkxbcmIqi4+EnGLPL7HIEQWtCIyUMUZKfusJxN+PmDhfByRtkpak/NI78OkM6x8UHueBZ0
HLqmrovulpgH+pxflKWs95LlSHSNXzEcULDXANiUASchcsxIZmdWJSp9vMw+1CW7MgVfbvE/0NvN
mbtG898U/X3BBj1Lh8tShXAAnXLBHE0qzkuGepTInUWFfAZ820o3XRbdStG5bxAHPsnCX6t+pYmX
RBCpjj3nwKC89YToEQot3mKsIDh1EHXhG6Rxx5LwIB/AF5riZkQHc/xYxW8puxfS83SszSCqvmDD
DbDlMuHQLe85laao/lQVcvveasOu3BUXFQWq5FPkGI/pShjxMO5gl4xwFqAOP+fSGx8Q0n0YIAvM
b5SFACzoKg7deNTTS0qPwvGiePlmY2ADPCNakFMvAmoFYQWbhkV9MkWPFpDJlUxVg4G3oKsCZwKU
Xtkw+0mPh0oYL/dGeG1Zs3YMGn73IFXMFeE2i94CYiQeW9PXsSqf9gPMHznQQZMX6zkVLomJk+dI
TYY3jd12delB2CNUZFREyFwY5K1IHgelxCswgrKBcAmIEjoNG5J9VfzI8115XJVtdVejJdbdVT8/
EAI3LFydqrBLRMZCHLJQn6hPmv8ovwUyR8xrYgQLl8FgLiKVmM1vN0GDAQ50H9Gr1gKPJozpx056
x/t43mWCG7fsuJ5Ly8eSm5DzLHat5bTRymc7RcO4QIdjseTU4iFO8DU0ziu8Id4e62qJtzEPp0dG
L9yzwRemk1EmAJ4ygpr8nErdstdk4aNoNc8EtXNmi1WZV8TUBOIMfV25Z71HcyuK5/LBENT7ihpW
DwLcnhJU5IlNs5tXLo9mDBvRW+/9RRHDGdeiwiYYnUlJXK44xco1ofVw5pEO+oqIRHCXDB7nvEkz
ybw7h3ydeZ/e+K3VB1l7L9o7kGzes/GBh3LXH8FqeZPiiishUDd58rX+MKIglw/sbKXKX7Ghw8qh
2zc3id5SwqTsNqzeYJMoLfW79EFOy7nLr7gjjcrzwABvNAww9Pt6Z7wQfkkK+sAubc4wcbKGgI5T
A1ZaeY6VqvdZD0LwLvIz7bbJN2eX37oKt91wUJLwobiKvHdGy01zf4xZFUEcC3L9oBBuHR+1+q7m
z7r2bnYhXQRHO2myDTeevB6HPBitsxhwO6K7kIEycD1KvwQlJGZRG9xIDmrhWBUYVXsCQTqdU1v+
Ep2awqtkbhLPBFdonWJxJBJQTbedDlkaFtLefHia4XYZuSROLDEgQP+lqWrAl0Qz/ZnfkQzxbIry
S46aTAl43KbmlFheQwIVJwGtDqZKcthiLyzdOwzOpauRhqXhJZDWHbCSWGGSjHTWIflAXwOrd9Cl
+JSby02AidE/j9z1LC4hJJl71G37bOC+8cvqwzD8WL4/iEnoSFzckUtdSbrfN1ctCuQF0+drUrH/
3bWt8FZK1mt1XUxbgQGHEaZii+ROYc7HnA2MCP1w9U0dczovzYPaOkPOnw6D+VxLYTU4VsnywIu3
fcR5M2rLlpusLneRwGKJf2BU4nNhfkexdn2Q6Dy6FuZkLM5ZR4AR7RuFhY8P2SCfvRmd6IhMc/ao
5PA/u4LV3H3muLAgwrDNc3SKIspv8OjCg2GwCkEn+hb0KKJaO+IOCrxKP5SBwHmcO8x/BJDKXVhH
YIdHCLeCDH4ZBXHmS4SgQ/OEOBdw8fg89d/GqIH7yBg5irrqxyJ40tVhXeVZspLZDL/a8moojAvQ
+BNYX2o4uv48Ds8U9bV1qbSGHkA32LhVk2csYa8fY/1NNC5QgSc0EZq/1h4fZ/YYjM4EIq/RC4u9
FV8L0zNa32qO4/xm5Z/dq7ieR+GYKoEknjLjlj4CUThlut2KToL9rX4SxpPUBBq6FBpAzMIZPX/S
g2obDg972jtZ4m41BilMc1pYSVSHSD+UQtA0r7HoWelLFVN8sJWaLEKusRPCtS8+9tmLQLe/zs/l
/JzWvzOy00pq7KNa/tV9UG5dcZzssvmwiEfF9EXh8oA0izKVhAHCHA7ENS7WaexseEp17xKYmcAX
lJXjkDiq4kNeSpwIg3Hl3EzYsTQNg6ckrhdDHI5aplybQDKOKZ5UpH/RRz+mM6E7pYp0A0K/13fP
lG4WrtYDMvv8R6Ks9d8JAV7GAQ1asxZHpfR7ChZ1ETJYZTeSFwXIyHeVjt8Mf9NBQLGASKSF36Z7
gygrtvkNK2ISTthFYKj8XAofUg/dzOP2WxRalutjwYQ2FCw3G0nPcgmLlLA6MaO3h3iUWFXnwYRA
lgls0N4Jvq5W3xjfLIA+q2FpalfrUc2CSvaE5BD96dLiJaZwNPHAzG71chCTI29jxGLWehbkUJne
hAWSh/uqigG9yNrZ3Itre5W0X41FhG8WGJqGuYWoxqUmG+aNWE0xhfceUmRqFTQVfgoyW6crXRkL
hhKXTGMF0W85WAPCjy1iFjQ7620QX4qq/N9ZxNdeh4DSDNkpXzyyVpsG/Ivu74VlXGe8SRGEHFtK
OS+wLHMBOCK2khTNjB+kfHxqhm8y+NcoGJ6g7DDHMgcz6hkxfxBln78kH8VLlZ21B2Wj6yp4CVFO
RnS9+wQS6xjsVhdmiMKeHT4hPFGc+HObju+OoACiTcLenLl+UBwFCgqqTFZz3XXCI+ERVt1XBriJ
Cz2I3GZlr7F9tBuLCDanLt9xCzayc5udDfH7oV9MNmT4trFYqwGlxvXWlPFeF35rHWC0caPsdZnI
OYGbkAbrIZIRb/NglcV9prmYjvNwEoxPDV2mcUbBA+7fIV/K5fOo4+TkP9TrhEbN3NYo8W3CAyR2
Y9Z71d3ijRJ8Pbtmo9egHXqbMqas4r3DWq0nUpYFuqgVbh2v1zLBdnVEcKGNwkfvm0HFlkkJ2Acv
EKk04UUa3oZrCyQL1rwW52x42waaTACog28gHwbc/f+W+LmovRn8ZV5/aZfKyEE0RzNX6gSL3tGX
SEWobDYuN00NzfoQqwEXokrfmeiXAm3hEVyUmWkb12oNvyMHC08W9whVmvFW1but+zqrLZteyOVt
tEFzK9FpKjp/lwNExA6aWsvRMewsw28Nb6bEmAbz6pZyd1p09nLYGbOEmK0zqx/lnFlP5UyE0G1U
bqn1Nk6u3DgocSOuCCX2I8tCTQoNADcl1BET2WWcsgwhEF0PdMxoCuVLL2/JiiVmxQJbeWtwmmED
AsGN/TDUGg67yKRbfYcC2+0ebah1bgzdnJXhbY1fhcxRWrpdZ7BetfS+VrYun+rhtYu8QnXVwYf1
MDYuM5A0OmIS6DWEYY/1OoJD4NBYcXtUL0C3X/UHAEn7TJR6vS9zRAewBF/ZKmjfrO8rfc8ufLwP
/z37Bqyj3s0gvbB7oWgaGb6AuleAwkuMUXSDKoYz0fdg4RQqBWqKJesAl2gQ878qGOUdcASj82Je
GEZARxaWnlguXwCSYYxwOUoEDcB90ORb7J82hINUhJFnVD0mx0S7ANRo3Qf1ZoyZGFxheh5A4Vh/
TnL09YinTzPG/xJ4tlM/KhjrCcFhqnHYaGc4k+rcooPkZwVkwdsgf1jqbQXMxUBgGl+0x4cysyD+
x6e4E8Aq6W7ARqbqZErXAiMp1sTSdWZ5YAFtD1GJciA5FstbYfk8PhAK5epQU4tKfKQE5dXChJnO
rHcgPmz9j4gHIUYVwFo4SLMfZYVt7gTEHHIQw5kHgjyrSUCOgKYdC4xVaU67AxK7fLpCjprmwCQ5
8PH+mH1GDZCtUtxXiTcZtqyH5fhabgsClF1T2E6hKp8S495bF8VwNHJEfsn/oOt2BWjq0b2arzjV
fmebz1FtjwOT0WZ7EbO5RhWiAoofrIzRLVBEH9OWaHAfXY053Au5wFbqo3YvtSADP6jdYUTx+11o
xAh7OTHocCIYatnVVWdVf1eUP11nvvxK8JwQsDc4gk1pC+Kpl+7BgLHvYaZadqt6s3ml7onKs1i/
6EYIXxfJ6iPnLb1VC6nYdlIHSXYXRFxkPAjNOg3UHIiRNyYOZP2V6REjeVAD8D2dI9bh+j1Ef4wC
NfPn+Y1+c+lDfgbGQmmmyzguMqPOielAlIJp9dP4OD2AamwiOC24v2XsIqFBeMTzuZcVJo1zNvk9
FVjUjpG177CiK/eAp2TgVIuJ8zvmrBPpYvCZ5AZq5UEeQqvzWPV2Q5hsR7LNSluXoPM5D7JIWq9t
vY6xmK4NNEZhtg1U+WrWl5FwjZG0nQ2TTiJXa49m/202oLTd6itzAuvRL+YDiNalbY6DtB2+5rWS
7x1fqgsMw52Fa8Zq1jBZaGnpaWU1pDTXjr3q9PC6xhmMN206pdaBojog4RNe0jEcmhP9B/OeGp3E
HN1sOGJwme4y+jniLyTPmYfgIdgdIcLToYigWbvIOyvQlTZZ/RFsmV4eTCbX15+8NF97mV2uVKTB
p4gZqMK+lTEajoF4msd3AQuxldUwDIWlcUbzt2tCFjQwdSVMu5ZQMfDdIobj8IAbHb3W2jnmRKxu
0Bkm2bFqGyrMMl4fs8sv4uxSEyrYPc8TZZuSYuV3Sz0P8XMKWy35hbA6jcf58T5ObAyY1skFhdZj
tO6SerrmbGNV6/XWGfgQDsFYX7OILo/azHKzlNe9od6q4WtCJaDYo+CaMm7i3pqeJvVTN65i6c/S
oYw97A0XZmmdWsxoaMOSS/+aeXFFixk277/lr0h2exzYh/DR/yyFJwlnNkOQAqppowsZpjP150Kh
rwn0yNMtdrzVS8PdnzkO8K0SMXNg3unOKlwtKofbFZ4Wu91/QEeW2Bq0HIYhIWwhU67lC31Onx7k
+MNQ9+hhcDw85e1bQrehXRQ93CgFWQXHGT4lz5q4Gc70l9xYQ/QW0oqlDcR3/ZSgfTCOVhy2yWHt
jmN3rTMey8dTzy5RS290hUzxSC9Ejr7kI0clHI0gzMnfyAYQ2ENWDkvhZs05Jt6j/9Y0UqLjbcCk
LysidxX2+uJmy+8wfWj5XeIibSiJcGBgWYvrEgca7CAw/zJcxIP1ADK/xJE3z+cyInRjX7ZOw3pV
IrgMpH7f6sexCTYWWO2yTczTo46lEoV5Xd5W60Xr7ATLMLvk2Xn869MXOX82YA9H0ycOCuV02DiH
wO1RGIs16bL4uahY6HT6074wvRayDGQhwU4xLoKtpPKHwZDcR2NfOyE/DqZ4WaFqK0Ek2IZ4GnIO
KK4WBsCcF/MmWciJ+WZfl7nw1fktxW1DFci20zy+uEC1CfQiYKlYJceqtAcoCriAART9R8VExB3x
pZqGFqqB2e4N80nK/0ms1XrrkCbQENODZn3oFWuUNLcTUG2D7Y1VyF4cvRr51ZBeKmGjNpXrZ9ZX
FJ6IbYDGYGFAwwhl3VP639K4mv05yR153pf6lkLHrjr6D8ZaQqN5NuC8PVi5KcW/aGKPmYZJehbj
QJ8+ZqJkxOes8bbQvvU3xdIPjxK0aFgiiyE8exqX6Q8AhSWmQvuLXFM/1GGDEeoqofLH2Wj6Dxfx
HkSATmz8RX8YXmTcyvaqQWaUh2JYx91INhc8BzsRg1lcf1JJZrBi210gBQFwfky3jHFJ0r9iaIZd
GrDLH3K3b2lzD0MVthKLSBYBiQFoD7ALvzqFF5dzpbFkPxr10UDk2cO0KeGCSTYrs12tPmcLou/A
Qo2FRq07N/2pB1N6cKb5luFWD1vjVsTUyNpNN0DAdD7GVoj6oJtsWI6PwmdP0nXOgyiTxV4jJsK9
uCWniVet4RbHO7nG0Y/DX0G+/l3BHIvwpqs4eKLHN71gad709jdh78ZsBlaxjm5KM/cICzKf2r+o
e6W/NQYYRe+ARIka1vW5qg59HxwFBO+0Tk6V+l0bFmXYYFDXefmASzPaFeO9btugWraRMO7vnQXo
AysSH0+tRwZ7jgqvs4gFeE/EZ3iwkvBixqhPQg1qePNW9id19MXMLVRfVA5oDwrh3OcvenQyMHwb
QpCqJb4bprcqcHMPC/G5sqfPqI/uSxdI63FqPMSW3NE0sEjjaIOsivV5WOO6ozHnHps1kCzok56Z
eBrmk/rboGzbElC4nmcnQQSOBhorJARo8NGC1HxWZW9OEc96SxU0b2N063ixpnWwBo8EDBOEZ8GY
+Doa1BQv9uAhtD37hH1vepHoNSZEYmCTi4Rmtl1PKr4NEfj/z0hfkA6hDhNxdcaFyDQ3jx2WVGD7
wJo8KBBEYcs1iQ/lFBimkfx1cx50o+hUMcAUhNrZEIgBCtbpdVJPjREigyxL31B8KT3zGYj2LKEk
3c3gcnGb5l9jRMN/HKydwLoYwpAfLyirPZqZNgYE3RDgeaLDCSrYz5mXMVvLAYdE3qCmA7HDFcrp
Ku4Vp39cYZVWo53Prl6GYnZAc5KUx+4zApbvXOZ2NpPR4qfVfjKdQfzuMiKuQskIY9NJEwfIuMVr
nwN/cFOWq/O+nwhY9uHIKvGBPaABIYINJ2JSXzG8ZfUKOUwWp+3AGN1H64i4nQEbRCgvnXU5TOpV
BMwc4ePNqGAOinCcN/TBjYiQ294vr2RMw6SIEMYnrXL6LYHcLudrWWLdAVB9VdnicPmaVfGzvaB9
outiC0EmzhC9Pj5ZvPNooVmzEpeuLLNo2hgVOYnZnp4bUozN66R/WplLsuM0nIiywZoZh8ZeLI9l
SbIuz7Q4hKyhhmJb2S5FUK7OOrjQr1gtLYHZ7+v1JrQHBQdifThKpSfNoQp3d0DM8oTUjkRQ2xhc
SF/xeuYcietfhQmnmV7G5EuXr1HzSszjrFEngjE+0CqluiMN73DXmvokaw7c6yQ+8O6A8yQp93xY
k2yFudMDXPY8LS8pxz3+0gpsVCctbLghEYIvfhzhyWFBypo004+d9pbVXjp9mNhxR6QTlJ6YMqId
pDYUMZJbPvP5WWgcRgPmCw2Dg4Qp4GptK88z+j2F+o/SDtPVZl+lTMqeUHtq8lxX71P7hadHzSzc
O06kXs3ZZwXAYoa7GMhUWg9aHjqryf7ArqFpiG4+QNUb7iX4xlhinClfyN2EQqnBYk1msiFSOf6K
22n06umeZxEyg4VpgRDNsTSPKX6Vq015yVaHkYpJSl92j3+ykr8o+dnSfGeWbzm1GbeU1BXGbYAu
fofXffuTc/lJV8GX2QiH4aSopz0G0ZHCqZlRMRsgj0cu88hM0os6IuGqDDhBSyn9K0wfUgnZOU12
nCywGQeqjqXuYM4DWUFVNBHAAtAuIJp2tewVvPnjfWWd+ubYVxwV+0g8ToQjrs/0fhBZRigr8aGN
TxgKCdxZugM4qsWncvD4+kviQ4cfAGcnZ1IcqBJ67zSKy80EN4fxIi88tQ+n6HmoT63l9uDr0Ehf
0XGlioOwI7XCRTtlFi3GTR4h8rrEFSCthrY5TQeozrkc1tqBta43LoghTqsMkyK9zNldzMgp+Ydy
0pS3b1yT9crPLSDI/Sn030W5TyvMV9BaX2mO7czyx4UcpJjUVpcHbcS88ostMRKCMtnvZ+TU2OKQ
qEvAY+1m6BdeFNg7iTAE2bQrMkaroFF8U+XZJ0IADAqCvybCKYUCoTxMetKpCiXzB3EFy34F2GBe
YSWE4sLC6n1uKfCA6pZjQcMUQFD2aLZK0gAy7V81hCocBe1PwrbQmA94vDTE/bDgJU5is7NHoIlT
/25Qj6Jyznly24MxHB/rvph3ohGUBYM4zwRR09UvyLPR7dQFoMCFllIUd8RvdG5Mn6w4LAMKCLvf
QF89rjmHb62EAChQ+qzuGsGfZ9jDXBndLh12toe8i7E5wQkVsDByJ9MxUpdFtqgiXwq53UDmVNWp
Wq5mIHT7nKcCfgUgIAEFMX8goH8EHFJ4eewenpiB4ORtHQYsDkuHtOuI6kZn2cjC5IFsRU7119ir
Y87E1bDZg+jzz2A6vfGtmlFYqkyK5HcZDHYKd1fWXNXO+iiGhu4H9q5I3LYNCNOl/jp4xuRe0xXn
Jw5cgLee7toF2pfgtnIWhzC+MhQ6yAU3EpEdnaAbTf/G0oKzGMvQ8UClVrytH/rXOrOzu9JCgUBm
gjOydxIClaRZpD64vy7vfUYlDFb9UoBcEQaxNo1fk4jFpExnaEumg55Cx9UAQHYDBJ/aX8hr+Vf8
YCvF+MDPinOq3wLCKMLPQLABHqbwR3/B0WYkxTVyaD0QGeSwXN/og1p3XIZvXTqqNXREWPhVZc+4
ua77NtthXSzH0FUGH90OgjUknZgZORACoXzO8a0ooBOAini0T6p87GeiyWOnmC9IWgR4s8V1kN5h
l87fiHvwekW6SApCwawcW57U/gwkBoEMLB6idL0k8+I8Z+dNzZUCZmPB4ALlwZpkyWcb8ivXA56E
9R6TGg7sKR0V8SJEsNSuaeHhZ5WuBAeD5jJ/QotE9N5D7CVMM0wl7wHXE5If/PofvdhrDQ4d+4e1
N8t9IsM2PCpU2HzbarPlQj6r/4P3IxBHTrZlba/oqaQDiTJ6UEoH6z5hia3gmc3Tr65YfRGX6NWP
0JDZMmDke2D32EIgELxsZqlNQ3Kq8ZdXZECfo1KdmbEkHG+wC6Z1/WXWJQPpCaSsWtCLhKtIlJSN
LbzZ2HiH44Wvf2Nh2r5gAL9Al2CborYXsXdEZAvsl4CtcOmInaGwmQnzHE1ggrGOlzXoXl2lOPZL
WBHMh5V9d4CRR/wmYAMyvs6nTWArZcKqQskmu6MScsTwfstf3ZWHXqu8kbV9zpKUPR4B5CQRP9Hy
xaLL9iErnUy50JWa6V+tn/+Po/PadVTLougXIZHDqw0Yg7N94gs6qUgmZ77+Dq661VLf7qo6ZcPe
K8w5pqm4TbenCMYhV762Md5BFinbcWKPyVnIQhP6CHED+3I5ix1M0de5QAlwYgwak03YIV7fJ7nT
vMMptSqKB/VfOCtAxRCmMg0xHyZhwOaBxgqZNoNA3n8lclCHgTHkl+BoYNalNfsEYjX7brteHCwR
hKCtEy6qsA2LLPxdbNkG1UEKlpnbiQF2SsbfQUM9L12s+W6Ss4o7Q7Z1uMHvT4IiYRwUKcObdbSr
aIdeu1rPl3y2OZ+Z4oAspC1vUP9mOCkBbu1HfP2A26Wt8Wb+cV/qaCvwCIKNpn3TMRNvFeK3SROp
eOCJ5/XTNOh1v6PvhznRg8NEvA8wSb0l5fPCCgCOgo0iNVvOGEBQdJjbhn4p3tatW7Md5oGmeWHZ
DyAFL8JW0VmzSVtWhxdEqcDyssXT86DCYgnv5Wm3mU+v2UTBeCunfbocdJQF4DZkVwG+iwxewMZN
nAFLrT29wEKNy92NBi5n77er5b1Kh2dQLp9ZbA7Ng2ovFc4yyUeWtW8WV6xO1kyqqmNwuhmeLu1Y
2LCqEE0bVSvbdl23n6BCThTwEVY/tPeik3IvT26SPK9jJLndatsMN5TdCG/F1o0/uD1NkWhcb4hO
DJkdE7uHzp1EabFHEFKwsSn2Yux2q7kQHc8Z6CuK0J3BkAOlmeLyb86lMjkO+afddcyT3ZiROzI2
XOK8y6wcBXui3kvdpdxnDJ6wGlPxG7PLtSQYO+QAIYNMvDhomd6Xmp8dqjTa691Wbu+KHBgZclay
FxtW9wi05VC3KyrAEJbYXstcvjOeDQDGJVcuGQrHhPEK0EUEgQ0En2CBH9c63JpojuKWXwrkx2Zs
QAFezDzZrkk/zcBV3JeiF4uEvboIFnHIF8VWIo2mspEElvfnnJ5Eh1E9IkaTHETQAMkTo55vDG4C
TCVxqCBph3Y6ByoEayQTRJyTDZV5RedHAivS9Y8nb2lHv5dE73r92qiHnAy5zjW56dgRGLibPeb/
5os+qT9dU++fyWc8EYR3ABfA6n2E8wDnEcPX7FrLRSOIUg+AqqLRINeXtcYT6RybVG6QXGPMwwya
ggbBjE4QNFJxHGUW+JVHz7vNtDA7NsrJHiWMU8Kc4sIQQFVj5sSJBHRK1C4IJJk68ZG1o41KOJOc
dVQJhFzD4Q0cPgsjLlfmXlbKqLO2ftty/FtxXX03P0Zf/kp77i+mFDsdEDjCBuLSBHdK+NtuZ9C3
IlLgDcJU7ng139UkaIg0XTZ5Mrq6l6rDLMBaZi4nUjDBb9L3s7KrcizEt7r7pgemZJzXkfcPrxSj
bNRM4xPPJwJ9YilOJsTM4Y/fUkX3Wj1SldN9G3HOT130JEEL4bcoOn3SBWM8b6WFhk2dssKFZTmB
Gnv+UI7niPUQY/IdSNg9FK+4M4JKc6bZO2433oc4X2W4boRjBoTcdFgED5LmDRTmF5tfBnNMkeCh
9KaDknnau6yX+HowGg0/jJlkmvh+wzJN/2MpE2t71mjN3QrwjKqv5Wl9KAl9x9K1mlsJUN0MbzBi
vNyjoXSjL+U+sWWk4iCFC2/y4Gb6kepMTtwZrg41IRMsgUQIqrotjeUEwAxXwGIrOIfbbe1NF0tE
obtBpM12r3FhWQZipJOW1Ea7GZssHTrnrC2LvpgHIZJOY9/zZOMMw9yDiQae+BHqQlB+C55257+i
zsXfsfAz48hbhX3db/rBHoLPiPcPJxOrUqXZr/aru/TBJnt6iaTNHS41s0T+TVKHhKsVvgWiW4a/
oYq8vlTQAupdZuO6YFm9BO22/xzphTfNnTotCbpH/4rX7af2UmoNTto1p45eXx0wneKYz9z6VFwY
YDyhQLArO4RXLXJGR/fRerjCKZSoTzbZLtkpn5CR0NdW39CWkLwZlBsbUj8POAzc4me+KaAzflZ/
GOrkj0VyKWOY5ALX4J7NulvGrUF/Ye7CY/6qYnzATIVIzCMbTnbCymU6ciy8nonLx/wRn8cXkz8k
ADpFoMRVPhbQl7alY52NH+uO4Cf5F++MS+Ky7Aj/z98jo082XYqSzUJk+qZ8tZmfo4pglkovTLdE
vsM74JJj+4dahJ59Uj0Eh5Wbee0XM5DeXy4ZYn1YVR/mbLcGboCttO8HwuCkfI9J3Evwo9c3njv1
tUM/4mXX9AwBPqXtIzQaP/2meiO5OdxT8UBLyNG0TPv5C0WTzVf4pl7QjVpO4lgBIiAEnr3T2Fbh
MjuANY+2Cmc/sglH/sdQfOj9wq6PwIfQwBrB85K9MvIOjwTu4HXYUJg02lHxql82vBF4oWozXOQX
lzfAoXTwsmN44bh1Kzdy1AsM4EsCrHgz/sU/4gtGASqJ7/4PBxMuyhUviXfwis3GTTzZIebQwbo1
fpTphpHkoQnKneS1u/HI+OU7PRPhtici+Vi+9PyT+qjcwGe64ZmAnkuyT3aMsXbDnYf7V/up5w1L
9ce1/g7FrcYr+X+YlHaZzvMt/4brjukNLT9Tg3fTQSVH8/EXvj29jpgk5SN+4W3ik+EXlh4+RO29
u6iEovLDisckYEpysKs9Kj67D+Q3YS8crId+6oORf2X32QtPVP00RksC/OWOj+7Ml+ZV++iWnSSX
TDY/ucLzcxW7P0XBgiEQqcUt/ahPzf4onHkXwyvChMv0vzGpPtWn9sRb0vOLhTuLeVR24Wf4Er68
irqFp2ctk8Psmnl8Q0Be6j8cFjyACyUvt7jmoHkIaZsBp7i8GvpKMXswO5nkbdru4hFKGsQ55kl7
nGTY902os9J2/Iq+aGfLef2YQNxS5pJ/VvK8SC49qFnvBoGekwsnT7jWQFNoFosf3+RKxMEQvirR
gQMrzc8onj5n5Bv4yaEvlHh53YFdSwXREwsSO0kc+FAEGPdRzfPPIhYXo4NdSnhDrIXcUAtQT+XX
4o5WBWW3ejEZJ/EolfAMZxJ9Xhkg4SuaWmdq9pg4ptQhxND4iN7wVbBlHSW/i2+shQ1yAbiiCeeQ
DwhVMRoeuOMKiEHlxl3ecXQi2Xil3ad3XSw/BkpkbLQHiBvc9ab8as0I5ItoAU1hrK6ZXDmMFJk6
E3sjblB0EQaafQ+KOrpZk5OeJ2DmnCocEEr61kpbiMvYAjIYGwTH3uAtelaQBaiOnGLfI/zYhP+w
xyK4RWJ0RB7r4Qz0YJd4WNyD+SS/iq/P3/I2fnGXHudr/sZmgby1cb3rN88/DfN2tJp91iQ1VnjM
VqFmuGTrauWxOzwfot+9j90tClroXrf4ER/0W3HM0Nu1Qgl5gEGemTzKUck9WRrvXd+/K1mpO3HC
ejKphXsVEeaVcNh+dHdIaJxvzSMLEEhxpE02C3TOMVHxTFSayFUXpMRBR4m3V36WX8tw4l11GE+r
TGANQw8fbME5vcDaoIWrbzbHc/dDmcyoovUJnjhjNAJpYXznPsfDqxCe0ZilFu6HTYepzTE/8KXu
0MrdpneJwHFsZwkj46117t7Dz3l2cIOs9BM0dgsd7P75qA4FXn8MtrPdfyPJ+Zz/TYeekfoGx0h1
xru/WSRCUUnEtZlOoxmLX9j/cqUSlBdVvoAC/w943lvtde/xodZkgDAmTJnhg6wtVunyhvfyK1jt
xFvaq/YrPLY+dghMml55Vw8gsfZzHdo4I0/y37CXXEKMvse34ii+Ie/+iVQTHzePUa4v94SJCAxE
AqVH3BvzMjGeSfiSwwm8hiRB+xVV32oIPoifP0MVA8LR8R2WehadwrpmpdZmBIG+mLlwrPRWcqNE
fGNKlUkvXf1Zmx9tSSwkJ8A2lYhpdpCkjrwwtF38GcBVkHvv+EIZ9RTadmqchODUn8La4BlKZ4ax
UFJ8bZ1pnNIaWzZybPRxkEV9I34BjM6iTUmQ8597zlk477iATJvldoYKMSbSbcvahedVDEasPtoa
Qgxb2XQYoA0EQAIxLA6MF6HrSmJQUUeoUOYC9BoTq7InO7E5j6sTr3MnvNcMOcuysLxUCuAxgVK1
uEqk1vpqsHtg9FUU26pk1Bq0D2Ws4KZCvRpKo19p2htV0Fhe8EYNPBzGlnJLnbkht8Pk1/0FfxwZ
ih3+4l9xRaJtr6oM+iluiu8ZwRmV3Lzo44myDaoElp8LHkxERPC/CXm6Gvkn249mvovKI1IfxbCb
+GsvuMREr1xHiNTXTk5grMNIB5OWjkMsPUR6IFWYZbUbHzSmlnWWUL0mGXjKO7qTKtoJ2IPoiazp
Pi0nxkJheWmXI02WBjhF2w4pn9Su5Ngk9gjONQ/4evEzA2DTXYVeRh2Zv1mjPxQuURQo5Ifs1I2O
qNMybdrzAhOn3LaWO6PZWG48JZVNEziQKsrxxZn/g58mVA6V7mKp0NVDlh+EeI+/e0g8lIVMjBTj
oDJP6o+sPgX8oUwFtMJtcVnW3BtOCFtzTY91wq31W7+VbzEZZaodhTYcBNa0esuW8xxpNIbDnmFf
z2MhcFxwbsieKHsyNLpepY490wLpsA20IzwwzHH+k0xrYPWrzsMmr/Kiyi+R9RCtD5PKafazBIXI
BgLvholpPHwoypuSnno8qUV5oEVlhUv5bgnegjlNO819YE3HUDxIJHatm3qYWW6rei/9OSK/ZsQx
f0W0CUFqZqoHa1Y/MG+F6aiyA9SwgTCHAP2Cq41jeZ9rF5ZZ//p2X7fHQvWH5/6poBPfER1XP1oT
D+LZUj7S+iLowVTsJoB2uVOAEMyOGR45ctFBCLL4+4EKkGLWe0uw5PEIMnU27nyyWQoO7bAMVy6t
+LdR7ix8YUXKL1p6ScxrPbB28LTsexoeRsJQ8tJ3J5MSOPolYsPoH4TGsB2nz85UD9T1kAUi+33S
+6hcaYhm0p8PtXwSctaSnsJBfIp+0X6uzbKtRrbJPBA+ljWdFeGQVI+2OGcQSNobyTZrijez5wjW
1//ezvTCHpHHEzfpBtN7VfkhNEHeYzeaIIgFELO6MpiESw00hnjBPfPUBf0CCzpYQ0z9iI3H2PrW
HRnnGkf1nOO4M//aCHvuq1weBWBB6NvyHThcowB/sMsIWJEOmsgM2h4JtoE85SeF186I8NxWC2j1
NRk6RUvlQlrOITq1ZJdk64mF3Z9jjCaNmq7c1m5dnfl6CO4bjADFbGeSJR/oi6subnMyhzUTbeYK
cOHC2c0x/pMuYnZMk1NfvPbJ3uxedBBoPK6lz8dN4I45HUL9+nx5Dg4aHvNU41xa09pg7K6pf6Qs
5G7IeMmZjsIHb804vHbFF51DA+kM9NSaurrpjuzOT3AVaozrU0Be+7+s2hBrVOlwbhCtErbEQ5NV
5+rLNPfwg8z3cZ/fAcycZk5iTqx3/Vg6QAM3NHcbgA0nouRi/X+eNIPG3/k+vbR0qqVtEPmwrXYT
pyv45MgdKN9oXHl3FQcnm8FQF1rb6BgZJGOnQiuTIQXdrMFOC7KrOTvmrV66KnEz7UwuFlAPzMbb
9jGjIkJEwmiVO74YN7Wn2RPfLGcvheEN4Zyv0LlS+KL5hb0Ld12+iELMkNAaU3sZld/nUa8FwZFK
uJqKeOo4jUnVax2GAk8cC8ptat6X6tqjURXoJunUSTKEdYQyZPEKZgjaTyJfcf3UdFwbRn8Mhhp6
WSTCePRIrwZKvWVdiZiHypHh08pFiLfDe0NCkryVQ8pCXkumUOMqS6fUZTz8RByqurmKWQn9jQN9
K0+OeX2yrB3SbaaP1N0Ceb+85GA9d8BH1RJ0ma+CiGFI3uzw47F8zT1EEfM/wIMIG5AsGNJFmnEs
rdY982vFDpwX+jLkiS7kPZUK3udiDWQNuLpbQiwKV+cAIwebsi9ltIfKjYoROrcnrcRYjUI4j+Ae
+OFVkXGBUtE0P/NgM9gWPGYPoeqysEJOy3/y96B6pmZvv/TcVn02jCfjPrzzV2flVcDJJE8XjTMq
24Pxq3wgG4MbuyGpe1S30kt8ze7pUdkTO4s6m+OdPopGF0fsBjN6MV7FCkHRmdO9NUjNOdFsN9Mu
hvYAxQXEzGWUHHYWKgrSMKiRYlu2dFH+97jTflXMJ1GZb6L3hKQwNdDNTYigiN6Iycsn+qNxv7zI
39ld5i3a1WeyMQVOOMJT10xQ9Ztb8DidysvzJvzjMav3Ge08jj0ei87jhed3WBCkTa5VokvaEjts
yS5hzEbJNAo8pD1F9/ktK5DZb3supDcKci4QL2O9dSvfNNjRDGZLn7/tuscDbTewTFyt98aIou5P
IZyb7pQfrlyvcU9GkgnKMNwykFX/L+8RaXJTCmnAHyJ8NKOD6rzwYfzTFHWbe/pJWyDs4TWr393f
Gkb8iYnRwdF455JXXofr9EVlP5MT+o8I0BvsU8m0eZ1L7MKQhpgB8GcxV0JB4rZdIERggmCqOgVu
ZpiPmT0OLj968cnvf+3+yCjiEOJvmbyF0InIW0D1Wu+TxaP9HA126oeZTTWVR4qlmlkK/1G9Fz/a
XbwWP9SYjN7W9vYflkGG3lQqra/t413Lpm/9neNxH/crtSB94aMa8SAA2bNs4ZcXDCGQRKTtFqUs
BwkFLDpz+nfaoPXhghUB7gCtVGgbBnxGpsV8O55ew/J1UsoZ/glNzG8exIfxmr1KPyl29SsPNhp2
TUP04EQGNJKNtakeTMx0SM8Qfqi/kAGyAtnwwIMBTStEiL9Ul9St/EAsoGmW2X7bkJeJWCaJeQ1T
Ho74d4AKfdemS2FFtca0ikUBx6+Iy4uj9bdmhMddY8LJpagBO/gw8cjTnO6SNw0iHGLRs1wxpD9h
sVZ6R+K5Ik+RHwZl04/42UQ3Xk0+RvMYvcqn5cLv4mDHcub98/S8xbeOQeHsVjYpkUi4iS8iagBs
FszHbdbYwM4wlzxvhV/8WagBNtqLGttGTA9/4vastJWZGXMjovmE10S38sMoU0f7tq7dnJlrDzRl
s2tMkiw34ff6HEHYpA5FP4L/NUae5ivdWUpP07QTLuM9DeAbAV4r33vBxehu/CNJtYHW+ceryINW
CtvpyJmRzwEmCW6GuL7g/rdkcmG9BAIICZI8MTy3/RhM8R/leuuxflcSZKfOaLgZsz0B08SRI1Ct
fuQVKbfBnscQQPmJm+viVhHGFuHC4nvVREMdxqbMTVzvCpVVCy6fax8GjATCzmV/JZNKR7aZuasN
Jsp4r4EtuQi3LLaNBVTRLZnFyOytf3G5o+0Dr7Mx30o2i0gQuufuWRY2QT9kv9EuL6S1NBgzkQTt
NfgHyE24eZ/gtEAVBwITGZK+sl+CkIg4JgOER1hlDJJ7s+wNxmsCn513ClxX72bKPu//pJbCmXHp
juCVgQV6yJ+1k3h4RLv+oMH/iZn4cbGpG2bSerGvx9cmozzY6qYboX5V9x3p1BxjwFwHhzf8SZYU
1JMPJg06yqwEYy5imENY+vwv/N4R95ZMd+HI0I/HfaO+tfGHHm7/Ie9UsaBYLuVnaD7K5WaGwQwy
P92pKJV6t9T9SPfnlpS7wEiDOj+q+jEr98wZ+Nonmc90X3bbcHCf0T7scf9tiPOuAby9wj9GTymk
PnFXRmHDQwDhDtYWaCpCKVYlzBZECcgM7QBoCLvEKUQyZc2bSn7BgTKVQtTKNsVr+bG8LP9/GGxd
YLPNUFWE9YqaQC5wW8eAKphdI3Vhp7+msmcC5R7y5YMsHlLLWZ9RGOLIh+A0DkBHtotxMv7I2aPZ
yErf6D202zV1eX6zlFNYNRu74JF/Hiua2u48EiCQBaGJidIzgK8g4q6cSEFs5tL/oS6hfQbCgHx4
YhB1xbLU1LgNmQHYCNxldHUUIlBQdNtiMNBtqOQZCf1ixGM50BpuEgZ4VHlakgUJrPfcxbMfo3yd
/I7walo9yBRrGqWtAj3LnFDxusGzBOQ/+3Q4Yv6Vkh+TKyfM2SVjPXb4+hgPmKUdly6W3Frd8ZBw
wfAbsaoZBxaWG86HsduRd8s+qowck+0DrSfQCZgwpcesm4XT0uD72rPK4PwEz0Jl2cuwdhAYvemC
Dd1PWnbPZRdarlHeZBRPvCDANAQmT/ZkOT2Q4OxEZ4fmC72XCqkdELwQ8Jzz2YsTMgrIM1fCI2W0
p2lQ4S8okZ8jhTs3wo5EwxKLgGRT+A3JixDdpIaOhN+ZFhfqCm08fo09mp1SxTXhKzSi/cmgS0QZ
Dr6TygrQf75jfs6KnRdwrT9gYf/fjlH/6KyFwCXItCk7drdPDno+sXSXDC4ve3OkFJFmv618Omua
3idKmCzg89cZ68UxXvqrBqBcP+b6uZqv0KkJPG/NzVgxOTh0sBxLr9XokQ6J+XgOILsPEZXNWlM4
Ca8YrfJSHKrkUpouN26NAwvCncAzXx7l2WNiNsQse/wOnkXxkpO4kQQpQo7IX0iA6OyWI8R8ZNYj
lXlUr2VPf/5WC5zwgQgcMATA0gWz4Qv6RZhJSNgS+iOXfvY8NhgvWRIY8GcvOa1nAt9rRUoD1LX5
EK0L13is2enzVMwPBXrjkP6rBfE35BXoItQxPeO4SeRp4IPgvWR8Zl1HOBEzBjjZHYt3WT+qEfA/
86BNVxEkQsxl7oiivSBS/MnwwDtLwvTTTPurXCLdNFXCaHUn5S15emiaWNWrzPuZSMLZlzz9/5kU
MoJxtIvZxW6L7kBFvjE7VuTMRcBGNJR8IT0wfqFMmt25DDABPXtfwTJEGdw6KbMc3Wtg5rckQCCS
wu5ADPyOpwtxEh8/22cZl7LhpUzmcz4BIHtMqg9QcpbYiQkyR7dB32PauA2y8h8WkL4IrAzxyRax
BFP3uAfsLd8tkRw/h7ROIXFkCED4QeH8RE75T8H8B2CI7am6/lpxtQdS9Ths3YzC/S2Jj6FRK9jU
tEGhXXQVXcrWwM7/5KjaKybhCMx3Grri01QeI9I+miQwmXpL5ZFQr+6D71h9Hg24J04JKjB1qsij
sGIKzRdVpYxhdqw3AbNSutjKh7FnARMf6zc2oF73wuGQs851hheRBnOamJlsqMFZP6AcGSeg0As+
shIV59Ri5OsqtdstS/SpNJFf7BgWkoTIH4hYn6opPI1efr7naLtYW3K2LFsqdKal9UN2TXc4qcH0
MiEn4ox7iSN6z2jfsycjqoWGhPGYHH+0idt+c11ZpKPMB8FGSmE9ovz4xKwJ7MMe9EuOEIgN4icY
D3qIt+5TRaa9IfG2dxiBgdP96VgoMKv/nMAG+fwUlr6BP+XSekBSrjwZfBxvFYQOF58hnFJxQH/p
qrQj/AYqcRAMcTcYy3dcZyYc29X8wp1Tdv66OhAuMw8HgjW0J+ZiS0+/xg7b2AYmehFnHDyJy9K5
Y8OWdsPfko4grf/vJciM4WN7nqgaqgQjom39PQu7gXKVeUrjdsxERqSML2HvWHwxfHAkS/X+mqWa
gc8rBKo36styxlnbqKcF9XOI+ML600nj2uRz7S+LGmhDGYAtOLSR8BOmHfqO1tEkww3L4RcBbrVX
9eQzSa3X30ThWDjLKnGQL/3wavVHqgDs+aQrsbc14YKApi5ZcCfnhXwDjDaDFNQADoxVlkaXlye4
qyjoyJonOcOXCbOBTlN63GWyhgzya0l/6wUJ2M6gE9PujRptp+lRZJSsJ5XjJNs2p5kaXtzJ8slo
yEK/kPBEmBI/M1xy6kqJaBKC5BZ2HhzIrg7SgG8of7GQ6tcI+Q+RQX8FPZxxFzVBvFkHNQjwVNvq
96gRRekLJMkQQn/sLkK/V5hc5JuZHlfZ8xfGuCAN+4K9Rkx5ypSDlCjkqjvQ7UhQ2TFk21JgsuIm
+j7TGDwdNVBf6AgE3ui1jaDwW0WgGElX6sBeNV0CmEevN3xx/g1Lr46w6V+f1kGG3tPuGvaoiTck
PkdjDOyp8Vm5jkyZzyPUFlxzfFzTGh/BIIfIFRyFsJA8OSY2pPO78iRWD5MxfvE6W77UBDgaysjD
flqDLD4sf43i9mxCZcE2kmMyrrPjZnosonwAQkIuLVh6ygJqHadKTm3yGOu7ObwmINlRSD3LA7Mv
Od936mUEgCroB/QaQvJTqwRHMTk9KHBs8WOJt/b5eBbfCVI5Rql7SuuKBToqGutad28dRI/xMpCg
sPhVs9VYX4anLHwRGbJijsDj/1M2zti/mXJyy8zxKDXd2ySAQmwiRtQ0jzFe8pQP//cpVrHN8A3W
CYkRipcTciNIAS4ujjUBsOu2Zz002XkIw05zyDKfdu2dW5fQv8W6xfnXBBMDazjNW0cEHj8uWTWE
qywHUcXpus9rT1xe2fEM0zEG/oSeJw/UNbeOIS2bPGOT3ZN3qiQ5dnTN4STJWoQfK/keqAEjl3Oa
anR2cKOXQoOcdY+y/FUnNOsp3qtlGmHM5x9CghS2Vk1PsSDIaE8c8LSCbfEW5TFVY9hwICgC1WGM
dqxsiB5QaWkEFYVIw+KRZyl/r8wDLri0YuTIaTq5c/0u6jObdO/5Su/1g8pz7i9W5E+75pT8lgJC
F2egmwJZGBgoaDQqa8QXDRkofgOiUszUTYp4bqp+++leQ5REC0se2tOxkCDgSYXR3kbOapEiLcEI
4twTNaJTPiyE72uWnbHMdgdKhnU5CjouWMnFE4LEF6VwQcATJYDgIcoiakZ+pNkbdkIKfNjcen7W
kIay2fKW6aVWX8VK4KX3DAhIw61A4JBVK77VFxg3IzVDndS9ahBZisReYIDzlkf6LQnPZf0go9uQ
/DI7PJOjCUuDWPim3JH3ZbHt4+pHzYsRW+AnZa4s7IzJqRay5PbyQ052SXgT8n3NBT7+qO2a9Y7r
ms51+J2Ma0J9qhERtNwa7bOmf538FbMQbfRDttf//wha22JUqoD6o+l+rhEU1W1KjxnrskN7mHJk
Sl4m/2OOo8FlDaHSBxP2Al5AltjPgzZvZsC5/GDJDk45T1XRIwwktY9Excap9NM8XjqwOM9AQ3Dl
PP+ZihMhV6Xhz4RPGIHJW8qAFBR0Dn2eXSlFSOrUNalMdAd9com7E1keVhNoylktkRwp82PoxLuk
jPquTnjHZolglWR51Xu2hJ1vmfm5BjNM8QiWmxkCoW9oltGkNV4BZvQjPV4Z/jB2WkF52YkpzXJn
W5XIW0Nn0+m0Frh6JGt4+Lw8P1fmW7cyeXZ94z8tSHeOmNiSBTiLQEiGRfQLPlfr/IQVsWFz0wLL
0JFubpSr5o/7+T6jJnvuotDtPtvf6Bfk8QjtLmagccDJGPYMbdkqMJn5fMKyMD0L+265E0BZEQpi
s6PaRfBmkBzpLwy9KqbVCQugY50+hoGD8quLfFaqCeUrK/9vXjUC3Fi20HBiNS4OieJxEUrDNeFB
6un4NhNKQfTGFnztbVERM3biIEKSRYXL0DFhxs5sqaIMs5XyiCGrQP33wzSVE8hYc3kYtrl0Szos
h9+6cSIMPsgnwXdh+CXaWjmlk8/WFAc80/ccOyX4je5uAeTSdzK3wYLK7qrjodGlXdItr7NKgsII
vkQmwjjDqh9pFZwSC/3V2MGek036O315bmZ5ZFv1BHJuNsWLVFPOS2IHgg3RPXNMhrnHaXFYITG4
KT+sZWtigJjsdPa0+lBWtNNE0WC/CERrp7cen/t879ALWuQn7ebn4SuqzxquqjmocfE9Ebo6ZLgk
DMKri1XsRnakSJG485C2cQvGGPqYjXwo2fuzO43yvdOpdNYMhl61ect4M3RG9xU9z7GDHcQzrZEu
jrgXd8l1+W5Nh4Sd/JhNV84YvN2k3kCtbNkxLuuLgEZNUoPEBBDAmMvPZMryrVKtMYsd/jtYH0A4
UTlmvommw8RUxRgZx/eWo8afEMYYnlZeIvlgEtctojdm573llxGxUBQXUiQLhbQBf2kvSvzIWz8j
lwrIz3nKd6Q6CqxsdM60nSTvKyrt5RiaIMn8AXeHhqLfKeU1CIbzWXsRkHnxORfQOeko11WcoHgK
ClKD0ScIXcNMERGqmGgULNvSNpcu9eLG9YldJ8whCJ7pPslY7N/L3O1/DaR8OPUGymlbQm4bHjtQ
fOFJWTPG9+EUmDHADIwgW05dgyY0PYQtleNRDH2iHjXRL6FewIUajjW3SYER4USKEKlqIJEqw180
DPJ8c7ZF3ED/QeSp+BODmWpB//uVweCQQYErsyzK3QIPPYshHh50IQhPJK+pggpW7OKyjcsvFpJj
Jvmtp3CT8TzzjEiKW2bah97ReAwJdOwhXIG0puVHEh7tKTQTp435LaeXuGYNu8EePjK9nIlY97R5
N3xKACkJO386BCw6+MfZD7Oo4HanwINYSU0E8FGYdx3RjWhxkHmALEpQh26ZtpIYBNy9tSBtQk3i
yJPnJ1jxnhc5v5hPTdrVEYuRdMBiOAjtqYhEZFYGlKFlZYeqUvRj1VBo4xDnmkaHpMu4pxs+0rQa
y23fhHzvgB6XVvxnlLObPi2EgoP+T8mEwm8mFaUYbpWSDGy3qU6dXL0BycQX0WoYCSl4km5uYdu2
f9U4LGzQ4F1nwyy4idwBZmqDRmYUGjLzYe/r6xpBGa8l4lydYwr5eYe9AGkzf2NZwmvCm1fqBwXa
Ansznj19watdiY5FNt+MEqJSeb5A9Jc10yNhEbvjiOFyaXEXdLmQ0XxLhzhfxksym5jkusAaCE9+
in8mkUsAwZLkRtWUEtwsa6+ZcsnLz6Z7Yd1kYnZ7lGQhaPGxaH56+VUd2TfWxzo8GrND/Acpn0SV
wiDR9Eem3AULUjajbDEwCGRpbYlRJYd5dxPoiOTqQ9Rv43gvsT1S/Y39frRuVfXKeyLrPJ277KBG
N1li4LcaJ3pMOjjV0+80gT7MKzYLPt+9qt/0ggVZ+KWW7Cn3sfJQQcu1CkNNbzRfLC2Ylj1hVF0B
wPSVUF25BzIRqAwpJkNIAhYkNCExDUY9vqfVziRO5V+VEn2+DanqLOmhtIcBB1bxW8Lyi3A3h5bD
/JkBxraJNOR0ss/RidDpbyLBKjGj766yLH71iEkgVL/UitVImAOUN6E40mCOzOzzBqhfT+ca5XLL
5O+bnpcgLHg1cvQ7CmAXZ2V1jdKMJmRS6Bm/PI1ThHzUSZmFaloW4ZCQwCAIlcmSmO5TjgNj+Sxz
IPuoEQkzZuqhf4LSnBtPNqiis8XS7Hm8T6QtkI9sJRXTFP1biziEqieSlNgi/lHG5v/dWi9ULMtp
EB8VAgox/JdQ5Evjr5w6cb5X4rcxvYjWq0SYa0tkWXzhC362N8G6aA0ukVPV3DndyRMrY78F5IO+
sa/7lbxOj6vX9B2+aXChDkGDbC9iW2d+CJQ+4Hfk0U1rk65BIyvMIpwvkVFwBAP0l45nnvLvzyoE
/lwRRpCwWidYjxqQWU5i+cLAupspSK8pYpbx2siQoUXCGnWQXCybqu6SYxqaPhtAGZz9A1YM8EXv
I4ZfPsIkgpQ0Xtt0lymnJP6Jw4vJxSKVv7WAmeMkKC53cxL/JtpJQU87lvzfH33zSVBuJX7La+aL
wi5cgK2JCkI3vwfq9xmrtVugMy7ER82KKu8+GGLU1X+kndly40iWpl+lLK8H1VgdQFtnXXDfJFKi
9huYpAhh33c8/XyIzu6UGDSxe6asLC0jpaDTAffjx8/y/XdGvlBbXuFQAdSbh8Yh0e5ltq3vfdBK
lVpxMSFD76fJo6dU9aqwyAZ6HllwCfCK0z86hnTllh3w1XL/PHxU+UMWUEqENc1oeTDU5xxErALu
SHqn04AEp4NeRLGVxF1vEumfwW0TUBw9+T5WxKErQmzrVfnc9tdNdj1kP7kUaewB6AhEZkh0e/Gy
bpdVxjG4CIK7trnLh4ZuiY8oQaQk2CbFVqU00C5f7fg6gTSgX7U4BUWM+Ls5cchG0lKdIQyNMQ2u
KmOj+HfqIUxuM61a1XzuqBzfDG/wKG1RTwzlVdR7DW6NSYHDk6e+2uoqbDdJuauB+RVbyAoelVLk
LGpla/H3o7xDgqQiHQOxLxommfkcU0wEkVOHSd+SsLh3Qv8eOcZO8o8CaVnjLg5vO+VKiY+lSuj5
1XfuQ8rLKvcpIdcHEqy683gPlKYML8m1SzFgsEI6e7gO7zKajlsG1HdUH41s7ZgGnmKtbJT6nu3A
c1OBK0PN6d1X+FFmfVtom84/UtWRZaiwTpNrUm/Cum8gLlFtHGc4D8RRFyPMyb6Nwzf8LQp28Vwq
LGcQHqP0PXR8D2JwtDGTFkU0Ccqwxk4m1UvKmfUI19FSDl5yHJSr2N1ykY6BwGnkRqIxJEf+p3fU
acV+dMqtZBxqvCwMaScdlWwbUbndkWijwJQ+x+zKo2ZaZFe6f6+3OCETxdgYKH5RUq+tomRt+W/o
m+rxDlV2Y0Tbrrsp950oXqo//PYqKh8TY5/QG2+QBy+3MnzsAezPU69QTVOrpPvrBhSAA6wO+Qvt
I6OsvYbRyCtStVvpp+vO6a2WtxMBCTCw7kxedttu3BZCZ0/RDOdo8hwHLwIydkhkmczPLuCa3jz2
2q2aLIx8a1DmZhzUmkbmYCn5e0s9GgltdfmijJ+7fl3h9VT1vWY9RvWrkBehD2z6nlPOL/O1gghE
5hAxaorb2FqmUTs25GZUgSqePLUAaObO3FbxeGTPQnGD2gu/J0WbEN0qE/AgVqIcPc2+DRWQcLLE
G1ITeyP5VJw1ck7V67NSdBixhG4xtVq7dGHhntJz6cvVUyUWrbvFe9fA58bH0H+NtJuue1WjXUhz
mMm9uQVvChImVg/cFJX+Je1BJy+MF+xWkb7XPkl+4MIQy/SdnK0r8yDElVQYBFFvOEuos/BWdnEf
UuGkYHYc+TYo7hsaC/TorvAAns20aOXquwhnfOeWJCgphkhmrAUigEU2LdQ7soCp9q5LN713KN5y
c+GSBIKTTzZviSBiasxAklQCyt2TMlCsris0KT/a/ZuSH8MCDFf7bpjPYUsFzIIYYW2vEvXKr+50
Z4wypMFt5V4NYpsBmpOXgvQaaXpOy+zBBEFoxI+6s46brZbvakD22c82eumHazN/CEvovG9JsjGH
JU6XGRHcALEA7QZG4UdNcrqOiIlR28B9uCbhI1Y1vYHeAv1I07wOyKVb3QELhw4bZb/ahxvvavZ0
iN2hyJ5aHpKamTsN+Bop9RE4jtzCkAzfVdSWU9StblR9jvCi46yA/SP6Go5NsVyTnfzFUPeIG1ow
6cUh016paLSTDVvfTH56UPicQxVTLLHK/RcH9kwU8G+7YZk7G+8tzFBLVGWcotKf69KVWuB/IQvu
vTbFe2niX5lPTTyLiytf3xnO0dF/VPGHSat88Chb9wF1ugX+9cjaW7sEqlHjijdGIsAL3DiQzmkR
JgwhUbVR75gDsSep3KU0jkY0EuQDpcrE5NtYXRWpLRa1AM8pNT4VmOru11JuYzJvEd6MS4GvWRy4
s3jyVdfVk8igwEM4t9D2o2xLeLjkRiFtFPTsCJQJal6kAkVh55kE9lDct+lV6yyrHIY6lSIIIeHg
IB8CN2PYheFemiXxm6If5fiG8tKA0xMREpuXDCr7o4VX490QabbKHLrlQew6FSO0iYKbpoRCb7xx
hPj51aNdEvSpPa7zlurgJ8E1J6vXb6hVVa1VueP0pSjTwoc3Chd+6UeNDGebra3sWaVPDxmHuR2O
3T8rJ90r3b0Ar1iWS617LoYlqdXSuC+lO8LmKV4tVqKYKf3ekGgy8BoS1DcyjbvaT1ef8sNWuZYp
x0tmTCZ3tzIoYTi3DaF4+CdU5s/zFkLYoWhREaMfEpEXIikFCoFYiV935C59iAYYU08pDMf0EK/V
8glbN7GHlWlfmxQNuRTEK9dDvmAZi/boGu8NfWSthVrmtBMzv93o2iHVrj3SoFS7BTXUbRnu21TP
R9lRiZZO6RBFj6gJWpSxOAcXiF1gzpqUGtgNxaaJdKh9Sgbgf2ibNl4EyooLov3KlyyEBERjS/Go
bMEL9yajBTeCZ1E3hzIwN+GerHYFPoLmZ4qCide116l3DWTUDug5vqUBMAsfmowD2LiOaK7zh4Yg
8nNW7/sxJURSqVrHMmqk0CPXiUuZGwRX+qznLLWogJo9lZM7PZ+L7qA7N/hIifakkhcT1w2giA/e
DQ80UjeNdhMQEvw59M9DwTar8TSTK5WeOnp/vI0bktHcxdgyVFFC4yULD7lFfQjoD7xuf9MNm2Ag
+nvTy+8NwgerPkdlk7rFMYCm2qvInFY38bDrqbRH1ogO+2qqox3FNZfvGmb068JU2rHwCeA0NCQh
MDXMu4YUxiTKb9UYF/KhyGuVTo0n4i4KBaC8hPaVe66nPZP/I7ppEU3Lp0xJMhb87dS87WmqeCp1
oCbLAT0mH1mE+QT0rl+hCEZCHNjIH//4t3/9x3v37+7P9JBGvZsm/0jqmLhJUpV//qGrf/wj+8//
vP7x5x+GMFRTtzVdmLou64puavz8/fXWT1x+W/k/lllZWlf0KLeFi8wCFzDtP+g5sSibihDDQW8Q
ZN8CJkmY0CyvgG4repi3E4L+CoLJOmUKB3JQg7fSjX2JmkPylPXL8heoQ/b3DWXv8lRLYEde+Oaq
8eWbW4qlybKlAjqXdWHrqim+fnOnNdrQdMj3h16eg9cblcON+sY2RkZKI5F2oLDE8VxYco2xcyR4
buqgaE8yEhWpVjhvra2RaGgHbv2FLVGKZJK5kqtbkwnWQbFvQss8VEKnMg/8/MzSXHtZNs7++zeg
ml/nwWMX3DYU3dAU2TCFsE7mYaGAksVIJxUeHd1yBtHL16mDUb24ObQmTURuSTmBGqX6TU60Xy7a
Q63F5ZWtmtJ1bjk2fl72loeddO1ZC4MUxC4S/jGwrH5jly6OqibndJs0LTUf9spSWuloisS5VvqE
bIBXmRdejWH/PiXVtjVVU01DmJrQv06pJajkpMKGdS0ot6k1cVvEoqEwWPe3rhPJj7KrL1utq495
ib5Y4tbDteWVN1lfRD/9NgdOYFIIGofXnjzROkXf//2PJIyg9PrBfW5GRxFV9u7XP4ZaETvvNilh
P0ad3uwdOEyzsmpdPAxk7vI0IzxoUubeNABC29in8afsylWalWhwxtWhkKkM1+lsmw1pDQ+iCujg
M0m1GVIfPWQm66fRKW0idoY/WmfbQBvL3BVix5HndojO8EczSWUCedHGbiKSMTEk95humF9/igy0
z34tnn/7sn/LX/v5PWX2vutVJ3/8110a8///GP/Of//O17/xryv/vUjL9KP69reWP9Pr1/hnefpL
Xz6Z0f/6drPX6vXLH+ZJRYzspv5Z9Lc/yzqq/ssOjb/5P/3hP37++pS7Pvv55x8ILSbV+Gkut+c/
/vrRaLcUm13033Zu/Py/fjhO4M8/bvgPxW+///O1rDB56j91xRythq4piqFqLE7QAONP5H+aQDhs
2dBswwAzq/zxjyQtKu/PP1TxT8VSbX4mhCJURWbFl2n960f6P3VTNnXLlhVNmIpl/fFf8/7L/v7n
Cztvj5WvW8eUdUNm6wiVT1JsXVFO7LFf6ppc60QiDXo0KsKlBvFQjyKQtHKXRQTghgRGgZRyXj1Z
4aHBjyRmWFYfLX0yDddR9z4IYXCCyfj0BM+cFF/N7fjFVEU1bdnSeECyqvNwPh8UvWoOFuljWoGp
JG2d14roEJei7wdRvh5Hf43C/G2bJ8orGh/Pp+NoiJVOVIVDabA7qiJK0pFfmziDU3GIVGRt04bc
mY0Eal+jlpir5H1ahSxPlTcf33+Xr3b5t69iyF+/it3KjemH0ABi57GtPrgnutBhHUJe/OSCxVTG
p/f3MfxrME0xDZMjWKi2Zp7Mu08KWQGHUc7oLJyh2kGTOwngNYDmlbL+fl7jefLNUNbJvBShRKWk
gTuJKp5bZ2eIBebWmpvaj7Ay2SnGLgmIJn4/6pnl83mC4976/GJ9va3kOnJz6EwBDcnpQkmOQqsu
jHL2ObKFhGJrwrYsZXypn9ZPJIygjFtwJxSHufTUU8YzD+jUmotFyDk6/X5Sv29WzMen0U6O7kjx
rUhWGQ1a5AKm4hxI2pLW6wtv7OKsTlZH4eRWUNYOHZ2BfUwLqZvp8kuHKHKzIEIa2YRbaTpWW80i
gOjdfj/J0Y86XS+6qajaaABs+Zf/8umRWqLyNc1RySt49NYDZ6w11Cep3Akbe/v9UGefp4kzSk8v
foN9Yvzq2m2HNiSFQZntRtkWq36hzOVtsPx+GGX0P36f0t/jnPgnnZdVVe7K4zgskhfzcdjGU5R3
1/A1F/aB0mfpx4Uhzxg2TedIkU1FjG7eyfrXUW/rUw2Zw57k+o1PozvNMQSdp6jHzwBe/j+sTMNW
dBxj21Sw2F/3QdZrfVjUUPd+zXAJmWRJ1T4NJhemdW5bC9w81bCt0d87mZY3eHKT53Y6q2bNzMsm
wRMF6dNyQUvu2t7QxL5J7i+5l+fensCvNE1L5gowugKf97hj6oNKvU86y6LnJL0ejPySFTn3soQp
s+CFbehYkq8jyENgdUXEpSvadXSwA+y48ZfjWkz37qy+MJp+boN9Gs08MciS2gVx2jMat/krj0pD
ADr9PKsdsvql5M36vp57hGS1JP7I0pwSVotCHp3qPrcjThWAiuimDfkGw3uoKL+0SHCheWVUVNtS
6yjro+xkWdEoFy+RBlq2erS2RrZ2N1CQkDTXUrTvOxilscUVFXU4qt8tB4F6spoEk8deD0T+XK2e
NeGbnDZ7W/Le+tAmSF5MHUDB36+pM+cuNy3Dkg2FNaWJEyPgK55SSIg1UkDeTAL9IUqfZK4oqUu/
5+b7oc6tJNu0TYMbsGwav+4xn0xbXlREVgoJfj/wBof4oKCL5/shzjh0LMa/xxAnb9cuHS0bfJWy
5Zmy4GY/9+i+X9MO7L0T/t2Syl3XOyS4bqj2tIklJLvvv8DZOVpCaIpqWbr66xr9aY540qrUGtjU
ARqwoNrVcp7/1yPoMsZN021V5Sp7sh+LodN9uy0rOo2zmYR+B31+349wxsp8GeHknLWTSgqyiGco
qViyFrGEDk600lwwmsqZncg4eA1YFQMP9MRq+kTpRWg7OV4YIqCUStLwhdbKBO3bGQhx3s+BPMxj
v71k0s5OUOdkEBZuy29ef+ezOmvVI35HHSKyuz2Etz5df/8Uz7kRRBsMWVctjJp+6oMVQ+nJScf0
onWAktW8W+mz0JtR7TINF7F84aWdOcy/jKZ+NaJpGLh1KDGnEqkKZ2QjGDTKqU/2sB7AoVEUN03t
m++neGax66PdIJBlK5xGp0vRziq3Nwra1Cn6paNZcutLa+SMefoyxMlalIPIlKoAua92Ou5nXMw1
tSPz7jFbwUtdxKNANTGpozX/fmrnrkZfBj45lFK5SYTlBCAEUYEAC7agWXZqv9rLZO4f80sH+/h2
Tlykz6OpJ2Yrl7pScM2kRRJgD9OcejPt1ljSenYE6X/poV4a7cSNAN7fROi78t5gr/cPqCbPkFF7
AUhCAxhApwuPcvzyp5PjbLd0xdAMnWvC16UZKUUqJyqPUl/2c1gbq2LVcroHm0sjndvXnwc62QMZ
KRbP6+loKwN3HaYQrcMZVvTS4zu37D8Po32dT+aqVpeMdkvbk8GYarNyKV33h0HMaDyhVpNLpHTp
GZ7b3p/HHL/Tp3MlMeSsdELOzoo6PnrASP/MIXJOI95dtUVQaU8gAxD/hJc4HV3c4NKszy2az9/g
xFp3jWiN2mMn0vxTrMe7HvwWmnsp0qLkD4GdSwOOj/G3ZWMoqkwgRLOInX+dchU6QScc9oS6jK/7
q3H/VRMxGR5owZ8m0//f8U4dw06KuqqKf+2K9BXEYbMO9s1Eh5/KI0Xwe39puZ47/9S/J2ie7Asj
jYPY0ZRRmlS9S3ztto4LUJzNsyGZx+/3oHp2zeLlEXJT2YbyyVhm5KS27rJ+2INowIzyveuuoPhh
BWy4uMPnnoN3pgZqJuBWxYuc7J03Q+McpBhtEdPLjvg5y65++kYnmzXuzMaLbFq9uxYODnpfZfWs
I/OYDRDK3Mfv53/WnGN8VKJclmWL0/lXuSiyQu3Igc6oP56ijQHEUD2Mt4x4X18w5+fs0OfBTqYW
dHqXpwOVpL6WPWo0H8KJetE99XBhUucM6+dxxh30ySiQanKCQWdSNPlP4SNhWI2lNs+W3iXzc35G
JrdpAmaje/11pFJv6iH2qvHEkGlEnbTXybHZZtS7Tul3xd6BghjhXhcmeG6NaMbfw4476NMEW04O
11EAkoxxuvoWcXW4lzQGbnyK0fAQa28eU701HcNNXXPJgbs06fHbfRo90dLIcWqEotECBdc4Briy
A+VF0Cpm/bt/aG7phr7S7i5M+pxZ+DzpE5en7sxQ8ywM7Xg6Fz8QAt0EQKuYZnSrrkCiI0u6TaaX
Hva5E0YTY4web5UFeTJbxSw6r2oo5xhjGMoqXLaL/0kM4+xDxecXFutIGPrJMFIupGpwyMKaDk0n
vWYuhoZ2Nbs2LnnEyu/bQ1N0i4QYnim+x2lcQaorKY8F3C1bvYXUqhnXTvKj9aGEvZsckGq31pAH
uPD2fp+fpggypMIyLZO0xsmebIbGzXyLcIlBdfCSjqNF4MzUtb+mGBPfIJxRVr6yL9w6z4TYvo56
4h54cRXFg2BUaaWjjh6ny3juLajjnqTlCn3krXS4dIn6lRv5ej4TYlZ1/qcJ0jGnkcrE6Ly0lWMu
oeqUtvlZPNdDLjkOdYLU0U3Cd273Fwc993g/D3qyOWwCp13rRRmrFD3jaX2PVsvMnSPD8YLO/KqC
Vz21L+3I8XD8faamZXHvxhf5ldX/bAgiWfI7k5m203bub5UVeuv45vAR5/97n2B8qH8PdbJ8JMfq
DGGNDzW4l1k5FDTPajubaVU5v7BSf3fovg51smZkyaRqL4DHqygP7I4ZJF/S1nfmcvR2/Ivezpn1
wm1fqLpF9JIkvDK+2k9PMYraoXNSq54VM2dJteGWtbI42Etnmyx/pBeOYO33zf91tJOjw+36ODAi
RqubZuWWaHT5dM0rtFSbNARU04jKlKiFbSYEDb8OdCbQ7Yn/3vaUZSBBbaotmmVY/eZYN9JNZreI
24NBamSKcemwHMqlZcLnaGtAlfeBoGmXInyp6C6dQpcmcmIwdc8LbStnIuPRyyG/dRbmUqUk6+Ih
//uCGB+ZjUeBo0TQYjwhPr2gRu7qJvUZaXQn8tvRQ0pWo3/fr5EGvrD8xtX1dU8JkreWZVicBArn
zdfB7KGmYEIT+C4uAr96BGWJ7OIlB2L8lN9GsQ1Tk8nzWb+Fltss88PQx8mkObzajNclWq7xcw3k
dKfhzN1fHPHsvGybM0DwMM3TY1QNMqdxVFCvYD7uVPDYRDCWbKwF9VH0cK7AJvjJRbNxxr8lCScz
pGUYCtHBk80VOr2ZKnYM+RLwNqDx0UuZAJZYspVn+vUF03HusX4e7WRzqSBSZSMtSZszmtNPwLxO
wFk8jy6DTN3Z/OJj/d07Gedn60QJuTIRSvi6XNzM8+qswwG1IljeDrc/aknn0QKlkGBGuxXF5XfN
Jt/1u2pKq97F6+/vTtnX8U9cei3OvcEJcFtkQCpdiH63yRVY1Wb0NX7/cM/OlA2hC91ULZzfrzO1
49gaCqcn8FTTADxqf0s0rzUhOkVJsEsDFEFjZC1cr3z5fuCzU1QFPplmj0f6ySOOIzdVB4uBbTqm
jYbuM7SMPYoKG1effT/UGdeMx/lprJPHKSkZiUeDSI09gCyOoYiUkBiyO61a0OoC4+BV6p59R7tg
dC5N8cTo6FUaS9IYZjOSZ8coFq6waI+o6HLTLliecb+dGp7PEzw5XEvfg8idokBSydpeyVGG62To
YlF+YUa/Ts3fBtLIFrNiVGLNJ1NytbCR4oKq2PGKFB3a65w4CR3jqIxyRiCdMW23F0Mlv58UvL5P
g57MLuycUMQK5QVjVBbS+piMb6btiC6sllDoJt8vl3M29fNwJ8bNz2NDEQ6rRTezXYMYlo1UxvdD
nInWf53SiUmLLb1NB40p/Tpmt1wxl2OAObm5HPk4uzY+Pb2THa6T1KH2sMUNopXVA24Id96C1fT9
jC6NcuIp90ooKeH40JA5CvR9RkG1ZOuXlt/v3gmPzaCUxlIMAiv2yasxvKIMbZR1kZyo1ngMSGuM
IYgIwOL30zm7dT8NdPJ+ss5OvKg2SniuzawfUKdTVNrFKLrWL4x01gB/Gunk9VCNaAv0AMsZ5R5r
umNX2rJc02W5/H5CZxf1p2FO3o8aqWEQlmQK2+QjRsEi7qXZ9yOMn/CbaRDcJYRM2Es+zdyXuVYF
VkgYKqWVdTIMxrEa5LVP9ELkxcakSbAQ3sWNpBu/rzxV6DLlK2NeT9jq+IA/+ZFxmjhl6aMLF2Wd
3oKxjOJNafgDeq9tA0YubiLl1fJGrGcdovKoU5hNPl3Q4V7Sph/rYmeWNu5LrqEGovYUmcfGLNcc
BYyP0sIXjjMoNs21VkKoTYytXRb7jOZ6lVR7q1p7v1IBPUMGdYT7rDTIblopEOFyKF+1qDvavrKg
8n+epWjhuUEH9a3aSiPASg3ia7UEOdDJlPnpA8GlQt1bOlgav+i3hhn56Fk4SKdZBQI+SnNlxsmi
KCgD8HSx9/hQCfRTnvcujczRD1HQomYY+bNm0S2kxbukiu4DS1uqKKT7sH6SToGyhqJA1/4IHJg/
iSgg80ovQ5SitNblt0lQrRW4A2USHeRGpnWGIL/j6W++pGMQRXWfWukDpdgyrpEB7ZzO0dw82k57
l7eIepr+Qq5brq1dih6X0SwzUzuURt1C8ArfAofu38JF6d6Os0VNJ6+CNrqk0CShwriuy31rwR8v
hLhxDambVnDQBwU+XE+zk6PK8bKS1FUrhzedZ0PCRIo4bTZB5Sw7DyHFOLN3koIMT+l/hJG61KPg
LlbqTUedhadoMCglaOwqMubWA6UBd3qaB+seatfc7Hl9mhKgwSwenV7cC7u6cob+SR1CVNgjcetF
dLlreEK+gwys5VoHIi9rte5hyjuSNOnq/kfRwrDGWd/7SrsjWrO0B3Qgu9aVlmnu9lfIb/3sywY4
kBZQzqkeqkKn/TFM50bW3YnUBQlMA3kqi2uzM/c92vImstxpJD2olXUsHO2j0TRr53bNa1fEytQJ
BFgdv5loaX5vFc6raTjgDtsbUVeUO2f90YNOZlT9cggg1RtDdxvY2jAtTeRYq0DqFqEF681KruoK
/ErhOrU5y70aLkqaSunS6sN0lXnm2oOClen+zkLCtrGTuRdK9Fv0zTSMaELx6F2K/eSH3QS3ZRC+
SUp+k9sJmtDokuRysVdc9T1KbKBDpn7lZNW1BMVH8m26p7zXzuj3dmnfSJW9lQdj5YMj1VWfNZU9
mzUJ16EJ4mVnQynS6hzcHsHRLic4CgJGNtN9Z0D/tQtPWUkN5bOWgVS9JR0bsEiGV9LvKtqxUads
prGV3Rdu8RiBHqPMFCQHhDJqZppeQIz2krvWThF8SX7o6A9rUQSclubyTkW8o5GPspqnh4oy92sn
zoNbkwboJ8QXXDor2pWk0fPd2Y13W6AKwDl1iGhBpOuODnJZP2JwZlDvHmUpf+5BBOdCzicdHECj
e0gN157iUt1U5ipKc5QaXNrbnMCgixoyTO1fFRndMJlxHzQUryUqXAO/1B5kt/lZQ0egoVvQRye6
dVaki7KAz4aQ2kCV2EGhVao25VnZpNFEDZFWq4fkTtgPnelMW8e56avyll8EjEYTvY/Ardnt6R44
erWzMOqczmU/yY9FWQLPTYZkH6sqAtjerPThjWHR66FfSsbDMDwlMpEcu6LHQUaUl17jKbVEkq4t
e4KeMJKERpYZqmNkIEUe95M0T6e9bDcT4URPVgdOJ8k+tKFFkRKNHjVD67jIUQnQOhVNEwv8KfsU
fas6vXaz8Uz26fwbvBykDszybtBfDRk0b1S0+6EGgpxIy1w6SFKNimkxaYBW2R06NA5VqSrqOYls
16A+IOFEKT6RnaiYou6xQP7Z6o2bMs+9KQ/mXUs++Mgnz+7vbNE+hnp9J/CfiiR/r1E7hU+gwdqz
dyEhu6lh0g7j2ICE/FEQWuRvdNK+Fo5hTFT7l2hWMu0wabVmvOqiLJGW9z5ynZgHzV8epkJPkAVT
kZYltrDkGNhpsnNlaR+SC+M9BKNtps3NYLtHN6B2C0RBk9zI5bNh7MpRvkFeBAanSqxNegN9gnq4
0qCJFHBrfdWQp23v89KqCTSBY6Bf9XE0bW0xLYG89FkHJDWAye4G5XWNG5fCaHQidxNK7ppmHR0A
Lk3JQ77VJfS6fLjQsovJf4GZNy1QjnWSB9CW65GyVzoDbZ7BomzCTQJwWhXA0LouXCejpIaeGbeV
gEVVKNLCjQF/BHI74fu101pL3hxgwvTn0ABuIeoXgLEc35q8KJBwsyUktM15To+32dpQaqK5IRUb
6FeEwWewPu7VHiQqcpiaMA5tAtPa8fNJql/73YOs1Ks6Nh5kdA6Lpof1SPMK9sre2dVbWMvTgDhy
HpD06WIZcfe3OAa9AlZVyO5GKV90p14PSki7GBEdr/JpMIFe+mGItTNoCOu0LzJFPjDIunXugzmQ
g5ZyomyfWjT/D89ZU+0FoIIgUg82tDyhmOukgweAAklUCppYoZHTraIM4bJ3Af458kRXxaEpQG/S
/2kMY8iPcgkZqSf31neZQQSmB8SVlDTMBLFZFU5UcOt69dpGI9rkP+feu2rcW2355nJaTmq12Map
uy4EEUlqVdNQm9chKGlHWJMU/wo2HIuP9Q5DMAtgB4bBVZJZ67JCni2OVsKW112JvEiVSq+SiiUu
Te89COujlwCcD0MY5ULWbyzF/mmYSTYvTQhBRirJM0MZZwtgt0LWkcUZ2wezze9z294bjfsQFg56
tRri63U3GczkUNnmtVfbt1qnv1AN8GT4oxQlBHUgipHxXljOVZHoc6OtUSPIb3RkBF1Xuk+K5ofp
lHgzRBcZz17aaE7Q5Ygesb6wFO+qwidrkPtOegFNQZ+YWfxhNeI+kXTEXEzjwR+KZGXE4sEDtRaB
Ls+FM+k0eaWKZkUYe6EghZpLILvq6qEDm1Ci4RrCshEGjYNR314lQ/lSD/CLfeeR4u551nhTqc2O
5EzcSWEOs6GKMRJSuJZadVs1iAKmxXoYOnhlafWoKuW7mYOF71tCQJYLQqm3S6Rr2g55TUM/GDZH
hBXA5dCCbK458rvpSJA1CnGny3CLh77b2EhV2o5732i4dnBW3ntL38R++yj1+oMSdbu2xSM3uqWq
RbeyQF2hDmBs1htlsKhFh7QxILvdD3RM+10ML8iiaK1YhzpsfT1GXEUAyxk6hCqlgf7bPog0JAGV
ZNGW/s6z6GU36hrpX4/+6HapDIgmBiK4FbkLk9S5rYNk1piw/4Q/LRV0kaAYtFCmKEhfl7Gz8N16
kXWeN23D4aiE8l5vi2uhuU9qkm2lrtqmSGp6cQK/T9dG5IEAbhYsRdoc7bhABSeHzwH5mFj8sjao
UWtMBBEGNLJMyBm9PKAcV8bH1AWzGundtkeAaqEH4mdSiF0fF/tgSG98ovRdFNxTXIqUnp6/FbH8
0x7aVaAGV1Lqz/wB2VmpRBoMeJmbw2gvXW9JNyYEjtw/SmiGNOwCPYX4xDYFsFq7y0zVXnpJDHvL
pkKCkmBcAIBZnhfPS9E/5VG1kAzntmzi11ZXHoauCDaGIIFQ8nomhcYxaEli1kBi1tTwulEKSK1x
N9OMbkXVDlm5PDMXlMXGG9d1nzQxIKsi6hBqnQZn35P8ZdFpwdQ1W3NmqNCJx4TbyvTCly7hMOh6
FYHGUhv4CoDeAdoGdwNOfbvKW2Mry4gp6E2+jzX9yq7CdzOBNlC4CLyhN1Uk5tLDX5kYkgW3uKyu
KIUAI0cTK1fQBRvzoCX9Ush1OYnQiFb75E7SvZTeW+CfluciP+eBJUV4KE5lBHHMtt/G8kA+QjKQ
6jYkEOKB/VYMbYoiY1k+eUrGisTZLKrqrnRD5Ed8hxNASR0emEJeq2fJ4umPGgbDzO3EXeTxWDl2
MNIwqCa5I93VSnVdKuWO4vMXK0/yad0k4x0RblnRQP9xWxOFJpB7QttInb2VtHJVge/Uu2Kr+faa
ewCoVnfXwJ12TSVYGV2I0SgEhdzCutP6qJynWfsa6OBzSg+odewbB0WGMAdXJqD4ukD5lZz7aMec
rtspWXzVhfGbSc7zSs56JL64Tds2RzSgC5BEmf1qFA60fdMrdkEVv4Ra+NpKgzVTivoj1JwHq2ta
H2JVGvOQNKq9e90JDklmP9AKd1vQ+mwI/bHVDYGT3HTVPOkiKnCtPpi7nr8dan0Vmmk28yr9R969
KQmndlnGmPL/y955dMeNZdn6r/TKObLhTa+uGkQgLD1FUmaCRUoUvPf49e8DM6sUAWIRWdnTN5NE
MW7g4tpz9vm2GKj3oS/KxzqqRTD1WPkmDuXVXVMBVa1UWE2SEGMnoG3iOjl2NcZcQgKQUgGtHA85
9UhQYoJWZb0T4d8qigxIWk8vJcffJkm503Tvk+TnO17n97Kp8d/CFSILWPqpAY33rps+yUYJsyrr
pfZ762EQUYD9VaBcgAIx9r1ihWPKHa40ZcBFYHzqAvGpyipg+cJdPXKy/VzbeJbfUCTF8pMNAkao
LtTIJPwkqskdey1G4IkCLp5zX1b3kKSNq0BPd1QmMcNUfOc1fUV0m4NVxTWulR7SkFMIkdN15Ig3
oqD+1Bx8jbFdMhXvaFAW+KlNMVpRFQ1KK3pulvDwJmo64KKlUj6lSnLHXnDpD+LPTo8+c/MnmKtL
X0zqh8knYidSoaYCtgXQt8NIAVUIzml9Yj7HneSsR2X9RQbZGAqMMxbFCt0qbPUfUqaoh6hQvsts
oUVWc8HlEF7I+A9lg3ERDCiEG2qkJYqQ4EIYj71nfMlk70GURKxumvRb4A3XRV7EFAeoSLbS6tYP
iXC4Lvi7SvxZ5BjTxRFDs+0IpLhFcOHDwDVAdOGZ4jd76Bw/GrmSNoPcgkVvYG63CTwBQX0sEmIx
McItiKC4oOY+KJAeq6hcqX/0vmqLjvWUWsJdW3eKXcj4g8CTMmyvczB/bGuoDHrUAa7R975I6KDU
TA6HXdSD7FDvwhT6Rk/hlDIQcvekHm0ESTp+x9Q5uZTPYqBzzSrr3SA6WF8zr8w6plg7j14iJSP6
Kzt7yU0/eU74tREquPRKecSfCW6oqZS7zh+xXWH2wr07hMIQw/AQ8fZhUO7UTjggJX4KXMhJQ39o
8T00NaCasihexLLxXYpFYW9VuCgkISiEbow01370Ask1AjphfM6K8C7P8DZQ1PabmrIm5g4bS11i
+lbV8D9lnbhKl40Wj3mgbPpaeZCEBguMAKMHpYaa44UK9FuV8dZiGqMQ3PJN+UKV4pJbgLEr1GYX
c6gku7TX/Oii651rqn7QH6V5zjqDG7mSSmRogeryb64CPT7GcVbDdqPuHH0TCe6jYYE7lvnUUn9M
5fJF7Ks7KzU3YSV/QUZyaLzmhbzskXP0VWGKuIm0HCqoF/xeFfK90QxfgobeU2IIqFbS7sWgvBkC
IPa1a6ir2uyRm0q8mcprnvXMgWlGBlegznarJtS6E45cud1wR4Y0O1gR0HA1Vm+runox4/LOhxBu
Fdg3dIp631Ssu0UUdCulhfLt66zSIC308uA0gq1nzXjIbS4tHRR640nf+6AeT9VJYLdlcdlFXM4K
nedX6+zWSWBTJTp5slJqhU3RWwh06+pKdCnY81TIK4lUcMJPgcA4+q5O432Ov9YgZs/sA3Y7hPtB
a46yBaq19vwvMEjvU0vbx4NzI9bCXaxzVOkq7nlKWj1Blvrk6MZVGhTi1vKHZ6nxv/BWbtwKoLRP
EjTpgPxHlbl1dBXYRgZVtYf+YAum9Mo/A7WMnUMhN95lY0CASznCUrOJ09CgPSCbgkPfytBJ4uqq
6IxHVFPynaNiMaXU+BaoKbZcbQTuJsuBr3HOpW4eQm2oR1udAIoH3tvx4+ssoL5VB+VapdW9UhOv
Czyf3tZ1HHsCCQYUdGO/B3eRcchTLkxmC4hJ+XNSQaiqlU+ty4DE4izCBsGNdHfHAe9nbxFxi9kA
zMF8kRvRu/G76jM0mEvLDz+lRq4eKYe4MlU12IoxoZxUig7WiDZTja9tLnyO/MxbERvelllefpFJ
j9WguNkJvucNd8hSrpJNPMQWCO8qvghlQn5KJQIBxdalUhHJWuAy8sF/TnUD5XppfC6QW0LxAUyj
B1JJtLR97EQLBUdNbCcAGJ1LRXAVeSI4ETHoN73Mga0G2gDcIPHXAd+/SdXooh+JJTH4nmPUWs9N
EzzCkcDdy2s561TyS0QsgQMoMtUcKw2ysYRxmvzRj00QZrXFBHekJz2Dfm/VZWBjBTpsE5/jr6z0
7bpI9eGqKiLpRoXrKeYoKU0Wj01e1ODCihHph0uJW5XuVudOc91EwVPuq5usDO8SqLJWM3r1lUzC
AuBjM3IWrVVujWZqFiDqAhtms3TBeFmgaBVirab0ZYiq+1hSrzU5x3aYuLTjU12tb+QoP1Q1xsYZ
hgHK1Xh6U734SQHqa+BD0SbtfR/l285Xr82+3pJvJm3Q3AVptVeVF7ZFLvDcnfRyY6oDggoE09xr
VD1e6540kr/R9AXrAvNETnpfPSd4FY3RLz67bQJjLWrxres22KJzrxWVT7lYHY1UuJDy8lLBKHGg
O9ZN7G6QpNp6CPtNqq8bK19ZanafSZgOOAPXN7YqCBUsVQW+oiDH0ib0n/zMACnjZz14XEm7br0q
7FlH/PGiUwyGtUqMntAM/n4cdOquY6p1UX5XqQmTuy2Sot5+nIiZSS7KpqIphobARiVJNknSpr4b
BNzeqdrcAh3fYimu2hRNP40pWj9bysmNn3ae96E1QyRjagGZMaZ1vVDI9dyXPfyGdjVJYQRrF9Vn
a018Yuu8+IvSiJl0z1lzk2SwlIlJbVAVbct4LHfKczP65DI2P+7D9+my84eaJBqdlHM45qoVlhP6
SxFGW6Vx1IWU6VIbkxxj0qbFEGq0EcFeG0CTBHmxUHMtvU/KoazSeT3UTVFTO02OhVWqhFpnjPl6
8adkhwDeIa+srPvKWP1RNdw1yBjdtbzyt4symjF3eT40iAzq1PFqI/WBEcnPT1JzZAzCoCpK1Km4
oq1G7NF9Qmm0v+YclB+ci4zsvfitdy9ASO8/foEzSoWxbQWanQXB412RdJjXvlR5Kca1G2cH2Xld
D9T6gr427Rz+hj3WrZhYpyy0+354KhA0qD4nxKhTNT2RtQge5a95RzV/Pjw3wYPg4yAs/ccD57wN
+bxbBYVUAk6hqa2a5TqUOMZr7f+xickS0lh94ggZTSTWt8j4UhUL6p+ZNYpMvkEZnywi/1On5Taa
o1qlnChU2gFRDTr8EigGuPL85DIQ4LwG3nNspsKB++bPtsKsxHWd249HyPvBef4NJtOvTDmgtQEW
NKlwKXtf3LIiHuragUCRNYfrjxubV8ydPO9kKiQ+kL3AMMaSu/Aap7013py33VpaY3G9X0r2z2oK
DE5tpkgJCnXW5wOEsm9ZFTpt1CFWBwVx/agpwMBrQbrwfqyPPfirmclSrJRAAxp60YY1jmNN9dXL
zUfJJJ210Hnj9z1fR2jIhMWBlJfa3XfrSCr0bdvQeaMAUPgSo/vubwakotU6/rRcmzU7Mk6aGxfV
k2UriMugLkyeyy16rnxa8Rib2jU1+/e+QBXBoBmu/fETzvakhcjJgHgAHmjywmKJnJUQoNERJPlH
KqXc6GLsz3J/QUq51M7kjVWt3waSRDtukn1GY2gPSvjaGslC6f284O7kecbvcdKDhpcqg1jr4wB0
99qeOMTaP3h7GBX/+QbH0DhpaTKLfS2PkzJDSAXXcVsVIpzVhwRhEGe+LUB/Lz4ihCvkqzb/asgA
QJb1VTPVEJR8vEnNDQup6HSPrUqq+LRxtpErtinb4X5MSbmPQE20izvzRTgsUX5m5vdpi29q9JPu
LXPgSiQSx8XE3cdH8zAcR82QtrBCzoyWs2Yme5mbG54oxh2AS9Bz1OmvS3waMcb+eOzP959Jsl0n
iSBT2n0+WMKUU5BXUwpEcR6aQgys1sJavAVC6a9gYVDgqj8uNDl+88mCIksnTU7mQezFnVgEf1Z6
/SIyDVd40C0skuMA/KipyVQQciU3u5o8jqK8ykQAMiyqNO7JeV8tLCJze+rZU03mQlsLOtHit6dy
dtia7SFgq6veDi6EA7SYj/twdgyedOFkQ1N9VXFFEwl4cKgO4XEs4ELb83d0azwTIVHqxNB4TWXC
rRRXWdohj8tT7HgwY4q7haPO3NZ81sT0OOVVfVLmyMubLYYX6/wOk+X1cJcfyCjierHQbzOFKTpl
TCY4DW5LGnne8+HuiFKvFsSu3yS0ITwBG345dTBU+tv6y/L69KbJnY7A0wYn21kvVWaYBjQo4bJ6
L99L3yWuM6tsO3z27KRYGWvtIrBNG3z1mshHtyZpMWz+FumKJ4ekp6kSAVlxeixRU69RPYd76Sh6
lS7/HDSXEJyPwkKJ2hvC4N1Dn7Q1meFSSBjVKbHQqOxvuMdE+zZ/HYSbILoc0RhoiG05uykHZGVE
UC/0fXW1zGka2/joO0ymfpIPehB1FvTYljyfwlNbi7fvuTbAu4IXkXQDWfakjSGqE7Pw/mTL6fpK
fMXzdo3Mk81H3+O2RCpvaQTPrZ4c+0wQSqiH9el77HpDEoUILekoAue+v/rrPLuZoxgM219NTV6j
qUkVoTiaUrMnRbK2IbnM2De2MfZRPnrK/3xNO21t0pmm1cqFJtNaEdzX5bBWjUMXfUYkyMLjgSYu
l0I182/v1+NNVmw9TNwmofrWln3Trnx3lbivHz/SbAu6JiqADbhpTSt11DiQrHRQS1v0Yfzmrkl+
OX34uI25rcA4aWPyFMxoDelBSxvHClRDuCs21rHYLdW5zxTZUQ1+0s5k5Ux4PZqUjFUxOQ58skty
FnguCOBU/K5gf9soxjdPVe/ErjoUQf6UJmRsKh8ie5hgAjLmZgvBO6ZYeItY4jixel9X8t4N1Zeu
AM7sRXehr90UTnXVuNV9i5LWrZutpTbf61b6FJvWwgFr5mxAladMGRWRs5GJdb4ViHFVCuXAFbSO
rh3PwEmorTZK4OKo6C0dyWdmEsshtxrqbQgOTutnvdQI/dJF2hEdRuxZjqkT2jt8ekghrc2VbGdo
b27DcF0Cj7/qvn48ROY22bPmJ5tQ5IpKlY7NY+hlo63D0Q2+xhgkRIb8d6KESJFOnnYcsicnZMuv
xz0vA0ABK5/ScKK+hzBeipLM7eWUIsNyfSu+4xpw3gylUxIoOZ6KYDus/W2+s7AAVa7g3AMpqcMr
mRz20qLxdkKY7CsUpxkwpQEhGfpUaR/UYp2kFZBPHNQP0oP4WlKGg3LigHzqgZ2bqpgGyiFVOfbC
W5wdRCctT96iEbqW1JPAZxBVhwxh6aNzm/Eab6MnwAy2fEEQEf7Etemulqpy5pqWRNECDUhkjVDA
eVfnkS9IWoNDtINsZ2Tm+2732AyoLoXupbL8p4VHndnkLEiV5IgIIr6PH2qDFbQ10mE62bvNtlQP
79MDGD1ukEsFTjNr9FlTk/VzgADqykIHqc5wDpIqBysprJci2sp4jJ2MmrPVc/LutCJuZB86EqeQ
cpPU3MwzPOxyB3f39OCp+ZXWohoS0aGkGD6bEn4K6SGrhUPTRZfF4KPzMPZyn32SBUx5Aw6sgo6B
drXtw2xHhcaRApNNFqprrzJ3noiQg89AEXcwnOG6I+9P/n2heHH2xnO6I0ymuY/AO26abtx5zCNy
p024jiBXVNd/gYY5E4Q67b8pWjdwSiPxPGInY0BZfkUNyx2/tMeDe7gVbpdieON4/uB1TS8+JUY7
mhuGFURWDbmB8CPz8JVzzbuPx/nMFnT2VJPLj1h2TafLFDrlplasB7R8aOnYGfLoPlPNhWjNzBym
MRISY6BEeVdWa5m6U8khG3jjyXgONcVVHVPsorNHrjsFCw0nwNz67zzgrzYnD9hHVt5oHWVJGaYr
niId+lK+LkyZsG+30Jcz8/js8SaBjAynQRdYIzTG2NgaPgLGcPfxw8xADDkCsfIrI4Ef1OzYwyf7
Wuq4Yt+NhddvbIiw27TXEcGm5GKABeZa+zrisvN3gVXnTU/WjxK9fyEWSWX7JjIbArHyejikV+rB
rY4Yv9j+dnG7mVmDgVOAkJJMKEDKNDLk1GXWIn0nwGxK6SpUEKSVBcW7uOIgrbWJPe+cXAqRBCYv
eVTunSpbuBHMpJF4auSPpgJBBuThZIWR3SLTfQE8DhZh9vB2cCKFpm24Ja+U9UhYsQ5L+8Hs1P/V
pjZWQZ685ChTFEU0OE+nGQJ8jIfMVD50nboE1Fbm+pcQDkB2ELWqrE1GE2Os8fKSGuwqq49Nkz8l
rXrvuDrK+AbGmh7vNYzEHBflJ6mN/YDBxap2ysvMqFbGID+5RbTzczxvGxxaUsvwDwLcPSEcmODJ
hV/3V25SihjlYJkchz4nJEviABogQinEz0onXJkmhUocDJfSSzNdeLalTp6sGHCHSVWkQ8aNuhPX
2pbqoPUtCrpDtxk2fwXKPBfGhAdjUqCoaZhujC4Cp29tYB3FzZImR5CSdAknpt1gto5IgIEygnhE
IIQLi9vsAXR0LJCIJzFEp6ACVauwoIswpwfb/5NK5a13A8J+q37BNemvXP3HST7ZlazT9iarqdBL
vtSplGFhOPql7myMTNfRp27vPmabGMI20ZRrKbS7a4yfl551fGfv2zZGmwJ49e/WvoYYoTR4PGv+
MzqIR2eXbN2NafuPyUVzrC5KW9iNarzNEpxzZou0QMGPaWRwEATtzl8sDgSKFUuwmWHtUvX4vcd2
TdcSHOj9pdVmnNmTR5RNBIAQYcecxvSQG9axmag5BhEUNxzaxwaqxrDOb+XFDOHcfeyspcmZ05FM
X7N89qrKQv4LZ/wnFJEvoZXe56JzlxqYBluCgUuVsAlQqWvl8FJXwUI6am74nn2LSddyMY4dsyA6
4WpbyjXwS0at0qyLnypROi4y3mZxTxlH6EddPNnGpEYZSFFy2A4O0S0sUuoV0oPxJlfxjioawmhp
3I7b/kctThYGo8h5zvHg6B069Ngb90hpFfR7eau9sTMXZRezy/qvUTRFSxp95IV+zCiSd9lhDHdW
x/HqAoDm71xdTl/gFCqZJC3xuQj+jI45W9CFG9zhFo48C91nTJacIddrFPcYOY3RRgoG/aP5kDw5
KyyDGR3q56Uw0+yl4mQSTpOxYR7LYWcRplZ32lbbg/RexZceKJ12ryxN+IXRaIxHypOt3vRNEXE1
beHotzF/Jtwzg5/YGK6jo/B1aezPLGS8LCQxCnjT92KgQaY+p1fYoTpo6Fhq73LsMgtBPlj1149f
2txJ+KSlaYKyyBuFac1juTiiwVzJpR8fNzB7ED5tYZwDJx2XhlGMCP/tJaFx81firrELtA7xuoFg
swHcOsZBXpckD0sPNhmMdVFrYZYQsC3D/FJP0m3TL8nCZo4up29pGl2Pqr7KBI0LS6nXhwZrWlPS
qX0QvnzcgzO76Vkzk5EnBbXe6/W4AdTtodXBaZqMu4chM7dD1S5N4rmH4s4Hih/ovyTK489PXlfj
DzoaWGMEoorrRL10L0aS0niDRoUuXAcrdKiL5Om5RzxtdLLHCVXWtrAuuPolxbGk3iPqOW1qeKrJ
+nDp+8VC0ml2OzttcPxCJ09ZVvngFmhUx0w2oU28VtejFQinpeCytzGkXj4UzRzIQI396tjJdhao
MZUAAW4nw/fglhoOj8iu98m5rLfNRtg1u2ZDdYddX+BRunCZn52Cp01P9rWmKrwuFwgdJPW6KQ4V
SioRq5wRBenj9UjR8WrIfqCB+CsH0bm17KTx6QqDRU1Rc+HgNhqtsoNODhGoOCaUoyoo2cjb2KbW
fF1cLYVl5p6awz1nfHGMvsrT6ekVlEVGrkyG7WiFW483nWHyfOVzAd+MwhN3J+FOP5J+s8Vk+Mws
GkWN0G9MHQbR9DI6NI3spSYvG47ACqPTNXbvLhYGH68Mc+qd02am90+py7zcUFiBsLo5pmWPezym
2V6+9Xr90m8pTlNM21K9g1GVf2MKQc/DHsjAp4EA/mQK6RVUWNRWRClZ0JVtgk5iZ6JisHbRpmg3
0XppU5xZ0c8anEygWnYzNU0GpEqWsoN7sC9VZ7/QoTO7PIRb8pMIvCxIfZOZUkgehYgKEgz3ud0Y
22Cr3Osrc1UexiVh6YHm0gM4nuA2YeB1oWhT+bfaxnWZm28pYYkODLbJCw7xaBrUEde+6ffo5G3j
dknoMncBPmt3sqMUstq3QMgYNjfSNrsVHynONW+le+1uWBfX2Tfc1tLPH/fszAp/1uRkWwki3Ykb
H3MVs2KVMY21HxzlFHCMfOPI0eb/1thkO0mBjHpCOlJvKbo3M9zZdUqnVIkynRfRkxdamxuXf/jW
EP1CxjkZM4HTSYPloHPPyx8tlY5dntgfP89MCxr5QI1rpoRAe6qqrCJHlRw4GnamyavRzT2ulraI
mYFvIjsnsCuj/MBF5nxDdLhhikVGgvOPeGGJwnYlkPdTjjKismXvh5m7wll7kyEI48BPLNMouNyN
u2Fil4z5vfyjIOiDyt1anmwz+xDoZZIyZAH5gzo5EAqSGickSUalY5+vJXv00ogcu1pJjPrueXjl
0vAj2S1N8pl3d5Y5noQIIZFRMmvQsdzj12a506vuPx8dlky8gwI6fVSWTA7YmToMVQohyY4RPuSQ
LYJgMdwx87rO2ph0ngnT2c/GLK0irwnTbUZyxx4hBKbC4KuzDOeapWDOzBZ61uRkRFpV0MquyWNF
HM9ah8SwKlLXtOg2tPRok5FIiXcbKyOz0H2OHpqHUe9t2sCIh/UYDFzmqc8FdCBA8sYAHCGRtiZ9
GaZxBu0CTlhwUNMLbNrBwPoHxzww02zu5uuPF4/Z9ojIWzgaqcp7mxW9jcLOM9rsbbWHTrMZPsNz
4uZaP8gX3lKib2YhsU5bmzxdJ6a+7Du0Nnwf5QMj/zX6XG28fXK3DICc28koZ1Kxbmbl0kRrMrsy
4GE+VJrMtnsQ3BKsamFjXWub2sa/YWvZ4pI16sx0ZnUc3WqQv4Krn5x6KFIcqhB1mO2XzwNlqLLm
L72vuQGJkIrBbxI+5fx6vhSngVQLTYwgTt2l1/69uqGSnfSlmCL9CDZ/4Rgy2yBXdHCAOl6F0+RN
Y1VmGSnGHxjz7iHZmgdyfjdQ/rkPCIfFqNfczIb2/e/2JjMOJn9Zk+fIkHESGh4l4Nv01diIXwgL
E303N8mrtrBGzk6C0zYnnUr9eTagIBjbjFHUYNkgrBuwdUzyv+KKM/eInPsNMn/MO2b5+TuMmflQ
QpCb6Cn1uF0uruK6u9aL6Glhcs9EEMm36ezaloxac+qVZvoFg7U1czu5dHYZdOdqRYb4MFrhBEtT
+31bhqgDAMbrlz8giD1/KLM22iY1qB80M/I0yVbYDPftlnrNdba4bc7c3s4bm6wjFawXtdE4VXmX
wqfsQX2OvMtgO740eStWB2oFoGUfBXvJcuv9BD9vd/LmgqxRSt4p7VrfhPRn498uvLH3s23sPOxV
FWaajijovBddbxAUraAXu21ny+kOS41XDIBRdknJBscLP1ktBQDeH75pEjkOttgKkOzp4a6tzNZq
sGmxTZlFsgfC6N84Yrf1g2ZdQ55beML3uZHz5ibzuzRdt3c9mis3AUUCoyAHl+qL5Zj2TM73vKXJ
rC57qt/MkJb0q/AatNmT6h78b/6uWw8bSu21RzWH+b3kiDIjWaZZ3qBKFZAMtmDyCvW6EIxaQrPv
XXLlZg0hNbGSVulOP1QY38C7OIAokzbFLttpB53Ad/jycR/PjlKMV0fLHVxFpttQaDUwwHosTDSI
EUX50qX3Hzcws2COz/irhclt2y+T2JMd7qZ+rX7R2uKpp5r3iqHkrHuoqWu/lsJrNJwDBf9QVYeG
BFibPSXGsDRh5p51dCO2yO0RlVQne3yaar0fjtErpoxNkkS4ofCEsqFm0wb3GpmnZLd4ZpqbMXA/
R7dlEdsNcbLNx07eB1ZKFBQOqe01a7A4VDYeVZbW6MK6ix+g0RC2znbSYm3I2LHnSSia46o3ui9L
GBVPFiDKznJHaWm63EhbHU/DKt9JVPXcA7q7tHa4bkWb9nNHBDFjZ1mK6szNXUNDFm4g/rdQq5+v
TlFZg4/1aT04+Htl79jfW5SfSHA3C+Nr9q2eNDRZ3/OwddrBpaE3w5bvGml4D1HbutiYK7JtnwR3
v9jm3AZ2+nCTrq3A1gWtR5vjJdffJzfj9W9UtgZ3fyP6OL7GXx05WQQHWIqGPHbkWNrvreO7TlqP
gZ3R2zq56lfiX7HeGTvt/dj51ehkPYx7WcwBlhHy5DQsjFXU3mq0qkupkOlflq62s3v06TNO4ixS
61S5EP/5jCzAl9K+2vfZikX4QbTHatnk0dv1u4Whs/SUk8lppUKrG+PQGZ9ysKGLXxX78VzAQ+71
pcz3UmuThdBVzMSEs/THoBFW3hq4zLj8jGYrEG3+hsv8+cCZbC6ppBWaMLY3OhX317jvXKtv2sW/
YsG5MCOmAWS3+9eAEY/ymoqqHSiM3WgREH76c7T89/fuf9zX9PaPYVj+83/5+/c06wvf9arJX/95
5X8v0jL9Wf3v+Gv//m/nv/TPm+w1+VQVr6/V1XM2/Z9nv8jn/9m+/Vw9n/1lk1RAtu7q16K/fy3r
qHprhG86/s+/+sP/en37lIc+e/3Hb9/TOqnGT3P9NPntzx8dfvzjN7jAJyN4/Pw/f3j9HPN79/Vz
8uP53S+8PpfVP35TxN9Z0bkjoO7ifq6OMeD2dfyJbP7OdcwYmQyE5dARMvCStKi8f/wmSL+LOJ4g
spYoYpWoGWGQlGn99jP5d5OYPEbw8mg1g72Z/Nu/Hv3sJf16af+VAPXDXaYqaVU/P6+CRjDGas9R
oT9abnIrPd8R0sZzehCfn4IkHX5UtWfYUuuFxyB9QFMfPMpypW5KpCnXHmCqeylXs6tW0roXMam0
dRM4im14MYqGWimvQwc8sACb8VL03fSB5Up+UI2hvTWIwcRgJetDbj2UyQ9BcodHCUkhBNfSvXOi
erhQKxEQXC+Ac1EaqKq9rxVXhpT2cIt8zzxyfICQ5cQwCPJILQ9GaWj1IfYy7cYYoDGFgxt/Ds2c
PHDgeZlh+4mhfdMGHEbcHIDnRo2MCil+4KWf5SI1L4JcK/SVCrb4CbFPdaeGVRKsExlK3iqQgk6C
wpyYwQr7zGHnCKIGNLctBbt3Bczkkggf8VZPI6Tokty8+rERKFtQTvVT75raRW0F8WGwhJADHCmH
MXSMlihIlV1d4CErDt5w0Dtf0Fb4nfS6rTURlC1ECF8cTXZtsYGXlTdA37XG6PDppFDmykGLfNCj
3L8DPa8W67T2h41jyuX3vEiNQy23xs6MBuElMrP+iypbIYB02XgtwhT+dmnUfQ5dv7BiWjOQAzpp
sVXDVM2oQSn0ddxbQ7xXS8i8VOlpYnUdykbjHNs4GKJ1E0V6/SPSEgibZdx7q7Q3S3mjY5FzmaWe
FawdD6QqoKoy1VcFMVr6x/WNi27QzRtk9c6e62yWXzZtUwNFLz3pEq6lvhHTOj0OXqR/VSiOgfEt
9t5X3StQ0uGIc5UrUXpvAvncC62SHuu0ldZJVNd3splImL+FRvUURLzhVVLWIUyn1DCPLixMPtiX
75t08PxdKcTNxhASy24JO25izzcPSd/JDxLuV7cd7Omvta5F97ErD3cRFZNXfQYYL6tKyuocTIxh
uhrYf5ldceVXelUTQA/MYJ2l7SDsyU+W0oqrWaTDUSye3Yj2VnEkEGXxQ69Y9Xln2Ehb5Ts31vQL
UWhAfUu18gSuNL9IEke79qCXfXMLJfnWxzqFwpUT+HYYiamzCZ3R2KWpu1sx9tRPZSx529gHAVUY
euw/ZLKvOJs2NNTPHhSiW7EqO2KNussHqGisvJVcacKh89ThE2R+GOYoeSJzTUWa9kZAhwdshEOl
bMqKEPomb12XnK1M3mNXgYseDo0m4wk09GpQjTxk+bOUJNUBe7wE2hMIJyqIsHkDwxTB+F5z7ot3
kub7+1BPIqq5KghxSiQWawa1EK4kwcI2LQO3uEfFQTi2yosN3PXiQsuE6EBuM9uaVRtsUzF0tm1U
hFeAtfxdyoFe3jiu42yj2usBXIy6uN5sthlfe+WmPm5bXdlcBaI63FZtLj1rgms8RI0LZtIy0mOh
BdI3wW+9g5471qGVAm/fBpR4hbIlXAMMFrYZkKm1kZlcBZJOeNQcuQWN0wGKsuvSyHcJl/8Vd/Ds
rgIke2nKbv/N8Bvzc50bw72GvZldqZ4CmN3xtpmQUK2GhcTa17L4UEr98P1tq/n/u+5vksiG+N//
2tre7bow054BvZ1uu2+/8ce2K1m/qzKgIwsiBTpg0eCz/th2JeV34q6iTJSXXZkcPlvrn9uuqv+u
KSZxGzK2FEUT3/v3rqvKvyso35GCc2UyrXEb/9c3+wub7vRgTbWuhX4Vd2v9rfJ8avveuEY3sKo7
LILcdRs484GZYjU/sNwHCThnK2O4JLmsrzstSNeh2WbHwWnCfVD5X6xMRJkpe9jwJu0dK6+0dEuc
XN7k0bCdYDvJCzoK97XJmZjDCgUGHQBPy7Wiq5rakAvhvtUHBVCT2m3AT1ZMoeoiNIx9I+cRxNzI
3Sa1H8PwNFcn7/XP3js9okzT6G/fRuJ0wruCPEOa9PyEYqRtpzqjKYKav0iS9EPxDOWuVqIbci+I
u2UdR7bRsoNKaHzQfdjtooAieKgjnGgey5z5nXnJYNdZo9qmsfT1JonH8esRoAVqiKUhk39aBNik
deg2kCJXTr8ptB6LjzLrwcO730NHH61tElZwqa9XTpW4mzryXiKKZnUlR1Nmjd5ZMjxB/67R1wv9
Nr6lk9vi2xcDbsB1Y0y0AfQ477dk0JI+EQp33daytk4r1ZY770oSIdRrg3HA8Mg4sHPhrGx0L8NQ
VxuTcxkbm3/Jzc9dmYZvD14afovKfFdWEVVBbnPz8Zd8y15OviSTgEDb6BlE2mwy1DSzKPxWiYVV
FdfQDiw4gi5wTPqnDTZQEXTlCoNAzHhiSziIo9NJnz3KeCB8Yat+IDMK27OoXtOo5hCTSPVXM4b3
HPlqs88161PQZv3h46+MqP99x46+whhmsrioVN+fd6yDR8IgJkidVBXnHFyKTAwwQF37g9DBTxWt
5JCqwmNZu4/eiD4X9M7bVGpwQ1yRSucOJ4cc1Q5zJfzRtUP6GQ77tR6IXwKXk7RWwZMxQefbRqRm
tghx2fb8WFgrfuIdO1/qYYy2HvlSqdinphMihw+w5ql7b+2XmnjX2a9D53Jd9svBjoPah86XuIdS
gDIqGkZ5pYvNTopSAxSCgnVcl0irMNZInBjdVW0It6OM4KAYISbxdZatHGFYWZqQ7JLewHGnGJxt
jxPkWjH9C0frpAtG395t6vCiF1xl1WDVs/LDUt9pruBs6y6Tb/pglQvRsA0gyduKyzk+l9JqE5b1
3qnj5EIR0nptZukxNjTs8hoBmQr/9VgrKWBUoBF5q4aH0h3arZTX/bbiyBEJinypNxWO0nCOC47b
W1/lECKEGeGCuEAVJsLXF5GJYB4JPNsIeGqZ8aL3nKdb6+hqobUzLROpipm91LESXUlq/2pGhrOL
wqHbuqpf231egUCVkidPSy9DZ3AujDrStguDahKGGCcrOxblKpoicrWbzoOiqwMvhsy7/n+Unddu
3UgXpZ+IAHO4ZThZWZYt3RCOzGQxVpFPP9/xAIPfcsPCAI1utN1tMRSr9l57hXyOzHYZLrUz2fvZ
9k704rQfqmx5CLUZL51iCpqqH1SeWVgt0vjy70v5/aP++iSxT/KuGDghb++WN9bAxjQVixY2zTAf
i3lkL91MFQ9YA+0aqwPTs/tDuurubgmyr5Mmzk0/Jo3dBns9676mJQIpfNmXQ6N7d79PK7e5uppj
3cS7ta1Qa4qdWZGD5Y0QNvjcP1WuhDBM/tFk98OF5x7/+6bei25/P1+GjpjXIB/hrytS8j+MUB9R
WZP5OQDPxnSJ2oG7C/bsejv6CeNck5eRtsrazXKbdnzNL1rR2jE5RBj2uuwoZrAxni2kHVtktNyu
3au/eNmpITJkZ8zeL/IjwFYWJuGr4Fl05XO/SSBsieOzB+NVX3tkZDJf8Byyngq3NPea/Mhl0n83
l+QumVrA10PUyWiZv/68S6/xXTmueUb4mtrwhJ0Z8FJjnz27tOK58sKSgJ2C+vVhGrdDLsz6GcN1
/5Q65RpV/RqTOKw/2wQ2w52xiBDL9KPtZeKz1yw/pE8nI5uCtC1rGC4in+aYrm+SwfpWtHD2oBs/
ZpV+zES3JpnSUTbXzNArvblmxAR+1AYs5b7GMVoo9Strp/KBjEwZlrM/nRvtMHh5erSVDEK9wRRz
kcR0Lm0oKwXH20NrONnaTT2o+i6zK84I/GmrTG+/udbAF2LoISG84h6TZScyiVq8FNM0Rtqiabif
TyeO3M9zFww3jks0lEEsSyKK7JncB+uxn6/PayMrOB+1V9WrIHIKOewHqa3hVgn7hF9wkJSFV32h
O93SPBnqZX1zjbQPidRzw3wa8P1NA8y7ne0h9RvjYrFh/HsZm38XGzg04qcAJdO+Tg+uv/8/yzgf
07IdTVMLLbE6IRlkTpxlBTLwgnNgXurYVqP32udkeHj5uVhq7W4dBXbhHSbhTe30B6N2vN2wAhkv
rorMznPuAam2sLQcuZMoLCOvJuLE0spi55TnSv401dUtHa+DD4De3+jjnxuNDfwEo86yWLjIS/+8
GTyC1dJwaBJmUBOYPJU3hTt9bsvuy2RDCCIaA4PhQuLT2w/FTSX8/n4bcVof6/RttbT8wRknP/Q0
zFSrZjyjneruhqB+8FFSjNe3A6SSJZpTf81IA9yt01YlphJy3815fI12J6WqfV0m65vZXvO8SMcK
NuIJCV/7omXtcmzJsQ4V7v2prNpHa6HPxSF/Tz9OUlyDYXeeDbu+NauonZR1oC642GJrHtxgxmbM
94/D6qkE7EV+MF7h/+TZ/PnsLHBDnCeoPSlF3rMS2y7HWEMTLAT52e0Ga49rt4+Ae7vBdL8Mt9I6
l2J7dS2cvj2Pao7wgTSG0pInkmP8ld7/+5w24x3+lOG6ajjGzDUx42ub33HYROM4DwfZ1GmkOtm9
cGB9Zyw6noRf3qiF7GctJeOtGp37fFxmMss8cLIzGVrd6w/RYeKsL9l5I4njRSn/weG3q64jYMzL
HwpTq8MB090wy+tfq49LM475O80UJPNtB2fYJjaX2oh9LEOGYQjHya4OXuEZxBXyLnoFoKelp76c
zaTcxGs3TUHip12wV1Xh01Cp7CDU8s1QBWzljbCHoTp1a18n3eootF/kgNVDOYflKpCa6RsS6gwH
V3NyL4S+mTf6OqzHUrj35bJ8L402O9HkOElH7YXbsaRTcxRYnVUAk5nj2Z/7Z08Mw3MaLDeZFxzE
QFRIm+PS4Np+WGyKHMmMfMS8/pxmk3FqRvI3V0yp6aDu7alcOIj6OSmFo79IpkqxW9v3QpNOPBH0
9qmizyOyI4gq1ye+cl6wG7G9NbKtVQ/TTgnQoIGIyHr22cRR7vUyfa0loeDLsO+C2TtAeEhgRR9l
i+XE5ImJtEV5nLQnTTjL3TRs32qe+q7Wg7uib8HXzOKA0fZ3f5baJ9crz+ZmUHVwEEgWU4gxtzps
hjg4LK8nypJPU2vc+fpknOfU5kud+LmmXeyCibvKFncvPCrjZtTHg7mJdl/BhtgScNE0odgh5LBP
3SNlKbnQ5Vc+IfI3lWhiOTdGiLOkR8FnuaHMf9AfjJ9UZz121OVhm/rZWen9EBlNr+6HDLAyUA/j
9aH5vfPZNpbPmTNWu4U/0Ry8n+SBjBxPEzjyQCQOVrD3ypBAUNXW7U2B0ZTV08MivI24dUStUmXJ
Vmk814zcScMomezp8icZCce80vSdZpGTYW76BesSMvKK/MR3eZ7WdWfREodLnmWh8uSvTDeTZtX5
IY1HzE9W/LT61AwBdK8qKb8Ps0UjsEaS/pVugItuVJOIiddqVGaqO9kLG3034diPEsKJt5S0nKVu
mpgiajh6vaaTIAJb86p6ecq5YR6t8bgMfbBvs5x4hVR3sJNY48ZJvX0/9L+qMT9ykMbAX8ujEQxT
pHn+sdIAGZcWh+2grKcjOtuS2JVi+elgJJ/md5j+TWAy/w+2+a/2/j8qX+xx8YWG6sCQhHnGH0da
6qaqXc1JCzPOI5zugesboPWgK+4J67M+udwXQOczDtaYea4+zpfFhNQ9Fx8Vie9Nuq9FItxxOMSW
STOPOeCfl7IMgUHAApuqHHVr1ynyXWWunBDdwOvQFgjbhEO4TRpISr22i0wPZpRDN9U2430jCBrr
fblnbDJFVm7qpKG8peX6UdTuf/bMrn6tzx2D49N91zM3budshe1nEUlxMhYqVdhNmDdlWm9JALVg
p3QaTs8stZD8HkIcfDdue+OnGNtYq6lTNf7ssJWjt58Law4br/+aLVUX9alh7VJb5Rfbnb/9/79n
+hvLvWrzoT6891Ehq2IYVU8KkC0kJ2+XmodgnW7s/tKb3hrnq81X5lRaPGZBjn7KOrLiIEv5Wf0B
5eS37vbd4Qkq8tsN3QHfei8kV3WrrV49Y7aOTce+UoMfav5+WVBkkuy5JcsKDjJPhThLn7m+3kpx
Xwy5cwASsXZe7uDGXU9P+uh/Z7uenkn/+UxyL65x5lA+5U7/iOHhRTBA3wNK77GymxKTDJojFpqH
siCW0Sf8LKwCjFVlXxHFBK8oq4JDNxttPPh2fWjpv0Qgp68qz7SQDAP7ttUq8yj97VddZYyO7Zaw
iPqazqKOxMYRylZ7SRtM92MBey6bNUGG3ZyeZrXgXzEPp2zjv5T2QuSgasxdPtWXjrlOM9XdOWvE
d9mzl4xVR+qmulS9PkddIKpPXhYca0s9D6CsF9JfySK11q/CxDns3yvE+rt7oSZi5gDh12WBvCcg
NlJ0ljle68HrRm7VbTgrYzw3S4XLRe+uCV/nBZXQlAxYjwD3yF/21iVdMFphbeImkWlWTEJVd5aW
mYwcLOx3XkWpRkIPe3tqv3qzupvNFejB3aZkukby+XJi5eP8nEyt45MtvsKzNM+bwBRcTh6JYIJY
3opIJiv9KKrb+g+k9WoYgZUDWLTPivxzx0mHus4KhqWRtxBDlZWIWMxMv9ez8WGgmb3LIVxH04I1
2xLoXoLjQxV3uVvdVFRUHXtQWNERJMo00lNpUqEsb1lVLk9Vrg71Nplh21m3WkMEBumqkGHWpjuV
CieMdSmNZFEdGcRTbSfSafPj2K9mRKrVZw1Dl9devoyZ2X/EMv17u6c31Q18V2lVDeO9rox0vYoB
Jvwmyi5y+wwO0Uz4RZiRjEeMyLjXNGknnOAIVJgDR5pfDYkpxydr5e38e8W914le+2XLQzFyRV0w
TnHfbfjNOujm0EstXLuseOj9fIdaO6rFiGm0ltHZj/JgmObt5IB9izSPc07Sfa39bIJs/qC3+33n
f+5KNuxbPDXAQQAd34sKA09oVdlxMZuWy5Ac6PEwNMPjVugnaxHF/dD8bH2xHMulLehVW0hrFAdH
W1vrl8wswWe2197Ig/tcIzi10Ew3lpVJFlhh5ecgL541csJ29bIx0R1dN0o3R92vC+WGt2YmpoO6
3Dt1ZzB9SPlo8j7pmlS/XzkVb8yFSk1u3n4sLBjP7lRFphiMu8nOjFBepS/N/KkbzfRElrIYiqfM
0tyos2qCVVIZt0DeyYSsKTUIcZ47clU33T9qQ30J9Nq5wBYjm7UNDlVOOMtAyvMHAijz772FN82j
9dlhdIY77xrnWduWiakhB/q1KFpHQmdbvrRdfd0HWvrq0zYGIeHiQ9KZCl4ehEexYLXtuO32pBvX
El5LM572fGoUgw4I4ONOL40m1FWfngRj0HB1x6/tmGZ7rXQpl8ltLSu6kn8vWvPKf3q3Tq5DqKsy
8/oV/aZ2/g8GEOhEjHbY1IckcRdBe5im2bhkLi0s07B7R4r+1Ukj8uCag5vrfqQZ3qW8Apidy9mQ
7kRXTodFA+8PhuuHZznaiVSjNCbI9CGzRvNlYRvSJqKYNaOlz9GGX6r2rVcrO3xwK/8BZ1xHYfCW
cW6E1/aukjFtZVTLyq3Uw9zEqx5IgtBL51xb1Stnf1UEGTHC/UsgpAkegI3BPC/P0m2BugH8HYLH
znaav7TDEJyEAVYz5OUepyj7VDalHlYTfiaUdMGubvXYItXsjvBtKnxMPj9AGI3/xGZgtFzFZ4aH
lPUdxOgKrWzkzCCoUEiZzLrrotSDszyCpnnlNXdzxYuv8zTQGi+iU4XjYsAsmHJFDJvRFveV+kG4
3GbM/Ztprnu8og3OqNGMDL0hecvtkongluq59aYl0fWuokwYQ6qV+f6na8FAqNPxSy1ykzRjm6hY
N2uOS6U7j7AVG0p6K7tV08CcXjkQ+dYFmS0Z1VNlup8cUuAjo7yrm9p9SjU23s0Zl5h9qovdWfgX
TJRfl0q7YMoqbrbRfPOXbnjycuNpzbpkkEH/5KWyjKlwBnIbb91NLReFfCH2NporMkmHiDzTnxZD
CX8bLy2ZXPs53/RorPVXzQP0W5biYnpQeXrHofvXjih1q6TD+n7f79OnvBT3QSCHyNV0sh474UU2
MXweWVxDRpYpLKs88ib6Qredzd0Gp2E3aissin5iVAO67/RTFwfXCaHdb/5tMZoq0rL1ippRIpvb
3LxpoNJ1a/vHdOowVC9+MBML4nrq5B21+I6BUJiavf1GABmwBU6mhBuADBc5iQeaDULVppWetNng
YL0lpv31OF1nR38dK9VBXOo/zfrknAvGbo2HG8HY9J98B3xGOar7aFL196Z39RcBZMAvCSnCb7j4
f3aKIgcNGEsmgA6wfSTleFOOzmuGt2BcLdUzE4mTloFEL5pzkzrFw5QUJGPbs3qrNCCuxgjWD774
/zhxuSRmkVR5kOuRQf1Z8OSEEEprmcjVtvKXYV1ecgFuNUhJD14Q74q5YpjJqgErlltIug7NebBk
pP8iEpml+0EFYP29A0GwR+rFoNOmL3k/F1hSHD6KqqaXMoAfuOAx6uxWvmR08tWXNsWqVkt7PeFu
5og0nLjxwRLGkouu2rY/aGn+vR6pzPB237vaStR1sT2SFGw9DGQublVAacpn0Tc1aa5pQ6k5kOa3
ahYwxoYapNCxzxuhgitOdjO1ktzX4tIhgdQcHmoz7W/kKp/+ve++95uj7uGur5bhLtiro7+XFU0u
KuPFp+x0mOoWvUQf7vjHACeD3RS0OhVANUbrmPdMfuwq1tqmvmvz7XGeOwBHIY5dVT1Pq1Pf1hnZ
sQXTm2NfFbCB7JLIRghAx9l5M3I7XvzJfgFFSndV7kyEJOX73J7taAjWJfl9e5b6srCrfrT2r0fH
n6ckt+gyovXpwK8V1Z8LDXStLbq6J3Q29d50D5BndeWd2gaOjitys27ODTG85Jj37ALDJn4GFvyB
3yiw1hEznfUMN4ZgnpPF3fDTS5y5+0gM+D4S4Poi0B94EJeuuW1wHP68ynHo3SyADkeS+vKJxgS/
VodgInNbw7QOq8yrCN8oGKLxJbZEDIXzqp4z4gGN65SVOmqvdfh1VaVUBHTbU9zKUiWzR16f5+1r
35yPMtC+MPb4yMb6yrr48/lCHKUaxj709xp69yHrmbcFwuVDXrctO3rF1oZlkQf7cS3Iax5ke9fk
zo2/Eex+5Q/w1dsJ6jMYEN3JyocPDZz+/pC5Hh9NCxASQqj3kpmmqNF6EGAfzcHghQ1znl0l7RKz
PzPeKmVctJyRu9TggykIWZM03woPfPR39fZ7EhxsoMZevfvdGv77g3svt+E945ZsYzAOV8FmvPhO
5GJomEG0vg2jRqZY9ekqDGqvjxhJvqY0BXuKIGw0m37giAi647yz+uzTqjvP/76O39SEd2/Nh2cB
A4r75h/v1pu76qUjO1psa+5f0y2oyWLL5e0qh+2gNUG7N0cDQMjxUWoueblz7bIN857iTG4SLFY3
YAk606M0rggkNd1epP5u3kSdOBU8wk1zgn0V9NDxQGH3uvHiMRbztvasGLyEcLXK0OpxFYGo0CRz
Lz9rmgbm5ChrP9TWRfhZd9ZHb4QPMm47skCDY9vYT4tZPazXAx3S8G1b+RSrFjJFLZ2Bblrx7KeO
TmHrTQn2wFMYpI4b9xppo81oaacl3czdv5/ke2ny9Y0i/LzajV/ZZP77gT20jLTIkXpTbLTt0X9J
PVOdyA4cRlAU0BdC4QYrKqz2pEsSuUvZ3acUIkk/5uk5tavhg5PsNzj57tXSUgd0BbSzrLR3somm
K1xf6h4na7kAgVcxk3oFo2a2uBIG6p5ZlWGdVYJo5OueXa3dYamHJi51i+LSnIs32u9HchZ/ZH0r
j5R02QMefcmg2dW5HGoXpvemM2Oq07NqmzTKrxTOSnPvB/bSaq5OxrSaB5f47NCzphFOxmPrSP9h
zclAtUvtYvmcb6vm5Z8KTbQRxN6vxJQ0sT2KkaBd344sc8n2Tu42sV7n6wcl+m/p/Z+PiHdlYtjr
EYj2d7tfFspYy0Hk0do63lHb7PQ8GUZxJhBgxHVDsGdQa1yH1c3TtrrgutLmmFbzse6nIdFyBS/G
uSZWi0cMVdH6DEWd9NugIqsdo8D86i+1vad0ceNp9X8BbhhHvfa/Wa1vnhga6Q8QvPswLyzcmKr5
dRaqvFkqr7wJeoOYzvFapheKCVTtmTcB1taDPd0obzxDCmoOebU0Z/J9m/Oiry7QlSrjYmggObv8
xBKU5G4qt5eNrnPvZSOSK3/9Mdrbfjbn+3G03F02GLFlr4LxAhncrkGodT5Nr9WUiBr4cHJNopeZ
U5wNc3oRThuLCoMc3dfCMtICdbJ6Vzx4WJWYfvayIVk+9XSGTGugxxRtlwRuhbdW7igCJQNhlU/I
B6KUhvVMXwpX0O8PwiuHk1l9ybZv5XAFsLqhI9Qq0C//92+B9cFr/4/G7KpzxF0XjoFOsXOFpP6n
DIbfXgbClFm0ZI96Dtjrtz+sTrsrcLGPnDYgUVlq561D+zNMVGFkHxbdir0h02W/3EIHA90z1KJo
6rtkHtVTocown830oem2vZWt4vgbVfCbgmxkc0SX5X/knm1cz9N3a5diwcSSgGEwrlDvdm7mtWbV
OymFah6gRIXMeBzqce8ps70pDvrmn7zUf5xXLUmnUt0ySGl30qRWdW6ywlYXLjOIK1C2SG3dK5y1
5tKW/vcPdsXro3x3leTfMD6huAzgjr475/KR3XCcWS6tqpbY1dSnbGU43c++k5RNJsO1gMKXbi3Z
FmBp+5YvSYkUK5qWycC/L+b6RN5fi0tDDs3WCRwImn++dre36zUQDSmSlRb1wbhzRPvBpvtbpfPn
D/GI8NDhGRP8Q9T5e1wJ3rgu3UwyMB+qIDEyIAis/PmKbf3T5ugF8ozLUM8XT2G0PC3by2CCREOr
/4kZ0EsX1MEripbvyhTuvsg/b/AMelpcycd0dJytD6fNHA5FV1phAekNrBgjImjl8abNL4XZfXU3
okfJ0ok9CXfDZsSz0QMntdgObU13T1I5Uv4xOA92O4Vpyui+lAvA8PJLZvWQ2HlGvWaKfWujOFWB
lSXlPN5q1YitUon8ThbGzlBJv67yaKXWjgw14tOvXgtOz8gD/1ymNf2SlGbd7kr4UJG+Gp/q4nXN
MhXaGqNFpBJ1NAX2Zz9nAlHxyynx85RJHbc3T6HTaV+1tGMMDI13hlkZbg14e5fpb8NqR/3mwXTL
xAlU+zGDvsAAlbp20+9mz8a1PtfLsIGdEZbOYRg5a2ZjZ/tLHqedbkJ2sq1EmJ90d41WbiBp4ImG
M1F6zI9rwD83SJYFt6x6xXhf9772o10mI7k1UR7IL7PD/ASuk8VkIEj0wn023IV4Jys/FFfCM8Go
0CDWbEemvbHLMnHJMAr3xuKxMSCUjBlkw1nfvjh++eT1lEiNWxDgx+aspnE9+AD3sw+Yn2/DEPnb
yau0JnEV4BX6EkaMzTdh6vfIZ8LKRFyQitILU9tTLIUFBqnmnjazvS8Hfw0ZZR+czf2qD8Ac2SLu
pAdZdGhfbL1/LTTOFyWpxC3Rn7JZFhHmJl5omsOWZLO4M5dk2bw3MQL76EvdRtRqT6PCJ5wX9a1X
xm3fNCoatbzZVUuoZo9H6657gDaxC3IVTj7VkLJN2nanX5NqDsZQguo/dkNtR12Tk0TkTV4dAaCE
tjn5d135yRlEs29mpi+aXyTNVG0HqkLwZMKSHmldt0ffnrpwrcvyRHszrXn+3IItHISQCLQ1PT2T
QYT1l9jEDi4BSqI0VeyFOAlNRbXfsiU4B6an3ZpmftfbkigNN2husnRrbhaEwcL0Tix6/UxCM7N4
wxpW+A0sz0lNGAkWMECvLr6R5pjm0THM7DbIWfaVLb6Q6LSFErggJm1ek8VTkI0hB6vLW13o0rr+
YAsbcCil2FH5dKeVSsZ5WwZ3AtPnu3zxnrpxcI/p6pLKoYQV6pX71Urr8S6wGzTM/dpCm7SxcM/s
Zwth3p2ZN7+WtfGPfm0Xl2xq7yYG5k655JGzmrfVnON2qEG0nJy83RvGMifFWupHOJ0UyswbgVT3
jpvC/msZQfZXpRPSHHh0br/zDekmvrX8AEhvwwUp3AmUzYQL8XMhtKSLZhtikz26/s5X2VejBUZE
feEuoanW5dxuWWT0/hxjZzslRlHa97C7Hkc/33Yqdy+mOaaJkXtG5Dbmm5wd6ybzs0+arP1TW9Qy
aq+O90ichmMJ20GoI0qK61JgAjQt63TwYTSGMEkyuJrtm3IHcPfxuh2YYPfNlhb37QDLJy0s4+IO
YBqzGy+Qh/Zu0/waZ6s4FrUmIj+d7ktrsNFcmSJB1/CsQ208t2s3JplUy2vZ7TzOijpd1nuRut6+
Kp2GcnUqz4Wc1rCae/Wg+xlUGq17spkVD2V9w+nwaRvT8X7st8fN8yN2xOmodRvsuWXsQRoRO81+
2twUi3idYJBHUJHq2NOzp2Eq37buSq213ixNJCJz7ftS5SJuS5cXJsuWM2EA7F+MOvFWDwFVI06m
qNSNECNjW4aYqu8QueHPwX7cfZ56Y3zIRHZeB5Zv6+ZlXCqlYsDnNppVWx0LAurDnl/EYdxp4o0g
Zr58u9xvK9SAxTVEkiKX/FxA1fZQf6KDsoLDKBbEgIIciNYtP7duYyVa77GiPR3HEYRY9J+YNphS
h+EKk6zt/ea5v1L6BWzMfx/xf41CrqcvlhE2sgt8eN57gMrJXyHnLmWUtRiBjpA6aAJrZGD+YBzs
Pn1wC2TV//6Zxt9zatoH/dpGX+eY+NG/qyd7v666avZytmsdRxcoh9MBdEFd+qJTPHujT9Cr2Wer
czL8NVyKceiz+rKEfVGveFel9a9g6dNLZWXpZajA0xqzPsGqrkWYt8I8TJaxDwBuMOijPL9k+wVo
4+Ku6ocoGE9P2dzTXQnI+VZqMlSQ63dq0uIM+ZjJnez7cBTkubS1DM46m3uouWLZ6xOj86Jk+MaB
hEwVY3KgFCwAl6cxrebLqibsp9pRhlJab9IGlTQmEJQWT9UyqL+6FlB7MHABhT3lUYoRd02Badej
cXTXErs490UV7fZ/l+aGWqHv0ziXHNZrL79ZvW5Qk9xbsMVj2yntG8Xxa0H23tHEpAmuOYReNvkJ
aCQ7W/kzhtXw2ODtxXVgvoweFWWO/jcunMk8zpr+6NQMLZohu5lacNoyn6o9rinNfR2QGjrYNzBy
sks7rDdrC1lonqp61/VceO2kUA5hFi6Vf7O0Uov91a6SgZQfhuoVPVvR5Y+Ze4KOII5LcV5EUNwu
DRNqbUmfNKU3ka3KuwXa3bFLR+3Gq0AMMeynnqps41yQ8JbAMJ2KKBtT0pzqKbhQCLsHbWtvYAIY
Z09uxlmS+umadX/KNaGfzd43Q9vKZAzV2jlZACWngaYr821tr0wn4z3K5qOS/e/O4toNE2Ri8K7x
s/LfDeHIHWrl7KHFBjL+aq1ZcWdvy5fB86wjsKoIje+TW6ynpaysfUoBGtVeq13qlVD6vtp4XeVV
WKIzVq5Lbb3SS8GBTY9wu6yqk60bL3BFyoOEc3ViwYwRn60b2X77nbzo0AAV9qeFgI7S9UOJzHYP
9ew2r8R4Oyzl2d2+BNrClt8hWNXfjKnB7rb20ClP5m3hFfrBVMMtBoLDgxY4254KoCWd8GJa0027
RnNppyfd6bJT3vxkClptoasEXEK9hAIjHOMu7Y+en6cnW1bzOa9om2jF25DRonlXlr11p4LShi1z
Ww76GhZr3t0a3tDdbqb4lrXOrYI/Dg9P9cfK6R9qa/uqj2rdZ3aJU2PNp+2wy9aGM+7pxMNe9sVO
rAC+Ka5vY3YsHcCyVjkQZOHgTZUfj9xhujBsMscrobuvqhB7VRVXwbYcCoNyXXY3VWlCTB9AeRwx
R0G2NvCbmYbB79OTbbAlnB/hsBc7y60U3qPhd6h1LNXuGtCO0BIydkQAkDO46VHCKsl7wzkLAONz
AxcJ5u+5lm4DGyyrAQCz9gN8HjO9KwL/R3/mWdeujGkQVllgCO/6M6/PprUqWU+in9OwJEFvduKh
Mz6PZrPsUNtG7rZ+z0dodb4uaCXcrEqKAnzSbrwXdEBYOI4F8EQwHy28BPg4+p215d/MjkmSKIzv
nrXw7LTsa5dWDLoFa7zL6W9GbSPZEXbMkGtxYHZ6VE79vVGlT0BPP9pUPeRp9km0qKy2+Z7mda9B
Kx/lohKRjgbTgi0prfyzi0lGlL4ypKpwhOpDxl4McgKWPoQBmq2x3msrbyFTgxatdrcTtTHtlNR+
jCNTQndj03BhG9ayhlbaQkMpdW1nj+Oh9qp8N+cLunPXeQDTCtOCZoHEPULi5xhvDio8l3pLalXU
yOcuDX6aBGqFFQXIlaEowtJ1vnvI9NeJogqFIYifnUWV1YOOb9Y3S8QzqzJcdB4PTUjfQ56Cz4Af
wYjOVHRPCsm8VtPLkoaX0wIW12epfxUT7eU8klyg5dPZfy5Q9+1aB5rjvFWP4JwrXFQLAyWRgx6l
qFcHH70qo7vcsl/HRsSj0aujw3OcDEvFqhtLaPn621pvzj7rt1DvtS7pnaeBxUHDs579dvCjNcgT
VElQU+luWmhBSel0OjRYZz+v3m3vlaeizcwwG6oWH4XsDVrtBaPgG83vOaQEDwcaHcnL0N2gNJxm
CTdiWZkv1le7U0R3sqWHxEbQig2hfWEHel0behj72r5MpIV3Lv9WrR6dRenFpevewXi5Le1uTtIS
Orum1bdlUTNcLSzMGbT8Lje1r/AXzmlrxnPOHwN+O4aOUPGEgXEUeEi4ljHfYuwCMOA6NiNwm2hm
P1my+jWjP9hEdbL74puWm/c0qAjL4Q5XwS97rB5YJK+Bz92mxm4I6CjLpjLCybP+D0nnsSQpkoTh
J8IMLa5A6tKiS1ywEt0QBIEWAU+/X85e1mZ6ekskRLj7r/w1GxihlGIvq5F3v8sQzfHAdecXRVrO
TJWOH6Evr96uU2ypiGswmPh2ddPayeQ/hGP5ZZXGbbfwqzLFER9vzH/9cj6SNEreec6fWNWtQ4RW
ApnOLnAHmlPk8h8bDPmA3fq1tJIhyG/tkv9K6kSYsGOHNQNFfp9b5Ve0Nc8iU2sazNhuBh67M/A6
8MnPiRc8auHyXWhZEh1yXqTOzpkGI7I8NiPgQv61W48BpL+wNJaYVQGiEizXZY1NeSmGzk3M/rPY
6pttZHYJquxBOt5TbikAz/Aiza7B10T7agwe+wKhZOPNPeZl0MSWDe3Zqa3g3jS2BHbkGCze94aG
DMxqguUPoO2jCVj0fuNOvNqlqnSLIArr7GPrMIKadNFxRzZK3CvEVo341BZU8ipe/juuPMFi1zEb
BEWJI9j3brKCk1SH16Ms5n8RcX1T0POJjyGq9sClP8ie7G584fDc8RLmNPgt6I077Y2c+FPh8jCM
qr/Pu/GLBe3IwPRfzJXoQi26NWypP9sCloJ+v31oxvDXc2oFFVoEuzzkiztqSpuSML2Ri6j35IfR
aR6LevIx28JVR18GhzLi9/Ho1JICy2QsH711MuOmruKwMP9JYg64bqsPVfBttdj2hRyRcksrrfNI
HGZZ7rJaPjqmIB2kRReGSjrOt+3vMG15qo/oxxQypOakpcsvk+kve+BTNO3mjYCLi1b9l8a8FQvn
zTKGr2kInYSunIZx/s3Ja+DdXu9qbquqQcScSR40ruxDOLt/vfagPWMmMERxYeby2WytM+sjn6Mq
f+5Ch70QA7d8SMJKWUZ9Qh/2a5b6idSrP/UGIkLwCPgTPS3S+hvbFDddzW9rBnzq5QY2nEV8e8v4
07WOh5AaSr8NjUe7DY7rwnWr1kClt21j8OKaISukNrC2jiDbrOQVhzCNJ6SuLtpnHqlPHZJ1lWww
ahU6OQtxj4EdKkF2PibZmDaqmVJXccPvgwhdOrZ37FoTjzcTzcGV+aMvH4xmIU/AqNGxbNVzOxgP
m6fYMt+ROmN49waLU9LeLEgKDuvvolxZ4Iw5O137YNeE+qeV/RGDBKaguZDJNvGyWWX3YIT9vz7k
lTUdtbNcAMQlP9dstU4Nhq2kDJbnTI4vPRd+PGctqqwW894ItQ4f9CMiYmAclur4M15pz2BbXfjW
TlEUBxUy32JijcI0okJYnee6tlloRjHKcPwwPS6X1gVvmpr9GoF9+QXvTO83CdABGyZaZ0nnGdFg
qKOdQxSInXext/DrFUHuxyuyNjnzsPIuZ0mo+2b0AxydLX+V1ng5BJdptiWLOeOstYcQNXW+nP/7
H76XTW7ubttoUa7idDvCF0GI0lXV90In/eOHnUx8GuYkt9adxt4T06X/zG2O43+pbrbCya8OjRVR
FAgIZuIYmeQpGq1p5xoE/o5N9A/q67yY2UsR8jKNwH6ewV1QmTzUegzvLDXdLCxF0N6A+6K4DzLz
ozcNl3tyAK6avQ+IN9hSCcsaWBHFqn1Dc/BurbhP8StlyPfCK9Z6mMrpq6mLMtEgz3G0DktK6UqQ
RNHlAGRJ08cVF4FQgkrfe3bH+2wRBBOGad1DkozjBrLnlk8uG7wz8Qa4nLrZn1AB0mpeRisvFr6I
/ZFxusOVTY0ybL9cOCSj6TH34huao+GdzZlWDEJ8rlzdxt2mkkFxq7Yjpqypc95GtX5GRSaIO8/f
lz5/WVeKv1sXV8w2S82MQb9UBNzM0EaLZbbH3i8US5Zz2DigmC0AP2WWgABTx6xecU33ST1t/3zZ
Z/EEOmm3DI2+HuiQSsBlHzf6ZncXLRcT1AwH+yCme6PtSIHSqJBphxCkc7oJQaJDo0VYneiXIKMP
M9LjPssehhBLWkXM0D7w8vtyaujmWJmyG8kTmvtsxyjxW5l4MvHtzIkLVE2RuQTz4B1o+J7l5ODn
6r+2hTpZVc07EY28G4PpxWyjf21HPMQcP9xyy1e4FCqdPa/eO8jaF0y7Ulap8O8nkT8PI1B7s6q4
WJYizV0kXEi89vZID9f45fOINzhR098WBPtujopfe71RA+cvswh9t7nNeAXe/KzjbvNwHhm8whIv
qFWwKTYLrAOYOXrxqgrjVaGE5T0VVvSWR0Y8eVdMfOUZMs7+gWa9JR/ra4pw6SplhrAV9D1Ry3Ka
CCNYZ1dfS4RCFrQwmVVJV4W2Ew2Ex4tDkbDLKoojfjZG9DYroSWlDfCQFTEYE8YNqOetw8asfSsR
yqJMifI0bf22D8ryyRqqj8Chhoar8VIrc1d0dZ8KusrYy4McKda6HPL2NzfY9BU48smabb2Lth+3
6/45jTD3joJTWX2Mbl7tcZRziVLSSWoTCcNWD0BxWnO3x+xSatPIXb10GQv6lzbIT3px+n0NgMPi
WW40LvQYIAWCuHE/FUrbAoHI2Q77IclELxJgwETV+ZRYawQCYD3KrgXNRh6xIzv8PMCjg0lWTtw2
7BBylXnyUFGI7ujAottmccilY8dslmj3g/5nmV3FnOPve5xrKUPjuFPLZ9tOFWZpJkpjJR97RnuI
FavEL/zTEeR737UdhFG4sB0kQOKuJcteCI1LRpxXXdEf0bnNl8a2z8sULrer/kYelu/dGhgfy9Se
ELvyaBBwFWUBpJXMb2em1NhePYCkDgeZ7/bv2VZVMX6lJhm29WhtTvF/cXpmP6KFe4t8prmsKuFw
8vzOKs0/oGpn31IBN/IGkBOMCSDt+1qqs9kDRkC8xaKKioMt5I/qeOnh6uOITzqezJ8lC9rd6tTu
3m68l1qL35FMOOa26MY1ZghdVqcCH18RcZfOpz4sLEhiErpvpT1wz/QYTrSkRezHd/4ipI2UMFPV
CxuHzHjAU5n4HW9Eg7dyzbp3rTKD+d179PMij52ele8QZLdjPiAk5VEHqo9lED0bU7RA03BBdP6l
KAiFmZaBfmRFEMpmh35SUywXYNIoJ2IMe0IWM0NfkWNoPXP4xd+bMS42YleDGHKbFRJ1GvxIzWF/
US7pW3kTfOoSP5EY41wBw3t2cZsh42i6yU29WlEjZv8UKmiezctnTkl7MrplPbauiDEpfc0REVey
Vp+9KemIriNcofUB+tFM8kglyrP+lQVoZiUF+cuC63ZeT4Ba+8xCI9TM3b9hLAS1QKaYN44m75tV
WfstCvkglXqrlyXFcjzuWXlBlctWEpW709iRLpLNObtp2/eqZ49L51Wom8P6ISeyac8BUfvZdT9H
FY3MkzQum2V9TwEQVbBmDrfGKFMXJyeSOZhUS/+amtiUahR8sJCUc3d1rHIZIRa2UDnkf8d8JdBs
Do9q2xwee/nRyfLoexJ+anpeu/5Je05PdcySyWOrCKgWcQ6mNm7KPED9i/Ih7zEzF0X/yjDpiwVL
HpHBta/V0bT1CSqQeboZb4OaZawiIAFwmdJ2ov7KYbwOZCl0HNF8Wpb7fBrxeMXW6v0jR6+Pi7Yk
qG9xLtJbUZES4XiYW31Y5wVCGIeKt/WP0uLnmDMAJoO3VGb4/rq+XegzDX0ob6utNJPZiuqzsnP3
TxtFfyderdgP+pkC6vB7qbo48uwEyq8FIGqDUO0d79Bif0FxCEFoUg46jXpbOBWGnfDOaK3olvT2
uCbpEeT4DVM1T9spgzvPMngq/8EVTXM36djTEznoK7W0MCN1KEiOMkoZj6tl7CZQbBaOLJJR2XjN
7Y6UKTt6IaRIJ5m3fpdyeMiH7Y89l9VhRAYfbwUWIFIGydazg7uA9guIG2HOvG4cOC9ji7lNbQ+h
mfog4kZQz9FgprTliX/9j5uOq7qHAfWfDEIuWVJ0jyeoSRoxWJduHe+iF8thMrIX/C0A4cfF7YZ9
102veQN7mjvBRawbSYhjkDQ9MGfBoe0IPwQ9w85osw68mCSZTkLh6SNtD9tIulrrl6y498wcxWYR
yaTq1HdZGSItMPQZFmgkeYDn0NU1jYt46lq+8uxyh2h5KJ1pORQRUnqn/De5xZT6XV8RejCm0dKo
eHLJ4+wYxN3V6GMapPxq8LPWECV+nv9sRbTSDnsq7tt8vTjB1ww1fZZG9jkwfbKWhFgtMn6xCnag
r/30SMH8zK6QhPQa8gOVx5Do9gdgy5exDr/b+msbaJbraPtc2uyRzn6MlzE/94gB95N4Qdt08EWz
xM42IxisfMoXrVYITpx91U53cT25xJXbyKQnKTIep4NbCxDJwE96w7llqHqtzZXVyciJcmaQmKEy
twWuBYZLSNQiiMR+s5lIHfsSCEPscw8uJiit22G0HgHO/vg5+R28JtgCi+DMBUmIQQ4aGAgqhPPL
asR4JiAFKhZb4Cb8u9Y0Tm6r7tvM+lbY68cx/40aqI9rLKhZ0X5Vu7ZgvBq7ZPGHLmYSmovlsyGG
LeHfV7ACUh7FugsJmrCk++AY2yOY57RXTf6Fr3s92HV2qmvjXqvgobWgpRR5kZhzmpulET0wTEJW
1bXNTreaR73pXZgHIcuNy+9FtH46lPltH0BDQi9Rpx9G7V7UMru3qHFuN6YLLCXy1EZSnnMjxK2W
39Y6iJJpS70+6w+Omd3VkcHq9BAHhpM9mgXLK+iHKn7OQzldb53hvjfr+UiVRLoVhJowjvIUuqs4
VPk771eF/GOzmOI78pW6oXutLX2N8+lYVO5Vv2HU/QpP8PZa3PloAhDT1ji3B/IrWYbyxB323VVL
POsXCNyKqmoC/M49XXs9/ZbVchsomH3VfYJU2XeuK78zOX+DX5vHqIac8VHPYM+QNNh1nVia2d/r
aR/bzOwSuvU6ifjoN/WBWJ8RxNiH2/TD4LnsbXf+ROnQEwWQt5dGO82lot1E/2+fZett+9m5ZleZ
/0jgXNhAMf3tJr/cD53DI+0Rk5ptgjKL4IhRfE5VF9x600p36vQBbtM6hpfQN2o2PpdrqJsTEF1h
jGOHkRFBTNmUfzxE5IFSW+o7nF2Dpq0mxOaANR5tXB+iqH8jK1bsvMwVu4osfG0M+6ntvmyzr9Jx
C+195zsg3lDoUUfaneFwKFm42ttdmdjixurAwbQ/vY62BBAj/g0TW2CSinDHpMXiCd2zW3SM8tT3
hmVHmphMsqnSu0rMS9xq+3GeAuNSNlWZNJpy5mQea1zzVca6ZMVBD2JcFlGd5AV6Kow/LTe4ZoyK
xlt7rSirBb2uYeu925HyyVAH/ms+g4N3xtVt2COJsUvW3vjBq2vkiVkkxRLOOxZb+FCiLDsQLRm2
3sJ+MFAwA730jcdeQ0Eqz6a4DFCRkn9QIk2JK10+rjWhMWZuILKFaurVZ5SxTDovDGoqC1OqgL29
BKWRj1N+02WbZ7YcaDb6DCZ74TUnzfKsu8Dt7iqijA8leyzPDfsQ4w33c1mBUzAYBjFioFt+6fBM
6m9wtu3uV/tltR8NhY0aa2QC5QqUUrDrzm8nf+979rdXbW4yxCHt6yGyzSdKxc22Qj6SadSF/uPk
ikdRYKwLkSXXCCTB+VJUvTVIB9zq2G7n3ooOpYjWp8htT4Qgi9TRq9p1FkjZSojFbpWC4S4z7gIJ
XF3m9+vkVntCilkO2RPuatZN+enWHhG1QfUqrwLgUQ7vRpIZSsWOYRGM5NACetFehN4t+U0nTwc/
k5/tm0ipxN7KbyxaT3p0p90VnqKI9DcOZk665yer6dB85hebyiFGt/k7zgs0zk5W8yfhIGrXrzB2
UI3ODTfkLvR6nUxY4I1PO29+jWBjdYhDCBPotXvNG+qPoSwvg8NANC2+uyvG3WB3yMyER5qjjmcF
1NkULlzJiFg+UP7Z34r7CiXTRjcCA6LYCB/2Z2ecrx8yCJnX6LvKs/466/QRCTo1QqP9xDDXI9D7
H8HLc2f34q2t/E8KhJ9CIN4rh1LRDxwxf5v5fMB1Q8+dEswOIF9DhMUL32DRGRauB/+PqOZbZKWk
scxuveu7WzEUh6xDDtdI7gIf4GQyHro6f62Cn8w144ikKPhw1O2BcjHleXQQmPnBiwUBeVl0Yy73
YZltXKa1cShL8+jmRKXUBCfEfWA8tvPQJPPAdyCy/qdZ+7vZ6YxDaEJg1AMWNuTaJakTNVzYpP4Z
Du5H0yi/chOEuyYWj2PwUPm1wuflLrtxMd+kW7AhQYXfA8mb9DJM+pvgu2hSARMarL8wti++bdgX
1LlUJjnshsDF+rZ+dCu7bDZJle2o43MkOwLORptGB/C2CcBrq0vWR8/eON+M4bl1Z1pgvrdtKE0j
39ASuiQpWGoXIp7up+B1y3PeCRcBkXzt/PG5kVexaOaRA2kRQLcsIuTmRDoPgwcVGrmfOXLqXbME
e87pufcm4w+2IiJYiCxA+dZ3I3FtFswAptw4H83jwuLhhIzu7uS1SFLamXlZVJguvVqQB0DLGTdu
CV6NMXZw7TotHKNKW9t4XWna86j2iEBt2NBRW3DeLXVNbu3O1cAl3N6IcmaVA450ILlUtXnxlx1x
DweLS2YKE5jQHm0KuULazFPLhwvzrnGVzlie195ng87VAaun4RKhpcyGHCvPMo/wr+zxLZbsBC5+
7xbWrenY76Ke2kthIKZsveDJ6LuHanDnfWOgsGOZn7kvl43SFqj9YrbGjjv4NFu3Zc6tbOUr8TVU
TLw6t0a0val+BbVfPj0jKm/E6h3MNcr3nQubUy7mdw8seLR0WAJOEsM2FdOZK+4rzyXJ2sK7sYIl
1VeuImuuzj2tP0N3fpi69SurRUc+HqGoqL5jX7nZXV7TyvlD3DdjuZ+n6E2bFADH+ZwGw4ghWs0L
LP3RV7l3bIgxCLrt2BHYd17H8GcU1Ysd3ir+3GdcFQ3wSREwSdntSczmAQvICQtUt0NscRlH1Oxy
PFhwTqTLgDGDGu0hY4udm5lPYOwIHyMC4I4uS5volsKL76/FrbFsL9HS3YwqMA6LIzyqdA2CLP56
o9VgpkQOWfoBLetG5H3+oXs2LjPREOfDkSU8IKcvCP91hYIIdvnpIO/AzWzKSYg35ojvwTz0hf+Y
+cW+0sayB+iCYfBNB+FQyQC+3jMekAEEdJ0OqyH3w7JQqIfpYBFwSwBBtO1RgmJm9aY/EQlwT0Fl
3ER6PQ296d0Bix7Z35PvURC/2WG10hH68ehQn9mpJPboss/C0Mj12+q1bSQCt8p6HbfOusygs0Yz
MHdvza8rnYtoWnKFrpZiqT830/mO1ETbSLoN4WAfRaXnI5sMiE8j3sSfSg/Oq/2SK8EiNFotnN5J
kYEEhXa0kYjFbu7DY9TLiwyNG6Psd5EOX+oI0jgcycJ3wR6IHuWdjmiDMPHhDSVfnvPFlVNC4uvQ
lntUyq8YdUm18z/RSABCzPJZF4wqFS8LHwzBbjRNVvM3tNUfArCQGIvGOY1yeqB4QioXsOldFt75
U0uGCOptgx7KKMNkmjyuhXA6NUqy1tkBUrVZxwTtQES/rnai+Rei8TgQT58zxk4/fskC+qxxyY8c
+exsVrJMMzPn9qrl6B7LfOeEENxuhSfccQx8reF+dEEY8E8/TYhsUIM791M7fmJMfkADg9HdRLtN
Oj1UGGNyX4S/ZvM1WsFnFYD4Epu4R6n4Cz0Gm0uQi9U775GJ8A748R/hMzcRVswjPRDIo43X2bND
tNzVKdCOt2uvmckaYtgn0DKZ3dZP6hUsALqVQtztCQ16JcMx2lNAbotcVXtS1qh70n+g4bpom5M7
hjbWcS4QGAp4QDS5E18E3DawmF6IyqPZDLcWaj4/Qp2RzVa45QvxJUQajPfYJUCB/ksX9R/r+kpJ
w1TucrWtu6pbXksaBuESkLaJ+r11sW9ZzaST1gb56qOjSRMdbzOxi64GjMI/vaus1j1V6MwDaP8E
BD9Fv7IPZ+dXlIbN22Yn6MmfBZwfjvQu2ZprqSs0FnPRJkqvOAQd40kM0dEKz4LST46RjGUB58jk
dwyV9+FxoMnjKuDHh0MItoTB66rvT5zwc3SgULKOvC+nugXO+uD/TcJtb/wbtqaMRVEfI70lDad9
tbxDMOcT/LkAycgQV7vMoTgGdo6mrV57pCBTxR/X/iun7jCZuk0gwDBpa7l3nPehGF7MCSC6xCMS
uw20kaqCj6wb0MwW/+qm0x+I5k+EcLyMLMM4Z7n9NQ75eZSQNFWjvzqHpOFAnnR3uwHXXAVDJQFx
gEIwVWVef1alJiDNapykGNyTsz4pY3hDoPbb8O9JpQ4D7NTRL4lpch0LKoo8RW42EMEVjT1PfT7q
tv2oEAKcHNE2saKFu34NV0TykOfGwbfnm8Ay0IS635a7HEpgv6H3RiQkTZ5mI3+/KOVv55JJOWUF
tXV47qOLxT+NPUksDS5OE/13NFwGyzyUm3jwdGGmhglSXgSriOfAQaW6OVPsWNVjb+TpBMqZEHxe
J8HG1FKEDpKiefiliH2jHHOx+lwxPNgGtoYUfqxKg7iFtt95tnEQXj/ul+VN+yuhfxaT2bRVh378
dhbOtdUOF8GGVhRIbr4Ds3+GwscEF6ZmPw83hNg1oiRJ0nQLNM7RSUTby6rMn6y+ui6tMBHBYj5F
yrhwVdHvifLPsBnvZTj8EJtZH4bmlsi4tzmMHuUEXGTmmNCk7SQb6uekcPgk3OuBUz0S8nCSMOxA
XRAR/YHME3aLOj/wTxaoS3ZlRRiTUf2WiV8p0BV4TgKZyhR+4MQUy8jTXwMNMj9KlhUvclHUO8wJ
nKPFJeSxP0mzAguH2fQHczehXoz9uZUH00k6GyTEjXK4+815L4vtgotviRtDQmD64WOw0EfjXQSz
ZCFMGjmKoQmweeqKHV8HjtvhEbeunvAWIp5XxXTYjPUHucfoSfRumWz3xGFFZTixp0ThZ2RNRyxD
AKlcZxFSE2Zd7peoItwoWG2ua6BHccUI4bjPmN6xKXgNObf92p1XJV8qa/agJGp4ucx/zLWVetME
gBY6Ay2Nc9hC/4ZQXRSzS5s4i+YBFtuPr9jypSWQAAqg1LFGL+2ijb/lIGI3QTkXlywKMcwHHoS5
H8oINdhYfZCgGfJ+EfE8Epbs1B5HpqugZgfKqYmmdhwqEsJC4tACdG6M0HTRtubNka8LVDg4lvXJ
fMR6beqVzwFcpuocIS3a6R7eSNTmHyWybk/1j1fNXd31UDGk9ik258h7M3P+cP8eRotQQVmvn60T
SfRYW5CiAGx5PbnPFw8trG0C9lZ1+DQ7zXpgKSBLOcSwAvr6CAsmNgSqCZAOA5z3xNIg5tyNV6sN
72jNRviCKtoPkb7VfkdsZU/HtkSvSLjJAxJdurEk3nf+dMOM8kmwinytmImuiayXoV3Cc7e8KxzB
Ce8VJxl0JG5N/9bINjZTB2bBjkDr+s0Ax4cPp/KMHbtaDk3lsaca4zJZkDWSJASFsyW4DsI1GZYN
9H6AufZ7/nL7BrmaH/oeZmOFHa+6P1bUNHsaOUz3Ww1u2COn6n15RI/KS2+jp6x9asloAECx04Wu
ZK0P6O3vIk08OkOWlWpStpBkY5ywxyrJtQNSXFDsM5IrFDhh5iP58T2mpGwMOU0823yq/zpG/rY4
4V+VMRJZI/RUx/KlAbFMiuL3w4df0CaAigiNvV86727V+Du59ruFzBgYeDNLmhD9mCKKbifgwalZ
Tk6CchNXYWglRcXnl7sN+WgFFg6JxXHv1TOqRL9mTNZLdg0cR/mC/NboxFHYnMEs5JqZV0lX09xX
xaQS+DAPLKF9quwGvIdTW5CohD4DWrWfs7ux7t7Z2maRY2dDGrQo2BgDSwQfvJonmLc17hDI7m1Y
ydhyOndHzCc/tReIXbs4x34BSbThfTMI4fS/qzIUC+c+KuO5ZU9GUXh/l3I4zo6EWR+G1Gm2N6AW
Fl3XX0EFoLbM9bXKCp5yy5IiJYP93FsYvPCHbaXvnK8Om8aBuiHUHK+bcLwU8xh00XJvM37FbGsE
bmDi5+qm8/eC7uSgz2BImxKRTQCX13jggsp74TWn0QOcj32EVqh56zb2xuZBCXkzFt566Q0MaCpH
4+CgyaobI5WKsip7mDH0LgZOjglw12tQo9jbAcAN6ZkYq1NtNdd+FiX2eEAxXyRRjzaOyWMP+V/e
oI1WkbwgZsiOZEE/+1NkEzaEQGZhgUI9Y8SaB9HfU+WtuFSEtyNQIbyqYpT2cHVJmup97UzZ3sZs
Z/qLTHG3M4w73ZuBdpXPH/SisYdf3DGf5FjP7BBYzTRHW+fhVaonLgEdY2IzEYI7IvHz5rbQpRUr
FgfFoz2gMEFMsLMm+37NbpeM4FRRzJiEzdJA0dATsoamA6XCcMQ5MaQ1VqIKEZYyiIiwJmZY4Kp3
21mdXVXTpVVXICWEkyrDHtK/69Mc2w1OM4DW0bJhPZCqXZckUTgbQmGRSafhoPuzZ5iP/SD7Wzci
/7fIGQJtOH+k6e82Ma9NiP3RCofhRMgJZ9n73IIF2NYEmfZb/dIJho7A5jcrA/3gznpKNVInkoBH
xhDniJ7+ybaRMwgK6cEf5ExNoA0nmo1wMT3J69XzpkIGw9Uan6MlT8c++r4uqZjkzlwQHGrTWfYo
WMkZ2dhdnVV7U4BUFHUPHtTMZ8OIZnrkaWTtQkR3ZYGy6pmvR6I5MwXdwsuio5uK+9+ejJcN7tGb
FhgJ4tgl8WNhMx/NCJslaf0V4wczCTpcHxY7lhIFGkr3VznIt5Hg7QSThZnKOkcSFNZ3BrGbuRfB
aIBD0+gWByPIsACFJyuffr21RWZ1BXy96io9sppfX22PeaYJjpPdbmkWlvS6W5RovAv/tTdZRNYT
YcBjUtbdC68jO3xNoJyGvRWUKx9RRf8dDOtHmN2PPnNXzz6ytN7u6z6PQALhdZuKfOY2x9hXvODv
sA5VBw1QMVkUhQWgIoyRXDk+VvYVMFjybyz2eqrWcT3UDSlVVWSCdAtd7GUw0cNkENHsgjWQuamL
YbQfeYFw32dsBSynA6SQQk1V/A7ANfXyagzi6NKB7jaN3CGr3PHc+kUW99DYBrutMNc5dSpO6Cld
vKb58zqABBnba+BXZTogq+1wyVPR7b03th7ZzGyKaSxn3FWauuJLMjURAT2y2Y5MZ8Mjkor9XhX5
V9XcqbQjVuLo9A1nx1F/EVqTqC/FDzjcS4hAf0KsdxsY7X2ng3fGvH9EXqPkgfhL7GnDkqxbcyfk
tAMAxR5gdK+qsF7GAuHn5BLUXCnvMRQlNGs53KIWE4mFKZBhB8jX1oBPHmCt7QyHCJn4NdB6SvgA
50OJxVNACx1ZiPBVRd5v4LNssvYuLIH9rqtySG0oagYE7Dn4+VLE0V/88P1Zo0OPGe1RRNgeWYvW
v76diptKqE8/A34MULahG9PbgxlVu/4C9hHet5V4KGaQs1CQemyG8j1bURLPSrHaxvhyMnb8jBG1
rGTn/UXI+qEoPe/FL+o7TBL/hA064xED8TWHlECPlNMa8fNuMZbzZrTRIfdQIo29uOuEetWb2Z0m
mtvFN36LwVLJf+GhrFMAERDt54J/8gIaDfxqhvcEwXuXmi0L+Dz9o+ueCDae0TxCVc72PF/yoT6w
9480VeBeHN2sJiAdkCiQJ+FJVEzNXB5Qx3CDkHy/b0v/3vPZMvNf7slMvvO9M433CwIklrtB82Bq
gPFHYWVec87RSuy4tcr92Psv/30B25vuwOajlLUJ66Xo+TEgB/cB64dPpoNAZhvZilTgOtsZNLdb
mPl31+ChphoQyoWhSG0PdlYJA3nTCMpbTzN2Jn60pqPaDtq9k3KwH6PMPs1qkgcbEnKv7VXuN/8N
TzrRupaBczYwrip/tBwhKFuGSssnyFloxRx7xYCC4bB6TbBDrZHOQw2a0rLgKmdGqkNzOCmHm1T1
tc+WJ2CiwHnLV9vbYUlCQ8fMBovY79D6l/glti1tRXb4L3C3NVSZBHwp2mhquyasLclM6aa9oG+2
LVEcwZtBxOSzp0x3VxGcmKyzg5xhbG7YbHIzOtp4ab4MRME7VEDZ+b+kWdndyaIKj2uxPBegKAd7
C4K935OmJYRpn1CJsoEuM2nDNnKGOnZORhlCGkKEA9hdqlDU9XTyg0bIWGs6L5a55CZOtv9Rd2bL
cSNpln6VsrxHDgB3LN7WWRexRzAiuIrbDYyUSOz7jqefD6qcaonKljr7bqrSqlJGSYgFi/v5z/lO
THuiHeERK0J9b85VNVMocF413OS8bC6VG5SC8FyuwoSZH/mFxWwdW1hke/aeMehrp214Jmos4idk
U1LvLP6DKQq3npeglUgj3ZR5Re9F1B1zXWuZsiDmFbXNJKHQdlZvc4fI+2ktzSi7C5S2VMZV1fRc
27V6DmMDFHnk36usEtdOaDx1Y6dv3LK4bykzOUMmQf1xnasYeR674qkPx+EWwAviKehDnyXGvXTc
269dKKXlvoNsypYmU14fRf7YmiahRtPdd4PLPcHnazV8AjVNhaAU+V9i9r/nKWdZYLacLk1V2Guv
x5o/Gh5Pc5azj3QS7BOjOo8D9HAMpiyhJ/YcsSEZHwZV9Bwm6SnT5hX5VLoXro9dRIlilwjDfujr
YIlk573JeHjUInaStriWAluJXkOfHyvDvFRm9pbOsHhUU+z/Q9qeK+IJ4YxeQfG3dk5q3TQhVVsl
Cr7ByuDgzNZHnmHGJX4mC9dGoNZFMx3B/qf3vDL9jNa3NU1Is5PrPlaMaFmpL5j3MdfChnOR5ywC
u1jc09Aul0Ns+lxkfIksdpqzU5NdMK+ogaqvUmKpK7P16nWQug3NnI23QDHMLzLf32BSLVAGe5N5
vryze9ktQXDX2MTaoyZ6QhK0H2ZugOrXutFa5DckFLp7VpCANZ2KtIGdHXuTwTQdopEsEIXaT0DN
5KXepRRUsVv0B/lYtkxOC5CziyJ11Irtd3o/1VQqWl5+E2KBq4NC35ZmmGzLqNPug9RcKXp0pggP
gaczcyQPw5QPAUfbwdFxb6eYXX3bzGsgh1g57hh5YWBSGNkJfgYakC6cIGVqVOvnRqXhZZDjN+ly
Hg59n/u7FALjVdIS0vcYy6z9SbuB0tGdNPJ7W38Ik5XKjrGDCdzjGXuMaUTBMMpOuPesbp37GQ53
zUxXpihvnMl8mOr4bGRlsumGkpqZ+SpVIE+ujAgfXP+eIGL7qjUufOPNhXR8UePmm1p8j04vjFVi
kcDj1lXtQxhESJNPQuXiYAt9nXSN+5jiyi4MJpp6lpYbL5VvRTaUV05D5rp3pLYeeigesrOGmzZi
Jd1d9ArdtEj06AoRBjoM/ZqVFx1Qo4adRXOWp9vRDUaQo6GafsGGRKfWpbsbhbyI2clsh4qJKa1B
S9PXjHuSXu0uAWokbfLbmKR3+ld2GkV2krEKno6UxtlxfCkxsJ9g4uQ7vQvp7Y0Y5HeV/hRKMD+z
mmhZXXwd5465MAM9PTrNlLC1CJuNG/vx3qQZhXWQl23ZgMEOicLupNiKFZrStoyA2JxKBle13l10
Ls7Shp2PYWq7nmthZ2KSr2p75RZWtKWVxFyL2cnOpbch3ICRzneL41ewL4Wf7ca1Sb1XsE5WsUFd
sTkVwRHs4x5ixFPW3ffdGF75aXduDSiGeGHwqbJ8BpfUPXAxxBWsrJTJTB/OVND55IrCGuNV7hm3
sRZsQN0doqYsLrj6dnbVwlCXzAYsT2lXAxNAyhFH/1K13EEyOTyJuLuEzH1gX0TrRkOdgdZYLhfR
CZ9UvcuRJC8Q4J+jOOIsCFOJNWGOnsXPlacJxt2cT+RW0H9V/uroxqewr7hc0+SxGmvrQFsEEpx9
so2yP+EaGYjwz+pbgyOcW4u40uLsSTd5ko/0cR0nntk7awz9bdR0Z9S/+Egder4JlXkYZekcsxwD
uIO22AZhdaH18I6xb+ZL+F9U3dnhbRwl477swUv4Q5Zd6q/2BDIDDW88+gMTIiQpxmwaCY7C7ILb
qmLCLML+WkotPjgliInUYsolavRGmSUaxgCCU5FXIiR2HSuM9thN2BiCofdPLSSnrWpJvLL4XgCv
a2nTyKJebQIP2V7pz2WcMtEo4+Eq8qj4JWZ/n8XEKEkAzI89UjVdEX1KBWyPr405dcK8R8x4FXou
SDqNXXNCcgiWaVAcA2YBCxvBg2rhZBvXPQuE3M52k5iKiyh1Pw8smlYQ6Qm1qIhuYUW/F6zrYoXV
nl4Om20cWO/PTUeqEfrbutbb+KWP6CsmhUIm01jC8n6tBfiKNvDkekSExXcSsDoX0TUlgMQU2dtx
KQEd8+vmntT5oh2gtHDGX1mqHs7tjHYtghwnHot1h31tO40Rw193wIGC+uqOSPR0QXaH9FOb5Npb
roWHsIrelTJbFiQaJtO06Z+0kdPMSw6xCx+trR/qMhlozWPkAS/uTSdWwZTEYdkxpv5KI7fHVQEX
Yhyxpue3jqZZ16E9oJGYfELMSMkidVzi7rPZwOA3YiAg0sUNriqUuTC6s+TQXUregV12l3x7d36F
UGQ0LbZHARXYsM4Vd/UF4LhXnHCrkUDms+SBXfv2K1Nu45M21q8Bz1qyYQ8B8YUHyorvOjA9BwsD
GumCljm64z4yrF+NKZ4iKi+mx37+t7Ew2Hp4XnvwE48SD3vSifrxh7C0cjvVWLTpBDm+aOxvuon0
bta78dmvu9cwmVgYj5pat8idFzIHqw9iaaU5ofmMCWefaPlhSPrxEdDrGgF3QgqKYpgNt4GpcOZb
cb3PFePbvNj5XpEedRNV3nBAkYY+ZO6is045wuX1xPjtqIOTsxFqWoREn0bqdhYabZ64LajLCngT
BnHWgdPwOdFiC9Mms1OtmOVCSx0KLQz2aUdkJTzAyuYpWYPSnVjcLQKDnhCzaR/ZjAe4YgVg17Es
9tSOPXpZEh/I9eTbsq7zDY63I7t83vVMODLp4Fw4ToH+zpBGy+5Dq/Cpf+Qmw3yAJFjQPET+ZBwN
igdCVjZ5kqfsJCXb/aKM1xPdhjrSRKu5+6js1YWg2YBQCc1OgX+T15Z912JrwqwFtsrMRgACarrg
Wn1JNds5RFimIShpfIT5KfW628bzAEZ7XLFN29OMI7PnycjcNfnYyhuhYWC4HatUO2i0KuI2dRw+
hbqg7XkrWbBcpwZfhyNhtER0SWTIMrswQ2D1I/00TAwd+CqdlYgrvG2G9ZqZLRaVETWO1p2FbuTE
yUOX0K4T32klmjl7T/yBxaOijXYb8LDWQ2DWGtV8m9RlyEVCF79gcMhi8Znzgnkusn9kynHV1Nna
igNnWbcPriRdCqwRlYFXsgBQTxlRG7y7LCT0yrPOdvfFBDKxjIw43YGCAgkYUuGpaizIwsX2MuR3
LQTibWqPn9iuaRuL0NaqZ4KypASCnC/dF5uxnw0vdTkvpoxj6wfgcPC7w3DDHS7PYoRQNeXmM+h1
4i+muuLxggzjVu3WbzjdBmNwsMfH5YVTPzkk7s6uOSLMpuMhxI44r4KjZWlpWBpYJ0EA3ui6HuIu
gZPsBOPTDE1yx9lt0QzMyBBSU4mtI6UVXthpcmh42OnVBNCzp4Dg6yM9cRiItjo4lMbbTfrXLRPL
QpwC927PSeQ7WcRJxsBFt1HKAoPTtUce2Y5p/dq74CXQNw+ukd8Jj+ZPvYPOjh6Pkq77D7bLdgqG
a3rnskJByZv5LvVoerswFfVFW9TmjZ7j3mgbEs4Bfge21NyjcqYo4VjL42hFSKUEBAZ2C6shgn0H
HODr11a1OpMTeEFlzmXCpRuzM6ajwY40LmnsUxd51G8EnRs3o85npw8Q4UOMUWTfliJqs2XFF7+s
XH261cKRPGGwQYbqMA2eB32Ux6jAH4E1NTjju2NUodOl20+Btg4M95ISstlG51SfSktQ9+59Cqrq
zH1ISczbdcgmP2AXsyxsDUOr5dmIxV2KoQI844LIu2LbpMRFkdBPg301GnBPiShfj42lrTyMXFtr
qu1jncT7jqIorezEdUWt3LIYD6MdOZ873GBW9cx0cPySkq6eSRUgGFnqsnZqKN/x4IcEQXo0Yq3b
lNVDWKbNyaMAeNeXHg8amwF/InBh5XFl3+QziX00m+pgEiQbCTHeODGBUEqdwiMMC2U8dk2TXelF
EO+SwahmO+ZVS1/Mbe9AIZ4GPEslKuWpCi9cMa1LumZe03kdY9oHKoqMV7dn+KRxQLx+2nUz3z4i
3SjPZdTXDw7mKDDdo3XVBZwoWkOxolnfxKHPaBkI6dILUv9K89ODFiWPWZ9kr6FnHqoEGI4++NdG
hmhSWCADkT+8eaPyc0rRjy2u2NkNR6cdymTPbHwtRP0Geom3NHQcApxLJnmIP8z7/UyxWArWQEvz
A1vReEvNCzcCDA4F8Q0vJ5RQjf2uMexdQPPgulMP46SzisR3WZjutmphS/vhaDB7k2eH0tBFPxfP
8PxaNay8jwUmjHVT1zxpy7T/xTtyf6g8dDAS2cI14dAopTsfAbcA5YwoR5Yc9ep2MJ1LTZEkYdAp
AX4s48FBPOXxvdeoMUy0bMOtOtzy1kplRYAx9fKsKATysrU5RPJkRHhCvRCRIWzR8Osa/H42iU94
WMQBsx2UEW3Qtn5qWpd+183tw/kDFQA1IQr+R5OM30XKXWCMZHakO/jg7htL5Nd1CqkwFZwHdEml
F8zhnl3MlQd2JkxgSnAqXaMQbimk8Ef7skrJDwssZ6vUkf4p0AYQ8Do4mDLVXzuZDPhVsYgmYJt3
Ia/yYI7mxdffaovnOnHrfT1TBRmOXlfxOJyxOjO1zpV9NZE3AWKMLd3HfWVQRkol0rphN3KRWrlx
curJXcM4DZf0AOmXFvOpjSszahFdc1+OkITHFifxz89L8QOnm28R/q40oRQLuj8+UF8KNJ8IiTJc
Ajq9akTl7vy5WZcIyVHzSUV49IAfTTfbgtBqNk3ApZ8ZYiYpkx+XOpQfnhl5h/c+oTgEHrQ7cB+N
dy25/7NHH44f0kWPcEYh4hRAI+6f+kzekeHqNmFbBatBtrcl94xKwCi3RYPzv4btW+POk1PaXOpm
v4U97P6q+OivTl/XofxMt3RIrtaH09euRxnBLp+/bDLyLG3y7VSULaVPo+AJzm12CtBWnUSyAO0V
yrfF9vjrp/9/Pg//4b/lV/+i69T//E9+/TkvRjTHoPnwy3/e5Sn//Of8Z/79e77/E//cvuXnl/St
/ulvOoWfq7zO35uPv+u7v5mj//nqVi/Ny3e/WGdN2IzX7Vs13oB6SJqvr4L3Mf/O/+kP//H29W+5
G4u3P377nLdZM/9tfphnv/35o/2XP36jz+6b03T++//84fw2//jttv3ykv3jy1vyD/7thz/39lI3
f/wmrN+VlETXmEUompXnnsL+bf6JKX6XliRcbwGDsxxdADrK8qoJ/vjNMH83hc2CwaBiQujI9b/9
o87b+Uf8ISwnWB4Mm9onh//+9v/e/3ff4399r//I2vQqD7Om/uM3jvSBpmTyEmb8NyN9IXmR4nva
bWa4dl4M7T3FsCM4WkuQhmDPOLpOACWh07ILDbV2iJdG3mvsh1ODCANujkEgcirNv23EmCFLV1bI
7YQELOY6q4/z+76qNbGLw7DI2Lx0dXwCAtMx5pJWnVAgrPsQV6um1mfGuNHX6bkJdcBtcClmGxx4
lnm0nUBNwSmtaZ3SmMZ5vd22O83WZs5rH9PbNO/JStnmu1bY40hkieXbLolbsjepIi3GPiebtAMz
28a68R3EvEssb0W86A2mLbMxVE3apipDQT2sVnTU9rGNx2acQqlg01pP/F5mkIpROSKlo4O0dqok
gg+Cf4/xQOfrxKKM1mHDlbvR56DKqAA2dfzXxPN4bJAYDJ0NsZRAvrDpprC1Qn6s942cksphRkaD
FjjpMcB5JiqASDu6EGm7qVXZYeOscjNfI0WwfdRdKOuP5E942cOIISatxwof1eDrdXZwWqsgX5Gi
PGNOCzKPl1iM3OWsuptRtB3JTK0kBHvUqr70Tyw5JnNv6zkEjKLPB3kT1VXfHTPIVj74167QL7FZ
UPjqtjqYAa2q/A1VPZFzK3uHJoa67VjTCRsQw0ZLhsBgYRAaIwF1UbXLsjKJEhvQYuLLScmqOHUF
pMhdpAwdaQjm3V3Uz6VKEXCJ+DDAssF6K/TZb9C15W3f2QAn05bq6qVqXQvEYV0zh/UKow82MAVn
RbQmbLXSAaRBMuo0s9lYZs1SNQywM2hJraoToeduuNJGs+OuPY1Td1RB0cI1Yl2dkWHiqpgr5aaX
lt0Lao6hOVda68aECegP3AhtNmsS53SijRxbv9+4ohgMVE/c55+7GisKrulhxcEDUdF+zkJerkvd
DDEIY4mZtngoh/gB3dRnzd6S5yVymutDfQv6MSOROI4hSWQ/JYK1UQU+pVNeRYX/5llJYh5qvywx
HltYXfjbp8kbRsJLQw/cTTOxAllLO3ZD6znk/WDWwp1oE89isnQVqUKxFU+HCVAFSYvYerYZgrrL
PrKM2Nk5+ZiRJdYKxmzwjHpyIK82fWfB1rZT+spRGsJ49jW0TL+KVZKOuaY+6Txr031UGzXme7/1
AFHJAU8TjIBCCNB6sXTBhnJZ2KPaFik2BjQxF6BytKZDwrLOWZlHQYEinNO2hVMP608dCxwkO4qZ
sShNbqoCNL2yL7RxH8asSGOoToU0YOB2XHk+pPKxGNZpMRkgMcbETLs7r6MC7mmMMiu7spokyp8c
o1BPRZyZlz6uJwIXujzVvryuAhQFfAjjBQU7yti2tZV7pIAnYzbVmQJgUY7pXbFvAfg++7MdJcFA
JGpl9ly2oaZgaQtGtLgeOior9lAb2pDIaKEx3SRnco3+7uEaSPyMPNlXNhd3EaxnoVsS/A3wWvVw
ETxw+pGKIMRG2jRX4WFReYoGNxuWeddrz+yLW5RKncjxBU0JLWb5Gh0dHTmaACRCd8zK9WSq9MLi
CbQLmoHrAmeIgj2jzeKK5rM0W/AcwZMl68rY5OPUk1abGI+uLDOPYB3AvQw2KpWTTCCNjXa1HWRT
yo1estC9sYu27S4AJwzO2TPcatgxTh7MF8AC1rSLSPnij82Fe4oDOx22Uzf05f2EqyffTFOC2KyM
MUm2mcE1cLJis3O2MISTDmty0OnR3kcVCbkDVpJQYKI6yoN6/JFfxmzQMgYD1EWs0cZqniO1HDw6
wwPPuEghZ3EZm3ZqPDcqiYmdhnFQfaL/NUWIcIoElG3uu5GzrUK3CN6a2g5cFE9ZWmecFsUrt4Ao
2XcWe5EdGAkdv/HU5Sm+Xc4XIv4hmfPIlyBzPU44Z59AsuqQhpJYe5JV3ZFTyous2uB69gfayFzw
7TZSxTnnS0/maTB1xGCBRA1JqMpdZvSxBtoN8LF3sFXhkgkyC8yBykgElnaLMxG8QBIQvQc/wZOX
Jxd6RhjF06XOaHRgi0J9/SrvpuIm8PCfn4pgqIZjpoWM7CQzBG2pZaH3HllYBZcYeWJj0yFgQCyN
Kqfa2zUL4X2Thm5/IUOapfQ6Lwvu4c40Z/WnDkZM1uP0pnmwQ1KL7HhhDiYfAWsXGNkDQHi4Ts3I
FVFAhMVv66D3Ld0qmRRJJxLXJAJr7d0lp9VeOiKPT5BIIdOicrps+VjsuMnGF5hIXp2MglR7kri+
g0ofv/RU4mrreqoL9xlAg+POlB+KsYxsql+9CcfCyufQ+EYLN+i2dlsXL56hBBg0KNEPRUiBHlH9
JoL/qlI/WSeecNVWMwCtQKIz8W13Tl9Me9JhXX1uTbTczYjYHNA+L/B302nVpscGt6rY+KYB1yZo
IbqeUypls22iS1QcgR13eERwNDMM+tJOD53U+mZXOuW8J2PrSnhg6idnDdlEDidsynZJIiwnbUy/
vSvJCrYmU2if/fC57WhNWRJmqp5wm0/tZugZmS2bNBsJxAC4wb5ttCWm17QAMzPFpom4FZuy2hBF
0fItKDWrQsmSLtBKk1woiqeOMy0TNazKvMZrDDFVixiBMHPzGcvUIWKZMBm5QrsSRCmVGUN78S36
S0cX+NqFa2CIXBUaqgpeYTPAZGBxtm2joiIEZ6iQWcSUNb1Y//39xX+7L/huw3FZvGW3TfX21pxe
iv8PdhCGQ7nev3vNf9hBnEP/rQpfvt07fP0T/9o7GPJ3whMO8r5uU74k5+LxP/cO/IAbCmhw3UFa
Z5vwX3sH8bsLZBo2KnQTFsCzwvPn3kH+bjo62xDXQuIhIkS1xd/YO3zckVOMYijbRLZQVJxJ8WHn
4LOwshMEUEHZ56aQM7FPIkl2PTEUzNfxL/jZH0sJOZyps1Hic+A/hv2hmC2AJpemVb4C/vLKJlhd
k5fD6aFxp/3mG/hzj/TtnuiHolS2aQ7uRpc9Nwt3NkUftkTILgEtkKs+GLX9OOGYzNvkITX0lpkq
1bREzE1cq9170wI9zwrnU5raX8BmMKmefWMJcoQGoWw1tuW0dfqA8azG6DcysPaxDG/2uIDPBQbG
RViF1jKySPmEAZ+YHjC5ZLK/+vk7+uGj4w1RXqSbgvWzacj5m/xG08sZF9WAlFZRZMDC6roEkEWS
AZFe+g6I6V98UR/h6vPHJyxDd6SSju58bNDzG1o1A5bltUNYPo17Zx0bBXYzG0/8ymB6eLL83Py7
MsnXozqWYXJhzBUyH2QSQ+MJPvKcSBIpNlmXkdoQenUBuzG/HOgawBgTBwdIuAEj6zje92FY3vwv
PmZlUuFqCzHv3L//mJs+7PWEjkwMpEz/Uimu/HLkOTMAVPv7R0JKcB3bBt8j3Q+Xnj76DiZjUC2B
2W/oXUKjH+hq/xQo8uw/P9TH/qD5c2WIY6FhOK40P8pPKooC3DtY0clXL/Q29Te5dEBBOnqcbpx4
JmgpszRBbbGEXJAHZnH081fww33GUQi3XPUUMEtb2vPZ/c3ZW5pd68FXIn6lH0KDMRijLnbaC0n5
x8+P9FEL+dd75T5r8zClnOfDx8qiBqorwF5fJBF25TKk78SJnn9+kL+6GNHX/32Q+UV883Za5eWs
YYjNuOYXq2Vu0HTde0Hpxy8+tr88jqBqTuqG7Sjx4YIYiHGzbIGBbRZqP9nV+0SIkJmE96ti6V8d
6ONpT6YCRAILSrNIDm3sIx64hY+rAhNz8Yuz8S+/oW/e1If2yCyM0Z84FihhWKEI8BdQUajf/F98
ReyTMDvxDEV/+/4rMlWNiz2KSeHF/cI0uaZIFIrV2MEV/PmR/vLq4spyLM5xCCYfzjjpB3VuciGP
jXlRUKHeUSCDCxvmDmZ8jMXbjID3zw/54+XEBS0h8LM+RluUH55uJPWjNqHg0p7i/CowWMKbPWTj
pohOWouv8udH+6svzDUNVxeC3guQ3t9/lFCtLL/nDYZoLOyI8NFkdfirwuIfD8IdymZVg4IpTFoQ
vj9IUbVCBxSwCiYw/WmIWWNkS37783fyQ9+Bmu+DDjdC/tGVaXx4KzkrcA1j2Aqf9wpOy9LY5e4a
gqfHyHQJinpZHSgVoO+uW1+Xf/8RPh98bqGXBvdX98MpWc3kB8lbzMd17mhrXXtz4vQX3azzG/gW
rI+qzI3WsGyF4qxY1n3/MXoNKpNLCJ7SkJUVYvS0MBrpOiQewnceGCP76ecfqfNVXf7ukC7vymaa
hKbNrV3/cEhsC2ClofiTt8rsCw6KrtUJ129uTQlAYKOcvIl3cHSSOztTVr2YRKbj38hIq4xplt70
bjYPYCrw6zuAm2IPH7f5RNDDTphyJ/k1xiCCLpGYHtrGIWYuzYHy6BaOpF0Vn/RsmJ7LEu/A2KlL
xb1rNfbtA4PjXVD2dwZhrGVQClAbtjPcp+MgLq1suClLDJ1WqW24+ZI9ik2d8kl04BSU+yLyEhhY
4yNeWbmI7YowBd57ZvK6Zamjp+IzpOUOxa5WGaUS3vAWFiRVCqmXyGzoXc4m9nrJg2FAM6iHYDb2
NwAgGwHYQ3PbZ73APVUbTr+3UpgGwIsUuUaTMgwgL8Wlpdfd8ER18LgpGC0eMejoUDldqkM2U+9G
zSoiuXrMPYEN0oSax0uEH4g31ZfWuQmUAn5YEHO0T43n7HI4VssRpO2tmbnk97M7adqALlUfHbxJ
3Pct3hTsmJAWWoI7FIeml5VFOYJVk4kgUtee7DS99IExHelGsMmWZpsQXjK+vfoEmi5Zk0SWz2qm
UzTAMh0atEVlf0mL5MZsCxeSapEifpp4aUJ6shLy8mX2GV5IfEmna3mY7+GY9C0oWXkuKHutik3H
X0Z1d/voai1uILeLUAJYORKpBycxs8UNk/KLsisyGkWRtWc0FUIA1ZY3BIdoRfNR7AYGFtxv0hUN
F1cJK31rBN0foHvN6oj9TGZRwfrhib6eBAS7Xsg3VaCaVlAhAPSERIGLhAS6D12lzjxzyRj8CMj6
2sZs69jtVdjjv3d9YwCy3X2qUhx7WtKSsA/OTt9DzawR00ItxQrdmwd6vh6kJ+5g6RqLqXe2rgYJ
ORqnS5ab2rlHwuEOG6r+JjQ6IqucY6z3w27dpuG9OzZy5SufyUkrHY4swi1F4nKvESX1iuLGtku1
py/BXVDIBNyy2icOzUTAsMnhZ2SNbUyKCzMnn2z0Sl+Z0KLWRmK9W3EF4U+5S2PCBFp76WPYpvvE
qzb5VEZbkzTzthUe2CgP4BcIzeiMQmxsgxRlOW4onaWNUdtosWftVaQDyQvr29DQ3EvGZ+lq8IVZ
rXOzeg06+710pX3J/hZRxC2adeBmL4bTahirIG/UDoEu7JLJsmjBvWFLoYYsmtV0BYJTxWunJtUZ
BHSPDR6eJW30Mjg6DhmsyiAKUvVyhdvDZ4UJFczx0JVqj2qyGGQ5wByPOKZ05t6g+7Rt8BUDFu46
B1jnSDnyMNcaUbD4GSPSmzNAe4Qhh8Tkhld1a4IstQAq9jQi7qfIfZiaziS4HTy7xaSty8a/10Ka
wCLzsrOp3nD9NMK2XWJOS+J0Ufrk/fW0JgBMAGTwQu5Uge/d+iazdnLipyoYh1XhoGKLrGrPvWa8
m11nX9UoX+tKMMaxtCK8ckpK5UhD8IWMDM+yomwOnaUn90wo+wN6bHvN+F0+grZOFlYUvoY+STZk
f6oGwQjBj8OrUU5ykyjWYc4oX6GL5NwwVL3Vess4NZFKLweXC5JsgrEIRuK8ulXqu0nhRVjkRUnq
jeaS8rnnjkB0wKHCxqj1Bxd9mJw3YblD5mb+iyrD4nHqm+KewlGWfInZXA5GzdCtHYDuwZObuD7i
xoeVITSdFIbVyPI0GFH0YruBC8G7yd5bldfvhudVt4VWBnhnkpo60zK96+WYHxw1eueh8Qyie6FG
6EVv+TJh39YnmzgDMElS+RDExqzZkUPr32XcpxNsxIHzuCdwDVksdoIX9MPg3tLsBLIoCL1NorW+
OARxkmkrXWqed8qCXiF7lwHPoDJvgp2IoyccVtajEIKUpK5ZIYCjHNAUQF8DJg9PEtkP6QnKKA0p
RIvtChWvz6PkVhBLhvdYTD0eduxo9BWNeTkeMk9L0h2hYgGhQUBfTbYqJ09Bh0c8Owi1AQUalARn
9KYGpYvNNylzXRwtzgjvKfIbcldYuwmmKSz48T1ThyB84INWwZ6MS2ZtVN6bnKkWlu5TVJkgDrRE
znTXJGzufDE1n600xb2n+x0oiwCr/mWYDICxXcvEFEfjfGFQPh8Wd5kd1+3KIYXLRtbg+pYjInZR
l0RHSHUXNsT4OZ41oCe8euioUPwGSPTEeF0P5zepOawtouhpq8ZQ6UAGZK7FHRwn34XA+Oev8tr3
4qXPY0lu4rEmhB2T0nJWVd03Odgu0oZnKAwtZRydB6ClJwGqPZS9O+vWcUkUeVlhDKTHWQkaYWhr
8e1njHCFxZPWHXA1wZO8hi2kgkficZBERgaej6Zeg3foCsMJ90GXA4nvG1AFV2j+ubOqY7di8jjG
+jDnlyv9oUhHo+dmHTXGlR9mrrejvKmJMJcIVDaS4lRMfc6VT5y84c7hkI9PXSqQW8WNYl0zVpqA
w5oZ7l4JqGah1z64ZlI/7RfFbRYv+lCC2VG45ovbTlWjsReFK/MjEry65TVh7eM2ztUKdw3AdzIU
WbhPdGPGPNMm4AFxilR/aIi+Twsf85Dc2JnojyYe/PSybXSom3ne1AN1law9/KWgj2dYWRDS5psF
Rof3tgtm2icz5BsuLMWtGmMxPqFFQCiJB43JSGARxEZnXOn833TA7tJdAk8EyJT3vZWfZEffFjx0
+jOWrqpS8vAxRQN0Oqaev7cA6KCCKB6li0HgFdr49NHcF6IyWvDaFaw44vupVy27qie3gKOZwUkk
ZVudzNppC+TLZMAKdSfKySXlm4ou7V6Yr2F7dHg2LADQwC5j1RNtikIv30lIcZOTZlp+aYu88dYA
Zqd42VcpMzrAv76xDrnamc75OsNyLx553VGs01QRW09TmrOkC3kBTw3OXIgKoofozICYcjM/oCSI
BGD27jTJoB+iyRrhYbo61vjYr/JkSREB60KbmSO1klXYXBuikJynrhfsc9fWF0ZQgYzwSS684Ccj
0TU0BIXmKhrLP7mlI4dtbbVJtHCKsSNeVmvERRLKeuI36YiS+KLv9jA8VRHi7ESZGapr1kqleKk9
SpTCnXKiMMoXJiwZXgmPKKt99hPbEO0qcoTmDFCA4tYoDq7djg295W0/soLABi+fwZDE5XaylUYW
w26Y+VMagXRUgSOwmrmtmuomL6WPBM5E9UihX+c9t5JBIPn3TMld3uYuOfgOVwaMybxMVDm7TKxO
fxvyxgguISvG0jpMUzE6RxU23vguTMDYy9SKi2ldW2QXNxMU3YkTSOfs3kNYNiZrnXJvhP45gTxM
NmOE0ARhBKg8WL7R0nz6fgevlTCAUlYl8ks7cPc4+DHMiysH34C7rFq7GbZZXTb6weOzLZf6OEzO
Lim10t6UOrNbWtQnKEliskPjvtYnM9w2mmy7d1apGRyf/8veeSxHjmVb9l96jjRoMWwHXNIpgiJI
xgTGoIDWGl/fC8ysShLOIizrzdqe1aAGGRHXoa44Z++1NY0D1yqUi8J4VExNfKiU1JMmt0GorsKx
1cMHVUFqiBI9zI213MVWsMtDUyXIjYQWsudqDe3BGaayXL8iyyfvIGlkEH1dMR2wMgWtQv48crvy
mMYGMa5SVSMdtsIyHLFt6L51H8JsxHo0xi3KT8TXzQYND6pIDxY/jijI59MZoC8rBSYvdvm9Piq9
dSa7vDvsxTFGeg7J0QSBICvieNJQtFR3jdyoz4pBq/oJAMEUgwE8CsNjOkIJaZDk3MfqSF5g1WMC
utVjpALBKnONMb3sQgItzqouNNxHelmQsVMCFfNDnOo630AajrgdJN0/DqlZyvQBaLafRRDiYKpA
1vfXkIbRVpO9XHsPijcIzNsWPizNCL0cc0hrtTt08JOmE4lDAnEul6st5w99wmbLJfs4worwWBpi
zjFHtIrEcIFfxT9CZgxEFzyGC5HdB1iGsCTccgT2aSScAoi/LBFV6e0w1P0OtyBqGDsv/ZwFv65U
oFWSBPsRjEiNbhu6o9Jt5ToZ0nseaEA2Ce33mL0aibNC/lqAkGEnkcSZV2xyWhREnhQFE5Hft7ss
aTX9t1Fb4WsgKH720IVts43pCK09DKLuhmpZeu7rQ7xQmJOmGsuHkzx9BSqNJjsjgzIM7ZNZJSvq
VYPAA4wFe2/HtgL/v8NqsG5J5diF2+/rBif1HspJFAw4wRoo9CgtfS5UBEwfGVVxULKUC+QOsxgd
0vch/pHi8f/XjiS3a6Ej+bkfyZ//qx+JlpEtBbUhenFoUqdyzZ/9SPEP6m906JARmmgdeQF4P/4S
M6Jz1GCaoJIxLUJxDVX+d0NSkv7QSXCjmqZMPTfTMv9JQ5L00dlLKCGERbquibyLINnmhVtCe7Ek
Ftna5bDQniXvs2z5PuMm77NvhZbJ2Ckpdo2fQaKV8U2sFz6llpL2B8Qh2SqJfiSzRuy8X7LLdAty
7H0lcCVgdOg1EiIWtLX1vmIwx5UsH6gz8DlrFulQF7VOqvmxqjo53Azvaw8O4mkhskicIjHlfYXC
BTwtV1gMMFFtpSEAw0Azg2m4Dgms+xW8L3q9P0z5YTXLjS/BjH5fHQWWQn9KDgsaUpXyHPXf1m8b
WARFqavuhorCtNbqmNxLdHuSL9/AQWiRzQWEYPd7pUSETsYiZBUVcg6RHKzdqGYQTLE17qIYDbyH
VOSJzYORj1yV5Uo7Qid08TIy5LT8oVl5G1DVmTYNwO2a5w7Ogr4dxtpSsHGIpCiNLsKwVUW56wkN
/UgFBcjYQUMX1IJbZK+C1xSqnJo1EtArYVruhwTEny1KZF5gAG8N96A17H7U1LQukfH5dA/ft0fA
NUHBlcw2D1DQ4BORNTg+WtOuqnzfYFkeTeQp0rc+m3QNxJfEGtuxUpjOJK1gVPAEMDO9ZBjrE5sS
I9E9jVdlR4Bs0fjURZabg/SDX5TuOreWdQjefUEIoqfjlblTC6JHN2ErDngYsIvxT6AIzZ4VT04F
UBAFVCzLr0fpJ8WlkslP69w++i1apSbFG9OV2W3Z/Et9DYOXPBgYhSjRY9O4Bb8XdUejsrwgdOBj
aoH+QzbZJBagmHmG2ZuMxjRL9r5hkTiyNjypxDaWeySHbDtq1/k+I1umsc59DVnkGdXEujfQL4Gn
lba9GFmxvLXymir2Y+CBbxsvEhyqlcYSNJjZPXsENwpvOKplnX6ExuQnAiR9q0Yf6bLiZC+mNOjC
LTKetKyeVI5C5BmgWSotY20QDVMGD0OPlNURpaSLhUsBHWyEl7ymgReANEiawlgXSotByrZGTe9q
PMWiLLiXlK8KEUSPkRvjS9jAhQkJ3Ehyw0SNq4wppxM9KLvxTNUSSa3gF2HQuyqyWBI6W6rRQpwb
nldrByNCl38uckNrcpnipr4VYj33ajtAWhGC8vMIWu76aGzhiQXUoraJVbadQYTi2FGL4r3J/bTd
5l7cm1i/sbVytpSHontpO3EIrqBU9CT7pJmPTKjKQ+Gs8HkmZwwf8F6GA2ahbK+jPq4euV3IiA2Q
GfwjymAERDEgWyT6EtEgGfJt75NikWLYvRwyOU+Ao0mocj0NjRYSMtGQDnxqycRbc0FACdw+a6Wp
dfI7ddsOXGwsVjDHwatUdUFxCmuGP1yCBGwbyMmp3sHDDQsVL4cHrukZgE2YbKKmr6Ij6l+dPmqf
5vlwlAD1UDPU1KBci0mTl8hEk848HxsN9kSlCGgnBXNKXxnp3ISXhSu1uA/GOqZE2HfZm6Gyl7ED
Fn+ilhWjvTCzvAZ4SCFxsM5zI1ATD46DKBcPJUUW9dHvm3jcxgirE7vgtBhRBcs69X9XcGwPkytB
0lh3//MKfv5UZs/P2ac1fPobf67hgvQHXkmdiZsqPahHDFn/WsQFyfhDosWOBgN/gWYqLMf/WsQn
G4Msq6ohs7KyTiMd+peqSBb/YD9g0i7HM8YLzqr8D1RFEruBDxtJUxIla9osmBIuNLSKk7LpY3+8
E/tQ9BTxd7UmE5kmW0hW4pW0HdfkO8hrY2nf+nkv+ddwJl1DNiDsUOa9Q0x59LW08be8ZbXbRGt/
g07vEVbGStgm1BBW5p/v5ScrzUd5kSmeXCGCDc1Cg2XSltdPJBWjJgh1P3ik+yC/nYh8sn+OYDED
LxRlggcnpw01KJWh6Luuss+R1sbDg2q0YbM3OWfr21gJc+G5SSlhIKJXBP5mQoKLYGElI3kDcqeS
TqQyvcBEcO/JURYrqlM0eH86kjoE5OcmQi2QgcJ1pJRqVkB2bWBwrNq8LqH9IFQfi3ZDJLJfXjZl
GlS3ZZIXP3OKXsFjJlGquiHusYrXdOE4mxdWoUkHVYOhCyCCYLxtH+nU370sg4hfMy9nOK9zQbML
qXCx/mtW128yRSKnQ6/MiN468kRMuHQ6NkYrKKRdRiHZidyPc6gqcX+OvKDjaejYmXdJN92sksMs
Xb+ySokGJCbqnoNrBYe0HNxfpTmWT6mpe08h2lAEsXIfn6uspAVd/bh7pMZHKgroJuWg1kKBHhqC
1AbxEOd8LO/4r3kGzIuE3oAsqFs3PcQ1aKQo9oMdPKPUPUQQIQx8sFQtdz4Zf+mq0WMgT0NLKlbS
1oqJbdzCsT3qcKj71htgPulD6q3LARlwWevB3SBJ6bWSdOJOwydE0KDaU2N3lby2HGHwpJbCcGll
3mUAHI2jJOUeYuXttM4SWebHjL5+YyCxrug0tn2pQo2WqMbdEyeNVkEeyfVKfahvtqpOhbHIwBdL
bLCfDM3aLwU1B6Bhks1S+iFhNKGiitcqpbvgpxu6mP5IPuc8LLdVgtmduMwfhS/TyGINKchoU5vq
BehpcqNSs3zVjYznGLPg6vBJG1jKfW2GvxtpFG5bgdyJBEnCc1onpJz2hjHSGkzY8NlhzmtMgo4o
uE7XScIBQy37QiPvGulA3m1OelEH/GVaK2NLvYF3kyQwi+WgEpxaSUoZjHrm4zUZ4Ltq61SLfRPy
V1G4LzJ5OslVIxmedZV0Yy8HBPu1k2SwF8yq3RU1ATJbgaU/2emKP6hOVYDBOdYGmKY9BVc1xCEe
SOkLYbnSI95rqbiZQkMkMqEpmcHwy82ELm1OYBtFv6oFS0QUmKuvcZjL2WVFp0Kja8HmeDOQRJS+
uZ6KyTqICDI6ks9B/lyT1bRAMCCRJFGFVW2tlKD09G2dYeEnGlVRquKoCIla8Srhr7wKBVS5D2VF
rJmtjhDkrupET3h5kjTUAhpMgRTcQDA2tftsqGphBRuucR1K/J1+zWuuyftScjHAJp2fhnuir9mE
qVJfa7u0hM14Ual6QQ+HeAntVsxw9GBeKvlmEHEcK1MNhisLMT/wUZLNHwejjp7kJI5hX3kgvEVm
BPWs0MD4k5ws9s9No4nKLhyQaawawtQeO1UhF0HFH5Q8QhmTZbL/mhiqp5Br4pFdIB5YNG2utOff
qDeyEY0vZd1bZOIpIGe1e1Ji6CRFYoN1LAGMQ3w92W0VRM+izvda3OsYQ7WYmDc2vDW1z3yEfXpP
oyOPiRZwBR12dNNDaqwFKrd0j/BYrAV8J4SFlOQkbyC6FpRkU6JeDxTATQltu9lFuywLGxK0Oa10
ZwX2Ln/tgunSNh0JXSQ8BKVFK9DwynMPZjSpqsIIFDLNBRPPXEPTFhOZO46NAFifphIiTGqMJQXs
YSUrbd48kAIOf9Op8UhANrV6kNZkfYIffYFtSsVfh1CmOS4WdZzwQphGcA1rWgRSh4tKpyFgsBsE
2g/990zp9Y40NQwWCgXtXUrKPV4W/lTLm4jFTz8ITX4x6v2d66YXjWfc5HXQrQkP+JErSbr2clG5
qPDIEeojXVuScYQDDEJJJh0V+sFWHGTz2Hlm5eB6xw8nqzthrI9mk/s3nCu3bpVw8DHeOsOFo0tr
Gbw2/DiJohvoUxGsuMJmORxKWC0YmtCd40XbVBWRnRTjjsCw3uNJ7jAHrsVK20UYCcchIXNCOxAc
fGlozV0u0F9tVDxPoaQTeJyKq6JlX21NS6qZX+D+Ja4ywY42WvWGqjFLI1IWP1FjWim4o4KYv28o
T/1QP1aS+tA2A8Q3wUkDloeaQIPLQfCyaxUD0srtkFGorvdquulVk8cOURi/+Z7O84BXs5fpQI5W
ku/jwB32FKuvyw7agU/q6YHlAdoOuU5VLA0H1Cfxb4mi/EWo+uMNLivJMfXuZ6OFV0LBamXVFuQ0
TDU0NOiadEpNYVoVkzN41CTaUjxf02D4GTZsBRprnUnNBSFSe7BPo21YLGHNEBNa5BrlKwYlkKiR
IG1FowBiW9SK4JjKED1UqFUPrZE+uiTGUEbQwvxAZd+0s6zk9NMUh+l09JKNoXCksSqTNQq6feVh
xdmjwg32JgdRersma5ze5PRC8M3Et5xNwOoZLhC7lVyLwlUG6ydYFXLkYaiyIooQrHd8KxkBVlWd
47G0EnijHBZWQPeAWddZN/xC3VHaKDJ9mF0wJ104cHbt+t2ZkHrjcQBs6qhxeleJ5COnGP5WeQh/
t/S9HqJxSt85CZF5eHAbhVIh8MQkT2ByojxoSt8c/DS/tjQfzkQxnW8AUXt3U3MvsqGOaHS3irQW
wEDV6ZQ4FZEwu+qqFGhzgtxCLKxrJep/11JcxvBTBh3fTNoW5UXaEYRLPSQ8yL5pHEQ/9u8bxfL2
IeVik7/due2a4inJrnoWXWDSAsCrJ+215oV3FDLJUwSL0Tfmj1qq1mkPqFAzzks32PnibaF3myJS
Dm2Mlnys+MOWN143hsUC19B3ykkEGioje5RHqleQG27HkvhnS/P2emdAn1JjOB24Jx09y7gUYsYu
Oh1GrMB04Hdxt0FiB02WyQoUqm+uRTPcIZR5pCYwrFL6hXakC+65bOIOaUWD2BSJSRYUVcWGLgA7
WGpTay6HCFPV6XqoSYCBGK3TP2vLC6EWf+ijRJBj7kUWXRQ3Ne0kaPN9KZeIh4IkaPaBZO4osdFc
A0dAFN+E99GnMguWLrpHaqazuR1V4yD51b4Js2s6H+WLjsoETUPun5ut8gC/ABqpiDj9IeQthhMi
1kCizZ/Z0IbrWAu8dRAK1b7qhGeRPfOKrl/yOsVbqdumi+n8tl25DYXsPM3do16l4Jfj8wB1MhNC
dd0kyCk8bLLRxEeqtfsAUNzKQJEAvStQN2GuanvAdN4VSRXpc68CdtXauNxSrZBtr2rU3Vg1+zBS
DKhgVrIG/Q2ESBK9M9AmsJPYmO51l1xhMAq/+FE7Fr3fQ2lMy2GduCu/5jmaBWUUNyjOAl/Bjl3x
zZet/IYEAYa919G+kCqd/DseTdQW07XaGolChK9v8RhXqw4hBPW2iPKCOBIr6xKOrfayubXMkEYp
OcAggch3gqGqoxiBUlPTq1dzYi4gBNog5+haDATK+QU2I3q/KzXiwAH//TmvRZGHlgYAJNi/5ORG
7Nmf0I03FOsgMw8QS4ibKAz0bYZO5CrQ6+gn8ZRGwcTcuSsriJ9SHVFQJpiZ01QS2MzOhedeIPbY
KS4gSz/I8/vWz9srMEMUP3pyUVFrxRVejMJsL5kt8quCptAF5gfjgvexO2JM9ZDPuJJ+IWnEKIRh
RRZX0DUbijbinUCOKmHFpbDNcVyN7F7jdiMItAmJVScjZsQsZpVIxGB2tICewegkRg7lpScOr02H
n2aFnsjqRBpFpfCAtONHOFT0azsTNyuoiTW1V9+pc9CmWXyWlt0tbl0ipdgJ7LA1WvFDZUoxLP9G
qEF6UQRSc+Bth1wNwa0Qkac0F73slk+BG3dO5fskRHoajSWRcHub+DEkPrVGAvIrhfOovoL/Ff/w
e+RiTq7VwzM++uRFyzTiDgChlqoT6vT44K6UwRoqvT445K/Ct4tyK3ihghoCG6yEwjvmuczhQPBC
SeUVBdtrpyaIZ7LFcLxCyBFqL/bvBJ8qUBT4QrQWPID7nEG8GuiKR5n0XtRkLTlqrq91d1UFIzij
hNwjh6CCqCcyWgMhkMdNhIqtSwGas/88dLRj/SMPGj5ih1wiPDYunjdYr8MgHzwxUhrNEYq8qqcN
BPERNY3gSuiPQqEE1NwGnzIzBFxOUTgTKjSSHjEOqsD2g9qoFe18RTC13chg6i7XmjQ5yzEEIdoM
VRGFB8rCkDJEULN5h6NO4h2pYGpstC9IKoqeALjUI1dAoHaeXssoYn4Vro4DpfFquEWeQQs63spx
rqkuCCax9V7ZYYvCG+cFjShiWSRX+Jy9QlLBVakGerdYqLvfNeeUi1HRwWdngVpEdPpkXJxUdFyC
TnryUDM77ARXvSkLj8MCdZ7E37NHzvrzkv22cSPLvuD+Zo8TBJyXc2BTcZ9GglMIgyCdF2LVaWvB
aCMSaMJyzOXbaoA0uMtS1ScrkKTt8Ihk2wP75vdV9dMHEZ+IKwPd2ZZVtYFb5aJeGDD3WhmyRZ29
/l5qIyN+69smwnvLhGp1v0XZJ9uhQG9ARDoesYU6ymmhiDIK3Sh6gXi1qGnNVN9NgzhkdNMnJkOA
cyssqjuQNOv+Z3tNdOTCaJMQ+e/2JmUiFTcpInMcVNSk5PlgMTC/UAPgMLU3pR1g7426YZFYaGy+
F7dOhlGtSchOK03RZsUv1TVcOQyMJ+UyuGiPlc2eZ2f8GjbjOl6n26WL+mo4Kt8TgUQyVZOq4Oda
WyA1Iuf14DegcQfghB1FDhpiu3MAGv5Iz42XD3VIOuoD0RwfS19fPDIemDFBmHCdS+zxP4/nDjGQ
EL2ktjesJScEEbhSnXYtrUV6xNrSaJPxZHYzP4021eE+OG16eh1DYZa/m0OzFtfpJrOBQGLNu3Bv
MQ7anp2uCa26YznYL1zndN8+jixh6aClie5LpRV6YiBRiOMCtSC9ylvAh+twk6r7rPsh74eNtEYE
52toB7eq5ZSbhYHnpcX5wDOnn+iTINDk0mu4r/cdmZNXvD7nxkHdDZXNrjy0/5vxNE2k3y9iKVFn
LxBaGQoSsvRaHfx9uU835r6/7m2YhHawWSrVfnlTP4w1uzahJj+1VqRXVX9ArrUSgfwXi64paV4P
fr+DH0aZuTy0msUbEfGrdAm+MRlXsQNl2h4vYJ5aPzjM3qRbtGALt/HLS8PKh+WUQLiTIrQSmbXh
W9IrZJVhxWLlkiRi+xvvzrgTftHqypE6rNLtf3FHGctU8ANRdT8xlWhWLU+9zVdxPB+r25QYjeHH
91f2bvb8/CWgz8BrbHGqwcc8n2HI4x61PvHe1C09OaKeiFLPDuVVtHYdww5urUN7na/QvWX74lY9
qjvxrNp9/xNmyhT6COo0a7M+yMzdsvouGvgwDciIAfRRV97UrgAM71/6oreLqGyEGnFb1SbsiWzv
tlE0vVIPC2Offo80MUxLww1KyZ9F+/MUVOSiCb25eZ6aGZJTbGUKSXYzTa9b/5Xshu+HO313DdNQ
FRB3Mo5WOgufR8Px14VeP5AtScxb+Msflua1pQFmn2Cv+Y0otsOzuG1Lxzz4dmF7h8hGeEWS6RWA
k8WP/mREFl2WQ93SuXlUFWYLIrmxhTrk3lsuWRiIb11Cjr+/ZydrkjQbYXbTkqpmE1EOr8KOA/lG
2umOfDNs8PJsXLtYehdPPnTanJjvDPQpxgT/ml2OAsio98ziJXesGzk5S/fGJtxACQ72OfCeC8Wm
lHmpLT22r0ZFmoUshjdRNudfQIRLN7RS7027dORDsCu2gv3s3jSOZyfOLrWXVoWl4aZn+uGDMwFJ
NwnPrA1/ZfXPxjqAtF14ap+tanzT3MePVzR7aB4lEYiPwivsIbxZXX7vFkj74gyxaURxR1pwxskn
3/FsvNmLz3F88P3Me2Pj8gaknvCAaR6TzpIt/u7SsfWHbg+SZJVtCM911HN3vQRAPJ1JZz9htjD5
DeoLuFBv4gG+Ehb3jXcIfvxWCQjeCmtCGfbWW7HhRueH8q48AFddmFwm2MTnTc3sB0z//cNjJRTb
KrrIe5v224O+Kq+GX3SxLqu7aAul5C1HiqA47bl/iG3r9vuPdOlxT7vzD0MDE89AlnhvY9etOGwA
hSPldS+Obxw9Ft6skz3x7NVSJx7jh7EGLBjvjzo+hrd/fitsiDch32a4Dpz/6WOd23H7sCgGSppv
1A68C7wp1XV+qf+E9e9MKyShC0+84RU5UT/6n+GKdpTTLFzxdPM+LdGfn+skz/t4waJYBOBtvbdp
z5gcoq2ytQ7l1liahL5+hqalapY8naBmn6wK4koDAc8nlD1BNBWJMjwoZ0RPwLhbyxvZ5xDnqGfW
vvzn55w/n+nfY88+XyNGsyrF09j1kaTXWrB9J7JpymJxetJHx9ssPtfP2M5/zVB/Dzn7XKU0rGEw
MQluwqupHK2sknW2tdaGnRyLPVT2O+Unads7NLz28jM93fS8P9S/h599rG2Cqqu2xOfOFm3Zpt10
B5boEO7yrX7x/bf59Wz/90izb3PoRaLoQ++tHm7y4DFgg5eHC0NICzfz/b9/+CZb6iBWxtw3HMp9
sm5347Y7Igdxlhgz/2GS/ffFvN/WDwO5IkkjBV9jeFQZSiM6eptu2p165e29K+sAvOn+QjpgZrAF
pzrLzr6/le8W8tNP8e/hZ5/iENYDHjnvDeOVo63MrcoGK3Tkq+CHtY5X5qq51e8DZ2m9Pj3zfH5Z
3qfED1ctUcHOp036+8y+JlbvvD+bdnVgDo/pD29xwOlzO7lMWcOJZSLgPkVTuC3cGD5HFQ+PEV23
tKKh8NpK+vv7+/nFq2lNRznJ1N8pSbMpJ+mrkoRV9U0m37PSbuj12oH29P0YX1yLpXHGQSTEAUd+
pwZ8uHddkXhllahvubHr+58NdPEmNJyFY9TphUiizI5Ho5qApfxkA2c0BVVS+Y1Ejl7sbnJChvPe
X9qcTm/X58fyeZTZvq2U40YeVON1OqwoHFbK++g4FWeiTWwvFmemk8/pYFAGNJ3KEzCqz6uO5Wm+
5Wvy20RTwB6i7NpdszEOmJ+ImnO+f0bS6f2zpv3iu+oNffh8kU0TuWvbVv7FdPycH4PrCd/gb3A/
0xvXVsYWd+BmqZb3xVxiTaUfAyGbxolszouwcpIuILD8Kh+8C2WjrkMkyg5JZGcJJbZ+TQYXeg5b
s8VVwGZNPTeXKEFfHG0+/4LZIqAmRT+2/AJt1a1ptq6AwTjVRtxQ99pmC2/P6XdgTVAbyl4AmFAW
zr41BF2JkUThU+pfd/6rK79g7XKs0V3YiX+xsDGOzg3VqMieFmIjVyhSOjlP8V5cD3ewK22EBdle
doR9tLTlPXltdJyPQMCAmzEY9bzP7yhp9SJBkMVT5jbrEG8a1ttDkhrb79/O0xdlGgbHBAVRKr7M
h5+HUcuQLmbdUMjuqIrGTi5eo5gwfk8bo34dilM9bbsDpvmSN46i2YvLzpfX+eEHzD78MJJp7JfN
k5Sdx3ttE2/qe+XaesoeAAZNb+i02i0uOifbTq4algozPTtCACCzfYOBjzMPxuZJ3Xo7montmfpi
Xbf0MtMV/Im3wE72ooMqR3XQxaE7IdT1+/t+OitMv4AvBGoYIDuoOJ/ve+dVkZ623ZN6HmMqhi1y
1O340nXSM1pk+qVik+EQHpqFD0U6+VJmw87eKgwiSSUzLCnYpu4A0iwuskNBDNlKuY6OQ3EeXE1n
DcHR/psLxm+D6EYzeNfM2TdKKS7Eg6HyolkozNn7bqazY0fUQWwL5+MaDNC9jrbg6r+40fQYwM9p
IMtOuhpeVOepHxuMO21GfTu9hOHrqEy80hrcqh2fL3Y2plf20/LCLMQ6ySZjUjKz0/j8bONgRM03
Gk/thmLfOr3M7toz7brbSHa5ym5Cwmjuv7/I0wFNFcIenjTcURRZZpW+MjKsNpPS56a7FtJDJSxR
0E6/URp5k78Jv6cq6vNTGtyTOCnk6rkKgbBLrVMXA67sZP39VZwuGfrnYWZzkSzIEEmF6lm7HFgy
2H1u1L1+aa5YpnbK0nsxPYTPD+nzYNM9/bB3sqbApaIsn6Of/lHdgvTdoABw8nvpWtkWe3r3V7DY
nP7xn14jLZnpA5A1WQeNJk4f6IdhOeCreaemFGXdbX0ZblwnX7dvOnsAYy8uHV2mG/bpGoFe8VJM
jkUZtNL8vWikbMhrbmj9ADSyPzZbMmzt6AhlothnTrBZLPad7OIYUGVM6vpsreT5vOohDlD1bHhN
3lpn6lW+n3TLFWo2ZvGlFfLkraeRJ6tsG1WT/5Pm/UqLFj9sjPgtrvYD7AsRu8nCw1oaYfaOmBm4
XGhmr6hoHSJbX0OnXbV2ccyvp31TvF1al+azsyyKPCgAjkC2RGaQ2XfciGYCSiF8y1LhoCcvffNS
NNIxE5aOetMs//G9eB9HVpgusMzyDs4+tEJJFCuXqtfa6da6HRCXvops4rNw+fINaBfDZnAg33R7
xAOavXBT55vv98FpiZgTS0xh+/35CxDjmPAuoXyNqqO5nUrQQHm0s6k7GW0W+y9f3VGVHj03FIcF
DZjPg4FsKc22qF/rh+Jn95PUsXV7D+au2nQb76q+SA+oxrdtt/TizL+D6Ro/Djt7cQpisbFNVK/p
sd0zj5mrxNYd8WFq21e/rZeFOzp/Td9H4/Mmn0WdPKiz12boCQqP6vo1KzeVdZFTpUC5KNi4Dcw7
5RcRQWv/4G+/H/TLMXX4u9hvwAPP17hGycsgDprXPqKbnlg2wqb/2QCznUpd8OoQqvAKg+q3lSK6
b2VjccU5vQqmDVFib0CbDrvP7F3sFDQoah6/IU7bC5dyurY24aV7FM7TeEcK1S4+/+efON15vOMi
WhnGm3PugrRv9Ib7FntPhnhU0WRb4i6QFpbS+YLNeZ1RplkEgQWuqum/f1hlfBzHQVC1ryZFjkC8
jQp53TZLS9nSILOljMQAUqX75r3fryU/TAATaEbUfeO4Kzz//TbW75FALcwfS6POHpmg1HJppe0r
qrGN4ZEA56Y7TxoXRjnZn7/fQRp/oijjljLnR0qhApEQBj1TpFtfe/mFS73Y3eM2PY+JG43u3Pdy
+NLbcdIAmA87u6eDJZh94PeUQdC4j6hN7WY7VcWz26FyBhB0m8Uhv7yhH650dkOhkFi9oXWv027V
g8FP7b+mELJVV+262gMbQVW28/yFG7w06uzzDjEHArlpX+v+RpXJS76pu6X3c5rbP69yfAQfLmx2
yItTSYhLvXvVz40bd9tskRDbyi99JW5kh/hU5/v5auGClKmM/OGTS2WQJR23kRSiVWkePPJPVXfh
kr4ag1Vb0XAryTq6idkYxL6IvsEYKaYG99ZCdG30C0WOr8ZgB8IGlbbE6dHYBAiXpGzhQgtbzmXT
neXe7fd36nRNZtMxNWHelREnJzJ/MIA+IVByjRuNCIziF3LOlTtcfz/KV9fxcZRp6v/wPBA1etKg
iK9ty47G2qvyhVovNVpOTiwyoTEUnjh9QaBg5zZ7IL4vZkk4GC94upzsWtklfKrihthRCtdLrbKT
2zYba9pzfLggEcUpR3fjpZeP2C7trq4gQgh2B57y+zu3eFXTh/VhJF1y1UDtp6vq1sV1uom29Uqj
TlncLF/V6Yw3u6zZcxIhoAWhYryEezLqHeUseLXUy/yMXJENPU/3sVja/J7szWYDTi/Oh6uTOaG0
FVc36Q7b2+nqkJA41b64XG42nHQ35i/IbD6vGtJlGl4QbSXaGbfyWrCpMq0ehS3Z6ct1rZO99fu1
EVOggIFH1zyb8gqJ9CWd4cSDbBcrif9Ni4ewlWn2ff+STI/l0+SKiVhCUoXtmn0T7/7nu1j3Zual
JiWBJLA9+UJpF6a6pX9/9rZLgwVXr6ifI6Llo77YkPyx+v4KTg5BsyuYveUjGEi/COrnsLzMCFYw
zStCvUhkgEGVk0f88P1oS9cze81TdP3EftbPJW4nsbc2enT7/QDTMj1/IIBsOBLrGqF++uzRez5c
waoYn2P0e70qHkSQUnGvHQEQgoAwzKXP6KsLmhjeCuRkAgfmLXUr6TWtzsTnwSsh2JTHrM1sXxlW
bjisLWQDHNlxUA9kueGnrbuNO064iNKx4qWthDzv0JIqwkHy758y+8hqKyi6oqTfLCBFUTwHlijs
OSwb9a9w+DXicAnRjGTEX43aTRbFzhQUlya3VQwr09vn/W3VKKtx8nxZP79/Kl9Mb59/23x3pfaB
LjTic+Pb8gDGb6Xd0wnBQvzgSo7xNt6ld+aSjOSLR6OrCp4gZHgAPOfCWFnPrRCX/7PlnlvGaHeA
R76/qi8+HYjxHJuQkangGGbvmtniV6mF7jmMct2BBIATon4sNfnSD8aDoGWQ+Ieb74c8qVzzkD+O
qc32V1JJMGNd9BTOBmoW8cZPy3VFyvvQ8TyRxFd7kTgtbw0FZ+da3UY4fv8DTvYTjM9iz5mN/2Nb
OZvwQlHHYpNKz0YrrQJOhveThvP7IWaU90mA+3mM2aSnyiOQw1p69p7M7dSMweZ3Y77Cw9voAM3q
n1a8Gm4aqgk3ZLgtTOgnEisEjirdZIPCJKJRfX6ix6oneCTioa80Lsu9vE6dEbTA1A+hD+PZ8YVw
SDbBJt4ulRJO9xuzkafX7cOKrAW+Rt6V8TyVo1Q7QqpS79SVtc2c9G5pm376QU6DYfaiPE9NiB7Q
58EIZiN+XtR5j/6sfeXaFlSyPa2RAjb2x78aXP8Lc/s/TDv/GQTzf+OTcCn+/F8oNwmUm0HCBZVb
uqkUKv5NgTH/wFTDAzJRbE/8FZ3/9BfKTTH+wDeJspJqL0VXeG7/psBI5h9TZBL5AaZG3ANZ2/+E
AiN/nj859lAYpU1FahFeGz6G2SsCjFePqNK/mOf6VgHL0u/wb5zXu24bbqxrYLB7isB7WCHAsi6K
S/8AORfB7ofbdfXnyv3JrzL/FRwrpmownTL0I3j+Z78C4kjSgawn8mk3zQb5Jf1Jb9sfin2L+ojk
1cXvcNrx/L2FwPczG3H2HXqmkCqALuPVv+rC/RkscHWPAnFXEim3WtqLL13ibB2p2yzEh8aAfnsW
1I8Btr6Fm/h5Q3xySXNBpRS0SVoGSO3i/aREo8XDVDps9E2+XWx+LFzNXOjR+4ppFCUYcXVb7qGu
tL87OunGKt8Bit+lP2C7ZRVE96VrXHhs8+5cbtSZEk3XWK17wkGI2iKf6JHVcc+UdlXVy86br+8q
O/8pA8o4UZKbcpVmtVfTxOUMZWymklGwNbayI54tvZRf3tSpsK2p5K6j8fg8Xf8/0q5kuXEkWX4R
zLAvV6wkRYraSiXpApNUVdj3HV//PFkz00QCpqzqd+k+9IyCmYiMjIzwcM8DA8oHcZOCVeGuyV5V
DPUyXGRj+0iqBFJJVIKJ9NLSAqiKNRAG4AVAFsOZoTVA0B0N4s4ejpITPQqszuMyk7j4JJFCk1EG
BhYVm7g02Ax5mxozDNZ2eCe+gymk8AjibbCnvQgeIiux81PGytdJ7kAd7oVV6nD74HMLYRYk93jV
E0AOl5k9mKZ4t3CTs8yo3pNN+8Ia3WGKtZQfUFonZwFT0zvETswsijtmf2fr4wH+BhdEc5pfTRdg
zBgczTl8v9S9cg/ljR3/I//On7tjewv8xh0rfaDwMvh4SBtwzaAqjAsIvk9VDyotq/JsrPHGcgW3
e8sfAZ0AIrRxyrvc5RzhQX/UX/Qdt+80fN/cUm+LzmV4LHGQxeaS3yACPYI2K/BBdL/HAI9oAd11
hM198yw6qSvfpY+cA/EIuz/MFukyiZnpByZr9SvPJYA50jMEJEnRoNOz9FxeH5OsTjCWD3WOabgv
mp2YsrT0Vn4KG3i9AHIIWBLJ05Y2WgjGjH4GEqXffpra2c9219jkvs1PLOAEhei6fE4dbyQgQ3AO
odtBnUU+0ifJN6DUnh7Tu8zx71oku9VT6/3tZMpvU2iLg41WhVwCbC0XFqedrKPzA7oLJQDbFS7z
+qRIgfX3zkGGd/9nhjrnDTjEwdYPM7LX7idgGBypdDQHc19ows8/px2Ycl6l/bBjRpjVWQTg5doy
5R0hD6ayPoTlxpldEmNyNISUh2QvOBBUYRa7Npzx2pxOPQh9TeFiqK5A9IKTrVA/QSDJ1MB6ydjP
ZXFh9dnow1bUmTRrBYK00PVQukg96PrccDNvx/w5bytXjdobcM+AN0BifMr1MQdcCYcNXVZwEeLu
WzoMSDpTMNvAN1FmgeRDaBaKI0CGaFJ+9CJLsY96F5F1whrqhjoegNDPpNEU6lhC5jsAGwsBSoEr
91wDjRZZmpc/tFb5TX5g7Ov688EexL6gD04yfhoqwg+9XMUjeE8BvtmD5oSzxg/+tf4ueaDYO4Nc
teFN7pWJzSK1oGXsxDAfshYF1EAEEkbFby4a/DTiAHHs3ebZhfy1A4kx9Q4CDBaJnL2XgfTgO2Ot
qyQGe3ttlCpQpVMJ7uUYa21tCGPvGw+pfCjvDTKNiVPZ6CCOciHD8LXZS4/yq7VSEadUIr8DXwdY
WEmpe58/1pwlJiSgHiBIRGZQLoi0M3+DCe3kUfLIXDqm8PeT4DDH0tdxHdBnDbMpeFuhZkQncq3U
RqB2ItjSRzKXPu/EPbiDbYI2RCHc+3rpl79GLX1hjYqCgQIi+zzjIM6jerV2DKZvPP+tMMAaJN2l
3U4b/DPUv80JO5KFx0p7HyHEXelnpXVjvmccZKrAcTlbMmacwVIP/DfprC1Pchv0YFYUsHb+gM/g
RhjqBmMgSlaBxd+wkG0bzgZjGG5QMVytr8DQwEtUIEgBY00q3A4gZdTljOFYG0d3YYFy5zCXB4Ql
bC4fnpJIs3xVglLljvEJN6wAkAzkGjItDB7QgTfNem40ah2CWcfWljAUELuZpz8JHsa13dzSbFCJ
OV/b3DKJrir6nkgmwRVP/vtVISrNs0EBzRP4jDnDGtK9NJ38kuUN5GNTrqlcG6F2L0/RVoFMBIyE
vFN1IP/2LQEkcWX1oInfv17QVlSHMczZE5DOWri6iaMmDzUlxp1MbmRMHhBeBjMFABB5gM3yvW17
xO/QEBDJA3G5g6PQAXDYE3s1Yo6sW+2TsEsbvG46m4NWGJg0/3a673K8iA7x/4xSh90PjbxLLkYd
/x5Q+eld2wlmcVL3+c5/1DzuULz2p+TMgihtneuFYSrjASuYBLUmnDFyZ4KeElANAizmPAIPZBVL
pNWbChUxJP0qEEs4DyuF4BT46WyoJFRk7iHk5ASXSRIgSI/ya3kn7SAtR15zn8JOt/kzeXEJTubi
kICXhsx2gy7SAo3XS7cz9opduQTeqjIOEFWl//0pgGhH7AH+TVlR1YA+s2qnBL2XHKx7Dvh4neSG
4GrrXXIS7zp7stGFyc4N63W7dahQm1fR7CBQUPpaj9IOYzY8tqC2wQ7QvtR7AiAuLCKUhud1a46H
Ys+JYFVmXjVbQUPHUx64aExrAPu6dPl4jqSkyWEajYHsfXzqdTNwDEvEXLJVPBGYeelBgoyF29kI
88q1WXLfXsUqzIxwPNhy8dFl1JX83Bqh7cOIHqylkYz/yoaiR7w0lFiaBtbM51ECygFscQmmZvOd
8EupLzDR8sR6Zm560fXayNqv7NYShHi4CXbzF9XrCQYq80pHh4BqYEMNwSpH07ChI197rLb2VuKw
2FbqCqhrjlOCkWwrChfDKbpRvpPxR8WDhCLBQPTfwDGl2GHFfFxTWIHfZwcxGiUhIH+hSEdFkznz
JwgogVAOxHZPvgd1BtAFfcqm9At4JYuNpNsM1lcGacgSWGu1nCMu5H8jNyxgo3b0bXhtbO2QYgSE
TTWzfkupOJqos6H0JfCrHnWdRJ3sl8HveCkcJXBZQW5pX5yZA99bnosenYSmAFA5kExeelDbCpna
pIhD2Mu7+DUHzv5z+PRd6CLZklOfup309PVh2TqPVxbpMeFYEEAJKWLPIEFoBeApE1NmqXJVdyWD
nv+s6lLNuDoXRazUkDPFueB25V52goO/a441AHpsXA5rOVR4GUUeBIgkkMfZGw+WHvn89XZtHrTr
tVCxBayRqhDlMEDqPJwpO8kbRoJQn08scApHdxCycqbv+gPnMgyvNxFaZOglo7uElidAuEvXkGQu
TMXOj5CMgzsZ5RjQjiV71QXn8R9MmpFsbpntLa1RoWxq9UnBIywy86MKPRhzRgTNHznAweVzZPEv
BGgf3jProqxFUmHMmCs9bHmYJWGMn8HWodqKl+7K9CZi8g1s5EHkQQd1BkCOBRRHqdOWqxAWBhds
hEe1AP5j19/jcYkLFy95ZOn/4sZdmKOPWoHqIOZ3sbjpfnarB2EnF65W2OGv6khAY2DZbs/s4Yx1
SNFlwHMJj5SAWiF9z8+g+oTqGhYpgzG4HZ6NMjTb8OfX3rnlLiDoIV1M0o2jkRUKqAxJ5Rfcidmh
JqkSSPjTuHOTnAU22FrOlSUaT6F2DWR7MPsJxuJvc3vbRQ+qz8rK1vEeyMh/VqNQqRHYWjFnKcLG
cCj3/Dd/L57zW7w79iwg5jpaLQ1R0Qpc/nKoRFB7iKebIr6DWNLXn2X77xPtYR6jAqviRdl3owFu
4sis44epPQ3R69d/fyPjwWgdsMpEfwRTvzSyt9davKoFGGgc7hyWYGCLbbAPl6AonNz6djiTYS0O
8zgMuxtesLBLbZwCmYk5ai5fCPNod9mBTGzpjyCNNScbItu77jurNcQyScXftBImuYlhEhJjpsA/
hOBOzZl8AhsBcLEwKu7mSlcMXYYNTffVbf0YOKTcpZvNXXZmxqMN71jYIiu+upbFQp2NCcmyyXuT
NcxWewfOFbvdfeop2LUsgjYfApPx5ciXoS6WhVGqjDDEo1z5Ilng0XjJ7fTc71A6fZCs/lvAZApi
fTPqWS9wTZdChgfuiaJZC/0xXf8o+AfGksiXp5ckQGwd1Wfwqq56a1Kp+sIIzn884gSUZhVMa2Ue
QT51aMSWJ2YjdstHru1RW1gLYilD/wzhCc/3di/sMPlgZmhX1ExwAIVRJMk9oCkST3R+gJtdVbPG
SknSkQDdB6uGo2i2Pzn8O1gkLfRhA08JLS01eTO8H++l2uSP7QN7RIFiEvvPj0DyowNNslH87n3U
ZiMfMh0lsFZSZ2HcnjA9OSDUeuZ8S39q7MEWbZL8g6+YzN6zSae2XIkk5P/9DdSmywLkagG+iUyw
uec8UoYMsgi58W+Ox7UZymNnBbJxKllq72LYHPzcqR26KANYneFBhdxTnr523q0YcG2PqkFBIKeF
uAvsicHTFH/TWFFz47GGJyF4TjE5hikPYBKWQabBu3HsiANpjzwK18+E/xCN0RdusmaHTOyz6k3b
FkVUVAhLAuC6lEW1C1U+ESXisrqXPIiW8VGcMEKDV7AyopzEevaTLJE+/nj7/s8etYVQucyQEcGe
7CmutDOc3zzHzNx4I8ciUBLAxNCvXLOFyKEGjWgedtoX7lO26rMAhmsMrdnqfvoErdsPtbHB1f8T
bP9f+8jWjiJ5wGAN6Qap4OVcfkOjSYyYV+YIDRmoYaAai3lbzooswwMrymhCHotxv29s6cIgdQtW
SSyXvSLgkojf6vAN+qPdcD+WeKQi48Ph04EH+TdrFIGjAYQUQY/OYOOWUECEWOPv/r1kR2+E8fGM
CG4N31k+s72l/5ij09i8xSRz3sOc9PibRhpY2VfpHnBO0GeA5IKxoZe3BeWkGGxXkZ0TZocVsY4O
YcHe72CPPKyUGzJTluzj3b+BtkDP7toSdRz6Pm4qNGWJs/R27ZvdGyQOMdQ72BxSjD8AKFAzj5fr
Ac9ilG3BioXFrSDOkGQbIm4iaxNc+VvkRF78CIFEIJMCS7+JD2BxZmagZBn0hpKZZQzxI0sHVdHy
TEBxMsyLHkaTZ+1FfjY+Qtd/6neQUklAVWR487tWmcmj/BC+MSPcxvsEx1CX4aoi2kx0v0eF7Ask
eC8LHlG9J7kvaT+Lf8sD/Htrry1Rtx7UyfK0V2BpsCYruKnAxJBYiqe68YEZ3zbSqMWqqLhdxX6c
NekIDbRzb4829BvILS8+zaTdC+Ljv6W4Wq+OctVUlwZdId+QEGoh2uiAR3GAj+uA0UG3eLayzuSf
0IBwGMFmI4NbLJUqPIDNZq5nqAKa+kk/NFZ0YZBs9uoNuyC2EWkMvP3Q1IJcI2Yf6Au4NZS+BBd5
iIxicAh7DfmE0mkEaiBzDftfgAYga4VJSRnDVSiZ0vCP3Ie/chDpNbvDqbeJwZ/kTOTPvknYNP5F
JF3aE5cHEbINCpSBYe934Cb8/5ylOSOgzq0XuJP3199uaY+6DLmiiYZZhz3IHNWA7nGOchuFNsjJ
LHbquwH0WlqjbsIgl6EpKKS/oykUtNCq++zs+vYP2pFko5YRbWmKeg6OAlSMywILI4GbUA6R16Dv
ktMeHv5FORPW0P2E8Dgqw6gNLT+b2Bp5mg04AsYj9JOgWRra6pFgceM3Vnt8neNiakLGFA6mVFBW
p3HxI/ReKlVFnTQSXzkFd0HyyvCJja0j1Q9UEDEcgO7/KnQZPVf3AfHB0Z57gs7ZaUDJiL0Zg6uJ
2SZYh0qs6MoeFbg6XSo6vIjw1sGniqBq9xFfRChGp0DphbB17Bgr3LJIuHEI/wnojmjqwVBLIwn4
0gAlMd9TrXkHxZnddEem0sHfDI1R6/9pkHJ8o9fGtvJhUPaad7KfkMVxARB34z/qG4isBVLeP0yd
mIQQ/DT7lwkzRNUbuA6tEICDBk+w+ca36xgTRXgk2bEpfmiaUzjxoeJNZvOS9UOoKxdK6LUOCXey
8OyhDW+g+Rea+g+iENEhtSn3EGphbfaW/15/Xcp/UdaoiLAPVE6Pk4PU92A4xrfOll0eFHpMGsvN
FapkTEVTMRFDl92LCMQw1XT5tMEOEvYxeicyqNXJaXGmD/CqsQq668c7oSIEWx/eTgYZuVkGG6nN
qqRIoOI6HKQnkIBFt6CWdKNTelN9QhVzsgsADliD7xvtBVjF0w+TaZd/UyFuKuQp5QqgZlsbap8O
JHAsaBjlz0S6RbgzGIN+W1Huyhr9ohglPUgHUYPfTBkktWYQ1DEwzpu7iPqHCDVrpLw0WKEJKwA7
ORn47HqE0ipn6Xy+H+fGZhz91UMXqg9g1wXFIXwSiQR1FCU5GUUFGucoKrfHzIH274675ZCzRPvB
Jjyc8YnbjSxBkdX+Ea0JkJsRxCpgnTSA21Aa3ggS1I/0sn0KitjpesFlrGy1gxcbBvCjAMBDoYHy
w9pvwfxMNLWiXx0e0pzZnDK8xLT7yFLhhWipMc/2pkmoJ4BnT9GMFbIlQO+HVxohMAXjJJYPSgIx
YFZPdOuD4R4nZR5g0Fb4enSNU3xKfLDW1sxoFx3Sc4havHbyHwd72GMuxIIQIGvEZnNl/1jVyCvp
qnydTr7M5eUcmIH/WIW7UnzVVQapyOUVt8iJMKINFWkgmaEtRUgKlzZAgsCpKqQhTf8NfL4QiTWj
BwV0GSWmF3wwjine6IQ3vcPbvUc4yVmFEGq0Fk8U/ABwIqi6CjDh+t3Ol2CjBfIOLOyCWylP7TE/
Sm4HBkpIZxMJgxHvFKCDpu9GeC9iZIqV7a6emhf7aBuK8Ne13E3ht03fhgq0aCDhDUZtxSMXYOmF
jNiyfsRThqhrLxh7o5tkGXzavwF/wW9ZLc6r3HCHspYXHpX918eR3Gr0xwWF6f/WRt16nJFy4DZQ
f2n1oS2eCr83MedgYv7JZLjR5uJIqQC5J0ILsDJLN6rlPs+SRvvVi882YVJGZu3+9MRzNT6SdwP7
abuu22M7ry3Sr6JM6lQ+1qB8AdkLW/hOxC+ib8gkwmIPcJk7OpktKLd4Ae6nw9SazCfu1uZe/wCS
BFydTj3mi7AXtF/SGd8T46iqVWb3D7oNGkfMZOdOARlmlOmZB2YjjAOajwyC15COI+gt7cp5FGV+
+PvAXC55r3XaHQFK8Dvdifd/j7zCTl8bpBy3mKJ6EgoVjosxvB2pj3ZeD/7UzJvvqz3BL44eO6xv
bS/w6IQLHh2aVWCahdDoavjuKEemmh2i4NC81tHg9X7BuI5JlkKfEgNaVICeYPIAo03LDfXbtqjn
SIHUBSYAoIigeJBtYZ7/1WdT8bIAaBpISAN6kfRni41UTVHB+MVBvrV714b7r4/6+gSSv0+uJ7A3
oR9BN6rzAHgWsZkRR8Mn7oXM+Mzgigbdwr1kVY/zidCJf21y9YUoi9QJTKsiE5pi/gX0J0FFoHNo
5kUDBMZJyhip3wXxtvhG4DIhz2gydI0uJF2MbLkpFtt6+sV7fE1qSuCnlD5OYEZ7yO9IwQciGuDJ
1Du8YDirgJRRB0ZzxepPkPOCgFjyyD19vfh11enyizAHTjAh+JxUbJ2NZg6CWv0pn0bwsxEGV+kW
A9oO52UgcGW98NdlEgjpoUNJejAazj1dTYC2fKfUrQwyuB50sSNoGNRL9bdlvoTXjgq+YqwLk3cE
pndZ+FVcw9RmBSLQ+edcnRucvUH4xti51Y0LLwXDP041ZmzX6l2t0UIV3WhBT0immSKvOIY7IOVc
ZgVm9ehDURAUu6iJKBBjWHXm0qYsQ07Rf6SQ55y+kR4yOrkYMSeTNMw8gtxwSw8F8wEQqughQcBi
xVgZS6HRz0UFuqy+NxuPNORwExy6x/DAqghCt41hjCqPREHog+MRaWjal/VzJ0VGOT5AflXke4i8
aYYfh1Y9c0XwkgWTGtc7daz7SrXrJPGzDFUcqLfGUEqZ4lSsf074VK2cWRrIKX3+TsC2TeMNl1Zp
oHqaFvAC8E7dFA3imwLp+T5/DevUCBPUksVxGEHnM/ZhsG+UMBmP/czN1U4oYohTWK3S6NIzpNzB
vG0hg85kzZyn2TAGK5v0UGtf2qGogJHW00npeVMuxAry0Wqk4L1ui1JbRR9iWoXQNq80H0yZYtOO
GN7PQgl0QnUjNbkzy5WY36gZVwB/mUDcGwO+Y5x0ENcJSk4C6jyAVrKCcUSkLdFrBz3bhHfmNubG
aB/W0gz6n2meteYGbcmy3gMgi9AWWQ0m7wzFnhUjMGQz7dI4V06BKMdpbemRoIWcOYySMJ3nQcYY
mRXFDcZizCgq00Ywa05t+R9xru8afIhyN/SKn30P/VALvVIp+SQzU/R69P0EjsuwM1MlH0QFxJlT
EiQm1OE1zi3nlJ/vwfFaiLdjn9cIsI3ch+gzxYGgPEEHPZR3cpcM9aPejb56riGlPqOeUTTJGEHU
nJOV0kxaWQ5SK4nFLsqsKQdhzjOPHta4l4upRpNfgnCw5HIQDg4AyjeK3pPa2RALM6kqHQp0Rtgp
au1I1TBmh06ZhHYfdgbXVaYiQese+secr8Y/tFoPhbupGRX9YcL/QahMPofI3FnKp0RDZqYZ+bnv
g0R47nIthuyj0ZblbGm1GkDUJpqmbN7Nadu0nRlppZFV5tjFTQdQBi9kKCmofJDsWy6uIS+vcckE
HelCmcREcQNVCYTaUyFjHX5maZfgM4SDVJ75oezj27moOcIy6Auz6oi+1HIPU4S/tlcyfC3OqjnB
yNFEw5eTVCeAmEpiR6kfhdUNlMczHrI7Ysxx0EtqikA6hH48qI4Uttl4NICZ6G90XxL7bxU6A7Kd
ZwGpIuZ5AB1t02hSH/LooH3Ve1cvq3n4pTegCes93e9aCYrdNXYZP1foOjxfNQmxqQ2H6L5vuh6i
A1PTciZXCaH0PeT9NH1MtSIAmCFW9Vk1+1nN0QyXEkEMXwR5TrvGrusgngwzlQwD+KZQq1/6Kk76
wuTVjFdxPTaFnB07XU0R34dIgLR63rR1tE8mXlRv87iL5wIFELg5Og3ZkGs/OlAflQRaOeYYqsf8
l984eqg27WOuNIV2UBO/zpVzxXOcHN2nPMB6N0kIuXjOnPU6nsanPBGVBOUOfZaC2yDWpRoS3k2d
HkDlqhonPlRz9bbrey12lSo1gl95bGR1DqeNdW0vqnHM/6ojfIzbIaqlWjSzUdfy0MLAaCNKpqG3
cRzedvmcB7LF6Tg2vqvL/Tg8SyGvh04bar7qjHNu9Jau6f7sdIocGNluiHnQ8dqSUBf5ZDcaThRv
+jKUwxWzjfEX3HwE8kkz4QZTpTgIiVoVO4XcB/FoKTECcYTuWgQ18Sp2J12cptxwQ70ui7GDQ3bR
1NSuwUkd/idmy4dxpKB9OgdSc2xRG1J/SH44Bi4gwaNy2+pG3ZyVagiDwpyhWp6f5EQ0ylNc8F0I
2ug240RXhm5N+VBK3Jw8FqDMAZlDKJRRiRy5iYRDh7Pl3/PBYMTPMR80+TmqMdV2Cxl0rdT2ZYQh
hxTfHKTc3/y4l2ZMlWq5lJkaZDVzF8MHkSKYQxThsHx9829kFqhASZqA0UEwlNGJ9hyB0lkOcUUW
wckI54PArNOsUnkVLfIrC+QXXOUuYVT1ujAluIQh2nmWD7Il/oyc0Yys1vFNzDcIYAFFGwuFDGaJ
eVX0pWxT7zJuGiWuHJMfaJodQfL4EGFqAxPMJldDffEPAOzk71EJB8o2GurLULICtxKVfk9KjalI
2JO9MrP4W/DoOMM3gZS2LcAsQmsCYxd7qGqd9GOHMUIGTiKI3mOyb7nDeVnJUiWGPypH9ToTvH45
7EYH/jV7ITDO8obM4hDh7q9dZ11qJrt7ZZdabRV1opCnwQ/CuSSDiCyxQJ7gXShZmBNca9AvZYx6
EfJa3UmpFONTohX0zqtmjglXIiPPeQAlqjuV+BCbbo1kbcsvCmpQiF+h8wWd95Ws7az6chAnwYXe
VX9WD5j7cRX/2KH1ivm5Sy1Bqnb+d3YPfX1uCAISWb8swbqmUwuus24UKw6gK9QxiLQdoSZl99jW
HgsVYmDxkIyjj4ii49J3UiP3MTasfxpyHFg9EhvM2hoIu1+7CssKFQNGYYyQoGufsn+XoxfKS8eo
fvz/maCOOqRztQyln0+odIKWIYAKeFMpnZl3Rm9+bWk9jQO6WAxwGFDEQ9kZvdflno0Vp5YQ7vlU
30g9XX7GnTzsMNiqWQPEZu/kHTqidpIjFTeZvCHreA1IGN40EKtWwfdC14ZTrg5Grhs+9TdhvIl2
2k3sCppJYpqOTDRz9e/+7d/3lLDga6PUQecSo2yjqP+EQsNRRleUPNr6ZxEQXLbbbzziUfAB6hev
XRBNYXhkubtTGOXo92gXQUzeEcxxRpfZeCfMKOHBUCw0mhjfc2NPUTFA6U6AzNUaFTBlwthFrfZJ
dFUH2SzP2m3/XbkdXNFNnR4zlHbE4tPdONxkdhEfkDxQUedaLrIAIeww6sonD/HKBgyOqAmBU5EZ
oddvUrDNAj8JlLghAMZJmdF9ZZalZoQZAq1Iz5pDpEPqE9PQ1hZeGaL7gAZSMHXmByT6wAZwGWrN
gQPku3bCDGFvirvQUz+Y8ACWUcpTJH7gAzS3Lprt9Y8EdzvG4V5q3Aitp98O31nFtY0LD9uJqRaQ
EqHztNbxUGZ+FqYRIdkwCT8AoHfRHlEZ1wBzcZsecmWLKif4A6o0kTIAe149y8/ivQqN0cby7/xj
g7He3pu9Fj3dGpwYTNPrfGK5TMproijpGh3srQTKPB+Lt9DGiEv3SSb2B3d2FGhX1xaUeG8NFuCD
BBLqtr3e4EuD4SpXLJTeyI1A/KxfmsnsjyXaXRCSLh3ka+HuD9BHG/fSwh7lQaC3QdGtH+BBupdG
NthUgXAmUC6yx9GLosJ1WWdlbRPVQnSyEeAQAFACWx79uB/VuePrd7l2/eJdjx5micEntz4XxALc
E70IELjS95NSRWnYzvV7xj1HKBMpemj/dcTEZB8Gk9FSBvMYSJuXaxDapkJlLX33wQX2NNvjY3TQ
7R78RxHQ4S45D6z62npNxKIBxm5QqIMEifLJzKhno+CS91n1ouLJ51g69RvXDgyIBinkGuBppvFa
YSfg9RYl73yI+ZZo15xADPGomspBwmRHcma2qtaJ5dIedb6rHnRWXJy8V06Pd494TyJKecZQOZry
yiHyamdGk449OMBcKLWTsyaMaiYlkHOUXD+4ED8AtlwfyVOhuwsPvPb0tbesHR5eCAkf1BiQMq1S
lkDGmCaAcO+joN6BkTKYamfgWSzbG0bArQ2ZDKQqmBiihXfbDt0AP23epHofhZOZ1a/JxGh4rNs5
kKNDowgvASKPteYcAC3RUBfCq+yNAA/2YJ+80HXIdoxbrzZHR8ELpGO1wtZUBzCLg4a2PEmIVofN
yOI8Q6HgtXcll0iAtTv0w05E75ff+Ra3Y3bFV1GYMkjO4lUU5pF/TX3evGpnATwHhafgVSdYBALH
JvpbXXMaoEqglxaQoCBFoY9dIoUaam0p2VP0UDinc4lg+N9jFykz1GlrcgX4tiZ9JcNr4StRJq+d
6ihYmc3v/iCH3djBxaqoM9ZkyVQoMCd70zNpzBKixPJW/KMd3HJLyApgNu+ClQBH9PJz6QFac5HM
vfxmtG0sfcQ+tqZ0TyYRcFE/CoPVsZLmje9GqCIUHDhw2q6bf8nYxGnQI7Mkr1MdtMfNvvZYd+WW
7y/MkI2+csU5C1odXBGfyuhGH2h8wP3DM3DdO310SSrL71gXzbrQgFMmQI8OLFAyUSSlvp00aUh+
8uhTggoJyZrBjHPhlycEf1FvQqwBSJSJCSFYpepLswb571cr9RshD1uYDfeSW6K00YB+wzdlNgvs
hm9er48wg18bSopCGoU2Bm++8qK5lac5NeinEE1EnARmLCGZwCKjw7IwMgI0EeGPWIGU63FKpjGN
kDKPkIO8wwQnpnKUg/wbo8yOJ+uZI8ogddLzoWuqMPA/SEAhZZP+MBxFMEyxJA62XBOVPniIAQJW
CYdguY91CP2BjDM+eE/3+OcU3KGJFex1cziSCljAbO2vMiA02a/tUQvDrFGBGU3po5CRftcPU7n/
+ppev24oA5Tjg4+vGVEg+hA94QWlWgykzB74/g8EKvT3vXNiDCUMDPqSRj1ddxo1NeXFnBhDRRgl
Bd/N9mSGlr1vq8wAlqBnSagIkHtglHf5nXypCEKB4z8UMLz6D1p0kGUGjGzrywC7Cel4VIQIbm9p
YYqN0leaGV8GnGJSY44JC0q8YQETX+j9AxIDpkIaalFr/DxnxvBhPHYA/GQPAsjZxddoLyE7nfZ/
gOQiP5k6tjAIKnHA7zD7SQdBSDKmFUR/PsYXyUXhwB6/CzeELd2/I9QAEVjx0NNGAR8E7oGVH6Zd
bKH6fKs9VQ5r8GwNkkfyePVb6MjYzpNYZNXwMVj5sbNG1z98qFbnRA+5HUGdurzp7Ap4RLhqah5G
1EiZtxA5Wl/sBh0yfSloFa4YPtS32FI9vbII44RuA9xipg+h+6ncAwl6YH+Gda6OpRNpKhAUE8ei
q31GPIAGqqk+SBEg2qV2YU2voxU+XMAZNv/wdQRYexmG7oFtNRBC8e1pxmp5akpDmpMPQUMNWP+u
BIwS7cZy0KAwgEcE/sOQVkRTFdgb/WTU3lt3dnmHhEx1H3iyyXmYot8zIzQ52cvPJlzko4EOAAE3
oKTLcxkqPXARof6un2ZXBomqfoxvSUZEaP6+3jkqdgKRA01U4Jwxm4nBRfyDBKGr21tpwhmaTe0L
weOhToPjOe5I2pw7kcvi71sGtIstGe9ukAHjrYqxVyqgtb7CKYM4vij86PLiTRz0Tpne/f2CwEko
YXQJ0UYBydpyQWPti12d8i/Go4pZQeGGoJtmyGkgYb5hZufLlOT3iq6NEce82r0Yo4m1DGPRc72H
XNEZ2c9LtU+d5JxazGI2+eX/eMXaGPWpWh2SNnLGv8R7iBACpDbId8ZJOeTOcMM9dZaosHC4rNVR
WE25nYZ4SvgX6aweQNNxAJ/VI9nI8PAH6Q9rddRdhCEtQ0mwOu2RjAlWJyKhx50IAO6PzLHWRiUl
HdA+fZ3zLwlaYxLWptvieQBPMfB2bOoY1tqoBCUqRI7zsZHEWOdFB2TkxwkCki3qM3+wlYy10XIo
Tew3HYetjJ6JWEJ8JjzE2ZEoLQE+xkq+GGujD3Uxlq04wljwXoP0+LcxxQOUFw9UNq8I9cj5zyEg
g/lIy3Gz0KF+rMTCSDPhJdMxYk12M+cs8sCJM4Lst9M3w96FYE5lRJXNVf5jlp6eaKeq7WMd2t4e
9+I/VxjRl3+kZrFvwQBocvuWNV6zTGP+u0z0qMEDhiRdotwzVoo5H2FP4lxRfowBmzsKYw7MUGPG
VeizCkTLkZT/mEO6CcVZAykSfeEAJKvkwYDs2UwyWwcpZWUlARapWQW0/EClkqGOmLMpQJcX3W+7
5JGFLAnNHtTYlvGznasIoCsZFQBSsIldqXN7a7BJwyzRXcY3XGYJa2NUsAbGHigHXn7pJrAkzxBe
i3Nw8sBxdFO06xO5XpmP4y2/uV4gFbMLPY7HaJRfAkhPgu+ksYDHA8fp2Te5AwG7/ytHvTZIxWxd
LcKIk+WXydOTx97mHTIMyt+1/bfRIXc6K8nd2FSoUeKBrKAPiauQCtt60Si52kavdd/1e0Jpx6vd
sGN8uQ33JLQKeAoRXT68JZZukiRNEUKV5FV7lE/BO0lUiLOgH29olvoCzhEvRluHdeFupCvoP0LA
DO8IyHnQbxc57Pu8zZSXWduNGIcOuPe+emOsbOOcL2yQUH6VQHDpmMhtp1wOALnTFWk/9Xv9mO1r
c34jr8pxMCGToneuVJoM4xvOuTBOnT5hCOsqUpWX0u6gKXXh/PX3hBtLAfbcmnY8kxpn42YCnYoq
ov6G4sOqaDrKadSMY/g6+dB3FFA3bXdoz4UgjP4TsoP1B9R4QuZHys8Y5aMfIf4k6B2fVK+q/r2U
bFl7jwLWvbBeEEyA5erCaYKCCnW+4wSTNXNbo16a3ILnnfCM9iYkFpz57Q8O9zpcLq1RhzubIJEV
djWKwTp4aRoPI7mozw5/UL9c+6UmEBZM3ECEn4YuzUZhEMlGi61rj4Vw1JKHMptMGWpWPFTjv3bD
ja+E8jlmkEDuCEJkuqAy9OEUh+nwqheeP96Vo6OFjLbixiMHY2tXJqjIP09BXwbJgK8U7LLMjF3S
8+MyiE9nGBUQWcqsWyuCyhgIDogeBNx8eaiTVuv9UYW55HtSPKhoIMWsV8766GIqgLDpQAEWc030
gE6sjkId9xhiAvVLAHaBwAl+EnUx5MuYblRY5kgNd/n0uBBWEh1ouMXqnk57fdIBSnpNjXOS3AYZ
uOWAGDq3ZW1WGOuodQv9aOdrv9j6anjBSTi5ZJJq5RglLMq13722tlqbpOBroEwZ3/pmjwkx5sW5
8dEW1igfCdsYmsFc96omZqAhB0LF3kZX5xXg2aIwCR95bQ2oFn29yMslQu0siiQYjUHnGxIO9IdU
uZSf5LZ/xZwCIj4ovO4ASETmBWzNUXSyQwbd0mIvWf6NoVuGigo+c+UbUQVM3eQXQKgOHWTqWV4n
oKfBiwE/wfgkFU3D6muktgUmj1h631ubDIwpmhQYwgN2l7pxFCEtKkheviqZG8SfRYLgwgIosUxQ
31EwmiwX2uF1ivd+DKRjtg8MpuAk+SP0V7teB/kRV9f21AxhCQ3NS0Dp8cVilyAvOMWMb8kJ/D/S
rmy5UiTJ/kpbvdMDBBAw1t0PLHfXrqvtBZNSyiDYlwACvn4OyuwpCV0T1TMPZWWZSl2/sXl4uB8/
x/EXfcosBTVFrxSsLH9O3cz3Q3jbqtN8MklWTY39kayBdpyK7Unu1eswyBz/+725aHIW2+kqFbas
sFq/GW7USSS1XclkM4A9st+IfPX/tDh79rR2xZyw6d+rnXyTye2EzZVeb281j8Cili+8fE4uJLpC
gWpBUgoKKp8XsgYcuu1hkMTXLERV1bEXJvHUdgRHAlprJz0kNI99NhAlNIJgmnxUhj2I1zxZXdfo
RV+YtulbzrfjRyOzvcE6NGCobHjUHGhT1Ldo8rgvvG4/UasNBGQh6mqq4IbXurrc8n5qBj/anm2S
nPaiBMXaY4P40W/vTCjpTu1q6kV4g3oPhJ+Wqc9Ozik003DDAlaARtvPc2oTkDyJfHgMj/Z68pFI
LstdFIFpjXiq271BRMHxqyVXPU3il0n+0+ocKWgSjlasbHi0jQFK6LuyBMkbYERjthQ+zJSJfx11
EJ5B2wlg2a9Aq1w1czkqOk6B9jDpzShBAfUGkIPxHbnuV+g98NKnLqiReig9Bznh9md09VvR+of8
b/ZWXP4a2Cdl4lPj/fgtZkcjzzjSqLr+KB5ilCE3dBODw4icT72iU+2mOowovC5C+E4ENvpHq7O1
TeIRaZ9+Grt8l2mVL1NYY7+TzvCVthTYnNq9H8xZU+DzwZErts4bOF6YQ0rg0HgEcnTeuJ4q2N1T
6cXHxfrhwgDnjxIOksIssTCt4JdTgyToyh07qxGKGptIuiYwOQshxqnT8nGI0xPmwxDL3BitFkPk
2pXSr6LwPiYLbvv9kT8/Gh9NzK71GsCjArjPR1VT1qUlbjhgx2N8n1SHoqr9YSx9VkhQRazRO+YW
6EJ0frL+3MxAZNYOKz19QtO8mw5VkNde2IA+xN6VYj2We8O5TDXD5+ygMnBayVUT30FPiyZnRL+K
ukd1TFYKNYOe6guzNgOn/PsQgsUZEqW4H+ZYREV0ZhELHTmHGtFgM4LXaiqUpy6Im/ltuqnxQF7a
/dPm/jqPf9qc+fEk7bpyxDzG6DEG/xGgdNFmuSo4Y7v4PTT0ASC1MT1R5ltQs7p6bAcdj4fk3HjW
f7ZrFhiXnaeu2hW7qoEwUtbg70dtKzGRWfn+slq0PtuPfUYlOoL1R9b7xq5coSulXaEdMkOTmoe3
81mxBWnRGXHjw4iUDsvdvF/4CicP/Yfxz7arorGmRDXxsU901xTPPFoIKk4u44fPn+x/OHFD1jam
1k7secPTQK4NfeU0LChLHqh4SGvEs4e37yf19G79YHIWZnSRXlkFJlX8eOfHxWblZzyYKBvwTpuA
oNzXr7+3uTSL882KGq+mY5Sa4YHTHe21zcIyzdpVfu3Tdw5zoEfQRzgH68Z5mhYMrnLCD04JP4Vc
RC+Wq3kmEJ9ITwOrUuJx6PhL5GAziMxXy7MVTAwrDllBcPgdaLnQzSRuZmynZEtzGyOLulionzb9
55OPEYIjDFTKJqBb85DGRE2jbh0boXYfILPj8SBZhxt1lQfDZvE1//VGsCe6BACt4Zgn0fXP+1O2
KAMkY/YEBd90ZVmo+cY+ve68EuScXrYydzoKRUscF1+3C4xCOuZd+gIkMLNDl3UEEsyieKoouofr
jWndfL8dT7xWPhuYrZkmxxptzsVTXbhtCur0idp0yvOo4J5yJxqNJU/2/jj4vGgOWK4RoUESGf1l
1uwEaIVoc6MeH4E7WiElvYtff2Hw4c/W1WFS48suur/AlfJ1/T7bnYXc6EgnidmPj2N0PTTcDclb
Hd1+P5tfXxQw8a6ZDTgFmghnqzUQgw0yUR8L2gdxVXoibQ/9SAIU5C4tO75uIigUfm/yhA/7bHO2
gHlrlqSI1EcToJiLIUgfCaQarNvsAEK7s/RcQfJxYy04sRO7xtFUcNjZQECYOICzuUSW2jFqpuIt
Ya3D9WTRuOUHNNriGc9WS47lxMqBEwj1EmKDzPFLtsep83roOu2xE7u8Ars+XSX2wspNszTblGC2
AXAdxEAAj6izw110icLQMf2oZzdaiKPW6gvrNO3qLwaQCQSKA8wxxJjt+jwW0cSS8dhD9KTqrkJr
HbMzkHv4//l2AArmTzuzlcEOTKEdoz8SDUR5To36xNQE/WNgfvrT/rU+ELEJvrf69ep2PhmdPXoK
KpSI4lIrknuNX0Y89EId9GPKuVHhf9lOB3j+3eJ/fXpoNf/6B/78oyiHGnQqYvbHf53xH3XRFD/F
P6Zf+99/9vmX/nVRvuU3on57E2fP5fxffvpFfP5v+/6zeP70hyAX4Eq4at/q4foNei7i3QiehNO/
/Ks//Nvb+6fcDuXbP//4UbQ52JKu3xgv8j9+/2j7+s8/0Ab5YfKnz//9w/PnDL933hbd89+85/Tt
tcj585fffHtuxPQh+t8h4g3/ivIfXvwO9nv/9v4T0/67TvBExhbEbocW6R9/y4taRP/8Q9Hsv8Mp
4/WMjvbpXp2Ab03Rvv9M1/+ORA/KG4CnTXkZYvzx7zm4/LXPfy3P6Wfy5w2DZjq0Hk9SkgQ1JnAO
fskKyNAxhrilR5r0UDgC94eXjzqassDP7hljdkdZmqyFZjeeqYVvHybs95f5+Eb/fNYnhTJklQzg
0aaRwqnMjkgrWF4XkTMc00bfZJ0KvsU6tRfO+5KR2ZFIRxD9ZkY4HE1lNVTqqoqXqBxmmf6v45gm
+UPATDpCFZXDBDIeuEnT1RCDU95652amj/T1+1n77MB+W0MVGQ4ffVkQmftsDViK3FRaWEsa7Yn1
w45zbT/oMXe1KF0CwH6+SH8bQ6cB9trUL/J+/3wYWlZwVZYEyuQTwE7zNZe8TLAKUCQf2Nb6kaN2
jeLJWs1cuZTbmO7oPx31L9MgaNXQ6I1Oty8kUhoVJeTsxuFoH7uHSUd4Escp9z3arQ8q0DlLvnOW
Bvi3QWCjTbB6g5N2dvXoNHcaGyQ9RyfTceYt3ZODIJCRkXtnMEBbJJsXdIfuemKeSWHf2TFa3Gve
BjUp97wF9KRrUOIwKPCwlZMclEZ5Lmh8qQJ34KOv51DZwxY5cOmpnWSeiIhwq9YiblFL0y2lgfJr
qSc+GcLBt63srQCb0p6GzoblpXD1tl3bbZeuwWmVLSCpT25hYBT+d+yzWzHlcVhXNdY5PYRrYC72
ZYDWBISAEz3If4ZM+DrRs3Mfg8u1JQLGKAVlQHreGgA1O6vvj8m0Wl+3z58jmp372sxrbsTxcNRU
4H/GHaR2XEP+/N7IjIru11BADucY71TCkAr9fBibpB51kVvyaLptYO/oZkIgjF56bWyWoGqnHBnw
+lPOGCinL0VMoxlxOadSHit2Rfs7lbx8P5ZTE4Z2t6lEikLCF1a9sc+ZsKTSH+uB36cmUCNAbRkD
W3Ap8xtncvpgvEFBW0UG58ur2OJOGo6hIY9TNfsXvwYUOFdLuahTs/XRzPTzD45Lcsvp+nRaGNH4
aouH6dKL8OSZ+Whi5i/GBnRO5rsJFJjE7dTcRoH4RDfFehnpvDRtswPaQ+gKVFyOPHKj90cR7tsu
WxUd37BRgHUtX9UGJEyAGVk4RrMXxq8d/nGUs8NaCCNJuKLIY3yQD3kGCP7UoWIGOoFwOFSuUbr7
fh+eXDkUcqG8rAMhMH/ShKy3qrKk8thBby5RnlR7AbV0cqOjZA0QN4rzdI5v0EWjj5lMsQMr3Ru1
epWQp3FJI3Walrn7AZ4GQRoiG9uYA9MVswADoRzkkTUossQl0oCOx5PYM/kDmJ/W38+Z9p7P/c7e
bH8MIkH2YnJEQxshzdNmO8mUC6VPIfJuxqUvEaFA7Zknbm0025BnezBjbdtWO7dGFMuJxUBWVtK1
VPKdVWeXGc3vEzttVp1tX9hjdwZFvM4FqWFQ20BryOGS5BmuP7vRcQcqSPRQZ22PZeGFSQI2j+SS
sjooiREgzdb4FQM7S2K9EEaJlxtWeAYiwX3aO+OqiHnsJ4DFujXIyivZ+JhX4fKRAJoqAU3tOmcr
weDlob488YYVgze05qXWhhulSG8aWcDegFYDnUPuI0wPJddWQ91s9KjuXYXEN7S37MCJSbwtE9An
NjQ6DKJ6GbIetDjIxiHLCXjgWozmVcbZU6er5zpEiJURCvJqu9OZ/YO2uD8UqW3SBjSBYDRxfMaH
JHBsS+J1hT5PaPkdDdqDwWDId7neXepducYD8aYd0itTdrUHnj/wBLbGvi7lDi+qxKWivWgGSLtx
VWztpPtR6vSuKOkZ6r0YCx9fM2dYd5G14aUJAIXi/HSSZmfI4aYGEbDe6Pe0KLc5+AQ9Gkev0Kq5
caJmlw1GYFr8LSzYMVeMbZ6J6kmmluYt7LtpW33ZdiAwnTpSkR+bqzskrcSsa3yANru9xjiM46RN
0q7oLrss/OoSPWx+ihDxe7MnT/CfVt97ET8499EkhbDSAj4pA6Op3l8Ri6+GYel2Pz04JAoA2kSX
L525PisWahdNZqCrewlY6jYf5IGmnV8Qcvx+RDMgzeRmiYpLHcUTbWIjnPdjp00HKtCk6Y85RCeB
lN6Q2xJaFYERcDTrjFda5tYB+HF2AC/pq3bLQFGwlE36Oq34DmAcQmka4TZepZ/vTJpwiXbxCNMq
mls77K9B9rdPk3yhMWPJzCwyc/qm6CvLxFDz3m2jo4geyoEtbJETkRkGgzAD/FoI6Okcae8MjDhC
KfvjxC5U7OBivH6VXYq183+IZz+ZmqPruZLEZt5UkKju8X42quxOjOQRgcf/c0xziqZwUPM+rmzM
3AFMGe9Z9kl+Mt/9BWr1ry+/z4PSP2+GTo1sxS5gKz0MKGb359UdQGxX0Oe4p+NU7oqui8cYZP39
vqTBwmmY6taf3cpn4+SzcQENJ96ViEWts/4nuw6fIt2fuiWM3h2v2a2NmpC57ioPfL9bVPeXxeK+
BiGfv8AsfDRLNqZVV/SI6wevOAc3SQUIgwOrdMc8S3X/Qt/LV3cz2TQsZ6KEm07g50GrZUhVVsIm
0gjEc9z4cUDPoW+/Vg+QkfFK9GpEEBl0fDNayJHMcte/vQ+gc8gGgY/yy9MXna8p2jVwWCbqiRoM
vK9kU993u/a9pUjZIVAaljv+p1X8ssrwfEh/4b8vfYIW5zxUdKs/NgGYE98jS3qebGXAgIMp10v9
eyd39AdzszUddY1psseOHiKEyjRUb0iIQIHlV2auXZRVtm07Y/v9Tj65pnhYT22QmNmvV0jPq4wx
iafuBaotXhgBHsCfakv3/w+GkNSePB3GOK9PDYmSjLqK+0OkjWcNmWdC/sEqgSdS5MJuOX1X2RO5
6NShDOW/zxs1y9OEl2EPW1CASRoQ6DRevY1QQirewKp8yW6rWxDx+Ry0YH6yAp5pwRF+fQzhpHz4
AjPfNCq1wfuu6/GGhKLi+hcLxjKa5+RF9cHMzAv1GaNpyWBGLd8ih7idJEGdLorRnvQ1H8zM9mVI
qsKyS0wn2kp/Tu25CNILz3pNceiZ19qu4y+2Mpw8Cx9sTkP/EEF1DajbUZxGMqFAOCvoiAReXK2T
LLm2w/rNdvId+MqP3+/RpYFOh+WDUWRk0ACQYKDoproxnX7Fw/j6exMzCZ3fnuzDwGZO1EjGHtsW
NnrPijx5OYCUVfPLVd8HmgYAzEQwFqL8/giu7qk/ZamX+8R7GXvTAa0/9FpBvzF/voKl2uJ6hU0T
bYtn7TAVp4fHSWG0QDCs7pdkbU46mA/mZsGU3dMKlJhwapqzQ87SjUAq0nPbNeulS/nkafhgaTqU
H1YvTWjSWDTFHZGjutmF23EEosjWF/JDC2bmkLYY4JNItHBkUGPyCWjSWzZx55Ob7zfKkpmZDzMM
qE7r0C4+qia/IFV22QvtHtfyQhb7pKf6c9LmxMSkM1o8nXCnGyJeV7L1cOm5NDa8sXrT0+sYb0Bu
rb8f2onE1KctaM38FkhSx9Fp6eQeGcgLGsg9gCphIrp0FoXoluZx5ryctCdRKRE58IQ8hjbBANGL
iBTlwpiW7Ew//7D72kTlNjfEdOeMD+2OXkwdX/VNt9G3be1TtJHz1VImanEiZw5roAq0ASKsXgOy
uNFvvFG4yECgAJEHkHxYqkCcSOJ8XriZ8xKdHSpthkEaVwNk113i4gigfDxJ+Zob7QXqgiD7Cxp/
9FS/BsmBcpVf51fQyFu4YGfYkN9u9MO+nbsVtWRRgUvpGAKq6PaDG66TfbOeMLRmwG41zwJFK/Iu
YGVaJGqcwZe+Gp95Gq22hHQyBE09+nK29m5qI2ljt11NYgc7cIyuUHUKFjbYFDN8CUb/HPH8EWcJ
a+yKsZ0uDtVT39nDyDq9ngjSl9UiT96EH4zNvI8O2pocqSi8b+h4NuggM1X0pbhiycYsSEpIkfc0
rXER6e2jNKpNXJLNwqSdfKcBw041qBwCczg7lUWo02o08ulBOvHpOuDuBe7yr/ArnLrnNA1wCg0i
eRDIm1lKo5xUo4UXYRZ5tJ12JPpI3sVERwpxGctxp2Dpr4iMTZ/8eWOgQ20qjKG/byLTmnnT3HHi
SpeJPNoAkoP61o31q1Ab3O+n8uv4Jn0vEA4iZgBKYJ5IG7nQzTHETKoZasiJthso3bMyXqHh9D/O
fwM3AAQPWtIALQB46LMrBZ0DgnfO8A4aWlemkZ+Otl/zu/94QBM817EnjU10V88XbET1khG7PGoG
2In3dT9sDet5SJYIKCefOFse2EEZHLkzaIrNl8dM9CYGrVp1HIjdAoBOOq8Yso0JpdJGpW+8qReu
olMG8TwHnw5iZKA6ZvvB1OKyViujPeZN79bJMwNJrqMYLtRGfaRDFzzx191nqoaOZxYUoB0wIM+s
aZWpK4WT1MeUbmPtvKSP4bCwUidNALePsrcBEMa8g1WrSqnTRrbHWn/rbN1lNeRrrYVA6KQRG0lO
1HUM4F5mPr1qaoVRTtojvKJbKMQ1yi3o6b7fc19dHibLcdSpbARYy3xn1/BTY1fm5dFyDlb1FLNi
YTW+PpuwkUHbAfIfCMB8qZGW0hZUbXuBqFF1HSLdUu18me1L8QNFMpc2C0cV/M+nJm4qmQIdrUOU
af6wF2lIB0ML66Optt0q1JpdjQrMauB2FfRxYrtZ3wAc0AzrSmOQHuxQaGlR9ek1C6pI6EaoW3Or
JvarbVWRSzvdcAnPf3SQk9okjfKUxckBFGe+AALa12QNlpx8gIuNLiON7uSQQuBIuUpj7do22Lam
2blS8GcrUY5FKI/5ED3aeVVD94hxr226t7gR9iYCSfGG1Fm06qICZBxT8aSFso3Xhmm2wi68k0PR
7MBxeext9QDdGO5pCYN8EikfnEY+KDZJVlmvo6PUCv2qrY6K3ezTsGuf+lbbNRz9O8Qve7YdUeYa
OHX10UFdFA2w0Ko672V/ng6FR+vh0uhRJClR9umNaEvH/k0awGLmjnnTyeyiJNFaGZsUPVcM6BYA
cEnKztD8udEUsSX9zvkh0ENYm2huRT0RRcn+DBK7AdM06RYmvYVA2KHJSr7uY/qSdNXOyMNbCHkN
UGpsnzNo50R5JLfClKUrMoHwdQzBFKL1N3FtaP6YOkEl1GYLqSDuZml6kF311nd25zt4L+NDopUg
Q79yDHHeNPab3WnDWtdaGXR2VQcayeNzk1nUz+CZ/Fjkycoek/PY7u4KHp1FNL+O1GQnLY68rXVF
o+RBoN7FZfqjcUCqoyTblmm7pDedLc/GbSJk7GlNaXlcNC8kZMytxvIBv3vdkVT1HCYgrKIRTDR7
RSrzPA0VVDfTHCFaeE8H7bxSq2uZjSBJj+WmdPSn2qzunFHeRpn9kDYGcGag4nYVs8qviBOnh7oJ
r3Kzu82bIV/JvrqOqQLVMAPCwlm255CS8dreuMaCCFejiuMJW9lDN4NuknbcMYpuVSXqbq2y7vEw
RUKq6jTQXaaW7fJ2rIOGFD95ywEyge7XtunDej30UvVJ3UJmTTrCC80s9OOsTe6ilLRuxuzM1UIr
95y0flaiFPs7SX6SSH+ABtQFM9obXYJSWTgAQinQk6p15bwPq8o3Bv4WRzFahSL6bGnKY9oMV2Mc
4xu24SWV+c9B5I9JatxnzeRCnBLq84O0nmynjDeOg04h0b40OqRdCq1ycyA+NnzkpW/IZhXT0HSl
1lWuYEKuTATKnrRiAN5rzQrGUGywka6cSAmIXeCoGYeKql6cFtxtQgizEvM+qVvdS8AO6ZZl9pjL
NBi58xA6DRQYhuyh7FXptjrZErtxPBUc/4CwbsoMinGJzUAgWrFtxWjpcgkamBo6zzUkz89wPgec
qOGeWbXlQlTpsuyzy6a1inWbjqnXQVgqsHX0q2Rx4eC2zKsNtKQuUFO8FK1xJbh5r9nQwQNS001t
BcSC0mIeq/DeAqO6dMG19mJlderFRSUDklmHtNOfkhptIfHId2Zt6H6lpy+6IQm2q/mTQb7vXMPW
GUHDPobQ2yPMz+Ju0+tdEpCuuk9K/gIwPwygVu+VfdT4hLavZqpSVwNRq6vw9lqOIXfzRNnmRnnn
ZLT265BdCGLeMDLc4ro5sjI5U2287W2JfW2b5yEr90iaXjtZlMKNysYFR8Xoxp2aYGbzBM2e9oWp
80uoxTHPQMuwH+VU+KnQMxduirjh5PIAiDt2Dqtdko2vWt2/dQXo/6OquGkLtcdOFhroY/oH1Uqo
F9bDxVSedQuO9oTQzN9S4JzdwYa4VSJrsYmEflkDprjPpNq52gg8TFdVEENNk9eyTq+0guhebsZ3
ldE8a2HauzlNW682ww5HD704uXZJEj0QZuf4UU0PYaU/87bYCyehWDHzmBbpg4acutc07AKR0bld
Wo/6lHzuBMm8uk5i1w4zIJ/L9t7ig3SbSF131DCBOuWXmUH8KDJuQRgNXetIP4R9sxul/iRwJlwJ
pT5/0NI9z4t96KRnLV4dbjdAyA7wDWg/HRB47UzWA0EKgTyAOpQ9p1bitXl4zBor8ou4HFdRp6lu
KrKfplXcpNh4qzYyB5exAuEiXZNk9KuKrfpY7AXphJ87+VUpUXmtIg0ZNc3yBoY29aRv9kUD1hlZ
/kxStNGaVnLWOzK9cGRTBKiyQC9Nt4/WEJYvTjrkbkgb6LCiyuJShgNfwOehnP/a1rgblaKp/DDL
nw2T+kNEdyM6dF0N2oeALohXIKV6F2eIXqu0SraVAAsm5d3gqRBc83oGVphGe4bwe+ZaXN2k3FwZ
Dqi29Fie1zk7ZkUTmHBALtqRIteGSzfFeK1pNviHOpBVD8pWEn1XqNVFwlOxrRt0Rjha/lN24Q5K
dhDsot2tTHK51oXE8inxnaN3t+AOPKZ6lbuWzHI3kmIHduMbNeKgs8/KHclTgIQkmgQMJYFKh1QQ
V3RsVZO4BUNFOJgrpRPoczHTH7VdtxcoNQ+HRCsT36jqvUhwATAFUMkap8G3lJKAQ6hCphpFKpQ3
eOGH6LQ8h34hXdd5N6xNhaNY3rPGSys9DiCsWV9lSRHkLVgG4nI9FoPuharBPJvix329h7u/BdfJ
WodXYBEHo0ppbociQygBgTo/kcrB0cV+tGkPqq1sp+CWJMj+G5KWAc9RiCN977cWIC+qyS7LwUyC
mqbomzEr+x4ygaQEFUeeu5UdMwQ2+Vk2RI1b8uaMRVjdDsC0mjvZFgq0F3Un24s8YcSnBE2jTQUs
l9o+6Y6+NZ2IP3HF4cw19c7wwZ/tjUXLgDMBUt6MygvS9DoONWWeqarZruri2s9ahjplDPVFAwRN
WP2GrU2pvpCkBtwnJnfCTjd9rp73PXjEUtRTXIOn16YpGzAyRBCJE2F80K32CqKOB1GKc5Kk4Mcu
BN/lHZ48VaEaLvbRzagz42IoC9wXTQLKwyZ0QZSEEnECxWFaFxBnykZ/DK0GLrX7UVF+M5bAuooR
eSuGSzGlZ5YcIxdQdNXVFcs89DGv3da091rcb1kPueYqjtaSJr7KueKVtbGKeug3gmA4cp0+hLO2
ieWOZb0D0Y8RNHBtTLFXTYV0UYrW/izD30BkdWXHw2HIqek6cQhSAavsNkYSojdD5Ft8q9ST8aAE
Q6TmHmIc1xg68LrT0i/0juKWbyNcyfwKnTGHEPKaFWo3vl4AR1Un543e23f9wJy9WmWPYcXuyt5J
K1xH2EB6KeK9E2v9eoAEJrgaVkkEb1XHCsK7Ua5orWproOzRotQL1CcAXNNg3fFj27lxaHkve+WY
h8V1NQ4HEU8RD5BFpcSOtVIkJaFs2ArrpxND9tkunE0FQJWv9wZdOTWRfgqmCI/03Qspyx9QY0q3
SmIjs2jWnWukiuqxvkN9q1OuazVrXIdTcqbU48Wg95CebY3sMrKN+q62hTig3YjvcwN4ygKaWK4B
vctVWecg8qAl/IPF9FUhOryJ8xQkn6RKXqIiTVdElgeRjGIn7Fy4to1ou1FsFT0dAmz9g5n5pV61
nlGjZZEWOzvO14CowFfI7ClMzVUXh0FEm4vQgjDjqOZPrFW6oIrRQglyptQr+LBrShq5VTociWke
K2C3R6NxXG6a9yrLH4HiKc4Upbxs+xbM/GmKh2g6PZmqAq7COUuVcqc142OKaK1TEHq7dUWOYVPs
SY+m78LAociMZEX16taq+GtuY7KZVbIg7bnjWgPiv4Io3Zlu1vD0gHO5Yx+XQRJ1zqEwY+rVSdn5
rAVS2Mr83hGgMm656TEzO4vsJhhCgHtCFu8oSkj+mKiYChldFkANuJZIxKFX7eemcI4MX9dvnOjg
JAVELOMdV81zp2K7yiy3VatjWuKNCJ3MLwxrCKJcAUjfyR91iHj6qiLxJfpYripNvzay6sa0+YVi
5Q8RBI/HCCR4eqtf6jVB1lAPchWgNQn8RadxYP/qNzDyoie3qC+SMju2enxVsHBtpzjRXazcDypE
WpN8WFMSP5kD5gBakCvb7Jlb2kDwM3NTN1obiBIejPbk3gaoxS31sQpYYV70uhKvyaBvEYP8iEdE
uv2wQS/Vc1FlsSsGtIeUVFvrY3LZINJy9Vo3/YbRyrUi86JQw5U2KCuoMx/yZrxCgIb6n4z2Ra5u
7Zb4UlP8TgB13lgC90iH5lyBd5kizCMgjbnL03Sfjs4lNQuk2U0HCL0CboCo5ZUdZXVQKxDaCu0U
UCxVC9rIeO0Vgc5vMx+utaE865P2xjSzm9YhN5KX+yhOtshmG2s1BkWAHYdbrYM4nYwbxIIZtqZS
Jm5FxmqXKprw1Vg9pAZ8lzTgZ8pbvQmhZ4omMltFJN3pF2XNcq/SzFWKiFEUzYar+XMWt4VniOiG
jMo67ON7swc8BgLKVpTvIltcZ/BKbl+b55aeP5ckeeCQlfNC3KSVNp51XDe8SqpBozdehRc1t7UV
z1MvykXQFuJAUmcP0VXP1sIzXpiBqTWxq3LlRW3oimrRba5pEP+1Nkql+I6TrBg1fU6sVZ/r2yit
Ao2LA/YG+Eb0x0hX92FHhVsO8YuBsGGwtB81IZuWssex488Gic/aMNpQoyHQfUgZLkJ5bnb5sWeY
6roYgG5sd5HarbmcHqf6dNHVtHe7BP1uFeMBEKGvTgoKKmG+kjS8EqKirlo2QaEmV6VaraMOAhOZ
6YkQ7YUJJJAVwV/IEJ/ZIH+Mpbm3U/5mNcrWVPMtE/oTsDEMz6B+J0ozw6RI4ml0+GGN6U3vsOck
kkE4iAvSwnUrCAj0dvS1HpTKquqb0F4unQI5CWVrENQzZOZbrXwCuiB2mVOYXkdbLbDx6ZlRnTMe
q7gXnAtV60sgh8HeVcZ4hRRkfKQtHp2l2mxiy7rRRrB/KsVdjFd+0cBJRulFx/GIT8Yro5ejK5sa
T31kwtLoRRHjTaPjOeEk4UVEAOHWrRHv6DR3jcxR3LaBNzSaMAJbGIO30bR7olUPtZKAm6kLb1PV
QPeJnXc7q68u9SzcMCdNPIpKhlfH9plAz6ZrsOJBqjYPMgMutCLxwcZ7zWNDY/gCntivHBOs9Yyy
dW2E0QrdLg+tkd4yw/7ZqXFQG8ZWGZWHRGpPEEMLpEaeWsNpXVtxIEVWe1LNWo8WzhY3BfKURr5T
Wr5R7BzsZhnZWJZ869L01mhV5o0sRPjUb0BR6bFMXcsEit6Zvmoa9WeXqJcxvK+Z/Q9nV9YbKQ6t
fxESZjHwylLUnsq+vFjppIPBgAFjs/z6+9W9Lz2Z1kS6I/XTlEIVYPucbzt9m40aRdLQtonsLJ2A
0njzVwtWHBSVhbXcVMOEPwDmiRT0JlpIkQCO3Qw2VLyFSfGCPEnLv+OlVPFqD78xeGPNg9V+qNX4
m5rpvVNsvyz0JNbqaazXe+3p8xIYHq+M35R+kRa++2gHTS4Gnirq7xvHO42Tf4q8Ng0lGijGSR5I
YH9Os21Cka2SAvAL9Y0UmM6i61MVlK84Te4mGmC8h7b34WqfxOjfjqBNk4ZF+1JXh8ZfkBPVbm3C
Nr2+M9UNnGSfXogxgb3I+QAquvXtnZjPISq/QK07lGE3g9T3qK3eSd3kdrduadluSjiqJeTHrF03
U71Ca2QrzL9tvC6LOnIZ1XSLwd7I1avbDRuQf20wrMytkq6XOAGW7qXW4cHlEJ4sqs2HysNuiK18
PHCjgVCmZsXJqdp46PoTaq7f4eJjMPuaoxWABJonmsSrAVYIM2sVoyOk9a09JoA239wSBXGAejao
m6Qug20g+LNGDIhbDVYuOarAZh2epsbe1Lrp0fYBE+2KosRpLHa8DOcLDh8nXuC6R7tTbQrfgux7
XMNs9SY/61Z/zWyidpauD43rzbHNhw7T0kuwKEF4W050xrhzK4vKIemEfT/qPpdqfAoqdWl6vjV0
fYPED5saF+8MUOCONOUprIR7MFazXjo+YsqBIK8u7fVRD/gztquQvQvAOWGNs+v7egMXUN4aFGyl
WZ+dqLx3XRzpKKbuJg/gHGuLPBrYjk4TkmVl/+KsNvRElo3QNehUUbIYIBPWGpxX4RXHTuIVCqPp
Cidg8JmUyIihPcAtDaho7lQfBza/tFBkYv0xTFjX6tUuTe5MzQY99CWqijmpGAal6wEEtec1TdZW
7FAqdc0obu5DZTY1wfPsMd4H0vm+hQEOFVK3Lg/TOjw6qOUTqyK3DPPToYJ+7Lwpx5zuSxsUIlPI
58pqDD8HL7GuWdf2qPvJ+uS3rNhWtR42UgZoaOlDvThfoAawe5bdXV2VAcre8bmu+72U6xPzxWc9
18WdyzQwKpBxKOyXR8fYH51f3g49Ws+Q0PdyZIj/Gle0IkN3qtdqTIYaOzFhrYR4n1yirmwh0W4/
OkQ27FbHSmo4yIPSxiVKmo3V1Gxta7wdBIf0uCmOolmOTli+BNx4UOm765Fr58xClY68O+LZHJde
nagmIhHE2+ATb9JZPtqG82xt63tfNZcl7FY0KdgDQ2A8idY1jtgy6BOEu2LsDYE2fRxOXod6S2HY
b9Ah1sSQ9pfNrx0rlF4xovCx9j009EsztshqHNGCucHRb4OHChoYwCS3JgqxL9W2jEXtbquwf+Ou
3vdT+eX73RF47WfpDvuxWlDQwRFctViFTBAd937/LoqW5YHlAFCpepMqhggQEeQozjPHsHygKvdG
e2+If20NN7497PpgXDCtdzlOEkDcIhEbQqJbxUWU+Sq8cUQLOHr9CrsQraqfwjCZtJN7T4y8G7RS
G7XwR1GW+IX96AEuVG2iC3c3VBWmgPveS6eq35aNPIulI0BToGUg4lPb/blTxQv2rFPdRJ/IYkOZ
aehXG8HzzHRzZuPEUrfCPtLgoJeVOqFnCY84H9Y4nEMaS4yFSZxgnGLiVHeNO2BGvASpUPiInPDQ
+FmKZgELD9oC4mQFZs4wtuuKY4kyb9oIJprWAp3XfFajOCJoksUV/Cq1TTfeIPKZA59dBHlvKT24
gX+oowF3pjg7iznoXl16E72qpqnSyebAqCVKY0P4fegUx8r3M16Xr2PfXbqo+Aqku6mi/otwplO2
eqg2Fg8YmrpVA5gCjRWL4SQ21mZ9P1rsgQOHgEdHJFRTjLCsmxOJoPMYrRMLBx5PK5D7FQKmGF1k
UvMVyMbUgmltBmBW0kInKPxYdm2UEoX+TPE5n3FMIFP2MA0h4GZFboOxemLrgKqj7ep4ZuONQ9Wd
VATfRUk0w706YvMOcAh0PJ6lyJ0ShQ9n5lK3bRO3vboBTrsJBc1stIWjcfbUGbdVhMIYnY8c1zcT
VRDC8aJNEci4bsBOpctg8mKueIKgyiz0BQJu28dQ+jIbV+AN6BmXXWgFJFtKcs/ZAgk0wVsRrv3G
KPEbB0a2mCKtACD3hbO1J3eDJ4UO2LNOhJODIC4CoJA9kmE8+xGc3ZzMbflLaOQaArd4DIvCJIWn
hnxYxZ0mKOqA2528GWL6cvLaTFNl0r4DSKq9gMWra1eb2VDEvCt1Um3YJdwm6VStd95svfnoYmN7
nXRWs45nnDTAf2kIuqq7RxrBMZzEe0jVwYWPJaH1CgtkJW7wk9BSSHWRFAHkwJiqTDScZZgJ9bo0
7BYKmHxi5E5YS4kvO5DEq7tLERYXEq03fccuCGW4Fa7ZWiUc0h2zvrqeb2RBflVj9ztY2YzENHNr
KvrYLNaBshUVKOx2uVPQJUGbe1Qd5hix1k6BmOTCq/BilCivCKByDqgoQ1EGkVXQWXj+5c3qifu6
kKDDyh6Cf5cMyWr1Z9uqbzBS81xeg2Ro+zD3YR4yMGuhmQ9F1dw6axgls+78xKpxEozTL92TF+Gj
A2/NcPAFb+KiHg8L8DgMFdiLoTgtxju7fPxQ2In00os9L5wgiTpvvrIpJ8QJHpAkkxamULHbAeat
A//kO2yj7WkrgQfigWJPFsKAew5+L5P3xRsEsyjVptU0XN/1etcNpkkFbW+ELTucwzCtQTKKoJ8S
iSRh2IP5aoNPJGJuVTC9AyXHrt1cyiGMqbSSSbQoNGdppX5HYYkTfv3L1z1iz32TV8qcB3RKi0sz
oc2HX5M7VzVeSqxw13Zo67R4Hewwp3L8YBRJnhoJ2dG6HKaQgwpzgP32c3cYEXcUw5S+o2GLbD+w
NRXGbFkoAd2pwvKgGLzeHphQHN09/fQHcPnMSyrYpeKAv3lyDeNg9Xk64dQCYvg6zQyrurupQmcL
AO0IZPqlkvj0YkQXIwUj98n4PqHQ9ZAzFiOu4gWDB57oPG9mNWZ9pM+BMx3bko0bKMNPK2221mjr
uPLX5TUyrf1W8X7cIuiiRHMwTkdfFQPK6sqssZzgpxfj8klKvFhzWGBMaa9eRktf3GZe4sp2U0aw
KqHdTXQwPGGLlXHtwjwYdEvqjR2Lx5oEqY6qX4tpLlAGvAgNOKGEHCBeUKhRd2kyWEaOcFlmYGSz
sp4yPhRZ5AV7e4W3L2CPjDVnY6/w+S1nn7Ejo2WdQEovANb2+4j0ILbQk0sz81i77d0oJYkxsj2V
otSJahydBa65Ho9zjlLpThGRX2nWDnDkjSFO3hTRngD+xAihebtIse81O9QL7xK6csBLtn1iK88B
jJ3hQlwTD2uHFgNYleCsFi8GWfU2hjKjatqH/vym/UPEwWKVWO0VXIWBFZ4dvzutkiFf0kVMFd7l
c7eU4GLE8iEVgg+WuXv3CdbWOtUq43LGqTcvG9JG966SVkwFBaU06MfJDArfYL4bpv7kCBw4nZ2P
ajiurDi3Jig3qyO/BtGvsS2bnR2ZAyEVfBQUOCoC963pqYyAGsOYeeg8eUZxeFjC9rWp5rSdq3dg
hZkJioOv5J5rd2fm+bc9yT1M9JtFjftpxeSMZv0Am1nEa0+33K/2U+VsSwtDJldii6QLl1+twXxU
bvKAtTMeVoGI1gEAddjJtIK0ASj2+OEgUYpgoxkKGDwgA6F1l8tlwDBCG2NHFvvQXHEur34aCrUL
XfUSLRGQLjuzF1A3NjDYNfDmzCvdjOvyUA7yeV6sIClV9apEcTCq/BoC/qQdp4v9VmyHCltN19Ob
1Q+Ps8syK5oahEeovbE8IG4KU0FthZOH7nDwQXeMEo0Ao40bm3xiHzh2Fr9R4bKPFszzYe6vDoUo
BGcPTic/rdJ77+z54A3g3Sd7wE5jsSZuAMq6kFbMHE9xJhgQsK7vLfNfOls8CNYuG6u18hUqqMRY
Nbpl7xBN1dnzpv3QYZxHTbdgira24hsQ5XeLPT3P0kWYRXto1uZBDVhzoMm2cqg26zAcqYgcMIbu
Z2co3FCmgGGZ41GIOisJKePIQ2U7dE4K2DafpvpXq4IxqZvqE5MvHqwBlHUkl88ZbU7UA8Jse5O1
M3gVSfgWixsj5EA+eBq9dQvsmSnIFOx7OGuyMSw3dK43VmRyNEHh3rZgaKUj9DbBfG+LAHjPMqEX
EHyDJ/GI6DZUBJUoMlOGOzGMB7sIN/Pqfo4Yt4xg7HFfO/Pv2QrQ66NUU80Kg4cwufbpr6bHehg4
f+CdPjYlJIZFoY8R946estPKK24JLEt5sZZP84DuXFoAUn2ajEWHGml5MLVusYvKnC7WsWD1bV2T
T8QOnRF6/9LN7F709LhGakuUky2tfTFm6VFflC99oLazbJ40JPyrsrctb29l5MEWQdeb4AoqMXXp
apT4DaBcGiJbfa3TTpLbIexuWE91zKQA3SzGIZFO/wbA6FRHzoursW+NZt4LY3ZwoF8MQ8cOtjZv
Qw+kPAaZUXfLW8TGhNMz4VXuD/Mtwob24Mb2hSmf7bXYCiyOeBrLLYYJwQ9WolGfWXGruvZxmKHs
aKNgAQTAWRIonXO7B0Y5aPRDXALrnNDmzq6d+0UJUaDWzdFlMND5vZU5XYeRakRjFNFMwQJGcKe3
NrgJGsRcTQ/BEJ0aFwSgJOg0gPdMfsXiLvLz1tcXGO3rrAlBgLFwShHwSCDaWRCUZzsmhiAhmXpx
79rtqcCf8CqSzmCqq+grWFvQTWQnwPC29nxp0bFroc+9ad6sSD6Rkp4KeS25hUCqWnNQk4oNwG0+
h0ff7+2Yr4+jVZ+8+o2J6WC3ILVFj94Tdr2RLLdoV/KxbvbjzPah1e2gHdhhGvLWd76YV6X27J7H
Ztl73Zh1xs2aiT9OnD10Pu6PzXYRYmZ69BRQD4it5ZsjhIfHsKB3YWjA7wZhHFIcZ033NTsKQBF0
FsoeEq+c47Xws0Wj7At4Ymk49wzN19mOC1rdLXJ5qStQCi3O9ETZDDlSPpo+VETbZSqh+CjTpi4P
uGMZxTnhr4gV7hggICfrgjaMOWcXSscEqr9zNcG9a5rblvJj50R5hVFIYy/RXL9b6iFyIzS0y1vd
1zedWXPOijFR3CQVMnNA6T5a9gfI7QsiarNWaQRdcWfT2/TUj/Mr8zDivgnPtCOHolT3a4EST1/Z
GgwOWXSzU2a+JQUA5lIMaQ/ChAt7ZxdDkUJMgrSCsNnNCghzMKIeJlCAOPlEObweMtwuxYtWNmr1
Rx90Wg+Zgdu0SQixhOzFkxMVn16DkFML3MbQbPtRbyQ0cKko6qxn5vGqUkL8ZEapeXThVFTYHZd1
3ASRSWnYicSC5g/7AqTCLJctqho+3IPWzQO/3dBoSeEvO5FRAAksb3SEztdGGH0lUmvkj9R2jo4/
5qORcJkVeKPpMRp9NCQYWLHYOTzrGweF2oAjfYhYhhHtkG+hV8GQncIXt9fc1BXifKZQLPjmTNrq
vRvrBEjJxpf3M6n3ovaPpQGOCdSdOPoZQESqgyYdfPIELi2K+wDSl9mQdIHoaGColqAAB85dx5ZE
UVuu9yVB6IkNhrIME3QGkLk5m4HcV/780ICfcYDITDb+alckvW43/dgeofi5dxbzxSReXV89Qz5x
cetz0UYfzHv30a1PNh4lp82bO5ZHiTPbX2nWtBYIvjaZwZ8ikfMyL8GyEbp5BuEAZeSzmj9cH3xw
MMQtmLpBEFiScRZBkkVQedrJOAA+mmmCTIGkGMpsksVF6/ksBN9ZOCXbZTraA0tCIJRrUD83i7+D
hDmrqiFp7ehW19F15wUuiHU4jWjPAkiCrIjFkap2Fpk2o9IPg/iNpNLT0pNUdfNBhqgQLAgi+XJe
1/kdfBTgzybR7tswQALl48BkePfD0b3BrT+0a7kjPj+6VXUR1xKfN9sCkUwxDsjYEeayWEPSL3Ce
VGZjgz8Y2BRPqIfiWlOIs4B78eb5eparjiXcgyBmdoBbjGtCKnrr22PeEf++1FAprSp4YNhYY1n1
6Uijnc+cjK3uM+ctVGDV1qlDDtEIustluimhClon8hV56JWr6bet+UEVoCPndbOOdZ24npsP2HHR
gCFNC0ePbwDOke5mgXgx1B6Ec+oXlneqVZli/Axmr/hzHauZPDkgbMHpjhkO9HMwya2yEPRVYGfm
E7vAVXpxAUoNEN73muyQkPBkrPJwRX/j2vRfQ89zf1K/HL/cShWeG1tuFzUfoDzZRDp6qBtsRbXc
hmO38VmTE0DKmmByLZGZY01QT9k42et5h5L8aUYEC+i/IXMxQj5mffuI7Ozkqli2wS7OM+6/cMoz
vnuAfLClBXC4HJwK8jBPOnxLelDvQ7CkauRP6BGqeEGsZVIRkKnzDN5SY/dEI9oii6oSQzJ09r5o
kZyC3E1AGNzHx8r21l79U0NpWpNxXwb+BSNecsRMHV3wme4ybLs+OpUFA5IyqjdIvCKoVk69Ne+a
QB9w0m3NyL8Imw4Y6gfyzDuSqt82jtoF2rzhcH7m8/QcNAt0FR4HAOya+5UOHzIMD0XR5PWMSDnP
v0d9+cij5tw6ckwxZOkWdurEGUs7DhodZKYz+5LqQ7AMaMec8Tfu7GPt4VzCBL5nfA7nUDN8tCDa
M72qjQB/TGZwWWZRT4NU7/CmOZDA4LjEwNPcm+iHJsGu7FCyOSuUwXbDq01Hwo8oaNCugZMtJCLT
jRPtaARgO/THNz1AE9h4XgZuCwi5aF/9gGwCMzyWmr0Y29xijkQQR6gNYmA4oMi7+RTSh5DwOQ77
6YSirMQaktvIWjfNvKK3E/V5CvomaQYHfaSE9CEYQeTPy61n1w9IibOzjgueUAmypiEHNuG4EOS+
4/NBqXVreWHWVWBLSChy0y2fBQf16lvIbxyXfUWqDLTcnsBPGUfcxDViZ8bS+vKd4tJz6xcO6eOs
q1M9N8+taz8SiLegON0FtM0CArmOjg4Wcn/SYgyfXUs4SaVh8GGcYS0XLyVv7XjEy140/Vm2KO30
1G1bd8Fh0stYVe176LiffWBeG35l2bnLY1VDVF64L10NjdJSZa3H9kYEJ9WLYz82CNCfAN76YFIv
og9TYfknAwG3NwCeUFfqFSS7I157bM9GISiFrtVD20wPE2S7BUNZtpT+TnOIBvHav3AeXtze+tQS
XlWPojSstRAQpskn6VVTUrlovhCr+xp1DSKA+rSfdOoZyHcLe+f5+twIqAnd+mFZmjnVBTvY64yG
eIbospu6KhYdItELMNDtJJE1xModTFdnFFVfNffeAhA1tEddMqumh9C0lQlZJOym80vg1q9RAS5j
bIdN6YT3c999mdpaQGhjNM4ULttJj7tAVVFsDVc8mGFIAITEFzGG5yUCneJz6CjmQJ0Bpp3cGspb
6iIydxXh1pl5AsoL1vzAfy3dES0GC2+mbt4aC4ighDwFh5jF5alYg7SLvK3xriGvOPgbCtmww14B
13HA2y6Uvx5F+b5CLRguuk+Y9FHbgbNOoKXFuT3QPjYFvmEBdXAyIE0KTcDW7SLoyt106fwnKXt0
XFgGHQBBYqbc5w3MAgYjUIZroE6L0qnfdL5aUhcMXNCiekdtOsSUDcm4zL/aft3NUblTyD+DF+gG
IP0Rrvk0Wrsdg7x1XNH5ar1v3foZUMwHc0Gb2k257VuEo1H3in9hB4m2oE5PltCnzrPwKkbBvjaQ
z0k36UoL3fqUW6F/QcrSfkYtgB4mvGvawYuD2TI7VcLvEVTQQGLdIpoKss88CNuULldoBaq3SCpQ
pitQR+ayRHL2MYOLhYoEjdK8voZQfqHxEklvC5W0kLCXEvC3noIbMbInin3ADfTGXtiltgzEtwY8
1ex5WARuGMHQba/bUjtr0nYtdsdiLXZW71VxMwzwNnT0LZj4vSAjlJLEe9UliMvGRulYkn5DF/0Y
GRuzQSLeZHCT4FoRexAOg45hfBOqOEntZzhINAhVGxGGi5UPZfXUNDxrzIKPrT5cHRjnGjlgoO35
1HioblHmehcEaxepFan6hABRce4jqLZUgVl4bXjxO31XQAufuELiT/cs2onWC2M2FfMususysR3q
5VUFStSYUWwczY7dtRaEMOpDqWDnkrFJWenfQ8mJwPwWHJQGv1q795Dg7OVgu0mg9RID2CXAx7Bk
CDoDD9t7CNssDti1JPmICqJsMHGwgujcpnnH65MiwYzdArY0qBlmPX5ZNipL8JQXjtICOIu9blwg
9q30d7U3frpz/diQ8Wg5k0k8J/ylqb1BZwvKWl1ZVdbNEDhyxJqH5xo1lkEqFmi7LbJnOaQRyDry
1+GGChRZAX+diNxiENC7cOQnXkYoW8f21PP2TgowHOOCE90TSxrUYAkqjo7VhNEdvvb7SOcHxujB
s10ZWzXyDOwJ+6U4tL3eRa549JE3kqKk97I6shLHct29ANqdQQh50zDBoZVcd+WIdCm++tBNAaIE
4asPQ8kyPbp3XmmOcFEdV07uuFyd1KqhQTGR88uunKzsUILwFaAIQIu4pQWF9MLcQxkJ92XB0rb2
7oIZTQkbi+fGdw7gmeOuG3cj7196gEMAhh4C0u2pDfmvhP8V3hEMU4cqp3Cse0+XR6K9X9FSnriY
XupWnVoLbWklUFLaWFduMaXo8dufTPN/tXZRD5GUyPO8Dmz4pyvSN8FShJrJx+u4sKvXuxeH5XH+
VR/mhCT6Ybq/GoFHC7Vi9uP8hL+avDBVPvARGBG69vX//+FuLyvVLlbvKvhoLXSxD8EWVOijmhKs
j42bwfEhrhNGf7J5/9t0ilg7XBUmTQIe9n8nWPxxWegx7MiR7vhYT8+6t55saY6FgmQfL90Pzry/
3V648hCE+NdBgSOBZZY7ZHhcQ4zxmiU1aeiXmPDBu+fIl/2mkHZOuvqOQ4maT411B3z+1vbMmFuj
Pkdl5MXe2r2zqbuqOXwUvEjvQ8Af9lNpdtFQW4Delr0v2pfJo5DcXDVfvUAlXC+/XGMArDfAOsJ1
fVzG6Nw04XZgDgRqcKrxht8WczSB6/IeqRWWKQb2VhBYu7ctlPxgnUAmCmeYD9gg95JETwoamENn
LJRtfK7S/75Z/3aY+nYYBIjFRkoldZ1vBl09CcQGRmJ8XEBLTuBJr2CRB0DT8VnmA1b/78v97eX7
83LfjOK6hfJIDh7eAtJiUkIXc88+90Xz/t+X+euvCm34jV0f70H4zQGqRU+0qKV6NJ6VlDY8XfIB
doZErU+j/iHP+C/XIrA4w6NLrnbN7y+2bWGbahSupaDRsiAarSN3Uw4+/Bd4XxBg+d8/7S/rCNHu
16A5mKr/ElVdD5BnT1i+KoBrEYfqpEF7o7hDgfLDQvrLw/rHpa7r7I8l2zJH4fVtFB7WEBt642JK
3fKTI/ivtw+zEQKM9vxLErZmgoV+XQ+PxeC/e2W/nbj7Gczllo71k2nk/+NpYa6EgyQwB/HG30Oy
gg5JzSWX4+NQvllQRo+k3jo+rDOYiedHP9zAvz0r4iDkEDGHyDT/PqoG57tNe1Zhq4WfpycNKDpI
/MtmM1t3//1W/Dv7xSfEwXaO6coI7A+vj/KPR1W0pRSc0wExLOOu3oj8mtX38zysv/6gEGeWi1Lp
L3b+Cvmhq8VggEdd1Xc6IxMGkmXurH/Ylv43VvOfVnvcboz3ITYCGOCw/nZE2lHpIxAd/HK9Qx7J
ASht7Ofywvf99r/v3F9ecgo8GHZ+GPshbbu+n3/cOSC5lLOA948OhT8BkNRy9aigi/3vy5C/3Dp6
zYgMkMETup7z7QktUQO3KXqPR7h2Ai9zMfwRGHey3gqSAlZJhnjO5Y3eBj9M2Pp+GIIgDq4XRX7A
dfzD999XlIDZqoJPT11XXfoxSqi396j9tXiQ2KjQ/eK9+GGNfb+l3y/5bd+YGPBIGJ/NE6AX1m9x
6BXjT3Oqv6eBfL/Gtx1eIi1uRni9eap25Ra1U3yN3Ky27a3+4f34lyn+25Xo9Zv88YJwXfQ+tXGl
a7GGkix5UBiX1OQYGLqRaWY//1ShfRtqSX0HBFdAPNhugjBAS+L884oFjSZkQk79E3XgD57YZhxM
4qLonYEQGLvfi+ZYdicxO8eAP/Te72ipYst+nSmQEEiZ2vFLBb9lp29raBdMAOuKuPXdff3zONV/
P4Z/ftXvyxRqITou+Ko1kk+v92Xc+jnf2tufEumJ9/1FdoGi456EmF+CQ/ZfUdpRj3gC/NOPjsYK
hQyp3UxF4WYsCHgaXs0S3NZ16nLrGVulheCHCbOZGdB9+Bg9OIhh8HVDXqZ9MIVpg/8yaSDFjmzy
wSL0v9Ru9aFTAWYqAYJGu16Y3MWjSMpgYTcC1qoM4kZ47cNop5rwSwS2v2EBSHjAlk0KiZ2bqgWW
cL5CoK3A7rhQuR0bCzFcyLxmm2p2zU0RkuhS+YObaG7J0+AZCocSUM0pcE5hA/F075Ry27VuAIEr
sqgB+XcnZHOYHAgqAEcI8zdtX/XwTVQf7YqJzYNS9+BWtiKkA6RYMsWGtqcl2sHi6jd3HZmX5ZUM
ZgtAyIrUkNmA7goDoNZVhNvS1O7vRdhPKx0VFB28Sjng2yISuLl+PllVm9nR4N00dO53hvdQ9+k2
N6w+WRrtYju6E3p8qEQbZ4RJs0cOgV6tNAgIPAa9he9rTQjIAzqRwngnb8iKSVWmeBOUQ/88OSkg
3L0V9psr5sm6zkmmBZd00VjP0++ReZldgx+foiM87CANIsxWcVgxb2oTPQSr5Ek1gCuSCn6PUL/y
oIMQNtiX3AFkMhOzBZMP9AvjYVKuIahHAQURI0NmwwjfaVIi1cusEc4xt4DVFnE/LkSpTGe9nu4n
Qn4vfHiAHenBRCtk8R47j32PMLXIp5CYqmmnmPXO5NwD+YdeZvX0uFmXKfrpTPxeKl1XACo/1BMh
xcF4ndTz505E3bmEko+o/4uNQnijDd4tq86dt0MEQUo/iqSCpw9OFiheNz+cXz9d/Num5EFTW8gF
F78GvZG4vgcRfq97zIA1icEwPAy+uB+hmb/81Dh+D1rBr0YMk4fpojg30Tp+OzgltfnUNtXw2Dm/
uwW8Rdf8dDZfb9yfxcb1EgEOZ+Tg4lJoTv95Y68D3EyFoaqPcwgofnSAF8uQ6s0KGjdo55cpgtem
wJCHVLBhyPwBUixOwPH/cI//vcXBOU9IFFDAnKhSr7fij6OmI7qYFZXykZ7sxEkQwgs+HxnnH2vi
793TmCHPPuO3LPmx1P9X/ByW5z8u/e0u9x7xm2Dt5aNbWNDg6mAPHcCNxci2mqL/Ie28euRWkiz8
iwjQm9disVw7datL7oVQy9B7z1+/H7XYuVVsojhXiwHmQcJVVCYzIyIjTpxzUuksV5R6zDSMHAGI
+wSefUSKdoWQUVr62BBukSkx4o7m1CwbS6VGV2kQ5edwVAz6mUZmCxBBTmNQ7pOMxvo2VJKY0bFY
pegfffGi7MSdOAQFJ74CXUzjXlH2K99lnl1zPnQyQ3D6Kp04aZ6M9hnED23r5Wcwc9+E4Fs3Bjsf
2g5DKejKCLaZvtB8UKlwAWR0Au2T2nZMGulMKT+IjBSUnXqKw4cJhLjyy6b4Oju5/B4UrWQFcW/Z
nJ3cQG3p1fh6dk56OntjcahDoLa53nxSMn0Hp4LdU7s1gymtbZ5BYO8s6n+ey1js7V8iL/gHXTYM
WL5A1Ejco+uzS2GzKcReS88uysRS66N0QYde0tVNBER209L1AvO7gxtOaffjKO1S6VXlxgFoYCBw
40ofs6CyDXAeXqttFU9nBrsaAJynX70M2V0jZoy2dkZJ/eXW/UqSPM9YOf3cfROGMoNXtTSviWlN
qIuCITdndTC3lgh4xyLsh8LKJs3fAJMZnk7EGYUnAA7teo9g76LPGLf1GTaVj2byI1NMp5LCXV2s
3KMlQ5Qj+BQoD3IwZteIaBcpsaZV59LQTxkTf0HPC77Q7vp6jar13UttWtSlrVm2bxaiQf9BoNqW
anvXMx4o9X5s04/DAOY8CA9oeRxc4y21xJV4KMvvDv/kJGQ4TSzo2OR5GdUfAx+Qr1WeDUrvkaQ/
jGZE/6tr7KJQT7pwigTZhuPSEXlyM5jJLljTpA2d2Zxpge+m8kbdb5S/pPlDX35njuzJ0tO1l8qC
U+dXUm3gZ8qSPg8uCuTDfjbtj38vnuCNsIs9AIhTYANIfK12zVays53wgaG2lUPw7uXy58tQZKaC
h3w14n7Xx62MREZZA4oCUCDcZ0q2V5viW1IxvdIoe00rtwFTJa5k7ZJAOI5FTYMfFijZ+FrE8t4P
V37Oe9fO17r4NbNzUmt54IM8K8+m8qqCD4XNceV6rVmYvQkTt3RHMfGqc67RWfgSw5dy28ktfsp/
lqDOnoIg0bxy7LTyXDX6Q0CFtwnYRJJRv2WwA8mXSlZW1vTerV7t2pxmToK5gTF3TIbuuay9OwGo
f+MIgkGvSf6X73bOC5UWZDcU1FUYxJntn9BaaTrSpj4HaHBrdP86JjZElONu7+KCs+U6yFPBjxG5
dyVnMuY+HsyyPTeWS7m73lJu2jbZ4S+sGJPsEjpmE9ng9eEnVXD7Sk6bcxz3v7ziQx10d2pePf17
K7CksF8kSPK7Tk4EITFQj4IKH5M7oyltZQuE8PBvRWimL0NsVRR9KiBRFbtejCsUXqkwkneWVZrl
wKXSbyPQ6Ntrkd4nE9dW5GsrgwlMJ+zgf+QJ8VjfM/5DH+Rrvakd90v1YTgk4orFhQtLzZJu0NSN
IojMHFRLxhmoDCKcveFQ1cmulMWVU7BwfbBAPs0HgglrXhfVQ1qHqhE15wG0M3gTOymOBk7Oa56t
YMXTL51rU6MpbYBxIw2aryY0syTQVM6Cmr6AGWXmHJ4dUVpZ0p9duc75OGk8iHipTAya82xUqiS3
pVRRwBRdHodx81o9TPNrQLyO8s749B0Y30dvagNv1mqJC2nFleXpe168T8I2p1qVZMU5E1GYKJyG
2Yys/h3I0crBWDBEhVml+MXdhyd0vpWmIYSAX+tzzpyeJwmwUiUMHcNS0bbb26d+4aspok6t2ZiU
kN4xkva6lEihi9MT4omphn1rYezpzf1tMwtH/crMbOtKBFEA2gmUmT2GysM3DuBtA+/fKJR3ecKp
UMUa1AdmzhvK8iGRvCkZeqqPwUk9anvJCU9rxcml7eKhQR0OfmRk3qa/vzgCXpUmicIM0XksIeyM
KIYdy6RfibNLmZ0CxbMiQ1BMFW0umyd5suKFkpCfy6271z+FW2iwKPrlP81fzD7a1HIcgwm0Da3y
Y/VUmw6ULxx5eeVGL121y9+hzAI+fDuRKwVeQaPefO5Rn3Oh3tkYu3CnfjC+uVzAR3PHJX/+LyR6
lk7MxR4oM5+f6WoDMo09QM1FcIrHCn0ey2GcgArkj/wRSpLdWpFVXogAV+udRYBRz3TZ0q2cCNA5
zYvxmVz1GdB/8aAeUVx5sBzlmWznYH3Kn7kqDTSEvxgh/beCmoS7q58xi93uIHhpkbHtQgGE5m0U
12pKS6f4cm9ntzEUQ29SfmzPbvfdc19U4TSOX27fx4XIo5D2i6T8uka9eubCaijvgqShXF2kTKmP
jDAEj1Xo2qIHwODDbVvvBMimDaNmBFUs3XzqAbNbCWtsF+PD8rN4ck/VQ2ID0zxNDUBvt6aHs/Sq
uLI1+e4LD9C4eWgKodmc2x/jzmQK79t0MicYOwCCbUmdDLETEJPdSkxY+mZUhhBkVHHUSPJc2w2q
JldJ4HBwufTKy+Utl5UCNHZlbG/v5sKXY/qUjASHTR1qXsmIGYNzs5RnhJsA641zx+ipOg5QLoNC
ohh+vG1u4Z7jRiUFly1ShtRmh93Te7fo5T49A1hjVuVQAsC7bUEWF5bEOnCkhFJszc9HyAuxVyox
OZNFAmsSyl+5GnxvgkRw0tb6BM3ga2JKIOvoPTwxSQTaq2bwSx40c+J0nqhfC+3Z8zoq+6J74M+f
hmY4SRLaNpVq8tHNotqpnU9h0BrhtlJprY8q7Ca5SLEQdJ6jx9ZbW8AtlSgQqDAszguwgoRtDAZ/
F5jZIeqz0Y6GsHey1Cx3oIsPDe+5R3gN1G0JZ+8u0aFFqcCLfWirHrbmoWMMKhAA1zCUcdf1KdW4
hqa0mhk5/LbGeFCp0W9ySQJBaLxCCt4CQdP9l0HWSCnC9Jx2SfLZ8GXhKLuCsJX7tobRPcgdJVaG
nc8wwGlI0AsMwBQ5HXGRKFS9+JL/JsGqYIcFSPskFAr6Pgy+axOam+mJ0R5iSXvUBkl+9AWFdjLZ
4lE1mh48iPxWBAwwuZ0v2oUewypgSp+9DrqRUGK0QxPD6n4M4VgGVwposEytAtBF+8mzIBTKRquH
SEGMDpQ77gqp3ystTQ1oFT95vfTRoN3FByh+y6VIP9nVz0Mp9IemgQtFI6Tf10ZcA7AYcwSXgeIN
sfsEoba6gwVP2A5B8zEac8bEijeIXCH1gH3VtpLWOtSl2Tja4DOQLUdg1MJIPkgpVA6uRf9JTMff
wJPSXeYaPyNmT3vDCzY+rG6bduK69azOdOQ4Hp4kpgc3Y2MFTpBo2YbCf813SEQ7gD53Axnwtz7o
QEoaDdNMWi5toe9ldEWPvVPr5o8Qon828vQJ6CWQF+GLOpL1tlnVbIFOwRwXt/GDJIjqFioZ1NbU
aTLFTKGwjKNn/vuTF4gCbKVIgHfUujdmon8WlMAxO+UkWuEDJxHpJL+GUERyit+1x8ivxbTpicEQ
qpShXO6SpvOcVGqFE1MWTGqaeb1P4NJjkMxTP3VR8k325YEmzKjuU6htnpqSfSkEudmW5hAx+Ct4
Nqp4nLVRjk+jwWybFQ3wumgCzSnLeNOEUT/qpckY4PTSs5AELbrGdKRyoMUNadim7idcbaQ/QnAQ
7W+7igVnZKHKKcmywv+p2iwBsAAuRwyGJWclPwbwUXZ+6ty2sJDaX1mYuTv05KNa5dqdlSwnrf8J
GzAUi98G+DxuG5IXLNErlmWZCiiAn/k7SWBEaEgTIaNjlT0yRnJC58bp9lMm5TnGIdwJtvWg7dUd
HK2n6shgRw0Go37oDmsxc2FXmYsXFRmoLuWIeURJ1Ho0YMPMz4oMbjffq8bP22tdNEBV2UDPgzfM
HMWXV6Cd1RJAaUJTauB8p9lKhdwkus4enRMWB1S1Rs2GkvJ19B2rXGGEXyzOHsSpgfhNk9OTlYx2
aVVOEEHKHr7dXtJCyLo0qM1S70mdsklLvp40pr9bM4ZrO/eezcB/6kz9OxwnKznU0hZeLFCbpdsp
IkCjVwT0eFztaSyU3y7T/iuBeCGFQQpc5nYhsQA2dZamQU6nqZnok9LnrR03jxEcEWn+cnvjFhdy
YWSWn6kRBF1ywFkoK8jY6sGJImHl2yy9E0wZfRpLBDIKYGV2GkwoboFw+9m53Q2Osg13Muq6AhDE
zUQx/okZrHE/2syZopKjP054gPuk2wrBFmXD/uu/X+/Fb5m/0VoNXL6bB9nZLCE0BI3AMNZtC0uf
jYQQIzquhFh9ffaR+bO0IU9YrfKjrI+CJjloQtu3jbyTwSKHZ0TpHyvTDbzIqyFHhWdGDjPeXowZ
3Q8OqcWjbken8IlB3q2xTx+lT0zG5vu1hHfpbl9ann3NCVKgZi6W4yRn5MaEUEd9UhCfKKdpW88Y
d2IarKiNLDac/zEKrOF6uWKqqb1cRhkia9KuJhRs3Q+WYz3rO0gG8vOq5taSP7m0N7vffqdletZh
j7E2Rlpssd7twEPxsmZrw2Sbbqw9syMyfxRu1nb49gmyRPl6sbon+ExY0tjP/O4BsMEeutmDKHeH
/9cZ4j1xbSeGWLGVeuwYEFAy8vASk89OGI1C2EA9cISwI9p2h/I5vIsd9N6OK/aXNxmpVrAahDt9
dlOGXBQZpMcvlHxU5i037PP34ZzZkxhm7zBtUtr+IdmtVaWWfB79v//Ynd0dqc2LQp4+LmKAmvoN
stYVF7BUCeJ2/mNhdkdCsVcLUcTC5PHg8HYY+LLbO07tVnpUn0ZHPgDQqz5r29tbunhyqLcZf6Ds
qKVff1G304wcqv/8XGvyQQj9LdPtJ1oEa95naQdZHmYQSKZHPQtNjenredho2Tn4RMXNRn6P9KjY
Cs8T6GSaB5Ffbi9s0SCVCvRTZZDR8xBCvaIo+sYDcDIw761IkbJJFWVlWUtGALOiA2VSUXqnVJw1
8JEJErEh1Czo9o6qvKbbuGSBmsvUAAKrSa3y+vtknhgzH8ZItZpK+6bvoXVWV87e0qW6RAXNLnUS
p5A/uzmXOte1TdWoMNGWHwlWry5sB3mbrWRCCyCcCQukAVYGqfAe5S2i8xO5XjxFIkRuYEu1Vbv5
Zb1MnaDiKEVM7m/8ld6jPPn7eYJ5aXTmIouoHtpWIggx4UiWPr7yGK720qtyUL/DcbGtOIt9YFcf
ECaHGj9LV6uOS5Wtq3XPN7qNDTeu+QnuN+ApP1G2AAgZ7IJzsWXY+3X4iCpJJm7WoOFL4fdy5dMR
uwj8QxzBY+iz3RPyKhSaTe5rILx+FNBsVZCjRms6vssH6p/vOzuzwGggrp1CrwbSxjKrY5ox+E+n
BW6p0ipXju/qts4S0jhVm6TN2Fb1ud0O/ZamFZTHT0D6bZgttx6BifD/vCbBvrhKXn8mYBuYoMzZ
10TqIQvyDAejw5QjSt+UamLXZd5RHKF39f/C02iKpYLWpr72brwNwlahSJltOntRADEl3HZQXdz2
mMv3kuKnSJKo6Yo5i65CXKAPS0HjPNiwsZyG7/muP/zo7Qhl1G1pC8e1tGUxSZvKrf9ncRZX4bkP
Om+ySNQjZ1K2he3v0ruBOUGYldayhymGvnMBF9ZmMTYVwzwwBTk9V6f4+KBSyu6+Rc+Mhx+tb9re
MhHdVA9I79rPUAbe3tuFWgE+/D8LtWbZaJxrjZYrBnxP6njqzHpfFNpLHSifAz94vW1qbVPnMN7Y
HeIMMT2qj/e+asvOeGCMGzEKaud8xNXBywVkHu78Ym0zzxp6ZpqbpUqB2fe4fb15HooUzilo/xjc
hn83H757pXXIkRnwVCrQnaB9zrPiNTdrlJp6fe/3sIOUuNxIr1unC2QG6qTwzjAhHhrMu6xBsG4o
NYjyhQ8wRX7WBVj7wzFfAVssARRoOirgBaYxJ15i156y0aIBYXAwhvUOSTJ5ox3cD5MTgQcT7SAU
1tdc81Jj5dLi/FyUzWiFaPWkKKznR2gXT+6hOIZ8p7+1ZeCsFAimJN2arY5yqdfq2oD4ANe7e2we
6gPEQdvhPntai7aLj03tP7YY/7zeSb9JZOZie65abhe/86N3YGJh7z2nXK9d8yP+VNz/0V0+dZId
vd2+AFN4eXfNSSv+YNIkaw4zkjxzbDW/TCEzCbam8jGASSnW1tpFi4nZP1b+wBYvomqTUoYTLRKz
KV+CBmkM/8JlgOZDRpOxZlOfI7M0FXZJFAXTc6bEVKtbs7QNvfkOwPRnpfrD9vamLflGElljAqiC
VZ9vGsoCJWpxkAh744HaLDI9x9wHNkVJvpU/BzA4qunaa3JpC3XumqkYMvnzvIVZxPEIBsNLz9pH
X0aVu9lPvPybAsSivkOFYrMOL1h0jpc2ZxEnVjTkeXpsNuhHwKB0THeeg2Cn6wxbzablvbKvS4cR
9KqoaTogaiYAri8CEjClD59vci7QO9lYBZUrOGzRq3u5/f2WAsylnWmvL46jkXpmXXk+sbuHtai3
PoL9faY58pSO5tfbphYTrktbs/wuHZtMFwwhIcBodLFUGxFNx93WG5UNRY70MfmQfC33a5Nyi8fl
YitneZ4Y90YpoCxwVkuYsvRXmH5uL2zNwCz/sRgHaFIZA4ZSOqZVb0ptZesWLQCapnZBsxQgzewr
qWECjyWNQXp6R7WJHdKRFRjsYiVB560oMYWmg36bvehpSwxqPigJD51+uw0yJzkpn+s3w6ErtVUc
uO4tGo7bvzroF2ZnWUCih4qXBWpypsi9UWiyQR6/yRR3xSsuJqk06UWYJQzEuOetZhCwBm9VWs3t
TtlZu+Hsfih+mVtIRRycBgyXb+rK1Vp8Ok4uUQPSIeOQZ3c47Hyjk8ch+YPSie+j79EnN9r8idee
LdjCOX5ECTR4TX7W9lT++putNSgyEMoY9WY06/rUwLBXN/BAwCum/zI8DZLKp6BYfUYtnU1jOjOy
Nela/zlXFx5ETU2X3hwbSzUdamkarHb3EP0SPpkfKa3/zrbRx34txi14x6tm3Wxlupc3aMjSrJP6
j0r7E0YdaL3+9aW+MjEt+2JZitYnhpqlOCsGIVMwXXHj7W+bWFoF8xa8AhXTBJ05Ox8eD94WmqTk
PKTNSxzle7kaP3SWub1tZuEDWfz7rAbQDynczO3mBkLUShYlZ1PzP6hj+mr53fNtEwulAv5hHQ4V
5tUZKJh9j0yKoCz2YlxsrX5U4gSNAhQI6wRe1aK5C1t4rHJ58Ha3rS4FZYupGM6cyfmD6uL6G0F+
lDbN6MZn+Tk/+jas8+cfKFO81vv/Avc2fY1ZeogxMg6mV2C5mDuQEXoenYwqAfu5ne5wuHN/0vXu
n7UTao/ndP8X+agFd9SEPwaI/A6PnqIfrVVU8c66DmNsLuwKt3eqcg2QvpABYIbxIgMP8R6gWSUM
/wB9iM+FLtqx9KPVpEMf/o7dtQ77kj/EEf2pSoL2Yebi+nM1gWf0icSVcr/Bji3KJ2A+NeQGDkDh
x9Kpq52hwdO5AWgEiZ3xm8+497ZrlespVr77jtY0CyYxryrOD40pDXLR+Xp8zkoF8YL2s9EGL4hY
7JLEQkopVFfuxvtbTndOYXhSViSi6rygjHJ8UCexEZ19ZBNMpWEAKXYqN/8rM9R7ueny+wlFSYpr
LyghhazhZ9cLcxNC6oja3IozeX/Tp9Vwx9Wp68hI5PU3TMYRWIg4QszEpLEoP+ThAOHxi19FToas
oV84t+/4e+d1bW+WvJV1HAmNqkbnzu1/NHn4jTbSGqz3/Q3ABqQrKkOC1vsa2dgljVRQWz7DO30X
J+Uv1I3PQCTRku2CtYrO4oIujM0eEuUQSkbUZdEZ70XpHxEZI135Rgv1iOsFzfxi7EIVXyOrSEju
nOoxhXel3nivYOb+VHKklcL89M9d3yjMMc0CwHN6CM7jmFFB4lZQOgLQEhxg3z5MGE+kO1Yy1MWL
dGFm2tmLiBxFEGGhoo4ZabhLy+CDVTafIUdbQZSsmZmdcPhBhpYnEZun/haU70PzxYo+3T7Uiwfu
YiWzQ414Wl16gR+dlYB7Wn9ua6iJy1e9XWsPrq1l9m4YRskfRSmOzmUOb5vxQqPSaaJu5bwtLYc8
kxEgQgits5mVPhXcBub48IwS+sc+1e5bgGn4H32rdGuQpSX/c2lrdn2K0U0ypnbCszzYYeVC/dgB
z1QN6yQP6Z6/8zfgje3b32vh5Trh/Q1ilgFUiir39dFTwxK1FlUPKYFF3/NXiXoz2P8X4bu07x3/
Tn3zduO/fvJdm5ydETXK/nTwwrNqDPsGDdQCLffby1q6t5ermn83CeodtZLZS6gT8l17CI7Cvt6v
oeaXj8c/mzf7ZFET61WLXhYoM8ar9SB4g3vzIbCKg44vdG6v6R2fEbxIV59q5vtAKadROy0K4m5H
uk8e8x2sOHb2xT0Ch733bO9H9SauPPUWho2vrM7BPiNDQX7WKCEeF778O+Uw8c1A631YK2YsvGMJ
uxSbwYRNBb55+pKLbjeAuZzWJyFrv0NecgsO+Q2+UttFyNQWD2sohvcZE/A9UHxQUTEnDCT8+vS7
sAyg0tdE52CS4G3CSQxYeey18Dx4ghOpwvfb33DRHp1H1sfcmjKPJwUypRWNq+jcCEl9l0juJ1WK
TCd0yWoYrX5EqL7/m2NDiiYxjcwF1/TZCwaR9hSWjyg651/QbvtObWoTPCe28GnqsnZbtH4ewFGs
vdAX6t0TMpI+FmU+5ubmEC4wALER1EJ4Fp+hvXxq75Wt9jZJiDutbezhHK0/VVODl/pivlaJXgCi
YtwE5QDbAdn/PJfzVFP1fJOLOULEqiqwGsB7C0FRHNo10nC5rNJpVmDsrrL+sU3gOIZ4Dy4EL/oi
RsJZNEdkN+Si2MAVRIkI+aWNaDanKEVbMfPhq0mBSsK93lvbwhNkWHoRCihlaN09aW3IceFxcb2Y
mb/MBjhqTWRKzuI+22Qb0VEOR40hqF/uBwGQj7BH4ih0hJ/Wz+bzOlRtKau73MqZK9WsFIB/g/XO
vQ+SF59XzO07sehhJlgKMRZODWjTri+hN5hxlNRkP3IioE4fKe7roCh3eSC/yozRU4faCWH/SRUR
uWh9+fW2+cUryStRZR6ROK/PvGo09hHiwy67mytfk4LDoQfPqoBmHVqxSHmMK7neUmiyIK3E08G4
AgfG9WpbtxPVsiPgCsDERli41Tp+1NJPUlTu0yHeyOnXohj/Io+5NDoLVGKWyZ7rmeG5LR6yCEkB
5gTqb/kqO9kfcNQ8Yb40NNvNkWsXxaoaAkfrHBSytzW8LcIdwpTC4zQv+2Ccq3vzMP7KoW7CsWs2
+hdaznvrcPuzLuWHFz9kThwQ+hCMZJRgqaP5SIp/zoSvaT+s+NaF+C+JE9sH1CIkmPPCMgIT7Ujr
iPgvGMdI7B5HUYUsSws+9728SrLLwZhtLcYoaNBiE4FYzbZWiSqXoaUWn6aovxNPHTbqsIqXXl7R
f4zMe3i9N1gumCqMIF+3qSQR9vfRBZOTfajU7nj7Gy0aIy7pAGPols+7Xbml5642cCotKw0PVmE6
MMZmOxEq7iG2Vu75woGQRJkJV4ORftRTZl7GdcfG13pOpt/120kyLGCOJl0dpF02Y8AVxlAHQ/Cz
r4RaHomnx1eSiufcyzYp2kqBspJGLHQ0dBbzHyvvofpNR92zC8+FY/IyNUBFglneQQW3kezhaJ14
PWyF7bjyHF5AoWMXqCJjKlN5d14RH11BjCsKoue260+i3H+oVeuu9jt5W0HVJcgKuFMzQGAvQ+un
qIevapM/1aN4NFv63QMNTRmOPQW1cHeKrnnY3g104J1OsJCkzIZd7HmMGsfq2nj73MvDrgGOHD5O
Ee6IKTG59rpZa1o+RO4+EH1kWxAXcUZFOaIDhdJ99gHppHrF4y6eg4udmnncsRkYdOzrkF41+Pz8
GHUS/IgrlTF1ySVcGJkdNk1rkxDNpZDmGbiF4KfvFWvBecXEn+TkojShGW5jpBYmqt/j1rdhenkL
bH3jbtI/KFVUa1YmwBedAqx71L2BS7wbnESkzEoMBYNa9aWhul421UetTLd+Wa4AIJc/0YS/pX6J
9N/MI8B6pmWqmYRns9ePUgH8tkXaptRXqi7LO/iPmenvL3ZwgEcSpdsIMwg4NF+FVrRvu9G1dUx/
f2Egk4Kqk6uYmKsA0Bk+qW6/kdBauW1lKU2Dpoty/dRmhEZ/9o7wlDpE+gOfMwbkSuS8CpJZ+aar
H9BOQCH7QXW/ak22cgD/vC/fhT0CEhNl02j3PEgwwKpp/ZhjNm/FQ2z0qJ0k/Y+iEV55mu6DBuCH
4jPbmnpCuFWU6phZaNQgE+Ep4aeBb7rp2uYwJsK9nqHkUOXeYzDiJeXqpUCTsw3kH4lCh5apRvGl
a9oPQikJO7109xCzHLqQQqYfKu5fnAqyP3EqNIOEmMcJ6rIRqnKcCh2NvBLSvyJeewUtFQxoeROE
ID6jPzz31iKNEWYxfQotz7yA8qPqTPWCRNhMnF326EzNJH8vHNeg7QtkEpApkqRMAZDBhPkcoOf6
6ig3WvCn4R4y0OJt6CoxbqI6/8vBrO3ReLXhANu334dj6JANrj3tF2Pk5Y+Y3bu0iC1vzPkRqVvy
bkLL1CIr21kocDiuT/W7GcjRktwD5dipXxoJTUB3aE5ypJ+CVCvswjfFQzaGo900ws5r1yjjFpp8
0zaRj0AWxv/m/RNZLuI0DPrgTOrzIhU5GmKD9lFuB3RgZfO35qk/DHN4MvTKR+2vI5Fwk7siVH7f
vtlz/zHFRup/mmZOjHzvCgQtICdxBAF0Zht+1IH1G+bZfiOXbMFtQwvYPhYMMBKLvMyZbbz2VJY8
+E1jFaQPu85R6TMWKjAF+Ngckcacc9vaPOQT56+MTYHmwi3Gol4rflvxcIWQGG5Z6tDuRqtqWwEq
mVhr77qlSuqVvXmK4WoBk8QsbiqUtcdwayLg/tN40LeIdMEi2h1CtKXWqL2WSh1XZmeJBqrOupn1
U0q28w5MOUsH9NoZ6B720aF5iA7xdpoF6nbyk+duUHCyI4TVznl050p2rm7+BpR0ve+zpKQY8lox
QZ+f22AbhW9ivorLmJY0DwkXx8iYQSmTREa/PseCfxx37sm6q87WZ88pP2uPkLXYuJZn2P8R/dgq
Kwnw8pVlfQyUwi1I1fD6UIHbM30GE0nvPw72BJXzt94D8l5O/V8g5Za6Xfjvf6zJ19aQ0qB0p2Et
/1F/mTrz/cF/07+qW2tvHrKnNTj4UqZyaW6WEJWyWjWVhTnBdR05ghohL7e3L+WyC7hY0swrqwjy
doOPDSXaTRHJPY6PSm5nRwS296sjiNMGvTspF9ZmDscPG6U25TQ886oYd8VLsy9s+evwNFibiasl
WKuzLPqcC3tznxMHxahk2DMrdyukALKCSUQ8sPsW8T1miVZ2c/EmXNib+Zwh8q3KlUj9Rm/bbvst
8Oyv+cfwC1M025FBMuPUotx7DE+w4Lzctj1d41tbO/M7ohSU6GpwCRsOSYDEX+3eo8u9aZOflVgc
3aA/BPFKxr6c0Vysd+ZbEDZVhXBgf8vt4KTyZtJ08HcF87tvyGpyCYVjAVnVvlqBTK3d+3ldJA9a
g0mQkGeQM+5kshipspWX1q4gw4LaPPt8e3NX7c38TDuoUEN6XJNe4JrAm7+ntlx96R35/r9RGVm8
+TznoTOG1ZUq07WjkdGOCHqBbHRo5FNfuAdX1r/fXtLiUf3HxHwHvZDp/qgJwnPKxDg5/aaTj2gT
OUX65BnPtWithP+lsrkkXRicbWE0CrVbDBisv4xf6vt85z8ZZ++XrNsC8OZu2903r+aX2En3hEpE
m4+317v8CS/sz5x30zaDoDYcmWmmT9ShL994zv9O5dZMPR/WnN3qgmfuW4InphozFjw8m8/JS0or
V3DCz/BC2+5B+DaS8SO1vgm2riMdV4GLy0cI2BEDxzD9zJkWepSZTQXR5LOY+c9NBcMNncrbW7ro
cpjMnajBwWTMS3hqo4pIOwgBaAxtV+3h1dnBuL3397fNLK7kwswsRCWpxKMA53Zu3M+u8LNP/qLC
AU0ZnJWUo97zpFalVI1WwcMkrqwBSpzkqRcDtEuL4SzX/fbfLwbQM0ThYIAgZpndbCqiVqVGGAtS
5TjUxTEF9vEXJqhF6sx3AOKev9CT1C26EQ6ns+Q1G1V+DJKVKaR38ixTKj9VO//PwizWcJIiI3Wx
MDEXSImdboOT+SH1NwyMWnfhFhQIWrHaNtsbzCYp6GDa1q8iP1QMr0X2X70sL3/ObE9Nai2mX1IG
iZniET4j7DGE247e8V6xw2kqaufeRTtXPgyrwOfFKsyFbXOW+4qN2ZstbWsCkXnKTv52yu2bY3xa
wzYsxlpOjWpZDFjCfjrLncJY6cPa6oJpOGrqOsrnBHpAtCd63Ih+1/N20O1JTHm7dgEXPRly3QxD
gw2lrTJLa8ABWFWQYtr4KJ7ae+iyTxXMhHvaR86wc++jI7MC90jcd5uk3QUf137AtLR5bsNMKeVi
aNqmkvF1OIxzwtEoD9E5jc9G/xbpzuiuAZiW6pyQC8CAz4NYolN9bUMZEUXT5bwA1fhdsQw7Fqln
fc3jcSVHXPJmDPDR8lD1qdMy+4yxEo+BWNfADBGSjcYvMJ2tuJjFkwJz0NTNpNb0DtVgxrVZGqGI
avfRPZnFhosp2GjcIK0NTYN6mF5ixqu3+pkWL8Ol4ZmnRk89i/pJFbUekoOAVBHlTz8GkC1vc60I
NzWS4WYXWHYyCI6Xq2tF/sU3/+UPmG2u1wJJlWJW3u+sTbFRqn350eVK1k76WELN0+0ODNytlFGW
Ts6l0dkjo/fbwsqTabvNo5kLGyVF0FR+KWp9d9uxL74/Ly3N7iGuPrc8fVKdZfjSwcomTTftXWCP
pg2eiifvvyd3oDMuMdU9lf5lUCvXt6JIKwUJGEC4bSndZ7r0ZlbJ68qqpsRrfrvpvkO7ITJC8q4D
L3eGO1oeMEjlSYRnodonD4INWtX275LdqhtdSlooFXD9DAla0jm4PjObUo8KKzwbCXy5Vl8zyucr
3mYYq5yx9YJG4fAqMYa9iXoU1AehFCEzLICYROohRVb6SGiFHqTWnvzRqhCbV17L0r83hXKN9mLx
PlETRnRFnGig57/VRCJcUkJKWG5mPaNr8oLQi2K3FiSUsgETigwdGUSS5b2gtDu3NoOVk714nyaY
Je1t1Kil+efvjdgcRJ33bGeLdnssbK+3zaN3zO+KLYGdEXhwdmt6hIuZ+qXVWabue0iZW1NNojvl
aB8SZ36VxoaKgT0VJtHyuH0AFzwyfQyJAEcBXrbeVceNTvCFtiWbMYZNH8GKaLzctrAQv3D4DPri
jqfButktagz+KBu94KzVJQrhvMs/CNVaZ2bBCLg5FXk4GuqgY2fOIWXqRSlq1T9Hjb6NZCq52ltW
ycfbS1k6EnQDYQmf+oGk/rNkK+/xFEI0+n+eUXAq2Va7Q8Q42RdbhMaZH93kvc14w9rA9tLyNNWi
QD91vd5Vxb3EcEFhUxUPs68RZVsteCjXJrGWHCykEpNeKVzC4AJniUaTB4hDIxZJ8XaSpdbB3k4F
RRVmLPNALeNwezOX1mTy7lCQR2HQZ369VKZhuso1hdeIhM/W1OpLm2YHlLlXU4KFM04Ld1KJAR1r
vQPg6WIiN6iDCK/lts823Sf05ZBvO7Vv7aZkrljxeLet5eVrNmdxUczCss0CbMYwIXvNt7FQ1/zT
9D1moeNqWbMzDz9pOqQjJjq7vM+PLQKM4bb8XDpoiP+UV+Gpi+fjchtnDx+v0ZNIVf9sY/oafE9e
klO4kwyYxXonF6mYru3h0gmh2YocCVIhU6/3Ov7y6DbDsM+FV9XqtlLHDHoS2vpaLWjxS11Ymf7+
ojUDRVTpCjXLGlpV3Sih8Uno10ielyrN0Dr8s5RpqRdGQuYoe6EsWMo+hkTerh7aw9Rs6uBuWQUv
r+3b7Oxpeo3aUYgxmoq2oN6RkELHuwIdXApUV0uaHb8hV8qidLHifusc2rgOc77HnlqW9r1cBbdP
/9i7s36xf7OzVyjRGBvoxr+6sncazZMFh1DR31mxtAvi59uOafmgXxibefkyKpJ+UDAG8PtLfCyP
yoH22QRv7Z0eSN3q1Vr5YHN8IBL0Xi51GFQFq9oXbKvtVf136IrWfMZCunn50eYPPSHJhzCKOezB
JwD0h2pP8gdn5v+Q9mW7kevYsl8kQBM1vGrIyVPZKdvlehGqXFUiRc2z9PUn6H1vd1oSUsf7oNHo
Bna3V5IiF9cQK8KZfAvUOpu46xVzQvIMmsdwu8vRbDU3rAyjsBzQsDjQvOkADmq4pwhz2Bgd3V//
bmvoDJHEouCHWWzA+GaRhtU3xVClGMNpPHV0pO/R/XCL8YRDs0/uCm/aMfQgix0/KR7EJCS/3dVe
+BB9A424iTnIk/Soenwnb8lLrhDwAFWhEVSMoMJFwJf6+e4bY0InswoZ3lVINzntvezSgDxET81x
gM8GGbHf/H2fDpI7nKzbcaf4GOuJ3scje9hMAJbODkEeAfoepRQoMM3LY5HRpXYHVfcge6+Yw14+
Jmy9CkzPEfghEx/EkI9b30Xczc93Vyg9gRwPMCrMr82T/lFC8JfKkR1Eqv0ek/AotwD+as1JqYvf
mVLd8GlzZHl5oxCJIdgEqhmkjfbHFb/wtynoDMdBCk1c4dE3If92jnyMwIJiIXuKUHS+oX7kKVsN
WXHA5isFsQMUtyHGYi8YUwYVHBXdZJiBynXA+ceUO12b3oK2+6bUNLS9avXeLOTCtaSohwxd+VSl
jbnhmOef+ANBAW4fzI0C7LKIdtKpBPtHmUbPQ8tvLI3fWoO+cdPEA3K5TmECIyNIWgWSB6/z5xPN
hykp8rqPnpVMPebkrKftKSLosb9fv9FrX/FyP2deH5S5NtJAE+Wa8QfrfnRDuJOl1L9uZKViZGro
oKsEUBBM180LfDzCPbFkaCBAbebR+Iu7sIdSgm/vpR+F85b46i+BTLpudAUp8dnobGnDACEfpVDM
oEGvNHYRmXr8gNaMT87GPnkr/4gqAH1oTqJTMp2mxAF95avmx49bVY5lTQC/BO4JObYoQ8zD/ipK
1SqMRjNg1W9beu+jk1K+TarmFNrkRhlxU4CSNla/fM4/25zFXFNXk3IaseUD6FRl3JJ3DJF5mGdh
j9I9JGb9ad/vym8TyrsNJq00tz9Wd/ax2Regrfm6Goz4MciqkJ0CejRPRAyLs0jV8GMajUUYnKGP
vGb7DnIH3vVlr6SPny3Ncnsz1Ho6xL0ZJLfQ2NDgkET/z/DYXe2Zp+pJ4Z7xv3iG17/wfxc4u65t
zkYpTTszKKZzNcVebb4WSefUeuRaSnYsTRVCDRvd8dWre7Gpsy/c8KS1ohpLrap8F0kY+B4rjybd
YWNLP16PS1+EdBwMshYYFSAYttSHjvIC+hJ9ZQdV0UY7NepjLxpL5aUlID+ok6K4y6AWso9zfTqG
OqQnklKH7DdST3dgIUqyRY1GCe8mr5fLyM1z6LwDK/9k6DWgkEBMoD6Wu3oo3TVRrXtNC/3hCqQL
rpqYqTdCX9yx8wLzJSw6aL15TCD8nUfjezPSX7nNTuZoHbkBFZSkTgw3rfKbOFd3HSVeGAHEnKrf
Im5hGEw+GmZ9CymW3rehkRK0thR6Wk2OejXd6nF2YrxpHC7130osz4FASeETLUG5Ia1Vp+nHzkMB
2pGMtLtTo+4V4mzsflIqMLF3NH8EkaMGQWkgML2cSyHmXaArIuFlzG3bi3LraCf571aODUedrNqv
k9DNNXKWQujbo8cTeeFED6ppHxWT7pllP0xKCNZQU7HETMadpaV+2kMMY0ChvTZkNLqUIXWrRHvn
ffIryqxdXRY3uPJPNieQ45teoyQ7RXpz0CfIr5uxjyt60w79TyUZvzXEfq/1zBeaBjGFTKkpZaem
Tv1qTHd2Zt/YbfqgS8kOA3K7RNWORlnuR159YxWtbjA0UO0GZQCvYkHiXWrmw+2gV6Cy0/TYkTsC
8hJVSe9rrR1bJ+tbMJwnQBlOUsKOOuPGN6sqtG/GYE1P5kD6V2pbUADR+pjfGKm0I0YVSEPO3LyN
3yrJeh5oRQ/SFMdunWr9A+VbSKXV20RQipQVG5MOc7hzLAh5i6GwAw79Vi/LIMIythhykKd+62ES
PbvFfTJR40JZThFicp/f9jivE7XWYjsoQ6PZa605eXaY3pV5PTq1DGzslKF6EiZmeW9HgoerjvZV
WgI3yZP+LZl63QUSaLhRwnI/mUrsWAx8wcSYOh8lrO/y0Dcbr8kiX/sIR6DhhxOCWsGiOdhXFcGo
OgpXQzfGzjSYv3qZF26l9qeWjBCpAYeGkQ87vWZ/0sT+E4f5faEhYa3qcmP7FlnxP78FEqpguLCh
FTvztZgZ7hoM8Ul418O9jpkzupO/aXuBb7a9LUa0Bax4bm3mZeuEZ0M+8ggNWJSiI4eEmLw4gZ18
z44izerRiYZ0PXHrh/RhC+MxP5QfxsWYpGKiGLoYkR6qqm2GzJYCE8FuORxyDmSz/nPDwc9DhX+s
IH2E/qmMCu/sPOZMaqdIwxKHnQRpsc6lqHJFPn2QXPIDWkRu+N4CR+6laAZtkYisxLngJ0fvAch4
RIdzvqUyGTVaFpMUTB3OfE012Q2jGOVXSwm6duic62udb6h4ylBTBroAB2dJwq70HFMHbLQCy+QB
izPIP6nhz7DMvz6kAQsmeMQg+CvA+LMCB+smSJSw1ApiI3GMNnR584qpwY1wZ3U5/7Xy0eC5zMEq
qWHDVGM5fQdyKuN32dJbtQmLjW0Th3zusaB9Y+kGiDiF3N5njwXZVY0ruW0GfBiOWljdRHGyxYQ2
Pwni02BGHr0gYH2XfDyjVFRjJsKZSc2eegVzgUlxFxV9A10//eXrx+DSlvgtF/tWDDrkWxhs5X34
XRmbezWWXnt5PF43s1KT/Lym2c3q6taSpQx2ikb3MWNwm9TUC+vuRKzigE79I7o2e7mVe3Q5ZG8i
5ka6vHY+hMgeeqwYB1kooyeckbBjLeLuhhylNjxo0ojhXGt3fZ2rn06UoHSBcrLnPRteDqD4zBDe
69lZiiI3ayKnV97lVNk47xuG5khwu0Xphw8Is60BcmEyKg9m7A2Z9jbG+YapFVAKvt1/F2XOSl2Z
1KeVnojwGs+MfcOgg4ae7Y/QM32EBh4Gojx117iG7MgeF77x6yTy+AFgo0WggMLOAjHSJqTOEWah
wJLJt1lE/MZqD32HtLHJxpveIhtVjdXNRZKK9puuIx2fuSxMWY0pbTIcFkg5gNbHh30HanTQfd0A
eK1bEkgDdMqX+o9CyMvIdYaV1fh0lD6ZkCN1KRgHCrt6u342F3dQEGUKJVLbMKG5tlgWhPKyYiBl
HqQ4+I5smhCfiZLDOAzvTdH/rXVyTMv+oYy0HzQkr8mgb7JYzWu0+AkYHgD5HdIn8B7M++w56sU8
KlUeUDu9T6PvKUF51hDSee0Ow9cOhRQgk+8tqT4OdXOoonHDf3+oyl068I9fAOSRbgFNDdafmSOS
x94wwijnQSO3+6Its12aK49WXEFatlIflWi6LXI+OSGKhX4L+JIP6mUg7oadrCa/VVa/Z1ya/KKh
J5JYp7pBQtuMEgZtWiMMCGADmVMpPDvhRIdB1EEcUEqMb0aY6LtWt8tzhbY6xEioS5n1Yps1ioOt
iZZ7qv+iMYXe79gSAYHIPdQ4uVNp9KWC2LIDgrgjHtrMG0ewwEGLrjwwlM0A5a86h6GTDxAOO5M6
Db1CbX8Nse0WhgxByCnbOEgLVKLYQ0BgBDeYQaB5MIs765oVdcx6xA1ZG0TMvqEpNQFrhoAuFI7Q
25/y76pk73KMO9MucoyEIU+WkTg2blUrh1ZuIUfYHiHLfaQ0vdFibKie35NO27d65UtWueHDVkJl
C/p86NiDSArXel54Goe+tNqG8yD73kAVothJT9BnEE2W3Mv+fDUaEbxZwGwio5FRnV0E5hQTo1bJ
LRqY9kNHLdeGKGY0dVuLmnsPYQY9CBXNZrBhYXGfH+9e6rWK1gb7qOth6OmFYeiJetkrPyp+fSt7
JWr73pbY4cfn/XSFhFmwdKP3AYI9e17X510U1bnesUCPx9DhaXzs6c6SmsYdu0lz4iLOXa2pQ0cy
AYZWMAZeMIypxnKjAkjTKZC2LojTmMpPDrYq/E8toCzD5jGy+Kkq4zeJ2We508mdOjanIYvva8L9
QZEauCvjez4UhzSVn+S4/B0rFXRBjcRyTRZv9VIWyYBYJsTaBVuRLmPq6fPudkmfNKkxskCxf9oM
k4mmciKQLElyy826jTsl/thiT0XPRtEFOnoOjWH91PFOzrGn++aoHDhKkvSwTfukr5hBuojAFdzu
kNeePeU9qZUJwps04Mlvvbqb9PP1N2br7wv/fxFOqvoU51KPv280pqNYbxnyxC9bsIDpRvEc1XME
WbMzn6kydEnChAYd1Z2w0TzwTG+YmPeQgOQEyF5wTIjLC97Nz4sAiwIgRsDqnS2QtCYVXC/jPiF0
r2b1PlELXKstlcPl24zGJZ4jMN8iDkAKOPswmYKQQ+axei6y/qg3QsL7VKflOSWaq6WNH0ayb5UP
+H/HgMvZ7vVNXeDfsGQddOqAeOBdXlY1EEx2FISxyjmh6A80w66QOq8yDaeQBtcsczfSpJ2ZgxaX
b83GLo7Mh2lUU5BSrRUxSGZXBEP357TnvphPH+jGoVw0XcTqVIKqgQK4Ef7U7M0Hxy6mfHpZPYuB
lOaYIaW3Gs8wjjzf9bvkqT0zL3Ezac/1L1amhWV0PzWhDAQo5OK+xaSVpN5UznkaOaX6A4PYbqps
BTXLLUTZAKBtAMVstMDnnspoiDVEkiKfu668t8LsNTLVrRMibu4nByUQdai8AD76IU43O6CRHMZU
VcLprA3UQ5p/MsBd74DP8LWyMHLK0UwuhxeJYdgnrazUTfLIGfp6q0oyz+OwmaAMQPSBf1syHtjP
dzMkZW0YQySfed04WXffm88peb5+Gxb3XywRBUlbFhzoi49WQE5JBYFJdyZx7bXaGw/zU2TmpyzH
8J1a3MnKVgt5sSq8MEg3BJ0S3A5KMp9XpUx6rEEhJT4PXHatyr6tMCQqSezl+sKWUZCwAyI/wTtk
4WPOPFtu1MWEDDU+fxApeokHretDgWkiUTI0s40zswhPhDWhhwx8H8Kh+bGcxpEnmIVnZ2O60+nj
YOSuNKluwr5KEIVxhUtD9mw0BP2Amg+tyc7qyCCU/t6DYOz6zi1umLBgwkFiJgIo3fnzbNUg6NDA
63DOjEK6QVvd9pNumP78CyuWMIVZMsTYMz9Fs9GWJPATnyt6wyA/4IzAim+sZOkMxd8H0hmxG6Ar
C4RID4AApxybFR/Le+rmPwr2JpRJpX3uNfsII56ZkyKdedyiuVzdwwvD4rhcxAakomo0cYWd5ehV
jhNHy2Xv+v4tS9RibQJSiiwTNAvzV3RkaQo888jOAygBQLhxKqNDph0M4irDremOO4xH7MmbpR1p
1zmGf938gv3j4xxemBc+9GKFIEpMjEmZGN6ZwYOclZffmaYjDe9FdiysXed2GCCK/XzCr8jP/aHu
GKpDfni/lX8sGEX/+SU2athiymaBHQYPF7TkQbBx1s76Xqjp6JJjZgfmpkeAAB35l6l73VbdctWL
QTPg/xmd16Raq5hiRenYOR1+VFDAg9pfuTUIvcw9Pz7xf43M3iGFl6BLTVt2Bg4f4qHKTdL/yeRf
JLxBGx0JneWgw3rgu/GmvUn2LPQixYX6iKnsxvF9a1p5bcUafAIqGXAOi6ENTPHquZI3+DHGcBsZ
kg/FmCet30TSCf//6fHFokVUZkL7CaXFeQDTVaHVm3nB4LeVHSokvg3swCtzW0+QcquhuwVTWLur
lwZniBFEqiCFtnJ4IqLYrq5xj6rdpn7LIumZLWv2HKUdYZQqJZa1y247T4Y8zVS7eh+gY+7YtVvd
sOPgl98sIKh6DIgStPV+X7+za1/wYqEftc+LK8vkGGV4zNydw+RAFbBNkOo+DLdQ4WvbiSExE3B6
5HcLNm2I+6WmHUZ4oErmp1ETdJJ1vL6QZdACsBugJSYaLahvzxsTBc0qs4IayFmqe5BgtYXL6UtG
8/1kZY+6+osZ7cbzvrZ1yFRVTNdBwGjBCMKjIW8QktIzWp3hK5/AJGVNZJ+FCjqB1xe3ZgpFUgOT
kUgUFoWORA0TCbNt0VnWHkkD9MRIHKSaG1aWW0hQFxVJJYG8zkLLIsstdRghrIkwAoqvU+QrGPoa
09xvbNlVynQf1srGHi7byQQ2MTsuTgcKDXM80IQavoy8n54FdpDf5KdWSGg3zofsZQEmw6/f7M8G
Z2+UXiptbHcwKEv5bpSrm4Q0f65/reVp/2xCeLOLOxVyKa8bWtIzy+zDmI3uaG6KJa7awDcSXwrw
wzl7u2azuOyslOIZ0HZiKhrTRMY3HbNSgiVCe7N7Z2vnlt4Ky7owOYtflGSIwjKCycsSTXza6nQv
+KNRAMI1RhiDQ7EyCWgnUY4BjoieBU5P9hNPYbrPkulPdzBuMRXmVE6WoNFSxeZbR8EUXt9sMfKv
HktdRbaHqgDKvPOEhLdoIxSYAfo4lkAW7CbjZECZeIT2KwWELocy6lcPDWacUGtRUHpBBWx+EVDZ
awtS4ikFKbLH6ocaOjzXLawERZg9wyNKUGCBlTk2uLCSvG1Bbf4EhMYeM50YgBxuOJTH86PqQSZm
LwUbFpcZkJh2Q1lPRKTLUaoYSHuAABXpSXkP97vuWyWjPGuYYOGIX0BIgEfcVeEx9+ZWmrx0ZQBc
ow2Jfo8GA3NgzWQ3fcfDIXyqDXwyEOxlmukw/mMigWpPzmQ/XV/polZKTLwDKLGL6gNKSLMr32eh
nYUZCZ84MxyjgmY2AbN4DgBF83sETua6tZVtBf6OWBrgEqjozxNLZoZDTCYjfBrbyG9CNGsa0H+F
t23/ct3Q0ssAwY4mEfIxjPrhv3/2ZFzmapJIefgUmTc5/TvE9Isr+Wj1A8Hx//t/M59SWEqpoe5n
Bhm/1VV8ptzYjWgWR5n0xfslLIH+F50PDN0TYOM/L4WWg2rEmWUEStsfM226j5stPNL8EHyYgGYX
qqYAlixEyXLaGUWCWxCYRXPkFOit5h71oLswfsqsjS8zjwg+bKG7gkEPgFcWFRNcO6qNEhqnFlCE
dmKDsRlSYdNXK2tzM+KAXDxliO0z3DCY6cvI062njn71LP9jARuGGQIIFs2HZPSprJBSwQJGzktX
L9r7sG5AQkgldGi3BKXmFwfGdGCo0PWEutry1UzHKGYMg6WBMlq3ISHPJe8OtsKf8BT516/O4hmb
25odbUCLZJrQ0Qzkx9bvK0eodsRe6paQVj3arvzAkYpikp469HmLrnl+b+e2Z4UUXSmHkmWyGRiZ
9ASmi9cya/cb6xMu7TIn+7ChySgQwi/gxM8SUWvULUkmDa7uoP0orH7f11bl6KWN6f0nFjLHJjmo
thuHThjp0q2gt5Q9L40NDzL39B8/A7MEmokxWrCji4tycUILSZEkqgGroGnNMZ6oE7Z3cgTC+Xj0
9Oa1NR+vr3vl4ukGys3wJgIJPe/9amrN25TEAPKg/Ns15wx5GteSjVXNYy2xKgtVc8QB6DMueEhI
TQdNgTOEXwTYswZ7o1Q+1VnuxErsSlTfF9mvLH++vrS1rURPE3dD6Cou0KgkkSeztCMSjEaC4jJi
NIdbCXPNgp76wvRiQh5Ta3MkZMVtojeBbpYOLVg0gGZfsM1oI+U9I0FbYYzHj54G3R8QcXmZB4If
cJ9p4wPJ70dPEJtvBbVbxme3NBJxOugZSGAbvwywGZeUOTHaXrkROfTfoPTEqBTCdQTSMiqQnw9r
XVuxWukpCSppdGz6loag0463KM8/YsXZ1QROHycUrxBQ+nOfqgyZFfWS2FGMYDGHK1AmcoHmLCdM
0YvZrMaRwe7wkqsOXo0eytb+oO6nZ5C1eNeP1KKxhoMMvAEGivHkYhxvXnGvM8OKzSTUAZU44+yp
bpt0wD6ch8mHksoxVo/yNB4jeTPaXXH1KO9CVwizWQAqzkuhLetsGSBCPcCwu2NXmVuMWG4ETHXR
RcrGdV05RYg2xTcFZBE+QfzzCyc0FElap02hB/1QeCZ/kxTiQlrLaSKMY2wVU+YrEyBdFTQdeC4J
CgLz6E9NWd4YKsiDIyQoboQZCMe2mI8OnJczdQM3OH9JhDGwrgE4hV0Ej/7sxI45KUbMMYKQiYDb
J/0LVP71E7JuABOLOB+CrWi2dU0ELmQ1YzBQ3yntN2putS7mDvufFZgQBQMXNr7OzL2wOgf8PKPs
WYsMwG8SFVwsRfLKC2NLFGSZNYrNQs8MBWcchgXIpm8xKSGFEgVCfPSNn+aB3OR7IOh8egglwZnz
xZj2Y2nA54mEUcYxn32cqEjGdAgt+pxwDZBpVX6rmfn9+vdZ3T68c+jOob676PyMVoWWeQEbvZ4c
tQZFe6PcqUazwYo+f3s+lnJhRhyTyxuUylZfdwZ9jibrBr3sfZqAsDlM2F4FRGYYOHOKrNhCOiyC
NJjFY4dgUMxvonA/20HSWEnckR6g8wd93/uR7Jq5o9z2+3yv3Gcv5p28K0Aj/1spASTaentW1nxp
fK7lYU9SzmoViPek7NwpaR3J+mUWmI42foYK0HLmVrVt5Vt+MjgL2Qa0xRRiY7VWot4keuU2LTiz
8mZ//chsrUv9/C0pG/s61UfMvdv2ETg31+S6O2lnrQGh+vigTu/X7W0tS0SqF2cnJRnPpBHL0ihE
usASE0KVVm/TjbdsxVN92r3ZEUUVzmZVMkhBXGs35jDcptMWLczKSpBuI/gSDcolCqodGhrz0gSZ
BKkB8rX9STlowxaGf9kGR5x1aWa2koYmhOSNDjOn8VQdBaGmdiegzB/EXhtOas0rwhpiZnRvUImZ
JwqYNoELVjpBxxEdwsEdjgxDp4K8AjOvPQdp4pYc8vo2irKd4ABYyBMbcRXFyoQDWGa/aaUf2xDo
u2yzBiuuy2WYBeeBhf3HzFwgkYZ2JDWRDE6YYnwOh+7ZNuMzK4xbsMXETlvVL5Sxe7kpd20+lG5R
KltDriuhwKdfMLvQdsR02rT4BfLA/aopoJXYOCjxgRyp2rjUq6ZEr0/MWmH+aPZORwxK1xqH9oZW
kgMmFQ9Jg4sNlofx6cu3GcNlBnhkQVuK6E183IvbTJoCIyUKDCXhz74mbtR9j9St/GrlLn8yIlZ7
YSQiVtRFCc5k0+9p+zxkWy/L6hFEpxI4OkCugKT/bKBIsl5VObg/uvAET+tUdYKz/kX0/McBRLCh
IMaG2uI8xlUzaJxEIRxfhkFQzk5KB5LU8rZrev/6N1ndLiKjtmngoyziW8qB7eJWg3PWJkA3m5Li
tJLlXTeyumUXRsSzcvFNoJqn8LaDEVX6NirfCfmeZlvB4LrrE107gnQEeK7Z6UqlwuygjQInfkzv
NW84THuyF/II3Is2+RoXM+gfHwiJng0hTGT080Qs7qqmz8A48+H68s5TAdn0bMAg9B059bfmS/Yo
30T1hsdd/VrA+RmAPgjBntlVrZhEtDxhIPtiGMJ5YJK0ke6sunQN2RxYoVCCXADg1chqZaPPpWBg
EvLJsLgfVI05bd/4mBw5xQM51WUfIA7w21ypnULJn6omih092tJSWTs1KIGK1BLzz4tCaIEZ3WFq
oRxppWi9Tg7I051p2noy17ZUwNkBiRbT7/M4EYPZdplQNQz0obvJmukZSknB9eO/5mDRvRZQdmQR
izzFtMJK0cI+DGxp15aYcMjfWhCNbaGQVvdLCG4C3Acc77xTwUrSt73WhKi25G4ZVW7c4T+3YCqr
9wycLP8xIzb04jKj7kmzVpiJMWrvFW9CjAQj4q5iuUbn8N1W13D1A1kYpLbQ7sG1np15mrCEd82E
YyC9yvj8EjR9rn+fJbgKzz3qfv8xMfNPudkOSpjBhPwYB1Xt5fciUYhOHMvqStcmTn07HgWdkEef
N2yL52IeaqBGCoQkMK7WAs8k6VNftTS3A/tcHbmf39V3KcRdqtEZb4sfoT/9vm5weRhRUlWBA8CF
ErDh2fPVUGarKJOYwchfm/JEMCtCyntV23oml59NlG7ROgMDC+KKeYOpBT+PRBsUqvPm19T/SYZf
19ex4oHRBQQqWGi8inbuzN+jUFvYCbgnAuJAraJFj+RQDqDjJ5Bw6P5SwNS8lruSt5WaL5ut8gdc
GCKgKAngQs92UA8zo7W6wQb9CLvHnJQb7zAF9Zu58i5yix9sl28tdW0vgWn9j0Xxzy+uHEYtCWTN
YLGBxlJzFMzZ7I/hWQ+KS9zuju3krQR26UuwRjwwaIajPLAYSu+VQk06gFaCtA29xla+FVrtV1zf
KLmvPDewg+cajw1gYIvuKtVavQd9iBXYrTOALVN6rQ3X9qHn2DkIECGv8HW9HywH7QQBeQXvkrVA
9yhKO5BMaS0MfQqCTuqyU7pnHxDKbdauleuGeQuMlaFCBeTm/LoZNelLrbQJgus3kwG/BPhGmH2f
qOpdvw8rZ0QRrxgmSACYX7A8SgOlU9NaJEgyjHWgfDhO5uG6CeFpP7sqnAjAC1AvQhlsUeNOQ7WI
hsZEF6G8D7nu8UZ27PRUgjAer//uurG1+42XH5goFA+F4PcsAyqqllmJURof3GOYRFd/GpNbPITH
8AC6mdxpgwQoyO269tIhYzodPV4ZGS2w+PNKfgfSsyRRYwOjZ4NXG7til+N0dL6ROxhmbB+kbZPL
ssonk3N46dhPpOASTNb+4Am2C/YHXXIQ8EH7VZCtTy76ifv6VWu8rYR67QYidxfT44L4ZzE6y3hS
5iPFR22+D57mcbjQO2Sa3uhNz2xnHzdz6xXXcmlwzmcgNZlEpkIj4FvtwT+uOJp+kHzoxXp5UD2p
DvgTTf9f+DMUoXH9cBNRxJ2X8ZPMKNPKMFDG7xMnRSU6r4Iq2+S6Xjs7FgGxAYYxP6brPjtqZLNc
adROD9S9skPRfi8myY1zj7cIE29uv+E+V+68YB8UCj/QAlgMY4Y1yH8jyOwGvVL3BytsqIO+Y7ZR
wF07Ip/MzJ4fxE2p1TFJA80YY2BXb/dgWfQbJx794iXzi72UbVz+rYXN3vaIQS+a9rAYaxWKp3L5
HcHMFtn1ooOFhwAnHjgw5Bho8sxDf6XBuK9OiRaA3qh1o7R8NXtMQFpSAd6lsnvPc9tyx9LckUqB
Qikz+cYMlahBzxwqfjfSGwQSGL6Yu7iQJ9FQ00b7SCLrvRiNFBi/LebItd0EMgKDnqA9gkr2LII2
+jDuRnBIBcwkOxtCgdrgXnfWi74kdg8lfrSt0KtQgY+ZmQgrXYa/5uBzIWCSiqEzngIuZXbZfYeh
C9ZyX09u2FS6YSp7UsncUgclGFM8Oe1OUfxLKguvAoasA+eTrMT3Gu/vW7KFHVtuBMCo6NAqIGyx
0JWeHavCiqfJUmsSxCPxIrQEymzji67cFQCDMbEsHA3A8/MqRNPFYWhPiY5P+oHefGxeoVkDb9q4
/MFArO1d3/mlNwXuWgViDHzjyCznYXYolZEVTpaGQO2WJrk3Kvd5xjc+74aReTk060hTs5hiUd1T
zN6y4kbZbNgsuDgQzeOLKGAOhEdDSD/7OCrvKOosoxYAC6F8j54IxgFiD7rE3+wn00fh81HG2NBO
vgUPLXo2mLl/+/pWgj0BRxkdN5EbfXbe1iADm1qWegB1QUcN/8jaC1Gif7GV+OP4lxiKXTTwJdpS
FPZyLYj0yIuEqnP1npbGhpWV4AkIWyAEUHYArnwhEWWrjMlN3aqB+qj/5aADcBvzBHGjv/KuuR8A
wsL4b+mkD1s1iGUk88nu/HHHI6uSARQugWK2h2hSXjoj34MAxzON2EvMetfL00ZUunapUbyEd0Ma
jQ7L7NyYAC7zPGmUIDOPqf5I2bBRHlgxILhvdZQHRNthbiCb6iyWxlAOyDDspjw9JunT9ZO3HP1B
jffShMgiLhI8W+Z2FQGLH9Cj6ajIZJkPJsWscOx3eS9EICVHORjfpJf8dvBj2U3f63Ph9rKjb/yS
Zbry+YfM/LguN/BgMdY6aJhBKjOHk8k1VNQjys1AUFu8fsKW2FYUxjC2L/75xaKtDiqoWmlgXyGu
q1GIB0+HBiLWLMgD7Sf1twpJK+/9Z4PiQ18YrHIoQ0DvXA7y+nfSn7Rh8Dv1lo86ijyPamjvCM5O
WE0bwczam2AApYA0F7QLy7xJlzDlZGJeNBgfG7CFZzsgE1EqdhWon4wHaJg/Xz9Oax/xwt48ncim
1EhpDXs9IEJjh4k40Kjkx7L6cvhJkAhiuB7AMiDq5/2cfkrtvKpqOdB5cQ+Sz1sdghrXl7Jy9xCZ
oQ2CUT90TuchWqtjNKzVyRTwij7VXL8xs8L7ugkgO4BmAiUR8tqZ2+/7OEOGXk9Bgc68NNivWW28
XDexdr8FLBVnHaBrEfF9PnkWl8MwhjRMYN2h0CH6shH4ai3FCQMBhasOLfjUc0gWGeeUOfIu32V7
9ppFB5COXP8pK0/55S+ZO2i1GmVpmvBLMjCuGvq5Hc6pNP0fjcy2dNJBARzHMELhOTQbzqv6rVZb
mtFbS1E/b6qUk4wpjTHCV/3RWeuGzSni5N8sBfVSdHjkFYxR10sg1zHVMZho9RJ3xTvoI05pmB7/
xWfBqBl8BKjcFngflphdDabQMdCYtS+ZBSZIFr1J0rRhZ8U1oDyEbAOT3rA1P+x0VNopj6oxKEv6
ZA3khidQTgfVD9CE44bfW7VlyxiTRxCCp3P2lvSNmia9muL7qCjGUsW1+K8+iz0CzfYv7x5wPhit
wXw02PHN2fXKyiRrWTbKAecHvcHMqHHfpT+v21jxRJc25iKNbc0MhqqvHJTgnI6nl8naopNcgSxh
XuK/y5jzZGYVk6UwwTLyaidpXnHbAU8BtuL0kf+JX81nQpzkp/k39wDxcc3g+vrWXimETybAgGIm
ZDHjYKDnjOd/+uc5thIngWMqbsxHeqjc6nl76GzdIKDdKCMDG7zw7Xo0cm5ZqYxCm7ITMkkdGI80
R6DqxCS3+gpdsI01rhxJMXeGCF/MWi46cUWTl0XOuBx0u+aYQEijow6RnfJO8v/RwIwTX4od+9sW
VfuaYSgJIHgUg56LGZV47DMAE/QxQBPVIe0rqdidzN7CIty44CtO0TIFk4iCaGOJ9K4aOY6zPh+D
Wnq1jPtU+9uR88YurgRun2yIJOAijko0ox1zBok7QZerUMf8JSRLUzBz8RYNQLbbqt6t9BwFVB61
bYiXom81z3KnmhJeDcYAi9pO/zN1O8vToeUWueVDvi2Ts2SSAGYQrDNArqKiIQYhPq+w6zjAP4XR
foSmxTf1WZFciuLa78K395nfNk4CnusB3aXNpa5s7qXpea7d6epQjg1Mi/IolAzdzN7xfQ0SC5AP
UycGCfRGALSyu6g+Yd7IECyzy5FI24jBy5rIfWA+iKpldGqcfpcf/0FO/IsFoqwOXCtmIlH2WiAn
qGzFNoNW3sfpAaG9Z2A4DHJb+q7Z0z9R5mw17JZ3TyBbBPxEJG//w9l1LceRJMlfWZv32istzm72
oWRLAA00AIIvZVAsrXV9/XliBLuzyzqH+zBmQwOJqFSRkREe7hfEto0eadrIp/1xHiRbgI7YaFRe
pX6AuJdxMEhcc57Pw+VKuK6+RCCAqTnfNniIBn4k691xlDO7lHdNmpnCvJ3Lp3AKzdJ/TNODUP4A
fp3xBl54759ZpnliBDlBk4yCXUPwyWFuSVtBsDKL8CiEq/nRRyWhNdm79fJSPDdLBXpiLRTlKGHA
FYhIyr4GeEgSWN2tS+uH7UkQ2MjKXJAWAbIWxSk5EU0BGvTgkM+dWTY/aumZsXyXyQv0x/DQ0UN4
hI4VOomppgqkSmOuPYq+E0GUwGmPyiq0MYnfmveqMKujD+3b1CGAItaxuPTbpDcHdXnSlXxJa1JN
c9oMddgd4+gx5J+rAPTYQPwxRrhoBeRSxIyELCi1XknYp7LQTBihh0eIVe2NBoryoS3djNBHSUsv
sQ1bYhyLhU0CWj6RsJPh8CGWPD8VSL1LVV/5zTHqNWxDw9Tip+vjWhjWmQWyg04uJL+M46bpw/ZY
RbXHZ9oqrZp9m7JgwiRgPT/e6K4mWFdQmAMqRMdnXD8FcltrGMiwC+P6NdU40/cfNXSqh7XG2I0L
KXVYQ18rGA0lIOTo3VgZVZOhUaw5Jk9/SNrqCExcyTfLzEJuCKVx4FNqJztOM/TTN5kduPL9r+dE
8RHoUwMwiuj60FgHZC2artDDBoSYz5nS2TpkOcaJtfkXQkEd+VY8e0D9tKBtxeV5CNpnvkb+CzXB
Xe4WgMBMt4PLeZnLreWbX90vMEfiQNR4dcJid75fOKH3h67X6qPh39ZTZArSIWEx7l96rTMbdAtA
3CkiLgPYCMrwmDa8U2TgZFV4O5hHhve/3P4wBfp5/IftCZTB+XCmwUADzDTWx0nJIJ3x3naiVcws
KrKF9Bkx80XjTzpu6Nstqsq4bFsUTlPD6+JpFc3x+nae9qr0hIoo0pK8ZRi/zLRGGsxAWYIzgJIA
KljnYyvVBpweelsfhTqwhkxxJiU2ffkpqVhtr0unG+cMnLaExPkimxVUOqcZs1odQ3/wDF9yuxQs
ClNp93m9FoPol9uv0BsPOkyMi3hAGmYQtVxfDhJ8FtdCXkMwG5WV6lnYgfDyRFgMKTTcZmTAJ15R
bepJFjIJh0rrQGAzoCFQ6AOblzPfVEqRtT+WHNaZPepZAK6XdOCquT52HX9ToAdFarlDNENiUpY6
0M7InK1zHTilfX4yi74AbBBZe8ia8KYYaHdjrN/Fs7GCCtALn2SJBVToaDbZoDqgMnrt5Tm1rrsB
1gRRbmDmelEYVUzQFH4Tkh99ceC4O39klM8XTufptNCJA64JkIzpZTibvNi0ZXajz9J2nnQGYvzy
lkWHD2pXCiJcUG/QB4UbhEif664+9vJnMK7bhJVuW8C9kWYqA7lYeM3L+tisZmIJIrT6KB+0b/OO
YBVB2arvoMxnd2vhsXubWJS4Cw8x2CRiPYjckdmhK7aTJqPhIsphEz1cCfC/kt0ZVo4XkbSPjtGH
DM2S90k3swfh5frmIItPXfZnlqmYwlDztmiUrD7ymx7KpX/U5vONtr5uZsmrouYJ5TxguuEK6C7J
PJploRwxwnitbwSzstQ1qMLX7Eft0j4EmRt51hKOBNodBF2pitw0V0cxDj3NHzZzkj/kgc7ya0sT
h9I3EE2ACBP41rnbyXOfb/uqq5BPH45DU+x9ASdcHsZ7vYpfp6EezNCfO6uTw+9+Hr1J4/QADWsA
GQdZ3UCcsDMnMY49ZQSj5qhIe4RYcVm6YacNFmfMsqkm3UyoWBwoRKUmyNy+y3zyPg7hN1EtbzQh
2vkyoHZ810WWDjrcZuBvQEtm14qx0Y3QJsph1Tx+q9PUsEU9vE2qpnaSZtZsX8gmMxULKGHJ6JTX
xWSCGlDfmP6UllbXtIXDWP+Fc4vyPZ7eBI54qRtYQdMsQMWA7PD0bowcsMzGaCQgSvVBY4P6W4Dc
5tZghAwLl92ZVfJVJ3dDkzVokNQQMhjgKzek6FVXmg9fDNf1oHptHrnXR7k4SHQbg6EDfQsX6W00
ShlhN031MVFHK43XzSyynjaXeRNk9n6aoF/AzawHVd3BO00bwi2lrMY346ZxZ6s228P0zCqUfr1a
KP9wZo8KTJRoqnUwS9fH2TD5DW/lH2Jl8k++ZslQxoXSSwpGEEIsld4ruRc3Zv8UWAKU5Q6Cw4b4
LKAnzocvni9oL0CKQauxoLKXH+td6NU2kcEMbqIbEZAtYdtu5wO0PsqnegQZKtONXb6dz+2T5TnZ
UGldzm0twH7j+B73nEu2FNx1Xr8iGzmeTfRuRI2do4vjyRes8pNZ3CXzfW09qB2dj7yYywm2GCEA
lq1iM6/ktbCJV+UnC0+14OGw9NBrQe80OIfpl1mQysUgkpi0ahO0EE+3gW+YYZKvQ8F/00vfzKZ4
X/oRK6Bb8OBITZB6qIiCCu6K8zlWxhzIKiOtj3ouHfleWuVz6xVNxwhYFg8rSuEKeR2Ru+ncTCuB
o0Tt4/qo+j6EuiIbWQv7uj9YuteBkgJhJJEqASMwNZSgmtGfIEb1V4I12FZ7gnr1kUVWPMkJN4EF
vl5mjmX5kJxYpQ5J3nAT36DVF4dkSs2+t4wt0PsP/RbPJgj9AIfqQZJql2/ibWb/Ax3vJR8FvDmG
jWgGgAcqItfTLG8TVcMVvAfPy7rzMm8M3Qj9soLDr5pnCMxfn+cL0WwUOgh/5d8WqZg8iKemGsH9
guiiXYd3EB8s15KLzA+SPi3UXcz2ed7FoG5DgvBBcyAqJnjQPbKheBSOZtjZLOK4hZj77IPI2Trx
E22Dmm0n4YM06XGsH6RiW32oTP7VxZU+GbdM8WZPhm5ESgkz5bcJ2ZLQElbyowY0RGOm7pokRnPz
xk/dMYdKSoLGHmaqbekUnX4BtcOjKA0kGQrS2GvBqjp0j+hgL7eAsWGDj5/hd+2OpV6yaJH0P6K8
Cw50+n0u5INaRrpcHdUK8o38S9Yz0iYLWWbspp8W6Dt2LsJWNDKlOs6g6yX7138hgJ12W4GcGGKo
t8OKNail+PjMJj2PkKVD2g2jItyU0rZdaQfZJbr3BYOuZMm7ArCJwBiUV8imUIdzTqHrM8t+Bc6G
+lFXyhU/ym7EDwwzC81mmESCmyEZDfRHUfHxPAsgEhmwMfr3HC1KTwiKVhLYRDQn6E3ox5M6WveA
qC9wJVZsvnBHnpqm3jQp9IsrnXgDTg/XXAKkQS1+XPc4l3IfxOMgUaSTlCVRPz0/4GEH4uhxEnDy
8M43+ciHbw2NxCr9SvGioNRMo8vfJJF/AG9UaQ7Q5jUFsLdZ179j8TCcfAbl6sUA4IPUIA4g9h+k
Ei5dYcacizZQl4S2B6mc0cBALsxjNc+G6sgH34QuM4P+x/VBLAVVqEj8bYBaL7WrdDmN+gr1JB3l
cbU8JGWzEXxdNflBeOLEegv8PyuRszQsXP84AgSgisf++Qp2xpSHWV/BahauQLlod9zh+riWjtqp
BfIFJ5dApiXtyAcNjhrwQaEhWoK2DWomCJY4eTokRDYUvQsAwqJuRJ1obe6gptNjfdJ1sBr2od2b
xc7Y1J7COFdLASFgjFC6Q3oEmUpqxqImGksZBFRwHYBsGnfx8NlBIMzPR6vsXtHib4W1sLk+h4ur
dGKTmsOJ65RcKmAzzB+zZKdKj9d//1K6B4XMn4Oi/JQ0l8qQKDDAeygwKA5hpFfvwO/6alRWfiOa
oZO8/Tc2cfbRrAAhjwvWea2XxE4f8uqrNhxaw15FesnrESDxdv1dfq4Vm/tg2FyKSAgBPV6lpO2d
7tCL+DoYK0Mtj2Vh+oMNL0GwKJxVZybUt+onWQAgj7fFlfYSyjbD+NIJPzVOraI6R5M41zDeu91T
f8zd8DbbBPf9jjydJNByO9kH+o7j74EtMm7zxU17Mm5qfRMtCNq80kucDlysq36Fpsu1uGpWjCEu
zi8I4uBPCMiHxlLUU6rWCjhTkUjzN8EN2lcd+DLkVuzWEUGWwG3kt+iBSU9HZu7i8KNsAFA4Kljg
6zj3MbySx1CQk8nMotRpgrg3cBIv2olu7hgvtRXZoXd9pItBJ6lU/GWSunOELIzCmcNiks7Bce1v
5A238j2UIx9kjDmzOjfKCBdPbRW3hs0EVC+61RP7lBuqKqPmghn2kbQaQutbu5OdwrszLBFA084c
bKIewZroxeU9MUrt4Gms4iLuMM++ALrM6lnm4QL13hQS1vN30RLAP0iWkSq5RD0dumwUqqaYy2MD
qSlwTqyqnDfH9C7QGNfTYpxrEEYAqE4RvRHqaOQcZLv8zij/xuDMaHZ74ADZNjzehExZbg7PrIlc
AAkjy02CQjzukVSgn/eamAloO8VMNo7yDVm5XfhZOaRD2XiGvJAzvOQFQE/ZOte+1B0lp7a4u+It
+nW8zPl3UNuYD5EaUCp8B0jjTakNLb+SUTBKTc7/8esnBkNGqAiPDyQQ7Ru4uBmEcRZgCi0AzQ3g
I6OJelEERm+Hs8of7VZDV71oR60lG27s5I8qwwsuXXNfPAioaIo6WNqpIAE7Nw7VHJ9AkDPlS3PA
XCMb0Du8Pa31NzZmZgHm+VU9QdffHxapN3mW+H47zgPchNs5ikvyHvKdf6cUK6I3r2xEO3sokfR9
1u4Gzbw+4wsuAnEqKM0BaoPCAF11xFrUylQXmPBKMLlmXwWFg1ZohpWl9A7opLCXwWiBZMdF5AXC
dA4KaeQAobUjMiWgTPpV9GgAJSjahBnMXjHd34J/QO0WKmAoqAJlSeNMUsRgjQ8RQ2ymwYnvAGFF
csf2j407uQKUc/JN+xgwsYkL9wypGMMpqbjkFDp8GPiqHHy/R/hgTNi4kpU2iX190YSFq/rMBuVj
wbPBRV0BGwKQT70JbSWlM/H/xi0BCIauup5uBZCUIOcL+zeIlTxmfpVcHtR9evYNlE/kALwWlRrf
wG+iVXIAHXPgaBZkFF9Vt/9EUZ61nktbFT3pJHJHlfwC89mKs270QVUea6N/j0Vk2esYAGFBe78+
u4sL+NMODbiUkTUB8hp2jNTHTbmLRVYWbnn9wMsA+RWQaoAQ/TwWwfNXTGe9wVAQGOg/Mgegssdx
m61iN/j0Vwb0yXAGxW3zEN0mz9eHtxSVoDMciCWwKKAuTAdCI8Qw+qwKSFTSgAU53VSpCda1cZ3f
RnsoIJnSBiqcgChWVrEOV5kt8yarPEAGeLF5MHJUclHmxAycT4CUiQmBXuOQjJUtD99TVAR0Y7Kq
xM1aVpaDYYxufyrzMcA7Ags6tG/tpFuhkNgVSDGKskfZj8Vyv7h9QAJGch1wOzSWaBz8sK40uTjy
qGlCltrkR5aUwgJAVwf10d82aCwRrw4ZlCG54tht8nW0ija4G53wRrJIGMuKQxYHBKkLohcE8hca
TaTmA8jNxrE45vJnF6fWXAzW9S25tEAk6Q8D4JxAc835bkBjSldXMhIMRnFU+k0nYY2q9w5ALAhD
Mq6iJS+CjivClwZ02UXKXYNeSN83cXXU0fQ++y+F+p5oxX8zIBXHG1AlwG3okrfcFwK4PDts7066
DTj5TQ7HyO10DhzggGx40Kb8dZpDnGdIUIL2QQPFEt1RpmSpWmhGDZPF1JmgZLOhNf1xfZ2W5g7t
w8AmgccJrC/UOnGjLw0TH5VHXWi9WNNv8hzwc6NipTIW7UDqAgEgYSChoStD3VchpFTwhGgjF53m
PF4vgCfxYpXb10e0BDQEpZyEdkxkttQL5F/BywV4lBQwjdjTj+wmWqEFxJQhZGBBWw/NmKw05NJT
4tQgfXT7VptzToNBULtAEtEzQOfohK5mie9Tj2IAaAHs1JPW18e5dMLQ+y0IOL4Az9DxF1CWfpfK
agFSO3QrJU3+zrfJbWhEt0h+r7KKdaKXfAbQh0BNI3+CRk1qpxhx3NadhFH26cvE3/H+y/XxLAaU
MtnnYLZDOEm/jQK0zI3qOBfH1pitSjYc9KRGW83AzaXDOJRldc3TpmznQ9fECvUCzNJdM7h9AFlz
0CM8S3Gwietct7IgZS7yUmwEYg0krEBGhiuALMdJPrMWdShb9bgDMnQwaxu58u1qBnIjeQY9vhFV
ptRJZj9+yPNzkr+BbdP9b6ZHg0cgsHUQz5APPP2AQlGiIJuwrSWLe69Wozui5gU6GN9+R2CYzxY8
rVUymUUWT+6JXbIvTuxmY8n3pTTgrsCxXc+xASGUQXwKAqQbGENcnGPsZPgH5MOxEc5NoWet1tKp
KfCk0ExS0UPfFpGT62zJGvfTG+saXHwYkqPzl0Hx3GAmxp0g9e3XybXl2YoCUwIZ1Ljq0VRhgMng
I3SYRvmlRwySZBA3ADb0kj8kE0KhEceyOEaINdw0b38Y01yYqhjFtqwkT6KabMe2ytHjOB7EVNwP
iaS8tFrOrbI6kTy5Dx/FIT7qWtVZkpA6RaV7Rd84+WjcFy0QekpcfZ/z/gV35ktQyDt0bXwGOhfa
VZEcaz4pTYz6sS7VLTbbRlfiB3lWXpJeWvMyd8j41OpLwU01qL1O1TrM8LyLx2DbN+0m8iXO7Hn1
UWuRch/UAzfkBB7vKrgJpbnzqr4Epos3nuVcXCd88VmC0tRsCuGmUXVnMIwXUBMi1ayOodPz+kFV
Kw/XKNx07x+iptuoQgoQif49GcNHuW8epmx+SIXxM5XDfdwq4IOG7q+vOC2moinCQ5cGyLhNyAAm
nafpnQtErFfEo1O24V7rtM3QqVZa5ru549Gg6mureCputb60JnHYtlntKH7iNlP2GMSALbXjNufK
l7CdnqeYR5PIsIqbMjRnlGUinl+ns8gAYyzGfjjReK+D1xZpTCp07vJRjrhBzUl6WgYYzW28DNs+
CG3f7G9ChwVuWbg60OpMxN3wqlUvUMNIR+dtWU/50ee6NT8GnpDNts4/xz2y4AOLW2NpeGfmqGRI
2KmyL0VijvtxcMYjMsNvmqPhQTRCLZKNACFegnqIyOhvxdWPSg1RRz0/1B1uljYKYE6ALDQwHzfg
fbrpnkQrtCrPPyaPwR6P2gecnTZzRqeFz2SdcbJgF58A3AuUHUDJf0Ezo6FPRVIlTHBV/BgzxUpz
6VCN33ge8OwUlZUo27ayxrohFtwnCGh/WqW8WRDG2ayitAKuBuOhCrlXiKYEppzi9A3aQcxDMAcZ
5hxnqZkU/B6gSiuuFbNtB1YIthAr4EvA2/klqId1OF+CMgk7n2u6/NiFlvQtWpW3cEzvRYAnKL+L
HSy6p0gso4u7+qdRmvagrOe4bqUq/+o1jiUz5u1MdI170s8pqCbQPqo3vcXesJlWrAX/irYuVtwA
5MTA3oPkHnU7K1IYxzx61I9NbSav4669TR+C0ZJfinfFE93aHPd9YIWHYWUcGbfmwgUNjtefpsli
nFzQyEnlEbqec1A2GtYQVateGFbFmFi9nEEfgry41q3iJtJ0F3b3soqYNGlQkQkFOy0eGB+ztPKE
ZR7PJA0ZXxqgklfG1GSFlH1B9DQXHUyOElvKDAiJssmd3PPZzWdf6Rtq8gHTQzYfVI5QK6Lf500C
RvhuxuTLnLyRkIrB2ieaOw39dy3XFLNQ2zex+dGDO9OUao+DgALYpnm3L9q9H043eI6sBbH7TIJy
B7HqZyUO7xK5t7UuPWaFgXdEgsdDWqAVOU5sbqpB4tHIdlqWgDsW7QenFQ1jNy8sKsiCeWAP4cAg
+UmdoEie67xp0hSdX4EjtZmNqoGpTDzDZzDM0GifcMj6NjCy9Mj5ma34/CaNctfnM0bxfNkMIDcG
eTxcKEj71aBnihCmx9EYrDlp11rbgWjMZ9QhFzYf3v+Ysq8u54v+iEAtEr1HBHXUgptQeINsNStC
XQjdzixQLjYtIYcqdrAQSa03lgKQ29/F2Wv1zzrhrbhMnQA0g5I22OXw1gaql2S8V8kfk2RYavfj
67D9z/v4v8FncffHDm/+83/483tRTnUUhC31x//clp/5Q1t/frb71/L/yD/9+6+e/8P/7KP3umiK
Hy39t87+EX7/n/bt1/b17A9O3kbtdOg+6+n+s+nS9ssAvpT8zX/6w399fv2W41R+/v7be9HlLflt
QVTkv/35o/XH77/h2j7xO+T3//nDm9cM/27/+vEavDbvr/XFP/p8bdrff1P4f8t4pIJzgkge65Bw
+O1fwyf5iSz9+4ujB3wUyMrgpzCUF3Ub/v4bJwj/hmwxMPrg9gRqVRax+k3Rff1MVP5N5MEQnCGx
AOSd8ttfoz9bp5/r9q+8y+6KCI8iDIdEPD8dFhrQUBgC9zIK5WiXReMW9dAJ0ylS1DpKLXWOPV0J
bIMHRQuoOW5bvV7pWW1pVWMbHMgSifiJeAsaRbeRUWkZIXOkVNtB09aVWgZmyzX3J1P558eefhzx
LNS3oZce3XEy+JMvw6egUDgpMwLdioEi/aMphvPYaHbq7UXmAA8vzCgmAKXlixhJjsWi06Letxqn
eRIbVwQ1mIFnV4mHLJF0IGECi6KDCkUvjVLnN2njsAxD0McQ5gX1iQxPNnWzOWY2ngAMdySeB2SX
1qigQE2NOVJCDNHfC66/4R9Tibwy47saHXIoE2husIG8MOSj8Hb3y1twD0MJTPonUfHCljufbipK
8BEgKGqGkYM+7yj05jQDuGdp28jJLN/1H3i3vkEnCvTVgGn/B8t9fgVczgX5+UmUMuVGGiYx5gIX
gCtE96IFCM5tYgleoDgciIHvYqfcF4wlWLaKRyyKP0jb0oFoZDR8KVadb0l8YuVABoeGYlU943qT
Ls8zmdy/zdChJ+SkGlVNYcb/rm54r7XDuxBgd97Sndqud75HEhqEFc4H0wCpsh84S9nHLvrrKlMD
8TRBZDd3tZVbymfiimZpVc+/eqzPP5FyOVrQ62DbxSdmYQbWP+MujHB96X65rVUQeFWZVU6l26J1
6rpdxgp8nciTddeKKe4AtPCtAN2KWv9hNO81U4aYyh3+tbt+LgB10uQwQ2ukBiuEriaUTGUV30aP
5Sr7NriTXdgK9LxX/g3yhtdHJxGHce4tz6eVOlYlSCMlvYBhVN6eQqxzuyP5o2Q1ORrK/qEdeKoZ
3oPh2848cT0CXcJtatTGVUd6L+xqDTpX0ANe/yrmdFCHTa6mMuslfFW8liEt6NTr/pZoeOg2N5o1
ykraprD9wGRmSc/jo7/WARqaoFwm4qFUlrTTDc4QySnnPX8//ajXeHc4kaPd+KHZOujldFuL37J6
/amU/6VZcj5PNlnki5E06Q1Z/hKu9YiCOaBYstnrFkH1/QOBiOUT/3OgVHweSpGSQa6LWJzd4kZx
efDVQpu1sYlCRI3HDqnckbw/K3lzHuRejJXuNS58wlDRYKxtHoNu7amsZMamXj6yf4+NrtV0kTzp
ECbDVYH+EJ1bzXOOSu7x+h5lGaFu4jTpql4gw+DK2zjdT/VBiZ6um6Bq8pdTRXkFdOLoVQeEsKU8
8JvBEZ8Iq7nyNj9H+8E1vPq+fQIQxw032j+gPmPsEJ3yDHyTVL2fwDgJNfp16RKYV3MgsNNgB+jR
Tl4NO1AIeay2xcUNQsjcic41+qmpM4i4Lgz0AVuzNySTSzY9OteuTyzVcvTnxJ6YoM7bkOlhOQ8Y
GwE7yFbplna6Ll4JH3bpVh6hCqsCK0NsRbiJYmgsrDM7PGS3aL9iYiJZ46WOIh4AcHbE94OS2xyL
Cdnpb4zxMkzQFb6xV/IhRbODNWzCOwk9n9CDIcs5fqS40tGtjAiy98RVZKtmkVkGMh3IEzDDV/IA
ubxtfs67Ql3icxxqejVVZE8JLodGTEt51je5HTkGQrlqn4FELDlKXnlfW4ApCHvhVX5rn+r74oEF
96AyXn/tATyT0D2IBAXtJcpuFDu5wwEWPTVETCs6ycbnzHbbvVS7/EaxQgc6KPV3lDH+G/9kgN0d
zedQHqLRC1Oa6nLsYxZmlADz6UnMUCDiPq+vOVXV/XN8J1YoBzVyIYeO/pJ4eB5Stib/+cedImxE
F/LbXpqYucXCZS4/GU6sUi6L6CxJtYGxKWYNTF1kEsZkdc3f/tGIJXjVjvPIBRNhdw0KFFJUAH5Z
SLCl/a5DGw5PNNQlACA/v0/B8ztJYlMgbI7E96yY11kpMGKUr1WiI6dTG5QP4Sue6+oSNno3iCyS
nccuBoS62OQP+h1KR+v4HpIaz+r9cIwdNFwwdtFikHT6AZTfGI25buceHwAGZTDpjL2pQ2DKCXCW
WieOrOBlztAmGTpQBPMYm+u8RvHH5jqxrZK2lpOAJVZaXxdS2CaI1GSVOL6tHqO17GZsnScqPfqX
MTSjAXwBERgaiwOuBkXSyWoSBC4pq8a3Kpgxo42GQuto53cN5JFQZ61NuGlXc8CTcCSSNLlXrfhN
4RS3v4jI/fOTNDSQocoL1SQaTBBUoxoP9dcnRa+DU36QRLFhRWu8Q8juDmzWyVqKN8Bo+bdF4lpP
ZrwBwVAaxTlWW3+sxRtt3nMNI95YPDUnJqhT05SqDH0mMqhGt0Z9n/EswSSWBerMJL5eSqXeoNw5
Zqae3kXQRL++My+zP0ARnoyBOhR+CsoPQcM0yd19B0h8BEmkqbzPK0AN9K0B5mquZimLLN1qiFRQ
LAAiHvhJyueBB68q6hA2J403pYK3RGCJfaA+uJwRuJD5ufA5J5bI/J5sAqMf0zGTYKnLZ8eXH1Tu
VhAeNQF15SdV+X59KpccDKBvJAsJ6DDuSbIlT6zJ0hj7fd1lVrzL1xl0NF0oyn9yTueK34YdILXf
yfvAYDjWhY2O5CUEeInkGunDPreqckCi9SXurUg6TOGnASbFZGBB7hYmEp1wIJlGQxUIjely19Ar
5ZSKoCIrSmXbQwlaDvhVCQYMafbmpgdv6sv1yVzY+VABJJEG6Rm7yJimYi9NSY5oQ1e35fQx8R/X
f//SE1JFC70MzjhM20VrsFFoszC1MBCjkVAczdjVEczlZnaXH0bvH8RyZFdTexG02SIKtsDog9GJ
Oml8UTS9HCBs5T3ZU97VDTjxbOWNT8ziq3FfNVPVnGxwVIKc2X+HSNkh9ZiQGxLFXPkKGkgblD3m
wsBuGWRX92SnQmdE8T4BAOKISImyAguq1fvL8WPUCtoiFA2ZdpoeodByAy2HiG/aPLMkqJZU41so
uOCVkxTcSlIh7YSpWDMWd2GUqEZC/xqUtBCfocFb2WQYSVzU8Gp4oUx70v7R9h0yErMDzbUVb/yi
UrGCoBhQDhBBwyJxp1/R88nZj/EeATduM+POnb8J7rieV4Gnd2gzBOWuazB2L306aGvUvSAMHG+0
BqwFaIRAWSFtWKLBtFchFoh8FUq7qFxcKve0WdpGoTBbWpCZUQ4NjQZkGrp7faGWrQAwgZ4SctCp
mwCSjVOkh/xs5ekr8pPgjNuO2i8XAf4Yy08rZDZP1kZVplydtHlGzo63+ByiJCMqD72D5o4wQ8sr
K2Nz8VSiDdIXQT72nJpiWCTpj+Rni/T7K7pyEoc0vmqehNfF7KYBlAcTl2md3vy0dSryGbu0r4yv
4abYjfqmhr6itM9Ec3TwKGfj22jHRtujwqBBrSATVmK0td2C3h76AwfC+oIGHSdDQxIT8HPhusEI
9SXQjc6Lr0ZwatfUXZzLoMXA7n8lkMigAOBnE3jKQUAsmUIGqfRChmbJ5UYFAx/oUtHThu5zsHGc
b6GGL/o0qdHdoFXSnVo0By1SP1s9ZJzrixACQ8N5AxoSBwIdHnTnUVGjraMPevRCaimQvY2aJvJ3
NR2VIDRzDs37TqTnXWgLSqqlW9kXQWdWeXOsvCbGR6qsJPVbGwufmZoY842An4uMibh4sILcH+KE
SPhK6Ngknv18JvKun1p+nnsrXSeNmTndY44XRW5XnvzUfKpH5N93MbIBtSe9JB+FLclmhGZn1oPq
YkGoz6AWpBXrApVmfEZr+15oNV6/zkOToOg6238Xd/VeealW173VRYqAHjvldjUl7/BXyNh32Y3R
rBXQ7IwQN5g34uSWqqlD6C/fa78mZ467hRorFTlklV9hxmF2Bp7QBEtfYCLmta8PjjGh9As1HSbI
RhswkoDMnI/MXHwZ58y6buTy6J4PhcZ8Q4hqUvUEVuJ1cp858EzvI7qnm3XrsfNGZF5OYx1q3lTi
KE/8PhdU3SjxE6SjoQyRu+2KSDGKK1aMwzJDuaOs5cYkVDAm2fM3RAgqWYtuymSVXFog+AQZZC86
+MRpZpKxJTQsoDkGhiBzpEwxE250QIDAOFn044xMGhIHhLWQBx8aXUGtIT1atYXcW3oWgG5Rd/sM
fYAxBB9TjrHlLvL1xJaMDkRYApcAEnznC1S1ajhnHRYIzEM79HbGe8mcrBT5icKq3yD0/T1E42Pu
9DeJ6zvXtyK59OnNcWqbWrVcCebGEIjtjLeU4k5IWG+mC8QDPTzyCSf7r+vVzC9HmCB5mGgFugLo
bpvcniihEFL2acuEJV7c/dSMkk10YjLoRqOUyPkC94STY0uCLEC1w5vsiGiDHd6zJpG6DHw1GdK2
wghTvbWUvoagBoMS5TKWokZEOfpkLCATEn+NSPyRiib37v8gPcDIGyH5Xe3GV/m9jXDdsK6Yi4Ql
vXyUt4+ADxolaQRTieUf6jX06J1ghYYfySZvxWA92aobrDlkaIcdCfJZfuUCvEJ/AOX3B6EbygGP
+6/9g/hquCeiNsgmRGaomWwU88JqIuLX0WQExgvkMajNk7RTDL8zdBY3uzVSCADcm9cPHdW4+nWV
ITsC1RzytEfGgkpW+EmUl0WfoWxu6550FDeyEx3e+B/+pvOKveZUaDxQzehD3Ilbzm5YPF0LIwQB
kqzxSGMYEAimDv2gFbyEKR0AisluAIeFmrN8J5vVroIyCqgXbFbVc+nCO7NI+YDUl/JkGmER1LQ7
0ak8UNY6kjc6kpWhYvSrWU9sGQM1QNINB2DsBRyXg3QHekuCwZqQeOLfM24yZZURAi5cREAfA81G
qI0hZ0BtyyDVhawtcBGNBjpAtE1txFbHMrK0UidG6DxFzhctKp48+nKK6UUBDxMYguXj9d24cHEb
BuidyA1ErlXKtYRFbsgJkYFuwBxZGw+DAIbEBOLlfGlHSez60+3Ikvcmv/P82kGWDgRbiO2hrXzB
nNMkSA9lfQahSB5tgj5qEKCFMKbK6eanIBMY8daCDzszRzfCJ50K8SEjxW3+PbrHDozwYuIgA4bk
u1NsYpeUPqJpi3cTuZBYL+/LRcRhQ9cTwCEYMzp1z2+jpBojI0qTHtfCY4HWBEFP7etLeLkXzy2Q
Lzi576S8iPixg4VGGZGqGEwZRApyzsojL5mBYgHgzEhZY0iUZ0QreOrLPcwI4j3Prafe85kp1gsb
5OkHoSG0WvKgE6BDYwNhfsA1ePpVMVd4lViWXldq2UGbS5YbvojxiCnU+rDxIb9wob6jydxUZXk1
Wnm1H/kdOg3NZFTMMmCFQEuG4GyB/QT6FRy3VHyQVkUK1sVytLIksSetgk6Aj7ur3HE1qw14YfoA
A0dsjFNF6JqowzzzUjoGczZa/pSvMi62WnRs/j9pV7Yrt44kv4iAJGp9lVTb2Rfb59gvglftu6jt
6yfoxrSrKE4R9gAN3MY1rrNIJZPJzMgIp1h31x1ueylTOAAGMkF6AKqXjXpKMo9Na9mRFozv3clG
ouq8rIf6RAMD7eHk43VrmwPEjXEVL3ATIz0WBx20uANPQOYhQW07cLqcusxWHCBJxeHChAh1YBn4
G4kH4cMhxNEZ98tOD/Ob8qOzq44r5Gzzd/OoTjU2jsHvDozOYCCSV1XEAm2M0rvZRAjvCfOAac58
exkCqDH682Aqco7tCgVbQh7XZKmZASo6oj5Vfp2LIH3wfGA60BYNya4PY3o3fzL32lH1wth4JOwi
+kIC3QPnHkomQmyqrXIuTKRvLH52q5eieMsNhX9sgDk8RTyvxgg2SIchasLfnuPeel9czsvj3QKO
GPTv4657YGEb1qf56ABxTA4znlHZobiLUeifbo3jP2XM579GiMa6PQ2useA5MAW1X/vUPeYPSPBA
jWKG5BnA6zvb1wMCtcuFBJN/VIl/bI6LsBv8i5zdBrnDMmfgr5+1+NIvN97y9fpx3ICqQQcEGsM/
94AQzya9nqLKSfgCK6DlAWEPV0jaY3zzkD674QxSw6734/f8UfWy2x4YRBudN48wMeriH5dLG1cr
dkcSsaCl1t5jN3kKkH5mBhUx9tcXuXVbg6Jdg74sZ9nDdM2lJasFze2UG3jPdWPQOm2I3lvT/HV/
ATgTPPohhYW6P0ajhYcAi6cFJMD6EMTFctLxOKXgWE8c1VjVNsWDGZsLIEJyC3AIIVdNLGtpu2kd
giIt/dUZT5qt7UzvZa1/RRbA13ZxN7W2KuJItxAtWdzlmInbcAeMdcEMj0zYQrBWsYdq3wYAiQXk
Hti4m+SmCFRtPZVBIcRxSk9jyRFCDRt8qOlPOn2N2dt1v5A5P/byz6qEvVxGJ52XdB6AYUlf1j0Q
v4fh8QS/P5mv3jNmenhVI350X67blXg+0hXQRHCNbfB8CBd748w1K71xwCyMkx3awS0O6Fr1j8Ng
pYei0ImKPc6AgwspOnqH4HzlyhMYEBKOGhjyVw8vnCHo9useXG5A/Bk/cmB1OswNr4pRgm3IQjZx
ZkyIKHHUGgwKXJwL7xPXQSmJSo1E4hsXFoT905IGNFITLCTdSXeWF1v/iYHWj9c/kqTWdbkOwQOL
GtotdQErU4Ae244LnjRoxLzpSJSQRdAdOc0quS2JZ8ArkBZZ6JjgdAs2gUVcJ92MUUxmdPJXHaCu
rF8/QwXO8pcMalOKNfLIJzjGhT3hAIDdwbFWDFYE8/cxLAYkSgUKQWjoYXIKr3m1Rq5sgZgtRixG
D2BLAVIUCRupqbHAwANxycsDs/t9SaIdMZUNbImboCyDFwhOOLAkotfTisTu4qCVxsU+yp1+2ww+
hlWQSYR6UP/QMKICvtpkf31Pt+6PLjPIocA3AiTQpt/FBqsiWkRy9NWeWfndmVVPne2yMBuKCwBV
EQ71ELFGw5oBo2UBZTaDWLQpXprlC3NUwgCSVYCWHBPZDupjOirnl1emVnTlmFI9D/KuR9Bvii9N
3Si0wLYLcTAaDK41vAcc5OOC8+XOmDMjwwg/iObDvrTDjERBPQ676x9EYUacbEo8dPfyGWxa1AAX
xYJBgPUjcjrVDcnxjpdHCauxDNBQgiEKaAkhKC1VPWl5itWUNdRWii5sGhqOCein2xOzUj815wNk
vUO7Ww/XFyiJVDCNxgaQUlwV/XfB+SxJjLPO7IYSK1w6CE75EegZoIquv2BiheIhR25qvESUxVzp
vp5ZFWJVk5coqDWwOrTOU1LXL2WM0b9qXv8SDQZ2j4vViW6SAC2earCTZuDHrIdd399jXEZRSN06
POA1qOighgv6CWDPLh2+SLIGsn4TFD3HF9Zrfkfavw+2yDRszMODgA/MJZsXYmrnhkYzNIKgJG/s
wK+YgBuIYYyj2mlv7FaVQsmWdG5P+EDastqRnuR1sLK3yr4Z1EMUEhcAQwZGbS2I62xJG+0W0mbE
NSpckZ3hFycNeJAkND7nrb/g4r+3Pxifp/26A9T8Z/ez/AyVVBABzk9u+fdzW3ATHhW5RiV6feDT
v/yAkPlMcjtb+W/xHssXdiAP9mmN/fmWi3/owYCxQT9y/PpNcfokB//CsLDNKTHsqNCXKgBxiU+s
JSCa/hqP5W5Z82Oame85G781VfGc01SR2EmKoVg0snHTxMD3lgWxYxh0bquZL3rdTwUX3c1OULby
+4OjB/ORK2uTX5PhxxGAeHXY3E9vqqbO9krHb4BOMxioqKNtVNOgHgMWy3isgradnkmVfoiZF9qN
dphSpci2pPnggPPRBTEeXlpbDsO+m01CSgxBaje09onv3CavJDCh3uX9Gr6ouw8SgAQMYkoCrQco
JgAnc+lWdVwvpWHCoH3PBbuW+/JLEmII8X7e6UEFcuvmXlUikzQIYRPD/UADoWm1GUE0F1q01YAd
BfJuXz70DykEoPRjfQAhSjDvpsf1a/uoBhfITvO5WcGRxwx6K0BT4i9Oh8hnZH2iVfuWRK6luCsl
gelifUJEp1FUOHUKQ2MKnku3+JTQV8WhVJgQRwxZA6pG5sLE+n24Gz54bwxpRtgdyb0LfJEP2qZl
8FXlMUFVhqe0PI+BIgmkjRAUxUIDyed2KsAYAe9Mj+Qbn1bload/yp7Z8foK+ccQ0o0LU3wDzu78
XJsAayhhikV3tMSkJnB/lvMMdNnNWjxVJNv9gz2UbFHeAAkKnqOX9qg5ozJIemxoycYbLyqbx1Ib
073e66vfd9TySel8ZZPXK65/WXjhpUYPOsQSes+IcTQKpHGCbHRCMJLvI7qGVDcCzJAq/FK2p6je
cEQK4ik+5uUac6MZ9MYrqkCPgOq1W39N3kbMLXkknGkWxuaqgALITty5QeHEAfZGIrOHwaZPnxKu
qVknvpaM365/O2lAObcjfLzJao1oBrtQMBZB/MJF7JJwxZDHQ/aLMUQUXuZIIHY4fzdU2rjyJUKt
CgEUhUZxcqe2UhtkTjBt9J6xmyE3eDfnpXla01jZyJDaQiMSswO4kTdPL9KVhU4z2OJ87pxzHElI
b/rRqQ2ncLmr96wPMPOmugC3ZjEHxRNH1MUkE+O17q0e5FFh1n4lDgu0ovJBXhVe/4hSKzY2UcMl
BFCDUF4c25HlRQedqi57iVH6p8AglvrH/58R4/IENM3aR0yDkRiYiQF63CakQEpD9YTdRmc+OfZn
LcKlascEZL4UZrQB8719cmMQUxEfNzB9dJcwl8W9HsNZGCMWbHhjWkVGZ5ZQEx/Su9QqQOKdOUCX
9jp7Nq0ZsBOS9EerWCzIRzk/CPOi09/vJgV6AZTYSFY2FeF2THXdrrDMti0ClPy+UIZ+JGkVWaDM
M87NCB/NysaUDBnfTeM5KzGXALgm61RqCVIrIEUzAfqHipi4n+CV9XqmGxjcGoYQb1k7hgpRomze
8Rh7ea+hRH9mRrjXLBZ1bbPADEnwlt2bv6ZDG0Clyv6hv3CtIffdfmQnavrOFKia+6ol8j8/u1Np
VGcmsj1UVpp7Rg+W+5ZZisREtjy8MuGQ8AnUwYRTXNRtn1gmBqqAxPDc0wim0xIE5u59bwTXnU9S
3EYF58yU4BaIt9VEU5haDuYzecT7fNffV4jBt17Qgbwy8i1Ud3Y55BCVg6mSnUR2Akok9FzQChWD
FZmbNjMiTPm5TuA+9197NJRWzU9/5laAATzwjBcYCUpBaJP9fZi8sCys2smsNs31AVEragIkLKFD
ySF3CkV4kUSwCzNCdAEFatunKTdTfXfnW2f6/Pdf78KAcA5ycJCtMd9BXrxEq4B+K6cTl7Ds7+py
v95nN7yFDQkl5wPgNireJ6pan3AU1qVYCq3B+hwX72ltAfkkIwdw2j4sWvvqmsuuMMcTCKUPlVWE
upM81DENcvM+WQBorDWodetB55kBHVCJYuy0pPaTPubA33ph1BR4mFa35oS+EUaXq/WAMuGLl58i
19unMfH1zAn6cfVTpUqB5ABiX20TY01AvWzbZy1Q9sTAwiySQ/jK1OObRifOflrfpuLzUC9U0WHl
uZUQ0GCQswainMrf6pdBJSFJPDMwSgYJOpNhmRsLfCY/RlGEdnI0B32jRT7J3HJHCtM9XHcj+Tn8
Y1xIMOOe0daoYbyjd7kO4fmX1lJUcaWegikSA8UtTd8wXiduNs9Gg3J0ZNCHPF/92MsUh026it9d
T+R0IMgU0ldG7aa0tLoMVvcbaIF8a/3iYXrk+lbxrdh8Jz4Rg4cGBzkI36mbwcGg8ZG+wmF3xfKJ
QYacJNPBTe5eJ6ZKiyV1BQyfnpkTvowZgeEXpRter2GfiJ+8Lx+5mFS3AwqreWm+aLexUjND6opw
fXQA8UrdoGE9s3BnSytK0KqAvYW4frZOQTaZwWAkD/3i+UUS+4k+Kl5wBo+5l1sLSCJ4GNDjd2wA
LYVggl5u1OQtvJDzyKyh7juaX+ehHoWl9TQPt/mBU1yV4VoHTbOPQ+vHPO6S/FCrIdCSAtLlb+HP
zbM7vifg8srY79+i73+/hB5z6Mv0ITmUgJCYqg+9jTeX9gS3aiynsh28TIJq1V/TGsrygPQt8RJ4
TXV07U5x4CXQoEt7gl+VeukC4QB7/3kD6X7xiGqsaWEowC8grmdgGBfqMm11UpWbt6cUlgFLACrB
lHA0mI1baW6CU1oXb+lg3mi9HbRGp0hrVFaE70cG3SjGClaM5N5AjjgXR3P8eT0UbBFxPAhgJA/F
ekytbd4OlOiAeFo4KNBAG27AkG0EbU9m+64g3XhyCKfcoG0EBFKijc/TUvV3DgDM91nLnI8L5FUV
dYJtjOW/B1BNABy52q2QNc6J7uVelOM27op8BxhuckrqNf/rFgisYBAQcRxtxQ1MBrQ8bguKbURA
Vmqz72RJ/zzNOjld313pYs7M8D8/O4FjP8ezsYLwHsnp61Tr+JRs/XtwEQ/joDvFgxwX/QZmSKcs
HnRSBHM5uv40jXsvTu9slLHwHjQVn2d7dXCiY/R7NTxcJKBgFttlq3tFoK36Y6EtQYaXeqhXaer3
hfcex928G/sp+usbC2ZBf+/hJQ0kqugVU+71tcO42eK2ZeZNSu8NZ/bb8XbIzZAxXfHhJEcP9tC0
N3h5ejNHldsldcnoYASXjWNIDLe5W4bMCAovpp+v+8i26IelQf8FDwh07jfdOPSk0wUHFOkhiNui
+TRpVcg09kq7RnE5yQLmhSkhoPR2WXeaA1P9zsMN+MHY9QfMhnmOnyW+s+PwPuiEOibkI4JWceKk
O3q2TOFycDHvnsYTbGvJKa/A6DKEaByF1/dSdt5QesOTBL18wNaFp4pLaJLGA4zEyX1df9VVvBb/
xw7+MSAc6Kmqad/Pv3dw2iXgHwJQcYTK6mHYkUP/2oHL/NnF5F0WqMZXpUsDgOs3fhmoW57wnIUS
S4fuUwXVumDV9cBjNiRPVeMnkjoSr3gjaeHQV3Q5BRvG6hHLxXsoMOsIUb4+DhZoJ4mz3pZ5dQtW
GTAYd/ZxMNeXuMFEwPWPJ+nto4QF/wOTAM7dRh18rpjR0LHj7tkAbxROc8D7QNYBwEl2ysMVgiRK
kUqZX54bFZKIfnBzFNdgNCH3Xmr5EdpdnWoCQZaKQQcT0u3AEqOsJLbWQAVEY8+ElXkP+Sfyrt2j
cNrGN2boHehXuM3U3KgetpIBTewnnwVFyxplPbEAM1UWrSAIxPcTnLaohHymt+X9goG4I8asfaDW
jrMVNh81CHHGe1WFSf45z8zzVPnMY21itcD7wbz9rO+rJ+hT6tkjCdaDts8/I+sfbr2wVEQZ2fV0
vmQhAID0H/gxry6C8lehP8VFvOuHR7Op93rV7/6WuhE8BuC24SQlnOcN793LBdZF7dZ1VGKBiX0/
DvZLqZP362dC4p3nJkR8vzsP1hozrGeZSr+mLLR0kG1FqgKaoHTMu3kXSxGpChlUIDOvqwrgNRx/
+tqCIijg1cgk1J6SR/0NCGm011HKAFXi3rjjTEgl3lT3/5BYX6xX8BmtL43RybBebQb00Bx9a/oc
aaqavCyMwwxI5Tk4b/sAHroUwLwCX44zqmm7Ily/RRneZsPNgNE+cNLedz+H+EZ1B0pi+IVZIdZY
2eAZIytw1RezP+romepsf91hZKfuwobglINpFouRwwYfBuHUCvGzg+HhYMYIQblHKcH5/G8f7b+7
+Xts9Oyg53g/jMmI3QR/6+wDM3Yok+imjObn62uTHgZEUH7gkLOL8WxkbW6xOMfSaLWny8uSAyka
OX//6jJAO8Q7KehzbSb10zTJ59IGqDHyELLalGV+3c9HivQ2vL4emTtAPB2IIgqtus3Ta8WwGvTr
YKkcvUNaLDdWa/+6bkIysushif1jg/+Gs29jm0sRg+Y5D+wvoLPBKAdahdAtm/z+Y30fH4aGDz08
oPvFJ2ijl44oC+Syr4ad5NSBfG7NERwyW+dlQHsITu9Ux6pZocKZ3y2dp4j80s3kFx00HwA6E2ta
6NiAoLB3gXhlhV/OD958ur6V/HcKlR00PpFV4vmD4WfxCq9YNpO8i0CN44L5Kgc9nNeeNGh4+NRu
31iZvawppkeiIlfUOSQPhAvDwidsW8tbugmG4y7z0xzU3NY95gv9dlDBR+V7+GeJ/FOeOQsZ+hn1
a1hiy0ctOib5j+tbKP37bdtwObsX2jWCKzjmYPdW5eFoGTcozgG92SlySKmzwckQAjUAtERYg5Oz
pqUtLIBai4txNPHzkChWIQ2xSJP/a0QI44Zuk9EtYKQDTUMMOtAODOYQR5gBLwB1Tu4X97Ni0EBp
U9i6okO1kRC4t/fqvM+vnEEhOpqPrp8+gVI29E6qF7D0jjxbpUgpAwGKGXoDsNjuINOEqcIoCz1I
VH0Dh4lPgTE0Br+6B3y0VGFTZDUplMD/u8FiS63tG0jsZvBDPoFjIGIBaQx6gfpUYRBBRQ4ldUoH
cDegOzVITwhO37ik0FEohbEpOWml9qvnAMfrji91yzMbwsMbLxsX3TooN9Szph8tbyB3FrH0sFkm
qkgA5MtBPgckOx5SIgdVleYNbRMuEqFlvpdCu0k5ksmTaDES4jGDYqGNERsUQC/DRKqZ/aDZ+Dxd
iIpMetSPJIB4333+gT8q1IMUst1DaQTjZmhk4XUqlA6oC8C53ZkI7YAMNSYSVAOybaPiWMs27tyK
cKrrpB/IosFKXWIQqtWggD0r3EBqAiUsi1c4UXjkG3sWX7XEmBqtM/JgqrzXOqdPY2HtrnuaygT/
8zMTLF8mYqcYZiCp6U/zg6MasJLdRhYmCw18CQnDUJJY1ZqzFWEBVKW29242VrBWoFRvlUqU3I9E
P+O8jA7gheimiCO44Gps42JYclAzxUfSQ5PkycPIL89jx/6Lav5VtnOooWKAhstQbiTDVxbTcTV6
4E5ryC7izdozxbeRZRDnFoQoEK91nCz98J/10ONwtA7mPt+ruN6lOZ9tYGzSwB3oQTvr0gdaVH37
sejgZuhBWfsqnG+5ykl//wLFC0Dwa4xLe5+LHSbDVZsoK3SAiBw8CxQMI/gJ/Cyf+R+xaQJYIWxz
1i6ic03g8mOzA70gBmvrJpzUssCy8PB7nSh22B5edZcm67bRWGOVfLlz2H3Ij7wRNBy5UlT+RHfu
N3TZwuunzODBQHTNM5seB8qfLROgi77odNic8cpaQOcPUp8P8TFBXv0lC4fb4VTuRoTFPlzAgNUc
QK3fg8Fx/VQ3fgUd6hhhUgXJle4D7k0D2G0UQcWwjAtl6qA9iMjf57c1PRRadohW5aiZLPo7Z2aE
J3pPE6tbGMxwXizShTT8XcZakPxwHpK08lUNDh7fhc3GAwYgVR03mokh0svNNvR26PS6wH2DKTC3
T3xz2I+5jrLL11JJOi07PRa0yjm/EEhHN60Gmg55M9g592Au1gC54xcwrTz8JhwIBp8u4F2v983B
KP047O5VJ2jzFQErwOgMIhBE3bZy0yzuOzuNerDClvnrlKDsAj3kwc7+9i0NM7zMC6g/Wkebqyj3
hog1boJCWTKHuUdOWesEdGGKg7IJqjADCnuQRKBQBkCD8OkK2moDJnNQVwJDyUjwVuo0hYltyMHL
EoPauCBAaARSKiE9mO0JnHg1watiMYKo10KnLu4Km/pzGt8VrNtP44SbCiSqIEa0zE8E8nXMU5H1
bJNW4WcI+UPjRXFEF/wM7Wa4+88z23mAcM1N+xiHKq4EiZfgmNtIwFCh0DeV+ixK034qAbU02/7k
zf17DIJft5kzxXtqc9tjUaCAwS0M/oItHKWabHPVZiTHbabdWeNNUZpB1NV+k6g6fDJLKCFB6BpF
Aog+CkllQfJI9yIklesaf6d29Q6HBHVhPLzikjldD98SrzRQ+0NDET1MiAALXokmS+VFDV+VNcUY
fyv3EVt7xdZtYS/YO0xJouZvcj07EQ21phgbxB8gkIC7OqT7EQIwaX5wQNbi29/XnT7jEtDAbq8w
LPMN1PzxP54CoLR7GS5Tc3FQaoHdtAWnL3H8AhWR2Gp2/7CJ/Eyj3sI7wsImetEU1ZEDMwkmz3St
9geU2K+bkK4E9QKkfhxaLPaj0PCujTyOi6C12U4n2cNc0A9dRRXuIDcDrBUIvVDhETkK2j6u+lLD
e77x6E1tZ37haOEMEbrrq5F6HeiN/teMECAML516IPnxhM+b47JCQUUzFCZkhwivWNQ+0LxGR1k4
RPUElpG1hAkwjhz1BVmHbZ9GVqKH5/0/TRmXXuZ2FiOtgTOURlXi+pgKjNneWSIrumnrPnWDpLSg
pnt9CzeZAD9S+EAWH/5FN03wuYp5VpmifhhkC7Ioo9TcnZ7O4To6b+uk3fVFqcCbSzYUyF4+6owC
LXBkgkFXG/SoraFG2WSQRxpi4zmBvoa9dF/XlqhYVSSrgxg3XAANQgwviblzirdVCf1ZlN+SaX0p
myK7qTqafgHooA5aT7P9YQXnyvUtla0QUyQ6EEAmTxwFl8la102HBEZzWuP71c/jCAiAtjxVxqRw
GckB4LKeKGZijbzYcukyAH+WoFbhEADTDi3W+0tVKY6y3AR0ScCORlEEFnIByJzNM/GAHvK0JOim
xWfe8fp+SYIFFvHHgnCKp3adCMh00VSd+ocmyvYlmz7ErUqIU7UQYa+gT58mdg1Ylp4yf0ZNcYxf
ry9E8uHPFyKODfZ53jmlERUB9boPRh4dq8z4YnXNA8OQynVTW1SkjWT2z6aJfEHtmqWLnqD9beML
YXq6Htvp0BU2H+OFJue7Zi3Fi6t19XOscTYQ05qGDkLwekVRXGX2VyuiDf6zMn/XyqQrw7aOm+lg
rkBD+QhEY31smQ7C06724lPvgl59v5ak2aHg7P01oTcWg7wZ0DTEIlzvQkxoo9HQlgXYoIzT4SFv
KNMlvL5hMic7N8G94+x5mbW904wLimuZe4og8jou96mq3iX7/uc2+G84s1G1bl1QbBSOydvcPxcN
JhSMZ6dMFQFGEtUutov/jjM78zj0U1fBz+z6CZNdfolp1CX/juTotkv/IV+9MCac/xlIrmHguC3C
DkZW7gxW+1qxBIhIimWpPpEQB6I4twYAUNGMLMc9ykbWbvRAkWjX4LG57gyyUHD+oYRQwMZ0tqoZ
a1r059i7xXNHYUC2FGqBxAXtRpAmiXF58ugS65AsCOxqhRKk6SfFsVaJhWzRKDg2eKH9pwmI2QDh
05BkzEurNnjPPX4Y79pP9k322f2kH6PPHlonKZ/aB/+V9sG8Vc97y5z93Ljwtbq6iKe14bgtMh7i
dN51Jb0Dp99aqJoX0s08W6bwtYzVdruGWEXgmDtqpgGpn5hW/4PznS1HjN3U6qjWMSyn4KNh9lNE
Bt/QFHBBxZ6JQTuu6raeeqxkWMy7wRmhb/haFBTsi6oXC9+TiwLPpWuITPIYRWh0g+8ZyKJyP6Lk
PXWyz14Vf4+K/i4uq2jv6WB10VUy28qLSchiLacxwVGOa9Y8ZJFPoS8GCvtp1754+2rfjXsnMB+T
B/fdxUDGbgQ2xH5TO+cWd4f1IwHjXDqg293IZS211uY579mk5fotMcrjvDY/MuDv4oQcKGv2yWje
lsT+scz6/npwkbkrHqGcNArFps1j0a6JPcarBQqnuvaNBZfsTDEL/v26FWkIAyQTmk6geNgIu08m
zZ0o43dAOX6dUmA2BrP7h0yW43nQOET6bG2oJJLaaTOwSKH+ibmrPu79AlNVNWv8bv5wfTnSKw0g
AyDIATgArO/ySjOjIrZYg+U0xqdRy3bDOIft/Obk9l7P/hbXAN8AwdZ/bQnXZ+ORzqElUgF8nGBI
PvTd6/XFyDwA4DX+8ZE1Q8jpcjGLFrmYt0YsiUAjWxWJn+pPefa3k1O/T/gfI8Iq0rwfp4qn/iSa
77Qhui0BBLm+DtlHOV+HcL90KSmzdkIQmQ3Adobcn5M6rECmXsynFMNn163Jdw16zQCj88cavdw1
J4kGx24YD1nPdPjVZfdN/u26CdmhwZwcOl/ofAKtJrzMWo3mbpvw+Kt1T1GKTnhjKvZMZUIIf0af
obvLAeHrlIVtXIWu6kEm3aezRQj75MWlN5MKuQVwjBjFGZtfbV3GAUsNxbtMtRT+52dpJlkjw4py
vlskDfT2xxiraM+4j25uqbOlCAfFpI2DqXBsVlJopY9LaRcV38HDsPi50YbXv/0WfcEPDJgkQOYI
yPBmqKO2ssmyEvhXvys+mGtQD/tC9/NnsptvphBVWAD1x2LXvqpVjVW2RdCpN+tLgkQRWwnyrvVu
PTWvlh4ke6A/fT3Qd9EtoIvAIf1D6+N8zSIItYR8s17V8JXYS+pAs8sUJEcTNZIA/LC9q9hiabz4
s8OW4Ptx07lTXGCVFcQUh6z6aa2u67Oo2OtD9T3u+i/XP6n8JPz3i4r4McwEIg9sF+Dg7DFb/aVt
syEgZe8By1C1uuNfNyc9DzyfAEMv+udiMcm2SIqBeGymQ38tw32aKLJD6XKgz8u5f1Cv2ixnBHG1
22H7rBKFsaIOV34/seZf4ixkHjBohwr6Bp2j9TWJpw75SYx3PDLdxV38LFaNHsiONq4/PIFAzrzV
TjFmq6+sHhf6PL9N6U2eFf7YPWT11+vfRGYGA3S4MIC4Bm2s8Dbw7EKvEn5FeWhkjtHzwOqj4WKM
JFeNEcu6USjnoVaKnAsSqeL9pJVjnTkzbyPesU8gFQcRwrKvP9BdE6gjhswXIBaKeEU5c5F4U5Ul
eCeZCV8AjNxvgQfDKHbQOooD9Ps3iwEYIp3Ih+AJaNAKARjoDLiDhZg47qMD78xGIX1JQY7OyX3b
b6qJG/kentnjn/PsShkzXFUu/R2D0SM9lrv2J9o3gXdoof4Y/Ev0O1+dkL/YQwU0uDmiHoOA57q3
ow0EfKs4tdJX+LkV4SFskHRi9YhPldwhcfkOcsagPFZ7aEcbGUbAOPTll7m3j8Xz9EZB7L+7fgL4
X3/tEwonYCwxmljPWGRD8hPDEFpPppPTPmR2G9r0Y6ypJsLkTgM+AoB60FVECf/yI040Qa8vQwea
UxtHh/RY30BQEzMoNGCPahI9WdgFkJBi7BwKE3iLXJrzmgTanTyjohVmnw0amFFzur6H0iWB4533
vAFY9MSMnSaYynVTPFq7kM+Yc3gk0oJbPktU7dJXFUDydwtA/Gjn9oRzAPaGOktdFNWnoP3kHdmO
7stj/zH+AogZ5sQO6ycGCa06hP7OTfmW3ahIp2RhE8RC6AmjF8hxIJd7WkL7Zx5AuBostJv8eEry
wNDHz1qavOt1X+0V2yv7hOfmhOWOcW+CIADmMAxm+Vx7sHV35Ot8Y+xBrOn6AKDEexXcVpaNuB6U
TzhF8HYiJbaXZe69rAxsc340nX5nO8apNfvTmmcnYyWK5Ef6TcFnCslxPpW2GXDV53Vo9en3bNji
BkPtdy1wO/1uDusX51jexM/NrX03vXsJpr8hMMTltZTUObIPe/YjRLpihzHHLRP8CC7IkN2NoQHJ
uwryRunBfnUO010LeJzKm37jQUR3PrcqvKuGxh4BKEGdgBxXcFXdDjhFSeB9A0WtBXzz0XpGlZp+
ql+Le9WKZRfluWkh5zQqa6JdjwVD//Y5jeePeTc9arrKhSUejDwTWAp05jkHhnCVQH7XyooIGM3B
mqCmY/t2az9fPyWSlQCTpQM8gXQJaCXhTMYreAEqhrCaYg50KsxwXh1/Kd//3gonugWxEioUmwkZ
PctZtnDAbMTSIKb7PgVb8ewqUmXJWsAMDzCIDrwEhytdxpcsH+O5n3Hg+7xMuZbYnIVJb0bv1FlN
RTlHbgsTpRRggy21HU2KekoJxrNW+inXEDGXb+vg7K5v25ac8zcdAAoHXGJZN8S2NZgx5tLtY3Ra
hxx9tLp/rEHb1Dr1W96ZO0RZFtQuyL/sIX1yWvM7VIFVXTLJTQ/KF7TpQTFpehuunMKr9cSZsVCr
ao5agtuqXBjxDaS6IAkAWzg5aWl6uL5wSRS9MCqcL6ci5mozrHvU2aHtqtfJA8BnXMHdWZp3C9QY
/8F1zlcpZBdg5ahHdwLoy8vMXaZ/tLQyADmI4hG0xSTy73m2mfzAn2WieZevhaHzde27UzmGFED7
yMcziB04UVz7YQqnfXrHQgzW2/j3YVn5EEi5vrmSaI2BGozuWEjx6YaaqFnSpixHHPmmozHbLXMC
fiKqD9o32+kRMpcc4ngKm7IPilIuH48DRwJeGJcLB/EhtScX1U8rzubjWGkg7QT5UnKP+Obd912k
35p6pGLXlFlF/QWRGo0clF+EG8LriFlUFQLCmrD3rlkPJMKTo7VfV7s+plb54e839tyc4LVAhFtW
jGpfgBE2aLH+WDEi3lc9eG5V7VHJxcBlIkDeD4IiDNoL2amRzLVX5KA9Sev2xUHPfUHL9/piJCYw
6AL+ABQtQZQoDmvU1dpVfYITUXnO17FYnmodCdN1G9txZRukjGdGhFcMndxswKnjjHHuYQ2rkAJm
DqnyLwDKgNLiR7NPp6MXmIBc12FJQhvDA9+n6kSe8lflmL10xUijcM8CebUp1c0DyhZ9neFwemge
lb3fBy0ImL/bDFTdzi8uLvsPb0UcRBh0TCCTNrDaKhuBd+VIocXr9mjU+f3wuSvJ4fo2S+4qDEMA
50CRlKIMLRyD0ZmbOM+BJsPw2c1igX/czW5oFikSbrkZBBWeSnBQxeUZb4fB6CIH7g8oMkSkvro5
A//wx39YC6WAj4HPEySlwlqaDpXWlQBemvdRaEMeYEpMf1lVrfTtnB48E21uNNJ4Zr0JWPGU0zHq
kOE5j/aNGZS7bJ+EeFffcU7eFJoAqpRSEpXBGaNBhY/jazagqkRn67DoFA96r/uhO6TwUbObfWQ7
J3dsVXeA7Fsh24O8EhCZ6OcJ8RgILoMWCbaR9FDA7ibAuF6opsj6JKkDphn/GNmc7iTpy4ZfNJO1
7LOSYJzJS1byFVqHy2NvmO3HrEmTDhxEUZQobhzZfqJghlvOgPreRmSYYbitJy1CJGn61m8q79NK
9GeG1iLIvqBt8vduic4b7jc85/F/BLe0s3aI5hYgWi1OAm35EAPfl4CN+6+tYGqOo3SBCt4ilvpS
R5LSYUO7wQrj6RvzzB1jKoWlrW/oIG8B0yRnHDEtm16eY4eUc+e5M2ZiCgzPmRBLMSs/dlTkDdtw
y8GfnH8KKELMawlbNtuEVnYBMz2fOlsomHlVkCWZCTyc0NzTKYjRxImipaJlNCYwwYY0HKofhfXh
+geRGaDQGuKpFIrO4jFa1xGVUijfBlp5XGIDsjKqWbOtG6Pmy0Hu0EFzeSy6/Bh45rBMd/gulT9H
jO3S/mdtdv6okuWQvKZhCNBsrhGMipf4eOrB1pYn6QiE7Puy7LoTDcEasjdPab+b/oezK2uOlEe2
v4gI9uUVqMVll9e22+4XolexCLEJgfj196gn7v2qKG7xeR5m5qEnnCUpSaUyT57zyL5iCDFO9/p+
tGPz+fomLtQyz02rPTjJiiEPm6acwXSzCV5gfAKCIcoIBJKrnRKtdI5TxIobNFj+Zf3ChIHzSsL5
D5hFwxaFIqOj+AH8vYYsAWa+kKOS0By33s6M9T0quNeXvOg3uPlRt0E5DPPt5yuuIbwbMK1BYkqH
GLcdwuJaanGZ+2JNavoIyRuOdD6jKpqqafqcAUIOZjASfEU3EJLMftRowMf0K7CAhVIm/AZUdIi1
AL9cjHgC+TI6lFfIFqEaBbZ+kFM8WM/5mxGBAfj1X7A1qyA0PzKMRWM8Ed0RRPfZkRF97Aq3wfLs
na5tWoxkpLEbGwfN2YIiOl4H9yx9iDY0MtQQK3Apc2U2yXxpg5YC1cRAhhnUVcdyX8t76a5s5UL0
RYkbnoFGma+i/blryLTyc4OUCvofhCb5zdEjBkhlxQHNxeUogLqS7rus+2htHpgpx3IgOByLL/pu
Qu9gUxzAwZ4/iD3ZjYfssYSinr03Nu0OWF4Z6qFzMOPiZc1Vl74GBSSEHhAGlAD4Pl9yKSyh1Sl+
i+ci4TYgRTJ+/n5WM0KKNA9fk+XOwyg3B2a4SIIB40MMIU7sFndOvzpRv7QSjMwqcBQyuAt8lNRz
aWpjpkZY9ci4AzSq21U7BYuEktFH/wCqhbXNW/KXE5Pz2mvD0DUuXJicginm1XvXdXEK3vLrAWuh
EoUN9LBxaA7iM5i7ZWElxGagKcf8wn1LGhIGQwaE3Uh2Oak3llFv6SChad8XTzrNo6FaLfcuffFK
CRR8lShbXCB1grL2rTbAF99syjcHD8YD3cJRb5ix03bunu3S3fU120unidCig9MRjnMB3AGNijcK
oYJaId8Trf6S9k4VEhMVmcSbjk7wwIbqToOCnZ5D4sh54uarsFA+FQ4mg62tTpwI9JNhLfvIwP9C
ZBTArD9tTfaT9tKhbaXdVfqvJA02eZttbf2uzsrNoA+R0Yo93mwstM27SYfSIBVh2qeRACNu0+m3
vvlcinQbZFZYmv0hyIyV8uZiOqAqC8gIUPS7eAyTTPellmC3ZWT9dNuweWYPNpby1X2R78FRxmaI
keTiIX3la8WNJY9W4ooorILDEMMf5+HAnCY5SgPbnnTg03NEBLKhCIwOKyFwYa4PUhZI2pAXAq5y
gaxAfzqxugpLtDzU4DT/pZqqTQq91L5+Fh7oSrgET2iwT1sRN6WAx9PQ8PO4nfIoaNeK1wsvTvwc
sEkoPjPc3PMBHlFQiVo8pqP1p+w7AiD9ML4G99OT+NO+1c/jTu7Lr9cdfDHxOjWp8qKTxAtzqVXq
Mdw1+Z1fR2Mf2X/EDeTwthh8r6P2doyKR6MNtV32Mz/0+7V5PXPxkz5Z8izwJ5ZVAg8P+0Pk7jSJ
OW1AZGO+795x+B/Fjtx5G3HbgpLTOELt57VHdxuyDPvr27B0FZ7uggoDp7uQlBWeQWoXbCgZyY+h
CbYV+KYtY+39tpgmnZqa5X0YnrH1CrIukSFvEyYOUjqRk2M0va3uLPKb2PiqCLRDUg8Qu+ep33dJ
vfJlL35dJ3s+S7ZrYMELpuEnmKhwpd5vzQYkerWevnhfgPkH8A5UKS8JnIZSJDnp1aw/2lcta6LO
f+yznVGDuK4eIWYGD3ul5m+Inq1cVUsLRAEPjXsllXCBNPJQEJh8TBhFhXlTQk6U5UdX/LzuMoue
e2pktot6XSdu2sAI3/ZtWDbR8Af85d62P2oR2WU39kNy126mjXtrRTlIM+55VP+LzuvaWmehcqrx
aiqVxjLFjGjT+XimZ6DSKzbXl7toBnAnxTAAZRR99gjNyjwd7CzHR8lZ2AUP2rin5ffrNi6LRYaB
KiUeRUrC155XUPxRG/w6RYIBxv+tV+OeZTS0QM7Q6G7U2TIcgrVxhaUPH0zbSCfAHQl4nVr2yYeP
Z3AJ+HKSR55oonw0N1Um76T+kq4OQC9+DqemZv6C6FLgyQJTYGz+aeN5ycHAG1Y3FfSqxcf1nVxI
W1BFRMIC+ArqpPNUTfjCRYtOzY3L4W40hhepr1HTLOwckiLAHNQUNHBiM78jZTNSU8OX3TXAjmAY
NA0L13+HErge9q73+VkcRRqO2SkH6RhUO2cHRQdNcI+hfVw71nvXuPdjP3yb/G7NIZZSAhjCoLqB
NjWYxGYXEvUnbbJq1OOth8IN7adhIzfQX2Mh9JWerTbMnyEIu/r+WTU7u4HoZFLSMJgV7+1d/ssE
paMWubG1Y98hH7x3b8uHNTDQwidtok3ugVISTJwXuhpW5aapIKhAtBW4bRqAgNHzM313JRgvOYoi
nkAyhVwOFYnzT6xnmCS3fIwkNr6MNfrEArqb0pcpM+PrTr+0HlTHgJNVxcQL8hAm7YQ3DMmcRrW9
IdhWer+Q9K0sZ+k7Bt/hP2ZmJe08ayD1o3LG/Ebc9bty91PlSDlk2deykqUMXDF+AluAigOywlnQ
HdrKqHt1QjZeE2BoC25StsVg7YGHXSzeSvxXtQOwyIzTTRBr2+v7uZSOmtChw3/AaKrARecnJ8yh
ayqa/oceSIHTpEKnZVHxBcOe6UYBD9eWrBpEs5rOmclZkBxa082AI1KbSwBd4vthm+7N/X/xYlbq
CpDAUCEMAojnK3O6zvZpgpvGaIwvQES/pDntQpSPv1zfwiXfx52J0i1IjzAnP9vBChHRmDjstNx+
7sfyBVMNm6TCU9IYVgazl7wfKkBoC0DADKDF2Wc2QeJDA14CFZSpfGNeeVsZxs/cpSuo0zUzsziV
Jjl1qAUzmf9epb+5/C7XBowWfcBTJLMBovAFhscC1wmDzI+6k/Hk8hrehD31wHle1F9Trzo2DHIR
GhtfEQP+i/MCI0WAR6EOeo852IYZg6YNUKGNCj0xtpmWvvi0nPDisKvQ9oY17rGlzfQwrAdhdYUi
nyNMDbviPPCREsgyCXXyp8Vr15Rv131wYQbEgPTFX3lYdEyRW507e4uxHRJYbh6Zu+DB/NN+8f6j
yXyorCh5cCJzT3/3t2uc8Ytr+8fqfPLEGQy/aBxYdRy6HQJzS+tsj8bnSpBS/jYLGBbwCUDhg9pD
jQyeLy4f9I6kLkQa7HQ4VLZ1cKoVCwsLsTBriJKXgzTnIvO1ifAtRkUeQSr2tbTkSwWsU9mylQ/r
MlSgrIayL/BkaLtdNH8Zhvf6BmTbUTHpkNN4pqyNQDAepmt6OYuGoEUOMABS7It2kp5kXk9NIMZA
tRK8ZaBmwmSSxwgIuGlSHqvWXXPzNYuzGgMqDIEPLl/Q3Fqp+2fUHX5snMgYZYzx0aCPrvv7ojV8
+jgpKBZcAGN80jqJRpHKQK4VoACBN8UUdb0A8aw7BjeeV6fk0+UDNS8BniYM3INbZp4LV+Zk9wZ4
C6OiDsa3gRM7NHuabItgwtRVla4VERaXCCYqRCnV35k7fePYwp4m2JM1QDJAiIajyKYtGrXdJqPO
GjJu0Rz80lUeCpuzNETodTAIpUmrazrQ8E1C95IX90gptW+YNx2mtRRLfbTnHzXGXfAYwyGCNf2C
BjIpgh6kzMDfDVGK2bhYf3NuczQiKXSzQjqF+n6Nl/DyIz+zOCeBlIPrpZOTs+i2z603cLy/xde9
8jJOoQMNBTvweOG7A0DmPE6Buwsff1Urr8Slh8JEYRpbtHHdZnvd0ALAECgf4GsRDZGwXDxpK3za
bj2UAcjryJ7G+Qt/ybd4t4NTLgw25R15tKJmmx4qCNv88D5Wi/TKG84PDwsEuboHAC66gfOuo+mM
tCoGAUQqMEBdyaLAAqcw2C56+6XTwS+GeOM5I3CdybZ0f19fvXp1XhhHhQINT0S4C8bHMug5qmsw
nmHqXlhRoNmQfq+3jDHohqzUKy6dBis9MTaLa5Q5QWI3A4SSx29m9eInNpgiVlirFpLwcyPzC67A
Cy6rYMR7ae+SP8V+OFa77CgO2lMPeb5Ne0Sd8vomXtZhzk0qXz4pijRyaEbo/ZVRDw0rG2QKWvpL
K15trzqIvLtxyjXNkoWi6LlFtdMnFmXjs7w3cWzlH/uPHbUv5et0P0a9QLtfvGrx2jzYQvFOGQzQ
b4SPAvs0q15AyK32qVR6qg/927gFu9qObHO8OtJHBJst/Tu4ALkIO85uUP4e7uQNfepXro2FqbTz
XzF7SlYG87kBhe3ImB6N5CnwHrp8DH2WbXT9N+umaEr23vBMEeVb8/N8nufGZxGpGVC9aT1sgc21
Q1AaEQVC67ojrS1wTm6SZ27e2w5s+Mdh422bHdlZuyFWGA4WrcXwZWsgekWg9QBcunht2ak15hOs
QZz0uyLW1yIOzIoHZqrDf4PWw/6dWFO35onPljXGgM0W1roqCwP5LogeesEGbM4rV8cCRNZGoQYt
VyArFD5w9nWUbju4soboqrYft/7OxFsf42JejMnJLdmYH8bOObAuhIJxhOGNwwhuk38z47MQW1UL
FNVSzHDgBpt9M52LOg43cCuTKf+YAETKMjOqjW4j3OAGhOgrOgmXWQeezWiguyDS89Cwn/knhhr6
KcuQcNRDMTw3Zmrv0fc0b6smd8N+cNdYjRaiOYB7qg0Inltk+7NAq5Val9kMN7RD/dBMwAI9PlNx
s/JFXKY2eEqAzM6BsCySqXmq2LPOqKcAusP2E9il1CcRbBwwoavJ1+R2nUl6Ie8woSSJTUQH+7Is
0BpDAdkWNCaIIbej1seTsRLFFm4LUyGKEU0BtbwY7NG0FnQNEJWL6kRW9z10quPeMorvHh15nFsS
tNoA1/6BmFreRCu7ubi6E9uzmwp91LwNwGCN+T7/qfpe7IG1iFCSBug4wix+nK1idBcapjjAE5Oz
jxE3/lTbNUwGe/Mg7ugju0t2gD48iB/Os35T3IjvzWN9qB7+C3kLFJIwMolhLZR41OPtPOJgDCxI
shETFIWcvP3AzWkLtdBhZVOXvjugZZU2jgLmzzPVwBHMIgQL5C09TPrPsmMbx0qiUayJFC4gkFBa
BABOaXUAVjUvMErw4bngwsHQoG2Hk8REDIUEuzkeyejcNtzaan4X1sN4bJt2E/DsiWTdAZ74JQh+
6izY++RX3eWoJncZIkK69ZrmS2KD9DVAZaMY4r6sYoQ0LRTpmrbtgteDAQl7hAEMG2CUWbRoO5ek
9jjiyZc5T115QAtuQ0YJCEgZd2hdiUruVpx94WDUExO9VECMA6Dezo/fk6NvcDImaCAV92jytQ+8
ukGT4E7RiKR765V9o2Pkk7Ba6RdfBn4gZ/G2RVEdyGa0k84N01EXA+kkJJLLg0lAvF3Uu3LSJ0y2
DOjlWv6n82ogjhGtIK4BzosLpla3GAi471EvIIkGum8KMZJx+kC5dm2w7TJ8KEMuigVo+GBtsw+K
FKIOynLCO3ropndO/DYNyxxInvj60V1eLed2Zg+FpMyHYSpRcjG6GtNVxeCBH6/y7d98JHzlsBbX
pKar8W7Ge30OUmycvHUyvP+iwW31IyZGx21hrbbjFq1Ylo+3ORh1L3yxTMhQSQ6XKCA5zeOyyKFt
Df9vNtd37tLnsXMndtS/nyRZtS3FwCeckMunDZPaCD0wFtzKZBhuJpKmK+bWljXzdFR+s9ZnWBZg
hMZjzzTtOUscvJSvr2rRH5DZoMqnK/j7zO+q3hmmSlHbuq7cBzk/FkNzO6SY275uZ3H3UB8CaNz2
UembLUfjQqIRjIyNsjq0y2CfaFaBGVJfjwdTfFq2DbzDqIz8n7XZa0aYFqF2DmHszkncKvYDv/qF
qnSgryQcS+HIQtA1bST56OHMQi+q6RkdbFxQgwBXItQj9LBGa39jdNbO9Qjk4t0mX+muLDoGeDUx
EoQ85wKZFdCx83oXa9M7QxfR1OjkXUt88nz9wBYdA+z8oIryIUg/j7RsxKO11eF/one1CBPl6YHl
stg2rPl8CwxiPODQQK0Z4yQX6OmWj60w1NNsamW6sUokvTbVSEhAWL29vqqFzUO262MsG85+WaM3
JEh9PQ8hqWK89mIhNNwdFvWalRfDwu6d2VG/4yRYQPO0zCs+gJaJDN7O0Lw+TDnI2cek/3N9RQs9
FbRtbBySOqhLMHGbG2g2a4rhJQ4eCAWRRrZvdsiZQkBWQKCPflH5aIb1brW8tvBN+6iswaGR0V+i
cLGNbW57HIxeFdt5zZiG1Cq/WqO/mXJah1XQvzTp+CDIUyubXQe2L81nr4UtfrGxulcsOHGTrNw5
C1+kr4YXMcYDTo8LuIkHmZOgpGAoEuyB1jTOsp9IjULLFlFfrIDjFwpiDtCR0JYAHZLuXFw9UPai
FaSJQHJ49NuwfiwP0HSBoq3R/JWt+TekSAvH7cOgrdAS0C64yEi0zGz9IAPYJflWvRGQ7JToQG6g
/RC29/qWb2RMD9nLWkFDvXDPi5lqjgLpCXIhlfLNwreZWgUfhAQmxDXSaLJB6etaBds7ku/Gsrvx
hyJ08Oay83a1InfpZue2Z8GcAaLouAIrpllo/XLIBoV4kDZEZKNFmn2rvWIe5x6TAA/O5z5irBZI
FIU3ANwBhJxzuIhlZFprteB4ltZ0X6BqD/HWfLxpcxz29Y94FpaUJXB+I6PFwYJaYz6BA6a/coAu
nhlRO4jTodmMdrtSvZ29EmACr7VAfRj4UvE+nl1Vo3Snti1HGXVmdQuc1NeelBu7HL9XJntLJjwV
WmeND2Z2cn9tAisFzD+K8Lj1Z3UTk4IfmbBaRoUx3NNunMJaR6kBrVeIWtputbKLs6D71xw4mXDv
KxD1hQALF3Zm+Y09RrloQr/CLqYAqYNF5Pphzc0A9oWXmgMFB+CVAP+fpUwgdPPF2OgtLn15a4JH
N++zL4YI1lKmeSkaOcy5IfP8EtEB7fGnZGjgf0ksKYRrpkqXESMdcACl+b2irN/geeLd+71+F5D8
yU7r/QAgXuwn/Yr/zF3074/BYSr6DwtVo1kESIa0ZAb4oaPUwjAa+IPuDEv8FzYQTIF/NGHgor89
+anEUOvURhAOeM6cfG/RcSWtWVrGqYnZnoqkqyozgImm2Nu+jNpsjUV7/qGpjTq1MPvQBFhJoJat
LGT02HrGjeNpO62S3aZkfGe0yLMhiPFJ158bVcs+yTe0PHfdoW7yiAdkn3UJQNvQrVujdZ4Dzv56
pBdAQlXJNgFJpz6NEzMGxCzLZsLa/MK4aSR/8yzypAs9LhiYdMBiRbutFdxWcnoys+Ll+ne3dHSq
Ggr+IUBioKhzbhyyvpJ4pANvlNf0R6vuf/C0tXfXjcwuur8rRPxVDXtM2iCBODcCYtmG0rFuo76i
YZUek4Yfam7fcBdgeFvGfdvFxrA2gbkUUk6tzq44G1y2BTSfAbPIwJPP3lFF2pT+2k26uIEna5uF
48QxeskHWOG6fqCQzggFCBJWPHEOH1U7qPgaA7CoAAhzgZkqa68vJpLlkf9a37V3Si6exuK2vkX/
NbtJ9+UDffV+XT+1eSlUGbVRaAAwABVzlS6cH5sH6RSrdyjYTTBA6NKDK8M6CU03DJAojPuf4AH8
WRqP6RQWH/1LelgDCy4cICY/laYPLgUEyZnbpKVFeW74bWRPPrikRFyl96Rs99eXOb9PsUo00XE9
ogWDasd8zFQOtNTaCjNBtXDuM8YPvUfuB98Cu7ZXH6/bWvgQADJSSnBgAkFOMrvl6kqvLBOkKxFE
Y+yoSdqQl2SLEfmNJbxj4Zb3mqu9tlys5UJLW6nmQGEVSF0UxM6PsuAMGLImA8TTJH0I3NabGNss
rEr6cX2FS7upBoQB78dtfoG8bCdJpMgCBGq7PGSkequ5/IJG2q5l9vvnTQU4NyARAG+7GKMF7gxF
y8RsI9Ql4hGb2mXa3tdfPO3muiHlZyd5Or4DVcgxlJsoctt5xdy2R8OjdddHBFN+tEv3zPzOXeuG
aGRjFGvDLZc76GP0GFgclJ/xDppLfKQOYCSdR/toqly8r3KjOTRDxSGZaKWxo1l0JThfusaZvfl0
qVPTSdq8wNxieSfz+8ncpdlaJFlZ098r8OSKgyKXZrQpbMTOQ/bcPloxRWfTi1DXDqIcjRwSrwH9
L+MylgWMCHqL8I4LjzemgLUu5I8j8GDd0nzYE59srvvFQi4JG+phjCIzQuU8FSfZgLuzynpwQ6M8
RY0dxhq3rB/39shue3OMMwI1QTwcEEryo+7VT22hveVVt7K/i2tVLCwIlkgX50ROWm5pmq7lfZRD
GSKY0hBT2PH1tS56yYmJ2WXakmRKQLaHKVdXfJil/0Pjzd4z2Rpf1GWEVFv6z1LUv594ymhPA4qm
2FJM6eXSBiQNYh7ioXOHuCg+AMQRxSfpt9XnjcqVp4gaIKmDcve5yXzA9ccMjUdG8Q1CJnsv6FY+
saXzObFgzSSI3b7yMrR24Iutl8al4z2IyRfR9RNSJzCLUqfLsGYhvh1p33gdjFgj3/hJGqcgBfZM
euz1b4O8KbN8xf2Xjgr8LhZuTSj8XVBX9m3WJ7IMeDR2Bl6GU9iwrzz7ygc/QlMa9IHQy+TuSilq
Xh76z2mdWJ05YmdpTkdpwpGUGFuI9gRQOMWQuIi8HUZ3flV9+GlV+//YxBgN+OV0RWM385AmGVum
uVip05VVKHOMRwg6HRj0g1YSvaVAieLw/1ryZp6SpMVYCM3nQAlbX8fC2VMSHHDX3lb9cHPdX5a+
6FNTM3+pktRBgwyLypgZNu1r4bqhM65hS5fP62RFs7ehUReTD6ElDnQ6qhTkFowv6OA7x+bOD60N
sOnHtcj//5hUVDooyiBxnueNrLKk0LAyYuxscM3EEPj+Cs6yd7+HyODOBMvFOlxoXkP8j5Og3Y2x
MmCFL9lDXHd0JDTNIvtb8DDG45fmKY/HvX+H6bnvxSOJxtfsYU1IfCE1wbfwj1HlTyfhUjrS4Z46
RB4Eb4aZRanX3yeNmUB8mxyo2W4/7zSIlIqsFBAFwCTO7eWJn3q863nUD9UrgPMb5gsQEnvlyo22
9B0EBgSCwJOGEcd5EuQUY5kOGudgzXO0kDtFXA4dC3k+vIvOXyk5L4VnpSYLlhQwk1wMlo1609sY
ZkAg6194etTylZLn2t+fhawe8jO9BHAmKhMUlR4K8vb5Q4F6ACCxao7sAhfXu5DsgQ/waDJ+ugNQ
jqhe53RN8nR5Ff9YmbnaEGDkmnWwktZyUzqIGXCD6wtZ8ubThcw+XFMbuJ1P+LOi46zc9n2a6whN
GgTnamalT6nB0w/fkdYa9fza2mYnlOqjHZgSawu69jUz/ae85WuSqovZIt6XgCI4anZ9nqX5fppz
NtT4dmRobMeb4huYr+rQkxHomhAJA5Qif13f0Dl3+N+gdGpztjDDAPeeYcImj+2DjkFXCQDjrnqq
oiDKouSFPCbh8Iv/5rvkQdFgrQFxDWVgnpXgsav0OsBEdCEEUbogL09r+L7Ylvf0J7ejYpPcALIO
8CbbK9Ic53sjIlTng3gtZ10MIhi9UpRAGMGa3wNVmhkZhNdhewDjffbUBtamautQs9Zyr8UrB82j
/zM122dTF9xlKFdE5PsYA9kij6BWi8nRDrUnPoXkpxavdY+W7u9Tk7OkBAolTY3iBYRpHB7p/KHV
vzGkXdcdaPn8/lmYPUtIJlckWgLpxcg9irh7S/yorHd5v9GbsDxysKYGfjRBxcnaaX407sy9+3z9
F6wc4rwxQMQAAGKBH2DY5Y++LZrIaHMelm7AgGhmzva6ub/P3ZnDYppTzXL4DmZi5mDcbKDTUHe4
UTujckLMOWDUZ2CISPWvUrRZ1E0NiS051ds6Sd00tPN6DXu2cLImqn2o1yiYM6oA55csBAa8khGX
R3nzNPExZKiYmj+ur3Mh4sEG6Ggh1m4ho52FWqDSjaHFpBaoK/AiYa+JvVazXFoFug6o3KFqednR
kbYGKmZgRCOPq3q96z5wFoBvV/RG/Pm1BFA/Q98YC7qg5BplLkCkJDhqMz7ZmbRmh6ao13CTSzsG
PAqgjAhlLuqh56fS1uOkpQBDgavICEdDC7VkJVovuLp5amGWKuuM+pwpC0GWfyEJel+mYT6iP8DD
1FrTZ188npPlzIq7qSlJa1u4a1nrxbq0AWwAX/dEN9fPZg7aVzeQqsGASwKddTTY1e84yVChwF3w
ssTVKraoH3vbCWTPTQyCPZAt/4uyz0I35dye2uQTe8UkO9cWsDdQcARSoNgrKNaC/nysRTjqkKSa
viVAVdQUnF58jXR30UlOVjv7rBojA0zKgfXe/ZisL37x5fp2Lp4a+Fmwj6reNA8Nfm1MdUNAOjdi
PGxrZm/4fNGp92i7cm4LhqAwj4zYAd4LlKEz96hYpU3cYMhZh1KCItZ6HYzmWBrt9+sLWtgw4B+g
E4VKp7Uw0FWNdHRLxAUMzB3Kpn7wprUGqAqXs4gOGDLGbtExV73lmQcWtS61aoKJgH9l4s1t3zSO
Ziv72RIRo/IfFkm5snsLq4JJpeeAVA/I01msGHxZZFoOk6ieHG3p7VyylnIsHJBtAT8BDTR01S6w
f37Bi6y0CerCFcQaG4wDpj2UPT7fA/VhBnOoYExR2L+ZHziWT3XRaej36H15J9Cd32VN7T+A4SqL
P+0KSBEN1esBROQCg8cwo+Tk6CWDke1HbX4Z65WrfXHHTv7+LLxSWVDXVX4AGkNkTW2RQsm60iGj
S9+vr2QhkGO+BFQquFrRW5/Xi7p28EAbOKKl5JvJTW3VNzWlfMvc4g9tgs8nSDgfXH5oJwFKMA8J
tgzI5DIYS8WuZHfMaSLP0+PEWPlSl7bvxM68iEn8pHYY1FciAgbIfT/YL24ygvDCKPbXd+/i48Gc
CQoMUCMBukUt7TyCS9uRzEjRUc27fl9T8dMrys+++PHn0QVDuo5XP5o7szCd5W0KhhfZgnMwY3mU
Vkm1M5K2WxMrVH/nLPQgBKC6rIglQTR/AZ7pJ8/hegq6E2Zl5c7SgJrteaznxmE0rAxMdONaWLgI
dn8tAreN2RhQbc29oXSslkNXpY56Guxac7w1PQESuFz+GRvnMahRHhgzG+9BQs3w+rldOAhYy8Gn
D2INfMIopM82NbeE3rsWRUNaq8MRYi6a9cVb5X673FI1+u+BPwTzVZiSUb/i5H6f3MkJhg6T3FkJ
2at+ugeM8wek4zZpUddhbuZypShx6Y4wCM1tDFyrNtIcIVG5ia2XTQJosAAjJPBeAIAa1YrPL+wd
jKC/75vQgESidL6qXK+qGqqWQOsOfhEabDwy7rx3ov16/YyWFgMkAe4MRWVwqUaRAMngjx5GKA1z
x/P8h5VbL583gR4OWuo6OmOgNz5fSuk7dZcSQPrrrkQPvQ5eWK3RlbviIsJ6Sv3JA2E6EHyg3pkZ
6Uo6WW2Kh7ZWTsamL/uDKdpXGtBn2hsr2PCFswGlMBJztDiAvJh/Ur6bloSDthUM8N1to2H4ssjT
0OTs03bUwWDgHJ8tBsHmL09fA/ys0qBs2lMbBHX6ZvI+bB/Dp589HwvASxUfUC7E7s1el0Pp+Zw4
UKHoDBbqY7CBiv3KTXvpZSj1QFjg71yigl+eu0DVd1SaDPSuaa2/eiNIHTyx9n65sIG4rTjsUeBX
eP35qZiGLEQpeR6VKKAxfidJuuJjSxZQEP47l+tczgRklaX1tjTaqC29W1JX24E5K2dx4VrqDAwQ
SAETgtbSHOEiirqbzCDPojFIwkzYods3sY6zuX7kBkTIseVnNxEQt6qeAYJsNEYuyhqd2ejOwAsv
omKsQDqc6/XkRINRZm4ZY0SHQkeXGC0kW+M6HwIQHldgg9buh8Qk/s4ficNxjQw2FBDAD2V9a5nr
fbd9jf/Wxi7Pt17GRy3MmCBsVwDlVkeSEe+WdgnvY9qWPNn2YzCwUONtpkcUw7/8VbAxHVlYCMz7
jCHe7EIx2HPpjzLE4TYZOOvqrgC7PU0nG2TENYghyjLMgWTRU7D1IkY8ZiOjxVdStBm/JWbH1Uih
M4yom1CnG3QwTBUAF3dhLpiDqhV38U9Yq1PyHPMDYGIvirDBqyOloZ+zRmtCYZsyABuzrneFGSbA
f2aHZsJDZS8FLyqAssvB7oYQ4ipBhgemrfci2JYNGd3fU9b4cEorrSEaHU7l4DkbIN8k3Vrc5c4+
aw0mm5CAl70+jr3W+pjN96v0IExm6TdTbiYyMs3aCn5qTs8rcH6mVd4eUgG57b1X41X7ra6sogmD
1E94LPNqEHEiZSLAXGzZT7yqgpsKTfSd4/fyLehFEde0qulm6E2nCFOjlUXMC5uLTW6aUxkm6UiO
VkGH/VQE8lB7vD0kTaeVmLM06/uq8YJbnQz9EJlpn3+VA9e/kFY4kUsSfxd0GkC7udCTaBgN8qMo
02xb89S805jO8pBIioMTbsu+MWoO4Fwe3AAz9Xn2YVfSN0O7sfzkjpl8Og55rb9bHsvuvaHFoA9r
SnYQw2gid878ERK0yDu+GY3jRzrKdM+anQxHYRVJDD4UZ2tI/B+TJrXMsO8UFYmmOUTuqmlCN1xv
p7IINXwk3w1DjCTyhtS5UVQ7Pwy3MuLcyI03cNeP972o7Tdp0kEpx/sSmomOXXzFQxEfTCVbQ48x
CeWD+6RxEEEFDdoP2lTCizO3Z69dm5E0tMoagZsCyXVP2t6MG6PTtmDLag5aaZlP0EQxCxSREoEB
VhDs3E/Am0WB3vUvORCZj7L0mjbsZVMcKmFYsSh9A5p4noTmby6DGws6ISa+UAOju9zNH6fUMY++
C01SrxrIFp+b40Y2yUSIHBEqF2ZP4oxXYt9Lp/mWeJoRF9Kp/U1gdC0gtGyUtzqk5Ju4zlx3X5J6
2mOv8RtGafWR44LmPKBTfeS51L75bLJ5SDMtuEc/MEsiU+aYWs74kL1iTARv0ETU1keR6cPB1XwZ
AtpNHllZJ0WIoULtNkH0wXSv5WCGl2R+/sGNBDxRRWoO3xw37Q5+i4gf+7IRyU4r3eY5lUA17BLR
NwVo/AZy1Cs7vc/GMXkgXgkRm7YLNDdKC+Cyoqpzpt95QFzAjDgVddgW+GDRt891wBd9rWePXALK
Ww29d4vXOZeh1qak+C4L3P7hmNXWllRN9gsMg0KEdeUlIEVsMmdveX1zC6V2iAYDAac3kd5yyBqB
wKwYQ963thZ1Y5p/CZxKvNQuTRAqMhKlrLLvamivvJnj6DyiG16p000yaL23TbU1k97dMt6Y/Mm1
i/Gnx/nwP6Rd2XLkRpL8lTG9Yxb3sTYzDzjrIlm8u/sFRrLZmYkrcSeAr19HSysVUWXEtlZmMlmL
zYrKKzIywsMddrs4EX4ypOMBqYYRzP9KGiWmPB0dbUIZGxrK3kAlDlkaK7mbpEH7nsakjobW5GDF
cYwu0GOqbxMjM69NWkqvCJ1V14pt68C1InmngmWBI/dOwA2FXuNJP+6APYa8Bui8XBY3U1DXibUp
7WECL5PU1SGHqMl11k/ddTtJJdjLGCDJboKH6QDcaz0VniQcyfJkBDIRcQrFN7S2vQa8JnNzFtNo
arXJl3UuIok1juKpjTJ8h/Kjs+0KMz/QlijfaWbpoaFqTaSB3/ZHjR7BK0eu1W1sWmwPXv7+MRPw
TFWJH8Hs1N84NkFvlIo0yFC2055gv+yRLHvTcig8SmQadhahYJelotND8JFXs4AC3/Ziym5oUoxh
Tjs0eNNJvbWqETs2S62dOaj1F8g3S27O4zRE0l/3hVJwz2COtNE4QmeZ6uYb00tldLM2L/1eJSDL
N9O42UIBRt6aNOk3ci2JY98kgJQOg8S+gAiHhDlY03yd2LYLplvd7VQ1DhPC4Q8VNb3VR714tLJE
PhqxQR9igeYO+E3y2I+1DNgL1rFoysSb5KINBBqEQhzJLHFjCEg9o2eISLh7CmAOmpSHaafV1yqV
uh1YMfuHnOZ5kKVVXrrQc0iDkmpNoMJWNDlqDSgPZYYPaI/0g1dj7Fl0wEaSCAqGRqf7faYaX01w
PyVuPtb1HWbe3oP+SXSuWef9bZ4ZIlD1ocqDlo3ZF9wMbZCUogJUx44Nv51Id+izAhLYOnW2BGRa
ftyjyJ8qJbsZ0JR0kDO7CKGRpt4jFuBhJ1ssNAcOntxhlDwVEUCU4io5QIyGm5j3InmoSlb5oirU
Te+AgtM2YxMnnTbf6GinryyxM1dC32ckkUYKGq4hr5nDobRTo14Jh6t+OSKrD5owtH51TXFng7pr
kw+oW5pmRvYEQCd3ik0wFmgNFLPgZ25y2eB7TVTcE5KcRLaNnpJitLMoT+OXtNITjyXydVa23E8M
Ow6VvqQIiGvrSBNj/GIKW39o5DIPkDKWQzIKzUe7uAGtmwYxC/iSfJ5SG33kUD5GTUMO66YejqM8
qUGrM4g1lUl9B3G75FkIIW+cLFG+DWAcetUKIz/2Om1caxJGUGMervR2qDyuafUbpMqVozWjqUmd
iCdkLkyfmxPxW33IjshnGntAHhtXjqEHQDp605qSuMU9gRPeNRLzK1ZNW8lS433Fh/KOg5oyxAyy
sBqaeptCufYFNCxJAKVhBgUzLLnOBwg8tmZ/5Dmf3p2WNmEiyX04GANimszOwlJDToJqbeZnZmd8
L9HM3LgCPnjHVFNElVxoh0IrbSVQnbE9qH1Z+8BKKUeEHJPhTp0jRkSOZR/igsNmN2WOjjqZ17uu
VY3XVMjdrexUygEleErcWiflVq8z820UknqvysWIKuZAv6iSbgW4rkQgOVrtp4mojvLUwLmwUa4J
2MqhX8MmROkV1+w3W24m3O2DiJLR7Pay3LKXtkkh9U6c5tbuY6DRUvQTKWLQ3MlkbEPxMNs7paWE
HW+gJibIhN91lC92kVZX4HTVw8qcpIMASTUYG9Mu/5YYDXJ6IhubO0XKx9S10552m7iq1OqoG8mo
RHiIDbGfArPjlxDz5V5lkoRESAOotZvlNpV9ra20Kkh0Hn8z6ixBVlqKNwT6DK80n6ZvU1rq+1IZ
0GmYglD0qeRmumdjQn2wuBpHhFzFPsO5jCwd9FWgCaoDUZQqiqCGfQuKFpD+g18KZ3wCFVtARV36
akzHDVIBWpQ1vQgEy8WzghDINbAZ3cI2QRlNSiWUW1FEbSPLkabXyQa6AnI0QsTvMR0JMKYZgQpk
JdLbNh17l8mlgWJsbgIyYDp+xh3N1bTeuBvV0cR4Wt210D/uzzzzR1w4nWdacRXJzFFQM06sXQMV
bH9o5H7fjh37XuEUmprU+HlcikBupcwjiVaHetIZbpVAqQjCYUqAPrv4rs1HZUNko4kGkJcEpkGK
K2pW+U3DiBXIRl8HlA+Wr1c52ijRfGi6ldnTvY4M7cHJ1Cbs0HRpu+PQ5Rv4IDsoGFW2eZ4rWxu1
bLgCUvRbnpVWlNYKBMqGtu19WzCDIAoBW5qlVmCHAXniZoKHi7JaLq+awu6+OU4tmKtrU/NST4r6
JslNBQnuoftKQF+1L4xs2MfmSDZGJU93ZWZBCCpDC2+t0T4oDJNtLamPfyRJrN1DqwmQBTkx5NLt
Fat+zIe49IvJyLc9V7Jr2erLSMpy4QoyJFFeQ4M7ltI0HCeAx7sBbOMlbcot9IbJTZJxiFDU6gT+
sa5BFOmovS+yLvcNMxZuI7XyzupZty2KZHqILQq/aSAuhkKUaQ1hUhXlS0rQGBVTiGgY2QQghaS3
EdKald9bnY0ojqXPuZzoOwCUyHMuhB3YDp/yLUBKxg4zirsmkZIsu1M4S5kb1w59FiY1CnesFMjQ
lhoQkP3Ip+c0lSFQO2naBrA0+XmcVEiFUAVdNkSK8sqBcK3TNd1RV2RcDZXcTy6y1d8ZoqkbG5MX
JQNuXLc2aumRysV0C3JjzXA7KcckZNDiUcCiJJJvVtPoR2gh9E8VaiHuAGGnsEDTbGQktvXNmuJ2
X6AjsdqqP1+phjKaQZ4X2bdYL/MWEO9s6APg9MqblrZ5gNYWvgVBqbxBY+MIGJvD3nEplM9QRbeu
u4mYaTgwzXoGSEw9WhP0Et0KzQc/YmZjYXCdqH5d4S1GsRRB2nOAG4STPVeiNaDnXIPePSqZzkof
+f/acY0JAg6D7Ey7yqDThnJiRhWDB7aYauVuoQIhJvSyK91sHNnOqaaOuhzU+4AmpsSftIogc+eA
etDTmdC3HPmGV0mzJx/04OlNNdpxAcq1FAT9iNazDZ3DpMKZ2HMG57YTlWB43VJEey1Pyq/UiJON
HTvaUaEMMlHVIIVDZlB0xndszxu8gHtSNz/yREdTHTXROSXZ/M0EqerBoTX4mUkL0W48ArAlFG3M
HoYsSfcqp7HbGcTYg4wFtDuASLSBBm6Xg4YumtFNWwuSOqWaOlciLevbsh2sY1W36nhrkqqUQmai
q0iqGnGjzBCIvDRayP9i6+yKHm9C0KMi2dANMQErQ+Kk1ylvx6hljV6E6NczpJuysZV215ctHnJl
VjX7XrHB1mhQ0MCVUhlIcTcE1NSLbc0zJWhNJ/anZoLg9wiPH0/9HBvq5ACZ2/jL1I2W7hLcFCh6
TvK95MjSBs4N784KXLadjcZNILnHIE30ca+XKPJZiN03EnQZoGmWsfFoI61beVlrNREugCGEG+a2
K9vpoIW5Q1u0kqvYXTunZMaxx3F/QoguvkgOtx5q08q3rDfstzqDqDxRyRA0iBAjJHNMV3R4Juoj
s+6JMNRN5VjZEYxmzm3vTBYUBhNAd7W0S6PBItYWW1nH01OZAMguHZ80nenygWWeglcJcRlewj4k
EXq/tTJxHEUaGy6aaRLVq3W9fgG3Lgnwnmt3ktlgZwNagiqCaaN/2qx1B24UBOihXvRQLFWNXtwa
PSPIUgEPpKRZ/ADt9GKTIP9yVxjSGGVKNVJ3NJ3pKrYF/R4zXTm0sV25vO/vaqblrpOhnNVU42YY
0cpWWVIBgDfcUsOR5QDdwZU89xrznPiQQEn8opUeiDFmrg4ey1ARJjRZ6mZIwqo0qEv6hBwQJ5MA
wUwGF12ZLtWz7JA2RhY1zVB4Bnd03zIa6WU0dBYoFemLCEV4WvrINXXbXKX1zlDaUvaR7eBI1umI
3X2V62OCDJkAwVXd20MwFZO9wa1XFF7F6mQrt6Vt7yzJyTZpOai3CQH7nCfLvNcjgQtK2hDk0zSf
a0MWddAW31l6n0IpD5nHzmuTSXnMOkN5gWy7JLu9M1qHEVmgg5I2JjoGSiBlXeico/3N7vvYN3rS
1R6HTHnqp61j4H9kzgOejPFtXFrAU0sCZSY1MUuk41MVbxyLbYnugKIusazxy5gzSBpkaL5J/SxJ
RuopvTUcuqRVjuoYZ18kbcDKCjmjQAdUOa82al5M0w0xrfHR4cQWgY73z2udsO5hzOUp9XVVtE+4
Z3Vw0GomZNkTY3hSu7GcXIcbc3uAPiEiZmU6k37qFV4o/Qj5PuytMtu1CU1unGZoHlpNxNgTZtXr
iMqy/htFu/8xbyqx1ySzfkOvsRRYkppsbSUvImERRIJJTTZ9nmRXioUv7cLBSN3WKKk+etKIRMLY
NXFQgU3/DRF9upHqIT0onCTPk4Sz5kqJKb53k6k8JTKNJ8S0jD3IHVzygIIKioJA+BYu+LyR+mC9
eUghqeZJLZcPeI2lmmcm5iB7qpkT20OVEWQAWqaOXyTsh/YKTeBjtet6o7E3Alz6YMtko431qGKV
RSXh4A0AyLptQql3zApVNK3lUPsCLrb/wlNUYJ6sVsJetkHqC/G5Lu+zSMbbPLlrdCUf7ofOHPXn
nGQIQFy5GjlccElAEOiOLO/tq5TS6lpA1k7fZEPVD9uuJWO6S+tc71wHY5XerLKTAXNqkKMgX5lG
K8VCkg7PDGSABs0yb2Q9V/vbWBs67VbvZTu+zTtcIvcTqCmVQyzjFe1TUg/cTaiNLqU0tlr0TgOC
mR8TYE9AlWUPeCVzYJnFTkpjFTUq9DA2MQBWMZiTH7Oq7+k1ij1ycYzb2jYDrpa0jppJMHysnTQq
bglVi+3xAbJPaOYa4gK3GsQ8C3tHBDp7tlOawks0oMBTnkspRSA95Vr8RdKhV/XQAjwNmwSdpc9Z
jwdAMLLa3DSVCjfeDiZy8Nicjf7EgLaGIEwqW13Qd2AL8pPeoDSag+jcz7MqxxM/AwzSVZBUaZ/x
Gh4Y+IrsWsO3HQg+SE5z5P48h3IjvSdoaExuOvDd0lvkSyRrp9aaXGyxd5oxGHW9emByKsU+1yuz
jjr0FjXooQFI8CouinZ6rQpkjL4CyT6vETGGTs59eZJEtbWSGu33RRcbaijwyfRgI0lgXqkDXoo3
Wgmko6+WtQz94MrOHRLEqmATMhYKoo7RjY1Jke+dNs6LuwpZHRJySWtXQB/n7dK2hf476GehUxnt
BEu4cQriyEbC1ePVg/xViHxr0OZdN1CKV/KnsU/2SLkCbqk86+NUB1lBjpaSQMSGhI4xQAq+OuB2
vUmKjN2qSfECZMJKQcs+rwGBXhBQTMS9ePktgRUVS9QaWYvKSxt+1G2yHbq2jqjgcshV7VadMSQa
mMR+Fp/+6234b/LOj78XmZr//At/fuPlOKe328Uf/3PF3iAyxH+0/5p/7c+/9vGX/nNTvhf3bf3+
3l69lMu/+eEX8fl/2Pdf2pcPfwiKlrXjbfdej3fvTZe1P43gm85/8//6w3+8//yUh7F8//dvb7wr
2vnTCOPFb3/8aPv9378ZqEr/1+nH//Gz65ccv+Z1r0DY/P5B//u331+a9t+/SZb+T/SZoAscPYfo
dgSN32//EO8/f2Tr/3SAUULeBqdFxirhRwWvW/rv31Ttn6h4A0YCHBYgKyh7//aPhnfzjxTnn4Dq
6XMDowUWB1377X+/1of1+Wu9/lF0+ZGjm73BMD5sE/ALAFsBYDlqw7BxDtwVwyCq3mFpWJQ2whTd
zeUysLsVJMLHCv65FfVjjdiWueLQNMHDRNpNmk+QGUZVbro7mfI/xnY6lgUw/w8zc7c9HtaWfAYX
ibtaRuBUpaGKNovICWfuX0QaD5M3PDU3NIC2guSvEZ9+rBz/NApbQC6hgwmwxiVojgjw4xqsScOa
IttXKNAXXSNO/HiWz03MX+EEBqN2CksYq5GVRiGyhPpWgkwuEY6LgDvI5XvdvP18JtfGNO+aU4OC
FfDVs0GKhja1R85tBZS1aFY5H9O8ZU5MAFRErcaACXBSpXfI8DzGO/S8k30RStfkEN+LNgCOMj+A
ImuHeuZGvy6MtVL5hd3/Ye0WyBJk+SS9EFi7KrCj7Eg9A09xN90RCGONoRJIIqDBKuvb/Kl/lef/
GDpIneajDcq+JfaDt11XkQpWhYdcRJP5de9KbuPxKJa2REOjfLdFSnUjviPP+usnEYhlHX12s+oz
SEY+TnsfA+AEJSaMWM4hT9w/yiViN84Dp1RXuncvTq4BHMKMcDknZM1R223ipktDam2Ubs+dl4Sv
nPgLfgUAqr9MLPwK5pBSRDrwKzLk4lstyqUfSZofbOfr5wfi4gk8MaR9nDYHnIf1qGHJ8s78BhYw
v6uUzWQzr5Y4Bfat2mikXLnBLx7CE5uLUz9Q4sTOPLh0VL1CHDNjTWRvzcLimBtJI+d4jSGZ17Ru
xb5lbPP5tK0ZWBzyOK5HpzAxhH54lsR1ZdK1E3zxLJkq9KVBQwKQ2+IEMw7KEIJnZziE5q5D+isY
rzMfzzXPubJQPnaR8bqeO0qpW/2d/X1iet4zJx7MKFrk7SeYrqs2DkA06Bd1/21MFM39fBYXhEB/
OAwQrSggmb9AA5wXpizpQHKEjtSDGUHCK/mhV6GB5KSRmN7U7LsGWRYlOzoYpg4aZ5Ih5ValAYr3
0cp3meFcZ87r5LssltRGKQ3SUkMaKhW6DHGXg0OQKL4cFgG5+bW2t/OBL1bXSvpy0iUY05saFcXa
NyAXgKzEyi666KlOxrRYSaQJHKlsML8tkA2A2wIEpvvIeays46XTgM4H3QJNLliql90xQO80qB0L
HDfRHNHGFJh6vuIQL/mpUxOL1QGWCARI0FgIabNR9cQ38n5fFbnbx2qgWuB952sA7ktzd2pxsURt
z+gMssLetF475OP0+pbJK6OaP2O55yCDBLo0aGaA6XHhfUVlqE0jsD5y3w8urdk2A187Mu8NHoIA
YFBpjZnk0sVyanHhezOQwJGaw2KK1JUR7ymkXGp2XWS/1C3++wY/tbPwwITjmaohcYFQtdpyM9k0
hPyNzX1qYrElJg6woAmmiTBO0LEKQhXSfG2xvz/3Cxe3wckSLbYBoV1n5zE2XgKgnQIs0Vh9nWxn
5QQtGr5+zteshgUKe5yiWSDzo89VY8VJO7XIwsyqNwhRN3IFhFbOj0Z5z1oWIYeJJJPkJamOtARb
YfQ6HyR4etGrgLc/CJCBef1ovQfLKBpxszwkKaMeAdDPzyvR37YoX63twMu2EByikQBihMtADZ6i
NOq4hC0K184HEPA+lClb2RznLgkjAhugBTiqdi4DU9QlsyXANyCPCUSEolMXlfE1kquLQ0G0i4hT
VQDlWR5fKKcy5JbyEHRafm++V9lrZafR5xvw3POh5csGdB+YemD3l4FAgyoHtSkkdUleJq5jZ8+W
2QZoCEHpxb5yevObrVvvn9u8NDATmF59pnVCO8RiYHFrA8RosCIslQ6RoeJK4y2z19Taz30R8kx4
6iuGhUkE79PHXVfxsUAfbFqEqEl81YT82Kn5o5Eo98iB/RJ96Hy8PphaMtJI9chiZmSYRIM/Zbw4
lA5ZAb5fCGYgdoKORqDrQPlxpoMM3ByctxFXYfpkfJl8cD8nfv5o+42vNwGP3dyX/AkorOdfXiuY
nf8BIBmdK4tZLIaisy0pRYXF0T1Qi3sZWkY1FAQ+N3N+VYHMexZBQVsHtA6WIO9JzGdWF0WodvSO
t7lr0RJMO/FhKJ9iEzmkP3NMFxIeF/bfB2OLuCUmaVPP1Z4wiSfpqkDkF2YqjcORKr+mcvBzZ8AU
elbmxl44wcVW7wCjNuxuKOB4X80xotNW7Vd2xuXR/GVi4V3llJV8SmAiYVKA+t8t+pv2bSuHn0/a
oun/fCjz9ziJ28FkUmd6NRWhKQMdRPLmGwekSyqZ401msm2Zdteq0pPMlBBAty8r1s/j53mD/DXK
xXWM2KyjKZreQmDtfQEIIJDvAR9fOLuWMw58zFez6N2mRusWef/c9gVn/8H04o4WwJPjtsLeNKbv
aW+7ttytzO0FV4VGELz1kQaDLuaybb4BxqsGww92v9m76sT8UnntpiFUk8r/fCwXz9mJJfXjInYF
6CYnHZZ4Fl9ZUhkKMb4Tgx2FMK8KwLM+N3fhdjGg4OA4OlqDIBm1mLpOVXgMWDFWjfbAPsoiJFO6
jR1+1Tj53D5h+KoOHMPnVi8tGHKy6Bdx0GiHusbHQdamkMDpAquF6N9oSQ6TUW4+N3FpxdAF9lOh
B3IYyxWzR6ZSNL0VoZ4rm7Y3USZUZiCpW1oroe6F7CzIbNFah+5iBIpnqql4vE9JqUlp2ASDnwDB
O3llSHapNwDQHQJ659ZXa8IYl41CDwjQRrQZn9ElDUpWWIqBgwUknOPau2ELiQHf9NND+gB1pzYq
vDVXueD++d3BzGk9KMLJM5RgcdU4OSBcZcx5WPvWmwKQ7yNStmnUQ9KgLXznHUIS3q+v4ix86Tgw
ea5gYQ1m4mi85qEEuLzPk3hrNrHqSfL4AITiShR8YcsgCsGbb9aRUs+GpxNqyR1HARpVD9Aq0GRf
6NVXqk+Bw/tkZX9eChfABq7PXB9osj7T5kpoDK5wSQOweXRBNr7Ng2kjeZk77fRt4yfXWiBt1zSy
LtxE4E7HlgE5JZiEll2gvQPEzzSUZdiowExYAmV+lLNBffz5qi1Y5H5uFFAlga0APVygml1yzcZ1
CXG2eJo3Cj1qQGT1nh7wSHzV9UC+YQ/cr+6Zr4POYo3q59IazqUokKViSs/6Nhs0MXV9JfPQqolX
oTLfABEA9XAXOM/o81FemEwbtNJo88bGBOv5wokpLK1NsGSXYS6gsUEBTEB018npyoVwyQyYllVE
4Vg6Y+krJTpIlbBqrFnPI43ukW1xFXUtY7pmZfbYJ7GD04vOdEZah3WbvY5WGUBSJpDtbCWwu7A8
8FZ/DWb+GidmOCimrLqCGaX1uHFbAvjSdgcTjTi/ujaQQcKdBnU2vKjPeHPrMuUFME9lOAA/ZdSH
oXttxBB8buT8FkNDJbJmc8UcbT5LOupRqltzoHhUqAquzuKxBgDjcwvnq/LRgvpxulQ6IqDXxjKU
UrZTEwCKJLHP43zFzPllgu0LxiEV5P1wfGdNuxXLE7UUrA5LH6RYnhzMzsjezsxYU6AE+n6NFP38
KoFFPJpnQmpcYGdh9zgaoqlybAThAaXOXRlqqVF+VQaTl+ueo7tslWpswQIGr2TjsOIpjScM3rRw
8B9nk9YAJ8UKbI471QMpL0TGBndwy9fxOwRcpSvFAxNkVCC5eAS0bS2rvuAQ+sM8KuJ4aRgqRK3m
APpk7yeNVKqEDEBlX3WBETYRDVEe+zb6ub9O9nphgmfP9Je1xdYh6JKau6DwuA6dt3xTeVDB85Bj
fgFIFrLGa8Xis506z+2JuYUzJFZaQHGU8bCAr43HKJURPK6pBp7fmQsrCy+FNnw17w11vlfs2+LI
9uKde+YxBgWfGnZHAPLZaqr+4raBUA1iLMAV8N9FiDz1M/0gNTjCuxnKO3fdunjZe9m+D9CJ58rP
luE6P0BB68d3v0ZV+nPTzPc0KvAgH4S002JeM5ZlkuEkRTjYgCiPoOWbO2Hj9lfvspk1FK4MBxLa
UWciTgDPQPciM9qwaYEy1Uam+BZXDa/tCnv7iz5tDpFBRIk7GrRqZ3FPPZAKAhNOHQLb7Frl5I/O
m4Hs5udWLu1/nHR8beSXAEJZhiADdUSiJ+CrMUWzqyhgqOh0QhHE6qnfUHFwTPJqMalwO46eqQmg
OF+1W0RDBYBadrz2OD+7K34+DP78OsaCgdAuETjToRqQrCYAhSuhmXeHz4d82QQYVIHjnuPYRXQu
G1MLDWXWhjXhW7sQ2wpqDJ+buHDKcaGas7A2gvIzVbNabeuuy9BYgq6KSIqtO86aZySLws/NzCfq
Q1kEk3VqZo4iTjzlgI5F1smg/S1ifhOX7Y2uFOCaiYMJbcHg0bj7/5lbHHB75IPJy6QNDaepXIlo
NxkaT3zgy3ZjJxO/Iuz5b1j8yeqPEFXHsfs4QKUqCjpTyoVDlQVokN1lFfBzPXoue/TNF39n1XDT
zqLsqC0s4xSHEbtgpV6HEkDp9fSd6zH6TceVaOji3jixsrhw+qmV0r7B3nD6Ctme5jAhSK2LfuXd
dBZBznvjxMzCIYoUrUoxF0MohhtJGO4g5UE5DF6qkZXzdJ5P+2lKM6CfCJd1XqnoJ3QlFWYdJtse
r+t2I0I1JF6yW+OXvTx1fxr6SXtxst/nZhxg4g0cqzrx7apzDUSuiryS6pnP/9mpQjofvBn494zZ
qJTFZCKYhZWS7yirDzbJtrLd36RGAzoMNid6QkPr/M/3+kVPjJcLciQz1Tb24MfNHjMA03Hj1KEc
DaEcINXk61t1O3hoRgpJqKykY9R5oy3HeWpv4T3MhHddw7FswpvC7gldGtf6Tg2Ke5BJhJlPfdtH
I/XoKV5xJ27Kb/8H+fXZm3/2FRYeJYHmVtYVuONQqTNoFsTyDU6FZ9Jtb3zLcuIatjiMvF85ghfi
eNC1nUz1IsLVckB3GWDJYXEAI8eee7HPIDo5ecTjYRKs88Vf2rmnBpd3DrNLXYA7IpzUJzO9NtPE
G8sVZ3lpVNBmQFUS1S9k6Jf+q2Y9yDPQ6BfaV+2hukZXdZgmPkR1oWjJfRAmecYaMuXCuGAS4r9g
0cWNusx0tTOgIa1gspKOpB39VKvRCLD2Sp23wWKbnFpZnvsM0it2Lco2VMWr0atunWQ+Gi98Ir/H
Ru19fg4vOE688UBphfwPOK2WdSL0JtM6GUkbUvqo1kdAuMMGjSp99zeeAjCEkht43LVz5BJ6Q0rF
TublIlc2WuJph/QIWZVkuHDMYWYWPJklAaFp9NGtVH2WoQUK4U7XT9dlNURJC8VoA+X5DP3+bdmB
31hshnJ6VbrcCSYdwtJ8uP98Uhdw+Z/x+YdvsTjphOh2PGPJw2wrnnRPAmvMfbqvHvs9MueSp+MF
Lfvma21cD6BATt2/8ZBWEfEpwDg72KtnqrbFNDiJZSOUEB6URLwuMl5tHPrkmni5DwKMtcTz7EKW
exZ3oYHkpIW3ws/DenpX0VwvFKiB46agriEhn07BvCs/Z+WLDKoGGx1SK1N86SyeWpx/fmJRlkja
GSos1njLmkoU7xpkCjQwK/7oxtDYOTuQWm2MtYj9HJIBCt5Tu4sN1usxMwGOxHs9GoPwNfPTqA6k
SN2sTemlQMMBaShkYpELOU+XojrocGbirQKGV0DdhpfR7NNIAx2B1wJW7xaEGUB/ZONtPzkMbCxr
oc7FKUZn1gzDw1NzeUV3uSYESJvqMO+djYmctKSzUDeqtYjqksNDBPqnncWUmoOk2sTi82YtD6pH
NhBTmcmU9SND/oUdITnrl1G2qkd9/jQCA5qNVyACHwONLYtTKpMsNYam7YGfhwZ22W16SXn45W2K
qYO0DrKOOqpBS/86xKLsY440Achc/OY6k/26czPACLNXnBCgNT1ZDTSy0VdeL+drB7vgNwaKbFYK
/hl+nRyP2mwabUxNHlb8aapST+PE7dfwyBfuYNhwZmADUt1o31i8WAazIwqqMXxO3Gr3KuKpdAf6
DudFdlxoS3vq5u8EFxDq/qkgB0VP+6we02s1AaWFhcRL9gyiU1dYEuTkVjLS59M3F3WRj9BnORgM
8KN30Skyn2aptGGZNB4SCpsmZT8apq9s/fMdCBQP0LwACc1i2UszvKs1lvCxw8nKX8am2Ssp1NE/
34LnN/xHG/N3ONkJDGmVvtL7LlRyFRJnioMuSPSSepUx3pXO++fG1gY0z+uJMXmIJRCppV3oUKT6
wBr3ta+bzP3cyAUf/HFIC4cRd1LDSsIq+ODkKCJQf4X9ExTrPYBrVmbv0oDmaAKC7Vjms92GrHjd
2EbVh105eQJYGil7XRnNecjye8Dyh4mzeM/KUp2ADgyj0UJrU9wDAcciYD1D5E3LcE104tKIkNOb
SZxBIYis3sclqoXTA0Ba92HSOo+mPR5kEPitDOnco8/pC6QNHbSiI2BeeFZ06JtghsOQ6EHfNaCd
aAIJdDEbZWMfYwpmQk/vPKF7yiOAtMe1Nbt0eJGURfEFPWMATy68ks2TpmxtjBAtlJ490k3J2k2s
xCsLd2Ei51Bg5ueEDuOZ5g2YFysgnRIRoujJIzNWoDKfOr9Gtz6HksjcnVhZPN7aVOIttO/6UJ45
11Mb2kdFIW8/X7ALM/bByGJPOE4vGWjU68OqVx+TrD+onfg+VXn0y2bmxj/wwOIJNeedPm69QkIi
3+RSE/ZlGulW6jmdHUH1ccU/XBgN9jZqsNDMQCVpuf5g0BBax/kQpqLZo+eKg6pGDwlQUH/HEOCq
c3PRLFS2mDZ0tqvalJd4D4Jxr+HZ3hLVgTjgg/t83i4kS1DnRVslIkEACc9owyuzFeA1QThf/ci+
K252Hz80fvoQu0UAnu89XUkNXtjZAFegHotXIZ4Py2tdmXMzgPbJYZVqgGqnR+jUrFUXLywS7lWg
m2eY7DmA1ZpSsBLpsGGSPMqyLOCDcZ3Lzor/vmhmTtXBDyDhv8yp1uj5BVcDkcP+f0g7zx25ca5b
X5EARUr6q1iq2Dn4j+C2u5Vz1tWfxZ4Pr6vZNcUzM8AYGMCAWaTIzc0dnmUe1PqtIoCEcS7xC8YO
OQX46BQM/r1WMA7DuEGVyOgZnYJCvsYpgCiv1NHRy5uGm8P+rLL9+tSCIwnbilgdmmy+lfggJqiO
EarBPDWPYjBP43IJ0gjEIKBaf4eocngdmwU0j2HOjmNSSnYjJcvoCPHax0414qKxTNMcdtEkKJtk
7UQAhIDjAkOEHIXMWLcmSF3emHa9K7VFeqx0qAMnqZb+ALp2yNEXUIubvB6md7lKTBDDoAt4aocY
5DKxLh2SSIbVSykaCSVVcK4fhAu+zJe5Mxe/OnTTZOrx6mWRjJ4+dJhsUykEFTNWC69du5hzkV04
CICm6ngcILfxvVwM0BLUu2VwAwfNfMvT8HcFfOD1KV0ITOJ7no0hfzWKugTwcCH1eDrjhbA6Hfox
c4AR3qCs20y3ClpMLN1f3cgG0u+x6S1kos3Up3QJ3pG8uLpnv4RxehFrFsDrwWy1PHzKSvPUgDWT
lf1Lq8l312d96cycT5ou/Jmf2AyFFGcxTn9h6m6TgqrV47XQv4R4+mlmybl3qB3+dmTOJsbcOyAe
g46qrHhgCiZIf+DOyDnkBMUlSOruIVO7AM3/XjmPnPpyqGhzRmY2bBdqWpeqMD8h6SJXSUZbVJZ3
/IqPqY09EHYktzJ70y+z9nGWlc2co8hBnMy3aQh/JrMYlMscorVjKGylFR9AjgHMUJ9DC432/qKs
j1mnZ24SFztNLHR0ogB1HY8Zmht08b2cW8BD6z3AIDdlSiJbVXJvTGpPVcLtZMYfwjwT2xTk17ma
9sBj5fgUSNIXwu06zw/gk566pX7B/n+RQvDpwmQGAKKG0SkmvFgHA2DGFijDVXpq1vSpzY3XSW1t
Iw63obyeZISEgHg0XqtEFe2omkCcUvAOiWJQR6EBtitDcorlsQtWWUQdwpitJwOASkvXU8kmYGQ6
FNmx9BNKNMdpj0Jm0RHldHTjMbYNoLO9BnwcJy7k3qri+hGXNFIWkoh64iHerolyo1bFwZCTnYm6
Bxtob8T6tVW3G8AArUkePmrF6DwTvoKDhHG+axujttYuhYWsVYdIE5qTJeN3Iw8nGUQVJwkbGy/G
YymXdtvrCxBz4R5g7WMRQ62XFLqLgm5vFXUQeQSqI/nRStExjGXwEbVtqI57QkZHonGbvis+ktV4
E8Xxdw9Py8qaFk3JWmrX0K4fkui3koP5C7H0YwbCriVk4j1B20ULgHVPwPsD0rSVwHFdgElSR7zz
4/YOr3SvRL+kki9+LVaWptVBON7HRmWp5sda9odJeZ9G/ZdZm7dgXUeQOgU2S0TSpdFeB7XbCvKK
jqLsBlKorljlmYcL4k3uwiP0zuysBtlmyZbNYIgYwwSWLX1apdUf0/yt71dge98jOd+P8R65TN8g
AphnoosSTtCizD2ymSU40q0Viom/5LHXduIvvMDtYrmZ0AuGeMxWmRVXxFoC1enIKXjFce4A1e4J
yfyYh9VeyaNtu6ZeXWOGULmSlWM4VHar/UDRoZ2394Dz+bEivSOgtB0qDQW+OaQzshWUVUEP5Emz
hU4HhNywm1A7aIPhRggSz3OzR2efHaY4OYsEPnD+1tbmL9LMW5Q+3EJ8dCGLFxsFOIfjftCE19Ew
HioxtgHFDepReYYPb0tiiOOc2QDTAEZ2zFplZ8YE0LFHeDtOvhh+AcoeGEW+ZuY/U3N1B0XxR2R3
+2IACL5+aEb83fS+mH2AR6FdlYvTxtIrVLbf50hcoNCn3gLuuhFq8iwCWwtU7GbuK6TBDXfp8kON
AHdFjgj9QvpAv+sa0/QAKewsaUKvrJTFgVqBCR8BUGoU1WHVwW1tZoIFVoUtmOtgYiRHGKytDMJM
qqwHCGq8gMmBgohJ2eaSOWBDIYZdx7UKTJaxR7AfEOJ0Gl2Uws3WUhh3WVUtdtbLD1MiuWa21oBH
AeAYoQvGLqL4p9pDJlNW7+W4yz2IA5xyec7sNiY36qh2gBWJHViD8J0MQJJrePAqCkWFvOtsoG5v
c5Th2wDm70bS3025gop089h28dMAaNK2lqQQUPx1n3TGLtVRq45ezdZp1STzURrYwIYB3hTrNe0m
JlYpGnd6K4iQC5HvKrn/KeWIXMX6ikYJvI4nAXzOZkKoyRAESwIfxlYS+SVt8z1qAUZbmoZ908Ow
ljM4d+D3fwgLxXDXdZALFVAVxgqBQ/Clu1x4yUf1bkjKZ9TaAlKXvEgS4GDqMp9G0rz3irmXInmw
hFh/VeWisfTeKCyiz9B4NpPVDZHX8NsVdHil6QtvkuQnZJ/uJ3CzXcSlVksTxTtBHw5q0d2KBtS5
kvinUGgJ6HayaCGjpLql0IAQsuiPhVG/tGKDilH0II29ekxz/WUBbH6TiQp4Y7m8T6YwsWJTL1xg
xN7x6rSBkjKANQuPqbY+GNL0oJvpPpLrQwgiOJ70na9Xy7Ocru8dGk78ZBkAV9fLZwEcYVtv6n2C
ZJ21VuQDfXcAk8nhex2b2yVdfuGTIpHWDY/J0AXTkLwTifyKpZZaPEyvHAC2BA1jjSS37qObWYCc
bNWlslPMwPWu+Rsps6DOwIWX9MxBE8GeKAt06HE5JaPudR3I6gbopyJY4iDeAsS7hDihQ7qrmvlN
D6PYrRExsaQ+uTdm0XAMBdnYetBS+MbRLVkIUrbgomt5arrTFKeOkk29T9Ql8nS5Sh+zUkLtYL6O
sMumCGouhBzMpBJAzqteADUjT5BK2hW5YniZieslUeojAsNPfV7+WnJd8EibA89IhgdF07tN3ES3
jZIcCvgHsJYwsBBotEVBh0nJUWmWrJ4UjYfaUG4XhRw6JUHWepWcKG60DVny21hQQC7XR3jrrbqF
m+6hWLWBVJKxmxc8SaiiAe7FJwEzN0coKdTjgSTNb2FBSxWMWj2WkLcZILU8ti/1InqdWb5AOtQG
Vee0rCkQh0tpFV1430RdaLUF7bGdbLwjbseu9YEyvxsyErqAvTsjIFhWHnUEi6ZNVkrVk0CjewTD
vcUtj+poSY8HNGAQyGQU5Df43ycSy7MtmpE9lqOXE6hSENmNReFe6tSdnKUE6mYmuvCz/GledU/Q
wy1pw5uE9Fso+UHeYD8MyWZVpfslmfZJ865pbzB89qKvhQuiJ3Cyun7Xa4qdLxAxwBlUlBrYt9kX
o0WxFhHEPnWZvALmR6ym+7VNb1q59itdtklmOmsb+9MANx2UTMWeTeyxAV9pMPdKoqNWVes3zUhu
FVPcGqK6FdQ6tBMVYa+lAnUulCJXTRTfVIC50xo/6hMvVB+WRAwWVXPaBR4KDi5UPNxkjZ5JHAE+
qaCKkYzPeQRevD6BuyZ7czUHU9wBcNe4s6GYd+Cy3YRyEdtTC+WCckk2o2oGSapDpCbt9wJuDws4
XxsWOBBhZ8GFXh5kVTppSWUlyfwyDPAmupqAalvVmbPI6PPV5tFfZ8lvsmyPGxtOpLKXeuDwRqHc
o7fRIWbt4gF2ELQWTM6CuDDsTiU8t0vvLiu6vUaQGfrVgjVCo5ThoArb6jrDS5R+M5JuH6vdYc7F
27R7SoYnVX4Li1cz6rbqYDpSQfaQH/YH2BlR6AI5VI8rLuq1HwJivFWh/AMxwJIaWEcTBMCP4Zop
bQ2o3/Kqz+oOHNvTqJsbMWuP4bojYbwTFqDZ+mYTp3GwZBXS3vWT2OAMg1QeiZsUiLu5oI9YY96b
Wgx2J6r41QyJTVK0b0vTvkGQFUKf882olbhuWz13wRp9x0E9LrW2A6jV7tLmN1qnIzzDzQ/NjJ/a
dNyqWQWe7OjVxrRV6nC3jMuu7wQ7lJEOb8r3NGl1GEiYpoYslYWgXI/yRNFAaSmUHKGHfASnUkWV
iGCTNjtMU3dQVhHY4/kxqvtbISyfRlwF7mh0p6UpsU3ragcFlncQH5AXnZNTXE12r5eChUq25+sv
ukuPR0Qk0I4MpCi6uJhn7By20FtqdRSvtdJvea1BXl7c2BgAl1B+XR/qQtoJXrxIVGRHCX1FMq/H
VJJ0gPjwZJvxaMvdHxD//kwCmLHd6YXzV+00j2P0fYJfB2UekXPcGvJSzwu0Eub1uZCNx1grTmtL
d5XRcaqyLoStUM+mKoC8ID8JIZOv7+M2MZayzxXkn0xlJ1QNlfV0I1Hi1ZpcjiZ9an8hu4HsPTOr
Dv1/YdQUYMubppvmexVqFeBSW0LzHOblBgqpYGZDgUyZLAFqgq16CvMOxfiaU6T6bpIX+IMasv2b
aTll2eM0/YY98cr2PRVlr4A8glIRpDjhbuNVFELctQPSBMKCsJwmepN5AaKL7+2z6TDv7aobZNBX
1d6L6gQn5kArdDib73upA+I1Z0MwnwZSMSto7/g06qFtHQnOZewgLEZL2IxAue0nB2m2Qt/kx9TK
nGkn8sI0l/cGlWv765MxGYF6EmcFlF5UPawnrb1X6ptV4IRnPiPx3yImZ5NkIturrNdmRrAtEggL
wb9EgOJHOwe1/kgkVFf09yXa/6GVuWszzTZK2YEilrVqP8GrCJLcF6TSGVG8qrcg4/YQ/at7XyC6
CzUbf1SVYy9GnF/M+fBsEm3tihLtOChVT+NhO+BxrJY6J4rEG4JJK/VCqMqJCBmmtVxA3xg2pMuC
65vr0qcltNgDGCcIILN1/dOsdaXaxRBQACG46AwrQfPCOL7+i1HOTDUzkSxEWESrobohmdAcaVap
D+TOVFxjApntnw711Wgy53EdWzi0IbZMroMoq/VPfZTcETThcsa50EbzdSDmVPbAu3aDqSPLnY9W
ls77sYKgUEdQJbDXksQdqiRQYvl2VaGWg273mZfb4v4C5ljOJR7dUERavN4BRk9xCjcMaKEX+iin
35n3764j1PSjOMHUv5U/hqkqTUIXrd46oIq1Xze1EN+EMxQ35PLx+kf8vvHp2v4ZSv56GUE8LITm
kzkgsoVSMnGfphnn833f95ok6wAtoJxEQkKNMTfgAQPYLnxKoT1m9c/BOC14JfzzWaAkEL1/SNbQ
/OPXWYBPjFI5yCuggin34xDo2qp2rw/x/Wqg0/gzBLPbkxJqc3iW9t7SzIkbJ3MgIWFhQaXhJJUQ
CRrBCIYmXMqrbf5eWIwiEpB64HojS4FGjK9TM9MI7FphkFBA1e6HBucMmkcW4qeglfumLZ/WDzw1
NDSgr1BhtGmlBL8P/MI3xI9ArcQn6eRbF0hcZNC26qrJE4udnPuIhhybfuZE1HmDMCscG8uiCpoA
eZ0Qd+5QLz/FTIK44ao8/eNP+WU2rD3Ju0iV8kryoBu1AXQcQmv4n0wh20YpblodjZe95Fwfk/74
r5cu/Yx/VpCxIGFhQjhrMFG3MD6a/W1UiY4xoHgS4eLrA11aRfgPqCxAGTMCQ8x+mVpTnfqY4JqB
lJ8FAv12EcYeLNzp/vpAFxLXKAkFygH60Cjy/9bQ2QjDQCDmJXmGMrmtKluREO9I+jipSFYQKHA+
rXLpIGGPrIxiG30NbZaH67/h0qpC411F6y8td2FdadmMhkTOe3RpRNCFKkr0ebW2OOGRnEv/Yl3P
h2I+oAx9JsHoeygH4YIjBNHGqLSgtvdvhgF1BwV+n3LU9POeJc8EkmZl3uAQhIbohuGvnrxmcer9
i2U7G4Qu69kgRhlDaoTGQOoUJuUuU/T7qmg8SJBy3KpLrzn0Jxg6Cj1gm8ES+joSFObiUc+UCRen
5EW73IOuX2/N6MSQrQTloI70+s89IFRRoDpE02kPz7fnVTQBYy6NeKGEUbcr+umHEKebWSY8gBu1
EuyJPh+H2RD6ULYQeUGoZhkqH/IHHvJorhrrVgGtH1L/U6IQ6q8p7glPRlS0fnvL9fkqqYsiTV6n
Ce9tnJ1kM9upiGlwaiouzgoHmgDmjeJPtvNibkHDyaid6lrFklook+sHKC+jmP52qThzurw7zgaT
v+4OAVKKiqTDgvS/iifws+zukDymz5C89AQf8pJvvNr5Cwl5uox/psekwcHrH2CFFZmimofYhnSI
XTr5qfaUfe5VjypCgxaxIvD+7C4ovFq1WmBVBs4h/1zFb3vn7GdQr+zsAJorDS8rsoxjoS4ulAMR
lLsBG+c+2iLXaHUPyQ05dXtjk93jz2vs8grQLxrOsx/AmBlUZAPmEceTl/dbGg/Tip2Et1yT8a6j
S/sJpYLoPBfROfCNM5CZWYt7DvIHg0ELWtTMR/2vZ0BNyhpBodRziTfipQsQPSho20YD2vd3Flps
zHmBVDk+3ntn4r9NknNqqHhDMJ9vRpSohaeJ6kAkJs1lXwp7pOg5m+TSJ0KjCfBatNgRhJOveyTv
ymIWxxl7pNFSt2iSk1qZXqsaVAdDfrt+I9BfzG5I+M1/iWxT5NXXwYD+a1UJ/HCvK5GlQ5WIwPEW
Li6ZYQKCgALB77Bu0BnLrsIjGw2Pt1PyKxsaC5psHOPFGeRboKBMZRQr4Fh102rVkFlq2yeh5pSP
X16q/83EZF/YFRqHIxlLNZHuqLbZsR2Ep+tf4xuAAAVJKLoHyRJwDlyaCp3omX2I1KqP1SlE6sEN
/f5Gf44d7U4rrF+z3QQItzhIzEqf5YE8TDF3aMY3GNs20SohMbzxxUD3pLKDMFrnFbfmMbGrPb23
G0CZHfVO3PDCzN8gQuy0mS0/QzZq0IvCwLQXZEUtyYrcUbfEX92eeEBNuSj7BFnLfOAsN71nznc/
Oy5zlY+dVFTtkBp4Y0FLzFHtbGsE+MAORCi3enB9tG/Gnx2N8YmgxApB2gSzpMGEUcWl193Gnmmj
ImVxpAPkLz9byKAmJloCCsdNh8fYUugevTJhlT46z/aXGPfyMrbCX/srtodHir7O7+vN9IT8yz53
5p3qRLedB6UyNJWVuIxBhnginx2l+m8hQMhY46zLN2+AWRe2MlUuVuhZKvgKyc8ZvgD9+Igmuvt4
09qJZ/N8gW/vF3Y8uivOFsEQ0GYgDNlf3yHZTO8oAsLla1jKTxE7nEfi+tbZwI7H2NhQq7uuTqBA
SHcZ9OQt5bnfSFtxL24ETtkq3ULXvi9zQQkZwBbAshjYPdFG2QCt7qle4XG3MmsL2Skxdmpa42Qs
oN2LRu/BDbfQTPoNQstB2ihOil7IxhFuRae7J7BbsytbmScErc/zZbgfkjFZYpObZKYbBwlppznG
Nlq+PTWgn1J6Eje8Jgve4rJWSiwGoYxxfunidv5fiytveEFA7rQYqyQlRtvomayjPkHbQrk7tOpU
e210FN2I2mxYK16JUOpNrZEI26jTXvquaRyowOL53ce/rlutT5NwbUsxVmskqIUgEXYv7WQpnebQ
71BJdPMrctse2RhrOeEFZIOycszs6Reyw05vCw60Mp5lf/qodr0DsXsPSqBu60DSTd3EW+0GQmwc
K8LZkSx1Zc2GOYll/ExUwkXq70H9j/8+c/vPcq5CIgf/vpjfk+U2AyL8+kJ/aw1lzpTGmKWyqaDZ
1tEZdLgQMt1OItSwPUCbx0qbG9olHlbvTf3CGZZzB7Ie4NrgKS1Qk9E1N0lVWMq4WcVjiN4AfYDy
XBgUyybP7wdUEwiQhr0+usxGOdlJMwarJABlJRVGFzarl2zqB1T3uJmPbpIdNSMoXLelLcoId9Az
VQLeiWYfKezojBnrs3bUZhU3gTI21tQPVlnfpGptScYr5Co5c/2WTGBHY8yVJlZdHxf4wNCXtKNd
9xiDbDDbqC3b1z7hBFV5PpXGWCvEAhd4VZ/WqtilD/lNscH1vql3eGC+FEG6AVzqUeFErT8Db1es
hcbYrjxuUjGtcTF0bh0AG42SRafwVThVsBEBHvcODVN3G+Je30gc26wxVqoEZUNX+v+7+Dof8GVf
9fhXDs+HI4wDZaDTIkQjhAG1pWqjn0IfTEgU8TwmeKhZ/Q49kv4SoFwtaE4oXnmFIeTtIs6JYRuh
zCwL8RDBL4DQ5hamwUnQqw5XyR82/2lJCTUcZ27SotWoCu1wOLKWqi+fBoiy9MsTyhetXntWe3iC
CWf7fPYpXtk+hHGVisxAV1cJ/1Q5DU8/lGC3Q2VNQOx1k/h0rgtasuzIjd+KIN8sO0O36HUzuzbS
8h7Pv6Cn/9qPYWyTMKKBU6EvonxUnFBtnFY8QMf3v60yY4ISxLGrdMHnXLaKV3vjJsIp6X2ex8a5
Hglje1QpEqchgjVoi/g0peGuimX/+kx4L0jCWJxB6iEMKqg6PIXszsTTcX4Y3oWj6gxOF6S72hZu
qvv+lo975H0oxuig9gkdFgLWsNY3S55BMD2YeIESnlfG9gVK2Rw2JItgvbeGL+0bm1rvwUtuIjtz
Iu45lzlfjNUxWHodOgYzjgLFZqrATKNwurPFg9xY5D3a0lUVHbCf3cQbHNWLd92JPKOllOuO0tW7
cgx0xvNBa347KTJ+CO1l0l+AA7gtZTu8IQ517pXH+khzj8INFp53AnlXps7YoDgxykLNPq/MyUUf
FXQWsoPqmH7jwbxyrA9nG+mM8YnaQm8LKCl7zZwGbZFY0Ft3eh5fgfddGauSRehLgJSkDsEDFX12
gCLqt9cPIm8ExqSMsRgawop5oEUdTHTTasaEdwvxNgVjT6AbM4E3UNFoUXFE3ATXPI2nQ6accq1t
EQEjyC8/LztenErh3H8s4GPKSS+kGq4lei7GQNlN/rwZg86eNyRIABoptoXfOCNgtvk28lqrteMN
BDkCBScFFbsnmWPBZTrXaweEMT/oeCiVJoL5gRZiMDud1fgQkVJ2QLHC8+m3rTtoyNcrW82uTgty
G8pJCYQgeUYiUecEAHjPNZ1xhGQzD4EF+zwxo2N8wEnwCSC0xgdqpD9WCmU7xXZ8o9p4qXvUxUbf
BgwZsZpAtvDBNogD566yWuvHaFOiEaTnHms/dK/vUd5rx6Cf+cy7iPShNrQUv9NsIKw+AeAm/zKR
y9WQXIUU1jTfi4sMlLf6xBmYmowrX4ttHu70WitFeuGmQQ0S+7xJAO83fWrD+FacszUMxn4VAiI/
KY1QiPmHqf7oZ/RIJIVVTpwjzzFdBmO64mIwhQlNB56m3y0FAqhwPdcXzsrxBmEsVyjNBZnpyqFL
bQ/xg9qrDoW9nBpYSre3azgtxYkXreMNSv/+bJ8I40TUdITjIuedJaN5EaVgpc45wrzL3WDMWddO
kDzXY2rOFldxICxSHdrNgKpjw5sBvvJ53fic94rB+ErKQPK1oeGEBiUvfTlYsvygjaEVgd8SojOu
satW5Blt3tZnDBUq6aK0arGWMayC4qwb0x7tKojsGkBjHrCD9xRk67+ycNEGIUYuY81hqVcH6N03
qPCKNurVR9uwRDwFixrjyj+k1+tblXMDsvmgWAibOKWvtHnurFq91XjVczxfl00G9UacKzL9fqpf
HY2ftWFRd3DyWmCtls3iRHa+pehtvFc21+fGs5wmY1Nq4PslImCv5kFzVMBuh7p9UJ34xV8ytRpX
TCVbuWqGiT5k9FEtbjVvAMS8uaMe2Phc3vSnyjaCepMEQDPuxx/9wdiIz8pk8w4K3ZPXfgNjdOax
qYdZxi7KimWwRxlUoKixAbpF+9JaWJJYHiopDq6vMed0mozRkdaiXMQUPoa4Bd9mh/4wj3jyhvsp
OQfSZMyOIUjyFOYYxzhInmzrz+juBMKzuWn9acONHPBOBWNzOhSydhM9FeV+3K8BuiVtGIDtSiNQ
lrwbdtwROdefyRicEIV9WjljfsVTBi+RvGfb2BEnq7dQwi/4uVujMdbqH3nvBs6lYdLve3ZpmFU7
VSvBuE2/l0qI2mLLpNz7kD58/nZropiWcWHyuJqXWYENGIR9BV0IHe1L1Qu8C4QRM1uH3Gu8QL43
e6wM3spefx1ibOZRFo6dAPgHZti5kjf/zrZQVUDvhRfbyRaJxNfUI07yEJtI40EDFqB+Y6fhnWo6
2fP1o3I9zohfwpijppXTmLTYVbI/7pF+T4HdHV7p05AGwkxIHqBhYsMjj3KHZTweFfWipdHhLtPu
+/18T5O3uRM68gM0z215T7d0+8g9sFctIibLWCPUzpGIyFh22N6fEnxnagVVR/MlF23yDneWVw0E
xmMMUUgGKK3RPBtNjKMTdhM7kHY40QgRqnF5NwtvQzPmSIiFdkYNgA5VOdADptku84Oo76CDQEpQ
5tKPuf019vCZS160+qqVxzwZ05QRoUf/HTYRybYZqBSCXloa2q+b9GksnbUqnf+4axnLpOerIS4l
PiQ6bnyAhpG2zFDa6em+7CROCYoyDeLyHq/X/UzMkzFMxmQKxTrTV8+Ayo7ssW9BCKheS7wK9d06
HNEW603zTy32lAw2WeO8Dq/aRZTuMhaLdHJWJTmWuTFeZLCOw76xo/R0fW2v53RogfBX64vYNErm
DcRNy30INxNTjO8pH3d0ddQ8jDs56N0hKJyps5feCl2kma7/gqvXDn4AY5JmXe51EuHjSvOH3N/l
6UlfEttIb68Pc9VLwDCMCQqJ2WkRjcQbWR2gR/VtTkYHYnSbYllsQxr9uUkDmWRv14e97HuChSbq
UINDRxFzWFKwmgpNg1HIAasnruHLNpR8twnqR2YXaXcHlQw2RYDztu9FB+JsYObQJAbEQ6C3hECH
PlpziWRuwSmwu/xoOBuCOSDmUohlnyKuJPqdi8iSjzYmt7NRyJ7v1NPklHcoVz5Mm9jnLOpFS/u/
gRX2Mtfq9P983eg47qHBsln9IqC3SObkPvdtdPEeORuNOSJzUoiJMH4+H8AHua1sKgdHrOw3lZaJ
uHU/F8/92XDMgRgK7MSxxmVJBKDsWnAlNpXKOfa8MZjTsIpVGfYLduVQhJAbLy3INFhVVlv/8UMx
V3A0K7qY6nT379Mb+oglzuBlD/RDYeHc66Nd3/EKe/8WhlZFK00Qp5KyE1f9JdGlm+tDfOOKf6aF
zz4Oc+smIAaI0Jam4cP0IdwWDRQCAXCxm3fjVbxf7exmPpDn9I54yIJz5sexJajV/WqrAQ3IhIX6
kWhvza0R4ZxHVCUfoJZVv1GLHRtO9joeEq+7///QW6L/+jcP+mzqjEEZFLVsRnoMpNNyZ/goS0Ms
t95lmas6k1MfW1SSdKf6kZd0+6Yuxa45a2bSKhdSEcmcQtd8IKTscZ1tI49Ni6CnRUwSyRqBdyil
6cbQhuMEoB7yMTvSLC5QF72btfJ/3Nfs3byILS6pGGvRuR36ujwJC7H6kyPu0THh8Uz5ZU/kz9Kz
l3QMcTRsOiTrWtTnyIgGN7NFA8E05tX/yO65A3IMLHspj+Es5kMMyz57syO7uddvNLfYo5oVcUMp
uH6oLvsgZ9NjrJEcRgg/qVhNvEoc0c3c+oH4KHIMyiDbpKdCsDpkkRR4eXWElz0v3XrRNTgbnjFS
NYXuLQ1cg1UiLshnVhHdiskubisbIt7WWN60K8cbuZwrOxuTGuizR++Md3Ya0jREHgDk9h57mW2c
qIpN7wOUdXd9gS9HoUAxoLgGcHkJO1oTyYUQ1bhSbuf94JvHySuP5WfMizPS5bX8MxJjH5EGkPS8
bpG6rqzlCXKFvQWiWzOBeInIPUAaduGlj8tbsxNSK0c0kacoT6fy3Ur9+QGMjdTSOBdnA3tJl2o3
Kd8mabbEkFf2/zeuz59hGGPYaXI9ivPnW0/yJCdx1a3qUvW5yE/2o2t+lC6FYXN7aC+H+c4+JWMM
J3NYl0LDyQwPwqnYzDvAzm6JEwaI1m6jR8Wn4czUhaKaLQQCrikp4Pm0nG/MJruLqC87o6KlFkEf
QMR5Q1/U6ZYXF7r4MPgzUzaVXfVpKM8NhilAMizdJr+pBxSW83qpeLOhpvDsJIbL3MVCjQWd5MY3
Ii2YQNhSBMVdhvFVHlZvrKaHguQbzkmhXuOVjcomsEVgZDuFxkTSIPRpamv1te1fiS2eB8s5Ezpj
4NIlNKeV2tcQcntjLFlNd6hCw7k+I973YoxMrcxQFl5xJLIouu2l8QnA7yeD6IexzDiLd9kV+d/p
0xkrg+NdS2irwzdLq9LWQkR8QQIZcvGJ1BBILbhtPn9zA/8ZkTErgz42sd5gxGXbWLOjQ8OpwCsZ
ALs7RA7/uXzMXz7Pn/EY+9LXyop2TdwP8Z7e+PPvxB039MIHzGA85D4vRsn7eIxZEeJKRnM+bohp
bVy1jpy4exO7GnSsn9d3yeUGAvRGApugQjn5k4dzdt5yM6wrLTHQXnYIb6cjYhpuu5F8mtMmqH6H
D/mvNsufAZndL1e4FXsZB02OMlsYngadIg5v68LTeEUpl/fln6GYI0BWKckH+gJZksBQH4YBrSLa
TgzfQJi3r6/j31wEf8ZizkCbK3la/1UySraAG76Gt82R4BaiSfIGXLWPiW6W+QiKGCK6+j3ZRQ6v
l4s3YeZYQJth6sMZ27SSQVuMoSCnPCXrZM/h0Sz/nRfzZ8bMmVjCfjYG6dNNbIPBDwPUalB/2+Hd
PH/jnf0ZiTkNWiauYarhtGunyZWhuay7WUDV2jLEG3nW+fIF9L/B2DafpAKVLJRhN2mnQull/oA2
EL6aEedTqUwUY0yLcZIz7M1uRiQ83MvAwIA1N6DHD5Ud/+ou+DMn5lKd1HA1lhTmRCpHa5hzJ0kf
9eRe5YIULlcY/TEnKvN2UKkmbtdj9aiqoHqcbNoPN/gI0ri1m8ZWGyzHZGu6HaR+ZtdIrOY+91GG
+jOyWzvyeKXNF69aBSh6QNjAiGf7QY15LoDCCCWvVfbDstWM53z6N6UBaDVVAe2nCh9on/3qsshJ
K6krrecC/crLoCGNNK+13nb70S99nkN9Yd+cD/b5Ac7sdRpXPQTUae5mna2cNLu62a5i6hsqKqja
mWPWLjW9fRmO2aarCaeIlJ+OdXxTIbyCUunlrngyXMizbKMdDf4bTrmJj/MWWbOtYMfP87a0hNZa
fREVZLlbHoq368b20gPqy69i9vNYKUU4jdjPVRSrXjgulbMqZea0RP2pFmDKDCkC5MIEWmOrTEA1
iiAWXv8NF25o01QB0aBSgVRK4etHXxPSVESFTRpFwzXJQYx8IEZLyfCvj3Ppgv4yEHNf/j/Srqu3
cV3r/iIBKlR7VbNlx3bqJJkXYTJFvXf9+m8xB9+Jwuia5577MhgggLdIbm7uupYwCv3SGzjwEs0u
N8Nj8trasRs/dZZ6R4ADG1gzP6NLf5TxhiGUEiCKEiW9YI59HiZA1NFuF1o7i+zmkrxPN9JmWeSU
7OTETaZt3NRPEpkjBQZEElQKLtHgNb4EYIHA0V31HkxQO3I0nRpjLLy0ikxXcW2VzBmCClgXlYAG
b7hKfvkHWJ72FFmCq6Ils7NSDBJ7+nflEB2BCovpXfmOl8DcXDVQIygZNUg02cboUhiHRBGhyIRC
0ypPJYic55ajqluJSsAWYDQa4/2mDqKjz7raRW2AGLw2vPAH9vax+tUia/6XvxzdJ/shRao+91Hj
5o4BbD3dEP1ODazqX7FMpEE2ZmFBAoKOGWJs1y5PmgNCNPRehx6v32XzTuqyqBoAYpBVtr21keDi
LrS9VYwxBBunL1m5HOVe8M0FzyrnXtJN+6I8K2GM+6PKLUAfM8C2jra2q3zVG0/GLdqYnPZxOf2D
2RXe4phXptXnEKluHGLfxMBonaPGMkIp3FVqGR3VYiQARh51X5hkDJsNqCGAPk3dK2KmHJo+RXdo
iZlDowIAgza05KANC48cZNtUfWwJ25eKSjTSdR08QvGQ7mNXe632/c/eoaw8d4KTqTbnCOgWXzkC
th1Vx+BSJCpQrtZtoGB0xHIYrAjvbyda8U3tl175OoEpROQPmm5ayNVaGXvVdNnQGzVkp38yVB76
yY4Ky3BGbwL0JSbSRUsWuXEoTyhzkUHulAJxG+YiULNTKAkXaQx5782mg7FaGPPeFH1DEgAfYlMP
vWu+INlrA/JSfq0dTCM7zYnuZ7MLPV7I+x+0B2B0eHdgqQgTrRnJYBQzNRWTV78D29R2egr2I/RH
cXOPP/qyvZuUEwsQdcDkYnZzELJBXeIekSghRxIUz50EVPvrOsqTweymuoyDVBtAb4EFOhlD/ZMk
Iq/uS1Xt6zX4WAezcYR29Xf0Gsi7/Fz8ooPc4U1030P9owMPBkHefLLoW6XpgDLT2EsnCc0i1GFH
G2Erf3kwvgd242SP8EL3OlqkTia4Fe6yH/GtAhCE2KufTUwQvPeH867/pkVcfQlzBfNqBoBlhi9R
reWleCSo+6Ex5F5HQbj50/q1V9kA+367fqBf0JCQCgIB7cf6Ga2pzHIBzdJAE4UNVDXYaWiemjrL
dNXd7wJEpgbeN8MKrOWEUAPcClwcos0buvoCRqfGKcIsvUzdFmEAtPrtMI1WJC5W1jR2n71cXy/v
uBnlGuOiSroKy6UAt+C6safsUM8/rwvZNOSrFdGTXgU1UYpmjdbASQZBeasM7UXqWnidAjqQgVcO
noIqvC2m+L/v6Pl0knSfV1JnMKGpBLfTm7Xqvg/IcyyPoa2XiuJcX96mEVgtj3EVoqUvUbyDoSmb
X+kY2IA1dK9L2I6IViIY7yANu74wR4iYDx3mero9nSRK9nyEhY30yHrT2PZwUwwJyJFwVIk/3YC+
EtPJxMsOvAHarQwv5CDJCf5ssKS/V3xWh4MBr9xIGzpV4KX3+Y+/sj7NDP+K9uekF26Sid7bL1Z0
JZA5JBlddAEmC+C8CDdRmdgzqHG84ecku+V4KLLnSH5YVBlI+JdG59yxbf34WCtzeDNG5+ZWgOix
XWxhbsAUxOOUVjYfiY/lvRd9V/vZhmGbSTNkYJLptnULn7jlzvBb5O26Q4AnQ36QfxWe4HZQnNpP
rAOFkAEo7F65Dc6VQ86mw2sc4n4UE2YCvSZZJArbMNq6Fexot1J8qLzAH08imjgOiZfb0wHZPgyl
xY+S3YBuyZFhUsdj6aSYz7Pmo5Kg/5qnDdtW7+8TeX8EVrs1D50AKh2axiKPy3gTdvuyebh+ZXki
mHekztq0MUERhsHbt6wAoF0109ZNjunZKuav79F7M/RqJWYaB41kYCX5n+mS+BS8D6wlz/1vEbB9
l2K/AMoesFgYQPqFBJyjP15f5X8wTB87ybwfYQ1CV/Tc0XRqft8D+KX3snt5zx8X2+oF+rRS5hGp
UAIe5wCSupeutyunuDF28R7kclDpwe2Opq3fhbc91GdPjgnHCeNcYZl5S8QhScEbgG2O+8Zuo72c
8QqjPH1h7JOWa0MXRvD9K/ItVEYrMO7nmNOHtp0RWVkJxhKlsa7j6cUeSpcIzS0wty5tAAl8/USx
icCN9kir6sMhuZ8fhF3u8ew+Zx/Z9OaYG4OyGPBtNMzLwA+o/pVD/rHC94Tn6j6khd5kSYYytghG
kbIDX2yQ76/r/PthX3lK3s3eSkav94B4p3N3SYyx7/JMB3/kQ+mOs/XeLfQk2KLf3hR/dLQHdC7x
RE9Gp38Bevh/cC+oYlz7GsbQGII6LaqALdV74g1dareF5uZ64OXgAOwGwY2axK7neifK5T5uwLFi
1MjTlJEH0BWvGXrLaJIfbZbdFIX0dH2rtp955KYksJeAIJvFHokWcKrNI3ww3NaD8IxOciiZuov2
FKkP0QOHRmQ7H/Uhj8Ug6Yk0ozscsRK5C3bjLj91VuwD+B/VhxRv3PXVbVVDQB379+pYvBFBKIUy
w7CuF3yn4yXjUwPmsV3i9aOdP4Xfm32IRC6hF8sBgOn74EV8Kd9Cb3kNTEfci8gnwVpz3oSt+Y9P
n8UETqCuNcdawaZ3TnAn/IwUK3PyU2z3zuKqdnKuztN3fgf0ph6uNoPRw0hQNaD8YjOiaX6oG9B/
6aDJwNxyp4k7oyNeH1S8/tCvMpHDlgEFaoA6xgCk6mcXX9CMMU+RqIEXKd6NruSQ1B0uNebdRX8C
cqDyo74UO+WJP2u/YQTWotFx/lk0KEnScRQhunVHjMWmB0xuOrMr3dAYESR2fvidpovMHU2n9M/p
rbGHX+O1fnfieTMbMevnb2H8LF020NFHo4PWjR4p/lp00ejUxlMFBnrooB37i4s78dwfE9dEXMul
0t3o0Pr8CYzOBaWylKCLpNmd2QW1nOzOP9odjVPMO0mFW0+3wXQEVLLc67dw+86vTD59c1bmuKta
MC+LMIAAxnHjfYxu//xmAcYCLAy3z387OP/b32FRSFE6Bi36hLilwSBDh4azoG5dQhpLHCKflzPj
CWNcHjRLVWWZUZ8gui+r37J6C17UztHm2bq+hzxBjHuTof6OIidOL5Ze89kB1Fk8H2JkBDJuYW1D
WWmC5WMH6Z1eHVdbVKggU03pnAouXLZLn80HETS+dnXJd+KtfiYPwzeQw+6SM1wQJ3K5c3k8L4Qx
G0GetcCTwyc0qFrQCREYbQzI6TYG5NwKuWxe0wHPTWa7DkZNrkSF+o9jC3I/5Vhh7HCWj3n9qxF/
A8oG2XNwqGuNff1ct9/fj81m2xCWQI5TQ3wHzaUvlHIMbk2XYqkqdnfq37hDeRwvljBmAKhqXRYI
dGe9+Lw4y2PsGj4dpm898UW+AQ6Occ/dXPqjVzwgtilBAcWxXse4JvNBQ3g57UNc/78CSf68yHZW
8m/1JYy1QWN8JMi0QA8OVPAmp5JpNxWY5tVw0XdSCOqA60fI89nZvLk2h00s00CSPjC4jhPgPE1g
EOff812IcIvOKGNq7eEs3EkuAIg5LhXvRBkbFPVZPUYU6UvvZTCewoVMfighl8+IY4EIY4GSSe4r
8CXTVaKxBClXcNzdUcgc1LNeVJjyAr3aqEr8rxeEsUaDasYx6KGoNaKQOSguIUcC6jk0NyiujBbA
/fXj5G0nY3qGupl08J4gqT09L0kIpHTZrsmP60J4sTKL+FmYjanNJq69diq/zcAvplFdtZ/uZB/9
4eKtegpv0XJ7lGcgRam/ONI36+4fRkdl3BGtREuq2uKNpAPY8m9Elve6S/dzKLmQD5zrqLIGRwgn
NaKoeJURWGWC+dSi2s+RuNOSzuOsi3N2LBwoiP86ED/D0ZhVq/CrVwUQ5KndudlRQNlMOhV3Ixe8
cWscZ/1cstyPRIzCcoJr5c12746LPbYWWGPg0CNnNoFr1G5boAnz56u37Y4pa2itQmX/C7uGWEgV
uAto+vwQoQKqH+unwtGfi0t4Z/gYqHSSM/CvbSLZ80N3ijGU7HP2m96FL3Z99QWM6SkHrVIEHV9A
S/DZTX6e8Y7s4kN6qlwKl9kAVW0PhB1q6isuusa2o/IR0LDHbZSjpGXU+2pgGqSH4gaJajd4TW0w
34YWKAeWA60DgVxnT4cuW9c482a/NzVu9QnMY2OOJKxIhR0AI73aPGfVeeA1W23BJayjRZV+w8of
g53IhZ4mntQLmFgBguUob9PecAA0eRTus2f5sXgevdnJXJM4zXfdrxDAVL9rjmHcVvTVWpnT1rO+
bmd62vmMrEp6HwFxPrtMz5Vr3lUtnjiaMOClqHmxMgsFC9IMMxBlrH5EOXxB8JY42mtw8xcIDw3e
ENHvR95Ay6YDulor++o03Qg2O1gtIyW2WpR2mt9dvzwcCRqjOUOa1VVcY12lACrdbkDXqf6v3s6P
VbBzTmIQL+lS4MQyDLNPPmySnWLsqPrx11wF17nc9BFW8hgN6Xp0aMotkjuJHwOwN9+1p/w0AJlA
BaAtwB6BpSGeBZ9XEt9+TVdyGd8kVsMyaxasU3no3ei2P6dnGjQknn6fHQe3Oed+7ffgoCh2PP3k
HSOjKGMnq3HVQXRF/gTdayD+/N/UhHFHoiJLYzmll1+9n1HVz1+u/z7HgLHDS8k0q4sk4vsB6CAg
6yCaezV5uy5jO8j5OB92dEmIU7MI6fl0QHmh3MjhAUHkBQw+dnbX70uOpeKoIQu8aSzSooGvGq1B
PeLHQHO0HrWHctlLcu02Q8spY283zqyWp3w20IJQgwGigdpHfvQ4OcSVjn9dtHbAgN8/AVilF+nr
w/t3XpOdYGonINcU9Enol8uQL16NSKcLf/TpI+fkeIKYt0eZMT0ov3Ojf8sTP7x/7/Hw5lftwXhY
ZqtC2ziwRrjhOE8rGUOSFMusLBXWp2uZFSbfDD2zM8njLI6ey7VdZMxG0OJmEZqLjlCWC3aFFx5S
O/BigBjnHlinOYHado5hpSeMreiFMi2XFtcgA/o1xfkGOazdWHzAZN6jyQJpljIIevoIkhCOAkMT
0ZoEcj7np4qZOrw4nnwU96bPozH4Dx7p32rJ9h8uoxFHNT02cjc45k3rTo5mVz5VmgacU2djsM0T
cAJtghR784TKMS+1vu2RfnwBE9lMmpFGg/m+xX8lGlVg4vChBzgWhoXGJKbYkDLAQpexPppRczYz
8ioowHOt2yc0E/CmmxTOM8NiZM5pTpQMrGTodkTfhyM5U2Elt8QVLhNcIulY3JT3mp08lHfhsfJo
rux9GC+2l9AOX5Nj91QiA1KDCCm7C7gJHt7X0b+vPNQB3X1NSaflouCpJ7dB+3z9pvJ+n7FCbVwB
/Ad09169hL6kGYe+WThvBu+NYlE0+3ieRfHdkwd7lfw7vstt7Ya8A70Jr9Wu5iyJ92gYjPGpxQYM
vLT5Cb2zgHJN77o9+dW4hoVq5N58DL2SJ3EzC/dhfgzG/Iij1mMKCRIHT/9Ju09QfECA9Fehj5vz
o7/21bhiqFHTZOkrJ2NmFlne0URj66ZnyWnRoi28LD5tEayd2Zs0a9jpBzqEx0vKb9uAD8lMxoHo
UhADYk734pk489Ce42n0yiTy21E1LNNQ72s5L6wiKXgPyvaz9SGZcQRCYD1Ksfq+5smZLtpdeo8S
5258Vb9r0KTuLvW4WMTbp/ohk7l7RFgiNaMDQtodLK07HfWnBcACHd5l0+eVcngLZC5iEAhkqQOk
OnXzB6YlZvmPWf64fte/nh7qVChGSwawGUC9yNwLGfy8FSmoLfHDfb8b9r2nH/jjfwpPDnMbSLdk
4aBDTu3KB2pR9WN4nM/9qTyox/xJuplPwluj7fDfIwZhdvmtbBHRmnbJIb7U3pzbwi79SeGcRIyT
Ch6c2+/x5b+foP28G3QVK8uKrE+ix7Q8P8iKo0SRK8WtpcW/emG2pFhzru/9Rm/xJ3Fsdb4tl0hf
dFwdik8uWPpesNIflNohAJJVbQc+qgRolRCP0m6gbf1W+kpreDwI3O3a7YcSsHX7SpGWwUywbHkX
3aJ3G6ZxOtRo670NRjveCb8pGS/xqJJToFoTSXXtPuoxpUR22YmX5OGoCksmUvVmpUeURaqKgFKW
Zjt9XO67KDwVCRIPZZ0cw8oUrQQzv9fPY7tou9oHxqDEQ6QkeoaHr3tZXmBGb/R9/QSyFuJnf6pv
5iGvwEkVe+YvgeOrfr3onxWBsSpRIddSRQf85BhcAkGS9xZaN24WBTTunDXSOvznhwKiJEXG5CYI
TjFW+FnF42pWDTnAGgtZ3mtBfpk04TYyTZSGy/45k9NTMxruaAgngSQ6Rzq1JteEM+sUk6Jrw35G
nieMdorwYxA0p1HBcFRf8q6zry91U49WK2WsZ6uMPSDoEJcKIQAxo/YhrVXMhvdLbDUjpobaEmlL
sRf2QaP9ui56I1dKd1nTZY2YmMNlb9RcJcQsNNwoCrAO1vP7CnMKAAB1MCy6T0+xr56jH4bVnMlb
fxT2NaBpuA8z3cyvm/3xDczDPJej2owxTjobRFcTq91cTJyOn40Y6/M6GW0y61zWBRqCDJ7ijaBT
8UW/xCBGAoQozu3caO38LItRHmMijRyV2NPpxdxTZKh0rx9ltwcWHlAHjBsK8COdktaaY0u8IVwI
Zt5+MvrUpfM0jxLWiobBW01rXNxOTm7jqxf3eYlMIF7MjdoKNEuJviF/qiRrrCoLDePW0uJ+oruz
43QMbd4RGZoqE2gq7MFna6ClQAeehYm2q1JQg3QX+/I/wLja6EnBwj7ksH2OTTubYUq7zSkxzOCf
lGO6U3a9vydcPC26R1/UfiWKiUl7GR2VEebgvaV4DBPVJSnwBUnjCNPj9Uu+EVN8XhR7waR+ltIc
I5FD64o2KGes/C7CeHiAMexvoU25MHgB9+ZDsVocc9/GLNW6AQ0+nlCfmvlnFl5Esru+LN7+Mdds
xpDnKA8wGyBJ9Po0d6vuJs9qR+SyQG1eqNVimAs1hYqY5NT31Mo3FTCCmiZxbAZHvRXmPilj1CFz
h+mN/6fhTH0KIsfz0zeftdVCGCd6mqo6behkVrOAX61CEr5Cy1ChABQolU4SCHCc62e0bXdXEhl3
WpKAoZnQ1D9dmAqo5+G9i5TvuPMUjjEQlW72ujBgoC/oAqDwPonCstOFe85yqNpeubNsO5Bcm0FR
0qkrWjmhcPORAzrY/JEWTqjHyRHHUYsvXUCzLpO+w3mpl86vvwOO6hCgV9nN79LdAJyOjvLaGD+1
AUChgjOMHC9oI/nxyXCwXUFiGNZ5ncJEJT4lZmjBWRddaGsH8abvkcszGvLms/KhLWxDkKgK/Tz8
f1NH8SsHVFzgF8/Ba3MZHok7/paejVfa7j6hHxb8XK/NqX+g8A53IAlLL7zrwnsN2J6hOjAFSS1x
3PPdX+9OfkptSqLllhih5C2fd1nYjqGga6Y8J2gHpWFWdwtKWl/fKW76wGs85VwWwpgbqcqqWO/o
rWy8OsZAgfpbME2e9vCkMNZmrpYmU1UsBxwXzgIW7HpHITKa41+InNNufuYhDXC3kLE3A/I5Szfi
xMRDcKBk0Qvmpf7JsCfnTSCMvRmDaimGBoTGQtIji16hqYHzJmz7kR+3gW0G0owgTBuqfZTsCo2W
SOSCh6BCY7CaW51V+gMYvikjqHZPmYp4DQY87WfbgSIhHZaUGjuKn0OH+Jd9bqsnESXb4omr/Bxt
YRuCghah4EJ5NZqX6BE8q3Z5mN60R/177LfAwOhO+ivhmHPOGbKNIksoTXWaQkHT5neu30QdL+W4
UXD5ZEDZJiAjDpDPoi3OGilPUh8dijY4oBB5UxM5tBIiO7o6Teh/WixpSX4QWd0bMZAy6/DWzBAh
CLrmh63JieJZM0sMgCEZJvJpBDinIsu2ExVJMsd5juYQA3WDVP9Tja1Ty9FbGoJ5JpDuMxkNn9ff
MtZbe5dpqgZeLElXjPcU0ypjFQuGlul5NXriFHi1ehaWwpmEW/SVX5fDqhErhzFt3RJIYicWWBuo
FqrlFOqnisuUxOYmWCGMZavCZO4KM1a8eTGehV59JoISWJ0y/GjTYEcCZV+X6vOUt/vJ1L5dX+CX
fhsIB6AExnIMWQPGEYtwlIZDQrqpGz39YXTr83hqa8t4DRGryy+wBnYF2mfREjgR3xdVZsXSy7Q6
wDbVy1TUIdb4nj32Z2BqvwW/omf91DvCrjqQY/xQv00JR202jhOLNU2ZyEDyIizgUR4LCF5DMnpD
85JX6No3O6tpONmBTSFAxAZogkxVlAlWBrXLh1gvR69OiF0kr4oxOoPGiWDf0afXvuP7BqpENhTE
r5rIAjSkCCtzqWpHT1Cay5gLbmwYdiqBwrGJn8Yl8yWi+YI8+HNXPigD5hWvK87mKlfy5c8HmEdg
Iwk1HGCv20HhpkCmwUL/zXmthDBbuSxjGIOmQkHrwQRXX4m/V6I2WtPEw3tgbTe7m4w6BjXBbOeI
1SyT0Fuq0bzURXC4vmP0Gl87MbqjK5XvRNLUkYETU3W/Ls+L4pRR7saaaYc/r0vavtSrfWPMVjlJ
Y6Dn2eQtgodxJM3q0Qzzziq12ENtkwhYfBHginlAfJvbiLq4CtINQIex4/yF3vdtOY8jqMhip4qC
u7bpeJBsX/qw3s9KNxRFRcUXgH+MuSRdrEhi1I+YdVZ+pvfTTXhM3Q48a6GfPNcD5pwme3GHXTe6
amIpv67v7ZbeSxg2M3RN1BSZtZeIbtVwVGbZm9P6RyQMv40ieEyllNcK/8Vfo8uUAHKFuTYDBpq1
VZVUR0OZDrIX4QGySd+C41gZTWuedeRvU+PWHKdpVxD5ecB/bE3WnSQmd3NTuUWjOUtLbF18b2yZ
L1k5DFYmKLpdRaNua3nKsQYb7zGa7sAJohACkEQ2tMSgYaWGRJE9reqfRQkvVae6S5pcBMF0rh/A
lo6tRTGGJ5sa0sS9BvMq+ZKyWLlUchazecQK2p11rERD7+fni5oPbR6GChRsMpX7LhDObYqcmqpw
hsk3xRAkyUFQA6AZ1udv5i4ABP4ke1V7ktRDjHFrieOabe6VhsdOlRRVMb5clWgsUhG85sCgrveB
Uf4R4r7k2OjNo1/JYGKkNBhzUrfG4E3yTdWjYza51YPZGbPH//7cUailVVvZMHW2gjNGZJmFPMXs
5KTtNF08Fi0PKmZru2QDGkzQTIDzZ1Qr1AmoFOdh9CrwXUwd8uvc3eKJYHQrk7tQy6NI8fo29DRp
sIEM7v7XG6UDFA0lINhhYKIyItq8GnIMl8jeoARuXr/2KQ/pZuMl+ySBLnL1kmmkyIIg7hWv0cXx
Jc9S2R7NubBLkM7YA1FKR5PlwPsXy9JURBkwv4bGEoNFYpUqQKxUPLOqYlQHdMtQxKfrMjZ0WQfY
FcXCBGGDqTNPSz1XelcvyugBvPohH5ZzpeVuryTfo0rlLGdTFLoP4I0SIBmyT6WSLAMm5UXFKwPT
CmAMLK2NbtQZJffKqPbX17WhdQA/+xDG3FEg7QdClgSj1/XPSverqHgAJJsC4FabEgDKVJWNfQGt
NM5VZygemavfsSr96nL1+/U1vCcoGP9J11cyGK1TzS7R5alQPFUeG3+ozO4pBBKhB387v8srsbFS
E4PfUaS2ljkpvaeQUnCXtpOOAJMMdkJQ6E5cpqhCNvJoJZUa418xjB1jLJTcMhcx/ZUXwbI4gj69
dto0OloeKI7Y6bUTFDHgv0a5ah7zMgebmDYvdpWZsiVGGLS3lKRIduUi149TVTVPpZSLZzwjs511
an6c9QHF0DzPJFuKMSbYiDHx+2nUnExQa6vSs9wXjbC7D8tCs81Mb/dzVVQ3mqhGZ1HszT+tqkU8
H3771OCr6WAEUMz3TsvVPVYKOQJsDNxrsyc7UDJY0Rxy3tJNNUe5XVMMIskw3J9NRRUroDAqDThr
43gj9gqoJGKrCsOnPny7rh9f0stwmHRDlOlYsaSKX/xCI86yEvDhijdVfiJVP9MwNqysACtvH1tL
dhtloVOBzCgdf5baYmd1b2UmWn6vf8bWngKH2lRVWQNgsEFf/dWezlIhBDMpCWr9d6jC2MAudq5L
2NrStQT695UELUiEqlOUydMbabDiMY8sUZxccwJZUDhwsGK2lmOimU0SdVRLUdP/LKzBtEUMRq/J
w9SFXbS3+fD7+mrofrC32lRF2sGHFBLQQT4LkBGqpGXTTl4taBSM13TlUrxdsrrlbNtWUAT6AwWo
fhrOxWD9rWRM+6EnGgr26BaeQCZMbFgLT7BloJtFe+ON32HOVlyoSprwV9B1Am8ewj8vrp6KFoCs
DYQloReGzZ+8Mm6bvj7oghhZ3QxGSwzyE4nboEB/+MuurgTTY13piIkwswBfDFxY4DDkWKUaWn0B
UnFaa5j3TeKEz9fPcUsr10tl9D6Sy7LPckXx2qwbLTCAoZAVSc0p1uXYxeRRyommtzJIiIswFwgu
b02Hdfm8xGKs47kRVAjEeOlwaW6LS+AA3cQzrBRTreQoOMWO1ym3oa0wMbIuysCS0GTWCQkzEiKU
QmBdyqnbJrcZKa1RXdzre7ktxQSUsoi03BeM1CJS5iUfhNEL69QibW5p4mQV+sN1KRsnhrV8SGHs
SKuH4JNd5MnD4+ckSvZ70JN93w7nudNq+7qsL00DuAmGiASjCTdERr6W8az6VCwx5ZEAWBynlWO0
GgPIzXGwS/CP0NmV+G3hZcg28tIQqZgK8sMa+oMZjUyMBUlpNZ09IfghRbeFqDujfFQGfxLPSlFb
0XSpCHDwwGS3iJnTgXlsXH6L6TnGOG1ap7Y5Dpxt+FKSfN8GWCA4SXBlFZYtsRRJLcoBbDedM19u
uluAih71PeCaFIfsAvD71SdyK/4cnekc7RPAdueXBbTJ7X58lp//RXYbaDkfX8NoQABM2aJUowke
VfhL0Sprqche6wrOqjes4CcxzNnHct2bJMcbkpXmOQ3UU63G8N6L5udoKvu213dw2ex2Mf5FuveT
YMbtlZoJ/fZROHnJ0NlF9ZxXLzPhOVFbq1MkA93nqIHAzDOra/NZqFWZTOhJ6AC02O1pPVv+r9uw
qOasxTBrSYs6DXGHZs+IwKH+JGkSJ47fNKhrCYyrVjSmACQjSKBzNYujOOaLhiJrcCtech+qaCkE
tC/cSt3WNV2J/dINvAyymQcTxO5oVVc+mBaxwSUCNzgBYtbgSq7xVoCjr0azIHeAYMO/WW8r27G4
SGaAZkm6aHCzUwoEMdrTZ6QDTTDaUbsK3Ei8Ot6WeVdkuKhIYsIUspmMBiyaXSGYihcCph2A1Zbc
SpZhehyTS7MVjA9grMUwPkAogkzHnCFmPhg7ylDUWbVT+nSWLvvvm0ve9ZOomqHQugde5s/PMZB8
JXUpYOCT2ZN1q3J6wzYOKDJ7hlP29nI/K6gyY2igt5N3Ilrerm4+MYoqI/rUEGeoCnMRtYx0hTLi
CzriaofCG/bABygcU3QHe3RU9JEXxMqLPWebla1tXollLqYWKkQnPcQCShHUKRRIMfIWuFseyEL+
2WDmptKiFEwUgjzVF595lAtUn1qqQHFsCd09BrA5xmBLApIgGmJDDY8nG7ZNiG518BDMnqa/jFFi
6wPv5m1LICKGdhQ8hazZxKtdxpFmTJ5gplY2fTMS3nQ9PW9W/4moI4sOyk+U+5j3XxHCpFDoGoiR
2G1s+mWnWmjdtdTwW5T/m7cGnGbwSNEBLX7l+EjDdoqTEPh2fVki6M9uAWZzXKI6dDkKt2UwV5LY
YeqwE7UcLPWzFwOYwzWa/li2o6VHiZV0+1C5JGApIG28D9Q7fbwseuzPwfeRvKmT6JVtaMXT7yHq
OHHiF/YRev/XX8Xc/6IW+zSRR3hbi7wzK9Gqs/lAwma0GjiyRQWrXokHqUussTvn5WAN8rM6FJZE
brMw2KmF6EuJpltA6n/ibNiWowtgQALSAZ0gH8oYhgAB5SyWuC7iAbC4VhdZoLc9hTtU4k7NkcK4
K654FApejXvLM1jLZSxDGQe9UnXZjIBzcCof9BF3Anqa9/P4zpoEqILIMo4I3+mECUB5nevr5i2b
ec9LVRrQpF7M3jxrPuoz3yuknbUU9YbJ5Ojk5mX+2GG2kbGtUJMJtJaA9r66H6T6OdZbTvpvUwRR
FVkzZVn9wm4D1Ys6M8RtTqfu0kmTj1Qgr7S4ebNWMug3rKJmMZH1bElntCMW6bHLCqD6vanmXg7u
lxGFpka5u35CmxZqJY+xUHM5iKUyIUKZA/LTKKrHYQrcoDMPQTLeqzn05Lo8+ntfLCJuAH0f3xNy
n9enD0gB6oU+e51+yUhvt9PvVF04Qjb9SMA9/y2F+iWrXVz6Zahnnar9YejtCOQFQOmIa6tBHGth
nB+kYb3f7NAbJFo8J2B7Rz9k08d6JdscusDQImjJAsOTFg95B9Cg+nddF5h7KTkpCN52MuoyI6AV
hiyDy6OgIhsf0Jpsj+Lb/3ZmjI60VRFUWZIST8vnb0ko3Y3kW8+bE+athAkElTiM63wKZ6+d94K2
S8xnM+GF4/TYrykfa4XVTNfAN049bcRJNdjbuz1FRe5QlE7/wRzQ9ou00kPG/PaZ2WiDAYHqAzA6
AQg+wDlrAS+pvpV2+BTetLGFtFx/W6QA9+ECGW2aXxWFRAPcBkBCYMxvioqvXs04uNEWbT1yq94C
Em4BgITYBspjU7gyxoNrC1EGP/HIEf7e2Lq6B22qxZhkh2UJm3MaggasupOq+ybmgf/w5DCv/hyb
4xhACzylTE55lD2hrOYM85BYiBLc6zdh8wX42ND3BtPVmgIdTk0j4W7rAOSbpkvU8zrkN6/BSgJj
PSq1a6omVXGh4SkqZF9mmLdUODV5nhDGaixGlJUtXYY4Pkkkw2Te2yRMHCPM2yv6Eau9MhNzCY0Z
QhIAylvzIjy3TeBfPw/e2dO/r2TEc5L1oi5MXpSBgV0HF/uMqXt12uU9p6Nuq7QD9w3lFEJrs18o
32ax0vp4Qo4A9VgHSuCH8cmItRNwcR05Cc5JdZETGJESOBmh+VyKeE05xn7TN1h9AmNNAr01FtOA
fysWx3BUPU1IX8R2sPsFvtuieU3Im8vdPsOPRTMGZAmVeNFF3C1JFBwtFZEyXZzrR7j9Vn+sisVS
SUxzMcIJMmoX3HH7wim/KQCITe9QL0gww2lX92goDrmY6V8669/DhZVgxnCIpOuqQq1nzyxzWy+a
H7WCUqkY/B9pV7YkKa4svwgzdsErS5JZ+9rbC1a9sQgEiJ2vv07NPTOkCkud6dMv02ZtNpESUkQo
Itz9BspkpymlnuL+MOdTMRrHy0uWfEeRVMWqIPBdr1Xhuc9zv4qrl9JiVyRG/t1YIa+du6ZcBsl1
3JtZQ90bSSpmoFTMrgjBL6lKRUtHvNlWIOASsMD64t63b+0T+Y5WzC96wz+RwotLv3pWHmQQ0j2P
AxEv4qLaj/6WWHTmY9ea04SHwDI/NOZ1qSWebbxe3tY9Z7C1ITgDS1/I2OmwkRX19aRY1xxl5M6K
b6riD4YMsZf/LEfcS7BBZmgagsEE1XGeeI0hm2bbu3nr6AzGgDQNk9HC4RyAmi4Hni6HUofgH4E0
Hhi+L+/X3nifY7soGjuug0xA/CgoGak6Zbh55HkVTy5D63PyyOJ3ZYT43r3Kj87n5L45dofkwKJW
EoT2mqFn5oXv5fLSTscM12A4QNdy8Nlh8egvEtrPqPkcyh8rAkyVVWT2DuJ2zcKXM1DnZLq5ZiXW
V7dV/CH7os2tpNsgMyI4apqk6gT1h+lglK1vjPbBKqLZbCThYDckAeyAh5SLC402w3n0s0Bys7g6
1pKe4mi+Kw7ZqxW24CCEKsx18UvWzdo7khtzYkI3p4ByjUaOid7S8o1S/QzQ1Z98nq0N4di3tT4p
CKMIOOYNic1jAyX7JeOHyyd/Ny/fmlkfCpu8YQGcAi1xKDrzieqfHcS5kJNMDWw7Nvysnpzf+hyj
WFuo7aGeG6vwlb6srjsLwbd1U/sXMWPqqYrReroC9d6BNv2h5uryqk5q9XT518r2XUgJk0lT1MxF
WU9t0hpIiM7nail9Mq+HRXwbQYxTx/wDXPSHidM8z6hZmKicx5Z9UxF+rStvGWeeGpdem44BS82Q
WIpvA1/LKZRWl6e87Twju+/w7DR+69TyHMuNYquWJHn7vwxvFdUBNgQj3ecfqyK1m2rvVxaPNMU9
Mvtbpt/EeFnndyCM9Ej+4/KG711fghil6cSCnIY4F6fQ2SnztSZS5zdxcZ0kmB7ALNdlIzurclGp
1QwklQCCifj/NClju0lREVwpRNvbLLIiLcyvWkmu8QHzhixna0fE/2P2rAXVTbu+eVPTB6lBAc40
920Vy22gdSbFfO5s3pk94WstTqNmSYIorNGxD2xjUsPR1eKDOlhG+AdbCOAJegSq6toi66vR9PFY
mTAFVOZtQvMrdwAJsn2fmT8HlfhpnP+GBIAkX33X1RAuiqviGGLew0TYFLtMvKgLezCQNtb2T2tR
Mo/NXQi4Q5jFqGsOiucout93gO2Xq1Ly956DGHatznRQPSgHzylqvx6+aiDIX4ZocIiX9leU6UFd
T96g1t6Uxl7qPpOl9DV2x9mXrnvFsDH1OKbvtPRpLKHCyWTjk2u0vbQswSVOKgWTmNqjh8wekpL7
pdP4dt+FpYw8cY2wlwwJ7gyPqLZxE2QdtUM6X+u45TdGbn6f6qS4B2Sgj5xBNSUReS/ZP/tqq5Pd
eHxH5YhfPazqSxZO8+RpnIPR6MvsaF4F5CKZWp850IroJUWn3fuwOS7rv28Mq5m+8GHG/Uuzp7l9
Y7p2vXSOpPXxgTr7/ZZvrAi5FN7z8RzzdTAVyf3aYchC92n53t+S4/TSfmugAgUwhM9tL8s9VYdO
NsSIHsY6XOo/yCqx0y404A1UeDXxnUGHuCNdjNj6lwwRPSa5n8VfVhrQNhiDNHnpID+GH0C9/pm8
yUH3u5518wOE7AsoiQQqHHDfnbaUHuHKqdUG7rm69aYYyp2WlV8ta7lZ2qWWnbKdl52Llqjm2AZR
MQEqfGwzm2lvTKh5pCcnmj+VoBIzR083vOT1hw12+MRfV/2dvPwXcOOdNOHMtnAErHlektbEEAgZ
LNT5eF34uT58L4YYde+seKwV+7BoYKq3h/p5iUvVn6vlhNGU3EuT4bcxycBmu99hZUUE0BEjjyII
QIVkfTfW7+WK+sTU1iNtdaQ1poya2zEhXgxQGICFkqCwd9/wZFrnYEzbccSgoPGxMfuSoEmj3pra
4pnulYOm++XIIzMi7HVvpJoKf4KaRfNpaqkP9++BY1diZW8Dt0sR3ips1jCEZ+MgN1Xfe5jiyLyk
GR9SewzdGKhcK8k9ZQaXdc0byS7uOWlAR1XMEgH39eFpWMVTEfcc1S5exn6GHqm6fOGYzorV54Xb
khxld50bY8JuMpr8fxyfWv0waS85v4/rVyAwwIhc+AlQimPfyzqje9dlu0Jhc/WBFcxZsEJIgoXm
pzE9WswznRAuI/PVA4ISuTXmKxk5qcys4Jxo2sZWCjbmg8stj1SfTVVSqJQZWDd7E2+y/D9lHhD5
edbwgy2y1+36OcQAvtk58R3YYfq9Ujv0nJrSUh9ctekCo1JgbFHABt6kny/ftV1zLkBq6AyuT13h
Q01LO062u2DHYvOudbM+HHh2oy1F5gM98HLZ2N6514Fk1gxUXQzNFnYvNSqTxq6FUfCOB0nLwn50
b1T2CgiNV8z9l8vW9paGZyiaTnhymUCUnX8rNMQhqaIPKHeUUQ4KjKlG3FjisJdOCFoyU8K56zlB
t7WJMfxKhvQ31fviyahsdu12aXcAbIaeeldfGm/SiGV6dDCVAKLBWTRRVXvJlngKaVOZyXXZ2+5t
1fX5Neg6obCAgcSbcpmsY09qXfPIrILPx53AHaKSmDT+SJyG+YrWDHf53OifYtTR32JrpMCfaAQk
wFPsgIt/XkIGFMGdO4NBAlQBmM0cHEyf9g2EerhpP0E0Yvq12GN9ZXNH9+PKxBumndejV4Fou1Wm
X8C79+6No/D8RhnjNFpsBW8czMsswdCXA+552dGHjHDQDOkse+apAoxgD+zLnP2wjZr/62ckELNA
zuKFYqk6PvH51wUtVY10frIOmdseSQGgBB1GiKJ2dXT5GO0A8c8siW88XidDNxrxWkJ3Ii0oDvXn
+GaVolCPmSoJSvvGTMxA4J4DCyUGWDrndp9iGA0zfc1d+T7TZ3vVS3WQj0auh/Lc02BdG1Prod76
MtWEyBF299Aq+HAJwFb9cFfm4+jVEwVHRJI/9nhOHSTbub5ALpkVruXYWYpZMcNCBrscVtrx5pXc
zQ/Fb/QYoV+dymagdx4n5+sULyfReFkxuhwImC9M5vrw4d5MXM/W2kjVfisFrhB/dZV/fUKtlS3l
b/8jnNB2NOvYWPQFAy2vg0qDSgNKaZE4ud0KxD9WMJt2/hUBv8+TNu7XGSREWsiVLNer8t8Qrpvp
/EH42xoTyg9cGx3W13CpVaWjC3zqM1NyPC57UjQ0zpeD4c/eKlDqO9j5ctU17u+ETKlXW/xx6ErZ
zd6L5sjA8JwAX4hmi1B/o5gS1UqQpSyaZ3MvOQ73Wag8zQ/qc/GpfBmf5+/GHzxYtybXn7S5dIpV
FmYGgfNDuoCBGcEAXNg+RU1Dcst293GztDXH3thps85wtRZjzwT0sD6oYVG8sX+x5/iBhCTiHYgj
QiAb0fmT9dj3Wo7udonrT9uYxvjRnKXry0T7Ud6Bo+CYfTMxpBOgnHmV/RxPw+3ska9xK3Gde68G
EKUATIMvCbSj4FcaywQBx4KTU5Wu32Dyblm+Or2sc7S7OqBqLMy0QokYJBXnq4spz+e2V1GpBs4F
bwZEWZdH3L7lnwG+Ap909bNIwXH6Jh/BXldw7jkhgLwxLZydZQTUyqk1HFeKKUMjC9I0D1OLB02l
P9rd78tHaO9ybK0JJ4g0CZ/bdMGEAc+naAS6g2qNerhsZK9NtfZWUH22QPcBrvbz7axobHOjck0U
UOPefXQ5vbYOfQRy6ixCVXXpj/HivqpBHpIH2YTyXovOBYZcRd+WOAR/zo1bY2mkauyY73Wdul9O
lg1kcTP4Bv47f8KrM+y+NwHE+OzMoxwFlmKA+CaPQDsi+zG7243RelR1QK4MOofz35LMtd5UADUe
wNN9UucOGJDjn+z1ygC18njoH7qes65Ps145CBUUlDRJ4xXoelatCpF4dEInC1SyBKOzywhJ6fo7
d+9IQTylBdqf1t0V4dLq+W4GArerYbIUZ+BDDWNSl8mhyvLXK9Fv/d66M8fbcvL+Uj3UA6M+ADRq
L0H9i+kHaWrw0WcgNdj8AOFGkawvczurl0MBFWndQ2X5zvqs+CQEZN9OvfheC9tnJZA9U9dDfX6R
z80KV2u2mjS21HhBb3ZV8BmOBpqKPJIu72MQOLcjeGKrTsErFePjrr6qSjxmhfantUPRec6zDR7H
ElCNJv0vYDe6zLRwtUb0wZZkcZfDbAeG5lXQfQYe8L5vvOVzce+GXaj54wsNsqD3bBAV6ajfdbWv
F373yfDLg0yPdcdvn++FkAXaVQtmgQ6fer6y9Bt+YocygsDj72b08Da0wglCDNXBHKSWZWdM8HB5
iZiUrR8hV4agLX5M0IVAefDy3f7oPc5WJ475qCOx3VmxlwNGSX29uh34p8sGdgZcYAFlV9SsUPf7
MO3omE45ELX56yzZPvlcHqEhwR4glXkyIsfwAfuH8wprH0wX8Z0MdS+zL9ZF2rqyB92GfQI055fx
E/uKV3HiQ34m1F2P3jaofsNLNw/1Ff81H92fl9e/e2X/Wf77u22T1KTA6Chovi4HLceLen51h8wf
lUd1yX03vqPK1yntJAnN7hXamBRS4SJjo9EsZDk47ufUeQKE1Tfpa2fJcIG7Z2djR4g8AD4WemNw
nB3ldaKfSSKbpNh18xsDgpcd2ng0Bh17N/1wUl8ZrzniJ7gIn5pvAzS88+Wo62iKHxd6NA8V5lJk
wzCynRT8LXjZuGNMk32YjNTT887LLRBL6jQwC2l+KNvN9bdsDorSjZg/1Rr7kCWk9/XRNmtPQ/vv
V5FNxU0z9XpgKSV8r6VTn1hdcp/PY31U3dbCbLmqRizNKk8ruvbH5RO8X1rYfAbBJbcuTUHgh+/c
BUCr/LSuhyO9UaI5/W9An+uh+RDi8PYlyOpcQxOJEdzWzofMxKN7HY6mT9ZB8+iVc9IiVMZ+gZDl
D/zfOne3EoOoH9HnM9BSOcvUBaOqtZ84zJ97RWJiJ1W1MeaN1wW6bvgQYj2x1RO0k9n7/tG77oWC
bdq0fE0FhnUM1gy17zyXoSYn8QN7J0o3MRNLdM34CCkn9ghem3TAk7ibj0QDorSWDIvtWgCdCQZT
1naEyLRAgXHo7X6wD+NgBpOh3oL16Zvk9O0dCJTp/rYheDM+ulmiL1gFJjB9lrxldPLyEnDtt7y5
qzoSuMubc4O+Prr205fLxvfu/9b2+ts2dzI3TK4UiYqxN+eLPub+wA9xeTtJPenHBxpOyGaNgqPT
rBZyFDkm0mZU7YvCCuhg+0b3qoxvRitrh+5FJJCDWhC3gE2wv50vyjEhT2JnHXLXYji0r3P+4Fhh
Md7YXAni65JqweVN3MtjtvaExXWlgqS1r6G8SvnvZayemT1+Kwbz8bIZ2bIEX81ZMzeZhVs2uW9q
NmaeRqtgrCJnvJ6h20wHTK2ZL5dt7n43tHdXUNPaKRNStKxpXdTqehvTWaWf6WagETe0zZ8FvzGp
lOd8PemiazRAP6YDNow8SqxcO8o0us56Gv+q2LWg6R6uTQC3gRc82E+Xl7Z+lQ/GQO6De60B6ys6
rYGYQ0Foqx6a+lcLBKlSytKUnUFJW0VD528TQmZtzC5Lp3628coAmVpyXGcRFqiguI/dJ8v/L541
uxu4MSh8LovmhREzbOBwQDoP9pvpyI7aOyUo82Xv8h3U+XZ5eDmf37NUy41+snGpzQjoSr9/Te9N
iMOv74XykDGv+PXvcZ2rRYTNlccIfxVudqnWnLdlpR3ivsajqPMBOPYGe/EY6AQvH489z7g1JVzq
rFVs3lkmegAmVNiQ0Jc26Om62YuphAxz95iYJkgR0GsELkBkZyJGmthqi7KgcQ+1gpMBcvjkdriq
boAQi/Jb7fTvV4YyysrDgpH8DzRdEOKqGi1GYQkz6l9ztXt1PJY8tnNw2cwO4QtIbzZ2hHxvSu0y
qRO0/syozlonsMZ0OHSZ8gxAGqBTwZKpR1axN/iXSPfBt/HLDcE27kK5MlOUQzy6h+JubvXneFYH
T2clPjXX26Cdn4FoCx3ANCTf/H3CUvQJ4HEAhSSw86g4CYlg6cyVUbIE0AxaxAe9TeLHeNZKv0sd
9lSlSey1Lj/SLAfF7zh818byBlvwo0/bxV/6ebzqmaUEVkeVyFlYdw8iahneWDyXYE0EuSVYdDQT
8/kfgluTJEWTgOshcpTRy4wMCEIWkjYOSvr18gcUw9pfllCDBKE3KDtE3z9lTbZSXuRRP+TMc/rk
JQe3tz/WzetlQ6tX2u66YMgV/Iit97PZLySPmG0+kV71G65FeE1+UzASnOdk9FhNMI7tSi6eGNxE
u0LPRkkmm8857Lqz/kYS/aUwCHgM5yUYudsEPJ4lBiU7KsoFcLBE1vOi59Ewf0a1+kTb2mNsOF7e
TjGwvS8LrxkNXCQYExU5VvS4npomV/Mozk0Eba4b966SOJLMcXfzNlYE/2j1Izp4iZVHeLLeVoMF
kqFPlTWFNrG9xPgflySkPkU+ZkWjwBhrp7eG9mFhKJK3+BqLPxzCzXoEbxX3pOzM3MijTlPH0Bji
MVQxieQbVpwFlAJTrVpz+TBoUlXb3VOxsSw4HaqTxWxVfC9ozauQPUVL3Wumn5cPhczIuvxNog/4
3qgWE45eosSocD8PyeT1GOi9bEV29IT8o1x0u6yzKY/0OPtapxaI4npnlhi5vBRdTDtQ/dHLbsZS
tHH29bKFjcSPDRm5lcyM4B2qziQLRLHLyMj53aJo0ZIat60yPv8vWwYgxPmHMZKGgA0Xq2kmqIdx
XN6gn2VD/7K1CHkTkpmUNARGQAvj5xPEdBP1ODWTJH7umVnfW2hYAGGFguj5WsBRoRT4tzyiQHkP
rhnwKnLp93+/YWhKIwMERzkSd/G7ULVXQYRBo7nN/GZ6pVQJ/8QC+LZBdgggnBj4ALxpJrCp5lHZ
ZcFcVOHczBITH0YvVie9li7+38aHmKfY6kJmN48W2gZwVKGZW9+UCtoIDcAvJHeuc1MJa7sKpiyR
PCT3Ugg8jMGxCJpWMEoLDoc3rIWyTLyGoeoKfKpPOlNDTFCF3LaeLm/lnlfdmhLcTtUPGfROsMzC
qMO0S69mTBZ4hVb13pwvvp7aUILVJevbC01bo4IXmopUtxboEUXpqSdfnHq8zei3mrcnA2Odl9f3
4Q30/h3/2UtxBCrrqpoh2tKoYWYAZfLjQLS7pOpCvdQfmAmGG4s1B5p/A/nhTWJ0X1Tm/Cqhs1i2
i2SvJcs2hIvREKSdLFHKKOvMZ3x9KCcX7HZIzIesm8N6JpKIuXvbN0sXPJdjN9whE47RBKESD1Ry
7DTlye+RqzIAusyS4L7SvNaB7IElbvTJdZUMesgaZ3o0OkeKR9sLYZvDYwh5TdOnSguGUxrxoPwE
ta7SL4IkdP0+AG0FOtx+dpA9O/bvI5pIoFUFX7SYsBVuqpa8LGnU68qVnlRQ7Jqd16aLw9roDpcP
rMyWsDyLdlanc8KiiXCIliKXbxelDljS3TlN2weXrX2YwfrrevyztPXLbtOOLGdMsWsadQflftUZ
H7z20NwYYH1CLU5yGffeEbr1j7F17RtjWrz0I7UXFvE+H08xcX8BmjL4qa7k3uDWSLnJE2n4M3FS
5l1eqGxbBZcK8V59srjBIvCxoZc5kTBzyWnSY0x/GubXy8b2r8M/6xScKnRGHHducUQpgJBl4QSL
xrzRkWmB7McoFFoQyC0N0hDCovLFNTmjPY2spE2PtA9MvfVqR3vQSed1pnWf2OzecPtfQwV0z+U1
7l5DMKagLI7CI9Z6/i3rqi2IwV0WuU1xY1XJceKWTGdmd4EobQLJDNwGxksEv4Ia8TQmGlIJBQoO
enOTYtrMSm1ooX/LUQzvh2cLOVLO3i6vbe/72YB4Qv7AwByRmF+kVWLisCxVBCncGpC78dZq6Ztb
FZLOgsSOmGPMZr6QxrSaSHWbiDXHuWgjmkoADTIjwocaeTJNOegsIpP192wYfTLZt8Moa+Pv3e3N
nolPZyOrMLU+FlWkDqrrK5UdWhV/TsvqtXPa1huX5o5PxS3RaCbxmHthdWtZOCSALhnmCFLDKGkx
CwHWlXm4Rm9S5xPwybJhjL1jvzUmuOdcL8oajawiymymg6pC6e84uMUlsL0POPTVLW/NrB914ykH
Z+ztxTLx0VC51UPFy+q1fBuQJ+NW/5K7fnVQTnmk3KBr9295ykTbgpcGAKbKTXvdTw7AKSNgMzLi
+wFsCKBpdw66jT7l5fu255y3qxX8WDs1SAgJOiX60KQ+K7NHSoFSm5T5mcZMsrey+yA4Z8bSMQUB
XRU1Sef42qTYqF5Z0zEdCIn+/bow1wn5ChQZwTEu5LmpRpKCmHBfXZ1dFRR9ZOPWZfqVTjLJDu7d
PiDTgcFAPcnUxHFApR6tOCYOi1hlQF/dzYsvFKReSoYwzmwj6nKLHeayGSN1dl3JaPXeBdwaF3bU
bhpeOBzLLJhZ3buFOd27OVvAENAQb9CyJmjdvJZMI+9dRHDQv5MSoBMlgv+VuZ3KcYFRywTMDjyt
2fzr8tfbOyhbC0L6bMxWTIxkja7Tg2Fl/tD/oGMsCaO7IQ5fDQQ4GE1CuBFuem8sMXDiM43yYSxv
zYqPpymehsAxbgdHUULDxYC/otA6gMgwD3I0VyRnZ/fzbX6BcN/Lrq2XDjDvaDKaa1v5RLjhaWPv
E+WuGGWKXLubujEmXHVNT6tRdxYKDu05WsbfLAW7S2EGlz/d7uEgqwwCEIqoQQghYban3gA5BhL2
Vgtp1gcdxkEvm9hdyMaEEAimlKRFNqTwWdP93P2AiIA3uX8QusnGhnA2VJb1edxrNCJUjQr1sY5V
38lkwOzdJ/LWjHAAOgVQGwoegWi+Kl4wgb5qclDf9qAxVL6sM8PF65+tDIxp8I5o7YrU5kTpyja3
sirCTDp6g9+pBWIvmSrTXliBtNSqIASiZXBpnAfRohlpzTtsH1eG5IVUCxgFMFaq3TrqBIm+KTEl
D+79Y/e3QbHWQGfFcmhm4CapyY9kmF56t/x9+djtfixnnXUB8NEyDNHTV4Nr9Y5RFBHj4ChVJ2pe
r0JrPlX1yo/HqfKKHsxQ3dwVfjrnv6lSlh6bpqfYBQUoypddkDBN9kLeuw3bXyWEAL3rOR0XVkXW
wkNdrw5aNnmp9NEhMyN80V4drdaw8iqaBjdQjNof28dCJky4awR9Gd3WHFBkitMpsZE2eaH0RUSp
pvnFXHwaZvrG7YKHkm+5uiGxpQHwADg4VWjWfWABp5iYWkptKCLVyk9zFZteagHvkphZRMoSWlSt
ccxt96UEVUGXzD810PDObX6CXrqk8bV3Vba/RHABDXrR6lTNVZQ6Ct5VfI4aVQNjSUGubeCdL69b
ZkyIAanRNTYCTIGSXE6umgLERUmZckAy0zakHZklAW7vWm4XJxzOLE3Ar1urVWQ39SE1k5uyYac/
WNJ6KdEfwJCk6M/qFBrm8TgXkQK880AhMsT0sIqBT5QxL+5uHsG4DyrrKggYhdDWsTLpxk4totKo
vNZ8JC7Q6eN128hma3cNQakRQ9M2hF5FeItVO1ZZMhxOu8gCBYxoNn80MOfappKEfPfz/GNI5Iwv
0yHXy9jC2eN26UFw47tKsLbLH2gvyQFs5D+rIcIrOEcZoUZFt4hcM/emhB/NNvdpnfo2u4XT/pMT
t7EmpI5FU3R5MZlVxCA3TyvzOsmtz5cX9GEoZX2mAVSDWRtEUeyIcItYR63CyWkRmbfalznso4x6
mNl4XPzYI1AQCmWDqntvDAeaT/o6qupC/vc8nMZzpuSDi5MH7okU0rb0N1BINfgHc5Se2KMxJ4Dm
8CTzZm2Rle92Px9GPKGch6GPD3CblunJoi3IF6YYrykQRlmsyA+TCfN17A+Ayx8vb+/uoXTB8qUR
G1Btca50srrJNmKtimZHuaYZYKOZrGe+G2dcOCaCj7eO053vJ6t6WsxDXEV9nvRBQVnn58kyhWzq
ZIXX3VfGyr4FS5g6+EBSm9TD5BZGVqObxVAwi9MlwDCf7vG2sT11tNHtyUh6HBPehrnBk4BjZFhy
KfYcirvqLAK2pEPJVLiCjluRSm1JBbTclPhOaSrRkldlZBoNBCEYl8k77u0v6oYY4MbTG7LPwgXJ
MsXp+z6tIxMWgpwNtT85lRHmeqZG//60bE0JEUbv88E2RriwwjHuuyG7XvJOYmL9X4i5wtaEcFrc
IeW81uHAtLg9ISZ/awkJlyI5xnl5hQfmI1scLnGa+1/s7x18ByFuqlAM1Gk99KbrKC/05151rlEz
fVCm5t7C+bm8g7sfCyPqEMdBIgQhtvPLoAMqyWtUlqIKkdNDQ/JeVbveb0ZTxiS558ZWmYb/WFoX
vVmUUVb5UjjrMXTzT02lnhTbvavNIRiN/k0nw6Op4qQgNMhmL3Z3c2NYOI/qYuZlnSiYB54tTMT3
5A6sajqGPABjXKzs1/+2ocKRtNN6nkCkhPdpD12DxF5+G479yR0LyRt1d1UgGFu98oqvEs7lXFGl
X3KcEWIVsafNrumZpG+ioTQzr5zKWnJQPmBB1riH+dL/GBSL5iikWJ2Z2SiaXyle6mvfS9/0SDRF
6VUqSVTXL/Lhzm1MCR7LTDqAllOEccMGDb/jeLwzfcUaPA1iwmohuW17IQfNRcDdIIoOeRzhCpSk
iFcaLiRcdHrsrOxI7VES1XY/1krzjBEQdG3EukgFsJ3uUq2InCbz7Mny7Vz1Y6X3mkyS1L1PeXzY
u42pdbWba5a2ps1chtVYXh/yFydBtPZ729O+0CeCQOM3r/w6A7d00x2dIVrcsAccPbAkx2V3Uzc/
Q9jUODWMvNRzuE0GMcNFO8WaJbkBO54ZGOx3CR9bw+SncEqUeMkMPWNl1AJQP5TfHajoUH5Q3XsG
SZ1WRji/cyjPzAm5ZZzpkGFO6jKqrRxdfVQ+x/RnvtTXqTvdd1SX3IGdDTwzJ7w3ki4fUsvG6ho2
Fx74fSCfUMpIt3aMmCubNcgsAKT/IBpmxJ1RaDnIkFm3FIemsJWT7f5rcWJ4jjMrws4pTg3ZmhJH
kk3NXadg9IPz4mBWpeZVRHbV1oMlnP8zY8K+Ka6amktnF1FvswAXWjV1rwY2+7KX/4DsEte07uzm
mtlK6lRUJU00Q8fJyuAQ+TNAwdB4+6HcNi/V81yHmVS+6QOkVTQrXCtzsdV50I0iGrNGeUVMt9B7
TucHJLrqgTcLhjG4ZQYtOtRHNeOuZ9U28FlWgupQa3zOSUY+Z/ZsPr63fSa9KfyCppmP9xK9sdHr
Pl3ep/2vAcIEcLO6KDsKUco1QAIBKtUCjZCncjha6j2fJAmaxMS7RPz2S6RsLqtZgcNzvgPRZKqp
P6Mud3kdOw4cp+rvdViCr5mgIhETmmCESH9s7clP2I2DsXvIeksM7WRJULMwsFkrm73hihtmOlCO
z3gdFeDF8qiJ8VowdM3eONc/Rjb8ABz1BfnaNVKY4PISd/wbVHhR28SpgV2x7jCOY03VtcAxqENY
Ot31on+mFR6ctPaMTuLdPmDrcZBhDYRV0ESH5KX4ik5KRu2Wo5yKvriX9Dfpz/6puaJhHAxe4Zlf
GuW+/SmnIt35jmdmheyM61AGaTMEYrNzAm3+VE1XoMUEtaAkDO/EpjM7wme0eghtuyNeDTR3Hwip
QZpuYHyRme1DounPqPs/gok5P1z+hDvu3ALck8Df6hhOEV+2FTerQQM0M0qmLIiVBVT3spbxzvnc
mnh/8G5um9VoRuXYiOt9b6LiVilVUDT9LaP5z34eom6BlqIDNjmQMMtgfjsXHaaJth5PTIWLFfh5
MXqrylkdATnWe4NiXZkTuUcrSDr+st5mIYacWRJOCehyTQUaFU2Un6Ybfg9uEaS6jlc9FFdSwo01
+Im2QArkQJQSvSAk0eeBRG9zdYCMF8brq5RfDQ74jxIt9S3GVX+y4uGmcDAz3LaZfcdHZTlNS2Y+
1WniHKdh0Y7//gDhp2DiB8OvKMAIwTN1APuo4gEYGqe+spT6IW7T18sm9t4RoEECAe0qigmucMGV
Ztm4QHwQU/3M/NmwKzU2/aofwzGLA8NNQgb1LZ6ejAzsT4oh8XF78x0gREL7GjPGcHYifQzkIMlS
NZhgHg71qQWlFYhEDkpY3rgcGvGGb0Ls3Ndem68FgJXkdHnpe3cHtLuYAUel+iNmumkLXqar8Xgm
fmPnvtK+FOVTbqaYbOc3xGzCVv152eaeI1rHqTCfAFDbB76iOGv7uKlT9Bj15adWr5yWRXelUudH
mo9w7H1XeUwnksmEHTeLL4spapxsfGyx5ESNXk2QELAInRaM7tv3jYaNNrNjERfh5QXuRZIzW0J2
OdvQYbQyTiNbB3eZW6gAPYyzMQEqUhchxjLmYzEq2XWMcOPPRVF7veMYx6zPlEAveRZmqGJ6IAVn
ER31+cQst5QE9d3tgHQMCoFALHyAptUFaRpbxcwEL5UjFNEw6N3SJ63tfRbL6JZ3YgBmA1FogUdB
71WsvjFLz0APjKYyIeylNLS7ikq3fMdnYSAXxUTo2Dkr6vTcZ/VuZWPKcWmi5vcQZEftqPjxMX2D
OnaQHFJJfre3IAQ1IA9Xx/QBeui0lQvEJDaPMihHmswrZUqHMguCu5/TqSa4JzQChslr2VuTyeC5
O7kVXOo/axDSAVaCpsHWsYYO3Cyq2oPJdvZtc4HurO2ZxiI5bzuRciV6R6WNQOj4g4utnWoa+DpB
01d3Tv2mdAUwWpIZyr0zvbUhXLs4BufsXMYsWgbHV9gprv+PtO/qkRxngvxFAuTNq2xVte8e2y/C
WInylqL06y/Yi2+nmqUr3uwBi9mHBipFMplMJiMjsmCoH51Wcl7sLg66LtByDNbWi+cwsIrbW8Gx
XNVqHexCv8smWwIf2LvMgfFXBWQFL4jglROOpHQhGdXQ2YpTgZP1gxBTCwrNz0M7rI/jcXkwtzC9
l73r7K3SuVVhBpk+gH1pQ6WQLGW0OG28uct9WoF063qE3JtBMEwA2KipQDuJEUFdxmxVIb6aDGgL
a2Yn2CCLd93E3qMYbg5YHnA165cNTjmt0RROYSO9yx+VL/QI3N3nOfYS9ZZ8IbErCfp7zndujv/9
LAsdDXXOHW6u3hz0IE9+qaaBpXjRSmSrtDt7ZyPjW/vMVGFonWOsqCcYm3VcFP1Y1vnv67O3b8Lg
ilEW4Jgi8EFdU29N+Q3WBK60+tBMP67//q6j4Yr1v9/n9s+G0OhrPanMxLWg7DTQt6enaexf8aKn
S9xgf1n+GOIfcmZI65WBUIpyUuvdE3anacupU6ykrb5cH9DuhOFlSQVbLticLWFN6tKim0kxYfDr
xOyWqAFj0nUTew0aNjrp3DfhdgBJhbEMDWgvXK+uEyWnWqBPNgnHfIyLdLvZTBKlmMqjCqjR0uqx
M2XfajcHY6o5PP2H74Bf6MiXuSqcWJ1mU0tb1s11okJMZDZnwLYKNN9OWgjSB8MvcJ/1y0mPALuO
PNLdGQOJWS/jXdw7wCDfYIKk1bGAqhUjJHjMKq3CbLgG+Fi1/iEtyW3Vr19Ns0l6x5GUdvccibNa
vvVLGhc7wtO0Tis8rUbQHyK1K3zPIyFgrQGZFUlSvjMyPM060H2yER21t8h27rOLN8waMoAEKJxP
5TZDX8cofYaTk+VFrKuT7LDZuQUAWogUE2/C0H4UF3TpdOjsmJhKFqcAKPtj4tzTk3n0an/yt8D1
dT/9TMLl+6T4TSJ7kd4dLjhf3zo7zIvUYMjstVEBckpQuvKZ0vibCiWL+WmqkCDL4sHOPnX4Oz5n
wEJFQiwp2XrrpQ2QM8h79ft1Kh7bdoyv74+d2Obg5wFRwD3Dxo3jfchxSO+tTYOqfNbc9LUelnrv
a1YnuRfv+COsIAMFagDDEe+spjtbpT3wN/OcU+ST6ReZvdhb3JNbSEtjOj5ZqAi8M8b/fuaR6QDp
NyN168Smqu3PGXjPt36mR1rqhp/qVe47Sw0G6GrqY4MU1Fda/Wth26ZPiFFE1+d3bwmBEwUSQwf0
SRcLuFC8rFo7RdEFrSyfKOMSFpn9+7qN3TX8Y0Os4Or6qCrZ4NXJargv3qZ8S6v0ZllHSca6B+HE
M9u/YxGLuGaFl/qhcxBVXOeLZZLXckgPIJ8JzaIMUbj6SY1WDcbNSXp7fE2pddgaQv0mTxu/nzRD
csRIptYS1xmShzmY8LhTaa0/GNv3dpY1iO45LviHoCKoQ/XHFnO/0clTUrtQs7Bo8UjIDLqSKg8n
0oG1f/7698uILB15tAroAlq43/ut4eQNcanWJcsGwsvUsnpUVVIlIl0xffsPpnTOCwSpOQPkfe9N
DUWrpuqigvq/VqKiHw6Qf32Ypaqyu7N3Zob//WwnumU/2E4HM6Bpi1sF9QLliYGAnUKA8D8MyACh
MXSZcMcVIdMdNAGhd4m5swhYKFRwmIFa5kEZquS6nb20Bnepfw1dQKVpVbYDViqpGVrsoPOjRkqZ
0uOCc+HIWGX9IFbbxYZG1hdKGYlxMbNiqs7bJ2qD5kfyOeIeAAesjQ4dF5PsQLrPEK7eKCGB6DYz
jZhWQak9uYkebTfqEZIrGg3BXqokQ5KF3geJWXFhRbPCfbxf5twbTQMtXsXB6dGOeostosVmBKxq
qIPEf4zy4jONcJ5I9RgvClZvxiHCZQFVBx5x8TDpVGfYer334vTO+VI/ezF5RYPZPXvK79eQfDUP
3S/7XsZtxSfy/FARjQrBBtxxYz1qMFrpuRM0rar4nbKMcWOVzo1G2+1+6mc7yCcma5HaXeKz4QrF
ItZ6vTaalhFvoL7vbQBvHEmOvD82EMHr6OQBS56wmqQEqtkamAfqgPWTMToxmNCSqkS7nFJRUFXn
zb3VAexz3YnEPO6fGf3XqgifZUbWolSIcWW4sU9FedM2JHBmclOQu5X9zLzV12RCqBf1a9GokId3
3cRS2y088NgtkQbu0oBEeaiowQ8WrKHu64fZBDE2Rh5mUqEZ2YgFH9LrfizMbvDA2lc84t278PVk
uK0eGySxr+xzd6PczZDIVN7YAOSp674j/ZlwwZFUi41pvbmQVMyfDWizs1pG0yImx+Ls8i84i/eN
NpPNTHMbzIerb9TVbQssVTGC1d3Mg66VJQAXCYloTzjGPCfv01SF5OwYLZEdFHH6E2w6gR2DEduf
ffL5usfuRx4H1XLenIV0VphBz6yp2q5v9rrjcirmoDvWiHmgN9buyRB6oDNXjtmLrPy5G27P7Arz
qmQNWs8W2HX0nwt5oYAPO+zgEMmrw8XhxucTyiz4HzoCQBcoZCDQ0KprqNuA5dGM/qFrR13A4x1V
kUn9IZGVoS7eskSDwvFFK21onQoGLX8NthA04wfz+I8oUX+4vnh73m+bb8xlwFFcyCgqtdqiNR5n
8drZ4aa3ERlzSUTbi6PnJoR0J/WaIh16mGBeDexBlj/qzfw8KEMZqhmNhjLHVTGXVV/F7P9tDs8G
Jiya1k/23M0kjedcBZeY2gLI3jaP1tT9rdzLmyU0F/FKioZeSMH9LW+y6dSYaVw4B638kOLMUySr
tO+CSEg1lN5NQACEAE2qQtVry0rjIUSADseE3Uw+GnFv+ziLNUkv7l68Qo/Iv8aEgDzrblPRJoWx
Xo9GiEKmBMb69pTSR+dvGZHfZu/MmDB73qyPwAspaWz06HKYf23jd7Uvg7z4ft3RL6rx/xhCewWw
6jru2oJDrPbisoZmSjyNUX0PYo2HQgnA/Jm0tw1wjN/YHRQgDrWE0HrXDTnsBTwpQFCIaELcag1l
UYs0Np2VhRMtvrpF+4WmTFYrlxkSFq2aTRe33RaHTEV/GZ36EUwUtW+r9efr87gTdNFBxAXhQNaF
527BE9F0gK4hOilx1+OSVNcKOYBLe3xM67y+t4yFSrKwXXt4csTrI0/nRfBJUacEiJ5ViTWzOKjt
hjKFu94oTRvXJpNc5XeCIdR30B0FuC56K0zh4LT0qgUbEadro0OwMScYLQlAaWeV0PGCxg0UPUDx
KTqh6Xle4XFCuHStT+VMT1YDiJ+xSI6s3YF4eHf6h2xFhN+vS66i0QVmdPTYZH1z48zt83U/2Mna
+DstuGrgC9aFY6fdWhkaG5xY3T567WeKhZmLj/YKnXR01eOuGBV/y0SHHQxyVCCdLVQYVRwp7/Mo
vbbt1nImB6lxnTg69UkrwxfvBdp3NoRtxDwAi2cXwxojFmohiaDr7IBi2YxBH/3rbzXS30aE6iJ3
Nt42JMSkUsmWms2dg9P3pnZfjLQ7usYnD2o4XK75+oLtbCQU/FWwy+L5Hlx0gnP3jtEpacZHVr70
RhbOZhcWTA8qRUmuW9rLX1zsHkDwOK7qgmBrNKZmLqGMBm775Zb06etYdQcXaHHWKlGuQYjUUb81
k175bCsOuUeOkg/YG+v5BwiZYT/0i5IP1IndOz0AEOiVQbqpeYawcXeofO/Jgq5Pbb8ySEJItsVb
E41wI8bYuXgWSEIMSC6+d9KJgn4L4BUn7r4skR7NH717dfQzJ0gfvWAMjVM6hE2UP2nf+heoTwB9
JVnnvfT/3RfwyTm7bgAkyMCk7DlxdWufqAGZUKAfgy1g36bX8tHihGqSBd+JamBGtmAVPQjqRYLs
Kc0y9QTTjZaHsDR7n1Y3bSl7Mn0rv11M7ZkZIS32GscjhYb9P4TmCbf+hYapHQCUrzyrR/ehQJ2j
wB2VM6+jS+EGdWx6p3/+f+OQ2w0U52Pm8fFslp2B5LT18DFe/YonvTDrb7X2U28C0bcmyjIljXW/
begctt0orWTdvBf9GDxy/DGPbf3ePDEWlXjmzOMUCkwf0S76NAbpMWv97MN0cifc91K/jqsEr1xT
E7iv48mQpInXVx1IsPef0E5dgcYFfEJGlPsUzQtLvxzLrAmvb2aZGSEiA9i/tWCGgXNpkBmGUsbI
bsDGJrmkyKwIaajapuC9mRwHL7FmYGu9D/4rPzUk+N3/i9d4CIyevaNaDxFort9bZMlUzs7tmhXK
z8ZQ6V3tVvOtWs3uqXGXNFLBh/OoE1NPNLcanu21VkMCYnzJvr3AV/zjRX8+RwgVxqRSd14wai4A
YUP2Lm+PbsgV0bKAaD4wk61kNXcjM3rd/zcBwolHKn0GwRYsMggWNOC1090Hpgw4ymUt4vsr+seS
EC0yfEKZbU2G5ih3fNpmPG2vemo8ui6VNYdI51EIBkbV2OvW1lmSAop3l6Mr8Ivba95RY1YPIehM
f27wXEF8wnRvgOYTSiTzsnVH6szL3Zy19mlE35HsYiqZa7GUSNVxbMsOYXnJp6elSe8X3ToUWftj
YZ5stnW+QS6Cs41JRb+b6ugixnfyFEANwLkVu11QfFC+dDEXEyHJGM9f6Km7MR9NPEOnfuHXoXqj
GL7yIYtlR8TeJQ8U+X++Qjj4GVog+rrN3VixD/ZpO/YBuETNxMLTO9YhaqImMfA+8fK3hClvG8kG
ygsoJRNXPSEWoiGlgSgdTn3VKcKme2y9Vyf/cT0QXnR9i0aESFh0im61JY9RRz3Qg/JEoG3C5Rpl
sIzdrXM2GiEYkszOXNqmTuwo28PEslumklhdZduGL8aly/yZNGGx0Nfujmh2cuISekhTHTi2rO1l
Pxs7Gwkf6dkpTRpnRIs6TEyer/7Wwj6gB+/j1IZWETQQu9yQ2Ouh6q834KpgX3WokEoKAPvp2Nkn
CDG2mrvOUFCVeBM7KxWeDQLnc+xAqRvo3nEK3MlvAtkS7u59zuKGmh6eaMVGmIosXa5kxI21kR1Y
odwQ2t2UXhWB1O3zdb/cXUaUBJDUQjf3oj1EQ0+tTZw0S5z04zg+jCCcvm5gP7z+sSB2h9h4bpnG
AruaS7ip2RMelNQwPdKAovv/zmKBvKNHMqi3K86Z46gYa9/pGBSupMFITu0mq17vPbq4aNL+37y9
5QpnJnSjq6zVqFw4Br8pFOGkBX3xWAbmcUAPzH1+coPiFiKa9275JAPsyMYnbHFnVI1pK4wMLJtu
f6tMypz76qrIEPu7keRsjMIWJ2OD7C3DNK4OivPU9qGvmHrSFw+ZGWGbN2vnAkgDMwS3ux9buB3x
fvXSfFfAI/hhi+xD/eDWvuz2vn/anI1O2NrU9Yy6VPosod2IMybTg81tp9jdxi60m2zw8ym7bxk5
NhyKoSp49rE3EFTOtgZqbeOhMIzRt4yqDq9vmP3bwdmHCVmWNi11xWrO7pksERqq2NH6DBIXS/Wt
z3lYBtCzjqfSpwn5uh63j2h1ykJLcgnfjUBn3yDkXyUwYcVSOfAwUlgHpykhTKQjwjdaXoUutD2i
64OWebSQgxW2ypilrFmyeObPdiribCslsXzXhAeoFqQJUb8TSyisWQtjnbI86eb0UzqwQ8sUCUSR
f+XFmXhmQnCpqa6KMkvhyZzKPs8oWNdMMBFCccvrkDjO/tZaUSmjst+PsGdmBYcxCnXT8GqIBLYK
509m0AeV69dW4D5oQQ5kKlr5ZYVk/pPiSFH6QjEZrXcg2RMiUKuxHgh1kie1A73j6Wfvfp4XM5or
K6CrrL9wN3fi5KI210XcwWNSUCRPMwaYk1mNZmzVMsW+cKYna1QjLXduQYzymjE9XDpTcuvbW1NU
hADNRO3SvuhW7kC8a405dkIxKwQa1OrNNHfPHTgUSpP+LNbiwVi2z/0q69fgO0ycYbxH4akDhEcc
//M++en0cixAca/EAynHzx3IpUKvaeZQMwk9IFCpH03PaHySquWX63txtwJ4Zlpk9Zi1eh4HmmfJ
UJjb71xHK7tqlmsEQp3sYPTldF+gAeew5GN2VzgODbXeoE9W1niy5GHvaICGPZCpKLxf4mLZMGF+
SlTDwFvd+f2sooVU/VXkhQSAuzvZaChB1ooGx8vmJVAtzdOUuXGLLibfABSqa6qAZHmcVmOkL3Wo
j+O369O8OzbUOTlxHHA/4p3LaIwlzXskeQ2pbleuJkyLW0Ylbxa7IzuzIpzh0EeBfK5VuHFFGWTJ
H0z3tzes6JS9RSPyKlPn24ux1pk14Sgf0LPaGzzXA2gUpEF50AN5c33aZCaEGGuTbG1NtBImxCHD
Txv08C+sM2UaQDIrQkg1c6qba7Vh10/6i9LZiaWokiPv7blI3OG2ZuN5kbdFXsCU6WrjsZYhhlYg
5/lk9SG5V6MmzGPrvlmDYQ1MxO/Br55cx5flr3vjO7ctzOLGmqXMtTxPbOWF1F9ZK2N22vNuNP6g
qxZb10Qz//vwBa6AuacUg1MGuoVzZeTfXL1ZEtYX0hcLfnW+mMgzW3ywZ7l4amoF2F4xGEhC3U5H
zS9C/XGJtYjdyYU8d2fuzJjg4is0qGhpw9hSL1ikTx2R0W/tHncog4CXDQ+1GsBN78fDCIVQTotM
xVVn0AL12ieIKRI/RbtJrxUHs5oAPBrvIEl11y7O8/X9dXnlRejXAWkHqyBC7sV7QOWmCyjEYb1q
AWBZPjVhEXrPGwiy/PqoRfoBLGAyCmLubu9WkNt0HDDvgZQOCZrgLYZVGoPCR7zRKprG9aiAmsh7
gQCL5DZ64ZbckGeiFdZxNehUC4aqKTVHasFQOtkh2b6s+hgzJmsU2rNi8P4cnN9AWosPxVo2VpbZ
FDnYEX8N7Lc5nZRNhry78EOM5NwGD/xnTu82ukWRb+ZJYf9sipO2Pkn8gD9CiGtybkDwwtJ1CkZV
KwNpFBdarV5Iwte/ePrrByiMxNRAjIw0B3wHYuew7VKLbKj7gXMUygZ5Ys554FpzcH08e/PFEynk
UwY4rkVWWLMjwwxGTAQJd77VmPcIirvDdRN7XmzBqRDvQBqAUuL7JbEAMx3rBaGB0XS9Xz1bvylB
xBPk2bwENN8Gib09N7MAdtDRGwSIq+hmIzoss8Wq8mQmoPtUaogMOClB28D218gHLBHAS+gWgMgM
IpNQIZ1ZhUaJ1M5gaTxq6JYoHbDGr1tyfQIvkpU3M+iw04Hi1y5EVGeoTeQgoMyTvrXzCDPsRpXO
KjDm5VsAUHJzmLdNf2qUUT1et3x5GMO0A00pUF7x93URnqDoHc3VDXM5hWAABGqvXJPhZXL9Ujno
j+XRjNWDVtxkIIOYfBn2fG/c58b5AXe2lzVCuoEZMG7qJ22CpMgrSo4JU7bbsTIj1Yslg93bC+g3
g+gpZ168KPp1oPQYlaLO0dtsQN0wqJm/KkBKqPH2bW39/GAe8PwhO6f1i3P6bY5Bro1JNi6FMRjk
DjOSw6yZkGfrxXnIf4JY49B4YNtQfuG6DJzGCSIZj6jkDt8GfwhQ2JC8e+4P/c838KU4m+rRaqsN
tHsYujVRf6qKQzu5sgfeyxOcj1SHF4G1FseoeMzUU8cmr8aCQhTYLzYWsvSzkt3XOg3qdAFN70/b
LP3ekins7UUg3t7P3zEAlRM7s+rZbAbazPBiGy9m+VT+1EotctchYWtXSsLP7lQanEEW2g6Xahkk
q0oQ3eMEsucsVtrt01i6UtqdvVPIVfHaivZENBKJMZUOOKJmbcoTy8iHp62y2ceubqDEuK3lg5pm
zYEWLD1YWZ9GKEvVld/mku2yN06OXgNojiO/xDBbqLlVLXaPdEwhWoyqcBa26STTmtvNu4At4Sw0
HpKUC+xJ4+RezjflAMqZPACBJzty9If+aKSRs4TNcw0ZOOunJBbsHSLnZrlLnW2IurbGcVB54Ivn
30bchJ0eDVrQHVgA+uNoRBfxhAKjTNjossiALYLTmJu28egmXhBWltfdisYzUIdacRVun81H6wnv
OYfilwzGubuAIHPwQC4MwhXxfc/welLbLWZWm/OoALtGqkoge3sBHEUKDj0EcApJzPtJNJy+GdIB
g7G7LG45FeRY+qZ9W45ZYIAKZf0iWTV+4IrJGWBKOlQRVC5vLuSx69SyQXcWPnsg0HkYDhGNjEi9
kbIL7s4dILDIZxy0Y4nY5bGuF8IajMwZAcfK06CraHh9MDITwulXj7WdTis34cHDFz1gnaQuu7c8
HjJx9HJbQKGKYVEd+2zJNVhYNpQOO0iWayuoOkm6IbVw6phTp9t0+3p9XDxBFtfIQy8i7nA4Ci44
r5W6tSlwNnC7jBr3kP9DMGYOi7Z8s74NnqbExsa+d143fhsyN3u+bn1vX59b53Nytq+XZsusscdR
YLbwEJs9zoPql1TarSezI1wT+irzrLyn8ETQXnZHchgDcsruKJKJ9kMdNoF3lMWO/eX8d2Lf3o3P
hmYvg92gHSBPPGV6IbmSQ9hKS0yvi1qTniDDcuqJJdnhe04K2UNsOdXjojJ8Gs5sQuljLkxQHyZT
dWuSH2olQ/7tGsBmhv4IRxiL9V4jZ+vSGwpeXOz1c2tsr00vk6vYNQGoKsr2GsS6xJBLCV5ZiIlt
0KXNB8bMY5YWH6573V4CAv5GiDUDRgE6PiEQutBhNipbx/06u5ss907Rvjbzj8VOD39tBywcgCtq
iH2Xzb514U0ZqdI8yTp4AFQkNgAqMijdWrnE0t65/M6UcEBuXgU4bKfwrHU6GjdkRU+WGyLPAGox
P6hdWP2SAVIukWaAl58PT5hGlnu9os8YHr97Kz7AgYVfBpXfH5tTFiqSRdvZwlAGxxnM/0G/pODb
Y0rH0XJbkqAcdWN1n21IEq29TJluZ9d6EFXTuJIn76gQAgWYDFt1VQeS5P36xcEdv6qm27SfbgeV
3KdN3fmK1v6XkaH7i0uNgFdUdEdgwW0zs2aSZAoO4umpIg9tVYXXfXF3+myQWnBaC1SVhOmjlVnY
etqRRK/AngcS0xlvfenNtG6SY2xnc3kGCMNQIzNVCw8H72PQWK0pkgxGktVSH6ec+saoB06FoCvT
KZVZEny+avWKFB6G5II42CN96bvQ2fTd1HB8u3VX//oMyswJ7t73WjeReSRJo/9aUjgCY4EyP6uN
ZC+blyfyuwnkLnoWxNPK8NqlpZhAR238sTIOk91IDoq9u987I4Kf0yXfyq1bSFIg5YgNU6chVcsW
dN2ADOY6KMS28RYYvGhp1Y8o7v4HbzSA2udVGqS7Yim13rrGqVpss8bEddrpwln56IA487+s2B8r
fKbPZpLlazZNeBhMvFIhQdcABoUy3lclB0IS1evjf7DmGLaLuKFfkmHlWZGNS4Ep9fL1i+0uSCrm
7tti6vdmajoSZ9yLU2jmgDgKwh3ArkKtiyCL7Id1AjxvsiCJ54QLgYaUN9uLX3vpnVGZv71u+nB9
hHy+hFwRzW0AWYJ3HUAKkSejnEe9JyB0TVxvDMzSTH1vtGUj2wtUYK1CPyzXUrvo7CjGtbaZi10N
ArMmVJhpgUzaG/2mXWWgnt0dfWZK8A8vpR5ezzCJbgsdpMENOJCmslU/L2WtMXtThxIELkIeqhAX
lP/FhsJumcMVFeNnpnW+lvUSj+A7Vlyccwv6e2eneLzy8gwWTAg9+ZQtPxh1gAeY0YZSPi9N84gS
7Q9DH2R5wN4snhsWbnlbShRGSU8SvOAWftsUiaUtCaiGzGDNt0/XXZAH2WujFJasydbOyyqNQJ3h
YXHIzTq9DulnzVtv2uX3dVO74wKvIjhNQEWJ+/L7CS2BZnCIshKIQW7usWyVFW/72+aPlndvFqMp
Wb9dDzkzJ4R93VaQ8DYIH1q3Qt6u1OpgcjNLYkU2KCHuF2zIqk4n6A7U0BOdGuuTVZa3rpZ/9DIw
tP1/zaDNy2Zn8dceFb02V7jkCFkse8u+5Hp1v47qqTQziV9IZk98ONGGPEPdskc7IjDw7XozLF+v
j2UvLKEf8H/eYAvbq0a0Ux0FY4Gi9cmocUvV7UewoUumbNeMjTc5oD8tzkP8fspGV8nNVWuVuGnI
aWL1HbX12s8y+uP6cHbny+U0RBbn7hZfEipVIZwAmSQM5GZZM9ysaSZJBE2ZDWHKujbNR7SaYAMV
ThMwu7hhmg2UzlA95VX50m3bHFc9a4/tbEcthcwexFeacOrNm2nAXWICsdWwjXgvYuYYGGYWqEVx
4zj9N1I5hm9r2JFkGDoIVjfOk9rUS+guU31bLxS81HTLoglHqK/RWUsml47hkvdZAEa2l3zU8yCb
Suq7M3uq7fz7bC3AUuZ41tAJOH0G9lgV1T2j7KEx3Qc1A6Ty+gLsBrKzBRCi5oSbbVfb8Kd60kE9
UqZDMGz2Q6bXXQQuKmCphvi6Rdly8L+f7UaXeUYBimeS4FIKgRGj+j7prWSXyGwI7ltAV5bVeanE
LFtf1G3+MqaVZKfv7hDkdJybDzTB4m2pUBuT5NWMi4zmHaZ5ipRmQDldls3JzAjheEOj+6wNlRIj
1wu3vI/Z/MsdTMlgdufrbDBCON7oZNu9VSBsKWhuoy9bbwX/YdX/WHCFGAx2rtFwMhu3CftmqHsI
ystC1l7tAfCgf1dErL7WqeKVUwET6kkPRp/pURb9su7yZ1BxhORl1oI0uj6ovcVBwz6H7KAQAEXE
966MfVrlc1EVCQijbX8r7jKFPNtLKkEXyMzY7824OjR50hoD07z0ka6an4KtYtVUCa5vLxScj0ZI
NNq0IrnKiiIZqKf4AMl+35hx7/J+NYWW35wBWO//MH+QANVVQEEvX8qzfNQ6e8b8zW7n67YalYDE
WtuX61Yu2w8sFUVCsPag4IBnMbH+n7Is1WaTFYn+anfBFm9hE5LXpQy7MVCCJd4i3a9fnG+bDYob
GWBjb2uBZ8HxcBvjXdLCDWmtBq3ICg2KEIP5o+qNj2ubSVC3e/4BZR1UVaAvetmUbBiozTdwxGQp
tDZacUvzU6WdIPyWT5JtvG8KxMF49d/p6nSHetlKD2oIrNLu9LGPdK056qYtOSN4vBHTa/RY/2tG
8PgVb+51q24QeshUNarbMY8znRRROYJows/rbD6hyw+8Uusya08AzUl1PHbejABj/vMFwmaoqm0Z
wdsJVZGZUSUY09x5HocZ0lSl1h5mVLaGAHxw6Oe0hzH7SiDNGPZFjb7SEnzCXTcWoItQhle9ReIZ
uKudfuzTdgNAeTCP/ZjXcbtgq1m9ao2HqVemwCKUPda0NE9L3479Ecg15bQuKx78FVY+N4t2Oy8s
fW3RZhJbZj+8NviZg664dpQ5bYFsdppf8Wijh0zzhrD1Oq0M3QkE3xlG0/tq2spi7qU7oIIHIRBU
rzFXeJ98H5mQJfSrojhFovUsmSbtRTPqhwzSWZIdzLOQ9/7w3o7gDw0dKQNlFTwcYmFcPNFBlTck
AXK2kP4iD3+N+LTe2xNWH0JVTebqVZksq/JK6u43Km6y1/r9uQPuwAF3BJeMej93pVIh0fIgZqI1
acBwwucWNi9oba7PHZ+ay6n7Y4bHp7N0i7aZPtqUgP4/zY/2lmyqExndb7WWRdn9NfpjSPSFftXK
rMIacVCQiQN44lCVPtTjHMTMwXKTaZJgdBklsEo4OXD6chGNi+LTVLRFOysFVIaseEymwxLbcSnl
fOAp1sUMAqet4WEXJX/xsanTFPA9czNONSZNRpPUGb+no3an1v2BGF6sdrXM4UUkB3oZAXXH5Qv/
YXQe/6azVcs8PVcNYpkxOAEsf2Ar88uiihvFummMzT7ZIwj2lLw71ZvxeZgU2QObmAuI9oWEsNU8
UARMCos7/ZeuDU+GnuKWHtXKEPbuJLmhXbzgcGsusmiOBcRVSDwjnSJVyVx3G0hMBvDpjb+0LnLu
l5iTl47dSco6J2490Z5wI6Rjam9QvNvi6QsUjGItLE/LcgCtr7/EAAYgJ3iQq5BfkAe+WcWVGgoP
ePwA7uj9moKspMUNstziFqIvyxaNQf3aAC6SLBDd8cHMpf8w4yLK4kzWAvmW4Zy78JtpPscc2AHr
QjxrIO/T1OZov7EfgPk6YmlYJriJhmhB+qX8PfBbNCj4r+XMheVAaCTOaf7Z6dYYEHdJYLto/RNt
CPNZK5q7zg5sTCELzQCwmC1UnhUojWUnyEhqtU+DJUyBjFMeWREZij+jXeXxeniVTa14sdnmgsy6
mW5vHbtbOAbzHHIWGteH6EEOAnpLBpi+uOgIAxcvOqxX18EwG24SPY/gsijzwwSOzbAP19j5jSe1
oQ10GV3rXkiAVjJydeBaIUwrJLJpbxBv0RZwa2afnO0Lod9Ur4jW6mPdyGrIe1sFau/AsYEzHYVx
cYSqllN7ylU7RpcruOQ+0CLeoJE0x/no09/NvRHYhzzyCt/4KVlOMV3H3ELPFTTSePHXL1G1I97G
zVZnfKfQsL3PgwbsDmViQsfGAC/s9Et2P9gLfucWLxrIbLRrmS4sjtH4yYzYwQuGyDjpIUd0ykKf
mA28DQ9qtUAhAt+lic3yEyGpWxJ3iy1jQ0fT+lw34yd0jX3Uw+sTKR6aMASNNijigi2ea4AIEYeZ
yNG9HqJw0wx9i/5jtg3QoMBzdjLXaqBrsg7AnYFBsdGxwckB/8Tzxvvg6tXUdBoP9qyF3Sm9HStZ
FlZp92wVslvr3pZHgcpCVRSgahA6CrbWqV97jTlDDLqNIeSE22WgPzSfUGDw55fmTsb1sXNcce0H
DAqLBn54wV5TmTZxG4xtHrQD01g0EiUqW1MSUPfMAHrl8gYr1Fx1YckgEeZ2Y+PN8TKUfmmvUcvy
eGhkauEX6HHuGqDPwjmPu6p3cR3v+8KeUwd2dBDBkZEeCnM5gRrouJVa0hDDh9RSsK32xxqNwK3d
Ru320JVZYM5mkvZbnM5auKnmX1Y/+FdBHkvnbywGVPeE8DbVa+o2ajrH6CwMzTWLaIeNX4PEonkc
3S66vj12woyOlhcOjuIPjGJOObRj4aYeQS1CrcoI8lJKnDVmIeni3gnZsMIbBIDkBFm6sKItnXJc
JTMaNyroYWo96NMm6Dpw46uqT6kszdgxZyFiYxaR5OBCI5jrHaXaZjxlxtTEKrUggRvzaHIUv4Xq
heJ9uj6Fe8cgV+WCrBmAZpcHkrP9H8q+Y0lyXMn2i2hGUHNLEVqkVhtaVmYVFUgCIECA+Po5cTev
p7rs1pt1W1dkMECH+/EjeDB6Etzim4Hh7f5Pugt876rHqsnCw80Ax4VN2t+Sdf74JeNbrg441oiJ
vb1F/+jM/Sap2ibScuOJ8XHmTZjZOb0qCK7zJYkP0dj/5WD+4bVEUhciIQL8kDDb+21OHIZeEXJr
VkWHQaoZ1F3aBpBXtH/hYvyhYv+vz7kd2X98sX5JpxlNuLvxwKZmK8l9+2gdlcddkKvqM7L8L1fE
377Yb09yrYc06sXgbmTbA3Ue53sJ0xjauG///aD8+XMQGgmBGZhivzOakxRBXUk9uhsV4jzU73SY
s7h+/O8f8i+Q8XbT+Yjp8ZF6gFnx93Fe+52zCugk4GS9FPGUzVn10pAseLa75D/tYP1uz/yRxfnf
J9Q/VBN8NjjioO3CK+/31mxswbmbQxyRGkF4SQPd+9/8IP74DP/xCb9NTJGtzLrc+gYXUYjE7bJO
2wxCxP/jNuo/DzFGsgMahtvg+1sRHrThYdwId9PQMXNigZDXB61/QiKScVL+91/sjw/tH5/121eC
WxFiwbSDH4wxfCfIKrOuT3f//UP+VC38f3zIby+v5l40VjSVm4BGP20YwDo2XnJ/SC5Oq55GP/2L
gv2Pv9M/Pu+3lxjscFytGIqgvHi/Ed786mPRf/mMP7RaqO3/70e6/Q3/KBQCrsRBPeDBKc+Htm0B
MuFt0vCZdeYvP9GfOq0wxHIN3nbAyf5ltbbEg+sMaLY2naiOKlryrhuzKbFvxIwbNfb7oecbV0ED
4iOMK9SniX15+i8Xza29+m14hm0HhIqQCUED9ntrObGAhQIaoc3QD0XTkgP1g83ata/zBAuRQV45
84uu+5ud1h8+FhnvANkRQ/ofhOt/P+ahGcmaGLwLlXAuokrLUCBcwPrnyKWPfjjul9DskLz2l6r8
p2ceQdeHlQnBe/gvLw2ubd0OAZc379F7cq22bCPm3NsH1/EC5/C/ZhuATf3vB3zjjt2AEcg0/lWg
PTkRXyQr2dC5+4jrNUTuR6f7nElfAH+n2NQY5XZvNZvs3RoFUNhOGkY+kXkLpkCWdUAF9vJhWHDf
ByycaJJR2BxkujFfMCwqaJhcVbAeGxHqcu0wYIlAnY0NmrJNorkAuS3A/wEZyuj1ooxc22e2qt4c
194ZrkwWcnoPEHcD/GoHCAdXsfvVT/7x1gVt0So/TMxpszhogel4/S/mBBs1409sBrJRfvPYiqgq
prWO8hG5DSEZEXewIhmLzuTZJcnnFPtDoQ08DSz7rPrhdZpu2+QZZAC/QbgyHdQvEsC8KFynp3Ag
UQ5DzZItI7piK/xM14vNQfOmOZn1Dwhq906fLCUUoqqMRSIybtkVNbzJJKEnjGUIQGcnt+6XnIT1
27qOdRlqBfYeXTe84S9pWLdZ4DC+qSrkkVQ0ydNUH0RoTc6R6ljqjvJcRezd+uw7HijNAq36IorN
Ox9hfbysfhly7RXEo39Tc//prsWEgjNzo6eg2/yt0QwjvXaIX4Id7D0ftxTCSKjuy/FXeJm6rKGZ
vV833a47NFPu/39gBH8o6ngtoSJG7x4iCvC3W0pG6RrMviIb/3E8mULs9UVcYZyWx2WIcFiATv37
cqZn8zdU9k8vyj8/+LcrS1Urq0klyUaamwVK1etHQVTy47/fWX9oBGMX7PYbSIm38vd+Kda+4kIs
3sZY+h1YuXGrHpSXdMPD9CBwVKDFhHTwv3/oHy6V//Whv321Fnyj2Eyu3lQ1b/JAtB1eDvUZmfaZ
U/1/zVVEnwEVOAh1N9du918+RRap4f6MSXAThAoM6pYU3hL8TV/6h2MS38wTAuQhoDD8DoEIoxZq
G0M2PJJOHrftaUqqje7nb21mkHsC7+svzxD5rX8ppb89RmZHKbD9mzezRXT5LrbG3QwGvi+504OX
uVlrXf8cWzlOZaT9pVzrfpgy0uv5lS9tYPNYDPQQxT7bDWg2Qfmm/iEJsXFs59AvEHaldulIpsL6
KcmiWfs5g0HzZoHMpZBhZEr0dR0c0InI2yYe7kKP0SchqcfyCtdomLnMdfdqXKtdrSRlZdCyECFp
gDjGMu2Z/ll5TKfZqEDUylMjjdxZiGd3QTCxKBftzV8Sc2Zf9iSq8sVzuv2axPwo5tbdsmUhnwkb
vZLHut3FC0KrrMGf5kZ2LHC5V4iemyGEacbqNPdNhYEKsxfP7SgoiFcdNqR6adMOWWoxL9msvGVD
13jZwj++e3T6AWtA4yGuibbJ2cIULZe1++XJ4EsncR7Xatd0zU6nXZWBP+yj/MC80SjkfawDLZcE
jgAzQuKytCaIg5surJvfFCNvEY3mnHULjAnMdnTGJ1a5j164limApsydu2cRtHejpmW/kG0S23x2
OKRcg3ieZrqZRfCwtN22aao06+nyBjZxwVd98cbpJ6mR0yLIaXX6O6uc13HoH6su3Ea1/dSD3IP3
wzPNTH/RE7nWOjg1LHocevcCSd65Dvl1Ab0A9Z8D3po97KyHqXAN9/bg2/bFOgZAE+ck79v5tR/6
PZXBL8KQxsqn6u6W60WD4eLJ+BdssfKJuHs8njFXrdnCx/BjNOvVps4+cvgd/Iqu9paxWE8OnPQ7
92AjWhcIPy1gnYbDizLvNE2WNlF08tx6Kq0jjwtL92PQiL2rJMx2K9dmJADY34rHwR1jmC7XcdG3
gD9ECofAyq2CsnJUsu/gXJMFY0QzrK5ZMZJgzdJK9xuHhzoT0XSqtH3Wg31fE9j5DV2zopVYyy6S
XRYNQsBHUl5EGiNgb1x5LpLofWCE7zy9VnuQS59hgi12sh+/O6S9Zy112nKRN2adRDTuZMEpVwbX
t3C5xP8tnWwgC8fZZ6RUI8Sxaf2JrvfTOPOPmqzQsAwzz9pxfGQ9Gw68TlSGXgW3unBUFsA9Bd1R
SSo8Ij1UpXbxxgQMFjRxsrz4FA9WhrPKF4JFSAp6Y9KMGz5icZJiKAl6orJVsneiquO4Itu6hdwy
X2nwpBEmvG0rhgjH/m5MRBknSGtL0TPp5CMdZVimrHcKXrN432AjsgcdgOaeR88MlIkSqVkfUSJf
ljApkmR48VT0FDrRwYjqIbX8LmbO3jrx/dhN+2Hi19bg0cZ+zLKEp2M+elNUErc/zkbP2WoXNweh
Zz1RFvv7CeqvTMGKkldzwYbpYINhX3vhxZd6p2n7HRqxZFEAOYlximUazoFNf+IR/WqEQd7PuJz7
aMgjR71o8C4ybf1f0aIP62Ae6pFB7So3lC1fOjQPU++cvXHdWR0+Ton31t6SshoVXVDoUDyG/pUs
fpPbG4luarrP1kroIpLn1UR+Nk/Q6niqBSfei16DdIwgrgVOIFx9gLHdWa3OTzvMj50cDlMzYsKO
+vvGJWi9B1cUBBGT87K+93x8l8b/6UnwpleawAyCDUFBaoQteAqxfa6aUT159SiG5tmNYQqUKG8u
1mRCkhdN1KFSrNrGHG6sUTI8WOrPRZDMO0xSPyKjcaBS2eKHZUOR+pbkka7hl+rUQ+4S9lijbsx1
9AOt52MAN5XM1c2ynYJuM1OyrW10r5bhZU38zCXLg13pnest91gUPHBEfaw96JKwRm1dOWRYkL74
hr3CWiubg6EwabMjHHxbRLqcbZM+MlUfVw8WGywI3uYOcZaz3ba1yWHcsIN7wdlitbA2TeEyD6Dw
uvUXf8PS5smk7DrEdakIBPINkFxusH8cd8wNNsMKxX7fHnyHHOsIvMAmRqfRV9s2aA/OxC9WJQ9p
yi744evSA/Mk85DjFSn3nVJ+col3VPG6qyfyWemWZRbs4UwN8Z0APwnHqGU5QWRsNvUCVjbhJ0/o
nfBpndWs2qWx+wgDpVeYGW9GT+xDa99DIoqhBad48XcVACrheMck7B4UKH8ZKDyl34ll0w9eGdpp
00XhAxPJqfN4aYQ91WF8bMxYjA67VCTZJ3H62sYmo221q3w4I5C5+uaN3q902Tv+tEkMrKGDNA8j
B/l/NpcyxrUbHQG/FcNk3mwnuluFuci4HbI2BmLRL+GUYdXjZZPXBdnQOde1SU626R8HCM/spK6O
jH/CmrYYyLjxO3MXS7Ln9bg1ky3auP4hw6qcfJD8kHEAZZCcq7xygGY6MC2EaYx/rYXztSQEyWVe
vY/r4M0DHTHjwbzXen2quvGDp9Mz5+0DXRdSiPq2s3aULaq6Z5jaqjYPbkEyzF3uKi1feuIgZXGJ
tlHK40ys9MGiv+u85Gco/B06X3CiGrBQu/GwNs6LK5bXyURn4kXnNJkKFosjVH19NgTqGnnzz5il
F9GienfrIx2Hg5+0VyBVhT/OR2v9Dz9et/HKdlUkc3CFsQUesZ2sgF9sevzYgoy8GNP5ScYTfnru
lFPTwzl39uHXM8POJZn2aTcn9+Pci0cPXiRFUCevTZocPKwlMj01CE/CQ8rReTtYpKUHj5sTD923
VbBzp8TB0tTLKwr/a1OFS94E2i8JuqrMLrMpl2HqcylqHKnBbkw/x5nDZDkkyXHF67byYd8uYd7N
sM1fwhFl2kQosBCCgteI+ZeK85BOP+IpenXR9WQ+0e+tD+2LE22Fpu9JlUQP7WAwjwbpIx1abHCG
Zc7DlPxwGSe5FTbJ537UKNYEbpHu8op2nxw9f20vt8+g2TqGX0ODk2KROHJukWf9mFZW5wj86nMN
w+aa1fYAtGB4kglNHtQMOd1ee4nkGVWKP8SVCZ7g7tpG2Vov6dnx6vAoIgXZTNW77nsEs8VtqhYF
BQ2y2OINxwi1AvUbF5Ib37qPSzJ4aS49F01ltQTlPJD+ufbb9RAIOx2WAD4cpaznYGvbxb1yGB1e
V+6lGe4OvjVhK3dJ77AfMepGOaT9CyIgsNOaq2tfkUushmJQ+tKMw1Oq/ADttC2lU/9QsfkadLDp
Yc6qnTmbHA8VRImbq+b46nb6Dbj8Lxp1G4+PyKbzES3UfiLsGjUxkOeIOsvGHRbcgakqjMSF392A
MDFdfasvCUVV0e2BgkBaKrdBiowzvgdq+HA6obKai7AQjXC2TeypbEaIYTZ2/pGpCGUW6WPwATvH
ZD6aQO1dXl9oK8qUj03pLm0RNNUm8uqPNp73CMXd2U7rfRj4Ww5EUMKyMU+9+hRy+cyC+BvdG1wr
TNBt3bj1SviHTgUh8jmcYDEhLJuzJGwO7thPJYtceWgQajFNeAkkpo26NvdED9vRgsW26i5zE97m
aD+O8SK3dehsQZjy0dChcEb9tF24uHi2fcAWEjb0vUESKRhTW8SeyLw1gIxggEFzX4QfrRbnibdT
EaS8zqKY2rwW85rXTX0v3Ojc9fLZw/cZrZOjNn5P3cgfwgXychGeoHi7Qi3+lsRald3c8kJ6qDVs
iJ/iqiNZ4oDfl84Ozbxu9rIOJHVU3cgHWzfaO0Gy5jhlYxa1Zg+ht32M/DX+AZ2IW7hNUkQLqKJI
qqenuq8PzKFbXKSPcPNd8pDY/tMM+mfdsecuNvce/KLQOrNrEJG2WKAayToQnwtZo5aquv3hVvqJ
LMTNwxAK72rat95ydRSLspisCgjQ/N0JWWDBKpDYysouwKKJ+ECl1HFx6lNXxc8tTw6NllM2DWq/
tO0z6K87N6Y/lArexOq+NJ79nKC0ySw8Q0qj5iuihW2ZpOgW0C+iJUrwzy+TSraxWp6iMUGkUB+X
0GghHGWZTA5CwZgh/ejM0bmgGxbtRidk2btz5WZd24Q54+rAYfdbd5jaRnc5etqgWfc2CFwxBR1X
msUzxJN4k/faRtseU5XS6kwcuWMq/sU8wNbKkAeOviaY3NPUid3Y8Q0VuoDLyZO/Ns/d1Lx78Nsi
64ypYYEHlV7UZU49XBX8CE4y3JRwsa9J8iSSDletrjdG6rKpvUPP0bu0/NEXHcuMs35hQhoL262Y
ktgdEiZvBzfNVarf1yXJW2d+8lPUoqGb8VTUFQK8z8CtD7yBgfnAzt6SvkMqd5nS9l1q98HMrd5z
ora+bptnrhAC0gUzzD164X8i1fKXSG2csaV+WYyBBUPkiZwuWt0JKusTmiddkATtyzwYqBbl01y1
BV2nL5tOdSF955xW0eew6KOHLPPRj3A+4+7NRAvN/LB7xjBVWiSaooPY1wBph06YLAAsGPXsuQYd
pLB0umubCkYj4bfQ+jsZovupt2cbxw8hD+6jddy2NvnlDQ7S7fBPLmv6JOfowQzLuXFTUG1adPu1
hwTEqsr7qcdlAEkUJn8BHcz6rGLvJPFf4Wayx9yKuGp+gdLay8EOT3NOXDePE3MnePxEw9HdmRVl
YYzXpphp9dxI/YFopQcHAOk0+EizIS8x3tMQCcaZTy3JsOkDs0nckY6VvbFob6bcWaMN1elHz2BU
qFDNg65/kaI7JaM8S0qfIwqc3NSlwR/FGhe2Ro7+SYg5WNteSJtuYV73tGr3E/fPd8UQAF2t9uzo
8ZB0SB6F214xTekzQXXKQkt3Y0ywmgrJCSL5Yx+ES8Y7dKVRtJtxEfk8vk8XtO6SbeYYoaKdNke6
tBcKbXTMpy1kbJsBR+YGIh8Gkua0hiuhYw+KxyfPxntYWX0MbIkLbpINkgWSl5QJ/4FBnbMhMjV4
C22da08+8kDdp4PfFx6807NYQiVCEB/FOUJ+2uRnEqE4+ZWXidjs19kXuY5GWVjSYyMPG9hvZfrv
pOq/LHF+kjF6BKb4CtQCSeP02YFb0iLrYuxskqm+fvJCfuYLuymu8QNjt5kxKdHULu1pnNfXZAo8
GJkPJ0z2xRjrU4/A0yKORJz1o3/Gu3EnhUA82uzuFpWupXXx90yqz0InrCCLGHdVH5ZtsBZD6L1K
IADFJOevoZ+v1kWGLhqWLoNL2p1NwZs3LLm6k0DFYx2YzTJ4YtK7ODo9x1Cx0cHHJnSNnypZXaoq
yuTkXBw+vcI16R7P+koo287L8APNyTms3UJBhDh4E83oaB8awCF1TUo9+o+TMd+xJ+DbDgoMjU+G
cni014Ai4t4/Bmjcg44e44YrXBbxHjyO12AiX5PXP0EBQjMXxBVYChycSL6n61Bnia+uDDNdxqLq
K4XZ1uDhUkur8K3qkMW9SnF1sQhvPNnnwmGbxUXHk6QblZIXbwaAI9rlZajw3Lgvn6FHkLlbxU+Y
AY+doC8tJNYLhvGkZvei1buJAyQhdXw3A3eflH9NuxCbcMuz1Al3g1bo/JdB5s26ovDgKWFa3jZO
sLdh/zBFwwbZpyd/CS9s8M5Ba8tWLjSHVrLKW50cI1phuuu3q4+LgSHuYSJ7B1euTqZ301aPDCGt
ZmS/sENGY0cxFazLc7c0x9Xyw0iBMGlKywGCzAwa2gYNdnwZJQp4YuoDvEg/ianeJVkRyl6NU8YH
hcTIyQHSxpjzc22Yyd1WY90QkOPS9H1erRGwGhiG5xE8Cuex9XbaMfFhYDFajVDduWuF0+OTg9Dx
BYqNPh94fFep9IdK/WeY9T2pyruGMvx0Gns/D/yZ1s5lnsY8cHscC4Pyv3wQQT5gYPvZodHM/AVU
ZdRD6TIcOJ3Vbr27yTQdMX4BW7jA7XstpkYdon44u47aEA3X5Ybtq2DMIzXmfshPo9QAFczWyrZc
mYM5f8YkF+WIk9gsKz3fFjiShUe067va+4kZrwruoqHBANEf0ao99iw9+2mVOeqJ9cspTOojowF4
AWmPrf0NRHvQ0XJIEPKGxVRZNyKb47lEkcmoIdu5SbJw4HnaqM0q3nzIXuQpmefSxnqbjH0m3Tsh
h/sulL/k2qR737UGYasNmFJLA0ohWfQGaSS7amFenjReWxDFP4SpTqNXH1ztXJKk+4UQEpkN2n9S
TpBmGI8eoiWpSocyqG+J6DcSOt9CMQNULLyqEAzFhsWlHedrB8gUOR4jfDrmLTrmchj9ezOhK+JA
UTqICzv9gcV0pjicx51617E2D2m6MwAfcSWfMFY/86jfOhGiv7CnxbnHDAS4sUuji7bTbvTlxpD+
Zar76+g1d064bL1GI0wFUYbtsJX23vHmQ0fMA5uBZLkMuMhdEGE4N/RgJy9XYZTLlT0I0eQT5q0k
mDMF5K+lSwYAsoxG4Khr+kAAdeSV9zbp+dSs01Y69BKF3yoE+h/5dc6d5nFK7W4J2o0Nu9Nog4tv
gz1amMx6w1atS47Irx7fm+yAZ95xU79F6N5CjGVp/CHT8Ec/jjsXB3jbeJ8wad9YRTLJyKUxrClp
F2NO5rDGafdEvCZs+kgVv1Nh8m6WbyaQ2ZjoktXjjzSqXgDZ/4q02aHYbyhAQbP4uYqHnDV45W1w
1aPZL4xkZsWhuk2q8Jz1K5NXS/QEj+fSILsEB0g+kgh/8myemE52QdrdI/39HNrRz7k34B1qdqbt
IKjQWWceJ/6rQycovTsXnBYfk4DSqMIeqzCsP2HVCfpJkklgbALvDuvI6YZLKwOQPYx2YhZA4d6x
O4Z5TVeGFARCog8Szz0ZsRuczBaEsSKUMXbTiOHo4IUekPPSRAVwzAKLeGyCNaBAPmwtWY5+x45z
tVc9z1cLobq03zBi7bPJ7QsZqFOIHpnG7jbxRZEybGYXVHUSYbwRh9l2exOpd8KW0lmgtkWfG3ww
2d81QQm/UyyVITmw9220Fi5mQh/fGhyCdYUegXpZ0p8T0G6iGMx18bG0bt4m7wSS0+H2HWFNIvmc
zzFc4+MeaCbCOCP/yLsZ81JcrjEIGYOPelIXncb0zgPAWqZMwwez/oJLeq7otCVtcFsjZG3boK6j
0VcLYNj6otq4CCaaGyDskxP8QqUoPIFfutLdHnP4ZjZfIvSvQPVyV5+j5bgsElhgALSz3zeTs/eo
yRZNPp3qDXB/qbhTWDyadjJYv8x5JLFJEUieUjbrEYg7W0Dyw2lEV7VQgEQd6KWzhEHAdBhiWgjW
3ivVFnIm2WR+3JgnjauwNoPkzD8zvuyqTuLHvguHh8koMGZFnY+mf4PR+FX1HUfzeoN4+HWu8DYE
/rkff0TKPM2ryPue5KtGI4UFlcHd3UIObSn8RPGIOwsd9tjgCuHbjhKM13CC4XMB28xs6fvMl0M5
pv7WmWsAMfTTD/oTQI3XNNytKX5KbHO6EZd31xz4SgoTv2ERU7gi3nfOeB6n+Z25uuydcT92+Je7
7y4d9xEQ2WCGcXTg7UJ9V6MqIs8VEiMHfYJfBDo4ROKbDs62cu/bKd7J8EO5qGV+84JtdAa9XJM5
wZHGy773kgwkhjNonzugmZN5GLr61XrdxkDnyKf7xEiwVzRGCRc3paIl024W+O5r1w9lNwQ4dFOe
2inNahI+zhg8UK0Tep67V2dAmyxZaaMho/zL+vfp5GQMfluzy598uZuZRgok6n3/5XmkiC1MFpv5
s4rDQoKSKkx08SKJA9s5p6hPCubePMeHXbPa4+QFu7CZt8ReVHSQfZulcJYenDtb/3RoB+fEa8fw
9yDspVd45Uyu3W8raeGqdQM6jguMgpxm6yr8wP1bWmusoRY6H1NgYOiIGwhCotoFRp40uzVYAvyW
PClWNjxi9AmQgtQ++VOzpzE6KayV4OGk4o8G+eO46O3VAeUimdJykmmdz1435CkNfsTEPmFZtx/7
6lFh3eTg5vVnCZ3WuA+FyIORHFaoU1Vb7YGGI4mP5yOrvhduswSGUDfs1PFSYLpPHrybLEEI+DQ/
9zXfjCFCrFq6gdAmx4U038ZyoMIe++JhW7ohFvWOc6roZ4Or0gPug35HTe7W9FXhS0Di0OY0I64Z
u3ViwFoAPWINJc4EQLsFCzmpS4Gxul7MVyVtPjheRgOzgbs3bjFVNF518nxRatwiWUAh9NWyVOmC
kdv5pcbmSGS3jwEfWdHcJbcz5IxIB+nIc1JNB5/VZSKazRjDq1sFhybhW9K4n9gGPEz1A6F3iW/O
8GbMkyHYNJW/bwRQE+Q6LxxnOdKYSxNeqgp0YhevZtKZh7Q1R+32u16LojZg8RjZ3jlcHmiz/JCa
7nw1lYknKkDNuE2HNO/9h4Quu4n0TxxDc+P5+8DrDlGAupsCHCfsvk8wZPgIrMjWqnmzfnMCdeEK
lmnpVh0yE79TxAGb1Xsdp+hS2R76sKAIqdozUpeINEf0akEi/QTrnjIOxzz014d49B8apYfcJPEH
qEZ7PgmAG/4uiui5wj8b0/Clny6B6HMlTrZzH4TnbdseGkOEqQy4HerWngfLSwcNSvpso1cH/Dqg
X7mel4KaIPMCm8UTlEYEh21ugLXVh5vnE6XsRIInmXp7Eg5F4jxiIPHoTgx4orjGAtWWDj90kCzF
4swm7NrqzDf3aRPc23baOhL45gL9VItgrgVCrrEqmvgdp6kA9broPbaRku4BPZd0CQrTQKwD22W6
qN3kHGXj7SfxCCuhfTNCouFvsSEt7dA9q6U5YAbfz6ssVuVsnAVToZaIx8JdQN1nTfVeJevPFSs/
7GE3EbykXNceqo7vpb6fbrToGaIu/jUDhQTXFxth/QD4HEO83pFo3DOECLMaJoB0KpvWOUQGh74D
esRDcl1FcwkGMDMwuet0xT9rSvjCwe0rVQNeZxCU/XpC5Qw6kSXjzzad9gtd36x0igphMKHfPo9A
XWncVxk4slvFkGMAgzInkG8ATJLcb+pzSJDBRGnzjqmsYZnP0mnD3epiIjYMGQTrpaE/ubu4P0nc
9Ls47V6qsGa51+kfnLmlSOst7byHal6ehUCq4IyJAqCw2bpOepQ3FtCNJOEP2NWQ/+HoPJYjN7Yg
+kWIgDdbmPZsQ8/ZIGjhTcEVgK/Xae3eC0kjsYlG3co8mXdS+YZNf5XCrkppsn27RLdojQxkocgs
/XEuxHhpDGqyav7cXTn2OOyGHJF+Id/0g2xMLbIn5iE7Y1NZzsq3IyhN0LBNJSnVQGYfNqyJ1w1H
L7vU3Qejen0g1bPxanbdu98K1zdlpQt/niOrY/atLGbcXyqYTne7PBffs44TQfSvAv2I83sy7pxT
bOE8oMSEdaqehWXta0TSSnqhMmC1N37G8TE1+sbNzMCwx0NiuG9ANX7t3mRWb20B0IK02oOe8p5t
rWLvKWrY6Qsy0rircVoEpfzjXAX5+Mp3RwwMHEW/oRrt/sY2gjkd1Y3WKW7IXhS8cSfuWSYshiiH
VXqotQ43S6F8aen7PzVZ26fY6yteU9oYmpmNSV12YjMoTL1zUx9UPi1z8H7TKfYeEsfyCD046z6G
PXpolGqEeY/JzKcCa7Ke2kOZZ2WoUMW/iXu84rTKzDBm7vT5zxpCYy7dazNV69XuOvVUjnNKoBLJ
PsD2HndyMuVWdyv3BIpg+HQHf2pV8S/J2l+Rqf+MsbaCcS1IYZKwjbLE1oNGFDdTq/vD3KvcnCze
0bgxy25aq2KbzWtP152m3SqVg4mV4V3g9ro8dUORRPlS/WViNG497zvWjBXfzXhDr7r3PoRy4rlb
ltkL6nEIKld+OKwqMDrxJvr+ZA8MyEN2Qq/i3sB9pKT5vnOSOCw79Y1kXOxbtRFNun60E31jt90e
CjkyDISovDC0cNLac54jGpIJ/1szXdnRWV74sfftqRux/DqUby9gasukRO44bafSuyjamoLwGGqI
5vWAUhp0S1H5lWEfMj7wIAGsIVC2l52gWqAElui2brwGbWyHq0l4rfkalYFzoDgkcX1ldddr6laR
3pgciKmvz6nftTrS1ByKQe7hI8OyZ5+A29yEMzykq3qazWkrBjUCtsLKQHDO4UOUVg0HzTl6S79j
1A8y5wL7wRXN2FsJb1z+1rtm52UqotFz1nzjjiF5I6D39yPjYo1su9bEwZqPbiH8Zv0VQ/JnqOOp
TptIz2wu1HzX+mSrNdMOBfRk0C2sl4wy5vhOV//gz24aFVxgeNBOomq3ki+a4FGAUPNZE79p+KL3
cx7efQdpKp+5qm3HZAl7e9lX+bJjt+AR4CCSlbURvHstIz1YzGyKl+28sb6A6W5MBPFRpqe21y9T
p21tJEQ1RbPuVc83xTuSd+xrZvzIE7ZvjHFbeobwu8l8asb5rGj2v5HOb6P6UdnnNyb9W1pwyRRy
P3d3JipAkNjwsjsAK9PDlERSwSJv2i6003qXr/F+Xb+c9Sj08dhi6YveY0jqn/XJPJqifPdKLofi
kk5eKNYkzEx7b6fyn9aIY553t1wrPsZyfIGT3Cbl3bJxrXdGAWpqqqhxWV2bvXIxOTAORLYJI2Ee
c8H2OAOorcHyaqpAr3Pu8x4vTnXjyOkXg+0hdr476jiHhIvYeltVdt54MSx0muzqhFzF/0wetmyB
Njb4polfMVudvxoDuS0t8QvrlwV4NV9YwafirGZYSgaBqn8zJooW+77cNhKxXVXeZ/DbuOO5KszI
ymsOh2JXA1RnFjfNFj/JNTdCKQ9sGfbmfluSJ5GyfaR8jRMcssAt3qx13BVi/dEz1tk0qk+L1yae
3uxF3dm0Htd9dVIZ6jQe6s5VfLdNTwND7GwglRq+N3S+ZJMeSUacyYpgNChL+67yvVXbz3G6eU4G
qq+FtARxbn7KOtI43LMkWrr60MZA4YyfOcKBAFCR+i5rzz3CXyozzrWgVXA58tvQ/9MNC/lKD/V5
/XQXMKYZtLvpUGmVo4eSmn0bK+7OyES6sIGbn23SaYXr/TzR9/nEntxMubVOfARAhTpvPS7PedCL
iQbaNvCQeTTjuioeCp+ybEtNCysMOq5P0Cjy7K3KNUnao+VgJZpaaDjapm8+3Xreljq+Ue2rSXou
l/6Pt/khIZZG023IesNdy2Leqj7kDbXzXv7CSEomkGq7xjEvrWdgvyLFLsm1yU58sS4VcxWqP/Qv
Qpk8zyyfsNWTGAe8JyMoqNgyYgyvlrswWwW7kefdQMMok8MQezubQqW2Xl7d+stdkgBXAlmR/Q7H
XL2mNV0aDIRdXGztvuNm2IZL11wLg08OLTmNz3pzQdf3+2Gf9wbH7Z2QZyWM8Vvefxv6sOUEDoy6
CBLULO1rTd9nlzoHMNWpbRg78ULnNmitdyOX0Eaqr1v5X9dyAJjPwIWh7qSbfrBCO+ONMnihray3
Lp2+m8LYd4bcdtboC2E8GWZ7M2zWh9qcoG0GqSWQQZa9B+TSVN3G0NliXe3v+YA4KzaQplbYD4od
zrm3o3mfjjsDCgYeyF2O8UB5TZrvldgLp562BwWeusG2mlHUMuNPVg9c/s4FVccxrD2gw+PKftx8
TXep5h5ypw8591+TQYajKYO1/02ZL7MYtk3x9smMY0xD0uKufknGUxv/HOc9rtKwaqlgoRVh6jJf
d8xgYnLxGHLb2tuphoU57fysnfqdVMvGip80jw5mc9qzXDkwPF7TqTgXnXeYIdaGCRq3d/22HbeO
wZSFALkIy+VLk6E6eEGVxqGdIIj22pOLD7OklCXFjXlI1ibMXW1n2eJUoED7ZqEDOs4fRtI/0EwO
xSWI8hRnRclB2tiTQOR7B9X2As1ydEabOWcMF/73hNFfrXaAZYH0ZESxzYnQvuf5fKwwhxbt3Uz1
g+NpoSKcMJ8NCmE/Fxt/dMmOA85wyYt/cRlHyDfXNivhTCdSl2q3kiEH/uV6A+ER9B1funKp/ZkE
a6pxkIpx66l1yJU1coYGzKbir70DviAO4VAVRxO5UTcB9tYuLCm9EH2xSVeP2w+iRd+ESTOcjD4m
xaE/TfpKG3/e7tKRw405Ih6Beqg9YIFOcM+ZYDCfK6eLiKGHyAohlv62QlGHj7+/UXwC42GZ/Utp
oPSWeUcLpd8l6k7MEyOG96HVX/REoBF6F1KLQDFXVYogJ9w8eG8tT/QyvRblo6bKU46kUMh508qd
2TL2KxWxBscMZZF/DDbYpQCvaPknFD3Sx4aOfUy24ifhj00TsaMPyx9t9o8z4lpklqbyyZ1PWM9R
cZfShim8+7woV5tsWJ6V+SYaI4g9O1R0c8MmlSixOBCxAbJu5rLnVntX1V+EqV4VNX9WzemhKuvN
dE+bzYPx28aWsRfSvViWOW30UTGixSXvi+Srz044mWNoJIafecpmqLUdIB6bGHsrVBxTXq1UgbLh
JKoR1Xvd1n0avj47S907RfHDgXvlOtwwK4uMah/1kMfjl6vV5ymvzsvArTXp6tY3qb3YsPn8M0Ut
VviU00xEdalebXGB3DnorM8pk2HHlj1eXnL9siv2ASbVxum8YC15bFRxHBizOc53wpORjsihO3KD
C7uPvTIwvQHtphL+asFRWcwDokjOtdk9pUN6VfM0Gh3xkOT6V9rfy5ZGP/XezMV81HDF26S65KLe
6G23U2mtXtp6a+YZVluLvV/Aq+lXm9XExsTCVu/oVG6k2O+1HR9ST/WdiSrQ5Zo2D0QXDk3P/aJE
bOKyDa9yJI4c9mq16zj1ayC6Ho96yBck7OrOP6BL2j/azPHXItFx5RruF6L6jbTKdsnjjTW6QaLZ
+1mkR5Id4ZLyZLqHMVGeajJb00RGMp02GD/BVGdh4r178/joOv1HgzTWgkbO/A4yIKgxmYKsg5B0
s6Do1xA/JSi7f5KbTXY3jHrgWJmGUomZKqejp5QB8rTvdTrUtBfZGTmnZAJklH5GzXHqlLvRkEEz
lQ+lwmZwxoJWIPva83wAmjf8YmQRepaH0mRWrdGbcNCCutZC6vKCuM6viyP2hSN3s61ovkjMNJyy
9ojb6kunjTKhB4pQAj6cHQhRmJg9RQbLjhVwxAa6E3xmKPMzi5fOcRJLqsbTF16A+7Iy2Wd6m6rs
oFfLFh4ADnE41Ua7iSGl6vQKXLJtci4DRhHYXeb51pA/15X7kFXdxYkRgqvvxlF2A1u5mWf/ECdO
6Vq+xcK76ONpoJIhaufsWmDy2V4zBhATE8dnfrBGIFlPzW1uv8rJm7hXenPQtRcWvxxSJdsVlDS4
6gycLH6Ngtpc7rdiNUKoM/gu9oBh8SxtJBh2G6s8qjyIKRLj5Fon28sCXKLXeSy3inAD1ipeZGx+
VfVwTZfpUsEIDOq4q6b8aTT7c2dMIY1pT16ffVZtfmHd9K1euMipKrStXDXc8mmXMcXRc/44OM7D
wMvAzjF3MmabuNSrXVMk/xLeBMybf+TtT5OO+U38ECE8nVdfbUaxGwgTwCrSoJPOA1Qs4rKixQ+z
md6soX1MrbtLyc7BWAOqHRx8Ej3jJ0kuulFsp4LlUnF7IEfje2xQah02FrdWjC6vBELOYW+9TjWq
eMurU3bdS5nW7zW3SkNaHJDds53J17ioP6VaPbvK6ldJfvPmbMf22qhStwQajDzDGcZ8UxffXdKd
YFxMKxlNcfpqGRoX0Ac0pG1PyCcm1+BNxmMz3V0zMEoJBxQvbzFVog91kn87SnvNm5U7WF2jr7s3
tC0eHwMvZCif5dDvF2c968Vcfdgj34V7laDvSrkdXX0I1lE/a0vybXCByyb3I3EQZKSb6CFwLoNA
n+ynjufyrgOps5sjUcXiUHiNo/qNSVmuDuAdKDWBxnlVhze7T6zzwDtua1ZLtiFHGT9lnqqTDFXV
07Kul0Spjo4eb4y6/S2N4VS6Kn1L9zicIbVHzVJCJYf+6sd4J0rqL6s44Qrci5O3tsI3dQg+UaR/
Tczzndb0p83kECAm/H7iq6TP99pug7uHZUzZMS2Sx6kd8w2/4GLv9Dqxfi4sgdPHX6M+n5At+Ko0
RHFt97d2jc3qTA1jn+HiYiFi6+td/XbNhbgmrS2xLn19GCPPJFJbG9fYZAEE2s8cCQEvl09mtUna
kUExzn6WinwF1u1h1cbq2V61aqfKtjw4sueZ8Ip/hEReJznRWSaKMFl4EVur8ZBqyS5OxteFS8mo
Mw/kRv4Of/8+zRAQpbgYlfO0kH33SYneMsGp6in534h5S0QNVqPJuAWyf5ZnPoa9VzxXbKSWXozC
SA4aaSn4uP6kUEbnFmDU7FsDJc5aLnPdsS5S8FhtycLFSt8VF0m/zT7U5v8gzWVihTNRMwAGXOSo
REHgXh53p2JylFclcYnvLkDCSqP2OxI45CPWieR33/ICQup+cpRBXp3GHSPQP8KnHbdyWXM6+3Vl
5GNUFZqKRKup4qdXs/yB4oqRr2aJaVrAO7KiZWY8yDNkFgEY7Kz83eMaiw0ueHez6XMuQ2RQI9CG
kR9/FkmabZKqiCemnfIwFzw9QWOZ2Iglyds9JZHo6FZuvMIscSXRpSBTEMctiSMTiZwFaz+1xTip
5M5460XsfjP0atumcNUvj1Hu2KeWtc0bOGke5f7BMi2P644WnyRROr9aJPLDWJu8LKa5nw6a6OyD
GytwUay/gOKWKqjn5G1tZhX8CH3+IeyW/xtSEDTpLNSSVIMagnTyf9WV5aEmun7VWum26ph/dd4C
f6XWDSCLdJCPVVc9AqXmUZeR6ZJx0/8WpjJvczIJXEfScTn3eccNIE9JygdpNi9HVcwworJ3DvWs
KeQ1lBXQhL4NssCFKM+NVZk3XEvrSajS2SWtpp2Vmipo/OWyqwJ5v32qMPA7FySIgXvxnlZZ2nHE
4LQSB8iVwMsHL+d0v/OdsaFsxOrFm2JJFo7xrgmbsoo3I4EdIDj3vgfccB9XaRKT4z8uzGJtiPoh
tkgydWu09KKNFiVTGA/I8nX4xr4BgY9/nh1ilopdJ7ftDpWVxBGdQHCkliuu+agme2MuGhagAkkZ
gjvW4C7Ozh0SHvmZyTUY1SJGjiRCja0tp6e55+cMGVKTnS3o/DWm2X1ymPhwNTEGJYeBKd/Twhsu
s2PXT3rlzF0wxcr6m9bm8hBb2D7OfcHvxDv0mrtWf2oVW0axVy3JVgAjb0y5OmemY33fqqm8GqNI
tnqsw5FKdwxt3ql+QoZol7NQgMsJOjoJlV9jMa7ZUqw3yHcso7RLHtnhRtmivUzP0zS5k2+5A1ZE
oXt3lFKBX3a6/CNrZwAf4EdNwzEnwTnkihJp/WrebMjup7TVfvIFXTGru/WxagYRaZaOSk4gas+T
k28VRWHQdWrBBWSpA30sPiG1tIC83JHfjsa9ATZGOtP3InpihYKIKlbWuU4aPfS8/pOMKh+/F8+R
xkOxrapuvdhqvYZJzQBBflD90Psp3VWVSU6olc1h0GkviGtAl07XZgCBqrB5i7Tze9E3KEixqqQf
ppI2X4ZbV0FHo+iWMpBr6zoLSaUOIZeRqnmW6chxVZkOQ7+D7z+vWVR0k/RhZ5YdwmK8ZQNJfBCO
jQE6V3hwfEGC0rN7mgHGot0I2TqPnFIwOk1NlMwrPPWR/W8scc9HE7dBT96kLpUdwarmMWPbB6ZG
rnJpV2By7kbHiEHqCCd9p4Q5fwBwiX1dKQzY91g9JPDKW+zxdWfWfb53pQa7M44SkRDEJ8q9RnDj
Ijjok7SOWQcrlk3szO0F1nmYAy5DIg2bYjBfV3NkREaZqL44txp+xTLuIlVVXiVtS2ptGTyX84kX
iRpaREdC3cDFq6GsHjQMztMqpv6zsGonC6oBgkLPAVVUp9KjvkvtSDH1ObRcxufB6DPpq2wx+R7a
9rEyPfcR28p8aKTpsjyIpT6DdOhRqDJPwP1PlM54U5Z8il7VP62RfUMG8MGuZI15mLfL9LEIuz/X
wrY+ehs10Wzn+qQ00r3WrTNxyV29gKaR2c9w5G7pVA+ETQr3ZqYlOWlv8bZtqWjsJnN/RKkrIbo8
5+vdJXE6Sj4W6q38qq3khf4aFOTBbaiAGFS/r0XCmzmuPgxZ0LqiWCbnftLupE5/WT8vmh4mhjM/
romWv1hjOtiQG6T+xLzwokz5F5DNY36Qi7xfyPKwHeWwlT2IgVJ507a3ueckE3JYSkHHdl5dyfLr
Xn/RhfQ2nUL3hdPPZlQIhRjyYGtnO8aoWRrvzIq5Dw1hOutgToqyop7X8prPQpK69FYqAFX2IAMA
JfoF1pk5tWM/ZMke04Mgo3sdOwItIf+s9WgQC7lpXd3/SdMZH0nuprNvc01+LU05PHexqRFOWUTp
5+6gvpDdTFEnpPtUk548dvkig2XuMUh09hPBwLpWNE8oQDyuw06vbaY+xSkunaUZu6QyzYeK6BlE
DyWplks+P+QNQZQo1qr1J2+NT2AZPQ+suQeMKRXFex77TN/TKcWyaoHrGJRi8jbErnBoRWw8jLE0
HrQlxTeDYbWGLURagsfcyvW1ZT0ylxJv4q0xWkFq2BkFWF7O0qxRA7mQ+fw9NzZLSiTJyWGmf+tI
q3ez7wARNmWhUsy7WpSAxEkOl9eShLJzvYuqqa5xzck2csdA1Ui6eHoXqwN7rKvYNM2ar3dkWG4W
I5Ma+04b819rdkkTOkqvidDIuPXW97+1m53+2emq4d0Z1p7ggUlczZ8dVHU/nSf6iybVtr9Gtj/1
OKlrfa4YTAj/zlJE6irKyO68gjxtiy7pqELfdWOJVjxmw5c10NLRkwiQgTpjDPujCvR23+Dnt2lc
kLojAUdQJVc22YIGxOmnmjpeOIJnpcREppuOGEll5+prLRmOMs+M6c8bU9ybWNrHypiUrZXStGBb
FdtTGpR5a7UNXgSFuR/Ueb7lawP1muO9QJsZMah5nVWfuj0i03UFhBYNwR20/gC4krkqkZ8+Rlin
Br7HpICqLlmmBm2omZ+JYmj/lpI3bY0pHaDFjS/c1tKTFbt4uy7TfJfE/UG1uNvNcyM+6SCtbkkz
NS+LShrdnDqSJ/bccCAbDQUsUJSHgjj53lCmn4pCg5e0V4vPftaN+mGxCvWie/nOYJq4B3i9xfrR
b3PRWde0Z7zrNDXFRM+ows4fjWFqjmNVM+pS1xDkndofl5Ir4TgP7cGi5aWmVt4bh0c9985WrV09
oz0mTfOg5lNzVzqeHHMmX6BfsxztJXfSk6auUddKtAYcvsnofjvKbcK+K84WGUx/4ddJyqK4DLG6
b7J0XzEH+ItNvarXW1E6Wj9myXRnjX9NY7zag7Uv74+ktJ5dMfLLHHFd7CZMZ/NsS+vdI6MUaFnz
U+biiOJ+cBqmr8Ta2NWyd1ar8tfOvMNC7eBPq/U8MNtwa+pfcCcvzkwfQi+UBTWJ04iSG65zZpzh
IxKYThcTpDzWbz3LeQ6UVmBrZtX9YFY/i2WpglXql6az9pxfIGsqWm42j1u96E+W1t+FoOlxcfAt
BIt/YK7KY8Gdfr9K7vQSk51nch73xoCjmVnVrnKK1Y9bntWhqneyBUpsFVQUy223o6jPusubXC0O
DrbyOGhPFZ2Y1Vi9yCa+EQUhqNPtjdHhj/aeROMeW15g5uS9uSkYHq1WmS9151jYztad82fKGIGU
dN5qjlOvEHbGzgCUW1plx0/7txbuphydvZnyL5wKBSxQ7Bmp90tRbq1K/qEK7fNxvC0zQugy80q2
nZteNN+ug7sctxjtBKYDxfo/xH7OqdooWT8BuL6+mpn3NNQM+0jBp6W00Q91DiinirRRXpypEz6d
GeA5cYnbaiLBtM7vAFoVFLa2scBx4zJ5zFlB4qYlUmZl3pPVjHeJS3DKaifKOlX3k4s6PCcX/Pd+
MbujW1Ldm3LWUtLho0q6YeO402FKvOOqV8lxltqhKEtSNOSOyO4H/Uj/yOAecy755pAce82MMJTe
67X4wq09kFm8UHq+wys+ZwDMIJ52AktF8sL2ul+dwPU9w/iozFxRc5Bd+jDiFynUUOjkDrS5eiy7
7hE1q/bbNSHZPDlfWS6/G2Hv1bRMNnbu8bjkHjfA4ezKxKSQ1H5gfdVzlUMQtsiFa+wejSx9L0e8
wn6df3IleYhtAjVLAYgiEDpRdzxjeFqt8p/GxcoXHAGiUnYxSSs96Z9BQF7iVt1zQwvIdZwsFRTJ
0BkMVIX8uDbw+xHwERW/vRRYlJPMtNdj6WmAx73S7hWGCgLiU5TF0KfZyBPhwD6qQ78zhLiCfitb
k+Se340uh9Gaz+HIwBuVlvqTJB7XKhXMPEteEkk3VM3nL6ZsKzP9n6O1z1ZRMkdgo0zJjwn4ASOv
7umUeeRuSF15mgWZQTFkMqoCJYHGAM1ZaE2Zk0dRTied+3ZSqPwIqkp9fao+m259Xrw1sNt2a8be
QZvt20AssOI08GN9fmsm9a0V8W5kTYDe59epXT+act7kxhqVLpD12h01bCGD0rU87ba8cXDg0ke7
GffSsJ6n3nvPKKICWbAOywSnL7rpspjp5t7SMmN3lU72zVv+gb26b41CWjrrsTYhtve1EtPo1sjr
ajkXWEFsocnGWvS4pYKW2CAHMbZ5XAH3Nz9jz6UEGiPOj5X7pQM9tBQspNmv6N4Hb3ro7H9zvtfJ
kJmJF1WdzaFOwIbK9a74s1v1KKZbw6cMhhbbb4X7JG0mNYBehu/T2KAuAMmptXKDH/W7cg/tEI7x
ny641cYUCyzRaPPLAZcS+ScWcbhCaycxIsH9LNAilCKbZZJN4gRpPQZV95SobTRVkpOfW4hd7ZYY
ARQkpC7xnb37IZnhO3PDGD4Ljv3U2VQV3qNN3QM8GpUMC/ryhJM6KstVlGy41aHsPPe2UFC2Oiw5
cbdup0f0+/+zCutoY+Ol018Zn5B7QvoBrO46TgjK1msltIOjPyu0eKvA2x7RNCOqKxggRP2a0pEG
9HXMK5zor6GTG0K8wG7fLY0xxO7T3GUR1nNN8MaipDimkIVWcn+GCb3frhvc7T7FgAcg1AGnDdI2
hvqc9PBt8VebcZ3XDMLMDJ4SUcqB0fQkrlq3Ivi/p0p7nPQm4MbxkuB5FErsu/cdZfZICQc+4d0I
yfT6b8Sadyt/0XAyG81f1CHwjK8Cw1nYUGYg3EhrFqUzOeVEXsbcVcyBjjKo558O2HOmjBfKs8FH
6Cn4ZcfysWvfrGEkW6yGZqU95MalhuBI043unQbrXZsAx4z3hXwICPEdZkNv41pUuEAS94g1RKXL
zqbe22eEGZcUdoRu9l67EggPVNOGVDQPeSu3q7wU5U1oyV7Mir+6r6ynCXMe5jYhRH+XYqgWyNLx
yWRmSyfjmUWzPFz0Qcz5ZU1sfrqYP/At1r2Ib+FnOykPdEhFRZUcesO9ZD1Vl3werU6+bXpUyFDZ
OlxmyWKcZI205CLRvmzO0BbqW6s2o2nhWjTAbQNSKEB1sWwz0V9rE6IuXXdZml4G9zaO763+iYxy
IiRBmkRueBXTwPBmdP/W9CFVfuz5rdXWyLBZCUsMurxjRX18lYUg59QEbCMIzB6ofdYYXJCflzzn
FsCqPijeOJ5DbzyK8VZkRrC0H2l1nkbrYcSZXRJMovjBVa2wms9T+UwBVcCBidzz6qoxqQItcptH
j6kv7qwzhFWCPqZfctM4T/R5DLELUVRTHGT5Ij2L2OFe8ZRU7zEhp4laQgx0zqXV+dG0FySqjYmh
oooD+Lafjj99LkIL9bC42NqnzV8a6reE1vE2/8vhb1lxvZF2VEkJOW1tUGhonnhzZbEzsufK6FCK
P7NUBHRG7uPF9BWpQRXus5l1ZTzN6tQxRuS4vTrT4KWqbIawN/hAKkp5kiXWLBsTtRlKi4DEXPtm
9+I6lzH7QYIKep6Zbv5Jm2PjEhpkYMbeU8vLtJCySt2gmrdNjJVstn+I5IEwgWWJnrKcbeVzq6Gl
sdgTCubaiUCaEHBsV5OPKSEfVlvD95DwLy1Mv++YDUUdMSL5A61gGmJrTcFNX4Y1GLnQyExWP63x
XQkawupzaYyv0gExeZqpYej4XhqKxyG+bzzmuGZnqdCAtK2gVC7VbXG+Xf17vZtinJBLd9LYkzEP
yqm6H21cFxzxu4I4s6lw662MqrR2D0tOcwUNeYl21gzTl0gKKy+iOtV2zeLukEc3DsJOBuLfNa8E
zcG6EXSf7fahxsjIeUuj6IjMvc1V/96x8rQVC9n995gytdleAyUBPlHfFYt8or5EKeNNj9PRLIDO
HA+iIwax3LSF2lMKnOriSUExrukzoDmPMeKaDufFJjk3J+E9xrd476X1DXIRATsE6kIfjfyYyOR1
6rOu7ckhRnkjqZHBH9TjcMg4DTQwcVOyf2XxaBhiLgefUtdT5/WPA477runyr3agdWKqd3hnYe8U
N9mZz4qtf66dmxFnbn4sNf4EKwXjieWXqvb/yrmIulLj3C72Vm3vSuuji/VNw+90LV/a8jU2yCe3
I3SMEXUENaaMq5P9a+SHsn7P6o8Y3lfV0XSdR2htuMiHhgATFkeoTS+VOlHr4NA8dB67sySsVWVT
pLUPxvoyL+/zTAzNAhLUV8Iw5Unm/ak383sOB1GlGHax4m4EqCeV1Ae6KppwKXgKkMMQaBAFl44j
YhWzrwC3tng6GY3BIye7SAR1+f+Rdl7LbWPbun6hjSqEiXTLAJKSqGRJlnWDsiQbOWc8/fnQtc5q
CkaRu3t3X6qsIQAzjPCH5PsQS/eqb98yPGTGxAS7cG8GzWB1jCqyTh14QP04Gq7j0xJLZe8+SLN7
U3NvW996jXIB7aUQ+1gODoopb2CaOFppvcMy2NqZdcdQjOXcfCSl942xEE3fdlf21a2UZNepl26E
HBzl2Fs3vbU1x+5Z1SAypI1crU0loS8UcInR7Ak2nTvemwqHRlA1pKj61iM55hRof9Vdcq34Ocj+
Stx6CmdDp7XffVoIq1rtAK3iQBqgt4cEl19ua8nHviq+B7e81UVHEUW2k7faVd2w0qp+35QZ4AVT
+8g9398B7VkL077vVKqVQjdBgw7Iw6naM57UB8i2txZGkZzb/nNSGy/eZJHaGJ90U0lyu10kh04g
4SclQqxvB1pjVtduUPe+GZr2EA7VMQmBjYXSQ1hn9/6o3YZD9iTC8VCklJxaK0hY++ApxrNOigOy
PI92CCt1F3TRQcn8h6KFYBj4dyikwQShTEta/VFk5kPpVQ+Z8D7Qcfs5euG3gs0vIHZ7XnQbZclv
8NMgTE3lNg2KO7sGyAmdNWgidytL6e9QcT+6tg9QQGDIqOvDu5kr4bq1q3hLKXc/avjexwXMVx0Z
lrEbwzXtrwrBQn9DAQzjSDvwiveRPEGeEsQIVOUjiZNnABvMndK6WnUKiouZK56Kuv+EzE6LUxRA
51XlLZlgw+hC7M0yQH4KXrdnUgzQr2H3BIYB+I9SU2ugHUR+GwAere4UyYfa1XRXoFtoG4PkWilx
894H0hOSNmDBY4/Jp6W4aCTa6s8yI9vcSA2MKSa8r0HsMeCBua2/MZtWjzkC/ndNzR0QgIHY0wP1
r11NARWXhzT4wDluxwL2ICdGpNz5YZNBfJMkYP3BnVnLiDR29Tev6n+OSQCPIrtqtOgXnncP/CYw
oFSK3Zi+yl1151s1FsLI2kauxi/KjmEYQwdNpSeZstOB96DelJ7JEWT175Ws3aiqisauilqeIpkW
8Nf2l6HTV7bqyLqxPEXdtpF+QG3WIi1OvjOa6nlLoD/lMOq2iimUdVZajaN34IgKi6QqULtNN2QP
SoudZFl9tOBeKqt6lGLVO/oqIsOGqYq1kmmo3bT1NRj5H0Gf3PYaQg2pBnJPCZCPVGgNuTrg1LF/
7QXQM180z3qA+kVNA2xtFdzIrZ/RSfCA/ihRPmxSMQIFjsULzoHPbIsfAczj0NV1iK1MrYsShqVu
9owPu1A66l2EIqmHvALsvibeKJKi3qEGCAjC8hgiV5a58aXuzZBNacvIFsBbqZQfvl4wn/UkRceT
GEFmcayGlHSUcnMPiVXs/E6rr+h1pe+qMTkr4yZyVWqJfSzKLHjitJA2fg4XvvYDQU+/ArBToXGT
NwUQMlHljifDLZE4324bLSCVrD2QY746PIk69FIeUP5MRdFMrdFA/63FdY+7TB4CR8GzlGrBpQfu
wDXngKhHSy/uJYEpzLr3WjQc6jzmhOmUakCyvOryQ2QBZwOBmTdcwcAMNlmRFSNqXGPYwLqCgt5l
Bfj1klPvM5Z7H9BWj+I4yoEjBUuaXouoTo9gopNHZkfMF8oq2wcSNBb60PkeXCfaRgD4vpu1P95j
8Je/FVWqOTSP4QcD9IG14sG8db3qPRnqDzsJcbDxATFqNXKf7jR+5pDYy1EK/aXJqcLdX8XYHzsr
QK4polsm2d/9wNxXLc21UOzVpHuW23Hf6NSILmOHTZ4n9bbmwD9ghOwfaDmWKy9AJ0UPzCs64mCK
2MnqeOeX5o0LJEkVFSc/m4OESxw1CqVoTJ4GKXSUEsgW+7dSuoPpSztNVY+qGUdrLdchMhhWdxvI
wU8zgqfgjuN3Bpo7vU0e3ekeTzWfLoUNOIvB3Q2gmiu/ZYzbuhVUpbCPv1vclVcu0+MB/y7bgucq
nlTG1pRQ9Uva2kjlqOlGikFBtepNo5PMuI3/BgAd1rO4MqUIPaZgm8fBTWm9WgUlXGN9dsoAZWgw
KOdVfwONbiOBft5w/EOSzvBDUfX+2e31j4IWsZ+O37CmftF0WkEyUAYQxlaTfM+RWWCodZ1K/R1n
J2h4U3UCrxi2GPJJe1sxPSjKsJY0uHb7EaWZVSn6eAMw/lvYtI+V4b5mUQ4yuj9qknsfo2u+ssoa
6KYPSHws7Z/cSd88LfoBeEJkiROm6i6p+z0g7g7F2NIpjTRYY0d41IOONhP/vkj7ewsojNBVGrB5
cjAwZr2rpCZ1Ak5ZOBxQGP0mVgA9d0wGIUv0NXz4Ibixya1KtHrtKP4s+2iN8trO98pbkUNPNCo0
9aVhO6T+j0bRfiHhRJckuHZHyKMopocBkwgEMfC/7v2XBFyv2cYcLvKua61Xo0/vKt1Gql/Ga0M0
Ehzp+qeE0pZauZQuyrWsiJ3Uu4zz1MFhcLSRynE/NRa0XHqMRbvuc9i/hcq1UQCZSBI8+cxPFSSf
XhTBseY6V1vt2RCgUqdeTy1Hx6CIUAiRAHpzFz4Xfv5cdBTLVZzf1wYTUOAjd5isTpoQyJW7Vngz
yomjAkrmDA1vury8VWihrtJY3TDetUB0uW+R1N6qCi8R7bB00yY3zaSmZmpHZJ+uldLGtifb5wNj
BKGPN5FsXdsjuWVgO7GJx2tiPNdB9qYBO1vRf7hv+IAhfCllGF9Ht13lGlNQe7iOkGCU8vaKKfZO
Qeo2yQxmrBrslvFQycYEJpSO3mDuTES9NDrhhQwVg51Q6Neygc5wyYTdZmAJQz2Jxk2uDU5dlAfD
hMLrW5A6gkjxnFqEj4oXf0tbf1h1WaWBwqjuqgQysy1oUWiUSqq7TYtqp0UNncfcY6LVDtKKQTSw
BfW+NI2DmgIKb4xN1DU3sKNvS6XbIum5alGO0/X2us7DJ881t31laQezGKdbZVe0UbIOFIR5R5W7
u4T9XWq/sI+9FUDGJaDSoNWpXzycFQ5VZT6HevEzNe2fbTk+ZEr3IGc+8kJJ8t6nxg9SabHOwfyu
Eui3WxNxC7ZhCZcgrIYVY65uDfqEdk8w3ox2cSvR0EOOcTiaVdySS5cqKPyOVhucOoj4wVEfECPC
vmhc+3K2Fa710njYvjXdoU6qKyOOmGXL2XNKyZt6E4Pai2gW5d9ypdqXuoECSJHzSGb+oEjxN5RF
0FaLs03sa9du4971EQiXWu50nByYVhgmNPkOUStoN4xLpSG6s736UTGbveQF3U94ywatDAZPXWH/
EGOhId8UaOAak4g5ivrm2gMShGG7Grv8R1tET5GbgoPSlSffHKR1MjbmSle7x5pJ4r2IJHMXdi4E
DsRa7R7BGjWVjqmV0KZyjXSHkIXyvVcrpLZRz8BVOdCnyVwyWjRTai/s17knCXQMkuKqtwouTVmy
7+H76jkNykSRrroi0CgrTDl999tpQKejZ9u/yNnIAndDQXO+7YB1If+cIKNmT01eCHMwjgUa9Ghg
wi161fRe6297ZVQyJ3MV/lGJSN0PzAVsuJpebWzkpDHQqUPT8XMcpXYfM9r/EbrgkdC3M5N3WQvh
EXGk41AD28p9Lf1U/l3phZ1fRZgoAaauR5m5gQtoVDfjZ9nrIZtIcJdiu8OHfEr4xjSdtjaiu20d
osk89HLjHhnkF8k+QpLkUJUF/ELDV1ZIoZNDm7CCxx7FJoSk0n1KtoDaFFx9uLfxJokGEBwVw++d
H8SPDCqtHWox1rWXq/KWQgX1zQn2Tas1xlW7V757MMneVDSfHbumIV7CXpi8KoBdtcggmEGC+oam
hgfwKvp7MvZiSsTldVa3vzwQj5bmUrIqmm3f6CqzwtKU8196OMDP8PJkL8K8vialQYIz3kVj99qS
SyGAbPRPLp0CSuvoI6qj56q2b028ADiEA+QO0IvCAcg75mHyFPbuR+jVYuupHbKMmBJQqRa/yUOf
AR9bR9mvGfNmabeGWUx+XOP4h/ygvEm8pNlW2jCRR8B5QGJnEOulxs9Y5iIveNsbwULew6qJIYwg
8YA1DBLdcZrdGoAD6ZhGI0MGtFKyIKN28rV8DWCjBwZTvudJcVcWXPJBz8bwVIg11OqfVRPIB9hD
Dyoc+kNRqy/0g9ECl5kjZbR3BHq1dVIDRUPdFnB8Xu1wrWOb9XYA6b+ItrY9DV8s+zho6Iy1koIs
NJvXiQd4cnoZQHG1KzSaJGutD+kLuGsN+UpBpyYPUTEIgpegQ2Sk0tpr4Xc+pJ4igC6MeQfmL3de
zu0+BEhGBnnyFvT+e5cyHG9GO9lbfQRJRkCizSOoppWcxVRy/nctpk/d1i0UEA3A46qCdL1FMT/d
w93Wnku2CZivTG/WTVNpJMYT3tEe4lc/jPthG4twuPIrKDq5YmZ7I8iAKJtx+cjAliahGC1sVqSj
oETfD/n4HSX5dB8pbXtPamd/VKrNkFotTHognVogDoPuGfOgfvjw6JAYDuggkAl4FubIuEKu7asJ
y5ZGcpxsC6Urk+sA8YC3uMN4ZGWKghxIidXoitYOC6ruLMRTLbqtamJjbjrg5EpNSNc/IB116ytU
tmBiozoLPAcxeGPCcJDL7chymWECd0c2BK1zkUMBUZLAIB8y3oHMhswK+48infS2qo6XxtxWNTkU
OPRoUKkp2nC1Vl6BmuS7gs5aNbi7cgkCtrI6Ku1I8/Nbr0QH33bj9LqtPMw+GAKLxCgc5vHMIX1U
yz0jfxVqSJ+nkg58JDorVYYHS20X0F8RfU8BZkwiZIxaJBQ58iR60mMI9KKeLmAOp3XrCbKWDLBw
1QqOYtP4RNIGjX2lf45qfmOtm9+UKjQQxM9Q0bL66s4sInlVCOAGXNivfpdgICrKT9vU2VYjiJvY
kDC7KPBuLZCRCRID4nwlfvdSDB+uH29pVH0PNWjXWL7fV5lKRY0B4gCm1ImU3Hvv3EgD7kyT2FVA
pirMFTeKbz4Fks7ZX1S/md9qDmPB7Jedsl2QYfeOKOOHuzGHOduGcr9O0szcsmV1fq8IbnzLe0UY
Df8BWf3lDrZFJYZWkDIgQUkdhNAZclUbLTGAq4YCOXe02LItfZORPBs+qNxrJPVtj+uBUlZvXW6V
aPUBGJ0gu+XGpGPCVV1zavRRMkC/7BvDcQt6r76OZoAhuOFCQ/ZhOstTH9zv1Pusa4erSAZL4lUm
UyYvp0GIugzq2nZkHSPGJG/AQJvrUM9lVLlMYHrCrPdZm8dHBb23F11Relq1kvHk9W74Q8f9gm5Y
EwJ4qOP9aAnVKbPc+u4NWrpvfVA+Ssj0WQypdKvJCdo/bIFfbemNN9bI98jdqjxWkQ1rzqjsR9Ej
whT4MVQrD78H1yqLp87IzCuqzuIqg5D8WJaWpq47YbiARyQk09BdnASmevOxjOP6CrfL8Wg3JXxm
OaW1PmQls8V4aJJJO7fBIUOyNex3fQ20WYYKEMStVNP6ncoA5c11s57eedFpu1YxSmgXdv0SqKCw
13kFapKWI7QDVwppdtP+6ehAGWtpgj+ito6iR1Kr01iNScet8KSKGwJlcqGyfH2DxAb5dfqYXuPk
kYAAGwOBVUzEQFxU7gUaUXVm4tcSK/yszM19WfuvbSJJb5FC+72NQULReivDSRLN8D5rnz6kXLvF
VgymucmM0n1QNBCSmB7k68rXql0vgdgXdOue626k8G4oz70hCdZqPjS7utBtCL5j8KoPLvIuip0y
bgyMFlaYy0GIqIL7puTD+KutO3wRej/oSN4RuehcPQXKHsmPQVqo30LRDXvDHOLfItQrOHQaK2/d
lYFxbftadNWMSrAHmKPeSFHR3Wpeaj9kZpHDLasEJGc0yehII07YpQzeSR57FVtUY4AMGFC9bYaq
H9ZtY4UgXQZye/Bcz62piAe0B/WfPYBuZPkzL2fSl5uZdttjefUai6oGzSKNKjeVNN7rtaXu6zRn
uAQ0y6tpMsfKfYcW41ZVa/FNUVtyyEFnhMDayHN4pp77XYRp6mIZk0173TIeWssgpQnQUpAK1b+t
x6TcWChhbuVKtK+aPAlcm61cPwS6Yh55gd7GkzIj2iqyp12VjSe7yIEWwDqjgcOGRlmqX3V+DOFc
LbiiqerbjthKUCD/EGPghd9Kr1wlTOecIFMouck67l0O6w9ZSooSxngh6Wv0+PJfSUL+tM2zNB0c
TMS0bBX7CvAXVau1CTKibaswNh14J8ObFAHiM5WoXo3JhKbGpfUWemJ5EHo/wSLRqxkbNz923ohM
HnwKD2jcGDht0qRAUnvlPjCRxXKDIN5X1AkgAgejfLElkWmb/6GBpcR4HZaOpSK8o60lF9HJkGof
LVMN/TcJxQzKBGwLNlkvDmKi2powi+GlTse3i8Ssq5FNUeUFwWOIypyiPlkVclIqZ0h/wRtuwRkK
0y1VVv9j1DZzMwRynwYNqhuOZMSOCU103QBsghe0weWIz/eCM8MFC8AlQyNTwyCXHNZAz2LmfYzl
FW7AtOUcHYaCW4KV1BhacSyct05SFuPYlmLammJbf9j/AkqU3ArAJa53ikMjFnhc3F7HTrRjJr1h
HuJ3N9U3TAfW5wMvxSWcsOj5KppiTT8/MVNkRE2CVOMlVsCON1TTGenaBOYlwytFXjCGshRqKU2F
H6jrs0+nJAYD7xjrMJlintY5zT2kQJA1a3+6jbWt/DfcezfmJbfcJRPD07CTo9nJ41lNqfUt6jhO
nvwIgKtbY74u2+cmvPPd+6BCQKu9O/9CL0WcvdAcAd88dPmQYmddQRneox92U++qC8aeiwvm9Mkm
Q7OTJwt7IUSsTRZiO1SpQ6xqVs2OHA66/zo5SFfJByp4cCiaC4EXPeBOPuTM+86jiomBvcmOAY8Z
8GSsrHT50qpULkWZToKTpxMGnfhM8BZbh041HFMHMZ5xIz37j9A7HdS+dURzLxwvi9aTp+90vtmZ
GqLQOcoOOF+JqgpPiK2/Lnb2OsueBkfZXrbOXfCdM05CGtO+OXlQxAfUjoyO48t/VjSw8WCbyRTB
y11yuFMmW8CZjyihcGDBJVi1/vD8rullNCQMCrge/XkQA/Ju2aTi2ACKYmDRjMCcXWoyaJbXpdBR
A3EvrJ3lh/3vX2DPHhbWBC4DModNCeST8Un7jssl5Rv2IW4sX3CjUxZ3IiMCTVE0wzDm7uP2MEq4
CxFN3aGFQA+Odue35pf0WF57B3uHEmS0Vm9kSliq25XnNBfO9MU1rGuKLmDa4aQ6W01Rklsw5aEQ
jsw4hxRtnQtHzeLZ/XcAc/46gdrWIfKKjjw+BTVwJTq04YWHuBRj5jXpNbbl6wb6Lj0taXIQeoCS
+tREsXUh0OLaOHkY9etG0AvykhGNAicinQyxPRqNEg2EHhaZ+nb+iF7eCSexZpeRqHUaW4PXOWPQ
oeGGPI0UUOO3Cok7Bk20YGksWvBik4H6U1c+hZJcX/gbFp7XPHVnnJ1weYeAlOyxOqotpWSzdh+8
vbLHz29V/r4Jnuyr8lbeW9vzURe+pkmDjxpfs2QTJZavLzkIWrvXdNxaIqW69ymHoXwwpLx0OakL
Rw28RIswmqyq5l8/PznVJIOSeojxTZ7MyNF+W4PrNnInePA3kOl+6w+qk2wqn/J/7W5bB0EGaxV8
P/+sC9vPtIAHaraiyaZqTO/i9G9wzdzS0FpwdPOXmZmH2pAv7L8lg03LNJEFwFOYjvRsGRmqa0Qp
bXfHDiP1EwyTf2xDHUPDmrlzZImItiRT/POPtbRuToNOj33yWJY0WE1QTJT0kO6MrA3D0+jXDaJs
PgHlSqW4/xcReVXCRA1Q1ebnmG5nud3IPfVU8z40b2DOUFP/jDA+Ox9n8XX+HWd+nHVp2hcJUpZO
O/q4Rt0LegE++VoGlhN05vlgi6vjJNjsXANA1sNnbGD0mkyqfOwxjMK6lAtOe3h245q0UP//mzNn
Z5pRJpnIcwVNFdA0KyYtuC96G9HYgPn69Sg60LbiwtdaSmJMi0pFsbDhwmF2tu6zyAcMG/fgg3b5
QayrHdRjVDlWENdW7XP8S7qwIBff5Em8acGeLEiaxf+Jh+hlq/40wID8i09lQ86XeZE6RrZfAwDY
CHvkRVtHgYbDZAi93tvzEZaSadNGIMu2rL/CzN6Z7Od4gFQhys1r+05+Gd78D39j/PC/228QnNJt
+gCLf9QuPNjSaXwadfbmNEuUbmAqqqMg9imN5g3Qi3CFZ1p/IdDSOjwNNDv2+yop86wBLuAr9kuq
MgvQi/Yt091rX7X2ldz/gr504ZJdWha2oojJehgRhr+W6cmyyKlPrHbMFUdRTfTVDM5qOqie3+/O
f7tLcaafn8SRci1uMwUVJgMQvsC5tx9f/28RZotDVAaKwqEOGFnEH5rMhkpS+8IXWjr7bIUqnH1r
mKTpX5/CbUSZDUyZHa+vP6PcvJHpluFs0r/auEtoWOuef6bFpadYmmyw7g0cyL7GG+0BjaqKDAgo
7kHO6CSFoEuHf3E02H9H0WcJatnWcLsl0o3Wepel39X4+/xTTBtkfr6e/v7ZW7NAZSVI8HbI6D0O
TMYzgAGGrkLZ7bbnIy2uMhU4HZQ5Cut54jSCvwPEp5K2ZLjUBp73MMSQks4HWVwEJ0FmKaExDiWS
Z5zcZRfXH3KGpYGXqsVtLdXWjRgqBgJF+q8OIVuz0EvCipzM8OtKQLJVS/rS545CSTG3PstMR8P6
8/yTLbw+9NIUzTLgW7HGZ8utKayOeUPNh0JotRIrXWnX/zwCjSVb16i1dNmc5WI62NLR6uliAoPf
2i7acjap0oUPpKp/LjhadKpuWJYOpGm+TVWMC4doeg7gFTgtbWh8aCtjZzoVJkOQBa7FN0q9Ddg4
x3XGNXbNtAyy7//0UVFglcG12Rq9UO7Fr19M6/287qtIcZLqvRDo8z2e//0LGYSJY7wgqaUXqVnz
wrlGpCEG3IM46tp6gB24VvbRs7VBpmU/PqNfeuHT/bmLv4abLXuz8VxGteCwzOowYaU9hmMJsk4X
jvHptXw9LL6Gmb22QIFxLXWEKVSMEUG/3CQJ6Hu8Sm2U70YdzIKZXkospmX3R1BdJntRDdJne7Ys
pSTwWxVHAKo8zWFe9h1Csr7F8dhR98X39Jd14V0qiy/zJODsOjT7tNfClMWhPiQ/dcgpV2ht0/HA
shL3jhdtDSlk4/kr7cf5RfPnDuftnsSdHSPxmAs9R13IaeRmpaUYBV6dD/DnjfU1wPTgJ/d8GwHg
ouM4+Vx8VMmHLuRVSlv8fJA/T+CvQaafnwTJDQXCSRjQhMgqGPBPAo/BwSxXagzkMB9256MtlMlf
w81Wvh2VgMl9wRRItsdVMQybIsscDQa1O+GsMEKgI7LOJOy0+v6IaoODHPyhhxeFVsM6tctNWOf2
Ziiyo27ZaPhBP0StoYD9djz/p/51wZ1byLPdk8qpyDGX4fte4dOxdq+SW389KWuuXAf20ro64Fzz
HD+7Fxb0+fXM9fH1izR0g4ymxhgMiMRPmYPvJxooOXM0BTSZoV84IxYfE5NWjXpGZlghzzKKRMri
rlVKGFaI0Knr9qP4jZPVOnb6d/VTQmAVtutveWNcB5tL3eelHaTbAIxRtaBtMr8jZWtAkyvsDe4S
+2eOv4CQ8wubdGkPnYSY91/HvovDUdYNxzOv4+ToR9lm7L1Lq3r6JPOlchpl9g7jArEhMNwGBai3
H47BA1wM+aA/oj9LCaqu/G26c9fqMX4e9u720m2i/HlHm4quYYeL+ohBdjg7ibwWHJXa0+YutsPa
3Rn076Nn0JMHbYsm6YV9sXBgqLpMmws1MJU54WxboLBctYFSCAcEYfiCSwEKKpUXb6IgQvZvgoUb
KrIz5zfjwko5DarN9kQk0pFc1NScWlWHDWr3wCZxyv7nQbiyVJ2czaCVoH3deDbbDFAIshqxmCTO
m8NYDBeO9KXnOA0x/fzktO1SwwaRB/lONNYmwDrKBnZ//imm9z9bi9PF+9+nmC2GqgAcqNZj5zRw
jAtgNhkgKyig3B136VDgRBtvOlC/56MuHFpfos7uqtoAyCB5heYo6JUFA/0XbH0rL+QOSTfnQy1s
aUKZtDiRGtbN+QKMXODprdQTCm1G3/UcsOE7VdT/4lORt8ucjQo9pXkPpvfTWiANRv2D/r4aAxy9
VJEu7aTTCNO2PlkMmj81rfwGY8UO8xoL2PfwmmMokrnYz+MEcf61LX0hk8rUUFUBfH1e9Zgw9xKs
nkGLjQ7+d/due53G+rb2ded8oIXWkjk1wM2pvhJCn/dBJKDYnT6IjlZ4tx03jBPXowKFfcOgbYMJ
4DEA7L/T78+HXdpaFKtCEdRb4o8GfC+3pjZKyFfUI0wn+EwJgJLzIRaKIVMFNgBoAYS/Snb79Yt1
aq+XjTwJ72w5Zne4wAzb/iA5vYO0xR6k5Roi7wpREuxr4eVtUal7NLbn/4il054/wqAilzVT+aPu
i1PDj6HlqPwRA/K062ZnHeBDb0QLMm4VOJeul6X9RpMQtASIEAYo0zI+WaZxo+ioptMMUssPcG87
OH6A06MLy/NSlFliqPQ1tmIx20019WPfQuB+62XrwvhiaY2cPsrs7lIRZHNNXLKctkchW4oQRsml
f95eYJHYfBzVIqP6o2IuMwtM/UQ3Axn1nWbQdRCWD63nXTifll4YDCfwkibzXrDQXz9LVMZChI0H
fIqDfuchlAS9aS8r0aVG3dLBcRJonkKFqizQI9BoBkqMBivUDTQJVTvvzkV46fzaXnwmTnX+03T+
ny21vhstt1R1zelN1JsKcRWBxMWs7cI+XloG9kmY2VqrXWQ9pvBONvzszacoVS4s5sU9ehph9nEg
PAo5TAP8cXbdS/kDL5Z3kNTK2luTCmZrcanovvDixCw/EjLaiV6tafQvspduizp9vAFUvB2vuk22
KZ6Q4txdur6WmibknP/9WvMbEqm8OhYGrzG9KTHnuwZ953D0YjS8FU7m5Dt3e355LF2YpwFnF6bq
j6M2DilvVcus366Je6qJHukuxyEUPDpQzBAV4gtr8sJiEX9khb3ALQe/HNG4NziAY2JwcYA1/eHz
nO30waa/4eSI7RkduDUSYo5+l9wig79OjpDCnfI2c7zNpVRtqWHy5btNi+k0ml0J+FNEa64a7mcP
nDz3lnHT073TtuZO2iUbaaN/nv94C+AUbk6Ds2qq9mSS9a9hawR9Oy4Yzck/1Cv5JT70rBltjxnn
nbFpr/Rt4ySH6mDsGdBfqjSXkuLT2LMXrEHbloyK2KnlP8sFppvgGzYAVPey4e0izYYSqN9pY/Z4
/qEX9qVG6qgJDQgCjzw70FLLrUK70XrHzjAcNuDOIR9hXjqhF5YoUQTMHFMH6D5PS2yhQDwcosGp
oBCbIXSI8FKzeQFAYn6JMd0SJ4umUNMGLTb2XvBiXKWb4CHaodO6UV7U/cWDZfF5DDrbfDImafNU
NW+Yi5YlsSYsBSon8I9WE0wEKzFIZCu6eRv31z//UIqhI1TN8Fqz5yU0OgqoQyb14PRi3EVUTEUW
3lry5nyUpT3A+v87zOwttl6DMEVLmCa170YGu0g1YiPBw3XeTWTemoW3VXyUMfRXz/ceFPGW+XAH
zZ8NZu9J+4qH9EHtbTQl8n9ewH35y+YrtUfQvEGJ0gn6tzJ5ttRPmNGRfCFJV6eLaHbSfQkzu3qD
Eg2GAWuI/3SH0ztcXzBzQeUNjX+6JVh+r9MH6YDQEHD46lq62HtfXMmn32B2N2P1WPtItfINvNfM
lrZ6jpZeg8qG8VxhfzYoIURF9crFnqjF5PfCClha2yfR59nUiHNKVbdoIXAmfIwbBDneol26R/zk
RaNPbYerS9tpeqV/vHK0EikVGLb+URglQe6jSsEr10F0FqgyjONWAu2VdsfWFlsju5j9LD7jScTZ
PV1qvi9cg4j1a/W7PFQ7b+sh1b0pt0jw4i+3Qm/zQgZ0KeTscpGysZLcWCIb9hhFYYeEwGewOv/t
LsWYfn5yBCKZaCRZ6ZJkDcGvoa6vM+Rlz4dYShxpN/x1ApmmCYTzawxKoA6AY8xRToWJDuhVlK2D
XXTAgGrf1Cvp83y86bz5Y22chJudR6bW+PSb2QskcmhCRtt0+KzKvSGXF6qVxXd3Emh2vGT6EASq
TKA+RLMPBplBrfp/e5bZ0QJNEczHZKYWyCyDrHIE/l9IN6yr6tv5SEuZL8NITXCQ21BB55lvX1hy
qcgscMAzkEj3sYPF0LgK3zm5t/J+xGngAnhyIYEhIkNYQzPgUMmzQ6tM8KAYKcQoKMJ7fd/uSZbu
690lqPtSbnga5y9Sw8kat6MRBiKWD0698R7F1nfstXoXv6NgVO/Fqt0WTnAHZht7sguvdGklnjzg
X6f2SWCtiszUHHjAbu3dyskmvk+21DBX9rreIpADDooaZi1tLiEQFnD3NLH/frN/7ciTwNjPuPC4
/3riFvGmVeokOyQ/ypW0U1c5YM38eCkbXdoMpyFnh9WowZANTbSb87hdh2my8Y1L9+zSoX8aYnZW
MUY3TQ9kBWwCD228lVLtslu0f7+hqoBAubIvsEt+U96NJyb7+3yNXmOBHISKGi1+r2tM7d7wBmF6
sLvwnZcyYhVQGyBZoFJAC74ecIgDNUnhGr2T4PNK9SHWzTOtQTnc2nQHiyekOLeuuUJI+nzgS3Fn
p4M9aBiR2QG287Jy0xWo/5lHtVa+n4+yeH6fPt5sn4pcs4sxJAzyiuVK3Sr7ZJ1v8aPQ1lNR9S96
c/QhhW3LMmAT4M1f32aBlK+mgNBwgMJCgr7NAbqV8b85eyxdtU24TIY1v5OktgduayQj7PtiLXcN
ukMI7VrpocH8L0UG3e7uVNPbnn+Viyv4JOrsaio9vUuqkTcZG8jc64N26LyA81xH9AYAJsrZtYOW
VnBhnSyfBydxZwu0zZGnUWLOA2SGkIgT62Qb3lmbFkUilJA2/7vvuNQzp1/49zueLU9FrxB1kHja
qamrbA443kkrGJBrbR2u1sEdt8z7+fe7eImRa8ASMQyVMccs1QhNfBCSJBsc4wHCxkbuIF1u1cNE
vsNtJFvDB4Xvez7o0imv4edoApwAsjTnxOVhHDC6545Gd2kdNwcdRY/CflbFz/Nxlk5YDfE/MWGW
zD+ao37aI9yKuIQDt3ZtIbQj95eyweX3Z0JzAWlvMzGcvT8f3YUuMTDw7NbdtrzPv/n0MZpNv0Vd
+c27u7TVlzIAugiygYAgDeb5nB5yQaO3Cq+uhwiedLiXtYF2l8XtrZ3nR6NTDlKX7cRoiAvfbHFH
CKbz9jT4gLk1u66StilsVPgGIGDGFSYd5j50jHt0E6YRc32LzwA6Y5faRdM2m2emCNFosvz/SLuu
JcdxZflFjKADAb6SFCmpffe0fWH0OHrv+fU32Xtjh4J4hLN7HicmZkoAUQaFrExT1jBByblhCBKN
DF12nJSe7FXpaYAukhniYb22GHMvn5atUANKDwDXDVOXFT6K6ga0EMwO5ZyedSEIeDvoeY+9ZhxS
aGiACLmPb4pW0o4duAoEdfHWV8X/bxoM0xSqzH9VA3QcQd2Yozv3KaSbGrDNQ0Ed7B1uYeTP4K+D
gp5Sq6BL6zvBqre+K+TNdB1FLCHnAMIorupBUwB6Sw+QYdJttPgLqN04wEp7ulv3DlilxeN/G4kY
VinaLDhPC+buNGXN0ILRQjAYuWE1u1DaBf1NjoEVEQB8K6Ke2FFP7eQjC8EiYn5l4mMFEnniKvv2
FSrDdl/Mr7n2gLFDp3sVFRoboefELuctczBnNBixvnr+Ree7MhPF7a0NNPCwRAk8Q2H8VSCJS8lv
Y+CSpiOUvWz2CyQXKNInd3DiPdrutokXycsOsrWmlUn+VhAlEWSREc5dGVwrMSbgTeXjsoXNw7g2
wR0L1Iu1AspK3ZWPugH+wuVjfW+tdofi3Zm7x+Vj+Y+ioLpVr+E29fdm8tW/nBAjhJoGvpY7u/LO
vGKgO3giR4LLRnmTCcrDDW/XDR1IFgx1mJjT5FIGoQPE0EdZX4bRUrcoF1793Om08l1JyUOpRpBM
DdLrjEhvl7d388wYGI7BmxomZHgAbRVr3TI3hbaCecuC31r9I0gfLpvYSO0Ioeh0Q6pNQ2bnAnap
pEoPNQFEk0yCKi+4yZZuGvgDwBYzaD8uG9taDx77AXvGUwLSO2csbKtKNhUyuXKNS2GO+02GloIk
Yl/YPJVseV01YErFY9ZpEAGbc1MgGaOOsGR78sMbedeAKNyCiIOrK9WN7EBqHMoIzuXlLT+fS346
05ZZSQVgDWDjTs2CpCSA2RSgzBGkcy2IJSKIsDfg2u8ARm5FiJqtUubE3uL/qzvwPIzRjLcZ1NoH
8NR/EDd3pdheFhlk0Sex4138S+R6GzGFAIeC0kkzqaZ8IUVXNjEFDVNgV3bBqOOp1DzKeiloCm51
M2ADqRWbCSU7HtYd9JKuNRAVBDQ4PwR77Rq1vJN50mfjSA/jS2tP++bVFIyAbGWeE6tcLa8m0O9l
JmCNuldDO8iacQcETfVvqOZaS1TxbyUXtFCXj8yGR5wY5S6eFLQ4bZhgqS0YzUDDqMtP1fx42cbW
JwPEEPdA3DdxfeeOZYYxeQYyReLGmIWO/avO+H3ZwEYhBrgQHswIozr8mksC8pRXBd53YUABI1Ua
gGU0qG5p1+9LDdSdgRRcx532z5PbiVGuUOgmACpVJUTgooOtaQlekkOBiY3YeGKC27geSilEYjAB
xdYDqIOpCv1giA+VciA48pufaLWDnCeXhJQNuHcJyFsIlAKT5L5CTnAuf6ZtIwsUCgivBel1Gi5U
MzJCyNkSt6vBgDnne99Q9pdNbCVmzLaghYXrIugM+DdN0AKnWTBAYGM64sUYvENosbYWrleGpe4X
NK3A3pb/rO0tn3AVjsq5IDIa4YY7EfDKWsGjhFfxYDdCA7JwG8e/WxQ4LXMAiaPAczeC/clKud00
MbzQgULYcAf6NseePB9VoKvG+j6pny4vcvMYrvaUC0xmHhmRXGKNlfYe45nLAAd5blZWQqN/cUJA
WkSA0kTWVPkatR9ibYwLGcRvE161VOleYuXb5cVsxYqVibOaFEz1vtYSAtLdwFYy4FwgX6R+DOOP
wJzA9yfoqG49GxIsBMgkgBs3HqUx+VkyyD267CY/qLvoGHjx5189aVFq3PpOa1PcWSwqwK2mFKkx
NL7rc2Nn1UJXGTogibu8h1uHfm2IO3odnmMVgJ5nNySQjgIpM7SP+m//wgZgcGge6gb4lrjYV6fE
SLQaNthwZ6og7b4xox+XTWzFI1RKf5tY/n7lu1oXlLO57FfdR8cqn659UxYl9SULcCUZssAfG1wl
SKN4hhAOkvpgg4NgB8qzB/8aKutWbGV34fPlBW1Gv7U17gTEUDrQIZCyWBt24AP3oBuH4Jf9RP1g
i3ryG7eSk6VxpwCygqYPZVnDjQ++13n9HnK8rr6nh8uLEn0lLvrIYM1rcAtBRMc0YauAj7MAAEcQ
TLcABgtlA0h/lqnis7HVoWyZOYVYTPlG7noHzCaAU/X7qrJ8x3e9pQYrcZnUXyXnp6BPvln4rW1z
K9S1DsVmC9vNLvyWPbZPhRd5/bG4Vmzcay35KnoS0Ztsn5TVerm6Lxw6yDUGmP3QKqd/Kw+aU3jQ
9pA92S0caHk4lz/iZsT4Y+5r+1euJgd4pFOK1nAzaDo0IE4r/fsaNEOXrWwelZUVrg4s4qbX8hRH
ZeyHn5NODm0YCBx6M8aiu0gQtxdeHC4sQWp6GMFliStW09kz7ezaSBxJjT0Vcs6XV3N2i0RzWEGv
CxhqhmLmDLFd91oPigpkeOWO3lURjmTsZrZ6ABPzO4jLvP+CK235+etwtZjE6ijuVgiLZ02isGrM
odMwaNIdW6cFBCPxyK3+tODvoRxi9++Xl8gfC84cn4wzfx6qqlcNF5hqqBhAl0W+zVIRzu3Mwb7M
4HkNHQzcDjCnexroGxCiNnWLHNy7GBTEZMF8ZWAvIZPsAr5gDXeRK5ry5IMjb5KLxHhFBXHyUp0x
jF62TQuBhTvJeFbU7wOdrFCREcWo4PjzZ5O3yQVkkqV+BHpsGSN5n7N/0LvKUyBSSTCNd/mzKXwR
tVhijKkgDMLcxBk+cR46VqoQb0TEku4mKBTdg871Ci2b3saI42/NBp/+EUqgNyS2RkFFtXVmTJTc
6KxQTFzxhAy5r2jg0mWoRumg7hIZIo55T6mbTJmIy+DrRsK7w8oWT8uggWsNg5ag102vi1t5tqTX
Cim1e++cedd/MGQ79Sq4yz1RJXfWgVg2eKm4wZcECuezdNQ1ctw2OgwveJ7cGdGBlgdrvJIP1FN2
4ZGBvFSyUk84Fb0VANaGuVyEhzY99WWQbU3H6hN6vvuFECf6Njkgv7ZzW3R/2nKTtTkuDfVZSWd1
xDpbDAcwPXDqSLE0gG8geQSxmRs5v54MfXf5+J75Cd7eMPUMZi9Mr5oaP5lSSmggDUabeYpSvUPn
yZNy5dfQ6YdiGgQo8MXlTg4QZ4rbzrpnNR7IitIbIHitBPcJy22joY4yYvZY1Hbk0x+ODNaF0I2D
AVQv/zIrt4t2RlVlXpW33lSWUESvBZ5/5viLCXRP8faEFuNZp0WTmgnw2wxlJQET/dRNH+nMCicf
sp2slp5RJjs5aoZ/WD0sCwPTCwDRKNDO26ll3xdl7veZl4BZT0tmQDBfBkU0gHN2VVvMQKWAyeAo
Q+uWv31OZpr7+BmZV4bTTVixZ8hbfs97PXPzLHscwuoW1OBXZq20dqapPabT2s/LJ/MstuEX4Il2
GZrCLRhAsdNE5UOgmmVGg/kiJr+hAXkYtPqxoY2g4txyAJx9HYtRdOR6rohhTVd0oVJioTO0Oqm+
HyTdrivi0lpw/s+OJKhMAP6QDQNMbHgy5Coy0pRBG44yqJfV5qOGQJg1atksOB5fd8ETL/uyYqLV
zjDLfMbzkSWsGau6r710vl9KWfRfrIrYxXQb3/ogpRr2wk7FWeBaTKI3DHQsphbBnnf6pSDJ1ma6
ioVpI/RXweH+Gxp1+yTQ38CyrVu+oR8w3vyaqrXg251FlMUwnp4wRm0C5M4HL1Wboec1J4WXMbTC
LQbtJ6jTTiNoSf32AQqX9N6QChFP4Xkm5MxygUxhedaWc5V7wxGw59HJf4I1m0EqArmpcuLPNnOY
hYcUPbfEb7/bH3i1aC5NNC20Z8NOLbzBTufbLlkaKTvckUCirj5gNBTPzzvRlWXz6P6xyRZI+urK
wmK179IgAKovqq2IQGSKafZld0dlzeeH023lO9cKwS06zaXUCwbfAFypgSRwBAG9CBQh72FDOqcE
974DObfElouKTFZMfHZnhph4jLOCQpWnZhYNaeMYGAd+yBL/5yyR0UEND9L9fvLYRD/6PMzf1XQG
hJqZabdT+u5Ghk6VA5HQd9JlL5U8HUGFcm/4kqMb9TVVpusZWCYg+9Uj2j035QSBe12RoAZT34Wm
0UCZZLjqJOm9x2A6oLNDbqGLktkZWMChjouyMwvKY5CHEJoOnRk6l1YRQt0U/9RK8SJcgM4D2Nem
AzN7t4/qCGpTU/RRaOW1rIxQuoW0E9RwjSI+RJCcsTSSHitTq63RD71mjt0YyskkDF6pll2D7sg1
Q1JAVsn0QiN2qyEHD3kz7Meg3JtZ4lGIo1hA9rhynh+NqfvWBuxQzZqb6OSYSsG+AfGtlFdebkb3
2QyiTUU7Sikg9l18iKGaOBjNbZhU1JllSI5UQQHV+rbdp775qjcmqH9K4znuu1ti+HZYDr/gxNA1
abU7SDRD+aTO3mlYjTvEsB+toR0bzKNBXTo94uuPbk6KX7ECxVATkiKQWEoeowmqieGcG69Qd/X3
jZQfEuTXJoRYc6HHvTOlzHSGWn+a5+wm98HSU4yHEhPtY8R8D/RO+U6qGIQFMRWrAQnDmodx6Ol9
rkJsHtIC7a6PpsmeUjTGez+B5DGpH6RawlmJobvN2vq5nxK371RotEgQX1Uh2GuZhbHIOsSP/YhL
RUMpuFjmuXWKucPRABVXiDdXhzVK7BQphHowXVB7VJfIla/jeE8TxHC6RIqdcjQh3kO0wM1bpb5L
MxX6LAyPXpmSyLsk6kyXQHsJOkQBllhUPiQPkgrkQ3nxq00jINwk6cqQk+OodJBULXs3Do1XqCrv
en+4yrLwPVWSQ601L4RVihOA6vW+ynsoplYWU/AeO+TXRjt6pi49ThGDsmGn+31tV3jCeiFxHXQQ
BJv1OxRwBLyoZTgD4evr6ssQ5Nqi7QZhiQTDA1YxTLXV9tWhKuhVrhidVdMecrCqE8sBZLJryVEH
iB8XUfytHtDx6JvmJi21yk6GOvTivEUffeF4rvy6sgs2fTRJRhzEnm9NljQOA0xtV8gwQkzzk4Uj
3hNwMfqAXt8PME98i6ZBS60mwZtXNpAMgqEAAxioaTFyaNqylKKHFJkEknbzlQnNoxs564NjUFTM
Ghk7DLF+wJAHOJ763PH1oFJsItWmBQwMw6AuSJJp1X5qENbapUoHRqi8La2RhhDoYelww1RoW/RQ
xQLOO5pu64xmTimbT2aiBjuj9OkhNiAVUcUmxajSQHbgDIKSSKizfT9nbwX1IUzQBeE3o26vpwlS
aANeYw94gC1trW2Lo5L0D20KjQ+mPA75dKtk/gBtXlofAm2muwivSXZQkdZOC3bUKHrrWvgTcm76
9VBPL2QOnrom0QX1xlkRzAVt7m4fx0AoZHqMFBz2hZMNWeQYSgqNy+q2mYcXVSore6ql/eVkcVa0
cVa5271OAiWDGkiOAFfpULFn8ZE2kdpbVSmDAj2WolKwzrNqlLOonmZARZkDaIV0uZcBvtM05b2v
vLBJf7y8LpEVrpIq5xiMd3QqPHCcuMrcHuDa3wpV0DUQlRBsSferdI72Wou8UxSeoiGASzli4hj8
onpwVGf2aVCEeLM/5H52y7LYhbry8juuO2oKcr6orOBK/KEpfEmrlMJbkHXXSGnNC6N9K7Dy1Tk7
K4lX1QtXr9XoKA9d1hQe81VizYAg2k3CoKask88ZiAAna8p9ZARuIunP+djsLn9UQZXKswxAktno
8V5feBCPCyDuQqp9XSmZjTtCsuisQROty0RtKYFfns3IxdoQhj6KKc3/BPbMnYYeYlFQFoMKc4DS
qY0VAQzz/Mr45SJASMl4MwD9CXd4+4VfOMuhgi0fx+tKRlNR2mXXQEFSTOyL5tjPG8KcNe4MS5A7
nHXoEXnB9AH5AWOhLIaIRRVZsuQ2ELU4YMpVSOQhNMsd2anMh2SgWGTrjA7k4nJH+x55GrUhLmrX
1gyE3S4TNTO3w8KfneWC7EyVKPUNrDVMDID4JP0Q9tXdSAchcn8JY2euQmUdJFgAkJwJykxRU9Z6
iuUtj2Zxel26hUdthVjFYajBSim6WGzupwY4H1NxLwa9PHebwR0WQmpdiL4TPNBSXyBlCvFd7Xre
gyngd5zvWOjVnujJZyt/rKx+RYxVAFRQ5JWgBC28iipH0tdHWsxXjOTfqGSIos9yree3dG2Lu/bL
Ic198HphH1vQOCpKiPGZ6RWUrN/R83AT0zjqQ3lF0vhJz9srvR4EZGNbkWBtn8tcRhWVkUzwSeOJ
OJ1Er+qQvKpjHe2K0n9rEvWjMkzvcsjbOrBrm1wo0PW2j8iAOyqhheKRTsosSI1CXqYaRRBskSku
DjQJQc1UNJUHPa8Qus7DR28IAEGiQ/r1prI6LjnYe8A2mqLT5ww7PD5lu+AIQebr5SVUdoanSOwX
yw5dOjWcy1dlFFOIcTdwRNmufct4ATGIp3jFN/JSH0tP5IiibeQqqlbDe2+NdqWnptE+xA3TGhV2
7CWRHZHncbnYjGil6f3yuXAVnIP7SVahdQ24ruDUi9bDxZWpgFx7GcHD6+yuna8k9A3BxSxIeYLF
8C+5dQF9OTZgZGSu1Gpndu2NLkFkCECKo5o3IprRrWpJW5DWTEZH9IxEKoPQuAZZSnwiSAyxoLTn
YnIu++1mqbS2wX2e2m/HDhNGjWcoxwFqpNH4yaLUlipc8dFECUFSE0PYrcyYwPJWkbQ2zH0vrYeQ
cBTge/k01HftWNeWCQ1Bi0mDJ0v9XVBEglpbYJHvaXXKQMHFgaWil2bRghzAPI/4+DmhvVMoooi4
/fHAw4G+L55b+G52UFG/NnuWeTn5bRbQ7MwFy9k+i38McAGjJ2oApWAYiKF+i7NX4r4KJisblbvg
U/2HcPjHFBcryljJzTTwM489L+iQ0lVeQxDTJdcF6FzbG/GI5vkbK4o9YLn/3j3uWKJHH/lBR7F7
6fA45+OxSrK70l96HzJ9i2081R0UiTm5D9EYKblVQ1A1pJKdBlAcnI0dWm0gXJODZ8WU44PAZ7Zq
pvWP444uk7tBlaH8640/hp0OeltQrbT7AcJf9Ffkil4JBd+Zf4aNcxqaCXhWPCO/kkE/PS9tFvWA
NoKocNlcF+jK8SgHlCqet09vibIhNVHNDDwNRs/lYakE0bykLjTr6bH/GGRLZHEzZq8MLj60SrMy
lBpbXMwALh+uoNfujNUrilFP8Lk2PXFlZfkVKyuYTyu7MDAzZNaF5wud19wqcDpQooBoVjGXEfkD
iFMumxWtjXNPtIuNniRB7tHks0ULUR/uCyBmLhsRLY1zTPRihppVNYrpSoM6VAEJXtG98gwsZSyu
uNo+zhW1nHYgf8H2LQqCOiBhh+m+wcSm8pm5A7rQgn3bjNIrc5xzyRAHnnIKc0l4o1aS5TeADRqf
qp96RSvqFAg+Ep/PMSwJWfJmOYDq754cYrwRVM3r5W+02XxZbSA/tDHSHPP7PowoELHW7sP2wRgy
QGMwPxWlEBD8hmlGux4CtwpGl6Ux+gRPgp+wGUP+bOoXR+fKBYpIzuZo2VTdw9SiaqvPf82/pRjt
Mz15oVuOwJnGRAwVm3apjPlbdC7PR5cpZUko4zLgZcbVUGVgKPgg7cecC16Ot7f4az4ao03m2VwM
Hs772G8jtAevJxuCyGRf/QrBKhpBwI8gUbmi++Sm460MLqF0taG0LMuwD2EQRYw9k4eBPlz+ZJsn
c2WAi8VKPWVSWIQA7ffP0vBL03pLiUThQ2SEi78pncAgkmEVpf/pp1dM/VENhsCfz+i7vuLHaiXL
j1htldHGENxWsJIcRPWRpuHZqHtQ5/q21rWjSorSbeP8l0rCq5CoL42i7at+eW2RgqvQGN61KoG+
JjAWFhR8joFZ78pE1LATnh8uWI995Zspwzk1biYIiUGpI75bSFQi8+BjhlIsZrFdUq12hYvcaRyG
GOXCrkD0PrQLw0r28Z1k6xY478AWITvg9rgXlRLbZdXKKhfLqUJTKa9RyLUOOHhGgAFVgAXszIMM
9w8jtEZbscPabr0AstbO/H75TAu3mYvtfVdKkx7gvKXXUG/EAz40QyzMbSQoJbNDbf4Xk9PnYLIl
ff1ZMs+CXkN/kKUZlox79WThzRPTbEZud7fRccwA2UN31O5NoCRSSXTyBUFC4xpBBh6BE+hiAjZg
T5OluAHBXocOuqOZQ46qxb4DySZCz4mMcpGpIBqk5Qfs8Uyxv51pJb0oRYsOLz9qqfgRgWQh3AXN
9TeYaaCRahU2+JwmHCCQcmdwGTxOCY7P1tIggQcOqQUGdTYty5qwpM2Q5d7ojqkr24nppM4iZKwG
ziJcZ5A9yu+dwOpWQcLAGExk0DmAJZuPX0kHGawhzb3oBQgPVPsdtALQ7MYAOTRMFggtJLHxQOrh
HV7ksFv5c22bi0sZ4h6JwhxFZDvd6ln8Uij1dZJDppaKRB82nXNti4tIECDUIlZgd9POhmjQTmvs
ANS78pePoE5Od+ZB7CNLHuPbXmurXERSC0WeE7wieHP/RMEMnv6IdpndYWJ+PkwFPqp4puIcEY2Q
sLbJhaG6UtOBENikCrzSsAmCHsz6jvyzA41LPAHt2QGu4QhOkmCt/E1uBltmO6hJDgJtm3kEoosY
lkvsOATKlAHMZMuvojplc60oiJYZdmiqnw19o6uU1B2m5bwYw4BowIF0HeYMG9oxTkmtPtljek/C
e43obrcZJNaW+S9LqzRBpEDefzM8edd9xPDUlCLHMPiM9st0RkF+2fKWtUXuu4KBxETVhP3NZeMp
7dPnPJTeNTS2UhYKuV23aqc/xjDbe1rWRACJMk3FxuqT3UCzEKPSHaiP3ND5ESO/7uZdjsaAK5o7
2nTTtV0uqWTSNEd5BrsGeNY8zfnLTVUNbspAmAUM03AldFPRYrmk0vtx4C8ac14mPXVFZqXzJxNh
+0Q2uIrXLDJzhr5X5UXyxzhEVmK86L4APyjcvSXFrIrRWCtMLSc4Il+7l+2a4v+DHKij0dv/CnLZ
v0nJ60/GZZC0Dsy0DvHJcCQD9VqXHy8Hlo28CKV2jVIobGNy/wu+uFpUbehyMC3xDM9cVhy/J4WQ
zmjj48AExpYV6BqSM7Wcqhn7NuuRiDDmK2OKBKqTCcAv+xQ9FEDglpHOCSgJW7R1W9DLE8NcBoyT
olfGHGvTKWLmgnxMbnpmNQu5sQ40Dui3u59jY8W7DpXH7vLGilbNpcRaA3kcyYvcK7rWmoLXBOpE
TETvtRUoT5bIBcpRaaeCKNhbI3WW9ippPIznPLZgjsyALsxcsPt69f9slouWQ5/WpBxhtjf/Yoy2
ko9fGNUplk9qG3sxqHSjklovlIco9PqgmJOM7ezK/gpqkg5UT/Z6It8Bzm6zohV8va2b54k9LlSy
Mpc7vcPZ8YH6s99mBxR8gJmBMzmA7cZaBEBUZ8qtBa5g17mgXt06PWAVgLA4eAwWcaHTWCMNflez
vkQ6IoElAYTdE7B+6ZnomrF8KK6EMtZ2OBcp57oHmTk+JLFwqwpLVFEFSlXgv5+Mn7JplfmO2Chp
IKN1296Qw2Uf2QqpJ+Y5J2EoLqA4hK8aajYIUPfTber4DvuGNjVo3T7FigaifeX8BXiMKDMyrLcb
O7sdX3wzQzz65y99J6vivKM1wrmZF8h3COkniUgWasp9xwxgSCWRytDmQV19Qf6OmsRhOgQ9thCi
sSqza1zNUadhxKnFHO6ijlOk7kxB9anYqiV1zr97fl6vl7+rRmXXAWaN9VIQTts+dSSoQxzr1xbc
+HtocES71hMNN28G9/W6ubKChEYgNwHWXaY4Olpn93cpqGZYbjW/Ek+3FHDlg8pxYFbgqCK/2cqa
a+N8vSEFGa7IcM8mPdKQWJ0hQvGILHDFBuDApNdG7CkDC8agXLeDLAgxW835k8/GxRhd0sEGqWIH
IRz6FuyVEFR00XPjoJjJ7Pgomp3ZWBGVl7kPTM6APZW/+Kdh3PtNnzReLyeFVTfawWCtYMj4q+nO
xbMTI9y25YNsdlIChOmChGC/swcDbNEoLTCymmKev4ayO8iVTKfEDHAg5DbeWiLeOxbRL8yRAah0
GrWbMQ/Qe8BH64MXvz5OqSjxboQvujbAhWuVBfVU+TAgNwkKzhuffpfNb5eD8sZN6EuAGkFJwbg2
37MoGrPLc73OvUBG5CK3YX2vTYd2FGAuNhL6iRluKWUFVRQtMRqvGTAEM32fF9JkFu66WT8kpqif
JrLGJRoTmEqUoHrjyVUNaPjH1N5g6CfRImuOf17evy1o48nKuBzD5CDDbAc2cBo+Svpbij706noO
71L93aieA/Jdrb/loe9cNrt19jD1irF3sMCAKogrWKBQVs2+XBVeT78X/nWIzsBlAxulAl0b4AKu
gXkYauR14XUxpobYwzB3NorrndzdSPKTQQxbnyLBWdyqb0+McoG2rjE1OXQwqj4sDTRylTwHwV7+
aaD8AmWgpwGdq3uXF7rlZOuFLju9uhJB8nVK9RI2wauXy3Tf9E++8k/pEPCycbIwLlSMfZ4NWrwY
0QoLsDqKxn3f/G6nf8pTxhvi/KzVel8Ol9VoBQVtbKMWDBMJGF80+zGfBPXkZuwgEAMEcbVCDH7E
fBq7qUgTGMtHEH/3vtViRrKFzIE0x//qvP9tim+IpYkhYcwMqH41ynaKcldoteDAb3oUVDXwKAhi
hzNO47KUSQhOd6RgFaCRebYiJnro344Vf2zw15o20BVWdLChtF6qPzNUanmDefXyVW32eow/mZhS
kw5dZv6b/VtZ5uIF6c2ejnhf9koztGWI3kR98G9Ow8oEFzGauMrzLoeJrv5ZxB8d7v+VgoGh8cdl
hxV8KH4qF+qxrVbNBnr71UMXGM6kJILN2gwJq5Usv2AVErS8HJi2fKakTiyVXmf0u1kIapfNFMXA
QInrHphK+VXEc5dqQ4vB2HiskAFVp5ygt52SY1fNe0kREfdsdXcRsJdhdIzbgh2cS4ny0ISAgOlL
qSTdmZZhQ6IeHEvOD5Db/56eIicXspZshYe1ST4z6jUuKrWKFFICGkhTu8BkmYaLZy3azDPl0CXs
rU1xdzCipwMI+bA63VNqh+KNxRlnh74GkD0g1FZBqo++0wJcgC5CoNgS+9K7mK5ETdfNkhRiZBiL
B7ceATPF6dnpcyKHeaiBUuTO8DRw67o6hn+r57a16r35Qb3kfiH8jO6iN3UPEtf9ZefY/s4r+1wC
qIMsUYDmLrzyR4bnWpBSXKWu7zQuJtZ+d6C/dxahBNHr05bHrFfNnS5cs2spbObSm1MMWmEAMWmh
JeJ/Eyxuy/XXZrgTNTMtUrIKi5MavLybndelv0EH7QVRarXpLYuvc/lNxbDcnAxeVHwMFEO2nQjk
uH3aVnvMnba0TOU86OXSyyE88d464Pe/+4u0LvuV7ICEQ98TB25ByqjXsis79T/Wavw68H9+AuXe
FGrQvnRhiZ9gxnh3C6vqGU42Y2TYvO9Y9i2s1VQQ3re6N0Dh/H2yKZdC0N7EPTjA5vduCAG3xkqO
eBjaSZiOdehLjc5jIerBC7435VJKKley1lO4teopLntJjj14VqYfC8tKgufbScguvhmyVmvkClC8
VA8L2h0HrHj3p2PvP8nRbQso2+WDvFVcr7eSSzChb8QhSREkdK89gIkbiFDDxQTN4bIZ0fZxsWiG
8s6kd/BKWU9utFw/TOUoKjgXl+Ov4OulcPGm9P0smHt8IugYwNf6KyVUd6Wa2viLTyO8NoJcsKqt
XhAOIsQ8oHZJNYNvLVDMtSZg3IfJJrwvcBALXbOHpsdDcGApoF0IjRD9scgKADjQ8szKw29aL2Pw
GpycYX7wjZ91JyDw2AKP4EeB4AIpXTlXGpDSFuQgqgJKEi977HuA/J3c8DDcYtrRYTmwbWI1zJLL
N/GAxn8I+n+Mc35CwrkPxrxtPfQHA2vWTVsLMAfQztdRON+DzPs9Txu3Kh9kPXqt2/fZ+M3q774Z
3wWyLuK+2T51f34M50NynYDEOMVOyG3pDjPFcPIgKJ7+Q5b9Y4NzoLE2ctxKGixYK3ajrDg5+RwA
I/GH4TadwsdIV3dNo3mxedsbGTI+ptQImJKq2xZ3yEQZrQ78CDRRkSHRM83q3T/2PMyr6USD4KVq
nAmxdE0ZslrVEJ6rBsP5udXJPy9b2Lorn5jgtqCsF3WUASbCa/NOtTEja4c4X+9QsXvoH+tf6bPw
nX4jy5+Y5OJJ2qbT4gGlV0Jayp12IEPE49r3CoyIQNsfMa4TTui1idAQG0EZBDyY9oMUDAGhOZd4
ymykQQsWfw+CyFaXoyQPfkjDs15Wgivg1rEClTm0qU2YQj3JlTFSPcyTNumlVzu+l77Lz6kzXiW7
6SPa9fvGne1rw51TDB1Gbi9s7S9+wUXSE+NccZP6gL3G/rK7gdfmlSUDYlz0dxXYRBpc5Vn23ir3
evGYNdI+nAvLyAvn8pnauJPgF4DQELIlBjlTaQXtP2MB61ovy8APgn63JgVuIEkuBldsKSzdy+aW
E3q+4D/muNRRNSDNCDKCA1NGr+BNfpMqIvDDraElhjIc/QkTQuqQTsBvWF3ljJT6vqGqWJLfH6Mm
sDQ9sNTycaTtdVxFe5DFWPU47ZgQy73lLGvLnH8SX5Nzhhdbz6gju6K3JkidMlrtxulHMADGmIIc
L49t0F/PZfFDgupB0kZXfvTZSuX/uguc46r6mJWTFlberIxeqjzG9K2YjsYcOpgltALtPiobKzOE
JeMGbc/J7nNfODG0OjfJ3AKaHNl59TzLlaV1BCSg5m1btXZRgaZPkp02frl8tDYKrBPDnCMrdEil
wsDmz0a/yyPMb0idjQO3r8Z7ioqAhGBvF7UvN0qhE6OcA7MwHuRokpD4inwYnSJSiaOZhe/5TM8d
fQoykAyzGUxBbTN7lxe8UZ1/cbmDlxeKThAiWXZkddC7ViesB57Ta93eAaVJ6fr36tNsl5aUWtVT
INTGO9/iE4MGdwPJhkAtAaHqvYqVdlrmAKd9V6g70Ue/gZRl0+2aSiR9K9phbpG1pmealunwZlAH
RMFtowd2Pul2MHX7ospsEHqJXGcpnc6CFCEGyGXBI3Ym7zvPU68bPQOr63V5AMWMB/mmG+0IuOMu
cP4pYThudQDnoA2DZgbyEJ/p0Ib2+yqIK69UIA46/tIkwA6wtZfPyuJ1Z0taWeGqRaMlZQw2Wexi
0SiBNZDKOLaUAhSjTr0dToS6lw1u1acn6+KiMNNNCPGwqPKmh25H3tCfAUevAw2UzG4BDAb1jgVi
rCgRwnJES+WC8NT2tR+gM+mN7VsKbEeYHOcEEa/7fXmFm8F+taVcgDW7hEylBjtyDUHhEScRopuT
EE4tMrMsd+XkpDaCqmKI4+PUeYWZP+SVepSm8Mfl1WzvGgAxuF4tzX3OzZQh9WfTSCtAicB6rXwW
/p2JdrFhKgLv2qwA6N+GeDTDlIR1MIcwFMcoHOdkN0u//qel8GCFKQsN5F98GJLQh6JI94U8IA9X
2XunKe7/ZovzKyXAq9z/kXZly43jyPaLGMF9eeUqybLl3S6/MKqrXNz3BSS//h6473RREEfo7ono
6Z6IiqgUwEQikXnyHMnMmiAjzTs4AQLdTPAsno8t+R+/EPsEDqtSS8sEGyfWn9oMPuFScg2IzBIt
311f1GbIXX0i5gSF+oyeMTjFggS36dx9zMNeSfGOHp/mrLQVXiV328N/ewT985WHQ55ZKxIF5nr1
E3IA9rw0Tq3xCAV5fseeI7FU+pluX1p/M6bIFiFMfH3beBaYBKQz6zAqGtxUnTIpx7gRrFNCFN46
OAdVYTKOVk3x1gfLf9BZM2AcQiCO6F+Fiz2MP/+39TAhoY6scF4i7JiJQnax3Bc8aezNt8dvP1OZ
dMIolLmIVBzUlmDaZ2jGCaX62qsHE+z0xFdb7gOaPhvPr0EwrgKcAh0DEYIjKnMpVUsdy3W9DIFE
TFDHlb6ktF4v5i9kaqHeDJHsUkEwN8Glm0vRATN2nPLmpa9TvV+wg1t0kBpjj+e+PraQ5wJkFeoT
4AWaW2eY71NwP13/cBtv2nMrjI9oxpChYi5BeOI9/zkcFt+A9p/+S7BppdpyRtU3gsgRbWtv0PE1
3uP9Mn6cm2ccR+maSY9qEaRLGSp1qtHbmda72Sh66vSBq8ueuXF4oxZ3ZpNNTZtoABg4wpLF8m4c
3sblDlXcrLmpp9QHo6I910cJPAtT9Byar+A6c7qlccXpvhQer2/+5i8xgKoBpb5mQoyN+cSgSlNI
1cgDQFeSD5ml6pFqjSSJrXmUIKZw57dFtfmy68plZIB4HgommDZAb/FCf6GYayI2UzkE5SyAYzSX
b4whdS3phQiR0zWPhW4EQOq/I2fBxyDgGpJsTZWObYvOYGLZEzlNqQYC/uEUkhqEljIKuqXTFvOj
WWf7YdSDPF1Ay7n4fae5naHvo+6OpKAQIkIAIR+7w/AThincLtGcXOo4br1xdsA9DRkzzFlRgmbG
rdpokEyrb8cgW15SJXHC7NtU8MTrOUbYdr2s52ZZqc0YjGlht/VbCOlPdLWv+8gXTIyJQ+ulsD4C
jstFGcHdDVCujPnOzi+WXap5guJAm+29gUp2u1d2ghfu0E2ff4rvS+fLyq+h+hI9BwzTvf6DLq8u
+ez3MAEjXMollrJpDEpTtxuCEoXAy/s2X6uwAiY4TMldTnvX1ZhXwpCOFAmcxq55aB5iH8PYhTdC
nter3HnHWxb1CGab0SoQoQOMc6jibJxH21DKamXCZEKQCUeF3AndvZrKqAxHdhTvW/zfcOENBG74
z9okC1pRi3YqlQZv8mQ0/bI1n2pR2Kl5uvvHH+zMDP0Zq5wpVI0iNSIyBh0I/PruMQ3frxvYCCZn
Bph0Ke161PNLeOiI15ohqDgL7yOavHWcc471xtjxWVWBrdfl0Getmw5fSShhLiHfl0rt7Zrkn7me
eCI4WxZJ+xEr3XGSk7sawpYY/4YGgix0nl4kuyzp3sGZFsxp+S51hnd9IzY/KBRD/1NkoUdntdO1
UPQLaEdoQGgfgKS5AebgucGEKycmbG74yg7zRce5I3o0wI4htna9SAimgzfGxn7Onv+3FTGftklF
tVTAahvgmp5tMoepvaCt0pGER5R2meCdf1nmKixBswOmfnoY9OEz6pbnokftEcV2X2/lnRZVz4mk
33UiuJLRyfrU41p3k2Xxo3x6UOeQMnJ6mIh0u1znfNWNIvH5T2MiXpYYA74qnK41kzcz09xWk/Y5
eYpCJJ5V5IZl6NdQ1cpk+ec/3P5z/ZKv5G3lUAmUmMzMgI5QrcXEzk0ZFIdTbvqjVBWcbPMi/lFT
VLVB1yCSJLFAX30GvVEfdqI/J+GRqNVPiIXtqr4Ohkbek2iJ3KRe7vXO7DnOfBnsvyxDkALSQlCL
/frz1SIjY4jVYYBktyLZs9Pu25Oeuhr4ze0BARi4nMhvedzDF5cYY5M9qcq4hJIBQpgpNVsQeYcv
pjQT//rXu0zvGCvMOY2qNplmcRB9cqB4VZLsRm2nWh44u70eUBtQjGfNTtUDflPs0mlFCD+KGpQp
sK8Qv2Hus1IwB3OOiegXwx8QdTjIRelW4X6Z7uZQsA0w3SepiTosb8BvY2fXdtlLTanTTpM12E3l
XzlYK3uD09y9REnSlVHxBrTSoZzHQuNm0Zy0RUoMvzy2e8mmvbfcRingKO94cK2LgP5lShcVYD4s
5AZMa7GYiDLlI0SSxCxzixyCzNpnbfLAqzwr8vm1ofdDTVISGeDbB4mdHMxaZg8Jca97I41SZwkO
sxbmPZulVjh1pqD7irA4g67ai4YZoUGyc+Wma56nkved6M++ZpA5Y4pWpXgdW7qv30JqBiwZod96
xEVpHsVxXvrG20PmqIlZng3ThD2UxRLlrgcr1W0r48TIrQMtS6C2tQArAbyEfVYYSw2e+AXCkLOO
Acvibumd7gWtuQjV1i/KE3EEjy9UNMpP3gTp5YAOvp+EEUCkxKB8BpfjuZeoqVXGPfAufvZqVPb8
0gSgjdjHd7K/oMu+53XztzYUxwvS6yhAIAdn3CWErmGMUS7wN6jAHAM36GBmzYuymBv/eZYYPwEh
pCVmag/OixfjRONkF8S+uM/fomP5KnniTvvJpWW96DzSzVytjnEX1BGr0NJhs/OSx9ovgnBnBeYN
vw32VQxnT8HaEpNBAStcgC6SSnO55b7dixaIatJTeq+4yw7M+58AZUTB6DX3qQdeMjD/hW8ySL7x
eEvRQTKADeSV0jYD6PonMamWOU9dCh0YSiPjQ5wEkqOFYLeUZyCy+UOWlzOJdK+/nlUI2OIF+egQ
WVbZjDg0jVfvJ7xViSeB3qD6LJzE+dJh8/IX7ZDe8BFu2wcWWls4qqhzXNTQ8maB2JGC3V9+hMG4
D18Lr3kJ3dER/dxy0pseoF/LrbzroXYjl8K99NsqkzCOkYZ+SFVRSVfzUMK7Bn848qceL4GmdGdX
dpg7XszrFr1C6D5Sym35+3hU3CYw7lKgUwYwLuouZWGaghKKq/obgEx899667Ve/gC2l9WY2L1WE
/a2aH+n8itl+Tna4GRx+L5G9geOlLqdJySR/wPxZNomg5gH3SMubCOOtg7mCW0WcCpEK6IXSx4hp
Or3nvG8unjfnn0pnwqmlhRAf6sAtWhjvEsS/Z3F0wvSlbB7lmivkdVG6ZowxEdUMrVIocuSdxulL
x+sAtZn3FvRj/EqifPEWZWyxkdSyIjEGhwlEQYUf4YOa2b27uIqbPWDu5yQg1xUeM2Acs3twT7+Y
g42Tvmsd656fA1zWspnfwsRaJarSEaRPuq8G+X3/U9nFPnkBjYryALZyCGtJHqBZpp07NQafuQQT
vF1nwmoodFlXgX7ZD8vXqPs+xJknZe+JFai0MFdiAPQ5BxNlzhmdlKnrsDeMLBoYMzVBu3+BfxuT
NK36REdScpD8xHIXbSdA6+quAywtuwXmFeT479E3EwufbEm10QcsUvD12MNT+sHLmDfTlPWvYU6S
JhnDFM/QjQpV7XNIxBsMTYlOD/WtXmsOoDrE8IVaR/YMYQIbymBBlXW4fSa0AK4H4S3HXP8Q5sTh
mRxnSp1AXNUq3oGKCZSl2U1t7CXK+Md1U5s36toWc+DCItSacDJwzVRIxrTFeGiL5L5RRXfpRi9q
LNe0plsjUiDQKYNfBNC9679gK36tfwBzCpUSbDRthSs9012wgDuQXOXcadwPyxyukgD+0go4XMSh
3CIYowZjWojuUOmB24Dz8XjrYc6SlAJEnaU5agLLJylAIABNpus7xl0Pc0mnM/LepcSWxfvRre/p
Q1LfUxa/7r4PeMdi6/GFREPF/0QN/zDrEYSiIkIOPdgaBexBfQINjFsNEDis0F+TNA/6Zc719W3l
IGuLzPJyFb7fCbGEWNh+CVC3nhDwX8hb1Rt5bYfJQYRemy1zIRLyW5q7l34IADXYJwkw7RiPi3wu
9+Omb/zeSzbnICa0lKBxhqoKpvpnoIO8aTfi9QW+S7BauPLN3yDZ3AwmK5vM40vLix76d7CJ3ZRd
cIAZhTM+UQ5G1a32o7QXZRelWGSTvGuFt1omnoK0CHU7NVXArQbBvEwElUfuXneVrRwLSHSIo5um
juYHEzyiesyzcpglnwCHuFS5E1s3lvAvTvTaCBM+ZjFtFtJayEn075VyNJcf1xdBTxB7C67/fuaE
RaNcDpgwBd9qrwAwhhtX+Rzij0o6TilP62bTFmZxFehj4zizFct8wXSmDsSQDxDHzSRbNySKn8pp
8AbD8Ool4XyfS3wc8hplZY/6yKpC2md6DEozrK3ziDfeZw80u7ec8Im46a471Y7gJpwrbdMnViZZ
nwjzMG9Re/bV+rMZTkP4ImX3178YzwTjEeUiq5BRzLGLOhDA6mPZZO5sPlw3snV81lvHuEWWgAW8
arB1lfSRVvf69Hr9799ehCYbGqIDMjAmMMzt3LZWUhm+iCjeJTuQ+gRJzgO2bjvcbytMECiXAvPG
HaxAjyS2WpRtbzVZsXv5QUCT5PqK/ou3/TbGJE65rhSzPsMYceRD8pjcYE7UoRzG3bHbU8IUPlXK
ZuauQC1ApWoIlJOV8XBVH4YybqmHp8/ydyoPD0nDB8r/BKDku+4nPzUQT5G34o+/oSS1VQ1SRUOS
UQnAVxQZ64kJtUxMmBi4in/1Pbq9ipvGH2130+eju4AnWv9WLxHngt7yTA1eQ98sMurzjGdOYbuQ
sYP7C6ae2II1OARtb87H5BlhsoAIQlVdldDIYaROOaWeosec98flpBFWgIo8QCQGpMUvKNPNOawM
KWoMXzlB7x4c6QAOZRA1Ex6m13gHAl8uZ/pmvr02yZwHSBzN4VLXqPYGYQAo+3480IlayLa5XFay
rWfd2hZzHIgpdQpQHvQ4iCC8h0rIQxLQslV24mWJm6WytS0m0HeIMpWW4+hBORdMp/2xewS/yWIX
D1Cjd41D1rrdEc/nB7m3SW9z17p1ENb2mYOAHH9WxgrHUCqeMzHxVWtGf/nTlO+L7E5UcThKVwp3
1wPOlo/iftNAKUunuNii+mzVwySlWLTZQFEWCEUjnYPrJrbiJ2W30iUdVXvwKZyHF5QH815SMX6A
qZvOG6Lq+yCrQVMO37R8CWQxJ951g9tfEvhoRBRJVC8e5VUjldB4hkU6mhzdaLtlR26hTHdf7ujE
d3UqP3sMRtOxaGV/3fbmfq5MM4eDJLRREOq4LPp3eXwWhefrfz/dLCbTwk2HwiPt12LgjglcA9RB
pkEGZEXVrb2sZxBHKBQ4o6xXnOi18dnOLDHRq5OVRp2G0IAqdfkwC4pdGYtbaG+J+ZOIGcfY9rKo
AiUuIFllMdODGUExPJ1Mv1M7Z44xctA9xF3mX9+8jY+jAjQPCnAkj6LJdnGGdDHNaSSm34TRoR6q
napUT9dNbO6aYcEKZkQwW8p8n7HQU5KbQAlYZU9eQlQbHHmelxMBugJK992Y35sk6Tk0h/RbnHuF
IZmwR29wXALswoyS1OaYoTwg5PkxixQvrKedFELifioxTzV6WrJwFnq5l+cmGUdfetLJY4Tyt5KB
9Fo7ArB5fSe/BFWuLYqJ/cKUTyJVvPStp/wetHsoRNyRYHrDKxeqVVrQfpcgan+f7ob7zCU707M4
sXHjpqNrtCSKYtQtnLbzyAWGFHQiE033gf479HvKUh/daoHuA7HJiRsbT/kzWyxpRJ6KWlJ0WK0a
VHeqUx3wvj3J+/K1vcNEzofx8/ruXh64c3NM6lwOVqcVAswluQooKKZZQcAWiybnXF/yASCzAx0A
CHZVJHk4F+db2ENSvMgga0R7fbpdPJKguU0+0V5M7PKu8kHjcyKAExbc6/zyIFLDeCHiagGJt8iE
r7krklFsJFQFa8UZCvSF69pPluNknUqV05rePAsrW6yfqBHKnEit/aqIAysXoJxQpbwQSf+Si+Pw
28gX5mT1Ds3kVFnMCBXutH5Wo9MEuFWiBKE4QCSReFaeO1IWude9ZKOFd7aLXydkZVSO5xaS09jF
EZOLs9c5yy4L4i+Fk+FYehGyS5EL/LgEGn45zV/f7qt6uLLa9CNqZzGs6rdqIPyQX7WbyEOx+kjF
gCgr5vCc79pAcBvOh9xoqJyvl4k5RkzyqrSwycCE76XIxfT+Q3gbA/5rPvxZdoW8QGqnfyzBLLnK
bbEXfwgBWHv2w+6fl2HpbwEqzEBpSNVZEAB0WMF9F+O3mF1uEytGIOdcG5tBYGWB+vVqn9teDPNu
nnFGlBiDI5BTHL4vJa+LSEsJl477ex30V6ytzBpmYepF9scZ4pBVuRd6MJBYiy1CYuS6v/IWxFQ1
ckEYJWUUZD9vgYsf7iiTZTfyyNQ2qtf4Mjpl1kMqhsyWDZ5LbUGDt9Spl4BCCrTlbuHkNxaq8YLL
e+JttJioNRBWWTSfVVmpZaVdMEBvTrJfyvCBtnNDTXXbYXHlBS3mNnSMePYzyXgcE0zniPm4NzvR
jQl+mJG+t+h/9UN/HKTYKUlnm2MDGZt+Pxi1l3SmQyyZc4g23qRnP5iNVKSb87ZJ0IFPXut985h5
BYrEAKN58WLrACDxKa62b+rfe8TGKRFtrqJpETHUwDyIt9DcdQa/2w9PfFHLzWC/MsUkPmZOiiye
ReRaGF+fzNoVjc/rXvxf/OuvL86WOPGEkLt2hIkwup1y0AFADyA/hoe8e9M6w4FQjaLcqflHRH5w
LNP4dnFWV4tjIkJcRpiMk2BZRuOiPVExoNw2HgCTARS0dORHjr3NW3plj4kNKPH8f9bTv6fPxZ3m
L/vcN+/DHbpBh+i5eo5vqlP3B09qYaPMdu6iTKDIpCi1mgbpz/Qe38te6ad+i1eiBQkXAqytnT5Y
XFDX5loNHdPqoIUFqymzt5k8q2FOHaeUSmexKk8d78JaR0v4ruH1pTdiLlj3gPyhfJl4eDMRSq11
jJHMeIa2mPBRXzPze/EM9D4n3G5t45kZ5ixUC6mtyFDx2n3XkJ539rRPgHfA7JHgE3d5xZieA6Z8
3ttjI8yfmWVuaY2kjRIWeN8b/bAzatMjg+ksJgdDufG9zqww3ystMPEIWinUnqSHbPmeV69KVNt5
FUH4msdJtBUzQf8ookRi6YASsDVYqzL7rsrgHOmxP5IP6w36BoZtvCxA1+4WL3PxypoUzvfb8pK1
UeYUNANk+moV939tFbYa/mrbo2neVT2PdWrrcXO2OrrVqxTAKAFMlmsct/F9htRuctDvaZEyv1P9
DC4icZobm36JodGv2VERT3HGQcSOkFCnrw6IDio/hHdk/p5iufpzP9v5HdmLN/mL9YzZ7OvhbONq
wDJ/m2U8RlQiDLBHiuxP+pAD7REVr5qU9s/XrWw9jM/MMEETtCW5NNPLjvYIIlzviW28U0gj3VN5
Pz03EKSyHOMDzQpFt4f4bwwxcreY8R0h7JJi0LBW0D5DPsbNdpgc+dD3vSf783NzKk7/6uo9Wzjj
RqPWJlVfJag5WMWtLEw/gFz5fn1ztw79+hMyz8YoTS0jL0rJT4kx2sW4HPsM5GRdXD2LWXiTSjpv
WnL7EP52GubxCNr/TKx0+KoiCI7czc6Qnkb1OQRH3vWlcbyTneJWMnkQSIH3RLYUmAwYbL4Q7/Za
DPSyLQyxXMCkU7GMmyKjD2FrPjRteGdZ+U1pFZ4W6S/XV7NR8sJohQHteWCvRMzxnoeUUDYaXW9a
xRfNzpnq1Gny0J6yUzVoO5MQu4VYw3WLW7fO2iLj8Xqt51KaYnFT2Tl5e6Oic1RzNX43MrCzdTE+
bvZRaZEKgN0/Ox6lCy5g+uw1AkwefRKu0OR2bF5tJOPxZBZxqJBJ+NaO8qTWPrQ7HIBi3kWw0Sbu
P4e2G2frY9x9HCZhHBJcBfXQYNDi0KDuZKoc59j8VPAKUwYnnnWBn4c8qUFaHc5Rh6eye5qE+5mn
zbAdAFc2mGBPwFrVaPKM8bAKr1p7PGlvoOx6mw7pdxCyHaJ3FCXfuAnzpnusrDJuL6hhMwm6Jfst
ED+LC+nBCbqro5Pcg8kW/Qzt53Wn36g6oSP8eycZp6+Vss9LmrSqQbQr/XGnBAI49rjlT/ny4XFm
h3H7qcoxMrXALUA55Ld73YkO0a0Kry+97IlLxMyzxvi8AXDWXADcg0NGdxFDAb65V91mj8Hqf9ES
gsfr4Bc1ARM1VLZa0BjQxCvTDiXQuoLkqIkZfh5sYDPurkzQ9a7yqxlXR5jFKFRjItJewAITHdsZ
wM768V94A6bCQZspYpCMBSstSQx5HVqkTjFNQb1BCrr938C1ba7HMDDlo4Mlwbp4AGtiH2Y5EIhq
EB5SN8FRAh2gCW3PBPJJ1gFzn0mD4NTUB4uT9W+faxPDPkjCUeJhQSX6NCoQPUFxRwzyfXZHXinY
0nQ7N3puoGTqZb7lCv71fd28mk0VKBa64guxBpKBjlQZC8Vf9MdxpmO+PLqEzR0FnwkoVaDjjkGQ
cw/JikIOBQXXijqQ8CZZouLeVO/afCeDFm9/fTWb0XdlizldVl81Y0nw9bpCBmIOk+AlZBQ4IX6r
5APgBp7RlBEBECAmx5/RSsxiWuDPXofX8Wm66QFDRHGrB1RF5/j91u5pIvpqKiyikslcWkkBqKgx
YPfaWLrN5u9xgzpBLuyE/PX61m1lNThdIkoiEu4u9hkoW4UgtCrCbQhiSt14axLNg0xNHEUeIcj0
iexcN7j1reDmWBymzfSLxqsw54IqKEA4ar0WjGH0PYN71On4cd3MloND6lkDTYmooP/KbOAyqxpw
dIDgmmnrLtBHg0KOfd3EpkOAQQKFWYj0ATLEOIS1gA+ramEjPg5eD9itcZe/Lh6kBfjjBpvfCYgb
HagphAn2OBVVVUUDAeY8RyDs7C7ob9SDgZGHDFAtIahcyIhAxaB/4Ul3bXqipYJiG5yH2oWu1WiZ
RtG1mOtctPaPPiN2bNROXxSBNfQc2uytwjNcURPRtZMkxHvmozVNhlFMCyBt5WS29rsQu1poD0Hk
GQBq05el9GoAjpOWduEYGOrCYANe8w24Ujmfdst7dIgpmRK+K8pJzJc1MnVU0ngxwDeQ36O+n9sq
MTnxhGeD/vnqCm16UsmNOWME3xqeh6joIjCeGGXPOW9bvS1ZpzEY1H14zLKeA70orcuhzwrku3XS
D4OT78PDEJi42dI76EDcTo5xgOLIP6eOQSFkbZiJyoMhqmK84J05TIWddo9D6F8/gJs7uFoZ4y5K
rI9a2WNlXfywVIdO4zzNN2/m1Qq+cIyrT5SA8msGjEn3h0P8LB2buxINeWzcvrxRWlt21bfIVTil
JPqjmYL4ete+ajErmyAvbgWIm//ZWOiCDNOEqs+fJtx8ha3XJp+73xgZ87DMmoj8l3gCKDjHah+6
jbs4mtOhOdd4XLwb/SuvLY05VbOaavFML1CaBIPHGmnOeKN5FgZhBZd3g3KcQ2aO15yYvRn28L4l
HF2Io9lC/H7d/bZusvUO0j9ffSmrG8oikmEhCd+G6K2Xn4eKh7akW3Jty2h0XtmYB0Is1CPQXzzq
B+tmgXrxD4jBQjUGRBlc4ZbNovB6SUzSVomC0SQEzkcLfcWjAsLz3rZuTds6yAi1kau51/dwq99/
5u5MkDAosj5bYLEB7XYAqopd4gHBdK/l8EQqWwqu3QPt+l+3u3WrrRfKhA5IRUL4Fhxtfpinxyo6
JbPoAbFoj5bIuUr+SxDBoAXkliiumPH6bsknEo94KqXHESMzcmPTJteAdgVkqOH6NT4kb4xk2zV/
22SdXyuNQh91GffXTp4OCGTo2/IGSba6hvh2v60wB0CWQ1MaFwyDlsf6uTqE+8EHxhGT5VTrJn65
/sW2gD1AT2s0/wbGxmRftZ2eEYC5J7R+ILEz7vtT9wLkfQx1T+ooYH0rTsmpf+HD1anTM2dQUYFu
RFVHROBlc/FRjaq8C4GAFNTvZrNvxgd1+aGBhinjBJSt4wfBZ9zFSHNUEEEyTTRtSvs8VWAp3vfH
6hHjOXZxq9d2giUqDqgC3pRvnF29xAAD7IEHIO5i7O7F4motUXshyRR/8pEb4LrpfIGeOJf3Htz8
fitLLH9esUxK25uL6esfqRUYiqP4sVMckkPhtDvyPuo32q/4Rn4z9jzTG1cq6sPYWOSqGNqwmKgW
F4YmRCKeHJLxQ1kmrwl7R64zhxjvme4pxWJHGGTmbCzPKBPY1NnoJKDAYPRpUpxZ8/vIC4PCC/fi
zwIVSDt9tWZPzPFpaSHtX/UuFOurMG6CSQSUbedXB9FBxiIDweVnpohHQqo8G7XMydi3sogzI0yg
ydQkE2cCI8Rpj5rfBZgH1O6UQPbVXYmBx0deZNva1vWqmJgD0hdREEMYpGJJeAVBLCkGMotXsKO/
mz3zazPMvTsOaYN6AswUIjRjjT+0lKfZuvV6BEAR6HRIjOC8sy/veezNdkrhIGowe7ED9mZiR8fZ
V7w6mDSH444b5xwUcnTiBv/RIPl37g1pL4I+PskVFNJoQ1TatTczEsv0wOUboY7NbB1mFLEuYJ4p
9IAJYoOKeTmxwY3eeca7hU7hW16ioaDWNvk2AgRfueIufpn3TWlDEZ1br95Y6BdNBiVxwmlnt7UZ
+mQu/syf+319wuAm4CTxTtz9i0T9zBDjIqYcNkKyIIUAtsMtTPGXHHeTQ4T+kyTirhvSwVE78z0y
IPLK+ZgbifSZaSagNcXUYNIcWzz+wMQSavLlKXtRgupZuuVDnTaOwpkxJpCNvSC2www0XWzuB+B2
9eGNsxzqe6zHUGaT/3wyeuZXSW6e1LO5WGhsEAe1lBpyjZJxEDz9GUruVJyx9HR1j0DJQ5NwVsYi
oC0ihHptwK7S1PZQfJsbDtxR3joLq5WxKnmVVJSxWiNDCm9NkC2HQezUp+pOgbzBrjzRwSkpCPFv
LaiBTa4DzQGtuouBdMjS3FjfeMKMG1nv+lOyCnoJEMNzN6EhO+SxEyWTbYJSEdSrTlhJnICzVcvR
ATuioldglDLY4ljTgc060QAihPoKJmXHXWymO0gUGtZDO9yO5K63Jjttv01x5WSYhGvlzp0NYs9j
4SCOBaC9tBe5OIkigNtoSRpp/CwDbhgXvFf+5kda/VLmDsPvlPWelhGo+/Vg0yl94Arc6qg81h7l
1El3807bp0cQuVz3/M3vsbLMBOUK6r9oC8EBw+ZnbXwYReWIAOEMIm8wcPOErQwxsUrIQDlPEpST
pXl+0LVjVNZPSaT9G9jN2UdnApPepdUEUjO6laNL87vhJbrVoekBqYWTxX3mbL1AzuwxsQnKqlpq
fH26g+hQOoJpJzi0YajeQIKG49JbyY4uQ94Q05uog16m59XQJGlPQUU4ycnNV2HysdxV+8rvP617
nr1N71iZo7fAKiwqtaAk+VyIlLgri55yEwKbGtT6Yu+6F27v4soQkymqpRoCD47rRH8AimgEos6i
YFb5i1L6b1QZNq+vlT3mwKnY3aVLYa8NMT/6msm3Qj1hACtQ570wnUjryeY3TbuRSx5NBvcTMidu
TgpSxQM+YfMreuwpk7ZjeNpDeFIc2onl8RRy7TEHTzKgdwXtP903b8H7+UxLXtqd9kCfc/ou8Xn2
6Pm6uElXO8ucvykG+Vw4UnPqTQwhr0VyWozOWXVhA2TEiV5bz9Wz88CcPrnJ4J4YsUOmN3s6Mtjx
Rr1v3AGkj+LO2leexqmNbl7YqMmjFyGh+cy+xFtVSYyQcgeK00emPkTjzDvim65pojmFNzg0m1nm
Fj0f2mbQYEGzv2hv7OSj3RlBvkOVxv8X8xaYT/1tjNk/YzEruVKRWdFJcDm+E3jd8013WBlgEiuz
GyVx6sEVVcYvJAwdQW1twVCCvIHsNtlfDyPbH+ev1bBELUtej1gQ6lxZWmIA/RWXKu/r0EB04d6/
18OCjOMYeq7qgoYbZcbA5YLcid7R6SMG1jzLjd6ur2jz1lyZYwJwZ4IMO6YEY5X8nCytGw+to4fc
Y7QZ51dmmPBLVMFUBBk+R9n9RQ/ZLzScT/2uc0UfA2sOZMqfEu642lZdcu19OhOF+7Yal5S6+viu
B5plU3xF7Ku2fmp/mU+yDzmKG1582g4Zq7Uy8TdZrEUI8y/ONsmXjqBGflQe1RMdsK8D5V7Y85C5
PK9kArCSTYPSDVilPMmOKEN0oxU49yfPTZigS1QrbSAvizDY9oatit1r38y5PU/pwom4PE9hAkar
1mRUSqRXxgCW8AHRd1/ObhKFsTNHC1ftjnfcmPDRtF2f1BnGaoiDZwKIU0cM1SzO+J22XXOHV6bj
rI59jpUDXiTjBEyK1ceePpL7eAHQOJoK6BaSidfi3aDMpgJDf8Ur9m0G9eumFkqsjgLN0A/dEx9l
ZAdP9931MMI7aeyzKw+HWk1GcEpokbv4FP0Fpdwi6FIPai+3EPWzCeZdXIOX7aic+M+2sbV5GUel
+Fpi/Rx6YOdziYM7IFuc5HE6JpHdJnZ4a72bgerkR/IAXTzQav1I71GPAttV5kTP02H4Vhzb3E4f
I6dxI9lt0ApCHwNb9YO4hoeZaNSREH55wCjOuTKYAGV0E2bT6LlKqDZg3Oz0nLjjWLqcz8PzOyYm
RUkmKVEB1EH+rraPi2WjCOHkvuVpH834NvvWlyISuL4CjuGt2AQosQ4aFUwMXwCKWhHKj1bydZ3h
0TnYkwAYveHQEiCBWji/vbflD4puqPB6lH4vUEVqqs+Fko6geQrwpPDi06IfIAgkEqf4DFF6THfp
Q5p54uK24175yVkuLfyxt/fKOtsAMMk4DWoIisZC0I96nPc2tKD25tQ95SS7kVTI6lRW+lDHePnn
MWQhNQzBXP8N2zv+1wZYTG2SpLFcpjRHqUl5P6vRrRzH/6MJJmmA5l5uRukk+mUUe5JysKyY47A0
yl/bRyZfKNVZhKr5gnchSI3DqHHCzl30xgPK46ClPxvD5BjkuI1Fd3X9EDWHokk6gJuFTvUU9L+M
Srrri0m1m6Q9dmrkX/9K9F65WKBpYpIMLPwA/NDfs7I3zB04jFrw8ONiQ3kfACx/lOfW9aUEzTBS
KdmukaxqB4ZFLpnuVvkY089/2WauWDUmSbjIISAfrbSLY+OkjvV9l+X7ZKlTWxrNX2No/JIGgMoq
kYNZ2wp4a9vMfVvh5ZH14IfyjSTbGSI5JqnmJkPHySI23/u/7Rgi3YPV/qYZ5ntJB/b8JEUnKo6q
gyVDa2lBlbzXb3Mr+jVm+geZh9KJ87azJW34mIv8j+tfedON/9ppdOfOfwXUD/IylAdc9+FBLAYn
m4ifmh+FoN6m6s2UGs51e1sNF4D1/vNpDZE5mYtWdbFWipTaiTbigeV5ojzwFSireL2BrStlbYo5
omMEhtgBYQ7C8J0zSKEjhqOXtaeQRzS9mVCvLTFnM5f1qG1LWAIJ8jNtBTROctu8i74C7ETihne8
R+t1J70YgxH6qItxLxtoB8SvEOe03E7AxOWUDpz3JM8Q3eOVl059NWpFMyp+FQ5e3T8lIpYWj7zD
wDPDBJtKh0w30QH1+5PRtHOKF8w4eD3mDogLUfLYBmP8G8cVqauxEQ7cVJYBd4QaPUtSQrRYSWZU
OfzqF/FwDg+mgqEKCE5iehD8Fh2vlLh11gDUwL1vaBbtgp/vpWCAPEdqML8Ktig3+j/Svqw5blxp
9hcxgvvyyqXZrcWSJcuW/MLwyh0kwJ2//iZ0vjlmo3kbZ2ZmHmYiHOFqgAVUoSors1wzf168uy5r
b9o6CdNi9DNW/JYsci9sgBXfAB+KAbZiseU4jVmXFWgNHJLlVOR+AfeEVmz9EfoVAWEQ/FkysOLG
RvC/TP28txnFLXaATfFMVdUuJwcqdQQ7ASldfNcpUqP5NAR2TNd31Bm0pH6xaI6mh/Lh23Jon8hH
6XwJP3jX7AvuazbrspprAYKpaA7tb5g9qsGUC3TdDS/9Abb6S5pP8hvzmknBlXuXotK45i6owe0b
tOJPUJgPlbgAU61seTunxvFc3fB0TgoGkPq5Q2V1SoY8oe4Bs7to3zyAzdM3h1lyOPc+Isx4OpRZ
NcMAOcm5GTbokzk0AMSMr+1phPwPeC/ulwekju2xj4oj786gZnwyTtXJ+qSEMnK1nUzkzL7wEanF
wEYzDi5Q1y7QMeNxveHoGNlu7kVkV30flUBjAUdGOJ89pNZSlM3cg/E8hukR3y7UT9wWPxrSIszO
7XNmTYgZutWMvZcyWHtgd/NpBZ8yOVbfrICPRstev3yLBKfESBxeG/AV17wg48tzvWDKjE+IfkpQ
gcpmYa9W/d0tJHn3Xqkdhiw8mVC5RXtG2MMWmmJLMsEQl8cAcVwETfnoP4zlbTDcynqpO67BR/2g
KwNQk3pB+Uc7h1XGCnNgTgTnO41yzYzS7G6cv1jTqVpB0yEbFd65UpC9oCrNOcI8Q4THa1DeMBLa
uQfWTH5XvJSjLTlwuxaAcgNyA/0eXYwTRGsXfTEW91BUCILdg0Z/SYLCTiTCqNMfC4LvGekKDjeN
Wzgt8XiodH8+QM0kwggyxk6BLoCKCZeUPdm3KhjWrlvfiUgwzhF2lgsqVnEopBmLkQ3cF3XndV1g
unv2tHtvfTI0mdvv7iRQdaZjoeVuOMJdXDd4MfUcNLiMxE+M3+0oQ4HsXMEgaQLJvAefwOSacAWz
Lp1XTQODIboY1i2IfLLQMbPhEwHa6HB93/ZmCCAtw5UCMZ2B/xHuYdoPep9DYOHQRAN6PXWEL+VF
VYipf9SwOIC7usdA9DMJZNO7O/7igTbXsrAKTkgk7KNJiJKnq+cecoqiWV4TEGIoQwnqD7Rgh/yj
Uo9veKRIzoHMKv/zTe651HWi4SWPWe+uB4HRA9F6pE3V11UZ/UpPnzzPC69v8Y6/nK1T+JrzNOV6
mSpYZ5/8UKfmYW1kI1H6jvtvbYjz+M5IqTlmnFye9X6ylJ8bBuijZoXD+lntUPnvv1ZqvKh3VuqG
KlBbg2IHln1vJY+a04O/cgqIYvl19tNl5CdX/0nHOayHG9vE/5res1bNbyyRYcR3twZyTjzNsECv
KjwUQbVXmxlBEF6Y6rW+MvcYvuho0sbXP8FOpHqXjfrLDg+bm49u22vhFVaCjNGA4jtU14zCCU0A
GmepBuAe7duZLSFYFaSlpc5tOVaehXTR1+poFp12ymqbpmGVDwrQMqtFyMmyrPnFUiie6l1fdp8G
rTFvG9DgDL4HLZ4fM4pmT5hvV35Ms0FfevTSmW+NpGj9ZG7xhleVdPlaTG0f5vWS+N5YmomvzbUb
zVORfIFUZ/96fSdlX4z/+WYnWzepLC8H7alrs3sQph8GEwLB123svXzPtlC4k7ImhYg8bYxDBXir
0tchJd6BKN1y1PKE+NoC7Zls+uoWClTAXPczJeMXls7frKr4vY66bIp3p3DEJzGgqgqACIQChAPc
Wr3q0m41D/MCsiXFiFybBusInFV/g3eI35TrYUm/UkMCwb0MA6CVBSccQo1tYRhJ8CTwmLelZitQ
WxwYF+YynYBm9egr+kwjyZZfrhF5o8uPIbqel/Gz7CG7UDcVqJaombyWGDc7pbPWH5Ny7N6Gpk58
twH5y9hYCe6NYYa8JbElp/TSt85+g8j15rQrdODbVDkAuOenLpz+5/VVygwI182srEbtVVQ5jIBi
qeXTpL38OwPCPdOvzgz6FaYcDPbJAekKOGUkZ+PyJsMecXVfA5/fvRhMtZiiqK2LJSSjFTXlzynB
oElTB60poyjZmd85NyUcdaa7baJkvYJKhhsbISN+qwXjcOCNQvNQRUkRdJ+KmyQwjPAfbONmkcL5
TxSmTn2CbcRLO4RkcRkaXTFIXP4yyz9fHt/pzU2WUgwsjARGWFeWPlVZcZjy9INneD+LSbnRKncJ
Zkt/AtGNDBy4U688ty2kPjlZOqufYbuLoHwDXEDxwMFmeqjeyqjg+V6dP9K4Kf6eRy/KNkUKghpz
vYVuclN1Gbam4Q/uCeM9EreUWREcn9IxH3MKt6yTL6kaa9Twu0kWF3a+GJppeANiKhtpmJgW971h
KB06u8jxn+vuiRq3mf5b6+4h0eUjLh1kyPrLVBH3/R97Ytd66ZntlO2kHLT2YwIBBHf5UCmP+pr7
Xm0EcyYrY+9s4pk94XoaMR9lj92gHHr3NM4/e1A1drks5ZIZEb6U5doL9RIYKdU2KNCBoNkdY//g
cJ0tRQhdfUPqnur4VFXt/GjMJh5K7Ye+1J9VMKXjHo5zywH3qPb3I4iGkW68nKDpAzlQ4VwZs0LH
GtRUB83onKgbZqiOwNkl2G/+twhH6syK8ITQSE80i/tFy05tmgaYe4eSJSpyNqa5pjH425fhmTUx
+zBbQkyjQ0zJn0btm5XKmOZ2QsrWgPh2GKC/YXgEyyHe+LlTjPZ+7aDUnrRlmNmNjKJMsnliyk9z
KC51PETWnYlhV6XqDiUGZh4bxbbDtiy1+5HNqWTYVrZEwekXjpBGWQx3PUAQRvo9d8yAZa8JaPSv
fyyZIcHvi76wtJFiLxvAbT28s5zkdc7wpmmpxC12zzGaqDpGJvF4F6sQSpqkQwmHB4PYgwkQaEk/
2Yak8La3GgjPo8YBNUrMm/HfsAmRFaUFVSaeAViY+AFLMPUq30qsYF7+fs0NI7lckhtLQudExP/l
aT72xmwpB7X/YTXgBTdjPTmQUfHnKQly51XJZVoiO9ngmUnBKQyvy5LJALuoOhR3yjwdm258uu4O
MhOCOzjKpDSkWZXD0vRvbcICloLg8LqNvY+03TkhTbM06JOmKhxBL9dI1dktK/vj2Km+Pa+H66Zk
yxH8wU3nkjLTwY61jwP9WpHv1/9+2VL4n2/8zenzxAR1B5ZCYq+rkI/lwcS6Q4H//jtLQqAg+bxk
WYWVJBqNyhQUApXnpygOFKYRXTe1d1C330eIFv1oEkf38H0qpkYZ9CW89dAO7T9aEGqFgDcgyxOB
FXVN02x0IULVc/jLDNoPNfmA0ZdYMSZZsrfT0+CH9Y8xYUmpYudFZrq4F+Y07KsqLhTdfKDU/dUl
M+b6h575g1W9sBlC5EOprH7RjE9DYf3tvYV6KPoBmEUEMTGqsQLcwSBkVtycVHE+a7+ZmZzcEUSK
+ljG17/hJaJQMCSkZqVrVbSm8Be3guZ7p59ckoTWNPi5CgXc7Eldh5vObaPJlWGI9+Lldq+F8J8h
E15VFaJKBghzFtRaZrIeu+Qlm9ogqyV069eNeSJ8pMm9ctUnMAKVRhd1enrKofmSFvcJpCrtUhot
9++Tv/zIE3Ei6pSkCthQoZym5F/MJDsl4BG7/uV2Tx/a8Hgt4M2MBsv5ldJZbm9orY0ra2GHrNAf
2Vr+IrUiA2Tu9KhwJjaGhLtLp5OjlBmUzKZAeciPZdRCxCyeb+aoDxiFfKrsW+1elhuDwhU2lfVo
Dh0kvjAWG/ZlGdfKPXEsfxl+Xd/CvWcQeKlQisIr0rhgTGLZqLd5DUMMiBeiDH6/fnfLxs9WPXC7
x2aRRIH3Uyvm11uDQkSbVWhFFTW2sjg1H5J7dpdBw+ZJ89MIdHbq4GPm+Fv/GfXO7oEEXph8C68v
eNdnNgsWfKYGM9QIBXC4JXQ5Wu+HPlnHcTr+OyOCvyytnk3QnHQOJe7Ijtyw2QwGQG6uW9kr4mjb
vRS8pMTDRl0I9rIHE6YLltT7+Wh96H0jVoGJ7uP6EYWcJykb+P4Wupgtcxz0sMSSKSSLq7ygwEWP
ZX5KmvXOqOidlbGDZHk8gRJdBdRlSFDxvQCCEZanZUNbuGOPU3fjvGqhdcvVM0Cj00IqHdgIV5LP
XSwLjHOeA/I5EyQlKvCL57eJR1x3qvUpi90W8HVk3Tr7OGqy4eXL+PpuhvNa8IKzIz5jZzUt82Em
WVwOcxkDRNH/TImWhIrVqo+I82pcT9Q6Fl1eBB4BjUGCFPDQ2pP1AFpN68v1Td5f9J9fI0Z79MKn
JMeimQvG87nzl+RbLyMr5B/q7EOi+wM1bZTY0VK9VB0rplkn4HXCzjr0d+uQ19nOf1S980La5NBN
luSOubg8uTkIoHBF2R01rpI1dkV0K4vTtZke0nKwYzPvyJGRYQqrypE5qnER6t4N4mOCln9Hu6pp
qUMTR4f6T6qud+Xas7BNvfnZXgd6bxWD+liQHuTTWgdGOm3yEjU0yNLctBqBAluRmie3LSHFafTz
SWNm+oNW7XRXE7ON3W6uQYI4suXQlURr/CZx7BiXGHszmEbuutqcfbUYPV+1But3VdcYYRmB7PoN
zvWSBQnVmmBKNRZUtYqWPaR2D1M1OP51N9rZclAoO7arI0PFq1U4O848LW3RsDLW1iLC9IkPVSZ/
0b7UtJPcCju+tLUk9hHmKV0AlSvKGAlaHlSERKO7rP5a4tDqGmSxu7ZP4+ur2/m+ZzaFBNEaFEAf
xg42GXny3Kb0JzpIsrOdg4gulIb6FgIxaJT5n2+eR6o+UbWs+jIuHNuHxaAzf2muGl1fyUW4xyN8
a4V/x42VWh9b3aNDGaddrn7sXQUklEjrj7nWFsdx0a3bqZ+/J1lHnq8b3l2e54DORgOTDy7zc8MM
A0mOA+7hmHRW6KlmUHjabZ57Ej/cMwO2LpAmgm4K8AMeUjbrg6aRs3RVWcWJ1T6tJkzYmErONUnk
3XNCgERAxwLSp0uulLF1yyQz8ypGUup7yXcbRereOg5LGy9pJvH4vW+GmqcN8JCLEVqxerLMres1
Dox5ldv501qlvjIh113Ad6B2vxst/1KZmaxDtHeit1b1853Mq3WZrA6vL8uEMkSVRwumhOfJd10m
ed3ufDO0gwzgPfFIMC/AS0M3uxl0zNPYq0sPCKwRD3YQaoa6Hl33wcuvhvczHNCyIWGL/wjO0dCi
gwbMmMfuGtvtczPmAcMUj2ndabpMN/qyzQ0mVCQRoBuAv2tgfj3fP0pSqGV7MMbp+QHw9qEsCPxL
duDE1JCW1TiLjpTE5/KmglWoe/K5f824EKKcrGUwTNLk0KF7n4MO8siEFIDjT6B4IxEUFFvflcE9
L59HfK1/rIq9FGNOaVkXsNqHaqACX1SagEVzkKd618c4JZ+uf0iDh5PzhELjoRYRBySvgLIK4UZj
Cq7kguZxlq6mBfFjC4X6eYXMll6sEYAStV9bk3bjYgDRJx3Of+31NBjtzg7ydpwDwjv8TuKYB5My
Kyx0Qh8xWT4/Jgv4+B3HiJqafVLtxAhTkoHTZrIx4Uu64rnTHS02m8rmnfrUh96aGhgYKWFND0b1
lg5+hfnFgHQDjSoFxL+NNUBWtaN4T+m1uQSDscwvduLakht2J7E82xTxK6wYILKpAY9jEGDUwjxq
q49cEH6NiqhsTrms2C81KLg4AuHEaDJxF5/ATdUF5a8RjgbSS6jbybD3e54N4Kbt2mh5olAoGJts
Z2VN6uElzMbbtExC12NP193q8qJFdNyYEK68lQ2A16pKGRs9FLAYhBQNNICKDsIkxRyYU3o7eI3k
8rt8w+HsuHjgQIICN8UFza+VAjvXVS7i/t0SQJlkoEH5TY1AqvFGX5vqQD9lR/u2+CprHe/sJ+Rq
wZSs6R4AemKrRjPB3mRUdRVn1L135uxeS2T37WUn/LywJlIYD0Pddu2yIho75nTvje0CztUSc6cp
zgoIx8qw1omL6azBi1IXZRtbGbzntc1kmMudxW5Lie84yU1aoKdkakpbreJUYfM31yazv7Sl1Mze
pX9mR7iXlrIwSMFQOx0xcxel/R0fzndSXIa687KE9c86LNtQBo+9DNXnhVLBb11jtJaWYXXMBJuH
bR6NhcTZmj84vWy2XLKR7+xRm400iKtQlqNUmvZegHeqj7Ei//opvEwHzlfDf8LGxKQmWb+McJol
mR9Ylga1p3xHufLbvzPDf8bGjIluHlgQ9So2zY911vtjf6dbeXjdyOUI+fkJeMcTbqwA3zVVY49P
Yz2kOoZ38xt29J6SO+1jH4EXvTmRaDmiD3bdrOwr8URoYzVXi9VLvAnnbnF8MvR+XX26bmEv5G89
/Z1BbWOiWEkFqmaUXrmy6ZyH03yENErYR+ljmwLDcSPncdpJ385MiodrRbzNqhmH2G5iRNJo9vCc
b/Rb05ohFTtLbmbJqTKE9gNb8A9GI9BWZieoMT5pC/QKFYh6UFkX4LImyr0ElIcoP/GRCzExJcTo
My93KuRPGPGfIpZBh/194imPvXuaheqPxG/C9sNb4Y/3mGiXLHXXX1wkxfgHWyy+MJyVTq7W1mlM
xioa2xK1hJ/X/WX3UG8sCFdUPVtjSkEHF6/OcUpzzKfGiSEZw90LpRCn+LMM49ztNepYrrKUddy+
6swHlKIL8o/ISN7sAWKd4OcMIP5+Kx/M2V0cWts8zQeAVJzvmPhcDkZKqrikWuwp03cjnW70tvty
fQ93HRJjcbqDKRJYEU51O8z2asz8VPf1q0now1QrGLxI0lu9V2SKj7susTEm1AWpQgoAgUkaAyVo
RmSFQItTLm/XV7SXQeoAPP53ScKR7ueqaRDtodj9H50gLtsDat0B8jlBE2aRbISK/33Cu2FjD0jY
cw9RWMMss4c9bSzogdR1UCvM1/Rvo4pBILVroNhZAwjbk39wI8McKh+YLAHaQnDNti11IJeMKh66
5Ulxm9uhVyRI5j33gMS0YUDsA/IzYr+NQROAK5zBhJK/1ar7ZoxqGjpFe7sqrQyXsPvlttaEA93X
Peb7M1irTtA0079VIf926SdgSNYXOSny3ocz3lV8MFMImTHBUZBHdtmie1WskOFxtn+U+gTZzI+W
eWtgiGQcNN9KzUeJd+7uKKpILoRBXZw34cCpS7cgO08QvPGYNoMsQD3z4xRDpjo2Q/0VPHjITQ6y
CaT9rYW6q4baPz6nOBC3JtNapNTOY86WZQdVmAGcy8ea76qbKkAJRrJM/nISDwW6Hf+1x6+CTSif
jY5lk6ohE4rHO67VxaIpTNBiIYG0PrG7pRtbQtYFnqCC4p3NI133OV39snvsPPA/ljEHHtsN2u3x
MESrBz4f6Zwt98lrC+U/brPQLjGHpCxhXL3Rg84Hoz+X4ZnBbUzf2nvZA2s3Rdruq+A+KdVHgpNX
/1UBCgxkmcfxvfxDn6cvsgl/2d4KV3ZTF926NFjeAubiRVnCpG5DpzGDNpFNFOweR9DqQ1ALYxOA
Z5zvpNKW0G5PU0j6QNVoiGuInTg3fSxzl90VcZUzFUcQLWrh1KeEpqbSKlncm/oxS5ygNLNgsr1w
zitJ+X3/a/2xJaZ7+kJLFfMJSLgyfwnqJ3JoAisFhb8NznflN4tl7rgXYZHwoVaNjAURQXAPZvB2
Tg+DKthzS/eI8oPkZO9tH6qqiAcQikZzSjhsGettNnQ56jNzlHreK1HBkjs6YW7Yskfb7kPH5DV3
28K08AVi0UlNjGDx7dMt3wn7sOWsdC5m57URjwLrN7LXAFCiSZK57n62rV3B6RO3ou0MBrK4Y+96
kOTgPY037JarC8/3/wMT3t5tuTUo+KRmVBifZzA43Xg+CNkx2m5yCrKouJFlK3sesjHlCtkKNFYa
ZzTg/tP6wDzzOA3rUXL376Wu6JNi8hqFd0Q5wUWGTMkZKbEa8rpwhjEtJAclWs17jM6BTDYcTiw2
vM+ylfGvIt7EXNIKNWMks9pFMW/E9NGYwjM9PfWt2fahaxiwx9VoApe9FYYlgQjvxtStQSFdaeum
rZmKdS7xfOB6B+y79tEGAVoNkUZdAkva/W6b1QnJ3rSMTuF0MNZC6M1NA9LL2E/2PhuiKPoLvNR/
8WDEX86sOq3hhN2TBYbyDFUFtTpddw6ZESEv8FjXmBCXruO1bjBIcKOMLzOVJK2X6iJ4+kJqEvIG
YFQzoJp8HknWIlnQRinz2FmK3lcp5A1Avetr3poHxmp+pXU1+7aZfWeLrgeKNXwZkvq5LZbHmSwf
qJmHQGr8sAvFHxUZsHzvO25/m3C3AHDZ6Aotajy4chTvb1NPdn3tbbED0h3gFcDuAij2+ern0shb
9O/qmKyzn7Wnqnx2jI/XP+PuFcnVZBEKoBl3ISHRKm5vjeV7HjJF5CeGwA+64beRFpCn5pAeUllj
YC/ubA3yP9/kWWWl2IkCjFAMucAk6MYqnNbhg+1VUbsuL9dXt3eTbG0JOwjMQ6cuw5zGxWxkfm8a
D6Nm+npFHjPQQlNUYKksU9j/aH/2U3ALKFB5raZhef3gtyczmo+jgzHqL72fN9AhNlDRs5LjmN7I
yjS7t9h2sULsKXujgQAj13B8bj9lQRPYb0Y83DHk6pmU3GTX+/+4jQi0MIysB6FagWVqTxiVAhhW
SuXJL0IxDGzW894/2DiK2acTQZ+NN5AwupEfaQzBG7+56+4QDf4HNU7Jl3vf3409pawmfZqxfxXS
feuoKNTPF8mNtrttGHcHzAn/6mJfZS0tMx/MDM6vPKj1k7rIplD2r8yNBSGW4Vlvj46LD2PG7ERv
OOEnaaNSC92HJeTAuOG2yYLS8ZPUl01y7NbYkCUDJodq16U8RD8lekdMRJ6lDdTFX+9o6tOggZZn
YNxTK1K+LmAF5rKURXO4ftT33X9jWwhIAIm3ZC5x8MzYXnwzauAu+rNxYwUj5MNkS+WH6cI5N9a4
M22cJc1UqJv0sAZUy4x+Ub5iQnBqMS+7GklQJ8lPVR2MY5vN00Myk/wfRF/AK4EOd6Foitntc/OM
Ls6Y2m0e284Hqj7oiHBK+uv6ju766h8blpBg0nJwi6bA+dP1+0VzA6ufousW9oPPxoTwUqwwZgkh
aZgA2ihkn+yg+wX2sAKdj+ETiO4OtexS2V8TiFIxIsghlkJAaJhZMo1xkAegt5UxBKohA6z8fxb1
x4YQASx7XBawEuZx/nlGYaiLc+7/3av1cY5IRGJVlT1z9koXjsPpg8Ak5F0QauWmRVuwI+BLfVwC
98YORgBGIULjxeyGNYHsbbp/1Db2hBDuJGROgaPnNSiMQepc8dPXP3HCGGb69YOs5qXvrs+1kBCg
Rn8p0YExEwyJWQOPBODv8HywtX9WDhC30wMgxYtDf9Sf6+l2jLhEQan6mMT4LQuvu9EBD2VIteDA
XaoUQOZIzTW4qqXhQUKy+3Kd77t5leQPe9kR0Dkca2/gc4qlzHKmnl4MKzJeC8U9qnyrVitYZhaN
PZOp2e0tybUdvBDA3XTJVIx2tDfVIN+PUW04mZ3+5jb9byiUSzovl2fORTzihIiIe1AOE84cimBs
6swpj7WUhpi5c71Uco9cpnnnFoQTBw5EoxkGFe/UKQv12o1beuMQkJKVL2uTRQQIJ8nFdbl15xaF
+xdsxkMDlpI8HssDOenRemxvWXtTfFlRL9ReukcoFwANJ1nnDoLgzKw49JQwHYPTLrzjL0xNWn5w
ghEF2Qe0RA7TsQ3H/G+/V89tCne0N9g2hv/cPG5y52TXHlhrTImH7NSHzm0ISYs9utY4jMt/iqHt
I3jpP0zQHXGCpI/7zxVy5nTxZXSu2mUM51Yt1BhAoGnhZjkPoiVtF3OsUEofLJ+2kDoEA3FsPyIi
YMQl1w8KuDvpyWBQzClDZQKTty8tje3cbec/QrhLK33Mp7zFj/gPfy0g9tBtJof6F7vjYoiQOAbD
xy0YRJnvuIHxGb+kAM1TeN2hd8+oYYAAxgWD6YVGO1u6jqaDlsWLVwTlQgPgb69buGQbQ1wC3eNf
JsQSqjWoKYgqYEJFQdi+NZL72T2CoD7MDk7gAPmGnnbzplcHBd3YoEWCL6t47h1a6LZBNlNHUQmT
l+ffW0tcSGYNfRFDJePVVXugcNqfLVM+S1a6t5kQSkTLF8kfXu+CX5Fcy+oknXkm6hmBBcVACl7i
AhrjXTjlPoY22Bzq8g6GzK7gStBcM4aewq5yXALWHQmUiYAXixWAPYcgfWtCEv994B3QaZu1Cpc7
XXsvcQhupNG1fVKCVnqSpTfv9b7zXJvbgHwuBChREhQ7bd46eW6d44i0DVptBsitf0A7gABRiBqk
fcdbNFrEdayL2+KjEbHAKnwmI27ZdR7HsTDVZDvGBUR9ou6QuKQuYtPqX8wM7FND+9ynMm1wmRnh
GxZmVbfDmBYxgssIRQYAUZle/FIz90XipbuWQPsEiUZ0GBCXz08Dc63VZFVVoA5prbfUadLGN1lR
/547rY5p1qhBzSo3Imw0fN5+CVir0tssb7vHllpZNHof8DjxvWEsT5Lf9t5qv/jkmx8nBAQNBLEm
6MxxWZhOf2f1NonThRbRwmgejPPqAEtsDOlvNTU7NAS7HjpYIB4nXwsdpH6jgvmsOmHVieosOy4u
JMdYp30ayZAFxEVKMAMuBHGmvgqaCnIkM7RFDwZpkNzR381En92Ffalr0LKZ46Olj2pQpoYL/pzm
ofOY6ht1eagn9XZwQCZYZ3lI1cz4ZKULiSB0dVw6D78ZVEkZUIv6CsapeYQeo1EDU4j5mE86lGjD
whot3yvb3p8m5UPS5ADmzdE8Vscum7QwzZbburLuajUrIPWlghLXHqAqbOFgr8TxQjBzvQA9efK6
1j0AegqFwZlmEXQ9Iz1hUee1Tx7I2sgMsLyVeW8KdT6wNH2wx+qLZ02gASW1GUL9aIownPXWzCs7
JYP7M1HwV+WNRe7Y9KKlc6T2Y2SQH3OX3pqdUcBJGIRf3RLSwNBZPwyN96ovVdikKz04rVbfaz0q
DJjEvtMhycz69fW6d+w5Lod184owWKDFDnhKlLSlC/Dk0L3wU3QxewyYKzJw3l5ysLXCL9vNA98h
xBsUlZbxaoCITkv93viuzRqHowYKCCPzwY7SQkL7xk+36PZbo3zpG6NoqRbLpGNpQ/OrrD/0Zh7o
sJk0MtGtvVCxNSRcM93KcIQtTGThNRMs3Vvbf77+kXZewRjJ3HwlITBMZp0Y9oj948Lu0xOBLvAT
4nxMova+w2S5VCVP5hbCI8Bgdu+g7VHGIPVqAjKp39a5+zDxobp/uTQhjxjSzoW6IjZPAaej5xNU
eZt4KkJ0oLmqDOdblpWbdjP/P9uJObpzzygmx0l0B9up3kyVP9+ZEFlPb/i0SN6hrKcCjiGzed1H
0GE/N0nbqVy1lpTx4HCWypq+jkquSGoXMiPCRc90Ze5MgG1jDNgD11ViVIM22ZfrX2zPNTB7iIiB
CTP7Eing9n3ZWHAN07pVbO+5K8EYnww/rlvZe4VurIgJbl27dlkz1OQGpEF99VKDvWaZMVxSvrAs
9e3qnxxiTtz4VwTnBfTNbdFjhKgcWFsAlFAeE6UOocUj8fW9z7M1wf98Y6Jt+xzVxzGLc9e7d9fm
G6XWy9/fNnT3QN8MqgaQ1AkXBbHNpVwLAyYU7SahP9xsCNohDzNMspn95Lf103WDe94ACXHOFf0O
BxW2LcEvQUw2s9j08jTIm2aNsgrJ1mqossLE3n2+NSVsnwepY9BPDUVcJlWoz6deVcM6OVEqcfC9
YAUgGkYAPU4IJSJupkVpE2uai9hF29cvDJvGGqurGzUxM7woFcWMFa3S/AFDTbeaPY+H61u6u86N
feEUTwkyMLCwFrE9dB8UG5yRthZ0qvuTJLXMJXeLBdvFCt9vROrWW10CKFgGyZc1VPAg4JNsZuh0
kEYAX6kRVWVIwcomOQ3cFcXwDB/lleP3cqvgqqM9uODowzKnBMLEEFozp/5QDAetA9/nIHsx7529
rTUhoHnlsCjGshZx2s6P01B81bpWkm/sHoXNgoRItiZVa9YZTFCTRk6KYXBv6I9aAkj0dQfZ/2j/
tYQH4/lFkrm96YJBFmiVwDAj1Qm75f+0KclRbT9Ces4CqC/7JTO8t0LUNN6hR8BTiW/HFnLLjgJN
27isvtDic6Lct8M/2ERUpg0L7TxosYj6tRlzWE2pV8ROofqaqwdmV0WkcqLrW7jnfBszotDaZGor
WKoUvNc8vT00zuRGllefEk2P2xpqIKNcTHHvWOOWxHMX5THQEQsnrV8KijEszIN3URKv2Qcj7CCh
FSOOAo5pafdm7tMD2D3koPk938fQL+r9Fkrttph7dG6GCuuEz0ZX8BtksENldLoyE8KdpYBBp89q
mHDRqTfdAjyOkrLm3hdDm8mGMMEel/9azQlqxC1yNvCNgdW4WHzVLr8Y0xwOql7iRdHbEifZc3fO
TwK1bTyQLmCDmTp0ikORs7V5l/l5q2D81HY+a1TXJCd6xzeg4QZ4FoaJdZwr4S4scqPWzdpE4WeG
nJk2YmTO9CcNEpimJokuO4s6MyVchC1htg3sBirQI6o7o/e7TrU3tV7//jmGGXRDkITYIAjhP2OT
69RGPjtJY+FdybrbRp2fK046vtxcP8Y7bndmhe/rxgqta1tXRiwmUekRsJRIdSVut2sBmQDASeBH
u4B/JWCJxyx7WsWd079AD/W3jmvi+iJ2voiDgXx0n/mI6AUui7AUzG5kQUVOZT+dRZm+JKk+3C00
r8J/Z0n49qUO7nPNmjDY2x2y1QxK9x7vf4kv7xxUkLNgNNu0LORQuvDljV6bvZEXTjUGLVTjfrRZ
oA35YbFPwOpJjO3uHeeGgOaLo12odhVa5kBoScWtUH2Y3M9Ndpc4b9c3bW89GoqlmErgAj3ive05
XqEXKnxMaZq7BSKSldb53XywmX5IeiJpEO20g5FHb8xxh9y4dFuy0VVXmENhWwfoI7+xw+ZuBl9o
ACK0UCYesuPfjqaD7RBq7ho8XEhadKVTaK4gaSmntHnpwOp+sN2e/AMXx0sRTWeM3mHQQrjfsg51
nwKaJHFrglwqg57gQCJGmQR7ursYDKyjLAhyoIt+L8bW/+9umyzjNFdJUKXG53/gDVCiRTA1TPsC
fK1UqKyPiY1YyuvzK9GeW1eHEJCrgHTIUG7nSgaB2HNxEDDAGHRsIDokfCHFyoeJeBpG5V2wm6nu
p4o0nwlhkk+0u3dAcvw/0q5rx25cy36RACUqvCqeUznYLrteBLvcVs4SFb5+FuvOtFWU5hD2baCN
DsDZIrm5ueNa0HIg1CLu+ah3OThv9awiQIwtVzhAplV6VYyZ1svbdyQFc4NoO8B6gNfBGYfB6kAm
CL6aMGFPqm3WnxNQs16W8d7LxkUW5lYI9yqsCGjywoKQmJCANpoj9bU3SS3G31P1zrQmDd0q5G3o
+9jvzOwfSv8i2kBFDNNTGA6Dw8V7XJXaACSpBATPpACyW+vDoRFxP7JF7Ba5EaF+PC8MoIxRbWUF
mm9+ZmYIIKiQVD/QHOBe3s0j9dsuhXNbAb0j25GaZiGJ0Qijl51LtQkOCsX5XZZ0qBswp2hChre6
A4UDP8mSWRI0sLPb2cnacXRooov64Y+kYJrORAs+0JlQsf64b3Zfdqudm3loyx1y+bTOv2VKYQrc
n2MpSGDB4we/Is8SZibKVDcd3AZYc59qxE3MWVADPjoYJF3+FcE+YfNQYNykxtg+QGOTOfuadN1T
OQKTYI6r058fCxB8ANeBUjZjDPgop6iB/wYAa0RkreUm3Y9oeb4s4EiTGXEhGvAwcQh2uo8C5iIe
ZiqPmBUrwB9cF3B7h9b6Ncr2t8Gwny4LO9w11K0Z3jcjAOGOH70z1qxPUxGW2oKp5YjexGb1a840
XaDNIkGcEUpRqhmtqUN9fBpuEVQ/mP18VdWq4MljLhtvBgDljNEExQTU3HvlYKMFlSG3rdLmEGOV
t1KCNtveitAzORn33RhjZjnPn22AgF/excMj20jldG+RVqPuLGB/yXq7enmHAlpUvxat9WybImgT
kSzuxEg8WUNR98jcUJr4RkqnszLYpqvhAvhFXPxF5IKmtN87yh0coryxRfkOGGApsH2k5FGqyFe0
OvzNU7iVw6l9UiW2pPU4uYUWbmt9XpECu3xK7Bd2uqHhUsEdB34d7zkodjwppQUUB6S+zjVwl5yp
s8+6PtzmKbJTshm9XRZ4eFTA9YTxVkGBp3NFjiTKjBavahaWcu3b2uJkGXGweyUQpS9LOrSvG0nq
R5tRDZG99DGQSzS5TU9Ut5erxFhq/7IUZtp2G7iRwr19wOmc1NRuUROoKrDaLQBi6WX5m5mqn0sl
fZzm/DRQ2iHDLol6a0Vbyd2wRLbbJR3ULJSj4Yec/FKl0qEVCJgVEVvUUTYRSanfp8ZdMA38SMgd
dcDT6xz5lxZMYfUsPVkede1H+j19K4M0EIUdR9aRUT+yxnZ134VCZ9sG+TCG9OGyu0n1IKE5GRD/
ggtwpCVbKVy8q69WQwpTQ5bPAghsJSmtEwG7WiDl6Ki2UrgHspamzozNKQvHQleDdbFO4GxPnbHR
ryVgAriXdVKwc/ykorFKdh4NqIK0qIIM8z+FpVxnimgAQLBzPNuRZDeo8cmsBmGAnLObrfPcomvi
8lKO7NNm4yzuEpO5TdO5RQtZqlneYvVuUfR+vX4ni3FTp8NfmAzMf8HPAIwiYBs4NY8GpTTrBBsX
T0MYRcNbiZBfoArvURJvMbZCuMdjmu16AbcSwmlTX+/ljGCKutLS+Gno6PJcGHl8DWI28Hm35eLW
g2Q+ZJq8+hhxWBu0JGrKVTeSzqnmEeX9qI681dZ6ZwYLimDvD5UWvWaMehxgOHy7ZjRQO+vkJQvh
qL7aBjDeJOV1ka2bJZvfLh/zkYuCarGNwWsw4u16o5S6NVa9iFhdhGYPFPgPLhAmjKCKMTyfkuoN
vTOwNnVLfl0WfHhVNoI5/QJZDzDOMoz82dNDUvzSe2+ORXb68KLoqooyp6WTfbYra3Q9ZfUKA1N/
K5lf40Y0OnK4jI0ITqeaMRnlSLJwVK3mAgp8BqJbbid/oxAGoOmRDjqATUnUfKJIhKPFJP1cp1dS
1gCu9p/abgRhy+GGbeSw/79xWFNkOkepQHDekJ+m/pp13//i0NF2ixYHQJzusFno2Kg5koKw+Ub6
CAwjdFqrP6M8C/47MZxuzVIBYNoEGIkYvP7SZkmPMRFbcc0s+gtBmBnHclAl3c+tVgNAdq3ZRmlA
qT3WvkYIdZRFVMA5UjJMh4OVD7no/SzdaIG6qplMDA+BGkNP30zpJdJERufQ1dhK4XYN9ZupNHpI
YVBmANAL5/6azb4vHvBdKoecJyDqPzTe5bNiF4Q3yjbAevAXkoO7+S6F6tokDW0SJs2n1fB15Zkm
t2rxF5EY8JVQv0EL/H5uqFVyoyc1uiwrST8PSe9FmnQn5xbMm/2FzvQ6BWy56L058lBtNJyizqIc
DNJkuhTLxYwN7b4andPe9U/m1/90R5NX5VV7XN3xXGOeyEM5+PNfZfM20vkqKsKAElAUrOd/VT2q
AFBKVH45fFC3IriQokriQkPvG/QyjG77L/On8hFTKef6hl7JAUP0Qw+IJwlxHg9ziFu5nKbqSxEb
wM9hsCuo1nrayTqzOq18o54i/7J6HrlBW1HaR4uoWlYMFCycYZpfzQv1yKi4K4DPE2ty6kX5CzeI
ceCiBI3roPPQZrlBOquxYB+tZgEEEOYhhr/IfW0lcF53KrUSBh2RMGqS0ZfHxZ0U/S8eq60IzuVO
VhN45uxGG5pxkyl3FtLjUwxunfmPR4wtE2VMVdVUuEq74k+JyVA5itCy1QykcqysfQaj6l+8iFsZ
3Is4zxVwQUbWs2WUhkNNcLVk08tlHXuvUu1s4GYhzP5vnl27q7NMz8YEoax6BuLD42LACuJfwUMB
FGtXnpRTBiqYtSm/FnPiRFPjVXQN0K/t0CgP0qp0TBkJpUFBK3v+S5fbEDTDrq0mN03dvYA1wVV7
+zaWx2fFzg1nkicZnHPLqUzpE5lNUKqV7mDGAnU+fLdQYsaMNLCpd70NRZGsoFOTk3DWqtcOvBAW
ayUaJdEbcliXg5ssg18d9nZXKKN6N1qUVBnm+8YbgBTDFYvjx4HWQVW/AMVYdiIbxH4ZmsVTDG4k
sa9auagB56hz1dx8BQ88PdhZX7Q2vCf2gA6pX/cOOcU+hhtuqN9SdNZjHFyUMhet3eSMsNWDSNwy
WUFFHn2EUcpNmpZXtTU8yTFItCwQqOflDcM7UoZkBEkZANgVm+pPl5X4+Kz/PQKTs8kmmJRHIOHB
Ea71+2iovxtdXGJU+48JDVFI3m4yZ5BXFG2UGbAaYazKaEXLHX3+cnklR06wbSs2BppsUPvwRQi5
k8vYWqCt+oqBgikZYVtqQ5T+OEAQwEJA6yOzsIu1Hn289HULi4b2DvDfYNRnVR2Qd+RXkp+6QF/s
/NWNHFRziDed/ny+F7O9GAbEALWNWV4+pV+aK8pjClIikwFYI91+AZvsFYYD/7z9A5VKXHoG+8/K
vh/XZ079uOoxtlGjeu8SUAo5pLAFFubgrCxQg4JBCAABkMK9NeA2peU6G1moYgi2K1dUFbs/d1C3
Ivhm50nqx3ixsI5pxTBELMudaw7WFTARUkcBZ73AazwIyCEOADUytg51NuaQbN+COJPsTsH01UKB
2Z8OC1CLo8TEVGbqN3a/+uoYq25DR8EyD+6vBVJFhjkNFxltAB/ldpqUjVq0AplWUbxhAAC78URF
0fKRx4i5cigenBvU6fmOBpKCqy7OcF7MRNqnAQj98zm2fclPXqx7CwAureTRMA1ELf6HywPGCqsu
ygS9Dh+XZw+mirQmlD6PSDApimOQ2TEzgek48BYtYC1ogBFD++OOwqOvgOVFJKSxSBffjdP4XZ3G
T1IHDBJ1lj+vffXzsqk6CJ4gDxVMRIAqO72Pq8pkSa6aXMYMXdOcU+0aLGhuMhVuJBrXOXplIInV
sRiXBzqiPkoatGyICgVdrejBPDdBCciR3rPDzGEzIH9loWzw4yIrZYMZjDusuowGaWoB+IYwHgf1
bKBZaclF+cBDldhI4Vzh2I7QX9XrWRilL6QCgB2AMmgqgqk5VAlEEDqSBMjW85nNBsNoS9uYSagk
JOzj4Yc608Qb7faxX9VXRR1Emn40j4Tumt8SmdJsLEhN0DAbd0isE1uqVqQkSsPt7EW9lSObUURm
ig9e2NqLGopxurRKrjLSd2EPsJtgsqLpu2rVVOCqH++1peNSoHke8w8fv0lBma7JgGiPLByI5Rtc
vem7NYoi7kPbiTf7/6Sw12KzcqJGM+001GXaKA77/s0a71OrABFJCc4xy2k0zb18/9gPco47WKoY
Toeq43bwRrOQhtqeEjYIM+SOapyz9PmygKMLDuRbTFfLGi4CP+7QEaAL5zkwjtAJ5tA8dof5Zxt/
l8BD9DeCcDSYfkJBkn9IDTXXKj2FYZ6X/lc5wAcxtPx1zGrQr5l/zl3GeHmY4WKe3D7MJamkFqgv
hFJjItZd1n+kHIjrWpU23qS2qTe3vcBSHl3DrUjuso/DakZajEvRNdQxaOmmuu3Y87lPP9mYq/3z
zdwK44xlj9H7ONPZFNZEv7I6r5NUt7Zym8qywOs+UsDfknbDBmlZjdlKSzTMRPdJ91KUb5dXcnnb
CN8r1ShmS7UCajHFt4OcOhPaF9YMTEprfLa0Mrws7chKsCQdXjPwowNC9eP9NQs9UmYgqIb9Ks+u
2TCqaqX5Bv7jOLgs6XhdvyVxNnKqVrUpUwzjFRSGf3qNO8kZqeysK/7GyPtlaaJ1sa/Z2CV5TpWl
mXFKfZ04QBl1sv5LJMT2ZIMlvDHa7h6n4mhFlJMlwYXSDXCgxhOIbHVtPkdo8R0sPZQBsOiB+pYA
8EO2ENfkgm5s0So5rS/XJSKkAUdvnRlGwQar1ftG6aMHc0zs75d39PD8UCZkTflgK+X9yAFQzqDd
KME9LAP7DHiDcq+DSQcYbOWjGYnKL4fSoJV4v0084bybhV60SFfaFH2ljd04kdr+AvGS4uTKnDlQ
WslFFlSwwMOLzcoK8LhwGXh/a9VrZRr0AjMbazm4sUpXd07VT5d3kZ3ITmMwzQOkJ5WNoHB6qU+Q
i0nOHB5QcZo0xe9IhfmutbpX5tHHiINfR/FJWmaB3KPFEaSEWAgKIE5+cXDPs3xtYR/lOn5tbCSw
+lrwcB65AogLgcOMGBesc9zSFNseMD6HmRdNroCnOxeg2ojcqJl8wML4ZjnonhSPAnfg0PXaSuWu
IOBdSTWmkFrWRuTOBmoNyooR9/TbIhsnbSpf0ZIVjEvrx2r0aMu55syqEraYbL58skd+A6oOJqrk
SCPsAH/MCN662eFDFlJ58mo5WiQ7MbXBtycaEj88TB2JN2ax0bunfTRuC00BLmPXKLZphi/Zy72i
5H/Rd29hPgqpElxCMJ9xpsVW0krNVAuFht60HFOrS5eOxufUjk9jk35T4/FW15pAMuhdKSunpe5f
kywTpIIP9/T3R+wKKmo6rkqlwmsBUHNStZ+bNL5i8GhNcr58esd6RCyUFk20y+v8mEaFtGwzKChw
oHPqk+orJ+oQn4SYaUBSSBJCPB4VVKD2CkD10MRu6PzDK9d9bUzM+8vO8hdGfQBj6qmBdS1msDiy
pWzOAKRraELbucxyIXUquJ7RO5VVAXty0+YbYEecAQWVuRIxQImkMeXdvLzpUI3d0rKwPxkeaQQc
JMzMLqOjoWejShZB7kY9FgcaO0yzoprJu0tr0YyLpiOJ0v6yQsDzN04NWKIviubor9obvVG8LLB9
8qr+7H6R3jFvBxChhcv96ElhwVgpBWbg8HssxA7IkGnwtLn8gL1oqZmV8Hojqnp996bXljuMmBjO
b2R9Faz+6H7gaups6MsEYAl3SS2C9gHJQjKirZt/QIsFnS0jIB1IwxcLBNcCW3tkdjbSeFjekfUq
SB1Fb4faLsCr6b7MGT0J7uHRK7IVwu1fDYwptL0joFTyoDgrQfOg3fS3CB7CLAPOpfxVD7rH+nk5
VS4RHJ1gN98TMhvNnQm6utEojcxmWyMPHCFxPzntLH+rpFogSrSVnAVP7CrXYtVGwc6wridJB6Bf
JLDgh6vBiB6uPfRw19+F9KmhSBLif3l+Tc2gLH6Mg4JOqr/JHKHS9K8c9h2bXVM0dW0q1s4U5/Ra
xtNQU/NrSUXYlUc7ZiPeR/4eYwo7+2xkSicrEVS9mv5BIc4hSyY4kyNnGqiYJqOTxSQOH49rY9IB
Dwl48HZjS45lAD2/jn/1LX24rOIHcsA2jLfbBJyCtZ/rsOxkbWK0mmlD9TDGAzy//i5jkJKX5Rwl
ELeC+OIYrWuM5xEsiCwAZablPWAlX5EADIGs5E9qfFfaZbgYdemotPycVoBCVHVRLv94tTag+VAt
ALgZs5cb9VhKsx2TGHCuRas4iXRDG3RrkVRgmt5tD+dX2xheUdHdrWJujxdTxPqkaSPiBbVPAUgd
3eWK9GkeS4A4desbIHWygLa6Z/TRfUWify7v9MFV+yCc90FBIyEBXBWhkQ1fHhCPc9Q4Ork3+1Kw
zmNJjOmEoI4FyKaPu6k2OWkMFXTwa09Ogz6CI7ipQr3onlqCNrjLyzryiQCaiNgARC5oH+PfsqZF
Y1qsAIuo86zE1QLNayy0YTh4T0MFgUqQ+KJG6INrzjAUUVyC04kUH/eixUUJJg4dXnRd5x6JE7c3
BO0YRwqJn9fZ9pn7CeYhknQgKGNRpQ5KpKV2VRW3oxa8Y3sp6O9Ed62CqUjwrvH6ODLI2KJf8lCJ
wIM5vaX9LRUmOfabBSHIHWKiCuWI3eyWqcOx7LMZEWvymFmfrFI0h3+4io0AzrbHzRLp6YrTMIHG
UI2zA9A3bxQ1xB74wlgH+kXRbgfjuxtCAq5Aj4+gSN4ZXZAS1UMl8yv+k2+n7RkUEp+UYWGky28y
DLRLk1hQNz1cJhA2GCOxjuCc8znaKiuGlsGxFeuDkda+miJySzuBSuzvLlbJwOtZkRtJFE61NcAC
NuWCYEZXpglkM/l1pMQPujE8m1QXwS/v3SgmDPTK2FGQAfDkJoqOkkchKaBQGKgrj/ltWZsBBUVe
a4+unbRBBqJUgbk4WiDsBEbjGJUn8swfjROpF7kjA8bpNQnTGSUlP2ifoqKeo38mT1DqWcYnubZP
uizdD2Z2pan5g9ktyFvlysvaS9eLrtxRIv3FvqMVGWEWykEIdLh9r7NqWekUwyPHhbyK+m7yCDFK
R6boxjEWfRXsw9E2MOhfVqRAwp03YUSPazSVsZ6UBiObGRlKJ18WjxjrjdU1hsBrYV//8eEDwDDK
ugY6C9DLyWddMpKpcV1h7FFRusqpZbhG8jz112U9um2+lo6tFED/XUbDMYBgLXoi1APxQL5B1gcz
ThjG5p53o1TtVKdIE+goN02OWtl42xejq7+VKPuCpcFY+5dYSW3DMZcJEW5B4wBTaugi0fQoNdEX
VYiu88EBMGZzZLSBOKzjVn/UQ6qYUWm3CK3joqduPyEXs3aaZ8rNFRtIEKjXPuBjtSi0DrIhLzDd
cOplTUDhGiq0o6MzwwMlmF8P97L1o4/nq0aUDznAOYYw5ETZ0AYxAHn8cWmNaneYHUAIJqd6+ZWU
SuNGRSEDuXOI7+FqzbfaqJhBrEXEncdM8hrA+DgMoR0GbTFuO3SIX2vDUF5bmCUG36GhX8EwS1dy
Z4v6OA+OAWYApgfJDdSV+YzKbBIA1HVI+GeFZHoa5iucAQ5Lpi2noZxigWd0cA8+SGNfs/EzxxzB
A20KQLn22b0695lXd9q11PWWExfkeo3TZyOLz2nVixIeu3XC50TsjWZ0GY3OiMQ/SqZGBVaOaqah
pcXnfD4XGfUUdUSrgyAbtnumOEGcpmEyBvlkmdJwnUG6MqUMg6f/1I6tIEDZuRUf5fAjVdS046YY
RhqaMTl1IG1KRT1EgpXwN7STxkJWlw5dJ0MaOa0qh7luXPdy+uXykySSw6zXRilkoAJEmICg4VL9
Y47Xqvk5ih4vixCcvsXdyH4wFSR+cSh9Nzh5VzqapHs6Kp5qPwtMvehc2P/frCbVEwVQalgNyMhP
JLVCNVV/XF7N3uXnzp57w2O9VZeqnShY4wG05wF517Ua2A6H+tmpCa27QRimHi+LEfIB6AD5Dk6t
k9SY1kVrKWgN2y+rh77i7D7CtCVF85WrOnkQe6K+UYFIm9MLKVY1lBxxZetGORVNdV47ETvY8U5i
tE4B6A/sA2/+6NJJiEOxLPM5eUDk9ByrgXGjv8U/revEzz7Ltic4u0Nt30jkTGC2JGm9AFE7rGpn
8gFP+7miQd4g/TlfzT69m3Mvb/3xZRXYi53pZTrzW67GySWZaVa9yq4ABYj6pPUPBgaOvFouX0oF
TAdqfmvEJUCbjeDyivfJX04y531YZda0XbXC9Bb17LS091VJvp5a+0FPosqR7fWkduuTYs7jOSqG
F8xIp04azY8qjSu0EmonuFWrU2QDmBAqv43n5pRigjxc5CAniiPHd5IKwqdRbe+0tgJRMKG36Swm
2dm56+8LQRcig0dBnp6zIgmZSJaQHAbxixEuvur34IroJ38Ab6+zFG75aQBrAahn8NnZ7K7fLm/k
vkmQk89tZLRqYOo2cO3nQAnoJwlGGRxvzQ8Ggk/UKyPIvcJF3X78IUoqH9pPXBJWNcR0Gt9uUzSt
ESltQUOJPNVPlICJEUmUXBaoyuHd2Ijh7JpixnFuNVhgoyEBpc1gYbPmc9mL3s7jaw9HGGVANlzL
RxtI1WfZnMBIT8QZfekrObXAZneqXysOsbtqQuPp8tkdr+xfgXyzrLFWlZRnuPWl1LjGArtZjW42
CZ45kRROQZLcjuIug8WM5Br0Afq1Ouk+rXWBKRGJ4XypdgKMlGTjmCat8Cr5sawW1xZ5Be9MNh9i
Jsb4gPZvVDdRrd5hO00KpldavaJhV7jWbXynuvkJ9kOWnMF0Bj+PHOqC+cZnzLopuBXB/mB/unxq
uwv/8RN2KYdU7aSylfHOgi+yyFC2KpUevTd1fo7LsfTsXr1rSSXIfe0uG3PHUS9SDRvAzrtEh5Y3
NI2lAbcgWj2UqtwMGWD0fb7kqpB8ZneUnCzujR3qIbGnpadhof2apdEZ8lsMPgu8/r3h4qRwhrMi
aJ+0G0jJzumpU100ExEElY0z/EpOxqm5A9Mbire0cm3i5i+XD3HnRnwUvutFHGiGEguen0JvwraT
PFBdXZawH3DhRLBP2Ph8swl4dDNXaAjKFzftfpTRjZ1/JfODFb10MyxZ81aa9yZDW0NgA3BkqgsW
uS8jcJ/ADnrzCRMBkXfPVNV4nL0EnDpgHT0hyA80X30R8a7v7ScnjanwRhrw/ta2Be8GDnQ4L6jB
wBfU7mjnRED8Q0cF3kDt53+5yZxxQxQ8zAXpxhBlzTVAI1X/WIdS79ivFLlATIsaP2wvFezrgQWA
W2ij898A6xswGz8uFOda9kjlQ3lK9Jhqxsta6F/GMnuIs/VEluj7ZEqCp+Lg+n8QyXnaNuKFxc4h
cpiM1dF61fZsZLCCwcq/dHYjQvQ5sADwC4FghmIFGlX4zEihyKWlpTCzIGW7ansbe4k2gDgVhMWH
G/lbzLtGbTRGmka7VCaIGaLbAb4DUmWOId336BSrc/DAE0HT3cGtZ80UNqpNGN3YNVYDeLcsFA3y
UulFqdApVora5I8uwQcRnEIOuQ4YcqUdwWrnr4HuxuggvBqJCxBcrwPfi5cHQt7Fo9PCRDhcF4Ux
lvHZ27xExUlKa8REiUsSEE/Ifg+G+cRb22cktTCH48pOFuMOCmz4kVZuBXM3fpJJazXvapJFThOB
2gDTWGp/BRRaT3DRWeaPe/iNjSjezQbFSl3PFJGKmg/fKrkbGXz9Sxu1flTHb5mxPC9okSYUQBx0
jq+KtBPVt46UdfsFnD03+rxHbyP8qMG6X2ugQeWfVkSCy9S6DOh9mUSNTbvgDCB1KDogJ8+mZHa9
YnbcF6M1wj1EZ0hoyH3rNkV/G3fxKZHk85qaYF6Y/SE1S0ew2ccK9Vsyp8RgVe/6VIYSz7E/+mBQ
L12mUJY3G97qVobDeLUaMYPooVzGM4ccPEHZmUv/rkBU0IpsgXdHfkXpW2F/VbTny2tjn77To40I
dsobk2PRzuoUgk1NcFMGpEpA21S3jWPDWySg0Lss7XBBqO8hm83wg/mQQpGWqrdUeG1Dg/dPUZzW
1ADdKegXOXrnUVf+VwwfSNA1QRJ5QcIC3QLxqceIt6OscIf1oH4P/0ZR58iRc/NBIndSw1LWqTVA
Yu/rYCAMQML92Xa1xV1dYP748gkU7qKitmAzdc4tNXO9LBAajIDqk1COSG2Md3cKoJ8tgbE51JHf
26lznunSIMWAdmUa2lbmDPHX0r42+7s6ubMsQfQuWhJnUxZFlqTUImNogd24HBDFkNvEUgXrUdnP
7JR+syD2GRulj5PGRiUNaeG4LUq/oOnq5gXqKlI6YNqpWm5IqXZOaVoVBlk05LsUyQB1e3xrGtdz
NcinKSHUS5ux8epCXzAKUqbeAIq0s9KWkgOag8Hp0i6/qaZ5RR9F3vVeUtMh+LPbBKIjEz2XSNYD
dxkxOrdb1CTNOivAWzKXOzX5J1peol7gkfAHwovgdmpRisG0RqS7+iYOZkk/FXlz1xSy4ET4A+HF
cA9npk5Z16DWGETJryRTHLUr/su94kz4AEgyAiwGIyjH5KsUtacln55QQP1DD4BfCGdOtS5fra6b
1mCaUawqW6eYv0WxDlYDwU0R7RjnABd6p6slqs1BXIJ2MCb+GlUC2Jud78Ythq+eSKVUAh9AMYLG
y87mW3xSTpFHbodfqz+4yx/3m/LiOBuaT8SeaTZD14anPkvh1ReOLReuIefeIos6z3epE14cZz7L
VIun2s6UgE0TwwrcA4LRA/67m3gF/ghy+KiKG7uAFgQ5eP8iytzvXin+AzizStdmLIDyagQgaXRX
rwd0HAjQdYdcGaf4Xhc9irz7xIvjrEWjkRbtqKsRTK68wE1yAFZH7ZBGWHLmSX7vZYaj1k6tgl/s
RL8Uq6OeREGxQG151zwbs74tdZxxuTbenCdOWTQCH2Ontmh4fJ8yxkwlZnzwzx+tO1jM1slkVRjw
zqkuS0BLfgveEtd4QxrMjz0RegW/s7xAznrROVnzKkIw2g4kd6IVI3v1GoX9Ej1oNH6YJs3LrfyU
lKLRsD3q1sel8i/AUBCCMBgJDet1BN2dp9yoMDmVgwSVl30fvsuAe0HWLxD1Fx8lq7Z7bHJ7nE2U
Vn0DwYxhO74u78yAnOqwdG13eetvULIPk0f7m9DPko9ebkyQ/+/ZmtxWE7NYM5vlqWoSPWV9SLug
kZ/LTPJp9isxGrenV5n0z+V39uB8gW0IUHtMt6Kwx4NtNFo3D8B+ZNXqlxFlhfGqNZNTLH9pZIwA
/pCJaMBwZxqgUR8kcq9Vk8jpEkv2gBEO6iF6hTmKfuoYmYdL+6KdLy9PKI17tOa2zrO5giM5uWtg
Wbgy8ZXyNLsKQMHdLvxzenasDlPJQN1At/9+ql1BRyFjQkN1z9S+5lP3RNR6QeNid7W02tMy5DdI
MwXrNIeDXZy6LgdAbr8+L/2EvgtdiwQGg+kq5w1uP4dwD4FpdZNiDsiZmXPmd0gn9dHszeokEHOk
RZtV86NO2dQYRVZi1aVJTyXNT7LU+DYFZCZo6ORFxVis5EzJt8uHy0uF1WcZHkDXYSBI37VwzWrf
Rrmuz5hAgHd6Gk4sCiqu+tNlMTtAGsgxQP4AhAwgnu9BlLI6aog+wh+RTtaj/VX3C2/90b3IZ8PJ
7rQvtZf4xWfpk0AqeyK3R/f+pqFjDHYe4ZfK4yNEgLyS1BFTcdlZdRPXTAPJJ37yHZMVYQ3U2X9E
SY+D7TSBLgqWbbS8owWSe7OBzxGrZVKsAQaD3KIFGBbq0FaDpzKb3DYZPblWT1Yxhn+zULTiAdwF
zcvonPr4pqESnQKAxFoD87m7AZMf81LQv+rFuquBSVXMHrNrQ3/f2o1E7lYM8zLOIMeBS150q2sv
xVs/gDA8rfUsUJXKLzQJnM3p06xHNyRvFf/yincx2n/kYxjIRHMY2sQ5Ezi1zVS3FY6WkaqVfupH
SHM5euM4w2m9lgFDdSp+SD4K2e7KXnUjBEFG/TJLQNkR3NxDpwVjWUhkovkBVbaPmz/EaQy4X0Qn
dY6tRkkvEyIo7BII78vdyOC2W5mixshyxHKk9VD6OJNrUAFrT/Lz6CVPim+9dJ+FeVL2m7vbg8FL
jNSA8XU3B60n1dITsBkEepj8bIL5NDiYTXxS33EXRU/34SailgwkCkwm7oiCwFhAW2pDWDJckfLT
lIqydLwZf9/BjQDuFdP7vtaKZFwDpbhXEsWrjLsiEaUOmNbttmwTcnP3n/asWXhFfEeaR1V3huoq
nU9rcUqJoL55vF3/xvYW5+jYEgW/vAlHeVROnX6rzz8v3y/R73PXa4mxXUukGkHRV9cpNQtXzsa/
uji/d8vijmS19DbTDYQcytiH00IAzSHITxybqY0IZrA3qRw5yxHVjIhRFfMJ7V050t3GfTU8xLHX
VVf9eqtHghd15y4xRWON6DrBxMJ+oL9PCfqsYqxqucrvQDF5G52WYPFUp3GnkzBKPHrittI4w6BS
K0enGYuK/fxO8fowC8yn+IyapdsG0kP5clkvdtETvzpOw3uMck0T5i8CwpDlEJW2w2sZmq4cEHT6
A+n7JPIdjlRRlXFxALSNag1fXBtyTVIja4LpW8svI0ikHJD4/IW6b2S8q9FGTSiGmkBJCxm1AeSp
7mECD5Fg447sz1YE90r0Uq73qw4Lrt2Xd6CtVK4XCfG8/b28qZ7oU+4lj8lnjAFdFiuSyqnHmDUy
XmCVBPraP5gl5vWn/BOd61awPMEhvavNZgMTo10SnW1gV/cekfO3pmu/Xl7KbnjmP6r3ryK8v5Eb
Gfoc12XFMhSsYF55qT+cpkAP6K0YJOz/ucS/ZbF93ciqLARYvcnWg+TL4gOx2o395ro8o0HsXqTh
R17jVjU4Y27kRF7nFaqhh/FJO9m+hqGzLhQ+6KJD4ow6lYfCWsl7iqe5Kb+Pd+lV7Juu9Gp9JW4Z
SJ5oYbsufv7IOAvfFI09GSokVgVG1ScfTa/X64v1TX/oURkrH8zH/qw68mm8FhrG48Wi+wdwh+xP
brGwwYWijEifYSbEq5/INTptHd2pnMUDMqWbBqLFHl41ZqMwAQp6Hz7YSOigpnTAWrv0u2F/GbWb
ehGYqUNF2YjgFGXuaFfXDYy9UspOnr8tna80363p0ShBuyOrKE7kgeDWiZbF7eNSp3PXs5ScdJqD
/Kk8mejzSzxAiXqa5aKyGVRuLXq2RUI5vWmrLmkzDUKBrSI9a2BLLoEh59Br6tY3aqD4AFhMfBGi
wbG6bvaX8xZA9q72C1trcVPflSdrRFv4gjTvi/wtPk9ecqKPuTd/1pYwu1UFCVh2drzriDaL/1Mf
wlJbG4tD1wjcBpkJ+1KozmDHfq7+bIHzqxYnwYkeugwbSdxLZC05TccC5oYG8Um+HT/Hj2D19iYv
dgGW9mBrgrdhl4Z8twIbgdwjtNrR/5B2HUty40rwixhBb66ga7Ybby+MkaP3nl//EqPdnRam1Vi9
XcWeFKFqgIVCoSorUzOUFdtKS+nmo+XBgbx6o/mCD6ja3b8K4BwPYl/iQiNVeSdjkdRmnJLpFjMy
R+FWx6tYsedXUXZL+08hvuxCaUw6+YZdjIZbUVmap5ghATsgNFVqW216O521/+diP9lTuv4TUzHe
xL1Mm3vpOt5bOsYxinl9rNAp43w9er4v+SUTc6RZXKcoxE04Z2gCdFnidLLsaXhMEaizXeX5wok4
PINMwEnlEhNaI1Y2iSZgIjtrPGIo1zbXiER6zzsMZ6+Jk31kIg30QUqIytUS0rLhB2QU/PfQVpEe
JDWK3dtCwIsyPM9kgsycqlUsztQzpUM6HJtuk3V3nCNOT9SFj6YzwaTu4YpSS/cQ9XfIPbvVg+nk
pAoaz3rhLYhu0SVjTDwpCmMSF1AOe1N4XU++2AO5b94L+l0PuG2Su5y10X/ukjkmmghqhVS6byQv
H4ua6LFS2Fm9bkph8AQxH4LMNMLAUoWdlmVBU+W5Y+gYhrj8Kzhuo9MYe3L8wK4lKEqKDTal19Iq
iVrEzmUL519aH56pM8HEkBRhpcQW+Iag+EX5UvkCHn1iXrUkJfG2ebpsj/cVmYAyoMo/RyleysnQ
Oik4/ZqhJomVOiCbIEMne1Yj3lw2ydtENrQI3RrHuap7ctoIQEQs4Midec0SznHTmXBirNEC+Ce2
sa3u+0oik9nY/WLxvJK3FiaO1BJErosUXqnfTK7iND5IcBXTSwCup/rdkFDrard/ubyBXB9hYomS
jmIq0qtc9UN/8pWd+aIHsz0hdFV35UP8cNkeZy9ZnpUk7JJyFml+tC72AuEysxmJCSGJy2bey9UX
jjgrO1BU4YQay/uyJnfeK3ttVx2q13UT3VBYNg3RlNXK3KkI0xMeLtweFCeAsooDRVKjA7W8/4I6
KNx5E+1NALNpEcf6Yyl2Jm1gG4iUP9kaCmzrOALQG38VeFUbjnOyfeB8SlVom2I10AzyJzklTc8r
NPByZ7blG6EEoOq0Qm1CrUc8QCXCDgNds9udGESH0Z7tKpDcGix7u4lXPOb5JRNI+kiK1GShfrlM
JK/dFh0skG5f9kreYWNflJ0gVEtRv78oy0DOiequmA6Y7SIEYri2E4e3LPqzLx0DJqYAvNdkE/WL
qT7GA+ZSi29SBbnMhIev4hliwkgHpbGpzmFozk3SF0iMwQuizz+GjgeAOtvIkCH4bKJdDnoQtlBk
mfMqdBJMmQftWXK0feIWtvFQBNl1SlI3fuVlJ1yLzD06V5mRzAUcMw4gRfEtc9eddmscskCyga3x
o6uKc5Oe98aPJdK/P8kNIgOZstVSb0xfLOMlbfYaYBccZzyfBX0YYVweRWa5r5b3Wg4tqwDIujX3
hq+4y67ZcGydTw0+bDFXaCWKVRqJ2MH2WRvIBEDjV4hbenFM6ifldRBInhMajSGaUmZkIrxnFf33
P5+DD/vMOSgHJRrKBQ22rv42hY+NsI/1BzES7Snmka7/5pB/2GKOgjXijzXj43Xu5EooMsZX6kuG
U45C1caMiM559p/FmZ0ciPe/P/EWS4aMUTPAoLjVvOEAEgtk6xERcDgSSFeUGx0Vq+h5fjQe++9K
yufnPF8O+GfFbO9YbttByzQ88IRN97i4y2H9ohVEO2Z783l9iFH+4D0pz4ebD4v08j1ZMmoPAlhL
4E9Vdeyzq6wfSSHcG/HjZb89f+t9mGFz9G5IooIuLJ86H2you8gqbi+b+E1p48MGE1yyVqtAS4Wl
pMHkagA5zU/RQfILBJfITnEYhw1vCP0TuOpnuvBhk4kvCWhuBFWAx8RA4+2qH7pvEW1fHUwHfAx3
2hZNLsOXnWXDy4o4gU1mYk5YDN1YAWnhgYIEHDs49wrCAV4/nE3leSQTbyylAd5GQWxrcAZVu7Nx
Ch3ohrratvFKX+KM4vL8hAkvlWatqZEropeKXpRZh6Is/qMFJqjMkRVnWo8vlq0PQmyRTIhczp5x
zhQ707BM1dTLChxRu4pus4hUN92D+VLv8sfVBi3zdD8+mAUZSMS57DibpzCPfxSH81mhVe9oegBP
nKtB/+zy0jjRX2GixRrnc4PRUM3Tm9muxat4QQ0/2lutRiyBS/NEKyMX7hp20jWJ5X7Gk5G+qGbA
QzFqECQBjf1GcHlZnMOkMJGjU6JFSkMYCjuD6NFChGI3GTwY8/mm2Ue+pdCfcRJrsUtNPS/YvcUI
vbkbZaJDHHkbZjpwgxJ027IZHPcpBEA6dQqmMH2sQpEj0ML9EUzgEKQOk2/0QANbbCcbAHHsyNd8
RLAtL0adQ5oBG/lPdFTY4NGt5iiKsJXuozd9m2ymh/guOShH6zC6efeuiBoetW+XvybvIlCYIKLm
TS+K7w9GjQCCdaXaUGO9I6Alm20wpOdkvJU3sc+xyomUChtYUhGowa6n3trLTlY6pVP5xoO0za7V
kYCI7l/AMzmRRmVqi5j+NrSRrhT6j3vRnvfLQZLs5EH9ZoJ193EBPKj9Ho0ebwadc2BYjs7GnHuj
i3H79H3jZJholIXRKebv/21L2bGpIYFaWbK++4+6Nbxka7m1S+9ztCpAj8CFSvO2k8lSVihfrTJ4
VdFziq8T0S3Qkw3v16N+V74tTuUVd/WrlRLp5T+uk4k/RtfPUicjO6KJLrzV0ycwsNCZhpBUV5jw
/68GmUhUlgDJhSM2Vj/k98uRJrfi3egKfuOJG4G7sdT1LwRylYk5oZQrqtHAHC2NDf64GbzmX4Rx
nhkm3ExJh+nPFcBWMBZCb2F9WRs1aNNvbU55F0FGpGsHuchsztejl96l1THhRtabBEV36qVBfF0A
kG3Yil+hl059lBdTOXc8y/PYzUYuFTmMQfTTFsqOFGCe/28LYtufmOmNi3iCjdFTvNgubgTjfdpl
2ANLOji8qgDv2aUxeUuvlCDyo3WIabvYoa+606GW3eJ7vRsUsvqrvTi5C6nAW/ULJhWgJcgbz+Rs
KgsrL4ViHUAWqXmxuRBJ25rxG2dLeRaYyKLLtQG9Z1T0R8/0+0DZzNCy7rwsKI8VqMbiB929bJET
oTUmpKgQhquEmD5MoreqX/e91dnronLAAbxlMXEEindjJacamqxS8ZRDaUBodd4LlXOqNSZ4SPpo
mL2I4GjVNyjhFCsEV1JQUJuvSt2RBFPzhVR6l3ePV3pgIc15XytFmOEIRI/Wlfi4Bvld+0VA/q4+
t7f5TGSeC/JKYxoTRRJU88cqoVFkr9+sjoraeuQmh9CrcyI6KbjbeOeOlwpqdOdP8tFWxgykRUvR
+Z72tIYDxWgX+3hDder/24ayXdDV0oSxTbG8aatu133nh075ZBwGpwtaf3qyeGkux/9Zhi8A1cti
oDElx/Qccl0qZhlDgwPiClRCPrLnQ+LxdpSTP+jM8yiBwxTWhNdrnwhOW0cupCadqsmIlRqchznn
5LFNzzlu9H6goLiy13xxVHeJNT5xvhnPBhNDgGuIGiio0YtN35bXMd7+GSYsNxKI/YYgd+vv3MSE
c5eyA4HFEstFuL5nQphPeeq+C2izVoG5kXd8rB9vfUxkKQXdrEp65EpTJ5X1IBf3l3eQJhwXMgO2
31mscdqbC1YzLk/9MIAAJPM0/U43QZqEcanLxngRRGciiCE14Njt6GMgEH90xwyFGjWwDqvdBJGt
bqyAVwvmRGZWnC2ZJksuNBik4CVlk/lo//kQGOUtjHOs2FZn20HaTqQtkXf8kF1fYd6imzbmdWbT
gqxmryrJccggvs47AvRevvAF2e5nOOQWiBtgmi4R/c675CHEra3YstMelGuDE7boJ7pkjgkgqTkZ
5tKhQhAbXwf0+uWh8OLSQKPupjMLvx4qThjhfEK23dkLsaaVFIZK4a6lB9EFlwZkHtyVl+KxXc8q
t6wKBAs0lJT3+TWtp1cA8vrNsb9adxTMG28Kr4hJLrr1wQi4KEbeQplMpc+w0npcMXJyhxtB+wrN
ev17su13NSTYRUfeQHFLcFc3en9Z8hCwPA9mIg1EldVFNHFStOZAKZQzQ9gM0ILv+9y/HAV466Qh
6eROp0KDaUqxaLJvbqHwtVP8Luj/+5lkgk3Ztn8lSK1Fyq9gYK2OsT3XDjhpCruenJCEVP4Sc+nT
Juc8UDhh1aB7cLJGte6NHnOS6IEpEema22TovcnYKGBIhSgy54TwUkGWWkGOzbRTaOeXkg5Q/FYr
u/QFS5OIctuaLi/ecYIAy1Nd9OCsN2a4qmZVdt/W/qpqm3JaCd4oYDMDRU3WBJe9hpMtmUzcaeZ5
NAB6RTdB8a0ZPKwVKOzNzP1vVphHkNaGogL+J8Cawud4/jaEW9SSncs2uJ+LSVo6Pa1Tk+IP6FCM
4a0ZurEG7gkJ+GiQGamE97k4WQTLkyCPy1xI9BZcx+2sPlsZt27M8Xd2wKyHvuPa5f3P+w9cc/Od
+ggBi5/q7CApVL+WR6iwjDOQ9Dzcg8QJKCYTUExhWnOLdtX01+GH5CUbbZM61nGRSIQukLRFJWL3
E3ke+8vt5Y953i0tTA1ImDWS2ZMwLVJZzx2+5bQC8a0YqN3uVIWXOJ3/gB9WGOef08pAEo0sLZ0k
Ishv0cjlueCZYDx/HvQKJVMsZP0qXI3BcggDsCZ1zytGgntb3Q1PvArtbzqTH6tizoEETfgwAQ2k
1yu2uk2vVVcF65lT2KqjbFVPeasohIqWqHgu8xvI2Idp5q4dx2VKS8oOM3shdLjJdJg3iNTjpjvE
Xou5AcvPgFfbALEM6H7zBbPK/9+F+/ETmAtXiM1GMSZab2mg+1zG0OJ4U8KHAeSll130N1n3hyXm
fMTVAOECWqNu3OyNTidNmWNExAJMAX1nfGSTJFe8KHc+n/gwyty+kiYUaktJmFL12yiCM3RJSSks
jsLj0zg/fCV9WGLu2lkW/sK2t87gzo6OsgTY9O5pU7u446WJv2kY/WPNYvoZgEmPrSbhKNLmVDna
+o/8JQfhjebOtv68Po7H9TXzeDVVTpixmPojuEkTretgtWqOjdmi+7eNpm8cPzkfxD+WxkSZKE7S
2qTYfVoDnwP5AWWBDri8d/wkiH3u8m12BwlogVtf5QQfln/SqDA6nkNG11uH7ZLU26jsOWVA3iGw
mGDTqLMS9vQO7L12r76BR9fBw33bPEuY+G+uorviy+Xt5H0yJsSospEaU4TolqNSnC+5V0kSVCJy
3sLOv/8+vhoTR0xBNktMXyObuJO3lJ8wdAxXOBh+SFCS5qJPf9O6/LDHRJMhW9rMpAgkiN/5Gbqz
uGshXWjngJEAv2nXD+GRFyt5Z9xioolYZ00s/XTN+BoveXAt99CsrYL1IHCLBlxrTESJu0GRKtrV
12/aQAWct9/2ruz1dgy+Jx4JyNmhc/mf+IUnAPNWUKxVnmLMSEdru+uL+8psvFxWHvQaJVU53o2R
fDAN0+n65Pqyi3KuQejk/Gp6mMq+NAwsNH9Wbwa3wRRb7miVA0ZUVNIEu/OARgQwyXhcHwsnueIR
eHF2WhGZkANOlLlJf+I7a+z0urEwKJgeI7v4F7f+5RMJxpVfV6tAkyacwg4nxcpIFkLBpTisKefY
n09G/z4eYLD51UjRhunQ04p1GoRbWnFS/AGNRO49dPnYf1K8TLTeiFpqJ1FKZwKJSw0UgXLMokMz
qMREDxh8mku/1ZXNIryqLW9CnbeZTNhZpdwqFK1FBhVCByQC95rRkWn9etlDOdEGon2/bqecNZGM
kPPzTppui+24sQ4o8Uq+6kmHwiRAqG+5QInLyQuk3n+1OmrqmC+0GIKq/H56644azkXoyPdZAqZp
a6tDqcZ64eHuf9Pt+PCdT3FnVmqTcheI28VFLXtr4uqleYy4+7+ehLICXREophkgt/51hVMeYmpO
RxRXx70ozESIE+fypzvrIB8W2BatBSnfogde1cu1LrFTrXvJ4+pt7TOdXDZ0PoicWGKiWNuoPZSf
6DvCoSBcVJU94yhBoh6MZzuJEzN5y2Ii1lL3gzyoFZ6Z+TZqX/MqtyMj5Ozdebc/WRITqmTw0v0s
6vaO8qzmToupkvAa8KAagN99foQgDWhAPd5ddDZ4nZhlglfSJp1glKrmJaMVDNlTkiFQTre53DqZ
/FWJdehkc2sHZ4tJJ0bpjp/UygQl05X8vbeOjBocIZDYGZ+GhoAzjc5LUH0DMbPTLTRJXK4eKO9z
MmGs7eRBaUSsuKzv9RRPlOZrGv+47KB01z6VzE8WyMSwKFRbU5upf4qLnSwW6SD8ednE2dT9xAQT
sIyuzdXZwnGO2qOc7gvBInWiEXUFNWbD0fHkOQkTOlTBbIVJNTDil0GfvYh2o65fmbkQKNpNCLQ9
umMHKdU5fYfzCfzHEtn2rJV37QD6fwo817ed7WXuuANnEhBBMh3uDy5vKO8Est3ZSpQgRRPjCqAI
k+l2eRhQ6dwZGEsStsrDeBB35WF+4Rg9e6mfrJEJLkZvgCONVpPCQ4wORAM4ab3R7+IjWHP94kvr
cexxvJ9t0S4QoykxY0PLdhDXelRGOwXm183sBMMhITEeQ8HGjAbv8jn/iD5ZJxNnhGbIlZSOiIzQ
v3mvWRc3lOJ8cGa38+ikPzjYPIGzXM45ZDu3yWii7EOxc6sYum03kGHgnUPehjLhBA9MC119mJj6
yi+7zIYe6a3ehhzv5JlhIso4DKtmhaHmQbU4SNvUK+MJheOKY4a3YUxUWUq9n5YGqxmE3BFrzLNA
h4y3ZZzQxbZoczMtS+WdRUO6FoajAbpicz+FB9AxcILkWRZAcMb9nfSwXVqtpLqutAYw2ZTdtrxK
SwLxOrEm0k103R8zj76XaWEH15DbbMJjDm3H0A45WCvOktmWbVZh0qSkpYFxtUhhxhtJ3pTyTZe/
xFwN79+cNfDrGpgO/yzqFSeqpOkhdUkA1+Q3bd8dkgNlQqJPOxF0vupT6fMSifO1Xcqc/JdVxnV0
Zf6rKkHxouNedWsT8pWU+qsKKk+4AfzYKf24ITyOeXrCPl22ig4VGvyBbjmTDEI4IddGOgzciIcM
sauITCKWN0nGFaPhWWKCtSWYYK2kbZzesa4UT9tbaCyCXLwGfCdO0HprQTZOshozWDwHOv9SOFkl
kx82lrJqCjpw3tDnJFrSoDAnIhivYngjxzmR4jGYzWmjSdsqKv+vitOJcSZ652q0aE0F9y33oY98
GxDkxM8w9tACQD7teMX68zf/iT0aDU8SRACeVwFUVHhqftW3qj09RFvQUAfyM5rikEEVAi7KmpZc
LjkRE8bjJp8g545Pm2u3SqZhuPWYKzH6O8i+rS81CDuX9A601ZwAdTbeniyUCeuCJuFJr0iiJ0T7
KjmG6cQxcPbeODHAnEqc1biSJspSb6njpqmSlBiZ9a0eo3BzObWwODtI//7km1VxRmFSoLaUV9GZ
4m9h5yThmwZYURuhMkEW07AvWzz/DPxYHDvT1PZGA8FAID1nj3YBEtfs8XwGHhL0vXJo8xoc5zPE
E3tMpImGuk9EypqiXIU+ZCAqsnzHpAo0P6Bw6WTfGi+tvZBv+OxHVEVFBeRYscDE/OvWYtytqvQc
WzsbOIIaLv5kdEydo+Z1viwJRXVZNC2I37DqOuAl7hOooiOQgsZfzXJbK1sSxdBL0m2tH4jVTSSq
TNKsPcdLzx/4D9Psl1ytPBJN2jvqXNGmE30D+BtcKvKl2EjZatt44TVYzn/NE5vM11QTbSwsWvON
Hg2LmNvcuzcD1Zm3uD684h7RnA85OpsHnNhkbpA+jLuxp8UtCgR452zZhC9KTyafcqYZbhSRAXID
5WZFx8fvfdkgqV2682PhgXarAI/M7eUzdNa1dFVBIxvC7SKbISMMyLE0g5Gqz7HJzZPYT6TVNN73
pev6FF51w5RNU1Jhjrm9VklX+5XOBI3PkPIN6NAM2HhuRKdFb4l3fbBrMlXDlAxJh9KXKkJNm/79
SSSSupwiiBsFMNuBdPG3KPwiz98u79sn72GNMBfGkhYtxoDewfOSN+Ukv8Zs7xd9r/kA/32X98h2
uPGHvS1Ym+xtoReTlHYg3YUI3pv6o7kF1YlnuMYNNOmEbWuXB55JNuP5aVED87uG7/ZJ4c9YWnDO
qa3iNUhsovR51V/m5lFYeZ+MZ4dJMLpZEpplsFbPkmavyCGb7Q9R4xcYNOd8N/bBza6IcY6q1ow0
LBDkFjs65tdUh60FuR2wOI/oZPka50H1KW9j7TF+0oOieY7ESvTUVML7U4uPUd5vhWGSiWGG+6pO
tlPTXOnGdJdXVhDP6epeXvKnng/7Exi3SXRxVVoLlaGwKl6XuTmYmJVzSiXb5RC/VdqnWh2Duggf
8wF5u6OvD8UXJPpXXQ0uxa67Akbk+yoZT3iAtkRpn1t9iZzLv/EToof9jUyeMoyi1S0rzuxg9w60
SOp77av8WHpUelt4bJ7Tt/pobuKt9VLe8IoT54/Vh5Mz12syyX9V61YrcfT8wYSGw+XlnY9I/1h4
R6KeRKTSkKdl1ibZa4c2vI6WUHArHLm7bjCk58um6I89jbTMRrKvoSJX+9qw0FgX1VUJ6kH057nz
NchiE6nRY3tcrIrE1RJ0ouRdNv3pFmdt01vgZJmhkA3hLKkyblQ42w/aKFaD9FF1IB67T13BEXgl
QuoWl1bL3CsK9HGiKtHow4SOMKnb+KW/lkgBNrsElNNDgIx9fi08DGpxkk+O07xXHk7WaglahWuT
QmzkQ1e8peqfZu7sZjKBSkHlSgorFbWr5Ri3W9O8qv+YW4S1wQQncdK0ZoqxiNZZXIFom2wms0ia
w/DdeoLqkSMBhjze6Dv5SZbsXCU88W/ewWBCU10bQjNC8teT+1tNC+bsLl3uOV7J5lzsIpnQIi3t
XDS0WaTdrR4IRUANTZEgyoGCoUpwr1Nxc1S6eHcab21MWJnCuVoyKcK0Yj8FxmjcDkXkp3HNCZ0c
M2zqrEPGMR4FfMMV8PF82AmoAIiPnD2kjnDhnLEsDtmEkW6gFsDK9Lp6wvPk5xAUUmZ38kRHeRCh
5VbuW0/m3tbss5z5dp+4HQqxixdaeKCU3rmDgjxYYen3+uPuOmuJiSSWIIxdLNQKajuiLXnSnjae
VYJBN9puSByLi7+k74tLe0ojzEkE6cr1Lx2A3hmd9howyEPkGz7GWW9MDokQLwthWR70yDRLaUb+
3U6VdujqsQMHmjh4GE5O9yrGd4meWYNjJQNyyMjqiFbgKZuhZsC7I867q6maogp9NZWFzyqLltYT
nfKe0cscEXYKF1VCe7keQYMQknI7PPGS2E+lyZ/f9sMmcy/VnVoKWoq8ufUGd3QEMLMpm8i13MSO
36jV3s48I+DyYvHWyvpUo4xGj+I0ZV8IUHu+miunB98DfgjYAmI3tFF7rjjx4BPYnF0t41fmqMZL
RF8mPXxZfoxtCSr1UQDuL7t9FRweUuv97fbZjz92l+7CiR9rw1CtspyIXgfNymS51y3NwcuaTBqF
iRR3Y5jfSBACWjBfIvaLs0j7WvTGOtuaZeokCZjWo9qro9yPU5mA7mojqJDBndV9FwrHKTSJCUaX
eFAt0F5bdqbldl+bfjihIhFJu7CofVOsONf7p2IIu4vM1ZjKah6alJleBEVIfRXiw9GbYjz8afma
NcRcgWqSGqGarrIXy1QICaNVEMmtFDKBFpoTxamfX/pSzE0YD1231iHWRKsP0U6C4t4MIuP0CLzJ
F1595T2pvWSNuf9CPQ/TscSpA5vMYYB6ewluPcOTNqoCmH7rTmDo7K6pJl3mWAFP24tz9ljULlQF
IMqm0VMwL3YnbKzqmK+8STWZs6OfULpTjT6WCSv6K24NqJ1ErhqE13qgQgppdffQhHjS92iAOMsO
cvGLP3Gx3ryFMsFttIQB9IyWjA6y6YPrOB9I6iEbzYDlKwIrJ42Mdy36LrwM+Ddvtn8OPovhTcoi
l+qIhlUnv6dNXXzc915yCzwOZWDtAhNQDiT+AVe3h7dqJsipSWvEUo/EYMJljavEj1E0rA6W3bva
D9qI4ZeV6D95wZ8tJs7JyzrmoY5vjeaLtH7NhqfLx5P37zMRZ+36FKrjqeIBv+VZRXGUkurxv5lg
Y81g5pjdwhLEDrLS9fdq/EOsFBPMWNSu1aPHP9N+a673JK7joJtGV80l5/I66FZc+hRMaIkqkCkj
tQD9gvwDKbbdLQc1RnWlKnkh83wC+rePayxUt6rMtijpzEa5TzoChodtuYlvs5fa/49ZClqZv96j
6FQL+A+mZL/dNzsKyUfHGpAQ43YsSPoobc2E5NvcH3lsFr95uH+skokheqrVaD6EMhIV4Wt/T1ke
lpd5C0Jeu0KJdnnSby9/wN8kpB8WmdRISHMUoWiSEgfFUXUrX0aConqAHPPLpueLBB+2mFgRo66Y
lwlsoR9+M4MKNYdeMzKPAx0b0dzFSzfhU3GVeNwodflIoz/96yc1pToHCSssh4cFHEqURmYG4Hm2
08SGYKcbugPHYeXLgRGs+r+anBbwfcfgP0MnBfDgYw9Ee3gDpDVmZOYvkb9uVyxYAXY/f1LR55Bc
iqXKAXngfGD6AX9/RDUWxrtaQxcV0A18BzZZXnWbuFRLSNmCYq3dCnya0ssxAXxAvy68WzTpb8Lb
vkI5fr4rvcjVIqId4sfiXgGeMK1skSs/xrPLxKJcX2aMyOPsNO101PrWXVb1dZjbx6oSvl3eVI6p
95z1JNNWmkqTB0ORPWCOAEEoBcFZFaPx5cpUnaiMKu+yPc5TQns/xScGp3Hpx5k+YMJX01/3NC5k
9riVnzEh6Jc+r2LCWx8ThgRcGj8Vzcd8JIl+Xy5SMJc6UfOUszLOKXlf+MnCFF0Vu1ZB+hDP0ZXY
Rn6vZNeFXnPMnC89/RN53uPuL2bmqK/o7ZHGXwqrJ4qwLYarygQvRMcbsufEmveG1YmtWQZXzzgt
slcUX6fIhVw74XgDb9Po5zuxUA2T2icZ8r3wYUyI+lheVTato0UH8Ic66xva3zc8rmzeDjIZS4ki
hV4OdFXzl6KwNn2LOzD5NnQveseDlfPWx0SQNVNCUc/xElPQBB3ijV68dNXz5U3krYeJFk1ZD2sh
wSOm5K7EtB268LbaHwo5c6Z6di4b4yyIbTusnZi22nuaNN+lgJYoWbCMPy7b+E136R8fZxsOUmPW
RhnDKzQiQouayG7tNX6/w/+bDGAMyTbs8ErwZ789QDwqmHnZi8y5398faSd+GU1RHSZ0hJ9K/apu
44/OiPYenXtNvdDpHuaddWvg1qWVvBY/RNlKbuFAqSFoRO6UL+dZpMlMalMWkykvNI9T7npo17ml
A4IPPA3Xnfyy3oCHqSP1RtkiCQdnbPKF8zk4CSvblwC1fLUWPxMrdYu5fMwH4lFaemFQu02QYTx+
cFZ3igm4alz1j1lrf30AaO/pycm3UKyknQrTlD256jdDaN2qAl73jcW5CTnHiGWaruQYL6UeR9WQ
9pnw2NEikWEGRY17o2//UEv3fU2mZAGkoMvASTBndmxEq1lNNMFTZBNNGGPWitcgpKHzU7b0YYId
ncmiUSvjDje7Kb40YWqvTWY3NURaEh6B/dmYcGKJeWWMZiKqCi03JeWPNZRtWYttFQTQl92QZ4W5
yXVLH9Y8o305RbKzaS8lT7rEw2OedYKTpTAHzUqEPA01HWMJ7XS/Du11JEcqURRM9AvCptb6jLOq
80f7xCK9g0+8u2nTKYspeED6am6bLfD6aHEaR4iXuPFxJLSE/V7veBl2XLIgumWXXIRu+Ylt6NR3
4QocDwqSdHCSjsNO3k9Gz/yPheoYl2f5DcsU6opiKmGgSk5u4uXrODbuKs52qXE6EzxHYe53wN1a
a0iRPQsFwAaD9NgYkr10MWeC5fwtdfLlmLu9zyozVX8+i5TBBqfMpgA3EH0TYd7hR+FnNljxLUog
4CydXc8kt5Xg8pl4Z+y+9AWZOFINcpo3RSR6S6u9mZUYE1UFSVi/M9UfoGa3xdgfmvSwWN2207Kn
cW43jeFlcurIY/Rd02qVZNLXGSg9knVtEBnVoVlqtzRf+vBtKh7XubejULOtOLblLrUHcSb6sKCE
vpJWtm67Md9U48qTOuN8QnZMZ6l1AeNBtKNTv6zrba2+TDrv83HiIzubo/ZFstYZDp41ENCuu8pV
u4dOV0Zhn+umsBtHuxn2VH0pJ5k/2uuP/jG/Vd7aGz77zPnfoimarCo64OaMy86p+NeDL6oz0igH
TcyJoj8rHQeP+Ruf/TDE+OxkKUncqdjYFhkEXNYNAyhHbJJt4jdOevuuNRW0qGr8HJ7mPeHPPigg
N/r3Ohl3TZrVaJMSAUdf71UpJoBocYoEZxO3DwtsfmoOA7qRLSAO0jof1gIzsELvikXrKXW/LzTV
BTWTf/kQchbFZqt1ZSWS2eFiqtDQhRwgibjqJZ9gyT+D5z8bx+ajaLUmhSoDBjN6NPPDdOqdYC9f
VUyn8jl1z9fuTjaRuQXDUgamjVa3Cgh9VMfhJo9J6DQpkUF00d/2D5HDy77O1wVObDL3oCblFYZi
cRzp5Ixsd4QCERM0r1FlIf8CRHc+xHzsKHP3dZlcLZg7gT7GY3m/7q0d5QxqN8JbIUNaS98kztAT
+fayq3B3lgaCkxvXGtZkqOjzCXVDjWjoXCHQUKrWIhCdwhs2fLzleVjpyc4ywQW1I2MRB7ym1NfZ
A9soCLVSJ3vIbFwUb6tLx9B5hWd6jj9fSx+by4QZrYmFqDeQEY6VFiyl8SIActw2P5JIA1seNJvW
7kvT3F3eXN4XZYOLsLRlGALvVwmdrZkDUcHRXHS8licnVrPgmLxQK3VdEMOEHMD1KgKfgDh6SS3d
LcrsXV7S+WiGZwaQ1JalsZxrkdSo01Dh04nxQqLmAKpfVwQ55jIbTmztio43E/gbZ/mwyDhoKHXp
UlBhVdm3rsZ9tpkO+ZXgjrbmD3uUaXbpDZe/4/yH+7DJOGiDxvg4hUjYJOjI0KMPXh3gN+bb3g3J
FPSHf3EoziJlLEu0dEUBDJmdf9CRyuflhHXS8aMWVSd6HEpSXf8Llo2zF8SHLbZvDBGCztJ0nAZK
LbCslJQh2eJZoUMXWkxIqTtW5uYN4Z3C8yCVE8PMw6wG43yY0I4mSDJRsC8iUl7FHmqGPtWhGzwA
BHYgIODOyJ4P5ieGmbeauM5x0YwwrNxRQphsi5IJgnmVoIHd+pHDi6tnz+SJPebCmppoMDVKAtfm
ix2rBVmEjPThTp+Nzf9xIk8sMddUreadqdGVjSCay75OXQ+BSwxadIU9QlRiDDnvQ57vMNdUmou9
Gs0mUHLC4A5mtTWakPNeOhusT5bEHPnSVKT/cXZlO3bbyvaLBGim9Kppjz23u9t+Eey2LVHzPH39
XezgphVaRzwnQJAgMZDapMiqYtWqtaqFNaHlWbtKSe82VeHjQj6i1ueWOvifwvRYRiIByO1+3cou
d+1TZaqymHWyWMRXrtldd8xPOKsXcZ9908OsTHHxqMKQ1V9hN1sKN+2+VU0wLyKxzu3kemWFC0Cy
UUDBdcHZIEbh0wkA19z0zKjxLQluGyjNnvb3MaWnoRkvrVW5ow7Vhzy87ykJukiL3XQBlSxdwtKx
DPkFGVHkVLUMUJJsnfbP8f6NIXwTusJIWjiqKIJPaY5U5GnsbL8gpQM9ZkF6LPBChG9Co9mNzG7G
tjD3R05dYJ2hHuI3x4wR1AMyKweZH/vxzf4KN8FCqqwamgpiI/zFna/YDkk3sVDGRusgHOelN+o5
PSqyA4YsYGkmHxSzDqRFrADtSrcVIk2Z1+GzoPUP4E6dVodZb9GSPbYYpQwTEW4upje5jAM6O4i0
ALY+qSobtmmpxAYknnMVmt7GXTUBHBxBHTbT7usu81A6dUqzFRyereukyrYuw4hqEx6lY0x2ZNYt
bu6SaeolwviiY7UM5C3NYbD/FdlH+nMPP01x/jYkaRQPBUzV4VieZ2LJnjRpsxc3NmjfLbMLMtuc
XvaNbiL11gvkthIC7pEWsnjCMMJQuD6xblR8TINEcEg3dxLKYcRUZUzK8fORalLUtdTCUFzf6cNz
nzyOypf9xXx89z+2EONrqkbwsRSDC45zMywylSfUNE3LXzrMdvfftUn7XdDCk0vAIkvdS8fkJA+V
Hxma27aDU4btSdPtB6k3nG5G9of/TvXUzeXRTU3Jzah+VOXXujBRFtJr5KaSu/+zP3DYez+b+/J1
KpHKNIDjZ+hp1dW8/gWIgyD8yoqiwNujDTO4OdCGUIUNGCMAg8EC7hEUtVO+Nm76ZIP7xxNxuqib
J9JSDLASgEfF4J/7TTSaSqqPSgBd2uzUvwxXesxA5F7dxAf1zGaNtKBAVxvMQ1l5Tq/1qX/qTwV1
GycHW4EQELKVyYIy+O/fw+Va+tyXPQQRMY5dHmqK6D3mhwF4yKr4TcLJadPW6SQ7qNx0FnFhbJYl
VFuxTJxfeFLe5US9kg96OQDz0XW6S5OwgxqvcsR5u1e00K2T4kekK49R3D7mE22cKgaAd0Q7SxBj
Ppoz/GHRZFvWiW6jDsLPnHaqOmKcUAcGOJh9DYfDKr4PsjPfZ50TfdMGzOAf4juZ+Lo3B6jIYjvI
c5d4GQaLZC9KXbW7zYrv+0d4K7Fa/yjmsFeP/SgL5RYoeeSKcneRjfAq0fi3kjS3S+4qJDtk83di
tqKLI7LKhb3EUsshHW2Q/UzlnTwZAM21kp8ny7Wwyh+F1V9mzTiOqtkKUtUtX7ZeLhfuSG3TrK9C
PCzU1lfTBohA6Q65suBbb+YTaztsA1bb2hhjUygjvvXoWtCExmwWg5BoN9ojSyiYhhBEKzC4Koqv
W6n4yi5P/JLWVj3qYUQg35B78XKqOtF92nItawvce03JKB1KPSaBliuj31fljaz3h8zIn7rBfByj
VjDrJloR5zok9tAfRgmZvzQ8zX3yrZmIoMwuOBS88IYVWVpYJ9i0xIQMRKs62nJntbEgWIiscLFC
DeXSVKwOOFfzZKrncJEdQgpv/zqLjLA/X507OJ28MAmWYqudq4LrF7FxLgQJgeiTcD6jAcKN5hou
UaYkN2C/fpky+W1/HZvvlPUx4zxEFHfw5A0WwvLS6Ht3VVGSgAIkdDzVr60nB0x7PLrXwJ9a3KAK
KuT1ES2S8xRlk+dmV+HcMQql9hFD2QcK6QJIIQMbWgFnLeqTCZfM+Yxalsc5nnCz0MQF1W/qxM/V
aTjFbu1KIAtbXFbc0k8aJu07qAuI+h6bZbXVlvPiGkutEhpm7Jnn1S+2o8MuBlnxIEjdOQAs6LVw
Rci3zeOqGLZiQwbSVvlnVynVqjGYCcH0R4dZF8gnZn12Sw37f2XyYb0JbWWI8yJNm1t1TjQSqICF
MoEkyVVP9NqWDl69x9AVqSVsZh1rg1xCixnWgYAQg3yI+aR+9BDLTvzCTo/sZF+gjrJ/XzYD6mp9
vHMZSzWdyuIvc3/JPzE2GGEZlO3THznMyg7nX+IQ4oKVjmUlp8HDczHoXrXbzs8g4hv6w9f9RW2G
mpUxzs+w5/9gQ3IJENO+d4qlU5xRzh+SNvLoIqtuaYlgxOz/uLc8zusUcVdK2owrmMdpcZjzKD6R
qJoPcw+hmamiWvC/rxD0ErqiAWZjoV7yT3et4FBiSm9WMAQVfm1HqPXID7JiB/JSu5MoN2Aei1/c
2hgXuRebkKxaMkyrxNnJrJDk0lt7fkrDu97u8MISncktD7q2x925Xs6jdphjJchKnPo8ciPV39++
LfextsBdMrufq7nrTNDWmKo3ULA6aor6tZNAo7FvaLMOuLbE3a+6pa0hzTlBs196hQhYMXu1JTuq
fjtgHg9h96gb57lrvTwStMNFN5uLQz08l9bWcJFM9QwiUkeNzQsEIjII0cnngo/RxAPU6nHyO+tn
LN1OA/DxbewY9q/9ndw6FCu/yGO50zguk3BEXB+6WjnPukpdPWotkb/fggOuzXBnvQ0N0JqF2LUp
MM8Vdq0PmA7W/y5XzwWWjziwSrhkFaI8XaFjPbrqKHrvxvkZOgXO/q5tHfT1criDPpGkjIcUX0dN
zioFOyX63OkgqLELjgCP2jbkRJ+aGUuh4dNQLUfJup2gj6YR29tfzX8IjjYqE6BkJAbPhCkTw5j7
0GCvI/MABkq3PJgojbAh8NgXDYFvX6C/jfFPIkUj5aKnOAqsTqZ8KCP+V6Fx82SDi1DB0dIVlYdL
ztLcDnXayxgaMDoDAFQkGX7jd+nRqm8a4Kv+q6xts4KMqQ9N02wCpimZu7hL0yhLleApPbyxgRem
CdVcE2hfh6fBMXzpIQzIgbwUt/o1OYsKO1vncmWcv82yqtOuLjMtmJQQk5a5GvSggi1m4/f+iRHZ
+eM6J3EyY6Io6I0LkWZHs+/x8hRcsq2DYqiWrdsAzFkyD3CSIdBApwyuSVcjr3jv8yvNs+c8JsfI
sN5lNLLdCZx+/2JlK6Ocey+lpsW0LgABSzz7tFpu5xY9SIsKnmybG6gZFmBbJtEJX1+l5ZjYSGdI
UBkQTM7q76TFKKSUiRKoza4qMBV/G+ICZUZqPdELPCKSE1Po0y7pYTrLmLxqXIrhJxELyGahxQD8
0wDhGbIovtIZS0mI9y5SAAN6lSfrTKBf0B3Jt75yzMLtfhB0bgo/+aZIDpqT+99uEymzNs5lOGnZ
VpOWwXhyqk6LV93p6Bmx0i96Rl/buxEPC4HFrTO6ykN4J6MZdjFHBCmx8dSoAARCruEp/pAtmgfA
EBgiF6g4qJiLLG8doJVhg/35Ks41BfDhiWbJQdkkDAz+ZHWnLtbv99e35UPXVliIWlkpIKIcthWW
JzVJ5vQEiJJZFklWboaftRUuywfhSaH3CZI5fLbnHJDiyg/vABpzKzfyRBSroiVxFzzKrTZRMxiL
UTXzVGlkao6NID/dJKNYL4mLArFpz33apkjfoKjjzAg/j7VvHuKTeVAC1R9fpisJ0F38Al4onM7q
Vn/TA9Wpr8QdkRm1wUA8BiQFH4i3/0m3sorVL+NhsllO9X7M8epQ+0c5jpyTNdmOJBoRFH1THilr
z2NMVAWPDf1bBk4sBhSvjk2DBqoBGgDRojbd3HpV3M0PZ3R9sol9Veq0L0yOWHkFfcyIKk39XAf0
SRRphQvkUsC+LxpSEVhsIf1WPhZAHuon/c4+ZD40aUQsFkJznB+PxkxPqhSf7S/OjPEQe4Nj30BT
ms2SCtJ1gXPhOyNjlBiA4sBYk4DFICuOWqaqENKTBQ5bdBY596ItFcX0DPZQzYrAGlQ3Kp9mgxxK
NRNY2uzOrg8I52M6gBfG1sSS5CT3FFo4RoyOYBE6AHW51Uxc0r+nJPeSYRSZZidh553Pa48DUDyp
oQEnmr7E9/S4HLtjGGAAGnCq7hAFIqpHgYPjk/nEiNUELO8wB0Q+SNj9gVY/9n2IwASfwldZMWiV
hM3UpdcRPH66IrzQgsDKM9UnVRV3qs6uVwOSUfLe3s638s1yND2jcpNbNqJvn/Vj/UH9LYKfCM4/
4bzJAEfSok2JnsqiefoYAZxDL5H1a38XRVY4DzIVgzXKqIKCDGvGsETpyPXgZqPorSq4ZLy8uNqE
Td7UOA/zYp378bVpEyeLaqcZv+6vR+SECVvwKlvooUIL5AX7ZnCJfeu0hxhtAcaeXN6DPZkKGXZF
55DzH1arpZk1IMpWpSQ7ykBj18gmQY73MSi5c38J5zqStjOlscWy9EOGiiBouk46mg4ARnrtLVPn
ou7gL4Vf3xs16BRiv3mszsPNKGa6Ea2Xy13IMFlTzKpeyUn9Pd4m6AVQ5Av1dfI7t7sRY+BEBrk0
Jk+XYkiSjw3O7mge/yiJ5gtOjeAa8G0OK7I78GLgfLa+EthIigDhrx3zPgWHzuKrR3rXyo6QcpJt
1c5H5fnf+nGRBxKXuHxv2al7HzzZX07Jx8cMvfmXiWZL7BkYqVugA9W4alAG5VVCcK8i1xZyg4j2
gHM4oTxVZSdjnwkwqMb806padxpO+zstMsL5m6wGwbakoPBCJ+qBjzqPosNU686+FcGRsdifr5wA
BH9TYrJKX91NjUOU5Gzmw5d9G6KVsD9f2UgnajPxUZbDRkFvN05L5YPRiSL3dgzS8ZJSTAPZKnfx
zd7IQ8wO48HazK6WKN9J1kNDQG9SR2+op4XtNU2Xu9RuFsH7Yft0gqbcUDTbMCzOcpLPBg07CfyP
RumSFjQX033aGEHVGgHRQJc2VAIvtx0lPi1yrsVu9LJs24q99AobT/XRScbYkxb1rYyUPtj/fpsP
dTTX/14f51eMOJVr08BU4ejSW20Jup8UrWRWGyD9Fc1UD5JrggXqWyXolc0/EfVQjaQjVgi4kwf6
hvin/h0zUeimson88XnyoaHwsHhM6YMAjUWd7jJh0gYsjYqzYJyvQfFuDIH8BDH1HdSrMfh2k93E
vij7+EM4h9Ww17+Uq65NTV2quvWxO5PXPE8/m59FsBzJbetF96i2zacmcsNIHF+YB/jTKf79WWzO
DcWaRS1Th2EQRQ4OIyiajoxATR7YYt3MFZE2Ck4dDwrNLYyyd+wcUDwA6uhJV9FxLi7zLBoO/Q9B
/HNpnFuaukGaMgX+fgTbJ8bN/ebKJqls374wjC07BKDFhqcvbuNLdW4OtjcLLvW2Z/z8CZzXCsMi
NuUpBlkA9AAU46Kob4JrJfp+XD6k69FgAVWJR/dBC2ZwKF/CK1OUL4MCQStLHWH/mR3FvRPDOSpZ
64ZEiyMlqHO/OlVgOoJsXA0xtdKLz//yEfy5g5yTKopxjmQS4UOB5U/xFIdAFgcgECa4Gd2JACDC
e8h5qaHspsmoQizObv1iqvx8wbyPlrlE+rqgQGOF3YGQ8qCX6imW5UNd105HMk8xat+uXsPu3zDD
fDoGkwfgd+lQaGBfQmyl6lkpJqQLmuJA3VRQ9tu8loh3qgKpBQQgds5W8RXCFVOSjTipCdj6pWpw
9RLw3XHw9Lh93j+zmzF2ZYq7l4raFPXEvLINRqkAyL9X4J7PfVwctNE4Wjkq4upSnzpLFcSgzRC7
MszdxnKZTSWRsJedNd/PWfUyL5IX6ejR9MXtXEqmV2T/qjrOGD//f2O5CxoBZT9rMlbbYZRa0yFB
wkjAOxQ802dwWAfTuT11KOiIQopol7lraleltUgqFpucMJp7SA99UN12Ql2Z7SrVan3cBTUyCm1m
CnfwlyBuFti36qmH5Jt6rF//V1XFjzC5MsZdz76g1DRKeAOzaU6pWbroqQiS2U0M1uqD8dXSsBsL
DE/hg7V+cj//Vl+Mqzq56QMAYMC8xahNgEjnIGr+b0aKz5XxxVMLIOBMowiLdg/i73Hpjzg5L/sX
T7g0LtiDf8UqazDfs6lN27HfWTiUXNb1rXs3+65g6C455ILKomhlnGdJp1Cq1BIrqwh91e3pmYxp
I/pom5neavs4nzJi3Oqv7ZPaMrCQXKg3cvcNYD5P0xJ3Kk8G5tGlf9M5XB8VzqEkJfAoU4L9TKoB
veU8C5q4elho9v3ffDhbs4hpmBrmLzhDtiwXY9cBOze6mB14mW+SAGWJo3oH8Ri3DKDOFAkrLdv5
08oo57nsUI7HHnJHuAgIAy80c2ZXemu/K15zl3jWyboaD9MDPU0+BtH6++JB/ZHdiHJ4ZuSPbGP1
Izg3VrWNOdIBcWnOMQs/SN8yq3uk0GLvDFHVbJPNy1zZ4lyZlqTgalFU3MGjfK6PwI1/NDF6yYnO
OfQaytL5Bf2o2xZuO0ORInE7jCGaj5qTXcn9vwFmrn8N5+uUiCilZTS4N8ul1xKwTJ2z7uv+wRIE
CZP7xAYlTQgUEAsS1ll77Y7lNb4kZ1FaxY7nHx9xdTu5jzi2TarJC3u8W9YrSoZXYttQvShFGrLs
/7Nnh/uABp7Qkz5gOWWbOo38XhlfQ+uqdd+pkNFctHPc14krlMUmyOOBE4ke60PzIeYhg9hs/wNt
Hv/PnePL7uFokNlG2ylQMKEXyblrq4WT09sECKR9SwI3zVffLXkpW9KyBYHZIgFV6khFuhOCz8PX
2JUorXoqw8Q4mCAWKm+XtDphIqhwFmM+0lAS1XFFu8eFHqk2UGIDSWBglZ2XootAQhTCqXytye/9
3RMtjYs/aTYTmch4NyxAqSryC6KCZ+ip10GauTYUd9+a4D7xVfd8rAojj7GRdVMFBlVftT73y0YS
eAdRvkA496ArSaQUaHmiAzn6rFpaxU6JIX0bD7DZ6+9HAI1c0ZHf7tutzjznLZLFtExLkpAaq8Vv
anQHcBmDViZrbCdbjDvLVqES3gwEkmb0t2wtooHczautYSLXhu4ltH05+zkoYFEFx+4mgHIVAasC
tScx38PmhdMsxG7bAnaGL4Q05kRnzHAA6Nz8snTq2Mvb/ilRmLv7wx2uLHCHcgZeJ04ZAH507TtW
AAHp2MU4sjZyeYWUDciXWXmbgYIEltnF2rPM5SukimcVhUSGhVgCoAsP0TkCN5YJwRNQ5gSi+LK5
lTqGF7Cb0JK0uS8GnXVSSKEMqOl4Lw+XXBWphIoMcIGlmcsQo5MTWgcYXnOgA/I1r5vj/qZtfq3V
IriIMlE1kZUE2E8retOoepzA0ZohtmC4X5Fuk070kTadyN/2cAzxDVcvflUqsiaj+EZj/GAo6kXD
+MdciMra2z5kZYarbFq5Ui9RNCCuHKQn62AETe3nXxinSXpvHueT+YPci2qMmzd4ZZN759Tl0FMp
wtVKw+ig6ORRraB+UaamN9QLCuuN29bZF3TpH/Y/4XaRe2WYCzhqVKualeOcjG51NZ6Ut2UAcz9L
1q1rjbAK2AjUfvaNboaelU3uloOgT0LviFXISnAHp5oDXJUzgUfQWB40mgb71vZvArzjP09NaxdL
PFRYIRCmqHoB2WP7+xa2e8qrBXFRR1YWJQcXKquYjL4E8cBLdGOio5xcupvhIO54bk6+myuDnPto
AUiRtFZBK+6u/q7787nBZM3sg732GwQQjhOQIqinSqf2aHuxHwV1gHgAsjEhAmKztLr6IZybIWqF
qWV7JmCub55Rs7lp/PK59GRHvOjtSufKFudulkW2rMpk7gbiLbLP2iK2m9cOhQhwHyhg9rN+FL9E
JMHs2/0RGD6t8mjlSumzWgeCOyjk4ZGEyqEapOMAtIxr69q/0qNafdiPkZK1i+ukIrEnuLjWZyII
xiWOnb+woSwOVbUj4vjbhIKvLXKeB+/0opUkFCBY8ahH3wFDHKhaH+lB+wEARgp+rPoZKbx0TlEt
Hy+i57Lo8nz8+WrJaZHoaRTiLDceNHm8/GyN0FlqfMBh3eIBMDVRSU70RTn3E5qaAlE1GByi4mRq
02meQHJUTPSrOklv+65BZItzPo3eymFawRZd7kzjVulCp27uQnjWfTv7oRit4H86OUiE2G3DQmPT
3eiJ6qWD4dIS06DKucqgKmOFAmy4IGDxbeemIYNUzViYfmBDC91xRAFVLDUocN4fCePqcIxdEqaE
Oe+wrCqn7DQvnOmX/b0TnkDOsWSpWi3NDCfGOlKFl91ZP+nJdIrHBDgZkD2I0vWPW/yHTzGguQ3V
bWDrP4C5q1UZVsxwY/ApKnRrKvQvhzPodNG8FNfEtqvdK1vcaR+lmNBUQqY5novn9Bidbbf1wneQ
u/8X1thx3lsYd9wrs1fjdoaxrAZSLPplllDCbibBYReuiTvtZdtkmOGDmfkACP0pOutefVVAp/nf
rGnzCq82kIu1oAchRFZhzG4LN04b35TfU+m1b9LDvzmHK0tcMF1q27JLHZaGIGQaXTcoOemn1qtP
ORpcTnwWFey2nf/KInfy6UJoFbEJ5+Sa3g6n7Kfq1250Nu9P1nPj31ZO4ZMMf5Md+pT/ECx3swL+
afwDC7G6BcUC0lw7gQsZQZPWnZgGwsg0doSNpe0kd2WJy+jNfpqSJjORLj2ZIMpiUkbW6T2lSNEM
xgVwKAVr265Eryyq//THdTvkbR7BH7NiW4sEhUXz9ouSuNmP5chofRaQZaEUW3rSc5iDmBXIhYPo
VbHpPVe/gkvuZ3CJgHAZ69ZtPyvfSzqKbuLms3llgfMuljbriiXhwV77sts8V0F+6Jz8yrxZcxDT
SYsWxPkXNQJ9FbjnSLAs92XUobEl+HAfcWvHg+mca7GGdlClCRZGoDTxJBqujErBOg3n5RFyRd5w
YMMy4kAnuoo652YWeS61cMBOTm+MRqGD+mrzzNigbBB2N99j/LP1GAtMGSTfRK3X/+BRbUyNobKD
nj13Q2yzavuxwXllZXUmgEGBNQkdzVWP/0VM2g4Tn9a422FZsQ4tcgTc+ZzeSnmQXsZf5U1zbPzJ
12Onbj3ztfolXOT26fk0y12H0gSFn9SyJAnEWzJqS/ETwBCSOwBapX3JboyvIgcrsshdDwKmpHJi
bsCQ00OkxwVEXsOnfT/KDsafJ/ZzVdyd0IolSVXGAIJWkyrrnqZIjznmE7IwO0+GqNksssbdj6Xq
O22okZDZoQEGe+WaUEBPi94b7eZVV4mgPiHaQO5WNFEyoGeJGJFNdeMmiu2PnSaq8ouMcHEXkrJ2
EiU4joN6rwBckYS/9j+RyAAXZvXQVOeRrWIaivNU3GdWL0jHP+iGdk4B/0xNVDqnPcEa0uFLOVzl
/jhG5yq+duRkQooiOpiFD7JOMgM76beWkxInnP1wcufiapIvZoqQaP2epx8LlZ0pHTBHFyTpgRVn
Yq8EVEj+3SmB+dqTo50dLUaq4TTktJBjM1/m/BJJ/oj/DqdlB2DhsqRv+XBSuks5PWnjdQSTnqUA
MJ28V4pf27orqZXbFndheh3SX0Z60QBdjtCtNe/L9Do3h1R1jF/S8AqG1qL+Vvdf9OWHbQloorbd
3mf/lIdbDvpA1CiFt28RvhjOBbJ7j7rH5qPiVEhb/DFX+sdHWpnjvCzKUH1Y1kjwwi9shB3Q/C+l
U3mtX4FqT7kw9k7bcEDO6ENkhhEPiFzgpuNd/QDO8S7dJCdZ1OI5ao1XTHXchfbil7J+3D/v26Ua
42+fxJcxIJ6ep6X88aKqTmDABZfChF4tpsofUEzAkIV9Sg4jEWQjmwyG5sost7x4trKmNmAWJe/k
OZ8dG5pNlt+f6xcJbIofaHlfv9fBpib9qkGL3zlZBii7I4NXTRIC5gXXnq9syInZ9No4Yt4vTJ9K
ez5kGihp9rdaZIP9+SqJltM01KIU/hhE66FnmVHmRvNy2jeyeWxW+8qFGFMD72GoYl/LXPHL+Gej
zedSFXEdbr/DV2a42KLNphXWNcyM5+UN3f1j6Mn304N9w7hLxuMiEkNjbveP67iyxwUXLW8WUvaw
l5y0oD8wvo8abTNRuVtkhgsvtMJwvWTBDEKZk0dvunqbTgOUAspDWD+N8QXThO7+B/sP74/PC8hF
nJzaTUo02Ay/tXAlhzpz5IMKCvEr/nUBYy9jFqSK179Fz/aBngDbZ9NqqBQLXIHg6HykvavzCVKL
BuwtyIC06ZVaxCvsaxiLniGCS/Dhd1dGUL+s2xYNbXTNZ0evvvWdILxuNyY/jwovUyLXcSYTVjPM
ruZh8iRHORLom53rg43BTDc6GWfNrw4UVHOvqoBiZftNYqq2AfpjFJX5YUlSKdpAwBCKKKWflafB
y29bNvoTGP4AroL8akHD9Zg+KYJrv+3GPw3zWI4pnbpFifHxegCLsvv6zFDo2R1rp5MDsHc36TsN
hAXhzRRzZZWLksPQN0sqwW0aT0sgv1SBAy67x/BZf8peFPdsuOVT+6r9FNwYFhv+cAYrq1zsUKTC
SPoI7y/72Pum5cIreBN6Cy20hCI//sH0WlgLJXT1C4ivES5EpXjRurnnSR6rc2jV+Mx21zhqRByj
PVj0PZJfwmUUsFeKbHFhQwJcmdQKzjONwcyQX7LOXaYfQ/vNjl8EG7vpAVYbywcPqaqUomLNsSB5
Vq7zF3qeju0vpq6YP8ZgCzRPyy2TvrQuxS/NGQLpbKSedC897/8Q5mb3PjAXXRJtsJKlxwdOGwT9
GEz2SQ75K9U8RQYmKuQRWjWT8WPfqOju8nOZ8dK2YZHiCi2903nkjYlb5hDwTmJoAy8uU43IDiWU
aoTXSLReLuzoipRqOmsJZKAaobYzqT/a1IbcH9DB+ne7P9u25GWQSbfCbymtfnfqcwWYq9x0rkSm
I7JEpyxEOCC2yXsfgYtLhd6OJgSZ8fKnEHCbE0+R80unjKBAE8kWC9bPj2w2XUzNphtQ/BoYdC9F
mYHMt4NiPRG7QuxTz2Yn4grYjhOfh52f2JRqukg52KMgMEXeMb/zRAE+Ki7SrfmsV5AnqVDp03+Y
iZtMji044Jt5xso258EyKFyoCys2xKjhwHUA025jRkj0hhB8QotzU2kDhn4pg3tOh/IneDruwhhJ
RliZTpSb/v710QRemR/UNLVSim0Zw0KtTIMeEAEI/Z3VTvcKA7dpqVAOGD2F/ATrqxu1uiebt01X
3RTAYoE/yZvV9E4qhhMFbUNYqWeLvvZycaZ4Evdk9HWluRY5debRdCjBR6nAkCa3B1oWhyUyXcUW
ti42i96rj8R5Q1vriFFrOCAgUZzLyNMHy5GaRzvtr3b2nvcgzCdPRqEI/L3oMnDOrweP4wL+MeSg
BFwcPYhpS8mZo/usehxkIJSH+/0PJzqLXGo9JpUqd+ws2uo1nn9Juuzo6UVJTaAvZrcpvkaWKsh5
NUGgsTiHR2llVWm4sPIek5IDdMwr3ro3pL71MbkWJxsRPfTMq+lVvgb++jlofOpLLv7tscWbP7kg
mQG2rDlLQnwZi6c7fo9XZVpArx0qyPODpXrutC/98La/34Lvyxcy7C6JwpD5VaN+iKNrl6Bz3wCy
ZKBynVqeOr7v2xPstc3laEBwJkNk4xibkv4Aur7O6Qrqm3UW7NsR5Cn8sGevQD2vNzpkoGn+Bg6m
u4qEN4O1TC7o/79leiZIeUXr4p1bMsdLv8C5tUtfu9QEiAa9HDe3qn8zY/LpB2wuAdPKMZpSFYYg
6eh0meJBrUhwIbZbCisbnK+ZO6NvuoJgXLoboxcoYEBcXDVmFAFTeMssjV2pWRIoTtfVNQcrhuWi
ZJOYIJEtVc/ush5/M00Xw/LSKU0UCNzRKX0Zkgn1xa6KvUgpNR9MfqZAQ1pYJ+O+QtWAn9XKcJrH
h/wFfCCPLdJEetAVCNxgmhJA2sbPnzXwPn60J25QGUgSb//kbYN6V7vHucxInyhtWYosn5l0m3LU
T3MA8QHhINV2e3JliXOWtZ13asPAf6M7+uxxDpXWLyhNQWM38+WLGG24ecqJppoyYWIwPHd9JJnT
FH9MHaAD60r9gOpUeJ36UJiEbiYLnwVHPh+CElMlTfFHgdU6KE/JKf7JWCvyG/2rcZO8WG/hRX4V
TaZtIzhXVrlMaF7MWjdHfLrhvf0d/2TaxezYuNrZ+G2ggYco74noqLZv28ood2jtVlf0uIaLH94Y
gphcUPlkOOIv/U3uggX+bvSmF+WmOqd31m153D+tm35yZZxzJ8M0dXRiiAhlQHpL8ZK5qYcn6JE4
kTULfORmrPm0xbuuqbGSKZEwORCH5hlp02u+2IdC0X0t067N2HyjsvWyv7zt0uDKJufKGjlJZJC1
Y3MDLWgfuycmamo+s2dj95CnbugLDAoOrs3dfipXqT5Z2NCPIdFr4Vlf2eB4dNN6Ftqi5VPyUPzL
DuVqmZwnKOAkMJWBZRpP+a3ijTfUz93lcYII0PgM+KZwZGszL1kZZN96VTkbjawwWqVGHSBUAROP
w1sFpHgCVyoywpLFlRGzQGPK0iU8TPLo52RnszNI89P+B9t0aX8v5A/ZN2qpUHFiebWhXPXxplAe
BlG3aDOnXZngch4pNGObdi2DiaFVhCkLDcMI6lHovZij+CNXXNnhvBdUl7Ukkj+O3uAZV9CJgeo4
RZpanqwjdM3/HYh3ZZDzXBUd9ZiCswCSoarL4A6l21yYYiFinSDtEVxkVC3/eRb0LrSbgdkaAusw
nTJIc6SH7NJ6bK6DgT0FLT51//ARHv4dyVU09MBwBfQ32F7TF+U9fAjPxrE8RDfWFcWfQ/9GHoqL
8hA/zlcGBooP4a3oIbtdB1rtMedPUHcq4p51GhnDpuxKDrlgsqt6lU/2t/qq+foPsF9c7ScREmk7
jVkZ5lyKTAfSdi3Kb/NZCaoAPYdjCSx4KtQPE20050pkSg1NzyolmAt618hQSjKi7/uXfDtTWi2G
8yS1Ho1yT1lgD1rLjcHff+0BrioucuTr77OnvajibGI/FBC+tR7rdjUnGGsMpvf+t/bEGERKV3IZ
KziIsLLv6f14J67fCRwa30JVkirqwpxdSozqNq8DKRxaCI/lZjnic0M/GuQr19zmcmhCZY0lubB0
x4ZCx1MFXhlRn1K0HM7H4A5GeYIGB3QkvrfyxZTOkSgHEn0nzrWMadHaPYV/JirERWrQuHbfZQmq
9fHX/WO4n2yBu/2fPqyym2iOM1QWh9G6zotqoqtXmd4Y5+8S6e9JnXzZNyjaPM55SPpkNMTAHZZb
KygXoBatMMhnEYhctIGcq5jMsFFHViHvzei8AFjkEAjlLsr0f6Rdx5LcurL8IkbQmy19+7GakTaM
kUai955f/xJ9ztNQEE9DobvQaiJUDbBQKFRlZT4aYry7vaTt3pKhgX0b706dp0mpZxXg8anEmoZv
xjEC+y5puAQ78OF2YErDsCbBQxfW3/nhT7O0eEoj/X8iCTY/M+1PYFTl8gfG2rZv8A8jVKYgioM6
DhXOLlF4XEABlNiDr12HCSXnD5QStz/chz0qY2inhoNKNJIfwk4IMezUyb3ihXtW9jJ4zBHq77TH
aM/KG7bzoQ+r1JFGjZWvajS3cbOEwLjGpz9E77LsUOdaz8Jm5MVccLUErHJ6wM8PamxkqOlPXGbc
gQWn1vbTWIuP8iLo+2Q08gc9TzicktNSDct7aoz6AN76JO93MlcWuRk3ZeMiJHXW0LXLXjKkcGS8
yDbfg5qq8pjLFWSIO1Db08WztKDxg4wUo8gGISqLMORmo9PWRGZSmBAcVRxQNtpQuFE7s4c0UWQa
HLMtsHUva6ohq5qh44VEd6BARzHkfKgj8xi/zOl7KKYWw9234uHaAnXz5zFfgAIp0V1R7TxO6P28
H5/yOHXAZ7yfIt2SR8xtyKAyHtNnNeFe4r7b99xg1elu4EwRlfdgmhgSOP+RcX24JxWlk0YROqj4
YsjiS/hptpL3+Rw7xoP8hH7jvnib7cQfnjlbZXTrt7Zb/YhrChWroS+b1rMBnTupklKgvodGLeCp
Mj46Y9tJFPn9nfCxQCpc51LORdJyvbuHXXsfuYOZ7vrd9FxYrMnb/8giP2xRn3io5GWqFdTWhSq3
RnE4D/wDN3Ig9XeNZh9mkFS/l7n86fYSWSef/H2VnSg9J2W8gDgq5qhVFlCMDHRzEVpbEj0txnPh
rdUYJhmfj+ZS4kgLDbLFqMsW+XdMG/ptoXy6vartJuGHi9DMSUYstvxMYIDxJ0JSkLmqFQBaUVpz
Yra2sk/85YRZIBeqzB7DNLkJbviMSt0U2iIlkUzqcaUzW6RAVZ+0BxTvHdB8P7OI91h7SUXAoOMR
/gYYq9p7Lk9MTWexKG0nRj/dUiW/YOUgjVzzkSwiiRCFvZ6dy2A/zfeMLWNcrioVR6BW00gSebk1
r5BIaI7Njsye5ie1MrXUFEDibzWmfEjYD3PW6qhQkqRGHofAVLta+yoHn7j50gmvjNWxHIIKIm1R
V3I9InVoXosjJMExyWc893iN/5ECAssaFUaCSmpEgCxwJ14WKEwsPvB92D+iPsIeGGZEDxo2NQ9J
jZF6HDMyotiizNA4hOONdaYYZmiQVCoLZd+Ck8MFRfMu3ZMhJjLZwywLMfaOpruZwMCbzgm8oUib
u4xTnnoubywhqz8lomh3gj6Z4Yx9ncAktAALulTNo1AsjHoK4zTQjDj4gNmiV7gI0gFaK+FsZnVn
JhqIWLnCYfjmVl6xukrpNgVEvtN8JCMxydG4hA/qHh15M3G1h8JXzeQ8HstrP+avtAk+wjPNRV91
ct8rGYJK23xvxufcYEUURlykyXAWTimhcEI6S/fp22RLdvEYPXZmeowWU3Iww+iy9GT+oyPyM1DS
vDilFDc1npCAYV7k/eyoBHbFYbi7cppPGGdyIFdQswuLrIVSwUXlBqHMC6A3lktnK8oD72C0iLDB
N7uOwxgVUcRlPfC2oa+rz0fFmIZLk2oOsFTZm2urfRhPySXpoGqWRzYU8CZLNxUrdYVTdK/Z6mnq
LcOHaCH7l/xHtepj06n0ZWo7KOLpJDIcw4fUd5eDYYmXcvcZsdUaD6z3GMsejXiCBFIm1IRUpnWU
bzOkjzHTcTfsBycA6qj4A1QDy63o9t44DyC5m64W8ZGvF2P6fb6TPB0SucU+LaAxw0KlMm5FnUph
qkhXg4xU+rVYCe2ID1pLroXMk0qJBSFjpb001qkqR62Kc6TYVdCXjiTM004KtcTkI7VGs7wHTRG4
sg7cEGI8V41bC1TpzNybtWAqycmFQQbBL9yI92YLMzhW4uqYlo091WyPITTS0ovMeMSwTJK/r/Kq
DLT10xQgBObRZLZtb+YButFzzng5Mq5OnUpw5rAAPzBpd/F7xZUOsXetIBxYN/R/jPn8PIg0U/2g
62mctHBTzi/PyoHwhc/AxqH+jhl4VgDaCnroP2kyZvsFVb6+S1d7lxR1lPMGkB16HDij9tYugsm4
GFkmqBAXlQCxiWSwBDpLpdlgoIbUXwDjN+4xzAJM6V8Os6yXRQWzPO/SsCdA1lRJHwQlS60QAnvO
7ZUxFkZPC+gYPgv1DEYUpdijsupCHvP9tomtpGK1DnpWQJ3aOSrA4+zWg9yaA5+f4wyD/eHYu81S
OnwTMZx8K2NaG6TilZb8P5gl5U/i8CQkwJETDZbx++2FkY9OP+3WdqjXlhwMQgFZJbQpwuVODUsI
t9XdTufixVQjRTfrDtogRvtXt87aLvmmK3+vxlxYVMy6A2Rsxq0J0Cso97yxs8VH0ikXnicZl2vK
sw7BVvBY26ViFKgls7CoUV/DxKvZzmb6oztKgM5UBwMJMBFE8evX3i13g8dmeWc5KhW5wjnWw1jC
o7AGvfLYn2oW5bjIchsqd4rDfhxqMo8Q7fof+l52wKkKPbXRM1qIvkgPd4oDzQPMo8+HEuxO0Hzx
ivvq5LNE8sg2/u5WmOKXEdCg+UBtszaMEWp72GY+QMIW1jY3LWYUsF7ym6kE2sE/7VA7CpSihgke
7CgfWbpikhy1fpZyc9Gs6gcP+LozeMZOne3g7fa52d7oD8PURofZuKhaio3uhHMXGnbDe4DEcnrh
3baz7TIfdqignbdGtED8DZdQnSDWlK1qqqrKCALbRjQVg94o+As0KT6ntOKyZCAfHqrPadyhyMxq
Em128AFC+WmCOu+DUUplQao64ScNfNwEmsdZ8lMPwhebKBywMGTbDvhhj3LAEOqlcZK3gBK3fqk1
ZpY/JunCiibbXvBhhXI/UD+OajYiRfiHsCMF7Z8A3kndHiBEuziEAqU4TRzD7HYM+7BK+Z4Yj0Vf
prBKICUZ0rp0B5ZLtiYFyy0o3xtbuRnArU+qPOJsJkDEpZhLSAenM8tdEJvht2gvsvh5N9mp155C
pQxz00Agj0APODQ2ejMF9fd1+iUV3MmKn0YvuE5cK2fji44XCkSYHsaDsBscwvQ5v4R2/nL7CG4m
gqtfRFd3S1HELF2GhHPcq/t6D7lyqzM5CFR2XsEkAmedlN/qvK0SzcGAr4twZgUeML4XggQEWb49
79gUIoyDQtd2e6NOO6Eg5roK7aTHqXlPmATyxCN/vw5+eqxKZRnLgHnZjtA7g3T2VEq9Bzo1MJuP
+yhX9nlbfb79xTYdV5DBvyfzKvpXlAuJAngCagHBZpTudeGHNjBqMZvL+fj/adz8UPaxBD0PLEfl
zTxNTTXbLxP40zARkhSM2tnmYkRBUmVJkVX1yuq4ypQaIKyFnkPtbBbDvTSGx1yQd7f3S9oCdEC5
46cNKo7JI5TNFtJb4Pfhp/KtscW9+EO5hKpZn1PIV1VP17IA+F1UwyzOwWU+diiL9qK57IdPRHGb
XYjdzEwhBsWjFwqdMpo3WAqasY1JlBun3Kw4/BRVtIu29nvpEo8vbfxXBGvayiJ1R6VplDc8AZCn
mfolmwZ7nCvBnEpQZHbRYNYilLR6zOLXLSCWebxLipkVajY/tq6CjxIVHkW95nerjz2qeZwDtaoD
qgRmpJ2KoRczPP0DApi8KjVD9uQseUr8djhFXZRUiRcliQ44dRAPfJsi4NZVeeL0RrQ0UKqOwI+Y
WVK+9jIGjlppEKxWmPx+XtzWqO7mCmIIt71wMxJJOJYidHAgJEOdWp3TtAnUU7iyg85phIcsAquF
zPL1zUqfJikCD84iHqTU5HCvtjidm2AMEpynf2AWqQPmyEQ3xcgffMETLAXkJtA3n5wU/xRUOYMH
9UFurOVvCGQ0CemxLIItV6ZbRH3bjPLUkyiipM96P524JGEMcG1fJisb1MEOdG3JQCiIYvhOcQl8
UfIJf0UJjThf9OWcyQy6yVK4XhW1vbHRCl3eI2kgahr9Od4LGNOFkI07+wYjMm6G4dXiqPxERAFN
C0MsTmz1g5LdA8HvlBpn6/1jIbDYAjYhoeuFUe4ZpOO/1mZrcSu7d5DFemAArRy8HOfPAwTX5MQU
POjW28DC3eXI/QDWgGD2A6swv40SkQVD5wVDU3WaCrKAHksjZLGObFrdD48jnj3NZfIJ5ju9ayAy
WB4JFAqM5+eYKbO+vRMr61Sc5AsNuOwIB1V7rGdnkSA3cOGzvTFAFrfzFS95EKH9XiOMmPN756C4
pMboevqiS+qOIXNMbtMPVr+HyvUVCFQocgw2kwoNEkuLREdTpJNcZqhCSuElNuSX25Fq+1itLFLH
ajKMaeQVhGlCuKtarYf+xKnwe1t2G08/C59v2/uP7w04EOKioAAa9GvMEosm7usQ37tDv7B2utgk
zoc5s8GUbUJMA9oflCVjWz7Mj2xKGqZ9coWsYiaGk0Mh6VLYt8mhJgSkMiG4uwOV8k4UzN7Onwpg
1BR7euV9FjjmWvz87YaSdV0RgYmSFLonG1R117fVdbtPU2mKP7J32YKs5h2ekKD41y9ophc2f2Bx
K2z2RjRFhFyLIBgCsHC/rrvPokbNBMwgzFax40rAsaSv4udvZKJr+N7ds3d68/5fGaRCGuYHh6JI
sNH6fNHy2hpThXHLbgfolQkqjhVSOS1xCBMYiQQOWt8BVXUk0O7QZklcbB5MBbzCPK9CzIJuxcpD
G2hGALflSmEwVTE8L1y2T7TM01P5k9yqjPnhzd1DhmyokEcgZaFfP9eyzEOQRACttbNkLuEJM3Ks
3SOe/psrrkxQJ6GSihTkX3BFfg+xTUwCg9BFOpNkGDpw6Bfat0++xFoS9XKqAJ9qSxJpJrfZNTh9
EuD4UB+3U6d/zr3eAwHqofRUWwP2InEg1gRWc5VQMJrdc2j3VnTfWSkRnXVu/7LtGLjaCfLLVzFB
VRK5CeNSByqDvIqnQ47DSAQrIz93C49FikhC6q2Np4J8EzVcaRgZMmNBsGKoUtZwoItqfGMsazML
XS2LCu3jwqVKbhgkPcRQQozYHj1CVWckTEfuaLY+RMhGSMkxPjTLLBVpsiCsdCHGd5blpxCgiFnF
xL3EQDdeU+hbm0iFF72oIElEvFf2RhCFKrtsJ0MTuNznnoZpsflZAHsWoQydHEQEt8P3HO3QGiAF
PHjhI2vR25WV1WZTscjoCqEaesQikE+g0tGfOlTfVZNsdX8oGVNE5D+7sXgaxN3JetTHWoHF84Yf
GKAuedC5b7r0zBuROQt3STwzosXmSPIKzctT61NSoGvrCibDt+4oQ3SYYBkSt3kZvfhexXO6t9F3
uxdBoiV+jUKLRSK27VUfaGLy7l+dUW4og0AM8L2lGbXwanCW6a0NmDr322fzwwwVdxHdy6GUcE12
9vyjnk3U+WWr+Qxk/md5h9q/emifchtUU38V7z/sUsFYT2JeqBu4j9w+z2prSv3T7WiwuTC8RHmI
EYok+fh1/4K07dshQowb0tbCAIev9boFSMx7IPWswLMZ6Ve2qMDTlCUIySQspnaWVwkN+/IUvCsn
SLSDXSKz2NiwTeJDbWWRijnyIitDQDKB1pFc7jhafWbmL9quR7JD5ipAPJtbmiUdDLQ4zN4lZc/B
MfbGp+DrH0g6sDaACk5lUOZ6MeOwdO5gN7scSh0cWIwxwW+SMT8OnNe3v+52+FltAHU8i1HLlHDB
BhCwPcb1seWG9U3zsONuxCKD2zyLH8bo8BNES9SNEF4EfX/tFztiTgKn9/hZNgmWcUKMZTVBtnO9
lU3qYA55IZcz8SkhfkiaR67Zx9E9xhbcML/TRmCYUM5rp7suZ7UoWFurUEdzkIM+UQxYHl6Jwky8
15+A+DsTGfLZZwFPmNaoLCkuQ2WpAyQH/b4AKWrhxl547HGL5RCyYd5am9XS1a4SR15F1Twumybi
8CWTXeiTOwsAFEuCtjFr7nXbZaD0gOqnygMF9KuhMEw0oSYTQWHYmFF+rEDDqAsM1M72JUX0JP61
Qi1HWLK5msnMYDyjZCNayW52Kne5zkjGVnRGLvk07Rcv+zQf9a+jz4Jmbb+yNEPTFAMacXhr/bpM
VdGXUiTVZ8UU9/WZEC/kVvJi3AdmaeNd4rLuje19/TBIOSfSIPCZjWB+rMf5KcknV5XEr3XPfb0d
X7YD2ocZ6vOhAZnmCkHWFVDtBS9f9aJGrIO2+cTSJahukzEdkR6IG5RClqsuQJVcXN7mULZFPrX4
EpThCsZkeFYVbDvr/7BHR7GWa7K8jMi5xnvEcDM3wllr/MkirCMBRnKs23vIWJ9C+UYxKVyTZnjS
BcE8m7PWPsx8aBlD7+iRcEq4jFFTZC6Q8o0m5Ra+Tcgb0uk/JWD/sMGI7cRP+YAg/UfQ080kY7Wl
lJvwvYxXPpEn0L9cZyuc0dctI7NkTNXHqVm9R58Dj5BMx57mGfxOwiPrEakcUnR2cW/TZ1c/hgoG
SQM5XrnE8qW5drPhXZxYlxK5xn9Lw1cWqJxKGZok1yQUBaJcMEshN8cxQHH9R8d9V7TabHrdvO1C
rCVRiVWSDekwlTAY5Hdh7vd9/T8aoPKoWIj4cUajwcXGudBWNvWJCd4jTnBr16jkaAxQ7W6mEHfO
sdoFe8EMHd2uIWCDOv4fuMG1q3jLHpUaGaGmpB15KbZO4HGxuYB0gXNAdrkTLJCL+LqdEVA2pjfH
Y2cl9+MhRPlxSmzW3c74enTzfR6aIgD3HQBqgBoAwmEp0+v/5B90/6vVlaiMZPiHWOLpCe2hoXy4
bWH7iv1o610LnKuMYckwCDcv2M1+nwHvXO6Vxwyiq71HUDADUA0GYgx3Gm0BGcvMxniTKPn71/zZ
VvxNEIsbdJw6RO2QO3PaW7W8B9NLrSbOot/3BaryeP0LkSegy3p75dtf78Mw5UZ5pvRFpE5oLPfj
fa2BvrIqvt028R8R+6eNa/F6tbkKJ5VlnV9dVUUxQ/GnQ3WQUZMmYPL5wHLIK2vzjc28fuyVvTKQ
9a5NYa+zGzzqIZ/oxKfhUuJcCL6+A02t2x4TXzhl98audKrvytPtFW/fiR8LFn/Nl2Q5ECBkhViQ
SrM9Qa29rx4mgN7kVPEkCDLftkY+0a3lUteTHksgx29hbXKJyMvg/0NgwypVsMwQT1rtaiFx6jIr
uHjmvb4X/O6Qgkrm73hItY+TSKMp2j6F2BhYoVxdw+Weyyh1qcM+k6vSLDhW9XY7s11Zo24GSdK5
BgSTyM4szSyeiEKiDu4aA2getNPvxBcWaJ3lGtQ1UUlzVmLGSnYV6b2Q7rqkNRP1UnP3Ysa8khhn
m+7Xj5mghjXpyoB8+TIdudqJLmjIXIS9sUAfK33EyANLhXEzc//Y0CuQZeUlYpBGXGXg8wWJCp4J
dLK5txBqnrddfjtF+XnAJCrphBJ9biTAlro9v6uj72JbQo/uvMiZ3U8Yx58DVpt+cyshTaxLuiRI
Bg2XlYwsGwfyUhigIx380PzJVxztdFX7MrtTeGFV07eBs3jeK4qmYb/oIDZKc1FlMZZIMISqNzvS
UfJxObSm+si7ndVX9uiLjHtw8+utjFKBS+HSAWAEkomNssmLgHe0nTXrBePzbd8IKztUyIr5GkYy
WXSr17jG8Mti5/eRrTkcBqhi9EY6NhvjZn62MkmFr2mQ5g6vW7CgoC8EPUiQ/YCnusPgmOjCHGQG
rds+uhkvVwapNHqK6k5oyF5ySWV1xWuoHkPlKNfAq/R3EuDQ2vD5tsXtKsvKJJVIQ5mEE+IGJmPt
Wp8DLa4NftUGPZ/MMXYsEi6Wt1DBU5bbcqorPG3zej4sffq+BMpJn0VWU4R43W8X3GpZVMxsdSEb
FCHCaYeOLaEyAyXtTjgYIIjK8bQl+mmqK5q8P/pzaC6Xgvktt7Pt1U8gH3sV1npUPgUgyvQrl+c/
KUWAuyI9lZivPCcvJPMmv6LzYjs6jQcQUvvRl95nhdfNwPfxO+jwqgzxJOpg6nZb3L18fBZDFCn5
wizmfdGhKiqwFAW2A9/PMERHWrkSjDGUgD0T59wswtGaZcbnZUW6K1n4am8hJorBHZJ7jxbUKl0V
GG1EOgKCKrGn7a6zYqZ+yfbFv9pIKgKJoxyKjYxwkOw4oAY4wZonzLcQfTzJGp8gV5dGpsZClG2n
piuzVBRa6mQEMyP8CBBCtLQSW1xGT9VepzSy2+FrgOKo+BBmhZ8tOYjQOhsDvqai3BnFl0Lg3UFG
HzDmTFBtNULsTgF+Y8HvboeRzXLH6jdSgUucw0A1wO/iQkR+j+kwq238UZVsjasZIXK7/L0yRQUs
SeEDPpau6RdvxX72GHvlMTAxweepjKuNFRxpqAiXS1XR6+RV4Bbgept8cYdxVrThoWVrs4L/JhmI
tloZFbOmVoR/xdhE8jwvML8EpqhTAR3NGtFqcXg/8xqUTgtrYV0CjItOokKV0Gk1cHaY7BkgOLns
Cqh3EmFS/ZKCFAQYBOCfnNsOsw3/+VgsLfmapX2RKxUO07xP7vK3+lOHfAyzi5yznJvGRHYWv4Mi
1xsPrH1mxEMaUGIY6twnXIoCfFEt9jLytZkr/ALpwu6UcRjE76fvc6gxFrzdmFstmMqTxihNeoNQ
I4Huct86+dkQzRyVg9CfdqmTQjmbbDkGuY7V23wMXoBW9fIn3pYhu8kaTGUlUzIdyiaRV8bsGj+B
/XqTbCKIFr0QBo7pHN3XjC490x4Vw6Ika5Pxn8UTXuvWwgC8IwPfgmkauDXrE7PuB7rHO+aoq8kc
YmaZmeU59eP76sA9aNAqAkTAivbRHwx5bAPqVl+YikxG2Qxz2GBTW6fBJ10Ow9fOR8fTDZ8JKGC2
c9v4nF7EQ+hqu5kRqxiJFS0ay+VqKitkxc0AJqtAsysV8pWFaN8+t4y7XaZilAEKMcEga4zC6Hso
c34xVAwAAAk2N1I3uvsBv5xKtYSJSuDsInnMi09FPJkLhCOH/ksVnJeAsXeM24vuf0RtXfD6gL2r
FyRjWWiXwWxNaWOqSuHe3j9W3KN7H5VQ/pviC5erEPQpssZT/cxBhC16q3cKNGHiS3Fiia+xlkhF
Hx20CG024WlYlZVZl06RGGYfv0nV8+31bQ+rfhwCeuywkbIiLDjE9RGIau0VpXlPcpVjUpmQfkR+
lpoGWKbSHX/UvPYuuVd26kv4qPtLC2wS85Yhy7rhSwoVdwaQQ+hLhy8bgY2TDwyMrhpfFVk5pC3v
RqN0iFoo/Q2GOyvjaU4jf+wahoQBa+fJwV2lqpI+jnohwJ25CpPXmmHnE7giVCilshSVGGeT5ptL
gDRRKxGWgHo10w6PxqJj3GKbpajV16WebxlEhfqoxNcVBs2OAogFilbRSGbAHeK8ZMQa1s5RsUYS
jFmQNbwVdXF2M63x2rQ/DPKZZ/UjWdeFQuU/Upxoc7agH5FhcH2xJjvEhLX+uZdMBXNgj5yXfktt
VYNMjsk4LoywTXdCDF2WdHHAN5M9gP7vJLTohScBhFjJ5xzUnaRVnz+B3NhSvOpcPeR2jd6Cx1al
YV1edMNEmVSMrdTXH9LsCLdSdTd0qIJz1phZo52/S2+NVZ0CS3W0S3NiVYoZvktPLBpVPhmYVsZB
FWprFiIzTFlJLsOd6HnFOeH6upgRAic38LrXwY4+E/FL9U5+b13jvnpQ/erZeL/9gVnfl6x7dfqn
IpAhr4HHdzl1ZoR8U0x6s08qxrlkrY38jJWZrOqMSVwA1jOU7kdvhCEY9oLWnOL6WMrK4+01MYKA
Sn7MythYxFgID1cJi9YENYFVLJ8q41BJg7UY32/bYiQDKhVwJkimdzl56BfHADKw8m5052PjsYi+
WAmqSsWaoGwlOSL9JgBlwNNbXRWClzPijh+hDMZMUBkvLnr6IR6MYMoTXEz6SXDDA3B5tvw0YeQj
BLA7vjDhTYyLkKama9Q6UktS1yfCMigGWOV3zhkA8Cjd+YW1m4wXFs1P1yUgbsFjFjXFWUYe2ptt
SNrI+7J/5PXPSfA3SvSrhzPNRDeGbRRyKU62kj0L4RvKNJZoWKCIN5u0ZJw0VhWInn9oknnMewP1
h+B5AQM8oCT4ZNa3ILt+PDIKxXIWxuGmWeiypeQyTNOi8t0+gWXYXorYrME3P8RMItktUzqPKwcQ
UmgRK9RxA1g9nXsCpw6+LHDLel/u8VI7QzMemHHV1f0hNTEG4N0+5CQ60Vna2ip1+LKEG0VxzBH8
Z7eMQtL/KXvGq+JadbxlhLrjSzXtlYJMxIIDMrZ8/RDjWU2Govl745EHMKfoUcwznMlKzl52ST01
MgPBrHeyj1P5BAkMfNpFYiQAm7xiq7XTCcAQSPM0dAAKZfr4LrXaWUhHu1Jknx80ayzr2AySNjC1
uXGrZGDgV7ei69o41RObmnke4/AKelyORMdk2mvQidQZaMTNR8/aDolOqxtD6I0KPAIZ8B4AmGVg
mo11J/+SXNQRFO+TNdud1VY2By1l2WYV8bZuq7VtqtQRRtyMMQxE2jCcH8ZAA2W+kV16FeStk/g2
8cP9bWdmflHqyp/1upHKmkQjc7C7neCruLQEJ9szeUC34ux6adStn2vGUPISgrp6IrN7zSNyjC4y
AfEmEBTxwr+SWiVIUlSrKy2Wngjj1NJpQNQERT+TzlGSNL2pZzxifZnv45L/xthR1iekolJXTVxb
ESQwqZYVroCySueQfzKamrFt2LwH2V6L1atinQ4qLMVC2YBXh+QeCzQUo2c57VAkRK+Rf+3Tx7Hz
p5il1s4ySQWpLk6yhS/hO/8Q1f7DIJu6TM/ZSrcxIS6qEnizFAzN/3ogF2jhiBpBggWn6Rib1QWz
ZxYGyCfn/AbFZZtVYd72lQ97dMpIxt0iDuvS1ASvKGhZtbpfq6yhlU0egPW6KE8ZIFkl6yDXcPGZ
wIc32cBbOniznMjoAfogDqBuDrgwwUhW+WQEgX9iVx1Yi6X8huPBp6DXcFelvucAeA7flvQT40hs
X9QfG0o5iiwISilw+IA1xnJAmQhCj11kVY9GaOq2/oixr+OU2v2BKROzlbiudpjuJtZxn9UTqeTy
XgH6gRz5wQBcQwzZe/CKMqW6Geu83uqrm6PhYrlSZ5gTi4Meh06DXn+sJCayFxZImPHZ6J6iEAgQ
K8jw2cjZSx3JHp8hNfnc7cunwaueUbI9sF69LJPU3TT3MSCZAY5FUIOAUPINqTAX1iW/2cVafzLq
QhI4pON8jfQqzXAjDbv6pD+RfK46E5QpSy+P9cXImldfrK5HnuMKrCnSOitPNGdRwMUxvSRZbzEO
AWv7yE9ZmRrLXtIC8mjr7GInZyaB2MSolDgygF8QO8m8T6zLnRE46Y5gURllX5JZbtFrdtBv35dW
DwWvK8qT97mjsWOFTlZMk6hwIkLuJxFJZZ8Mr4Lv+1v6UL23Vu3Jd4uXH/sjj8YCpGTc6UywptBs
3ymsJvTm+3jtQ1S8GaYsNIoCgXW0eKsC6I00jISz4i2Q0Ey+sF4EjG2mu4OSzIOkmkNW3I2TC7DT
u7RojAcBw0/pNiDYJMRQMOA88nLq6yMna2a2fM7Tp9tOyvBRmUp9pSzUe0wfYxAnfJWKwio6zNvF
LMVr1mKoQFJEhS6iG4MBB1nf1139yI/xXcUproZn4/+2ICqaxGMZpA1Jb6fsMor+WBemNDMpPRnX
DN3AE3IlyWURD9ER+B0Q8NkSULgZsB35XW5X1t8MZa3cW6YiSdlxcquRK1uQv8sRRGGVH0H9cnvj
NoEcayNUcjKlY8TFETwu/pS+DS5a7db8Y96rVw3J7hC4s6vct0ecKcVM7zInuWfOK7L8hIolMpJB
LSQvBmjyncj9DTEEv0DxqfGBXt2Xuwi0XB6z+sT6mlT0CEZF4XoO2ztbZLU6YNWebs94FXUeH/3B
qAPrzqNbekopB4VO6oa8V+36c/XYveh2C+YEP9nXX/Ovtz8t+f2/1xZ+ZmN0U2/QamUK52vq0O0I
/zJ58LFxzpvYl5UH0QOYsSqmvSH8m6KUuHtSK8bsBrD+7Dc7I3DRjTytjGOVK5A1lJHF77Mnzszs
BK8E6UtwTI/tcTjPPmuan2WTii0dv0SlJOPUx5Aui/rGFILAApTp9tdiXC4K+RWrtIHLMqXGHB/u
8L6xC6Oxx4DV5mUthIonYTXwtV6jT6aUF0PdRx2GsPsft5exiRfSBZAhGijVgbiICvp6CbbCmMB9
48xs991rcC9DFSO8776iXV4d4t1iFefyDgcMyuE2wzgJVr+5/Mo49amiOu/Dcapwfd6LeH+AY+Kd
34U7ITTbV2hAY94NtbLmG5szZLNZt1429fk6sROzhPBL1D8mG/fqXt8Zp7jEUDupJInAH2NgsUv+
qlC3WjD1SRNVTEpFJVk0IH6lIYH0/Juq+YHogSs8rC5StltYtaTNcL2ySd0Y2ZKG0A/EUhtoConC
ZRm/N5CGC8bIuv05N4eZ1ptKXwxdnQfNhMiiPZJHM3lOIrf1enCx4g0UHGWUBkJLksmD4WX8qt2x
jv4mXHb9C6g7Av2CjlcUOBRRLlRAxUZIuAabM8nD3XhZ/Nhr7RrIztQVXQ51ytyNHHaxfVON8uN3
iDz/a3RQdbzdoRuCdBvVSt4SbAXooQgEKpI3OKRS2ZyyU8bY/9un6TcuMCVqBVB6IPCFkg4QlgAA
/1LtuLBCI7QAsJFnYQUYp0jkqby0T7V/y6JERl2EEAx5UaQnKLLYhPqzOP+BnDUpJ/93zBB5KmBF
erLwdYHWSTuO98aSPHLpAhZGcP8s/XISZsgViXzyKvdpYxup6ARR8HLbzzdD/88DBWrsXz+uHmjQ
xySty4VHpCqjiigXFbvbRraTj5UVKkIVbTxxYYvDFIz1ZZz8Kd81+V07fp6Dypy4pyl7HMCdJfaF
1ypvt41vpiIr21SYguZgG4aEPL3Lc3D3Ta1qDkERHkcV97ihYWDdVNS2fekLUXR6TullVqDcvPtW
v4AKWkvS/At4GQGkWOwMUq4ZMkzDwlgpeIeyL5k3e7cXzTJJRa8QuvXVSGr8pXiSlodgeVFlRqtk
u6y/WhYVn1JwraLNiFhMykNQDjE5i2gsij6re7r9TviwdP0lq/xEBqV+nomIQJhfw/CjA6HufXrI
XNKwnazwM5nIau30bvoR+arfH+b7sGN8RMY5uSaiq58AbFI4JhPikQiq/zaZrIp/vf3JtntCq1VS
ASiDgo6o8zgkw7fobjouu/o8eoT0jNAnzSBGNhM/89nD8LfvVPAj/xoCsn4sCgPvZbdBg08fdROa
OlahQJe3eL69RMZRvHaSV5uoiEvWiuRVkEAODtOPfrqTXRCK+LfNMHeSCjfGGGeZOGJFpOFENIal
F4RUXJoOdH89yUrM6L4FqnAYGbcW49hdr9LVApdcqgeFMEgGauyqyg9F460wb5zb62NZoeIJ4KZK
AHEWjPKkjzEy9ngqrDzMGB7PuvfpceogH0bwf2Mx0S5/QzFR/a68tGgROIQ4DTPU41E8Fl/Yc9ys
o0bFlVkDPnAi5BsC/3+kfdly3DjT7BMxgjvBW269qru1y7ph2JLNfd/59Cehmd/dguiGz3wTc6cI
V4MoFApVWZmSpUq1FYw/r39A3n3EDlOLwOkUKS110Yis2mChQvGOqhlQCWplc93aIpPsRQLFTiFC
0UaKNVpjoPTEzarfNQdl7Z+6VfdTsBVUSqnGIzDfUDxOXWOwCuRx5MCFfnLc5iPKXjinGQ3D2MQ4
feZ985Se6OO1tww32GirEY3DxEmOvKrlIjbkculMbBnNtPQb9eOOKA5lBJx76iU3KmrtPcj+181x
WnMfYvTfvJJUfWzHxToD3yf6+E9JR/IUB0R0CKmAmysY10WiDmnSh+sbzAlrbO9QQTchHEyEm6Y3
LBXDyEqdr1To/ZSBsWua+oeZTXdRzbnieQkry6I+doYfpbTuGO7VbYhmd7aO3MKeAXVbUQGvFnQ1
XOgN540NEvPPt0UxhGHQ0T7bhFENzG2gs666yTYEmdF8m4JGiRIzq2sqIHj9K3PCwoeixsW29lqp
pkBEguVPe1PyyoomLu0PvWG/eo4qgXxXRQuYhXxGeeF3Da0mgQRgJdvjPUUNNJ6wqr7xr93lDoJ0
tsbc9/gFapd2COP6LTSMwLAw7+odgTAURbzFr7xbcXHeBmONv1fHnEXZn4cg6uGmJUZAIY3miLZs
pw/A+XihU+6mm2IFomWr/I5BFDxuMRVy1+Pxo9laBZEqbuV1+dScfw7d74v91CWhr+YQDZTamVzJ
iVx5sELgCZ7Hd1O0aPvduJ0wuGH1gS1nVpVZY8txqT+ksOffQEPmxW+oIq2ZccOgKLqN1saPEKPM
5m26Fne8Ctsfjs3ZEvMK0aIpT+IQmz3Y6la/FY7KHsqmDtlDGyj+lYMM1FjFH7RxpcZJSpYPztk0
c2J7w4CIsYxWyGigdzAqSF+7/zLOdOlbzHsjKQrDFOiF2riUND5YU4rVEvmdsPob4p7luu+FLzM5
QjxX0MKL8HCmVN1Ab1pU26zYyM605tJjL98nv78fixQNy7br0ghOIrSQBVeccacdyD6K0B4ABm7l
u7zJJc6GsWhRv9KHKclpGEpKq0ckze+uh9LlTOC8IibymK1UFUMCZ4yn4Dgn6ZMqCndk1Hm9Yd6X
YyJOrrfSJOhA09U+9LYkIXcmU3udE2Xr12CHnNTnaPLXeqTc66nvCgYmUFq5tAZD5oyc/CEPOa+Y
CTapqIhBQKff8VZtMBPtTt9Du3v0KW8rqvndNnbrwubpw/E2kgkvKI4abSPihs6AB4t9l+S84d/l
t9t5XUxYqcP0Xwt5O1hJ8975j2P0IA6ctyknVhtMCKmk0gi7EguhXJDKrgU7TrjG+AknjPzhoX9e
DhNGokRts6lE2YJQBnzjiMb+3kT9NdhRRY/IjqC4AJWzQ/8kgDaxBp07n6aAt1YmtIQ1cvVZ+0hZ
aeuKIs4o7TnvOuaFMMKUVQvou2r9jLXWL/5Kt4Nt+gPTYDSEPfNSJ855Z6kn0y4fM/QI4IcpdHHT
1ppm00rTt+tR5Q8l89+7x6oP64kkClWOS0A5JodwHz70m+I1WnWe6NW74kXaqg45EgsbB4XnwbD+
E8XmxS30RZK47tR4okTQmoXc9Gb28lOyjVb5L90iLxCWXnHvBs75I0xcgfijJogUr0QekVJld8mO
gmAonq7xwhj9pvpQHMOf/+MNwTLpTNqkaEqHKz3ps9dM1NZyarqc3aT+dyUZJkxoKcJYJzVlWfiH
NhhRMtgImQUFU5qbmY/C6+SkbqjbmBKydWUdP/Km0Djhk5UmbhODDBItBJDqrW1/iuPT9SXyNo+J
NooJ7USN3rNVbtpGBu7w4r2RDrXAFfDkPCxYqbYWMHtV1XAR0hlQOu2NvvHNvMKwCXBKvFxzGR91
To5Y4Ta/xzEQB9qJxDlAxPS0l+i7DxWF6CegNjbUQlHpAOELJsE9cqw2VFSFH0c5QcekvY+L3Fr0
S3nwNfjo0D9i2MaaUsMi5cRx0z+Ucn4HHZPJZbRBrWdCqVPpjDlRLeVHsoJwwUp2jASU4jxezz88
GQzNkMCVLposHxiJlTJR6IQAxeFEyHPB6wFsA1+ycNn7fxticaVSWKcYPoEhsZysKH6VFO+6+//h
AXq2wOyQ1OVEyOmtTm707XhfQeepe6O6xBQin654Lb3FiUoine0xW9U0hpIkPZIwxTKP5Zt617gG
Xj8PmjfcoPwG8SRrUOxQh/YeJaHlszz84YY6/wImIR00UQHkDCtu3OhOXwU7SkWLfgwGMOSTD+VN
YjUntDO3iitCV4p759OI8jWmnu0z14Xqg4o9NcG00TqzF37DgI0mWsljilGPA+U0wVjLTwXVSGJF
0N/Yce1/9SkIDaKZqsuqDl4eFugxKXE2TVGLEmAoHJF7vCRze9TSLLRkc+4tMgleFE/rIRBuIaMO
MU592imCv8PI5jZU4x/XHfBrhPj8a5gbJtGFOhbFBhnQaFph+pDNtVWGPHmKBTf/bIZJXpMUYohZ
09NCw+yNDmW+EtzANVz/SPXaeKi2r/njZ3PMrdLEbRircofXWwAiHmF0lUE5ASt6kCbzNjHa0yhH
+3oqeKeZntbPvvXZLpO39kGcQT/ro5bRbuiBStBflNzxJufSVS80WD7Z0pnctR1TXVN63JwQcEyt
9gFMFDFoh2rX2GIPswftqQVPDXHTPa/WyvFgtkQ3j42S+zU8OA/jWzI0T10dfPuf3JKdvK57zA6X
LUyoqmiDswlzcJGt8trSX5OPz5+QCUWFMZekVQccRVXCnIIfOLLiP/uN6SHlsf7LihTtY3iegJ/v
81VcZ2Uujw1csi1iW5EVzJLfKYnBsbJwNdIlnc0wnh8PQzIMFTLGTKgaF8VGDPCO/c8J8oyY8g5E
GyR+2UbX6tnKylJfC0Yncl6Qy1/VEBXAv2T9i9pkoMdakxCs1JQbK1dQw+zBx+CrVh6+X/+mCyUF
rBZyAqIO1QLlC0IlNTuUL3WcgXRfylb9AMkbRz6B6UvHA5WqQ5mbnlehXoyYUNIEOR2RiCLSv1/k
VBW4sKJUQsSUMzeXC1skm6HiQZ8WGgtY2YUVJi4PZtLIWgzXREq1bw6g+cLzm17QjZNtzK26F3cK
F022GDYvjDI+KsdlMxJ/pCWGcU9uyIf03vijXvdbAyOoPuYXcBehhcMvRfO+KuO3pAzzpCjhNEY8
7oSocopBetaM0LnuMV8v/8+flQnQWVMnokhHiXMSTce+xzdMx3i2+1ZRd2ZuKqvKmMFBPg0jx/Li
qTh/24+De+E2hjpXjZjRa9+QhQejyXa14WOwdwpVSiPC41JeQK59WikLlmhyoxd1UNx7eWFNK/+2
RTulwYj9RzvFbqB9kYcWxSdmmF36Vt5KKzy5QAruBQ5vZHHxvrhYOpNztmIxhoZa4RXblK7kd+D5
4Y0oLmSVn5fLhHKzk3vcvEgw1JUfb8grSleim7g10ujZml6rFVirofCT2WCGUPHYimwf4kPB3+DK
vz7aP/8U+jkudjqDZikwBzi6MaR3Qlva1etso7gllwp2gdbosyUmFE1qmtehij1u3HYfvg/ftRcp
supT8zod0gfyK3GLG2CjV9JkxbMF6q3opAFb9l7eDseEq9a6nJFc7DMTs/yoUFuxw8+R7qMnKfWm
Jw0diMie7faJEuJ2mKoWVpknnHhM6TwPYwIXaZWhJTlNF+b4PTZNF6Nlj9cjx8KL/vPHZiKUnvZG
1AvUBrijpMSubjA1CkV2/x3ZFzQyBogkUEZEaPc9Cw/KOwD99+aGS5K3uFSqKY2nr6l9UZ5s6lI1
xBmHCeJdnvBSb0AZuKXz6qSzZQcvJo/H9LB8F12YZM4vaUg5yAlW/kQZJ0eIUaYOOfXoympb0DDa
+Q3X5GKcvjDJHGe/U/y8KP85zisatDQwAYRHObYo4Ja2Z/PbsHPyLf+Byl0uc35bMfTHMccF37gp
ZkgBIThREQzTbd08sjPIDNsimrHcNdM1fXk8XKyZOc14FdZQSMCah9JWUju5q4/+t26wSGhJyVbb
Ft6wVhTnulsvXksXRpkzG2ltkRagIvDqppisYtRTC+WIB7kcNrrBm41cjtIX1phzOspJreYRltg6
TrtvvflUPJcYk0QR9ba40ZAYr+YDZn5uoRaGWZWb+f+/D4tDfPEDmENsxhHyixgPtClNfonVvNHS
iZfpL8dB8LXJKE4pmApkkgxD8tM86uBAyrH4Pr8pHqVbjH+ksZ3AeelkjFHYw7pyeTLlC3Axurzf
ltkkQ1eKWAmqj6wxOFC9Te15TsCXldgqJNHKgzRa6etfuO5i9nZhl6li1bpiCpmGz0rA+SC6yDOA
sAK9JOQpaihriWAL5c1880wyQanyodJCZrhSlj234psAEHM4cF6hy7H2/DmZKFTBQuR3CHz+mFtm
3ruVwqNa4Zlggk0kBgn4ZrEMQRFvZE1GJ3bmNV7pp/gaWM7LYAILZN2rUddgI9+P+/I+WfWgiu+g
nlvbgiPeXQ8ovH1hAoo0GEZUtTBWq+91/NDPx07gPDAXnykX3sZEEcgqKWoUwMuTAuXfaJvnroaC
s7pWv43iq1rr9vUlLdS3Px8rJmoYWhfHEhCRuPondwDZ0L3gtpB9UWzQa09rnlrkckw+7xcTPyIj
URIJpQkv1N/M4hGKKE5MXoTx4fqyODvFAjCJ2fRpF8K72zh343y0xm5wQ4PbeFksip236+NSuMiH
G7DZ5FWDIjoVgFDWgfuGmpgNfcYbLtSR4xksvDIT/u80gTJRBg93tUKO1m5yABB1THaCmWVlbvKD
4ia4S3kXOHW7K8fsI4G8WOeQxEEQ1lgngXiiaYR2Iz0F+aNA7qVhfX3rlpPRi2/KhA1tTEwpL+CR
2nF4Utao/rkpiBF3kKp32i3tvszbCbCxxAlFu71Lt9MP/SDyGJQ4wYsFXRYgHasVFWe9+SV5KngH
gi3wARsTeCM6kwRp09X1dS8bNEwNLQwD/zMn30+KmUx0DGqqTZSVMstPJt5hXz59ZxvMYRdSsdJD
nS7KDTNAk/Nv7T1lcKBcyeBvOCUP/V3k8XpaCwBlGmPOZplD37ZDPg1Qz0JPS/KGQ7kBW/OuPCW3
ETCBQMkAFocOugXWzafmRERIGECol98xXADJffodLCQiHsO2bkxEhXjjr0Ds4BQ30U+osYEZV8Qc
Y4zpNgOXOf81uxyOfn8AFiCBOiLx1R4fQJ06Sw7udSW0uPwKyxXD82dm8REk8ZteynFwKOWg4dUP
3SpbNS+jK0F3/G+iwh8uj/O6mCTCiDDcJak0ibhp97I9fMyzTV52gu6503ECwx8eL2drTGAICjnE
kA5OyPgWZ3Z2p6FoSOe7Ylt9UK3gNGx84CshEvV+/WTydo/+/SL4KaYGVYUAb/8SNKmlPFq1X62G
5Pa6leXy9sX2MdlFP8u+2XSIsSmmV8ojAW6+PCC99Hi4B04UYHEPci3+m15KUY/6XOC2pVuXp3ws
OfFm+dY4bxgTbsLIH0uppy2jioRepKCi3DYjhA4VHSNppZDaVR+VnDj6h4fC2SoTbYgsJWnZwCnr
FwOU390hMSHtgOlDqv5SvIelbfyCf3q8G5rjJiwsQu+A6+pa7J/e7gvxxVRuA152yNm5L5iHvJHM
JqHxO4ycNhqsIf12X8S8AaDllubZFVnQQ02Ay2mUj3ui3OTv4RutrNZut6/e61v+BfGHV+XvLWMH
63tNaMJmxpbRgSoZKr+RpdvlcV5P3/wcoLXcDW9JYGmP4po7tsL7pkxU0Ssji3Owo4FgqAffj26b
syMCoI43XrWv0NKyq3v/mU8AvQDQ+3QbmUxYqeLWDIYWYUVd0SEhimgGm6AbAh7Oc83lDdUhiqZK
qBBILLuLX0vqP32rHhTxqjuuWzRblC1lK4Q0NB/Fsvgsu7DHxjLVDNtx+qje9o4Iaq9kK590oP7T
dXLkwQ4WM6cLY0zmZGaDAOIR3AtkTNxMgyrRzIspPBNMJJuTfMrV+WOvhJfgoHgh6nb6t8rRVumd
8fMvjgTPIhPFwH6QBe0Ii4PdRlb8rbqlmgW+F/SW/6LugUx9lN6v30CLJ+H8HVkKl96sJLlIcQoJ
6de1Edyk4GAsWvlbO2S86b8FsA68/8IYU1YRuqTSE/pFSVHYsT9bsqE7Jsmc0X/QtMBTm9BTM9/r
4/TUBT/84V0dsq0cdJtRq7eZjvinYhDIjJygVd3cbDhbvhjNL34fU4PJ+zEQlRr9QrNsbEiV2rqO
SYORR962nNRc2GFSKCmbSDBROAf0Iea3wQVmCI1eLbOKmGryADC0KRwhtniYXWnxPXlhmDrgRVYT
Z3JWKrTXO4KPYMJMztPwikowRDWrPe2Dyi+gUHUhjgFueu6wEC8gsUihzhDzZA4/ngS9U911q37d
eTqwu4jDQEbxRrx5u8nEI8NUMNxVwLXl4XFOjsrwfUw4lZvl9PvigzJhCMTCaaxF6F60Dhi/IwiW
xRhaC25UDFiLTrmNR4sb1zlRQmPiUhToERrLsElZ4oAWRFyCovSJjv7r3hCilM9LHnluw8SlGkLB
IISBxSQp9yRKtkJT/WyV2dUKeVNCvlQZws6akjrzrken5fz4/H1ZUJBpqnWPATP6eoNuFT5ustI+
xgR4X1X+kN/6Uu64MMUEJzFOGmlocfiVmqwJYDphn7qNZFiRjjGB+kQgKD/vkp8zuR9E0alDVCPy
rVY/i+F9qWdWmxzbyA2KJ2E6VNUp7u4L8zbOns3ghtJg5NChH7xkaKy0+JEO35TMsKvoOWl8Jxe2
Qm+F848WbBxTgDJgY5nmrdzcB9Khie5IckzrQzqu9fiuir2mQwMl3QNuLxh7kmPwfLQieWUmEMtz
pNMk26JhCc1LONxLIDA38gmx9kaKwdceryP5aLQvk/kkqOvoeyfZ4biJJiuY1k24lX3RzlCDFAQ7
NkDtCpohxZmrtyHdV0BlVY45IE/LbkbDBmOBUduZ7ntiK2C6f+PX70H7o1XeyyS3iLpNJjA2mj9G
sgLvuDXETwTaV7MjzHuzsYR6FYy9NbVOGOwVea2Ilt/avv9zSE46lFQluDHp1ipZadGxI7+I2Hhx
MFidUNhoRayUIUd13BHjR2JA0gZVS1lsbbkldtNugmpdFZseEiNBsQ67m1S/E0e3DtZFsiXQh2p3
Adk3wd3Ub6TS7mRU7pR7VQZWFNJ//fRShU+F+agW24gckndQC3pG90ueVzE49mthcoLIyvVvcaJY
+bjRQ9WNtK0MwqC2uG2m27RdSzFQ0qtZ2YrQYlasyrfG/KlFh970EhUl1qcw33XDMddfBUG25/YQ
S6simC1RguyvuA1at2m+QaPOEtofQ28XSADqVdS6AnFjiD3WOpqjyvekcKoZLeipshttOwzvA6iF
U+OxTV4FH7ATp72rgnWfOpl/lLpHCVWIIjKsAFOaoeQJ4YMmJlYV78vAG4sfQh4hTv4a4J+h+KtI
cvf6SeYELRYAB9SzMvkFnoWh/72WD4XWct6dvEuVVR6RC3GuBwWXqqgBCky22bb/oZ6yF/OGMgqB
feI2fUyer69quRhyETSYC9X0i39zxGlbQ7vQ38zgL/It2fob1iTeN2QeDxO4wElcIkIFNQZdcggA
65vr6+FZYK5M3c/MMppgQQA3QwcUusrrD3G/GHNjpqRT+oQCo/5vbKGyBVvcUJoEiu7839bDXJXN
MA6djrDgGVlhqfpGIbwEYLEZgMluRZQA+dU+cp7LjCrJJCkg1MLRXynrfodXpK16+ZZfyvxD+ny2
xThbExRCpNDRx2FLQcfBOkaKuIauNn2p00JHs4lO4ZqsUR6//4vh8uUH3tk+4391o2RpKWKtKLeh
HQEo0HO0MlaUDg7sWZxi/PLD5GyMcUWpayPwWImojPlR2TqtPkqNrZqx+dAqPdgsjVBcX3eW5YrE
xV4yrokxjKFWh3+zY9PLj+Ex+jnuaLN5dGXIJkCPVNt0P7hpOf2Hv6Ye57UybppEVViJGs6EqbhQ
FcN8jeShx4NMss2s9FcFRk2aJsfWX+E06LZds85kd0kL6oWkQHZHgUDVbbSb1wleBNK2nSzJBtDr
pgssHobuD5nz7zWz3boi9xM5NGFV3Cbr7hE8T9CNnF3w6KDP0u24OCPON2a7diB3juOeYqPDvX87
O91dS6zikTgj6AjSdX6bf68PsZvb0TPHq+hj7srnZXt4qupLY1t8vHqoAAoF0NHFfnDk49xwPyzP
HvO4lI1SibQSpzTuhtZS2+hnI9X3MekwCSOrtjJN60Ay9kac7fwx3mVVdwij+CkMuG1m3i9h4pVQ
hhJcC79Es6Bzs5YwUJ+sfJBR0D5ebnPRIpz4xLbvBoIpKqLApWhFkX7pNLcSG+0BjMThOcsJ/bxw
zHKl6IMYmrqE5ZFEu6X6WZYxhkdRTfck7N0okk9jbTq5Zux7X3KaqDsYJTmoQQMqYLMDXHbKrdTH
dGcXvgIefch7/YakvGlunt/Tv19cUAKg8Qka4cCV+GNjqQoUvPv4CLC7K4fxg6jkPFaz5Vr8OYyy
pCpJniSaSDkmZd9NDlAvcGkX17CN1/C7+lIfqIoICGed6+eME8XYGTpMxzSz1mHzm+rJF5E1T5Il
+G/XjSznR7+DFjs/hzmnNOixi2CcBWXVnCZWFGk8gMHya/tshH2IllWvp9CO8sAQAYh6loaYFOnu
A4hr9nj+qcrwLZr02SJFzblz/1AfOptmCmCCXwR6lSFW0XYUuPAOCBro+9vZDcDVNMcYHN8qDar7
/gPPPC5/y+ImGkQzVDpRZrIzyJ3uN/P0LwzALSRk1FB+B33MWr8PTlG70b161a3L3L6+rctvhwu7
TLLRy4UUqxRRRMs4tFEc2pVt3on3LZ4OqSvu/kKcbtGXCKhPTVQxRMxWfz6YmuELaTtPtLQB7mLb
fA69GutMoReRePmj7/4nhNmFQSYcy5rRygaF8dWpV7aZE+nvUptxPuUCIxBqvBdWmCQxNYa4bVss
S7NEu4nsfCPWVngyTOBWGkyDKof0CeiVE8UbmZWtbVUQVmor2SM/uvW05uIQFhP0i9/DbK2eJUGn
UPwWqh52fDK97qa6yW70b/O6+4kBFIqD2KtUx6Xchm6z4+HHFuPvhX0m/s45qVrS4HtMmu815UoS
3/ySrJMQKGufKy23GDsurDGZZFVNakl6WANnDlCo8zrF5IsOZ44e51WyR8nEybzqVBwDj7fQ5d7W
hW0mjwxbsRxKCpeftv4q98b1Wwv2OToIzivWLT8iz6bYsqAYN5mZqFgmILce1eVpd+Nt4zQgCgXn
C+ei51pjAnI4jGZcxLBGMRaU2oqWIYMNbVEOOx5FM2cH2UKJWYO8N6JfkRL7UVoUbUVZ7nmiOMv5
98UnZMLPnAW9JOEW9zo7e5K8aBe8BqDVoKigcVWvwBbIiQyLD7oLg0z4MczGHwQdtYVYTMHDEgxu
lEm7JlHBk1D+p9fjhTEmCglBVhkGnRaKutyq8H5Ed6uHwDGRZve/3B0XppgAIyvQmzAqauqJin76
YAgIoOwruNm+R2N3XA2Cw1d74IQVnQkrSpTpY5/BKphBrXG+SzGN0pEb07xRef7/kTd/ecEQDWwS
4MAnBvt0Siu59nXatM73mKm2k212Azz0fTNaJghz0cqjmUH5NDnAJr72waaFTE7ikEO14+mC0vB1
7Zcw+UkntOEc0mBOQAMBWkTl2VCRSlaQR5Ez2SlFlKMVg1MXWP7U5+UzJwWUx7EkDPRTq0+68prX
jeebayN+kWLfue5MyznB2RRzRkIJCp0q/dJyFtk9oM05LwlY7qhcbCZzMio910tJxbmn6NX8iALO
rY7dAkPofwub58UwB4OoyThnORZDWS1kG7Ozx9DDYUc8K+7/Ex7gYlnMeUibfswC+soGCQEpXwka
CNe35g8B87wc5moN+xBASlq4bB3w3UV3dOafbPLd8BKduo0K7CKv7bb8wiT4TwKGwxBZihc5GifV
H2ZqcnDrU3Y3byJ3fNZP+br9Rd8G7rSuPQygOdGzsOGVpagnfD1sv62z2Kai00DqR+eeiVpB5b5/
zSfpVc39W86H5dlhrtd8GOtEpqjbdDM9YcRahDgsyI5GW/TEB/25ORpPfPnA5UhyXhwTSeSgqFON
ltzmdDgicVnndb7pZWh6p/HolYZ8ZxTK6vpKF0+3KSuSYUoawM6MBwl5GMgSfWVozYuRJ7aU8qrr
yxY0yGoRYkJgmDncQjPmgUhpBbMyAlXDgHFgNU2968tYTvQAgPw/K8zBzkkQqqWZK15cNbZgpHbY
zutQUNxYvJXklRHqG6kjq7JUHYOn+bIYjC9sM+dcVhu9rSnrkTLo1pQ9l8V20t664ga5hfM/rpPZ
rzwdMlmj2JjeS+4yAKhUQLWaDaYkHV5Gu3gGLpbF5M5JgTe5rKOwMCTmKlDVbW1Ud7pZzf8pip0N
sRUMEiphNdExI8oW0+/BVAOi1uCmt8mR3t/xq3p3/StyVqYwpztWI7mYfRy0LkTHV4VwoZ1IKUYR
TZVLMkD/rS8R62JxzKEOy6irOh8vXPr6UW2Q8HzT781Vu8q5uryLafqFKSYpSNR+SoIZQteR1q9T
OfayEdqu4bucqFanvsXyKs7ern/J5cLahU0mO4gCWSdJDicRoQVEiDuiva1tMlCk0AHS+nV+FRMb
wjwV2MB4dxEnsihMZJHFfB7LBuW1uDItpQHnl9RzHgjL+KCL9TFxJZTKRO/p+uAdMtWjWwvoQygr
8SU5AXDBVURfbvhcGGSCSR7PyT90WINdPLXIXj11C3Jv9F0wplq6gN0BN4DTLjjcdsTi/XNhmokt
oxHpxkR7aVJqT3iW2/PeWFMGNwwo2MSB8nKyyR4AIcJIG88470gywUaLjXkSa1oIMifLrx5HFPfm
9Om6ty4bMSViEl2Rv+hmjWMi+yktJSrBSc/3knAvEY6J5XKlebbBHIgpQIpZNqhtU8be4ft81FfZ
XY86ADqiRKXb6MV3CeJ1Z+myI695UXsxJ5REWZc1Ao3nL+TerV5qZkARbfrNv/pcqHPH38Eimjmo
cvMyssU6JdQ8gKEEAT75QhTXDpHvtwKCaf4yeiIokbsVOC8i23xVMB5FWZF5535pG1EHUHTTUGSU
KZk4F445hnw+tlGfrH44dNVLUn+77iqLCcWlEWYfK2hUK2IBh5RAUdbGnZWF0Vpu+rWhQEJRH7xJ
Hd1sRv0OZPghj3WHhhX21lBQcdYxfwUaM3aJpJsVoVIA82n0srSIJB1UMhy7ugWpb5Nsr6+VZ4xZ
qm7knS7oIpYqFOVrXIu+Vfh1fJAVhDxDBS/5dXtL+3e5OPr3i/ZPrIWxBIQWSoHaW9zdBjO8Uj/9
bzbomi9szKEwEmGmrdWasocq9/UceX0EoanrdpbuIIWoiqHppqQbChOui9yctEHHRuVNp/2YxXK2
B0HjNUGWrKjwdeBD5Y8M9/NqlCbDeTciPJArSDkjf0GtNuM0Wpay2Asb7NMqarSyrxsf2UMzCRvf
DBwF/D1OXOjRKiCYj5X9pHSvf70FT9B1MFgBuqgSlejMjVPrJrSqAknzIgiIh2Bs7wVHDbjjhgs5
2CczzOUyq3IFr4YZudS2zVA8JXkQ2gbUsay2Hjej0pZWSZpd3bdrcYjXhVbyRKRoTGIP9OXXZVLO
SIYqmBqg0khF7nTb2KXQcmqtDKDqJgeGg0dCuVhTuTTI5J3NUAEia8boZPTZi64Llhoic4knm/jh
RvCzzaSqhzkvD43GWetSGqqCHU3SZNOU0cL57KwylCmFzqBHrxVdcQAbg1jtNDHLLM2PAUZW8xJX
35zZOfFX1/1p8TLSRCiligZ4H78064ysEcugShSvq71E2kIc3I1BewnBJyHbERBegBjib0hgF+vx
GqjKDKIbkvKlLJIZcTXrHQwP6C79o32W70ZwAKRu4HHxFEsRW1NlVcGxIZKuMxG0mMNJg7KPAm8S
fzV3MVTWIiiD0TGaDt1QCGt4EZ88ZeEYabJEDFMkdGLo4+NfxFQCfilhamJqdXTGBygIr5TVtC9v
/8IWdU/mvHyyxcTvqknEKRE/bKnElt15baKgG0ONCW/dcsVrBCzt3yd7jNN2YdIIwoD9Gz0kFSX4
fjS32Es2pMjcv4CtLaTamgz6PrqBhv41hamjqfI7LC/epKiZvecOCFJnxSl7KHD2eNQTS5QtpfWA
95aeRHSQrh+UhcCrKaah6hjDMqECw0TEsQ3U1hhG0KboIEvPnVLeREnCueeXTqOG60pRdFXVyZfL
sZ2KAn0/H6UfK7MmN5UO5o6+ZMA8t5nTdaphJ9/fr69sKf/VCNGQHRJRBW0hczagRTCL4TQp3tyg
16GKB0FOnCgwN1GW3Kp68TAK4X1jpmtSfUsS4ODbbaW1jiwDV3D9pyxxh2nIiGUUSjVZxEX3ORJK
Rp/nMYTo4FSJbnXfVbuzu1/mO7BzD4rVuaJLFbj1U5lZSehQfazOS/B5Hv5mLHSpcquZsg7JUNXE
l2FbJjMJy7Cc8GswowGm5dDWvoGebQOmKc/ILBGZrTvbkq2uq1P53bdUvhTAwiWomWDrMRRVwWOB
vRn6vA/8JlAwtSY5ZAVSLReoM39tPFIkIVUOrkzn+hYsJE6fLDIJBq6hchTA5ekpvg+t3nQjD2/X
LSw6+eWimKMU520tpXWFixadWDFda+EqAfHuB5Zgm/gWtE2GGmQY3IfXUjg2kXkSKB0B1KUz3lWZ
cdmldD/VVflAS4GdV37/Z46SRyq1eKhMHcfJgGAsfXl99mSwdFZ5OGHn5spRb/+pSAi2YILQ9V/S
ygEYrv8SPxCk8IoFkFmC23y2WsjaJGSxjt27L/fV7JpvmqerVphb4km4mcpj7vZgebJ4D8ylqo92
aZi61cVN1wxB4/uygEc8evnqr2EVeyHSGUta+W/17bSORE6oWPBTHRcCMfGKwA3Lnk2TlFXRRQha
kfpQpqVLel6FfNECAiPikKF/fTSbcm2UY6EiFpkz5kCUVTxsrp+EJZiNrl2YYL7aIPp6hwlN01PD
AnCheq5S208qHIC0FMadKuaY5MMsJaZHWmlVynNsD2Vh3PuTDobwKSlLR9LD8YVIMigwpkCwNaEv
13kvQ0Gzb/uNmI0IlYgupjeYkehMagRMh1HnJ4CVfbvOYvNQpkro4mbjZbVLPvFpdcy90gVZU6UD
joDa3MnzTemDhgsU5tAtDZrK6d3s/S+qgQtp0CejTBpkjk1RDwY9dwMUN+gh1/cdOIffKMdjuirW
17dwqZz7yR6TBkVh9/9Iu64duZFk+0UEaDJpXmmK1V1t1EZSSy+ELH0mvfv6e9iLHbGyeCt3ZhY7
GGAEKCqSkZFhTpwoNCuBvLweskOnTOQALsTJS0eNYrwDE2jzUpKjCiKKw1LWqUvHQg9APpQd6iWu
bu2owyaQzGBf40p1vmBkY54kV2WvQopszka7ylndnir4PcbtCCFLpsDhNncOd/NT9lj+sg13xobj
J80bHuIfSVD80uTA6VV9ISpFsK0ht8FFhXTBDUYWPMPQqRSLnjp3BMtqpOR+A6aYcry1omfJx9gh
Od1KExdyVfbCprhKzUOtaLdWnwRlhOk3+hHzKm4OmjlSV16nMVfLZD27i/CUYjSfatCRYoJEE4Gr
4zKXDSNKFjpJ5M1ze8cb9pvWxSedK3d6WjG37GR8GRch6btMTKtQgvIssrdzn6s5fYRVL5DZ1twz
olfbId6YVhLrkUkRAgIHoaFh8DgPnfKLEn3Myy95+fH6d7vwtKsiJkCUFqJesIwLr5Ya85bXnOeh
TpKHoqifjKWSiNjVwjbVNZ4zNDCdn59VNypd70xVHuak9QzyWMflITIa/7oiF1kmFDHB0qChrgsK
cBH5utCC62SGFDRa7nV99tBB9QfydRn+9vMnSBLc3JT1Q9anq6S5fpxH/pZgWPG6MpcZniBDsK8s
RaA4OEkOxhydnOpJN1w+NrGLjParNdQAFRNMX0wWcIljHZQ9JkQTR3lV1EHyS/Y+nqnjONfNFPiX
8EMwHVsnZrl+vPJ3qXwy069V/e26sutfceanVl2JBsS8DYQU6uTn9gEqpHkmBnTt+ulNzWPwWil0
9LEV40hzTHnWdiq5V7sSTZReTNMEa7sYqgFIOrAubfJQARc2Kb+3yb3WZ+FMvsVEZpfv0dCFehYS
V1wBRwNa+Vy9NCUOsVBmChtgUFjk1q07Tpicwbf9ECc+1sJieRqYF8G3M7rtrXVTPTFPVjK45Idb
D/nPr3ivwG2CRIU1XbVk+BX/gWAugEwTFPa0E2+86qCdnCC/QzZXvq2JHf4TXooaCwGk21b2jh6x
+domsMGHKiJyur5OtGZq87BufyRj6fcliG2zMNMQLixEhqBaz1Y8e0DuwJyIrEM1RetFMTcaTQum
Nf0ogCy8nwCm/VL4oFUCBzXY2wp3qND91bzOK74WvxZJXX/PJzmAHdmoKuiOKqJJJsD+ssSEshp/
nLnuzVnhRtqHWOsP16/QriAHBT1TWzUVn3q2GI2TGg5KXOn8TS37YByxuDVGTdxPBn5zXdjuJ/wj
THzpjULT05HbOFSEkrMCwue+dFudYXS8dp1UVpiQ6GYJEZRaUidHzw4vVNu/b/5QSf82qKAzL02J
J5KJ0s+vKp0QM5mJlYcJLQ72EqYZDWauHOPh1/Uj3PGqFPOuGt5d9HexFuNckDaXWauOBdaLZ5ir
TQxMpwOsODIZu/HOp4Iciv+huG1dPL2jNWe6k6ZFWFf6RzQVPmeW/luh/UNkY0VMW6itxLO+xwvC
jcO+JrhUuDvEnWKtjhaozIEVPQ9TJ3ZKN9N5q3oTXZaXOJ17v5s1+04hTfe0DNVKGTVmrkbzzidL
XlHXbIzhprfhd5y4UY49GaafXZ5FN8mctFi/NMQhnZjjZihJ3hFAtbx+pkB41wt1aT13gckLEDhE
EYYzSjL4pZIPqQuy3nx0U4U6QaWo1tEqTJDEaKPOnq5/1h13s76VlqkD5muCkvL8syYx4lBLq5Kw
sLC6ucLesyzxFzXs2t5VxsrVohThSSmJfHaMCQIdE3HoWigT418n1fIlstMyVKhyUMrcs8eX0pLB
N3cCRXTt1nwLZUrbFqv4utGQdNayEq4adPZ29nOx2ufrx3dZuEEUv5Wx3s/NIzVZOUY9eF6G9tf4
GXMCfvaCrab3Ewp9U0hO8rX0MqWEDwa+FXtCBIcimL3cL0N3SwDSkVyJy1ImcjDVMDULHRdqq6JV
KCPJopx1RajGaf3NUXLmDU1Z3+VpOzxwNZnuekUn/lyMGXZQUO0+n3SQZjtm8Vrw2njD+h78SdzF
2OfERuu1crjiD3hIsWxgWo4q58njNFiRpMW6Y1ZnP1tIPqZMb6ZaK4swN7Nb06yxFyUPiLVI6mY7
nwBLC9BaQG0QxVZxiqtYUqaoFVwhTQu/T9unuu4l1/KyGrJ+AQsIBWNtm2BE89yuQBWF9UN9hCfk
3gRou3scez8FxRD4u1/jtwpUWuF1S95VaiNw/fONIZepvRTYOoGHH05Ojw5dJGtX7DxVZyqtX28j
IWumLE0HePZEz7ofJSnjR3Do6ChKj6afVLHu/32NkFtZyBFNVdfej3gjr5vatkW+U4SpmTEUqEmD
jeU1ubsuZS/vMXUHTL4EqaijipF5FGdqnqlRgTBVO2h+7Q2f43sQt2CgRvmgSyz8shoOf4MllQ6g
OXCdVMwZzVmZaZVhI1wHDkMNnNBD9xCjulf7+qF5Vo+W3xgu5YcIq+4liu68zGgy4eWH1QNMICY9
M+IMI7Jp9h6Pr4rWSeoqwRqLNq79nX7DKP19DBI1lFclN+6ybga1t7KFm000jdsZmCBCqrkAH9to
roAtIfI1diRAjccf8NZmMWB7YDL/eV3vnYthogmMuB8P5CVUKMkwS9haJXLnBey3CAZczsjfHgJZ
9VtbzRqKjfZF/X/IrHnQuJmF8VwAjt797Mvp7boeO84RLTuCvxsRHF57waPUvVpVcYK0WF++YsFx
OC2vNVskd24nnACeSrOpCbw7qofC6wS0ByKvrM5DG3uh5pKHY5R8G2b9RhnpixKNH+ysyVzaOLJ3
eMe5QDAq+2iDOubFZK0RaZhSWNMmEtq3ReYOL9h3cksfZqwuJJ+7r+ZKNyfvEe0YB+JGzC2j7o86
kRg76ilim25gRdiRZ+MN5J7gO0g/shP4omw7zJ7BeiDln5XIpGtZc+PXaD9VqH4lRdhb5tEasJkI
jHPXbeUS3UJhiOu8wtpahcMRvuOUVxlYJNaNBLR/GrTo1OJdBwNzeTPG/deMg35MtRvfXqLnMceV
uC5+x1ThTdG3dxAl6hcsplbTkXzAOuzQmBLwz02PmZIflEyXAGkuxWBeAiRUqL7h+2EUXDhIg6eL
zo00BJ3qoZh/mQO/ZYNsOvoS6YhWF8YycBvwjKMmJZ6lXjSclmMZplUJQBQz4C9pfBvH2dvIsEC5
aT2mls8zae90yxld1CBkYw07msJp68jp0RdGVCfcfWUsCcbddbhutbxjpRngbblFqii5/TIxq+Vu
LJMBeTg33MjCSJv9iMAz12ANQFJz3Twu7zoOdKON8N1SywAkHnliOCRKYIFKtMS/S7Vxayp53Ndn
5Tw1PJckRPdWZ5NM0XFuyMTcFACGfnhiRuiwKgQMyh2R111XbecEbZ2ssR8ashS+7PwES6aSelli
HibWj8W6VemPoZJUDN7JZwSlzmQIX8nIsXKNRupaV8NAJWtvjB/I+criM/swhkXu5fc9trEe0sEt
UV0bwhEUU8M7rkuOQ9rVF0UuoCZsgn+EqgLNM3CstwbKmlwvH6a0ix8NDUjSOC5ku+53QifH1jey
9POzxYx1rcDb4Il4QppdnWoekMlvvyrPfQUu1ObBAqfi+KYfZaSkO/Z6Jlj4qElb1nq0Ci7HjLvL
tHxTlMYbsMExV4nUdcuOVPi8y7LYXVRDWvS1SAL00uoHrB0D5TR4IVFJUEAycahCErulpHR5GR/i
fC00TGxUU4BYEPycHkej2gAMhGXFIHlVnIAOmP9E4Z8mIEAqpuD6VVn1uDBjvBHIkYCNR8hx/jnz
JJs4t/EMJvEAthTQtJzUWdoklEkRPIACEOASpwkPa7X9iNlI37Lzr9cV2ckg1oP7o4lwcE1hl5Sb
C3YNAOGiYNqaf3S8zqW3LFB88/m6NJlCQiRt13palkm2RmZKGKGNP8SqJNLcKYqcK7RGiZt3oO/Z
0uLcagRj1eBS0G+sW6SnW/K6Lk8sAlCQygB3u8aHqROMzeIoL4r0hlFnSVwgJ290kOOlyPtcpzGw
QLOZ3kiB+SXMpkjsfedxsPU/IkVAd1yrQ2xoiP3AkHeIMmwWyYg/WlhY1oK1bqBuUSqS52HXk2xE
Cu6y0intDKNBuDm1yU1W1N0pUWN2wGsZBaAlriV3TCZPcJm2Ni9GNeNU435RH8yCYbi0HBnxScSK
z/UwzP9IoAPn4QBGd9H9WFgb9UM5I9myX4rhDdzhx15V/NaRLVtdvYPoPVDzBY3n+n8goM5N1Opj
tYhNvlINFc/j0B0swu/rqZHtLbvAGGBZ9laO4D/UQe+xyhr1+QHZcjhOzHiIGF38Ma2L1ykHEL6L
4+9sGfgpL7gdTuNgHq7feJmqgnvBTE1slVhFGSZqRT1Ok2BGGcY1DfLluqC9O7jVVXAtnVkaKbiM
eZg1RwZOw5jaHh4LL0vfBj77/0CYoSHlQpiEupLwqOb90GVjD9O0TUQxbR2/jQg4uz4DLzDld4Q7
MtTa7jluJK6edePVhiRjuWnAc6YxOZZz8qpz0rtdUeiSW757jigImBRFRoqX9FwQJ4MSV0TlIdab
3aJB62Jd1BEEmCdwRoIHtv19/ST3XgQCLApKOshPLlrLS42t1bbWo5yp2kdnAjsxl922PT+yFSEc
nU2bekiMHo+Oad4sNv1RjNEd1jnc9X0usYtdbdZxIWIBhwdwzfnhaaSInMLMUANOJ1frTpXz97NT
x1EdFTU4G3sqMSVwLgF938qeS4eFoCs9JCuAbkrvu7GV3KadEvC5HMFFdU62sGjo8nC+taxjfMxv
E5+dcu4CFhZ/QQD50ZZUFy+rN+cSBWfFMmYkRIPEeiwDzAcEeo8qn5O7kwJ6G9P0m+onUxyJf9r5
Yg4qmQR4ZXw07T1u39wrk6uczvaSh8WUBBVVvaGQ8RPuisCTogPOZlkgYzj/ZJ1SYC2ZgdC0d7Bi
szk1hqSUcDmWinalsZEg+L5+7JtUY4i6lSPIF5zH/JkviORSIJXHg2N7xUMTKL+63wTUHZhM/3z9
Cu+4JpQygIVHzYauB3mun0EXorYR9LMs5cC6Bw1DD13ydF3IziV2kJpiZZ2KjtrF1mbOlTnWQZsH
CAq6PtPTkOd+a381ZWe5Z4VbOULQMWRRplj1wEMjMtyC9S+TrgHJSmcMa3f6XWQCm5lXX82E3VxX
cO8Ut4KFJ4XETaMrlVHDEb4UAJk4xQlktRLnvmeK1EIpaIXxAF8m+CcWTWh+DxYC1e6tH17sTBJx
7P/9+D6obAFKLpoCCE6yNqmxd2tSMFJuPszAYV0/pj0JgMatW5wg4wIfqucLHcbcLsLKytxJA9eq
LmtA7n0JVP9AmwIUl3UBDok7mucKMYrQiE+J9eowFKxkWdd60EIEiB//lwwRE2IajBvDhLJcOafa
IepVtC+csn/o+7Q+9Ebl+E1cZgHvkxik+1g/X9UJ0NBpIYsr9goTKA5icgRlQgT34oxrpll9Php5
EZpP7TeOleiaT4/ZY3NsgrE46D542WJX1lLZyV7eQU0UE+yYehXfyWHILaC40RxPmsFwgUV8xLK2
g9MXh2ypTrhkd/OsSGxz97MCSPVfmcLNdpjT1AlH2z9e8g/NhMq8HZ3sbPh53UDf3fnFp93IES7y
UGtd0i9JGVL3zQ7ZF8CZbISEgNtiiE/HAlXTwYhD5ae+lHN6BzsH3PJ/xjMdA7261bttXrPMJo2t
GDEWMgaqZwOxRqrDSH0yYjvFIfei4+KpIF3JDw4mtfhNh9mpCGROsnx4/6jfp0TXnyE2CdBymVnX
4md0YK1lfeOyhQd1pvjXj3rXF/zRlgreTCnKRFWbugz1jjs+56w4Gnk5SsqwFwGxiZYVxpetdWYE
jdZV2c2Ztt3c9SNQvmG+2Cet6W+JPr12tnHXD/V9oWTBdaUuzk4QJ4RBhPSs5hHETWN2n0a2Z5Lu
ZOqyAtZlkwVyYCqg2MMoLRpygql01WxV81iVIcn5j16zToZa6+7UdKdmNFB9VdPfQMn4OJlwmDNJ
yHAZXr5LN22HOtTAsy58OhDLTIQy+NjU9lQWEm9d/eKBWSKsyqD3Mcsln7e4cDp4LVT0dDCUaSM8
F1EN9mz3pNMsWCWIiGq0yhw1jJvYqzl1m0l10y46Xv+WF0HLKhGDynCswOlejDjlWsmUoZhZyLIo
+pDFnfXRMSssiG5JowYFCBlk4L/Lfo8gcr0zG2stCO36YhnAp4n9t4rtpsE6x9ve9Nr/0IHcuRpA
jwPhACi8atkiLG9ZQNZhLGYZVk78a4jqG9NRfiRK+2p22UNFZMuZdq7GmTjBgyuoz4yzCgSqHRv3
1Ww+YSs7UHl5Hksci0wvwYUr1VyyrJ2qsFAx3Z6yDqTBFXHuTbNTPXOxMMUZj397RGL9cig8GQib
bELFTl2tqnFTJBQZfh5/XjhwaWSpOg+rSwyJehcxLh5dgN+AGzF1ZNwiAG4Z9HKxOOFho43fEw0U
J7FtvJSLyv3GnMCbvNigTEjVAeuPqu/Xr8RleRbDE2gyAQgAfBd69OvZbwxU19XB4mPGUG+e/H5C
sDEdS0x/Lx5BwVQHjw3IBWVC1w929iavQgGXgtaITUFbcC60NC2d6HaKrDnxFvDYkHhNjiJMqL0v
oY+whikPZIy3l+YKcj2cL/gC1nlD8XbwDMRx0dTUoYMlUqX1gLFlz0Qod/1AL20VUnD7CEEBBXA5
wY9rOSA5JuvqsK0MTC21noaNSpmO5U/qh8EaJdJ2dcLsAQpDlKL6I9yMpm8thxtWFw6a6RnLHebX
vNyS5LMX7zoaYej9/yVE8GH2uHLTYDFBaDeKk7pWOxHXTHNdNtYgkyNYhboYXZFOkKMnWG1Dq5vc
WL5c/zp75g5dUArCcCamxcVIV5ut1FocHFhVz55it25JS4+mQdd908xvzgyOo/SGal/z7qGnv+0J
wZrx8fpv2LUQjDKgzwlUzKXxM7XK2qbm4aBM/hz/7obMtY0JHYLFHbq/ndmsH28jTYhf+qhgE7Ug
LbrPnyuQcleo+Lo6NsnEUtKK3Q+IGRsdM8QEiZrgS5xYtcyBolZZKDNomojXpNLh6ItMDfqYwCYD
dmaj9iA6SydrrIECqRHaXfYzYlZQgI7X7O8WbBJNzOVhsqhbm/G3AqRqWi6DEV5G9Kt4C9AseGzA
iEUVlW42sx5cC6E2Zq/oB35RQYNXdsVN4liuMfxayt5HDcvNCv1H4zgB+qDPMRa/9yVeqhQd9s65
x5wpd7GJ8xgNmjtk2DXcjt51G7uMdM5/plCBcia7GvRC4yHT6vusuI+M14VMN2PXHq4L2jNmpKoE
HGwqgF5iEDfGC0/BI47zAJi9s7CLL/+RTTZWGk5eUrXBdWm7ar139ZAdo9UrhKlRx7N1FIuHVWEd
JoWDkAykz81dbtoSvXYiYpwgTGwFV2K6UMzD0yGve0zGosCFjxdEv8Ftc8Ceshcn8dZFqfGLLPPf
1+2PQOGTKQw7qTk1URZvDgv56IDelw8PLeYcrp/h3pPhIODWUb8D1l8ELCtg8o5Yo2ERwQxo3AKE
77rF8amP9cn/B5IcIDm0Nf1GR+H8lcdAZT9HrVEBLPloO79JdK+Al+i6jD2Xg/UZ/5Uh9l2rvIrB
pwYZPTZo2vG3wZGhcPa+y1rdN2ADOxOEwzj1E2eQkMfZr97Kb7DSyF9I8TDG9O8rA+QgMN4If3Ym
CZ3JNBQyQdRSsFfAoR8x8ybJni+TLoDo1uAKVDS4KqL/wnBLkS59hIAhwWYxDd+eYqAacclE6SGr
Cje2YslVugxvz0UKhq2nfC4H4P1Dw166sEfwdDPEWT1hDSVtT3PLTF/tCwP0Hblx4iOPicQZ7tjI
mc6CHWatvrDGUrqQdhP6cxYly0s9NlzC7LdzsTZiqCpAMZfWWfIxMeuwBnrXVRlWpaZ98XNo+Lfr
Nn/9G2JA6vxe0YEnA0bzutDh9+ileVj4EThRd2x6UFq0atAqkqhpXzO4DHA0rsxx659vcoQ4Lxsn
7606nFGJSAZkCkzxpqEOr+t1iX1ZEZ4Gmj4oieuXw9zmYrIZm6MQoWP7a4iVWWF+b1buShhvfpbT
oO7axUbc+ucbtdD+yWxngThsNw6c/ldsyDag7R7cRoJwcKo9WEpEIAHFnWcnLu8xVxEgOpFcapmY
1YVtFBkjbITOKlgeAuegArWUaTheZib+v/w+QnynjYj8OgY7qH503OWAkqXEJS/pz/lgeJ10RYlM
LcFxRJoWl0qM00umU9Yt4TxjG6GiSbKbnQjmzOgE74AJ1xThJqQYFFghxJR1galQnwLDY9vP109Q
YnFEcBHcZIwBGwxZCUB3Pzmooa4L2D8yFBFhdDt0HaXd6iPoPuuQsSiM0/GQOkA068WHfyCGAuq+
ptKXlAhpx8F8ozjICPPkNZkZKNjzm3GRjdPsavNHjDj0DVWiSp+iOuycjwt5nOavZSJxbZf9ltXn
bGQIzrRPc6cultVrzy7/pn/Kb0HBfDJf2HEI2DO7bcIitF7/1fG9+8HNfSUjUoueQK+6K7xFX7AH
fMTi7+/Xpey7041qQnEg7StH7xaIWX6otof9i6DTBgdDgqn1m+4+etAkViEVKDjUJMt1rVYhkAd9
MAcm1jgkh/FDeWOA1s+QSNu9S5jSfS+0YCpRcEZ9tdgpGSGMTN+S6lb928PU74bx5+8XvI/t5Pas
WvALqKpmN4Soi88sDOaSCNxU8ZzKOI924kxM+iPSxKwMnllVP3fiNbPIoud6H9bl5EbLvYnhg1wv
gqSS0X+vHk2ovp1JEuwiU1MGEBwkRUXqcvNltr5jShx2kbhT+ZQkb70+Sp72PeXWqWp8LXUl4hA+
FqWLYlh6D5H6cNt15VOFln5TVrd6PR2vm/2eXYDq8Z1EZWVNWJ3K5nLRqMr1GO37kNWZP2hf1Fri
Mva80oqNMjBZtE6mCMdH0A0a41oBQjfLfdNq8VS0rt42wT/R448Y4TLl/TwZRQo9gK5oSOmNvSwu
3stxkbH/EXFxVAXN5wkiSFg+qN/Who/1HL2w5/qgnvAE+v9OIyFM6cBZheASB5fmv1SsvtPiWHJm
e2/5ViHBzGyNWRXlUKiYX9qycNXxSek/NsVPjJhLXtq9IHwrSnAPcTc0rF2gTLV8qG2M5xcxwoYF
BBLhyB8ZMFLXD0+mmhCmKItZAfAM1dS28Ul1nOevbfTLHLGcUgZ92fXjG91sIUxZCmqgmQpZCfa0
vVTYwrkCEArbGwKUW0IZueL+jf3LDMWa7Eh7B7znOEoQYaFglR9GTJNdP72dPhxmEcAvYmEuF+gK
sfgP5rQ+NljVh/pUYScOdj2Asvm1sekRd8ufxsaPR/Yy2MjcrAzrccdakh3uNHjPf4Hg36M6Kttp
4n3YDsvPkbTHuElv2bR4lJQf7cW5c5zlG3zkY6UWEqjFrvfFWCx6g6jMXlD4QHXOZ6fowyYOkzI7
LmpgNL8Slh+un/KuZ/wjR4zXJqcw7LJl8PIpbKdnt1qXfXcq6Xzn6mHFB8zYyBFitrborKwr8TGH
g3Zo7RN1whKkxew0H9T+VtH+h2b17vXbiBS+3jw1tIk4RDLVvrfU6r4AZKRXymAwqltuz5IvtvdE
bzUU3pheUxqFaWUfplZ5a/A3B8xzdPk5sNk1gLhn1e/akLybu5HwVqbw4DgD7eYWEDuAVSafM5/5
fe2CrDb16FcUIw3QKvW5l3BP+/nvzEZ4hpJcSZiTZj3uP5Z/0Re7eirsz9dl7L91mw8oPD6pMalq
mTT96tP6ID1WB3QcsTnDQAcyWMeBZZiqvVYTYPN/3ToRZ6pXDdgvEL2F6ew2uks8rJPIsa2DfEmx
pCfgH8wTC2WUTVI9hXepHpTWNCdYDsmxBH3y7U8pGMq94je/iT2jduV7PS/n8REpbxUVnibg/wqz
XBUl4QK+GB+081gscFzxTSbMZn5VXcMOHF+7uf5NJXfynbhkE+kh/GJL6cCjGl0JTp1yBN2BjWWY
hD4WMzmOhaycIzvc9+7QRiLQTIWhj5DIm59KpR+X9hXVTXeyv2hzDXIRBNBa7Eb9hwpFTYX/Gpfv
11WWeNj3cc7ND1Bom9uqgjuqOxgfLjDog7mfAdzljWSe6f9RFTPfiHABJRbTK9CnOE4JFiN4g/hZ
uwNc5bb0pifkqjfkjt3LcsfLQdR3I/ojT7DbxIrRRlggr/Obu+iT9Vk7RZgTw9w8FjU7gQmS9vGu
89QT9esbDX3bxJUBBPZvLEVjGCNHKJGLcD2jzNPcqJGlFL0H1ic/i/00cJ5rf5qxH8l1PjVeVksJ
kFfNLl4zIC9W1mVQS4h+oosm5Bg2rk9UGsNTkhrxLTKM2rdG53OVxB/1rnpUqM0ksfKuKW3ECgee
R4aTVgoc4jTOXgoQ1Fh/4Yas27Qb222kCL7BnvrKZmTow7zqjuVkml7SgDbv+q2QCBEdAeDZtd1W
bR8uYCPT8EZqw/G6hP3r8EcP8eYn6TLHmKVFCMXdMdCD9fnoqgBZzADKk8zliVvxfxJObWQKMUeq
kzoDWrMPVaM+moX91Na9X7D47bpuEkN4p17c+BQ9HlqtXVUbDe2oWRh/5rXfNTIgwvprr5i5OCkz
NdHctgvEzN3diHmIIceqp37wq9FwzfGlSl5q9DoJ8Mc95kRBNO1eV3PfSDBJtRLXAa6+HsNGTc1Q
wJddwRJRZXnsCvrZHGUlqd3ECTUBdJAoaIYupiIS1lrpwtQ+jEvAxD3iLa/5rRWoSA0PBoKqF6nL
2guFtxJFG8nmJOcFJLYB9rAAP4nNZ6VnYc66wdOb+wXBvI7kJHf95FaoEJ3iRlszTSA0u8mt07pl
3vaNAlPlK8EKaiKIEoN/kiRuZa6fd/P50MCzRiwp6QE0GIMEg+Rx9A/wR8D6/fl6goXwehnTvISI
CLe51T4ppqRkuZeHrQBb7CIB3g7+/lwHs5jIUutaj6EZxR/V9pjSyNXZ7C1T/XLd2ncd1laWYBg5
lHHUGspgDQMizwrf5BBHt/qXdcG7eRqPcyvRbu8d20oUrCIiWePQGNpRUN0Q0LQgZ0gNf9Isz+mB
YNZl4Nq9G42OK0adQBIO9KLwvdq0dxbVwY2eLD0EFBQ8A/Gn68e4l4dtRQhZgz2PSlW0EyydV+6k
/kr7555i8bj9rQYfOGZOvchI/esy9/zxVuYa9m4svcqVvM2qGVZi/GDxHSfPWhFcF7F7g7cyhMe/
K7D5DAT/8PlYShKFdeOBMNTvkAu9o1va6n9Zebl7mAbYPYAPo5dstnQw9dI0RxwmGq2G1X8s1eFk
zSNooY0lNNG5Hsrud1x34ZKaJ4dPR+xpuDEK+wsgc/falPpFFd9gouCBmupblA8yg9qt0Zi4nyvE
CLOcIjqiMrLK1g0cPUvBWKjzyR0i/kHLtTulz58GA0tbaO4PY3pAQVHSxN27PhbQgCtaRsUyLeGz
x1pUG1OKC9vn7Wlc0i/glf4wObEHSIGn5Xg9Stn42a6+W5mCGahdXk2VCTMwM9D61jT1ysK6NYra
V63oA8OTpdl1UJj8tk8nWUFs7/puhQuhoUExW5WvT9eIosIXtIs+tWF3nGvfdJXunSwLBAOy3seu
X9xINYXapjNFSmE0C/wiXzEGg9eujhEr3UHSaYPixh+PvSV5MPdu9La1I/h9ML7kdVnzNmRxHCpZ
/bHIqOJye1pk93ovHNhKEl5Jim0BhrOeaXEDrpf0mN4ilPL07M52jQBrFBRfk7V2dj8jRRcBoRXF
P8JnBD20njMTbr+O7qqkcaPs7bqz2nMbaBn9V4A4m1e1Vl6NBF+MpS06Y3oXzm0f1OjRNz07oJHk
aU4B6ify87rcXcVMwL7QTEI7TOzzjA7rkoWiTRbXsQvaP3dgsibCjgjsHAV7IzVWxj8RPZmUPNZL
ByLYeBpH4jo2l5jeTshxJmH9BZvHhM8jnTLwToAF1V/JQbT5U9mAeziv/6Wg9Q5sBIEFHyNKHIJ0
7UnVvqrWXbxOhKayIG1XIewcxCImVCYAlzuXo6SsTBsNcridPiacBRm1X7jGD3SJPv5tA7BgNsjI
16E5jEiciypajvFqA6IIONvWcSQwCZJZAj/Z8Q1bIaJ19043JtjIBH2s/MAr/mQk0fdSd8Lruuwe
G+j7gXnHpAnaAOe6mJw0jVFbyH7GxM/AxWSwn3X8oC6yN3RXn3WEDVmWhtVnwvfB0jFmV8XQhkvz
ZtW3DkvdWUYSsPNUggwcxKdr0AfKJ+HDRKytVNLZSCVr7VAtxEuzezb9iDTFV/MiACGid/309u7p
RuD7O7ox7nXZglHb+Ei5YZ/GhvlpFUvoFi7nVEEdvZVxcXBqljkMXwgb4zz2M7+lxzjA0JHLb2Yf
kOMDC7tQkWL290LBM7lCorAkeY/lGQbCdtSL4xNWfrVjkNpB6tkv61r5YQlB4bX8vH6il+v6VnWB
8dNVB/x2F0u4ML5lJpziG3ZYK5FkbvaT31bkxvLUH6NPC2yoa7wY6xuQUoJubuVJwHgQdhBZr+mL
HVz/MXt5+9mPEc6gqodFVydnbSipXvRbO+b3uVfezXf8UN23stLqTt36TJqQKI1DBAAVVvAgZx+D
+kG9r1A3vkMH6zO2WNwot82v9pX+Sp5kY8B7sQ9oazE9oeK1WZdYnDsBUhZkrCKceYN16d0r8zGD
gvWXo9++Nt4s346+HptQ8sFoJyhgIRP7lEUHOlp1hz2tWovGQHzkJgiKsdIGeytmRF3rHt5Mck13
/cIfeaIvbek0LyAsRo8nsU768N0wOlCOnxTsjmJMOxAZ08b+3dkIFA6UETbVwwQFi5v4WFYekKu4
sLZbPbMH6iEh/S6bEpCKFEyVDVqislXH/yxCQfT6gjZdiS0g9NY+oTydPMlKL/+PTNCJoM+DFUgi
eqezCzOfbLUN1Vv1U2whEX7/lK3foYH1zTwNdhAFsk7W3kMCzsu/hAq5iVnNDaY6IbRSbhdrCcbO
8BZqSExmVzfMgWGADu88wjzhYcz0pbVIC/dn1H4foJNseoWPZXiOP2sInZNjCxTyQeZx3v9a8Wps
xQqFhWVW576yEDWPxjS42B593w6AWChN5MWx+ttqyvSh7hgWmVaYtstjjDVkejS4XIlzt55SJCux
hcg3Mh5M3vf478MdyL3MINFAN2wSRfOVcRlOy8ThNUtafIqYrv0oSy4bQdx7uNZFhwiUkLaSiyC2
aUCMih0nQ8gTbzronjO42eAl4LSEobgleqyYMuiRQQIE2H+WXYg9M9kepJA2Uz7lKV+DNBsroKnh
Gv3dVH7/B+/DVohgi83Uq/9H3Zc1x4mka/+Vib6nDyT7iTNzwVqrSrts3xCSLZMkSwIJJMmv/x5s
T7dV9rimJ+JEnO+iF6lUlQXk8i7PUjg9Bhnrzy57bxIRWNZdWZOgHwfIWd5lNcSdnSl2x48Z1uCF
4X+2r30//Fm8ozWTcrVlDT9UoMKGRPVVvm+SLGIvePRES56sxNmUURPmMKi7pL/y02Pju+HNs5R5
EB0lLZApqa6nqx6JN0YsAk1TRJzGXzSMSDJufn3NP0n63O/HPNtZB/iFuAWEyMBxOGn1uJkcmLGw
O79UYW72EKMdr43cv7QZ/CRK9tCEW5XWYEXyA+dbh5Chp09swoEF60m6LdT76mQPQYbatpuSiGz8
MoYJLbroFzfZn0QFb8Y+m2NtYTnFYNIJRXUwcUYjkhKt1wF1R/KwevfaqZVMTSdC1+sC3u/6D014
6QD9yWJ68x3OJhotZkhWtpD59ZiEP0IbLRqDhL9x6T7/dBw4uK+Oi64OItrbQMQZCx0a982UtiDK
VMFw74SwOZw3buimiP16pCcxBCAuYzJ+EpGgWPznwGfbbuYJAG+d9SZP3tamLOzJVYN7Dbf1W4sj
Phn4qfSMtKqWCJtdoIh3/+uJ/fNLR3UV5UXIjX9ZbN+lElNfWZ6W49JNR0sWHYbMi4gz/xIl5Gfn
Gq70z3HOE3++2MKrMA49qNAsAtQw9AeWFMcqQAFbh5YADaAvfnEa/yRVejPu2aP1he953Ygl5EAg
GyBweexC2w3GRMLIKADQJspPl6btT5ftd9d69lQlvG4z3mNM0Sf9VOx6WPAwTCJZXIBlXbq4s8OG
skxxOfMJAiI1nJGzQPMefz09Lo1wtgtUwM+L2cMKhKdM2Lc0JPJCovmTnRUPCJEVNLYRk5+jLVVe
t67W5FPaVyxs1DuPfUZrNpi6NvHyhxpaudklZty/mIx/jnkWtOZ6C9sr0EGR8fDneQrlw/LiXw2B
QC9Ky0Obh1p0cSaaP2Yfby50ff27lUaIKRehYVbou3LTauHQz4HbbIpwjFbR6ynfCKe4aJ3zMzTU
m2HPFt7qZ6blOq7VcqI5GbbWaxHXoQ8ElhPwOtyp6LLZ+88XwJ/392zRSeg4C6PAmKXlfuaCxFCg
SDnr3/tlc+Fgvnh9Z4tttrO68/wvz9JI3ARCQUXM7op03q29oyaGQW95unw0/SwKeXNfz9YeA1CJ
024RyNE9nM4CIDPolGzHxE+buEntC93Mn48HnSCoysIQ/QfXiwriHgrWAlNaP2ZpNkY1TgP0AEMf
eK90jbVWg7dLkd5Pl/93g54t/8ytap2sG8wQ8WfsL07oWlsvgr5irJOARyWUUcboUkXi0qhnx75t
dhqZWqwU6r5qaksLeuG6fjo//7ysc4DOLMxuMgsMUHZXDruSwxHwju4/KdPBNeePR3YO0lEcbsMt
QyZiFAKg7qX/YKjM+k+uxUPzdKWNWfjX223FcAeTO2OFEKLf1H6W1Mt1a/LYtu7+g5Pgu3HO1hnS
iMadK4yjFCBH7cnNX389wM+6f9DR+PNKzlaUBpdrfTRwu4aFtInflNuq7EAcHUg4+23sFPpD1YAc
kts7o82+4oH+6+P83/krv/6a64p//A9+/siRqxc5Hc5+/MepfW3uhv71dTg+t/+zvvWPP337xn8c
i489nJw/D+d/9eZN+Pxv40fPw/ObH2LUaAd1M7726vZVjNXwZQB80/Uv/90X//b65VPuVfv6998+
8rEZ1k/LC9789u2l7ae//wap8u8exPr53168eq7xvsOr4APlP7zj9VkMf/+N+L/DDBz8P+iQgwjm
rzhJ+frlFfd3lLzRcYBdEyw3TROjNLwf6N9/04j3u+2iow7FKt1dqU/YNwQfv7xm6r87oG7D0QbP
GgQI2/vtn9f+5in9+dT+1oz1NYeMlvj7b0iD3hyrtoMiEHw/8XHwdUASpp/Nyw6EwlLOLmI5JIUP
pGaeF9LM95LRy/p4QXemCKjWig2Z+zmFNPL4IetbtcNdhEA9DOVVwODVAP+1zrG3vtVoN95QNCeW
md0+L21IiZqQS2qEypygoUb9oI182TaKLgWI5357sIuC1qHBu+zd3EArOBBwZTCCgfl5WvkdeZos
Hy7FZdsPqQ6nuTzQGpotYe/OdK/x2ojbfqq2vHekH7U+k/Whxv9/Ii1R0ayb+mdj8EmkWE7SEU3H
CtBI3Q+LQde8sFlamowdc/2AwmxugoIGQfYtjG4jBs5f5nKobjSrqq41oLCrxJVk2Xbaom+dQYMZ
ojPACCCD1QcADqMLdEPTX2l+RrEv9lXkQ340cpylhZhFYVh94DvDAEt6Pd/ncmSPGGKISvRDD7ZV
ZnuSuwD3DN0UCZ21e2lJ8wBPJu0O9qxd2A4MSU7LunBoiqqPeq9rv7jqorLljbm1t/Miux/qjO7y
ihnvDO7qBxiZoi68dP1V7ttW2C5cBJ6VOY9VJoetrE227WzGIypJF/fSaKN5qMaIqKzf+dC6uqnc
BUq2HuMPpK/Jrqj1LNbc+dkzIAbPQX55sUq9vO3MzE2hq8EOeV/SY4XULA8mPvJHrXHs2O8967VG
GTsidCrilnjsZfCKYlsYYxOZunQfDDLIq7kvWMzGvIM2OqV1MiASejZnqb3k1dLpASfMjaVtyWSA
8fled3u0EGQlU3vVZy4dH5IT9dykDunnp8Wuh9ToqQ/3vll5m1wxucd49WtjuvmnkQkths1rFRWA
6EQ6VFOPGjihYeb1fUjtoYyhEgtJ0a7x7zo0xqPJLNW1NeTjrkKlLuUko8AATDAEh+eA9UloVXm0
a5GnuV68+KIBA70uGogNSyECRxvkAytckTSVTx/gB6s9dYQ7B1sftGjpRAduo5Y/SajixxDAhBTO
LGf9ri4m9mJWWr01BtJt+mWu3vVoDb5zm0nEXlXRKSB5Lu8n1PRCgvl/YjpEHVxqsx3POiuhFpYT
tC7ptVZLN/LBB4uXXnPTjsN/YeU0PKEP0MZUc9q4sUAOKQj3t6ZRdztranV400oWOUWuXkq1iC1n
tb5dXLOMBlHwsDfN+l0+1f6BFb6RkL6wDx7nJGkgK7XPwEEJGtX0z6U7lQmpLOB5PX04cgMiIXmW
8dDR1RxOVCyJqRsqKYGSTYi+LM/1Mmk3zTzPsahzG/D8cUyUqwMtrkoz6sGujQe0pA95oQNaAnm/
Q16LEpBhnW5clbF73+f1tTsPWuiOrApNo3Sv6Nj5x6qv3JM+mD5gAM5cJu3se5EFITus0xJui5I5
sciHPrRhRQBBHSmiUooMcIWOqHgmyjlIT9jBOpvSQRL9xuxKGmOLZCkqAPy9O2f1rusr47GadLnX
SV5uiZu5ATGEtmckFyLWBqtF3UCAdWQZ6liAJRTgQcsUvAcfoBklITtijeEgRHFqSSeOi9uLuK1q
N8DxaJ2MVnPjVjT+O5MbM4BMcGK1CWt3bFT5OlOGB4jjDVd+hSUNgK637Rib4gIftafzoDZej62Z
TNzbNKPf3AsBh2ncFVSm9GZ5qqquusWCr2KpRvcwMBO+JC2szLxshFpcjhP61qatf9LK1ogLbkOC
V299uMYO7iljdbkhqqp3MyHVFRw6y31p5tW+qRaZmHXj3kCRmbwOXEDMHxuod6csTSTuLJYHKeoB
/H0pithuhLPHjB3aQOq5eqqEYzxz2njvez83nosam1xmkeLoFoRurcKbIfEmmjjTFnhgWaAhQW3I
TaRmsvsWCOwiMOGhFplcaUUwmU3/MLWas28toq5xfivYFef+B2dR4lCZ4OkWxJjLgBkLib2RF/e8
KAXqeRa58wpK90wJ1BFHRdVeVTaHFc1sbTQHqYYXakDvJJ7iXuI2RvEMmyQjnsupSi0BOiYqu73y
t9KkJgT5l6kKdb8qIywI76SPM4lkq88B6+phSxY+bmqjHuKmHsfTsJi5FiyKC5hc9SzUJ19tlK4N
RzGY3qZz8zGGDt4C/N3ib1yEvYkzoK2e+QNrsfvTTIeC/IyQtxXZU23gPb05krCFInrkqUrbogKf
A7nQsKexK3zQxhpNRaUq5kijpfw4KG2OobSBPdww5H4EFgEys62xG1XrD4ktunnrD0N3K5sOavWZ
ToFAXAxALuJcH8bEqsvsprdpHRcs72Jmcoj5OLI4ULdAnYeosk/HqbU2ahTQIaOlm2+tbDS+Ycj/
UtD6L0PRN+HrL0Pb/4NBqwOdsy+iw//1z+Dwh8B1K3j1/LdPxd/uaFHy4flN0PvH+7+GsYiBf/dX
F0yDuMidrTVK/BrGrq8AfI841oXKD0rtCFW/hbGW+TsU9SwYv60SQEiw8KZvUSxeQm8O/aW1aIWe
oOX+lSAW+Ko3QawLawRoQOLzoHxqIto+72g6JKt43hTLg2q7k09eLUV2PW1uWG98ZJr+JN3lI7PN
veHlCT5tD61D7PSZeoL1Jf5Y3RFGU86NeIRpllFrqCMJcpi0Y7HQ22yZgChsQ9kgzKiKx5IvTujp
HOrNlIROxjb2xOYYwQ72P55vR1/dqb688WXziHg18EsEgoHbqQ8et/eNl92rgjVB7UBV0V/MiHri
afScyOf8dSrR8mGrcJc9+PcmM+5qrYsLR9tMOdQtedcjMJ7eax55MqR3GgfzALrR1jPce+5q98AL
nbJ6DBqv2HRjtRk9bdPP9fu6Zi8N95uwrT42opcBJRnAoSV/VZKCXFAlarjq/L4OWqe/L+cssZrV
y7Vwu0DPyE7CtiPs+tvBNe54gwCBzuV7ON7FLZtv5oJuVUbNYKhlMNXOdW7Md3Bw6YLesCc4ZpmR
nCCK6UjtoQ48qYNbM3ondGkjYRuwDSfDrSa0DTNEImv3Ec6dLyVDVc1qIWMnAabooOlESWJZ2cZv
8bmw1YQYqyXvOtGnhI2P6KbtfJV9BpnvtjJwC9s5u6vldHQqlQVLy6J5UnVcE3ieeFxPSot9sBBS
6z2Y42Up8NusqMKRdxUUHOsb4g6QnezAkFPd41RlNUIWd6McF6NwE4dJuxvIsLUHvOJZ7hUzpw0h
AvDxYvZDT8gykNqSMmqcus5BC7UKKS3Ddq634/LigHUYQLCtwlEkrr2cH+ac0KDq8YQX0T2yfHmS
ZhZjSz85lb6vWMaRgxmb0UZYIPWPNsoigTdbXQDU1mrz2N8ao3OPKuWVZt9XQ3vki4gmsB5a77rI
i/cIjo1QiOY173CFSO6Yb6sg82oIXPY5WCXLc29NAXp0QzDzvfB5FZIKJWtbDqkcLJXMTD35zDwM
tbUrNRLZY36NmxuMgqWVq/mBbWqfRwroBF/ucgsnoVDY9CuhFXHnPTdIxSwNFbC2q7zIzrS4q2Q0
8SbpDG1jTPrTVHWPpWFvbZc/Vvpwky3jUZHmFubQRSh5/Vi5gW/MN8SHMoOmLXd0QuTlVdc5N6Ol
gPIOzImzwG3v+NROIZpCU0QttqvX0Mfrq4Bk2UYvtdim1sEndAky0bRRp/WRaUxXpYEZ1JM9zreb
yc9iT1mha9JNhpk1dv3r5JUbdJLQ86aKHIwCD8/NvBukd1q7Poypj12BzMiDNxxDojpBVuthaOSB
DnIK4fZ+MpkvQqz89xobUnxfSPSpz4gG04loG51VG70lYSHY+6zVP8gRRtuSHEZZ3RhqrkIpKzPg
Yx00XX/opPWxncydKPJk8O1tO0B8FF80502opLu1bO9zSa2dW7nbvhoPdZu/s6RxsHz6onT73jCN
fTNZL1OhHjJaxXDjCCq93PhmeyvK+Q55yMZm9UZ5mGKaRV806e06Gy0nMn/g0vs8NdpJduZOJ2Rv
mcdxWO4Zd7alrT7AhzrtFaK+luxtTwPsgqbucNF4922N89uODzAJYAo452Ac8LZsZ1p6YedyXh5G
r4KtrmOesq59x4yqDb0GpeQ2/whDtgNznWTJmkMm6c7OuojVU8TlJRe2M8zE128DpX/QZWCpDBed
tcjyXW+i9jvZdX2vP+hM8XCuMf/gdWTmmQamjr0BizvOSXUQPKEiO7G2/lAb+b5V2Y735k0NhrHU
DaT1dfylFPW/EOD8yzDo/2Rw86uCXDoWzevz3+JufB54XzxXqKN+LfSt1bwVtPYtpjF+B5sfkkLA
0EFA9QuG9mtMY/8OrTWwpHFqeqjAQZTqj5gGcQuUpsGVBuh2BRitKPJ/VubwebCxh3UYTNhhAbTi
8f4ZfP0blbmzJpvtYj45GAiS4+76w3lMk9Pedarpk1oDjxS1loUGEJq7nUIy7Gx9S4Lmw2XP3i+l
+z+BTF9HNYGChkK+CSOjc2Cx56H2VrafzBO07IpbVKNCd5/HfgwCGNB+c+ih62s/zDG6FxfZj29b
mT+OfVaKVKibtXn3yUqHLUBaqUy0lGzEhYbXGTP9x1HOdg4PtL1xaT/pu2JT3ZNQHhGC5HEGJKOe
NCD/9gHZ8GSKVVTFbXq583XxFp81hYapghOP+OT1cABcunG6secOlSJM1gfJZjBntUTxMsJ5kaKN
E3SlpeHUh1MRs6F0IZ0xkk6hvSvG/tXykUZy3Qxbft9CLP7Cvbr0QM4aSQto7Og6flK79YEMm68P
hKXfrc5vE//7EvT6VH+YcQZQpShmo2xlnfV1p9n1GKWfEFtkzRA14ycgs4F4C389yhkm+Ntj/26Y
sz7u1OSOpmOYLVq4QFXCrmeI16m84lIuXdKZ9gq87rBruDCAgYzG6l95TmVspoJ1k/cRdcekOmTp
eJPHXgSLvdgH6kfewRLo0uW9PQ9/HPFs7bRZp7vc/Wh9qJ8JiMrdh/J1CJygf6xujYd/Y7z1qXz/
1LA1wcISjQN0Nyz0Is6eGlodOWCCH1XYHtC8DaqIRupaO7INi/OE/zWINa5uHQ2GasgUcbKb9tlo
FO4vZmV9hCAHFP27KxGizPvgRGbqBVpqBXqyPOZhm/5FhDXGxQaIrR79b7jMoEVzBlvLez+zNYFJ
k8mo2Ky86DmcP+ef9KgHxOES7gUOUm/uKjS8oRYKuwmIDYNQjOBpzXO/iyOU7FQ/gm8t+axgfFpQ
NCgGXR740EKXdSntG10zUPvcQqOuAdlysLvyRpv06QZ9nhpV3qVXehmrksgehwPKTLwOVN9K5A96
zg7mYivIGLsCvG6mIM8zlQ6s94yZInTVSvLJGnt5I4SQm6qo22ioe6vA3zfNce4peXKlIaEBQ5Gb
zlLvUHsU2vPQyfyQZdKE5848f6RLOR+H1q+3whevpt77EB5q5G4c5GAnELJ3Uoto9rFsuYXTrep4
pFOcf/JWAQd9hw1CvptamMWzBcQjz8oR/U5Oa3xmg6Y2c2FWh9aC5DMm54d6LmZ4ZhrU2NvFBDeX
zAa/E0lHopGxfCcq5J8NceC03UoPVpfuMmyccUItEaSS5iOVtPtQzbW3zz0C27DBha4WrAEzWkTY
WpFOTGWhwxG5gJzRjlnTMCVQOazvmV3l92VLchQShTYee9a4QSsh5aYJiqqtACzXVe4SQbO/Rf5W
Qv+DAbB7q5kmtHxx5WyJbWfyUR1ocgo4F/jdSBzYwMudA0JB1GSF+a5Z+r5Ic6tQcN7y+dWUDfmn
apnlx2Vp7BgQ4wWluaXsgnngn0Y9J3E3DM0WwrQs6kZ7DqUYeSjtsr5RECEPSlfZ+24hzUEULmBj
WUNDBbn4CGY2H6fGXFD5d1jE22I8wF7pRfQUsliIoxtztAKUsw9lb+5hzg4f88Yug2KiKqKFhp6g
0mhaCZUnpONaOqFuvvUpyCZ62ZBgYW6x7cscKsNVbgfQ2euORefQcBRUP7ptmwfl4qJ9OKj8Wi+7
5uOYYWb1yO1iWnfqpEnoTQYy1w3gfTykGGXmFGga1G4Ty7xEKxHwTzjtwFrSP7ks9/daUQV0cAuA
SkogAwPiU5Tcf32orKHCn5sglivixFVLRwcHC2HhOcd3mtBk58IPnEw/sdE+LhzyDK52hULIJq/z
C7vg24Pyy2juepaAKgdMxNci2HebQ4/qkV8IDwf+e007Vc5NZR6b4sKRf6ast46ysgKA4bQAlYHn
1Fl4pLNyMRofyjyIjwCOTerwo52yzWX6yrqXvb152F5RrNPhvbGab5ztrYY91kKHOLzOlxhevlbb
BuWsXToX1095O4phg62yWlni2MDlvd1RIdyEtiJcyLR+2DJaAXoPcJo5JotTPbcFMHJ1mS5iCcQE
EotzQSTlh+0cmzm4MibmCWqTun82uIJnCoNkOCzrmQ3WriGu4FrU/CXG4ZdpgUFWJ/JVDxC+6m+v
kPmlsGiVh4uFbiOqO5aOIgB/9+uZvsakZ7cRMx0DrK7Lq6XB20F6EPeKwfYC3dHbXTVm5X2eQSlv
VB49cMfJofGowyxMR3/xwsj2T+YJMnwdJEdka6gwn93EIhedGiGqkdkFcPrKZTiRkEV3Zip1R31i
i2y7wGxbkGFLt4xhjIhKFsT9xFMvcNOAJnA8Gjugs5Kkk9S0w9xg/XPjeJoetMi+0H4mpA9UWdPP
ft3oTqBjM7pWKDOnWZkZ7+rORFJf2l1YWksR2CQDEUh3mlSNStubgz3HtjuO+wIhzHvdGYeXpmWs
P5LGQQksk67+qDGD87jObOfeH3FSBTMOvCPOnwmeh5V137mrAJjlDf27efBAtaBj7tUB0LfAp5HK
G53YrK9tq9vkWjx5mbZtW7ORVy33888dEfpfxHiu0wrZLWr9KK2vQJPzkKuqytJFKz0EICCZIwg8
AOHpg/oBzFzK75rwL+rrfRkQU2u18sN0xo5wNo9paUlWCxWuZDYCvomxmfd1uAaxKvKS/qj9JYGG
r+PBmBq0Vt0FBuYctD7xuZ21HtVatZ0cluCYirzytqEnexyCMZ+TX6+gH/cCeI5ADxfRK+oNP5gp
ocNLWnM0Ql46gcXvm0vE4x9XKD7f8aGFBOc5lCDObl9D7QmzB+krwecPIp4WhXruq0GfXOu+X1T8
68s5w1Out8/T11AcOZvj4ZrOxsup5U+dTUKgRg75HjFDCB8QpM92iAzgcmj8FqaE4TADDXjcrDRh
bCXn7P0OUkyunyOg2QEtGi0bJ7ICwAfCNvyjCPK/UDX7/60t6Pvo163GPf+6LRhyIfj0Bs/2x7u+
YdqM34FYQ51rXTUuuuf4vG+YNv13oGtN8CDWJbwaEv1ROEPHj2DGgBtvYxkYcHv9o3Bmff08vAZh
BixI0/pLdbOvlrHfH1boxawWEBAFw0eCwXaWCw9T61m1hd69WXuvKzAPeDBxNSq9fRjJzcSW7tNS
Sxn4/tEq2n4HtIW6yb1ST2WFbhhQ9htReck86CzRtcmNdEAveg+YcwY3n6QAhiwV/fJSW0716FoH
ppfQ4M+qbedeSQIASsOPdlU6H+qaHCdjXiAn3vEkd+gYJI4FaZIcZ3U3oV1m6E92nVUHJv186y7q
HW7QmAwToaHe4c+JNGOt6ummEXaH84Gwqy//KqG6FxiAPAmqoTljaoABDEv9sIJKQB1U/rXuKycc
NAhXQxznRkcuFfkdo8BfGQ6GpcBFeDJ2oB5cLWqvGdmdZVB6Mjwf7KSRQ1Jt8CPG35OpfABAdgxg
Z1QEi6/jTXoTdK4L4zl3iHk10RRqcGk9MLYvPXtP+OSfiDFtl6G3klZ3l61XQL/Mn/zYsOd2m0uW
49tm7rGS8VKW6GjKYpsPQMcYcCALVTfBanixXmc4jsFzz0i9STfRrsIpuJhI6wD1i3H7AglFfdmH
7mD0uKfFo9Q46J4yYyFkNLdQXdDROpU94PMaAodxrwHAh+7QoxidY9mg7Oe406aA/kTYd/7VQryD
0jp3y2b4J1WYPnYDARvDLwIkLXOMQE8L185g6MHXMNRrPgayaaEtqevQSusrUNq0cYw9AKEXEzJI
RW1C7r1mTph1EPmePBhTWxz8yWxEssjvTHFHXPBo2nKqI8MYPlgdwFCDGTsmM+HiVN0ont0g83qH
NAMqrIProBdqwVnwNhvlLhPoNWmu9WDJRo+51RmBoDzKegqdH2rLqPbc92beytRsbT3KoCEW6ipU
rrwZittOq0OSo6HKqwhTNGoJjXWovlX1nEA1M220IrIn7SCsaqsKf1u0C0qR3Ycmn+/Kot6xogHC
gF9r1ZGP7anv+pNvt3sKU2OtkOj+6SnPvA13q10H4zOv99JllZDWzBg6HCfaGlFV3cMANq1vFrvZ
TUW96TwOcb0FnUIUX0ENcAcUYqsDBUotIxr6nPfZ9NJDUii3hpTIPB6ddxQWstyCHg5ATKozY9Nd
Nl9KHXSM+sEIHIMfZU9vJ9ocvaE76QtLHW6kyi+fwGKJbS6iipFPXiOTrGCH2fZ3BcNClirJ+BAA
EYuetZ/mmRWVC9nnWR2zKdtNldyWtN1WBaLibH7QzXpnc/8qL8l+biA8YDdRK+bN0nuA06BJOhep
NbHDgGtyCBi+OsbrWnRpP8y1jPlsJ1APj1AXSpXuBV6tQE7s9r4CXqvYyHHarL+q8zYZR1iPSgRI
nR8Yot0Q3C14RYVO/6gyVFgcO8Ggm3aEDqhJrzpDHrxivll/XxP7ZGjFjbL8bZtpiQf9OAItw0qL
yWjGfWkF639r0SZVy3dMFClx8OkU6CUEou2QpcVcw2QC3Vw3Im4bIgeOCCMBKMVR1ywhVlNKYSOE
KMf1p3iuEu3Uor5hzAjg/a0mVx8btTVJE65Pms9IHSjfJOvtYNkSjZW7tiHjsrSvnV1btRu/aI6l
joeh6NWQPQsDc8+d4nUwnkO32wmtGQYlgm1Z+cFuCzxZY18u9rv1WzredLeMIqWWBSRWt7EWM0br
MG6Grdb5r7aOLY0WqT/XR9PedosZ+J2/ozOQvC+TNURsgeBjUz+VvnvHqIgKlcfdsiCCkwmaRKFB
pkeU5KNeWzamCwhelYw15JkMfKOh3iKAjufail2iAqALD9o8xYMGDD7rI3fpgqKAvPIgIsPG8oY1
8HqbSMtDsRwb0I+BvsbW52+BfQ0XnSL9cA7dsq3w0mAWNyCYvl+n8nrPTVibyvbatW5nhWa8pHHV
JAztdV2EJb0zMj81PZh+M/NUGu2psdwN0iPkD/WRTjCut05AV+wWjd7kO+XTveKYRcI6LFN9rYry
BgCfkwabo6Xnm5y6qG698Ab732KGo5Y6Kr/KvSzVu2oLXGucNyqqRRVNQHxNAMAOCNfwa7er46zy
NiYDArDLAd5U6Ui0I/4JuRVPuwUNbnzVY4fNAmtZFFNSt6A/eQs06LW4BTACNhrRuhGvP4+FABnR
2Wi9GWMibHleRRzrMV+spOHVEQdqgm69v8yhC19YFwYf68tGaYUoCGLp60dSamk1FNd9Ju/yGTem
CbIJwMXGOYjKOczMjiCcvEVpIWgFoJJ6ANTDTtN9cF/mj55XhoYormxJTmDqP5qsPvolbMdd2t+K
PJwzrAapJaJkgMy4W6qyePT5jpLxoeL+Liudgy+A38H9sp0CGKIZFQqYDAM9MJnYp0tvZy1VG2T2
i6E5EGBy/KOmOwcTDkdI9rdV+9T1eiiVFsOP7BpZ70GI+V7n6ugAB+TpEHNIOnxrr3zROgoMefse
6O3r5cobyZPkAHN4LC6z26a03msGveG0vIYW//vcgoW0RNxR/T/mrmw5UpzNPhETIBDLbe57pjNt
Z9k3RLsWAUIgFiHE088BV5erPPN3x9xNRIcaCZGVTkDL950lvTYDZJ9M460w1u28hfSjpcWH4xBW
a7vvnoGEuia2WWjozBYMj4xTwwc3BbPqWkNpOfKOOEIOfdnY1jIcrKXn4NYl36wWg2w48/twFgm5
7O1vuVfALt6buxhuPb6yzbLxsPlrsAZSyTIerJmmq57IZdnhluT2xu7qRWbSdRcXWwZQjs7IuR70
FkFqzTP8jhkG6tCaC5j3MURiYVm44AnCslh4tOeGQBoCL7XMXGSCumYhUn/FHXfJ62FO5kgLbGvA
xqPWOQYVBqI8hjFWtq5VuG0cePNtKNxDDdMIIhnsy0Hl97BzxJ8EUsQ8J0/4UWbjL0DacFaIYq6C
ftPBeFx3D67sFzWUBTgWDX4ILAgCYVkFdHBdQD2HrWAsNO8rhAnQnvjZvGvZVsTR3DJHF1mPvp+N
T4HTfFeFnDUiXJdWvByfnPAQR98kvGXGuwCswvhqAoIFSy8/+j5+mTyU+4wFi/DFqLPt3XRSbKre
HAHUWWexuhbGEgse8S/1W5KLC3ezB4OI8ayKoGID1kEgg5ku21sr2ieSWA9ekRyC7iv1rRnBYJA4
0TrNB1i1NPM+UDP2fXy+RcEvopPnQSX3mAKGLtfaQyAjMw+BSq88aq5ZSN+Seu13/BSDXuJ20V4O
GRzcxM4BnRpZAzoE2wCIe8l7oIbiuQGWt07tXZNXO1EGGxZVZ4Q2sRIXc4t+F5kAGHrmuJjjbcRo
bfYU9+6sACE9wqMHvOC8dLJDYZ4RC8RAzhdpypYOMdsGixI16KVi3Y0yzMFw+GvhLE6Boa2RLTxn
IXym707aXYEnnrf6m5UgeI9FoLIBJMYAg0Qty+ghKduDarCuORB3np8wy/Ii3zXEPbsGsnf4yqY+
WNVwLHN6qDlYiEV+gR7BAW/j3DT9rvL6BdRECDAtZjEUxVyLfgvY+MEDhghk0GWtkJTCCwQYIYkk
gMcIejszDMwZgRlsqHc2oLidKTdhlX+x/GATFBg+jT3TDrsCek9LZ1a52FLz8MBJM7e87tHxXWCb
kjXy8dciPwO/dAZf4rtf98/GK95MKh99gnWZJWZ95nzriy9VW168AE9iIsXRolB6It6ZWGmD8Yo9
yzRYw7xsHmfN1yYSG8Rpl8AOPlQD3yIICXQcfD7KBOnfYu8VemsP0aOV4kfACt/CWOpaDJQ2a21I
uwwEZkaXrlTXH0fDuoJiKQ00fKXnbV+sEte6doYDyU9XTsyegwZWPrphFyLYQsnmq1cXb362dEl1
JZ7/QlnyFJZPjolufrHykChSQcBmUa2eGh+g+GRlMITmOF1TnWFR253GiVA0zVO86Al+Pz3sAe56
qltc0fsvVeO/uIl95x7/Yhh7RE7oFocMCqe7OicPQVsAqi8uHSw4vO6QVuyaDPY3kDcSn+z8SONV
iJ+py56JKN68yFu2DjBnEUd+RKnbeKLX6gm7Dwl6HwfRp+mvcW6eiuic6fBA0vxiZ+KLm5hbJSTS
cOZBY8PQiCMUEk74tZ5Aj7o4njp5QLYWYQ+3sP5ckB9wDHsyoC7UD9XddfmrrvibknjZELnua3Hs
bLwynD2OM9f4Pce/IrLhdmPR3fi1dGl2PvveYWdhtd1jlekHrHivlGMr5Yn1eBmEtJ/Gy7iJn1oD
1KnVHE2Ge6ltkNe9lzziF4aHKO78l4QOd1e3V6yYv8i8voVZvC/0MKtBLy8rvY0rdaqb9gncjqc0
KS7KG7BiTfGYWw++bm8dzy+l67zZpr1F8YXAcrJwklNSrINSPfbpcCdhdeplfhmgR9vwg6LZxhB9
F3F8I1hGwI8VK+mvLXaAvCtfDVacyCZBa+FL7qulJZx1AcZCQLtdGuRvkddcIFpZMesBPkQv2Drf
igZoV7YkrrqMD4WXx0+g1r2MtxECKI9DDxswAotPfTFeeqEExJSifxi/Ag2sJ7h9HyUoM0C8Qlns
1in/hLf5iYTq6sNALO2LXWJLbO3VDaQBzKrNrMm7ayhAd6nZ1TV4sCQ5s1xfqzq7tM1XSfyjRm7Q
o/qW+P6LsOrXIYnVnBj2HPv5F91hgQ8yTef2d8vTT32DpKrLrgG85uPqmMTNKVUWFoLhLXebE1HO
3QqSI7OOFgHBiwATii+uBNhqVXx0UvY8/lF5Uu1q5zWRDISZqzDZpRbsOWvFTqfqxtyZdJy9FNFt
+vw6OvUAVhLy1OBGjjd5AB+rDvXFwZPdD81JB1+tzD2O/1Q80JNkzmVI2R2h3CevUCcnuicd3nvd
ngIbE4vNrnUDdmTLrkLTY63YrC7eH5sqjG+t35y8HozFWl8t/AU9qB2n/MQK6HDh77WDaluAqYFt
1cvYlSXDxaLWE6gWM7/td22TXKVILjYSE3mjD4avfIOR3ocSbBPWuz4tF8Qpjn7xFDUXbB3CsD0a
QLTxhzngmLHLuDR1zdn+CnbjEyYJna+YzHc6QTAjPvP2S0kWCd4y4A8Q6bmNN6BP2FMONmDQXiGO
P+OCrnOG7Z2D79gFJ3gNPQR5dCOqWSUJvpfrnyDOcuoTc+d4I63MPyQ5ltoFWwzMvri+Og7ZMub2
HVrpT+DYPMcYQWvv1Ft8ztv4gRUg5GBlUDkNiIDBAc/mth2wuMLDNz5RNoQna9o+Zzq5jm8UrDAv
0dEpypfY5VgN7qSZaT++RTZeGBApSafv47c3JlvFNjimrnMezydDeGPCufdeeaLFJZe4T5It7YYu
wlbfQQ29I8k2C1h+4kn05Dr2xbTtLfSGTWsHS+ECde7Wj4rjGbPMPRxdgHu6rFL8Cg63XqHR1c8a
GHF4eukB2z2+pQMxd2N31yyGKKGAS57XXtsfdR49gBf6pV1CxvnSenohkxaUIf6GBOyrbu31ODu4
/ZvjxEdAm+8EoReHb4sMYl0N9qssh29NbO2H0L5YVfs0fqckCF48jq0oIjNhUD2BtHAb/8bxyVZI
U7uR2Y3vKi3YrOVkh4g3/k791BhMmRkS7qV1K0L/VJDoEDbzKq/2DR7tDI+42/NL04tL1YqjV7uL
FkEp6EfgGXDu46+bBPpCI/FFluqpjepXT2sEjfhUR9AG2U+S81ld3dO6Pjr5sEn4lwGBHUx6YDT5
8dHu18T61mTVkmJtnhbYYAfsFPLykiKhP4uM/Fpj+ZM7BJiUCGn4Eh4nXbCRfbBxEVRM6mUMKbRx
gdq33qLtvMU4ohYBlDTGN4DDP9dDyJN3q9IkB5s8lxyPNdaD40MzIN8vsOflFSwQaPTogXNcE7On
8b1GFKJVp6C1XoXCtMDs9fh/BRZYATIVF9aygAVFl2D4Dswm9wSkA3caVGQOHmLoBtseebmWlNuU
6o015Itx6CxZsrSyiwQUIsr2YfdDCXGUkAvmSKq0Fj20Tb1PvbNxUz6DhfLOajFvIYG6FGm0qxx8
bRVjXQgHxr49+SSfWcwf7wpiIuzUgChoCm/lSmt0ht+knQ8lqHIfZVj2hogYdVtlk3OB6Nn4cXj9
Fi0DCEWnJ0eVEMuia5la6z6xgRoudqn84sKeqPYXXV8vwliuPYSdfPmSeI+9jW19Mh9/56p68Fiy
FwCUODVbuhrhLDx1FOHG8ddqAXNp82HXRsVGBLDscaIVZikOCXktAH/S25LHEKmDy3zTHqoWbLgg
ehyvxDjF4PqJf182+EnhQ5+Bre3LbtYa7M6wnTKuBUIzjBRJtZCMrXjuLUtXbwoDQCs/jb+J9qO1
rcuNX1Yzn8bLJih2HPTcvNMrzuMdBAzmhB/sHIOpteup9SMuKkD/8+95yvslsCpry4vCud10dwsS
jodSpK954PfHJDhAQmKXtVCO4ArcUSWqN5JB5yTz1D4HrCW1w3ZWIhKfgmiqiDymUWsjBww9+oLv
hQQBts4YZKyiAGCqysH+jstlhiQejaPvzpBUS7dpoMdMi3lO6cNI0d5A/PWmJLs18SpGhn4eN9Rd
YMWzpoyrZVyWiwyW8ouKcjavXPoYN/rccPVDpSP4Z9mGfTaHND6ZSQ/bXHAIF1rl9nyQ+htUmXFg
kzcQg2ekTF9N5N9Yk23AX7IScFtBr8+ddh5GQFF2rnOyZXBqdTayfyxwg6xwwwfspUHH4PjUZJ54
7re8yX4wbBFYvwXZvdnTS5JZxTwYEMhr8Od6oPzNYmHfg0F9qTp+T23aLGn7EvqVOOooxuKC3jJu
2XMJAtWqzoIZCyy+EWGIuCqwYYCmLTwgS846wpfgKpjnUsNTQmCM9uC21YfWqooCgBdafz+Sg+cM
3AxDrHCROPg1WsAT9hnNAIzN51XvOzMdoxMv+Rc6FLe00WZmEdg+xy4iGkn/1StGGlVigfpR8TUI
7d6sYxopwywXK53VFfaB1dytEYEXlulwcnDmIuy2lWos0LP6H1qDRRsRuRAIKAyJHOaZh7s3cLGs
/fYv7aknHuq1F48YIGxDZ86Tr0s5BwV/nHj7OXd9WIjS4DGSOphbJAIxAHg4SOWG8xS3el6aG/Gj
BMSu6uQ05lsbqGLuVXLd0BRLMxcxQuHl3/BU+jNQmVZgiS+Iz9q5nw8/asc8WT0QQdVI8KlAdwEt
yg2tnepUuxCijaDY2MwbbR9px4+AJzCQ3ip/NuUH/0/p0sdS4L/Pah5/UCj/I8Pgj17r7+Woq9F8
/qj/hzSECNnN/5xHhXPU9yL/q/iW/vU7/2C86D2NajkjAQG+FCPEH2hhpLf/zqNaAfkvEBLAtwSA
aGROUqQwf7IqQxfaILCcgfCHjSzrRMX8yUCgEdgJgFCMLzaYmAH9v+RRJ3DSRxYVEB8I/ILIgA9C
0p28Y1V/g5uVfmuAMsj0MRxe8gZhECNduR8ICOTKkiMRqcKkNzVOhW1SN5xPh0mhgHr8dc3Upser
P3pPR9L3V6RpNbb6ndyUNqQ9yh6zAgzwsO1+P2zEYO+zAqI5nFUICE5VS9r7wKLoOdV/O3y/KPcD
C7BHEH7SqspWfg6ef2ib4DAVlIIc9l4XlVKQT0AUTvDc7HNeAkkD+6zgYKWhmkMIB4u18cKqdU25
K0CQ3ZLE33z+HDC9KP4xRAD8QZg1r7HyN/i+885S9SH1sQIOMZdPtakgbQcU0PtZKYE4MdpDLAiM
uqmjPdZkHeLE1IdW6Uq1qt9TaQwylT6Szt0RgE9/roZMvoLofjY8TR57Fvr7ICgZtBmc8tVX/WtQ
ZtkVoKJ63VuxnjNkG/eWzsJdTudRKgRUWtDCMYj+myXIZAL25zOE7Hzg4PGxR5TIZ5MwgMezJvIC
5+hz0q+EG7c7PhaNIiPlLAGVRbaF2k1npup0lIrBLCKbNTO8BXI3FQQOrbsc8D3sD8fG3w6nelRi
iAz7tF0K1tsnypGnZ/l5KpR28nNJoLsUynCrCQ13MEjjgKqkB6FZsI6odYATG3bRzNiIHqlt2Nv0
FWIzMyd17C+10RyYABvBihibOZ8Mq0yrv0zLvXWSRTCXESFAtFyEBxp2iMGCVHT4qE5tRSHp2pPk
PtU+Tn70tSjBNBSnbIHZaYtFm1lRW5kdCZFysOGELmYfdQf2Z2Q+1d9PTb3ixjU7oKf/7uqO139c
NB391qeNBPZyKUCYlu+dm6YTx7wBPzPT3rktOOZwoNHbdTaAkgEEdb/NOrB3854kZzNohASd+gHQ
9GBuBth35b0PqYZfhQiy4LdqEEhMeohqzqcuyBxVWJdLsfS9bqDzomhfC8Wwg86RXW0zZKO6sSCW
V8/jgCczPwvlMigC/pCYPFv2TJkH6ilIFqT8Xz3R6KiC+9uj68InxAHbAHBYmBtB0H7Ec/02/Fk0
i7BW1vGqzxO49Ia2vJdM7nnSllfVdMEtTodlJvzyzsPUHII6dmdNX8h70fpsHQZwY066pFpjSEmX
Xpw3Z5KX95Qxb1viNYfp1N9tUV1624To5jw1ZeNR4ef3NMohKaq793NT869rps/RbfDzml/twfhZ
H11/tftY70NCAd/CdRvsgywtZxg/wSQbmaiw0i2vIe+Ka9SRfmEEFFGm6nSCIl/UAZZ1cEO/uEqC
LQ0f7M1Um3pBrIOvs4JCIv3XBw0JmOpcMLGdusQFfxynu7U9JrWnomOq2kNLp9or3mH3ralYTCea
DMpRYQMQ/naqi8QfkDgul4lnJzcvTJGMAHF8a9wS1UGAlJyY58xIAZSmgYizk/TOdupst0hyAzeb
gezbutB2Sa0HAGniB6o4tKIcwOKmtkyR+CHIoLwOJxW6narTCeTdF4qL+jxdJUB7P5WetwmCKl/p
DgyJLo7qB5g6VgfZ451x/A6g9r+r08l27JGH7nsPRjP0yP6ultrUD1O3qSkcCHjxsnnoi/RQBw7f
YVMElegen7FwSmxwaAeKKdw+RH98P9V43s9TU2NdyL5cT42NHh47e3jNM+PLU6SieE/BRBp8B2gL
VTf/wuPy/oToYcEAdPDoRgI1MwACaTgiFH97Y7oeJlOQ7M6PDsFU52uGzQ5ErerOW/oB9zrkX1+Z
lubG5WBtpGYQ5GFxNBv5GVq7f1U5QeCnK0BjacZDSFWJDbAy397bIjjVA6pzc5wHZtL6ZrsFXRjb
hl6TD8egGZxQENVqOQ77ynWWBen6WV9TBEDz9uiyPnlOOAMnRJwKT3er3slathaBx44A6iCartLj
VMOY/tvC7/I+aPzOcJt4AL+NJdMvA4oyllJQG8NM+GkscU1Vmh5KTcfO1Js4spLDoGa1y6E83U4l
Dxx56GpLHt7r0yHr3DvnkEJhrgQSv0yh6WR5cuaZVJ2qTL1x5A/wxNvf+tLHzG/BZ8zCiMAGN7rw
rprnkbF2woLgfu2LGIoT42HvBgGdT4dNbIP0MvV6P/ytg1tAQoogYFb3CNBYgJaeSpPVp45ogGp6
grTAkNK9aqpuBXatOjsUOl8zoMeeoIgVbZLoOxLkMTJAmVccErjg/TyEJVpxcKTdjDkfYJ/A8dj+
888dfRq6CTCEwMMTikHZo/jFPz2IcdZmBOC2CC+P9iDeRMjuo5C29bOKyA829B/1qU83NX7q/t5z
agTycZX2DoIk/+ljpxNGle77P9rgy/7+r8g6gCt66wLllVvtoWk5PD55lS091SE6oRXlB+1ILEUc
IbpdUyNGYzUQH5vOZGYM9dMwzX926q2i2AY+ctFT23T1WGAP2f685uNMy3i6saR/TqaPCX5dYmUW
KL4RgDpeVA5YAJNGzOqcDbup7o+NUxWvJFlhRQTppHZAAjgvdzFt9z7su8gIwapnQZ5S6JEMsJt3
GLlPR1ObksNzSBhMl1JzVr4LqlIWHepSextbZ+epZo3rpumoSbPhX7gg0Z8QbDo+FwCYUuAdfZD5
wMj4c4DqYWcZ68wNdhoCBYti0OTCOu3MWN7wTcAK9zK1OYMDeIqrgJYrhhEKjmzaLAFECJG3Sp5U
iO1AYmE/MtbamHLn/UTpIYmJeWJRdEyeNCdyPZTsh1AKO/KKsf10lCNoROeycfFq/nmm8wBjmIHk
C/RIMmwdwXQx80thLxLABKHaoaHvVgO1s6tHJRJfYQmPqAw6dSUi43W049B72kPELUJk2BkVHTN7
MVU/iroPf3b5aMNyO9rX6XZQW7sT5kCllrvKDxdA8/aHvHSRT54OkbWzgOiMm3M/KlLB6pdBVmHs
VNgNX0vHe637OEMAsrpTifmGx0O8FzHz69lHHZoqP898tGWYsudgwUOKBhAN2ziYy0PZzyIZiwfq
quTW9XEHMKmnZ7VHtrIjGHiqSsvFPw8ek1TD72M19R2M0z4JXai5A6r8yR0hd02q+xiBYYWITgkc
okLw2iR1BLFDDbUXJPRcOMRbh14idNeUw6l1g+h5cBTdNwYBramaBXBGbkPfAKg1ni2qAixHu9r2
EWLfaTTUi7IO6+tQJTuMqMVpqlmqw9gYyeep1oNbdjUUKRAiE7Kc2qYC4YClKUtzCioP4buQLepa
RBeBXfR/qjWFh8zuWKC3tnvgg7W76MwQPQu2TlSQvKVNAfhDq4t9yLjz4IQp2Hpuk7yFtv6W69a6
ClI8JliYIMEqjyLj62igPVJYKGIPyoihGF6CWLa7j3a/QG4Q2bh04VtO9i8cBPeT6xQF4w68MRqF
PvQbsAL9vEhvXWuoie0MW8kN3LsjIg4lCzHATodWInGIWb440DKNl7JEFCEZq1Pb5+5hRvxmVoWy
OBCADmfIAiQI3v75mdOV02d0XgV3K6vBRDhu1r3BdjfDwA/OtLOf2qZC6FS3WJ2gj5+kzWGM0m1S
KQ4fXaZ29+O6qf5+xfipPT51qoEP2hws0WW7WLrLLG6ak0D6yYF0EEi2Tod3bapOZ8AZ40eT/5gq
lUTKthmLqWrlkQe1Fn1x7aR9b/o4idAsZJB73UE+6O8LPq5H/MVZtDWQ5NPZ6cT0mVPVEAkoVYBt
3HSi7JCh9FjW7cqOQLExAC4VIezubtLwpewgHQiIbvDEih9TK0xJauj4SQ3JJnRKRQQAAjCBq6la
e60FMa2Cw3DKC3cIjgcXAmlQkJ4re91hP2iB4NoFy5QC01yOp6c+svGKGS2Sne+VwTHMOwVAPncU
9hTk/F6dzrSRCY71WAytW8ygmwRxL+C54yKCxOBYhGMBDnRQLqhS0HgSob/KAD5HJF3vBUGavLDL
GjzQJO0WWngp7NYyCd0pnJmKtsQGeDYd9sYBpqkMXt/bjBvUG2igslme2skDMfDhhr7YI2T+nMeO
pgtoGLHrVJN+lSFbZ6vDVM2tSiziKmGbqRpj4Fo7bWMvpipRL3Gl87NX+ifQ+PUeb0oIS6vaQzRi
UA6I4cBPdNDCRWPrvfcRTlNcphO/9VPpyRJRfUmEFR9qqfTMT0LrGSEGaBelDTh2YzXqgK/rsDDb
TFXHxU8pIN92nKoIiS0cqJNuIx3jLx2nh6mopvG8EWUKBaZH5QyYMVICmAmUqIfnNMeAl9NcbdPK
oXtXF2WySBV8KHQXOguZ2m9ZMjSbrgjqs9L6Z+EANePk/PypORBbu6/Iqf+zdy/vEPcsT9P1uda7
xGrbnYHg7JFYbnDMHDDA8UrBdK3FAzQ2TSdZoYCQLmkwT4IWlIbpdJnkeMpwiTcU+Xu/n01jH5NZ
D0mNUYqCKj9QX78XDLZcR4/Weh3gvSWpu6nwPGzTwcFfDpIK3WeYkhKQyoN0QeRwqRUybg137OtU
2JDOxI3Vw3aqxtqrzgrTZFO1tpjHsdMuVWXg2UAjA2kz5q+qmiDfE3SwMuCPUBSNvxeq/U497JUc
C8SJAHq8xzhzin1Wh2ZFKMS9ytD/ongxd6dowlh0YxwCqDGFTFIeL6cTuHnYiYzFx4mpbTo7nfBK
RFg/rigLwnYR9Er5XyRqyjlQM4CHiDyh4MwgERYEaRauc9vZ6SL5C0k7rMJMUgKkUZcnEO4Wjd37
e690pbuQ4/5xbBuqEsmk1EFSfOo8tqmx31Qz46XT9VC1jN7TIshW/O/S2qPy4Z8RJOhiQOUQSkAB
AqAI9f+53JTUTbENIB0Q4XRYUezt98GvIhkAe47SZCeYG52U0MgXB+zctAPctfLcv4ohKEbKEAfa
3oU8dtt/d6FG8GwlmJnAgwMAoxWdPgAwny+Ihc1fBB4JlP9cyJu5yl9YIlzpGHh76FY5d4SKv/Ee
sqwAjm9CvwNgZCwY+0sPUl7kgDVegejN5p+XU5/3Ym4ApCqUUCghDhSTfO/T1pfiGwQlUhsrt0H2
EZrVwyhRhp164ntqZ7vwJigKbJCy0hsQMxDuJiltPHe2OnaQT0Vau18HufJ3JHH9HbRijnUg3DXk
2Mw+clPMLqXs1kokW0qHcGl1QEC6fax30FLQO5YV3jxKABb1S/7E+8hsB8K+Mz/W6x7c2UNe2S86
U/kSmHagQMIGyhCGLGIAB6+Og4A+RPQCpC4O2LVCkTDB+o44+47V7lkC1ewVFjlTpCi3QV58SbLK
PZPCeYp6YDebwIMWBWB2c7vPD3nStosGomhnmZRi2zH/FVaDwzHQwXCkYwEySDvPWcuR0y0NyC6x
BSxTjJuLaXBXxTX7gsT+ulOIPbpYkF4Gbl6mZl17zhqQxnA5XYTAgoEEBemPwljFnSuAJ7R1V1kc
rrCK2nSSsltbDTPQvJCltMhLnoPNhcVh9i+L6c/rM4QAoQ7jwHod+y0Py+lP3O0ghOluE5t2ZTIb
OdcwgErur8IvmnA+ZJECVhrp9Yw02RxBjpGuhegW6YPiCBmNyreC/UdBgGVZ9330VVae3McO8KGF
Gz+33ODnzavkNMQWkCmuA0ySl+X/8k5/EmhBRAEK+QQuC+6oOjfKF/z5TrdI6lqBTtQK4soK+XCS
HaciSRlHOgbi9XjQ/NXU1nPF9pHtA7wuCwiIJ/UClL54VVe9uLldos4eEIs2ILE3bOWAHis6vg2r
DFR3wPyBRo6C46eFiS+yH5jE47VjDcyZqdBLj9AIG1ITnjAihqfpSIEbscYsj5jYeGIqiirm88BE
sLyfLk0yiJimesA4oWly0l8bL7MshPvNBTNWuMctYQ/I1JerWAIIAbZddfNa6BG3eGg6B/h7BSzn
oYyNzxfT4VR0kZfNSQq1x4+2McI+GhRDW/qfB5dg1KL4ba+Gu4EID7QqMID5NPCCT3cjJpnm2s0b
qDnYkP3Ir9C04QfBo+y9kBFkGcsBrALJGvbQtWF0CGS/E+MfZ5u8hFuXXS59CyRXIDSwLge0yJmn
/qJIgviZaC/cw8wAKfTKxwsdp7C2lfEe2vzgmAGbMzMhDHVdcBtNtrB6SAmEfQ6vKtoHj1nGzDqB
5TiMxypnw5oIWoDjWF/KINgkTvvWMssF/nFsmwpaw041Uuow1SynjBe88gX2dxzOcRlM0ktOyDG3
JIwJ7Sqbpwj9HgYQC/rBgnogRJXhvqbTee145lgI8KME19fedcoZZlB3oYA0PeiqU1dAkQC+grt7
D+rqZhCA89RF4c1aGG+tOuNjigGeYhgzdEB3tZ0Nq0KFjTkE3rHCMdbLP9/I/+W1QuLUHoX1KBLa
kOT787VyTOXpqITdFwOnJBvDEQ7zockA76xoP9WhRASpV488Vl0mNyB37OG0DVXPJoErdfBxmJCs
3k2NMixqhPOBOrEygFBLT1a76WgqGisKVnE4HFniI6X4fqJN6Boo+tJAlz3xJdmwGlOtGRc1Qxj2
5zoWHcJTZqmEEYep6J1AHHRJoI4jPCDF7W1K/LfetDEwRWXdHSzf7qBrjWKq+jXQZsaHt0Io9h/F
ELvtVoLsEWO4KwFhGeVzMoREdOzuKuK4yJPGMx3ghmsiyoPMnQGKs5L+y3w9eep+eqVGG3bE2TDO
hZCz/PNOeK1ng5DAKgQ5SbpTbMDmi8agMsJcBvilkD3EbghHUGiEbNLIb46WSdaM+vzkyS4/WU2M
t4UBEuUPCIXPpsY6yfNTCU+ORaY7OlcuqHuUwoXaRurs3EYwR2gw5j5hbUflAXnSdFcp/KJOWAAZ
Bz32czsWgXDkaQyhKFYeVV2VRzEwsy9IUJ2lAosVs/ojAED60Q3SnWGAeCXKB5ZqjL2VY8BNTRE2
MOkshL3H4NvUWuV4mFw/hZtJFp09U6/DpnAOMqXReWqKkpzvMqe/1wRRfhjFoRsEl9iiy12MCGP1
o/Ov64HkgXcwNgdrQ9vyIjL7X4Rf/sfaCsMftYECwf2iHvKVnxaYSeSpDDoNcmVRuC5CciJeOcbT
j/BXYaA32no+jNWMsWMZhkAyYWuLoYIsLcMAYK5LmAZSb9eHCd0Rt6I7CzMToHYvgRdGb7VslzZw
szc/TyE//SshK5JkzCIIb5X62MMB9xBdISIS7eES/5bY6RbU33LrDn237SVW5SNgg0MIHyvF+pn+
N2dn1hwn0oXpX0QEJPtt7btKu+Qbwpa72Zdkh18/D8if1Vb32DET0Z1BJlAqU0DmOedd+FlY0NSr
BAnfndWSjHUCpVoPQ9MeXBtc8keTxTW1nI/+fIxXh3tHwAcMp/VjP9d8pmbufowBnbMROvt5zMfu
pI7/Ro6+2Qc9NJ6oZ06z6rzeJG5YL6vU7dbC0OJlU2ttvnHDlQbi9MYOJxcVyoxrJ4jUPdz4YDFX
7Si3ehsyZcNSWqz0NDWy9raaeRelHl+IWLMlCxN7rxaOdmfFkxdf9geNITDd/54FCTAM1wb1YyN1
9Ok2aMohGezaaTZplHlLO2z0HTAyO1hD7Dmmplodfci8i4FAZYmPQQCGpqF03cq3eY2MvnK5iZzw
AWOF7qDlQc9rL8oXaLHc5RFU12qQB8zogsPkrzm9RecGi5BmY8v4lai3v9QFlzDuteacuSM5ljHl
3TX9nJ0aHtAOb4xaxUoBgE8LOP4Up/mPZu6mendtxzHdBVVXnQYrrU5MqtdACcOt1WcSpn+S3PVI
nyxiFfmfQdE1LFgwb01G8a121X5NEkaKEfo2tLe66ODMsird0azHyt7xQ4DZ4Q2Go4V1sKZ4ou40
/wDi7xD2pYMqS9se9BRMDTJDW0GtAg8dR135npYuyaQ1674NSwha+YMTBPlRYZF0KnU1Pr2Pk/7d
agYgcuj+5aoJp8XZVPfVQgXMUZnu67ju05WcEnhuI0BP6Vhhg3bVl7Uqyk1r6dmxrivKChRwAc/7
yM+3MEryJtoAXQy23I/71He9Q+ZjIdOSnFk4Wpod+IJwQSLcRmBoW7uRFUnIrHc0Yr8uFqVdl0fI
SOWxtQd9X9Yh0b9dPQRS+aJ4OULhU68cRbkqlGyE5R54S+yV7K3Cr3zsSlTzuoqSNIL45T2JlvpM
fbO8HytFQww/wuRiJBuMaca9GoOT7X1571vgimvsXPauDrVLso7RSkUe9KkJiVMOc9ft0tswC9rz
oCdf+1Jolyy264c6eKJ+Mmy4UaOFUkbjCQOB4cSy3j5m6nEMAgucJb48LBFo8ggt8d+vRvRJuubT
HOiYuAVTCJ3+Mz7VD8lRKWXhmNXGQsP8rTDGuwG0z0GdmnKCK81dv7+x20bfx5V/qnq5hmoktqMP
i4ZKMIq90AawK0rcM8Rf59zbrXueu9pYY1tl65tWqPoxw+hDUD7b5HbJQq7OyrUE5ApJPRofQru/
Dxo8PMLRDE8xS20So4T7heqpyz8JMOm/SqVNsQ0TPs7plqlbDhVUkIr/rN/XTu6nbYs2GkLx7cYa
0df3tDFEQxuhWTS1zExSTLWBehhIi1DF1g5zY09bo2LwmhPPZeZ0Z2MK4IJE/aZ5rB8cfxwOmddq
+7oXzuMYNNECj6ZDwLR4qKeVlBYn2Sn1ra+RFkaI3lKDmgtRPqWmPxQBJ/O2f/24yMIgReOapmF+
lpmyM1F7gu+wkb2mbFEVhb09NXJo7W0nmfe8uIHJE5B9aXlQ567mw/jMHR2+PGxrXbj4d6kQfpus
u+1E11wiX1fAzWtcJQoBe3eELZhXtXMzN1QQj6ZROKxCGCqawdvbhQa5NZHpc1cDHCxr96I3rlh4
JfW/YJTRY0cochnVmwrGaeh+rcnsPwUVbG0S2EwroY+MS8GfLlNyXYGkKFzofwh3/+uWoKiicUPo
NtG786kYluuJbyhOV286DApu0swv3hv8NkhJkXrZZI3THooOvHPpltaWYZGTTCiQ2z2qvQHxPLHQ
2Eoj+JJ661yNJnau7AT5UJ3AZCAooWvyOpp+eY3IRoLY4FfBP2BZqA1mti/z09/EVb7WW6bTPvrD
v/EzbGW67V0IwIjZUhPmzv+UodJkD7LNKWpKPS6m4HpTmGQlIZQCUjSXdZOUp7nBPg6lmoZ/88dY
F0ttqZqJWPpdmhz13tXgeLGAH8DXnCdzi0ySkGpDbyvTC6g1k+IfzvMLOK7huYBBeqjDEXx8X5xA
jLmLTuARlOSyvQgfnRPPz6xl5nfxqbTybNXbTb2OLbdAyqdudqK1IJn7yS7Hh9M3vHWkeOb/x/Pi
WlxkxJzQQucC/fpWyOO4yZCUqDZ9x5Voa/QUjFyL15XUMP61tZtRkRQV3D5fwreA6drXYocvxnNs
24EKvL/pV6aeUhWX4w2qk+graEWK1mrSmofQiVeV4hi3mBinD2b/lkeFfQ+nU3TBwFpEDoexjetN
E2qPVez3R8UJ6p2jKXsQ9ms5JB6saKegYN5q16zrXyNpguiqkzdDyzZdjulcG+cXKSLrS2Hn8HRe
fRCy9iIx/pDqmuXYP00aaJTx1hSGYVFD/vSoRFXOvyroqg3kfDSXpu+PZ01/UKd/xLw1j4HnK5ZG
2LnrBqVX343umyY9sbZ3VzejPy3O4Gbssl7Pj46VrD0CiEPhjf45cy6+D7ZfV6U4jm2NHHdiHIoJ
Y1kMAZ5SefZgjkSWmknacZIVSkob2RAFgRjHHW/K3OEWR11oWXvE/L+fMsW/MzFgxRFpFJpL4p1l
6K93yVhkalGaZGJaX7gwFVJ7Y1eDuTRFfJPbfnePQPVtEKOTJQ3IVmWaBwdFV79zcRoql54HGqSH
1l45yh7x462Xt7B1wyS4IDF8Uf3m7w7I0Smr0MEJ+AWXqZ0T3iSdurb6VLk45lhufv9vmmeCX39R
V9V0Un3MEwIM6KdlAGWXsBRjUW1MvzKWteGsXQXxmRIzMpwccueQxyMKH6zw6qr1SMSbPxo36R3E
o4I9IH7QgKmC3kYph2tZheKsADlGWDgMB/f00TiNuabmBeWj1YBHnjo9bo5R4PensJQJdP5pEwGz
/tRNzdgh5YL28RbLl0PfmPpZyRUYtkAoYdYnh7bA6Cb0G3gfurlTPKU5VkllrxqRmzBQjJyC0SYr
SqrVuS0h70ISzzMdMcqKMpZXd9M/FbLkhJVSPDtdoXeh7IMUOaFY0SCLSqpXAWJdVwH8/L0pm+BN
U/v4D+9nfVp2fP4ZBJkdIFvYRYnPP0MDCL5QeNw3MZerh9IH7LksFe8GXri+b9/E2L4EdqlgQyyU
C+BE76A0zon8lX4Mmv6M3puzH5ns97Y5fBtJ1Zzmpv+5hVIP9sWqtNem0KPD6JPRVJro1E1NVA4P
Gb6WZzUdmnNol8GizrQtP2++cHJ5+4eb7j/+tSDlkaREzpCiyRzs/QNEaaSBjX8UN3Onw0YqfbNY
NK7dnRTViTf+ccBCxwWZ/PfgB7cDNtkpuNJIdiskDJqDMir6PiqbXVAGPYWSPYJo6WW0rBYjzSbf
gwpae5juAFe3mi0QaJJrXf9sRwkFMfQClhRqyuWIptPW1dNoFdoWwMNWjYntaSh11UtdJmiI+Qoo
qqlpMGfdoDz/4IZEE3OT+0Nxdgp5HkYctjWkTjZ6Vw9oXgybtC3jOx+pX7tz2mscVtYuo+SxyqeY
AV2BemVl45MmEGwLx7wg1BTt3grgnmlWHk65U2udSRLVsYeV3e+vvfHvBTAJN3266NSpqFCLX19i
BXLVLHo9Ceha7MjBB0d1hBUKW34z5C5CFZVGMcqKeL33xVttO+1NqOO9YDkbN2bGy8ZErmSukbcs
7K+4SOvT8payWquelRHCA4ZL1OQGb+maUCRtb1j7ijrsW9A4oWcclRrTzUGLkAlCB8lq1OYAxnWJ
prW+M5VeXyIIY2NoAvgHoIqepFwaxVjJ0sp2bR+8/f5yWP9xK07Id5sCrcZF+ZxXEHXcFkWRlhuU
ovkC1UtWpg2SBLJdK2KID4nqnHzPj240L9GWyPg4WzxVonuraptTWbkrX0VaxshjKAIy2NnpjAKz
EFbCbn6NgjnOJqa6kIWVP5pjjxFY6vqrXm1XyEd9qynE7OZlAHDw5GAjixYO+sHW81sXIgZewgXe
arlbGXsdsYehazQiSRDhEGOqrazwJqtwBlI8QaVsWl12g/7F6yh6z/mudkp6yT5Ot/D/z2HR6wcK
8co6QF4fDTAcrhShDdu8I1OeliacJ3tw7krLc+5gy1fk2wgYxLEdhvKch7gO/f7im9Oq89NbD3dU
TQOBNr33Pi+73CIaSKwpciOCgtJmn97ZfvkdrmRyREuFt3VgY4jWOeXZ0EJ1r3vqEQ2NZlfZprEg
v4OkRNk+pDI6gaLZFjJMNwkAqp3aWd0ujEdKbY58MWszXjGfjVQ6XwHN6vcZD2mbGd/S3AzPsa/C
G3fC1eAkDW5m/nNJufnQJjbEU6Vo0qUvg42LUSNBsk/60KHQ6kvm/vSbgRPmYs532LGGZeiAJvuY
tfeBH2gnd9I/iwwBdTKNj3MjFBwz8dtBuUiQnvn95Zwv16fLOSmV6lTkWX/zovr10abk2kiq8Dza
tUU4Tclr3WDb1TRoIioxUVgolb96R77mnRYRf0Rc4dbGqjnB5R6M/ll07kMYG7yScylIAz1hsUzZ
eWxR8YDqoXH+vYEx9s4w1lB9AeSUpfeSElYtcF9mGRa2Cx2fBWZr7vSw7q0bGVfnWm/9c+lr/Kpt
8RaW0R8043ED/3QfUXx3J+lzqmSGrX5emPE05UXfch9ZI5I42dAc+07qUFyTcy3DcFMrqlgCfkD9
fOjQFYOSx5TnqBTpw3glMYOGIl7o9/GAZIljbKVapLva16913KEiNLgQ6bqkP4PosHbSjeHveMGm
R+fhRmZlcQGguokoD4ACC83NgJ3oXuV9WlPrkFDwBNwrd3jjD4rnfhSrsofTxNV5q0r7Vg1TBcOA
AapFHELgV7rsPjUXYuI0ZY6ZHozUhirlboYR+wUhkQjrc0LOvtTDRRZF+9JxW3JP+UM55bkBWRiH
WgKz+v3NNUsd/3JzERujkD09rpbJq+dTBCnwRI5apJc2vku2w5DuuQBZf7YallZeVxbLucvKRCOb
CtL6POqDcRa387Aa1QLUznTC3HhmhVmgknXr9zGHkLJg9bgMzSi7zXBkWXqK2Wz0pM1u5zFAueok
vtauWed750YDDbFSjMFGvrWu91aTjdfYRXCRdaf6ZvjIVDak6mRroFmjt6vQx33IJBRfqLUKR7ED
STxvNf14EztWtP0YF7onUDGdjhus6m/RGt3NwBSC5G2a3gfEkRsM0d1D7fn1OTDxlsvMsX3K/OZb
XlfxHmNlbKgJIZi/wnIAMjygpqNH9tPQtg2rGJJdZerZT6PToo7WiurcBn1+ygfzySlVnVJTFi0T
JOwO2WiRLgEQdcaI5lDg5kVSpc3PMRbyMXayRoHLIVU4iyIs1HWqR394qWj/jvlsamSWhsXPRG7U
PzNejCIrFN1Kw80wGCjhGPamrWXyrDdpuesVxd4MzOuvlnzUU8R8XAtLXuYLb19guIjElXetdL38
alRju9QR0DyLdLwUPUU9vHXdtZ5X7l0vYcRraFq8Ejk+DKWPFFQi+aUTdKqceLz4rWZ+ATDqoGMg
/Ae/ToBtKW5x1Mx6RaKuuA8i42ykobzMvaxJ862r1XiSdjlAOZf3fdMiGqYAV0RCLoPA36j5RSNd
vuOu9tcR+hVaWPgPpL30x6lHuBSfNaQWBqmED60Wf3N6C/HcuddpDUGsx0WZuiheukdVL2OUE+h2
yKzeSvzx3GzQry78H+yBna9mE7Q3PtxPVrdOgQt2iehuWijWQSULfxqmxgSTt3aDSFvo3aCeEpcE
0aIdF87YCNhqqXNb6R2kFzSZviihcqy5r/9uFG9lxYrzTSdDsKgdsgsRnjVrMK7DqfbIy+ErHG5t
1Ac+nU7p3JhPD6LG/WZU0NkclJp3aWUpS98O4SzFmX8tQzQDJSCXk4WTyx7XGeRFRrc/8k63t5Hb
Q9UBX7c2K0Pc8qwjMFI1xWNiIvaXNkP+CozlLYDT9Qbofc/tgCxxw5dXqhqn6o6qZlxaf3mWvKsG
DQSx3nxLqwC+cu+G/SHUyp6CHVvxz63er9Q/rEY061/xPbxyUkAqcbCLt9NnVHxmBWOLNDXqlRIp
IjMws0Uf4o+QxpV3MYCRQH4M42FjsUriZiERhpDwoICGvJsP6awh2EvpPFSSpPdHI6eu6+rVAZQQ
4jz/2xmMuPSaAWYz89jcFSL0IHxPx8z9j6O7An0cR6tqtJI472OHWiBG0/jAUeoJMDajxubGCJt/
dj/GEsUXh6J5aMnAoL3gh/wCpviaeCLalUUYb9AsZJVQ1FdHCO9OsZPyYhmVim0s4ybZTlTHtQGM
qt9fioFJzs80BF7ycvjeYdkJdUjAiuKeegt0XP3mIHxuusbqK1a1BOXwL3vkRkW1TqZu30N9DivW
VlNevYY2tkQUAnSIsEvzEPdlvWxjn1TYzBUcDIKHgQiv2mROpS08f3jKcTc6tWpS33l1rpx7o4aM
0td381CNk/B6qGPmi0IT23Yw3JPf6bvB9MQXL6yHZaxK7UoEWO0q0gt7vZTaTRvF+LCqvGigon0N
srTayVB9UlvbIjJUi2zhGwWIPYv5GYHVfhn4ISCVME7f0vIBK3XjKw7hyFJ3tb9rIVFPNuBkM1me
wuHROx6vGpJvCSwZJafqODfqhHPMfbsvsM4V1REnzh977Kyegs2p3yYB4mKICs+naOXoofkCV5Dv
ifUSEoFLvbf04hI4oXGSK6TiMndT60y7luVIkugphrYL1da6clFM6LP3TS3oMpihwLLTiD1WTD5/
3v2PY+bNJA69YKX3FAN6A3vzedDsI/GHp/Lf0w9OQABLybjptmWxsP11UctciSOKr7prGMx46AQl
odjYVgaSqv5KzYRD0Y7s6xhn2RWEWQpikK0OhK7wxCaRerMzOwdW6NTEyhBvY0VhwRAi/ayMHkvj
eVP3fYxzCtGTrG79/DAPzlu9ChZsNO1VYiRbojJqm1OTm9mJK+zfq5EdLwLPFE8qDJWVZbb9Vas6
f/v7BRj+484Um/9jDWbwWrIneCle46zASEb+ei2I8nq9c9NoC3ALmaaCEtuoffPL0Lx9b7ROQ1SW
xVhk6HGE37OmrGIDuQAHN8ZoaXQma03fSHfv+8kGPVVdid73z48omWO73LVv5iEjiqniErnttCK/
iSrNOOiBqG7MqanIj92kqbxJ+8o45KZfvw/9HA8zbxpPelze/nfsPDbgJN20obYPtcC7EWbp3jRq
Zi8NAz3kufuxY1DQyFXQaC9JH9+IODf3ftHeq61ODnFqWt0Xx6pDlmw1bxooDOAVNjRXpQJCMY/F
KtnC6Kq0nv86BPqAGHCm7uZuniI4y3OBuKMrT5moyA0xE7y6YpBLol8KOEYfPrV5tBJlFbyKvhh2
BbpUwHD5tF5Ci7e+q0NQ3ysCpbZetVetEP010CfdNkvp10w5KpVTjhB+Wl8Ds1jPO+ehrBWo9fRN
tp/H7KSHfw/aYTHvfW/S4LbGNPw8/wET7dqt7lZwraaP9CxD3o9IObYqqa04TVamCOV2/rAwQEVw
6ExggBzJ6nhtFaVxdUzlywhn6aREqnmvZghV+1DpVl3lW/dWb5Q3idYfypzc4xJs/Nf/OnY+VRfl
t9HRbELFdgoKUvFkBM2dOjbRd7Kcj4Y7hE++GXYbE9btobRRiANYh4vKdAT/xlbD5FlNV3qMOq2b
pg5Klf24qxTk7uZuqOcII2RD8s0S/qrqnPovT4u+9dYYP+VWO64zCvWnYmr4IuN63gHe+lukRohg
hD4mhnFY7zMt6XEXR+ECDItsEblHxHxMm/jOa8P4jpXYc+bl3nHugTttrw2UVd/Xlh06SLHrjLdq
Y6b3EFAmaVr9mSoFSelsRPBo6qoxWVtLizBk8IMLciDyiBb46F2dVlEPkV7J6O+eL6mNor1HXDNf
km2wdnO3jqvqWITgeDuz9Ioljt2X3rfLC4EkqQQSupvCzhCTm7oC37iFmoIWmR+p+UEEXKRt7d5o
uOthxwHf+bUfwGfdNpCBEIr633MbK7jOlaZjrJzUPNaeNK/M4OJx6lnIUaDQp+qPIEPe9yHZrM/7
Clgv7/vqQf9/OG/+THX6lN+dN/31+S/8/HvzN4NGU9yoVvN1NO8cxKC/QfxOVqi0m+cQdRKY16m+
IpY3vtR2t6QCqr35IQWwFjHSaz0o4cELtRYdRkt/MuPyOh9R9fl3W5flQy8VYztIcwCwGoToCUbZ
Yj4id9uDDUDlBSdGc60jXjmGHdBNo6VGV0YK2t06xraxSzQBuPPFGOsnJhC0NF88J69wEkdG0+pb
64VSq7pUAuRQI8V0N4qbjsf5Y6zG8d4/RhqB9vExcED5mPPHx+TlVIlUS/eYJqmKpJbzm89yS5BJ
81dylPxpeob4rEohTEgj1g1WouvnBD21IOb5n59kqsfUOK0Sokhm3osoHJEjYWm0yEmBLELXDU4y
jPTHktBmQUHqR3feO3cru3cmula7z9zK3w+jTg7DHNRkOaYtaN0gbXeFzOu7uTHGpd6RPnPBgOAU
em/yfjpYA5Qjv1CM+xJFg3sV3J0qvfwO3bXwvgzT16gV49e2GpB8T2P16mLWSQo2DlbzjrgLCeWE
8jS2uGzkVh9v4XC5Lw2qevMBhhKyPuoIYgivz+88HW0yF5HqlNmpbj44PaimQBJXVV6eHbPXvIMM
9MLshha/mSjbwSPnTa5E8MPQDviqqMrfBfqGd4pbo4I/dhChuVnu4ypa4CYTPypTE+HHIx09u7e8
iJ4pz44rvJv5gCaDhVEhi36ed+YDQvZeir7q3FWUrFx1YhvnCExU4sr8RXnAV603BUU2I9C1r1nW
F6CAKwF5WFrGKinM8ktUoxFpxdabScwLuqPVbwNRlnvPQM0E8HD+KKLsdT7CCvo7Pa1BUVrt44je
7CJvQvGl/7nlI0g4D/3cmI9C6lN8+Tn0vnETG5V1M6ZO8NgbZK1sH8mYoujONW5xeA/RBSSpb3Ms
ZMCWNsVz3dgkxaTv7mNjXY6mfmmyGith6ZC7bOVEiirRNY9bEAWZkPs4iQoL0T+EI58gTqVQKOvy
nGrRj6aIcuRRsFz8GE90Lvh8xMdYZY0nSy3afZs6E2fx5/lhlyqIsKt/81rxSLzTECxp605t8D81
6x9jitcou8xuAMdPh8w7XGb5s5oE+4+heauIv3VpoeG+oLvvR2aW94TEqQ8o135uSfIdXE+8OGZg
HYyGyaNIcu+KK6tcZirK9T0FVGVRwsZd1xEQ03n3fGAibLQ9ZFssBLax6Po5yE6HXryjjO2+fwwA
BpZ9SW2Qiriobttcs5lKTQ/Fvuaa/NITUYr5CvtcM26uqhZVt9Rsqtt2uDgji8xYEVCJrNhxb6Te
Ztc4a0xcAeAxRSLOrnNT4QN8xA/lhC/Tsiz0pVHZ2oMfWdUdnjRLa+oVdqPxAk53dtCL69zzg4iY
opTMidPOzM6tVeImyXbuChtCg4qqxirT5KvnE0NJE3tL6AP9QyGUvy2lKL/nMbkp0VavJHMsqqmj
ggNFap5ihQgy9bP4VfgZdSUOLd3sr0ZJzQcHE0vMH2ILIydZX11lAuJkfvY92yYOrCFD08VGuHF3
sCuxDaibAyieulLo2z6jFhnmZX+et4J+gJ7082AJDtI8aMguHhTmmvkQIDkbQw72sSTEvhRT47Vp
ts7VwlrO6YR5bN7KZIMqZBa+ZyI+xuedphE89bGKAn7lmcR1U7Li45OGPFAu89j7DqoHH580NL6x
kYEpNtT2v6Z57/01aBjohp75NnLpePun0T1lZZs6euAcisxuiatB7rW9HJ9+nlRnOWmnxnzzUtBd
80kO8nKbBnDDmjfSd71UxVOU5wvdL4eXMInyg0rhbZUbxvDiYjG8DJPKPP3HYWI6DJ+zfx7W9YFO
tA/ldhq3eys7pI3/bGp1yavXqJ5GHewNGdbuTUbeOof5TzVTVrhDZfn33kPYI4p7/5mXdohgvm7C
DHSira2a4xHMYDJZG0FbHcPaQSbKaa6RTK7hlApWi2ol/dr6NgrPXLROEt33Am8yBEzao6GmzUkU
kiC/RKIZlAAgtziovgd5sHCFrP62/OpZDXKBJ0nSrNo0DG6iyFA2VtbvIpPMUibF8MUx31TKjtSt
tHw3RF4PMC0fvkTF93nYC9xPwzDF/MXYj/WddF3M0ayu2mmemr2UiXqBKVaSVrPSW78PHwthpi9u
FREmitbfzF2EMAoQy0p/adNWPgLxXs1nt/48+2jhqpJZ9uKmKOG7bZQf21jP7qqQtI+h9UDro0J/
zo1uO9qVeg+EPr2tle7OpJL0HEJjxVWr0VeRnT1qYN7Im1BbTDMyFAZZTLyYNC26QWFZ32WG+Gvu
VWXbGIusTdqzTnJnHvtoEIuIbzCjQBGGSs88joR2fDOPkxchTYXIKhrag6wPCJAOL0Xw3edF/aRX
/XCSSQ2raBpu/CBdiXysKfZ1w0s8vP1fj8LH7cdnhcObrgXKU4YvyFIvK38nyNTf+rYTbC3ixSUM
bv5A4SdAWEF/bt77AJjThS+hmyj9aN9KL7Nvw6HcgErRLu401GKcedPVzXLel41Qvu1xPCn2WGw1
wudjbbU1/gB6vmUCHa510AA04il98jRcqgOZu29WFwKs87jdiSDXRVfabzisEWdVOyQ/0scy6pVV
qOY5TBUfK0sbZ62R9drVGptoZeIg85Jo6hOEPOPvqLgxCbkXmRfhvZOBBsXbG0epXP3X1vBz7//1
OKU1XlBZqu5D2Tw31ijv2jQS5yD3gmUvIFtlEZJLdZoYFzkW8a0+OH/FFH1eBzFQ6EnU4eg1kf+I
U91+Pt5yDOxiK8fiyTHy15rClO37AOCowvsZISdoDue+ybsLjN11bw7x0zCGygGb83JVjaP9mqv1
W5SE5S1UCJMp0R0Xugic167p0ATunOSceJAYWQvj4sHxzHjpmq867msBEVbINyNQjFey1PgtIelf
83N4aFg3um6j6zWNTY2nhwaGahKdHHrzTsvElWreqgpqAGFlJrt57F14JQnHGqfBCmec6ZSP8+ZT
hI6WJ8oxRQIG0SiG6vjR8M6ZTKb/N/apq9V2dRynZj4kjxJzP3bZOnXDN6fr1DP/J4/Ap8WkqhMf
h6lbZoa1tEXp7Oa9fj9k63AcqEdOe00UeTZlaWTruSuMyNk5imPh55Mlj1z5CLWOWGd1NH3y9Deg
FL2992TXILMQH+dDBxMktj9VUKYjkyxIH2Nq174ozI3nx8XK6BsQ+WmrLRVe57u5K6s8ODdm/jT3
xHREYoJdahtXPc5j+KEn+8xIWMvMEH5TrzYlBabr+xmyCTZU95N1WGpiYbqxehOq1p3hhe5L2rnW
0ufmv9pp5mxxPZyoYo04V0NdQELOi0c7TgvWpPn4XSdmnJ8asHb/OJ3F2HhFw+LH6YrLLQ9pplib
Wgg2qeTxUsLAPIFnQH0IYNmTaMtu74exsjSnLnAsY+PHmr+Z9+ql2a8i0x93897WUOxFOQvSTwcX
FVYKWVDeiD7rn3okTAqjAt8udfeBRemiU4kAYfbJ3QjQ9gIBJgNqjwaJJuFWp54CzpC14HMkbbkE
MieP8140oXc+6rH3SASWd4KUwDwchpp2CGIizfkk388yaLcKTMvpI3OUneC2tWs/6ZO7OAqoGCkK
Bbgp5TQ34/jcZLLHq4GRPs16JAGcbjcHoH4x/Dg+NIO0hOP53Ieix2klwMtJSIXqsR3sXdfH/DKD
SgoJ2DQuHTAuvI7g/H6MKUxD0IZFvZyPNrigFzE1844SjNSpwi57HtdaqR4rQB6dDLKHvjYvTVM7
l1Kvswe/SNEs9wZ3O++UWCzuk55s4bx3wKFi31pOsDCaLjpCj7Q3iZJjy2dGx3lIabIfW/PYR9dz
nTp/P20e/K9T4F6qO4rs3Nrlgwg77bWM6wKMcB5vwNlqr77WHtvIKh6CPlMhTo71MgtC7bXx4SdK
TCEusvC82yRXnufTNbdPlkVsVcRQJK3zwu+wTYsSPAXFlM2y1l0hkgeqLvp1iMfHeTK3h1DstDgn
pzwdNZ/kVFZ8nPf++6T5qBRwdzhJfcE7/QFPaCZY0kd33prBC/OWCPx4Z2kawBOgDKbMuUs/Dv79
uZ8+6h0MMf3dj4+3mVXWRVohjN6C1jGzVp1cW9l0emcEIokU1ZgWYm8xG4Yrbx583/WPE1J9iJaZ
bOvVPDg3Y2eMeOLOHwjat9tmuXNXFMqKwqfvDzjx5faiClH1Wgxup17SwMGhzpVbXpU9aa/0x9A8
Xhn5sLP8/O1j/P3UoOGZ72zeY3qdwmwvmqK7QGmbO/Opth5M/Ga00WDv8cfKn59MZeBro8Ugmaah
98/TBdq3gy/uwtjnTV5zv8SuEl+oQ4zqYhJ6Gzz9/N6bd8xNWcv/w9h7LMetNF27V4QIeDNt75uk
6KQJQmZveA8UzNX/D6olNbc+vSfOpAKZlQVSrSZQlblyrT39WwY9c8Te/Q7NlJdMmD+o3sY7U97j
HmLz4S6rCA6HDz9CXjadL1amCQPQPfq2mjMNqFij1Rc3W/4EQYvbpcntp95GgqEDTLOWVT5Z70sa
dKJ8ByLKuRZoOFVwNs3g8V4LBP5WruWiNky1dFl3zpUE9Kz/9HFBO1vSZfdmuQYK2azvN/n9U+yY
zUzMY3Us9rGmmpu49NpzlfrvEbjp3c1CRvJs6JEJt8A8Gzl8fYqEuzbzjPTJIaMHclhMagZZh6qj
l5IPH6dldDUvgRHT3Uax8uV2V+mTd5AhUehWxzCNAWr+/sHyUs425mgsQOc76xYiANNANDicfytf
8VVAJGRHQLYyWOP4bzny9fBg7TgbpmuKlZwF1uguW7B1tGgwI322k9HYIm1YPGcUFNRqN6ec/3nz
CGqbiaOvDOyD5JXGX3C5oGk/RYV/onG3vfhuWn5qc3iFNWXmHMgzoIeifJ4mcLW3ycGhOcNXgw39
T8Wn1sr7BxgNV3JS3szvi25JnRUq0vlubhIGMKAmr3JSLvIVGm+V+r2F7Bj9FhLjXu6Q7KNt7PPY
2GL/R0VLNNbNL2Pv2fff8R/u0f6KvYfJq9/+eyJe+mcRY/kzpXX7PXQaDrvsGlVIrbIJqx9lFqa3
m8e/uCbXjSjniOZRhtIa+yhd0pKZG46vf1so7yXv/HthJuiH+8u95G1+R91vL0Mtq7rd/r/3Ai8b
nf7rkgvlvX7/g8RkfHGreU8555h+u2WktH7/C/5yv//1afzlXn/5R/2vD0gMKtQFdvjVFsXWah3z
qrTw8fpenm3swAzWcgOpCMt7TPJ/5Jz0WIWC7mrYO0Bu2Y6KpC7OxTg+S2uiTvWpzscYQoywu+1Q
K9J+66wNEb61UVAhu3cuSabP2pftIFZ6Th9GwrdRzsiOq9tE20JvxbaVl5kMT1vt10o45acNZaNq
IZ35POMOgMYmTdALYavnVLMPkd56j04YMdB+sFOySoeN7JdvQKZ0XaJyspYhcgII9qwyBJz9tmxe
a3rFsfTK8SxdoUu2sMoj1EB191Eu0ltOEpAefLu7Bri5NlEV2Evpkyu7JoNoMCndzd03mU9+ANbP
DfKrLEeZ04gaD5YsVf225JzSwAkwz8nS0WxVuf5n5K3EJdIntG+GjG7wVIxfIteIVpUyuUcNWDtn
jOg5Fd5HfxInkC1OyRkAW3xpMjWnM5T+kUBr4osc1CRMbldBW6Co1Zrl8s+JObisI3bflvn1w4LZ
L03gfcCHw2T11/vOYV6jLxvBn5T8RW5hQSqOCiXNgoIFqtWI1x+mBhwgz+jRXtPt+utSeuM4U/Sl
jIpaZbJhjmHBzSsDAqP2keL0uh3/Qnc7zLeKpM8JXJIqTWyuBDiNoxyaNPWOI2DVju7uX848U8i3
0Dnvi1bt91HOgxt0SsR2Kpi8ArSk2oMYmr23OXmX22WKQOY+bPtdy2nhUpd0JfR0QFcGWjurrJ66
bRc61aJrG8feJk72g+7QfnebHlq43pVQPYtCd+3tEBQzr0zgrW/TbZX456k+lrDW6ihczfevUJ80
jQHd47n/sND7aOM7IgUzDb2w9NG6+/NKMfWxQdI8eU/i3trVtRbudLUgrRNkmUkurA+vNMeBiaUB
7+6CnzO8VvXw3OWjtZdRQ+awQKg0SZj93LEUQLljt2tUGtqlSm/LJWh4D1pG0N0GM81d9MsgKvpj
Qga7mnJO7Cg96BDgawvp8/TChLYETWfuIT33uzWWTduWa772DkjlJFRflEalu2oeAjR2kUhE+VqP
FH/7wScv6xH+zWRIltLyfi+TplK44F+aQll2DRtoh5y07OqjgTQ4J6YXAP6lye8+yDA9htn0v36n
zaw1T9luabduTclwq0my3AyJi7XKdm0NRDD8JCf74eckn8C4cILma9qMy1v9Qod+/Tqbt1KHNC1l
+mjC4vDR/GOtz6yGNgladWFyoLY3faJYrC+rrIt3qhFOn3Q9045IftPGP89KX4+0VIIyzFW6gsk2
12prU+jyiQhDo7uKvtrf47MeIFkXqwUYUm7Zm14LOJYjUis+WyTwtYVNwueSVU5xsX0vXQE6I30c
DJj3iflKzqYBIGN7ol62ktMiQCQ4ls455s91/71hQj1qGerD1KGcphgbzUw9ZP7GFoz50CXrmx1Y
1Xidyl2kWbPQ6hwC1vRniCz+WLmL/hq0TMh8h5wwK6X5HvbIZFUozJ/i0ahvQ2AU8QIE1UjHUx+S
q7OqhW5X5htCwM4m0d1+A7TUePNpg1yYTTCe3ahX964b16g8kw2K9cCkfJtal4Lkw8zgEH0LZjrb
oqT0PbnJLgpQJOt1M3n2/O//P9CRfwvpjAEF7CL4qiIB3YFSshoOP3/uEPUJKZbSuGGk5FZODpSt
P/ipKmSrCar6Q15459h2y68w+KlUCLTkRYPodgUIxea7U6FHONZoDKVNfiTZN27bBlVlLfP1VeZT
WhViZuCojewr1ehLGOvPKlQcjx2SWZssb1ERnzPztm9SFukEcqXO0L85D7fTOkTN596GTFGe0uWa
lj+7TTQf7e9rilLp39wLGbFpoYnSv6ArNp2siPZfmBkFNDyi+aSS8Z+N22BUn5QoaOZqAvNVoC9H
vaYph7T4oQ7of0i88jFwjfZRILNBibzYyV80JtVNY29oLeWvZA6wuzbCTPfStCAakYuiMW0/lUaJ
vhu/Kcw7PxdpnLlPXZyg+ZHq1jE0hrewdYOnMSrCp8oS06ZCdWglfXKIUg3N8clIdncfxBMHwxvc
s1wVu7BVAgNAFffXjXyglTs9CHU4lvHJQXdDbVWXvGjuvjZV/52ER4kwKJE0EEG2rjJINMjbQSNA
A1xwkjaJd7jzYgpoY5ejJS2djplBLHIPMsqIVjlYeNYfgtQwKPjjmG8qI8OMV3HB5sJbZcOXxii7
Y2+KPlx7UXKUJrIynG/M7oXeEtDuWZU/yMHPtfwhM7I1yZz+LF0TWqeHYOgfSyuqLLRdC2sTgnNz
0dBeJY22iyzo5LOw1je0Co1fHPcFmqn0c4kg5Y4k5U93Hr90TsfTr4YewFHJjGbaExQFHd861d/b
syk6xb2Ay9zJiFZc25rWl1bXSmfZDYLf/Y8BisedlYh1nwfbTmwcpzH+sfvXlmc/Oc4pv/p5nX+x
8yCDJE4/qcqQrwftH3Uw6rMcFPawt6vQC6KVpWUzaWHaHvsUJBxElB8fuAgiNhDD0uBTC4TUASgj
6umdoTJko5rS/gEUeZvnSr+sUHhZy8nSNAD9qpHWwfQ07aUPccy5+SWiD8alT+PkdN6KfZD5pXNr
Y+kLj99UR9WYasyPIlDML4PHHhI+XXSlshzAQATXk1wQq52HPFSKnExngtYKWhWBJyQR+xJq9N/m
2ASU8JE8vM3GclaaVqmcb+bv4IjS5GPQxwGEMzDDqpEHDX0frOkW05473wyPY4w0KMSq2rPbOAWy
2KiKzpNBhytoUCgfWvtJurIk+lEZeXKWlttCTM2SY56q0crhSUpxzA7UTdilxckRTZ6u5CUdjZOa
GsfbbBALFJcilRdDwit7qJH0tdIkB2FTfZX7cx2w31LM/lrA2JyCrE5zo+dz8FGPyeUYtqSGYr+M
lnIqdzSEaQWgjxRavCV/e92+DSL6Jv2sWdoi875R8l9oWmf/8BrUPEzDLihZVRQ3f8fmVd2ArjZc
GQvA2HwpVZKUOZqh+VxDB8i0J4EivlA8AKrlj+JBLRM6EnPX39mxb18bkwJ12ufi0aeR9IzYY7iQ
+CrD1sVZzyGMbX1hvEhTzraZrt9MH+aixdAY1RlpTLGo9KTeKJENW0TXa48T6UBEpKL8e+E3B8vw
jbe/RWShBUnjJHLqD+TH0/6ND2Du28eQg8yHWyjKQygPovyPCZlAH7RXuYhNUmjc7qOH4c8FVkS9
s7VjBdbIuTxc8/a1LJqBaF74JHKEzOent0lrDC22qGDEs6kM9HNBQOlQ9v64yDDQzm5a9cOiAaEN
Ja2v5awtZDVl8+jZIIcSLxOr0Jrlh6qg/r+2kjZiJdf0M3MVSVJjLX2SyEr67veB1jygZ5QQSE5T
0F+NeSkb1T+EVT5cPXjB7EUVdEDZiv6slPhuE0ppXNLhdFvk925/7Q0nPA1oDkdhbUfrEdnxfeOF
n5HYdaK1oSnDtk5m7dE5+LbORvdgbXTQI8o7g1Ljp7lU2lb0w4TrLB6HqwyXQ9Bpr0MGYWeqZnQx
83HIf6SqRg6LwKtJU/4jDZE5C810sptPBss46ZMfgQyG/vRn3O3zlLYxr7t/Vvd1com8V/6N1miF
9tvoZOq1fQo7zT4F40ii9m7LK72wi0XkjtVGmkOQVT9jouWQocDFtk7swXiwra6oHZlg6y/2PKRK
qKwyOJWXo5yRTjk0gG7QaPGMbZ0n/aXuhLjcVhvO5xIWxiVCchDpq3r0XncPDcy0ACRr9Ty1fP7S
PVGEXjdl5d6iyOK/dEmqUAaclCc1SI8ySsRlDs+yikpz7ZarUKTNcrJt48EOM/NBNJ5GOzBH79ll
zi7pr71s2zcpauSzXw4ldC9LbxjaLVVh2lSjbtrA4Q9hcFMnqBkOfLVhZHi8+5Ihax6zeZC+pqGp
QYbIIUkTsXQTH0IiN6jsy6wU+FxFLbxwWqPCNjzoRyNEj9aLi/51TM3XqjDsH2VKexJyfJ//Z2jZ
268KAkg/OJuSw21/hgYGTX33u2aBI17n0GK+a/1/71q2vYe0ZLG0QD086DRIr5xa5OuqLNibzr5i
jNodRNojxZhfPmgTmvOIiqExR8gwOUTVQBuoUl4q23cejCwMjkORPA2T4WziBO3OlK7xc2YV2rmp
KpSt5aU39t7SUPN2VXf+L2cGNdBZho8x6EdyAcNWRkvfh9XdzAQQe9qxGamsAcSe75vODd1C0zdU
dbSjTUrpJ3bUsU6FA13WEIiD6tr5Ey0/+RNdfD5lDc1bSlNOaLo6LTqjLPfSxx4nf0q1I8fD5tGZ
DZgh4PyG7X8h52RUGnjaSu9SZS1D5ESmKk+a6vEImn+UV0DVCDv25v7TkWsdt9qQ9LefLhf5Jj1E
RdCOu/tPh2B70Wt1fFC98Dns9eksh9oEL7OoAPdWw0wzP0/ofAj8Vziz7A2kwTdzHAL1tiRuFHvn
TeEn9E/Vc2MjJEkrITSBBtpKkCRN4TRc5GB33nCJCuoEKGeSDvuP366CtRolDpJp5CJlOi+PTXGk
bdBYyMxf5Hfi6Ge8u40gTk+DEtonfX4O0YxlfTD9XHgrJ0LWUob8Le7uqyk36NNMQzPfTg5ivnLp
lEIjyr4gXtAvLJJUkHnY4aewj4pTWw1fbnmKOVkxzREBG4WD9P2OoI07/OQFXruPwgwyPTSCHszc
yBZemE1fqhYYsK7p6SVtG2VXCaV1aSYlM74AoYnep+G4Z8f7RxrNQEO6vHJtO73C+rxBUKg43V3y
airif0UVGrs//G5fdUvFNx5pMge7TVMOdcmS52Xfb0rZfAM0bDcWkD/bXl0ta6gkNqmVWA920FsP
HsRcGzPzqiWErWhVuqgMnvwK+vk5RA4ACWPEQ/qtngY04xjwCuolZ1gpihfNOgdGHNF5IYx9l+qV
sdKkdgHB0ifDQpCSqBVW7lKm0kRb2/vIb57/zLhF1ZdJ5VseQwn5BFgDmshm0l/RmPWXPYrDj97M
fQojf36m+RW2Jr8Jtqpa0/MzcUDPTOvHyPN03nK0p/uQpUF3Aunn6Zu4ubq+oR7lJPtTdRPpUHrA
8nsQ8xD4Df+N8tIe4eCUV1mW6iDdZ0pOOT1CfbFx0uzV6Q12laT/j00NqQDwxdz+eenVn6n6og4w
q2MgXRpso6pHWIPPSxNN8up2gb11I8PbGmSQX1wtvTp1IL55JcfUrEmGhwqB16PvIgfp0Hn8LVjL
+QAyu5UztdaxoOBAtQlGSlAKPU2UFkzO7edcjOLo9eS6eTPiEnbzc/Ie5isDHakh6u8y5D5BQ3Y5
qd0hVaL46PqwPoAqjI93U/rseUJeySHzJ8AQQIhJj0ZGuyqk/UdQP9WPflbnR1IpwZOfRv+oI5yh
0prm0z6dFFoupkfp6YVQj1HsvcupW1DMQS8em3R1XxMZebjs64Ck1nxXOcRaszfrMrpIS7U9++Jr
xeZ+I3pknB2qP2+Z02xbKpnXeh7klTVv6KhnmbcJd/Dphp6Sd7BvOom62r5GZuhckZhq9zQrQbXz
n+Ujgj4rJx+Rjp1jb8tdw3gIYRE//Lybg7hcFIMBMQKUJ6sITYVV0SDb6c8iPso4/dT0UdxM+2BS
UHoeoDqMchRr3MCcVrn6w4xV7ZRRTDpP5DinVeEW2sriRbaWkByvsfxLPo0/m8bmNhHXd9+m0E/P
CUfwLc+9uc+DfuikK9gkNsU3ackhdWDJXMjL0Regw/QQKQBXOd9D5FWshxkCkBMExRrqi9XUvJtK
a31KR3cx1q7xaM+WCFNnCRkEMLDZrFvFQgKyP+diaJaw+VSbjC1EDH4d6UfefN6+tizsJlMAMtvi
Epmt8zgEkXOteL7egj0OYUc3Sb4ncjKJnEcOISnqRdUn4UeviYMkzUJNOtAF0GRLvuxxtiQ3tmTT
zvkW0E+RZ5Rd4FjmqxysbstkTBaqf102s2k7uc/J19L3la97HHRbYPN+rUO1OV/qpgJKP7d2H31y
WoY7Go9jL/f0lYyWgx+Abr/Z8NaRj+kKtg3zzeTg0CoDcoL6BapPh8jpkrNLu8nOGYHAzZahJAk4
Ba6CeRipYPD+Gqj+hPR7Qg6A8x4oSK9+MGMYsGhJjx1Amf+JkytyqK540/FwrBzfOirFLDU0oWZK
ixKNReZGCc3hhGj5cNK1kG/cbzMPcyUH9GrHC+CR4hbozdMyBgbkrAMu/GuN5ZvWOh0RsWhVKG0X
8pboDVd+VVwRofGura4+25B3HGyEZ69yGJsYnko92YNI5D9c+oSZIXDV8V744Gw8/TkkK3SAUevv
a8HerhSIHJLoEjdquZrozXhxwhyqDFSLfKtWXuipPYvOmh7KMmffMkY+cK0M6kwaJO0+s2HISptH
aEzqfTX0xbZzYu25LvUfMoLWwyNltOw9zDyxRk3BONpZ2JBpsB1zV/tes/srrcmN4UTMJCg1NcV8
4YAc/0CKImc+0KDYTkO6PfR4f/w3cIqhf6m8GFoD6jjbuLW+KTNbiRzcmankbsor0XR0K6B5+4f/
HuvRk71FgfebdEXk2KmFSwaU37fT9R7IJwSP0p/7/aUZOoRhm1J7aOkJXjWFn6ylSQua9pChbkMT
ZvX17pJX9TCiRM7uOEQ3CtGbYuLzBryyLTNffZAh8HXwCOB0t5SmnFAzXgmuYqzkzY0x22YIoALz
y5V9FMcP1ixfjxTxcKncHOTdPPBgS1ZonWortWpLfSGnZaAxlod8gGkxdIIvY5igpi0FJR232qne
SKYK/bBxlpOspH5YlvmCzqQZujeE1nDqyvC9oap0tkDHPvtlGKyMqc92VTyJ52gY7W2ROflKzubI
Epz11P8qJysejydNib5qMNZcdcWOr+Y89BzKePzbJbRCvybk1VCP+S4e+duWpjehOyavwkGxTxPv
U3kTtHmA78tbdVO4ReshPIEusM5d/F7mY3B04XU52vMgr/7m+1vIkHZ0FsbT6v976dDB65Dr+lqq
H9yFEe6mvLrpJMhpaZO//qmVkP2+uk9kai1QU9Vguppn7/eK1RHeNBe653AwLLSGVLfYh6IAzQaP
9HJQp4w9mxUru26qsiOkqtlRXk3zDNLVG9MBr+1pdrPSVJS4K6eDbCDPU/1Cp9mckMvqxDmhTYHo
WJk/jdr4rFBA/Jw4mrHuk7lvtcckGb/oUq+i0U4ER7hwkhUKTd5TPlnbFr6gYz0PcZaP5V7aVq9C
P9Tp/Sbq9WjvSFMGaaHtwwA8x98u6yZ/Nexk3GtaRa0vLX3q8H3iADdAkIddDZQLVZOhQGn5x2G2
pOseJ02rs9KlYovyWGbuvimt7hXAotgp0dxg1Jjisw7m3WUj8rUHBbpu1VqZKUGMJz737x5qIF+z
tuBdEQ7pA7WmhZo34cPk+DTaq3qeL6HkmFZBEJ9uVdN2rpDKcmdcsP0fYP2SlvQHHNEW9CwVy8Zw
tKVhQzEcJP74qVCb6Ui/LvzdqvceR0NyBdJhHUd0exeIYrWvJBciyrdBRg0WM4GOZVPTBQIGPjWX
ljsam1R2YakqTZR51u6yMfQv0ievskx7C0wPBcgQULEzv3qseahMz71a/vCaZn1+uPuR4etPiu9u
ZQAss/1e6Oi9m7XiPQY+oMIY9nsShUG/cJseQb65qbaNwgRxAOUzDeVXKLlMZzWVkX3SkBGgyuBP
G14Y4UoSLJeFUS/UkAYma2r1l9EHmyHN+6wQbnuSppyVptrSbdMVdhL/Sw9FRddE7u8sRZ9WsqnT
dbMe2ow8Rn6Pls8iMr4NkVtftbxL3sRu6KfizdZMZa2yTebV+n1ywA9J5gnAqfQjmdPmTk3RUgxA
RxZceT8GsFugTVZuqZxSXvNa68aAkQY9xHVBjHCoZMAI69pi29lPyD3AkmGlPP+C0HwYYi+kHZdu
8cAqoxfwWhDtzr4gCAb4t3/NyivpK3yFDgiH1sdEL3w+Zr1fjsM0bFwk3GAVC5AvrMMpWiiWgu3+
ECbSUaE51ciqtfq+7bSN75uiXUhfRu9SC/uTV99ipFOzNH0vCPzD39cOTI8I4VXVQqCEuTVmGoGy
mR7h74S60c9UpJqc8Ax4KFkHSFwvlSCNznajUDVXDS06tElEgjGvxSbP1PTTlBf2QqU+8c1TorUP
edi/nmOc28GLwRmYJq8QfkLl0nRObbLdxRQRz7FepEvRhvkKrWzkIMuktLYjlR2TjfJhTCMQZPb8
7nP5RhzobEc12B0vvZvluzEykqlf0MPTc8oylWvctsp1cML3KI8Rnpkt6Q/zxD7EnFzRxysQOfSs
+AkwQwIjJcLb2gCGZkKPPVlG7rMBh81DnYtLoFraLqyQzUysmsOzvPwwhMVb7nFuvrvGiZ0ncDFn
bm04ovw7XZuQZ4sbK/3WUqMuXofu+NjABXGI51kZwtmKBJ8agknowDm3rrNHgeJCCnRUKY6FKq0b
0zPcRBTT2g0PS+XRDBT/EdknICG69kVa0p9VkQnjquMvEZHwb2GWGMRSrXKxlXGiavyroLeZh7n7
ybSCbB+HmbYxR798j8duU1Bh/xYq6AfYkTldFM+rz3QPK0t5vE+Eu0j4Nn5uZrJ6A5WjQ5dm3ZHe
k/dAQXooMwfjaxGr+0aWTtMJAmiYIX+0UUp1yq+CVy02tdUIrIeihNXtJlGa+9GI4EsejJfGNKHx
0uxZjzmM40ML0mNxqxV4I5mwP20xzyvmXJtJEvJgcj3wZXtdTn6GFDj16EhLLy6nkmOuJbxY7M7X
t3VNealzIrjJ3CE43MpNyK5/sulE3rdVZzsrG0qmrVHZyKZUPdA9rc9WKFIiP8mGjCxjWwDY1I13
Mzb2vZLFP4RBkqsNsuS5VoJxGwDI3GfxFKxKi8OFVHswSTCzE0dc5iBteZVTT/3plLYc0KWN1+B5
rhUN52NhuvUNOGWWarFStDhe5cPMzzW6V2iWfMghRQsqYkimQz8P8koOnoEKrB2HYlEo6WgtKo2k
ZYfMjTlrkPb0bl3lVdvwIM+dmbcO4oJBshT89t3D7rHzPYAKuEAFu005b2GkMLsqZaKkLYebHdoN
KpNJ+11yrVfwQuQLfea8unGvsx056HyAP5189PbBrwSf3YjYIWgXBMWRfliZY9hfRd306E1xhcQG
J3+jU9bSF1Qq6g65Oo5wTUf99h4oo72w+J43Sb7/w0+m6VyZwtwG3vRQ2OWXRstbDseB8eKU+Zdi
SCI0Y6QCoYcoUBwMW8g19SvVMWulhJHxDJ4AFAT8VtteaOom6GJUZqgvfJFXOY3kt6u7r7z7jAZK
O0uJeZKV2qOXDJfArps3z6fWLxy0zaQJGUuxDpMYOrXMat4AUczcoJm4SNPwAUUl7qvXZuWVBN4P
uaY2bJ5htWuvZBB0jDHKPDzupNlo3acMwH2ol8qlHfT4IR7VDJhE8y4tOeRN7oMENMxdoAjvkLum
d0jnwaOmyItFbGlSoIBPmmvjxeUMPNG0Z3MWb3KNNFnK2TxUrUseqI/Sui24pG4jnkMvK9bIlfVr
ExGzhw5Iziaj23n0wysgo7Oixt62Btl/LedBn6JwB+FesRjsLrEWJD3Lq6HGw74R6rvU2ZCuKve8
faoZX+wqLVajGUFsmVUV8D61v6Sadmoo4H+SLuGP0Ii6bnjw2jQCTnKibyTR165aNQc5QHNvbzlL
Q5OSxwe3Lt/6WhUbUELNjaQeZgFI6sfsJS81D7pUeOvlwIurWwew4PPc+OUr68w4lYm+l4umeaWc
LFneZ/7/WU65pF6Ri+SYHKNw2cZGdZSDqwLkWlTINy8y/sOhb2AG1BtKrE4XMHULkG6H7KbQwU/K
foLOQnHIh/GCQ+gv7p4/JkRAr7QLdX2fNYiYyRPG1ESVOMnDhzxnTEbl8iSyxWJsyauVWbKIrHx8
qJyapr9cJ+Ft0zi8yO00PFtlvmtHJ0JE2Rdv9cSO6FZKLCaahq1UMd5sNi+hWVovOW3g11FX/pFu
dSIRCFzCWE/mMK61PIxX6pzDz2H72tEs+hmFZeA14W9NYzmBVtVnGSb9UtdYXslJWJk/S2uUxYB5
uE9Cg7IMxnaHEGd/oDW6P7RB8PNK64aPpid6MvRx9OTWk+OhFwC0CJmS97Aeq33qi/GhFM/UsASK
R/OOzo6Ah03VxOt3dHmb2c1zU+bQUJN4rPdxFVCKLIx+0wHK4c1kxgfaVPfgD4JjD5PookUV+KHo
/HeXRst3kJLjlqYU/vBaL4LLX28XKEWEtCYm7WsFpIO6afTuFt54HMKwBbjMKg+egpVwAdKOUfhs
oGmxGvVBHKehoOY1X6nzcPfdzbTOvXJxt1nvmrm+mPSXssnba6KUJa/7KvveDKiZmuPwhWRWvC4s
F7CNmrCx408+7RSTbSuAg7gJxHPSgqzrMhjxbrMI3z5ltreQk9Kl9dElSa3s4gNiQlPViutqS5N7
Xj8qbtsudAOyQLenRCoHB1wh0sEOP3Os/o1Bqn4HuPbcqG3/UhTAbobYabeObtQHf+bZKuMfk2sn
r7HjBbz2phknUxlvxtT128zIvXWrxdHag8BuJSYneKiLVYMk4NVuvISSmT1qm0Rp82U3ZuGD0+U4
VRG/VYNSkMZjgRy01FQOCAo8zv+R+TqPeZfVdX7wluDplPAJGsZi22ft1wCQ0VGrzW3jzl9rWcKS
w++JSX77S/9XlStmg3WcWCFLW1Oq1jvhWj9ub/uyKb/zc5J9r4FRo7Hjv2aVH9rKbCBvzOlqdpTa
OlvzIK8SN7TOSJ6rK+hnrGXaT+m0kM57oHCzXR2CspT+DyEe1M9bsJM/1Fi3IBfmVh9ChAYnf21n
+uY+E5hUUIaJR2ybTt2C5DPktUO5GwobSbTZMsToFqvbhGESMwtvNyC69jzwY3Q+tu1N3hI8NaKX
HewcMRzG0gnzFJcwPQ2nITrdLDkRmeMbJBlAt6DvYpufdP8UydGxq/pH6NQknWJneHJ6rd/6fmTt
R9Mtrj4PrxWUxeEXw2n2ck0aV49JWfH3Bt1u6if/VN0oKJT74ikx3B85uZSjdFlkVy+u7e6lNSJC
8eTb0AA1worW1dDEjwihgsNVH/Va+GuN+uxKmja7yoViGMk+6nT/MTqzQbcek/l66HPlqLXmVhn8
dWbU0VsfT87Banr+6kvRLb1Asw7UjBFlMYcQTjuFnWpXIZmSVEeh1dRfE/fqQylx8AqRH8q23lgw
d+/9DIEJVfPLvQb54LIQaG9DY4KsB5Suo7dr7Oh1NJ16nc1FTfCzLZJzrjMLlkctyBof4ab5ECWH
aT4h3c27L2iuY5mEtzltjvqfoX8srzxqmmU451PCo6c4F8dTXJ7gJMCS9Rib+SmewuIkr/LCoIYv
bfBlxYmz9XR0cmTpCPNbD9TgffK21jI4RVjK154OehEk37W+1QD3j8k1qNzoWIewiLaZnb8BtrzK
UwA0e+8OX7WXKM4BuAaxv4eIoD3V6FSttHQUb2PA0x2muersj4p4y61g0YnefhFQ9V07MX6WUYbZ
eLvYgYVOmhaH6pVLO89emiIBPORo5ePotHQxjt4tinJrvbHbEKUwCMtiso57uzXjS14F0VqZCuuF
TRmYz3LI/xmqZ16Z1r9uPL5UtVu/1xG8Z0qZpbfV6qAae9I38YVt5s/VtR6lPKeDYl6dpVB6RPbC
nMq3JM/iZ5qVkZPPYmtTW7yQsglWUXqXv5Udzf9OJayLBufkOYEiG0AdEw1/kWoeFF8mSzVh6Szr
g+PW3m4YErqjUl1fVaMprmknlO3MXksCIClPdlKoGw+AyGPm+QaKuLr/5iT1d1BY1T8hsPcbO8+g
UtvqjOhgBONMq1KwR7brsT+KwemPCicoCsHTXloW2C0Yh4Myrhb3mJt9m8uMZDj+P8rOqzluI2vD
vwhVyOF2IjkzFCXZksMNymvvIueMX/89OKCI8azk2u+mq0/oxkgkMd0nvK+YGk0DeiYEIEDE1Ul2
8UvwEZoBxhO/hxtcBv6awg/2+Kq4Uf4iwqYOKU34EM6gSzSZq58fDOIM95t+GL3K2bvLlo5VZSrZ
qCh8rpO4h9pYbyNjz7fJC5yS1tegiJtbFNCxMxGH/JoaVfVkGz1As4vVA9LrWMazdxZr1NbuLuA9
cRVr47gQErn6x8brSE+HRfKUOPzSlBDcJo0eAih/ai1AeSgNCp2j19JNmid5fwvK+sUD4CrYd0ap
v/oepSBV9KnTtIhgB0MC0WUMuuWH1Su3yk8EB51rlDc0b88KsJhKY8TP4ixruQQB3N+a5mnbxSCJ
dRx63T7YUHwEvIrC/AzXRLknA9i+kGul/mgJMc1D6h6haa+PPkAGPzlw1X6cgv5I+h7cvskiA5YO
rv4szgpXvYuhgqJXAl9480saqMHL+Kt1qvB567eQk/KiN23+70W/HZ7f9dnQ1Vcvdp9MGC+uMsxN
SBrnO2JgxjqXHjfbrX5WawB+tDjO2/Ru4aaM3VI/Um2X7WRztQC9pYLN4rBlELhW2ft4jLP9loJ4
pG/+viz+kq1Ykxkiq5n5TPe9+1xEAWlfKD53w0KeZXWNV5+n0Wl32kCxikYu98VPNNq9ZCpOyW4M
cp3K4jq92lz0aAN/A9QLvurUF/0Xfh6o8CMNOxakPUCwnTYAvW2l6GjYn0/FyB+uGGq1hgXRK7Tn
gtPuaxc5X6R6q04avh4sc5XE9i6JbfGUsi9QU1dP6f5896yjzD5SYeEdpScXwqenqYnGV+m/NdKh
OnlG6B3EaGdZ9hlQLLGtw0L2aujApUqrru33cOXa0U9ilDWJA8VR7pn5Fa7R33m5/tQlhkJhf/M2
cLQjSN68iDpXfFslHq2pu9hvm5O46YUB1JDYQRseTi3E2xydACuHrPsuIPMo3wVoxCRyvoRyeqH8
vrPLlHYP/w0j3WqBGCMUVYFXCXA8eanY4joTaTbgMn12hduKaIpMvSgjQaVOS2ku6W+ntVvQVsi4
Q8ta6wv8+DuAkEAJbaK54A5tkEOKRjFVmoTOXlzEmWo2n5pBfzpIW7cB19pHw/xzbc8TSS3/3Lq0
Jb8TFH+t2ITWm7e0bP9t/YOGPdb+P9mRtEKnucBgqL17ipzWobTBcChWYNYlkfvSwyeYB2l22fRD
ZXXzbtC74WSoybjbnLcNtGWXZS3xk4wKim8b517n7kyVKGfmZP4HaAPKPdksmrwXMW9HijGXWeZN
6lNtJ/+m0w0mAdGloN5TKxzCJBtEQwJjShh8CDpT/ZzCu7XjEg9uf5Von+vFEKrVrV4k8XDNST+k
uQ8Q1rJABlIau7Ijl92Pqbuv035cgyB2o39JAnjJizIsqTjI9P6oVkZ1cFV4vXfU6oCV6NXPJCkI
8Rb6eOr9isIswaZZp/zfxCuyjcDbPKLYiPIB6UbgbWyamfZFR6Nauw9K+rHAhWx5sRTGgpH4TZrd
2R4OTkATQUjGcX2vpI155GppXeQV8j04Ty+e2n1LQeZBXjoP7yDRzaSYnny43ETCtXzqbMoLpoMT
6snuDgdUVs/TR4OKpZt4f29TkG61XTL13vqubOSFKI7JAiZKV8AFhKMXKHXpyXOSD1uB/aIqFtUa
Q1/EUBmSD2oGoKQfxS3t8Ul7m9rmrzW/p+XzU6fp1quk90y+Sw6gEnIXz6lzJo3ivc5LPVI2UaeW
a19Es6lts/NOMb0DoCPhKkPWTn/MquKepQA/WX72KpweRxGlcF9mMqzl+WlQEf2Hf/xOB3njl1ox
Nc6DQfkB5DAOAktWQMSwSE9r0P9dXHMEDu2w50AdAWNs+alNphJ/lsEKzQZ0EVga0oVIT3Q2jTqm
VycfRAoNuIzpPX6mkcL/4BVjzN8KDeUcgQV4k6999WoYtGTJL9W76KSdf+gBg9rD7B2+ymBMQfSa
BISEC0e3Tg+GPA2zU2iQ93owDKCfEMIgi/G+k0L30s4bIfyS+JQEtOymvZBwny8iZRIHkDiWiyEm
AfNcDH+mul+9yEBkpV5nIgZq92ehUA7zoBcxM9XqBTZ2GuEGKre/t76eing/JUR0KBsK9ssx5E/H
h9RlTKffMrhmjpoO5hPN1+lHzcn/Zw/Xh3CmsIaPZeBC+mdSnwL3T3/qm3a4+Lq6K/OWXq94TEmx
12CMmgtuggxWbRnXurUOKt0Nq0r0gMX2rKOzvNaU8raK2zK7tH71O4MGl78v0xbcBXDjEwo+LfW4
Ldj8CjMojwPZjL1YxdBo7keXwsnnDbK1GGyy1Fl8WZFdF9Gq/OiyvokEsjVY8F25tq6GTBrMRCdW
3zOB/S33HgwaVDFWcIqG+kttt9pLnbXGtJsr0MXAwN1DdYFuMehgr047kbVeC8/ZCBl31RM8Pohd
tjBV1djXbkxH4bJQhrFIo2mBu/k1nIuarxE2E8O64yqXe40DzNGoRu9Za8fgs+36P7vlkP5WmBAs
6uNYUEEVpb9N0C5rJFuIQ0bxjXchOVqIAk6ZWqbnqgiafdGOyhVaF/uXGQD0BTwTZFwFuGLja2fm
n0aHwlQ9iuEWSKv52c2raCc6GfxQbT+aQNO2QAqses32//QGkoTioE3twbVciwYUAkeuxJKKkEat
hRp908mMwD+xJCloFdlaHH3XenN8qHR9WCzOsqtOsPAZsrOzhOvyLUA3ZX8M/RjTLE2gWYwSwhPx
m22N9m0eqfbHWFHaLu6bWhZik/0223/vN6g5uQQjP2um+xYYleioiInqRMFBpn7rnPzGD59HSlGr
0xZG/d66zWqp7v0ya0y4vYi5rQ1a3GTqm9F4dMl/7MraJbpPa2p9m5YB/IP6FpUlSpHNhLgCdZjF
SXzEvDmKuA62AuFZaJxGYqYEtRn0oIjWGdDi/6X7X/3CAGZ6DqZn2S5o3b9mx3JPVLRkL13DwWEn
UxlMCgkLLYOEzfayl00vM9HNtc/5OwueRPW4XlzayAa+n/QlCTmesa2V2SCP5Di1S2NTvVrcOUiF
gV3nTvOhMlKuCpQGAmHCjMIVr9jJVAayCmCsAB5cLNZN/11n2cZbCsjEvO36Q50eGOFOjaiF25xl
rawoDC27WP2fHEJVZQ/kzXyFRm7HTbS/6FICBo/9fE1LbS6fZSo+Ot/yB6uiAqceIFegBTdVr6sZ
YrAdDbTFcWnKvjiDb1wqXbsfir+LYn3QbctkF3F50KUdZItWnIFOtDxD9ekk333vmdvWilsXR7AL
hp2zoGBYivEUZCCuV62bf6DKY4FSWOrFqllfDfe6xadrrKemGV1AQBe3RSU7yWwxauEIkg6kSX1C
CGjoPQLTid1GCxJtcq1ivXmbpsE4A4VdLrlGI6SHtIFtt1WBF1eVCfj+sFA0ynZyh+v2OE5n20j/
Bco0FqPmpGwtw5tnEyo0FYX1cV0jdsfMQXZeEPPk8ynRbNPW09rAzPz3Bxcr6Ig2wKD8i2QwpwVz
xKSwgnp+LKu8/Yu3HR8tqRJnu5h64BOI1e21bhzgaAdYvmUWl4pe7kRep6Kd7dgsd5s/vI9/tVac
nsQq+tVF5HqAjGK/Tpfd6Vdor6MbP0/TGF1gkQ4OgetXh3EJefSjRxOhIjGOWtMhGiaRJ5au7gE1
XCIgIoLWOD27KUfxRV9EdJOAnHmstMG6boPlW1Sr98kvFMME5wf9D0VK3K2rLBUXj/UhBWzr+k2v
eA74ETpdssOcAIsdmT2/A45Vn+u6p5xWD2G+ou/dO0T8Dx7ulBqph6fUBGRcfCCPil+NZdDJLb4E
Y8X1c2HNWlS24qrXIMnP6/vcrSzyRWSc9ttrGziuZn3ni279NpCpRyvlYYqVeP/w5TAXXOa0oq8O
wt5u8ADwACp755EVvoALNXKomEdyPtC6W5wX84PIVBW4u6JL4mO8mEV3Zxb3UQ3KcxqPv4s1b6he
KUETFWymfAFtkhl1nfDKAc0DQtMM/eQerEUeojlFwqmJVp+duMkgiE70kuV719TDQ6poVILSEQJl
h6YEV5nNuh5cyW8t4KWL5W5auHlMma+skgVKYDa7RqVdO3ZodjCXxokFbmadiW7OIv8y0nr+oA+X
BduqcjQymshScOP/bhCXbe1EboS8QF8et4cNVhk/0YT8u9T8NOqShrOHX6U+iEaXAQ6uRacW86/i
MUvN0LvfD3WyQbhUGRHTvdtTFkwp6B6TFsNxBRwax77551adBkAL1f9IlzQMKf6pT4b5pIZl9KsP
gsOu1IguE3jIKR4ID02exL8qQWBewq6xiQXEype++MVLFyYCLg/LGHI88peBPoR/q01qHEVafRzy
itZeFNtgy0KRSfS/rd7Mols333yUxHfXx2y6GDyGs0Izv6isutX84/pYSC/VfLfOxZgqXf80Qfur
lA4EZIHXaVdjCRHLTAbYfn6HgWc+iX6wi29+d0v+a/q+aPWXpdbf990ec+cjT2w963dSVZTRLh/n
bu/vLllXj10Q0KL4k+5QfKUo4895rQcvITm6vZvp5W/g5pBAtzXrZo65/TNN1k+iz32FfnV3dA8Q
9lAL9PsArQldwxRWO1zYF2SV8jc/dj9WLsC4wDk0H9QKtmDR200H5285DFer+Sl1jOSg5LF6kcGF
7PMSZeOQ7R5lMW2emzkB5ONtzeaz7rHJ4u4Y0fi28bZ82zLYnnvnXiWBuw/pYNgH+ujA1hK79Hsa
+SGwGwvUcnQylJPtXAa36mCKXJQiy6xeLDILNTitHteIRQaz7YDp2OQfbyk+MLNQTaQSLtnWbU/d
trl7qnyUB5/VPNte/0ziDY7QTr+ktq5fTK5axl6mrarbGWyBhZOtDuKVL15i30SZVaqiX2Qmw7pO
vH1tPJhdYzzJMlE1AG5wFX5fIkqnsWqq7OA1VCnC9JSQkNMyyEwqMWVWWJV22cTVu5TCzW2NL3us
tkffbT/ZahO35c5snKu+Dqi7pj50cwt0myy+Y/b7iXKaYjcQLSUVNzTR1Y+VEqDvXouu9jKIUovG
qtiBegvKvih0osmn3Ox/v1u5raFOx3hzXPe/27mkS/FKaYpBicv4axuQ2mqc6iN/zsULPcXFS1bz
Nbnb5Jw/UuKGkXLadHc+sgNsPesO4uJJiYZMZZh9imV5q/gwoPCAtOn+Dd9vdXbbJn0hq0ej0NIE
KGKvzXN7IOmYvhg13/Zj9iyCtmgmx+V4K35qGmT0IhoKCMjlxDEZs0pZFWiburtrC7V4GSNC1YM1
Wvvtg8ts/fTyWZbwhZsat+3D3n14P6eUMo5aa3+nnJqq6g55dp6GSb/pkPw0+ThU5Yk+Wv9A9nO6
ZnUHYa5MZaAgeroWm1JksezK2Bivm9PDGhHXhWBiT6ujKA0jKKvd3fI77cMm6/pA6wjJqP2vOtCN
Z2Pp6UlmajRkMJeiQQsYoNVQChlnDYDRnVIc20X3YNh04rLtH6basZ3pKigdN6dYgsGu57eBXuQA
QvJFJtQ/07QEhbVfZcXqM2U9pRubO0CV46G1tWSvyzntu6c1+vkC3uYTDTfLOU+OcV33N4jOTaQZ
znomeG+bT0MOxUVNCgd2bT/hd8FmtUyDoeVo2JfAnOZ1uvoQw0ygGf3mLbN1iQm8d7NbvJs0fvN+
3DHKqhJuaFouxcdNsoqOv2VLgKZHmvDaL57d0RiWa5TERjVAwkHvzNCLll74Ye66ea+ndJiGBmiq
uyQr5ls/BZZ1ItLSEqg1aa4IbLjnRxjnblkX4qXWLanKof+6biKWNre6S26MC0okG8szxFBmv5mg
7QAYtuwSLSx9U1o9x/YIwMEy9J6RUBlH5XYDyUK7E+XdVGs6Da1P54ymEp1f1hRF8bY64SYGMGBv
QSewKI3xA8c97SpuYnxbvyzbHmrCm/bUBslVFq3rxfth+74FIxp2gxOFgmTTs7nUL1Dg8o3y94Fk
gn6pLQiuxVBl7jfvf14iViqgTL51ZM06l+3udlq1Y2JebafXzsbyIi/Slhd7s7zjRZbZNmw6R74B
xLKu2UzWstHklS41QNlu039vG9H9Dy53j/veNm4KyurQJf8R453z96ff2+JxpSrfZqKthxSe+6FL
+WX69h/z4/+ou0cONZ2yuVs6uzwFcYXO5+5iQaiRglwInIT9PtCHgnKTxXPqCZvsZCrLxRzpwPuv
24ksZpltj9j2udv34Yni86B7eJTWlc7JqkF4WD7n9hF++EhxWT+gLLl7+va49d//8KiGTD0YA2pj
BtHOUMzqCZJi+2ov8YZZHftn2xoAj0DaBiPSaI8SWZzb9xVqH2H5+7rVW50Jw59W+6oRL8fo190D
PS/qHZcEakB8LTquv8qBxulHpjIUy+GkWgZdfkdEnuWItNmpswuPegrx+OMeRRs14Um0tVZY9n5b
JLN1J9n0bv+eAhgbFqy9UTnUEsZkp2SobO1t9s86rQoB3hQfY/T/pyX/69YPfg/i/+tTPqx9ELet
VDj89lGkqgc7Dk4Euml3VnvAsTKLbwvAqQtg2vIdFcAgaHsxvfEyFZ8EbKqnefB+nhNAr3b9lJLS
XhbLYFuQCTcNsE+bbt2VXHQPU5XuHmQvJXB0CIzkCU3+H0JS+SGPIHtYTo8yNMv5bq0E5hhWU4ej
/1t03WKoYs48B8v6F8dm6xobEQ25xDS3Rl97ie3Wc++TRQIjYjGKhyoB3gYMk5uNQdzEIDNBVpZV
f99ybSN+NwxdPp+NIfsTfBQCusugJWpzahr7V2D/4cFRcgK7YijzoY9O0mSwag0lTNc1Yverq19B
ctRVRvgT8VbleVT6aYEWBj0qtJxzAqrFGcCk7NYRsLoFSkVMMs12FNvxuyw6sdJV9+YiutU8OF5y
9Adb34mPNynQrm6byZpNlIXzXP6rSVL3JPpEJQjVGRR5D7FDhaLhpd0Hi3RZV87lVQV0/YNLJdkH
0QfN0N8U0Lof9GJULRdCtgj6qW1B7fSWtkC16oeGhpPD6rhs6ljWRQ1CEIH/njPa0kUPeSQRXROU
W2q+AOYlv7T5bummh+2sLH+Fi7A9h31ZXaFqrq5K92022gFoUZAh/WxXmX8Sq/htLne6lmOwC12w
MWom/ayNctL13l9FtQ2sVzHYRZOBJJ5PJxE3g1GZz0OqB7dNpTrxfHOhdCQtuksKzb1IAExmMkig
yluiVTLbDA9+genOAHwujuLzsGTbZtuVA0pIAjAsaTKQdnLDVcqT8DEPQGe9lLYGgNEAMbzuA0hB
2d1rV+kpEYd8OCmdZ16SigIdvaD9aidTGeDooC71fRBHqpHedNu6ooZYpq7HcC+6XCErttvM2170
Vn+zyD7UHxSXMnqu+Qq4yuAvZQm2m76JotMNvT4Vw/QfbTKsGhg1XMSw+X1P977sn33XJxL25gt2
eS7Udd3BayL3JLDuQVa2tzIP/hRJ0N/pSnm1wfMDoRLc94zbIzdxNVyB4hOaED7S7b6uFv9Ao3pU
VazxIguqKo6eq7gFmySx55/SGV47Jy3PUNgln3z6aV8jXyceTofSb+DVGvsmaPhY8Ol8cWugAYZc
+y1J3OnUm6BUiRs3g11RjPUvZtN21FkdNKuHbvu9X0cSzUU0EbgU5RAa33LJd2ll6oWDg5qp1V6c
7iz/NeWe8+w3dvBsQbRyk8F4n+laE7U7CqbhcA0ou1gM2qC3KbhU71MnayEcKF1134Jl0u6Cmqvm
nV2mIf0QF0jd96Fuhe1OdFUwczoVd7Xiy0+UMx3qO73TSoAH2Gf1Ubt0fraGuqLOHWbCF6/yqESJ
dH5XF7yrvLejE1U+9gpwJboV8CqxUv9G24CoZHgAvaJLJIZvl/bXO4Ss/8+mLglk9dBq4R+9l1G+
ZQ7Dl7xNi2vleyHkhMtUhtrmr/pOTvquuJIza/dwHlOV/u4oBhFLH4imlH6FtV/ETgePPsGla4SC
o5j2t+oPxaos77lcQPHaajTo75p92ELLOFod88UyWbpDOzaNXTdZLYNL52lFdf55Frw9cZR9YrAm
Txp0pbuVimQWMpNlWBlO5rQh+Ce8JqVD9xho4zntQNiFq2Q1i7xyn4j721LZ5Z0hRfyB1PhGm/IP
/rYDzl9qgc2j1eNFBtPqPdpLGmqtKcxMMv6rFpvdqG8Om6voIEjAc/NZ5YVkUhtA9lq3oz7vbbVn
6YZ5XJ1+uOfDIzZx/UAAGI7gDHYqTCnDcy5X5uV6LDMZBrlMb3Lybm6WK3QtN+HNLLN02UdmoBJx
uZ7SP4DYMtb9ZZkYt60eVom4ucQz1ApK0cE06rUE15aSA1Uv56sUG8jMiSKiWrapeWdb7V4eXJLJ
7t/KF4xMH5T9ulG71DPM3WTumhhktNgILf6otb4DQ2Mx3fvKU4bf3HFJVcvHEBfZYvsY05TZwOIs
i0U5xUCIRmZEcbdsLsqHD2dYmX6sK5APaisPjWMZxYDCm3BpvGaN3V58L46Gv0RLmxC15YZFl6Rp
p+MBCvFWD17FRl1Wd9HM3nuelCbsM8qoQL25+GVlvESUQLy0JVA5JY3RK4GLQnUk0FsMgJaBPavr
L0LWEgm9y+rThUYIrSqvrSGw4KCO4gv4yDuLEHK5Mxy9ucLR0Fy1ZbaJj2bxibR0hNHJiCijVcns
Pb5n4rj/JQkcCK6X18z2hrl7M2XyPtKtoNxtds8ov4Bbn53BSg9ugGMHN5k9iFHKd27cdvMxjXzo
FTYfmfkDOcbDtsajwNWcJlA/2HRd0XHmYd22euAody2np7Yd1AuZPhWQhlY5N555Fkn0/btx08ns
eyJxWoDdNvP3fB50sv/2Cba1/6xbP5bWwelgqBSYUoYC06REcyWQK2Feyo1ABFE/iEYGiRXH+ZVO
2XlVbwFgNnEhhfnQFzX1Alp9kVuCk0a0QkKzvVPkhrHdRbbLxcNdoyUTuEtzDpV3F5m7m8t2sand
0Li66kk0MuhJCl4ZeG5OxEXsIRgexln9nFcJ3bo/CLzLAonQ83bhtUUzw1n+4alVfPFHwNvk32tW
A8nyKqxX3fb/I9Z3X9Fv/6fv+k0Fm2h91jsIogDTV696Cl3vfp1WalA9y3Ro01sInM3T6NQjPUWL
5+hUlrIHY59Sjcr/pvXLZQpUhr03pmJYdwptAGjHpQBLVsJRHFXPRCYXhvvZf+K2H3+Gr1gBGznt
nsalxlp0ndEek6JOX0VKGit6SRX/g0hQb5cvYU/vvDc5L3RPOy8yMxVjukDPzK6e8wLb8ZveTXua
JbS0gEFZ3TufPEMltbNQEGcd1a2DMrU3bRF54342dSf9qMOG9FWz1F1a293Pmj76PwWhCqcCTmmb
wnGjjF9kSTo4wU1LZoMLFUbqe8BbHcb6IFbTn5/cjn7/AmTHfqc1rnMDScG52TE30iimnQFB1JZt
t/ceYumoAgNZxu+P21IxbOtkpltK8ZQl1meR7GXTze3BV0scSH109+lhSzPSLokJSVclR0YnV17m
CCQYq6IzKwQcNV9UMgwapPcGxQEn8QXKlH4hmQI1THqqbUBeGU+GEbevbuQAF+GF1SdYbEO/C/et
Am+2pVZ/JMGsQS3xKYM9zDq7odueshSEQzoLpg8ypCApwYSWEPPu9EY7K1M3XYdCu4C7bn21i/o5
UP3iM1gz/DF0ULFH9lc3Da3Xbta+io9CGeBVmUII03vN+jq6XnluTZ3SqWUH+E8p7G0V/0m11Ncx
mJPnfEmIyABeVQKemHZT+R59EtUg+ZkHF2r431aIIbTmW+k4HZxv73o96sF0tglAWmpf08dY5NaL
a/MnVgNA0admc1gBAKS7v9XbJ9vXh5uAADQLEkBa5e7TRO8SuIwLJoAoMxeQc9OlM35DBjDy2Xkp
NAOeqUI9Uw4IYXlUUNNN/0NylaFcZn5aVzoULlCw2pkS7NuRQqjqz8mxQHglB+S6s86B0tOvdE11
wUGm8SLLTMyNE7pQOIpTwVUySTVld6cUp22NVfUQ4z3KuRn83Bh5cd72fXhWV8fec5UZ+6lNiulk
xsN0nBKPQ0g60gXNe5F80JoIHRTt2YDsK6OWiFw+90Smc1cYl0d5NYn2bsHdVEyy1NKm+ggGQri7
2+9ufQMg/NsDjfRoQRVA0bg/3w3N8vU8OnqfUVyO5U3+ns833T+7mLD0rPv/s5/nW9SkrM8EfuDg
6XDkfO8jyIaFBvKskfo/GY2TntIoM55s4l1HN7KsvcpFmMI890MZWW+QwuHSptOnuUYzE1hYbR8+
pamZ4UXHnrTpyQxyaXqAZJokBq1s8dlaAOcjt/1U0R7yIpJW9dEz30jUjS3Gdw+jMP89msN8oIs7
vG5InDITnU41DxA+7+a+6n6KS5N7Y99OV7dIpuvcmta+85+ChsgVzUltt5Op1kYvrtlbT0AyB9EF
VpqW3u68ONQLa9UUNd1FN7ydSNtgLuRYPxTFwO8gEJlpT4VhtPREgUMByOEIU2tj0EU/OFc7z8YX
vW+DCx3P156T46taZsFrWo362RxULgHvOpkpMNZAen17UOe6Gx61FHAk6alcOy2LdrD32UjH7ipL
OyZMZ1QQLj2c4jkGzSn0OKMDTN09+xY14eSkX3QKE8GzXaarzGNfrN/v1MlCxRwtgzikHOydTLee
N5V4iFF0eqmUEFYWGpVn37YVQ1u14a1Og692/AfxLjrD3MB7NWbNPyg+N2+vmxxwbAd1nwxpe3TS
tjPoq/ecD2pJl9dYejeRxC/qo/gJEC3vACydd27Hfr5UZsoDnjKlJVnQzJXKNx9np1Sz3KO28Dyk
C6WGGAat9feW6cPYEobaNS4r7Sozm9YS3rJmdNx0YojSgp9SIqMoMmc8t6V5Mc3Rhn+qAQr9rASe
/TGY4UbYuUX61Q/d4Co6GBVsCs3oYCWAdXBsVTv2Aqri2AQodN/WaJsaoEOzyReBC+hY/BHR48hf
4gT0wkvtnkk2w9E9z9MvcLn9MFF0lyMSnzs5GWG73j+sBLMzOaSFEcByB6wFJcj5TdGT4kSbckLl
xjedGGqwIFoK8vGRwYrq4mZoAZU2Y/o0DL5f7QwfEOhJptoyNUsD9PURUMOlZqtpZq7oMt2GZCnR
IoJKndbiI6IxARbQeRQIuf1g7gY3THknBPGeM6OxL9KAH/f7YABdRZ78XZaZ4RXzBWwADomN/s1c
wrgTlYb1FGpGc1FUhoSadoAplK65TPzzLjJblWIXT1GGbkTX6zp9WC5Okey0+ct2/JWz/fa4IDyp
BUF6v06GiyTHZCY/FpmF73nBzfBDnbgUbh++5QUflmzidx23x3/XHDSut6/MyqW419OeFIcKlQAe
z738mEyzKpyjTCupvNt+oHde8sMUSy0ldN+VSf7xWyGmTMr1ll8DojmVsd9kO6S4hHPT8+othtXn
YWGenBo/dq6DnTWwfcC7EBjBEzXKo/HLu6gkQdR+VjTzd92vadax1Jigo0tFmGN4xBcYepVuiVUO
8tBflVOkA007JoRw/Iavwc09B9+iXmWljnGSRau/3sfmyR2qP/La37dTB901He79zlgA8Ndp1UKe
YINJlIJn+CySQrLqNrmJ1sO+zVSUcV8me8cb/MPoK9UJmMa0I4c5+MpemjqlnVNmOT++kzXChbcZ
tlbQzboBnEHPUj71jlOCPwx96jh21TFU3fFjpnk+cXxaAnNfB23Mnn4R5OCh8S0a6RY4YQ1QH40W
lltdlN90vJnpbe3oBxGwYSM0/3TbujxR0TtcxgUerV8GmYnuQdxcFJ296Yhhnb7gqG07bLqgSW99
PX+FCLm7gTYDneTCONIMY/SvKGt/nnpz/NkG3e/U9bGzB7G9AO9G+W3gu/YKMCMFAXFB9WO8MISI
vA3iM707mtDsAq0Sj/uqKsJPZ5Wvl08yddQ5/ETHwTOd7ySIF6u3qKK6+Ytv/qytizOHeMP73Nou
1G/E0ZrC0Cl2imvnBJp9cqxCotZ81QC1ud63Yz84hE1GO7Fcr+VmziEJQvW3+/lyVV9t3pUG/HoF
05QTgHz5b8cAs1HPhp5WTw/6Fedh83s4PQisw8MS0XXROW8N4OgcI9f3RlFNF3BHSk6RwTwBI5FX
RKMXrcj2olztotyGLAKdZvVc7eLqyHpnMsenpLYOopONJjpToCBdthNZNrr7DGJRrdrcTyr0xQTv
22am2mDJXtpLcXRbN2+zTeebWXdwNUUlNcx9HugvfEDyVMy9rLnTiryaxEszYxb4GYdOjhfK0XC1
323Xi8965dY3ag/2ukJjMIlvanCq4Dmn7ECk2nEUEBsqJd/JtFXyk6IF49WFxiahYODGrccFvZ+j
kQyxoS3sbqN6ENHPo97YxbXpXaOEsvrltLQenEhVUaNaTM4+ofYmsylxJWNSfZQhdb3oNObAg2+6
vKA6Nx8pI1b1V1Hr5S996HW3sQFAxJ4D9xjB70FZ7NC8EAVtXsQgM9GRyRipIXf5q8LjwU1vx3GE
2KE/D0r6AQZF+xwsbRyR9HIscLJTk33m4Fezxff1uWDQGosviPb8AfGbLpIMstGyh+jhrev3WdOZ
h0bxgxsY9NpMg61H7sGaPouOQjCleZGpX9hwnif5pelgPDIz4swyiFjnQKVwCPvXminIHWr5lrxE
ZbfUhLdrRd+ikBTDnQxltH5Z5dVXlskuQz7xPQpe43zoFf/P1LR/zbpE+wqCe3mtVDPah6Whfu3V
0T3PThUfE7f73QTH+pZ3IP6N2hdjoGlchBJwN/L1/heRGoC0PidxOZ+cdiDMvLiLLhgVBaiYuHkK
1OJnm6oXqOcnSCcTLdv5EAQ+iyhsiqBzZbs80t50AhIBN9WbbsOMmArrc5E4PcgGGsUvWVBfuwVL
tF/w4WyBEt1kMYvlezqv6Kpy3SJRBo2+e73fewJUuq1Zt/yxLJYSrmdHD55NfYCFoFES0IrV4NhX
cXNY5cpxIgiuDRvK4MXuKnS1DcmrbrlEXWP/NaQJhFaCMDEusUytpYFUZBlWsV4QmO7kxV3Eu+Wa
ottPtKAeNj+IbOnKqf3PvmKqR60jl7Tm6v9eHfA9nSnp/DxW1GOTNdVOKgAeHe1iPsw1MCCeZcI+
SeY957QJH8pept6C0Uf7DAwlIkeukV9cxTXm453r5A7mwQMtZt/GGtwtiTocqjI3v9qEoY4T17dT
DTDWx4Cw3ycoLoJd6lEUbdRN/EmGbJiVXeXb5nnTKVVYHgxopo75FDoH6ks9iD0s/9WKlIoW9/DY
2onyKioZwIhqj0AEgLc2BC78DovzZGofCxfIPnG2vLx/Mm3P2Y19pe4Ar+lv5RLta1LlpmV290kr
neLrTPR1CQm28wDebqh+skVy8vTi5f6XLLCPpmFNt7ZYDkx30yDwa+qfO39Xu65/gZFwvmlGhY5T
3nzzlkHcRawH5bfR6QDcftff7bjuFXdA8EBBTEm07P2wz+rvgD9xjIeIkN/2sVZ/UchzZ0XhR5PS
2rf5bJ/l7sH6B7DJyInLP277aKmdZOcEnE3ijcNLPTnT4f8Y+7ItOXFg2y9iLcTMa85z1tR22S8s
290tQCBAzHz92Qrcpjrb957zoiWFQqpyuhKkiB17t+ZgoWBEgO6GjMsMVH6stUtxjB4H376x7B2Y
JpsnRCOaY+2xeAWOdBYCAwej1/cnmdvNJQmL5gmX7+apzvFGAqa82JCNGjtPplsZ+/OikuGguRp6
kMFzoL/3i18zmhAx5n28SkCY+rRMLD/nl93P5b9+jp4wJDBNCsQYKLjuEdWX0V8SisavqcHGgxeL
YT/ZcffH2Dhv4ODJf+St/1uHFLzNbgBWS1Ous6Hz/uQJ0vVgreRvnjMm+3jiID6uenb3I8i+1YNt
ruIMlBBuomPZAaJTrYqbXZLX32m02GlITRyVqLmgLoLrxab0IhAlaV6vaPT7jYpzY22YCkH6hecr
hLz9KXBcFMb/i/+LPMg2WePdsorx6BSyWOOMke4okEzBZVTnAKLjQnRpAussmYo4qU5W6n0i0xKc
RjWyXLPARipMx6pplheRea/79RyuHnwwHug43L8pO2lYTeqLLuVGevYfZk+i4VyG1HtYutj0epWB
KGwxDYkf7WMDqVmtoZxbk6t1djcz6c+QR+6t79vH4Uz6E0Hzl5zp1eekU3Nmif1C2QilRX1LgQPU
Y4YiSe3XPrP7Y+KgHGhOYDRZhgStgUPNCM4QDwwwcwRQylhssyEoAAPAd0yAEWoju2yErgIwPpZu
IhtcKjjCg/ZYDxfwDw0JBuTW6b7zqvQCBKB5j10QF9YVaFZpOPoTu1NPdpCwcRHa9HnJ7qFuZFmH
wCCpsQ7XSZyAjBjo1xIYBNQl28W5rgGHRKn0mykZfzPkIG4xq17w2I1nU6+KoyigTIcAl1onXeFt
ITTfXwYP2oukrhiLDBJaGbCYWquR7NQIoBCgfobzLFjST3betys7cfrz0BWf/v8JY0osj7qQrSqb
eG0WRb35wLOy6AiOPgRBgzyfNkTSQuwq1AgwD+9xOn3nRSVREIEw9ZTHSDH/e/jBZoCemBvS3pCN
GtH3YhcGPUjR9cG5TzN9elb91kWNL4pKcFymCWTiwntorjsvBpF/WAvQSEGJammaRG3D2APb5S+7
a0DYqrK1OPQACeuHCVVr7aoWcA6a8LO42UvD71eh6qu7AzrorecDKhVZogKRfeJX97TM2C7ppDH7
kGPg19UW1cgjXn2j+TLJrFlXrZq2Sr/EVMnNC0sU6naWMfXaAZjkuoP85kTTnmnB/dcaq4x/9KMt
d3RdDAqHQUIhT1oU9SLHhiODuxY67uxYDjIJdE0cVRseYnPcuIiWnnjcDyf7V4+GNEG2PmkAXlrG
NL0sWXZYbNRrBHSITPOvB/Pi//ATzT4e51+FVizLlhVgRP7nV3nwoeHvfkeyWUHrHU11t0WIf6hu
zK5VKygxexEuoYO5Zsxs1lC3RMIY2gavsSzw6B2YWpWxOb2STTkWiKoMgXrH2nztJ1Av1/5Y7mjS
5DJbqS4Ap7ZhZq+C1V9Zk47fAhy4VjVIj+7g5jMBw7k4uWUC0Fl+n5zWONisj8HG8E/TR1aLqjNU
si026sV25x0sJ/qx2Hnpx3enDMIbogcQFztooQVQ8CTRk+E20VPTdwZYQkyGjLBlo6v8cot3LNuU
vHEMlITk/cErcjBgaHdaCCnR8aJkcpHkQjatOJfjq9anwR8yzbMDhZqXSHTyKybtBngEdxb4h3RE
muzklpYCXM00zgtN2+zywMXxDlyxQ5NFqBUEnJibsXyipgGx78nO6k/haOWzieyOvpA4iNUfIrzk
QKII2gIozchPGavlU+alw6mX+IRR4YMCQ39QJzxRAZdHtfk5G8Pv6VjmxdrpAAJdZosRkmStH2z9
qMKxFeLN4HUi6eClCZ0oQUoTsbjFFutPv9ePhEIa6eZhopZ4G9VO9Ins/WDHO6cSAED8OnUspwvI
yAhwGteZt8kq4N7Jp7T8YT6ejB6bdlOUfGnHOD+PFeSyoKqh0tUQW+OWk6gcTQ0k79BoFblON/g6
XUBRCdR7qh/YoIa/+Rp4IH2Hg7c5ia9Qg2v5Xk9UboQEN0sbvl+mgwx6tnV2Ly3QTkzgzvA2tlcO
5yku9y5XIXTjWpykQsetNh5SomBV9KzpVkzlQY64b46tPXgbE+mCg98DBEhDWcTmjfWgHoWwrNw1
/dRBhFivo8Y5tr7b3T6YUwQ3Affu1zYrsiP+F8Y7vrvxBtScoAsw3evIiugv3tf4/QfvaxQUwzrt
XLw4oC62+kAHTl3iCs8aEC9HLpQGfjtNRiIP7zoE+SIudrbMN/74NXDK6ZOoogCptLw8uoVhvrhW
CQqKCXxwY5wVa79OdD1rO7aAVYEMvHHMy4CasEuTJAxhDwvc+2GG/++uCkCYFQOI0ngOXw3gxNiF
bd5dqiAAJlZPzD6+NtJM6zXFKQhthJpgWuy04nc2aMWBTq4CF8H/wZl+JB4Hm3GIq9PDr7L8COoZ
LbCugaX+YnUH4cHYM94Sc1jZYCw8p0ORv9ngctuGtTS3FvCzb1PIk8sgGU45VumBvnFceYivvXp3
x1wliW8dDIOL97QyACiGQJOH/NEOErsf7FAj7gGSCiWQ405Wfp7yBqK1dQwaQQht7BFwVwfckT/N
QxY08lxPUE1Pp/wHVGZWXEvIOIBl6dh3ePaTDoxHpT1BMw38kLuh9ttzO4juDNBGN/cWmwrNIkI+
AkwLlgX14WVm8kf/kNp1lf6dDWB/Nw1IaNmNG726qfcETbPxa2+xakN2V9sR7pztUMz9aY/szICC
jXWIVLVXRt1ePZ2FbxsjOdYWSPFINZ5saTQ8kweZLJ22x93HWNEkNTzsnh28Rx73GKG/7HjQCR11
+LDweQ8GPT+rV14cdTszbcDQWbWp3E4hqq0RrKqvoW7sOVCou10CipfWi86xHWG116t632XV37kN
mBI1QvdkkpQ7lEp1K9Rtgf95maZeOMn4WoSP5kzzodatZn6GzFixCs2A7chYul11/bBVpvfP9P60
H/lQb17N2yG+Nu7j/oOIY8AqoLEzFyg8kOK5g0CpQjrEezAOcLBj6yKGx3qG2emh3oGG0CXaVyVk
lGiJzAWgu3FwDCrwdYGQ64ILGrtyI7auLbE91lOrjoh23TMVO6DY1tM/uxHniJCBJyLR7h/WkFOi
4V2Rq/iehihQgzJGDvj2L+jsSChZr5zqLWvAuLbgZRcf6lFDwNoHlwe/ecPF53db0zYP62jIu/Ir
5IbLXZgLBsHTwcnOczeN2xzRrDLEXbo0/XWnp+Zurd91H6xeZUcIkGsHp++yc1lM3V6axW0x/Wd7
mqpp57mr9xyggg20it5o/nEQWE0nxiBT8M/eeeK7a85rtR4jozlnKN0rV3FatmcW+JnckRXJBB6t
w648lShSPBTD4JYrmqHmw3j2JGuqN0lpP4hTTmsc5qf1PF7mH9d/2MpvQf/lGCAAKc3UAHsnxAtE
VNc3A1iZm4UXPltFsWhXrsXj/TKTaB8ait6+q8n1j7RClfbPtTTJzC9liypKmltWh5PhnRHf3y6m
+UcZdc4OuI9+XSboJ0Uuiq1i5PkTCyhqTWh0zpz3vARoagp8hCF0M/zqVdDDq1azG6DH1YrmaUy9
ZACZQDwk92XJss0HN/3DhqxDFHaZXn4Du1FiI4IyX9Ps7EjTNKZ95t9kWdO6fbYGBAsvuAlVwiED
gpzUmmdhZih4Wgi7xRsvUvWFbLN4s4mSikOTp99T2y33kajY1ekdvhv9yD96KpCvNrd/gNtIfjdU
rzH9HnC3tstOXZSCMAsBsm92CgY4OED1GedCwdi5KCUY7UNg8nPzx+SO7lsGROJL7yabujbcNzKV
Vr0xY3C50khMJkKJdnalkT8Nw9oOOnFUhvLwTlbG1jDqcNvq5Tg4ySOvjHWDo/+JXuJCyGxrxi2Y
e6tYvnVp4qH60gMeR7/TXTBrvrjuOw3IP8n7H5YjvQu98wcVZ9uJQV2NPBBRhkBgZw0r2gzvU2jZ
+uEKGfDysx1IRIQM6N0h8egeEtRpHruyiG5OYSOYYPbep9o1/yzGof87fCpE7/zddt43D0zH81rI
tZT31ODeh7UsGKaN74fzWvxRRisgQhCx1KjnBMnnbR/lfLugnh0PqAdcrnOUgVuQEK3qrRPm4zMt
aAbUnafK/ca6dAJ6rvgKorL4O5RxQIYaDskzLuQWni+xDQYPTCj+ntbKeAO1or1mk6leQfkRnnnp
/JX3WkVjSOt3ORbOJQBq/tW0oZ0dI/D501fbrCZY5W1fPWd1UL0afEL0ADxYW1rAcHp4SoXaulEj
1oUZRVu3nNqLr5teF1MV+iBJPbJFnmTrUZde0UQahFBlcPjgNau5T17Iex/HfCiPyz7UW/Y2Y3c8
Jsgb4jcuQfyK5GiHp08SIVSWJbh6UbfLOtFAPX0oLzR2tbNtSb5K2xrgZD0k23/W0BSqSXHKchFi
+bBar2mHDiptjXUg3j3i4UP1Cj9Tj2wLSx9z2hLSfv77g518f7f0weZkX/Qp9dyAyLtHMN1B2Ajo
91UvKtygnJBfrSJMoDYChux5vPiQjcUZrvzAW/1vzGpEv9a24SfkS6MdNOUTQAdNEL47JpCa+ShO
PPUhzqfvs9QYhfEV+Mj8ktkBB1zTEycwhP708I1sb3pFJb6Z0MtZFcCNQjixTHG6Ut5huY1YmY3A
L41/zdI1BdrVkICI7QB///imQ651ZyEJ+kTfXG40CJ4OrADjOibT3nb2XGQZgH94SFhRz25A0dw7
oLDr9a+l5Cvx974WTVMc52cAvsd7Q1TZpmAeRA+N5lQkVu5ecWbYpqrz90Uw7UM/CJ+oMW0F4q4m
+mKOw0+TDcTbPXO6FTlAFgyBDaNr9qFjgItbryTfAdIw0GQOi2MBGcN5tzESGWi0rQDJL1AT5EHS
bqmYiUqWqKIpdN0KJ0Fzs5ioR24+FULR2MRjdK6GMlM8wjqPg3uG11Cgi9ItYsgpbt/gTyIbVddM
vybmchKqrfEcJ90qD8rVcS/XlVfJeyi4vIPBQt77HjIHDQcPve2nobMq9LRdgqNcyvQ7+SFCiwkj
V9bZaPhxWUu9XNfniGC/mOeNoE28yd3JvdCOy081jPw1gfgdxEHxOyz2cZL1ymYu8KG/JuIuEnsj
h6ohs03jnIsy3HLR5CgrUQaY9mGjCRouDdlolmw0bI1yXDu8DddkQwmWoeZtaKygk/RzvCysULKt
mqre/W5rsCu12zJn4GsXAJE7pde8W4GZrKMpG9+aJGwR6+fJs40D4M5TYXCFVLaE1vsELhIUsRwi
pu4Fi/xVaXfyKWZu/gQ+Fvnk1d7ZxtX9QnYXD9st1JAgyEVqdqFmKee2iYJjKH5uZ6No3HqrTADG
CBzRolDmJv5BnuJtH9xQMDWCTBWYYj0q/S3wnf6ssQL11m3ST99IR2XRTPkwfNBfoZl6QjwG/2po
r6DCvAByZgo2SSJH0EUJRCK7cqjXtotkc2cp80Y2ahw9i1+n8z0xm8lBggn5BmoAEJGCIWS12Obd
9B5VjEChgGom+QK0mKx9ZD0QCQIbGjVTFYpyV5/Ska7aTlruugI3gMArM9AJt84N1U2ISvHoG0tB
nWwkwrkt9ikC+lHYyQ8y0ST5U6+Z+HdbL1pM5FaU9s73Pcgq6NBXroNgKu743CMb/nP2hQAFME1S
s/jSMCytz1bR/YkXkTxObV5Ams/eFGYqXkG1dQJ9gHfhyHNdEKntDjVjT2Ra7NQzhhHnePKbcih7
ph44gWim53kFEKLeZlnjc7s7+Kb9v+1VVwJVpGC43RiGPM94yslF8ZI3pu/KQYqLDxHCpl0a5E8D
+J6tCCwto5DyqQXF5ZPw/WJHfuVkIqFMfkXrzn6gRXA3kTHqWNw/TBgLOwaeeODEeGDBqPqy2kZR
BCFGTaOxrCN6DND6vogItVufuAB4klv13eJDZW9is3AhJ8rao4dHyjGA8ATKmZhzp2bSnBnKRtq1
Qipw8zBh2ME3y+Tjkew+q5x7kaOWtsW3d7S/9cIw9pWDEyzrg/oFaMDmxXSEAvLcjfZko4Ybf4yC
i2fwCwoQoe3po6BPKuYdyF79+Egm+tzIXvVRAhju9B9f8AvOvj0K2oCrFyFkMPx8q1peHzyV2J99
Zr5DZb14UpbP3qCKiqhMZ3+WShp7FNND+mR8anuIXrhE7I3o9nVm8wZBQ3YFZIDvpwYyKbNxJv4m
V2ryOELGe4D62zxvTH17UrI+W64dX3IBRcgY9YDvRRS6m5gLcSyKJHmvJg0aL/0X0+qT56YTf5AX
kEDRPmWQVKahXRUTqOra/tqJAe8kI4uOPpMOgC2l2M/nbH3YBnToGuMge6WzduDYwS1vqp2wohaq
0mVTHCoubzLsb2CPBvW5V4HWYjlLKlVN5o4OggLCrjtmhnK1nCAbYSTly8odTchAkiugdivJPff4
/2R4IcIXYoJZXEZoJhh9Zc7kMov9d75k66BNF5WgOwfzesmcs98gxGsPoBh3a6AAEejxb51t+zcX
QjQryJS2+7FIghtNUFM1QhwQakpn52VFo5eBexNFGJ6W1MVO1ND6iIc3XJ+m2lqbgFyisZItagZQ
wFgKSKg5pIDoa33EpBoY5MTJ3A7QSiTrPIYc5M5vx+RItiovf87Oa8ibjCYUdbcIyyFOr6N7oZek
R6XyO9joJvNEtk6mR9+a4tOHKN3ctTQNZ49szoYc/SJB1NUMXi1c4jbCN9QRbD/257AN70PRseeu
Y+LVT8vZXPlmfeqdAUwa2isby4+L8sG/hyq3nqOmnBdxo0hWECDIs3APHqU1Q1j9CwrX2pVXOwHI
DvvyJU3jt3oyyy8Q1nK3HuLNh0m7uWO7gnyu+cyRZBxxuh3s5ib8adcDtfk1AgPxtvddBinypv8k
2fjT7oO8CkW85qaOXefU6qbLoe4w94LY/TjUE92D7WH4y+Vhq//D9uSCbG2NH7l30965U2MannNv
GpzOBK5Vh4cJbv9ZtlV3W8wQSqpOg/LfyNQiGnr3qsODhIfIRLlX0n1f+OBnzvjFTyktFCKBDdrb
afROHPEf6OJpbDVd16yoS44982fHRn+raqNr95PRxM/49N2bM7F1grf386BN1EvArc4R9LgvpsBO
nvGegiTlL1dhOsjJiACRBW2jZkyccI2rTLGjIf2UauyDbdHaOZIKXcbXqG5Vh9ZDua1Tn+rOO3dp
W+yDPuDXpfGrPEakvMUVcUqcP3nOij3ZCs/D5ZAcVSE+U/qSUpWU10xrgEpNJWKgE5D5pInBAJLD
bzLU1cLUmgZew3WJs2paqRiaojrr6Y0AIYMw5YgvA6ajCZ7LXshNqWvDrQ0TeXAJdZWCE3TBJU7K
FiLA/UtbFAfpefkdYVR5p944ZNn9z8XIsz6fZ8wp3E81sMyLidyAAvnhuxFw03onashjaJByBp0Q
iBz0xLIq4fGwga7FuFls9AuIbOx3qun4etkq02tNz4oOUe3+6HMXKXRyBrDIO0Ns5PCwyfwPcNoW
lWzDeKx15d6kq/kCyzduXSVQ7l6E1cEWXXAonfqti4EMpYYn4YRDNmFKO8KPOhpZujiM1nHw4iIz
ERhiqAVwCvHcQ33uALUG3DpTUzyTzbMyrTpTvYcsa05COD8K7YoSlOEqInFw6zB9ruMxfe643z41
6gDR1ZYDdwh77kdAhadindcdYmZArHXOCEr1uLgtxSBUNCLsn3OR/Zwn6pNXBd5z6Sb+UzU9OVnb
pIAy4G8feJY/5mEfVd5e2VKuyVdF0n9WitubqOzsLQ1pApWzA9KlQXa0QbYM8HVWbIq2ZXfbAz1w
09YNpBgwNAqX3eMSTdC306Zmmb1xJUR1WA1iD6VrJ/KI20hjegGQLHqMM1R+iO3+Bdjd4JgEUwWJ
JpHl1qpKeH0Gtmk4sEEdjKysz+A3AcLH0hcWGlNDfk0wDOW85HfTiy03n8scpQgZpEDaCHH9CBmz
K9foctmwnz2eZAMm2rWRg2IGBamYBS4PXfJREObDbds/WjUghtDI+oLS0Pi1TMRnPoX+KdRHLncS
qA5Andw02Orq+nY7rKjL9LivGF8Htqi3KErCDBmRk0SWSzdgdTJ20AATKI38x1Y7+n+BxrGJLJmM
1zQA0BLI+F9uNEydGEn0ZMxwK0TgoITw/WpicXfJC9VdqLc0iw20enKXiBwFkYAESiv7G/gDHEx4
7Z573VDP8Fqt5FsCEyjtxEXVoHC2LgI8OFeZGeg8tXFuaDwvb2JMUZemGnw24Hdoyy3VB3Ij3Uup
6f6qHsUlZGNuhMIRqgoMdWkg9RyzHU8pvqdWjrr7BfESiGTaQfQQADqNvqAJjZvfQnI73bBqytZp
mVgHnPDjV1zuoiuwyDeqZa4Z9DWROQF3VzQewLuVAnaaeOdQgv+0HNxmO3k2lHC1zckN4NLlld77
oYUS7i7s2JPlW7gIx6BQAGP6+JUmfNl1UFtK9k0dgOZOaMqeGMF1lMzqbpG4nf+qgIteTXbLcZmP
DbDPImBwWpoxaQPQY+pSKjLi2pisJGMdEi5lcS4D/rFpnAQ8XYvxwSfXS6bOD4BvB84F1WjTKXP9
8RRXzQSOGgwXG7Q78InQuBDFvYlRKvI7v8UmVGUfi+BbKf322hSyvZrDiOsUjVWKALunQH0sB2Sf
dYM3s7yCfhaY+nREiToHQkfFaOLhKkkgLwNS5hrZvrsfvOK5TrpdEI6QeEiM+rXDaQGCk2l/JBtQ
4sYJWeoCBW7lNoPQ6VU0BgSS7AS62WELEH4oXDPZRgKn7wFqjSof1A0ILID/2i5bNbafHUwWIaw4
vizhDgpToHJOnbzJvj5EQGhYaQDQMJiHMUAspwIdCrLLeV/cUWvTb+oqNjf96OM/OBxSd4v3fr9W
hYc6P8ORxyw33BdXBnwTFUmGCIPyXtyUW89T90YDckgB7N4KQC+2qqvwgg/B+qfhumnu5vhO6W6s
EboBzgh7x26eFlPuKlDzZtDhPeIutiP+UGpiAV7ceVyXwZsMuTilVp4CQICaJyiI15o25OdrScgA
wIVAvdFLiuxMxuMhCaHZZPIel5gqgo4Qot5ixKOJek1mfXPt2jkCdBBu7RB8rVZniGdImuK9WOTW
2uL9V8RtS8BQxPDMPKd/9l1pg/wxuzUstA+oC+zX0vTyXVCbOdAIvGd7sLxHx9CITrkazbXnhG+h
n3caxP49cHzzXVagSOgsg+0h7pm9RIk4Q0+YbST4cDZalOUe62aM6+4OYQdUwjHFAFOBLTXs8iwM
1A90KTvmRpS/jxMgRn7siauZ5NlzzX2xii2cmUFogqoV6VyKyrQ/NA20PC4RPnTX8dV5mSRfxlnU
rvLer6D7wLf0TA2D6W8zi5A81k9YejjSs3WkJ+bymH2c1t5KeDenExtolbK9xYP0NhW5uFGPGtx0
UUoiOr419azdK6BYPVfukYwarkWf9zjnAp3V0JdQ6C8cyVIqhVI4m7XRvZS5Tu9O0ZmaYABw6Ehd
aDSDb96c7Yn2iJZJVCFH54rjfNoO6Xtjlm9UVlrjuA2xOwHt1bGI9qLt2JlKUqkhexXZ4TpATeiW
bFL70gRqU+2j46k3sg+13YebHpvkehPyWHZaNqmCblOZYfPiFgxFnj0ECKEPa/wRA2F9SWQxrnI9
RBVyeJIG6ENrN52Q1gDFDqAZg26o5wC5DaKwNN8utsSU2aVAFQaYMn85kjEfvOxSOeMzzjj+niYX
O/UcE49LQ6GUGXG5do3K+W4DEg73IlIUvJogSJRlqMB3g4aqo6mH7/7fQWCw3YMdf819s8JJAC1N
5Wn7JRCW3C9rlyWJZ28HhspmqhjhY4cbjCwOQLINVzJ9aECZdCWPMsgPsx2Yqg0y9mqzvGrxh4WE
MR9LCDPj9WsYWe6sTAeFP61pnXsoVDtIDPQ/X8yGn257DbJeTH0+fHWHRB3dATpPEevbw1IpSEWG
kPv9OUEBcpqlCVqB3s8Vc+UhGcOo+M82NBH4eQYoQBdChUmz7dgL+zI9HQci5gkqxBiB0QeJh+fj
2WsL3BVYWx+hg26f4ym0z9TDXctTuxKRVbBxqQPZPPBJqJ2LP9nZp5MJPjQENtZUiAlIublF+MNf
zbWWD9WZpSyhCy7ATxKVSXQbqnCLeKB7gmoQ/kyoWpPqNvPEmVZZDQgpTk0v3LLKg92NyOgBxg81
1LgG3jDx7Z1CZe2R0g5RkLPLPEtqqDSmmX/7fchU0Oym0webyh+OqJ8x8e3J85P83KH2dtcGssi3
DUArJTL0V6aFpElNOg3s7Aj9MkAdySWyebc2BaCd5JP5EFlbjQ6Cz3ht/nZdpUKx6RXYLKleJPOd
5po17DhXhNAQj6LjXD5CQxzQj7NmNMCq/3HWa2knYG9X4MVdTTrE7WWjfDKRXKsmv7iRiZq8qIKt
2bj+moYA5+VP1OvL7IMv2dPChrAVmJp8ndyhj2z+vPV/BH3IqUI2vDR+0Ie/fOw0nF31f41Xg6HH
d5HnCqPvMXQVr+NYsLexAjyfG/50oKEPjSpo1EzJloYsUhHARgOiuUCDvLmGKZ76voF6OEbkMVUS
WpHRnbkK8XOVfM+ycl3gDfVl6sp+x7MsO+I/d3qLWPZGDiBAwR3MqsK7I29uB47cJclCyRRqODCa
TobT1pJRGWQOJJKIjG3gDPElrYsYpTAOwITLOI5ASV63f9KkYVR4t1P3cVzQurTI5How3RVwnOBp
dqf+CdWI5TpOs+zHZH1heJT96eOBtiqiCoSTrsEBqQ7j14k5QArggLKlC1qacXYJQ6MQeLZmKAvR
QOqO6rxwpIozw93TiBpOhV3L2NHwbBrGZg/Oe9QKrSnxwzqczpvQwSXiv3kjsi1uPR68S95oSEK+
B4E2im06o7600fQ6/pIyR+VBB86nHCz3fdOLNcoHLQTMFKRXtA/pmyMeASFC8czMIrv0OsUeTFm1
NmuRH1s9tK3C3zMepuBJRz4+KVz3Fuf1nUYW++ImVrBPhRjvNnfiTWmz8svQBFff4MZfMlCHKZD+
10IlwxpBUmMXQp0a+4HvsgS98WFAqR4eoUkyHAKER1fV6KJ+kIz+hOIjE8eJMY/gAwUnb5OwLNi4
bds8AUXaPlUW7ggSpW05q7e1gWyBTp1+aFqxH8zIuJRWh2hW8Llk6WcITqbvaZN0SLyodIe3S/Ke
TMgDT4DQ3Ny8yT/FSGoCh568a274cw4415rcsmxsNyxA8TTNpuFw6LhxdrPA2bApeca9nF3Agsgu
AAAjCuERXJsMPEuqg/YBtwUeqfM8+Ucghs5wWYLiTQgVrklcQpFBAjXrreQG0iTD+dOx2b12LP7k
FQA5B2Yjr9DNtP8oS8T2aehK8+OQZhdnUzsvwziyxR4nx2lTDqp5Kc2hR83CZB5N26hfwh5FvZHz
lebADVi/iJ5HII3jlXfzcsShkrjYgqG0e3Mjuz3zDqBXGsatET73ubemUaLc7i2pQFUwoTINia7u
bbCTbN3ioXP4mXV2mYc/tl+ZW+qxClR6CcgktqhZGs9QdEJ5JAo3EU4A5suA8F0wbmUYNasYiq5X
akqvqq4IBXTrGHSNG7KZ+IWvo26WoSuZf5S2cSQ7edDkwxClOV+goBtBtxn7kseyB/k24FLbTTU+
uIcJGkZ5CRJPiLMNwJE2Zbrm0pU3nrTWxmDp9DmPY+Ql3egv34OQH25r38OEI1oni/Y+iuRr71Rv
o34JEgubqXuFKCUkycdiS7ZlAszWRzyl5GW2m+ZWZD07gleDnSe3AeqYuvO4jq2zbXqAQE+ZpuaA
izbxSotGPi55XN1XKMmOquxEaxzGs60u8V4XNagnAHL4WgOTsxNAZhxoyJHE76IvvLaqg2EaxS6z
2uSr8Pgu7ePiE6guxhOIf3Gv0vbCnd74aFS3ZBr3yk3ZUxUBfFj5SC6aRsuejMxjTy54A46jdAVu
v//YqIebcgsBqydaaXoO7oaFiWIOUW4axSFxnDbspAlXvuHchMAZOOBebdDe7RjgihcQN/JzCWnY
vS1E+Zxz31xLJruNiTLANX0wOB4+CZUjw+tDcayyWpxXxgCvPD2C3Ey2CbXM2EQKYznv8i044VCT
Q4Jk5EXzDf6bUA8c55sgdZpNm9v81mamOqso4jtkUPinqnW+eLXl/elVE07Ugf1lUOFP1yxRCnpt
GY5r2tWN2BclynoTVE29bTQJXKaL8ZgZg2Mkr22orOimdbro43iieXK1LDffA4B8J8dlCU3Ofu4A
tfU8jf8IjfCvzOjkyzAl7Dy0uBgFoai/DXWzG0K//AxKkOLAw0HLrjrOl0l9pfnORh0l9gIPVtI1
b1xFz3471d8m6AeshZr2qXQbFN5MPzxwXJ6yIa+fiUwzEdaPMfIQg1PK3DtuHyB4nkBXIg1lcKJx
XJrvlpV2G1B6HkWt4vvkd220CcfDVAOBPI/GBtDMUeYN/jTx+MDbSV2LcfpkmSJ6aQYpLwX0uNeG
ZbNbHUw/KBpCjSty/JlaiGQtAZMks5tNiQQqPngA/rUQcETqv9RttDYc9fCkL85j+UqDsuyyY+/a
fzQFc/4YMwMc852V/N1/btz/Ie3LmiPlsW3/yhf1fOkjCYHgxul+AHJyDk6n53ohbJeLeZ759Xeh
rK7Mys/HvnH6hUgNoASEhr33WiuofoYN+VlAyeIBDlsf49tgbNtGi6/qehwXJZT0bvwGT4tGAfve
tQjIm04CAmQ5Qo7iBc8js4vW029U1wduL2Vw3+YKxGq5UQGyZACFPtZ9uZcHow3UdQrF7cx0G9OS
eQAaBbCaFsWq6oxf9UD9XoI7DRQJpzxZOXQTyP2OYnPKT/OOgGucgnmhSMq9LOgy8jqWOcLCwB+w
0lrELYcgXL01KwAXNC2ZiPpIXTjwkt43pcasHAG92Hn4yXVYRBOYbFSWCNPwr5MygneHCPehrfmb
yjPyc7RTI1Me/IaCnR2s0LAIVdXNWMcIBh+StaJ51Y3MZ3p6lgXMWQ5HC7ippZuhGqhjtjFEH8OI
XbvTIfKVYUNh4DO1jOuWrAaaQxj2dHgTZT2ZdzzEcBr7sabje8a5x8qx5uNOu3aRdUDSmTzCnjjq
dkXTwmCsA4EGFga6ytLgAEvKr6xTYUmgSS1AJWKPaqGAjPd3HdrCRE5gJlw0WgKCZTd6l7O01qCt
IgHSVM7g8hBB+xPRYXpwJZMtaCP3hKmWTMmzCgh6LIDjOD8rT0DjqsCAAK7lwFgABi4WOY3SVQ+H
kiV0rTrIwwjPjJ0ViK1oSFwf87pyGYqY3cgK8KonKzZiBNQBMYztZNBiu2bxrxPiIXwPc4jOM+5P
ZHATBdzZz3yiBzym9ZIA+6o+g793PCQ1x35XkPjN7wIbQAFg80j95GMdgakp3jMfykXgg8sZDOU1
pMenZAA3nI3pnNvHj1IqPSbTR1sYySxOQcAGcXrEUMgPl8riPAQ9aJ+qdt67LqBc6Q/SYK2Jl013
gx7THbo73cGC0MxdfcQedMo71k0Dci+MYm9UFBqHGCgAwYQDLc/EPvfzAd5XBork33lalMeL0vRu
mDHWiw5G5UdegxSyEf6rCnyfzX3Ct2CQVndeXoEUUq3819xQ1gWodG2/rs0rpSDYTpAquHaZgm9s
XIVtHMww4PDIhhoK1I/0HixY2HEfkgy2Uze/KaeEzIF8VgnG7AhI3YLkNhQFyEH9OTI+vIcqyAMi
X+/uwJwdzE18XLbLh6TbUZGCHThTm3mtdMmqUoYOewN+NwYEwek5o7BKtB3wG8HT0ZoSaGAM8TTA
a49MmLCA+hZ1h7+ncSMHV0OgjB4KvtEnA+lY5YBjpXXPNwzsaInpqlf5lBLY9uaOrCNrhwaWhWJ8
0fDpwjzD8uJqYG26qmPgxISCbWhRZjPCerBFTcmiAcpH/pIHEvdYX2V1a6tRke2oq4LreywBwNWN
YQmLUupQ01PvoTB5nqx90IqcSn3Av2dhM7w0bdlanVDVPQ1Cvk+i3rvuwTxwylKn/KLQbmHo6pd1
bOhbqqv+fZHMC2Kw+6CLgvssmVdTAvKp46Fv76sqXetKZOy1sWb3o5IdU6zV2X2qxWep32VKpEZ3
A1AQGaKnSlV5yIdcXOsd7C8k8h7b1m+uDNrC0DsVdlmYgewl4HOgil9ZY+gOwiyVG2C634jwhu8a
VyYrVOdtZb5eRG9Ra57njyZQf11vdhjI4DybHlrqpcoBweYO8wm7HzzhyhTAm9i5TGW/a8qyKcWw
fr0nMIFtxsFYtL2gdm1gAeQhDu2JLMuyrp/GJh3WOdiAUdQPT7yOKGgPtApx9UjC4RFF7dPIgn4d
pdFoe3E0PDEFWxaDet5CrRRs8KC6AXwVIoTWMj2if6xziFBDiWIqP0vXzL+LMftBuad8VoMo254O
BPEeZ0kAIp5rz8cg+mc+dlQBJgtoFcoJCwa4FmjiUYV97t+T2CnvNIuNPYiNRdrbHHwgz6U5aU6w
8qUDf+OsCZryChL1yq2vZXdyyeUXXWYTXY93ILAuEeDt6ZYsYL7yCkVZctDxXNfEBWLfndZw0Euf
ha66r0fEFNYwVW67Rvt1oIDcb8MSO1rAQYZ5XOYK9PnkUVbK1tngkeMJ8tRSxRJIqdrjkCqH3ZaN
4WYtf54WSGfj7tnPIjJRNR6SX8uoU30NfDCCcGi0eMZzEnTtNgvh6Ep8HgKYRLxlMSXNvvKAdoHN
QpbqgdHA3ep/l4UhDdMtHwgWR3Y6htASE1C/mlwE8tBKjsuxhNU3HbH77OC5tWSJW0PqiQehP5PJ
rK0FYgwVIKo46e2Ot+HSY218mxmpv+Mp2QFGF9+a8AreulEtrADT5UrmaaNfb0Yv+g5ngKNVvnHo
TIQvpi0EC5TCVB/1xC3nAnexkElA8QFY9QbEa/DwCZzFAVRMjGITEHOp08y8JqZOBIaVtpghjhEC
x1Pm6QBE672nMO4EIdj5VUUV20DUAgEJgXH8FacjAfFNJJyu0KCnIItlxbgLnxJwHNthMsabCkR7
68ZjfA5kfXXQQANqx5oWvmi6uhI84z/dpJ2XrMheh0lKNi16Agi02oJ1WQacyEOkErpqtXZ/Yi89
RaM0YaYtO6X9qXtZGkZWT6CW3VZGqe8QDBICpglzGyDL7Y07TkE8Y15oV6M+3jQUS6LMM+NlMY7g
B5jQLC4GsojG/FoCWRTTrBbDAFLWE9SFZpA9w7+/9icwjKyRqolrH+kcfp9/vBpn1eKiVIQ6AHxw
ktmnMF6FwimWJWo5lyG8x4JRa7den89Oob3yVwGKmWNdmVT8pl4i9qK1oQ8G+AxWi1bQBeRWhxl/
39F2ZTThuuNZ/tCIsVq6XuwvOsPlT4Yp7KLXtRfdqxsH6w5vM4JC9sYTZWmBgsib67DQOdVknZIW
KXkwknDlF367Opmu6olUQBbKvFNyqhvDpLE6Zclq8pJdSX+WCbZ/cGVPuI48gPQctFyE5QpAHDQA
wTTLN71iUWkRwfpnSptRWV5DypUvoMNZH5PGVF0WZEqSLmtoGFkyT8hTgoEybOx07/wSRkSSFYaz
V1lRNiivUFc6W8Hs+ni6qMxPVZ5eaaN3e7ymzGuHEFwW3TWMIsl3P4fxAkFDPxqOdUSrudqtVjf9
AuuAeNW3Q3YD/49p0SIof5D6ijZa8QZLXQPYXapdq+ArvVLAoAMsGWnvRVJ+96aLYWO36ZKxeHKv
lbnkLpGsJaNhFMsaNvIT68kZ9basgvE3ReQNzHOWj6hqq1NBUnlMyyKE8hX2MJrasoiH2xr3cBC1
726zHutloYzkGYxKsa2kItlqxtDf+mAYlfkDQ3iIXyV8CQYw+owlQEZTLEFL/bqsYDSX43szzQTH
UV+mQUzzPfDxpZ2miONskEUmXbfUOJ52zNMzfZ5rxN3k5bQmUJTWlpxxktWNZgK8So426LyANcms
bV/J8Nwktdw4ltoVYk7uJaGcrO+mcbBRfKA2p/ii0+EkByDzLpKnvL4MfcSLxveGuwAJop1odUX2
ep7FOywloQcnQNCC94TF3+9f3eDZOjB6m4v8ImbZLovBjjAVyvpx7nrUkj81AXImU2uPBSXvlVnC
dWojlj3aBa62adWYpXZU1AyxcwVb9FphHkpBsYuJiXMszUEr52RaWmGMQmkM3tzDIABdROKYk/d8
lhmlP1NeJLVLNzkj5OGY7EGWeySXuyiWdYSqVYA/mNmsVSDHjfl/7U+ksmAYETtFMRAlTsEOpQjE
GMq8ZOKnlb8CL24gg2SiR05nyMqyQCbTTLEFyGU2UaEiXEYWNEqYOqERqICQ4Mq8ia+HWjc2eZEQ
RBXlbzzp6MFrODlEBCyjRijEQiY9v9RvfGCMpjJ5UBGdPYeCTOwgUIceiAku79YHz67Px3JT++BI
haM0mVzfMkceXJdjA++L4d6Di42CB5OA18oN83atuFjnyV/QdpwWgwwikiYYiW2ZaUx1jlxqp7RO
2StlOcLOpNuGQfcH+Lhs2UGyegWdNISyIB4Yqjpw6pwOMu93NT9EfAPvaTEDE99okwZODqmVdtJQ
k79kXglBKhIiykBmSeU1qcEmk0Yt9OXYGrenfJLXiCdHCI5CEg9cmeOw6yBT+dAjZIGSzr0zQLFz
6GEvHKbshAHxiTUSOMamZA5Y98LojXam5AiNClylW5UTvhiaMxsgRPntwCpjzmOVOEVfardd2inX
ui8WMgXUl3b7Z31fQOFX1peFXqm7WKWYx/rypKl+NF1fpk71xRgF86TNIHUzWeRTs8l7CwGDb6hL
FjIv4QQ0HlMp58AYWA1DMBXIg6jVEoa0LDod9A5Aql/LwEy7qtOUwwEUDr/MeXKdepY+WgWAZwZp
6VRVlh+XrCNCfiI45sGHWoNXBkE12UrnIIf3tLD1saP6M113fr7CKF1aNdVRfqrvtgEW2KqiL9XJ
OlBRL9h6HERAU6qP8Z6syVgTm8DISXNCobtiH4fA+I8JSDllnqxs1knvkL6vZzKvN+g2Q5jevq4x
vWXGPR5QetMjygKLPeWhIQViVXt0RJkkA2i+Y31wgS1FqR/3OmjdOv9qSDgCaIc6/8UwX4IMEcv+
zYlvPpHDX+shPs4EidxFdLFc402FWlKQTeuyeIHIVVjm+xBk7F0FWvbplzy4CIs+5vUp6RdB529P
hf9j3Y+qGGbWz/0mShAgY2Lt3uQAuwSkWuYBhZULBJCbjqTlPMpz/9BwxGolZlo++SVkS/qavfMJ
DVQkUERGBPJqrAy64H7FrszOAIkMGZ6L1oAKN5icwZyoVndBWdwTLwpewxoaY2pqFvvMbYtNHCql
IwtcrBwykgzPKoQe5pWqZ0C3hPXpTINTAolFWM3KihRXijbJNxMv+Z7m9XUtvMqDcMg9kLJQz0nT
HxUj9WNl6qHju1m1L3lNF32vkCvsB8Ak5ytXXmLCoRimDDzCPlmHHdCQvIIAuBfU3Sr3IDWVT2i1
ICI4aGqBWQpYNpknD3F1V6cYR4D3gRuuqW9AKu3NymAowYYVYAGegpxmBiPvv9On8lHTERGmR/2W
dIiWERSjSsG6HmqYerrgcGk9hSw/DFnv3uTgSEaHNp5l9qlWDerHJ8bLgzLG7o0eDDs/LMhbCa68
a10l5l6zb1239B5AlFRsmYm9rtz9U9gGHDhntBXp1M6JSTeu6468+8B/3nJ3gMmlMvtFqJD6XldM
4HWj5O2DConOJ6FUAhs67HybITaAvu1gykhbF6wHU1IWqN1ANnFiPiokhCie2w8zghU80MpEu03a
RGzBL3+oRsFvR5Fqt3rR7lWC/phLpigCoa4lRHF9KN8YUWWBS85H/BgOnIb+hpWuAULcnjsXBTIp
q8jKrdYgVEKmwe+RXXkqAkYLHWzJANX0IvLnZpemdzX86GuPwY4XRSK5K/SE34bUlmUyJwkZWL7N
MN7IPIX4w4wlpQ8XH+qfTj9ebdDV2xFyF2qT3NGwaW+DcIZ1Y7Rp/WoOarFhlUwbenS2aCPzZRIh
CRhykx4IYeBvWquYrHp9xVoH42RjQ56Hb6iCuPNjiZhMgsd0Zag3CBIrljJPnjdIM6GYLIYyHZtZ
cKUhqlteRmb5/USEB9kGJx9TBIMVigsKvxwR6szN4BHw45uhRvRmg23iDzUFfV3bvQnS1HY6IJDF
4whaGgOXzj2flvejGr0oiJH6kVfVGubP9knvi2QGyqxyA39jDaqBcO/q2HCOnCIYtYjqZ3C9xeBg
edaIGS6HHJ4zmQwqfx7CqvfQVjVHYCrwa+FUDeyYT10gYgQfDtrW0GrPlvUBM2WT3tq4UwAnu0Gk
/w+ZX+ZQGw1ZSuaUhtjspz3CZKqxXUHr4tcvbcoDPWK7AivgV6XaVE9ehWh8GxcMJC2TPatKoYkR
hj2Y835bwYCS90HTdkp3rzUwmBuZ04QI9En13NskdaZaZh7X+0zUfI1dje6Ekd68PgvhVq81SQwH
Ox2GpWiGqNwYYHJZzCsTwamlcg+SS2MRsxph2mMNQ2VorNOhvh5gI9/Lg+YnfG9EhUNFncNe/+98
fGUqlqudvzzlwYRcgPe15XZbsm0eD88S1hfH3mOY6doNg0/x2lQoWHQnWJ/ZNTlA5C27StpRe4zZ
s8zmSSWWMdO7mUxOZyci1m+wCyuvCyD3z84W+P9XZtGVm4iNz1pOq/tYtHNEaxfPfR5CMiFq2VyJ
zfy5S+s1yBE80FRzxLuXHvgnpvyworUtVHiu5emANsNUi9OL0GjOTkcc/RrEC97dSCusimE4yBQB
zhISLaJB9Z6N0lzzWCO3VcLyXRoUQCRP+W2jZk6luv2VIjr+VL3K3EQMyZUJA4Ajk4ErAAEwC3U3
ol+DSQWcYtKiCUVNYxvmAyh58ahtrFmMbTKMi5MtU9YoBVlo4wDEA+VWkRk5eCLZXgdT0BqxPY+i
4BMYImzztcHLxyrl5U2qVeWNzHKRVUxZo8hdC4gfhDE1ACeIbsjWpuYDxSB/xqOLQZtWz2d5suJZ
+vhT5mpJVBq2MYhsrVWjlXEAKsxRZ29+45BuCN5CtTDsAB73nQd6pI2bABBAqkR7rigI9ZuSvWWu
GCwTTr8bPalrBApV/gLgK+Wu1m3IfJUIFtbCG0TLedgBIpwojmvtJQGJ4hB42lNEYM8J4chDgIa/
aEya3DMSHMCIl7+aBhjvXd8c9mlW6OtIBw2lLEBv8RF4+yL6uATabMIPYY16E9Z4CrJCHLFnwYVx
iz9SrgJ8lPOwapWnmjbHKyRupdtumwxbKECDQNYtSmBiy53AyLtAGD6A8xokzhZDDqeinuQxdGWm
tObBXXhMD/CiLtQpfVwFQt8MAek9kHlNYQC/5Y7jdUeS+BrYKYoVJNwIpwKESsTXodtQq4zbXwU8
ysfreCq4OEMWeK5AQV5SENDB8yAvZQQ1dUpwTqxiRu8HRdGfKWLoHbDewCAFp80jR5SNGjTiueny
chF2WbAIEkM8twNsgpBueyhBkHxV1iZxZD4v+qe8dr1DVaTxDuAD3SrzAbg0RemWROXKEoC3we6M
gt4pwmRb7kbPMuXWWn9LEA41FclDrpobPH5yrdQqvUtBum9loQlVMEySq4YZwzQ69lvaCnOtGwhx
n1JHvklABiBIBVzDMflnPa4p3RYSp4/VMNa7vgv4MphwKgRgnieKLmwlZdtt2JSEG8ytTdBMQKsV
4H4XEdZTNkIsqhlMVcVSJvvOuPF1Uc6h0tYuEomkkTH9YFy1sXXv1m1Cu2wRZIAf6uAcRfQZthpu
vk4J4oEIzHOHDtgr0P+LbIutOV1hK82XTeFWO4zB+QzRm/GdpkMPVldH93sVKlthIjTZKodFnOfV
Ph5gAgUEEMDI1i33iWnkmy6PKmdUh+DV1QXWN8H4rBj019rbq0J1Pz2FwQNeKvMpokPwXE4HLyyG
Ta4h/i7r8Xz7HoB6PUbvnX7qqoGu18UlnM5pbVHWKDc16/nKNYEgNRFY8Mh0RKEbpfoaguU3QTQN
WNP5XQN2/hmDxsKmVLxk07DRnIV+Iu7MOEutfiKP/dmDRvndLP3MYooOYXQfAVh9rjzEnqs8APvX
XmUxOpFMQrkGXIZdqM5lMlIbcL8HTTGH3SS2GYm7mWIawXOoGC9JEbr7sDXHvQjTHyrj4XNY18VM
wMa2xKyBJLxEok3CR4aODF37kdvybLPLDQssYd22EWlz14tf9etSrRd9HpG5PJ2S+LrApHObdiUD
aQqcZvphgMHx4LctP7QQllHaSt/IVOFlgMmMIImWSaVBjd7gBias1l/Js/pOgM+cGxgW/n0NrNdN
R6lBcT5Ugh8v3kOtoUyKOfN9UMXx8Skcu+E7CVLN1vWs3YBBkBzif+cPU77xO3+q7xru8L1HtLvd
18Ov+g2+5BjaSFdYrJdO39bQJeMGOLfVTnkIMYvYvsb9dTq9E6jzHeD2H/dNWQwPOVZcU24GkqTr
wTWO760f2h1N8Q1rYI95bAwSAYDGEANA6PCQhuBgZeojo6W7CZsAgKQpGeQuYr/AmQPlbyRLE3CA
/+GkRnUnPmdcWp6kNXqGWST/6CS4PPRbl4plagzKotV88F+FiXLdFp5qd5gAv+eCzYM+bN7BfHqf
N33y2IQBSBeiKN4mWTCuw5iH8ypiwb3ZF4GlwtH/Hqmx1eSKMtNSHy4SRWhgr8ZBq1t9g+AugNIA
MbEHFusb0yuLwpHFZEorRCCUHwF3AWf63IR96zCWHfCkCPB85UM/Iwg7AaNttCsRifhcKpCmapKu
3+daGi9VVesRY1/RXZd1zDLd8MaI0/I6Eaq3AqM9XWawpF6DGdt3/FxnTxGFlBQZqp8dhYNXJNnb
EOJEl7HmFi4ujBAwIlu0ARfRUHmGb4u4t0eMTRChmpKRAAde0UDcomtvNFZmN+D9I1pzE0Rxe6NC
hHWfuh62XlNqyg8J5HTUosYiTV9yYpR3QOqVdxWvlyCPKfbHrBHx3QpCulay0Degz4cgK+HIUi5S
bCSJ91MW6sC93P2QBRBrLXGBZO3W7gosovWDT9NuWSmhmLhdIHLUVUBD1ONLCl1bMIRQ9wobC37g
2BHLfHNMoG7QezHiFXm0QpAFmHvq/u5obyKEk3VCxl/JvG6PyaO1yjfgqZsqawbYbfquc1TNda9i
MtBNyGpzFrFeua11rER4QYHTT5ijqyBMzE18aLwsv5sGlCOon71DfjqzKgM7Z5+roLig9FFpFfUw
QV02Mj9r8uH70OiPZsq1uai6xBliE5ufUP/eQLsBcmVuhD1/a847qJissfwtQfyOj0glxnBr1h63
uELYoQ8J5N5TEwzerG7XFFxfAJVMP+uJbnlIAC+vY6Wx2sx9lj6rkwvrLEZblkSE1A4Aq40tk6fa
Fx4ymUymyioLzyufedhYVYB3MqxsiXaTgLa8Bavy5EGHUVypFKcH7vGIf5PFXtY10GSfoG/pVMeY
6nQ0geCw3kc2rDLqaPm+bm7loaihDaxEop9hb+1uQ1KiWP5sqKhWIMzen+Udf9a8O8AqH60uL4YF
LQfMIfVsee04H7ptG86Uib9fBdEOlFWLd0naLw9jDSX30vABZFDNI8G/zC+MYJYFYbo7Ve18SPnk
aaiv5MXkCYkKa66ItXwu81jFYURNQCUPfL8O7OP0CPBRuVgHYacp1ML8BRqUJTxWxsA5lZ+dBCZm
zc6MigMb2KhYX1fuOid+sucm1yxAS9pXneZbFawXD4oOx8sAmqwlLxv1XsujvaxQA9ZpGRi4926a
gLjGcBWnan96tGIzpkbGvC8Z3HwhgcCzPl4RBKldyaTmc8OmZvgzL4bIyoNQve9JGm1l0sUnc0f7
G5h9AJWFtJZDg9R/Hj23ssAIpe+E2oGBMaA7F5ix567M9XnNSLKQyajt4CXByoe4kCc9PlxooXhR
Vh0ftXysPAVYCtYxdxWMoTbxZRjcHs1JhEim8d81Cq6+fqDALadeDNkKV9h6RBHTP+XJAxVFfO2F
0TD3e9O1TgXyDCxtoyvsQA8y361TzWrKdJi32PHsdE27AnCEXvVTSmbJX2MCpaIkc2QiSPp6F8Bw
upPJLgmVVQ5/kMw/1vhdiCfD5tBRBJX77zz5S1bGWBc5Zgpi+VOe/BVXkHNV8EccSAOklg5y1oWM
pCQuqI0tmOUQhilSy9TNYCuDL48FQKyyFdyPNxOoUnNkCS4TzTQeIqTWBOfJt7/+61///V9v/f/1
3rN9Btd6llb/+m+k37J8KMFGUl8k/3UH0voskef8rvPnGf9avGe7l+S9+rTSNngrsyr7WV/Wmv7N
7yuj9V//znmpX/5IzNI6qIeb5r0cDu9VE9fyX+A+ppr/v4V/vcur3A35+z+/vWVNCk2Nw7sXZOm3
X0WrH//8RpkpH9TxOU3X/1U43eY/v63f0+Hlb/XfX6r6n984/YdJdMFNAR4xToUpvv3VvU8lqvoP
kxINCuwaNwxmUPbtrzQra/+f37R/EHCWq4SYgppYeOrqt7+qrJmKFP4PwakOjhVqUKISJtRv/77x
P17g6YX+lTbJPoNmfPXPb/q3v+Agnl7zdF8IxTRVaugCsq4cHkRGKMrfXg5B6qEy/T8krSLFJRBd
6kFbh6i6VQEhAZ/726p0V2fP5FfT501pHzUFlmEu+HR3ZCo/a4qFRGAnD70OvQH3aubbMYBwMAE+
/GfNTHd81kyDsPUuGdAMJxCnbRV7yKoFtBrmnzfDyBe3g/d63g6C6LteTO2433tHsaoZQuOcfF/Z
4DhdFk6xMZ7cZTvT7NLuXoXzeev0q4dp/Nm61xhNHU2t106wQ0StU2AmtECnaSerdEbWbJ3aof1F
o+iQf+8sZ28QH8X5LWthOPIKYQlWZ0Ma3oaHHLfKnQwtpots/Xlr08X+1jMNquI7EOin6OZ/NOa3
8G4XaoH448iAmnSqe7u2QryVQitjNUa0X+oje4C0e+9AdzX+ovWPnq+pMpMxLAIZ6Bf+bN1EzGqJ
GNrQAhmLDT+AReN8BdDzF4+U//0mGcc2Ep+DAeJfdtFZOTVjkDuAg0XRIkTkxP5eL7vnzx/kNI5c
Psk/GrnoqcCg5UPB0Eg1g/8VMRgLaMA59Kdnwyv0dS/54MX90dxF12SguvYARsSQ8gYhScR+W4gV
RBjgdzFr5v1gxTs+L1/oDN3UUpwvv4zpzVz0mz+av+ikUQ0eltRA8zBTv/QbNgsdb4b4vgy7LItZ
gNoo1hcP+IOhAGIzGleFrjNEAVx0FlXAuzhUwKRoVuvAVbGIFslGWYRX/vbzlqZp5+LmuMoxU6iU
cEMQY/onZ4NbwmhMKoAxcHONPc7bOZ3rtrhmdrDOkEfnfFYsgkW2CbbjQVsoC/DYzLolexofyoU3
b76687/3X00l0DA1GKCgqqZd3LkbuYyz0g8s+jYUNpvxWXTjzSBMuIp38AP1lj/78gX//Wn/2eb0
n86egdFzPJ6pzXTjLpoFILqLYuXZuS1Wnz9tOn19f3YltKQRjpkWfmyTXUyO5Ug5WPkChAm+gVuC
P7S1Xdmuk8/SF3O0FRhTnWwfzyqYur8YF/4+/PzZ8vRJn91jiGjToijQsg6HQ+iDc71aNvyL+5s+
xM9u7+LlKQaLegRQoNsqL0X4hC2CXdWRw4Egr/KJql/9ort8fFeqoXGqGYQZF5+mBiYgoYNU1Yoy
hFJA9BnuSJphZYU16h9L1PNlxsd39bsR8+ITAbta7HIX3WMYl4UIbQ6JJb94p6BGz2K4SJLgi3dF
p+d0+Rx1lWuYqEBzjc/zz5eVmdrguQVaBKW1t9DmdJnYbxpCRoHTniVzxfmqd3zZ4kX34CIK04aj
Rc1yb+rNNKRrs+FptJkTOYpjzD5/pB+9t/MbvOwoWctZC3pLq86egCqFVQvBM1/0jY9GkvM2Lr7q
oYc0jgmqLtDajU46rrwk/OIu6Ec947yJ6TbPPiqm+h1EUab3VFpgjBPM8nbDrNyncwABndZmje0/
sCfI8KTfPefLsfKrbnIx1yuu6mM9g+bxbWFS1EpHt2PHRcNZdi2ugChcfDVWfjSAnd/xxcyfDCZG
NhVN6m00A5dKjY8gh1PQe/i8g9CPxuTzhi7mfDMAdUZZoSHIGDyl83bZzKN9fuU5X61B2dS1P/vY
LsaQ0NTbNqJoCT6/Ya7rCihJWfYK08EcmOjcBguB1cSPRd1NEC7L9fxZYbYHUokYnCDR3OUVNJ2j
9FY1AX1IoJlY+Y8BImVcVwWR7Vdrg+nvfPJ3L0ejhIA935smK0hDLJtFvezm/hIgqeXnL+CLL9S8
GIK8HHDn1EQzTIXwQfQyQGmhMr5/3gidustnN3Mx7FAw6EOcXN5M88J+Im6QzHQ7mLWv5RJS5xYs
2oFjYir+siN/MTpcrrAC+LcoDE4BJI1/VvDpGOYXw89X7+ly+GlcMCwA9W2FK285dWB1wef1Ilx8
/gg/2DVCguQ0V5gXY1AUVU1SjGgHXJjz0HO6eyxOLRAFPQFsF+yn0WDaM0Le1ykdY1GKrwbBL0Yh
82IU8gwjg942/kDpuAs2i64SO1+DhXEWLssFZH0fP79h+uGb45QjeAxrKMYuhqDOr/Ww0uUNuwtt
OS6hvLAS23FWLzxHn33dVT6aHDXdZDpkZBHrZsrys2He93jW9DWce51N580BLhjbcITNnqAeaJM1
WEk+v8UP7hC3JijaFFh2XE7/CARvMrgWfcTk6uvebRzwNdj/WRMXH14rhGb2nulbhfGUZ2+JnvyH
93Axw9e0rwD1QwPCWPQqBJRI90XH+/ApCXQAcNITQdWLfgCnmAIzmQogrZIc2r65q7tg9b94SoYB
OSATVjVTXDQBURIRlIaBp0RSK09+kHb/eQNywX8xAEKlDlMmzGZY7PGLr5ciyCBNCNDABrzRDii5
642ZWWIezJQZqAF2TWal8ZW3AlEI+wH6HTu/6tbA9Xz+Nz7al+BvaExAPkyATPfiGwY3nA/2HvyN
tLFb2J5026zscQ3InzXMc8Rq7JmDjdde/+IdfmB1wld81vDFE6bYWQNqhIarmbsYN+DevG/e+yWE
05xxRu70Yga46P+m75+1ebG0cDulGrVyeubxbdv9dMmPz5/m9J8v3yksLxQLd02D5WCaGc6GC7Pq
TfP/kfZdy3XjTLdPxComMNwy7aQcLd+wbNlizplP/y9ogigIZ2OOv7maKlepN8BGo9G9ei29w9/X
lX4XzuCNqVXXLm8WomNIbRV9O4E5wjxPQnCTpUsPc9CS81LypvrrHoQMYOgEKa4/vc5+5IJSIXXk
Z1E2yPUbW7UNTTV0YmvsLdppuiFbaJs6+mWNNPQCigu3adCflpviAuURwPzd4j7y9LvzO8w7+raO
A2Pg4adaBnNqxnBZ8gmDpI6m3C0SrMuZ9ycWDBRGiEJQHWHC11T17SxnJnrHhTwd9GEsPIO0rcAT
VfpDv7gK7m9L1w0VcnmMq9RJPtTA2sWOfEzuQNFwCzKyh7X3LcilevT0rZD5AkMh2nFugdeY7KER
BI2hYJIdQLh25xct+DUm40ntrA7tKuPXjOO6X5fbSHuacuGRp1t3Zs0mk1nixmtRJsXNkOL5R/yk
8s19tTM8cyfrT7SCKM7xuQszQWuC9gauU4vxFwDIFssqcKEOmOJONNmx8VrTQFt8fv+4J3Fjhomi
2VItkBnESZy72B9rsreXC2madv1MfJVcnzfGy4MMe2ON/ppNmJEiOaoME7pbOAA5lF10f/ELP/YK
FwtF89J61dx+J3oX8JIhVOcUxQQ3kqbb7z9rY3YG87Ae21gkLdlDSWEn+fo9xBIc2cm8/FL0POMv
E2YsWTGJjLD6eZkFVOyJArZ19CUmX3czP4mPZuH0DlAsfuH1DTDNLukF559T4kbKZ2N9qIehmM66
TNOMKVEGmKXLBObRLWZ3RBfG3uU+wKyibeVHgo09xncqdYyWvIK99JDsc8kb4n1m+SssG241esPg
2c/F92LXeJMXuWCyt/F7osN0UiFf37kjxP9qTxQQeLtgyth4y8IUPeIgDcSbjy3VQGgAxUqvZw30
8IG2z3adN/uxtmtdQBCez/s0Lx36ZI85qJWeYqRtkGPH+K4EitfXe9qF3iXH/j46otrvyZ7229hD
2sis3PT7/BsbJTjENOQy4cmUbQUxH01R1WDf121YzybYP3Cp4H1NC+9TgO6CMNbyrk7Y0Qm9NmV0
bZkshGTQmatbpK8dzq2eXC5XpuVAe21numQHaotDWTixfhI/ZziX5yfDzJ0ztvHadRJiBMqad10G
AGtT/9XV/39WTKmzsnuoaMREN9rE+WE7bYVpFnEGWl2nNn/OeJpZkoPxFEdNRY9sTmA3VSCaLBWh
gRD2xjJWCC21EgwBaebMJcHMg+zlhSnwCU5ghxnUYfEq05HlMKHWaKRaywZsWRJdd6PlTADY58d8
PBRApJw/Aly/UBUsiHbx1C9N7dXqMDBhqPRF0B46N78nQR5IPqCzj2CoQUrVXlqmYz8IzHJuZSzx
wywTfzJJjaJ6xU7qu/ECeqiJ6aQBdf64c/LIwXETV5352/phk9lWLa+BCzSQZIGx40GpZicHEB26
yOskeyloNgVL5Dn+donMiZtbZR1SmTo+nvGY3wkwHo6H/BTIHlUlco3hZk5PwhyZ76Mfq2TOmzQB
1xmruKc185Avdzmp3Dw23Tp6NaRoNys3M+SJNRvyA/cNAM/DAuV16KhDYuL8+nmHcrP894rrJpar
JC3KsMYXNmXDxSiTl2sYcQaXTV79wfHfWmKu7HFqGoDEEUKh54XRiSnfjQt8qC/1wTUj4YkRfNf3
S2yzMJRaB0PByCy+K5SQ9AvNW/e9A8mQwu3RL3aNE/QhBJk713XxNlCBcyE2SPeZixF0XKA4oZuZ
tk/FonuSdQeS9tdZ1512FR1OkTW6A5sV5mYWVTnNX+cgQ4OhxJSFB2Xf3evsykH+o7yaHlagqS9F
/UruzqoWMVTUJwCyYVzXNgDVxuslhoR8HeSd7crF9CdeqSk2QBE6bgy2xJI3YUNqEybAF/YNpFqK
0/UYtdH0K8NaRe8tXr3ZRC/3X2tMCKgkTFP2BTxzDLQA+o9hO7vxfYaHlrnDMw+65NNNj0Ho/dT4
/6Fho3LuRbSvQTKrGkQGju7zd5wGBLolRCGRtvXNAAJsaOxhjiwAU+WzKKXkJm8qMlhoSikq7mEm
vEoZGIRAFUwX2x/66+l37KERlTvSTj8NPaYZzscXhf569tbf2mM2V626oic6JGnA4U7AL4HCBGQT
pc68nPQeL9pqTKcf4FsGb8UUr6BbyvoMiPjIrmRnCNP58fzv4SVymqLIKgG8zcK2f95sS14Sa6Lx
LilP8lqBRwfZpPmmqRHI0DOnIU+q0XrnbXL3fGuUiQvgr1q1dMbtPbn0tQLlbtkZ8VShzwbsufBy
4V3bW3tMZBjzRrPDGc+Gzp+9/mG6qpqg2dFLTQ+W9ljvQtEtSr8i+5W3Ful1t4lF6D0RYLdxac/g
Xc+xShJIltO46X35bD5CTnLyiNtfjlfjLgk6AYiK9xo0t9aZNAWM9YvcKFjvGJSH8C2ddplPH0V4
kuQHTD4Hy/4PetWfTDLHaOlADbbS4NtX1wUYqSr9CVBhQRjkRqbtwpjDk5pdC8koeGvrjV51J4VO
aDh5EHqtrwNc/CQd5117OfyMH7WDwGd5CcrWNBPlSQ75XAn67tjT9pB+A8EwFNXK6/UnGOyc0dd8
WbkTJ38K/3yi8KWA9gDwU8Zsi7Ffq06wr50PzNGMJzYo5orMyx5NdKxUT95Hr9NzbbooPB/0k/Bt
y7tUNRRp/7bP5kP2kq1zRBNthMeLxQiqaqc+FfvciwMIyARx5IThI4ai0FESVaD5O/5hmrkHoNAD
FHYC0zWmQUF2e9Gp4c4skuCPvuyHHSYETmoGjiEVduhbNg+DMDsVO0gKeYpPfhe920JTbwBiT5Qd
cddHIciKTvSvsBzJTsDmSBtYENhVjMjJ9MQpyOP51fGSE0DX/jHCPtTruBxT20IfEJNnYDG+6WJR
h4m7DII6lwmGV1SZmTM5Y2IO2ozIFnC1naL40GCYpSOK4M4QWWHOQVxD5I4sOPmWDeJT6X5pZQyW
aQIrvD4xCK1Q1NIAljZxK36O2wYILcCNgWcIRjHBj+MPl8qzorj5MxS5pB+zi1ax06DQUboFMpLI
KWRHOZz/YrwXCGr24CRBVwR5GHM5ktzECOiK/Rzi9jsIm98wHnz/PkPfa7vzpribujHF3ItFKDcq
0lpc/vVTDlxOFu0xKS3YU37Q3lhh9hSNSdUcgMKh+B9gYQpXqpw6qDNA+ugpCx3Q+MQ+Bn17NwnI
r/NL5FVize12Mneh3tUkTE2ssfP1I7jhr+d9TDv/8d10QJsgyDpXYJEbsjfrZa7CQdUGCRUtapF8
G/xoDzEBGfwFOyh4tZ3XoRbc+uOTtroT+KeHUxaILmORCzFHUh5lkPwm2PG6mR5A/RNM+nrA8NFr
C0lmwWpFPsQczAQkpetkIIrR6ImMsZ6u1PheOdE6JBTvch8SCaCcTAJRVicwrDN9GNBRRP1E3aqG
Nr3TNhjPLofc9DEVKvJgbv748UV15iZae8xyjNbfl/D8C5JOsZehAKn4ieIY+yQQXQ3cWxczKzpB
hQCM14zBsUKVDVc/6LDbysXwlCsTsOlaFgg9ZC8ufwi+ocgccwNi6lVF/QXro7lN5qOIbHuyPLqg
EQIoJvUz6ZSMNwBwQ/QmnJ3mj/LVzXKZkGe3JJIyWk2erPp5Qf1jGGsw92DIMrQTR0qIVyTrRRei
JzWNdeSouny0DetGIdGlnSjH89tBo96X3H3za+i/b3L30rYbKNdjN6BqCd7LyR2hTn7eBN93P74v
ExIh/DhW6wTfXfJkX6z2emHnHSCks9n75y3xFoMYDji1YqAAwyLFIV8ZYYYLza/YNNwWc8FS3QoS
KF60UQkGmQxFQwrwDh3c7FeiKOhFDFhMXA4nNZ2vU9N4sCrfakdR/k8dkf00QPugNiCjn/4F8Z+t
irWoYPt+L07SEYN2DBIcxOJGBckT6I0FBnmhfGuPcQXwwqlhSl0BL+NmtYIe9GSxCW1PCxNUkGcG
fXQlykG424mJBiT7oAchBnP2Nb1OVujaYztDKNYmgLYsF3Hbe+v88geusTHEnPrW1I15GGEIk+vB
uL6oIII9b4F79aOo8u9amIPd6+lslwniWH6oVt8EK+3TMHu09Ej7Nyiat09Q64tqlM7+Q6eee/cD
+GCbGnIpG8NMn0+yPrdz855KUdwMnsOL7sQB9PhccpS93rVWT1QL5PbmtiaZq7eHHOxCmQmx4vzG
epIfS2RXhnuDqsaud/WTdFO6i5ehse7Hx9wFk1An2nRecNn+BOZGxmD1MKjK+yEJb8NbVEKDvHRC
jzZFVchpOv1OEgKEhTUHxm1DCapoGo0Cvbe44REF7Dyg6G6ILgFpDXy8LYQo8eDPyO0+wig9SpvI
0+Vhs4QlbKoG+FhtwCntdnKj4sbGAEJP2dvaAaCirL+dckHew9tkzTLosxjDR5rGfOexR4VMp5ge
yDeq86lNkxFlnhJE2cDpV2MtSippNsNGPgOcPgYeJbJF3l19s1RZglCHFqJsCKDsiTZcwTnt05Zr
J7qMefHHMBUMiqCzb3wpv46mlEtmgmmR/MKE8BZAGX4OlE3i1m/A2Vmv8F069fMfJth4e7q1zASk
CuyJiTHjrlIvoYcbrJ78u7yO/OQSHESvBh5kuywAjdj5GMW7ILdGmRBVoMIxlhQe1Re1m9mZo083
5y3wsqutBeYS6XWSlwRaGaCWeNHRtBpliPjJtxFY7yXQP543xvt6GF7G7LOhApLJvh4xHRuCqAvG
2tq8jYzZhVZeACGpygF7sHfeFm/rTNUwTYuYUA9gcVmFrmQy9O4TxwJ3Sp6/yaA8Om+BG8GhfoI+
AFExjypTl9m4fZUZEtSYYIJAwN5N9sop2wHvdVwSYGkKL/mTOUb0VzYWmZjSTFIJ1Q9YBP1uuLN0
ByBTdD7SJ3C8unrpxMdmL1gk72xvTTLXVN2bIJXLYHKOR0iHqk4Foe1Bi3xDvytW8lQT7WCFKdr3
wXnL3HLH1jITxcALKckTXWzvlQfQUqPlq7tGhdK/ozxXt7FHAUSg6biw9lZ1+A+3Bu/Ib38Ac1fp
EI9M5gI/AOKcT6oLCd7f9tXogKr/TXVywFqjgAiOI98khjih2m4Si4VdDCANDVu624oK6uX1WIBS
TtEFbwjuMdQ+jDBnvh3GfuxSGDHCmwRK35rm6N1BbQzBvSBaDHM+8tg2hoEewRSQWRgCyfZxNBXB
MeRFMFy0/24Zcya0SFNJR4cXmgh0ToN9C86mYy8t3py+Jc3uvFNyM4mtNeY4zDLwTQZ5H5XQj+HR
3CcZ4Hq6Q0tF/V1znQDIIjiCom1kzoGlp8us0PEQbXnW6iN0QRzQN/3JujCQoSKRVnSVrSKUqZkS
lTreX12vd9TKT/vKRIqEwtj35af063+0yFyoYHOvLeOv01WrnvoD3XAXsslOpjrdBV4zt+KqDA+r
bqIJ/u8qmftUBn2AHP+1yvXbjMkof73IBwesyg4Q8iP6/o72I/WFjQr6d9kEaWuXOXExWgWaTO1C
wdmHKscjOIzd3i+vhpvaXfa64AXPvfs2y2QOXtxBUGShW7sWZtDNklfEAnwIPzgDSIUZOtSBgBD7
fPcNTanJUQwTEPb0wyP2MjzKl8Vtd9vfREdyNbuzT0Wqet84qXv7IKoict8yFMn1zw9g1jhJkUky
CadC2q8BauE77ZQi4QVjrbM+Sy445V1ciRfddXoqvEZyjatKcC5V7lfFhQzZQV0GSp75CZUySclA
f8LkSteL6UKxD0pfnlLCoYxDcpC/ya/K9+G3+fwX6FPxO2iP34oIAPh5yOZ3MBHQ7st+wpwlJQCY
PWDNPGj+evW+9ZtDeZyehd1G+lr64s0be0wMbFBhSIsZ69Z39UF3tb11oDB3+UKMVebGvo0pJvYN
hSlXoOxOIL0DobzWSO8TbegcLYv88+GIe2Q2hpi7Pq8jME/Tb9mjBwWCUieNQsFFJVgL2+3Kpfzv
zxQOjzp5aKFlJRuH88vgtmQx/vOPT7JDn5ktV2r8niFiCih+yW/Qhk78v0YIQYeOWtS1uaNHo8BM
ONjRBObp9zjjGjYT1A0QTeUzBZAkT8nV6iUnbV/ssswZ9yB/uygNpKngKD1hIuhuFqRO/Kt5s3Qm
uKf1atU2EkYnPoS3YDME6U7mvnZ4FsIqLSv8SZF/u9dMDGxLCLoiHUCYNQ5KeTnOj4Py8/yGCtyS
HQ21weIJ9VGY6KRqWneF1Xc5KHCrSEQ6I3JOJoYkqyK3KmVImOUrywLLM6jjjNvzi+F/IYOCfWnX
/stYVTeH/YCSGxLP74M/XoAVBd+IPmCaGOnTf3oxcTfwwyQ7WhXNAB1XlF5ChuImve2RrVmefl08
1FftXYuhWpFX8FcJ1CtuRRm1EHaiqjLiqUTlkoZjLQD0f6fdKfrfqH9UmsCBIzn6Kggu/NRmY5Vx
RrlT/37v9p51q1XOBH1hAGQLt/HiH8lD9QD4phgDz93ejVXqVpsncKv0DSEtthdt/rtMz647IhrJ
EZlgPFPqsxJam9jOdVQgIHNVFI8Ct+Q+cTeLYO6zGOpyYKeEhezJOna7/hk0za56Id4t4UdirrNI
izEfQstXRe4AsfImt052B9Kz9xLWAOhOh/KVuv+z/HOzQuZ2AzB7Bu8pVpge9Lf+htqjmMXRcFKn
dsUwSW40+dcehm8/u4Wx1PoC2CLmCcmQBbIeQh6+8dB6STzBt+N6h42pblU2Md7LNiTsSY4gxQ5L
+k7NHZDi5F56TxkVoJusOMkLcAPCDjb/hG+MMrdcC32GyKafUd5ZO8UDtwtm2NvnxF0x0DSh6Xtp
/UlGv7HI3G0yKAKLTqUfcOp2ZvXLMnv3f9xJutObo9xA+U+DNOe7b0ILCG9paIe7KQYX0DAwb0vL
Uy/U/SBIovnJ62ZlTARRCRSfCF0Zre8khTOgfFxC34sOSrjxMSycP5lHA2Ed0W0LL0HMhzKngdKu
KYMJk9Bcoyx9rgbpFLTqAJRz19+W4sa3okuBmxd9mNSYAwGVz9bExUdpZrT2erWK05TO+7pOj7aa
uBBlKgO5mwRtAH642Vhl2h6pCYrzGny+TvfWo2boQ0VNcaoK2JYuyPEqCh04a+Kh0yO8jugR+JII
bkwzRyQy6nXV6Ln8q2yX+Ea6o09eyvEAYVv7l8B76S1wzh5zQOx+xoQvXeoYhGDyGV0o0XjLD5pg
GJ7ReFDRKe8Kr33UBGknPwD960wac2zUHKza8CU4Uzo4gx45eiEgeOMG081WMickMo2MvH/F0Xps
1EOqV460COpaIhvMJUvaUDFMevhRNXdz82VSoM8MQMX5ryTaK+airUFgn2b0I9mh5RdQjEj71/MW
ROtgLlh0pstUos+feWic1vpuWZkTi4Y5RL7GxA857ZYcgn406Wn3WlUFYTR4QygFUnN3fjm8DUOv
C9VN/AcMA/Pp88lUppEmzGicQNj0okKv9LwFLtwdMRCNEnDZ2V/m18MSahclXcxyjO5UPzlilOI+
vaLIGigbBP+bNXbab1q1pFLok2nq1v7bFFug2p5fuiK5VcnkgnruGAOKXgPbIqnkLrEUPRitVIQ7
0egXYqPFZtHsAPsYdVoUvv8MtyJB+bBcNZhlqN5ovj645WFIXHB4h4ZXPK0F+P0UUBmZbniPGX6C
0QcQZiGWIbPWbRAr7Unr1JD68RriZxiXcOM9qk5HUcWL6wsfH8pkImpqtHWR0t9cjIMbJkd1yX3B
1xGZYIJoVJM8K2kpnY4iKF7iKw2C9vA+r6yewjsDmNLn8zbpkT/3JehP2mQdYb0qeTnBZAioLjBy
03MYgZAUanieXmiT08qiJiQ3e9t+fOZQafk/H78Pih/VlY7vGwfyC7qRbocBhP+Q9tN9YxeJGWFL
Bk8KrVgyFnUjWmOIx1AYooJapbaf9+YlRobgQ7h9d8Q7v6fcAdStPSaag3MDMr4F7A2Lu2Cibu33
1XeMsfTO8M3eWZZDfqw5XhpizjGeB20tMxEelOMSOP3RsDay5LokoDCQRK0KkQkmxOe9WcbphHOQ
gH13Uu/l2RZFKV6A366CCfBhG5pjqtMo5eYY/fkW3a0j0kRaq5BvOljW3fkH5aoSTa4LDLMlQqns
5TBaYLhrjd5JOt0BBN8FzvBWl+/POwmPrsDcLJKtFHaxDlr+GbasS/ItBcrpDtQvfnkRX4ze7EG/
GFrKQb1XblfXPMYtaukrRL4gD/lf+FvpCfhyQnRo/OjAWyM3ZyJP1w8KCCnw0OjeuqfuKnbL6/ga
lRrALV67h/pYXHenTBB6uFcfOGj+NcrEHtAfL5DERsFwknVgg2UIThj2BebEU3ea4mc7Nq5zqQV3
Xgt4ItGy762UPGj9fDj/JbhPoO3vYMKDpk5tUVGPLp4m3wyqHa4cD8InLqVSEdMjiPaaiQ5tVRDL
SLG1I/q/YRgGQ9UOzpTEgjDEC+0A6RggngC+E4TZn0O7aSdhY+eIQsv8Ap2p3dj6QyV5Mp6uoAd2
z28id1EYjbAwTYLiIjsbsYxJI0Xvgae+KshVHN5DePK8CW7PywZQFS1S5Ek4PJ8XFIJ4fMpCfCf6
bowgqIvKOvICGf8DpnVg94oL+IcbnmI/zfz6UvSI5Ea+jX3GX9dRmjO7QnCVx8cWcwpT+HJ+hTw2
VCztY4WMJ0p9OapZCgutF93V4OnuHDuAxDigFsVhJEil0dZLQJ0AhkePTEKKY/6RNGWgaAHy0lHQ
+bzFcp6GY0gRQpSzRXWxsVB8g3XtmJ7SzBHlVFyv2Zhj7pJZo/SgFly0iG7l7KkaJrSWfgo2lbrF
l9hG9RkA9lRBs8VsKkSBqyih6Ljek933bAOaN+6MzjrGWH/nO1vQm+X2gIA7/Ncgc8DzOo3NbH3/
ir2XdU7/q/rePbahB+SMjlZddehuZEf9aVNBvr0YpsTf1Q/7zEfsDTvKoEyFxyQGk4ixG+ZvdiQK
3txdhdoFOq+oL4Lh5rOnjFGJ0EJwGClgYXyAEPktCEdd6TbfY6xjZz6c/4rcNYE3EoRwBujEWKzX
mkBLtQFRGrinJMfU9lJ+v3ai6/+d+PKLq2ysMF9ugP61UqlYlH6pvcYP7WH+RqGG6lF+M6/1I7le
gxR8TeNe+mENTvlkaS5IwJvDCtatWkhww403m1/DfMcwLvq1MrHmcLZB11TXFWaxht35jRUZYY6g
PmTJoIObG5WHF0RtLf51/u+LPhyTy6EpOAJKji1NoKejG/c9iouTIsI1863opgXGb3BqsbitcFwh
8irDSj1C09NtFasznHJarN7NM9sQcX9yK3ugQFAxTwCmI9QrP3u/kapkzWnKkIJrKrrTQRiI5D5Q
XCOYfRDMgOpFVDbl5qYbk8z7czDMssS6ECubJ0j/Obn0rV0of/IsKknwXeJjccw9a6gz5McJLGnX
QMZ71TFF0w7L8zCDCkZsN3dFB4+zNgshxCCGDtUNlR1k1mdrlGvK6tBr2l1fZYBpgyo6nl1LXkVI
K07govBlNEAxvIG5aWZ1vS1FkjRgdf9ccS2mKUDrMHgYuwPu/k/SXMj4gKcK9Z33UdjPvgICBYLE
CIszLg0w0ZNTeLAhzu5KIDSYMI1+/rzxHp8WMggkYmC/RXBm/ESeewidzjD3D5JMwYBW+GT7va+4
qqM+hxYaT67aiXl6aEBiwucn08zWDnI91xDfg+M4ibIzjrqv/ZRkp9pZh5o4mMR5kC+y1/wo986f
UHV8sk2delPIyNqyrosFy6ZkYNBNojB4HVlTvJ9KSJqIhvB4VYxP9mhE2tjrOoByQSNOIWXVU/+Q
+V3jRAAEu8sriLCXB6wxdAfTPf91eTnwJ7PMDQVaydpuaYYondTj+qCdkqN5RX6uP/UbnTINuNHg
FC/DdeKFfvsq3GVOqxZNG9C/gGxAJuC6/bzqCJyGJUScMfNkTm6jXecFRE8KCbIKlRulp2hsHBkT
PbGID4kTkrZ22f6N1kUxSalTQ23daeu3VhXkMzw82ycLTERvakmrwxEbm17Ye2OnurGrPUMwfgf4
OiBt+MpgyKb4GRzavX3RRp4kyhs5l9inn8Cc3Fnq9CGmjNL6Tn9LNadadzPZG9kN9K8NTzuW/qqe
llqBXo4I48p7A1vA0Ml4LYIKTmenoTLZ6JtKwafDiMwdcEsvtEedISjKKiCZsS/K/LkRf2OPTTta
1ZxGai9MIBVLAKh/kcubuRbdLFzHMWWMB4BkCppVjMMWoAEg7Yhor9ujs6Cr0quiC4X+iS9R78PE
l5o6GCgMlc6x6TtIqYLB8755DD0diNbQAY/LrryiUlzaoXzMj6IDyd3GjW3Wa3N8t2lFxC2z0ilb
DM+pYZAC8Fg2gsjD95CNKcY763YcqpkyeUdv2rW10zFgiawAs8AAtGGW+9iJEh7Bp2NzOiM26wLV
DYBKO8zkSwRFufvz0VS0e8ydMRtkAHcEvlw9Tw4USl0D0VND1TsUyTSI1sLcFpMU18TuYcmcy123
aj8yIrWCvI1/N2y+EHM32BY+T0+JwMZgeoohzXaTerEn3w9evLeek1/Km31JqawBgnppd6ITLXQQ
5rliE6NNxhBrpPw7FAYLEOwzZZGTdv0u3+l35z8ed0sRs8As+95NYJKNrJghNELHfZMh8SYNGZUh
cA9elo+ewYcJxj/KJRyJOSMgq7fGrj/kr8q+P7X+6hY34xXodf6DVJpoVYyjNKpkz1IKk5oKKRx1
Bttfdzi/cTS0folXm1UxbtJFmtEPwNo641qWz1NXGheWEkK1tzDBVV/U8bPeVKovJ0Yj5GiiQeKc
bcZHsgVSkH2B5WFwHtKMoBPw+1PtU24vyRPSqYmsMZeMIY91gjyZWgNd5QX6TPf5SXcgB+tPvbCY
xU8JNxvL3DVDGVnpNL4vTgnGw3oYSyfy6ctCcadfK5h2RSGSe/Xg9QlBUoKiCPsMXSBTaGl0oFiN
Vn/InkotcibjuQRHd0th2sNPKIALwgw3S9nYpJu+SXwnMhVFq+GYj+bPXH+cyF0sAs6ITDBHe5VA
V2AV+G69+dOCiPQK/eO784eA/0zaLIM522ALAiMBpNkdMk2ovmf67GThEO/CqLkPO/lqTqVAL+Td
Iluuvlb7mBh7DRDBuDLu2om8TnZyhUKEAM3CvZE2v4o5/kbcz7FM6SJV2/Qb0rqA8oEGBgzOqaiG
wc94N7aYONDmaw+1Ybjrei8V1016MJSdFmgQEMX7+2AvvkkcdQBNr08HX1+zB6gR/IfJXn7E+/Bh
JiTEjWmW0YCfUcZXo27u0RQSJNbcTbVlG4UaSPN+IciMtBnU3FTkK6z0Ym9ldrQbG6m9zPpmOFaD
LAtwXyJ7TNixlGjqooh+xPK1kWZwlPyqUyBNh9/nfZgbyDfrYuKNkjYWGUs8iuR12RVN/6wq4+zr
FTgoNFRjtQxFtwT4iPNWeSSVaCmBzYvO3Opfps3DEi2MiZYl6UvboCj/3/ovyncj79c/IZGnRWbw
blHKfBA1fI42mRGS7q/3ruL8RSauXSp3PabbiyC/VEVRgUYW9n7amGPh6qGp9oaxYktpcWg8RPGB
6ipQ0nRZpjQFUBb2BdspMsmk8NDvtWtCX/TqZe+1ByqeKQHaIl0qYEZIgj8gzgNqB5yzig51UISR
zxvaqHOJ+jpWaOTHSmtfkvUVKql/tI8bK8wRKImeGCZV6QSqSQK/BlaF1ySqsSsILppfYlJN+rO/
fDjdpkPtkLH8MtpezOMkVQo9c61xB+6nnRwZe/C3HlIy+GZbNc75z8a7opSNPeb66FqJhAOlgDdU
8ntoq99WE76VaSEIJSovlmAmFGwL4KCFUgvj/52RQb1pfU9hRq99yFp3LB4V3VV/F1TU9Q4SDm6+
TwqAWebfOt5Jt6ntQmCWONpTFvQAMAiOPy9cb34QW4mZ1RWc6/TWSBJQ+BRKmznATqbB+e3lL9uC
3gje7Fg+46UZYCstoT1y9LXR6LwolF8rnbypBSk+z21UKAyBWxwMpTD2+TS0HT7kTCuWClqquVx5
M2gK0mYKokHxllZUKuBsHlB+4HeDSTQI359Qm9xJGqpyKWnEbr3+gpaYUm/+SWvr5k71ZhQQPVHG
zfHTTxZZP+3X3GppLb8r65vBHL6NiXzVkOLh/PcSmWH2sbMLYzQoLxHJvlfxw0wsJwb953kjvBfm
p8VQr9ls37RAYCCmvCotEDJRdcKTLIi9/Jm0ATR+NDc9Gv//uP9PFhk/jAZ1mS26rrx+0eXaiYSd
K5FLMJFSV8ch6ghcoqIkJsrPaBb2czhOjkWYyH8QK3CYmHS6r0g/9z22rfeoNHXi6y93Vgph+h71
4vREJQY1J/sZ7wSfi95cTEz+ZJfxvT6koGbqe0QCdVwZFDvjYQXNUNDT9pjAGn8fPxbJeGAaL5WV
lTC2appj1Q+hLKI+51pQLTDf4P7E72ZCsV0bkxHW8IVqMB0rjjz0Gl3Blqm8LfuwwQLQjGKMgNH+
28MVEPpGkWv6gEDhgRxBssUT2OMkH7a6scckH30lK2pO853Wy67SF2Uf39vu8q28guDZrX0jREaK
1kf/fXOCQ5QeqjbC+ihjMRi+riGK4Rr3alAF6W/R61jwwVi/DyWMK2kS9b8Ql5T0LTVFWQA/Im32
j/6EzXryRavkgq4HzPtPlIGGTlMmD9LlfxunFK2IcfKhsaNGN/C58mjxugQ45KET3LzcSK4RUFeh
wwNwHvOF1qjQG6nBiiStPBTlfGik7GKJdYEZHtQJaJwPO0xQGo3CUNQMdqjkBL0Ki+Q+DWiXcvWX
MJAf7CNCFJTM7AtRqKAh9Utc2phmPprcT2iAUM4lqOGMGhJhHQrrEzGnfB9Z4Oc6LvKq2a5UEONF
S0tVME/Ce0CBcg6alZiAwrw0m9yQWG/tNMV7VD7ShZfXdBqwuYhPy17IFcD1GEoNDuAMWO5Yyqcs
n4w6A8cz2pTj+zaDb7b4TqetqDxkChada1FQ4XoQWoMUeQhxD7YfQuo1baeBxpS482pyrCEHbUOK
6XzoEllhItc0QSouo4qySle6hvSWr9/jdRRcKrwqEQCxH2thTkMCzCExGpCPho8mOJ9bjDSC8SkB
vUV2E1/RfnrmJfeiHeRx18EsBD0sPLGRlzLnHBS9jVpQGbx+SUHHUqimY9ThFcSePVXSTG/QSOTM
xXqZ9/ZFqYXe+b3lH86NfSbRylK17xaMo6OlFc1eZgT5Q4009QA2Ezf2tKvwXjFPKxr5kP3JL0VP
VK7PbqzTfGYTVJXKDHWFoMIoJaUDaJKrJkTgPfwzaAHmCBZtKCF/aS5JehM3Hc5FEoM0xA6iI4if
p1eqI4I3tyCL5MEqofFpyqACBo4aUJDPKyqbdmiWDCd+OWaJawY00A3fKF/4fCnG//G9dmOO+XxK
00BtgUrCpofqShvd5khxAhJQzXoHUpIIPexy8ruTiJGF++E2dpkPZ1UaIEpUFrZb1itJwZi9JYLv
cI/9xgSTLlur3ilxi2pJPINPQK/jaG+sZuct3SQqdIlWw+R7ZlqPlZpiNXONh+50SYZF4IWCxbDV
JkgiS/GIJ42jLi9r8oCqc1aIiCVEvkeYQFllqz0U1Pf0Sxkc58DFXL72b4ungt9chIoRLYgJlyQG
V8BIa1mlLJ+I+iMywAYyE0HuwINpbo8TC+Eyx3EaC6pZ13qLD0zvsSi89EEhvnah7C0vfaMo2+Yw
XK8+OXaqY1+iMOJDEc0vkZ15os4nj4jo0++hnrQJWENWyREUrOgDq0JAzC7a4YhyQlC4ozu3jokR
/xG/p3cBoUZMDXpI4X6L3BaT/6IvwHNaECBDNAKqiJrGVhhaGdjjSqNHH5JA1VR5naUKHikiE8xq
p16V9IxOU5ECtIfqY2xrf2JB1QnQawpiJpu45wmI64iF72v1obfKP+ZU+CbmvU0R/W1ISYEJE9Wf
z59MMuyi0enhtu//mvlo91SMPoVmVS5YDTcc009hWpDnAi8JE/1rEFVWgKVT91DfjFtrh4fC/nfi
yq/Tq3Wt+FlgRI7oEqXRiU1yt0aZO2CKiW4uDYyCE3ZPKaIoJUN+FOXSXGfYrI3ZR9vWuq6fYEZf
Jz+zVAA1MsH+cYPKJl1nti+KVLsGJg7+Jmt3URp9U5TsqomkV0HSo3F2bPsiYXZM0jqqVA07VKzA
wESx4VqHEfVVHf3i6lqtxLwgvN3bmmR2LzXt/yPtypYkRa7sr8j6HQ07zphaD0BsuWfWklX1gtWS
zeI4DjiLw9fP8VRLFeEZFqh6WpLJurOzLr7d/Z7TlwZTtdSt98nM4+BTe6cqKuSAKeAqLv2tuy50
bZ2aCW261irrGUJR45gjD2RXKgNpfFHzEHy7XqQ+15dyEupphjSb8snsDBUQYADD2aKxbr9cd8/O
3VhfiU8KqbjGGwBn9Y5dj8iE/qXEzc8LpKesOfrCxKC86bZ2H5a62lOxBu193soeydCsrFP4w5Kq
9JNqCB/RJLXBCDOQr+jn8mrYOyuOw7nOlOMtdTRD65rC4+NrJtTfT/bBhUqpkjRhZRKA+i9L+I0y
8OvgSisXVg8npZWlnjFgK2kjbnsSHPqQrKEUnPXNj1WXdkFnL/XTjkOnAJn90d3IvX1QvXTdVbHa
QHH2bh7L0u4mGrP/xLlXLSIAKwjeD6hqipiCDKZ8R297Cs5qWPENWbZtA5dpLdY7p92OPkC/nJha
GJ1AdYaNFMw33ZLkhQ9g2LXG4XM5j2Mx2v2UcsnloPY0tcvvs5dtGgvgmwU71G3YRmPDtqVNV8Ke
c5flWKZ2SalfCmT7sDS0/Y9A2Zx6CpRuf1rWhg/PTVzB2/mPhdWvJcYiZD4tWN24NWNw+Jlo7pmu
lk/WtgadwAR+hOcMqHv0YcQ01m4NQ2dtnernR+5fjR7FlM2Q7o1twpY2ZumKx3teAopUpgOOZkdH
WRonkpeGB4cIhJSY/0Bdf2k2l82fsm5v/YWfIrTDQj+umy8BFmF4T11fxpK2gLnNk7xaAxQ7mzQF
KP5/VqMM1NF+2VYJMgDF6FIEKHizDUo4ZlQ+N5vmq7Wx0d1MzRV9ubY47YRIZ2DkUWXBQmplUbbU
VkScDHjdHb9yyuXl8lauLlDzWGpmEHiXr9exfGi22YbFOZpLFSTqZt7PLApWOlzOu5joxbBBtYZJ
Xx3wy17sAg8aEp37MSFXwy4H7A4DryMvI9UsgchnJwQYJVZWenZjj+RqasVymOFahmpewLiHsW8O
BgDA2Et6o9AcxrsZ4MXmKp3kWV3mASzFtU1QwOqQP9NI/XFSDYyBw7qoavvvQ1/B2rX1Ny+bzSin
3j0qu/u/slbQOZgootlvKcyHmtmCWqZy4wFtBCUde9e+8aQy/ksMkObHud0gUEnLeM3JPtdZGDpH
ojWLyD1DLEiXI+sB5gVwohboham3wZ35YH4vZQIH6modDGFVqmYbuciDsJlm+G32jbnE/kdrrzpT
8mUzktj+PieKn3StaHNel/9cq6tDdU2iGkcHDQZqm51w57exbYF4SsIM85s021X7WkYjS6ab9mH5
sE69eFbZ+ugHQJeT+g7t9fpDSLByKIveyLbEfhozvvJsXosob5StD15h1wS0kK9nHwUFdU/qgHRG
zWgNd3gyFBXmhGUoOkQmTbgfh5hQltCGVhb3L5iu8XnSZAf7+i8ZLxA1QGcAzflNC2nrGkVW5/gU
9I3FlM7bgInHyy/nbCh6JEIzLTPQV7xUTS66O34n0N/k7AD+uToue9YHd47kaHZFdmRwK4kHqgK4
KnGeMY9FsY3iAJg3BFUrFvOsE34sT7MqaS2rwvLwPtQpcpCddpH7UbnhzpfybroZn4ohWmc+Paty
j1apXU9ZGY5ZjdAFlZG+ywKg9iAl+kQHjITOlrfmjK9JUz8/stWgoR5JP+J6VCZomApLfkwnTF+X
JtBs6Pjp8kU5r3FAF+KC1U4BxWsap6FOjTzJonbU2rZLJAqwPsh9j+IVhhf7R0dizHrViKko+81r
/Cn1tRpztEZRyxwJLUhFdv5JPKVtxGMeO7fpQwAW2+4O9FM+gAn/i8yQMo+XJGvmsyENVBCBrisP
/aFOgGKRjJGzc7f8fu2dv2aZLsnSXqElAcYIShnlI8tkPLS7IZbbcD+CyJRuBoI+fHmV7wGmQVVV
axts/EhlBPrbNWt2Xh3855D1FKXr1WNVBviQCosWGKanB3/7X4CuqgVdWrD2PGXvo+wyqmPFrIEN
NF5LoNkA1ZCDv0ceeG1Z5/qpQ5CJ/vvyvqqLo2tUyGYSgkOe6m1YbsocGXA4nHHwzHcZZlGDXfse
8UfexKmdIKP0boAHvJqCPx89H32G9mInNxv6rMNnVIf8R7NVZhOjzYBL+i9Imda2WMtfpQbGz9zi
VbOzO4aXOmyHBBDjqIpWGBO/rB2UYtPP0wV2tYshU/h+esrWcloQeKnZkXAGDB8GQe8DO429xuTR
ZUFn/fdjSZq7Nciy9OsQNxQNuTcBWmMAL0uSfiPFVmXt11Nk57TssUBN75lt5xaL6pSyQ+NqSlGO
lPbWnOat766hAq2I8jX3yl0yX/AB5iOgxZVZoC7hv9TlY0D/Sq/j0Zr0mFU4MreNEZuoijQTYsoY
nEUJeUcwFOkr64HpqTXncW1xmo7DVIqCeUVkYLhPsxnEwkV3ifvZ42vdB+dMxvHiNFejpI6DIr3a
xTQ9tDUGPTHqDaZOUWBldpasXMhzLqm69phdwCgrImc8jSPVUi7ulMkSno1quXcS7/qVs0/FHWk0
PpnP5e3aTp41xcciNTVSm+UMdwLHpyhTRtz9w6JgEsBOrECWBwBkbdc06NoqNW3CerOeQ6KendnG
NUPzb7gWw53VIargH/oe+nD1S2nXXVW3BtwZoeqGsAm9Ij9UWNyxnWDa5tt6OHFWIYMLELBYxEX5
X69WwrcQMwjW/3V4neqFVxnFcOeOmItcTUQr3XSqJQPPUSCHsEPIRzvaJppp600Lxc0UG+OeIOMA
ctKPSjkv3/zPbUJBvhqxHx74y5FoWTvBMy7xqXRNcwYsELwJ0VqlUqn3ijCsjeUzvVINR6jCfvU+
5Ju1DOrbR38qU1Oegd0K4TfKRfUB69S/z5fvDTAWLbEKqvz2gp5I0kPTkrQ9QGGwuj5JH3MXlHPt
jiTOrrxLB4DFdQDlWnVO35rYU5mai0jslFhM7Wh6WzwpcDqK5qMBCYC/WD4+laYpUFJ4zVyoHtc2
vck53RXetEJ+dsa4norQVCdwM0JZqAVNV8Z9+6TGhIHnurH+sDbKtK4VxNeupKsO9Uh35pUn2k7J
c3cYWPDCyEKTgPIDQTBjfndee5jSuzWx5y5l6LqOBYpuEoSm9gwJZaErZlzKoSJbabrxYFpx6H6W
9OMv2wZgGyhQUwtYf+BY1mwDNfkyYHwRUS9mvx6LO+Ws1M/AW8k/2t9BAoqRvTXM7bNneCxTMw5O
IAbO1UMoObxrCaQxFbsAga+bErkBquo2TC4v8+x+Hq1S288i68LJURkwTHMkDgsjbswY2X8xlrWI
962JON1PXYU1A7qX1H2p/CdpPhlI1871ih06p0iO909TWQyQEZwp9ItZfDPyNqLh58vbdX4RoU0C
10UorXdQ2G3fFm2OgoEsv2TAmXfnGpTbu8tCzq/ipxDtZfE8awVtIUQMRtQWLKr7L/8/CdrdNgtJ
2MJwtwP+vujA8reGKbm2BO0i28bULLaylvXs7fOyPsxztaLw1o5Cu7lAoAL/L7gjMCvV7llfHcgo
kq53Vq7Ua9ZbM/w+oMph+9HNAi9RMxRot6NOZcNHVDUwlBHjZe+BeIo/tiDcGWPwaYukf3b2/kt1
r7g7vZ0TBx/hP25wPa6dTbMLkraJYdo29doY55ltxrcB4xxErSZYNbU9AMa456C5Aq8X4PnUge1K
1zo6zyiIExHas5VzKcvGRNgLTREbS3uVmWFEZh+jcCsz2meytwivwQILpkaw27r60Bga3ObSz7iC
PkwfywfxNN8Gz5WzcZ7lO75zD6rgUn9p4nFM6GdkzRY12CVW4qsz1wqsfzho2BjPAtX0qVkrisXE
cBKeRoZplJ42m4r/4ckqufwAz671WIy2rU3L2qFXzN0qDLBJQoJE3GGa88V75reAYz6wG8VmNr0j
wPQaIutr8Wne85W1njvb44/Q1OVYSMBSqGirAw5TGnbRxNttRu29LOyVBZ9zFwAwiYljExBq8OY0
lVO4C0lHpf7LA71TqXn1VoD7dIUJZ+CF50Dlb1Zknl3ekUhNCS353HLHwPIkxvNyVb/al4B8yp2V
wQN1VrqGAN4dQOFs8D8DJ/H0yqRC9kOqApGpBwVWZszXgHhXE6ykAv6SvREl6oZl8HT5CqmLeEmq
0g3H/pfRml2uCgxGmb5v/OY2TUeKKlm4yc3wylTDM5cFnn0ZR8vUTrBHBAbwBmgCp/zqAi7b4Ds5
jitCzt+TAKB+qLbC+dIjyYZYlRcskGLsB6D1Z9fTXftYvlMFMvkH/yHe1S9rgc6ZmBwTS0cyNe+8
sqxxdJWO45vyMG2Kvdtsl30YdxtxM72nJiiv1/IA6nTenN6RSO3OcBPtwzUIniKjD7es8m/SnKxY
rrPnpUDHialwnfVeJjrzKpUqT9sMV7P3MIE6kK7c/DUR2ircsKMLVxs3TnVsliDA88TWlytV+PN7
9XMh2k03Z9BlFhnecQ3WpAbhBhviy1f7zGCGugE/RWh32xM2N1O1EO9eUX+yq/YD+DMShTKz7BT8
n3tTfG/iMFmjtD2rO44EazoqbMbRd0EoFI3FjRyuB/IZ6EAJQ7kyD567lK0sVGn0t9fu5zo16zbN
XjFlqkDqjv17klePUw032eE0sZzmc1Zl36qZbTqTDMnlHdZ1cQCEaMxlOxi1h3lFiuhUW1kLG9rK
7RRJYPXNzjsrRgHsjxqI7TFp+Rqomn5jXqW5SOoBnASIGnrsJltgLfoSPRqmPRg3eGz9FYKTbsV8
npWChnCkzTF1/kZVmRPvWG6jc0g6rRlzyYb7rCDDSreX/sbUWsADZ6HNxPPQl6H5nxwV7V5MBZjo
y/F2WFiSdXeTtWx+/XyOpWgq0G1ZSswaUlJe7EO8M6O3E9fKkzp7d1mSfgX19Wg6AyCxCLh7SBK2
EVlFBYDkmyww9mmITJP096TZWT8ui1zbQnWQR6YSbWxtLwVEmo2I/KCL7OYTnT5eFnLuNhzvoHbD
Q2dmfttASFmw2PFQBSzWBvXPPSLbAvQs3CjkWXUfCiVcp3dyiMjy274PrwKaRiGpk8mqVmzHmiT1
86MdK42RFQ6DpLTxd5IGV721ZNEovK/UkivB6NnTOVqVppNYEwykVrIq5h3csvoSGt4n9OCu3PCz
5+Ni52wbPY1Q96dLYmxwGrQrl4CkCOimW6ziQ+kt5uPlW4AxB/w5xyr29X4H4Ef1AeSKBJV2vwvC
C8+1c9wDGwFNbM8Wu2p8r3pqGrN8dnnXvu/KrPzDWAzjiymK9J6DoqyMPTeV2Saf/PqH5U75py6c
44oZG7lQ/hJSUVtJxyaUCQqg6UQAfKNNXHf5DGQyT+T9S++VgK2usZtD1ArHKzAgw8DehRbfKg8z
BxASojSriLlWOg5RxmtjAB303JXw+dvFrj5bfBm9bZmm01dRk8WOZF3YRhxY4RI8eV2/LPcL5w37
lNGp9L5mZVig36QOjG6KGS/Etyo0SRbP9lSIhKSet6krF8NdSyMzN166YZbbGRW5ORINypFxMUuJ
xk4/n+/pKMqPocgGrAmsWf71MhhZGYVN6WJwsFm8u1YouPHJIFk0jxJzP41v09u0RApQinAJD3bq
TwVGnK1ggKxlaJKiA3RpPNnoCjos4LNDr1MD2PGt6S8T+GMDWNmNzbIejBfwLrprwSh/H2R58NLJ
bihjljHfiGbfaFFdTh1Ygp2sgnyIi7plMs2iImsyA/ljnlmkf3LBzVaGWdyWHaBRD5JPAoAySCIV
XRh11JA5i+cswHGC8iz10S5PU2HcA0mOQtUaTFp30ywGINE4GPO6B4J860dykbLbh4MB0LBGIM3x
kFqTkE0yM1e4X1S3VfURodWQZtdyaDLPjzFk3nnYY1l2cpNaYdWJKHWyZjkY4ZLed8O0FDviiMI9
mAb1kV4yMuvHOPaWA+y5YuJ7YOHS+tH1GEHduUbxPVH14TDpg2pOeZSZHQD6K97YfwQirzZ+5bl8
ZzYhA+2kz/P6NkAWEWngjtgEk2pymWb5ibYjY/bGMsIubAG3K9vlwTDJWO8BVhMsjyN1mZHd+qUk
9g/ChahhGcB+aPURnYbKTXzbAv/T1SD88f1sg3niJm+m4geinhbZl8HwjJiJRjw6QTqx7dLxyr3N
jdryb+GZtBUQnANj3pqWhP4s3O9GCoidoAKUT13M5dcqXVBQyYUMNxwARP41McKebAI+G+NNSowZ
zHFyCNxt4JduszENQgH5AUSLKSKFUwXv2mEq6L4Jy9xLHJeLIBKLxct3qKNwjN+jkajdOwUNxq1r
Di7d9ODOmve90aY4a5qOIvabyUHfJQ2D6b3bLPO4Xwwp8h9L5kz9y+IadEnQxePWNLY8Vg07jm5+
5yqrA7QPmb0L/rYx7StrGwQTIXHnD4WM4FuMw50vl2W+aQPqexFrjAUwMk0zG9eimib7/Ti7ot7n
TbrEZeAxup/EsAAEgcjagRKY6yKC4myLO4N1QRO1jWW2B5qmksZNa1QsttPUhdHrU9PA9D/P5+Hj
FE6YZa6rvp3f0Y55i7UZ6j4MhkTQzuw2AfMJ7H+IrtDYDgrkg/gmG7nRy61ROgRtvnHI8258b42d
lWOeZu4yAUxsMg4PJdrSg6RPqzCILKtr+LZ1iGEefNxveV3NY2aC47WYoAB2bLaaEvis7dz06eGy
sj9rJYmFZBFYc1DU1SxXTkBsAfZh3CfgEM83dtDsvbLaesJZcWDe9CG/GpUjScroHNnjgMFsIAcJ
D+YKHH7d/E7xrSx79ANfmZ/Id6ve4JFP9+tFwLNW80iwliLiluHYUI4QLCjyKNt+/nB5D88LAF6D
h8l8cD6onx+tTHJbDjKErjeLTyPa7EBQtBLznPUvyE8J6udHEog9Cuq4kDD631xy7YmXmn2/vIjz
F+GnCM1dcqyuW2oCEUKAxEFgGqv7GLAbFqzE23rO5/UagFQYwKQIbYCPcroUWFCQ0AyQszAMtYSY
ey8xgTvSpAwthHT+9vKyzu4cUMaAkYZ5ft/TxTl2nlOJJ11Tc1u3fJfXYzKZ9kocdSomQNs3UMB8
DxhzAIRAIk17RnYW8Calww+Z+xbfOIbSJX1pVWlcLjmbNpcXpRXZlDhFZuKFcDldMBfp0IdpbhQz
q61vnqxTy/4krVLCSFUj4c/NMgTlI0U7g/cUpv1kHHLBfXDE4R/Vj6Pjz3OCVvjRS3ed5MKYogb2
ISyj10/8n+/yf7MX/vAvb1H88x/4+++8ARholvfa3/7ztvjeccH/6P+hfu0//9rpL/3zvnmp3/Xd
y0t/+7XR/82TX8Sf/6f85Gv/9eRvUHco+vlxeOnmpxcxVP2rEHyp+jf/2x/+7eX1T3k/Ny+///ad
Q5erPy0reP3bnz86/Pj9N5WE+p/jP/7Pn919Zfi1qPsqiupF/4WXr6L//TfDDv9ugwdNESQgM+/4
iil0enn9UeD8HaAeJg42DIB9hWzXb3+rwR2e//6b93cbSB9Q0AQtIng2LvxxNGKpHxmO8/fAs/AL
wJBwgHiH2Prf33ZySD8P7W/1wB54UfcCfzIe30/H30cPig05gKEDgifc/kDT0cyqlw607Z/zti7R
C2pb5An9Mh67Eo0/rqTENCQTH8rSwjg6xlIw4Iys82vT5JFSWzJaVvNMBEZNxybpXTJedZ5Z7Ujj
wmfjU/51RrQGF2TsI9evNmAjXwt1TgN59Ql4rTgMAgIWpIVfIRaPPqEJTT6U1TDG6C0m8cgnA+32
Rr6Ze7u6BiVAl/getx5J7/dPgyiMlUhL2+5X8T5qRWg5AoVwYGvbDeRXgoZFNIi44HeOS8fu9iwY
gzv8zhoC/Kna/ddKUZFC8gVNwxZABk/VLs2scG7aHittSwMKF/5JAGvCu89i4fUPz+9r/zAZIVsD
stBa7yHZwRiz5wLxB30IaHbSzK+VT5IuxEYvwGKRnZdj3GnKZYHpQgYY026wdiHAMq+z3gAB4ULN
+9Kx0A2LnOLtWHr+iuo8NXOv+xDgoeB/rgu8Ff2Gl5m10AA4/rE3heN9YVrVhg1ZGxdoEIxNt1tD
VD/1DdTq0Zvn4KRVW1kAE67tew0Iy6yQMm77zKBAxgQtquUaa/X204j9TzEuRlJQmYIqIJr9aVzm
lTVtwYrUSf9l4RVN+iVwblwEtU40lct8MCTaTMYUUcSRfvtThxzrjDdvCM1r6KyA+sETxoZqlzhP
PVJJI5BxUXnEADGxLY009r065D8qv3HM26wx0jqZMZYs9/MsjTxhebMKu/rmhuM7PPBDBQrLGU9K
u2ctn5nFfVfGHcKmbd4bt3y5K4DBFk/d5O56KJv95ZW/FlKP1KW62hYyfaYP1hvkzTwtH4MphSIo
8mKJ8yAQThTMfpFGfmYAmAneGsWgG0BQ0Vk+FHBAprzzq3gq6VzGuU3nBdhz9gyoB1Ta6HXFbZLt
cmOgGPYfmvnGCFqjjNPWz54uf/UbpYOP9kN0AgA6Ff/R5wEBFrX4eP5LPMEU7Yycsc9FbUxxnfF5
rWHmzd0gpuXitQF89/VuaLefu4FRs64C31Hp0GSu2XBAFRXOhjcha167NiZwzVncp86S3ja1Ma54
f9qzgCfmBWh9AqpxgO4nJM1OX18NoDoLcf+I/E1d3CLBEHwMZZ/f+rSfHzrXKHcVFe4DCOLClVeh
WzdURuEPAigvDFGHt31fe5FBa4eDNQukGrwRaZtgrExQ0OGZfm3yIJ+iiSGTFXt1b4M70w0q0D4D
HVVUwu9XPkU78NdN8GDkTLBc45LqXW6ZJzzKaDZF9jgvX8I0DQ5laIjETEd+uHy3dGX/pyzFaIYZ
HRe5stMNF7MjrIFVU9TO03BD/CwAmQJPRdIuvvdkp7yO2oqgGiXMdksktzYBGeq7AlSf8UKKte95
s3Q0Y7x6VYi90QSnd2XiBfRSemkR200GfKvAn+o0Dsp2RM9kPRfjyvI1FeTbYNNFsQb2hdjKfdJU
kFm53OOpxdDiKsLbriuuynKqvxdjQG9boAB9oaHXrWXUNQvzuuXgxlPelOeB70RTQk3n0wDJNbDb
G751KAdJbsKC/xrJJsw2XhLcNKDUIMJBY5K2tGxKJ4m0LdIzGWujamAjelhcf9MSuRbdnFkQ3gwm
2RV5C16Q5qqUS7HIgjRzVAcMSARu2GCi3c2yOVwJRTVfQK0JEPkE+Rn0ycAz0uJ2AKExGUATR43h
s/ahDb3Z2k2L07u3M1K32XerQB73118jwHZB1uijpA2fU33UkcuZ0iW1edrOUTDMJDbs1tu4c2Ns
gtBeVrSffh3V+hAhqjZTpGjNQBMVAG4oyNJqRnYPKU40f5ifMIM07IiXV1HhpWIv7dHf/boKgAVG
cOP5BNkQW9tVDyBvYUhB5RkYNEFnzos30KtUdB/awroqyuG2aMvnsQF7sBmMG2rlNdzfrl35jLeX
CLULPEfVzq+6HLW1N4VJAbtSzsjcjv192PTsepHDtCJFa+BXzwL/RSyO/4djbb22ghydZtPNHenA
RhnNbVjDziCBajlJUQGA5bbhMi/u/HH5kIUVytW++BhSuCEYDBknN6GVUZMVBaRe4ZFDAl5Oz0d2
yQXXKUHNWMcInqUYW+mb4MHr/GzXWjtmfKTXtY1/MITNXdYDC7slrrFS/jonVhWqQXnqw8XXLQyy
uXXZe3MbCes9eP7a665ow0TgrwgcQjJhxJojO1/aBHP7a+gUWrsNVC0WDYR2gpZqFOZDX7twKSPL
XHCvhUlFIShCfri5nS2Tvwtdym8mzzG++izgn4ycy9vMrc0ndxbN/eCbwBYqmyYOUunu7YGFt20V
1ivulrpoP4+EOLBA8EkRJGPeAsiUeoxHsknmuY80CwNq/dfMUSTFpDaXIWmRmrot02rim8tP8PTu
v4qELcDpEwB6+3CJT1VMX84C03dcRoNJO2+DtHHzXbQFWUNKOycHLYYhaBXw4v1A2/jQR5EmyPGQ
hVX2D7Q3rfchukFWvOxTG/66Ggw3IbWGm4ULprdUBrlnptxxZITQoyy+WbM7NC/VZJHqnZ2z2X+5
vHlnxKFRFkZBnRc8Rs2D4W5jtjyDfm4b3KTdTMrWvPLtOaNXXj82/crqtFTeqwaxHeUqolsTsAKe
tonEGPqu7mG+AVIjtnbYYSJuyf1d7prZFiUrtgEecfrQcimikgx+gmiiB8E0YHT3A+/qOPRFvWI4
Tg/239+EQUr47QF6dzS32aODQTMOJ9U1mjSZ+0DcjkX9i4GI0p3qYOEsOshvoU/u9JoiaduXnQt6
PWQCXGAMyO59UwQkqsFb9fnyob71S5UjiKyWj+Qbgn896Fmqumr44CHJYhkxrDMCK7S+1/30gaNC
udTL0zKX6CUv58fc97Y0hw71ffnH5c84vVvq+sIpxJuEIkAGFx7A6Yq7Ch0p2bLA+IrR/zENGbiU
rKqg4LgPV/vBlN/3U/H8KQyRKewTio9vFE/bhbzqRhfNKWEZHvKhNxuMQBHk0RpMgFhL29xOte1v
Gt/MDujXANK0bRYHYsq1F6xfJ2giAPogo4lUNZZtald8sB3aOSZc/4r3+T3yo+5TV3b2h8ubq3s7
r1Is5EltAmwO4Eadbm4/WWVnGXUd0aV7hy5WlM8ogv+2q9NNO3XfvXZI310Wearb1RaHmKTD40Xm
FPM1jqZoUXgmXuujd70IjDQRHQ8j5K6afY+/dvVQNitVhrdBpRLoKkv7OruhG1p0ZplL2EIgSlqP
XM6fO95bSRPkN9wAZLfog4gt6Wa0in2fr4GTK813eqFgxJBh8ZA6sODaabeXtnafM/g00YJbt01T
+h7tAN8Nlh9EWoO1hCKIBqXISkv92zdzKlULbwbb5jUwCdGZLMscQ/O2ABnGjFIcgFMpTX75QNG1
q1QeIMoR56g7duTOdT3pi0DBPQwkb5+JtLpkaaV3hcK3C5g3UW4uy3uzpdBI0EuWqhw6BP76qTwk
mDgaQ4Hu1vtdECNnUG/xUIwNOiJeKmKmTxlvjQ3Pl19MB79mJ3CIWCuSVGDa0GIs1jah4YY1jzwy
1X7E+kF+W0LY8bjkRvONpU3+rp8A5Rr96oKh+zy4asiaqYukvZgMwRV4M+smQq4idJK5qSTbZSzt
3fu2R9CHOQJ74Q9e0M5hFjlp5q0Ng7y5T8iP4oAxoKFGmKGNTre8KicpRxN4fWIxy8gWQ/0sQkpu
8tAdVp7rOVHIs0Eb4bnA9dPM6Jg6VV9UarFdgwJ3I4fId3v+oQF0+8pFeqNi1eSMstTYN8W9pnkt
7WJMVNog4xtr1ty3pjM9DnQG7svl43u7IgKDAp8SlSIkORzNZLfSFJh/GVnU87K7MhufscirO75E
k5uuMZ680a7A71KBq8pVokz0JnxteG0XUrBoIsL6nJWVtVdB2Dsb8JbfUnNcA587Kw/DDyZmdyw0
HWl3s5/bsijG18VlnEZOB98+6hvbbJISqYInhv1fgyd8c26qOcRUuUkodTgm2jscOO1HEgbYUPQ1
b+sOkAEhT9fAc94cG6SgNI2oHKUN9w2rRNDZnbQsIOYbpkm9BDkHd4nSuej6hCBFuaykOM4tCuDJ
kIOcERLx2i1p0Gc8Ale8jhAY1Y/DWPp3DZyiFSnn7D3IdjDWhp5iNXJ1+pDrBpUXYgBn2ua0+VgE
EsP6td9FFhvK9wp0lUVsbsmHX3wBaivxwhQxAEJOoqmPgRDqpDPwAafKycwIfXP5oepliITu4qyN
WJ1dIlxFglZvtCjqZX7PBkUjAne8ABe9nrFrpMVnhDzUgsM4NiQKUdnHMB8SO2Llob95C2qZ8NBR
4UBBydQdjb4wi7ZFSSlCwG08M9pU7wtMaQiUUbr+izuihL39CxsLTGhEXngKb7J+LRM56lsNaHG5
nW2dYmo2bQ+IE7+q1hjk3rpRWB0QxOGAK+4TqLTTq2PlHGO2A67OQMLu82iOLrgzRisZTdlt0g4Q
kGBCFAcjBe5ZMMsPJS2mldHPN5kj5a7iUGEZ4BUjKNBeflu4DpRZg7PtmI/0TFtF8BSyq97BQGBd
bpmBmhHkp00tt8SV895SvIW/vukgz4QD4AIrEcjwpxuBEhVD2aFnUYF83H7i1gJoazgbFD2PK8nW
NyGYWjAusR3CQ4e/rI+Y2ZmQlOUOi5BAtjwgk7lAlDZGhH+WsCO3DZaNCDojYsxAJ99sLGb9SZYo
E6Ktrt+OIzpHVzTIObWIXD0eMvoqoKg0+xwUYztmvseihQ8oRQ+SbocWDYGpHNaa0c+LQi0ID0PF
odqNS51p8h3DZYDyK+x4gDl5KVGfVg2L3Vpfxbm3iyIoXKxXTBh0hJw4sVY1Ecpnk0Vh2BlNZIHu
bDPnDWYT5tZANdZbAoQKofeQS3PyIr8t+nJDw9Te5Jhe/YGoxzGugqB3P6LTBbm82Xbu4RaDUury
5TtzI+ALws2GnrGJC66x0w8tJevF0AyI2IzRjJntdLeemw8PVdkuiWDGJxwaxpeAlRDVi2kkgyX8
BAkZkHS3ZPrVFAHuJwAdbTVqRtD+orvE/eIENJvRS2yH5XI/dG77EWBSwXZktZP0bDSvgUuL5luk
8Z6XYOa3i3krbbxa7O9uZWfOXBfHRCIXpWU0DaCefboz9mzWAnjaUA54IR9Ms2r2vtPTXWAxsls8
NKuHdpklMOvAhvMmF32N/pyht6Py43RyfbSyjClKa0ghoe823Fz+vHNfhxYhbBPyvSBi0LQGcrut
b42wgU44Yr6XWc5hqlp70/XjGrrxmwAJhwIDhKAMfJ/YD01LViGQ2lIbfdTQ5UOUT2MWueV4hf7o
mxxjugnn7LmnqLhdXuEZsQgBkU1GaxCYuPRETUuKyqgmGKMBzecDWEzRXpe0bj9yYMoK+UXmgwcM
PJI2zxNS0/WKeOVpnkTa6PFCw4xtKq8QgD2aA1VSj4YUmLURrGW/8Qrgugrgnu+cgaFOLwZzIyQr
92bnk7jyjOrp8uo1/42o/i/bVzUEG+VMcEyd3j6ajanH+MCjoA6XKp69sDa2oNdZHSE/c5Fg/kBB
5oFuA46cpqnCALeG2x1q5MBaQGJuwh0fP9U5sul2MhCzYyuPXFuZKtDiNgEM5P84+9IeO3Fo21+E
BJjJXxnOXNOpOV9QRoPxhMFMv/6tc5/01J1udXSf1JE6SaWoA8bee+01wAEJxfCNSPfX/r5vwESy
akHbS0WsKtP4bjnW0TAn//sLgVwEwhVwcYK0kt+ABLGZFK+w1rltnT8+ak7EUEzB6vt/2Cr+eQvR
PtwGTyDQoeL+vaEemQJ1zURYKnwmpVFBU4G8bvZqDtXxv5fFP1flDV3zw9uYB2MW+tt23RkPaUED
qiYzjao0Dc6W25QNlkftZu8tyGMn6MuTCvR+sm8lAiT++/q/D3rw9G7TPBTDN5gcG+NvyyWxLSp9
0SCF121hXzqWmKhsJrfOJRfxBoxzGU4j84e1mA2r3xcjtrupcXorO0XdFQQ7CCf6aF1Pzkn5VNdg
xP3hUPuX54FuJMVkFUNBbCG/7Y0WBtQBH4BCKtq4Y4e0u6qmc/0knWR/qKj+5XncnAFiUDpuw57f
JxXjNKW20YBVMckgleRdt+tQ0Ry6tcMG0c8IC/cak4Pyqypfuu0Pos5/Nif/44Xw/y5/+/H+gpXV
GV+XUeKTRn4ffIyNSd/mQCJ5a1wtFBaLyDxbWFmjxPjvdfDPlxgXBpKM/SIIcTqGf79wR+ImmTJ0
s5ybJt4JW3O2Cwh4jH+40D9PgduFKA4BH/xMlMi/XWibRzsb9LHpmqpf4RhB2UW75o3jphciiBXE
M749xIr/KQz13658Az1u9lDoDn5P/5pMMtQglsGAbqxhJ975wj9s6yx27RIGe7/1Yf4M4lAJSRX/
Q6z4v14ahSPWFZAXGFH//UNPjIftsKLza7OoeROGLYeNp+IweeNWgC7OX0yy8KNEyOL1v5/rv14Z
Pnig6d/++59or78sKGfbcV58lBVeWmMMRDkArUJuYfglqNflS9hQ9avNgv6ph5v9/P/xrLG/YGOL
wcrAdvr3jy0T0rEwwd5C+jjZbZrLMddZjKAuOhpRIMUL+U8OYeogLr389+f+txcJzvzYNdIEB/r/
CGf+8rkH/FTabLcaBx55RdYs8ORXNZgEOXEq06+jY4spAEbp/50W44Zw384NhMdjy0JX9jsWqmcl
gn7Fhx5Nt1zCUa/VgjHKU0f0WhCPIjAjW/zqvz/uv72+N7o6VPT4BWvxv9/ppNGAomK4A8ypS844
/9nVjJN3+O+r/NtiAtCbZRkgIsynf9skZtPbNjGo4Hg9uGqyWbufp5SCeDiAENEzZBv5bXxd4sm8
/veVf7PiuN1VvLrpDUL0b8TY39fxrDl0ZmEG/Xkzj8ic9oJDWI/fsrjFXAFm51Ugli+2Dc91NO/N
EAFe7Lg9CLK0RRNDEYODtvzvn+mf9xw/EiafN+EBWpvfubE2U3PCY8CMAAAnpFreZlpVykFL+UON
8M+1HIJnd0ON4DTp098HGpnPVTYZrKiFOGApQjSYbjpmwA3hEf4uDxINh7ZpWM2fmqZ/+4w3fBMA
ODBHAHR/X1eKbNrLkMmbE1PLrw2q6qSMRceHP9zLf0Fu8Bn/cqHfllYjxpF0Ejar8+qTotNj/UVN
TXPlc86TbqqGmtfvAxcstxLYdm58lCnBwv5QafwWdfh/19mNcp3dKI6YbP9WzCpqdMsVXqRwag9b
0kcFeL2XjoQvcHeboAudeDFRDtMgvzkMk/5RZ+4jlOZOKIzQRBZ8M4P9rmX4ZuimUEhxD/z0dSyo
85GXqOs0DyUU3CAfDvm0BUG5eklYrOv0IBvvD6jFP9/X26sC56EbYx4WG79VEyqEJtQRfJhOrGGU
Q63B7uu+aZ9JtiFhaUwwpQ9yXbP1DwX0jZp2a2j+0m/daggaw08DQDJgIHCV/750qLWjaTDtqsyY
PrQD5K4OLFEeYb3qxaEe3YHWOYHLmy0s9efCG/QEVNY6bwV+NVkGxkQxi1Bn+9RxMuWdrVMc3irt
9QSf7zmTH6tj8LcsatACI8S2g17RynLaUKyNKNsHDybIMOPwl8cQCGD86os4EF2h1mVKcBaOkEVv
RVazQdMS08GNN4XbiDZNEQ8ONPMCB4s2pJisUv3tSUWKNHs32zp8VEk0QGxO4faxM8k8wMV+3bIO
6QBs9pddE7Gl8lrDjxxTSMiawwZ9S+Lxk+o3curjMbkon9EiCkUMaayT11iEzhV21D301p1s7xZJ
t2uoTFvUtm8RxRGrErpcem+hlN5tKvQLE4DvmPUKgDUOvJMVPblmsz9cROtcBY6M2jP8EAU3Gr7J
ky93yN+ainqDg0wiQnuKTLgeFpl6xwGT26oFUHvxRrbsoPq2echpfI4xd8B02JuTn14YdzsNuuUD
tD/yxBxJcMcGXQVLE3wOxOd34ABln8syd3dbuiw70Ni91w2c07nQGN7PJYZd5upNXvuy9GnwhatR
lD5IhRV08PAM1YNjubDOL7fMn+8kS8cqG2L5PE9J+82DuPyQLO3y0mD6t2s3iv4WOeIFjwXSEqbR
f23rDQKjwBNbMW1cQaggtf6akp6dVjYX7XC+KaTS3MzTCB/itZu+klmMcDkP6m1P1UhgqokVMPUn
u7q80y77QlYHFkLq94gkQNtdWguPq41k9o4N1D9OQdQ9SGn6t3gBH6w2tr2gIQpy047jPYxIhc2b
MZC/PDg9vCUNYx2uMYxnLjyzlokHqUziZbAI9pIxF6Dm5qQT8iJEqouYg8waB0v4BfRuc5fUzu5o
V6fPq8B0m8paHKy/9iVyY0A2aTQc6O22TWUqGzDhtQebxW2LPreAuSpLVZhnMHTDtCptSrcs8s6D
40UB9Q5WGbFTs/NillXhnI1rwcEP3usxfhpHRSufj0mpVTMeZozVTpTyHUIvq80MDFaH2TazaknV
EhcOViDvSo3Jd7lwiDM2v65aBSO7ug9m4KNhG4Cl2vc7uYSwgx6DZjJ7IEDBtYaDQ74u3WMQcSAW
7pcMulfwaqtpa79vgh56PRy4E2fFzasRPYSL3g80cnHhYRp3oJsE+7ZRGOqsi8yXsL9xOvoXLx5f
kXENfwY4DlRDstpT0pPwLhpN7g3w9rWBYHjl6ZvXgFjpZ91RR/Md98izDyuBipi0rxYaLMXa+9Ej
r+WDEC2iMQZZAam6gXUDhhu4mr/FpRfZD+3a16QNPyZQlvMeorzCQ7hNGdbDsRPTBXC2zREU/AWb
3Wvk4LzNAraCgJFAv9J05IjEyKfRv/k3huqJJvznJtVDm7VsB9cfRGV4ksEKFny6qJHNQdMNDhi9
jzUJdoOK1T70ErLDgGUooNH/hkGHKRo0+fCHaXgJwQg4teCS8hU2Irr2ovc6iEpM8LvTtkE43Ll4
vphpesSSvhtIiAvakBU1WAYlWcYN72twGrcQGD+2LRLL69gE+wz3O+9B1sKuAemhF8toV88Jq6YE
liHtzCHVkKsdSuoSaGLgnYlPTBs4mWbBguGIQiSP7/mgTwc/uqbL8qHPFCJW1M6xrtkxE7WPdZI1
Jc8GnKmqjlHUCQ4bTfDrTS5JbcuAKHsfrGR5lLxHYXpLiXxcJkYfeq+beI5BIxIbs5+r15yppA9L
UD9AAPqBfQRrG7O4HIq768yyQ5ZiYiP6+Q4Ko8cBcpyiBxVpPy4mKQC97yGvzB2PDmsdVaHfPTBK
Tiauy7oeKuqG3DWg3zGYtuQBKpU8aTW0XGr+3vQwUNiGbo+pwAvsXj5dspy2qMHIIO4u6ZrtOfBZ
dEXbxW7LK7HDnQnNEzSdumx9fDsBAKBfvKxIpIClATn3gygnAKct6DXV4rGHibf7jtU/l1tmMIky
DtgfaTkgW1d0Wh+lHdMSA8q20F63myUK6CmUcBdJfDjOT2GltHfXb/GHnOUXseFlGkRudf+kjS5G
o1wB41MsJfRyYlw/qNUHxaNcCL8MUtRnplleQWjC02Q9wvMSBLkYhClFMCCcjP9z8usCETcIWDIR
nCRS+Gmul3iS4V3fJM/wffrQsGFBIhNkEQttrzBfgf9kD4djgsxN2x2w3ed10BxiM5y8lYDnR7GW
Mx/LEePlr8gjuKyI7ClGVAb55jfffQRohSnCrDzQcTaf7PXiuapz3T010Z1zsGHMwRIa130SMENL
WIbUPE9GYh78gervwrXsB0OA8TmcbFh6TfgOWT8kL5u1ucJXFFh7l3HIqmnyTpvp0NK3y/RFRKut
uhlGsFm77toYb5ft9hYLhLPsOgJ8P7jN2JJ587CzLuEl9axDgzzIggbs3GM/w+/YfYAv6gK9h4/G
g+yIPKGAQT5Vs+e0qwwPsYw1llgILDuCGWgHC9QYiBmOH3GP9Ogd6MN3dm6LVNnrGk1AaIN7xAs9
pirpUYsxUcb+YAs61qxwAxnwBWTCYAjpioi33ntQ2mAqTks6hI+BxkRLtPy+YZTjq9vTgH7e9ecA
NiaDbk+10pWJM3xj0GhDDfsSPvEpX1txgsvzJeoyhESlaZuHon33JYR8/QTM04t2zQamjbAfg0t2
c0p3NBEocET8namhaHFQpht5V+2AfR45DJn/GfjrTszNK/GGAcgGr3gM/5Bp27laFdm8fhl5ByvY
3ntak2Qnh+SF6hAnAQMI34YHFrL9oOtqjboycohr9qJ71dVYynX/I6ibbywO32J/SXE+2LZsDEIM
YYuXp0v2WLv0PSDb/chjeJy30Y6Mw3M3B1dM3IEQYqUS9gqPmE8ZQqwQFak3PGaCXjaM7Io4MEee
mUufIJ8cg4AvQzc9IQi5cmNUsiUruw32Kjw8ZOFYCcPPqL3W3K6QEbc+e1588QlI3+aL/1PX4fu0
YtQOT8dPtqrHLYCdD4sReTM/SUoeG7bEOZmXopnDL5xn97HQX+gAB9KNqAkGJe1jbOuf0JCh+FrD
LxlcD4oenj6t9R5VZnPi2xt/FUqoPviKv9wrtJ1q+YzZXPZ1FJVZLC8x2V63xh6920B01Mu9ZgtE
id2D536wecIKDu5MikIPMlUe4lav2CjgQQWpAC4BubYpOpwpU2MrFgL81NEjbCV2VMYHGtW/ktjf
g643l1A89+jku5/Sb7/1FC82VFqvwlfvrF7XPJEhnKjEzzgc4Fgj7aHTWUm1KzOLOxrL3svhdYUH
HySFhbMVHI4CBCgG7X6Bk1Dez005eKixogjefXF0CmHVtesi/87y9RzyKDtYj96vnYSmVJ057CZx
m5+9bdqTKT4t4YDIo7CKk20/9xlFPzCdMRr56Q9xjZ212UWtfo61/yiYlQcq2h/GQ+XeM1jceBLB
6Gl/0oRfY8J/kW1+6jZED5pm13vmXKNIQIcOCeA38I1RaSXPeva+sMCcFhT5tTIHvDtH27TlOrQH
xxD20rmy46oKhoHnTqdX6bOS4PwS67IH2QQ21DIBWyA+jnNSkd5VUdp/kXUC+6Oku64xqRYRnJsp
quKa3s8Cke3gURjwKaG+xpg2Qmj2hl0cOhULJ6l5N7m2hMPTe7bergSuSO4rLJY6gQ2YrfptPsaO
592S/Bj7ugrQYY/GQd7ziqjQahT+k7+R67LQsAxVl+5Xbd4pWKk4L+z7mOB9GLaT5FLg4egCYt9n
0Jg6KJHHJ9Da4IEIoTAcDpY8nhKMNMlcwo4NOwduAZwAhH5phujakzT3awVrL/vREfgdzbAcXilw
JTiUKbuPVfyiiC4JvgbntXFZ6TpWMmrvofo+RqqtWDbckyUt17UtlxqZc3BnJghpJAQs3iVvwv7C
vQxPm8C8hu+z1uwwMHnSU/foQUACgcoSb6dGds9wa6q02nLPA6BAzZ2GB6GxLzC7LkayvSzRhzd/
1cGzEfMeFNK3ccx2GgWYa9FE07fYwCju28BhGiXiAuwerMfotXVHiQ8pEpe3y2fdXdpFvJEtO42t
KdM+y1fR54G+1/O9p19ok2HFrOU8zjmbVKnMd2x3e0K2oz/7sFd69SZ2qL3uAWISuMR5wQW1Tr7N
dTlZv5yGnxH3C4Qb5UqbkpBHT6Fc8MV9hFBFnlwa/6vDGBslYwEx9rObl/shqKuud6VF3JwPpW4D
t+Cs/xCirggLTz3CGR39yUAanJOhYuba2vQyh+bBG9/q+lHA31sO9X0rhipTb3CVykF6qFIGNCNq
d0u8lnAULYUXoi2AB5MW4Mh/EpjcYoiSZ24EOeYpwrHc+agjpTwO7LiODvWBd4asecfc9w1HaLeh
NxEb3rjp7Ps462i9W+puv+LPMpUVMCfaNaAGZOjeeId8MeufOHmKxp0HPg5hCNMMrto7BvzVtZ8C
WtyMwke4b3YrGpweO3+yC1BRe+yHXE0Zb9POi47a3AfiLupOYPTDdyAqBVEgnfS6pARpK9mXCRbk
g1/nawcdGDy9DHtl0YMXZlc1vo9yX0dh2dndaj4t+sihQfyMjbLj6uMccNHS583wPUmeJHrbIfb2
biEotPW9Ff4uZk2VtP2JT/c+uFk9Qesj07ON0ounOMuXZSmdHl/SlRZr8l7Db8gOmJ58Tm68r8Xw
NmTf4AIBmKOtWl4jH7FxJ4VtHxaYVSdfab8e66R9ilX0vDJ/V3P1HoSoeGhfQfBfzczmXt2hBneF
G71TdCOlrzpXMM1sFE4N0R1udNwuu5v74+aNlZbrDiZyx/hmVr6GU7WEL9MA/TN7yeafK1GVjJ5N
/LH5UUm6R508Mnfasq2knQdIMbnz2n0StecBmgZrsIXqGc9D3dTVEBQCfoqbHcnMSffzHsNmNCgZ
DGPtOcRDqBvJyjZ6jrPp1cFhO5EzhqWsYuKbkg+pW4EstReCxdz15MmbDw1mlhBA/UxC4DGE72KU
4K2wJbUb4mXmc9IELwM8mede7vppuGiRFhIDi5hWGKP9QNEfgOq8PIJm/nVKYl4A1HhsA/NV+Ppq
+wU9PlBoY0weep4o6MqvsE/7ir3gMAtPFkE9PkVgp9qVoNpvGTosjZq0a381q8YGHgL1gMjyBd5e
skCuEUJ3CTzyalivZuKC/0fZJLy7RnlF598BdDoMgOIVuoNe6kcLLlGERs8laU7b+36p4PNWdQss
HHCWFTaOD4Fb7kHz3Ok4eOW2xQmT7iMEeKXJVI2KF1rwU9uai0XHDBRlKlUylbH57NRjzdoXp6Zv
Sz0XQ9YcqL/kiRkqHK/omH+RZcOe8zHVK4o3Xpk+CUvwHs8OkZIKC3KOUDPbY2TknaDhZVzja5fN
OyUY+pWE5n6/uEIi5ndMPocgOTdbi8IaPEWR4CBwv8IE9hLeTy/Zrh4VlcAJH6wwUZzRWcwE/nRk
jw4tFxG/GI2zFIlowB2C7gfHZmHh5B3gX6wgcysXX0e7nDwvzJvsex8GuDvtHZ0fkwnGgKI0cgE0
FUB3/pRK1L2Rw1MPYbtcc1NZ3ewcpnhc4ZyISbRfxuV5YulJhdnLktoTCvDnmLwhNbnoO3ZKJ1oi
n7WK6POGxjlUQZXAVhFPdDNTlWJT8/R8p6f+DUjTTigCnvRri1y8Mhj7x4jAd1oiyHGlpayjrywJ
X5IeABJ0p21nEUqK2Qdh3Tlt6R1qiwMJzUfsoy4lTQki5kPIXmznF5Q2RzkREPZpHsUVkMIcJoCF
SWvsoZjkpwwNkqqSrt+BVpAr9T008d7LcMvhlIvNpBjTZ+vraggwTguPSusfMLYjNXLLdenqb7wV
KW7jeIC14DHISCW2sIxbuK559gCJfa6grh+Tukw9V8r4ArqFAIg/o1ZUB42ln8B/1TksnTF32G+i
7YtXkxJukRdlxkuXNDDDAk6RAECIjxbPrG8Rq+GPQJfeaLtvOSsYOzT4QzAR843F+YbmZwh/QF6f
+9irCJp+tN2nOlQfUI4BJVg/oJTZs+wVanlI1/zvXjOeIF7dpQ4vTP3m99hDt+3ce5AlLsvRqe5D
4/0GkAbnGeIOwZJhQw/R9bYq+QBl5Z733qXrgaAtdPxRD81xgUC8gl1sUA4uvPbr8KvpOaSHfneP
QbXIEXD3HZPjH/BKfSORucLJ4ZnV+KRrOj8YDKWTIL0SIu8zQ795BqG3Awxih+XVNTs5jTua3jPf
PbvkGiVjydRDmH4InCF2+IzhzgnPhrIOxJExHGuEohfvIFU+0+1+gFZwbLw7f4Ft2hDtpwYJjFIc
VvvL1bTs4a6q07aIIboCLJm4GRvPdz1tlYSsN8VvoxjUcBwGcIpsom9NHe5Y/Omm+ZBk8Hni5YbT
DDaPGHr/GnEvO3QO4LzCQT1Pmr7Mur7wVb2XjJw6iy2rP2AggO7fnWji7XVvr4w/xFPztb7Fp3gc
qnusGsMPo4BxpnXykMDx7R7sW6BGAKOwR9HlEYv4aDZYcVJv182HefTKZftsu9uNdrtpe6dIb2pi
uUeDf0x6ekjYR0rr0yrcmcNJkbs+h6CvWLN0z7tvEKhiXhIWvEkPEp23txgMPuPlWTbbyxZ0pwm0
SsJPcBp/jCAWiZsXrw7OSfLYjmhZp5/wdKULzjGUS5gHF2yFne944Bybii/KxIpym90h40BjyRN8
U/MuBGVY3Q3Lc8o8FNpfa5vkKQT4cnpreoTITM8tenWNG9u2J8IBU3RPWM55u2W5WH3I5LBX9e8y
HAubXeKRlM6hXUnLqDkI5DZgvKMQ4xKuPwV5iYDy1O1yBm6RjyG+gf2pfPg8br+UXvYAdC9qk1/H
GK5SMi15BKrqyCohSYHYYvAIqD0ufnyYyKMSjzJ9mYXeqwlQps17zBAGeq/i11gD0tBA8+t96tEv
c2pKJ4JqAxhubJzzHk0s8CUZn7PpLZT9/ToB2soQEC5rQL5gRKT64Ifz3hvWakDF3GK83LbjyZsw
ReHcAaGdd2OfXet5gB0JjhGd6T2clXcq6Y7gxT6LMT6EXB06ZNfXid7LENPoZpjvrFTXWULsw2eE
kIQADqw/YK+DOXATAy2EM6rnYwilTHSG3OzAjepweLukAOG7vWvs3JWTYt+7voe3GnvnY3+F8uWc
rEkVerQyITusCzstfvB1MunjBjTmIJvsJRZoJqkvWuBUDU7wboXNYRz/EpMFYqez8fvkz9PRZKiR
+dSMRcfZCSSP/SLRnNObPbSP8d4+84aHgKCmDgFMz61hu84Ck7a2v8LPYMxH2m7gUzZo/xAUjqIs
PkRLc9himuU1ZKQgBdcHyFhfptGE+TTTVwODaxAkt76gvdgtst8P1n7IIHmIRpQbQ/Kga/RpW4Mn
ogleSC/pvqmsxcBA4QIBBk5atHC2Y4MPGDtBLnDW4dyDNeo4XzIi9uEWxkiiW9HJ18f6tiLhVqBR
Xqr7cF3gV80x9rLz+lV04aehKcA7OrQPQQefhSkIYZW77npHjptm4+7mRVhOXIJfP4bmGNCm3Tky
fTEJrLlmHY/n2eofaNqyYjB4thojp4LWAwbZ/X2dLlffpvFT46sTyH7PNOaoe+MZuq/YQ3+IMTSq
CAuTr1ZwSDayOd/qkQIcIzEGJkQmsH9TdaOHXI9z8Jz6q3q11HQUPLnZvUU14MTXDncaizwM7RGL
oQOlzYz0Nq3gZ5QSM32x8ZKOEMCPPmY9FqB1zPzjTJn5RuMaPicya8zBa3j8JlMZeZfNOSMfAfVu
7bd2ITb7rj1t+S4aE9jOR3gnLks8kLs+w7JaraZ3fjKD1e1jPtGMo/8xgOJbhmOGxhRtRYURS3PC
lFN/hi6qD+1kp4rBSOUKm2KYSg+1WKAj1PKuawnGXIhahiH8PDx5TZAcmbfh1ZUpdn654IEAab74
G8RXIZdt1XMXAfYkPd+BPCrLbHZXh6722DI0i1QJ8hhYfYuDAOJWeUHYF1ti0mIVk4cmoJt/zrTn
hZktSuWUFhyy53MCjOeyWewDosZcwom1rYQV8byTYTYeASvBdBfU9jOGzZDGy0y8pAvmmXin1hxK
OMDFq2ueeLD4aeXBfGgrs3RpLnNDKDZ8UGlR2uG7rZonJneT6o6ELpiVwL34KTLTUMF1tH/26lk9
YP2GpT8Rh5IhxrivCRhwkQjzHR3IeT8v8L1KlZrQiKfDoasTW+mN1hdaJ2kRJQ36uKyWvFhrFr6v
tyU6C7TSUZfUhQo4f6Tits8tMJ3pQgj9FfGmk+nTHjQqwdHos2BdzyYYmnvZbc7PbUOHBOUctpuo
D+TRByBYSdM0+zr06291QjBpBdt/eGVqHU+0bYLyRmSpVpg4oaRaAECsfojBkZ8dtmaUF+tUsI+m
KUa4GAU5L6YjxlgJPSmYce9giIUDJRvSOvcwozhrLyJ3LITpw8pogLGkWirH27RamZPnubu1JMCb
d2ZTXUUmVMAKVMG3OJZf4m5GsJez017EoXeDDoOXOJ4sTKwtwMxu6t7CEb4SZaNgcImBFoY4MBOX
lYd89WsEgvCvNp1UEYiBFQOcEXa+gZ182AOyHPk4XVbtcNCPLHgWUoFRSiZp7B6eBjOOWRf2Inhf
FeaAUBFmMDN73YbgYexUfMLt7po76rEuMTeKZNdhXtYY0qgybJaJXoz1OwibCMB5wwAZikaciSD+
+JX6Huh5r/BK4czlMRwbLIoMT07ivVfSj75CPLQhZjuKtnHsjyxeN4HBUar6983bav1ouGfTl43a
BP8QwrxRoNzBg5je01SS+FcUjvGCYUvnBZjiZduYrSfIfbLuqRvh3HridI7gcg/yu9qtKc7Hi7Oe
uE2HWnDxg3zcaOtlpenAXMBEDYZZyBswEDr9ZBFItt+0x9Llxwb3P7QJRNMVY6cEjEaUwTWZhpZV
xnTR+BVgh7N307DZui+DeEG1lq/Z6G2PrY4kPQVJP2voaqlezLvfmQQ29NDQhDFAHsQVMSwiO3MN
E3MVUWB7gOBq+dmBxQ7gAxtP4356KUZn6NQbf/B/YLGlQInBLcGPlJu0HftPJ3rlnpJoWujRi3hk
3+s6GOhRpCysf6VY+uvDqutl/UBmwEBOPEGESzGMKYMiPnIqPjA12QRvo2lbaMY65b9pipndGbHk
ra6gnLylvq1DZHcYdeCtIf6c6s946MPhKtJpMSgEFsh7pANRHnyxJGUHmOEF0f3Q95aUcw9TvKod
XE3AQ8lYug/Z6n2uoc4+hyhL0b3Efl+3FQ+3ocEovImg20TgQUClf4THkQF8OEZaDfO+Nl6GEiIQ
fud+4SP3SQXPkRSDORh9/HK+cxPyEqjH22Kb2GQ/JZgGKCajJfUlsId6G9tXz3cTvFmAWuBx+MYk
HxnFhg+YDoF7/XEcFx8lOE/ijbxoopsfQxYu/XlR0XKF/s+R/WqSkT/QxIaykho4OFA/Qjy7FgZK
DJneXPwDjJrDgU0Y6QIxNkPJNKv1ZzRt2FZ7QNBYqv+Ho/NablTZwvATUUUOtwKUJcvZ45su29sm
x27i059P53L27PJYCJq1/gg0wzK8aWjjKDf4mZskmvFnGWzgibecRJOY3jMdeE5FJsWo/2LWXtQT
Pi4z26kusLrjVMDN/S3YxIhsyMuuCTsXSabYSG+UJO2QSpSxpJmjFrbJYFhb25MM3/1oLvnJp1uh
4+IMjdZ9t5VfZ9tGJwXrpHVO70T9vPbmXzc23hxZvdCdtyDRV/Fj9cV48Xq4kfEeg2p5sDgJn223
rFkG5kUATM2UQWZTGnVZ2Wq/5JT5/purz3PCpKuB7H83ql31Z3iaVVxTfRzSc8lDle6NJB+ITVgz
c4mGtRzV18rfah9enXN8bsp1FDQID3rlhAaZu92fkE5QPCPqWrO976KwRdiGfDLrERyVbQ1cNpX6
8CBLh+Evbbw8ex9auOCPZPZmZyeEsryzj055fHGaxW3jtFCD7W5yIqjaTyObaO2oCQYLs0F1Mpz5
Sv4rjVQmO36sY2+WqcjzyBYgNqvQ5x+7CNK7AdP4qCV9tltaQekwLNPJPgS975/WPJFH0ypFT2VH
hyQql+s83UrR4GYRovavKezolYMSUWvTmR9BBj9NplAvQji79G2ce7VzE2bV0h+cJp7kQvKdITsA
oDLVyBr1h8ZGujZm/hXBGuNMIPSTpxuo2uylyKqHvKja71z61kff3PkITXreb2vQsFHzKD46uV08
WXgPP9MCw1qv9QC2hT8WzCsjuzKuYQmLotviaszjIg94p4Hml8Gfn1s90Gz2EV9IlBawAOGAvoXy
4LQAs66zRP6Y5FFMOKKaOUBQIKwtAlMzzMQir103ZESZFqX/6Kp2XF9U2TfoMdP6F5l6piI12rmD
or1ZJeojwzpWlFI8kDzZPaSG1seaEB92Mvxj/HprPdmFUlqI77o22dQ2vgJjms7JKneGO7w51Yrm
j1A7ppJAxpWy/LBytHed8qzQTdz3jIaIc18v1TYxEdk1o3crUSqzT871MXHVVyX7eks3s/cqHNX/
ADknfJElrX1u8wWd/KDVbIVaMK03z2vSE4mx6473YH12hNV/slakjPrdUZS2Ecq81SKHxptwHrt1
s+aNvUuEYbx1qpf7vp20W857QKfbTp/KK31LxgXxEpevxCeYL2nGIK/BkY3jwbON8tEBpftetGp6
67ql6p4svbDjyRGjcfAVT1VozV11QUeAsKfifkRlO3fB06KZ1lG5gzWEBgUo7Ps1Apo0seQ7YhJF
yrz6zVTjRqtsoXHGddjx6/+Ndatt8yBYgdIbcFUk+HdGTW5rWj1DyYU9zK60o87vzymQlltReTJ3
rEeaASi1kC1oE6DFPyfRItKuooVN6xO+v4xBbAj73el7mPbaci6eTnn5wGv01qZgF5PVvZkd4Kbu
NeupN0XypLo1u8+B46Y2rYsqzZMelKwoZGKGbWVVIfH+9qbtgsfV6M4MNegDhMcJFszr2zD4aEHy
hbZrYWyboU8ib/YmEn+xgQmb9c2YueKDmd7WNXN40BwbUVz/YPeFs2ncuwv8LtOYS/SmaOpcpG5e
h13Xd6J28MzTODg3BpEvrWQ+SmAbuS2rNURYikewaJn+PEb5EX3txnFWNgzd4KrmDG7W5JKqnvsE
JNTJsRut45A0CIhkUYe9HoRiLCvwaVQaPNgbwy+8KKC/5zg3q7t12h4NwzjMvHXADMg5rFntaQCa
eEyvxEJ70LlFGla8gJBVPs54BrlGPLxacT/dYYsOusqKrTsTU4DL9wQ5mYbmaghef9UaY5ULIgw9
H4FS4JUMrrHv101Ypt3PBGfQ1t581gr7xZaehCaWb4O7WqHUU4eiJqrNcfAUh5lY14g3jYqKpFW7
rFicE7HT2g5BwPTq2XcrgKbsGJHEqaXrkb2SKMau4AxNZUvrcN2GbTeZm8YyD1j2m93QO/suhfSY
G7SDeVXckjSDmVRDlCXsBmrM+Z610YpX1/jsJcmu6OJhrWouMJbWNSzssjyAq1NsgdQlNBJGkqoo
d8g4YA2y8ewHDsQXyDVMbH+2BQUlaeFYFNN4Gs1ZjEdFmr+bI5oG+/6qTtaXdC7ayC7Vqam0Z8+E
Q2+9j9wC/IYa3+MSdTaBl94QeL0ONujEOrVPorE/Umb3u0rBDBO7Gx+TpkP4ZlXjLQ/yaVsOphXp
vRGJuZrDKajfOWytuMk4oLMCq2SAjhEnKISKTtvUIVlMqGr+GzEiSRtmWUHj5MBeVN154XIpfgdD
d6OCsJWQwB8rSpX3I8zhwciWf+huP9q2+9cP/YPZ+9csHR7AL7Y1w/BGkZrr1pr2liXGQ+XVUId+
vRAY7IMODW9GL57SXre23mo8GOMCXpZJWlUnjNEUhoE7zpWe82OYUsjcLkqd3UnmB7s3ATxMdw0h
nKrDXIHPbhonTy6eXSgkODq3hU+I1qAsZ7uoXI8V4SLgDDJ7Ah+T8ApWecqJob0BNYxPOjLltzqQ
62tv2+MT7gZrOwZjfWn9QO0aPFLneTRTD9K8QQMFq+X4cT3l3fKot5KH0p2MbI4Ct+7Qh3mvBtIc
spIX3Ofsh65qIrHWBtBQW3FEd7q8SMfaJZaub9axQJJg2OpazJ32pnR32fqZLiMu5E+iO5B/Xs8e
SY7gYWTpQuE3rUeld0tYZKyfDeBO3LAIRK4zkEZwl0C5S5aGJKhBFiq/3bB5m/sgoJBLNB/kCRRh
hqj0vephQaZy6Q6sw2086G5/KioW+6JIoww9yzajfMK2+mvhzHbkqLW/swTLzcNeFwvNmLZgOvtk
bUF4DXWgAQv9B4hB7tcIj9kldkvt6ZvaqtQeFbfJFlR9wUit12FIONdaiThiHUN99YPDAk561Im2
vsiCy8JVNYgiSwuIJOm8Jj3eizqHLjXN9CEthivoJKJuLee5G3sED0n6aK9zvQsSu7wHAvID3TOi
PzZtbMTh3E3o6YlbRJI+W1HN1/VbDhJQfJ2f18CivMryerQrdn8wyhS5idJj7w56NgYQdd+0Oe+5
4soIDuI0sXo5xK+KiYalmYQRoQ6FPq7YA/xPqcafVi4wuwzMOxQZ6IDS5Fdl6T0t99CW7aEv+62l
1cWZ1MSHtYKJcWgjDT2OeqB4JDyg3yw8OgV8arqfnmiZnHUixyigBdgqnswgOXJGR0Nq/uSyfS9H
QO1SrrcBE3jYOgNLQNf886rW3haN82vMWREvnv1Tp9xC60A/aDpzQDtDdzBLC68pJNN4F5CI6SUR
aRCz7pBE4PQGBdVp+u4oU4TJPV9m09blW+sYz4ZfoR4rAtSKy3L2xuK9mOS+MtnHl0H/mfQi9pty
RE/XJW+u4IBGxJHTVxMATKhyr+byRAaCdtRHDob0LlGZ7LI/+zm8CXbfR16xJ5VMS1gX6owD9Vhb
TLn10iJM6KHeTCmOZQaM5fuf3NHh6JUXc1nCZfYf9Fy8Gct0G8p5b9oQ3UtqfFnlAoA/FZBJeJm2
BMGkkddSWpLnc4mmOSdmcOr5PZs6QBdL5R7Zv9z5NaqmzBjpV5ssQDs39XC2oNxwPOW9zl5idNDP
wj4yVxPMHiAVGPru0hW+3Hhpk2FYRhKamh4FTMZupu8n6luSY0FPEPoXxRvIJGo0X8KzVKuNLuWu
BsUPFK68t428Ym1aT4BLLbLk5WFOx7/MvGsRG8SWuArG0J1YnkS7PAhm1tCcjEey+6zYKY2oAxRG
iTF/9Uk5RKQK4iwyhl8RtN4DuSLkIYjxa6nVZ1FB1pgo98NEsYrS7/VYjtZjUva7VGAC06fgOdNz
sAzH/8V+hzLFU2WYoT8Ih2HK+U4VY0smP2ZWyUwSPpLaVpTAEx26Xsy8Gs1uC42tbQZpIr0su3j0
Wmc7BdWRfGd19DX01JagS1bHtHNSrQENW9p/WOARofnma9vYFp8OFi2t/2oz3xm5c2lh1LFXAGeK
JN0PS3pkD32g4vFBJgxCElw996ZPPxVPPetivHbZfzVjOsBmfejX8Z+5lmKzdkHFEWdQbd8njxpS
MV+rr3L0zrZp/M1kiZCTrn2hrztwDiIXcOxtmQMvp0UQk0rvhcOCQxqzftL134mPHn4kmbNZrf7J
W22iZ4MfqlKDEBaejoDGfieR6WaVxWUOxuQkM/Uvy+aEmBfjIwcogyJhkXeb9R9WipGr4u8FuvnH
cZnm7YABPdR9/PFVdp7YJR4x+1gXn/UXtNcJTXc+qaZesE1AoSegf0FSbkjW3hLGvusHsq04mrgu
tfWfbjYxlmRtlwJfGiEEo30qZ/2/3JP/krVGKtlWL2uS3hpr+dBrbBa63kOsaepR4/8L9SHb5WZ5
8Ob8pNb6RAiaDPEB6LekCg61pkz4vQyV1sjM0U4BaPHoJGCxUx6PHWKdos2P+aQOdmOYUVnhzyWW
7ikVDW9/0/8VxfTMyr7jaHwQhjbjc5j/CFi61wiZ1l46YHB8HndCwMC7KraK8ZfX8JVuvywOSmbD
KQmuluEjztKe3MQYorKpHz1Vq7DsENBKEkVH8end08cGbkgmy4YTdDoYIwpQrcv3BFa7cD/Nfk16
fUOchh92mjCjalW/aZclkTF3n0qbYmx7bzjB0I2ZD5oY3phzLl7nfhMeyj48FU3ca8hUAMm0cz2R
CGN36U6JCt61xdMKT4RXBap79NM6zjolL5NcA8at/FLo1tFJTARE048xWx9JzdIspIAX4HdBeZOH
CWDrXdxqhj1bOQcnANbYqMgDBkI2j1SlWMARW7N4yVP7cRTGoylauWltYSJG5fb1FgetR25tUgaz
uwq6qp3skOa+gjvm9LEr1r5EvaW2t4eNQ+OWlAdSbF4DrTlpvb33FFKA3jw4QkRF5TP6ps6ubym5
5U+8GprILBUmh9X9B63wESySzo6cRzI9LBkAO3a0EfXEugUIcSMELM++m6cRbFMS9T3zhj7ts8aE
nA60U8IoEDYWQoUBMYTqnfPsOnc7yQJ+mP80jeFuaAU51H3VbwjC1Q+4CHbFME0hr5j84pfar+0O
eHUG+QKk021msqsoqD1JpKhjZ2ERREdnSYQd05lHIHYsPe7db5G2j6Zqo0DNP6XVnTRf8ciZV2lW
TyPAbqDGXWuuH1mQxEBj8Vyv0ORyea4HLbJKTrXcHD4dU6ShN2XHyR6ioLL1HQv1IyF3O1CpXdfk
SChECJkaa4W5WRF6TnDhGUlxnesR9cfRamXHcvkNqD1Bv4bljFfvS+PPH4aYVDjOzrNyhp3UyZXJ
ursQYJDLpVHdlYRJDyKb266jcdab/3CWYG2Egw6TfH2t8+V98c1np0U44EjnZJMbt5ua+mnhLgop
wNk3NH4oED/cG86Dm3mwYtVFJqgm/BRjkLI//dr7dpTzsZiuS5cwNwvew5hE3L1poWJrAIYBjfVq
r7Lq0FcA4arvt2br/lFQzCMtj5QLb3Jb39ert+n68dUv630+2ScA9QukLzdpdc2COqqUu6POq0Ba
6x67lJhTw9BQvSV+6Gj1zRjsOhYJ6o0gmx6CRZyUUR9y4Zytu6ETSQyyIrf/dJB4IcM81gkQfzlf
geck6h65zbljNYU8pk6bp7ru31prpPWWmt6pujuXBOF2E1blwcp31TAj9WsYW/xXB9lAa169ddyX
PvqjpkR2jv4807qDa2XnXh8PIsOj2fmQ6t6jpfIoC7R4mJMbg3PFpfQf03bYaWYbJvc2RzIeyg1L
QLPRaudNm+/usQxXAR7xsKnm6xxQaDyLLQBuyVmGBmEl6Dji4H8oEpyWelABfeQ/nuSmuktKUAQG
Emk9k56QJRHSxikpxv/aQv8kgups2dWbpo9Pzjov8eh7WmQkzWH1pmf6xLfynvNlVx9a0UWg+TH2
J2Z0lUIKGmzUhmXtKzrK+vZuxRrjxbWR5WBz0H1xszpMkGub7YvKvY4UPK/B9AKWy0ZcnVqzOkLu
HHuFy3Lx/3S2uI252vZG9gKl1HhVpKWFdeVddU+PXcvl2Ew+NdP+m0f17GIY2lij+w5a6YSWnv2t
GUdk7xvw3eZSRgm6QnLKx7iR1qmX6LqJvj9ayuniyrIP3WxuW6/YLqsDN1mEONX2qY63wB7/JY44
ZCo7phwyVQdg6HhA16AW/oI+qp+/9NY6mrMIuT+2mbb+GZWM2PTPBhNFT6/ylFkPicn+MLnjdszG
Y64vfzCKzsbz8wuJGJA+aAOT7+muI6sadK5KHUQ1PS3mM/GJ77auM1b7kYsh8i43N9H1O3J1QjmJ
z7bTIaumU5JlW5PAXc5R+ULg0CM4HdRhPhzttYzTCjxnmgGlRII8GBbECxFQII0TqLjENMhoFNUB
+Os7F1ST9+RSBjQH26bABCGnrSfWWzAab1NKOVC9tvtk1v4z8poWkKR+CnRx9vXSjFSXvDoFG2C1
lFuVtpG7ugxyo3vxl/VrcZ0bNeIForwaWRdPX4sCaTNPK/o2wwCMqO2jZ4wHVIXsKfXOrNXGQlg0
mmUFzgc0UbstSHnNSN9FjIZPxL5HKdKBMZs4zJ1LuppfbWJ8Jw2a0kBtk1nd7+Bd5qKpVT1xWINu
7wpIKekbsT8HULA871XzULqEj/Jwnj2v9OMykZHKx5+0rZ7wpV5zrHHYB7rDbIoob7xIzvKtMasD
hSw9D2iqIx7ryIFV854S7u++se9+IGuP20pHlYVj1ZRXfajPPv5qSz2NkhaAZDUPqbucgtx51Krs
c0JP0wVwpLn/4CQfc0Ust2hPFTYM6/5BXXtL1BYt4fa+6XxMcNoz6WJHrZ33BLpd8EKnGxcLcDva
T6anR6ndM/T62oFxuAvxcyssdihyjEovthJhsFrfFGSoUYmTn7RWPFXlX1b4L66OTbPGtBF5Y75s
TR8rKGtBHTYNiJjT/pJuU2zQ0sD11MxvLqQL6G0fzjnooSmWZ9zO2L7xC2R1gc/JhkvoRPHrt/51
DeBLVg/9OmdMWRiPkwhO3tr+0nz6z6qLo27QL93Au1o+jsHuXR+Imu7GWzdQKcgHQog+Zea/fJBQ
FyO5/+VYxZ6P4xh3PGzh3TeGNJh1AKVYrq3PmiFv0mgitLAICQbxp0/IxOaOCGSUoNihA9955cGP
q/S9TfRdafr7zOZu8tmmsmkHIklZe4DaszToQlMAZiyyVf5tWmjNWjOSlo+5zp0gJoSDWVGvo2Sy
VWTVU3qVq0dcyQw+i8DAhbRkYTPskZvWEPPDmGLmCVzFHFZ7zaVLMgW2by6nblHWznel3HZEqD/K
FmclBuafMXFbZJZ1EhodAGGp6/WXh7eSHG7C5MvezCMdfc9FN/sSWRfoE/0bH32aIBiokpi+ur9S
a44MensO59ibvud2ItDE3Y31+tvnRuiBZiTVDrb40MP7EDA+YJhAMYFVkfPb8FpGDRpRcvO4NJQE
dZDeIHlg5pdUEazRJEMoZ3OPFOzQ4q0oCgagukQoJXq5c8p2GxjqSn/XBiPwJsVv6IxN7HgLN6x+
q0mvEDzvomovdzO8a3nRwKht+cNN///6OV5UCu5qE3pR1FGBZ6ku5tAzJhlpeXlAE7TJLXRLifpq
dbGbRgpHHBya+Gwq091oZfZST6yDKs3PTi4/gtq98HBg5rM2gowNj2ZjNAiVlRwTlZ0S1NQ+C5f2
M046h64d0lZ/4WKds8rctzYGWVYDdPZ7n6z5zLfeq8T+CYzuUuddDPbBmO82eQSKU/zUUzOE0M75
tp9lXJjBNh9NxGo935cRuZ67ZbENy75CopudZzgYzE+PdXLjt9rWM/zFMtl/Wm4ckEiFSg0XGymj
SPjFNPHWJVBqwD2eLKIJL68z74oS/AjwJ3DFW665SBhfm+mlmX6CHCG8B04oS8pfQLS6itzl+aNw
x3Cof2XmvSSdS0mJ92DM6tXN1Vas02+ixq2FgtwZs3gcMBzDlX/OIoOMxVYCzDDerQjZk9vUu8Go
9pYqia1BmVobBUMdN3E7/MuSS61nu4E3i5yHH7dRF4yhUZkwK0Bko+FvnHCt9Z2HnuvevrT6LBSB
d4QnOQzFsBv9Vz531BTL04gx9x7osAxfg7fEihu5G7KT37dXr6lOTcKGVmXP9ZpcgmE+qsk6ETN4
btblglE2sFJGRaBuUExVLCfb089V0vB1TtaRie9BT7J49v1Ib6E60vkZvyu2tvzYBrwvtfEhtRdy
HpwLeh0DZal3mW2gbm09idX/LhN3kxCQGODTpKSZp0J/kalxEsafvpYHc3VPA3N1CwhYLIR8dARZ
bGTLEeiNnzwEv4GjMYTmWwakh3I5DO4NLvM5NauL6OQlJ8OsrZcbNgsY5mMAcOLTfrDcCUZh7jI4
giUAhZtaC7ZW2/WevFm99Wp67El3oNSfvG9KlX/aUuB9c9waNKA+VI5xLobqu/TbFw6maC6HbUOe
//L/hhuDzEo/lpn+dSdKB1GejDx9XrIF8xOQrTuVH25TvpuFb4QIoi6lQEGqtOcgI6o344tZ1m07
8AYj6HF751UQK8kNEwnSxuREcAIGJfcKl8ru0ewMqJKiaE4N0epOW0S+HADr4JHooZUYsPl6btw+
53Je/kq3tGG5cCR0+ltNpI9n9H8JKoiNtkqyFdJPk0EnK4fnCXyeboW9SlCRTt76IhzeW6lJa50r
3rs7nOfIFyJcofkwcHdyn6HNQqBh7lqHZMQKw10GHo9O5mmQ2qPVzTeqEOLcNh694HO0V7ztTagr
583N/Lu9HC1MwdZgOZyuWAEJQuUvo4CtX00qkjlmgEmmbywzhwq/SNU/iaH4anOU2e3jpFs8G+XR
AEGRpPvq/RJpoo9bBPcVdv0K1tUV09Zt05OFUHvwj0NusL504jp3KLRGufes+rXIreOCGWLJeKkE
w1ZDjypW3G6kQVjwwb3z2onpofe0FoGC8jej0LcQpJ2h/YdDJgQWwSmW/c62fZvz6ax37yM5/kmR
8CVmN12WRyySezbKq6av+3WsriP2sGCxcCFTHYnAgqUDuQwED0tDUJK/lDD85gDBowR2LsqfkTQ1
YPHuMMAhDJb8Ycw7VjbzBY1OGEDsd8sYd72pENRrj7q5Hrq0fnPVTJIJFjr0u1odz2ibzM579Pp5
j58LCdgBg47DSZlwnpA80K9/a1mR27JuezXHbU1j08owW56a+Y0XxZGXxJ8gaMRs6fvSXzM/QC+K
RnBhh8CKFnTBq8+Li8U5yoNFxW5uvhXzSD+9sc8tdXCHYqvJIjRm3hLw2T7Th4HjiRbENHOiYvQf
beCP2YaF77/ydo0yEXBH+xfml4MjxSYRY2xX2Rez2MaWWmihtrUR1LaAZh2TYFFrUT0XsdMa2xTJ
tI5011hY89qZ2HE9eFWa/osyZFdWDMguCa0b4ttPZhls0wTovJtuqNrOygHUcRDZUDq2ry075uCL
+szDfI7xu1m1c2MH7wpx7ZA2GEPc/+YGc/2wRsDTh1yjhARbKDgyTSercywKeMZej9Pgpk32h5Uh
/vUHTJ5YTzxt65l9uBAB0STBFq4jwgEGSvzLVsD7u94Z0vobB3HqgTw17dUnYSQy2+lmV8vRRh7R
ALXVyEM3KEavkzeelds+9rkdp6o45w2yi8b6706FELR4m2zjfTbqPaGqO7OxdqscIOsJ1SIpyp3l
oZwCvIJ1nCOtXp3kSF3kUYovMRdXXnDQfARStDVDo/MYGAYS7DrmY79bdvYEaPmPLMV+k3gAabhf
APztuGT97+Zq6yWSGOfXBUPe7JBv4KwoMKYcf4IdU9J7MruMoAwTYdpoM3D0Ceo64neQlxZI6ZLV
hhQeqNf99GFCK+iYLLfeZlpWNpDAkMfcduJfW2PZHh7u+qYeQ89i8gi7L2Q/obXSzRBxcRwAFJjV
rnb6XcBEOoC1RcK/mLACUl2s5VIUX53807s6tPw/i/wjm3PJEs2XObMDTdKIViM/Yqr7TKfgQJA2
/Fc+PVTS+mg0l5EORQNBvJiKlnOT+6HnnirN3DryNmDMsPX/iD+6ytKOx8X7a/A80HVKrgxUGskV
da/Ok/1t5/jsiznOyWRYhNhY6d/QLkikFVzoHzscht3+J8sxswrv7JLvrkkVVbIDAEsvJcO4j+6b
tT+tLSZfIq7wZ52JatyD8RLKyJGnCnkUrFe+1++K/CD0NELQwAHOg+WYp0V+qL6KtB5XHsFYL9B6
1Dtm83UsrW+357W8Ds2VMfhfguB64SjgRMDx6ttMsG43fJVOf7OpCOzaLnR8jwQN8e3WaNWctGMs
cptwGIcwcFD7lVxqPa3CZMhxLQ6PsypeK/JHh/6OVhckQyB3MTISpGT63vFPUwX/sFTtOeGCTiYS
bGztCFqANDjMes/H2vyUiO82+8eLKbTvBJ7jw/nbaJw4W4aV32sdlp1TpfeLurzPmfGZgrxvqIb4
dTodyax3j8XA9J4mTFOq/ap1jPWmeeuc7l9m+J/O8AZsrcfmInYi17eVk74Dun2m/sNcF39qWV7r
aid5r+OwIDzlH4lkW5NFqM2eCQf7p0/1OTBkJBrjS2XBf1K0nGInqqXDvhS/mm7tayK3HK83d7oi
nsglhicMqN2McLLzZqtIjSjOiWAaq7XliuMse/LnRXz291uyqNRrllk+KkJ4QhRjC/CwmcV+6TeP
qtWqCFZjiWiHTZHomDp+S+mfnNa3D2arSOQgfSpWhXVC1SRMHoWUx5fExX2NgTDqbEWGhsduj1qc
XAmLoI/CUzjpyy45LbrTIe9XXTgbFl4SzV6Q7fpf6OG/1qWAwgnaT8/ky6uMO6JtNk9V1xRb4S1f
k2Ng8wsgArUZL3M9e/YmW5LXoXP5kzZQ1mt2l3V2h11ng4DKXJExZs2ndNCGg6Oh/gFhoIXhHuak
OqJ8Qe1ukwHt7Q1lGSY1/ITLQDk62RbhAD+mgshC//gwLv6TP2YeKGplMYl1sTAxG6aDkW3ypTZ3
frqeXYBDDlrcuUMz7kbpfiG8lwycBGJ7CV0INtI56SVAg/W3Z7qkFxh8ApvQVQzOFXzTxkyMm1kE
j6MDdu24+6KF4spnLNTKhVX3h2e/Hvatzj8Bpkq3wtb1+2hW9YE4py8fnMQDDsmluGkazOly9/sM
1jnohztvpb2UzJNr50XQ3xKASH2jYYRDGsO0NEF18FTZ9ZUfjYida5oIK9sMrYM/Ra3fxcwD06/p
HK8Vq+1kEJ6S+hVk39xjCNRvtukf+Hr+I5bKxXmpHWq3fJyIgRq95RGYrI57j5Ary8H2j8gDcLVo
t45Znr0GXAxW82VC3OgU83smwRtylIfhbJeo5PzhUGVrABHbMg8G7nc/ru6tqhpgL9E3tGV4SUik
TLRyHGWEhFE0dvJ1hlaZyv/IS8bdxwodrnb5Yqjil8blS15KrInqaTD1Z91v/rPX5f4WAhYjlhvz
2Nj+uJaGcL5OD9gKora3P4WP+8J28L8HOSRV1tlohKtfI3MNZIKYFGTDYNDUIMo2UsK6d/EpYuJw
g/Vgpgv6AbpzDnPWPbRuekHT/t9qG+aRrfSb6/pDnLROpRzWa8O8IZP7vGNbzX0qoSAF+KkP045g
BsPGeLt4BsGVUB1T74sN0aZjOKVTGqb59Gmo9V3iQ5vX9au4O787MWw70yYnSIhr0xQXM+OYY4nJ
NmOVERI0rAWiymRLVuL/ODqP5caRLYh+UUXAFcyWBD0pSpQot0HINbw3BeDr52B2L+J1TLNJoOqa
zJMdGgQYhpU+JlsjAT+hcyqvLV6tVdKVX11gPM+83AUvNr8iEKrO4GWMoFcfepNZsEKxzyoQ7Vth
QeAgnvcvR7C+mVrMLtyVr17VOitkZKgEE0Ay9LubzmBynUJV1ycMaOjq/+IClU2tnBo8Gx4vp4ak
laOvAHy+b/PxjwGA2jetgQ8rGZ7Ib9mz6KY7Sg8CcSJINeW3y4jTygSzeWQhEGaO7L2+MsvdVPwP
rH0oV9RI9WkJ9hTZdImcHMe7DpwkGDQq72Wlrwz9LIEu+XMxKA4FA3svjbOTcOCaqdiy3NlGg8bt
nMlTIsNuF0zVSzlmX66HrzWv9F0GUHmVjNSXQ/hg1jRwMJdXCibKOtRzWr502NpBcJ8n+9oV9k/R
e1xSpZ9lxePQVJ91h/SxFGwhoY/7cUKLYxjPFYoyADqF5atWQi+OAoF+vzzVefCA+v7cjMYpafS9
afUOk+UP8uK1bTbZzyDn7oOL7gLlz62Y+p+0j65TT7BG4lyShAlPjtqdsmVvRfojycYaf122i6v+
2unWZ5uHb7MaXvXaeGOsTxmqmScWpVutE4yYvV8Dse0hUu3oTwZT3jjR+/3sIoXP5p0ZaX9stFaJ
XHiOGLaxOmPdlKuJCFrs/DAHxzYEDJBQ13BYBlZ/aCuSPpALftCEmZiM8P3ZZv1VpeyetIRzkqXY
w6jyW5Is1eGM+lQz4PMlDQ9HIptrkbr51mMBGRuF5qcON45AYKC5yUNKJ7ZycjDURhejxJYWMYuF
egesk6ywT34YIY77GYKH7Np8RUgM/iFncLZhU+frqTTrTROpA8+ptWZB/1wbLroHZqkSu9AmHXgA
y2Dile6w9uC9DqfwkYPo2CbGt9um5zHFCQCCCPhR5g2boC6CbVShe9YMtDvGeIrJotHd6t+sMZuf
HOpU8JyI1uG1HGDDXlr+/6Fl7dGah6Cyp70YSDdyJGwvswZ7uizT5gSWVZ0wVhdFd5qAWPqxbK/K
7o4mLKiZNx4tzg4ERswCcjjlpp1v4JZh1kkacg7Yikvh3pLS+IU6T0IV6ZDMrQVlaLCMnlgV7Dub
O7ocOGentONwKoD/MHeNN710blHEOQM4Yp94PJMtG58AwQ+SKWrDcdhErffRCvnmwLAJ4uCCeWnv
xNqTl8dHKVgylCJjm0te0YrW7gYp/qQgla6GiUa1sjM/60qIDAYTnZphEP4iRFLxZ438YqbhFmH4
rQ1QhkaDE4vpNjpM40AVziJ27OPnzoUqkjnFe5EzFMWbtun5p+eLRnfqB2Y1GWNYusPEnrC0T0Oy
JWXLXEdh2+1bD5InFp3mHGoDHXiFMGdw0IlJFTiPaMOdfRNUZ/KynwzD0rd6Yd+9xNWwRwNNmzsb
GqGBnaWMwVQORa35XW4liL/p7R1triCbBP+8HkYPtfkatW26TXRGwBg8kTXWCxCBIWglOWlUIzjJ
ultTKZrn8DVhilMl9mdFjOjKIiGBSIithVhhbWb5pcjSV3RU/DQLzz8CeCGOvU53ZCITiDjzkYHP
U7fvHPEyu8bj4FivBJmtJGt/d9beJ7hVaRlDEDacizbBUe+KrWrSzTz0/pSTz2Eni3p9yfo0ATvW
ZXVvweNVDTZIGWmfXaUOpJEdzNp5r9X0QV6KBkKlZykvrHueAiK1EkPfx+QRoEYJF1jsxEpEN4eN
qwyoJV51HmA/26GzxL+XH+waHgZmw6uQNR+8P+05jSgQK1ve57J9bqkKrKI9CAemRzvvl94zKeMX
EYkHrNp3QssvgSdo77uTFZlno7k6EwMoupyFK7DWq/KkCwAQg9zhKZ1XFUPbdQvVCEDf1mrGi11g
movz8Sskij1p7mC59yxyj30234qypdOBrpGSumYLBr5M4/KOsSVlVh85d56pZq1Qoho4zxh3BY+z
nN7dtlCYBuU/WcOhDenBNGaurCVgKCc2Hb615tEOT2gc60WkfR+y8DqlwSliTdgDYgFeveJS8p3e
uEP3/02naBto+UPHGKHrv9JuulgwopLUfWMidO0yD9UqK5eu3ff9FwvgVVxp1HF0i9Z8DrJyWAiR
3yWDXF8Y4sqcDrls8obsY50Vn5MD72rS75K1e6ypc1l3x8bB2AP7a1X0iDmQVmMOO5et9h1oyGRc
LmHL7F760oaiDKcRJEGoKEi99h9D6GaQBwSWq8CTW8Np/XJGfjZmzklwmFa4mNFwPYRDdppUfM69
YheBKG9KjK5aYwFwCfLXoOrfTGEfM+Q10SDeQOnB2JRXRcHCONflXXUpD/IeyVLRQnpsmsgPLI27
v5/krpO0s0W3i0wGAk3yFqByIO/kGHmdz8CEOWy1FkG1m5ULg/CTqLcb/rI93tLPYJEcIZM/JMwA
HHC/nhhfLBR+VvGlMUzTK0TECHRafYafYZuYHFAx5+E+G3hSppA/r3wLMbmYQ2YixbtTPnrcuGEY
+pYFIqH7KbGmUgJXCNnn+G3orC8GNAyGx+6bquEZG6kPBnmHS+/WOu6mdJzHOnN+MV9A9JiO1SD+
KFs3fcBUTXdvCojg0Hfb3Pb4wQtfBuM65xjGxDtv7Nk62IwPaS2pm5A6hek/I8WiPcVoSxljzKk6
OsSrLc3gvaaP4i7f6vaw093kGFhYthzxaCEczkiPpupBs6k9D4W5TIQ5IQBN6IRxbBPmEfDOJGEB
gTp3FsVmObmXjo3+UGpPkDoxtVopa+P57HDSsztP/TrhiedD7IYMlEhpwgycKcTmVn12tb2zxEyl
KOZ3HCFMao29aMQZA/STQggRYiBjGTtFPkjPPULi0+R06ylp3sIR8ZiW03wM/0zqgbU9Ih+o63wf
VcFFR0yGRexUeuWp8UC0BnlHL65Lh71Fn5AQDcA4zYnLcgxnLwN975o4jknN66Dxdmu9ydZixIPG
KgQYV8PTXGAurQwBtqg4jZApfWPq3sOyeYuyniNnpMIhTngnMq5FO+/PkZEcaipzwt6ZcULUc7mW
HROlu86cEU5zumG2/poTXLSyHblWHpSHPJ2MTRYZxomu9UXqFp589GfcPBia0nWEu3/tzYjny+HT
KspH5UxouZtV7xoPyFTblVGA2ovq5qmKvc8p98b1kAQvsQ1Fp6IV8KJLtXDJMbvvOb7vDKX9wCGD
3ZmO7WDdKBto3gXHqlh5uXooQQHionN0iLOIL5VQJwvNGL26X7IvUxUoZPtbQhapchgg6F9mqrsS
WV8KIsN91vI7DAjeMhfTfnMqGpp91pcaCq8ofcN8AxiJgTYgNlBGJd1SrpX7YW5Prt09e6jhlnhx
ZtlT88hoJ4ESFNGxgekaqaeYxdoet62XlzcGnkRXIwGdouRURBM6TH4iJgZ4Ayv5Fgj4tyV4sE53
IGVFd4rVtd6ZG4KwPnRqXZSXnGymh3NnqMV0QHq4ixG6r3I7wikjQehEnfcU4jCxU/FWJfkNYrKi
0DSeiN4B9WD/THp8GBr2bQ5IWBbdilIM9Uek7Gznus2mr/qF0cjeZdR3KhXxOnf+AJtzenHKWNym
VZoe+4JqwfhkN7lpm4Tp4C9MfZ8LZh1k2nmsYeaR1UuOyMLTdi6BTBhfN+I6gypaeehT/CAaS18z
+jfpmNe5R50TONajV3k04ragOkuCo2TB3CPX9Tvd3Xqq5vyd6QrtZ82InokXZrXZtFBFbMCFk1ZR
oY3Wtz1yM6NJ9kGB8GDPGpWw1cTUiuVNc00U2fpPw5TedNUGUyrbUWxLI9bzpsafnVoPFbkbOxG4
t2wqwg2l6GOUuTutR3rF2uA3rLGfAdN/aUTqQl9oUlKbIqg0qXZVQ/wUSPmACH+XRDHVAzowpmvt
zkqpafqOvi2u4L50A4ORfLqXhvdXTSW9AEOnFq1RGbHBDSWfrITthVBdhpiJwdKV8slmbLsuU2Yn
jtUju4he8In9RFm2bSCIdZX1bOTO3aPJWBlmBPep2QOovTrLwpYWk9M5+/CE/jI55nevuQ+TGCkt
g9OMq4ypCC53hUnDrshUCJhqdxJycGIQ+aUG9Rj38oU1H8uDCLdAbv/Z4wPGC/DBDb6NyokYMgfJ
uz3Kp7o0L0GcHPBd+oWNypA9kTUoZPt8Bk1/G2J9n3FQh92y1GgbGje+HINiOWg58KTYZK611ZQN
1gAm0DTNnEsoUQp/zvWXasZu4ATtDk8+9X3gR5J2ArCwppoPlCAjj9aHbgVrt3X37D2tnWEwMBrC
8BzNOhdiyEibZcxbwVUY6xFQvumYBTnTe+PmWCUPkEbT01C7jO58AbsPhtW+tlZ37muUVh5ZAiUb
8awf/xre5WJO0FXpGren9taaXAXMHt7lTMSF0YkHekk/0ATS+axbj1ivJ+2WK2PNgKNcdExroQZf
cakl6ISDaLi4sXm2lLdHCeHrFsQjw3kMLMGbbXM0p2zPGbsPAzMb5IUx0++YuQCNhb4P0JxFZb91
zVuE4D8cIIQYBrVs4Jiv2HGvjMmSM26y8uS13q8czT1u+iMeQLyHQYplAgWe/WPW024M4JEPiXlQ
dUJJkD7CQ/lD+ME1L4L3wUIpiSVlXndx89YH7W0O3uuY/UYyvoWZuulNUmwdA1AGidOPSTtujBCd
XWpSN7MFV5p2spsxZ56WgpAp3bUFR9TIUarjJfCDqZj9acY5pXlPzVxsMMpsRsvht1PxJp+GZxLX
Y78qGvZJFtEtZpv/M+3+1oZ6sKuDkUoCMSxWrBzJNLJ8xlw1quPZpma1b+FU/2gxtwFzOrp0L7JX
KK+30izOodt+hwaKMs8t123o5LQh/PtZfXtD91H3egYv0tjQuO81XSceCIVjleefWMAoFmvqSZ7Q
J6bfN76JNayUY79UHyZ7M7fbO7p3WlS4qjC2lo1axZMbwys+BfJYresPqq3PXhd/MTU7xGXDRIRl
F8E9kW8KtZva6gGu9YHEP4YG8ob8Ul9rGIDZwAtty+zhr0aKQaZPSQVb7XpT31voJwtWnaJh6Vt6
ow5PpP3qx0Nh4FvRZ17akDCTUMH1GQ62LN+yKVrwIGjpJ9JRUhb+DI3Rp4AUTpxmW9fuXqu2Voi9
1vjRA/SC/IvknqGQuxaNhGYF9XVSAv0CxMreeh4VWvEufwgDuGlJ88KmD20doF6ctXqQPQ3j9DSb
8hml7U446cEJmfSjpe55VrxsOk+KwkzG5h92XgTD6toHNKSc9NuER1VrUAYuFV4ie29tTNy6/OI4
KKQoqVajjVbMXAYEtLjNIGCeJ3wgchAYids4G11c5nP9Re5WviYgYuEBt1xwVcE3x5LaoLoF5bLy
WJyyFQC9lnOcx0X7JzmXWUMYH4YOIaMNbl4X3unf9t0sr3NkXgRuJcD5ghueUkvg1VnrxfDeLI0p
ips3u0ABhM3qIx4Ys+jZc+XxS9olOxxnWCEio1b5I+p02yah3MUhzqdRrIMcO5IpnLdyIhQF2N13
W3YbFSs/CwLu3iEmtkKU+N6R74AR3KgRWNiA2zeqkWdF37mBzDARUPfZAnbcxbqjrUNHp+arNo6Z
EJ7KGmSaO9bTqP5k5wEIbtiCpVy2WpWcVYhRqEqmczZlm9kK6Mq4gZuUH1kZF5AOBwtAjBGRxROn
IB+DOj11AqXgZFEammSnMBdzv2pcQr01nJAYVahHenD00aL0LgpSa4Equ0o+54N30yuO4TBCEkwY
gXgkmcSjTmjOwKfOEv9fqZpjb2Ip0GqUN7/MstdCY8Kd6p806uiyBDYe8Mu30eh+iqZsMBWDmpCh
eHdH+zmvFKVPKzfTkG1x/CKdKxCwJ/bOo+hc4TunkRqcXxzA93IOXnO9/ZkCZmJMWI5G/9OYDIKt
NNrNbOgDPJLGgMwijm0iNQz1ryg+xIwxwXWfCzoQwhB3+SxPpnrOHe4pHfX4ENMSk0595g/cgo4a
HtnKo62pzz5zX/F9oigCPrKT8chzGGvvSapfh9G5uO3wLyIAh1PaLY8ykC+VW/2MGob0all/mXy7
YQBqIYpOucJoaXt7l2ajT/AtNuxmys7cRoXxmmnVHy7bY2o+SGz+hXcCGPReMFcwOuc3iMVDwZfc
jOPRTqy3seLUbtJDYPADOIyIQJy2ofbohMwhRH6JFQtXytjZbX1AyTyADLjixtfmu81iXdPNndUx
vhenKbrW/Ot0FI8JNRShn4ij96CPliMPH6SzNpFiJmXNR3/IQFBOrB5LRKk5qtg522PXwVI2blvs
9ioaDkQ/+2FLl4auedA5suZ6Y2jZi7eIZDjkdDq3GWdcxlCZqFnI0h0PZNOt+9B60hjhF1myQa+l
wq9hMW6Vd4PypEG6zqT5VpOg0gFR5IF51cbkOC9CQpHvUhsdvjmG5z7+kgmbYV6rmpgCZq99JfbO
mHPjubtSFhdrti6u9YsZg18+WWWYWyeTDsYpVo3zmrA7sCWyufDXnb01yKqXKbO/WMW7YbZo6cFI
krmyH1pn2zW4zN2OkZzxzRbaT8ZulzLl0MLvYoGae8qPctbc3cvA9GniBiyFs09jyaAmpTUJdqnJ
815QV2nGl80tQ/AOHy3Cccgig6nSK/yKS1FU2yn6mtpyKx1nO0KlXWTeCN2hDuSblrlfbrHJdLyF
R7oamYW7g7E2eqy9dX4ULCiypjnUrPnLheIbSuZL4jCQt9UwYuvdc4JqXUff13lMSyB2KZbt7PBQ
rNAbUBtVxXdhom8IcWMyMAqDLWo8zKjhrhH90dA+ZIFAYDZXJdyk2EQb2X4I8wzclJ8fBsDwMmGE
GTgMMZBTfh7KCUwsDlH4eKC0OZ254lu93dUAN8GpPvTlay7wTJNU7UfRuW0slLXmbz1x7XGtVDkD
eUHDzSJ3ejb6c6aeC7XX8LV5aj/3h2SsfSmAWBQB0xyuHSfbJUO6KcMfl/lECnZEzjdCLbaaoG9Y
aOn2EQbJg2sVWxuxgheFn64WnqfC/GeBIJ880M1CL9a90fthH8Ip1V9kXjJFbjwSFxwUT/3wSxjc
KkSPpA3Zhrg4zvVu2uY1g/vRwJnbEI1AExriDqyO8ErOhIg/ynyigUoxlJa/TTNd2/EiIO3IITgZ
ttiMsVgbMMdidrjj1Oxa7l5LPdMvJOa3O0astvYjs7lKWVRh+kaBtKPHhjVDPatq7JgMuXNebJa5
8zIHaomuqPoD40jWH6Q6opM05uoMwrKz1CoNgTMK3XexG5VzTlnh7Ofuq/MYfErvoNRT3AFzQ9WU
Yk6nYGK+PtdbnbfIbfNzi0XUeggjcH41Pb7eOU8YrslEuHb1cdBeDN5FPfYtseXAYUr/lYRgjvW3
pjyIiPwd9aQoL8LHsb0X6UNnGSQmLHuLHwRMq4p1kKtvwmVp4FobvUPgJl8TtjM4IuWY7Q3Fmp6c
Rpgxftxbq9FZmk6yJMpu24bWZoYUa6Aiz9HHa2DOQhYYwIl4XX6sAYpYilN5wUlHE5nl2s0qyDhw
zpqzpUtaYPV69D03bxUNUTgzqqOGHCO+3QQSFsY1gdSqPrhcECYafmVul/mnnn8irsvqczV9Fcio
Kyxec/jP/QwqnJ7xQ0F3yijYRbWocwlCDIAdtJawKeyNM37GGoTtK9sVe9yynWZyhpFup5odHMew
vjgLMRweWAKuDKqhTZMoq23uvrTZi934A/pju4WVG3Pkt2cZ/ln4/kziyNrZHwQSGO/BNeZNF45H
iSJGWHjk0+JYclN0uUdqQcPMcdw0JPM0psc5gYsHT2JoYvFhGctAc1NH3PXUn+T0UcQdCK/xgl9b
EpeXPhieuRtdsc6ZYbjsrye5qHzJ9Jvzs+UdeOcYPGP+rxkE4g0w7DcvgsRqpHtUvsc2Bvdsp39l
Quxa2fz1QgIe1NAAjHWHhg//eJ7rt2VmTaZHRDMWRXAaZvVthXDsS8CkxIXhIV6I9Fly9wwESNJJ
HtnngxSAYgNGI8YGUo7Onkg5P2dcQNnnmzG9m7slDS2anrpAwVZ+sSpUeRgRhmI1G88ZlMpGSzYA
qzH9A5ns7WPUmmut6R4dKkm2EG+lpChgJ1pE8SHXrq4GyvGlk4/hcGEqtTJoi8VMVM38ObKR6i1x
ScuPQccJgTQQU1Yu47d24myvYLXZ1UkOzyIRGxcZJMBBv4udo42kEVwZbZOv5LuGkQAhChijVU6T
xqzFKve5/Q4J3AkwIzd+waSzKD868daiF9HjduOIGTEN9kGwvSEBVNrylnFfhM9V9Cq1d80+NcHD
oELmlQ8T+OYO117FFsxPoPbp05F61XbY3zEdtn4IwTwsKw7QmCzwXvJqYimQHtrB2xop7y4JODm2
V0kIT2a99PPO8m4lsUcmzWiJ387AwD1YP3o94n19sBLQQDtybC7e/KEwtCJB2gAO82Po1T0NOAPP
Qj5MKB3ju+MeMv3ZLd8hmErS3BWQR9vdJ8GzzQMok8Osb5HrMIZA1OHq78RhMrtAX8Je9bjIDxeN
rwr3wwgIlwSse+w92CzUMbN4feaP/Zaxm0y2Jnpek5VnjJe3uwXkLkmEpF52jmoyJTYtSTE8oQr7
bKCcLfajc8WFCjJiuatXGbQFUvWY2cmtnkw3r+wFiGcoY7bJ5eWG7jtjBEWSAu8P48ggxrmMLBdj
rXefzeFJg4apDwzpRHfsm/RYK/wq1bXMS/r2Zzb1R8j5jzkMm6jU1mM8r2H5MFCoVhH7Tz31PnME
mQ4VMNRHBviOb00XFoHwdnXyEfgdWlCZcbOVJPcxKjCb1xpeVXtoicyaxaOyzmH9otrriBsy2xVZ
sXWN7CeOeFBFV55GgSUL0h+b3bWJ9jLIzB143M+J/Bvi0+xtqqW7An29g2zeGxArJvq5y9N/Li6J
VqonCrujINumwb3ONc82St8X7MkU0/EwOzeVOg4tISqCwdwSVmxNHRjiGrvUuOa/c+i0X8vVfC22
IWJRBFXT72xqt6EYXmc3vujtvLMFA7Wh5tQtze/QwQkM52vO5coSkK1Zs2NRARMccL44xOGoYEae
lhjY6P5CUT3200ZnTNF9jOx6bW8VG2AAiFhkkTIdshovyT2oqJcmv5vqqzmOcOCelmYZfs0+mJIN
+T0EQ+7nXH0RgIjsBM1zW2yEMxxT8gjCLn9ztWmtdFIo90k7cLyqVVP0j20Cq5q39QLwj0larjH5
0/wWtScL0/dcoPc35a7XAKhaf0N1mqmynfwyz8bOZqjjTmehV5uhvoYwY5QgBAtvA7vrIdGQsrYP
GeYmUgsCA2rsUQTbkqYwncwzSta9qq7Y5DlRiJnqEEfNyANiqZ5RkvsDKVF1xygu1R51W+2Grr6D
OTtLVGB6i9DfueOPzJakSlpcAwWGNMVT5YlXq2epRUEWGNE+BQdWqEeMKb+W8B7LaqREzOGSEKNH
CrHpAPGaeFhBt1AxARdBxBb4FMc39qhgARYiULQzYzBTjXVghr8hgIgMyH89Q8mofdeoIEYsTmjF
vOhoifeC3U0jftRYHAzt14YNnCnyGphINNVlqF4B5PNyU+ZbwVHF9tlgUYy1djcpuOhM3AeXM5P5
ZazWnmNsiwX5DiO74I9FcwIhY9rWFmK3vtvnI47rJjoQS/WSWMEt7i59NW+N8JcTCAU4lguFDHCm
q7KpvDPuGXGWlnXIwef0w1PHJaE9F41z4N3X3B+NYjDv3tvmtZT8dtkhbe4R3viY+jMJcPLU4UuA
+jdDg4tEYpNKhXa8/1csaAQVUUIB8qW6RfCUQRdvMgsY6sajL7erinnrQMyC7dcmTiv1gYEzMo5N
qHMViQOWpbFiTIrW26repuh1DkkFCulFIvrC/JHsMP4Kc1PzM8PbvPYdaoQZVb17bOlgYlxtsYmv
Mb3hm+PnyTYB/slh4JtSI1mRBCbp3m2U/pTcO+MwFBON+pMoaU91sYNyukFL5YjukkdoeXNad2m+
BXzV6ECL4tt1nlxYfjUahqK8jqwFvey1rT9aY/Zbmyd7fFfJsUVRVREDx7KBTzP9oSLHVyA5QZz9
cue6SbMnOnnpuahadO7udmz8SSFtVmolQaaxkl1rHsQp3Fjx1G4reMPdxLYPAynhjTj0ZiJ+jP0S
eRKIcpugMqfVp5WCQ+CWp9StdlVj7wLc+pqpXRBCvnBLQI8T7IkndF/xQfXmJk2DdV8zbYmadYEd
a1ld4Snx6UPR816cXj7FcLd11D+uHPc5L3jJCTQDupuFQTqMdcSttoe8ckZgeNACyq4qfcV/9BwT
DQigdz2SZVtPHjgYBr+AsiIis6KmWxGtuokzzBi8bZXBBNPG1cprXw6/GuUulwv6ojY4wKb3O8Q/
yYy3INX3oIsPQ+49ad6nTOJrREpCqMS+ksDEG0pcE2wBN/xk5fSeGkhZzc8xF5pJDFkqwI04+XXo
PicOZ2MMlSVIdjjGz5hTDzZm67WD/Oo6B2yD9QJVC2WXHSfvg+0w4nDoFuqJKAzWVeGqczPohFn6
V8OdLXo4h0N8SY3xPiOsSp2CnM36auC1zPtsZ/Xml0jw+xSvjZxfsuyvKULEWuptVAQS6+ZDiDu8
NpOTFoVXpdpDJ71/4ei9Rexom0rjN1muj0dwapswvbU5x6XUftmf/HX64Lu2vuknRbpfdQSmD66o
RnpYIwN4LUrkhd4yHXUp2toZyrcz75q036DA8F0rPw1D/1B29WszNYydzqkF1RjJgAcxS9pbSPNC
DEBbiqPLXCkqp+eISRp55TvH0Z56gkFnCtdWG5j7mjdcNTsQbIyw36v8cbBZ+3tHDmz0TpO+gVS+
tZXaWONw5Dz5TmM+Iwcv5Lg/WAbXNMKLibfeMnnSmT0kfA6XEiUbin3vWpdUX1yFF115Ay4ngxoZ
zp34jnBF8V45HzOS9s74ogLKiFxw8t8JwW2WCD8as3vHYRLpyQeATg5BPCVa6Kxi2HI2/8nEeEMu
xIDjr5OsjJ2MRjKmF5P2sZ9f4en93/BMI95DPX2Igg1637+Qr1712lpyieFuhx9Cbe3IZNfgsyrB
qJSFDkP+Z8heRjLNBrveGjjaVGAjWSRxwGKj5dqXcSqvTZn5SW1jJcRwWzbHuW1hZVpwKknNGLvX
AftYoQUPaq42OrNU7qQzzGHfaZivVdGjwUjDzcUfo8xXmd4T7zeu74mAbhpIgs0AX+uKWrf1rfk6
VRIfWwexCCCdpX1VJvdZilZd6rgHeNtnMJ+S8UGBOMOZGr90im3tEKDiJXtuEF/NpAWmwzmOjWPa
4axTT4gZDlZ0XxI7iJjkq42pz9INgqRrnCEo78mXad5jDaJAP5L61oFtWIY/4VnE/aZOPXQ8xlOY
1nuD0fyCIQoGOqMJWgUeYUMclUv10JtHGbOIzSI4Vx4dNRWaFbc3k9jTjqYfsq/UKZsKd2tz0wmi
EkmO+wcVn5es2mSZTX7JHOMcP6Y9EndSheoy3MgQkwyctEufSZzy6carTPCb4RbBTNtLoBfMbMmp
HvMnJl+3NOjwCzgvdrYcQuw8+RtrBGytPErmeoZn7/RZ+9CCBTIj2QDCaBEdXX6Cli/lI3QCLXPe
60+azI5a3/+lcwveaPhOsfVRTYMyikZkDWMOUjg1U3s19NMPMMEnb+wfFJ9ync8Z4g18n4tCnoJe
zAs2AhZOnstt4zQTX0KavaCIa6/FNAXXqC7vrkVst25tSPrmqs/r5wwQFklH3Wdvwl8glI4jogiQ
6qXmyxSFv/jeXkWU/gEDeWUM8TfOEbW3zulZKwgxMXlzG6emfk0q/Vv1I22ByXKonFS/MWuFeVnN
LQzzVO5gq50mWNgBP3XV9EiiZVPRuZfZzpPYD+LxakdJizdE/Jpm+kjCTbyb45HlVnDL6V78li92
rayywuARgltJrbuhOHwnhXcVrqe+8yZiHuSimjaLgIAc/s3EQRPsqHs9BiMOiLo1/lUpnrYwM1Gv
DOrBwVXP3NLB0qHZYj2Uuoc+vXrWmFgvU6FHA0DbGtAkj4qUH2E87dw0eOyLbBvO5bFrtH1kcPoW
xotLSakX5s4YnQdc/Y6v63Bs7BStuHVrTMb3hHGtLFX/KzVo5KHxGoJ4xU4fAZbGNio1cYya4qWl
6F3lJtgI/HqmUm9akgLvSae7qcX3vLFsv+htrnLQhDHwhlTvT3hFgZt26BidXbEEjKdOeJUu6iLP
gW3LwrTU2AnKXDAUd3B8pOeBVNt4Ume7GY4sbPawrMtdks9vcYk7HN49zjfHH0K6yEFsEabdVMbo
MajQH8svV9WPGMo2ZuI9aiNDoxFBCBz1IB0/UKScq7JlAoOYl5GkGTmktzWvBCNcsq55kjoNKZ5L
POiaczbGmaWjsR1Jzm4WrBRHHPOQu2LkjvPlVlodtARN39eNvVcW2wZmFNxndcU33OfPbhg+DTFS
k8ZwT2WbfUcxg+OWKKaeEUA0/2MX8mnVZCur3u/M6m2Q5F2RwoPsVD6X5vw8jazK4G0QQ2GnZxFw
4hCJ69mmTv0VvBFM9mT+x9F5LDduRUH0i1CFHLYkAYI5UxI3KGkkIueMr/eBdy57xqMhgfdu6D4t
jQyl45Oeps8uCQ5943/PaCWlH/YV409SNjZ+PhWO0raOJzMKKNn2ZqJdEx6mhNKxkP03c1dwXMNG
E9VNjXQUK2i66gelWNQNJUVKoRO0AqNA8RhLpi2TGqBEjFT9AvsC+rOCO5a426oyNxHb2lQYtlCt
3CqoVzBUEAc21KlsEpAx7QUBJECiP0qTBYQcY2yaW5mCRi4djdMox7Rf4boGMEB+IMkbOqvabOON
0pZ4DscsElDrwJMskI4sgNj8iPF1kj0nK6BidP/KkKC63kWXYA8Fvj9uQBIIF4mZLCE/dBX1L4pE
ZhgH5OZrcpI2uSmfdK25w3/aDF16Id15pVFp+m3qtJJwTsq/EIlZp6EEx5+znhHDgZddzDE5cTq5
ctjuBhHqBisZITeebSy4VX4zpk8Nw4jY3kVRcEgieJnCHFJoXHv5DLT46CtACbpo17Pt6yMclrQF
CPGX02hcSiW2Az0FsEdKpI70YUIlFJnF1hhH5L/50rL2M8mKsOgV3p9VY2A4oBbMrHAtCwbFITkQ
ZcsdryLl0/d++CPPozqh3CoYyBDi1NZPNhJc1IBcYwERBIptjBRZvJAZuMPIYm9m8fMwMFGvk0+v
xHYvtz5EVsQVcwMG0TzTBJCL6rbxvENmKqR8QUfhJm31Yi3KWBy8v7S1nCFRnVIR1sQ1uWRZ2JmB
YVuVGRxhVbeYhcdM7+b+KOempObnS3srRf6dCGix2tFEhnsQDTJF8AnCjPKm2PU95tPxyMtdvKkf
N5X0kNPMJbBiUesIIAK7TOJ9BeVdjL/j7FnU0lIY1S9l2I+4MX3MT1pkrWKU/wQiLbOeMrpkGIm+
iOvFgV6Hq+YeAg3P0MyGItH2rF+aGmtCBDckV+gFGR1DZCxkeF1J1V5lBFaiBAI9GbbWGOCgGJaS
kNK5VYgJED0DcTKVvZl+mUzVCf5hCprZ0Bf85CJNyVqktVNmYtmcGpL0zEpy6jRAiDl4jIFKN6tl
Z5bbVD2HOD6KEfhK80/vHtI879Vv87ipNUlwJBbO16w92RquIgrLyQp2FbV/jpXEJ+vLa/+V0i7u
tVWNfE+b/hFHufRF6Vcms34RTYwN2bCVHtvlBtKInq5Gyf+R4uAqab2dhdE+nMpDOgHMG7jvK2+T
Walt+pi9wzeyq6gvLnpX/RN8EqR6i4ogYp2LV4XxFFERO9Mk2xjPFl7BjVko6w713mDcVIhDMAyI
6DCQpQ+Oh2rLIusHKb1j8BYbMeih4rsNPlKT4BxmLBLCXhlMRDBXLuNMFWAU3lGmqnj0IOOgBNgL
qrj1AzzfHUfrOL44xlbc4vuy9vcia+p2OvnKpyXaQv8B9JR1Hwhb0XeG2niW0fCd6QaxlQWea+Up
jfqbE3ILSRmIg3joU6BKbK3k9CL1bx3Nik87AygTj/Wsb7Dqg4V5wRhvItVWPn+tee5mo2cjA7UT
7U7W0rK/loJP4NYhZSCu83I1BYxbIHII6WTpMQjZ06vEH6kpMVPjg0FPyd+0LcHlTHA38MC2FowP
Piy4Oe4gV+9ekP8B0hijgfVUwECV5AYOCyZrUUxs07St8U0zk0mEkzFnxSJU7tGHlQwgawFHCud1
KiKrqhN3muatz7DLINaPCjAQtuMNLu1ISQ8i0jMToVRXVtiQqhV5lmiHJVJrQc0A039HqoUyvNya
7EN40hsewZR06RaTE6k2POrPeMIbzFcbsujuy3B2Aj3JseG1ZMKNc4+Mb7IsS4gOyboDUGCpjzq5
4oXv+wP1oYlqWdgVvhs2+wjNLwyLyXJjOh10sGS/l+OhQHjnR3Yjuowv62bDZd2D6jjp4FesT7l8
6NNn2iGsQ787qZ+p8qexHjG3unY2cslmYsL5FSbLhnko3q9eOQOFnATAXTC+viV8d7qDlZRFITQS
2NkSt7sBCiDh9UMGgKqGkq6eE7oGp+JUVPARaj/p+JkwQan/QNNM0ZpZgHSO273SkVVi8y7NJPr6
nwqmHSYm67uRvlAfH6AEyB64TRqMK0C2yc5TsbRRb65TNnahHqx7/zl0lCHBwYDhpQH9vpnKzxCh
clhJ1hG5n1sbL9QOmHBlIGmp1W58edJsI/k0s0fDhUnslB1CJGOLpmEFGNa+v1PSdStsGaCT/m3n
UUFDuFbBA3bmSJTUneprqQbI5gT0May5X0J10cN3PlxKDdIlPDY4cceyXajpokzAkC6K+lfA1l5/
6OnaEA+Uhun0z0xmLSX4JYAhpGUp+z5jeFncSbmP0gsqgUjAytI/+wJhsp1pv2FIX7TXoLqQ+IZ8
L16HH0BQTBOk0ywZKneA9SttQ9pMYq7UzpHLLzpYEZijVwJZhOxBPHSVP4EsGPnVECIY2vQuG0Cm
4BAQaKUo1eCIAXm3M0yOw9uQ7OFc0FcZ5TEBliPdMvN7FrQbxmGs2AF/JihCxd6Wc6c1T4n8bObQ
yQd4lwlDD0KcqT+AYSzSb3FOyhjtkC2/DIAb24RPowAqW8S2v05C85B2/kYXzl3q5BJmFl89M0rl
rll6MLwXFZgY69wOgJqJO8TkSVJXSGW1zvTXoBJk6ANty7cBk4qEX9QwHxJY6kSNtrQUnwxqdhQX
afhEINTUmza4kevBq4Uxr/rJ+lWHmbJbtyW+NnAYMNe7k54/MO1zXeaolzFS+Kz5yeBFjc3b0zC2
/yw+MoJ6NE7WfzQ6WKiOIwoTDwWeQtY7jlYmL/c6PvOkGLhqLOXE4DkqYKDNsShOQrOjUbf1oPyw
y+ZEEDFED2y52onph8xPFweXOP9rAR9QbQhnrQAUj5QlSJ1A3kT9pqkv/XDGo7fF11Wqa5YpHZd4
0CHi/wX2GRquAq0YcD9z6D0usDuAenk2PQ79TuFLt2gA4np22OLpDIklQE6Vwl0BpCfyWUX4qFbK
P8hCgr8FsiNNx8F8CB0BECtURsFJQAWWADjnxcE5W5IG1wKocXvBJIDyUI8XhQmYRN9QxdNzEGxv
PtawPhfpAS8kUsy1hm/Ealfdtz/9kpUSBm/WJ6bQ2SL+CiIW8Z77hAWdx9pNmfQCUZ+fLBQDq34+
94qnhb6tkqgL5Xct+6tgROCGbsSn3hcHNg93fAbd+FKEjx41Ta7+KdMGOUcVOplhZ6STj+bKpAqr
/YPUboDExCgCybdVeEBi8yz5Oym/pRiiGshN478o21fyHhYeDcMB3mJh/BuZuBu80MEt6R2crPzp
gX4yraefOAImTEal/Tvm/ScurL1ZIFBFV2ep3e5TJFEUWpZyREhdG/2M8wDMD/eBUgnV7HgYjWdI
6LnESehkHcgJuCLbTPtO6i+jcDr/FEdfmuKEHk03mLkbJjI8iFX6PfJkqmv+Uz6tiJS8eDjtzU2Q
sWxJV7G6jYJ9hwNPUN0BycIkfUJhaCyWuVCZCMExN5DejRaTNXM1UR4dYVa/EpsoYyJCIzU9MwCG
jfhPxBBY70btQMA6yaLj+NsHPw3RBtyd0Atyaz3KS8RnQU91jleTFIPZkf5iJq4nS4zDOb0SpSTn
n3YysVsQmULjf+vCXdm6RASqEV0RowwmVsQIGhx/U3JmrNVN+1ZdBfNa+V/UNIxTl9PXUKIxc3k5
/W6ZKjZjK5CqCK11n2U58sBWOKX+My0+i4DZMhubLp2OWNvLGmctc0MOaMt/BfKPaN2zBMDBfBvt
Ynal1sNS7hOQSsOeeU9CAB4zdJL0Wk2fPospQ+j2chis/Ogyxw+FOddN91PTmvmrONmM0UH3XTNZ
Q+N3uvYTOy2q6a8E+Lz4GyrfaYmmg06t9j+a4guPMuYSAOpJxnQX7Y89+Bu5Xg/+p1h/CHK4NWVx
ifuPx85i6T8ojxgpZ6Xyt+j4QPJ78MuSvL5GQ781O/ye46Lu9mn+Qwm00rTvKf5UWa4iMEr/RYG3
YlwC3/NUQTeUIYOX1FnA1j3tNOiywzZRByCOXLS5B1BupGH2vH353ZfWdfYwDasmwSUWMD5B6q1h
QYCs1Ez3jIMLXyZ8RU5lkpRKFFjsB3tS1wwKCNn2ofrn6DkNmqgqQ6OowWc/Avqa0K4kudtfE10+
sbrIhVOmOYKEAkt56OG4MNQDWwvl0xD/RTyHCY68TIEphAIXDvMjMG2ssQtT+DGQAYGAkaO7nrp1
vGmTsxU9VO+Enwh1RgICSHro9cpsdqjNLdZCHcclhyI7fhHxku1z8oYAmCrNyaxr2wK7Ud4SXw1D
HbihO7m+icgdM+0GvxHN7XoarEXZD+qi0d58eEF0Uok9UnWbRAEqqi/+3HDfEjSJAMjyjl568ayH
qFwabSNJx14/V8VH2oP1dfz0U50OFXB8mRRzokN8jkPYC+gZaNCLfC+Ab6jIECAyWORyduVxVRiP
rPiSKDp9S1yZ8C0FZo5skGUym5GiNNzBkLQWgbHtGiLJq03UvIXue/AvAC0QWK0geoPrb+Ht2J1m
o/iJsUvi0SLhd8kfMyYXNbRFax9qH2pLKBIx5iGlEjmbaNPeNQth+F88TmiwSr7FaiNQSee1cYxH
BrpA9PKlMCdXdQ9RuLADsrLTLHT1GG3PS4dLBu4sFLWDYqoQlzEDrSOJEuxPRMCXvFoDBhS7uelH
6r8ttt+Bpqz1ZmcWHzojFNEmH6/EXEYDRkGIR48RjApxMxqgRgrrDEtOjjMHO0qF+Do6eRHx2qyh
IdjAllLXAbfGxLz51gSf8gfcEVVnW0HghSYD28QKeS9q9vLN35TeQFQ0ybZCHse8JyCoJQLNX+AG
/h2jdd8cTP1H41Kqz/34w1J9GYyf6rgxPTuxKEO5J1ijCuMzDFjn0HAuewF4B2MlE+AYoYKuIW/a
YSei0o+UHUoEa3hnUA0Q19ekTbBK8wTxEBKswbQaIdmKXgcy7WhBHXFLZv8hm3UJ7T2aTL86Coia
RxFr2LhslSeKsjBw54iKgRl1Tnp3Pu95qoLeAJtr746S4+kPX/pK6V/RUbRocPr4nVY/ExZQyQBH
A06ERS+z5FaAZdwxaTqoxVmCohzoVAs8FhNzk1Uj/w5wIrUUbE306pmrlPK65HQCpazB5Y3cqLyb
LbawYicV3Jo9FYy6MTif+g9cBCPJWNMHYwHwqluePdaemXIJmNiVrl6+dIB8FrNesEJfkoSBZf4n
ACix20TbUOTFyBgWFeuq/I4jQp6Oo+pMPZb27guPwiwvw8tqgw/2CYSqmz2pF0y3h2UJ/Mujim8y
8KW/OVr9Ntq3TEArB6HGYuQxqOEGxvEx994RdZ8UJ46hOkZxVtBGQc/m2ND5zZrd+5ztgLSxArJH
/2giyKMPQlfHFkmt8jSzL5mmFsleUN4N6S0X59oCBl8s5pzqvMTdsqyRkssfHvMOrAhs+Qh4SS86
kS4W/8RSN+N/Uxx7KMQzpAuN8oRXkzP0i6xpNcxXrC9DEbwkpoaCwzIJx2UCdZxAhMpwM/NJfDzz
Qp2PPqweyvAvhTBp/KApwIR1Mb9gmum+UybHavrzSyoB0ubNZZi9EkStRfP0A65vfgqafmvqqR/9
lcAVvpKCW90x38D04nTXgiegWpWIQFoNQ+TW15AyhADqVnr9VmuivjaS/FnjKdYsVIT1MTNWwxFr
4nJWcEqg+AFo+lz1wMNabTdwNHq0CIws/HQXgliY+l9pIjx6JYz7iHgjOhzQl6Dz+/AvCnhk33n2
r0DGQkTXJlb/zOkV/NNQSMjCJlFeWLkcLY3IMVr3fG3V/Fh/IPk0hatQ4O81uFFYJDe3qHt1CIpU
C4UXlunDOJ4IzCJJWcOXZHhEvDkicmfwyhwrkvhmfZIIB0/YlgJZiDfakI5NdTUd2wjXWUIeOlhf
LXDbslhbEcGxkEh0vB10B5L0p5MExq/BpMb+GuXuSceehrHZHNe6jyfsqTCEzgzV1jnu+aM4R8Gt
WdMrwZpVFb9qsOukfd96K5GqJExWId7kNOgORJKL/IXieBdD1JsOQPbafmcVZ9HfeSw0vKd2RT3X
9J+6wLztkUCm00YnC2i62NR+q6iiTORxOhlUTXwrf8mfg2MRdL85XkLmPWAADz4iV2ip8pN+pAWc
oLumx1x0CfIw7WY+ymIQX5L+FxU0wqxpllr3NIrfSrsr0QaA4FJvtwWvpQwZ8KZNR0jxVsSE9yCx
FvBUypD5K1a4e29G9x2F32RtBFiDlc7RcgfZGSgiXnkWycbw7BMYBRsx4Fi3JXNZGE6fHrRhyT65
ZtCnbbjEJx3PCcQRxIAxhylPx5hv6FfxAI7Wqq2vmjkuyuE1cT/x6Ykc1PEBVnSNQjZmIavfaPFI
W4kZrMsdY7UtkawOmEfUcwsrcOLigjiVia6e7qbw6AkfQf4ldA6TNDW+BSlGqezVJawgbqKI1nFN
OgHMSAP1aqU6nno21WMn2ZCZwuRSj1fWYl2Ip7z5ixHYdRgwx9nbxAEZdSGpKi6VuCYf43o/Nn9S
EbsVtzt4r9VEqmj+PR+AcYqhPmSgVz7z2Z7OCFMp56EnjW36MoKfQoq3evFjMmLF3mZ2rCCWuXHO
aF4wgpGpyFadCwo5RuUI5r5smfe5aX+IWkLCSXMguo1kRpTG7TcEBpRlmyj9+79oe0jmPcA3qDK+
XqUYM2vOXIujSUdBDYar5eLucnr16KkqmJmOM3S+5+sJAly1i2DOx/hHFDjKogNxv0rqWvm5Fk4d
xzSpKh0HzbiXSQ4mRMDUOO63sk503DbUtoRi9r/Qe9rib5IBy8DLA7yBrhFMOGoEVMDxc2QrEfxO
46+BMKClmEzLvawgSh0IZ2Ln2bJM5ZXlqVzX+dmgw4y0X59ZtRhhGXyO8Tmub33m1hKSSNdTLpmF
EgLjeK4shAiaErdgjNYVlAMaoHzVDahNyVRsEDdgN6swW/61Ph7Xm+Z3/PTgCOYWj6mGAOlKrEWy
GfwDzJWQ8TtOMGvqDtKT7VLMy9duZwItKhY6HxyqOqpdlgpZ6qh/875CMUNnZmp2E3ogcCj3WMck
uVTjHYuEHlI5p3P7qdUHgPbBtCHMrjCfSbuFc42CCVBVSaecDoDUlYV4xv3Fc2Ge2VW2zR4M1UhK
ltIeO+FtKMfwKXi4arA6VUhjWIdGwBQS1uZFzV1zhNFFVoKNA43Gyqy57hYzQtFUAB8u8juptDDj
wmUsscuZOzxiTlEZNGx4FpRgZuWyTMWhiUhl/gW1/CzSWy7Ozj4cDnYjfOkD8UHrwKTPgBk/8tBM
KzLBMgQG3JMQ3gQf8fZfqdn+sPPrADXuwD1jSzpRHxjAb15s4kICq/2tKrdiWI/sCTAGqgyusSyh
nkIpKJJVkfNeoExajIfIvJNaQg2xInhVLR8oeMj2qJNXji0KplANqz92poQOBE75WrFQdit0CMeW
lvXox07TXcCEUM0ciJIteIGyK3s6YdDgbdOGsJeWnDDYFLw+wbgPjFekfAfqRz39G4Sr1f/Ihcsc
t0WRzWbTauGPqwa7Vs6I6iXJt6DxGDAtWQMw8EN869TlTtc0nBjQ6k4qWzIt3Ga4eTH7aKQFm3iX
DflmsQMPiw0DDIJXocTwL/5RXolzNgC6Zez86zjcipNya1FIStJMcq8WmGwWsrRLYdokvzmmXNGh
1JbQj2+Nm4H4p1dHN/gndoeyOeZsAL3yT8H+2zEgpQkX2SArCIXXvvrsvQVla6r+8nGtW14n3fwH
dyKasAH3BerxC5cI9v1J2vXtI2pxxvMFoO2DNtJ81d9xdQ7T4xCfsulHReCgsOkqsKxsA4Yrxk4r
L6OFYZTbOGInhNql29XoVBh9KNgMz4V6NU1Ks8qVtW1R2x4ckYZtbuf6xbkLfjqAweUE4LLtbAha
axMCe9b/arGLc6MzSeYW9xGaLJhghHkxwQCJnYX3hgzfJH2rw64U90HCp2V9leOmCU009fj6T2Lx
WeeFDYQDFb1ocmNsQt65vHdJc4euco6j9YBwJJFAXJD/yY9gJUcBtCCdj7oxyVCmHUuuo4SBRjup
v5GUo+C8iN22mwhQTHcpaV5ewRu3j9lQiJt0IgqH62iQL710pp8r4nOIk4sx+lKng5KPiueYsW3E
CulR/VKw7hi6sWpBxsupwrmTJ1vgSCwwd5BSSMUUAApJm2fOKYM0My3fcm8jTpPpwEcO+baubdKn
Fw0OoIh0HzVYoqJuSN1K+bvRIRB+XqALjj8omkT2tt7/t7zN+9cqbPokrgtusXqe/hesyWrtkmqr
RjR3wfCdwnzogA/n1JItSr8adfejG+5gOxyLgBdVXMaaDTAV9OGv2P1o2j01LjrKVaRv1EvMxqoP
4JVKeWZF0s18tCX76JZgUuI2Jj1cEfi+TmMGFegtag8OZXDA0+TGpAXrYfrtVXstuSXgpxgzV5x/
VItf6Fewk4fQaLCRmaTVUQ/VLtPuDtA014X/1nFfWgGOaJ/x2YGwGpJVjOmnZliReDupe6u/xniS
dEeX7TrFw8Cn8gf/dgRmmcTrCNXxeKH4Uxi2qHe92tcxT/ta71jjn/TKlZQe17TdZPIGGAktp+NH
mPqQcedV7FpwIuupuqNLAlswhsqKG3EgDDCquf6qEEctZ/m4jLLvJtrNhUiQUq/30iKTt330irJ1
RBvI6UMAzqg+ydPUZrXblh+vpmzT1I2IEm5DDGcNCUAx98MnGUGasrS0Pfshr/sxkzMQG80A/RTd
YvMkFU+Wd4hlVf3UiwC80IzRY/AV7Kz0XHVXOSfuzmF9VCSKbXZnBtyKueMj9sKrqV0rhK8B5tep
2RriWRCPHbc+4h92NybTOjn+10sYKlCLoR73i0PvA9WOAK+2J70+xgzZpfoUtocRyFfHoIEMKnE+
k8huZYg237GLJtwwZtZNqhkEH/DrJILItC9ZKxi6AfJg71HFHxIY1Fj/x6ISzRj5hBsyDx0sFSwO
Sa4iFneXm7A2nk17wHMPy4olzGcBSxv61ELV+GovgnK2DLxpjKBy9ax3Fy25+FQJsnxTP0vtMfXf
5BzJhFPSw+TXILnPi1kPa6b6q/prr7GD/CeUPDfTgCAXH+XwDLJrT2AeSYc6DeSmKW+jxxNuFxbZ
dD2W5MUUYG4g65dmmCW1gIIYFVR/9hhoZ/bUsshEW5BsPKav5iWWdsJ46C0OtEetqs4Mp6wAQyYU
/b+RydhFcpLsLxGVQ6Mx92L8jyJ+HylzdE1vSxO8flyWnkrrbOboIHOnpjwsVUiQ73msIo8uAQfY
nhI+B86O5Gz010hajeI5VE+FtAcXRjEXEePLciVVkDSSDtEsI+ULZbSnrMoOyM9fajopQ19KmhZ1
uMpIp+DRl4oPIjqhsm7qYJ9RWwegC6o6XKjeXddsc1rW6CDr8NPi1BnHi5b94lHXemdC7sZ2FFW9
XJxY+5d5gLj8meYkDq09aiTO55prY3bvHDPpB0YD3ku/hUZ06H4naVxY+rRVC8LJZ+/vk3/j1pAQ
augPOrqJDLUEnm888CaT7PALfQrPP7BO03sE1k7kC+K2COBwRO9iPqJ4y6voL81ffKjshTP/1TCG
g65izlqCAkhhupf/xpyNLDcR+lEFbafIsvmh0416MtsuVgw4l5g8bA3eMJVp2gWKqDFyXOGHEr55
MuNhTVCJgde4dC39KjCwrORdWa5FXroa32ouu/j4YgyQEZkZ8TwK3U/eH4UIOGmGREsld8sYXeMK
NfYocPsxePaBJLRd6So97dPDKP4ptU6owK/IfGNgFNF/87ZBtVDUNzuHMt2ZGVIHRBq8qTsGV1YE
2vUL3Qj9GqzcjLlfTlrE1mIdgjctllFrM1wlPkYBuHGrcTIDDZasU9synO6I4eIm7Gx2D/IzqJud
Zb2k5DHTzRIJ3K8ZLcdjEJwK+m0htZiVleCWW7sST2HVrobir0UwIK0UYxPBQZ6kjwxlISnHS2F6
RvozGs5QXazKyUDJ1M8monzML0HDEDbehioQ1uIlsp7IiOXQm2bfYDmMtH1lbIsiZK10q2LCdBUa
FvFmsDuOnkpwx0ttiizZj7UQrwzxVEzop65IA6wK1+vZ05x27jPkM2RRKt69GN4HjiZTp/8YbLUY
1+wETRhjOV0R0lta3o/QeMpM40bgiYQNjL1tRB+if7Sw3ZTlX0UwDJ8AcwJvB1+A36WbHDxwLFvq
T4Zw+RIKvhtG1wCfXNp9GuxnPOQu+tNEq4iMGDslF2xMsRO/BP8il0e1fJrDJR6dwtz0xyg90MCA
COlDZ+J+yt8ZWqo83uBnZMrZpyt5uqQNZXlrizh4wCnHW9ZbSe3KD3Rniu5O+rrJr+pgpxLNvj0o
rApqBs9ILfPuO0WR4mc3clJxtV8y/cSailFlx4pjmw0AcVf+cIGoIA8btb337UsGVB58y/HRS1yF
ybVfPnrNYlo8LbkobE2tN7p6HvS7CAhCtL7zGGPCNU4pJgZbGxlf43lZqoSHUq5V75HitjAfSXGM
CX4YNsrwm3rubE7RRn0lhe44/Fl471IEofwJ+G20YzaAPONsJlpHxisd+z8oL4hgGHQERmvKX8FC
+N1flQTJO6GTuH+UepMFPyhhQ+Maz+3NGmCBpx4HCms+4Ch6V90P+qo428xzTj89DABGmBoFhlMM
9N94TPGLdskpM+9if/H4bFOE/CpyfBstK9sdNjzdxu8dPDAe0bXaoWE1FzFTrqDfY4R/NbSmAdaH
juhaARxIkJxDlP7QVdX804RknNpg/sx+jeK+ja6Gv8P6FxY/gvFPY4mNYJBVv8pxXYfrgBj6cKlG
rqzexonCsUE/cFdDLL9O+1UQ3yCfB3TEDcoScb7ZWoKRnN6/lHC0Mcopv0qMxwo1KwNw9CM0iG1y
q4ND13KEWCvRuzHDUI2SDNVrijqnwP7lpKGL23Goz13jrazsOOoK1v03Wqh13ReouOplq1ouHPZV
x6h/iq/mLFOvX+rsl3op5Ty2JUAuZnztqdzhv1X7LEzg0CY/P60sy5rFSAGuUMDEVFEpP00jijdy
a4d9VpEzyLDsy4+/ekqOMjwLBltU8h5zoIEMHgN650L6qq6yz1L4Wd+SCE0y+RG8pPScXH5q6wji
vh1egpC7XAEU8yKHSrOmaYYyUnl/MlMkY9koR33i+XYrHSaFM/6EkysHlPjTC6aKwN6+H35U/RGA
VyK6gAivhWmcBGFvDs85MGVch50taM4Ilxu3iHqb8h0z0lF1a/4iyr+w/9eBLJljwJN+16tfabSR
xk8P/kitHnyJpO8zjZCAT6rHFoRyzHzmCCnL02zETt/1V5kNywoFGAssub0pqEMKHkGariS0J/2g
6sdR2cbGZ0q2c+6i6UauoDyY0XoZJO8V7g2KWOBNCwNd+cR7ac55q8+MLanBbT+Z9sTzqmcQsNhZ
wUARDMwFTAU+4uquGgzhvqcEBIT3VtK9qO1UhAlYojtUhMEDX5gyPGVllyXUojwCBDjQTFcV3O6D
xosR6445f52/Sr6v53lcvcNJmQRXBSuYTOEyUOHELBZH/zqUtyLWKGC/zfQk5STZzmPWddxukZhg
AE5hJLf+dlBeUg/TMF3pPyLCZjgrzXiKMDDmyWeQ/UTWRcu36qffLC2YlUyQYbSpuGkZB0gpemdE
hjKfJ4VlNQQLsAm+fhWbmZyFTivhgqYz9uRd3wXbDpxcxFlLOI2EIHFW18+excZvV63ojoojQDXL
nzl6y1G9aPgCIlT/cman2U7AoQW5QV3KP7LsSrRxiXeKkf9mwom+MUWpLcywsn9lu2LnPWbUBYj4
WDWcLDBkPZGnBKiSCf4Jg8l4NcElmUTSwIBuouMCs0QEVdunjjl2S3/aTeJe6n5L4UoicSjv+VhR
YLfjGtfHovoW5v1Hh3aWwR+jzZYHwcS2poUrs/yXerbeU+H4f8Jg9+ovw+PEczQgDopEz0WHE0j/
itJa6EhuWgYQ6mcsL8uAucIj4YpAfu5gIpAOagYU7DEqaGiKpyF8dGAWEv9q1mesYgwite4Oo7j2
n7FhMOCkgWjdAWWD1ENqwAnnWyuf/zMywfkMtAXc3J3ybdS3rOVHTw5dfAAP1uMeT7ytUr5xderi
jzmuVNJ0cXnJrSMJBHFPHt/k79CewDV23bMDTTtY94GyTJBfoVys9eQyYrZrUOUG/CiERSxjRlvS
TOGb5YrsMa0IR89K9Nd5lNmi/Gg8d+ZDGbY6fY7MMmt0iy3Va77PBsfSsHikJxmujOGq1ZbgM07w
nRHvAvXI3ggf309JlNiksCYm6mWSznSAunrI20NPcHa6jYuVoNs+/l9xh99QzV81g8zYfATazWzf
gB0K4zzkN+SJHAZluudKriJeY3usKJ/PbcnvYdMK4YfMW/ivq7p0s2Bf8p7XaboK5KuKthzO4HwR
FYE7NresuaFXB9S5L8tN8821yjlUkGCUPPyArmaRSFCYV2hDUuPaDReG+OYEvP6aygeuqP5Ll1Ht
fYChWpY3VsysNFhhhtxhOZkZnDYEJ2A5b1xETyqhLPK1y2/SK42vTdstm4+MTafIp0oayJdkcre2
JB+KsS0R28VxjMo+DG8oiHL+voxy2I+j7zVvGr3ZnPlQI9SOcbTKqMsTyEeZpeyw3/Fgf+l70Vpn
5alFNh/6N6/deNIqM3ZJ05zBlq1CJkahDxMRrjA5YC06bpnF8Bq7dqkykJqcWZc/PivDR2p9xc8s
JpQ9TlzZXEhFa4ePzuxusFNXjGayie1adASDC3vO6/5gP9QV6SghukEytpSDMF20FsBYehXbywB7
09tpyU8M9CQZ/nLtHBfc0YySKsdEQAOUl1DTioVod46DL2/8bJCwcyB9hsFfpSIyNXfA7QoSi61h
VRbWWqD0E74oEcz5qsTmCzU1pXARWexQCuKpz5HYYIhl4512d7/fJM8gRBOrqkDKLqiPaI4FJLPo
wwa4r6ht/uPoPHYbR6Io+kUEmMPWkkhlWZIthw3RTsUci/Hr53CAWQwwPd1uiax64d5zG+ttgt3R
o+z1vN+x2M9sMdzwZ1DfdX3aCAjxdvdBozxVYDZd5CUQoiK0GCZDqCzmXE32irXpX224pHi5oz0u
IYa2Vbbmcq+g2KH41Zjmu8Tubob5i3G91f9oKCpG8reZtB5TbV/Yx5rycLReh/QwKduRL0ifoINp
bEBKa8cxM1vpNS0Yg2sr3j1w8QZ/u0i+DST+SUlB60CCupvGqWJd1VyV+QTSaEVTjbGEU7CIfBt8
C0wl4r5DddPzGSxiaXOTgCtuqxOPXMHekLFP6fzmlFlMEaAbtTZXyPDVOpcxO5uEdXVJxdFNgg6Q
Y/3f5MBBYfwuUczlJ716cqi8JtSwSBPqgAfcTM6WuhP0/mRT0pRDUKifmPm09qf2Giff6LoVdZNY
K1W8G81HnfyaAJFVcmnnZQGoy0dV7z2YrtWLzo2MwV8ezPGZLxmqgumdF9rJwL6exHEa/poRXM50
uPmpDHidBx3BCDBzb2u36DkRC257cFhwD9VDaJG1hxqtXUvUUJz2zBcWyQW6f86XivcgG5Ee9A8s
Kusmvaf27Ns9aSGjfNXtL8xs/mzhSAINK1aKeTPRQZulfJoUoPwjUjZ+baGbbP/545iXx3mIqLp8
dxAzkJ/0XLvVqoRj3ZOPTvJNZ6mBqd/z5j1Rmp0lH/izm/gjLCzuLNSmzrV3ProYFyczKaO/T8xj
M8roLtSCGbmAlpy79o9ww02LqE6nMEAlOIppayQmWuzouSbAvOHj9xgcgieN2pUCqKJCmGhSnqXW
Z5rvuvK5aU4C60EMndhIitcM+7+HAa/WfCV8ztA/GvkmpgD34OxMpHVnus1caZE3M2oxHyOIdZIu
VwNQOSLv15HUn0zYKl1PEqJfs3dTCYxFR9pDQ8IW5s/h30S+WvTPgwjHqpCNbXuUBGtl7T0nYkJw
KrqWPwo/YWYLEPhpYN2I4wFmEjE66Fdc9tBzYrPHYjGE+W8gERewJ/3DllipXT+TUhVuXMIUaiYY
ieQMo8fB27QyB3QUjFkM8rC8Og0m8ye2bcoOHf0LusXJbyZWJfaM84WJyxp3ZcGWz5xiVIu4/LFO
MUId4SjY+GA9qh8dGinwdR6hEzayTYK8qxjfCI7ZzsltjNmrcnGk6H8wGCCuxjqmWytdw5pPJprp
dC/wQS/IzPam4SHAzNC3tl9aCPOgadMn1hVJsssJQZk8v12M+a9i+u3cKwYrHJbXsOEcZHMLn8ws
rp7yoYT/cvcIa3E1Tq99eM20D7P+aADn0R3M56I4R8mnrl8rAiwFL1zDrTeNrCBZrlCOQCmYYGRF
nD/MDGs958p9wze9SrQXNbub8nNO3jXv1LJGm9yHilqHlWfCqtuqw5UA8/mkM6fWOR8j7i0yI9kf
MnKZZ/ecj3UQMfWK29Piwa9UVFzNb5q492lRyUYkM+bxt1dRM8IoLOiqISY8NdpFJYDGvQ5Z9zQM
yw0G2gNEZyovkVsdiB31ovcEsbxuoDtUiGiK+B2oDfo82WbMDHt8YmTCrXIGjTrqPhv7RWUZwEWW
L3R4qPj6vZ57Ri83o6Js2CuA6WYVbUsmmPQttbkl1IELQ0Mu/t03rMhaKTixjWM51Cxu6z8JaM7h
qQBVxkUNVN2IQVjVm7prtlC8NzFCxbGnqIlDpJlbqzkNiUlwW3rXmu+EZMeMRKKmeaulIAroRlyI
JbfDuA+L6hKbKV4d90llOVUbNK/9tCGMmnHOZ7n86MuH0XabybO5Cwp24baHYnVpqwC3xAww9H2l
W3wREiis7P9yIzm3lvaroGaKhv8FKquO2aXivhj2hfwCcDRcMDBDLEMiPB3xUnfrDDUCU1Pbw0bn
c+1FEvcdi48EcJQe/+CMAKxJzRShT9+Z1kFnc4AkNTSvofPu9kcz4bgdArPNDvW7Tm0zs0guMb5K
x1qJ9NPp/zdrEeetgO45EdtdIyHsWwOQMWktaeLHVG6DEj2FND0zcACvxZQ43POUC2KbM02zXfaF
MzFIJsUfa81jqy294dW0n+PBY2cMHA+S3hB4aGj6fJWb32X5M6sp7v8ZBqHfsFluqy/UjGcleY9Q
nysfLiUd9Vnj+h0aX/SfsUBYxFJ0pzU8ZodKggQy9qokO0k/qeKfyr66QqWirhjSPVeGdZms/FGw
qqMRMYt9B/4+Q443a2SJpkcrMpdchJWKJtDFtuOU3041+d34B2YmxRzRIFBjHMNefwHNG2fFDHp1
79rGIS0cDFcDlbvBl73QwQAHUJO5DcTK8abZ38S0zch7YNrjf2nll4HuhnBbVvV7wC0Go8NxuCf6
gmF9kgbDN4tc361gcRfh/VnzEhDyE3070zMFsq68JS5GIkYgLqqYrH+tamgP6muZJsDGqLVg5S4J
T0wAwvyYDy+enmLMozRHiKKvS56mli9Bi99rl+uExPOhQCjrQgv1k+wL8bPobn11NWvgffyds5WL
HACL3JN0sMOj1TbZmDOPXBsaqP314L0jJ0gKY22wEQ1E+OoqQAP1tcr5rbi9D2v7KWG4BUclYlnB
kZW66wISVbRLtV1k2WCPH2OI+AxKJ1sr1jE/Js96jR+hdFrfwiJJSid/0gTEn8nfmN49m+5z4NO6
o35t+Lc63Jrqszod8mY//uUg+9xJWdXIRZZeli2b1j6TYYn6g/irY1mgQX+eZyQd7NVCJDVnmqak
32oYhnoGf2PM1ECe0+HHtGpgxBgHDo5OjrTGT/tdVuylF25ZRsU6+A1DLTMfwcStQUhihnIs50lg
nsrUeeO4fZBq1FNECedwBlFTtpsJvH6IPWAhifTWFvlbjjRQqOXO0V9jpPtjVq6X3yVnmFJKfEzJ
XUIJFEEtT1O3V1zmSbv8tVDeOvG1eAz4p0bQZWyacJ/DzGpBw8wvSuwj5RTsfgwegSs+Hbe6OTHa
SbjmDbGO2rICBKtlALrSsXJMyJHI4rti7jyFqFVK9h8T4+iUjrcQ9XlOl4UuPNN2Un3UUH6E7T7D
e0Ck3b+JJkD23U56GU51Zk0aw9go2/FOkc9pMamsn0XZBYguMx4NQcTegSnuZAZLRgEAOZKpBiA6
F0xLkeEX5HeoPgFfXrrLxo2dPWekKIojDQRBD4sQGaO4IOCzZ96Ou5EgVhdNJjPMcW0xuJeANV+6
KoD5YqUBxCZsIxMLmGo76b5uoNt4KDjd73p9KfVVhbenIFUmTFK4PXeu0G5GFfHFn9O3yYfK9lWo
/siihR0wvheUGR4p0K3xVeIireTF7nZNcZdoAsbfllq7qbmM2jcC3Z7oFokfyKwlQeO7Z8I+NjO3
BckdsjxlLPJbDmzV+R8vOhkfs3ppW/YUeqAL70g3zYTO5KyYo8A043XdzAF6ddwNxqigkHnotEBp
8jYlvV82V5GxRRK7ipytlO0stN5cDYPRonK4CB3b/sBVMjLVwesqbyprZ5PYYj5AnQ/MJLuTzXjO
uPi16v9mELctjHAc78TknPtxI617jchfug9XbSi/n1NxlPHJoQ7UFY8C+xgZF08+Ww7rFfXgFY/R
ydYTnbRdfRgalFWV0G3MrTgh6xK8Yib8BbwyZqfcuDbGX8RaQtEe1YKzH/Yelkcr/2d2OTO4AgH3
idhmIrATg06MX9GShFX9yyuC2+AyUC6dXfWakdKGfTt+K9MtaUZMYRDybqek2jOl08LnEj1Ehp1K
cX48DomJZrJp703nG6CFcYAAM0dxA1kMhONL4vhdK9ZFlN5Lsty05zE+RfMHooHYWybq0mrIJzPX
wiG51HvvpquwzjVVOBx5fy628FgwMxkWDj2kqotCL8S3npMt/zYz4+h48Zip46UW5KumG8WWPurN
HhJBzBQ8LCiO8W6hMtN0JB+wrPU/DTxNMri4NwOt2sUR23kh9mr8HA3fKap/vdIpKZLAtdggKG+S
g1zD0mqLxcuJFGBhULP56JKLmlH4+jjNdn18nsOb29wdIiHsAtXP6GvlhYEZ5GQUnrSzkhX3lzCX
ORLcdCQev7G+zohKCt/s4dQXSIcQBFkeUDGU6ol5U949z1574iMhyrPmXTGVFTotItpsE9vmqmbh
V7CliLa5s3cg75aafhAKC2yLxoJ3O7m62ksKsgGSji+VmbBn6Wct4K5GY4YMZBIBnsNgVjOaoE4a
Vmw/Lo0QLv0nB9EC33Uq8aDygTe4SjAzcCehud0A27HRqNofJgifeNyF9r4O38bxYNbKL/vze9EW
rKJtfPZcIkQ/qGSjCo4CAta2thtyvkAAK5HBK/yldfza6i5Kf7T4o2OFNjrTrhv2RTPQhPY+gZtB
r7OXoJaP8V0MDAYrUifKHCp3l7efiRJjfvLWWfxceS7EQctBms6ESrP7rat7u+XprT5bZgMkl6NV
rpiOza+qS+Ot9sRW528zu2E9/dchrKmw8OSoYMyCegMpRhaieKu8X7c/JWPHlhATmxaxwvE2iDv/
xYzhQi06SgNdmWDAF0L/bfrTLCeUJUD5mYh3GCuERYYZcJrQ46YyxvYw2P93q+QB0ouJ0F479IMd
uVpK0SCux0fTjm1Qoz+xdXzq3Lw9e17KrtRs3wu4SfgDxp1LNJqumWAJcHSM/Biz/ZSZTVDND5s5
L+WyeJmRxXgkBGk6rGtKROSNCXN8Q8cFx5OWGe0eAczaae1tPMNEgm5XSwe99DIbeY1nUN2RsxEW
kaL4v/V+3ah3a4w2hBTSyj9GHn+d6WBPVByBaNL+hcAArCM+FSmZ6AnbmrwY/jDBMU5rQ5ZbZEeb
jj+VGfYTZ/KFbXxaOFozNlHuXSmZyWbBgNU05/BIUdyHAj4mTh85Mn8EcWwg+I9dXm1nRztGdc7a
FeNKyMeMGW7lSI6itnlX0KQ1WMO7cO90X9xbAvFLiYEhK0hwc9RHzP4LMBquCmczEwSP1jwky1Yx
q2sxG4RL1284a/NJftc2dP+xhGZQYk8iZxBRZBqHa0X+m1RAG6ZxFLydhbuoh8Uu46AprZzOENMD
j2xdD34kmc+zq0i4znsemrLBIy52khn6IP/l3TPhQReSxVfEYj85mL49ZFZWM50L+7FAFlTvmKEj
GOYQ0263cjOEbjKF9+QRMGEi9RBedLbZbjj1N7/w2pXGTp0/+xJDJ/OpJvcl6XReOb1iNGCtUyw0
402M0CjUGFniRE4b7+DmBxWEmV17QZfFl7pn1pYrn24z6U890FrnX8R6VODFzBlgJcbKAFurJIjq
i9JPMaV7/dYujj2KijHfGUm3dnmV1Xkr0G1P5UlBOuIxvNNBORfDd0XnPqGx0Xqc3gDCucz5u5ub
Tr/A3/PnBoMvSQwOxOcmA39d3iUKiXD5eEf+iBRlujUh4Jg65OPnCkE6UeZPiafuEzUnSSZZFXq+
z2amK2hF0U+V3Ssfw468OzhXXCaoCwxNBEp+JPiG8Ros86qescQsVM5uHWfasW6iSzPh/sEm00Hq
tG251Qamv1ZByds8ExK51Rc7r57dcmfcVhhETESNJYtbXd5srkdPo9nt6e7rqCJyTCGp/i+fsump
6fpLHJGICUfOUz1auABu0dpr8zWdRaAYVEl0oiH7ImqrvmM9FlFJWq8h1sKw5RSN3X6t1caR/v8l
jZjWu5AdTh10aoqotYf4oeiqlUGbqmApyMm/mTrotXDdbAMsrHTXigG3HcMV4KUOxrVhKDuFzrfj
AHkYQ9Dp3tdAkxryLCem9jezG+PuYNtqrlzdWrMzx3yzUrFwlwbtgZG+J1b1iGgyNRa7MteZWfS+
xIqD8vKp738dGH5zTeEc1dAimOsL+6INyXpE9p0h1IHi7C/ObOZ4viEGdp/UD1og831X2hsreXEY
6yukMGbTjxVD5zW+pxrdxz/LBUfTQb02kpOHqllxstfRHj8m5YSwb9TRProZ6W5QJPugUKsHqSLI
2ocBJ6MpvsspPfTCW/Sx66KqXmznRZYWZJwWOHYpIGHA+JFXr3l13JNjlMi3Pr2GSKwRz6GA1S3d
ayWHq4XYO+TKbrmHDbR23aNFY0UgSgrvOn8dHOcQC2+bGy2yAE61fLpEivcz1TH0PKTJI5KYJsK5
eO88zJoldS9wJ8KBdQu5pL5Yqe5lrzDbtvaxdLZDErJJR9lQg48j6QHzLsp8iVMvpu0xf+C1rsqE
1nURNXA9wqI2rYQO91033lOmU3r61TmM2hPrl3xZuicNsA3LToGpL2636USenoyIZE3oHy4az33X
AV/A3VGKfzNi3lB0ExuaBn85aKSouukFlhvFWqMYwc9fFN/MyseavMj8p/Hcby9eJFyEtmjD2mSZ
yKqAfa23KRmuTVjYhhZFNQ40u1MIGrl0TsN3vVVQ+xq8PAZjinIobtmS9xlSrpG11w+PiqOy7jmD
L6wxVdZvkXEHK197x8qicmlePdxBCd1LdDA6hDEEApQm8+ePBHu4IUIiSOiD2X7HnWAddvKcZau9
6IsGVM+/U/3VmGBVxXOeIgYesAJzXi/RGOUEqroDD0IYkMakbnR8WPe0+wmdLxCNOnY3g27cFfgY
MwIqON3rnm1tjl/N5l4Oc7CeYbyd2WZHy/KXB6PlO2vA+qmx+hpiCuh0FbL6gLDX3CZEjym1c5zj
ZA+zkGCx5eUm3xv06yVvCf8IOSoTNPUmjj3hgTnjKvFE72uLxBZRDnt247c1uicco7XXbObS/ejT
MWec5QRUfoTBpSxZoXcSg2bDmkaj6lnXMWJYwOB3dlAF8TDqGGXH6NayXed/5Ln8In1qF0tY4DzX
TGQxzO9dCESNBHKuvpv0ha2+HlB7WzX52QXsnHtDFkmL1bDCiFTLHval81QVX7OFq5Xxbmt4uN1I
Rqta38a74OQQ9t19ggNRYz005rXf4IlW82Y3WQkta7xRWGxX+iGbrqGQh5ZI5bxRTwb2DLPMVrl1
CrN8GxOTDp3v0+jlPncNIBgd8aj7dMmis26VqrMKRJfKgEbv8z+FrWKqKtw8ENHzJV340PKe1RYi
L+RIOo6YgbFjnJrbQRS7pkc/b0xBjmSS3JhNSr1nI2nU3TioWshaTf059c5bZk+ItL5LJpAa8Fon
1FeJ/MhL45RYrJ85rDJP3ogsXxtsvbtGZ+05nwG6PcUMKGoVFsJQnhdVfApkr2TgALLuBvGDIJwX
16JJlmwTpbbmMiU42DjobueDFWjK51HvltyRnyU/eaSebdTbmHTPGjVPMTsUdTJoPHtHIveTmdWv
MhroK97w7oFfzTYOVUtZ1xvN7HcTxYknQ8hpj0VqplAVukQu6lR3Pba1tBK7wZ4OpuoGVV8E9dL1
wKyjnCclhgwBl7eDHTkJxQmY9SJV3+m2UKWofoKwUB3il1g8RK5dLA8ZMDM9OZGydM3QAtTUh/l0
C1WicvBQ4XPdeQq4M86uiQMtwfVXhPpDx2bLfiLuyP9kX6YTB0vAn1+kpR/+zwy1NhS9vOh9YFYo
LEIidOfykjDYMpuNyytWKf+6/Nm0E8DRbKnIOB1iwCA4Ayf1XLeMA5v8b0xnv6JZklp48KI4cLPi
MjTFvgbO4PJxCw6ICsxR0byjOKUbkDc+/ASNlIloru/mm1kee5MSxI3ZXVNUKVDI3JZasfDOUoSn
0EkvTueus5G+jVTEGrMr254kbYKxNvyE1MJMT3wT0aqXqr6uOXsRg1GjDVYZCGjcJJjgHVU/AZwt
2xeTQsJ7TWLso6GNhIgsh4qmp+HH/GGZ4+rxasCH3yLbYoW4GuvyMuDUFAB5ipDEBraGoclqgKLY
Ybuxs1keVNWIVhD/Pu266qhElpRB0e5d9KwZJqsKZpaF2x3IB6TjIIRLYzvwWIq3iAY1blKuekZF
3E9FlR5ckqmcRpwoJFHUhecYs4vZF5soZl+liK02OdtWVpuKuhzYPnLd9iZD5bXBfSvZCowYoGdG
JVPOWRx2Gxb9Q88sRI3gzGmbEH6KWgy8w2xlNwb/hViwlWNk28hkrjKE+4q8I9uG1MQPZZtYyR62
JMMB6SefQarxjuC7q9CRu5hRze+w/iRDMEzeNCYOhVDXHiiGAriUV26pjII4nN88m3yraODupA/C
6m0ZXw2gsIht/qC+5MU6VdH5wSfszXo1zBSHof08WwojAqJpLOA/KDgWrYgzMeQqwHEZwIi9we8Y
vIa9+JCkbaY5usa84VVA6gwbIgT+0SCsQG6wNWeE7BmlGH4dM8kOlu39GOZXWlJVC+XuGfZp0MZg
MEbM6dpmovQfI+VF8QimkPIkw79u+snjteRyTMRSH2kHx1NgoH221msyexuh/g72r2KFN5X+YpnX
t/WfYQ8rgUxizFTmsca+dulzsmYDgm9t4DRRmRPk/FV146rDJh9zNse0kylHBDZehR0uVDcgex26
uBYCMfs+rD9mDVgTaVIzb2mGXuzIwxCGdZcpcetldPLhOm2BVrjD/O4gd+oxjXZafJpwwlTRGEQK
g83a3GuG3FVZdLDYq47Nq9meu5HNj8oYMAxNHNmsUbE72JCG8FidceBtNVVBuuFdYQXC2cZcSSmO
omGbm/1RsDt2UzwLMcZZ3cVMVJCREu4ctB6aimS0K/ifsnbTZM2/eRp3DpMVt68De0aT5nRcF3za
E9kKgBAAoh+nvn44brZP3PkqdGZoTrwzsYGXUJh7lXnlHB96dNPqRNyqDZLBTgNYzME4vgl3eqHo
Y0KqblIPYq2BFMIs4UDEVoF+IcOB7u49WDMq5neBBbMLyc8oGzCLI4MggSqV5SyCZD3VAN+3t8k+
d/TMGUm9alj8tZDTn8rEuAqWfB3hJS2Tzmyug6JSn1MkDp2nE4v6HYtXtuSBo2CXgOzY1g3q32X3
AGumt6HJGYeGX620WEfBibHmPEhWLiZnxIDIdxihrEQakvL03FbxCy/9eZqjN9dKuSd0u1iN2kNj
Kq/XD4ZNW6cEvoogqmJHlSPWUuqfktAfAp23wHt/pyqAwe1HiPwi+UEnSPUqnij0MRYhM70MEaW2
YaOIKUAZ4anFZZRBvE+cQ6l912LXcDfyzB2syX3RSGRvAETnI5/AEmdIlxDO86H3xh+ZMrDH3paS
zxKRS6kJTkkQvhN1i2t9yioOSjbDU4mzdWSxpD0tkTitw22Eni9K6p9iJL/TpunK2syf8B2oDKn7
iHqE48cFJqfZfwPjI2USpxAuQgPpoIq1u6otFE9aaqBxlnlHlounNF3poOZlR3eKlsBCH5yoPxaC
L6GqWC1rrB3wV03jeVSbYJnCFrrdBWTeLm4ssHUC9sXLKN9UvLUxPKBw2ms19a7KZV/BbmGzeYx4
U+vaepAO8oqI8xpKvDl2vhzaMTS9+Eij8+wksPBY/Elj7VCoKgT3sCJ70lTmVjojg4LhZhgZgapo
p5HzOJ7ARA7OX1wsK1x+MwsLhMnaGVjGh2AmMCLsayz07ZB3JsUf8/JWe8yXommXsH71MPHmSbEX
Jps52bBrzleSeLAWx4Fi17tcI50Pj+k00FtHzrdeDI+G4yZXdAouE/2b4TyyGoEj9XWZioX1wgKs
PhjiVsA5KUT/nM3mxm2jdwHU0S2zw5i3t56NgTplO6XhaVsyIGr0Mkb6ym9zb51/9TyeosZhIFSt
gOxvyoFXVRI7BY9PH6fNwPZfXwxCjvtmRjSuY7UvAEXUGfIUw/uVmRWjWe2A7Tg3YghjPG1amD8a
jhviCBCUx/PRTMH68RmWQiX8q9hUg3fq8Iqpc/8SUXjPE76pFPxPBSSv9Hllds4o8C3IOSC+noKd
6bdmq75qPKRJBacJ/AcZD4TdopfTG/Utaa4YzbzU3lVDiV6dkjDTsgtJDs/m8FVlj6GfD7XJ+Vhb
R89QuXu+lkAXCyhfZa61EcsfaGdVeod5nHZOVQOT87TNIBkrRVj2Re+RF4BOUZVQifKzhLLgZR62
B8rmur7rBYKWIg5UYvbaFGmEy/xUdgfDsblCBGkmHYUaTYOFYjXsi5dqsre2iuDXBkBUW/sof6gh
UpQlSYQ4hM7x7iW4pHqY8BAsi74GCyITKRRcwrD8VD8Ns/0Qjdy2hnHuYzcw2DlaRbTS1GpfO6Nv
NvKQyxIZEBIzRpZ/dZgfhprncLkEhxbvcOabBFsZEwsRx/aHqnkM6T+Rf80SuEld+kC+OYbYMhW9
b8xin6vDLk7n57CqNh66Z7ZATL7TlTlj+8LZbMxHgxlY2DkbLmb0TTlsI6IutU/pka/urV3opLXq
nPWWPUmqbjvkKnl2ikMuE9GT4fvDQ4GhhwQ9KMbjTAsFnZGEd+5g6ywSMJXQ3Hth7QYPliJLmBJi
SK05aHMYG06pzhk73Fx2/gP5LFEcBzp5S5glTGfpGhaXq70nAQsIOCsRFoARibZqOeAu804gaWRf
XkPEg9y196nt1kOBncAS7EYofRuAQbPyldOV6sgwTVEfs8gNksT+FgOaDbXdaubMgbhxk/vSgyRq
+06/xRohY9nWoST5rFDGjYi9Z3XYV3GDxPhXSBT5Dl7NRYog0b5oVX/JVewpmnoxHDewmgon17gf
LbD7aUQaBNtvxdFOjRfuQsPZWH17UzQb4xzkDiaqziQwpJ1t0sFnN+g0sHYfhdZvsorDFKVixsSw
17DUllvRooSl5Lbq5isfPhsk0oX3z2K0DXv2xZtZbztlQIAcSc5Z9plyI0fxhClnjA7RwIA2kV+2
Hd0r1u/rzO6w+IQs4E1tWGxIKQZo1Xo4/cWtipPw0tWY353FUo8p0Y2Pap3tcxzCPRsgIAhM2HjX
hoHz0b4vpJMCzl+abMv6PZuTgyOvJgSZOJ1OmD2CGk+DZ4+XLJmxdOIEQDRumAOm73aVjJR/C1hg
cD8qJANGN7xMU35wBv2uE7WliuphRszIRnsj0QM9TSo8QaCu9oAaksIytPLF8T/fomgGppHfNKdG
y1j9KnXIsm9gTpR8a21J+Tfw0HWdBTYnGd9R2ZGIJJgLtbHLsMNsQqKowiCJCVMi0dIBXlFWaaCi
RZnrcz0VV0Mj5wr1SZHkz54Oh8A5pSIGX9XmROClCsWIeaziH1E4dLOI+iK2NLWV+Uzw9iMOyb4E
5FJrb1HOFHNqF7UxEAyIt2aaE4SBlH/86Uym6dDqNmrY7dXJZvpTBekkMMQDApf6qW7xC3nlOhyE
jo6GKm32TlHR30wkwAlHm6LKs3Dta5XGZ0edfD21tkPRcX92OCwcImwuVvk6h8/KRDkzOhfpalj/
cRHk1TUpjcMUtTsX99aMxrjVlWfFdbBKMhgm7tLou0sKcbqJ4PJ7s7ebBLJGA7D1MnMmfyFVsGDS
TSlNdxKQleOFFggkD2I0F3V+SEd11fTvXiYDYXFFQo8bnGYlSUaMOYb481gyIeKOssNiRK8rFbKv
HlCfL4hvjaNLBGmX7yzFOitc1oMQPPXEnYORinOAkuQEWSOd4aJX55JPDPS8KoNJtBLjTIEXWas2
X7TkaOeMhPGixMzOAa6JXa3+TARH6OzVskTdeVBQUoDF8GdI8DZ2nT5ta4XfMtcxWaA/s+BfhA7A
3ikC/TVcI8cV17Lt/hDhbdvYeo3quGW6QC+GKRd96oDCEWpvp5cPd4n2ThBrdsiokqUPxr0kveFC
5YfWAnOZ5XF28bH+y+jT2sXtorDXyDTzU1fksQ/DF6VsfzlKLlNjnaek/DMdVEEF2kyVXtGeIUil
7E1LcuJ719MZ9OgMKzv6xpwbApQqaFtn5t52Y4MXuvsqFwF2m2N/1EP70KUVgF0X52JUR68Mktei
FHizgAU/cac9dRXGofiz196b6V5Xc9CHKXs6wlKHcrfEN9FTPhlG5DvO9CtFw6lHqVo3NbGeUNG1
guqY+6SHhA6JHA1MSw84k2aQJvlOq7KXxnnTDZ6YhuLBMB2AyvCRQqhMDhKRsSWldqBzVVy24XHj
3lIFUJ6e7HvOqgm2gzOIg5kZ55zQHTBNJmp2fvIYEF8v6o+p0h+mRyQ27b6SO7tMmiBIYFeGmhXk
rrJlgLmixt5aUKkSVw0UCmHGe/6gDy9JoS/rPRwMGLo4cZWs3cfJxALDZthUrKVgn5nJe8uCz494
84th8CeOUoH0YGrNcwsQXzrlv04Oe82m1c6t9ZxVpxxunsHyt1D+wvIlJQ6P8Sw+bUw6ekHU74zA
h+gjmi8Ghrj5TdSeigTbiJuzSHB0VslLR5aPVZYEthb7NBq2bv01UOd37bzq+7tNbUO3grMc4ZtM
bxX+LTypgGgebjm+lzNaoIHYc+tO1/tR4umLNT0wsCYrWcW0p4V7jLtHwJXkvlYWoAIdVh8fhURK
lizCj/UAqDM0yQSz5bEV1S1NhrtdaDelgDo8G0BJwD2q9suYDf8s0W2raetij6wbZV111IAWCRxK
+FG19mpmN+sycFAHzJ6MqZJJQ5Yw8U1LjWlD9hMrLtFIi09AjX8II7/1E/7zTnNfh6r/bOGWPUXt
AkjXDrA4aZUEXKO5MG4IZ29OgiReGXH0WZQoGnq1yrDBV7m4t9TPGod0xgeY44cttRHm24wHp66e
WzvdayQc6U74DQH+yCIe7q+4eZhDOpNvsxiuteE81waRK+Qa6YiqUYhcuRhGJllMtBSUr3F+ya3y
pjHXS6ZWYVIeBmZTHqyCxM+K9rBEGo3MxFK8z8ZAW62qL4rUTq6Bg20QkpCjODDQxMyGeTYLNxBR
ErQeUiLkOtZApZXoL0D8IRnBJmNicx5VJpuFzeHQRew+1JgaAuaN3jb3pDZ9TXVfy5rGRqaj33SC
GtFEVUbeSm59eigC8Hb9xpQnRJBc7S6yMdFOuJ9hrueJZlErIGERCoHvIYBq8R9HZ7YcKZIF0S/C
DIIteJVyT2VqX0ovmKRSsRNABOvX96HfZmymu1RKkoh73f342j3UZ/bavg1txMtRLbqke3V08uBF
w/PIEMpCE/SiAAw3KWzskNP43e81kCbD4o5Z+L7CCGIXKVtMfRfxUTdWtdxMEaV4MlFMh+XeMWYb
cKfVufXI1oKawAG2MFHAeXxXmpmZYPjAgJ+JAcgS177C56Vo8pSZZXxn1vxlQiUnhMOsbViOtRDz
ccizeWRHH3pvLXJFSe6ynPRfMaB9CnpU2uV2KnGSJ9OdQOu04Bfzy2FYro5zOu2COtrank/GMNym
kaScGlgFlFmHcQWT9GaBAGD1YhOQ/QmhvHpYVQLWXX0WPo9DOWwquVaD4VVpog/lggvk2hFojf7U
fXHCBrdVKo+90zJfkBTPpignv74iqRmLV5C2TuznocSz2wRXkngU4MbkyRRgjH+6h5FVf9Sm4crm
3nXefNZNcG70cm2q8rEain1cwR0TnXfM3JcUFpBrMMIGLC6woHuosbdzJzAohCI4sBl50Kl7q9Y9
Y9RcELx/ywYMbgh2S2W0w1VLf8HJice+yq9tCkK9pgCgtCQ6FcZXxbtzu2jvOeQ9m8YKW2VDZpRI
MoG7KodQpXBD52F3tjrzOCh9pexu13CVABrlfjQldokm71HoreJWdZI8bgBfQ2zV0DKnuvVzMLJt
HZt7tmJX8i4EBZy3TvQ2nixe62HP7KTygFmy+jJu0NBxIdFr7fbkW8O7muvvKB83Sx2cjZs9seJm
pwSehZZJ4L7JjvT7zxAh25uWQkbN15CwNv8hhIjgh+pDNMsp6YvfOqkoNLPOBd50vwl4FLJHb8D6
z/+IeMFGyuh454Ssiqrk7HMlyiW2xNZCgEhZvmtyibwgqRkRUN0W+oJ1geBkE0lLUq60kquYIpXt
tPF3X9V3+PsPHT0GiYsdVqS/djE+NALwr7KWvVPgYI5m7yWV4mvwwWfm2LlmrmnpEOJS5CYNanzu
2MfQJRUuQXQz9Ww6a1gxtd/nG2kvx9EdqaEmVOZrhIYIPjF5npioWmvqq4ibSzBV/4pwoO8bfKxK
mm0hDOV+frurRyrGrPxUUU3McaNO3FNJNWD9cOSxZqYJuj8l3kC9JPedDd86hITFfsspaa4vo1sv
zF/awt5T9ssFH9qzR2N3q7sXpMOtgOFNwRKppNR+qNASF6/fWA72ICe4Cpv7pZqJlIj2yC8PE5m1
HddkVNHrHeul87iIa5xhl+HC2tXDRdjus8p44Vf1JS2iXVXb/woLX0+LG0gGFK0LnZAKb3YRNEMs
N2RFHbQ17iijxEcU4lFlmyUwsZWPPsaymxk9tAoR2tjmYUAke78sL1MIOVAnFkF8W+4WbtcTRikn
z85hiBxVoPzZTouheHrOOnPNo2dHlMfEHs5Z5v3QGbZVQX5ubA7k1r4Ig/TtUmYV4o8DTpk08e0k
mz9plL60yYwrzb8rInT6GUGd6ls8JwAKMId79UcVLi/rr0qNwN9steNrQDyWaA+yVcHqMkkmgrbJ
vy4GtNBY6r63hvuUkKUVcUTk7sWH4pwPyz5PIyYYQegl/TcocNvCc10CfhN3Nrw4qbpOlv+i0bGs
HrFEkCycJOQRPBQ3qizZdUvmpEHgR+CiBXpNnGfH3rs9jqGZEjiPkyQ1/mM/FxxTwFIm+4mi3pt6
8Dfo5oegpKmNe/JNTV1n7fQA07nF4CAfeuc9jjDooydTUx2RtSOtBGm4Crqr7bPYUITdYp/5duKe
TuiaOkXjb9KGMMqcVXfaJghtfNx5ZiAIWa8GWJ2eFhm+VjmldkQ014wTJpWjJuHT2c5H60wvfbA6
V1S8t6NlO4zDZxhY/NnpPgzTawlvF9+is+lIdcHrebJ6xHcdeM913B7MAn/LSU5Brx8Xfu/Kx5VS
AYNOvRSLxo/0QV9l87PvSu5dokbYK1/7hpVrEHFlG+/LSPMGrB97ZrUAMJwb1899kr/YQXqa++W1
WiyEKPI3TfFcgU1QHvALpGtUGFbKYOtsgPdUzhHnBMBAdGRMjpQTMuDCksGfNTz5xP2ZunYyWanu
6iBzf+uO5cWnOFpEQPPsPvqUzCAWL/m09yMIcLg0p/FHy3feGR9O3D87kgUxBSG+8+wtwW2mmMJH
66kHijRzNfWD7lGSYApq8RHM0UPKyq2iGLxlSsEBcBTdI5hZ4hPd1vVeC/ApHD1wqpCL8AaK2bou
E2aKgSemqcLXDPEoIJoSeO0vFq33NMzJbb76o3gkpfPr8iZW2TNq9bXN/aM/wfXP/vgl30/sIMrn
5G0hB3vjnVPhf8lqfXbc6UKRIenSV88pUTgz/GVF0N/l4Vrzgks8yegToL0sslm2e5hA1fzdxihA
ZFtdaC0WoUAU4Idp5qEKg9tJvVm+JnVXMkuDi2vFcRDxMbH+KviAxqjDHABFF73msgoFYtF8ugZW
2yBfW/UxFfyKkvktG3BHsyV1ALGokhZlwqWTx2JLpfSMUNw0c4r3C4m6qIJOBC+kqAFhgIpetYbl
T5Zj94iDX9/hXVkDsCpABVIqCBhdeqTB7K+OaXgk416MM9XT/Z0qQI2b6ELg8RqPwafLsdCM4kO2
9U0Hx2GU+evseDS2/4ydeg0TANejgZWJHRityKmHvUXOKczunGUggUSUzI1wQBSlYmdanpRjsaKK
VrrYtqEYS5YUggSUw0z5JbdBRlidfbCCHtQiUkZGWegUQ4JauKnCpb7PO9xovswex0Rf/QQLqdP7
NCT31HOiwaPB4GrZi0yfM9K1ofezrGJLENyT2+B+9t1Owd9CmvtFrWtqHAZl6kdMRGSdWvYp4/gz
Y25eQmrOM8t7bGSHmj5vYsgQLjIJjGmN9uqSDTJt9lc3NVZJPvKon6+0buwm7Gps+48z1muT0ZzA
I2Ib+Q4q/sPq6MUiF6awd1Z+tDYvWje15ryo5uBuGfDamhqd3tR73FP2ppuRTnKU6BoT903nqpr8
Bpjposp4H9Ygb2C3W9Z3mcxYD6P4EM79wc7MObJ5MQuLBulqme6tqQR3pLmpVT+WDOy7ukExC0bC
wKrGL1ok9AcOkaZzsCG6Yevlw9juU1fqY9OToBVccDv9j9DGU9ogs7Jzp+gpwstTdgM1DCrCzjLs
iYSSmSrFrzcTWJtD67PDEc8VMKhu1odDMufgeMC2MAETqQeWm47L/oDX5NNSa2oDwztMJeQP0uy+
W5FiTosCZo9Xb2ie3J5VO2sB0A7mPE6QQ8ZKnDhtmFNmTNRjgM4wiuIKdCwEIAG6famWb0s196KW
T03OYr5t+Zlx/z3mVXMnkvrgNRRch/rR89OTRZ+6b4o3DZJhJEpUUbWGNSD647MN67iy69EC+JUx
J0sPMnAZBETNSN7T7bdWNTgw31zD7z1voQPMdnNcSkzoVqiw5buXzK6eo6T9inDJj6FNKMIlUweG
KwDgRZ1W4NIfXGYMGU75FwzxZin+Sc1HaskTgLKnaay/2B48UARxyEsO5yH/gYnk7vrQw24G2A8N
idU250mEUJGV/jHn8L4Zoy8PSLMPqaAjpBX6zd/Acz76YjmxiXz0p2afmPSlkcsuEhOtqhb7rmSQ
xNOSU1Ha3IgskuogqigTuY1z8+K3+tn1q/tWAaHktoorheJinGP5Qh07oYAJv0fE8VkI7zMfkk1b
+s95h/N55qYwg4XKixFnHc7UyaE7T9J96BARlaJ9EVn0Wgro1LKJXjzbfaXi4Xdk1TFpCTkVWkSY
HoF43AXzAMdM9qfOt48TX/6krO6SprsgTW2lTc41tK5jLG+lQ/rcNoc4g3uX8/7mYk0klTE68D5K
D9iJmYm5zuMmzhjmBp8gN547J8gg4uXEpl0IiHFDJ7sVHwqVnoVd3M/CeS9q6uG0s6P+ACLVikME
4+qGbIEDbAbN0F2jnqAq+MDMyTdjeO/AQ5zY//hiLWKwu8c+UnuO/F06BcfOPY2+7wAaKb1L4EBs
q9MH6qPn24GuKlP3OzGVdGqx1cSZ6sx40HwcuOPU0Skx57vZ9Smg0dupbO/cAtmbvyYtrelDX8Ky
jF17S/izoMILxqWYmBySEYT20q/YLkrQKnbMywgGprVZfHJfmTGcz8p6cXH4zE5+12mwxXWC2cLi
LtjQj+wzAW7EDL2vsJbT0DlPfr4ca4fmndnBbaOLjppM/2fo5dV0/cvkgGDVtf1HaPdDVsyB7QoJ
H3GWBorMV6QLXqkNju8pUwddL7tOIdiKrDrEhAmnKvF2YxcsmypNX40UJN54zQs4DfH0ms/lq6vp
E0Gr5yUkrZU2w1tKq/7op+7nmDOTgfy9z7iV75wx2i28iALL4xYA0Ym9hNoq8gU32im+VRL8/L/l
F8tH5tIbmyzWvyQKXho70ltlES2lBvMoy+lMTd+lyJYvaceYXBb5Kiuy6qZLT/Sr7ifIpJx8hKAm
KGcqDd97OX82S/LIjm9f0hrZjv0hZVbDWNk/QzqKwZjGm76uJ1j0MI9sQsvKbZ68oHq1qsHBjTh8
ss2tDmvb/NCNNq6r8Zh0vExHuc7WOdYOM7HTglyM8sIqtyoqQop2g2dupdfVy20j4q3xxhdV5YTH
c1gRg0F38moChWnlPnEnXnvmmucq8NFtsTNp95yN8n2YiTjGRTGu1Wq824zz3GnDB5jCEmuS+hIU
8uqVo3/LhYKqjmlErJjJyYDWtG0U2nBgisjXEGzrOk9pVHd3owQyzp/8M7pou60M3oIBfdIZub8a
Jv0bK1JvFQyKaIQooCd+CbZldTuHdtaoKClEHs1fqyKOPZKAAdADyEb27TcukZfMnr2N1U5QHMWT
NYyfdd7gAXOYt70kPSRjwTKpPncptosMl/tCR2F138ftj+dxhSkEye9IjRft+H94UL+55WqEnxY0
Ej8aIwUf6yRnEgg+kMEmY/sHCeEl8/rw6mOFJz9VWhz/JTi0MI9xlWVAnUQZQnDu7cEe7ysn5e4+
xSnaIWv0rAKXUtf7mm1vlhX/BlBzFn1eVd/TxUBvEKBMu0FgCiE+S/q4L4l6o/lx68vopIfvju1F
zOKWOG0Wc//LP4HYozbliJSfIGYeE7q5o5r5deHVazG9971GxKl5TJJkVzdEmEt1sfv5K6QBrQgb
APM9Ot195NjXSY87u1f3Vk56Bf9RwgfGv+c50ubBbv0bSPmNnm/14DzO83AOwhHK9BfkrI29WjcQ
sRcRfnlJdUd98L4hFD/QLTBivN34tE2cdOpU+xYvHa2j5rvT7S+XYhJ+Lp0sA3mybZ/BqtSprk9T
GyCPAmSSUd+eJ9KcD4ODwcTT4MnYKWGAAC7eNcF8Ck2ZP7VB2xAgVniySvpLk4diAY8Lzt80bGsp
JQgoj+1XeMfEC8aQWgkYOFM7erLrmAywEv+qBc2rgO3RQUYBckXmaH5ysZzh1EJa5Vd6NzHNyGuz
Wu4/efvY1b4CONN9BOOmb69muTpmtZ8wRPiHnPLzApfSLVi9Id+HpbWFZHqbD88g/VOUdIGa0r4u
4dHXH648torahUptZVdvYvWlEvij1k4A0J5oggqTA7DJjVNU21jDB4g2GIdHosA0/PThgxwfe1wK
+pNUJloJqs9NM74RSmUBmZkdfLSmv4C0chWI98OCHLdWZ6zsf54hDK8HQUYA6TStn90ZARWX6tqS
cK2GPUM7md8CV0idvCfQsOMAP/bTpLeyh4MGu2cBtADPR5VkZrFxZlcujCXzvutf5uYrI1uVxhHj
5j8L+CSFAqyDfhOyRMNQ3eb46wI3u2e1yVeWqZ+3aYjOF/H4ukl+m3fI5BbHhOG7a5lrie0vIHGY
8WdmxARAouBmY+kLdvNrQNuindDcuR20YnVsI34f0Kc/U/dkrHeUeirBrPjsPhIc3aBes3+nexXp
/laE+wriqZdCBSYUmBwVSHMYONn7HASHqcOIdiM++XiclgJkuVUYLhnh8MKfJzbjHocoEh+Tlsru
V/G/bd8amgNSlGlURkVlr+J+SFkGoHe0tmNZbzMPdxL3FQZv0i0cOsO6eL6tcfna1RtMZ4fvApVl
svuTpice497s2ZzQfOYPp2nY4fm56VDQ0huLu1Ld/K6/W31u6jvfWWFaqvlT50fXPGgoIT3xjYwN
1207IY80t2F9GcqH1Jlu8WA5vx0LXdAHwr2n5MLuv6cFz8dVj48FaFux9xObhrI9Q8aN8zdkiA9Y
CjvhQXW7AR9Pvqo8WJSLa1g/kXOLAAoy0qZwX2sKLzT/6vcCP4PJTqtOT3gV+2ztv7XmaW5/m4Iw
yfTb0HogGSwi9j1Ui3V8hEVzNPmVyawjlhBHGA9A6YO+rOsbj/0L8w62k+qcz+OTA4dRZdYpYCgg
IcMxSDjhLPmJlue2PNcRVlJGBuBBLX8P+AQheeHgnTD94j11EsbBmyYGaW2b6Gj1x8789OX9op8W
90z8A3so34qE29sTsCfqFCp2bla7cWbewTHs0QVmYvkiKKAA9YGAyPaI4E8I3OKLcINO37gRr3vw
5TB62yzZTArD92Ex+ynhJjPgzr4ZG/uGkApTKn73/WrMQvUoA84Gnr46Y6+MfVFshGaX/wQDwoVe
PnzF+XMQnitHkFf0DvWKzPBqUjD9VqJc6uuQ/7HKcr+sUH6nv6GoA6+M0P/HWtdaXqbvyro0cKDa
6NKtjx/7lGDjqH+u/ZipJ3v6Q0ayIrGKEwEY256XOiUfRfpVtIfWfWUv6PMimTyeJRABxQP/bROE
5F8URkcGOKIdxcXOIMR2d1VM//rGRlZqmJSDQe4ijRtl6+Awtb78IX6uxL73+RcQ8Zs9ANfcOkjd
ITzdZPN1RpRiDNvqFBPdAC69eSZvu2ltEhgeIlJG11RIh+Pen/5AItkBDLiVpN8SnwtMwCz50PmP
Ktsm0T4HwrCIR3c6Dmw9lrWpTb/GuGTN0nF+HgJrFT3+cPCmxVcqd+0EX7B5096bwuBlvVTFSpMg
43BbyeamTQLG4G9oaNmwywF/BuYccMasRDNqZfE7uAcIH/TXCGsr4IMJIBHMjnMGZgU+vzwYdc3E
e8Y+QcCWKcorshgOk5O1wDK173sO5Kmn6crbDOYHXKhnzlN6QcAuFC6lbT9igM8QZ24NT2j1mOK7
5ngU0d9uukvnv9r9Apna4s1VbFqK6a5UT+MocNYe8jUJO53aGdheep367jFp7ppxuaXRbV/kwPRh
McYXk70n6d+ITMOU/0n4WvHaGoBN2M1dL/bABob0FT+Pd5/7D7TcRPzNgQBFaueQL0z4/XTuu+v8
s7nJLJvI/WCE9dxdKM72dA9ZEs9BNe3mkozMw4gjcOR1xFeMasu5eBcJ60Ka36aHsOZOy2+kOLaM
VbSKlBqCzXu3HhhsftmN3hQ83yreccc7+lQNpYcGi858bcdXh3W8/20R0Ep7ekufIeDfuN0KLygB
NjTRY6If6nnnc2OPAdfBD3Y/NPVNCOSdwOmJidw/kXKpursOB6AFABAYaW8OJdHkaol4rZ9S52z8
n876DK3jQB1GTr+d76G8bJ1PTTLGxt2oj0721wEj01ePln5bLJf0E+Aan8ODtAvaa823wqM4MzVH
TT+sZUXvxUzZBrDMfDmEAdholrRcndNk43hvuYJDcOqk3o7uW2kJzGXHOvgw+qGhq8T+qLHYxIzn
HeVreNIGqnTmlQdxN2GCJC1fCxpcnvys2LjQLYP4ZPHlhRXEoLZxOWDK/hoLPFEsu3i1VDsRdXtd
A7LnicueVmsFj6dIXIIJh5Ul1cNxZA1IPL0ZsTSTdQB0XJ1aZnKR/qFeTZWnECBnnj/l0Wvj4OKy
X8WwrqzY3qYRlSuPNogHZHT4BQd0JF68n75dAtNycfFfuuxlqj7C6K3vkIUOLqKc5EXmj5y746fP
Jr0CvU+0g2mn4VJ5CcoGA1K/oRRuZ2R3ixmRNwNUy/munwfUmGZvCtTQnR0lR+3Ou5nNLVMpo/6H
4jnspgPI9v2iq/1YXz2P8LB7lbV/0BYQcPdgPIw7wObzgxd+rLz9HHod/rEu/HCKbIt98VbjhiWN
u1CmKBWaZf/jyKtPBAZ7OgsnXPNEfDn/SEh1QA/AoPXy2Uq+jCCxRRAzyiBwTCSAOwCFJK9XM1Qw
voVwnMY0PAjVPikn/YxpzJGt4OFZg2Z4m/AROFjGpaQECS04Vop8vLjRfXRB5aTeYjpZrfVsBhbl
EWmOcs1rZEF2hHuxT2meczKcxUBSIPL+wbHL6FfBB7Vr8LYq9nl3+xsfbcOmBj7l6CnHctsFayiN
6qspsJuL6pSAThnjZ4mKF/whgHiBQVW2uM3C6GBWe1Gdps94ltFN8Xq4GQnYKNzPcBrIneuz7QOl
m1bugYVgfNvG7t6Pw30pYwrN4vwXf9dTo3iApCmTY++3L3OL1S1iK/zQ+zo+ihQu8JxEFNo3U7Wx
sr55z01LYGuGzo65deauFfXZ9xT9vwGBPtLO0d0YhcfJbVb+4ULA2ucb4Hp8oxv6I7S/pNDge/+Y
1NZDGCbFIa769tSHmNZmXWMk9e2LaoN36TgTyCIeubFqWLElgcNbHH45xAF9lfy4N8UYvFOVjMgY
jt4umPz4DZsDwoJrQKhOaLIQENnfhKelguqPT5L73DJdI4vATtW44frbfBiV159tK2lvQ4/6qXAk
Rh8I58qSl3lquZRkHSK347YxzueMi15ZCcIy8t6NWCSmXK1uRUeeGmHx0BAlNrn95bqkKHvOD4wD
TKjNrd2JYFO1CDUK9aPy+MqKrB9Z5EMX6YH+BZSngBko1HyqJZjO2f+RFj51YJkcs4asuG7d/SR8
94Dt5DBlazVRfvL9EBBRNBGt8Pj7tNVwndziPWN5QtZXHheGnRmD/uy0aHgkw+aVeshRq1HIlQQ8
2fVrl0GBSNVAabSDgB4LegkISElCKzPQ+DjN/+HGpRWYFtfefxI0cVo5JObMgDCraVmbMZT7PcsT
9Sfz5NOA9y8lgrDRw7A3TfhbL8VP0qKP8LOh6EzQT7T1NaXE+zxEgtrYX8as8XDrr8iT39S1XpUP
DiXiau9al5Lerx6vgBYdwDt1yb3saFI+cau6VjLdNFNKGyXvuMU9Gi72pSffMO9gfYzqC/qWQGEn
0WOqI4nD3RAylsvkkIMHznLy1DSzeYEm1KlPbqj3rm2/VSNeSew/mM+yTd4BdjQEKJaAbElQXxmO
IcIF+WPV0WBemJdMMy/pCMYKxEFLM8CIzzK2DGgUhzS6iUOXxmAnhFYg9oOcR/sXJs1EQMPXtT9+
227mBV9JgS31rzP0bY+2BvrftWnGKm2KH0cCDZA8XasskCJqNdRculSg6kLsks5TnCTGahcwSxzP
SLOp25QIXDoCpcQyg6IV+hJDro9k/ZK0scR9qqQPFNhUMejCW7euI49+SQ1Zg/M07Bq8sPTNd6yz
ONJUyfJrqVYTdif42G4A3nVUHhOX7TwkzQVt+nvOGHT+2TgvKXEIFy0okPKsIR4+Yv7ZdTUQOUkf
PrVDWMHqqvISzQrvb9xzabCquZF/0jjAyMASLEzbe2bdAY6okrrg3RACoVpFnp6PytsUnmUY+IGL
MjQYNAl2IsvisA5iqyQ4V9SAQHkei2qoy00bVv7I1SPhon/RLtXfoNrCwW1udZDQUjGmkXfyizGv
OIVGNIqNlm4Fi44EXUpnMebampG0wM5YfuqIFfN8W9upYj1WYF+Kv2MfPaLaEqbz2OVndA1zMlV9
VvbhJimnWFNG5MfYc4F9JJQFqDRe/Baj4DC6B7CTinkgjBv6NW5DiSpY8eBh74SpYCJAsM08qX9L
Kxzx6eK3ArkjeboZ7zuBLRfYXJv6iiZVX4/xWw/+RL4ktUwamJBxwH5tCSbsatQuWz6XK69UQf8P
ar+ihkP3YoCnXRlZAGmp68Z5NqrrWAvbRVuOr4XBsIRbDuENmx02/b9RAVaUfk+dGvGbOKKdwBcP
ed+/O2yfxN7huVqs1dnYgvGSQ1GLfAsYdKansfOKnkHemypbfi95IPqcO4ejoNBWVlzbzqmMbVn9
K+vRlt7GHkJuCZ5sJ1Eg3YiOTa7NQx6sRn+rocTNc5xaXop+NPIFL34S4iU1SyCjfToXZeSyODE+
nG/fkyoC4Bu583Q/csrhe64Nx9mYufG0K9tUUEw/zsbzaX+owpg18JgE6Fs3qT/J+MMMeUbkTppu
zv5mocwJo2rO1v4nwFNJ1Iy3hznOgzWvaVYddQ6Smk64HW7DlEBHOlJ3jzwZkphkSyiGodAYNtBL
M3EwNYHy8RQKS9GjNad5iJ7cW0EGgrGCx1II+PFu5NIMY2vhWLs+atT05hPoIEybe3kRmC2WUsW2
tRh0gEbrmBj9SczTUnQ4wesyHiAPJWbAOK3RZ7AmBo2TbvnZOnkQ7dKitJjAcs++A0nwMOVJzKcs
2wRvFUyevu6YR8n8KG6MxnQDUL0OGz6SUCii+a2SOtHWudZ9Xk9bbY2J1Bfb9csq2PRp0mmSOqW7
EkHjufSar0H2yZLBetKt90fwQ+NydWy7slkOQxcsvA1ftoQdCL4CM8ityLpMPGsRxyVQVqfwmvIx
0o2t/a1FMqD/57DY76vnOkBsrH89bSVYbfOiiRZ4+nZWs04waSbLLy/2CueSFKnXsuJVfo01bGwJ
QIO/cZRHyn+2wipay3x10L/FxViIeV90o4gmnCJtivGYG8PAuqwh7+fxUraa4D6OOk+c7KqtKVEU
fIYvkzsoplliZ/ylQ1y3yIiJTngKqixP2g8MQh7/5xZv4HCJMb5gPTPFDspL+JLYPu1Ik4cE+pja
KR0W8xLWAPcHASCZ1yempWiO1ttl2rP6wzhWneteYnjHYSeHX+GVPjWfIUWz0/usp4aS3sjMgvmo
X9rO+ccXOlku/N14FPIlKbJHAI/Ku3N9Z10YAB7h7M7tfCn2aZk57p0/dZzoLW9wIoZ5wCjUGsar
LatFmV8sT65LwK6LrLsBQXY5Qjc2gAz5h+fnxWTlEx9xlp+zqPOH79AR03K0VVYC50odskpAzoP4
cWanEGKFME59cJe+imCKmDrq915S2gDTSovZNlyqDNhiY9KAVeuUy/aJHJkF4FCq2s7Ygy1dOxzw
REYGLG1OZoiUPBrHmza1JlJqYXmMtuxKvXTjmW6RNmcIybjPaGlYnPIIu6wXhIvRm2XEvOT/Qr+q
RsJPWZJ1z1iCK5aIc2xRHJWIQrYfo/YyLtJ8RhZrkC5ZRqKSZRxjYEnqZMyQjLAoHKqJanPS42rh
2WGFuVrrQqO4y9Dk5pc5f0K8qHI4FYBpYoc614HlGFznRMfI86UdTJcwYo194kvRBMgWQ0eAl9s1
lj4uVrM//1jtQAF8EllvHaY9/Hl53i/h2fLqwkN4KOoyh5oUTQl25mmaYdyDYwDdtk2yuEUcbcD/
8EjPWw/xDpBlAt1PlgsDo4rmJksxjMgkgjPS0kihptCLNaXqngWvteqyPsMfooYSElEZpMV+ciTS
d+XzFtu5lHCFe0mSw/qeOAdYwI2o5ntTUxB4Z6WKFL5bcU5sZJJh3pR1A8MyhF8R31mRh2Ru27JP
fyIC4j3KSzrE+9ZKxHzGjzXoV1pECnJdXVED1SPFOGGRckXMy8PiZH6Yi8qDuuTQAcreShU1KbRG
FPRcp+avywN9EbpVzt+01h2XrM4XFXsb1+/tHl6TVNWu9WxyYFaOwQRFjgnsskQQBx70oKVzbkZr
5H3BM9sea7dtvXObLHHDgiNxzPwbx11YHjJ3mdnG1CZBcJYW36guNhqDYWG8joYQwzXW8pY6f027
qjavfFVVfjtqTm4QGU4/Xnljz/kJD0WM5XLyp+XOGL7jzhQ2yUabkMQrCZX+pe48oD6FLCZBF4+E
RTbJIKN7EPGHStw+VTx7FlxXvzmN00jva4UUld6hi/aGrKACXI5hEV9OUPjZeHJ9Lok3k++F6cWu
WxSakW3lsO0GBP2dF9v237xw0Vw6upq9ByeOi+jRYcXK+25pQdeFTWloa6cSK90au+rCryUTBYGP
OhyHR/avZbSvvDDExBqGhndTV0gMbcqKxvIIvK33tj5fFu+28Btei+PkKp/HUMFMbEUnQN7PRcGd
LTLiJw264e8QKcMZm7rUATjzEIFzqUfnyl8mv/eEl7Y0QfGS31hmRDKZQ2x2tK91Vo41YyzYoxdg
h1gVLhabOc+AH57x7NMUlEYU9woMWzfhuJCOLe0QH+DMdnS+iQLl49wwbku6TDWjXHejQX71wmry
bxt40LR4msB8F9rzUPlgQ621HLIq2QM5ebSXbY8dzUIWd55EJiYsCkEReU9LtiCwOg6uqfsC/sq9
aOL8D1ERuCquyROg9G01Y+YQNMj42MY/26CbH8NYkrdydJGcwjhk0Z3wQsGthi2fFa/bKgqVkpDC
9Vb9x9l5NbeNpWn4r3T19WIWBwdxa2YuxCiRypbTDUq2ZeSc8ev3gXp21wRZ5Hq6q1y2ZekQByd8
4Q0ocbvQar9llRbFi17LUn4d2uEHqHiLHjOo+2gdwsn7omqu8eqIHs4+PWWsdqOiC2CVeBxUKBJo
zTf0yGw0NBIfLOlADenzQEf1CWHE4nsQ5/jrGHnqQ6crgwyEGfRCtPX1sEFSB7AnXr266WOyCU42
2EqhI8mpOJaGzCQiCs+lao641tUQ6hBEQmxuCtdZBYoh9ZjCpI0Wo1J2yrAcOGX4wVWXoJIjoxp8
QOVk1Bg5x4dV3wicSWp47Omy8yyshL1S1biQFBvyIoOn3iolwHSuAs0x0JiHR6GuoHYirzr4AS2Z
qgvxojcRg4DkaKlpSwmvrD/0CmipVZJYSFJD8DGUNae5ae/D1lG7RWh4qXPte0b9A63+NsXxG5oZ
jMPBICtiXSnc1DpQVMUHsIBGVXqTJ7aFPjS6ukjGdZHpPxG86MjYxK1EGjjTcFv2dAONFsBOFi6V
kY8EIaREYhtDpTy6HtpYLV6QVkrrdU0GFn1mQabVPfSiNFg6uqIC/PX7pNzaSqeUr2bWYZ9qD1Xn
fy2bBs6sQEM8+BF7aP2ts0YA2UHqbNBSrDJQ6ooeHDTTWPMjkF3dJlxpIbGIyCzsLXKrQ/zRAX8V
cW/lZruv6Vp1172rZuF3rs+YRTIOKNSAemt9eqVEBIq7bwMTEMFVR47XEhaWqKZR0AHy11Igm1S5
xTA+9ETs4IiCcehRwa2I4lvT0PJHu7QsicOA0wNtd4oGXHoEcK5fZOge0ZYpE18luLZQk2ah+9XW
Rasn+JGLKiVAKAIF3wA/x+jL0QOg81Fig/qv05GMNGyV+KlrcwVM2ZAJMGua3Rv3mEtY/Qbls+Qp
ak3NetJlDTgWuWvvlYBwLFctXQ19G7e66b14KIXiaVOrak5fxy9SzoW+d0MXUTE964JNC7AOVcim
NFFrcOLu1sjaJljpuZ8ld6BaKYoGECSvy7gXOdvcomBuNAZ6um2RRNGu6Eqr3gQAUrqt2qeRD+DX
S6CkedPBNTZZipzZSKaj0GyJMmcRl7JzVzmXnP/JAhPoQOHTE3qzkeLkzQs4lIq43YPbQQumL4ca
NKluiTWVOB2pXF3S3PwPNwggW+ZgN2FuLTlB6ex+L6xnvZrUI5sFiSKxmI2ANFysCGpVOcX4BsAM
PwanUNdU8suCzJaWuJr1qEFTtBmjjwX7uAG/Ffvg5UA7OHq/+POP//zn37/3/+W9ZQ9ZPHhZ+kfa
JA/QdOrqH38af/6R//W31z/+8adp2YZmW5LdaAheDhAWvv799SlIPf6x+I/S6/MQT065cNUhUD4E
vQWdsiTeyL91qOMPb787HAI/jmpJ1dAMRxXa4XCKZWgSQVawkh0+wx7CxuBOymYRpJ3/dH4o8+jJ
JLemVB3bdKQpNftwqAo5BdHl/iRkHfbrfIBZVRk18UQfwem3mnh/fjznxHi2PlGiLENYhjV9/ZeZ
dMoqhJVFPypo/GonEx/gju/l4HkykPANOtiOD9K2hSb8CK1Uezg//KnHpYtjOSavUzq6OBw+NArK
B7kmEDzxkSPylS64b8kO9pSd4z1AuOH7+QGPV460VV4lAlSMZqnW4YBehiAQsTxSqW1erDPOthsZ
OcFKs8PxtxepbZiG0B3L0iVLdXr2X6bWyoOYCliYceBV/mOSYZdB7GFuS19XPp1/qmlVHO4H29KE
LVVhC83iVR4OBfvFyLE1KxAkASLGDe9YkLN8isfN97qwULhoU9f3Fkif6/lXUECArc9/gqMXaapI
GNEJsXleTXNmW8TUM+piUCKWuZxqdZaPhOuyJgUvENWKh2Cb1OAYLgx69DKnQR3DFLYmDcOxZ6un
aV2aIEib0norhLlzhghpsdCzEWoCzeuZu99/RmnoDGk5KkPO1k5emy2MSiT6Y/rI2M6ooQ3tKEuS
iQRIKlgZ+Gdk4B7OD3v0cnlKALXS0QzVtjVz/nKbzkIAnmEjCvH3GiUu3izVdZj66i5pNecnVGlv
r1hN+O33RzYZVzDFjsYmnS0rw/AGTaOd4RO+4vDqwPgaakpro9tFjwm8puumiCgCd7VvWL+7fXjs
XwefzbZmDRQK0pZ4oWzRsWgiMMphkxp0nmLfXZ5/0umHHWwgBgNkLkzuFk0FaXj4pL7ZjUrRYUqn
R522IalD3NaGcWi5Ne4+Rk4GaLRW92+MakvbUDXxvnNnbzYb/C6jJBcsk65F7HlCA/tJSOWqHczb
3je+ayPSkOefVJzaNLZuSEtXdUfnJj18VNLivAulpF6YajcSpt1y7OmV5NBGFtCTaexSjtvVmmI9
OIrV7XWqadRvDHpeig0LmJjssZkwoLWN0ef5D3fqFLE5KW3BdYp7wGxCUJJFX6EMkE4uSwR9pIyH
2wGixF5rajTkghZZmPMj6scvXkPuRpgObFnBAXY4G6nXo11Q1wkaRRWKQYWe3IGWpFlwfpgTk075
gliF2J8cyJytLxeODdTBBkXFIMEXRpQubUpfAzPtjj9+eyhmUHNMHsbSxfz9Nnou47olMS6rSX3a
GrrmBnhtjnRBeOkAPjF7NC0l46i4X3DsH85ervklgn6M5YW1uifltrYtx/SFbXJi8gzL1DRDM1kU
hKmHozh+pcE3sNmcwkrQTZqwmkZc31hFOlw44o/PAfD8wgKwomu8J6keDtWKrO8RsOHqQoCAa7Pr
KdcCMhtRYV+IIsX/ZhFUHVTYpdKSsV0482bD2xqCRRqHvM41zqFgz4Y3oR2laULzRROu/lWNPHdb
tg1gMc0evmhhrz1GDsSfC4vzeNfx0AbbQGcDGEgtHD50INWG8NZDBZZjvr2WmUz7r+p0y4N+GRSp
Qa/VokuH36lRmWswyNyoFrnu4aid8LyI9NxHwElqxS1uhpn/BTHx0buLmyAJN2WbWdrd+c1xvGCl
Se0BepdtOcbR5hg9g14ojK1l0tKAW1BT6K4FKNvowpSeGMdW7SnGBIBBW392kGEBKRxZtbj51GPy
ESxGsybjzC4E78cbQ9qSrMSeoiBe3+zFxXmuFHAfuD9QZ0EzWHEBqrrIdlBjvrAyZ0O9r0xhCQIR
hJBVIWfnZExCphQ11H+3NMprLzLqvWNh/xpgZPp4/h3NFsZfm0CXmkqax//mbBOMGgicFIQYovXl
sJF6ry0DF2F3xW2ae7TxnNW/Mx5UNyZTm7b94ULENV0TFGIgX0D9AKtj0tLlHBhbpO4zWkYBpOLz
I56aTA3Z2injmlqB0wz8khkElLscPAuwI4+SaJd66DkNVptfe4OVXzg7xTRbv0Q2f83mL2PNwiil
0eyknl4cBHjxxpLNAJ2Twuetoa4MyIGbyuujZQ9jbWpBael1BMPhwhSLaQ6PPoWpSq4/9rqlzt4p
W7nzY4lhsYHdzpV065+ZjOHK5ogNUcz5XkIm/umquBKknlC3YYXMaUYx/8IqFrN9+dds2DQnUTok
65wfdR08Ck34AI9tvCpM3133qE1ekb315GbVzuqhFwixRGgBo+3GwfYb4Hdv93hO+O1O2NXT768E
NpSQuskhyOY6XAktlBEoQSm+mglYmKwN850D2/STyl9/PT/UqW1Fi53n5jIlwp3t4HYoDNoQCOPo
SmV/iasetZ5atyR9LJTB6f4r0nHX58c8dZ9xkxJnSobW1NnjhcIfPFh6GYTSiF5fLWJckyu1B8WU
RVlZA3vWC6rxSQUk4veH5lZjSi3hkCbOVpwuY6ahBYjkNoaiw5BomldEWUcDmaDcQd2EAAo5LtVy
zQuL7NRDW6rkTpb45BK/H75TP0rNnAAbCFQpmu8hwcIHeghygwsFHAg9++GAi/n020+rOawgTjCN
8OV9//1yoiSmGmeKBQCox/843JVq7Cb4qSO5vcDHIMVbAm/gbkzxAvw3BpaW0Ak4KYzNb3G9oGip
awxM0KDdjLL/rJXZkwk+c+XYSGETyGzOj3jqRGMw3ZSqRUJM5n84v6kWK+ZAXQUSXuZgt+F6mF0g
SIMg21Ck4mGElPbTp50nQI9Gob4g0GuSDWA3iqHnP8vxQa5bjqZzR9m8bwBMs4/i9n2MiA5CUmon
77nqxacGwMWVb5n9h/NDndi+EjVKdi4VJdWcb19D7xENMHxOCoEKwVWEEFi1iAnnavplunhLk5ID
/PyYJ05LKVlRFvV+Ic359lWqRIGslFDWTxpYRlHkNNnGtyRSUucHmpU4OJZ11TBIi7gTTV7HbLOW
QcseHsIUA7VM20OaffBcmoQ6xQcI/aH71YlzA31Q/BjOD3z8hAxM0AvKiAqvbcvDF6ih16JWA73S
uFHDZx9o5UpBMO/b+VFOLFmOP4IIkxdHFDU/5iP0pgOvmjQ80avdxGD1HjW7QIg+RFCijat8YwWt
ss1rSkiAjFJ8ri6WI088qiC9cKYHVnGnmb7+yxGBcnQT5z6fIcZGClVzQ/gEjpFbywur5j1LP7zs
OfIBn9om8DGpz5eqTWvfKx3awcLsqmXZKMo6V1wEhlO7p1GDzTZAlkmZOloWOThVUObawuodeR3r
bbT2rTxcu/Q0AAHqH216PA+0PsCQdAhkOsIIbxoY4F6aWStUExIkKvp4aTa44yiWdQ/eYwez4KWo
9WclBw+FPRM6CrgMgi752aYhGBkLOmoaKaBTonYyl/mYBCa2nAoAqSgVQLwQZBsDr73Jp2MGHDhd
uj76Fjb5c5h134SF+xMoEiRfMNCUSPzFvXxpex/KsImOYv0QyOStip11lEZwFwttoRnofwah+tj4
5UNUGZ/oqpGhy9+PJ5h6DkZpmywz1ZxlBANJnuv4wEWEmyLWWvRBscJLocdaMPL85/PL+vhI0olZ
VA59jaI6KcjhikrqHlX/mCs2V4PJ56hWb3OphhvcrdMdBjnt9fnxTpy2HEU6Z5H9XoGdbdZBRz8l
aqFvq2JIV1auGlf09EBlAAK6cMmcHoraHAUbYenG7NFyaQPAsR0S8bbGamLATw9lxf7Rb6BnnH8q
ceLwI1SghsK9rRIlzTYmsGCafJLtAuS93vkhwvUSj8R1PDkUOUHUbyB3IyUzDp8tH2qBUzr1xpgC
U9WAUDGapb7sJYaAeEaYN50+/Ax8D6VoJzcvxFQnjhCNngbXAZ4GVOhmL2DsVKBNBtedWlbttZ4l
DXwRM7ywrN5rbvPzwyZ9NpgLaWvWtO5+Oalqz6zgOhI1gm0eMDPNCANu+ccIJo8NvfSrUinyFgsJ
qyo3UT5CYGrNvmrh4AZYeOchTSXs80z1wjF+ar2T0RvTZcgxPk+3nZESRQE84aoy7X4BFshdOYiE
YuFEFaNtdP/2/Mo4Nd0QOEgOLDp0R13OxnGD0KRLDv0GvvuiTZMAFC3Qq2Z5fqATq50elWPSwJmy
g3ly70AyAfQJ20YU2PNgjv1BAcW77ELLWJ8f6cQUknVRQaCL6kyp7+GrbXvPUhXQXHBn2/JNKTME
2CtwamnrqnAfCu/D+fFOTKE9LVnOJ9sh+Zm+/stScpoQpErNeCykoVr6cQgdWBvqprpwNomp1Dlb
tNRiaH5J8jnbmmeWoRND/spVFm07BtECHBKldOT665UO5mTlSy2567vMWlp+6G+jpn/Xci0+jG1a
b/LMUKDyB2hZuCNchdCT8VPkJA3cRPLjKw4q+RBneTJcuKunAPXoU9ti6gfQq9T12fxoMdIXY9FB
Sw7R70cOPX0OwWsui0Rz7iH8gFxVVO1S+ePUqBT9WNqCyBKIx+FbIcA10VNHCsMfQP4hiTV8rmr9
c9Ujn5JrIe72wKI/VQnRvZInT9PVBaS8d6hXICYCQgulGiAhS1fa/c0UPOIt5LQrEr1+1diZvc4M
1H88I6b52OApXFAoXlqF9RXaAZBqEKVIlqJ52ITdZ9EGPmp23o3eC2PCVZhXqUTmM1Zz3EdigYuN
LxaG6u8ipUEKX77ljotBon3blM7Pwo7UZQNYY5drib3DRuVz3kYTNbdAORmlBU8djEWvasltCrp9
U+nRjTMgZ6mppbdQR0MsigoM1flVf+IEJZDmtRLTvudls5JWUQZFpWDSSzrYDsMVuuDf0IfCt6Ns
UAH0+BtDp74GLPPKdIf+AxqnQDYwb1p4Yiwu7METpwu5ITXtqcGC99gsScrrwbYHE+p7NnTutd+x
d6DuhfnHtjJQizn/6McHDIVQ4DOaNB2Ol3kmMdZdLDOLJ+8iLCKWqtOMKEvgkYqCaByAebJzY7SX
5wc9Ud4yiOytKbinTaHP0wivIrepOUG5GXwOalpBSIwRxWyn9OoaDbVgi2ckjCwha+BJPktu1DTf
XzQIQl34MMfTTR4K0p78mHK+/n5Q/XLkIfqIZ4MFBrAtUPoG+gqAEJ7pOoKTduE0Px6KjI2C+lRK
B7EyD/RzvaxKP4fI0FhmjVZH4SNELJDeDtEnMM0LtfvjOInRTCIPKt7CJOE+PDVKh05Ig/AAVLgK
yk5RIDM0JEC0QwJ61PyHZp3wDu7LBq2Y8y/4+MCawh3iaUaWNv8dDq2bgz22HnaPIYl+uAQ21Sx7
v/WvXZUL4Q456VF8LDrHeDk/7qkJtriVKe0T1FMjPBw3UILStwuFCKDQgnVM0Q51MzDXoaXk2/ND
TSf94U3AI0oN3NHUi6H4fjiUHFr8hQKUCBL8gPZ+GnRL4bT2hXd4PAq1Xw4BTn9a7TT0DkdRSpgu
sUcHK9OCYe8pEfp9oEYudPGOp41RSOg1m2iGDszsdVVg7Fs1I1sMXDzyGvwXtnkCdDJxq/jCbjtx
1LIwiFMlvk+cXGI2b4YWD2rmupRVe/dHGvbfXV7ninrRk6MozxPke7CTW9lDCIp98TJmkKvN8kJg
frQ+2RRTu8mkO6qCi5t9CO5MzItEMkn+EDNAXzOhNIK+Vlz8LMCjVlcwxi4dNPL9xx6uGZ596liy
bHSLTvDh28TwDJBryfKsDMi2KPhuBqVC0XMBmoE/4zaeJZ/S/HMice2qf0BSuuoxtFc8XI0t9EMw
XgNJNw6LOLqnMnyllBqKAcvWRsiiA8McQG74UCKsMY6Y0SO16n0F9Uusoi4aDwHy+KkZH+xMXZc9
4uZptII/QFUgBlyZX0tkFVGgQCge9cQCfJtYQ41Xgy0UhUVi3tWiR4wowB7D2NtYsXvOXkGY24Hu
ZCxTH3yNidscVOrJPAFJN9QG7Ykjg7pnieVBbqLy2CN/7drxvmvC4ibx+y8KaZyHH7lzHQflhOEj
Hvnq0fIo3R5LUVgMjfEJC5SuXlv+ltyVdFK8t5b3EZQ0cW83iL+4+nKEIYMd+yJDLwPxZn344No4
Cbz4UNC5PwfjI/wCNGZe9Bb+Lw5PCSD7DzGmpMC8cu2paUCaWzcdFsldIa+K8R7vFRgCV5a4i7Dr
yCCt9S+4HmR+iXAQ4GlcsyxwNT7EY9v9PmKaK82fuM6N8g4XphFzV5/gIUIzgThmzL8bNE2j+jVq
qPauHNTEkwg4K07otYqPefqpdoob3UF8JoruqRJfCUS4xui2xQ6uSdYpTA8Qprq1oiQGU+EmwqLW
+VIZ9hWvFm0bxBRxolUaRE+0rSbZxspGj9dRIyBU7guM7JHHcO98t7rr402HfEBU3k4GgyFXL0Dv
zHtBXhQXJTHed+pzV+xg7qvOtwxpsGiDCiFCJs2Nj7dB3e7AIHu47iGoLLKnXkevqX1w243n1Cuo
aTgCPOiIemc+knLKF23Es/OjVqIHFz0H3Sv2QDhGIN0gEFjq3rzxJav3Gohc0K/UDuobM3rCysWI
H7Vo3eKTnhPzVig1VsXXnnChDL+VdMaKGsuJIMBz4bpFKwcjHwDeY478rgNVb0Sue0Iz3+X6tRVH
Cx8iKErHBDUmAlJoyNRfjeYO4foEPZAA4mA/fBmdt6wlnn+OgfZGUXqNTotw7+34q4E8cJ5ijgeb
1zCUlzTN0O4ByYsyshH1Nwg1bnMEKGvzyg2xXGnCdW7etM6jD2ceTwWIb0gzDDpAeFz94maLNOgK
PuaqbNRlTHm4Nh8inMvaxL4FqsuXCIdTfR22vCVz5bj3WrYEOw9BFI3Xb5rbP8CjXolyS/ktggJm
ogt2/n47jh44q6gcCSB0dCDn5U8YE16XCM4q6Xn5den04daqe9Qq47R8hbkNVaUMW0TsJR4Y54cW
U13k6JykGTVhlTku55FLb4Rehd0d+XVv7HU/Bg6Px7le3Wa6xDPVqqOVCdPxh+0a3t6vKnTw8Qod
Qb9etRGe4ec/znTHzj6NMOWEGuDOIuGfBRUqTDrLxTTvSm8Q9/cbvXseQ2k+9D3+1RXwvgszf+LO
p/NHo5tKGtC6eRBjB27VjxmqcUgUwnbzh97Zo/HpXOq7nbj1idDoQk1B2lRpP7yNNNk1JRSLibIX
o3LX1+GjcO0QKRE3vPBIR/ctcb4AAUNsAUoNuuThUPSCdKMcR+TVE7Effeib6NTk47IP0IfByijd
w9euL6Q2p0INjaqJ0EFbsZjmcEyZmRrqGiomKfhUO7b26HdwLURl7qzJTbUvEJMcv41F4a6MDBVC
rpACLY/zq+fUpc+noA+lUsKhzD979tEoky71ePasHLyboCnG695KMQrrS+yYgely0lXVximiEr8v
HVs61Y2eBAkUxBHH474z9ck7DZ2AseV4Kwak300Mpn7/HQHy0fiIU+uZotPhO8KizKTHjWJgSkKI
tG/fq186KiEvqt2j7QqnEku0pPR99cJ7OrHe2VTgSXlRkiNn2n+/JGAGNWr86WFm9rafboVbwt0r
Pe9CwenEeWabE+oZmTVqKM7sNUAidRqspQvmNK5f/NjXbltDVCBWEaXCzrdbIwLsr3F7vAQXuzTy
tA9/eT4Er2VoeowsJ0JomfT+XeHicQR9Um5DH0dBaGfW1q3wQz+/9k5sOzQ6HcuArTBluLO4nsIh
Bb1aEmZUwn5O81F/SPp+Mgfy+l1hVZQzgAYbq/OjHlf2rKndQKtZOLBO5qd3OOYmnBoPKKWRvMBb
v8U25lMDmmJZItJsKNYXCmjWMtf1+/MDTwvl8KAGqUJXgP4yjBC6+4cTnWtjZJoBxlXTcfe1ll6z
BRtLMC9GGabI90zSo+eHPFHJoL9MeiZIshlxDk2i7papfkP8kZu5hRY3mmPySklc9UF3k+LJKEX9
LctFiBaEi2UFiphphLEMIvi4NTuhc+HzHJ3pwN0BnXFpUi+AszGbAujcrGI5YOMakGfTSdSXYCT1
Vej19YXz4mi2yUh1tiyaF5yd1CUPZ7tRg0qtLacEtiFHtLN0lSpSOJQYqYRGylnaj75/IR0+XtA2
pvaSSwsCHJf+bEE3KDkGxCsF4WBNcFb0Kucm0qqDV29UhHSrZdjXWBOef8nHG/hw1NlFaTeOrwQF
/hz16Ko7e1Ljcss7W0Ecjw5Vc99XDS5P0oovbKQTF5g9laTgiEjVBL0x6x+hqqWEmVUXV3EEslMG
qDY7ovBvEObG2Aqy3Koz4uCrTNphAZrahq+i48/eW9Uy6+r0wsc5NfmcoBr3GIgKx5hNQ4neK3VS
lU+DTMpSdYt4VRcqwF4IcUBtP3iNWVy4PI+uBoqDgBbI06Eg2bz2wzVmNR40/hIt+BIqn7dqYjN8
auK0jTfn3/DpcQBgspjBVcwbdWxSS1CHRnOesFM8IjyhYK6LbF1xoUV1jGzgiRCbhqoGzJUi1WwF
exAUbbNDsDtU3WpdDVmJc1kbfc9MGe4iE3HAxgiQkBwGjPVMtFK7FEG88097fGhNHwLcE7GYnCgc
sxvXCScQrM60FqLqUFCSHQzUFAnWsde3CTVwhDNbfUExBLeAcbJhMVsaLh3Azwux9en54FrWJ+yX
Cuvr8A0TcGuVDRYHSowpsQ4dFTysIU97tS9XWYt8E4rdeANhtL6lE6d/THrS0QvzcZRvTKcl2YZB
2CNYZ7OXUuRNM7pA5q9cV/toFH24r3Kteip3TT5014gsSTCeCyvSyhXyUgJRPJCWkT8kmJZdbMGd
mhKwIBPfBNQSyPZZM4KpVyorNxESRkNWX9iye4rS9kUPRx9mrmk/ePlASwLiRPzIsyBbKnoUM7bv
k/KfB5zR6p1D+j3LhzLAemz2x3/e52/pc12+vdW3r/nfp2/93396+I3/vA2+l1mV/azn/+rgm/j5
/xp/+Vq/HvxhlVLVHx6bt3J4equauP4fduv0L/+/X/zj7f2nfBjyt3/8+T1rUhSLnt48aPZ//utL
Ex12Cv3+lzw7/fh/fe3uNeHbNm9l8poGr/PveHutariyxt8m3NMU4FDVhv/05x/d2/QF42+46k0s
kikO4G6asF8piEyfL/E93JS2QyzGN9GZ/vMPTAimL+nW34gZuKYRmABdzwr883+e++GvyOavV3Ka
5fteDf6/AIjtQ5WYcGTiZVlAweV0zP0SaYL6SXIc3oMF7GsszmLNhzBOVKLkiK5Vo+3YC2jk0PHQ
Axnp9KB5a+sUmdL0ARTxNfzzdREiu4VaM2olhRtsdRH6e6GIAq8Z/C3f/2gFbrRpyu5HhOTP/Vgg
UFx3iDQpKNT9MvP/esBfacvvjfTZA8FrmsrS5G+m1Jm5Xx/I6qoIdpUPyjm3XpVRd3fO9IuRO0tE
4D/bGspK42BFu0FTKlS+3XaPaEa3d3Fmo04QtisbkYWgdvZh5bUfqHEP95MQDOr3QMipG25ygQhe
PbbWQst8ey+9EqMROtb74jtq74WP4aswve42CbJi4WrJBnjo+HD+Md9JyoePye1Mxk/3kZ4Y0neH
j1nrtFhzM8wWvayTdSnVaB/n7GslaGM0C7ZqE1setuAacsxEGUSTI6KOMOypUqOxNvSvyaDS9UYA
9K4YGgqS7aA+cUPL27Yyb5UQ6WI77yg6oxu78OIsuE41+PaDjRkiRVqxsyI5rtHvuljuPwSyT0tS
ctMQkE8VDU612dFKWyEuikEJF7mDyCZGTNetHsYfuyyTV2ln7+h2oluLU9WVPeTejs4wbl/4I1yY
4ekamc3we6eRA5ViB02Owxmu+g7DGEqd6LrgaV/HrX2lD3G9E53+EtZeipWWluz96XdQigq0bPNP
fpCTO9jWs2M8+krr3GRweW/ef9cbvvvX7zzTwr6HUxml5abcCyKkZWuS7DVVN25QuSkvPcqJGWUB
gh/WASBQOZntibxDiZkbAr09VZZbXU6ZZW8md11guaizCgNUfmltejQw0DJ0BxsbH3TNhC/NG4UM
eJHnLnroegCeMsOcvNdY1aatfcYXzb1TO0MiAlzFWLgOF7ou2omPTlOOihOQSrrNczRLBQJpAJUU
oXaQD6u6j9pdLZ8qJLhu3v/QaNSW33+Hq1+55cYZtsH0RP/3yzi6xm4IJ0A6SOr1+xEUlwhSdeUu
1XMbYbrowvachUvva5hzneMUDBOf25itYZqo0h4iFPmQVVymiofGqSGiZYu/F+4cggquF/5ISuFc
J66ib0z9J5idC0fhLCr460OAnabYY089Omt2RvSj2pixLJJFn7vGGuTPd8PG2QBDXrQLa13dO957
XoQbpVsED4hMXqqDzoB300fQYVZPPU8CcrDVs3losVNs+qiMESOPjZ2PbOhSqbAOCSh5C6pWOzur
vuEqGW3QEvJ2QUXhQXaPekFK3Af5c5/6/a1puAut8Nqd2mURFiROE/1ejP3X54TUP/E2uFEBdh5u
9lRWoCryPkYeoWFzghW8LYU23mjVtEaagm4IPmh63eh7P3ku0Ui+ANh5n4nD44Z1wtBTLgHbfn6g
Wwq42ELTssVYboXuBc89pp2+rn7EoKH4Yk6e5FXRFVdZU70Mpo+u+6Bo1wa4WaQ2xd6qKCpH9oij
buqo+9quOK6k5q/AR2UrcGkaUjRI7Ya1+aRWpbUCdQ+61kBN3DDWZu5kn63WbJAjzDFipYb4QoZo
LVHP+6RF2CqjMaTf0ZBR6DpW0er90OjNurrQVn7njBxOw9TrBeqKchPAxHd20S/xSITzVFa7eOXY
4Y1fWGhMq4TOqHxZ6p206ltn8Ntro4lvmraqVoOpfhBlKl+EGHZjjG2gBb8U5JLXYiI8erdqLW8i
tEuua9x1FkHgOxcSgSmDnX/eSVaDywpgGsWNw4WDELeOLFGcLZzpsiS5DTZmp3n7UhboxIXOZ5IU
AF4I7OOC9/P8FXWYXU+Llk40Q1I243SX8+zaTFw9DPUGX6GgcTYy7PABGSVG9pVskg98ZDYTxsAX
bpMZDO99WEHgARKHSgNx1uyRaxfOHjIx07CKXFSv0K7ttZcHFlQusKGZWar7MkVgVcd+Nm5Qg/cQ
B94F2HnYpV8sZFIlN2ioUcuv5HYKc5+rHf5llzr2J+6O93YItGkCW4KlWaKIuKEHXpD58eGrfuty
nDJ9ElitMV9C6SdA2PynqE+qx1CZoDUSU7NSaTdNW0zA3xKDdi0xauz2xm/kVtEttgbYPkWYuVeu
Wz+r49RWpdX022916npMWhCwM4+OokLYnpm6ZsI8qfHaC1CqNIP4tqoLY1mCycNapruErnonyx4s
Y9oEpChTKX/in86LgNhO4cvHFF5FheCwFl8QXa5v8Dp5BOq+DOAcLpC8hu0zeeXFHhY3QXLj2jRK
wHcPV6kdP+Dd8jxU3jcnqpD4r/3lmLifZQQQoS6UTeMCAwgpl0Qu3QDFMC7sQ/1oI3K/AKtBzoJT
dOILHW7EjDenyBYQd0o2/MFJEX7XnfF1yOhWqf6A22Yf36mh6ewUNLNWCKW9ol/SbofCbB471Xqu
c5F9rkHlbiINz9uyVa5qZFx2em2rO/xl6xulxn5dydUd+dIzwnjqU1EqJrqFZXYLsUisisK/15A8
fVCcBIzjEOkPGINHCFTjS49mwEcjlNnS6zt7n4/wjPy0v1d07BAyVeBdVVvVfY5E/XsYRuo7IIlJ
wkjYGT12rmZvC2ewbl21H1fnl9y7rMrB6+fmm8B17/Tc46SJZj5iqIj1Ljy9MDm2FAvnxQavMDvF
sHdMV1mkAhUZy+WAKvrCyKWzTnX9i2uiz15G2BUixQ3BB++UaBJxHDiRuLKDbYlo4Ur3MP9QAx0v
hcSi7ofbksTovVg0WZ4vgXvXj0ZTYNIl+o2T6PpOYmG7VTsrprvtOR9sEOrj6NuPBVXztS2b4MLi
obc2P8bB9tBtg4g13cIw3w5XT9sHI5I2mP5AtsDiIDPFQ+b6u7BW/E8GInu07D3xnCTgHfJ67D6X
sf8G3BA3liACFwPsUcPGw64WChHKykTd+S630+EuAp6xCgXwFtkY2UNTKjdNovQPY1kMD4248S27
2ir40z6i81Y9Utjyr/Qs11hniM9aRfYKo/dbVXYgd7EAjtBpWCI0XGzwabxKGy186ZyJ81TbBaLV
5tJRKwgDqLB9qBWEpRpeyQoRAASipaiuZa5lz3HoPXeJK5aUD5W99NVsJxw8YAMEMzFwGeOFG4MZ
VVA0u4PwA7ATe4bpG5vOxYsD1dXriQgEUlDc6DnkG4Q/0m1SgyEa3Fq9Bx5Fu7I1zKsiw6a2ACQ7
5ZXtqrMKB6E1DxX+PLbWia19C6hU3htxvUL4Ikb0d0Cu1HS3BeraO0P2zrrWva+Z7v9EINpeY3E+
LuD8INoYhsUi1cjp36PJOMJeYOTcBkaiCBISIe4Qgq2vSgT9fUgenylSvl+SBd1EiOCjt4XpHtx1
iv3Qu4O54grJ7nyjQDgk6r4hwJMNaxMp2caXzQ5Qrdi//9Knptgnjvo0xJb/hQ93gwaigypq94L+
iLns4hy/w6neUGStu8vqVzPS7jQcLrbtUBEaKIbzSmvHwUoUOfO8xDlmrNYa7S9r5U23FAImeOAV
1u1/83UeO7YjSRL9IgLUYktxdWqdGyLVo1ZBMsjg1/e5PZvBLGbRQKHQVZUvSUa4m5vbsagxb4ux
iMgwGe8WizN/yZ2ToIo74z91w9wd2/tcmuoeoM+310G0YzSQ7UgbFRet6H7J9jb2k0Rul6zqPmzi
Rxk93Gb2uXyS+25MM+uTYEjHmIjCKWTxgggtqb8VhOcmpLrqcT7iERMLrhUvGwnP65vhxndljIRP
YNloiedqG/x441CIu8YmnL4Sw4fOEVKV6+2wCueJHEPCsjRuAOFiRMl184WZsbdTPkHtjPWz0LG2
8ViTM3g/Ss9NesK4YwDS+k4nih1SLDFQxI+Tqo+qe2FUV+3+/8OPELlrxfK/jj9myP+1rKCEMfpn
dPJ/KhqWggTB8rlPdjj9sfLtB7FW/d4viBbfSjpFP4c5lef72iqYAUN4UwT8PsqdvWa8jNtgxpOd
6FbDTozDnrerEa+4pUGWyD7340Gllzx33Ij92W1XtPV9PxF+z8bkEC8+BEwjEw/bhq7myGDHgw9u
UGSO0mgJQbW1P1BWsjUKgk817EAdw8BgeiSu0H8cr+RZtjNC4Tts6xy7UjtVRuEcxxQjFfnWU2LW
6RRt8lVoTTK023Se8VOGrj7me1oO3H/lbZOCwTbmd+lykMvONpOCiJkY9CukV/iaiz1tTH0haAXL
Czm6gBf6/G/s4f+NiwHOS2qxnnlDMmnzP8ab9t4r27u6AbMI9zUItPPSa5d2ePHTcXx6IIsOLs3S
twn1IkyIsXZJODZi7rXmaJlAJn2kwrgOvjIdNAaNqhtL3XVOmByAwywWPGoNmMPivpsc18mIK4q4
UTAqZXus+c8SaLme2WS7x/HQP+FQu1ksqyQTsvSizLJIuDXHN0uXWTQrd0wqoQHXbXZzV9x3JfyQ
wrju6aSgKjVbK/bYvU+SnPeonB8Ik5+j3sBdUYt03qetYYaLqc9JW1IvZD3UIiNoDrM3yUQL1rey
Ud9rji2d9V4IWW258Gipz70voayEksRMoFLCJJFYH3EE43ck9XQ8bUE1nGF8YbyrzCiTcIgtcKSq
7cxEtdpPhYE4nbr1LjPIb/IhyXChfI8tQVeaQchfXfPNQpmegfY06IKUMlURz6VG7GD7RRh+Tqz7
lsZ9Q16qmeZHICR3s6+7ZKUiR6EmoP7SEIejGP1TPx83odu7amh5r/P8DHQUNIN4r3L4cSMUBOZ4
zd3aUyBZTV/tef/nuCSwOprNk8iME/wGNhIC6y+o/cdGgcOsq/Y8Mxll1W2p1EMnJCn0Af+CqV0f
zAnHeyaHb6zvobOmy2nT/1wHWzYRyTVe1rzaZSuveFPbb0NGYpmY0zyy4eWYvHtHPDJR1cSsjk+Y
Vp1xR6Im4CDLucqc48EpoIldXZ251TokUfQ/GX6KMOBLDs26ljB1XFhselDtWIPUToVjRdAURMKS
OwjYegYotGpLRLLVT6OGQ0A2U9gbYOeceT6xprLt2BLVd9pWXb17ctun02ZHpPsX0SAqOyENazkU
1J2iOI8j50mgjCaZE2fMzcPAUQsnbNv3XvU0U4KSottYcX1sTHRzrepdzCfNUWC/ipXpy0Oxuh0I
taWL69zivl9YqpRwL6KRZN7NWH4brzRCgkZLxr8G91RIen6Cf4ZIfTN/refUDz3oyjF3S3OiTVBE
ODsg/creDstlnCOK4US4RhaqQH+yWtJmqRFZFTTwGDZ5bey1ZnnO7Z8URyrLQ78ML1ii9PVn6N9a
VDtUNcSwuAe/orAojBRcNU8m7cRTxQED6dvTj/72oRurS2pt++3yRzN7Gwo2waYUNrDcRKowDIyk
o0n3GRIty0LYrd3C0HlHDXzJilSlPL2U2rAL3Gs0twWBi3XK+pqk3MPJHAaWkNIcfMn0G6Bd901D
QnhLsILb3ougOgEoeTa7I6udH42VLoTvQmXPVmyyrQ7cRcPZGPRxXpCqXKLzJmWAGbYgsTWa7Boy
Ando3lvvwuIvNF7cJpAXdjqKQ9dNP9P1pCBqlMT+6Xg1coVACqqYwtxJCgCnqse5WfTLfLEn99MZ
MfAC0vjM8395WQ1RRbgHe0x4QGC4FPdq1O4bQZo2w3VsKjBeQ2/VPnwQCH7X2/cuc+iorLlAmF+q
iyAHDa9LeULRhlfhlDP3QvE4GvolbSH4usJ5n0rl3fF8OQe3ldUL5iSeU73D0TB25fJRk9rz0Nfg
uKy8CHaUp6FYCyucfb+IF8oG7NQAVo0a3UluUQr+KazrR3hU6b7M0ZU3rXrSJ7hRvl5/NgWMPJ/5
Ch1T/oyO8ddQCT+sGMWnVByIVTN2niThwpxrwEzsfkR4sOAWNNA6u1aIkAQ4By2K4qsmwyoGFWxi
JbeJcZ1MsKN2/SadBwtGReMAsLJr+wjgbDwKGFWUrsA2g3yFGknJLpzqae0w+XpDwRg7rcykmbOf
nAxtoJos4HZg4zT4yPkoY8e9UN9CtTVNcRo7JyVg4E532jubSi+25/rXDnqL9D79sKw0h0oVX/31
1RhIC+VGJ8di1p2PPMMwbpnFMTDmy1yWYmc52S1X5RHbAk5jm8W4JXvPDQiXdWctSWvndyyUQSBe
HGKh/C+ELiee5wpy5boAyBzdy+jotxxTzeOIVZw10ztd9G1kmOLSN9pb7hOI5/vHniEd/zdvx+5o
PBGljhsYR3AhtkjYELgqcCmWtZLCXKCWdBIeaN8XR2ZNN0btNDvXa0G6aO6lmlPI9MKd463z9lam
/7SC/o6VWoZSWDNJk7bCvCvfJgUATvj8fc6KL6PT77CBrUkuIUNBudtE+9XaSh6nTpujethINQgJ
05/isu2TahyXBOKQ2MGBp5fciC5ktWZnECR0l+VdzmuuzL09aJI1UPNHzeC9lzUwMUR4EO1cjrtW
mi9OI+UBNMxwKeouCL3rO6or89DN3Zep/SPPD7jMOHIxKWkliwYAbBX1mEjTf0TauNmIESJCd4ps
TEphcP0p69mBvTjT21kXSJvWBzdenZCnSRmBQXvxSr4FF/mLUpCg1kbDN8E/y3gr6a3llNVas0O3
8s7PoJbabxKcnvCpiBCqg8/E1XNizixo3qeur99by3iqKh3MVbeHwU05km2wz6R7dMzyr7DNg1Nr
X9n4supOtsutg2LkH4+KqMAmgBFcZ37kcGqHpnNfQOuccvo6CfQ9HhgwJnnGMa9XZzKUdFKpO467
NXIyL30k6UmFNrH1ih2IYeUNVm2Q35Ox/nylciSDQc471K79NPoBxuD1Lrha/mfDVAdTQHHIjexn
ssDVWQDps2y4a2vwzMpPL9Rpn+XSWIk79jdWtnxIMRtMJepjJoY5lh21qXCyaJU803ECrFi41J3w
mYbtbbbVYelZMcXK8G+2t++AJTVKVO3sLFYeLl8psd/7FV4NisqUcI25yWwt9y0Ot4sGdGHtvbtg
0Bu+tPwJV/3B7+vIxWQTN06vEXoeWG/YrZ9NpYUsE1vn3iK1UOnuftmS0qs/moD1woZV1lBbSvaP
zH2je/ONN6YfzvWTqKHmcZi2+6og96J3MsgT5nQv54aEJuE+tkHmP1Z+92IXJowM6g7T1O+XkuXJ
2fFjIfz2rKO+nOdwEBTaS18cOGQ11BhLPRomIrcq9CVW3T28oeBYmhaqm+2kJ8+m+uzyfWlYcaOs
6Ulb4Z0W2njIiJlj1l8GCd3/R1Wt+l1nHNyZyMxMbvXFpf++Jt9cGuZXUak3/2aU3rVu+DrYphlu
y7GGr+1I3CSG1z3Rt+0xnu/EPZPOK5sZz5UiMGfhf6sumtjTtufFtr9XQ7uzyj4kmPM8TPMxtQaQ
UUtDfccxb4zTP4iDrl7+jZzW+njbVuypCOpBc7aJcwHHauqXylgOdCX3NrjcfnjG9M8eAxiXmt66
1VN2GtSZFYRPpinXCg0mA4Cf6tWS3oOqqH1ke0RoYLVp6qng4Y+rIr9h+zL0dVHHykVf6Izttsf1
sw9aCSi+qo5p6z5Q6RQPA3XVrLfGaUynN5qSSnbwiWilQhKKKDhYhJNWsJ1Z84PVV9KvBdW1oO/2
Sz5+inIAojcrb1dZXcT893lxTrVTW4lVuw2KWKk9E4BxTkcWfJoUXIRKNyu8/qRdt2XHgG9amnm8
ENMb+U7Kz5t2b4VId64yH3PTuLTlXm+L+9o2wXyoPupgdBBl8NBhyoor368i20D5gOEQz8x6uKM/
cH+wlTGj97BW9LLA2XPRceysT+N58DrYK3965Xzr+kriEgCc0CgtmAHaCki7vaHzIeYNnMDVjfMA
1eZS6gVxL7aPOtC+1VX6wpcBl9PVPwrP/7ZnB362+W7zm22oxPKGXbYqLV/cLEWLmYpEL+7ZWA6Z
nHYHtlmWvYsmmb3RWyoxfM6b+ij6/mGaQJ7NAjwJWy+nys+mmMaoOFagPeCCvNaB/dZU5s3Qe6hk
pig4SJ0ssa2TJwbjRl0xtpttHA1oqxZcywjuJT+lMY7clncFochhX2tXem8h9ttQAXFpe4Aw5hxS
KOgnzUzBrRsGOrf2OmI/cHbFBldslvpz2kLbM5YAx/Q1s9/M/7VFqgCYbK/KBB1K7NAeb+wjuDZo
71kT+nl/aejuTty5UNJH9KIWwc7VMhdgt4JNvkW6DAImTPUXO+cfxsbOGyCCv1Kzksbi3eGcYxXx
rQryH0/j98p9fau8gcKXODTGU7QeKa0Aq6BRvbKzicmX2VlQ7BvriX2a8UAL/gTe6Tg3TQcK/ip8
WTwaLyvWSCcDM2o3Cp1mBDlVFI9qnL4KecPV7cqli+wU0H3frZ9maTBAuEpzeRecWqFdKlAim5Z/
alozHHLTLRNppbgCqwnu1iiOne0+koNAG0ep30OV8dhZ61d+edVy8LJzmsPV6bN816nJizbPMKK6
LR79ilFEZnpPsNOqg1swt1ZezSk5EgsBOjxsFLyalC2nN9sW+b4Z6mx3lWLYAcLC6NTbDUuAsMZU
pcWcmjqdkgNyxAvRlv09Ib7IhgP8ly6VD5VrLgcTDle0XPnpublxF/kbwCuHnrZuSV3q0+u0VZP3
tjzkDqkJa1Ns5/RYeDYMTZliPpYJgUIBLTD0Tc2Ux1HaJ4IZvN3VjTuY0x84JCsEG3Q3Lzavaf4m
VkEVN7p9yGydVCY7bWMItn9dNSTa48Y8cN+z6hsOqBozAdhhYBVL6PpQI4J+Cv2FNe61nh+qTp5y
EIf7YeqOCx7RylEdpZJRn/WhEVHV8xppbeaGWmmlh3nr/tWGWFE23TjzaRcUkdHAXuwPu0Qm3Ax+
z3X6OjC8jbyZm2ap2HTM6xvb4EVxM7DG1HCHCYNbOMt63vnt5J1SNe68ZgmO1rwAKBx/wINEZV+C
9F4N0ECz6cIKGbHAsxGqgdFIeTigI823olr0vUbcXzwT6pm4v74Y6nBY7Hw3VpZGt1FOR9FoOzh1
+QUfzbu2CmIJoB+DL8oe/cH2n4e+jVOYUV4jvpXD2doWrCemZdEkhITGgbyuiq4r7YwA0FRpR/K1
1nM7LTd5A6Vd8+crI8vAC+TToMpLXZQ7aWuPY6vHAyf7qV6QP+tr2xmI3yBD7Ju99NOy8r2szZF+
1/1txzoNF6ZChGJkD0OZvdarDwPZvh5mKxdV41V6gs7/SQwrB5FxVK7ab6vGMZC+5tt0w9bV3pfe
GQ33m5omi4q+eu3b4Tw1NU9n5hFaOaRgPC1o2ZflExcV7a/TEimndQmklxzZmA2WeujhX3FIEePQ
xqPnH0u//0YzOGbQx6IrnCnG+MYlqgUGxYdWJWLw08hy+IWky7wDsxnybNkkBWYUgmssYUIzYO1T
Yr3wDjZUp/j76uoF1mkC/kFenL4FgnftHQQSqVn0O6OBN1Qs22l1nTHaFoPp4Daau4Geg2HfvjU4
sPK115Lc7il8080PDRGDxeVadbTmoCtLhD0VKdE2TKcy3v3KEejK8xrqlpZ4rfFUQ1k9Fabb4ruZ
RcRSEX4Yub0uXv5vcu039JH95JifgbmwdxmwcmxJPh9paBG2GgYWRQPlR+59F+HOW9RyzWAgeHJB
DjVzHKX2H2cqsyzFQ8M+aN7pdKxsrAcs75i0PMPrDJ6rbXH68HrgWi8BgM02haMD0Io/CduIx5ZV
2CG3wa+kf5oiLEbUbLE6ZrYTGsjn3JxOrfIpdDKqHB3dorZAl7IYxCqz8LIkJ16djx09wJ6ZiaCj
Q4d9XHD+77H/P1ta0Z5o9bKzVIC1e+c6h53SSIF6lgxhWKQ1q8ioLSSIQrsDq1eYrFnLummSMi2S
Zb6C8yZtSxxFAbMoj6VyixdzWsZjpyFPLmPDuAWZRwse13aLB9U9ar7XH9fiQ8DlvmTtmLgTjLG1
STkgWCbeDMY9lfYWVG/u8Dwr7Jf1Zj94xoLIokN7cLpjs6xvQL/bCDBOd+wGLRardSysmr+TiXd6
yhKjOaPUaRAvgwBWvuRU6/l0Q+bwtzVmQFaBgmwToCliJfDQj+yIFpkndu3aHWrvGiiSH9DEr5hd
+HJ0Y72zjCcYSw3Hgtx5gIlopnX0E0LmAvkWsOlwgtAUYMyPew/lr5z1YzOxZ+8FKat4LPyaYBQj
Py1vGOSDuM75pmrWMaZ+erNE/ssAW0aupTm8HZZ7LGrg5+tSXCzF/jZjH60ZnzpCUxkjH+tye7Gc
7iYwmcXUqbXdbt1I6E635rtlMXYEddyOnrEmVgNrt1yYsoCgGbFh9D+tUvnBD6udl5I707s1s6/Q
kIQCOvrAbv1gt5cZIBRFLUNqQ2IQdBgWtJIgDH0b97CXL675sdrMxZSxQbXmAe3qdrub2qsiGWg/
E7XC0OAQ3prOh/FbL2AOrgXTACesJlMybAb5rt+kdcrFmzFGaSpUAT3gVemvkWtpedZERbBnnUX5
wkFEU441LNBDq7R1IF/zo1Yh9YCxSThdaL2bVsN+gKumGvnMqRTCPCefjGDDF7Qs4KLCUXtdN7xQ
bs2PlvOfIlX+QbMxbnRmTyfR1GPoVpCatTs+ReokhbzO++svk7933bJJ7NEIouJbNdtvxxOIBoNp
/OCj1BZ2EYS2sx7Nbdl3y/bsdRpykJyOdspskYyFLjaBGhMvwBwLUGw4TWm57/QvM203NEEj5XMq
z8iY1EisMTBOKGNNtUwjLPRW0KSPuPV3OvTVA7Qz2GEdSDvkccEIauGTHcFv1aiJwPbqfelOpAvj
1cJ1Ot4gW3R7T1++tWDM9kW+nSyTd0p5LIevna0lhL780lhxWtvWjahLbV8G6y8Gp+ZJZU6cMWuM
xh7wJmbPikGKY77CH1PSjMh1nqKsStcENdcnR6F/nCGeclDVJxG4T87k/XCJoCRI3Baemf0Gi3iR
vu8cC1M7CUYqaGkNU6U/dkqRJbs326cuztPXUZS/o6Z9WmphgE7Qx84dz2r1ZtIBQNxsJlZfe3K2
Xe5jpOSeGziaab37FuGvc4CKpgZCV6Yo4XoW4LGnzPDEdp1eM1Gzm7Ox5dFqEiKAdfCrHegSzOxm
dXnjFjBjadHZz5ZK+X5VczsbGEj9PuJCf3TpRcDAARGenrdS7oibCk6canutyP9lS/5YD1f3VUsb
6KemwcRj/BOacTNCA90tmvVSDNNp2PRL3/KAanPAB4H3N82331rdemRc8KbPXH2NIcOM/f7M7d/4
kKgH6r/s2rCt5kBdkHHxgb1tY8O/ujl3tdNPkfQYWYhAubEh7JdpnakyW04krupJpjdt0P6RMDFF
8MR/FWpECs8LMdS62ebqvrdEv2Nlad9uLN8ZJaKjsJD7AABf+nXdEZ0VXGyJ+8Mg3ips1zc5DQwQ
J6IvzBlTdMOnElkzaR/SS7AK/NZa/9qk/QF6QvbsrtnJutPNIwB3b+j5c6TPSDtPWMW6XboYj+ls
v88pJzMj5RC18aR4bx2eV6mgvJdkg0dqsW719ZOYJUj2hmaHS5DGUiZB7fCTr18tFiND6JFFfBrq
KuNpQ/3YaqIfRrvvfft1Mp1bqMLuiUHGMeVriMoOi3xVHlavzC6FaEZSfyhVxcYv2Z04MJqrx2L5
51scUp1mAGRbpke4LERwkr5RyrdJ8H27WCqXPH/OoTaDPvQxHRlA3DZlINKQW6h75RgVG6dis1YA
Ea2GDJ5xuYKMBJjAUU9WF6nTz+8Cd3AinmrJVGLZGXZNYIMD0H0o/afeFQgtwZLkHiC00qhrQvqx
UMjc0wE0Wo+6mszLwn3WXzesh6Ulbb4Z38gJHfPP0dCWvV1M1H8sS+/KIlfRmDZPAzmWsY3cFRGz
yBpQlUau079alddEgdtwBXRaHw5QG8Lq2xQsGNs9h40GzTCq53VPq6jCYmiG41BiA8Mzy/vpzjsn
WI0kRbuioBH3rTm2yWTpaSTc5g3F1d6bXoY4CvQwMWjASYf7rdGMDyOicbjQoIVm3++2iSGLNodm
gSReAukJJ03eQTP2YuUhXgJPI6Kj13n9W/PLo6SL7UZw4f5PFq4/IIbId2fhzJee5sS6Vv66RNJh
WVqIu+mbM1rQ1cgEt5SwXmpGpqWM5Y7uZJ77hjlVPRX8KIuMZDYTaIIBk3FjlTGr9vPEGOBC4pY4
8dB/gCQdsXoQEELgfTSDcMrKq51hYjsfllO3IRZPC6a9ur1nGj1EfuMwfRrtfwsLjEldD/xT7sHs
guO8LiIROapVGauRdnampw3NU7MsbaTkwj8GRMimf3BsjXQT0uYSc1S7odJOWSrQLlQeq7o84QBh
8GtVdxwHcQViMtK7jXwdj7dyxBrgzVj47O5Q2ujAWbAXjvZmj9OPg9qMSBBsjDi194y2pPH911kj
yqRNZ9yz+q5hmSvBQE9FBdyNRdrMjep+Zl4U4HZg5/SSc90WWt8d6CvPRWvfIiZCgKXCj/idbkS2
x4Waf1amyS0a1qJ+jYlTRJg0DuvqMHCjtRWWdZ1l35h1toSLXhNJtA3v3Ta/pjDHfFH8KwPzzQOL
HM5m9+oGw3IkeQTQ9wC2dDWaeNicpyUVHYQ0DEtO4UVDlx91qQUh00hqFA/UZnCz2pi5TFc/8dER
uCNLPhcAY7usHN+QoB8sYd6taOOhvrymdrbGKYdxpAsc6MNKndCkxDBIFez9cWFK2P24xCZjCOBT
97xLiS8U4UntZ396khSe4Hx7fBhVkCB8fHzpvhYpur69XzWEvfaS5SK9fC46oN/u8MVuJXVl2sqQ
qFhQp/mMz9s2HxjduSFbR/RN7bryV5Dh83x7d1RDq9T5P7KlGcfXiAMr+B3kFDvG+CbG1Ejqwn7v
OUUSc+JMSof0bkjNuKSNzoyHmsDsWNKIl0ZHeygP1MVA5d7SselPfvdP0PtHxBbqzYbpvGxfdDlg
BfedCzlyz0agvWOwPvXSDAi44WBuRwR2uKSUn836oLrxxhS6SyYnUh3Yz5uGV0YOz7KmOmHG65LE
y/YUv86IkPuwsh8QudxTeqXDKyDxoS9FnEINRbLBSunPf5NasDKUwaNZoppZdXM0Zgk/uJn2W8YX
vmjNU2mKPz/L9JgJQSI8e5+3iA7jqA+7puJ165B7cUofAngk+2x1XATJkiva3MJg2x48RV4Wb6qb
mMuXU5lNomt45bAqhUFFfdqp8qOrpgeZdl088qx2WorNrPPraFT/bW2y2OpSxbFjR54l7OsoDtOA
Ek8G1tGKjKBWAENpX8amiuk6yO1Y07NiXYgAYn5/fkHtITpUnetMKpzZzj32jXz1mAkgFTUrF+XC
cUg7sGJ2J6xfHlnMK547Xd/rwI/BqD6kIyMnwxi+3B4hsWuxNjuOiJwCE2zbGbCFze3HzH8lo45D
xZgza+yIGKqn0pVJTwiB19AIpHQAmvEoUu9QovVSabiUfWz5Yo69SNo8R3FrzFrxW7WmDFEVuBaq
AnFQ1ffb+NCT3F273o3TNvc4qHH1mLSqglCldd7ns7cPcn1I5sk9/DcjXFFwtWnxXvYjHSO6VWDD
Kls8r01q69gSMzob9GfC2L4cnISp+CF8fg17YyrjsVIX7DErAWMUK+DuUfo19QLoRt9VDA4HGVxI
LO25qdmWsLXmtlq9s5V1T+XIPD9AdAintLpxkEsOtlucGrugXcC+u+uY2pZWjxlK7EuLH62TcorG
CmcP/72+zc5Q2feVjb7mjMMrwF6R5BrXmU60GReE45WhzKR3GvvfwlZxR4XF7MJ5pSrMk9bTVQT1
+Liyr85Lo/sYsfmZKzI3nLSFmMNJExdS4uS4pjKzsb3rUvHg2qseokjvNHbP+CXfjZ1Amp1R7cbu
S02lwdSHc6wu85cZXseJO7iKhX10DYQ0ifItxsa6IVeO2wtlpK99ltn8Z7P4GSvj0Vi6iaNl4pUz
kT+71dozPf7L87SMNHd5n1qeNcmNhKAP9s5ty6/HpvEp1TzrsVda5KaWQBkb36U+v2xLiQ3iVR9o
wgKaCHlLzuJOh2uddGPbJnNPOzynFzNFM7OYHgkfQjAR5GFvaRGRq16Yk3SaFLgTt2b+bCwMl+oa
OTtM03e2YEfCFsbr+utJJCExefYtzt6wGMuLmy8nCnGd+2tykrwuXqtS/8oCEnEdzfhbKpKFncVc
o83P/k1av7E1iSEOBy+HGNdpqVS689buXRnlnz7jivGgAWdDi7u9Fv/QelxZP4KsPFUr9Z/tc4+D
mdh1PiaFLWgRWJh+hvrcfsxe+2AbcufKskjIOdnBVOZzdOw0kQQY+n7sDhhP3b7eOxJHhZEFjGtM
LHgznbrZLDVrg+afnqrpHca7q5IxteGXa/ZToTh/ii6LpTO/zmX9PlSUD8wNnvtq0/AgsVuzspeL
HoNiS3mRu162d8oPy1P1znerT2/FUlKg6KExvOp+z9CHwzs2PY7NRmjRWJKU3TqG4N+BrABekXDw
a2Bab9YHYRU/Tnv/1+G+JbEPR66DFW62yjcJafB+TliDWc/pZJC7nntlLIPhDU8rBuWUpXnNbfAT
YiQwG+tqP7Linjbq+on864v+3ahwRm/lfJ9JVHqv2vZEdz2tw2LEqyVljI9oDNtrcJozPuhrv1PN
9QDTKtA73fyXBh7zRww9x9G3CP8YOSGxksWmUh8kj5/12rv4/DA3a9GYeIy9j9ky+z0b/SeS1PfG
+ut3tnPGZfQ9bPa8b4OOMDzC+7LG8pNFen6ojdT1UjSPphJUf+qHrHMLTZ0HJxElV58wMm5lkgk9
PVrzwY6WPhVx5wZTtM546BHcv408vU481NeiuwTWYa/EQRvsuDdVVJrUVyxKYtAd5b2SD50upsRK
vTRkf+/HmIZXvf4uyGqPLFfOnHgKC8Myod8wl2o6PHYlloEO+3cxb5DcmeAhxBVnw0vrvcQ3FHaD
tVcOD7V0uvY6QCdNzoKcFZjfmjFVp1H3t/vWbfV7aeUPnWG8kgyeX1S9tE+rsz3jYK4Zgek2rs3l
1IxCOxoBW235Ut4ZgTOiBOPQyUrGPMSvnAaBYrum1t2cL08VbAOr3bQPPZ8eCPjab87Wx9ZWMeli
xTd18uF2q8SlMLm/pRN8+Kmbx3rRY8ujqdkJg0oPSgvKOPD4wZmP7GMwxg3YSXE8NFKg20ym5LDP
wAAigTfu3WpbXlgYD4aGNmpnKmPQPoyvHQ/W783xspXqlk2X6gFi1o6B9VlnrHzOg1FEBXzaSGxv
2oBkxpZJxiPHopW66LLpuv15lOVrqT3lXXWRU0697qPq+oV10p0SU4/n3bTbohFBiQWjcpxHiOjB
1UUdqhk1X6pMHDdv7DHNbU2EcONyeUuEKnu9Wz31CSX3ZjVdi+5jexuXYLj4jPKjJStJRDa/hbfF
PXmwB9fXzh0sWzS12opYfv2CycKXgbEtGpaMgJRECG1JePGxA7aXYeuKiAM0P9vVj5Qc8INX310D
oziDSz2kFJtigeBr3uP8TBMEwuNmVXkk7lZK4pPhF9PJ6Ql7ZOx8x5LaVXMtrLh00Dgd/oQlJ+lC
cKRWskFEgDI6SB53Wz3ftOt0w44QfhebPGkv2He56nadQ0YTJv6xkje6/x+uzqy5USVctr+ICObh
VQg0D5Y8vxC2u5sZirGAX3+WvOPEuXFftC33sN2SKKryy1xZ5ZdhabaWdJ76AdilzI18r7ZtqPXL
pVVa9ZDO5bByUOTZV0b7UkzOOqLaxxdNYCB7ISjYLBJW6d1pvplmwj3ltmzbnZrGz03v3QxuSaBN
PfRVxh7gjrfNEuMWmK1rZZSQyPsdKPz1nM0X1xzDKOpm6HBxs/MUdLM+t95KxP9Vbtd47pQiJ7rz
GDtw7yupbCpFarxoOmVC0qmSf7kITXt4R7YsVwVJhIOc2KqNsvwnvTQGt0nkXsd3sjIpC1pVfXNt
p0bfakoaVg5u0lQ2+FLYWq1LkxNfgkYryJQwL8OY7FnRz7Qs+2Euk2udTDmXRWJvh3nj8Mr+dVvt
5rYmGN+lu8Ed626DAc760Uey/31qcI/3pxKruBXVykGPVczedcxbncMVEL/YKsfuTkJNNrIT2nV4
PPz3fcO5CmeYD63hEug0R4uhsxiOWZ1tYyi9SMNTcrcaL7l78FGRYPR00ziOtWUHlcAU18v6LGqO
PpSceaH1eOpMakwFNOofC5Cic6k9yuO8/MS6bZx/H3oHscg1Y2RvBkFHMbxUMmLbGyfdZUrTCa+g
IW540IUpSdlNbnxQInd5JcT8RTlfdP59RgPWeozK+En2qt8/ApV5JC/cwM1zilby7EoBAdUe7M3v
L6ZmXO0y66RXpsemtrXuvb2QmTEZWPAkFtyaKe0551m6rsjP3wwj0m6qKA5mbNVnVUuKXdTVk5+U
nbmp8GdgVrWma3svW6ahMp1XSe+ws56T6gMZ/HmU8H0HEXnhoDC3ZNqa+DrL/477PvL2L3YDu1oW
LtacrqpGTIfuMdP8fcjlzHSTZqBd1un+L4ZAfcRGfrMjv09/H8rBPKnOwshLHdAGAaLZpeXtvb5A
MPuNHTeNwhjaiX6EnNsn/QNmTv40RF77ZAE32WSSwLD+QWfOZemRUvHzv0/CVFivmmEvkzx9T1V2
jm4/4tPokuvMzjHg392FtiWLg2UwLzQS8S0rMz83qqu/dFr7PTyeOfNCeaDtjb65SE7NTvJaMlc4
jLUbYSd37Sf82o9f+X1ous48FMXwhjv3j4qL7XkeEGk0AoWvTZFW657R37UQstvYnfoSxeSgRhe7
HbnUOjQRBR6ixWvtxnjMiF/70zQ286ql8W3xLhWCwgX1wLyYF0ervQsx6z7gEFShZajGIxdsHOyk
NQ6TPfxxEwMJ2UK4cPTmOZ2T+qw5bX3uBiqbvME7lO2u72LcmTN4QZoGu9vvQ5fX+2oSaNRq0d+m
LiIP6qZBGfUW6V/F/CiqDRny+ZN4uRJWUBD++3bO/s7BMWYp6lOrFfo1nRGjvGmp/BFH9HrxuKbw
Z8EBa0w+MAQxfAXR8cWtncpXKCJ9FXmCeSHHLrPkPu7x+NhUZf7uRXuXDPJOrZviNRNVC1c3Fzdl
SQ/EyyXCtsJAhcLpXWHLsPGs7KY4kQMR1ZgYEQp2jwxJuSdgpcETSlIo6d40q/L+odO2kuirVEtu
AZozHh7bghWx0wWZyJaXvLH/IlaYa8/supXUoBn/Xmnst6w74klhasPdocn3UospZP+sHRTsQM3q
98vfByM3wZjMBaGHLPc2U/SmJK5+55SfvOiTC85CjS51rVVh2csxKCAnraRsjZ1ZXZJE/qFXMT64
ZE4Dp+vLvaj7H1Vl1gOSiml+Uxv6cR6eS88eHhkVtvJO34R6S2TSlFZ21Kd+UzrmteOOes0nWFb8
fd3WHORwxxm4UhI9LEwvPv0+5HOV/PdVVcs/oPibrU1UauXkTfpNqhdfKWvrrTQybT/2U8fm3Iiv
BQoi0/EviX/mj+pVLKXIOncbW+LG1tRxA0sh2/6uwzQflvuYvPGKakMzrCCeBEoan+N2tG5W18dX
HPx/J8wrZ5n0FKt5CYxiWR6cjhVa9Uab84SzYadabpSZ81s6jTheazXa/C4O8rEqLJTAc9NLQg1H
jqUisJPOaJ8cq839cfK6PaAZ/KVZ+6pXFiYmjw09xW7pe6Qmadgkjdwo9pi+O6n7YRV1GVqdzvFN
zN0B5H13MB5fJU0aggTNrzHHfWbV4sOh1WmD3d4MPQfvYTeDNcpd5ohDL1X8ikZ5+30wHPNNwR17
+H1GjojLmdLmjKXvv99AimHZuMpPFxlMUrlrnxWxkY/grhkV3cVOFXcb5eZf0VR7pax/SpEMjK3T
9KVPpgc9Z7y1SjytdP7IQYE7s3bbbGJ3gDAkhWp8q9Qu4GXS/lgxBvoqzTGxN+Z0NSlhOo8zkxmY
iZ9WMrdrr5jGoMnMf4XuFetkZKDoWxPujqgv2Ok6LTE8DX9jKyIUdoZ2Ycf9HS3XOAt1VE/V40HP
0apWv89NWSUh4W7jv6deOYD/HuFT/xJTxkUkjLSrYj9aj9CVI26E0jI8OE20UQxOt1Xr4tgx1eQ+
kcS46xihadXxGL89cBbjrKeH398yDk5xTG1cKnwcavsN7fStdvXuu3br51o7ZAwBTrYxJHfDbLSt
4SiF78FcXRkYjYLFQtX5XeXwTOCnaENP4GMWyU3vq2JLDtvepq33wNIY+crprrTizgeEctkjm8ju
+N+Xchppq5sM0vQJ/rMh115LZ9a2S0IBhFazJ9ciTQmqEk8xmEjvVibNcNRrzlUJcSsmYu4bNotr
H5XetfMcRkQF+1ruQEhrCaPXiJRXJ+9ytABAs6KscOdhrGIUEQ81aZrFW7Au7ZCsJnaO2d5Wacl1
oOb2jr3VyviL5STIkg9dHfg0RvvM/rztyEC33zJbFYfS8HGxaxg2f/KruRbb6a2z1oVYt2hBf8pT
vl0OpMfiVUsP3rpzg+FM1c8MXP8nIuGOHS5da30RGJ1P51fz1P1VxvdGqkwp97HOK8z3I1J9mNQu
1gTfag3BBR3yx4zkVwePpxhuHkjHUEZfLqN9r3pv3pdN1YYKJq2yS4Jkgaw5b5o5q4Nr7/bWGkN6
ULPh98SrQGftOGl5rBOq99J98wasDKM+oZmgi1c+vIFTKp6EmuEwFe131usMK2vxY2L+ifXriNHa
PRsfzA9cFzIyS0q5MM/N2S8zUuuhF2i6OFg3VWlYY/BzvIHmWDLbRysmp+L+g3ECyaqrXnUmJD5x
13A+im/PXjve9Gp4TbUVVvVls51rsgDDpv0cb0hA2apFOR53q1UKO9TFf2INX916pDkhSJ2dCBw/
S6MVf1p9dtxxg29b5a546fThmLNZjWfASo7/cyTAPJZXG7sT8gllNqY8kWvcVKi1Xg/oftk3+VXH
5WNO5l5OzcbSOWgFnPcP2XrolE1ZgFNbDYGN2t/qa0UwmuJfXdd78Mj0NRywhhy4O2HzRGkIjAqy
i1IzndkJwPqKNzx7jxtsxgbN7MdNgbcvXhXfSjfvVDQXTndv+d84Z2nXw+jqXvUP/SOlUarPZ8Z3
gpgyMpQ7zEHiKquq6n063VZdFuREVlCD3GeDttgkfkf4pKBJaF+l+5p8c2FY2TsfzJqBmZmuCYq0
OPH4//B337TzqO+Kw4LHlKlINB/VP+7ReZmetE/VIHVZSu1czb5HOE2uUvvY6MW+yRiDowFssLgB
7EXcxfSuQPBdCdyzhvO+FNm33eMj1Qho35Yn855gCUbaUw2bnGdgqRvsgzgNXJoclOyqpROF1c0U
zNf4+Kin1CZe7XfvK5mSzfDhfRm6djB13+q41Bq5erxufDLYdCTWcKPznpcPMkYfr6bb9JQTM0jm
8aS8Luf5qu9mY2X/wRae5MHfyHisUfgWlNt0SPfDZty5+zmmA6AozqMylats0Qinpu+DavilQKwp
8A9O1HG1B3u36rfKY42oneSeY+TL5VO+6XGJo2dk9jaSxteYn/DKPyxcuFkVlksfy+jI2YfcU79a
1fIpsny7sNMD5dTdfqS3Kl0JiT/vJd11YRTGm5tR7uJNvIm2sXpQvlaP8bQTYLvBY1sm6+F9ztba
sm7f9D9q4WvqySPvyZLtK6+0FO0ItFDV2ZrM/VfKm5Ife9a10N2lG3XXkmlbG5/yOl+tc/wyc3ZW
mdD5ZB41Dv7Lu3funeJad+omlfto9P/21AxrXbzTVdoNtHVfGaHT3qzoWOlb2FY5umAbpPQFgd3i
iozIuYaREpreSZ/PsH7VXUZkxEl8Jh9dycfDL4904rZYdVZYg5j3+jqDwALvdoVhlxETw0kOudqh
Eo3PuPhMLt+X47b1dlrV3fH080l11cZvvNOjNTiz3BVqgN97h3SBYlEdDYgqfEpSRk+utspfGOYa
pk0YcFVXrr9417gOB1JNkzbukTPWDPBQTwQEw0aEKTaehbQbVdOTFZCayvrkHGuvIw6+69KHdXNy
+tRf8j2ZeWSNx8IUgSeEs+GCA83/xO3e7+Bs+ExokVCK8dtx1rrGi8FBNIZUuGIaY1NWW2e34hHq
4I/pShX+TNiKWTgAxUUnOWBct+JTigypdFiP0i82WLxirn7AuIfzRKIDj37WRDuTog1vad5sU7BP
Cclzr6f8ndndlmskKzQMxxazJKyKyg4X8LL/6rtzV3xJ5ambiz94jg4t1RS11b0lNkxKg1iFHLTs
pc37rSTPRPWbJX1Fdbg34c9xJkzkMqUpEuqTOBHuUnf1JKytS7PHuRmlYB4/58+0ojEDoc75DDcD
xocyvVVo2t+0svz3xeM7Ss30Ko3J2JHI1sIF8/YWW673XCTTDcxuSsoIk3u/yAIeIpFqZ3RjPki6
/uLZqjw1eXQn3RTOqDmCorq00g4dMqhvC/GgUHArIOef8HotpPFdeWoz522I0XSRb6YTwsS0WdJ2
WGVN7u1K7bH76gvrPlFrcTcBblidcss759Uk74v059wNOy1R2hkil1ojruSrP7qMoVU6xs/QgPuL
6Akwc/e8/z4QM3yCjmseIH+6GMNjVof/79T/e/T//R5edwen2N9m1MQTMXxi5Gle/uSju7XzNA/7
lpIdY0JwtK30NXlEQjyNV5ndf3RMe80xwkSHM0epQn0e2edRc9N/61rNueNBKft9iGYMUrM3+cZo
yMs0t3aYmahXdPhZV8WVZeDV+kHTnOTQzs64je2s9SsGMhgDyn47P/aamlINJzauFsmzfaL2tAWN
CEgYIM5JnGgnD3NlBNjwM1u6bdLytgQMy7tt0fHpTEkOfTaatrOL3Hspu2zZVUP6XVn1idInSWnk
qF10V8F1lKA8Z/18Bl7gbeZpwbdQ6WpQ2MPsRy4NPKQu4t2vJCCUZLpkcM5YwiX/44HhjU2w6QrX
rT+7sotWscYRvsQvuutVZmT6AHGlXUhnzq3g7JyqyTddvNtRS8xtqbDp7Gq1PvVtU5+spglVs5n3
v8+0fNh7apGf5uaOtu5cs0GPnhRHuU+kbvTU43avLThArEy7tmUSB14+2Ovm8fT3e/S+VaEcHzSJ
+UFuLUSjHegB4Et0pi+hz9WG/lQsYY+H2rbrveQnSGhOO3b9RUkaTuXY6A7z0GvYVS2NEII7HTyB
c6YBiLJ2o8HYYfbksy+iqVuJYa7eeHkwMtXzZwqDnqu0qHbRKHGx2LiAJFTcNf8ni/RC7zxntjzC
cuKV7HQdI9yIKF7g8QQhy7qk5hm9g32SnBxYtmUn04+qJRanahUue7Xc9Jp0t61ud3eh6lyx+aCv
LYGzU6nd8pgKcz8RlsZM4h77hSJvenOMJEy7iRRkJcvL0h0iIu+vRgOToxjnz84glRsLe94l1mQ+
2cJ7SeENABtbaKYqBvv8VnoebjcKlefVYtnyxLDvPPcpnBEAOsU2j5y/WMmrcDBi/UAS+R0HKV67
YsxC3MfojCPNVFa3qKvZjJpdN8D4gJUPgkAzdDssrbM3xMtfs7CwLU1xeuZV6fE1NeoWdsG1csz4
pDVRFS6RBsIJQ12Y2IVzaIgGorFzAMGsOn8aPXd9bzaGS46V4OKM2c2Uw/BVi+iszTmruDZyO3dd
8zaZBZTBYp6PVYSmHLmWvolnnIdJL9QNnCFMl9IbLr9fAeQcL4m3PJMflntI8H3g2BkYsMe61y26
PJbte5Tm5rlhdrO17PFfnPHsV8T9/f4oVWuTJDY38blio1DjQ1VrDEV8hoD7Yc+sOhLW//tLihy9
QIWSCJLE0fcmDuroscwojxXm9ysjNcYN8LXXTsTz4f8ellH8v0+73EL9GwB2/vdbUmytwmu61f/9
aL8/KZwnhQ5SXJK/vzCknOI1bc4OsnkQgJbxUzNYp3KSsUzp83QT20tyiNp+Pg42e3CVGCbW1flp
KaLpqVyadd0MySXqR+7+y1fd9M1TrPPrVNvxUipsjB6/0UqkxSdYB93o6PneBWcMJeja4LA61o+H
tKJ+nUKy/31eYt327OKiQDH50lyH0FnTdk+9x1hqGjtBpALrLEVTAWDnP6pmPie07MDeYYSa6nIH
MecDgyOUFRNTIRwtzjgmTBMjC/k4s0p7tPNQn5iGqL47xTbuGT9lHD8NejI+d8r0mTJb7tsIe3cT
xtzQThSQvOOTUjbJFPTUYJw8O4s3cExdn5a0AZ+RL8xc2ZbFpD3P+khgGedPU5pYmqfCDqWojwhT
2V6qGXpaXi07TfLKu2b9KasJVCyC0Tbue04GdqvRRUOpRlTIW5UNlk8ocafqhRv4pUISBstlSgBT
GQ5qrbgBZc0Fh/4lOhqAb48e9ScjKSAY0jzDAbuFlPAaOXgEQQZaa5miOEgp9nkbXwWVepx1EmWt
M7BBM1gOgkR0qabh0OCGVyfwOa2TdAHk2UtjLwAuH/tyZ3lzLXwcFkR7PWv3zEf+GSpOJLPop5XV
x6+iLDTW/GlNtTLmdxqt1kY8NTi22gktyIaVNcGVMhxjDTXV7xmk+BALdJ9dXf84lk9kiOhC6xSc
SFmxL5K0ZnZBCjepIJNp5SHpGC+VetkFQm+2VZx/O0N3LcFbQIO6xEbzloJ2eFK78tR748m1Gscf
bYYN3MIIsin1rkE1ZrePyXSgwm8GtUKeaMRuq8oXat1Jlnb4N3X2UWvQUuKYLdYe28uyinF2P1RW
X21m+Yzid43ndHmMPRiFqvJu1uw8Wy0lhal4ar+d2H3E09HKsJ/CDqCKfeGOZSnMQFpwYktr4sse
CuOUp29tXb42i4ugTB2L36hW0KXqsaLR5tY0OHIqxu7MAQ4MEC9DRNCLvgW5d0tu58QbD7M+mwFL
9+PTaayipB/Xkd2XW+QnNWhq7W9jbWwLD/DU9caxLqvd0lR4kUDcBo4qrl1JloU+xlPUtT91l34p
5NL9IZbV1kosk+N17JI0mVK/a+3vKUtJmY1tG4yzbDcyyfR1noZENxoUqfInXjwqBlKiWBjasbFH
5NES/FwlLYTGAiPQdf/Z4/yXGzxar279FV9N6b5PjDcIsTI0bWf7VKgyXecR/leoBdyNzIWUbZOh
Zdr8lOpHHIM9IuJ1HZh0E3oqP3XbnbHmy2DSFsoD4nbycYJGO5yGgdIMf5pBFU+4XvgL5/mAZc9n
m+SS4moY8DdLt398giol2ytN6+weWDrUDzb6XP7EJGILIUNSNEvvbMIpcWDOrTUw2XNtJuyDm++B
mHhxpf405Wq1mdPmY6zmzDc0aFFmT1Us4Yp6HQ1hpbvuGVw6AsZgE8bVPehq6o/Xo0Xj6SEpJQv4
7Pm4hZlShkucB0OrASOstUApk8x3oUERkwOEM1jdV97AyyZ/hFlxeWv1esOZEc37dawsWsgUzcMd
KszAG6q7Ja1uV2bxOR8bUFijmNadibfJyfFwMAijBs9kXRzvmh4ZviLtdR1N72Y/HLyx3Mi23o0d
5eNVX2qY9zjfTTSkbCLMX5mHbVd15QxIRlGe4p3ZJ+UmVahhbKh2hI+c/IvIue7xulZIQ5AeXFkF
Y6Iau1zFl8dBNmCyYoSx7AEB9fAYCuM5mRYFY4sd6nWL9THRkZImdCBdRZ1NrVBwaB5HZWNPnPLV
nlbKdIqujaCdk7gmRYQJx3VFKufZfVYidsV3EEmgRjz6SWPvdZZDuYorQrqutH3bGz49leNZ5x1M
2+y3cQe5oca8xJXNTTxVegz+ti+KeNnDS9wVEk+YpgEMmhy2H1S6oE3WCdbSmWiO5VkHFyUSt2NO
7MJ8Eoag9oNuZHKRxMd0zBbEAaNV1LuXolXSoCg7TvPkuQZ8s/Ok4281mmxb6AZdgRkLIvZcnNsA
JzL8XixjrBjsLu2U8oOSD4TDmYSLZCb4RXXQoe+t00wdwEkfxjCbtSDWh9fRMxjkKPxrTQHfp6mp
LZbmWnOsiXOwXoF0TYmqP2axY81Qv+gMEB0SVccu+iawcFz4LBcc7dlPYIon5DxgLbXjfJ+Mojni
uniH03mYKyQNpRdfLkP0pmKte9wT1zmzSQVMAAYkms+ZZW4846PMs6c8IUA8LMh0zfLdmwjNpXDr
tSOG70gSmSnn6oDdaTPL7m646Z7iHCpiLbMJ534PIgCpZ2ZkCNzJO3jt8JyXzns9J7QHjM+iaxI8
irTBEk5mvt+LJ3dZAGMq2AjGUvwroiLIMiUKcm3UWejWjTITE29JyKHlbynTRHi0FvZ082OqzTGn
Tp1LL52R2Hujhm7+MMBlNjQeXdOuFrmGlUnCcEklbpdsCulAJn5mZhsPCYKFAIefQsB9xX8w3HEY
qJpAb6LioKV/ZjT5tUIUb6wU90YFIdYp8nr1ovLMvpasvOtUasbBow8Dbx/iFYH6cLZmHMxsmCuP
M05LGqHs8cJQw0SwqG6NQNjxW5EQfojdl1RhVzox9OAyiaZdFfOmsB3rJmwudaJ8tgXbycwD6WDm
xt/UYnJwFskUnbIDW13bV5OE1A7MSG5/t65pOdGmhN1KK4AXjHuXegZ1JqvnegSFUrdpSHIkQ5Bq
zS6vZcy1iKjjFrDXFPlWW0371unVM5DIezIgv3FJYzVUDML+8SUptYU72XwYKqInVoYk7879qTJL
cWI/ahFA97od1ErintaGkMXD5fJtyIwtB2g0iEtDxJa//hbqIp4azQUBko3AmuIUabliAlVUZTA+
zsdG1APGoci21wg2Wfr07aXaLe/782h12i42ps+W1owhp+LOSbRP+667sX11Jg+7mg2EjjMpdx7t
aSEntHYa60nJ6WAtFws/DWyh9KgLZLAm5jPVtWnwCwMuIuuBQiEXnwzqtcPsLb56u1Uu3IzRtywg
LtSrYsXgWCBae0NcCMvylQIKqnozMBdz9Cp6eZgbx9zTONL4pdb9cCn9GfP33O3boKDdZxtLyDe0
p5wLxDsyzn4WjQMXQwe6QWdKV9a0clp5sHhOsdYIpaxNd1C5CieLuHHFVNn7p1fKW9kBbWlN5MPJ
RMUbMub4o8VsjZC6tx70gRxk1x3TIQVQbCPKqcb4b2Q1OBSYUIUxQn5RsU3JmCCS0mGNHYx93eub
pVLv0mKZsqPIfVDcnCCFZgKIhf2a4baEJjXfyPEDE6kxNkrU/nj2RJQENCRW4iqs88o8CDP7ot81
ZFkOlpkjiqm+9zp8osy8RFnyCsoiC60HVU01O+ih+ZalHwewzTTfJGWsWCR059AsPQjytbtXOoQC
jUOTWcRtmM52ioU12c8e99WeRBsK+/IjFhfPXIs1KHX1L3ze2mqshos6Jw7J2RxpjS6ZQgZuholE
UQl1TONNFlyZdjkzVEoQZG0t9V48y+dOJdgc4+ZOvsbCIoOSja8yKrZVWU+7oh4/3a73W7pHYmbx
PscrGtx6wkJRae7wbJYrFNEYDEP0IYYPV0VLF+TqMBpFKCKjToswYDkCLTiKceXDu1xYh2tjU45L
tBvT5Y5xEbd06r1nrvIPCmsdZqkLN0xYmyjDqScy92O2c45c5c2Okkf8ISW1mxe71iguo9f9q6X+
krB6kiKPorA5tKJWjo0NM6gQH3mNXmQtW29E6WcaoTE0YOehTrdRoBZ3Zb0v0nImrZ5uqI/RQrJb
JblrHH45Rk4nsb9S7OHrIkoQPsaXYaGRQMRgagf2TexaE+u4kD6IRUt2sS1oZJnrr8IgeS/htEjg
VSIpVuJlIU9VzTjKZ2XvVjulcbWN6dQ6Ab/6bXa0p4aw34gpHph2/g40VePkgQPFm1G79cbirdRq
ws2EniO0hrX+uYBc5V5ImsTNeY8S99SN1aVRbDKItnhhD4PQ32OZcFwuW965oJpeQB7KB2j1C4OX
fjPT8TtWQC+oDv53BHnTYoXcFaPdQroBhKs+9sS6JYwnp3I/3K7EUt5d0rKf/Kbso02tOIxGC/XT
nv6o6MqZZr9lGkI4BVDfbS1o2It+oYTPshlSQg7xs6vJfkdM3I91SZZ3sR+XQhd0I0dUSOQ7V53v
kG9W9FtcI+61fvawi8ve8FM7vlugHxgpQIDVctIvnFREj7d8jspsLQ1phTWb5sIROGNiAgrt2G6G
ggtwmQmqkRkgDJ4RAexJnI5xQuamd/5pCzOmobgPQieD2FnnAVuYhqoIu4IxHF5b7nOjfbQPvF7h
gE1glXGTg13E6VBh6JV64Kz0eoB5UpvhqHGIGWj6C2JLBEBA7opLNJpcMLYpZiMt2iw7NxWwjIb3
VDfATdU0t3PnOlJeJ9duSVYLUkPpgYtSIhgEcjqQOVzz7n+kHuCwaci+lKHZRDFYWIckcWblL7g5
AqfkQDemzBXE8s0Jl6r4aOHPt8XeRugdYK2LyHcZJSpgE6z0S/YEBvN0n3TtZ99wXnGUjjRBkf+A
ZgPIDCpUNMnZ649c3BtnqD/0gcgt9pdr6hZfXqFxVuyJOQw0lLekkzKt+6b+bh/nw7Ezh341deMJ
fBF7ZL25L4oZmEpN6Ecb32JihKs5i/6ly7SlCk5j/8SHBUAEXUgrxxFv0jNPkc6GPdFMFsrpOIxm
HJqye6zNP06SBqM4LspdbZGKdL1iU08aaMpvQnrHggL3ZYTPbw31c2c5r2WHS3NhgoOdBAMvFbY2
JJsSOSn9QR638ZQyKPSU+lVMHGsa80UZesLiNXKJrsqN5o0dk45xA/OJQWTc1zgXV/3E/MPVq1sy
z3LN/WFPz1HQmDuPfVLMu7tWcZ9t53551cq2ClXuk4SujfJpxmjBlR+IBpfD/FhAQHplbBXMldGq
FdBVzGcCJMrKIe9P+QGZ6Mp6URLmckhoK6/XqfBhxT4O8IiNCiCto7JLmxuUyfIR5i3I5J9Mpe9X
bG1bv48FwrMjrpNHiKBphi+RKG+oAk0Y1RNGjcn4YzvPRK0gxQy8SyTmtOCxWlRAI2kLiltGYAEn
HngxxCsSs9sip14wgv55uCVjUEBhZVgwTRW86c4YB+w3dFxvJNDbyX5dhuEZYx6kS6d6drTySHXu
JW64Hznqt5H8g6rNKL9FPE/K5Jzj34Ee9Y7tSPpldpY4BgAQvRiMRBc52b7ucDmRFH3oM96P0pK+
z1qCyi1YCKoqdNOPXbChzCkdzeZjr6VPBuFNtAW5cWf127T754mY2sLZJEMzVsz6lsRAr/IkIW5R
gUZS2/LbVTqPDkkLor2lfSspo5kcq9DamvmXetL8gwzDSNkg/hll7WooOTg6zGn4KHm8DLXkfsMO
tFJuScVNEHNlHRgcB1aattDek5IiH/2yV9K1kNG7rhIti1uSjsKxgoiczIV9457GztPYmFulpD+t
8Haug3Yu5EfZqhcdf/san/sZDtHVGOY1ytKz6RFphpfOawJyX1gjGXVw61ChAbjqLi0MI8wnv7M1
8jIVHtve0MM/OhDdwDXAeTUFkZNhtpoN20x9wTfoaO05tWFBOrQCzwW7d/aQMxAK4TE9/nywwQwb
bdqesKCzeaRNvvpDwhBxNKMKk1EjGxyMWT1kRRNII5ux4q+1WF9a0T9zqAOiI7M1wOlj1HaQIRQi
mDaHPyALLWgnPvUKMu2qLLnMVDh5cxdZ54JDUc38AjKm0AxefUdBM3M2xKo9QnnXQlX+LdUtBz28
kSapEFem6Kk9pzyhZE8Z3q/Z7REJ7HHVWLO57irj6ojqh2GBWFtjco/xncd0EbEIpUG/JJh03NjY
dQCyss55a4f8U2C8nhlorktHP2mz/tccsEfKUwprQUoIcIDxvKD9H9LObDluJNuyv1KWz426cMy4
dqseIgDEHBxFUnyBccQ8z/j6XlBld0kULVltbZYpmUSKCAzucD9n77ULmGUW+lJ5xMgRwdFA7gPK
dyoJgNDC28bWtbWcMxCL3mQ1Y1wrih66dQdeJ7Siu8gn97gt9NKzI8DO8mBSTawuItvvV2qQTW4y
80CmmnEYfKx4E+SovJJe6ICW/PitFOrb3G7DU6Vn3BKf93HkDw4YVDo2U4p6xXfHmTHHgmFHajr9
JGnpzyfdvZwVwREZLOxBVi8gYsUCatNHRVtVhtjUpnRpIBnb449ZmMINs3gX2WvVvouoSLlwqPJV
sYDWKvt7WMdUdfWKUvaov2G/mlcmb1eH0e4hDV3Ls1x6Uokew5gpds42RJCebhKkIBQsZm0/aTKy
tqi4HA0a+ExnBIKA918hFG5c5nhAZ7gFUj+LAFjyrsdAu1VEv62wj64T04eOIR9nS7nOod2sAqLL
Q8RwfGxzQLWi9ksC2SoHqwP6h0UzKk2mPsPSTnoz3GcqC/kuw6yEiw+aRkItYIoobVWW/YpaFZ5X
VR/Yjeb7rJhuKfyV1ESVYyPK72U+0d6ukbhN/WVB8sUgIPJxvRsLgdYsAyVdhmvT2eNe7oj5Fh3v
my68C+S9r7Xf0DyR4ptWy9N7DpXsjpjq0Gkbs8ZHIgMdTiLrhDmzXwkspS6Lr7uiRcHWghbWjfkh
0BQqC4bv9Z1+bYoAUTZZfX0Gw9mS+/0soWax6nMu9frKlukfxxNbLpkqdTTgpZtYYk+mLhP1GF5m
hvzs9+ypma72DAG0E1p3El1xrchKccz6YMvePFtRArgQVfykqxWdMaldeGZX+MrK5dO2FDr3CVIF
t7UDmYfVdAoacmfA9SFUCum5zlnb2JaLitTmhRutxlpANARCrU/fBtNqSc4Aa8emIgbj5TQKi7wu
DZiojVhz9E4/GdjCoCIX1JGN2/qbFOeLEdMaSR3IjnKHhFPqeh61YHRrW6e7Oxb6OjCR9mVJuo3T
1lv+r5vkHFeWckqgqzhzkmAaQRAHlUS5QtVr4VAaH0lG0+k/erAb3TzURpaSjG1Fp1E5UrSkZMJ8
muipO7Q1JRcJ5GLVsDnxE4+92wYjxKU+S+858sBCgcXMyyZGE2guTYTwkFnf21yKdnUDqxEGG5qU
AKyziTVKDe0TNqaQxjJ3mpKopxgY3NBP4tXPZK6cJedXs9aHa0JfZlawgDjKkGKEGVRsujuMSDjh
VK8nqdOf2/OEwVXPUWzNWnNfECfl+tGiCZX2bWselHF0g5qTlGW8Y7GQEOY1KsYAZWOZbXBlWWwX
q4glVsy7/knT1Ysx6Njk9ldo8epdqFoHaVn1koU0ez1skJXUDpf2GKXu3GhbTKTdOeLRiisq631L
BEMghzuhifdpBjgg9H49SnLLW7U8BnJLkcgAA29TaVDadVIEr0Zj+MBLYV1pjHenaOtn5CAU52Ia
WPNB0yx93yE8tYL8Utjq/ZIEUGSvmuCto2rmuG7PIWGla51fNnMrtn2T3DVWID+wAgwwz/mXtaF0
Z7bxwzG3WZmndXJHU1c+JdZo7e2F/KYNN6pePmUDvv2xfgUxpiMNaC6Av9PtkOEVEyeMnK57UFIh
HbWwOkH6NzZxE9JVKEsmbyVx5YQp2J6wz5lzY6IwQzoTE5gxPRQ9zZsQhRAaIsifoqTLniMYza/l
tk12OTE8LT0ddrbw4rA7zJtxUgpXJvKVeWUdBsSENiM0HfDLhyKt39S8z/EDDuECwcPqDorVtWT7
NgJS1VQZ7yBNqreyheUNVYlrD6zsek27KSNtE2mmjW4z2tiUHcup0C9SEEs3jC2I381DLWFBSSmY
CldB4m4XbyPTviJTutCFoBNI/g5m+Q5Fez4yv/q0katApxMKIwZW+nPSVXdlb59U1FqlfG6gVART
lT0YMDfZjg3sX7Wip89dzU9qQGVBizxYeNNaafuRcki/V4C/HxL9LmyNeK8HhYE+LaGThzF4XCRq
cLlTrP0QmCbgfhOexpZSk1UKN2pqd5yYRuQpMB0Rhld6HN+QH2EsES7NfsTJlrYUNM0AKEZV1/fG
0IQOl5N1Z1IeJPSYy+9NHGo3QwDQZrFEajIi2iJ8Jw1oZ7Cpc5X52NAd2hSKeVHU9nkIKAiLflIP
Ua/NO0hU1IdhkoHLCWBMtvXt2GqsP9sk3gwX9qzmu74ovg8pUkExKGfYE4oj/2AU66zterhaOEwd
pisY3phRN2WDJTDIqsvE7oo78MKPgSNUiMdsg3AuUGQOypk3Q/ctNG384TxR7LOfjQBgYLtsrkOm
ylAgMjSU8CRCVGytOayVPRG4bC4m2I4G7ruWHj92lOgi0lk46LUI1ry83xLDfPSr+DIRRe5NNCMA
YFe3gsobIod0DbBmF8j02FgDsO1RFbhctiuxYqcuM+5pkBj1rekvNJgJfxnoFrBgDV6qydHbSQM3
ApFIUhJv1OpbI32zqkG7oK7WoY+P5kXam/rFaZCtSxwPR12NKq/JX0vZ1r2mW6Q0TCUZyzwc2Mxm
elHQTUlL6sD+ZTy0j2MgvuW6QQmSrW+amEcJI3EAibpq6JeOAaVq1kOwfelRMDc6evOIZAW0BzYq
Zxj61w4Km4uY+Q6HxAivjeGl9Mm32WBIWJTXUuz5Y5luq2LogRCwYg6mdNt26UVsWLJbl4vUClkJ
bP4uYUJRG65QhG6F1XHpyXm8G+ACZnrjY2s0bsuhc+jvP7IReQk6lrBzg5RQVqZN3VQwy0ZAQSp9
C7PVz2MTwQEa77UUHXJT2S+Emr1pi9jC1MCO19RA5FruKe0AFWL9817M9U1PJlptUl4pU4IDAJlF
oF3fMVjh8e6seSV4O5oyKkY6joamXZKSXMhVtNE1luhW+ZihrVqD4CsZNFNWPmFwesFr4NUTDGmZ
k5VrFJJKPky8+KzbURPfs156FZW2j2y9PfXjJi+Da9Mct3z3hcSuw8n9GHilEo0uBosTCvvlqdEl
gD80LgIh3cIKs9ezNHpWjbtw6IlvLmUPb+URDQqEChpcmJMySmGg9HuUCGqbv2fDUvZpkQpY6rvf
q6+9/K0GFNrT/PCMmkyGsLE1Jx+gdNSSeLUTPXZlC1NVpc6jk87ysIsRA9hvcXaNoewxUdOG8s6h
GGjSWukUbysc3lSRYDiObA401nijbJwglvdpcFnV8x4EkUybhwClPHnwU4NSE1P2CrLZ+yjBbVOz
IVnjRbo1I/lBo/WC4EG7MNKYlzdd8jiEQY2fMCT4Zxo3sLxWRbBGP3MRqsm6Kt8Lc0ugQeSJOnkh
+ZuWctUhpZjN2rVbvaIByAbbQr5KcTzERKGSZpGwB+4gPEmGhr4in77JiXzoMZ/MFOY3oY2XWIGm
FeDLQVQXvdL0OuDrnymIytKa4LGXSiOAOwPa1AYtf8NSE17XjbBy/KMttvhuKelqphcjdbfl8L42
rGtyfbx5ssKd0pYXOQqTnu9bmz5d0gDSjFFUjMA4fOS9j82gmZGHsEcH4zowGcQQLS37Dvp7c/RD
ZnBRC9/zbe1SVCwylLo/KDbpOVZUXcx4/Lxoif6yYaIYUunIfcj0SwilmppPsn6FqnWfmeP9FCHn
KxaHS0Rrhb55VZNtgPZjE5qVEwQxtFhDxcFMJwbRO4jWpRHWkW23TAFHxYoPsCLaPH5nOu1pB7t6
yzMQd4O6CTUYAXkEFbFJ2dirYCs6fCX6QOSAz0aIGJVFB9c/NxDHc6yNvMb9xyTHHGeiEVZIP933
gcP233bblo9o9HgYffU9lQNCXKrpTuq4iBWeH8hw32wxAiYo6pweUMEPtKZtOySXZsqysUdxMg4T
ksSApq00k/uFn/A4jenW7LalsBN6A4jBywQuXtLJLju9ADmE+I6GFO931LZYaAhJDUnfPBS+dmmg
FIoG7Jytqr76JRUuQAwnVfjSdpgxDqtmJjvmlA9XlLHaujhYaAiNWHlN6ON2QbClajOuTCqQeArw
5tDf2duB0NeqGersCxDIp+LGj9NzV6KYLfnsucB9onfqo6pVV1M3KG4ODOByJqQc2NEuzNV5n866
7GoTuFCwGa2Qb0s/6Fiuh4M3jdVTFTTZNkJeaBCcuWFZ/axi08AyiMmqyS9o2Vb7OSqebAj0YEXy
jRXab/BOHmY41XGsvkyyOm3NCQie4DkY+sSiBTA7wpiuaqWH+UiJoKj05NDo2c4/N3JqXSnDfBhq
BOg6nlwXQkHq1GXaHcpSvwbs31xrC51tMmteh3NPmXwwli0z4gIWncdCt4G0CU3zLJErrizk/FAX
xCtLOL7znJkE01i2KXRN34wsU8pMQumPhmWG4+mV4QI5YfG0GStQHbY1zM7Q9NiZFMlmP90cdIW0
0R78hCvxuK9UaVkxafuFRUogj3KAwA4lCJf6uo3gY7ZyuSENxV4hPM7PQ4OBu9lz3TBMSApfpxa2
ZlGH7UDtt0RO3jDr04Gnx6FrtbzLUS+vLEOAPYXDmPj0qYo82lcqWzAZwReUgNHpQuWx5kO6vUwR
VxKROAgJnZUyJ/q5RMvsR2XvzKwbuSfnMGn8gxEld3Ez7uMsoeCULY6BJicTKbpNLRqHY5w9g6D0
xr7fECF4HSFZt0JpS3Rkser0sbiwKrB4NuYIg6ENHBAEhj1MHnRMeO4jNexcA8xljO9Nqp3imoCE
Htlg7efRxvfTq6GAPSozDhwRWW8iKI+DFqqECaQ7XS2eCnId1haVamzVNL9N1A9KK15MXxlgHSaU
Q1ovEqWJNLxX3LEz4e6WwbuV5DfpTJesXprqKksdfbTv7DB69nUyzFTsdyt7ZFTkckwwWxehdGG+
IXcH0mTM3SQqg544U2MiCZzv7FUk9DU4wLckzUAJ7GOdiUI+NSpTG4ttWFy1TFHaII0P6/xxCKab
QYuwd4ZPdoBmd04yYMj443BGbEwW8AQjG46P6rbFE4nS1TL2Q4IlrRHjSS6qA4hb1DnoUztaxl9k
H/6efKiQMyzLlokGyLStDxHJRdG1Wg+blXABIjerskIbMLI35NmJN1FEoRbC/roOGukQUQva6Ji2
1z/iwTvfrC/aPj2qi3GhHbF3lPZ0/uH/DLrsGOvzBfgUsf2RdxqbWe0YEIj9VTjmUI2BOh9037fX
VVXvOssHKrHo3WmD5oCpFD+46DNd2tLP1A/2VCNEKOS3sg/E9zYmcUgt+3w7jLRiifo6N1CkcPIQ
njNBkSEcPGJD6apRODh9V56iNqZiyn6oHEB68RATrNNRNsS0HxEGEAQPTW+AoGvoh/7445izzQQ2
jHsgyq0DtW0w2zOJtmop7RLVuCfeCRKR0vrqjhTns4RWcS21qbT2Jy05Yr/785dINP+Kqv2vl/G/
g7fi8l+plM0//4c/vxTlVDM/tR/++M/bIuO//1n+zf/9nl//xT9P0UsNj/G9/cvv2rwV56fsrfn4
Tb/8ZI7+56dzntqnX/6wxHq001X3Vk/Xb02Xtj8+BeexfOd/+sW/vf34KbdT+faPP16KLm+XnxZE
Rf7Hn1/avf7jD6ESyftfP//8P7+4nMA//jh0w1PU/vYP3p6a9h9/aNbfTRN9lqwbQldUTbX++Nvw
9uMrxt91XTFMkx6lrglZcBASldvwH3+o8t+FrJqKrWgW079lMjQahgNfUqy/kzCt6pap2QwbQ7P+
+D8f7Jcb+O8b+re8yy4JRW+bf/yxRAv/FD4q6zLhrkIAglpiq9WPQ1D0oAmybmidqEIVi0BXai7b
plj3yDd+uiR/HvnnIwnxyaEY5bYuNIuztZYM7ZcnoPIBn0v8L2HLqm9NVHSjlt4sQAfSqEc9Py5K
iEoFPrp4J3LSGGB1ROLpi6Orvx3d1ExDsRRTNrhw2oe5BsJZVzUCqC3FjO4IiG8jrfs1PV8q88Mt
bxXP+iLXWnx2SFuBGKNSuRGy/OGELbLGS0TB2HM9cFDZtlmTVxK4LDs84db+sdyYzhdn+WFG5Xby
VPz7kEL+9RpPvZUNseCQVBx0lyjVPUJPzUWh6tWr1OUkr/Xb/89jLvf9p/taN00wC51jprtCnJQn
AlgcFhsupIP6xKZuHTj+Fyn1X52m8ushLU0ewihGHFlOPWWUdlsm8d0Xp/Xp3ePOGRjF+OXH3f3p
tDRSH8wOQAGV7VV0TUfN6Z8p9m/MDZkCK3n71b1Tlnvz61Dk3jEGDdvQFUG36deTospj4PTkOhb5
mZoGPTfaF47wVIe3+mqn3frKGqOWWZyJABhdxYm8rz7Dxxh7Hh9GCROPRllWVZUPT2xE16amqU04
pm1sR2jPxYDOVIasPLHpVVgzPsTIZL640svd+nDiJvQSWzM1oWqyMH898TSlNwhtFn/skaKAN2+J
inKynezIq8iLvzra7zOe+cvRmI5/flzneTRVNS2Aa5/QSK+SvXkIHWQsqxVush27tODLY37yuJqW
aSu6rqoaFeoPI0RpI7roMYcEJIxUBoZxsPviGn5yCEtGK8cl1KlFWB8OUZcwKkazRYrq76ULIpfW
oUeGAGlM7ry3rwAobuOvcuuXB/LDffvlmB9GIXQkIyrKjhHC5nt0tHWPfXjNzVtpL+FWXhnNGi3i
V/fvk3H5y1GXr/80LntD2IbfcabhbnyYvWDLVt+hHjyt6Qg7cGu/OODy9P3VWS5X/qfjEaZV00Dl
LIVKBMqMVrMdCduafQ+zRTDWF1/cya/O78M0MLAzmMTE+RFh9+f5YT/CibMmBnj9HwyIT4bfLxd0
GTA/nWDZi9afVA6Ifo7sw626ldY/jrdcT+nLuVt8dbwPw70Vc9fEARc03BXwC3e55zsYMmCsO8V/
cLzPnlLVkKGCY9nk3f9hZJhgLQyMhEhWy+6saRgxfAvEwfjFCFQ/e040jaePhRx7mY/HUSrcIxVC
X7xFyAbVVJzwadcOcCZibDNLsagE2jGqVR0xp0LUJxYKABRBRzRlgzDe1ujwdOKCNtdqnoJjFzF8
QHKYSXrKMmMHQVGcZSRrN4Ru78kA84oYNadQ2OyPlELdGFnCFptlucqbHOh5iWeBrpaNKB2NmpTm
o4e3iLVVpqanolO+eHA/u86WbvEKsUxewPKH65yQ3DoWvY26Q9bgiSDUUNv2viU0fPXFCPnkStuK
pTHLGaomDPXDCNH6JdfAlJdFDv5G2cUsM+zKe+VC9gpvWi3gqn14jSx+U22/OPQnz+4vh/4wVkRK
qbuql2SGx94JtogJX/FKucIlWmT71QLykzmdiijrD2GzR+C3Xwfm2MrApugKO3GcrfOBxicOub8+
oU9ehr8cYjnfn8Y+Tk1LFMuaPLHQGRqgUPqrwCAJZP7iQGJ5rX6YRkmXMmhNwpA0lI/DQ9UhiY+G
zrTmkClB2Ny4RvFeV+4yuZmbxVTtllfho81mt2Sa892/PtPPpp1fPsCHU00IYR4Ciw9AvCFJyl7D
BiACzr8iXHsNSsH54nifXdqfT/jDe6oCZa/7EBOc9Dg6KFvoH3iownb+KrqUHUINN/EV0Jcv3lbL
xvT368x+0lJ1ld2m/GFwWPrsy91sMpuv9Rfo2tU1LOWeXAxrgZtAlXSX9TkCT/PR3gCv37KK3NXe
6AmvcYGguyHC4pX0vX8rIcjcRZcEImy+XDosF/u3p0G3ZIi7ywLb/PAOmFB4TZRx6RHti8bTPcE7
B9uK7v1n75wfK6y/Ot6HRR+6TTUNAEM46o1xRfq56lVPlAMzV2zrrXSa3f4KLfF789K7y+MgOfoX
j8MnK2t2vv8+4Q8ra5GnJQYRPoC2GY+51287rzwr2+arCWqZE347UWoCWCPZdmr2hwubiSzzE9gJ
P/actN1B7HnAdJmh5O04br54xj+boWzDUhVTU8x/VSl+nj7U2a60yCJVoXEHF205FPLFlOIRH+wq
XkJWUOu1m+6Lk/z9qJi8dVJKKJ3wZv84L7ZKGie5wbWs50vFjF1cqV+Mot8nKwTW7MDYk7BskO0P
dysKBS3WniNYKXFgoNwjHe8LKnQhtrkmEPpoX01Pv7/Ufj4k1QJu7E8zMdBD8iAbDtl66c7Ya2sS
CreAfrYMj80yUjMv3HdbyfvrW/jpmdpCpRzDfdT0D8+LSHMcLgZl71qo+6aa6BRDLlq1uv4tUuiM
4l5L5far5+azk9UV8HuC1zf08g9vtkIr6WaUTFLI5jzybNyGDUt/sF1zjVx5pXksdB2MPF88OL8P
QkvGJsX6xNZV07Q/TMmxjR5jrnjbQXclJI4muNrYC/DRFaHs2dD0VnboY6fTbv7fr7JhKKqtCQYK
orxfb25HiutoYuZwQhXNlWSlxMlA/koQnbYh4NRSdUdL+mLKUYzf3wUWrwGFSuLyJOPP+/WwamgO
wFrjzhlaWOQEMFZYapAq01fpLWVVqF18j/XCeh6QHu8j4l8eCwVdvZgQaaO5UnYi0nPSSJE4r1ly
1XsU5t+6Mb3F3Xqd28NNnZTbOpKvWBenhwo8o4HAxNbU8miZsn0jhMgJpEYmtqt0PSR2NzGlC9A1
ljvjy3IHan/O1IcBTgtqkHZdfBtNm1r9bCC2V1DuZBamIbMSmIYCG++YKr1oqRpv/QjpcTTG6Gb0
6Zo2Acb+JkIyB859apXexTJPHJmOg3QA5W3Ei9e971+KsD1LkTjiLMuBSdkepsVLKYjvUi2ji4/Q
lRII/AXYLR7XFheJOdwoxIlHknzkPsKuACRej9umTm4Il7hAXH+RDMp1J+Rr1GRkuKf6vs6oZYKg
Pcf5/Bg28aVf1d9TX77N6SllLdevjXBAmNVBihGj9F0xrXwS11g2+zurTl+7RrmEOg7HWL4MquxV
MWHGSfQpwmSiB5SjoiWTGXWKvW7m4IkQygsdbzpgSESOYXaetBEWVXZSoxTYhXnUGqRnQIH9qXqu
pJYtRPeQW9kLMCRHyMU1Upk9UBE4YWN3Jff6tTLaXptgn9MsNE5xYL3p1kSbb0T+mgDpSsGbpW1x
GMt5087SiznVGeyo5oFkNphg49pQehrecaCg+lqUKjWxsEEYP4eDDM2RVvcKMSKiOE27lfKS/Ci1
+9YSGRDPgWu1BG9LOJDIQYZDGuLuKVP5BmlWhYdV300zdpcZnYoe+pdJq91LS6gg4c6E5IzZQyWV
D7qqHdOkjJwqU+HTyJoOtoZMJ9PGKlApJvmRKMS8Yawx7cbDfTKiOBEVOcvpmBybGieWnKH0MnQI
HNFxyNDDVMG1Xuc3Fi+8VcPfkhhpn7DuQ81UBm3VDMG1n5uY/rClIzrMKX2T00vnNNZIdcH99uYH
6OfMqj1Kphrvs0oJ150W3jet8oTYynJpar+OiQ0QQMaLo1a3QRzdt2qDwTtOUlfGeAesGdckJQmU
jHRphwlsUt9QmeiXpCJEToWXqqgN4dchbe/QjLblsxBF6VnjzNozps8pgdHfYI6H1UFsAqhAe8sl
rzcTO1snn/tvfVUcwphY6Som804KupJU02lG90HUJ1EN+dpuAb6zXQWZHhC8CuSo3uh+f6QheejC
9BSU4qaNAMnwEU5JSIhd4Ef+zlzs5hnWVGyiapI7JtznVaOTONnPWnEOBkJOOrOwnFTrysu/noQN
+7fFEQ0Y3jisymXePuJjeXNKzI68Nl5rIu7TbKtHCYK1ddQJm1d711nqN1NrshuEEjdYyb+DqH6E
2yYhb0+eC5LosfqWEM7z51gdAetoKXrq4lItjGFjtsoRGYvqGGPuBYa6Q1tmnvV+9F3RmVes16Mt
zuPShfooI+Tyz5mRvZLSdjvhkjmJtv822uKSnsFlP0FNHDKwfUq+FR1huimtxNjMX0IrjO9jU4WM
SJCsp6BGd5SyDI+tJhLAL7ilCUcykXnYlTxuZ/JJ7kAAhxfTRJTHhJl709Rj5tkwbp0IY5EXj/oG
GBfSRLmPUMzq/X2aVf19rcRqvybHoHyHnLTF6/3K3r7CDTm/9yOITAWzHTZ4njxXz8RjQjxjXmaA
Q9NzRXd0pZrDU2Oajy0m0qhC59NZV1Gt4+ktgE5aufZc5O1NWObgUvoAeRCaibCTnDLqLrUqQTJF
lQi9uJ8BdZazh1hXCLYcL4q2OoR69l7H0a6QFS/Q6oPPRKEVARc6Ptg4T3SzuVH84tzGy+SHKW4o
HpAPnnQbb1mRISKlCqLMIQL0FoqFMWjbUQeCUW3jyHgB6onkT4XcQ2pHgdU5HefNYIMID4Nd67MQ
JFzOKZtyhSdtFfXqRpfvebexqEDrMF2Bj1sLqXbG6Ekhz6STky3pCI6ud8cweA4t5JC2hguIpm3S
GteZNt7g2SdqxD60yUiCOykw8dmXLEzucXiMmgHsx8Gs5y3CfDrGQbdtc/tWmfWDTlGwL5vrIAyh
Pr4Hdr0ipApX5rSLEZiY4O9hD4JqhdhkgXgAirEW+d4g0MhMiTZmcVvkg9ebL/VYbCTmlRFQLtBv
3DeyEzSs/fyNyPX1ODcXMW6TJkPVHkYE3yaIBPXokIBOR3fqZiOOIFsB3AuQv5gQFd+kwyM70dsl
VQh2+mbOqhUUgZWPObwXqIhxZMuVcexxHQe3Zp0dFftIskke+KZLHjHfUZz4xhMCQsRIAmkr0N7i
IUNZRcDnuoFg6pfQImblYM4byQZRi1ZQxywiSfUBDTEG9/dYItVxLrFez55UmaeCTApfQhhI6rxo
TjpI1Za1TpPVZASD5cySvS9jvfafpXHeZ52Glfqizt5YBwG4QDQj40TNA6e1u7uoBLGko6Iy4k1X
Wu4yJ3Rl55Zt6Up+QGkB5Q4xWnNebrTpm6omb12kOcNCaqUPUPmvdm2eFNE59viMhXVdVy1WRo1o
N6oD5V1RNq4uMf0WhtuOyFS7EzFjiDGylTm8taF8gTXKKzD5YTElGdsDq+Bi2d1Ca7gtOf84yR7o
CK7C8hqqxMruH3tytAp7vCE8Dm9hu41CrFGURKOxOqPlo2JXI3fJtyPIViNrbuX4Th8RqxKiZGPX
1Sv5rZmUZ4REM+uOzJlFeZ8n+GZI30z09iBjPzAUOKRFAJIpG9ZV13+PrXKtW4xzHZ6AX1YXavbc
9OObhlG9VmRnebDUMXeHcK9Z7L8Tkp6XQLIZnFFykuu3piBDUjoPMcq3usVM9TQQ4O2XTz2G2cq6
kuvLPsrcJN2b5CnN6pvAKBdazyoTYZw8KjFoaiXeEjxINNxFVz6lUXeIpGhb1Jd+oyGXQb2jLo4X
f8LkWVaMyiUhsZlY58QQQQfFvjMQS3fFg6LU15qqHurIdyxIWTaw88kwH7pltRIJYmRSfQdzK2e5
mGdiSz+6dqxJ/6b0ldeXNfy3a0CCbiRLriSyPZHZZGjVrtlDgqmq/BAG8jOkC9R+mGFTOIh6DDMy
2LZyex7rilc5DUggNZq/TmP93WzNy0meIVq8oXxaJQsxmYiaVWwQpTBNV4mGqDEiFWCWbwXRMxLB
2ArKt9j4PkfW9YDDcK57r/QNeKrjO5pbN29IzB2gtZbyHWtWErZr64CIcVjnCvJ+Pd+rVeEtMiMr
eiDxqZik01CP17b8rRSPbYdqjvC+HjZhU7CirFnF5+KiIlMgGPBf8VRXbbYO/ZsMHN9oPQR9cCwi
xSujdpOrOZi69qxUw8vQcq0Hqc4dYvyOWVov9mtwTFTKt8jvTugBTxCzHuyyxmk9QJiKiSfrhHan
GOhE7ehxrKbrygJza1UB4RYpVtfZhr/YWxGRscqElq8/DG3j2lgRFbvftRVOKqJUSFl28TAkoNCF
F8XJKR7zDTaaUyBDiTDKeVp8ueZ+LKanOtHQaSmF7sY6JTNJx2wxIDVlbsC2V+s9wsL2qcurXQRM
WGcx0OGT2MZSdBu1uL6Z7V8M0IAvdTWy4NcC5Zh3wl/3la9i3cSgTAC4hA57PaJhQDygzACE/bhh
5Vr3WUybNMokd/THniexxV5VKgQ3+rEF4AzjrFBKg0EBRoxSB5sHM96JKr/s0EyfJq0teEz9Wz7v
rlb0HutaeyW1GD2gFCwEjyAqHYPE8l2H585JUKis8DOPaJR7QMUjkB4zRIlSFISctdVybToZoB/h
gH0DhS6RjV3v1xJCUeTkiO3D7rEZzOQk9KF49bGdIfXA7ZEG4iQCVLZ5OF+M9nBddhJeWF8ebnpb
xr8mj+Y2DPIWCowhUz+e8KKJZOAyJcWbkU5Hmyx4vGTISK088ghUTU+zUDJrYxFDA2uhrgLjJuAS
D6+8E1PDHSDrelHbtZddNmcAqwY9O/XQF+CATXhtV1FHSmnhD8H9ZNfWle9H9omtdnLIw2h4BGEU
Q73BfJ9D/7kITQNrVR1D8AcEFudHxL/iZHZVcCQlM7m0Q2U4w0oCCR2h+z7hdGAA2SJFaJgU0xUv
DQT5va+GFxpQmKNhh4k3j4GNHVPY204tgnNJ7LLqTINgklLxXSTroGf3WgvNPvOwEmo354GyyeRA
8beg0c2F39nVV2zpgakovTwdpNxoL7F5+Wc1m3gb102dnSFUvSkKsrM3tU/w++ll7oebJZfUIwSt
52bHFPb3RlriSFBEDopxqGpsrXaWG+NzXOknXZ2e0MBEEkiChfBE0wpetlpbHUSaqSWDt4uVAZpz
0JzDhXxKysPkQ92wy+AqJy4VRYWIMELnfqDf4/uqtiNBnWT4FGN9+Ot9wCdCJNJ/FJ0CELEG5m8q
h6pSwShbeefMORuwnvLfsbYzyRmnIt+1bTe7EkAsD8Pmla1L6sGKs25fFbn5RU9E/V3xwQdhvY+8
C2ESr41f6zN1rWd9r1adg7GHlAPDuDOXwDmjA7RUjXD1DKQ1ayvp3GFAGpsmF9Ew2edUwLXTsI4n
EhTG/03dmW23jaRd9onwL8zDLUAQnERqlqwbLMmSMc8znr43MrOqZFotrur/qm/tdAYRCMTwxTln
ZyRx6ii9XUWYLVcygpuiyHFL6vNjljQBibAjxt4onmwQd1vclM0mkrlQYgdLmn5YvBkEFezCWf/x
fTfLf5ZpLREZibjIruhv/ay02HbkNBSF3K10a9YRzyqmO8JneckExq8whpod6rlwzHr1dYziGyVe
YnQkcmnCgERYvddfF5LlNQKDbo2s7qCW03WTqcOtsnihil4FAE6czrYLzZdSmWNwZLVwoSz7xcWB
JSKokJCM6JJpnusq8lIYtLKcEVBFWOdUdP0bvIkN8VZhEYKxrqzxvlOLn7HEtq4IMRRJRiUjJ24M
rxKU8saom9QrZoLQs1i4awPsChQnpY2opMmbAhd2JdfhwyzlD993/5/3XZKG0RDpua5x+a2fDy4Y
eo04KDVXLE6/Qra+Eo7qigBLL3VhmB0utLYM1d/uHZbWNCR8piJZpnyulhIJziDMBSZF4/pwBIrd
su9cQWviRmeR3u8u1XL/GF1nDS5//6lebvW+oMhQb1YytQRdfQ8xV154pi/KBb8901n5NDDBaPc5
z6R61au0SteJJ3b26KhreUMY54XWLvXgUsz99ECV1HWF0dJav240ZC3Kxry2yKZC9lGsgh/Z+tIl
3B/V8LMePP8+0fOPZr88ngavaUw4hqDqJ60aU/0qj+6sccQ7lFz4or5sVddQSTAjoHc761S9z5AM
QTqnUxfpTuIpnrquvUvD468B98eA/NTOWXdKE/AgCgDcg+6QeL8Q/+Uo3sg9GK7lNeilS69P/uoD
+NTeWW8Ofudry0aJG019V67HTeQs9zayjZdxdUkEtXTSdw+33Op8Gisad4mKNNOYnu+j+rWXfuik
hF4YkH9c0izjQ0cqu9zWK8r5J63OfWQwLy2f9ORK96GyUvb927zRV6jMXOUhUuz2Rt43T/883X+l
Mj+VH/ldW398tFev5f8PCnGdd/B/V4hfFfNr9hb9LH4TiS//5h+RuPg/3IbJVCZZZBZNN9PZ3yJx
lOCIQS30NNyTq4qk8zf/iMQFSfwf1JqIi9lE/Eta/o9KXJD1/0FTKclcsSuqib1I+3+XiWu6YpJG
yZ3yohGX8GqcjW5qQPBhB4GQRn/epCTONI3ktQX491a9cEn3+8T+Z1NnY5trWY5QRGiS1Uaqga4T
y0Hl+tIe8PfB/XcrCiVYrq65ChDP13U/7PKiLSmQlfF0R/7pe6eHMIstx5DHG2Eatiqrtd61P9ge
7rlJWQkFLlsB8mMitBs2A+uyU64mv3/9NCyu//6GP6vkv3p6RdQkLtO5KFTVZfr89GX7jV4KkU8m
CnXCQ9rKJ2iD3vdNnO0M/vXs/25DO7tqxjQdSnNEG+1KdOYVVsR1yzUzpMN1sFYuVN0vPND5Va9q
5q2WWhZcnagv7KaqrwrfeL7wRL9vpP/1RKbOXhP/nCmd9RrntXrk+lawwRE7NbTyICSMNt011InU
OEcCb65bGe/t+/cNf/1w/273L0n3p7dlBcAIOKsT8aQID9ZgkdSSXRipv0/1fzzauXYYU4kggX7n
BE2AAiFZboIDEqLwBR2AdKmdZX379Ci13DVjW9BO8ji5+aqp7CihpO/GxQou1QodP0lsKzUiu/TS
QrN80f9Zzf55RDwwhs7EZyCS/r1prhMBsqbkA49Yuu1FlN04GVCrjb+CyIUzmwS2rYSRoCeYI7ap
nn3/Fr9+9k8/YHnNn55dG+oiEReO2HCTH3QEOuWJ4BrbPInXw9rYIUY4Xdp8nenh/nzo5X18arPt
61aAwCTYjUuo/tHfhQ5C5rv8RN4De8yYctZtCEbTJqn60vZB+nLcfnrgs83RIGEUDhMaFz30mo+q
o380OJzXcAe9ZitHGEUu6u8utXm2hKQ5Dv/EYsaFUrEO9iTbORR/PEzuXrUuPQKSnO9f69nZ7c8u
PltJqjnOGlKaBDvcAhYn4q08yW5yQ7SC02+4PUB1jDAKBWnrBhQr3EX3dVEG+OXUpFgc8FWdj/X8
zrHF9A+bR2dwT9KTJAkEAvXbGVUBUVm4HWqjcDLVesKfi/xNv/q+C77sc3SAhkyVgWrHmc4myXnJ
SanQA0iD84CIlPG/s+L808mfmjifN0KNYJGQJqSMG0lyhjpp8/1DfLVUq4pMDYEDJgrusy8FIPiY
pT3k1tl/5ZrVltqDbt6Y3WYmXez7pr6aBJFU4LhblMXsxH7/KHuJyixRnGxzuH2L27u2j7hsurAi
nh1N/u6yT61Yy5D59OlnwhwYVkorqocjlbDyDWXxX4sGNtxlnE0ufQhnBa8/GzwbBpZFprCf0GC7
gj/+GK8yJzgYnuJObxfntd/Pd3+2dTYepryh8At7zi47h3Jz4wIzeqxe5IW6txrWHQcixP6P2N6n
RXd70Wtz4RWea7yYx0fKtbQvKR9zKThGftexj/zvxwm+ZSRdqoGc61xlWRYmgjGzZfIWrqPgV9WS
onFpLH717X5u42z2MiMiYQ2rI20B1LuvP2jcFXz/FF99WJ9bOBvtRkv8mKHTwhLYT+SBL3l9Vq2o
m24hH33f1pdPQxVNRZOsK9Zf7olPYx5ESx3GbcOYz46D/tAb1oWHWZas800EJ6R/N3DWXSF6BUFJ
eSVCKT4UwLiYJ8r9DEYar+DD9w/z5eL9ubGznutl00+Cksb0BzAyEdF00H1t0V0WFVCVpHc9Zsam
2Jrr/Eq5Dp6+b/5CX6pn88dMColZAAzipvImJ3wgD/+XDZzNF/ocyRqqo6WYD2TUetCj8sLbuvQI
8u9TIDI0yZw6WkjkbJnQg+CiS+T3etrfE9Gnd6Se7SoLrsGAVtJEuo2w3mYvoK0OxktxWIwhChqN
H9+/lWWAfTMA1eWRP43wygiLDPoINCUQa2Y2eb0F3H7kUqchvxKZE3rKC7345cZVpzxgIMEWZc6N
v7cpVZNYUncV7H5t7sCX3M1vJdey97U740jJBzd1hIN+/P5B5eXl/PGkn1o92z2i+cj1qaLVeMs9
u0POGDdZa2UfjDYys1zYkzbbrUcX3PweMnxCJvNNENpEbpD6c+G3LEPxu9+yzHGfel3TyaWwloG0
7CrNx+4jJJ5kx+YSjig3D6tku9i8ZYxBQXBATBKtL1fj/jpe/vkjVIP6iKUuV0q//4icO9vamrnl
BOYRbDrPR8mKlsTW75XZFumMwCVc0Uld0ueIOIeFmxPtc2G7+9XCt6xH//oRZ+MvUbU6SEZ+BLQT
ux7fByKSDSJEvu/wS62cjTiqFqGZSUsrwL8Ev0QBBubm0t3Rl9MDCj1uLkA6iudmIYIXG3XqaUVg
n2Dqb2JzYYb7+jH+08AyxD8NG3+JyhElho3UIXQQ14Rmk7+5+76vlrH357D4TyNnw0LolLmoEhox
65+x8qCOJ3Yih3i6qnLrQlOXOuzs5WsilQ5u+wQkKuN2BL5ldJc2+pe67OzNCypYy0HjnQzDQ1w8
d8ZDkGoXRtdfVu/vuuxsahkkYj259OPFIxM96kS9Eons9pu/LWKhOzxVd9j73Mub5Es9eDaRxKqi
ts0y5AxsAXha7KK7MG9+1YEWtVpKuVhL5L+e/dOYSzUp1SeDZysLAmUE3Sa4z15Sjr4fdV8e7j+3
c7YTqoC5TcGyEMGzc2SHWeDN5yYOlu+9zk1L6qn/ywc72w0FXZeqsU+Deg1rNFMQzqd2eDkn4EIH
nlfbepJbxSWtzg5eu+VO8xF5PhEX7LnIyqyuUEs7ycVCzVcf8afePK+/dQiUm2CZKRq5OJpG4Rp6
6lXkh4Uh0Xxoh75/e18Nw8/NnU1MMbnu/iDTXIQMbpiOrZVfWCf+ygA5/8Zw/Ch/lQRwhpx9yGY4
aoOZL1P41vcQmm0kr9q2XnDxTuzLZ/nU0NnHDC+tSIuahogUXqvqYji5tBx98XYsbEvI91n4KK6c
fbVpGEa+NhU+gsPnXs9sUb6rW0yPOA6i9tf3r+aL4fdbW2fflaZ3KhS1pa3sSc5f1ZJI1IsvZ+mT
s5fzWyNn3xIFbnkE3eZzVMfg7c5roAFOehrtxEkZgnbg4He76Mn//tEU8exEoafB0PchrRpGYrck
iAK4Jhq2vzC9fzEgPj0c1y+/r7rSXKEBLWlmlK+N5Lmknvv9K/q+95Rzn1UAkTJTDBqI4MdbKQhM
GAwoN50EXdT3TV3qsrPF3cTE1EYNTdX1jchVKLzJgcT37xv56qBJlADKKXI9zCWl4fce494iq8o8
B6RwNbjzylqnq2xwoWgEnrSrX3E4OQN2Apg8m/TlkqjjixPNb40vr/PTgiUFgibVFo2PymMW3EkE
4RjSyVe8vLnqyDj4/lm/7FAisoid4RL0D4N4H6ilXhA/bVuy5BSkGvfhs9Btv29kidT68/v61Ir8
+zOR+VeAsqWV/BC27pLof80eA0oElX69sMFzzI/1rrq7fEo4y/f560BqLUqvJe/LwM1/9i4D0yfN
TyKNVpLsNFz5Hq6mCGPUlbRKXFQXXqTfEvEByspNX0fOb5dN6fhyl1Y+TzAIgizUWAb3+XghySX7
vQO0KEYVagwBnwd6ytdRN5ccSaUyhztCcXzmUMUQSH8mIFpSSgRiA7GLcZUEvmf1hAc5dRpS8cDj
Uero5JGDu7KaBTNq86RMnYwwkcZDSkqgl9IRt7ZLBUOf70HR+89CVjScg6cyzO4FPh7FbSci+9xC
aqAm2+BwG7nGi9n5erUJuSaPVLs0y75WVr2uxfIrF+OdtBOVudVurXnKZnNVDXXWw4aQCEL/6ash
2jK9Fhqv0YdhgPwSoAmu01iwrsfSIPDUtqKwDLEb6aTvlnJrGK7RZDJvhcR/bl6iadoJfm4p3oCR
dCtISh44wzjezIK0OMs6xyJwnRyj3psk31oLeWoerBzIKD7Hd8BGBF9lCUkUVTethZYS9YCZ0ZHG
/rkFjm4HtfBk1dZKqoqKeA75I9H6bTnnD6kke5ztthyKruuoOYVancDPGl7I21hFZCUkJiYCglin
LlxlRUxspXEjCpaTIEktNVTDDORJfapBwfcxx0/pkIEqC4SeGFdcGon12qH4y/GayFmyHkidbEKv
0e6S+E2vhBsJbXEZP4YwAidNWg16X9la1K/yEQVoxJvDkSPsaxmgunyV6e12iMAONpmLThYNHjba
o1SxTQoJb02szaSsAmL1e0klc/HVt24q69bEDISNwBIeJXApdbNWtKMkrtsO1Zy0leS9BUp8Yd5d
F9WNYBwQgfczkjVQ9812Nu7b9kWVe0yOHmoltb7KM2/s3qKUgK7BSaZfLZB0v5RW04zAMAVDhkYe
uDAeCKqByVbNr9L6oU5CJ2MqG0hYl0UIN9Kjn3BuNx4SdaPLhwhCRaMeBvNVja5ngHxQov1xP+Mx
QTltHCJE3kZc27q0R4iugaObsmYzDzP0r9sKZesc/BBBw5AND9dwN5Hu3IXr2Nz71lWp5xtFOrUd
0JV5AYmh2J9w1Oyt0dMoDaQW5K52JYinYgi3SfOj929jsXRGspprvyMzEnNQ54lV6+j9sz/+0kvO
lH85Tcxq08KeNLcdVFYTbp7eO6156Iy3rLsSDJDNIengynps3oS2cKOic6fxiGzIrXUDqspelind
XJtCRQD7zxIGBngK6SqX3oxmh+0kVjdD6gUsNuluYn8K4taHzRmfmnEtQNtDMJ3I19h4Cv82yiBI
XU/4TbJfseo18nqOpZUcvg/xSzA/6/3dOL1LtTNgJB38RxTwtlmiT21ecTRxzUNZcJ5drbk3KJ7U
mLgUXB/6g1Rsi367IDmmRLQDnwxuH1rZLNs92owMMjpoBuD1Npr/DfSDRDScUrjBeIMZawIoSGkM
6sJskActArKEQhjhZCwfZHTL+O2a/A27nh6vlJFqkrYAzO+C9segAFnHCLQAxphujkbzktcforbL
Jsw9gZ3FoV0l16J8VOW9ZJbEPDv4Z5Swd2Yi/mSMfRGjc4dzLZ9IkEP2rGvQDHMo3/eCdj36QCoT
vDCAIwVzVZIl2igTV+2vcn7T9cdafSJGoWmadcQGUOuvKlJ2fd/L5BV+FbyEmyE6Fekpld/j+dSm
rmrYEZ2Cthciw1EQ1nwwsn8/i7/GRSPfvRlsx5u3obkSwgehvpfHQxavB3GjaAecuELhmaIjIeY3
qg2wgSjyhPYQFviMYoeCjV0kh2WDbQ3Qy5WXMd/rg2O2ntGsDYCSudcGNB7dszcqYrAdDp5TpDU3
Yavc1lLqzK2XMW9jYwuOcckLkKKjL647n1ASqwHFsI3UJ726ZVpJUUP3tVe1b6MMJTR7Q07yUequ
wcXObB5bFCUWwAeJqSSD7VMGL13Z4JPGzIziXciu9QBCBtdQdfOW6u9aQQALdGAjzjyt3OAsICL7
RZlAI4sPycy7CQhozFQnD6s19jCjlm0zfhTDG9wqA5iapDFcnAoluSqDfzXp5MUCp1Qwe2V1yS8q
nMogxypOV/iDOcJlZNxgjNQPw3hVMuVFhBvncHNNNm1NtZ3MDAkzvMj0KFhuyp41DSk+pPNp1vRj
IB5j3KiZAuSgVZLr3H+UgnhPAPAqo7+GJMZELzsUslxVKpxQf+YC5KZWh50wTYA8LKYpg7xARbsd
5keFRVJt03U8+McRuKmf4WAdn2GKOQHTZc+MpsKDHJ9qwNOTnD7Owm08PuWY7hf0Hzmzsv+qYlLS
C/nZCt4bfxtX7ZOBBTwNboi5tOsQMjCgQ+kavp+d6RQe0h+hCfPGUronzFKYEoRqdNXRkhd095iC
9RIoDAtVM9mmr6iPyqBxqu/mcG/ChIAoMyW3nXA3ZNkuqsQbvVhYrP3Pru2vCll2mhYrnaaPMKby
aqcn1a6fpbtEHI6mb57qvnpYkJxmX22qNngRlOAd355oj7jFVnOVdk4qzLxnyXBMAUQ6GJyjZuHt
6ivBsfr6VRlmLxyCkx7mu9gX9RXZEZt5LLBCeD3AO3No7VrJr5G0stKRuO7mOHq5MY4PYOftuoM2
bjXvQxd4Gqh4LBCUSwuXIO/XmX4d5twRRuUJM+1OUuJDL+x6/E/VfJKlfZL5D1JLvxjpxp8A2oUq
b2gM3hNR2cd6yeZhDnZ1c2iiI+gC24+PIhChpHptctmpox+5/IARMRHWaZWtZIyo5gZ5jyP3O2TG
EB4apzbcHKFH91ECFCqzN2Y9S7uelaf8Qwi3pgqbJv+QyUrQcRHbRoQvjcd+HOEAq+BldJecWDF/
nfs1ITNYvPHRmeBzVoJ2oz4bDQbEdHAm7VYwoX2uy56dyq4YHpobIboRyjsoJcnkyT/zl0FzImFN
Yjpv84GFZc48S9+HxtqavCxbp49TtjKZdyhtRivZuE7BKvHqa7pQA1p4K2nXIaECdyal6OQlN/Z4
4kFZ14A8zVPc7eDPJBvVEwyXGIBaxpZE5MJaRvJSgmKofb5NO6x3uqskXgLk5FnGwVLb+N912Ewm
tqErn2o3TDiSBNyZORToAifkKN4s6RS6O2NLkzBh6sR+JxjpVBygli1pbi7faimgEY5soROBa6Mq
Fko3Pnr1ztYVVPl8f7LITyVkYjeNbl9nDn5FdvSOCphd/xBUeyAdRfoRlje58VrU+yoo7Xj4UdYP
w5iBHXorGef+rZpt48aNBRMnEzM2a9xMtO3sYxlmTpSH9kdTaWtcjyZ3bWXC+OGX8qctPSnJZBSs
jRiNCIiv2hVJ/XSArRn+R9C94rLqpkNSUa3kanV6jXPu7OA+4LJuwZtdj5lkI0iLpjt5frG6zQAQ
unmuWpFQv48CfHiq507HHaKeTcxJwaogOr6K+ZZxGhtB6OrybAsBN88Sm6l+3xhQRG9kdTfgtBV6
isEEo7MZZuvXxN4oOZq0rlLb2i+Q8iv9pW+AYQgepkQoMBoomke9gOW4MgGHooLEkYFpcAIlNVLV
xUJtLMrlTlsZVmYLpkxoAqwnbmqIojCBwQZmtVoM6A1Y80K7NTOR2V1dyEi20q3z7k1kp8ySGgK/
zdjd1LNLRt1WNECuXYWDtKlOQb9Wa0+VAK3vcY+DqUhsKTyWVCrnQwL2UA15FJPqL8EOBRy0FS9B
NT25V5zQvG6FdzPecT6F5uATaOcBw603ZBfHwyrjTDZyKlqRG0LOXnyrvIR3anrdziuszyHW//LR
NDbVuzj/7FOYRuRiQBC0cburwzp9YMuZ851THa7BAK9BcVeUSkS7G5nVrueMPRUuOF4LjF2nGG+M
7FcJ0TK8GcpTZm2SE+/D52sY4LEKj+nioV91/TqMCE49sMbUzIQ+Fjh61gn7FfH84nwM+OYdFcer
zHz5KGL6GbgUxIz63LJUlLIjZHyKnvQioTRU7OSu+AXPlfdZrNX52P3A34651fc3EwwzfY9rXLtl
UMMQF/NNADT5V6DZfQ9gYGs9D8fkwZc+wM7ohmsmrmrC6zq1zVUgbVEva4cczFTgavJ92rBo2eET
HECoE0XG2kYmzE6JPGIBBlSH+nOYvWps5HX/WFiu2bmg58mmvWEcRuWhHrwq3QQlKCYYTntZ2fbW
YZgOab5KczeGCAreecBKec2HMlS3o+qMhJGUq+hX2D6bTFgGH45Ht7PeIJe50kNXpfPE+yJ+0sil
zo55cB1FznCbDxy2jv4PuX3JmXJewtgO79Lm6Ef7uNzVBUupPVk/VCIR5RPBFHPqKpzyYBaSHX8U
98aBO3eOUQ2rjmiXRJ+k6b1ECgTQG3CMyboq76vWa0RyDOYrZsf6XRn2xS1WTblYR0+x7gTFLg6c
ubjubxbiGs4DFohkL9ZOioWdcJh9Fj/JrGz3A/SX0IPUVovrJtjW+abjn181H9OvrthKwrZnXq/d
qblP8MFnVxipEm3XjAc1uQvlOyVwjYwssQ/+5/KuUpmyHdwHsWdxtYCvnS+eSqXqKv4mETcstFwy
k/ev+htRvJaOfnEQtz0Q8/zZ0Nd95pry0Rjd5rAsasHkNMk9hFQbZLcDxkGvvJR1kHoTsEZbEeHW
/MrIbWjH02wBVjs0vxahT0bmgQIIhp2CKyOIBTRZuQ3ktFiC7rDVKVRQhBs2CWMMCO5oD926wlwo
pG5Fioe6miTVmQ0XOIldZ9liMfUsgYyCVxNEF9yRARrjVQjQtYw7Fq/tXLzI464abByAKoRqjskc
bt7jcisiDW33srryHwVpRXJJet2LRIA8tFSN2a0RpUhagnAvsyvH9ZU8mMJHF25n2FHtQ9f9VLsT
86z00gAn0qZTXXo5H5IJw9C4hcw1ldfp6JnaiyCumv61F4+p+qHW6zpgbDrzQ8BsWkT4wLmHaZ3q
DU8udm5JWuNnDcT3iv+XTsFV54DtjrfNB3CtBnbibngsIbcfmWDb9qSkt2a6EzqyABTccSzEMKAV
uDk+5BS4Rf5T16yn6ratr8iKTKZ7KajW+fRImI42fETNQ9L96MN7AWNpEe9Tgo6EH5W+ihsAek+x
4FnpS2xu5GLiBvle6t2kujOYQUl3zs335qoc3kdhX2S3KlHXwa6V+NbYA3TA5SaWkMrrqKAIzWhn
EODEa4sPo7FH88Mabhr/CIsyTjfqnTGtes0TCpescBsCDAQrUN4NOVJ69ZSDU5U3NVNMZ+LvfpwH
KJfzHsfmZMHe9Tp9xRCWrLfS2OjhqRYP4AI1DtTuiFG2eBRneKdHOXtQWIyluwJrdf1D5xQ0FZuk
2YsInLIZsiVqo70+r9rp1BtrZdwGJJD0j6bMHo3ixiQfmuEutzroaHZFogvsYuBIAEJ2WtDabIF5
m1WwjYtNTGitsKQ80dAegp41u1BiVP2glY/9MTY5Q50yckF148bkmErogR2V2xrQdY76CaO/emU9
VzClXrPk6HtUOtriNmN6pyMyQJ238PP6YdN3NzMH3OTKV9eWoaId8QJI4ay1BKIQiNtx5HA5dCes
8u8cDrrIJWdZqlfzXcxy8kbminYg6ClkXgX8VTm6ueHETCQYYbjdvAL1ZQGeykm8zt152JfBz6qB
pyHu43ZZAbSS6a/Ztr2nvOOgjyonzk7cL7nZ7OQkuvYnRCph4CX9QdfsQEYgjK171YsOB1HtqKaH
rvMgprJgp8L9suPOXjr9w+9wOK+J0chfh4ZMy/uU7dswXvfUpuAAQjExjqbmjvV6kYRQJhtZrRSq
cUBcJK9owTjx3YBsAnF035D4O15TjiqUjQxmThSeJ9P0QvnJwgILuLEAvzkT9WARC1y7rOdIm7vZ
gyoitM9hcqsR/kDlKiLxggON26tbDVGamb+l47XKCrYUTNX3GNZkLlM5qRDnEBkugzGmPreOo/dh
cic84u2mBnkX87Gz0P2EDKQWqyQjUmCVv4yPM14wmSSsdaKtKV6pm/CpQrJOS2yRQ3UnCE/psIr6
DT0njiRRTiAj4bvSo3rlBJAJktUMH8u6UcuTcM1GqEYamrgKx6J6F+XbknLRXUaaQQNQmLIe+BN5
b/aORgoNF/XKfZevgpfJlLd6e9VRClXKxyj0gGbm1kGlWEl+RjYCqKwfmp08GI5Qbc29huEFnLpM
N78E0p2pTOSxnyrCtLAMoui8UkIM0/5Rg9U3daShboSaoMDbCTd6eg2GMIYb3wHeEXJWuGCXNHdL
HXgRfhH3sNJrr/A9+EaD2cFGWp6pQCIFWcN0NHk9PvpAMMNNObvRz75TbbYvvnzTBFcpGY/+VmFo
AY0jmgkYlnaTJ9cUvxAXsuelVKft+5ScIzdTt0208pcUF7s3tkV837+q15hF9WxNBlQvenO4bdJ9
QeXV4bSvs52NNlO8Ajan8Q3DdLNQRDkKVn5Kp6HXUdOvkiOUuVo+zvkzRVCrf59Fz6oeB9WRyXIo
Vnq0fJc8UFS5o36EvzDVjpw5vvQ4cKqiWLdkCmTvgiVhV3kEwgY5i2gdkjPceUaIS53N8E17plbK
JFRPP4gMW6rzTDO/2v4lnjdhdU3iVcNn5/9CfBhpbvuh5S4Li8CGWnXN3FuOt+FxYMN3n7BP81vw
ZvSD6oZGvPLZb5F1J7KQdtm9RAnM7PYcqKRstiPMM/JmIKzJGct1V+UHE+dr/NwXmy7gZM5MxrHv
qiAFsvKGl7qHGQyC1NZvpcSdT7H5U/DvIyzAVN/t5Fch2spPqzwxN3WJBymaCVWrr3ogpMNqTB6z
xhV7rxdc9U6NXSCldbridiCobyTOWsM2E9GaOOENShAYnMxelbWeCpimW5UxaLiDfJo0D0DuFPAW
1hxCc3Qj2rs+3k7Sz6Si6FQaHBE0Qm4w7oaqE7WJM1PRBU9q96SrxZQ3y/gkc3pvOBsGweNYyAzf
DExkSLVLyu+7PtooJZtHGX60adTrWWjdXI2PUjy+qTXQ6G68HvhzUyTvp4qq12C58qlxnG/URttZ
ifHGHc7gdC19qw2d7wEgeojMmAQVQ9TXWtHFTq9FBP2IejaDmk5maRslxAVOcR3fFkHKqaAXQc6z
CTd7kkdyMTtFkzDt8nZJN7G4Psk7jiipoIq7uh7Cq1mLg1PjqxzN1ERd6LZTlDdbRWx6qkKxP6w1
LU526lBsNRL3dCm4w+dnHpO038hBdt22Ze8Vki7vIcMyGBUNnCpbJi2vVoXVO7FaCIBsRVcrJldM
q3WiT7ZkWcdamwxbLcwHg+/F6MPdmEV3giFvUwhTicJyIFPNbzLGZZ2IVwLRhhw5q00T6Js06eV1
lsT3mZS0B4jzJ8ybPzpFfYibZpcr/hZm/U03U6RMZva98bANdXMficZHqyy7iaSGCgLAaiUZiO9a
ojC7oP8VCYDK5yCiRA8XxJpE/t5vM9J+658AWFPg2YTw1FZwMpqueTKsKn1WKz0/SCEnyqHPzTWW
svi2yViI6phcuW6Y9E3Mf/gQCowKPRqGk9KWAjCJruruzUiVlnWC68NVNokFsS5NkcY/i0GIAohj
82DsMkWPyeGhQNvfjqPEe5Ko2zMxySRhUu8cZOkuT7rR90YrDbp9IYil9IDELO0UoF8k1V0n9cT5
xB+SKcC2YvZvXBF0LPqCRIwjIpZkVxt+LTppmhDojPAxsxwR7ttbn8ZQ6WapYbGyBEl7KwxF6PaB
WETROmtCKqu9oZVckpBXeWijPn2OMjDwm7kV84l8P8tKbUXL0U+qBamav+oUTLij13PAeUkkMHTX
6LLQuYRD8udTVXTDaSDYAXAj0csRaUcDxa5USkpCZoOeIMOp9wfTiyz6iT2Xb1Dsj0ZF2y3m1HQ/
BPWsZm431TWFya4A4js6syIWy1ndLwf5WpHDfHgM8zzjtGVYY2ad6nTsyVOcGSqbxJj8W7MK5egN
M92Ycmc3GLrdcl0b2rHFdSaC5LFTIe2WedhLTjhF9eimllIs2xCfxOiRRapMKLKEpYgKj5rsqGQV
xY10zqSt4Vu5ELiZYCacpwQl08IfEiTA8XaIZL9+CgzVT2vORmVDIGDuN/V7USeS74VRQWE1j1rC
9bK4b37OfdqMXp2r0UdPCuOvpo+4IUTbM+V8ZKOYc9TqoyLeKpYAFcZugdEXFBuJIGvepTlU+q3f
Sr7ybsiJJhBZUAr6uhTDkkDLzhLW7agYkSP0kdo5g6wOppMaojGw464N8jtGIS73CqxFIod6odC2
NdS7jVSnEN8iLEhrw2xRNeoDuzBxQF69NptWDwHARxYFhYkRna/hWxmzMxVl7wPOpoOoU0/hRGYl
I8GFAEiq3NwOU7632lmO7zUybck4yGKZZa2J5Yi8lth/ySIJbm41af4L3GfpvRo0Vv4sImVrDaKZ
O/hSMhXTG0M/LjdKK1byKc8bc6e0rN+E1UCqzMZo12WRFe/9KPk/pJ3HstvIsrVf6CIC3kxJ0G5v
taUJQhbeezz9/2GfE1ckiCD+7jvpHkihZBWysrIyV64lxBs5j9CYQl218tHabQzyPNTk4aTTHQfQ
SNuSwAed2mebJpUdm2K6/5EnivsjU/qoW1migxJ740a6/KtNIHT6nmUyjQJT1FNnHbgVMFmx4f8b
C4Ls6Mmqgz76aSkD6TUsSMR0D0bP72lCqKbAIIjPZRD6aCcViubvYz/yNDvOW9h+arf1adzEef6l
7OuouYFJiIoqSo1dv0tZEEqLOGD6WCvJEIx0oKELNWkdg1iImOfJpYryrcvPYDw8gl59VTsS1IpC
lVWWrbkRhZYCraJu6+WQOjq1UqqruGw1ad+mojPytKXERaUymg/RK+LMzqLAOepdqvDeLIqBXqen
xSyoSJkhoXFXHUK9Ke46DxkOOlytahepAt1flw8UdrUYGdddGoA62JVx3xd2XEgQD0aN3yu7YrCo
40kEEOUxUlE/2Rtyidqr1qv+qybEOplX3lBVhoMRxm0tVbV4BX8L2p8OzKrCmrCF2LZcxmPLO7P8
j0igh01xHej5qyw0Wb2rpPAop15zUCAhREOpA4nxXgy5TEkI4Xo6+kbVvyYNCuJhKDxZgdN/cwNv
uAdGVTm/zdJiyh0RWQWJKzf0xLXWaWpm92oD+7GVcLXv1USt5Se97JLkSUvNLs9t2I6HPIaFsdeE
r7DZiAhsutwGD1WojBq5NNc4T2Gsay29RUv/0cFW2N0y6ZePj3F3qCTky2vS2FQtzBysm2p0PEU1
/pb+aMVeHu8ZUfLrbxrz+tqzniu+aGuxaAkbn7PTfBhuXfo3jVuGxba0FCfFc4dW2sC0JqV2pAfB
K0q/BuUSthPSZbUiRxgyK+ayRpacF3WMqGa3gUSnAxEpd/WIJk2d31XVW+k+0cVeGlnGGggaoVeO
17UjRtZaDjqaEbWYtcBAGz8yUJzWEG+OqiruoPaTo34DH51FvUlxDGWPeBBFV0kYAhSWPQsGoFQf
SVpdZBxNquFx+xS6ahkee8V3fWQwjZGJKyAWg0aOCYs9jHbAGoIekG1St7Hb38AYPRIf6/GI0+hd
AJK/KteMKwXOLf4eJYsaGnQKs3LeC7dMq49OzKC1D1tO7FbfTfiZm18FcqvGPgksOU4B/iVO/7t1
aGu1a6M3wuQp1ZxOHLax4JsqKjQD99OtjKi09rNoI8rRSSznBlqYYRG4OU0azyy/Jlre9IAuQAC1
3zwhS3+5oS4OT8FQNXR+IHbKNm5VFYbdKQk61lab+uK7GihB9wRRMGWvMDeVYJsmBa3w3JBr6yuN
SWRnNRcAU7BKUyGmGB9p8FrFhaP3dumWNUTudaz02woSsgDsQ1O2H7qfWF/EuqNEZ4mhpW1K3Eyk
/xhlyUtrWhmdIzEE0aQAQEHLtuvXulFm7hbmn5CxEX6BZ+sGjP1ry0W5eC21SuSsu9zUk02tGdmP
bDBEGUnzbojoQECRbotS38BgrWoVT8iqsMJD67VNuVOdgWp01edBYCeJUlY3imz2yXOVK6F1iCB5
QyUo4NzfJmbQQ9ftdTJUsTUfZ532YWPaA7ri6PilDc06QFuCtwFUZA5HrxRbawOrVg1k1BpoukAD
3jW3oGMTbWf2nhFvAO934kqsqg4S0z6n7DP4oLgeciEN8n1rprnwkg2hCl9i0pomwAbJg9Dcryw4
SgdXL46yA4PjCLKEp99sPJpSQSK81abXsAYRLckfSSmk7naIqOdmrlfQdRdHsepABt/hVMGYABDz
HvyiUNw/pVQ7LbkQnMC83MIQLlpBqoVkI4eekdqDqbX+trDSclRsVNpaoBSShKLbbkq/qyR5U7pB
2f4yxEHQyierH5xOumWGt6PwOmQtjOnwQbgPvuy29ECawmyf9CATnbcUPlWTxnCrS3iMK1YvdZV0
ynNZ+QYUzXCB0IoL3YC3HLxgWfxqImPQbMhJYusZ3ufW/CIPpfEUZJpwb8SOWpAz9FJwN3hBlv3M
rNwqaKwyXwnVOYUihRP8nJky082rPiOZcrcIfcObW1eZGm7qTlB4LIqq2NjBIKNBa3LAyqOLOJRz
wI1756YXNBV5Zs81/YiyQu9EBynsu2AbcgmUuyELHOkhgzxVeKiNrpEOmaoI2SprJfU5c83sV8+b
rAdcoP6Bie9l6ANt7fkVqG+ZqgeJ1zaqNVHbM0slhWt4C11jXwewy1pR2kqgX/y8+uOF5JLbtG9q
euChk+ubGu5hHppeJ6gfLREGsuOkHNI7XltGsRtq0a/s1C1wG03xqmrDWIA3oPulFfo+7iVKwrXu
VwmvPEN57AUlKW4QJ6Tv2w0Z6ZLAZ1ZvfDPSjVsEu2EdLlpDhdDDbXhwW+S6ygGGZTqplmV20BTJ
RkEBS+LXwnmXqNnagsZPpwynFj9bIwtoN5cBMDS/1OTiINZog3NTW2FhS3Bg1nz0UvtaNrkq7+QW
WvlvMKpnCti3UbJmV1dlVO0ASouWXZhll5EOIKFxJIWy4N2NA53rLFGCEK7l2A/hygyjXvtB9s/S
Ba0GKzNw/Hiah2GU9HDB9ZGq9/sa1WwSWKcS4EDNtL62onWYDzLl/WHwip8Z6sAxdKaxVTyXLnR0
kLIGqV+9hroEaSxfWdaFj7oRquYFhjb+mXVYtELzllh6RlVRKpSacqeoJ/rB9KQE2szEMa1jaIWU
hrMGdsovQWClw0MvyGIN7WMN2Ufq90Hz3JdZkL7geFm+E1MxC1/F1Ag6nheOB5V6qdU9qbZulsA/
ZLHj5fM/GWmZE45dhTGg9xvW3KNr0OcmUu381Z0pqL389D/c8U5RUIaASTZCbdIrdA5tDPd5tW7U
WEHAEJLlZuUTW5fUMT7htudAWJCwsi7rhFhJ1qZAWL9V6jaMmH5uPswdVfASadZxVtBH5vJVtsMt
ZZIF8PEl9haTUDUZ0DLJhj4l94m6nsHdcUoLhmRpq6+TAg0qZzus4Rh5omPxe2nyfwq4V/H6E4NT
ph8CKi+VDINgSl20DfJGWC+saRwNuNhG1FQ0CSEe5EsnAwsofJSKPgICA4Rwq53KNB+16SSqe5Ia
X3hh5gla9yJSpXu5SFyqjIlcfK21OBy213/KFNoNvcUoW2rBs2HBoKRN4OoVmJgobkjz0TiHOL7/
mldIEqForqxECn1LH3O6t5/mIIWUdVWzdCi4zoHUfSZy2Edz4DPHAgTsDWjExruG4jUGd71NAX67
NIU3axUNNQNNFw2eigl8u42bsKm6FKsUqVsJ7vtf13fxYnzsc10nFsZtPkH9lySQWitm6qrTNn6M
doToMX3ngexyA8MeYnjch6D+XjjevSuXt0OpHBThUIEobv2lPZ5O937671/nmjJl1NFQWq2Hc4lH
2Lq/gdZfQap3hENipz9fX/d02AFTlmigPitKGko9+sSPg1RE64iYuaLZl2bZkVHNe8uD9VlQDm3u
HGVziYNsOrv0H4vcZjpQfNFQJrNLbdYFAmky5FER0jfgUnrxbgAdprzrQ75wNuaiHcv7a2wyvAQW
XhE7CWP0im6dHUTeI1eBatd2DkyTLtailvDUU6fLm2zooALQpUYFeidrbpMK3Gf7T4flNEYp0awa
eVnHTyZNdhBO21Sz/AC4MFITByUMERGAMHxhoHL6nUYrkPeMmuUqcwvTi6LtlK6OkhqmlkH65vTf
ffHDk0Pei0xU0q++7obTKZipscnpk1OJAoSFsRbogU/t2qXm2dIYvm7mYghwameydVVlUnbpsdPI
EN3LwMNFijWtdkgArtCLEPVnWPd2XtUueeLSCqeemKVSjy4ViLtyIzxQrl+P3JzSDnCN+SKt3TUN
4QdY568v+IK0gAXLlskdJcP2p19oYTlJVuR1DnBkJL0brQL1GPbgi71ik+5UG86G8Rw4r81a3Mq2
rh5G7NnBsK//jvH7nV6X058x+b4KCgUB1OAObXzkeobEdH6JRiXu1CSUbNeB3P+6vQuKCAwyaIcs
68gFiRzY5JoSeRxqQsS6y43yoXsMbq2MbU7eEa0YlCxhrde3ZDyga64bnp6a8RqRFRn+ZxlVai7I
82uEapQPMbkMsseMX7rIeRWb4jfE9W2VHErl7bqxi1V+WmOwCpEzCI+pmp9bi0kInKIU1VVwa270
nQ8JA3PBv5pjv/X2xVq8WZ7nmsa3qcnxz0/uSUE1W8/1MemUSJlSjJQzaSG5mjWBpLemmbSCTG1y
SHtLzbQoGFT4ZYANDboK9DB9ub5103vv87o/yZomO6dqgxoKWaWSzicZWXdkHVs53oYNTX0Svm7t
tMlzrC0pLE7PwafZkyxjsrSm0gLFHPMYxqrBfj7m1VdLYzrJXCCmVqYpxKchXAJnJOdmG88/U5n5
jlXXpGkuEr2b+F6mDnGHns6Ls2OQ5li8gkuiFWpT5D4Id1UOL/oqpu609r73NoVmR7K7DYPldrJe
yuXkmb1HjAoqZIVvq19IU4cR799CcJRV/Ef5aR77b/of42Nk25U3/W/vp7Qf5du7PyAio2fg5tk9
ZZgNMGEyS2/jbPqFIzuNzGyVgUKLyinSGDadDlNXQ995VQOOOymLH44Z2HXL2zFW1QW+gIvLZ2po
cgWkjmNKRoihKmd+PwyOqWKhL6S8mF5xE+vWnsYv8KfcQm5PMpesz5yqs2VOIpM7thFTBpFX/bHd
QA20AxHk/obobTWS5oDesmzj9fohu27yQtzT4ZVE5wiThfzoa19KYUle+TLayjx6DAuyXwUSmGmU
731dhQ8dbaoqprIIMqFhOtMD8JBKML4xWHN9PZeeIsO1SlhXeT5rcFmcH6rB9aTAZCRz1bni3g3D
vVYhxkdt/J+b4XBAQm1S82EM+txMXBS8GOmygqzZGTGqZ/IP0fPs60ZmHjxjDUBBHR73V9HbPrfC
g9KrLbnRVkPBSBVog6+1Xt7kdC+FeEhu1FCObInRJ6uRv/itRbU/+gm7/mPmB38QU/p+/edcBsbz
XyOf/5qqUsNQMRmxQBNhHRpQsGflVm4Y8GD467qpi2FonRz1dOWT2N/5ml5Qy2N/wZ7tANmiwgpN
OlrMqp0egu/KOrbd7ZJE9eVhQKmUpivjxzKCyFNGzDwUkjrXMlbYhC4zJMWrIZtLVAMz2wi6hFxP
p7JDxjf5qAwk022tOBAh+k1yYzAgAPi/8x6EfonmZ86UjOCyiRXqwNNMR+3gUC80AJepKjJD2K2V
9GfV3Er+4/XPdXnGSad0UZEpc3CXXZyGKnG0yNVUutDZsakoWTmSTGu0Bk7vkzAPMQjl6yYvmCNH
c0yMj+LzfC00UybeqNFgdxsFm+pHL7xn5nuAjE8p3HbKxqSJ3nsuj690q7Rfr1u+dBKFdJ1ajgT3
/KXuRqD3apWEqrpSHBqyjMQlK1lDd+i6FXlmTz/TgrEkB0Pq1BcNoVLTEvWnFbL0gO0PkB0wguvu
tW0B5GVlHlD3O5oftKrrW23dH9Sb/DG2s50DVeyvBabnMZqdPg3Ya4VcHW+BJIj/TE5jEYhtO8j8
lg5plpWcMLlYA4ull56u2x5QeVsH+9bIGfl09X9KyDcalyWLPpbOPlByOf/QpesqXmbmpOuMbQrV
d6d6ub7VF1QWnxZUUYYCQVRA9o53ykm+jLJgFjMop46gY4gCmMBGfAec8HokBmVCLLfzD4QnxC2C
86g/Lz28PosB0+0lHvyv/fEYn9hvfSUJ5ZAVKjXdrzWtgeRgbEfq88TbjvLBP60dWPqNb1uHfL+w
+Bk/IxCNOtvIXfMSm9xkldQTOryInIPuYrHy95Htbasbs911N+Ed8xG2tGYY4EUQ9gwqXTd+eVlz
t0lobeDpKAJM7zc6oa3qop+5UnpYVx6M+s1c4hm+DIGEPeB8vFVYHw402duozIwQbMAKcXTw7biw
fpTL4lipwcJtPWsJ5gp5JP3RL4QIqjrwcknEUjho68DKDsCQYMz4luvKAnfyTF6ArCQVM+rWI7mQ
OHFY2XCypnAH9u1FXHc2YK7A9uCMZgYL5oBPXY8lFZGZTwVVswzxMPIoZHKTWyvnXHZNw0Uvugx7
SsLe590cLT0rZ/bwzIp8/rXMljRbz7ACgOKrIfbbnKmmRo9si5bYP/a9M1OTmAbRSBcjl8TYem8x
c1msNPm7LMS761YuIydINk4VabTF8ZoWxeEjUWPBimUm+Y59cvRENNW6g9bxegselOyuL/75Fo4W
ufGhUTE13jPnW0jxWw7jAf3UXoaXWjfuCiPYqcMzgIkFh7+gjdGpSpPYa5LFI0G5KKQkcoiCO0ko
lVvvNWJc4MN5sx6qQ7lO11L9aKLGIm97AfzyijbSfbVbquRcXsVnP8CYkENFCbo2tORAOAzKLoIc
XoS55PoHnMkzzm1M9lNOjF5ExJ1pgk0DsHY7UmLTKzJ2NKk3i6xhl+9u5LxgVNItTjZFwUm4Kij0
+gjWw1gR/9GLR2LHOkzeAIHaEqAgmqhLy7s8ceMXNHnhmxryLtOXNWKgpQnSCZwyLCaA0vYlJBBi
S2Lj3yRwevhjUnev68lvQ3syEKL1a//VgIigAbNZW9LCebnoBuBThGuakHABUVya8msCImrKagAL
qO6UrRWuTUhattZ6LC/owPMhKljk/5/bAgV9B8qwRDdjqiCD7zRQwY1Ttkb6A0lceCiKX0MDHJFu
/II3XYZRviqAAYTnFJLHz1Tg9Kq3mrIPNfCazpt6hDVLWFPw3MgPwh0apF+7HcWcfLV4xy9ZnVQ1
jEQQasnAqrzrbFquew2qAd5S/aO2G+va6peAGdzFpvLlxiKxZ6p8T0Bzl3lVqUVtVrqYVXf60WpW
IvMmTNM+NPtig1i7v65gpvZW4u3yN72Mu+emx592ss9RYpqJ20IXp+6qg7TXD2O1NfunWl4aGakp
QgVLh1lHhOiCsRBCRMmXpNF30AwjMw9sa60/YGq9Tu6Wwt3cok6NTRYFxYWaUCX776Ju/F210bfi
fsnMTD48Lgo3taj9wd88CXlIjril12CnXw/b5Fb+k31Nn7ytbsNYble7GpTPoVoDYIE/dnP9gMwv
8a/pSQJQ0siKW1i0PvczPPq7dgtbztY4XDdzeXGcr3By+dc65BaJihkTyp4mvQnLYumkL5kY//zE
A7MClVWevQME2MrWW/dv5PcozqLroazNbXPX/kDu9/qqZi7k82WNceDEJuMNkVL32Mw30rZ5DBna
6w9jgAG0v5bt6D6i4xC+dG/0uMrH+GWJf3t2zQrdaoVSraJPa31d1sZ+MIxrZvSilx7D7s/1FV4G
MhZ4YmCyqZFRSl04LrArhaeiS/ZFBV8MwP7rZmYS7HM7k43UE8VrAx074XtnM2e4c48jlesw9gAR
WWToduEZtrRzk6MdhAVDgp8LU8jhaX0zG7mwpsuH3vmaxj8/cY48idtyUFjTGKrEO/8JFVeIKSgx
/8cpg43w1WFItly3xoqi6XXzswf75MtNriA9dYGrOViv+4QJAe82Tt5lnmQps5GS8qRUeOu36yZn
9tTUNAo1+ohouoRRAZ1WJK8bVpZx58PpITMkc93CjDueWZh8tbBDTgJ0JvN7odvYETj9bRGo5k0i
t/pCkWL8p85rBLwe0PUgKFM7vCgFS1DpiYZQDitXZSDQ9NdxflcxVdBIS9f23LadWpqE4KgY2kAL
KmaBs1+h8mKZC8XCmY7o+VKmwbclRTI9DBS28OLuExtVAvEQbON1brc2427dCpJrfcH/5zeQsMQ3
ITJN6xxabzoQfLKBTv5LjqjrQLJYK78lVMSvO8WMp5s6j3KRTpXKF5vEDrreEhNBI8lSpzPnrLx1
ovNkMGTKVLX2JtcN5TuvsvU2fr1uWBm/zIWPSIZpILqATN/06Sc6ag2KPcPh4RBkvsZC96N/aw5I
R9udTSORmwDk1B2Fgm1rK+/mjbwXdupDcuO988AYpbWeDVu8WQqnM5HHNJCYklUK35zGyY5Eg9/r
sIkjPh+Ewl5MzOwlhifsZ69VyYPnATGFkiUZ1te3Y+6DQ9Yq0nWa00d2KagB6/S4Kyy9erIkIb8f
yra5y0yRoefWZEz3usHLtxvVYOSeVd5SeNmUvbqprKx1RfhGfc2CTYPBVwsiIYPRCn0L2vieuYzt
dYtzG8uzjae3yOMFDa/zkO7qYue5Ij4dBz3Q9MEzbqpOrO7LRBX/eIra3hYy/eJ/YZSOFCu0qC9M
L/kmVuiN6vWwkhpoqWBDLNSbGnYflcnPkPLXdWuz0cI8MTeGq5NrC5IxQWxSzI2c8YOtrzv5Ux8N
BoixHBt8i968u6VgMRfYTXbWVNB4sACXnxtlXFHLJcan4D1oIfPLjZXb1s1ObSAKuL6+WS89sTT+
+cnyqkGT20zG0kgFlcndZqCnV0ffovbpuqHPrH0aHVBxBfxG+LMuSH59X9OyOiI6mHf5u7/PN+F9
6tNYC7bWZuwlCEeLmoa/VhiN+qxzL4EK5i6W0x8w+ZIFuHlfH8NTAGmca+79Vl/YzJlKOgXKkzVO
vpuqtJy/GBPGC2wcykf4DEHZWtjAxKjaEChvqidevJtisRI166anliffER0zz/nc3cqWSPejbXMj
f61WKyhyeKIJNmORSynVnJOempwkdF441KmAAvwqglJAgEmu0hLoxX9d95vFlU0yNytT3CHKMdOi
bABdzjo8glkRNs3aXDmrYJ8ds7tFQPrcJToqAdDcoy9Ai/38WIQJ00/RuLZCzr/WVLVdo3zPjfgn
c3lbB77jyIyhLV1iaZ8L4dbYcOfMK/QVJ6mJWwMOb0cXzTxh46ZvjR88acl7EMs3Lsh4f0nw9gL7
R/0AqP9fg5MzkSXDENc9BpttDorAW+tH3VxbPzWAcJ6d2/WH82D9qXQKqO2H8BT/or2wiIedi0Gn
P2JyahR/6Kuw40d4vbbXK8/2+gPsXbmx0LeY/agni52ckcYFUdGOi6WUepts4109SpguvqXmXm9s
Ko0RaqjA36f1i2YI/DJKPu1IELVtcuDZ4Zoxl53yXXtzoMhb/9Nxhv98x78m5XN/9esic3oBmkhL
hf2x3wehvHDtzp/Dk1VNfFPq4spUSlY1XoSKtylem0flhl7dKoIkGeYgWGjXsPraC+d/dMGLe+PE
7sRFGTqFlHS8N0aku5iuoxfr2d0xZrfN7oMbbwNVWJ4uGJXnXeXvfk5c0q01vwgKjKq7HnYqa10+
q5sGXsHfGvwFtGXhaEtX1T18j2NBZWzLRut+l93pN/Kt8JS/dt9gaFj6BEtbMXFguewdiwLx+Kvy
+7EB/unD1Xt2r7xDHYDGyxIaev5o/t2HSYynFxd0oYFf1cKXxLiTjeY2rJtN4BcLOz5TeB8j0V9L
kzBf90wxt6MHO3f6Mbzxj9ZGPihP8kexqtbRHaXUBb9a+sSTEG/qbapEDHahVOh8g2d5F+6HA6hc
KPY2sLHeKnfprfRHOEIB5drWr+vWZ43TrNUklUonpdvz8wrAAxaXGONNk3rbRNHkPSOHr247PPtN
8aO1mAQry4fcqxZioDwe04vjND4PwH1SmpjiVjylo/AIfIsgCAnFOnvwHmCB3MObAElR/OHdi3Zo
CzaTQTA+7QFAPWivkPYtFZxmkI5875PfMfneA/IKsmzwO9QdxJ8IWdHo2cIFsfMWVjz3SDk1NPnO
0D7IdShiaPBauGfc4bmrwQSFEkpFgyjs5XxJHWQ+VP5dmz7pCyJLXnvxuMfNR/q9+hXZ8Eesi432
TTpqx+Am3EZ34hJ2c4zwV77rxVvMlJPal7FZ8NYepevdjX4ot8Iu2rR75XDdfedP68kKJ/fNIKey
SQo0dnRcakGkuelaPUAN29rOSnvzF3OEeYtohIzNXhByxuT60YfYaf0Ii7Bb2eOUQr5O72Kw+qNa
b/a2VDOY6buSyfP2opfNZN4Fbr4JFV83smhgKkLaZo/KHgIw8WE46lvKFP1S9JuJ7JZIoqnRfqT/
Op0V7IMS7B+MNZzKznaOMDuMgUhYd4gjtq8xvJfHfyw7Ts5ApVxkNBGEClxRkxiU1VIZVmO9oNmG
z9LqR4eWXIcg5Eajt8LYw8LtNfNcODM3cRmNoegkTqiHZHHxZLntvnZ+D8KS2K00cw7OzEz8RAVN
7KE7wIO2llaxA6+ojhBIeteZW1G897qvhvERoaUgYTq0lqQmZ+7LsfvAzDuh1bqo8jleGTExjddI
CJkkyCxpebHWJSArUGYunMHZlY7TK7QkNImW/fkdkqWhZCSjvoy8o7izkfbGJr6FJZhs5J/rYH06
y19jU6hDKQVczwTPFUfFYeOoFgQlgHtN+3p9WbMn4cTQxCtlufUNsM2E6zLYoA0BKdTCYZt1xBML
E0ccmsJoyxALMDRBANJC8HwzuC//t2VM3LB11T6Bp6lftdCN6xJ84AsheK6ewuzOeImzlktcouVH
qeJGLMP/IyPh4W6gw43C21541P9o+3gHCQCpk2FHvOcgf+7XgXwUU7TFo2O9v77Yz5rb5PI5+y2T
y7zvVE/Txi01gILJdgYfr622drOFqO1ogCANsgdV244y0OMPG/6kiLEgY7Vu/lTvLmPsSEXAdHof
fa8b0r1wuzxSMv/V/27X5LToTe/2xfhBvBxlFIpMJf1PRpUXTuW8+/6vGXVy9cPtFaLux07k0P17
6W+r/359r2cNGKSMNMapTXzmHicFO082wCXH/gDPC4PHfux/8bp0IZmYjWInNibvjJHjL8hCbPRS
ewvX2KaS4k8q38pcKlovmZo8MIwUCjKzxJSgxV90nVG8ONy55h+naH/+3zZu4qNBnfeRKWMJTrm7
1A/vq24pqR3/iYtjcLJvEx+Do77X6xwTLW1hVSw3FbxBWlhuG1gUcxmyNmnh5M3VGkBEWjIEKVw8
TOGeXwJmZFSwhuHWGqoRqw6sSbxObuQHfaUd4Xh6Mh6XkJhz2e2ZyYl3AFbuVJ5qPXmDzHzLNtoy
Lr3SH6J7GZiLaCtv3maxCjDnJ6frnPhJUlmNL45GGSZ4BwjnhHugwvTsKBg/1fGaiU3IBRjLWMRq
zBV1z9Y7cZymiurCasb1qpvikGybvX8Lt839KIyX3WfvoOJJmIK3YnHGYAwWU386XfTEn3jE+bEU
YTn042+MykGAHUAZR/t1k5YR/D/Fb4i8PwSdrtrwL/pXI65S16CwU0FnTW4wpfQtuAkx7pbFuqbN
6w/IPQkPwlJnYDbVPrU0hryTkGZIUPaYPjRwGqI8Xp3cFgMQePdWhM23XVG1X+nwoDfSYMeSsXSA
5u6FU+OTAzTkSI7FJsadcCVqW/VP/owQ1j75Iv+U3V3yXdrAsvMvJn2A+p1s7uQMeUPS9tZ4bDt/
pCl+auAFvh7u5h5MFhbgbbA0S+M7nu+q2SG/4buY0OX2m5BWW6WMD7oIf35Eu7VSbQhkjllo7gI/
fIkC1ghR1hpCh38+QMFaNdCGFvMNY5w6/yGJWbRQvMGePrja18RvDoMYvP2bxTI5QUWFrBt3PbfB
ORHFWmWxsDZvutvmMELSef/S0Dfe5f1SoJ932RN7k5igD3LJ7A/2gkP9PdtCpA04Z3iH/HhxXHxm
Fu0TFmqp0G/w8J32dWMFhiLLwNb4Nqyf06fmIWQwH6Afr23pXbqLvmVvSwF3Nt4ajDH+1+jEQTvR
G0BiYLQLUyQZIjtPHhz3h9kuQVLHnbqIcSeGJl8OBi0nKFwSJmg4jzIoTcdv7SE7BvJrLCdrrV/g
rJh9IIKy/d+VTT6dFZoFo10YFIzktYBIt4df3pKOAzoqWrQrYNKy6u+51MPNbO2t8mHBVecSuFP7
k+MQF6IfyePn7B5IyDcgmp/QFH0kK14H+2CT7JZQcfMX9t8VT7livKBi8ij4dCBnh8zJm/u0EtbV
6mvC9LS5Te4WB2vmz4cJSysTIoxxa5Pgk6mCGUHn1H+CvdLj2P8YG5/qfllLe66SyIihijWqqWOF
6PzsG3DsNehrQry8g12e67nc5ofRUvivQuqJpcnLMS8ky4VzB+mxO9QRlG29C99QEVobT+5j+vjv
urpnS5vcwULOkGE/fjl1127UdfAx1oRQ1Fhl92OmFSKEKz8v+OfsgTxZ5OQ2bk3VF4MMm36/MupV
dsi27sb8VR27o3PbrWEv3Iw0ID1BVV8K47NR58T2xG0ksdLyePyUIq/BXx6j/Dtl79jtV+9e/4Ah
ncfrproPt4vVvnEjL6LQieFJuGO5TlX6GK7Gl+s6QSmRed+OiSZt3fwuv3i767s8RrVr9iZRr6/U
yvLGhdZAA2rjSxLD4mTEqwJ+z7hZQryNJ+CatUnISzxFAvSEteAQP8cb5/CztqNn2GTspcfBkvNM
ghtoGU+LEiyVxbMaVXClIxdl5JtA7XctTO2tEx6u7+R8dDNBWkGxNs6QTI5/IqVWEGkkcCK6E+oG
Qc1bItxGZlwFjQ98xl9p79DJfW2X8M6zpqEUYPoXYCQTd5OvGIVD0kBQgkqGjYIo00Y8XTfcYAwt
5iqDM1TiqhTSBGt/fc1zu6zy1uP1z/Q0013nEQ94n4RMAMT7ZsG9iV6Gkmh2Z3n3HagTH00O3VmY
wB0P3tSDDAieGMGVGdaZQvtMIYy6oNHIr6okQZ4spo++CvKaiclaNkz7+vrmrkh4XWCWohZ+OUMW
u41kZdDNrgZZQGHDdW68EKWa60ZmE2RTgfqLSi1jP1OQlSOXka/7fD3xiGopUhvw4nyCrLU/9cH5
sty/ndtEEF2M+miqwvjk5LOhjVEbmYxCgJk7G3UgzYmQbvSXiF3mgignYbwJoTUjHz73jsYrZQHZ
TU67hWS6+tqYr31YQlm8kEnNLQeUocKomARCbvrAKIVIdXUL9tosQRtdM+NDnGUvSr+U3F+uh0aM
yCQhrxmmTqedH+B3GWSw2AkcHSG1Ont1Erd57JRW/W6kyXbBLS6DJebgYaAXLYLfmPIj9I7DxKKD
KCn052twajvl3noa+R68zT/ne8AU9GG0Cxi7g2Hj/EtJrhJKcIFiyhP3faSgbSj8uL6cy6NkyVQj
wRybqozfTW7UMtUapxuQ3PWK4eD1w7EqmoVoNPN9MIFjwxaq66CmzlchM3ChNw0MBI5Mxdk1YKgW
0QAqdWiuYaaO1v98RfrYOGeoGnDNNBQFKHfEZoxGu5/XB7PVH+HSrBZiw+X1DBSBAESH3mJV0yNU
hHGV1JD+wL/0Q2yewgi9Ht20xeZtSP7FBxrn8XA2XcYbJrtXQ01r6TksJor6x+r/5N2Sk82UCFnM
iYVJQpfJRS/FCRbG92MCf8B2QBuZWFdC7SYiLmdtlgfgZrLyc6sTx0s1qc6SkZ2FztdTKu/jOrsZ
RYmiCi6h0DmKCRCi4gWdwevusbjc0V1PqkmhEVcOTwLENhl8MpWtwxzwLtyNuRzifCg2ab9hIlms
CFxGw/P1TnIBWanqUgn+u8s9QyUyOKH/mAUapbwjnAsd8XLGNeuqJ193zBVOlptkvYbyCrqSqRvf
Nk2DbG6MuGW/SRE2UDJ9gTVs5vnMOkfCR11VmI+dHr9CMDwX/hhkHD/x0HAUmqsQcmALoEEvLg7k
zVQ/zu3J5+vTh6Ezcrfu4ORbq0d5lC0d9GNhbn+OvXEXtvmVl95mBoyySzWQz+L5edZzbntyNsvQ
N0NLxzYc2NvWvEGEr6G8/ktEyQ5lqg0qLGNDa5wmtaJ9B7SZUXDkOEuu3nVJm8lgRnvpV807+MkX
mJxnNTJLoTP4AqODFyh3mY+FfpA+5zGlzWA++vr3/w+z42KvbcbkQCdwmsO+zWaMNGwSWvLh2t+M
M/bdBrZzA0juMuBt5i4+c7bJWU6KLHMqk6VGB3+PBpm7AWxyyLfd72S9FCfnrjHAF2OFUjJkRrHP
HS1QpUqWi5SPHcq+HSIsVa8ss5R3VV5Ht+7/I+9Lm+PGlWz/Skd/Zw83cHkxdyIel1q1S5bV/sKQ
ZRlcARIEAZK//h2qPdOqKoVq+n59EdcR1y2XsggmEonMk+coCAGdiVSL6x6tqANiLSSDFihQTrZS
V4CpyGqgnypWC+keQxkx/wothrVan3fmjzYurGHr4trg4H/HAUrbM9jRIGVTBvRV0eC2KEVsMQeS
jQGEe6G3qdrqB0XmndhGS5LKMB8mSAR+/tAfhEkMZxLclTAjdApa4BxEMGQsAYgyIOHeitxM2gak
MxDxkWfW9yNTGIACdMcFi7l5jHRzBjL1DsTaMEfPAwiqNF88K/8CwM+5AvcHIRicK38bOgrBPdLf
IMtgiIDcxe9p3AfDhYIcb090bPvsTHLywbUzXIZ8kHub+HOaEFtK95OiGFP7FoYRBCPFTbWfN+ZN
do8GP5RWqh+4Me3cu89f3UeBx0EmSd7mqMDEdBQO23pgLS8LpCooshsROIqqm3y1FC6B+Xqd/N35
0+2DTekAEwV2HuT/7gmpt5orDMjZho6Uoa7tCgTNVQAhcDJ9afvRPZPIfpArLw8HpvRlUAx+eBgB
GC+MRb4M+SszQbgI3cqy18W/4ZW4b2JwCcBw+yTfE47VCWZBYIkw8uAMzc5RTtQ3Z0CPH/k+TCx0
lV6A4bejYMYKK6hBN6GjVorIVhjp0dCD9erbz13ijJljVNCMHlNdCDzMUEHh3oyEOcYddM4/t7Ls
n+M4+e5h/OWUeJfijEULStQCVkbxVPWPRu9ehYUEdOeOFl/12bLORz7nOYhPqDz4cIejtYN2Y0b5
QHRk5OAZFEY0QpBQ1XyNw+GMM3zkcWjSYRgK9xmQdR+ZIk1fO0IgacyCABQ9EFB0wuTzxfvoFb0z
cVz8h4yUpz0TJkIDMrTVJS4bEUh6Vp9bOfMgx0U4DeWzwZdIDvIAKHGrXQ/EOJfYn3bDQ+f9kyzH
6Ts3oLiB1kLhSSDftXYH9W022TUGDNdt762CCnHXk/2Lr9utbPkZ4x/5xHvbR6FvHjwxhFApAbHg
roKjG46IBVJ65qgzK/lhdA/BRfZWz8RU5dE5LTomOgnmZFC0kDq2Vm7cbKy9EWsUil+8l/6hu6ar
8OHfeX9/Gz06wjxBmFE2SLSyMYRO8QY8MWeC60eJPGp5YKLCoOjb+XX4+gZNxsaHNmNk3srEeapv
eoh1RSIHOWQU/KguxhQTuh4ET6z4LBXMB+55YPvIdQbQCM0jW2xDzoaNz3w6B/z86LUdmDjyEBsk
W0JxmFjQmGMCNedFRiCMs/vxZwCs2y1Qmff/fDwjPDC6PPe7LWENuWF5zZLTQZkod9Gw6e+8Hipt
5pmz/8MFRDBETQQ8YidlJLvIoAwYIMWB6GCivQvAX88E+Y8X8J2JZQu+exbo1AKuQGBCJmB9uSn2
+cuCLGIbvZqS5sV61ft/5yqFXPTvxzraaxUBB3afVyhSkCeo4j1LKl5Hw76cZr6fPOBQ0P/JoQTg
9FcjZ2vufdG2gPK3kf7j7YfvAfoeD9fq0xJaafiimTie3QpfQuSntfrzcwPLQXJ0hB4YOHIUQ86t
8qbFAFSwwIccVQpQ76bYcrNPHAm1W/kzcM91gz7yGuhxLRBVUImdsBRnlawrOUCaTudgBYQadPbP
h1BxpfHRuHPAubyUa49O0Dbvq0C1oCjmGTQKNDoHaKfR7zNh+RkHPXkYWEK1m+C65mIe/G1k7J1/
DhAERGdLQmh6aCCTaLcQ+86Ch8/f02nZDPwJKG7itgLiAJDoHYURP0Tl2Qs4YCyVe18SI7a7n8q0
29iDGPaonVRPGr0KXPJzJzlje/ndB04C2+i4oIgLMinTO85GrNZnEC2FTrl2V+7OTdH2TcSU6Jcg
EhHb0RX/+rnFk8QOsDLA1sBT7SzwxWODJoU4GC07EuXlc0G++cZll79O1F/UEaMuOJOsnuwB2AgI
yMCQEmMg6LhO7boCBEG8ArUcpOhWBdUuOMf6hHnZl4H6O6agPzkVLUaDCCDCnz+pdWocGrloXqCt
gMLySbNpniHl17RTAIZgfWNBs2ucc0jqDpumpjtD2XhcjDJ6fupXcs3AUQPev8TJ7qTP134L8fFe
JIVUaUP3VnbOtU8usICPhqCJXIbCFrL0I6czpoDQvhmDqMudfGe2LQQ+DKgnd67IVsFI1dry/OFM
zDtJqWxIYICFbukZgCLj+OVXTjlTl1SoHkr+wzazHTTpdiOFau1Yh138+fqfZMGLMdyUvYCg+HHS
q2qF0yp0SfxIDBZbub2ZQRu0cjYN9FDPbOEPFnPhWMFaOg6KCSeI3KChFZgwoHra5WO+Q5N0Sgu3
rvMobNUg48HD7BRGSt3gHLLIPt6/GJhzoeMC5QQbs8fHllUJheYWPIpgKi7n8EtYtSHfom/b3YWg
5QJxcmjMEHRoGtVCx7IBwqkfoUUSF55RtTGZCQdVPURRzDMprX2SuS9q3eAzX+KZfUpNC/jsojTX
OJEKwafqGmpDGushy8sxLtrCjBzSg0EAXYnOBbQXYy3XAEfsdIkxr5bvWB4mVud767zyv6nCiPOa
PvlVlVA1j2ey1FOnPPymR3mw9MKyIDO+aW8/lLULmUKC+wW0cKRXnFmVj03hvEeXCQHwuDMHAU/o
LZQwRW1jTMdyXpMMkgGLbuxEujO92g/CDzgQkd8jyUD+fdyrdeupMUAQDLJ3u0B+ndfoEUzTzuky
N2KGWpW5CeDJaKy55meW9NQ0+GDRjPYIggTOtKPbOzqsfW6PAGdYTX6tvRwqcKS7YDZZKbP82vFu
P3XiGiiO+8+3/OmFA3UqDMaA5RLSZc4Jl+ngERseNpGIdSVq8sM3y3PuiB6v6kwkwWDGogz3Q49O
pf+DBf2DQoMekygdhFjHmwGByfLPNE9OX/nCVwsKFIQhVAyPUaqQJKzNAJPOYOb5pjAX5LjgoKR1
DDTFmfPmJFlZ5IWWSyRGGDHlexxc5xGlOqYFtFerr63xVLCnzxf39PcvnK3IuBwMMC+N38Nk3XHy
SjlZA9h/5liIZp0zDFvLKv+NU+LQ0BLz3mVdM1AnmTXhioi0PE/CYboaRv3F5qRMndE8cySdnhIw
Bu1AvCSApvGeDo3paqoVgzZq1Fik3s+Wl91IMPSsfeaeYxg4LaZCYBOaBcgJ0EtDPfxoBYdchFOh
wVdUbvWjhXld0G18yZIXgnFWsjRTzs1fnp5LECRBhR+8YN5Cz3V0yAuiWij8tnZkeG7cyTaP3DHn
ESqcW9cAg4Kbjec4I5ZoeZBQvsV9cEGj1AixkuOMq/EaVvABGVdbhFekVTct0BAA8rcXhHmvOST9
ml6cA7udbjKEcCCjLBB94b56/JyqCDyglxFX/anVkSu71GUiySlYoNvZ3uZdBTrq/K6s3LR1Id9c
Nyx1kQooxmJl4iqkQu/acOWZXPfUt3wCQmHk1Q62DV74oW9NRSbGRYIbqkElUBKmseJN1q4sO+vP
xPrTmzSWfVFqhLATUGKoEByaCgaHTpBmdqIEQRdmdk4ybioQZtAfZp7K2Iza17OkrR8+3zujy2t5
t1G7YsLRVcNo9s16snd0s5Q/itgMo/LKikFbaZwXLjhNeA4f9GhNyVzzYrRhUyZ+ZD6iBkLTCuRy
7qpfdKDOlQs+8qxlvADSpqDNOanM+WSE6MfiWWZv37mUdXHHoHQfNKMTT603rT6PsacTnst7fGfv
KBnRE+0gwgF7fZrfALA+zivextm4cYq0Xhkp2BfTkkYjT8MqIeDomWNrTtnt+TbMB9Fq+SoYP8CG
WrBRRy5lFYHVygIqDQtrhFyYRxbChiBSz8NNd1PfGmflAE9PmEOLR/7kqcaWuoZFs8WwNqJVJ/55
gnBo4sh96rKnhmxgwjJWwRUavdsWhZF0oZYCSI9Msfw5p90q352FG3/sSX8v59GbLex2EKKD5YXT
Ks/WQt4udovY2jk/HWfVOjsZTxH7cu4QOLeqRyec7ZJJ2RkisttAUB2tExRMks/d9iMT4AME+7+5
HKHHXcKsb3VpLIFgKFQesXysotwyRfq5ldN2NjbHezPL13gXb+quMh2+bEag/m+hlbbzknGnEzP5
30ikLJ5wfJAtbIPIZTAMB+TLobEchdZ+nrFsdMC4liaQxrxs5zwi2YU3kzPTtx9F0vfGjp7M7BRx
qwnGuHquppuqeF2Evj5fvhMHRAkeFSYUfBai5JNyhD/UBDqU6A9q3IqvZFllLxkZnS0BAfaOzn4W
nDF48lBvBhE5XWheoqN7tIIU10pnYjAY+GoTAOVe9nVs/uO7xpGVo6Wz8iZs+hZW3LXYLqgvZ71Q
ypw97JZve+APR3aOwmFjkqnoQOG5QOqKyMG8YBWjjrqzV3/pIZ7DppzsqSN7R8FwcHUFBWbYswK5
NyB72dGzFCQnydpiw0Y6i8LBAuM8eiYkjFSpHDbo45Dyu7yJrWRBRBuPpI2nH/zCTOxNFls/xNnk
4UPnWCgzgIB0IYVwFJXQ3Z1CDkKmKHCM+UsR5s2eukNbxk5b0zz+3PU/XEvfwjQikrFFBe1wL9Mh
m9RUuHB9VkRQX80Bz/vcwunEMJYSunzg5cAtD4zJR87ugWaAlRCtwpkVlSrqnmdokqh9/d1lKw9K
voCX79sKYEDnz+z5c9sfbWwUNzFtCYgBrttH1wrGqlGbHmrE0+DaxZZIQWMj8EW/qhpURyPQjRb8
n68o7pkojLtA9EDl6Oj1DRm4eSobe1q7giY2qd11CFmu7edP9oGToLiF9ANY2SWvP3qy3mTGXBWg
6zBbYweY0p1XzNs5ZF8+N/OBe7iokSwsxuB+PEEzz7NdGGMBKTfgNJ6Vbq5x1zhHzv/BVoMNRG3g
QIAyOPZ3aHDg/XHcTljvtUNMrbKJHK3AYtkCclmAoxzwBhFwdW2xFpjZz5/wo4XE3XMh/sGfE44a
zOcUo0FrHfEOExazFA/9LKH8SqryXBnitAYDIRnceBYeZFQAT9Q3C1rnFBhthblcjHHPiZsuw9Xi
K441UNWEP0EnmWRX47ly+wePiOkHC00UwLdPe+gqBAWjAHFgVCieml2Xjj6JHXUOin6SFuDpbIwe
Av2OZOQk1eHMmhy7g5nAwpAsWH9y43tpOxGsJ/M5kcMP1/K9taPDDTVShXIorKmVuLDjajPcNjtr
Y6TDkwV1BeuS3TbXv466/3gZ/w995Td/HWr9f/0n/v7C20kUNJdHf/2vy+JF8J7/lP+5fOx//tnh
h/7run1l91K8vsrL5/b4Xx58EL//l/3kWT4f/CVlspDT7fAqprvXfqjlmxF80+Vf/m9/+Nvr2295
mNrXf/3+wgcml99GC85+//Wj7Y9//Y7q4Lt9s/z+Xz+8em7wuS/z99eq6OXz6Yden3v5r9995w8L
qWCAUR64n35d/hshf6CIR1BCshYpP8hs/v4b40Lm//rdJX+gtQJmV5RefMyy+PhRz4flR47/hxXA
XX1MACDmABT2+38/9sEL+vuF/caG5oYXTPaweZCbQBAWSnOI4th10EQ7Hf+Rfe4FuVPnG1Pr8if1
pyplvW0/aOoMZ2oth3FsMfVWLcMXBxONiw1+eJQ6UoV+6frFxpmKGmz6hAsr0b2Z4+oShtyP6tCq
L2e38/hG5fV47qrxkX3wuYJcYNFL94/hZ745NlQws9xkfbkuOGoPNlSqIEyn48ARLyGjN6Lvzk2s
oxl6ssRLomQjb0aRdWnWHj43H3mvu3lo1m5lguaHZ4PXoG8hQr/a5sSzutgqVD3d06E3raimmbvJ
6pb697Y1+9MmNDJTs8jnsqujoKrJCyNkap5m5hX82qJBYX0d8RAMYauGTqDfZaa3Eb5phHdqyk22
m5s5eAZ15OxcNNTt2xU4AhqIWdiE6/3sOerRJGrOIszwe/k+WPpsMfGVYyNCIXNNCgPi6bEKmTbW
c1ZVXiqGerZ3XFl81yg3W5pCssvWluJhEaN1PzZxKGvf3/gemkaRUUBSPAr6afKTsbUgvkbNJjeu
ZvTjkd30piziGg3XrQcq+GLNGzrhjmaORRWBH3zoV01oMZlyn/cpysxyC7G9YCN51tVXHaMmQumg
rCppBzvMLkuQnxcJksT2pqMKI6VBgIQYtSX0ENGk7HmecjATDPGYT4EDDNpQ+juzKYW8tkfVV4ms
qnGIBoqJ21tuqekZ8/dgMAtL6pT39qS98Q5ntTlu6krR70No9Oqym0pzWs+OZmEq4XtBbEFRJ4i1
xvje1hh5SWNSDOOwp0MoH7KQD3fYMhmKey6lbmxxR6IcVSggCYeJF38GHW+da6RKw7cRFaRsDQcI
2bYUTYN++4hRhBhirpO5opDsQ4eOC0ChWq2IGVtqqDV+mTl74tIj9XjtglCjhGKnC5aWKGjymSQu
bo3qO7Wsob+v62lwEjhFnTIjMC8yuwIQNOcZxYhGV4L4rB96DqS3V7JvwNXh0MLu9TDuBglEcz14
mTS2cGczSBBXsz61eK23kwu33mG00FNxU1diaSfJkEausGoUnSCeaG68ftJ75fnKWNmt54IDKa+4
/CpaBfwHZHOCLFWezKYKrTVTufdc9fNtWLKRJ7aUqq6izDGHbu3SvC63NXiN+VbZxmwAAQdn/DJ6
lVPfY6QtrJOitIMHs7H1A4Y58yekImN3BS1FW8Z+5bVZyvOC2Akbarv/Wgtu5yktaje7dWjTiK0/
ukRGDqbwvBta2iD6VXnZe/dhODTiAt93AuuVP9js1ijC0Fi5ihtsw2w63mqaYfWpz3ST+JPR415k
zGJKVVDzJh36LC/ioNAFaIGF24GST7hGHdceL73IE2EPiXpJ5YUdCGdE2z9oNdqi4QS5VcdDBxwK
DsgmZjWBAqckfXiFaxu9nd0h87fG0NXjrqCeMh+U6Mn4vaW5m6eTK9i9O6JoFndoQWOytAea5aIi
2NTpTDK7wYY3htfQbIhIOpFb11lHiFqTtneMJB/V9K0mxMAwwoRywCjc3H6aQypZ2jtdU0XSc7Sf
6swNnzyTaGudZaGw4pF5bRt5fuaBQLIM2ZhUDBvlqipZt6tRFzZxGDDzRgxEgayZW3RL6mkU677h
mbipi9FD4kt5Tad9HnhVEMuy0/dDoCfnKcNHyddKYAI0IiVD2kjq9hrpXQBKibp35xWta+C2QqtH
R19JAiFSyAyVicFth6+VqU2RNJkzof48TtqOgdET9Abf3ms2FZ8wtVhZTpPFQvZPLp8BHdWenRi1
Z8GqZE+FV4YuPisH+0qP3P7id6x31ujCM5LOfj+LdUXspT9F65vaMS8aO58E1FXCsNiabiORmonW
yFd1o40hlRVRd13oGmCIzPPAXGu3yVnSeb3prg09gTyv4Dmub0KGfndTKOBJ9hXGR7NV100Yb3dA
125s9Zgxuc6m+odEs8d+tHI/zy5Aadt9U7p1g/VgZ8TdO/ZII+JJFeugspPKrI3gCswm413Pek4v
ZGFKb1WYLTLkye5aseOu5GsXAR0U5VM1BRe85mCWEkwE2T7Ead6DInlkLCWzwZ/ALiybi0HoEMz8
Vkcua4foMFUWmwG1bI1Cx1M/90Zi1dZsXs0C8QuErWUh69QIpG+vuYFX/j2rmTmnA25AX+G0ak7s
AfqzoJ0R3XwFnuDyEVQshoULC1jib8puturr0OyolQ4ECLPEcNuKrajlKcQiHg7lbTdJFGZsdPO/
uYTb4SWGTMJlQBlkc4/O2IXPoal7XMBCv7lo0QHn12Imeko7NMiljIY8DMatGh0LJzTiKk0C5tU2
gvqYo/aNbXNNMUTsx4YyyDXOuz5cj6wq5cpnfTOvhkz7GTZIS/EquYWBwzLPKDZ246lvoCSmIAvI
g+5+oAXipxfm6ItNkDaZoqmZFohz0y9434kPIuFuLgCLyH277S9DIGkea+p4eWJ3gclAL8dqf4t+
c93gW8sZkbkVRhfTaSZAbfkut2JR086KbO6Ln1beohsegmm7SitVjs4FpzPpNpkHxtsVaKHqLBnl
hP5JM+dztvGRr+s4zAPRxQNF7wo/ddUI1MCQcVxN+5IPYeTXrRUmQungCdBJ86uX+e03Zdah2DRG
aWH0MXN4g6Gqrn4GQoGJ1chAvIXpBFWjJoH3l29mCOZ0aK0g0l3iMUy90Qov7T4nasQs3dgGznij
7LDo5Ja2jEA5j4SCgRt3ajMyQzobkCrQTOQeE1OfWFR4RmqK3qZNNM19bqKen4UEwVg3k9eU0ZwV
U19joJCCGzAKwmxQXjQZNYHC1TjK3EuxTb02WGWhP4R8F5aWcr1VSPpAJoQA3sPrqIBUCzytnHuu
g0ttQoA5SJF8ieE2bC2MBFY8t1s39sVMLbESA5Ly9o6Opd2I52ooGWEbJFMAE31hui/4fOtmbu7l
1xweiLLv4DeNZ/gAKilzBoQHw3COscpKw8JF0MpZ2CSjXasMQ/jSNq8w9NTwmDRdBoUnRkmeuI3N
oZpBa6a2KmwN8aCbcCD7ls+Crzp/DDHAaOALrALdFnwzcCoyEJEIMujbEQBjQHOU1+tgi4ktHD9A
DAV7oWfjS9B3IDCvpVljzFEPxbMmWoE2hg4zWwUTNfkKj8RoPLFR0xge3YVgeQoB+Ybgqw1ihzyD
EPbozs8QhsE2aAY3h7ArMrkGhw2n/oobCjBL3ymycW1wjhOmIHXA1sJsiXvdzjqztoNZMkwGWlOQ
X3G/AJtS7lAMovf22Lh3c6ahrdz3MjAwHOWNDh7Nm6TeNFLJAejeNrMjgVOmjXESTaALqXoQpaVk
8hvxAGDUoO6qyvLEU+Y25rXgWNpEGILqq5YuBAsSKCSAQmlZOQ6Ae0UDRauMTv5e2FnrJXVtgVCt
sQeOS4ENtquosl09X/UlqHu3QBrW123rQGHaIjPwh47LWbDK87wPcIpjdDCawC8CRQyOdsdVUw+u
WvuT2+XrOuv0hZJ6Mn+MRKkrWjkYUJcZfS3qindr+KBZ/AhoG1gYPPbL21BrI1uHfRVCZCMwOnel
O4H0D9EsyC03HnugJr/OlaFBwapaVKecdmLT5cgAkvtCFO/LVS5de9gOkkFSyvNHdgU1XqO+lJOj
27S3aBVGPZXgCVSBFcyoichQYGQXWNNyN5d95t4D7kUZRHx1za3IF0NnPuIVh2BykGT6BpgazQFJ
QIFsYwxNP2xJlxvldsqtxtg6jZxAYmBlHBpFMwl5A+kDD7POKyfIKJbWlOZYxsxHkPDX2Yzbz57q
ug8fdAYR7OUY8usMQPm5EJjh8HGFA6k3GAoat13rKhzCEog4Vf4Y9RCw2J2nbtyCIRtyyHSo8ywZ
ihyZUwPdsB0uDkwlxOh0nlis7NmT7BsNtlSMWdJNZxRFuSF0sAASdo2K7PzJ7+wNt1Xr/wAZzpKh
DMptLwKDF3fuSEcXKZlv/EDVGDQ50NFEB2a0OuhKI/YEIkEdagqvNXED74KEAItuW0t7elt3FuKb
NufZ3VQuq7t0HjUwfe9KH79qDO9rCvZhVRTXFjSk0C8i1lLmWlArhzde5JAUU/WZsVZyYjwluhFi
V9aT0QBHmbsg/YRon4QO9lzh0Bk4FIVVI9COM1yH/+llwnSSzrSMC6ilGSwJzKlAObA3HGvjmNlQ
Yq5GsTL17MKvE1IJbNORIsnaZfnY4UMs+5NNLng+devnvyrLv2pMByWU/yle/f9R41q4Av/jv2tJ
JyWuh1chXn/7v0MvxXNd/Ib/y+SzkMVL/vrbSjyzl9e+eF8xW37br9qX/wd6rwFKPg46RWiioJj1
qwJm/oGRZqBOFkQxeNBt1Gx+VcAM1LmWfiM4JvGRpe34dwnMcMM/fGCuICUH1IoDZlP3n9TA3vAI
fzfoMA2AuhzoToCAQzEO/dqjhplAvlEVZj9tKvtP0rbTk2op9ILnjTH13qZRoV7XmP7YyAFHIfWN
bM9x4iUu1cbXOUuBqEu5ssebsC+/5znuN9C5Wy42rrHJfevRtUW1GvLO3UqvT8rR30FatPz67mV8
tOkOy8uY7l2kA9HMAW4I0EkUug43nURI9+2OtquJGd+CcL4HvQTZ665I+sKrH2ktwK8SXiHj9XE3
LaGmHZA9RtzbC3N297qh3UYBcpQnJTXNdETIulaiC9cMw0oIwQ5dS2ceHhqQq5YcmoFTDXkdgDJJ
OmaVtcFt/kwLZ6mwtu9eC4awUZIEBhhdMWBoMFt5+EToyTXoB1hqBSVptsuCyk/JNZU+YBaoTn31
aZ3YZbEX8j4Yan7DLLF2Wh6uRpeDR8xswjUHrTqOfwldszmgf/03p3PHG6PxL/O+yTe5cljUQHt1
42TDdzn3ZOXkwokc3C8wVdHRS9uUewJmshvi9btSfp9QKXoMa4usBwtLoUPjojWpTAtJm9goMQ7H
OgDhSW3JbQg/WPWFi0ewvTFuZ6BPYzbaw6qR5OVzB3iDFRwuFyZNAhMQQZCL2WjVHC6XKPKOQRt+
XLGwBSl2dudUDfs6JjLrUM0qg+ZmKqvHaqjmlFchcmQrZElVam8z+YAEGeQbHejwzdPy2ZkcZ6vd
GybH7KothXUlRFTNtL8GIFVvlFvWj+D8iGxWDNdKG+Bnga9NKoiVJ1ZgmipvWk9dGKKE8nZf0HWv
XSeVuHKBxB1Kn4bZDNegIStjqVyjiPrCxnWi6L+Bpv4cPdhRfxXjZ6BMQsGNoPQL4ilwKB2uizTq
cTZz7m2QIa+00Q53Vb4MuBpi27GfWod0zbPXtu/pBUDWblKB/D2djYzfOLIN1/1M8GiZmBPfYOny
5/P3doRN+ev7QTVkaYeiLI7D8/D7kc4WAhOH3sasdZD4fXuPIh6LGXHklWWhxe67DCkmrgQRawJc
Gyw/KyLGcHHNPHoGdHwcC7Fa6C6EcCNgyQCG9o42Xat6T5oaXKZzUbk7dCPr2JY9jWp/tHGbyZsv
le8u90i0y+qc7fLuumvq+aqC5J3ZMH87TdRaZV1v7m1TlbGZ1cXeq4dL2iu961ig1kERNKupNWQ6
IhvHNgLv+eAb1rmFPSz4LwtrQWdgkXFeHsl6S1PegX6CXo8FJsWzTSMaKMyWJfIo7Q/kiwSsVM1u
jF6MXqOCk1oCRSXmVQJl6wpbNDdrlmQ25EKpJqDoE9xPJbWndb+M3aHSSs4w5r2BW99v3rfv6gdo
BYULN+Cxk46q0o6TuZilrew8nst6SKa2ZzuJquwDfR2XC3sx0L3CmEaUKwt3CHjJ3qo4ixQ5Rwdt
H4dedyE2QcEPZyx6JXCEQ5/sQ0pCSj26DetwXmf+VKYTqoF9rxtU5UYV86r3otKc97QtgS+Uc7Wb
fGdrmSCyEEHdiMiuSgDjgh7zAx3dkVnaX4bG/fVXJyPWNSJxv4OeXx23BrVTzlDLNIqqWdVtKC5G
kn//fKcdQSQXh7Ch1ozpgqVxBq6uI99mgMH/5dtjWIRrWQFIPxs1sHS25iYSzPZPOU/BlY9yY9fc
MZqLCxwqZF8q58Ec1HiNCuYUU92y2JC+TkSJGf/Wncab1u8fsmk2L+ywNs6k04sYM5b70DuQHyGl
Rr6ONAqcE4evA2IUDptRZN/8dYIEGSt349xhrnCsH5H3jyvTHXXsowCYjI6wLkJf73kYjjegumxx
Eymsi6zIb5Cuh1tSkkdQUlsXloe0Woy52kLgBLJ8mBeKATGgK3TgXhy7DtflnO9mjCHsGinNuA1v
87qanlBzjgcwisSDL5BLZPXFAOj2DsWyK+noFxSgAFVcVhjSYXMszdlJhfGYSemuZWdALWwA6VSf
C0idzFm7fssyuMe8rTURa8vD3ommsfxultOd4Y3lvRWgmj6jtGLjtouhIbJHR+RnYfjhFnhMKF+2
QdoyP23tCiVEaPqsBm9iK2dq4JRLo8eimBR3dWan9kBJgmDg3syZSfbh9OpOVO3KIfLkfAU4vLd/
y40w/vK1nbpyNbYY85s8ZwO+8C6VuBZf2X2A+SPMwN2ac4EbfW7si7EhCZp/VTI0WXlZKvkMn4pm
VxR33HZfemrl0Vt4H/LpkaAnZZdOcPnmOj7Jw5XIMrryQ4zUF07vbbXVglEWKtR71GS9iNVKRNyz
Rcomw9mjDoVaSRO/veCxxoahuINtM55tEF/1ZW3l+6p16kd3VF3EKxFcvNk2w7Lc6MF6bk2JQfo3
9yC0jc2mB1tvVt0KyFght6LTJfHrH6C5DxLWFcX6/7H3ZU124uqW/6XfVQFifgU2ex5ycqb9Qthl
WyAEiEEI+PW92Fn3Hud2Hue9HXGjoyP6RJ18yioloOHTtyYzrc66rj9d3xmuweDEM25t0Guz1kwD
PJA8FWsluqdrweV2jEXptPagf31ItYnzdvkvlfAFR49pinPt6QjAsx1PnrIv01jtiL0IbwyQJDNq
xRWsHbeoSdIwS3H+1R3NQ5b5+Z4V1ZhINEcPJGVBYhf5BTHWaE8R9PeoUyFVER9t3eGrxTNVP9NZ
iqSDbmqT9UEks4e+xxW5sfM7t8jiklvy5HSdjNvi0xgM+hIMDsiuy/x1uHKOrtYZvj7+jha5HFvU
K/G1GvhXlSd5qZIOXNCjI3CFDbvCyI8qZTMEova58bu9q6S3K3yIp3NmfmVGVl1oCcsCs25QQ7kK
U6mV7mfB1ubobDApmxO+8QTitpO2MMrS4pNfITWtZ3I+m0X2PDY+P9kTgiWZ24VNDuwurgb2tTQ7
6OA57Mlp0Mz7pprUp7kk/tplArv0kN4T31x7osemYA7FxkUbACaZvNuYFunukUEUS8+5tA6egAnT
Ol3/ZakDJFd6iFloujO6j66lsgejl1FXeXCbqFSwqoYBmSWjhLt0Y3WhLUUaOcunh2B3yyr0utHo
8nBs5G04CSww0dMXmies1T/QT/ykyOjsEE8kI1iP9Psh6La1xO8aja1XbTnCviMTImLE3Vz37XFE
iGcR2Oh11z5ab4o+K1YZcIOoyO66pK4l/ljq/Tiznxkr6x3AOeNhSv0xqqviser6k68IPVsOXiyd
62diIs0sNesDek3mumva7tzCyj4wRqwPPmXT18bRD3YDHHA0pzkRqYsToy17ciKl7YVVnn+Cbm1W
sbFci+yy4tt6pjz0erFVwThvmT23h3Kuo3mp8oh9qnK/9cNriVnMjR9fD0LDa+uTNdF+LYcMoH/f
qddHwr3a3HZj7W0Z0h7h1OceqAlD2HIYzagZ2/5+MXmKUgPGWIMYx9DtVBXXo0TLurTH1+/OioLv
WEFY0orJ2Rd1ih+j6+yrqYRrGr5qMXvZ2fELaBWwkUDm9wRFqh9f/8DSg6qAgil4Yikmi9/LmPXG
EF8vY+2IE1vR7dBR62mwzWfY/8pQqUp9EVsEoqzmWRl3k2qGB49DXIPZYETTrMsU8Hx756MtuoeH
khs5bb+SqafWplXxODed8oLDJaqW+3ULEL2E8PTUQutJ0ynC2dOdcaxjd+zqYJdN4ul6YCsnQx8a
ndn1qPF1ZY52xPLE14tL1zXYBofUintVTIkGk/k+C06AN9uDhmlnkJN5O6Ztt/I7lUUABoBmKkE2
k/KL2K6HIinmnAJyBx9a0LOZuyzKZMthKLBty4LcSUW8tdk32b6SF+JbTtK1Hd9eF7OEwerKqUBq
MLX/6DDALmIIpi9D5sS8H4xvc2a4CUCGkNp8WlepC93Ect/qrKk+Gej0prrPd2XeRRlPm8+eMH5c
T9AUQRkHSSQW9SDng2zM/vW7Xd/ISGoYABJiH68nc4q7dGrM3dZnNI2kV+502mffdOElqbTWqq33
Gt62n7XnqtAuso3I1D3VWfoDetyVwpJu/PQuyLm5U6rjG8/CAhw0c/ZfmK6D9Xz9smNKQNjLa3FU
TrCrnA5Rfqo75TK19uUM4JEg59I25zZser86MWbghi3NbVE62EtbhCtEqgR2C6c9kG+zct7yIbAu
bkXKCACX8Y3bXbH36fCwNPoOhI10XWbdkyuDdC/SOd0r4GqyCqatBmPktbRoXWS0zoCsCPahC81B
HG6K9IuePPmZEMQxwdD+R+X8LT1lPtqdZz52PeLRAdbEkgu9snDHDmuPB+vrAXndULu8JbseZyWw
XwGs2jCGjZXRfDfKNrr+BivNHNOmtn7aBl8bw1jFnp/XDzrnwetZgN7St+vyR8Ml3ZMCF5BO1Mfr
D5+0av16Va5xFQAw2MgpMc/0Invb2He9sXbGwmrCqmf+SrMpiF1WxK50mQrhT6UP9pFe8inD0ml1
lJp+tUfmdLUaVGUntY5zm3sb0hMZzkVVXcgsPl8Pe+Jnj0AF2dFpiiy0SLMhtGsSApDzkspMxnNn
lTGQEnGcSp0sSC4KrmDNYLRk4AYAxxBZr6qm2uu0PtRmD6/EZswTtPzCEiBY0li4IaIS6/MQ+h3z
yC0X11yFjg2QUpTl/qoqobPRDC+4TofxrtIcnFd5atVoHPKC1SGfSHWolUpx+nZIcDS8n9cFATy9
3dtUIM6+hJb5ugGI2WtPZcmcI/G+aCtzHiYk/IW6tL9WHRKbfMyAuJwDCsTAvDRz2RzLACj0UAm6
mgo+bCutnmtE0SZAkMqkqUR2CKBVXpn5BMNRAwwlTdl04R5jHEeSuCCD+Z4MuvkMiMFZTT8VK7Kd
qZXcVh3SWPB7hxaAU3ydJtfiUwDmh+NEoUPqAtzSQ9cdRrxBvDB8TGFegL1BmVfC0h02YVXk0bI+
NV42bgzVVSi4+yeYj8gHw+q/TCDuhFRO5QUcLrRpbDBQcLAe+VIfNkYL/ZcL+nLuOfUKeOeDaKb1
wi7zOhuxGOb0IuCBsB2d+YWL3jrQHt7xrapw/bQDc+vP3N22vWuGucTtaHCyCzfguUq1iWy2rgYN
w1HZseLZJ4LOSdIEnKzz3m9DKaZ+VTSiXBv10+uUaQt9j10Imd3M/9wjJyTB/R4pVmkvkryE750A
eQ3UpyzYDSn+lgZpLA5S2o7XN1eZjX9sBFvBGdDZ+/YdMyx25JVlRzYxQTmxOKRZs5xjMqTsMyTs
qNYq7UUNy0Bum+fgnCF56EQl2ZfZwO9QkABGHurTrPYBcAbZNj9z7A331x8zMtsINzZ1YbPLjIvw
oZVnLHIjIW0nN5X2nU8QnG4cU/w9Ztw/wewufJ0UdmuhmMEOi9MZUnMf+CkrWL7NFNNbu3UgtW21
PNGGVm50XYVZCYcTmc7seP0xWrMXonRmwEfBVOaMl39XPQK/7C6FNg08oPvKn3ZFUbSncQJ7FgfG
vpmn/mCX8sGH5dMabzZoV+AkQJTSlcN6zNsO9wpa7DNKZdLUSCkgtodUmy7Pn9opIVUKuwfANMem
N4w9oFtUMqqBQ3JJNy16PlinHWJni2Vj64P8pSn7z8Sp/FiRJl9de4fXHzhERrDHHfFpoqa91Y7z
Y1AuT9jUoKqtM+CPgYLpwEjSuKes3REH4Ja77MMpgQy/M/C84Vx7aBumqPjjBjwY9HKzPMzBLNyS
shlC0VrNndW2A+xCnH4jufu1NUBGmybr3Oa9E2vZkVAaJUiZ6FkBQUNV7BXy3naIProecj2WI7c0
ceUahZ5e7Ixj91YZOEe1syeifsK+14V0YWKkqFv2hdHDixWhRHCUVofKIjq27GaIRd++jIx7J0uI
08j0F3tpP4OoiESharIuoNasJ6dENQ/S4R6eAxvGq58NHKkvXOcHs+jDBgOfdYtWvF1hpekin1Bb
jiuelrtOw0y/mz37odf9AaLtLKqYl+1FW6yu3Wume8R2MwvFlr/A5ZkxrlDW4baUq2kDDx+03ixe
H8ApapGxG7R3RlDsl/83okJaRJs9YOuynQzK1cK277rWu+tM6cdYoEAESDuvMvJ9HBDiSZts3mde
ewGWDG2A0m0WEZU6oV2ZHmpCvNDXQY8CHIVHZgnzm2swibgPkDjE8oMFuYya2g7i5jr7GF+msvrJ
KoqL2IyKHlrbOSk7y7j3Ot/dGp7A1V1R5ANT9O204ahQq3LYaAKMfib9PRhJbGekfbFy++V+2HTL
cnPcHdE1QR0Oy07PLrxtDs7R9nMJy7eTq+0x6qcSWyn4ICsb4dyhU6f6jhEm11bj20+wS2jATUWq
hSudQ5eBLglGEDpFFPyBobOdA0h6KK7zs4CpRFxxG0Eqy6EJBvLOIw0sJXJLrXKC72y/Lu3OUiKe
JlUmNbOLdS+QRty7qXF/vTDA5AdwxtJqSqcgcYFGvdTZXHya4NQVyboLTSzhDezYik3qw8nBcQ3E
egeyi8B6AabjZZsa2HgyFTCdrVN/bQd6mSXeodRVpFLcLvBC6hcwfcBCXO4jUO54e9ZVp8lhKOhQ
/MZ/bsdZiwbnbVfLhnMyep4OuE9wG7hpzNeYRhT8ugJQPVFbOuoV/t4AtwKhtgarT/5sywdHvHDd
pndtVW/a5VLiam9/BXeaJkDatlbjppndlQvq7hZkkhzzZAyOuu6PxBrqI505bgigtqRzDwlV4an7
qoO5O4Dzu7wMPgsxs/1Y+u3qv9DWdZbG3M0jLqlW4Oujmw5v1ZvGnbJAWGGOElsCD2XkIaoevWYJ
xpgsinWOTePeE97+iit2LaKny5TWsVGMczy64LiCgmfDamG55IzNc2O26a43PXgDTS3ftWV+MQuJ
OiITZnKt8pnyfxSunZ9mkAskUi9LRqxj5TO9t0l7HoiCFoTTbg3SYAfjmIEewMqBRgTpTazBcY0r
hbUvvNQ6DZ0f5oE3b2AOgmjsvm7XQeYW0b+K0hTyhVDBhjdGhP20NwY54Ul6xMyy2QRUQKYVxuKr
3J1evYv+ByD4x7rEP7f6kje6lH+rV1n+nF8ZAP/8ef83VSgLcv7vEfp1/k31bzD45fdfMXjb+gvL
bNFgAAoDXm6ho/+KwdvmXxCvWfAoCPwANgWLVO4fDN6kgNnh2w/4HaoJw1v+c/+oUEzjL7QcggW2
8gBbIVz4v4XA37hQ4K62kEagaFk8DWHN6i2AxK9YTUC1VY2oaMHWHNcN8aH7ZXDbTQJ4Bj9JUdJn
09PGpuwq0BgnYFBx1SHEKARbkYPh1/Mhhu6jZ+h+mf6PfDb8DZd6iCp0gN3VQnKKzdly+B7VH7V2
FFkwgPsD9x48WRzG6BpL7OieC11ID/uCePLr+ZTD5Rm8HVuM9yTIyyPBqZfHowNak83NNN8gbwCd
Cm9GhyrG/g7GUMQ7UYHJVeblMxpV1gWnASpN3hmhMkxczlsrfYLCEsWl76KBI3TrRcj1Ki89lc3a
VALVmQU4VIN3tAoM8HsEkR0oa4vTTEaacBCegRssbftjVo4yHtuguhtyS1wo2othoXIQEyEwWFWu
jQJOO2VUyIEmUD9af5OAlwdhujj2swHdr9YHQRdHU+scndnOtyYHjS8oNo1lFZvKK+gqcGrzOPJ+
/DqCS/U0ZRxMPYsYNIJ7WIdbqepPvEZYRkY0jo4OYojJGulxLDRQcBNlb+D0KoFPLRrFRpASmJxx
9iD9zBv3vJDF1vP1vJlaZBDlvVRx7+T8zu/KKSpS2N7hXo5wPvgcHgRsZ78p6QSQyg5G9tjYfopA
RAGGPQ6y4gd1Zzcamp7v5ykbE151zZ2sDZSmjKMfZPkZNcOuIY4IZ41y0+yF1aN8TrshrDPLRZSj
C3mQBoK0950cUhY3m9JknIcxBojRriApcElo5Zbx07HLJmFpjX4xaNedUwHTFh5M3OcM5WVZO+1z
5ji8iXzcjR/hSoQbGwIB0U1psQrzg0iZC+E0CIBk187QbjZOUSSMBuo+H03EkQHNGtcUSEXiB3V1
aSzC9yhdgT4Gg5UTVG214BFVdEh6vCb+UtoC/1rvWea9cvPqOCIF6U62gXFHPSaPpoHCdayMIQLW
o+I8kPw8c3P+MchmPlIEhD04adl89YrM/NbJYHxCFKv8CQPy+RuY1D9Y6RkRTEGdcKza8QJyZ/bJ
EE0Hj20zX4H+m0NU0Nudcz8Tdw4OZjNoBAYY1N84lCHePZhcrlfAVAe9YqOHHhx4NRUuLVMN3Qix
+bigSoZtg4sJSZZT26XYGnxEkxRTuEetFeQZJpICr++FV7ObrZquEuZa5LmbhrgSi/sJWDAuB0wF
NDK6au43BiYlW5eyZgT35CErQ7DFg/6rsCrrJJpR/6jHYGKgws7N3S+b7+X1lP+VBvdW9wXTT3CJ
IK+DZRv84X83wLegJVNuq+k11XKxQLHW3RbNoc2fh3mLDf4+zE2JUcGoyRLgBkFfAthFpMi2Kwo9
3PWTbd3/eSjrbTnzz1hAt014wmGTvlZ0v+zSo4XPANIwvTqRdCfgOciZ7CIooWAwI1flk3Oan9UR
d6VIJflaJ2nYXIwwT8RaxumqOAMbc+LFkLr+CEB/923/8qfhqHpzgNSeKPwKf5p/tDMo6kJYXyKX
WfCNeVds/dCJAM49Y2kmsBZ6ZM9/fjNvqQavLyZYSCbg3kBJeQvQeqJmjZfjW6M5j4boppHf5ChC
I0088Jemj7IEb1gav4+3TIpfPkSq4XrA24GGfSK3btQdU2Sm/iCnrIiCe6S6H4OoXy1R4/3R2DsX
Y6++lXP8/YOXfiNt/P3PuOGcpdAqmlYwUjhbGBHbZ58RZZRvhgvau2sX7jhHElWbcQni3Mg1eocx
epVnbCHZnbtx9x+7lt1waX7/g27KCAdbge9zvBfvTCPQs+sIXYQQeaCJfEK8/QcMtRujo/8YDmyr
9+MZHIK5AAwPnyE2ImMlYp+HNd69Gy4TDt3dTfD9zxPths10HdJDCJwHNjf4TK61rINfvjz64QH3
mmZ55WbShfUODTv1ozkOoBGHcNgLFwuTzIa49Sn9iFDz1i7it7FvL2yAdvzWqjE2XbuwTIH5Wcw2
mG2L23yXWDs7mY/TJvsgneK32hAbqYdCgUIs7UIVfesGg2tp52iFj5qnMywAiHXpCbjj1TRHo8Qh
2oPaOGeorfrp3PApse37hlXb1H0M5oNbjC9//gTvboIG6CPgkSApz7LefgGKjYa6akRTWnwiDUXx
5iZ/HoG+86IRJQiyigcbaRA7bz6yY/p57iFzDtnSYbad1lOECgTbKlmZYXtBilbsbwFYotYM6xha
hOip2tTb5jOS2T4in7xlAr1OcZBL8bgo0Cmq/bdPO6awJSwFXr69dqyoPrlR/QUB5t9giZIePNgP
8p0PKjf9Lzi23TQIfh972XV/meuF0wKiyTG2ayfg7vG7bqMi59x4+7yBX5tzJn+3h/wTKn+kLa5J
KOBcZ65VdUbPW8cQJSYm2Ft2YmzgHvTBWfj+sbu41HoWpbi4vP3bKg89KNK4WAtuFdv6EaoTUEBp
+OeZcMMLe11yv879m9O9leis+Wx5/Ue1UkhliXDRQO6oU66sCCviwxgz852jbHG1haXPclOkt84p
ZYmGVQ1hEgJNQvsue4QcKCqPxuf2GU3E5sVZ08RayWPxDUBN8e3Pj/vOvMfYNpQD0OktdgFvX6rt
Ewv2wnjaoMsOfhV8b+b+IfdxmPXtB2fXO/P6zVA3BjHGnJq4yWCJzQwSF8dnaaRsSVfFVJYriPON
UwmVwgef8/1B4SmOZ4Pjzu1i8sEBcAT4aWBvInoXaYp5acADYJdLAyon9/HPb/O90xCJ6iYFGXyx
U1kY+b+uHzEAx2tGvE69mxMvadbgwKzKLQTGWK0fmcW9U4B5sKy0kSME0Qe1bgYzOM1qmBvR0KBV
FTlG+V1OJJrN+lM/q2Ti+j6o1I+eWas/P+UNq+91ibiYMDgmIGhBsvvbp9TTmGe0QBESyxe6hrY0
nh8hCIrEcxYPoXtmBxVbkYNUZ5b48wdf9L3DyUdfz0X3Ajxj+LW/HX0Aj8G3gskO1Q7f1N0hl+1i
lqEIrfWq3ra7bLdXmz8/8Xubwpsxb/bFHmprLghOoG5FzmOs1jPOYJXwUxqCb73+qMxZvty/mpjX
F4w2D2x5YPm19HyWVfvLNpw5EPNAAm2HRTeFMAMLUwQEt/QjP933pivsxDASWNoocW5Xf+OP8Hvu
ME7X6kTUbeiODYgG6D6WkP/ptdt/CXK6J3kfWVg3JBUfTKUb05zXJ/UgA4H2f8nVuNa7vzzpAPRz
0UxBr6qH85AW6LVAeKTchDtFWILhUalmZ83WlhtpbCLsCUyXMPVw7aIACVuQnDp//cHHfu/tQ+wC
N8FFKAM/9Ldv3wyUEDnBtXiJley35WpbuFERQUO+qlbgXPVhtf5oLb+zTwVwLHGWmmsRxNyUOHo0
5kEuY9qZSvzm0BRJB1sII4t0W3xQYbz7fDaaiD6om657m3NdlXXlYi7boWGDsGQZSWN6Z6jyPqip
3nskzGC04kFs/j0XmneFXboZxWsE+bACbSBnzQo6mlACU4MD5Qf7wu9FIpKLHJi1B3C7wUS6+WoK
tGqaT1AtimCTUSQzWTz+88T4/b0t2Ui4BCCtFw3dW6d06Xs9xNzjIhGFElQT0HP9MAOs+edh3n2Q
X4ahb6efDRyCkQzDwOxvZ/twjM3//j8YARsLBKMUdb59M0Ih5DwA2oPA04PDKGKU8+KjsJJ33xUS
9AxnSdD8zT2f9mAW97Yyw4HxGH3Ok1fPDzDj+uBdvVM7IS3CWLYwWImhVXVTt0PSD79AF+Ms4cmL
ISLibiHYJyF0xitnjWQiqKuiNI34GnzZj0ZfDrq3+/Sb0W/3T0OxYKBgLcE+Ta+8pPtRYpfw1nXM
v3zoafneG/3lSZ2bQ5eWbqqy9DrWEMPSaZ8X8fCQxmi//Q1dUAIUc7h8NOq7gzoe5AjAC7Er3Swq
0VmBQIYgttwGDT+WJhK5RCDjfrCy3qko8CIDGFVBfwgP19syDSYERNVGa4bT3fDirs2EhF3UofMe
QksSWc66epYrcjcduu8txOzbblN+UJ2a731LnLQGNn0Q/+FN/nbZod8Ovn7fLteufmsc2YpEY4Q8
mEu7/qic+L3gx9kO+11oPaD5+X1xaBuqYg9vlRW70R0+N3BLnGt7nYKTAoZFYufz059X/DsFzNsh
byqKEe7fox0U5tWKe7lgwOmJYLIaSbXK7tiHt9h3Jg4eEaWpCbUoAKub88ztJlkXKR5RBsUWLxzN
KXcHw8+PxFPL/eRmBSKgCOgVWgPoBd4W3INuqzIdses3K70yVsUKIQQTbAPOrpH0q2X55wmFZ9be
MkMQTh6di/+Pnej/ADb6/5oFHy6kv0yz3/TJR6iSf9UfX3/9H/DzL7iQe4AYQTXA7cRcFvwr+EkA
cUJfCtkkmtrQGKMI+U/0kzp/GfifC29UG7rgKzD6L/QT4SgICQlQTuAHBDv/oZv+Bxh4VYy/78H3
mhb9r3mDyAMXf9lSauGahv3ttsL2TdIzVYDc1o2GA1MNRD6tSoeL9IKucsDu00CWYLy42Qx6ISnd
+nvZMrS48oGM2Z01Suod4RzmtNvZUXT8kle8Cu504FQs9nQ6wO6JIj0qb7wi2LUDRJ+Jy+YU9mRD
nZp7a64z+VJYJOvOcC2ZGhX1owzguew3ELV89/XoNizsEWsDndzMfOiZa+bq/NkpmqGJa9GxdM/m
vDHuU1jD1Z/NGp4JcRXwwn3sedYxqC7ST7owx3XfpdhTLIBMIzwe4tGvp+LEtRbTTywraD2iielK
b0YLGhkezdKCI5WePQ5qR2qR0YY8TPZsDy2O2X2xsVfP6xluJ+Rl9LOBMdDA6nk61o0qcwHqY2mZ
n+uO1M2LVUL8HHFvyv2nCcyj4QQhhioOKq1A2h2Bl7ALItxHeFVJm1vPimhvtqKSIRnm0yywJW+8
BgDbt1LSwt6UcGyovmaFCqaDqh23/VTrpqL7IhOt+OLBu2p6GHy86yY0U7cQEShcDKhm5YHmBLaa
gkT4R784A8LNp+2C9iTG0qhoOEhhURYZIH+V/RpkP6uBvXdnwlJ803k1B8Xbo7wwthIWefRvmGkh
8z7yNSPNdgbt2zjPll3oLMkJ4T160VA0z+EAM6tqWMO3I4U3Suj3PaDuqvIgcFIzTb02sQbk2MSe
GipjxedSMVwmi073j8OoCuME61SOkgn8Rr/4binIIdH1BR4uTgao6QFcXKxctUmgpduG8LozgwGO
dBaHt9Bhrh1M5LBBSBIcVKaiqClaWM5cX4yGcmdr94jf2WkHLr2PpfQK69vYN4HuYngRjgakpkFW
tRerLprqTOBBxJ/TFpzzu8YKFgq6VsLfmjDZm+EFM3lj8eBQPch7BUcRL9G9SnkdwwROW0cjNzLn
4Eq4sUggjXoawAgkyPnx/FHJVWpW7vCzAEWAHJSRId8JlBdiqdwcYMGo4AHUJhVx64mrdZURRIKg
5w4PGpe9KJ+1JrtkKnNFd4DIDYxjFll5noFvjSQ3aEz0eaAVCIdzZPkc3MG4gfdPZjwgoYt2xrid
RFbolZ26fNpKBMCxb2jIuulXZtZsGuIaLlvtxq3deav57IIHqWHgHLe9LxPtBa2yI/i/8PGrbw8N
h4CgMGrUK0oF3c5vW1vfIUF+0QVoG1Av3Lbgtou4lbFuazzMJK0VPDp87weMv0SftE2elQ+wUkHq
MJR6Vmb8LWDTEqyFEIWAV6jfBC/SdBvxc8h9g5y9iRUqmcHJLY8QHdHiQhxCLNioydyk3/ym6Z0j
lNRMncXoev6T4oOwHmEQBe5XaGOYKg64L8kRUTOUPxBSY7L44+CKg5kO2vieNzBPC0JRg4m9E+Du
57GbYgs6FrltDSvTECY/FnI0ydpKiYF9byplvq+0KyHDGeBvEM9G2Ti4yBNaTsjrrIEOV6XbgclR
cYm0KTLZ3X0FDNt+pn1Lpmcf+LZ/NnvFBfKnMu0/8M6WNlyq3JJMB+x3xpBvUgkHmsgZSnO4Bydt
kievRHrTtoDRSXecYI4YnHvE4rVfLYb77p5MsjLBxe5LmxwpAYXzYGmfjJvUwVq8lDZIJ5cWFgUc
dlG6k+wu69Tgfdd8GtInP6uDZk2D0fETg87U3RRc+Dbc4CCuWjFBKo2nMnVxwgKBt7ayJMQZESfw
Vop6y6rZi2OgWFk7XHP0zDNPTRcPvUKO7gocbE8lpG/FF3PuvFSFLHfq7ozAQ5VHVqs4lHBey0nc
0II659EVMJEawIt31t3y6eHWw3azZeGSDfow962j7Q6NsxOOBZGPmKHHA7nfkt55QuuEbSRSlLBt
98wkyGSY87xYXeuA/18S/a/rZfnfE8IO+bcfbf71TVW0XK9fqyLi/YWKx3OAWy/+4r9ywohp/oUW
GKIXTNQ/sMamqJj/IYX5fzlAuREUhHsYElThpvufpDD7L+CdcBNGlwotD/iq/HeqIlRZb6rpqwWB
C2gFvV10OpD1tFT1v3TjbBWgMIESZEjtakhyH3SKqMy9xRKXkxaXwHyEoxY1VB02QGPgfOgWnwZB
IXms3QHurKP304fJ0WNak26d9nT4zjoq74OM8ifwzfnFAgqwEVWdNStwUYNtqmYcNuh56C28EawN
r/zyE85YuK73pnE3CDVCd52XG2blzmnwYWZgeZNx0bDbgJ7R6E6TIawtga3dz67l1t+07vvPCMs0
7yj6e11Y+h643qgkvCNEmvwB9KRsNZai41E66+ZeY8eJDbTsnwNSzT8mN5i3OW/tBCz4aZVRgrtn
3YDoK2Aigg2epEepnDTp89balYZXxz2O6ReCw3dLWQUZWN4GsAaUOj0ras3Ia0gVUk8MU8edm+VJ
njH4ug9OiW0aNrkQ7GjYTzqNQSELMsRB+Ip+wsHS7rXF6davUBtUsM+889hY7GD3Vy0i9PorSDXz
A9IIp+PAawOCaN+4iN7k+zzFpuv0kJdGXNfgi/hlsYIChDVhXxn6jNfcPnJUVd9BD8o1ooYLIzRd
QLqBNXgR4m3nOw/qmx2cD/I0BBUuy2Bix2CE2mdNUvh1/k20vt6Anu5BfboEVWqw+aAj9cY0NOBv
lYD9ncZ1w9x15xIQ1V1Ozq3fdduyLGoYjhEJHQ4djiMK8bti8owkL4b5yfc9uTFmbZv7sqV8C7P9
6cEPGswTg/QQchpwtoBF0POEEGG4Q5IcBFi4h8Zkcm1cnWm/4SPRD7OuesjKnSChKes3MxMyYiCc
AYUprfY+K2z9d2bKfmPOOYzEejiRRYASFX6rySFK4zhZRg0lGUJp89PATWMv/KJ9LgtBDj1EgxdY
yGV7Xvf0b6triQgDeJWvqS3ZSnPfOQ7ULdcl+pEwd+bptyk3ocApTSEREuxO+SH3mjILGY61nx4M
aMOA6/SgoEMMxdh1kZAdX1FIow9FFvQ7XGZyTOQUlshjDl0SBZK27qS2khLOrQ9V0I4x7Hi7T33X
go9YwxBORQ0pYazsOuQeRq4yi9uuze7/N3vnsSM5sm3ZX+kfYIFaTHrgJF17aD0hUkRSC6Mmv74X
s27hRnjkzeh8b/DQQI9qkKgwJ2k0mp2z99pKYdknTGX9t3pK1dumGedNPiFPpsMkvXBOMtidOIuB
s5Lj+6joIdfYSrfTKkM9GWmoXFS9E+1EkOVHOEHFho2hsknpB9131iifVGfSTonV5Ov2Z5ZpFs3+
KGm3JniATRoLc5eTOOyGph2sMlJ9V40TIbordUjbrVqqu4E2BTXpNPPFfFOBiDnIED1dUE7dJXzM
fAXMKTj1jtL6Fl6qjapBLuOsRA6upIc+KIN6RYgSGGtNrd0kz6vNmEykVKVl+mA6eb9Hul58a4Rg
qwJyyB9LlPcSbSYXXl19J0+K5g+xbVxrqYYRU510QI0WBEPoMMEuSOcKFq2j+HFkF94oKfWxgSCo
rjQw0Xxlo250U6uddnmIk45c75HHgQWLZbdBq1JkmC/MLnswUgMZpmkQ8WRLdnmF+JKMAivOi3Ua
jyRxK3VzZzRt1q+quu++awW3xKrawEXLCJuxVKewQt6uRthhBtk5xnldPsWTAynBmSfn0GXIJY0c
w0+FhLWEaKCUum+VURb5mWPUeP6aqfweSe0Q7FTZsjDRC0FCGe/rRZ2o4z05gMjNpcRsNk3RitvU
mKNj2huJTvO2MuCVlpThOlNyWwdOLAeQdLhAUyyvytII9nwbsPdhClFPVR1021FXq02sRJlb1AU2
taBWL6t6mu/Ic4UHA6FgG2A2vQ+soNgKhzm6GgZJP5AxFniDOiC9HyPMwaPZeUBI8R4G6IebAUCp
rIBdmjDW4gOnL4QpryekPkLZWuEk96a2zh8xjF2okRretwKonY550O0WErypTNnVZDRklRSIl4Ar
DL4t+niHo46JLjsFMmi7aNaWjOyPJlyCF362CwQ/UlNOx5Yoc9/KbPlW6YPEt4cJUek4OG6ZYI0M
LYkoOiMP/bztqq1pSsGlif7TS+JBO5IHLLllJqTXBakO7sNqXMUOiLyW5TVUClAFTp3rvhmU9X3R
Sd1zWQfhPXY4hLsZviwyFJUhWw9aU+Dun6zgqRIN9Us7Fi+8WRmWxXm+7vKh7jxWo2HwBCfOjZE5
I7ZKFD5rR+YItbejNv0+8w0jLCkwscHnspatTQ7KsdvHiRS7Q2ADLInzqLpq66rcDkFt/sh6vbyv
0yLlkY7mwYKn6xkqEa5wOKRqHYUzxTZ0zNJlBsL4poVS/RwOoB5dvW6R0irO7AJtznF7OnFIBEnd
V48DRNUN+2L5a6A65ZoIsWGP7RqYWK7CwQ+QpaRpN68rPYNUmqtadclXWr42JbM4ibiG2j1r/VU+
y+a4MiJhXGKHnl+qCjpZUrTGY5LNzP6xq59toOl7uapNVw36KHDFXCDQhhmp7UrM3ytttAuxiqqh
9HCBqmvbkFaJrrgJqEjNmee9k7Xx9yot+0dbZG3iVRWnolUf5PEzCh4Aup1cKh74yOCmdgLnBSp/
AgCsEzcy+Hu8YWQqo8rgTc8k+dXpCxKcMlV/7lUl8NTeNq8xetAtS+BuHBG+jtjodMtXY0nD3q/l
x6HHE0Zaar3TImtgkg3ddde0ODApbAFYnnuTwkOoVxeDbqEGlzDn31U9WQUrRM2h2+emOPQzNFxk
8OMBZwreqTru4xBTYDB9nc3RuGmsprwLTLDO7jwHFCRCRLab2JlDbeOoYfSlbe2u+9aVZcd2gE1D
w1tlDKCbojZfpYh/Yz8KEIitZo7dK9Gl7fMkm7lna8nks+xXjxPsjR2i5943lXzaTyWVajkwtB9t
aVfdVUsb8aLUemJ3GraRzxoXA4GSbFsqbE10KdusAlFNfDt7W4i2dRyzNkhmnMVrZN72pogr6aFO
+9zHijz1qwZ4fYF5TSYtMbOUxwai5c3YW+WyF60EiPMCJ7w6SV4dSCakVaFvErBZvJBZz/qo2tM6
6Aa2k1E51Ku2VvKnto6Dp0bF/ZxUdeZZSm4cW1uvL41Ih/zOynhqEidcy1I5bDSWIa+jorCbLAmw
LJgqe6/1Q/A6R3nwyClt3AX6kFCooh7xqjpV6PjkQVipn4kwfIyLyPi+CKW4DcPc37CT6OpTTuki
fi4CSkAtEDO1qXYlJsuRzw82ebcCiXwSahzthrAcQdTow9Hi7b7ow2Jw5Wm8xy5sPGg9C+A6L3Sj
dWvSi0nZJhS5ueLcqxCTDuo7VF1N1Gn6UGZVcqrbHIR0nibBzmxjnHySFfbhsUkj62UMO+tpILtO
3rd9FJY3aabFxDhrfRWsLGfCdgHuiA0U555wNLFD6dVDVUVwbckO7Tb2BDjPZYOgXk7svWc3MaRQ
Xyl6MajrwEgUb+rr0T7OARzGTGvS45iraXeAYpoNmLtkPYDwmvVeEfSFT8lZTz0O9HJJSaNXN4mV
B2yQ7Tj9YtrU61Y1qkivzJvZZnnndaYA2guw41E/PFvjkPSo2ROdVM8gKoEUhAPMaKmmsBXKSVBt
q1xCEj7YZfgo2blAl2Jm5cpO6JE+iliU4x4AWnBi+9FIu0yOakI6VD28NClH83MbaltRhWLDLTVN
+KUmbL8J+BCs1GSu4RQPY/pnHRTOfLS8VJVeFDV1Gl/62ZnPBrVSlRikAcP240F1+7vGJQLqq31U
n7LtcNVhuz6BLFhPX6+Dm890D+/7RH+PjvIMFQqRuzan2PcnThg+elRphqvi1zZflex1np7f9CT+
Vft/awr4cKYFOKcYqDhotiHIMpe+35sz7SypkERTyY3H0Ad2yKb7kwHOems/r0GHvfjTy4Xz8Fwt
G6R1pSlx6EU7+Ib7BAlUt4ZvvGL/6WfuZ03nj9eDpgtzGPZNnYj0c/FV5MD4EANb+/akd7tQKj5p
ar9vTi5XQ8QgWDK88nRk6ce+v1+NiT++nQsvLkhm1va9eh9C9BjBYlBjjtpPRjtru/493JLXi0kM
tixVjvfDxRJWlVqA3jhVu3zfH3BqetKm2P9fhORSd3nTK/ww1HkcUqRMrH0MJX5wovYgurjsoHoX
ly+biZXl/X7enYmrPg53diM56025oWDOv51c0SCVLV27Wi3px2W3iv80bfnjeMvlv5noBpRr3QFB
tKiWdESr/VbdsRZv1K3jfRbk+R8uDqk0VkR9Mae8H6xL61kTkKJDtMAc+tEBH5gb5mp2HXZzCMq2
n9zNjwsFZNxFm/2vAc8a2Eo3ROocYtBFfL2TfQ4C9gpIt0MPe/DUY//QI/CYtc+m57L+vO0TLm/D
22HPBBCFgRtqsApPJnWVzcUqW7Mx2xFfQILDE7nK3qfy71+9f29HXP797WPMpsgGN+hlO/tHDHAQ
2nuyjl+D43KhOnn0fnWvwUf6Mu3QiH12m3/1jjhLUCTCf5u8z7PnKoYeOGVaecluPHabfEO5zxe7
2k3XRMK6nzzTj0uZLaO2wMHDoml9mERhOQ29sITXesUuu6LUeM0rgtS69/Pv7QaF+SfJvZ+NdzaH
pGwwJ83Elpq9xBxY0/az4MhffApYMOns8imDfIu66v3Do7cVGY06ef1axkBQeMbX4Fn3Zvw4zSU7
0s/kOWe6Gd55m500jAH0aLgFEEK8H88iMagsptFXX+T97A0XOEi97LZ/HJ71wY1dY0OvCn/qavoa
+PYNPdLd7x/hr36AKgPJsFQVzx216fc/IMxpKFmkmiNe2WjrxZRkrDMvWkusOoo7dB7seG1DyM6q
QGb2LfWK8ov4ZNL+nJTvXtLlXpNNiyIYOQ2f+/c/ArIYhJdArLElb8F4deNKbCLC7UmAOrBE7XWv
9ZMbIEo7KEN+7k1bvMHRy3D4bEZ/WKTOfsjZEtxT7RhoDa8zm4QriaKLfciTTz8syyfx/HJJNTRR
QywL4nmea5EQgbJ0Rdmyu2DZXOCplfq1aVaFF1225L6L4+zDl46HtTHe1eTA+79/6h9Xf67zZ5os
mx7mn3E27brBoLPf1mt9MwhX98uN5VNiIhnNrTfy4f9nXC4hmkvG5dKA+c/NpF1TZl/+1/4L6UHN
247S8n/9q6GkGM5f9JHo5JBb6aC3ZK78o7Mx5b/ACCydI9tSyNrjQ/IP6V+mD0UvCe4xy7zJTOLf
/iW0kfg3VDtgaSm2O7oGKOSPQANwft9N10XVZ7BEwFm3FybHhx2eFWVq5Ej2fNnFu5IcxrJIIN+a
29FwY9B0c4sWA+zOOn5kTS4nj6Mh0tcMjGqIXOAyt6BBE194rdqPIt9YNbkdG5CFNbFf9paEm/b7
HG0AsPa9O2peQCAUJkzZc+pNW+045Qegdx6GzRTv4/Gk2asUV/WrVnlO5VXmZhp3ukFQiCfirU0F
xfRocTfXLX5a4yIxLu0dSrnEOJnPphv7wOnNIwepzVgTm3NUpCc1oEPMmJo3XMX2Q9yd6nw3R49N
/+gML2Dioou02csthL9djsUnfUyqiFOlq/zguBt0rhl/kbu9mEAl3pXdfvwSSydIKY1KVUpc1+LB
mbeWscrkLR24cF4nX/LpNvwepEeKFY4NSWY1HJtjdVF9iZoVSpVWQNN2G/yKO3r5j516Nf9oL6p9
FroVaIDnKHSt5GIs18r3Hqs7p13qvxyx/c4ikPIGrJMp+5rm59ZdRZ6cvim7NdFosb4Zn39O5z9q
E/9WE/eWB/K//1/Chiw65P/8Yrsk2IJse/tOL//D3++0YpLQgafZ5g1cZM02u5S/X2n7Lx0/ponV
h9eSD/9iEviHG6L9hemFFrCKUZVz4XKM+kc595eJBntxCNmcFtHhm3/UI/75Mf3314e8A5WDNJpr
KgUM88EdkWCSrGyKL6JC1uNpNenYiJamQts6M/ER42oc9cT0Et0kQp0TOYk/xhwG/aYeMvMSTWiO
7jyBBOay9JgyBMVQaBM9pMRITnFnz9EPSQS24c4kbJYUYJy+p0kJErO/kU2S6piSZRlcQHhOSHwD
YtCUlWuR5Qi4gx6XpsoeWVztDyuSqvZYS0k0HuZMVagtJtoIdLEpem0Pf5FtLqDWYbpL4zaFVx1g
nbJeVKMeUR4Rmr4QLGBkJWsASPxtheiLZmdJZmd+zQHWzdco2vKMCKt+zgjCKcMvtC0M5UmdTKk8
TQCPi50az2N0H6tZTSr0hGK2gJmoS5TR2rKx8gt6alh8qIbrBYqzCUnMbTCm1MZoCsmKF1RN37kQ
bjUCCHo5rSAxqZYS0pu3EQ8RmRF8G4KxMb1eEQlYwQgwOJsPqJpW9zgJOyVjxCKRD9dFW1YlZa86
b9VXgJVSwhMAZNKSj9oPxaWZhkSWxaj3OEmVc3XbzWh7WKFCU0bzo6De8yShDYrsBQXltV1OFJJ+
kvSCdrYy6hTa0qY06bESvKX1RxGEdfXFyfN83Ef5kktEq1gPTlZKxgfU6dykkezZk2JMzyqxn9PR
tmo1Ow4gjYcNdJlefNdj9H2Z21qVSQrARDSJuI41LRvSVVGXurQhkbZBNKAPjXk9RnOIdCyp8++c
vecemC8wC5pgUxyYzxN1hgnu12jlXq039nAB3SykWF9DkLzSaGiF3xAz6o8SkR4zYNigMC8SlGSZ
m9eizlwIJ0uo5ZCU9U0zgwyB8xVktGBIow09ocki8S1Sy2DwjqkwvRyd5fI9Kc3oqPQKOrloCM3r
SS2k4GUMMqtdwwkW93Il6/GxpscDqqakYLiyK0sNfJB3AUA1q1Qcd26n1NhFY0mbywSv48qhjqaz
VghYI0al6dNDUcvdeCNizZg01zICUy52Df9p/bkhK9GP4zKGfdiBAGlXpVYr3XVJb/pBQ1nUrhWn
sWWwcQFmkNzR7XBH4dUC3UGIS7LKjGGiBaQuWcNDR2LUKXCoqtE2HYPLtJvohIQp13hlB5kECU2O
Z2PHMjF1dByaHq6mqzROB755RszyA2tIzKkSc1jniRKZfOg248CBhbiqRuO5oCg/0LSTyWzMF27f
rI8WVpgyV8yNEdsZ5MZGaZcSWAq5PihHeborSf2zeFR6QBRNXKsREcVo5PoV8ML0G82OFIILwYv0
czQjZw7ENt3OTlFE5uugfnKqFkzyYhUZC2lRUeZs/u7oUsTXumumBuNfVNjBdogg0V2NxBFPPhrF
XNlNDsjga0mmP7iHOupoPpJV3t1Knif1Kq3airCfSrHQ9lv4CzwKusNTZ5aW7JE8IVVQ0tVRP0h9
K93VU0gPREIBXSYrmw75rcMfLg5SqITtrrcKRXWLISxYRqp5lKxnc3RMAmDrUV1o/FlmXPCyAEdF
KTPE3wpUwhjXsjSUiLuVuumgREpKKiY9cMsFxk6rLp8tM9m2mS4GT+ot6mNk/5BAS+s6/yoXmclU
TCneMn15SVeRtOhgmPO0kAiFTcY9toJwldi0ABIRME+0ToI7XycFTcfZUsq7Bl2zvYEuPf1IENw2
LgRkHONLxPTKzHOgOoqds+ZmcTmSVaDLDSluhpmNrgpCUzvFqEineyHR/FwrYRBEu0wbU+eBxM+x
eqD9jieFFhdSm0hJZJlGgVaq62SY4fnZMlG0AO3DwO7WaZbRfh5MrSOtKDEgFktzh7E9pZdnrnQx
TpSQMhiphB9X9EW2qIK1cT+LJEFEPFMb8XX4q62nJZmgTGH0Ur5FYWhJOzQGQXIQqQLYubf0Pj+R
D66R3BRpCzpkJU95zFykihVtWsUZH4Y6RDpQlxyRMxOhMH9fODExgVlBUWnoSSORUhU1BpmJmevE
bbOeK3ChNBPm8AGPWCsQcJZs84jJRERcsnYS/VCW9FLyTFEIXVcGB1Rl6pjHyGqak4RQ52LIHJUw
qih2vIkvBr5rvfPCTEC1SLls+kTSoauyBhG7ULyur03AhlN928VG/SNt9P6JGnC7H5Qk+aK3ujiJ
UjJBQk3KLerq8VTFZEbLc6cy/WWL74IR+1ZdVCeC0aUHow1jtrFGcke2+tSxVQjV62Yaq0NmIYBa
dUhXyMGNLBB6ouy93HAQXqTdq0Y0ii9iguySGhlBIZxpbURJdlFnUvjQBHmZ7yOzjLVVnQbFhd7H
JuHXclVEq4JXgQNFljW9a6qtOJFOrH2Z4fKCdO3s/rLpAu3SrhtBs6GPv5gtNqdC1r7HVfiUa3m2
QXUq1lVrsgQFU/Bsq0EKX7i0L0r0mMYWvSmq6FI58hjnbwZqU0plbUmQQV71irPuhKXd1BHszC5r
cbWGTWx8jbN+cidtIkgvoLXqdxzpt22IYK2nje6RWG36aC1SL1P0ZI/+OfYbpa+OCE5ANdXtKL9m
ah9spKgNtwCkla9lUoo9ettiC6amkgj00E3Y0YG+6wSCA80eBIgUK+l8S5OBmvLd3kYhAgI3Fh1y
LLYKUMG7PLmbB3J35NKWnxAiJNeFLfGoim6cyA9WUPKKPpnXhgyUOyrJgHfojjoreQh7rkUh0zPs
CfYBCmr2d6glCKDXk5Z3s0Fv4ZaziK8ojLOqZkKrnwv2R7d9TeDckkDisDIlk6dIwWj6bYEYEhk0
r6Mf1XV3hWyMh2o5CcwRJ9k1WFZ5Q4uGEw/UMt46ZzUjSPRQqZn3JgD5NWlNqL+KZPYIMC7WXFJ2
J5m1dWsFoNlW8CzTyVW1hC2pKUWi9hNdFVutSrp9T4+Xjz5JYj8gFc9XSVMhDKwcnbAvOmpukxnK
3pwJqNREL6ELKDqVnmE+Gl4jxebGqUYSkju5PrQjSGEv7azOl/qiPcrIvHnTQpMWdkGI6F2hSPV9
XaNXYS9cFn5hWeVl0IfaGpDo4Ky0Ep2jZ6RKuQb9FVielejjAd+TNHqE20IbwICVFq9d3FqI+BA9
E9Iu5ca6mhGfr0I1ruOHaQQobK3qJMF/soT+BFsSvdNdLPc9X/55aIEnjT0KEOjEpIKMTv1UA0Su
eCRohZWq1EF8DHpKUptWcUgM62b63kttc9XqiL5SM9bmGzNsUjaRqk0hbmr71I9DSd9BX3VQqA2R
eBnQYH+LcnToLvs8YqgQdUgepgZykXvLeWgKY94kgVFeddx1l8iO5jAPYVwhmhdPTpDKtwPgvWPc
StMWMJTyA1Y6rW3wg8pLbWvh5axrwxPiqP52jnDfDTdxHtc4MrmA7xpyzlNFFC+sGr2fr5R52LdV
K5Mzk/Txa6aJ7tUuA6n8gQ7bIG9QH+vkJANPs3W6upmZ3nSAXXufxnOZPIh+Jl+7noey+zYRxy5v
UyRbkqv1eVv7zBDJvgtEEiDfjitwiKbaw5FuCikdXRA0NpxgKZruzIyokeIu6iPT9uLZJBWCei+p
KsWITv5FGbWGhIlWcjbIWVplY8ZKdcyjKaVyEhT9XZ6m6tes6+enNGcDtIGBRq54X5ZoeshVRnrf
KwqZPHMwVuzlJMMLIOiE6yIk5oRVJprQnUvSq903ecgMKUAvizqxv6mxxRtnijxp1phnJOOGM4mG
oD6fpkRajbqtsROfS8tCLZZIIketY9TdJ20C9X1PAjQBLjHgHdjICRfjTMjZ9m1HJEJWJMdB5ukb
cZFFB2xOKt8C13zQQ1KhqPU6vvDktfFDfCe4PBmOIfqqg7z9rOz5vrr79++wgXI6lFwVBWvz+98h
RlzZ4D086KojdvaAZrI6/stNSCXj19a09z2Kj4Oc9SjiosbawyBxfVUEh2B8fVNo4AM1sUC87YZ/
dg1nlVsl0ma9TqGIRzx/A74RIoUmtG7/e6MsJcE3PaxoNBpOV8LTh0upfYiGS7l7+P0IZ33jn/eJ
8DCq/nCS0MyfN6r4coWhrtU05oz1iJTWT137MiKOafV553iZYG9LHkxACh6Lu3zRxMPhe385otPq
ijBmujpodLbpRttEW/XT6fWLJw+igIlOW5/oxHO8QIPSDw802HtuHojR8EV1gKv+/rYts+fsSmD9
gLky6E9pxEKeXUnUFCTasKsYNG3VxfqVAm6T3f11lEt3vx/qgzWfu0awK9hCpCV4Cpzlet9MAuxW
lapWmdf4yR2fsltSIPcwC3E2wWoLn6MbjH7r7FQ8icffj/zLi0SrjIuCZhDKkvcDl5QwINumXtWw
PmTOTW5BUo0e5/gTy/ivHhhVdAXqBI+NzMP342hZENnsmj1y1laOnpGXIj5Z+pRze/PPe/hmiLOG
UhoT4Nkmy9I3wX2M9/oOGhRMv88aiWcdnZ+vE7iif18LpcW3DytIEitJuZalpxQe2J1FHoyxnVgX
L/+l9+ndYGczY27kyqR4x1Wxd92jR93oa6Bm/u+nwafXdDYP2rwak5xhBnfwFc+E4ZYDR7Q2ON59
4+qTwX6xsPJdsJbvEzBKXq33NxDd8YQONP15A/Nsq3nz1vQGe1MdFh5E5HPsla4+bQX+Ygq+G/Vs
foxOpVOM5X3epSMYJpSia7Vn4OUiF1lr6oafKxR+8T1e0EtAN5ZSMF3I95damurgQFP3nFsqasZa
gfwU7qTIxeUC5eoPBRHL1FxITzR4aWLhSjLPEGXjPLYmImvPWC3ci+6V2qmkb7QLsfTVj4Rv3Wdi
JdgL3WhXyu73j/XjUsLYGKuQAMKUkc9fcbPjOJv0kFRnOja10PZsdn5Q9J3Rrzve78f6ufi+X5xJ
cYcKbpmouhZx1/v72ulCiRD1/rzQ2YtcEK8X1aXkqlc1KJMIoKcirYavnzWtf7G/ej/uchPeLNQU
M+EoM+7Ct4zc7iQP25Y22Yui3scvttd4JF8cMr+8jFW/gS/6KsG9sj6Vg7zvE/79nA0FVxYfQToV
5wgktbCb2q5RBQOOmFF4auEBI3b+4mhB+10NOSbwfaQkyOnhE97lx+87N2BBCgIeQe9z/n0Pk3pE
P1syMsk3TzHnKGrZk+jvJsDGryUf7IsBtvUiO52mUx5ambb//bP/+B7zC+jJmrpM2VM/f6UAmOMu
t0tPYoFZ0RtR6JZg/Pn9IL/4mvCR4mOMFJIP8wfKSmMKmRyH0iv0el5harG2tZm3Hsew8VRH3Y8i
6dQ1hVqE/opFNG+hkrb6+9/wcZkEBgH9QflJN/vwzSSbMi4jM4YMX1EkRF7eiA008m70ppn8yfWf
j7a8SqAj2Cdq5+pSqspphBDYGxyiUtw5TKaL2FkiOrvB0oc/3lshl4SWagNlNWyUGe9fozAhYBOn
iSeqVj2hVY5PgzwiNC7jKHnp+km//i9cHPtfhTg7xzT0s/F0JhT1Py4uqQLKYuN0QOpenOxQqT+5
jR9nJ1eGNnfZ/rJr/CA5DewpGNUcG59cbITjxOy48+ETIfKvZgayEraKy+xA2fr+9tVhAiBAyj2N
2F+3JUh9DZSg8UmO+Wyz8+uRaF2CEmFZXxqsb9c7CheV1Q65V6W2dhgiSb6Tgnr6QVyqsfn9I1oe
wfsVnRtnw8DRmfOYe5cb+2ZlBdvRT9CDPeLLrDV8DtG6ZZs6oYdFuCIpTSOdjUi06pP17BcXyHjI
uSnHmcz9s2ExmDqRQyArBZe9SL4lM9kyZeX//tp+MSneDbL8iDfXJkuJ0sHJ91Kcnrb9rYKf8fsB
PruKs8c0tlo42iF6NjmpXZWK7lYbQg28D93i34+0/KWzx8SlsKVhbfrZdX9/KZi3otkGhRCTtd0B
9I5zg+zYr21w8/txfn1F/x7nbIqXnWSYnMC8Pi6w39CC/p7Xfwe1/EH5gOPwEi2iYNlDwnm2WUqD
SMEcXHitKBNil5y62nN0+exz9csb9maUs83uUNPn7xjFUaV1P8SbTDVcpAvHun75ecf+SCHyH3Uf
79Qhv9WRLON9K6upjsOoBRT0r/H/J4NlQOO9mTwf2Eq3r8Vr+CV7KxH5+X/8o/tS/sKLy24RbJqp
o9NiS/OP7sv6C2fAIhBhSwHdz2EW/qMSMf9CjrXsp7EsIhr7t+oLKBNZLex02XehX2X/8Qd0JYwb
714oTgQIN5azPxoy9CYfENZKAt0p7+KjkeAJXVNytJ5aRh5WnVAN35myaScrDpFlow6IA3I6eeJl
rip7vUrDO755FfJZjVhsT5fGDlIJns1uO8my+JE4jbyPhY2nuAaKRPo0YerCwN/RIjpp7O9SnUX0
k9sMKyJdIRE18XpuE4F0XDP22tDEV9Qz+10aVg7tf0WD6hkGxIYInRgDIRfIQiy4Qd/oX3CqmMOI
vI9Kmy+MWopfdWAcW1XYOFhNI5DueiHFj2mcz0dNzzlrhb15bNWEP4y1aadkuBoBIJi+Qjvmnlw9
goylxtl2+O8PppkgrkL/sBvKIL3s+JFrEMkm1vPEOclmLO3iWBhrmmD9KVBTeV2hVtk3eOkeKUJX
37W+VbzCMPrdCLDV1+Cx7WSYMFupM5T1LLrxukoaR7j0qZQHTczxxqo0+cXhw7dr47DGFxZGe6lP
m5OW5clxVvTec3Lb9MkYcG6iaJIuJQv7PMIwBU+GFjde3ua2NyojZONSHcXKsMkGHtnezG7kLJ79
HvdxoOmjL1ehvS1ENVIHFN0mauPxmI9xc4OTS7+N6s7YhnZLBTdNWvU5pFp+Q24krqMCKkscF/au
6DNuZztip84JP57UOfsyZUbkk4c8fZttpd6OVDMPUklu58qmTbKzm6q8qSbbOpZGi0FUNJWNmR+e
S7JK5M65QHCFsSUqBKfWjvC7FAjMJWG94qLXHXF0ugbKYRyU36yE2vzUquqL2fXyvZC18qoq6uQQ
1IFNhbzt7e0w9gk3TFZa17Cb8GCKEjndUA9E2eWlOR1yoYpXXdT4DMeg2jgYtjMX+zwNDbMFY+Tz
8tTNupxa0zdqWi+esC8lu7OuajA8GbonOWj8vglb3Q+koiBvOLUOUdyNvpYgWeHp9n7aCRI6FWG4
9Do1HPtZdgjmLqDxMiSvyTBRpa/iXL1J27S8UiDgyPvAbMpkXaRoq0xHbY7lSMZ7p5uB25oIesYM
t7hNq+QkzQWkDY30+bCdU6+0GnnT4p8+GXZbbIh/mLzJstuTSWv+uh7nepvg6QEMIHNiNXuSjIKi
fDEbZbhKOIA8xlakbpok6E6h0pXHPkEb2WdKve/lgRDMag6NXRJZ5b5NcgBdUd/u2kBFixWlY/M9
6aA0uXahDfd2n5c3Ea/mQ+qkJNYWco67kveZnPAexRPwv0aoqhvavXmIh7JpPOwxMXk7Qv+KIkuM
CzlrsDy5yTuOteZknRR+/0tAvnK86bJ6iXXCt7lDoVZlq7AwOPp2doKHLMOtTfOo+po3gYVRvWyL
g2ENqW+o2MyyHukX1u1w+BZyMvFTPkpQjRML1BgPh0ihopnBDKlkLN2Xk2ofMhz4GfOzLh5ms2mv
CBhVMTzrVtAgHeiNCxP8wy1/VneQuukAwgijBZBMFNcJ/xQn91QrMLNbcpf4RbPYx02nv+JMNWyq
sUW+oAyN7Net0/jRFJdXgD/KJ7tqTOQSmjVD5Mr6i7pRg0OjI0teKamUzOQt6EHoCqUk6gGLP+FZ
Fq88vLSmxKk1O/11Hg4Am9O81tR1ZYjiNdZJEDULc/xRoLO7MTOp3vBiGZsa55q8sroiu9RgoPCn
nFRvXZmldPArJZ9vG164+8bR0sZrRKj7RNnptEgzAYdBmnIuZJHh1UYf1yty5ueDpOcYlTkeERcp
5goNbhoSzbcq9XTcowFJLrMkbw6xYZLabVOK5nAcbxz4KGyNRJNeN60YfoA6kb4afDruIzSGa6kR
2jHAsH5P49jEETrq2rXdVer9FOYFgg6hzgQbxSpe/cEKroZarp+MMAMUCjDv2Nn/h73z2o1bTbPo
qwzmngfM4ZahkkqhFCzLN4Qly8w58+ln0fb0kWi1a05fD9BoNNCw/mL6w/ftvXarfa4ThY433u34
MIRF/oShrjnxlo1fBjmkgyr2VX+nl6N0yOoElUwWUdgK/PQ5o0qBvVuuSD/LajqyCXxZV2oG4dNM
l5is0dEa7korj564URKzxTTX3yQhT1hQI+UVcVKyLaOILsIYpteFDh0PpZJ5mMFKweEMYAeaEHoO
cxC1riwXSMJKoXHndAlFNKp6ixlZvJCQKLaoqEbCHCxknvczDeKv5qSqLx2hyI4SptnLUGo03tKq
3KqzqSEB0qP2a5XI8SltOnQbSRPlxwRCDj3FJgrICg2nRWhMl/laWdqZqEOmkXfWx+OUoEF8aKqU
WMSwZz/gEGloHgCyIqRKE8Qy/Dn6b4S2tpAAIqxuR7kLtMaeLT3ZCZiU72YS0lH3SEZwnZdkKrg5
DDxvSlXxSprH/CCVmfE9GyJD9cgRLbwmnudTOghNt9ForpMt2zcEBfBgaxTfrVB0jplI1l0bx9Jt
2sx8FZjzFYuJAF4c73wTkI2SCfMuV8oU3KiQhPeJLMVuE/nCsxk3IxXgKU4jF3589p0vjCaBpDSE
9lRFiRq7johwhuCBs0uMixDh39DciuE48Fu0Gg4eQiXxKwoQ+vGdUS9ZplF/1cW4hx3TV8c7djT6
jRCI/dYAXouoAFjPTW9MOoF2CA+xsQtyjJPbD45lUxkuC3gZ3UZy2CqHKYH3e+LYUwkviP108IpF
IAnEHk8IGAAoTuLYOTXc5XJHDKsh2BWVKzN2lEEpiDcAmXlHRCgJTygfroOoqF0h0OJdqAXx3ci8
t+Ejtj5ZkdBe1aW2FGGUYNebEciTIioTD1+1fFM1PvHTCZswNpK0pHo12Bki2XldlWjO0Pmgi9Si
Qs+ma5VdxN3cklaNXGs7Z3Mv7zpDH8ZtOvnxqx9XqoayPm1Uh5D1GPJz3Bu6o0Z6DWQxMEbZhVtE
5metd8LOrCdf9bIORQ9lmgGBjwLWRQ2Czimj3LqcpAAkk9xFgekklWEV7jjG1VGLevFCMCIDuAQL
2D5S8pzgtkxCjVj4T8AgsmOiS93TIhpzxz6JLiF10JGm/V6Wbp3P9TUKI5IFO4V3gMl8+j5o8gST
l/iN76li4VKK2TXzySHfAqFnPBlJLGwCLSTZSRjyW39qRDpOORqgIJCq58i34kOhGt1dN5bhVukD
X3KAFhXjkpw31MyxfA+ugjgsceWkQonb1PjKnJkcZVcnyCe/MGMoviPG9CIhJnuaxU8xdCxUg1Sw
xk1f+xoU0DHu7voKd74tdYqAXaNGLgrmELci6D2TcPa+IykZmZ3pYQeBM1BIQfIwFXJ4bURm+Nob
6YRHwZi6YANaOmd2mRR8IGkzBsbOj9AjsDRChGAxl4RiK5czPbXQoDvp6okvLx0VXX70RXNqSV8r
88zTjYkePHNjxJldH+PcU7SwNyHdAI3w8lBmz4AICYZAZqaHobJKcRP3qvBoBUMX2V22LMqiGZsy
IrZorByxUijTKHA+GrKk0/IuVVklHbXrUCOxfYOJE8t58WmSehHohF/PqGPqqGo3bKgkFIdKovls
t1qQFEpKD9Ql4xmdcDgPYmfHaTzwuQtKfJ8bzIFeRNZNaxOZh5PKTJBUsD4HA7J3ZsVrUWkUIgFK
GqnkkgPMcgzyiseDJqGxujCzGKWqQqKez3qsO1ZvgDabSgxoWgdcdy9mwRgCvsytwVMkX1DZKeZS
ua8geT9RPsDbgmFgRIAoZ48VKqXnqROI0pR7dosu0KM8clEr19Z9IvqsXtdJG5qvoWyUp1Lghw2K
PHsctfi6kIQgjZ2k3ZRzaIoI8NqMEXurEse1V8yW/zC3VgjHIECBM01IahAaNQGaZ8VKwiWdPrcQ
dyWCsQ9TYCcE32kwO4keBeDpK8cgkGGaDjP7KDJJrMRpEaRAK4pmhTl1MvrG5nsGKjM2vLdEDqg5
ed+NqrOrgusBtVITkNR2Mbt4t0w7euCjBLeOf0QaKKCHNv8U9JpMqkgKeGKHwDG708GQEmoqGqHJ
ibKeUdWwx5xyzY7IWeSzkAZ2unWnVNf+MITmBRHHbQWWAvEOloV6EQwRsZ6HRrlNRSNSrgMEaoiq
ec3RCT+Dx5xQO7Y9WiG1fmraJnY7sZIA1n7tw5oNXlyoDWJvLQVU2jVfasrAdqWZiPCIzVC3BrQ+
N5tjbgcSSEggfX6rq4TE+1DjimX6rF7byEI8lou6owh6f6UM6HytyYBKnIhh6SBcjWGH0tJJet+8
6Qsh2AwFGiuHCG31uQ/w/cCFV3dyVPpfczT2t2qmSxfxKJFNXMEI3FLRR+QZZHhAQ3bGdhn7+mMq
+sWmZSN2U0aB/JChfb+wOIk8oKERGpsTKjkNnNPyb1bQs+DKUp7vtdoq7V5QDIJWqkG9ziael63J
efMkA8J7xZRYsZFOAuNB7QDewvvq0jNd/fc1W2oXaHvoOaLDoLYi4XZ5XwxMBFlBuaveQNXb9FPv
heGwZac7OyKAJKds5zN17/e1tB/jQVqgWoOXhHrOmr8hcs1toeonPfPBxUz7GsAZm0xrC87WOtOi
eF+z/TkWwg/K7ItLFqbM+2trxClop048jQhrYCRrw4Bk2TLP3MFVSN/PYWi4UGCi3USZcNUglvAj
pITNnNLaJQk9uqWs4oSbys1qKFR2c6RRvD1X1F/JTf53UEsS0YoSlLz2pDa1pPl9LZ2mw4xjhr3O
rtlml4R52+P38HtYuJaX7CWP00hxPDv4Rw+RDua/Bl8JnmQrpJ1bSici2z5T/Bku54voMjiq18Ue
X8suPMSXbM/CM3X+j69ZoQu/5D/Rzli9q7oyoJtO5FPtjmjRKqc8RjsotU/BZenpNsv8XvpaH+aH
3DnXNP7wguk7ATNV4JWuO2uQ2KQeiPVpMhRHrb5bxcEcCcEga/RN1fPmZxH+3+vVfj3VN+OsWhlw
cEVOdPIplAyW5jh7Fsbonp3U9z8P89GHgVr0X5ezupEBc2GdDvLJgM5+6AohAbmJHe0/GARvHi2n
jxJqWmkmfjdQTln/nOnPVvD65z+//Ma/uxi/btWbP796BxNd61QpVk6loRzSpmIA85M5nnP8r1Q1
v4bRdI0a8kcpONMA4LTKODlcghnxxt1Cuylwmoq24J5j3awkEb8PtuqYGCHS8jlXTpR8d+k1fD9K
CPqylbUtp3ckR3PUDQcX5cG/Padf+/ANf3OdK0WUwF4QwqByAlN9oXXQag9x7HsGk8ufH9tvzAgW
HAIw/r6hq1ccm3NpDNzQ6QRdKtgRZ4b0Kmq8ztU3CcEc05ku1LkLW73rApnsgp4opy6/CVB2UxN0
NdLJ9VH4j66MVQCfObpgwuLeLzdlxpcQCsqpdams/8wtlffpxbRhATj9H4IUl0fy2xfwZrzlyt+0
JKOMpVNhvNo1XszTokxqd93TMuu3X0LiK//84D6cM96Mtmwk3owmNkY0CpZyirAmakpvT8OZD3oV
jvbr7X8zwuqL5vwdpnmgnqJP6V7hY2u244Xlgej9PLh4Mi/A1bpnY52XT+q3m0gEKqUDukeoRN9f
1oANqVVn9ZRRjK20G7r9dmtmnp/2l7BXXQyGtmm8CCkR5EZ2L4XRmbfmvRjn10W/GX/1ORBlOKaJ
pZ4Ss7kJg+ngp8EmVDuPvrndw6PV0mEz0O/588P88KN4M+rqVR10CrsJV10GxiZOsp2AVbaIRFcY
2oc/j/TB/hJ1E7gGzkAw5dd7sG5KKAtm+kmuffGR5kN+H+OU3KBnHSmBq1PiiAO9+z8Puvz81UNF
qqeq6Ktk/OFrbZWu40JQO+Ok+HgluikqvVlIqcbI0nhmi/lb6w8gyNuRVo9PzHUzLQydToCQPiPy
6nGKGEnkUlaUXtXIz5/qMDPcLKBi+Odr/OARIs1eIOpkNRMCv9rcioFe9kptnqxyBpeQBSC3evlB
zSygrH3yHwzGtl0Xiblhl7umyvWREqiTZp2Sijxe4yXUHigR0Wo/Qyz66G7qxrK9o8dLPOBqjsEu
S9GFYBmx1900mzeqXGzp+uouivXHPJjuw0ELt3++jwhuPnpblk2dJcLtUNZKJqpRzTim5inMeye1
mk3TEDk9pY5sNod8nrelL0OcoWFRtdRvVUKlIuuiH817IZ1OvtlsEz+4nnr8w7jhjtb0CWIsPZJy
0wyxY03fakm5EHXNzoGlSinWx+K1tOjyWtFhyDWv6QoM7BjlrM9R+lQIL1b9qcxIXSymgyFSk5Ii
j5tBOLW1DS3R6TGeJWWzqRviOcYWrQis7VK9B0b5OUxoxJTJPhu/+j0EcRKVxZS48I6g8LG8rsLw
YaqF26wi6XFkB8sj2Mj8yjLWbVEUbG1UnBD2RjUVdhx+E8urSr6SdPrK4I2SHKcVFrCtBBAzzEbM
mUk22PgdHynlADAtHo3Z31fxFzX4DKzyayNH3lgCEQGyi8MqtzWsaXTTA1vVJXfEmTtQH9DqTxL1
rSxMj73GTW7M58Iie7TFkw7cGtsegMgmLakOSndq/ICVcGdgSpaSkHujb0QaYEJX7XSd8MrAuDbw
lJcC5aXc2FaGcROIvqP5PL4sk24K/5tPgyUP+60mSF4+xO48Wu4IgDypvxmImu1BTm79BMjPDEFe
nT2xNzyIvMROWNcy5/FgvK/k74aW2RPBOoLEL9W0nRzsRumyNp6KkMuj6Fo86b6xCWfLq7FZ1/XR
6L8q4XdLugOKXDW0Sstdk+DPnnPHDJ/M8oWDpI1t1DHF8qZSBC/KEeFaGFxL2jTzLqlmzFTmKcsn
l5ybWzqJuJ6066xQD22rbKy5dOW4+5IWUonfigS7IMKH3E5bCtxeIG0H8bPg78W8PHZYrKISw7LU
sLcs81u5fiKx8CqCfRhId1Y5bMOh27epvzOleNNRbeMhfFZC2ZVpseUG7RLep72MIzaTnlVF9QLK
U3oTn5rxzky+dguN1wQdXHd0sFSXapBT+7GLHhRoKiUpltUSVaaK309i7QnNyFOolVbdUabI2tDB
LcxPNFC9sNPIZGh24dIDEqjy5JLvjONIDUkni0Da1Xl3QwPOneN4J+HetuhqA/7clzLwUkUevb6M
e3A4YuBMCppTOOdccj/DWo7iduOLKRR8fZvqxZlKx0crHzMzAiVSi8HqrcoCcShYapcKp1xkwEHr
u4cuSXuKy1U60OnSyYRoo1D/D5a+N6MaK0VUKFHzK3v/5MfWV6OSjkI7nlJIJWcWhI/ORRpFD1S8
6jJrrifNOC0qgYiw29YdXdnJvOoy2r4sOnzx8Wy54cM7+Was1cYQFa1ajBPJCd8br13O/IEtPI87
ywnumafSK3XT39JCu67OVHY+2ka8vcbVE9T7FKF8Htx2QrQX450FLTvLozO61lXA848d4Ns7udaw
AfQF35AEt+JhoZtNyK5Rox+W+9l7okvOQnyYzt/Tj7YPb65tLXIlN2mOKBJTwiH2w1EugkPykPyI
gCQ0CntKsKFleOZ+fnypeCgWwRb4nvWgBsqlUBGD23Sf3SaefxNcYsfaixt9U259R71ML88Vbs4O
uSz+b44tpQ/3QpWCW+MuqRxsoZG+YVJ00w1pGIcU4jFzrHP+tPTh7X1zpatjhZ+FnQ83+ZZWokLG
iCDZhPWa9Fzo18tlcffnPcy50Va7UFmeJoKXgttpqN1QkCgYcPyMky9Bihjoz0N9dH5HaWuRaEjo
MKHcq48iRmXbyGN423iLR0u5QBmxMxzIJ9t2W4lnbRIfPEDmGIhOyyQKd3j9zrRN0aZ90N0ufhgw
aWywjc1ShqEPUoMILW/1i2Rzzkz10YzDNcqQgRU4vetBFdIjUNYYp1guwg3Nw30CY78Px5s8rz5D
ofyp+/y3MtaVJ+XnHIBxcEFDo5421zc1JJKlSUXzNDjkAS6EpH2+ybbzlX+fP9MWJermojguWEmC
WzZW7Ak34encNLu8JOtDEx4nOorGYmBcl7FNtbXMoTFPqZSITzWm/PsANeB0ZuE4M4q1Wp+0tiJR
RzNPnSxh/M6aLLpEdOOfuaEfj7IUiZdSE9Lw91895Bm6b751otr0oIbKhiik6MyFrOwlyzN7/2Ku
ZhYh0OnvSO1tOt+IEhoYgJTSVTDcJbD3xdrYinK+6SzfPfP9LX/2/WPi2Zj0M1h7cM6sj2KKnBN9
NyX3C3478aTHgcA1PKYqicgqaStnPvfVzLI4jXkT+G+MaFzu+iSdTdYkwZG+C1vpMh+j20TAjt4W
B03rzpG4Vx5nJNxA0SVKBVwcn8FvlogF8jTFgXIXc2XL68+uaSNsaSV75xCq65bNj6GQ/f6AHcvY
WFbvB1EdKTlZ6h0xBzeiV+GVVG+OW9MubtLTP2aY/zbaav9iaF3fJJ16ZxnPAXtw6/OfX4lVCenn
nwdKvQSpWVhyVmvNOE9oPWQ4NFSN8+t6l+05pB/OsZJXn9Rvoyz//5uFtNenGMegeiel+akLpQd9
rsIzn9SPBs6bd/u3MVZlqS40pXSS1Lv2c7kfN8Gu7rayI7mJNz8mgRO65U69nngnwFepu/42YUoE
4nIN9PLMa7/a+f32Q5bP4s3FylFLqAU/ZDmrJvmxTXf5YJ652vVK+nMQmeoRGcB41NYseE1oq1LV
lbvGUzamelr408bD7JT2XN8Q5OyK50pG50ZUVpMvusY8DDSF137yjOZyGXG4yW3JMZvLZcTk8c9v
5ocDUgmHaMF0qf7Q7b+9j/AQUbTL1h1H9XmT3coPY+MYj8m2JqtaBw11vi/60ZN7M6K2ukSC34Za
MZCxueVeu9YP/V11GboUkTfUQWIbx7J97mWRV2WrHw/y7ZirUhyMiRY+mHVn3dV765FbCZGUw7et
39ObJFhdvjO2M6ijy/KSZimWc4Du95DzmkdxS6rV8z8s1f/6PfivSHtmi2auJgSrM8W8z/y7IqYL
C7JyF2vW83/yZA3kvMtUDWNhdc1kMomJKfl3EsLdqv2k08nXWltuQMwqwhZuCUWflyQl4AMSNiUb
mzymcx/QR1MSWox//Qb5/Vc6hhVxHvwGpJ0HLbLrm8rx3WbjXw/udJ96yebcjf1gNaTzTEqEBfRW
/60NbMXyXCW5dUcTGvVJSFXnOTJuW/9XVfn/fUD/LS09z3+Pit039dfX9PWtD+jHv/jpA1K0v3QT
1w6BHTTZVGmpef+0ASkqCewQr5batEKqy7LB/uUCUpS/ZEtUDBZ5CjHYh/hHv1ixsvUXjBN2iZiE
WD8BSv8TH5Aqvn89OE2T5o4plP/wbqA7WS1fZaAkVQXJ0QkUcJ0uOXDJ91EYk9tYF8TPqJXmeS+0
1phDAIyb2c0I+7lVfSP+WgZ+I22lqjMhpQpWd1OnxeSItSldRYLaP1vh1O/lUut3EJcCd0qyEeRC
pkfkdtKOZOcZSDsiwpuDFIGtt1PwpxdBo82llyqq/zSHegKWYfbVksJ6VY12r7SN7BFcWqH7SdoS
gFXVPHXsBSNKaC0JQoriwzmDkelalZRsEyPVdgPHv5siMDO3TzpWDNSRT+iKMghyYUN83NR+jXK/
0lGMhcRogm1NL6BjiZAii+Kotp1Wb4sBv4NTgg57oWuCDjiSBHHh31rI3xsyRtGtaUbZXPqzKks4
JIqu2wpTIV0n8iQLdqTDC3wt4dgVTgecK/NKoWYP3oV+sfcbK5d2XAVpX4WeMjnlhmQUN72SIy2L
y04V7ahUFWRcCvvovVTllMxHZQ69KW5xG7XEeQW+GFFWL7sTGVoSmRAFKXWz0pRXRmxNJQkVVv4Z
Vqj/NKR1wzSQ1pAlO1EvMHuJSGX7PJlumnZxDbVw2wBgm03yzSpRLSMzJ7y70ZWmsHl0RCkpAXJP
JZxh+cCTgqGYsUHObPb4geZI6azfZl0RXXdCqu+gzIRXIF8XgNtgPKLPbjeo3MVNw2mdlFMulhr+
9AqENOFNsozpmBVK5AbgVQdHi8tyQ3wjOdJQLZ7aQLOOhhDUt1kc5CRMqlN8bzV1ucln7iVO61h9
Arhm2VagvvpBId4WfpFtAeTpm0YW5uveatpTiEW8wdQkjFsEi3Fpx5PcUncUojvC259aQZx2ai5Z
ntCJ3WtJBV5qYaqKY6WdfCUM7ytCzu1SaX2bZO/itvfrcOvnIDZJtRx7V80G2Wt9TQIYXBFHuSRW
l5LyjY8Q1b0eEHuALYmS7uKcU9tPljRgWcn8wB5qv0HSHXVuPVD/l+vwEYn0ty7JAxte8UXTYWfS
m/AqSpnCTcVn35x1d5OG0S2NE7QCoBT5Dkp77EFG9sSuuSJr6R52IC9THuoUrIGVl8BGXSAEJtY+
hUZINT+qjVi75TwTeKiZz2FQ8rlOBAt2E90bYW6ek3h+Ie864ZOa6SAApTqpGBboQVvAXREcltY9
nyHmCVF+ihdGUtmxhyDZPsQ+kpA5J4P8RWJ3kPKEvyuQgdqOWEWEtuZESEYegm0TmWgQPMuNAKDb
GPkeI4EXK4DZKvrj/Qwd2I6j6AHxLgX1Om53HFTwAnXh6DaWkaNoxHES0qk5tsjZbTCW8tZCl7TL
swGeZAazru4V1VksGpeQIlESF1V1q4h+eUHnOtnwNeDZo1YMo56Y1FBp8dVHOo0UrbjiAF0/dqI1
XBewpl0zoYEVxQN5sAiI6aehS5py8QsOmXrTEvJKYKhEjHCiEbNqYgR0w2AoX+gxdHQOYr3BsTDy
YnSVwBSp5DX635508cB4mtDw063y1avQ1w3Xh7S8Q5c6vyBEZZqKCoHYzDjd9EHRHJO2/c6ZKnSx
kMaXYy5C5uyCbAP8Sd/ASW4PklJMntJ0L6QQE3gegLXd6lM5XTV60u2yVk8vO7QgmER4Rw5+Zfjf
zFIARDgJS8R5WGuP2JY7zcZPNJGLGCN/ScVxH4rhg0U2qp2mibEbyUvr7CzOS6S9GnI3Q+w8lT9s
i7X2fZYKULUhvzdNhZKukHmXZQN9laaf6gy4sKUrVwE2PnDlQ3qsVLkMPUkO9cesH5MLoDbBhTbP
jZNJY+thSUAsb5TRQxQQwyMnaQZAIgXfJ0zVXpUA+U1mzeIBx5bvauAPCFn0pYzN/Ni1ozRtVT8O
T7Psj+EuLPy0teyGxny5kYVEnV8Uev2Jg/uzuO2CIEoA9vdW/QpwWvf03riRetYyjT9xwPoVOoIE
1j9XYDuzv0ztZiLdFghs8hg1pXjZJ8RMynKkcelqMt1jtfBNTw6V0FYzodXsEYqoOxp9Zh3SVpZt
LTf1F4uB4SrKaRg7sTTMyrWCnhn1MdVSycmCGUGCFonxbVXm02U1CZhS8Kxpk0BqbpaEh0QW85hU
GwiTxVYSEiV26sEMxqWTaWlE9UUWnVUlz3Y4ALTwU98nKrOT3HekYdsSgFjdEdvJlF29rCT8o+qs
kEKX9ZnD2b6PvRhEXXLmJLsqdfzYlLC7oRIGZ4VmzbqUWbYQC+QETjkvmit+ra/7i+BSeE2O2R4r
sJdvfXn3Zst28/O8/u9FjMuIC7yIh7sw+AluWW2DsgKrltAro0M8ceOxT0b7bk2zLfIFnOsoLMe5
vysGy1gadTB24sggKJyur65u5RYj4tw7qMM/E428o1C6767/D1ym5TCxGsmQ1B/KBHaYuHPeHzZa
zAWxImi946MELClBB/vOpcfqsLqeVwK+P8b+uC60pj8CDnQYOWuZtD+qOGUMmNDI0Tela26DC2ln
ePOhP/Re4Oi74cI896YsV7C+wrdjrooe4mDlMUkko2N+aVHXuyzqJx9BMShAzKWUB84dp5a4lj+O
uCrDdVKqyXGQjU6/kTbRRbNdyGWVQ5P3ufWoaLrDLtpLTuvAgorPnB7fHx5/v8OrolwhKHMT1Fyt
mIFzbbR9nX3683ewqhD/PsSqVeKHvYrL4MdDxBTuNFtzP2yafXq2Nreqs/wcSUdziKaXo476I5Tm
Tb2qBxMdJ305OktXBnitXVI/Lb3oJm9jm9vnnJdEf/Ts3g65urhAM+Y2mRlyouxIxDSXtrTxzpUd
5Y+e05tx1jw0mTWhLlrGWbh2gt04Pnj91iaXzhuQ46C1Jz/ZlRzFiTqbkmQKfy5lObSRhZwV6H70
WXJUpPFlGmRfrsFVszJClRfr5T5LmyUhZ/hKgvnW+mI42HcAPJacSf7xdIrC6e8xf7xlb55tkiGM
lH+M6WPQ43nmikA0qr4587b+/vnjAVnykVQDD/Fv9CipUoKJpuXEtSkbttaVMz4nzgtOEJqkHpUk
ALxnhvz9wPx+yFVNeSCuOw2Y6BhS64jnYK/GA17Aha0tnLQvdPdJasX9szvbAfj9Sb4ferVIhY3V
jiyXy9DRrUymV196zWc67sd6uxRC1W16eQ6vd27M1QRrapklJypjRsZny3xMSBnqzjzFD+8o84GK
jE6SWfbfr1JqEw94C63JsUS3uxLwic3VVZL8I2n/Mt1w85DogckyQAWuV/i009qB9srkZMLjaNxV
7Zll/aMbBa1VhnqHyYSW6PuraBSxMsTAn5wUX3ktnPRgcNPwH39XQJbfDLJ6+Tj3Vlq+3CqIy7aA
fdjXdNLQz3QiV0KZn/cKFSrAPR4IFLrVEynjwmziLAHeuG0/1/tuu6xuMiXKYX8eAvrR46fsqysS
7OilYf7+xsG17hbFwZKMEDimMV0Ig/A4zyELunJ/5uNdKrzvtwsceN6MtfqCRB/eCOy3mS1KsNMu
Fk7wyNaE+op79mv9aG56O9bqy5mDPlKlhUSwVM8t/LLsv4DVOOMnfbNQOM+1PT98am8HXO1MsN/U
UqsuF3eaPNkLDhpMSslZLu/8aOee2morYgZTMzQlg+Vzs2kl9aE10i+BNR7I0nD+/NR+X7XpE0ra
kkBKARts0fsXZAJlLqdyRGCal111235Xe92x3Z61zSz3Z/1yLMpkiquIlNW1mCDrJ3KxYEU4YKTR
h2GJ25oA2vbxJoB/O3vKzCzbPYbeORXDykXw83tjDaMAi7MR69HqySW0Q0FItViYt1bnNFjxqOEs
YcRugHqMDsELkRsb8kHjs13D5eb9ftF/D716jnId5KPfMHQm3IAZMIZzn9y5AVZzSTsVc5BVDMAW
aNOzo3RIP91JJ5NlUsI5fTwvZPpgE8sb8/f9XO+/fKlMrCr9cT9lh/3XpbF8CZ54cU5z8+E3Z0oa
zEWMMlSpV09uVCujNYhEcfIjSji7uxSgnLO/dCXa2WfNhB9NKW9HWz2sOKmigPSwZfrqj6FjPKu9
p0N/rfb+RZFj+rCNM4LQD54eCvOFRipiFWWP9f7by4e6HAVzEJ0SC3/ZfdUgGP356z43wmqazHzD
ageM905AFS2xbofh858H+OCgsZC//76G1TMCeNAn5C2gQifyV/QSjxwry2tcYVtv8wft6deO+/87
Yf+t8vD+fSPs9rXsnp/T6OXrf7mvWfFSf22X//3tNf0vpyAW5W2HbPlLvxpk0l8LsR+z4uK4/AnD
+9kgg3gn48GhF6TQoJJ/dOJ/Nci0v9hkUWrQZci+aM+W5NT/TUeVlL/U5UhJJQdxiUif9x91yH4U
Sf6eITlbMB8vkRb4rSgQ/aaJ7s2c8JiRgChZXWqmTRdNZfE9pLxuXMxxJQgHQ+ijl7Adq+KFFV/L
D0WUWV8nLeg7ov0GjQ4K1f7GQPOkSxkBQuIS3US2auVHquqMaVOWR7NV1fxaE4lnOc74JoYvNaky
8dexjSQ6t5TThe/AQJIaUFQ6iP1xquU52TUj7ZXAbllDSAbRZLCsFd2YomAbHQeCId4Qv1eYe8jn
pkBXe0rkvLL7RlJHR6uo8RfbbDC1kgwy1G1KTw5XExE5IrdDdTMaVZc/dqGMm8sVol4z7bYvjHJ4
TZKkJ96dsBmK2PQxGjODlCLlOkGrmDLyGn6ABhIwdIYq0EksEwSxC0qvGjsxkWwpn7uRLEiq1RH4
B9hpogVGSrYCZPhaVkFmqvQoJnwspZMyLV2hRH0NBwjUN/kwJoQlWhKqUaIpYz3VJyrvsKxyWxzH
YbjquzIcv2lFHwn8YAClAZGpopUfh7Koc9WRhWAaN4WQq+o3Te+VwoF6VM4vfQX+OfLaLsnML0Yv
tuULk9/ccXCuyEX02pC5/hO67na+TqDMWMck0IvhsYsMhaSgTsRq/ZL5XSS8+JFvaC/kXvo97TO9
EMjIaXWpPfnd0PUBKUzAOUOATDLJ3BaxedITtYk5r2lQTLXxadZCqzmCMUraz1ENhsNNKtpYljKY
0o1VFMZAZFoucBo59nI4dUfyPTNjO5hzxN4hiGSoGmKXRNOOeMBCuVDTuZt32lBK1ufBF8JQttVS
ybKEnKFYTBc+VFIgPzBA5NFWDUXerC6mrWYMpNF5KooNYwdSxhS2VRtY/gkZYUoupZSW8oWkzzXZ
OVZnKZlnJlab37TKPE47PydRdBvO2LUbt7fKJnxIyj7QroVIJTeBhwyMbx+EuQKwY64qJfkyQlhr
DnNGetv3mraN8Tnjq2wuSoz0eETghYCgx1VTz9URbiRBeBzAIy2/L9CVVDQLsP+eKov4ot0w6wR2
2KkBCkpufJE7LKrjVui1vj6QcWlpX9o2NcdNFpmDlbpjTpaJB5fbFB7bEN/+jcCCH9wVZickuRN2
Dc0YpyC51NbwsXp6no1upWY9pkeCCa+1aUi1iyALvsmikGUXtGmbeE+7xdTcnMq/ureyuQk9cu6G
rnVMec5JuRPpnVvXUj22xamXozF+IEkUgWRR+nVxrCLCPW+koNCDJSdRbv1DmA7ReNDpweedo/o4
eD06QhUpwdin8mOktVbuRVMgWYOjBI3g41ackvyOjM2EVr0lZzIxXBCqhMyhF6yIQHwCDuDbsBf9
EPxxJmrRtQhobtiVOTpATwaISVWXHX7yvWtnsoe1jBqoZAe9WRvPzdD3hQwLLjfB9QylWBgYvwVB
MffmHNOdtk3AXqBSQr5YjGNlR9PmJZPLrPCMFCkQTTK176CbQQ1IbkcrFQeQBUFYZvdzmIM0dBoE
nY3KFCROcIvS/6Huy7qj1pmuf5G/5UG2rNseYmcAEiAEuPECzsGjZEmeZP/6dzfvcDo6cXs9fffd
kWQhWUOVpKpde/dFdNNnap5+VMOsg2nvtHDey45lAhtnF0/hot+zpYOgHH7oZdDtsn4eo59aZXr4
XctW1d+dQEB4dm+8pkTlVDnVrHzumoKWD20nmGC7xgtBX4Zka7C4L6pbIjKeJFqJ12LBobgX7Pyi
KwAG4B4ksn4WgdeCJo0SmUeoiRiLkxwXR+IQuXThaeRsd9PMPUAFIFzLoQjBh8iF9mNwchU69cBx
34yoAIOoltnJHHxQ466X2G1s742Zq/ND7pXz/KWqgwgEhxDTBYEcuHDAJweSnKwlYZMiRQT21F2U
894AIuAzrcESVcfjN+Fq1t0xfx5AJ6lBWBYnUEUEecvec6WKHHziYDpMBzYEQHyqkjO7i+TsLima
6osXgn+HiePKjv3NwXsFEbVsrONHx+/6Ru/BtJg9lREfUQPcg1WdfuN176qUykDWT3lBUdo6AFhA
jkOczf4xNFmZ4q1X+GnnzxJcP23uV89xX+XxU++NOFIO8PCQHi9UqYebrjR95+2jbPSc5jDEOnDg
H6Db+LFjLRA0N12Dj2p2OL8zJx28E3XZ3vSOMxxEvGh9LFxHAbIBCTlHIzlAQLs2gqIIgiH0buKs
j4fbLCaQMEPYueid7i4eDEh0SuXjNEfJXD+WAEl0w4RoqYt62d9scooc2fwAachfRlFAtv0pqOQd
+FRLNwmbTk93Ki5F38GY6QQGuHCUoI6lOTzljXGDEiY09zn41ECbGpsPCyTiovrG60rN9k0xh31S
QDga55OeQ68FVVblBOWOlaWX3wKeAF7XxIyLq3/MDoJbD3nk1sW7aECi+0NP69F5dFuWkWUXBRzS
srsZGgbzcm98t5NJ3HB3QHFn7mT+sYGmZgZZ3JHGwzGo5RQPv7BuXvXYIOXb/wqonwuEqiEbrH6U
WqJ+DHVw3InrHcUpOnwvS4Yz8tjVtXB/zWycir96v6z8AYYHhrh2Dz0Jhp8YoEUB38dOwHGA4X+p
4p0OUV3S4Oviyr8FyWkeQaOyNPyTwD41UH11FCjldiNKHsF36s7PuPfIv3RRVHigKxzH2PDKZVCR
h9oYGAiR95WgC2RIUU5dW753J6dqgLptFJn5joMIzP2uXQe2DoJLD4yoVTXpZAYwhKZuk4+Qx8N7
nC7PWZvXGk0C4CUeiAaQC8xWmgOWIZqirn5id2mo1QqgHCbEfbVsoawbaJA1jQaqg1UZ+oivl/D8
Pxa4JPBEDEFG9wQ6fNNXY6IFJH7g06rxdFNjw9tbNStXf4cpmeI29EHI+gIZbZAW77SsIQG55/NE
4vej7E4Mj2byxttCu1K8tHk4AcID2sYZEJq8GLz4lmcast/c8H6CAnIft7fGb4AAO4lkg8QKRAFV
4+7QfDZ+Ct3FA0pJxe5I7kMp8vDeLU4stnpCzh9Ygep0SxOhKh6lRP1vd6iKUrEnw3Uo3lPHjx1w
L89yecTBrUEDA+nKYXrMYu67970wASSlUOcDRziDXVh8ypkMIE6DbTmk8EED7FsFXKt34cgb86tr
nar69Ocp8h89yv6/IyDHS3X9ufVu/iH4D33+qvLxH/77VeW5HjTqI/9UH448MyQO/hd2yHz8wceT
iUGjGZnoU43n/7yq/Bi85BQ8V/h7hCT4iZf8f15V7P+dAIJIIgH37aOsEYoM/wH9+Os3/+lWSiEM
5/8BJZ+lhcDTguMFUqYQNWnah6Wt+VcJkNsWP8XrUPw/zVsPfVHJXNVQYE9JXkGHdWK4RjVzA17I
UTDk385m+/G/X4DnkIFTa/+8C//pxQpYFD6uN7KjMg19pdABVK2/FrwFF6jsfH9IBxUu4WNfOpA6
v9zj2rRZQRgfj782UkubojwXN9DJ9+R90QxiOVxu36pm+WdIp47P1kX1lS5IM7epqTUb037woi4N
ySK/OZAPze48+Je/kSrIQR8w9V8DCGC2oEItKnnrEl9/ufwZa8M8Rb/OvsJpwDmOs0SlQDGCRzes
IC16pNXMt1Kia/vDf90BeKpD3eAJlwZ5MH5CdYQHtWsF3VCQ64GJ8/Io1jqxQOZQpRZRERUyVaUI
yU4WTfyhxjMIBcd6Wm4ud7I2VXbFQD+Ay6toVZrhqvQhVnJ6DBcQCV9ufWUIdvoH1K/92GunBQFr
SZ7xsFx4UglkbnYzxUGRXO5lZQx/mNPOltvNWQHSvaxNG6cfbxYV8oPbiPLjda1bvgCEosIraSXT
Fg7nSXkSnIoF1ZE+Xm7fW5skyw14QhoyO61Mo3o2E9h1w9m91U4OQGbPuSpuQcPV3mtotWrgqMIS
Um94dkd3hNHSvQ95R0ow9rigmRULZPAAoe5BPoCHd5RvfOLr/Mn/WfWfLz+bYHCITy1utzLNltjp
91CuxOPzBO/iN3ntsPb7XJAc1PSZkMFDRBFCOkpS+svT5Rk6TcQbfvIPyOus+5AU0xjXOUguWh3f
TaDyfVpOzOxyjuS9I4at8o61fWS5jaFZZF1NlUrzNhcfcSflFCrzrdzCGq21b3kNCBsv0HUGxXIT
AuSJyI3gz5QX8YbXW9tHlr/op2gwQVWodNKguK/HsPoE1t7q1zRDrPfySqx1YXmLwQNmyAWnfuqw
uUNA5CQD7EITOQRfCqXXmbMNM2kWTZkoYoDyS4gS78ow6FCHxiF2v3EKrozCtZIfOGyXrIAsckpa
x+uOywQ2ksPAO3Cw14BAvlw1V67lN07lgnNDQ5kWKuwQ4HRwl77vsJWb9wbw/a2K3NNHv2EcruU9
Bjb3NOtdkRI6GURiPQT6PlHPGPpOzMyZ95lvhL5xWki1PY3NDOqP68Z3mt0zqxwLkNcGMoPbgsTR
Z4CTSbCnCF2zHaQZii3A2mkYbw3vZEtnvQTaTICqTG2a13hNmB2UVlrnODmUywNvEMYAtWnUzxu4
hRULdS0PgMC2BIZXqXSAkog4ZrJDsHYZCvF8ec7W2rc8gAGIOSCtj2trjYs16Pi79i/SuHm8cWVY
a99yAU5lpCNUKdPyROUGlSaIP0dNc7z89SvHgGtZf2s6n2uQ16eThymBSAfCSOYIst6ePjegMI/S
uuxCVJDgOhff10pCSm6H/MPWOfC23XrMSgALPx+hA4zVceTIvmY88P+aXBA173kfOxtnzdsziDz6
6/0WOQ6NFB6gaajbKd9Xy0TupozS39dMoccspyCgFoIMMFdpXM4oYyBDR9gxR1QUWNq2RBwh6FBW
BELwGM/+oZ7rb4g5B78ud/62LaHs6/XYClNC6JLgouFmHhT+CAKJRVqBos48lRJYmU+0AG38Vdem
P8pU54YroQuDuHKDrUj48rPCi+oZMD6ELi6P5TRh//YLni04HSnfKZXpVdo3s3MYjfvCZ0Sciw6K
l6p9bqIyudzR2qazXAJnshjm06Edh6gUO6ImZwDhR6taqEd47tIfruvG8gwzUlUR0SOmy0XYdaDq
uY9jDTqz5soOLNcAAeuqQ5JEpj3roX8BrJbJdgEbeZEsU1//vDyMtWWxXISvlrAtW7zLp7Dh4hkS
9CMEnFqkFva9gwz9zTJlp4oiQVxnY2ArFvsvsE1c+m3g4X7uVp74GCBANxzcMUBc6/KQVjbAKf5x
vpGZ7CvauXjDyBnUwbux9uiE6KHvgg6uMyR8vNzN2jAsz5A3gUROxpNpMIIqh3WRgCIIKr4ut742
CMv0W645qpRgjSITwb2gGixki+g/t3NRXvXWA63E63nKwMAHWVs8VyMBIKtTOeoIoOQnpyv7m8uD
WJui0+/P7gIFUg3K8VGtKc1cnWj/3Rutcm+j9bUpsgwdNW4+H3ONBeiC4N6HN2maBeRQbbN1e177
fsvGC8dHOtHBTi3rQv3grjMireOU4st102NZeKwgECtKg3szn9sPbejMRwXFma2b2Ipp20xdiDFD
rw0PzLScp99LVrV7JaCaUUIoIeyzd8IpNuQtLfDV/z43AbV9vc6zqBtGW4F1FtXj4pdfkee58WP9
2NXTgxz5nSz83zhEa+AEimJ31ez9kTk821yVazLEWxgiV1V5xyrn55LVHy83vbKzqGXaPelQJN/A
gxQU3LY5a6FlIUGKpZ3yP6O2/WfKLPseIB+X+UiJItc+JWHZL4c+6KJbYGEOMiLq2+WBrGxgapl4
3zpjA/gDwjkF6BcXg6rUsuXqcLn107e+caTb8F3KoPUVSFz1W1XeVw6ovyHIVx2w2HxXMnBrXu5m
bTUsOweB0DiCTw8vihkkLntOJlCD4oVxYjAC0OHK7WTZOqABDVLNYZt6sT760yD2EW7/G958baYs
S1eBjGnR+ViH/IP0lnsxI/3mofbY7zbWYm2lrXMcuXIysmiSKY9B4LrjS2bGe8EjPaWXV2ElUoyE
wGsjj0Mkhiel29ThqBPWpT/caen6O64Eyq8av/kY+LT4EEMtBTU9S/RJBz07hENnXi5/wcoQTwKp
56cJCsVDD5pWMJleznD6bfcR1S3FBuxxxVtGls171Axj22Az+wF3PuQVMta7UrSQEhxGKBhCwbQl
3+RiUBB93XAsDzAXA1uCwkWHtafm/QJSV7mLgYa67r2PWhlrvjTNF+/kYljUO7sqC9tjW/YedF/j
KbluDKelOvPBhejKosmQngBClhxQyIsy2l7kG4a/tiSW4feApukqRKSERUv1ic/0JuuLQwPeiUTM
4metqd5YixX7/MO5fDYOKQ1FqrjDWhQz3DGgFCh6CaaHU4b+2eBCcbw8X6et+obHtNnQWuIWrJkM
5stHHWuvtd7hrfJVkOIO2J2nBXQcIM7tw5fL3a14ThsMzbsxgF6fxDlWygqkQsaDqq8w8fTsqD7r
rtsEoeUYFijUjlWOyQN5SLyHriy5jZFs3PA7K1Zv1wr2HSlc1KPAL2tBb6Rsh1vWZ/XNVTNkg7hd
nY1QOoNjzqEsdRiEDg94ERUpjc3WJXJlEULLzn2nDYcAJA/pDODbQ4T8wGMrAW/bNQJ14ZeHsTZJ
lqn7tK+8YGZN2nVgdMjxzD0awCI3Jgk13m/v29CycwkGxg68BiIFjkA8jRDUTLtqqFMIyy0Pfj10
yRCijIctg8QlE3X4seig82No+QOojB7UGKC3RqEN1QDE1hoF2buYB+RjVyjUy7VVTCvw9GXT53HR
3l0V1yRxUFx+Rxc5PDflEu0ydzT3ZUOmQ047/9cwdfp51BMUnGewt0a7BQQeYj8yoJriKgO2SjbO
+A5iiqELepmFhiC1H2dUGeFCdCcGsATvamS77oagWe78LG4/eKRrALMoh6+LoA1KZyDF+1WBueZD
MWUQAGwi53czqZMYNSBtT+B2CSEQLOvmrsnp8mU04JUaFgM4XJj70Yd6WprnfA6/68q4P1vgMe/Q
d/Wdz0X84vfc2btdmIN8AHGJUBi5xwBxCQxZlsTj5KZFrfsECSb3vgW25zaOmjjEk3wWN8Gy+B9p
QWJQtUfyOap8pnalYybEqNgw7LMIqdzdwoNK7wil9HMZVeBOj+qlAyYn7nO5ByA5+p1JTe98Xg0A
ATkxeFMCSIM9TqSNIQreFk95VgxqN5dB/IVHgZpvnYIB5tKDq+vvFlzQW/GAFQOx2URNR0i8EMnT
HnnngyMoOQyS5cfA6fqN+9fa5YVYdwfBagfwOLdJ8xJV8XcAxYCFZFlooxKo3XlIjvWALdz6A4EY
dBVngNy1izOZtJgBMkKUD+LgwcbHnPziG4dAaB1rsjNB7XMuUpkv/ece+ND3CGD+yCYwjFelW+c7
OXFIcRHI67zPtASe97KXWJlooONfndYzQgeiLPM2jSruJhQJuhuoaKAssmq26qDXurAuuqGYJvCo
lG26QL2X7mkOoWfQq5BvcVdU5MpxWHfdTkMlHORVIi1jrwZENej/yhkX9wtz4q0szYpHJac7ydmN
AKyyoTP6pEmXaHD9fR/Qwd3TIZbfLq/FWvvWqdC3Swk11blJiRvXCYiE+z0w5ltv45UtZvMxzNk4
TXT265Rl4Qv0udt9PzF1ACCe7/2mRRy7cQGsPP0IEWaysbHXxmSdEhlxyn7q6iaV7phDx3PWSSjY
VuX3ym2QWGYzTIsTKW8AOoXTxeyHqer/KlFM8VSogCQ6msiJ34hHW7x9K1uZWNbiZMo0kNDsUmJq
twLLjxrjHSnrmCGfzpsv1+0Dy2C8EOhjgih4Cmna8D5raPOIHIf8ebn10256w9UQy1KKhpgwZkWf
yjCPgt0I7Hy2g6AvpJEHCJ4DnAo6oo3VX4sCBdY9UIDaeBiqxklc8FCDDEsiHQf8/dIUP0xTPHe9
gepoK28H3Hahkv50eYgrm+5UDnRuqAsUBIDENhmeBI1J2txBmUIZ641BrWyCwHIDddgxqOL4OnVd
0/Ed43EeHuOMM7LnPAOl2+VBrM6d7Q6kpA2DxkUKSpfhfhpBevdjqoNC3scupRmUVxABvkGVTC0Q
wStIcGvUUlSPoL7Sy8ZHrDxO/rB+n7k8iaKGAYm5NhXa6b6XIDuAIrwq8qNaEOXmQa+ONVRLbirE
dc3N5YGvrd5p3s/6dHBvdUuktdJcKfLZU+2hatiWba3s/sD2R20Z4DmnilSZiO7rNusPcxyUxwEJ
99JhL5eHsLZFgtdDCDto3VIN9ex6gb3tA7jxb43iE0FVBid313ViOaMYVIQ+ogQsIWWLPlQTQJfb
kB3lpD1c7mJtKWxPNPEZxbqEJSYT4xdwazvvMsPoxnm3thaWJzI88ylx6izJqBd+HVuAjnDvR83a
AVSLarwJEGCVGyNZWRGbVYKpCNUJjhsnSpTRYe5w+4V+RADJomDc2Lcrh5ENZ/UCQBl6OUFFx83C
8m86Inl+B+SRmFAnIWR/VIjkD7dmwt3k8vKs9Wh5oo7ndaXYmCWlc9Ig7kLIqctuBGpghHQFg3BS
DUg+ihjHLRDZyobwT0t5ZpujiYumCCsn6WoAevZ9PJ4o8AO38zbucWsdWMZfaJO5pobD1gL1x3ir
gPzrwI2CetTlOVvbCKeOz0YA/ltfy8rJEmBn+5ua1SwFQt5AT3280oH5lvWr0G8rM3NMkmrFHmR2
3gFq5VsAjrUZsmwyJCWNXOaINDbNyzhWOOCiSWxEPNcat0xyGaEB7kMAOwXl5XAqYWM3oMujG3O/
0rqNJEUtag1ReIQMHFrp+5G5LO3B83i8vLIrGEzPhpCyvOEhZM/9BEVy/GtPHdR2SiB5WQ00dqFw
FwTNPLCN0JvfRdLz79ulYXe0Gqu0j0udlqaObwgbX3Q+b/iEFRd3og4+322BAtNcLmKO6sMJpLaS
ZtNPVMLkT7VXR39Dq7uONk7qlX39h1TibF/HzTx1TCMII4kCW0Wexe+g8UluXdSeXpccthGkIneY
AxgNQjwEih5I/vcPKD32P+f50v2+vIZro7CsE0EZgA3gOVMyIRDT00gACgw1t3lgWzxDa5vQss7M
n8D2GkcoCBWAgdyIxoC0N6ci9zd2+dqa+6/XnOshVNKgAwiODl/CMQpSlCx5e6nr8EPTtluglrWB
WI6gKhcfTiYzSV9rsLWHrT+pQ+QOC93YvGuLYTmD1s/mISq6Kh2XKPqrLlzyMDTUQySXi2hjslb6
sHGiiG/JKGpQ/AfhDIiNuMRtIOE5h/O+RR3fj6t2lY0VpTqnCOllWBGvLYDLiERVgip0LjlKYuNg
ixRwZUFssCjIP8Bh7JoqDQZJQCsxVPvJpfF1q2FjROuINHlrdJWGcRU/9JB/+4B3ovfUVCr6enme
1gZwWqQzHwI+U1NPAl0Y7f9QULTb5Yr8R8Rb/5fctml7QJLWQ7aHV6noOvkYm3jcuaTd0uda20aW
UU8GyMVORyXOckXBS9oSTcHi7GTVjlWe2oqWrU2QZdpVThbwhTunUtWiB9A4jvN8L1DavJWyXfEd
rmXTCNjSogrjIs1y8oN1oEvWdfVAjHk/jcbfOCpWIkE2BFTSIobqQFRgFMH7xZv+ngShey8bDir2
XjrHp7u8+kSc5fPlbfX24kBG4/W2kvWIx2sRlClUGAGZRz0i1ERJ3n935/E6WL5rQz5BnO832kGW
xixM7JdsoYmn4+X28gjeXneo7rwegfEr33hTXqZ+6zmpJ/CyQ+J5i4/s7fWAINLr1kHL4eVRkyPD
tCjWHFsT9eSuLAbys/cAMX7PSVE+KVOw7ygYdxUqd2ME69PLQ1tbHMvm+9qZ5Bjh1TJ6vrn19eg8
9eNY3ou8os+Xu3g7iODaME8v0GNYA1oE6Ex/1DH9WxhoyOVg2mdkBo85ODt2ZEaF+uXu1hbL8gVR
JABqQVAmRSYEfJveNLywud7E6q81b/mAtnEClzbYAQ6p2H0IqrpDP2btBm7q7ScdiANf7wWTqTBX
ss1TXnuP2vBH8KZDZN4NvqKQ+UV0ZKOftWW3znYZmZ70BeIgrRO1h67XPdRvEQcB17HaWIeVLv6F
6RzmvoxdF897AYTGLmI8e18oh6Boph264MpeTpvu7MzShEDmQIOmpHZP/AJz29XHivGuA1F9021c
IFbWPLbsf1rAvBBEs5OEQT8DMaoegmm+DjWMPMXrEVCks0uQdzgJslB8l6nyQ8NB/l3N2Yb9rX39
aYHOpkiN8LsVWEsSv2uLA/FcfQu5aJVcZW7xqdez1nUjp9GrHCg7l6p8CMzi3ipHbAF3177dMmZu
8mZB8RZLhp5HNzSEbgNYG/nhum+3bLnkUYhMkcjToG9/xy2UreMItObXNW6ZMgglUGDldND6ipoC
Etyl2FF3LDde6mvWZRlwAHZHMWQLS3QXOEBc0cGog8PB2r7rC8q3EpMr82/DOJEcBP9ALBDLiAI/
HccpP7bdNFx1KcRd+PXeGVDTG7CqZQmtquqY9SxPJu6LqwKkiIm/bt2LwczUZxkcEPhwxD4cK6if
01iNPiSdcCxsrPPKSlDLfvPF98eih5+LZvo7H0Gi5EvvnfScrczd2hpY9ouV7ZCXLSEmV9X1zusn
1EFn8XWFdK6N2CxFNSpHIlkCkdDpa02G6qhDBgm3Iugfr7IEahkxqKzipqyCLJnkhPj0KF+6ufeu
nH7LhlsZojRuQePKy5+9WN4Tnn0hwP5e/va11bWsOBtaAJlYk6cSWOLbDpjGe9zBlhTkGltY6bUu
LFNmc9svVPhZEgzLUzGLOxeCFY1st0DfK/vHRmlCUK6OApCrJGyq6odW8rmBppojr23fsmIV5KCz
g9pEomoTfgHDU/ixV910vLwAa19vWTH4ZCZmigjni17yB8pnlRYDIMWXW3/7wQVS6Nc+gsfzBJ5X
nI2OgGI7AEJICklq9ifintxrNzzR2hgsC/aFTyavlNijoDEA8l1ChCMvZ+NuXILW2j/9/uwM9utC
AD2iccJDSec2K+t301KWN9dNkWW9JbjbKz/DEeCBqGYnpg74qix6GuGRQMtVfb3cy4oR2HBLX8aV
U6E+AZvI7b+10mu6dx0v/PghxNNnq+JsbaIsa64aGYzTUGZJA2+xn8IBFFA5NRvLfNqS/06tQ2/2
9TJEbJwJan4wU2FPbkOhgydVOmKv4uooeFw/Ky/ONi7wJ+N6oy8bYRlyqMzNFMgksPGUBwkmyDsG
HNMtRRT8CF2p6RaML/OxakSwYYgrpmKjLmcBV0h6niUkjD6GAXJNfZPfuL16LBnZQt2uLJANvjwR
b4KqCTlBPy4VyOW98tCEw1Y4fq11y9qDElexCrydydjPwaGCQNQhaPpg40q21rpl5e2UqWAE6DAZ
taRJFqHwa2yC5v1lA1lr/fT7MxsHwEXLWCH1FoCQySSIKAuoZFFo720EOVYABxBLft1DDhKKgmbY
UkE2fhta9tKzRR2Zs9w3EwTQuFAHOfmf57m6g/bW78vDWrEZG4CmJtUyaLU5Ceq2Wg2IKsp27vq8
zsEqxQsCjihoubuQnQ+NvzHQFVcTWk6gZ07Yi3JyksIf+0cGerLUJY766HG9VZ+yZiuWJwj6EpKq
oEBIyrmRDLVVPp/2POuib1CQDt5PYtEb87eS9XJtqKSKM/hnqFYlraui4iOI7jREtb2Bz4/SVfwx
c4j0bttayAUkSFRCodCPIJ8Ylyj8T3KOHNgRhJDu+DEfStIfmgjsqAfgTDZRUys714bjgGuxn1po
BSUi7zXoEUH1irN8q6BwZTVtOI6BWmWIpCIeQsEAzb7i3i2Hu3nMr3ui2ChR3c0IluYE+xPA/++6
r1Gx5tK+/XJ5+6/E/mxMIfPa3PNaw5I+d49kIT81dZCgqD5XC4eaIPjoejHL92DbvSqJ55LTjj1z
I0Q2eK0QlSVdID4thXkfMfV+UrW87ipiwwwD5NG55D1LcoY6Iz9cmsRxWLfR+spin3ijz79eAVze
5UC1J2ZR+3KMn6LGecLLeivAv9a+5QLB2BVOMx1Zkqnm4+DxW2cUEHVTG8a61rz/+vOnsgfEPa5x
T8uGaBePbQWSo0HvjJLXITTck1bs+QxFE4gp+xYjiL3uV+ljI0V643qz9vWWU4OUY+gOAzyNk4Fl
lqo2S0cw7oJdFkJ8l83htAvfuNXYeMEWjJNRBsXWRE8F/RxObpkG1GGPVJufEZhON96MK4dOYBlB
AHW/TkiggXI3945GjeA6UmO7DyCbfvQrVHT6+bB1rq65v9N0nllcXBSgotQSwUNZeN/8gPKfCiSv
G5eOlUWxAW1V1iFP56NCIEQp9cFtDcQHBqdNlqjZuvitDcAyCijIC2C4sziB1rv8TLLI/+AiKpRc
XvK1tbBsApTuYgJ1NZZ8USDrkINgqcl1hyhuPh7qEEKOOzVTZ8ODrA3Gsg/u+ODzHmGCeRTNiTYS
HrAh7fHyYP5gTd7awJaNlKCB76a8gT932+7vcDJNeEvc0vy91MgZ3FT5/Ahy8WM0e+UjCxTNb/0i
m529YbNfJChq+0UHVuuHCuyhD8wB0faOR2ToD8uiw89l18Vk41NXNo6NiKsaEw7S8DhBmrR8mVQF
9XceQ9M36oxIL0/HWh9WZMBAa4zXJc0SXpLhhhHohRoixqNyNjFFa12cttWZdTUBWGihnghTnspy
n7P8PZRyf/t5tXHtXvFINuKtBgnwEs4eXj06P44NaGoRQFl29Tg+DSBkOFyeqJVd6Z9GdzYKaDQv
WVwhyEE9h+7q0LRHt4Rg6nWtn3o9a33saeV5PMwShDpwl+C5+ylzqfp4ufUVA7bhbsivC5rJgSU1
qfYhOHB3ZR7RnaHLDKFqmnRe/uVyT2uzZLkKGudByQ3cNgXF6Q+3zPsbSMJmn65r3fIMA2knB2So
GEcefwlDaT4MWVx8vtz42jay/IKEjqLLPRzLUeHfz2J6CAL/fkDd2XRiZL7cx8r02PC6LnJaJ55x
9XJQ53FDQX/1zixD+Hxd65YtgwPG990KVy8WkDrhFYQFpMzY8XLrK2ZsA+XMMjohkQOgrKCtfwnA
N/nDXwbnHvzcUES8rg/r1HfKdom6icWJaXRz20I5Z2fCdji2WOwNS1sbxun3Z5ZW82wWrQhjxMqa
u5AISCU03yhXG7O0tsKn3581PxEvlCCwZwk01el93vTNLTjy3Y138coetTXrYpSCqKjG5YtWNbkz
YER9N4Gh6ZZ7M8AuCCSxjSN/bZYsO54qpFGpwxHSzbsffOJfHdd9QLHLFoh45VH1p+LvbJogRO2D
vriGN5VStPsF7PJiV6qQikRAC4rtUW5XhrdYH1ffZKgygPi2kIg1XN5nb66Sz+wcfpQtJPRMQZMW
4sxHxmfngUO+4fG61i1PojIW1FVBaHJCYR5U7kCX3am9jRN7bQ9YrbMoQzgBmtAJRPjKHe8onimm
F7swMp8NwotXjAEKAqeFO1sgZ4i0lzlLnCCmpX9M/byk7jLOG++UlTHYcD9uPFNCxidOiNPc5pUp
9hF1UtagAimHwsDGKq/1Yl085tHxOamRVQEX/gc9sWfG1XuZ+Z+HBsC/6+bp1Pf5PBXRyHyNcDXh
TB1blUWJhojDxtXmzX2KVbCc1dJGi6ezDs5K5QYpcO4fi6j8ct2nW64KBTxTxP2eJiPY6ev9zMsG
UhctCDo35n/t64PXc5NP48xHMsQQKjHZsSg7lRQQmfh83edbLko6jR4XX0EWY+78h7BexDEavevY
UV0b5ofopskhrsOSqWjLm6ocm+PUGX7lrrFseMl0N7AI6xpqXScRdBmTE7/rRuLhzX0P72bZbifA
Pq7jPE5aGj8GjTfuOs3eEVoP+zli366YfnRiXTY46XDbaBRNVNZVL54sgqdpkHLDyb15/qB1y3R1
gNiFrKIItfSOeaJ+oQ8OcJD3oI7SG0fcm7sTXViW67uDC+mbAh6ui4NuxyFk8SXiJeCP102QZbtu
h7djB2nTJJ7MkB+N1iVUssJCb+z/tSk6jevM8wRZ4VGSI0wIFZ/w20Jaks51nN9Ks+RPl4ew1oVl
wH3eK4JaCBw1OHs/DaTMjij7qg7FKLeQp2urYFlxSwkr4wAPhsxv1a6aug4iRXIr8rzSug1wGwU8
W3c6AYKcHvFw+A7V4XljfVeszCYsJMFsGohyADLB+wGKH8wvbktvhPau6fceRJG2hBdXVsGGto35
UC+uxCAQ5E5n6FjNUn1jPPh5eZHX5siygzozvIHIOp6eIA79wkVcVTd97Otm46w/OYR/xVt8ZhMW
dotooOeC2FREfajKkYcpNr/U0nxDzjpt4jlRzLvu4mUD3bwq14CVRhRBw5O+W+DoBjI1onDdDb+9
thSWQVAnQ0VCi/eJMpCyGwuezF58NFl0nVONLWsgJhDTMFNYg0E85vBfnH1Zc5w4uPYvogq0gLgF
enE7tmM7dpK5oRLHAbEJkASIX/89feq7yOGk01W+mqqZKdMg6dW7PEsZwxoshcAv+5AzBRZjW0HX
o2jMKJB4RRNMbHo/SsvYXhPHuvR5NtdaTYGSEQUOM4bdZWpF/c35/GsE6viV73/hzG2xbpraqh8W
5L40Yk9Lp6d9B4V+ZUJ64zn/yt1z4UBsIW9DbaAjYdCvMqsHEtUIkpoPp6krr/A/dK+/nIct5i2f
HTwSYbp8kHVcFpDH49B0WorI9UkIc299KwJ4rQC0HEH5vRNQl+iGJnzt+9gbf4PeQL4Vcw/p15yJ
/qYCEuaNsTEOdiKe2w/xZM6unf/7bgHvdzYCDg8H4c3rKW6ZWJIZTo3X+A0XPvFWUcvVDA6EtOJo
E9VorgjfwdW1CVp/9++YdmEjbgF/Q2vp1K6LOHQKvNQswvrZxPAuhCVWBEeRK1fAhdfYCjVyiAIu
oHShXdFN+iWnZPrernP4+rGXOD/1jwtewMm3LQqCszqU99gyaNhReVtK8/Tvv3/p12+CmXbOC3vd
iYPfuBCaH2H7Coc4eiXsX/rrmy0kYD4T+MALHUo6sDiN46qY036O4I73sZ+/CWXShqTpIbZzQPsp
fkdi6L6Ijk4v//7rl3bQJpQ1VTSv0JWMD70T/YnOg7+bqhbwwlyEN/9+xIUvtAX95ZDZAT+hRLsu
rwsDQg+A2clQS5i2fuwBmxTdEczk4LWHLgcUUQ7RAmeHrpXX1C8ufKGt9GIxRHGdW4BqVW3SuqAo
MuB/WF4T3zxn+n8Jk1vYX+w3xEZ+Bxtwtd6EedynZUMO0TicyhbuqmU/fyzJ3Qou0rJbiin3+AG0
+fnQehh+1Iz5D5qvw8c2U7g5ye1ceatsRlzrczO98MkL6qSBHxuMZtbF+/bv1T5Xd3/7YJvj3Og1
omU5RwcCE9Cb2VH2Tsyo4QQ+RTsvNuBSz89gduXJrNpq/++HXtrDm2MCDwdgUQQe6kfwnaN0MCn1
+mvj7AuvtEXQDWxgCzlDzUzwmjcrpKLMMS7R2p7YDtLmWYTSdgyuYjQv7OgtfK5xpHJa4XGMweEh
mcwMSVFvjOBBOETsSlS/8MW28LnVjvDYWUDGYKqZ9lLo8ch7Mv/37/XY+Nz/fxInibe6hQJjYDYJ
ER6Us4nl/t7NbaqbH64xyZTrRFh2a0h/s8LwWRXjJ4y1PgRTx6PPn/WP+6pdUcbNVXR+tAswJaBx
AgcLiFjpMf/YdtsqGoZONv0oWHiAoD5ckxn9ldfxh1SD8Ps3B0gaOihqAnaw8KTdQRVTp+OUwzuS
Tlfqk0v7eXMn9otizkBx6UB5Dm/OZp9Tv08Ur44V8eG9s8ADV2SSXmtBXNwNmzsSiaMZyxE9SfSv
6vDQ1H6ndpWVfZ/Q1VuqVJLay5O6r+IVYvujWlKXr+DLhX6rXuaaVCCdzX7uPgLVwifehIsGxX4L
pj1ajiHAfVUFYWiUntc0Oy8crS3OjoNyAZRcGR6Gedzjonutmb7SUrv0pzdXKWjF8bRy9EqbcHE7
iB1NqdbzNfw2Oa/HX2L3FmMW+t3g2IpUDBw2GLoKV7fFd2j+QcBFQP13SGBRHnwOCzl6SR6xPL+B
GVA0Jz7sRKPECz3fS+HVFfBMrpoE+7GMoU9XS8LNaVzd8tOnIso8En7muVmLZEWWqtIZEpPh7t+B
50Ls3ILWRglAmScFP6hxOAZ58yoXmB0rwq/t5UsrsIkuUkV+GFfs/AD7FmCZE/REPkQQIvEWtFaf
W3XFGnLoHGnoE4q3di2e40C8/fvjXPrtm8jSRIb68YiyfhJcg7c7zpnX+NeI1eGFzbOJKugCkiAa
x/AAWwjzgOYQLGUXSMpmChJrO9cW8cei7xa4xqWuopVHyJQmRn4OmD76aU0L7Ml/f6b/GYP/7Rhs
wgN4osDEQsriUBBYXO483tkmDYDo/BJALeW+XRrHbpvWdOarN8qqgA0y6e6rEJErg2sIpFU4QDoO
jklOeKkp7Ngl8IucKuyVshWQSkVKnMFbSYcwGHHzNYLThRXYYuK8khSS5ZwfjJGv581/3j5RMQ1J
WU0fq6e2EN2lyNdVdiQ61CAGrfB7Cgnc5IlnrnkbXNikW5SuovBTLij61dowCPki47lpSkKvXH2X
/vr50/2RHMT1VMDEBYbkK1qLkKWLuxP0dqsPDnTpJjo4aPvhqjtXm35VvM39iJ4Wesn+NdWHC+Ft
i+GLsJXMNC8cdxaLknk44weaKE6C3P/QTIiA+vG/vxDEpcE3Ck14yEvkIckMVaLvZZ/XHxkl4s9v
ooSL4LxXa4MFaIvhhpbcpFFouiuo0EvLu0k0engq+fB75yCwUXNaF9McseAfwl7ht2/iApznmg64
YnboA1ZmuRfzTKz+BwvZLcxOaHjSmA57h0Kur4RSdQUDb6I6WZxqbsPf/w5uF3bQVnsOIPgVjDvM
yywZpmdWRP5TRJx8g9Bd0e3+/YxzNvKX+Hl2l/7zkEEJEmDuGgF6HKMfSOYaKIb6ClrBa1szZHYl
f7dxIb/ZCFbkV555YeW36DuA4TBmx918mOOyHNI2gAI4UuaRvf/7nS7E1i3uzpuGDrU+JoHwPBxE
MlrNacrWNf4VRop9cQApvP77SZdW6PyGf4Qo0GpRK5UjmpK1NPcSGc1/IZC0T3kddh87hFsgXs3D
KB96gpmgF9objp4eRmtBfWWieekFNke8E712rU/wArB8H9NymvN7iJuJ/wRy/St39KUttjnooJ/I
EK6hHMtdwR7ehMX6u1SEsYSvvYtuirVo8rt5xA9JVkCTrllBX9oGmxDQiIpiYzmEr4I9hL26N02U
rbgUkQ9XRfrvHXBhL2/hebAHFLHsZvScwiB+gNk92/cNvwbnvfTXNzUEss4WOxkZ7GqD8pNgRXC0
Ja+vnMML/bItPK/U7TJ1XUAProtsaqEzegpZHOxhn213o4nzfSzy6mNHZStlR1lYuQ6i7ICO9I1L
y1KqJYMOqYTALmAZ16yKLmzorZwdVMYsxOsLehA4jGfdjWdaN00qF/Gx87i1PG5YwdeqmOhh5NLd
9JXsYYLDrqmzXVrwzY2eN/kS2KBjB1/V/b6eACKPZn/Yf2yzbk57D919ePU27HCmTA4JkVPwZYHZ
8TUiz6VfvznpdQ+xV6/A3y/pE1uj9p6tQn2sD/A//MY/Qi1QEDooiwpp5jiFQB6xd302Ov7Qh9lC
19DwhgLQiExnlmt1G9RSgkuvwis//cI520LXJrUsQTehL+1r1a5plderAHpNrTgMjDm+j3wTfy0n
Yn7++3X+Tlgg8Va0Ls9DaddA0ENtpRLAtVsoM6DJ6k3JuV91Z5VoYT9AWiF11lMLCwyossIuKFPS
silhcCPQO1KiVkrimYQurUIIliMxGGElm1c+lJ7AGqUn0Zry/d8/+u+bR8TnE/3nAsuxQysD1vMg
CZmdy32eNe3wIckTfJHzJfHHXy8rKC3Br5Ue5giDvmTpu9okoarcB8uJLe5ONxhTtf6MwGOqMRsC
zVKv65bsIx8n3grtkYp5auXYMOtMpiNIke0jb+sPmePg42yiTjOLCLpRPjlA22bIYM5hTt2K8Und
VNfE1i4kAf4m9Mw9iv5BMYI2Xv3gLAPIjMi7cNRf8g4YwpZNZN9fncdfuAW2UDxqAUMKo44eIKhD
b2brkXTJWXsUeKsrmdOF7GKrtzdVmJyMUIwH+Dhuo5R1df819nM1pLSrICDI/FBfu9T+/izxf9B5
kNDRtqXBoeONzYTf8tRvibujsEH4KSbqruyyv382sQXohYXJqyWPyEGvq8EIA8oiJhGxLmnam0ZP
H4q2YovUg2G8mfR5u80Y8R7hvZFnJbAlV17iUhzZnPTW+iBgaeofvFaItGRhlGFtroF3Ly3F+al/
xJFGL4UOMcI/wP6qg6CIe9T+NGdwi8Cg9JoI/KVX2J5Hr4k0bH0ICu+FvYC9r9Iop+rlI7FExJuj
6ERZs1b5wSEcq+mlZ011Vy/tNae4v192YouTnzpRL6vSwUHEo0zW3qDLaLSX28TThf/FL4dpAkHd
y69QJS99q02WLynhrppmPG+eAUlgtk0xZjZXBu4XlnuLBpw5gwtlZYJDbWSzYyG7HRq+n3npkigC
BPRDK7LFBTpTCNEsfXAYvGJ4dvA1fuB6vtYjvXCqt2DAUUUkjlq8g2ucvFukJ259Fbg2AavoY+gf
DAv/97FYwbpY4GpDkHYX7KkYTXPXh4T8+Nj3Ob/ZH4eutGLqkbf4B1i0N/sWva4sKOtrfgiXvs/m
SFNc2kEUCv+w6G7dN3Hc6GQaXX6C2QhIEh97he2RdgLaZIH1D3MT5FkI/7TblU0f8s4jYgsCjPhY
aKADAjANWf+18NbuBXS9q63SS19ok9eLWXE1qRxnjM8jvMm4zmaYwYEEWPlXyqq/zznF1sM44hUK
227GEnt99KKQk6bLNBRJ6M3TrSdpB8s1vz7pfqpfLHXXkKYX3myLDoy8puhli1go4eNBknEY+M/Y
BaZMF5jXLbt/L/6FKLKFB5ZMewXkv3AlOepugmCWOw/slf28FuOum4y90vC/EHu3OMFVVgHKCc8/
BDUsGo9rC6NbEMc7W+9yG3XDDroEFYEg8DlF/ferXQi/W9hcDWW8qe86/yDhqInWEdS8jC3H/cf+
+nnZ/jj4axRNwi/O4v+LLh6U9oLXxrn5yp679Ns3B9/KtoAOnCSHILLjbuDlT9hyrlc+zKU13xx4
PgxEg/+LM6Oi/rD4Xnxsu3oFLzES9xCR+pBgPBHR5jYfOjARSFuQw9gy9M8Gp85S6Nca3ZSL8w/+
vx1iEW0Ovyc6v4WOLzkstCh++2zm6KkK46rGQuyi0fWDHNBOuOFLPS3JMjqHEnfw5Pqcd7qZMlfm
o//A5ygmqRu7dtpBw3UBvA8VcZ5CEQWuEZXmg/4ag7fpJ6Gr2JT5nq2SBdIKpiz9lAlwCebqux7d
bR7l7e0c0/xRUOse4aWk026MplRN5ZKMYqhxsfVB4ol+TkDJOS1Sfw8Gf0m6uKjTupyGNOTura89
WCiObD6Fa6wAyVd36OssWYwxVpbX+XFmtky82huSsFU57NQisutiuDgq16QKaNxJd18V9719Xfe/
JjovkLqvwUn0ikc5r+/dkJ+N8YJX7sZ3uFx+5cZ/MWQO05rYNZl8M6cBtFxSZeZPnSaQYQtYu/dA
gOYE/reA+XZpUfHTpLzPYUnHrJvCz3BcNclYjfd2CJ7qgL80PbRGOEES2vQhT8dogBlz6M9podzP
tViGk+cv3wQokrsohlmnCboX0dSvZVw/TPjvO9itjtlClunQmy5Oh8bRLqmdhVGdV6uEytm9FkaT
Q8Fwo1SFvVty/pzLxbspoWWMHj5NSOg/VrFtEoh0v3SwQk3VKgpMVYchExH3Ej2N3l4V7k1ZqENL
5qvE+qEBgqU42XiRiYwgEKfpz4rnM+TdybvK2aPPWn7vKXtChiShTEYB/pD03SfeAI2VpjmYKb7N
++XU2PgEZ+833qy/PM1uxrqlh4UZkciwgcN3vpJsQWKagNuk8IpqSsey/jFWIsjsxFwy5FCpg29R
ddNG0E1HY58fYcjSnspFl1kg5bKjtP4eyfKT7rRIQhPwhHPYcDBS/p5LVicVaYpHW/RPEIeqgEHk
bVKbaEgUhtBJVA2/oNDkMtM30y5q/Jc+mpYUy7YkZqpt4mK1HBdtcwwItciobZosQGmXmMq8Em6f
h3x84F4ASK9BjxbnSGCWC8CEFeVzAY9HjKd1nfEVmtg+xIEPxWqeA8iKJWqEWp0q1yHpo8B8Ym68
w6F6j3r/GBWRSMczxX+CbVPi05jsPN1NCenMl4a1qJ+C/s1y/gPcLbSFLFcpxFChN0ywirYQ36eu
1bvOr4NdjxZFKlmpEjbX/w0khl+sZ9FpGdZEB63BoevemUKdBxTx/ciCx6kRMNyc1htXTF0aR/Un
zuI9xGLq23UkRcopOpP55N26slmP46ofal0+rR57WkMcGwz+u4PyEPD8ofsVFJYCMtyNe6UFclvF
Ux6ZeO+Fpc0Cr1rTuQF6qe8LLw2b9c2QqU68s2A+zE8+m8F/kVH82BNndi18J5MS4Sm1PkAjswb6
WxeG7cNc/dLjXAGzOgIb00sO3zQ2pQ1UTpLVdkVKHJi7gjhypL0sM+VYuTfOujSAxcDNEIQjnD+d
n3otu2/DskyaMHpTLnw1Qw72CYS6sVOsTSaIyxwCBlHYWCzyGe0kfuqtp2Uy+qCO9DT2vwZAz34d
8wqupUEeQH9kHEb5GMP1kaW81+Sb5E2lgZYy4Z3TYjxJS6u9BpTkaRwQbaxv2imNGHrYaQTF5zKZ
vLDY4/gXLqX+5L1WE+y4o4KOBZaBjIcmWNixh7LsyR+Uf9SwKtlPtGK4cUL8iny166lezl7xeYAA
ugBCcRMyZp65q8cxjXNwzQggkui89U598vsRvUZZcMkSOgOjlECdNr73bVf/XsuS35oemI1Eq0gd
FAwmM4bHysSGtLzllsjjZEhkkwAl+WePsuB7W076Frj99ndcDsXjKHr+HBSiWuGFHQSPRazdfUeR
zaaC9+0jE4X3i7l5+lJ0c4TVFd4DX2V9mGHDUuCO49WtdoBwJ13fubtorLW662HIBSseHrZeYgil
n+LIzEdN5dLsC0/TY7wadyRWr18mEdsXA/vjT54DKT6B6WMVJm2x5NlIzl4WveNruxuJGN4jKJ3b
pJRLD+18B5HBxebP3pn/ighxX878bTCAoLSDbtOgiaukN/2by4f5qe4XUEKotgnx/fFzDy+3E3SC
7sC0dAkly0GE5Gve0GeBDZRA/G/E5YV3glNal/V2ePWIJBkkbtDz1th/XHTf1tJ7W7GRblmhH23V
ATkFUecvtZ9jk4SRPMGDI09ghUN2vR/4SetAlkAYf+J1dMo5eQXz0u5FC7Vk6Tp3kjrqk2HmVaoH
2Os2A2byIHMvCLty/Az8NMs4MK4prrwfupIPtYeudThGfQqgcHDr2AjLTxGuKeXqsVIwtGzVABB8
h2FVMfj3PCQKdzkO6wCfyxsVNfcGtqTgcuRfFsNbGFaTHUOLPzO257jApzElq3QJ0d2bLmLQXV1Y
pdZNE4J6a3D/owhpPH1oqZKpCgcvgZHqfbOaIs3rxksxMveSNQY/rVX0RTZOp6uP9ELZpb1R5fAD
k2EYUhUYeLbIThJHzWEOkfgPQq+p5FykMwzQMuCVv/QO3PKqWaEb5jc/hJxgGa1Mseur4BUisHVS
BkEDbHHHspnPHZql8ZS23vifyYNfkA4oEl07l8Wjdwx5L+A0X1eZqYAEhC7hawttpEQ15MkPqDqB
WAH4qOHuLmwbgZuWVg5iQd3XIjItXm2M9uVC532v+vqZAd+arGY5tEXn7yfcb8CY5HcTUKnvy7yO
CS55/whgQrn3SB/uh7Hhx7wkHnr44LTEoWibVOg+2he+gScjnHSKDB7bskKUd1X/qGoP52KQM0Z0
LbwE6juuaDceBXjre7mejwvqwrPTuSv4Z7r4Qw/OANQkU17r6AmbbMoI0eKGxsG5dJfdr2kdqpuw
7NYjkKhu5+Zi/OGHZZ9GStjPYmL0RHIpjk6u6maI+frsU8IeNFnUUw6f3iohhns/c6nV0xKw/B66
nOHei4fyWweu7BFumfkTXHdNZtDveMjjsnuH1kG5a8thvRMxNbeQXCygKDRg3NzlbZ/mfhU3yUhm
RIherM+KMii5ia69ndw0a1zLsBGfVz++9YvcP0DYZ97NEF9+dE7OmY2blSEyDvYOe51800WtvxQ9
8pu+qZCJV3QGNc/1OMJh+VoFY/Vs1obs2skJsGNpk2JVkPdVHbpio1b0Vngr35uaB9iybrkrdJ9n
lobdyxRIcWoUL2UieAkOC27yT6qQvdyvVNVZURUipVFOUhA0qwwaYsUeYlAcI29id2St6U0bk34n
S/Ojz738rbPL8tbMBb5TQckuhDntzzic44cYHUHsDFu/GPjVPI1tPe5FnKtdHXflQZq6z87rfNfB
wguZRdQBIJp7R72Uw7EZLFhsbITMDg3nExjMDZKdFRBWDMl3JexNU6Q8Szb2LXul/hreTji7mdBU
3feTGTLpmRlziDb4bIDUT/VZkM7WcwScYEgyG4XeYxzx8NgYTKGStYsRMos8J69amng4QpAHru8m
NPMOpr6NhJNp1NdJXGr/a2igZpSsIJDeVVXknVq/asA67P05IflUfK7WmT9igmx/scX4r3PA6W2z
BPmPheTBVyLhHfIqeaHQ8HUNgQOAdtL7L6rxMfdD4PIu9TxtyH9VHDQuk0tc/iwDNfV3Muj7fqcc
WIJQJoaqXypL7n2DzWveoD4p6q+S1h54EAWaNqdg4l6zk4Xt8gTJOmUZrQu7nLDNm+FEBcxHUzJ2
JfeTnubVbwZwDkK5V4Nx2JSRdEfYT/os0TEfy0w7MO6Rp5J+2M1BDAZErcoitcwO5Aj3Auh0WHg6
d++khvf5LbwTq/zY5FPgJXKS038R/E4f6shwcMWHqQpvC+bCdT8uXlAlEnlfmYyO9dPjtDJivxv0
xpcUiBLkSarTproRnYqDZPaiVgOqSXBndTBRg9GkPBP3BhHV4CIWBUok+M33fuaWfMH2q7EETx6u
ISjUliPcFUCLj7tDoMvoVwNB9TkFmTJQnxxYsXmWszJuT8zWojspz4g+6VovMGncr8N6z/KA1qB/
qviTCgYkhnIZLXtkDQWTFS4/KBnWmBvcmpGRfrvzRl1hGNt463M8dC18EjjFXFtQttq99GjA9lO4
LE+g7Hv0J1CpGEkTPsAPG/a8rNq1SN/VvmeLVz9W3oA5SrdUeZ6pMQglrO6HakgnMoXjQQU9VT/9
yhofGSalAUqPVfr2CaJ5tDrVYy8x3hmgEHMSNgiQxs0Qtn12dbOI0+gVQXsYnB6wCFUrq+WmixsW
3ORNb8Q92gCRDJJGzyRO53j2dGIpli0BjiiEUaOrVInysx1/lX3kujvHuVnvSdjBQjxZ/bJ0P2lH
qzLNPYGA4HVjIE510VmRxNwuQAjBqW6AHg7C+44sBpWBDxmMOqm9sjkOJC8ATEeaAJvHubWIXVAe
zncN8YAaxU2IU1nICffwNGPy97wW1Pe+nW2y6d6SAMm0X1cUZa/r2WebWwp9ZIwvEj57Ir+jjpEm
KzvEjaPS6zwlGIq3NXZ7NWNTySIOd26stIduB+/UjQAU2f+Zw+bljtetrxMKV2AkToKbEu/UQ49o
bYLY7X24QhEU/UEnsb3XeJiScLDxjNPbQ2sDkX/q9zow5reWfPppRigpZzMka/Nj1QEWfh8qj4gT
IVD3S4HmX6YEaRxdPsH/aw0yT/dldyenlhsoSIimvelM3gY7u0y0g4na2NvXqHIBfSGaIobhNp9d
OulC+LDSbKLiFHIKeWPm4R+7HOLn5FNR+upR1zHmmig3c73HrYy6j1JbV3eV57zoZJFwVZA0qOEE
jiMYTTdgydkvuW7Cr54sphKdGqJ5Ovk5hhEpPDwKvUcl3bu3dSopu8fwtOzfYRQS2HeIruPnKfim
7YjwYvlG1qb7EXDUhxmIUIYmfHHrdD/44I89tAvQfqkOhfA+w/531JnIpZVIqfwOw3Iwkx0uA8Jw
LwD9jQ7ToipwjGbdFZlDLoNQYGUpP0Mfox6/FT5EXE6yK/qfSxVL+cg6MsDFkI+m3amua0wqXK7c
aRWmDrBQY92A6CkdTRyZ6Xq/5v3sDlPbOe/UhK7+OhTSFI/TPE40sXae+xvsHdonbpVxmcHPhC+7
YJ3VfCBDHfymfem/60ng/2sDJIkH1HY6+jRGOmhQfc+IRWtrLb8bJvA0biw3yj/1dF3WGzbW47T3
We51d9gxAX/CyMGidwWuOEstD2e2C8kgbVbPPmp5iqP+H5xmtXv3fcB9v5QANa0J2sc1OwgaxtBE
jCyU2qemCX0AnXwN/eK6bMdbZjqxZkFgIrkL56XXn3hoV5nSkHnipiFt6EMWTwly6IMJxUCM5g0q
D0/P676Erd+vUDezylivRoY7yJbNJ8y4DT3ppTc4wyvuq8x6Tc13ebSW8c4YpewBjTmLUJ/zGrse
cq9lUvZ6YTtRjfGyA+VjQJEAUQcvwUTBHxPboA17i8yAlZ+KGiVFWo3ztGa+9RjbAYTo3U9DI+Uh
LkBHSZRcS0wqAUPUie78sLpF1tybI8pCpg8TVaXLGkR8VGLRUshb2bG1zjy5kBXdsi7/7VPPm3dh
NZAuk6puvje8Kl5B1lVBWjpFfkclEGpJO9nKZEMZ0SEr7UwfwWEY3s//Enkv/CWLHS9Lr85Cpopv
EZRlg2QNQ/7dML8ebxZShn02umFC7C0bL+hT3mj6G6z+me8mzOBGlPE5umqElsiO0BcsutsFMgXt
PjK2qg5a816eoLEUYlFgN2pJanNl5F5FcRmuSYVjVO4mDaGep7NPR3kzFlBPQsgNi/HRxjBvSjEU
CsK7dVFgFRVOLx5AD4tPQaAwbTOREwphHmVjhPfda8jZIgUX7Yj6SUJ5CRsQ9iiQkh7W136qSpi1
o+IPE0+yhf831mA6fqaQIlz2DDI19TMwqkFUoFUG7YN0lMY+RZUCDIlzaBd9aSpejcemABVqN8VN
U92MAxQsfwW8EMEphsgwiE9BW1ffYHXdtHvE5xAtx7EjkKLHgVQ7r6h8llWzVcUDLjDYRleeJ1SX
QE4VuvJIQDDw/5QDtjqnDrYWOBhxFQ9vnaKhOq5LJBcQW9SqbiGiuNBzJHRlm4a4vsYEl3ovkxjZ
Ji7uSlXzI8pNgv+QVxjO7Fs0Ex+Q0aliP6LFZBJrFuWyIQQ+/qZEthicmNdFw0mhs8pOLZHBEf7T
+lMDKdruRjUdYo8ldEX5OYDJuaNdAGOhoecUQwfF8+5oRl1HwEMr/jy7tUee3qg6RIOFG7Q76inP
k6oitcnCgHG0WudmHH8Zbn0vw9eU+SOc69Aq7BTjzwqUfIUrBF3OHXAWRbDH4NQgKoI7VmXQH5P6
NIs+/yZxnZZ3NRxtGYpTOUQJFJLX+J7HcgD42wW9TfpYTBktyHwLP425TYya1XHQcfALHXH/M5rb
0TfSOhXi8pyH3VIPE9Tsm2F9PCe5KnFlB6CSDNGVjjoTP5aDm1WS9xGax5LVMCbl5RM4rxQCL757
izpRfMO1Mt1W8MT7knuBjxRXdsOhX9cB+WSl1xwFNGQMqzYo9sQro10IHaw7f1a5SRCVcHoZYj4c
y4x3OwZz5Z/7j3W5G5u8+lkNM3oktTPRp1JB8SWV1uNoH+aLv2tz32rcsbG/AwHavrYB6SyKopG/
Nhq9i3wC6HNXjZW3i4weTzXWFcMHMfrYPHmMib2u4EELIdloP/BlRm0Nkx5wnrR9cJQML3ndrnuO
HkV3+n8cncdu48gWhp+IAHPYMkmygrPH7Q1hd2DOZLFYT38/3c1ggEFP2xJZdc4f6ywnqN1YV5Al
WzM/g3xVXTqPbQPzUMy+yVIgwYVN31x3Jh5/P7qKVex5sNvxwTEy9uJer960PqN5RCurp6xbtJPU
TB7DwO+ueb05lIW4PpbGefMEZ15n3uwSBiEXhv5NK9R62ASW6/uR/V5V0okV5PfZUX11Mfl7OWuG
4tUbpfVM10j2pU/9v27wi0hstlzDgFz447gL3Qq5ADfw3y3gkNA8EpQtLik4tPda2XDEhe6uxHyN
4qIq0/uZ3IkDpx6cNMjt+adZuvlrHbv8YbGL5U/j+SDx0jcXnKxsQKH0O3n1WFK+CdI1OTPlNjXp
Prf4kIkUza3I9JZhj3OFTYuhdVztcBeOqcJxN4ritJZ+4yfdlMnt1NNzv6Ws878rVb5XpT0l+Oys
m+Gqxo8MvFjJgLCeSZB9LfWGftEThQXSC3nfTPDhfXv1VV5/Sstq4mAhgir3RfFKZnT3b4CD+e2r
xfzTNYrhVTZ6zZXkTLE+zg07UiOmU7HpL4uvQfKW1m+Ti/qKeAzOubT3/6y6nCJ9CmZyEew1bixr
oHWpDSJj07J3yyvv7bf1rpJpX0kNLIijgjUSodJAlrzGHY5NYwUAC1Tv8uPaqWRRS4Iu+xr0PYMM
3PxU6qoEPCqblPt3+cSMxPyCpv+Wq+zoSUdPdEktgaOpOhTtijm/8cSXXufaRfCx1Yu+nRt9347r
2k1rgmNAgymiDe/vXSL4YxIqnsxYCpN5ptNs8XsndTVNH0On873fuIXdgO7RqU85Y+xk0uz1slKe
cxq9PkiXckQ50nl2BA/Jn86a+qEuXe3BXf35BPtmHPeWKC7JpEXKjnRjs/Gzd3cI1lOgGy6vpcNS
7jrBbzq0Oy/k7lWftWYpmuGo5uAPqz9Wx2FldCwvHgRHGBBhHUJBKiaGRYsV08RBL1hOF2uYn1zd
rk7zqmYKYCRvo1bbjx3FUg08mz8cKBCTYUuyZosQolcvjPBO3PETJ+smioKtXdOeunEUZz/Irc+1
WNdzwZIVyVarwq1eWKDNqpO/la+2Y0dvzUUztZ/WqLwPITL51s35s2/rK6Z+qK++lCU7EF1QJT/T
q944+Wl3hjHyp3ZMh3EcPkH3/afdKfpPSJ/Zjn3hcK9QoBm70+K2yeiIWX/rq5ZnSRdTc/A9y0+I
3yhiJNwdqZ2OPyUMU3YitNF6WRoniLFudg9FtSpmzqAMq84zSJi54xnZPELl2DIelGndliFf47bZ
6hugZHcojM6IjUB+50wFV5rriydVCyvGZ7Aei8mUSdux2nSGFkTeWPxku3Ur5pEdxqitqO5lHTUU
R91DufODbWZtPC1VvdJa7oEUdxnAIpj6DrOhI5qdQ23ja4xtu3B+b6NWXIOmNh+WzN1MYOc76L+Z
WWoiLY5LCDl+tDJzI7FO1Z/JLVToWkv9sU0m5xIM08nyluxvURnzmTCH4WEs7gwcjg/7w9ulBU8k
WOUjb8jJZM42Q13lvcHXkQ26EdbOF72z7E/H8YaVXRLLfuRZNE/I0nwzqv61dRiaIx+0CJC7HAXF
URW8iyc5XsKhI242zC3CvEJjGFciMRrin/c1n/5Q1aDOpqjqeJS9u8L0zdTQA7ycJt/KaK5WZlqI
5uTr6/KquXrwYez5/FNWcG0j42nsE5l02FSrYewrp2u/8jLiUuzOra15p3atCh6SBYKjBpJ5tQOr
4SfU6Lls+F+j8ZjGJGtc6D2/n5PczF/JZQrSTZP2DhHoew9dEQSAEVplJT7xr1+9bZB7RjlX5IBU
ElHhaTde9Cn0gPJ/K1vTX8fOco+2xkE4bVvwIOiBSBcW+bOyNO8K7Ddf+32GZDLrI4WteURsm/oG
nSsSfRXVk241721rNA+yGmu48nn7msbmGZ88LNcwUZaF1ubQd5o4MZHtVZgbyk0rZb/3nAthZY3Z
cVo5sNZAmL+KpjXe93rTCGwf6k/XrppD1xgGkzGsBgK0/TvTdeuf7vp/F6KbYS7G0Yvv2QqwOgHc
elC16drp87UxnC116KiKAqe1bisnPLdTn+vHqpqbGMEMdqcmcIeDf2/S6fSqPyvy3E5IRPKvAJDr
WZQuOc3jWn9JaxGHTjj7q7+5w4MyFi2punJ4DIZZi/dex6hcB3E9lyrx+hKZUVB90jWUhQg9ytjX
eFnNUgIMF8zVplV5j0gMZZoVW35tsuDHc63u2evvIFNgjttZyz33XK81xB+4zbNdDlsqKgHGX+pW
G/WM3EmRD3yzbuOQ1WpzDoLRgahhupoTog3mP3iizJsWBFq6umUTV4FEssxE/BA4hksxgac+DNg5
trnKvxREtn8Mhd/TxqslFu1ncWsG7cU0SDvgL7Hy353vK6zi1reohu7Wb81zq+/2Y2XSTTOBNV2g
C5xkarfiaDuZ80HHUvDlqDm77TXkZFuO/QkXpbpSWV08oLw0El3vEiQm3lPFLJhoWi8ORsftGJoT
VmC9g1bp1+xX6wWAh0L2f/oJoEXaFZhLV09AiaJIlN0ZyTZB/3XFsqbsxdmFjdM7ziCMKe8Fdz9A
1Gkstv2vHFfCEyflnLcWGrvquM/13EYUMK7uyWn2DsakTMW4N+nUTlZqI9r6LOcF4KnyP2y3Do7Y
juQNJX0Qq3qqwnFFd4NKAdaGVEw/FSgOmRt3cQWI7G+1Vc1Hzc/rMzhFEc5rM7BGDw3vA2lqPWrm
aA4EjIOr8ril8uzXOEGNTGXfxGbGAEQggRFtO5hCwe1ycY3gvSHbGwHOPF00iITXXFDaGQIFrhez
CKqLHNS3NxUagS7ZP283kn6ymhfDMhSRW3Admqk7YauMNkX9AUqvmMOKYk5lmcnj5IrvcQhG4LzZ
jOCstoNSg3vDZaGBg9WiOare1pJJub95aSqyiOVwCWZ9PbJ/bYwSdXMAXbZfNeioE0546IPG+6wd
aj4zvOusDlQpChPP8a7v08lo7sTGDm0i5daBaThrmLHqv7WtOYcuo+kpYI2NVrCDH7Aj6GK6ED69
2q8/9rs3vdCJY8nqWTuzcvgnh5n4eRO5cZo4mFK6OVHTaCyaV7EE1XOD3fXTk2v51JR0YE53xVWW
j90JOry5ltP4aAQCv9Oo/hsZBBIQzjxqJ0c7Lllwm909SJHK/F5Lb4v1vCk+NKaOx5p4s7Se4DKl
14gHCUVwLAv7Mzd49bN5FSYxMHUbQ3oPse9b3EPF0vxFeDUdCgeOSvOX5bhrG9cEhsY8Y8BFMKD+
rH3jWkQfVN5D6QdduKmq+qsGODCjL7pkswkic82lSQ3oTCaRquJ0ZzPA75efdAsFVAMQU7HEFt3j
5lpA07krItRbMzid5UWl0Q2XLnOmy1Q12WmXQh504ZMd3xV47HAIXzDaDaFv02JvuKaMRK4ZBzYR
/Un5FAhtjusOoQeI8LlV0NFe02mxLLr/1G7Wvz1dEooTCDs/6+Pmg43Mz6havNBtsjL2MuevJYlS
ck1PHea8lHG1cMw1fsNQ2i1zqnQ5pXYW/Bp8FElTFWyRxq4FlDWsj+v9N5Vl959f9nrqEwD14rdZ
cJ2VO0XuskC4lcp5CHb9l8OqBDY6AzBk7UnH/xzNWnkjP5IJ0xiW2Go3gFESXJnOus/WZ5xd1fQ2
gTnGcgPFQryv4qwr228yBPtHf8izUPlCflQ14feGZZUP9a71p8av/5quyBm83fcqcMzEs6SFBsUf
Y2sAyZnNXk/MASVeR+zNRWbrUSN9+7mjhS4mk7niyuJV2/R8R8LBYSIEATNuEVj8OqwZsKt15A6i
OAa1aXC7mPXF0iQwi8E9rusGsWVO9Xc2NBE5lZ+/GDrnJ4FVaOsy6a2pwkcWz/0ER0rNW6yQJp1a
dAwRUKsbdk3bP8z3xKl5kOj54FxCkObu1G3Neugq2iPmacBo05HvUujFC3lsGrqRbjpLx9YvixT5
l2kG/FExArdNhIl3dp6lW+1mH2uLWybLCpIwnWV5XrnGH3Kt/RoDuN1lUfguyoY3S+lNPIyOCwHj
N+dGM39c6fxnubA9MneM0DBRpiI4SIIgQ7KG/Jm7QhvIZeoM8aDblvuIe967Cqc2rxTCF1G56M9z
5YqTjcowLoOgj/fJ7s6LDlBhr7IKMZWu1N0LcI4cLbpdtyb3ZOOGATQaAgm9O4HtohQyiBi0DFbU
3JtFotuoCjqaQt2t+8oqdAho3fQwR3oS5igkQoE9ItLwvzNItvl1LtfgUnEJPlZu7RwLmW2fek9M
EWyH0T/eW2DDdWqFy+HUAmQOzqrePb1kQ8uFmYCC6NMF4V3whHgMEYZhTgQGZttR8Xo/QODtTyRp
FCgn9RQtw3Tt8uyfqIz8DSmOE3srl6EwjepcULsE0UjOXL7I6aUk9jGaB5K1l0KTKdhmdoG0NELb
gVcrDe0nnwH8xNaz1cu864kk6mSLXIp0VYQYPyu/7As02ngq1ryMnGJ5Lie+sEpv3+ttsQ9ViUqe
o6C55+p9w19UketqZ79lm4L+x2pv46qSX+VdurG6YjkUY9FEfGoNtK9jI/qsfu6Ma0TVvMVV7375
2/hjw7XefLdqGUCHs+sZt3UinckZZNjUw/tuqWdFFllsbkhcLH9KPW35b/b091EXZHJJxoxdaU/D
rjAuNR1EdtCtNx4pC2bAsiKnd/9201geJl8zItsCCKcXcQk7ZJGHai6urSz/8zZWIyWGMfRst/+r
U2R4YfalBxMdxs3yx5blF1Hvp4/J9a2TzaKjdA1Yz2qM/YI77T9jXuaDP4rx6DRlkMCoOEc5BX5U
a4gwEGwiKY9Urco/fTmQmayKTYts+MaDtgCRqilfjZu+wJZObDz/oNWH69gyFXS65dZhpm1DHPxf
LmahrioWMVEsWE9QTrYbIxszwT+cHEx18JavQPfhg5eV9WDvxIuOivCbfLvme8qn+1Uv3POUg7oh
AMy0h71vLYabHW2mMGb7b0DzyL8+7+n+6lEFc4G54sNoMWBwyGiU0WvzauoxZ32fZkFmQ+sLYhYs
rZPfgkqro09nGLlx3n6yC4FOx1WzfF4Gd4So38Z0s+v6kKlcj5grmwtQp3mt5FYe921qGbHrGVUz
VSRdaliZ+w+FQ3laaoiuyh2mdxGU67HSPGQoHUfrVAfWc88o/yBnHJ7b3G+xrVrx5m76DkTJ3xX7
Dq+qhqr/Y3L24g/sIlEgVRvoAJmExP8HZdO9UzI5fOiFEyTWalfx2mvbWdf1YQn7rVbhkA/zHxGo
YQrdRd+N1NpLJGMUwiqVzKhUCR6ry7EN8y7zjng75t+0boDa8nXWLNEsY0wSxZXVTDtr9EBewCQb
BGvVYiLrVoH5vQdEDSNXrTZCnOryMXOhFLl1BmQWDJy3wl/MQ0uO70s+zroXO0QjgyhV4Bxsu2bo
F13zgRpp7ODmvYVlfCfu7rKrXg8iIJ4+QK5Rd9sRIq3/lrnefPSBvl5LlAYsdwppLKmSoKkRNCR6
bHdsvS1pnT2ACnG88Wy3C1sL5J2Rh/q4FLA6hR40SVE1+RKN7WjvH/rGzBsG0si9aAe0Seq9ZSgs
eNWWyB5qC1DXqezUMDexspzU/W+Urd54j202WQMGby0ifdtWConyxe3julvKRDEHAv00C5sCQ/F6
HO21f8pmx0tgGq1b38JhnTLlBV40IExwr6sOMM1oSshf2rudHoTTHNQPQZfzAEsLViBxOwEYZlFJ
WDEwb/DWvLDarwoAsH2pswLUdOr4UqIZ3EfEYzM4fYxtUfjpRnnomt4nvafZ6O0gGSdrekLoHpyW
Off6uJOTaiOUL1oQV4YGRWyKsrEYJ5fy26YYxQkHBvAu2Rtfbohb1I6FoHLn4OSVpeuRBY1xlQ+k
GbIx43ibAus30tKlfi6Bx/YQGY9pn3e/d80IiZktElrZsjYSXgW+tfRLtcLyTS3yN6BfdSvXup+O
SOwbGQKo8TllnOMydt3eyt6X3pyzV9n5e/+rqFphtYgUtqZK3Q7W8BOOVa4Hr2QYWmie38fq0Kna
9ONMdOVHlTfjU0+sz1vZFV4TaqD2t0kr+Sk5VxmVHL/w2rg1emBta5TTBzyRVcagnpM6CdpEhqjd
l+Jzrgwzi0Y6XsTDuBXTHuut9KC2g22ufkPz2vazZ3j68GhletYcNnRgRNDPWgN/4LpINimVvBMl
G26yhyyTdzn3ztROW+ag3m256z9bX5eHQhvt2DBHk/TZ5aVuC36TXK+OWdC1MTE7y5uHPDRejPGZ
hVueXSJeksmWMwPH/FzVfYYw3c8lxgCnS+Va6WGH1jWm3RgUlh80Aj/ub0oaDBR1u9P2R/Hoo3QG
Yw+Z2MCc4Y0TGG35y9nFMxdifSxNYb3NtiMfbJH7jzNlCpj3RhRNKhsP+eBw5K7W8q6A2CCk5deq
IwDLa4TJXbEVsQ/9iixTamHhm9WhJrjpPiOS+Vb3/Ss8FOOmLepnaWhDjB5BpL5XqFg2vXbd7AGl
hoMZexPYKTWJ7IRpok/1qsooffVsZldvMvfbwn7xmAfLtiXB6Bm/oCp1TtgeGsvMhvFzqXZxGlCD
EAypjeMFnaQ2RR3KajNiQO/jap39RPPZCHDCcNiFzZjlX0g8p0tZs/WhKDK2W2DvI8J7uU5/Sx3I
3EBZaURr4JcGZpcGQ0FTThIRjyG5JoJ5S63ZMR8D2AxwSh4o+Fnxmjvzkoiezhp8Mzba/6Z6M9cx
P03u3p6mfXD+1L3JUGh2w2O3F8MlQ4v16jq6ezYLwa2xmc3MpcbCEhrCHoq0L+2BRD1TpLR9s7Ah
o6OsmhB3xn94uC/pmTVrld+r8ySF+rInIK3Q2fdAhgRzZnEFjXfiMpwTdpUPx3SzMZ7clYo6Ovd+
phpJzjAsxqvN5Ml+tHqxIR3yaj2U1E6u+x8eqPzBLCmg25fyJQu0L+JPaii5ukjJ0r21PfOH2pV3
sgm1TTkZTx6yt5g4xyzRQS7Z8nq+vP7Rm6qLJTo9qXQEhFW3IWDTy+XMJoEtwvAcNlbruy9LZP29
2Rx6MQ9hZc9Pgd2vsRqqKnbFSuDN6l9Vx8Q8BnnzUPmeG42Lu8faMnuYeIabv5pXhEPJ0FjdUS31
cSq2uPIQ/vXTbN3IKXnqOsTUFHl9NEVrE9TbG/9Rt/a9w/WHthj8SBMFCinPeYPn3BKNQM2E7vVv
hEVXd1YHZ+28k6MNl8Vx332EraQuyQmqp7jyvO9g0B1eoik3wz0zpqMFxpStax77VpU4W/O2avXP
VOhMZxAitJWBlxYn0yku2YzgCi/aFf7ZC/PR0E/+sNM1xlG3hHCEXkwuiQ1xZSeZVS6MetrTXYeK
7p1XDF+yNY6ndSiKt9Ltb5Za1ogi3DoyrLxiPumfM4nZq88L+FC++VCCtUKPzEUbVqNdJvaIrG/k
hoPWyq10nu+nj1Pr5ZUJ57u1S3AzbpUE9k6gQps9kGj2NKseNG4r4Hc7Ew/dZF+Hfvv2jXKI82D/
FaASLCBO4aZz61QGCpRv85y0KyYMHOMAbmGXY7TDCp8g4a1E+UWbrAtmLGsbvD9BB7HlSbw/xPZa
Z9KuhmeKBpY3N69Au4QsY/Jf1rjY7B2VanCt+l3xstt58LEGzsdgNZRKsDStKeqZi9CN4V3zmqu/
t3mExiqgq9nVf+3uNvwUfr4xlXXGFfq6qS54JzgLoaQvXu+ADGuMinu2V6mZIe5fsAHsc/PfHIzy
Cd8P5DHahUi6ufMgLWEcrcDavzZO/zdItDyuRnD7oDQfV1xV0GCbHi62N0JLlyYCywEH0Vh8M2Bj
BMvnonyZNN3AkYbkf+68QkZbh6z5DKQAWzitPwuaxQcbO98ibD/NKhOB1bQ+V0gvuOb8d2ZX5CIa
QvSm5F33YPpzd1+P9jbOf7rJVMfBzE/43K42e8vRMIvmViEoQQ/2q+rrdz0bftV9fu6QCB0CVMVX
0pnXGDxaxP7a77/48IyDYqCOtXa5+3WGRXsY67VfQ313zGtvYlosat5Sr90R8KF5KC74xXkllxFr
42IjyvYsM96bwDnW2uZcRt/rLzDbTPnFuvz2Bj0/abPb/1MOz4dr+u7N40SKsEwZKdLrIqqFZoNH
rsOl2Vb1t/TmaiIGGzgPktJF4hBkxYNvV+WX6Mic6FZqm9rO6j/bigPR9WpYM+cf3oX8vHvS/Af1
Lx/6ImuOHdsiskkyuy3CEI+LLOrIoSbmNkNP8lf6zqnUsC1izMibcKas8+KJjGVHL1v7S5iKmaOg
9vWQLbNfXVtcLE1EF7n+r1UeaJvdbuP6IuvJQDhSBcGHbGfn3aO8twzHftivvdaKYwDTWB7qETwI
+lwvn0w76H54cPLm7PWW95J7uXRRGjoY6TJy2lZ3w7Jxz085Z3J0L4SQGc86yv0+6lopCSYq9S12
gm7EQOBqP71Lva7EQLGzb+VOTXaT1T6VTVt8LezURyGE+jurbbzUQV2tMRu7/58o1aAfqmLfARkq
NLFC955MHto53KoVfExgTWAeNuw3FGCBE/WdMpClQf8xqxWjA14wjTcTld1brQG8WPPQXPApzCew
GtRjeKeuY2ZqV1XTPjMV5Zhhdps6mRpZ4caDrtGaN2ue+cLQ6UoaTYLyl4Ny+tzY+nwqO2c/mCRd
o8xZfOuKiLd9tla/i/1xw9yw9NZVmzzjwoiKLqEkJAH1CuKYDa8k9vxgfusYcOPCuKN6uu4PTwN6
xTraBuHG87o0kTJNyIWlhLB39l+2yf43y3H5KAtfS529uvumNv+5YvNlxbEgSzbs8mnXyH+VO5bP
TYB5F0oxG/5WxsA0MaOmZ5onGyPXx6th2uWDUzTywRknh1ghG1dd1surZSot5RmpE8f1kSkrZcUL
gTMfVbPT5sj9/wgR/eoYc3lEyauQ5ZSzcax1W+BeBYZHlf1btztAloJ1TDnNFvkCTG/EiBEajfuq
Y94PBzHi99tAX0bLzN8Q9jinOlfmK4EtIplHFPDGJpZINAbkUWHjT2Acwp087AlaOYtljc9hAl64
KxWA80Z+M7Zy9geO6zdh6W1c9JSQLjlKdmbznpHHzU8GFCuHBoCqZZrmiSpggAR3X6IMserTZDhy
DxGaGH+4hmQ6N7RHOOsEiKmxpNOuLdkrmicwXz9lMSNzHw4I7eCG6CJwL+UM6DYWRfCb3rk7KpbJ
SzAVIvTMDGaWJuWUnBWmdBfqu1DrrVV7iZjXZXgg2iem8adiLw8gWEsje0SvsUV888VhLfRLXk2P
EM4VcCgKrGqeGfld33q174Re05b/BOtN2MmaQHNRGLyOc3nYRWuFOqaVaNGRNqGUNpIcAyL/yNzb
0JstksnAu2218R4Ewot6VFZPGx/fF9qPf9bdotLlrHZGqT8JpytSz0PqBy4E9MnGEhojqdGzEHlS
IdpkYfA1kBJvf3RJxOwrhYYWY+Z4N2vMxqZCmpKdcNJ57O0GbK6pxJV5og2nfCOCdzu6Eila7iDP
M8bgOMmaP2axiNrOvaRe2lfanMpoEBg97ZHo0MweuD4G7x8HAcVOrWz/to4vDrZy/zAPT4+jVfJx
KoAW3BbLWeS4m6daf6KqxT8uvT+eyjKrQ3/oR9Zdc+aqR+7lW0hvsDsxEMHidFqT8Xg5s3Fr0AAe
KvS8US13GLx7P3m5kWMk1fBZr+29Y4kRsu3st4UVkAfErQ5bUAYQOOhwFSvyA21ynyQUBhGX2xkI
euU3z7sYcUKbeAYNMtj/WgZ+CxKf9qhbhejxu1g1r2RKWZyz5W3jCxGN2iNX834sp3Viwx0XVIy5
w2GwId/qEAYv7OoHvHvPPnqhs+b4DUh9YzP8lqx/IK+ndhPdi0Retea6w5bEGREsILKrsq3IxQsR
Mh+V5HM5yBPw0R08v9B4ewPd+s/V9zaC6+BN73oJW49tYBj0DghOeV8i2OvjRhPRTSFYfpGNWGON
SqibK70uJWGWblIWNaCEZuZfpSvwWrVou7NijyjsqG9SlzmDW9XFpi8VmSmLdSTB6HVVsxHrMrjn
E/TO1cYwF6FoBjc28bGx1hcPY9le0U49OvXQpOWc54cmMx7rdrxqqNkiy8AZ58ueixFw5jTryLv2
0l/+M7HGQTS0M3KwtjpKu/RC4WX7Y5X1Fa7PjrFwW8MSBScnmy4STu3r1t3Bf5S184Rwpmtr77wo
z3xbCtaGRlDqu5QD1NB+N0zXPdD21AEoV9p6AKVaDhOqrKfOJeGkshcRVsb6iLr4P23T9GRuMi1E
ijZfLT732LPbh94q/kP1Pke6RH09OIwj077cAN3U6+x7w2Um43Ew5y/pBmNaY+4FdqPCRc6gn7lN
V3xmMn1kHBqOQieGL+RFcoRGeiXfqbb8cUpucbeQQ4rsRSRd3YqD1RTXzLatZPWdVydfBZtHcHRr
u0lUHeipnvc5X8f4bnv894EO46Dt/ptqVJmbY+7JBFbgeBjmRmoFEgtVytHb6xKNbd2esrmY3z1h
fapJ1egZ4B46e0F8KYI/Bv3IjHJGF9keD96uavzt+HtxhzccEUE+HAc7AA8ry1dLyum7srsH1yz3
b4xa9TmrzfzBMCs/xk1Ijm0/fQ9GbbK4ORNs62490ishfibZ16lixfxVNZY4d3ge0h5j4msz4Zhz
JkTZuaajkrEcEzeG/UhOABR3APMHCR9a7GncVLgF7dWITNd6ZLdoyV0AJRQUXuNNOrqZ/UTsKfOO
PAy6+ZxrS8rJ+IAs/GOai4tRccehnSujeUB27PGpI61bEvztv3PZ1Vyi7f2mEqFv1HPMvXrDmovq
VK9uJmEXLHIcrEOmY5KV2jVTIh7yJQkKgdNk1W40lzvJKmZA2cXEPJkfXFWhxGvWfy43MEEcnkx2
Zs1Y8t6H1MObceBXf3BOsdg3xNFiOyQfpKmNPjGWvX4qy+XStD5PgM1TlWt8EHhVv0ZlvnMWfjkw
qWm2Bnj4Cs2OZ3dFicV6i+S0LVPucQXfWedJngdhNQ/WLbAKiEAjf8dswUvSrOrs1+6rNezbId/3
ZwOlHYEOPaoeBeeo6rphZcd+PoxGd2Z2G+/2mqYHcszER7lSHDCbiAgMU6HaluMvv5z/ESeCTxYJ
pq+tKByaLL+oDAMo6iQVYX7E+zPSeuvRhXu0O1dGa97qUIEMMG2DMcVQPfImhEKh1esl3Nb8XuSq
AslTN9aw++gkqihDi544OKdDfbYuzZJPYVHDYbq7NkQdRogQ1Pqt7y0jXDLziSJ2pCcNmGPt2Lhw
gOiivC1+5bDvJYh2LdGqj1pUsnclfu37KQL1LnLa9m/Wqw8VuE1Kmcid8Gke7dIcEYQOSO1qdKyl
g4k0yEZoXFOlhq3kY/A/zr5ryXFj2/JXTugdukh4TFydiIElCboiy78gyjW89/j6WeDRnalOEcRE
RUutaHU3Euk2MvdeJhok3cex6bHkx0bPmdbF7ho8gy9Q7pXLSLGggZI7qKxxGnj4kpWXINCjyAsK
oco5g1fKDpAFHQplfmCxwAUiKnXvRde5IJr1sc0L9WMbxccC6UStRVJsYuMHK44r3jKFffD9BpTE
zh91iHLGWNUoZQ/spJtRPSi1XJqy0ILqMwH1cw736iTBISkZH5UOAhC44cEFwmVQoRfZ0h6BtIKl
ZogUs9AmOKOV+SjYcVIBAwx+oMobzIDTgtZHIzYJQ+Lg4MssJtHnpfgDrMvqFZmstETJXfQgnDrI
DjhDiIDgR5KPADG9NUpeKBObaQqGGAPyU5nNFSxgP17LQHFGKdUatSsxDd115/kNpGSjQPaB0ekL
zCPDl6otik2m7oXOE3uHkLJ97Fws3/tIagE34WK3lrRM4t3GQp08qFBxUEdsNeTPJeSbWYC+gP4I
ljS/56SVKFU+txEJz8m4XEtMAZi4qrLDuwIe1a/bulAzsl20D97AjH3fsyK40mRMgI/q2y3ydnAl
8rNBv90EmQSUrugeSZT2thdzLXi7QLkFrMCSFQ7VIcGqQ5JLHwDgg2xPFpTw4Eul4A2H/fyjrItB
Qk7P5ZLdSJoktyHX0t/dfp0ZOSnaOg/WDtjSyD3Zbpbh/KUW+LCJ3UcitS8jPyzo7M3oh9EGegyO
FJGCMrxdpEKC46PrPnJI1gRa7Ang5uZhhD1OCmDPb3dqZpVIlLyX5xdyBCjqaIPmhuQFE49GI5Tc
+WdPp+S9CMt3KM+Wo502hWTgyiOsWDYLFvS95pYgpe+F0wDrcaGEsWpRIAPmlAWfCMlOWXaX9Nnn
hoeS9opLNWMVAEvsjKgJvMvAQ+FwJgz9BV3quTVFK3ulJAUhDlxFv7jzuWYVCbkx4DjWMUuOnnML
igoDKKLE0OdKRui38R+Fi5og2TOPPGcVQZn9bBHRjn+ALzfAQcAUuowk5CAGkTE5VAVWtxfRTA9o
g78e2hxizoYjDmdTqVusMnuAUIUNxMRgiCVxIS1S5ObPGpte4pvcXQS8ZCDWmJCqFeFgyILr0kAZ
YTN4XmApeZIiddV6/1G/+6+P/n95X9nxP6Gs+vd/49cfyLmVgefX1C//fZ8l+Oe/p7/zf//M73/j
3/ZXtn9Lvir6D/32d/Dcv9s13uq3335hovhcD3fNVzmcvpAAri/PxxtOf/L/9zf/9XV5yv2Qf/31
B6TC0np6GkJf+sffv7X+/OsPMslj/9f35//9m1MH/vpjlaXev5zpp9Of//vP85//+Ktfb1WNpxDh
T0GQIMenyqqgcpO1Q/f1n9/h/wQpgkDUjJdFVZ7iZJqVtf/XHxz3pyhCnluVWBxpIRyCPVtlzd+/
RQA5BohX5SQZjyV//M8r/jZJ/2/S/pU2yTELgP/764+rMYEItKcT6/lAHsM5x0kqWY9xFVejp2+D
8XdL3598NaDhydTia8F4SguuYx0SAh4mMSdcvSCf4i5sJDL3/CkKfVvcrQytgCiqWMd7a+Cl9Ykc
fPPaPJTvwAYFGrLJOTok6+zTUni7KimKDk0v8q1Bhc1DDowY1im8EagDnL3VT0HtDTG5G5ktGFUA
hX3dHru5WZn+/7emUp5Ai2BEU4y3r6ujjMvK7QdfDdHoA/WVyRoO0GVOYJ26geYqU2qqeAfhDI1J
+gWFYzL37tRXJuCVlkEaHyvqsd/WB2g9wVahfBJ4LTrGq/x1qkPgUvJ5u0PcFPr/caxCj+iPDsik
oNLmxJGaZBuNkt0G6gaE0hUY3YcGQh0iIJ48JK3Q8xevUtHjfMuB75LCuo9ThHVYJWegfCGAhTyo
V7z3Xb6wRK/Gerwa9bXKciT15IxlAfAMn6dsImBhgGiMmgD+xOApC83MDDhtHkXiltQulC4d338V
xifALW8P7dxzld8XoZdCUwQi7awDzQXNb3/11ePtB8+MC0dFBq/Peqj04IWbhrdCANr5+imDtFes
srYfLtiByTNLnaPiAxjyHKrbI+uI/JcCRl1dcxpbD+AJ7RRgorRGlifksSk3nQ7LMJ1k8SZDRtEj
zUMSAR4UgXmqVGY3sCh6pDouY+smzS1GHg9yASGpLjMb6CICnQf+WboL3Q4QdegmQpNm1QP3BX0r
U2VPQJdincVan4fbUgGSsoUKSPnYD08KE5h13G1QWayqV6h0G2Lr7wc2PTQgKQKXZ9SubERNv+9A
LYtSwLcb3uxd0D2QJpEjaLHUqBO7TsczdoVxbEgGBo8jyIcRkgxM8ZJBnaIvAyBIP5IQZGg4cMqy
gpvt+6g+gcCg1Xy5cKGYCcccFR3TLhR9ZQxZJxofpPRhdLdlsLBeLlN2ZY9z0wr9Fg5DUNeSJsZG
kiDGmuCGprb+L1JxZih/iai4FE2m9QW2NujQAWCuDedbcKA2oRK2DiLR5pI3HK+0UIaYMJCmkP1Y
pRHnNHIIEC1/cnvu1SPwb2yWHMlmPhUcFWbBgiwaGACyTtvmptpuElQLpAmqBB5OVj6PIzxUYOJ3
eztdzGWvDQ8VcbFN+5EwNevwivsEsI4FRRWgG19dwPxHlVkP8RcImg6s2Q5D2e1bINP6RFyjEOsA
NQH8FSBV0KGLG/aJyZANUz8b7yH0AC6FFePothZ0cV9gWaqjxqlnnKKH4UblJ8TuiwDtQ6lu1hEW
uDvloAEKLluUXiQkRIN7LxIA8UbuAbUHULt1jz138NEGKScEFzIjKDpAtHZhGK5/CDjqQwDFn6Zr
Eow514AmMSJbs2RqdlnD1waYDuQkHkGAJawjc0SHNCFoFOCTC59M+AKEe5jnoJifheJUD3svfCaQ
K2g8UwWBg4NSJ4xwtUD5mLLAgITpTdGtw+AuTCBeAnWdlKt/5BgDbvG0GL/tEpjPwEMWYHQH5+aV
J9QQ0vm4PbQzAftiC/TtyWqAAnaecth/yUaBl1cq7yIBzEhlA2bBgtb4TPygzcPyDgVctcPXpmYO
QfApuAcJvJ3b7z93VqTNwqI8AUx4wNoorXTdrvlVeIBjzKkwRjM0Uxu53adq6btzfRleXuHbWOVx
noY5QVMRw+ohZF9aEVQj1jcJKNtj97Noezl8fWsFGsQVAONope6fBOaLaSBfstCBy4hfWe2ECl6Q
75FGKCvj8Ol0m9EajdwanWgX2Khhmp3Vm7WeWJ2zaIA2halr7VHhq1ABcWHbHn0BeSgQGDt1gRAe
YmDzHknf70pQTvnotcye+d5qvdAIYnXnRo9BBGZ94OoBUxlEiPUGQtyNWyHRyaGaLDqi5OqxIpt8
CHGNlFtlI9zgIaEdZPzGq49K0hyE5J4NUQVL3ioWwtLJFnh5DThxSNnh020JHeqGMNu+vQov0f9a
R6kIxbRynwyuzDrh1t2pVrAJz2g8EVBdwyT+gr4zexTO3RZKgZEWK1vo3BXZqnINBYQPiD+/L7zH
dIC79h5UOINWbgV+SYIBNxQ7PiYn1RrXkZOs+FXv9A7qG2Zlh5ZvtHpncRa37ZB/Rm1bS+/YVWwz
1u33mDmg0SZpORBFiQAlC1w9UXLrIgu4Gofk72ws/eyTQBulFfU4MsDd4zPs23Kybr3z7TefiYcs
dYBtoFuHfY7zCOzNsVzAMH0WgDDnFIBHsnEhaM0cv1nq/AqZoloMQpDnY+8DMsQTqP32289FQ9pa
LA/LHIB/nBcgimlGe28l6aHB6IWB2ptNdE+HMufCHM9E9SmR8v2b1PU+QQKTGx2pAtAnlQ0OpWZO
eLjdE2FujKhQxYsiQKwBxig3wgwi0DqEcU1Uny1o4jvupt8SK3iTzz6n1VvYH5rBJtHL1VHQkrW4
4azW9NbxI8CUm9SExoXJb4qteidvinvJqvVYXzJ5mhsFKsIBKO5mbKSOuElFWgP9cgGARRFw+dvD
MLccqbjCsoInlEOJmw6qgnJ0D4ophESB9x91rvu83cbcSFMxA2p0qFv2aCNvnzvARz1ALG4/+Xph
hPC0GxkY22UzNIgDpRHt63WzK/ClaTfxCWQPZ+mzPJOW4GkvMn9soV2aoBXIpGmcTjR1f5o+aI2R
YbUzW2khys82RAWHvMa1btIBxsdTukM9caNa/cqzA6ws0JUO9UNo3x6461PCq1SA6NXS68sYPZKK
SR7sWEmH2w++vlz5fzgncjm4k9ODPe+QdBuv2uXJ6fajZ76BvDp15tvBJW4gQdx2GB3JBlTdzmz/
EFuCqVruunSIHe5x2TbjHa69Vm1Hlr/rnB/PDBUtAGGEyMe0BLg7yWZ3lS06rSMY/Sa6ZxAB0of+
5XYvZ9cAveETlOyhhYaW7Hrb3qtWYia2qrNWvfcd3JYsZWnzXL9pQpb69/HkVAkCJwVa6i3Z6nZw
MjVbq9y6dmMHdm5Ga3h2HtvT+OBvlsZxbt1RoSAqcE4vKzSZeHc9/1p0X7dHbWbZ0d5o0GiGvo2K
KNnFG6FTNJCNYhT3bz/8cnr956GHpz3RoKNVCHGGT8Vgd+a4zc/Vg7cTjGQrWOkdkgLMgn/czPGZ
V6j9DzHW0Y1bYXSQNQOQtju5j6pTPCjrdNX/SvfAHyYfZFfuwl29sNxm1oBCBQIfhiqpXGPgsiIG
sDM02XEEEAcARbECDq7SY0jE96m8sOZm5l+Z5u/bFvZq3w3CDM1J7AE8ftTIF+ZImFbQtTmigkPe
VpAgBR7VkbXaSLRPiJ7jh6oV2js4HUalfSFvgrNKj59T7anVavxQDAkHF5B4tFyPbd+sVtXqM9aB
2ta6hRebXTxU5Ej8IMI//OjwZ7Byx3W2wf3AlM3qWXpuT/kDt+AgNRc4FCpwNEweNoWAhrpNbw27
8FzCnMeJtmQjrWCzc4Ks/dPtDcFNj7w22FTk4EdSgPuGaFiY5To98ttDsZFX4B0exVOFEZU30Cw0
Szs4h3eDlj80C+lq7vr1g6et2boa3OqxUHvn0QEA0uz0x8cE0/yamAAGWL4FPKcZ6LUWa43x8oA6
jh7jBRYDwcwioy3aQNUFgDbDEI/qG/ggWpuNVl12eg/Jocp7ZgJbYFsjqI+3x3kmqtFebRFBTbcF
ZcWRRCcBUbY/kvT9Z4+mIk1SgA1U54g0oYfUgsub3ABqirhwdCfTQriyQC6J9W/7PIIkSAxMAj5i
gEu/v0OhVO8BW2r1UPPNHxk9EpQ/fw8mIc/yeSpjNsDEn/TxhPXtsZkJUjIVSmrIN6YuxMkcQVG0
ktkG/uvPHkyFAuhiStCPmB6cH1MAQeuFtMvcOqF2PtS0ElBdMZkpCBuTUVgKSsESfGru4dReL2G7
wqtT/FLAIgajDplcUF3ShQ/CJcN4baVQJwJW5joPBtw4EYDvFkJ9xIeMCZOsmhrcTVg5qeKDCsik
mHjgNmIrwxrGI6eY2LD8imFyMqqB3ZBNAIGj25M080Wk8VwQ686AYcMLNeqxyX654KXlPrcavETr
UlAf2aeaX/w4zDVG1cnaiZcKWtDgQB2KbJjglYfw86i81cZ0zUj00ZaSlxingQHXs5RsYOmtIdFl
3O7qzNTSQK6+LUU/j9HVINm48bvXPJfM588eTZ0r6ooJA/BYcGXioSUHreckPgUQEbr99LkPEI3W
iqHeBgw61ztcidXSgtINfCI068GLLLSCQJITpz92SuCxT9wATn0J0WUP9h0gsHeCp9X5RHEFb4AE
e0jlGfHk7sJIUL7gF8Z2ChZX1rU0/f9vEXCUSCUlkPp3fBZVo3Ddg050u/NzW0aiwkg/ykXMlnh0
ZuZGbWR7iIueIb62i+xYs/0VuyX4AicGnDgW4vk0a9c6QwUYYYT4Jcwm0CKILsN9yAD2B4R7vdSl
S/n2WgNUkIFT0pBKU2TssNYD4Q7YJqMvV6Ac6vA/APq9siET+c6kkAyC/UIi/krle9JZUIfXggRK
QeDItgIoVfsg2kFIxJy4EZHg24VUrwtW3vlAvQsLx5+50aBCVsmGFajrCSQggfTNxvs0+UxgviGA
3XF7hmfWDg0jQ82yKSqeHRzCgsVfvzHdAspu7oJBQ8hiKPT4AZsOTqOjNGf1W0GPTHCWdOjdGaX5
tOX10m5+9lkSqTPGSLLIG3LkiuW21dv2068fXfDOb4/RXAgQqQgTxHlP+hCzUJiNKWzydbl2bWWT
H6HJYIIAsZWelWd106xH09XeoLm3EHvmJoc6dfBEHEto+I8Oy3F6qMC/jasX5n3u2CRSQaMAv4AI
RYbpMV0bOpG6bIq2q+0hmWneHrbZJqjgAVk4MIBjcRq23mAfuAeUu03WqM4gxC1MzWwbVLhgAIcY
iAKN1MIcDeapukPgNUdzfBiX25i5CYhUxFDDCFaVhds7cN3SUbiB9jiLUkDCaI0bQbblTjDAMTeg
TQodEDgbc5nF1UdxoYszX06RCgFQ9/FqCPSiOoAgxcB5sjaVcly45czd5C7F+m/fjiaEm6PfgW83
2L3VG7wBxx/MUmtu3uBDoTVLy22a8ytRV6BPHwPuAFmKdqZocGC00MB5yga3RiuRv15sZhqUa81Q
cQDO5ZAvzKbu6KlR6Ikt6yVaSBcX9cxsCFQo6FgGyF4B6y31j73IvRbSm9tWz7d3zAxEgheoDV9K
/N8b3q1g16q8MEW0Dbw7Av6TB8nqrADMtNC9EoweZOhhROArX10E1Wy2h7oPq0HIz/QgguDeh3Gr
F/DD4e7z/m5UH+QYxB9yP0BKtAT8BIJzTh/2UGX1tESBmYI7HrxgLSkr+CHF/gDcPwOetWsNMuwL
IE4PMqhWj5uhhdZd9ZDgY+HKtV6xdyW70PlLmf7a3FERCa4ZSQkx9WmJANVs1QbYrxqkEWxUFo3C
iNaKBrU2vUTF4/Zwk7nVQgUoGTY3xeCxqCWC/SfJZw/2Xb4ItYzmI3MLK/FjQJ1evcUC/9STaz2k
gpXfs7WbFshlKAz03yC9tpTMmzkmCFSEiiComgoqg8SPBg9Tq9Kht6F5G0DIDOh36IID1TRmfbcw
bNOevdYNKiLJah95LqTscSgszEHndFy6M1s+sS+utd0CTqJ1K39XvN9ubmbH8dN95luEYpKQDNAr
x44jUFaD4SSfofgdLcGS5j7uNLSYT0YPXG/0pjSgIWKERrHzD8paOCZ2smNMaKjbns6biQXpkZP/
hRN9trrdsykoXRlHGnosCXkqQeAKvCXgOgUow6E4pnflfUx+ia66FHlnZounIpYa1zxuLcgoT3PV
GiCSW7wRrSrdM6FzaRdrYPXs0IHn6MK2mpswKogVMluBZ4cBJeNRBlCBLeBQ3LZL/ZlZ6zwVJiIA
mxIpQn+ku97ot8gGvueHdvXRGM26Og7nfge3QOv2DF0eem2KqAgBuzfgS+tmcOTwLQ6gzyxseLjt
ucO9Ij1AKXnStDe4sgFxsdYHOA4X0O2BsOk6gEZOJqKukTR24kcOTDOwaEEch+wNiBR3ELczkvID
tjzgsX/1/UpM97CVJW4O50XJaGsWPpFQ3Yef3e2ukLlox1PRB1pPrcLxyK4klWSMEMyRxcgAf9po
49fQJfCo/Ww4z+Zg8w4XRkjlgFoZV7qrbuFtrw1Nts4GILH594gLYLgRQe8WrtMZDnfkrSr3XgTZ
vNrkWHAPZdGsQzADpXXDwPo0DW2/rOEzG+tFe1+wRxXSrmJxZqEi5cWffAsdvY499RBNJF5+55Fc
i2JisQmsJibaPQOPVZcDKh9U6qA48iBex7AtqqIXsPw5rzEDBf4xn5ANgBhghpL1IXefmPgI+y6t
ws0RwvHQfoAiU/pCmF7P622abqqYQEkyg/7uVgwAwqxPMcS7Gz7QfcjvZAUsPz2AJeKHUTzKGXIk
ircHAxVUehVyagd3UPTEg6wcK+4b5THw9liTGhkjE/IR0CJaC1Wqx5CqSJR6pYQS5IUYc/Q4SN6G
hpwhe0weW1+BKgynx0T+2T2IhpmPvkQCCDHjC1NtW3kX1M+VsBCtZvJHNEwcgPxCHBJEqzYStIhA
dA+y9Um+y0BNHWCH6ecJ/I9+mC+i0eIuH2UgYQy9k6YvSbgTE9Bnu5fbW2Emglwy/t++KJPC1dhm
2NQuiJ9eBlHu7H4oC5CUw4UgNdcCdQyFjicbNdM3pRoPVfEqResueIuXkgIXQPGVqERjxjlYEoFp
hBAIJyJj0AcddUGtQMUptDyT0UUTKn2Gp0PQHfm7VO9QYUoXz9hzH0waQg2ebwzpMLTub/012Ly4
3IEKrDOoh6hm7hSGaL8MBq+jJjJdhZmFpT3bayrwdzwH9pmEPB/ijDGYngOljpWve9qHrHPrWmun
Fl0dcdeQrMyAB+viRXzmS/0PoHSelyQtvcFBptHoIf4mFRh4uBik/SkcwKG+vTDnQvRlyL+tzJJp
IDsyFWXz+rnzXtji6EJsDIWeSZFFKwmoQjH4979uNzfzoeaoU2MmRQ2yXMjQJKktN6MBqTkLyL+l
Y+LcoFHHxAb6jKngV4OjrjibWIIeW+1K3KerfOVteZuz4P66j574+9u9mTnn0LhiEsX84E/1OjbI
90QQVjUMXkVg9mAesPJ5CJ7AN+92U5eYd2UD0khjKQvqNuYQZmV+q+C7x6iTqTQsiRgdkghWrr53
3RZ+hFDzOcC5UMO3DtDkSTAOmk7Qzh6sCGYgaZdbLNy9RIhNIGcFDbIdAzoAFDrsEh/fqgFFHT4a
cbTt0mrhRDNDUuAv6bpvS6yX+hQi2di9svQBxXwIOHmQr4UP4gifO/9dafDFh9FrCIW2djhzyUHK
P2FwoUOsGYrI4KbA+JGLCgdpSa2q4FDUmEkDS1nm3Md7iV25oJTcHuWZ2xKNhoYk1MT/R2FPANCP
0fhF5PB0eLs2e9QBdRRcL8MZbbq/cBt3gxBilk6wbQwemOFcFxaq5DMfzEvK5dtIAxSpxDIcjJw8
v8+ULZzwlEAPRqsnqyxau9n6Z8NEHVFh4uT7vYi1OLrroiRagxPO7SfPnX4vULhvPfCyMig7Bj2Q
mVepfIMtiQouXqm+xtlazu642qpcUDHlD8V9hB0E5DYDG2JsG1iNvfRBsk/bau8TlEFkH9Lckwxa
8ywwb24l6WNcmTBu1lUlPmSJJcLKB5x4XeBgiPUYigNU9gXzdjfm1hEV5qC4B9F8hh0dlUXSxLVQ
h7n94BnCBbTvf7+auvH/jE9uQJPBYHF9jDa1Q/b9CSI1477d4CxswGtTS21hzwD+yR9g+G6qC1M/
E8BpaLLiE0gdTae9Jv7lQn/GhcVuc7zduZlRo0HJ0HoDGwCSWo6swO3zyCwdvog83TeubD+WOhyN
Nes3o4oLfUk4eAFB+q48Rd1rQg5wA4Ah+4ROfk9Lq/FWxD3G+eudCFOYDa88DOmmCfZxDrWlV74Y
QKAK9VDVWvxHHlmb41hNYaCk/AuKklCRfIN1pg6SE8CmL7C3Y6GcJ0Z2Vdihl0JZKNNqmEoFSmNA
1aKB1/2vrHWCEkJUuKpBDwA6KEoV7/rhy2W2irrxyzsiohBjkBznUSdPd+y4i0WnHr7qElpJFmFe
pOgcjNAUrQKr7J4LJVjDFP5RJcWR8aJDJ/immMDeQ1ItUm8hEinL0R0EwNoq3AyFxd2X0svQHcLw
aWhMkLHU8CwqrzXcWyTDa5/YewQU3HRKXVEkyF4hTwtt0MZdKz6widig9SnwMrz8HtI0YwhJHw1c
BL85SJWRSJDQl/SaVwxegPtHCyaVC0UkGCS952Kq+eCVBvV9VzsCjIYLM8iPGMQh3xbdaWxwufaO
bHoe023hrllmH6UrL9nmxWEozkGxjuOt5DNGJ0EiHW6I4ZpD6jU0Q0A+1e4AqSj4lT9EgpPznylu
xpBoHdNz18LjPDeEiZFYffqKGcHEWFCg1Snv5ZA8DyR99aUnyJZCKfoO/Reaz9uLewZbDvXR33du
yMUsX+QdDugb6GrquKNv4kP/FOm8DXy1WdvCSly6DMwUUTkaiVYNPWwxx6nMr6N8hMbis/zefI1P
kqHuomNvK46/CV/5F9+uFi5r189e4Af/3j+/5UNSEx5HuwgcjQJZX5g3QJ8S7r+C4mu1vzCQ1yMQ
p1AfH6/jh0apfZT11c5oBmiJBe+p8vjDWZoiyLfvD8yZRDaXMUut1a6HfbZJNj1Oj6rN66GjrKDP
d/Dt223NwL04yBT81hYMX70xU9AWq49GsmKeOhsoL336UekQV9QBitCI/pBYcGRbBUZgQQjexL+4
cDDG7ZeYG03qewL308Yb5RaZs/ylhL/C2PNQ/1q6P83FXWrNtx7fQWQdX3N/21soZKEG4wKUqOpf
paOecAw1sf10zqhBrFDM4AnmW7e7NS26awF/6u63aRQSJLyyHg133CZSd6O3sMjnSvkstcoLEEl9
z++xPkBRVHFMhkMDnMmNArlUHofSbriHZmxYnMmo7XiosMsvjPhBIFqmsGs/e/SQZWXZcu+nINrJ
rzGpHkem0JlSgY6vLfDlwkFqbgCoXeKydZcHBOC6pIeGnAdNv4VMxtyDqQ1SwJcZhocYgIFRtRxO
ye6wBECcUSzgWWpDwEoyasqqHh1mJWoiuAiV9j5hHgFjdQLgWkvk+aNLduFzKXN8OdpfWynUBlCk
NBXkHClKUL4N9ZlAffZyPBeMxiq28kaxqkO6WcoxXYqP/2yOoykdUSyl/8FYekAiYyWZGQwuRTtQ
Mf/JqOfpey4cAzWHqukB44HUX2Fk7jFDzlSC5Wbi/3LZ3QAhVRbHvXqSvx0+8mHfhygddZos+Vpe
nfN8x1R7lfN1+KxYAdj2bRxBOXvcjiW8yjjfkJU9TKl1geVgvPbesO9+dRxhMww0g3cQ+b0f4Jix
JK1xfclwNMFElZiBJO6Epy1Ogu8gYbiwy2c4E7B4/H2bh21PIsHDKp+Wy0ReSY3IhDM6MjQuqr0T
Uha6EnZr57q/gUEFiss/A0qATfB70zyMzplkutGN7EfmH6WMLOzc60kFjuaYDEqcMw3jDg7/MYhP
sMYWFUgm3pNCtORF0P9M2KfJJjB59NgO0q5OpeBMOuD8mz61iBS3o+9MXZVTqegD92EerkVCD6pv
oZW+7AidHOgwITc8NFIoX8hG20wGDemmzHWx5LUE+o9yCG2aksmOdQ5HBI95bSoR2xH6A7dfa25k
qdA1gmiWgPU4OIoMpWoZPOcnOFjCodaEfO46Ot9uZYa1xdHEEw9qgIIIdWRQqiEHb9WH8hDYtVas
Jas5JAtMpBngPVyRf19/nsIFOV+ilXQLDNhmqq3hmI3aGhKRFrNePKRMz7sSsGjuSQD14iGMcJLk
n6u97MCpAP96d/Eh+Qr3yREH/VW/Y1f5Tl6rBnO/MIYz65PmpGR8IhVMht4VZr2VrYn51q4iEIVg
DKdzq3iTpJpr3m7sUrK+1kUqirRsCCeMBl2Uyk+3he8CzDp6ASpJ20huoQD4omZrFb4iIXJtgg/9
ZWjcRV9KfxJR5BkL4BJY1hLLdOv1D5y04T3QTXo4GtS6Wg12rDxDCRhqsAeGKZBVCswu3ddws+T2
Y3b0ZVOAegqxB3Cwq+g+7N6GbAlqMxN4aUA/n3G5BJ811E/qZOfDLUeRlzi4MxNEg/dFFBfhRIlz
o8S/pFBrz0HcUZYKyHNxXaZmhBdTQammp09xvbdGazArjWiRiZOSCXwNwEKdAeQtzgPlpdYQL5aS
58aMiutcDhHpAg5sTltEKNsFMNXwFxbaXFikIf2Bm4l9x10iQ2HCa8f09X6lGAoqCZWhaHsRB3sI
0C/AIafBurKsaaC/DMnVUM6AG6qtFrXEVAOPHw4vS8j5uYGiYnyvDjErNehM0ry3yn7wlpAlc+9N
h2mmLNUCmrWOvxYtIGNNIF/t2Gl1ZPO0Xyi77lxTWaRZzE4KdehUxh7Zbzaamsu34jOY0UaKqhaI
tiZnVetSgyGnhSQ06lm3480MgBDq6L+H7kGGzAAvhxNirNLuPQ3IHEz7Q7cMfZsJ2v9E+YvQIZfQ
wuMrox16bQuVeO3X7de/nmPmaLXWDgp+cOXDs1nUAD3t62X/sISOuiBBryxZGrLvVik8saBs4XQw
hfVCWDNLJIQ/UKOXkvoIC5gquMP9y4S1l57lkxs6sEASLG6UYw4ZQQ3uL/YQ3vnhPaNAuyrZqf5r
P7xBTDopBkcCgh6mLGYOQV6YJDFmThCthXYjJsBjZ2MdaCTwMz3qwIHOzqokrZqMrKRQhE31aPFd
fWhjmPrIK68coNw38BrMZNaShxwoPMJg2wFJc972I87qffFeAPFDK9xUWmXwXbg9+JdM/rURosIT
aeB+EXYY/efX93vP/Hrabnzt7AE3udDAtH2vNTAF/G83Z9gysryvBlg6z6+BdrJte/vw6/P2w2cO
YDRrQKhgAw6/SUBbRtUY1IMcP8NSz/TjdyH9HEf7disz8YMmEIi1yxddAdYJzIjsfEytjAFwJERV
TjrFw/PtRubOXxIVpQIAS4U+xEQ4yJlqlTZirEaEqE2qL4zWDJwd7KnfpyIiriREE/AzE1ndcxNL
CtawfNRigzFJuBKlXGNLyLbhjN3jWzhFqB/ebiQqRDEVK0oCy6CQykNyVz3lobSwwGYODjT6v2i6
smdBdnci96z0Crx9KogeZ0v7Yxr+K8uXpgAAuAe/lwYvLhEbDrY9fI8O/jm458a9NFi/EthxGLdX
wFxHpuX3baPAXxwmTb0HjqH82qfI+Yg4xPXuUgbrAju51hNqpyduUXVpgAWWG7C4t/01fp4yg5oA
+CPM5rAMfNxxBaPelGCzQx7PQo5Se4usHH10FwZ0JtqLVDhghqyPGBcVdVdxUeZgjYC/63uw1YAc
67D4JAlOhbC9uT2mc0lymiLgNdkI7xDgAzh+w3VwFIXTnsw8MIysj6CoJUmpFXFqi3lphEEPxw7I
+cOuOw0fI3dhXud2tjhFxm8Ty0twLKgCRMDaeH4/3J+OL4r2cF7Y1BdN1GvTSsWNMuz7RM0RA/PU
tWG+AYuQR58P93z6zKpfPVTVo7oC28bX4ZJj5g12x+jCyO/AiFCnFzbwaDbUGnqxYG/y5FFQenDr
1kz3kYanqG9fYLKtRarkuKR979q3qDoDi8CCmB3ADn2EI0mjLFxBL3DOf3YFHqe/DxTcvgPXzdXO
CflHHmbVA/AGruKZifLZygw0olYlRB9JD196rBAVgLR66MFdQv1I3eSRpDXJW8gJQCKElSVDT4Pk
HEoz4SrMULZARQlFoyId9QEk/RrGQFDl1nI+11T3rMI6Q2TsuGMgN07gZ7REUrn+iSL0yamIgLfj
iYs+sRfHLjh9wV02PTLKqEkgE0fyuCDrJlyNVJD9+3308C1MObVBS/AMiX1w+GG8u7CLZr7hNHsk
TPgh5cUSd3ZyFLlzWLzAhNAoobHaDeGu9L+YcpdU8Ats7QY+i9zpdrszH16aNhL6IjQKQlydEn8H
v3ZNRGTKz7HqdMpPjycXGsO3zTmIilRjh0J2TSuN3vg/nJ3HbuTa0qyfiAC9mdIVy6vkpQkhS+89
n/5+1aOG7tFu4B9sqLu3pKJZK1dmZGTEan99fZDdPtxd/vse/vdbkX8OjbRt2uW5Ys771ArBoG57
4R+d+99acuqP86KK1sQIpz9Xfs37U5ckk6yBSgPEUrdLL7dPFH/esv+/SUzJPwdHGjS1Uzg0dMpw
NBPLt3l+qP5vkiSy+uNcsKIhqUvlWjVpt6nygNsQTur//Qp+OVj/SFr99YqxNhXTPl8R2ZHO8jq4
pnHbltG/ovsvi1T9Ed27op3wm+TYBkIHLk79NTCvvPvNx8tD7Anb6Czc/AtZ+u1Ofsb6YmnrUeIF
9ONOSe/7fNvID//9kH47KX/OX7RJ3vYIOdMrSYSrjYodl42tiI8toiPr1cQKVxYlQfcrUX1T+rQa
1SnKaiePw7GS1n9kB7/tlh8nQGpGUp/qlOqi+SxUj0V3999398vv/TmAkYgJZlASNyfXj6WyjYvg
v3+vbP5CRpN/zl6ok1oWOQ6Te4v917pDsZk4iDJPOEhI5Wb2/BLdNr3faCc1dMrRxmhXoLCcbchn
+uhVnR+ZN0rqyvDY4kCInRU33MHN8SRuNvkhCarp2GQ73XQNZh2szWA6Yer00SZLfCuxR5V/pGzE
zcSWPjRMV6sgTT385bE+FeLPVtr34Wc82sK7me47jBBUW35IZTuWfWs5FNZ9irjKd4PLo4GqhQeJ
CQti+ZJ+tupD5bWTN58n6RlPQBywlX6jfzdw5OD/ofiobZX0nCa+iophYeKIiZlZ1zrDacL7yXRG
gbuzG1KE2pYhqd+kGpxeOBLSNrqZhxtcX+rhBILY1rtc9wYFv55q2Air36Ry0NwrrWtdIkUM1Bm5
Mqk6jI/Lt6GMvvENxVB+7q3JFz7okdbLIddv9ahkO5BTOtq6bKX2w7AwCK4ONfps1cH4HhsPS/c8
3aU3E3ZkOE+Z7ro1blEOapobTf8Q+bFC9lp0etGSvcfHPUeqT7g1S2VTam/1jXwZNmnjsSHa+7QK
yFp1DUI+bpy4o+Juh/H9q5L6WK3AwrfwCuc363dD92mijx7iOGmn8Gog39pQT4pbLmw60YGJ6Vfn
zniPiunMJAIyxh2U8W0RefKErxQKwl/TZLmW8TyzLTP5EIG5rdpG+s7qXQQLD/05X/uUKrQmHPm9
88WDmjnGJTWcMrAOUmNbpTehMykfV8OJxsvUvGYTmheHJb6M3abtA6FFs9POZbfBQnv1WiGYLh0G
zbeRP/bPa+Tl8QZlB0ynGAZobXwb18qdbsu99dSYZ0zLr1fQbHAoVJ/n1zF2WsGbbrT+ZKKJzGyD
3LDWg3xyjXIrWTjVYWLuKJqHQ732FMZIfjcndfHWwjcsu3pPmGpfvYUiFZfAWyu2ZQkNMSASedya
s481PGqeE45epxyqtOVMudNXW30OZiuIukfckNkxHTd9C/+0az/Cwh0yG6UM69CHdlVhiL5bRHvY
JbDb3aV8zOjf9CSAj2F4nGe3Ko8mNm7NdsWFukkvHbiLiak7ToJ2mm3K6hBn7ijZo/kIeKQ9AdvH
zzrqds1mKdz0o2PxR47AnPDq0TSdKn6QzWPj2hld2sGJO7dujksDicWdWTnarWVgz7iBTMRfhehW
82EhXV0u000tuVHko5etv+XPGSK3xnYy2H6B/F0h/3FTjPhRZjwNO3qy3umfR61jaA7DZaF1p6/e
PLKdeAkHrbvvco/lKqPw9FlN25B3ndvW86psm8YWh2N7vWCHD4ifR+mz7oJ13oSPbeILC4+/k3bF
V741ko1oOLSIss/rSOdy4VU04Re7Res3vYpjKwIzd4Js64PbSg/JsuuyDfEpDMz4S0eZuoo/ZzRW
sfBWNDuhlZz4Mq7NNXstcSZoV7EviCe1ey0h/w9eqx0jeYOSAQJCZrdpCmzCbc2ii3lqRgeZCNbQ
NJzrzsEVFpMuU7IRNwn9briS+TGrFGw5wagz2+KJ3GG2ioE0XrpdepjlC9qNmrC92vOaaKGdu2lf
pd6YbrNL9JGajglAqNiYXTbCRsNg2ecy6mGHDZ7SbjWCfb4dgVr3puKYdNgbR1agSzPYY2tLsKQn
Nduk+meIM7tq7EdYo8zvgDQ3Ty0qmgSC7jlX3OFhLohAjhHCPkLxMVDwWZWx2/TgcOhvJg2LyBa/
sLCU9mlrX3/uafwcHgtIvysS+B7XZZ3Fo5UfG8lbe6dcHg0lYN4pfTf20QYIevRxx5SwIy4coXwQ
kez8Vg23PQ+QnVq7CFTBHj8mw4snp2Xeodplb/G5YmVngQUjAPfvHqfHnWpsinSztOc1dUb9NQ/t
vrRX2V2DUHaWh4Zh8unOaG+LeZcIyK5/6RlVVZ/b5nLTWA8j0wDKPrsVDpgQ3CMc4/CNGQbd11OS
FHZ5LijQ5PptzQ+1BsXg0Laedmtexqf4c5H3zRy0n1jSsc+RYHOnTHcFHH6XRXPKHiS2Zo0rra3G
GSNYSEG2gysaijNpJDDs/d6iZ2oRXkTNS65HQ9fakoLgcVRi5cvL5EKxFbRzvd3k0PiGhHghz7Ys
79sWo7rsy2iSk0pbLSGV1/TLijy+ijuenuucwW/5vFH7xO0HLYBGcC4WtxMxlvRUL1XvGv3UJx9J
9jimBy26C6O7qD8k4SXEj4gBKyP0luFUVQ91dpLNTZHv53VXjfcc997a+KPotpbnDNppFPDyHpwo
4loJEZ11UNfeXa1Tk6PkwpnIbPUMk2Muv035ZZXe5fDFNDdj+LKEL9LwnfP/DGkjDpWHteVuyW+y
0CuMQ2x8qEw11LtKhiEdfZKTxCJ+61ybbJL0WV4RnSumiOcEmTi2lSKeQorxvCpcyXyg5eFHQhNg
Fc69fHUwS2aEdAcImub9Gh4zuT7GC2JyGbStrNyuw62oqFzphId7tbEQahw3Ofoa5aavc6dSp62K
jXn8vlSYCeBUug71XcvGKLFJTed3bEm3QHNez3PmwBe6ndSIgTj3G0Q0tl0JbwprycnUNrPYYvqm
b9vhK+TemZK1jeScK9ZeGidsa1GjyA3JGQbiLu6KCiN2rXiv4PnbY8kYCvrBSm409WyIN7lEvOEQ
MAQTSZXCiRP1WJvCOe6EAGNC/C3vQzDIPOUM6g8a62DKJVeYt60gOXHKjaBJW9Sf7ZyRBuQYAYLv
rqaroaC/YOWYc+JGoepGJN6lxnCaMNkSTNM2L31sX8cJfhSoBfM7QZ195JLqqKm+a1owvMbE55VX
FRbYEr8mAtxgrC6NYbQLebDNiGNWaxylPWTcs1W8qeV3WU3uOMh49rJiVmVfJn8AMiOXvW4kHSUx
0Yd7BSNva3iN+7NV7tOyt9VCctL5LkrNt+bqbMYEolGnbm5iV9+afp09ZnLlJsNFVJunxBjfFstg
+QjHuY5kiLQmerbENw6AsB2CVMydJJJe5FKhkx09RgqmuDO3PxwVZg3jSNjURejHMZsts6Mo8zPg
d6gx7YqEHHc+4HTZzDEOk4Yt962jNvFGb0NPiJ6qojmMqZdlp7W7V4TXMr5MGZuXicy2KGjccG5K
u0Zsz521nWXzTGvFQwSH9/hYs4Dz9kGOn2LueZwe9M7YLCFKKVHnavpzzCaV49KzmAvWR8EOldpd
S/w6rWwT88tDlQNV3IjKZu1OssB82/UfpAfjD2SCIbppOjXTl5EFiBZVD4nyWrYI/iNiIiJRJHwj
yGNXzUUSzsb8OtSfvbaL+2Ao2m3fX+roo8bbJ0zvKiPydWm7tq+C9DUbxj6+BsDxWOv8prGkt/Ro
xHvJOLb0nDTlUZAnZ1EmW20/rXBnrrcyFSvIiiocamOXjxeByYc6cyqMhMR0tPNl+lghU4cT0u0z
FFJdcifU1LOdUr8s6Y0qU0gw0x4W78NAjGhUW5i/5/Ukp4+jdDP2sz0Jk5sga5dH87ZWyAxjQpd1
NLTULVIU7pbuYRxzWyHmheNnHp1aJlmZLhpHoD7z2EH+FSukKCU6cvTmqys8noal02V3faV6Dayy
/JoC8gaWOTn0w+Oc3hZInOcHqYdEvo/nhC1/fRcD8SuEji881rSupTdsZoroUOKRqt+o80MmvFSM
MwvvVYLtyz5vn3TppdElEoBjK0l+27xMyMVdu35LE3ohau7yl9jG9jCoX10UB0UcbRuemtwLV2Pj
A95vjp4K+7Z/wwzUrVrV7nK0w0QrMHkq2JjzQI2tqE2HAlLS2pReszZnywR9pBOAm0i87ZVsU2lb
qzhbymCLLEGcc9kzHMtWtxEm3K2NyU8IkxmhY7q2EY3bZmF4w2CDvFYxTJPFG6TRv0b2JWcHT+2p
Qhkb65aggo+SxN9ZuI8H5rtfF/E5xXR8ecwVro20toswN66/ivQyzceZGiXtnH5WsHk6NCnxfOJ5
pNiBLbuJ3EfuM7uKatcgci3hZ6pSNWqSXavvdQaCh0h2Ve167DkslVHq6SiHT7N6TpDrqLbpxGRR
ccYj2V4kGTG7c45Hkb7sJKE6LcpwLIQ5qACHseHGpZjolsauVK3Mhi701vvGXrGDnavutiaZGroe
BBgwZs3e+7kJ5gHv9IGUGC+QsDkU02TL6ocFMyaUaq/TZrs1XmJokkmSuGaP1YiCGWH4tszfYgmT
TP6Qpa0lkV6qR9Q8Two1i4o6E+3lXd/BIa1np60rx1Sxc0/9qe8dSZqdNN+jucW89MJRwuiM/tQo
sT82oruGnzogQE6aWqnsqPpRb3Zl9TjgDbtSi4jgK21Xnafr0Hg/4z10qsN4M1JCjD2dZtlyklr2
Cr2/M40Ymx6VjSg7DdXs2k+BnDe+nuOHS9Z47HoGLxXJM8Eb0p7WIrnCGm9Acq2Ys31JHuIR5SFr
lw1HDbdwbZrJl4/9/GBNJ6sI+g4B5zS6ybuIu3pEPBEHCOr8VPEp9TJlPCRryJw/LPJOOFBGY3ot
GVthLp2oMb2ZbhwsVQpOxc+ExW1U9XngHC2AOQRVJ+VcSlzkrkPrbpcbN8Iiu3SBwu5GbbKtbvTP
6lS5eK4A4GVM9nWONRyUZaao+ljqDclRvfRomhlOPJ3nEWF6jsOBGtkoG+qs8aarir3BM4BX6Akp
Mzc4N4tMJ64z3ubxJm8jPl7ajaoRqM26W8lwK+0mbqUbVSs3AqxZsR92WalS7lDntvuRLISRLKjK
jbPGs9sU5nbWkTguSI7oiagtZY6culABBKJteuVEKiIggugqYZAnktML3c1gkvk0+jExSibs48Ba
eU5YhJuj6XSgbVFpUm3CUSIZSSWYqE2OXmW5U6XSm3thNyXh4zzFz8Y0ud2YO2o24CGEWzUnuoSL
9FDJ24ihA3UhGsH8RZMhj3IMt7tNVo/nSsH/mfQnJb9bB+LHFNqKMqNYJz5aQvM8kRxgqgYes9p9
QTB67hTS1KSwJWnyUDEJjKs8wPAYVy0tmn2dCXbcoGchPOX8i4K1+NK/yESoJt+E/WNfJbs8H1/w
g56XbS49CYLiacLOmr1Gzt1FV4gsD12Y7azBcKb4IwXO6AsT6y/LLXIrqJCeMM6GQlm4Ip6rmp6c
KZSfpWNlSE5EYjBSTxcRLC5L9+cE7fGpOS2EGmXqgkEb3VhG5EqTgxWT6AhiRrP4IR5DDWtFK77M
iKR4NTbXMKCJoGBVRpc6zOanYdCfog6FdqSywzutkRwj74+FGt/g6Oia+nPZbMz6GgqbAGm+zdCB
GHWLcV8gmsig/lGJzrwtzLoJIDyNrqWOVyI/pH6S6lPLDKoovlbosgjpXFEUX5t0n5gGc+giTsig
VCUn/ggKK4g5CgUTt9syHD9Oh1Ymr5PNYAyJGUvmlby1en0oK3KzbvW16S43ZS+qPvpyvSMXuxNR
Ce1my5nhxuoCj9HHlg92uCFico3L9rwNrQE9jdnRpm1hQJMzDmM4EgItR5ZfGivzBmt0LGNySgaA
4xDr9/nbiKFUgl4JY/TRycphBEvD+tyzsOTqZWHXMLGztldruMTvhNjTS/0+JTtIROscTqsjWce0
OEihthcrquf+q6H6CoXeHfXcWXsKmlnlyE9cyVAY5XxR0RIrRafPxkN9ldYAaLTCSwummvVVkCs5
RvKKWzWTgzBYkPSyPWja2YgfY2uxNUk4dqvq1PWpgRys+EZ5itB9Bri1yEWTR029rPkLHdtpua1q
3Y61XD6kdeamkrabJvVuGZVTSNGbVfkNUuAMg/V2ds3uV+m1DbM/yX+fRUclk7e6Pj5ryDLIA71X
YYrsmRUp1eRp9U2TWrCKEsjD16DBlh1qP1UFX9PGywhxm08GLmUGriC/NcJjFVPBpZ7ULwd5ah1R
yh2tEXeqDNxTUZKLQunPjOOph1E3Pb3mkJgXu10NV5oo9DNkLmad2D+dtbY6dKCyBvjMehbTZTtS
7yiWAKGvccReu+RACVZO9lh2NZZ61UGUQ7AXaWcqzUlUdfScV4EsyTi1PKIp+sJYmWM7cwYOlTq+
RCZqsOt2BiHBId2Jy/zYhWCK4BBCtjNo04rlgCQJRQMG9Er5OtUPJSfBslAnyJqXVe8plpZTvRel
Q048XPOr7ycFOvQ5Yz/Tb1ShUhbxbR0/KUi2pL3piJh9wcu2C+NNqU79CDKrv3VS65lkgUJOxqLR
d7UQrREO3bytOsEdTGWrD6VtKKptdN8zlReJKYRgpJom7E3XajPUhxyFhFp4kWVInFf/v2x0tPpE
V9KRAEQxcdoQ/xylYFhQSPxV/bJi2TGFQ54za6UB+8sM7tarY6no0CC/M2jVRqzAqC8qLt2pScU6
fmQo5w7MZc7DMQ7rTaRTP5PQD1Lm00h05CT/ngG6VOMxKTi4u1up7p1J7e/Ay/P23Ogg99GXaYA+
i+hIlPIu0cogHr9kCQQmLjwj/xbWTWoxD1MXW6VqdrFoBOjinHUMiydyGnxc2fTXeVOTo6zc9mXh
DFQr8sRo8LQe19krrddSAq0QwbNrHbUn8MQkehhw+dTK1zqNA51RnjENGVfFaXl6qghz1pw8CcVz
mNZE3ZvRVIMiTWk1JORhny3yNCNxeHwWdE8GbRWyY0a6JqdPnbTX4MBor5p4lBOKbBaZ1VReGuu2
2o2ndf1OwtrpVMsNMQWaa9WVCNFV6o+Ae1YcHcSJg7iciN4C05d4d6r1rpQApcbJawhzSZFvYxK0
HBJf0QFA6PTxxtktJIX0ReMrsnONeCgYoa1G08+7p2HFb3J+LXqkcsNznSCJUJ6xLXar5M4ydWCl
2BZBN5s+PZijyBgNCb2IE4Y4bns1g3pBzU05b/WZM0qsmRDNRVUUtxlumKn6Ga5hYJkbs28BtblC
A7bqDPZppSR2Cd6ZAANND3ig7Ts93DXxsuuBKxNT9ns136cN3R9mgotM8+t5ACFnKcedV1WzIxhS
oGEbqFD5zUy+q2ZrTxhWzip9GjMJ5kINBv1B6wq3XSO3FwgEde/Ok3oSG3on6puwEnSEwcVNZkMq
7HfitZk0HSbIwCW4W6c0dqzID3KX3+nRhwn4OlqJX0EbEThZW1hmZoQfdknCZ363xmvfPafxtX7J
X0ol8coKQQpNs2M+p++M26JIXbGbtthr77LOPBak+iIqY2AJ+wZZwKycKKHSYy1CWQrnTW8Zxxzd
DFnYCoO5q0LFbeiFQfdxjRlBXOrXUa7oKQCFF9F4XEsUIKJ40/f9i7jMANfZQyxanmJRZKi17ml9
+9obCofzULsSiEWRzo/lGFPkXWtBY0yCQl0pLVGaKmRG90QcjWTs29L7cY0OXT1Gm6l4neRyM8md
v2h4RGZeJGSxLQmxn1OL1RKD1fquWpjereVdWu0tjq5eupTjoSpfxvlF7d6mFhWO6FlaERUEdtGZ
zQoL2Res8iWVeCySrYHcAm+keunFoQdHv6Shl51mTXJq860WXxIauK2au1mfMxvYgKF+CMs2oekg
8/bMaR/OOwvqmRp0ckLJojrGWH8N+eRVbC40BQf11sr2I2jfysDzfaY+jmDikvWsjhbOtegkxOVb
Fc2OqUtgknGw5PSsxFl6wtDZG5v2LhHF+xmFKjkRbrTuRiL7LPXES3pmGeaTIE0Hreo3pX4J14NU
mH6YyZ/xdMjHY0Hrq2mGoyWanTPJle6qWnsT4ThLR/TBWDWSxvW7KGLD7qTHeg4/s3Jg442yM7aL
G3IsWAAQDJXPRXWqgbKtTN6Rp/EYGr+jMDIyPOvyu3zMgkjvT1UMMk2+6WKCCnZOiA7vYyFnBPJG
J+LGSucJPVQIraXv0NIR63I2FB0MrQX3Vic/aqtAli8rrUOr9k3y9NESG3saMkhN84MWZYd0LN9M
5unnbPBjS94ufL3+HWtPXwnXbcPXPmZqgK+iQIVPGBkw+bT1dl/zTvqk1Jxx6B09rB5XKMu5Eb3H
qbYVRjJAQtogZr4VMewC0o/kEf2O5G2uDTdEtUCREXeoQf91sG9AEJRK3CxCDmaPbhmjU8Xiz0p7
h1xYMChgibQSKVp8uV5u525HQ32L3MC1G2mZC92Y+RDGA1S+FqWm4hUanT5/J+ZztLyXtEK7TvJ7
rd4UK5xTqi81equkS4P0tjV6C8+ynY4WzSC1D12FMSBT8A2+vV6/FJps1rqgb234GvFK4NLxTLBL
/ry0A5gPLsDHQjMcRVrdkswTAwhadUV5KPrPMX9LhiZQ8Czsmcqi62uCsY0Uy4lxUfJTGb9FHBWY
jtix/tFqC0n4QLupuJOi0BUmstQ5TO5Hg35cXQpBscan2NgO9Rb0uqJrM/XbjuGlaDq3AkmraD4J
CZqw0Xatg1Q2NoMA8BD1btkYnk7/UUo/JiT3rPluZqnOCAtk6tOiXtR8OJvyGDAI4+YFUgYJG1yh
uZGkjzInmX3NOo108KQslW2hVu2Vlq4UKf6wbkUyASHfjdN+nERfnNsd7pgbQqMwXI2Yx2+d2Fd1
dbBK9xFFC8dXqmEhuyTDPTWESlWefJgZLkqp+qGM13pRLRmjE639upZBOZqETxELp/WCUqvkWG3q
zRg2ErEPVZ9dMP48TF12MPU1iBPW8TgG/bQXWmpTLTkWurKVBpx5iJHpTBW/NptB1TYr4q1YB6vK
p0D7SnnIFlK59056Z24pogEhKYcsO/SQIaaBWvMMjULXL9pwasgD5Gg+C3RoBDp/2fqRdk/W8pSH
X5zoMARP6hgMMYPKZ40OnhVu9exQoggL0bSVKJ6kG0gDUkv/rrkxhRsTTpklboV+N0+XrD1G9UnN
j1J8TKSjuHzwmlyxveuGxK2syF+S9DauXstoOaxiigwFowXWkr5MtYiB5Ie+PDdKbsOfvKk0kJKm
8HK6laB+IID6bdMaDIXdJea2jndiQ9eXStefTIxu4ju9RWGDLmWT3dazYF+7BCvTY4hdkzTfT0A5
g7Jj3YYWVgvRrZre1oDWVvNQG/plGOTbSCrOkRqIU1DzLf2o8BR1Nyy+ke+ngDwM4ke2VO9d+ZwK
l5WujGVkhxk13iJRNzHhxGKCTKiPuXl9q3g3KycB3X9oE8NDln3WeIauEYjmfsqo69p2KxkCOxiK
QFOMu1iCyLIauzW6XE9HvZBoY5eMJqXW21AN51ltyZO717n9sJrn2tB8jCn9yKJz1jzq5l1plbTz
3ru4uKyRFXTXBCsv3Xrt910RYwFs7iSKKFX9qoiEuDD3O0MkJy6sXSeeTOs0pszITeQkIkrQcY0w
iXIvlr1jlJo/hU0QpU8Wzh9RGqj1m9HB0dKUXQYbWaiKd45/ujz079UEP2tH3DQlylfHVLyTzRv9
28h8/VU3aYFEDlHOAF+ishTyrdQETbUvxMXFEmGZANVJgp22qQGp9iW3MKc3Wvglp+prlt92VHby
WURE7JHMZJR9VXxXoDYgyS0y7afL60GuQ9omnNZPHMTpw2rB9eGUidJbbbLb7qMxBqfOA9kK8uVN
MlzhO1b9Qjj3WdBfUNyUTTJwZ/2WILlge9o5+pnTQwA5zOEoOGnt42DFN8lnk2eMTzlEJVbhyngt
Z9fDsjFZup0DWzYyjvBkiWw5WtrTdmZukYbH9xqCpHrCFGSaslHLlGCNUoc9qJ7+3iiyHfVOeDcC
stTWY4FkQY2zvUdGtdaHruKP0GEB3Q6ML4rVnjYoOSz5ZoYppg6A9yRk/ppf++2AmN1r9xZmeznf
QcrWsgPI2kB7Tw73yyOG7idTuQxwopBmqAw3TvbD9JAjZZ95OdNeqVNLt4J4M3ckcghSX6JqN9RU
GWCljpQxbIGoWfI0Clsje+fw5qMbt8MLajfXn9FVOgzkBG6TE8Z41T6YSM+Kz5QEmX7pp4tGvT16
0sBgD/crP8zUAmTmIrmA5RNesyro6wOpRQhLInPgUifn+bUaN+uDWXuqcZ9rTkLN+92hqvkvUQnp
N7rbD2qoGkddO0zQ3ZbdeJ/taaFAnsj3+l18a+7Fd0p3/WT9Y7zut8/6MVaQkkuRp/BZZkcpsBfK
f5B/fyMk/iG8/0XbFJNErLSFXzztkpO5G2/gy4zv9dNyw7p6Gy+k8I1oS5//zeT79Zld7++vjytn
I5Hp5oL5OOl2xda02HWb2KXNZsd7EzHGf4y7/TaFo/wgjEZFo8w9zYx9JeA0plKRED0lnR40pj19
NATSAFKYy35hfZnhfNcsgJAAJzFclwwICTYrm0i1/3Hf1/f0/5PuZeUHpxQlKy1Pr/e9bCqv95/P
dGec63+0RdyTaF/+NWr220L5MX00ZpNuZhXvUyxOsbrpjH9Ntvz66n6wRs1VJ28sClT2jiKEiXYL
Kr+/qsKwIt2rWkP+jwnYX57VT0XXRGnNLJTRExnx0DFQB1bMUxKmdlP/y3Dit0nln8KuiRj1wpgI
094IzzNkp6GSNgJ6Cpgq2qaMbNAI31Di+JixswEqBfKm+m28Ca7gDCuk0m6tq66xnJzVSLhrQmDT
tgZeqw9q8Q+u8C+6KvIfMZu/9gr10SrGETTdlCuUeiRT6YzJIdP8+NUiI02cPiLCGQ83o3Y3wZhB
1pjij5b2kthmDfOO2YRGvZUsT5R6979X8q9X9SMS8WYqQCeLScM/IuG764w3XHif/B2n5dW5EZyn
yOk38c7610f+Qv7+o6r314NocDbvOpGJOnqzJAE+0tqMls+uYUMT3eaHq8grO3ZzHarqnvtvyizr
Yp7hBflkEt5/3/hv61/+Ebqmqq2MduUqHkcXDtZmZQwgsm9wO3Aqv3b+Ebh+Yzr/WbJ/3awxZZIq
WPq830O6s+vtq+ycaSHZsf812h9PKtIonGTu7gT49W65n8Y/nvL1Nv5HhJJ/RCijVbNmStplr9IY
LPIiwI/lH3zzX9fMj6DUMBherkN81dGk4W1PV938F3wZTz3M2vQkuzSb7GFvbLOn8aX4h4zVry/s
R8CKLUrkaFwYxPTg/Lod8bZwPnSMNU+9E/xrdf42GvZncuSvFyYlsmBoi4FqispcpJJuOFGhppRu
O0M3qkbKKbXaaplwaJY0GCLzQ4MvqxrZPg8PtMtqw2vlwAAy7T516uIEz0CZTkYn6Yec00iEDVFM
8ymyyKTEET3A15Vsyiqnm6iVvaZJkNyrqFykf+QE/3uYSv6pWWvIKT3uCU5HXb7odE0nBWL7EmUv
8iC/J7XW/mlH/feu+i0S/zm//3p6S6YVet6w7EYX2QBnDKjR9qnbbZILAgs7+Rye0Wp302PTOdVe
8K1D9Y/18duo5h9tqb8+WinVoZTUBNlVRpIQdjx2x2TXoFky/z/Ozmy5cSzLsr+SFu/IwngBlFXm
AwmCoyiJmvUC04h5nvH1veAZ3eXODLmq6yEszF0ukgAv7nDO3mtv0BM6H90mXesLi+dbPDQE3I77
mVcBSHKdrFFX/++eux8bs58+RSeg+oCVH/aj1S01swmWzURH6fe315y3O3/xVP94Nn56dQNXoqIZ
PHmGOVIEOSGqlvXbFhFBGVF30KkaR1dT9ETDNSPLO3sNgle6lCwf1OFm+UtLU2V48Kh36vWrJY5W
tEtKG3kLrTRBfVkSZE2Fqw7DokJZTlxJ5psGW0x0Ts7gzfI7w4MD0NITa151hDEBLakkf2xCdEoH
W34No+vQwmpzJU3XbceaElyG5gOhuQhUPsq0v7S9vaYfS5r+qiIWRoh71Xv2qOMqUXsSZrkrTGsR
h7Reko0yBu9x8kJSGZT5darREBu/Qah+ZTD98fc/3UoRCqOJWmikJWoS6htIWxMnSuVVWH/oo7Qa
g3Uf3GVTui44XOnS4Nh+8M2W6IvJ+Qe06Kf3ppOcSz2msP1QXvjeple/W9Tm2f2vxsfZzKzmvh5I
KZmFxgLBHuvasOCLdZ6qhbx4//0Y1L768GfzsA56oe4rzMi+9yAjjUB9nmcESasTJAjh2u2wqdvK
1S16eGPvdkXkIjiEiLYN4q1dbORmbSTjSlZRhAEDTvLyMjL0B60vTrZMVTUR11bGXlr6sIi9Vep0
KUzp0aZ8yXn1YNLs8JrvWOV/fS2KODvz0avDYz90ZGMG6znjQWusxe9v01evfLavMn0l1LXU7Gm5
XqTdbYpu+vcv/NfbaeU8llLYWt5npuj3MUrqFNR47gUgN+BVZrLz+7dQ5uHy78NIOUdEyHTVbW5M
v5fJvI3wRggZsGK10yPdEeiZImQZojLoKM30um8mt6/OrvLsfv/pqaAJ12dTrAAlgDf0WBJN5229
rbl6s9hORDt7+90c/dVW4pxx3NV1HlcB73Q/Jzu/0ki5Dpy3J38Zuwzrb+6i8Zc3UZXPxlZFfl+c
pjzk6DPM6R3r/kZUwzcFhC9v1tn4Cuu+rUplnr5W5UsBo6cktShcZ5ve1V39EF17q2j9++Hw1YXM
f//T98LxBGZSwVv1zJQFTYlGyxdK/40b8Mek9++DTT2HecpEaaZySxgXxdylzq5uDv3KFi//ExTP
V5cwr6c/XUItqVmdDBAN4gX78OdXha3+sGgWb09zWPR3Vt+v3MXyPC3/9Dax8Gupq7mUHLCUtQYs
xfQ7LPkPpzGUnoeK3Ufsfg+G+HIYnE34oq9zr59v3v29wVC+BDN0entgtoXS9J3d+4sNpHw24aet
Zdu6l3LzxspNoEubKAHLuz6/M+XKLa3vzqJfjATlHMupRxIg3kQb9lB1Zn4khzEI6ktUBt9NMV9M
nucQzKjzhRxaDOXCaZePz2gXLgjk3ZbOtLxBceAEF98iTb9YAM6pmGkVmracc1wh+NChzbtMnHw9
LN5QpTqqE7vfEZ+/uqSziUA1/ErqVZUWltZu7HDatOXlMPvEUNn8b55/Gmlno1qVx8BSsmGPdl6U
s0ZnoYpv8BV/PbaUcwRmK0eBJqHM2vdl4cb6Y2xcj3rtmKm/kdGEeIP33X7vq/t0NgVEid6LIYZF
w7JFmsod9W/sOMEy5fF8KLeeNkCOf8AI9i056ItV1D6bDegPdu1YKzyb41JehtQXOgoqLzffJnv/
dSFFOWdcCj3PfQv1xf6eHTyND4rsb/1A145YvvlkDDXtTsLMlSHUir+F0fz1XKqcMy+F53uVMp/D
w3gTj9HSE/dK2a5+P9a+eGrOQZcQNr0c7QpcM7Gn8ztq3yzGX0yUCOR+HcTFGBn0HfkysAy40mJy
s9sAjKG+rQDLGcthna2+o/V8MdKss4Uf6FmpQsTlGtQnYZWor64mmsASPr3f36QvvoFziL0qYsun
4zzfpMeJPrk2zgay0+9f/Ktv4Oxp14yx1Pwa+luUKCGSdN3JUYP//rV/VJ/+fa0nn/fXb8E3cJG2
1p84pexQOOW+3hSOt9ZX9Tq/AzK97d1pp1zjAYJInl5+VyL+YmlWrLPH3xJEpY8jl6Wx/GsbbZO4
+fJEQXpZM/kj21giw9l7p+/e8McL/9Wlnj39etMbdmz3w16uMdMpoxMhPh78Q+SjNww/EpNYbBlD
Jb2MJuHkmbUr3AJCQyiCqdq/mZL8OMTPNrYyowY0EAFqD2uO3sLN6qcBCUXQS7tJrWgUX+gSAPQq
vcI+sYrHBD0NVhvFXFnEySrz2V0nrqWfc4szzAjHuGmXWpYTroc+JVaXIP/2LZaLpLO3Ydcvcj5Q
GxwCDYWHQP45IYM1X6YWKr18JSG0GWOCI1AB+OhJA1BQI1SBTgo2zQxV7VCz14fEH7eyl21b9CaT
hD3kzkZFmtrveU6an3zIKJRp0YPn3Y5dvWgnToLi6OkhsMHX34+2L0byOXoziHw5jDlo7wvvtsHv
JX2zlKhfDeMf5Zmf9nmmyBA+tT58s+pNQ2SbVNeTinreTE9tSt08KXd6HTrd6GOCNhe+Tnt4RBRX
++GtBo/QmjfS3F/z2kyea0HXSk/dJm/2lRysrTFcJVp2qadvMSbBum9cznurOSAjMzZ1fYitZ3mW
Ww7v5Mt1KYJz7HYVJ0C/PijyAX+QmR/K9JM8sWWhHQljLDFP0wxTUWbZ2JDL2tu2aGQa862RoTtK
8Sbhax7afFPbPkKvFPf8J1imZSOkhYUvw6vIPjRlR09eVP95YP+vER3SD2j3wlkp1R8bMWwTA3X0
VZ4aWz1w9cnaBOUxyLfZoD91sbYB6YSKK8UgTnTy0SJlRFEQlit5fZvpnQPP0u2wZXnZk6mtpmKv
dg+moTo5Gj2z2Nujt2hH0w3JE2kPQxlspVnlizkxHrdatrP1BFEKkI9kciPpNrelq7Qlt53+fEB8
Za/g5wc4MaDeEpqjrwoD9ITr47RSevwXvb9qredBoLStMPzPxpdycBNrdDJSKkct2iS1hKS1vIkx
+nijsUkLmuyFtiyIhmtxfmnVSxdfqPEFPTVMyV4EKuRVS5XVgBNTtz7t4E0H+l7M8mhqHxk+dBsF
foJgyJMxX5XrxiwcyzA/Co0EHGtYyZG+yDp5i6nW8TJtlZjZSqGK10EMyFpWd5GiwEGW5UPj7Qa3
z71TNKmAZsn9S4gExoTT1dK9XU5Lfcg3tnxZwlXxI2dgDzdIN8GYOPKkuElz5+unhjZ8NaJJ1j+z
YtxOMgJk0S1z0NxalLlpi9MTMe2Aon2KjVVUi9vWRNwk8cXIT5IX7jxMTLNLujIw5yafUX5RK9de
9d7L41qu4aOY8jf7RuPL+fXs5AP1T1E4w/eQ7NFSSm/T9OYVHwEc0iCQ1n2nYaMgh81KFwX1SxM5
NAfN1WjP2VXKLiONLZV3TeAt1ZjvUWsWmadQmIcSoTIc7GupLBCdUR+YnhXtqoIjU6r5eko7XPz0
4+pjU+2iXnd7P1mlFcXXDlWRilnPXMIi3Zf6fipJWGNjERcbaFk7yQedawPNFsRoNhzPMnM5tu1S
rxkEVHDNAWeHgTIldJO0c0n18mzVCQJEOO0TCOGNLnurYrwzUMp06Uuuvnqogn3kch2j7qQMNzpn
86C86tHxxD0+C8kiPAhvQm64cZ1dToVx8EPC0dF2Esm+8BV72WXmoitAWJK1VinSUuBNHHu4GnV0
zMbHvLaI7vG2CfFKelgziRlu0IvLAMGzTBBTH2s3oF5761FRaPkMEK5yzRWI52W0vUl4nyN9zysy
59yoxJpebFo8m3C9HdN+tifMJvRO+sJybFFBOqkOeVyQztprFxbq0RZTgz5edunrmPm4ejZp+Tbk
h7G6D2RrWaqam1vHtoWs5a+Q7+JYUh5kiemVi69Hieq4uNdDyYlTLlwOP6WmW+dFeEuoKNm89Slq
0dFId5pRn8aOXMfIdPTewgFPzyC8iuRjX6OhkqZNB7yiD7ttJA1Ae/JlFaM5srdpfmVX5aqzgt0A
y00/6gMeLFy/liKtZxuNGKWFUt2Gqcb/snUcsHJGKFPXWtM6uZzuFK92DfFcyDcFfq2WPhrQI1ne
JG26Cky8y0JfTqKikcCslSNmF59N57lpHUNt4RFm2A56ebINmrbkFvmo6uQ0dzsjxCf8bCixI6pP
D2iplNvHRH0vC8g9BRo0Un+DYZEH9iJKmJHNdjtRZMeEuFTK61nI2NVPTZIeK/nDHE8xj4aE0VCS
LuyouSgU7GnDKtUfhdw7ZfdSW5dZu5ELcUyzbtupxSqXBxAPEMnDDfOxPYDMkXHZmxuz5DuIDVrw
b3KPNr3/7KpyD4EPVsaryC5weCFi15ZyfNXkb1J50RfwhplWpnxl0ACXveRWZn6Lgwfs/ytVIu4e
V10a3Nr+i1zvhM8ORuHFbhUfOVuXb6q+dnECrkT8aaLmEiCnrPy+q/cGaqrCEk9TjCg0jFZB+hwE
lcu7b9rqNhXztGcyepGAxtq2kHZkrkELGh2LXVQcfTb1iQykVR91i6ZwDfk6K1hPVHwtH51GzRKT
c8kj1Wc4TBt7KcMvUSEVt9wMcRsnayv7MLNN1eFQRv0/Ja+qRI4rS4IGnHFKiTALkY0l9Fe6vVof
TDuD6IDJVuBw89rbSSZbEMUwPqAI603So9Iy7JvO3NcI27HBFSFux41WDK6oxEWL8t2sH6UkRoCB
9DFDMpsBSxoAY4jwMPn+R6TjEGzvo6Fgg/egNAiFjWKT1lzOB/EDoMuaq2IWI6jv6XA9AG3RQypb
eAn7dNMpN4O/j/0Ux8XOTjnyhtmmQaFjDsq2GG86/UUuH0fcKFPwagsdbgZtlVRsdBD9HDEWUp6v
/BaxtHnlkRyKmDm9rlCDaeB1LLR48pjtQwVKg4pnpmvuENciIDfzVR4HH4mibav6JvUfdYiUjYe5
kllOaR7GLIXS5K+TfHozdB/FhflhKfZCMhp2XN6irz10/LnkqCp2B/054qSWJUjG02A/+tVbiity
TFMwGRhLabS9+n0Lb0UbQQciF0kokAucxrnBPW2wg2RVclV1YmvY15G+9zTljeaGE9bxXmSuFtIZ
e63ko1o+yMqT2QanIErxbGeHXLzliGkTu1xX/lPJJ9DKezsGMeplF3bjY1Sl1dLdtcWtAd1ozMxV
P4mVH88DttgPClJw9aKrXtVuZyG6nlR81RoTexRjOzjmaMeH9i7MX4XAeN0kx2q6raSnLJ8cupQL
+sPO1KHauwBMsRgUwmebcZnYGI/tWxbOjYxWV4zMzULsRigvi0Z0LHKKG5EPGqrh2pM/9AA5VBTR
Cpq53GhohH1bxtUr5iG3x04mmBjSwuIeTRT00aSm06c9pq6aWIsUDbxA6UgcyVLR2T5D8SIl1cse
c+NZHYaLEPiT5ge3SUiNpu4oD3XIP72DX1x74AaEQQZjo21rdJH5haoYF0jTWLLnV8t4YpvHSjFW
Q4TIJH6aLDYqnvJq1vWmr1C/R+XOw8FndBg54xhb8sOYS67SA3UwEKhktCLCDmJUgHFE2vsGkWrB
2zenFOur4/xZfTVvgjYuAppQJUM2UCc3jG8rzbsZ9Whdo6sMlZRbJrmJeVkW06Eu38z4xWcWUBNB
ojjAie42QA9ZWYpjVpLjY+pIMptIc9TW1xOurX46srihLn2SWphaRrgcoJBJ6dqWsxU23YKYPU3Q
jbWJM8KvkAJeq/iyLfxloXljd/umrbZmQC0AMoxtv8geoJ6y+0yyHgnjVigPVfQ0cATKp60Rbns4
YWFDDDvLC0/2GN574FrsPLsycAhH5b1RwGKUp0WY43ljUS2laGu15kUUY5md+9iOgr0GhoHnPakK
8BoTtdSwrD2LLwDLdVKBABqPEZ1l5qPeLpwKsXSOxq96nqgpyIabY260cyhQwrvz/FlODZQqNpxW
OoQyDW0rxabnrSVVOYydvygQ3ZrW5zi8J9pB8KxJ441f7Q3MLYaUbzTVZzW3cOqYi3C4ILidTwdt
Jj9FDRmHie/2yasfPuY4LCTvkHHVcon0F0GvXtKUSR4i8ay3p97+0JAL+0rrREa1jnhoKKFJBdts
nKxh3O81ay0J2GeafAiTY8KE6KXAb63ewRzuFN2pwYUZIdG28Gb56lqCFnIya4zE2FtgwRHDbd5o
fJEiIRs8wjKCgXPUr+T+DouQ2e1qC2IAiZuD/SwP7PTC16azHX0CARBdWyr76bek66CX3MvydeC/
avpF1T94ZewmCQgr5rmWlUYPsUqdCIqFCdPTe9yQ6uMEUGgiHLBp2DCVmRIeX0j/nR2jZ6l8xyQV
Uor8FVPQuu53tqq4lvBOoaSuQnZ89YXFbGZrJq5a+dCkaLI6e6/iVG666QWXHAdq0zGL+7x+tsVJ
sm8U9OuVVQDq0h+SInvW9QTz5lNCnJsYrtGvM5KZAjNOzgy02u+w99/qGCthW85e9p2HC0YL1b2H
oyKU/JssK/EytdetJq5CGb6PrTih2i095YT9bVGxW7ZNb9nodxraBnniX8vxwdNusI/UyakBRkJZ
bpQaKj3pvtclR1K0ixjoyFQ4aXGvFTdFQCA8s9CcqblhbJbRRUY1KrsxW7cNriXpQc0ORn+sp5sK
qURyWWU3/rBTQAfbDyLeW6hoyhcfz6Vl2Q7JCEV4iBR8CMOp9bHnWNceesJOOrXNpqwvfeBdfpef
TN2/y0hcgh2n4hqAV2E4GZdUgFjRABPee8T4sstO4zU/GYvrEIAUjrMSHUSqvHnNiBu4GzkYsI2w
j1qx04N1lfEgwaKgQVyVoP7IL/SXaewEwlha9YMS1/QM1ZWNasMoonXX1XeWVO+VVqACEMASPzk/
J0G9qLCCB6XSILsElWJQJzcBJ1reDsMahseAXVvrqBRHdJuSVM1WBDIUx2C3TJtVhxYGSUnss1eO
uo1o7W1RxaDDdh3ADPIpJX2VD4mT2o4wQ04G8hxKvJSQntjVymuRzrOfLyhnoXeJmyt04EiijqmN
uSqEdeA2A4xgSmUNM4i1teJdl2IRE7TfpwBTy8ILXuoMZhoovojNXnvTisLt+pgz/oBvCiE5vq/k
MuzuklmEGm7VYKUAeVQVkCa4XsBSn4pJWQyMp7hl40OJjaM3PE3YohkhRdzgIhc4rGmIFcEdqC4H
xsOWyKSrKHmrpm1IZqNXI6G5LzP1YFkdwBttN/i3UkNmrFm6HnSQFCiisu5lbpNeXedeeKGR59oY
x3ZMVmTzrsaejqVIVmEfkENnbXXZ36bKxqZiMdUwIyIc+N66N54kAZZb6Zywf4uG5jZEs6lttfSh
M29CqJi1nT00jb5Jcn8beN1B5QD++8XyC5GXch6mlJsCSIvFM5avsi3DY9XdlidvNx2ybbGtV94a
Wso1jqClssPic8pv7Z2yqo7tob5KndT9riX+VTn5PHmpVzrR61SI9lbb3Akfp0+qYnPFzDzRelW8
ddZkSyslH8D6KD1QHBW+akSSPbaCvjSvUHGc8oioCNs/2t7n7+/OFxuJ88CmarJLnI2CaDVAM5GK
O9jmDOp/29L86vXPWo16bHVdmZh0T3EJNZN8B0M2GJlYuahkutGAALT6VqdWQBuyBnU/Vczp/nM4
frNX+qqLY541J0jTzYWn8PVrCpiiKtrIlPUGq8JXnTke5vBKFw41ceB+hquyny7bagV9gXIhpxb5
G/HFl/Xfs9q+LEZf9ooB2ZAKbDHjNFveNmELNYYVZjr1xaMPVU/zYDc2zaYiHb3OylUCQKRnTZR6
rORVBIst4RCYR0vBfrJtPid88r8fCF9Vvs9qY7UXKUPT4EzWQpCB5QIW0jcP4BdD4DzWJZsU2Rxn
9ZFAs6qCEWsphgXgV37/wb9onYmzG8sGO0gnZINsseWFV+yDic4MqZmkUXzzDl8IsrGI/NqCirwG
abShcQWxD8NEhlyq7Og3A43wb5TQdsmUddNUX7eiv1IoMVtVsm7nQPFQc8C2OW0B6SXStmBLFrGk
fqAl2jRwBGkxuRaNk9F4MVV5k42t8/ubYswHgb9oJZ3nwJQBcUytzl0JsJm3g3aoq3xlN/0WiNGW
FGZOb9kq02/CMXwzAgs8yY3R6vd2Zq4tO9mDyksJAh80ZEEtXD83hsBcqp9+RL03vgkC2x05SiqE
k1nzChBSLa/ANtVsnRq4Mp7sVlrliuTVHJ9jg+JOD0xxjO911VuTQLb0oWAz92G4uRV9sooSqB/T
8Mqy9hAbd5X0/vv78MXgMM70YWOMnRdfT79XEvJU2aJ3aAZG9SoJPn68wX+8Df/pf+RX/7ql9T//
iz+/5cVYhX7QnP3xnxfhW5XX+WfzX/Ov/b9/9usv/fP40oXZZ37+b375FV75z3d2XpqXX/6wypqw
Ga/bj2o8fdRt0vx4eT7j/C//pz/828ePV7kdi49//PGWt1kzv5rPjPfHnz/avv/jD40u9H/8/PJ/
/uz4kvJr2F+zj/BvzkuF9eIleUnPf/XjpW7+8YeiGH/XDFvXBCAOxRCzdaP/+NdP9L/LJukjljBt
lDvzVJnlVRP84w/j77Ju6LLND3SFRPJZgF7n7fwjfkfWZORDsm5aP17wj//7EX/5lv77W/tb1qZX
eZg1NZ/m14HB+2qypqqapuk2ieSWPk+HP7XlpkKSA13p021mvkRm4vrK+JqagGaN0WZ+ZtMyyMCp
5JHjFXQQYoJWcmvL6yTxHtMyyJxpKo6jHT3/dCv//Jw/f66//Fi2ZatCM9T5Jvz6sdIkwHfvhelW
os1qa9leE+nesCl0S1HxzRzxwzzz33PEv+6BJtuqpqumrnHnf32zso4IfU1bDrey9xDoVPgG9ZDm
nu3CaXCaQFyrIzjKYth5vUgWhQeKSh6TQxrXbyKSgTMo6D0N6bMzogdDFSj9JBidtZDeK3pY3cyf
t8CcUn2/V7XI+2ZaPtN+/fj8JveKYUG0lfxvwXZAT/PRluVkGyv2m+ggF6nN+Jp0bK+S0Kk2fp5v
LUOzHBIhfSccijXi4tX/9xf2y2c4m2gkEWvKWI7Jltx0yh0QNPTBuuY0o83kpevfv9mv4p1/u2Dz
rPrTonFP4koBpxP0r0NRHrNaegnom0/mexKKu9+/m/FD2/rrAFEtoVOm4yDN83Kusi2kZvADA5iR
jzxtm2uQERoAH2VTaQ4ApM0ARgs2YJGuUjgojB+E23HboELIbfxoflYc0z5eBTF80T4crowoDPal
nUWH2ogLXsK+y9SYeKQ8Htn2TrilZ9SzFrL7tjrfyXizLqvaRVgO120f1ndhMp9rav/kDxo0Pcvg
uDEAazA8Xb/Wu/4okl05aCUId4AXHpaczFff8FmUx26Q4/tQty8zlVdUZO/a8E3HtortUJXDMYub
p8ESmyYHjW5zIIEf3dYUWsZ0etBzOQTFYSA6zWpop75S7nOFMlA0DbssGOfqvVpc9RNcvjbNaDb1
leMnPSgqTqCrbKLNbY9wFQt8woHfrQfDOhTtOK7o/70EkuWBRqmfETRtOqPsN0JJ33VLjVBdFM8T
NVG2itj8Wb4zz+9PEl/GRAt7NJKDbmTvcV90ri6gkUpF7QJpAQ+T2jTdU+2YKEpwiEMpONjxUxIk
VGwzEgw6i/K2piAm0SBdFMHlMOs/Mima2PxmN3oBjiEUObjZCYECcQqqmjzJ2bQF4rdsQn0lzTyC
ZKwfLYVAXYbJuIQWs48RqbiFQRemNYwJmcOmS+16hQZFdVktlp5Z3Fk5jQQZ8sNgATtOJKldazi2
TjL4rkwrie6EUNKItrg32651pllXUpsVBQeJMsbkU/abqDq19WnewVjCspeT0YKrrA5Zi2ekzOOn
aoAlTQqVaXn3WR9+Vjn1C0u8B1V5TOqNnNB0Mh/KsundUe6fA1BOCz5Od2EknTt4NnYIIeuLtDlN
DVV/minmsush5pcaSicVXtgAMIyrNdeEBK2KGs5ja9GqN3p+q0xawrEHgKDhQ1BQ/mkyUuPbWKzz
sXmMctBbfmC/c03AUAz4VFlZRMtBHeC8xdpt/2kaM2kxC3OA8EDGbG9wFDu8Fgl1VbCet3FdXFuV
5Dv6ML2LKKfZTyd0CfthUyVu1ezamrI18pmNQklr0eF24tma2ZWmdfB4COY1r/S1Q5n3rylTh5aq
h2Ey7rqC7WEdg7y+I3UFVGyaPgs9eGSSO1qmD1WpgOun1cpCNiN7YeLNkhO7xawbvpQ+pUulfy0L
uVgmBRiUibLjtAL0xi6g2cvZoQPet4wL8C217uVUElNvn/XGpRZYFrQhq17pFR+obdNDYufFRVv2
twc5lPWrwnvowyC5QS93DAnpgQNTqiu5UV8yzX7QUxX1SSdAjJRIGkeESbIVP4tMv4OKKFGytR9K
7gIdImtXJslN6PeKo+kSEPPMfyzIQjKBtoyMQi1uL+W2LpygSrplqPgQ5yLtkCiUkYp6mJFZDwM4
+1oCT5tXnr5VUG1JsTbiA7Lkx1F/l+vHIDONJ1iKEpzlmHNfrayi3BueNPrZdpAyLYXZra9kJ8sH
wJjbRnUM4wKgm0J4ttlVW71U4Zx3HJcnKOSOXXXNLuwMtiQ2W3KiC0NJSZ+NZroQFHUKu1We+iQ7
6mHPaA0L1MmgLBcG3+si0dVpnQ10tsDK6a5UmkdZeC0gL9iWcu+XdxTGNMPNmpbihAcJNejHxrXj
yDwCDd/UCeKzRJ3VJWGanqao8Fa28JZeQeMo6+XiKsjzZhv7/duUGeXRU4Pcndd7Tek+bc2X95av
uqGi46/v/Ks6o0Vlc3zaWHTDK27Azg954IpIEUtfgbIschnE2Qz7qePxk61GCLtBg/Mfc4ocJTiC
NcuuUyX1YUopCzL2AYf2JbxiqMLkK6WuoVBnN0qAlnRKaYin5bWZjoMTZLYFKib6TJFzWp7kGFqW
UkgnTSAaIZnloXSBgmUj0gtPjcqTHEXyBWkFL8Krib9U4d6M3UEDn5bOE+Dkk3elNOYqSfYaSoer
qRF3PlPe1srIJa/QJdeebR4VEsNUdCMSnfdeI5YgB8k9WFAJq3BwkhqsayTAKwZ6vJEK9T5DAbKW
JVhKYpZdsENm+aGs53dHO9SNXTtKe41aMaEKaQrgwrhWw/EkOr92BSXSfHrM0CcBAInqVZlpJ2Rc
l52H7qIZ1NfGMmk+RkaNiK+5kcFMZ0qD3Sp/zIrikmXLXqNHdszWE/uoB+KomlslUS7RbmWOBsx0
6HXv2tJa9IdhciVTLy9VmVBfrygOSgI/BUXFnJ+AEGzqVJqGABi0wERZ7KEjqfQUOUE5PNIbfzTy
AnNFSi5CXbtw+YO80JzQhMQS1hBNEvY53XTQdUB+LYzTpTk91iKKNgAGt03BgoGLTXbo9OpSB1jf
qlidSvOh8D8nFR6jMdgvaZEx109gUDtjK1fx3uPUrkffBatpZ5WmeXumW7JtKoamaoIZ7Ww/XZTQ
Du02j3kSApYeOe1YLehZRIrrJZl6bTQ07BsTfKEFrLLRrUdLDqDReuqRWuVlk9N6CpKOLL7I40u0
W3hrzJRpmsVHA86zLpQn3FvqVambN94PfnbG8cQa60M32ntzrIqFrvqstjVIC1/zy42p6DjJNTt3
c6mjPh05gQlZe5Jo2mWyv8pH32WgrBQDYLfnmTfZ6G9yDHsKD1M4RdvUM/uNplEgNMP6wazZsgRt
+W7mkCZHdTWUBFhMmhzuY9EdRlOOdqYSsAcppVvfprJPDdAZ2LbSCQwe9MZ3rD58HSU4TX4TFA7T
1ZWWKTTj840njFUaVTQarY+kNtoFsyaLLu15NXk0urZeaV16bFMCSvr4BF/x0h66bqvK9oulJhd4
3HSY6TpbQCgwcFID5FL9lUQNQvdAHsfStimBgyZ+FC/C3norY8O8lMyiBwyy0fzqoplX4jAPkSxN
m0wOsWyjrF1I8rCd92FGX5D/CXxYQu03DkhkLYsUphxOSiQBftJDoPep/in66hRYUJfROVFQAV+h
oD7wZdhg7Fev8gjnYjcDwZLhwqdPBigeVLBlXGheWrrWSB/SI1W0L3XUHkLVkRJIq9LcWN6TlHbP
89vEhb7vZoms3G6EyS47heNmaWtbs99YLuD1GdFzXcbPfVOuaXVbyKNTePQL4M08VB7bJoUroDa1
N1r/0RvkjdGEx7LwH7VJPnS1US2qhk8lB7vMiN+nYAJB2e4spVlLlXjIwvJY+xbxWwHYH78zrxNb
gDRM7wLhyLV3pRrogHOZXUelG9eN2a3tEZ0SwLtXaPJge0RtI6ZMHHKfsVJKmN7T7P8wd15Njipp
mP5FTODNrQwS8qVSdZkboi0k3rtfvw9Uz+lzJmYudq82opsggVKpJMj8zGuYDdUx+pg6WlRxcjQS
+0X262+oNEUuClff1FlGOOCJ8DsrWfF478uowThIsmtko+mglt01xqiUVCBHJimL8+9kpZZnhpZY
sf5909roRxCCyBlCk28b2e90opWD0tmogCVqjFkOydF/RgYAGORckQnGC8Yfun6jK99jvrwAIOEF
PYiHNM3dwi5FuTN0PPwt79mUZ6vISsGKpDfdNCuwlpqMFVX9BFYAclI/dICyOg+Zz+QF/wwCANUS
4Yk8fI+Cer9VVZvOcWTg3gGSLwlUY5324kZoavIt80b7ILoEtXkb09KCXQd6TK39L3kPwFtzzLPv
RJcBfe+VKILZPc55kyXrPoVYnKmhjvcwpyoKsty3NarVqNuWiPslA1DACvapPQIFawvpI5HRFTPU
n1kpfmk1HdE84GEqouw9bi913MQ8kVKIqF7lyXKhnK3mnAMGdFshAxwYBWrGKV5AWiG+WSlwML3Q
bhk1FJ3GHP2e1QCmacooamsyyV+WrGVHP5A+00DrCpKZ7CDpBXlDg/AavUJcZ/yd2cXfa6vfGaVj
fKbwvwtp/ygO/VWb+38r4T3ylH//WcH7R83vf9YC/z+s8ykK5aX/Xejzsh959rMWX/9e4Ft+5neF
T1f+Jc/1O8v5d0Xud4XPMf4FN1OVbc3SZcpLs2fjXxU+05Y1h7KNztpDnMQi+bvCJynyvxx5Lv/Z
isqrqrr5f1Pi0yx7rpb9qV+Ypqrq1NAoDxESmyZv8p8FrlQj+THKyDw7yvTknqPmKRfIwQ3W26Rj
Ezk44ARkJXgoRpqAOhoQLps3SaOcgtRrZ9wCotMonuEr0Avu6zTCTnhrIrpxsBDq31AxJClQOgEt
RCqzg9VkagrTafr37nJ02WSJnR3yRP5BZo6yOIYiKCH3VXGQbVEcolp3a6GYu6GraGfntcgO5bxZ
9qizpAeh2P8+s4yT+Rc6YQ30yrC++23tff7scvx/v8yfl/7f13y+xPxL//6S8/i/vh1Vx+5+DEiz
srRHEXH5e5fXWPbKQLKZ0OcP5XN3eZFl/J/nl/Gf04Ycy9MWm4tzb8lb1c5/tY16WWF5o1F2Gjxq
g8iqqo8ieAisKAgiVvtDqX9bH2xcFFaHLTifZnNChdhyt+Cigu1qNTrOGvnrfL8q8Z5Y0ZZJ9x6p
Y7BzoZNYrt+vPEPvPM9zjehdtB9piBhLRFRNvPLTnEiF+tmoQik3Yefs10C0t3Afgs16/n0iNNbb
04l5uVytdjtvhebYZuWtHp7b0QR3H2Mfg9ot1oZm3R3TdpkTP1ZuAZ7JeyAlml6869XNFHt/viLU
eD+fz0nzJqFVKMcApbNkLzJHd8PIPqUQ6XywjqGcIJHh/Fxftmi1S7c1AHb7ttqedlhnpu5qR1/d
/8YCiXu5ETzs0WKmz7arLQi3eLNd7VbAZnizdy/EmGj+u4OguI/F3ZbM93h8lNAS8arNCeNOfiyi
lZeW08kLHPViGvWG66upXnnXb26L64N7PrsRLqzu29umrSgad8eq19GmoiICLhe5x2lLAafkfshB
X0/ifcQVMwZ2DoACW8/pSxk4b5S7unel0L+TRBRrW3T8GdsVKQN84vmt3h8PN/SfMiVauVcXc9hH
dh0BOjsjXkOy9uIb6fcVtV/56t756FGgX/O5fny43TjwDsuyd9vBAyJ4GsiGN2WAhV/tulcH33X3
4wxAq9rlq/NxMwIs3BxFCK4M8Bz43lNNUJdY38JAsFyp6RYQh9VnUJuN08rz5DbZ8WV7SVCd3BYF
br+j1TsdMt0LYl9z+9Y6jNSr6Evs+7bdeBB+pL1sSRvaYHG4s/RqU7Y5772pjp4XrNwwNTaud3Xl
Sl+7V1KDYctNYQdnBFOPyGpjZmt3CILCbMBANuqGSz7i/SeuwmyPnliR7hdb93o9f5zPauqsz2/H
IzaHPRDQcqWVZEPmUUcsfzNW4D4rz3mtEDueWrRaPO5b10ZI1r0+CJeGg/vxcS7D4nJ+O7dpiNLx
S513UA+0XWrjMmN8Ucxrp00r+C0d+ez4siJqbPY71/G1LXeWlzWT6z74Y8rM5cWSBISQ+3aezf0g
FfQ1Qu1t+KhsUuUxzLJNgmtSDDsFxOZXf8yelPwVvxcA4vkuUeun1WqVmcqTt/P81HnzoKFgaNm4
BuLd3JZxEu3cx8f148xXuTGHynWPeEKtZPwK2/Q51vPqEDf6cx1CF+oDucfz9aeJtVOeIIHaBjc9
xiKSIFhSnze/9nu80vf7w/NhO/jEvARpmWuhU+kHFmEdsvu6jr4fWu1WHBwCbMnI+9ao6FM2Q1wd
rrprwoqgGqyOwkPsmiJvsbOMGmOninlq/LI+rQD8DHvub5wMxo3p/0R6gHtJjg/zh4YsXp637tl1
ZdnctIN+bEV5ygKU2qvonvs1dm/W4KZ+9dGAD97I6bRr82pnyV+ZjK98WIFQjt7d4+FRYmPvXj+g
B4oDD4SRX4NAO6Meh8dKE+A3hehxJG/MOJoN/pSV+3A1k6TcZXIIXLLSdecYl7hyblNOwWm06nVs
zg99oiAA7oxPiMbjsFlgeNp3dI0aZaeBq5ff7fap1sTBW9092k8QxcSGia/oE+7xKx54/UtgvuOQ
dhiS5BvcMR2jxfVKR2N3jW58tMGGBjtG/cg9hk/96u7qevZl/phc8oeb67rcOzzIriVdS6DFzEYW
UzdJNkjqIcB1YCgfvpP/CMnVZpwa/8tK+bLa5Xb1xGMn0bzvmc7U0Tm5/L26wu3vkfvz0o25jY3c
c0AW0lDcuO456arD+fzm2kO0U9cak8T1vNmMebnfHDewOHWqGOl2UpUvVi5v0pBJJtWKL9gtfesm
bH90bYBcGeyM4Xsg3S1JOzV5evdmNtaeTyhYPfgeVfTr+f7PQ6vyKz/ezhstw1lXmk7da9VRaeta
sHdwCHNB1ynUWsL5GmphFCOx27UPi/pMkI+bbgUY+Tk3eeZkq7sqNf2W7fYUV83banfyNKrGq7vA
Zc67u0Nmbnn4Sxhh7nWi3eMym22SfB+U6nsWSTeJYhWlv3fMNWYpHIRutZAmjla0ZwFSujCT1xWw
6eLNW9W4SCzLKeLt81eTNI8zD+VkMXnzxwisDtRKWtXMpF1uKZtk+lmBVnPbKHnjPWiIorkeM2fJ
lHW5so5am/P1DWRC7G7e+LeRXNB0CbSp1BmzjVW3RzyOzvQJ3LIvNpvzABd2s6kiWgbwUkLuA74j
JLeoPkz7zabWvBDF3FbuT+QkjmY8TDCGefFdivz3yYIvOObd703o9FT0ZhOP2NAJdRQlzQ6UednM
e8uF/zn865LPs39dl36+QoNAtN3goLwEP0uY+Ln3J5ZaxmIOoP4WYKV1OPtWzVHg3yKsP5cuARY0
AwHcM6DSQ3IGnWP+7bbwiezmcG7Z+3NsGVq8hXj155rl9OdP/7m8zYxvupK0ND5atT4uEXFvmPLv
3eVT8wFhZnshoHyouro3qobQeo6Cw0l0WIpYge8TzlALlCSENUNR5Aeg7WnDekSAvYyDJn4NS2oJ
AxVydMg0Tyfn0J8UuQA1ndIkUX0d4kFjZ5c4x5MrzhJkmStTQpBPgVBcTueilXOMZGAu4ATElD8G
AKqrptjjcSncDLMydyrqaR/oY7cOCkl/9steuTvjXTc043k5koXwsuQmiQ/LMbP8kO28uhhQZyA0
TGcdb4prqPY1ZnsdtEI/b+mJpjElMQyY5dryZKjsNVUe29xJIbXxuE4mKgTYPMR9khw0Pc88EGnh
M0YNeA2NY+mZWhs+p50Ro5KuPCMQiOg3bP6V6gTaS3MUAjuvxGiyF+wgwucoKwcyh5c8UIyLr6gg
zu3Ep9ip+8cq735vlmOOkg/A4Pi4Sg3/KWkKoM2qeDYY8yYwa/0U9K8A1zUoZ9meslDqpanZPSeG
PJfS4IpIhUA822ZBKcPJugyRlpyBp//SJRUD2SjtnlgOnQOle2ShhRN/jewn2l3dN8nCYNmeCCZl
4WArPQELrkp6alnsPFD7lC+F7jwvIxk1oece6+pl9Lnx4QB2kvMkW73zsOMIbmNtniL9Khuj8Ugc
O1+L2qZTUUvGownSaTthDOhCbTUeilJo+z6u8HOYh5KdKaeQIA2tc9W1Ox+X6klraAtHrt41sDcF
FjMOQlb35dVMu3pXfNU4L79qCs0fVUjt2RlBYusqX24R9Cjgz5tcEu2W2TZwc9F9BENtfJ13psQy
vg5D/ZGbhfl1YmcIyuE9Q342SjVg8JEwr1hW+RcBYGMFxX4Epz79PlHPJ/RWo0UtHRrTwnc2880t
VFzl1Da6fBr0Vj6FOEaMmtxQZ7z1wqDlXYTpTZ0UrOym/LUbM80bZWm27EkJs4fuOliadrPsYdpi
m1FuVBHpt+VYpxbWQZiY4M1X0NcGoR7kDwhYF0UR0lPXR9ZdG5qD5EfZXZT1HqV5/dJ2oXrohvKU
WL52WQ5ZmT3u+zCkx9mKD8Mwh1dRkUGhc9tfsSyQ94EF+9sq8/CAusGpTAg80CoKjr6qTye7nnwo
/5nznM63ql5SuOVvezjO1CgAVRQstyy+NboqIUlJibdDKJKQd2IKN7B1DMbmodMZ4aVvtYNhdR0G
UC1lVSXVN2HbYDrTFsqrXreEaHR/d32T2Lc8S0uIIF31ddLI/h0M5J5ay5BP5aT4sKw4USjiCHHA
ebH0DIIeEcvY4OGKQYjxUKU2OI6AbFaSYKiDm74WaX/J+9p4ZI2lPEZ3OVPTrPe6McffyR6uihNK
lyY220dB1xQYqBV7sDW6hxO1vjuEg40Ra4kbqoohkmoU/jFJpt8bHxl7z9b83XJci6cQ+q5JAZKC
5+BYyZqe5viBQydV50EOn8wJup+paVA8LB49HfAMcy2M5a7Uwud2cmKv9334QeYw0BDMYndgbiYU
YdP2yXtllc6ursrfh5bjdUTHeaIJtq0qu23g3WvW1pgN2cZerzBO6z4gkjd7M5MldWVLjXIW/StV
eUixTenVtd0+d04YrnvHlM8d/Z97bTgPqdbM98QcnU1ljMFBDsPxtcX7iOnTem/kutlxP0arOGju
uePUcE2a4lm1JYquOUxTu7L0g2kGRu0GtUj21DRtGtABCJaeSAQLrWFXK1l5/rOnye3fjxlJn25n
VU1zZ9SQcrQiC45p040wk4vxQ8n9c2PGeL2JBuPBOK8puNJVySsA99CtIVvJgtay1sKy++cekhvJ
Rkth01VOGcDtlYfbshmNojnjv0NJWRpuXRCb+16Y8CAc2rq22mYP4cfdtmp8/RxTi8JnDZfGCRPu
C917uBmdssp7ffJUHo2HXYX2BgC25C7Dkgo/DAUbjlyrcHfFsoxoZ13EW8cHhb98rkZkv7c2MotF
bZY40Ni/P+8wRUMihdp1TuHE3P2wfoj5e4hMvBuhVa7NKTROo1T2x1wktUuZyn/WJToamI0VR83J
qu002Mexke3nvIUmFbcqzIlBlO9moEIla+FQy2XyTLaUAmmJxVtWIdENGq28mKhlfGnoWxbyIN40
UZfHPvT7tdwW5V2Spq/DlNwVqCOYMKtnlALLN/qQEuxLcry4DrZ6VNuK2znZd92se7gpdn9mPhzO
y1AY+a/l0LKZfHvYSx1Vxl1U04nmjaK8DUcf5ZMnMQ+0scFUSZhPyylHMDWGGPbs5Myc0yL1e2GL
4ZTnpvGMcnghp+UzwroMYNHaPeWaxDlFYHheFafaqPTjH3oM5SWI87Nt5vldo8ZUfsM/pfACXOxN
U9d+OQP6AZ09fJfILkFpODVpc/6tmTspnbxC0av/mahwrMIybx+jMcSs5Lp1HOlXawGOTklvlcbB
SONrD7TQK1OI8rmJi3BPapSZCXzXRJFbOtKG7EZGNt6EmsdXJQcrUHWPfrSKd1vgMIpH4ri3+qJ8
jx2AHlFRvg5Dv6+NKHmkofpDMuL4Zudlcavsm91TudBDyGvU7SQTJqghtz9pTPiPAJzPSkpb9FE4
egxa7VtbT81GdRL9VS4Fbh8ESYfWL7XXagoPVjdhszqGh54m0VVPivo6aJO4Rth0pUOytQwD6Jlq
dY/RntQNcvh4YGiie4h4sPf2BHl0OYs+qQ7PKSB2kpEKkOwh/9pA9NTV1PphBjQ6oObIj2jQ0Nsh
NjqE6RhfA8ASK0uyXVMXxWuXtM2G+y3z9HnoROlXH6W9axy36IaZznukhgddC3G9MYOaQEipnuZD
llJV57A1gj10Ns3caRIQaa3rlNOU2PJpNBMilJo6tFLa9LGZ/fubucAMTFO76fMeXaB3pYmmw5/j
pUajBU17B0UZ0UvPPvCAMPbNH1IgvAAwyLtVdpi1yiHAeXy4vKjz0R1KZP/bCMp5Mqw3wnJsW+Lh
rA08V7oOz2sZJqzSqh7SoZlPLpuUVWI1RDSGR0BvhS9jWUwtSd1hwoBm8nxfj/3s+Wiaxon1On8F
Mb8Z5Sp5qEGGOWVJZytJWxrLk9BOo4J6IKFC5QZwnh+RJbApRDzGUAvllDlF9iigHCLbH9r7unfS
R6UMYCY03FPNoXErJChfK40Wo8hN+S5jUnjIc7nDTjBLvkiV5FWyrb4YE8ZxyqD1K1JE7SVVtZM1
4Q5v1TSdN3mBDHMQJ85mUHCUjVJ/JIhTge7Ne9N87M9e0NfTx5/rQvByEwCF/7iABhkykgMV+15X
jrWFdLeKl+YmshrrjHwDfNZ5M6qRdc6ljzwp5aPAe2Bd0k3ZUAElCuRb5mMsAHVhOvq1ovZ3jmMr
fUSOGWxL8I3uMhw0dABM2KCegejIddkw33yV6ZT87ZAiqvJqlxttvshCeGYd+IW9o5KGzB1Sunuw
NPW9HKrmHpkHM5IgaDkSng8B6q50I8v9KJGQm1WWb02/sJ5LsPNrAVT4vVSGR+kE8i9HfQE0ffUL
M37qIqe65ZJyXtKXv0aa0WgvVj1YbqCTfqsqmnuDk+QgBS2QMZEyunyd4XMMYuhpPrtkRUumVACY
+7xiObZcgawwXjJJtUZ4KUbrh6SikIOTSg58W3IGoBuz22oTnJaTseCZnyRroghLRpFUA6DLQFhb
UtIae69axtHcn5qPAIHiU1DJQOIaRfpSF5W5o9Nc4MHMME2yamMWdTL7hNlno6Bh3opw31LEfy+7
AsepqG9PuT9OZ9npCQ06x/nQkUvKTWGTCrFYyzHs26xv8ruTptrekkb8l4SuPLc9cBG79sUPpxZ7
fRS5S+/a3OfCKBBkGLU7T5q0jds4O6u9NXuD+eoetcT2wrF82xY6f49AFSyzMOiy4vJaYS7hjUqn
0phvMB8WIUys5WyT/AIslPMnjFjO2dh8Gb7hID2U5xgGCdCZTusAl52cyuXZJAlpSljcRelOXTEe
6wKpq2WjaUFRAjNCo7MpjauQ0+wYOKF9mvr+ZAFu4IabhwBvT5NGeaoMUBohel7XTthSG2tU6/y5
KyX4pCDgVInmVDVgDlYaal3nZUOwg3TQlPTglWhDiS5Yj6FO9a/Mm7tcT8rWoLC+VXr63Vojm9BP
CWKqqdKfwAPujKlRX4JU059GNVxHylfdAvqex9ZRjGF+SToFSnEN37ZTw7tEoH3t9E59kXEFS2tz
vE65aV302P/Sy9LTcr6c55eBq5356iiU1mXfUlPCElmX5C86dt8XElOcRPoJTJDeGVuSnNc216GO
zzHIZKZGj2JEp9CJnKNNtcmulMq38vxAFvMDmQ+m4VpthXHnfMx3AAhKSXNvE/8H8FDrXJk4YIl+
EJuBdAywZql9AdlKcA912dVDeNoi0l5G3+eZjCLkoqQ93EP5SVGk5LmNYqj5mOaJbMKuzZTeg0l9
kRTqFTkZKeUDJEzi1F3ey/IOFG6RFB/Tm5kp2tHKm5+q40tbhAIqV5nLFWmBTvoyDKuPWC4yKNf6
+BTUx+Xnlw1tmXJdGeBWtjRJN2qRE6QF+aDtGjspV0ao1te6rOprpjGTUbND7yForpjmyixSU4Ry
eJ4MysMurP4JC9jtZBAE4v1cbZdDForRj1pKQXxQQd2q2GeusHiRdsi+wEqMC8PaBBbOpDM2Qi8y
JKCqMj0BArHPbZ7nm4Ap82uZZWspSKMfmKxCYqwNiqKpUN0sJyM3RpmSlxpnt0LrsptZjTe77c8p
lOq/bWT8IreZXVJCLZsrM0384x87FASSzyP9bNApB91eGrmR1FKTkGLh4yS7QqyplKR9lHQYBGbl
L3N+YJdNC+fjaJqNKy/P63IMDNB4KSrakkouXRVLjwCqk1OYPc7FAWUPpKfrp89DXZx5CmFA7WLF
wzbJPvNbuO2Jqh9De4rfdFamUBvfGkRJjiT8iDETf7pdmMyCSCHWlJPIjkNUaK8pPdy2N/JHFuIC
HPqSsTfjsINnTTM+k5LRoPGCga3qpOga5pl2MmA7bmxLF990OlYI/QbvmjoG28872CnTfTFbC6hV
pr3IcWV7y7Acs/xSq2QGvkMQmdrV1moqc5P3Y/X055gNy77VYmTW8uMUZ9lNUUoHvZYKbwMrUt0x
j6AUUqED1p9fKnucHx+ryi8AJUPXUdTvQpWDFqLDMIK7NSL6uI55sSS0c6YET8H50JTJLKDhgGWE
oQOVsUz52ELwug/F+M2WkEtfRnHe5C4uGMrGL6rwWc9s+aAW0IIzE+O0OK46eOl2evNJrI/hQFt2
fsO/i5xDSXivRKZ0LG3l7E/GcFs2kh6PN2oDt9y2p2MtMLMwwKoikzHbNGROvqGs3+K+R2QWB8F7
AqjhmqXO8KWLdw7Twn5U0Glbln+wfj9FXmXHZdQlaXSVsN+W7p3dTF8rtYFqM4bdUa+i6N4VKIIt
J3JQQuB/Ov0W6U1HutVUW8Tr+vOYhQMJGZtliKwXCSpZuatZBdJORrXvTbl4z0BUh60VghTE6U11
pO4kuiq51C1qTlU3rXszNR/6rFq47P051hdIADajCTjYCu+WhvVhNRXByZcbDO56Ld/VTYDcX61Y
69ZIp0MhI4OiW9J6SeJVCzXMqI1DT6nA24cJUmr4LkO1iKwbKC/pPHsg8diq40eaq885SkMrmkFo
YM4VOHOJ0+TUoZVhYGU66eUJKTblTcTCIjZO8zOpBUbpBUaBTqrHeJCJ5mF3FiulIbqfKECyEvsA
zzQktibk4EWp/N78GeJN2B1YOaQRh6yqpwc2ll8xLf2+7IBl+NtO6SSPmGqRArj76qsAgFsm0Kwe
eOoC+/FZ8dFaB34IFQC372LZg8yXep/PviGyAMKE3G+HKu+3mmUWl8YKzlJOnZyOz0Ev0+pKlEg6
S462Mez+S6KakDFCWX0p+gBlBEltPxeBbB6GIHYhiJ4tg/oRpNnLQOXk59gEe5g2/odtStgrUdkC
KGTdAsnM9rFqZJ4a5N21lWyBQFIiSMhx8g4kEAfjXEJd9qRAH95JSbPVspeZqBLONaR1LBSxb51M
Po4GAkzMt+Mb9BKk7aa+PDb2ML5FT2kFs8bpRvyoMyAEIkTqLu6QfJF0OT5XPumj7CDaqZQEp50T
+KtcKxIvKYfwOaxR4zOq6bmVqyvFSsqJIGrbrZ4Lwi/c356Q21iujNv5hlSVayoKhMK0AMvNz8cz
VTIvbGcSW2eqLyhd68ch8WcRTvsozzGT3DjdKY2SAFjoPE4bqdkmEqnVEGS/TxeB9TA04CvanA9j
T1xfc5cKWnGVkmLcCsnHaQnwr1mr5o+gpKMbThOVyjakNsbDVfud9jKVPd6KPUlTnarqi51qjtv3
LXUmvUOvhdVIVadAg/xR6JcEV7CNqpMwO0S/fTP9yGlNX1srQnWzx7hxmFgEm5pHdSphheFsjhzc
vB5GigjPVdgFZ8UwKI/MlafWQF+NuOar5lNhDYYmuMqocR8cSfsgikKrTw6TSz/avvvf9vJE/fvZ
/Guot3hpqg0wrQGPq0OYlR5pinLKdVoFmO02gCISC+06grZqFC+yJpJrIiqeVtHnW6HAHJzaBHS2
sIVHIbzes14rtzxov9kVXrCWiF/sIuux8WQvM/AhKfJpOk9dcxZzst9bEMX7FDLSkvYvBYDlmCrR
ghLfy7npUypJfRSOEq60tGPyieCfTI6JFkwIuwNQd3KjDtCu65KopJmkGECwTxlJWndzJUmXGuN5
AH3+u4C3X5a7bl4HKxLBvd0USP7P62Chl93ZGkpcUxIVdU4MiH7xG4ddb7bD2VYVTFcKTfH6fHCu
ujDTtV7VsmsLJszVclCOYeD5/SFt5FmCj99eVSNGTVogEQNR40raIj4VjUkviHe1bMKk2TH7tV4p
NdKpKeHZdVadAfdOyjfznOgOVaHouQlEfIpZI87UOuq9MQvcJcgoeXJfpDtJVOZzKXf5quu7bG+P
abVvO3gHRhL5J6Le7gsMPURFKZ356YuTT+Y1RorQsy2R7oZQN59pQ2y6QnvYIjB/TJY9J4LZNwOV
iDXU22SdUSlCrIl1Msu18nXZQ7Wneu075ksp0lDKrLrZLJvF1uFnL10MpN2QoLoqdW2cO5H3tB9l
295PCeDgpK4IYrip8c2DoDODUPwyx8kL7LxOUVNZlfBst32l3TGlmtCqnf1ysRV7G+dHUiqqH0qo
fbdFGbwok265dgmOHSGF7NZaarFuW9/5bgGmL0bd1XDn3tIv6lEVATW27AEuceNmzC5LqGPEAoka
KkVw4+L01JhwmixeciPbKCdkZjGcc70Pj3gi3+XWklyBZ/aXUjavcAgkz5jCzNUNZTiPdki3Zs7h
zHkYlpGXICu7kmwZSSfoUe9te1t6DdWQGq6EDfV+OawY//Vw395sikZPmZw/uqQS9xjLXOpTCfA2
td9nJkUlE3z/MEnhEzrXM81ARlnSaKUvFa5525SQcrcMYXsgPQUW/AhYf9/pTnhrfYvAxE/NHwkw
jDiiwqcnhr2mFh1fO7tsMKnvAbxYtvz4c62KCA6Ldf7VgfuEOJ5uH1EzDp8zAyVO6krqJuPzoN9I
08dJw3I3JQjWOYI1zuhpJXeNVV+1pTE8RsNFGMdp7n+YoahP5WdnZAIKVGXdZQkcQ13VDpkShijo
lF3M7FdW2wG55y2FT+eo9+jfoc8GHP4o6Wi9ZW0K47i3cYgfWTNLx6/gvrIQV1pVc/sNE8pSoMIs
yUSKobznsCdffB13rKTqrX2iBgX9NNqfgzH4m3Qa1F0/Ku2N0sZqCWI/I1nWEK+NSortc2BrGIZF
DT2Q3XAY4xHMGX2eKKIGFI9a8B6GxYmCxPBc9H516Sx5WFlNEr5Df8FGgwQPxGpuvlk3B3P0Qwal
BxFStb8bmFJLppR1a4dEV4lH+WmaG7oIPgYsgZN1queWbRfNCuSUhtdWHv1aPttls3zUhsOloxxe
PnMKzXY+Sk2VCB/Uwxin0uFvq1YcIfRphtXKqCd5T++re1BcbnaE7UCE5qGYu8NCtX8to2DQ19Wg
D5c61YJNhTvU9vOpL7WyPKhp/YFP7wRcEAxYWeTWrTR9tCkRtDT0mzFM1uemMY3ZRVwc/xxKgXXF
RrqLAcP/qJjXc838kU21OhuZd1sY2KRLIgw3TmqgXqbMT0KR2HSJtLmvPU/xkpmqx7Zu3+2YBX1I
pv68JIm17SNWl0ho/s5FNsK932f/XLdcglt2/3nJciIwHYh6GixBW6Mug7Af4tZzlNNjLP+UAYRY
RnkxZW6oWAriZXBdd5HxOuRNQzc9xx52jKpfApX5EQPyr1EBNQILTfm1SRROKoP5PA6JARuvqG92
Fk0u6XZ+ToTQ9yhSomG4RANDI8fbfC6xYJU4nmvD7A6DlQIIMMv2RBtQ2QtEnjZLrJlKY+FSFmfe
MFL00Mb1Er0kxpA9q/G4lmqD4LInem+yJl1XIT71xVwEoc6srT/j4H7yn/QyDhDq5oRqGebBKXOk
mec4yJL630NfkZrntorXzl+Hlh9Yrvjz80GI5hngecV1MsM40uFH8FQrX6I8zemUzMdUs213kOHz
lWEo4Z2Y+wUVzPK9pIW/7RvcIaXEKUjRAFnB1zGMpv0KeDlbQSr8P4Sd13Lb2LZFvwhVADbiKzMp
kaKSJfkF5YicM77+jr3p2+52dZ2uOocFgLLbIhH2WmvOMdPnMECS2Fkjlq3GFc9ZRZQ5N0LnWzU0
d60VRu/T3FjbSSTZnTaG+8Hxxr1jVvp1AcyD2abJv3l6D47O197JtLa2cTb1OyfPte7I4wkmkhTW
KGlIGPTeqhvERzlO7WPrjCf1L8O8km3CNg1OpQlCNcaJp477aECYUCbDIdPcvN1kq1tHITmJ0hue
ccY0j0DZHoPOEm8IBdOjMTqy+MGCYzmoBW5tjr5CdcbT6KC+4lDuxoO1L+nJbG0pj8FSp1/SyD+p
PfUiQhZKotLKX+0L4Qh4nODUQMTPG4tBDkufhQd0TSegEPYPeMviVaSRYA7t/dDHaL6zxfxVdTH/
tamp3rEj92I00oeDrFNdz0Je57WbsvDrLDR9cu+vewHFzcbpjQqTFbcHHO7pul7IUQjGxNvHoaEf
fRd9R82pvQlFO77HSXHMp5+WGLVPop6Gk1WmsNnlbq0hS+4BBOzULgu2ao10wz6YHox+DdecNgbp
vVLzRA5uONtISMgoejqHafUyhMl0HywmBiCzwb6D1rmDdOzqBXZc+QDRsto8pKNP4vocgU11x0+s
M5rH1IpnFKyhc4jshPtQLPctgWxcl5wPrLF3QZsBAVjC9kG9WLJnlwekZfx13DJx2NpxhMALTUY5
tNYh96xPvxUaTBWy/xdwQMaq0GooYYf6ibj2rE3vMjmpfRhYVYq2D2Z2QKGkGca90+q4pH1x1YpZ
XLveLXZ49H9mLsQBXPflKwpZOH88hG5b6liXtEeXBxQ6xpq+0IQSYOH3OzlwD85hSwDhQBjJC5yB
DrtA5X0jsmXtWqX1s3fFg1tp08c8U99oqTtuoSeIdUIG5AWVF8q+3Kw+nGrw1/EIHsHQR/tTCwfN
2vlmDx7cSvNs41YOUFzZARKeXlwxfm38YWGFXrNM5F4xX7BWVeYqnoO7NC6XkzqmXtogby4BBjbN
anaioAOeGQ6r0ZRF3iUAxTFHYrpGYTGvvTCaTmK2vkFwip+7tAOAGaZiGxrUW2N7TPhKaQ9DxOfR
aXP/ELSL84VZrNrvuzHfhVot9hWFwwUITMCdAWneUIbLXu3+fiO26ZrxRXyL2oXUzmwm10a2rtRL
1dsb2umrIatC5Hgs98tgCc/N1Fd3lSHWIbrB6yjC/n5sjaPag2oM7j7pSaiXJ2JYB0cr9hmnqvNQ
s7UjCoNuo3WFhFIVCUTgv0pMteX1OBhqE3iB2oX9f9dpeXBqEFfgB27vVWP51l0e+wVV6kBkCQo0
mC51/JXxB4MKt/hESy87pMnY7m0bh/dohdn02EXDoUGIyLPHoNsn/K4+5N0UXDL8b7eXNk+zXRSS
D3zrq7SD2LVRPDyNDFo2/7ZV1lg1tXgyDgxTq3zjx+CHoIa+0qiQfW6k2p52DX0PLQ8bieigjxv6
tZ1CBr8hvsfZ0pKnbBrfsG4itZB7boG0JIa3r/Ym1/zhg1DbxXFt3Xupq6+JHpw/z677GeBG9SSa
0LpvGFusK5t+y61Gr3M32BndMCCorDT31BjwOOTKNrOjo99l03OqR8lOlC0IdyP13lqfAF/VMZPH
yfBwD6N+xihuXdQHPgiQY1U/2xvVz48cOsK/Jh+1Ux/Vh1hbwddm0pxfn7P6dMHbi22hN906LKef
oWeaD2NiQwc2WdurB7Lg67rt4gILtmKszb1BFw7fc5Dt1SNG7WZTCpzWn0noSILh3RqJJPYaFi4F
IrUMzex96GjutR2QM9XMXr4Mvfhu8+h6slshTlrBh6P+gG3IKj5+zdviPmtAcYx+XR9TeoavVTQ9
NIO3fHH9nml7hVmzYuz64DkYp2ybEXfs4m8uxvQ85o74Ljc0q75tzPLIaMXnQq+s7zMbWmjbDEXT
j6iHhQqlIryzlfYgjc4oRd3HxenLl4QACAaU5VuNufu+sBOkIfKnzDynE1ox61B/KI6mjvXtAAyW
133P13p0Mis6dp5VnYGt1jQGh+rRyTssu/T3XoeC0hEJTPC5LM3HOZ/0nx3VSYXCCNWf9gbpBqGW
5RNhH07ztddBRBf5MHxNm+bBT0zvddIyspzq2t5n47Cy9aV9tTHsAO0qH2FN5K8pTMaBhs5bCJXt
4njkCPVF4738zdP4L8Qt8w/KkSfhRvgNpW7YdA3h/Un5a+gK9y5kglNVyQwdATBUnqxGXDk0Cyr9
JJyeJ3mRvYQTeQoajWpH6mQbASnjdkmILHPPQ9Vu4Ga43yHHxKDu0+ylXNag7Ym1SPTxqrZSAzTA
EmQGrPEwfm5y3E9mk6EYi5Dj4yryzwG6h1WqF+2zi2Buj0IrIIHBZhnZRzYmJH/x76GN7HQ9qQ+l
lVRbfVi8jVhKwZe9LG+3flclZghIOIzX0Lq9GOsuUmELZtlk3bY8LXsqjGbcW8Fw7fwA+omlPwnZ
t5V7ndfqTzepMXtIQPZeYu8nbxSk7dCh1DvkIxkY8tQN7rwScrqamNaZWbIgk9ZqdMGpJqRGvQeL
NXr09zxNi/ZqmjLb4ztyUuswxReDs+wjbaY1A0UdVjSLbT4ma+eg7DBzreQWVH1X/7CBKvgs90wD
D/tgYEPaYKuJ9lrKMsr3CwQuTuRf3WFA0ggVmMWkLBUMlAKebicH9beo3TSadwLg3/KprOt5Nxr5
Rqdivxu9acLa3ZgzdNY0la9xmR9a3bioWUxTw0ZpJ+ZPancRprdrvIxnJTAWFPZmP27b1JxZvFmI
bunxj3JqCtSYqTNLfqP3qEGmZLFW9TxFb1lYHCHcRF9j+OesCcfsksT4P8YEN+IiRu865VgX1Dgk
GYP3tp3t58rK3bWfENnyvPhw0fvO2GldmO5Vb7vujGdgAowOHYFAuSIlREsm56A1ZcQTg+BuJxDe
R1WuoXojla6CH0nWnqrFJyNiohqKrLG6ctq/G66XQ38L71TJJ3y9vWjO+KkgzyPzxvQO07a/ToPC
O2ChTbbFOITHIRtJg6E4dGgaRHknrupG2+U6cxbE1KoYpYe6EaaINwuWkYNZ9IgrrIUiW+pTq9J/
n7kdPy0YxO9Fb1lr3Q3nz7qpvRcMu6+98WVOe/8hbnNkKI6o6UOwiwSSLiUSMiIQQN0QCQh3Wv6F
uql/r5wo+Q+Cnv1PgzFkKYTPnjDg9aE8MU3/j6Q4Bwi+KTLkUEmKq2aw8k+jybLQMk/o50B9OR4y
Wd1Mv1QVfCnHC+oXz3XzbTvU0yWwC+MAHmLtQ3QQE8k2vZxE5GGxcKZU3hkFV/7ggElypCzAI+Gt
yPLocFMrMqc/OthsgpXZsPyZUcJ2LHDfxxwFaNjjC3JNe/osjzNApmbn6QZ7NPihWvyBWzAFTaOf
qrL9a08LYNg7qF5Ozbh4d8vAY1G1lNTLUHc7I6ex9r/vwIrU+tumLT9F7N7UtyinXcsxjD9CEI2h
ZQ09FsXJCcbyvqrt+GUi3M0TXXs1+wxM/uDnrGnLyXDv3C6KCLngJbNBFwauuC+ysN7Oy8gP9lnP
56zN+gZIHIDSPGLqkS0dPrTS3sKAd+8dWTZOtFtYGqewvijLN2ZXT/umM4wjz795re56areTu7AT
mjVhQc1Wrz3ArswJntRWaOTxEy7tlqC86FpVYXZbxXtI0q76Em0Dj+JhCoYx2DX9YK37uGrvkUBa
l9Ip+e+ktn8PGxha1tJ+57HpP2cul0Ne58beHTntQ9exNh1ZYISj9YBy5Ani4L/i15vHGwfhHyTT
v7MnDQWH/fsX4cP64xo2Dcu1LP4vT/e/QTHFGFntlAfWSfPm8Yi21rrLYNJMcl4bo4tc5zX8qEFH
abJAPtx4lNq3XR3R6ymcK6p/yQLr2lc1nGeH1Wr7mn8yW609J6pl2M+EZyTvrkWMWdNZAWT/yNtN
aL9hb5VXz831R1M0+TMav6OWTumLUZcnjUf4QSDhh10FKywYovFVZ/kIaD8Yv/mjz32OsqaUTdHI
9BYaoElwB/olxt3TTw+2HZHaCIcL9jRbk8bqvXEGD3WO86mSTbdOr0+0woqPtsjtVUtklTJUcAv0
jz5Mv1ZOeHv5EsDLnAONJD2oRY8YrcLrsHzPbNvBlkBrRzO4IzWmQxlSyDIEONeuAkRwn0iHkBZ4
pwx9/J0yDY2yS6y2+glIuRigCpR12X6YDrMpWm6bIgzEuh9qFlxqck7B9Gt8ngYQf+yRIsrJM+YJ
1Nq/S+8wlr9w5D4aRTbe/uTvEXw2gu9ZmVQ+pL9F0W7UopNfpc15klVC6kXhLjAog1Iz6NM1Xaee
kiNfSFvI9pMIx2fXB6o7tXN2bxte9g7DzAxRgiwTa+UZ4vVqyDv7TAqQ/tRY5QsIaOsjnLSYltso
jmVY6Xs3niaeHVgX1MsC/XDH/A84zF/H+nSBFFiYprNv0pmgLDnCmv0ZflPLw8LqkUE1Zhdv1Dh6
Gu3zOBnmRd2tWmew19rgrUaDlXScG8aebp1cU29K9CW7eqrSV2PufpSq49q429ip/isHW6Jz/4ag
YHFpmfRtPFfXXdgWNPv+eUnN2Fw4qsM3GfJ7Q66bbDo4O8tA66Iukd6ptJ1mhr92w5RIBIP4HtG5
d6XvHUZDG6LtX7s1K4PQwdxV5KDL/0092qK+PA/2SolKF3v4SSZ3RdwH0pTICsQ9gMbH3+19ayIa
zY5YRqljWpVo5/99ezcU9+r3bcX1PN00Xd/hF/XA/vK0/OdnUAydUfVdN+1K6va9PnfZHjecdy4n
Lf21lUdAj1qNakFqp7DF4nAalye1BxiU0ItmwX5kBd4mqX1cnFLjEtm8aP4EpUzoF19N4RbjS53Q
PwkJEnhKe4RI3GCad5Kqv6JE1L7rDBD81isiNALIe8O2/t77/U9hdPabEaRf20LHuzwPjyJlnqn1
zXQ36PFyF7iDv6P5Pz2aYaqv6Vg673YYfcpccDizQ2bS1gzIVs8c1pENfERMWLlBl2V4SpcRFrY1
wkKkRcUQyNGf9ah7sgklWwUdxrNdVWVvyGPKTdwlYOv0oXn0Yrd5VMeq0oSiF+nEWvIYwEX0PMsx
VGgQ2nITEBSw0LdMJwUBglZ0Vlv0gygS/3ns9m5IZFtdoYOY7H7eIUSdPxfJt4QT+d1eiH5Uh9FR
3cPo8WHztWQNplYmJR/6PpRbsyZ+baljc5YazL16nw4Ag50hfW5pdb80gYHlGFnnndptcxLgaYyW
W8LE1ug9hk9FPBNxYJThZ7XF5UnKlDx220qnT273Ect7Zihf1KinqzWMHi6ZVupY5pX/Qeq/5Tv/
83x1JRzaBh7jmUI4f2Bj9CZuOtcLx51Pg/OQGw2INPj8S+oJRnGTgzs/FHdhV72mOqi0fMrbR71s
MmIzpnLT9MSW0GhoCUJiq1qI3eWTJHZT7nqoHv21ncwbXdUBQ5t/zdO4ea9eiDKaCQOo6j1cqWCP
d087Fz6rEz4hZseNc6gZ3K1qQrUf4xmTOn2V+CnoZYSe5T+FiFWOS4C9LbLzX1vqGKWKOCXyWDgR
DyVSq9s4dR1fSq+2Nw3zhjdMt2+jnQafNbe+P/IgSr9VcL8geIQjZq98PqP8SzY90tRvT3+8rQ9d
vu1LpjJNVdmHIiDkKWEKeuGbqrddtYwvmQF3DW9V85Xp1j7q4qtmZfMHVrr9tPjWFyexoAeyNHnK
mScyjpjsQ4+DVonOtDTuN0UOVE7tqpfKwHWWID5SktbUMbx7JeQlxiueiM+hMAqOFWXTaY5iAovc
rx3LqfScctvYlq1VvQTJZ+FX0Z0Ww9MTyTczwTCD2PpHX6Q5BhaHq5hJ1LVKKXrDhrnaaGJTbNGj
Af3lgl4MaLyOT1Ok6MxsSx/oe9Zb7oNHfKuqgJoW+yen1ypmqoCeAlTdbBrBqRjFcNSsli0zFiuq
IY+QQZQSDkMYPUzjr3qeUe8tsX+dHIuQGi8jFnnyz0rOE0tNj5DqHs/DByqPqz11vKyOxeLSUAbj
GqzClGvPaKeXUN4oS/JvEO9Fq4Bp0sEdRnur/p16pMWr2NORiNvZcgiyGrEkHhvTqvKj8Ap9o3Y9
skGCoS72TY9VZqjR+m11TFqHvvdJk5T/qsRvx21Hsb9OOje/zHZEzu+JVLRkrUZNRRWC7Un1lwaD
2SruPZ5rYwCp0FoaWf3RQaz85p6QKGf9H88gXVZi/7immd3L8sJwwMpzSf9RqblwReaxZ0hPaUs/
35jQy4jCuSdVEPMGe0kD5jcrDOylv3QZ2OGC0ZxZjTP7hNW8cEYs4860SGpW9b7uWePBdpbpbNva
eG4bzSbfgEnK5EUL2GLu8SVsmg2tWhbM8pi6AItuzu+gzboXgLY4sNEJC69EREeJtlW9AlF/s1uG
d0FdffDMQ9uJpzyNg3BnuAhRaflYmwQq67qSfXP14vvluGkoY9Z6yQyOLk/1IYRd0eTrySVmcoaW
wRaXPg8oBjG5P9a6jxlWisPtqTE2WkiuLL0ELGcy47KDfM25Ne8qt/YuhXyZi3ORml+Sut6B/a2A
IuFRIQCetcMU9/ZR9XJztONrmmzhTm97XA8Gna4hnMoLLbXNTb8rNGl0DWhqAVqNVmUSrJMmREhq
ohuTewuufUb5OW7+sWLMFI2WcfFTb0PP5zkBQfkS5tycgNctlyBpcMXnMv1SDqNMTDwbNSJQS0W6
qvl/VUlCBov8cSpZLpRdAx6f47Ke+edyJjHbcWK8Vu5N8DTIecxw10xwK7QBaJJ6abrlp9aT0ATl
N151mv4dwvf8OQ4LjI2lmZ8T2xUolI1VGEan8M7lXn9RmILB0jIc68xczHagzdR1XxZJ3EkztFNL
ippU6kncghSYUmPK0CEFIA1YyrlIQ6SaHUvtYLke6m5ZKvYpU9jKXKQmSRDnntfFNSgMNM9yyyyn
Ym15dAhwYN5j685X4Rgy4ZVbydyLD9ALO2tqhtsocTJm7TA18bsqYyK/s8516x3NYmzOyvWQdxXa
Vk//JVBepijYBUn6rt5MQZRsmb87a3nIGHWxKzC4oS5HF6wKm9BwqP4AihYYwy6QK+JNIGJ9O2Va
DiW0yO+nwIL+SNUp7crDSyNQYAVu/aL21Is+3RvwOZ/DDOxLkZOupOGo2RRtmT0XMEQIZlRGO5Z5
LYvjU+BwA42hnG4M20vf6nJ6D3kynxahBdslnh783oXTmkf5ppyn8mGGnXgcTHzydCy+xl6Tn1kI
6Hu1VZijvh/LQyyGDAkeN1Ev0l/0RXhXFwzB89y0AAFCALp4Oy9iGeP7WKRwkmVLPih0EjKZXe/U
LvkKB7fwz349u19bJJsJWPP/Wuo4f5YnNqEaru5yFhMSyGNSnut/q/j7yuORzuR415QPhWcubz4p
1+5sF6db1TW3pbZPZp8GlRa2x7avqjfhBx+RN4kHCPjiU44b3YNBbIMvXlk0CLdqvZvr4T7oshZJ
nmMBv///41Gn7WYCIqOGVfDgZcUuNEXKzLYYN6M5ZcfWfp6piZ57hgUvIsWiAd14vFdWzXTkJlzn
eb13Mu5PTlgX5zgjAM2gB30lxdE780ugnKLhcvCFhQ/fSrJ9Y7PiUfbbBPMM0vhmx5lRrgk8q47K
EjrUzt2ctuaD+q9iU07XSWmZx9uug/bPQOYy6f305C6sZUo3c7831jGq7fJu9JnOBS4walyaze2F
07iF0EYbIOk6/xqZNBpK02/Q/0/3jIROrfIVdJYbMasvl8PIybiJAjs73OS/HqasupJgiGwe0FCl
RPBlaAYcIXkQk5nGQKjvCrttHun4Uc1MlYZsWlbK6cDwywxQ0wTfBmswX8nWvAb91B7z1v2mrkX1
/l97SWZ5W4eW8L7Fe/0wO+HIEjeePwfNaLI+n+OHdmS4Zjf+wFdM8nzoEcg7tkWKYmx0X7Uo3vlR
ZXw4rCF3VqO3+xEjzcdEB2KALytvith0xvnOCfF33QQiQc2QvzXry0wD95B6rBJc1EAitusPe8iI
kNQJ7VI/Czp8HWP6f2oS56h15XwK8sXdqHXYlEMWrav81bPzJ3xgtNBFnn604yfV+S190OPBNGIR
pZksD+cWQwJCRcat48EDgaVcbXGbz+/GQOtGzyglqZqgRHnGnuH98Pa/lyKuTJb5/fjwHJtq2DKE
aVATe9TEf6xE+qrTUEomTJIKh2iSxljncj3ZWqCYkfIEcMEwPNcTsnV5HE73r+NFGibbqrSHveOY
BK6aoQDFx9okR/91n4jorTVjJAXq3d6Km71FU9/GAvHO1GbPrCP/xiUm6ORQAZZNG8DtYSDYCLKg
WsmnykPr5xToiKP7+nPdh+16qjkrMryzm9hOznxCw1WdQGj3z+Ife1MQFqdbq7OY5SiA58xG04ry
SW2xvCuf4ik2NsWolcR3sBV3PZ1PH5unat8sCyMdoujso+rfxHgnDxZ6C9pM4hAtWX3FjeQ/TIWB
CIy7v3rJm2kT6BjX0BMPL6whYeHRkb0rTGDi//ub4wv686sz+O4kokd3WNsZ+h/90UFDC4dBMdnn
Q8IokDXWwGAYjTc+9H0QZeN7YZnxGhVl8FBmZJUXPmyqqtYAvPnQmoljfbZ4vKzKIfW/29WJmIHg
B5c1LD1KxIfEsr9N2og61w78LxXOmVl6I4hOeYrxX773rd9tZq14nGPM5WEyf1VfKqXaW9RYwUtv
D7ApPBxpiIPyl4hxaxk4y9pmTnEIgEQ+GGkNYDtkwD5IgbemZN35iGy6NB1vzxwXO0JUFWcmuxfq
3frFWYwMn5QYNoYcwSRR+IDvdDvTQzmDfRteWIqZK0StiCzlbtROFh33TNuqXSAj3WlBjrAKCxKC
uUWzXNSimZXGWGOtiH8ozbjSkddLecii0eMOhPqt9oEW7YC7MCfPvXZPgtDCWqrQdo4ZpIdaMhua
HqZY48PfV7vcAo6FVTXPWuJ/KfRs+vLXBizjr1oy6zvd0i30OVKf0qB2YxSTPqcmaSpuZURflxxi
+FjWr0a6mIfMYYY2xd3yDit8A8U73aClTu8dWBHbBcjiyYoD/9UMuoO6F43mSACF7T8xrvXvAzt0
7qoo1PA/le3rMMqAclPvflCq0RcR4behI/WjtJvpsXJAe/ZNGR9b1FL/sWQVnvnnTYeaR9g+j3hT
+Ian/0nCbbtppoeLhZtwJuYgU+2/MEjzdrje0i33PP8ldlv/SLMS54p8lwXifA7z4It6k0Ww81j3
6e1Pqh9oUT0vs2RkGyRAq0NLWT3PtSMutz9Dz3zlWC2pmvIvJLlo3KS2Z+7Vu7//6+rdjor+aA00
PnuPZ+Ay9v46qtLxKXMP82QUyEV5aZyUPD0td8Gvs5tMNLyTsDpkYPRvP4HQJUWR5/76U5U5LwDu
gvfff8c4ZBnMriYHLdSVz244JqcmLeeV+pGpTzipSjSPvfMcmzWNY9lws7S8OdZ66hJoICXfOKqf
ARs5G2j2wE1zzTjYie/CLSjMg5BbkzzGMALvDjqBgzUkR6czAudkCD+7srhz9nAfDEIN4OxEPekl
Q+BVB6PRkU3Wunm8gRRYj+ZgJhqTaTJdptrwHweSanEA4NagPQXkK06SnTJvBNA6IGNq79b4xSaU
5ouXtGITMoGAatbMp7J2P9E8wnGLveSxKQh2bc32lOsPoSXmz8BCgpXeevYda61DjZF3k3Pxv7Xa
+KpuQ7qgAzSU89c4wuif+Q2E9yASaw3DEYnTWB3WaNlL/F5MJbzKL5GaIpPIuzbbh9h57mcfNZt8
xiyZf+o13f6sD32xdrkBPoU6/dVmxnKQ5YW2HbwTrg1G+k2wEH4ZgJW33PZTISkKhd5TrRKE9Lct
DUT7n8f+9nMt0pG27F7mrihe4TZrJFngU1B3cQc5duu06aaU/beMXsmaefVIPWT7F5DjtI2Qbdnb
ZpoOt9aAkYycyiVX7JSWIbiCpH9cxmg4o7yu160cOJsVF3vmOO8lA/SNXVU4ZTPvqOkj9WwB2y2Y
bFrGZa+tA2Hn68qw63ssJ/UbyZJqhq9r4ZckKl8a4DGgEE0el6kOEV3a2ksveOfzDe7UIZSHsxYZ
R7hJHdMscBYjhoDjwriW88EUrwVrw2NREbadzM33MjU686EcAzjzZh5sIerbD7+3wgqnYlfrw0kf
5LSi15By6LM41W6xDgpfv9dmIgLKts52QwYJ7vcxlx4dXd4v7dCK/cJA5KNekE6CTMgT3z92sg2g
egEJMD78liHryHK+a2J0o2rr94veuNNR87rbT/w+ToC0nmv3ZhOZm64lwUSNg3/NhF19MyyJ9OPM
7qUj6N1uq/axkjOjaIDUFi4O7aupqN54+mjFGx2aitSN8luaO+Wb3+NYi3iwbohzK9cU7GhqMp3M
h5p8AQAn9QcBSBmnCXO6pfW6t9SEZS+PV2XgbSc736gBD8NBw3fbF7WTTW+hHWbwB6urlgztY6JN
876MqZh+X4ZiQEGpjqWdOxwIsKl3iq3CSJtnxliznpYXPIaQj9soPDG6fFVWzE/a2Mk+uXhVF6PK
Pioitnja2zu74XJc0Kpclae7jzrv0izT6rYnnd/VXDIf83kKqSaQFlTFrg9nsnVurVL8pXue+MaT
Vjg/F9aIX1MmN1i/Eu0xs2LQV1FGQDjcldu5nGjLoR7q/q52B/FmDYinqF1fGMq2VyMgvUlESJA4
tumxUqZZyueGL3gvEs3eDepjNPXTWCTFy9Tq1TnVnkeZYq1VDiNdrXmJUD49aYkuKUojv4lFN9Gw
9WMrT/kygsGuLgN1BWST85bS8yptesk3ckCKutql0DupPpVtabuurNxzkbfVrvAG4hEscM3qspwL
SxaHeFXy5bPWD8FmsTt/YzO4OIwZAQoOrIAdIQzAEi0iXr20dqlxxT5FHfFTbkSxc9vQol8b6q1o
1DamwWx4/GYNtDoVc0qpOwB1uMdsQOQbNHmz5eOjaUrEFnrrnlhyYQ7MhQq3A1aXjkc708RbkkcP
PUivx4AF0ROxsqcaOHRXOx4ZQQyP5pRYHRRGIfhcV7/GJXQcAWhzkT1EpdUiK6s53U4oKy6voWRf
AizBG9TU3MwnpOCObYbPuXZoalRDBR6EY29Skq7K0PEAzvvQl/J13dhXw83TX/fHwcC3B5ygRD7I
g9VAi39MCDF+5mHZIjzvPnDRc4mpdymXAEPkknClWQYTMHmXc5rMw7pluSt1v1MvQV+H6zER6WZy
py8VwJ8Hk4r0oTJTaAd5fX/b++u4P9r+JtMgG4mG7Dn5iekMtnesWZq92vVNC+B0kNnwOODd+lFB
eu+yVU2OFMfPpcyYRvey5wFblMd5kTob9W7uLcl6liC40k736nebzCK7TlLzMYXLDjChRZsImiDU
5PKHSwoTPcMfI2SgVW047WtRiPcsacQxbomZl1ALx1qy44CA+Wa0ci5CssXUVLboSus0+QiKdDsa
sZ0QHLAtG43SsVpOet9/t5jiH0Vp89f4PFMmqX1I8NwwbE2ZA/C/xt3F+QQyfpqgiwhvJehSo3Ig
Wq8JOtTMcbxVJote7gKhjLbRkGkPyeA9qJ9Qh5SSy83Erz/gxP1y346Ykp7UFAQLL1rWoG4uncEs
YS6Ws1pnwLhFtT86HVNK7oF1ruM0wDCyCjVzeclLnUVXWp0bteQ3WSQf1NKhRgZyDgPAd0m+6eiN
xqtUBrpUflfdB7NlQyTG+Y5QdWV5QBNqAIfZ1Jbch+vBYWVqv3Y0Ny7E1xQYoUT4kBuh/5ym1RG/
3rQzvca+x3S2ag1iT+CUBZt6mvvTrWS72bKLwHprS/LYjLF+VMIguScm+q6ZqO1jY5fJGYnTgErC
hn8lMuyhtK0MREtMDoGlrKoicYiOzoyjF03Os9Va77SQ46+DTbUKXQWbu1GMRwN1RNrVGU57nbQ6
eo+qzeSW+dXQff/iBs3PpnXqnbE0zZGJW/UyeeGnjm/uK/ZPgENV01+niYnhgg9v3xGuyAcRXXKj
La7QvoprRwbCrgKLsqrs9qj++pGAqNBNdEZzDMsrlrzXwfXfIuC1e2Zj+nqUcr400eZ10VoYOfzI
3YxtyaM+ttIVUW3Ddz0kqc0NWxIaB+tUeksL/mzGzbPUJk7AzNqmGrHidoXSWd3yjJHETyyVFdB3
GT/jaaa5jmLL+eL249qV5nR1fCJciXzN2OXBDM/ESmk3+37uPFJHYk7iNtMz3lK/mnrRWJ1f48g/
D1pt3CF3cFZNumj3sXRwEk4lHmcP60DvBCmf8ny1fEz6LSDIYNV10kQ01a839p2Vt8sp1cAslohZ
n4YW15DdGcmT1xLrrXSn1rJVi/IoBfsN648kR5ho6I+7vRVhW7wtyq3YOAqBxes8R5x6o8WAI487
ckWVYM2LpZ7ViZ4dKUubuwpY+eyCVJ1wjS1gOmxpotaajnagkFBUabiO5kq7iyrzEDTdg9IuaUmx
dUjS/NwahraGSRPwqI2vS92jPyv88E66s46obn5tYa4suG075X7xq6/qtC7gFV1qLCuNpoEJgtn7
0Lja8oCDEVCs+o0rqopzEnYhuuVoY8eVdil1vr4wbYtd6U3Vwx9bIWGhuUMTXmo+75ygALKn0BN5
SGYkfjWDHhWjzKYPknNlJQ8EBXxSJ5xuRs6uH3Ntl5qDD9Q42JQmogO4hj/lRmlFSP7TmSNheBx7
YC+19AMaosUPKBE5vQgv5IJZ6//j6ryWI8W6bvtERODNLSa9pJQtSTeESqXCw8Zu4On/QVbHdyLO
jaJL3a1SZgJ7mTnH1NJxPJpjPzwNVot33Yv76z/lJFlJ23K4mYOJPNDvQQuE0PI/2QICLfby5oq0
kjxZ4S67tkayruvaW99R2SuEt01PTg7xfFLJlrHr8aVNweFwtKb7RJMxinwzPdQdVPqj7m5JC9XL
qmULqQDDf19WaSz3eTtgzc7r0+37yf/+5cK2GTPwFwK5/a2CJURpuJj91Pla0t7f5j7GMNOD64Z8
GvF1+53doQTb2sSxX4q9CY8ouBUCA3PxBOkwNomOInKTj92+qACRgjEf81AU/deNeqGip7hf9PGL
JqlgEOI37jIQqcIFWo8oQjFNfk9eTdxe27h3a+eAFnWIYrxtki2Sd30sca0/rz0SrS19k25iY3ku
73SF6rEVxpNujN83T8/tS9qp7b2DkqXcHlJSc8hRdRJsy2aH6wTHDSC4spEPemnrZwXFTzQrcR+M
5JgFYk2LnWO61gEjSHrpSgL3PF3pkVOX9+jw/nuZlcA/KjGn7ezNz6PpI1gutVPPhYJ3Wa+W/8iX
CY8+rXseZFt9W6OuBUXpTPde1SC1F/kYjfrz4NX9vayEdiWPlzEc2ILb1Vq1rYsgoVei2UR8nFhZ
fmkW409S8NZ3i+aFGTF8qV2/z5rUz61VSLaisfqYg1adFPB93SSmvbHZdBEXKgi7tvcgTqbTSI0W
3h4Oty+i1ija+3jf2O58vA0nsO6/VbFnXVRt4qGRKmZgbFLAafYI4FYJ3h2FAQHPdAJZFFG2NqTY
1op3mOuRU4uC1q+l/WAWv71xWHw3sfQo80ChMLF1ZX6wKQWGunnONI94guVxdiCndGC3GcyuT7PT
BfbUYPao2jNTZC6NZDwiWSERb7IXPDecSeOM/kNeTMVT4GoQNyMFQ9w5xeZDbls3AhiJczO0jIKF
CeHoSKW9HUmgYPbVLeJw4PY24/EZi9PszwbxucvwsKK8C528K3ZqSl9V6Icl0ywwUki8hnExWSoV
h3F2Z3T98XiZC/5etyp2nrs+Y0dhm9x6AamoIftW8p7BiwTFoPzSGu+xKOsinObCYWHJpkNNiMqy
VGs3LmPYpt6BxovAui4n1i8D72wvOCDrgdYpXZ4tb8CJUA2XzJb6jhbjJNGzHa3OZhRcL8BmoS2r
ngGSU1b+0BiEPrZLEswenTY380u1ZtBEmv53M0rW/p+j/km0eC3yYqeTZClM57KOUxYymkd4ATvI
10y0gAjFFWa0n2hGDkhof23vl8pd79epl/mputB3MW1hI8+5ZVEk9cwxjuQyd6FZOI9WB8BdHadd
aS0vi6OKyGsYpHbDd6sVaWiMF2aU33bNCb4S/LdlwU+zUx/IzTilevbpdvZ93wO64ArQJNQ0Q6mQ
xSvYIlf5xdiMfFfGzn3ldLvFWinUFn3mpErEKVucK9OAbznUv5oMq01PtKHLUUU+tR4VOkiVCr0K
k1X16nXKqew95U5MC9ZABW92q6nBuky/Jhpl/BPOSRXVjyW41aVhhJpt/h5r8ZylNSNchLhAhkjv
q8iedLdfyrBJErJ0P5mZLJtl9lwLLUCo84aIN2FKjja/jcmWEs01t3Tt2N71LWdZvi6Y6XOMoBSa
9UyolBMvg896ns2MCbtGcbvnssDcMvJI6zP6pqFLw8l14RgqsYGp5C7uSVRayTGXmvlaT50RuJ3h
BLOrEuHXQABw6C6w06cflmLizzMCvUodH+QUBvk05t7Vsm/RtIeuqOZzLLIqIn7lpKf9s6sTU86Z
bUY8jn8h5v+oKln6RrdFcJMcambIKZhKd6yROMozdfw0SpinRIf7UwaP1uhICLEoBHD0P9UG2g+3
z99jpd6pi4ujM0Me3bTbFPGbiCMyX/Cm+rLL9vmqvSMcv4xr90MlM+07J3k07YkX4jD70o30uxdt
6ZPJBJmnwRUtRT+ehto6q+4iIocYknFh+KgT8c3WJ93YhF6g25dBUlTNi/KjtasIqIGuFg7Ae3KO
7l2PCV9qNYhaHCNkQtrCjVn/DIP6Z2j5qCeXBE4o8kfiS74UBGLJLIfrYitZWMWpumvG5gRr4I0H
84O2IFB3MkYdlRsB76OCaeJPr+qRtZXkzRPttHItl0k4FPUQSTWjFWHJIim11CH/lTO9CJMBVExq
7XPRPThO+aho+odirzHtYPaG78IJm3T0INcMzi6vFky0i/HqNGWOvzff26NLydUrXZgqNlPY+jXJ
1uIww7Jjiey7qFn3ayfeakFvooCWIqX5T5XKnEZ2d1ObVSYmQvNu7IA3x3r9jkL1ARRSHtjcGxN8
kAh3/67UERuitt6LoS8uRvI+xE60suUC1dQA3kNFTJAjA+iR7mq1y3ODenGnzkruWxm/hzNjiaiz
B2/oCf5p+7BTCpihXP3FC5qd9dV1cwDUPwZxXnsSA8qwSHviVpv5x002709/TVPri3e2K0TzBuDs
0lp24KCVjVSl4GAZniGpP/NZjid87GbYJWTb21P1NWg67xNs94HZepk+Sv6CcdYem8TTHuMMDqsR
L1E/pB+1INlpVo0P01rcwIvj9yFxiEsFrBSgY50hogNftyb1ru280DZVnj0sf9BojLZfCJLd0J42
fu0yRVCQhYZKZshgYUG4z6B+rSox8I27W7RVJUYOMy4bt3OBSg51oCRl6q6T+UQClvZmCBKJKtqp
ELrVEJDhvFPtjDy4dCSPOYHPVtTpGfCzL5HiAaBe2YS0V2HGerQkuPpLrP0+GmQuv+7vmhePa8kg
f5oOhY0zfUqb0LLtO7sfHxvynXJtYT4KbSW2yHuu8i9NqetIyLEJkWCyqSESlGXsi57r76pIS0LE
cjphpI5e5yGAiJ0XbW2Ju3PZO2eePI0T1fhCEz61y3RxeN98Y5QfaQwE11KBZqwWNBydQVQTi2cs
+bG7kPvN7NAXRXGKPdO72LL8mfXkqVZNGbGRMH3CxTW0BAbKDnvFuGW0T4WcyKJADES/wgOIT6vo
H8kJUMlsaso7PEsQH3t0xb3Qw2lJodrlyrdtrU/Vql+lCpCAHdnbqNTV6Z6R6jdQySs6oeVO8PnB
SiczXuPagd6LfjfVlOQtw9GNZJxFbMwvZq+u4uPstlFqfSS6eu7asYxsi155JqSVN+DiYjxcgQjm
Nb0cfGsOwVnsVARJqtYS0IdwkPeS5ys3kdfnF7fhfhdxASuiTdLQsVxylHInxDi/PRXdF7uIHx2V
yTWATn8yaATRsVXglq/FyB6sIEW66BiQ4SmKo4lmjRI5CThPDpRPzgE26SP3IMgi9LkB9ctfp8+e
x4y02x7cny9XpUWkrREV08zXBMRILRviJwrtZM/q5IvOOjsl5lQz0bSoS7ZY5BGpZALfo8wqTlYg
Ib5nAqjL9RVAV/VBEjMYJaZMVe8+WqB5tQ/AWx06HorEtiGXfJBRMd2xFqXiIeudF4w7HvnDIR+1
Bnt9Qf0h3w1JIjNoKueumPtrO49u6OnjG8OrKVwxSmL7TdzD0mOe93RK+2RKXH/psGIxcz8VzgR6
Yk2IkLGlFzEOLIJBycodBppIkZMSkTM+IRnXuLAFWbjuysKyrZudjLf8IFGZfu1JTgKt/D0wkmPL
MRehrTSfCW+wpogXMyNFWh2IpLa3EieOQQGaFq2kkRpRQYR3vJIqj6X/PUNhY1Zc+sbaqi9zIEni
jhwlLXhyJZdCF9QCwvibVRBH+w43b8pEcmajEEpzPZVMKqnFmctbEGr6hrewxR7pb4nxaj6eG85g
Lp8tTi6NCie/ImVBjSbFTnR5Q9HcDw8zLEp7e8OFab2nJuFajqBW04lshq5MrHS8vs1tD9Sj5PBa
uNsn3f6c3OSkMHW/oNz+oa1JLukK/9D0NiLTaD4jGXnx0k0u+HtuCoSN9pYg43lXtxqgv/cNKXmq
dTc0uKpSPOIZpJ2gJzXF7ye98btE8bjHx18T1Xipq+VOQx0dOO4P1Mu3siZDrAPyGM4moqB2ADGU
QmObscX4skB1l5hHzJekM7BvgqCIwrZwc4b1bTiMHLSaIDAwtusWmBQlcem8wCwg5rhaJ7/b325M
wuayAN1sGxKdcs3KtvqFZwlZ/uuIJJYpXGMdmuluu1smXt4A/UHtEdgqCXTo5j1fil3Dx5rrAz8v
xp2HZQ2clQABNBd7tOBoeNl6WDrlAgqxQJ0sJP5xe0/70FrGWYEMR7+0kIzimudCVH/cnA2VXvZ/
GGC4540noDSN7wAnDJmsnSmoJHgJEq/zsCPMnSQaKg9rJ8ziXtbaPU0xdEu11/aSlZc0bAyT2KXI
AmRABb5wm0ChzQLjQQgFD3TlPpnTP7ZX3SnEsUxWpj4q0AyGThF3pC7sVhWY6Cr5ENjA/x4dki6q
has0Xv6YbX3suRVKT2eIR9y5Yes4jNTnunziKGAZQFnoGVlzIoHlhM0d3ENVPhuqe06mMSNcetIZ
u8g3IEAJGPHRPoxC+030AFY5hurQBU3nbvVe9J6ghlbnZmXvxjxDvY5k6czw3MMhsjLn1VZBFo42
vYuzenswLBb6eSvk+cXVuN3Iqiv/LBI+sEaXJocJuG6mXxxykRSRsCCCdxaUj4u1d+ai/OwNIhjy
FZ0xNU8EhLDzZXLfNq16nTr25Bt2FFZo1NmgxZJmsI8FHfqT3STRMo1+sdJYrYQVcs0oGjglhxq2
Hr6HmHjaPs7PeDZ2UO0emmTg7wbf5xdt/Yu0tmev9ezAxAm4hSZUMMkX7vJiInXCHc5jqvxa2G4C
4WLsBylJUjunoJ2qxtiGSc7JIC98BxXsw5aMoGxPv3oJgXxIfEQ0aCcQJw1BAbBQ8Iq8eqaLpZEU
2R5kshDNvrKyV2T+GzuS11Vbyact3CeEBG3AMA7+mQAvNDXmBUckU3VlvRNQxyhKKHzT2snBWbH5
JLJu5Gni7kA6ntOiv69EwjWqHooFhu5gSMR0KQELAh8vG4sUEGzdp7sipg0HRXRQyxi5l9rGEamr
PhYmFjsqIuWpsMZAiz3dL2aDtpSHl2ehii2H9r2H3+lnjmQvzDrrMNXztcnwEhTLNL877R8epByy
FQ+sfkP0uLPCne3Ki7RTGIkTYU5tyi53KiCVzh2Pc1e+DONwtSzdRMLjfJA8j/nCjYZSvRapUlEP
/elAeQatN0xYxkBcqBU3RV7Nz/kwPi113p0Um+NzJH9Rc9oA1Ox8p6Zv2GUrH3M7i2EyHM1qGE9W
Fjtk1xcD87H1PBRL/0a+NMw5+sMC0EzaquAbdaTbtLWcVPSWjvfcas18TFyLaKPK/Z4LJEbGnA6P
LphDM1Y+gL8OAWFrFLlDcqyEGml3RQZ/kLn57K9dRSACV11Jr+EXKUKI7RyvlvjDybaLFtdESBrR
uapJMGAw7kMdhaVO5KPQ63xP4hsbyKEKp8Y2KUCLR4+YDMMiTqYi6seAl8zPoLKwlck3eqMNyW6A
25GM3pEZzHCyTO2vVlknMY5fUKxZm9L2BnVJqKWyaju1q+0gT1LeE/BTR5Npt++mOe4uDvTO6/7W
S/ytwW8Ma828oggtT6wNLrK1WdhOrRN5gNBQlCsmCCIlSvp1OQHBZZXt9X8hJ9NgugQgQyYr86dO
SfsoN8U14fe001m/Zi2BBlpj1UCkuu+ipPuYNRU5LcZSox3Igujl755l2tQ15CPkaYSk32Bc/Bdi
pBNSxieQzttvT9ciJwU8OnISbW2w1ZkJQeHarypjHmclsReiVYONqL6u0vFzw320EwIZGeVRAlfK
C5zW1zlrnEDVl3e97bklrB6qeFOevaq1mdOuj/WSnSeLsg4az1/BkPVsOxinPIuAqU7tycbJ0Pqk
yRx5C1k8Bik+SBiUe10jWcK1AfvossJES+aQjm0eec9uBkth67YaKW2ChlGPz/MsHkslJeJaqi/T
PHKOcqUT9jvjSmX81ieFCOLM+kEAf4IOmnk5ASVzEQdDxmenGPFGH6pDgEQl56XG+yGRevetsXPE
nPv4yAZVnrafbs0WsRHWicd9wRAKC1kxzTD1PU5ghbV9z2FrDbtknoyobYdPV/0LUZ5pkIQ9NC4b
l1tSsRZp5+0gMPjtOP8AFAMl2SBG7dMxYRLqdKSnQXrcpt3QXSgi0RsRQNOXVCgNkMyV5CGWddhF
cwiL/Tphf8lNpobj/KroxXfG0LSYciA7A3phTgtUJZe4YgKZj8mJNsiJKsKrA29OvkoUeIE+dlzO
xBO1m9vKkw/cKR2np4CYZmkvQ0a/Uyt7W8MljwEkUDRuIlMxX9OlMGjU1CeIiL9T8oYDu8r2dT7w
qNbnJCi2eQzsO1+dFD5/BT6UQ6Ax0QBptCiMwTy6Tke1v8zBW0AmtidHeiyqh5yTx7NRddvzi2SM
SxvyjXXNIlazB3XUudAmGaV73rfAHUgD/sh8hy12ou21yp4PxEn0+C4wR0mbvOw15YLkv9ggclmg
ceRVhEj5bCew1HIy+4V9oX1PAg8i7UnVmjOr7JVyhBsjlsZFncr5XGltVFoJlhZo+n4SO0TnMX5f
VDMUeX7P1GJF4b2F5C72ETP5u1et1xzyaCQ846El3cmfCcBYdZUEbjKofX0GoAhjrTHcB6OShPXq
3hcxic+9015LGDZKzJLOyBs1MCVgUqyH+1TjeTk16veoI6tnWEsyu+BdVur0c1aciEkAU+G1Qfkm
YWEQfxS2ynhYQeL7AOaVSJumZ8IU2B+2I1xBammUTyDHjT7fu0P+Lu2loh2x4E/H41feE29ljnuz
m/pgASyJXWGbmugTYnR2AnaFPqGUx1jl3we4C7HCUiXKVjwYNd2Ay1D3wvx9F7tQr6qOcHSl8B5X
YyVqWoKB8wr6eLTFaY7tbOZoJSPFZ67yPblbYGr2mmdrpNSbJq2HbJ3UoKoWkR682PLbjqLLqts6
ir15DZ0gRnAOI4FPJ/OyF03DgpTNjDLU+ZE9OhWGS1Wf1uMrSGUWFUlC1FILHtYuCkw7DnycLUap
ouXe5EkrZ6dX6WRS0wpk9fC6OsZeE217SSbdYQQJqnzufltKRj5Pa3u+N28hsRzhmpOaIJTKz6lX
vggHeu1LfEa6bAntyESMBKrD7hHnfxbFys4u2TntnL9bRbnsGqXcqKjEvNjpfQKWI9TEfYYbwyfw
CK3u1DHmkqepGcsdOSh1YOj0rBN7+kCjMiVhMyd/eagjY/GorTXzcXBKTgyr6HaVzD7LLv5oneEx
x9LcY+2KnPxtKUgFzwqKpWVNd8Idk4epbi8z74jCjRsxU6mhyoWz3rCDVbXiDrlroPbZq9dxUbsW
vWTVb4kmVrPPTHNHWE8baq7yU63VNRVSP2YGzz7dIr4vBsA3ehhAHLU3d2LTb6tLSsHV2D/4pTfC
uHy3UnQsRqJumtr6kG45TShO/lau4ydU/Z6n4jEelFMeLzuGkT8Wlt+gj7uHeF7aM8ECRSAVt2AQ
tldyWFWoAPGguM5y5gTrLa+MZNHDCUmLPbI5agn9V9GhzIbBZocs9wIQOeJgtGheu4T8c5KbrZGX
Oqi8MCgnXWm89URgWoX7lll0Mr0GoprQUA4ECymRF7/Xq/HR8maBOnK3OfVrUbpWoOLvwQSpWYdu
0K5yJZdotjnQJkvbl+0PVJJjLduDNQ7KU4zNc1+bfbQWMeM22Bw4sSKjHOYTVcBHssxWgBWqjICl
IxniM6xXZl2C3MYCfTzBUl/8ume7mQ+AG6A0eMqZYwLNwwIXUmTHQU8+h3Wk+/Lcv6oAVYemsx71
P8PsHnRC4UvEsuYyyxOZQw92BxHZzc18p5PxtlCbujVweYOLmhnZd6cTr4sI2fO7iuc8dumQ3CZY
S5mQ/qDXeD3HnzEUWCr3k2PFe7fRtoLJJgumuYyuJO4rawinLc9jHX/EIk6CVSJgX2vzampIQ1Oz
Wf3YmSPRs5BisPE7tSGKo2yk0xPmrnDn+G4tJp6I5oAmmdgP077GA5SBVSSY4/KUd4Z1xpQi64De
cWe5yS+O43Ru/0516YR1xghB1GQNNqZGydMw5YjXp7ZgijH2o42tnipdt9BM2WRptwlnWddN5rWz
Y7i0sYIkZGJ8QieLi1n4vZ22R8FWDvUg2xFpqC10epyR45J+u7KaQih4Ck+5HpmWuXwVqRj2Ay9L
Cmy2CDicQrwykdeZoe0zVY57hJ4WSk8Ex5D9AVaiWaMWv2S59wqLT0f7wtYMWy8MaZtNrKTyk3G9
E+e6ZKI9IkrM2dG9VCyj8FByzdL77lPOq7HnKgbO3qBXHX6rLp4/RkQfm4GDcjM5ZBM5VU2/sbTj
4uqg14INM9AdTVTfTkRGWcct5xhR3GrE7GX1Ls9HeslVsCJMXwebIiUp1T0X7XZPel6UZdMjOtQJ
90llhPaSvwsqyww9xGkCfbI2zYBTszhDPz8vCGLUfdfQlhsj1nu1KZ7tfFfNxXNnEpGlcAzaq8F2
LBkudjubR/ImDtADXTItM4arYDz9VrY7z9HfLJG85mqQ44DYm7nxY1aceGI5TMMMwU2mbABiHV2U
psPeZTus622E6P6pFggPsA8/LA4LJVz+B8H0PBCOHpPCBJy9r4HKWEscxhZk4HLVGCsY7dmo9NxH
5xPgk2KSPtB3TMxh5172h9idWKrMiBx1ObUnA9lXtvBU1xv3YLrt26ItP+JXm07xYTJymqxCd3y9
9Wqk6jWsV6c7rR1O+GErCdX6ovVMcNekrClkEU2BbwOo3aJCpe0VSxyNnoUqYWMmD85JE/N7xRTe
19FAq6b77Qz3Vge8IHfbL3PWv5GF7BocCf4sxN6dKxsGOy59d7Yim3TKEE3lXrfjF61fDvGgmjv8
jaQAtXfjis8CP6npa3ANOlX/VDxaf9e9dGO2MqiSWqC21msBKuVMn/c9o9AUWelQO8nh2JuEy29o
cPpG3pnSJGrR/qtn3nc+8oQzdcp7+Oj3RstItbbqz3Yg3cRFe7zLxHhcx3tCSOMCabCa7BiB0/Q8
zKOqQ9GcAd5DTlGS5e/YsrTKPVBbiz1dTI9yxhKSgIMcCWYlXjH9Y1Ju1c+2YVGKHpohqVWsWCi+
FEt/tjeDfa5uWJIeWYvXP3fcSFQOOpUSiYbhPP5Y7q7ER/+KNyUgoy05eM7yy2xRWQ7EwfDyGFdo
zD+n1POAraAum3LztUCQknb6OzuGr6ZrOwYnSoTQwXTq/QoxHhMaDctdV9avdo8u25NmhIYaeWr2
2dTZ92aZoqQZAsSsK2IW5v/z3Cyhbl9r24IHVj3Kmt5FKka60/D2Gw1sv1GgD8tW+xwzkwpAURyK
zt0jaa/2la3uJxysSH1ZmjOqYnfPY8hkYTcYZtDWDB89rywiyk0/I1shIEeGhYzNy/MqBOmGfp4G
hsd6ycN4YG+dMcJnsNmJTeG/I6FpffCM1adpSc+ZJB1B6usua9I/PVtiMlq3R3zGm7wySgVnY0Qq
4hyDsJPzzLIj0dns5JoOolWMQQUDZmgmGdWs6pTC/qokriWmWe9Kx+UEXsUIUR46nOYUPEUNekf/
VibN3Y7q12bbYaCtK/1Wb/MD7e4RO18CqEZncScY4UvvA195vav0qr26M2btZjtzMjHsHEP50h0C
GHTjb21+GQXzTV2S+0Bz8Wwjk1FqPjwRjyzF1e5M9ifrItY/+9Hunkmza4+tokaQEKdDl5xHURZH
NEKMOZXOYoLvNvxv8R/yYNkT9Mldp97PyjwSSuts0tmJz4c3wrLHfgcg5WVQFXOXKSO3Fmnklf0V
c0dGS2E+rYTe+hQ0oGa1JEh798VZfzet+5tttX0H4ATKOdAIOT7ZuUFsHqp8+JYs6CufbA2/MaaH
Mg49m5QKrk/yRl3SgjwD0gi3CTNNfdkTxbJ3dDW+d0VvYdpXfop1KAnmbU4Mnh/bwclRVKhv6qj8
iG1T2haShCeVITfJRS0uswJqkqJcOpTu3TIYjLu2XOi5+4RRMl0ax2yf23sApNa5c+zKt7TejuyB
uYoFe/kKocWAFpnWH26cPdaIDv82uekz87Du/+GPQMK7u62V47CTvwFGhGbaaMd0No7Flu8ioZH8
x6pwuZmMNmcp4tjkuWsoCikwGtx1i/uuk3uB1pJOzWKxMeYos7ubwr8r5h0xeXaE2Ll80vohRC7U
3CMbHQLCJ1pShZT6Pu+2LIRyPDi21T+RU57uPYIvgn9/3NB1okITLeti5AmgqIdGxMqGwtUv/++f
3Lj8sFXAR9Nmz6qnNblndnSvMlHepKcoJhISrGGr6MtdiWUX1zwaCMdZdjMRMtE0bLcLVttfy1xj
aya95QLdAhwA5nTbIkioQgu274BCHlocK1RDun6nKCgZsxvxYtaNg7nk6l2F6nCEgXFXu7gNWZiZ
rAZRgN5Mk4X9wFDMQF/ksMIohqHeg2V56IQ303eijXR0t95NhtkdS55yoaN7M1d8Jh/o20EZmAjB
bryR27/Qbbx/BZ6B61wt6ODj7sUprPW+sJAnIEsmj+D294CQse8UWrFIap3xsKzIe/9hqNi86eeU
4u5mEV60LHtpHQCSXMCvjLl4gdv/mbOwUXI3O4wxTscYCu3O2QQdN4RM2b/+9/4C4D7Wg8bt02Q/
/5Chovv3p5sI/aZJj6fyLWtXiH9sAr/JGvXpQ6xPkSpv/36MBCb7VRlrpGva+lvkGJ8NjijQgmWO
28XtL/PY12eEhNFSOueSronVIybqWwqfjcNub4w9AUWq9W6gGym2PJ/C0fCkpdK5dHplPKCKpueF
8BG1eYIwW0v+dOCPH+vZzHmg9xNWJ7F8bt8fC+PaL+ovjJpedANxWpMcdgp0y39ZW0ZHDSyN4qMe
Ne0BStJ2BOPJ584lyYXh5sEqpmLTvheXVUwz2+Ttz1Us6DRvKJbJmi4DY7v7qV+6qxMP9PRedoon
ZpeZK5roRp1DAl/tM0U+tvl4SWb988ZXXc1ZC+JUWsHY5k1ws2EnXlVFYurq3T+TtqlW9Kv6L2HL
j/4myVfnih21l67npFU2KS16cUPnJzm9eapVLb8oE3LxurCU6J/Cv/O89Uo2np+tOfsag62ebjjl
a4dAFzl2pt4ZeVWcOAKzsICWuGyOlYoWRoO8QIR92u5uJMzVgbvNGpU0qY12MuT5PgXu3SspJkqv
g8WVsPoOc3vTiqyUFkpjYSlWQHYzPFXvEOum0boI6w12+KdSLcvFyEyPxTQycjciFju/5otwXTRX
yjbr5yjE1bscwXSE/1iEpTyrqjec9UJ6+6Jutjt4Vq6NxZ2u9Kg/WcolocqiiiF0zapbVQ/dgjxs
TrZKJ5FpMLVosSiCRZQ7kKSMyalD6c1ugHY4ubdSkd6heOlDq4UQzeYlDoUQ8lA06RcPiwYIvz3v
aTjQJmygFAvHvHSg/+PBrq63b1WL8VNPRuUvzJtCN8McRPzkm6IbOK/wMp1EV9pE9K3TS6OiO7Vi
e3zxblaoQabdHuS5ybZLN37h+UrxZMfdPtv+iJoe5vzsFPtCrlujju46MfIHPVPz6+o2gFFb5HTp
5pHXlnLaiR5d0b9nnPG/P6Oa4RWrBJGItYhujy8wTs3RdjBdib5rL//eetl581lvWLdtEt1cEXQp
rPDh2Jac5FX35N58FwWZJYdE9n9vTxSnQOTseNxleKA3wpPakH+bEUDvImy5G+Q0nmQ/7VJIz6gF
R/MAr4p3fB2Hl3h6m3BmPPx7K5aMHzmN7Hug+pywCfBPueMFnZsMh4HnyEO3fRFAzwNDotn59z2M
biG/pbdvZnYeVe91D2i2jMhpWuboMwXMsGHV0D8EPOOXT0N9d+j4h1yqfmMN+R/P/HMzD9np+i0N
vX0rvKWOZF6WLJtYytyE28ZsfehZN93fbu8xdT8sveqDwbPppJYGO4odZ/mRpIQcqDp3qOLWj3Mv
yieYuMvVaQm9997I9tauN3I+auwQaaJy/PfQlzJbHpmrywqeN1jRRrfxLw6oDDoN0lea2gEjx+p7
KU+wCTYRybD8A0INtWufhL1eeZZvLCfFVY4DKGa4wst69BIH8Y7Ipmeuu8PtEnMFNsCmaU3mrlxi
pYoWa7khdBU3+e2V2vpldOJZj6f+BX2DhU3UsqLb97P7XIjhK8eYECklCO5mYVkDB6Q7Wltr75mJ
cXLl0rMD1NSSOZG8/H/ZFEji4PsZUjJj0PacWmhttHz59yykuxufVPfDsAxi7sDdHqdkKSlhX+pp
Nr5cJhJhPcTzRSaQxwcKocPN73ozM3WIdtG/zX6eaukuJ9TmU0Ek4SBdjP7ZK9xBM5C35909IRxR
akI9keX0rSeLd2wXIEMIuuzHumsLxkhW+btJPRbh0/gos9Hwc3jygUAbdRni2H7D+Ofn0zj/+ncs
WBnH2EZ+Y9Yi+n1XYbaYU2K5/5dV3E/Tt5naONJu31roOFBUjfqDh9Ql6k1Xe5ywqWvAp57X7Uvc
G+gH2tr5P8LOa7ltbNuiX4SqjQy8MkdRyZKtF5Qjco4bX38HNl3HfX2qTr+wCVBqUySww1pzjnlq
B3rPE/V++O3dszCJpAYKd+kSpm91BO6kuSTUior6dbb0i8rUkBEa/h6R94NJzPa1D2DJU+Nifp2T
fWXG5jvc6noP6DU/xJqWvi2/qX5A/SZBttk16sbVOE3x8+BqV2U81VpLHJOcZqZW++Z7g0ZnM+C7
0HDdbTpFP0P0ZD0YPdLLOK6Wvn1vPegG7EBCYKbDHBnXfvFUmSn7HDde9I2yGa743e11I33nrcjY
T+jZpWTseMZz2TxX2XxRA6LbZO5xbLR841EO2NY97z1qkA/SQwseGN+1FwgNB7uqJPvRZjw4oiYJ
ebGOEOBNClTThFcQgquxjorXuqM/n/V5c1lIV6+ZbPttwYW7A+KcvxZ8AueYFgDJdB80GCHaLSC7
SrLaJ1noSUHuIsGqbqmJWrPforSGEC7DK2jn+kuRtinvday3ESyOL7oQX4qa4GVAPeODVvgn5Swi
eOOTMTTibeptczszSAd28DWqK8R/i9+wXca8EvRAo5mAMgHD3ewyA6ldlNW7b7lfc6p/v+q3wgJF
a5vFq0Gv+53YW2MjTH+8luy9z7bIza2OkHh7d/ndF28ycgiAFfFDQ610kaPPYBs9uerdYPiW281+
biM8ZzID4GNEzXeXQCQR2PTZiS7H6mbtZvCTOzWMDJPTryJHE1d6LCX9fcgHphH1WxORwE55hu3l
sNZqYizBrS5Kh/DkU8HAJ2KNa99K5895RgRpatk00P3EtQ5OpV/UNGJR9G7T5n6gzhQpBcX732G4
bA5SJ4HzHA7JNoT5vlGH6kHYmn7CKzgekjKcznhlM7x3lzIcWeJ5iUQH2JOODR+G1YcpSISgcnWl
3TR9NqCR0YyrsivozexC4e9LkMAz/I/t25VpSqh8JNABsOn88wKuxJQAVWQL0/caIzGqkWV0Hokr
YPcSRtupBcOiRl0zI5bALufkIWyBkTtsq97rLnpPQXf/bPBOLUFXJ2gINrXluuJrLP2jRbDFW+/r
d/y+Og8N6ZjN+Gjo8tgvzQDKKQ8pv6lVplpbOtYexh3sezIXJaPl2jKC+DEtME7qNsuQMsi8tewX
Bd5s9yHRUACloB+++i6d7FGUZGhl1vDkd86v3nQWFBK2AhRMxXjPL2gGzT55c0DvbuEmeZWFV0H2
I6ZcalpUDgeB4dpcaPs+mKh/SQvwF27sP8lPnuXapiNcR5hYxbGB8/o/YGuNXpVaX9X58Q5NHG2r
pTwex7cQt/6u+M8zj9Lr/VzHjeQDNfoUsSLwwyT4JKKouNHAQcsY2fmTDHMHplyOLmv0gvPMTmpr
zVOzMpzUJZFiOYlaUj8SzkjJ25setaF+FHQlz3efY48Ydyus2tpQfyJYuCJ94E0fH6cFDzSohyyd
WfCi11oAQup8KqV5JWbjw+NffnFLPd1Zg8CBXQbluXFMb5foRf6Myfu5TOM3y/aDT550yZJdntGF
KNYjoMhrh+QSos4hrM38VT3ELSrNsHHhgS7nQCo7G5sEzDKgY6HNZniNBA/qmRHpbzW2z+sg+veU
YK2HwRqMTzSV3kcU2eiWAWvkDiOiPrvt2hNYKC27e2pGP3/tRppgTvteYirZ6XqLSXh5CLLYImpG
8Be76WvfG5/vSYQunmS0KjiwiYOlddTMWXD433gp9/9zJT3H87DxmroraCMC6bH+wg6zbo4scuen
Y6WPV3/Q7bfS1adTU5swzarSfnOw/uzCpol27vIqRp14Y4t+wFbHq2LyKFZRUbwyGOIRt63saEvj
Q7lpHTOia5X5X4YJk/KAspf2t+6v/1iDvRohTjZpBHQvu5+sdnZ3NnW4iF/pd7+nsw4bko7NcsBq
AYMST8zKfuorIC0IQam4m15+q6OZ5rGW4Sm0202kE2lLuSWiaZ3rF3OQBC83BqE0SFoOYjwiK4ie
rBIJad3LZWpYRlYusWifpC6uSRKJdsPSmIuWw9SPnQsG8u/twpgmVIn5oLG1hXXWHec6oNwbmA/q
QTizdX9me96/fFvmfxGVWFVSF/G5oU3+KuMvqDklMoNQMLp6JjwzHKdsQwLN+hB5HK17M89BfFfh
jtw2nz2lVp1ERJNOFPuiJmMSvum8U7iDauG5qIesb3/mlKIqrQ+6o96P7n4UbFR9hC93zrGWaOci
z7wf8awTt7uGU0lob4f2sYZBI1dNl70XKRvMOCcJqMjZz/zvS1TH0Pr3GOa50JMouFLKhIj590Wa
UiZ0TBbPx2Qa4hOulPZ5mpOtw66XgbOpdqXZRkgweDAmRCP32mBABWw79oWEq5mDal0MoQXJKWsM
fcbeatHLeHY77gBuNV/Kif7rwkFG/ELRyneHC5Dr9JEPgh17FjqfPf2GEWo6jzMi6rpo0FZ4PBpL
bJ164I2DZzWDH8r/KggRqFiJ3ajutk/zBKgCUiOz6aQKWoBxsMyROuZiC/IvyTKvIRI+wm+ZP8yg
nddD48FP1rn7sqB6JOUnWY8Ky9/TcNup48V2uQvaFnHeWJQ4qmrEZ32XVBF0EE3DzyV3ysrdJrSM
W7hRF3WIfSvczxqqy6rynU3VWPUJMwxtzmDCfhGFmGwFO95ZECNIqth67gL7UgRzcrzfnl5QoknU
+/grPoxVx+LqexHKnm5BcqIeblsHbvkZ1yG4tNydyl3ao31RLnx1DvmcM24CuA2zo8vHzPTCF8Yh
BElDkzBtQJpvItFdKZU+UQthUq1t/f+9ShXlahcOKwqt8R5Lx5YnU3PQwyd6dfZiKiFXw8dTkFtR
cZy1wdybXes/K5h5VXfG2/0PSebpI5q6/AAXl5pUqueHMrWs7dy0NNvSEWTy3JzHzv0dl6FIuOp8
SXa6OlIPQUG8smLuZR6yN7xr7TY0icHyUW3IVQfQYeNaMt57s/urqbLgNdbxBusdAnw09f7DYE7X
3w7/rt7TW6Wy5CbuboEY7dSla2jyBViUd4xVoIki2BLb8/tiF/QABCPyM3mR0x0Vals3mWTT9z4j
ulXIJZaZSsipy1K85J7eP1mj31/L0axRgcKcUS+gDIlOZm1Nj2wbXKiho2Tpt+g8AwOoTbIgtwdP
5tQUBARiFlVJ73g7WGViw0aM7UBKYS4muAvXrLO5Xwy5bWJXcZAH6UMbbuMpIAXdskf7prlUC8JX
wY5heI5gQdfwqpGcEjbYSqpdOZWIsD801WGq9PhFgQg6z8ZVQOjbQV3MeYzsLIqr85Bip0F/Zx5Y
Afcvg4uV0sYltw89KFDodwLqTpIscSJP30026oosHwlrHw7NtWIa+uHToVjuxAGJH54RgnEFlLat
qMBklsRPKVN8A87oRDrihzoSaWwcElB99IkbDesUQRMpSaVvUqufQgJh13Wdz2fRp/4RjQwQanaV
sBTtncJqxzIqH7CKsD3yf1Y6yxL1Zs0GfHsA92wLFb770hf1Np00FijQNqdPhqDzpsJR1VuIhVOt
el3Qa08bbY1gtN0pCpV6gVJydxyXAEsmK2rVw5zt7UpKPHOFfEDE3G3yeGo2fu9PD9085M5GuN1V
j5yG2n+IAtGdcemikF4FxODeewpd80YmfPPmjI7z0Ns/q3K8SkxkF/WAof/3M3OU4kKjntVP85Dw
92+SMURe7lq2u0E4Xpy5c6gV4Y1ZCvYGxEoiKoKNar6oI4qgG7XE0v1SqNdGxoJ1HEfBftD65qIe
DJUMmeKCPqMDjx25GhyQW3qcEQ4QlnBdi31rJPZZ+taHs1AvFP8Cqxm0gX5T5kn3Omuku0ym0b6W
BvqgeXk2LefUq2FV/UrJkbkN0qiBAlZrY0GVAQiqXwx2v3Y4rjWSXx7V6NULhCpCGODoqoHkCzXa
h9JFy+Fl6EiF0zd7vYg/547EEDGKrF/1U1rvA2nA/zda+wythHUnq6JCb/urBatcDZ3qAYcRFaw6
0La11cfHtPef/4xFQmaY4qX7j+HpGSxCAQ4MFlrmh8SIujqabL/5aiRGe/8Y75+g+jDlSK6my3c1
k3PCNoVLqyZdgTu/ZQd1vs+uHbyZNSYLqh0+N2YcJE+dLcwXAZtInXYDHd9MEmgXGDga7LYK0vcM
QlRCy9mq+GM3Ez8NKuNXv5qvSZZkV72Khm07lnR31d6wphaHE3HRMdaXsTPqd9dF98boaM4tkr4A
4S8wsmiDgFF+djr6vtBg6otPFYcZjgpyTuV5G2RRdjQ0Uipbo/2m4wZbTbED526EBU3lhGCNupku
0o2MrYc+4OmOQtC04LH1Y+0BE3C/s4dOe/C62VwVhbgpCkvs2eE5jGjwTLo9Ygugqzsvz4CQj/dn
6lyIovn+6tS74Xbpfm/+/LB6NsW5h5JnWJArxMl6IvrcTZl1iJOSQM+QMD9kF+sp711kHwsfkBa5
RtsNb6Wksr7c32Y+ofpD9RtgdDBqcVUjjCJvRbl7LR0W8WTXLojIxSXzn2fT3OjUAQZ6d/XUbWnG
e7Ukzn1pgOhGq/1ek2cRuXcqWqqNGK+wXOILtNEOIOWOD3Ue/+SDbZ9jdwqfSu1HEdUY7s2qcPat
RHgEPwh1N4mMmzLV9p0WbtTY9+c9hsyhY032ae8M2oFWPMFWIaVu1/HnL8003RdJdYhRz7nWMVnp
JHNrN9N1boEfgMVyNIe6S0g1vBzKfZJQZvuTTDUhmtoOrmyvmAvG2cw+J55hEhGN8biFYrlP59lD
bU9yVqrH0bWraLk4jIHqFPWF1b0oXc5oJ8OGYq9oXeOWarq2RRcWW0lMUwT0ZL2kl8dNfwjzFtVF
ihl/lNULEw51AypwLMPw/C8zrEjNl84hmWBLPOOb4DY/AafDn6I4HHcS1JCMqOaWYUA95D6DMp7P
y31kCOyz59jjU5aNeyq2+Xc+aZNY5hoKTKV9VR9w7I2orLXWW9nUbx/sb4ZVGudqMh3GJr4hjDfi
LAb5VX17FEa654Y+40ZyxzKv991VJLgUlr9zNDLjZs1xuGuLGlC1LTO4umacXdW/5OXNNaq95BSN
CICrWMCuTFz3kpPtppZBHpmZbAqrTTzHw+eFphR1EwDYwiQDd7mMiyBjhnIADjY6dN2AkEpEuTur
G+VbFiY3cGDol8ZQv/eTAtQGosajXHaj+VDQLk2Adn3Py/YrOnXQdIap72jG3rvBSdnpMIRQnS9T
TRxF+ktJI2AJNzqmPtyqdnatF5m0z0HUokJcys1hXVmMR+QBhIb1bPYGuPY4gB1YTzFEM6QK1D9t
uNNJ+FrlSCVLFHlcT/Bg7ldijZtX+O3el/FH7oMvYE74YH0KyrfQ57OGqYomJb6jannwevq090OE
du8kWtA6JnqA8W+J8wsx4mzMKpf4lRrjS6Hnt7ywzF9t1q6J9TS/RxWhncMsyyednNZVgQNs9LrY
288dXJ64yOU2HVAZNQWKnU6bsws5VfOhqmADdFSyaetQhlJYY2jaFA+sqwIOOmW2pmzWXf50FhRY
08S3vLnjCzuI8FsPsT3FikhHAx365YYgwWaL4IYNQa1V31jk2RfcvOGdzlM2UN09KFKnlu7NXEX6
+R6jzYYvvFpmcE1z6POhadnXoRCPzXLPu0AJT7kV7uqelXlsIl+pLUhB9jKps3J8uBcQEzZtqzD3
6UGZAUKQe4lX2jhDUpoov7ugudlrO7R3eGZ18Z5rFPBLzcWxsVwhpOsYhzKeP/oq7dcgS/xDJ90J
S5vJFtufX02uxnXYxUjkAcLvPdN2rxZD8/0Z/RFcA/ekEpKB1ovL6KUFy31tzPbNHHU2074pr3W0
0pW6AxuH9djTJdzCf7DOFva8m681T/dX6aX3Jy9qEUEHCwvVX6ioSc+a2aJotbPiXp4HL8VZbg7D
njf6qI7+nP9zCF2JnuQsQgqwM3bIRj2qALzQM/GdF+tOAhZtWlY5NC/4EfWiXfk4dWT9OzsP+XC+
iweG9VYClfJwmyAJ+Z087sxMimCoISvpRrdv1XHSZceAWHYsu+h+MCicVWpKt0xehFO8OKF0zprM
nce0PIi8so6ydMh2WNLConhJLAvaN3XeigDDVrX9UXu2dpKZJl/d3EBMZT+Tg9Ie/1zHqrDapROr
ODyAReWlN4kQ9giJIIQjM+dPXoOWQ8ff97UBV3Uvec9F+BhJmq9bkpVTKPABIU6P/mzjYtdzsZq0
o9MP8y5alu/Vkj6snollyiRYal6pV/s6Co6iaiOQvDoyHQMxx2zWI7630nvBw3rHYLYUMAW0E/YB
wYWOMNtd0B2HMkqd+luJePuxGcVB3ZVSMezyMGeZj/IOuwVfOWAl9tn/eAm5WYXZnJOiIaTZr3wg
za5bXrU2S/BQDuYn2H1oKomxPMULazpL7aPFzPWA7Zaxrl2qdMtNOMSLZn2uSZmP5TRvowSRXjUO
dDBdCx5jf3RA411rX7rXXLOftCapnmI2tVNT1J/i0X65l52TyUQ3NjUj6TJevFahaipjTT3788Kf
c23tPvdlRVZG7LtX3e9Ps+MVJzcbegowy79nAxu7Gp47rqSsn6GYdZt/fEteKCjnoudYvrMsGORj
zGb0YibdzTTtveOM9U2NGUFINci1elb8EzbCtYzcPZCh+sYEGK8FLk20E0De5qVXAYNNPJd1qj/L
kep4mdj6SZ0zMHk+CPqP6kU7zv1zKu3vhgWpyjWT9ihlqb+OsNl2sW6IrTr03CYBAVOEa3VogF69
ebpxi1JdZ22K9ycf2WtOtv1rMA3y1BY4p3ogUtckvv0xWs54ox1e43h6ILcZgquuUeZE1yh2m3tv
4T6eV8GnxgDxgZGWkSNwQIgQfxHs1IeQoRzFOY4z7j6OVt7wVOKb+/0JwUy53xc5nCi6eiF9exBq
SnqBEOmjap1XGMfRPK6CPKjfWjcnassQn1sawvffHKLO3ypJlVfT+rEBIuzV76tDFun9HsdIf6ZZ
Ex5CazhHMtSuCswKoKC4OJN8UyVLKF3jTiYQCv5x8evRWyNn0DWIFii4Mx/UtmFf46K5aWSMXPK4
ud2vZXVZqweNErPXaJ913RxI5OB3dKOez7PsfwnNk3tatEuTpqjhbxFPlUBHt6M9Mv36rWZEKIVn
rn7PfZnrnCN6ZbcQS9lxEtqXXKVCq3MNhaB1P87Glv09wqioiY4Z3LSkXUhGzRN63eIpu6jn6myV
D2DeTnL5icLstoGZgfvJvU/q83L0zjuV7YixJzS0t3jKXqnEOT98LBhJI+ZPWNs2c8UibRBucDBn
etpdbQJOMkiEFGW4m+sipP27jC4wKBy8SCy9LAyGT+pZHSHmabpwT954+2CVOXYJSYwHfiz6NT3w
3qHhC1xWCni6PPTGiLTVNRb5tH9c1idn4bb93nc7wheXsusy+Vd2jq+hJdWYwibT8mDEyckJ83fa
3Eajje/VHOaXMPLBuSy/EzTDFpBIdQKvvflriFWDbdQSIFVAXsSp22wrS5aENrEL7NtzM8UzbqCJ
1ITSewic7ondDrcvFkCsZKPPQn8wcbyxRVmBR47Z+zMLKyGRjQP6/q0WGOxPnjc9NTiBL/f/ASU2
1rSh/0rN2LpWHc4DKw0OIR/SHhGm/YTeUl1KE/XXgxbS4uK/BZpdWBWcsFos1cV40MrG+RmF9b1D
q1qyvT0zIStxm1bY3UFdo2ollFoBSvQUCbKBnG1/LyCz4S5OJIIl/xI4Aqrgv6vtlF8M1E6O4Tum
8XdLyLcrLwYfdyTM2P8GhhQoSSv77mGKuQ8HH4eFiQZuha14nyMRxk0AgJ+EV/casiRe9kDoZKC6
dgkFKcSycdMwkBaOPJQ+ly2B6flRhNXVGMrhUZ2iFljtdLv+0kpfnrQx8x4HGJcrhxSob2bu/lD/
VzzpIVoMADJ22Z+AE8BVXGowjgOCELbPFh15T9WjqzfpiKRZ557Zgq/2ULFF6JdTQncIbiKyzqUv
VZif4AXDAyGpfm0W9vyYBtXXoUZyosdmsjAKf2ieEx0TEbrLojp/hER1AHyc/GJS4QkeVarS3pZf
7k6Fpk17rWC3pspLUWl9gWFeH9X+1iynlevRmUhxEgHrMxmgzQhTgAA2UkS5fAWq+upVhIFoQUlp
xyocbrOcbLkcgY3lhtCgK1Iqswr7+jTO5XuZwI/VIO2VodtCIGXnbRVD9SiBuGiN1C7FmL8S4Gp8
Iljqudd8efOXgbdO6SgAtCZUif3viQql9dJ1pL6UUv70ZPqh3vCoVe5OgzWyrkr3Q+K8PndANdTO
2KSuvSdOraHmhbm4oDShWV68HXOxbVD/bm2KUgiTK1I93HR37w5k4qsWT+7ecwrG0NLqt3NeYvBP
vPwR6q1YF+pKmjCTPXsAA5JSL6+YYj/jP7Aeatn6bJjw33jLoUt3kq591KzUq9nSfLOCAu+tll2M
BAsJaAw0AsuQNsOs3AURlmsks1+cnlmCHSaG3m703W05CJzwSxicvgef9FNFG5UslZ+EHYO7jL7A
S7aoKlPwaBCiY3QJvscExptFqj3otsv/DRrRIvBC11cWfrW8TXgGgugOPRvf3WQEB1HiZengZ++H
WZDJ5fHFAjns0A56OHeWtlNGa3qVpMI9IWjGQpWY2QYQVf+RJdgjqQlfdAHJsML8Vm40QYIDheKb
0jlVoyeopU4kcgzkTsFFE+th6VikuqNfgnLAjEB+n1Xi/ZhYo6GDmk9O6pHquhTsUWvsCfypD06L
IUJzRPGaRl27opBuPHozyN52wICUYNEJvRQB88KUpl4wP4Zg+BPaEpTyzflV6WV0k4jXWc710XJK
7rJaBjsWM5g7baZw3D8Yt9EPJSJ+CX2cJVppoQny/FU54t5Yg3NOH+7doKohoRTKBmBQ95NfyOeQ
sfAhTQnV6hv36GpAq8LRbXfgWlHKLYtd9SCpBLXN+X/3IE3x95hIn4Ymni5Az4v/DqnPw6B3Chye
x8K1v/gAvUi6iCFdoeGmxjSvbIe6jSowllSmNphd9AP7zJMuQgdqjhNsK8CZ8x6WB3CyRMwYNNxf
RlL+0ozpm1plDTL1CJyfvlXatFLScs2bvmlGZB0sl0mJfEtvwWFCra2L+OVf/kDrbyEA9Hvf9w1P
mI4jCGv4KzO8rxv6x1NunjR6jkSkFsXGkp/ctkp2g8pq0J1f2RIhrNYpFthmNGUZqzSz+JA6mMI4
otm4bMKruU2eysjGB/Zsu8+uHnHhdj29kVbq26Fg56yn+pVVwy+3rUmJhA2JI8hp6rNt+u0Wymvw
2be2TqsfsiIqPyPR4toui/qUNulb0XrlVmmnPDOFWFjjfUArB4IJ5tJ54KMONIIOk2mqkYeSZz/X
+WOY9sH3iSeJH/jqSZjuezwrwFcgMNMvZKTrMeex/UJ5nY7UQvwUDw4yN2stx7E9J7hRNjJB9kxg
HtlatKrJ9WhLvhiCt/uAUrXGCglPj/fKh8lYLyh31bFvr0K9H16HqH7oBAGR0vG0W+tl9X4Kh5ua
LVLL2OVaKW5diOMSobW3NpK5uLXYD1XW12ROxcUyXSBd+Hg/kdNprsZh7s+qji4DUo80swdi2fta
dyyNKN8ysuJl7Qz3pbToCoWnRrea/aQPbBi9vKQX51nVlzlwxSGkcbIrBVkV6lmYZv6G0hhYCNOH
84iO+ehoqffY1d6DY+fJe2K7l3jC/YD2flVK/VOZlunHFMKGpWqIEsvGBItQU4XJmW54YTSAC88e
hY2HJk5p2FM+TOfmkSY95Ratbd8Ns/3RzeR/hHrZHsaQLoLjJXhF9n6jVS+jYflrDryqdgG2gkX7
549kpJAtwrIIY/TyBSom+zhXRM61fLX3SiUjXreIuClyf22QRL+6kf1eYYN9gRkH0DaW4mEElfNI
7BsGd2kVW6/0SaoHUnCYMp268VKpyOM+OriQELEILo3qIBWM4aND0SFu17mFxzgxxvZmUHKdyzFB
3+0NrCdCRJeZF9wLxHoDO9kjlUNNt6p8usz0c8hM3AbhTxk3j6qNYgxBddSppW6chpV8rgnY1nYL
B0wkOxXFqB6GWEPXRUXvWC97ijJ25lXcFf4qqJroZQA2uwY/Ye3VYV6iS2BvfVBOI7w52zZh7Fea
xTmTJ1/X7GdbZOGzJpqHXkczAXsdl8HSA3LRmK5R+8Ied7UzyD0NjIIHArjA1zgchyLpn9U4UAwR
VYpmdla2lf/Qk7JsN3pNUPS9JIAcCdcJeXo722c/oQR6gTHmtyQrzzWp8Ttpue69VOAHZX9IzMWg
W0Y0ggJZH/js60tEw2jr0kxV2pvQgYnh1g61TVTk+IzpaR5GHVcEIvwCDMYS8k5Aq5azCZ5BbC3T
em04lDiAslx8uYRei1AbnnHK6YepZ27jjv+htJ1DZEDO6wd5VZ9T9DMwHdom6Jn5NLgsEAkYENsp
ZfvoJGFOTh8Z7okTFXEg4FgSWY05v2LDJbSY8vk2mWS4qSV5gzn0/nMkSoTqoW/ipnQMFDtoBQd9
RoXl0wmvivInKmvjk+bEznU5qoxQO4yU+wGCppdiyQaN+vQVHIr2xiR2G+FG4UnVjfvXqlcQoBLS
Q66irMLXluuBhTzMIT03dkS+/i4oqtpANk3vbW1al7R0KRdhoL6KoRo3Rmi5ZIZyhc6DFt6F84Ns
v9WtYd0qssjzyeuOqgZWsSVjicNnHNned4/YqEMPAetfpEFsSv6al1GtCQodrhCujTzob2VQZ9ZV
C5R2PoUxJI4+Gs8Ess5rpW02kZCss9T8TKhmsFU7hdIkTa0nP/eM4l274H9mtDTiIjqpDeZUzsgI
MlBWvp5+bfISfgVNFX1pyKXW7T4PWg4aBadNonuF7E89oeuLN1PXDpHuktuKl3YiPIdNsqpAIsIr
t44p8y1MjQDRZ4L0gib2Kz3x8yDd6otser4JnYhQdP07HNtLxlHUnr1ksN+WZZjSTweNXtKrY3fP
sDys9LGf904LSnnVxzFCN7jbdBYNOB1Gvc77qXseFvvhkAMLCCEGHX0UEjcvGE6lDqZRYMd//vMs
zPy914DwUaVeVfS913/VMcnl979t6RqlRfGI8bZ4rMesJCnT6lfqUFkb+mVZL2PjucICcZoTw9+K
MHb3LZI8LDCQu/EgQfGoHpKZq0tJyEMv7jAiRDSX6ix/qemQLP/71LO+Fp7wj+pfDEorOQ2e9aY2
hOEYngbYuyfHz+KN4y2RtoH0iQgLiAHyhX1Rc5x05nk/hwUcrb7xzgFj94N6IcVrXMBlQCFYGmBy
1cnSl7BcllZDjMJhH2qtDn/LDh7mlguiRILzGcEtfFCdKDZiD1E0JNreWHZaoD9I/10Oo9Z5qLOE
dn9rmJ8a4CxrSxQ2cdp19VS26SMhFejMJ4LuTfc6LY4qtWoZlmdTbSTrqNGsbQ6N5f4CdbQkQA+k
gt4cDRR9kRLfGpFOYVbZPltK5JyeJUWpdoD4OSCxOljVSGkpl1yrjTZ897MV8g5sg/1wqwNBQQRk
Jsr25NkEUHZUZYg81Bpkq70GMgWLQmDLd2cUxVH5F9RDC+sAsARZ72E8lEc1o9Qu0N3O0LmikmdR
aJB6Hbt9JhKmPZeu8x3acPtsNqkBUV/a6yyZ/G021MHeChv5GQjhJTZCnBo6QNjA8qtTl5MW5kI5
WZm5Nu77SEyPcpGTx1XZ7uuOFDvsjbBFp5Pw7WnTpM4KdaDzw9MkkFfTsV7YoIcbK9SKdzKQmz35
JNpadHO3JyA2fcDHPbTi2Fljudf6mqZdWZoXuzKsN5I+UVCN36oiSK8WfePTfQYnIhub7QBAv5KR
cVTzLgDS/nhfXkTjT7Umii2TeEGZfdh+9ASXFG/1hF61NGJz5Wrmm0un7eSljvVqkyqnvlBUVjqd
geh3S5UmeZVSLaRXqUQmapGnFn4NFY7NYBgFFl7yUpI8OHfEJVB2LYYW/eay0NCNcmT5uEy3bQcl
rxnzZqd2sNMw2BvTgnCkmtrh4DL34vZQapu6oq3p243cKinOnOTOzl0OGYAPdNX9K46u6BzAptwo
PUJhRA8arritksuwwq5YbHnVl1KCdArT4GfZT3JZeXPeQJgB3KQ+zb3lbLVAmit/Iq58gnCHHE9u
1QpIosncGp0XHOOTChsJGgiHTF3RGjl5vclCUu3nLjX2g4qGGWIS0odpPqsPkXDYT3Eruw1m1+6+
+VdNZYOUqHVKW2gFkOBD/UP10rGBrblzAD895TXk8Nktb8ZSASzS+FWrYddPot2pn1ZLtAKQmqW5
ZboN0fX+kTLq0Q1PknGJYSg6TsjKjGVr8dyDxPdaAQcKAENSVP7OzTwQxzah6hIYBU08s7+phWaS
xEvON186qCuGHVkn3Y4lR3XKMkBTyElgkjs6gy5KtwkUrc+OW70Tx7JJSKBKux+rPD95gywRY0Ev
dRq8TXqFPb91+yfKnBRKl9Ru2en+dQQVPYrktfcL4gCW5aFRCHOf0xBQI556E25hJnje/UNNUwPy
Vj9uvDkUuxQD5TlzC3zsXS92Q1PhkyLLAOQf9nOjGbG5tP54aY3euhTMsttq0mF+LYqXMDVeS5Ll
vpXSeS1Tcomhu4SnmaL5sfTEKXTS6WqYAPTYQ0BN0IfokiVzvFY2dn2ap+00Mma0+vT1rpBvMi4c
s7n8eSDTpz/kdf0AgrE6FjL5RGzj8G0KsVgYFBLRVML00SxjQ1AWJe5l0vTU/Dmwydt6zsgdFPrZ
vjIFPFsltaycOt5OwqvRiQlxhtf/SzXNnLhhN1ch003Hn75Vad+MiC6o1+BQpxmlajBJEy53D/E9
RdWcjW7mAinYpK0807moCa6kJIQ2A+DfiluW+95zhb9JGkKrk5FwwEVeYWif1QLFN0EzlDiWzyQ9
b704bV5rD4iwa3Of9wFAK8v7ZUVTfquwi6W6ayxY1vDqXkZ/8C6sKaaTP4qTZBu08j3wY5mtX3Hd
OXhmkCpGoIsrAbwV25FJjNu60Md3je0kdbuJtOIR9r7kDxp9YIaN1aHhg5oOJMZ8d6KyPBvN4smq
S2ed2qWx7mMASjKoeRfcVWvqD9inBjwuqtkgZggMc9QWp45gI4CC/0fYeSy7jWzb9l9u+yEC3jRu
h95ubi/TQcjCJ0zCf/0bSOoeVelEVDXEALmpLQoE0qw155hmuv3nqgba8P9aHzrcBK7r2YZDQTtY
BPXfvhBcHcn//R/j/8W5UTLj2v6pl8AdfCDTALgWiYjbvzArQ68URKE0lSX3Gt6Zg26X/QuN1V0c
6ceDu/hx/WpwzkHyzuXX3gDsvtiUNpxCfw4rw3zNwxH/FwCPk2nH6a2iHBz65fAlj2kcZcP3tJOA
nufaOnSdpTLyXnM4yPeEX6Kg9FWWdF9LTNcXXcztrrfh9qt6XTmG9dYL0uKMm1b5XOsMyLobSJwg
kbA2KpWyKVEah8KMduqpUxti3czBq7q07ou0RtuULqF49f1CY/+2I/BvAu7JIs3rsOq51Ui4jp8X
yOLyDGqWzIPXqDKRq9i2fz+Kl9dma5zWEfdSP0bhzh29aKckEfRjfyYkz2KI6PklrEpbZHkoOzMy
WK5RrFMX6AIX9ZlRU2MgFnCG7nr/F82qXCnTMlHdNQ7G2CdLA0Vx3KRfbGBbBAoTmbIcDUntfuqg
Jx1mJTB1c+MyLQ+W1sUbsovF0c/tAfGD49335lb2gvRb53Mh9RJZkZCtIdonu42SbR7KlqKJ1/9q
osf0xfdMc+nqt0ncqeG8Suy993nYj4BHxtkbyuDijQx4cPyInzkcKustDshIih/6kjiOMYSeibqR
YXcpL8zx9AYnaF6HOZKxKqoezDb0P6VCDGvheMQMGHPD1jw0TpA5rjN3maEErfOixFQPRGLp4NZM
vAHUcpsp6a4TITBR47vbBG/iDUwr/NpltfHP95Dz34VBz7MCxw58Nh8MRe7fb6Ei9KKQQGjtFPgx
OA48ntIV+rflwArN+4GTNsUHu6u+0B8E2WP0D7lpzkdAMvbaNuL84oiQ5hW9oJph8Jgi+1pbjn7x
beZhVQGbqqo7QJ77cV9LMWZvHb1vnmieRtdpwf8CoVs7Tte8qCWRVi2pD0nz0nisKpascxzd0/tg
puPX5v8OMq1/j2sdTCVMInRAnLloqczIbN7l3iAv6iX1oAbrmtftChmiH6TRv4xFjv9nDRl7lRt4
8Oktj/0qx38/kaQFYIWm+XVOmxFvEVrcFKHFpUn1lRJZ3R3zEZT4VdA5VckSfU52I1TAi10H5rmN
39QeD4GC2DUgCyHvCe0p9qR/bRJM8yQ0P1nzED6JuTMOqHyIvFpeUw+RjTSLRsSpIUr5OhuudaZh
72zrohwZ25qLS46r0bbVTdVWvSl9nZdnlQZfukQzz+5o8YU6ZuqjfscAsHhF/dZKLulaV7IUtdEN
i+rTfZeYVY7+VEw6nBKq5k+4TTtUnYS/CORqyOrTMzqW+mEGTAYzI8hoTrf8jCaXadIEXHIN1YMb
019OkxRx9mI1ztCPG0SS/rIaR0G68Uj+NsSxXhzN41xto87L3mY/ONUt0O18rvV799vXqy/SMQS9
GNAWpda+KTexaLOMODjABa4G1xck9KrhqLVSjjIz2jTqaPkpvcivfhk3H5eX729Y3mrb0t6kqVUj
PTVx9hXdl8YjC1ng1nrCXqftvXY42mLqHuu+Wasz3IcFwCf22I9xXTykfdF9Xw5mJDZ7TYfUM/cl
33MP0lc5t7WuvPkIssIw8a+eVXqgAKdu64qf5gnZjU3dyOnXid1f00SyGqj6Ft+Ef8TxiXrN96Dk
ZtbZmSGGw/FrSKZa+ndkDnYbI7XORND8mEOsc0WZ/SQl7egN2jdhQkTII3LCHO/z3EFptUTnr1wj
IKLD2uZV8WVOspRbdaOZFQuYxnw3pXtMawPBECJUJ7qAkvwWYXbciUVsXbjx9y4FXVln4crop+DE
rasxoSUAvpNdUls4s0Z+YxWwSjGTfVPaeORTdIQ2FqV1iGqtDzsEO4W7BY7fEfhGgPOEd6jHY7Xx
SOlodxXwFb7y/G1og5eExsEhIwgj6YmNlym4/LxfCv2Udz0krsXKMup9S+xeFUVAtxKH8jH/XjaA
GMz0TdY14tKRRbBpWHmjGmb/mWNGYgQieGu6LIp6jM0yemZvHXokGCySiNNUVM+hKKIdkJKLrFG/
j1FpHh3naPhNcPEaizCjBWcF5fUU+/146jIxnsDyvLquaSCeS/qNPRDyRIxfHHX91k3FSKoUqXYF
kzQiwWMl5ceatR9j63ypalAMGSXJ2v4+2xR1Z/2zbTwCfQLbmqzYIIpL4clVCn51P7Xe904EXOlp
1x78kE5eYwJv8+aXPEiRZcbIFnrDPpbRhH42AulFLFn3OpfOaRI1KxPiGAyhfW8M45GwvhXZBP5N
D7srkLKzl6I81QEy1z33MzFb1PE18KFBNJ1A358DLSFAo0FiyuC/b9j1E//jH9hbQPIayQHyRx/v
EPetX8srDZMXZzC3c1A8SfFTRx8XWkDqevPTPGUuoaogsyAXBDYR2h1ruYO9oAqsdqkHdfHF15sP
wxJAqRq903IE8F3ZdYwKPb3l5+a7zKYH6mPfEmgLFJ3gHVT+rNNl1vuXVAynIaEuYnVZuzWWeYyq
XErLnCWj17dvkxG0T3FYVk/t0L4HYnjIjTE6YRP/RR/D11Se5QwzTM+rh3gZ49Fq0cRGHlIWD6Iv
xKadiz0/WTHjbkbrc2GRM5FDZGdH69H+N+QmzLnPWnvdIzAM+cpGTleB9yQlyGH5M/UvbGFRtLDk
nLrn0gseEOiuAXOkHXAXIJAFWfKCscInmjv5XEGFMKzumLYX6VX7uPphW8QWpGxvb7p7kP4hytET
Y1Ap9N04Hns4fnn0ce7AwkVXLXgB45knH4fOB2bIjhCPnxlcIfP6mdwGlMhAgJvJadJ3RXMyoPVZ
PhmlurZy53cCyEHq6h/qJv4qGHhufvbsE9B77jrSJgFADCzLtefAF9E57Kjkhfpjit0CjBeZYIbw
d15nXaz8hAW52czlKM5iZD012MWPqCOFOwjt+GbgwhTGZ2to60fCjeDXHMHND8S29eA/Y4Gy2s76
Dw02pxkG6HMfhuvYL5w9ve3+lPWffAdYbeeHr40Miy3Vng8TyPNIlijl8v6tBzB3zTtSjmrfO3P3
6cck1ut9szQ3prlkktBJKo0a5xCaTnruDKCZM8PIVMn8OLrauRU1aTkEjPl1nOyiuCmv7mTfAIzj
2BVE1mXfStTjWr0NWuMLHsJ2yx5hXOV0ZHZd/oh260jip33MreJLFnxoQwBrvt1+w0oF6rnPg0dV
z4E/um995uEMWivy5bNtyupA2BUo7Ho8uG4WX/TQ+6jKTNRTwYL4wGgtWqgn1+nFYc4Clm92aW/T
wRTPRVlBJpmlTkkRtajbRcHOt2yM2g5afBCmdINLz3qwCG7fSZtAbPWa+mnULe5la8knHqwUk9Vw
0QIWRoEryGVVW3AJeGuby8RelYkcPkid9EIPzwGbourT/a8SqdUdDKMmLyZymBnKCigQqOdABvEB
sl+xnpd6jl2BkqObGdJG9zduVXnwkYHrmLoOnMxx9WtV4kRQ3bVWatMuKHyQizDXNnxl1t1RMgFS
W6e6M+9gJcqbNjO5hWhg0HKFmKDdEf+qnoP8HhP8Zkl7Veec5iHbwOVpmeFSgAYMwdhxB1TiVXhu
EPpIE9LgvZbxz8t21fn4K/cBhAB2adfDyqXbNtLzv682LbfQk9SzhjN7+rEUIQEvk//Bb3ZqMaF7
vcTuDk7Fa6BSeW0cX4l7zzC0X7yg587MjJlit1VC+PSzl1mfQGTKMn+JFCxzOSrppZQ+BNvGoXZO
Wh7pqR76ZwG7ezXIlIEn8Zqntjbjk9cRDXlf0A9+wfyYapu6lCggqVytJpm9sNLQDrSgI9Z1qMaV
KGZMPUDnk/FSUM89Rkyxu+rtX87Tch5+nycP/gFyW9O3AgIyLehGf6zKW4BhhtFr424o6N0UoZ+d
iiJ4EZMczpCJfvoa1bWwcL+HIvlqzEIHJUH/sBqG6STlVrWADYNc296Mb4uX5CWX9c95HhY6IsJO
5TNka4fOHBCi2utYmr0xu9R9sBI9B8dNoLCqziXmYD4qvTcbG/ORZAT52Opn1Z8IUIUz35Al4Fn2
3EENomWXd935lwK1Wwqai03I+17ZGMPux/A8d/98vhRi4G/na3F9WLrhB+AH+QjLLucvFRW+yKCO
wFnvCZ3A0m0uwrRQfs06cBjLwfIKlOt2PdT1+PCfnzeJ/DA2LiAqZW5qOwRoTAEjWL8llZ20MI/w
Dix9bT78UF363sjfzFSXb1M8vjeD4fbPxjQSWdIjYyV1Gq6HtPf//L+z/+tqcOko+r6pu1wVjmP8
8b9rvUqitkQfXtLNXRFe1F0jCW3LGufkW7RVRelKwOe3x2y+Sml311CX9Xq6OyWVmVGNoHFbfren
eDq4lcticVCmf+H3F+TETOI0bZ7VEVuC+plQExhey5HQ2y93f6XXdM4KwSV8+LnHLG+lP2KzGAHt
W+WTRZO+NZBs585Q4J/KUoyk1dkSfficAxh9LOk6wehJPsopCvYJ3+i2083kYzIgPcvJMfuX3a33
Z6HNcR0dxozuuAhKuZ3+GG7appGWpuvlfkxH/aCE2rAtkcPosbdTT2VuOgfX06pPQW12R9mxtYAp
392asswRrpjBDnHXd6up460iKNDpISvHOBSBXp6ExLWuUApygiwbTLjZ5zwTV1db8h46L/46B/22
lnn90ZvdCBpvfI2x5BDxRRJ2HErzKRrZBKXLEXPKk9sstnhdl1/S8QcWPffzvX1izsJ99XC4KyZg
ZzdY5rv2EuXF8GqMtmRtNoxHIjTtD3E+Pugu4D6thHNoTeEXmli0s6ja7FJAgvuYRi28vFjQ6YBY
BXuY3Gah7ysd0zMBO9t7T1/TaRUvTwXW9vNEVvNmoFAExsN/km3x9Lu87XdatysryiHqNUgf2r98
k/4CBPp9g/su36Rpmp4JE4bTE3h/AoPi0dJDcp3392p06UfzSkV7Z/qsncquaLDS+PIaVSP1smxg
cvOT/zsq0TiWb79//vtIvTManWe12u5HsKYawECjI2a66vLwGiIQIEMAOYXq5uSh8dHgBtyQzdFc
ZJScjUUnWdmI07WwHx+MtNeuZYl3yySmjOg7nVY3vjDLjOKLUaXlBcunz6Wkga0srGKjFv53rSct
nL2rmv+OxeijaphFnmK7Ida87Tt7iyrsyyggY4JO8a85g8ZRpzBw8EXYPIqA4CGzCDHd+PVH1QvI
srRfd3OdH5SD5i5xiWedL2qZE8qiOFLWiG5aapALb5buQasAbc9OZTwB8xXnYcyirVwQcDb4uQat
kka94E2zSZMogXj+80Cnpv+/fcuerfTd7IQQ2pDV+fdhvChyhFhkoO1LX5LT0xSkdS8sxSjpniWm
lZPobSq58+hdW70ldrBN0TLjYHp2A8K23YpYTpFqR8ec8Si6SpU7oDhpkxbkPoLpiMjSZ8TU5kuJ
TsWT/eu0PDRj/uZVZfqgnhXRKaWh+oTAyrvFForIuPGeBe0h4UrnJKKeGsIC6h8grAnfm49/HKke
LjuJRc3cEGlKUt6brFFqGa6gpZUVD0rjSgkm4bZBdaMoii7hiAcW2FCwz7Xnilvo9PL0z2fYcv8+
l3AjgazxGQ1ZVNCy0ZV25S8zZVPr+Cpl6u2D2IseRj1A1pxE/ruqg/Z55WzqPvPXTacjkbf2JRj6
VQcJgwACszMgcI8IvxZdd5sX6S1S5Ids0LWD9DSfjbi2tZbRpkF7fRRDvIsDkiHlUoq2CT/YTwNp
GKxsSQEiAX1ZtZqJ7hxMO4oI7iIA0RI6UTA0AEDQVPXB1KvurBr8kVzySMku246isnZVkBicN87s
yLCxM6PKYDLBbdFPY7nJwzmEucCDOvr9IH3gsL1N1NHgDoDGI8z4piohiqVy+JfDoiOugDt/PTZ9
9YQygh6ro2/vhBZvsmH6mu532WUPflaWH8cKC703kOsbBCVykhLBLXgv70l2fQHXm1HCFuEPLTac
5xRa8SkZ4WhkbA9Wd+rOJNPy0I8h9r2MsHLV71RPtZSnqUHHhlGvPqAyF49dPtHNQle5TRdEZehU
GR4I2MnoyIx8H+b5fAvd/FnV9HLpTrcqEM+Rx/6SiAZvNWHZBk9mUk8qQWGF0IXw7i5h4KwdjBpz
jUcWKPisJHhMxIRCDdXz53wkOQFL2/6PHxbzMH3+/bcG4N0u/qGnfGzeK4FIheD29BwNekO3NcVD
mPXe+a9HRG3e16b3/0M+Vwb3LE1QPg71+ARN6aoxS8CICuNjdDnr2LR3nYsmkMyadUleXiujl7lJ
3++IWjQGL+RwTPBQ0i8UscvnpA/sy4wbA6NxUN/uXyRpR8zg8cSSz8jlvkz8ESSBlPsoLn8dlXp+
jMm/hGsq906UjtfBpLltLUfj8pq0hsuEuWSnLkeWUyYjVD2e5Uhm8L23RKxQFLO6Kpd1VjQQbjrW
IsbRGwVnzfaoknR4+OCCOsMhiZiTI+d1Qpb/XIQIKq1xEGdKm8SdkjKzoZjt7YuKzK5LnAUDbtPa
3FoU0n+TFFPP/Vx1bbuC241yUwQPspzflRwotQhACHznVlRm97TIKO67wr89S926e2oy7+Cwqaem
Hr2xTZXnJPR1XLjYjWWvQxb5TOyVOBTwIWLKPVT21fNpSZYf4H6xs9xRILZ/EmCzixdtVe6n5Vl1
95m2QFbUw3zMiA7c3r80kgJ1+rN88aoFjmGq3omGQHv1WsmIs6QqGasCBk7v2OlLTFLVJY5/duyJ
H9RwQtLQtLtvP/S43wSIobcUTOfPYYrumWT2dysL7aN6vTXJOu10bdgpi5kOdapoIvNBPYs6H2lt
QKKk4NaAEO6nV9wra0+RYB0S4a80kxVYOZ3CYOcWY7eibegbOzCfI7bIcd2hiF7jGWUjOc/bOaJK
eudgcgWNp6klEWXSEOQra9lS4k2qoT/cl+VmQQJRpUUvOoGCm7nw0506cWPgvd6N97DEyW2PGrKc
WO1fNbyz4VSKW9kiMqdEqe8Uv1Y9jIaWYcIodtJ1p4vss3qlrgZlL2uRED1kfnf7bVCu9cjf9o1p
oy7uKgprg8QNMTVPyhvNeu9Wj7Sk+iGIaK/WmMYXREyqY1iVool2OdTkR7Xdg5t7SVyMkQPj5Vtf
Op+V5KHNNSaDIfzUhZ/u3rGYE35UcyVuNzIPDOCZPrU1UowANd33G2hl3igMaUQohdOl8F+isuEu
XIqnOpCoDY0GZyPTyrhBZ1UfSX0G9YCu7l+6kEbwZxsS80XgWFxctqn7wZ0R95fZ1DcRXE94GI53
y1llui9ExJdUs43hE6JG4Ov5FGK+Njh7i5cEHgJNAb6MZO9Zl1E3qidiuucrlcJLSi17L9vIpOk6
mFSbre6hb2r6ZTKfn7TaeEmSNvmgi4XnorM9tSptD9OLyJt5ypMzqS7U/8BS3yJ4npSS+XHikKOo
RXBV1bSMcb8bkZGjq0ifaAADWMol+I1Rurs57D8lCRnCkW1Nn1uHVlySJYRCN+spy3U8lFhpL810
bigWver5h5Iu942YIYJ5IHt/MoOlZgjS4eTUpkZqvVVt7byStzFvniMH1Ug5eP6FnZhH8CZH8X+O
YFxn3GbWswKIKNqQTCMMcxVBvLVhPigN1OA18jDhgHL87jvYRARmuT5qW7CgYmNpACWyvmGRHPwk
jIcFNPo6APG5L8mAx0sVL5eKloYXEhG9PRx6UPuLUW8c/fmiB18CuD/68gKyZQv1xMw1pLlbip/h
/UgLjfA2CsfdWpQTIHUXp355Fmu8bndDhpfA3/1e0LdmHW0gs4hdNIw7BQHhpsbglEBDZnlVeL9C
Ou6OLaeocoLRNHEKdeymGSklpDahK1/Ul34G8JsP90jEMFp1Nxds8bk6z1EUYczpguAtbWqBQFPo
JNd4/leDXHlKet4ikDeRGCxZ13c7W2oX1tXS8Lxy+SbfpvQb4Rjc6PX8E/SbcxzbjsRCM6AvDYES
hdKUP90/YoaSY3WnYdRZ3e+UE1IbgBSJ8F0b0uJ1pIC76sVUrSfwQgctLaebw/j+G9HhxBL8R+af
yQ2895uF+aUaZXYeF+PCkNiH3MrtlY88Nlg8M/kiN8UUvrKjbo8J7hdRQh0pkERpAkCMZW+cTGV9
G/tyATYM2r/4rVAX/LEL5RYPAsPFa2Vga7GMP/YnXR9GGmqG+ORMHuVIx81+UTL0XHRbrC3jNppE
/yj9mSjfTq6VJVjpo4q4r/YA96rdTPwq/AloPvcz2cRuts6djBCXAmrsyrU7cVbPe27mtdLMEAFs
7DyrIpY6c0DPOJTmDSjnL8h5/fVc4EEouurDXVW9SKsd92uVD8mTI4mEstLBOEu/HnGBZvZxhItO
huMrNA3YuWWk/XCYPVphXYw+t1E+xsmpySMSC5ZKteW1JcSswH9j1UaxI85ihOL4oFj9erH1zSuo
hrnQVQW7rpO9yHPVer1K7ObgMPnjbSLgs86uvudCCxA+fUm7q9coHccvqSCYHFHRjyDvH4WrCe8Q
hT1IuQXibTtLk9EY8jMrTHyCdhWjN8gsQOhwJdVbZkOjm1ORs6yWuulUHFhO+Gu3T42dkjkXIj+4
gXUkRa//ULb6j5IrF/cW91K1RLIsW5OpbcyLm6XVyutGe29kXrIV6I+utqMN16p4nzDZP4IDaJ58
3W13s4OGl9yqtZqR/SaTUKhpcdsOFnJx0iG1PIgiEQTTZVReDPuTulOocThrl0w8RgzJUNRL9pjt
W2V34/k/L5tpQRJGppPEQ1JUZNjvseO4Ox2V5dYZxDFZhjE17Qk2jBCKlmnFdsrwL5gcy1mUY1q9
wbBCHSi1rP3w9dfUA59sqqaXe/aJ46+YroeDEn6ndGbGho5jamdkcvoUQ9Etkz9bS+YsUnzJyuzN
5bZP6FqRC7cZ3O6XHKIcvpah660NkvFOfpuzYIdua2zudyR4e+ajxeqf0mUqcpp0MTS7q2lww1Bv
3ti104OfCuKXmfI10p63os1flTuCxW11y0X6ije1p7qG+7svfWvtAJvFSO8NayNNjX6Dj6jvdmlO
0F2beV+tRoxvAsDuLiC78lSkRoftDSFr3UmicpPaITLNW1HbwjXQlc9F1mlLXJ31daDYE5iTfko1
Ikq1CSne1GnVMQXphviU6nBDc/tq6HXw1Qh28yzrk6KXLL/PNiJgwFF/BGtqU5ldJucCVfXOdWdQ
pkD1EDTti9j2NthPUuJrnOCrHxTlsYOw9tKW8a2LAQuj0D0qB7EqYkRgM3zJqAbfokH0TsVisZaq
D4NuJVixwK2x+WQP3ewEp6H15A0dl3YmnOIlb1wAIDnSS5uZDbF3F7MSDLqDzTbrWGo+sZI8+/02
DaMoipqyP2mEdD32QXRxCGBIhz7+UbIYpyY0JDBS0Q6w/V2r2SZALHhVAmbXax4HfD0XgR3BBH3w
qMoF2ax5B5rvEWDXMf86tSe7QSzB9ZIeA9baBExQO+hsWRzhXHobQ6TfKl9LX5ve45mGAHxBmCla
YBfhJof+cPa6ORkIbmUMiSMgKSpEJk2bHyStKDxpxP1LIydMHnpqzzA8p0NquPWurMfiOKThoQGZ
WRDi4Vv7anKo8qVldpEan9ozCMbTwUZ9pV+2v1u0+wpXifoc+UALu0DcsRNuWD8sTnBlw6N+R99q
4pbULcInDZl77/e/m6bhl9klTUMuVjj8LOWp7upPWRW0V0nclOFE+9jEXH3EZVUcCWdJ6Co7LXEB
8qtWdseIZL33yQT/cn9ZvWGwoDZglbi/fRjrl0oGqKaKB+V2Uw+6oOvYhOwJpFXipGmdA9eAv/Jk
xE4elAepIIv8xd3mXblCBNg/69EnVaJSMHrGJ9KuY/L9+rZsVmqJDpHSXJdeKfZ9gptwrQhReG6M
U9og+Rtns3rOy3DXlEEPzzdiU7R4x5BW6XvY1UclbysxpKzH3Ou20rrNxsI6Sp3PxtT2r6ZGnI7t
BgsNOVn5fUvN0sYZJvvU2Q3ZgBbRo6tnaYJLQS6loGw+3EvlUz5dLDOf1tjlnK0CnsXvY1prJD6T
9JSjXU18uqz0z/Cxpm3zWNPlgOI8DnsRN+1GdXOj+Lu+TH8tvAFKsWK6TFp4vmvpa509l22IcTfp
JitEYY2HaaFpOey5j6Vjx2sFgVVg2Jw+c+zzIePm4rR2eSbK8CUKx13dR+1ZSfnRqFZYVHqbxK3S
uhrDToz9zYNhe1T+G8R04xme/XunC2OlXDVeQlyla0fT4becw5V9eLmfg7vi1YXnuQocjbJQWNnn
yM7qC8FkIBo8glddkBEdNsSTWlw79J0YnOKNPTFAKYuCerCtaslY4TVFc/S65CGvsKqp8+rVObfX
YrpponA6Dl4BDnrs6iNB0/aLO2nNscF6jlef3FiM9p/sND4YTdP8XA4sg7XL6A/WmQAffW+VRDj0
LQhtfa68TUcEKu4wltP7Mn3LoUpTLmAGMQqkuaE204HJ9PcgtPZ+ErnfK6/6MkGfOI8xzJkbbhpI
c7pbIEiOqxd1JOroI1r5Z8b1+WzbRrEVll9+1mLiOc3Xaq4nTCdBtcpHd0/Tsj/4pduejJ7G2739
D53q4jkxkoIwZu2PxfrmlgGoyT40zpphOJsKoyVNOucNHFt3RVROLiAOLQB8i4a+t31xlg0ffP3P
ZV1mzf/eifqW7/k6enJHXxrsfy+dy77s+lEkeBbUP0VhkbNER/up7Yv2tJj6drbEODmK3MLwX2SP
1I6/FzbGMV0m+U6f2Xeqp0WO4dhus4egHHRM7Ozr1f558FJEjDOpzpU+fi1wcZ1URaAyvGFfSDAY
JeMoPeSw39BqjS8u2zJ3Aa/0RvI0un1xzQBtPM2L4nzRTNpdULw0ciujGDRZUWPTXZaubR83T668
WwQNC8O3Bc34RJWNJG4rbhdhvoPcrjQ3GWT6A+FyySaJzO6itxDVgVy4BDGP5eEOxyn73sWYBiKH
oOWM5HtUvsKjYEhXpVyrW7TSi/plyDZ5nzcgXjtCDSF9AARLRyj7Frc4Bv2FuEhagikDqEp5xDDv
x+auNArSmdS6L5H2F1+3P7KpMg/DksJmIIesWigRPdg5w5rno2kM5JB3cNxY1qcbeLD5x3iY3+nM
uM+hFn+Ext5c1EOI9vN+pFFu3N7dVwy1NmFaqBh8zRu2HlQfwqW1MKUkNt1NrjO5QasgSlALNYgJ
Kzv8GQoDYG9NKnaHI+cImK54ZA3XbF0jYaLyrfLae0N9lGZ+nbW2vIYavk9s0Vq0NWsUzkI1e5uk
7i+m+bEzUc/g49ZY0nV6gX0PiRHxzGRi2HEXnroqe1LPfj+4FgJTQhNq1KJoztLOCFa5ZZBI19o4
zrR5fsgH/2qQzPU8O7P1bBrayck164M092XrtLcBHMyKxmx2MJ0muFWWGdwEeS033zpNLhFOlTkz
D/Upta98sp5phuV0pGfjxaZgbZKG8iEoHKQas+ltqPvRH2LgWkIR7HojK2PcaAn7MojEhBAaCx6d
pbfcEiyA9UaUhn7TuDpWieP1L22uU/UdmvkIuDHSanLprYRwTKRbjyJ0N0LYF/SO4pFCbfHqADvH
YIU1c7mwfMKE97qs2gdT1J/bAve0sOf7M7U+VT/L7TfDuggteO210P3upiYuHeF/xIltbwqPuBpg
ZsZDYkBKW/CtYhEqeiEdLq3p7sFnU6DrwO16C/8TVKGwYQepno6J9bFIO+eZ/LErmbLeG1+LPOS1
nu8NPBgEZjrrBD1gxr8cOt0P6HbZWzp0/c7zDUbhCeZB0KOnEmQmb2w/tz77rsc90oKWzFlUKEYY
a15NkDRmTdNwAE4+PqqH1sL1mGHBBL2LcbIbaZTfWZJpbJLs8h/Tt9KSFH4hGUdA2q1RA4UfCGWz
zrEHB8N2JtrsFEPuEYV1ecIgTnjsUnfMez/c6A7MYQtK4raoEjKJKArcgLK8TV36GEEa/WpoJEMs
W08p5CtYHP9DyB50Kpcdn9cUp7Z3S2yoMVhXvF1bNdbp7iQf75MrrpQpQgJhOO0nwGdW/RXgrpdH
4z6n+n+lOzruAfnXKA95DcW7t7ZDUIs64sc9Tf/6+vvNWp9m+8D4y/t/v8FxS+IfFkv42G20AqMY
2oL61hZLbynw38usqT81sCQXxo93AETYr1tElifsE3uFSLNTzcRX5WuPkeX0p5Zk+G0b19rFJFpr
NbIdXCPWmh7CgYZ3HrWYcJaOb56Igzmb7j6riuZQtvJjlDnhj8lL1l3T5t94j48sFHoT9J9+rxz2
WKu+QygsWA6tvHBuf5j61y6cs+9hLKB7WrGE7CPZR47hk13L9FMhP+RLl8ZqWmPXRGV+IMH+5PQV
OeKIa+I1ejhMgGAM1flvU1RYfZiPh8o2v3lNbx1/T1B1amxCHSlJOmr6zczK9NjUUh5SvTYeg4T/
F2Z45ibLju95uWmTP1EamI6yLAjUrJ1uurBZgRZYOyBmsZ0t+ggsMrCx3cs4NtbDnJGWmo6281iC
LHigCLlTZQGlInO8WrtmrTQwrkGIruwP6hfYtgkSeCqkeSxM90NuZtv7F+pPIFXSkJJBrvXnoO2o
aJqo+FYi6XEHUTU/xVSTN3fyXE4vkgajeclYabzn5AbmnZW+CDt4jnQr3CSG0J/UkShm/Wli3abl
nUmGxlzht4UcDVCZnKj786IQ6dZzqub+23+OaCCh25XTGgUpPfY4oO4bIpWnVoy2qe+DCzFXxvUO
BJT5cLI843uUD6TPB/X0wrXT/AgcCDDplDcP9+lqgH3BqiApj8Ui9Y+XaggQtGXysH8FNs2FdmjE
PK5YFugvLZKr3QiZ4axpE5ULenJb1sSf/TpPoOURcOTa5bMDeOQ5n61zErvDG8nXttwN4FMZI/OV
yrrz+C4vqVUEK9Ot7Q/tZG0aNqa/SL4Casux+v+Enddy3EqWRb8IEQAS9rW8I6toRFJ6QcjCe4+v
n5VZ6taMuuPOS90EitQlWUAi85y91x6bb41uRRcrRIIeWMLD2G7hMEOyinE5qw7mAGl1ofK9cUWW
nhTGr0aUuVR6iQ4ir17HLH+Pzaz7po3lO1a39qslWNZqv1Ku1pe5boyDQ7rCvvOLT0sDdLuuZx+N
fpofIREXj4aOmp6aa/zRVc52dorxNVy0+erHkSzFxh9zYWg75A7TTshD0puO9F6gpiw5iY8LnGjJ
u0Hkvq9s4NWRb2nbuTT7U0QUxVO0JL9soqw8Vwab4CG69hXISTGBlU5Mr6ei1UyHuoIVCN0sPN8j
tDLhbvLWs7Z+Yum/pZieUQgwb/gocx2u/aQnWLydrqLFOrxaFdmKjh6cOtO8u5WbmriNxUPJtMiE
6Lsv2HeoOMNj3rizY3wCGT89GFkuVlUklo3lsP1UGgRrLuBO28NA1dygZ+b/yllhouaPywOpyRTA
LB9WREZ/PYkXyiju4J5CsTAXGaQMN7NZvk38lUFh48KQNjsxNeya2m64eYAsDuxXAzbAvXt1pslf
W40VrOPSzFkDkQVglvpHbTSdjCPsd02HTiQ0CJESej/v6dYHBBzJqqg8THwaDGqXSBWpiZdq1xJQ
scsWU7w3liTL55b20FvLck1wjhAg8F2fZ++pSsz4oXDIZlAoojy1buA79HMlkLzgM+zxjo0eGwZK
ls4+oCb5KY6RYed+9Znq87zXGmQCIqj0m5uAp1RZk7OewHTzkKbd+WtT0z23BwmduMdQAkNyDm48
SQyR4z9oRcsqV4oHmI+Km6cRw1x0nQM6D4lfTd9Zhmc2J9DvYtXJgKkmrSua6Pr9SKPYdv8hHajd
aj2PEI9CDGwNgswy+6WJRziyM5vkpoRWZXT9leCO7OSWwNNtz8T5W/LreVmHsyB2sq/Mwqt4gIm3
xJN2rRrUbn4NoQb/rrc16rGAq8mlvdBFRbmU7ymKOw9qFKXt71FiEBHWFJgxqjL6nFXa/Mh3m59Q
q3wOB6Gdw0kc6EwE6wR82svULgHku8VHQcw5lGBEmmDEwTwGinM9IFgu0fGV4ZqmPTjosUS3XCXz
RxLjQZhaBGNOAlwOwp0g6eeL1uAmWjDhEJqm55/QfF9JBF2+OnTY1paPaj8apppHvVxgxnmjb8CF
mtsyDLQ3JJnrabQWmHV1+9wXOqGAnHb0mdQndIqroYvbndmSBjSnuJ+Y/bPbXM/pme7NyPrEGz8j
jL/LQf/6CqTYNTq+VaQP+Zc4I2pwjo1v3UC+dRQb7oN6IU7JhtjOG45tr0bHz0nbIuy8cSjr9H01
PrFF71ZZ2V/upAOr9BpoqAtIDTtFLeJM57s0aAb920GUhf3ErRfbkbNXV5m63vg1yi395MNIMNMB
0lZ7BAJVAcBG0grZI/jI2uZK7PbXabKmF0OLe/6dynit+n7eGstSPLRMgqc+owozBm+Z9qgUDENX
YVozPB7YwUOdRw/ZrKWvNF6ZNWk5xXBGZOf5jCKp5uekrFT7mUYR1V3X5uBByvNR1t3XokJbpp1u
T4g+ZWHpHr+rjW+5S0LwwEcNsskx8bjm3RYbhbgVbdttYzkK5Tk1UufCZhmvIPI3c45jRTGZVAvd
X4b0qM6phU0Eco62YlAcophYZ62eh5s/1CjRJNidapKOzRKDn0EKcl9hsLAtC4NBZ2ICl3J2bVwn
KbuhmDTWTSvshEQv79kCgfjGurrYIdrQTwLB8tWmvbdmdnK/F69db+AM84LlqAA5Xb50+0CnjH1v
OiVoSUkpdLGHKAlFKjm9SPADXAZxsu4i3d2hJMZk41M0vBjXbsIZ7IXleAnki5sUvJd0FI+jJMAb
k8b0f6qA8qLwnqiDPN5zapOFGUc3MujhqDWcsTc+U9t5TgHBPodj7tDGZEKvhtCAXsq9Obh9Q5AW
ke9BSuVfa4T29qBe8X2VN5HBtNbT8L0dewsMOxFgFSzk/ehb+cHLon3CpvOXgSalbUr718Igk2fk
W6kXOoQ/LeMliXlmRg4LhDoYjVutISwvDS/6lhfTU669CJLFn5yg9wj4nc8p7KWPssmyI7Bje5MU
WowjacnXsYuJ3rdGegS6STBdhCd46YvylRywYkdGuzhrQTtfTMMytrp2m6s4vniaITAZj58WLBxs
usiLgF/w0LLmfFCjPy9N7xXHbLAerDg/3pduVDfzNwCVV5fG/8/WwhMPlfQrBd12nVRX1w3SrVnm
8YXFe/kQpbG70S3DuFVldTJg2B8gB0yrmL5ztK6C6FBNVBRcuGlfkoRUi8pIfgwyz4toq+I5sUBB
uiz09nQhh0etYtNUBN6HVubZnQ4PCME5m9HyCh49w2L5r5Q/0ZGztVRNug+4Ah81Pdr95aD3poRZ
M6iJ/Wj753wxg2tuOAbeg4mii9QcROBLuFjr4nEcWbGxspEdG8t56tgZWbENu1fujBAbuQdWIvZL
nA8HibQBbNG+GYFtYTPrKUHJNW4Nu+/PeSPJfo6Z80oN0R43d0OAWa30LKnw5tQ/i8mu9nkeWPve
dD/+VGG9WF/ZpV/jPPc3Zmak70Weo5lk7bGF3kLMNWWUnSbxTr7qk3Vi+ElEEBhAl3a+Zr0hVBM3
rZh/v0zVdwoHKNLN0rqfDke7xnFhQvXtu/6oivxQGyw4wkG5vQPju2TTlNP8TIUoeknsAF+sfJM2
b78JoXRR05VR6KE+EDU7QdFVMTHAWYyHwDl0ksLAIyh9mPJxp3i4bqYFxypa3lTXSbkkyBCMHlL3
d1NMdqTUaUeHTpaWIS1IE292LjN8C1B4yK8WMohEuis12iRt4Fqrzk7qrdK+OUrlJ5VwwWJiQxqC
M4k50pD0rxeBJu9szKsoeAHk4/yYC8QUrpX5zyzExD6tkdvc9+asmMytTSFyrelt8AUz9N4co+Bn
7NeP5KEOCCRZpymdSeiSeMHubdnlsnTAcv3qZJ52mDSQZvZk0I7K+/E64sTCGzQHT5GOdUFS1dUL
jM9yZ7mip0/f/z7XOFV3vq95l1n7EUX1G2R4wWTq0aPo2DCrQ1L2elTiM8X+SLtMUuWRtT25Jyr1
kl0q/9fQIOUz979NhbgPhn8N5FuRzT4ks50v//3roriCJNo1G11PII+CoVoaWOBt1b9bdd9skdu2
Fy3T/Uvb42srnbz4QFr5OEbcVBbin+vQadOGDl15ynVr+MiyQybvOsNPvUOek2KqOZvI6sv3JB+q
Tdc63bHrq4rQ2fxzpfk2NTO92XYNNs7RejPzVLzHY2xfVG6bOkxY1q3CXmdp7TeXARv92TFecnnA
/ka+QL0ZEXlOxNbR5yIWbSLIJ1x5prlS/iT10ptVeAo6h2e67K7NS++dIT4goo9dllvhNJO8N9Ur
leNdEQTpocyyWu+m0MroF8GlmOGNhde8GdjxncnKCcmdQ6DX9qP1TMuVcIaGxryL0qUOp+acTnn7
NFUjG2EdXbybDuKzj/RT8bKnweo2UD2Ki9/XUN8kUbml+0k1DGZ9RwBQFA+oRiWn0orC11hu4xrX
+yVSZO1kIxXQBIIM7H87bLoBxW5vl/qpmKMQAuwSQvP382e62Zjh7CvVCX/71yjqwuB+LlEjSp6b
yljaAzfbWV1/1tBqJNwvLE3k1WmEyYE+1xen9quv/C/2kaz2tI51jZ3U5dnmHIo+E2vwDOEhSUc+
5YZ2IctO/2HpjPJdQIOjiR2+Fv1LKcUTNs1XsCGZjaAJzUToPY8opZB1jw/JjMUPIQACbRXMDOMS
02lknQJn0k6YROFEW+Fe76LqojLeRNnNm7zwE/h7TXksfa+hrwuvj/vuX8eJDffW0iwiHJaXbojr
m/qMIkOv9vetbQtRRlIGQ8cef8pBG9uTGpDpFVwg3NH/lNGpTV7wzPp3iOqy+JQDKokN4Dz6kSO9
hPZBPcvSAAlYZgtvo2Ih8jnOtoGDhW4grx3pTdv/DNp0xYzUfs8T6bzRK/dpIEdibyH5OooKfdlY
tAKVnR7ux8HQd5mwfi26Lr60k/sLL+LvQVwIrsTmFi5AyqOSvo4q/jrFz9HugrchWZZLFxZQXWVN
2G9xpzYFUTFehlxFCnM6uIkCAjJDb7qGvr6rgpplaBakl0boKUiPjhk70qxhk2hVCDWlZVsfDEgW
5a43+/dhMGfD09wHW1X2s2dvOReLvi1joxGbvBeIMPoFqYJf3O0PCLfbF3UkkYRp4ZP+aIXZ9DQO
ZvESVD5i18IgfawS9bGiur+1YkjyixWcffmiRp01cNUkxjweM1Vl8/zhF4LDp8XzYhDrUjhj7lMR
bpRrJIaQBV8/Dm9ugUBMATChXMfrcWgBs7ii2N3TN7SYEPjGDoxjNWvzejZ978FHVfhI55/aqNTu
mzlAzLyC7BPSt5ePJC2Lik1JRXdtapF2/wHVGz5wjTpgoSZhKkrhNla1sXbCJNpGeJj1fSIc2oDR
3P8Es1JuQm14dHXT3VupZZz/vCy4G7BwVygN/IEYOEW+ZLv1O+lIHRqmlRwCP3tsjElKKAviKcyx
var+usLKmF3/qajYed7/ZDBfh1VcaPaWGjycJ/qrD5lFFpUvhgp4jRQgZI14KYrU3uYN2Iy+BehV
iP6l97rlK5uuhAaLIR4DFIKPmmMW63iAM94NtXRTp98AOSbPS4jAs1wcQsHIFdvTuxs3unxCWlVy
BvHsnWd5pKJIOhG6pzxySDhA8zmr/m1thgtl7MQ5265lb42kw/rWpX67qz7uF46RaRY7fWb7xB/S
LcaWaPsnvqQ1jHRb6j3PWhVpQo2h0xrr2E3pcO7Nbji38kWN1LnJNTkXe9Sew/xQu921bwLrpHoW
k+xULH6E+0kz24NqXPAXZLVowTPtF/6YrGr6jfppDK/qHnjg7NUaXU+HimiaYL6v4P+s29Va3nf9
9JxP7RnXz1FQxny4P2Qw5e8R+JKjVXzXq+DHknguM5rxfp/GuqVzvglUQuEi/O/96HQr0ccChVQ2
b7t0yQ7oXY/+ErCD6R2C/PRiO0dW8xo4TnYwfJwDoenYr3YjPtSdQsv3q9XO6AKAOVwkdX2farpY
xzMG33WjJwdk8eU1ikdrnxgQqP0gePHp95A0WvX7yQ+MQ5xRBTZAFK0Cs0+/sHnYzSk7HOnf6nIA
KK1dT7dKp1rnB2BatErEn+VX6PPyo3DT7Jk/E5hYY4ZaFsXtJwFFU6D22zpVi3uL9Rt5GiSoY1ca
X6oyxIMJvfTD4anqy6Rgom+gRYvw2OujsZvZZT8LN0bwlNjj9XdRmzb1ig3IQf1U+GwAmkzdfGnM
2qXiQ3F8BFymlX51jO0Mdk5z6Jqo/VyH2DZquhMnTFrjB0YdpKDrdKq1b0s9/hzaLHqbY7/Ztg16
u36R8rSsi49qb55MZsD+W8d6k83e9g5WtFKj2Vi6Xu/rGmWOwqmb4FzOdV5XOwFXfq34grpmAmXu
bTauhOK+o/2dKLcpf7eydYMW89deaL+RCgqIkMXdK4/Wr63md09Zr3/Ysv/e2tk3LcJbbwjPX6cV
9Y8q97+WpXB+JHG379Hqvo/oMgepQUOnNx1RYIjV4mfOQbDEva/QW2lRAVGxs80gOBJ4GO2tpBn3
wxxkv2mdNRwQwx6f1P9WCaVwVXFjGHq6r62xeY1753GwzGvv+uE60jLBmgM7SVUae3ar2SPGJXgx
dgeGV5btMkz4D+pwJsrz3NcxvkxBgrod6GA7pZlHMV8js0z2XSjMzZgnwVopq53s8nsRHqXNg42d
4FrDE7sWcVnvRREQBWCNBvgPHECQHIjHiAISQupawJEhWoaut9iBiLRxmbDUEw2FSZm+6CfgIe//
8mTpw6YM/S9J7Jlf5aDtu/tAH+3kw8lKMi3KnSll5Uuf58/ySFmxE7DfwLUjvFtdgBOuDQ9KGKaW
s+pc0w/VDgLTVn3QY1cGt9iM1h46pP19j0BJ3H0sh1dnIXbCkPOp2oQERtsc0gkBDAYc45qN3dL/
tPyajwtNJsQEbWi2OUZLkEnFU7iE5TGWcWa0VvBVyhAzNTJKK4XX7xnrTvr0mtAQhzsHze53tW8z
yRuav21Ea4AKydJndW5MQXo7aW8eQ5LFb9RdnnMxOOs72detFoJD4HGApZi2ZIr019GHNED82nAf
NXKEQ4cHZjdYb1MzPeZ0rD8xtfUHhKsJ3NKUTahCjcK8+eou6SoqED87duXi1y0qWppE0eTTrO2p
tNRb00LkFMwaWeR24ZHkgYzZFeJmQu+6qVGyaM9RQXKjOhKLVR7cKTfrbzq5gjuHHgV70mfV5AdJ
fG7rodjqmkaWoIQbKKy/XXbaQ2OgeFFQVNac/jpjAYJ0CORwl4E7Ki1bxrSxaqiL8fvdytoY9q5h
pbeus37a3LkdGQ8Pvr/H8pXCOqaXhF4TrEVUVKze3u+fAfHn1v5P1YGZ2t3Mc1euff01WcifTCIy
bkdDG1h1EH6BMIBukSxGJmlpbqMsKW5qVOZ9cQORfoAYvayUIIG2BvnqlZVJGSqJrEOfwuOU6vyM
nkXn48/S5+KoigSqNtC5MRoF2zgSirjs2z5jOSWvGcuy7JORaN9dqRb3tFXb2M0PlvfaqtITgEka
mK5Qhv0Ig+aQ5wzugZql/TLbIljdf1FKKTRXimVv6rl3QbpFSnvZaxrgFVKZhF52r2Lu9moaaUyk
xOrK+E1itUSzEjRLUPay9wxyUe28aImpRk/inSzgArgz1WWVhzlqdHECCXhTyFdheePh921u8M/o
TBsPnt+4oHuoAqaOs/W9GPmOUyR7tqSHpo2X9T1DvC204oh4/d3HGrt2CPrZqk5wCxIQiC5wr7uO
WJZMWtcILwNRTEnHqrnJWm93Lzb5kQc5JrKPSiPYd3FznEjl9XPzo6bYd6tSjfyZNngs9XZ4YOYN
2btIXQu3FtK3IINQiMDFIXWAvCketGFSzHsUrPlaSVVNm14RaiaDerHHXpE0xKsakSE4H2XgzAqf
5K/BGmCIz6n5IINhaJbGl/vfq61fKToNB9TX4mkO0OHTtbN/bL22+3X/u+nl58UgBM7KB7YD+kgZ
g5KMj5hu61g+iF7ZeWI3kh8md2BVKg9xRu3uLXS9ZwKrnHijPlqbRe7a6M32MpWdHEldzghZHK12
zyKl9eFot8uvtNarB4LFG4K5Y6qVPUBuZp13f0JGnMIV26Q5VDdmbvfE37R7xg4wXZFHb6O6Mx/v
HUOnwEbEhugShZFBv70GxQ6N5ZxU35LAfi4CMRCIy+5XC8v+M0UOWfNE8t4rLWxn1/7JimIQNkE8
Nic0I3v4jZO9yrkv7+2lKTDXSVuXB0wv7UWNwmpuL5E8t8hzAE3/9W7qB+t7x4VM1Oj+O/kpcbZD
Qqt0NricSqs69GhyH0daliDwapfnlBWug1ZzPmdierWKSf9l+q9dlWkvGRP8utNonvZm9i7ykPlH
3QNROEGnlxdRD3N23aYO+4bAE4+ePgf7KNbTldUV1qNd5taFmuUafirikjprmVLU3uFUJFF7Rx9X
/x7B89ePfYC+tnqupAh/iZzpNTSeFWminTp1oN7xhtGExFXWB60o8r0lOBTSRaZiPqIyHJEqyqay
bY3pk5NpxT6a62lr1Xr/Vg9aurWNSOzJoB3eYr0e1pHr006V73b+VKyqcGkflqLo3xKL8Lgs8m5B
19hICQmVsen4rxON5YKWEbHXBekvEgLst7v8E+/2zuhM9nrgD7f6mPtvVd2/FnixLzrP8p2V7Tzk
0wiXCUfXBy1ZsYcaCduhSdgBNWOJ9UxizDZzu/qqjtpRHw9l6O3NKf/2R0iiBTQuYhhkmSwyVVWK
AkU3KyqW8TvUqvadRBxr4xh2/NhgQTkN2Tiip4L0gafkmVQh1HWAmL5VMbyyaQx+4hPeT/CQFin9
y42UbteS1xchhmwnQutHGdiE5YUNtAhZh0Thj7NU1GJbJYtxtKr8h/rOSX47EvSvd/1KPJdo8pTl
VcuGeBM6LP+0BTaqevEkvwlueLZypoCAhCY2b6Zt7ChD0ZDz8uXqjBFuodr5xHoBdoxU2xB9IJoh
eFTzZQx+ZGMHPVF4eWCesaQnKyUtzmSDOWspai9UxPpUJsdMk7bxRzYJIdHDr0GfzieXtuGqI2Hu
NW1x2k7pzQmGZQ2hqtulTYouGiTkfLRyN1z1DtOFifPyfsHfL2xjC1/EeJyZ5FcJOyJMTGlerbqi
g9aHHZHNdhKTZbcQmYO46QcKiZVXhOFl1Gp341aEcgxpToNGPm/aVLvVcTc8+d1YbpouIqXJZTmR
IASHFUBiXT271zxv0ld1PpPnc20ejkVouNvMjxdW/kN0xFBnvYqqfGnHKf5WNiHRbJZ77lA0q05o
HJT0UEvj3hfNC+3lLoq+b4JKbpyLAWHv3BbFm6Lb/XnJhm4+/zlUo5mAkpWdo5Msggh2XJwS6T6s
yggl8UxYe/O76u6MRK8NUG2xktos1go/XseoI3kylhRCTS5pOcPfp/nJXg8jYlE1uappdnzBWj3w
KCSpTlhttBv0gEKGvPeldPJApalYRcDMDxm4HNoHBAYbRRwh8TGHBzV5/DlU76JT/f2uOQOtM4eI
/q7RUeWIw/c+gMzWVERgGsEQvpNcmYIShMCq3h2yotpqBLcoNTX2C+PQ1b0S24YW1t2ZH8Unqjns
7Itd2u3VqMpfi0Aw0yeataOAjYRArsj/lDlsHhYr0Zrjwasde0cRiGB2HEdPvSE35ZTX1BER3Adl
zVZHlPMOPo0LI+kvyg3JzxMda5kCg/NYnAECZhv1kLNs6quhNr2o87TaiOordfds2rNJDauon9j9
X0mLqN5jyASnMZr1tS0PAWvr28RtN1bnoHUqTOC4Yznxs/MDLyLoHrmD6G2EEDEGIwj3me+vXBkL
idKX9KSOmaSuy+bmWTBOpsyCI99ojdNtxzkbmRVYUqUi1XZ13eere0a93fMAqYoXojiG4+SGxJHB
XHzJ577AQCFI2UuD17iagwvzW/RiJLa+tkTxbFl+RKRA1JzUKAR44VTzFbUMjWYpJNQw368CZsBH
A6r+tau6fpXxi71aTn0u5G04dd5nSHHJrTJzDxUVOQBcn+cqyjvo425zEQbI1DTxyve4nrxdTKjl
TnU5tHLI12E+0MU0C+NQgLTde5Hgt0NusDJoTa/UXg3p8UAXrabFbfFkUaXKniCZI7vbgA8EzJ4z
erBJ5KF6CXwQam8ptXHbfkj/fZfYY5vtSFwHK9o7X8tKgzaZVtYJwohNK2+CPqi4hEHqZY8K05Ri
CuTORLmYszi2/fhBjztQidb3XD5KRDvEK6hn1QZa4wcxGfl3NvpfoRkBF1OX+u8lTEPBMFjY3Cjp
v+XWxUFLgfalvf39n70L/8W54Fs2YUmm6QubLZBMU/pfHnoUVhp1O2orbfGCq6Xc/2kRx618DLnJ
TZXWLa2DhI12GN5uQxGGDa3qG6gOwl+9BEGU1u5OdWvA2DI/BrTXxjbC51b+qqT9WqnN1Pm77mxK
Lg3Nm1NFOKcLjyQE4MFCbqAYD3eDVXWevpYNVxcpytMpErjw6KF628plcu7zYXgl3ng+2YnPvlC+
24H31Cb7pOCKtblMJ7ZZ5PRxO3g4T2i7qmzqIoaFP6E6JEiOZ0Br0Taohn5NhwFsrs/k3pgxK1zi
WjE0dju39dq9P010pRH7Pt5ZEFC50eGDfzjUdumsKE5KlpjRPLnhMO7/+RNDefCXD9p3fEd3SGR0
8UPbtvcXnjAphDVbpZ2dw7avP+m2lq+hL4RvalRaWK3+jOgyrBcv+qrMnETatGe38Swoy5RE0B+3
eHuRsoCBvNxzKFjL4AAKR+7nqDb3qpCtStrERkFBFPGLigBSHmPVycCmEuyz3EtXYlgIHcJgAAdj
oY6JAh6Rfzlt/0SJ9VLD0ZMe13unaHabHVvl5lMze99D1H9eSSIGWqjPUzwThmu70WPQRvOzUbWv
6jwxbMU2GeL+SMvN+wSJEgK8v5/baXoZEGI/cYU9K1HLTJ7TsY+NJxMyzEo1ZDBE42Vp4/vHv72X
se+uABG/4sY8hAumdRXTN40j+4VEq6FUFY+Na5QXbdT6t6J5UZC3RjedS1wO1orbenevJdz3y6Nn
N3snNfxTXSePVmTSSiMo5zpnZbuHf5JuctNYiyZCgabnyG2NlM6X9FYqBcBQDORnLHRS/RbZcFD7
4r3UFdcAA0DjDuLdCgXkBbbaRR01aDwowavS1eDN7/ZiFesOmXL6kOnuF9fty1vpTe2lLYjKUeuV
OImhURMWqsXdTWijLjMgMBOKNvqmN/G+FLF4r2yKdENDazv2q8eGTAH5eOgBjDzcZ6gpTnjCSqMl
5aXutghwsWbg+gezqLyr5VBAMhXL9Z+vffFfLn0X779uwMpHFf83P8sDWK8RSZ+du9ybvi8VmyR6
lsz+jKxo5PN2kETTZnvzDC/9VMhFkrOgdiNumsB15QEZS8O+VJa+IfrD4YpjVLXd79H9nHy3UOf+
79eFsLpW7HKKbU4S+ErtnxI2CJe0Ha7//Kta/xENQGcFpIkOTlOnzPc3jS1CGuKUwhvOuue6x9yd
2d3IrXbe6j7YWDhacZ4eSgsLGX6SXZV64tVO9PGil5NG5I931Ew/IU+GZZASS6S1u5z6sX+pY/v3
qTgsb9z33IzJUDzMpKasFK3QGHBnaCV81kITtwAR4LYl9PAyuOl4qce02s5No78PgXvzyP8cCfD6
0PgrF15a/JqpZhVOEb/+8x/Elrks/xtP57tAJHlWIQ+3Tcf9e9ozbAe5z2xNZzy2LCz9hviekCi+
wJ2OE7FC743v0bKFyCShAp2XHBDCPqsGVGI3xsmt/F+unJRFYcfHaWh2qey8/aniqRHCfGL1jC5G
EO469RZNfXgQs4t4bMRZESz2dNOsdL555qDvu8V3V+rc3NfLuSl0+zjVlfmJ65IFshoewqJhveiX
0UUlStybg/18jNsYEb3sFwbVDK0ujJfTSIqqgjvoS/vC8jR5z91p3EKl+vXPf07vv/w5QbWajiFg
dJq6/RfTEXWxJiLU8qe7hdjq9GAjqGZsixQ/ktLxkwHwEZMBdFtgtm/u1UjHsrPDrI3epl089sRe
Vr1EhqFdI2rrUTgjSpcvRU/L0HPeETZXVKzSU9kApVsZlCM31Iv9jRIHBMVyIkO1eAhRhJ9a1+yQ
59M85+uDZdLf04JQw96cTmpz3gzgcWKkLVq6VyDOOGqfoXgETxD8fwx1me54HNgIVqbgAk2WAqwc
NXKkyNZ22oerkalwpbwQBG/x+Voua8kAejrsgmYbGP6bTwzZpZdmSNKMwkd3is817JEHvLUoUIRB
UIBcnroFonkDN/I+l4dgsIE+G234EGRdQS/Pm/F+xRtd+r9C0p6APsQb5QbjIwkf29AH7knncJNJ
b3bRG975Prn+8wcNuPE/bhxJrpUSN2GSM+LY/3eJN8HjGTWzj858UXlkIlyeh452rZv6u1EQaIwc
R9lMGn/8pJMx/E73H1/1MKPh7L5XJawnQaVTycxbbPxbP0M9qXk87+fRWNaq012berTJZ5NYH7WU
tQz/iNa9o96Ob9ixjSvzc/46znp5dofkudKDF9X6Vi+qEx40mbe5f3fXmSDOx1ije0Oq7p/oIlxQ
57vyHZ8MAc/0qNZ3BC9wecKWm0sTyXQIeaP3nhmuOqrvQb2klJ6rr+G8ZCelaQukrsEKTeQXrXWo
J8s43rOH9AJwiyq3xxTpRQAzALHht05YwTb2uoC8CGnpjoWDg6LIduru7y1x6x1rukxx8CPTIaVM
lsbv2M/zU5dvU5OCyLo0nNP9EWR6S3tSWKSljLXzIvRVYCM52+gDWZepZmjbAhoRTPRnul80KJFY
lh29JjfyozNx5NMmrkTwXlY87CQbsNFdB/fEAlRoXkgYcgs4Rn5ZrZSnV73AqiaG1nbOBT2QohbV
HkItlkMIo4VePaXx/Dh3hva25AhqHXb660hu1A1NT/Zh75Nh1fXRc4I8qUSdHVmSUqW1zaYDPDtj
WHjromIXj2Qe369ijS71Vl0ZRYNjWDUKwwL1F7P4+yI33AvV3P/Hiv2fkeW+7ng+7FLiyg2XhcL/
vdbNPPZ6sJ9oiCY/e40xMcR91YbIVmDy55b5Zer4zYy+Tl/KhCZ5TYqJDHuLduPkudu7l7gb2mE3
5cvnuyhRQyXkDVclWFQtJ0pJ88rUs2gzWuVJaee6yHaNHRzU831HUMDdLNLwVUO+8l0N6JQMpJg+
h7imoe8YyU2YkX2wwNsdOtD2P4XTfwxJ1BB2UrVPBNyI/weY5vzHlO8jSBG+wyTAf52/p3zWBGAM
GhcwieEfiqr7KMYObta0IP4ln2umAyaPi5aOgdbr05HlznhB5fqGbLI/pzHofTWBhbHVnbsahZM6
JHagvx8aHr0zh3CFGGJZ4Pj+TRdVd5l6+fywEv2rDRE+TazmPRgLbQ8PrN6HI+2bO1pS84CZA5cv
SeJLwFdI9axnh8PNug3bUWCZtkPKMQWNPOp6H3mZQQmNSBTIALsdE6Dz614Y3wfT0p+0Ic/h8yTa
14wmfiXrsCnfGFWBf/ZnA746lXhZkfCailASr7NW1LPFu8ABv1uivNn7iMX/eS7+C6TsekBfWckZ
wmG77Tim+xcnoNPmOEEbA0RN2fygMFJrgWj8yaj0c4KT70YJov/EnfuCYDy/knXpP0k5iaDovjYz
vd929ghNTVZ11Ig5u1s1+oTloP+YdWQmirvkhR/Iz2seTRpXG3vqtUsixE7vsg/CkMtjLrFeWptn
wDrGByIuNkqEnTqz2B4jd2LrZ0N3HYX5P4Sd13LbWrZFvwhVyOGVOYuSqPiCsi0bOWd8/R17033c
7VvV/cIDUDoWA7DDWnOOaa+cvnmWVA41Do/IZEKIxRaBPn03cq0W1VOg0H5qKnP+AWxjkcOTID4O
r6dbFiRvSgPjbD+Upkempknm5pxTTiafxyMANVy2VhPd7MSKbpVT/ejCmhgYmYmIGcXYwDvptojh
MM2KSMHSRHCikjZBpRID7Jwk1d7xmnyDqSteyT13lGo6GkBSRHPNaQ9ORcYqPIjsppAKAv2VxG4Y
KLcwIH/of3y9Yib9s0QVX69u2S5LIMPRkMBqf62ptF5Th3iEiRppTXXK8mkk89YZ70d5FteHyTJX
f56ikAUNEBPZEktRfS7CsrmTrmcz+JUSB/lg+19yyLE6lqFkH6G/Fk1vL+76fW3236RWwM8D+4xf
VogH/igIcADWWz2gOza0DqyML8pcyYMpEs/kJteyH0k6JXk8KFtM/J6hLuVhhhwkXZi+tjJU/YSd
2vhWYJ8e0tn78hPAJxNKmlvoRAbhHnl/qEgcu+DlUZb0he3PKICRoMfeF4DDLwdpz4JojXmFVcA+
jlyoEHjSJxzVKDnFQ80AWC9sIbMDft2skSJNOxf7ONrWfwEvyUYa78+p7TUElP6NXWYgxK/he+Qn
hHTBhX8OSXVca7kXPERFa24z1CrHkFDbwzwV3v8owshgtr++aUd3VfZoluOa3t9rqjjzAgZ89sua
3iFvF2s8AlHchYn6CSukPR0lfJEgCQTgGDdW8lSZmXsVi4Z00Rol6TM3qVGqCOXe3wkKJvPRpu5Q
4GLF4z2wMqS3e+xclBBToKovoiVLXXd6bxPjV1wrNitmf3jwCmPAxzc1r2lE6NaABO4LTTVQppDZ
zw6Cg76X9oBadL3lQzzY7/lsdhu2j92q6pxqRf7QdPG6Ybo4vV/qi0JVz4RPcdkWU3JWbQgBsvLl
6S2UnHlqF5rqwInpDK8D81j3lJN+RPng/dKSgVYV8TOFHgyLKLWi16IsI5BoGNlMy8w2aHP7s0HI
285J2mj33+9E5//fiYajswiAyGATsPf3QAuJH25H0ico2zV9VQk5RBGz+o0751ssCjLyQT4fozkb
X13Xe1Ja03jrRgDKo9ubq04MOISA40336oUcxyJK0JVtKG8eteJdoI7JRnOC6VM8P5fuJfKS5EBN
i+bPHGgXJ9HVS1YVAhEW1Bv5A/mc/KmVjzo2uae6n9W9o5a3JgjclWnmfBEWkVCODsceh8PBAliL
dEX/ktoHgyzhRTpS7OhirFb5RDXCJ+88nX6nr8vF8jDnO7909BvCNW+be7O7kWt8SzsOJiQWsJHu
VhUocdOxlKULxmQjT8HowTKhQiR0PXvJIig7CqKVEueXqtGpByUNUZ5dMP2Pm0omr/7nTWW4Bnp9
+mtsShlF/3PxhmOGwZ+V0TaDNHKRSDaPsMdNqqYjRX9BGEFA/AnxyVxI7y68oB8dlV8xUkhVRZWV
xjIxegPHdvIR6VDumK+Gg29GKQv3OFg1vm4dKejpJJrW0SNwiXbvT+ViUInOkNIlMo2alQpEcy+F
TWU7fg51qT5YA6ERY9kRBBSRaI6ii+DlPGiRb3EqH6aWskyR9VcnS1tSjzxt/ae8MCVVcAZFMRzd
FjO6bKLOWsXVSVbyRrG6FIV+k20dh8JrMDrpS902r/5I21zRneyhEhZn4mdZPIigCT2lIYdOoLnc
KT8BeufKUK81uJT9H+AnqF4mwjbttjlqk6tNXukfthhCx88IPtluILZM2zRUwRschk9JZX9jSYFF
XqzTS8P45s3EyoSB9a5+R7NsfvPqoVvrs0IpvnLGJw/2/3+/g9F//8dk6toWDQlP1UToBMJAVdaD
/q0zUeZ2n3lZEu4Cu9KRypOUMNbeiyxd/3NmEVP9ojZec9CjkaJuTNvLSc195ZnTbSquFMlox6R2
f5a/WWVxuGgbfGCAc9nFKb3+5RA9fc4tBLZmlhdgN+FnTRFBL455iejR3JAB7CS/N6ams/hdMhYw
P6qR9SoMbOVJHiVivyaPsJdhmEnVHYucraONjza7gMimKyClpmpegg1SnAvB0+WOGv+0dsr80wsm
SDTiE6/s8rPR8vZiCL2+OLPwIhASDbBAcaZ5XYMuf4W4cjN1AqzHwTumpkWQFOAEBHMiDMgXKBeC
Ax6RYpS7YeizFY21eNUZPpIRyTVspyFGKabRlXF8eDLo+AWslBneDHrsteL19i4m5Sh+cTFrHv0k
N+4AckvpiVWzIsA4VUV7utE6f1OEQBzlQwOB7lV1mg2u22ONfIkedWZuHOELdgc3uD8k2AoWAEnN
taR9ppAnSOeE8iicKzHBiwtCOH8kVZptZXw7pYoWnbbe6A+eiiZsjNK3ZKrCFwyYqPHyWZTry3Ct
d5jtFjmoZ1DO1K1NM4gPTtoONLb7eNdHpkiwiupF15vqBZpSfbNMwHheEz83vcn7J0bkInHuUhTR
jVQKyomVbQedKI4GkmdKihvyyGcKoMByDJwGKAD7fdRoAzhm/D9+nM8vjHf5qVSJ4eQjAxWTKGsr
CrNNm9Iy+XObGgWwvfulhfCSl9C4+fAcpuren/vu080TbRkWUX/NOrJL7KLwd6QiXRUlLPZTm/ib
fEqzizJ43iYACDaYDh/Bf78j9f8fV2trKmpIE5mIztSqmn/l/s6No5iIwv2t3kXoq0miXsRVDtCy
h6QvH1xwzlDv/jlH5LuKnPbbmKTfJWBJEc1SNKXfoYc4DxpmhI/ENZOdFdjfc30KnnJlVk6WASfM
bEyGNFdEULuVdpyLPlm1XUf9h57ic0fEgJwEKsNlYOAjK5TIP0H3wmVtYYmQqQ9G5F9lEEQWKUu5
2ArUCrkdKMIpg6PlWCZWxKQvgHapL0puv5pIO+4SgDyaOiLpOJXDYGCTPOM2/kOiZPrewHq9NqlE
vxQqzT/KUv7P6XvGkmOlao3+WGvOBnxa/c1qYfmasZc+WnYX7iyWEnY+EcPxz/LW1E2Xm8noN/I5
qPzdclBMlBu+s2Ljqj3Jcsk/Z/LViDNbTbQnNkjoc//1m1K7QKVnQf4TI99o6SCyAGQXE1xIGoFE
vaIQfAI7NBBqaPoXhOnBeSYfR1TUw25/V6K1xNG3e1mzMUvdhqrWHgintb+60Hy1xaq/Y/W10vNU
lPsQsqMtWKVW3X/j/3wfRp/gyThFvKu0FmaWPj2hjfhVWL77aE/BiciHZFkKEbN8yFRY/rPWk2+L
uBd5MuoEOwj1BTFJDka22NrDAoTHWzTNowPQf3k3mupehw6LvvKB5gQxxEaHhkEn/+M3FdPX1kHW
4l0Xojcn0AKC77p15FjDWfYIHCO+uEAIqZw1wx7FR3UDbbCW5DNraopjaODWT6r6/V5xVLLHpsqG
k+Kal1gatEfb/GAdoF2RhefrzhiVfZhl0auThoS7k3J4/x+DSCR1y9FvVhQQ0MHOE8NgUH6/3/NM
QQSPe22/HXtnetGc/Fa2irIZqVGtmOjhIrJi6o81ygekpNCEuBPEV+Rui4XaEFi5KBYj0BXx39zN
fzV26lGNLZTfPj1v8vwtwScId0VlFBDS/Q/DNJ4PakgAZJCVzFdNYD/beRnD8zLwr2H4bGptOJhE
Y7N8zX8hCywFTQFd+v0f0ItuXExTOl6TUnmVS+bQ9ekGRj0tlECpt6TEp2v2ExOVniBZQVNAYex3
8aMSV5D++H5UEGfbe+nNnA+MXMEldpMQ8kkF2LwKqn2emgm1VQx64gUC8QUzYo4zqiQsAQh//L1q
o06i6GRkVX7V/nlgervlAWgTPSzqfY+Q8qjiWdzgJ4puOSaahTJp3SPuVAJBhv4DiUH2qDludbAS
M9oMZROuZ7+wN2HJViuwxuyt6Ki1FrblHYkN+7jv6/B7biwhlrTswGo2dDnCZT9hcBmECFgqgS2p
3BQPpU49B71BFzfHIkjah0ZI7+SDa/XHntLJQu3r6sgSU6Vk42rgrNEQY5orUiF8+in3m+BeQfM6
mb71KiV/UwzfxpjB5uFPzVdN5y8aU9WRqbNejj5uE9uEHszzzUmKJsjt01dUb7OtPHVKy9nlhQOs
Cz0/OURmvpVLlurz/hEBBXhxKzU7JfDNAUBbyjqxCoPSTU6syly4vw3URRfQ2H+TRaRsRg7bDcG6
DPCtmsRiChKVNqkUYsX4X7Mck7eD1lgz+pgRbbe4O8oR+th92Z9qjtFsxpJ4YIgBJUNXJwRbsNPQ
r8OhGEK4LWzkbCqGd9D0CO9wgWitO6Zu4S7bbDTWFETCc+m4xsnmu1RRSnZteby/sWlCfy2a6SJO
I7S0/H4WAoYfg3h+LbpqmwSof5oqhMpmmPTR5RpLPrhitdVmmnq4K4WxPi3l0ix+Bpc2fZmGid/D
aL11WECW/CAZIF3VKVDaAqIukW2+WPazrSPiVFskCUz6hpbNhnTKtVwDypIckcs/04TL3uKS3Ecq
F0bhhSAJp2547Vv/VwX3+nx3qfX0quTnDHwUy9Ds3IIpSNBZTcuxoV8sdu87+grqe+rl982tXbc/
74jdpOASrwMGd4m7ZSZ9prb6kAah+WBj+AP9TA84TVgb3v3agbHnfTlfSqm+qUVVv1rmQ+i0zVIm
F/lK/qrV1QsB1M0yFx3rJG/eeq9KHhm46WUwYS69kPN132XR0p5Ve6faQoOAuuclAkas5z7Oiqa2
UCP0b2rVfAy0cU+QpMNnWhc/koSiJlTzrbRQOKWD7AWOxn7gJZIBlV9bNbSPURl8AsBp6X/xABDB
WHaFxT/GAL1IM+03kVRQNzFB3Icqta7dJYj7DlA3ilqc0yjL68Q6NxOJ6PJCpRvKpYTH9jRmj63e
ZKRdsDRqxLRT2VEGMD5IFrTMg0WaGtRj6ZeupdzIS5Dsprb2NiRcBxRbSYIS2QSUrYL7A96T70QS
NOC9YoAgkD/wkbFrlw9uuSjHJNxCDye5x/fqRyt3yoc4zal8sye2RCdBj9wZv7K47HoR9di52DxF
BYkSSb+HrWlSnBIrnUgpd7OSIG8yWOl4Q57fsP1FlzbSnsnDyG5Fz01OEu508JgO5O4YOlFJgngE
e90JyjfVd+1NMllYpwznRO/DuwbsghdFAAFUHlHtz1ZeyQDrI0pZpSX7Ggha1rMaQpQ3lP4ngT/r
ZOyyV81shlUKv/2UAIFY1mnlbeTnbcc9BI5QrzdyTi1L4gho6SDN78NHta5IRf3nSK0NbXefqmaK
wJAC7JuMf8jERywfAq9+V+O0PnfqtJOuT1ebkZLa3bcyhf1ZTLCpoziLDg638AXawrzyESdemhyL
c8gMrYX+cI1EqJ/ZTYQRIQld5ej3oFfR8428abjKvAjcg97GmcAoD5p2DdvR26s5VUtZW/IzY4uZ
aV45itFvU0s1LyTJcQsKoNnY2NWWTRZ9qlDHz8EeATphVhwmaAvM8Z3xCDPbC+rqZncfchMpT6L6
05rVL1Bf+knynwavs082fRo7rfTzfbU3a78o0pdoWisWqEKzVLGPuY+81SzyuaMuWsvlldcq1RnZ
wI9Ka8Yf1fwwTKTG0yYgBmWcrN+oZU1ryqM3kEiFV+ZRVjHB00wbOiPjSp52/ejs7iPVYC4UB+nq
kDnJWS4g7GHfog59hYzaYZ+UgPilOabVSbFr+8kyqzf5iU2dwRwVuuWpN2LnKWuL+/MesYC85vFd
17rpDoSrlGo56Hb+UhSh9VDV+ffJypk5nKK5dkH/qTax/QrfOVj7jQpnUe2SQzTsx9FRNo7vOE91
QUBUkKXjD5TsQECL7mZHQPhJxBkesNsWSyub3E88hyI0cU2icXFDgqxejSJ5lcItyicssGwTGCxI
KGIBqlUtlCqRl3W7VpzmhFLwupVoJ/vPCFwcpdWfyklfWfqYnqWSjFq/WNFShpKnEa2Apd9OSHJT
QhWjAGyUGmlb0zOc7ZiihOqwKIx9GS/Ukd24dDiyb3LXRTHWK6symShqx1/WU+vvO2HQBqxGZaQK
iDVtnO5I5grjTCsM2/LcnJRzkHV4eihlMcIEC3lty8s/0KOCHPPBOsg4Gd1Ix6MhfkX+tAzS7soo
ulay+gXfWXNtIfO9lONbQ6rgm91q6WWis7dIwxCYlmX97FB7ksppz5sqNKZ3xw0+YJl61xDxxCMt
wGcp7WMO+vu3zEn1z/GMHGA0bReCqOU8zP8cFQNMO/ncn6MgDJmdc8CE8vcKPynPRsiXYhj51iEi
59DDTr3MGvueMquqN0vr3zo0WAsVjPXZrdqOxIYmXQVtk7/fnUy5Uj7CtTmZala8qS4X49izdxyn
Hzzb4RpD91db01swOPbujgSCgq0u2aIGG1nQjFLWOA3Jl7DWGN7lqN4HYN3U8iUm5vzoJmX9PE7Z
Td4Rld8SUe7jl/BKmPPoAKKFzAcMrC7He1yKWx4DL/ZKZBsl0oQYhPTj2Oe/j+RzoXhuFs/Jo9gN
CKEHlCrr4xb2FJIK3ewgT1u9OqDQMFbkndcrSQuRABE8KtEG0A+Q/wSLPWSrA6VMVLP4CFHeAaQm
TQw7nkgd6VJGp/sYPYGs8J2wf84yu39GVoi0gci0MOz6Z9XsbGS7tr2UP5xIksJWMuGeIvhxEYRZ
/GXPaIf8/ntpTtCtqN1f2qbvjn3Xa2vCEMxlWmraFiZkg89Fba5ZWpHXCFOZC3ki6zxP4IL4Y/qA
0g2bs6s3N9XTaqZtb+GqevRoOIN+pKtMGgME3u9K+g4BKfogL3QQUHVUR9MmmHXeYgKDHwGXd7RT
9VU16V8r4XT4Uw7Ww15bjZ1W72aL+NxKncV2vV7GUWI8Kpb+qxadmgnI7obhnMA4szJOcx8swsi0
v1XFiI+QDTnNgxTwi2qCtfbZpsRNvE6rdrjTJeWQ31nlA4BYSknol+/71rKEfXv/xAu1B4HrRJ8u
k93hDyhwQLK+moG7y3VFCGRiXTizILQLMHAszmNgNMRiMkfJpA66k/x9y32bsoFbBjH8jhzS6iBz
42VS1hwXNcR1gD0BWoQXWhOLtOqClaGN2XFwp/BtQFMryWEWG6PdjLMbIIAaLO++PcOyaXsqzVUW
z2NhQ6pngHYKypta+ybbmpQyqkXkBcEuFNI6+Vxq1sSlGHoOfTUuIcY3rRhe7M3dqDrn9Mf5M8mK
1rV11ER5qaW8NJRO/wo/mrTK6IkpcHrHx15uQVoMG0sEZo/kdx4stA3WqDjv6LaNzZCbINwmN3zJ
M/PRb/l25lxnx4CA6FLECososbRh1N74etGgc3MVrB4J05PCBUwUlN6XTJltwSVUraVmdzYVD8Ng
nJ71idSDEn8HvloSQZLAYi02K/hj1Sx54M6Mnpi6XpyhrD6oemhrHAck0JUJ2BWx5OtCzM2hV99K
u1VWKkoKNB9g9UXReZid4kGctZYeHJrGU9fWBIpurtvgmx81j7E76L+6CINdZ9uQHBJzpeiT/+Vp
AoyqY8UsVIRRg11cMdbdxwJIXy61dqQbeC7RVGtm/53YNnVDR449mGCqQn6H+uJU4SnRY+dFyco1
NaIIkISmb7Se3V5W98pjPRnBdk6N+Ki4HTWYKQ0h9YTF2kVVuWXjc+rLCLcp4uNVmjT6ITJG7cB1
liL+YcouYILD0HZZqBh999b33xufukEyOCqM8y496djY74SoyrTOGjHVr7UxwVGPlG7fhLYOLIIy
GZ0349Rk446NvqAP7AOr1X/+50EYOid/SKKVoojdpJa1Zy+n9hIEcXSgFwrmybSOdLnaJ7/F4VPm
OQqPqt/qBqtBP7KbQ6nz/sgQbN5nqCEsLdIfGelo0IEY1HBsrWMmnO0YijT6Qe22szgKxXPySD6H
iXVeqQqU6a73oHPXYqSanIMj/OBYXSrF5y2W7bVr0vopSYtr2Gj9GW97RvAk041mqBfVi0FlGe58
zaw3Oy56RF2B9exWg7+w5mL4BNP64HopJj6yWjBuorFk4/lMycFfuamn7L20zjZ97GfrWiz0Bxhw
FyqnlBCszdgxsE94sI51DTtWsrB0WhQMCeRYxr3x5BmwEmXJgW/cW3eh5d4GG7uAr0flPjc0e0nI
4Ewhc/i3nVFTKMXGNpGFG3W6qcqu+WGi8Jm0wv9pdeZH29nea1g6PztLm+h+jtPKFuVDDZXGA2HR
gHHT+29Hff59tLvx1ZvbZM19051Nl66pNLpPHkrWjAzqqICcK2+j1p3mfQ2GYGmU/c3irnsmpjTG
FNJkT2x+7UPmEpTc5HrwqVtvBjdeoCcfiECTnTMRaiG3zDxdenH6UYGr3hXsQJYR1M+9/XWPrEl1
hDvIuSWSuYaL+wBtGyVpraQfnlJeiIDqzk0542xU1V99pA0I/FSScQPq0ww23W60E4qy4miWR0FU
b++1C9E4IdOwJXSa3syvfGyjY2EFxZPT28peFk6Bzpb4Pqf84CQE2dOspnAZFETjYfy5bz3dVgfQ
mHQRlGXa7dpUufv7hBNqrrFjs4ADguoa1oNKxlg0eswWm2Ht2SNVSn6UhddwIyblT8nsaNra3401
HkhduFf8+LNxa+1k+rW1Kyr3ib7keA512kahk5bLIhrCfTBm3VEekcXV7lprRkaEMFuFq8ndf8N7
RJS4mThUT/M6CUUqtizvpHF7CJpgBE47mSSjNMGmGQgMz9TBW8Q2gO2hDd0jZnZ87X6Zfo/gKaSK
9t2sET51vjGcvGYsHrwBw//9BwLXapoVWYmdtkqMKTgnal2uywgCidzWxjk9vTScDzrdqTMrtvdg
bHYgXIpfEN3+OhjTehd7in8yOzjrrUh4MGuSiDPXTkhhUWluZkwrZ1wcWzsPlpqez8TkoYOQbAjN
N8ojeU/EErn50p2DeSv3HBhyBiS31ry6EycMN3gO3Al8UAqfw6/Kj7vbBXH8SNmchB35TRmx2Rzl
KXtl7aANcL7kc3FXmwtZwdLzsD1WZhiiwGZJ+KhOqkMA1Ke8PEqLdGuCpkwSeliuswFeSLRFOeON
WDgRX3pm9eBOXepSM2nD8sGnD35pSmiDbPo3gRqPK6OZyQaf2t/LlJ6L5nC/VWH7GQu3JU5EbPz/
VFksfxThhlq3R8kyr+0BiLusfdSRORwjuy2px4niB8s94jKck7IeFd97JgwquCVcx7g1W+p+Uxje
osIutrOonsif0sCOHtJEOTn4OB6CsMHTrmn7qkGbUdhzdB0TJDFqQYD5lMevYVAoF4jM05LUxHe9
Ub3nuYrn/RSSHpyxj/y0NFB2bVluSblytwG7+gMZUNHiT0Woot+9sgUFhsiLfokhY3gzHKApzJSv
d2xDpcE3RDB1lIOhm08HPU3ST8pOgIK1cCInL3uQV0qpZdZahnnJL0m6mZwgPlW9pZ8G2x22LJXn
nR8m2u4uni4V46KTp0FUPFzkSB83KGO6O3OnLxp1EWPrIj0HrenYttRS6jFfMfSUny2YpkwX+hc5
sN6dlRAd+4UHeoQJNxve5uEcFZVzuS+oSphyC9mgrcsS05qHK6SsiRJzwp00o7q5nq8Biys4Yabw
VTzfz81SLxSH/Fg3x9vRMqABkJM/k3gjFoXoKxgs+GBBbAq3YA7jCiT/wFYwMq+2MZi//M5e+KEe
f01pS8AnL/lWIyxB2Tfw3qlVwyqiDcmy0nrWJp1KYoo62CvJU41T5Ra5LCsKnWq8krIAMkcb4XRU
vmiV0p1Keg5Lv7BINAiQJAXjC2pL83s+NH8fVMWxgFNG1rvzM7cAKhHZhdiBZVnM+udLGfPvBdT7
d3hmBe21qX029blaG57ZHXNf2UHGBeOeAG/H5JFuc941aZXm76NAPBeJn/79e9ng7ZgsX2JWXhvf
if1rGfkNNoYhfLFz2iR48dWPQi0/QrUyvjJHW5OaCfbDb46Wn6LcG8zgFGdKv8HTM+5GD4odaUXp
oxPV7Y7VhbUL6UtdB6geSxtw9Lc8Ntlzxt1PVuGfFSkDbF7jcctaGXpjnb9jqKD4qA+gs6YOhoE4
jStUSxGhrVQnx6fGoCXsV2P8A7bYshWCa0Up38WJgYfl3Ip4qcqnLdpYpb3TY8KnmgLju52wVQpD
IfTQ9G/wJ8DuIqkrw+QRg4D1URGfTI6aVz+1iV1uUnY1ZXCrtO5FEvtm1GKLqMjDh4kJ/eKIYI9a
QOkbf3roO2IGHcSQmJP79I4NzOG/WHyEP4geInI+y387M6sipQgAU+9oGXW86ieHpfNoEsji5j5G
Sbd6vJNhIOg9SyUXXQEPZ752lGcypoBl4DmtlGNX5CIw2WxeepJ8T9jtBNwVPECQWQvV1OlLBOEv
AM141pMoWSJDy37kVkx2U6N8GAY8e/o37RFx0S01IxqrXqXeXem5pr2o0OFvThdX+z6f/BUlnUs1
9CWbd6b3Osr1oyvatPLU6Jul01jmUrIG/lAH4kZnW5MX3hrh1CZvG/GpCByB/EFCXZJeafo+zv2A
kHmwd41N/hnbO+NNbcdpGVDnOGr9HnWkd8OkDIquc5WTbJ4b4jSan6hUAIAQo3vfGcO6MY1oI09T
t8Mpa4U1QZv5uWZ9cI3JDzraGFpJJEAmaEC5Wts5+ynciNFk1CdM1BX5EW4Y7y0SDYFD2EetVY11
nvXUY7hDj/IhdWr7fsTXD8Qmz9S14vvAJufe0I5V3/zrUOW2WdjIOcbezw9ZpvdntNjtOox85TaF
Da+OgIkvrYCw1PVfg+OYr04XPE1OiHfBRhhbQW58wqM0btJewwzoZj1ykapfSy9PZmTa0SEBfdGL
4gXGCX0xVSiL5QVDJXvZJilZECLMIswBepU+/Tegk/f0+ihjgiQykVOhQYicdDiOOdyggJIi65gW
s2zs7+HAu+sk6oxPo3gaIj671lA+ACvf0dmyrGwTV7Ts9dzb3qvMZCM/1D04dxJotCAvnsogVJ8a
j0Q0oYiqxVnpKSv5beIIzTZ1pgIjUvpHuU83UBJuq2Ggz2Wz4sibRj3nkUanOtUL9Alsa3M7LtHI
071WhsjYaalnrT0qwQasvl8xAEmH9R+SnOyJdIzpQx/pZsEO0PZ6Pytrt9hL25Yp6leJZz+0wbiX
8g35oCoFAaVlEMGhNHa/e5gzMpeeYuG+xvvFCDp656RX9fWUJf6TRY7P0upa6z2Mqs9JH4KfuHEW
Ei4xUiNYa3X3wEBGlI4oGluGXaxK3WiXcFWmTa9ZCruxlmXxRKc3LIvHnC/lNMVUBSSo959TNlD+
jmSiaVl7rX0K+3xYVfqovBT+cHbx0ipjGMOWYpUszgavjW9umu/vc1ueOh89lcp9EdXeqnXJ2atn
1kBANbQFzDJvRRZ3++SmU3aEd/ZTQp6sJEafntF6H5ACFMwA60jKJxwyStOCjUZqTNFG/q584MvY
D3VcXqyaomKO1IFKpDteGyBnJsVGhG2cJVY+XZsGagb40mqJFeBSi1FczVAxh9VwvaNuhjzeFK5t
7JhPf9zBUFKDVncUuNqgI/+E8EHxquXfxjreio0YqapJPZzvYyqxRIRYaVq2NHEb7OWfCXREY2hY
ChLnyug5QOGYMb95n70ZPsir4B410VbdqRpPqYNoSIjvpeMzGk+Kzr4IKoNzSVDqdDHMd4JWs2Pv
2N0iqVkZ6oGRf9Dgo4jJdIVIYtc7TXU2Sta3fG3A25x6WMkILpm8FoUaO6chqVcNW9g7NJjSAgVL
ffx9SjdS35dDsQAR3+OlLxoq1yCagoQ3QzircoXoh4umQQvnQTpwPCde665SbpQCUFykqtG5sLV3
ysHO/v7ZDLOu3NdhtPDCAxvoaZEXZn9V4mFc/zmamni4Blhu1hPhWJ5f+hcJo8mT8II6Cf9LWuA8
Syt8fFQR75ZEO6qrhQ3k/MrOvL9QkgOQVFUhwI5ILTYVdMVtLiIVkqzVVpXaZZ9B23MjU0tTTCq3
its7T3PmV6xQ1WzXzM1zH5El67LqXEJkbD8DqzqlWcCqLnAo3rvKezoYP6yCxbCV3Xk5pUEHOR28
mUslJh+MCKMBowFEE9TDkHaCo2IyowQJwk55Kn8gf2Xq23bPCio8DuLoz09FWfP+D9x/r5tfNbAv
1AmQXfrGCEgxDsN9QVFvaUV8FSRAC2SSC4nR8gt6gNQcdtQjvbsP3ZyIKY/m4AnHx/D8u7A50nL2
nKs1zt3l36ZQnlLKJ71O2p9Af1nHNMO72dsVDR8PSZggOSs+wYpZWjzLATl3Z+tRNeZlE1bgIrnr
o6EI9pqXxuu+L4adkfTxSrp001599ihXARhvqX0MOJdHUXUxu6uV9vOX5pmELbTt79prOxVvCdzX
h0LU02AuNW9WG3+zLL4QCAjmFICV1NCiJIZlrIfM7dBegM0ZTK71iHrtWVJ0qASwrcjmdRM789bu
VCz/omTXw9h6IWzrtZ3t7Ec4uz9wKE7n3oCSJkAvNHPrTUc/bFnrIoVGPqnm+VprtOHOgvGoR3Pb
ZxHc9P7o+VH2M8jGI3d49rPxW1D0hIpJOxca11XthOY+EoD2qq5eewW8o0n557XKHuXrHsvx1ekJ
OOy14EkCBNwsUB+G2X+ki6uvbLqDh7i08hURK965nahMhpGVrS0PDjx5Avte1IlTbjUWatlRBuwq
JpXBXPTY84SoIgUG11t+hr2drxqn7/fyL6sxJWqXPhgu2fHVIMdKT+Inqqw/1UEtWGdTM8a6HAPo
KuJz4ObdrRq0vTaX2iO3+w3afkj8U8EOSszBZRVGB1j5DYppqsdRaj8OvUKnT47smt4LU/GA60To
zdCjVtu45109+52nv2Ettc8u4i8yeXitWYd+sQ6jtWcm6i5AzfBcWOMvueoUS8ysdcYXNDT9dqJD
s7B8sirlzBtCuz7ODQJj2i3ayorGHCqNWj+GZrqXc5g8s5m/OtIUz47fK4vZmYKVZbFQTNzkuwo7
hfAZOs9oyxYevIOatJyLWWVQOz2vWVkey0a3VaOL8X+EnVeT20a3RX8RqtAAGuGVOU4OmnlBSbaM
nDN+/V1o6rNsua79wgI4tDxDEug+5+y99sC8ORwJC7DdXVkbzTfyrNvbC0b8RhTvDJ7/+QLQpQy0
R+v4y4s0sUtS8uv+33/lfy9QvwfqfHKd3PBMuR1fBjrFxPbU2sdoGQOSknCRe+vzs9Wh9lyej22R
bjMzN49xiV8Aiujt9U7MdAYnarFnKNyux8IQWxKmvccRP7f6RkYRlL7bzb1g4DIge6N0XOrEEbpN
tURezjqodhexxCVx6pA1iGAYK4rYdkMEuNCYVR+7JnHbaRqGGnU660zMpNttbDLW75MUAVi9MNRG
o77DqWW+9oVF09vsL5MI/NvmjvydaZ8vyW/qa5al3rSv2/brFPkOviY9QqPiBmvDHvsP3fXeoy4c
v0OGAXlLq3SVMdRJKjZT0TR+mp1mnqEMlOtJskhWonCvkxv5VMPoQnOZee+9LgkWAJMqOuedtBnv
1WvxCSIzpE3CxXifkNmwTiR6mzGNolM14rmuSAF6wpC8JIc7ySVEqHgO/abZ82bIhy5JLpgy0DAt
RVRV894786cIe8jx7UVtCW41H5aY7OzkDUnKwUqWVvtmEtB6quKi2FAFNyRiUGSpkZJZmWSheFCS
0BsmW+XScR0oXtI6zJYot33ujNfO5B9KvI5yP8IdidSeRCSobG/qiFI/+HFExc3uv1jDQoJeNCPj
JYD7NKtCd8bJ3BpW87vRI8H1qiJ/m8mCnqfyUx8KmrgorvsrvucYPKpKE8WFuq8a7ZJ2lfugHkhK
BSfC/sGFrU2K0HwKxrxdgZ6sT2p9ccDrUBO533QIFFRYy09tigVNosNv52vlJebtuzLTRtVazXqP
Zn8LVdjfUCA1p8jN0ntr7OH0x135NWvHjb1MOXw2fCsH5/FLYCbWzkZHlBGRtb2lU1sjf0mq9XB7
KWd3WZXQvV5UWy1O7qM6hWdJfHxnYsYby2dF39MXbIzOhmMzuQH1dz1FJ1869e1GSJp8dJo788ep
xFZ3Wx0iXfuqxUnyqEt+YQ24LHtfts6dSdMfLRl2zLi4qqVjLjT/FMd5t1Z37gKz1SaR0e1/EHrG
by7ju6uqukAbfBTzxmbO9QihUVytacrRSpGoVOpJtELF2q0A+MpjSZF1jGa93ukj3drbL+UjNklG
OqPq6tKzsD9Hfz9NSRBdwYKBFBxGn3mA4EGL5/DHUeFdWYX6Ryac1YbEvP5eerE4DLKEUJwbNGqX
vpiFgiCutPAhMUqNXsH8xZuN5rbfLmRsA6SOEQvjFTB7Z/vvtgVhuL8YiTzDBW1mgtzEUmZK/Rde
Vst0CWSC159oGLJFH5CPrXXcgDsuVIguPfTOm2Ccv5Qh3zJ2p5I5EZfCGNSy6g0hynJj1e0bMBUU
NIN5dlWjL0OnruVefm5zBxgOAzO17Uf8l5/92Xv3ZTAhXc4JtsRed2QI99tfEg2WWAN2UVtyv4lP
tHq65lF0XzTauNWgdV4qvHBXO7YJ+dHvjGFObyNcANxYI6DenvvGtbG/1wR/2AhGqYnTtx9H32/t
WFNLMEn42IfCZnyBmaUzBGSYGVfyLUohdy9C3LgMx2NXoAgV+nWOzD9Upma5nIH+hlrL6p6kQbTW
w0CejVAsop+GEXVF0prOLB9/rLer24qS2PHEU+9rT3HjBGuYSqSP5tl4bfJyLPajX+QbkBsbCc8f
limSyGVkMywPFrfrU93bT1wgyVHaI4nWkyl3Loq2rZvqwBIHbbwzxTBeaLs9Rm2b39l5NR/n0LHW
tKaxbVVNf0KjO2zRrhPLmbM3c8evnT5XGxHwOVZNeUA5BLGVed7Vsyexl0BKPzpXZjQKCM0hHry8
uMQnozmdtrY9VPdOIndeRYjobPco9rvx00jpPzqZXp6hpSFK+mCrUP2HF/IXUoCLVMDBfwOWk1AA
w7PEL15Ilte5Qg3p8K3wSY5M2qVWhaaSVQ5N5DwI+dJ5d2aNm6LFqbVRlJUkDF6jyM+e5fJ8/efz
Gc/rZhxhMs5wec+O9exVBL2aXp+dFFafKe94sDIxwCxOnxk60p9s0nU/e+6uUEOYRHeNS45cpbe8
YVWmc/bUo0RayWmKPzDekbdq+tWLOS7ZMpw17C5vz6dOaT5Ky2fbH+Vv/Sjc4wC7INwup7mnZXvD
H+8iVAK3gLUKtuABLr1JHinPJctDpWGIFcgqS70lzb2f0ZmVeh8xxiumzZQQ7a147aGitN9GRBR/
XrVntO18A/qzYKnn313Bd+1vB+QE3p4RHKAyd1ZsCbTN0PGn4u6E/Ga19UFjuvQffipzcUv93e5q
SYedOfZGDFX/8JAbgdAMqefp3pzJHvOaz7lnhOHF9XBHLDWY/VSnAeN5c/GgFVTF1mgB1yb55oy+
x9xlxVg9Nx6V/WzD4jUrMVJ92OjHMz1/0OHjK76VUSzz1CaCp+PnHVnN2hg0PypvLa92pV6O60bY
0QVk1kBaSlptVOJm66AlI28GssTSVJ3a+Bx5H/9+c1aW3p/vAagEzNkuSC+b77jH7fcXIAYUELvr
M2IJ0sL7rgTW6kEp9dURJvKdJ9xDlNuOdaApFfgCQECi9099SgqsUs1kAgN7nonPySFoK2zt9pr3
kX5JsdYiDQYzMxcU7jCh+xaR1YQqcLSD8wA42EMXfUlygy2WEXbbim/5q5X4b6B+nTuVguFI520u
bNo0hZde3AFIGuE93HImRDBuFawHvEcII7gEsWNhh8STZfS8ibGl7wKAiNl6jN5auB6PKOb0J1Jo
YghaU42ub2j/A4DzD8YLb6hpWA79LGEzVrQNvnR/cc3asH9LFKLjjryQ6ZbpXHoZgOSky/cdrO0d
KcBEH6fR8zR71YNRsBbYw4E0uuAN35zxCPX9nPemfCuGDFleg2KmXE4NI5sOQTaLDXqiY9F43fuw
8PWXSh3T3Z3Za/aHMzlkoZLh9rhI7PezPgG48Aks+ck4xPverq1vUyXtezszHuplw/XnmSpA/jwb
K0TrQdA+ZDE4TrKO622wrFmmQZs5EdkfASLA80go6A6ign0BAjJj2w6zoy2M6sq9niFe5XD7GWkP
E2GHv0+riBkDrf5NZqy58TRd/v07LaxfgVsA+Szd0SWMQQPGmgJ4/uUzqGNB/ZUW+XFs2jmOV1kj
7d9Ewa0H5uiIr6W0ie9E5k5EeAqnL0xeJvbU/qqAOzgUg/Mso1kD2wLBRrQYviAriHtc7SH2WmSw
1H4u2jO8abyXb9kgqkPXyW+3+K9wCos79ZwXud+cUvtD0PYPN1VZafU2nzJz7cfEwzL7+wW/NaL7
aArhPCHC/mKNzvKR9iSnhi33dkYRVy2ULybR8Af1Z6StFm5l6JrbLnf9nUBNs2+RbXM3p5rqEv1R
WUJIbrjTci37ggwq3AZa4m20JqlWKs+D8O15K0jr2RpULU8eHmflgMEPRaxUex1M/w09S3qYs8Y6
GR2SN+t/zL6p7PIf3KDOPnitw1vp+9o36oEaTcZ0yW19WFVRPm17F7I2dGAVacgDUNt457du7+8w
ONj7qbOJs01JQ73kfz6EQ7XlrY1IQLJTfzVX2lcUZTZYLGSFge1Q4IwBjWOTqbRSsxg+baSGreZK
D3XUClWhew95/y2ghn1UTuTaZ1FrW/fUF1p2l1SNh6/MZoSLEf6cBzSWnd5819KmOemNs3xhOa01
v994LRIIxh7RYwPMDStwHF/kHL/SWOF7c5PxNyJ464se6Iugk6XQwepB9YZZX+DFNs+GLee9ahmr
n43L6+cp8FZiYHsT4bj6+cNw7MCjh/FFvVQCAfuPu5X569bcdVwHr7YrgDqyCv66Nc+BLTMH0duj
R+jd2iYqYn1DEfQxBDNlgWcbsld70NGbvccyTfZWaM+v88Fs53AfuEH8EoRxdguXZPqxHpp0fuxY
iWlZQwLo4JAfEvbDD04pgo0fVM0Xq6pfs9xiqxu/EngKMMY/qutG5empI3uYt5NnDJshMdiNCKat
fvJY5dV/vAX/JJbB7zThHNjWcsMQxi+e6g57rW7afnWCYfk+TQGpYYNpWZsc/QFq1IS/J8CTGRva
IzIrLG25fNZiHR1dpX+NnEcm1c5OT0Z9jc/Xusv6ePThtfox6u+/CV3cKgbDBp9gPyxxqk0S5R8V
2aQGJp/vtowPTRd6nyg3X2bSKK+qD00KindKvPFTnYXdp8dNouaqzw8OduG9qjNFsXMGNCX/fht1
/749YgdsWeZSsrH3tSjqFILnL3dRbN9tA77XO6VhCuc5Z74cj8X3WgbxqvIb50Wkdb3LLS05o/am
hNKF2BTSHb/A7L5jP1t8t9vmSuovM7WynzZRlId3jgPcjCT56mSavLcVkVsm7pUHYgDWasNh9yZj
wqAGXqfjEMQlgDdSkAG8KSNs4lZAZuIxljE2uiTlx3AwCuzpD8FITEiZkY1aV0ejc1IatV19+fkg
RG3hzXSp3pwqvS9qnJt05sj9Ajp/HzDbIlOcS/xsNfxny3NT7mZH1+zpeDlTfT9p4rtql04CvhHZ
LsaWBrz1Tk+GQWHMPG4q0an7C8XGxYFdQ1p5/ft/mVeZBQOboePsRDl8oQmxmG2m7BXNTeFl9V0Z
kpLi9ExOlDXbqNBUEFnRkwpCyJR6LsRFtsmlGSLfGKz/IPcI4x/gW6p0j1adgbDH5KL4pfIZcIEM
CTieE+MCrP8jupyLhskIDpNzFWHL+pEIaxdOk0ZDpK73ylsCg/RSywYLoT0Hmx6tzb6e/HJ7w354
0Y9T5ZydzJwJW56i1dEDd16NFnhXdY9JdVscLI1PEurnYxVTI6mwOptKowuvtl4WX/EiO6vUt437
RtNc9DqLxasIpqdsbKG/p0FyxCKovzQkyypd/Gz7lFpdMd7P/sukoRtXJsWCdWpPSgOs+qz60Mwo
OXdLxlud2Q76LD9aj1ankztQI3NyFqazIVN0tMwJu2jM+MIF/W7ysf/MA0xWL0YGkMumfgRCUJ2y
pP0jCIzq3tcB60unewavbq8TUTh7ddpP0XTpM/vzdubn/bMZTm8dTdpVOoTF3poz+CJZyUgL1z8Y
ZU5JGyoOtcz8tfophmt/rSAA5UA/WNjtMgg3nWNVjuk+rAP/0OgJw03T7oFSIqdQbabOa4cLac7s
SpfmQtmaByYi00m58cohalalHItdBoH8ZGcazmqUuW7VWVdmN/dRZM9kzC57GiFQFAgkUo7nohWg
54VaEo0AWmrSR4zjv9+RIBX+WrG5lo4IwoShCH1dVwCjv9ySELoERTvX8cFhYrFpnbq5TKDSAVw4
VxNU/lUsD+pIPTeSlwCrYNUsI3vNlx89uGykMJw1BBbXRRWfUy8+qFv8HGdAEut+3Kt7fJWL5uyN
c45aqgJRTeqkdQhd2Igz1gus9NDSx8WE0aGnXAUjGcRN8L8jl2F7WPfRPkdNDxmo++ixL2ydeo6I
/mweZ+laiHrlTPcF6+YiqxmWvA911KTBvErc7JEYq26LGlDuMTYV791s1whN/OmKao/5Vqqv7DbM
6No7IJVS9hFd664n3w3ucqsMr0CLms2ctv3BMgUZOm72qve9/LYccIV7h9kv6RSXw30zd/1TOQfl
Q1zOv2Vtql0SnUmUTnf8YGOF3ClBn6d/KaYh+ohTMz2AnNk1aTZsffrNz+4CgzcVDAclXM/8+IWr
mq2RF2fnRnPy/VBjPrbH0jzXg/OqshYlHaaV5Ft7VLsz1B2rqYiMd9iwNEoZOSHxq05hZARbQpzc
/6j/5T8bk1JKiFeSHDZD2sJbdkd/+TpVhNC0Mx6zcxZSu8/G0J61TBgZOgkHgvAyOGPcSK+5qHeS
YGFE6/mpmhFY2XwwQ/2ba1Zc5am39wyB4nVZpCzffIA4QvNcMJFul4wJ2jSrjqANPDJLddsV/fTq
ntS3MAgp+qxWLjMlMm5Ko7hgAQwuoIhCtsbMHPQOeplHk7IuHiPdLkEmmTo8ZTI/iHhFfHJU2enW
nFf4N6ZtUNjuxvOL8GSz33uPQijddHg/jKYAANHGb5CURug2CekgTfdoFwl993CwnpomuatKesdM
7KqbGL8qdmPYd0+pRWIw13NFAHrrb5MG0FwEtvyKr4UYhsYiWhzu6cHg1n82RrT8ygwnNCyAdpH9
APvCpftRhVZDfQiK4Ztc4jkVd19Vp1Ci/rhJZGGl/LJ58v08OfwwISHIXpluG2w6L/c+owVauIwa
2Jb+Ee5yn3RdZdNTDgp6cI+NBRWzmBDbBCGii7Aq9Qd1FC9HhV9+qQItPMZ6c1RwR0WdhXCb3hkM
bGhLCiT1kdiO7CXCLXSePxCZV6tskA7yhkxcvDadu5VDjsf2tlAwsp02CmBElxY/d5QAcQpYtuZQ
5we0vFfKn5boA4yRyR83ylBVW2TpdmbETKMg6SwOYgJK7Im/E/rXLfRy9nH/3e4XcLsP5J5iBwqT
aImsF+XaHXx8AgEfCHPp8VKZ/J6TbuMpQd5rLLT2LE4kdrrw0/Wjceco+2mc/eGQc7qP44j+fJ2n
7gq5mg2Sl4aUkwHS2rvdS2QuNd3gIy/xSyYwN1QB2jR7pYowsPZyCw8BImKewv00+sPPDzgKZL2t
faNfK9aVXZXW3ajpFSZ7qAsL/krYpbX23Na+lXRwQgfSSD25gVwA5rE0mk0y+XgBIFifwsz4cdQA
vtwhHNxIkB2PLHtcELGO/HoRQA8lrFQvs44zO6Wr6jpjnvsgKOQyhE73UA91dnbn+MvtfVCnYzgs
BRlTV+JIItmStWYOBNVMWflc9cML4oFnlv7pEGrAHR/tXP/oJV9oQlq4SyHX79y+fKrT99x3n2mH
cP2XIeGEjBGfGxSBjfBPRAY3D0jRvNUcQbK6bbR8bUJK+L8mhRnG2kU2SMh/V6h2q2eFad0qunWg
K9Kij0OYvLmj8ZY0zS7RnPa1I9uOLvoY2C5r/iC2qqlOn+WLmw7jnetEhJXqjNbKIC7oBHODWtAn
9fKgvq5xES44k54cL5TocgWv2lnzDzF9Uqn0GRHUqFWYkjr4BXzYtDdwiy2ii7e84+phyXPOuoI9
Hre1e5oVyS5lqL+Rc2ZeOs8CFDtGB3UDLHGfnG43M1Qm0A3kAuJR5dVSdg1Im4g5NR4l7rGlNVsd
HL7uO5QgmD980MZ65Fjb0pTaE0ayCHbyWL9ABpNr8hAGIhv8GrFx4W1CmxGi6i72y2lbSUFuPZgF
DVG4n6XbXswWYGIZ7vx6EPtINbInVGChqKeLClyRpbwLNeKDblqVeUp08jca6sSum8Ff0fFKwgie
RsVcnvR040GQa3qT5fZ+f2HQyTQenmueyU91oBX+Z6735qOgZ4xGFYqJDbEU28F4wpPs8hamsXYO
ori/ZcbQTUkvua51K1Bq+GLHPnkl8aVJHUKDBTEH2NISSqBVqg7+/NGQrmTavIisW1QlUE3CZmiO
+OGC90KQscyfsoH5nJ589Pj7JaBnq1pdeV/tZOm9mkU3nNRGn122fSaFubYeWo35vVMXd6piZ10s
AXKP8UZ9VwDWEcgWuxdfa5cwG30TOM10MRMx3PUiFOuYGMCeWPj9ACwCUo+4Kxs6a99il5jadpnm
lfEgH9Jipw34XFAVZvtkuVMgIV3YRD33NorvkT2WfLp1YLopMHbolJimp65H47PB7bFonseMIapd
Nf5ezp5cS5Rlm58ACss7376CMmX+SLz9Wvmo1W2WYWlz3yVmuXXr8bU2yC7I4x/R7VaZuwd3Qe7/
fC52mvSqK8ep1udvXIoIa7EcblVrQ71bmWqx/fxJyR/EbCUzzkGRXTVNi/d5l3s/jiL9YY4D+2Qt
VL7JLoIrok2Z8o6hY0ieA4voWCvw4pPay7fk/d1OO+nlm3QmcRBzb3df9RjoyM7wl+wMdWSGfE2Y
sMXbsmhew763nmYW5CeqZKqUMF/jix527TjS0R+CiHO/PvmkP2L147UoZwYoCvjlxgCSwrL5t93w
sRS2+9zYc3/++XzoxX95vmqdcsPViUGpHmmspPnO1ypArkstYi2n3pQkC3jafPV1MW7b4dF3l8+5
FcVn/F39rwyENXuRyHFfAI3kWYzl2rrtNfOSRjhnE1LrT7SZ/mPPKNRA5K8DE0/A3dN1W3q2K2F+
/RLmYNTlRBXakIDDcBnTGv1kd1m0kmW9KgKH4ZDKEpVxnb3TCDk0vbDe6lb/KPFPrmdvmncDCIvr
4AFXsfT+udfb53x2tAPeF1S0zGSvnTuw8g5h/CHBb3SEw7yNpbiqUrgyUZyHTwq8AOqQTIEFDckY
yjsD1ElWUTbkK9YS/zkz4mQPcsCjD+5JML/dKVaNUhSKTBIs7aUdxSbgevkaShgRs5zcFzPW552j
xVwfRCOv0sCFetPkynESPuu+M3Ede78NZCRtTPSEz6Muok3ROPMzYBmMCdX7T5pI2NEKWcBAFa6h
NOqbh4lBj1oU04oEo6R3eX/6/DEZHR0WQWdvhkUJP/ime2fO16Ya97elmfuEd61ntrB5DlTb405r
x6xcafVVG7psrdxyuNX6nYeUHU9XWFFs1O21C1qCdHsXTWcVdecpCt2Nwvh2NSgq4gVTXfstiHU+
O/aSVUJIzFLhu12Q3DvdK4LvhtvVsrMnKb29svfN78cpOqsNm2sX/hPGuKNSN05VkxEsOlpPaVqw
JgX8R/9eARM/9LcKmCYcQg5mGrrnWnRorF8DmOB6DjVw0OiEhScdH6OiL4n70gtIWsaaFYe+vVqa
Hfe+y8Z+hYM5+r2U26DrnN/70BXg/SubZbYej4pbKzE9HeQYH4ra3DKfax7rhcKlCzO7BLb+QLgt
GI7gJSh9585I4wIHR21vCEpw17fIMj5ycgHNmYD2NloHC4WndLH93HY1GvFP6yn1k0u2dPaJFV4E
WhWCPN8/WEmI0csaS4hcqtk0kRy36iuPafIy8FCXl+FK4A9hBhiwkXmzgSHk6tcfMSXVsW4Bh+6Y
u8lzW8Q21ho8ZoqcKH2nhSCbQr/oxdtNcWTOGEtav34gLFFY2rrBJ/vqIA68ojbCqY/jlugQ9ufq
vQwI7CaewY52TVU39+rB/by99fyb83bW452coujLWGTpPiGQ40BNZL+CSr6be/hwXjruyKboV2ji
u3aFWri+OGjYV53CB5oYSJHH1Ou0s4Ot0moo7IQHJmnYdC1LHHTeQxKE5UaBztSDop2J0QzwHaia
sy82CYxk3C9Ly7NzvXJbZePJ7Nzn9nYrWdjHlV+RGqT8tenou5tb0LZlpCB2lv+JnZzVv+wMwinA
Ue0rnn4wtPo7Oe3iHE/0AXQTZbhn2jnqLNBf6agzEXeKZKt75meZZNF28CVdTAWLJisAApkZ0iHr
qn6XTSVzEVSs9dpR+p2IVDPyZpcYyOVhIm7+bJfej1PEpBRZdervExMTaDMKcNjLtkAVduo5QBvd
sW2dz5Ye+lGMwrr3HYGmbZoRQnCGkk/CnOBoNmQDKg9YlDplUGVyFXBL3hjhACxukcmot56spXaP
bW1/k/BwwT10sWRG1SbFRBsA3l0bBcDeUdA8mHZMmndJ40glBGNTJgbAaWFUsGu9i2mIADMuXmKI
WImZX0xql8uUuvoFqICAyUl2BHta+zyGmK1GkgseNMMUDBHQAQoPuMXtsmharimrWzW6MW1Kbf6P
xpphLD3dv61qNCh0ULj0Hzzd0H+9rcSlyIu21oLLZDHzTOOBrFMHIWky6QMu2XRWtO5vxI68aS4d
Sey7wVbt9c1ctlzC+nd1pkqVgEEeVh39rJq9lm4fCdLNH2uSG04xNvrV0PsbpO2Mrb3kUhoVrg2r
+FpqBDB0SxbxZF40qoGvg2+b7HOd7gW0f7KlB6tdIhc8jyjNbVkZ0UfrLQnOlLWzRwQGNokRJG/n
nAJTpGtkQdpmEqiJ5JJRqwCP5nK0AIq30ZIMajjuin0oL/bHSFvV7SAOoUnaj1vqRwVg1obA3YFJ
0teqHzRD/8vMKnzMg+6AaQy0tGyMlU7RF/+444UMjXOmX6XZWa/wrb4C7LV/j2eDOCyfHF7XIAtW
xhVli22kZx8ydMoA8mlgH7wVDqD0sBvShbiqbZSZSpMtRURiPRp9uesbw3xlYrJHNWg9qhoqozuc
ZiXq0Q73iVk+OTosHfrRKLeWnNqjMCN4fcr1PcWOe1AO9Jvlm8VzlThhvCi/gcEk411PYXBiAtqu
bp2ZfDL3QUUiImIVrA4LBEAscQu12x1H3KT4TseEoaXAojR1jFQM4T/ZDFJXLXCh1c2KoBl5vMdw
5VJauMGxwnzyMDkWqNll7D7PnvHgjucByyUw7XBmvsQLEvcpFqgNmNX7I4rBgkiAyHtK+aTOPw3R
Xpgnq7nx2kMp9GAzO1Jc/azfOaTC/yFt82jlRfLVo721Dluneart/BCNc7lFqGod0lC2zyVODzp0
C5/CGxeWyvBQS7hPo67Vj10eenvsyvNRBLN2Z+Z1ten66MHGl7weMEGUHtFNP8OJ8gn0BLsE/aqb
XYIrPurufx65RKB4yK2bHINJ7+jNUzL43bHvamuHz2HFaHDbMXfaG1livgdmAFIpmQCmif7VhZop
zfRF1tZts681uOzEkCeYQSERZggVdJ8k2aXLCEOgBOSbY3SweuM1l165hnlGkRnKHTPd4qoeek23
t7VdG5iD//ecOrLqrjpTYx6FphXX2AVI1+apDb11afz/+7bmH2NocvDQ2qHDciUzaPKj/t6ILV27
mZEZe+dRb/ItsYFAKOzAPJmZ3q/GZUeonnNagV7o2KRdcrua1SXdMs47JDptfnVxl1K+iMr17JPj
Nu05CkJxSdl2XEb56paucXumbJ0vnd90J3uZbSAEuAQzisZ2SLXtNGJ4dcHxHMuITpKKqifhuX2a
KFDBWgbYWjIrPyDaJxTxPyoM7+/JGezwGLxJetG2adv0YtxfErSAN6IgMh3/jBnpccp7e6O7ZXss
LLCdwplpLoj21c80i7slCa/q+dEo7U0ZT+0xK3Jn7SllhYT4oadyPhAdWe68MJs/R6yjtWaVX5ya
+5gT+NNKt0EHupEc7+PJiXai7Mb7xg/jnXouyES0YxSBNMBpXnNuO1OTZ8+un3lPC1+/6crynUa3
fZ51ooTQxoLLU5OSJCvopi/+/XA2oJy12imvs/yKGgBSofuHUnGoMJw6htEEQ4WqN5cBiQF2fMee
ag3aLXxQT6kHqy3KLejoxe7Hy9SDekkaiWMcz8VFPaWX+soEsnhFaj6gunLGzyRh29vGbXLfFal+
D56Nlv7AUxFR7j5e64Qa8l1v5LRrCa/Xa8mcbqku1IO1rBixkeHdGfUjkJT0yNlnYlqODlr9e9+g
QkZtbIBgQaPJ/sb0t7KqtasGe+vfLxTDXfR4f1+opdCFNMXCfxfi1xDOPqLhU2PIvgR+bq0VlC/O
/D+kLFwQNBgpc7AY29yr351KdpcYLM0Kabj1jr2MvjHzloCG+bNLehrcB46GlDps0T0lNo1NQgx+
PP/zFT+PAKGUiHDZitEvLFANXJgeXFraGQS3dcNj/eeRNVs/ngtk+bU04/mkxhQzwskfc2W9LT5m
Yn/3KRvlq+vY5T5ejmT1onbvdvoI3tP/MFKizhb/ZZxCZZq97HOeLIYasb4yFojKGPo4F5Z2pNqe
1yZ5eLdRDNIB90bWXfK15NAl71k7lUff7rnJqPEzCiEqYNkU+zDMzesMQXlf+K5xLYxlLqJrMKb9
J43NU4duiOEwjaDqXPvU8GU+bhvSpj66KdkOsijuJn0K1xPIqL3VedFWrc0zrLN9ShXG8GjhhVNj
h9u6Tp47lWo9ZQR3JdO7NpTjfSXdGVps9UVhuTAedtugHzTwQ4XY3AauSNII8MvELtXz6EntBdJA
3/lxAEZPJwKqglQrQs95MshXfCymnkALJAq2O7N/Ur1aNzPYGi0jUKkEl1ql7YqoMJ8KQ98TJm0z
EXGR+TFIuh0VjeAjw7xRW8TB2TG2s0DXkLQOxoXKbVgbLE6bv8SWj/Jrwv3lnNptt/WAy+/5jQlT
NvHisY+b7ujxYi/t+JObAqJ2G0XiQnohRYdvrGNGcJeJxFyuXtwEB6/R4oNF5jt33rTaKiTIzF+/
oSUkd6wb+QmdlLZWC+ZilWe+og9Hr0wd0qnH+hiOdnwivyFcqRGBwRWCl6J012qP3pB+tq3aSF8P
mfiA0q7vHCNmj2+SWDb3/fwIdXiDg9HBaIfoZEHwsKsqr7qW8rlXQYw9QH5NG/GqbHk2sve12XYY
7xZpewR5cKfcP1qfTM+/HOUZi5YYdbKszQc1Eu34AE6NkX/VZsQvsWVrdOKjfOsu7OPEnegNu+jt
fSHZFxH/OB1mx3gzTf8paQv56pSMgflX5aEKeTPH4FHk80ceQq1QpVOOFXw1saIfZmxKpxjdVT8N
zTXq6fU77W/qllgazhsjw/7pFiSZYys82M5Kie29Mc/OSVmBqskL+tL5VfhB89rJ7FWNl7w6BXWE
22j59dnCEjWy/OYVvb2dMQFlBp0mLuoh/vPIHnZFYmuX21+lZjXqAUTLvDed8rudefWmppJYT7MR
jCtda4vr7ZC+xCm3WQJCSuZNaOhBhw3iAUFfvUHBiA11kbeahXE1kvCovN8qFNOOH7UKsoayG4VZ
RJrUwowuMwtPauk+/fuN2/qH0G4xE6A053cEMaa7v7QNO8w3WWRP/VESK31nxIvFt3b3ZmaGD1Zn
EKliiWmR1i2jvMiMyq02xl8UC5hkIuQHIBY3OKCD9a29yKTWXcmpoA2cAWY53+54N0mlHBFTdqL6
Tci4vM3gAkMrL7HUbzCwmtYs4GLvRfbw0wY1p5edKLYDGVhJPD+p5tboZMMa3sl0UKDHHJkNsL5s
N6YmlXRmF+8lPex1zjJyipZTMaRPTjO4D/ZY2c//8Qbqxq8rH21XRKiOiSzEk5axiH7/MqzXa74i
pm3WJy2fzX1hdNa28WPrTMzqfCUnSGxwWVGnBn10CSrdW42z96P772ZmcPw/xs5suW1k27a/cqLe
sQ/65sap/cC+E0k1liy9IGTZRt9mov36OwB6l6t84lbdCAcDJGXZooBErrXmHLMewEFntJuEdiub
zDZKz0nZfJkXwzY3k7Pidl/y2H/CQlq8CnU/klUDR1zdk0ExfBA88IKHvrwGLh4AWObjWs3NkN4X
mySbaUyY6u6j5XXVYaz6d65OhEkyUA/zbZped54r+ka2nQuGNpnSPWskIUTxopNyTqrRbecWuNAc
BTKbsHYA5svLkI1LfAzcJ1ydcOuZcipr8kM9emw+O8VDb7FzyUZ/augU9xr20icCdKKljj1zb+px
/kSjPAHvYch7GgvBum7hxcUNLPJEy8WdxZW/ACQuzpl01SdwJivLfPcNG638DGuL3ZXeDdoD7TAD
uIjS3Vjneht+kItZPqrobReZ5tSPYND0TV030bF00dXYLDKn1mJJyzX9UZtSIcRgcJ81zeWMDifT
dvI85IUCgSkuboV67cQMZEJmCYTErXPSTEBn22zTSOGGRiqUA64dfRkxxLnOgNWsx92ZmGghoiiM
wF3KcFk0YXGXmWjNI88bPmdWwrB1AgWnFklwYZTom4akm/tcQgQ3yFrVU4SVEfAHNDZZCKKnbfyj
Yhs+hjU/WeQqnwJxP9ldrnfq9nakAh0c51kP1Xay8yqPMGoYfItOJqh0MvcN7GR9R0CNACRTRvWE
oeS5J/Mjt+HV/NL8oN++BI13WZsna5r1EMSw7au2P8TZ8H2ahhzZnaj3NpzC+deSF421KWzmhkHX
QWAPDf2xwEG46l3ry40Sl0Ue655o1mrTt2ggmFikjal880toZ25lvpLfyYCV9iJ6fS25GzX57Jgj
7KrS3ThNjX9Rx+eDOptAJAxDqW6333zdfYAVW71XvUCO4sUtEmnw3rkKKBOe39uQxNHRisUkdeJI
j4DK4RbezT2vny0wt3CC1Y2TUJUe7M3UfrXQlu1CCE7GKmwsc3uDeuSWTrFsYvXoiz5bk9qEoybQ
LBC8owwoxhzkSFEKR2WqfOenbHfbVZuPwTmyzNfZq140Lqw4Y4D5riJbMrHZrfuiU++iJr5j0CMe
5geSDkiNUyNatNzUZg3GIA9l3adfnHHn+QBQ6WvQj8OQwyC/YSM0b+V0ob45qW2sRl+1juo0jy3z
7NUyVHlqJpnrUEtzpbXNrgEghaEq+phnOMKhq2N741nFGHEl3ns59ArYfjxxJ4kOdmGWhKu3TvXJ
h02wseLRPTROXO3wSeK4p4cSdFl316tZue1hOi/jMvaWSh0QyTZt/TLR7As/iB+7OlXXt5AhCAN7
bCjxIZb10zzm1OwLDHV7Nytn5odMCV/riClql7RgqWjZqVKq9/NR0ARk3yEKPYe2fDBhsl3mnpDv
tg8dQGP6KF5xzAhCIXMm8Q4haTanzEzcNf9y+FQ6+sjvk8Lz1oFVmNadBI3BnBnZl6hmxbPHwbpg
R9/RZU8eNJoBS3/wJRU5d3OKCP32tOtifXVrScBaLeELstmI1IRFJR0dUpi0ZhkIMgS6Asg7gwYM
RE23J3jGOMx92JK4q9NZnVqyGt6t/wQbBem4mjk/dtGC95NDdTefW05GMl1jpuZhyHL8iTC+wcp/
owXGbEwIJudzYxtlyPRRplgtYxoRUDDXDQarc4JBb27plaYVbntMswsxMrhwRfdGBhVdo+Ir5NBg
mfVNfR/As9jFrD23fZhBc+IVlQk1xiBadPHtuJhHOPNDaJO6XsIVW86F71zpzjUvXUjYFKaaf7bx
488klXBaOUvbTg9BUL0GaiP3oeJ+6Sa2SzM9zKKIxiPBpTR0sYn9EmBDAB0qzkDFKWZEDhtjapAX
Q3L8+xu99WvsIFMtzzAwqrqIkBm0/nKfn1si8BPEwdCNYxKSvi7tUP80H7mKKc4jZz+oE816QsSB
tzkl48jQQvspldDACHQf0KXyFPZWfiRijx5H0dhPI9KWSyqzu/mvImUnIDLRpH5hps7KX5Ays1Vh
yHd4rz5XzXCdtTOznmYevdM0TbedB0607CQ4L7TdZaD1x9Fq/GUXOOor9xgWyzGyLnFXa9ea1jHd
tlJ7TbnTr7B2kKI4DwV9UMMvHSzJObpLcUoYhlUkHo0iH/6ptfa/Gga6hWYW0wuqQNPUf902dSEQ
tbAcikMZGtc4HPSFixnyJagbkskqI74UKNFx005tmcwSu7m2nx/mblqXBpQoQRuva6c5z/2c+aGb
HLx22cit0dQ2QCbTWjD6VzZx0w6Ihs0HtIkj7vNofRvghk5W72lsAUio3HG85kbTbUPSuFbzBv3n
09mABiaoWP79iaXNnbM/9U44peiaONzMcTY4DpOOv+4gCZnPo6pR9ONtMhmoCTnZTcEIIPVCeTYD
e0EChFusCbJAyNkpKg5ZhN5GLoxNkk2N6CBPN1oDSjGCiHCyZZWcHIBNpz/07E3fDOeiMru97QJs
0x1R3MsJdeQwPUOk25NnNvF45TRPlDX/TtOVGbYwPb4j5nU1z7aAJPhIhQlCc0ihKZorfJzhrWaw
tnKzDohjheecXrvYwD5vgQpbwX6eTriMAHaBlY0L9I33QeLoHyTf/DxgTF9vRJG0cOJRjODZwkjd
atZzXErEgHleb6qysJ7tLIENG+TufgAU81wxhyWnC0kIwQhcbFKzDonvyo2Fp+wTguOv7jBJ70WV
IXNJ5TYInPauqLBFm4TK2FYU4SE35JZbLqt37GE9rn15sxVVpJvWTlHsZFZ90/rY3BA7WmSrkF1w
UnaYS/TaPv18wFNE6EvMcOTna/OR1IaLSMx0ZejAPgsXEeR84eoK0WsdgjForGTtEG4kXyrDfU6k
6X/zw2Fp0EY8EAGh7SzQSMzsHKY1QOyFHaqPaSZeS8VhAEMmwGdOWu4LIFOaXCOvTJjeqXBRuNpe
ax/n+7AIGWqATlt0/cjVpMUBw2h+aiEgT89P501+IEx9leXEsgu/+YaVGL5Y8kmDiErEH7mIlZSv
nZ+YixmVNj/4U8pRbhb4ZAYNUb5mqYuaXvVem+mR1EcPGI6WJSFd1/klFEBgWGZPhl9q70g5+mc0
kN8ZPabfU1IcElCqHUDP0SEYsQ4JV50H7tE0eoc4wN1ZDLgjIZXmLZkDhBR1K912daRh5R5MFp2s
lF3x/ANFSqqBTwcBOf+4bgLp9O8vYOsX9T/Sh4keYVu4Uih4VO8XrzIkAjN3Mr05GJvSkY+xorXc
dF3raEUwS5qxhTBZW+vYk83qFrMwP2cmzh7NsM+A0ie2SeOs9bhzL4lINrUm3KOXTGqqlrwVVMZf
wiIsnvK+f5vxvFPYTF+q/Yej2yaoEXe4Svp9COaNnVTLFtGLBq1gknkKUDtDmL2pRHKubCsHyaKy
Je+N5EGxfeWT3YpbW8RnkixWnVuQSaqSfzHvaYh/GZZtomh7C6V7VyOnnpVrsLTdDY1bdTU/TUuA
kNXL33+y8yf3c2V0JlGJq5mapnmOzgds/DJ/sUajZM1s9cNt+5LUlr6smES+ABT57BWB8k148bKN
9ebNTWrD3iYYBYPScVZuPNhE7f7nyCwtWFXRS+mrnDBVaiQrV21xAlrf3bYmq2FSqDQkpnOzyZR1
XGlLCEcypIRBgTMfhbwGSiOhrVbYBBL1XkYeXMEKQvXzZhGNM4vq0xDsa1C51UW2qXPUTHSeeBoW
io0uGrv5SD8U1GtvGTs7NI3T/BCaIb16PSC1yPDwjsbEQpKJx2zTTp8yO0cxPc15jH5Q73Q7vptH
P4j2V0UWpWzZR7J2qL2OPXqMk0N68GJ0EQ/Ug5Pcl2Pn7nQo2zthxXJXZJp90wjMQoGyTb9bpgvM
SREkFGELQW/BiKGXRP/wwz/XShGcwhSHZFnKZqMGLXGkMqGus6RydJLyWaVYWSPANZ6zhKQhK6/I
qwYFYTuUtuh56AdpxGTTrPZPTQ0USsLrf//7M0XTfx1PYUwx+WM6tLJUFKi/2CV9OB6mhFPExDny
lwNT+gbA6GOQ+t5eMs4iV63U38b+cQwKc6PJyfxpg8bTK0K8yjbQXvuQWXqSec8+BdFhtDqxsqE9
vMaD+d0ZopToA78++oPVMBUAEKCr/rlP+t5b6T4qziQbi93Q+2dlUOVuLtDner2zmjFaDRM+mbnr
Ym5WFxj9roOr3OwM86gvastk1ZM1su2UGv6LijBtcO11NJJWAV882t70LEbJAmYn9Hj0sjd3Vged
LQm+5W6qvbilsA4kQsJqSgV6U4SKmlWo26q16JRMqz2dl3uoXYTvRJAPqwp/4q3SjWNAxmA7jFVJ
qXJIhHJ322wboaTSgrcEcB1SAg3uR0dXpt9zlG7r3kqeNT+/nwVYnPnUExb3SJGL4mIRELUXVoOE
q3ej+yHL3m44nTmhXBubzzNOotC4H7kRoULzUwhaFc3Phl9hGr40pbaCViQ/palt3tV3PaqnuLvz
m3wtJzncrInriAMjomey7f3AGxI0RUxhjiirwcST5ckb9tdsO19EaFWa+746366hWBHwrBKK+wjs
TKA415lx25lsHlXiIRZtCEL4H05W5693DJezU0duamno5BBsssL9dcdXe86QgQ+w9wpL/1JFEZFR
xWLDUyrg92oeJ8vas8LTnA0adbWCmBWty5wXigkyOeuILo1ywmamL1aqGC+GBqcF0nG8joJUnNls
Tu4TUFhWDC6efoO2SAfhfxmRGc4MxUIlnL2zjhWBk+6IV31M8vw6P6hqV2/MSj4HBmEXTu91H1l5
ndUiFLhMZYdIQDmjR69btXdp5c5lY3GhJPMu8yuBh4w+6xDat6VzrYLx3E1AnID0gUVU5sHFcUuD
8RHqxqil1uT6ibc/U3nAXZlsrAyUXV76GVQ5MQN+++OodK2NpsnxqiWqsQEZQUGWROkltcJx6XsX
P44C2NS9eTF1UFOmXMXN+CnzpLyX8C7ugXw9DzbXFDGS2qJAtDguhONlCwkWb9vUvYObM3XviloM
62TGrYisLi+kXvmnPIpPs5WSiccI392MThizT1A3w0cKF/PiZCQfQRFV7f5WmBPT6KG4G57nMj0L
073vsLCQc9kADxFHhEXhl16xC9oj9FqiFmmGOVoni8DoEzKc5KSE2kCG8fTcktXTD92KqVVnpRjA
E+ncamiZD1Vl7tQhStYzhy/0xBcKbHwgqhJdA0kMtj4qrNoRAilMNHh0K9kicsIlzeScZlVqBg8w
t4C6hU6wDdMK6whusqRv7a8gr74rve8/ObjAufj8pU9Fzw1MFS+Ev2/GTop3UyhAZz1rPDpaXz5Y
Jrw9xa/fTVz+REKkkCrG4CMasztVeu2pD/LulGpVv+fGt1PHDvREnAYNuAWTx/lrGkCzliFembce
8iEqPjm1idw/4ST2zdb9gdf8h6vzf81EPKSsNjZziCkeksdf4QNGoNKSVnwGlgNc4aQ1hoehQcvS
2vqnuo07BNFwvHTJdhjd23MsKU+rJFvNft2gjF6DRLz2QxF8mQ6CKU2tTvX65h/KZZavlIwCi+RZ
jRW0CRdz5VVgUTgBJnpQ/EwcezYNF52yY1lSjK5b1oWtkSPEURsveLB8o9yB8h13sgFZHWF2X6Za
vg5MA2+QTosv71EZFPxbW4sm5UvZdCqyHtc+sTEuXkJLW+UgUp7GLtwMaknYi2d5z4XyLcYO+nmE
Tlgk4H9gvQaPccgOspzCvIX1gge0Y74xw6oHas4OfnKgVtFnwDHLUinLk2W32obUi+bc9PEb089+
b8Al2eR5huGYmIbbMjwvv17/ziJp0QccraceP0kQkYhTEK2JKBDpk/KABIJgM039zGkudyoWCG/4
dFNfEfOrL2LwX+u+bh5IRdAemGf3q0ZVdfA0NAZvIsURNP0ar/UI+yh4Z0Q8fA5xHiysXGO2XAXP
Tunei8kQ2XdP5H1+i/1RvUaWnZ4tJWccNlkIhpbsI73Qll7ZRBdWP0SW84PIY2AYtgAARBl0w0jX
akiRTJLHQsHjeFUG61WpPINkW7cgFUOWaxr0+ba33W5pV5LL+6cQWa2+eMK39rPiS2m7dY6mZoPn
KzmTdvLno25s0ykfS1uok9dltnAgjFX/Qfij/Xo90J8wHOSXtkXp5mDC/2UXXvWWlEoSOkcmM/b2
Rv0alDZaMVsc18oQ74A1RaFF/k2bXEPLIcUcv/M6R/jwdBMle0b/LVbNiBAHLdjZdqU+RZXxlKCg
hjRITilbktYR/Wb2OM5uR/RE8cpLorc6pdaZX5rfdELfOk9/KRybCWg9xfK0aD/3cxoLbJVygT+p
O86DchpewWYIxbiuM/WjaAMHb5GVrhKuImKfJ3UGDJdyjQQwX9Vl4Vxr23eIkVuUNn6U+RW7H50r
OUUvup97h58vxZH6MmR2vwxy7mvQre3yfCv9a/2EHOMgupyObgKP3R+Du58Pimptbps5lFGMhids
DLfTS83c2mHnojr6l5tfs7LC12ySZv9E1DS6X2xGUpoWKLOrdTbV9bNciQWUn8ZQu8fY1oM93QTW
BSI2CbqK9JW0UDtXtY2Oo0k+h6n/DWaS8j4wQGGvg6usH7+zX8PGwMHAK0pXyHM2OANKST27WnD+
MqGV5xkaQ7xdtbqp7FW7ueBBTAiG6JITSUfGIQev8/Mla4TKx4D0vi2yepn5tOtqXQvPuQ2edgaU
+mdzrB5yzWtOM0eCbFj3MiDgUK2QNAozNvwdO25cVdr7TS3fjEm0szOGqTNd0fEqyBhR0cXwbnVr
XceQP+ge9WPbnQs7zVhhdeMF2Uf7D807VHBs1X6WqJPxwaH496A5ucgEuWn8dStnWzqFIC7GQ+QY
0QFsziashnMQdffBEDNKocs+BVBijia/WhJeYnOj32cl54DuNT7rrLINehwtmFzH1/moiNThdhT+
8dr8bk8j/k9fB1b8Y7QEUQ1eMZx63aqWdVJXrwjMWLWsvLijVegeE0JYFk1G+zDwleeU7D5IBICW
5qdt4Y07W4PFOT9tkKit1Cj6KmuGNTOOQoJyXoWxXu+qacbRzk8Z+4Ba+Jra7AIXpTJZ8oFibCMV
/P78kAgnWWI7RVRtTAGWiAYvfpWxW5yOKoFqJUmiejO/4TlQ7HKk4HtiJoMV6SnBzpiCVlyzC/Zx
XaBcmZ6Skvaq1eDNUWAJ4ivc+uRPmLb5yJ2OavAMa0ZYnfIYFv1Bn9JUwUMymSvOnSSlwrMb4KmT
qF5TCBcfy2xcxVmbkLdMMwIHj0bXNbPbxyokiVGngmaA2WCGCoSE4ukvYiYD5dI3ukfb09D+iCC+
fb+ZDwqyu/hhP9FczIF5ZaabwcTBEI4Gfs4Oi5njpc22zUN9LTLhr5uKa2nmg5oTPjP00h+vRR45
RoQbQhlm9nGTxf4Uw8rQ2BIRWBCXjT42rtlG572r7sNRAPIIMrkOyC18SXXVWuLcLw9dNxYvCIoe
1KzZMpVcMhL3lnZITavkYNw8Em9mgVca2QUruqKsG8ati6zq1HXvGMY1s0V8pEP1pCgI7tekQi9A
uacX1Y0oL+uKNtI0lv45oJ7rX32U4xFIVWAVJsVEldPCHhyS34r0WbaqRdIl9j9lsv9pudetXRu7
Js3/dKVzv13P744NQgTKjr3CHRmsVZvoJ07hqw1Tbhz799Ape8hirjykvTAeHL/+nohUP0WSIMte
+PeV3YnPBTiLFU1+54yATt/rSgdpbRCfRSrSzRzKbtSYZg2qno0jkn7rhYbYChqpC0t6+Vnx1OTF
xDzqtMaL2RXgCoBULkFDGHd0lMaVacTVawvmt/UbdZODgUX6YNb0eCJxmo/mB7yDIDrseEF4Jlsd
2dXguZBrdV312tsi2CkDcpZQoG8jpBEkaujQAw/kS530/rbqxnqbakP32RSIzUAYvzegTFddFanH
QTK5o7PHlAA0+ybtHHg9s+dl6LLspIcwjJw2G/ksNH/FFN8jXid/TrwSISFzchRu00Ph5ytfKNpj
1Al0viwKuzmAWy/GR8aTLlUPJwMTh8ldgIo3OLixyPcRTj7wgupp5tWg8QYJH9N6EZNzy+8TbSVq
0a9tJj/7lBHo4ucbPb6gdYf19YJsdNFVYXJxVSQPYiQuKhqw/TlNyYC5rLsXjczqpNFZ/GvsPz6C
jnszSQ/qtD8frNpGI50gi4SUttC0xv66Lq3W+opiUWMZXNpTuezWuViGviqON3keYUSy9atTDeBm
yd552tukxptq2MRBI/4HwnRKYrGhxtvpZlAfnQkUIAmk1EESYEdVaaf88MRo9nh0J6H07R5eKCPB
1X1jHx1D13eBY9jHDs45e6R1S2/zE82Aba8n1v082PWHfkvUEDWlReAf8SPhEnh7xcew+oXkmTY4
zEcQgGtdS9VXwVI173+tSjQbxisQYRCROMj2mY3ObSegLOUlrDjBSpYpdvLySVMX89Ze1vT02V+p
d56wUc0yQVmEHcKzIMS9bYYAyN2W9v+kz6RR4B4Ni7I8w8cOoap2Ic0Vd7OtJvA0xKmq/izAEN70
ZORtZJcBKUzGQNFMi/Jx5o0YNSGckVs86iWdgppG0fImHAvFAImxCd9mHalhys+dzSVWKI9KbSjP
FboEVe+gHZQu5s6YK19NghfPyNu7qvEgCFIjPdodQ7SpkPfLoj8Gjs715TiU9VPBX+QiPNbz1hEL
0AtV6A8tflIwdUaI6C7RBxsrvEMmXAOG6AQEyFM/9Cd2OWwptOZrXGW3A7L9NtLzCZfV0+scaRgJ
+6zGdYoYnIDdm8C28VvCyaZq37ATiKvMOrGPgKEdzWyn5Ax5Hc/slymFCmB6L7wbAmgQqYA9Sicl
IW1Wn8I59QVBScPbLJ2fRfRVzpexbkqGhTraLT0FhsQMFHShPNqKCVHyj0YZsFI60u54atRCWebj
gKSvFNVypqKEmbZqfV39VtQA5RyuMUe5pgFCT7BOweOYDQ/TyfZakEGMnNePHpRKjptSuGBh1CE+
dsOLrkcE/ei9QchFpixSaZan+el0sSsTNaJtjRpJoVIs3EzWr/ORRvLV7Wh+rdPx/MbqG/e09r5F
+kPL26mWNMuHN9WhF4tsYVGlQb2348olr5mcKsTD5Wsrqf4yoy4OpCT15x8q0cxh45vCidL0lCmL
61wAI11LchNvdJ8SmeGdAYdAN4SV3JlkNV5Grrs1gjjt2kHTXLOxzhe5qww3mEer+/rVwmwBSAz7
e/A1SMDuBarWrWMyBBnCOOYj8HOMA4WAhlPFePqihgZeNY8fZCuiraO57bIqhEAYN3wgqdCXkJbG
lcKIn6qGKew8k6gQq5xc29H2N/VIoEv1WNbIVCYs05x7Fjj5BvPWIXdS52tV7IKIPCO3nAI7RqNZ
pVRpqyGkpB9q83UWy45jjAu5E9thNLAnBdZwYz+T9CsfRMAZ6jh7xBXjirDIbAOsqrr0VonFb5YJ
9GP2FvrOsz7p5v5UCRNmD2IYgaN9VdkqnvoChmrqO/laEZXxouTiWjUZdx0ju/PTyDw3KdnXWoCe
DS3Rpqht7+R13bqNBpNLPjjNI09ii56sqq12N6V5PelScmf84g8mHbG5LfZHr2x+zTV68o+9nJDV
avzwfdcFTc06S8cHqbRkx7wpGuPaZR6IqP/H96gjbdkM1nCuYtLU9IGAhqA1T8yDHxQzHz7lIn4f
kkx/nw4CfIvLnjN7P1cjolg5OMGvFdKttRKUPbOVI7o8OhsDB4Uu7m8208Qi+ti2WYqHuvNfSz6f
W4agbC6jmYff5eB+0ZWqO+h1XRKxwPZZDUJl4w4iWM5P08z1+DF5ozOZKyfThtugXXl2/J5Q7My7
m3eWak8yOIsPYfem8T5vDNs+yPaBSyTpHIqIhhVSVFI4OzO2ooVqUWRDE/pMq6e6anRqn5qUWPoJ
+Kz73JEmsxXZC9WRqQopHuG4aVHQE/XRDMf56OdDDlF85Tfh93/o0/1KXfN0wzGAQ1saJAB1Ek78
tfTqBnvUMORoh6IPw0tS2s2G2Exv7eB0XSaKaiR3haF8kp6SngmtRHtZ6cNbWKIRi+tGvQ4JSg8l
KjZllzXXxigoTxUZfvj1R6ayVqkSvvSQRcMV3HmBTch702o5XI3pgX2OtrttZ9F6QkeXBP1h1wna
aVH0SualWXOXNK15uLUKaxclsF1/nVI7SEYvD+QpFPfCrVRIMoGyC2ut206Dx95GkeWXRHQXg/Fo
Wln90LOsnLH8N7dk9GQgQpw+erdvJ2hNWVUkfk8mjzRLX0xZ5ptq9L/DZCdZsKeHy6/f22luJZYY
nTHZDwqBV9OebBiG8m5Mm0sYin052uond7DyA7dT/NL0nN6m1wfcxZizPpDrnLGCyq/c/8/CkN6j
6/BRihroCR51HJZjg2alKxtvZWjexOPrVnAJoi8uZy9SXOXVYSewSehR7F2FeMcgjcajrNEpgZB1
76JyHH9kh1lhUu6Zl6OXI7WHlmAos42qfshZ0ljp7ddCALSZz6j//uj/T/CtuN6qdvHv/+H5R1EO
NRY7+cvTfz8VJPZm/zP9nT++5q9/49930UddiOK7/Nuv2n4rzu8EPf36RX/5zvzrP/53q3f5/pcn
61xGcrhvvtXDwzfRpHL+X/BzTF/5//vmf32bv8vTUH77/Td04LmcvhvC9/y3H2/tv/7+m25Cc/jv
P3//H29OP8Dvv30K3vOvzGNv3+uPv/DtXcjffzOsf6n0UxmgAg1lYjU1y7tv0zu69y+L61PHXeDY
rGIaQ7C8AF33+2/mv3QAnrAXDQcMNu0sOoqiaKa3FO1fE0hRY06gUauT3aT99p//2V9+gz9/o/+V
N9m1iHIpfv/NMv4q27NsmNsIzSxdd3E5QA/9haXXpUMMhM17YKhhOajIhJcuVcCVHZNYU72zraXe
Ro+V1qgXi97k0tGQSBLyFR3NkaaVGTbVxY6a7F7v0+xhSIuQYCW3uRK9rjMKwcvYdnAAlQH+aK1k
7boGmR9t8YLqD6abhGslQWiqRfUU04LclnCyxJHPuofQcJEBaLpvXFVbklQwMsOEe1gaacEgRvPv
IqcBWdiYHfl+GvgerO8A8Za9NjjKBvh2tmdvE4QsZlryEoJxkIsgoJV20lyzpN/DnQ5V5v2omWkC
vgIBFPxC0p97nGwtNCFMLz4YFqQOqayGR0kAI9EVgxn495qWacg7kpruSF+nAEo9k+Z9X0L8Nruc
xSE1NtBOKAkCpbUejFiTZwNYm1xwKRdXtdaHZCkVTX1XXYUlSocVtJadam48y2LhacpDzC9zy4I9
vvZ+Muy4H4PSVdJ+56oJtjSBfbgjXfO1Ey4zkq5R0M1qo1Te674evko9hLVrMop+YU9TLNXERDiZ
QUHwkMFRBkaXqZmN2osJYa9OcQjGAF5wQbOL5hOERS8juDkEkVD0nSWXKfwCdzHUtg1AzLQr0Fyx
V8KB9JRipQaa99Hm1Ci0jltS4aGy1HwWsdfsWmUEr9n5MtU2yhj3X3JZxvvECsul0LucGyO2Whjd
duavi0DXQUqx3dmmqlmWy8oVpXcUhYgLcBJu67/S4E0+tKysqMKSziXqdtTGR/b1dFMWdBudUzqk
2aHPkFiA3rXwBjWtuq6K7mUIRjdaDiEBqXYiNblxBia5gsn/zqgoP9ROxvdOr1XmM3E9gCNVimJC
zgPdeKZITC5BhgikhNwfgtfLRx9RgwEbhXScdJEUNUlhdV/ipw1bnci2wDURAXfwuzFBcUGHq0Tp
+QaZOYynDhfTZ+TG+Sfp0k8hbynGM2X02IXaCrEKPf9M3Y3lGJ7jRA6vxEWPUNvdxF72ndm9osWl
KnT7LMUBh2HrK/yNAnoaOdIMdtywfFUFIr6FFGP0lmSQExYjwn0N8Rp5NguJd+PcVxrANFl77G89
XPFxpRbPhJQC08/b4hhF3rDQHYTUEn6lxrCNX79D8lIdjHm5KHA7HXLyN790qXQol6ruKZ14AYDW
Edx4BGxNZsPOpZ+tT/IQT8EN1qcIhRZ1MorvdN8FsbNmusuNOPmilbl27UP+p9u0V6KvrpCdvmi9
nHy7VtjtU162+oNmGpmKCiMfQ1gAXt5FjWQ0orlGOcXyVP7rkARe+j3IqpRsV72zx2bPll/tYmhm
MJrjznBWCRP4YJHXgK3taNTEQlitSO6McfC3JXd3+Dst5YfAn2jpDWHqQZkBwu/RluQlMNkd1pKk
oZ0shs+Qu8b64tBNrDa2o1corDSV3WXTWnd9Q0jy1krzZBNazHAXUToK9wFuTwpZNSIAC7VC/tGE
GmwSHC/0UrZlNzZ07wHiHaJcy8k4r0NlS6Bj+rVpMmMVdIpJAkJEBsYoCP9mEmE/N4WRvaFxqHe+
RLzhcs3uRBd0pyqfwm9anYucXfSenb4RLiMXvdPapN+xSWIp10I1qjVoL/XRD7p4xMDZu4xs6LC9
qwqXjGub2lKJtORJV18CZYVHR0VzyyTlhcnY174uRzR8cfDktUW38quUqY/EDvSU1ZF/HpRkuMBj
sxcDUKvvoBAgNoeV3GiN1xydZhgfuJQ1fS1Lr4GIQ58tWWQIOpC9Y13VlnVhRfAPLZBWOhmkz15D
+kHU2+1HbIbyqLHNStjlOd42h72KvN1um2umcFp3imvuShXVl5GH5sdk+zw1RHdmS2C5ROpmDSdj
SPjym0YwmbZWidZZG6o+bsdg5Cqv4EdUCzWikASKONTfQQw30C1K8db0BS0tTZ2Yi75qXyNWpy+j
wINeIH6AfmurKzNTghduJf3OiULnfQRK6fJLWkglpuVEDPRzqZDjcpQ69bSvhsO3GiPmwUutPN9I
N6L5FFqMmfLBfWjRkf1f6s5jOXJkWdOvcnezwjFosZyUJJNJWaxi1QZWqqG1xtPPB082k2S3dZ+7
nA0MHhFAFcnMEO6/MOFK93UCFlahNKqVYZbstbad/ojsqB4aZr4k7L74ShNMPawELzFRmcqH7EEN
nahadWUyfE/AUN2NeBXfVk712c11ss58Ru4Cu9F2Xh87SFn3yWNkOf0GEF+SMts3+eOoK/2F3Ts9
fzXWb72roy1Fo+AKp5vgMwVSDfGWLP4xZ2XxBaVifmE6qOt1Upr+ZbyYNGtGbKzmKRoPRpgvhj1K
YW+zBEAHO+J663dzts8s/E8nF/XnpJ9y0PqAO60uXSR8R1jVQOb2tY3FbI66IpRBvi1kj7D8DDx7
q0X4ZXdKZm8i1zFXmGvZT7Y2zduECXbjtstnBjOlLT4S4xomMDZ0dm0ejEltVqpL8nXKLDTsmrLb
6B26ax3cuYsiyOfN3OiUEKoovGzw7L3FCE3dojT0ExIWrIoCnGSAK9d21DE/Trqyu1IjW3vWC0d5
cH0vbXCkndRv9Ry2d/M4NBd+7DB3604RUcAobfPe7wL/UWtJntp8zZF3I/X1HfOu4QDm1E1+d/w9
kaJilZ5X/oCAszZ70KS7UM+/DaWrPjcg3y/CSfHvLT4P91XDIsR2DfvyaU5v2xArRrdDmoUP5fRH
WFBOr9dA83QU4IYs/T4xP8DRUkuAkB3iw9C/9m1hVvt08BFWs1m6vNxtfwzhyNw4O16ogv7SyKAn
vuP+HjWfZa2x9HxRbhhAXKCNZa/7zkEHN+HXMwHxgm+P9F+DujRCQUlEBcHst/bo1zme54mtbWOr
Ur9Nuo9hVJJ75nXoOF2xmuKuOBpIxOyUZhzuXV7Muh6x0dmOk6EEO70xqZ5M6ONC6Smdz2Xdar+y
nPM5Wz4819iVPTWIKIHWjJzD7Br6vW3W5IKBydTYR1fKraH15R91j2+7uWhirKhcNdoJJvC/Ojz9
dyej2/J3/tjWv3+3x+/l/xfHI/OfjkeP7fc2+p+nHBG5//n1f/5v9ruOfn44LfH86bSk2PZ/PEc1
PHK5lDNdBxTr6bSkOfp/sDpxPNuxMDjwFnrRy2nJ0f4D+4SygMEZZsG9vhyVNPc/nqGzd/Q0iAMg
pJ3/zUnJ0Phfvalkm7bL27Go1KAh4DLniir5GyJzqsV1rg2J9XvJ5QMTN57GCqYY+CNvL9inwawo
E8+1t5deNvbaqVcS/9KbpslL7989K6+SwX/3rOZ9jwJwUUGPlIVcmNcwsz3H3jhVBzZoL93SIW1x
MJd/DlSaaztvR3QkMfQ5X9IFRnEOI5auw4kai5xRmWbXhg2JXWA61ZSrW2rozl4USnRnSXm0AyAN
dg5huC2cOt4J9cWC6oz6p/eFAvMOg8uWfa3qzObmrBsnd/YiHpf7AQWtcwy40Ljqe2aDSUVjz/Gn
VVsbcbBB4kc7jKnmVDvAOtpB4hCcBaq86g90/LAJi838GjIIFYLlEvqjs05VhKo/dEgoFxbQ4jop
EwVPsuW2vPAWwIb0peOobINwxDieiXg3GrN7Q96z3yFi4N6Ey908MuuBSQXMou2Lxmg+e2ql3LVp
kewTJSwgI8DPg79NkVuUi51qWlklE2bbDkFXrkxkctnDBB40nZakbzvfBKViPmpF1Gz13g92HOus
xxCbxmNQNk9VhrUvSSOrf0iovF2N4VposJ2atg/8HP0FmhUQxF75sct3hbNfDOVoabMRZHj4p4fk
RanVX1AwKC6H0SiqlbWkL4clkXm+SFupO8iAvXZIW2+WTy9/c9e4mWLsDFAauBX/KmT8rD3MGvZ2
izjJ2FBq6Ydm3MT60O6rBNI0lj/dVekM/YWrYRHNltneYqdePOija6wtAFdfktSBsj16/aHM0Sku
SEGs46GJP8td+nrXDEp0ajvfSbERT1/2DWlN6gF7IOrZpGHXEnMAsvaU+wNSCxOieguvSIFK/eiM
SX6B0291EYyq+1A2fY0/HgiWcGRrUcEjaf1J24SmEh2tVvevF//cjd9OPll1yHYnEWFDVeHdcWLb
iYjw2UNJUGrVgnIavbrErAVTMsgrVBvVBcSmhPC13Kr86VDCqvz026mCWHqVcrWEJ8JP4czKldEV
3xAQ4gd6Deslp9kgiGbMGfzH1oBplZgoROYpsBLYLe3WoHp+ajz1x432A53EEOcOtJCLULHXHXaA
7t5SfiotMBFRds5Gb+3GTjp/JteQrsA7BpwfMPlNVxp1kRVHwekkXiwKxjlFw9GL3rYE0CCKqob9
sQAdxhQgu6lPe4h00X3hF/qpxhANwcUYd+MX7FpunLzaJ4v+pFyY9fyDtcwjElKSYzI5x/wBb/05
x9O4xgS87bXsGNams2G5mZ8DH/lusmC/wggf8NmKvlA2GLYk+ePrYq6zI1IEL0Ohpl/HZlb8C5NH
0xaQ4BknZeKLvBBoLYwdgday0Cyrz5vVhRRC1IV26P5O7Ci95CQIsVP3OGErpV1ctcmivyW3H+OP
Q9/Ef7n9+GwzzclaaUdzaxqz+tRVwUMF/uk2w/b6qYDNmGGkgFGovxWp/xe9/9lkDgPRhlvAqT0T
YW/pdZcnRgUXKMr85s35sdcnzu2WPgcGpcn/6t+o8vpY5UP+OLl1smo4Z95HlH2ufTuMNwgTld+D
pIexbQSfM0+JLk20znYB3j3fOV5FAb6sWdHs2qjg7J4mzWdFIT0Yk56Z28eRfMadYrfWQxZ2x2By
uufJskKED2xzqzlt94ycerbK6ia8zSwAKHXgaGut1rKVV0/U4f1mWmeqOl6jdzk9ZiBvnKW9ccdw
q6LwcYnHQv5l7hYxSto7L3Z2yBDoex+ttG9aeztMo/PsT7ly0Xe1uZVmCmqXbVxGT4HnIqVlzsnG
R8/7m6HHmzcbspes8NssMPaKHz990GuZ8TDNxaJH46P4/tM3x4bb2Kod/Yq1BLrAmqUrVpP5m6nO
9nqYdPYMpW88dLPLUk7dQ009yBiQC65nhEEeAN5+mfjCgncGqCNgXZT73koHSxumG3cJXIuLs6Tw
eSwIEORvJD53x3Z1Vxs1v/G/eZ20qU28L8Punix3sR27bsAFPrOuMa6Lt1kxB8+tHd+KzwglO2qO
pvpFhuqh+TK0n/U3Q8V7sVDgXJeZ9sXGcmKrIca5qcMWyfaVYipzmSMzPVzyldwNsRljFc+dmpoJ
dkJd+HL3vvfjOGWMdmNS8MT7cYULqEmvO2RWFk8BzIzfXpaqWWzY9eWH9vNYPKsph4sdgVVct2Pm
428xTaQo/uZ10mYV+a0+kFWWR+XF0v7xscxTH5QEX78RsIU/p9MnFs94DZu7RqCghVmNYvEPwPwQ
ZXDHWZG0XEWR0kWrLCpXreXVD1oEwFWx8idSIPGtqG69RkI+jaIK/cssvhVm6tInkc5K9fQ68r96
jjTzm7ec/72Af0Gi9/+CREvf+39dRlp56lwmMK5WsRaFR7cMKDFYyKFnsHaP0iZ350siHUFqrm1t
fBn3d4NDGCP/Qp36wLVFutCgymQ6OgbI+lI/+vBFLrupcPj0ur+UINXIf1papW/lSFFQTOh05ZME
SQJBrVQ+lWAZH6Ppe585KObFwdG2gXitX8MTHzTGR0V6wftgFRJMG5WZyporcNxmGlw0JYwCa7kz
lja5k7Zzb1H6yv48Tu6GaHhA5iy6HkgorB10RXZCrxe6h1yko+hw5T23yRBADotUEB0nOVxEHkBM
Lo3yGhktA71k8k4n+XdV0LezpfNemkF+x4YJstmw4aAtB8v3k+UYRooegrT6FcXqI7Zm7r2LL+qx
wR9oLbMm266fHVYc92wvo2P12u7S3ry248WN88BScl/Gj07kvRkv7Ubg/Ez971HtPZysisS1yH/9
Kp/uXHT31LnBDCSC6uyFDQgt+R5Lt1zkGy13MpAdiLmyDXPuyA4yzZxe7kJUxBg3VDdKwcGjSpNy
lZN+PwiBOSsMdR+qRnTiM6sQKu9bGAjSWSxHE8MPyhW6CxQOrG9zm65duKAHpL7xSNMHeFOLbCeI
/XXs2+O3jKPI9jzCtn751lXTu/YlUNpk1Wo2RORzDK7in9c8+69/RRy0OR9ioG25Omf693/FwOoj
RR1D45eVt8G6WbQMSWy+XOwm4rcoschH2mWwNdqouTo3VTlfL7wRjC3KIeaNGM0Aql3FRtgczakz
b/TlIu1RbKZbpJbN9YcO6R09tBRrPdqekHDFHDnpjVr08SZCvrQaEcn7IIS9tBemTXpSxuKYndya
XXIQHM+sF96d40T4tZUo6CWTe7f0VYvG0mufaA2b5vAJIcdpW4CiucRsLz7IXTwAV5M7aIkvd+fe
8x3aC/Eh0Zt6/89/G/c9/5NvmAUrH01h17ZspjLjwzestSMVZ5vc/4mrxgavD7tYdXPFmUXl4GJr
bnaQsLJ8DQZ1DBJkZpe8ku4PA2OXPCIiAzxdyaBxeYeMPA+XV0oor3RL6zbVjQzLpHa6AVBY6qvW
T7ub8iAt6JFNN4k0gwPENXZQR3SLmgr04fKE9JPHwlvMwXd31hCaPnW/vEXjXL2q6wzfrWBbosiN
c9jiAKAJ01Vu5dIoqX/Igq0E6gKVfjP4PGxaekKK+wclJTFd8jppOt36HYZhrWP4J/noJs+nHbXc
En+jd7B5eEnReJKTdgfnulQnEIRhG760naH1ode+vEHaKAJ7/6KXqxl/+QQYLmw707aQXyQfuCAw
3h6HKNT5C8u//pXACWnMrVN6u5oE9zF1qztYbP2lRKcmR/PnVZ0DDAwM18OpTOJltPTHSTRdgfS+
RJ9bORoZtg77ySvevEY6ZGxk6+amLYCLYm0Yr/EGVb6S134oyhq9CDJkU4vSfR0Yd6OeV98GFJbW
KSj6Ryht4xY9PP9YlWp8iXhadenaoXFM2DVttSGuH42MkjLeY8G35Y1h4qjLG00/SB5cA0VwUymx
R1qIdlD49/Dup+eopyg+K85wRd7bv5MRaW0PN6j/xicBVsGSi+OpI5PWUKEpbhlBujv3iFKrhOgv
IrQS9Pk6H4zm3huLlYhgidKaPnT6JvLcZidtryOoKCYbbfQfqiWBYM0hgErfxwp5CaUtSsFBVh6b
f0dSDsFrLHRgGShtyM7Fm1mLm3vpOL8rE6mSpRqlNUp7ZVbhVswFu4WaInfO4jpYWrl10Kpg+6Fd
Rkjn8qQMPT8kdnYQfqzD62tlhLTLMD0aT6+Vpg+Pv39t4xX/smmjRM2nmXk1wMoefNEy3yGizvGL
8z8fUMP98GnHdytG571VfqBtsm3JXeBoUrvVRiu6cSNrxHktcXtvvHG/ScPJ7EzWlAl3gw0gmZfx
0iZPzigk3PQ/+SAtb42SP9el9+8//aNR7PzhMIGJHUQ2Zs197zyEqlndnXZ+y/aPI/i5hUJfclfG
10ihLrCE+v6kAa/0waZBx38f+J4Fu96OD3aFBZf0ihTm8oDp8zGQJjKuPDDMK/wLsAlabAoUL+lg
4kMIlZByPmW5FBdddekN/T97JfN+7pXMu/Sqy+APz8KJz5+KbMgu53L846z9L+xJJeh/zWWCIq0a
5nfS2blpj2p4/QfI//wupS68GYFd8pOg197tYgPH5GVXEwMeWE860nfVpFLSbiwMlBs/+NY4yrr2
Q+N5RuYT0bZi70No3ohtqugGa8m49aCf30rTGI0oWqslEkVWzBTXDfoWlF++A4bZ435WQA2DZXfr
LHelFSBrgr305bljTDzziN7JWoad2+Ul2NKAaVielw5yhXD0VYXNRuSb86GvK7IbCXvyuAShpNg/
28kZn6e+yHcOQNK9XZbTM8T2Wxufq4ckDP/le+C85wqaDlmxRWnXtDSHso1hf8iBoaHs1mo1jz9Q
g+ZwD2FLyVe2OYKjCI37Apx9uXZa8w+jD73DHKv9I2nb5gKIBfL+SyiXvvxkA0Z5kEBHOWyDqpi/
kzDUcusYxNa9RN1i3txH/h9JWnUHvVfKG3KrL1krbLK3xQA0WXJYp1wV5nTYu/Zpggrqn+MMyWJB
VdwuppdKeiWbsMzjvJMgtX/Stizeh94EuAo7tR1lL+sIoO1RkvtywYznLuiBKEvk8yfYpoYDz0aq
AXFtn8cX2mSsezaoV2Y8Ghu5g3Drfqqm+lrwqdJuTomJZpjvfmrd8mO7MaishjFKZwM2HP6/7OQ0
a8EPvp3aNM12TBsRO5yvDJP85vuF3K30BgK3XfxopgEHLyRiLtusuzkZmols1dkxCreZ5tKumxvO
Gii1yOAlzMS81DMeUjV1jl4RZRel54VXrTJkRyee7a0DY/GRfRTegVGUfXey8UAhvmF9xRPV6RP9
lzNNAENU60YnJ3gkiZ+T4XIn6kosSNCHXBem84TQuZOgqD3vuwzzcXBcSfRbp7a5yZGIwjCcjdb5
Irw19z15rQcZJQQ2gDEa7ix+0D4UvX2Z+/VFtjA/jDgsNlMJq1+ESVrbRdnIKx+6dBoe4tY/MAUm
n0vnVgTq+K+8SNVJ6M41bPi4bw9Fk4KvXnprr6dCpAfq/nSko/D0CSafvz8fAuXceA7l0Cdnwtex
0iQjbKVErL1HmqYMpsP5MvfldMjSDBn7Vr8wjKBEae11yCl2QgpWKAlcWvGAddNihZVn1dFYImlq
WXUOajseJWKOeWnvCzXaTbEKp/m1TYZQw/mmdVOzH8jx1j9iQwVc2Y72pQEDEymMKfiKo6CxJnc5
HdD7yL9owKGlvfD94nIK43hLZi78aoCIXmU2wGsTCNy9ZrZPyASFXy0O7zvwYP4+x+6aItIUgtPy
K2Ckh34c7MccZ4KntthJ4skE+boEkjEyQzd8DdJlGM7y52FBtKsWzbx/PhwZ6nspp2WaZG50IPW4
OjsH216+cm9KBaMx5KWHmPaPLOT74oDqxZqMi4Ij7q6aIOef28BHTT1InPplTJ6mmCFQenx9SsZ+
CGW8pU74CGb8SE7VPobKPF3FvUdidLmgirg2TXYi5yY7atTVVOn5RaUXqLEvw0LIXDsbsbe1tBkD
MBur8qodgGlAOGOTXWpj5X2qbEQbbUQBdhKWs1lfJK2LU/3SG0859cCixNNlCTsAo7e9ah4lSsK5
+BQgerN0yQV6MhCb2LkLvOhnjJfOIcPg+qIz0SCTEti07D8/tGECzWbk/bhzm2JRuT7V2j481xnu
dLAGOFYYzHztkJv83PS9stUwaTjoU+AfES7sYRkl6ld1Di7VhXH5fmjisPqA7/Px0Oj7TTSiuOXW
oUPlpQ+B8nGpVNK5yHWvwygFsmhVmbqSXokHd7xpWVcvlVrHXF7avN4Kb2olgRoeTvn2zXOVojv7
1AUHgN1tiuhMi5Cgp36ObbZpJri4tYR1OZh7JwnzrYSNnkZbA5/q/Wlw6gPGg9p5kDBQqmcHCYVb
O6i1z2HSrLFv/935HcVEy7AeJ6uKjiWgKFnFpIna3IHjTXTrFJ5zHSTmA8hT6pyyH9eyGeybRkbw
vFE/78qlV6/I/n3Yriu+WiC1HrlX3uwz+7TdFF9VkYmXhJqtYh2ptXJqDsZyCWBbUjDkbi6SgtnO
25yb5E6GyQgJ5aK2TnPwfa3ZU3WPgKB1WD75jrEtCtwE7QLSZzRP8zEZAnCKwB6Bzz6rvuUfZj/P
1xLqOFtvHFvN8D6gF4fkQ59jvhXX8Ve/sb8nANg3ge2PV15YZE9tmB5EY0Xao6UdxsLftjuhql9F
ijGvpBw62l6ylVBqolINlY5z2fTc1s1Q3Wb1UgEMegSLWOxY/FSK3oTni/caopadrSy0KPbSG3D0
XZwtGF1XiKLOEfTByjiiV1ptg9EEVjkb7hGmIFY2C5Obc+O8jkLbPyAZ5D+Vnc+XPaq+moliYkaW
tniEwG2udPMYsbI/uiZOovL4vAz78HjWKRtpZ6tkbi10qKLKVd7AH4wCxmacOcaVwB/YCWi3zYyt
9gKGmHIYUdbMLvFP/9BoBNi2IgeV3yHvU2zGSKm3whSVNsvW4lvdeQKv+m5Ybj0nAyefVVgq3r0J
JZTkXrHWvFzZJLoR7SwD2yrVq/yls1qwD35v3/7zCqFZS37s7aZLJ2EFRApSiWHZFqfK9yuEk+H5
1ud9+a1EBmqdsf86qH2U1ysj0rie7sV6s3dwyNND21xb0nUaIF2nS23h7zMA36b4We37LE9P5YRy
CZHtTrdy5PILfIAKpUlPMlB2X7z0xn1W3Ht8VQW/IHgGueua7glp4ujy3H6GQgx/dsp4wUSch3nq
8BTPDdpE+WqGQPyUQHEW0j48b75TUaaQ4ainZ2+Yx5VHjvcm8YbTMGVG4DYbFWTIl8Q3uwtMeCwt
OtXHpO28E/qQbT8P/rCd+hCe38w6FZ0y7OeX6mN/3Rqxe+uN7Y3UJTO0UDQlGb6YtVVtzThtr5EW
9K6VAMsh1Lqz58aob6KGMs3JfBSpg+ABhQ2Mw0u8uGHAjY+Drl6xak/PkHQhr001VZ8llGEQHIbr
UuvzVeFPwIAXceTzZxkbxqe+HNWr04fZsMvxwsg448oQuYiWYGgXT91QqFfn9vNYeefpS6NYxel9
cYEbWDNjG8ohNXkgEw1DsrG8rajYyEXPULGFD3GQCGire+cnzxLIM6Hj65dG6zWAZawY0NJf3zPm
ifovWyzrg1om9TPAhB5ZGUBGxpKE/nBqScakyfywKL+1oZ5dibdzanrBcWymDEgz7isnT1tp/Ltu
6WhL6yv6wSUePhw0W+8WSaL+QYKkrht0Md1wL6EydtpR9UeITcshN0nU3xVsjWuEa60LpHoifC5H
a9jApwk2BlrPm6Ge7Isq7r6gDDluC7SvNi1+jLdIISOL0s1oOORmfCVt9pIuiCeFOhGMeonw4kJJ
zp/BNg19yQyILy9yLNCY7l3EueQ/hWRvvlMTO9zKadnHmuOeQvYaL/PhUUbU5sIazdPiUsIK3dGr
YUn0SKgZqQnzMRr2qTnn1yXUlpbd0o1dTuTIq5asuhaqAx7HSrsO3S63N9LVKOo3rwS4P3kBZIog
CC8KDPU2wThq8NTQ0J9J7jwEydRvxuUO7/Z+I/ZfimzbnUTzWCNhvuppeCc8cbEFFtq4tHPou5No
jtQtdWzv4NqJczcr/VeZOpoigLFbKtleq4fg0LWxfRnm/n2LfsrxpBUBH+gy9GqfQhpTulyUzL9H
Zas5SgSo/2WEQN7kqdd3yIgogExj8I1fnedFmex0rQmPrf/rQ7OETq+HR1JVEpynTJkfpc/vfp0n
S7mrzGPfuLV9syxWpRsn11DRwivOjYBhYms4qloBWMbFmBoKXcQv1Yo/d6EJ5Lytiu9V1t7hSOH/
Ybc/+nyyQUFo5Rb5Nv1X02rf4BPlSPphwpCT774qdQ7UOvpmR7TRnWPstM4xwqntMteSezfJjRmJ
cNqkI3cfbQyW2M0rywEcLf913uvB/pyaG1FuL7z+yKcAbUo4HK83aRCfWvD6OHe1mnOrhH1yEHEL
JWy6eTXUpBY7S6k5iqB44WHBPG+q1i93+eBE91FsWVelitRX2LVqum7QLNgoaoLBzLI5YPap7+Pp
NlXcfQV+7WQ0LpOgw29jx34vW5+mvp7RoatsHeTDL4coST8x/lnzze5HF9nZqtfI9Vum11w5Kla4
VU0JwcmalYwoOgzZWzzmjlnXOTe2bzIRVI5+qbgFi67rWQesQu0Dboz2QcLzpa7U/WCk4eW5qbOh
bxuwfOfPWt10e8o7W5Jv4Y1ONfJupMp6B/MQu2Lk2/a9gxTlqnDjRZ7LVtfSbS4DI5ginDwCCpkV
1K4o9VZGb+AokdbzlZbl+XUKlW7XaTUfHvSH1w323V8qx/o5zlb+u0yMFYJO1EzmYLpQqnr8kShg
KfSu8TcTSfGV2xf1Y6HAB0Fg6j5t3OqxQGVxq3ZJspNOI2qdW1/xdtIpTYGWY/VGQvJSQkVNh4MV
QMzPEKQoydOkT2lspMe5KvNNaYHH3VWNinlwRvEP7c7soJo2FUO5lUa5oFGcHU53qm5B9cspNZ7H
SMh0a+9dc1SQ0g91ZzWadQTbJ34Wqa43Gl5QlWBdlhNmNUh6DUkxXvh1oKw4vTjrxI+YVtxxetZ1
Ciej8wVym38IxrJZ56R4qsyM589zrqp8cPX4QS6B8oTMkH+HtmDy0Fr5eNCm+tu536hNdJzLUd9I
m6423yGCxWwUnAHZnBQPlAmZ5++tBUnGs/XiOlp0lDXEktZ8UrKffzOiRLcD00Tz2eB49hCQ/xQJ
F4liK3gTLX3sNCg5LyMLTdmeo6Vvsu3kd8b6dkiLLr7rwMydvm9Y1SP2SCb0tF0X4HHe9Ad4Rzu+
pNnN1GrKZ8tt1nU995+gN/UPKrbFaVoon83cQv3bSGGNLqPicnBQCQjLrfSmiHNuwqYEXVwCBJFX
60Wa3mmo78i3Wy790Bf72o9f/gcxTKZ9G2C51yQuOh2z/tBlzpzyl4nSbW9T6RN5zpNGp9vcjJgv
bFsERywBVdQN9eAwakneL7vMU2M6WcW+16mkYerDEmYrnM30BKkVo8+BwirDbRyiT0PLufk8NNSs
7NSRZhqmryEbZ8Xb9+LMERWqviVH3qxAl6a/G8BlWuH/djIXExy7bZ+s1AOyr3Uzzo8agnjKCkML
NonK5gQ0SaMrz577JzVw6qs+QHn7td0cjfhYzMWPLMiMBxaftZoaL5mWwkVvNBrKB8m7xL7zrGHZ
ecrL6Kh4QQGqiivp7AMI4JSd072EkWG3+zhCdkjeZk/1dIVutrOyXL/Z9ShqkNL0KBX6tXWtmlRW
YNnaC4s4/MF3777XkuDJNFjASj0zdmpUVMdpqXBxmt43NfRRJzUyuORp94i6pLLvwglDvAh3xHR2
UdZahsQJ2RZQIN/SQeEv0oeA1/Ss/5ccuPkxX8dm0kF/AwqqyafJWIj+b/N1BrjOQMPX8luEhrbd
V92dZigYSLd6clU2qMSBoWkfpK10Go1JHwE8CaVjNpyPT42KdjEVXqs8oia7yue1i8hisjK78w2l
9ezeUAN9SzaKirBjtA0KW1z8zKp2haV+x8SlOeSBg6O17ujNASGClyESmjmmq6ee88NvnpH3QCr9
+i+nV6ntF2+qobrDOgT7Bxw0uOi//L6aWm3CITOGr3qfZ7ss0OKVsewntOUid2WYsqxj8vxQR058
KW3RsqkYMM+dV9QBEEZWjHgljV0SuccMtZTrpHc4AhUBh1Fbu/1w10MhP7WNr3f/+3GDXu9aK5j3
Uqe0AASvQpPEmtQpJQxMqGpSmJQQ/7v4TSi958HnZ9sCQecPg89hsIiMhamC9syooQWI9+ytOyUX
Is4lF/L1xjqDNr4nARs+prOX39qOgUQAkrp1MikrMMrtPTwN/aJMOESGrplwLjCMVbxoXCc+ynlT
/ctOOgVhhjG+KjWmZLtssO8a0/w5wN1kq4SjtpcwH51PSuHk97lOMQ7k2I3hGdlzlBbNRah0UA0k
RJ9wZQ/+dBxiVMCN/HeczfnzkOb5wTDd5ZPNq2EawFR01QZPPXon5Jyxj6+fokgdOU7wP5CXqVkU
7OR/cApN71Ph9vk9FNHqoemtmywIra1lxdFlBzxyg5i5RUlj4UXGC0Y2qaIffDm+IrpmPBpqbFxi
UBru8IWov7nOD3zTwh8fHvQ77cs/f/4F3HT++GMm4ZG2oSRpGMDwVOL308UwkcdCxSm5mPxaZUky
FvGkOdyXTpGwiXadh4H9DWoNLNh4I9+hTF5/Po/wFYiuY4cOPSnI8mrSdYC4I/q56zCcf6QddhWT
UYSPlppVV8PSK6Fcgnb4MbELR09XDR/Pz+cDFlnrRNN+QEn95x9XX47S739cUwXso9uuqTsO2bn3
Py5ltmzqAjtAqnsxWjZK8OZ9H27RU/KOUIhXguMUgKfAOqUdcvAqt1IEfUnZT1fBYl5VqNhhGmg1
7CegUeHWCJR38bnf8NPm1q3/RetWtxeYxvlHgYKIkIvuAFnDtks3XQE1vSnMzAbLneLZ2Wd8F7P5
M2RSc9eEsT3tgnRzlv0M++o+RIlkf5YDpSSKEuU5hgZFyQT83sUwmNnlZMcczkMTEzNH77SV48/N
pdFb40NV2eVdYeOWV6fTgzTlxdjveiVvNxJKh6mj+Fd34HWXhxxYVddNOD9JJJfRR1U09UmH9WC1
t7EO4cyZkUotOp+P06JrxekA2Vy1Ta8tUCRfxgg4iZtNT0Agg8sqdmJkL3qrXWBM81o3HReXdabk
01wtc3DUFnvTRMa5U3VU84JsH3tzc2tSrTxdysTUV2ZqpW86EA5A/3l5wlmekMF5af/QDN9eIyQF
sbEPOqqKXlId2te7WnokpkLvumvXdX6OpQdSfxmojOpNq9p3HxI4Ep7bomk1gz67lhZE2IPjOdfT
6kFFedQ3V6Gbh1dQd5TPQex/M1m0byXq2tvULNynTPeze9UJb6kXKp8RbhwPKlrfSBB3ymfYZdEe
ob5tMwB5fYA5lT+wyMb3DX+QMEE4T4m5VOFQrLwyrg7Shuj1HvX6ae/HZX9QfKVDOG3qDx5Otnh7
vsZydx7jLqMl5Lx+E1Id0HttvDidvkOyTlco3jydtcTlbpH4QaDYgyIwoY+1CqgBnMchc6mtsPqe
2ddp5q0WWdbartn6GksoF7UNrNvcLO8XmPDVhNKPs2phuB/rHjW298PiqsU1QGiN6uybB/SxkC5b
LvlYJzfYOElAGpd6ASWBz0Wnz5f5PGTmSnqcaKkaopu4SGuFt0gppAe3jY8sFfHDiORpWgzpnURI
mGcUnqJlGYkf5JKl1CZniHHsC/9sM8uQQxi+41nSh8ccbR3cNlD5tEtXIrGBihHHOUcUS0+RmOIl
eK6d+3rYbBty5tkmKO0ZZ6VYvZK7Fuex0520QaA1VuqQwqzo0urKsdzyyig0nzqp0+XM/3KvmRBM
8YXIVw5ghUu3mqZLxPvTa93FqK1SJv+mGzJU6ClYPyD/E20QzmufcqtyUBKg4DT20e+YRMBPK9f4
OI8t1I0oXmGyzGmxqeuVkwRZAC+nu84qxf1hh80fPj7wz7lXeHicatlTAb1v47uwyP55afgL5do1
gMJx6mdSZTKl+wMuLrH9MB8Qw34KW19dyZ4J+bRqnQ4xnlRCwVZK7HBUNb06UbCX3ixqXnpVLX3p
PT8rvbo1XnZ6Ud6Pf/O8vE4eCHWg4VaNWNMhr/4faeex3DiSreEnQgS82dKLRqJcqdQbRBkVvDcJ
4Onvh6S6qFFP98zE3SCQDqAoIpF5zm9QSMpxu198onLY2Behwtb3+uISfXRjT2DPggcMgQ7xXNZo
LaBPIZ5Noi0dIFVFwTXcjMoX1Iim/eAUcyqdIiFede0GxsgkSdEOHPD5VVudplYrXixkL6oR27EO
seV10Ib2DtJWtbV63X7uJjSm5gXB2KKa4oJUf4yFZe2aQK22QRs7z0pvPERw3LAZDM2dMVR7tSny
V0sB7x+xPzmZRq4fQg95eA9Dry9ZY3+R6YnfXbMGsWjZ1el97dLV9YaXQpTKCqqrczJdCOQrfInW
WPZ0h9YLWYx3Y+CedHLnJ6MV6DVm04PNQ/kdyZk3JxzsV6PEbMLL/OkFumG4xN+0fx4c2DOZp3eP
aYy3ZoXvzL2qtP3arULzDj/ufgOgN7z161LdDp3ZHm3s0He6Mnh7z3WyvaEUw40jhHpwcTXajTYs
Ti8qom03lM5tGVvK2kam5awD5yV3K7qHPC7SVRy57VNTo4aRI2bxhYnLWHTZoH2NHCUF7iKUP5xp
+spfUv9gAXBypsp5swQaoF0R7gOybbsKsURMcvMUSd+xus/L6vsQG9qrFpjqqgm0CvMoGKxaKpAF
oT7DSmxbA0rcDLMZaRhYuzB1wyfR3Q083DeTh4FECccdiluDg2LTJz/MqluEVdK9jZUbYHTQlc+R
n6KFYSnGoa3y4OQGVrZO1Sp4SYT9RXhT96Yk8abDnHmDC5K+G9mMLgsj6R6ywjc2Rqf2BwfQPRNi
UG46xAwfmyxmugyN7LtVTRutrNtDUiCM7iSlewCx4VwOsogqGHqFNUIhskFzNFEv5KmaYTLBLMKY
y6k3nxrtlKO8/+EysrMbtWLpqEWK+rjXrAah1re+Gun7zs71TQDc9AmkKqKKqIy+GeGrQAXqR86L
eTnUuXqP+FK+U2LT3ZlKoJ+VkEVegMzN9yaol3JM7rq/Ol0tnsvMTDYdP72DhVHUSdFyB6ZBOJBH
wKRTxw5rz2z4GMnVx3ww5lWKrK+76RHI7nvVtZ508qMsCV9nZZpGzeUaf1snLyLvMGDflBngO+zI
tVawvIKnrq+a2zZzz7oSh0+yyrbafQMK4E6dq1yvzmC+RupWNsaWm4EDJIsji54+Eki1t6ajxs2y
GXq0jbJbI53aO7tV2sc2jA5BmhB/1Pp0V2mWse7ncCScd2zMdK+5w+Cze9S74EO3bgQim3kvRuKM
u5L4KiJrkA302WlgsAAdyoMsYrvK/89CBo24n3H2tSI4x9EeTjWBZlmlCOsPPF/b97rJ5kEHv1Gt
ZSurjPI/bTWkU+yHBboL0wfxRJ2cOA+npqmftlYVxgZTEef6M4lrsmgb5lqE/yd3axMwvZf+DZPn
beHbvpfmtmtpbpM9pfHD8C89/zpO9pSy+b/v8HtclGB+LOocOZ/eJw/md4K8mHdUm1k0zLXHW1kj
DyNotq0Sp2hI/GtDY6fsAmSE33UzdeXV+T5ENPcEEDV+4AEvbq3a38mSPCCIb22ZKOqlJp1D+tbt
lpjujNsw15YTgDPIm513h5ufv4+M+D7KY+9OVskzJSLP1gWTwmvgzwbCkjVS/sF4G3vN2swm/Szl
nsesKld2olTghXLrMdRi9cD6ARO5TP9es4F9ijT3bUKm8LnWerEZsW/fa36CrK5phEC9AxRXC+Gt
CSNCCWutB6fMysekzLdJZhcvdi7io9UR1JXFAaAps5bVbuohL1/GSY+WymxiVuJ+nObZimCiDk0I
ie+VJqziNqjX6L6B9W0U5YalRLvuM9jLSD5P32B3isWY9HhEWJH73JX6g0GW/EfWk/saCqgcYLrs
XWoAgfg3PQhLF6vW1/QtDCxtM5Ut2Sg9y04EL8o11ibZF95lPyF4+G+6/tq1XXNOoYSbO9yDA7ZO
qCrqTmqdRVpo+5gQ1xqyhPVVLZG1HKzsh6ak7z349Op+5nyuHZu8Y1Mi4YwoGEvwGatNLqRbpjVB
Dr0EnQRYOEI37HDBNvphFxwjFNsHNagCYjvI/CkNRN4mZlc9Cv1XoJm35AeS73WKjiFOKD4OihVm
wiJNnsY+0lY+f8w5jbx2k3tKf7LCbNwNLRikMerDgz9YxQ53CMziXD/dxDVaDvzHUNMwQAJcLBJY
g08no5rFfPXCuAlUZfyaDLwDysEj2eFjaQhNaiHrTb+ZVkY40G2euIZq+NBNTSprgbLX+FUZkewq
Wuu9W5LAzU+8X7zakxeTrxD1i/o1QKdindpueGzjqsa1J8HOE37sdw3JmEC1f0QqutMT7nRA2jx9
37R1tCltvXrBces2sxP7R5ambzkeGU9OVZX/aelrfaKEMFVhK2XqGnFQYkAX06kPsYQWNwiHYM34
DMzKe6jNL67RMfGic7K3eg+qB1qHr1kU4+akoIfdi8q4H3QNTRTqkylZ96NYhdDFlkaJ17DciMhi
hIr7h6JstYv2UEXlvTe56dHXIrEJEbJ8SLHLWeKbo78a2YRS4wyo9tyb0nKqX41dfjPwunhR4I0u
M6FlN2TtfrVtox4UtSHr1pXoIzv5Q4PU02M91yNDhiqmiU59f6xiv7hD0f19518kk7rBgSVYyv2+
jAuQmRxOkV5aN3bqmO0Wq858UVkGVgBpz8oSxj9JZjev37MgjtBWwNx7HF7zgAWSOgiorZT9oBDH
YLA60kmIWH5qkF3s0maI7Nh69bDO3OG5NRFqn2GhEjSKPEF6nKsU2B73YemkaIO4YgX3WcXwtK3W
jjpvhlS1RLslGn62EXRYPbB+OW71EPuu8hUlCGuZIEd7xr7FYf7XCKL+Hh75gP3kcL65y3CURs1f
ddQ/TMYY4L/ri50TDfldAx8EiVU7/1rXUbtxHTvbKnWTfw0d+7XzTXGOqil69ODiyurRy90dqhdo
M82D8pHdn6nX/tEM1fYlKnam4WcYBpf2gfR+vZTFQRkfoQnexbOJeV77tw4KbU+YYqQHoRn9StYH
uFWChqyejHZc5d6kLdS03JhtyxKclfwR1P/Hw7WOYJ1Ym0WNH8vc5dogi0B8xRpqpbPKRTOuBh2d
S6/KvTXLDZUXZdRvozirjkE1FjcJy8J9BuTkYPCA4ozUdYi7ZNpsxgvXJZ6yNfJww0Oaev6ydPPm
OWmxZRo0rfuqhg1ak/FofNP9OXlfFm912WzGxPfDxWRtXQsQMbFWf9EhCxos1ILsme+0P7ogejT6
KY9/9aBgbmSqc2hI6Phdci/90gs32vvMb/eyjVTcpU3azv5uk8nUv47zEnyAe5HrF9qHZ0Y2aGAv
3Eno7KwQvS/KEA7pTLxuA/SOTZGWYJT5RXaPnhrcsIwPfsEwvAn9InolFqIxUQzJbeqlxh7pd3OT
xbrz6NbADyI0dd5ie8nT7/ystUpdTHqOdqE2FduWxcB+CNC5CvCsWFV6Or4WVXCIvLQ9NWpi4EBJ
fIDAZ/ALrHCWm8YvpWxfC1ABL06XlDgKddOd4ZTjbjL08sbwO3OTIDd/QOIm2qRhox2MWotwvazS
NWi95AW3iS8IOHRvwJM2XWKGeAkguFLaY3iG0cJMU2HXHNS9ce+ECX7Vo259d8QfLJnjcZHmuLVG
wwjK3R5KcZgTyyIPh5NsGH+fmdqIEqdVTAt1tOxzL9rXuvSGr72LoruTm8QaZwRdq5krtVNwEE1F
dYSQFi3V1oy+dkUMzpCfx04Wvak+dU0gHmofAUYcSR71uZdXGOkua0fUhOYiwTsin0r4I7dEd0si
iK8C04jVFd02RSO2PFlEEmZexcnD2PUrBa2wO1lycifa1Wm4JcljHNJkgCkToH1qlg0zg5oqq0br
uqfEHuyFWvfijzYo72N+HcGiVNZJkhThIo/Lw2j0wfd2mp1Hgsh8Vqfby8JASX4wUX/xW9N4KVtt
2nUZYrGy6Hl9t1QUnrRLK3+WyAP79p/jPvZf3n22YRAg1qFeaJ76F2q+Jia47XalPAkv1wClGcZy
rKb+ThVZgmtg7W9gdRdPfsGyxNQz52cJoDNoeYivfUfo1zeYQrIsoDuuuk9lFaYXM5/f3TNE2y+X
TiGm7i9950tbMw2o8Vt9eWHY5xMOdGmaHloivm8oTO6Hrkj+aJveXEZtnJ+RAtd3BfuOXVBo8TmA
3L60sQb/I4NAH7Aol4N64SREQQHY4DW70Gddk9LKoicniBc62O3nEKWyp0SQtZ+BFLLtdwkJ9M9t
8zjgSc7qn/8BYB3/NZPhwtgyDYtXDzhIFU2cT0kZwjdIfJdk8Axy8kh6jwlWaZa/ABuIATecroOr
Cijk8rTuyCO38+HSkpsoacpKkTakkKcRu6DMAgJsTycJUJI4Jnn2Ccz0qSgE1ivV1NrmDpYbok4d
Mqh4CLqPjqaz6HT77qAplXNsE7tfN+h1PKMxEyzmXdBbVh7RQrF+ykGZEjHIwbNONdjzy0FNgler
GrrGs5OWLPXTO10vw58dFiuu3vCUVEGxtDF8eIOW+c1p7emrp7XNEhKS9aCOCez9JLJPbWwqO4ij
6k2iJuHJAueBRbFQ9l5ofgl9Amop6KgjITrvALA33ijZJJ6wS4Yohr7CGzrzcWvyAwFICVCnj59F
4lnryKvfBxEIjy6D2LZWvweNEuJRo7FWp3p0GRTPd5q3TZc7+Xi4Pak+6t09yK1tb3oZrqNTGH2Z
2uAbZD7tKIwk3k8lboYyytj4rGWbYQh25hyDrAwVc7dq9C4xSHTBkACPpucytVZCBXirKJr9tex/
NbMJbNu1w6YmnrJzrdiZqysjLs6BmXzNnMy/rRwkBZpGf0F/0r+VVfIgi16Wbgi8x8dP9Waj68su
w4suHx+SzhgP0uzzk+3ntS4J+nKX5EdmKLdn36Y+5smMFE9966jN3GHHBgitu7l91Htbf5atY6da
EOkeg3pobqTlWTJ5G5J09qM6OOF9HYpHadRUmA1WIVlir5RJN9ZKh5AT2gD5ThB/X8mnVnPHfIcN
dXcpytbMLm98bdxaZfvLmrdmAwyLDWEcmyqKSqydKoC7D37x08C+4Nh4o3OSC9xQ20SOWp0ua17d
tduJ6LzeY4zaspxJkOUTaozsXRMCi2epxi4TPdwmDI9lHGaP1hR/rJ/Y9Q25lT3O/a0u815NHd1o
qBlZCzk6IXGK7j6fKMrKG5b+7koYvbqzJ4t/QBZOiwz95FObhMWz0gZruc8c0T6/yYgPL0Wid4/j
EJbb0jXijUwU+klmLLLE9I7SZTSPz6WqjV+ADT5d0EuA9IzVZCgqYuS1s8/8Tjm5fcv2Mm6rr1ab
nIM51tnH5d7OcutVJEMMwt+L7io/8m88pWm2eDqZD2me6gsXkBHuB5gzoDAPSeU1x5OoYNe++H2i
KJ9rPjblwE7ixcc+edU6ryqsTJlyALQ054gcwq3zzylvSBnpkRZsZGsPv7Uqxu+us8hH9uo+/84l
HJD2No2c5NhZRYRoXuO8dlm9btJW+5EVnbrAK3O6T1kkgeC03U0aCe85a/sn2aPOIjasUfrclmm1
7dw8utHSrnro5uCb7OEgGFFa/XhCvB7a09A1d/V8ECosKDXEuszVwnHOlsdUOraxxB0vfs6G6NbQ
0+osXz4FJQaUZ/kzntuupdYIPpR+j/N9foj//PLB3+Sv7/8ZJ0XmRyNR91eBJcNSGiVQh/Fpwk9Y
0UR3E2WAyfCY7Vc4QdoHyWiRZ5hjsQEyIaet4sZXFgKbwg0G7BYsBYGAArGJQ2UOLtlz9SlxEm9t
M1VtR7ONN7afExWuUI6S6PB4Cpq7tkD0qIJpGKGUdLCZWb84pvcldxP9TpbUYFgYefyURERtNDv3
98zb9SrIHesVqvxPB4Tjfek1ym0y9cMigxp4O3oKWalkuA+xNoO12f20kBh+rYmsATrpx5fY6KJl
hCFeMgY48sbIB0SuW9zWnuPvYk00NzW704w95Hrsqh4xdnU6phGq9ZPeP44YSC3jtg82tkdWoeRd
99Ozm4XBd7dLtFjZVX77fawR8MvMrOT7CIyV0Lz6m8bTnuul82KOpr+Fx51v7ars7kO7PKVgsF9T
/AZkXkltkQUbRRGenbi6F0oY3wxDZB/8HLsxeeD1CbS0qNDJmwleMyGu/yV03rdkaKLK+xoWs/i6
odYH1xnbO1JivEqxU18b1lBt6sQ372pmp6XwcUN3BYiCBXR7pKDwUEBHXUWmu5u+aSCdFkVZ5Avf
KUs2POOmUF0c2/P+u+tGBRaMdbPGaine2jXGMcwA4sWz7Qg/m7D/EaBjUAeVwDzdeOpzEzuCXrln
U7xryc6vRgeqyZjoyxZ7kIXIQneLb4p3KIZm2Nmughlrka+1EfmBFNd3FVj8y5R3w6YH0Lgp/I4d
eN7e6SXAywa06PcuEWeXZOsbKSdiNo63DPzQ3YB0wYsVPJOkadLhTz5nPk49fJP0OARhfC8PVaVq
ByUBezlXJYpSL6PMtdalVWgn4YwQR0T5dXDLc2Xn5RNw6iet9tI71K/U50LRvhSB5tzqcdmcRqs+
w+CAi5HFMVu4t1jt8qMaBQ8ehPybwMkiEwZ9YR4VAtDeegrt7FXYRI3LTq03sqiM9p1bsj209V7c
dnY7YHGT56+mEkerWu3CA77NJ/C1LsB1pMn8GQIbepxViG0lZRhss1G818vGhCAm4Zq5iywjYfaH
4hQ5dovjM5mR/K5K42dyoM3tOODMx/JJw6636b+oLjM1mP5sS5DkJ+9dcZ+5vXEaBmdnpZjNL9Gz
I6Bnwh2YG9XRF/f94Dj7ckq+k2Okh0Da4saLEDu7lCOkjDFf0fE9GPJ+XRJZ/sIyplvDmeC1Nhdt
kFtL1dO6mxxh7U3klThNtA1uK51t5IfLqWN2bJNYcblLMdcmAS8oV1eWobgtRejt82Y8V2Ns3blZ
u2X3uTY942chNFZ4MVL7ptWfpzYrl3rh1ps6ep1q8rsxO52xi5tfwnwUriOemyT0jpU/QfquUvgw
SQf7J2ZKR3vR36kiyhYljzN2GF15zuczx9TOGZP+QVbJxr5osq0QRrCURcBN2a2i1d8TUsJF41hP
daL2N3jd1ktZdKJgIvKWfIuV3H5CFFo8ZB2OqXOpLKDaRkHfrQd1UI7TfAAG+H6WJka/7UP727Xq
2u3a14MKTmqDu/8e6djNAfj1r8rH53aomvjG7XwPLi9WsZGpBScRRc02rI3kllTiuDFKo7qb3NpZ
exmaLEIEZ483867IiuyAkHS7D3n8d7hgukcDiduNPqrT3VC1xdoH/IHWaYJmuCnUpzK9r2sL1IE7
ZfcIksf4Jdb1TRx47d0YdRFxr7R+1f38pFY86UkKtkDLGww6O2MJxDI7G6RdcQie1F1fdgm2ljo8
SaKoN5rN1YSlzK8MUS1dx9C+2WwsdLW239wye9RYQywbooJnYShrVGHKXyZswJC58DXo+YQiTIqz
lUfdrh7bW5dHaZvortgOFlgZ1XGJLdih/qJazXfdzuJfuX0CXksgl4f5bJN7fnVCMHdVrzUP6PR0
mypti6M71AcPA6q1HyjNGWpYt8wbMgFVMSzDok7f1JBtlpezJgHXh4dTlheHaTKsE8ZHqF97Qvtq
ivFEDMQlUelpTNmbRrWrb1FoTWvhqtWeMKXzkDfiDVIMEyVZe3bEjX2fNV18MKIAecCsH28zb96+
WNb3WCsD+DTtuNPCttvaAUsklNXuuzEPfnjA5BZano0PI7YqUANqdVPnffdCeIIECT2ieeHsVgVO
ZaIpwAE0O9UJ0htn8uwbbYqLI//LZDuqrX3nmdhbRbjFrLsh9najHo3HvIRHMUSe/2SZZnN26mGf
QCkWhlgYFeneYGjTU4T+5ZYMcruW4K6A73Jli6i6kdCvDkV6kCJueytbm85ddIjRPqlqnz+ofkHI
tLUOVt2nS8PsxU3XacF6crX8FQbNG1mX4Vx5cHIKI/wZzXOulXiLslfKZaQThx091b7pox675D7J
HwJdeMQru+aH7dWosHbam0LKolIj57lSAYlqWvLqjjVu4rnhnbP5gDKCWOgxP1TfVnRlQSBIW021
U67xQffOsiO+KubWjU0Pe7Q/60plgJhkMbHMV5HdUmuwz+7l2peLpba2DUA19GJ6GZUgXLtFmZ+U
gAAgxE7Wz72RHr3Y+8NJDO8UGeyvw+ZxMoxoqU86SsMe8gS1v3c8VzuVMIuWE8LoQE9wM8BlRb/J
+3S8K+dDtMvHLN+wOY52JTuFlWl3+gs6td+Mehh+kZ+bgJizUGG3XSt4YzWtV6wFsW+myzSY9krK
RG0q1v3APLJTRzza0srWnu04cHZ+gu8LP3meVy39CmYmXU1uw4JLLcfj5IMeyQzL2cS2MSDklBQb
Vx2dY1F1XY8EVvdoFU6Gixt114PWuH92aVyduJoD/IvVCFKSTfPiNqJZ5I4ZfelR41/1mWWcEy9k
iwoWAiD+NjYmuB0wScD3oMMq9Gp2SWlPojbYAhKheszIMy1g02O3OtdpmYH18dTCBlfcc2xEzhu5
KOwrlq0fuA+BwSo50rGnU5RxD/J02psKAKOFj+h1NM6hiUoRLASTr0oTpa9CDWEaAAeaEecuAfBw
D52gR6fRsHGaceu1DfnBCiMSkkEWHdVywA99ynkeSlVZVc6kk9rz/IfREQ+ggU+Q2oMQVSeFAEvS
bX2tLu6Jp8ElV6ocAmIL399m1QQXun62izE+DcQ1CIW09XNSFu4t5kdP/H7sp2mEhgWP/09qvzPL
/Fw5zBW7uFXVkwCWzH7ZEFeNf9uWP2TBDkN1XTgiWTlOPZ0TNM0WhtYOUEqM6XypQ6Zlq6cu2Iu5
i2xgt4C4jXKUNaWIk6Vq5SyAZ53HwXOqY9el72epgQsyep8W+myiacnD0udyykzE7ypV+w1eB+gZ
WmiFKiqc/Ezz/JM88DPwbjoocgaiMCertnkBZPF9WykJjz/TIitY517DeWjh883cWLXl3Mu61sUK
OmmmXRG7OspgUPK61CYLPyBaqeaI4VTjLVkn46yOI0B0Pwzu8Wert6MzpjuFrWWlBxM0wnEOIdyB
YF31lmrymga56ZU6JKoYS2XYmKew/wnCnERrN5YbzyVwW+LzuG/8hrXYfKYl6B5dKmVZHloHj7ph
3PRdhN2PrZKiKKGwCiV99ZMw+QMXiFnKRmm/MN9ryzbGiBssSrQ249q/s1V+FFHyjc0VCfiuhnXR
Wbxa5qI8CE8HVWt5RAcgJNKEe6C9z8VKEal+NpqHyGxgpOJHphJOcu7QskDyWsWi68a3dQHxRlOi
ZTkRDzATK11Fk2Lcy0MVwuVktYVTU6C+19Vth437oFc3Q1qbl35C025J6NnHpLC8TRnPOHFHM/dt
RKTFQ3z8SQvt5kE0YqGirPtkOv3aS1Tlfl6o+12jvRggVo8ECPxL0SqzbBmPIt5kehnXCPhiXVLi
24CfYpqSiy1+uH5cYPkgxJ5nLWLHbA73FhIoy9FLp63l+e4hqZUvYVwkDwJqq9nVzVMwjvVTARqp
NFrttgyU+skzhLXsERdnhqWIfY6/1XpCM37r31oFoCo4d/5tHts/NRy1X4Isrm8ivNhWlRckLzY0
p7UpmgjjalqhsqC5GZol6BVa8QdBZDpRHlXXVB94fwBjoXpweginYYFHExvNg6NMAAZ7y9hZBv6f
yL/YUN2SZpcBYFpB4LefM0IJGI/g8U1cn9ZR1bZlwetdSRyLEEuI7iYw0bUcq3t9sC21EjM2ObYD
dMbbnjjf3JkVHtbYE8h42Zr0xP6wcqwuRWBavLDGAaOquXMuUvKbg4nq6nwpNUjydd0RGLuMHQZ/
5ZDQ3srORt/qqzp0/UtramM7TU632l3GRoLEW09KSP4JyRQqSzKsyRYXpZ3leP1dj2fBJoum8ugm
B9An0ZPSLHtNFU+K5vRPWT18gf6G2bWZD7uqh3WrGIO461q0A6PegxemRPalrtW+VRNCeJeqHpWJ
W5Nks6+WCBTH7JgBmod7V7jiTl4jr6MUsZo82rr5sMycXLDEi5wV8On0EAQw9qEr/sgJTn0ry1Bf
gPKw7jLfinfR4O7bdsrOnZU8d2oSvEAk1/cYkiCj7Q3BS5207YZY+7iRrYAH8CWtUm8vWwuzfsSO
sz8HkWt86b41VRbs9BDzylJYNVIvdr1qIBxvm5gkJ2Yk8ES8ElsXjMacP0/T+dTUskpffujw4dTM
tHKTjIQPAuvBhz37xebPe/RMYLyDh/Edv7Z7Py32sqRYwryLg/FBluIJj008K37IUs0fDe8eG75o
qMIvU43okzuQo5NXjdvJ2PggU1axrRh3o6++H0zlxlFEcHetZsFf7lM/eJadrvWp2WnrcCRT/Kmh
CGJ1UfmwBa6dZRfiEex1EKATv2/n92wYrVrTnhEy2OAxOb66E46iUwuoedRy9aTqhLvATq9cRHoQ
Lqixk5xdauQBQ6z3s9SwXB7vnHe4g3GNbNV+n6UF7vJDD6HkU4PsLFtFpwQfWmFpBaSwRUNUgtjr
5apN4y7SZgK418EGJ8AyTvkenbf3Q8xSYZ/OB3l2bbj2uzZ86vdfdLlefgIQnyzk9a/jZPHa53qn
/6LLp0tdx/7tp/zbu10/wbXLp8s3wQzM+9T86U7Xy1w/zKfLXLv8b9/H317mn+8kh8lPqfVjtenC
6OH6J8j6a/Fvb/G3Xa4Nn76I//1S1z/j06WuX9j/dLdPn+B/GvvP38vfXuqfPym6HDWrQ6NYouzC
0i6aH0N5+IfyhyZSUYzKU/d91KXcmUlxucqlfBnwYdi/vYOslJf6OOrvP9H1rtc+KnnnaX1t+Xil
/+/92cyw9RZmzOr8esfLVS/3ud73Y+3/976XO378S+TdWzgQViX6zfWu10/1qe5a/PxB/3aIbPjw
0a+XkC3p/C//VCcb/ou6/6LL/34pMPXdasSaaWHGY3PbDaGzrkHEL2Ux7GetBzNvQO7QCkbLWqqV
668Utyn0bdrgxtjg4LuVzbLjgOc4moZTf0RdoN7rRTuYK9kc9GvTTL0TmF8YdLKqx9X1UHmsAku9
1Lf6iFO1SVJpCe9vSZoB6OXss3dx4ZOGfNJyb3aprxby1BomvOGvRny68z7wWnX18PN9I0aeukm/
+VGj3JhodS/zDEthclLEo9SseACVuTOrHO96184fFKIvR8trz7JN9qp4cjeeXQ8r+Pz5g+ymJ9CT
Q4Ite9kFR1eWSDlLU64qO6RlAYbLjAELzjeRDf/l3XW3PzsWFvDLf3dnb0QyS/e/B7lBBC53xWkC
iQUODNGWkyzjEhouh9R7b742mL+72KZCl2KgSyHeh8mx8iD7eb+vYlVJuClMyLtaCaPFqGOyAPJU
HogSoi57LX/olLjuCfTluP0wBuTpn90/1KKKmbrLwVAF+opo7+PZZ9/2WuTcyrMU05G+z7vTp3oW
RNGK9Sm/oU8DhhZT3yRAZuPPa8ge8lCyvUW+y+631zp5FqZOv4MG+fapXl6kbNwDJuD2XjbKKicV
m0wdxU0F3h7MJHlCHLgsviK84u3au9TLRlkvz64H4HX2QRYnqVwoT12SKX4dv4+Vwxoz8leRUbeY
1WX4Hedpv4ziSfcWCCM250WlESTBjUrhVwuEmrCdPWxir2jPIlDbc62Vzt7p3SdZda1HN+3JylqX
vQZd5SEDjryxzaBfjvNIWXe5h7zStVLex3WC8XIf2aCW09esqJutpOnKMwS87t/5up+ou6gneuXi
0nY5l5xdyd5Fzxe0Q7vyEFQNyeHu1dYwUgTpq6zZK5Vic+4rav0v561m1OpSdvfbuh8Orabbi6Dp
s1UTG+/c6UTpPJfoBuzo68EoG1RWiebLqg9dPjOvZXsQu9CxP3Q1FF/I4ZKIje7EIsKOBMc7Ytam
AVG6SV37EM6gCKw91T+yAlmn2QHj2iO0NQ21Z5Et9ZtPoJ8kA3y+kZXObPMK/9UiALIqSg8/lNnf
FjGqQ24HZI7mCCBPykNEFhXFUZzo5AEl/QxDwLa/qB2WUgh87teSDbv0A2oh1sjV4ETelM39LC2x
ido6XoVo9IdLkII5cJAsXgnfq+9LMdb3sk6b6zpI3fgYEaPdyLJs/nSdQY3vms4Pbnq7Ecdetfqj
J8gQL2Q5xj7g4Oq3BUbW+erSQPAJPMDgdN9DXIlI3Os9wtlBubpeocvj92t9qgvn6/n67adqW42U
raIP991vF9cP75V3+9fan5bEELQPb5jLa4cU4OHSR5Y/jLy8ZIQfqcsA0NMShh/CxgoZ0yyNXgS8
sG1e1phJzof099kI3L5Bx/vPFtnci+Qy4lO9LLKD7rcg/782onOnBYFPWFMeJObMjJTT9ZD7zXvR
DNpFB0zkKBtl/WVsDxtnGUz1tL4OI6rur/qy0pYXmWITwiE0KIGKo2lEESDg/6PtzJbbRpZu/USI
wDzcchQlUrIk23L7BtFud2OeZzz9+ZBQi7K69/7/E3HODQKVmVWgZRJAZa5cS6v2itP8ZkxdFty2
uTOc8zhnYxo11Sme0+qUGKmrPg0WuQN1dPOtxNRLYCKtCpMHMrqj6kYe8l5MbqgXW15GB3hd0DDP
tp5uQzQ9OvMNjzntgWZW/UHOMgRc9TnqLle7jubeOdMtSKcI9VRAtRttLK2jw8emxQ/j9UBaj38J
qO9dpMA+vroj04Nj9O1qEt0slxwLhZIMV7t+gLDOm3PfmOvV3tnztAIdg6DhMOunOY2qI3lq9dnr
MhhGFd/+qaM6FHbZ8MNt82Fb09T/yX+LjQxn/hA7ON9qLpNWEGEHGiWAroHVLvUa0kl5cGNAtDWs
7sqOyEiCdHi1FTRWFWOFMs4yY50s6wzhktSrQnfTLJ4aAjptJyvaY3gjIR+nLGvTWhtB188M8RZW
tUt1xxntBzDr+d5tYIjmv87+aYf0iWhJ9Xtox/B6WE36UNUJos2oUB4s+lw+S6zw7Pwaq/azRZkG
6IOi18rG0XgkSc9Ag1wFzTAJwwVGrBoQ4olXug3E67gAHcQrc4uOOqTqGaZXb33W2ZrUyTf1IgtG
vp4MfAV+6joUb7VIiIk3KxC/qk0ATY0GPbPXbcyFRQWiEjp4lrOr42oLFy8IDu1ox3QrSJwcBmi0
Vwe9Gz9nKnzzMFBEvU6QS3xYSS4xwXYClTcLS/D12unyoUBfNZdqYX9xzHJvT8DxInuMf6MPCtUq
9beAPwDFwgiO6KHTfqssDZBVOT1PxUB/npKkVMID7TcnVx2Kn6p/CdJZRbmSL+wyXVbN27w+jeR7
/3er+qMON4aiIEPGy+PJGlzrqPk9ndngszYQv/XnSI+Cl7CcT0FFtr914/lzURXbcWG0o3+uuNc7
5J6CJYqmRd6dbcSBxOslesU/hSXFK0vSlTecxRuZ6rsl8ymnUMwablv8pKSQUmHwChD0TvekwhR/
6tzQPiBSZX9V5uhensPXiBTg56mMHOsQNhZs2Sa0YsMGoqLqKO/JcxwZd6aTbz+8K9NUyRv4rKrG
nRW/el9t4oma+p1nGnn8bNZXdQo+N0bRPCeL7qaRprDomM1tqw7KcP82pCgaXOQw586J5ujyYivI
SbJQcdNobvQkBw+AR5mAxZMR3Bb6pTLbO6M3Ue7Jpmw8Zt3Qc5Nlwszv/8nJ0na76GYdCzgEUfdp
1duy7ZyLhEy6P9zb7ny8TtDtObnhDkpXvUygldnatvDerzHrdefkoSyKcF3EgJfzIZwofMqncIDh
38AMbm0kVg6gptMd2KbhYC7Lz4pbbkfkLJ6VdKfGKN4UXTM8T0Gtb6MBxWKxjSBuz6CifnoLUa+Y
qsKEKihTL85igj9KOSS1zVvkMizZ9D0Z1jfxSbgZ00fqZbTstKpv3k6Z/xvcIcOdFwTD3eSPoNDl
VA7c3hUFQZK3gI9R1ZtHYmToF21QbWQMR1201625X9e8xmRFPPnb62xZ16qn18+xLiHjMnM+q0Md
HD+E2I3KEzXwvoRWjQRO55m3bq9EYAdnlVM5XMfil0hxO3CcvUbK2L5Gri4JpSAxbbUAnhEJkjXk
7HpJRCUUY/uvV5NI9qghdJEgE1W9GR8cmCF38aglexn2XoitN8aH3p2dzQAHxeGDwx/SnyH1ltNH
ezHehmWm3dV5ndro4LDI6D7rUzncB3rQAk7KnIPHzvIRNYJ649fzcJKhHJLOfVLNPj7LqIpj7bGz
xl2O8tNDsYw8Mwgeacy8Tqlg4bh0nXXjT80cbb2uhWXAy37XaP+OtnC8zPxEdFgaZfpy4dEMh0MT
ZeCUqnoLvGd4rB3Ix2gEAFfpP8vBiO0WBJHl36aLzW0Aqs6zgirPMqRa3z3kgX5bmd7rBL0HwmAh
ACgmWtGyvTP38P0u8WBv83NfOH9d42kNBN5lo0q3BFR9NW2DPpxuZDi3ZQcYzY62MlTc1HjKy69Z
kr5eDVakivSl7ZyMtE1A3RQGSRt3kVeEBDbmXxYHO7jxi4vYosICRHwdmyeDRjlEFgjwl0kSJUM5
GJEdg6Mpgt0Hx3WI6I55CC0bjOBXQ3MROJqMAI0bl2LTQv1mAXzctUMzH4TnzXej8FGN3E08ldk/
vDLXREtJYlPDDZ5lPs39H+dLRLiQxX24wtv1xXldA1AwJMyA0D00Gg5WCIdXUqP0ubFp3rm4Srun
MyOASMAa/qjbOLiNF4z1RqI7O3K2U2iMn+TQQnd7Kf1mr9ft9Cm3afLIYj87ymeCGxwtDateue4S
lzJao1jjJpE/x5tXPl32L96UlNi7ud0yd1ho83I1sW6oVQd0OKW03iRlfQtcMH4aAcA+jeE2jZaC
/2Ip1Ni7tcf8L3GtQbXf7dPKjfbXOcFQpJupD17XEQcs1P8f17lee/yfP0/Xz+rWsGAoq1LLOBeN
fuxj3Tq1vsH7Vtr3xnmqWIZXr9Q4p7YR3460ACPnaJzFNIh3jZHwiqacvdZ69JIsUyRS1pahMiL7
sasCCJ/apJr2YhT3ekUJH2lC2tN8VW8iN0pe79LlBM5nU5rGdIOYyV41UX7ZktQwb6Mqs4Buc89v
Ax55aIMw9uT+Ln5yOZO7L6u2vXl9r/HH6ESWT7nnBxI8uF3qHsaiNSCp/tumLg6EC+nMqfXVnsO8
gwLzEoL0/Ldet8qTzBeTTND4+uz4pkCLsswXx9Bn7tnWJ+UQZyP9HEN5BitRnWfNKs//NhSHhEzQ
kdv1TGvt/xwrK6VR8Ltjw4hW28+lYihbOTMBraxn+WIrUwXVxjfvf49Dx1UBFUwy0033H7ixZKgD
41XyCMDs8h4nJjnUYR+8009PgRakvgFtWxZcNCeg+Yz6smlmYJxH0wDAHD8bi9nPuuR2Yi+9laFV
0XoPR5ICgHkuXnSNJDxZIJhil2De6Nc1Zt5pPsVO+BzQrPTCIeFna/IegzSJnSHUdyxK56nxbURv
r0OaQ059AKHJUWm81RtAVvYY26Z1htt9/DRDk2JNRncHCdr0yTc5NJECfXkV6TunL7l5jbGdnGf3
dYLMkoNrpOtUGcn80UrivQOUZle6VUqus5uOhRYZjyWNVvuuJE9mWhZaiIsNps92WxZ2s4aIY2KB
Dcxs+W2pT392gaXdkho2HmGjvVXjUL1oXetG2+JlolfssV1cU9cqF80eb1rD8SLUubPpNlH0v9ZI
k2Yt0OlmsZVrXj9MGkDSHoN0KcGw34k9bb12W6HNclyXun4YccsHjJ10/SDX5YoXzUucUx7rAYQJ
bOxWfs5I6W+A+tO3pbCl31yN2jSDu5X9ooSD+SYStYE15rrE1XG1XZdBpinezPxOFcRLvpJCe6Gh
UvncFpN1LDqzvGmzOv0Mk98PHeDjH78GjBFKJXVAWibT9S/jpNInY0DkJWSAamgbO7vK3g/NZSjB
4pXg61C8H+YWNvD0Foz1dugs45Il4IFG3/0GvlXzbwMNnnuaeGD5qktlIk0Tmxdyu8ZFopux3SW1
MdwV7V9pYZm3IRRPd3SS8l9VKQiM0hla1JCIYXUNikqkhMQ7LSFyJoe6oUlq9Xwc21Fr3Nr9H2jR
2fRFL3GynIxJInW0Qle38RTAsx8kfUYbNAdj1kLlZqxI2M88R7a9VeXuX2lqZneggUtSn1GW3TUg
oraJ42tbmdS4qbePui7i3Sp3FPOCxjJd68NEB6BKfnUZwho1PXih34Vb1MxWr6X29eOMpsOFBrwX
dp3Fty6L541WRP5L1wFH0vpievGryNp4bZO/+A56kUUReMhfNMpGsejZ7Qw6migbeLcaItprn7YZ
x/461JZG7QK2mnfDq1f66v63c9M0iLbOwJa8Xbo/jQ54jFFHGu8KnnOxF7YTymeg2CdqhndDUO3F
NgK5nHere5mS9YW2r5cVTBq69p6m13u3Vsob6FPcfULb7m96En9taDF4VPtKfxiyKt2IPc96c5ep
wMi9BdRL+zOvZto3f67aW/4ADRIzWfIb3W3Npgk8/x4s4PxUKu2j2AM9qw6pb1okxrhI1LSHzgRO
1MKz+RJ9N8J4/DnMAToT3NYe+7Kdb5CtqW5UMwue2A6Cobdz+2f0XW/hP5FI6M2mRzuGFub1zRq+
STqfEOPcQWGR0gO1cAALObAYaTVI99PkpBfQeM5DXinKVgksnmZvZ0FOqlRs0dvZ1buexWNx6XLI
saLAfgx5ez3xXTTu5UATu3lvxT5ym0g+bj44ZDjF/mNZZu5JYq8REPSTCbPAnPZp8AS5X/6s1Wm8
91Vg/0VD41islOXW6p30j3aMt7M5jd8DZOH2c528j2iWEsl/jRCeqDSOIMMMp+9moNDwkUO1eYTd
JuNXpKjhg79sOJrQc3aWCieYHbZovYeyOXGu0vAB/Q1KZN15cIZ2O29xiNdLXX40aX2ZlLKmKWTZ
07ybtqxNDXi8a+pLu2gk6z0JX6PyyqcJYOJpcBX9MM6l8pUM1hph0PSzySaIh+yYlqic+rC2EOWj
+/07pWftDmbd9gkexeke0vobI+djb9ViKg7WpA87iZWDoaa/Q2Gn3cmo6qKZnsr+BiL+5hOby20/
15QlfVT4ROG4bcjDFQbZkblppy+Onu+kBRp6VLbD6ODspMvZ1R1t49q2eqFBcZuGWq88R/407ZFL
KGw6ZaDFlUNoq+qtYi0HsOYZdxFOwdaaOi0F3Y+MeyOVgsUj4UtP+386zQPUO2vaYel7rabxMVru
15B9WdRwUottPY0L+Z+z3+aHqxbrDO4WWcYKkcfJuRH7R7lWCcljY7xLp9DczLBw7CRQHNel5CxI
mmP8ttSHsMR9UDwta6IjlCt6vGsza9e2dv7JKlPE7cwkPtZ6m+4aPWKnqaY0zncqArFm/WMoM++g
9+qMhgTC4iI6LrbW6+ftqIzNozj+o01d5tLhR2vqNUampHUzbLtp1HZSeLwSRK9ly3d1zBDZqYM/
DF+karm6V+7of56v5U3TQEtw5Zzuis4+9EX3xY12kF9uLH1MLyt9eaLQ6unk/xgKh3k+kKFL+/Yo
o7fQdulFvjKdL3ZZUaLELhFv8WI3Q715+HUdCfW+2xUETOXCWi2HovTtfdPX8+Zqk7OFP/OiFx40
thJjufAS0q//Oq91B5qCJHJIKjTQhsTZF1XyPua6Ygvx2pFq1E+ELuzbqrLu17+HDGG9oi06eP28
8jGpsq1hYndzh/v529R1KJ4PNjK+v/tBXW00fVD3TcudTdgFysb4CaC+fwiAFoNh1TbCQdAEVXY2
TXhCJUomOUEP+8JCZf7PSW2TXF5LJVqkIdFu5rS7lcmE+FeAxmdS2uNFxgG6Rod+opQoNmWJeR9I
1/Weu5WzzhY3OWGNyiL5N7DXBsRD8Z8mlbeTkk/GJznMbe/snKEJ9ldbTXsdJUQ12GS5arIt7oPd
sCi+yYFsNXyrNTnvfPRhcFwU30I7MVAR/y4B78xdrx2gs822YruuQU4O3FPjOOsa4rBzYeHnVXO5
VPd2PVBA6WGezeGjg3eOPyi99qfr4pXHz6A0O758nn4DgxKUMAutGqSG9aOhF/RZO+ZDk5v1I6qe
9eMSICYJkEPsvDdJ6DIRsLK1Tvx1revyv641Fe03L4q1W1cPN45tNU9yiLXCPAaa370KErUFpEj6
7JmnTk3bp77PvE99Fi45KkSAhgBhXF8leh2TuKIWn2uv0Q7tOJ8KtjIfo6/Xkxnqsr7YJnP0Po2s
L6Ou1F6iLHwZk8h5HAde96rECE8ylNYdb3bu6EJrLtLDk8Ve8BhrdzKQoBBmenoZzc/R0vcjdqL9
Y9KDmqotmsG2HZqHO63hlyMzJIYO5NdLXZdaLuWQxEUvnQ+jtUX46Nf0+S1rqHRenQcuk3lLZUv1
80OghoAswOl/CrP+vp7T6U5McihhdTqiV65D5kgYmUe45GPiVAvwQKI41W01mrGDBDR66TeylUjk
ESencoDD0d+1mqZtZJsiNtmWyNnVdp3xwSYLmFT9NqpbdPuQBlAgQ/CFvSMNo1nUOdVqerfSidHu
+kodVkz13rJ0KDJ7VCEPCv2Th3opkM5JmR1oM0gO1VJNvXqnQP9j1EDQUNKLtvQpOfsPMHkZirek
5Lh6rzB5gdNTpQ3XuR8c61KLN5n5JiNKSXaLLiLEqL7OJUxdvgajv9tr1le/07+jpJU/iLNr9Q0k
efrnKqu9p0lHW2SZE2aufjEG+nBHPbK/joXanHK1THbitYJG2QdeTB1tCfYRrV4vsC45Oh8uQDHx
3QUit3EPUJmCeqXNpT1bYbJlSNpFhpkFoG/S9G2a9LcQeLrnzp+iXWNF0Y+KRo5Zh/8UBT/zMOiF
DalFkXwZlfpRAgBQOpBdBMbDdSa6juGPSmMT7Pnmt3TOrAOqPHytLFjr0zGDH2bBrPQL2OV6EFs+
kuWNvfx4tXtRPRwqgJLkuVB1+zBVhoqAKZe59Oki9PW28PQUR3yZrC6oy0236FPIwS46ElVyWsdA
sNrlcHWLbZqDcDcPJILE8XGJdZ2yplBMFnpn6DU8im+Hoeub274EuvRmCkAjnY0Ror3d36e0HPZz
8y6maKPxmLTejz4Yi3u4kvVLrRxkADU0+tw2r+OrvcqOYheLnLXLnCFp9AvvNldzgBIonHYUWX9Z
9N16V/sviwYomfV5E7nOVqdzatlTyAbE8l37OI7JdzFdDx/2HzQKf0OtDTztMhN8mX6I4pFs8TK8
xjrLalUYfV93QOJd9zN9NewANLl3sZFVpHTy+rlJaeBTlZlmlKxy4BGunM+TTWc6hDV/oT3oftG4
f5LD0/zzHNf1nW4AhER4ynjmbz5sQqVVfyrtgwi0LXOsSn+d42uKf26CCE31pJj22jBtp6xgV0xG
+3vL/XnTQ+LyUDc9dB5qwO4rzObvjQP3A3yR0zZt4HJ0hqnYUVGJH4AejyfbnZSj7jTFo6t5FTsf
+rAMD7rlhTxsioZPY9/o3z5M0tpagW3VLB7bGt4Dd9Kdkzl4U4bqBC+Q9AfVziGxcuNrUo/36eSm
fyRGQiclb29P8GvW9JgSESqq8bUe+nvJn/1bxNsa/zGCJjZ3m9MFvHO75Au8FNknATp0e5Xq1ldr
amoawMLPAqgoQtW+HeHYWmEOWWkA9UQN42CMsFd18O0eSyPvt0VhIpO+ICHiPFoXlfntThadQEvK
ooKhoLHTWRfttKnbx4iWAC3mNUV1hk+BWuVntA3YgaAqtw7poW8ehTdWw0TuBIaVxST2xVTHan6W
Jd7WERNKrFsnVjT+zND324AeabyC5CM4z7aePDSLAmIXhvkf3bJPbz3v+zSr/i5lo7VGWK3ab0JA
Oh5Iu4PdxDRQveVToQNoHooy1XCg/zdJ/vRqtODBRp9UQXlJZlO0qTY6nA/LAzmwd8U4k16bsuwh
K+ESFUH6ropHAFX/dNS2wl5icQRk1NYZSe/xLV4cQVyaZ92Ah/gykqrKikZtnl/zO4PhZIeRArUI
Fe78flJ/b5MXJF6zP8j0qdvIm+Z7DXzTmQZ2KMJeA/I+2tepAp5Pid3j1HYHS22dO3vyLWdHuiQ5
5BApgjLSotUdKbpzF/HvgX4IodGU1rtTqtPELv8yYNZ7A/T/SzfC9HG1w42zN9MkfPmXeHux65FX
gGxs4CIroPdIk5pf6ZKTlLHqBvWGsrGFEiG5C6/Uxo1pZy1av5Xx0lB5qVuSkCQH7sO6KzfCsgnP
CpRWCnyHMjRt879PqjQTcF4+XUhSFdDfLgcFnkrghehntPPftsURoy+HIswA7Em19xPsxqXmVue4
mabHcDnko7VvygJ292UkBwD/ZtTw0rlYvKxTHzpqxTKC0hE+DpB9aFkHd1dTPNbZ3dCrv4lJDnbn
FSdXRX5Mhk1Uh6e8tv5Eoqe7g/sTGaNuTHpUXYtuCxG6RY1pKMm3L0bxSKScreEyNoPszzxVVfAy
yXhmy6Ttq7kfNoK11Aa6b3gvxyNjiZEzOcCSBm9Bcr6aoe+Nu03Zda8T6gZt9GpWHxLdQcpIaT2H
e7Ki85fran8/VYG7ixNj+tz0IXlUy3vUVbBc4VjCHmpryp0450FVaagsqqN4XeifblAb97fidXnU
XOzJ+Z3O4umzBRf0M3IARV3X3baolYdqgFtMIguL7uxqytWTrKPX/HQaa5j24tWbbrjV6HeFDZNP
BI4j/hTrCMIty0oESEgI+5TqSUZRDhElW87qLKuRs+ogsa8maLRshGJNhAwtrWcbNof6F59mVgoe
ETRRSMjeDHyRTwY0uhe6srk110H5uYIcA/0iJPXIjt/4JHwC5IKanRrE400X5AAulpwq22ltG0Vh
BSsew0wvQmMDmiG58FCCr6U0abZRTGcXt7G2Tf3sl8DQQQTAr7KDmlfINy8lOGUpwflLaS4lB+T1
Y3svJnHaDQQ2qmcOB4kQh91B5CTzxXZdRLM6MLpZdy92tVEGJGnQzKJfXzvXXZXflKH/6M+KCfWX
UFoFmQ6RlQZH6uzHf2Q8yyFXWTxh43GKFkxysBF93ogR7mbC5XQNhboy33cdZSl0xXee9xIW7fRw
TQFMiklbgB8pN5I4EEfUmCMK5k294wZrfBJHqjfUvAvtBYKM9NYpipwbn6cfzazz7ssWXYPMihBU
8Od5q9ZO/NIObrFx5sz/vXKr+2EgIb8Z5+8lGz7+qkVLB0lf/ZmY2VdrSPLvncJ/Lf3L0xf2A9ku
zNPmsesLEgKmpV3ccJxvpsDpbivVG5BT1v9x5WI031/ZWq6shOV9ORXkWYr0O0X791fuu+RrXGbq
Ns7N/mGO8gMkZrBxz6ZyNItJ+d0Y+J57XaJDhl27eyj+vTM9//0tdXTtaAyx+imB0GzrNFX5zWq6
lwW0zfy/oDai0jknvyuaor4EvZPsdH70n4LUV470b8e3URI3l7GN573lzcVnJ/QhjA5N7QdCGq8f
Q+NjKH4Q/OgMkoAfPsY0e//4GJHpFr98jJoXm4vBe/K2G/k9VwPyFRQhss9QwRaPRsttZRmZnsoB
LF/uTPm9mHjbanZeY3RHGcr0cAarJMPWGNfp9HU7zXaZSmMAPeaQIjuzGe16I7Se/ULLHtlqAUxo
rWf0BKznPliSMIgg3YmtDoIF9btwXUFy/AzCKHu0/dfpSIJRT4wssglmp5671nw9NMtZAvzdVnrQ
pcvIjvqZ3EpqkDhdPJDzoNqjqScVlsqd6DqYGtkFSiDzGTZYNPXUP8SMLCxSMUuU6NRIVD5P07ms
1EfeW/xtVJbwYU6DWZ8RgHw96G3f834MGXQE/ePp6kAagWj1LXoa633R+jforHZbg/zZSYp3aQL3
FQwTLmSo4KzFC+e1d5LCX6bP6Ci70Mvavr9fgQPzEIYb3x/cYxFptbGjz6e41xYjmgruUXVoh5+W
g5yJV4fFbdMu3qoFO9MNbXHKIQl7mEPjsy4stctostXPQmErvmV09S2R6lvkr/NQhl4jS6M2aCQD
FuYP1rRPWjiU5BVwfRsU4xiV6IQsL4tSKpfDGm22Bl2+QL2vB29Spv1U8vY7hPZNbCoGIIVo+g6w
a1emXvIyRXVJqx924aZNIg8miypd7e60MIy5/vR9sV/jNd38k9e3gXsYuZdxYWyXQ5vodIsMXUS6
DdvVGyxxmdPOgB1kt5inWXgfaDy42nag02Jyxm+e5we70cj0W6nuOMWneZ6alw9RgxMvtcXblB38
o8J/WmfYFC7cyDF3bh5S4KyWPb7RjI/VxH+plDV6nT2blNdGQ3EeUxRPn2HZ2Ss8b9BMsbqzkrJf
E6UaPdV4ndNDmogWHRtkX3Kg6WFzJ942tW4naCuegiA0ZQ0x90iLnsOMNWRJgzwYeKQk22RhkaBg
1YXP5VRV0O8AVKqMKHwuIO6HrMXdziPss9vK6NE09H3nUJn2qzdhWy1TxfRv85cIcTo02O0tNGno
Haidtlz+Kc1KYO4UZnXmn9KsnOWqFdZn8c5LZVy8VMcJDuE3v3rl1yTD0NHfz/23YPmtcVdLzsNd
HjnjNrc95bMSTP84m0b91Ta8nX2IU+IA+fOmHo9Nnhh34ehCurN8acFBPE3lOD1bfWvcld2UomrI
l7OG7ttg9/LOLl9m/+/4IYYLdO6LwVb3pe2QIILE5G5uQv1u0lt7l5mxsRHb1fFvQ3IJerWReVe3
kc/2rg2RNv/g0Jb1U564u9Y1kPhStPBBDlmRfqZ/1QHx+LdJzuB187Zwyqf7QvQyxVjGDbQptgsF
2q/RUQjYPbV/XM3GFETXK2RO8XoFxwK7tbDGeVs9CNO9zLgG20r2HAzZSVFg2aR7Kd5U2RgfWlQ+
0ZJz9VM7q9W9ulR6lTDz7tQOiMFS6eVJ2zw15JyQWajQbV0ixJE15kmjh2ydRHtxt2sQN5u02b9H
jrTdKKlX/taWlCMtPQvvMr8vX9AjW+31hEoRgkTmvkrq6reSd1VNK4onI/dhK8omkMaLvV+m0wEV
XKdXSK4+B3b3FZGLYof2XvI8qKRb5Exsw2KbFpuc/b+JUwrSC7kK1/Q4htrWM2bo9pc7mnWc+6n9
ZurhdDepYJbFmqQZitEDd5QyNNCv2HczJNgeIjwKBHmHuom1owhdzI5xb2mF+pRkY/IpavSfYpYo
N3LVY26a07clSvWco5GBhykU85l3zfxOs7gJUI+3nsVWhOFupMnx0bAM6zlGYXvngLo+SoRMMCfS
nYsA7LPYlgm9DXvrmgdw9SACxJfsYe0OX4BL1ye/r/V9uKS+HOxWa723F2yLvi/x/2Yf5hT12crf
hGPY3Sf54B4SvS/2RR5mX6AsNG7QpfS2od9mX4awpmnZCZyN4jGMZ5+kxKJzJMGaAZ9Pnw334kzK
eH5KICELeHUa0NnaZUGhf9a7IXocnHa46RPbVUnD2e1tycMy3Qxa4J9M46hZTdP/FIdSQHd1l+lj
e7uGI9uH3gwiVKCnKlhY5nK8N6Oie2l39mgOL6rStAhOjSlqJgyDslsYJhVkYJchqqQl4gq0ssgw
G1EwC6zhmcq09+h29kXM/HVhKAoAuZdJzZIuKmgZQjA34nW06btvTu0hSdnfXR+3ZEfSaRORIUEL
4N1jWJ6214evP+6Xpt53AeILRYEF54zMy/qslok6OegIMqSzCbs7e0htOPRLlS3rxvYpmv1D24XB
g5g61UXvOKx/ik9M10lX26+T2nGu7rRu+Cnx/7eTog60GGwPfLSuccmTOuODFwdAPcpmMKofUx3c
KTFvm8+53xaf88T/S1veuiqnjjYuL5MX6ASNdWj/OhTvNZiMVXO5DoeEjjMtDaqdp5x8c+ksHg13
/sQokD7j/l9HhpPnmyG1qycgIfrWykL90dW16YCsdH2GCK6/HRrEcjzHbR7ILxs7BcDEl7lCSGMq
qvqHW4WnRgNvuymAc8NPgFBoZvxAeSf8ZuuOvqi+a+uSvbLQPjr565LDDGCpG6zXJWkpPwd8d6O2
Gb4phd5DzcjZRA/eBp2D4VvecE05Gxbbv8YVxgxNrAdh6XZss/Agat8+aZWL7UBxUUGcvJdh3dUI
haPIKUphohlWZrpzebOLtJhNAoOHcRLzLnhxc2SDN5yYPs+fDVId68l713+JUQH83PZzZByCzuh2
4ez4p8jzpm8OctbdUJRfG62ILykM0ZsRXY9vEhZFiXKCIxidTdPZlHrv3cSJ7h9DmhV3NCab+2go
+b8u07nbGUWK7oeMp9bsoBUxzf2IqBC6oPa8N1TnCJbpp29NwUl46wFdtQ9y9ma/msQ+W9oaLxT3
YrIWwMiInadqcBK7mMT5P9o/rM93/N3n+XV9+ZyeIDre1h506+DR1XbQFNvkC/n3oYfIdtK7hy5P
4H2vBpfSRR7/qA3HT/Zg28n/1B0kI8uENcaYY4ReYgdVmJi79D+Xulrellunx1D62mOGQviihmAW
1vItasqtp7npQWyindDBfHo/pOrG6HV4sXmUGmagnSiNqitubHBTc2M1bndxYJn/ElXG6wM4Ll/D
VhjZEua1RXeBNcT+kvwdNrfjP1b7NUymF37Af7HNt9+Y2RijwPTQlhaa9EblPEZNZD6C9hzoH+aL
XqjntIXZQiIb02hvbNtw4UrU2ZQs8fUcQXUY1nDdSsykWPambkDT6dRY1pjlCrAvW++uoO7W8HTw
5zO0EZ8kWpYdPe5bxlocUpvxdnRArZi+kt2k6GB+VUtKEr7jBxcZQvV3rLM2elZQpHvOJmM3LT2u
SWrodD01xUaG86wZN5Axq6s3HUOAMGOe34hXlgwR3LjIcFlySuHkkyVz6HXSLmgvVuBDi6J4JCvC
rS55k+XQ1BkwceTgzpJL6YJyRhMvCg4y1JJwuNNVNIv6Ksw/B9SNns10TaVIQF1B+Xyd3jSVuvWc
bq+1BiqFQew9jhWtavqiFloOPbQTTgvQuOthf/hnxOC2d/XIo/5DBMgp0uJLyeNf1nDYv+/GyEAf
nneWTN+DxCGlYhsmx3mh3e9j5SBE+qtt9UOqD8l+VcMCa+WKdrQqk6qEDqspdbDq7MiQksk6FISN
YGrCwVpNV0zN2yRB60jUm0lGEvo2Uacd4RwGtFLHevHQpckd8oPOM9Bg59nR9a+0cdUXSGIdJMsr
d09+e9yLs3UU7zKRsmoXp5jyPL0vnFSHlZbZSWTFe1rq64NMd9VGYyda/1hnL5OQ0jgC748+iUl1
e16qIH4+yicYe7e7C9ED3ohX1tCpweWq3j+KaSgVOogGJ7mRj4C6dnVr6bYKAOTvTwTpD6pfypNY
WjVD9Wn+4cdRf5IEXANB7nGuunJN4A2R0d7zoH0Up3zJqMYi+h6Hj/IFC5OWto9fpzdZWe5CW4e+
OU/cU8RzAOyue2q9Kvts6XH+OeM9yRiT8SGoDL7jlm4CHPw/rH3XcuS6suwXMYLevLb33fIjvTBG
Y+gtCALk159EUUvUmj37nLgR9wVBFApgyzQJVGVlxmxHg0BIjzsLRAlLmvA5Hc+rAiSug7f23Sq9
WNYDgSZMvIRWgPSOYN8B333WIKncCpm8gwb3u8uh7wOikWBfxFBj9PLceMNEGqeJQ635KycFaKZc
aXpq7h0FwTe0ZtghLW4o6AW7Q17YWYR1m298sBYIyCB941lige00RwYjV0pSSspF2YGsNb/Y/+2P
nOHZDNqY71G6LAFhzYBUUJG/P2KAtZfUSytBQmMe+BIsbCkS6AmwapYJnuF9X4FLQ4R3UPEK71wD
WRZsj4NtDxnbO3AEIObvovRL+MGJPMwwNW6Sfx8Hx0mXeRC7ij78V+gJN106ih24VUuSL61BSzpN
C80+dYemNxG85VDvDnsUvamTHZ5LLmT8om5P3dbUVzFYYZ8SnDywbflPN3pV9A4UtIOi+6tbo1Yj
IPOnmzrHTKuRnW6qcZvNN6XVeA9G5T4TAE5AmGzbjVl2hC5YfiwMzd4OQCFcY1EBxl4Z/gMPEbpu
TKd6NZP4NYlF/atJoXeXeTJeWBIQ6DaufvGgeR20uHwtmjKFNE7mPQwmvsy1FudXCFR83KUx5Ne7
uHaSrpEHa0F//NZY+gdrDJSmxRGYLeKI+WKGNuREK/M3G01SFBx+ZEBiI/DXOWJvDxCJqQ4OUjYQ
5nHsB7JF7Fsn7P5eGHgdBA5kh9sRXFizP6SvAGlkOnaprdHeTc1L340QLa3smzNI92CpzaoL7MbG
yIYUaeyRXZFsl0C7/ts4iceT0VKe6do+SOb7P6tMP+lgOZkvPNeYLME/F//yqdJgeE665o32yLRb
po3y0ENsnoX6nuwi8K+x5QP7kI+vPILswBzepTCwstsmxM5tN9pQ5cEgnusIShWQijBWCfKMkJxL
x4sVMn1JDk7wnHWNvYxLFKu3LMqXbNSjzZg49kUD4nZqjMCMTwGz130RIrxFA+QiILe0LPEl25Ct
R/3fSneSCMJ0nF17AbqQzsnkpioZfn9NpSEAyYYDNo3DN7DnepCodLQDV13T3DSB9F5qkNccHR/q
fbHSjjaK0VtyBgr/0dNKMGHVv+rB0t7UhZ/VHxcG+HEzBkEQx0B2sTRy47nxu24Vc2ZfhQFtgaxN
igMSBmB0CMdgXZtQRUiNsFzmNch3IkVBVaor7gPtDSAP+rqBpF8qdWP9333IkZo0BdtJrLznxegq
Lr6XZRfguGWd6MjZV/F4M7XxRDJkWWoONzVGJ0waa038t6jD6efY/zYPfChguZf2WwtZhgWIj+KH
2Ar9zeADYyNAY3g20yBZ84YZz5XGvxeVhJp5Ah487Op+gO7ZWkg1STP/mQTwrTyjoCcFs6amP49S
TpMgqzpNaisEtAA30cI+OyaNoy3zUaRLxJyyYxRKkLTTSBemw8clDY2ZjgCKU4wHSyKBVqqyykpD
IXhidNkRWmDJKQjBoKEVrL3X7LReVjWL34ZCXD0HtV6LXnzvmd/9QsnU79h3/Gcvt8DD7Ev7mnl6
Bt0nFh/wm63P2WCZa2b73oOZspckjLajyh9RI6ohALYmRt049XML6eLMkQeDMlBffD6HYz8eDtTr
dCjOd0MwbgkSVEnolPctInoTQkjBh0DJ8ncbc8FAQaLU5Ex+8nMuoY5oPfL7r+s5LfboftadwL+B
8hTd01ZzhKW39UewpANzo4I0pQ1QYOW4oCpT6GjV0KQQ2k7r2TamwcXQ3hocuw+JH9Q4JeuaxO8w
Wk1dKQr3OogiReVuEiBcAOKkRDU0ACa7cGE5Zbz94o3d8qod8v48OzueIvbO6ocvbhByT9bSKVpw
gb+AICY4s6p2rEWHeMA+sMKX2jTDy8BwblkBfr9xLfCMTS6ouRoXaRJqeLoMxQp4IogazM8naeY1
yKzX9GDqyG4P3L6UeVeshHKmkTBHBm6hMwAEUzY5//Hwo9UL0zJAtoiydMV26Cp6xMgsUZdJlzoR
H85DZBRGagPVB2yGmkIaeF/84t6o4hU5OomB8iCr9qy9aYvJNq1gDfWuhUybHS+KuoDchGHYtyQb
m52TdPm+tJzhOkIIEhpxafMqIffoaZH2yxfNzq1M763zCrmkSYWbNjuRG2AeCfhwtbDkNKnQ3TM9
Eeyy2yFG5E6TQuDabkE6rE0o9C0KVangqkoFamrZLBG0Cs6WLQzgatTRHlwbMeivUHoAQsYPP5ya
wFzC6gZ4c4R8Fp+T9SoRW+ijQd4Y6ZwrMMPyWmSiOZsuFOqZWbgQ3wEFip60w6EK9DvqucpEV+At
yXfcVeUJaiotQgOlFmUbvQb8zgvb8mOVIM+7lckRSU0MP0zWpY2DpsxMEBLOt0JuCZ8GCJodrSaH
dBemKbswkCqsfV8ka/pGVeprpSflA5TczBP12jDozmXDwfuHMWqCRhdrF4iLdVoFHzZUrt6FleZP
30VU1ZbnerSu5E9fRZDHs3UUi2Y9LyRCdrMgW3ymdRAcBv3G4KUIMoFSpVb8V0aW/GYi9W5OD/Fu
FoK1nuzMdbyl0RrmsY1K+WSm8bYbfOM1FwaUrMt22JJbhhR6buBg3469efhvy46mVi9cARouWrYI
RXmwCBbYatzaoWowXBfO2G2IhYy6KWLrX7qx6hJlmd424XoeDQWCEnr5O8Jr4amHptCBZfgpqWvH
iJZXro9CBDWaOoojMq6BS1RdPQX2kCmafuoiZZCcs7rLpm40CP0c1dqvaSVkPC5pVH6nXsQc59J3
+rM3juNTV7LuqkFHjMZiw4pvbR5caEwCuXhrBwucAbgjGDWaO2ywdiEIVp4SbdSAKRo2NFb0pnHv
gjCQ5nGHtw9DlyxprB6j5NEtftf4z9uKFFh3Hpb9gyjKDLRceX90FbkTYMPWLjXtGlo64IuaXFBN
01iOc0e9tMxNYAATY0Pd3gCGu8yCC/VoUokN+gIBgv5IXVrS8/mdl6WPg6I9yfs2u9dU1LasY3uL
DUYPuZu43kvU7l/IBUmZ+AINiv08oSuYvkUhABAUahFqeJGwaZGoaPq9BejyAgwTAVLZtbtImwBo
5tq2tYWpOTFEtliwsvkY3uq8Cm+olsx3CeSNFjr5NCbK7MqaX2iUGnIeDmUQubfJKWvxcGnxPzCt
mwVgStKdLNrNk+Z7leo2RgoK2yArnRUKroAhCSLdPDr45XzuBQqRAK1N/S9vf5kM+Zp7CILXnb5N
ed7vXFQLPUSx8zNOx+JHqQfIHHjVUwG6tL85ZK33FAxVPTngxdvv6gGHLrVCjsPSvQcemUXiQtO+
NKL67OWa9WKyzRgWyUvdyOYikwg4bWXmpYi3GYDjGySjrJd50kcXu/UUkaxxrI7Tm1GaAb4jSVyh
vA/ySF8aHgLwFvcDVH4x0Kp3K11B5t274MCTWDJYkSUwTexzsqrahnkJNTzHDiDrmrO1w8z0iRXY
CiZd1P2sEKvSTNv+zZDGqr0hfXU6BDVy4LNx0uY4HmL7fTDqFsV2anoIsZtp+ujr7RNSHv06zbHb
bxUWwlX4CNbaeF16/EI9TwebwthlbGkMBvAdapT74mM0ilAu3zgVEFNq6uf8wJflRg/AYJqAwhqx
ABTC96pGJbdAq4IvyAPy9j64onAW6D1Tf+PikcZDcLutTCsYjzQxVxM7Km4Z5WOTJ8PBU2UVTeeX
F0ddUTdyQ3xPw/5kjNDaBgsH+BmbSpzIjTxGLaq2HQdZ7B7gI770naJBxnPQptqAME+rRWLo4mb0
fn0B9kUDmhWpU1fUFf4/ayVO+s8MK8qCOxACgsM8t394zGdHejnxNgkukEHbdjHe9MvWjPoNmPTa
1bzVUxNckXdHMgnQ9G103wJIGuFRlrryLczrPYh3tF+GY5wgXDq+MjALLD3U+1/Bm6XtHK73O5SX
ArWpJnkO6hZTvdmPMq6uY2iXi2wo43OuqlKzBPBoAUmgqfdpd5hTslUhikNpgUtxJpkBLBS6Phr3
wK6qlwcayPHvta5yGzl+M4SSK9eHcwOGtBf+uxYGf4lMGYEjF6xoQRNYLwz8X5vUEHJDTmBt/Zhj
uo39Yvywo3wnmjK5440VP5iFBWB8roO+qk2Th5xV7QlPnFcaHOO4PoOi+lxKNz9ZQ5avoIwLgUXV
DTjegAu6pCbUUjzC1MggM4x4EO5UQj3umoy98w5IXH5nD15zyYEfXXR9oH+LW6mtqsYs99TNkLGA
OqZ4ygx1BAPOdhGDGeZbmDYS2Ard33uxnx5RdeousR1a8Iyx57GI4rOuDQEIdAEDgJBst9IqPzpU
qqvcmHLToyY+I14JTbSoRTIMKKwVqGziA3U/3Qy1GsBi4EYjUMHYvqOyAwxbdfU9cBFTVxHzVG8F
kFbcv8igrE6oiHNXnx5ISaAEIBVi6SqPsAOlPHlAk6j6HjUfa5CHBsU5cBGBIxkPJP2+QzJtPTao
AZFVY9yjlN64z1mwaRGlvJJHkaQWEAeBXCA6BZ5dL3XHBZ42w56cbQuF2WxogbnCVJrRqjURjmzX
diXGYlm72kb2zqsJTa19BjqmRaeYYZwxrI/UhUiN9eRw9tGN5JBsEpQqr2TD3F1dQjCMzuoufuod
q0SyooM8jVKXTuuzs92J8IigTrqgrFZnd6AKTst+k7S+BpBywQ/MtvyjDtTWlB3LQlBySWRYaQLZ
KXXWDjLZDsAATSvNE/5cE5EiqBKushjbHjMH0C0u+uwWZHijydG7a8ISJmAIjtL032ZTn7qQRLAL
sYy6nKdLLy7YKtW6bDP162hUnOWJtZ/6RoiXb1OVF1qiKtzsNkiO86GaDLzdtH6OEluQ1MlDnhyL
SGQn7HY+mtFPAfb5sx9XdX8s2iPZaUYXBhZoVHWimrEungKbj30IwWAPtZRWqJkLsjlqAH/+alkC
FLWeaUDoCmF0pFGBtIuT4mF0BudRMsBkhuTKmeY8ksXSxj3oI/iNKVNv6c0irbl3JI8SGYlVy6CE
1mqtix0VSiVZAw4pmhpDSvaAYqxgQV2UxBqX/+NOntXwWwKIS4ssfMBzB5XSY1McO9Uk0kKfD3EB
zNBYHOmKhiubS5ATWxK8jZ9zInKncfKsxxp8Pn9e0rjW9s0aUlrJ1s6jbEW64ftCVYfV+D9Zma0u
zhwA/LOT59kq103rKN3qFwszfjIE/2ii1OYnsrk++PUcOz/S4Kg8ONgaEEf7dKERiQo6UDqDV63Q
7uY01dh78VEfmlf2WVluI81AJkpTUaN1oKhUXtQjV5o4xt00ccpo/bPWvPy/1yL75x3ntcx/7kgr
m2VpHVGLjccnHkZNhspbQvD6n10cd8yntMNjZR7FduJrl0aREI9zsz3bjibO0mThHq+2Q2emQOyQ
bbr0AVDZp4ZxIBs1pVujnlk1KDMASelL3OEEAd4u5g1PGuD3fqq91F1TvZeW/+LjH+EdVNDTBfCk
08W/hvRQes+Qyjio4VLN/D+W+P/uAwkwVHmBv3vtcMc5NdK1F0T0UMR5vGmhUzuxQ1gelF3qWncu
HX7kZ9N/TEbTevnbpNA324kd4j8nybS2XiLLTk6iRPElLzR5o6ZLvBxamcvZMiIQd3MTtSHPYiX6
qis2y7I2tkaCM6orjOHL1JwvtbCpwmnJ3gBXhy5VUELdQcX0bk0YG9ssBBEs2WxkKBdt55WgBi3r
dY+a+n3osfx50MZt2ZgAtSq7bmXBbBdR9WH3wNi2b4Cve3YqnCE/7bP/v+1Vg/o1yl5NiS+VvQLl
JTSZhylZ1oC29sSD9nHOn+W92Wx7x5fLOX8mkMJEFDbxN3NSjNvRax7Z8kimyR4vqxAVZZRzG7Uw
O8VW/TjfmuOBs22aeFjOy7Rh/3VpGhiMfFqaFtJB5XzjrrkcDVQIMndEYDAHJOWS16671FpWoA5A
hpdpBE+oYY+6lqdC2civNUMoKAJBsqUVprm0wOcqAuw+KGhSi3422J5OK82mec0mybZ433hHGgQO
7D51cn7qUca/koWHHbfayEw7D7z46sFGalaZfPBM76p8AFWX6tJ2xSkj5NpEmB3J5vogOAAo/EqD
k5ta10UqfDPbSvP3vKw2+F+XpUmBhmBWKliGcxS2QbRsD0ZrGqSm+1w2ZDgqDDV2VbLTnH3dYWdH
+xk/Ag6CurSfoa7r9wKFSEhNzF0aRS0bvi/ZyY9w6ulRQbwN5fg96HAkijy9P4FQHHs86nvKSFfU
JGEJidis3dLUECzreG2oKdSfVwgrEPxbfXv/h31a+ctNhjxIFp5fig1CHP1eetGDaff6mwch1iB0
kh8FT/tlK1P/Agng7gQaD5QTDlXw3WjO5OBAlXhZeeCUb2Rdn0voiKxowN1a0Jh6h7Jzs3IbkZyD
OCou8QjsAVJbyQ/XfOxrY/xuoSh9BR3bUm2bwy1SxIg9MAh34p07vBW6zRZJZkW3snTtCw3gCIDa
CjWgocRuGqg18C+HJuooZHPwjBjUio6CQEkm7skmOgcou6Ef7htEBjdWpIlrmMfm1Wj1O6Y2tSlS
SdQTnRZvNDDmQxEYBS2R55kHRFX2VNQyF7pQF+rOzgHk59Mg+ZOdmgGppYOTuLs/7WpZsENrh8ro
dl/8P+tnslGLjyjImQb/mI7qXeSPdTF9vLnehtwAiSyPY51v52VNYOrPqS+Wjcbk2XWR0JHA5F/7
EK9rFJol9ywLAPutoNgg26BcGrZRv3isRRmfaPM33wcKQIjyR5CBPKl0+W9ul6ssKzzoh94jGZTi
lJKzZR1Y4W+kzgDjzrN3mfxEjV7zZHM+rGM8Gk+NXlZHA9nVzejb2FSCfGARFX73wzKjpTbmxW9w
cD9zZ7BfAk0iuI/I+8XVdH1f2Sjd93Amu0tLv1+KTjfeBrvfC9fIf+veeOBD0LwBtAmBLrAfepwt
YtGPD7pZptvQbrJD47HsavtxtDKCXrwBSb8d6iz/pQ/xN56nw3Mv5IDTp1GeAoPbJ3yzq7XXe9WL
xxEOVK5WN+4Tz4+PTZs4yzpKOSiwHXZMfGN86JjxAJ4O5w0azVBzCu3uBP2w+h40be9kxw+DqEzf
iHMJ2rq7lsUAUif+SgtQXAcCzOiiFWVybowYh33L6t9bZ+2mSfkD4BrIZCkHk7nDFjWU8To1s/KG
4pfyVoUo8ELAoUa83iluBrTX/EVd4BOP+ZVMqOHSkJkWgRUvpFbtIq1LN0KBPvCn1u5MP08WCBuL
g6Xee9NAiGqBMaxu1IvdsDoXZnyeJ+UV3vpDnIDE83OhEgnjFb5M6UYjiAg21B8Lk48XG2xR+O0P
InsbFR9nnfHh2BWL0lGUbxPx29SSDzVf+rWMxiMD1pUb/gESNgvHBYtHlVuXCbMwQhoDwYF0QxiH
qDTZGQUazzRIJjc2zqbVf/gzINyRJouco9b6zpLoKOyq/VYltnFvImh2+ou9b8qv9tTsvjk5+/Bv
AABaEnsF/m++BWFq3ssI1VRTJKsMe/bB74okyMlzwQ1KmAQqVSvAv9C1HbgnQvuGX0z11EOSadeh
hHvTDZbxbcSDN+Je/I5XGOhTWKadBu6MV6hU+yDKQEGymomcbvUk1UxWITAUufU0kxycEEVgNNMC
ouLKU4iOe//MpHvqHiCKNNOJff0bA/iIHLDTQ+1FtC6i1r4HQjzd4I8RnESWgG8Y4tU7i1k18gKx
BbVwrkOP2gK9qmVmPyBdtBlqb4xQkxivwdFl/EhtVBYCMZs+O6MuVoEpzGslIm3bj313cJtuOCHP
DvFxr2ruGzzmUZ7Xl6/YRjyGGcC9i/h+5C0Yw2qvVqoi9ivT9HL5t882cus/PltU618+W6JpENlV
tV9UuhVLViyZFXeHqThLdYGa7w5U9sVM7R51JGxfiywTC0RWQSFH4Tq/9Zq1lYAxYDK6SNuufRlr
C6SxS5xaO28jIWa2jGWI3zoZWZXgHR05p1GpeEnVlFz3NiyC2LlXy60lvfKgARJyFi6XZ7qihqcV
GMpC113NA00TvidMDxdF68mNlUbW3vfq+N4fVEnbAKpfIE9OKPGsX8hjsC0T+U2wvHYIYUCPPTpI
PEqsOa3/JcY/XZLTCCdKAXhp4myEjHHsBxvdgOCu4/moQQnzdaNgxcxi3cLogAzsAQt6dB1ApO1s
/EZuoQ6aU6euEYHrcdZIkq67dMqtj1DLp6b/zU3im78tAUWEjJXHn9qi2KKUG3k9fPM2phOP20J1
RV4vU+iGvGRlox8y04XsuDbqr7ojfw1p4N+QaJZXsGmjYl35W0bgLhn3kLlSyxa83JL/kHofy1aI
G+/GApXtoNYGw+7GB2ZsiexisqejLXVrPU3308FXjaJiI/nSRSwz2aeNjkx0g+pSn4CrUeL0C8Po
nXVQBvrJIbQrXhK9u0F5xu3jjlCnOUYd4jT5aHYnFJmAXqIAUfUJAp2huYlqFJVXnhQbGqdG85Lv
qVubW1maHDUsaJIy6s8VayqU8ucOGGR8Vy7ImFTsw8dyOV/WjCH7q7xpgHuRBP8llBayGslbaK3z
MxchwITQl1p2FSQaRQY0P1L3uMTOq9uA8a1b+AhNygUZWzVCVz6QMvuq8a6zvTZMUH9Mo9xaGTWA
hhI7Awev8SOjLxq+QvG5y2x85+gy9h9qK0+hcIa4OTXIUeUCId1/+h34hUrw+pPly0zqj1liQLN8
SWvNcyAkhFC8aszCs9a2zN38AnqwbqODC/xSG6F11vmToeBe1JCZrsZYWEs3Hcp1gp2KhzNI6J/G
qFiSS0a2IShb6PfE9npeoU30J5xOYtD0+bxcaFAlOwSqoasoc7oSTAoujDjPBWuydmNrA76rvBzP
htI5G3bkQybbqf6ZTUvOffKhblUVjr2cR1zDq1aGC0HJViBhJMrko0kRjWxRL49+Lv0GhEPRr8mW
0wi5O61XbfpC+00RyC9ByixJoPITgzy9A5r9hLPj12jmH8FNmuw70ZOWaM9AQVtnUwM/oLDiAUrx
Q3puhrwE9xLX7lCEZi6bLjYR48mjBRgjy58yytYAKZbAfiQQrnHC+BdPm/cqcrtv7YC8vebG+j02
PD64J5mOv2OV7fHS6sGC06Ka38vWLl6u+D44JX4XqRhO06Vmce1gtNhTlVmDSiI1Qo0rgMwaQIsn
cRrsEhNFe6DDeAXw8g5ine2DP9bBCcWC7ZLsGgf5YtXGzTULrfEWOBL7FzUhBlcAMkaVc7RRX/zo
V5DTFXr5FFVju5Bg5DtRMwitOOmqmW3U5YKzpZObm2oEIFyU7MzcqHoKgIK9Z3641M02Bq5l1bpl
/uTIrnpC5BXwxprfk2NU5RegpPwr9dq0/SnLZpgWgV4daFXzGN9DtWalDrR4EIk9dfPRGVfAAtlb
6nZ+jfQgAtwb6g5JyHAaa/2VpW4KrtBkj+yGtaRRZOK1Q1OB3oJGfbdPzl2HHSqN6tJsrwgZ3NEg
tq7JonYGfVdomjWCbTlrUZDRHjpsDhBKKrLwjP+t8ExXmqi/gS9b7EyjcsaF2YQ9AvADmOCNAgfD
AsrM6oqaCKoAhzBBM3f/5jdPoxnkQtPm7v/7UvMt/1jqj08w3+MPPxrwmOD73ngIY4gsa1AJqRZ0
OTcg/nBWlVXLBYQS8uM84CWgpG+q4p8p1J+HfbXi3KWrP2+Qd8hIGh5YDv/3ZeLm84PRXeiTTMb5
rmR028auFq5t3I08wdlNfYh5CnUnF7qkKXWdvkB5s9lrVlLdOkhDOkgFnUrF2ElNPThAgWhhvRxM
68Mm6CrNNhpEjc6D+gYAG83ZpuUZaiU+59KMKgVaTnrmebaPOmq3xxxPIrrrPDCAXke4IruUfoyd
OY97d53VSbCc7vi5MKJUKNwGh7ege+e8xCm5MdLVtBRNjvlr7on4Oi2Vc6Nex4nWTC6BFlwskBBt
wTDBDy7X+WG68vL+4+ovNnKRvu3l+GJjHjXl59Vsc9Uy86o0MNsasIQuUxvfeNC7Bfd174GbKgaT
OnVDJwvuuQkJbZGZ11h5NJBX28Wd0y9psLH94L5CvKVohH6eJgkOpUAU8SDyBYhoyVl59S3rApqU
5mc9OhfN1eufNvcusYeLEhY/TNnJS3JwMwV6uPda+USAdIKhRwqLjkjAZJ9N5EH2ohmvqDJf6AMO
BLmT3kCgZ9+lSepd8EBaU48abQSbc251P/shypDp64DIq4OGLX03BIuBV0THNrfVeb5xX7vPqyw1
Pmx01ee2+xrHQ77Qq8J7nUajrW4EDxnn2Z3jONkdeK/dE+vGI5kgDpHddQDiX0M8y6CaJ6MlufX9
XQwypht5UdO1bJdZlThTTyZpdteW1UvllWDSUCuTSTJwVriaGe1nW19Z7dJP9WxLLjSQ8wJFFxWK
eMhGa8YN5ESjzs5W810jj1vbTIKBel4vsnJz7xkSeC3DxwdOq9E/2m53R9PoRwIuooFSaf1ldaMB
DW86fYT5R8hwohRg/7rMpjJsbzLw4tP8ybgXJgsDNImoScUvjHyZ24YLTXO9Lz9VY4aAkZqgqyIX
aoIRHCDMYMb0U9GiXh9AdK8o+HK+rd6V/k5rgFuff9K+7bWD7otv8y8OAVLw/vN8P386WTrBtYpe
aa3pbxjIWkVdh+vUHWv7AIYNoYppxN4zIZKgVYX8nrLu0cyL7DGFZOPB03UgdJUdenaWVnWXEftw
gD99tulAZbT3i9p+4iC6IyfdNY1l5+rtObEcbaU5VbHgEOB76KXxLLqhPAvVc+tg3AArAubkJjAe
Wle2Nx+kV52fGQ9k6g1Qe0VFlBzJJvuo3hVJpS+nCY4ZPUhjE3JugIkTED3sq/t0T4uDEzc7ICpi
LKhLEwL8s2iuIe/I1I8IJeayb7e0OKpNilNqlb9okD6ulhhHpHCj63T3zhJAmyXumhbzvUxcdLu+
kD81QZp+rzLPOFFPYnu4DT2zB50IfqBRk9EdkCorGiRTBYnMhd2G8kDdbKytnZcgWEcu9BEEKuP0
8YEMmgeNl6AZ9R19ANB66IeISxwlcaYSyYueWP3daHv8Vo/iZyiC4Buk3Yc1FAGHXSTRjbm2AukW
MJppEJzqtoACHyqov4Gn0AYlbtEd6z4BdM28m8w9FPh404AvBDGa5ceJGxRquwmnN2PzM6Q+jn1Z
L74A9ayUQUzcsO41fOw6Cl8ofx3p5TtnvHqskWTbcQaJH0Rpg0flQKlt7AHfbfamIcj5njoAQGbC
/p1Z+bXLB/OVp90APVCzvHOtpN/6jSkPYeNmiFNkOlgDbfmYDVDGLSHQ+UNNh0ap/TvBdK9AMBj/
ouEmtHL8a+Q6ShJUHXnia2C2MDIUn+WxfIZGBbicYZ/dhKo+zwMPaUQE1CY3F7X35IbqiI/VBuU2
r5akP0IiOoDk8QCab5R3aIti+Fl4MdClgfkC2eEGoESj2DHZZc9Nb5+82ojfUc+TL2vAoy/cM/Vz
ZQxIrVlD8v45U+QQo6CZlRsBtm1Z+kpLUySIojJ/pqsycrPpSvzF9je/SDd0PDfr/EueTXOt4Qhm
sN2XrN6UY3OGB80Z3T2l16ZRD1mytaM1KDP5zNGRM62SN2xHdpnmi3JEYvdS93W9dUE/8GIW9cRn
5ea+sc4sv90DhQRx3rya+Kywl4Y97UCgbQbas/L3ESdDlRpgCs5QgUfZrIW5Vtj5ZewG4MFu4uy/
9MUy5Ysw4eExyCA7AqhMVl2K0UHCxRArGkCesLok0BC0VukoV8BQhcfZLRyceDNEubeUNqo5BYAa
R170/WMszHINljK5mbojiNhst8VHMr3+kQtjBIFrfqJBaoQHwjAUdd1Rj1aTmfGxmm2Ij9UiS4s2
PS87RLx8M1sQZxbkh07CN9oL9Zies10aFO2SutQgyAtizohd7CYAYFN5MBCILW0lJUK2v6wxeagJ
/17jb3exGmi/1j24J+PBrh+0zDgSN0MIddJdhlqrtVRfCmj0JSoWLa4NRLsfbDEedYi/rvFw9I4x
i+Jl54/2iWWV9ayDLn2ireNldQALZb2KgJr7Rm5h3tgnQ4+2vln1KKp33+kbwxiEKxrELO46Xe+O
XdT7Kz3KkndenKvGCt76DLSrYzcmB73Iywc1kcbbrIKGjgm4kJVk7j7LsY7LTPdnhIBPHHfiHdlS
seztIL5lvmFAzHUEy6hVjRBRzj58HSiycMgxlisDydMeDL3g/rD1laQrC0dVUXIf4QJcTaPqyoq/
O52EiruPMiHVgBSTR1sGQO/W6WwkZTmeRB22EeD398ZtgOfMXeMhta740qY/RtwNK+Yi6Ep/yzzu
0zsoyykNrpsT6M5bDq5diCmKN3OU+pJnqYCWXiR2ndtrOx2ZzqtASfgSebnxtZHyRBzaQQn2zqQS
b3qTQw4S9ReaSIvHEqX3KN3GVdTWkA3FI/lRS/mHbR6lq1LX2VqULZiBbDwoUaJRHOgjh26en9ym
/T59YvWjuDXIvsijiPkOigXpU1DUp6rSgscUhE8HPFH+h7Eva44T2db9Kzv28yVuAgkkJ86+D1XU
PKhUkizLL4Rst0mmTObp15+PVeot2e7T+3Z0EJUjZVRA5lrfMN+F/fhlrs8Y3haWlHzvepBK+bl+
QiJjoc263OLxN5yw4B9Ok+P28IfmepNaRbwo2ZCMC2rxZDwtmtKRG92P8DUz4IMg/DmoNRff67w0
G7fAtlX33XyoIayP7AXqqEgN73W69up1GVrdklBuhHfDHvje4264I3zbe73hJdOGATu8yEim9d3Z
yrere+TW6pVq8fSIDNO6U6ljrOL5U+SOb5+o7q9aASyFfA6wkpsEv569QOpgXU9e8VRV6ruNKOP3
uKzXCMT1X8w8TAPgp8ZzKwQie6au1yrz3KWlJmMRitw8ClJEoEAxlR1E5LDOifZURQdvjiLTJ6Qp
4OVaTDCiBXh1nXgt2Moz4Y5AXFQHAQD439juCYEcffbnx69qrRdratg24Q4eyYUxpDvODLwlyhQe
6F0dcZjpmMn3EHeFsFzntfBlEpiOk5/9lImDnHS9GlrVgusNvjjcPL/zOv8x6q55FDJuNmGo812U
O3BKmyejHpMNx/W4dl4R2k+C0JtU4DExbiEhSBh1OvhKlavQc6wVFXuQ967uWwduOxs3zwEXH5uH
SYWg9qdxvkNOAwRDODzcwxnkra70TkaY7JR0V3/lWRHaeNXOjdOciveUZAEgi73xgOgarkIfR0VA
3P8Uqastcr0WXmFweYKQYnUvEYy51VGRGoBub7b20vAggNDxznoCDbzbc6uYtakFwocVrCHeiy4E
FHFd7VNiR0BIC9dfprPCOKxaP7l1FT14TpMduzENl6To7f5Z32o7O2p7tmdCBH4FLd8MpoTFAret
+RV6Gy0w/1Z28Vp3hNYL/hCZE3cPTFQQHJoftaN869tJKBrbViuv0oR4dRsikYW94fSFMzjzDO34
DLuYt3oCYkAj81ZP/SeVhKvImMAxaJp0y/tYrpHkQF5PTHguIlcOdRuQQtIs25pp3nymHrKJ+SaB
Od8Ci618eZOebww2bP6yTMLzyJeBJeMIf2u5kIaTbg33M7qkbfWxSK2I+Pc7uv5l3P/W+svY987d
PFUpjHYzRdO+H5F0hRV6eRgQAViryrQfFCBhsDlW03cd3hVDH/5hT+UP2xHiqc1M7CyjITwCBV7d
xrR5YazUCKYS3W9s5NUmMaRG7GleA7XzgqefD5k/2UvGXt850++86gJiEru8hLkPB/O6d/MaBsVj
+8bEfu8HTwaszbv8ibOa4XfaV9Cmye115gBcHKdlcQIJXq0Aeyo/VZ75jaiNhvsNj630+/sYFk8y
MELnpXXxxyTWGhDG5fq96NdDuYY9slxnXhQdnRHUK2d4JvS71h2s6WQ4ngUX/dFqsZGJy9B8rdNb
B3t4YIO5QLagBEIEt4TGChNhYV4cyYYmn4vOXKRWuwO3k1qxV7SeqPWvxqauROYiVxBQNdQZywSs
K2FAa5WDOJQtw1Jzru8rF4IBY/NStkLbP9rUE1f40QZQuI3yexnNBIY2PkKp2+HfFDjEAWQ1+J1R
wPVvNLz0Kcp0tbKgt3MC5Svbu0XqbqZC2xc7KZxl57jypbPUNc80/wFiP/CNfvtdln8O92QL+EaX
WhDyx7sC+gg+QjF+fnSaLgR6YPhEtz/VW1y5G6+obu5D/mjlF3C7D0rBGOndkCgvZLNxWgkx3AmG
RO8NZsFh+GFcoGADJaoCqH0EVxalE/cHKjajfisS9RBvh4+t489Fak0Y6GH/61g9AaNTqjyAtO3R
qT218+cFFtCIcGQTZS5PVKbD3CXUk9olqRcfTSw+Sc8gafs/QkfLi9sP/Mqm9ExiCLbq7Q1go8ma
eo359AdYetEFa9tbL6q2Rhu9hgy95pXrv+eCfsWtl6oLd92K2l4hQgmA8FCx59iGNhzu6/BeyRp6
3Hj4n8CRQQ4q7CSCLr19mgAVhzlibV8bXTdLbarhc+Lbr53vpX9YZYPhcx7KyUpslVj63fVhtDpE
DoMhW4R7OqqhjdKPSJN0ZnwKTeM1M0J+W1B2qZkfdSJfaZlGGwQBlutC2F26p8Waz/EbBBm+WJGa
F+l6tUOYnYwKr4pZ+Yvqm6EFtWOu571Yvneleth0Zngx+OUCgr3TBqSZ/NmDvbgyhfyah6BBe9Bi
OyeZ7M8CBGpADRr5NYE1gMOgvWF5cbj5eWRqxtNF5fazwsrmBAkmdcKqV52wA0m2zmB8EnYcH+wk
XkdWXj5kWdJd3NQDoKWHM+iAmMuyChnbUqvROc0xisSXWysb3e81yB8HLI6wa3G5ActLRMioLx0g
XLd2emXcUSkufTf45z/+7//772/Df0V/6AtgpJFW/1BtftGxaup//dNl//xHcaveff/XP7kvbOE4
HBoWjg/1EdcVaP/2ekUSHL3N/yMb6I3Bjch64LWuHxorgAFB/j1RYQRuWlQidOvzre3Pqgpg0l+b
dAQNt22970idI32uvnVGcNvHRr1MD2CsbFJaYfWO020BNXOyszvJfCNIVw52qXwhxzLe3FwG07j5
qQwe8VkCCPO+zEhSJwmQjclhEAJlIjpEafixjjqXeRYw/Mb3sCcGenY+OCofTvZ8GJKmWms89KDI
9GdrVrWfIaafb52OYcXu5G4FPJLobl1oLHWmCeCmwBZ/f+m59fuld13u4pflOMhBu/znSw95PG30
tec+NH08bpEEjoCaMqdVzo3ypUqRNJmXE/0EHnQpeHWhHi44T6BqM8DE/rpXpUJjn0vxYZ6ezTIb
9tDCrNjYO04tX7K4soLETvuTB0vMQ1lAJ2NEburTBNFnXF73+9wV+tPAeM9dWQinkSgbj3SbmdV4
18rE3nNu4ZkLSoP3H36Xvv3rxeEMUV9cHQ5oiOu4zs8XpxdpKQCdVw+3RbpbOODla/4JGQp9D0fZ
7h5U/Sd6HMa1Mtb0yKPi3AtwLXU/FvAqtqT/ihhwu3KdXEE1DQ8mqWqYNThO89lqq5M3rxHxUryq
hOlnxyhgGVT06Dpqfqi9izR0dQHQfo2EvfOgZzX9Etq2kDtIwwPVQTIs3TQF9B+plQZU8bB2Zl1+
RM3gWlvFHLw9O18iOJXsJk9BtT9UoDwOITQz7D6tlnUIFqFsHuBd7zz80pebl9q1dgLOHb8s7clh
zmodfz83kv3c1EVgJ/UIemD5y44mj/+oej9/bOYDIoVF5SQQAEMhj91u0YF6uM/9Qj1arVmtDXPS
K2ql0X2f3UZriPfe3eKNvLDYyuJN+kFcvmu8+alsNmtqKC0m/8Mvgvs//SIcxoSJ/x04ZnugIXv2
fDt9eFLhyWKNkJKJHhy8omAfx4Zzb0JemXiGcfnJ9GvrlRZh3OiGY+SEw9mQPpZoRgUryCQ9kavs
zSWWzGNv9rD0sfKLolg0s9tbDBAgvHfKBOYyaXmgQdRAxf+17jZZxNJwU9cCKJvRFtnW6yfzwLgw
D/SJD6ldLlQ8Am2FRBHbcpHs3pt/63Or4FW7+Q/Pnp8f+/PFhACUy5krfAtCdL7788VMZcXMLGfh
1RvqEanY3F+Y4C9crNjwAfrOzVWX+epFM2dFa13qUVUSLL2e91C4hfAs0oiFAPe4K7Y18gzzc7aa
n64fDiAZnboW5m3oQNXw+EDQyZQIp0WTWlapCXlXi+X3pp/GCwq2UAPLjbcGZGdiRAkg627wVi2T
ooCWTehn9y5wLn9/VXzvt5+YzT3meKYFyV3G7V+uClZUPFJN5l4Z7HJP9myYAWmTFBC22eWWNFEj
N0mCobiP3SkLPkgvaxgakFwy1UE/D8RYASl5klYOvRE4uMFtgrpKDGhx5/WSoIDagTwHrJCjgzMj
BpNo47WF9/zeq3aBTvMYrBv7OTRUhAlEMWIj2lKxnet6AYaSHO3f6qhfMYeabp3nflQ31gJLbW68
VLO898KLJv6AxzB8RawogVKXW+6oJS7hsRVWsOGi1g+9fV7XMMjl/lG21vwTGL/g51SsE6uetsoB
UGWuZ3pw8YxAUBGqKdjxQ7BfAIzviEVX+8ODNRNIChCRkbrFTmkuzW39CAelrEFYDhZhMlKQd+7N
cAdz7+LcNjFk5qcmPIjc+5yptrlSlcarK8iQw1hTkRrMDBQqZr7+/W/Ecn67dXz4bfgmzAV8h2MX
Prd/eA6NPsPrbrTLq5TmHHVWz0ldxV9VD9BhOLjsgsxPDHgeAMDQ15NfCyhiIL8fvhRIK63hmwqV
DM+NH38e6VcdwwZmPPq5EYPjCi0Wt08qxKQgV0tFEU8rWbTTQyc9qIpEah3PjniFNvQJMrGAms5F
7DCarfBmlZu5mFcQHy2FM2ypCKLR25RUhBXyKgbUbCVs/MqJERSHVr2KJ7f5QL0GWxwro6q6EYcQ
qJp2GQfV7Ua9dnIIScAJzLxRr+E2p+9C2/lAvS6ioV61fd7eTkHnGUHMAe7bSr0Xy/Lae9fyo7u0
A/91AInnxW4tOIUzlh+BUPAezajchbIwX6Aq0qzxTA031C1JoH9eINfVNwJ4pw47CKp3efP6Pq0d
TYgAz8Np2qLVEULxxbFu+QTcKKwbx7KTj9Bc58DnIFpXefVurJERAK3AW0L9Iv6O5ZNa5FMZPqXd
ZAWhMWR3CtjQbas7a0czOQ0ygO8z9SyPrn4xgJwMn6wuHJYWTOMQnAY3WcwHqneqZlzVjt0uTXd6
q6MG6jdglM2YfZtDxBuYWNV3IkIERfE2/wIB+D05QzZJc3CGyX8BiNFdJt4owZ+AfarXVOZ2iBGw
Ny3bxjcQ+RcR1/s6VE8gM6R3DI/D+xEbI3hewODa0d0j8lwR7Owi/ajzqYZNQNFtqOiWWburOwDH
qQgTZvtS12ydtLa+R4TdDDTLvKtV6uyOld7GHAfvSlVDHDZBaIXT2p7rLF7WcO64dQ/7TJ2tQu0o
WAvTIKgbZu6OAkaSMmRzXTN4wEZ3DIRwLJYEpNteDGXex5WDoJ6ud3ZYlT86K321k0mA81qHS2zT
+aU07XrDs9oAHmiCXANYnOsibvX1r+bJ0t2QF+UGAYtuVXawxFNxcS1mNgpgkHBJnokoytAwbawz
hVsKdXRwYBxAfd0JTykRl8jJD+NnoXUwjXp8SlIQNETpmsi1YMeO1S0HQUPjRTqLGzpZEYBYNOz7
qqmQgeu7Pj3ViS6Xtcn8e+iTyo0tihiOM3o8phai84Akeg+uhUSBq6X4Ck7VKssj/iNq/UPXICND
wwEH8O95JOMNAE3T+u+fhPavb0usGjizGV4MrmmaeKb8/CBEGKpsrMHoYBhvIsTah0gvEWUAclMX
X7bmFlJhiIhQXQfvKNl0j1PjljC8gUq+6xXmfdIprAf6Mv+m8asEuIw/v/cAhj9CojqMt94ssUI6
Ky1EVrH/6fwViaq0s4EtfYKFI4xxl1Fd57d1hA308bLlY3puZWNdqIEhA3L5+8tg/rounS+Dw7Bu
mP9zXdphf3gfeMMAnLdg7fkN0+75M5MUtzyD8zFEvBAGsK0JepnvN30W2QEf7PLXhwGNKDKA/Onu
lwX07JApS5Z//5W5+cs6xzOFKQT+cgIPD/7bzhNMUxNGg3Fyvi3op9CroIQexV8QE87moDzUdtJN
6Yds82c1veMrE1Cq36sj6Dbeqpndxl9gtfHeu04aL3DiUkGjaUVhztzz4yfLgZaLzlajrCEcjJRH
oFJTXo2ofPsEIwQe9C1oHioyeTDOn977KVjk/YftuGkjd/LzdXGYJTysi20LgQIuxK/BEAZzWO3F
st5kbcr3LVynlwCcAAjVO9HnOPehpAb8svAqEO74EIP4g3oASbw1JP2Qx4yV/OxDaBeeOY57NhG6
fsqRXqNuSjvqEEns3qmoHagb10nPoA0YY9E1NMUeiZevwOwkP/LijLUHHmwqspHYCMXLrFi7RICp
vfIwa9Y5K8tjk3XeHrnIftNUfLqA4hsFeCJYz/M8XRPGP6bpbR7LgGCgi5xUUZzNSOI5BCHC7gy8
9klEqd5b+JGYc5ShhZBR1J4m46mCfMOZelE1Fce2nLYg0b5SPVVRIx3GrgwDE6vH5e0MVFnPU9bm
0C1apaIN1X04mfCaTTsm9eFDXd6p/NiwMnD6EraFNIRO5YBDtLGyKv9YR30Mp9KzlVaHfe/v3xqO
xthaCOZv8MIudxGDmF4GAhLMAE3Q/ESmApDGLOeYFBaivqkZQm2tNboDlbXQ0bKJzBiLpHGVhbUL
c64pHZfQ4cWDyW3yB6+V3mni4Z3LJUpzVZuF5qJumAPLCSdHGiDiB4PnP9579A77AS1lD08InmLZ
gZHI53i7xoNbL83hzxNBfxvc99Y5UQ+elekWIVbEMedGqrNTvkIERF5uZ8r9cZ2P4xTc5oixcEqm
5M6rNnGdQnBsHmfVQq1M3/RWtxl0WN7bsEl8n9QzpzgAX7DY0Kx8KsJznEV74TBHL8Eqg7FBEY7b
jN3O00QhP8IB5Jm60zwDssOLBnqMeyqGUvCZ/AF44PwV6FBGkGXIXOtIoyIRGduqwN+EvhXV2RZQ
7UiZnql/zGNoPISmDOjajEP4xdZ1fBSQGLurym5tSc6v0AvkV3uCohJsCfxV4zpSLQcY2cP4I7+n
LkhV22BCwdQytiy9shLebPwOorSwjM/6LFsPE4933LCKT9kU4j3mZa8A0tWB22jrAPPK4Wp03Vez
DNNXwGvwRlKNeRaRn95hkeMuqEG5w4+u9Iz7ONTpcaqbLKATIMB6EDMqTnfjGYpvUEMf8Kegk2Th
owbZGCKeQ7bJit7f1NwoPsPBeTmyKlxbWQ2Goo9sgNEc+qRECLtFTGmJp0uyM1OPgaqLS4YAFlsU
Q8zKZYiHWGhG6p5aTTfuAhcbyA0VpeEDFgP/zttUFX7DJbb6Z+G37AG+CvE6tBAPomKpKnYHZtz2
1rcZQPOF4rxeh7X9jWbzCs/YwKvVWWIzZz5YBlIbuX2gtluNAqA+B3Dq9lWF0ag9lr5w7Ji/uZ1h
mQ4tCrBPahhiIaz39p3n0FqCnM+GvkerGT/aXL19594Vd0Clqtt3nn8Oa1Dk9YrOmjkAQk+eh4Ts
fIL5QN8bYcv+9r3+7jvToKE2fvvOUVpB9x3pm7tGDeveSJ1NW/m7AikeUJnaAvgAo8Mbij6OWVsB
/YjQehF7ztanFmFokN5UBnewW88G3IDEERHMv2Z4wTxHD2DuOozFc2pL+BFTHYNKpTzSx1tt0Vls
AcRWqIw0kDFeAHb6kNQlaAEVxMJAWs4eQN/LHsocxoa9f08dkHu2VwyMnBUVC5ZaVwymjjQERlIi
6GWv1lRXC+Qc23gJR81xp7ts+TYM89ayAbyjLSHfbHXZA2zum7vRdDfvPfJybPHPbPWW5mqnxj/h
isDXvSyKA/WjoVU0wNWLDfWO6tTA+uPIk5epnNqdsMssQIAw2fBmcPYsVfkpGios+IYgVMVOpBou
SUzli0wW4x9yWmfKq3+M2fQNGzHrk9CIUSdVqAAthn7aVHPsT6wmuh9CyJGozsq/WKZAyhGDgLvE
grmxXhPHhp57M+VXOvMwamefJIO7g8LcphAuVGqsyTs0ifzD7q0S2TYDGomucE4x3hprXkQmSFlw
Xh7T0l+yEKlzo16VHPoOGZL1ryJiZygxz1k0bP7FgIucIN8sY0t/N9roWwmD0M/uwNIl78fwoYbM
YQA1fwb2wPR2bpDBi/0v543bSNwDVg/2lZT9J4BNwZM1kZj+6XxwegYtTNfF2h8LCGFDRHtdQUoi
CDM4sajOxLpt7MxX8LsWYWfVL34NxraE+NiWYUv8yefuvsznWSvfXIoJfjn20Jl3Kk6REqCRCGmF
shwfQt8s9h48iVc0IFebyUrEFzAUMvis9PUOaG/xOPnuhdonN0Fo0Cz7sywQ5QVJDrbZ85lyP4Je
FPcecds1u4HJdF1aVfglrNa3gbboVlY76b3JECiBV9zn2xcB+HJhKFy4FOvKk4U0wFLPEwL/stdx
qz5NQo5bC4zidd607UtajAvqYNigecECLj9Aw6e8+gIeRnSq2gEHuMaq4RIhlX50IaQYUIPh1Gsf
T83nVth8I6B4uZHpYDxrjr/8fE4opZXBJEWGTCCAI7DaLW+XS8OfewHYRHR1DRidhLMXLY2oEgBH
EI94aSY32gxTUW1hZjF+mjTsOuYLneag50NHMT+5k+EDyZVYiwmvpCfkPJ7KEUYQMdLSWx2lcJ+6
5U+RRHVAwUdYxEUGbNYToQYz8h6MAR6P89u0MhLnWswHkWFtV9qJsaLXZ+x3aBDfpDvUtxdqkcfT
RkM+ZkmDqFcHEOiI5eSJSu7Q+jBv6PEa1traYJlr7kHEWXgAVzxl3DDu06g4mGEXPQ+exsUBZ/AW
0qoqE2gZlg8ranXzKAsMZIB2FMMCIPFHVgh2ptI8o4Vk/JOaZ4TKGfS5EQZzSpz3T85xJmFbCG7B
ERBGcWydDqvTrhysbe+1d9bcAMoUuEgfmo2h2OKh7+6mIoEVGuA94hg61p8fR+nCrGUavkfml55H
0IxuuxyxFN9Ol9KTzVLgHbkpbcbTJVz9NlYn7HMN2sJ1qpg82Tm7e+usDOSNhjYPbmULYScQ/coG
hinzZLWCnSVL7rPYz67IsCJuLP0/WjdDm9WKfGU1NX5mdKKa629t0ZgrAJrZCrBZG4JObvKcRYa7
yg1fwx8FxbKHsnco0+JIxcG2toAyYRWlQ+dBTcVKjyp9jmSFgPjsDYWFdPoM0X2xqVj41ppkQxpA
+GfcUWvHvFeuZXVHQ41oNdkMwPesLC7Ywz/ReXLFyz19qXyeH8zjv/5S1JojiEVfyoBQJBYLabkJ
x4kdCSx4gw3ORYU86iLETubGOacuNzb6B4BhZISI086dPOKkv09060RzxnMnJ8+noGyi1TgNS6Bb
kgfACaYnG6DptAHJlEqs11iiQdSbSsK0d/bE0lspK8ajHen+Qm1h499B9kncUcmK2EMJhcJbCeC8
53bwzDO1qSj/akonvolPMxiVI8TO+9PtFKzKFrg3wiNJTEOns1oofwSuYP5yYatBfTczcaBWhff8
wsw5wv3UChtx3FMZAJttxJ5cz8+WOTs1bpXukGHRj5PrJZvUYGZAxShjzUlU4WePuTF+xbC7jEaI
VlEja3Aqbdf+XtWGfhzSTq9VgkgvtfahnR/rEU+029gGchsie6SuuYLiNeK9WLjPJ5Vt361gHJAh
iYuJfBD59wCRZ1VfnzMbCvVZmpsB0rT12SlhFwtsBz4mEqn6EcL/61tlKX00wd3ikuQd31mRGuEs
Ns/BgCfI7fxz1cvdMAHqDI099WD6fX4uY3lmcJLXwBxO2LCZNlxp5lYnrptDOAK4FOalfqA6+CV9
cXILeJ65KvZ7eI/PG6GRJhhNgN8tXePpi/GDCQROKOERSEUaYRVrmXbsSjWmxFpvdLJ0TW1yTPtL
24237tSjH+Cb3BZOuqWiQPQM+u/ddfKGL1BcaY5U3RhAx+EH2u2pGNUlB2EFqHMq0qGvrEe7ybIT
ncmfgNKP8fYC8wVflA7MCWDhEOCHkl16PrCVzdpuhSdNuVaN9gIa2GnTuPZ/3P61delPwQjOMtBd
mGVKbOsuzZKNJUf1QN0dhfyexSbr7euLiGMP5Dz7KWyLlqAdgtYdLWEQBIFoz7YvqTcDfA2xf6+i
T+ngrQEIG05UulXBtwHZp2HYgJf5Nhxy8TYQyGO3BGF+J4vBW2UccPkRYMpLl4j8dghrMev2h3u/
1VAryWuopg2Deutn+22/bj34w/myiIM+jcwT0qLNCYCyPEiHTH4LdxStfG9nvPvbdhqPV3OOzV+m
10iWeEGJTMOhbUDxJpPt9yJpsbwXwUCBisncGWw3dMby++m9lcbWQPcFlc+GnUAi5K62zR+UWXSF
hNJXVbkbyixi1XYaoWd/bbAKpV5h4j2NPWRvo7z31zcrHst86tq4ufe5X95ndvaJABVFEom1VxT+
usWrE5m9xeiCnQeuqt68yzVlRpUfJbYtaRrLAmCSP7uQVFM6yDKAosqwGnudjgvPVxfI5yU7wtnc
6ght4w5NHdw8wmAdDZxBMUBI22UCFw16vHLiQH4q8C8gH2c/USucquCTC3uALO2j9RAhTlcYPUQZ
TUuzk0z9lYkky8WeDyNEFC5RXnwdrSrdU4nqRWu9DaU6OjDXGIIRm7Y7x4ZkbgyN48Po1d2jk7b1
qillve7nIjdMb+cmUbykVs0T/66s+J4aqarousC3mXlPJdiuQOV1zPUBVt4fZ2PmOo4q9x6Gy83V
SE+tpfp7c3bR7nNkYv2wYQtqozo3MuCGFPcICM39qc5PT03VWscuyc/vA91xYAsq/jLQVg6yqxgE
WlGPMMX0diYakOQq3GpLiOyssE4Ad99ECCvytoahrIMKe/e3T1jhr00vBIioQfQIkTREKWYwO7LM
fdk5Ryq1g+Ec4K/wSiU6ADk+LhMYZm/svIfecyeia4d46jyYpgnjxpjv7jjo6hTizfOMjXScY98b
8upKYG0yBSvB6ZNF/6QE6sgBl66AkiYuHx2Sqjpktm2cqDT2oGMOvfmJSpXXd8dKi2mTIQFzjCMJ
Y8L5kP77kxP77aZJyxfqkZnlWw8qjlm2dHiRwN2ON1AyBZdkgvPpwofo8rkvM/+OzQ353KA5MJHQ
FQXbW/f+HTirbyNAmvwxFRZYH0626+ZMt21O/J5DRHGy6ms+Z7s9PNq3dYEwCnWgun7WlDEAqbwN
qrXB7z1/rbyT6wxLN7ViYG4VP9Oh9we4ecGKdd3BlwcbejRIMeNlx7mFgwY32AipUT9qBUbtsYO5
15YEmpTvwlnDFQfSZ/JNSLUvqIHKc6sRRt8AHQSNW8KSRvm99fD+KTJGGRRznRGhlaf+x9b3foN2
jvBM+Sr7vnxBcHZY9Pjzn5G+s64lklpUX8HKHGGzutiyIS5fJLZJ+VC4n7oWCx4oOWLLPde/D1cw
OzlUQPheGgvCJxPsgJ6xkYCO9vypmuvoE9VRK/Xru0r+2ir8/m2srsJq6ffS2hiTDa5VI6G1A0H3
PXAMK6p6r6dP2m2iUyt4vfGddHrkWXgy4PXwff4A5F1PH+AtfqvxKhjC3hytQ/wl2qSVe6MyL1mI
PURMfzn6WPsTPF/E2CNAgr+pOx+owZ4suff/HCHwLz3fGCUe/D8AFbCnwNJDs+lFaT7iT2ls+ixS
ARWzGoBVB2GbBRXrIcU2DSuFqIqtdmkb1rrvkwQQFAz1AZRblLjzDkZjm480cZWUCKzOReliYl8h
1h4iwgu52VFcoFO1KqQ1nP2ZY5IOcJpkThR0IM8gIxo23H6G8BSU8dK8WJp+xp8NVyFaa6gSdKnS
fq6K+mV07OwSIf75+BeDDHNkgdKWe1JwZzaMJMVaKYgigPdwxwQxfeinAG8sd+varrPODUttRkCF
ER/Hy5eKds2xs5pfvlRsYMu5nHJZ3o9jxvdW5htLqAmNnxm0d5Zd6+RHhFy6Z0CbFIf0PvWSBTfA
WvKHz76A9it0g/Kj3RnUiwb/VS/bAKVAma5ENCTtnrlxohmKpn07LRV/OS161Vmv16XRm8FoWfn5
/ZDYkBUr2Om9JjfxHl8A2rOsKqc4UgNMKtQZHOr2yKAP+1nluJfxnnmC2ZS7zcfSWaecOZ+7qg6y
GfqSeNDCj4pGHBMIit4NHZyzb5gYjAyrJH3KyuZtpBnmt5HUIfv3yNLK7dtIAs3AqfB+1M02huXB
a602A3SPflQwNFyURec+ORB7WOmuj09VaaSHyhiste+4+gGRFuS2vI5/a6d2QaNSPb60coqfGwTj
A4CT5FnysNibDuJ34FKm16QO5TLKs/Jr3AuIBSBzloZ4oxpF/XmK/RLSH7W8g+pgtxOVfsGiPw/K
gSMWBf8eyAaN4gsWnIBmtvGP2S8jBXnqReWmtwy1E1/MJrS2QqTuVtsmkkSAccPttR9euKvhhoJ3
K3zeX6CPd25Nxz+HpakfOyDRlwWsJramr/UjQ6oKrEF/WhZcFo/92LO7BqZ7uO/0I/VwBrGNpjG7
UJVb+fUyEULuqP8Udc6mzM0soFYE8ZszVLbu6VRUJeQQwLGlvadSI20ftBXYYdDccVwZaxfWvFAY
xZdxI1sDS1l8ob6DzqtzHjsgDseGDU+WOH9E6OrcZUp/sWNAbTmUYfaVEIBoTuAGwHX9yxiOEIVs
OX4UsIT4XLCv1N0wAXEZBBb2VAS939NN/6LtttzCoK1eUzXsMIOGJzkg+bm105YsVzRpZzh7jZvx
0VUNmF023wGKlF5TzWH/woERrr0ONke6C/EqLPGuRjT5WjQAq8ixA1dI9enSjap2CzEoAwnSufz/
Ofg21Xy2v5zAjGAmmTQaIh4z8b8BQRyyCE+JCU2r1iycBdUrc5iCIurtW7dKDR+6NSL72M3FYmnH
sE4+jTE5SyOJ+D1OG39ReyZk95uJPzMYuCrICn9izJd37v9Qdl67kRtdu74iAszhlJ27pVbWSHNC
zHjGLOZQzFe/H5Zst2F8+IF9QrAC2ZEV1nqD24hwWQdR1gfDIQDiv1NFt3GcMCNQcKeKkfU2xG73
LqzWvk5FnJHG5GaD68BJ7VHKS4fQLeb+D0jRW90sCU6Aj7mkRhB8ty1MyXDg05/R/Bj2U9Zplyho
+gscYX9vJbX2lM7ohgmowt+dob+a6volQ01oTNpfdYnTweR1I0KfWNjWUVBevXruT6ghz8c0kt1D
MWuI0+Jo8U6C6HeRDuLPWD86psX7aAzzzc/9CVMTnj1t5SqlaWMcAJj3504smH4OpbNLkJB81deB
gt379FNzJZLIxMSwHRyOmaVHx1lr420nTeutTDr/WDcEIVRxBpl0zLQs/SrilWkdzUBmX8Ux5ikt
cNDa6lVqv+X6RLbcKkvmV4qdk04U3eqrs0e6+tjgx/fV6rZxd/SICH1dKyqPdV4ucKxbr61dsidy
NnARXN8VLJEC9zFt+GotHPiIva8jZri2BkGdHGNDm79a8yDSDvFg6F+tS55GB1LsYPrXO7ceiRCc
pa2vVsfAMNgx0a1WtxKJbh30DjlOVWRuMw5LL2G/r9eW07gcTCfCe2N9XWMwpwMuYDB+ZnmSft0d
o7l8w8JmmkLIevJeHfh5/zpLrQdPLtPdf3uobgLmZEgiLz+ooqzxqi2Fg/fO6kJY2KZ/HywdcJU6
emDytTw0Ntxk38RoaKpK1U8d4ir96SUAFFVJNboaMoZ9Me7T9fpb1zQnFpWn5MJudeqsM/VXs8QZ
83ZvicHnxRfOWSYRM57qFqVQNxskV7bqxkbB4BMmkJALyLqX24tFFS4WjVY9ZmzI//X6MAEkWjll
ulN9by/mmdnJ8WV9d6vvY604I4H8rl75du+kNP0NgTHj6x7eS+QZMA5X1w510BIMO0SA2fK8kpP+
rs5z4XShKps4Lvxz6pBKQwYE5rqlFVsdgMXd16nq2tW5FooOWzfV8n/crsuTgxnFpBbWl5zX+7hx
z65Ile1Z81GqCMydkfqszZBTDUYjODUx/3JVdJ3MY98kqnvdCeL3FiswVW9MvnVqWp1l7DgvH4aE
UeRKULOAZe23gmiAqs+KYDotYoJjpm6Ouws5EuBpxEBY0BqkAtSh7tLgrl0Pqth1TrPXI/jGqm5s
GpLU5PjrUDd1m8hU6t2nXufdZ7nc9oG1XJiEbWJja4MbecOOwBfzSlayzlYdVYuR4P639hbrtbd6
dRZExl+XqeLXtW3snO0K6c6fTS4P82xqd0Aact8u7tVhthN0j9aDOlN1CQmjLXDadvOfBhSr4bGt
16rOqTYcZr2uzv+pVz3UpaTJo33LcvnrFf/Xi6lrjTb4SQBxjcwR+s3HaN7rq8vezcdd+b3Xyocv
h51wcmN916rirc9oxfpGD7TxYEovDR3DSfAlbuOTVxf5YRRx/p5E2ZNiJiwySvlbdP/uEYBp/r97
RFrTbeelQ2U0QIgy6DuCV11c3pm6t7MtLFtvVV6ewrG/lW9XtGbWH62quYdlUdyp+q/O3qx726HA
GM3p++4RyXIIEjbGDxOxk4B0X+sdcTeqwmZ2usevyrqUh9E0Vz1Q6qr1INs82bHH1rfqNl8NhocN
SYYo86KvbkCrRdCkzfomz6N+c6tLfeF5X+VKWQDdmgwDVc5QXakq/9WuylIiqfCf2/3PjtP6DlSL
Oqg7uob/V92tyFPHxK76+CV27LhjwGPaBmRcprCO5/p+wtSPzE7V6JcGioNuCYqqpY+k2W/jroWi
x6+8V5Vu667eErOVbrMWCU1rlM9NojOWmIl38oOMcMnYZk+m/6HaVA3AxfToEXnc3OpcBzuIpISU
ZWRO+yzACjxXz6q7OuRWwLJd972v11B1ttBTtCeEPJqVPx6NQgcDUxT5PcG4/F4S+zgKxASaqDJG
/rs+R9Wi+iTT1AHrHZADXnurBih4xr4aLJSnitw8V042yNeowDfWaXBUC/z4pXCS6dMogD63TtGR
h27wNstjABIlRupzAzebhWP8iB4jPn8aRL6MrXM4Fvb8C772Bi7DGId5P4I1sgIwSza89DzpX7WI
JN5gtShAeCg463mWnrR13QUFptpZ0zy91hJMcuIi0G742enrTvhlElyJ0A3sefzyorxGS4EWZ1df
LMckj+vNeU126O+yOlMHmcjqaEsLzaA4vnf/ORBag0I9MawViW8edF9+qsZb/X/6LlMjVmzb/7zH
7VKR+cMZa7eduvetXp3d6pbaT+4S1JfXd/CfV7rVqTeTLSj4+pjZ/dPVL+3k0Lglek2xI+/RF8Xv
3Iut/eQXctemCzDw4inw4ANqVee/1qX5WOPi86CTSH2VvbGEi9fll2Esgtcl6uWWuIvHd0CrLUd3
b7H835lrMVgtWRcNCI66Uzq0BvYj4odqdFCceY54XFhz37WZU+PmFfOoY+HNMVpVUclAgWVQZXWK
2vZ4BtG60gem4K2IsIvOp/GqSjACX4pSHx++SsImsOVPj18l1zsWS6U/qVKQESFxoZ+XlvcNGDPs
07FbHtTBBAi7KyNLB6JAXdnYfzW0ICpx7vD9Xac7vQtRfG1BmyOMGaGOtzs00M0f0lgcyjzB0/yf
O8OxDnalBfoywMsR1kxh75Cwch87QDePduWlx9n2ICgNNdCS9WARFbkvcDA3I3YjrEqp6634YLXL
xPKUkuqbJrYZtm4C6xmXmMce751Um+70ZB63BZGtn4i5NIb7s0WwbatnhXlnabV3nQfSaqqhgbSM
/aP+OYwOVMAFs/pC8w+z7KpzgeY/WnK309QBgktaVy6bNDarc2e4WEBNWnTCGYCYM7w812nrVzHk
FRmzsj0R3KtfCxY4hxZH5a1qLeCo3bdj8U4wOu82/biEfp/I53pNqiJWsoSOhxngEAdoy0O0wZ2i
L/WzNKLl65CV47+LP7XFLdCL1eILUSHoDetZtFTiX0XV8J+6fO1X+yVOpuoSY+l2jC3OsQUONAlB
xmMuxM4Tegu5MkmfDKeFUNHI5qcc3Ndg0q3XrJ/sY+bZ0T6vh+ibBhp9Akrzs1lQriyHubumemHd
T2Q7N007lQ9TInR5iGMITSUoL2QVxuhkyAzLQWlGj+Z6YNfUXMeVD5US7t+BgWWRLkfMR2hU3Zii
fxO+Ts/qHuog3AQQeLyH3QguTdgLFtko4tnW/N2qawQbSaRjLtSnh2QAER4NjrimyAFcq0YgHSoj
l0gExVuDWIuF3QF9svDyuTVortPcawA3vaZEgLWU3ocVR0j2ita7uPBTv439T3etjrASOvVrcJAs
QROCYI6PBpRJhJRGDZNNV7uDg2rvxrgg8bM2qDrV6hhsc9H8pg9w2GaDlF2oFYv3EHQgxH3PTn7q
c/4sm0Z7rYF2HeVim/u8KbWP0tE2qsOMUfO2bzL7Tl0ZlUB1lIMHbhXPhaGT3/3LUaBzcma7zHpI
Xcd8ICI57uNCw4jinzp11qai2azhjP0czANUNHZGwzz5/DG5Vh2cNjevQfWqClbFABEWgP5OU+X9
8tq5z3asu/OdDRFse7uqWa+PrXoI5Rx5B9Wg3koE9gEnmBit8tVc2YPRrfVSvM9Yhz8MtRGHJPQJ
OLfLfPAa6e1UNz8iReDaAfPu2vr/fZUzJM1bj4ePZpnDIxo3wyNsBBQjLOx2ySTd3er7pCRRvCw+
20G6qYYs1/U7QqwndZGq5/OiHdCNa4jLsx7IdhNhH333m+7oH0qbJQ0O0Ne931osUYE3/Prdk5q7
HQLwdVYsupPEeOgIMst6cGr519V8ox+gh/+04v43t4vvv+TilJCctyqcCAczoCTCF/KmMKcaumF6
KPNM35q5ARhY+vezgTiXEjZKB/MQ64l/r0qqfq1SvYJFRIevxK9ZVgD+bFe81LMZPWnFMyBh8aIO
C84+27SZkr0qAhdd3Xib+dCkC/qIfn8njW5+cJYCPUSy7huYOctJNSbeNO8x8y13qhXb1OlSlNi5
qNa2QBhqBselGlUVTAugtvb8oEpORIwhkncR25vS3K62xfnqyjAAKN3mANI3qnizPf7yS1Hlae0j
G63bKGtk3fMnKLbG/OL7qD+aGn6YLHmXF00v1s3E9DavJVWlm+Y7aqP5veov+csecBtn1ll7+MCI
ngZhE8DnZgFkCrQaQIqZuLGYyRWXJZaAE6NPnT/Nusvq0U7uyUvpW97Q+IQ6msnCNmTcfJraoQZc
aWabuZixbdMGxOb7j7hzgsfs7DLYPHlQhPN5JtuaF97BJrq+973A3dtV/lGntQZI39U2gvTkkXTs
CT3Z5CmIGNwNqG7ffQLddofQr2HaFlIJ9nRVZ5oD3Kip0QE0XX7WVBsLXMDrVTs32BB/YpYmFEvk
jCl51CNMc2Vkb/3KJIqbrUjyozc9zcG6IgpQiI15fZQU5upsme2yeTMTyMKoMJx5/qcQGNsfFUpt
z7VuxafYLz6DIf4h0jg4RIkRHLNII7bFdphZMuFftLw5yZwf3BXN4MvplLY1nxUZFj/B7dZ2whlV
oscaQttewJ7PItDnjfHaW8b3wDD9UAcRtrX7iGin5oWtRYJInwH+jHG/GUaeHqIEJdZFHe5PSE/o
j0Ggo6JNnhAndwEBiETEDtCzB3+xnuSWTMduHHvmZT1PLxOwxVBU3X1POD4mYv8rc0qUShur28WV
0ezrTivC0QZgaubDBnlCgE7Jp+H2y4+u6Q/Y4J3k4jxYdatfAgm2lclp2AVJW4ZGMv8Z9T/aEhFf
9r6/UVTmu5CfiNUd0qD8NhSAScy6h9FZPZug1cKxxaPc1L7FZbZx2oZppelwsRL2j7z8QD5qb/HN
lAHea5Mnf+ssE7aO/Q4boDkDOWZ3gmdIaKcDIQNNGzfmUuYArJzvZmIuAL5ZUwZJJTZ0+ISTuKtL
Jti5wLOoqbNr4oKsXmLydk6G1P1U9QfQoj+0sSxf++jPBiXWQ9PKN43oKOuE5VpPBJCKZNUtmnIm
j8Xb6oZ5BY/JJ1kaxH0ILwCRHH/nadxejdnCUyt/7YfBeLO88wCCcqNF4tWAF7KtIMhvJ8YAIp72
CZfqq71M50roGDplxXXssA4yoMjslowfg0TvcEjAk56T+BQ03c4z8eCLqhanFXt86o2kZfHZNYfE
RbtuGPpHoB9bu51HUMj22ah8LdSTpABp1794S0XCcq6WbR+V7Vmk46ntweai2ENqFvi61uvHcYRj
VtklwFdwXaifk+1PPJw4atJEXY/p2IC4fxK5V98D5oz5iugb99D1CRKMib5xQUAKGPzHZYHHYOMk
ExpRaZzZlvubsddYukftiRh2aGNyBYpDP6eBgGbcNIm5a+ZGnvsM/e0HddrAe8vDf7Utpk5FWbnD
Qer9qaoJdIGO5Cp1F0M1f90gxmomjcywmJbxANmjhDRrtyGO4RNyDIs8iyAx906vP+hm3ZwBki88
YYmP6wb7462cAZn05vybucqFJrMET1KsouSsDEJmv/jsmnD0y3gT1R5WRrn/6xlboM/UZwOHZ3sS
luZP0/VeRNSHJjm9Uwzlceelwx+15OcRwfJY2y46sDUSwGTgq3LVWh6ChzbPEmRo8e90xWuZLM0u
7wEit/3vwkP6AqCuh/pmXe8WLfEfhjY6FYuvvUToxEZzcjGs/q10umqPAMZnV+bazoskPx76gIjI
DPe6KwZS+CSqDVm9yGT4Hrd2hyBe4h4yl4RKPfb7aGjLDe83uxTFdAgSvpCiRvrDLJzhvqn4soxc
vBYjeX2zYesSiUOWFvuFgPLRFfKuKCoUYrLqbaz1jVgtRrA7xG0I6y0ymtm+q6K7tkacIONh1I3h
sY6Mj8T0CNXI9qKz39j0yzDsYC46Z83UBDH7zD7lAq2Etmv+FEZVhVgbW3r7J2IvaTjZKQ7XMsd3
M37qSss4IvTaxr2zRUi38uSLnov3xtaTMLAmtr5+cU08N9631ohMbQw2tQ2Kk2mwSMj87KNrgyXs
M3/eePKu7vLQd2c3FEGJb3hR+/uKdM+1B7LYxrK7lk5PNBdVCzS54GF1QkfaUPZvxPTTUAzOh1XF
MLIIOT0IPTiOOdIZvjxX2vw78JBRcoJPZyxwkbTGU0nmKUwE6WIm52kzO8D5KjPwN4ShpyM7r5zs
GqIoedFc0rFjDPYne48Hgxn2q2GklRvv8IInsKvtnT37wTatBywYMsipYkwv6jAIJ72QHb3kReue
gUAVwHiHFz+DYEFkKSxcLey79s/Uct6dcf6jNTtyYIl9Bxj7UsNC9GbiiLbrN1vo9N8knpU7r8xf
Uad2rhPTfdi1eXusY1k8FjM4PC3pn0S/hHZf5LuCRd3WhJiFtlKKUZQxgqUt3E1vYNDbmMJCV8bP
jm3hx3e4m0SIxljJZQkK5xSxUjuLJDPO6WjB0EzK5VKl2Xgs0dK9AxpuHQwh5vshKWIWs9Bagcc0
+2HEX49ck7Gr08x7LLo42cXtfdND67GFSzIVH0EkGFgSlw12eQkaspsVBbnpMp28uQ0k3hHCeXWt
ANe5RTRvUh4HzUW2vkz9t46k/ab1nB7R9gSp2h4YkDXj7IPSuv5tadg5Gc1QfWgNOdEg66ZT7djO
FsqrDDuGy4/JgemDr7v7Aa24A5wM9gGcKuZxvbA+mMAw6IOq9TG5fY8VrNCxaHSwYSAu8hGjqxEy
rI8fxNPZsGXN8GEE0RAWoKQ+AgdFHWfx24+4YohADq/5gEI2oc2MUlisWWd868wrMoYBAQkv2qpi
KhbzWmqwiKbkY+myegMvyQbTHXf7xp6YZG37nLjsiaPYHq44rY9XyWe9TH67B3DGXpkJaFsHBVTL
3HPuWWsTUQoetaXVXruMr2y0N4PLu0SpJkMRehqR2kVbpI+tNQqKKAzQKGC/MUZs7mQbGxfI+F7X
NYn/hvzhDzkpZiQmoIpXL+R05v2ALMUWpJC7wVTJCgfDyh8aZ/TCWWTWLiMEHFrOcDCrLMDaOh33
S30dsmY+9jKNrgufRUvdOzCLb3kSiUcCqX2ItBFTVqvpDyhqIwxXLo+uPTNhV+28IZAAug4BaBJT
7GT1Ie03kBm6vbV6afZlukEVIXtwx746BQuGnSgEYuVRL9+rvsKuoloODeZuu7kO3gEHb/t2TCG+
8PxHC4jfufEFH8UFG4JvbbeA1vbcXZQlcRjlBFpli5yK4HSfplCGRIRUlDHmj66WXc116I5zAldu
0bfbHglKDTkvJm4B8YGAAJKekbPpg8IL9aIiEcn00KWR+zzWAUF1p9jL3qrDsSKoUQWxv83wEQsl
meWdTGp3O/vtcEbvwb1PhYHzeraAW5CEywybAbVkCf3gVeldaTWAdK27GYWz3eDM6QVuR3Ng4e/w
zh6Q32qOBsILQpPRpeNRRWOo/sP2lh4/L+EcBxRNkiQlhDx7xq7roupQxSLf2OmbdI3mMZ4nMySi
9p3RmwzzKOZz6YTDPNRhImPtwa1lf53cSQtL0vX3Uoxig/QvH1wPzgkODmVFmCfr2kei3YAbeoA/
VYuQYengw+wZBgLnSCeGaJv6upFdoTfu+UtM106SbcSNLzjHkY/xZuHfowd+GGItDwdff7AJ6Ows
d55Do9POXVC9CeF6d2Wn/W4nfqjJMax7u27KnZyzX9ICv9OiTY0By2PVt+ldPoxTqKWzF06I1XfM
+x7U8zDQ3eKMH3S0myNMaMQAU7qPIry7UIAQnvbbnuzxYkfAt6Y62ST95Gyk4H/S12Zx1sQABdQi
MDpP1cmfBwwm/Kq5Q7rqqrdsqSygIhbOeibODYBlWZGJwr20U4AxyMTiyWgHeYBku0smDcpaI5Zj
4eQSaGX92snqSdMBvKHTLA+elJ+GyM2N1Ro2T1jOwxfYD0s/wZJb4pMfY36zxkT7Icl2qAqzgo+N
eauz+6iDRJzhKOlkr5bvUlpg5VgWbHko4FBg171ZpgkTmz74zKPSDjtvINaB2s+UIzEs3QdSpdN1
AmSI9I3c53787qF5spsCE1NMke+WKXbZDA98QcMg9m4c6Tvh5e/4ykzbhpDZDuVOfZcnoAkrLUav
w6zvyglZJRkxRRWubYUeymJ7LcWSvivSbiOi5EAMLj9nKLi6uuleWOPf4ZnYoYadPlqGoR1qHqQw
mh9zABxjkYonyX42dkg0Wz55EwGvpGskO1a9NVnps7OrrXg6FLVrbFMANqHwUSVNH2IxOSxv5LAp
QEhuHS97SgJxcR2/3XUorZK3LvT9AB3vuHh6AOMXrQzGcKg0Q1bse/TDl96tUIVKkfRHlnsfzfpO
en4bQlfO91HgMJJEIt4hFvRpIN+ya3o5vhgFYaEC9k1jmjhGBQHWlxb6UU2UTls8BF/4qXxiLP4P
wp/5XmgYJszW1svByMQE5UDrey3GGC26aGZUAPOZxHtCfAae60YDGwiovWs3A0uKfeMghN2gBAE6
vOqemxwKl0UiMCDn304g6PPJnkOdlbTd4zDF+PMTmYXxItL8SYuaZTPoRnQvpPXp2uThl6E+p30m
TuXMcG1rwLkqshm1d/HYZUI9vWDhujUwM9s0jYGwThVBnYvAKWXy3JklIK8pRxowbsIInc6DrrFn
GRqn/To4CygIuypw2HGdpyjIlj0cTTwVMgip/aKxU5+KFCBA0JxwTuzP0yiGszq7HWLX7s9FCnQK
Tg0ztUe4HXz7YS5z/8CPW5+tXK/PLvGufbdU1xnN2DPKOss5Ldi0BfCSNupufkcyoM+nQ0OCEYWy
C9ELPyTUfxVG0J6zpnxv/YIASmmP7XFJCrbIAaxmP59Rt+3n82j1SGJ7EktV1yiK0HHKkC/BPg3a
6qtWH6Z5Kc/MIiWboCnaOX317iagArohrrg/oRaJXWthVxstqRL2Un50VgeWr6xDk+zqEHbfR5re
npe+RXZpdA4tw+G51TOwiwnL0rBpq9c06/6QXdl/fVfqTH1NyeIgoT1Hix8SeBSHaDU1VPsMdeav
xdXhjd9729blxJvm4E7ReHbjN0hNNQPdzkAxnt0FWdnAS9+tMi6NjdSb7NR1Cwn3ZWuM2ZOhBSmm
6Hwwkm8OaoYoQbCClzKKNgxS6xtoHoZKXjON4QIl1k2SzVERJnoUHZa8OY6yQVihxFwvTU5jBy9R
Y7EGDHayzuodIOZBXthb3kjb1dgeWP6yUafSSGq2v5EVJh0gSqRCoH+/VmXA1mq0idfga3QG6GCe
BRzzTe3BY2t++kv+k7iLzzcbIUU2mI7P7pgyVkq4aSbipH6r2pyqc7seVFEdbMQ8+JuvP+X/ao7w
M/9X79EL5H4eBcHF8mDU4wbP3k82J/1G2oiL7VzNRmCkzI5DUwQkdegQ19hIV36K5vYctkELPlN4
DZA7DgOIv/38S2BNQAZwMrTuLsr75JRrBargDz1uc/s+GZ7KqL7LGAfOiC1jtFUXP1AliwmUS2ha
PVali/kgkRgnHK75Oy9rtRBgNOmEOF2eo6YoGbuXYm+M8ZNHViwqXrDvfmt13zoMa5hAd5ziPMWo
DbateZkNHFIOEBG8l77lGQ4GH7xkUb0GigaJin0ZQ6QcxpNWuRmPjj9fxYyul+NpklUTccYA8YZm
yM+RLpB37jSWVZCxLnw1J7RgNCdcyDqH2gRIy7fMMAti+wUVybKus3NQLb/4sbE5AbR6sscSi0Yz
7bYJKTJz7ILrKBbrQFC5hjW2SdlCbJ1WVg96AalxYBu1EXmdhn0eVw9OSsYZPSS038sDRPtlSxYm
oBe6wdaEQCpWKaa/ZB+g/ttLVKb2Bmfdciu1pbnLEM6wjEp7rxlm997U+qcce5snLBjJSTtL98eU
iYO3dFiYd/aL54nqwCNQHiPi6O9VGaGYkGo/+siuN6icDiBGRX7VdPY9Mhh2dZ6IH3GdvBFJ2mDk
bH8OsXhCV9P7XQjiacwLZqm5D3nE8qWM0yZsddy/bOn+JDLvEwtgjPL0rj8SLHkmNQjHpW8gWhEt
2VaxzE4mwuVbr7CXI2KYy2EhdbAFpWltF62TO5aP26oe04PerPGOgIhUSaS1E717BeiP650Ynkv4
JFZaJZ+RVrswwUkmmC9ZrVcreSXZ6Za7PMtR/+yk8VGOXYPINYRJsv3kYbD8SP00QAdoLLdI92ZP
Is0KyK3ZzCC16+YivzRFPV6cNXo3A/UdrbY5BkOrveGgvBOBRUgVxt426vPdFKfxG0jBnwK/onu7
NbVXS3c0XBj0cef3BchGp0r2eTv5ny3x6zbwwdbLaL4Q+Iy3uY2c0kAG+Yiw+9ZHEPyHDEZr42We
8cAOwDq1dSIPEu7ZS2J3sN7JhP9uUaF1gvRXi68t62nDegqqvF4tLOxjYA3iyWoiQhuaKP/I69/I
CiTkSJM6XFo3eAFtHO3jxIMw3CxYNS3Z8kCI4ddsdqdlFt3LKDv/qUfYIinBM+NX3B4QlGY4Uvnv
nDd7VjnvjFxaHt7KX82qp6pUZXVQ3W9X3+r+5y1Us7tEapyPzEI7xUQ+YX+s3rhfp9WIa64qqzM1
3wyJTidV/tfprf3WXdWpw3/q1H1U3Wx05dbS6ylkb5fnIZDgmkl1PdU9ljCEU/+utQabBcHanmtA
dnfYev1V/rr06yhm0oCao+3jTDRndajXaXa0K8THVNmW899lRJBZRQ7pXTWb8bNj6DwOfmFtABHF
z6quLlxG99QeD6pOHXS46XoyRndfVYWbPcYMY7eLOgwATzai8F91qqGUS0t+Z5XMXW/+VZdqcnWC
10+3OnacGzTRrYfKzo1d4tfxwalRrK60xrnqta1foyJImPqm7kfrG+8FQOQXU9em8xKJYufiY/NU
zQvbp3gO0buvPhMQF4cUH8EjiRFYy7AT8WrbGmYwbIc2J5YSlfduNcg7O80PPnPsBUNIlkhLlp9g
jh0ytvyXEuXPA+Iub2Wbe1foh/pOY9vFsBK792M3pazw9fts6s6IoRQXTGAFziwAuUFRLTsrMFy8
Mwr046rlh/BQL+SLDl4I6N+XXat/ordWbsXoljt9MR5JN/dsMXvU/qps2khE8g52W5Hp0RFkMkyI
ciy9t9kw6G+NNwIY7bKVTUEkKcdmCCej2PpI61+W7CU7ZQCNfey8L6Ndbwu4c895gkhBPVU/ieXP
F1XVxmZ/DfLipErqAFE43kuo31vVX9V1vfkWOEN7p0pDUi1kmKb7rpsDcGqd2FZFNj6XIiqhwSbj
TovH8VnVJRWLXcBRV1UKMHe8JE3xGxmavzosE4rHRCXBoKz3UIfC/DMZHfGkbhPUS3LSccALbx2G
HtcAW2vzk6preG7vOi26BpIc/lxtJ9i7j8ZS6HhBZvPe8+M1PMGwrepiJ3kqSjKoqsqpBlC3efWH
GtdVVTIu80avDfOgiuksq+eZqPjXHUqclE2ASgrzqkCuwEEf0zr1jqlkfEWy5W/Q7VcXubA+N6Jv
t/r/9iPEXwKHtMy9ut+t42AkLxPZOHY2xbhBwam6RzLQPlnTqp/TJFOo6tRhqPTqvlsPcaoB5zTn
ZdV8gprzT8Ots5Et3rE29cdblTqb86i6v9X5afFbD1pWP20ShH4r0/vKJGUs8Hz9OrvVuVoHiKAN
zqqHRobpq1sZN/lRMwHDdCbi1Wlt46mhF91bTCBoF7Fm2KuiIaoCUf0e3rXnyDcRRSvIZ40Vrp2T
URTHVAhA1WtxFH2N8Sw4E6Sa2HsJ980KcvBtlU2EeS3aJNWPpgS53429+zaV7XgUGis21ZpPMjt2
bT1vYxuu/NC53jlqWZS4GdE5XTMEImm5++oNJVuwQLyrklMY2cuaJ1ClxI/cV8t2UEnqiidVVfUx
q4miXu5UEcSUvcEK8LNB52FrTk3w6iSDhiRYou2cIPBfDZZGR71kUaeKFVIv6K+xyFGdLYaLRxgM
F9UYgeh4/Wbytx4242zxXNX1o77eNOtY7nZBUN6pjrjbsqabewx28L8LVd3IzLMTEhWqgP19kNQD
JBqmvElNbGpu8k0vIty5pnG6AbrIxnLN5ejlci+8IQf7GSeHErWQ13h8quu22Aca/sL5uOpeju4L
QQKH5K/R7ypQWW9aNhCdyvVvfZwxu89l8eYY08w6n1EO75GctbjlXZYEurO3FgdtItkSRO+oCuPk
MKEhHPT2QZWaemxfPevE6JjsXCwRPVBBZ880A+hbGYrGZSTe5EQkK2/+H2PntSQpDq3rJyICb27T
Z5a3Pd03RFu89zz9+Vg5e6ioM7Nj3xBICCoLhJDW+g0pKWg0+knLA2cbkhNYonzOtgfpso9SszsQ
xlpiYy7T+exl6ox8a+pZcPL0nb2wUO3FVkQ2enoyTOXByOsvna7g6OJW0wM/GhmOYiRenbJ2UQxo
kTHJ421gl1ANdTQEUc0qvrd5/+j7lfqKIZ4gbja16fkvGXGtpGKurioV92fSQBctG9kLlzmGXZh3
QR6k1ypt9KMLzu3PcZP+LG3XODW4IdyHFvpwE1Pcm6zK/mLu3fx0zfC+HzPtN24Nh8RrLBZLD800
b5iQ5+Sw2xa4hJVsPDR6vwQL/jrM602AxcKbGTfnCCDvTy1DGE55THHDeNbt4gaB1/xQaMRpcyXO
9+4QlyS9oy9M+qpj70JkCFsvROY8aR/NvqgJBNjRzzr8rgazffQabUHn5+5uUokR5nFY4L/sErRV
Qcbas/40x0P+OnTxwi5Mw4sU0wq9UUATtzDv7Ue/m8hDdUMFV8MYH6PaXPhlcXMAFRyfmgqNEEvJ
T7gG4QWQ2vWJoF+9NxdaOStz45mpP39+JgdJgmIHCGofKyT6SWqlm1hvI4I39sbUnzCvew5mRiCD
ofYQ+HqBaXQO6kvRyjfdaXEbyvIni9XaWz+72lPb6Ac5hvSpd9NhxbwZ7V8dg/ObGTreS1ai8o7T
wltvGRNmzHj5LsdGhOCINWOOuZRU9Bafq57I/VLqSRY/5xi6Smmqs/K58ZJD6JfWW1tUeLbm2VGO
dZ6lPjl+fbqWSrN6aocZ/8JERdZCPyVVOt9ny6ZVh5s5bnXCNZTKrukPvavYaBnp9v2oaw5r3inb
ENFBM0AqjeVIbPGNmabsJtNr+14dNI76UzvvzSjqEaxdynJINiQwcQvq76VwvVRWNRZJ1YIwajaE
p6HPCEs2Ib5brlWHEIZQDpNisfwBkgA2Zy+wZ7IWwIkojq1O69lV53MXTq/XohzR6rK/RFZyn6X9
X2YRF+eMiNd931d/b1DAdPbYk1XbTwcG1RvvdH7K2rY1HM3YNKNWbQCQIy2yXCVqCQaNeoxggOkH
D0bijoewh0yppWrwwJsEScDu5+l2scKROmnn4jDzIEW3Mh9h3BFlWM5f6+eqQb6othV0GYOaqZyv
7cLJD2GcssnjNgdgDMVySEuSyEtdZDJ6IgQUAOew29fMyt9KvwrvpeR5k79AKzG2Xg4ObawclcGO
WUjn3atq5/qdjX0EiJEW0AstKmCpLI5fpBDW5JiQPZ9vpai1QDkg46VHKZZTHp/9wQM5vJyJjGf2
MA/R9Q9LlW1N26hOg2cpWdlAiHVAE0WKERbie9tcAtHL6aFtlRe4GPZGiqnuWI81FFwpye9rA/2U
2ln9KL89W3BeoxUr2DIuv3sBFk26Vu6lWOJRTtfErF2Knp0hgxQjBLW0latFfv+YloR4SSyTWrO0
XN0qVVNfbJIFBJKnirHaLJqTapMZCvCQfHPGYtrEQeB8B0B8U7OHtRnvU2PNf4hbvE9EQr+WHXQR
kvLhC3bRfOqZGm6weizvQXCkp7Kw/UtrzOGN7yvRiTxkfioQ8XzQs/g9RZ7tVzs5z+aE7bfjlr/y
rLBx7k3Gi1bijevGoG+I/US/ziTiGyL4LAy0wI3v0zGPQeIEwQ0p0mM8zq/2nBsb5DiBb5SpfdfO
XTFvskqje/Om9mn2IBvFttMHoqEYM/vfHRQet30CA90dKvJpQdUDuAJ6DodORWOzg8XiteMNYPn5
XDfVD9wXlbOlZdOr1VV0u/FRw1b8Hfuun/nsbknQ3/VT6R9CO/xddVnyEMURurWpoxyg6avvpRVr
TFrbg+bq9ltoH0mJpV+MeR4OhhLFe1dJbwLF+8l0Xb2YdfTbjIof3RiapHcq56SBGCXL5uK/hNDY
WMcpCkyQH7zQSL4NJInSyXKBIlUkKx1e7KQavZ0ekl6qAAI8F8WRiHxMyg/v7DaP8RBBnZgsgfal
mgPvZHlkPgG+p/sqRB7TdAArDWDhm6b3b61vLqzv+yHXng21uUBErzZkoYKDWhARs5C7JPAyEu9V
mZvXjvEwjt90jDOMp6K13dOUdcgfjgCU6y1xRuWkKeTV4DRVB7jzOvIgvnH5CdRDvU+JgO3QV7J3
uZ0vdqTzmc8jEpt28LXK3Ppl1vloU6U/OCTuAXc7IRFTNoo5hrejF/+ccrz7xgHtXBz7/szQYMpW
9zCVC5qt1YftE8lb7WhhPHwJrJyofFS6uyBXjXeQnz8GKy7/mKhgkgv6HXVdBfk7JFhflIhDDG23
URGpO2MAN2CDo0WPFSgVKcmmslrtAHGe4NjSQjZ+qYN0Gb0bH7LKMzIqGrC/+AQ2Yh8j6f/Qa6b6
MpFa3Xs6uW4pWggp3mexdyelHnThy2BAxh7t/laqDNgHRyeyq13jJtqL1xstKE8AREtJqjTDQvCt
TZOLnLB8fc4GX2bmLtGp0PxF7bPsXiYfSKsZlU9Swtoo2KeujxPLcnBkZUO+ur1IydO17iVSUhAC
Tj9d63SsJs69l9uwaDhBNkxKDrwauFQuJwSuMu2TKlFBI9CCWXX82OlkH5aDyrIZBwJ/CqSBs7Qg
1D1c/AIVqPWSgZteEF9Nrr85i4ZiG3nTyxQT7pgsTX9pfBy28jq8pFnIl65o4z92a6Mrzdzp2Qnt
53T4VWKt+kpMczsZ1ojDRW68lmP5M0wQmpBjhGjVLeKU3gnEqPlqa9jiKb037KVtbujBpcLtZCtH
B5VMDy7e1tE3H/nel4Bh6im7eCEzCKho0bNsEEcp9lXiF/vknzp9inBZrzzEu209ep6CEZSX76H9
bR7TMDJe3KIzXpJZYdAH03KWYqx43VmbgYdIE22wjRc+YJOTRdf2ObYC2xGV1pO9nF4F9QG4u48g
Oty2SumcZ9kkccNo1wzj2Qli57lFG/1+jBVo5joAtMIMYEdjbHKUxkQEwye05FjT+G2+BfXb7LlB
4x5g89/Xq7s/Rab4e5j9AKNw33iGS6fjlNZ016LUtWa9qzW+Z1LCC7M4zhUAu2tR9zlrzo4+wI0H
qRqNmXReF6u4Q1TBi9RNs3/Rcl4MKdWt0p9aqy5owR+VTW9PDyXgkLtrFSxIjJEGb2M4efTouLzm
LdpZ9qSbG3K7ZIqNIXiWjaeGR7Uw5nspjb7b3Ee1eyz0NEq2c7NEgevK2cjRIuIrn1o6obMmiQ9r
neElvz1V5aPXl82TFsEq++1gUTk26rNs6EcoePRkq9c63xze6kgdb1H0UZ9xqI9va83+a22QsE5B
eaNpjmudi+tVO14v2vQDghXICG2t0Z5u9Sh+bEcvu+cbmN2TQr/0kCAuUsJv0VY3suul4bPWmu35
Q52cZjXFj7r1g51WVhkgn9x5ko1bEyV0IATAUKeuVBVAuuRi6mGXwFF9qWO/fPGTkvCaF0dHqcui
nFhlDMQ8zItyO1W+uqHv+2dpbBpYfRaoFBsm8J9SxVUpZZjdB11Uv9Rz+dwSKLxD77V+KRJEbs1Q
8bcqdFC8HoYbpzN7bgAHQ+BTOxKpIKU0u35Rpzp+aGL3LAelCrsqjeB94521aSjvJ3O8seuw53kO
xltjDuXFG+sOVNAUZHd1UO7zcq+oQ7lrGqfeaVYwAzzycWxXDOeuT6BoxL2fLC5We+zAvjSGX8CH
72/9sr+z+gDF9pCcFLyEH34XH6wQwYPEYqVTMAPwSq06jZH9a3ZzEGz1We0DmBNKCKZb7fVdyxxk
2zD7yD1savRsM4MS3o6RApHU52su2T7wMbDrTTDoqjJcQEy8abUTHQM+CAS4VSDpgJT7Xr9RZ7Tm
Wk0xSC7ATnKVYzrq76y7GGxAL+xKQ73PuvSMp7FyW3Ul9Nh+cM9ZDwHOMN7iZohZ/rmsk0F7Zn3o
vsyZpV0mMtrEO1qCiUaxyfKphTO1UUcMWVEnJn074QbglX2yaWe+kSyG79T+SQsb73ER4ZsgMdhT
ZcJ7DIxbs4nVg4Lj6aaI3ud5fiUjtItarTwUduve9JkxYcu17K6baUAB3jaqG0TLvoCwGDEza/tD
6YTYgeq6f9/nv7hMeEFuxdig+zxsHdMgc1so2m3GXDWzRvXJSLnyUGXzjYXgbBACEskUnPsSHU7e
lJwabagvdefXe1wIh13jOMFt6tbzTm31L8GIfwCIqW4fzFA01Ll8soB/PFW6+abEUXXKUGu8RSYR
XAnflH3aOO1tWRRESfQB/tbsb4Nq6m8BEpy6GkHGtk62eV0evWz0zrkxVbuUeQNLKzPcGJgybeu+
O1nVgggMOm1vDnZyACD8A6mm74sn5ckkS77lbvVb4HDdFnU2Inj0G7tRgOslbXujsUUnAbgWWhKs
2DuDr71hw7ZRf1SJPsGrM+ubAaDBWVkCHkbzJDNqbZlWM0WhG3XkQdIQYZY8QTIiGlr1Tc++97Zy
n6bwfBFH2abxE+jlP7NrVBfybypfwqRGc029TEWlPZswPEy6Peleux4S8DdOtTXyMLrt8iq4BCMz
jEzj/Z3CYgu9s0Rub1h6b5kRsnJ6NCmc6A2/VyaYCTFUu6rrY2hPP1xTdW9HN2m3hALbkFDoFeyA
RRe5Jds5B32II0QAmUbL8b4q6iVS8gUiQL4d4uhXk5WYLUfmiW95n4BYQd6qPnBD/9QpFjEjYXiy
D5hytJX1SGBE38Sgy3Z+3Lx4bgPHzG0wEVON4hzWjIOxYm7noW+2ZUdMoM4f0TRVb/so0m7bZeOY
+B46kDDTfBPqgb83O5B6oaazQlGcjrHXavZBkrhbQFmHqAh+KWQeUGKIUBQilPGzt4byvUXWnI/2
qctxQ3NcOE16QA5EHaGnekyP74IGIM/8xIqk3ZL3rErzHnfsbIMbwFsaqyF/3rEWCPVuglz8MHoE
2Gu9m8gKB88Iq/D5bCsQSr7agcM349sR5OUG9yVmFSwKu0SFw2O2BK/nNDjY3qI+W/W/AtfPECgz
gDe6egqIwcwBHvrHcMbxT4cwv+k0qEzt7wHSYATsd994wPlq2yHq7GzMvFW3CE0Xe7XoQCh3CgYs
mqogH4leTBD4JBZK92WqpucxtJtbQo3Zdu4mRNGy9gH28jOR5mZjoSd/9iYdFKjuW2fHdi+K33sX
JfHdi7XgdKq4+9643m0ZMcyajcIwllbVaUZhCSfObwNA1GPVdd/wPjDgBNvBXimT6W7Aq+jWIXhc
LATiINVfUse9Af8wMcsefe7g8G1k1U50IwC+FMd73ej8TVNAosjiikBFG5hk3UrrVLlVsbESuz0C
XS8AxXkWoBs+BgfIzBcnJymlF2huIR37UlqdS5Sn0HZJHB/LqTWPfV15f6XeK1ymTm39n7Nd7+C8
8y31FoiM8jMy+m1uZcFFx1d+q1dqs2Ol7p16gGdHCxwouBNSUorP4q2DcO9YBUEP1dwxZ7zzRmt4
TAc0ihxKiMkk+9YMXvNMsW/WTTUUzrVoM/M/2zUUsXq27i2fuaM3WOAY3QygZ+V5Bz/wvW3oob6m
MfRtWTJvdDXgVfRN42auY9KmzD5+pbm+z4NkumD/fuoQinrS4uC3tThEQdW5RbdYOiOrMz7Ey2YR
zzHzUbtVzbp9Gvp2um/jZeSm5JVB+1RHTHWrOj2WgaOG29ThMYIJOyst64+uT5l5WNF7kuroHJrF
o2WM9mHMI9bfy8Z372avg4fWavG+6Z5Sp0kuIcuDS+o70c4oIADAxo5uLNt80gMD9oY30qNwDRxA
XBHfi/eDUj/N+BwS2GNx1i0CZ1p2EgyYvWSkoQoDSzStxesKBOY/G6UjX9SjbVp42GUYIZJafglS
Y8y8ljALfg0OsudLIkCZ9b3u4w6K4RYcCTwlPTjWQQ8aawqGiRWnz7mERm4RlD7TUYubxpwe1XAe
oXb49m5ElWY7LUVkCqZtb/KwzNQFaOaEKbySDunJWQNd5JnFDYiM0zDBSAGudN+Z3ZPS4v+Um3Gy
0/FinLeCmQsXAr8F/mzvDFMOp2B278dU05gKdtmDR2ruEjfV+wzc6A2vDdCGxfdwiNI3Ncclxmt/
uYVP55YogbOECupZZ6WT0qEcz9XuZDPxCQNg5Sk7X1qjAR4wqZStAtjTBykw1bl5kctgfvga1UF+
zuKSIXvsnB2+z8BDSCkAgivmbYFiWuQUNu+FvTUZ8u4GDUpvDVBA6QBWJQ1/D8kR/y4mwHpK5vA9
RAoO8dHDFPjlznFGCO4L3giA9i7ReLro/6YK6lv1H9Y17U07ZMd6rPlMggpMHJyR1QSSUAuPs67P
Tvi1yEvjCxLyKHKOz3oSWKd0UJ5nggALvVU9VuZiPBB/UzvjFHtjSLZ+58Wzdw4j6z4mlbZNdWSV
WjVH+M8AMW7fuKY+3Wpp/DqqrFKxkkdGMYQyvJg0VT66NknD3wMK9H5VgAiyujvYJLzBcpX2VTgi
nf50g6O9ANt1kcZWJhYCJuO0tuDq87RvdkVqe4+wAJwHdXqdQfA9GoAR7DxoDlWcfCmZGCBfGQGt
LEmmSnFO9Yw5Hz72ca4ox6RzQ+ZPRgr8xdrlQWdsq7LoT7AjitfOrJvTCFtkK0U9cRrwxrWF7aTS
3DFd5v9pO3unl8GvyVamYxGn8w3CH4/9DNjbdO3kIUDK5SFotJrMMFKYTu+ke6u2q2MJDdwIYGco
CRJzGT9vYWq4A1LBTkiSsQg2zjxme1bRDwZxDkbxXZbh9w5Y7Htuv2Ja1p6zBTNTLri6EITF2XQe
ogU3WhuTegYYES5IUtlMevSuKIa/j/+pknppni2vXX0pA+6r10Kn22RFylaAno0Oclqrq2DnHyaM
BU9W+Bo3IAX8l7EJ0kMAndduDbhFw/iCUDnqhnjeXXU1BCMkuKHMZMHgxg5K3ovghhzo/BSS5Phj
cpvgAi7LmvdMVvklsitvtFXBJTvJbjITQYKFxb831AVoX7fVURAqleO0QAqZy2aXogduHTR4Pfib
RNGWOAK1AVisPVmVr46S7xI1wGj1l9kPoJiXG9csV5S9FZ9oa4k67wWqKJXjnE3ZSVpGTsudQRYx
+Pv8drmItNJCddrYTpbu5FcmaE2TgEX4bHH1OwaNehSFEcfbQnIfzmA4f3bL8xvNyDnlqFFLDlg2
idx/2Y1ZIpPSwvhOillWHcNS0fGfWX5TDu4zwDvjJH9SfgYGvmFUDYiT9NUeP/Vfcl46BnDMl8d4
fcJSKXip3CfrYi2k0bVuLPXuiNQKnkyAPq7YX+kN0G7JUI9TOu5Vvf4ueGDZDMCouxp+HfFUJEey
arAxI6qclDHebfaS9L7ivEI1+NbDXNx7TcgTtZEQPbRJ8yLP3k7ch4G4z2GuDYZ1a4jQ22PqTnqr
uKQOy782RLNtfWhgh3Ug1E2wk8clT0P2SqxSk43sSi+wQt0nr9xtvKLPL/g6eqDPZHfZQESgbyjH
CstwxpYhmQEiAHPGsdac9x925WwHRwqQyK6RX667c9qDhrKjk/y9sWmIUTe7uE2+zKN+kTt3vUtQ
SzeFlU47uddyV5K2YP3faoivLBgAeSZyhuxJ3bU7SFk2RopjSNOFQDQRfRy6Z3nw164pt2btDXKk
JvK5qcCw7+RWyI/U+5r70waFviWCzizXqn60i20IcpfX+2vmTj8DvDIOGbMBet2LVuUtTNvwkM8Q
nVt9etaXoUM+21lsO8c5mEECY8e3UaFzooTboCdkJXnx//3hD79BdrG9guyuh/q15fXpoSaTgzQx
9J0MAfJ975AbP9kAssbnFC7v9eZe4RQf3poPoIrPd9AgjVdEsCbn5mCEuTbvYzf8pnSZul/vMIPg
RXdcKN3r4KL2jxkmlgf5Lb1fPaT2rB7QaOznbZOFt+2gK8A8lnFoea3lTNn7zzqvK2eEA8JkJz2h
j9MDUxiWLktH0EeknUw41mv3WRrY1UwDU8evPphO0oPHzhpOU26xLKn2uTNgfOQu4Mr//Lt2kZ79
EKywlxvAFRZAytr35vjO1RcAo1HY9SJvw/C2DMvSk6S41hVEf5YRydJnZ+871QBmJX10AoUxUtrL
Zn1bP3TR664cnytvOHmNuZWecD0FW4Gj8t42JAhkLGTB3hxR6D6vb/jal6VOisHSC9W+PzSA9I6h
Ex3kmCmdXVqs53/uglKWpyZ713OkfN39dFyKn+qu3basbPvvoQdbORL8qXkO4MptUuAxRQrIrbdB
OC8fDt2DaBroLFQn/YAPBXl65gXyxAdbxxjUecjn9slhbsD68FYnYjGrBVbNyVMOKGWouxtrwarO
Y/mUD253MM2ZqUSjqzs1KIjd9AjMbEjwHoR3MOWLXaQ5D/UuiMoHJ6s+PHj5q9IPrq/TWpbKtZus
fUWaFEPannrsB6UzyqZehmvZ0xPoS2YM50nuvlykAM84gVmh2/U+tPqtvCWw2qmV3Q+1g2v8lVuI
KMm6ZcI1eA+p7qstXIqQG9bFSnomDg41JF7wDWOiv0U9cHdkTPZyj2Ujjz1epicI5bJGntIf+aRf
vNjIDuo83iRmiUCZ151kkNEYtVs4uyXqubuwCK5fAKP9BSk/O8sF5cnLHiN9u7Bh7Gj4NQ/eI2Zx
7hWz7Cf2i4/n2SGXHrEOBqqmOmfOW3+f3o7arp8g3q93scwcRtJk+cxkbmbtfAu6kJBK4AX8BS7Z
YCbuIT8qTcitQTkx0EUZNWt/1TGTyRZ43eo4uc55AphDPvcIPRKN4sjeZjiGXWdX11VUpAUFOTdd
uw7CcKnvayMxDnJ9+V2+HY3nVn+Yjbw9qKbxJE91fbSyl3fdz9iYos1YFCj9QyH/e4G2DhyKfPul
fJ3YsTwtcaRh+QDGf69ldg47v82HOwTZzRPQtOoirJ0h6qoLfeFPGWbZ9fnKk1jHmPXB8IH+nULP
NCev3lkQpJHFcAwcTgpeApcRfIdC4L7klsmTkW4dqMQeLeDBfoFvyD+DuTRYR/T1SV479DLerzdh
PSp70uR/vxRztRH20p28TzJTkB8jxetcfC3L3rVyjrD9YEKLMINMdJXOPql4LEoT+bPXKZfs4rDJ
q3bdJa/9N6z++qGU3/lhlnE9t8zdLbCAWxKC2GPwoZf5K8kRQtfymswFcjDbYDK/obVCPDnsk1PR
hKG6l+bXXX/5gkaAQbogvc7jpKfKjG7drHXTnJFy0FCK1ICJLZMw+XfWzRUlKeUPc9nrry/nESbO
3Vig69az3wBPP9hkqeYter0FSagfrvwQs77orq6e5WbLpE721nu/1pEIQvM6gACyNpa/vhbXc2Vv
fYzrgfV6n86N8rcOoQ7GMMZMGTg7gAD5Scry5nHHE5bxy/Hrj59LrdhEyqB+mEbKI7z2vPl7ANH+
LN01QkkX0PTyDMKuQ3JDesq/78rZ16EKUE5zcst095kKEsAUWZdwnzghQvCQo+uBdQ0oB2SztpPi
4P8ctDo/X3/90pOvZI/1nbnOZ66dWWo9Pe/In/zz3snetZXsfi7LSderfmj1+Q98PkvRSGy09qs2
IzUr48o6e5Bz/61ubSJHr/Ns2V038jzWouzJef951Q/LGWktDT/9qX+r+3TVT38pWAZ8jObqLoTR
t7zieDiTq6jm61pVXnjZEEqBnAmNiMX7EmZbN2vdnOEJCv2ONlVrsHttJMOtXHxt+uGI7PpmAEKI
FPy1R8vLsr7xn16q9QVaXzSpW0+TM/6z7tNp/3b56+s65wu5v4hB+407F4c2prXLXFg+XOvmupJd
yx9iFf/W/FPddT2xXPb6F+Q6n9pc/8KQeLeaMvxROy/cytAga1DZW7/RMoasRdlbJ2Rr4091n4rS
zu8RDOh/ajWSCElhQ+Tj5ST3zvRWuvB1V2qlPBPKZlmdVdlB94qXdXgHTAVtfC0r80Ijl7KM/MyF
AiJKVma519CRH1jtvJXhgeg/kqwNysB/09Wug4atEkOQ0aUoZ0iYiL/t5EnKZh1upShdwZFF/9pm
7QZr3acutF5mDJqUkIUL02tQZ3PXOXo6b2X9mwAwIFyUjK9BO0SH6xsvN2XdXIfVtSy36z+LcmB9
daUYEEj5e/iW8qcrSN2cJWAntITXaB3srxPr63F5PuuZDV4lLN6ys0VgxFgiJB9WjmszOVc2MjFY
i7L3qZ0Momvdh39cjnw6ZfAqZT8bd6ACH2uoFLgGSAsi5YYGkmP5cJU44rUvMnT5WZJlJ7kzZdLn
2WlWnU2TOdZJnvD6RK/v/odg5oepwtpU9uThR0VPRO/a6Brkyh1ET4w4QiZFRyt7mL2SdAxqLtp0
L6/oNU4pPWCc9bj5S17kv6NatRrssc4mddKQHMzz7JwgEQxLHNKabOqGbOVmLftWoKB/FlqbctEd
dmYLAzIG5DXyYelacDR1/0Y42xYJgEhFu0buqjyXOoPKpFfFaxnDMxE+ub484LlFdKe9xjM/3X65
qR8e0XXper3rsmaR3etrHpGcnD1z2stdlj+7buQHrEW5sZ/qrqs6OfKZzLm2lMPrv6SHob61sdbb
YGOIVVyQ++9dEY9HAyHAvQ5jliLUMwRIizM+kxy1dHJnhoNMz3LU84B56kmCd1MdvERadtSWa6hJ
nd2VQd1upNXcZeNJmUtzp/YZIL1hKDZNxKsuGy9zza3tAfDUwBTdpol7UKPQyvdIBmG4zMp+T1QS
1PDknBs9aB7gZJFrRjQW4nnm4F4Uq7epP74uiPbnABnYZ/g39Q7VuBFVDopSlyF4lCWkJ+oRFYjY
rtLn2HNQFjS7uylGC8EBtnDQye0fPcufH9Oq+Qnf8dSbWvk+5iauWqn/LS+Zktf4wF/8QAUpnjWv
vTdb3z2i9WR2/YCEg9aijjMMm6Cp6y/1DKaXJXn5pqupvUVRB3hVhGyXWiy2ACah5Dm3KvSbVHVX
IRGMMlQJjhsjxup+XI4QSsJMYMBRIEy0Y1PY5f08JdW97MkmKwoH3bM8R1iYILxVxMGurJAf8qfh
q0ny7Niqi5RfplYGdiQoceyWAPDG9Vm5xUWM6rUK4dPwMRJVUTDctVkBJshrB9bDTeFeQGqQXvMI
treofk39FD0OywaiS/Toq8k3ZDWVs1SVGSbd6C6iylUgfGZYZGuc4LFBDftRJRP6mCqatp3GMWAF
wYHY9oBWpTb3MsdSFA/ZzTQM3b2WdN7DvGzqDNieTd+CXU2L9UCoZ+lWKx1c0QayM+aE2dw46ujC
+L+nJJrvryXQHCj/OvS59fwqsrwHVGaibRW2G3RPjb2jWeZumpocjTfA9IWhmRfbAeoMrFXb6bae
tBus4JHBwAG89MLytoJqd9ssm7VI/zwmBTHUAWkjG25aqV/y2UyNrWYa2kU2xRT8T2XRV8p28mC5
e2FKsBlRg9feBzDq2mP/NRnyvwxS6eDCofvzbpnwmUEmglYoKlRi+vk36c4vYZ7oX6cmAa2AIM5r
MGbArtHBepg1csnWlFg3lZv3F72P21OaxsU9j0CD8t+qz82o0Lmy1LxTjf61RjXozo2Sh8GuGqiv
Sv0c9ySOHMQe91KUA6RC35Bfz/f1uOkx7thMS/NYSzHli8FyLeeRwabKUaDdMmbsPpxs5d+cdDZv
5FJ1Y2r3jheeIIfh1Jkhi3bgg1Pt1l/QBsmfMJyT63VrY24fmq7d5yqyNlsfi+U+yF4wKpwJ2hcN
a2XbvIFo0TzDPe/vCR2fpYTRbvuMaR1kqGxErGlpIXWOUX4+KXFfVRc9LlwDAWpD+yFisewqMOhu
0U/rb+uBsHKZonYiBxyULM7IYCag2bgVuqm0R8Q2ta0U5fZkqbp8qhwwYcv9sccRoEu1TPTioz3+
uf47aZL7R7uo4Zwt9w/VaRB52eThT0+fGQcT5RTZlU0VzDDc17L0trFFQvJDpRyWIx3kjt3wAHAG
BF4wbMB1YalQVgxKev1XXQfhqbeHAI33sPpWlgc5Hg9hfUh1VJuqWXEIWCsubuHEA89NEAW33bIZ
EnRPXMM/fjjQ9yl2Mu+Bb8d7KAzxTTlmeBguG9mTOpNVNpYNNopqsRY1+A3+R0M55dp6PbsbMQf8
v5ySugP4ClU7fr5M2xWI3D6N96VKNHD76ddJa/kjU1HqzW3aLjwK0o6m1cKARZHyLlo2OQITd1Kc
fB/FwsgfIK+rMcH15XCpoly+WRvJHg56N3z4OvLInBy7RFXCsvLwxJgU5eK8W0DxUZaSo59OlaL8
4RbV0ZODEPj1VPlrH87IdHPflQA0Ph9YftVUxpAdn+bC/ivFnhTk0uymN+1UpTfuGAE40VDe7DLy
jCrZin1ShNqLWobDravXP/JQU18Gu1Bf9LC+7xhg78lNw3RBdJCvX2+g/+XUrX5jAy15dzMuRTKn
vEtRM3iPKuULfOTgQQ6aZXDnF7H9KMdACu9TCHXP+dJyrN+TQTNfNT8q3rTkLE345mQvatNAv7wP
63S67QMtvRuXDeJ++rAxk5pdu5k3jNmg8ZaitIFoSiLHd3+ryYB7qUvsEuZS+p55NTramtFupWj0
zXAycE3dlaaFIv7Gtrr+GRsrpIusUd9HECrfmx5bBBW+3nHhV74DBSt3duabpxHLzMfSHl+B0HRf
rfL77DbuF0tx20tWRkgn2Xr3tZkBUqiOlT8iooOWbtj/CRy7/QpkS9/NMS7iduO/aoDP0LBtB/Ce
7MVhu5+xhoUv/D9V0CL/PvipTrccULHZfFsOXr3Hr61EYc4pXjPFsi9N2k1obvfFqw5j+hnr940c
VICxvYLA+AKTV72TKttvyC+4Q3mU4oiaxFnzpmQrxTp2zceZLJ2U5IrdoN6paL3pMKJvgmkGl1BY
oXFToxUDLbr2UWGz8zuC7nG3A4uHrCfSsvvKH5yLHOlb39ub2mDR73A7mX1GHgRjovderfotHJ/o
IkUnUm1gClF/I0UbIyJ8IHX/VoqzMn13+ebfS2nqs0fG6/zRiMH3+GNwCqNBeUqzVr2LfGjEoY9d
1ZBXjwB99shO9E+l174lcaveAFYYnnS9/X+Mnddy40zWbJ8IETAFd0uCTjQSW143CLXUgkfBu6f/
F6BvRj0TcyLODYIwNIIIsGrvzJVcKjFU+TJxTssBy3a4iNtCqbLLsmlZCChHkYWBoWp1Alcl6bGZ
FVyXw2PsaHe5uNa13DqtUxJYWG3AmBdHa7TlMWoxy82w4OKoqCzqtnTAzKqjF7sd0HErqm9DzSYK
fDQfIISlr6pZuhu4mcV+WcWjg6Rel0+FGEBSGh1agvkwrRv9FUw/VDX5QLqy2iAUL9NXVNTZDju+
vdXpfbxapnHMHcW8F2Fmn4vERGAxH9aM6p8RteSBnzbtzLBOI42IR868mLTUX1PBq9Hv/mvbzyHL
I1Np/pSdru3+1/P1BgFMa8W31TDVl0EpkUtLB/Qdqi7BL9GfXPUfxdBbT7U9wAfKdXnKQsOCbFym
KOL66bkrnety6GCkpyoy3JeqzlXPqWLznBYuASxVBS0FLuwjdqQPBfjVJpZrB9nQSS24qJwhfm81
BGKm4dS3rmiDG8Wyk12Uhuo9VJVqtby8Pb2ohVt/tPSNkBGJGA7jaOyp2RZQdwvz6lowx7ncbcCW
Wr5KskpCxoVRdSq4p56sIvQ6X49vKuDk/+z4PmbZXfxsxUeC+BmMv6dOgRp7y/4Q3eNpebXYdtho
ldgJS1scvleX3bqrJcOWSzv6PjLQ9KspEnOnWj3e7Z+XMG1xtJCX39ihqWxSTerEUvX23kTveyDr
pj5phrC3VpKNdyM5Ll7XqPUjV6OK9Mex3xg7X2HzKF+1++D0CUPSQZrb673VSPGBJxFYpOA+z7eP
izZLbEwqwbSpyrK6xHpT7YVR9jeR05ik+/oFsQStDR8LsSo3PpyZegEWy+/81zgYHpNIKH8UlJbf
b5TlGqg4aX6Oaf8eKor9oll1Bu1Ym+5DCzY4Q5TgFgu1s8tmqLiq+OmxS2NzRzkgvXWwAqFxrk3q
Z9zILH8KX7kBv2E+VD71gBxk1EmMsBmEJ4Ej/mSQkfW2ewiI5qibX12LZhlOcf3gNswJ267UbtFt
tMhzSFjCd2V7FNd8f6/rBhlUgz0jDdSUtDitzY7LI9uuaAGCQDi3CVgX8mt+aXbvPuSp+6KNsXIW
netyDsD3VmFa3SyrrQF5Lrfj9qDHHWAqjXHZoS2QusnacR8DDOmrsg/Vc1cW/mNUTa+6GeiXZW2a
FeC2bt4uh7qafYw0079b1sIu2DVpkf4SUvcf/YleojTr+8Kw7Ud/N/iZ/RrzU7lrBrXZ2U0fvEl9
V/WV9VagyCIyp6z2fdDLF2Lu1p0ZOb+YR54IeZCXyleA5weYN9ou1Fbf2+YdkaTjTLLu7GQZdsCO
Ri4iwGtGZPxZ4g5NYGqhHbSPPwfURmV4pdWa255IwUs7L/hijF5NNrK3rC47aNjKSz2RtkVk9RGx
E+8ctCXqBgJHV9Tu5MWYFxYo3qOjGOfcLqdfVAFe2iIa38ZoFno0+DngQIHcS/WXeOrHt6GKzPUw
b4/m7f95vANy6ed43/F5HeRp6zpwAL796/V/tv+/Xv8/j1/eVy97nNuu2IjcjNc9E/Zr0Y/VVbeF
vrPmbeAyquuyI2fy+71tOQRQZH0t5m3/9Vx+OcFZKe4u1vlNXBbm7LZ0y1rd8s3I/tmmEh/t5mL7
c9iyc4hdd1VV+A2C4lbJGhPDJJ6vQav6YGNzrXsdHBsvGzR5uywGwf9Ldk/6SqvLjR4m6ikoMeJx
k1pWILSrp2ZeLKuWoWC6/17PSq9jugbr8V97l+0/q8szlm2w7Y55hKDtZ9P3K/2sp9z0psG5LThd
7x3xHxDJ3NcEPxNfqiI/uD5eUn2wf41W574bAOioFrr9rek4BI4m8FZkqkZ0X3ETYzw+1IWyNXR3
eobI0O9aXnUBnj5hyzos7xFmyPm6sjHPJGG7F7/VaHTNr014xa3OWXtEN2KSOmAYW71uhhu9CmF2
z4E7S6LOd7iOGUrMuUy+lh3LooPVvXEQWeFE7+yDSEUBXKfxr5mdKFcA0a2n711ixJJpguliwI4B
Qm6LFUMQfDHxUO2UMut2TP7A4htfpWjeQIz0z1FMEnzSNt1tVHfaXo2b7OAPqbiEgU4mhlJMT2mY
fiE6zL54ckgc/I0iBHQson+v5MnsjKENLqWs66ucF4bK8DCU4BLnAwx9tiLVSDbMprhoKb54kMnq
pndle1mOXw4j4GlDaORIABpwmmTOZEcyT5Zsl1wDYB3kqtXpHdAhAiJMgtGMVh225KBVFzNok12J
teacZJgqjEFMJ9tBWYw73jraWR8dJCjjoysi80DZQ96449TfZOUwHBQ1Ko6ZIQn28bvolNQ+iKfe
dk5JMZL1WlEkidrE38ZNo5LAoFZbx5UDRlegywCgujv6E8Umje326kN7ghuMdpA7Dmqgsuvup5ao
H8Kdh4fIBI/cilXXhhSlAqk+1vSg1+GgGk+D48Dyhnv6TPZMtyqjcTj75FCBoM5TrxzDCBIW/Dh+
mzB8+On0O6mdjU8e2Qvd6xquTTR77afoHi3pV2Sp028lMX5T+MVebgYUygNH32YNP85+L3bd/ApO
TH4HOrCCiIeBCZU1AulEYvJbokvUW/HuojVgCpj1R9iow11FkPpM45+ArlVn1xxbUMhcAcyMin1W
a4BkgPcNlxhaC4PyYZ8LJXrwFde+2Bpu2iUIPhQdljvT7/dd2o8vwmLupGnBgyO5UrQxl2AD1OEl
QgC4CYq+2y/P0uPkUBm9dpPbWu9RS5Q3OIJipqqzMth0CeTwm9X3JjECRFwOWR79tdGa9ywb/3vP
z+FDtvAJeYOf11m2laWDD40G3jojMfBiFg1Rjo3SPrUEWN4MvpqBr+CUZPC2qVv2OD3mVYh27mZs
JDmX86ouRkxLwpSHZdVPK22FOzFeEfKASc6ymRTMCz0PyXsqxFgcBzcpSbDg0bL4OWZ5tGwjaZyj
ax2JUp+jxvr/eN4EMKrAoP4fr72s/vXWNjkCB0ZCq7+2/Txlef8hKqabLH2pxzB84J7rr2Rsmwfd
x1vR5ca96tr+zuhDZT3l/JttV8Z3Vin3y9ryJGG4902buWfTVPagi6aL29ZYCpu8ee4Gu1wZvR28
N4HygKHI/RSats0dbgdwwNeBlusRBwDlbbP4i2LGLXSQ+HcZVTE/O3XzMsfdrxOzLc7UuY8qEPcz
RoHynGtluAVnOq0SoZbnnx3LXgZY/xwniOSRjb1W2yckMiQ3z6+wPGU58Ge1swZ7ZfcVPct/v8l/
vbQyJPiFdP8pRaMKMHN+k58XWFbTXt3T/IpvPKdX7FM7BAQQER1K4ovShVhIdPtOQHK8S6357qtJ
FAYidL634fQlUil19jalgrOtElwSq6D+v1fnbSR19+doXizbkGBqG3LR6ILMe392LMct28pKzbai
JxVgWW0sI99EYGG8Nh4p75fV7wjjgivV6lULRuxvXTE+2QWT9mqs/ft8yjsPqVh31dsYGqY9ZLeO
AVQlBuJ2Hs2u30tUtRAcIzT7xFYdzNSFCTLfxXtbjS55qpbbjLnunQprl4oB1evUrBQK6zJ75NOF
a2reznNiQUAxJyHeyBR98evU+ihM/0alkBlAwsHXlFQJQ+lHWTQW+D6KDDQ02q9hdE9+nssPo47f
FUGVmrslAnpUQ6bZkYYlQC2YID2zKesf/aqvYZozgVj2DnZYHMMMK+CyNyfC8+R3U71a9sZpmJF5
CVNu2Ts2VnqpFPGWzK9ExyO/TavyftkXC4eaE6AlxuTRbdGoyiUmSYjHgTlFt8ujZaFmweukq+Xh
Z9PyiDTU0IvJ8fl+1s9e1c7sXUwjarVss+sQ3KRT4zsFDrr+Oe7nfdQ+O9dCWjf+pHPsFJNKhRPp
fkjcghaRT/NES7Wj67TaUcVHhWc90nbpBCpm2bEsBgdq0FqZj6kUZSy3P8/RfOWjmArIdv9+mb8O
Me0YD9ny4j+v1hHTse7ssfC+X3fZ7acxb/HXkZOlKGvisIRnWC5GsPnllb7CIoiD9a8nLju+33L5
gGGm+ltXiKfvbcbyCX7efHQTvoK+3aqHOmy8//k3/Rz9z+tqn1kAt+H7M8xnYXn014edP9z3Z1r2
fL9pW2S3MWBXrOI7s3HUo5wPWw7wRUWZZ3m47FkW43L6l4fCaUE39L9dOkJnpe23jDaIUxvqc51E
5boiwCKIsJoFdf5uynqEoYemsVMPVuhPO9tt/yDLHb0UsKIafXR6QnSksMijcOGDuX17CNPms8p8
d8uY6eiAMI1KPfI0a5xRtu6HpRCRHbcrpeJGDmhWgMN3XGqMNelWTpU8Mc/cY8J7FHXnrjouO7ge
40Pll4iL20ctGHgxbH4QsZNLp9YnO8Z/WaJ6oqCzSaluSaG/h7I/KXQ9R0kk4giCoZgbflKh6ZDg
993jI2aa6ibHSNGuVZMod2rMlLcgz+iu9I+CsQjxcvOmfuiwSaXJ+XubRojLapJ9dvh5VkAlz8sq
kEvkpip3yw48aO/NhOOqbDqsnNN9Xd7XqejvegZCjV3BQs+ZkvcTkhHgZTEfJHhUCkJWSMgh9qBs
bcgOzbAasJoKF72hmV46bSABbF6MqX+tenz8mTzaQW+i+mchqRav8ZgNW13CGlu25RAYdhMpaxRM
/7WtnRhIgDTVdyUpetIx/dtsXoCjcAu7vGsscE1pAxdnYAxzN82LKDWKvTPa42pZ5Q5i3MXQKDAM
1d+bfrbXlniOzMa4WTY5SqnDJRsm4kJruVm2LQtD93XaRDAbl0P+2gExzxjr7zdeNpu6pL87yvyw
vPGyzQ/7leU2hteMFR3r+UMuO6NEzY+mBYBw3mRSVr/YtuL1QRhfZbGRGILvGk2LrvTMv4ao9A+9
ZpwBkaengbCqu2XhTLD+wVqZ259t6djlhLhB5k9UJVawNPoGmdftTWIm5h3FfvP7uW1kbSbpk34U
NjUpWg6TNj8lY2gyC2f3vU5CUrmtZCrW6HzZHxamfpwHz3Ht3E4uo4NuKukVla24c91EuTWjYzCv
GFH8z2Iwq9eWquXNKNJ5Wojfh/Q/hBk/xw0JlKN04ta7vJCtSovsiuiOwLv2UsjR+/5GTUUUoDVu
VlCR61tZZcFVUCS76rG8L/xgOC6HLQuGZPqKWKBiv6wux2pQ1j2zRDm+PGvZhqMixZKQnJnDDWtX
Ddy7NDfcO7jc041htG+BX0EJmbfrdtaRJBWv/NjB+b8cBgHzQOc+PC9HMPK7UyPNOEYT3z85Rs1e
CVzrDrOofUeCWLnRQocsg2Gy75YdWgPcUy1oziyryw6AKeJSpgwYSd5QIMeGDa1kw1h3EfffpDNP
P8eG1E4JM6vtXaqX8dYZUUyAswyvBW4Ij3iWZGPYkNHWdlP6W8M1IIfDb7mCeo6uoqnxhhoJ9YOB
eqhjpIQKzVkmy4Kxy0RaFmme+jQw2igC4vAUwkL8mdTnAx7+59G8Cl/vOW/I8iNbw0V/N0er+IRD
3yyPiGvO6F/fNLNLqJ0ljMujZdEvQsl5waQW4eSyEXRtu3N1Ot5DDPBFjg/ht/Bq1nmrDLurF1Wf
KLM0zGJn48PPgjEyVodlPVtcD53InsVsPGpnJ001fwSyiXAeWYv/yCwBu0GDpCgAd/dmWehlM0wE
HFUzf+PfD/XU/YgSHQZGnYN9XHZ33YRDdHkYg50B+Z/EtDkA59O0g7L3fcackQiSBM5I7Fi0EJez
+L0b2MtxrsrsYJ8Qd4DDDPuC2CijoWCxa/+Mrfj0oUWkstwNxH95pnYfkOt4I9vuxea0HiPiwLaN
Jt7CUbibYVbVJryMdI/ccbLN8vf+nO3l0fIfoIcVbkTAuVJISTuqre5VSSD2DUFtN5Yhi4PFJCEp
42qlqO2uF9Zjyl9tmgMOfUwdKv9hvgJaxZjcAUg/KaYXV5iYZ1NaPiuu7fmftTzKgDZsSrAg/O52
2k0N2SIoLRpdRgGJL0mH018nBosy581yaxCKtrZWlMyn3k/BrQzND5GFysYwT7Kvhps6tPrvhSGi
4cbX5zOXjW+Zppc3WH7LGzcvgY4vD3PH7bTN8nCJXl0eLYvE9kvUTi40jFk7L+c4lsIoMegw6Pif
X6zCtfNDlAECmD2i85+5LJY/+Ge1zQzIMhq5mf7sYZpmjeJyOuTiOV0eNhMFrzyzR+/nP7N8T39W
l0eu1hNvhYGXm7eEE8jCmGV/PwuzFeGuFeYxmbX3y/dgWUTzak+LYztF9WnZVPgm4Q6Bw2hkiTXo
lkQDS+n4/3ZS/kq1uiJ91MjxgM2use+Hdqv3hwTIFyZ5zunMhygFMQbLYlmNIyjEWqR8VQwp+yPB
kM1qqu2OVBQlHo62Iz2DmK5GDuMqyIjWDcmn9lSnZBajq/6O2s+nmw4PWjGDdRmPkBsrCZzDSj/S
Ot/oWYdvNDlnsgxXMMpolE5FeLLQwpwDv13Tb69X/ZhdMo2fiNwtTc+FsnpUy2bNLaOghU5lsSjb
A7iBeWo7qVfc9/p+6kkQshwyae3npmryraAJg4q97chiqYNt1BBEKfKV0mX0R5AJevzgctOIb4Wu
WetRG5WNrzTEwnT6FvY/eLrp0RDpIS8K6ndEEkW1eC37kszCMd2CX4o2JkY/2bSnMKjUFT+OOJND
Kb0aQ0bYngC/oieJaekqKq3XIKaogpdqDZQt2vblnBHdGKhwKVHQnF5Phd6Tb+zUXgGionaoNXbD
V21zYpzOJSqF50+dewrGJF5HBGz5eazCNSWiNNIoV3cq4Fsjho5PaGbZfcU+jmwVJdV6mExn58O6
UYpm3+ghJwEOXSQszrQI8YrXvUAX0z+5zly6JAiS8Vj9afPTPd9bNA12jG0d8mRnKCNGYAW9f9sr
O0YU05r+4xuD53DjjPj3C8VKYBMh03Emxp4Cb44DHg35Jn94kLvjPnGuAwikPR1P9YSYlvQMhwQG
NecfXeDSxTPfBgCDncBRydpqBcwpXE+h8tX4ZMtUw3n+Bumx1ZzTcPpjsnOd1/xQlkyyFdu/SL39
KDPoSDqX6FrrO8Kaxp5+Y2iTmKPGwqMgepJJTQKuhU8MB7eXUk4wBKbwKVHTtdXMSBFYy6tBb559
fi88KK8rcpnJB81o4Ti8l1W6EUyIqVujyhkhepnntlS2WVD71xHi+lQ6v4uUVL1ADd7HTtk2DhPB
Xuu8eQDYWUZ4RCu3Nd3wU4HDupID2cTaML24JQULCpCa8scmIhGukREdDI1KnhurV4gLztoYU88P
u4dRc7YE4SIfCZFiKUKl28oMSUk+klJrt1M5tN4YpsVWcZ5CJc9XZpz5myrNqc90+da0FHmaQl6w
b6gMRpp2GwxxA5pyPLTqOzP/cO2Odrdpq/s6Iaq1Iq+Lev7GcotXrenAswBIcgxCj5vuCUWuAewo
DtekeGYrRoPaeoK/unIJTF0145CtYjvcm0JRVx3ILisWT4DESoFIEsxXyvioVL08Jn3FgRiqau1e
MwKTfeNz4HbvflBWQJ3kZzy9THoCfC0NPxDnZl6tPxKh+Nihl6TrAi21P7ogU+feRjO0jketbRhb
m5IZImDL178o34AwsV7j3rzIgaZ96p6EzmGZ1p8NldE/9/R405E63BT1yZ9aAmTzcUc8r0W6bB7u
x98kZ1Ovfkjy9k1rCZRXm/FOxIz822nG9UoKgUSj0+gT3KFzIJMtmmHAhgHfiXUlW4Bg8XvHSVpV
BaHAiqEcioFBVii0ct3sOPeql9oU/IkUOBrFtspM/0q2YbOhtROvh9J+tIbMM/KWG4EChjZNX8i4
Tz3NpeFdV020quvsGb0oJseGOfSQROQlod60KoKE55xYlNHDplbSJ2D+V9Bpzqp+7iwIdGWU4Lvv
D06kf0ol+cwi/aMuDcICK8j8KnMoKty7vG/HrZPRLIg0tOxOio4oHIMXjSrokAH760d5r8blpZwL
Vfk4N2L/GLVN9ELPBw6RytadWMG9qzaDYs125+K2C+NVJC2qJbNQtwyGg9T4UcjQCFnA+2C9cNe0
gnWsHaosurURYqyKVF6yRH5lhn0oS+u9jph4DeIudNLME2q6R6hCPchvyGvpfXz1Tn/TkGYWgKr2
ShTom9aIIfL0XeJZCmn0utKMK8XMB883lA8HslHodwjRI2MjCJXSG9vajUP1QMwbbehM7KgC7MyJ
SmaYP+aDuhWkem+d0EI/jGYlMvmaKfLFVWV8062D0JkZYr86I4Q2nj6NU5N68Gcewmr6kIP1rMvx
2llrPbPKrRUM5wk0Z2JBnqvJn9Qs6yzBWDuyhjModTpqoj4kvo9M29r1keI5EVn3r2NUvLlB+mAV
7Wmw0DSq/VPYpPsaDU4y8J2Im3oLkg00TXcKAQciaAOMVqWmlxTMwJXKMyquT6jyZrova9lTxB1h
xsGHBhpAdkVgvo3N8EY2dbayU+WxdgDZNJH+WmfJRw9OzyiHV/xlf5Dtoos1dlMXHVqRPYzYyNep
Kn8VLfDyCA5Tl6Co5nzcC0LEdpI2AJo/g9pRPe1oQAJTqw9B217JNCJD0KE+3jf2n1rUoCn4hSVj
m6j3XID8BaC8UkRP5KWag21KT3qTXxPQPCtt6s2NcN3dYLmH16wG0Adt6CAHs4G3nyCWH5FHhORo
ksZ+JBRDXvANI+GzwabrXJGFT2WHqnBjfqhZc0rU/qXlQzH1e44QYUD6TJ/cSjly57tHXFas2tbm
1AcXjWR6aeq7Ju73g/S39b7u823NaeEmwcyf3uGworcXMf7vQQHbxSWiSrVvyFNTa4LFBveUSFif
rZHQT8m3fcTV2zv+nzQlQjlBn5YP1bPVNifdbe5aJ12T53AtmuDNzJg3YiEjuqFPX2089fBJZbem
NUPKgyD6c+K7QUcAbHzOsKHSekY0w8YxVATG7U4wzzi4zJZldiF6tGIcEKnUqrhc2meroag8pc6w
gsNzm8ZDvSptiICqQHBkZMGDtNI/RTNUq6xJe690WxIjMR1WoXroVPeXbTCIHEPI2XnQHY2aUXbR
+m9tw3U3tfrWAuZt193ZoHoHOSXxQNxZSko3tPRBiaKdArn7DIMQoVNACc2gdlh1BifZ5jQSeTJx
Q9cyr9VtF8O/46y6uM+87L7OYER1iaJudQNmQ11FvwiAb3zY9vzAMZK8up/q0LYnDRAZszFz7/jN
gyJGsJtu+yYaSOOjEqF7ad+q2t0GHUjROiKj2E1cL6VEUNHgSBHGe7mqcPEwCCtFvC4DKgKtqmZU
rJN9NnXOgZDJZzsC3sMveNsVn1rD2HjsuTwlfJ04OglFkjDXw1CM+bqU0S+N24+HOwlVE/k9U1Se
gkh+ETIaroTW0lYyHv3aIagk/61BrnOmCpeERiKYHznkc+bnNiiPFoPFoMkvnUvTkHwRUFdnDERP
jLWfHJoWazOYsyL04WM0mQEkTjdcHJefGmv0EqedEwb5NbcIkIprOKrlc6KXXB392qom9dbssoHB
eJqshMMYzErRbQTRV0c9uzmaciZkmQO8t6F/NGW/0XRzYGBFaEZkw3aw2julH4pDpCR3RsCAnEza
XDfznUFlqiynngFt2O0waRu1lXkUhB6tMPgN3wp2aoJmL9RKrgC+NMoXRb/3SCYH3zIGkoEbupWX
rABjBuJerFLUtvvJDCqvhojp9vE6nsxz1bpoU9s/pnJD1PIpIpg1pwgN8BHtXVJssDLexZ0QWzUv
X4Es3LT5BPFZzojmt1IQXD24GmZ9GT4WwmYkhAbKoUiwKtWAcaeMwEwiQc+dHaIlk2hIu1/HFuYe
a8QVYr7HLQjIrh/JbLf0rTDGB121TmXMFRhyhhNBqARdyT+m7Xde2kAczjahZu0ia3ibhhuUM48p
itQVuSDlJtM4T0SJX3BiIBuZmK9beJWacS7Bm88KZL5Z27aGHvKi10dF21oEHq1cU7kXUmw7ALfz
TUqu4KBihRoRUO9muhzpHwk3NsU4gg587ULjt24p49bXO2DJWEghGjI9TVPwdowITZdvv1TwDjAw
ITYxxL/CGL+JQhhJifFlWE2+sgbK/SbUJO6blBBN8IK6eo0cVYcqZ3sJKacrxeVbYpv6OwWXP2Qo
F8cuoWut07gfiSpKdO0XwL7MQyqDgdLQPDWR5vyETUSN2NN1GvtOshMmXFptGPa21jmMA+JiDWqu
hp7SvMRaCY66OSoR3zZZiVWdFo9xmmNHsm4AY3qTZPzcNy6pvhQpVlYa7noSx6F2ThcLCXshPkfN
/SiyKfYQshV8Tdurnfevdt1/QBLdT+O4tnTtTQ6RCS25B9GL+cIfKhM+SZ+v6YOohbjvEvva1g62
jDg7d05LA6VUaWS7r7HZkGifGQ9+86sVKqhuGKIkiJG4o9q+N4T5OTXFSWgWl27QkOdEH6NS7duC
WUcn894LI/WOwJFHvSMV023zbRCOv0Lf7NAC2lcaKgS4xD7M5unFcX85loJIRJ9ZfFkzrJsmZoDN
ABN8XeDFuvRGKLbEnK+6qqXfEO6UIj/n6SPYPJdmp7/nO7muitDYDLHGTKzTOFSP8o2iW8bauakD
gJ0U/dAukA3utmhOcnvTl+qLkqa0Wlp95w8w9wafMLwUDFppt+ugaz7CEum9aRwYX9R5ygCjt1cm
o0pmX/2tmhwYSZtQh1NSqiJ3rcnO4m3IQ0hdZe2jzc1LQ1s7Tvw52uFLSJ9yHNtsrXSwAWNXHw/2
+CxFlG58fZcKGtI5PlQ8qMHGIgdGivYlyYO5Qs3M34/5r7lWteYHgV5JpVFpJa9O2cWYSEcreRwG
fr1NUr23Rc+Qo7Ma2oQ17eGQkGjXdmEofxY+GRlJWFyaINwaBIls3XE4Fon+O1Uw7IYx5PeZN1Q2
HyiSHmmIy62CRmVVcsVvXMVmbuhyKfV9fcnHrQsFeBwpt6PnKj0/CaCzSWyBJU6ElK5WXOP9S31q
IVH0Kf30pNoKUPO4IFnIN2k9RfU+BLCxQrRkryqpf/YG2Kn0UbPsfBdI7c3WlL09DdRPXNQ8RvEp
JahTeN2f8GbeGVH321IPLxPIYci+SbImDRYKwXRbhUS43g38mnIpYjjM35HEIP3uvsi3vPguEcsR
9yiNoPOss59cbTiOFTASOHNkyRvVbVeJ95x/FkiUa5S4+k6ZI5fDYjylpgr1PcrbbRQxT1MZ+xdF
/8Q1igwEUf18O7Q2VTDueB5d8DYAfBseiBV6TDRd8UjA2j1hJPVXfemjHvp0h+fSMZ6pbT/YWcto
E2GqOaE4I7oa68QxTVymqdyifIMBL9cmIltqvWWFvOZVtfS3UkNLlaGZoGD7S3LyVnlvXJU0oWQo
jJeOvqUW9J1H+s/MU3GDU2iKh2Cy9lrKAF0EhPJxd2IEAGmPOayjw24tWwOhMSRhClZ3bhhciz/c
eH06Pz3OyiHsrqlgpmZV+GninlgUob6EFUENoy7Jg+ofAJCmWzRcd7HdnWgrYPRT0otIg8ZjEnjq
Z3LraNxr70HuvNtt/VSrfDET84nsi3vdyj0RkFNIBDAUcIJkx5u64mrB1oVCfF8b6kvbmL8Vu6Ou
jNKtNsiui1WKMTG///YUGTgmukPZXpISDjg3AGRwM7xZe/XnyaujBKcJUiFI7VOiWxOFu/qjKIdt
aStPKZHEKzs0+nUvGXirJmoGn28Lo5g2ly5WcaGuTJHeSL/5nQssFGE7AaVE/lS193YqjkZm1Wtd
aRlT5cjvVQDVQ6wonpjzeVtX22AFJ4o+lh9hFu4BV9xUUbhVE/MzdCrqVBVdQJJUiVKMdvpYXBKL
QNGqTA9FR2RqqxYbVOHviVYjF9VJ6DajTZzQeI4b9G9+DjjY3PARjm14a0c5IuH+lCsafCdLC1eY
Hv3e+OU3WCh8/2vKlQedKKHBkuGDkrzBTMzNSV8rgYoaq9cvI+wxz2i0D7ttDrob3cuezjoOwM/G
n092mL6NWvec5PiqSVuAfiX5m6P+Mib9WcbI8/zgnSHEO8Gq4cqW3dYsxre2mH15Kj/kSuaiCJwk
7HEdtR1j87lSOezo4oWeMVKaVSOdAHidakL45pokUiR1fspS4pSk+StzekEHXXmdgv6kliCk3fys
cwsXtrNrpHTWWQ/kLm82UR+9RGkl1l+lWXyYRvrbLwq0lrq8ZtAaGzvj5mJVpC2ZDXi845T3G5/8
eFROeLW14ojP6F5XOsTpOH9xWezHHixhSDZoHKsU9dq849uI5nwShqfSU4XBFeAFyfu1um6mISYp
MUq2U2AfcVC+W6J8S6fptoPzRVvNOnOFPFsJtDal9dxcosF0gp1exWu7bxEcK6RFxdMF89IN1Npp
V5rGxgRvwO+PRh5lunZ0rq5uUrs9mQ5Q9JGBD04LZJ0/qjDcX4NN8camnrIyGNHxLc7PRvp/dJ3Z
cqvI2qZvZcc+bqIZkqmj/z6QhAZLsuR5eZ0Q9rIX85DMcPX9gKvKtevvPiFEkiDZQknm907PrUg2
BKheq7D5EXZA4PMtOI1ETEEsUbeBxY2CfuJ2Sv0dFfEfvt3cUrm9+Bjls0pAh5ZKzSOF6JiK7KEJ
9ddssAQLvZBpLXoqx8XlSTQ8GPPoYaEKBCpFGYrH5Z7V2AOh2j/KJv7F6vcRFWhzwDafTOXJ36B7
+WGWp6r0X5kewMcImaL4FOpPCkBOpRG20o5m4jmZvodlRFkvHg2mDDIgH1I5FXap3LLWfBkyartT
a2/Jy843hWn1rOkHd5tNWNFMIk32eXXOCwWAgAt4TqL8Yt27GtFCiMh39sOkoJvMsKwkJCsYnOCm
i3oWjTgngO0r6zI2iS0ezd1YZ9qNkoJgSZQIIBE2CzUnVJFnaLtxdOUBeVy0qkYymAbNyO6VscY0
3k7q3bL71YYNfczvsk79jY2EAyP+UudZ1RA2bmcFWQZz+tPwwxERZtwEWFj2MK6lOx4KG0k6Iqef
FnVkTcA/tY1W2fP3bCeNiWorfCp9mNiztHme0qredczQq55nWFdRgIyaB/KF39omnZVdPH0mpT8I
rXN3tv/bJrNzPabaGzwynjU1dLdYFQE5x+mr0mKoWhhM7a1e+/Rzhx8NM+zM99+NWLRrSkTOBtsA
4RqYOKs5f5PFsOTIm6ifp2yhcgxtOHy+/St09V9dDX17ZBD2W/+AEzMG6VSsGld/cRNMv81tOSpn
Ob9dNCMwhgV9qsf53nWe8c/D9jAnWWLK190YnybVus/KSxmLbhWn/UMegD6njnOoSkFJ074kOmpy
2/moBhMT/0BeRzO9i2fowFUyyoZDdRRq0K/ryuAX4ZICj6rshnyMfCMDOYDhNxsm1z0/a+OQd4JA
HZPV294IQoHZBMwO1cKRQLNLPFETw8ahMai82CwvVdz9GLI5aHGIu51vZL/7aKrPDU4bAeVt1WSl
bAQuD9jRAB8wDM8N1R/RaJ/d4LdeG2CyFXloDgvOMnJyhsf4IeuffSPCXchhjRYGRrBCYr0aGrwc
hmJYO27M2tk2+xWY6i6OVO0lcRmt8Y5ldUuJZcjIh9Kio2ipvliduGWN/Wip2UudOamnVCKCaBH8
wGMECbuj71AzqWuIHgyDM+nQJnaIyiFFqnY9lz29TkesrvMd6zPaOikEQ5pJsiPIlLP0owEWtlUd
621CyZ/1lCr9DnAFCxUk7iDufTOwhlPIXXLy1FknlqWhaOoetRRDQNXA8qUrSmhVFKzM8iOJJd4v
eb9PR+rMWmq6B10cmqxpV2MAMFVPFJ9sO3lrKfLxtCmUVQ7poU6L8BDE3TyB1l9NJC4rqpUBdidD
dVWzDGBFN9+LGXryf0oqLGstUZi7NqeamiU02eomQBrYMhm58y3uyryg2Nmq6E662w593RqOSum5
uYlL+gjsYc2JNa2k4hdNbQ9exg2DM0Kyq0JcKpjerYYqae8kmembmnij2ZD/SF3+HJhynbbUbQYc
NbSesiZzqfIQdxLHD54IoRT+WraRem56dZsxp1yNNsrpaCKxXKgXtxTGTqit3OIQeZhkbK+sJPdC
ncCWKeDhEASiPvbU2xMHgnucDM9WDslUbZ5Azfj+8wnqDxVZP6rjm7SgrM66FZ/a2CJ6pdvixYCL
hMyjU2ODn8qKon1pDAqiWPwgUzfzpsbgYdzXP7Do8XJznn8WSOOm7mAmjKRpVDzn1mTsbb2AzSyK
8UbUMyZUQachfgMOn51UzGtT8sTRbngi5LZQeoEAu6YQyA+NZZZlPmdpla1tLffXWK7kcDlRvZbx
msi2HAOo+Sd5SQfeIhn5CRtpZa6FEHOegjyZIn5pLP63vtZY+zhKIDDxs0fm81xZ/MXS5C3RE1GJ
CSyGNSAZy+leTNeEWJxkJ6w+h2NQ3KmUULij8pXPt+KFSY3dd12x3OO9tXLcEjTSgTozy7LBejzL
KYt1HHR7wcKdeOGMiNVW5DvAYgOPmK3bnYuQ8Ba0sm+qJZr7TPe9Lh5fjB7VZWd3T7WP1hMaULXL
CaJhiG4uQzTRSfktSAmirBO8l4bVbmynvQnAUCkcujrGKMFI2dwqP/Bv5l80xtdObRXCpx0UMJ1D
7EaOMEGW8Gl1KnQ6YSMtCZs5d7LpY7fGDwnVf3kWY8NwM+T6AaOSYmJaYXLPiVL7GALzTdV/d8P0
gfUM4RYYhZvyOtWWijOOTx3af8N8i7OFbm3VFAUFkCHuNTUiE+oeSt/d9mDMFik+cdh5dai8upVw
vFarCFyLkuIM8md76eSQjifAdIC91qrGTId1DuJeZqysa3cY+4g1nhjJhsf2ITb88cbyVbANlj4i
h5JjB8WwVfCCh4f80Cipuq2cKx4XTAzV8bkbtP1Uq1SFh+qp6UBErL5Z60Fer4fe1ZgophOfPjiH
dfOaWkBkxm+9i64Oq30WwTwVu26AasRyoB0AoENXYc6+r9CNXwLySJSCMGvCnTZ9rXxURfdqBOR6
pf45aeFWivajdyjolzEleNiVjw1FAfLeXHx/c4vih/HU+SwPY9wbPAQ6b8qsXgvt8TjYRBdkcXyn
iBL3fHPklpvKYlVARdloHWs+e/bEr8v8UzX696ZTmbFY/V5j7NnNptt9kb7D3SC9EvdT8F5Wxrpd
3fMXxdxVYUz5xUx3IRa4kA03iRLvM5VA58o3rrJ245ui5t425Cbgn7waSxd6ICC4Jl3TC5u+vy0d
z4A9u3EGQdpG+zaOxYUnbMws2FiJEvlcVeTwQMrtGM+C3YZ1B6FtEOSn8iNGZMVSIX7QVddfh5LS
a1iYEa8onKRB0V5yC2Wu8otae/9TCfagryrWTuK2q4HZpiH/ZduzN4tgaVTVEOs6vhVNnXaBO9WX
aN6YVN8ymLQ3S5OVSqKMqDyUicVfW88RNP6wz6A/wsnVGUsJVncUFxf/qhs3pWQc9kvtMW6jmPtA
famxl9houm6vA2PvWJa5EZP7EkShQOVGTbuos96rfBYyWY8OIl5VQyEPcqgfO7ucdnpsRF5XpbcD
lDGwY9A5o0rljh8PwcZOm+AjPIDVgsQxhWOMRaWPTQXVYc+o6va2K537NOcfmk/pKiu16rZxm5IM
763DQ98p8WRpgDdwHbtU/kiRnzJjEw7vfavhIm4Dy8et9mxYMAvL+mcpcXJB0cVUKPPcyr5kIGKb
chL1mkmr5yMd7IBY8cyZgzb6z7gaN77VNcQX3iRVO2wx/oa56N+6U3AOLNYqLMu2iV6G615JqMdo
/Y1G/gCTnOGTIRfzKNu5akZ1J9uEMowVPKcj+KfguRTgIF0p4++B/ODYN7TbyDS6TZNnwVZJSUaQ
mvPbNuFoZs3z0HT+SmCDvLZHdW3XI+OzMX2IwdlXBjHZ8W/b4gadsvSXHNDWqnbD3E8hxCgfg2Nv
lE9VApmi4ebS60d0HEe3guET+KHnRxUuHq2+sl3xa1acMBHHnaR2dWPt6/ZJh3mdgr94XWAdXCg/
NwgVn7Q5ZjwoFdD2gn+ALT7qFLElOqKC4ut28B1MbeL00bXAqXWbjCK8QG6sYrx0BuiBKfzX8AoD
hVFl7feT1+pQ97vqPLZJuoOWcRg7/0JcCNIXahGJNkDVsblmMI4vWW5+VtNwFqK9MEvFtjg8Jj49
uDsVCEH1NhEtd/c8OwNHuVhxKJjO1hmVE2MvzeagDeSgZ8ODMk7auYULpMMD3hbRPquY4jau8akn
RrvKrfpFKZqJOlfCw4D/m44yU0J6qpzw2IClUXN700XTnDTCYuPQGbdK07ibeirWrgi5W6K7FGeG
dcBYX1Q7bJUOcCZ5lCeqjr6//JlaxIn5g0HitPIZmO1bIpL3pgon7n5910u+FxERXkje+taa6p+B
QREyjmc5fQyCZpDxpBdOsBZYlFFhALE1+Td3VbeF+MQIexM38RPf/739XpWVuwmoF1Cmpehfu+pK
6VlWmcHnUA/3tW5/lmnz4oz1AyiEv9ZjBZ98m+AsF0cp6bMcENrM3gFHVUgNtgSUbCIPnFWbTZIl
vwrqbPvGEaO0d83vnbXM4YnNaFbeIM9npZZuiN05dIOF+cPNaIw7m19QHhS7jIHbt5QfRhv9xtws
p/Ish12hQmtD/h5Wn7ldv5AzRTU6Ly5SbDWfJydjOu7K7j4THe7H+bueOHDTB691Iih1qijJZUB3
Ws7xM8oIwc7XPmz9E0DT8cLJPQ9Q0ja5hjUC1OtIqnB63fBmMCdtFUfhuSwUUiuN7GShVktyme2a
0VQ9aHMms4t+3ebWTuuHALexUhLBIu91LozDGj//RNxULEoDFJ2kO4YIr13ZMMLvxjL+DAs5m041
ByNX+LtJ5RQWVRymtyzC5gy0sX/WptA9UtlYDzXZ444Zad5g549hWV2NliAIbKr5GNGmz+C6OlTL
0XubZythKSSBy9fRqBJcZSQnPPXuoH9j+jeUIFYDIMZAuBPMqZ1slNLry0szqdoxz7ptnyvBRiZM
ysp6X+Qa81ZqwlEe8e0NueeE0znKGID8UOaeWjY3gUNwe6ASuwDjSHOV2nNTBbly9yMdKq/qaqYA
TXBVNCb9fV58BAB6MiaM0g2UaKOM+pvVyItQm33mpqPXaMx30yaxqAcZiIVSHFn8/toExnspjoHB
qElOoA0c9tuF41AIE5l7536SkfJG8UtI5xkEZTcQA4em5WiwKA0DphFDoF8QrFzCXr1EfQvbQzuU
QZptNcoDVmZdB92dqTxMR0tJkOII17Ws9Jd6iB5hWDIdxYfKbDqEGrl1m0/Gg2/E94IxZevY7S6p
pp1bajc+T3LEouu2ACAjmtKLY6qRJHbGUbXS5WBsoFGy5wRMdkp4MXVG1Rwtd1SEu7HTtnbTMCuh
2OiSWbAqlfQkhurDj7uPpAariKeVJu9T2bb8aJD8+cUPPbQ+osH8bLsCv359Y6hpucP8HrxsxFhB
smq3wndKsgD2ZV5RPFMuRjE9hqb9HNvDXtWNgwyZqiqNfsJ+B7mHgKPT8kA0a6ddnX5rQvGkWvLA
wBqic8XWlDxh1f69yrENTN6FIchhSw4Ude8sm0pc2hQvk+9uqnESu7DRnlxyWKV0X8N2ZsRH4Unp
IVJAtCMFIhtOZkbuaaFT4M6cJxUXt9YvLhgedTCvugfZUYtpAsSwhW2dEY4RaOeX9xlChpU7jae8
dTfRZJKiRBcQk5OBTwowq7M1nereMLO3qiarTFFtvPYhpKndoysoLxsusgLTeegbjQmbuWHIBYHG
IwEarnhKCOhEboK9mGlUb7nabhRYqpLU0CHSL5ZmkxmKb2BMzb0t/f38yAMXeJnyxFyJMEebjtTH
l+adNOpbsxqcNVgjy25C61aKNK5pa9VeDqend2A+Ds1Rb0GDA+CUSvmFkwNRj9RWV32FgyS8VN3m
q+3By9NUY11qHyjBMzZGWslzbdq1WvucqZTAcEWaFek7BWF37VpMSpgo9qhVZhgQP6kI2wk1GCkO
MPv165/S0bZtJU6tbeOHUpIMmTBmY2hhFxQ02+bcl6I5a0XUnilATMB6vbKHPtKvaqUcDlktyvtY
KMk9y+r59dJQ1Ogf8SnisWn5eEH6YaCtK1Otd38cpqMydB6xhvKyNEEHAIcwxev3ReI+iBnHncEz
p7q8pw4j76GLPZQq5h1Lk0G866101f1Xh7lXSoDplk8bbr4vRCEdlX6vK4elH2Tr4W6QxNfPV102
aEv2IYJKYGs+2dJWW3WzhmFnYuPyZ1saOWsNU5/L0gPvrhG2S0xB20z6ixi6Pzas7e4ckfc3/2gX
zA2w0ukBtP7sr0kLFwtxAifVb7+bU6LVbgMYRstFl/a0GImeCs0ra5FtqUv/GpPp+Sh9iFNF2Tc3
y67lFsmcATd50RC3j24VpEddUkvMg77lydE4d2QgrFPkN806t4dzrzL4LqeOlVuvA8h6h2U3Tt14
h7BBbL4uHPj9iaxCimbz21YprnOJ9tV1eSvHLV9AXcR5eac+IrJx8p2AggTd+1Zme5bTynrZjVCe
nntXf8qkwudQ1YshtfphuY7GmZQyKnlaLmTmkPpk7vrb5WgTm+sRTi+qmrS4WzZmKqttUvHTwior
DNetVeB10Wf1ejkMo7m44w2jfUUGM6P43CeLphDWFaDW93WSehxYD+Q7ihT6tmmM6EKJPdwW/ZBe
geBn5kBZ3mFRZ2+KIOruEyw1NzWuCg9jJa21j/rmkblXtQ56K31uqL7xuzP7l3DCz85OTftHPpj5
KlXa4qeoyk9CZZFLVvmL08XZr6HMkQ3Gxkc+QWRPneJ3MzCjyMBUQDiKdaeWDByTevUHZjSr6kS1
CkpuhguNsGLoB0QTM93p6D0VuxAs5BMg4mg0k/xIK/vOhuH/HvXxq5OH1ZvKmoDZW+2+6mC3qyRO
x21UBkSjuJq8I0weX83UZgiaA5eXtiApkVROCpOfTsq75YAWaDaDhF96y+5yoIooDsVBqjDd4VJf
/cpg8CwoZptlt5kvUNi643WDg6PeX+9B1nMBfRoczexlEa6nyla3iqHhQjz3Wa7vggnuBml2Xx91
OZDXfrvLazCtpcty/UFR4fl3IXh/IeGzoUjfT11CXCQQ6IW0oGzfSjMmErQMz/zMFK9RhvgBE4No
XWlm8zNLlVvdLPsAjPhucvzwt8zMNwje7ktv6Q4RyA2y2d5Oqaq48qjkhXG09d7Zsnjt+P1nOri4
0f3o/e6HWWDlEpoe6gG+oCmZ7nK7tF4HSy/WQdBP964WFVvXyrDbyeruBna/syO12b8Qa1pvDJmo
zzAKYwyTwqtUk/t80vVbo8wwWjCsHmgCLLBNQnnLjQNQFBTJbcLSaWfgtXBOEpHuWolLSpoDcGVJ
P54T02h2Rg6rIBeA/63QsrPWjvoOZ5vgrLm6teOHYp+SBCFAwYDLr+wmh3SyK5H27w0zDu+YjTCl
02zrV5De4CthfTSsw1d1E4z3S9fInBSqMn92Hbr6H10NZM73Khnfu64xGX3b5AH2VHwi+2zX+3ib
4rZMOWNpo+C562TZh15PXOimrFRQP7+/y/SaZOXYnzw9mvq7ZUO8rL02sJPYLrva3E/rUOIGRmnu
SoY2grtjatm4+gQHPZLD13lhTFHZ0f3qBhD8YyLND6MqKv1w/a9N6WJ7g06J1aCzL0hRgWPZIwZG
l3Bn4Cq8gbQzeEtbXzj+HbN7OPo4boIJ0W9ps3tj04/YMy17fehnt1iU7Ze95ULo09x9THoedGau
sWxMYfoEN/Mb+m6Dz1kB5Vr6of2rH/jHRsfa7rI0la6TY+lW7YuKCPUhTZuNqvewKyigNFslFnx3
xEGGHmpE9JjKlFDL0uuLzWMBIsDcSG0yWX/t17LCgI867lfPZRfjfEpN8+b7EsuBwgyaiwWkjue0
gw1MX180f1T3S+E+V1I+BDfm/6cxMC11r2iU+JcTl47LZjmADhU4eD55mkro44lrHYJ5ASrDyrjt
qP9cgkxCa8E18CdVwxqQxyyueolRhTmhxylaAEfDzj9zvXDvogDhjSuppy/tme0+YPehPrjzdFdK
ZDFK2NI/L45FiSuUOZI27Y+59Jb2NmRF1LflCyiOjTnRQLxqDHSZmUTOamGvHGubu2m1vGxGkkvz
ocPK3FSOS1MVJxxd9r9eLq3fxzsX4VqaKb//0b7s/qPN1B3tkMnE6x1qqORejcdQH//YqGp9F7X8
rZOAL56FtvlDixEfqGVS/gS0+zBFab0pdv7caFpzEJYhdo4Wh56bGbh+4AH/LAoN+AyFR647jKeB
hi9TlUYvJF4SasyACStD8WpjPDq4bPljbGxghTP+5cPtKGX2OZaYera1/iMwaxUGaeGwYu+Vm/5l
r2sdtqIq0P1K7Y1g72c5S+sGaZejZ2+lq72ST67cY5hdHHMdm8HIniAkDO1WZmX60qmAaKOSalsF
CddPy19zgcxrX7oqKG80WaVbFYHYoWiD7NkZxwPFyPxN640C1ZPvH7Owi+99Efxe3m7SHb5BORQX
u8i6Wz8AZRjmE+bPAYMSTCuGG5hbgdhhJ/keY0l6XjZGPrRnKVrotaaDxYHCKl1CkDwbeiSG1dIH
Lef8Epo2Gjhx/GP3r0ss3bOyfMmytNh/Xzo1oAULpWu8ViINGIbpgG+Le7vs5QkCNLvD9n7ZjStY
LNBTD71T39oAgs2hpgICO0yN1oVUqpexA1eNcyFf7QncOhrS+q1IsxdoHv0vIprPLfPRz7qzkGTl
AQn2xbQqHGQCK4WF/FyOdgP0LdkAQ8YJxCy3z9CJN+iUZ3O5wpY4zOlauYqIlt4tu98HklTJyEGG
Z9lR7r5Ez0pHjLiBIfXJsULpbusSim8/WPUhNNqbZW/ZLF3Mud+yK2d1kegD6mWNfRcNqnLIHXRd
GSp1VukdJgo64qtNNB9e+lSKr67TlJpoZZr04bH6iyW9cvN1iq6l60oPzMtXZ76nW41kCbMy7TsE
Q1zkr/f4Or/3s4o7i/eooRQch7Lpt+sGHvZ9kGT5vT8vOSK1gqvzV5tTt80moQQGdQdLOJQr+rVS
Heck9bg6oWV5YU1sPqrIqvAbs65lbWMpG8Mnt7kRT8tBE1f7DTyQcq+W8ASbzih3uQ3fNW2M4Cny
C9srO8wR9HhAR4W8k/CcDqnbkFmPUwrLxi0C5XMLvuZ/5h1TUqNqzMeMa3kQZJPTYBrhpoxTBEQw
BR6oZnoD17oapmE+TJVP4dTWWWEismNtjqm7IZp4tRy1DZDOsbH9E/A8BqNRlN6WtVXd2jDWgNCr
6F3a2U2Vx+ZzZZQ2mooAO5Api15KhQLC3MH+zzPBUmuK6k74Dl/k60yLEWtdjrV+BVui4m7L9LFP
UShh4Bndxb6Pb5TWFEAkqb3rR0s/xjwjoMNkLYh2XJwY35rdmKn2reD/49lJYtwVKfF3karYj8Ns
WYQf70pK4ezq1p/GVTZnMLT2qJ2BOlMKl7huzU05DP5zOW+++jWVKMi2UP44YznSjCMJyb3wiSBE
3A7G7cFIbO8tow0fSgvPigijN2/ZXTZ0ELbV3jOzn1VAGA99d1ja6KAJyoFUQPqD77aCZNouOFp5
Wp37sM+8JEubZz2Kfy1ftWb8jsw+/Ii5VymmjwRdzOc4WBUdxXxOalNTqGJRP0/GDB/0/qfIv87J
3VRb6U72xznSgpeSpPkRSZV71JrRPQJ5gm/1OoCEjPNgm/BsqEjD5lC+HPrnSybBxkZpo206yKwl
pECg4yNVd1Xz1+PyTI76GGDCsDJVh20+N3xvmjQiABjW6+OEkNZrBxLX62gwTkWuJ15kxsoLIvlL
z134YUbdVdS98YJuIQcWr/9bVz9rL8vUVYTDtXSjP7r+46piUslYL2RCGfFNr3LjSfWr8jHo/rYT
dW9aZ+lfRzT3b0f+eU7plv2urnxIKJPsSBav1YFnLIp/AFFVeMvLRMMQIJo3pRvjMOlcVHy7jlUy
r9eWlzketAqZqv/ZuuzjDF/dTAYla3dUbnIzOCIZEbsUqPgGVF65WdoRvlM8XRq1bHDwRZ57A/q5
+Wrp1Vpaa+6XDvXSurxcNtIxwcrsNl6VOGf80X85MmrBz9atwuPIOH8N+Gns04HCnJbJ/OrnWn5d
XjELfW4AU2++2wc/0PaOAXC/nPqffWGb/tG3wbt3hcdBi+2wE5yXjYnRJ/dRJjxbZniXNC3a7+Xl
d596BO74Z5/lsKWamLV0BMtE0AyDRwXz92OeNyr16fmlrsD4Wl4tmzrg2QU9KVx9t3W6M8rz935i
Tck2zvAxW05G4ohT0z+uQ7kSkKauLYYrB4zsb9dg4mSv83FQ4deUaLWw6+vc6IqRQX4N1DC/ynS0
0Yj7xsYd9ezvB/ZNh4Hfd2tpGPYGpNXYLCcuG6yV82u9r+aeS0Pdww+zmHLs0GlkJM28TMCNZ8IQ
5GrZRcpU7GoDp6VlVxdIRhW0mqdlN7KiDQ9I/bF0df2aZOJxae4jvFsbQYZcPObjS60B9bKEsA/L
UcVULyRpTncEZYuHOp++Lu2moj32cVvip8RJIB6jh68Q69H5Y2kpboKFqRi3PblKL7pPMsl//7Ri
/rRMw8ItSNLw8v1pl0smfNqsxqBZotLfLU7oGY+LbVME8KJns/Qvd/TZT/17V9YhSjQXCs1ydDkw
DSkj+7KfqvlrqqX5ftkbM3lkqETik2qeGzPXRRYYRVe83YZNTT3bG2p7hMoUZmsfo4LbgqkQ0Um+
CfxQYZ+19P460TZCuNPSmXM9oqup1NEVvlnA0qK/S8i/OGEgf2yVwXlRdd5+dAdUR657lV3yVM/N
uYvOpkqA05s2cV6GxojXFOKj03K0sWIyMcbkOdBgTzeCiJ2hV5yXCtHYNq/iYbucpes95cg2jm9d
JXWfp/i0vKWjdOoJp1cQwPmt/DgGyK1yZbfsjsn4OpE7i4dVXT7Wge8tb+k2YGPaRPJ126X6s0A1
lkTOuUkNEA9VRVxMkNWZpGz73EsT7CXWLB9eqHgYx1RgN/TX4UGBw/B9yjRNI4MoFvsmj1bDRHUS
dg9B2HYPBC1ROkwhh/oBu1jeECDTj2/fPbTWf+pjIz0v/Uk9qXdGh9By2a3mC84o7nyt5Zy+ysw1
niLuzjXMXdOO1WXI0dszAYBqXyn8WlVMMlvDCj7Cuzbsig8ynDJ4gsGcNSBQ206Ng9C/j59Mq353
DSX/SHwd+oslfxi6Kb0GZ8IT1UjrXE6aJAPJtX/GitwsXaUDzqf3qnM/pWTDjWrEk8Ss+vupdLvV
8n4WIsW0s+SbX0JVVOTAZExJzGONqNIrIst5gThwXro2sf7aOSoaRN3S+FBUdJa/ofB7ubZZR/35
NySsob7+hiJjTrX8DRWqoacol+/Qd7utLxOxTdVk2kMOyDY6xh5Py25XJflGD1X9STT1H0cnNzD+
tqsmutwDGmVb1M7gJIYSP6vkpG/UUa1uIcP3B6kl9R7bZHxElSjd2Pjm/RjH7gUKtPjt1Mc6VabP
RjJMYEIeIyjn7Mn1q9uaembRYrjQG/lbn8lwh19Whv1d2pcnKnNERs2v/rHbYvJMzLBo1qwD6C1l
P6KOIAbabzLrNtUMzx+U6ARs5KxT6q7e0i4dHS4QQuf8ZJiFVzQ9kRFByxmGGxH84g7O1wX6g2EL
UrW0OV7PttWTEHBB5z0ZB7B4imr8OthVoeZVVYcjwXxg6bIcdTu9OAIg4KIfA1DhBLZNq8A8C+qb
Z2veLLth2lvHiXDJZW9pX3poGfgRoI+NM3UeI32fz+0LMo5CM9uGpN6sFwN2lK5PJUb/D1EAYbLW
4FksRuj2VD9ZrpM8AKeHX+1laq9bTa9/4raB2rz7wG2cZxj0l7ugFP4+wDpo54Rp/pD0gByNonYf
Rq+uMYBu31RcmzbYOGq3WKeSgNam0XaQSv1cqdpTUCU9ljoEZY25+2LGZKjEmp2c2lL2ZIAYI679
Y3BljYEYOw/ukJX3J0NvrDtz3ggd3qJZ3I1xZM2OYu0ZCuYR/R9cy0ok1UGfmFZ892/rOtqqDUu2
pW05rQth4Y9Rm+2W3eWAGlWf2NabN9/dbJhUdl1kF8Sb1l0q/fridMr6uwPOMkzN4vHX92Vqw5a7
ZkLUt5y0HGjbaNgkaegjueBCS5vW5ANh11F2WHa7wre2eVTChlDJxnED88VhSXfsXUgAy249jqGH
U426X3btpHhqgLuuiKn8BxTq27ppzZdyDBCwuffaEIsz0AUW/IH6GxqWuourkiXN0rZsoiivT2iu
kC3TV50KY+tPVXlouvwVLjDSc9fXN5rqxPf9mJtXob+31BYQzhBXccDGDMnrfLCoiuReFZG6UUGH
vKXt64Bfvhqjrh2XPawUzaubvy/dl5bI1NQDk9a/XydOCxVWRKN4ld11CEmb+jVAQ/V1DRYX0LXl
9Ir4xVlXLsh0DPSvzQNQhN/rw/ee73/tLWPVgMvF97HuP/b+Om8Z5P7quZwH5tQ/6D1Y9TwA/tXz
6/3mY7Phzv/jPHcIYD8G/SHox+SMsjE5m4l/32Zjt8eOJTl/ty+vvtrkAGDWw2yg+3dzXjHSr5b9
eup+pQHEfPIZzn5mFufl1bKp5Yinip62BIj9ecDX1Gj4276wo32hBtlN3JND+XWZ7yt0tTJ6Wjx7
983XXzbLtZgUdKt//+t//p///Wv4X8FncS3SMSjyf6FWvBb4adX/9W9L+/e/yq/mw8d//duG3eha
rnB0Q1URkZqaxfFfb/dRHtBb+x+52oR+PJTuL/X/MndevZFraZb9K4X7zjuHPDw0QFcDEwyrUEgK
eemFkEt67/nrZzFvVlXe7EJVTwMDDJBIyIQiJAaP+769144NZb2O/ohfYTl69eu6asWDQtf9MGFA
4+PvhzXqYu54bVgJTnGkFy/+smUOl210tmyosZndu5T+LpLve+3c6HsWGOS13x/y/T8nqxwvr9H7
VistGlw2KoQEpNsgTsyrelbyj/+yWb8ymVov6A1zraElmVeo8sudpgfd6h+P+/4Nem4EaBYRyOQy
oiiq8n2VO8NJ5dl4+v6R/PtHyyMgp+Rs49CdhhxNTr6hH9qoK85lhJTWN6efPnNzcVChO23/9ZVX
7q9X3jalZZmOq6RjG9Jx/nzlIzWh4wsi+7MmxvVkGVlxNXQivSLdYvkY93ZDf2P5SrVRE8lkyDZG
0CHLfz++HNcu2MCq8U8azc11ZgoF8GZszm5k1yAU+NroWwo5qehDXH1/+7zs6o8qrTvSZ8LHCrn+
dUQ3/FEYj2nSdg8S09Rtgpb7+1edro1Puo/F8PunqU5TZZQa8PzlZxTeg02QNjXm/U49orVIvdnO
0+P37+ZF8tPzj+VPz69JcRi6GqOlr5N66vstsI6mP1F9/tcX2pX/5UJbuuA+t01Hx/Jlmn++0J2T
O2xYg/yLisgAL4br9/0KB5nLRVWgLDD2Qcv7fo3/8e2hAIva5PnFH48Lmw6nMBzRi9Cc60vKOvhh
E264zJo6QjOXL/bOoh/+/qHvm8uHtvHjUaWyvvqKfVcVlO4BZpXc9E47v7Xtamqoh88ExGxFZnSH
LjOde+XrN9+/n3HKoWJulDg5feuqBm/sNb0zv/lNcj9SY75nDvjlCVPkB7fClQgNvTGFWzqr8aa3
7fCyG8rT98+ABE43P77e35DzDIGvL3N/1UvIj8hc5No3//EQfrQ18z9+1NDMej2zP9kXMSqPEHQI
CPtovBV+dT+Nuk7AW08tyWmXvyXQnm17M3VKvAjo/3vEQtYfn1pTdJXjYb2TDiFBUaEyAlP56X/2
rMuP1xIWwvdb43/9afprvk+HH0U51VEQtr98+p/3Rca//1h+5u+P+fNP/Ocp+qiLBpHA/+xRf3pq
Xv7Hr7d+a9/+9Mkmb6N2Ondf9XT71XRp+7d5fHnkf/ebf/n6/iz3U/n1198+io6+KM8GqCX/7ce3
lnmfWf7vq8Ty7D++dfWW8VP/O31/y6O3Xx7/9da0f/3N0H8XlmMqRyk0Uo4reKbha/mO7v4OU8E1
XGnZwlImozAHexb+9TfT+B0Zu6U7Dj1Nx8Ri9ttfGhw6fEu6v/MlqWzp6vxvGsZvf/ujfyxef7xd
/3wxM3iinxczuHuMdGFZUhhk9erOMuX+tJhNUHoHC1+KJ9PwCBn6S+TtZTo5p3nK9kZiX0qZ3WiC
0oPKUOsjCues/AWy9hJDx3uLhAN/JgrP4Iw+OPdIr3I8u7Au3ehxkNZznqYESUuaVu04v/50if/J
Qqy7tvHrb+/Sm2B6sgyOhYLF4c+//ZyMo1v7KeXyMHsxA0ngLtYVezGLT/shl+xFdB8AdI+mrkf4
WUeTvtbSYK35X9qUJhcUKdD7U3ln+3dddQFsEKBWYvjyS3fvT3DqKHiuBNnV2PuhMPB26TSPkkfS
ycwLGg0rZQctTvl4XQlnnRf5g7tY42wnt9eyFx+hRqGnqRZxm25fTcI6gb16N3Ubh4cJ1gCZLm7M
ni5Ym7avUMoiDydEuaoR0K3muzrVFoSADoTYgVGRJrfWCErbTQDEwcDaFeCOvLayyICegE3ZJY3o
EZdVHH9WujGuuoFgSiQT6PIdhOPUR/D5FAdqIuhKSo734ANfBcl5gCq3bZBb9FYWIzs7flil1tUU
cG2qxJ1hahSnfs6IeymhmOBqxvOO3Bn0f9/lDRcVjXzPn0lnwWGv79+ZHJOYVsvbAm/2bNa3AAzW
pYApp/dGg4cGKb2R0BAoM0ReYcVcpiqatml9N5jU2JGRXwaZjC56A0lP4pTxSnT6rsj9U9osNtgl
UBFFewxPg/cFbT07f/475Biw+ELn0g0E2ma8lLDHcL0BGWu0AqfXBII32bpqvm0rdLBztWTKTPbR
r1DwY2qhQ8X3SrQLplbtaqvJV70273G7HP1AnvxcfCWqOcedWnNz7tumeaeygrelN3eUU7dw14RX
WuhEu9x5FDiR2gZFBTt9AeR0FyRdBaNDI9EmjoELPfnpeo40ElG4iyB/yD2J2r4XdSiUfKuJjosz
vbXfc9kGkFbUYrzEXmk52bOWYPyXxrmsgKoFFJ8sM4H194bW9FOvpTdE/gdg8LfIdW8HWqakDD9l
J5Ut91atvZuBe502zVPQTQ8xsp8Ebqs+R0+TTPBPhI90zWxk1wQ6aC1RAxTKkEWtSFVYio79pYVP
CXk8myKASMfC13ZOoF8bmX4rR/StEb/lStNvulEdgV48kt038rK4GrR5usJPctnCxfNl03vSMr+V
FLAjg7CAqZb34fxE9ajDZDU1GPpsYDr5cdSyN1WHlxOCQvJKjz2+VoS/Kd6J4dK3ALPpKfXox77x
v4UDBpKSYMXvT5PX58kegF4Sf1NquFJxNpXkAfVFnZBlCd9kofeSDfs4OtmxL+NzqaOM0WzPmMSd
SkPw0/XNEFxrQ86ElymAssWHFowNIEnc7H11ojzoyVEYwGQGth96SysJoWBPYYGL5R9VmRzdIb+F
+UKf28fxmllwF/uzzFJIBRFBNEVDqLNFhysbU462FggYdO0w94ia7VXPrdJ4ttFR5h8eHNDzK6t1
1tKavllhE6066R5CJH1tXQ4MYO6QoXzEHLGr8hgBZrgJFSy5ST8OVXMWAwUq4EkboPDbuCd41UgH
mmYDQT4EL1QUWlcGu2mvHMGyFv7JzI0LBM44bhqO3YWbwHvDSWP7T9pE+ZfCQaqSgBbwjGW9M79B
vBmK4AGM34K7i89hViFQZ1ahG3lT4wHuo+y90TJgyOE9GkrlRX7NgMZ5W2tPVW68zAlBMgE45zGJ
53WMl39VhuZF1kYgtgZCrjLfPoYWrpcpZBIiSmGv9P6JgMKKFNMDUX/9KphMTgJGuMtr681JgmeA
XRL2mPFQlXSNYrieocEbi3Ud4WaOcww7WTdPb6UUVxwgtzgp9lQQ8P0iRmzdD64Od7w81j39wqqh
ICczms+h3uz8MLyYDQiXYjTRXtg+gB/k/5teWp9OxP6PAt4udccZdmNAhLhmwPshtSpFHHEbabcx
3v+DBlDeQMngjYCPVjbaHy3v7/usAdek9LOUmK3b/LaN9XjVVSMuhUDHB6pdjLX50Wo3eGs2xGpO
a1V6SZRe9GZxLuZxlXd+twYI2kGfUMVa9P5iY1/aQ/5srgfD2ArDvgmt+ltOvTaP037V5pZcs0au
4lk8pYF773Z9Tbss3wyJNh+rdvq0aYB5sqDtlQvzUoupQDEu3+zCNg8kCxAm3FheHUbG1jHDHjQw
7ssZaJZHsQgZkCbX6gq8JG/VpxyYTmLklr79UJIPtkeSDmhnjIo1uUCeUxG92cbRvG4c+1h3QCul
RH+qV8adqfq72Gq2k4ONN2/9GKAo0yPywT00pVAQBjcDSk/sbVkE7Eby/jXor2NsBAqssClLubIi
ZPQFrG7AlVRk6VFjFXXe3SCfN0PMkccggRshLXaK9MWcGAFhZVDcSsoV6ZGfflVeZhVbeZ8oFN3B
59cb5ySPiIAj/jBt9u00fGnw/A5w+D2OqTDKRTV4ubLJend3QFT3lXyL5QAb0S8fNDgOefctHKEo
cVJ6Ie3gA87LlRLFq90En6XTz16jH8w+fp+xgm4pMzF6i/pl4Jb0BrUFeAMEbFz1gMZMMZ0Gmzhu
LOfw93JwS2mKm5zNC/CU1kTRVqCSBL0GGdsVEOA4a3nF2U0GeTHM8Vsoq4WgyO+qj8azGcPkiMYO
a1GjTolfSE9H4dR0i4rNwcCdpNa+aqGNFIRsrWbTvgVOjXo8N5uNOTjQiusb/DaIXaSbbGgtrB1Y
MptsyqCNuIIsBUnBWmthJkfMKi4C0Cne2Q5MLwI1AS9o+xL/lRUYD6Fe3EmCBbe52W173+0pUDbn
ToIemt3LrFVw1JJPDmifQxWcfTxZZEZQCTEXloh8jkz7Qe9i0NHDrcvBy4tFJGBjPfVGLhZqJiyC
5fHgF0Yhqk3Q2dTMjHlVmv2wLsYOdNg8LxiP7t42o2+OLreV9KVnAa5cI4K4r5/tJGMshZglyBiz
WIEWDlSfLMiB04S0RMTMsKQvteu6D49pP8hVbJXIksmCZDnWXPFgafq3LIcyPpX1uoQ8bwyttTK6
ggghibpHRZ2nqnLX2V3uGc30WVbVFbwX1vvpruKI6k1247Cu+us4w8rnYurw2iF6aCpc4gq6YVeQ
j2OppvSMB7shxlL5bOxTZ9gF4fiQFii2E1QdZtJtxFJ/zgfs2q5B2tIQ7HNr/FZ3DXQIpz8Mwax7
uYa/yqzJtfI17GMxXVzAIIgTgybwZh+OH5LiHZzYDA8a8Pu8MT5cGZOd0mECxlND1GWJvj97JkxQ
evVo6ezoSV9R8bqTwiGmdoy92dAcWOT1YrGXXqTMYw1S01Ojo+EQwiotl8SsBtBYAnAavBkv5rbX
AkOtFkkBuxZit60l+wawQ6Vn2haxsSDMVd2Nrn9yrSo7We1LLFSDoCl5YhZ+1jLxhAhzXLXAJ50Z
m1gUAxqybkA+N0cuFilIzwjVvkWm/By70IO3nazBFpG2ozl7XdodDMpFgNapq9qZr6gZwSNxmEvU
SP6Seyr1TdjEe/QOd7KIXuOeba8wgG52Ag9n9WnaAUSNqVgg62KfQmtaUYoARLDBFEwb3B+++eV0
Pfn2fc2KjIUIxCDb3rXFvnNjac1OaxT6F0JOPNI++jLgdbQ7q4yr/eC4Z0E2CRx2a23MsFMt3/1K
zOKemW5TYVNZ6coEN4RgHwtnAwExOeoJ553YbSGJG+UpHjE/hvLJIshzlXUmPNvuKGOOG31Wvaed
WHKYOEUmSX8R2ZeZbY2nMoteg4Gikt70TwHGKQ+P0S6LknFDQOiXRv46iQffhtF+oo1hpVCoI8hB
KX1cpnd8tm7q0iRSUNpIHjUqYDCBnaxrNb8ZwzxvSz15G8lnLV3z3TSQlyaR8KY2072X+EnB3MON
1F6odolXaPs7o9c/9JFOkAngs2vvOE5cAWi+o5yD9nL6wBz42ZdsTkcnIiTcMm8sI9ExkWOvHIS7
1hoYI0n34Kp4V8maeZW5sjG0b6n/QmIClv7MeKLTjh8vpLU0nk28jaI5lpA9MpnqzCnWZa7fO2Q6
AUn5SijmAhjiSfTO2Qa2DZpw05ZQeutkk+ChVpb55EuJNrN03mOzlPsm6QpUvyQ4Wa8FgmoCDYh4
UGR2cD6ML4aUWKomB2s/r8IGg1bemMw/LpFZygLtlL25BlSNqkqftdBGDRGdqmFYvJkkc9rwjyY9
fxnglxqD+RHLefLgNlzrWXuA7HkUoXnocy2BjtodwRnvIbctGT96dWGb5Wmu5gczlVdhGr6TtXAC
PrFffhnUWE+O5UIJAGI+3ouGHWot82eS/YL1FC2YGbyBUJAe8sRhc2tlACg69RmAbFUdp0NX6tdO
XH/C34P8qNuPEUOPHu2pK+w38iWbbQt5i1qLJ8Ygp6xmO0BZvhWBo+3rxigOXT/Qv3wkSBM4mEV5
U87POkkAdcbVzMJxOzTtiT3wk5aicRuLr9wXKGT8q5jZ8uDjT15BymEhsuVONANVANs5jm332fvM
rHFSZuuwumldZ4a28zSW8cc49NY65oituA+2tauw2M/xtsX4s2rC+kQ40pp+2hvVxttQx4+q+ZDL
UkjNRF6uDJks9eiJP0yxd7arx1CeqXM46xKghDewqIBUY09TBfg+B3+gW/3e8yjVI781rNuxJebB
19RLp8/zqiVHzQsyuhmkg4SbDOT5qukMdnLQEM0wvtZbG0yagyAvqATp60hnTKyRPaqUFZ1LzgbT
3dT5O76IDFb27DhdPD2QBl6sgnXViR7IYX51tbuqif2NkaZ3qhTlno13Q9uhUkg9sMgKiqGe1uT+
IwvEU83p6xhZy1GyJHx3rKZ1EDB47CzuXxKffKaB8smRTiSxXRZ75RmPEXnLdXrnhOVzYVZHo2ne
6sR5gSLbr+zeuTBExhKUkjzVBtFt7T9Xbfbi0uDhiFWFXtPgJwEBEQagoUKreIOzs4sJ9mI75V4G
imESjw5IZhF/WVl/5kh+E5Byhj0JlXMWP+cUseHXwrpM5aHwswdV90dKMeB23KHzWr3HDlqIuz7N
AQSZ5Lu1wHebjnqTlsdkSNJXdAG3hCJ4imouZuObCozLQ+CSqqNFBSOXlCUG9Q6S3kPlQxmgn8uy
TBi5MgRs2ajB+1ieMObyuGBbwvFrwvycmd0eosgjOtN9F6lT7JDdlz05ZQe8PYJKlF32Vfw5zwKf
UDp+OSEKz1gr9t1gIdT3Lzotry8M3LPQKq/TwoQsqJv7yKlivLt5dJNwilnBBpu2pjHsYpr4h5IK
Db+a1p9Cal1QirBQZ1PpUZF8bc3hMfQDdxVlxpdkFqQSdEjrGiwD9qOVW3/WCUC66TFKpudyHveO
ml9t5ngwOqABI3M/x2yBxlIg1jfNQ931AOKredv0HGEKHyuJngflRowctAKkDXaLzXCmzyCmo6m6
epOjjcCHY16ROvllps68k6I+ZAa/qq8BA2tHKKOlKllatYZ9oPZQqZ73HhP6yinUk+4SBFCJ5tot
sucQ0MDi6B/DDIlsShnQ/XBaizqcHsHUmBsgjqVkHxPcjS0kBy7BVRyrc43IiEUSOmcMPjBi++cH
pbmua+Bli9O3HngDYI4gja5W5E3j+fWHw9RNm8xewsgQ03gaeTfUgKDBI8cugd7Uor328b6oKDk3
4PNXTNJEBMn3wLc9Ck7BQVhnPYS9mYgCJnFZmCtfhE8t9Th34D619HjwZk4rtKes22SivlvhyBGD
XxwbXfM94Wslo+Q5mxx23Dpusi5FmAxAZMUYfsZSzUWkybD2+RNiuNVVRLZxGZ1zKzo3lFMrrorZ
a9d10t7E6UIASZhQ7Exy047ykei8im0xW5zAL7AIq0Mwd5vEGh57otn1Sh76uL1OuvG5mQkANphK
UvceHu4WCvVjFY3PSTfsI15xncISFYa5LU3jYTCCY+hEX24fI+2W65yKIDvFAP/9mNyNVQ3n0dp3
zbAfG65pNBsHbYAOBT6T7iElL/Opi6+nRg/XhqCH6gj4gQLnQtPuXDs6u+AsDfA/HTWujTuikDPX
UWE6+7Ih7yiKaioZereuLFqo319bs8fa8ysYXKlN4UWSVrQp9ButZJnRLEhAypW7vrAfEhMU6LxV
4bA3O3FPKbZYVa5G4FqXX9k5a5Kq1mUvKy+o64tQ7FsZY1LnT2EfhrE1t+e7RILkrqd7FYkr0qEe
TR0j2ly29/HwIvBmaPP9NIdf7mIkisci8KJgnTtjdOkQ5IJEN9vnEjxtSX0jWUI76LwiWYmOpT5S
hp/vTRM71KTIUYlzWnm5b6P9gFEJisxcp3Z3nOgceGMUgCuhHbISzfhMD3XHrhAY0si1Ut/iXF2Y
fmVshKtR0NVuKk0xbGrxwB4l33WZOoQiiwjoJdajSVNMFgzlEKfNuky6j7oOAdoizrRUfB/lI9UA
n+/HgG0blwr7YC2jcVSU80q0wx2EzO59cKy7cub9Nk0wq4OCuGEmctHs1dRwBmrMLaCeAGEJFmAK
zM2ArcdkeBXDsHFnCvpJND4Ja0zWw0ipbTLiq7Qqg0vHnrd1B28z952bWrOcFYlJVyNJ0cbFMswM
8Wj45qEx68s5gwlmUyzxQo3zlxacKkomwmx3TmSfEJBfGikoSyuSl8F1xNG3sc5k9/D+u0i6na5Z
w6YzYCseMjMWV05oPnQButG+K74oiJMyyLu3VFxwPOoTGPL2Oiu6G3oaSlCFrBt5WGYM4QJY6HFe
xjEvjYbxZEjJhjKKzxliu1UFF22Vzvad0V75FqMLnMRZo4jA+A2w/MPgb/TpwOJ8lBVeqtFcJjMQ
SiS4mZ5G1gDSujV4MiTM6fuY51SSQGLqA1OxDRkVBeHJTx/6jundgjQvJgT14bwCz0AiQHimdbPq
ahoXFfd00ojOM3m5WF0RB3S2EJ4DyGWXakjenXYC4rPIoHEnktP2jI4ZlJetnQrQHr3RP0825umh
uAZo6w1hg4G0dKttItk8k97igVq019g18+gLJMVlKJotNLKIQQVouQZk7Y1jeJwZNYUrD7oxPUOl
OEb4nXC2HtNg2bZbO9eUAiU98Tfz/JKCtN8kQ0KNP1evS2QKT0w8c7ECUNg9i3ykhD3s8Zlzco+v
sFeBuMTbF4TafayH5xzirA51cnCHR6skPrsQvWCJ4YgX+TQeAorC8Q5OyKmEHKQqJgteMMiru6y/
hy3xPozDXqb5uoRRKoA1+kK9g9x+7SPgJxgtg/waWeiz3b9YmroZ+2ZvCvuVnlYATo2lyl1KQADn
z2G6rklJ1FGPuw47IL9rMBbxosudFDC9waj8wiQCCpQjPPaox44RwZrChKSHy1ueBhtMlNvBGCDl
Bl/CHvYw/gPCuMNzUza7JfM21YZHCQiDJspB1+utNkCY1qgiakx/IEle20b8+O3gNIow3IzOJmAz
ti3hVHnaREfLDZVcJds+UaZXNHxLy6MXqqjfNAvwqxLcu1bmQOB0Rs7eKlqpYK8HVriLYt7nKLcu
CkJFAzxrq3iZSTllkuqgIx71KUfG8S4sxas1cM4fVfYxJYzWnDfUZrsyJrTL0ocCC5RRnSdnWWtj
dgHWlHJ+V+hAY/Hhu9GePDT2RwG5RHGhYdmfnxdzztABOcpZCpjkCG5T6ibX6UeAR9bd8CtDqQQA
wthqFhBRhCdEDtpgkMYpuHMM45TCV2UoS6wE7cktkCQ305frz69Zx8XrZ5MSsj5d5JFkjeN1KnU7
A6Jv25EmagM4qQ+/MFRvdUvSyMFL7Ff4JnZB4/lz8s66dZLYq5Z3Bt4/T15d5/F4y/Ko5IsdwRRH
46EX4SVSUS9xu03ZMYa0YU9PFkPM8FhYdGHy6SOZZoIioi+Y8Pdu3jziKj6VnfXu+9xqQWPdtuNQ
b4bceq9b87mn4MFNe7cwkhq/vtbml7YtNoY0b+u4fbLqYD8wWWpqWCi59Fajcd910+OgRx9tb57Q
ggbcqMEpsmRy0GDvLyWSmxyMl/A78N9JMDIy8m0nqgsL9fLKHmGWisV92ZfbygZum0jnPpVw+vXl
mhuEvRU5qhwmAtOI2z0Vt3OomvfEwnJV6OFXrEPEFOo2wG6UcUeb2LcS2tGiHw6UKXqscs2lFTSX
5Kexqs/9o+A9gueXkXAS3KYIlz20vPd1T0CGJu5BIi3lCHFvF92my/VXy462vYaFPug22KfR0RNj
tFpmoTiJXqjCw570Q4/EXNj8k0UsBQM1muZ71LFoiKIv0r8Pbq1uaSZ6YRafMRAwDmx+VVfSgakf
pOPeznC3IgDYKycdHjG6UBTlvTeCLSCplSFoKSyTwJQaB1fdF4okQZ/4rN44NHE5ea2AXqcpeFFZ
e13nw/MyUcSKTV9Mtgqe1nu/2usN5n4WwrLtvkU8c+OTqtLF5u3ylxFqTLKKem9SjHstSDKCi/lL
OK4w5lzVI7RihlqeXtFMX0/B/ForA1MhLfZsNtQqV9U2Xkh/ezYGt0jft6F60yj7qzE6qyY+cxi+
t5V2MTnUf4LhkWLXeqremxZLXtGbt4Rtvbd1RvimvgBd55Pf94/GRPkYiawLJKdbL1vTquKmLWGX
ielVjuPjcoXxtVIKsjUWKvJR2FOPjHj223Tlw+Do+4VPoo9HMkxxqAKCRgLCjYUq2m0dKXcDrK4B
R77uM/c5hKZ8ReLUgDtiDW0jWIuYvI/J6LYN/XpwplZz0mNWDRXYbL7yRtuyo8Je/4cc8ofi5k+S
kr+Lff6fCYJ2X8UiqGl+VQ39f6gHsmk2SPNfqoJOb+lb/KYduxp/ScKHf9nV8dvnn2RCf3+aP8RC
umn9TnqPMqSCgGsLifj0h1jIVL87qEtcy7Zt+Yck6G9qIfm7pYQiOUuZOiuVhUzmh1rIlL9LS/CM
tmO4mL4d8/9GLfSL/hKlkqWjvnRty7BcA93Qn+U2k5vUKZ2R+sHyq52qxDEzrXXJ5FmAp+KHt0lW
7mIIi/9G6GP+olL6/sKuC07C4fQgHeMX4aflEu4DEqd9wDuIwdSrF2z5REo9FdSIJpKW4g0XmEjB
CaKQhUyXp80CHKez30sCPRvcQxmGHNNVuyFP1o3ZXJijtTXC7DWep00YlXuEt7dxLWDoLhrQ1usE
QTtjuIF1waB+1zOFZ5daf6DOWZrcF+V76DRbugSX4NM3De5msHKnXq8uYRPuhMQ3NhYHC02NcDMo
cIT8xhYduvrVjm6V6d6LVnC2R+G48l3CKPP4MjRBpzUpbE9yS8zorQ9nsTIK/aPqJCkrzn1AOjTJ
uy9R0OK5IA+JB868wpIukmdPVn+TcYIPUSVO+K0mTlxWPd72VpcggCpdL66dqyG170ulEyc67pYX
bNqaxZvQ4AZ+fVI714ML6tOewnANA/ZgGiyOvrnO4kuCzQh2ZgMMgnXstIvYMNct3r4NKbIkPAkv
F/5HVlKazNk6EQ12yId8n2vxpwBgBN8UfBDoDMNN5doeymfX9zfznLymZIK2pFbicUOHNj6KkR4X
3VZ71B+EiWgbjmAJYho6nua1pnUFsO1Y1peR1l7kdbLWKfQuerkVsRDr+kHLx0NZWuvczC51R9tA
ZPJS/yoBzE+JLwXp/G/uT/0XHdpyfxqIMSxFmDiDw130tD+p6KoGI/Goa/XDQP4fKacCyQuL/5b8
2E0VqbM5JN+gQsLKuTbi6L63KEC46QbOkZekNj3wHp9Sus6TfFe29jaq8Mma0xOZP88B1yNtuc5F
uQs1tUcltBQscOh9hXq/VpTA7Mw4xy5sTMCzkY+ytaJBnRXpVWgfOPpfzqXiw/eMVlgYcoPF1mXa
DBeTCrly3VIZXnXBeKxyoJd0u1djm2xmBlNRoEcC/9pUgEPQe416dys6ZNGBVGRKSJL1/HUdVTdw
r+EaKDJZuRMJOLEXsm+qLgGYwEnCq8R+YT/0mQe3EmELVp9uKl9AIl2ARLqyDbVvyaRO53gPg+gm
A/lKYtF1IMdrOpl3buCvoSYcfT26mfvrkPInosoHTGFbtl7e5Gc3NkN4pIaXGPXWNkcWzg/T5t7P
cACXMWQ9+tcumYU6WWl6uyWZ5ODk3QWjYYnbvPif3A46KT22kgaiRPXL7dAndZ3RIm0eauHel5Z7
H4t0YwebdioR8tbPs55+FnAfBn28pkK7Ic+DfjCyu7q49XvCrHKPo+o1oQ67eimsOu4Gwd62pIRm
EG4BPZoFvbyxfO3enLo1zLnLcq4OneTyE7VJ1MUdh+xjXZGgMaqdafenbCQIm7p6aw8b8I07Jo2N
z+zd+ExN0FZyRngMs8UPXxPnurSKnZ+CFoZ0ROXunei7URy7ptiPIwfUELVjPjzW0HDLTvL7jdj5
so3VdOsEfqQ7FTsZMLmOgTcJY9t3RC62ZHmNy9tR3vR9vo+n4RQl5GGX9LpEwlAvDkWbe2T8ngLZ
X5PUsY4JD8vs8WjU8yamL+bA69WHU+YaFDjDmTp65lUk6Pi08PFuXYXVo2n11DzLfZF8uugwZqrf
2ghC1fmoDf4UA+s5hbGuKff6qJ1qEtNCGkttYR1KKBaxr93863th2RD8rK/9PjPoClwx66WL/ndZ
2X6aGWIwG5aKSjxqQbonkI501LUeqF0wKa8x872kLSXhmLuD2msx7wW2z9T2b0rb3WhxuaMVtNaI
jiYLe7lGG0Mlh7JmPuwxhl2M2nwFk3mzjK9ytrazrLe1ae59y/SAKe/1+qkPziX5p2PRPTVOfqCQ
Q78g+lgGmMFkELCE1Vbv+ZN76OzyYMunGhD6v74K9j+5CFKwbUEOaZBp+IudwKQib8OFbR9odj8s
86HklQeDQOyaLtno/xCp/0mj/rNFR/+nLwh6FW85dCpb/joAtVpSPGW/YBY0drNia6+Q47alZwfH
tlIPvj1QhlSXNWQ7UK1IzJ4QRWwtmvI6vm5gJ/nm31yCX7cwwCOXv9zRXV2hVP5VaC3pxdty6IeH
gXrDHFcHzTUoLfsXNJAx3lg4Iajcl+ypUhP2mrmPDUV6PXRQhTZAbTOGIpZC3IpYo9ElO9EGZvox
pxWMqi4IPpkFNsCiLouweqakdhNThqqYwY0+P2BsPBl9ceM0KQsJ8UmqfjLn4Niju8sjDLFxzcrs
WS1alXzqnrIuvsoU4VA4DOpUXgIYxGsUfMIeJwAV2evUnQTpxABLY+W8NexMDGu8bij4VWwHU5QG
xaxvkqnukdOgt3XzLF6NuUN46/So81hozuUL8t4zlgnkuCmrjaHdN5B3RnIRS3QN/2aRXu6xn1xb
mKAtA928kIbATGvrv0jFS3DNEYEQA2oaua//D3fn0RW5lmbRX6RaurJX0/A+ApdATrRISOSlK29+
fW8Fb3V1DXrQ055EAVnwICJ09Zlz9umtrZn6P6/x/6kV+v9nfDDmq+t/tz48KTLn/qOluX/DTztj
/cvEYcDA3zA8j4vfoaP4aWc0If9FvTd/0cZVIwxBp/PvfoYeh8APx5r/R3cp9//pZwz3X3M740gX
d4Ruzua7/4P7wTLkfBL8+21hO3MrJVzL4mg2XAlr+D/PZ4UEK0rS7jsq824jjNDfRoz+l52eNo+5
99H2Qf8U2RtEl/kLyPIqt6qHOmrsVYFkd620AQmPbaFhm6Lss3aIyBjbLN+3NtuQkFyRSwheFNRV
vPHa3tyEFt4dYR5K/UxRjmiXQp5R9uCe7S4qX4RAv5Rq5murCZZhJrsE8BISuEWqfxiojeqqh/PQ
adqmZh0dNEjlwDdxAQsbpSnReFu6hBKUIldYVyKbDhCjPo+aRdiK9TlU5Xjza1tAzLu0mYbFqcl+
JVLWhwZ70rUMdNwSqepXRmxEh7TMHytTT04jGpkTtJDkJPWDLJpgXbPNuU0VNSCagGw1WC7S4NZv
zEPTvpNXmTwwc2QyMth+tS4C/wudnAe1uPCo3/pPvXX7fV17CFOjrjkCOmT6aWXs0jw33ufEHK26
WlcM5US3C9FAbS1bZ2I6f78E4u2Hqt3ff2UVJ0eUEsNOa6TcgUpX+1Y1yQUnf7EGpnlVkzZewjgw
dh6OOeZdLSSmaIBTGysLKaDrwt+awTP3j9T86WBYhA2ZdeMvyHHl2NU0A7Ev7FEl8/HiqHG8NKYc
L3rj2McBIAGTUqNdlu0taZxN1EbjW08C5jbOJnPb9rn+aAVns8n0bqFPo3kLfM9+wsONzLctm509
g5gYCQ5nztxbGjcC6tOsi7QIb9v9G+rSsBZbjfhO0v6BMApmcxg8X2XMegCQJQE48jnWMucEG9La
Rsp+66N3y18ZY5V9NmKQ80CXX9P02lMJIJiNsVMQFjZ6kBaraG37HkYar3S2o4jrB4NMs6UdGR4a
8QTjugZ9+P4qgneW15+/RnoZ6/rZxNpULozVcqqXOBZ0pMv+nDRLnFriTz7ZCDyQ+yY2P7+CNaXF
qow16xAzqGa61rWPvbXPHSJUg4BM5UhTaDo18Wcwkv2d5xgO1jmB9HygatV3iT2H1cxkxzulESsj
esiU96C0kH8NUUwSEjcxhhJIanB+i5tdnsnvtL6q2qXgG46AJeIXp+zDbVbPrtGOoWg8ZZ9kCCkU
zQudGcNxSriRUtblK6bGmCZsywhh0LNxWogvWy+jU2CS7lLVTnv4eUa0vF0jRK0epqIkQc/B7oKb
4r0nBQnQXIB6o5Ofeabk5eczK4Y51E8+W7GCxEufmXReIFeErP2S2FWOC7gUIDNGYgGBPTdr16gi
ZoKT/tT3TNwt9+cTb/5ypwvm/FkrTsg/ZOmJZ1HYz61ArF9Acr1xVKt32eJZbvLiQUbptxzQF3bz
ZzaiKirOpAfgM/+pMg1+1UNbX+8PnnJvbjU+IWDUoQbkzoOftl9ejOAlU5Sxd/dsqhp0GSst4Q5r
zriloo6tNS1ettIqcM7DRNr9j89W8+1VFATEIyUlBl3fWRNMjkzVbf7K/DsM5olwYoWU9F3/mzyi
eFk7wseDzXXrpNC2eqFeeYnSrUfq3Up3VPGHo8XOuz9pWNgrt4Q0XyAlXdwd2BowrjA2ynWkxmJ5
N2u3qf9F8F+zUtY43NxZJqRZ3iUi4xR0FK7gzLP717bpL34f3pxIFOdBDPYTE+HvkQT1RY9P+1iQ
N7vuxORe5+Ebs/CIgEz0JkMeDmddYUL5eTYbRuknVJX+kpVJuO8rZ3EHH+GeufCsTUcOyl9aHMRP
GhknWjGIQ1XrJDOkU2hyCjlPGIPeBnC46womxnnMpQZcI0S/qyuZrYCT7qBRzFDFdkks8/jWTs2I
nQLn8R2RSnbjSESnjsowqA7s27/1+SKvbMl5dz+9e7zEpGmNO6unbW7LMH+O4gCUQnLNRiPaojaJ
NpYVQRvtChghpl7vDNti1i1Z8cwPhuPLrae/5vqqZUgz1kHPPMdGkF8A1OUA2QMNrK/xzNStBs5U
t7ArhkntcE4UURXl7Gn5x6xN8tEwsmrv68B5yir1AvykO6gB8RnBMihn5t8+wKS8wIgA/j9MwJqk
rOn37gDeWBI7JwuzJgivCs9kIS7Mziqu9zcf2X9TwZEsArYzbfsalIY6WJ5ms5dkB59PVc1lHUbk
pwRIS7Xm0ez1o0wqk5ORo3GRFAVTQ1LIHWLZv9umWnnOZ4ZZajkYEeI70EoIrpD/oLlo1qZkmlX2
ynxRsuIPksRwksZwa0zB+SrViEZtfPYjZjpd2vbnEEb+LhEd+wUuXotAusOdamubybjHyP8+qIdC
F+3FDEHfDh0OQdt3Kjp4NjNpMQwPZAm3C92tiss4P0BBTk9z1EkzNeavIYw+WLKVb7rVHekywdkC
nj4kyhVHEpCqhcRvQw5AOT71oc7QbJw6Bpdj9YVcAYmRvgmNzNjWiW1fSFU/1OO6BxH1auNmO2Z+
OCw1otA45uruBB2RUE5wBTvyJXO60qx8H9rOOAW9/CwilX38xwdBEAy8uka19WxtHmESEl/53cYL
GeDF82Efzg8db5GTYC+UjKOxckLf2cZm2J4qMr1WzWD0H6Hzuy2KY9DTcHu4+1nP1eYjkhxnG6H6
25sVYoDcRcdH4RpSwJH8BNmgfLcRcbEvJhLD9LV9OZMNRFrRPTsjniLicIyZGnJ/mL8Uj5I+TlUP
cNthgQbOm2yLm8JLEkI2em6zrnuupHM1Pd+7+H5i0Ey56pDr8dHF4IBFckJWlAHKI4w6OrghnpBZ
X38bQQh3WJ8fjdz64NrynEMwFfW+AD67oz71qHlmYW3bKOBk08iKjNReknGtVdi77MGizjr2NohA
o2DIN8MpADgXqzAJtveT+U69a/ZT3Z7jMMtfNR1jyjQa0wPha9G2Qb4vk2Qfeob7EjX10dL86sNv
sRJ0pm6cJp+MZN+o10NQ1DuKJsKVJnO6wa/8PXVhhl8SHHdFYp9uSrUw+yED+Y0goUCkhdBRqVfw
vu8ds4ul3ZtiMzDreo+ZMUVS2UcnS9QqyNTf0u0gIiL32QqYB2vDKa1XYQqsBn6fHmvbXhdOReBN
EIpHTdbikUnaqjdlcjOjoIMXPJJJNPZUyyUFB6nb4dPUt+IcAvtsY3Vxk9j+JQsrXZQt2lYTYcaj
kyPzsxIj+fDJP1SIqPrarT8GvKSoV4jt7BkyMmdiTJqKr44vF8xEH3ofIQcQmuTAOpvx55DVcP9L
fwuCooOcfTQjD3AtH+hROJ4tX0kcckf7/tV5FjjfTtzWyNbxMDnrrHWtpSD0ioirikmqK/sTb/yQ
Ex6JypDl3XmoKyLBitrcDgVPYSmHd0Ca8x3BSaIDmUan+61C6xznlBmVs/UNjcqpbbortwWyA3C5
zCIcY596HkIX8iR2mUWGeO55ww3oMsnKM0GEEaN1cZ2wRx3LPC3JhL0bPQm8CEz+pqin+MHljrBK
h7Z4aRtuGWVQtcdmXlg3wrIP4UQWzVw03x/GhpAPdwQCPtjdGsNgsWh7m1BqvD8bRPjWBfyH2jRC
cvAUQQPDqa9PE3eDr/mDoY3rN8fWnirL/OWHsbO35p2CGZPmGFUISN2U8Oqpi5NTQ6OViAY5a918
JyESN4d7G+ko9biISV3G9EgeUfrfH80vbD+Rq3X/+r//H4xSLWRPe3AK7WNoAV4s8gG6hNMqBP/Q
tTgsCUwcccgIxpKmqbe7+/3JYPaCWIYnzc1h2hYqRIHG6LugZOiClYBtFtQRCS9hcfipE8ouKH5T
ZywSrRw/CQNc/pSV9uTZq5gVvBZ33LXnLjQe8m8xySxchTB4gD15JG8Q9kov0z0b+rjVndS4WbG1
bBxDO91fylzGEhEF8nnO/T5qwtP9oemM8FTND//ja42jdlGCplWJCn1Vjm0ALR5wONzccx8ZWcys
apFAC/ACXDe8oHdGyP1BBsC79Z79eIqx+37/+rmJzfesCNvSSou5ieGMwdVkDQFYHx9nda2b53Iq
rPP905ALjOj2Gi0fI1/SWKlPUJQ/s+P4zMPI3Tv8VzdRFf4uBF1upZq5CEowjelV9ork6sAGUPzR
ZY1Wvvc/VBJG186TNVJqhmWtn3dPI/jYKz5AkK6XtonEs0ZILdk++eancJw/g1dFUFLobhHUo69u
2wYpTEDKYjaeqhGS4zotDCDUal+lnTrGnebGyw7yfUf2R+J30c4nCXLZoke7JIz7fyqv+TXMq+bn
S/dpQpb5xVZzEufYBKlYma0ZPAZBRsZ885sXrj9pTVSR++Q1O8c1mqU1tNXTJJzqCXAIIYO4BSmD
ikddV2Ih61LbDF7iEenKr9G4Kb2XK56V2wpaAh1vZdeeOodvcgZC2EpwqY9hjIoBxryDK3FQ726a
jNeyZrDcByZMRVfDoJb7G32IyvfMRCyoGc5T52XcrO2kIGWrwFkYuwFx6vrUQcwz8eI0hv3ppwgP
vMRlBJznnO3aN9ib8a0riQ5inbYJI6xT0s9/FSjPj61oeVvXTYisrFM4l6Msf7O04mLpxopkZ3dl
5Wjl7xW0meLo9ZToN/eaOywdcnlbrEm535XbSSMzdQ62G4Mg3epQVjajqGma22qFIzy+xl0jD9Xg
Z4QuETtam9OwCYahJju+pwuqQ685lH1JgIVZthvyQglQrB9INO6ujOs5DB2C1bQEKd1j7nQfjhE/
kFLcLjNBoeq5aIYUwkopnqRWPNUB+0wDukNDGb2wv90ANGkYvIZW/ETg6Iuy/T+BNNgTMqfFWHgq
vSnF60S7b9UIhxZ2bSRLw3KPBP0p4AMJd+/qsQ7Rszj9uO7UOiZ6vokmnCidHq6tdh2q8lA3OoaI
mPFSL1eRWTm7bJJYy+5KvhdUTY+y0tGdU5L7fvVcdJFx1PzphGwNuXnfjku3NIj58SoGQGPNPrue
hfExXKmBezHPzNHrkjXkV58gV24q+fRNJ2Fh52xCrDjjHz9zDKCnBsavyHPPE3mLQUOcH8gTVE1B
F50JCRVRlp31CqciMmdX682To0/6sof1idoXjfLFM0IP3169IsPB2PowPHG6k2AK5eLBHFikOga2
jdQnRRRPaMY4KsflpZlDf/WwIeClceIV8tl8VzTlxYltvJtSWjuDRMVd1Cr8mb54ZKzCu8N3XrEo
0fOLutm7+Beeaiv5TXIPFLlx+hWgyMUsn2x8l0yGVpKUSgBMmfn61QuUuHaa/lHbWb/3lLMhkDYg
k4AwF72I27MMtG1SBtukRhnncUMBvx4dhlKofc8FSEoa1mfQGCHDsTXZgFohN3Ed8ctyt2vG+mI6
z8zc82NrGOvCxQIyEOY1td6Dl9XeV11cU4SIbjs61zzjIsIdNJ00A/mD0W4Hsjf2ac4gpYJcEuMp
W8bm8JDGxIbHzbCiadUXtbXSCDJ9lCLEM9sVWERJ27JsukuKwGxlyv7QeUTw+YVH/DXyF4QW8oH4
K4RhrLF342yej6ZH8H0+ak1WPGW1t10Suw0tRck7GK9eltnPiSSg3qrIPSk9q8AsnpJAOGbeGT2W
F6lDUDrFYVImGNsBKIJdiXDH7IoyxMzRAQ/f9BjfcTxE68mrsK+qMWYGhHHW5wwSBO15WqmOYcBi
AmOKIj3ZnD2zprDEApUzncgIqB25eYfxMk59elriYCiHic1MDjUJ9ntdBytSM3pYhoxAIFiZKKAb
NggVNm+wMHpxHsVJ73g9iIOYDhItaTK1gnA8A4UnitbKsPlSO8Ch8rQeTS8y1c6vtsh2vs2AkVyE
EnXrCuDbxhC+Kdl8Gy+EyN2qSC8e5RgvUzvbxj2JbnhZcfEy6HPNX21fzSGBkB44ygmNrNYOqJB1
7TLqM3RcgAQ8pH1z9BptlerluDR9qnzOBebJuXgaIm2F7LR+yo3oN8DtdO/V+Gdd/u21QkHp1cnB
CArj3Hbqqgf6zXWNL13ZG63MLuPY9Esz0TDv5tljF0XtptXK/DAFVbDMtDpcMXRjhMyqyjWz7uC6
/SWA15yYvs3qS25Nx+gPXhBCfAaHEsjuk1tUDfvXuNpD/ST7iEDIWBFZ7ja73P0dNTod5IQU5DEi
AVYXofY762ueX8Keh7BC7l0jda1Gxz10ev/GxD5dpTJ/h4VSHhU+oM5LN6aAqFFa2MdpDhN++KGe
jEtRTW9e2rz4SfQ9PweYj5LX0Ri/S90MN2XoJtsxba7BqH2bmYzPIFUAjzPYQmhgPNi0HsxBsGVF
eH5yHIwcyiQX5SuGnemeaewednvFa28Z28nsuamTYPpo3caazUIUqXAWfciFN9qEyZLw2BdS21oK
E4MUJHk6E7viYbrK2vAOQ1g/VUoRI+j9CoUB948+IXMR2wj3Gf7NV9xhbSviepEbvA2qWlSrFIs1
Fyy0oIFduEx5a6LkoVwsdDAJBglh42vVyGjl5h4RlzMGI86+pxZlcVUwlW5K1niWMfVrEKoTs7XO
WNSj9JlDpwhVWLdPGRk/5Dp9FyhbmAdGYFHyW2pql3j0xXYY+vjIwlKncCWPx1hrU1euMIKqTV/q
ck2c4m+zsmo61ewxjbGeG74hOVboTnuJXL8ox7eR3WRomdHC9KZoP3iwLLKwumVpPKJmsKApO9dW
J3dCQCuvyLYwWqDFbg3OpynJPNGq5It5fU1BDt5Gwd7j3HPULcLeS637J5u6JRUamioPSxFlUUSi
y7Ksu+Co2/2wmXyUv+aUr7its8HVU+bdlQecprBOY0SotpG5q0r0WEPaUgON8txPKl2bqfHCj3vN
07zaC8ocWsNBrIFGAyJRuJ9JRycVvelBPdgpSZJu/ocj5aNE/EHVVbBrhQmicaAsG9n9nazyb3/3
NhBQljQxUQ1hszWwr/4uQR74NG3oBJPrNa0SpvlJukkTVHBa0DxMpD3bxAvz1pe/2bLhFousv8FA
3ncYEW2uHPsWyGKALmu8O9zEmO3UBt8Kml/L5GuMwYEo25dSFYAPVfPXZDa2qZACmlbVXguVWxue
s7/lxBSn8N/0Xnh7LpIXR5TFQU0RzYxT1ksKa7kkKXSROJkPUSjbmK1CrwDeCIuynaysDsOgPSVi
44E5dqZ44QpIHqZhf8mSIblp/AXL+dka4HcGRjnsmaMX3zHhfkyAzhMfr2ndvYeFosolCmVp9MQ6
0/6V5XD1MrPZlH46rgh6/s3R9CXdQGCWTB7rgsTYCS4WUuE8cDHkjiToiKidXuqg2SJVeehzaL9E
RDBxdRrMB10QbRBtxGKBjbBatzKVB1sSdco9gwkm5OL9bFLQvKJ7jNCAqxWdA2GPzgCnBb8XGYXv
XcjkQA0M/DiWU4o4hd+29Fd+7oR7ME36PufW3zVduqVHu5Kw6e3lzFSpwnbLVAHXag4PwlNjv+G3
8m+WW28tzam3LLtWXjgnUvt68tKbN1idBLcqQJ4Qa1igxf6mDtHSu267HJG7/racbACGZH7GLrY/
leiXKNv40KrZHWHZzdgpYnVDW95m5W+HwnM5CTzKbsSfrGy9X9gSobEaBmuTCJ14lWIfhe5Ec8LQ
2yL0vMlynHOjtsw60pYaD+06e17mRSb4JjoIm3hM7K5S2084311oo0UIpqhr7ROWXLlwuh48caJO
MDJOQ5bunXmVRDd9jh3/jxkzwEyDJnvQgd+EdoWC0xi5jrI5ypWxDNsTdfZt9juR6t8nEgQw2mGT
DizCmd0y+HBjl6OE/FZf1OmpE+ZCx4DMEQr5LK1cJnhqasgfR7edV977UPgo0pzh5FUleDYcFHYE
W5rotoMz+PYCAvPe0xM0eS5hdX5x84Mu3XR6cTWxfF8sV0dbCeKikd64TIkfRAX6JeO6vEWD2qhk
JKRQVLCOgOvARxtDECvBo6/JT4PMY2T/jNhSSh7XL1u8qc2DFkpmmRmclLhGGelXHnY12x4Whq3x
Dy4UDDXr/ZoePy3feIdl4m5UtInlLZdBcXQ9jDmTIQr+dLF0eC23YNLWnsFQTkkQ16Ww9i49ddWN
chckf0LC4DZsD2bRqb/KIvOiW6ywMNhNVAezNcmJ383JTUA/cMXSIuID80huwkfoa3p1sAyPaX8W
H4wQbC0oqhDaOfAscErxdsoAco/Oa6Wb32kM0KKybl2KiTj240sYaezQmU8oHIZNJ1g/2uVT7FMq
6um0F5V61SiQiGxDPL93hPYdjkDejLrjLJQoXA27/hJjWUNN8qODXllr09PHE3tkhjbDjMM3u+FE
khLUsvnG+N+sXRIs+2PgBbvJSpCuaTjV538bIPLuk6l7iTrPvJkVMXa2L+lBcva+968VcusoJ0WL
SVTDWtOhPkQeAD99FEs8g+6ZXT/1yhTSt/IZxLxkxQ8FZVCnxfn+MCXtu46hlCRdQ20LwBO0vJb+
mDnImp0yVz+fusYw3UxWXEXU36ZUGq/OhEmU+QUTLB0CVCDdDrIeruXUKFio499OY9Dliirz4Ev6
7Ex1zOlIS95bMfKDtOiz4zT1LFpDXQbHbN7wdGpITlPut3slUtqvGeuq7Jh8ayE32DbylbDDeokV
TC0mUN1rkFOYpoqOlbAKEADPP85rUBUkQ1Stx2noXt0Ra37MwlmEgE1imd2sBFexp5nGUkKdOouA
hJKK5DAUr3+zeQN9ByVb1vTbyEY40J49rtn/2YDsSvXONlKj6TH7s1ln6zywgnf8GI9J5nVHEuRm
F60dPzLefHCqyjy5E6RFOTWcV25vJWdAS+MN+u+7Gir7CXV2+Wj4f2d5htO4aAz6sXoAXu7EhBdw
T/c3qJvL94qoN7twWyA698VPO1HamfVuGI3gRlG9DoWKerAW3tGxokWn6NfuD7D8jwHO23qeEQWG
Exx0E/00pp63AAb2nx6DqJ6ipfPx36hBQkqQsNOG3Nr/jE3zdr5dEfNB8eye4/mBpIz0CEl3Vw7K
PRoTYc0w5KwnbdZqwAncdRo+2HHegHmYNFNRxsu4j6Crze/C+48w0kDfiI4e6M6dhu/W8urJYdl3
1HS2R1S07dv2kYBk2ByjjX/Gp2bxN4ZXCuKZg/J4f0iCiZAdplfpqi5Doj7RjTDSYUSN+AtFxErA
zloIpAxMXVigF0mc7zIUJiD5Bp80PxTpJc0Xom5kBeNY+kfNab/MSOs3kvFEkxvpCRGleRHOZF2i
YZvZI4d4aA+0EvUYoXRV3ur+E+8PGmPPlfJBEy5LkfosDT1iGbUMZkAeH4cRbJJhn60Gc03hgCEO
sNevQikqDGgkGvz89AagXGnXYlMkvngKfJ/ZgO5CV6PyGBaO8vzj/ff1dD9a/0yXUivNlvfnXZ+f
d4T1ozkt0eQfC72mNp91IRNzR8fVh0PuIiKh0eHWlfoboHQlxlbc/pabz6PphL/bUBGUv100gowv
c4HhtC+vvifmzKzA2jTjnCpWd1myyvr+04NstIZIytUa1N7RGpgJt7LsDtioPwP8tTsbb/dlIKBh
iZAdxr9dVw+tTz5ik9vnOoV38vOnp5HylyF9/1Hpztv9akgaO1o3bNOXgdeKo5lYgtOSj1Q4jJvW
w9mm1W54TqzP+3/FoqM+B+4+n1VG5Sw6oqlJTkVXPf6clo2uQynNEn7Z/p8HDKaLuBDxURsn/jFJ
KFUCQk8HrI3numJQ/fNRHJiH1k3X99fg/na5vxAFmgnwW/jzVnpCHweFfpHjytpSSnKAdGBacP0S
kTJfhY1tAxJim2BcqzD7dkplXeT8AC7D3zgyxi4pzQfN9vpd5iTtke0Y023DfJU93rLBbK0zSeN/
Dd0etmwIol0bZy4LvUQ7U69DWzUZLE2Rg+l61g/lVX6SppY+dbXEYwM2Gt2DS54PXtYa5cz2/uZg
msd2/wAw7E+b1s6VBL6F07DR4TkCbdjozk4oyDJ5nG05qfIPcvpqekloMShTMoKuxmSDtK04SE3b
/QxuKUdPDbS8xf3YpaFLDj//IKvhb6KFRBZlQbNKiTR+Gi04rF5h3WpuNHZck5E8qR2iOI9rM0mh
X2XtSeEdXaC20XfAA4215A258Fx4qaKbYRXI3fAPRuG+bEiMxYhQXKK89Za1jdejqYHXW5F8QXbx
iDwi+1RTsf455EBavPXCog0z9WFf31UrPzeT2iqDgyi9YdlZBliwArKEZ6M2q5CofcX+U1j7za4n
yWWDnwrLcEGH3RDWTLE1T57JMFLvg61GpPRO+IAZD1/2WRtHzsYyGn90bHctlOoGa9VV5arrUYs5
Icucu4hAubq/7IE9rdlG/sXJoL3+XPJyIHUJOm8fFONvHRYhLQBtys+WxzMCMmXnHfc9YrYzzVsS
diedFzROE+3VuEvInDD/0ly1wT6WPhpQZV/mz4Ke0jzubKQ3LN5e/KDahMSxU61PA6P04Ww7mrNJ
81weESeuOqsDhOG44Fq5WyJj2dy/TWXxsAWPxFZmVrDc75j9/FGZMYlNNCLL86GPVhbU2d9Y1daT
NLc/T3pvUundj4j7BSN6VEdSg56XAoSiwOfucn+YgjFbAQkelk7UTbBjdbWdRCheBiMjuFJ1n4S2
PQYDkzhjytmNEdMkMHpmjcd/fD6CJi/T6DnBMgooS1vfKiC4zMXXWDMEB881bnkS/0Ax25Y60ipB
YOq+razqV+9i6E5YFs6zfaOKb84cQmnW1UylE0+ML3/+5DBw+p3RwgGd7+yJsMc9N0s4PPejIG2b
XUtAcGyB+vOlSt+LqHuYxhYEiBdsTKsdXu6qogE2iDo0bNE+IU/PN1yGRrwi3bjnKPP2fU1edV/4
3yIgL9F2NQqVjKWzXY1IDzu6AOnNuZV9RxIuPOT11GgU8B4BShw53XgQJs3xUGrRc2T224bGeS3k
IWdhfWqbfFrg4XjSMPKBdNJ5uqKOs7ex8nDbT5DaFk6shRu3MasDqaq03AMtG4c/B7DdI3QKys1P
XMiAlCh2vb3ITLmE7uYd4PbgEElQxJQY7dcYglBR2jK/EgU7LYvMnzay1PVtrePqKIs/93VSSxb5
yg60NVRPeqvax5LPOE3tZJe4T5UZ/6m1qnxKUkW+XWVusMfYT3avPpLIMU+mAM2WRuyI9Y7XZAyh
MFlatSFfFn5T2mPnXSk2U29Z3wCO4y2zy+dP07B/Gpm+nO+/Q+I4b8noJMdcOu/3RbclpDqb3ch+
vYg+Cssa3/Q2H9ZJ7H/cN3UONfqqU5IugjnSra96ou8chgxR6ZaXXBJIyq6CfUMg7AuBeiUEBcnM
fCFclBB2Yf+joRMsIhllGTstG//cUzNa3kl70+w5J6vhDNSzQ0Woe5vJdnpen/aPowXTTrOZd1Wl
KdfKtFIeAo4oPxiL9b0kiGQ6bKyYcJumDMmfCsH/ut7l57AkVbLr02cmEkzR5vdykU8123vON9ln
4aYnLuXi/+G3FoexDrvrXfEI9gOVE5uebczE6uzFGUI9yx/WmhsGV6ewPgWTj1dmJhCXeqlx7/cO
LaSaPeTrX70lH8XUxl9aFrwo30l/ZXnebkiIheQh3JRAJA/WQa7+qYJA8lU3fXz14cy9oeKn/GMZ
awgD9Plo7N3OmgdgvbW5r705TbyV62Zq3fdCQ0yRXu6Lv/tDND+P/PhD5UcEohfpzWna6GA1Pmd+
NL6EUzZ96GhviIvTrcWIyIGQXpU/Om3/XE+6ehcqvdQxhb3smcaLKjdfhpZQ6zzBnxhG0ZPlT+wv
wybYMoucjrGEnyRdV92q/v3eaiB+JmDNsPSbDGYYMtoUwNSlOGWa/tnfpXZeVmDVDuQZOZx7NhrD
PZcuhaTTGu5ybNvuMLhtum6Ha17RC5s+C3YqZTBS2ayLDOJuUUtx9SGWuKP/HQT4/SxNGrcWlHhP
rOqiKho2I0hvIL4YZGqEv2pLGDvaa2bCXvtgzusqlx19XcH0c9LuL2t2TS9zwlIUrYhv62ut3JuB
m97s4NERHoNZdju+7G/CaaenId3YGuAhE0pv4WrutU45WhHRbHoGduusLphlMH6Jo6Le1mPCVoZV
Zm/ZNNlsy5F6pkCZnDJa9b73gTJ6WAyecyR2Wu4cVqKaOuchYwHSGkevN5hnJeccOKvtDG/UH/om
kd6Zd5q5DdwG0iSR7wv0dZyGTrGzcuYvXnhLIyi0g0TARY/60QQOOfYWwdJt9V0WrYcT0j8FQ7DS
UNotQx9dEZuDP86kbTuyP3b4z2ZYtHxvKV/3Q5QcDfjLOXrRBWJZDMMmiLbAZSLZQCxpVEvol4PO
g8XZChbnU5mGB6rn6+jCzkaLqE/RwEDvo84i64B0eitSCTeahLJFw+R5IZLslFKaIf77i1efxEVW
78vSU926XPO3/ZXCaCHICxiC48Xt6f1tS+u2feRFy/8i7LyW40aWLfpFiABQsK+N9obevyAoQ3hT
8KivvwvNc+OM5kTMvPSIlGIkdheqsjL3XjtCK2fJS/tIYsR04LN6l7YBTnBo0oNXj8ANbe2h1qJF
n/1aEFN7tmuyRcouukX6rKUNqWIzg86w/ywmWu2DY2A3kGNzaFDb0+r2lm2aLkitfkd5Mwe6WQiA
KOme2UuzbgAVres42c6ZbhxyVwZpIR7nPRs64Oe8DQ+aaH82QxrtU2LbwbbQfxiM7AZ6UoFkhgsg
Rs1xFPoWtSdVATaF7eRq1gYdEaAlmfBcO0Fk8xTMo7nuBx1jIwKTgX7NaeinTyV1AAxpvPQHoJOw
ule6N5+axrA2KaS2ICVoYMU+SrcRWXPK+76a9L7fhAJLompyPhrMEPqyaGHgF7GsAjOV5zn2H+Fc
yYAM+A23IjRLMcgZp7hMo9EHBlIkU3N2gsJ3cuXdTFrZEWo80Q4dg0ZQyxzYTDFuuHPEewxUNs3G
5xHzQ1C0/F2V16BUFowUAMVd3uqBBQQ99APRShi0mBKA4NlrHWzUATzJcQwMoif28OiYoFnFPdf0
jVWCJB4ygkpjn5Y0XCrgQqhmyPVAWGi/JHP9mYSLWoExa9e2v+CqnRlUkGk5ZrSqOzkek7y485ek
7RRIOm23AJn8F4ro+65kcBhFPcNujb2Ag40qKP0hbfl2UoPznvI7wNRggLmpvzHLZMYneg+ukNDx
eV83JbANjPODg4o4ZG409s+D0uVaR4phKPY7X5L/12DBAINk/x6pmDDE5A+2a0e70QWSNxb9a2db
z30qecqWYwOkcjDBhtujMg1yyd2tB0QuRW/TYBLInoGQeyk0scJn2mLAGhItZNgxcqCofY6N2mUE
J6KQ94hCzHL4p9684QnI9iFULD7/etDXdIJpYnh5s4siLbBKY9c1DVSQyv5NzufWrJgrs+mouGFG
r+aZG0YCuBp1AiPy/MmnN7ix6uylZyFt5CLusxfbuwZgtGZ7yqoC1Hyp8zxY7g7h2E3WZXKj2eG0
dWOE9I1ur69fIce+lZIJu1m16KQyiwEmZlbX7veUGodybj91nVlfqUKKaYGvZVXN4km1T8DhA1lK
b0tnuluUtVUwK+cwOZa/bcAp/xijjiAv7u2GAx1obB6qQS+P912ukjvG2I91HFJTyfhMOQMqXYU/
dHAjqUFK0jw2Q4CsoV+NHc3JxrPOouQG7VnFtBkd8yWe7XWvphEdGlkldj9wat6CUPxgNM1iL0bQ
ftq09Qv84rFk62xj2Epz/5gosIuZ6d9ZjfG7biKiOvzkjvWNS7iu3uKY6xFSrSOo/rQvud29j5Mf
yKT4Yu2AmGnoMxL8vbb7fsIymR95XkEIFNhj5S2g62HDgGNaMRVVTJm6k1ZnJjcVRlCMsvimdVYN
YeKcB87B67WzlaQIFrjeBN5EQm9CL28m7GLDwO+dH6tY5yGTnMovH+dQrxDB4ewdfXdTpASw0LzX
CEZ/QaLpbmTBY2mmRAlITa3LtHM3ZXwa+P+0PQJOLduIIXuY6mQJaqSR00IgIt+afrXl4mkImW51
N0QT18C3OJpAjRNCIOx9XQA25aboBCn75kqS8sulGCIzD9IzSoSUUgiCEOcSZ6Su1hVbhGOWANrb
MZCG0gKXpro7IZAA/UBudNQHUL5roDHrwkfAxyDz3o3yz2nQP8XYGCRdnQEmamsdyfHB9bVjp28q
2+82mqfTTCVUjPYOctdEVh0pfl3CJDlBGTe/MxmE+iWLXTtwCnvJtp7kcGq8kSnpFxxbPFEGo/90
8FCie3EQTtmRSyaQykT9cusou22rhqMULJwxJ/LU+QkOuvCmMqOnzJYZA3XvRjf3nW5/tbBCNrMF
nq9SBVow87EdXKgECgEU18pUoCMpI69Z1QM8UsJ316Jh0uFV3HdENgWuh26kVpRC1p3Ctb7pUqau
YRWzXjosDaGmkVxaCZZJv+iyLDYyYYBA6+nSGHdxVnbYfPRt2QIxtHDgt+Pw04rCYmdZG6swt8JM
f2eemWCsQlrN3n9Dbuc7HHXwl36xnjUEtmVSAjzp0gPXAI3iyazW3cMcG0+hPr52ZFCuAVUxNEWv
sOpG/gQJxZ6VPpWiHQ+FC2+7Nx+Z9xjrtqUeRIe2csYeORBQZm0u3jDD/SqauAtcxGG9hmCLdhJO
Am4pQRumaC5ecwN6l1q0XoVgpmO43q7ow2NXk6mgJYqyXrDQR2QoxbFDl9H1MXEJacnDCNVlFTUq
WZum8VnZxUtTolmfEXk1qb/z7Mk9FD1iZB+Sg17F8woRdSvmA9rmeEsijDPZez5nBCR1eEYrrKhh
jTsF63C1cIlHcrt/hZi0UIA+Z45gk27PVQroQFTOiM6OZeKAfdhqi767fGlD9GZp9ho11q1HwMea
LvqefKpnDcJ4gCvuY/DrdavF74Zn37sxyGXYr0HfQ13KIfBLA6ZZGfLP8Fxsj56W7HOoZrGKkGxT
PsWp/snGDslxfPYJZNHqaXxwKu6BrBrY9hmGwJHRI3H0hXhg7pHN2r0xhYyTw3tS3+JsAJABLGEj
yLLR2um5ddroznPEbd/uu8mOX7DVBLkwvUBPPHQ9TP23c8Q0rK1+9eZ5TA1F35XfTmQ/rsshnwNL
aRfMcB47kr1lU0pOeqTOLaEfha5HG5lOn65ZMRzEgQ56BJlZld3683vuW7e56bco3vUkKJAF7txE
frDbMRWFFndsMph3VtKvK4gEaQSFP5wTta3ifNOW8rnACOvZA3liPTsanV24styXeDdpyniFc08c
9nliRm3q1rvQa28XKcX8aqHvIblnU4q7TeO3QPZNZ1NX7QXmvLVytPHTLOITLWmCOWrPW4SgG4Gf
BaAtg9VIm4nSHO5HiC1r9NWUorQ3VuGyFRWWJjeSKbwu7+oly93OjBIl9MDoIgLLPUkTLAV3x9lw
CbDQrJu6LMZzw8SXQ0nFabae3OqX5vF5lzmElyyi6Zy1zrEY+nSDQnBaG+0S7lVXnxYpCrxtTBKj
WjxMevyTiEOAp1mn9okGR3+sDrWFpE7ZCZ8pdtvVqBHtSRDJh2/IHotKBqxc2ju2LDy3Fi5Dq9D2
nhk1q8SCjmgtumil3ZRcafazRP1pvk71xNIex5XV+glXMkKJ8yIxN0kSMjf193E4nBMlX8MsNTbu
4G77yKKmXno8TO7uxOydQMJCZNbErQekfOsMMyJU92vyB4l6iN1KAVCFGkJ5STbKdlDInckzodby
K1yodjru/fsWhCh91TyoUsEDUqz6fILDKlA1mWTvbSXjTvIS3IPFhc2fnPikLS8jdVJHpQrmIvmV
qI5xpTE1a8AAJ+Qi1nb2SeNB1KgCZDPIAdNx56BcgFcXoiry1tSWlJ6znNYdO58kT6KyEHwkneSE
zilE+jWRd8+IhhbeHhHfjIzbHoLqpI6j7jUH3+zZEjkdCjacuBx/Gn66bDrHtCsNCHJMyrFHnj1M
fg53gcEA9T0YU74WrrYJpRXha/S/yKXbjBNPqjePpIGIZ12Y03rukidySZ/C1trRYtznLR7KJXWg
jA6y90/TaKeIVdS41Zj+C5QQyRjeRjBupyb6UNyY+7q4yJg/kEB2GIVEuRS+cRBkQV43NBu0+mhU
VjA54XA3A4xO0NIh7OEIZD3vaF3la4JtnH3z0nPH8UriyNMshK9TDohXkSUDqSUxD84lcC2thw8z
jD/SnmG/qWZnJUgeMBcBfUgYGX/bo2vgI56nOCVE9U7jjrlSRqQfCabC+dg2EbIDFrtjUM+6nwbX
sxWmdOfU90dPVGz2qfPW+AatR2Df/FtXTGeIYoNKPwus8NwcCGst2QmjJD8UTkQoldd9lF337Bbu
0t8D2jGI4S2suzc3ASWJLQWS9hAyXfocTGfh3DAwcwM5MxdMZ5MdfMD1XdOb3JYDlH3XsklCF2ip
TTLpJu/LpHCgH24Vp2UvPk1FTIlZP8bL5bzDiC7NSN0ZYsrPo67tzbmHi4OI9fulnswTgiNkFYVp
BmFB5CjeTm6Pp9IZ7VWIkX4zxGAwMuXc4fX4EcEMCfKouW3G2F4Veu5sYk6ArJl2Q0PfzvAefEtd
aLfGB7uLYMfkFg5db86CeSjmCzXNpgyGmFNyGDJ/PacUMVVJsKAbh1ugPMVKi2kw5tNA+dmQocP9
z0QW2NLtbH/6ZEusCG8DJ2UOe3T7P4ellm60+i30a+2UEOUIW5juktWLwLThj9akJw6SnifzzsBo
W/zk4QyExNQoAFt1GTxGuYJbqV21JDCoCDDYYzpb921aPrszUJ4CUoKbmfZWzdPzkGL8HDp9Xlt2
QQoK1xKjc3rcF/FvUQIVoiU23qBWuGdUldNN9emTuuLC4IUUhFHxV5T9UxtGmzwq29vSn35kQ+7u
vKqd1pUcfjIXnTwPkmef6BvLsOkhGBUKH9LLIxxLxDVBToqTX4YWrzui2HdFUbkbpyQ7ipDdqkVX
I7Qsu8A8SmZaG7Of3ycDAjDdkijdm6e2k96tLyZOIW40fjNscHY+GAzQERVsCwa62UwQusdzRksA
0XhnTicSN1mbPBXY/hOUBgmSR8Pivlw/ZRPpVT6UMj4q67fvTtkqdKboNkdFSQnXYMLN8t+9qVrA
sak6DPZANJl19uvksamnBbBuPMXdllCjey29YVguKVTlg5/lz2l7V2OmvKt7PlNWyUYzyuzN1mgt
WS7VdYETwyeCr1wiNOIkl5sqZG/h6DaYnlfTivjxV21uQZAXOZ8BticmPISIJKXYJLEdbQGLftnx
Y5dcdK34bcGwQZRKjkTs2fT1mmcV5frylHIEpw68WexdVNvdIWy9NyzZnChIQ1dOuO2NsTmm+q5L
tRYnqNGjNCo/hRqorGdwNrVZ7VrEPquIHKsoVP0995REwuoj1YjpiUH5F9rll8pxcKeJd4Z/8wb6
AgFqpKES5A8rmqE+jGm/q3DNjZHxUnNx3YazDVvKqg5NEX5oQvGAZvQuS3rn4eMwEoQ3kvG0EoG0
53k/xbETOJL90u8fwjBUu8aGA0sYudxyIuBO+g3EVzUGRmyNfxNQD3PTW8i9Brz2YwzTqT/kx7l2
7pI6f3GFLfeZX37kPcBrTeD3zKKk37g9hFWaCHrP7YH2/I8k7veo4YnMUoxdQ0ZxcyFxurLfbaqM
oDxdZL9UA467HHHumj3PAxPR5gEfaBRwp92rqZyfi2rCf6dPX06iGZfMswYi2KCJ2hFpACrmCjel
o7+2M2Xsjcz/nJjNUZrQUdXDbJXPCVZfs9Fv82NYDe79MIE4yFEBpT0dyH76rdXGMR6XtAcNOljk
vidT/7MVHxWj3yEZ11NBm59DdDfW/jtxJJgrnkfDm49A6G6Lwr+dOBhXCbzGVfuSQqp3OmM/MXxb
cipdNUNSFZ85FJNOyZyIC4xPQuyKCY9dNfl34GkujEJXYH4RHWRclRXdgblAldgRL0NDCDEkBPJH
ozXDO7SHS8MXqUddinWS6PZpmU4zxI5va9M7hbb1xXqUT3EFA9kW3L1Iv7kwVq0AOMau/dnY2UtK
+syooP2VIt+Pab7J+ddgaujLfT1C96sdYudaSe9Qb7hT8tYSOUMQRIZ/X0p0wFaLMI7wHAzhk3XX
mXiFwHYdnbJUh37yCerC7ufVgBqADrfuThIFoKb8gT2YgAvpxFtfRPqJMePXhGDUdJELNIzANZO9
Nlb06kbIzptUJNyey+jcW2iBi3A50NWwG1Djk/+4Mfqqpq9OwmEYxUdSGs5cfnemYxJDxMlXSeBP
hPyNazim3S6e+XEoag+dRQ0DdXpTmBOcedN9xgsAqxnBDAhGu+c3Qp7aRQx6Y+Ke20Z3sO79g1k7
AmxwlW5low7p1Hr4WFa0mn60Lbdgj3nWqgnFvoRptbELl0UxmFvyKJJdQ9aJPXtBa2OFsPOWCMaI
/F/XITuUOdBMu4aPU5P5K5LNHdcXjdQudK2WT7JrpI0Vo6R4rfs0An3R7XSNHqM21/dJ6V9y0kko
XZ/1mZ97UI8yHXaW2mrY6AJRTM/mXEF/jias/ABuxpiOwuCwEhHvYsjpX1HxL8pl+ZEw+sD7STKi
7chHqT3BZnjTrPAFNAROEJt9sMoecykNttSInomPWRiXIzwA5axQ+xATpX0SvdBClPFuTFEYyDoU
0EiZdQHONszs0uPcl2LX1qBDea80t0UFnd/BA90YMr7xuhKFLvBv91CPUP7yZsQtxcPsLcGIs2Pt
RpG3gWZ6AImHcicppAK3Gz77CFQ0QQdYagSBQqMgiiabP0ZExqxRvtNxFWs176v73ZAQEEzCf2MO
+o5LuhDU/qVyPtAIbzyfFgSBkL/2ZXajRbwriPNWeiJ/OT7UF9I2nzDTvjANonVBy5ZFOQVcZnZh
O1vc2zw+ORhp66s91KUJVaa+BWO8si4cQ6Q2yn6K91nqvrS0CmgDhmm2j0fnaHQu8WxNSN7oFUmk
cQYXFdlOhK92ODNmJnDXl4ZphI+tbc+RwO18nJ2TtHvthfb5hV0+vUcWx80AxThaEh27cIJgfKEs
iNi3jzM+BI1b46NtpxwXU3YjbGFzaIz6ZnBCwUKjf1qNlBdRbGWHbpBeYC56jeuXFgMh+iKZ9hil
9qo3NSwTZKRejEqfTm1hZVvXNiP2bJZSg977wESSRw9VeSFq66NSQBMT0xguzIAjaIbY8pTZPqiO
vdwpa1pIXmiubRzhdF7gUWahlS5Dpm3Z9PP91CY/kNUld33aNQHENvc8hToTe4/432Y+eiAdbr9H
x1ad3oTUUKdEcKykaiSWxOxuWlFuM9c3HmILt8myb8nrsLqz+RuzOkHL08w4G5fxc5QML2CZkHmr
+FbE2FTYjwiZ63V4MJEEuW9vW3R8Mh/mj8oiQEKA4l8PCYBSqYioESL7ordXEDhCbVrVrQnEKva4
SgAB1+cyXTuFshAE0jZyip8maO1Cjxjz+SWLxSNBhDeJ1d0croCk+GikBWHAi728DOWa8w+3/fIr
rVJnd2pp9hbJO47V8cjICcFwpm5DcHYfIQKvtTN+2Q65wLYel4e4n4qDnCL34roWTseWThUIxHml
vJQ9qTLa/vANXaGe1deOYBhkxH5yKxcD1pBys1VaWD2QlMIoFyHaZ65TD5K8Od+p6Dgsk3aa5faQ
9hcAt0z5Frlpb7CU3Ro5z/f/W+M2SS/xnBjmRz/Mzp2vD84xjDuDzi4/wF+ob//BgP+VuWj+Sbr8
JqnZlm2TNqebhussTMa/kC5lZcGgEP5vw7fYIWcCE2KDsW1pn8bUcg6Dyt9TYF21GYunFMnOxkZO
BVwkoiz5Vt1c1UYFXnish9M59Rifua1IIalX8T1P+mqGlLL2wnv8DuOGhDaCOXq7OPzLDwJ47m9I
OMfzTeHYAKd11/s7KdBzBg7nSqGVg3pod42+Mwv5EHfapgZZt6GFJQ+LXB8k65Mn+2jBgH1N9pJc
nQB9oSDkkongobQpj8OBIh9CAceaY96SQHaa4kj7N77mn3BD3nvHtYStezppDy7MvL9R7EbszFEs
k3Jl54v01iqsYpeRvLJrc/r5GRag96YzD96sCRzlWUTskJFdqnGJ3lY1aeUj7Zpd5dQTksk8PEYu
/Y7SNh5bNz0WiyQGyR9qSM8kwxr19fXlmq4dEuNTeGEIlhsfFa4BuqKGRyvIpScAW6JZJ0o5JLxm
j7GuzI1vORkOBJQoVsrsBTL2Xd9Z+rldXq6/cjrxIYBcwN6xaDqBDrvQiu4DWNTTbg6BWxGIslf0
p++YqOKK8FxrF9kK/YLlem9lP/IrLb6Vrta8LntQTEz5Y9cCEM4T9JpOiqlIX5KIMYLfZPE4AbWl
lq1r9GBobHkSzRe62toJwU76MDhmd1dRBmVCNP/yzPj/88x4rgcK1LQE/7HAHf75zFAxxnS9NJgi
HPFkEB+6WkWPc+c0l6SebzFarMxYc4qdqdVJIBquOLXOkO0KkAMTYT9GXkg/22rxnSiYqgu1qbNL
tECMBA/XL3unxh1YLzAHvXuQfU7gRaxhjKEf+iATIwtS1/R2ltdwNFjGSCwHfV/ZYq+TU/zYNurR
md3s0iQ2ylbF/XWRaBYTZmXhM8RL/NI+O07J8A5x0HW7nt1pWDtQjk8WCBxCUPrkZFskIM2hT8fX
a4sToox9luvuiweSbt94Ocu2GPAFxblGVzeHgQTjBNb09WtbinMqeyYCooofGyeRezV4r1Ph3191
qNcX5MX34NdQ7VihuwkLSs1wjvvnSkPrDiV/eu4a4y6Ugmv7VKDasEx6MnOYYZAuGXZkuCnOUars
dVza9QfTnHVd+vZPb1HpDT0MMmfAhjY4GkcCznRME7l/UUn5g5I62//ne1XkXP55Q3L+Z0MCuM+A
z/c8SmkbbsWfq0SLHS5EBpAavKn+tkVjDZGR3AriTWCyWLG+7xSincglTtgbW//iEwz5KGY2o5kV
JlZI3EA0DjXuWw/Bn5sYa0MTz0OfdPe9RpCfst9crJEPEng/iyuh+mq49qTGvd52S/CMln/VY/7l
1+qCMlM7EWU80pRkIlKrUSPiT5CRG6OxvsJYVIuSczTELk2GfDNG+XzrYSVKGq96vL5UfQ8yBPXT
k1lTs8zT5KEi1W3o74uCc9kLJtGgm1JpcRht43eSJ+27VsUotKvuNQLwB4OhIMwj1fMXsJBzAMnT
2v3zG2/9iXVnW/XZ/n3dFr7PkcZ7/+cbL8Tck5Itrzl+uE2cus7AElXF3hUbvRg/Uj0j3geBSkCS
mXMO6xCERknYpJU1N42OoitFYIeAq2Jsg9aCHqcbXVrbvYsyUnLS1MjYq7nXWg1mz4UayObqHt1w
er+Kr68vYU9TPTGiH95s4hpyBt98hgS0ZQBPhFjbT0EIIpJGRkEC2iI2G61RnQ1uudTB9GNgkEZC
L/4Fp2vof39zwJQSUmB6Nqojy1mSJf4471vIdHUosyXPJI532hzpe0A0lNsxcG12zWcPv6DDlZtW
nxvYpS6e+WzbjDPnuz6pDRmE9N4fC5GMSBTs5qT6KTwLd3y1SVngaljUxulKCOw75zcXKANqaXs0
C6MF8r/wrzEpQTqLDmkbzhsjI4tcRGOxrZAy0j1O3nA+xZCeQE3TYiwu5ujRP7eq4pL0IX1ORT/c
n/34QDZmRBPcI0GC+uSFe4e/hji0nvRsvAy56LgT+849c0fUNLyj7KImQT3jqkf/T103hGptox9d
XwlluQ2dEqsAsu0SLFFWG3Q+B0MPliJBgO+6TRTG7iyX49ZYvrx+z2Pus9dkAuIR20UkU1iwtqM2
feevkMJaP3TLIeCiIkt5MuwNk6cIxcJkzCfpEORbevF4nFOuhXbnWE+NaG7gjkPR7N0PtChfZZjW
97rGrabKkAJfIaUaBnim2bTBHXWHkzJ7qBcfFNrHX8AZyfRbvorqPvmXJ8sQy8n2V+4ui4aNzKbM
MsFhm/rfokRggarcjyWxFDTkd1fGqVwcYWg2VcC/22OiBKS7snvGGlC8y89ssH5GVfwx2HZzz7gn
hMTQQTgrlL8WHVpJDo5p1zR6T+bu4B4V8M193WE4MDrrfnS6bFU1MjrHUhRMYBY1de9VTNXer99x
2eVPdgGN6vrlnKTESlWh/sPP+vWYpfW2terxnEyGcfRYiTsx2+1SuzCHMTBVe47jg2joDn0clz/b
0XmwaveGE1vBr0dFOugu51rqQ2GUo9r74QC6V4PEmFWk4LX9kSFU/YMMUxwVdNFecEITPamrW3wW
4dka/KdvH4yGZvF70Y0GEjofKAEQvjKb1yMt7qNeyvJRd4wfoMDjHwpqT0LMBwPD+Y1RTbkRreHs
mfGt89Zl8hrro7nJ+Y0g7jtin/QZwOLUEhrZSQyrOVQzxoKaR1b5ckInFWpO6Rry1kcputjyRhRh
5CGCW7mu/Ov2P7Z9e+LCtGBbpjvmFCSu5r21vX45LNhhhBr3wiOdY1H6iuVFh+Cvyosoa5930MKm
lpDVDpp1XmNprV5822CSB6kTJzH3eqfVNtdrZysdIhq1GexVvh7SiXfU1NAdcMy/pjS11+gSwx20
TLbOPtXbHfM3Fah2JIYPBL4jRusL5lZgcMb9S1VuWMsi/nORWy5ns6X7wPY5QP9W3qloMgpXGtwC
UkKtPVPm65RH6mUC5LkK3Tn6BbQGg3PvRisXVCSz9BavtinvTce4nUwjfe7n2w6I3y0Bt/tSxUBI
GNLSeo4cscsqdBod7AVg0EBIGOgijrShszKxUPHGzXXz1KVpIJWOPdAl+XibJgmVJsOK1Gztu8F2
++e6qlbtQuTLDd8mhoJlJ1AHpeVTzWj2wZ2M7yeii6fu7vu20PhaECUjjmldWMdeivjRMZB+TmQD
G2NHuq6TpMW5fHe7OL5cX64cTrujSuKR0uma4WXQ/VVc9vXrTE99W7isIcLt69esc54cHztYbMHr
GxBmEHnsxAt9DoHbYhLi31WvbaFhP1mU8teXMbJdSqBMfH8vMojdqwXSOxt+3ZGpTb7WpfAvZFPT
SAQReKQLQSb6Yibw8xZlVTPA4bGZuS4YYLfDZz6Xg3ujJTPzIvBhzGPvv9sTBjk/hfY5Wfa8t/XM
Q9FvhrdN4bhB7knw9SjXgsow8p0HohLOQboATxGduuVj0o86+CVR7UaqbWpZBhrtMvJmQyaZwqmt
ByAla4Rp5rMp3OimcRDAZc238xPp3Js3TTlZYbDR9Fl/T0DJ3QyL3jOZDain5ej3e6/I4jUbkkNS
EbMO05a7PjSVsTNp3g8o3NHY3SAI1/b/XDFdg5j+u+JdU3dMZpKOtWztugWw5s+iIB6NebZI5V6B
j9rmpr13M1QHlXqIOXNqUK37mt4w3U0sspN3MKwq3XfRnRBMP8P4JUY5ncJTI1/+5I69eArz8saP
vM33UWmgtzJa6AwTFlMwBeDxamrOnh7uwenK7T//MNfUnj9+GJ5ax+Z8Er5j82b9LXVKMVWljUSy
lJ9oSEbRnrxaNYOxqw3ErNkuowUGlgjypknC21mjxNCyXJr0WiJqJGPHYOSLw4AbdlT4aBKuUEN8
uslBAbdFYji/Di7sBCIc6ko4v3ArMH1O5cf3n3SGTmPAp9WAFPttboQNBBJpQjYc1ObqNpgnnpye
oyRZ5E5JYpyFzJGEXW2NLmrHU2MbO1v303ObQOCtQ1RcZgJDMmLa+URHxd10U2advekxnxnmpCUr
R+vsR+ws48W4QrVl/oVrEz/XSFpsMEkcGDzqlA6zOqKiqW60cTfEJASNFewKI1q3pp9d5hZtAPfN
blOONhklFm3xLvwVZyGD4Xoc9ppvH5QktnJKa/Hqg6ILUHOXx5GUrWt9kj5HdjjuJ4/J6hWSLnP9
J9g1/4R5KIFymt1djXKNScc8bSJ7f/2yhp/2Lwvb+/Om7uKREsLwPIMBsUAHJZZq+C/dLTt2YOM7
3a9qYWPOarGsm9f3phYLaZrtZVXrkXaXLnSo0DMvLjbrBwuZcZAO5G5fKdraTBd3oa6V7oQMvMeo
MQlytHF9ZhcRA9Me+24n6Qdu05JSApNCGORpM6CJt+YVzI7hbu4XkSpTKYPi6kC5B14n7MWxytAU
XpcE4rH/2vCaMo92w4xvwfSs+n0R6tnsceaoj0uyqDqafkFHm29C8gfoqrsOQgnTlIsJ6YyYuuSq
T0R2PZFLMxXtfaqAKWdKwjm+Gqad+tZhtAy/VAKFTkZAO2nYkiJwH85zUIVCJ0ieXg1a/fmcmMXT
iPvlqA0VM8/lV9HoENTU99WD8jhyyrPptB54pwjyS6ROXagCj0D0c258xa3dU9alNONRefnhZ5I3
T//8zIu/Rdwtn7OnU5S6gJUN2/P+VpeCWnNzu8p/TebLKNzh+ybD5btec6YO+ySPm9tCcbHos/jF
NeM9yMf5wxjgKnTp3feSGBO8JWk3UDvOtKUsh/dhEPJdhrQJirzBIzO79TvSSNjy903h5p/ob34q
x8setXzIjvVkiw2MjCBix/0RReMUZIKbETe7OhjKtaZEdLm+eMsBC3T8n98FLmB/VC7Lcl/yAg2B
sNiAmecuj8Nfljstv4SrMf3LsSlQzRlUjulgqk87h8YeRh9lqattkeavc8NngxnM2romDlg40TVJ
q3EFu4DSRReowhJm4Z+y3IHiuwivbd7tmNMpzy2gpHH9VsccyHORzHfXFw8l6NGKFWCu8M0oKkyB
/EJvqb87JyLoPXxT//9dqr0Wy/TrSAgcuhowV7gnZXAtSJKlPnEs7YnhXHUDqqRgQqcQbdEvJCA7
2vFEeYzwwNSXyClR+wDTitMexSJU4epzLhCY4IFsLpHjr6xljNMNyVs/2RnGj/rnKMv+1hXaA8P6
7FxO4dugiAXJ+XwvVqL1u7zjZMc02q6u3amk8KtTm4lfwlRAThyM26gp6cWn1R77rfUqQwEpz8Gx
1DQNlPuwt5+H2AL8R7oyV8thbzqvNBx+NYsJtRZdzRlS4qxOGphKqAuPg8AcwkPu18G1TzZ0wtpd
H3tr7sx9vrTsGPx//yEbP/gx6hdTWFredfN/8MjESyBcgtu5NybEI9MY/p66Yt/mOFKbBtwGruj2
JJYXbuftCQeOPerZidaruf++oZhh5e6K0pmfE6dYh+mw/fbbRk02Plw9neS33vqTuAmTrLyQ4xZe
SBGhD5kzpP7+f2STe6sXaQMT/7VG6/6KXuaCXFDbIjD9P+bOpNmN5NjSf6VNezzLeVioF5mJ8U68
JIuXrA2MRRYTOc/jr+8vrtR6QACNVOlt2kwrsUhHRHp4eLgfP6dcw6Jx+gPGi9JtKDJPFYgoNKvr
rPusicpDdkL5ruicXWkwq+zqef+hLKwJErfUOJSW1e01A1F08X4plDnd5t0p9Fe1/TkvpuJV19N2
U9Cf32WF9imbitWr2dqAjar2SfSoYP9N3MNKV+jcjHr7XNhAEue5a9dQkaJeP8HPCssPSkt1Z4P9
jooDwjIkhJaNRKwY4F2ZK+WpzCvlC/QUw87s7fSHlQMhf++MHZUfHeSacCQm7S6r5h1iodPTcZ6O
z+EA/ydaj/o2b4z5YCgrbw774kdL2GIwYfpikB8/N3Cb7YC7bPNwYviocvW3FC7zddVU9DUtGDMm
XhXq+DZNxxqGRfIPvV/FUBJSgar0+leusR2rHHKQUDfgcyw24Ev/COf4GRrc9rExlXabMLO7OXbh
sGvMuN31kwLup2r2oZWMT0MEN02rph91GP6g57I/1oaNxCXNsQ+xmU2Hf7AdG45CYHCGp/yofAxj
RCT19wl3tBB9xkmLz8URvslkQPNycOcvDZV9ytHwGqo8mJhoOaYjnGEQEH5SeqN9fQ+Cf0nN6XOR
8T9ZjRYdsn9J4f7v/6fg0/+HmrXoX59dBMH39vv/+jOHRn4Sort//9vnLo+a6Pvf/vl/7n/+/W/v
f+Of0rTqf5lIvypcCzSadE2jDD382bR//5v9X6YQt0PLifvS1m3+IC/q9vT3v+n8kfhL6J7xt2xG
D/+l5KQr/6Vp1FaFLh7Fd94Lf0XJSRUPi7NcnZ8DHZGGIcMVQrGOqKGfXVhHlyJbqJWJNxxWL9VH
YK7+ylde4EZfq+tsMzycFkpYIvm/Z1BKCNMsX9GewWClkXtNHg9wtf2ZwIhmaw9aP/tnX+LDP/7h
8/aqKDVfmTMRtGONroP+7uX6oPAOTxaMNGCFT6lHefLrSQk/ZAao7b9syFAMmL0cKhe6KhS7zjey
NyFBFZVAQC/7CC4oYN5+iBzSfStSOi0+l6GrFNbF+4pihpRmKXa9ci36kl6ZKZAFMttGJ09TP6jH
1VIuIz6EtHOGToajGIaBdrIqdU9Otj2Y9glT/eb0WXm20oDGVRBv2t3pDUqy46dkfdqoz03QPbZb
6E8DBUz0grNoly0c5ODFesWvsHSX3yErgnI7IF8jqj5x5w+vfTCtS/BSvuaTUAfhb9OLvTW/xAzS
wEO0Xm3TdUsGtfCGUW/uxNmPEGfo7IysYOidoEUQZyR6ntbDNg2Io/rWPUyfok284LE3P/GZNal5
wsSn4Z6ENeZGKP9/Pa6edP0r9OwLdm6cjIutlU6Ggno8PIXYSSzFd80O3ZfPBcwS9x32Rny5sCKV
8nJL0awMFkrYrgEuDmVAtn/fgpRyX7mIVG1wGXbQWktYoF7aTU998UYFwpt6aDiXDvnSaqRD3jX1
sOprbJngjxKGSTVGA+8vR3pIycuxpBM+gPxrofxLmLD4MFIqGWM0o5NPJPJeufr9VMK/P/5x3+SV
x9EgNUBtKNTaebjIoas5HVN6IlrGi0MLUN9yNcVrzbe5/XHfzpXHXdqxpaUR0awIjHcm6G1Axh9a
JrW75PN/YAQMikOxXkEyVHLrLKdzYHQYMcbMq1dMrXUtgNVi4fRcBwWxmDM7kmMfV6ky0GbLPCbM
1tpa3eVvpy9dQHFxB3n98/1FvQfbi2AsWZOcfOpSE6Z4rGlb9auwFm1RsPVIDf14Hb0sXdLqVdzF
nmmQFehCg1LXJXvV0ZxmMfyJziAwHjHwBbQ9OLn9d3AHEXxJ0VprIOVvNQYHmUPJlXzYL6x56TdI
h41BxDJrukkM8Sjl69Dq9CNU+I9D5p32FUOS4yr6ZquIr5iAhubTV6XQvt7/Dbc89mwb3hsVZ5Gf
tmNuWhY/oURi2ECpo+pei1Tb3bcisrnLq1bstunYJk1z3TYMKQmDzt7FlcVuP7af4ZUPdzBMPKOB
Mj5Er/VDuwa9tTkx3L0fHkO/3jZv8WvzcP9HXGeC0o8QP/JsrbAMKP1x5EfML8Z2DAyfLjPTf5ti
j7RFgObuxg7umxSZ7911iz8/M9lzTOdGx6TdedFz9jyzyYc5QNP2yV13G9Uf9vYhewQgtqk99Yl3
t59sFq/3mx/5bPdF0D/7FVZkAc6b+RV1YBz6/XHLs92Hg+Db6M++/QX221WwdMmrV2Fe2m3xo86M
rlIUoKCfIExt4Sh5ndYMTL8Avdzb63FXPlhe/UX/DrkYfOnbpX03rq4xB38ymFdjSstSlHeIwpnx
AnzWVKuQ36iWhXia+slU7RZ4uha08Asi/LSjMIwiVvYR8vCDBXLU1LSHzmUkx6kPJhi90QW7AYY2
1PcWnLkGgvaa9efK/oIQkQcB1usJXpaugbAMhPjxGAYZlYAQUvvS6P3GQUq+Imq2ANzmrZLNBBSI
G+DOa9VPjBzgDxDttceASjcox3nhir2KprrhWI5GtY7+uc1OSJs/QDIHjxiprekNawZffAIJfPWB
uy0Cd/jGAN3SbSF7umxRvpXCKBpniBm9eqMczI1O/A63VKB9xBPWq0D9q7FTtifdTrQfIqeqWKGw
1iP5uRaHSF0zuRcG3dJ+iov7/HaSrUm3BZN20BTCf4Yzw8v1kGyHjbFJD//GPsqeK1uS7oQmmlob
gQJScX9YrzwgQgljO1sYQQLdL393Ejtof1t6hcj5EUZpXaiGoaj0Mlz5JUQrpSkrjWAIoqj3CyZG
GcLKH0az+33qwVDfj4pyZKDrTcfbMS2TR75OK+0yMiRj0zrtCMV0uq/3+k5sZrPXdkuLeofjnn80
2Y50CJSqVDSnp142HCB7CpJdD2bcMzcit1j9Hn42mV0h+CzZ1WRnke1KR2E20kabEux29YZu2b7c
xAEUAgAr4VP8AZG8T4vIE1kUE+e7/M+l6HeV28g/QDobepjOcZnzA9xP/7jmToH+URyO7GVpsUvf
UjoYGs6kpSWmwuJLONqAhr9k/ZszfZopgq4gGF31x+C++1zfZsR28AOmCbrMIq+/dB/zlIWnY0Wm
GJ8i5JChHtNy8GTtQs5yI4aaDP2xlzavcxp80tJgpS4Ka9SI9owO/LAO+QbKGwrcEMp485rKY7D6
fH9lN0xyCoHBcwxdy9LfsVFn19Z0OulpIt6SI0Qq24yLUkFci0Eoa1My6eJNu6U8WCzi/IyIcHNu
UVok1AlVi+oFjzEFLhsdQYgxBJAy0paDSjozIJhnhmFhmfIXlI1KMY5BiZi8GqPatg+Ov2Bq2ow7
+E59/Yu2IR+AsmwpgouYIq8T1CbvGVpX1CilBLRkRDwp0Aj2xqSLH4ehCw8GZObFwkVxa2XnZqQU
MzaPXc3cceLBNL1Oh+w1dzMoyuqP93fwRry2yKUtOIEdzVIMaQONIm9OeoyZ2poKr2UEHeADbBIo
if7JONnS97q1ebZJtCZPBMGhSvGEjn7cJCPmjC0jY8i2b1GLsf3oA/N0FKY8xuPiQ7dw/paMSp4Z
24VdrmyMmgiCWM5DziDl/V289bHOlyXtYrwaEwfm6wTyFUFH+cDg6IPdjAu3ndgc2fPOrLzfFmdn
Wu+0OtUYpva6MN0ZQifOdTyzg6sYPoo6W9i1hTXJfl4cIxrL8G17jvvBUnc1ndRy4R21ZELy8ZWD
PEkI7SWMedqnYRw+TDEY86aZXv9Hn+f9bXW2cbNmDc6sY0eNHa9vPjsMbvXWUt1B/Nrrz+OAVzZ1
hRK6WO2ZFb2ZJxW5EpFviaor+oYeClUPykZfr/ZL0fYqJRGRD7gfBHyGbbs0Ry6txUetdY/CWrPO
noeDvdoMv+p9tksDmJ88RmGqff0xPSy+AG+u8syu9M36srcSFDlFtgy4yLeS7WljBWKRZkJp+7jg
81e1o/d12uDkmesi6GrSrjLzO+Zm+s8s1vCBeSofV2tk9ihgR+6rvb/vKjcvTvvMnpRygRJSme80
0WP+6mztTXgg3wqQHwjinXjXOwvruxmbHI3JFB0YhP4+l3HmNPA5aREKmlxgbvcVoo6X9vjnwopu
nrIzE9IXS4Elx4NoTkCeFdANoEz6bdzZfr/WghElJijQEf5YfLYvrUy/dFDAEBDYi+KsVTYfNHcP
4d/Cibu5MDEdoGkWeEBLco2xRmIdDgHi4ZCsVRdsGoPt5mrJI5bMSB7BAyS3a3HhO79X35OHdJMH
pw0ERYdwL+o9cHDk28VH8M3dO1ubdFEaPcQ+oyWi75N4dsedl+zizcqHauwFjW4dm8V/Eo3PTErX
5DBWbYk2DxGldF9DvUHZy/weVsmCx9+8xc7MSHdl61hHWmViO+GTMAcGEEoQCGifKcV2gohkwfsX
zMmF9CNoIMcS5qzfYUgofim+4U+/FU/Wh9NL5COdBXnF7LXb1X7pGy58QluK0KwTxUGRdtiJskbj
MjiWzcJeLpmQjvasQhPXCRNuA6FJuLGRcbq/f0sWpFOsNo5daye2T0vq3+uVzXCMtr1v4uqVK0K8
QyptKOIVzzPpMlIMYae7oxIxGO0jsLQH/LYGahmgZPkVGgX3aVx/P5R++ieoIlQFl7puNyP+mXm5
T1zoYCr16Cw+RtEvUSaxt/raGn8hWRjcX/CNPeXGNjSVuqKomEvr1WOlgHwf7gU3HwKmaYMV6Kv7
JsRZlXKRcxOm1D5KFfC2MNOmXtF8HGdn7eY60yNINLq7E6RoQ2v9dT+xXbpIMJ/YNN3l5Kc389qc
Enh141P32lfVLnWyn/fXdCMOOxhwSK4Mh0EIadsMnXEqZwCeAENK35XbJtZ3/Xi4b+RWvnFuRfYG
VDsyBlYgchRZXPVRFJUsz9zCbuIj5LmQY4ufLH0m4L5UyZgAp5L17ppnt79tn+giI9v2XgxMDu2u
eFTX9bZaiOw3F6VRxAYeoDG7LWcZTZ6lulmKZ90TU7gUA1zf8MIPtAgCBHkXXOHWgXLOrUlRyZrH
SmN6IvdOewGDCA+u31N0RL/bj/4NezeOkwMnAIBpS7wrbemqnLSKQXONIiAkK5DfBmXXLRzYGyui
uqjx1lcN9x21exmhtD4Fe5jDLGe8qhuomIZ9uLZ9kfTCZxv9OB0W03uxR5eecWlR2sOjCiF0j8Io
bmjUnr2pttA3bI8vEC2ulyPS1QINZIA10dOmSmURlaSzhfwhk+l9xy35NG+Etd7jSUl9UQlEbriU
9cpVB8mc3Lif7TkxTWhKvNj8Odq/yuYLVDGV8/vCWZY9490MsHIddlXixfvwxdnx0uGQMyoHog9j
O62hO4WOxWdwCJDzZgogtFHho/WNj/et3jBK5uICOGJDAeNI136npEnTa0wdWuZDgsa6CpvjfQtX
x5l1XZiQnQOFvd5pMRE/Wgd6R9vj/kfq1d8FtmjpASZHXdmWnADYeTjrro6sXnpEDNb1svKrnf0n
e0b5kPkHxDc4Y5fnq+mbzD3GEIHVLvLo3CJmsnTN3/oslHp1levDBGYjmYD0KZlPBpeupmXjIbZj
fd9olbMQaeWAjpcp1Ho5SK7hMsEhffyhLyCjsQdYMvUcQnOBzAenb9G7dGoTLsnsYXJXT1Gd2guG
r5cnDIvCA7QiBuQilztoukh9MZCcwVz7CxHXMlr496/d4OLfd6WEojbjeFJLRMoTJ4ZuDwrR+UHV
y4X78D0vOQ977/sHutKmHKnzIpa8LbOY1pzqBKRIb6jImtZTv/JQkwhgChmR9/jO+Fnu1Vw/v0rX
Pj2asLAyJFNCP5hMs+GHA2MBK22V+w7iHWugxPGnCZ2fbZRp7mZVO7+nHeUEP+ksqM/z7jh4yar5
pdjTc9vAVQk9QDgdzSBqdI0xqxjuwbCE2jKcXJinKx32v14LyplZhaSPimBAFJlhOcf9aUxWK3hR
cStFpRjj9i4vnGP9WUNeEn56eFrtqqw2IVyF+xihoUel7VcBkyoaXytVl3ZSuj/YSJCPHCfOr2mx
l5f+kJl1Ebc988iQ9jj9a+X+kVRv98PQDZe4MCFc8iy6lsyENeaEiaT6s2HQs//DOi543Q2vZgH4
s2g+g+GVDq1hJzEsPwBgjUHpXwBZ0t0zp2wp57vRZiMkQGwDwJj+jAzsTcuqL2DDJZ7u6XB7iPns
7S2febuU711V7cRnoexNG0gsx5XT5JTeELOePET7TQ9sJA/m8eRlW7Td1qaPEEu+zrem8yggovc/
1m3LDlBokz6pdg1c0yG9hGZf3BmQUB+3apC9Rof+IWXGglrGEBSbuvIY61y6rISnSUda0DWxbE1h
zQIefu4mkxkzMCN0bZEVIXdCjlYQv61deuzGRoFS9mkxAb3lmecmxZ+feabTlGXMbEHM9xzWyhql
r/LgBIY3rgt0TwLmP9f5U/Yf+KolMGC0FLn25TsM5atIHVsI73VmHRykmJJv9z/hjcNw0eyWjnTM
AHFWimaw4tDXUpA1XIKH3nISoIA6jMrks9cNUTL3EBoHRHDF4yfahR+VdbNdAaFzAn0SXTW/+XRa
w5p8f2W32syKjUVOBihmS37auR2sT/34/lyFigGmGnhEx0ajdELRFBKLwTWob6gm7LzRygoZijU6
47e5Y2AfHv25XgoIN3yWIT1GB+C4twD8S9f4pKhI0yAf9Q56EUXncH0MbN5MAja9XHm7tf4Le1JC
RzuxiTLROxWgkPyl3SHVzOmI6QwXCxfDjVTfJcmim870tMnwnZQpTCe7QYUFbt5mPazFeYxN3hY9
Iwz1lpeoyVz14/3PK6K0FAHOLcrFCLiOe9eifeklzUcl/lkr/d6CRwzSK89GQvK+sVvr03SV6odt
chKvUggNcsI2i/Alsb6TjzLyGglTv15X+37bPSxVTd9TOml1F/bk+FaintqaEEGaLzC7v6Wf2j+M
bysVds+gCroAIsl1+Ru4Wgsx81cB1dB/Mo/wP1y0FPH63ACyHLPoOpg30zoPkCLagIb0ij1UAU9L
i74VYBlg1XTR/8aRpPOROYNVjxMkGY7+9TRsy1KHSG0hvbjxyiGFOTMiHYoQKaTCdOsCpCd8Ef+o
WjSB9VU0YlaLRbmbS3IYobBUwpCtScdiNIZhhn0y8SAy8m2jXeuDvjemTwsfSvxoyVtM/b/N6FIe
zTOkhdicsdGWD3VMvXwjbn9ls/pl7JZLMTeujAtr0nfqknx2zJYUzYagJdaNnT4nC02YW3fGxbUk
bRw6Umm5EhgscWfAxFZE/uqHsZ53vbftAvioaujdYWTdOuv7e3ldRHApNULsY1M/tlS57tO7pxSe
5BMMIRGQ0PTBnkMI4d7a9uW+nRvhy+a9KAKmjUHZ2XWGDRMUyCiBF892evrVpTazDM8r58sJTrv7
tm58sAtbks/XJWCFbnITNEsHiIK/dUO4ECqudo0XkuAW0Og46tTdpc+F6kR5mlHG9Eiun8aj+sEC
nQMH+Bd0UZaumitnf7dlWeBKuN4VmZvGrt04TMOUB1uAZEkADxYTwD5Q4XW7nf5AL+X+5l2Hfsme
c5n3de1szjDBCXsi1aQV7ud/wHPqo+u5NT/o+/v2rhwDc67Oc4FyNxBZOZlXMmuoHJutdNOY5GC2
N2mrfI/d6DAp5i7Vm9/u27tqlEB2cmFQfNuzvLaYW7hwTQzCUfu+n0f3S/sGaWAfeikDDuLJsvrs
ZPBueO4eUYr0NzVeOHVXHip+gyAIBDgHv5ZcU4NF5uhGOpd5C1ngqoGW/Pv9Vd78igKzBkWC4QCZ
kzzURgp3OEUniEY9OOXBGEAOFGgfBOowfR28pdfCjQXxHlMxBZCCYCKl1ZmDgg4EC7lXANDr9NCb
p4VDfX2TMV1jiIcf/X1I7BRx95x9t5MOErdHFtuLjXUJiBNWZH+CwYS4XwSn9RKS8qY9U/DliXK/
TkHo0h4CiWZRJR004RuEx0QsTnxETD9w7vxos1QhVMXPv7jTxPDQmTmxw2fLQyFCtaIQc/VX+ORz
LVDWkF5ve/9kobHndV9FsRWuqGDBUW6Elwu70rYima3YMCT8c5l6IGrk4wEyx71Aaiz5yeKuSqfP
GiOnXB3B7Lfv0aXyx127y0nVjY22gxF5YXVXRQlpV0X0OdvVIXYGSEVZnXKoP+uYivbGZnxaLQIa
r+YrCCsX+yiFzTweR31UWJj9YjfkrZvqGUHwACYSv1wjvPXZgQrXc6e1/u/1i8SBvuc/0oHX7LDV
+pKVolgEVazxC0Hardja/Eu1z75Fq6fp62mHRoYS1AA6F/336rUH8aTqutRemKqDI1fKkkIK3Erm
zhzPfbt3rOdqa4H4GdfpLoL7DDXs7WJ7Z8mkcO2zj5sUR1ggQkqZoihSo7n01O9Qc9pYm+IlHP6N
+aEb1z6vFPo7YIwoB8rDwU6XoTgSs8Zx+ARZ3aC7XmftC+fbgtfeiAUaAQ42WSA5YvD+cmHpMXWd
WLRc4n20M9+Kp8wXMmGe5SnMRcFQl/rWeqnlIhxUcqALo9JujjCFZ/BR5kCPrdAL+33ijMHx9DzM
nxqwF4n9l+sDeMz5KqUA666MuYlSkzcs7bLjofEhSVyfvvSckGwTBkuZ7s1N1S1XUQxTVRkxvNzU
VT66q3qwSTSmIfySAjWFIRx1TzdHwfv+B3x3BGkv4Umgk49OkQ1vtBR2mrSBEnkGV6hlM+T0fT70
b0WOvHWUuMMeSDly7HXjUuKyiynoEd75VnTou5Alw8I8FiuKCD1aT/OgfigLJIz9U1+ZH8g0tcGb
DWRvCh1S9pP7TWCmO7MaXuLasSa086ZOfYqzGa2dzhmPMSKYjb4zczRk/MlMxucTTPzesaQxGtS1
+qI7EUwIdZNHwarsgLRX8OxHpiZULjpq/DASJidIjdAuQrxaT9EJR3O6PBb1qxs51qEdjtFGGSAR
RKsVNG3dwYt6jJws3UyrOVu7aRt/1RLzuKtLpdkv7PO1y+rQBZBxAJuA+Ve6u3R1pTZDNiJubiDZ
wXswTH+P4oXTeCO1oZbHe5bhNYOapGSkC5UK9ggCO9onZo0c8+f7i7iRAF/8+9KNWLtt6Oqg8Lwc
vi4j1Oh3flitIEohjHa9f9+YuAVkx7RRxKS55mqCMO/yECi9hkKIOuTM+oS7buvskz3MWNslAOiN
s0arHxpKJkIsXkrSniVV1IxRzp5V4eucfj3We4vs+v5S3kEkV2vhrhFDIXwZefAky2ctj7V/rqV+
QRVMQEwO9dN/kgrqoFn/ZUn6RK5rwpJvsJwY8u7n47bbCmNIJo7kgslmKVLd9Lgzc3L0UGa1LEQq
Eerm/DTUR0hfh1lfL+zfDTPUaJgjoPwksLPSLVM6NDliUXMwoP72nQPUfI3f7yYq/b7jhT7Sy8tr
u+GAYLYsG7gajRv4US4dsAU10aQRsBblMD+mm36XPYrML16gYr/1/uGepk8Dhsbmtpb20I3G+OS2
2BkOOa7ebIHrrLWf7Vo8m/MnbdEbxW5J3mjBkcLDhKU5V62hpC6sxuowCD3TPnkdPeYwPEjDdsrO
/OthT8DDxMuEp6Mtvx6tSW+rKDWAiWmd/jzVVv1H766UNzVeJZsFJxHf43JZXJWaYA0S1WCi7OX3
MpxKT6fMRonqvZmBUyLP4md7LWjEZOdSGnldCFbBcLM4KlKCqEh2SvuIQM7JtBGkofBs+Mn6uM8f
2rfk1dnPr53u1bsWsvwg9gBdfWI2P1LXxdvCmq/TPA6DiJCuAkb/6mCckIA86kaMLOC6D9xuG+2g
gV6b2+xz/Jx/tLdMxPvLzcVbS78wKx0NO6n1wtYxKwoTuoeez4c6OH1wNwWju4L7JvGTx/p7tkfg
0YPAfOnIXB/Ny2XLd4MBKwCNRgH0CXfp4wzW0UOaaq2+OUGNNs6+/54F+RZS6CDcDK/3N/36xsA4
vSKFB7flXAXzooFpEfQKOovF8zF5MK3PxrxY2ro+o5dGpDg+p0WDdGYi8mqydwA/6nZ4RGrdXy6I
3HjoQh+kGiogbeiTFLlEGDunTptWUUX5QN0YfL252/RMQGjB6QB5tL6QRdz6eCig0vZDgEJ15AKM
0aezGkeAwcTH+79DvMriEO/1I0GQIv23GXGnnD25zDAfxxolPq82wpc+THblEXgOiPe3sVE+2QNl
6hgi/vu+cSOYY5SLClYog6xaLlKv9NUUo9OGluGGUO6rbzAJVAH82MSB+rfjs72wmYsGpce82hZt
ZayIsAaHn00dPxVbUXNFkIlLErWp7VKH/1bMAX7JZQyP53UyYw9KVRHweSH8qhHfiX3HfFTRmV7Y
yetwDgED16+DahJPddkrj2aENmbJvyuKyWKcfWZ4HtkMgBrJMqnLTWsuhlQwpTBNSxFl5RxnGF+o
CpovvE1Qtj6gd3PomE7bF5t8a/31jIYEXRfTyIyWQn0n2Svybs7LihpI6b4c14JUxPJtlL1pDqna
Z1FAW+YUuRG4LmxKJ4KR5KgfAXEBtvpzUP7M4o3ZLE0ovE90Xt7CHDoX8mebThSXsJTNwLlaVbw0
kUiKvOrXRMdZh9JhtbbRKMt9UQLt9mJQN/3tqPj3XUb8ftk0A94YFQ0i2h2XJz6MsrZgQgJBwayu
d0jptoEzDNlCA+zGLsILAvsgryyOgXzta+qcqqcJMGaEro3at4F5OlhLF/uNpVwYkS7YYRqdrNUx
UqV7lWmMIlaXzpf4EJe7JUgUNEGuyLufr3W5W+No5Pak8pJv1ihj/GPaH4WvdQhUp103n1H6CX2F
zuvSQPWN+jGFWhxf3Dr0pOSTzZjpoGRFRY936361m4DBWcj+A7QKNrDMQhLr29G/8Va5/nDCLLpE
0DHbvCglz2y5AQslBvWVR49wNIXapz5aKhTd2tR3wD3gdBXievEbzi6dkLvG6qpaTGkOa1TtaZaf
kPXF/w0PDBRJietXP8tD8YKE23/w+GOFTDPA0i0eLXK2bTZu0bQqHfQZ3i3xkkB/e22/Cgz58rzf
9TV+aUyKJjxkTDMHdsiMQb1vtu2DIP2rFzkxrrEyoqzPyARseAJXJgeUtkiOWSL8tCbXnIOTHx5S
hmy1YJnS4MY7/dKWdJlO1rBC+6SEO1rjWVlCFBGjYjt8M2BcNlvFn+NNbWt+buoLQeVGDiYsO+IB
Q/P0Cr+JIlSWzDZAQWObA0o8UY93ITFDNPq53v7VAXlKfQqpHlksp59ZSunT9Xw1RD+Bc7CtX0uj
+C1PlxgUr7MvSAYUKDw0EMrAj6QAlsNULjjo+GqAX6Ky/ppW48MxzP1hoj48VMeHdFrKvW4c8Aub
UkRzMgVR9Q7sSLNGsChC8Y2LPOQir9f1F1SRfIBu08Nxff/WuWmVC08DR8d0lwwmbaeUp3YKkIQR
LD/tVkFbVjt0u+9bub4Q2M8zK9J+QorcmsmpL7zkOO0srQlMI/xw38SthcAlagsEMbA8+WJrhs4t
w+RYeMCmf8tXcIYfszVEKkuzaldsargfiTHfX7PpwrhyjjxGYWsVplXQ8A2fw122Br/wnvkIwOFA
ygqverhZTLnEFkkX3oVZ6XCnp0YbSw33iKmytJ9OMOuIOe/yo7jkqt39zbz1vWx0M5kLodzryMQX
ndqoZjMyZFiQIOfuh3RYcIgbib+puWLOhaoKUAu5bV7AHKrUKsvRXueN+ljRk0j8ZlN+D/2SuavF
duh12o89YGU82ah8ge29vNqsqMkHe+BEN2v3pWo2WQTlAfGQPuXxxwhDvoZ8fe2vFgstN/ySAovg
XqFKxuUq3dvOEFYqLO6Fp3SPU9LyakPYxF44xbcCsA5Kmx0Vag1Xr/pG19tRGzqqR4f2ETZ/yijd
Jn4WHJIMFyxZE6FI8kWd3BEiTkqLSGFKm2ki5jrXznsKFO6Sdfoj3iCnyKOt+Oa8LePCbmzhhTkp
enTIA1SRxe3Sun0wQkkZFwGYV+++zy9ZkeIvTYmkNVqsKOmnxP1SJI96vuD1N64VPB5tUyDLDCPI
SWuWQkdxMlaFpyoAN+KP2fw6I47SWU+D+TQ3f/zlBVFsVriUxWCXIrs813FZQznPGPnqzR5/Ovov
7fTtvokbp+rChPRlpiKZGzUKeUy3jED1yfA7dUyENZWgNJUFr7sRk+hy2Az+AbThLIvvd5acghdt
dDU3Co/ikq8WO81u/furuXWKTFcheSBWQEYlg42P0YnOrMopsj/1QbSjs/4z3A8wv9ZbN1hCpd5a
z5kxGWdcZJxkiOaIgHHtlcau1BefKtdlOLjm/3s9pnROy9jonVDDRBvkgAVEkD0+mpQgkG3YLuzd
ki3JFValmAIUCXX+qG+qA2NXfus5XvGhXU6qbxzVi3VJR7VN1Ar5S9alHNRNuVEfVsmrePYJ4Jxa
bNqn0yv6fJv7K1wwaomzcOZ/K558HChymMZ+S0INftrUrxJEvO6bue2ExFRK1AY9FfmhZ6d5OEC8
S+b+ZSSTVr35LdoeP1mbJIg+LX62m154Zk1KK6iooMUoLo4aBvbJ9Op9vin8YeVFEVW/1hc1uGXS
zJvOcmZVvM7O9tJtEF5JXC4Q58k6dNvsCQTgU/UOhFqC89/YT2ahhdKCg9gCiATJWcbEnLoaSjsa
K8WX/hG2hoNGrPIFJWjMBbl0EISjX16O2GNawaUfS+yVX3xK3SursgUtIIgsDWCdw7B3gt7XNsWm
RxtkYZDnxqvv0p70BVFibyfLYH3uJx7NMFFY+25TPv8bvJJip65XRlmMGgTcsnKFaoIHtDKtXKxs
BDWHuuTO2jMqwJxJvR0elqhOr12ThdE9R+DZJG+Tx+mYKY/rY5ES8PtDnVS+y7vh/llbsiBt3dB3
jaod+VRhCkjfCtdK1S7cWu9siVebxlw1I0rIcFz1CzKGArLRxtXnHx2FdPRatniD1wXpc/UDR6SO
/yz6TFUZzIN3/H5/hdcXNHt4Zl3swNlBQ4fesFKdFVYmFAp5C7WvvV2Vrh+1CzWA25aoQVOeEpwX
0l2T5F3kohSGpc4h+eyU6bmAY3htxF2xs6fCXbqsr4tVguOYTEBUAekfSol140xZWK0KAbylWMXU
E2Sjtpf/ob5q+5HTDal2ML1lRRC+3d/T64vg0rDkNXGPlnJlY3jMX3L7EDm/merSob7hme9JDhQY
YjxbrsQ5x2OenhyS0akWq1vbf9St13tJ51veade8CGYKxB3uL+xWqLywKl1xprJy9WODrzbrf7Bw
ItTabLrAYvKx26k/F8zd+oL0R3j/AfXTr9jE0u7YWFOekW6dvHFDfvJKfvJz0D1Bz91Djc74+9vO
/DB9XDB8I5BRYxeTpcxdEcvEFz47FbNdVWYCzSmXXvQ8Bv3nNDgFSC1t3a0KNfci9Jde5HXoJIbR
orRwVWAs4hedWRyh2ivU3vyRpWFf+nGs5NlnhLPU+blHJPEN9qxU2blZmn5EuNRsvUGZq6MvmgXR
thrKdHjOopM+v5qnGdhrmfT9Jicf0bx6Tit9owGB+3hUq+MJrQ8DFexTDr2pz3sGDtd4rNsIPbQm
clBf66OHUzFmL6SbORi9UzXU+oPrZMO0Neo8AwA5t6vVw+mkKG86o4V8ieYYdzsr7KbV2lXV5NE+
5caLfhzzvV0fV6BtSwVVs+4U78Kkdt1tlUckFGPZJB8yxZ0f0uzobKx44s6tx/CTtWq+x7YKLTfJ
NpOas0DETa3P7LrpRWOeB1E69/5Rtau15SAjeRwN3Wu0wYBowfpRqdPpK0qIyDD3uuBhAp1fZn7V
lEP4UvahjjTb6FIIAnKgt6Y3Qpjd/mZ39cnc1kVZmYFidkrpueNqFW7asnUdf2gLjUEtdwB3l57C
9INaUAyH3+GUHdxGy5ASE4jNgP+sXAV130zZpipNJ9xOxly/KeWqz4JOOYbtJjuW5svYt8TbJnfi
elMk7Sp6SvI6reA3ipDAZjxH/1a1sPfCOAfCVJ1DP42S4yuP+OYX36n5SAMgbLfD4OZCcHBIAnAS
5asxG8pjPow/kVDukPtKss0pRqvccUb1kLND62p2ps0xGg7Wqkb1jOkm2ImsTawK0fXebV5CfUSs
TxW+oULL1h+/wfC9Pbrl51VksoYUrR8tnF50Jlr9DBRnUJthGaiNGa0NbfxYTNWp8qZ8DCevZbS1
KeYBRvfcyhUftfF0E5t9Na3xGQPJltHy26LOfzfHHLTOYK68uNUO5XFqN7NWNX5T5YantK7vOPNe
qxuvbUt4EpsvhXX0zd74MxMc8Sst/9W4Sh8orYLiR+lCKaOcmPxMW7Tg86Hc6G37dGzHlVBB1bdx
A3Qj0teUAzfHJtpmJwikisZ5VfqiC+J0fMvSY/2xs42QbYC0y9Ki8BCmx3F7Cq1daCo/Et39P6R9
2XLkOJLtr4zVO3u4L2PT/cAlVoV2KSW9wJQpJVeQIAhw+/p7mFldiqSig7dyzNrauloluhxwOBy+
nPNqCrAX1mjaB80o27oAqWgdsJpLchWjMNJR+GKmb/Mhvp2EUkXfFVzZWqBt9h0uxRZj7bceY4AV
siiIzkGn+AJCS5cGSLwB0wHsOSG2MdBzba15DBTVzB4OaHvOQoMDRZclJjgPG1t/qtP2UpI2IrJ8
qUayAnVtEtRcXquyDqlnh01WXQxOiQQkqa6pSHd672w1mm9QAtzYFglpbHNwwGQHMDofxnzEjmVY
eQT/+tbWFA5CUXUI8qr5Kr0SRPO02HTcueO0x99BUb3zysGIiNvdaW1vbxxN3hUMCCtFAhfSy7rx
DQpWTDLIa9fROLgAnDFyFGXNhmHdxGRtG+2jHZdrTxn1L12Ts3Wft/1FkZl25NL0gWTjC2i8Ngll
cst0CU71Mb9iTDECU5hRmrhBYuVf0Lv7tTLbW3TThamaoEnAuyvy/kLGJHQJOKIrcug1TG8phRPo
7oCjZr6pClp0EwDqlG3YGQTNi6b1VRv7bVd7143KzUg3lM6vjIIHNWukX47tDghruQ/XepuUGv4H
Sid1q95RTfglQW9bWaCfWVe+wE4RV6X9VZKWRcAFgMZN+0kvQTKvs2vOAO/MnPUoHA6uyIYECc3c
y57XXhQP+uNo6CtbzaqDVHQBBnMNEMNJEm+1Wijr2s7WIND+0trlbW8m5cYsMUXP3ay+tTBy5CdV
UkXM6J4KBSQbdV80YZ+4YGVE20HUEIvslQZVBACG76syUQMbLh4Uqu5WgvOwtvo78M4Hef5WcU1B
CqoPUYALbAPZa7sAgzQ8p4aazgbQIOgNc6oXxWrXlV299Em90cb8FhPym4LGTy7Lo1qMazfTcUq0
fAdMtH0GrsTAHlVQfY4DyiZC3ZmVKX0GvBIfr+hgdGH6CvgLEm+8HC3n1aFw1RkGMnl7SDAJukor
5BQ5uNBNzMnE4xeu1k1kxHFyZeRoS0lGa8LoNr3VWKg8ykv1fswRxmc1YzuVGtgkEyxRiuZFKmBf
c+Ed1BS9saRRb9sB6Rbi7Ae3fG1sVJJA/PY2gHZUqcytSejearWnBlhMYK5Q9nSIH4FKuiZuemHW
/SVLTXj1wrtyc+UpZgbuQwdT/3y4dGi+L/v6gdrqU6V5yUqxylVe46DrrQE8OzHAgTBhXVGvRAMW
YBdKhaRRqiSu71LAFbAePRxDArZnfO52zNULu46va8dZm2mi3qaYXJVR5raviJrimwJLwqPeoUl2
yLqqw1WY6wB+awYvZOgwCzkFXZZXtrg+Yg+DMrFVBkqm4u2RxV9lkZdrQXX1Ee4sNgDLPCTaLnMt
/ui2gqDPW8baFVeKdO2AqzlMdLTRW+Vghhm4T1cNB20QzUotSLKmuxxKMaz1siFgjqucNFkTzmF4
alsEYDQvAjBkpGuTUjfQbKAmu9ysIjloI3JSLuufNSXvpa92ufvUyDJ+NZAmDzuhDZEJ2uhQH5DG
zCfMb8oceUmNJnsAvoIWmmpBIzDTq1uq26AQr8kXTZUE9OEGr4ORg3xZUoqWyqQosn0awzf3tfEm
h6HENHNsa2lkZ7UXUmVMX0bPU74gMQii0tSQ9cNACWrfVA6gV6eOfpnKOq5CTow0cHqkSMpYoSjS
2diFiWpejJgEKBGQdKlirJUxtjBlaZCwrF2w6zXxsOZxDlZeQnmQcUGuPK+Rb7nI+BtJERAGbBj5
bQpPcq95jb02bdGToKIyFSFapMp4hWcqYkPVyXtQrjoDFYEuxhSwPKObB52OWIGjZuUrufutTBrm
dwrsygFqLuhB36RlCLQmAIy16MCJPjjbWGku28E1fWaPt1XuXbsjdoox5xtN7TWr9G5VDN4uHVVz
w9FL6HuZ81UvYtsvikFHV0d3WXO+6o3m3hF9F0kF7wXA6fV7Km3zPh5jc1srComc2hOpjxGc1vDj
DOBpiMq1O3dwi7VheveIIbA09I1YcmsJY2MqZXnReUqNLpjR2Otxx/oA3YRBbFXrtoxvUxNkquW4
zRprnQoSyRyugDEwyyp+a6KuU7dbTHnbINpj920yfpca/F/cgZCedWlA885YNb0q17bg2k1jmaC9
GRw1wq1R7pJeAC5p7PkdANmGtWplAPpkCQuRmr4fqfOq2CBuTVOPBKbbTzBPXRb1RmuFnsX7nTPK
R22AO0QUvJZ6/GTyLgULc61umSqfidJuugzrJMo8IFTcZAa7zHADej3ca6GAJDZRI1l7sgromH1B
mjjy8vJFmzqfeKNfpUNMfKAcNHD5vNk4bY5mJXW4ijWHbL1Kz3HnWq2vttqGdCUiI+eQKXbjg5pa
CZSkubFxg/hOWwGnL070gJbNfhDdpkhAPFyBkcSrQ1y1V3lZrGKjWA8s5kAYkKuRx1HfiUAC6t9P
M/vgkamVHXhhmvuIJulvMWHveWy+cARTtVSuNIO3oS0zGZUguF/TjlzroJFOvOraBM1xQBR0szRw
zGE3FHaExKf0+4qysDc0nK7CLFcaqde5bdlAjJWKT7S+vShY5R40Q8HANMWMTpWwQ9m7COcznvid
BcYiUDIXUt3oFVu3yEd3jhfxDExfbVp81UAHvCdDJgKPqGk06E75AEdG1sRCgV+vIlBy79M8DTkY
Yfa64PIuNTH8WlQCB7tC2pn5ZVfe2DkhrzF441eKK64r6k71elA7xaiXCr1w/awHD3A29D3aBTJP
0iATVVoESdL1IbNVjoNQGIkZlaVrS0QQInvM6+Ka9c46b95GXu88gRex0QSeVm7AYhVg9Hdvd/Wu
4+P3MounGSax5pnZoG+y01Y6pdZa2gUeOVl+2felvkIPRdgo8tZJbWNvaMN3wx2CzhmbQLX41gX9
YCqRxC5UWb1oslH2mUow4Uu1MdK7jq88Mm6dzk5RurTSUDPH/hJ8929lrzorKhvwmOvjiIOJJ9rY
DE/DKKnn962jYO4pbVAQspJ2QAabZk77WqBsru7h+7JxjVjV3qg2FmHIhslHNQiqfNvuK+CNJA5i
K9yZ6ldEr9Vz7ZVOH2bMIgHpCAWwRmP3K9zkGsOSd9ZGJc1wGBNLXIAdG8F1q9lR3Pf9inYWj33s
sA2ENqcFIiZggWmLCJ2YCZ4sUt8KFQ9Nu2XZay28bF10jKxNtSStXyiufG8cVj+OKqVjkA0FeTVY
6WSB1BT01ijELrIglZmG8yJjd6uYRIlqlrQRHpkAAgar9rqqLUy2q6S4Q1rA2IIIbvTTBmD+SBG4
QWqZg4GHQTd4AFRvhxsVPSepr9AUIY8QmRoHZtN2aUTVgV33vTagTWPsinukuvm2SGrD8ovG6B5d
xU32VG2yq8wxi6cCrL8H0+Vkun/LlYf2u6vGKpX3itYY4uQdbZ3A0jGN5yRGFaJkF2NOaXDFrav2
ru8ICcS8TBH8YdCNjiIeF/qLEwOoykcPpuxCW5j9q5qkCsdtWGEkDB3t7EHRm+xLnPXkYqic3uca
u66UOl651oCXbtM8uE5q7j2H9geJ8XJwlBV9sVXwQI0yQG6NgVZ6DfDru0HsEQqrbwav3LWdJi1q
802v76TaoyctKcCSKJvkMs1znDNgMYexkWt7bhXWyh3a9KDXAA4eGgewsWWSP/DO0zc0LvFk6DlN
cW/h+EuOZ4VNE3fP2lQytLq52cZWK7TZyBZTGMgKJxdt1wLNpW71lZeRJmBFq5u+4XT1dz23XbZT
zLhYOWXVXmDqqjP3gGnEW4OmsXILvr380amYzv3SaS0AtYjYcfyCu/SLNAftNq9AtON7jsAMaGfj
kbFCQgBOOVELMgQVpl9eGgBcYbSlqqfIsLMRzyRmlRziGldOYFcd00MyFUM7DpBk3pE3nnOBu74G
WFtaNQeZpeTB6mqQsHlDrq6o3dSv3HKHfdMmfWQ7GUKWUh3Fm47nzn3bJsUjE2naBipey5uucoHh
GttIyA3S6y8ao1APTWumIRMD/CAeQ1qHBIA3+IgAhyBmOWhavU699IhCNkPhKRvR1Lr0EcO0qBEn
Y32ROpoHWnuKwEx0dRI2osv3ZlelG8XQjYMV5xpQGqZJUafC/wHqOif+ahJH2eBdCx/Q211+gf1F
FAo6rUuNjVVUqwVIwmpX3NssI1e1M7D7Cof0m6xRcOlbTbk29UzuiMgxz5k0eVhaFRju0rRbt/BA
O8+RyZNnp+D+JZaFOhsizwtesPRqaIbc8jOj4Rc5xoj3hq6oV20vhOprCaviqUEGaFvMHL4UZceR
j2sUjEClvHqWfWuEJE8SzVc9uEskxBzrJR8z96LisYqNnkhROmCb3fUIy/QAwFMiQ1yHZ3CcaU5Q
ye6RqVm+6txGvFcwuL1kplkHmjqoh9QTDYoKtG++Zfro7s0ekxCB1TvyBe6gfpQ4wFe8NBn6g/K6
TiJiMAV0R2nTbBAmY765w4+EYSBCKal7DZit7qVqTBV89WDghHPTQpCswssWacaex7Lq75XSod9y
r2KbPgdmnV+DG3v0EccNT21M3Hdm5C0eClpxLxvZPQhW9Fc5JSkiF150aWibg1Xup9w2brMa5RAF
SW4g6mf1fZKZZR8gAZrtLbQciAtgqtJHEE50T6krwZQQ1wUIIDJwi9twajjanS2vUQR21q5TNCBM
LViyrpC3gYOzcnnQmUg2KnerJ2BWIkz0LHLNEUA7eDmWSN0oDuhVnYxg1FRNdnqlFpHllewGBB7t
ISea+TwaTnJrKUX5UOWNqQUDqUYP153rvqUkB/UPIFURh6eIsH29NPhFVg+eDAqUlJpLRZpy7fVG
dql7GvCZlDxLO+xBnkVDN3BlbZZdc1mmGF7xW7XjkQrWEBU5uh5AFE2NRpeuFWyTgGXxu4Wx42+0
xfsftI5qnSPHiBsoSPJa4g6uAdzqj6PZBTTOjHtSaaMIYLVgFcVAo1puMjNW4G2lW+G2IYqDIoLQ
a/uejS0iK4T6WbpN87pcm0DoxyZ5oDzSAVNa4RrMuJKD9YipTnxtxNiiO0UzMyRK0ADE7V0RYwji
wmac6lc5aHHKzme48hMRIsWuZyuDaSkuLZcBrqpGHq/WtbtC4IzX60KUjhN6QsOE3bYzEBJ/P5/l
P1Gm+SXlPi99DXbl1hRJ/rJ5ksW32nyLlYX2lxMiQNkN3FIw+qFneT4LBILzSvdiDWAs/KuqIbBI
fSNe/W018HXPBgISbkL0eP1aOWhK0yIkA9gLWmF92WLbkfo14qXW7xPlO5TQTHSLoOCKEdxZRZ4l
eDQYGqYqJ6QvdOSFedR/9S6Vx2mQk2HWF3FigIH288qdmLdw0Reiai5GfjHHP19Bnph6q5OY+uo6
BgH7uNU2gLx2w2n2jgfTzHQOlCBnqyys6olSlwvwYwflGPTMgQpgtqx5EXdGnwLSzASGobgDIgLI
SsYg2QAPZvO3Ee2ntv1pylIHYMc06TgrOOWGS7QWfgrd5lNPh6H6FN0xeNas7VWa+EtT4dNm/Vpz
BqQwxoDAEDahpWizalMuHJPYNS39nFLnO6Yxmq1Td+Pa0pTuLnGRY7fy3LhMDavcxRJpxIVd/Vy9
/FX+7OgBiUmo4FbGJD+qFBG9FdeYqgzN0EKpNhwf7Q2AnxZQG0+rjH5ETMNjuGXekkiURq1aArCp
aT8l8Fi6VbIRi5C4n0uWk2YfYqY631EdTzfaAW4LYjjFuCGL98SiB7cCVlhfI2NZ3Z1fyZPiMIkE
CnfUgPW5lWatosfKgCkyCWZSTbnvYy1s6p3NbuhgBudlfXZmUG3qxEWrBRDo3bmNKpZaypqXeI25
K6BWXJcliexiaQDppG0ciZkc0dEKGqMhZBFDjOVdyQZTzsbX83pM5fe58aMDHNSVNsCkPjnM1Oga
tx+xRcg0rVu8FXMVV6FtizCl1kWmFbte5z+bH/77W/8/8Xt1/fPzzb/+F//8rWIDMhiJmP3jvw7p
N1411Xfxv9Ov/fWv/fpL/7pi7+Wd4O/v4vDK5v/mL7+I7/8pP3wVr7/8Q1SKVAw38h1J4PdGFuKH
EPyl07/5//vD/3r/8ZX7gb3/849vlSzF9LUYc4l//Pmj7ds//9Cn6en/Pv7+nz+8fKX4vbv2fUzR
k/LzW3/9wvtrI/C75j9wM6IrGR4Ic/qWgU9179NPNPUfeOBO7cNg/ET9fWqmw+NGJP/8w/b+gcEu
D475B9DTj9aHppLTjyzrH+gS8PAfTKi6cNvmH//+w37Zoo8t+69S0usKABgNfntmJ5h9th1NBZAS
2jlUS51hW3ZVWaObDzWRFOHKiMK31tlbXkPZv5bjT6nHUubmPpeCJTg29zwFXFvm9kPkoDjkywzl
59jLvYV7dEnKzC0Js3F6w2qHCFx3K1tDYZGsf0cPjLwBChyY43OgEdrinhbpiApS3vu9q21kai80
vcxd+I+lmuAWHMw9o6Vn5oDUwoslHqNYKrxWxlwc0mR4SFGeNWPv0iiaXSHA467z8Lxm88hnLnbm
kFRXUUSDqDVCUjI0MdcRxxguTTbFEvbokqB5yNErKcAOIKjUe/Rkf9fU55ZshM4WjOEHYN6xB5xr
NGtQckaMXxIhh6hfGSvvbsJN1jb6YxGS0LjEhC6QyZydeaWvdD+J3EsGjIUljIOTBnm0l/NwUgxk
jHv8CRwNTFV1q6V8Qcv51ThT8kdb5NE90qdqUxUaJHgaQZuxkiR+hXq9NXVSpygMyeThvJ0sqPRj
0u9IoJG5uYFK/BAVQBcwrxt94fsn/RFgDECMAchKxIu/eopM50B80vB9gDM+my4aWErRXxdgDP6b
F/2PlcP8AUATXPzXfLgNrWte1SEHFVWa9SooChKlVwAfMFbqhZm2k3sEinXMreLG/zSVUnPBYmHZ
cBpqZJLvtenhufwSowqLktjqN7bnSNbsGPOcFW5LIUtDLyWlvsmWLO7kBiGy0CbcFAwHzqJquxfe
aFUoSdJxQHmCoZAcD5aBkkGbbM8rc9JVTJzDP6YQdHfmKtQ+I7nkBubP3WpvuC+olCDf7zlPSVMu
NZwvyZp5C00Ze0kEZPEkvYm1JsqJit6Y9DJLxoUgfUnUzMTtuquMTIEoXWsuhzx7hFt44hVg40f9
710mJl7DoFJC07eKyVvkzafNPDqtY9ei3AO0tVBkF5KtJsZBZGeiRjnk+T0y7Ajgl4ZGZw7ik8iZ
BQpDi7vB4mXIipXmSl9DleC8Wcws8JOEmVkIUKQMTgsJiQN8LPagtbeF/ffmKD/JmJmDTlSUhAvI
kEgrIcXuYx7BV+uFfMPSWs0soSrAb5I5kGLV93oGngTA855fq5mtzfWY3w+0SzyjBzJaOKA5w/FW
Jnlz0bqudu/n5Ux/6dFl+0nOLMCLJe9ki87JcIJMKYGz1a2mdvjFsYKFFfuR0DgyaMVzkW1lkNNE
vPV/zli7oO+I/RS9sqgUAaR3Mz6fV25J6MzluW5jyKKD0LTaJ/WOa38PrPzT4k3yj5QC/xSqwi02
ydGBopoOe69PV0n/bOZeoChL0C/zUYlP4mZOgWk56i+iLsMyT/aqWoPKyLgph2oDqqitVLWwBHES
WNg2+rDEDTS7Cv8UjeAZDyKMTs7jZ0OgVQ7JXvijHu1OKG7kgUwerRHtO8PC/X7aIj9EzfyQ0VZq
4nKIik1USUwNPRaoiDJrZRjZVg4J+nyd0ImbhSN92jl9iJ05J9NGB245tDBQNJFUMbq4rSZM0m/n
LXJJysw9qT0S7YxBCqlhIk0fVukrKsnr81JOO48PXWbuycuL0SYo/oUq+56jS3RUI7tSfXMx6bIg
yJk9QsmYoBcBwD3h6O4UhUakuqLgzMmNJWbchXWb0/uqjs6SHnDQ4VhcOO1bN/VPLb1C50nVn0YO
UCUXI/jTCNTMFyYgRDPTzACfB/BDphQyRcl9i14oOERyayw4p5MqYZJ2QuICLel8Piht9bxAs8xk
CugBswq/RuOOWd6cN4UfYd0nB48kATIOSI0jK/Grj6JKWdulDqXsF8t3d+UqCeMHsG501xOYEzDG
6gXjO72MRxL1XyVmHq362IRE82YawwASe+uuhN+EyIkDlBaVnNV5HU86pyOBMzdfE2SbSAeBDNcJ
CMT9qti5ZCPt94S/nBd18kY5EjXz+NRx0Dtbo5VeactrlvY3PZfReREnz9SRiMluji6VvM20PpfQ
JgGkhYt55MTNgji+0JuFkaclXaY/5EhQxjTYew9Bjbbh2jOxl0xvMq1zpjdzqbpaopcrsUoAQcmg
NG6F8XXo1nmMAlBxiMUz55dCf4ttsRA7zTEufh5kHGLVnIBwAFvzq2YxZrmawoZg4y5+dXfGPn9w
L1ikvLi+7uv7br9UITltgX8JnEdrnp00mspt3MzeQ9NvK/IdXaBBUVyb/bhwPZ42jw9Rs/Nskc4b
C5QyQ2O8rruoA4gYtbYeGuTPm+Fp6/iQMzvFTucO/Uixhk284ujxctHwd17CSQf4sUvzB6kqCJm6
HHHR60+8vivTXQ3QmPMylrSYndeuq8EUKSFDEZHlXibOwpPw9MaDS20iVAeW18zE3VQnlT70ZegB
qYWCedRqdNSLtxjLDKrCCs9rM6f/+dOwP8TNwocxr6lUMY2CaJ2sMT9wh8Y8dEGgFDdNm9E7dCtf
LkPXLYqdnac+c1RaoycPF6MI9cBaDZf9VxKiGXzAJCjgY8Lywbp23s5re3rv/lLWnQUXTqZ2moti
PuapErgPHjbdEj/baRP8EDE/TC3Jx1rpyjAzLiz3Hj0P1hLN35IWs3PkaqXMawERdnyVx4iSlg7q
f/B2H0rMrr9YlB4RLiSIcJrYTiOQxlpAaN5LoC5h/jIBzdx6KXqZtvyTb59GVye0a9QsZ7cUxeMX
LeIaNsd7IuzgOffSuFC851Z96NAw4yks+g1rOBI4u61Gg2ZxPYyIAOlNoV716kLG5eQ+HX1/dpLR
wjQCnh7hWIs2sES7t+3b8wqcdBVHAmZnt8uNSnQGBJiU+DlYzNkX2t2hkTi1fyuVcyRqdl7R5Svj
rsJaARUr9wG6cy2aYXVendOB5YeQTwAgfcVtvYQQ1kQjWEzQt54HTsRpNL3nedBWwVJjwMm770jk
7LgKxgBPkEPkIA0/d7a8fTfFzZDdn1dtwRSs2ZHFfE/MSg4xRL3ixZ1ubM5//6TXOVJjdmDR5Fdi
ehXf751XytYY6fGbv8lG8POm8KYWCh3VqE+wEcj0u6OKTjPMpt641rWWLuTGT+vw8f1pDY+Cx1yC
8VmCICAcebUbXY/5DXqlm1F5O79Wp/fiQ87Mz3BXY7xPIMcwL3q+d9jr+e8v6TFzK6xMYhCE45Kx
zWcZo1ccTYYOeT8v5LSLPtqNmXOp+3JMh3bSIg7ljm2dTRb69nPiAJG12OSrpXTbklYzX2OALbK1
OeRpw2U+3FTme710dZ6+AD42ZuZjuj6tKz7CwFi/IlXqM4xgYbzQGq8mzKY2f8yBn72wjAtq6bOI
wGgq7rEaak1kZWRdht07QC8UPwesQHw9hOjCx0h0txCn/gdP95eqU0vBsa3HpekWjgtV0+8i5Ntq
R0LViVjUhXEAEOFyrT2fV3TB6PWZA3IqRzaFBYHZ0PkxzQ+0bu/Pi5i3rs0dxJy2LGstig4yrKXp
BOmlHunAkllN6PVGQPbGGDrRsFJDiV7ML0ugjafd+Md6Tuof+Y4a0Ooy7yE6TnXwST4PZNNnX0S2
hOO+tIyTOR3J0XqVGBrFMnYxhgczTAaYSxY57cTnMOhDlZn70JXMiDsHItRd9wrSxdUIHlMAQEyY
W5TtFqEYluTNHIk0eE0EGJzDqTbubKo1rVYTFZIFpLwaPb6/lXf7cFz6zJHAI+ZpOrnf1vjW9YaP
/Bia+78u2OJ04Z1bxZkvGct46GoHWk1AXyOoKx0MLgZK70/WmEVJHxC2Pi9zwTbm1LB6Uvd6jFGo
0HLGoFPtSPJ44ZpfMPOpfejY/DLVKrJ6chtedqH290mb7CzjJrV/6w36sUfGZDNHZt5i6FwIDNeD
jxXwNQYIwIxrU32zewIKxIXy2unkHnBDAbSCwbhPgKvKoNC4mZ6C6s5ayTzsMeEG6DLyDXxjoaJs
zNH/nY36EDjTDlDVRt60EFg4Bcbh2qowh30GRrRhe17QqcsFqKhAbAJCOvK/s6NsVLQsXIn4XCUg
0EKN5Q6tBedFnHS6xzJmx1ctawxSc6TcMDf1MpFTZlfkTcEAv193eEnLCyNStg4GkEL19rzo6cvz
I3YseXaQjdjBmH+O95pJrtuaA3WkCgy6xUSkrw1DdF7YHDXqx+VyLG12oGvdYSTmkOaAphsPg3AC
EoOlHIqvE5JYGZWH5IHfLONiL6hpzyKEEaCRKsai4R8LFujDU14+68WNTnYWuDnPK7lgL/bseDcD
sGQwsY+cX+sGjYB+FVADbfYbZgkKn78O3OyxgMETk4xgZUON8WIEn2i95fnC0/eUJsciZvexS3mh
GHLAfQwYFm9F2rt6CeZtScT08yMf5SU2BjfRfBxS9WBg5Dcr7jIgk5zfkf8QqH2s1ewIm5jGlKMG
KTw0wKWCCWCQ1PjjbgIoU7+QYFzwhktazY5zrEojGfRp4az7BgHGUDwkmLM9r9Xpa+RDqdnJNVst
bhT0AoSi2QkDFSLq2/yGx+/nxZy+ED/EzI5s3nE0rIIjL7T029j2fLAgROclnPYKAHQFkiHQfvU5
PmnuktZoNRxOHpI1sBm2E9C6++yCprr7mUX0iV/ulgEbT+0T+mj+LfhTqgJsiEaHTFxo9ve2A4LD
bjWINlxQ79RGHUuZOYQuM2qUACCFfo8v1bUI4411gWzcFiOExZ59H6MiAmrNEpzxqY07Fqv/erQ0
koDVTIHYFuBnK01NwcGEl9j9ee1OLuHH7TjnY0N3nVWqDaQUYud2NzE/pGyhAn8ytji6NeyZq4vR
NuEBWQE5hSt+AaTBIH7hJLCvskt3NWzUYWnDlnSaVvbIKQEDr5OAxIJOF3ZkXbEtjQDCFySPStQG
zYUGLtqlh/mijtPfdCSTJyzREkyaoTgK4q6VtnF+EA0o698gCJxfw3PMV4dTbjYJwg3LXbsYjura
7/83q5g5wI7VdV5NO1aSK8fcesOLXLo5lm70mfvDSH/fDO6Ul6VXvL6qdQsI1zhQJbruxui8OktH
aWaASKSzaYa9DHPQUaZXDbk5//0lDzEzOBdDzhY3sfm07FaS6ZiqbtZG2vk5Jg/Pi1pSZWZnlqdo
9qBDFQZYDQHGenepXeLkxhw51UnZI0setMJ1kqlbYoKOsrpVXd4mFgamwF+dPZ5X5vSpOZI1szM3
r1wvA3x2CBg20JBgAdfu/U9M2mG/hGx90i2olgvyDHQyf5qti0tVsTINipXkUKpfc2+dVLe/pdCH
jJlVIy8BlOQSMsjDdE9MXRl8I5/6iIKifjFrsKTR7G4v08rxagPS0M1OL+U63gFBb7y0/QnU13nm
YCwoDn+Xs+Cn9/lYx3m2ToC+E7B/kGo/VJFxNa6cFYIjBYOKTYjC4fiDYRxYeOHC2p7KJthHcmf3
sNS4V1sN5Gp3oMGavHodACqsC5CYieT9MnPNwvLO03UE0EmuoBBoJRGgsQJurDoMzC+oddp5/GUy
84Sdy4WaUQYpE9vkNIYJ3EPmC8eXzwUUm0ouzVfvPl+i2pyM49PL8Wg5Z06LmhaG7iftJsJ2bSM2
1toEoOrSzXjaYX2oN3NYLgVQTDZZC88vZPkwdL/nQz4EzPyVS1JF4wUEmGt3Z6NMqgFW5TAGkzLO
1no7v12n1cEAH7IkhgGeiV+9I0s7a7DHqTomdkx/4PZC885pm/v4/kwbxbGTEaD1+L40M9+V5l5N
jGvJss15PZbkzDxvoQlDpaDLQ0puXIna27fSAMc7W50XM/25n43sQ52ZP0ztxmgKB+oU7Eavglge
CN8Ctem8lKVNmflBmcStGG0oU9BiB7TgFawlPC/idIpH/UsTb5aBAAqQx7QeMuwXc2eEoDrbWUBW
CQiQ6C/1EFAtO2ObRcX7ot+bAv0za+jN/J5aNsBt5VjDLtBWk4HHVaBdDistAvwxKiNfzmu6sGU/
MIOP7n8lt5XSAvAbCkB1kIMirJUPjip9ai+8C5YEzaKytDZMMDtBkFmmfo6phM4GmspWkMfzCi1Y
B8YzfwloYq5rUtOxc1Z8MWbbYqkTRJs24NwGzXwCOGcARjkZuXloIrEtVroTgeYyBLP6QRMLhrik
zbSqR9tDaZZZgkzWUH4FqK5VfP2/rdbMMTA52K60p+8Xl7K+4caCeS04Hm/mEZjpWVRM50iw+zT/
lucXtv0bNWzQpP3bR3szd2DnXaM3kw9V6LO07ni5l3ShP+ysFiZYB37dBUw8eC5n0AKFWId/6Ys7
11wYQpgzOv4ZZ/2pBmTMzn0mC5o6KYLjqf8HNagw3g3ZvkXmKwWQXghu9not/XwpvltSbXJHRwam
A8QVaKtYvVGzgJaUr/puPJTci87b2dnTD+1mpz8eMUrLAWqGZgxAjab5StXzK8Ua1xPI6nlRJzX6
yHHMUc5VLwZeo47nmf7/SLuy5rhxXvuLVCVR+6vW7nZ7j+04L6o4i/Z916+/h5n7pWVaEWsy85B5
cFVDAEEQBIFzgrs8eDa0BKB7nJLh9mqthDBRpkv7bib02jR44LqlT4bd1fIgfxlc4P0cMHpwiD1e
6xFPMfr31VL1QVUKCe30jZfaFWfVliItsvq6ev1PBmRRWBoyEXGiJfFEB5hrdq2UlcUlF9gMbBcD
sjMHhADAFANYtG303gRfl3LcV2JzzGZVhmJnDcZsbpSugRaZfhsEL+k4WG1/qJZbqXoy+vugfM0y
HgPappevlGI2EzhXyJxQpdIYSC5p6RDjMCSfI8CE72vHcQUWsQb9Z2hYpYfpaKYvVdTixUIAvvrI
SU83S/FrIzJuPsaSgRIEglL8TOtcmSfr1vKwnIQTveEm1x3H9bgCGR9PR/SBA4eaDpjNLq270m3V
Y1q8sbqn8Wri7WO6Ih8O89WKMedr2Mpz0FaQJ/rVEbCOB8p0iZEKixIa8mItz+eZw5aAbbAAji2e
ktVjaBwMmePzPPdjDlttShoS0XLEFKEaBfxuW150Vyo1Z1m4WE08FzTfRyNJBVoB+iZo7WMEy8mN
ApKoyNOOy2nS7dGj97HggfdUw9vVbDexESpLGKJhEdlx76pe62uY7IkOyYlXj+fYkoXyGYAmZoDA
E2+8yRezAhKrYguGIzTc3pPNdPLigewgPBmUbBbouY+TBDeN6aCi8zKwSi/kskDSJdlxdoM5hOUp
K3slhfEUPzzIB+OYHiU3OfFqABzPYKlxpy6UyranYvKfivpo9l+17nE//tGd8lETRCZDwhQ80Jbe
O1+3yDVgu3N4evA1TT77BD1jtfDWq5xLy7YqFzlMQA+LGqwJI8hAehCVyw3wrTvDNvLP+9rwpDDr
oncU37aFFDkK/XIyfAXQgT2YCf6bGCaYz4ug5U0Lo+Xiq4LWW7MjgC/+jxajuq6SlKJTjTbWocti
Ls4QyJ6myQ6qAs6+Ltvb87IwTNyWkm4gKl0Y0oBsQL7Sp281eS7nn/9NDBOxMVyVZMYMMWmr42bs
ZiqQ+b9oxvd9MTwHYAJ32YhSoM94DKnkn+b4HCRnAC/ti5C2N//FYky8jqMpGnKVrv5PWnwXr0N3
QIOK29oo5zZXrQMYuAO4C23MuygoR3Iylu2z77d4tlMrQOm602pYcjYfxfEo9v9tD7FtWnkqD7GG
5h+HtL1ttocEAPFGwLmkcdaJ7dFCm40A2C4IiSWfaC+z+jCEnMjGsxMTC5QpH2pJggi57U+RCrjD
gdco8ock67IW9BtWezQM4zpVYsgQpvGTDuDQbAHtRa++pnEIkoH2GiQk7lCBdKmJj4DXvYmWqgbE
/F8VNzCe+P9RXGZixVyiUQH3DJizP8fCQZL/oiNGW/0+EyRkcRwVkS4XaWLgPIPsArD8Yaj+R9dm
ggRmtDvJpK6nZk+imVlayANT4vkdEx/ifjBJTI87VX0j6kssAz86ft0PENsy8FIGxDMgcBpMfJhz
JcUjARbDKN5IfJPmt0DR3xex7du/RbBF1XKa81SpSlShg7fEeJUBRf/fBDBpQQnOX+DIQkCOxwDp
SZme93+fOszHtOOiAJMO1CA1iSVMlWAc47YfwWgr+bVyV428asl2jVG6CGKiwAw+GLNPIAgUOnbR
ohTcPKHPLwSevHyQQ7/u7+TlFuiP+/ptv9Cu5DKRYYqTUExpJtLI9i8gkZfcBny9fr+4nW8mlnrc
F8gzKBMBekE3MiHAgkVBaoH32NKl10Z7Aab2vhyOc5v0O9YRr5DaoY0gRzRAVzT1XhpHt2OtcoI3
TwwTCbIoA8DpAvOl1XcQeLmi+gw4c46T82zGBAOiYHoUeMhYowjPE6V2AGOEo1QxoLr/rpR2cUMm
JoQkH6SJJnOJIIAmTbvp5NFtTemwvzoct5PY+qoAkHIyUTeYPABbuaUPcFjFGlz65jEHtslJhKmF
/ryN0Qry3huapJ/DKaehDnxiEcZRTekUgHBSr0OkD6cG/AgcBffXTBKZwGHOcjxECRQEndlZdAsP
E78t2BUs0x29wApt8jJcJ08xb4aeLtCepkwcKedAz+UIcYT2ebcApFV9OtPAu/GxYH//36L0P0fB
AfLeonqqgzFLhn6UbngaLM3un7Q78pR56XVsz94MMtTAUu3IVU+Gh26Bu+LJ/L5v5P3N9wFsq4mI
jMsNvmHuzolyHINTbnCS6P0DTBKZMDISYJuDQA53dbF96Yb2OjIzTorJ8xQmhAzgGKm7CVoABcQ2
JpBXdqJvmPNRkStOesTddkwkiY04gGNCFmVaHW4zL2vRT5IewfLtgaqR64083ZhwskRGOY4Z5MnD
VdNbgRF5y/S6AFl43xOojXa8nsVxANmKYCygSXHqrgfh4E1Z2prhS7of8G7uf0ilfzv+r4N8dbAU
GG3XARyAUFLZA4bqe7+2xRE1RHnGow1acjz572q/F5FMLFFAOImMACKb+GutqJhzvCmAab1vQs5m
+qX3Si95lEYVHAt4jZojZ46nYxFF9tQpnGoBzwV/jVyu5CgiCN1UmhJ2juRFGC/oYk+5o+XD3JPC
A+91nacW/ftKHPhaC11MYTvwP8VWloZ2KyJOiEnMsd9mpCCUoFzUDQo8+V6QqIaJFgsJAmKZnJcp
dZZJ8v9iiVYimN1ba20MgM6UPgc1XiG8SrUO7kteB+J2KroSw2zafg7CJSHQZPCqY/OYOPVop2ew
fOJsLv8GHkC7CGMHP5QQJYq0gU4BSBRFY7YajVPx3/SAlQTm7J9aCVySAyTIxatQOW07Wp3Ay2d4
QpgtKhRxg6hGV9/WFC/L7QktV5E34CQkTm34szPc4EHX3XcI3lKxndekXkTgaEJsdgTZ6Y/aF+80
yarPhie+NSonDeXpyBz5WRZGbZTAkEIV2iK5kuYvo/o3idpqseg3rLZrH4MzbE4ho0tFV2pupRYz
J8qxKm6A1HOYeUM6XAMy57tULGANUCEvQ5NceR8434LHwAKFybXywFkrmnl9OKNWqjEBom1Bg4nJ
Qnr2ooNY92p/QAvgcqqPdAi0ffmrt6eVPCZaZGKYgfca8kDBqeufsvppX6HNs331+0yYSFrQP2UG
TFdIkS0Ob4byIsqRNQQiJ7JuHxkXSezLMViEhDgHycKvV4zUXV6ylwGTcD5eTLz8pfi2rxfHzdln
5EBOFBCAQa+osPvpcxOdDO4huJmvrDRiwkUZTnMpj798Adyzk5O9qleRR+7A7lNjpia0KXWqBUJj
m5e4c1aNfUfWkylaugXaEfBjyovdGz9rEXiemBzaNyPnPNSZaJG0kt6pNLDrxXVV3RUdJ23evOis
TMhECgymGaNU4/eTonoEHpqvL+NpyCJfDPs7DQxDWiaBJ5IHSM+LGDobMUD9W4Yilk6VrMCvPEWw
voFB6hOYra54uCk8V2RChtCJktaAsxKk08eoAszWWdQ5F5xNjKjVAawzYULLWynLQNriEH90DaAZ
WiCKuQKfJXhcP1NX1A4ZBmoILzxxBTPxA+m6GucpDNl5op1PDjgi3e5uOWhO9bOo7eRBdpN7kMNy
TjHO1mPfkwGFr4CoDy8v4Ri6RnvStZMCxuVwvqrBAri/B7YvC0QDnJ2oEjSlMk4qdEkPSmMYN7ge
n+v74Bh4wBiwhROxKhsTw86+vG1/uYhjfHOc0sYUZPgLmvwcRTAx5Q0eRFA974vZNuFFDOOWcWiA
kT6HVq0W3o9gNVSm8rocFUsVmisQpPBud9sx6yKPcdFw7KJCBDs16FBfixk7W/oZpGdhrHjLtR2z
LoIYl+ziSjE6GYLGk3ArAi9NApxBeNZ989RYNgihOOvFkcc+kTXBTAYjpK+A+kME0lOVUwTl/T6T
+iYY/IuQlOLiGBxHciYZpxGT4wjs61gKjrAmodURLXiJ5GMJkNCoj21gN1t5+7jvdBzfluX3maFW
z6pR0RcRZb6dVB+k6JrAK49Qe3xM0X6vv0ztuco+lVaWlwjMe470bXIES7ISp3oxr5sbcuC19vGW
hokMAHnoG6mB6XpyX0iZNY8h5wD+w0l10YaJBoCoLQ0wt+FtBIiDR9NDgpFYXYOZk8KNb3m+vD0l
fIl1LC6upOkxJocgrkeFAjmNZou1VdrDobNoxXOkvSd2Zzd+yG2z4vkhEyAMcQCtNg2zai04bXxS
M6A4LlfzeJUtvPoF7fzd8xEmRsRdu2h6Cx/Rkg5tV/DC71l0rS6OIT4by5U6fa5ETqrDcX2FftLK
LdEpAPJ6Wr3GeKMOhP8lO5kJr3DME8LEirqX/78jgUgiuIO/63hfyIni7u/i7Xaui5coTOa7mHqi
Bgo1nyofzSR7nWYQZ5c6sVoDUJyi1FhEAjnnArwak8cQx9ORiSFEM7p0iiAcece50KbrLpQ/iZXu
cZTkbG6FiSOCrMtI3eCPDTq7FwBSg+H1WwNGw5vu2nSk4744njSq9co9CF73JlDbosAh3WjKQ2p+
2v99ntWYOAJq10nNCawWmCOIZu87I7SjhLOvOGe8wuQUc1In2kgf0sZpvEHZPQbj6QBG9Smwh5aL
AcIzGRMwSDK3mURD4zSBkru61fT/aDM2SgDfbzRpRGrTxZ2Nu1LrXKl+2F+YbS0o96CIHQUo8vcL
b5p1QqqmRqEuVW4HwOtUucjxre21v4ign7DyLQyg1jn4H3DqljdpdjUGX4EVtK8F2V76iwzGf800
rDBxCjXEe+nbgEkr09Hc4ig7t7UdObQ5MvFSX/kU3SqO7uPl8/CIVgXuIUKX5GNgv3wG4+ZlE4Cs
r8ZnJMf4kN53h/w4Hiuf9wD+h3vPRQ7j6XIwwdkLyFlMS7gFBylgS53iJfCG0+DiznOa3M4uH1uO
mf9wF7nIZXweaPbVjMo7fL7E0FemC0dVK45JpHikLVwMavlCjymDAsWpQRV8HeiWXQSaZaN63l9w
nk8xeyOohTrKGnxIMz5m6m00PgWSuy/iD7nP/5Ql7PvyCGYNkIHCyLjudXZsRiCTCaSvQQOwy7Q2
RWcc+9k26lH2UlyArbYcAcyMmSNOhkyN+men+kBNEMR6XUbUqYrhcxGBALV+yjLwJpff4tYZRR5s
NmeRERfe79doCRNjJpBHTx5i03d8zFCDOQwX+elH5JZv+4beD0GEnfJRi2VOlRzyZrm9kUvjqh9N
Tla+Hx6ADf9epUyOl7DLIAI9a87SKZG1BGR0qtAE3NHASbV4+jCxKEDRiOS036eUNVSd+3PX8yii
/lDOvPgmE2iQJoeirEFGck5vaB3YtONzCebh3An5U/Wbu00G26WBlyk6MvfefCAebcMqaf558s1d
vEnklvkg3gWH8lgAtUy8UV9xX9t3i20dV1JZPwwxupRO4P0YbdGOD7ErhED7VHqLCi2ugUa4L5Cn
JXMUEqJURRe1KNpGD+bwXEl+oHK28q+XyQ97eaUT44imGAVmCbIPpz2lP2d7dodPrR85IHtIPeJl
rnDHu1PxtGK8UU5SpRQoKVaWfdLLzurgLxKPiG3z8rRSi3FHeenGfOqgFqrSlpEclfAgCKEdyu7+
Em3L0XRFNnVQOxAm7A91UmJOABmesNyFwclMb6vuZhZuwVLK8T6OJLas0lVTScqS3peIH02ndHby
4IfZvs39z32VNqOF/FsltgVZCrKpBV0PVEpfsxYAxOH3fQF/8LmLBGYfjWEaNkjt6cwNppVs4Q2v
RomtX+MaPwOOr/JndKkLHPvx1GI20xAhmKe0dw61CRHzL4D55EjYjOkrwzFbKZKCKTFpbziJ+1s1
KOw8Lu1CH++17mXfgjxJzBZaenEye5psyPqDJl0Nc2/p4zEiHDHbO/WyTswmSqZBCDA19wuKD+9G
Y1PjMft1X5XtEdSV1ajfr5Lx3BgkIac1o+abflt8nm3ZK0/TgXxHJ5vyKMIf5iteCNrOKFZCmbSx
r1uCvgYIxbPlkQCbbx7txe8dOu6lPRQ+9530YxEOWGEaYErxP9HQDMaUTdLmiq70AzAoQUN06q7C
I+WqoI9hvCLcx5T/vSjGoGB+icclGgdHygEcZjiTJlhCe47ApZe5KIMkROacUxsHI0Tqki4S01A+
0jphTiqYIsCJOqZkhYfWz23DyX4u9gIEIcGpOUn/R+9/L40JH0aTV3MtNIMThteV4OSAZSPal67i
tHlvVHXey2EiRiqFMsGbACZGUTbHXOAhfFL95ND4vBexDXd8L4mJHIagNIrSQ6PGAYX2IXVVHUyE
GTA6QjiI+frvL/Lv5THxYwoxxEIayAvaXnBTKTiPSmYcJ1y+Oa7BWyvG7wmaGZHDQZIe6piPCJxA
k65rU7Z0c+a8C3C9kHF8I9GKTJOxXt3n3gXR0iFwalDaWdQLY4f35PbxPHlvQyaEZGKzlFoLzbry
tiyfiMpJ2j8G3/e/z2QWc2xmSSrh99v0ZCT+XF3LEucSwhHBIlEKiToBOB/bdlG/ZyDBku4ag9P6
wrGSyibqybLElQYREnHU7q7i9WvwVGBiQaoUab/QPdqTT0H61lV38fKwf0JRt3mfIb9bCBaIIR01
TDznWAjFvAtRPlFeQu1sDrFdSzIng/h4sX4viokD1SgVZqlDVJKdW3IoFzccPwVEsPXJNkfeOM5G
HvZeHBMGmlSYp3LA4gyeeZjtoMErOSU2lx5SYNvcoc/5nnvybjsEKEAM8HJ/ZEMTa1CwDTXwTkfb
8IlNQVdzO0TXEO6KuLgF9r+f2KNK/hbIdtEqilRXQwCBRtpYtfqgC8/7/rHtghcBrIurEi4AmG1y
xPx7DwaGQEztZHT3hWw74UUI4+eCQvK4DeDn2WzS2cbiqJnL3Vjot/FsdtaUVJyNux24LwKZwy/p
ArNpW2ilCcj6yHWPd694esmAg7+v2Wa6slofxuenQkGVvIEg2qz2T28/incHXqWQpw/j610KJ8gG
iImaQzkd5QBsmjG6vB73teGJoX9fZbOaKMZdssDbGqJZanfVi2gjM4+Dxlme7W1kqLpiygRUb8zp
kwJiZ5INJHlNdxTN65GL47OtyEUAc/y0Zatn+QgBqlXFlvlN9zIH/effQze1zWtKngk35+Mlbm+m
32LZRpZcMquoiKfBkclPcBRYTQMmO94Nl6MbC4qQGUWjViJ0G9TvQZlbBqYdc5JaQ/tXZ/hFG2bX
jlmYGaUOQUmc40ZbWr35JGs8jmJCf+bjCXURw+zVGuStAqkgpnWVEx2FLu30STlGt6lvRS/psXXK
Y+nMB+WhSzARbd4RTurFWzVmD6tpO2djjQ/IqtcllizSuYL8F4DqiOQAQpVEU8SZqzB7Cy0lU9t1
InVJBFs3A5wdTkZ3sutjcQpxhO1v5e18ciWPySfTLjM0fYA8Wu6jR1V4oujgIpqfK59H2vkLgPTD
Iq6kMTtanKs4HGtIi44oJIY3Ag5jEDJUVglwkNheMHjUuKIXPGKG0R4PPbezgnrJ3gcwO14jmbos
4kK9SPLkM2ae/MEuDpol+LmX/ODd4ngKs9nnlOVLN6dQmMJ4pM/GaSisyIn9xDOc/Dw65okcxiPA
4tA3Gjo8iJ7NAHoxN5uYSmKr9rUMbYdCstIsQbOvYnMcaDOdW8lgtn8laDIqxr8caMJQTWvXPRC2
Ii/B3Fzoa7ez09kDgNEeQ2cpOMI3t+RKNhMTRLmN1HqE7GK6qpObGS37vEYpnnrMrs9QZdCmnqoX
H0X5Pkf3hkG+k/RsYGyt+7lvTN56Med3o8iNYRQQ1vSarSi1o8kVpxbOMxkTXzB414umBJeQCR7W
xk+5+l3j8lFv7zJVUTQw4X2kwssaWYr1HHlI5y2fR7fy6h+mDdTFFtOTjc1/AN6uYiDT/p9AZpWC
qQs0I4HARE0szFoZ2uOA4NGU3+PhRiU3U9PY8r9Hr6Sh+iKUWS0x60qtKAZc+5XMIs190P/Yd4ft
tboIYNbKEFqtTtAI5nTozo8V0CICS2DkCNmuy6zUYE6AWlLrysggRfGHM/BfPJRCceaYqdWf0W5W
WP8eSPe93ZhDIBa6Gk0vOEirIq5txRAfmkTTj0M8VId9A/7hdLtYkA33LQJTkGOJIqCYi25+ACOO
P9+159pLH9V/Pa70Ti8WfVs09BawCTBkgPckPBAb5r3MoyrfvCJdFosFUyrBaSiOMRSSh9rJ5/tp
eO4BMd7oL0nPhbui/vXxsPxtvV8p2SrPT8pUVCJaZFV8ZbYopFzkVAc9R8vjLwZkyQ7t/FFP/Mjn
rBsngLDI21oiSGJGoGbrmt+kc2sHx/l18TEVatW3xQ+eR24XCVZmZeKHNghgqAqxdNRPFDt1cz8+
6Q8FOkkoYFnylL7ta7gd6S+mZWKHUiyBnjZQUEAyWTXWUPOegjjB41fvzmrxRgq7VGlQCZ1zblYv
niqhl0EV3H1FeD7CRI+kqZcuoTusS89VpvtqdRMqT4IZOftyeOowQUNtsk4sCho0ZLdKr2fRCSLO
RYa3JkywAIhcJxcmLCYhU1IG/YRu0eO+FhwR7PtmP1fz3NE6QNt6sX6W0r+5o1z8mH3WRBmoBg4a
VqPPTlJ7VTbXJQ8bmrMQbOf4QJY5M1SI0OVnM0e9JCmsbOROjm3nXb83CNs0rgdNU+OKjLzrtHh5
a2lflcmW38Qn+myv+o1mKef5vIR2/FlILN6s1QYC17tYzvaTC0acAyEd4iU6K4SBRovi8Efe/BS7
xVt2hZlau7qf0Wj1hU+exAnyLNZSsJiNKgwQ3pEfdXNTmbckuyMNBqW4MZ6zfWUmxRiNKkgyauZK
eZC6Yxz8aPLQwsuJte/4GyDt7w3KxAkMt7Ql9hbes76mN9pXQCa7qOjZBjJCA+wUo0Os6ZoP48nz
ViZsBPqEC98MsZqUu4FEbohaOnrPQyn5wz3v4q5M7MjicC7MBOGpc5QT8FAxgVKAalAAAwZYN763
TvMVrbdu4HavfCU5i8h2mXdzUoWtjqii6sfOOAVCaxWmy8dq2BgUeLeIClMF7uohHSWMZCMhoGni
dAgPYHxzgXn9SHFfVXu+auzUGw9/gf1KJeM/YqjyRxJMsFHOSYy3epQpFo+WKZZDiu6rHPX06J43
nL3tNBdhzJU2icZoVgUsZlpcJcjtM+WTPnBOgo0+x/caMXdXtRRyIdRmmuLo1j8aVVdAswV6OK9x
lTrfxzzuog89lVapgFJEpT6kMB6tPtfXlGdY8zAc6/7VHr/IoXZdyQljeR5yE3ZbblXdR8Jt16fE
E+zlISis5Kt4O8JJ6GM5jzBl+7C4CGai2LTUilL0sGVdqiDaCaw2DCxhVDA/g0tgkToGGTn36D9c
LS4ymYAmVv0kUYV/Fero+tV2gJbn8khQhNQ4puV5JBPGwMBNpimDsBIIutm1GV1P5JGzets590Uh
JoSRopuakHq9amn+4qDA6jdXnSV6sht7mc/r+9tOhX6LYwHmUi2XRFBgDk5cx1ahlFYaexyNNq1m
EhmBg+gf2Q9bfejaKor/V9ukBB0Y5yh6z6hw5ExudZoPc26FJWci4tct7MOGuwhmq36lifquIURU
cHCPa+epfV6coHfAVmpXqG+G9pJitGpxaWtMdz9e8TYER3O28GfgRA8qER8QVO1VDnJ6S5/l42iE
hHOu8wQxobIDDz2RQ5g4KW5D4wqsV9ZY/kVPKmLlyp5MrAzyDoOrEqSAUvc01Zm/gNm5VrP7cpEP
bdk3ttDNn8Sy9fSufi2DzK6Dyd73ps1D1lR1FQUJ6SNHWVSrEe5sCVLr4UlvGssoC6sOr9o5dfYF
bV9GTVMyRV1XPxIZRZqRT7Ii9I523RFcu6WD4aSjFTyOHt2MwlG+kz9xZG4eESuZTAQls6xGAZU5
2uRE6d6w+Q/oc/bQ+msV6C7pbHCmoCTfnnjc9BtjFeipwhwM+sYULDLbe9AWeaplJlZ38FA1oahk
BFtmuFK+dzNaj3tnPnd+ghLy277SW767lssci8WYJVpfQ+7UHdL4GZDhevm0L2JzLYmo4SkHBNcf
wa/jEsxEupriLASoW+pGj/Q0BCMpaFeJFd9qN+SBI3HLT9cSmR0ZSXlpIqdHTfwMQGfkSfohOC43
EbqsiFXglSNyMy5K37YpL2oyG7QD6lAvU6EoVOrlS4jHm4mn2NaBsVaMWS5hHMtI6SBjvu+BgVae
Ii/qrMCjnHqgeb3W73hH1B8886IWVXuV0NSVBBiM7tfqxYf8vv+ivy0BNoTcWEBf9qfBRR3RSZ54
7/g8VZnd2Mv6ks4NVB3Cqz580HjQEVu7fW1KJncZu6mtAYeHs7f4GRWmZehPcXG9aL3VTE8xcfus
40TPrSvtWiKbwHTKpOh08fLgrgUBQXIkJhYtv2t6HhYATzkmjxl7QerqEKIUvzump9ifgVD2N+x5
NGr99g22lNOStIjlJoc7Ll+0/tPyNx03699n7lrmMoaTJEGNLn5og+cmvM+m+/1YsZU2r0UwoUKu
u1EtRYgISP25K7qbQujtpI+92Ijepmm+Bkj3p32Rm68Na5lMpIjjsclnAVuKPuMLAJ8EE4WjghjT
sMgZOFucgthmmr6Wx0SNeSbKoGnQkY5V0ff0yFNveo8+94YOtwOafj2b+K2lMQFDJ2Ewt/Ev35td
wWq/0GpVHkM5CgwU3fOiPW8FmUDRDEI86QasqZNv0nJX6edFPidJeGXMLxUXGpUT5VmcgJq0ZjZR
fynrGwDNOUXolSMv/eHEPpmJFKIk9Tp6XFG3Ns/t9DIYzxwP5Alg4kNYN52Qhdi4xBftX6mObd7o
bmYJ97QRufBVjs9zBLLlmaAmpI5kaKSqAOR96MlXjkYcr2PLMqOQ5wsK5NTHaVNDCmoc+QFcvZ/p
a2vwIPK6KDh+wCIB6EMiGoJG97B8CvrErmRP7QdrX6sNnNp3AVZhIgWgputSKwsEwM8lGHRTPCGD
7qexJxuJtx8/UdBhGQC5gqMicxxdMDxel7xxVN7a0b+vMoDR0Ei60A0Wtt+a7qvIAyXdNqWpmIZm
aiZmq97/vjbq7Ti3ULLv8WCYhk4qfTNkzsMGTwhjSU1rxKUyIaQ1X4LnFmURmbep6Hd+DHwXPRg7
hV1nTNpQ0hsvDbOpOxyqq8nWT8oh8/+qaQlM0b+tRhVerUobKHk09lCoBNCAWlzh3UmebinYgFGj
bwo6qovVFj8N9UAqf98v/5DSX4QzMXfMuyBBPRLC3c6pPg234YleUqST9hmM8g7ungeORJ5xmXSt
jkZdqahxa5QKJ7xP0i7F4EzxocUr3tPHdqZ2UY+Jv0siSkqYQ70GZEqCE4qA9AieRxCBlgOnTsIT
xURipRdqTUdzNq7UuYuH0E6+7cAIEs4vhsnrkKar8mcH/QBbbgKDulFiqCWWy2RjOvO6N5tvs5oF
llznnNi1fXGQiCkrmIX6CCk7iyERlwRho/uMlPehB4HLLFjZC8jf7kDkYoWOWVnVNa/xfDNarcQy
azcnUS8LOcQOY3or6+11h1btfWfctONKBLNmCRGLrFYgImlUqx5KS5gKS5YOisZJTjdfjMhFEosv
W0tjlJCCht5n4VH2cAJcy9fyfXjK7c7qHXqBFt+CG/0vmo7XYpm8O+jCYhxr1Hli7apUbkB7uW9A
ugYfHHGlFt3sq9ilBOIomBp+f8TUzlydI7xhZIe0c9TSN8jfRP6VMCby62FjdiaBDcW88nqlDi0C
UAV45l+0vqyNxoR/E1w7JilpgU5+iHR/TDJLQul933Kbx9hKGSbqm6YoybUKy6XVs6ydmvbBVDjX
Bd7iMLE9BnCRWdJyzaAq8lVf1HjcEkZkOP1s+nOfj0e5LzE3Ug6KctjXbvtmtFKPifJ6HgvqBOic
X8kM7UGJnOZKcTSrPYLPw+G1M3NihcbEigWIX7NSQlxFNDcQO9cYI86CbV++VioxwUJM5p4YOC1R
i6IvJDFtq/E1S7JrXMi5xyTdmTs7iwWblaYk1GXq7ENmN8ccwrTz/I1islQ+bzBu8/lu5fEs1uw8
gw1lMeDx4kn4nHnDWxV5nUswyVv4LY8skuP5OhMz8I4hd/oEYSQz+gNwGmO/Im3oSiCUtTluyAnw
LMxsXFUhUF5gRbWzi9IqwLRZAuZGRwtGZ+Nf7GzapQ0MzI7HMcVTk4kiRp31ES6UOFvk1krbu7Ay
7DznnCubSYekybqoKcpHYE8tAM0UaamQWXNNcbLE4d5URPCQxXY18jb1tjUv0piAEmndNAABDn0k
j4oPpzyh+dsWbr7RTaCi8wEZIx9b/CPQHW5OKxWZSJIb1RiHEYS26H78VKpIkss4A3SIUht2oku1
P9dx7quqWFogOimA2aYEnL2/HUlNQ9Q0yfiIcKX2qdnnaF51FFW0AuWQjk+Z4YXhfSz8TLXG3ffa
TTMTmShENclHqJRZ7ECwM+D5QsHI06TYVdq5AIereR25m31BhGiabqgaJTJnIlqlZ01bK3qPIL2U
FnFrX/1cP1C0K+N7cFRd1de84st4i1hacZ9Mt+PpRfqHmmMxL1JgaPSVRvLoRD+AIcGp+k8xK3/Z
t+nmAbESxiRC1TSpyhhB1Wr0Df1IeKgsvN9nghr2ejOFDVWmfWvA8MRDLeGtFdtCVmpCagDxtkcX
OtgQ7lD6c0B3Mx1jd3hL3iYb4CKyhW6L1/I19nip+GZL+spT2A4yOVIBEKtAev1T9nLXBFBxbI3n
0jOd/7pSTGKkzJmWo8rZO/l4CwjLsjjuewLX79goFotTjec7WBI9HeAaw/Uzt7Uzxa3gU6fz/IKJ
XuESdEEhU78LbgkSScLPSzYPmpVrM7mPbISD0c7Qp41s7YRGLSf8sdwoRxxu9VF6Cr173hLxJDJx
A1llEKt05ybgaFlQFgkxeMzrQuMIYQuNZhJoaSzBcnL61LZfkjiyVfPHvi9sxvWL6dhaY4TSrER0
6goEQP7y11I8TOWpJz9GzFsMBo/bZjvPWsljokS6FGUYmNCJTifQnC441EeKwW2i0rKv2nZlZyWL
uS31XdUoqgTdsmP6sGCKCdBXsS3NdnVVHkNbORQ+Ed19obw1Y3KeuZvL2JwgcxlfGq2xSXBKgMe9
L2T7brHSjH7F6tLZN0ZTz8GvYNQeBm86l/eRV+iWfC/42Sn7wes/4QpkIkZndnq60ODeusldetU/
4XC8ng69Vx8zN8PYAA8EdzOtW2nIRI0hSiU1pQdzUMd2Ipwq5dDJX0YSWT0vg9xsg1yFdoUJH4Eu
R6ApgHKqtXjTrebrHtpSUJejoOPauQX4PgK9AyQhXnGOa1cmjsyaMhcljVzJUfXM2qXNl9FP08/c
/iXAPAYXAWRz7nalLNvLhMmILqkDGJYOpNLnEgmQRfboh27zhq4UNGwAoBDXAeefZt4U7X0jj2qI
FwXYfqayDFBd1vERs00/AkwiBwyi+BRGq+XghfBMrDIRJ1Lx6DqpVGGsLLEVN7xXnPQ4O5pHLIEL
87d53Ml41lLQ64OEknHcQsTTAKlMqEZOSfZJ6R//j7QrWZIb17VfpAhRM7cacqqsrHnyRmGX3Zrn
WV//DqvvdapodfK+6o29qAidBAmAIAgcXLb9VQez+D6nrJncVOlowfRz6ykeNnX1HigCH7aeqltg
cFqJuueiCAwUuOk3WDCnujbe9Pu/k3SstPvjGeqUvIyC7Na6WvzGxQSvz24NrKekKyusXaXNp1lV
rxq/dK2i3k76+ND4LTKTc3QV0dqTMv8N+QGBX728tvghn/FDbRhNnzmdOLyXp0c9fmnL+8vbt34o
LWTk1DE1+6ZWW6xtd9DtyTOQ/LcGu0TLso8WiMgdrkR1vKuXqQUifwyWZZbMmGmLQTazF/bboW0c
afiWKyJuFtHycWdfbmRdQEqI1s4nJPS08L7sv1Kmi8qr/5iXKrPfsDj5xliqTTNgtZd7FoazY8iy
VZRCSYgfSvfyZq0GRwsw7tQzFGsIFB1gVtc52vTo5zejdWyKx9x/MDSBaOueeYHGeQ7DjxJ/rGDZ
PSaxJjvMXynRPR94GxMVZvQOXYGOdGs5ybM7XRnetBOVR4m2j/Ms+ZzTSI0hLdWz66yZbK3Mnqc2
FIRlInXknMtck1bpZ8CEBXpFatlJaeAQHAGlaEyayNZ4Gp026KqRtYB9PKRX9+Oe8fYMb7C9o38V
uem1JHhsECzhh4NbaKc/VFI7dAAclWOkn7T8Laj/lf9XP+52C4hUtVqSaFg+ie6D6rXonagTJnpX
U6+qiowRyHRMw+CsLDLmYPDjj4JnVlOB9oyrfNd7xmbaiZoZ1pfsDMXZWG7gBWNitdVy8TzSxz4s
QC0sYiJareBWFgJxtkV9OUOGFxlXFvWE+/rIPG/kGTGmACPQcTW8QDHaXwlRgWxPO9FV7h9U8Swm
Z1yjPJgY6wkxGVGF4SQHv0dTduOyWkcM3HSl/VAIvNe6oZ0hOUNLx7hvkZXBypK3cLztK8Ue5Ac9
TASn5j8c27+B/kjU+zmGEU4fsrGoGafLfXKkqMiS3K8Z2BmKO6ETMCuPRoQXCFO6DucfhrnrVSFn
y3oIdwbhjuixGUurYtX2ZWEPnuY1T/1uRpt577DMXPlkvolc73p26ayffJZeB+fgWJbQz0CfiEst
vXU7U1Ke+kBDq01mZW5Ck87pgla71ZqmBw9UIwv0hdnAH+8tGC9nGZplGjKfX6t9Ws4Ne4+bcr3b
07lHMrsbMXxHGr8pcZk/qB2Gg10+YdeX+ozJ/r7wZn0blr5kQO4OFW7VEO6USN5ehljPdi3k4pxZ
q8iD1X48cR/RNY3yew05VtbwiRHBwvB/3Z2dBeLcmZb1mVZJEGiOPCW6bdSj8hVWEUWTNVBpG0TT
/oxS0Wc2s9r+Gk1Z+VU/3H1lwRYAnP6XE0l8f8IRMzj5vt6Xm3GX78w79vIWbUQzTda3Z4HGhaf+
XIwjlSBOfCyPdFNcy7cYKoWYDldP4Vy2VX1bgHH6hi69HpX9EA2t2+7YGTeaIXqjXz9rFhicvg2d
0cgahUDoBDz+PZjaj+2IVYwkT8Fx/ivA8CUUMF/X6KxMXsT9o+tX3sUv4JQQNNUVCTpIOd2xDWTc
6PJbsJ9ZityNHkS58VWdX8Bxh2taIyTxC8CZ8VM3N25adbaiCsJjoZ5wJ2jVRWMZVlhW+eBvWc3U
eEW94ohpVu6wEzWxsLPxD1+4EIk7OzO96PWwAxjjeWIEf2ws9heLzs8wfICqJFNFUnYZLBT0w/Qv
vqjzQCAHH5Dmo5k3JqqvPuTINxZGf7FOBxGMSOM+Nm/hxxM6FXJUQ5B4P3iEpVq9aMuezxiauReF
UwIz/vg5CzjNAoF9xcy4bV+t/mWaBHH8+lvTYmM4PxGURIsGlgGBPAdkcRArInGEiM1AXmxyC3fY
EAe9vf9D86vAmj64xxeyWUnot1IJ1VOVH0H8I5y3ySB6zRWtH+cgyNj5Sst87ljeVfS5znaCI0QE
wLkEPwoko/twCQ/lvn9gD6rzNtt3mwyj5wo32oDU719C8v6hp/+5rLOcor9V3Wi0fTe1kz1ueygu
Q0eRKOGxnijTVEu3NFXHMwnnJtSgkEkQ4bQ3A7fsbesawbaHoWZbBc5W2ZBTb6IvtQD1niips64l
v5H5mLsHp/nQsBISRGjbUZKctG9OYSkaY7O+j2cYLt6OiyoNJoJQONaP8XxDYkF2VvR9LtQI28I3
5BoxJyl1N0yGbZ2qX4r/zpvEx9Z+kAdGlGCpSgtUUcXkBhIoCQ3UZmdzZxMVREiR6SSj6eZdd+Xr
KDXQ5q8U1C1+A1uHhVGrWVv7rYJ1xPxUW5li19COMhG+eLHl+vPYOm8XF3qQtkbTt8z08cHaDtvw
JnL0O7pVbNYkKFLB1fvlQibOiSRNkY1ZE6Czo4zcyPIiq7UlsI0ElSDl8Q9H/1kszpvoWVK1aBVm
l+fqe+YFh9ZuXg2EiOhi9ea3y45kXSxToQitKfKMXBLaj8HvWKE+25WCJyQyQ+lVzm+iyruMsn4w
n1E4w9LSZo4lDTTWNMzsTNVelKQ8IK8P8rnJnTTZU/p8G0rN14zhjMsZnK9kZRGVqNFuXcaMxbjh
ouvSMw8p2EhFdW7rWQ/tjMbF9tSKK8NSgYY0KrmpUDp1n6bdXTjFulPmWuPIvirZfqtJ+3GOC7uy
LGmfzhMYH5QKNWNwcZ41ZaKhJ+sZC102VVm1FIos12dzDCTVV9MBzNTatjhh9MMWE5O3yoa174s4
Ulc93AKKs5I5t0LMfAJUU5BNb0pXWtYKdGlVYxcQnHlMRTuXgwYG9ioDr6DhpvXV2D/lneh5ZtW7
LHC4E3YM5Anuha0aaHkPOGAP9U56ksGldCgxmFfEGsc24Q9ntoDjDtcEL6OaVIOWWlKPfn6vGldS
+uOyFa7f1c4YfABehrPVpODBwUuXhUtF5VQnHaSC7U7Z2/NWuvu7MlLZBeBXuRNdMtbDhwU65wRI
MVimWmBB81fMHo5sNrGD/gg38s9k22yKfe3FDUoKp13xIpCbGd6FteXj9bpP1S5RoTL5kRAkueq9
5QyHEqMei63pzYfJBdWRK10XmFmnYaCN4rZP3ZeCxIX4vHcYZ3PutQ8rZOlY5ERRcaeh/bvY5A4m
b2xEZQwCQ/lwV4tTWJHDOqI6pFabCr7G1ULZliZvjAVl5wKb50N4EBJLmIIBwaj5owVHR59/v7x/
q6fHYuU4p0KnWFPLFqZh9qobl2+m+h2FJmny2vb3mbLzq8C5DCiwxQ9NXqxc0xu6ZuRYOYyj2taY
9BJkyVVT9QJPJoLhPExfxFUVRlg4YqGA8BDmP8NIoHUiHeC8itQqY2Yy14/XPTs2rzFMxNaMe3UU
NEMJdIBnDy3CYVDDETjypHpT4F8R09p/ZVM0YhiqjgpWPrCNgypSlACn6wwi2bBKnLT4S/HfLoOs
B1/6GYULXSMqFXOG2bMIvtojAYUIamMf02djk2yanXL/L9GYhiwUrZtQm1Iq6OtqPOYNQVnigjkE
XPCY6vcm8gdMnf70gmfRODMqJNC7Ug0LSPBQV21Co7GzNrPJMNumMjpxI+paW9fvMyB3Uo+ZnCNB
Bulm/ymsHjDvWBVRlIggOBPSptg0zQkQATm0Ia6Ez20kUO11EzpLwZmQEYxgtLBYS7c/2OP4EJQb
bSSuYd1dVoZ1E/qNw89VwJhY2hcZIvE5/D6UmZ2owqSBQBR+qkKhgBJEZi2L8wMevMmGhQBpiSb/
+Y5ODqvpr7fVj1xc+s3W6ILqWVwcbtUY+xTIAMb4SgAXH7xArBNOeW8nB/kzJ0ITKitsUGQ7vh5F
qYt/iHzOi8sdvlNOIg3qiJs9Ks/MF/ADPTByg8QrtiidBX++Aj4AJ3csp9slN93uX5qCxbkVeUgM
vBkCP5yuohjX7vtG1CctMG+L8yVaIPto1oeeDoNkl5LTxjsDo+TU70SV7XqQBWekCI7zJmDByMta
h6PMk2Nu3un0ZgpejCFxpu4VE1G8f2ccnCvBO0ZA/RTrl0jPXXA154IU6CoFpnL2+xbnSHpjyvok
AIByF333kU0onrptf8WSoMG+uNZcNuVg1OzkFR1SV6LSm3+4op31k3MyEa18uGYYSO2yR+USJZnl
1bRRPeVFVIUp8DM8dV1Ds0ArQSvutv5jAzrKSHRxWvfJeFNFCQKoo/gia81KOr1I4chQeowjlLUC
RtfZNZoXHP+9tjEqYkNEY7nWU/L6GZTzMEmRUSsvWB6j+7vJHDn5+aq8AuPgzn/5H+ZTiqTkPIoK
bgew8wGwflXf81vrwOZkWa5+rf7V/sWKK/Ltl16eDBALWqqMYQEypyQ5up1aVUIc3GBiLp2e26Z2
ZtFUqfUI6IzCXxIrOZlKDMNkZAjWtjsRO3a1/YjTATm8nSirtqqMCzDuTog8YTIaLLQvh19R5FXk
6bLfYH7hj4Nn8X1OLQIwssaSjO/P08sQHpogcgLy06K3YyHwIKv6sEDi9CGR6NwabBBB3GvXgzRu
I5Q2JInoJBPBcAeJpRpzraqA6aPqRCLlrsnru3BuC/vywgnVgP2QRWgaBc1/yL5T1BGwbi3LLWLk
jcDasEud/u0ynEgPuNNklEfFH0fsU1L8sqQ7Gu4uf3/1tFrsDnd+TJlcd7KMZZPM4GZSgi2Rkt1U
Z/bcRR5Nwao8WT8uQwpXkDtSSFTmUxuDb7jxPl4JXf9NPzWutDWuhivRvFDRAnK+wR/nmcYzBMzi
0i2Nh1qKBBqxonkY0keJolgUqUSDM6UQzTNtHqNttld/0uyRNKrd+Y+X10yEwRkRzUGzFkgNGrXM
V3N4LqUXPRYWcK34hE+CcCaE8q2o1xjIfAMGiA/y2ycWgBpv5FR7Q4HSZNnWXpqrRsSssRJ/f0Lm
bKoPR7keade6yYipBt1OSkObUkwaagUPTWu69wmJs6c2yQxzmLFZ6V5JbRVk1xQz4fRD67Rf4ykn
pqHoumVhDrzGT2uAPbVGow+taxIwbqLkLtEj2x9F77irG7eA4Yw4ahCfUQZT1Ymd1l7m75TpSlV2
cfV0WQ+ZtXDHxieBONOlGcWgoXCErifFdBeMFR48SfgS13N4ICAadoNWwfBwY1Jss5mKzWX0VTVZ
yMnZMqZUq3Is9y2KXr9X6a0FCqzePHWJoMZk1dgMnVLN0jRqUs7YmsAw5yiDHbB67zn+PuKeYGi1
wG2svYpgLc8wnLlZWddKQwWY8SY/ji5xuy096Sf1W3HUNvGB7pOXy8u3xl/zCZEzsxwurI3MunXb
wNNfySua4WAA0vf+YN5pqGgYPfVZPL5y3eYWgnI2FyRdGXRI4YP51thqHqMqB6Xvlg1Hw2xj77KQ
KwfaJxk5W0gUk2LiB1ZVmkc7i26nWLGndK/XVznIeXTUUV7GWzlfPuFxFjEQORkspiytrCR2qcS/
8sx0LmOs6/1ZUzi9z+aYZBgnA/uec7tkL4XK1VA0W1mPBEgCFcGYr8/RTd8H9RyNgAKVJxJvzTPq
XfDOSq97jPHDmznbswfRC4iy7sD+KyCYmD+jSn2tjJGGRWQksJOXeTlqbYoD417vPxhGzPtozzhh
w/vAQSLkrkVFUewFbiMs0V7dT1OxQAZAFUPnB6GoHSlSEMC3biY1h9BM7jIrEKjoR+L/Dy+6wOAc
jDoYCWYwASN49q+n579J5t/nQ/PObmVMLhGF5arfXiByvkYBtZra9vDbeFN2lHja+A1mtbN3Zj+z
Qa9yIHW8n2shu+86LsIiy9RkFev5eWMxiDX0SwUem7WY13s2oxn8vuxft7XVbbNHvzTo/j6oswT3
jnW3Y56xObfjZ5rehhqwGXld/bNCc7t8i1KueyTid6JygX/Y0zMa53dyye/DwQCalbrq64TRs+Cq
YRffUd6S2s5PrLvZP32l1oOYCyk5/9MNZglWI+CqKO04dNvC0d7i2mb0ycWma/CA9gVftMDjfFEb
aXoaScAzx1y11YHamPAW2+jg2dSyKP2zaoyWSkzNJMgB8bXoVh4NcpgisMmbfTfI9jCImO7Xun7x
5HKG4CwDE9jlsihgGWZo4593VC26/h43Osu1bqlTvLbe5KIi4Gkc7EpwIIvE46yjK+dphtG1rh8b
01um6OoxCKxK5NOZO/nD3SxE5Axh0pvUn2bAMCLR9GfmhTeYI3MPjsVDsSkNYUXQWtkk1hQUMfLH
pEjenUeV2crqZMDyDkiDPhK3PmoeBkqBPXJXvPae7mTgmMCokqtpR/aX9ZOt2Z/CnrG529gklXqg
KmicCMqTQTYV6HNFdGLr23aG4Ny3qehyEvQQT0rlnRaqW6OTBSHoahSzWEFOKxVV8seGtX+MPYYO
5dej9pqlN2P17qMGVRTvroJRWdYMxuqDFonPTnoeQeA/E7MFAXBrT5gWqQSbedzPU2lX9S4RUaKt
7tAZjq9ZLA2tGWYktzA6496I3zP/h9QLnowEEvE0Xir4JyfkRFlQdjSyzC7Na9p8n6fHsHhE1C8w
sFV9WAjEqVwzDXMxJVi/IMVY9ppeZfL47bJWr6VxCW4imqV8vPLyJM0FiWopNFR2kGbfTYzhNctt
j9wj/Qul/G7soJ7xMuK6UGdA7lzp56QYEx+AQftDl98U0RgX0fd5pQOPTzcEGq78cm4PxlMaChyB
aMn4Cr6mJrkm9ZCgRh2whkRd3dq9Y96hYtueXnxHdL0SSMSn90ne0M5nK2ZJ6bdSHp/8XlQYsa7X
vzeFp2ielbEPwgaLRo3B0aNv8mzH0mCbtLCJstX6vy7rwPoVFQzGxEJSXQeZ6mfPUCiNPNQl7Ejb
ogMOLX0ZxsdqJ1b9zir6A/k+daTNZdB193DG5E4reClNN0u4vj5F+bQ/xIyP9FhLiSAVtL5dZxwu
YDPLfJ6tivkITJ1IQdNsmIKroUgSzoQyy9TbucNu9d10m1bBAPa7trG7VL2/vGQfcRB/6FmYQ8Iu
LATzCzhjkpOcNINmgW20lozHvjCbG32myFqUquz1phHsjWnsf2XF1O9bOk1OXFNMKq/Vckt0HVXB
bVVUdqNn4ysejLDNVClPGIOQbsuwQDXhUFHfjQnS6dC1rI+viiQ23DnAqGQbemNoJ0tuclT/JvVb
4ktBZatjV7lt7Mu6rZRFczJGf/QimvQ/O1UTjxJiF8QLC8C/zRjz2M9UYgtg40mDTbm6/ptJRNyp
vFauRxaLzTfTaH4JHhwKLMYR2eAtlLUQR0/kCrG+E/S2sSke4soOD4EsUKg1lbVQioyqfoRXVOPM
UZVHGrYV88nq9Nib1RY74l5WpdVb0xKDMz9LiqwYLacIhVEKyXr+1G+MkwKFutvUKXaX0djH/ti2
hUCcDSZEHf0mBVjYzSi61LTZU5IAZeQFve+LVtQKvWaQS9k4g/SJBAYyleA6MRYPhYp+xhB30QxT
kC+Lteo3LeSZVXBRImrnG5Mkn6qgBYNc4yu79MYoKCE2I/XpNtFt8irmpVuX7AzINGfxKEWaXonD
Ga5GU4oUPfQ+OK3K+WkwSCSITNd18IzE6SAoc61eVaCDcXc1t0fTEFzbRZJw+jf4UT2ADQB7VCkb
iik2clFs0lh0bxaJwWkesehkVDrEkIjhWcG47/J4c1kLRJJw2la2um72LGTTyKM13MnkVwiuwMsY
q2mHpaZxnj9VfD1MKUAI6q9fgx0INBoHLulxdKLH/qRdxd8ChIeXUQWLxxc1ktDsq3mAtgXFtqyv
gl7QJiOyn4+qpaU6R1Kt9zNbOkwkZb2z7KFG98LvrIsq2gy2qEVBJJHy2X6K0CS0ziFRg5GIZmd3
VPmXa8ZdGmXZL6ZCg0iZ8RCRU/mF6hWyUASFSbhYMkSGSlgwhdaUR13d99YXwqXl9zm7V+JmzseJ
fV+NHb0ddkU2319WK2YQf5wGCF5MNLUbKjpCPosQB6FUycaMi2GhPXS59WwO1cacyGurGJbd6b+k
vBXY6Lr9LDC5ZStJnHRzDszCG+td/Kgwhu6NVto9CnJwlr8q4NuhrqjsbfXgW8Byq2mogRFOgYzg
M6OnMAjcSap++PHgzUktuAetuqEFFOdQJTLmisUkzGbNLcPQRRRpR3MnWMlVC1LQLGVoMiJQjXNE
Vp0ZRGpwtkIP3Xj0vd5Kv3I0nCF4zjrcgTUwrwLCkq+j/lqOj6kkUMH1xfotBc9INyeWkko6O7jT
yQO3xl95I++t0BAY02qGzFqIwvmbCaF2W/fAYXPQiYtXYfYIIN0zLhg0XfwCM4WHQWq/5CvfkwTg
7Gj708zOMnJmlkZTOJCU7ZQeo9D5vRoPEz0k9V03/bps0OtafkbijGvuTJOULaT08aw/6Sckc1FN
fZuNjX0ZSKB8OmdOhLZWohGIJHW1rZdgaY6fLyOIRGF/X7hXvxzLmICzCmEPKoLrsdRtOd0kSXJK
5UbU8iQShwtO1CIKgjzBumV1ISG1nt3JUSc4Y0WazkUnIcUw2b4Ehj7mzmyp1yDPdTC7dHN53UQw
nFtQWznCLFSsW05utRxTefWj/JU0+sKY+JEidOh8MxiAkUX9g1+rDuoPHy6LwX7mBZsx+AdKpcmV
bAYEI4Lo0BjG3q7knYhAYf0E/G0wfClRq+eoYjQBQ6XZjmLVntrenugummKbNIckzr3Lcq1HWopp
aYqKFzqN7+jxaWDEoJFB4HMwts0p3aAPxn+MjuBpxkU2vkNFh+gWu76WZ0hO88ARhYIsmd1Vttah
2Vr7YRPuso25vyzaqhGp7OFIVYhJdM7N6VbeYqYHApZynLcppoXHrfwV5V5AcP6tp1WlTCNsqFeU
m7qNt63iP6LZ5yvebQHDeTfG2G5SFjrOVPmWNJInl5mgVW3VTBcQnHubDckyZ3aNCLXQQYLHKTG6
WzzEUwTDOTZctf8jSR9k9iAlTq08Eil0L+88+7F/GOtCGE7B2gRUBZhIjGMnOTTDPmgzJ5IeB0lY
CrqqyQsg9vfFoYBCqF7PKdv/TfqYfUcPsRPdMdoTH0Q74JLrkKBndd2Wz/g8nctSCtaS93p5R+SY
qAzcso6qGRxpLp0Cogs8n8CMeM83Bu0QJxmsVQ4wWh2jsQur/f83EuHZ6bel8l5vaLoowDEB/e4O
lR/YYYege9yVfuhdXrLVyEe1iC6j21vX+WtllmgVLndILRf5S5qi4U+9bZO9T3OQ+A8Co13dHo2w
NI9BVcvidKMIWrVGPwEIenUvkUqvQV+/L5q/+3Gr+0PVzyh8z8JA4yYvVKDIpcMa+XtqZye0MI1u
c5q8Ekw/SDnMk21eE2f28u8zOBxBeRZ7/wPdFItZL/0W7ozUU51mRcIkZj+CpQ7hR1BJrG8Z70r4
bfpKft1CjR7GvRDMfVHYFizMz+r6VJ/GvHMTM3bGNt1MY32sEtGDxKoFLGA435ghbYgh2ICZjNc5
0JH0EOUlRQicW4xIGAZlm4HKrd1p9NryBRG/6PucQ5xLn1pooQPPz3zbKzdpKTgHRd/ndL0sWj/T
W6wQMTJXt1BJ1Pfby6a7bk6/95qfkTLODckHM+3cKJuvE3W4D8PRbtLm30micjrcU79owwSSZESz
cUNzlfH93wnCrGihtHGXS3naAEGle0t5Lw1MjHu5DLEe1J01li+bkZrW1+IcGIOT7ievQU896+D3
N6xxStpnmy8lnxaATEEWQnWGNWAOAQC7wQe3jXntT60gQll/mFhgcNaeg2wxbJlQrGsg2RG72EbX
kVPsMXkRNemCJVx9UNKRBsaQI9mifA1wGyeSJNUVQ0NXpgJmev+ovKpOfhCTRa712BFrAcYt3ywX
EYJ+gCkofzTdOgXhouI115Kn3ETbFlz8s1e+tHaxt3bJRlR9uWq9hqJguBRBUxpf8lkpmRZHIOtz
w/lqlnQ71qngLFxHwOUR2SFZtnh9BOmm3mCISeca1akOB9vqhq8EQ5i0+18EbgVjsw8MTOhGdZ9y
7ItdOBWO0WsCkNWKAry7/UbhVHC28kzuC4ayLx9Vt9oqt9F+vM/22jE8+E4ryhKurhvKibAnqkoV
vo4q7w2J9syvjuA5Gg99f39Zy9e/r1O0zMmmqfNlMinLz/RFBBLp4FQXJyqiEF3/PqIfgiu+jv8/
u4W0iCeURWK9VHRJZd8DQ1AVs3oooCrmv9/nzp1Uq8PUNKFXxP/exrmjNdtKRLO61oFKrDMIX0bS
0SEeigqHZzXZ6kbdhS65Hzb56WP+oHd5Q1ZvLmi9Q6mPjlGUfL0FnhILdNUXCDXw6O6P/UbGtBFa
bkheCc7Tj2qUP6I1ixrwbTJqBvg53KnUV1E5QywjUOVm6xth/quvwu6kd0QntqRo0inPJPpeZ/2s
7XRN85/zgZhe7+MJ+pjFeYiwksxhDBLmrk3tXE5l6kWlMbWOFjem4ahBXUd2Z7ZS5KljGkeoPMZr
rzeqVhXb7YyYZOO3FuY3TDXxD4pf+72tSX7wlzQHlmm36ayZTooUbGLPfkwMTCeKNIRHVYYXIJ34
vk1kksy2HKvdGzq808HtzbK+7uYR/YUDxuWh21RLiMifrW4TxTAYeG0Yjsnp3VSMUxSiwsFVpPzn
5PcHOTISxyIyhvwEgo0SYPHsBwPN/MyqgYUIyNapieaa45i+DKqoU3jVmM5C8RwI4CU3NTWfceLl
W6O+MUcsriC6WoeglJpI1xkYjfLZH4RNL1MDZBuulj7Mw7NhPVXyj8sWtBomUNSdGtREPYzFEwoM
RmGFuYL1Ijfzpt2z2T3+Rt8y1uJEOA5ubXMwYxqGakIehX/0kAuFzlGtYDKEoSJ5qr3ISelFleqV
1hcI8skCin/8KLUmGORchlwhidCcYGAKyhhEO0kx4y94oSUUFwQ3aYAyo4bgOuLr1cYP9cb286nC
s5wZ2BW1ur1gz9aCrSUgHxP38lA2OgAl3zr1U+Fakw+6hO6pajK8/bZm6BRRcbQK6vnd+F03RKNu
BPvI5wqbVkWyIcMP6JWfee3VpmQP2i8Lde0CSddORIpZCki0EkoNPt0ah0OUYNQli8xHdArY6OdJ
fqHOVrPNLXkO3vMn8zETmIQJq+I9/RKTO4WDoO/DLNIQ3/njaY7kjYxEqBpV1K4mTGcPiSh2Zh+8
BMi5x5xCWxBY42j5Fm7xIAMSmh3jjQjdYGsmH5OldLxv1QfJFVH5sE9fgOYrE2YVwU4iq1hfC5SN
ipNWd1oI9kv0RfbqYGfzQ4KCwsubKlhfPqvUtqjjz2KIq8+Y/a3rx76SNghLvDbRD0PUuJfhRCJy
xiIpQZX7GlRIS5TRrvHc0Te4Fg9gQQ5BJdqPnaP6ll2NosqfNe+90CNF/ey920KLapXJqRY3vuWZ
0405CTKBAvPgixjq1khavwQEDernOZSvwQ0jOINWL8dLMbhDKEtVtacSVKTxWFkwSvc0e7plXR6K
HT1UV80PURgvWjjmfRa3Y0PPw2TugKgT+Bb0vUtEBvusqFlm3Yn99i0fTXYLGD8YeswJAExWp3Yc
3wcEIwGb91bTBQovkodzKGk/lL0aAKjA1bhunaChtpYK6sxE0nBOBLbUKBj1DFWInkx1L0+3qDjt
I0F0te6qTHRQIUlrYqDG561p0PBuKQVO1byq3LztHS1JrqNAeRjGYTeE2q6LvvI6QeH+/wvJacNQ
xs04qIizQmljGI7mvxNMqw4FZDPre3RGYU5roQwyJhAZWYwTrTS8dpzsfPaaNBdciFfNVZENoqJb
En0JnEfwY7PQzRSrV8uVnZb+jlBV8EwtgmB/X8hBgrrqwwByyMq4r0JyL8miCHu1Bgi3699icEow
dSoFTR/EML4lz/6W0Rup96y5okaLorStnckWRXOr2r2A5JQAbcKtnlZw4m1zGGRvki3Mv/Ii5StB
/VI0Tg2MfkxRqccC1PKedD8Tf2Oms8AdiGTh3EGZKLplSsyGQv3ZpN8kI/PGWb9p88a7fPSJkDif
UMpmSZIayhCH8bXZkX0cx8ep1Y6tQR4vQ632BS5Wjn9eGzHmmVYEKxdPlr+1YgvzzmP60xhJ4wRT
8CSZc4O+oii00W822XQMJXvM4tGezLy2ozSvN2MGymLa09su8nVHM/TSLuArBRay6sLOqsQ/0Cn+
bBgo/oOFdLUKDul82/XqcShkjI3TyZXc+ns0/Aq882oqjLLxM9TQCKidOdPv08kf6q6D6YOSxNU3
eMd3m00/2dNbsidevW1jV7Aj7JN/xHYLSM4VTBZ4NJUCkP0GRaG31RaLGgyOZoNj3409rdpWohcm
9slLkJxnmKNUCtDHiLW1XKPbp8X9ZZlWvbRiahg7jwIFDJ7/7N2mvGtmla2iNd3E/fNQXRfVw2WI
dRHOENxGzYE0UT/CfdhK0t0s65uJfCWBTBdScBuTzUpggEyVpXd/WkSxdVxoLguxbvhnIbh96FM6
j8oEBIke+vIg6bmtICdfCvKJq5E82wY821KkJzhvmZlELuYG203lXwbZ1/3Psn+qDC9Qd5flWd2U
BRDnMoNcL6MxAVA0FFukchwlFM26W3ULKnJTOJYNJEi5JYvmPsaLKXItpvY+WKXTTYdSzexU8h3U
w0wiksX1vMsCjzvR+lRLqiqHno0bskEdhJdsjeN/WbEmgd2sb9RZOG6j6lQZU4Ml4MCO9VDHyraU
4v3U+7uiJ0eSUsF2rbJi4CVIQdkAepphrJ/tNO/9oZUrLKZqRyftwFi/tNse1WxPGjrtZXfc1lvr
hEK6y2qy+jC0xOX8w9il0zBSHK2Do2zZm1D+gNlR35JtvRsPxJEO+Tf/BN5ADD11TUG17eoaL2Tm
HAc49UIZ8++go2kLhuTZVh6N2tWLzO7yRCDoqj0ssDgPAheIAaMtsArMjLI0Jwx/Xl7JVUe7AOCs
QU4auN+ELWTzHuc/03aTi3qOV33UAoIzgCYmvm74iOsNDMK40lspOJbGGG0wwTxw5dTUvl8WSYTH
2UATtZ1FC+DR0nL0BtMsm+q+kTOXTsPTZajVN5ClHnL+qpeVggYx9H9wZCSuQic4KPu/B4GKal9F
O8XFeIFRGySIsVOYnAcGKwOTPSJBxCTQNr4BHa3nRkNmQGTha9h1G6sR9bWJEHh/YQUlaqzZelUb
hd6nmmg45frmo2Ffx4u4hvninx1SQNu+65HqcZvqPc/BYu+HNia6IyUsOnpXzxGQav4HiS+8yMey
6X0JIUqsFqltRNG3pq52vta8yEXY2zmtJ9xeh1+XNW59AfFiglPYUv+PtO/qjZt3vv5EAtSocqu6
xd1xHOdGSOJEvXd9+vdw8z5emVaWv38CBMiFgT0acmZITjnzYXy6gsopIWhw4E8NlDtL94XBGwi5
vYRnCEanK7FBb3GNJQyll9R0VCM7SCnSUkbtXJZlW6PPQMxeRW3Sx3UCoErP/SEN9kGSueXI89eX
l+zD1PReLApDrbFkyNZ1YAjgDcmgn/nhLqz+JwYGVL9XOVHAI1+jW5LMN43m11VmB2bkykuDGQr3
uvHYcLV8c+UIKNiUU+EAWzcQDWEodS3yu2CpviF6ClqbcfqVhsbT5R3aXDok81RCL0tIer8Xrcgq
EOiHCR4z8yA55VTO+1RtedfkjQNVFnUiK8gToQCRjU2PYYB26bRDWWoQqVYyz1+UARFcIZy+Ymru
1RjqHCPaCmygnlYDJMJbosI6ukLHZEGSThOiDK6UfiLgy5taDH5HnbIrZw9N6opSZBfDz646Fvrn
Qn2M0bh8eW03zOzdNzBr23XlkrXYNqdWRKsfVGvIEMcpLIN3p94K7L5DYi5LlRSOsyIACa1cnggS
MaA0x8E2fczZBIXPuOON89q69L6DZO5Io6a0XZNggWWftp0XDi2zmu5rjCn4H8Yo0V9jLPAdGlXj
VSysIbMwlxTNfJS8/oGyo0lfR4cgUkUnYJXfL+/c1qn/Do+a5wrPMLtwThYsqHI7urJb+8pNckMH
slLCkX/Eomq0wsr7TB2NGrIle9D3Wmit8UcPKur/XaHqO7mYmxOm3kiFkAGL3mbC3W/6NXGv+4Ur
3PH4sk7UAx93zTSRm1dlTOdg0KQuNjJVX8Be7qcPPYZMLX69N458uTa8JcQ6AzEHWkGnKIsKBVpu
WyG0+vI24brkDVf5DoQ5zIyqRj0J6iuccbnt29sk45T5cYRgq23ENmiqoMXvy8M3QdnJQoaQ1u6y
sm044rUMp9KYla6VSGEvE/45Jd7FmvAg64OrpG6c7lB7wnF/nPViGVviPI37BfQUaIk8ytgUVXi5
LAwPgHFB4G9O+2GhCzbfKsQn4f3l3996+75bLcbr5CriXw3dkfYAKp29Zi9oMk8cKbR+TCglH3xU
O/gKR6o/HF1vysyWisiCqbQptRp0tnuYMeYKrom+9spdTswzI3jDeDWfGxcc1aCFdiiE0xDqYdxd
X5cJRr/A3YkHxSu8Ydd77b7jD8nduFG/w2FcndAoXQ26lgmh0/le80UEEwbUqZg3ui1/0jFwI3VM
p7n/OwexFpDxRHJl5npLgdXuSpG+ofVhiD9f1hbeGjI+qAoWyUB1J3XjHQZOx37jRrvG59Ubb3mJ
tST0M1YWDM6NRi/0YXLygVbnjolpRUEYHtpJkP7mZFphsdQyUpVrgtadRAKxjAXtR0UuKnG9wv+L
ToO1ZpwO5JVYutgrWjABKlu8JEIC5eHy7mzdxdaiMDckMRuSSFSwbJm27/rQKsJrUd0l3IwQZ3tY
+pNSSONJFCGHlJaWrl/XqGJcNN7NcvP2tRaH8UzKvHQSSgZ/+wjNrn1tL2FmzWJr3rwLeGkunlCM
e6gDY6pGArQew01nFdUz3X5QOaGJbRBQH0i4sKOtj/XmvZoIgo6VW5Ins2ysTD1oCc+jbx0ZBkrk
/gNh1i0OlByshSeNrr9JlCzJzr5nnyuLsvtizM/ftAdAr8+AzNJNk5YEHdWHoo3sMbzKlOfLiv0H
VTgjMD7VHAYUopa40kX7AKxFw647FNapogPB0Z7jEnibxPjRJY+rKTEBVsr7MgTn/yHoePcGHgbj
SEd0yI7DDAw9eBH611i4lSReB+FWjvPdvjButDUHdY6ot54Po4v5x178VJ+6F5UHOrI99fqjtCdW
/sib+bh1A1spBFvUWk9lJzYdpGuLV7m6k7vCMrvY1qcnoedkKjcXEpxoKFDQMKWYrXNWpqku2iKe
nKppLCPwxPGnnnNC5VvZUBoZeQNhLCqPlZpIBCA5Svqc3A0c9FBft15/JVuU21jn5fU3z1nUEYqK
htG1YPd4fwAaU1hqQZzQu0q8k3bNDgPVcQ1rOTflbQ0547CHH7hUEyWKgDN51R7PW38AheIM+slm
1zo07wra/322L/5msDlW9E1A9iicS3qRkNPJGYb8yeg8o+p/lUK1v+w3NvVwhcIciOByiPokg3ht
tlzn4KozEKvv+uA2kqK7puGxzWyevys4xru3YxOhbB1qIuh7Q78KhsrSk88zj3V7W+XPa8doo9mW
8oJgLc5FMX3JxtpFb8QuCgrOWcWThn7G6rbSjr04mim2SCGtVaqz3dU/GhApRjxKsD+Yly4pqJiV
UWvNOFxJTuI+yEP6hA53rZ3c5vb4MtiFRQsNtNCSOY/QzVASmjDeABnvOwiR2YQUkFizbX5RbWWX
Xgt2uk8e6ChA844X/9heyzMgY89ThVtzJAEwSA5G6hsiJioKbtzx6K63Ff4Nh3W8pYBWkGkCjpY8
F9W+STU7yX61OJY7Y+I8fbfV8IzFRP7CuKr0yBBGR5leR+N2Gvfp+OOy/fIgGPs1pq5D3JNCDKqr
LMtxMIin5pX/bzCM3YLkL5RJgVUz5GMY30WF03LJBE4VM2ycaKVzbONCLiIwTWLIgope7ZA6405z
B6/Yq+g9rI69h6Cil9aWYGdWGlvtvrG7n/9DIG5TE6mRYWgNqiA+PLy7CFWkMXwUVX3MCDgMz4Fi
Zc+CO9jt1emG+F26ayv38hJv3klXsPSzVs5EGdI+k/UIzkSPrSIZj5PEs+pNZVlBMF4kU8y+Nwl2
Uem+DM1z14LsWur+RulXIIzn6DBJNOoGgOjhA2kem+JVw0Pr8lrR3/igKSsMxllgQIeYzVSQOU5Q
fkYwdlFTfDlVnT7DnFyhQnB95tSTbgaDjTMo23+CzjR50KleJFcYke4imrXPbugwjr+MU6ygGMdR
hyCmQg4dARLtdhl+9N2x5xbtb78YUE0mgeAWCSb2jZp22iCNIg5Jyhgb79rS7jFt/BquxJ2PoMCt
eG0C2+p3BmROZU2qFE3KcmhGWTsqCgWTVtoXgcJ5nGwbkg4iFaJgHjTbxtUmS5klIWCWLg9AnZzL
npF2xLusgtte4ozCON6pEPpIkIrJCafcakrJ1pPrmewCnffW2jywUFv2nziM60UHkpDWAoC0RdmT
tIe+9YGjlsVVIc9+Nfac5hXe8jG7tIghOEcn4BWhrwk/avPl8sJt32VWAlE1WTm63NSXrg0rXGx/
5DniqYUX/5RuDMlSPc0zjpHLu8Nve4vzCjKeFQmJJBZESDSLL3npdnB5snqlJX4/eyE6K/9RPsbL
5nGpZ1lf4krtSh5uF176lLQ2cTFyBkyK8a3KIx7ctCtFVSQQ99P+dQbQCEAOIgwwZD04kO6u0FDy
yrnpbjuLFQbj1ftETxY019CMUUAsHdWuAupONdOi80xDbhcTF4/x8FnfF6pmAg8hYldC9DtwSG6p
TufSG+/I65rajLaDgee/NWRT05km1bFqwGmMNuYvYVBP4SxW4HQ785rWvycHBFE4isLZNrZrylS7
ojTpI6WY9Ae12c+0uKzJ/MvquOmnVoIxfioOJBHs8dRPlZhi8FR1V9PsCwje/RsM46XQKDLkYQZh
6uVA1K99/6UUX1pe3mrTN62EYXyToc9JMcVAidDTEZsWhsb8zeGxQmCcU6FWsqkpQFDya0PbxxiR
+BcLBSZGVNdiWuYHUrZ2LpZUTuj1CFmjzs76X1O6r3hZiE3dWqEwCzWpWiomGK6HFrlfs2b13Us+
/805sYJgVgr9aWOmzhBkCQ6Z9I0kPJezudkrAMZtl2SJ+2mGDOnnap/uMpQWdMfs12JTMqXYGb9z
E9VUST9cK1eIjCNVTTQnLBMQpx5Xf1KCklSyIk91ytadwEYqOBEnNseTkXWrizIbUw3Esu1Rq5FH
djyG3y5r3Mn/XxKL8aWaEIBBvAdI7Rp+9kqnUWN0uT+/9h7qeTELJIb/jtxO4Kj6tnCIciqovsEA
UAa3qptpkHJjdKRup1ePJiIjHMnkzQ17Q2DJvyQtqJclMEfkSEcXaUQMVWuO8V72Mrc/1rvLaJue
lEaLf4tjMpfyMZy6RkwpWHjsh9yeg9hKor0Y8mjTt4MvKyQq9uqG1IxtRMQRCyd/Hb7QKWrTDpfM
JLBHT7FLJyyszJ441zKq2x+V5Cwd48ClvCR1IkK6ITfsuK7dJYq/JoVsdTLZhwnX1uhqXcJjPFSq
RHJVg1oE9+diJ0nBS9xGpUVS086FymsaaW/gPExiclCJtMc0COffdpNxX3XXIB+XA3+uvxWS28n3
8RhbGm+I0PZtd7WXjBeTBORksgV7SfMyMdoPMP4vthWCBCoo4VwyWry7zLbvP+8k48UqIUtjQYdk
CRLtXqKErReAl9rCiRRxDJCnNIz7GoihjsSEcOE0e9WMEM2MSixAF8h35qiYv7xnHIdiMg5F6sZB
y8oAkpkYX1xJez0Pv1yG2I73v+0XZlq9t706JIlaVhChcQx4413tCy5yW6Er2CS1nolf3jV2YRs3
yXXOi4Fe3jmTLTDFW73OxBTyZYmFmfGWDuobiZs0vuzHUIjJSJjLdd3XVPMPIgacZg7m0iXfm+9+
/5LvGyuxxO8ok1RNjsHxhGMcjImecxHjcFCtN2WYcB24slw6QyJyYDZ1hEgqCMsIWPTZDqZsHhZB
mBFGE9rxKOSCXRkSx1VuFgSBrewNg1F7DBvCsKgJ4ZmcBLYy9Ad0snryIN0UVW9FSnZUK/OqTEIP
b0FXmTNbkdHUoevO1L1mo/BSiSMvIra5qatPYkyjr8U2NmoaMaqRDiiKLvd7kOwdJiOSPDntQLNx
2VA4gGx36JwneUJSJI5IsHh5Rh4CtfelMfe0KuYkIzY15ywb23u0DKImDCgSduQcrXVyfRWDz8iQ
2/1libbfnCi2Rgm0jPkLLJvm3CXLIg1I57SYwEszHsOuOE627HV+6HBrS6mZfTgAV2jMwRDmXYk3
O14alM0vwtCF4bmzOlfwM3c88qZ7bDrqFRhzJhjN3HRBBDCM9O37W0OIrLo91IPd1wLnBbV94q2w
GOsIwKUdBR2w6sYK/NwN77WX5tgdgh+0utS44bWabL/dV4CM7qdmV0ZLegJMbpfSvIp7rKcxH9oC
4RdJ99Ug2UfZNzMSfxCjMa0lblFU2YZunYPju+ZR8W27oDc9YhtGBHGKmkSHHhmGXSSf2ub5sqKe
IgMXVOcDR6ehhLVGFZVGbulQuvjQYQZXep9ep3bnik4O7vLpXjkU7rgTcyviSbhtkYaiS7JpiB+4
ISdDWqZagS/Ptco2MQqlBhNZbebuZUG3F/IMQ/++ugfPcpMXM01CaqhYtfRmijz4Xp3jybZt44xC
hV2hjLMkCsWC59Gs3WnqIRgMS0yJ3YYEQ3CcyxLxFu6D0beY5CJi4dqmDY46mNk8w6jITYTOXw7U
toM+i8WYfFSAXU+uIFbS+2CusOoU4+lQAZKIPD4enlCMwSujIPfJCCTMNXWMsAMb3QuoNjnKwJOH
sXJVD3StptnBXHAjBUWwwa7qfwydwVGHTaVDKwyGCYKhChmJ9+oAUgXgoMnAyQ1Hrr8S4ddlFdiU
Y/X79FxYqVsxkRxUflDqeaKZzvm2zB66InwIU95VdlOxV0jMjSsNET4JQcjgZHukMe+Du0yyyUN3
EF8mNEwobnMdOtFTXzpqwzkDNjVihcwYrhYRwQTnD46AMXXHJHfxuvxEOplTdcRbSvoZq6UEcyfm
Ouu49ASgnZqMr5jK4yp1iIGMpXd507Zz0yuJ6KesoGp96OWJlgFRl0uncRl+c3qY0wt0icHq3YF2
gxaYrWpeo3DMETA2lqOZm40UxuojGJMWwEMhjQk+Atwpjpamd5MZ29VceJFhWnK9l5UbfY7tSeHR
AmzfeNFGhUkSIAXQ2W7LSouSoViQswnMHiNzSHofC62LuuArMQQbox481FN4N0+l0yuVlRSgp0jL
uwKEoW0SHhsJAzxU07+8J9vn/vmj2HNWK8Osl8IaMXvMlfcVB5kWv/Yjp7PSfe2U+/6Wz3e4/T5c
gTLuQSkDwyACBbUXL96hYvBnauN6j9SzE6B+tKJPQ1v18+eZJy/1DB+O/RU04zmCAiyY+YxNGG0U
Q2JKe+T1L4of7bpr/oykbTf4tuNs56HY5rmhEcgp9wRcakucHIQiqD5d3kPqtC+JxDgKWdY1xO+A
QuuapF2361Atn3q8DOB2CBSUmDqYLUw8zhjLiYxCbEel+Z2T073Y7RZnEC3dpdX56vOJnn+yTCc/
Eo6E9PD7KOEZmTkctUaaUqnoUH1pLnbU+XL82lWgx1nu4vlR5s0N3PaIZzTmkBQEkgzCCDlRu2VJ
8xVpVCfWr7Uu4PgiumB/FusDZbbeJHFYEYjVjw8EoyOS/rMJStu2mVxd5jjfbVX8Tyh0RONbVr43
ahYzQm8XljD41En7RdhfVsLt0+r8+4xdKXK2hEV++v3bzvhkNl4wfr4McXlfwJf6XgSxawPJqAGh
Si8kv5fSa7FA+V5X/dXBexaFsadUCGO50VtUqy7PkqxbZfOJhLyKhK3ZbarxZk0f+oSkqk7RZwdp
Wpem74N9uEPF7366zyw6nhI5WiQVaF2Mcie9Xl7Ibf+rg6id4HKGrnzmzI/MQSoyE4la+myOjzTk
T24U1OXK+9ZR8VQf4YZLzFLiUiFtO5EVNN3klR5K6FXOJhOJffFA+2BA8EJ5E9PwMNjKoXQav7AT
GwMHhmuF40Q2LWCFzLgvM26Frs+RxB1kp0EePCHcqCDVwA8GvYJg/NSITvZ4rHC4tK7iLai0M5zy
x4iSBdlKbzP0LHAcyHaSYwXIuKpBS6s2iqhMoMuhPXVBYTc4OcGOWj1Uduwor6jluqw9m8fNGVNn
grvSWESgz4XynMpo/dRXUOTf8IvGOfvFttNHvVKUQYLFpLfF4ACirpehPMQ2WGfdeadj5NyrnHMW
dNPFrGRjvFiQ4IwLToaRoyJ4X0ujZZZ+q/JwNj0/aiOJhB5B+cMoA3Fe0jINccQYyqjaRiO29ti3
8YMiI5ehzsl80EdZ42zcH8z+jEpXfGV7ICfEK1MGKs30KVfNlenV4JPorMVf7PGqcEEzI1r5S2Oj
7ZyTid48H1YSMy6navuyazLsppEeMfTXLrK7XOY9mf5gD2cJGe9SGoIpDiO9Cl2f6k88msvU7Q5t
BoKfe4UtvF42hj/4M8M0MCEOgy/Yc3USp04gAdw4rbFRUfPS+xlBx2LrRDt5h0HkO9XLvX4X8/Ic
2yFC/YzM6Oo8iIvSVEAOnhZPtnNc/QR7sDFulpYT8espt98vK0Dm/K0bYRQHvIfhujv4NkyusEM3
tZeD5tFz6nePCm/C9rZFnqVkdDbXkZ0OJkiJS5mFpgc/MTA+wSh2WatyijE2b5kr+RgVLVEQSzCb
E+d+8iKMj1qILE7yZDSPorGb40+XFWfbHs5yMZqqyCCqEgSA9QG6Gsmul2NLkXaXQXiLxxx5VYXJ
9KoIELnN3XQRLYy6eM3bwpZF8W/yC6vFY46+rBfQBmECysh2nfEcoCCi/3lZmu3cwgqDOe20pNSW
gWIkiMWIPyMntSdUk5d3FZKJ+fO/obFNS4qQ9Dqh9jXaEohAMkfPrcrVrN+pDJl7llN7/Xh5eNMI
tlcpmbQwz6im40IoW6obPca2ZrXD6T3MN2dqOJfgGPcRL3quNh3gKvJrrK7H8a8c/lkcxluYfZD0
aoRGV/QnOR3YIo05uh2D/gdnm7bvXGccxkGkRt8RrYQcmC1o40oJzsDIQZP/6Z6AYqOny3gckzrF
U1ZnaKlEQSPVcIJD9UnHLVKWb8p2tpfadC8Dbft3TLiQFQlZUqIx2q7ira0tFRZw8gJf35nfg7vi
uXbE2Ap/hA554RWvbHqkMx57r8tbU8nGCXhGcdNUO01G9YE0W/8mFXurk9pyIRIlExrtEeclwm5O
bqOSHWZVgO2m5Ph03irqjJpjDeHHF0gF2rHB0T2UItiNG1zle/OAFLrPBdy0q9UyMnqfqpiJPUYj
9NHTDoUXHpLvw5FmlAieN7S3cuJ1cfI2jrEAudQxz6w9bdyxK3dFeaPwWME27/wroegnrLQ+bsss
M2NAzIPiLkLuynV4KGvJRznMvdKNN1od3lZd+/mytvDWkjkkSRc0czUCdjQeUQRk5SmnH4UHwByQ
WSQXwomsA1QDbpGHxzz416VjDsZZnMaBUDP+77k0evS5xOOy4EnCeItpadVKleCXKq1XdzOIm/dx
k7f/aL5s519nhGkay5Cmdbsr85h5k261Hmaye/VddDBMh0dmsX3on1WP7UQpq0VocamnDkO0ZRuT
R3eCq1r5nr4CeeWJ21nhFRrjLsy07EdJhvWq96BoRVZYdAvH2C9HAf1z4v5EzHXQD9N1HTgF6tl5
dWebD0N0zBGMC6TjwhiFnMq8qiOBxh770e8Xg1hys9xJAcbWaKKn14Vz2cI2j7MVHqOdRZ/WhUhv
Abnkz8mN2r6YyWcz2F9G2VbOs1SMcpZhETRhg4jaoI+HQdPtatQ517VtJ/gGwTI+ST0ZBAVkAI7W
XonDddrss5RzxeVIwRI+yXkmLsYEKYp2P3YYLcQd6sDZfZbmSShVc+gXIATdU6X7mVTaShFban6d
RLwWG96CMefUuDSxaBAa5ZRTWww0OxY/gz2X4zB4KHRNVwdH2CRRFZtAEQtXyfd6uuu4fd08DPr3
FUYZGY1e0Yv64BkYrueg0XWngb8lRKkv5bRLPVQeuZc1mofJnEzRXAUlSitAoheX1qQ8lYloEZWj
cDx1YJxBUqC3D1RLADEORIntCG20i2ss3+ORey+jju3Dc8AABSzBCGTt48xAdYnVIMf50cf7RjiW
5JiJz0S/B5eQhVkzRdOh+OGeDrZKOS7oDz73DM2uZVkFQW8AGqqefqswjs8Zr2VXwozEGPemxcV5
Vlr1XrtF6t3urgXnL+ZoqCitfxOeWeh2nNHGTIM4Qdrfdlm3B/Mu3kXqa5S1L5cVZ9uJnKEYhzss
YQo47KmcP8bpMZYeL//+tkM//z7jasehlaZuwO93nb8ITjc/pOY+7jmPOw4K+zaWmiqpMTwKx1T1
SNCZLORHM/QMEnN0Yzugd94Z9lFcEqnKWoSbcd8gX0oYd2gljnYFzhAPrT82f/TXtmG/rd/pOrJy
JlE4LIOsA1AXG0s2rpLgsRg5t87tGoSVVIzvDUYM0sS4LcozNFxRMsfwihwSVLIbHA/Ck4Zxv2Yd
doSI0AZMxKvH69m8blKOKmyxy6+Nh30Rh0Ys1CWBMDROkn+WMazkC22PMV3lq3GLPBKS+hICzIub
uPoLLwy6qYkYGwHGCUVTNZbqSorNqs9H1C3KTTvsSBQrV7OsIHSvFQPmp2g8Iuttb7UCZJZ0GiI9
Akny7wcsuULdN02dJSA9kvehbBmW5mGK74LNDOzlUbbADflw2cS3jWL1CXTXVzoqKFlTzyZKF8E/
v29bC0W2RxRgqlbxmSYNmxStLS1vuvz2S3qFyrjpqVi6Plax0jhmD/GN6KZu+BU8tTOoFDPXKLls
rtylZtxyp42kluVTmjLcYW7B6fJfHCmHrIkngO7XXuxF4OWl/VeFz2uv2XTVK4EZV633ph4odJkF
4zZJb8XgibOPm2fuCoDx1WU8FMmcQj6ajxHQ1QJmTxrSlL3S658N9zLctqGe4di3W18J85iKJzja
s9DaguSqe1C+hz6tZQttJEieDLt1hR16F5KnfzRV9iVniItYxTEsRwmaW00udgPJMFpx/mQKqfeP
stKlX5nIEI9knGgLausiCnNFp9dTzh/lGbFBUJBgNLIDhf0s+MUhcnVeRGb70bpaasbBqyHG5anZ
yUlAXAwySRDliq9KMDoXPu/RuunkV2CMR5JEnPco8aWH8V1j9lbevMwlZ6Qi1fUP18MVBuNy0iEG
1UsEWwgEA1QNYW94pMqj3ipTFGgbcRHsRhT8HkipChy95S4m43jUpdTKNIB82T55pW3skaPc5CWo
DobrzEbG8rLu8JaT8TqGVnXCQq1S0J+i6gCecz31L0NQw760moxnEQMFHdgqIGhMSNmZ7j/EhFab
xvgXOVDwKjKwaQgbiMbP5e9ed2DT0nSRji9mX8SzOFQpUSDHoAteNmfflBYU6aPOsebtHTnDMMZc
xYiuS7T93my+GPJo1dFDGvEO9j+cb2cUxmbLXE8DcNvSTC7tuEg8ZXZQio25PKkDQufeCn5e1gKe
WIzdNnG6SPWpICW7ReGBFQ4HxeQN/9k23LNU9CNWjnARTG1ZDKxdpwge6Z8FYji12T701TRaUbbc
tPnMw9w+OM+YjMEaqPMNSwErScZjqt70Lcd8eAvHWGgf6uEcU7XTex9BhYl4ZcDJG/AgGAvt6l4L
8R5GY35d202L+p3xSzLO7r9pAGOgiqCWeZJic5r0NlJuu8bOJV5/9x+OfRRsos0Exc0syWOEBpSi
oE1mPbEWL3iivEvRLdi4tNfsuODuZPqSG6HJhd5VQ+4tbtvXvcGzT0XanZWPA+DVSbBy0e2rp0a8
lvob2XztpZuMOyhlW/vOgEylYypXZFYLHP1oErAkzA/jDUWl6vXRe58BGHeECSKxEIqQSJeuwnwX
BD/j+l7oXhRpf1k9qJ2wQCCeExUDZOIYRM/oud6q/5/cRB6JTcLCNePaChfwBjcB50m6tUtrKEbf
SRONQ6hj0YwZ3FWqumvjuyb5Md5Wkq8Pe7RBcJ6NWwa2BmRUv9VBht3GMDBZO6ZJvxdq2wib3eUF
3NqpFQh7441J1wuaggOw0HLHMAVQ9df2hM6hxmwOy+tlsM1X/RqNUbxJaaRK1IBG2VRru0QVEM1S
IOfHcU48sRgFnNVRIyG98FXxU559FoUH0N25imn30sBRwc2asbVQzKkY9GDT6ymHUCiDOgFE/dmt
GJb3pR6heWK4NoNaslo9+6YGo5vLilUNkp8p/Vet7fZTTFxh+Gpq8g+Fx/27ySRnipqqo0dQMjDg
6f3BVmXhPI46Sr1En/YtTLvAK/e0dYAWkHJ2lu7cR0M8YzEHGgRuMZcQxWtiT5KrIDQztAh33VWj
qvd9J0q3fWPGTpiV1UFt08Q1Z+FGn4zuL6I5a5EZf1DXCaYLjfiMdhBnR8iUX1VHGls30JV2WeIt
H7pGYtyBloWCSAxKv0WOcZJaTcYxf+72Mfbf61Olo5ACTvT297sebQtWdJPshP1fpeRX0rCkg0E6
j1JAsWhPMn1ACDcGQsvpvt83fmCXO14ydttxv+kLYTzBjH3KZxXLNzQ7OXw2kCyK4l9BzBuhvo1j
mpIImneNnK60q8vdLFSoIRWRhUgWzcab0xLlV0k9NAOHYefD6QAOeVkS0QeJ/0VyumKscOpsJJga
pKCYUkK0YEa2g3gPz8XsjmUNSpWfl5Xv44OPgWOWD5rRBvkCuNalJT0p9mvxfxdemQ5XO6gHe2fc
DBrjTZsi6YxZA1o6W5qPuIiVRZawWO0XsCbdybv+eeIo/4ezj0FkfOoUEiTRByCq2S+5tQIyWxIv
d0Qt9JJU1MJXWzahfRwPdhI5SeOayXVC4wLijWT+yio77z//444xzlhKR72ZAzkCdagzlEjgFHDI
YmUVqqefJru0vET5x+cas4iMT56aoTXRDYlt+/VfqS+GyRSz9XugZGaHzxwheYrCuF8hkOIsW4DY
uu1nmmYsvpOvmPlDg49P4LD4xMH74IQZCRknnBl6k6ezGjmB6Iu/fvdIpnbWWP2X+Ut8R+sfeBQH
PEjGK+dlGY4GtQWhfdSMXUA4YSSeabPtht20mNIyYw3HQ4B3SOmrDvGN08gIPjkgT0cUxpEIoxbp
FaoQnSFb7pYlfVFL+aouFWvpjSshiZ7VoP5hqOJrYZZO3tZ20mW3zcTTVY69K4yHiYkgiJmCVW3q
W53cz+LNxG0upb9xwd7ZVsOQFCUpe2CMNngZ0J13SO38S44bUeIK//chR+9VU2G8i1ooRVMUQMvS
q1h9VBFEjrJfdOyuKNZWUQpWpRacQ+hjxxQDyjiZUSxJqzYAHX7QUvv4UDz3tdU89y/ibblXbLQt
PAa2sCOKFX3lRc95e8i4mzEWonweAT5JDdqkvSLZiwLP4nmbyHiYKTbNJZQAUjnGPQE/aG6Dch/D
8v6nen6OP1MY/yIqsj5WIayDJu4C1CrSuQziHaV+63xNt3jXaPr1l1SUcS7VhFZHzF6JnKWqPWkA
H1uRf5IkxOCzxiZFw3kl8XwNWxIkYHouSanZib7m/678lHzih1CU2OFNQflwFXuvnGwodKn6Lguo
YxObDFPSK2s0r6fwS7rw6nY+Zv8YJMabJGYSCupMleRLhqZBWkFbPA+HBUkc2moSesvL5YOIo/rs
7JNymOZioNeVOLjrU7+t7hduWzbn4FEZhzKUilKnKCZ1shh8N5H96ZP5QMvfF3D5JFbq8G7oH98f
zCoyzoSoY0a0AYC0l2B8or0ExNeQURC4qvGHY0hFkhoc/4bBJr7KqNOyCT4S8Wu32iNZDOrI/Alj
pvwZ+JCO+zjeNu0zIqMjVaCHkWIAccB4Xb/3S1tOrMD7zcNEUBHFy5V+jBOc1lPXRQz4NnXMpn1/
30yL2pyiLIyRHaaJtuWI2RM/SpvsIs986sDqgDDI9/pY+IQXbd62vDdk9nUnaZrRdSmQ4yKzavCv
tS9B9WNRHi9bwaaGomUW031BbqWdGsFWF2qMN2vVUDMi0HFUt4Y5W8WicoJw24qywmA88lxJQiKE
2Lbllg5JbP0yOSKqg2RlYqEWMLBrHm/Ppm2vEJlti1OhUE2wWmHa57XZHuPyNif+Py0c+3iUszJS
qgILl5PHIL2aCg6Byce4G1W9swynMoLVzhhSrCZla+KeHF6nnWghsGiZRWPNwQGT1Uh0yKbQFtDO
cFkuztLJjI2ZM4jpFLpZSlZYLbmTlt6SwBF0GeUPOgG/IWGmtGIajKNSS32IwXdHw21WDlJITPJI
PNOeXwOFthTA3/Oo+bYFOyMyVx1zwoSLkSIaZmirwydNugqM3WWxeBjMTUebzUlPc2AQiJXJdkew
S0//hsFYEzIh3WxSOeRwr0qvEmaag232Msb2JQN8Lv9tD2NAUl3HipFAC8BuDBqxzIlV1HCMHgjP
/f75/9xFe1L1NzSWqzdM9bQdqM5J6NNPQ2cMCqvq/ua8P4vEcvRivjiRFh32lIw+OtqtNvCa4PXy
um1707MgjPF0pF70cYQgpninJJ9M7fny73P0y6QH5Mon1AOGBqUhDgUllf1KNLy5rq225qVNeNZp
MvcWIhpqog10Q+CxaS5fsJWbYEer3XIP3RAcX7cplnIqt0O9qsiyQddlIaTR/yPtyprbVnrlL2IV
9+WVpERJtrwnjvPCcpyY+77z198e5Z6IZ8wI30meU1F7hhgAgwG6oyhyrekmGTaV9lDM7h/s3BmC
N7FYL5VsaHFqhgRCHNcYIbUHql5ELIO3sGq2rEAWw8jtzMc8fMnLO2kkog47dx8uG4tlcAbWdbKg
KSqWoXrtPjnUIMXRIUVo7P9utzg7w3VN1qHHFrlpnz8oqfpUFwqoQrv7yzCrx2WxGs7M5j7PBFOG
ORvqm2q8itRHX3djCwD2xRbnJYp9DYaFdRiVy8iyfahsOcUX7f6kZLOTRefygtbz7wUgF2SiBBzB
vYEV/RT4iDYa+IH3YPfZiTuS9IuyNy7aiHKdNJAvwQ0mv0oSTy6PBkVu9nE6nrnmxYK4aJPkfTfJ
LNok04Y9SPl74XWubaGx5Zd6w9rNpp38kH2bHi7vJGUaXADq+0lU0KwQufL8VYGM8aR9vQzwkSLs
Xyv7QFOU6KmAp3Qg1G4PkgN00n3VBwS5FDObwZPk5Ohpy1vCDX0ki+NQudpdXslxM46wSP0+vJvd
zmsqW3nIPOFW20I5/DYV7f5Q7XsPdKiGPeroM462hWjrG2L57Aj/3pNAnvPfR6MbB3WumaXiaKg1
hDkTlC2NTYNu9JK1arp0R996WPllTB+ojorekPVqAuZo2cNG/ix985/elPv0RnSlH7Ri9OXzIYmc
e7HGQkhN9oWFZlcN94p+ZeSvl7dx3R+bIDABKbAB/rt/76LiG0M/gR7HNfXxuyF8G2toxfbgvMqL
XTKZ12MkH0VjJtKAj/QcJys6w3KncjKVtBVZwBycvnNYSQ1ze1fdF8Ny1NKWPMsrtsOu1ZxuN/x3
NhIOnDuaZiNqaZecwNHicyduIPizySG+wYqywW3iUhRtq1dh5ddqeT7pNAEZVhUDsJVAoWh2DlJg
G3l1o1ODGexzfTwUZyTudKbTMBZ9gM8pjWVgK6O/Ucbh2q8rJ/XVQ9NQ9NW/iRdnQO4UNkYQD42F
pbH3YsFGqd4tr9gLbnigpoHWPeoZiovpmVThuT+NcfjQsdvfGilhlNTvc6etVxWt73zsXQktAat8
K8c/C67nFXDRXG3rKdWYHYSyzSgBTdf4BE8N0afUoZqUfuOrzmBcJK9RGh8mGWDqffL6s2gdeMIn
81Z02dMD9US1Xv9cGDnnSfBljBBv0aj3vJfXFuRlsq+oNQUCNC018DiKu6a1e0qGhbJ3zo+Avrlp
S7ajk1riAa6uSzBz693W6GR0zququMeUTbq97DN/k5Wdt5Z3IOVYi6ipMe+FBhyU1YKDge51EUFn
ev6jCvZ5X3n+h3Sa5UKQAJZG6SNy2mtp2BXqD/M/t1b+2yvyDBCjPOZmVANH71+Dcitbx1D/r40y
HATnLPJG6qsmY0sJczsKDLs3XY2SBKcMkR89aqMkCyQBhpgjFXgLXn9Kxs+Zjd70ljl59s5AtSus
h+pfJmFwzkODCEkoZQxUeZ/zfSu+DON3wuwIB2Vw7sPo8xHCxXCAxuMY2WjZ9DDNhfT8OIMOPbxq
vwovI1H6pCA5J2JMU28qzCgS67ELDmZNPB4SkZFvpYQ0fCpNp4tzFXm9eWiTe2nU3b4isvHfXAPO
34dzFHkZg69gxkLkeyRu0D/ATE/6bAeFHX8GuTBabMNP8mxT9EvrrgKyhZC2VqATxesuqHKfVBVG
01zZm7fGdt7pL5U7H+ZN65k3VBli3fQXaNznUhU9C/sIaJBU95TrxjNdPbTZ0LUExrPvzW4mWmZW
7WMByDn9pku6ZkBDiztIX0rji05VJNYvOQsA7rsNqSlPc4AVlQUy7tktDvMu/KbbbC4q2U5gN4vo
R5NVq1yAcv5d15MGdze2jW+sh6XxIGukum+zc8KDJGTpWS5lKquZ+BmUb8FIMmk0a1//+fIl7SI8
iUobcUc9mBNfjO+9ULuy1OYeMArcYVgUjpR8u+yniN3j2yrGQRtLvwJCUyV2mD8Jqe50/Ze0pIL/
+uPWYsu4jLAUlLkoWcur3yOkbKLZbq8xr4eZz8SZLLuD/59spL+P46aFCJz1dHmh1OHm2y1Gs0gl
KLDi7Ql8raeGuMD2wXHAOA2FvUSctfWMbrFczv8LUxyLBrIsKIeBMwl5h4fXB1e6Zw9RmSvuqMfD
dYsEFy1rMsTzIbe9WqckZqUBL0neDRWuSwLZvdpv26kL7dgo72ZRxMAgpem3GkrVMyyz4EXNS/X9
MDNlPEyBdEW16yq2ngQRjeJRX1tURs4yjg/3pQUWt6VyPs1zI2KJqqdsc7c6Gjes2sWYgJSX0CPs
hdpQzj2jebIQZuZXxMMIkt0K7tk/sLJFhBS52WtO6YUeBoUx7kEJsv7GeM67ynnqepZ1vUrxegBC
+axyFFascdU7GR0Rb9118UJTH/0mGqEvDY3gUKvSOfsB3VbZphne8lHqR+0yOPhPs5fbIxJlVpuK
HbLVn11vP37OMyJnOkWvStk0Ihwp6DPE+RAc/Sn9rDjVdtpRX3P16qGesTjTaUw0uU8BsCJcbET9
3moku2/vtVHwRMhUEaZDrYwzHVEUy9ScgDZ+QakPM8mZIz1onuxmt1S14jdu7bwyzlSyzKjqrAVW
jfln9nYWbFhThOW1XupR98b1eHQG4wN8lGh158NImja1VX3fdERv47o7OQNwwTwxxEAKY4QjGaQD
ZXClhp9rvSC+z/rJ/gXCX9LauizapMeW6V1iW6O4KcpsX2r+JtLfy1k+qq2wT/2KcF9sby6YO39l
E0GXraoCUKXqKZk8sdTstke+BxJMEI7YaIx1CTNc95fndbJ/X/hmOY0qzcqwmarXfS634y64bjfG
ocWNKiA5xogvx1/kTCvJ5liFaVgYhUyTL4kW2lK/u7wkwv74i1ukhEU3sg4nFT050KI/WFJPvA6u
J0TnTeM8xaxNYquwhmEJMqd6cAgn2dWN3JaH7eW1/CZbPiNxXmLui2woFCDFe8Y7XkHHRUEmKUp2
B/742lMxL/tMUQFTO8i5i2rw62FmVjhpTyG0XNXqkVgWhcD5iDC0Ykk9udp38+tJM/ZKKDYiSPFZ
Qi4/Wy6Vw/4mXJ53kvMagl7pessiiT/tjbfZlex4W18NCCu1K25lvGlQ2RbldvmpuFKZeqEzATk4
pscYU/19vesxBsrEmTUimSS2lO9902M1hXsCWBy8Fvn1LHt/981MzlN0yBGbsQGAhumNDG9v9z8j
SeQU9U45yK54RTYPEg7D5BIOP56LVNZPOwhqrO9sXHzE+NJ4qD/7Nhr6tskj+dXYb17wwSbb6IVH
nFUjUxT21eJr4XbcF1CpY6w6AvpZEzdHb9hf7ivnTIy+z9KMRRr1mO7LPTvk5t3wUlwzipny07Cj
EAnvZXI+xZdKZR5TANatcqjzp1iDzGlVu3OyIZZGbSXnSCI5gPhHy4LLUXhkWt6Fo++Vo/EVDGOo
kWNO+TIgZS6cW0mwMq1nwayfHhXzvtUzpyhHAoTyJHxvCPLioBIE+OTwmvUFN16/E+8kzE2Jbrqh
2VwoN8I3ipRz3QpyglWFezZSHhxUl/Ht/RQtoXrH11eHyTPdkjSoJfLiWbGSiFpo4UoT75luCN5/
TBvd8Vf6rboVd4KGKb7LH219fWdEvk6iQ8SusSYgMuLR2WWUVqwdv9izl/z/TnPKStYLNO5BDZ3x
4DhF0xK4gHq3eWigq2Ed05ufRWT5gVjb6glYoHFOMy4Ew/BTXH0ZCzNTwRp3xg3rt5a38s6n64Xs
9z44rwUe+3sWzisttHxueqzuny65womOksfqFwM5xLR+H1ygca5SF8smCiKsrt2OIA68wc0XEhBv
9enl1bxCzwlhK6uuawHI+UolqdQpHLC8Udjm+m05PUzTlT6+EV+N2kXOQ3aZUaRdfrLI0ZVOc5H/
9HSDveFP3lAWa+KcZNc3omiION61eFMEoZ1bj8pIHWtq4zjPGNVikQUzQPzipokmu9YOcgw+cDBO
Enu3eq9dLIfLs6Q2HwvZx96pXvJQbjNPw+lCUdcddtSi1t+qz1j84EmH7gdBYfWsBp1AObjh8D4p
3hq4RE/gvHKIlRFWwU+epIXU+GkNtNYFZ5ENDeRdAPkRdrYgnk0M1bCvfuEg8wy1cmBMYdEALJqK
jWRty/pqSns7D+5N4/7ywlavuotd5HwGyru91auwjfg05dLv6g0eUHbkrIRILInzFmIrWRMoURkO
q3gkh3KnYWa1Rons8oKYMX/cO/AtYlBbQgTjTpQSQmS5M9Ah1uiinShvxbhpFMmele9xZdilGRLf
ajXtgBbOP3jc4fJLMYhrCV09hfRk6nd+UbltMxAHa/0En0G4c1XjZS2aZTTAjphknkMvlD8Jqmkb
BXG3ZV/h95uniOwrLiJINabgS5pYex0aUjW8wevFl8uf5zcB/5+lKLyUj2CWZqpD1RtPd+iyRznK
vGu24QPLrwebynbXHwp/fR3ICP97QUkd47YuYOMCw/XvR7e56TwojEg3oXki4wPorrmjr3+XrQLk
Mv/GrYxJGJIauL3lheY9hn3tFo+7xF6u+4nzXnKHqhYlCQU3VgV2IJ2Mcc1NcxScIXfwuOXbw77r
bY0NbLpU2CK/IheLRb3vyq7E+lrlVJod0TUoP8pvrCxh7anHNGo3uZAshNpoKKyPPdO3qbKfQOGa
EE/XlOVzbmM2ykhOSxzjFFR3ndnaerQlvtZ6CDl/Lc5T6PE8z2nE9uzLhE3Lt8JmUOwOQgXpIbil
FBGoPeNcRtQXPjS0cc7y3sunhwpNZNGfVB3Oh4snnQKF/2RlJswvTD/N01eNKuatx6ZfG3bKABbe
qA8FM5diLCHoPkG63R5BPaAVo11Oo+P393P6PEHPk/hKhCGcLH8B6hu+MHY5DKE5MMEvdiMXIJ3S
bQeXXRNoiaDfJNLnZXK+opnNODLQ4oLaivBosf5JpjEmP8W5xwpiya3vkOQfhHWc/qbFKuU+7CFN
dMLs3dNV7xh8kp/0Wwh0gKQsBuJ/JtA83b3Oy+RchtL3vhSfGpzzl0Ha9UbjpAORzZB7yXkKzC8q
g4xxGjcJneh1gqxEvC2/TZKdtSeaQUbnMKlEykGics5DlEYjDEJmM5vwqf1yesvd6k/WaP+sdeBJ
ySIiNYnJeZPR0BM1YN32Ajjba/QPsQqj+BjJ0BNyo6dhX4J0RyS61C/nIciv/h3WrGjEvEzMkh0x
2lmdvtc1YdfnhgNN7dfLB5GwUH6gsSrDaRIHQA3JQe3ve22bUQxfbIsuZDv8SGM7aE0rsiCGHM5O
NdlO+6e8+YJj4YxjtSmphjkqG+GHGZVqQHdtA0AmJsiq0OmdZAebzBH3JoRLXfRyHnyHNBXmQD6u
08TMMARwDZ0Xoi27ubZyGd1sjAi17CAHa21Gp7vOG5tJCnZknWXdh54BuVMoQqMYrbEAtPTvfVjb
LRXc1lkqtDMCd+KkohVUgU3SKLe9i1GFg/CQtnZxP1+BDu6auc0ysYU71pgVe1FNBIl12zyjc2cv
rxSzjVkOK0CQAsEorWSMoBBn7Tc51hmFO2xCK1ppwoa94z1GXaDHM0MxuEblm73OkWTKbMcuGAn/
5qkZijhEIWt5DDbgsMQIrLGNXd996JEup26CFsWtbMeb1KFmPyhkVlRYxKJKb0w9ErHOUmyd0srt
pMi2lbg1qx6T9fvLbmXdg/3aVF6pTOlay0ITQ+RmypUiWI44jnZc1njMC9zLSMQh4N87e703rNNw
ZGY9t/pxbr/93e8z/MW2aVIvJtOMlfSdbg/oNCH1c9cfIM+njG9RVUKwTZ8gpGDTg0cLByx2p9jW
vmZ7dds8NowK0PM3lxdGnC6D8x71JPRp1aG5UxNyWw2vhkJ3LiNQn4bzHrEu5cHkw+KEUXUw3unL
NfHxf1NJP9sZ5yLiwiziuMPXkb1hk5ymA6xPLImU3fBguGTiQx0izlkYoT/F6BaIXFH0wA3G2p/i
LWRjvXKyw/fu5afSefzVcsnRhNV7jS4rSK4M8LXypEjW0Ha5zO41rH9eBuP9CK5t1cbQz/9Swl9d
6AKNM/uxU+ou8FF2bg7iQZycDn0mDPNKuhHf8tAJP/cbzCdcpU5EHLhVu1wgs39fHLjZCPSpYT1X
jVXalf8jl18SkCD8gWkuQDjjRy2pHq0By8tLSAV0T3VIpMjUKjjbt+RYFQoDAOA7s+ZrAX06GkkW
seplF6vgrF9S1FiSMIjmzm/ITRO06WNoG93L1/Fr+jp8kT6nUMGmeo/Wz9wClTsDiJaSPhinGq0I
xNABPSwer/DOiSY8miB2nRLjjMdXoIMUKu1jhq1kATpjFWGQOrHmc+rlg/hmKhchoXXZKAL7ZtmM
28uN3x5KarKWgmCHfGHcA5hke5mtBd05G8V3+9awc42wvVW/u9gw7qYbVYOhYAYSniK/Q4eVrQ4h
5XcJZ8RTHMVJPfVpwNbxOGwMCIPqaGkaN0x2wwLh118dVp4dt51DTRJkGNwQH2bjXpb/JE4t9otz
BpMhV3Kk4xhFyY8YjjySKOW40zXqQ9q3gODcQV0J8zSxMyPsivfsxtrKaGZVN4NqA9XLd8JxiOwY
49UgUBKYeNIfRfvFH8C5iilEk4Bs4g/wUXJuiutiwjg3mL0uf6n16/IChvMNc+lHRdbALmbJNb6w
lkth428ttNUFbr+JETDCYxkTqIS986RJ5ahkk5zh+2VVbNfD16Qnng8pAM4x9L4pVA1j/ak6xTbi
Y1k8EvvGjuQF+9A4v9AVZVIBBjW+zsluym2w8b+rT/qjDDWi9BgfqOeb9VvP+UNpnI/QWkEqevaE
GHcOaMpO/WFosRg127q3DjLJIkwCsj1eeD60wI9hFWOFQAtGXCYb6B7FOGyyLW0y1INtavSViI4a
l0jEmj8KMqNSEmRQDka5PRm1nZn9Zp6IblkqJGqcB6ktvZetDovzj9M7Kyya7pv5aNoWa/Ikm94o
c+SciRD7MaaysDBNmW+rRgbHfft22SCJOKVx7qINi77TLGbxWWP38VbDZ6pDatvYuflo9RYI1kTZ
kA1eFRxiwkqgouMdJVk2X4as8jbfWV6OSVvq9vubLOIXFn/xnqckmiBUB6zbfi/B7cr74jrchYc/
67XRz0ictxiVXku0AUhTvGMMeePV9DJVbvzKqC+nHdl1uR6Lz3ic75BacygTHbvI7kAipCbz5wjR
WNkkW9/Rni4bxrrtncE4v5EoktInbBt7UOInjznVYrl+GV7sHucnohDkk4EBANHr3ov38c4E3WV4
q01uF6Mp0fK679kjSVZKLYvzFbUsmzLeO3DpODFfgWTwk7/XNrjxoxRUPAaPFKU1Bch5jHIKchBj
MCOZc1RGMKO8+bsPxTmJcUzmXFYBgLu3X9xXFFUL+/8Xzq7BeYimy1KtnGB1Qfk5Mp609iDJmS0L
Xxtre3kl6/XchUlwSUWYSghUzObUYy7b4fcGNw4fnPfGUdxKG+0e9FQu5nvdy7DEF+I7i6e4M4v2
tEA5BxPwe5tQ7KcUAucocHNrMUGGLRTqL3FwXWk/Lq9g9ROBXMXURDxRSx/0t9tKHZsKRi3jISgU
u6+i4T/gxohnPUs4Vl1CBA32yT+YxAKPM4kqqnRtzCd0Wc0QtipMa9cl/ich1dzJR4eXZbxC8np/
eY3roXcByhmHFI6mbo3zz85NGcLm1sa8Tq4HV8f4Eqqony7jrX6zMxx/Gc3yHmV3HWvMkJ6BFTch
+lzYn3thD/k7aKlhJiCMsRxIblwrjeQkw/gmlD+gZ7DV1HEfNJJblyJ1xAhT4VuhYg1bGKRY1uAY
0DG8s1CUHp9Rk+7RCj6/h1elV94zbldqFpoC5uKJqoyJkCkA1iKQXc43s/FipO9zsjM7ao2rcXLx
6dinXWSgcCClVIDY1RWu/PvTgLL7htue5BSuQHqP9Ti2QOMiypxIQauL+JCmjoEwEzTAjRO6+8Ar
JDd4Et0W74byw2XjZL95yXi4oDJ3Vm9oAhxKar5mxbsud56vZPZlEOrEqeyTLvYRTTZKJMb4ZNHn
5EZ1JHu8SvB0L72z+s//8HDP/upLq+LcimE2oIubgBdKru5t5c3TbAsPhuhgcqt+B4soG4v04sEh
1rmanS6+IOdZ2so0xhCsXa55ZCw9YMM8qPtsP0BnhfRiBBZ/hU2TUexyDVjqPVPYhOKuOz+IWwX1
u5BowSG2k9dz0eMQopCsJFQlCaaP7jIM32logDRnik+UQuIS06waarNXsagpV3fZ1DvBkKMeKtyi
SuD93cfi77OBFQ8Q1wZWbnoY9LAlzbf9/rbU7zvxZjB8W4O0hrlTI4s4DsSZ0zivEkyKP0fsNOTz
TX+nKndj8if9P2c75O+xUwTh6ww92W7dDLYm9HY83hO7R3hh/v46yUU+GSZ2j5F6X4sOe16oPFt9
Ee+MxJbfjAMToyqPIuGw1lM7xvMhWtC+Qnfnv31J3g2RPoYdrhNv/lf/E55UWIfFuIufxc4eByhW
aoxezKWug+tf7YzLeUrdqqO594ErCeBjr0NHR33Aqj4R+0rBcK6yS7vI9BPA1F+Kz/I9K18LD+p+
9lJIt21YsS8gI896BnFeGucu66w2DEsDpmHsp+ymHgJQEbyVbWsH2X01QB25f7q8TGqVvKNUA3AO
aC02E9PcTafaqvw5oGLbeuL1a1l8F1wx+FZnGAARUTL3AdRTo1QUApeOt0JvCUWLjUvN/aDciMX+
8jb9JnCel8D5wyEN0S1YAGAInf5a22UOXg4PylHxmEgFRoGJ5iVqQVxu1SlaOqk6tqwOmldxivaG
RYlpkWtif8MiGRjSCDTfIu5mHVsT5H8fIOLW2tJBcpQNewftX4hdXPdV511k1rhELM1RbHp2G/TC
O9FBwQNTplll60+q5LJsYNrNpS1811wCmDDzky9bAseVKfclPp94X1x1hx7Kuif68k2Ga8YtHkPx
JEU9tlGYnAOB4m0ctwyznofnNgIX3YwHS3mStn+0OEvTdEs1DZNvo5CqpEszFj8Zp8d0BCv7Qxk7
KuofPrK66UorbR066lSOxUzwY253huXMx9eT2sxEJCP+ERXATeUZN5Vgt4AFwfEtECkhqvWc5AzI
WY9iolLbFizSydexjw7JH/L43ZSJo75+8s4oXHiZdSXDKxxbVv3NqlK7oXrq1svppmxh9EIGCSl/
YQt7WUoEFdeLfsuKfulWx8uEMzr6FoqNd8bTZfNYXc8CjfMkKJ0GCp594Rq7w5wcJSrFIZfD2YEG
TUBfqZDjxJatHhhHgvQgZbb4yJiua6+lkntqQZwZNNmcVF2D7ZvmjWLcNDGxYet+cbFjnAWUpSEF
eQ2AJnQmR4psdDg7wqZ5aQe32beMCovIpVZdxQKRcxVCGXe5zhBF7YseHmqztLOecBMUBpdbKFNS
y/nAMMq7qH82KkePqVyUwuCyiVgOhNhsRVaKSORDsOswPZpeFWjYRp82tJbAYUYTfBGg/P1LRI9j
I7IcO056u4YQZN6kDpSD/+oY8VcvvIMYklhh+yIUfYPsVbI2lwFWvdvZBvhnxFS19CGIsXeGFtmW
8hrO+7zGJGL4dhlnfSpwAcQ5hGaU5Vk77dde2UJZYd87LdSN0P/hVERFjMTifENkdkKUFdg1/dhs
2r20Cz4p4NVhyj8UGQKz3w/haLEsZiaLEK/KSP/0CH5OMkHAmmY3ZhdtJbCsg6zpLlCnvT4G75e3
kvBE/NWrq1BH1wJ8sqRJbD+71SiboHzrB7ZqLSuboQRCCH6TZBcc5hvd9k8yhdaeiuiUBXIeAi83
0TwG+FiGguea6j7ufDtJca2LCA9LAXFuQoPUTylEAFI6ASJsxiHsR9uIxndTHIk8mtpBnZvXm0Z0
i+ksWoB4O4Ie4bxLnGZrfmGTKrTIPGEROncPyQ0/8XMJ30uf90n22lLiT9SB0rl7yCioSZ1lWM64
VbYdeBqL2K1rdBL2Xnc159vLBk6FQp7RrBPCua8mrCe/ZjmetJsN2ziy0Tm8KUNrNPj2l4Ccwxgl
Y+yGBoAy2D5OylMOiCGPTDAMD0XkczwRO/i+/9CUclBiMOvoiqOqq7aRao/iFDp/tCxdlaGWoqu6
yFl8JmqB7/dQ5Ru30tbYTa8nBvYdIiOYUw7xoSqJaLJ60zJ/AfJX7lCas0pt4Q1b5WEQbpLkymqg
Sjs8JCkV9JlNf3S8ZyjO5qtGG8Hjg7Ux4pv8LjtknnFs9vU9fbx+Y49nLM785TGwrGnCsszTnQMz
Una+a3B1RERBPYZstaG2kYuVuFXlQV9ibWBjLffGI5sy8N30GYIaIFcTPv9UcZzwzvJCHgVmE5f2
lTsKkjCpMWi9kbhj7hwEhhi4BKXPJtziaYcRjPfH3Bmu5jsmvRUe5T9KSc87zYXTPoyHODRwEJO0
dUV5Kw2CLaYE2/Jv3NkZhUWKRdCepjRuRyal2m7LPbs6zMgOGHPL/0AIyWzj0n5ySbYkzS3EPbGf
TGkxdYsfICdT7tk037QrngNqsHrdtZyXxkXTMOh9MQVJtlvn2yFI7CJ6MTIquq2BKAp6yvFOrIoS
z0YTRPWY1YOBu9Ch0e3qMF5pN9DArQowIINxamfs29jOPep9nYD9QEmT6RAb0wEbTlflGNhi1ttG
NtuE16RgOM9SGnmV5ax59P/pQ++TH+Z38DsrXw00GuWe+oAqwzS5BOxaerLYVIVzMr6eQ99sBmx6
Ld8IoS1Cwm+jg3ZHQOYgvGaKw9ohky3Vw7yWPCxxOWcjimEKXhXgxtGnINzVVP3kNK3Hn4AlAOdR
ak2QxUEFQLWZQIiag+eyfo5GB2I2IBQyIV7cPZ0aWG8Md7w1b6Tvl3eW+p7s3xenvexiP+sr4JvV
WzDsNNAlF/XjZQxqEzmPoldyqyQ9MJLmW6RAqmd6ugywGoOWu8j5kbywVE1n7bjDAQrXrBnSdNMr
zGQ9sSYxupll1UkuATlPIsmmP8+MxoVJiNWPvmuBIMm0q7vwQF7YmI1dMhEuUZmDUMji0ITXcqWt
5DLG3viZlRJlcICnDlkRJkyC78kwJWg7Ji3WFl53G2WrbvC48oxCoosVvtXIMoU9ypeXvyCFybkV
sKOqiszOWY3hyPwwtI6f7S5DrDJ1K6asK7qkK6Z1MqKFqUs9nAhE3wPXkmwZEvM5mH7E3OntCIU+
lst2+xYP7pabXVF37rW8Ad5XBIk1Bo5knulwyrRGhyZsgHwME4qd3YlOjVlFwf52ar3qNxi6HraD
G16J1/KOcmKrzRNLeM57NmEdg5cH8PJR98z3Bn4zRH50A07O1GYNG6WXibb5J1NBS1jOeZoVhJuM
ArChLNsTRq97wyG+KbWxnPtMmtYSwgAQ7AFhdofjz6gACqdNvUGLsstKKGgxwHclE9FVt7b4qJzr
HLO80/EUj078t/nLz3tR4kDMgUE3e/Vq2FEMS+uIeNc10X+m6byQciQUk5bnGt5vfT94ruKx3atZ
n7mXN5VA4Yt3SVZAudIHiiZfF/Kz3BEP8Ove2vy1DL5uh8qMkqghAFDI+Nk6VOOJAsTICOpbpgZd
NE70/HeL4o6AahRFJSbArHtvTN9D8/Pf/T5n6wJK4Gkc63h/hqRB1+/T6fUywLqlnzeNfbWF99JK
ULz0DRbQgGNj/N7VyLpMu1VBt2w8dsl1CHXjy4jkd+IMXELfYR1WgGRBLrsvPgWfxFsmw4gv9M2I
6ecr9hE+RLqFYXCJQqSNeLPQARhe+xrUqfJt4rUHdiOHYqpA6uVQhs5lDVJpVKKi4QDPFsbuo2cr
pELOauheLIhLE2TLhziZCgTx0O+jg3aFW5XN7sbxVenkR+oZi7IR9u8LGxGyXhYVEXAyKBOUHeqs
HqM2osq6lGHwBbygmKM2K/GdhN28jXaMayaPnXrDBEFLr7ryCdtfzQ7O28iX8ErFCjpdBZ4fH+Sy
sdWpgmQI4ZYoEM5DzHlfV4HArEF+z+PBLjFY5SNWXz5UhM3x1bsmRwmhYxYRz5JtNIUTU2xoq1el
xWZxjkIRE9UQWa6RJQfRvG47vPsJTv8nStDIov6JRXyZTlHaoZvZdmF0O0s9U98J5fbyXq1n2QsM
zh9kPtThtQpOVetsxpY4Puu5o7qMjToPHKqTj/o0vDsI5FKNfKwoNz+VxmynyXdiPRQC5w5mMRpy
nwU+6TZ5bUGLrr7kV5IX3ggeOCSQo1DDLBQg5xDK1KjLfAZg07w1cmjP8efLSyIA+DEgY5LnDNMt
CHshhG/K721MTSOuvhYsDI0XGLAyXxRzCWsYb9Pres8K7P41iD2Yng7aOb3LC6J8G0+1EfRCXkwy
4BgDegRdPVZjqNx6A3JfCOpQHSnk8rjEIUklxQIdXoBykXowmJqBl+0l539s/iWcHK804Oepkkc9
0FpcP8o74xmSKJvECV+zJ3Orgv429ihVOspEuCwi1uY5CtghDkfZrqxDIVN6wBI7mRfyBp57Yyr0
VEW/L/hlbsMnaYsR+mP5LX+MvNEpMbivgHg63GixLVHXVsLX8tJx5phHQ8C2U4DaevYNtB9VcZSm
L5dtktpBzm20htZ2MzMROboPpLvcJEqW1PZxXqLX8cyYFOz3a1yXstxuBtmL4zt/vulq6irMbvIX
vhU/BwTpdejxMHPot8HOupp3/vXsSRMkmqddZhDRljB3/t49zlCnrlOsrI6vEaTK+LmlNo/4OLzG
QKhbVtGzJFloe0cpEjcVdn/1+T8oCkhanIUs29LU74PwI0lfLv/+6pT5wsPy8gFgpM2jaQDADJat
V+FNsBvUH8sd03gXMV7s1B5ZkiBSfZPzCr2mlHGdAVP0GL+XtJNjFCTaDctXU++P4iB6uyC2amrq
B7IXpTQbNJaj9DOPz0r7ngtEGFyPGgsAZiWLzFtKlLhrDQD8HBpNtyj/vzDSdHXLRBYpn7qeGS3w
uO0r43wSQbmCKMWIDxw8uuENfcDluT5SVAfk2rgsTESD0hQYwLI6O3hgEyphaJdXvRPeWJjmRPGo
J4P+6sVpsT4uF9P6fEKjnskKZv2JnYfVyVDTtdkrQ7SlaqzMw31wSgs4zsP2GLP7uZ3xnnXEtGB5
ZtIB5MVp1eoXOJynjcRaUKcOy2q30hf2dq88MGHMbs8C1B+9CJ3B+DpuUQRxiacaXDXUxo67TTvl
dmhsLzuPVQ+7AOELt8pY5bWIFUUaCqlZAnWrzNWlzWWU1cEGZQHDNnZxvgojl6YsgA0aj9Ab8Rh3
nv8kfteOxfV0LYJbTnvpDlTD9/raLFNi9FCiwQ/BZErtm/mADdTrbRV/NiD241PhkMLgHMeotzV6
49gV52ToSF06l2mEQZcY1IpMDL7wXellppjzKFz274sNHSIzzfwWuJMiXAVTsTVLeVMGFMxqamGd
t5DzHZKWRfMkAaZId2lyLAynw2DiOOwjn1I2p6A4l9Gi8bmGzCdKwdljOMagp3hVxp3ePKj9HxW2
F6vi3EVUpxkG3BG88uaoZPs4/bNwct42zk+UQjGrPfIyRMfiMyNmVe+0jXI/uDMkdDHoSBCyEMbA
13N6tRjqoYKht03lNuPGDISNOr1dPsOridJ50/gijtk1SStEAIEDfB79wlMG5Y+c0a9t4zux4lId
ZKEFxCz9SJK7opqcRJ+JnPI3vuiMwt3YJjOR2jRkR8fpXWOrwJFXmEW1NvOD/MZEbuofwVZ/uLx7
v4nCZ1TOUYCULzAFVmBmsiyMgR7z8/03PH9DzaG+L48GdXTZ0fwYE/+PtOtajlvZtV/EKoZmemWa
oBllWZZfWLZsM+fMr7+rtc/xUC1u9rly+dFVswQ0GgDRwMIFkPEQAfgHWsw3oPobaFZaPw7gnBzr
VyngpLece6sxLsJsQrUfZuBI+tPYhZ5UHo0qdDvjtZN4FAHrX9sLI2ScRNcI4pxPb1qcfr+Nt9vk
Qad7sjx+8+YqSYqyQGP8RKcH7RjQlxSCJXglitlg5D79L1RrvLvF+As82AZKnUMsRTjr4k7iVuLW
87E/xsDWeeRGGkAvD4D0RI4mCMrK/Xik7Ix0p7HvcklfOAKxRR9J0pN+pKF3mOzZGx3Nbn7VV9jL
8kXF3vLMyXefqv5dzoqt+5i1rBWZgbNKgtoibWHVNecze71MsYBgHIcW5nXRj1CisCd3s0ds7btk
FRhjEA/dq3KcnMLJj8ItL43hXGS25tPqmh/q1PEKIupKI3J3odopxX3RhjzXyDMTxmckaaIo8Uh9
/PGtsxeTZLZ0PbwWB9lJvOq5cLe9Ik80xnfoWhcqiQaN+ia2CE9W0nyTuqeW5DzBaEvyhjNkCz2K
nitZKVP7b7DGAeMGk+E2QmYJ4S6ITqn0lTbO9DFntnztFhBRQ+cKhv50wq5tU8oC62BKGXEZz8vx
taztttW32hhAJDSpKaZKwBbC+A2i6PCHI8q3JhouvoloQKJcacHZyC0D22fQU5wfEcs46QYPls03
lLoczSxRoM3OHhWbrkLKsIEaixLmO/Cl0bz3f9lbSKVhD3EhLZuBNFM26PiqDJyyPEuILV3xM68z
x5C+ELmwUwzuE5OT368FtyWk/D7NVsXJF3zaI1Doyb4JnutYcnGmTtsrp3Jo7O3z5AnIOBixqgIx
juHDzL50De2qzL/q5Cj636vgZxl8LcWv23g86ZicRAsGoxKxFdUpqsgrsmuhLVy1aywzO2pcXue1
u75UJeNbmq6aSSTBaAp8x8a5HfmVN7SPflTxLjsPifEqvinpaW/ATsQ7UlshJpgOuec75T7+omC0
HV0lhhd5qX23rc3V5GQpIZOcmFUr+z69jY37NoTo+Af59p9tXc0zrzrAE5LJTUK1FuMxApivtl5A
iRjDwBvQzmzwvAw9mK1rxzgZpTOLgpQ4uLA9Tu23IMjArXv/d7pjE5QxLhMD7Bg0to4epQwMfSe/
Kk5oJzmjt0nm4a1FusVZsQmKbxh+EFJr9J+QK8g2cbO7dm+ey8qeHNqsYHDu9mqVdonIuJKGhNU8
hUDsQGL+hdi5F3rqvf5tKCwCYsvcTXfczZOrAegSH9gx5rCYRaMYgKk8dC753d5kT4IdPue/DSu5
7c/DD+Xn9jlybIXNVXp9TDI5B6BggmBBuglD2eoJxymvfkstVcm4khG9MkpIn8gLEMSPTu7Q77cS
e44pRUy++8wOmSUc40+EzlTMjD5PScVhHt1OtjPuswq9ru8vGcK3pumKJIqyprOfvsVg5GZFzMQJ
C4x8iG7uGUfwZh60t5qpf1J3mtc+xdjizHMkK24L0LooaZqpa6r01uK8KCU1equm2Pea/OlPBUdS
vSdIH2gN1Rd5F4Ea+gdRF3jMRcDC3G6WJ+D98yWMXSTHaEd3VBfecMVjNlmxlffSMTG1wmKeqW/9
BPRMtNclOuaiJZbo1qSD1MFN+ItX2/94Bd4DMkEVa9pFdLHiJPX5wcBIcJTasfIJb/IehbkCgwxW
azyJQIlH49jtsj195k5OdWrRzyvQTu14RaaV7SfvIZlrkJpQpDoF2J33NihU3PVXvZXYQARxR+fQ
N2+CtijT4fX+rbyWvEdmAqvsD3Lj67CYIBjOvm4cyqw9GBmxkzb/UoXmQdXqh0hXHUMQ7rU8e9x2
aiuu+z0+E2sxid/ERg387phcS456hdn1+/iH/ADyXBT0FMEqfmxD8oyIibllkzdoA4IRieDHzjJM
ZFyFwq9tjFWXc7mH7MRJ2/einI4woVo5md0hqSIrynU3C3oM1pzmmMf6/TFjeadFhXlqCOM01tUA
9uPnE/bXPM5t7WWdZuloHf07yRgPMyqm3pkm9WjhzsCVGJHM+uR+1o6t6AoYP9mG+5hGvxeMcTFx
SkjTBIBL2shOwLaSR/fB9FWrMZof8mRbKV++R2P8y9wlRaX3UONg+3fhSw5qQsG9D9ArcSoeyYmO
4Er/79a695CMsyFqLRmlBktBBtgaLypIzLkBkGcdjHcxtTkvywEYeW06k4blOHFXOTmeKouu3WGR
q5OWrd2HvzBNfYVXOFBVCB7oPD2SdGBASjPsrRj22wdLVfkxUimaKKNPTvnw/S42gjZHqo6eAE0/
4cEFEC2P9Jna4gYGu2q9k8VOjzMjwUeD5Gl25CLxjag7dfF++Ys7qPEv0f6PTCZzC9NJRUeeAJka
VzvOWA/uH6bb0a7QHRU/8RLQdTd2AWMuYg+S67iNNRiOEVstdvgYUWn3Zs5JKXgwzAVskpHUQwId
Ft0pllKrq91eed62hX8JAhdZmHsn54k5NYaavE16iXRKKTqadvN18EQPK9Swv5D3qr1Sf6b37gLJ
3LtImzXDN3BWdE19hF4bcqCbpsM7Xg7IUyBz+ZIuk4dCgQL92RXIt0rd6xGnaMS5S+yGZC3R287P
AZHWd2H7PR0et89n/fexadFAv6IEteGeLbLYtjb8Ps5pAj2p14Oo3ybN+CkRLhBMGmAmajarKVxU
Ok+nUZluyoh8/zspmLjf1HLfFwRaKosbLb8nIaeGzdESW7mL9SACcRF+P0/zL3pizPs2F3iF8nVX
/kdPbJ1OQs4dGT2OQssN6QazyLoFxqZptk0l7O9NMQ1zZ1tt6/Z7QWT8jKnJVd7GOJlkcsymsbr0
Lu84BsaTinEy0iSiUayE6sZmsrOsuI3eeHFkGwQ9nFPiiUNPcWHL8VzrYgzeC4fM1Q2Z+pOPUFhG
3K4nnjUw/iXxuzFuZIg02BKKLjQWkJcE03Q0l2/P6RNvKSRPMMbPqA3aIGMBgGBkPDVFjo7L1hPL
8S/NgfEFYjdrWU0NUDBvJuEXqQtszjI4IP/yZXkxOsYdZG1HVJHmz/+N3Mku/kG52mjoLp55G8/W
s8wLHOMaKlDfYfMTsswUq67VyU7joxnZg/mzKvXD9nVaNXVDJPTJwhBlmbELPcmjNhqRYhYC1uXW
XoClk5MCyq5E4ihxVagFEmMQRZELLRYsp85Y3JXKr0nF3IbR2ES7NxQOMcKqsS+gGKOQmi5JsGg+
dbLY3AVojFUEkZMvrucICwzGJLS+LoKsAcZg54fuS7eLjnjhf508zLfvEF2vueUN3lExVtGlaWWS
CApsjvrN4E6u+aP/gUVaKIUFtnbVu4rdcrs/6Y9+yFkvYrJfjj3YmUsUn1OnHMGXEcu2MWq2kuyL
2Mul05jvhpbXssORk/14FOM8BDEiIKukdcY2BGxyrprKLkmz27b+VSe1kI4JJumkCRX6JiDd/Kwr
+z45BuLrNsTKLDMyuwUGE0yKMRgTWQhxbFiwIVjz1+S6+90eGpC7zXf6XXcw7/xXUJM46mc+5RbA
9JYsQksKeh4lE6DHMfsmq2j3K22Q/1kc8TjXWmEcyNAnqeG3FMXzd40tXdGvVHkAM2lkk5swApEG
Nr+IFuZoeFWGlVf696plXEpa+E01UZei3wj71qGDdP6tfJvvgzO4iN4G6ox7438g76R2sXUrGAeT
FGNVxx2A0S1yIli9IB9oVSy2UlRteVQo69FncZCMq8GLTJ8lPVQMmpLJLg9YUeDp93ltGahKFU52
w2t+Xb8WiimJho782mRMloxSbTZZDL0GqaUlYIAHJ3XfT+627fBgWAMFDzWRVcilqVeG+lwqL3LO
CW/rkeAiCWOd2C4rqr4MiFmq3TBM3YR8gh2XWuEFg7HCoUkSTUqgLXmnn+Rd22NfKH2l6C3Q4xIr
vm/t7IbXlb/uJC+gjAWmBQmHKodg2ezG2lHJv3SiY7Q/t0+Ipz7G8oa8gw9R3lDa3WgYXqjwGgF5
EExUS7Uqk2Vqa3iAt1L/Oux5w9HbqtJE2jCy8IPmmLZ660OILvui6w+xcWsU11HGaQD5l1v63xPR
RKbaIgfdIOXUmgdb2+HNDx8PtoAEe6A8whhaPvCyxPX6zh/DQ+nqvWBdVAzDQB28WJ+E0G1z0cux
QzknulWYByLczfJZaK6F4pa7H3376qLp+j20GhNNEDVAK+prhVmtuI/sUgh4wYXq7KOfveiUGs/i
6GZVqlWzoMaBl7I3ne6VM309EhzudN+2IWosIX8ydM00UFvvX/EREd2HmJ7wHQzcpVZsYJIeO8Vc
HkvEuhp1hWgGWG9M9vNZNwxS9AYSfSKdCbn1idvGnPxjXawLBGMks6mknekDYip+Vf05y562XcSq
CKaoG6BKMVWF5dDK1TrABgWEwrjdZ/2Lj9MxX/4Kgs1B22bWykkGRAgW8P733N/LGSdOrPqIixRs
zim1cRvWAiAi3dbqozq9ptFZ13nVS+ovP9jzAoY5jKkTzYaYgCmSY6F4Qlg4qfhDqG6zVrZaceDc
H87ZsIuzRUmZ1VJB6jklx6R7qcAR1LnbZ8NTHHNDh04v+yHFDa2yhzJ8qfxjrjqF9m0bZd25LhRH
JV04gsBIW/SY4nJ2R8p0lz1l+NzBklWLku1j21XhNbxtP6sXZwFJJV9A5rM/qphRQHZSXsv5vaA9
c2T62KiIvGEBwITwzjCUuQZrGQjLduGLKNxP82BV6Text2Qdg33NfaLuOJjUwLYMkAnoWVeXvUDt
/L+r1GOnv1Jd6lKnK14zxUrz4HsJmdg+aVqr5ylOrXxVrdmbHZQY8II15LYKFtR/lqjPvIE0qrYN
EdlZqkrTenOQodZEulMjVxTdKDzOWelFAm+OhWMi7MqyUW77yoggn5E8k+m255KScEyE5bo3SZ9B
h5Clnls7NUtnNILYEiQ0tVX93vDTF9nIPVHuPMHv9hxbWQ2+F/skTIzPkTb3eQBwEV2RVtWNj4pZ
2/pUXoWDbHfDcEzj2poF9RSG865UIo5P5mmXcS2qWaa5T4Df5DLaFmMXhN68pI3jvtgF2yTGeGYY
AaN16EYvfCfARis7s8MftKW2eBEOw/5TT2ULxTKeZRhmv05pIaetQB5epJ4QYI2YzmXcoge0dRMY
B6MFGqJzAeGyFBNrdFqy32un8dg59BELbQYcbXLCDWGdSzM2wRBTucKnQr2e0d7N3TfMiaAsr5af
yoKUUa9MdtpRO/eO4inonfJfeivYhZNl3NBOJlW1gxvudzjnNrJsW2IQtT1m7ym2ccy9fj+ABw5c
znwWOI6bZmm3VKURdJOGO9pvnTuxN+X4kjAsutlRRMuWx7nqnGvAsue3fS4nNZVMvhsdCS/FxbnZ
gQTyjSlx/AIuVMxtZs/bqJz7zc5sKiORu1IEaJL/EmS3xZ6mbYDVNiZ8iGGFho6mPsLmP1qbl6lq
dDBIL34sfhvH9DQ6WBni+E59lYa2shN2aIWRXDzpXhUc8dZuwxKccV+Gn4X+qAE8ks6ZGaB+4rTk
9i8lZPKiqEpSMTUB0qd28cXfJe5s+Y94rdIO9Hki3oNJGtQrIsj1PkWtqYJU76JfxpH1aSdWrQJ0
7a496D+owdBmu+4h4hbBeNpkfJlUGLWShT2CUTy7ZSg4g5GcOsN3thXKg2FcGOnbXihUSAQCf7z8
GvJJ4rmwNbNfKo1JivxqRu2GKq1MAnvCJkfDl3Z/JQWbAtWI2z12vMEqQPUEP48+/yLmdSdxVMUm
P4MwTuB+B0iD6kZjuqP+aJicvJ+jqw/5T1TrQlhRjOw6ls5i+omItTiLDymOps9NNOH39bG2wMDV
Rd8C7RNpzBKD8QMxkcq5JsBQjIOYfed+G1HLZ6O8JhIVrcQSMQy27mREQ9JjzwB+3++doTj16pWp
ZpYunQHM8ajy+oFcwGjgWnwU6bMEWvxsRBa/Tw+iS0vf5CV9UHpreKJ0E/4hOnVOfD9/H8/oTH3q
buSr/Ik3Jrduepe/gslM51xUql4bUvSJPZLhTmnvY5kXEteSp6VamWOT6yJtpgCS9l57isB6gq0U
jnjTObKHue57bvlpLQQv8ajMC80qWiOUogiZGnf6PTvmVfUrOjeedCROeE1HlcUfRmbxlhDzzpPx
4Eapq7mGD3gnzMCbcJ1ld9ueaPXDfSkW47dJlzQlaWGd49fZAWWC7b8YeLLsMB6vuMkNud/G42mR
8d9+XGBlaEQtA+MxTY9P60ejOs+89ZY8GMaHd2WddbkBGH8+R+GhSDGo1v8w8tbeFoenvre2sYVV
hGMv+W0MoOlOxa49ZJ2hF+w0ycpOI55+piteexjHIN76sxeAeivqWUwVWGEcRzl0PSdj4Vzdt5r2
4veFKMQ0YQF7aMBglGP3SiYntig9cfTGOaA3vS5gyrgs5DGDGGQ3uOUjRhZt40W6J1j1UjjBAxrr
XAyueNuoPNkYl4HXLCmVIriMWLruwtsJo5LtX6qP8RJRVkqqPEKucrou+ysFA9Cy8P+fuUFah1iC
srSiKSZbCZ+7OBU1AXJQFvMQH8X9VXB+pTMimRefeUMUqxa3QKNHuTiqSYjJqMwTavyZZ5j3Q897
RVg9lgUA44LQa9xhGzkAcixzl75H1b4LXrZPnicD43ZqzTeroYLGijCwRrSLDrzG81UEWdJFTTUw
Z8xmW9idNipDUyPwVvNBmIcHPWs4tsWDYGK7LEotyLEA0UyRYyjJlV5XD5/Qk6xKeNZVdVP8sMin
xyyQHuD2dwps90x4jT+rFUftAsD6y0ALsHWbJqWI2ocWdFTEDW/yqxFNJNirOYGQZTgKj38lFOsy
w1gUuox+ZRbSfiCS1co9JwysWvBCKuZksBMw03sRCGX+qE/ItqfAksvnbTFWnxOXuqMZ0eIiCli3
SuIGhzOgxp65KBvZ7TG9pvuvA+6MJE8kaowLsJyM4oT11wjUClaWiz+K5FsccKyNh0H/f4EhgwhD
GWWqNuMpkytr0FyD93DEw2C819gMs9wLLbJvcLaGBshvk2+C/5msZnH+jAcr+pZEiQ8QvaksYX5Q
/FMbaZbQcvrm1tONBRDjx4qhisHLB4353/RXupsj2ZEb3zNuuhMm9vY6p/l13eP8cQdv9ZvFAVUE
XXoldQeadKfL3zOdIw/n92XxvQHEdVBXRopomWJsbrwbRM7fzzl8dpxSHed2CAaoCwmhndcuCTG+
zN3yxJOCvf1o0ylJDZRJaE5JKthahu2jIH0oI/8Uj7+6wHenKba7uTmEuEpaXPxOxNmNOtH9Oxch
My4CvVZijsSNlstpZpC4MUpp/fGfF3kejxJPu4yLqHwR68OoX23mswG6uph+ZZodx7fytEv/ioUN
ZmlATD+BDbaTcZhi4eBLvHkI+jXw4Qv9cqtkxkeYsoK1rm/X15D3WazZhly6BRHtUJ5OQoLWvH72
nUDmESTzRGPcRtJEZZJQ32QWX5vmbuBx2PMOiPEWJhagY8EmtYbihkgoZhkJKAl4B0T/yi3tMd9a
kyriGbYFytw/aOGDKP7qwIHcYePlj23rpsewAcS2GagFiGEkaglyfhtGO01uEG8f+pG3KHS1dViT
MbdiqIqkY8vMe5MzorbQ0wyJ1nQc3Pmxsed9fTXfKcfske7V9K8xV7gt2nolfAHJHFUGvtNUUSp6
cQdX+Tl6+QGj7Xt893vlVSFbkm3+Z7NO5HEHmNceEpfyMicYkTzL6xzygkMm2Gdu+4yp7MZpTrkr
/uBOUlF3+PEY/2iXZS2epdRsVQFoZCdhIxKeF3bzNaXmkPfd/jPjkgvRWNZiM+mKrH4Dm75JiWRN
3TGYfm4f3vo1vgjE+P8YqzYMMkCgud7X2HYghRHHPHgIjFsPYrNNiAgEoTnX0zedl79Q69o6Eoq/
8LGz1kVVpsL6SuNQhKblh8fQeBmC0vZT7xP7cfH5erF1lq84nPNAz0pIUxK7lB8q8WtuXivTbvtU
1r3F5VQYpz5PJpaeJkBR58puVPkQJKA2zXpH4L9S0zxlS3+Mw4jVSU+SsEFhAbsXmzPycmzfkdz6
bHACPM8QGDdRoaHQSEwIVflfcs0J+/220ni/z3gCIzXQaFVRQ+tMS+k7SwoO2wj/8hXz51zYIVva
lZi0MXQldRbZ+bsS77Tm91a1skOOjScab1phtQl9YW7slK1c69ixSI2bzgZJJ2lf+3Z0Tlzf0V06
DZKhDB4eJ8nlNR6vh9+LpIxfCGb0LYgFlNkMqRX1L5ERWr3kcfRJj2TD9the8LzpxEbWIR7t78/c
/AGFVb+0wA7rgD0HC/vMw4zF9PI+PMcn/XEbnSci4ziCaRh8I4WIg/+Qa0fdfIgHToWaY5Im/RMW
vgn75/qAyJBPlHZ+f6eonElSngiMnwgqw1cx24cPxEY8mqVkGfjMKbH58+80xbiIcgi1uKTFGz1B
pSPsj0Ou2s3EMweethgHESQYyVWozQmBO/dfTN5pcG8T4yHiBi9ZXQ+A8ARXapnPsh1iUl5AI/1o
F7fZ4c3oPMI5pW25CNsjrkcBCt8Ep9QW+IwrKy8hvE3PPAiaJS0MrQwEta7erqt81ISDwG0Wo1H6
328q+dgOjpbFjpYIq9/liQ4YtVfyI1aczbbmJSjc8rhatiMgqPrfC+QPxtBWHXSGFrgbQSPPYZK4
5mzYkWY+/411E5Hqdqm7LFKkhlp3lNeOjqfsTJv300g434Lbd5WwhW+z7NCK3kAiubiV4rvK2Bs8
Eva3msPWKTH+YBLbsCl0iJKkVnZde61jHJOj9jLdZqfYMxz9jH4b9BQFnnIQ97wAz5OQcRNhOTWd
PkFCIr0Q6TBV2EkX/dw+LE4Ixh6H96cV9CHtOgMIZX3qrqtdtjNtfSdhMxyo8zkBn2eFjMPAOgyS
6AXAykC0tfxH4h+kxLRL3jTdW+n4w8EpqIJj1BfVa7ZVUEmlolRzfE1nenLXlqlHh8PbSfBGmezL
XPLEAMsBCvngy4n5mQR9gc0YTRpMShoOSGqQbJ5JPT5GivqwfWqr7mkBwVhGkOdJYBQQTx5mS8nA
36Fz+E9WT2qBwJjFVPc5mIJh+X4deb4vOJF5MAXV6jTeLpn1KLKAYoyiK5u51gLoq3417mgESe5o
Oubn1jOlZpdcfICcO2vkvKCs3q4LLNsgGIagrhpnerf772TamfUPf+KUHHlmyLYGGhPBFG4LDKEx
n6rwW9cGB3NGk2qDD+vSvyvVwk0DrG+SGo6F8KRj883El7A+Akqt/Ac9vZOV30b8uG2E9Fw27hjb
EtjIvTiVNYSji2ayY7tPDugS/1x/pbY4KCae9Lqsxj5VIl3l8NaXgEo3/ajCUsQzb5qSc7NUqtdF
8ApibMqceuitL1/IdG1U7rbSuCbBeIeoDswKGxXwwHkqroujj9Y/4Szs+jPPB/KOh/ERVZ6FtU4/
32rpugRbv1ju5RFNI14gPZXyF+1T4wrLc2JcRm+StG1FOCX64Vs/0AbD5CB7qi3u9QNv3yPPa7AU
y8OYg/SFWl80WdmXEZ3gZW7Vz6jPtiB/a+3cTncivnkEhwfNcY0a81BRKV0QjgVqnMYkWl37WmGF
eNh2h1jjuA+OLbIDZ9kUSVVp0CA2g/pteoi51G+rDH6LM2PpLWs5CeuRQtCtfM119C3DzcoO7XX2
wGOnpva24S7YDZ2gCah7YcTNwhYCS/BbS00HK58SNwuvG8J5TFoHA/c2yDJMIrEtJWEFYv0wxBv/
oHpdft8aN3NQWpN/VrkV4vVTukAx7glzytkoCKhEj92xTb5iCONT+cQFgHFJYTt2ZtzhYaw2nkb1
pgt+bLukdXu+/D7jkVKQl4RNiN8Ppwet+iblXxTNE2uZI8Z6JR17f/97JoxDKoUEHyEEisq/jt4/
cf6tOPZqWLTlGR2InC8E6nA+WtwFkHFIxEibSpIhWBSGd6Rrv5dqc5VNoY2B+edM8y2wG3Ou7HrY
vUAyuczk1+g2y6ndJZozpLNVml8jKd1vn9h658RFlexbaZb7fqxQVdbO7Ck3JVamvBXPnk07Cx26
wfMza69QqV1gMp/EmYLVtJ0OtxcoMgYIzXPgtwdh0njulXOfZCZzacRwrswcpyZGwnUQKg/mzKM7
4upPeR/lC5KUPV4oaUqhp3Z2j73orhi7tAtf/jl4xIuPIJFXeROlvCvw1rG7yC6mNgvHrIVsrSPa
FWaYIrfHYtIRJLt0P7t5y7sCHHtkGYOEqZ/7DiVHkENk3hCWYEsU9lEifSrb/GP27KNpG4xSrNaA
EcrS8kXB1fsW5WLepwLPNBgPgiMj4kwbmttOcuJE8sZQ5viMfzENwzCw+FqRCftIpKlpZrQFGtDS
COmmWWBnY4BD8vd0e8IIekE8+gkOrzy87oMvqIzRY/9QpwYNUKdK2bVteiwCcy+R/soMmpdt57Ge
F16gGNsXBlFLkhJQdPt8c45287E7hEdej/S65V1gmLDYJW2iaDPOqtINqxbTvSlhGZtpcFzhuklc
YJjgWGP8Y5YJYPxct7Go0p3bgPOh+C+p5gWDCZBFNOmZVENj8UEDuYCKtZBy7Jj28Do4KhquErJv
0PKNuSvB4fVI89TImHwpkXFWcmAn4Z04PGJVn9XWn5kL15SLgEyg1MG5H4CWkXZEfm3a0pb1eyLj
e5WTlK1S5C5xmOjYqjmI73sIQ2tNb5NreHwR4HZz0N7T/U2mI1/z9m2tp4J/hGPfmMASoUk+bVmN
hlPQ3/WaF6i3jeCMQcTxHRxbZB+XCPyroVL3JBWqRWpyZaTVl+3Ly4Ng/ISAg8rUBMIEIeokk39U
feGwDfEWYD+kTURWZJA/6qLBTm2iIugrAp1RiQ/ZfeIWZ2NXXYd27Alu4ySPnTfb4DJHkKRjatWV
fsvLANa/kS9/AVuaGUSwcPUFwknSGk4Y5042taOlxcNtS6qbYkC0zOS7dERLQh572+KvXrgFNpPm
tJUSiWMK6dsgs6O6eQWxhNMbHWeYab17b4HDnGQtlW2pmfjy6o7GbrjG8ld4lAA8soFN9v/D+N9q
hFngMW5fG0OzVHXgaefu94gBYxAyOAmx0qv4C5Z9wpEh5/nBawtbLy8vYJkw0NZClmIzOb3y5QHE
8HhplQ8RygLtTj98Yr0ZctQFGhMNkjTs0OKJHLV1yFGgsbtDD6b96ide59ARFrlweHXE9aRuAcqE
B7EViiKiJymjh6X8Othva21uletZtUY3dbMHXpFq/bN9AclEBckP+k5WAEk7hLrrt9ZPy7DK+xpa
/bv7wMSGAJRxWYnd4o4mPyrFsZWP5WfovJenxoSFuO2zIKONikodkGOhi0/wQe1uW47VMHBRGVu1
GSVzVlvavpqNjlGrtqC6QvIrHbGQDjWJbaz1QLcAY5xIE4oFien5BN9HDFKlXn2D1QRufqWr2HKE
XGEPJo3I480DcXwXW80JmyFuEmr+gpmdiVAc40S9K02ZYxIcV8JWcsyxG4qyhypT8Tbvr0FcjM+L
uxY7CrbVSM/9YyBSdTpEIZqYp3j/ldZiv5HR9TSFxFCfsE+yK3QxOp38RQofet205O5TvVXkgsgY
u9LWkoptGvRhXnDxIX+SQt6E6bryLhCMsYsgRxJjDRB5m1+rAzkUWbLXwxZr76rv2/pbN/k/UGyV
gKRmrkf0q6zKdorg9HJrzSAxEobMTlRe5+e67V3AGJMHvYpeKQVNfpSfQaJYVfwkc+li/sXXXlCY
qIlnlKTOaAYZHoyd8FWyYkfE5EhpRTblqCl3suSC/2Rbj1xUJnam2P1GNJrY0bz1LRdyAre9ivBO
SleMi1efmlK52CFbJ5DFphpMWkaKpL3UfUHDOEckasgbV4utC0hCLgtZDIAy9u0k/N3P53jax8Fo
BdmdHvK+oOjhb8ExIbKt9FZraAnzrSfOjh/kHD0is422OFAwctzGv6RWFyNh/EYXjuitoCnc+HVw
+0O16woPr4m0v6u249ESfhrcxrLVa61qWCpJ82aFnS4QAjHLql6ChCfzYXKxMOKoXuNx50heQTpi
TXvNTfGIyTHM1Uu3QGWugyo2uWi2QA0PWN9uVzvgO4bzS7yhXf6DaOkOJ7TxEJmr0E9xrRa9gquQ
gyWjgjLH70rEsxf6d3+wl4VcTNY4a5GGKXzIVTu9k982OyzcesA+ZnuyzAOXKob+2hYalXlRlVMK
Pc8rItPUWNspXg7GMvIiHiiHC0o+T8Ihef7Lc2PuQ1irKEDq0KKE/W+UxEWyIvAXirEV/84OtVVb
5W7g1QLXs8aFVpl7gf7npMOHExLVu8GljImwlZ/qbjjER5WTIqzfQRXrWWQZLP8au2J17osxzCOC
HOGAPet2jm7HZ/FF2dHheE20AqcXeJdh/Rj/QLIf+l1bx3k/QqmVmx9mJ3HRLu8aeF/VLOKl2APC
6ydf/069CMl+8Ae6HEyomaNUfYz2+UO0yw7DIQLfJffo6JviRxO9yMZcdCxREMySGkxfu+p0NpPK
krXEGkAwpivHNvoSmjdFPHscO1312wsBmdteTdhnJqmA7ezJnmAz0VG8fXt43/2txZjMnc9rXxsl
tM6A/4du6Wx2hZ231utoy3SSGdS89rZwPHNhbn0yGV2dG8CrI6dsbtuck32tR4TLkTF3fFRzRe9K
3ICh/tmPvSf1shXM+lcjynjuct0pX6CYi51jyVU4xIDq0farYUIF4XX8MSE3uiX4LAxAcu/Htskb
lVr/uF+YB5Mum0lsmsj6/smLaD3Pjy0QKtO5fW965lkIlWLrDjCZ8xTGXdPUkDKaRGdMHivwQck/
Z/kuDvbbpsERTGc7TIWJFMSXIFj0e3r7nEcDbWZpWAcKDtAn3mfbtiVi89v7+DNNRuB3HdDEZC/p
uRUoKc83butOZ9tNpdDMSCZQY3d0i/bQRG6Ec3JbV3U7B3UDlPJie/7J4wtY16Qmm1itCMFEdv2P
Ho6YqgIjKBruafNOjlUmWHGP964UC0F5bw5cNMYg8bifJYKgUzQMax2wavuHek3RuhvzhdfQ8C9o
piGJ+DbVdbbbvpb8SqiT/6CZHsppZxF7hWltq3vmNT2vR1Ttgsb4x2TqNSOQYP7xCVvLLbDnH+a7
2a6RXYp7zHy723dg1SgXcIx7BBdo1U064KpxXwT3tc/7qlp1WgsAxj+i5CNXpgiADrwYg/KQE9Tr
eJTy65WYBQrjGqVaG/KsV/9pUstvip12apwZ+eQretRd2art9BzGn9GdjtdDTTIlDf/eX+ig96sh
ymD0YwwCVYLmpM/swsBS2j8ITD4AJrd+DlIghES2GuOkBJplCr+3TWA1gi1AmOivC5iXDjPY9/+R
dmXNcdvM9hexiiS4vpKc4cxolyLL8gvLdmwS3Fdw+fX3wPmuh4KYQUXOQ1IVVfFMNxoNoJfTrvms
0u8dyuHMI0tkkYPt5/UKR7Bscy4JcRfg8LtivkfW/xm8IgwsEGCcCZKT8VjKLoubxreCFKyb5DWb
7AH6G6OXWbtyo3tHanpcPe/OqxWGYOBKYWoFbTmGTz4v12ADCqLresYg2HKHSUuBrCV220OsAAVb
L4cS0yEY9JheL3t334TGkf4iheSNqvNBdmxJ8QRvq1tzPxpcwP57fNsfyVWC2L4yeUOA3FCo3Msm
3crsUbgAaOh8NHrub43yh2vZfpU9j/aTaspSM3zzXFg4ceZ5OmhzOtbAqV2PE1hHx/LQvjToSu3u
MmnQdtPRnldNnHiuVa2SV5Rbf+/cVOpyR1XpMMvNe/wKQ3AXeoaKRQXsCoHz4A73qnKf4vpUHyct
zKrrDLSTdgvKS4kX3D4fV6iC/7BoSVuiALUzoUcSVCFrQvUITxX2oWtgFvIf+StxyHkRa/1icfs3
Hgal9lQMssEYHZs9XIbRuV1fsg/BeeixHhtGD7mW7/xNtBzMR+OJecrdErRPaZC/kNqfMeYp9ZIv
jo+xtnnIS9wQ8QfTJvHMvy//nq36BJdoro4YuY2blpgubewZbZRqWeAZau6RsA3rO8ab1MPFJz91
L9lZj+ptvJdNNdny229whWNOzco8i7KqCFwr8Qs72RMtO5Ux/epOjq9P1lE37X1Bmu+5kiBQFLnB
EjVeVxg4E2WxbqkSBBO3jJH1mINToKylZZ7lD89RQB6Nv+sd58LqH8Ah9qS9Or7s9NpwSm+UIBi5
nttLnaKxPFjUKmjHzuMk8XpzqmRsYluVSW+QhGOyzElZYRovljnkE9PzfYSWu91yVV91gcPrkm7G
JZBecrlTFYz9Dapg7HFqqCzrgDqfFupxPl7dB+t2aKM0gE/c0ELL03wEA0sDowk/sKXfoAtnqFU7
OVENrKqeK+SxTcZ6n7c92IHsuvC1xcwkL7+Nd9IbPOEI7RYC+qYMeHlj3upoDq5VCNf0flaoz/MU
SVwkV94l5Qon6OwUqgPu4SIg2s+MHnTlSzztL3uHX5HnSxjCqZn2bakpiE4jrkIf8QLbW6/VQ7of
X93HYc/fKjzCwkea5T8QFk+fZXGWzQ2i6yinw23Vtn/dIlbRVYaTx+5RFRuUmAef3zBj8A3UkmRq
cFnQTV2ucITtUXX5QF2Ok2YVshh4Sav7ZIn9P0MRtgNmRJhg+W8KlLKhWhS+ndEjsyUBHZnKBKt3
YfBxkXRFUBiON6mPBoPCKr/QZQWVMp0J5l5H3VRbNnTmtp8HnBzunaNIFLbttlbrItp41mXpPPF1
OZb3y34K6ns+cKs+RAPKbfPDdDNeSccvcq/7zuhXoILR08ZM3ZgCtN8bmKZdIl+ng2N0H99zhjQl
0GUDSCSaFHOtQxrr7VgBEIx5e8VoPeyE0wzq68vmt33MnQUT80wLirDThGuTZ0aWwNgVt5iwElJ/
Os1BFeBm5behG8iK6CQWKRZlZ1HX1cyE2dvVXxlcR3GwlNNUP1+WToYinKWIb1MzTSHc1DU3TF+u
2tK6Q8H+rqiSl8tQG3c4F5m6//dKYoa17FvDURa+XuBB6tKnxt3NWkCrwosNDaODJR3/MskEt5Fn
U+VYEeBK8ndlmh4BDffQhZErwdm6c7+RS3AdFptpoRdwHaaXMMxCBxVyj4isA9785inZyeiCtuWy
VEfTdZX/B/tw5dwNm042G3rcSb5YxTeGXlqFp3pwF7y8XFupFsh1BhKud3nSzRHcFRQ4jUfbyp50
R/06aMltHptInWnJa5QiaKCr+jEdPjD78A24YJeLaqtTX0LKfr7SydPsho5sbJZMkcLpFUV22+kl
5HN1j2Y3mv0IemSvGyUnC//Me794VqNgh0NmKSmtIAliE89on38gkypx+DIIwQJLs3Sj0YSpLz3m
+cRe1MsaoraCem/WQzi2kIKO8iqFstJjdTWcOPeEeRUjlI1KfVQFec2Rp/tkE1O2BXNNzdZcA/8I
Z0rOWq1tYghWNT+Hgnl1+Sgxcv6736/ObwTxIWeANqjVGN4S1kN7zE7KY+Z3++kRdP2/YmHlaT6A
Sq30ZFH6bWd4xhV2cYfLtAbm+yIYjeFrO46HRVOJ3yRN0A7mrVGru0lTni4Lu31gnjGFDd2MSZrl
NU6UJVc9y/40RU+TcvgzDGHfZlOR9a7BL2vqp6T0M3X08g/wlsIWz3IIG1fTpjibWmCMuXOKp9o3
1P5qoVZwWZRt/3CGETau2cVtVymASa3mOzWcsMqm3Gedc5dP3y5DSezcFDawS/XKnkf+rFenp1LB
wZEWfwghbOBsKMdYSwERJX+rup9RSaeBTAThzmlVKEjouUFndPyy1HSfl4bEtrbfVauFF9yBU7ss
KhvIUHc761SD6x2dsyHGGe/sR+a7u+xaA5cLnzHcHfSgDqfXy8v0Lxfr3yYhVrRGTezmVocfUHyK
D2VAMbYUoMWNFWihHSaHfEdRPB9eRpW4CjG1UbZ2rDstQJ1FORkDvWZlvbcH9BFVjY/p0vvYoRLT
lyymWNXa0qWflAmQVRF7A+aWSsdiyhAEP1ETI5ndBJuLoXbQLKmXfoCAbu0lLP4LVvckuwBTOBuA
ME+l1w8n3Vn8IruuZLzQMkkENzEY2hj3IwwfAxiDqYbVkX5/2QI2HTf3eESzfs0RfStKvCQaejRx
hXCnpxrJs/yp0p8vQ2xHFs8Y4muqL6ZKmwsctd1OPZE7sq/3/QvFmEUEumK/v1ECTVYRKRFLfFjZ
VVf3IDwpAg0sTDE44AyKadp/XRZsc3lWcgmHnq7MS27wW54ZvXb5tTNK2o83LxCr7wuGbJJkjvUZ
ZlZ0vQeKVM+M0GNfhZV5pOzvy7JspX9csgLjwq5t2pyLdAGTCapOMpBYRaF5SPa237meuldOdSjL
N20egSs8wbZHDIZWRgbhGvQLeNqSnDBuMfJyDBMds0Xi52TmIByCeekwNbO4OXSnZbgvopuUyfJM
MmsQTkGznGrVMaFAcrfsy/vsZD6Ca9XwojttBzapW2UvbcfhBvDuhrnSoXgwJqpq6POvNUv0AJV5
YeEbR0xNdu6qewzb2MvixzKLFE7JfmFKrYPxJCjbzx0MsmqNna4+LuYMKiEJZ9H24/csnUgKPBYq
q1kBMCMsMUZkOvQePbqh7qUYICIzR4mFiFOIo85RjYn7qNn5nGq5jxmRXhGPnmSXSayeCC7DVBfX
GhfIxGvP6VV84LU7mCtzw0kdHW/5hF7/zDP/ugwrE05wJLVdlNmQQLgqP9jWQ17ttFLiqyTWTwT3
MQxlNZgzIFzlZrR3TSL5vkxxgruw6LSMYD9EhEdHbz1NDmUz7RYNfWeVIckIbj9IV4YneItpHtJS
QfaJ92P95NQWPMJp7jhNUXZ09rU/evLOLG3zLrZCFfwHpo+oDrWAyqlTtTsnNHb0oQuVXfHZCuoW
eXhOaEodL72R5RxlyhX8SKbQVtVLWOU0T56JqXWa6Zvm3kRA/LIh/sspg65hF4NINE0kCC4wRC3O
loyfMryQOL9jV+2V/fxPMb9yX6bBZcBtyc54wlKmXVNZmCQGvcXLS5YvoIdgE5oUsoNr50+Xsf5F
ONcB37yGzIFIocUUNhMjRm6GPyGSJEBhV/irQXLed8diP3yT8Qz8y83qjCjsOoW6SYUSCm4z8WFS
MGhJfW136Em75n6Sd2Cn1V4i5fZOP2MKOxH5khKUyJBS/RJ/zf/ileeVz7zS9MbP/0wjkPGKb7uv
M6KwiFk/x1mhwWhy69Hsbmvl3pHdtGUQwuYb7dlAEBmKjNgzMcMpfVGkF4Tt0/oshrDLbK0aMuYA
Y+GFKGWgHewY94Pc8c3TPw9LJntUbvuUM6RwXqsGAg1mjbUafW3v5B6fnKvfxQ+cqSc7KijszYL4
rvgmDyVLrER8zhYmY4WWQ9iqiveppl6Pk3a8bInbe/u3cO8er05d4sYIs0j14ZogjWy0887Rl31a
y2xeBiUc23HMdEUpoEfzLvrK2UO/ogIMBP6Zj7SX+QjWHAwK3BV3skHgMlzh4E6WaXEjhnS9Pe9z
fUH+uvRqAwlzGZnDJpBhWS6mXBFQaguGkmd0UQwlxeVV171hPhE197TiiX7oyXTGedfVMSwp2Buw
ZpWjv1r97M06SrEv28XmXl5hiPHPFMzVHT9jnMxCtc4Af7wswUR7yT1BojNXMArUeWVTMkNnNB79
Lt4r7hC4/XVZPf+ZPIIRUNZ3edFAHlbVXjztBu06l8VvZbIIB0mlso6NDmRh2EdRfowWzZ9ZaBSH
y7JsX+pNVSNEJTYWibfGrJ6Z5pgMqC9C+CdHVaO9Xw7lVbsbcbXJ9vKq5+2g2gpNMAWaWL0SU17u
go6X+t7uvekKA1qNo/HUXCeHYp/j1n3byCxw0/mtYAXLSCitQYwCIbsyDTuW7krqShS5uWArCNEo
8Prq0FSKzPFo7Go1MAyECbLn5ENBd5OYlquCd08VW0sNe5ypbUMUQq6T6UfdfFLd8iMbdoXBZV3Z
RKqM1O65ujJ7ODKTeD2L9mVR7S7b3vaqnEURzng1L7tmrgATY6qRoi/XNEslq7Jt3hi6aqiu6bi2
GN10J2M2R9SogwdkxpFr+dNV/Y356p7s6J2MzGHzNb4CE2ygyybqYqInrJsa/jz5c1F4WpZ4RrGn
iWyOzaZXXYEJHqJVKUvzGJLl7nHIc6+Pbu35T0H4j1hZQt+2va3z2sd5cE5ox9sjbhmqqqzVaVtx
xLEthHGR7BZOu7TUMdi1RBsBhoh56NGZ/XKK4Auyg0mKr6hfl+Rpt3X3G0+MZFjj5DitwXudUM7a
prnjOeUQ1kP3eNnCZTiCu0tTjClzeDtvZxpeOX3vh69m3PqXQTY9D7oVoDb0RxuusI16a8lZP0J5
k31sxmPTqb6bH8yhk+BsP6dWQPxyuzKGXF0oRs0AyLlhgblHhWR/NxUeDCIY79owz3a1rNVDJptg
GE5umJbdWGh96wuvmA7zvGAklUdBPnNZiZu+6LdsptiSlhKnnYuEy6bedOVXe3y9/P1tS/j/RcI5
8VZ3qlHr1UghCGziusQIQ+S309aLG2Z9RBIbExrAyaUajiVs2XwcnCXB5KcgK8Mkdb0Ko5guy7Kp
qxWCcDxE41KSWQOCDmYIJS+vnSl/vgyxXZBiG5pjOCb6/YngSrXCwfBlDeth3vVH7VCEDO8jkACf
ZBm37SvJCknwowr6EYgaA6m8prnHeT6ng+LDqP/+Jx1SPvDxA5fF42b7Lk68whTWyMn7JI46YPIw
AacX4qSYhbSEnG/ISzDCQlkK69xa5z1g7gsKbkccR015N1aHEjRDcS8xi60GeBd3yN9rJjiigWSN
MxJI1SFIZ/lpUPwgNyp6OovSky3b5n5aYQm+qOycVk9+NcB3p5hh1/4YZQTsm4fSCkLwPeWoYzRN
Du2lquUNpPI0hXla/rmfS89OZAmy7U31W3mGcA+fykSbxgpomvZpIKAU3182ue0g6lkcQ/BA2lyO
ms276XsCNlty3fhoUe3/F8VEVsk84eG0T55lBF6bLnyFq7/1fP2oF7X+q0WwxnDH7KEi32MCltuP
1CSsYASH4RiobIy4eLHVeC5a3WSc17IFEvwEPERVWg2sOwVbBoq7ZTWM2+aGG6rK076WeEK4icXU
iDcRae5JIZ+a9mesfdIc1c/aVrZTt3fPGUtYE4zvIK694DRKRs2bNH1PIrbDNOVAn6cHtJQELLI8
Z0oDfSmvkii6mrXpuszHMJlB32HMEne4rdrzzxHWTlWsvlFMXMWyasfI0ZEFOTbFRR+xaTmq5rqW
uJM1p0f/dATirgiX2KesfoVIl7fX5uqdIcSmtoqyzhp6QCzOnVHf58tj3v10q6uWMcniSYSxhX2c
K7hKFKOLfewedIqwYX9TDB/oHkZPOYrwdBv8YIQIrrzFrGDacAMx3RsFl62oP5Xsr4+o7IwhuPBk
LNG+hoGmQU2/zqzAhegzxvR61jz70/L5Mta20s5YggWkyMl29sCvX86XIp+DbPneLl1wGWT7sXnW
mujDUdbXopgLKDyZqPuKVz9lYeYXx+Qqk7IUblvcb5FEf77gDmEOPTaN2mJaR/WoLM85jvXppqcS
297cno7t6o5toPFTHAWlFL1T2x08E80OEbhQcsnAse3FOX9fuKa4jIJvEXTygaL+HJ1rDEP3qkHy
4tu+UK6EECza7vWoSyi2jXpiSANl4XRKDm2IWLjkmbSpLVcjlmHraBa0BWeWW4iyJ82ChlMT9DFq
C3p6S6/J4bKtbZ6qCLUTy7KRtlMFg06qMVnsAijR9Irw8VFtLS+tv1ruJBFnU3EY/6WpjqU5uIzz
1Vu9+uoloWTm53dlxrG3VKjf0m1n14zzrhubW32cdm0zhXZeBxEdJaa3mVDDpcgxf82MVn81bKzQ
m4blLK3gV/lESfaUPbQHbKdbgu7P1udVB67EK20Z4xpQ9EqFmXelpQCwjrUgVpwMsQ+KMp8OJDOX
13DTX6yxhEUcazNrDTXm+UltT4IuNJT/Z+ThHZ2SjL1EMrHqy21QiDd3QCvb6qSXelCwZu+w5CiR
it9UxVfHSiqx1Esnrd6DbugfvoHsgZdXI74C/n1Zh+ymQLquO3gkOioRc9fGnCtqNECgWA9dsC/m
w6MmPW75GryTZgUiOCfGOju2+RpxPndycI5maOx1jNyRaE2GI/inYh6ZYaMvDWfHsOMtVWwJmhvF
p37lZ755MwR8ikeW+cq1pniKxBS3VWnaugFSDccWM+V139eUZlgzliI6QTw7uu3Yj8siyjC441xt
5cqaCIhTgTGwBZfO+KsyI/6v0dQJ/gyI/5AVEOkLvXczbOHUeKz7q7J7rHqJX+Je4L1VnPUlWIWr
6gNSKThNNLv3B3ZDo2NRcKlCXf0e00Qi0ebjzUA/9/+vj2Ad8agZ5cTXpw2mXx3CNAvrb8XneW/t
qzsMni396uAeZRRssiUTnKE2OpOucdhmekjQGWGOR0OTNb/JQPjOWC1XqblZUTUAiZrnmNwqWeiC
hv+ySXDberdexFIRScJtFnOC32JE0aC6VYl8cV9XHsprPEeRjbbYFGMFIegKx4VawU8gMbP8HO3r
sqGeQmUdpZvRKmOFIihLn0xFb3ug8MjR/Jwnnp360XW748x/8Wf1ML4of8lq4bl23mnPsDD+A93g
jism9lW0R8RMwwUN1PEvZoupHRlNGy8zOjBc2CrduYnT7i6v2Pa9YwUqvFFNTOcE4wpA4/q+IF/i
4paNEWg0vhb0vsquM4w5wjpeBt3c1itM4e6WLkRtdExZDqgequxGdW/KtMK04uuoTXyDWpK71abJ
rOAEj5jTlGW0ghdh5ldMMgwwgNkfBxl56qbtIy2A97XtgC9EMBlMcm1HfQBKVt9W6XdTZh2S74vJ
FLR6dks18Zs1bT2Uk90wR5PU8nJ3+s4ATSQ3HN5TqlrC3iKVaVXVhHVph5fB0ndpflDAhFODaPyy
AWzvrxWSoKxSS+nEZm7qvupT7LAKBcPEG1+7IMWtk4W14VWqV8leDZumcMYV4wdguqoTNwNunqd+
mePszx6J1L4lehRjB6kz6/9wJi3qdYacYZ0e4vKGwrgvq1EmjbB3W4tGmPMIkyBRgydpEuq5eTBI
f7gMs2l5qJExLQ1z6DQxrkM6GpVRwm8U6AQqj03xcPn7m2Kcvy8uikoMs0XlJBbF/s7c194F6400
1LIphA0CPzziTNMVX9eZSYs5X1AUo6anrrk26tcPCLH6vnBV6XpCJs3m32+uu+ZYonZVRii8eT6s
IITTdWlQZtnUIy9WYq+0yXdqN/n4P16jLL6+2BJvsLksKzjBG7imjlt/C7jCfHWG19nsvEUnHzHh
FYjgCHSzYbRLGPrP0KmSssTTOhBF/Ly8NpK1/3UGrq4+rVMorZ1CkkT5Zqn63uoySdH+NgJqsOE1
XQycIW8vPkUxGq6aTqgjcuvQAc1/VTYSTckg+N9XQqQqrXItBoQ5hFN1UnTJXXt7uc8i8L+vvq/r
aLJKHHw/HsjO0LtgGNA5W8bB5bWQwQj7pMoyxzV6wAzU8pLUuioIeGmGUrIgm1l0A9lLFb0gaLkX
43Yz3scVMdDg1YCyc94VOz66goZoKDpWQXYneyRv36NWeIIvRta+AG8S8Az0lXnu0pd+jLIeJ6oP
SAl9w3RvzLzq+utWo3dDIsura3yfvDu6V/CCAS5zgankFuArFF156k8D9EZVmH9TbpHR5ySR9C/O
G589uUflWn/8wJquwAXTnBq30Sob4G6qekTxdTTMu7Jepu3H2QpFMNA0qeqe5kDRntzhVwaZXTl/
8YFD477boxbVDkvQsRZSZvXN43wFLJhsRJHEtTH1EMyOze0Ygn0zMFIvwjCeBCSwIMYPlOP4QFXJ
LXlzw69gBXef9rFR2rzLyTK7k904V/OSSTajTDLBxZsOJUOEdw6yeVdJ+7lPXkdMmF9kKYjtCNxK
FMHLu1ESWwkFTr//hz83x6w0n5143bz6Iqub/xdLwRMZ6T1bw9SVt66sX8zKdlucxcZNe93dagcn
9czWj1D+OAbWPkVLcfUyvBDZE3t7E/7GfXfOUGUeSYNzxmXkKs1nH4PT95oD2u+OTKcefCx95RzM
ZN5/ZP+dccVcFe3nOtchLzU/Z/Z+HA7q8nIZYtsYzxCCe9Nr1vTWCIip32n2rSkzEZnqBP81sTSj
s4l7AGf/6254qQYvQ5G56c0rlHMWQ/BU5qymykABUyATliMC50TliUxer+pwXESyvbafOSs4wWWV
eal0i8YNMWz3nIObHDC1BlUv1O+COeDdD7KGvn/Za2cRBW81xFrEGi5ijT4uPsNjuTIwPsAOdZDQ
yvQpMwvBR40K7+prARZrX+zsaWayfJLMLgQPNZFORbsxNNjtkvv0nk8HIY8UAxE4/zaCMXdk9krQ
pMxon32QnWvb1mKboEpxVdTcCNK5ektVN8JdpZ6LfIcwSeUbER6NlRlVIR2d7FjMEQk/stPOoILE
S6ZbrM5m3i4zdkHHnB8LHT//GYbgIKOkzqwmU0FIWCy4SWIaCXgP/gjCEQptSq2iScogxjThsEz0
5MZZSomqNu+SCKP/b31E3qZSI6zplAX+tqxO0ZyH0+TeLbb+Ifd6hhF8H2GLMmGsLRpu4uhkZdpp
VItPlVVLbH37MD7DCC6w71IHwyMgDTixnxr0CLToQ+hCnRYSeSRm7QhOsMgwmamaudoqonqd+gWT
8bwFBEdV1P6w0kiySptyuTiGbRfJWlvMbNpgxU7dCcZmtg+V9WJMtdfXPzGtRuJtN61hhcN/x+oB
s7huidnDOo4Q7XVkj3E3YrSPJLm3qboVBv/7CkNdwEahJRowMB/+Kkv9PiuXRyf5UpmjlvikiTrj
IxtpBSn4g7JCv1euQ31jf11nDyqTlAVsuvDV9wVf0LI2NyIXIrH+VKT3TixR2faBdAYQ+aCSvLZK
S4UApElUj/bm3lmivww6oAyK+kynvmmZd0tZX7PeDqya7VpmS5S42WVsrH6EcEUCwW9TgxMIIQDO
i+HPs8drJyt/8dqrzsJgbAN8D3zGFRh29+pH3kcrcMGBuH0/N9MMFU9gicK2Xuzam6V63kwIr1AE
/4HZqFpnM2xrPsen+pIEFCUx41G/MiWOavNM5uRhBMVLFtpj3m4CshR2Rmoci1qsHNXSPWS1/liO
RphG7dEd1WtUWO5olO0unyjc0N89cVewgtuKXY1lC4+xJNmXRXX9pb5Shk+DtRvGT0b1chls25mc
ZeR/X230xI5o7/IwRQxS4Nhpgsg5IE7pXUbZrrtYyST4rHIplNjQADM1R/1EArrrXzriFaP/nSHX
NN0ooyej6932x2fRBB/mxmTOScJFq8LUokFZ3oOR2M+T75eF21YhciGuqyGhKp7ODShN8gWBCVBL
NXtSoY7F7W+W0pC4/W2zOMMIm6uxwVxmLTD7fqy+uOa0p113GNEQZtpKOLVGkBEZl9N2sMc9Ywo7
YEAb+NJbEE1pPs8YBJZY10OGUhbMUc9eJn3PDOZVxpf/rk/e+aaZjoNaI1Ow/0xzSrvmRCto47L1
nUMem+p4GWLrLFhDCFZfGbGmmJzgUyPPRn8ojPDy97dMb/19wdwHy4kmw4YI1cKeGpXuUcj3I8qS
g8q0/WWoLevDGWybmoMowLuxq10Zg2ubEzzZw1U3PJTudSGrhd6W5gwhnMwIdvUm1SAN0f/WDF/T
MZaovjJBZHJZlO1VOeMIJ/TczRhBwOkuJwJfpDUeHWWJe77nRd+60pZYtKTOmWLoNUShLfUJuEgx
L9xLSOEruHSkshYGieLE0iWCGPDYc8UlU+MbCMuSKXC1kHWSYvXN9/daLME3WHVCx6qH5pY4QO96
wGOi5JEd8Pj/NVwymAwM8ZPSU/DPXtKm4B7mum0Um8eC+z0mM9NDE9IwPg4BRuX6ckYpiaWLJMAZ
S1XiVtBm35qeOj3UcD7JJEkGbd7i1qoUXAMKO8YGDXC4hmLSe3ZYDkawnDQMbmp9RTopUCaS4Cda
u2FTx+OFM4EjHXI/1hW/cSUH1GaOAJwlFqpVVEy+Ej1qVes1roXQ3ARWFvsqvVP88sp8+Id0ENxs
MuaGrYvTGk/QoTNqY2vjWPwV5MpOyEbseHGsLCizvVYruQT1Ec2ZKzICx/R4uLXzY5D4GEF1ZCjE
lTVZba6VZqomzkNUToibOc+JVuoWIjSkQs6oNE6oLfBpWR0+4ARXMMJWNmeGaaoZIk0L8xWyeKQr
/MsIm15phSDsWlOHjbMK0VsQhwbD1J1IB/ahMn1BhkqSnZJBCUe5rUdR2/U8Lpj/7ObQVdSgX8JK
lQWkt3Ecw8UYYQx3fkdvoZSg6M5x1SvK1mf0uenmgBiF3y6vl3W3eX6gI+1/QCK/hdpOtjINAGpt
hkqiH0l0NTnZATWHbvrtMtTm5Qun+m8s4Sk3qWakMsaj7LV2M3XFVQNaHk8n8R2IuH62ZRZkkXFI
bTCH0llSqvAvW+sMLphhZ0VGMRMIWmVz5TuF/VczJPdqU6Jk2/iuUAylRQjHGzFDcpzo0a7acIxM
SapWpm3RUnMyU+biRxjaA41Pc36s6K0Vh70xepeVvb25z+IKhrr03YAXFy66ZZoMd1OtZZ5u9uYx
U2NpCpOr7t2puVpXwTsuel/1Fca6B3Wx3JfRGMY1vbbK8YjiyF09DK+xVhzGhiKPOid3o6tdg5FK
8rSVbBiX/3397DPr2h0c/AYFfDfaX319ALuV38yf/qta0X+GfldNt1G+ijf0WxjWdmXONEQjrDgJ
SWx8qu00rLX/zgL2FkYwVkKiEnMxCO5ZRd96KO/y0gaFrLXNPCeeJe7zvalwMAsPPZvwAjJh+eYY
JAZksXC4ubdj9Nhb2JeS3SeDEFZnzlLcUiNAMO12IC8VcrGJxJG9v2u/lYJvvZUB5HZSgEYHEIjv
Xkf14Ok6kexemRTvng242BQmIEbCbroUXECGdW+aH1v883qIr4bZGKbJtKEs/e9qyj3bfEgHhITG
H5dt+f2WeaMxsS6R5RlhBnVQ0NEgiuwebfalHp9nWReHZGFEokrauoU7YPA3YKKb2Izul2w6/pkk
wnYZU4zkjWxozHVPLX0s7S9xbPqqzIo3zpC3GhPct0rNph8T4Ez73NzpO+3g+slPHlQO0hMeKn9m
byJFpeIkWWylJl7Ci3WaKrBoje3BTunusvYkZk3431c7J8n0FpdDSEWzYzlfz8vtLCNEl5masP/t
eGYVqvuwQMrsseFeb6e9ggnzrPrv1Dxvl0hwA0Zr1E3XwtriKUCfjVckV532fFlhMosW/EAaTalh
UG4GyS4z7xtZ1FmmLcEBJA3N2My1ZfbstVHj0NIWTPSZHW926P6PZBFbMrOkttAWDlk6lu3KGqTG
zRBehtgYGvRmTcSKrggMSTlj3G+iZhghiuLW8NFaHQyKh9RLd5x2sY/5Xwhf+LIXPVfV26vJW2jB
M/QdToV8gnhLUhEvtjAeWbfDqDT3aVygUc+pn53JPERL9WeHqiG4ioaBY8ROILNiLWGR5f7QkVPc
/fe+JC6fiw4vG/2Hpji1XpnKSdW4fLHxMGbfZrCFRZN3ef22zfGMIfiHuTdqqo84JzD2pq9ukDfz
isH0uuRjF5EzkOAlUt1yK70EUOqo/S7PjNw3GFNR7lENwWWZNgJMUBxoUzA2yNHRtStc5BJHyWtz
wB4bo13pesavEL6Z+t338isILvnATPRP7mX2uOk6VrCCPUZWmXa6ClhahzMmaaeSI2NzrVbfF8yO
aNRCEBDfL2HmpMEb547N6WlWv1/WnwyHy7k6M4oepAsDP5pIFYWLHoyJdWD9Y2FTyT6SKUwwPmJg
7pfNgUpNu52V9i7LZE+lTR+x0plgdu7SJdnSAsLQX+fpLp6PZXzj0rvSfWLKbZJ+uqw6mUTCCZUX
FL2anQHvXrvgILK91iglIRfZ6ggHlDE2Cyk7SORgVtBsgl1tiF6ZNh+i6r+36LzdR8JZZWZmXDG+
PrFzv5QTOKg6r9WeLquML/I7L35eIbHPoACN2z9XyAptv8m4d50XRTbBlav9EobgEBSMwTQiB4KM
ur2b2EltHa/LGR5fV9p/Z1t4ozRb8AJFirHpVornXdGC4ra9WeB4ClkISaY0wRWg3L1aFA0C6Ybq
OxkfyIBIsyFZGok1i0OPE6fuNKrBmvsMY2+1v8l/p+uCrvDgdnUL/wbf61tPk87IMjm8CKGMzWt9
Sq50W8Z+uakpwllkQReogrf8LUTustqeDCQileom0vdu/+xWklqKTetaQQg+JjNsZhgVXgp6gQKG
7EjaJzZhrFZ5Y5mSECXf3O8MeQUlKEyxKoxA41BsqMwgSrPaj2cl9jE25bOtRY5fOHHu28WcSVy1
TI2C17EtqjcjRr0Gla4jT1jeZJmJa6Urgdm0uJV8gschmdLrE68d66LUHxf9utbm/54z4Ub32yLe
OZySWF3bQYf9/9qJqx/uLucdCPsYHaXBB9zbCk1wPURNNNLnUJzl/h9pV7IcN65sv4gRHEAS3HKs
Ko2WZNnuDcOW3ZznmV//Dtz3tlgo3sKzvXB4oQieSiCRSORw8nZsJ0dPTXv4dcJwiMQKPwxQRegX
vWAqCHlpUsHmDOMTqf/SJY/S33p8vWPwy2bms46OHUTHFkRT+y+q7um/3kp1JgbfoRdKcVqhCoKN
1vpUzO68xkHfPYUoC6qEg/52NY2YGrrKLcw150l+kMzPQ5QqMrvwWarvY+OXY5ZMlvfvcwcG42Sm
PK1hO5vqcciDpEVOM3uKwX34G/q1weFOTEJJlSKnzkhKv6Xxl5mmjhmJHLXd0/8Owj8kaxRyxMUM
kEIv7RK0FuGzVInIVnZ3BGMlZLx3MHKe7wWEdxuuLcG5JFN5kEKk7U0h6/2e86QoqqGjtA3BUL4d
uKlzEnXoa/pZuJwc5szJn5OgczHN3il8UqFrJHOtR2Emf28BN7h8OE6lQ530dV+6a/ExmqN7E6E/
PReZNoF0fDQuK9QK4xAg3UiPrR6kueJYeNBV9W/4BVtpOBenLQsp7AcmTQNf+iUeBRUCexfq9vva
+Z1tIKOBURL4/kI+k/GuKB+GfgTvqRuSVXB8dsN+WyymlZvHjlk24dTJI9OI9nZ2OxtcPw4amO7j
Q/pB1AMjUgP29w1YniBvQdkGGUPr0lENlPR1/B2HeisR546UMe1as+9KzAP2DPLYN34jqrERycG5
IWFOFzOKsEFhaj2vGvJsnakGi6k1ou0RqQJnRru6Qfv7CmE6LwyKQ+rPkT2yzLkzYm6p5tVBHEyM
C0lE/rznaW1XkbOrWTl3ZhlBL8amcRWMpECHalZ8VoejIt+ZovTpnu3boPEG1monpV4kLGgEWtz+
i5TmooVkZ5L3HLcInB9iSr0mVxMWcsFMW9nLPM20c9AXE78PIlcVlS7t5IMNjNT519IS9ns2qi5r
tRRaEyRKj2EwBPQ4+asTwcgK6yqYNbgmGWctzLQZm2EEUu8qfozgIx5ciWPYjBRE/WS55sv1G1dg
ZQlnMSZww+c5WJ5cK54PYRjfDKr+0WB0UqAkE22bSDE4izGXoCzIdYDJGDXf2YmHkFnmWLPN5IvQ
O5p+FPJO759upEAVcMbLII7nts4K606roPpq9n2mhUcjE0MFRXQj+8v4jsKd7LJakYYd2QHrA/Tx
YLytnVpuPHy5vlv7C/gOw51jDKQLY60DjKbq7jwax7RJBO+/6+tl8fTZUogZH6MCq76EoVOGsLoN
QtE0dK9Lsm8K0eBvWnBZcbLOt6UGEV041TjB+oSEgfVRil/C+Ic1ZXa8TAKs/VV7x+LukBHEmENR
tFA7fTzkqgL/VfSiFEFwWja2hRwmoJtzI9NWQc68JqIgiQiB0zC1jXJZIhACBQOK+tALb6ddAFW1
DM1SNdAHc5YnKmtFKdFTjlBc/piVw72Z1e71Td/VrQ0E+wkbMzpZbSmpCdR3Vl+LrrKt2l/q4M8w
OMUyOomYhg79NVe86XPteajDmyJaX/8MhtOpxjL1BISGuBHQjL6qxQ0dJbdHtuY6DDvQF9fBZsU4
vWrTqGo7dnFv6cXb4Nc5uHG/IWxlWWyyhswzFhtzoy/NOpVuTjM7nb8nCCfmq8gL2d/+dxTuFh2M
nspSBRRq3FTSoS9/FKLYwb4Sv0NwSjy0MdGVbi7dQbEOZAU3aP/LJfLnS8XpcEzLjoQRECQ5e0gt
TFQJl8zuFvMPcTg9XlZNxfxFLBYIQl0DRLdFMrlJJRouudMeci4Pp8h5o1WTjPLv//ikyQk7b9qM
6FG9Zbycg52ZIj9g1/hv1I3Taj0xp7iyINvoK77iNsHsSrZ2aG8mH5OD3NqRXXRx+SKWhf3D9K4c
nAkdzHEp8xZblx7ZJIL+gOpirw304/Uzu+tsb6TjLul0ystGYjDrGjvS9LecBDEIJJIHq+5tYxXY
1B2ufraBFtV0aioglOPgYqsOU0wOwWLW5telT+1cXz8kZubRuXbTLnmqw8rrJG3wNKrYptH+Rmxo
g8+H0uRBQxduCwUaitrHPHmH1M2dTF517dd7cc8k5SNqcdkaedLJuD7qxgWXtVdKoOdIWsGDfd9M
/bugfM5DpmPSLAsESrXvyfgl1BKbjILrY4c/ArIgqWuiGhFOEB+x66Vl1KoER8DSvPKoueig/47a
ppN8LO4a17BVDJHIf4ie7OwwX1wnG1TuBEzrEo9hBNRwGUBIkDt6+ShhJEIh8odEQJxSGnmK2hN2
wietvo01jNkuvTzCBFRL4K7u2693kfjHZjZMedRg5BDsF2MiSP3xJv/G5p6FrG3gMXeU79eP9656
bAC5t2fV5GnTSLiSzdlwJPMUNgsa2wQ2RLB+/INzGWRMUmLqUXanYf6YTysCoc+zJmjMFcnCXZcz
nYa2NiDLSt5aLXeQ6O8xWfvPFoy7MTuMZKllApBwBiVLBee4uDHyl+sg7COXmg1Kc3QIWAoGBJy7
liNqNqPVgNEdl08ypr8Q4ZSuXQSi6SY8JMME48Y5QtrjeZcqcPGVTA36Kg5GS1RzsR+/22BwHtKs
V2lftHDyG2/y2Fwm1i1i3cWHOrDcTpB+29WxDRi3+eaIG6WrAaaB9MdCRtySIpBj+6oeedc3Z1fN
Nki8BqxmqiQswjbO9ACfHMQW8k2irAKBhMvHKcEi54WVG9gi468JtmAIEGEr7MVXPOMb82SuS7Xr
xaBfSQcBECE6T90xLGGk6mmNw5OWdt7dV4hmRHFhY2al3YloineXcAPGWe5mMMBdLQFs0OlDIfVH
aiR2Xw6iGCUzzBfnaIPDGe7EStEpVwDHqix/nhu7VbvnWI78Xqc3SV7hEEtBZk3O9bXcN+PvuDyX
x4DOr14DDQF6vxZH9vDgIfdr/jlxlBObza1WSKL8EFF1CnaQbx9G6AFRxKyBQ0GjGzp/oXp1Ahu/
TcLYAVO5L5BRsLaUO91t35pFxxSGjQwe7kfQPw9BrHph6tU3nctCYPkHMLvVjjbZUuqJxN21YJs1
5g58voztABpPiNukbt9FR6WzBCd916boGsX8P0pViyfiSDF5wpALvL5X42Meuev01pffS+EwQxEM
+/smkIB9KptxAUwk3UvJi249luNDHr9e37D9M/cuDPdMMbVCb6nEgjraTZwZDhJftjh0KELhTnZs
mBhDrMA4rkXkWKMdjoobW38oCn+sdaOJlQWiFDUmP8itW5U+HHf3+oIJtoWn4ZAVKcqintl58ysG
mtgzgXObHwr6ch1HsGQ6dxW39dzIJgtaVzQm9pLGjW1E1a1OFcGy/Q+z9K8K6NyRrUibgx4evkt+
i7kOt7iQvWpywkPvsarL8of2RcTBvG8k3hG5Q1rOqGFtWqj2CLY/a/SJFEjJoTaRYQ0sdM1TgYii
teTuZrA9r5PCEg5kIDcDLW/n2DpInSrwNHcfxTo4qzHmBA+fnwu9ObFdu45SyQLkmeVJ0l+K+lG1
FIe0n+sskKzZ/x0FeUdjQm/QkqFAj+wCtKoKMHQSNSoPtA8F9/++OX0HYadhA4J4WUhV9hCQ8wNV
E1sJv/+ZFJz9UbVGr7WQGdOiBlW1U8ioZTaCPwPhzI8pLfOosvxIHX4EDdUJzKzTMB7/DIQzP3Uo
qfIwAaTIDmb4ovWP4OMRbMcO/w40613FeIKBMkQ7XMyS38tJvVMGu/t78fCIdzEC8i/5kbAK/slt
bRSAuqLI0n4QZoPNWSQziuuUsqyJhnZoNi8qOREkCY3/x6wUgdqpnElCC5ESVinbsNgz+i8k//wb
e2XIpo5MAP7xTlHUD9QCxxRWbr0fERgo0D7Yizoxdz2vDQgnRLNW7ZSzh07bnarIn5Vvavw614i0
KKL+BnYMLzzaDRRnUCcJzfkdq78w6Vf0q9iLLrnIzsiTiA5kP0u8QeJMKU3NFaR6EErJs5tKQQ1e
O3go6IdQ9Fg1lS0taYAq5GCW1N85xRtozuBledrXE1vPzBxPSQpey2byo1Uk4q7ubWA4k7cSLa4X
lge36Nd1AJN2InjCiTaLM3mKosRIrACgURGALoPISr0uIbY1iIbv7YtCFFDOoz1WJpxJKrUaQSpW
9jM1b1GooKXHEhikfVn+ReC9oWVtJExdAUI63wzpeGh6BXmCW4WK2O8EovDu0JKbaUlyAI2V6rV6
/diDSeq6Udg/r++ycOc1keNQKTNALA3S9cuQH/Ol8cwRs3bL0Vswc/I63q5XAkbt/+wOP8UItTdL
nmBqiEtDlMYgA1L0jjoJYociEO685olqSSFhIBk5YDaOF8X5KdVGAcyuR7eRhTubcTroK0bWoQIB
g160w39HBItyeCJ1485m3JZxO4TYopaMHlpFjpX+rY3BE27FAsUW6Rt/SOsiMZMY6xYNXyPyaKju
9c0XfZ9zSRqJZNZQ4vtGW3+dy1q3p7Z6vo4h2nvu+M9LG4LbGasVk9d0xfBc4qTClLpgSwz53EPU
63QwEnb1dPSexoeunjBPwZ1bUYHDDsuMobLuOgwrZP/L3PEEe+OsrMy7jo//1EPBZJJj642vqo2u
tKAXdSLtbdEWkLtUC6pixhkDXHPLTiM/r0TRtb0NAo0LCsEVPIYMftzBHM+4uaeqdBPJy5I3ShzN
EBzMXSE2EOzvGwfesFKMPJwQjyFS4yzjPTG/XFeyXbdwKwR39K1ak3uVQghWzQXKGg8RVg0D4Igv
H5LOEaCJ5OEsgKmnetRokGf0syfWuJo+JIFxOztSQP3MjXwwGAsg2VHknautgJwp6Ay5pKMJyO6E
4fHO5HRfMVrYb79Nb1ZgOSgTf4wc2Z5u1t/IOm6BORtRWgilTQ3bu7zxjAlVlJgkYTYuRneJlpUd
nmsycqYijzHVeCqwifrD5BFvPWSOEpgBq1f7LW5tHGXMbKYmhtKoCh9B09sSbxwJntzkzD+JlcKj
5THm0NID+4x7ff/2DBQy1RQnDGNBTZ5YycxGbUQlPCyt5I0rGt4xEF3PXKUTPZB2VdMwVRO0HRhT
wrMEFeGIMluM3XZbuTkmVXZHK0PQULrnoqjvEBZnbHOjRQs1i1wX4+AkA+ppi+6vqUk9qV9cec1E
LSS72QYIpBDDNFUdRDDn5qPKo9SszeyfyokJuQbpKXO6z6OnuvIBzTHXt2rXHm7QuMNdoO6vwSxa
oM2ejPcYVd1VFb6h2TuV13UNc8zQT6CCBZL3u8Co3dGF0ZFbaJFwmtJq7XXp50PWYaDpoGvWTTXL
8y1m3EunNOny22zqXsY4mwXvgD192f4O9veNaR5mLUWEGa1Ts4Rn/Jx+MBWRl7FnutAqo2BN0ZGu
8iq5Lpaxmox+VVU7J0xUdzbNjxk4hyrQr49S8jiHorbxveMGHjgDM8AMRUebKCcVHVLDSEe00ZDP
eXOaCTnIydc2E1WN7ekKZn7LlsmagS4G0JujOVkSxg+4ygj2ijV9iOTSwetacH/uwRAWIgAKkqJ8
aS1tWm3WQZIGdonBzaP+Tqaz25vF4brm763aFoYz9QmY8E1J6iFNDaa+0K77H3EZ29HaC6zhntJt
gThDD445qzZmAKEd5JiF5c1Ur/51WXaXDHU6pgkWOHI5MihWSzJHTeGG9bfIIHaaY1R6ODxdR9kT
BJqN+eWYY49bhP2KzekxUVkCZ6BGV7UZOYZCUdI1rLnAIIlAOIM0ZnOGtH4FUZQg1BR7TEUlr7sR
va0cnHdBzIzAoAOi82aXIFkW4aq31/sqiILZAc/cidFxhE8E1XGC22S3QGeLzWmdGWe9MoYla6wc
Xfq35qaSK3lsem9oa6Ao83tnOcQfDUGcfNeV3+JySjghwaQXCvaOEStKduwgVdfbmokJRLNX+WWQ
xAKdFEHy/VydURRW1mOZjbvFCYPSj5/Bx9q41Nac8kPkElE/xd5VrRug6pd19K2hQe5cP+mykjxB
mZw7Sbc5JishPzh0J9ofEkkUaNy9pbdYTI03ZyGcWhIPSvpP0hVOMTI47c3gE58cLFeU5dg9ExvB
uINX55lBQGeHlED6ik6bThWYwr3vI/yGKj9VA1kv76+tXUFIqsLlCIfBlgrNzxpLoPh7e4MhjJpM
Fbhq6Fo4X68onlql7CBCKmMkLSYDOFNUfVqVh3GN/Eb9dt1S7W4PzCCYUS30SSIzdA5X1AsMSRyz
N0t0KH30oHyvD8RGCyO6oVoRYdme+d2iccqgIMERGo0ETa9vU5ArylFtl9b36zIxy8D7UKaiWbpC
kO2y+LZMg9TLklI0y6bN5z68wzyv8O8lqewwuy3DH9exdl+YGzD+7M60q7puRiNzjdlrx9IfD51m
d25+z+aUiRjrd7lotmhcmqOv1v4fDoX253sWs1WRFX1aHrs3cMtjrgHGaq6aHYrGbuypPe5MDbR/
qKtXeUdDaokU120IR2MgAcnLm6Kq364vJFPri01DJQ+BeDqK4LmrZq0z9ABb2DRFuyW0tQ099vRB
dlS0nV5H2tNBUIb/i8RdLNmYNTGZgTTG+q2Sd38ttPdWnR6vw+ymrrc43EUS520YEgk40o31LL0R
RB+KQLujqMpwFE8+oNpP4HbsmY4NIl/Ds8RK34LkG43VcmBSu9VaJ06fNdzRQldt94y9LyKfpAqp
OXa0YMLVINzuQVBRseqJuPKGEFMlNUzgKAzBPbmzcZrJZm+a4MbXVR4ztdJoLdk1WUZfTZX63fRj
Qen/9W0Tgajn9nBuI0sOVYBE+uJ2RXVU2MzsSCDK3pV/JgtndmndlLIxwbvRVKc8qh4jOZNaR+9g
O6Sg8FFWIao+2jMeZ5ic8ZVmKa8IBSbz5mQHS5d4laMeyRtrbkT9YeiISMf2rpczTLbcm9s/0otp
0VZgyqf8UXOroCBu8RmEU159N09Omwq2b8dSabAgqEGF580CpOd4ejZKdJgw1L2U3bB96IQzhvd8
4i0Cn+Ue26zLEj1nqxgGzQn1zvpfCHIQGwEPOMOxDqb0+SEpbRDyNQH9deOlgXsVtZyGjlAz/7Io
pKS0wFMHokfrLpk+FP1p6AQOyM7RRgeaQTHEgYI+gX8k51MzD1nJ7KN1XKPU7/vpUOjfahQOVxWC
YXip//qR2wJyelmuUlTnDa7QrDwxp6DAW8aMBSB7F/WZWJwmVgtIm1YDrBOtO3iqE2NmHr1dfM1b
DsIm4h1DfIbF+XCVtRrhVAJLt1ef+bzU9NZvGILgrHg1Jc7iN355N1Y+7QT6v3fraAhuqDJr6kRp
LGdYqrXLJqNDVIUxKMqvmtvcwUJPmIcZ6AHrtpHzO1UUhmaniru8z0C5HRzick0sRtcdQUlkzFov
V6evDhpeE0p+GsPGiZF6ua41u2q6EZTbz0Y1ukVdgDk197F+M+mLs5hgQEYqITJPsZC1ZNdkb1eW
21TJUqdVZ0P7JsP9Z/jufKjmYHTaV8VbGwyZEAVtd9VoIyLnEy3rLEnJir3M9Sc5PpTr6qR1Bnau
B0RzBcu5Lx7GpuP1ZCBsYfGKM0801AiCSaOv+euxCcBm8k8fGrmVD6nTiqILuxu4AeSUJkb2R5ON
Fi6EPNwW8+LF1WzPxU1r2rKy+uhWEXlkTIQLNcWYR1lHyB2sLZz3bC1qTDDB5b8irofRbrSfrXbp
zf9LRKaDHCBYwtAXZuoUYxN4v7mIMKI2kwFoGLY8pk6W+VX8G6nAMxC2zpsrNsS4oIKaCGmNSfrY
5bEEAlFQh10/bUy5r0nC3avtmuUYTgRJwnyxcUE5WYK6A3BuvvRyJfJU2M7/bzCNb4FfJ6J0Wgew
pUyDmGp+kqifr8uzY7E2iwa6uPNFa6YGKe4VELnx1FUvJeqs1g4dJbMzDJhrpnkh/Q1GIiLDJlsI
CCJgy3fIRJm1zPOCfQIXuKsXxVOim6LKgF2F0wyKSjtwH6Gw5lwsedUW0tcIPA94CWZK99Qk6aHI
RYM/d7UBQRDUXlpUx0y0c5jZGhtramEravO4JmCDxpxWVLNbf1/fpF092MDwFtds2KQVwNA+eTM7
orlDrZciq8A8+gttMwgSEApBxoVPuZgSlYohx77kx+Sgf0IvCUYsWB/Z5O/MX4zTb7hwBCEkxFtk
5HkMnbPqWNMWS8cMrfw4Lr0rRRFKI1+vL93eDmkqsoqYy2agqZxLxk2ISSQxgZ+4lJVjpX5lYo6G
ZdmGsNNwb5O2SNxJmvTRnNUUHjfiz5ik59BFROO3V9dHthBsBzcWTsl6VEtSCEMMW59XsGJI9my8
zF3Qj+gyTD4lTXmLaae/ngM7g+VuxKI2KswwA2zUOpqSO1UlCkXsrh0uI2JYCtJpvKsNOj9MTJcT
nKOmd6bCl0Gjc10P9gwC3gr/IrBfsFm6vBpDVa+BUJiyi95dMB7VN1SfBdUAO54Kzqlh6IRqIHrh
u2l1k2TzyJ550VQNAZn7L0NhUqcrJQQV58Xyw4WIDu7u4m0wuXsv7oa6ztgTukgOYfSWltLvrJ2F
/LJqwMxRPt6QdVWlxXqKOGJVPlZZ+kS1+CGsiYg1e1cQxNUQ1sAGIz1/vkekyzEpwATOOqm2Vf4w
+9r5dS0gKEtCNQNcEeMn7fpGC9RwUtVUioGw3qvFt4l8L2RR4GT3lG5BuP0oinRUCQVI2txJtLAx
g/hOyUtHWV76XHXr6ZuOEZQaXgd/Jhy3fIaSVaW1YPnw5B8Txa7ngzb9Rg8t2QjHv/pjQ46bdcA5
Ahvaq6Wvb1RFZbZaCy6jPVXYwnDGFNnPZLIWrGE8RE4dFXfm0Dz/0XLx5evS2iiggcJyEVxzGRgS
FPKpTiP3z1A427k24RxSJUJ8Sz+S4SVGJFLYhLZn27aLxRZzo9UpmWTsPPZETz9WYWzLzYsx/J52
ob1UBhWqBm/nHGRApX9jlcwI6Id5elNVh6ains+9txe06x2Ec3RqC4WvVgSQzlN8ZH78ULPXpxnR
ApaFab4JmWCEiJwTsiilTNoaiCzLafqNk2eO5ExftEB2VTtBZbkoub8XCjwTkrMPmp62WhQDsncn
TERJPDN1ajRyEb8NpNKJg+sauHuUiA7OfrApAZhzGvospbHVm7mb94X8ow7jhCVyB7UV2Na9wBIG
7b4Dcao+o/S7tkYAyQENiFcF6vGfvHjpiB5Ge14dYeTTqoIiloubQs6nMasTI0fUfXqrivU5nfQH
uirPVJhpYpaG94oZc6oJalOK1wRniYpOQbmTQcB/Z2O3HAUNNeqRxW2lo2in9mJWBKRQhsyYjyyE
b8/PWN0npjo1MBZMGVWnc5QbC12ShR2/Lj4r88s/lqZ3XT32tw104ASIOuKcnIBGMhd91DPrYQ8e
Y8NbD9FdcdS8xBdFVPdUEdUmMvwiBOUuPH4lQuF+3VBsG/FKuHhWRwR34J5ibBG4s9UmhrUWKRAo
xp4uljc3GTL6D5n2OxSCsIXvsnC3bZrGi65mQDKfaWChUgHbhDwTyxhjtJGHg6x8EXmXl7UgcPPw
pMUADrw24URwe1XNU7GMtaU508k4dR8MZ/raBaFbEE9FJFU/9YF1xCxPU1BfdbFvgEWeUEeJlQre
CZOTFd5aHy0zUR2z/ZCGlW2CYECghcwKnR2zcwg+ZRctNckHExD/Teha2kF5+scodnpQfLqOd6En
gFN1xlQkq6y8gFvIebYSK1x11ZHN++7vaj3F9F7v/esgl5cLQ0EpPAWvDgwvX9kX9dJYVTFQMGBG
t43TcoegPqOZzG0rmAPxeNxL3/MnIhQDgsGN5t/UBXgYWgwnUp3RL18Kbz40n62gd2JPEzx0Ls0G
kJB4gS4SOAMXpX11Hze6NGLDshiJOxAuBeHL/BQ/oR0Z5LHXF5JdwrxyGCaMvYI5H+ZFxKgflDbL
8Gx0wBlVQv+GIfLAZnycjPUUVu3v6OIWjinPxp8ibTJIEBqnDJXPqoPUAahxWdrA8IvnX+6WAYcL
Y7xTCeM6vLD5WSybE+4zzVHS6F6r1sMyKbdDIx/mSHu+vox7+miqMkVJN8qfcZy5+4VmRhO20owC
jc8gQ/reoaSrCOJv68nMbdWuhQRkO3bjDI/9fbOQEW2MOjOBp5UPWuInyq8rIbJzhFgg79SQCOfn
sKlS2q5yX6PP9ZC+JAfkl9xMsrMja2vQSkewfBd+NnKBCppxCCp1WUqVW741VwuCqhMYjaD/HAa1
j+aW3J/BHDugyaDyrWMK0kKB7u9s2jkqt4jGvPbtVAAVRmRy6E8jgtD2YBPU/lGE5qjAI7jcNQaI
UmRNozrVeR61MoyaASzasCFVhVku31ddUFp4aXwBAE/RBIqhXx7nFYQ/RinjZEnxqSvbm4iYGC+r
+vIgKiLbMVPAMnUCcleiwLlhpmWjgvWymiDpiFUnPSbUJbCImTOfzADZsTb4nZVTDbyOEESFv8iD
lVWYKUplqk60BnHSgL5FFDu/fDxABxE7pyiMB4kwNuhcHto3dWr1MLvshVTAyQ6lY3JknN3SUcHE
dVHsZ3cBt4C8MRySoaPDT8DZVdzEWyQb/HAOO2KLyK/fO2Eq1QkxUC6MmC13wjSalF22Qteb9W6K
DxgqPE2CS/lnhOL8MsEKglkWd4muwIvinJmBJGm0sPNEAuVZPem+drBs+aT5+iF1Maa8tcNbLaB2
fLAacD8aTwIrcunpnOHzhXJWrpvt2KyQ0Vs/j8gvUjc8VLeMxgPTpkQ2i8W3r0jLDy9QQ7rIiwy0
9Fg+aofxoAXZI4IQnjDXz1zra0hM7s1Ja9HtIoFdQ4Vvmt2rmCZe35MPrJQyRqI/dJVAN92s/cDk
TFxRLmHH8TlfVU5zlMFSMxnk144a0NMQSF7nd6gEXOzhINi/XR191x9+xKhBEonIBpD+GTgPZryX
GuWitacHuFifcg+s9gKLLIJkf98sbZnOrdHVgDTqN0V2NdPvmi/Xxdoz+ptToXHHXG3wLJMs2OQS
dI/zbT5/+LPvc3YYGee6LlWI0GSoiojv6K8PA2GWcbMv3NOvM0E/WrDbWWone5k/5PWrOgoyIaKN
4GyH0qy1Tluskqyc6vEx0yIQrAmcGgEGzyOJYVQN2GGxUmYURJVfrfdZ9svDms7Xin/+5J00N22O
tZqcyUsOzBE0HolbHccge5AEr8fL6x6hDPjL8G7xfNT4fC9Zp16ZtUFzov62sG4y00tz1aaxgC31
UoPPYTgNHuQlxcD0DiRtw9OqHadWsPc7jtg5AKfCbdfPGsHcb6cpUPGmH2I//zY7s0ceFpfxq4Te
9SPDvnduUM/xOIW25AjVGxQCqfV9J79M5NOSjSgtPVi/nF9Gy9R2hzi1rtZIGuQBkpHilKW3GhE4
fJeBrXOAn9Z7Y8DmUm2spgNAb9nlZxYdxIPqbjZt6QebEbR+rO9E5MdCTO6JP8l00bsemPkt6ty8
HK3hh/rTiFiy4acnpDClx+rb9R0TYnJ3oFrOfb2o2LIFwbTFZnXw1Z3l6OhdQD7mNXJSG6ii3Kbg
gP1U3M3qqpU0xyNbXSO8RWjZVhakhsevoS4qb7s0TWd68lP8DRAYf1C4IQMoVIoE6UbE2DD2jTgd
+lpEjovgOP8s4t1gyYuh5NoILBIsmOrkoyjlQB7LA31evT7QUzt5EDlLlx7MuXicBYkowuc9gaEy
65cKr4W1eQ4ny9YGFHGDOluYsNtx5gHIXFC0nBgKAqLn9zrauhIyDGiYWIIFTIxIQd1UyD2YQeXK
n0Qj83Yc33M0TrxJkfu8MoAW/U3v2BkEI9V9cjse2DOCuuWhOqZf4cLAPUt/JL19/Wzs7qeOShk8
+2QZkwLPZS0nXW5U0mI/+1stfkmyl+vf3z97GwD2AzYK00RUWesQAJF+Ux5NH9J5bWFLr2aNMx/a
vZP4Irdz90BsMLkNRDd5JCUyznukBjkG6qmF38y/XMrNjOcGhNu3fmFJlxggUu3q5rMuYnfbNR8G
unPxGDcR9+KsPwYYtbmRF5rTFZaj6F2g5Zo7yeZqY461yIT8LMy+uNXe0fjowjQZZdlUQBvfQt2G
7XAqvA6+xS/5Y+Glvvy4POSrwwbGRa6FV1H+ivPuIC0m8IF29XHzO7jrocPMF9Po8TvkMtDUhzAT
OLz7hxt9QiilMi3EYzmFX0Laj4tWsiji5P3TP1kEumcGjb8cGtGrhN0sF8tKCQKyOsaxXrQNhWVi
dcpSIdSm2Cw0FfvhbQ4uVysYg1IY6NhVGVCrYno60gIXdW+5RUpMaoelrBNqS91dG38xZd3rtU+C
Q71rkjdAnO43s2wgnoJbYHJGt3zEHKoH8Ku6WbAGg8v4eJeDAmoZbKHgPbS/fRtkzttLyqlPrHYE
BrvHB2RZwtvxhAYpaON0I7p6hHC8sxeHRt6aWFHrYAS6rxwkJ/TZixJzz9FIIVhWpnuX2vK+f9yR
j9W6QBoJwpEPo4vmTY8+1p7haoEUpGD30I5/hsczkFVqQpW2QJC791ef0YnHrvYUHQ2b5bwjNxOo
zf5V9755fNI2LhsMKWGOSprYsxueWKZdcXPXKmzisv6UEbzKcNspjuJgLx+EwwD2j+O/C8zTtWaZ
FVot+wHr2+zq/ortzO3xb3a7SsLt3L2FNtJyliZfUotMFXZTX7WTOg1uoqP2LEn9P9xF7oZNJrVF
ZRZ0ND5a9upOP2IXw74/TCiUaIPhk0hLfzYRX9FSnbtdq0bPdauG1jSxw6YKr8f62bpBD4Wbf0uO
erC40kk/FY8qrEAa9L4o7bR7RWzWlTM+a4Vxe2sE/C5VfFNKA6Nfg+trKto6zspkUig3oYatUwlm
geuqN45fG2GT4v7TdSMJZ13mMFk60mPn5A+rPx475LMMd3gbQR6c+ZMtmu4hkoozLxNBCIbMgKPJ
p2xxB7D4xLGo3oQtzRXt4DnNrDmR8hCpBCdXQcPhk+6pig9xRhw9F5gvwW3Ht0skozwUcNSBZGY2
kQ/ZNNpIK9gxFURKBLedwT0fe9pNUjpC4eQ2pfaiFt40ZQ/yKDtrld+BHuFQROEvh5vgXb6rhsEb
D5XUXY7ZOTCJtUPi72ibxQqKyiV2NcJSZAuxfXqZ5aR5v+gzgWTonz6YeJ/qEQy/LKytugx3Q5oN
DmeiyBIOaxwh4zhh3oIcvqY6GsENv+3vxxoMhPG9pn1vlrfrh3gn+HyOyhmqTCe9gkFLIKlQXiXV
I2boTPExNmqbMcnG+ikp/gLVlAB11zxtZOXM05JWBKXmzDyhjZUNr6Jf+kN2O7gKHsixFzqdiC5j
9yBsEDlrpVTFbCyYWO107VMmHyKU41mIbYibj3eyTucryhkstNKqrangcNM7xVdBdbbeF0fMOcWj
QBRcFy0jZ6zGPE+KpsEy9qSzo/lLnMbOn+3UT3dl8zQtEVs3Mp2d68DAiDHiYDzQc4+Gq/CN8caU
jtCdFAh1wc8R1krUTEAkASaM2ZjOIYErzjiupxU5iviER6qo6X7/Af6uHXxBbdP3TaUZwIy+1kfL
r3++wGsvfupPLDs+HcTjcEVicsbr/0i7rh63kaX7iwgwh1dGZY1G47E9L4TDmjln/vrv9PjbFd2i
1Xe9wMXeBwM6U83qquoKp5o2bNVChEKOgVNuc/vMnYRn4VL/aDC0QjKyLF4Vhh0TyR+0+JIRpwRI
K0JGbKszG+EtzhpTYjUnrT8GFidJ2ZNawyhb40P7sQlJQn1St7UCg9WEBgeZoU3BVJfVcHUBSJkS
vR+0eeogVrfD1NdG2MjbEpurfoarLLT1uG6BRpkRUK3EYxjjq8ledepQx1YvvEVQOQvq8pU87MpX
Y5duwNe4qd0/6Kj4xbiIlHEBq1HSlSP5iI5x5i2Sgwh2ynN2kN3yjd2sylJSysDMZRVjXy7xDnXu
ydrogISeYWEYaknXlPNhChPeh0Ty8KaIH4T5yA2bx0aMIQVdSG6aUOJiovlZ8VTpWNzNiEMYvkWi
Yh+f1wwUxaHzidF8xoSq05bzvkrzLzn4/x6Lsh4O3xSQzkU2c64XZQtZpGtrkxK1+jR9Dg6d2xwI
W03Gesmsnx0SJRihAS0u3bbJaVXqGw1iLG4MNmmSbVO+eHks07oG3CCo4zOivIz5AQ9OBanxJrhq
emxxPIMRgSUHZW55vtTlYIIcAX8Op3MgM3TsN27/JgX5AxbmVauLKsdOKRLSgOHUyl1/26JZp3A5
W2Ho22+CthsWZWSTtFViyXjHUtEx0G+CbbNFWcFmVaJYn4Yyrk0WFcJY4tQ6TdqWY5CaAab1Q8l/
fawCv3EbN4kouxr7Fc+NpIwnTsZXn5cOQ9a6vlJukn5601XsJRR5LxnjU5J1mOxU5ac2GFl/BNGB
u2cZ9i39reuUcc2HKh/mEX/EYKkeoZcAQ2Joy4Trx6ovicvK466frmagsmCApJkeGisFvxtK8rSd
5twMNAt9U2haYzzMVt+aILH8fxA6f+UHeSCkMYxTq1WRzU0Cb8pt1ZqtFPQWp6SRXQQia4b5vV2M
PkqRJ5OEEppDQdX5623IxTFupZbH97wIbpWa4ILctR8jwyRZSITCroK6Mw+2K1apaE3cJTClSIkx
J0E2A1jIfK8XsKai4XeZPj+JAZi9Jf4PKvdLOEplxtRoQ5WbEMXhfS3K17lgsYG8N3XRR4n5hn8+
IJXt77opjfMSH5Ak49+LDl6/15xkR1LyszU7XnAMdobVOslTvAeVo4Vh/hFMcN0uc3OLGeERvEd/
D2WudZDoJiHpifiZmUwcf8tvg6fcQZTMKL6vfcyl6JTRHgRfn/kIzk4snvxoF9S6mdZfan/HHERl
XEWFst5NnUfhFBBDF2/a5iIqoe3PzCFo1tFRdnseElnsc3zKGnyYmFdB7BYceLewS4/F2sQSiLqA
89ijh5AkICMRW3v0S9J/jJQPDKtNfuSRKlCXrU3EbkL9nqgmcnNu5+g7wrX5zuEc2KTpvD3CvrCi
8N94i9uVoG5dbeSDFGf4WhgVQD632vnbfEOuQgmmTRaJPktIKgbup0bRA5I6LifV6kFGFQqRPYAH
C3Prj8+T8c3otGAjFjInEiXU85OhbHvlU5v8URj0z8nR+UBhKuuyjKEWQzA956224RKOEaKypKDs
g6Zl5WgUgGjEy2S8thpYLCIWYQoLhLYM/Ii2BJLfVtLDyAmmIO4NbKx9/D3u2dZI+fpmelXKKnCK
gsiXhD/c5p1H3ultZKC9di9u9RRtxJk77FktZ0SdHtwpurFCGcuyzUlsF28xJ4XYLtoSMjlt+1g2
1gFS9oHLNbVRJhxgklyxUyfCgu5M8R5jvDO10bJg2kBGywQILO462NWoFXlJgXf0PxDXZZz1H+/2
wZLt/FW98tf4lXfR+W01H//95D++3RKbshEJJ/kztrgjEIjeJN+MWjhFbI54LOHaKS5BKNsQR7zW
o7OSTIkUGFr/NgyYw+7+4EItQOgUXBDIYKsVcYqchLVBYOfKEjRlaSyYtRfSEoaKMxSj18MggSxd
U53jojoPzMlDxnHRaTa5kApZLQDRCNIWM1Ofcw1s5KXOCBvWrtBSEso4tDP4sTIZB9a75HmUeYJn
ePKGdYVW3dAShzIPOWeoYTwDR7yocHzZbtwH2/KLaMa7P3NDSzBytov3ZRj72IxG7pKgvjYCCl/j
PjUOIpMLhnV4lGEYqmzgJx04slfD1nFO54KXls2vR+7fA9sgUrGDmICAqBiBM4RW86pdp1fs8XWj
I/+kWXgGTSbeB65vglflyOqDZ2k6ZRq6SoulrAP0KDXYwwWax561xZWpG5RlaOdh8AMJqj5+Endk
vEsz7NHiP0GqjfI5+frYDq3FKAvloJNoWtoWAUeeIYZ+7sPThF0CEQfGspfHMKsOcYlD2YjQzydf
9oFTfhsy5+eovHKKP8qmdvENk8x5syn0GFaDTq9VXSPgDQRQmI+v3FSrW5gp0qQqxIzoaDW7tnzO
kRrd4pLlbVVzhoLXo3ENnrNNeC6RWkFVChwOMUJL1uqY32jJ7ZlMneesFwkwoSXcZtoR1vjAETJT
Oxpe6sR/seLmdb2/oVGRmRzngcjVxPwWkTmXW1T+GP7wNwpyg6BMb1iGUTA3OED+Mln9QbJT3K6P
nDV70QtonjAm1H9gti6Tv/velNxAKTvcy2WcTznkal3uDFaKHdJGW7IJ/E87VpYqQtnhVowSFWT4
cPmTGwvIbGAXL+vdu5pMXIJQ1kPp0ombehyjjJob7KMX2q05uIKT7ljDT+u36+/DE2mivliN6xxM
EXgoplfCvpM/xcyWIvLVf/+BYEB+vVZzydVq3OADYZLcm5zGRJXmqbd6h5AW8xv5mWGmHiuESPOG
5KMvYpURjq9ODg2/L/jS1NB1w9lS8KlUauwif/ZBA6W6Kt9sH2Ovu8/bcVIXoAvSLuuIhZSxqDB3
283gzmBsZbmw90LPoyOldH5S/HoIOojYOIUjnSdP3HFmY0UXeNFz4uWbFGTGiVe+91EqVuz4To1U
NNlhxq7ZrusQqAKQOtVW6Pe6LEkUUgDhxgLtt4o5DtiDvHl8smvJIBQg/gGhJG65ZgjBm4wWLhnW
i7cn/Ypm3779EPisPVGr9eAlFnXJ07mSckUGlnwkbCadBzosy0BcEjwh2kOinfXq+40nuElHhV1N
VbdzbQCR20Sn4TTvewxJ98i3/08udV1Lb2hU8MX7XGRopEorer5HCgilo+1EdKI9/mS/sWM3HCrS
mhTCNFLiNvwcOIR+goGmOsSbacNaNrMeAt2gKJM5iljzrZOEly9d+PIYDM4AfpGaESEwUOgUjS9m
4KFRcHBBspXkGaSPmwnEcqXNODjGjaLzNMWA1uwxeVdAfrLkHfrLMeYWHKMDdxncyR6P7GLvb6Kf
f46Q7uHCQsopmjQIh85vtCS4sZtZ8vd0D8bGHyk4tnmGnWYdJmUr85CvhoZ0XYh94Mi8G/DY/RZ6
WsRSw/W3xk0wynRk3azEaQ01TNH58CM69aicGi64fBzhlGD2yOS88fgB/HYeqxxxTzX/noa4QVOW
RAfBWduhmd5SrpM3unJqHlN73msn6ThhGZFo7wY7sNhXj4h07x9uuJQ9MbJGlYYQlXs1Fs0mKUxj
Yp0qS0cpIxLUhoilqfh8wWt08r3Eid7Up8iKv4wOdyHd34FbsgZKWCpDGZQxU9paJt3fNZdg2YIX
xo0ZZ4GZo6/xP15ByqCERl3OXAvx9MRMD75HGNZCV9xmB7I4q9hCXY4sdWEcKT1hUlVhV3TkqxXj
bMbIv1TF2ee/MSQjH+aBbmhUOBZmYtcMLXRyxoTYp9k2EI/lrQkCAbNDWa5+bQ4/h1jaz4+RGUqp
kbht8bzi/C7HwgJ8PRVJx+5UhpfHv8+45/TcSlEbTVxr+GRJK6FzXc4rD/XJw5DLPzg+fRpTBQSq
Ws2osK5QW5FU4z93TaPMCy+EeRmQZPS0Ez6BQWNPhpIxzDjupB3hDAh3hct+Fq+bFvCQCAIhajLo
Rjlenpp5lN97kSQ3d1EOPA9IopCyoPwtPmVPlZu4KfaBsNoOV7V0AUx9RtXXBL+toD9t8CWWvlRo
PqwxaPj4W64/JRcolHfQgkDjUwPiadf6IDpQ0a/ydnBFpFBKz7BbiKY6/xGT+pKG3guDNAGTUJRI
196uX5Du3xSBk/8gdbppU3xktqauXseFoOS4F7ciqbs0EbFixeoUQ/f0QEUGQK5KU+gr7EKIs3DD
dzIrlbN6FSVREkHbJMsgB/wVFA3o2TSQeNNoLxFayQZmC8CqliwQKA8UCditpvJAiLfysUnNaNNe
Y7AcyWd/I9VmfiJ9lSzOQxYo5ZMkcDPI8XvclP7oY3dQN3PAMDLrofpCMMoHFWDt0ccQgoVb/wKv
4EWebIufFLTDotfHZqjkqnYs0Cg3pBdT3EcVVFK8dI5yJnPZ0QfigdKPnZs+E8vCHdiDOQz9oKkc
pETvphCsAWhK8crkUzSySFlZAJQTErpsDn3S91f6uTmIts4cPl0vP92OTqbslBj7UYidJuQ2K99A
mmNxVzKeJj7VGCHh3krs/EjcwPWRlWK9fBh6KFPGqxaiAJ2TkE6Jnof+RQouSsNoPVmFWJgN6n6B
JlevWpLFnhvRMcTQCxrdasfee6yAq/q3gKFu1ChqXYbFLNB2UXbnyDXaD+qo2TMaTRpGX9vq7BuY
8v7xaNTNirHdZwgyYI2ortYYf5NseReceEuwMee37a2itpFmVi496SJCOqNgPO/Wn0CLv4C6bTx0
MubIXyCgWx+zqMGu38tbpLfx1zixmdisItJqQHsDpDP3SiaKfkG8nMw1u6puvo8cv436aYNCH2Pq
gqEwdBuswImZhs3UgCrQK5h9lPJXqWEF6CwQ6s4lwsALagGQSmqcPg02WR7jsTyzzCL5nbsYdnFu
1AUbuBaUB+/lo/cV7ynYvdqNhrAcDZdbVhskSy1o4iRjnsKoLvCVuA0ZAsViHS/Cs/HvNnNW0y3r
ItDeuYvAP/h+t7kNmIKbEJ1f46HYFVa7n0/RVjdnJxLN5KB4SC6CEYtFDrCulWC600RM7t2xf1ZB
z2t8grl93//Igxkw0sGbplxD1B0fW5ffnCzI+mCnjftNGsbMY8BEBhKP+kfixGff5rfa5edyxdJm
UZiteh3s1DCwdIQHZQDldbCDvk/1Hh0dfHmK1MPcMYzyeuPjAoDSfxASKG303mcsu8OO9AL323mD
og6agZ3hST6Ln8iTgPv3i6ZIomEBTF8IxZfLgXicVIw34TiD1KEwBw48u1m0iwfWYOHqPV/AkYNe
BK0FH8a838G3RuCo4Js3LIE3p4FRyGeBkH9fgMhyN/k1ceCz2FqScRED35KQzGfoIPnod7ZkIQvl
SYsO/GE6kaXrv3DCvh5ya+aOXZtZaQjCW9/FOnorxwh2zdAWljZSvjVsRTz4ZQCr2VUPnkuR4c5Y
50f5U6EYo4hT8ftxec4HNNfzbp09M06PaPSj06NcZgk6YlUmpxeDrCjaVF69Ebze+TmAwzJM5Mfu
wG4hHc2AKCsjFqWQUQ4OTUvYS1Cg2DC3eyz1gOv0MaWus1p81msBN0jaQ3cFFzYTmVWMXudruZUd
jI6/Dxn5V5K/Y5OYrmfNF4iUkfL7uglmEvJjLZcpcFbRFObEPyVYMlR1vVnOJ45/4VLJTOTSffw1
VzMoC2jKfFXgIiz5CNBFoe/EJEaPCRZRDd0Vz0iP58cjGJsYkExxKcsl9NrcDxEOONwKLqE59TeG
F6NYzG6iWb0QC/Eoq6VjQV6VkPwaN/zoipfSQKTJrIGTv/eBjsoUSBuJ/x8sCOf6EG2iHeiYPNWs
tj+vBCtYWD0/jCxoBq8QRmvap0ldrvgJIRqpnPZQIg9EMvY/y1SsiYU19VhCUeoRDnObxRW8tRrP
37U2s42oRJlK4faiPLhtGXn+OLDI61iglH4MWjbLIWEmMzrTv0hX8CSRVcypXViJJQtmIJrVYcyc
cFN7qcWqxa+FQkuRqa/ZV9OsKz5BNxIzmJ7S/i+/2mVIzTy+eWuqucShfJ3QdISzATgZyNaSr375
EhcfHkOwRCH/vnCnet2pYzhBUVAOMRuTqzDPO19TjpX6WTPSS1EotzZGclOKMURJ1Mbq260avhrZ
XhjtNjmW2r5jju+unx22hIBdGL2mtFfgdSMPirTC/fok7/TX2O73GFHejU7qSLsWeRnfYjmi1cAV
RLx/Y9JuIZ580ecIJo+8jI9O3XYjvxCKPvIy9U9/QuixhKN9gjLPnFIATkH1exwTU6sY2rEWjEgi
qNxEWZEFRJO/akfWJj7HJbhcTfGXFl2ynPH8XM2bLQGoaESSaj0RBYiQ1KboqTvCpGg4mWEWWx6j
wX9SSwENOIilYPAlhd5nBv6jKSgJrRQ3XVssJBXwuuheHt+o1RTTEoSSyZB4vRMygGSo1SDY19zI
wViHA151lxT2ZqvB+BjIEx30XlgM8NUvtpCQirz8IgFTdw/w+PC+c8UkZP+J12NQnjRORsymcZa4
dFZQiXStkTSUhxvMrM+H7PWd+Q8dXgGeopiUB1VyfkKpeG/YzHIj6b2j3eriqGni16zrRY2PIS2P
fkrBLKx6Q7Yh88zW1FWetyUS5eWy1EjETIWUpAWf22vb2g6f3rXVkvacU9npKcJ3JXlEwSqRx069
zoo9VupXXLXXt+9LJxF9VR2KZIbEZL0N2qYsLPLehB/T74QjzUBPHY/V18qR/JdQzqknBQWK1Mq/
sTSNoWh0RCOEg66ghoyosP4mg4kh9R5rMuv3Kd/XVnmQZg1+H+vSTK6OLKV6e4ywWixbflPK9/FV
XhRlDQg/MdvInF4NtDeUX6UTtq/bvhnu9fPoKEilBHbLyomxxKMsq1qUWYYsHwrlk2/NVb+fRJ9l
XFm3gzJEKhclQpcCIz2QyVUBWUvFi0EkweoXXH0PLU+SsjqxAJodnWhluB1+EHJTA4Tlkde42aHA
6qXSK5lJInLhHlx9eoZ1HvlO0Ij+kYXoxXOy42BguWO8qcFnx0rdswSkGdikWBXVogVaA67k1vZB
N+pvDUfyoieYG3Nieqp36o1H8lEGp5FDXY9LILbuMJmt2zjqjhR0fVc6RcfpSTbjk3QSdrB95gQC
v/ncmeGORXW8GkVhyl/TseVawGvi1wDAVxsokFrirxgVO50EN+47C/ucXMZVXA0PFzjUVTTKUFLC
GHGA6BkhKGqxMGxyZBDl1HvjA5pcn5vP4jcBigQGkS2LHHHVpi7AqbuYhjLclwYho7k/KmC1iHrh
JFX6zuhYDzPyU3dfdQFFXclGEfqpzwBVSLzpo1gYoMeiujQYVhQYiZ712GqBRV1KSa+HeaiBFW9/
LubzbfFlcAlHoW9pL4+/4Ko9u4HRlNiSVgkZWNgxXzNeu/Hk9wwNYSjI+4N38U5RuEpD0z+EId2J
ysbfIpY6tGxLtpb3wyLvvxX+/VAXOKHC934WQI7R7Q/kvkUHEjkRFmH1DzKZSyjqDTsGTaFyA9H5
/InHwjPhNZwY72TG9X03awtpRkkoi7xA/K4Klzx+kdR9y1Qz1olRJoLP1ZDLEogRb7svWFVxEs/p
FzLQz9nB18dKti4OGJdltCjwIt3Lk3VhPfASSG6TJnJSrnQTrulNPuhY7M6/uTs3JKLui4Pj85Kb
Y0LrSwbsSaUxtBMLjZaYugzcYvPfxKJOcJxrMEy3iC3TYa/0bpzv5Yhxfdbtzk0e2r7qM7ZFh5Cn
8eva1vL8TQiFxkYWBTzSIEe2Isznmo/Fuq97YBM6llpizZlgyJJO3yVtULHhT1DRO5qCGABdCjZ4
69FgyTWm2oH+KYDrAu86HiWsbqQ7a0QhU1erKZWh4rDwzRqnky6fxogRWrF+n1IPvRJafpbw+1K7
jbF0J2DcW+IG7t0EuJZ5EQSDKv2uKfxRTBQS/AZ8dha0Yiv4g6u2Hdi5ys5Jq9HLjJJRaWdhUgGH
rOR+l4awsJ+ECot9U1cwOjvP0CNRy/b3x6pxd35IJUjyTT7q+/ApAvpJhXw8vw35D1H4+fHv/+b+
3gCoD9QNqtE3GgDCQ7olAan6mQxtVdsUhEgstup1s3QDo+6vb6APMFBwf7tWHUwR+/3MNh4d3i8v
DLHIuTzSC+oaC107j/MIscpPCJBeG2s2OUc6yt9Iay3e9vZjvPVX7+I7UZFRoPNTFvGQbHSTU/Ns
2ImpHo0zmWLRn8Rz8iI4mTdgWSJnyWeSaxVN7NvxWMHFemJt8XfQYZNUi5kRQDdrhIXv3JA2sq5Y
20Xe+tyBlVdYCTawfEfGRk1EvbxMp70k5CmzvE+JS3sXFS2GnMfux17L0v+CQ4mVi3WS9RNwRC85
SXaw0/FcUrDJjV3luMciJlHB1hoseZVUFLt/9WiqD1oardAJFpnRHDc5KipYRo6yM4sd4+4+UFCU
JcFy1UmROUChOGHW7b5EX0IaXB/rJguEMiFcG4DLJAKIrkteGigfBU44a5XOKMeuwpCtfmCix65E
ekyt54qsKIgP4+djHp+j+lKVzmNJ7owhOa4FBHVc0pAP4IXXoNxidIwDMLJz3MfHECwpqMMyWtAy
8xkgDG52O3Hc+yImvhBuPIZ5H9b/xT5RolBmV85TqcAGUNL1bGAZAsjYzzMYY63IiT5U2BWb73nD
7J0BsTuZrDBeIiY5+12kQ/0J5CgWkVuGKT8jSvAn8MYTQlOrQkdHhiel9NKIHx6Le8+5RmFR5jhE
IagWJmDJ79RglSdvJyTeSubGWNb3o+xwqQZJ5SdQdqzECXLQnX6KcpZvIX/so29HGaOgbKdKmiFM
4+TbbpdusxNOD+ss9O84wl3xMh+x6IGhMXeWljpB8u+LryVH7YSVqrhe8ZZ3OrRQ1U6zrT1m/oah
FfTztEyGNIjC9y9Vvmgb0am88mNlmF1sZqg0JPbw1X8Oj8NFYERV95mjXyWkH65cPHER1xB9RE0o
2DTeaIKXa5+aKhq2Ro/ttFmiUuZEHIQyV3PyHYfIFUWwQiS8KSho/OmwE5oRCDMU891xL75f0/ta
F8DpWPNQmRleFPPMm2L08vii3YWm1BlSZiVVxZrniJZgAZapF2+K6sn+pguflfKQ5In1GO0+eKTg
KBPSVFwZgvqXuMocvR2FJ24J3d9PbmNWRoipIJQR4bnAEGJ0sFi1YWZfZqx1KCzOGp9HS/422aSX
O/2vAlLmhMuCKBVKQHY7FTNM0a7eSx7ZXBY7kc0KIu+HNqjjpAxLXgtSnyhQSCw9weqpL6RdXf08
IyFhYXQDXD/pW/eVNUd4HzJSqJRlGctBC/0OqKLHYx0V4S1B/usJhOJwPdOG2bHC8OI0I0+qybzu
I2VhyW/iG4ZEtmT9j2HVWKn4jYyJhBfmwa5bbN2Q0CipgE+RElFT1JIXSEg3WPWBx+qTYJM4haVB
dbJtm4EcQHbFPXtxNIkW7j3FP7j0RFqUlVWQ1cD13yRzwg7nxsNuNv7a2dlT6gQua3Z/1cjc8gg8
Jac8Vn7ok+ilVL824GuS83PG0pf79lqiLzcQ2kNIiSw3bYE7wV8aR3I7r24sdSvbpKNXsUg9qEYW
EBVbp7ZnV39+bHMYItJeIpKFFjtsZIhYfu7GT2G5n1mdHqsKuhCQsmp6MkTojIOAFcgB8tes+/FY
BPIV7rRi8fuUHYv83J9GrId7ZzkgrQ/IWCDVzErtsE6Ksl05Vs8HQwwxhOHqK09BdZQ5RlDCOinK
YDXcJPdDBYgiOObdazKxhgPvUqaUrlEKbcTSlOgRAJoJQ9WgDfSwW6Gs0fRQuRHz+qwGBLcPQ1sm
7NzUGjQ+Y2hOCM0m/VjWHwv+R6vuq0wwH+vAqkVaQFGPzGQEZ0EHMl0QoQh2OMVmgUHZQPomZTMD
6TfJRUMhfSm6KGiUHpQ8H5ZtAaNQf1NCU94Z7oj6ZtygBaA1eageyHnwuv0ftk2tK/oNmVKPSOuj
XiaPHB487zNyw+M+t8eN+H3eiVcOqMm7fxFR/JeYfcnrunkDp1SnL8JcioibES+615ykDUlMg6nh
QoaPseyKPf7CQNRJlXkR4ilKX1aFDETSy1K+kGHSMTC5Y36SN4YtbAPmAqj1AEz/R0iaYFwoo6bQ
WkCi6OkJdkayxla6J7vmwgvzbbDqzhZoVMDczEk5YQEcYthz80oK5fE5wbYy49JtRbARswzYesC3
wCN/z+JAAyUxQNQNPOkcPJPhM902DCva9o7uhjvViQ/MzRLr9/J2oOQbLyDHXuzQfwdIqK2X1arb
lOgGSuujMbC6he8nn4lxM7AEFCSPIq/IlJ+JfKR+VFlC1v8TKZS/dx587E1yKckSBs4jmytZNFar
XmEBSjmfRB1ScOEBVG6ffRRx8d+U8dRZj2MXGJTF0dXa90vkiUgy9FnCjeev2VH8Ll+lHdkzjdHj
xKw0hp27p3qmjpOyNkqY5LrqA5X0OaBz2Okb+AweVyK64G1uR7tKxXsBgco5eiIWr+PNfDS579xT
jEyEsS09Vr1qPbZenARlhLACW5sGchKQuLWJBwsczuJe5SvZjBK4zOCaXMG72OIGSDd7BL5upIZB
Pu8lfiGPd17CuhnD42HytM//UZnoZo9aGqe+Ixqc6J+67HmUdl19fewoGfpKL9TTx6TjxwDxXoFd
tdHTwO3q7vNjiPv2pnfNUWURFTgFCV/q0oN9oBsqBc5Y9ARXsKV9aAuYFjhmaJEeQKNYm+pHTDSC
QtRkZYCZ2JQRqLSk5JUB8rWuduVccVc/NcdqR9SksXm3ehkKU3BEk2M+N8l9uFeVm9SUJcgqvZAj
EoJUQrPTot6b5whPhtI4cLP4AfvpYlNRZUbEuGrT0VJKOBcwsKarlG0IuHLwJR7b2qRzcppt6RDt
jJP6vQXhnUNqFMJgSRLDNKzFdZjTV1CjQIc/YH816omPxWOcGMl4M7yIJd6AZbjj8wD7qw5Swoq3
1oKeJRh1rGEzJMYUxjI6vMhTukfCoNlmLquTbF0mcFErmgg4iYKZ1EaSdawQtJQm/SZz/aeyiDkL
S6U9cLfa2Or+/PiSrAU3EsYk/sajvltahfWkghfYCpMD4Y2ZM9aG4NVgZglBGfDOmMMmSAHB5abs
lcgLjJv4o/aG5W3gTxK2/00gyjSrWZ+ntYgDbOsLxsc6Vh8O4wPR3b55HEm56uP3az66hFL6pa4D
p2t1R5A0p1Ak57E4q89yVF5kTAhjllGn6y9ClOo51lLLFm4SNo01+P9ir3ogqEHaKoPPETzSUy0c
dTCAsBrsibbRtmQJTtzSImwq0nTOhQLgnd9bqnxFM4NZ+le9+bedQLDUSxwqItTiGqMTEnD08ptc
feBn1ZLKnGEuVr32EoXyB1WdyXkyA2Ww0q2E9ex4uWyiQ276Zndmc9GsXi0FrIdYwi1gKps6vLLo
h2wOYBKbpjXLKTcrw32sHKufRxU0HvNNOhl1+vXzpLlUyioPA5i06rEexDeuy86BKG+ikRXyrAqz
gKLsUihzcxBUgJqVv2R147MGIVi/T9mhItPaME/w+1mZHjMlwcKj3Ht8WmsQisTzMKySqhn07IOC
FcJS1lSyBSKKS6oPpzr+8e8QUKCHLzJQJ9UlRbmj9IwEPR30OZStWP5SdLumf338++R7Lq8j/fuU
RqmdWFapDh+ktqk5qrlZ8luBFTbRx0SDUHexF8aew0gUbok8mE1x9GPWO4KFQP59YVVSvMSCIoYY
whl0Ek8CxhawHRu7KrgLiWcNJl8MC5C6J7FflF06QLkC8SVCj3Dy4fF3oUMu+sioyyFHg19wMY6s
jt84ObSk+Br7aKLdYpmExYep8xjuLtii8ajLohkB3+gRDpAwMo3byhs4M9+0CLRQOTyKz+gnsx5D
0l6PRqR8eKAFRlq0RLMxBz7FtSkrtckJLz4o/gWVkR5kqTnlwhU9TSvFx+cay2OMXQjTtv63k/qU
PHSyuyXpK0WCPNzkKsVumNyU1TnOUAo6oy1w3DAZRMslMXbjJnRyTKqosaVJqC+3eDcyN6Ax1Pw9
EFvcKzUGN5jfAbG1eUsLnQaMa+VXDdSKFipd5zAxcbVeHivGXbaDPknKXHTgrmsEEhcL56Q9BOmO
dxLMsEVWHVpjaBmZw2k2oqX/YU/6qrzoy5cNnTckhS7/CH7YSSALl63Cv/bCCzPUI9f2ztzefp8u
84j6LDX9iN+Xh8rJp2sQ8E7lHzOVYRBZOFTSWOV8fwo4HKHRfwyDfan4Fiebvsjo5Lnr1nj/VAt5
KPdRd0EfpVi3hPdwvSUz0TOeMKS+ynz90vl9GolSilbPZwU1T+zuPs+YXke6Yuuff5aPWLmKuzw4
jUW0ZKH1uZZMhlESqUorjcz0Bapokne28BZskY6J3utXZBaMZRQZ+qdRbiUPJqEvBqL62rMqf+cl
xlNm3c4vPhjlV8ZOK9SJHGPP969JW2IETHSbWfPqbthyjbEdugR8leIL+uhNkY9QaWicqGzsXuXs
x/d81SYv/hTK5TRtXZUZ2cYu160pC2+R5ptG8PFPQAxSzVA0XqLj2SFqm6pvC6iN/CNERVVrvvMK
o7P4Lov5U19uINShcrkSIJItcagYcACZFYZDjRHJNLLPIDoXe+3874njaEzq9BIhT4q4g2D9HJq9
+LmWK8bjZv373KSiHHSX5VzDy0AQZgH14c+a/hSpjKNbt1M3DMovS/yEXAT5PNmQmSoYkPxsp0yz
WYw/HusBA4j2zkmgt5kR14g2uDe9dQ0e2ZDIqpLLY5h136X/IxDtojV/lpN+hkDx1vfAZnNFLhKr
LSUvfq5Ba5aigNXtWVaDJRxlhaVyBhGrAP1LjaMM4j3JMEd9r5RvDOHWbfBNOMoGd0ZWgasXz51W
fhZ1N5XAWJ0f/eKta47NcNSHmvCn9BmT6oOowb3bvAFTBjnMQz3magjogye+O2EX4pN/iG19+w2U
cbvay7aTTVjjUq/OGWHqukW+QVMWWedSQ6g7yDzmn+vmiesYVvAurft+kQ10m2gaptjRk/qrs8lm
tS6MKEOi4lhtitqMMKS30zbzJt8PHXaUSEe/Q0MdaSRitxXf5YJodOpkywjLosbgHT36Ur0KhxDd
ieFZt/1N880/kzY+0Evbxo7MHrEmr9e90UJ26nAVOeGKWUlJind8MmBldqRjW3jWPgiKiaW+6L9v
GGnl1e+5gCR3aeHbw0yLpowDpM8d0uQyDe7jS7JqNRe/T9nlXIj9UeXx+7H2xRdPifyaKdGf6OQC
g7bMs9B1eZ6TzEb5lDb9PutZ2wWZn4ayzEMI0mM0/kLvXeVT8Ur4V0XQGVrZIfFRZiA8EgnDV6+a
sZtYdFV8KIUK3QcQSzMmM2s5cyrHTVp+mXKG11m30gskKjxu+c7w457o3TXtLPUte52x/iXYhV+D
zpIu4rcZdZTIZuneeqBgqCoyRbyM/1G4TdDnYlbAjs3flGsFbgcwDNiZ9REXPTWzFyyhYLbpisR+
3NnOBSblHNqRrJIimDJaK5CvQGguncncc+gGoEsabAGDeJmlXif0ZE0blm+6y9X/tDA3mSn7hvTV
ECgZwSedn2gFQIV1G2BvEHpzzqx9Leu3+wZGmbNGDcDQiqV0ViftJP0UsdqYyO19dJiUwRpzjuO0
GMI002gNyJTn31vpxLeVWfyBIUFmkUf6T9V0RaY79OYmibpIQGo5E3eatEn7D5L//NhWrX2bJQYd
FclSVHP6/5F2XUtu60j0i1jFBJB8ZZI0OXlm7BeWIxOYM79+D+zdKw2GFvbaZb9NlZoNNLqBDuco
qKOYu+m5DOe98kHjwDp+igZZGer3hmd8I0ww/hR8qKbRQ6HcvB+V12nYTc0subNuuJA3MgRjT/Ox
zXKu0FiVu2m6nkrbs5XFzSNJGJEunWDWecwsTdehDbkdnnn5fCxw47dd4jWPvKPx/E5t2PUbvQS7
HmlpLrEBvWxCHwxSf7ajWRJUZNsjmPZSDm2d8oKJvhxi/ROZFXcqXv9ODSH4lsRaa8YgI2mus+HO
WHfnf3/jeL5ZJv73k+Cea/2gqoAm9zL6pXV6b9K+J2nikiH1pGhY2+tl4YRi0kjXxJ6cwuZFcQtb
EmUvbH1QgCHY51/O67O57Uj9I3NoAaBGbNpiJCeoACAdoC/ZxVjSoKx0SSzcPDEnIoQTMxqaEhk5
XuGxAlSt9DMIDoOpvVez+79TRTgvnZOXk14j5I4RC4e6P0xO/CeH5EQV4ZA4fd2CaRKqtHTytOU6
tb7+nQ7CEZm0jOWRxjMWKJYUaMGUAYm+qyciWBrqiQrCATGAU2226JvmKPTPUeNmiMxdOCNL4/H3
TSklzpFtv3Bi1NquKUshsKhuxvnZMhM3p5mbjLK3I99fIXJCMzxxHGJalm4K98mhHgBlW2H/a823
0DkTFhyWDPzYgQPEV1z1S3lPFY8o72TqqmWicqYRlBrfugOtjtd8NHB8SAzw3NhK3FlbgnIkN2Ou
3+lrGyTL4htaFKCbYY+KiwzUdPP86oA/tkzqYNpRMHqVWcBzsvB4TMzYzaf7REYvsemETgQIJp+V
vBMZVD0gAb9YqiuNXkaySLdpISciBKMn2FDQO0NEY3xUMWxiZ59sFazsnSR0y1QRTL8kfb8WI+SY
7IIkYRHvpE3iMhGCPcCXllE3dggPWenOuu3Szp+dhz9wEifrJTzOWB4Xxkyw51l/3SkXlSVx2Pwj
3xv10aaEg2Q2WlJPPZSomO7W5TUAYtyhO9jFdbXmkj2R7L1Iw5ahKGysCvbEjkAgvdRuRb7V2TcH
6LjnF02ilIitasYmxlESCDL0K9o82Hj+FwbKgdnNIGM/2DQCMLFQ/DeJ/XM+/+SO4LCBruM8ws7U
aw0rZqcPhf3xvDqb63YiQ7DlVjNrY2ghw44nbx5fFTTyLO2TkTyflyPTRTDoplYydW4gJ3fqq86x
D4oWH8xOdvvcKvMYeK3+s2aCTbdr1cwxgxyOFFSH474DWTWyAb7s/bZpByaaxyxAn5maIzhMGFxL
nHpGO0JxR/TnmGGWFKMIjEVubf37mjCUOsoSfGenzENuJZCl6FbujyP7XFgD9casa7zz27QZBk4k
8W08MTkDUPjZMk0mCvetm+GiGMl6abYN7qiLYHCGbrNl6qFLVKRuBOye3sBjvx69Jf2DssCbZRNs
bk0UWlO+bEb8OV1343LrzPu/Wy/B3JjeAvDTgbkZxtWQ7Tp6+LvfF1xo182AcraxH6V+Y7d7XTb4
tn0s/7cb77h+V80p8k7B7/fVVEMJpHcSG0O8UZtKbtXbz9B/TOtdf5BZJ8SuOojKAMlS+usXu8Zp
AR4Ap0kyJneWTcvIdNPf2vI0WEyJCLafZZHXl/cjy/2cfD6/QVK1BD9QlTPLSQ+1xpAzZMYXQHH4
0oXWjvd36ot/Xtz58wlC6Lc6KVmuTv0Iad3wZapqNzNf/k6A4ABMwvCAxyyiR0hzU9jVnpJV4mNk
+yJ4gHFOMXeC9nAwNhZraKzp4Ju0cYLSKTXJcm2/Uk6MTnABOcbRUj2HLKK5fPJYuen3s4dRIl8P
GaoUsg5mmW6CP8AM/DBPOuSl4Bs3DlV3SEuJS5DqJPiEsdaqsqlg1+qFcSh+/OopBqqW86G7Il79
IQrOm4REJzH1ZuEQKdUCnRp0zxv5xYwMUiJRSiaDv49O4s5qs96kLd8n4/uqMW/sQmrJuthlQgSH
0Ck2siAzhADXyJ1X4Gp23xTZAdoqRyDq2OizNJBWw1vurSrFtLI+i/kN5PqyvOKT4HFgBWwBXRQL
0jDzZPm9TZ9AANPtYIJZxZzMW4FzYSlVXkMtii7pcPRXv/Oa704wfU1Sj/cUKv6/xbz6+fg/ihSh
zvXUUhfGb42NBTx3G7hMyXyZV6PE8jbvCidihKVMLZO1Lb/MzcqnGRCkmZqBwGYObCaLFZI1NATT
YKwu62UZsIZxfT+XyZ1qpxJftGl9J8oIgWIF4qPeTVCmqG+I80Qx5mdKn0EyPfjfT85RNmRTNCvQ
w+ifcmVfDbK0NXdg7950J1pwLU8ErLUCNkxubE1y3S93a1W5NdzC1I2uXt4nMop3mQUIsQKEErgm
NhAHklZ0+OTmYaDF/VKaIWs7SSeabIOEWEGIRbQlwgbxFk9twrCUwlzbGSThjx/HcysohgiitVOH
AgPc93jQ9vmOY5b3OxmNnMwSBK8ApqS0qfmDy6kPnXqXSiuEEj3EWRAGiLS8+vlUuE8Oxed0X9wX
HnkoX3qA27Ab3U+CDJplgZyXXKKbWJws0rVTcwdWDmZ3at71yR9lw45WLvJEOnVWtEYEAfqQHZyK
Xi/zH0VVC7CBlooRCeTN3x6kNFWTok16WDYASop9njwYuX8+cG/eTTXM/gGB0HAw1ybYAANHilPp
SJkatzZxzR/pJQudoHotRrdc3TyU6fQOn57HhROB4qRmqi16NpsQCAYR53EKIuaWV3zYJPP7J23P
B1XTg7IbYRcaOiID3pvbYpKzRzlZNr6zdZxPv0UIHkSrGkCr4Vsc84Gx2yl5sBzJu/xnj5R4lk9l
CGFjTOg4VDwJnh2yuxJIiEOYPyHX9X8QFW3Z/KkowV5Gs67oSCAqRft0YX5rpaPbsgXjX3Di2uO6
TJSVSxi/TgESNcH4wkKQR6A50A6LO46moEgWcFMpRyemqYN0GHCnb0Wm9mD0KU8GmC2KBkCLsGSN
6Ju3Ze1EhBCw+i4bp4TnaRgoMX7iNcDl1kEbNOj+dfx/i1bz8wSciBMClhKZQzu3EJej95aYn+34
c1W9nj/Xmxt1IkMIVNFiDkPuQAYmOnT9ctJ/kOxfzqSJaghBChONsc76BQ6QsbtBty7HglxUZb07
rwn/0nfn50QTwUGBYYYoKn+i6+2XDLBeBKjRaugUt6yWtWVv3SRO7EC8sg4tfLBmQVQUU2RrQ33R
PE4yLKMe2pYDXm70/mPYyhbsTVe7WjVXFeGd1zkKN+lyt62eiC05OlvhV3OOcgRD6+p6iZYOcgic
rJ3voijM2sPMbmNjdsfobo2/n9+rbas7ChSsTu0dOyb2Cqsjr/aEwYabYg7Pi/hJOPveHo4yBLOD
UlkXDZBBr3tgvZZAF9AAiYbKomeE1Fsvjct5P+2SMLoa/OwhfeoOMRg6wBoe1tfFHUBaP8wSCD/Z
fgommifquPYNPqmYP6mzH7GHdr21G8lBkCyuI8CsUNyjARjMpcRQaVzAilVfqJYmEbPtb/9ZXxEG
VknWghgTxGQAUvdNZJVBaKlpkhuuTBkhKrYGn8XBG9lTmH2YCjsESZC/2vXDeWuR7IyYgddZo4OJ
DWJ67UcEjkA0xBXOB9uQAebJ1BGCVN6na1VwOTYaTSLzpck/UWd/XpdtR3jcGP4NJ7GXZnOjRwQy
DP15WFUv664UO+icz1lT+udFydQRHIeTjUuDGTpUemsAAA6TH7WaO1jOXxqB4C56kIzOvcYtmj22
4w+ruiyp5GhuNSkaJz7QEdwFy4AAZfCd0e+X3fx1vLL2ykPuwQgerXs9rMC6JmsElhmd4A6oo0Zd
0kCkFY2+rXxD/4BbJJfKcDi/S+cNwlQFh2A5uQrmNA2Jf+fA0JZLikfUF0kXqrIW0/OBBKP2b03P
YZhfs7iDM3c93qMpEL2Tvbr/o+v4P/EKd723Ysa5t7MeoEHeirzE3K477Ox+GhJJzfn8/gDsWhCD
rSEN+lm9pnAQGg9a953UC/rDZMWlrdGrE+MzxVS80audPjDuSw/Oq+ICjR1gYPn3+Dr7odyXN/rV
z5fvblElB+u8DzfFOSHAzVvAdYFcjKTuDGvc27UUcUcmQ/ARjDlJk5nYLP2e7jhsLZDVcj7UuIS2
W4VogPmSyuguNxOnmuMA0Q3/VEtsQckN0gE2ADc0Zd8xN4VU+1DuzVsrGAN09eOyTr6dP2TbD+QT
kXwdTtxubwJEwODltRaI+vFeA55a8oWAaxxEH77sKbK9qEf9BB8f24laxAX0y8dbI9/HpmTEcdtl
HH9f2LSZdqPTrlDGatcDcnR+3nVBHsX7zEwvcQl3JYu3HUiO8gQPHxlOGuu8jrPcr+F85bzimR8q
HrKBAzrVw/Ki9qJAdr2Wbpng82OMRIB4DqvIuVlQB/Pi+3RnAjyxDOJbGUD1byLMUUfB3ddo1tIS
biD03vq6+vwKmn5QH+3b7ipyey+/dQ7G0/l1lZiJ2Mlit3VDxxkKxvp1lTzMMnYR2e8L/n40JySM
+AvVml/i9Gqiu/PfLzELKjh6NCtgaJkf48l40qOvZhq0ncTSZUZABS9P54LMCdfBxpRVvC8uqh1K
A6lXHeqLsnFleS3JyaJ8SU/cxNKydsAwDm/X3Nf0QWOLlzqd2w+fLVSw/275BC+RDd286gZUU7kT
TAyX1k9j9P28kO0o+Y9ZU8FV1Gq5zOUKIRhsdXs0aLPhQaVPs+yRKrM1wUUwHXUpPcLxaVT1tTSt
q9ZmD+dV2bq+6KoOJg1kkABBIpizGdWRojbYm2Y91ONlGu/nMtC1/aTsFhK7KE5JNkgmULDv2Kys
pcsRf42OuI6eAhPoQ+/41riLZ8NnRkBzIgn5m6HxVEnB3iuzUrXR5koGFmBDKKiuS4yfAfmzde2Q
wwvIJsu5GxVf4qcSBZOfx37CgBgkMvK1AM28rX6v1kt09rsMyH95/Xh+F7ecxqk4werXJlqdkour
J+I3FA8SBS8HXdYluNkedipHMPwCIMVxOUGOuSseimDc00dlZ17G0oHBLcs/FSRYPqDqo7G1ccIs
84dDLi3Z/IBswYQwaERmT+oWipDoomx3+XqjaOH5Pdm84Z7qIAS/IZptleiw9E7dZbrL+WbjiwFv
4D25H4M6SHdfrd10YPeyLorNsHsi+V2yzqHKUFXQDtWD1+wjWsr96KoBr6jpAo7xaaz+MMF+KlN0
JJa1VvnPc12W7kSv9EQ2YCaxCbHIXJssBygjtMpQ/NCnx1yWP/vp7M6cWkPwE7o6MqdGfhggKCaw
SFiInrroo/ZS7BzP2HESgxLkxJzUdvgSvwyXuqSEuhmYTxdRdBtaD5iNGR/QhukNn8TkyL05WI2A
bHSQpXRl6yk4jbgxKdFW/gJbf2T266xIQovkjL2DI6wXnY4rlInSF2e8oMp9WkhuMjIRgpuoWQsS
dwIRKlsO3cIOKi0vy2SRHGWJNzcEb6GTvownHiQdWvhk3NX5PRuu1PRLlqeuMUne4DKlBL+BKn2R
Tx33ffPNNN5W2SeaSdZN5iHE6nOBIfXWGqFRF4x+dZPv4ZuC6MoEK1gHLOzcTy5kXkmillh1nlbd
KQcNamnRBetQEQk68yBxuZLLhVh4VpbJquMBaiWH8ildPd0rgfSbXrf7aB8/NX76RLx+59ype3Yt
5SLhwe+M9xDZxZcFE2uO/nNNZ58+5wFmD3IPyAkX/Q8Hjh4k7lf0Wgb0IrFNkUp87cdYbXucYsAT
HrpOf2Br2+JiU7zWaflV6dX7JFtk5rN1oz/xU+JIXFPr0zoDAQPJm/lq8ZaAXHGGKhUMTjm4cjBp
HLklyAJbGWyr1HCFG0idACNtMbHIPLXCruI9h1Tv3bF1uXAzzJF5+JMu31NtBS9TznlZ1CO0nbSL
wXw0s6tSdtOXHQ7BwziJmcc6qBP4jGGvVC51Dospiy4yAxUcS5mwKYt5iDZ3I+AfGs/wsWu7+UG5
Bh0wegjYrrgkkjMpMRWxp4HUybDmFoQ6Gnihk+GyiUHrUmIo0NXy5cKue1lDH39BnDmHRLiJDHah
0bmDxCaw7zlEvOKRACNTfNJfCm4n2TgRi5o0A2sWnm7om/vUeFybr9bwdN6ryVZQuJVMaWE0dsq3
LWV7BwOubbgUX5Kl32ml7PksMREiXED01h6qyIEdTiP9pKRZ0Gbmk5l3T21fyUaBZEvH/36SFijS
1FhsnjlXzSIoa+0xMvPdYKyyeTPZq4UIPqOxLFopKvaIFpcDZtuMfT00rmYxdwK7V0p+9PYNVSVP
MqlUwWsYBiNVw9sMOFZUGf4k3QYRjr6XtarJ1lHwHWpS6Y5BIWjWrxbjMUJnZJG//p0NCq4jIUun
Gdw/0Yz6EVlu00VxjXHGVb9W9lmxSsrzEp3ELJ6W1n2pLNDJMb7Zyy4ZdC+Lv53XSfZAE1uNZy0H
JAO/LaABF/wAml89pw9mUN4mfvcRtJtgoX3KfeejzCXK8hFiji9OTfS0IYwhCVsCTHj5kIGHZOTp
t5vWq3fMkz2dNtt4TkLYu4wf3roFXSBx2Y1f6QXZFzurc7VPxm4MeKAeZWhKm71dpxIFT1Is9pwh
TYZATVxeAok/NKCDKm8wriJtnNMk9z4Rzb0d+6acQUSCyMazzF2wBOp1A0CuzAJWwxyM3uTXru72
35svdSbJaMlsVXAvS1kCM5zfpc3xYTJStwQtrCxNJ4kBIkT+bORFXvF8hWYBTUN1gmHObyeAohcZ
7xOg/vmjwTfnTAilgkuxxyYC6AHE9eZVGV+zaX/+97eXDJRhNporLdMW3AnD0A9I1VFm1CIKACDm
J0Prl5EtEbMdzf4RI7aFJFpZJ5mjIwvXG/f1Woa9rbistj5Yk/7yVxqJrSGmYQ4LMNhxIza/W3Pu
KusFm3fnZcjUEVKnizLVQwy4dyCqq/faoHhpkz/kKoDmiuGP/O9x5YQ7h6ZNyQA+X9hWerUqPuuu
4ig8r81v3O9RhuAhHEwmkAETtCiAZSmo8GYgM5Ev+S75kbxou+aKhuo+2037P7vOH+Vy4zy5d7Sp
NddJi61a+gVXgFkZA1XR/LbMsz96yR8lCZ6BlrkFuitoWMdfNHLRmMh2mzLasN9Ek6MU4aIx2O26
cjgJEFLGN+k+B7I/CG0OKXg3+fgKu5a95Le9w1Gg4B16jE/pAz9WavldLx6GVXKDf8eEzNsndRAh
/dc9OIJ7SDDrAU4iCGiRh5uvUKgEHaTtq7dG4dpXs4ckBSYEMWGLPNxkucplHMpS3dseip9YdH8T
mwiLajdZOReVgX5h6utq4kaat+BYnz8Cv0k4HqUIK8lMpo4DyNShaI9CHJog3CSs0aaXgG1zCAef
M4WNu+HS+GZ+kkOLbsGjYaGP8oWFZpmmgAIWWuIdf5c+c1Q+ELZmrvloX6khn0Ho/w86dcnaipe7
RaOVRUYTWi+hRa6H+bKdJSdv20T/UUy82inAGyXOiIXtWx3jdp+KjEg85G+uVEcRgjdWy6SzxgRa
sMP0XIDodo1/3jXINWcsXfaqrHOFm9z7oHwUKPjkwpr6CsEUAvXei9O7TL+PKjTmh4Xk/P0mDX2U
JHjmzOiMxWCQxJ+aQXpp7Ps98jpIuwN98zIPpbAD/NPPqSa4ZEWLzKSZCJ7sU3dto7MOVBFjuquy
INPGH3pqN95a9BkY2JMEQPkUvS3TyikMWAPsQF3SGCdbaMFt9zpqyEOLU9HFrVsbzGXqZ8wLLPGD
tY7eeRfwm4TWca0FRzMuelwBGBNtLX3kx3hd9ej2NMrOB/W1b/bZiP648jMGJXwwF17SwfH7ydnV
RhUAf/KiJUxi1zLlBZdUK6XeZSuUV7urJflhD/dtubilc5Wqss7Q7fvMUXXB+5Ra2ifg1uMjJs7z
4GR+nIJdeCmf8nL4uy0V4djzye5jdDuiK8QYAtrczSCddz73BOOX6qtkRyVqWUL+iWS4noHqjleR
pqAHQu/g2jvOhN1e6nnogKVdD/8ftyrz5iJpTDVEgwYOepyixR19HQ9a1eOddQ1oPdU4oK4ZZoFd
uLJi96Y/x+QSVUGBa2Jo9+2FKq0WOscLEjmkfopm4q2YRpmLXhIsZVKEU5kPWVkWDJcp01BdCwjf
yNoYTGIn267vRBfhOJp2B5iVHC+T7AB+EQAlRmjZW3w+lCQfxNs8ayfChLM2mCtlI1AKvKFOXjPW
hEsaYRhUxTBonYSVgQHK87YpW0PhxGk5On8w/MfxMKi7mFVIzT6g8xr8lRix/pxmilG2BcQU8XVT
f0iXR02VxKjNAH9cup+jECeX+DzjuIwR18S5dYbOJbJjLFkqsdqcgoNjrEe+N6sClLTONe0Pdivr
hpFJEWJ6uupNtPxs6+3vOWeO3nzMl0iy69svrZPFEuI5qH/MBfiGv/JNUcApHEpQONQgOgAlS4+i
33AAzu8hlZ3ZTVd4Ipirf7JLFs0KIGRBcN5/no2gtHSvam8TWWvodrLpRI7gG0AI1NQzt+uJJ5sw
SeilO3TB/AKpkMGbSpdT8BEFMI3yig9oNAG90Pw0iNBegRTeNQmAxRHq+yioLtPbP0ENQJfW/9ys
WIVmuCJVQwUHWK23PXraV21fK9/Pn9ztrPWJEMFDoCcgTpoFunEAKF5bqzFlil5N6YC1xDTECrRS
ZKhGrdAmV6+75pLNi5t1qeuUH85rJPGxYtnZ1BOtSfhAmUUBa5Z2xhdmtYdpilzVSF9M0G+clyc5
0WIJmlTopou5yY/G97G5cAAEpafheRkS5ydWmqvUpoaFlnr0sA+uGoGbR5Ybl+2O4DGUVevpzMNg
pd+v1cEoL5L2mVpP5/WQrRX/+4l7oBpyjD/9kjI2nt0MbqR8KmOJkO0b9tGkTcE55FM0zIqJ6wmq
jbs+zJ6Kh/zCPpj+6Kmtv2LEXvFl4xqy9RNcBFUaLCGfo9BHxbWKV8MZvSLZJfbz+RXcvvOdKCdc
IUxzqSijUG7ynNvoorng3shCo9fks73tcqDxaS9rddi2P0pAnGqoOhFHx+Z4bKMkxkVTYRYGCfUE
SYtpsP3zum2f3KMU/hUn1sEG28oWnteq00+JeqPVPVrzmatH99X89byobUM8ihIMUSXggqp5gMzN
17kDnlLix/kkC8N8L969crWjFMEQaT4b2jxAoeW+93uEYFNx5xd6mPeWVwAnPUZDPL9odr0rG9XY
tsejaMEes1U37ZJgxyjtPNo+a/3qtnBN2iQ5bbJNE+zRsPpV0yDNY/a+jS5Zh0fd1dIdckvWvrbF
p4EZrqNOQqjqmUIcgMLAR/1Yw2gHnHvf/Mj8yM96YCMAQgNL6dy1u9T/w7fI/0Tj3fPWNKtJtaPM
wXKmeGE92/W9LgOvPH/EkGp/K0F14j4jGlfOeCqjOyqjov3NQ+eogv5WwNioCmu4MZKuCpcuvUkH
tBnqLCzMapeX5mEmFLPK6c4pm9Ur8vky0yNJlu43t43jRwjXX7uxMj2jOHcmxqQKJK5Hl4BXrN1J
S658vd6dPQD0Id2pAmJfTAh2jabUsYZW+joK++wyzQ5F9JzjpDX0xcZ4FpnuQegBSCtp8zlfyHOS
hYVOSFs6ujXwF6UGPjP+oqSu5ukuWP082VN8iwTC0E/0FFZ0mKu6G1dI+0WywkkyX6dADWrcie3D
8lH5xNHbqsO64xj2hrd+SENZ8Nu03ZNvEBx3QY2m6Epg56j5oZxvm/bxvLeW/b7grQF9upqRCh07
9pJ3r1a2O//7m87y5PsFP52nczcOTo+zlwDykIZRwlzVBEKcFZwXtBl2TgQJXrkpizwpWyiyssqN
iG/VrVfKENUEjwwIBZNaBHONxABGwzsUm6zrVnvW7CXoFTZcaEZcB3gwa36dx0NoL6x+yZZI9lYR
3YsoVWz7UhQSxYkBqeaOAOMK2C5oXPKNHzqKNvJEimARv6TBjQA8X6fmO9SIZGondKhAGqn9tf+u
GNIim3CK30kQbCIqB5I4s4VVDNeQj6qCpnJnXQPPPGQ72QCpTB3BLlTMSoHOGMKU1FXqx1VG0yvY
3TtlhCANrGTUEjT8/tjety26MuhLm0oSNGJ95J0QMTzTnOnaAiGk9+ydgWdyfq21nvoRL1fMN6r7
ePX/1XH6r0THcAx02uqW2LwGhB/Wp1xiqblO1oVxf5naslvp9t4chQjORxs0olsRTC3L2fe6Zxhq
0yW3UcH/vNNDsLVl6HJHzRzYGuuRFiS+WjePKsbkZ0OVuDqZNoKlaWvV5XEMUTbL3SHpgnqVBflt
YzsumGhsazqOiYVdSbPsChjzLh2s0VOo03vnt1+mi2BwZd+Takygy1yWwFfpvHL8l5XvXztjgQYE
NVnLede3Mo3FMlUWqAX6sXatHlfOpJbUXzaXC7DY4AMCleW7wnMcrWNaKeMSTOUNbs9MvXdkwGab
9nUiQtiR1TRKa2mnJUB5rx/DRgHMzhRM2esf7IdtaIYFkAn6rixgtfboRP3KvcxouKayLEHTIAN4
Xsp2pLEpXL9GHfPdYzSqW5JMtYFTvziT21ep48VVD5Zpmn5kdMxdLbJ/pI427VsrL3dzlgKlQdU1
4Bqvxp94oJNv4SZ68mQtlSYv14EswZKon+fYmjzT6VCipGYhUXszqjugjXI000CbovA+aMqy7kek
tAKdhGyY9j2aE8bI8e3s0cKU4fk1lgkTrrCxZtvmokJYQ6cgURtXN6oHR9c/jhicW5nxeF7c5hE4
0c14u4pLZ466PUBcqgPE51lP/DmVAHRxX3ByKf91kE9ECBulDVPp0BpOSRkf4xaF3sTtlIOz7sfk
Kzhx4yY4r9KmbzqRx1U+MQydAH81txA1NPuwZvdZLqlbyZZMCBkzbWKrrrFkJnWj/tr53suI1cVM
07slE0JFlhhVrY1YMhv84/7sdzfGPvIxx+18UD4BiTCodxn6WNBRfX7pti8SJ2snuCvSTmo9UKxd
F0wB9VKMnRoPzOXlTN5Mvf7lUgphJO6r/54sswHUxH2nAcRUcjfa3i3DNImmWWh1EkRkCbWqfEEY
WfowGTFCBuI3TQYwsX1oKe+hcvDgdYT9au2+K0F/CRMvPF2fXCBPhjay3mbhpuq0O79J2xodhQl7
lFJnbLIGTjjXjG8W2AIGZoYGU3+cF7NxjH5yO+tw9hwfTvB63QLeoTwp0N273FbVB2eRJCQ21Hjz
+4Kjq3rTZDTF7xtjc6nR53YeHyPHkvhumRTBvxGdLuu8QkpWRJdASz60E7quSHc4v1jbYgyHghQC
MKlik21PmpzRpuWLFcwjHNxw0WgfzsvYuEpgwf6RIXbYzlFXaQqrEeMH47ZmWVCx9GUxek/J/iWk
E/c/EGUZDrBWQC0lduQZazKlBoE6RM9eK/S+VHW0G8HvnCz6fswkw1Lbi3eUJhg0mahiWwzSVh2w
aLmn1VcpOHvPr962OR+FCH5gQjtFrdgdokLhBAw5tz5lkkuY2B0qLpvYbOcADa+NM8gYw3hfXTSf
Kk/x9EPn8+wPbkfDF01id1sOG6UN1TYIR3F/R7yTq0xLCTAyAuO2POiBth/drvTyq8mPPdWNb3Eb
PL+OW7HpjUQh/GVpz6ZehRlOF7OPlpfd+LJ8XL5xYvYyWC7Hj6XHvOn+vNQNB/tGqOBgmyhSrKho
YCIj+Whk6x3A5j7liRJ0zPw0VbnExXJjEK4sb8QJFllVoxM7I1ZVGV/0JHfz+JqO13QOlxG3pN1i
lZJV3bROQMuC3lKFqxWrPEgzUgNgrNCPAjDeaOrPGav+xBWeyODfcHIvamxtbW0UnANGFerPSVH7
aslmV0laFp7fLrFe8OskIOKahkbwdBOjrkkKLVnnHM4wHJ4x+rhr9wSXZje+oD6vlyX75AKVguly
ADHEedmb3uQoWmyImZSosWZUswKAguGiSbVLVY2y+xa8kpJN23TIBOipRENljoqTMFOVaiNlyRIU
Fe5kfXxIkOcltZv/yxr0f1fzKEg4cuZKjBmMFoguyZ7l15X+L3uVfgmgpm1bKkG3nFgBwfum1aiF
KBnndhjXfVh2RlBNssewSIz+To7+1gR7Ek1AQcC5Io8jqnIg6EAxyf6coefbn++XUPXtS7a6vBm6
26eh5Z83jc0No7aho5JqAstciAGlrUR21GIdmTZ/V7oezDFoHknJ81SsqcQ4Nk80YHqJ7TjATjcE
j6UNJF7ViMExq2ZY4DGsRrK7zbYIoqFlkwsS4fXqQqFIao9wGhjvcTGYOB8WVjmSs7wtBV0OKl78
5B36+zIrjjY3yGCMbTBZgO8BE84fbIttOyBjpRY65IWlMrLKmRYHKYu2Jqs/DkHsWHcWRnwCqjgy
+oxN9wDaSExCoTZliOP0SZkkyNLr/HXo0rb2pmrPetk7atPQToTwv5+4Wj3N62lCRjagY4suLMvL
Wf4UDYqvNFTyut7cnhNRwuKpPa1LrYSoyqo9SpQXi3WSi+f2kmHIBOD/oG0RCXMtp1H1toIIopdJ
OMfEcmGP63WjFrJhuC1RcKYUWXGqm+Y7GgACtKAuQxzMh9qP9RjYpcM3quaJ5HRuXtU0zbGRX0Qu
Sxcv7HM9GiXQ8uAKDv0BcD03AGXT1p9DBZnbesMl+abKhgq2tupEpniBz/plBMUTZM713lBeV0P2
DN0UYODmohMV2yRG3YKwOdETa4Yb31vGrW7uzx9Usffvp//W0Oxk2SbIV+F23tp1roPQa6jtOSjU
NhzW9tDNGH2q2ge9qMPSrp+1acE1d2ovymn0xtqRvBS2t+3kA4SLmbWMdYSE1RwsF91zvgfPSjCi
AYHeTv4v+iBZfZVrJN4ETzUWQgbRmlJrJixpnr2szHaTrHGdKVSbp2nRJUa5uX3/KIctfLu6mVZ3
tl45c0CjH1MHR/h0fvtkvy+86FNGIpLG0KWP75TqppUSLfPw/fvFwk3irQKNmSR5n0GB9lUDBnoD
nBstduMnBfiapadJkkebL5Hj3hARQBfYrGkdp3y9rqeAAMEJ0PKA3qIouHeAoFD34M7KrqW9MFvO
/VQsX+YT524vUbaOCp2D7kLfTQEKlBdOkIQMU3OdH90i2vvprayp4mcP9Lm15Z7zRKqRVsOaFVDW
3CGseOve/jYCUlTbWzfzS5cF+YX1AAgtK1DDCLi36aPzTbsrHiM0zgLadD9UfgOo2OlS1lco3QUh
1q1pyUrO8RBE17hzY/SCXjHc7A3XuYaleWm4ZN4Qu9nVHxSIrNN9EJxRTeK8R6sVJs6tHxqAaSrZ
rXjzcf0f0q5ruW4ciX4Rq5hBvjLeoGxZsv3CcmTOmV+/B/KMRUPYi7JnH2YfVHWPG+huNDucxtYb
07A0FLo1NoaTavDg6jluWgYBdDYvTqw1x0Iu/C1Dn3qbnjZbOW/F9imBX3IG8CdPml65xFIEfo/r
hcA0bON7CnQFbKSnkXTujQqWa+Iwt67xiOlYGqi2ta/CHgaul9hhMfeJMrIRG+C48KsEJ/vR0J4v
eyHuE7/7febakoWMUbPg91PpSrVduS0xISHs/+NLgQ3jtICI7C/j67Y4robKNhafREFueSS1HUQT
XXZQtxhEkWerDFb5Ed+FVuvb5LZuBVKK8BlXGGHwslGw0tNXi3d2ddwSQUKE64TMV/mYvGa95ONI
Zvz+FBuZs8qjfLBb08G08F20TEX4F3dmYdwd+511Q2UjQKnR7Tht8H1YSCd8UA/NzSBan8Z2+v+M
LXYYzIlZutrpUUUxjvEBXEmofOBTGh22suZsdBpywMLI7TumEI2P6sNl+binucNmTnOSo7quU3ys
mTXtMtg6dJq0xrdBMidnbEvB3XEtYIfGPCDrPI1D0UPSqPvUzbg9C61CtnNZJK4C7kCY92Jcx2Ep
RoCU5EYdTsKNBqLfZ9wEtjvailXT6yIHPb2rG0GsyT8kC/0xoK3AUnEm8FqiYdmKGKmCAUti+rg+
2+kPcNgLFJtX0SYoqf4Lw/ZOzXU7jFEOmB5zdSfSb40vl5N2jEwzPVYGPhIlkn3NJs0I8mLcfKuF
r4rgdpDpr/+8HQHle6wbtjAHj/9jPGOel7pkj0hPNDGyqUsV9Lrm2fUQXNYM7snuYJgYOi0woL1F
yM11WMczx89ylXnp/P1vQFA6AOs/OtfZ3UIRNjJNJrXmsXlqo8RJQYqfCgJArgrS8sQ/GIwKbnrb
9zatIBnzuW8+jSKWev7vIzGBDifbesPyH/XGROoYme581g7xVHskHh4vHxPX8divEPSfsIvqcsSv
KTjo0FqQHZv5mz1vGLnsXGv8dhmHJwr6t2XTRjpKftO4kY22XMgr7hw7ItfqSjX+IkBRVbClKxay
BG+qrMMy2q1eQ3WjPqiju7x56MbS6eWrRMR0ypVE01R8fCJLoLO8sWS1lEiSgNSN2TUZ5qtm/vgX
Z7VDYO4E823okqZmOJlhu36IdVEJhWeAqNb8EoH+fXfppDbXIs5xGVL1UdI/ZcPDaHy6LAP3Q3mP
wdiGKs1WNNOUMR3E0bztkGLk+72OHeaxW4IxAZ9GnSjoEsnF+K+S5Msq2+nqE1J6Sflhyzd/Rcn9
smgiFMZ9ods5K3QDki351aSlXp5+LCeBuXATHZpJVPQXItlBLOb4lNGyh2GqN3CYqy5IrsL0uryS
wtJDjk0Qe/DkQc4G9XwUftB6wJxaolttmZFs82vk3tX8eYxRIJFF68V5jmaPwpyaiq5nBWs9Nl8h
mWPpTaBm1llqikezMgUdFyIo5uU2O4Xo6MDZ/LQsb+Oo/Ihl0M+Y874DucKHP9eFnVRswZVYRVfN
crr5U9m44/QIDiqnM0T7c3guRyME7xgWVyNJzQiUt4udDgaaYqr8o94ablmPgjCEf2S/ENjM4GAm
DbafoJ2y2II8wmYX684qwroQBJ5Uldgcwk4Qljirj5Ixrmjrtj1bxxTLobAIuQO7pf2wZpg8TfWn
y9dDleoNnoVI0ESjOJoSGdW2rTzqDFCtIuHZODXBGq9TTZ46MH1k/adYxJvINaQdGqPiFhm1NJNj
KEM9HBNlvo5740CkXKDeXG3YwTDakCZTUhICoaYtRdeSurZub0mixXTcwBQLwf49O1a1x3xFX/8G
mBl0iXRPenTMXYwToAk+DurD5YviH52OSzIxKWmq9O+7F8lGW2qLCUR4buthUDTHorsZ/6Zcqlmv
INQI9iBdlsSbjYbNWPKT+Vuy2eGyTPjKK4PL0nCtiTpti45i2GwxvdDtPIoUWNPUzw7BbOGCR8hW
HqVp9v8bEhMqgFMKD7kNg9p0CRueM89cq++r1YXbNL67DMW13Z1QzBUVsVLPhECoQbtK09JXsUNw
a86V0XudJWKUFJ0gc1VZGbczJv7wVVSYzrB8V4YfGHRC5ChSc65UqI5i1ZmpE41trS16aWy1Ajab
kbhApawZH3IN3eod2u/vW7UGhbiadOHlo+Ra8A5U/V0RxySVDGvGW2iD9ENvVzdC0eIyBPcAbRRJ
6DirQdhKTGLJ6mjNeJiK1B/ByinXiR89b5GImoNruLaFpCAdUETt9HdRZuwhaXLM3PvSvIDdsati
V6+UEiR7ku39jUivUIx7leWxLIw5Qied3YTr1iTncq7GUyM1z5OGL7zLaCLBGC/bLFFUZSMUo8UD
pVpBor/rZVGCl3dLyKHZqAEiqYpGx99PT2nAaiL1tJMXO7Kip6TOnGx19fnrZVl4+raHYbyErSeR
bC5o2ESGWX1u10zxu2QxBFrNTcTvYRgPIa0yAZMXpOkCM6Rc3KR0zAYkd8PBuiqPtD6W6c6A4fW/
yFvsgRlvkQ9ah91FcOwgYDhMhuVF2+D1WXL8b8fI6PpWItMwdmiytcv7DqWObhkFKs5TOrSHaKaK
Dd+WySaNS11JlmLBCUaVdFYSxYtIjH2MtcCVc9/2PQ7jgPK+HNIYX4EoXC0BLT/H72mPdXscsO5E
tBGMWgobhO3BGCWfC6WXNQomn6KTco5DAyvt5bNokJOdL37J3+5xGC3vU6uK25TiZKo7N6lXLWh/
bozErQ31Lu6KY0Na0GUrvVM2zcfLusGyO75BZ5Tf3kalihOg62F7Y2K7H6oKhyzAwCVWMm8PRkj3
ulRu/aUMJK8/RELic66R73SHMYKazGVm1TAC+X5EMdI4LAdUBZ/p5O8GZsfoQbSQnvuJjyWu0FWQ
d2LglLGHpbW0vG2BWF2VDuXt3A7YnTOc6MQzmJ+9+svlM+Z6yx0e8wBgJRBZTQyn+E2bhhK2Xztr
rR4xEeQ3mvTjb7BevDKMkbBdOhuSo0pVv0Q7Eja/mW5p6VeD2jhVXQvcCtfoQdqOB+AFirk48OJm
5hQRZPkGMJRM8ylbCmxd1wTumasfOxjmtjRsQK/0DRKVkwUaVVkenF4fFve/nRtzR5WkNM1Y4Kuh
atbaqWt01plVd9VbiD/mdviLFn58Ef86Oup6dhH90OigAh8QEmza7BbgaDK+tOSvtO4XBpugT4dB
syYTGOssOYoxu1m9OIOuhfIQC2IObr13J4/BFA2HuK0niY5PSufV7Y6mu5yX2NGdyomcKUwDkQnz
LepVNuYdUOkKrHKDbB2YU+X80KDU1ZiRu4qiKW5xDWMpCr7t8LopL5LvbqrsNis3ayC1/ujbtbMd
tYP+OXsnuToeHhl9NC75HH9tQlGRnv/W7ZCZZ0GaolLZFui98cKTSBkSI8/wSUip8EXdOjwjA4mR
AWJEBdwTbJ0y7zP0jy1widaoR9g4sV4TMmf+n9vYHoS5tWokSwVwZDXWu8I42DFWyn4qiSaA4eYg
9zjMw103IwrI9EVJjhHoEZOgOhin2G2wUE5EMsTzgXso9pLSrk96DSLN6pKA87auwn5Mvq9wJiIb
E0HRv+800dSSwcjpq1VarnmqsBXHvGuvI08L08f5Ct2SiRN7IvZTESjj41ttm+oZtAW+UV2vNbh/
tuuUCJJrXE3fHyLj4QvLzFaJSvbvut/tDE91ohkb6Shc90u1jA3r9miMpx+s0lIs5QWNOMgPOaDt
PcRhfZUd1oOI9I9/fpqNzhULCVC2GCth64lq0zyHkku+2uonK8XEaLUdLluWAIb19bFeKLIew//O
W6g0z1scSPb3yxDcqAmzTf+Kwvp4DAHlxkA5BeZ79b45Uq4WybUedYfcI7+PjVYijef7pFdAxl0s
UxNvJEJk2kZXWn6KtofLEol+n3ETmR2lRU9HNnWlxGak3O9lEUk11dw3uoYyvCGD/Qw94PTedjZr
xCMq0gsagNXldsrdZMk9EwzRVQ2+tVwUwnCVYAfG2Ko+IRkpR5ijMyPbV4zoGq26aLkkweVj48MQ
gkI7Qfs0O96oT6sly9WGvukqjKuruXSVVBDy8Z531HQUjIgYGgo8THi0GFq5SaDd88v5c5mdrPy8
rNgiQkQb4rga8IrDVg9GRR0jdaaB+YfBK2/GMPEmZzltN2Dv9ws/DkSMMwLB2DqC0g1r2pcA7C00
duYf1vpRmt932AB9+Y5EgjGmk+pqFW0NcHTtpGTvykTw1cj/fQvEevgf0VVG1WY5n+2kxyyAND+T
4ftmCHrzuToGhhRFQ3Mq0gnMi9D1qjkaw4z4uOndBclTPRqDKlIeLx8T9zp2MMxT0FjpqCsbYDTr
Nmmf5Wxyt++gDRR8W/AfuB0Oo8/90pdGGQHHvKafuD02pqrHHIklNLx6olkd+mNvfM4r2Mso0c7n
JMjZN3G9INuDNT9l/yTpt636I5I8M7ldm8dJNJvE1YUdHhP7L6ANkwYC4XQ1XJAO/JuxNHgUBaO1
BvWijJuGFs/JkE/4/VZy8h76oIatJurQ52ncHoVKuTs1RZ2IGq8jConKE1E/Z/A3+SJawsR7DvYg
9B+xA7FNdcI2OYBI5qwGcpzm2DFvqkEuZQjqm3HwlUj7CxIOsgdlbJWMRV6XGs6vzJ/b8naOj930
uV4eplXgtXmKsAdijFbJB2OwqXSbdBq0Y7MJPpq5cT18Dj7DMKcBBiNG04pFH6tawcsTLY5+0tE6
bjyst+2V7HWhMCtHXSRrRnswxoWWlo0qpQQzip+iTz+pqIvzXLg01rG9WlAb5bqIPRyj5VQ0pTYg
24wVQ5unYD5jAONmfawD+yj62uMr++tBMso+p2QqEgqG9QmZ6sv2dS8qjAoFYnTd2qxpLssVkS/m
q+0gua3O2ODp1ZhQLFwh2zU9nku3xSi5PqNtx5ghkX0wbim5NrhRr6Wn5eW6Yq9+vvxw8FX99QAZ
VU9tNVtMFXCJjvfiyyAyJe4FIWSHWyUqZtOZ38/arojqBsqXauG4Tm7bX2tDL3iWRCDM6xdhi2XX
dXDcLYZA6smvp9hJepH74eaGQO/xSxbm8bPB3dV0HWSRXwhlc1/H9oAGs0fYfOyh+fqbKggeeK/6
DpBtAJh7aVojGQ5vVBa36aMWVCKJoyufiCFcjiQ4Q7YMS1NDQ0IjiGpWfSOO7mW7c01VFhSK3tBD
a6qByWyQbhiYukOnIGNNGDcv+yGxWk+7RTXZXa5KHztxY2c6EL/36scptB7It8tKzsiGnobfMRmb
ggdc5i4D5taCglObr40M01yaiJWFua5/YDBAjS5Lg9ZBfn8UN7OUG2R2W6+LH8pcdaYBSfnsvfaH
tClvcBinl8mrNMojxJGi05I9psMxq4PLJ8a4hZ8QKrpebbS/YbqYObG6zuO81xosBMvK1NnI8tBo
IioxEQbjGsxEz5Kxb7ENVLmV8neq6KuYex2aAUYeFOExVsxcB3pzssyY686rjbPUPa7zo0q+1JLg
A4L+K3f++udJ7VCYy5ByordYeNt5Lfg9M+MwoxSD5U3l+jyDaPfyrXAlMlGcRLnaMNCn87uClYu2
oIG36Lw46bCYqbIzN9XHxcvXOPG6aBYNELxZ9EkNBzVxsPiiwATeGeYI0S+YNN0CTQN/7wPNaSle
e58FpkfXrFvzy751SjPSJ87cu8LIhfkAeDlbPE2QFRf4lkVYjYxuUaq59WjiOD3075OX9dIDcaYX
Nt3OTb3+TP87ngdRKyv77v+DjikGBV/w9puG5qjLUdCT1tbr/Sgs/fgkucqDhsop3dwtYgxna6cs
GstZgebsMrOzrfUm46H2D9e9nyenKfLRCmg0f2HdmvlLMnaby7iladuOkAyJD0W/7StBKzibYXsj
DBNyVkk32GD/aL3h6+paJ8q55RWe5YGUtgjoGI94MzjPDvcyMaqKMoqMiTLIVBZdOKj2yTRWlxiV
oxnprdgUWXqTf0Sk7tEED+4bvi9bkSqrlUeqHfmNfD1e04YL+5y+bCfpPbtzwGJhnlHMj53tz6Ye
fmLbmkFstPyYb5pWYqJNuVIOrUfk3DFlTysfLjsa3oMJa/8FwDi1rijMQsWWX2+uffS/92WQxX/4
CflGCCYQqFVMz6gjMDStN3ypj9b6vlTaUT9VBIMDQ6pfb0tXCT5PeJKB9wP8H/ivjc7u313ompIG
nDQyzCwK1PXDSo412mEunx43xgG1DHg4NbjpNzWoVC1I1ROqi4ZTXdFFq0PlJN5WOu1XSpI0H61D
FYpCea7D2sMyVldIU233Px0Wvryucl962B6wXiEoA9SbRQUjrsfawzEWR+L1HzhwNRdBWo1KaMTY
uRqvS+abhZEdsqZV7utOG118BxA3Ake1c/moeTEEkmoIJeGfQefBhOQoZ0ZqZ2i4ztoIc6O4NftW
VNQRYLAlCUlKLcwZqa0XT7G/dAPo+zV/W9IHu1C+TBsoVtN++jYgezhhpLSNiy9Z9azaxOu7XuC4
+VeMXmqQsKiEUrD+rr69Mac2VrU3nj06WlB5y6EIJB+8SigxeWXiaILohuvm9B0gYy9o5o0kEBs2
iADaG4Tq19j84GH5Ugj2NKd7ogxj8mFGS41oJoIX6+yBmW+6WWnMpk4B3Kw3yP3qYBFQVXcRvfK8
y917OuZAMcnflRtIYz3SbQGIn8PSMD9c1lH+paEcTIdnaaKZUVJ5AelW2wKDzu03wXZYiNMHg6/5
yal/1r4J4KjdsRGp/gr3Yre73Nxcgh3EtLrWK47TsXUXcMApwYKV7B1YTdZDN/mN6BT5XvWXhC/5
rh1k1uSdvJSQsFWu2xRrl7vcSSVJYOwiFMa/DT2WVpIUKEtzCzIdrf06x3/IDfTyKu0Pj3Fq0Zql
bUwl6Tbbk5PppMuJ10aGIAPIi1b2MFQtdwdWpZh3j03cka49zvH3dAsk/TnZjn39H4GYV7a1CsuY
ZsizLWdVQ1WgqrCEDosIQEEvCd5WkaKz3kkaetImBFL9/FTAnnnkrpTwZ6JRyP0hUgfGNUVDuk02
vSo9XK6Cwquvy9PwnD3NVxjsP7/TZvGTx/MW+2tjnFLW2eaUDIDMrign73IsgulLd0C2+4cZ5F7s
5V8Exkx1+pIxM76j7ru5Wxogzi7WmYCNN/O6w88jxQyI6AIF8rEVl1Kzc6vugTZ4SpAjXHELO5Az
D4mMwR8+q5gzwGhNYIiGDdjUGmt2bEJ8UGfDNKia9r4WJG5/nddu7lLWzNiNnufnRfCucV+XVx/5
shJ9Z3+IGBZ8uUNTLesmW3+MauLI850tHS9fn+g8GW8iy0UygYywxXC19RU0q66FBSqXIfieBB0Z
RNd0cMwxVjBKRmY2BT615Ppp6sJeyl2yYflMfEZwGl7G4lvcKxaj/l1eStmsAsuYg1T6pmPJmtAB
84/sFYNR+DgdUgsrdWDV1d2kfC5FpAL84Bzj6P8cmMVQLNmp0cmJDAAkhj5H17JfeWW4VljX0/iK
G32YQkSps6ixkC/W63cH44eHJjOzCcsKvSJavDHtTub2hzMt/9jQKwQTypgSPgBKrF/0kHVFM9pw
3hJL5CC47ug13mZbZ7J0XDB1pNLYYjimfvyJdlbnx5985G3tXdY3rpXu0JgHH+zDRYvsFLxCozpq
0XilmrumeauXnX8ZiR/n7qAYS5W2WR9KGVCGU6i0ldpVF0dGk4vkNOcRawvVQ4xFOk7qrce+ckSN
1VSr37h5NCwiSwl+ZwwB/x4PLKY25ukAeLosdg6n8xjMV8VJlFHjGvAOhjFgo8Iu9yYxcKBtMKOu
0ECUJU7dy4dJf+WSMIwJK13fD+sCYdJ1SBwby87scQsbcmOSyrUXGQuKFBC7XAblGpiqo8sCH0bo
t2EMzELGacSuZXylDcW11Mb+GIlaCPmXRLBbBeR6Nj7uf7+kzKixhyTXW29tixsJ8hH7K6igLHdJ
x/u5qwrHwlCtXQ6C7h4uLr5wiaGCzOpNn9KExRmdlk000IkPPSjOtFAP4OoPl0+Qm+0Fu9QvHMbc
UgVr27MBONkxPWCz313q63eDoxzQ8Hc0QjNITvUz2pNdpLREn3tsSfyn99qBM4e7KVWXKg3ADWf0
wYZzGM6drwfVSby+im/sOyyqS/vXfwAXhpS+YDVX2Ax57J2K8iOANFv3Ro9+K2F6ImgHYQTJNQ0N
GaEXEsg3/WA5gT9b5gXhnP1uyR90KXbG5cOSHeXtWzqYApvgmvsrGtsV1hdV1usm0OQ4flZlNSjr
NbCs+q/0E0wcoPyEZbA13kLH2qcZlRzo53Dsw+EwB3qQCZ0X3wxeYRjnleMtAF8n/WZ62ZWch2Mg
hYPYDGgA8MZ9gUf9X3EY92WPepdHEnCqK6RYsLg7OrTHzMm95G/S5GCV+xeJre+Oeo+SuYUUaO8r
QekvV/lpOGxJgM80VJQ7lEUPonkD/jfaDpNpPWlShJHphsuixIWqT/PV6rc5SA55YD3YApfCVUBd
QS0UqQ8MKTFOGYJnkkU9SoqNPI1EXBULWfJpENTJuVa1g2Ein1lLrHjLUSdKQRicpUagDcv1mi1e
PdcPMdiLnRxUWIJXjht470CZJ7tLa0SqBUCTsfBNkBTn5l1pF86KSlQrPwl8M1cpDUw1IHmD82Sn
fPViTcqixPPWF+B2VVvZaXMlHPoFu3pVHO1wm+X9aZ77kz4mf8hK+tM378AZy2u3Mc/GlgavYOqz
yu46HbePlwXkPt87CMbotDyupXZFyhyNuo0Tk+mIJQoCe7uMgeL2725fMqUYnZgQY7Sv4ulxIKJ6
KReArsZC4pJuPmVsC4w0nbxmCS5peLCMK0MNLh8S33h3AMwLnav9hoEMAOQ/6HRSFUQexnszDKuF
XRh75RcBHv0Hv3GFBFxHGC+EO2RJJ5dhHMvNwPdrYzvNETVQn9w0nbP4aH46ido9uacHzUapHs13
Bvsli34MiSyoTHqD/qNcbnrlQSANDSHeSLMDYNR4mLCCHlnJBl9+W6BgqSQ2QT8Y6N75eXpqKXh+
+de1A2SUWtW6ogZPSONFmNhBK5c8O+vHZPa0U+3NBzRl1qKizEuG5oKM7Ndtb0axtuQxbuxDkzpR
WJ8ybzoMt+V78OLaKBMUPmrmX6r3P4lZRXfIdfivErPTV/JatW2qAn6tz6X1RPDdpAusmP8Bv8Ng
jGDuGrNu6TXqkyevjoUJovra9kE27VuDO3+gMkqeiM2T3tWlg2XiU6vNyaTYFPWfIDw/0k4Ay7+s
pNxPXjQbqFioqVmg2//dR1VqpreREoHelTJcI9AesGVvTt8r0rfLQNznawfEvJmSUWTtSusrCdig
SnJUULOePrX1x9YYBS8l3w52RSTm7OJyLTupBJZ5T4eU61C5wd40pPbosI2wR53rR3Zo9O+76N7E
uq2q74E2n+h3/FA7w1E5JAhzIsVpnmhoGos6EEWYzLXps54Y80pPs7yys2dJxHPIV/qdUIwraSt0
S00aAErnTBPBOXqGt8GpDr2nBiBL+R4jyP8r//UKyqaDbXyOEbIAVL3fgvSAD0FM1Nv3GujjMIAY
XlZIbg4YjOdgOEYHHfrnmNcTi9BlM6rg/zvbqW+aYDlkX+ybrHPs+xj7u+fnVqQqPG+FhAGdzMH6
WjR2/q4pugy2zSTKERCQ9KxozTlW7GAdK0ENhg9j4iDBYaq+mQHR8YHUFCMEy5WPAxa3xHY4G4Jv
MBEG87at4G9S1Q2RgV3fliAD2irPUERlvv9zRa+SMAdmSpPe1gVQkisr1F3Fqa/nJVxOIPgMqrB9
HgbvslIIxGI1cNIlY9bpCxrX6rUtZeEqlw9LswpgeF7XkH/JxZYf4q6rs1jCs9XpKh7ls6RhM4ju
StX7y+KIDpCtO2RodqusDUDZ8efAZqs7yuphgwI2Oq6HHvVnQcpWdIKM793MVKsy7HzydDXUxu9L
HzRjLXAUouNjPK4yFW1fd8Cw6hq7EVZvVhTJGUd0JxFL1FwmEoj+fefeI3Wc55LqoG75c9+4mP7Q
RlEcJQJhXse525QtN3BP25g+9HZXukZbx15vieboREDMV2S5qE1VVpCGqB4WMzjtcCbx1/+odYxz
UHQ9jfIZIL2PCTEvBpGCO50Qh7poCPgygltZoBDcF39vUIyjSAk2NVclEDuUSRX0/g3PaTj4KlaI
zgfl7rJ8gjNkWycne2pMowVYWz41yy0pznXz/N8gmLdJVWqEL9S91t2THKVOFwfp+OMyhsCKXtY/
7BQ7leU2smR6ZtPNkmFuJkb+0bjZiGgolV43G8ruLoftUx+3ejHnFsod1ei5r07SDXYYP8zytzpK
HpMiFjhXav2X4BjvMBoV2IhHyKV3sbfpqrtmo2iqgMb8lzAYpxDPeZF0MUSaAlo/rt6BurA6rMhD
gs9CdoQfxlyVwyjIC2GMjL3hvzshczYztVEgE+0NRkNU0HypzrrjYMsjFvOCY4gIJOQqxw6QcUiN
minKYAAwLWPHtn8MuunkUe1pVSSyXd5HP9bZ/ZKNcUnWusVNQfVw8GZ/Oea+faNdm0gxlMEmaunh
dgrvwRjXpI1jahfqy0Fi3O6qD0vU/cknSmCkOvI5ckW9s6KbYzzTlivygHAPIUxRO9iy7FXljVa/
v2zKfP/3eoZs5l2b63hUbKBIhy0gaPkq3T6gDFSyg/Vpgu8rrj0r2E4CskvTfjNXqo1rL6UjsjR6
cYrLPCDShzq7SkEcX8rePIoUhN7/G1vbwTH2nCZkbLcE+fG51Jw1g686lN2t2rwzii9/dYyvkjFm
Jg2T0RCTShY2j5pXh81ylaI6Q4nsyOTnooLz/1HHV0DGzDIpjbEhENnx+Kk4Vo+UqkbCFkRHC+lH
j+QN16LPHr5hvyKy1paOA6YcIOImP5XaScJyCzmxHNDpCexadG2MpdUV2TKZ5vLm7VZbr9QedGi4
s7lxpUE0Ksc3slehGCMblrRo0gUqYjZX1eoZcZD9Ie3lS04aU9T/Kj1bO2m6pJxb2loTT1dzdCDb
IbI+XlY/gRTsSFzaz6lexJDCWm/j/M5qH1GQuQxBD+KtLaGXFwuWZdR3mbii6Holq1pUgEy1H5yk
sA6YZvX7tj+o1WhijZB6Yy7ZbWMIRONr3SsufU93sQY2tjbVnNDCjJmFuqWCkE83P5utBsIwEe84
/xhfsZgvkKUZ40nRYVM1thWNqZOVjiIJQlxujIHq47/nyPikOFIqQihG0RwKtXMHO/Ev35ToxKiU
uxPDRhwtSQkQKvJlAr2CkuBLKrqTtg9/gQNCEiTbsbD+DdP4VqvTbAwNXg7le7bg9+cwMzVXH35c
xuGe2CsO+0Llhp20xQr7SWTJq+0M3DF/lffYQTDKrTR63BklRCnrcIy+R3Owrg+XpeD2LBg7DEaR
tXVLRi2BGLRxUMGSET/XHds1wjhcfmCc3rXvknu04vtJOB8M7zI6Vyd24Ixmz2qZxr0NATMMsJD7
ovxRgXNR+3QZhTtosZeRUe5RIk1sx9RzYwJvOcanBpEtmsd9S1BH5YctO4EYJY9XO+309uU0fzKO
007/KKDDBetZ9OkrRKPHuzMpSyNbFQEO2aQRt4fOgcGx348YWEEcI2ylFSk889DGhTZ1RgO0tFuO
6my6yZg/Xr4pkT4wT6w2j0Vc9IBYzEPVeCs+4BItIOP9ZRhuMthAIhHT0xihfjNU383SsoFn7GcX
3hAoyM1uB9tNj8b1GpjBENpHYXMQ1eU3L9UOk5FtK8qVpB0ew+iaDjQ1QeyXro5eGcvRr+SDUDn4
1/UqIxNCpDE2ditUOXrfPL3ku73oETvLMT7VOfVtHAi3GAoQ2YgCW5aMftOAOAU1Rl2WQ3xuv0tu
6lKiQvBdSULOPX468PVQ2QgjXxsrNmocqnI7eOA18e3I1Y9wYOF87Nwq/NPVxz+jph0g4y6x5FBP
EGwiagLRtW0/ymrq9JvgMeb2cu3002T8YquAEVxqIBb9gtS81DdKJ8LAi4mvce2vesf3aPRed24k
art8IlQzaRcNzW5tmdsd0PREfeS9edOJJheF8jFuctqqBXSqiAXk0AzRQ3OqzuWRJtPE1Sz6UxfM
zmR9ZFWssU6HHCorLKMnWw+S+J3AnXA/+FFvRCOSrdJ50t8PsKy21LZpMDjBlUx36Um5IaHq6V/E
THh8D/kKxXiRvE0XuZowNTvIuKniC7YxSmnnRMgUXxaKf26vQIz7MLbYnlQNQMaIGTVpPiZN7yzC
lhLuR9Xr0bGpx3VVFNUoAbNZvWOOj61yA8V3sIYdjHnuZZEEZ8dObUclGqjMEVilcR6w4lVTHEO+
tUWFYa4b1BTQVOl0RJyd+S9QLqtKUPB5a/ScqYMTWYJ4hns1OwDGXsc0zxrVBgAIu90+um6Tm4hs
gvvnXgy8GYJoDTKwnnWTitVOaGsdsa/tCWMRi1OVP4Y2aDURRR0/jtlhMU5VL0iJ3UqwUTqjo8Dd
WZqje1jjhibd7Fo0EiSSjHGuWadVhq1Cshlep7wj0R0Zbk0S5qp/Wd/49/R6hMw9EaNDp4UEoGpp
z4qRu1O6PuWG6Pi4n8C706P/jJ37TrJRV2c6a65sN+voS9p7Y/kq6edOuhkt0yOioF0kFuNRtTwv
sIoBZmTWd1H1OY8+V6IrEkEwDrVOMzKqAxTC1OJ7nW41GdCFoDXohr98RSJdYNxp1s1RqtCnr7IP
Ekjy5vRTkd6uyU0umiPkOp/dLTH+FHTHrWEUOLVku5PSBz3FRtYqwXq/VSCS4OwI06SnDPKUtDbU
YWvvU60OpvamEW554Ader+IQ5tOUJPq2GnTsd7MdfOlcaeBwdorItT9hCZajOvB7pmh7Crud42fw
tQNl/IScTn1jdi9+YvLyg3ZO3qHe646zMzibmxyqT/Y3bPIV7Q1/GR55E0NoBEssXwbE2E00aabG
9tbi7mj5b7zBxDhx0Pb2pXguEqfB9OIK+sa68bTpaD9eVlC+2vyCZt/HoZ7mKH/x9dbR6j+15IuW
n3VbUOPmP1mvKMxtbnpSzXaEF0VGR18E7gFByxn393WdUOZ0FEtZzqp2wrjg2uI7XzFNp0qTZ0PP
BY8i15J3EIxXaipMzNj0k67eDsX8NGAqASWscQqjQjTrJJKG8U6FUkS5XtUIjaQtnDTFH2JbEKrw
VX0nDuOYtmEbEF8AY/AmT8eS+trteje+1u4nPzvQQHn4WF3LD5e1jfuU7FAZJwXm9y5PDaBmmE5T
DubL0Ip8EPXocV0UZjhsUCLRvB/zAs9xjRaEFG1D03jSwXi7mGhWfX9ZFC6GoaBpXgMBETYB//4q
GgnmYbBDEw4qeS+tVzIJlT/c6P3THe0gGHcUg9J7kqUKr1R7NYLexV6O4tYQkRzMWUmpbMRSDtOx
7c1RI9ARtJ/jevMunxZXpXei0L/vYgh7ihN1THHxZnxd16MzzKIWl5dRhTdOdAdBBd1BJGphSrUN
iH+p3evcM8wTyjTGmdxYFQakNTd2ay/7H2nX0WQ3zmt/kaqUw1bphs7Z9kblbo+VqEjlX/8Oe+bz
VbM1l2/shb3pKp0LEARBEMAZA9CUsx4p5zKpvPo4vkRe9/W8wCK1cu5icCpjMFqs3VIfjCqIspCW
+/MQIp1yboL2hZk7eJzwS1nxzYJexnkrgHgvdzqnVM5NDA60OlTAkHeDz5ptYnSc1cF7040ZsD4s
RhFRRJ7yYLgdCG1KTzSUd/t0XC0s5zQo2gaLvMBvUPEbDMwRSMJ2XysebnLXuTeG2T0Y6K7QuZiJ
WCS2Lw4naH5Sx9DPcuzIgGY1xdo+OlSZDwPzUUNwhWp0YRPytlteAXJeJe9BamM08CrMLXco6E8e
2JAG+XbyHLRS9a856tJF7FMiDb+rYbV1Kn2xY9sBqnaDqnTM2y+ubN/6RjV31/vz+xJrruZi6NN5
CxZskvcgcIXbj1PR2TNwSbcfxsztlmOrC2qPNgOclUY5zyO3dmpHNjDs8l5S9zP1TePYiSp2hJbC
eZ8YsxEKpYb3oYHsyQHc6B48a54aViG5Et2Qtl/BV0Jx3qUA28/SyUBLDswu1acF9HHkJ+uKzK61
YMRdwz+/VAJn825C66VSFVoZCnYChi63zUszCJZJaPmcp6FDWkgyO08bw53CBTHJcsFaFecf8q22
YyF/+U3cQLMZkBiGDGIpW3UMk/MtU7JUHWGP+2xEibJ3AjY+UN2Lagi2HwROOJ8uTaNqWzV7zGu/
9DAQ0DB5y2vhFaObfB99FWTfSuZOAp1ub69fwvF3qAlN+VbK0h5Lnuduicw5XjvobSzbsmAjb1/X
VvJxoUpWVSlJ3itcdtIbKye0b8krozljs80we/w/Dt79JzQ6icZHLTmhWZ3hXi3V8mPR5ImLAbLk
IpHpbe+MWXje+P/FOE9wnBOp5laNhwx3XpaATWNX208XLf7JP9IDa5OobiRfr/GEKcBlavt8/J5w
Oa9CCcEUQfZeRQPLZSTnDeJ09rhohvJe+ILEbu7n0Div0o72RJ0GSv279lm5SN95CPMbURPStjMB
VQlYjE2063+KXLKGFArUKYFIO1hy2fGU3FwEd5xt8z+hcB5F6doeo0mBUtIpjBsC45fvDDv5ncJ+
EyN4VRVtChrfgtdVtoYBdAigpdgwQBpKvi4OMV96m4iowbcPmRUUt0B9JDVVwULcf4oob6R7/cAG
j5PAklxR1dr2s/YKjlumuO3TaWwANw07JZLcQbrU+p9ted1jnqv1NVuOBLVDApNnO/eTEa5AuVUb
QaZVS+wq/3fh5nKRXiUdxskyL4lXzFdFNJdi23etELkzQDOWJckY4oQ3PtazmfjW9fiV+qyg0kT/
v8BZbp45Jzw+qBwNyZJIBbz/NaqxbnwxrcCm+a9guFDSabJ57lmdSjeorpF/SY19OokGHjMTOLNa
fORYNkukYu4LjhjpW17ovooKD+IE1nzjRCKvIRKI8/mWHve1xJIHNbkkzUupXkXCJ2aB9b0HXusw
J5KnzIqAwRjdi3vqaq/5rnOZw8UkFklIPCUyvvfAYQVIa1T5LBhr+G4MxF9ejPvuRdkNuKuWQX6T
6X+4v96PuhVgtLSLtvSQcE7eW14lj7wuLepx2PNo6sdhnYkgN0+xlSVyfkRKSTnNbOGcPSI7NIrt
ip02+8qO0a7Ji7BRbfN4WeFxLsTsdKeaF+AtyitRd8785c981HvN00qH3RLVkzMCILpitzTMcc28
+iLaMy4nzLuIfFtwlAkk4rusjNRybFogDkiW62R5nYQvzNt7CwS1NiaJ659GscdyCv6zBKEiG+Sd
75vc1agXaS4dUV6xeKxOq409aXTr4SBQJju0PruQEzSTfaVMXcoKG6NecAm8RKcwGubTIPHh8jMZ
Xr9+to6McFnLXKUURXWb8Y55QmZKWSGnjo3qZRVCm92rrHzBsP5MuiPz22JcaEocYGp6JxrUIBKW
O8HxvJ4rMxtrp8D2M80lFQknDADNiCGQToTEbbpqUfBNTBH3K+klM1vfdGa3GhK3VR8EC7htnCc1
ctutR1Pl1BqQKTngdXVwFUwljPx6L/ducWAnW4+qscfzoCLp+DMbD+2KxUbNSFLYDbdZiosU6dx0
+p2ujpOJ8N36mME+d1EHLarZSydnrqWnID5EyJ+KRlP8S3D3S418dy1pOjVuFYjEqmRMDJK0f2Aa
u8962FFr93Jef9trxpgXoCYNz04fTT8vu77OZZPdn6bqNW+Vr/M0yIJFYgv/aWdbaBQ2UWPhWPy8
iKqIJ5roBlIv1oDhbOW+rLR9Oxpu1SeJW2mYMt9Vos62TclWoJw1EnMksZYDNNP0w2iVT3OjiF7E
t09tC2l/FfUXUCLnOSwrsYvOgfoqUFJfJ+xa9mT7auepbyxoRFZZFIxvGvwKkf195aucWEakUABx
7oiXqB2mqBkuRf6gnUUBsQiK8xym3iTzIgFKNmoXRcf+JD1J8vdmmARt19v2cdIit1SFNQxpSxiQ
ctfOIHGeatfAZh6/VwZxy74WnKKbgqEFx0EnOfgq+B3WlUPaqIaE+hxp9J0stPt9Mc7e7Nz9xuZy
VNsEFJJ0fK5MG7RYLTXgmMMNIce+F+R12AJ82ler73N6Swa9zIwc35d6yXTrfLjMFOSLlfSib+bG
tQtD4OI399QKkPO2jk4LkHtGcE2kpzsd/RCBIbWiYWib9yLM5ZEVB/OTHL5lrxr7up9sFSZ+jPds
0JbxPkVPmItjvu2z+k443FZC18ugRhNwsl7Lqdu2FrkyNXNMghkjQNFP1w1S7g5UQlOxM0/64hN7
HEHSnozWV2rQ2AnO28tm8OU4lmYhiWCDqubj3raVWDdG1Fn79hL5kzruZMRaOv2dR3iMN1cszcEz
OChTPsKgn1StMGkBgZa17MYRgXi6NKKCly1TWYNwicA8xzjuqVaQdIl3ZMSg8eSv88raspI1gMZJ
UdABY1Qhhawe8yJ3MSDC7dHwm2u+NWTebB8r9ft5yM1EyBqTCb1yvqACJJ2uArOfjG/IKFmuVhKP
VK/tqH6LTMfTmKhyN7wSQ307D75lHGts9vcVdmGolTM1UKjUyC+lEoeDBi64WtTVIlo3blMgraTZ
sQoYUl6p0T1GXAmyHlvOfi0Hd6pUCnGcmUCHRhLE+ZWZmL7e7xP1DmRj3kAFSbnNhLsps/pIVNUY
Ms/rC1ZXuZ9HDXfAmyl8ZwcK1NFVOgyLnbz4llG0Z2ooeknb1uIvVL5nRyWpBhJzaDFHulG21EMZ
lYLDZTNOXEn2idi30dLSUSBZ/gxD8DAIo3qK8U5HrlO8oD3pooDqX6z/JBS3pQckvueMDfll+aru
IQ5yr7oE7+aVaNzi1vlsKmzot21iyKHBmUhqmpM+m4gHGi0Gp9Jejf5STHSkD4Jqoc0ttcLh/G2B
gsamySzgyNWVHCPJU5lX81D453fupjGsYLhTU21QpUtnwKTli609l+P+/PcF6uLbIYy2sqge4ft1
LH3FwC3fVJorHFtun5mCyGkz4DUVNqkU/ZwKaCI/eqFJb02n02z2Lm258d4Ej32LdnoUvQSFD6Yc
Qb3Y9gqd4DhvhIJTaehMB86ixmN/AhbCxrlpSiFz6FYkhZoxFKZZrDObL7zDaTXUmZ61vvMwPkfP
0msWdntyYx9KjJTuFs8Mq4eu9x1/+Hp+7TYFBMORY2GMkoqJ0h/1meQN6jXnpPXr6Ghnu74q3aaZ
BC53c4wuCpR+oTALXZ0dpbZEcZdDvPR5DEjtfiNhjCyO17ljSA/dfYwZutaBFcP0AtvctH3MKQYV
Hl4Fdb46qlNatTRI0fpSeWVLx0I/nNff5sLpug4aRxn8h/wLEqaw2bE5QjJcY93GvkRQ4KUJSqTq
H2rUiqx/K1FkrtA4h0FTJWuaAmjycTjQpwIKZBnh4oYK7H5TbSsgzmWMpUNJwoASs7uI9eFSLZvw
vOY2LU+3bF0BKRrWhtvJCW5BuN2BorBNi8i1MhBeNdb1ENmiZw4RELeHtcI22y4rYQJLutPa5pjJ
pg8G7/vz8myr7CQPd2jMNBobo4KlGWS+tPMyrBUM4PgzDG79k1KVrHaCzkyrdnFHcBVRm/m2gwVZ
nGVhTTSb58I05jiqaYo7HQ3qQ4ZsJ4qNck8DPdl163ZXki9MYmxuIQNDQ1EiibdLPgWEQc3dqE5w
Qc2IEfqjsSfmoe1q355Kr5RF7R6b1gB/oKLVw1J1fpJb38ldnS6w7MFc0GeuuSamGuZJLNiq2zA2
LBtcG7LNX70bLc9IZ4I7ossN16laNzZvKgxrPG8Pm/U3GIL6C4YziM5s6N8UFTQAdaIcsGF/g+Va
ARuLwtbLzn4rA7TG5HyDJcu0tyOINixh1OfXUvmQ1TF4xkSjEjdskYVfuoooEryemKb/8diQKzpJ
44LpzDSg7zFm4yWh+chcXo0anP/uKD7A6cz7rk4p2RkGOTJzsPW0d33+FpvQ6PDX+RX7bBcMw8L8
AQ1j5VU+9TNC3K6hwEgkkADQyp2V20h0wf4ckAHE0JH1US0ML+aNL2bD48y4nXyQILgKOtz7xJ/m
42+MK/yIw1kfzdGOM1DgKLRxpTFEPsbVzd1vaGwlDGcEvZxZEnK30JhR4JQNFzPzpOlwHmRbYyCj
N1RWp82nfBq9p8hVVJMvy48KbV3d/l5XQSIJzojN1TdOMNxRFKGtfMF73YRCalAImJgWk3V+pfz3
lka2LicY7ihCOh3M8B1glujGSB819dGcX88rbOP29xGDW/sMJLR4MwIGEn4480C3m+4mTG8LlCBD
Uk5YBMK+9zFZ9hGPMwMzj2qD1sDro9El8m1s3SbSFxK9tPWFNgrutptgaOCwkFhHhorn75ASTA3O
HIBJzrEpj3rzTbVv8jxEObopGkzx/mb6STIQIiCpzq41/G1TTiySpjgBUdrcB2bu2ncVMvl49fTL
ML9iMxXInn4xdg0CZITJgiPkc9gCva7QuXVU4zhiQ/FgkspjFO/n+eG8oWya/Or73LoliSLZygTp
6snYG0Z6TfP051Q3ApjNDXyC4e+gWqQqxiJrcEXL5CqDF0+mpw4eGR7Pi7OJg8nyju6wZgu+wWdp
FRohuIDZ2696Gvsm5pB135NY4I82V2UFwzkKszFBH5cBZsqf5vSiigQGvtGYjmVfAXAugoLub1wG
ZfIjE10pPd59L9PutqmvHeV7MpduWlzWBXGrSeSbRJJx9jZoYxv3ljz5VtffKrLq1xIVeNntuGEl
HGdzU1GNo8V21OiZOy1sbwZUQM9hcdvihkk8Ubu1QCS+pnaaqbXkM2yvG3cSuGxzwbCVzS10Eocv
ny3SpbLJ+xbqL7T5kKD7RvqdQ3YFoX4MfSwcGZ1SQGPKcCyivd7vUlHyWiSF9hGC5MUSTR0gCuMu
kXFxnW6nunTPb09mtp986UoOtlSrEK7IUKFiqgBxtH5HlNuFXlPTDlLl1kzC81AiedjfV1BVWVhO
N2EHGaoTVoUaOHjDcIgmWJn315BzInGuYMhQKIOZxnAF4XApPaDK52ge8j0rTjH95ssQyH4eTkEG
dnv5hXiqIEcpMm7OUeABkdoTmAJ8q74brLtY1LCwrUYHxywS+7bNJ2iMSjPGYYI/0PRll+Lu6ea6
85TK1v78cm3LccLhLJzk/by0HXAK56GWLpRG8BYqkoMz79yQ676lC2Lu5Ul3jg7Zp/LreRFEEJxx
q5lRDw6FCAqIYwZK3Rj8b9pvOZuTnjiz7hMjzysTcgy02EtGty+TKNAnXWDW2xv1BMNZddGrUqZq
8+Tn7VvTP2nq7A7JYzPYnpIJVuZfjoMTFmfCDa6WzTBCpBiDQ0PVS7w2x7DGMfZH3CRn+/8xaFO0
VNwpF9UlRuIPgKzyo47HwZTeOPN/n53IzvCTXNwxhxGNiYEcA8J8bUHu3bwdKB4d+05gEYKlen+W
WTk6tavziphsqaSX2L61o73kPJDxZhT1EW4GJehiVRy0wSBt8r6QK6SpI1JClXT2h9A8srH+6k1z
UN0kEJ/ZWwuE26+NCE6HFvk36NYckB+SJISl9lMX3yo2QZHE8/n9uvFghWQtsptICjrIAvGRfQNG
jn7onQn8YIzOu9jFB2engh9M2DGhbJx7ayTO3kqsERwCkCRMgwbzn4Zq8XDxZt+8SALRlWF7nVZy
cYYXZYWlSxHQWIerHKBG7Fu6Kw5kXzxYgkB4e51+qZCP6zGItKjxtgq3Wr2R9jFTK7eYBcnuzbvs
Snv8CJjBBiVdVQKEBtmj6vW74qoP00fW61V7hsAdsaXgz/M1GH8QNYktO2WEC1equtTymvSSVtfZ
iDE9hU91ERXlxgP0ByPkR2zNTlsruQLh8p/lgVV6+pUXP3VufDt+sV16m/t2IWQv3Dpt10JyR5Vp
RZKhdwDFjcKun8jyKNhaIrtgf1+5CrmZjKnRAaDd2EdzB4oENCQVT+lu8KqDdGyRHhRVvjGrPrdw
3JGlqjaZpwmQ2WE4NOgIZESX4pkBQmvkjqu5KcuhYCafPg9+um92kqcelKMZsrJ40V7eFMoEySQr
tkbVD6fHqnIiECRlM4QywvzoBGPICj1FtU5bZ4i+guF0F9c4mmQCz57F992sh/LkgQHtmMShnIoq
LkQicfrLDGLrtAZW/MxGU+IWyxi1Er98pY67XMtv1QFDKvcz2qaP/49JfWz/fjKTlaicK1ZUjZqT
CnjlhjXgpkF11V4sR+eYh+PFf2efwOZegTFdrLZBneU4gEyA9dpxri5lenBEnLKbWxm2gVIIcO2g
ivAjRGfRQjZmnJTLIh/NGAXV5iBwwJubeQXBucS8M0s0kwHCbJ5V6SdF80n9dN5hbBvFSQouPM9I
Gc1mCQhnvqV4IbGNW8vB5JSDNCxuXssu6PLc85BbijNkVcP6GJqDd86PiqOdY5co8cDFLSndKDoQ
S6C2TU+BpzqEMJgIjRCD27xG44A8I+oQxHwZQfLX7xI/vnK+MZqncifyFFuLtAbjtnCmSqNtgdXb
b80nLd6laLCiIpWJMLitG/dSl1MbGIjU9XxXjRdOLKj13ahFMHXQIzvoy3HwVsU/AKIVdDajARiM
QFs/qt+XcMYcCXabNt30UWrdBYQn4FgJ805gEVtH/wra4B6YEsOunboYkSjKMq9UbuNZChrrYGhf
aTW5tSiJuPE6+EFUnoMddTSNlOJ2jTjNuZHeQOXi99cKGAbkH1ILP5+HqejNbnMFVTbvxmEnCv+Q
ovfxqMS5iXitId5cvMbTS9Le/8bGWmFwltgsuiH1KjAquw9KRb7Mlf/OhQTNgV7dRJbXNj4RJcSD
gwtCY02IjZqbybZDJ4qurWUOzkuyqa0VDBcm1ZYUzyoBTJ0GKsg58zToLVFObMv1rWVhP2J1Rqio
Inb0iC3JP3yEv9vm+VFl3KoMg1ladWXjgWaGRzUvnfhKyF226VJX+uL8QyuVWSTX0Fcpfe/VZyoa
ZCj6Pnd2JyZZMmPA95XkfklvyLw/v95MB3xssF6KT8f1kEooS0DU2s7fDAvdh9lQuQ3m3KP1fHce
SyALf3OqYvC80Q5YBTmW+pciFzwhCGyXjwu0FCwzc4L1nlLd7e1nvX6k2tN5GQT6MrnAwLDQFCRb
kIHYnWvXP6QKrVXGm1SFf4bDRQetJZeqWgKnTO2DVqY+eqODYgalR9Uf/gyK2/JRUztDX0JtkYLb
V/RiRLtOS/2qEDWZqCLlcfseFfZLPRAgsXFFc4Chakf9lvpFkIXxVfFkHigGCI3h6MfvDbfRdfFi
KLjy5mHyh8vIfunKA5U56q3jFr+kNu6V9mhq11X3RUGV8J+plvMOjpLVeo7ZEX6aPcTWxWJ8K/TU
LQpBRlykV85JLJGB3jm2iXNVdlMC8r/0sXNeZEVU7CraYby3MFrVkiPII3epV+uFW6DVStYF8wQF
4vCvV4azgAtchziZ8ZrL+xzNJuWCY1UQrIpguGi4GXSVZMzu50T3BsyGVcY3XX8zctFrnEBrFucz
SqeY5jbG9Xl2lmsiLzslLw6LLKoMFsnDuYylqHKnKwBTZMeufZzjdx7IVDR0bPP5x8CZIBs23rU+
8b6U81yDR8nA6X01hTg4fDZlqfIOg5u1rss4XSs/fywD52A+Sb5w8AsT4/OJdYLntOkUrUFw8UD1
zWX3xTxiDpiPst2j8230wewdiAYmbmoVVbq6Ypum8onTpM/RMlkkiFV6udmnM9lJzeBPCqrwU/Pn
eW+xeT6eoD61SKBA0BhVSGa33yay16kgz8e8zSfNrb7PGXxhYJAYLSDKMl4U2ZVZFu4wfjes27oU
9AaLJOHWyKZo0eqZJGUue5Hu+KosalEXQXDW7gyynZZsXQrri9W8VqKJMqLvs7+vTgjkREEkN0AE
Yn5T1J2kCRZD9H3uLMyhnqFkZozvx+A6zwTBkMBuHfb31e9Xpaaw7BTft9TLvO3dsjpauerqZeed
t9pN77ayKu6M60a9GAt29ykonhl/ZMQ30Gx2HkOkLO6AUylp9KIFhpxUutcqxNjJGLsmQBFJwp1u
BRLEUcmuJcXwRIybbHiqzT9adVRCflyVguZ6IQ+AwKpjizsiqzovgsO/XS+V4iwGmoWQt0rcwtyb
5r2wH06EwW1uihZGS490ZNKl22WirmNRL+tFuW0RCre/YzO2qdRBktoAU2Q6hoayoDF+DP/EsjBl
+uOCDMuyFLMNmLG/L9LbbH48//3z2xD9dtz3JYRLI7tP61bkyV1IUHEt9WzuruKeRxIpjNvwqerE
Zd9gwxeVc5OQLOhH8qbWou2+na36td/xMPpRIrmW0MRNgDOFyS0jSJE8+TBi+im6FsEhiufrfbIj
BzY59s8E5JwAtWZSaMyjRbp2UNPpMCzjZSF8XD7vaxyZ8wKj1WXdksIipto5DuXgD1IZnJdk8wUM
KdJ/ggqHf8AuZGLYkoItRAPEMWic8LIGeuzc0s0LT/Myt95VQ/hnbtR5f0VdnQl0Vu2WyNBgklNP
1zGzSRc1BAms8D1BvIJI4rrMTZZtU+jgZZWENnEJt4RIkLbYTiSipNjCS7Ysf6KRUqikW07CXsv9
PkANrEevMFniccBEHoyHOqY3kiCkeS9R/xw9nRA58yub3Kk7DeG14Y7vxLmMRZ5dYZXryZswNxl3
9EMr5NjcNscTLGeOkx6pdGJJrJG+TuVzZOzO2+K2g/r1fT4pY8pRnZUyHn/bdt87Qdb/rCvQDr+e
R2G/8ozy+NQMiEuSHmcTe6lsD3SHlMZuCXTxnEYRDn822WXWGBnMQr5DmIthm/Hd4ud48HI84rLh
xAtmFw27FMOYG8F1cvvt42SS/LO2QXu1UEfIKN9JN6z8XPLeot79m3xVtJU3S4iMFRp3cDVRkc6T
Bklp0F0uvuJmfuFN93JYBuhZvBC9tWyQFSKZusLjDrJO7bQR/fxIcf8khzlgNz/GbBb5yuyPCiaI
J3t5T3ZygVnX5U506RRZKX+4VWaMgnS2+Zq7vJjcVJoCC5Nb7frlvKFu+6/TduBOt1Se88lir3Ly
9ESHw9wdM0MAIdjRJudIskGPc6IAwgBRwpS5JBFVWIi0xfmMrh37EeN5cDdXnx0Lfdy6m6MOSzQB
arPqZmUTnxI1dVJlSDrANx3Z4F5mgyZ2drJXhbwFTClnHAhfcdywN5GBlTrIpuzZ1qVmlO6Q3bQg
nUVDmaEO4Xk7+Jcw55ch8EmbcV5622aA8XP5WARxoPyzx5Ba9jUQfLP/owvxc/1m98Vaq1zk62De
ZqGqsI/+SC6lG3pMduquPCDUOhr35mNtuPkhuaYg2at3ji/KIgkXlXMs/ZCkObEgeCM7h7Yq3Lgj
t1Km7BPpa9vl4Dvr/Z52h1Zr0BepHs7rfXP/oS1ad9BDiMdQbv/NJRjx8CdckKw3w1hcvbmp07fz
GJvbY4XBbUBSOYZBY5Yu7e7b4mmOvmfJDcEQy/MwogPB4lxmDrIwWxlxtNJghPkQX8/cdNcF9TXm
loWp4IjdrO1b2w3nI3Uli3WSAU6zd2N6bRYgvrqKqwuCO0A6P8TRHViABTH5BrXEh2Ph0yCzkVEt
sKgoOYAmCmEfxIx8vPuHr+ygT0L1x3R07vB87eqdS/fO7XuoJGwa2lzT0/FkcWvqlKU9pyz5meXG
oeyVkKbEq0ELUlTChmQWRJzzRZx7BeGwRFQbWP0xvlcDZW8F8WH0MeDSS4UxuyCi4cfs4fI4jhU7
+TLMs6e7fNcG2PrCcijBocR3gSIdlQ12DuPBrHI3UkYXpRWC/bC5tU9LZDO1rq4GsgxyehP0r8jY
+Zb5LQM5liilL4LgXGcDJpVssiCFWu0Mel2SC10Ozu9qkaI491hjSGxmoQHBn81wRA119f3890X3
DL5ewYrLbkD1Lg4e4pq4YpR+vFcubJ/xbIGlBRzk16xOot9LfxjA2pwDkSlV7YFCe/+jiZFid3CJ
21+SQPIbQRjEPPmZXWRznr6rOjkq2TmjDCSoy9Ij/X1c7Uvlbu4EUBtD6j94KZvzDj3BLLphAZa6
q/ajh5sbKMRyj/rDi+4zitz6KjuKCoVF/p8ftKQsmt1aKfSZYfqn7mkXLER3npzdsIsfRNcPgenz
jwdt5qhzYwPMau4U7Vue+k4qKLsXCcTPV+oQt1JwUzJnz2q7pv1wZJRzMmqS41DU+y7YaA7nLmpL
Ky3KArCo/NFloZO0An8kAuCcRUumoa8MaAwjAy/1uHgAi4cgmhFtZofzFvNEtCVmaQpK/PJghSSs
vPI1YwXPIBBYAka929yUwokIItmYtax8bUN0ey5NyNZLt4V9kyR7gZcSHEv888KI2SIVptEjhkJJ
Kw79MN8lHvGl+6xzyU/tGLmIdW6qMAmG0V1+nEdn2/Wz67BkBQOXNBtMCR+lK4kE2tQmnv0kxTMc
cR3zr2QJMqf35Xofi8pK/iVbd4Lj/KIZUTvFmY+t9WDesYvOuGuubL9sXTm07oxjGcx4rBNY53ZA
cwLl3KNTS+jfyJmCJ+OmytA9sTRv1EFmEITA59W5bSwnKM47zsQikc4upJOW3Xc0D1rahuch/iVd
ccJg9rQyyAKTiuRWBgY9ykct1PaVZ/rppenOPhtiLUpXbHvDX3A8d2OWO1GXsDuUpP+Q+2/F+FDM
ooHV2wfYCYN7Tq3kWYeDhxUO6k8F46NNkFHqfqvsTFGjqmCBNM4VgtcikTDJDLmXlNzKs3ktO92D
YIE2N/T/LkUoMuS8IZE6m/as6CIn7hJibss1Cz2Wi9yrkdnvEd0u94xhNLlIjqqQ2oJJ8GlHr9CZ
BlbmUSZWb5c90sZN4kU71phk4qbkmm6yb3cyiOk8gbhMnHOAnAsZSkWN1Bbidm/6LtrhMHOdaxP2
OAXJRR6Kug02V3AlH+dCOtlQZ0MFnFz9LMFcSjVB2ChaPs5dWB3R09oBAME1QdnnO1ZSqQoTrCIY
zlUQMFY3sg2YIbSPGmBYtuc3byMrdXHewlASJ8c8KMDEaphactBm9HDeArbLWP6HgUwD9xSrO4M9
dgbT2GV7MMFWwK5Xw76PQSpHQtun6FZjKuxftEN2lQpvrJsuaoXPuQ8qWaPcMny9C2VwORuJm8Wi
+m4RCOc5DHms5GnBviLxha29YJR+i/LO85rc9u0rSTjXYRnUSpsRkiy9m19Tl3qJb8Quew8cng1P
vRDtJiEi5y4GXRrjTAPiyJg6sGwX5cXcv0+ek4HWhsKqo7MbGNbC+QupWexyZO2MrW+9salW5lfp
u7ZjI81REhQmR9EJtnm6rJTKeYy5Hsa0Z8WsDno1KGamWqg0tZvHNN1lk9AdnvW/EI/bcItVq2PE
/G/rK6ETsqlWxnUfom9jZ8fCXrzt+9hJOP79Mx2GOJJnCDf1YBptAjTZ4CktQ+YI3VC30l/WzvCG
K9GFTLAZ+OfPuK0XeYpgNZJ1kKW9EV8NVnB+L4gguP0WYwBWLtXQYxId0zFo5ttYdE0XGMb73lgd
lZLWUjqlsMQqli/tqbo28/k6iVN/SMYdxrvvzku0felbrRW314y2sOMqA555p4TFftobgbVjSTwZ
XeoiQ9xgVcVNfYXG7TOl72yzZtI1GFD3nbXDMELAOHC84rK/GvbmQ/nMuolAx4PXPEaqKvoJgp3O
swB1WWRhdj1sM08ODd13v8Hq8lFE7qhOKYawdQwAtc1KqPnM7EH5fGHeVm8gSTiSIA0lsVyiA+/9
xWNlOKioMdEmDfOXj4C91C5Yi2qG4snkZxfIIaj6wtQn6AaX9xEm0oiIerarv1dLy/kYSxqkyWEH
njogD9OlruQmwC+8+UbbJ3gvza8GsHoYqP2e95lL32xX8QjWWGxm2687p9/y/gaz0kWdmKlG3wOM
cAklN79A+cpXI2SdrTXMu8S0wsglgfqKsuDz+0mwfd9XaYVcmTQGhQM8hO28dIprW6GEAhr0ger0
4TwS0+e/hrhg8eR8kWYQWpEY+v5vXTbb7w4rXXLHP6oz8kWegcNiwh4ZagXHoroXT0MUHfsq54qS
MVnSBb2s72xZoCBDgzVOjF30wEiYxBGaaKk4X0RqUiZUBtykKIlnWV3QdVbn9pUepItzjyb236nj
X2mSO/P7yh7j90sJXdL9XBtXZQeK0FIOEmMSJXAEbk7lvJCJoa1G0sMLyUdWPSDdzIG2d+4lDPfC
nbz1kuMi6oYQHfsqd3sALUwmNeySMoPo5pnxCeZX7LmoAsErSmhUVw3x71V07m8ncFZ65TxPbpHE
yVocKjSAlAj0Cbi0klf9/Vqr7sEJXAtjHIF++QyE1E3G4LD7dJVa3mjeYN8LPIlgf2vcBaKOK4fm
rIeFvQz93Sj//yFLFO06Pvvg6GWS9gskGb0SlSZ4jwjSp3rPvHMZjK+iwJcZwRm3xc//tp28awoW
pamT8lOt+tKNcwyXKqwwS5NbUtMgzTVRm69Il5xnMfsUE9dV6FKjX9TyiURHqztk8dd5SFBPeYgt
yzvvnEXmwfkWfbTkLJ4AODWoV9OW49CZoi3ODOCcJjl3YjdpN5O/Fw7aRIA9XZR7kKthKn0jwNqO
ezEuCzNY0JvK13eRsoyklD0f2tON7lw6HXGpqCRDhMGdZwvrvcPke6RspHavOMat3E1HoyaifbWJ
Y6J/HfUHDspkOM+I1rDSXGpUSdaoiNNCs76rqsP51d/2SCsMzhMuuJdPY4QZZsi2zRhXUz4U3vj1
L/WLHaYh3ZfeT1H17KbBrRA5H4iJDGNqsOpZlMzo5aVuCIZcMGP6ZGy/vg9uB/x9FdfQRbcpJl6i
1a1pvZwcaPkkta/zKCigP784Cl/grtddn0oVYGTbX9CY3Ee7uU8FnlUkC2dpjeZo0kIBMjmOZ9O3
2flrLin4xUQvrptuZ6U0LnTS0znR4vS9Djh5RKD2nV115q813lxLBKJf4ftwzUK14q7Mgub1vBGe
twiFL323NJrKVIKUJZFdU0ndyBTEM9uL9X+kXVmP3Div/UUGvFt69VZV3dX7lvSLkaQT7/vuX3+P
eu5MudVOab4MAiQPAeqYEklRFHkIekNqYtQdOvA/6gRGS5SxHoMocKx+dMv9TL714/N5ITZPC/ME
wTnuJWs7BR0JcApL50ny26JImKEzP+moTKrG+VFbGvc84rZynBCZ0CtFz2tadjoB512gBf4cgryt
xWteWThCxnaRbOxLVkh4PpblmfE5Fgg9Fam31VS2c8z/HBM2oic+NMIIjWn2Zys+Ccf5vj5AB6mZ
AXJ02JM1U0f9tvLGY4eKJVnwnrytgCcwzgkOaS4FkwInmAWHil53paBkW6R+nMsLqBw06BWAr0gD
dKlYThrDoDTRjW67Fv2kgzxLu6ZpGcwHizb41UHBpRrpT/TPOyYqjudjiQSh9nZeBzclw4sZzErD
rCTeC+ZgP1Ri1sk3xk6MoGxBT7HoiNpUhRUG5wRnGmOGVAiMzld81at31Yv6mB9Aj7vLnED03Lmp
Cys0zlX0AapBZgNo85Tu+4J1FOX+f1s09gkrc1IxaLmXWS4cQ7EwGzKxJeVuMF/Og4jk4LyDmbWN
OiRs1coE4wgmL4977zzEdvCwWivOLwQ57eWZ3UuTo3mhe7WT76x95Fr32h0I9o71Q3gjvLuJ5OIc
Q6EUFdisEZU3iuW2GAwcE5FjFSk15w4Sy2x6wpr8kBq+7Bf1Je/JFRI1IrodkSicW1iGbkrkAOee
ulP8cacimd/t6bfWZTfQ5id1c4FObBdJnjaMT3dnCrHGqmZK4RaqraAhQfZQMfEtv2flkjFmlFm7
wB52qp/tm9lmFQWM8kBcTLh9A199CXdn1GYrnHvW4sgmvy0Y2ENcw2ssW7cVB7OIQDFEPKQAZcFt
h2nHp2NlBcv5kjTIKyOIoD2d/lZGj0b+1iyvc7Xv4ufztiHQIT45rpmFUUkEexuNl+a8S6VXXVQO
IlCf99Ng5UbqvMTgKpZWQ2WpHy0LhlhYu/NSbKfUVuvFeRE1lpoyZc3NS3chqT9S1W+Kr0sZu5N8
q5OrcH5JB9G1Z/uevwLl3IqcZHUYGli7vrGtG5adyZ9SDDmP7XA3+7iYPGSDwJWJtovzKkOfy6Nh
IP4tmn0RsKtWFgrOMdF2cV6lAM3H1FJAUDp4iQp6plHEevublQN5q2JiQp9h8h6lzQJLZ0wSygNS
247pYETRV+1q8DRneQpdESXBtkj/wPFtF1WDygWSAG6huzn4FWiZfV7/trflBMB5CSuTKQZbQP1I
eEfjm76/GNPH8xCiNeP7K6yBZJgACDPKjsUBWSU/nOzxa+sqjuEUKZ6WRHPRRUJxEYasxlRvGKCM
EYqacZUvEW7fd+fFYjby2dGdVo5t3co5LEU/EDnF1iRBZ1ttY0tV40yoowHXwnmk7Xc56wTF5F1B
FWo1jRIjfWFjsd7ZRq9iPKDIvuZVP4Uv7sxDfxbMohhch6no+OcjWi1LGImUsFg9tjW/cIPRqS5R
KYSS5OEVUw5fzku33QSDASR/43FmG1dqVUsZ8Ma79FnxMVcR3Himk6EyiC624WH6u9OBWLV+a5zC
ETV7sl8/Jy1n0NMULVnHKOazubGr8ktayw7GLKrkokq9uBMFv9uq+Y+w/AUi14iW9QV8lIwi1yat
bRp+KQxB5mS7see0pDz7ozoaxZgsQMmOFap3h0vDqw8G5k/EwmfcbQ91Eog77628yTuV4OKv6d2l
FTbeXP4RWcNKGs6cFdqTtIrY0REfYxODnr5Ps+AYFm0LZ8wamDTDzIQWRN146KLaVVvdKwq6P6/r
osXiDHkIQOPb4UrnWlZ+J03ZZUU0Qfz1G2dx2hDubJ/zIiysABsy+Jo/gSuYuN1FjKYVxZP3iiib
vl32vNoc3lvkXRv3GUQybEb0FTnKS3dpusFDeXx/NNgnjr6je+FDD0synrFbnfMaqdqgbaXFjmmx
7mWD7tFudLSic9Wk8afqIgBhrFXjglmKoEW6wnkMfVxSovUInmLpVqI+uEM0Ikhn/CZ4/2cTDS7F
2tQthkBJ2MSstAOQgrKGxAf2YN1i5oaKmRvMJYqfQbfzG6fd5Ek7dczDSdUaq6rvqoMOHyx5rU+9
1tX93KdwHqJZn78JDk6Scv4D9GyROlNIqvR278V742XYy7faHSuXz7wwskWPTr+JuE+InDvJJJIv
KvP4+q47vBeceAYm+CZovjxv7Uz1z6iowTmVEdxfptbANNLgqIatRw037K5JGtm6qJdZ4FgMzrHk
htJbbcf8F6Z/KHeV9nBeFNHvc04lxEDBsWTH1tRclf1jKappFXktg3MjlRS2wzIDANMqmwNj+sqd
7DI9vhcACQsyt2O3kwrwziOKJ71/RyvIS0h7b+zi3I7V+pJGgX9+6YS2zPmLRBvDKmdgS4aJUKxv
st0Fb/kX3dZ/KOguVi9DvxGKKDIsnu0hHQzaSyVUgj7U31r075fvI3s1UAbgKGh2SuKdF1TgF/mH
QdTDhb3OfFYNVmswCIBaFPOcRQNBBFvHs3KW1qg3k4TVHNOHZUlRWXWnZAc5GkVBt+CA4TketJJO
S8SiDnZBZvNAQDy3WzCD9o+q0E4+1+TcRFFRMugsKEjk+E6JrmVFOAtEYL6fBsclZr4kCSBYN5e1
X+zA1cG+yTq60JDnhK4kUHqB6zPZLq5uLHEZFmrPTufBaB4NE9MR0Jc0D4pX6NUR0eJ/VD3Oe5B4
HCUMPcVxWd0Vo59GqW3Fb+fVWxRU82QONcakoyQei7iMFKMlQLXm0fnV0o6ttc/TxO50zDtVa3uW
RGODf5MG/sdf8VmHaZzwSs1IhGRUY7ojoqwusqMbUO48jV+G53eWgr1oevk2D8hJMfnkQ6/OilQ2
WNXWU3zTqa9ZF0Bywyp3MTtWRRlh5UgH63b6Gvp/9Ia9wubyEoqWRV0+AhtVGm39ZRSV1ooOHD4p
oUy9VaZMuOTIyqCXfXbJOpQMJ0W56X80cX6utdlECyraAJbONz095qZAN7cLPlfLxfmQNjXjIpcA
wKLwIEVbT/7cHSsQy+dOFGHY/eRgeA3ae+z2AAH9WUjbInAxPANCuYRTmzOuMIscGvWblf44b34C
v29xHkVBBZRRshuaFeEEy/d1/7UkxCOKiFFFqBmcM5GMJCyHlGnGgQ3s6nfBIT6y0Um5L9YMUTTK
sxnMKTWrnqGF14xFIb1aLqQdavI80ZimTZeMJkpLMzAGQOPbGii8SwsudsQD2v2Sy3ZHCjtLH9ig
6U76eX6ztkIBzAUnpoWbM+pzuBDbSmZJCQsDb6LJVWlcq/pPLRb1u2zu0xqE03mry1GDT/QRAc7o
sVfLMbFHvwentOKhpFF4093S8DUeE3p1plXgv1HiEXjybsGD+XwVelaO1hcMKj0UHoZK9peixugt
pV9DckqfSFaSopZndM3hNYh1Z9K7C6WS/+S2uYbhNL4eokxDVc/oosEWhCKY1KBjTl34ysh2Mfr3
UXHA0i3kodhSEhDTqeCR1mW8bnNKUsW90i7Fgv0rB9uQMSmHxrbVC9K0mwa2huHUxAQJU2AwmKA8
4qlo+mIZB53et5Kry5dZvJ+IqNtcJBinKCOYhoKlmoHYHrXxVilCu1AF9UQiDE4zUjJLVtACI+6/
deNz2RwCXZCs2ry4rFeOU4tcDTQFVYXQvjsVrdDRG6gU9rqr3yz3pq04pSvvC90W5p+3lH4Ny1/O
LGPoFxA+wv8Ox8VnVRaskx5FWW7vg3oMRVLWV9EJvRndrVG5W1o1B0ukVEDVMbS3cOsrDL56ZEO2
ql0nCe4WAgn5JHAatwUNO6aSP8vkoMN7Va9W9e1/98ErgfgccL1oYGFpoCEkAIsTKHKIjLeXSfTe
K1BEncvfqEVnKX0OmEp7xiRiW5FviCWyYREI5yq0cojrogOIetd79TVm5Dnmm/mIMrBds8uuLHcU
ul4RJOc2lizRWtSpYI+W/TA+B9KFcFjY1oGy3iH2CasDJZKneiiYGgzBLtQVDGCZnT/QAYNqmmxa
uvppIE6kqQXarOLRLWhqV9NPuZmdKa7c/4bC+aIJBAZhgKMRSXN/6X6mrUv6t/MQm0tlmqqsmiye
4FtpjHmQQqpLg1unb0p5PYJI9TzAZrqErhA4PaaNWdc1Q2ARdLpHW6RrObd41/WqXeKIDvbN4GUN
x2l0nqrwcWWIvfeTWzx2gSbEdDGEh7Uhh+4ieBDaVOaVcGx5V5qWaoUxqxHQkv4wlk+pfFRiAYRo
hzhltjDiVo4sQEjWKy1vrVBYsMiWhE+nrpeMU7NlMdqqH6Bm8a/eA58iBqunrGTBtGU3d+dL0dv7
ppdeLRp3/BFFR2duCInq5aDnD92Y2xo48TyB4m3uDeJkvO+aFAQnPIxe6aZp1UwTmmO8z1yKcOHy
yJ7HA7t8kNxL0fP4Zkscm5JFVB3+51MJf6iMNFmCdsTFnrGaJX5Z+ubooPZEv2XEzhr68ibiDYOn
GE7yU3TWsgP800au4DlTa2m29Coe2txW3mUopjV2Ab0qx/2Q70krUMttu16BcYZmGoU5I5fw17ne
PSx74mI81BVaWpDxD647kZqy7TonHGdqChiG2pLh1Wh4VnTN7sKd2n0d6tmuA1EgsZkYWu8kZ3XB
ELSBqb1LNxzUO/YCx3LnsmSPaLfeZV4t/Yvs3m8W1SQKwfxiaqlcsDRpVhSl9YgJPk76DQPs3HJn
VjZeitBOmV3JQlPcjs7IP4B8i1U/g3swMno4sNrNRmrT/HLRjt181HIYCRR43lvl9ZQIomwmx+fN
PMFyWSjaY5pnYQ1MecL9XxwY7UEWUm1suoCVdJxBJOiojJIZy6nLV8t8P2Z+v9wL3MxWOhtjNP/e
Mv62RdMJky4bYCSH6ajtTfC4676O9hORdYuE4QygroiZx0jIYszYXRD8msubVBXd/Tdd80oYTu0x
MpPkDdgS3bZsbcnscXUEF0VxKWuCO9DmqbYC4s6cagwoITmA0u5Hqb1ZQgpAkSSc958aqzPGARpW
9A5qRO3a0W9HX75RDz3eXPVLCtZz6opyXKI94q5YUxck2SgDtWkvtOQmC25DUXnUb1zTSeE4H2GO
GV0iFUs3Zc4rKg134UX13XQnx/yCMSXo5hcysG0GCKfN4q9V3ThjsnsCRMMOr/HWAZbi0DPu2ePu
dBUKk7rbnv4fAfkLlp5RszYoFjEfn0h5r0h3jXyfjXhc6SZbYL3M0ZxxRPwtK6vxfqJUEC18Hr3q
Nr2wvLgEJ5mMUgBdWB66fUCfJOPOzIzOcdUqkGx0kG/1i9vWKZD2ry7br6x5l1FEtpdNalPXEqWi
BAan895D0s1AjSAo5salPqNCTnxk2frETmoHDhJdw+KyB9FOcu5EWkypXEqAatrPWbvsiwsS7Y0m
doJA9JQjko9zKC3iwCAmWNrBTGxd+jmN3wWqIrICzqO0gZIPwcwQMFq2fe+czx3dDQ+ML179Lqqf
2ywZWR0sfCGOWhqxprFYgD1MgfYQPcOWl+9aH8wA4IuMaltELyGE5FxLUy5mqIeAZHQyf5Hl5jt4
TF/+oXi5H9z/xzONL8eJQxJqs4o1reXCxgRqq3kJDFEp7vad8OS/+OKbWNXNrLAQ5LArKJrNYHSS
MzgzyjyTO9HtRnAEGFzM0aNEv5MIwCY0JYSHYLqeRbMKhQJxfmQ0lNkwGIb1YNkywsTgoD/qdn3I
vP5FtEeioJQvt9HrRqEYygvF/1ETUMshS7SLXhYUtPcDu9IIE9iiI46vumlTMFYy0uZ3Pzk8Lim4
lKiTHvoja7w2ntlToqiTTigm50GavEgyiZ3dyaE7ZHiIQBOaDybOZxaZjn+4rBRzV0D4RsinHulw
WQpV6hoWAxePKAlzQZyG4m1GhyXdJjuRcW86yBUcF5roRI8VIwFc0P0A41E+P/+Jf1wBcM7DMCOy
DBYA0mfoyB1jpUl+4aaLgrrKGb+L5Nm0s3/gPjVLh6Su1dzAXXtpiDPLv5rpyVB8gUyb4cEKhLun
GNNMdCmHTIzOWTky7nCWKmdRjzBztRkcrLA4x9HFlEZD9o5Fb8iFYmNGR34X7/LjspO/MD4RFLih
0smjX01PIOd55VBkzqEEQSnJZgVs7aY6tHZ+gYY45M0mZ/iW2P/m4X7bha2k5eIRvZ+irFveUyWs
citzK9n+MTks79y/iIidN6+bKzAuDtGLOp/DEuKx62bhd3uU6HjdTvQSrG6GCCsczoUM1kgMeXrf
QulGvUqRQfPSCzbHhkUK4w8WKRB7us8PjGUkc4xDtROWYTKQTyHt6iO4OMWgVmLpBB+RHPJ7etR3
7TdGKxw+hUfUs8CBY7pM7IqW+J145hws518GmuhtztwZI8Mp3D5Dj0PqRQ8RypT/mmwCEj7iNl5y
j9zXheIodwSt+blb/azuxkvhMohUmnNHVAtoNrNc3OjQG+lLetG9pE7/RUG3ReJhLDIoIgRGJFj4
9wfTVTK4S8y51f7KiPXPrJsk8olmU0cHIarilShyiK6Kqz8p6KGn7X7P8KxQabssUcDcRjs/9WQ3
ZYIOc4GffTfk1e+rZj2RXsY6JsFOkr4MJRj57s+vnMhu3o/mFQYm7qZyyI4O1k4K7skfmIPBlCi+
M28HhxVmWxh/wR4O/sqi5uAzEymMaPc4hzSmhjG3KtLFWnw/ofecIgyQnlXR7IPtjNtqvzhftCQG
laoEmUXjZsFVmr2HZJfWjvWEGwfBun4+viyFYuKubmhs2jBfi1XIfVFFTdy78x0y0vB8upPb5KlA
7TsIgiNfA8No5qgK6rMKL741wFglvMawY+ujX/j4DdzRAodo9M2Ab2C0mGzWoXUdHsHFgKaJwJsE
WenPRg8wqlom0u9ElQm3ibKUV5UZRvBzak0xlbwIj5NezqLL5mebAGGAjCsl8h4UiJyvU+JymFoL
MEYj3YDz2Q0X9dhmpkCajfcE4OAPHjBkwnQGa7uyixLRaB6qXY/y0sUvviKLhb4mL70CGxYmJ00O
sZO9ahe7XHFE15iNcPgjNneWJSi0kJax78FdgLMMBQrBm6rZtftXvwuqjjRRhv+zBTJEzaQqISgq
5emzNa2sSVwCEV27kV3Vi6uFmPJDlWMa1u5509jcwRUWpyhKneRVkk+9G/Q3WbrsS+s1MtrdeZDP
YcdHgbjtI3Hdz2o8Qhun2g2l7gYEMte41Zu2WSyHMX9G5fCtkZud4CT6nHb5iMttHVKfaSNFwM2n
1w78nxECkXHSnLlqH6gpqsoRbRsXbxSlThdMu8FSVt9xjSk6j3ReOPw6v5Yblv1BOTiTw/DipigT
oFT1VRo9y4aAZ+c3+n7SPi5e0MKlbhMdACq4zFGUu7Oul/vwYIHrq9rVl70wGXh+3TCB86NxN5Na
0Z7CuPPZDq6CneYiQNK/6ofBCY+LI7tKbUd3REwiunEqrJYSI1Q/AtMgbdI2GJAHRzTcOnlqD53d
XUoN5jsujumjesuhxwKv85KLgbv77ElUirS5mTpIzlXLUKj66c2kn2nRSknvUiId1am8n5vK+wN9
sRQLtEkKG1zDaaU8a4bcGVXnJu2jOj7Eg8A3b9r26vd5fVQrcM+BSuv/rxTsXshKDP5opVYwnFYa
1ISOEAYzfGvTXWkIzGrTD55+n0/AhV0gVcqA3x96vDBKvWPNePRXdef8bohgOJXTq0lfuqruMMMF
Y47ndj92mZctVLDp2zCGquH9XVbRTf1Rs40mTcou7Dt3mcIHS8MdpMyTayiX6J1MBMQdH10ZxV0V
ACjvhstJpQ9BAvK5RERutukirJM87DNW539mLEaYt13nTrPmjs2zog8XOpqcgi/nt2fzwFjhsO9Y
4SzFKJMwHLA90uwp9FsT3ejm09xgTKLmnofaNP0VFGeXekKGns4QCQ/gtwb6SZPl23kE0d5wlmmm
ZWUGTAmGZp+bj4ryaNUCiG3jP+0LZ5XjnPXNiLHZbh4kP1UteARLaWlLc7vLZut5MNCCHizSZW6F
omccZihcNK3KFjFNViCgqPyMOYvWIIAl2KlETtD3k3pp8BCNt41ROVkER4cmv753aPpS6f/zPRBB
xQqZS08NirwEtBo7vOXMv6r+IY/Dt2YyBI5iI/X7EYYz4a7+W8DlRrnJn9FM6lQ30nWdoBypjTFH
jWWANYEz31bK06py5jwqVaDRCLKVbfKzyytnqk1R39u2Wp4wOFuemnwiaoGdM/KvqBab48Sh0dt5
1d/0F0RFGKlrOPl0Ti/jAcPgQtJ0rhmMtjbUdt+AgLv7Egirf1hw8kkPT0j8udEZKca6N3DoRM8u
aWG4eta6qmTsylB5kc3GsXTlUrUyZ+jw13kpN1dyhc0dJpixoJPSgpRBqLw2o3SUC3Kf9unDeZhN
pVjBcApftKCwV3vANNnRUu46aX/+90VicJquTkZXpAt+vwrv5WxvyY+BiK5NoA/8y40VJPqQF4Cw
dNOO9Rcl+1V3+0lMpMK+9Zw6cMpdhSRIuhlArddEHiOBJ+58UyOL4/SH3Bdn/zfyx/ATq93hjqwi
WzIdETtD1PzxNTjMN6zrsn2I3X4vyo+Ltoo7tOJ+lKO4AFjdfqfmBXYNvkhA/rp9AVlJxJ1bVMvI
tNRYw07DY4Nkz5PdyWAVM+33pG3mNbUtolwQgnIeozWyYqTR+zLGpm348cVgywd2D6iuw38xdkag
kXzzdEZqQ5YVpihTtzPqm3lJb4zJDqbv541ro8fig37wTdOttaho/4VgnRves7najyW69eSHyUFr
uMsIJSfRBgocBt9BTZRG03IGWQ3tTUbDnRQNdo3Wn0nSLuty+qnjjYOV0SQhWoMTkHFPwxMKiC8D
Wbo/L77oUzjfgtl+gdkPWOZMwuSb9Fiqokd1EQL7/1XIWJaJOYQmhAXF1Vg+duXTeQkEJsd3VofR
SNRAwQFTT+FFPwdu0+c3kyZ6dRPBcG6kmq24LSeIoZutg+noLmZNXkgWdc9L8xt3BR42WUdmUn5v
CV4tVz12URymwGm9d9qR1gm+RrI9OOAS97PUFT1GbMsFdmBTI2gB4yfgKpYUWm2fQxcbxW263hlG
FiGK7kEbrczMzE443PrRtCks0KhC0Y6YCWS3O4IJneFFvFuuUUHeu+ORsS/3LxHMTXk7v6jbKnjC
5rzyUlnNnIbANowDRb+ZqNlyOxalKuJszUAEz3db1q2q12QsUX8Dh1x7aAL2lUsLs01aH+l71HKL
eem2HfIKk7MrI5/UYs5xIQen2+PwUOJ5oLONu/hWxYTY+OF/f/XA/q3gmB6t9DKTQKKfVRBxUt8q
+XnMvrVGa0edbv/BXq1wOD1RZ5RiWjNYhJpRBku2nH+L8TZ2HmOjfOmjMLxCGO2kUCYMpiyghgOv
j4Xd7Y1X9trQ4NJAb03BpWjzOFuJxZ3ZlaLXrUyAGCTGxWIshwJjOWirXbckFVz92Md/CrFWUNxJ
LZWg54iYMio68WqQc8ReUFI30ks7H33BSm7Gcycw/piWpDRWRybX6NTP+i/Wn7jgrai3Wd9OGdmh
az3+R0guqjdJnmg6hYYwAsgaT9axlzupI1XOjC6Uf8HjKpJR/aj6qU5x2ZxhacbD4rOKH8kzjzoi
H4wURspXRFq06ZFXS8odyUESjnhIhbcCayM4JlBXXfdogEwCw/2PK8m5EA22Vo8mVjKvM4dRuRQN
41wDGUk+f8mLxTat6lFTy5/NqBKnDrtf4dikjhxG3vkvEVgHf4ajSSNDAz60qC6vu2lHsj3N3yQi
kJcp/hnD4ClRaF+3+qJgYeWL4aDsmz2rS2YjDM8LI9o/zrmE41ATHelFjMO9H7UHHZ2R5O48hMiB
8UwolVojozwDgxVtpNfsJGWz1eOD4oCr7OpPZvx+8Jg8/0mXRrKmWFi7qURzYepN+mDH8sN5sZi+
fd4gg+joFtI09KV/NLQiRgQh9QlC8ZTYtDm2iwBge2tOAJxp4XmrkWmRMoo6VNxUfhCCizlNRccL
+5lzcnB2RZDwwy03e7/kqvZytL6HF1aDkoTBC502sovJ+bP7GT2JxkRfnc9Nt6iD3rC1c8kuhQuO
MOYtdjoPzzSSUyr/omj7N1p4wuTOaqJPZmWMMRwjymXjxZZe3q9ONwTz3KZr80Wshr+Jek6QnHEV
ILUYMgViDtS2vrxPQfcGVMFfTe/zY9NF2GQgUkru5M4pzbWuBaLWXST9NaWC41qkk9xxPdG5iS2C
36dmYJP5cZkmp+oKgU4KUPj2LWkpUnDhMSk0TyP7oLySRMfJNgTe5HXUOyC24ASZE3SClQtcRFF8
LdWHlhxILwo3NrOJqNv4fwzK/n+l5WiaiZHNhGW9a9w+vkDm/sAahEWH8G90+4TERRnImpvywmyY
PkS5Y/jtjnr6A+ZigrNLdk20CJv3572fYP0o5/2kslY6aQZiZMBDBfE0fU+nbHqSFDIJjqjtW+Zq
HTlHqClmpS4jsOJn6QYtr37ugCD+F8ar78BK75wX7DfXo9Nacv5w7vU8lmWgSaGbYvmcdwI+XFfI
TUIceqf6iKPAIXAedttwT6hsvVe60iYGLrxsPaXWsFsMFUwNwTIyZ8P7eUVWcTKqKMvGOK6PCEGb
FapSIjCUaRwf5Eae3XGxbuWKgmpyptQNJmExwNbZssbk3FEkUTIOEzAZJZjuaPvp+4DcH+OGrm9i
X0RkvLWIazjOqKGQw9gFyK4YkwqilshW81aQDhNA8FeI2OymKF+YRPlFbh2r7vW8HmzZ1UoEPsEX
lSqo/Wr8vkJR39WQeD8EwfUQKyI1F6gDn9bTVImmdYG1yo5/0SFRz7gLXArOL2wPGJEkf/oXBFYi
+ThbTpU5yJC0Qfqyu5fyK5XcyMHj+SUUSca2cGVKtDPVqq8RboIuyJ5LbzFeZxrZQYjJO7kpWkem
wmfMir8NLPUUa2kBgbKjghY7jAxBQacX+YO97KJn1Lfb3RN1DVz1RC5js44Ok34UAzQAmEHIt1Xr
mGCVKgRbqO+QfSuf6+vqyGYMZKDgHWYMGZLgrBp7mux/UY+9dbgpMjWoqqrEBGnIx1VOasxjMVUc
oI1sfK3KetcZ6LXTil2YNLtSps9ZpLugDbivp1/n93frZrRG5vY3LGNpHiUgJ0nxUkaNj3yZb5Tx
TqkkX1JBAm/ilbq16j848ta4nIvWQ2tWywK4Vh+5zXxpjppbCkf4sKP6sz6d1pULUxO1y7IixTWX
Zed08LCaX+MDm7YeuqK3782wYS0RdyTgyYIkoQxLkS9Y/2vmj6kneaACGH2Uk19i2ELgxIp3fvu2
zfMkIHcmtH0IlsgIoEp0ryjprmgwRCIj+2ysMIBB6Oc211MBrxwKZ1E/wzvUosz7GBMRcIsCRTUj
52v9+sCyjuJeF7Y1n7YOhbpYNzbwgx8PWRtxJcnBgpgyuGjUW2IdNPMulkUFpZtH0AqGW8C+7Ctp
KgGTFs2rXMzHsBCxNIkguIPUCKa4SA1ALOHOHB5n7em8Dmxr3j8yWHyVYBQF8hITAOBmxObJJL6E
zgk1sRt0VjX2gE4kKuLs2Tx6VphckNzp+TJHxQx3mXepXSy1S4PuMeiNP7gjKSscLjRuxgajGxMZ
5w9SilNwKY8vqqhudDMmXoNw7jfTjaTuCECQ5MALRe6VTnqlu/Vh2EnCYH9j5oalrtE4l6tEgzHL
FNul76zeaS8yPIfEFxYexONdNzvajkV0GM7+vbtWbXBruAJ12Tbivy3L4skodSnT4yWDtEkYH+rQ
sKdRvaMFouRw2OmhhHSSCtayJvZimV62c2Dagi9g6/l727Zkzi1PUx/V08TW2ye7+RoETGB8s57A
kwqme2t0hCJvAqKGFHQ7Kqpo+fxfkbSkWWQU1sh3SeMyjnN0wz5o1wpIdNFLmdTCudSb7muFyJ0G
/STPZqkDkeQ/qXRVWpNN6E0Qiuxw8wBQWd8GukNxN+ZUd6jkqTL7qXP7vLWN8ccEsjFJKu3MJHYU
ivKom65shcapbjs0eWqOQFv0FOQ6XxIRcd6mODhfZIJEgolH0I+BUF5EclBaSufO6Xy5yA3IKTOk
HDHDLKgrr8pjgXvZFGiFx7mXegxIMVoqBOp30fw2pG/nVX3TTa5+n9ueJs96TCKApkf5q1EcsvbH
KJziIJKB2xRj6inG2WPNBgybs/zqASOeSGLHO9ZUpnlIKpHQXr6eF0wEygRf3Qvytk+RV8LC0SXZ
dzXG7CWjdx5CtHacl6gUy2hg0Ki4M7XdpCQ3VkGdomoO52FEknCWis4EssA54ClEum6z75pZC9yd
SKe5ECNqk4lNskUCbmzuSvTlO62p7xLtup7na0XGGLj/JhAXb6gkMsKwxdbIBHPI++xbmhui0c2C
veH7GJNFspSqA0bavg31SxZ9AYuSQA7BuvFdi6Eyj/00YN2k+k6anwk9jNNuqJ3a+pM0wclI38OD
lS5rmZVUEjOgeX4Fk7bTpveN/nJ+UzZ6+nDqr0A4TyD3iGOQv0aE4ecg0Rz2yg599jauIr6IjYFt
8KfjdQXFOYS8x1tdwORhzRuMOYvRTYn7DjYz8muROB8A1v8inBLgRIfRi0PwJ6FP8Tt6e+zxMf0j
JpCPS8g5hHHO0yiPgFeF18bw1tO9VAtUQSgT5w0yQpLFrKF0cKeudmQjaixkcVhHGx5JhTQW285H
M3UU/RjoQuFslahGH0W4prrTWNtakdhL/v284gkQ+EECEYkkKaqBIOGGSPy6FTRFbQY6moUDGxVL
aCHlFiyI4xQTXRDNNpYU7PS0p2BqbKrLMkBrQDcbuYAWToTHeVPdMoOiq7BBVl3Z/XAVxbVdmj+s
rHDPL9z2rWAlGbc3sdTTMmVxchTskiZwUv2yr56KdF+BLbJFY+zXqXqOC1/RRCfGtnf9Z015Mi1E
if1iSEDue8vJl9xXJFTLduX+vIQiGC7YylqLykmNOxyxtH1eG/fLUtrdOP7RYQGacQVjaDSF8heO
sJnlSVdht0WFOA7FDJqkXBSd+XheHLbzn9zeCoZzD7WqFIUWAoYG3xT9ux4+oISoJ08KuaW6sEd7
80qxQuP0PknQQkxnoKW/Fn9xF5QVqBUKcZVfmoMbxdOfVCEqKzxO75XKymMt03ARLlwl/WIsThb/
OL+A7JPPLSCn8MRoRgW0xUztQo/mS2bHkeL0AfVxEbxuF0tUGrhpyyeZ+ChCWYZRVwasYSjj4TjR
nVr1pzz0dbCfnhdt0wuukDhVL+ZK1cYeSHKc2FPpBd3teYBNW1oBqB/jYblc2qJnZ+GUJJ0d9P1r
U+WX2lLe/zccLozIu0AjowbX0OLxXY27nT6oRyMons/DbO+MRtF6aVp45+JgsiSJ8slE91I95bau
+nM62C25UC3/PM62yp1w2L6tQi8jpXNWq8BpCnDhKqYTay8hhoxE/0fadS3ZjSPLL2IESdC+0h3T
3kgtzQtDZkTvQM+vv4neHTUbwj3Y7X2aiGnFSRZQKBTKZA22N1QSeydWgjcwtoc7sFpPlBgjCeAX
6TeGcqqzvy8LI9aBt99ni7r7/TJ3Ub1d4vcL9L54c9E+Yr7qt5YQyZUuWzTO9OjbsOqUYtFc98ai
n/X6u+nczn3rKYlEItmKcUYnW5TFsdmKrfW9bfhm/aHft4ljwwI76FZ7v2Lm0M6J2UOSfkU8ecle
XKeWlF8KN8UE24PpWDqx+SZfolAlzypcctP6c01GH231kfb18saLvUYLdM6aQ0CS/vr33c7T2qJZ
z575SM02nhEuR9ePj5vfnxLMNJqvZB6+MK+u7QC5c0OMSZmUDV7XEmnRfINsXB3g2R+bvhGYZ+eK
PlJ/bM8yxgehPuxg2WLv5LQNY15GAti+uc9gSU3r6fJKCndrB8Adoc7FsL6JyaUvZUDUT2hYnOo1
uAwimJuKh8QOhTtAqOoESe7ExAj12/gB83+u+kMaWMEQbqH+lRyMqD7XN7IyGdnqcaeJYBbboKHJ
OchszUvbw6p/uyyYDIC7wO1Ka83RAkCMmSdVZkbI4EtS9jLNe41u71SAlibFqMHXtYsPjHy6fKmd
aAI1KZtx7OC2QGPfSTbTjn35H67J247xMwjSNVtMm+lFfsqO2hEV269TQ2X6zXbgEgx3i9cZWdO4
xjkmRZtHdFHJc7ah53NCF+txnru/lqElXhk3Mv9ErPdgobcd0NQh//z+YG1kMtXKhCEc83OBd9Py
6Biny8ohjkCA5+AfDO5Op6hmU4kCDAMjZbQgZ2MPnu0DCbM72ToKFRGVYGC+MRGafj2AOyVB1KYw
SAYPZbRSRPW7+adRa5KHpwyDO03qrFuz5aR4qTcwufOL6j5cXjDhnuyE4E6TpuegB4OLFSSoJMLc
cH/KhmOePl9GkYjBn6dhcMxB0xOEH/P1ccUc7yL+cRlBLIfhYCuIBs5P9vfdZmiKsqjWhMIyxbWb
qKnVM/7Vir7f5XgZSCzKGxBnvFs0FJFYz7Ejhv43UfIVnEdOJVFjsTQO0TRkruBrcVpsz7lFlRbr
VWrdV7uvfXOgT8pMg8uyiO2c/YbDhN2tWmoahe4USh+QJ+ughuODpnrKrQtG2PjImJWs72ovZVSS
CcdtlZ5apmnlTBnIswmC/eZzmspe4+JdehOM26VioijKoxCsGr+ZxmfblbHN6ewX/rCijgZfy7LB
3MIb6xI5IlKk0IPsc/psnZcoPjNO3Romp/LBcnRODovfnDDLCt2466lG9UB5ZKzkUjeJKcOlL+HM
qqWSJC1b2Ihm9VZfQdVwHihhCQaEX+jgiGwwW/uX9Ua4gzvZOfUc7Tg1N2Y0BiTi9OSk9cTTZMz1
wi3cgXC6GffL5rYbxNoUdI72j5WMgUPs0Domc2dNDDDiK3r1aXOmjaA8R39wDknilUF1MMDrRZAt
Dge/iCZZtF+sNL8R/6jvddrJqR1Y2kHZonnGtJe6wzWlj/daPko2SfiAepPO5Z4d80D1uCawiFPJ
mFJuyXBfNiSk7W37ofDrDorTwNTSMozWhliG8QA+EC8pv1xWOHH1xw6B07i+1Jp4HlHjVGCA4C9G
2re9pAH5S3e9+XrAMMsGMRzvMqhQy11dhTVSMTyHJ53rUUNnWQUWMFFvesyJT+K7vJeE4oUKscPg
7NQE4rOxXGFFOmu9Wgc7HJzkrzhWomRIJH6zWN13WNyDQGv6tF96yFM2nvVAWWkTapS3h/XLAmLJ
/6DakG37H4ZpB8g5L2nXOVVrM+HC+sRKzJtP5u3kdyfrmD7IysuF5mIHxjkydGu03qnYbnWuP1fG
udWp5JUtmPQIN891wKuI6kkDj6v316WT1LlGK7cPChYRz4sbOs0vbmcU/hq3z2veXytjDCJmo0GO
KNUlB1qkK698ZQTjVXWTL97crEFvRht32lTNhR8nWUit/r6b6E+qEQmW0I+G6tuuiwo4cC5yylJt
ZryVaM5DEdyMoWHhcuX62qE5jfeMC+2/P2h7LE5PkjgGB4hi9yi/XQ/j+oBiv7AvJOovMoesw5eY
hoXOAL7qtpwS0zLquA9UEzGkCQ/h3vGKES8e1JElsh4pke3Yo3HnOm6rxo0VoDV6jcGFrj9SDI+h
VnR55WRCcbtkxmXhpgtgxvXY9IVHtx81eh1tEpWyN7HofO0l4jYpts1sblRoX67eV+R2lnG0CldM
Q9mNxjh7/hjWSjs6Z+oCn0Jzvqf57BUgEpvWSaJqzArwJknfoXBOhVFWnZFbcCqoPoS59aNuwIWs
fVaTW6ucPAwW7Orj5S2SycX+vnOxO82Z0gGEA8i73016mGi/ivTr/wbBKVteFGk/m4Aw2s/WdKwR
tpJOWhBuPwYjovjKxZOXz7DWmAqwUKbQKTr+orGHs5SEhV9TT7mpb/XrPHTvNUm6QbxZb5icua0Y
UVRcArNUU9+aPiVmULXPaY8y49grvixEYt+FBnYnI+fGdIuhpBmG3mK+ubuethHvLnfU6SnNHCcY
CaY/X943IR5oJ1ERTwwDMYT3quF0zerm6QAPbTzM040df+msG2v8fBlFmOLVDTD0MipgRG/Jexj8
j24eXVBubHdLlB2LMwgHui9jsGE+XXlQZS08QoXfwXFHzMaFX9ouRUa5LzaPDE3hmQqqEeM4uCyY
0PhZtgUsHWlX/gU2KHmvbm6HSgljCPXmUOmzF5MfiZV4xvLzMpZQ/W0NREsu7n/H5YTSBy2xpx5r
mKjD3z2yrorhTBJ1ELoX+g6EMxWksZArBM0hSlqcMxuxwGK0qHELZC3cImlY6QyGtlpwJlROmrJZ
27I1bOTE8y3cku4O+WpJBYNQmD0GJ4xajVY29A4jJ4uvaYko90DDxEXn59aXj3TVr2nh3pX6X50u
K0MSaeAemrOHw7atlVYCWqePxnxsweRpabZkt8QgjmM7toZCZ74kpJzI6Iws2ar1pxVEYg1oGibZ
WRJZCAJamX9AuEuXYPriiPQlFlG7oy1CTQ3xRmu5QthJtl8iY7uHYn/f3VM0c1EKAo7tf3eRaN4Y
Yu5itIDnpThYT80J/R1ec5dgMJesRVisjr+l5CtByFqlYL2HlKjjydCw3hw6JZfUwAq3C/w1mmGB
aZ3w5RmmGncUpxuPn+1Fz64U93bbvly2ESJ7hNijbaqW6TgWn06uuqLTtnjFTZ/EYeNkvVe31hXq
zY+DO0VzD0fzMqBYpjdA7hivatc16PmDdqA7oQXXYEsMzzab6DKMUDN2crHP2GlGa9mYz8PkMg7g
kgGl0RxZEZUODWG6zLtm++XjTi3sXpkYI6Qh7kB9vag1FF9nt52TL2dUZXTMeHQ+NVeZfLJl5K7h
esvHqWWtCiT7lKU/Uwwdmr5eXkLh23svHHeQt8RcC4ut4RSRqDoqL8ux/s5Ir8jnwVdmz3y+DCg8
UpqrgWaT6Da4tt7vmW5OmmLHyPEYy3HE2MdZdlmJF+0NgPOV7E3NnCTDmR3cE3UVr3SChMgILoXx
aRRT/RaDc10yqsAXNV5Tzu2JkdflgXMqEWJ1/cErnutw7OV9FOzT/1TEN1DuWPVkNdWeFab1sICK
Z18l5/pIzk6UBfXNR5JIewm5w1WAkizXWIXVYFzXJeZ7TbLXtfAO0fGMR+0lCtAMDmFT8soYYli+
wb1b9G827kQ3UkaJwglRiEUsC41sjuNwO9X2fRaXLaZbxB3xmtq9GQzb9tFr+S2vqk1y9wpNxQ6M
2yHSKo2bdxg7Uc+YqqOiViyrQ0LMe2NxvZRQX2mSWIIpPFE7TG4ZJ6ooNjUgILoDr9d2vanrRnao
xBiug7ZD5LHQe/j+1CJzZWc2AR18Z1iY0o2u2Ko4fMAwGEQnjmG4Jtye9xD5mtW1mmPpiiIL84yC
O8t6+AgERoobBnqDwBvwHiKx2nqKlQS0+gVGDpXjV91of16GYD/xxxFlU8v/DcHdFfZCBn1rIMVM
EMTpwRI6PFaF9pEt36FwaxVnSq21NbacrHGKBp2c2N9LtUjI8bI0YjNnYcq1qluoD3K5FXPHBZG9
LYbncGYTooqw6TwlTG7iaAjZlCp18MarRXInCddwB8qtYZYrOXVbgG56YBo3Sx2qxQey1xi381su
bgHtRUk6q1HgoCCponxJXIkIQnLTPQB3rSaa2izlDBloNKGrkc1ybb/H96WKrlDrujphmE80N+Da
k3heQmu3E4w7qJTGRq9haCFe7qlPidmHhb3c0nI9m27ZRf+TeuDZ9v5AjRu4UuMVUiLJeIByYBLp
ZnvbYx8sYRPMR+PWeRykJIJsc/44Y2CntnRcGgiccjIm1N0SmgIVTJ2vNTBTDmZ/z2k9PHNQAuwv
h/moPpKv09fcCCQiC+/gN3Cez8c2SGPPcAThLzkYCJKd19nLwE9goHfSPemV5KQLz8IOjnOXFKew
J2SYWB/2TbaeU/25nD5yFnYQTOKdFz22PaL1KySyQIpvxPRHXtXfL6+aTAruDp7zeKitAlIU1q2G
ds+4PaZURmApA2F32E4OI9lyJ1EgR6u9jB2YWYbIdlPJ/gsueIL7z3Bfa+lNnnnGmiu9ytJyCZbh
TMovrnrfzcfZAFWgc4OI2X+/++/QOCvSOrGa6ZhfH8z5ubXCrrpLTImJFxiMdxD8YXK3GdSCEEjt
S/CKPKXTtVvdt/Ppv9aAPQzPNYOkldNNGWD09jZuPlH9MNKnyxCizBCxCXr5bMckhsXvTebYVo/C
RVjbOzD0hJiQERTPjNy2lrvi7NxxNugdFrcz8VBps8qwJvSTsZlp6Peff7DZPO1hlFU1MM39A8zW
US9hWqgf40ME+YjxTVVRL0FtVQEhSZSmHym4wUACVIu8lgK7rxfa7vSMbtuje6NaXt8WbNatcktf
Bm9BM7wVGVdxOESNLLLDLMsfcu0wuVu47LVyWxmmDUJR1oFfoWxXO7Pxjx/K5bGJCyjhIejr+mMu
h7oO9UobLKKbFHcdAcmMmYdja327rIUCK/QOhrOmZq8VdqYCZkImADUB1QQOwA9QexNUKhI2SA8R
OL4KCzQjyqAoFJulLX5WFcdBVQ+X5RDp3B6Cs6aYFzCv89otQRbfjmBIN5VUYtxElmePwFZyp3FK
lidFidLOIJ91z55/pMXZTX4lpqzcRFSi8W612IfsgGajAPG7CSAWJsIsLXJEGZJPeq9HSU1+bG8U
FAnJvBQRz8Q7VE65HSsZ22wBanrS4TzrmAG+XbGRmUmogJHSwqCUDWOys4iNHZU9rUWO+zt0zj6V
do0rXQO6fqCn3kegIKIayHpBtOwnvvGS/p09yejm2FXBH+f9hnJXiR5bVlIxrVTPqBK+yg6vNK9H
GeOm6ITtYPirBEKpiV72sBpIlBoHfY3aSfJQ1CXaz9dTdDoCl0UBjPgTvYY1ZHM4aebhwHngF89f
By9jSgHIXewDxRiG9GyFFDN7U4lvJuLF2u8jT202bFmf6jrW1MA+wsO+MR/B3X7TogKbeqxsb/Xy
g/rYfJfdOcLbdL/MnM/WlPPSZjOQGeOjcwbb87m9Sp4x0+hIJOlUsSUgDjI+pmZrfL6siqs2dl3Y
zK24brVvtnLlLl/jXLKpgmcDlhID7cBvi4ATX3bW1ZOR95hzFtTNV3X+ipmLnlsjwX7P5jBeNp6i
zOY7LO4WqK0u1ecS1vNfT5TuoPjrPesDx+xsPE0uo4mV9U0wbqdaYzV6lQKsS24y57pIZfe0bOW4
u2DOe5xqyg72A+Px6hHstB/b6+wIprSrjAbT5xVp9vmYyl6zgqNuqBYCHRoxMCiQD9is86JPrcne
6EvnOZntrVbqqYssgiZ6rWPoA4bSGqiYNzXCWUu6oTiqMqCAmuYpGPpbhdWheKADpj8AO0x+Iq2A
0y0lLWNqwFnMd7icxVy0f3DT6y1iQ8idZ9bsrmKSvCLl0xWcsj0Yn8yyCrddBuZFNjTzzWL2RvVX
n9yOm0QdRZum4XGuqgjtYoYjd90acVPUyZQvQWsfbfpSZI/tLDnKMgjubtWyaaJrAwjD+DoVW1Ro
aIayZW890SnGirmIHaMOQsPz4b3jMG2o1uoU+KfWzZZ5etgd6NF52vwZpGv/AcWyJtSGNzhOKtpa
aVczdzhufVzaKIIEBT1ob0F2X/4ly7SLteENjFP5RVP+7acWy+g5uMHaxdvAgDBkUv9LJhen5Ujg
gUYsg+J1RXrf5dqxMouHrso9YmWFt9LxYFVr42VtH7irc7cusnpqiawOF6YqnK4nVo4PMOo2WjTw
84FUMY7pM8n7H/+1Ld6rDD/9b4s3t1ITQIEM60fsVq2nk+18GeP/MVe/945vV4pBkEwt9sZISi+w
MAx3PBQ3cZDNPr1KrjEAAg8od/Ym2eg/wT1ggJoTOWTVwVxTPguQjHEbzxhch6nFjQdOf69tD5hl
4JHkU07/+/pjJNBcx8DoU1TR8EG+LnFpXqgOAi1pcaWrp6mzvZguUV6El1dTZEuQPTFd0I+yemqm
vbvXwVpm9to56Yq62NsS+cK4vCZu7V8Gec1e8JZ+j8I5BNo6ZLRKsxVXKEp1MOf9pAz3ZjiFasDe
AE6Yhse1DWVPbHaK/4RlLeR4LBqwY++Fo41CBzMHrKlNYa1WD3hRXrUEROdr7OlL4RcNlZh/ISRS
eiAiJ+qfRV16ZmRmsmrwGycv7e86jJQApUXdPtUtfOhKFiB9LXbnRQR9CzhjMakYOQrOak694tb6
BO9H+0HR+JiDDMf1en87GmEe2ajqnoOE8fldqUF2sP9iK04PcShrkRTZmP1ncPZ00tVWdy18RmOh
u8a9mfKbxEi9BhkSiSoxd+6SwNyebqradKoGJPWg3LF5cOBHDzBOAe+6JkpD2atOtJ87wfgOORBm
rYadwfkbUWCZG4nX0ig1/1L1LWqscDZlxeTs8y+Ixz8G1sEyUeMNvBy9SsnPmHztRtUbus/9+Ksc
/srW75L1ZEfvEiD7+84AJHNdjhlbzyEC5zDm6NDjGGmvJJByJ0wUjGBsQ/+oq84563baZqVKIJ72
ZN7FhyrMA0avXH7PTsrBOGJy6umyfILXwTtAznm3exuT4JjzDrv+aVVGesC8ChmRn+id+g6FWdnd
ImpDoyU6ezAbhy2wfIN67YmtpeKbN9u5haEzfXBgXWWR7IksOXiv7XA75DUznTVZsH3ExgM9fU6y
x654Hk3JpSu6Jvb7xpmZyh77flOZliAUYNmrXydalHYy1j3RFWug3MvE5HWMROdfPIqJ6SypNkI9
egyXTJEhTJ6a9fs4+EMpM53ilXvDYn/frVydVKRpDWAt3VHHu8O1cQee9OIDfEqGoeFZhapOlBrx
J3qoy0bFyDQEbJAnyZTPQ4uhR8ois4vCc7yD4c7xoBQYylarC3LVWkTQ5xhjYsQaMH5keW+j0Cru
wLhjXExKm/cJwFzM/Kz7IyhCA83y6uzadW7XXNL2L1S+HRp3hmmzpUasAc0ozbOtkHAcnEfHiWXR
JtkScqd4ojlNNnCaIiA/hywgb4esTfR1kJ6UJ08mFKd+hGZ1gz5KhCgn20ty7Tyaf0+GIzF/MhTu
3No66Cs3FyJpKYqKr2jx1MayYliZMnB3/2rNWWk6kCRz+muVOKGbaVHT2v46dz9olpxmS5f1i4gv
kp1OcG4A6ZS1TigEm61AR8A1D9InWNuw/WX76a0aDNI6SBkkn/tO00TXqg5y9ucOrY7gbI3Kq/aq
/DVhfJ96jH1ZsaBkYQnnm9PaSJZ4goybc+j0pxgDtpyHJkFlTfncqdKiPtFDdWeoCGdBkq6hg5Np
WFIT19d4SFDpsmDoAGoZ/oPhLEI/7m0Dee5go6OFDi4pRBdsPz7MQDMfs5NxWs5LWIfri4yGWehY
7fA4I4JwTU4WhZ231yL+4WqO0iOVciqKDxwmvKBgyHIxePT9rYLOvGlcqhnhnzQ+ayDu25bia5lZ
Mlsl9Gu03zh8x/K02kppsZvSOJCo98mLZnvkFm2jr1OC1GMf+93xsislVsc3SE4dk8yeJrPFCNrV
APUKnY/55pyqsrmndnKik3UyC+vTZUjJavKzifpyGFKDreZionKbegka96be+99A+MtMN5K2i7GU
hTpfx3MZlC7mLHaDfxlGlBKDI/C2fpwGOrrdKBgjtgQ0yJ/J8/KjBRV4HpmPfbR+wdTW2zjqUGYP
U2Lf29cy/Re6Ozt0ttQ7d6fodOr0I5ZSNyPX/arlXwbnXotlBA+yHeOuNUtVzNQkC6JdRqS0xxZk
gejgv7ySwsjkfiW5W63V1d5OM6wkujwwjKgMDMVjyfrqfji4wSrzFGVnjbvgLCXrNIWypcuOCXI0
icS5FlWhv9MMzmhgylNqLUwDV38KkGHA890JfhieiuxoFsnyTZe3CDMu3msCGWOLGvar4/uArEOQ
aT/U4svlLbq8ZC4fVkJ0sbKXFDuEF5fXW/TcjfbjZQjJqqFG870cbmYRTOwFxj/zVdIg+TQgtcxY
9d1AyrMmPEE6Avs6ovt4N3BaV450ttQOjrxaHezpFvSBXvn9xw+qP2ig03L9fICzPVzbWvRtzYpT
mvy8LLBw33b4nBq6qoug5AZ8hIwdBAU6AoLEH5cxRJlz1O6inRQhTmSeXuNNOzOxGtrKCpTf7pU4
UO/JgT0k0rD06aE89BL1F94rO0jeZCRzn4wJYp1W88tIjgakS3wnPg3bXWxkEissXsQ3+bhNhDqm
xdRaS+DMw4EMqa+U283i1AfJOgoPwE4obrOWosQiEqzjFJmoD92CAsxhit+GfeaxARtZIDPwMsk4
I9Jilm2TTUBsx/m0ZW3oqN3V0ncSydgC/REvehOM94JRP5VWigWY2LgyEOtL0fnW3ugI5iYfaOWD
LqL/DLRhDmoOuYt5cVq7Lmbs1eSe1umYZjduJpFGvGhvEGwbd+reU6ddxt7GddV+1nFRGRh95Wb/
ff/yOznYR+xAOqPT07yHHMQ+JeoBvHioXPJitw0+pHRv0nAnqXBoU6wlTpJynEZf/0yO2SfMGXkg
6MaIiqj/7t7LCiXEev4GydRlJ5sxpYuSmpCtqc4NPZapxDiIQ2s7JeAOkruuSjuxxevD4boLURaP
AFtzqHHfP67IDrKB38op9/sX6XIKnww7aO5EYerDXKcO078oeewQvJs95aj6LEHeH5bjlEbGk0vh
saXn5kU2M1iYM/mt/abKX9O5NbcTxWg2oE8QGi63r/h57bHyqe76X7OV6gONlOfLWnTxSACXc/Pd
RrdIrwC3wNA9u/nSo8k/qV2JDye8TNHuoqlofmKjcd7rTeZ0BSItMCMVhgaPaBIf7Si1bm2pQypU
0B0Q5yUMFMm1xQRQN32rs2erkymoDICzUo3aghEuBkDz60b1U3hvCLUwMm7HI59XhN9kIW1xIIKY
Nop8wXWDNo73a7cUyxDPSLQE66FBdRLLzJ9c3/bNw+vNIg1ViVUR/BIOWp+giDzpTOtqw1gMCost
jj7zudsoDUgbotsvrHGdtQ/jFUWYUeapipXkDZc7+4bSNTqNYzz/KmQJHBS0J34ye9Yge1HIgLgV
Lbs5qVQGlJfR5j6v671SBdkoq/kUHq3f6wiuzfcblw8NqmwarKPSfO2rb0lyVeQfOb07CO5cJZtW
LoMKiJog6/iymEFtSOrVxAr/z65gxOl7KdSmbWm8AiLWjut8tc0Plw2Q8PcN3dIcw0I7HM8INOKp
FLd9siJgPoRjvJ2cVNa6I9yIHQR/Uap9qzgGROiVa626Ietd20aXpZBBcBfjCl7NMrYhhUmuaQal
VW42/UO5hZ0c3AGxRkRWVwKQojxRQrzcDfJa1tUp2w/ucGy0V+baxmJVw/fMApnRLNFZCQDPYdNa
GATqjgCgKVqvcxgXO5WkEGQQ3LGYurhRNwbh9ufFvOlqyW7Lfp87E9PaYh9m/D6Jtyg2i+tCbSQv
F6Hj/bbXPI1BrQ9Og9rfNWjKX33207RrL28Lr1C+jtLybaY3fzj56Ex20aGOlBXvA6ya3sXl4EKc
5iZp743kl4bRxaQ6ZfaNNsh4+MXxnB0ct3p5hYbEJgdc6nrG2QiTcLhSf8ZH+1CjMsSSuOPihXwT
jruwtdUFMfAAY68P05OG0jalbwNq2rE3Txhg2pmyfgWhKYCbAccJrTkmX4ZCZn3Ju0qHR6U9z+ox
HTdvHiVCaezu+GPLTBcBG0wa/JNIQ1vrMXFTxLeV8WozdE8f7paeeGZ1Pa13aXGLSWmrjP5ReG3u
MDkzmnT6VLYKIhIa3tLbtaqkfko/W6MhUX1xqGcHxBnTtG3bpkkgXBeWJzYYOQtdhEuTZ0Z+kp5l
JcVihQRDAzEY/+gflCEUTYdWkSIVYiITyKr5zVvjjlWmpqGcT1+4ijswZlt2Tyith/KrHcAyvfZK
ZQuLoT8qm3JYiHRwDLNzf2jJDoup6g6Lbv1MuxhZl8xBkWUdpVHm263PiiyzSNaGIbQiOzBePTR1
mxodgm1oSwrjIvmZGVobxvpcBDapxkCpXMujZrxK9EV44HbAnLroeo/Atglg1znp9bOFxioiS8DI
VpK7eh2UzTRTDozylBzLYHsZjsmJNcLSgy2rnxNqiK2iRA+BFxNNv+93TVHtxd40RCk0507R75PO
xEOw99ZUVioqXLg3oFcjs1OPrp1me7IQQEjnp2a6y5vMs2WltzIM7iqG50X63IWxb5Og2g5q/Wld
f1z2vUTdG4Zhg1KSjTQnNs/glldmnakrLG4fzqEWlIH7aNyx0dtu8JEaQ1gmTPdgw9NRq8ntjRUj
Ml3i5s+TMlim+FRZ9uRvmPSqGMP1RFLHs2r9L4mA7I7izzGefrhONFSk4gH9HnXO8hqFjbjDxvyl
WR6q7slR/rYyBIXVHDyyhxz/UfJTM9yPrj+V3y/Dv9asXILnTNbc5eAWKADPaHPclww9XdZ1HBj3
5VMSMnYE4pcoeQJRxuAlURuMMtMiUqK9/NyqD22sVHaCDzC2cwnvuleeJ/fvy1IKY+EojVUJI5ez
Vd7jitFIs9UumOSNg/ulDvpPYL707If2OISMaAkMfR8j5zUY14QKfwj+An/W02o0utliNavsaY9o
QufHJ2QHmSt0lpF7igzLDow/78it6ibInFD9uy1eZb6Y1c+2/RQrkhiJWF/ehHo9rzu7kmgoV8gX
4PSpP4aMcngM1VDD0Mbi0CKEwGr/1tZT79bIitYjikdfJHspuov2knIuZk3sZVxT1DlPkXXefirH
9tSiwmd5yVUvjjSMvS4ftW+sVsr+KYEWntWd8NxZpUaF+c8KoFFXwRiypxcz8fJfGDrmGVfpg32S
1ayKHiN7WbnTuc6F2bQZW20QFWaHpfh8WSLZWnKHj0I7J0VhL5H5lMajZ0yq1w8H00B8tK4D9QMz
7PdHgm/OphWptomyGnX3rqN/WY5MPdnm/2HOdjvE+QuNay+rPgEAE5RQO4fCaU/D4AXWkkTBs6f+
QCv9tRli+oKne8WT/XWQUY7KtozzJohWu0bCtow2X7vqa9KcLm+Z0IPe6wTnQvQJtdulZjoRMrNi
+QQTJTAPYQKRTf+Uhp3kwAkN9NuS8nXT61zrqsL2zNJujELxjORAQAomkUrkhO2k4msrW2WZLCsG
Sn6Cz+JjsFGQvPbdttLyL9Fgib0W6pwFmcqsy/sRWCzdbMKKLKfVX9ESiNxe2Piuiyp0Nql1OLSs
Cieqw/YWzQ0gCZUV2wufJ5YLblpQhxEwCHCbmQ60NzD/dg1GfIoGeARm/Dliee/xSubgCMPNtgqa
WkYhZqGK9b2vYcRrs02kY87UGqboBm5VL7tBE92BHYf2k/NIZCZTpD17SO44ZGaRFRpmxASVF8wh
PVmYhBsHp/qofknw4lNOhURdhUu6R+SW1HHG2BlSCMl2Nzv2Psu2aA+sAkORdz6KLOgOjY94WUW9
NqbVsix7+ayHWQhmJONUoXph8e0zq9m1T91xOMxX9vPlIyMyNHtkzvveRj1ZStYGXGzP6no75TKG
dRkAd0zUdGkmsgKADKe2+zHJos+yneK9Mt2cFXUjAGC+PSPlSv62gsV/Lfq4lyq/6PLerxcTd+e5
rFunpLnbQC/OM1yWEsSrk6eetrPx+pqQbQ87S/xNtIfjrtYCGmjHCoRbjNRfsu7end1ja7W3K0Wy
oGllszSE98IekHujk9odcqt41Xv9vAXQ+xs0NfubP153UX3YJLkD4ctsj8cZEwvdLAvpIaDpsd0D
HwRIHN2DDgrH9HBZ1aWycVYEXfCm3U7YO8bIAHZKxysHz9xAfDFeY/DYUwHqSIkdkR1szowUWrtM
zQDx9OaHgupSUHLpld+7f2fpfa38kAgoPmvENhkvIej5Oc+ydxYwxbnYPJvG1pPVD+6vmWTVaUuL
4gu14/jGmZpyO+jg4LtvTSvdvLVQtuMQ9z7mm3zr6Dogg4i6dxJKPk10M6Pr7vencecGmbt2TlnD
SBOusKiW333SbteIhMVH5r0xWvPfUNyZMcGYt7g6mm9IjWBu2q3nQjeOl+URPZTwAgSDJqqfUI/H
rfRSKvaYNVAlhxj0zl0qxUfU3Yh6fbbvRxi8h8t4YiuHuQ4sBmlYus2tH8LTa5WjCyYor5lLul2p
ta8/VacmaA/NC529y3jCC3cHx61hq9YlmCNw4douqqFGb8y+2aNEJqG26mjDxPgvpPUM7upx3cZt
6mFE4Gd5GtWrhkp0TrhHu9/nbh5zdUi30gHHPXuZqxIyHLL+2R4lkT+ZGJwq2LOzps4GMRIQ2yTo
vP/A7CHo85uucVs/9kMTKwT9zfVwbvLPTpqAT/WrtcoSSkJbxWKKKE5iE+24/TCzbXRqDTrdaac1
/zxsKO9rQpre6/ndrHz5gIKBrxAsXi7G4RLOMDbVCoYtglVDGN+fiR65WuubbSmz+UJFfsPhaR5s
qxkr3YESsKcchr5F7qPtBvYrkUVzpwTJd/NeleRehJXdmI/yj3C8Zqc9+NjcFsLNvn5u78ugt/zq
IY2UzWN9jeVZCZxHg7muKKHcwCr98/LiClVyh89pvo5pWEW1QOh4PWTzeYp/Xf598U26A+B0Xsst
klsjBATxIwqUGdOzfVuA95HFVOubRmJtmTL84QXt4LgTUE2rgoHGgLO1z3mD3oLci1H9vyaPKFe2
yUtLPpIxQKs9ZiphhIrt8hxzRg5KPTVB2XrraPdjh7aNIvWHlX69vJBCE7WDYX/feZNmT2ynBbUQ
5qUUXpZYKBTKrpsOreKbLlHK/2fP3kTiPK1kM8tKTYH1rzcqWLBC97HwCWbXOleJlF9FrINvcMza
7EXbatqYGuBSbaUeGe3ssG1GJZFKhsKZERXNvGVSYp+M/Gw1180g0Tzxvfu2Q3xElI6183+kXdly
27qy/SJWkQTHVw6iJEt2bCexnRdW4iScZ3D8+rvgfe82DfEIJ7lVfnOVmg00Go0e1oImA0pH+/IU
7Rnbh3FinCz0v2jZFWjDp0XHaCFjVUGYYd1k8auiRO51e9t+u6/U4TyDUrfloBo4SSybPH9noADy
i+HMHmueNHbyXrM9gUi20ZeH919DeLPLlSFQSVvGhm1RfvqnVzIHDgCgOcIdA/fRwQnY79lIZR4U
AqQmwel6W4y1ZLk1S8JGXIhFgVcT0btC/ToJLHD7BbNaUi5UCpsYjUMdNg2UHEi+JH72K7+hPiv8
EVHhb7MEsfJLfOqT1oXZdAkWk9yx3AsKLabT/hglzMybAYNykKYgdZWfgj1kvuHaHnK+Q1aSrtKA
P+UNz6ZD4Z7g8rMv5Y/cSb/rPsDkkfipSidCE6AgEBUeQM6P5EbRkSKDxmoArsBdFVg4fsCRcdBg
GIgy5ZtYMuv15fyJZANkOVGhKANHbL7OPka0fekBzfOvUZA71SH342+i63o7Rvn3hPC5UbORzXSa
YEEqyGBDEn7O9J+oML5e38TtS/RdChfezcOSYh+ZncoxamQYGKlH6RjnxrlNrVdZk25o/jOVItEO
bmq3ekpwscKY2UMMLkZcpfVLWj9l9V1Nnq6rti3i/SXB/OrqoNuFNWfqgnin0J/tGiOqw/d2fr4u
Y/ucr54T3DnPY4JpvRpCMjTxvo3Dhif7mx0wVlMR28Sm51rJ4uKCsNLquCngpiX1a6OCJDh97uPT
PPS760ptXjgrOdy5RnbCbOMCOhFwH+ffEyE066bRrQRwp7dpp0UfZigiH9nlSQHUuPhAvgiu67Ft
AKYla+iqIuhI/mgAUwhGuLEG/rC0gFU5g3vo8xNV8z8nJ9IALPh/YvhgoLaacrRzvMRsNXGG9C6y
H+pB0Jm4vfXvMrhjSstYkugAVUqCo1o3rmaX39VocCNFCHDAtvfCra/04aKBvAlNmv+Dcqzserc8
DIfoKLk56hXAOfZM9I9nniScTHpDdbkml3MJGoY1l06CjrhMPNnvUANmHFYh61r/Rn+UN23rgHLH
L3GXSfv4F6iK9YNwvl2kPec19HIwac/Ay/NTjcu7+q7hPkXTws/slCtu+Qa9jMGs0gHd73Vz3TwV
6NTQGI8E8BW5vu+sk8cmAlEj3vEgAP0Ujl+G8lM+xA7SR24Obi1wJQhqmpsnZCWSM6s0rWJF7gtE
/9lja92T8JMtxG9k23axrSsZnDlFBtAkoxkyWq9HFYxRrCdfNM9Gq8Ls5GfRgNum81qJ46xIRWHB
siPkK+z4pe12uehW2Q49VgI4AwkXzM8py5s+/+SmjdSx3X9KC+VZEjgXkTrc/aJZ1RCRmBmFfhin
XfQX7KNogXo3Ou5OWcbSUvMG2uhIQpf9zzjZY57OvW7ZIjPjLhRkPlCnZOCGpXpStHNFj3q4vy5i
00Gu9OCulGEcQnRzQY+8PaTjpygijjqoiJsEd4pIDnenDEgwg9uWqdKag1Njit0zau1rO6YpBvci
e3ddre2V08D0qALIHCOOH68wghHsFs1aiDzb1oslA+gDxJunzLsuZvsFiPzT/8nhzGDWw2y0GPUA
2MWtwNx158pdMOiItxjLR6U3Yn+/ObMHKoJ/ZXJWIasq6RcC4gYtiPYo0N0bh+nedqWHHNxqA/BE
8ns9dSZwBhxH0SjP9pNpJZyzFysidUPkN+H0kO/CT+BHib5Yn5nkyEWF/Kl6KkUenv3opSt815gz
HiUrSKpaECqpkWOrXyrre5fnQMr6LhvBrIwCW2ULeEWczl0oXdaCIZtC3FjFz8NUPGiMGkGfbxM1
fKz0VnDKt13Vv9rp3GWSKbGRmTPEmc1xWQ60fBAYKbspLvWxAEKs4noEfO7Hw9DSYbFKFiBg0pIZ
zFGdgvipOKBAdxctHpWc6wK3z/q7PM5AQ6MipGXMIoamIRD+oZpIjNFTOCt/dcrfBXHGKOfAQqpq
CEqGxleV6Fi3WekklSXKSmyuoM7wPRTZVnQeOa3LI9RcKAo4LcbzWAtTKzvpU3ZgjBzdj0gEw7hp
EStx3IaBAjozIp2Vcc1jqt7rf1UrWv0+t0GdbMfDwOgDgFai0599/+u6AbyF7hcWtxLAbQzQeyR4
RtQntSA8NhjZNNHexbBXRFXo7ZVi0x9vJMU6F7UYraFaeY18Rh0tTtFZgdZFgrzX9lNVf5fBvmH1
HlbLQjY6BlCi3A2AV+0CFfSIX0D0hpzULGq93Tw7K2HcxYWmWKPRWMqkjILU/myYk9OqhxHVI8EW
bZv0u1acjc1qVtg2S0KpwT/hmG06r0qAeoqPZIYoFbTpwVdqcRZHJ1MrTQPSEuQrpeazNGmubuzG
cG/Zwbi8XldOJI0zP6Aw65JBIQ3MU7t5RIEcJY2wfYnKbL/okTtRVRBubsYbK/24G8o241HOmH66
eqKx7hTZl7ouBX5VIIQnp7CtNtRNGcbeNzsdiZm0vFlS1bu+dpuvKUMF2i3GnAyDh9ia6jhJJorE
Vr/sU21PjX2rUMe00HF0WzWfrXkRWOKmVu8CeaytDFg2VZoy0+h23XQMGeXG/rpOm15iJYK7YYtU
b6yB5elz+tiSY6oIXIRIBXbWPniIsTf0CCrkfVDq34x8F5PH6yoItoVH6xjBOTHoDbYlxUBMdqT7
+Y3wQZT62X6lrZaKc3ZTRAvJZpVku0RAa+/QqAfsEQS0ZlB58o0oNSeUx5Z2tXRVTRvA/kEv1jnL
OqRCoNTlyFeUoGkSPQq3Q+eVdpzTS9U2A77KmzRlZ3xV9kkA0snhBshuR/UT9ccTJrW87slIXcz7
Xt9BkRFyLnAo47kAyBuuqjT9NBvl7ZJkgqP0H1aTIY3LsqbLPIiSmtF2VCKMDA47OHaMN6ReEaDP
AYn2ZCea9Ny2+ndhnJdNyEQ7WsIdjdmjnAWZeson/2/W7F0E71aNNspMGQeryx9DlETs+Od1AWzR
LwKVN2j2twW7cKmynIfoOobfniZHq28Xc3H68amQH9JCcII3b/aVKM4JAf+gN/Fwws1OTcxig1AS
LK7afGOY99d12ja0fxeNp/WJc7lcMg2LhlFRddfG1riz6CBYuO2H4Eod8vHg1nOmkTTHyuUArTiN
gfUCljr5bYxz/FQdWK7TfBlEh0hgcwbTfeUugMAUDrRjV2CuPtS5thsH6xfCTcGFIRLD/r8W0yng
DWJgYPhLkUmkdJeX369vk7Lt0t/3iXNGNC9rfQmxT9nv9oSGpxvQaMlOdO5r9FDWjq86jzXc4HC2
HkaBifyH3bNB+mebaKrj5+riMCRWxuYrjW9AxTshze8hSHc7pCx+I1Hto/Tp6aIx/u1VfRfKKQyw
IdVsUxWvguarqt2SvneLqhW42e23h/EuhfOzU2q2JCohJU1PZbWPutsovK0BB5VKT511P7U/+nEW
CBVpxrlCrdUwmK5AZkOOUvQyyN9LtJ9ct5ftY/2uF+cLZ70cF41NTatzccz7+aDXqkCNTYsEUibG
3E00EvJINPLUGKkSo4CVHuhB2bP6EnvkdILTtekJLVzDOhg4dJWHIFHLJlNCBYe4IYNTgROmrTO/
0Fp3Gv+qXLoSxZlckubSoLEzZjW7MdqZ4ze5EwR/Im04e8tmq02BgITnITiXY7qvqtin9IdFf13f
/00bs4lsYXsAGsGjRhhDJ6dFj81Ryc0o6w5VbwCILrCA7QhiJUX96Plq2UiMhjIp9+AVRAc5o+Fi
wLf5g7YXDUhuQh+BGPRfnbhLBFzjhtJqb324cwCGGczMSw+D6eAq6TztVWXtuD+UgykEVtvu31pJ
5i6SktQjnnOQ3GEApnPzx8K1Pvdooon38r7/MT/8/zaPbe7qQsHkedIgXEKcUdRunYKfgaguqLT/
5hm60ooz91zXG91kpfuh2+d64QzdQ0L+Kl+5EsIZfJ+NcrsYEBKO+wLgcJIoyfw27HURldkGJq9N
5sh5SI8xjlLNGHCkpL12tL42GBeyGbO5G50bgrcICDRQzexNx97Px9+sZUDEA3mZ9EGnoq0osmKj
XdG6aP43SJ7QWIlDDwxWDEkY1dQFjG02XkGxrwvmNi5cOyeMM0Ygg5to74OwvDzT6qdw1nrz98FK
i0qIiSF6fqhn7IYyS8wELE4A9qPRczGKsLfYBfdhx5gGGOZGtw+4ci5aBmplKKoMrZ8eAYlLRhon
sp9K5dZqG0Rqd+H8xxfuR3l870A6Fmlrh5AHxiinBrGehDaq6U970YkJ/C0AsqGNm90hXMSut71d
9iaVvKS6Nc3PnRH8oVN4+31Qm5jotMC0DHeQBmOpF9qVktea9pH0mVv2xjlsG9GrkH0ntznQ410O
F52MekPoYtTSGwAy2cUAQK5vWD42vRfmD5jHviaLi1JI0ulVZzFZ99NOSRwDkaXlhftCRVtkjje9
KLN4eWO9raKJM4r5SRXkUB9d6xgv8jRajYSmg9l8y88mQfw1N4Ccxx7zojr5xXUPnwTwXkWVDaKA
14sTp+A1GlZJ1/nws/h90pSxo+RG5aXFPLl5aEiCFpaLoAwCDQUEJzIGREF7yAnsSTk3o553vqyR
snOTJU/Ocqi0KAZrSTGipUJOfnaR3vnVbDb3WjjJT9ftdMsZIhOIgFCxwW4K1KqPS4z291KOEVf7
+ckKMC6zj05mEOGFV7qi/PfWdn6QxQUgslmEy5BBVt2Zr3FcPjdl+kurzUDJsgdEWpmn1YrmFmEo
u9aYnu3cwrx/3VBBi4e24TQ/fAgXm2gdzdIyxoek7X2xPIeLn1Okp9Ccae4G5Wzox6IDaWh0b4WR
Jxk/dKTNE2BdpfKtIf2OQ+oaaaAiotWUwlMW9MxOuQtqM5QpDja5a8LBk80bWh1p71fSWYu+Eil3
5OFA5NJpqn2MJhbQnOXm5IZolSiKc6cBTava5ajRX99gZkLcof2gKnf/hFGjmUsIVcHn5tTNcTAf
LUUQAW2a8cqGODM2QklZFFTlfZbA7IJhzyaqGWPtdVUuX9XsuKzkcCGQQtOkj3Cf+v1xeWZkeEPl
kYclGJ+VI/qQwCRrudJj7ZkH+5PhXxcuWkfOoddmgiOsG61vDafOPqK0UQqzBlv+Z60f58y1NplG
1JJbv/PZUH6Od3v4uThGvgm40Po2P8bn+WZ6ua7Y5qnE6AYueNOwMBDJufVOj7JJVaGZHESGUz1k
aGyrXhkkqv01A8OgQNzWQq7E8RX4Ra7K2qQQJ+2r3/JRtVw2hy/53S41PTRJHxGFHRvBQ27rwK+F
cl4urRqwHTPPo5a/mjRxaSziwmD7z50zDDIRkL0CWwCPbKb26hXQoDjZLJii88sqPtlhXbqZlQTG
oHv5kN0ONf0uWMcNYzFRycFQJYCWEf9xPmyg6thGpG/9YSfdaW57Zx1I8MoY6pWgxgVZ3pdfhPBu
G5v3QSjnTTQ9q7pKh9DwS3K7VA5DiEJo+0O5B+CV8dyi1zwPRKAGG5tnEUNGkIZKPHCiuKM3SZZe
kzppfVu7G2xQgAXXl3L7900Z05WAarhAS69lYLKGUYQDsCSF05OvcaqImDA2gmjo8C6DWzhaWEk8
jJCRELrTVLpXlMyLxiFQ5uweQFzeKP85Ni9moohJbFzreIhfoB0bkZTLklm0vtJLbhZaz6FcZ57e
xbUrK20sCEW3VhHTl4jT0EKEOV/OHscQHGplYwBoPDZ9qSWloyilaPJyUwi6isFMyoZhCWcKg9Sj
L2+GEKBvNo7adVlAl+yPZ6WwcGAhtdmEJzJZfBxYEqON9cls/IVqyldpUGIkUpcYwyPXDW/jNDFS
GzyCDYVheXPaTKpkplFYYMnk1lG17Fkjy95YUkUgh/0O55sgx7ZknVHwmrw+aJfr22pMGr/IU8td
Yss622C1v+uQEnTSAcNT5RIJfYW6IdXC6wpJLQuD33zGsajDbqCUNnD05SGvnQwtw+FOD3BTR/8F
DfbWYq7FcZen3szdYrVMXDc65Sx75Jdk/frzDVvL4K5KMy1Sa+oho7Afl2py7Oig1gJvtLVZSNuj
aVIHDt9FQK7K4Eq2LKn24QnbA9hf8uZMNa28J1aKIpxkNMkpa4rq9bpqlwM9MHrdAvKfDdMHHS5n
jMDqyAH5AGzyBkStmQ1goxg9ZcVnMy1PdgLQDjLuaN043RAeYUJuPFaulvenvlBkpw3Lo65Lj9e/
actp6sBzU3GxsuYszqVoVO6A5RPW/mLRyg9bI7u3q1zZ5Zn8eVz0k9SHnRcmqTEIDsxloYEtxkoy
5671fqzNDPwJiGiRRnSUPTi6MP6Z7UTJqI1b/IMgZtWrsEFLhrBIQArp6/XdaCEdYXxTJD8RJlUu
k6LQCI9bzAbbMs4jnydC3UQuw1Gt/dElz4rXBYWreTpojRUUhHJXBOexpReY3GRFtXTcP/ycCYxW
JksBzNK4ppYTWz9bo1tc1VhekBSW/Ot2snVkDNM2dfTNy/DcXHSXq7TLzVmv/ZzYDSaDtcEGdGQe
Iz0hV/kYSMngzPXSCVJ7l5U2rClymLKNKwJJGB7bIjFTonTMHbS71nayW+Av3xfu/Cn6In2fXBUI
SJHkipIUWy/2D1I52yzDosyLsm98Zdqpx2wf+ZZHtZ28013Yp3d9abcu3LWKnH2WU11m6LdqfNIH
fXSsRAhym3b5RsCEwMvEEefcjpEmDaoEuAPBEt3Xbnxg/L8JVGrlwHoFe9Je9Ixkn8zfhmuJ3EWx
kCqMi7Fs/KxNHFwYx9JGOqkbBCsnEsPdFWpmZHnMLvdJyjw7SfdtR3xNzfd/s0EgsPpn/XjYBjQ4
GC2yVY3fNagJFIcmEU34b5oAIFlkFdlSHDDOBHplAY1biOjB7kZzwj4txqsREUn0gtqSg5KADPpH
gMJeNOIOGU4TRqBrf65utOJOnwRZn83jCrgbS0YwZCIK4kxtjHWq9RJuuNFddsOJjXSPxJEw2t95
6a3qgYkUyIyCl+fW8xqczDIYLdnY5UXhtSZqbjcmNshCOZ4BeGZBfkMwgqzt/wuacGZVvHGvpXHG
TZQQgCULpBnnwUMH8L4wXEMC6pwGpC/M4gfgGkmd5E46LWex+C2bX0vnbF6vQpVYM6Rr5W+p/1Sp
GGDPRIg7l5VFuN13KbCYj3fmXFZ90jIpnZ9+XpAoGdGKDuKz0QFzLoCSqjtquPl++fJXGWKIxk0K
MwK3Fv/ISRq7LMeqg8e37mLiK3bjpKZbUMHNsnUUMAZiAsOIYOSDL5Il+lJlvdoizuykb2Zq04Pa
5YnAc2xd0QgyCe5LVOovShRqbqZNRarG1zGitVQumryk+ia0K/+6h9qUg4ONPm4TQC98fmkhU0G6
coH/MIOmPVH93KGrPsX+XZezaXxgP8dbA/iOiGA/mkWZaQCelyBHUmOXhKXhRFLi9rYiKoht7o6p
gzNQBrHPBde6boPqOsVL1LflZge42M90Ln9c12UromGvJvTwIGi7oD6XpAZj7Y3c+KN6X2MqZcpL
d67uxgq3cHG4Lmtz3SAGSSv0sVykP1SbSo1e4Iqf7N4FtpkGeUokeF5sKrQSwtZ0HecSnZC0hBBd
ORmWXy6YYqonJzdeYls0Wsd8HO8DLXRJogeFgD2eZ8iq4oY2Nhsb6fViuE3tTncVdUgdNV7wXGg6
45DI00NW6fTL9ZXcMgxkPpDoxx2DDeLcX4PqqTSPOLZ5ZJ3KKIvB7aCJSB+3jpOFGhVrrwH2FP9O
U8diTlD0hfcbdR/Bt6OO0uiWXe4C9vOPAYThallArQBS27KwmB+3zWpRTi7mrPGr8GsEBBLRnbxl
e/hZPBEApQUJXOSeDpi9kIiJZ8ISosi7H5v7hohyb5vbgnctHj9AYr1IcOelnicSUrJ+nTdfMhXN
oFEs2PlNPfDbOD2IL2DMH9epbexFpVGEewHeBlw8EXnVRN372zLQvQXoegW3ELdWtqpN8jjGjT/Y
peWGM9JefVLWbldN0cN1Q958Y1h4T8nwpzZDe/yoj97OWTra0Kfzm+/1btpXz72nuBR1QfvndVmb
9gzgKI1ddgTssB9FtVqIHsaoRji+nMe2d8IhCK07Wgt26D+o9C6HfcfKA2HeFrHhDDnyUHxrmg7e
oT9LXbKL8HarGnnXmepNps5HaypvjEkEsbNphLaB2xz1eiT9ODWVVLENasEpRVERRLn5ZNt/TNXE
DutKBKdhSUZbLWWIQJ7ZKcwvhsgCN2PZtQTOLGpDL3IphgR7byvonal3kd/uOwWT68Uu2on4+jYt
fqUQH8yWEeZ82UXbR2A3tEcl9YuxOhqF0vvXjXDzGbrWjHPdpNeaJDKhGUtWtp8Z5teAbqRscHQX
eN9C0C/RUppcEJsmupnM9YgQb/TCoA9CD5yAx+ko3TNwIlHvhsD6eMTCcGlVeUohrRxLv1ep3ww7
wQpupnvfN8tk/1+dr3QcdL2wsYLoX7TuWXU2hkrt6E2gyEEXlyeQJ1KJc7mJoVs0DGEcw3PyoCdI
L1dueBp3ky+f+lMECg1R6VIkkf1/paEit42UaJBYkJeyedVqgRFuxUgrGzQ5F1GjMBOZbJPUOnK6
KajHeR9ZTqWnrl2Iyodb27VO7HC3SUSAWrqwLFJ6sECtMO0p2jIBJwwE7dIVcd1uRWRrYZxtGBl6
JAeWm7eGBbxrBmLZ30ll3Krg120RXUwkET322fnhg0C8OID/is4WtGBx+slJOlpFideNGrDjVQRK
oO5SJwOqvMAQRZI45QZVaoqBBWRFU9atR+IQXcLdkPdOoxjpp1SaTcvpYquKfLmcxp0N3qbIw5ej
r+n6p2xdpUD1QU+bBfhbg0+6EqQGW7VC/ClXn4j8y4w9qTVdWRaI2XLLKzF8gx54RaVEbXGTWiXa
ruvsqA+qaw654F2ydRzWYrgdZEPZKUog8FlT9trr0vLQGSG5wWupcSiJGm+JYqNy/ngJ0QeFLkcE
ceA655NdaoaXUDHW1Af/lj9nT3VJfJJ+suqX63K2KgwfBHGXtZXW+Iq5on7cmEtA5zr2h2bJHRpX
0U6d0QGVZtR00HSmumM3PRdzZP5Nxs3GOUdsj+AHDaQfHZrdIL5P0bLvR/lTFPlaKDoam04Gi4iX
LOoOeBh9FFBSUDFHBAKm3eirrvI5At8RdQa/+1n8VSnFBpa3CtY5jIbz7/+6UFAbm/vOjybyo7Kt
52Ip70Z9Ove59PP67jFPf+FcDFSGUeHQwbPKLRxSDYlcaGgUlMPHNDv2f3WQEcvZGjB/wRzBmX5I
J0r10gAS70w8cD3v1eQe9F+p1yWZJrD4zWO2ksW5r2ZcsjBSdeTSMtlFG/vilHK2i+CdiTTdjPqg
u9cXb/MyWAnkLu58Wmp7TCCQjNPRLKdbs7JvFtQ6cSj9KUxducpywdW6uWErmez/q6tbGhWlU3oN
fVUYQZYqJ41FPDSbTnElgTP1WLUNqbKwZRI91uXBpA/hKJgA2HzC2HjngaUS2X6gQX/UYlqsapxn
yJCP+SfWt06deWcHAzK5InqDTXXwmpXxXjHhHDh1WoUUYS5hwXJp3BnDsMuU22axH6+bwsa2gOON
oOiM+gISd5ydl6nR4vZcOt+2lyC3669tvgjwPTYUQeRBDEOV8ZwFjejHNQM3taL1JtaMFiCPyiR6
mOr+EJroZf8LXVaCOIcuhXaqNTkERRQzztXrLEo7ijThnE63aG2ZpWbnW/NZ74O4+NWKKEi2LOzD
anEvrrgy22ShUEKt3TfGrb1xml8nYPjWQgjRbX1w71ioLCHZwPuBcGxlJSXotg5zxQm1cT51RH+C
92kE99CGx8G7X2ZI1GA7UPjMSaga5aiiQ8/HSOaNaSdua9iVk9vdWSZAJ45REeloLZgw2HpSYr4E
9WjWWQ06Rc7ykAcs6RBlsLw3YJnIn6cgAZRS6OA9dN9g8Eo0Ebe9fcjkAwoIpIq4Oj4auwZcliip
KXMQyd7SnCowPMNR3BAd+nvRJbi5fwgeIM8Avz1fCymmllTpknR+jYSuopNdg2Ea+hfHF434rESB
yxat8h81qrqwiyzU9/2IkKBXoltqyG7SLAIL2XqOo+EfG4VyCMoHvCdKSBc2qo3goZsU2OEkn+JG
6n9oaUv3GkUSV1pMlCRRMc4nNFMhcV0Qvx4iaC8Norhscx+B5aSAtBROUeVxbosa25hFaufHxGVZ
FkapNIP07ySjHi561m4aKjK8mGJFQcPWLc6x5FWH/p5w7FAz7Msb/VVySi/e2a6sPQy+ire76Mm0
5fZRabCAcPfWLMjdY1mXLI1aDWDFCh9p7dNBcFFuWebq93nYER0En61sYjPTKDlUrXaTTJgmTxtB
lW57m7BmpokJHHQvcMbZR1bVtfUMOYdkLz3FO4qU0eLOB+1JtGRbxWvkrzFNxAY1WKb540GwgD7b
1TnWbHRld8AwJd2bu3RneOVv64Rmbb8O4mh//Urb8psrmYTLUY1hPNSShXW0zYOp3en014RBpuWc
qC4Ze++6sG0zRMMb6gGY6rds7u6RLUWPbAXSFjAISonDmMTofrpnnejz439BGLppJgaYbtHoqaA7
l1vSVLKH0VATQIO8kcGxdvvyh/XSEHCJzV6JMcSBepbocG8uKgD+wAmHwXGTb3hZ7J52o1yACdWY
7J0VUEP3jExpbuOSzn7UV8RRKCUCW71k2iDorlmJ5VbXauRBGSnE/qOs4kRH45Duwhf7YU6dEjNj
sscYKfJzBGTXW1EbBPMh3IvJBlEKhi7RC6ZfjFbhoVvlbYfnLk2+YHy+lm6M6Eu/QGlRU+1GEuSD
JC4Om3s0qYQtJOnZtywDkqD+QAy/F9HGb/qwlUKc0yRdrsV12VC/srNv6ZB4UTM8CU7ERmbJRss7
Y05ix4J/n6PeI9EujiFjqpCGmIFjIktZf2NoEblDX1br1FPxrZNo4kpZFr9UrV0IXOnmqSRwbqzt
H7H6RR7N1Lt2ziNmN2Gg+blXuBk6B//hTLQ99UGgM3tu8oaylsc9RxGZoUpbMHlHvKLg4caX3LEc
dvFFni7wOVseAJMFaI9HsgVXP/v/6llYV42WyzoWOC3vwlR1lNby/gLtF0ePgA4ZZU6kJxCcfZSi
xtKYDX2OE38muVvcSg5czU73h8JnkfV8I8qNb6v1LpDZ7kotKUmBnVhBoNIcrCqos0dS767vk0gE
t3JTBZSHkUKEOt9FyO00z2X69bqIy45ktIuw2U/weGGLFL5lFRZpU7xQiSulvVe09Qn0BsdGS/wW
yfEu1PyBPEtR/5mmbeSEprRXaOIt8by3geVpjRgsMlT/+jddqM19EreyVt43Vj3gkxJ5b6iPbRVU
lShzfeEqORnc0i5yp6UY6iUumBVeWLeuvUM56gjLPGPM7ZY1lhZedieKMESqcX4zaqgdl4VCXEA+
TQX41zV00Qt0E8ngnOaAQbOw7LF8vfqS6t/s+Dylon479sb54EC45eMuOkWqpNzKsHxD/r9PWOUh
OaS3Mvr7RGt26R05YXwIYaZ1jwY14qr3Kp5cLGRp9+a5OMhe6qOOElw3v8tnykd5PB76tBhROU6Q
xxhlGYWK8an2J1fbFbv0LGTL3bZEtJjg1QzCXL63VDWqRbftkbjWObq1/Ox3edD85cbyooN5nwT9
q7wjGPsWoa5sW8m7WO4Va1ptm8j6QNwGF1vYm7vQcuZScQVrydzupaG8i+FuGhI2qdQRiFED+SgD
VV+6RYYocZsTG141X0QhmEgt7hpYcl0dh2ICehb9YWtozEydZhCEeczerunE+adeGoCOKWHH1IAx
bxRBx/KDgWhq4RJs780O39eO6bq6YbQeOZN2hi5d6/S/pVfNB5XyTbhvTSc5GU4HULowQikReSPh
IWA6XNORc1RjRec+zKHjFH0vs7Mmwp0V7RPnpFoFIzcRxe/n2Qnz345EPuux4G4T7RPnpJo6TUK5
gQz5SA/JMQmygwIIXREa02WrLLdPnH9KZlIlUj3DGe7Is+pKDqaJj4ykVnFRIffRXo+KaA7yiOtn
S7BF/Ixvq2Zj26EM4/ZhpXgzHjUAoK8U/7oUwUbx4NpVVNt2ARVdHCy3MIegTaXbehy962IuS3Uf
F1HnHEURE+CLjtis+GAcO7dxrQMjJ6TCY8Us94pl8xnRMdSTAg2ExCUa5qqA6bKM5gkVyfuWdj8E
Som2iP1/dYJBnVfPvcJkPU7PrELOHtvqofYxyMu4Ca3bP56gZ8tov4FrvA1XcraIwQQQRi3Yrmr6
1pFHKt8bo+BYXWL2f5TBl6ZryyCJjqKZa3wDfoPPPGC+Yy8WvKEO/SdxEuGSoYWTyF1WWQZKbcK0
os+MtE2/U3GiCz9GZobcN0EUFOeScbRo+/6GNVfoL39B6sN9A2eg1EyoYko4blV121qfR3Pf6YJs
9uZZe988/g3TDGMVRiETUXRs2s+JCaa/q8URmCX71IsjsJLDmWWxJHFnD5DTemw5FSd/zFzTrQ5A
d3gSuSmRUuz/qzNAdc3qTAOhYj7d5JhTyLIT+YukPLc73H2VmAQjo2B1cFnmjkH0JEf1wCB6xDH8
5qFerR53dcVTP2S9DVFGvk+rWyMUBNdCa+fuLZkgBSmBh9xt/PA8gubtVj2qXzNf9Ze96S/u5A/H
sfVaRwYkEEorO22PvuT/r5FwnqTNUnspMpw57Rt5ZQClA1BrZNuZQJAhPuICK+GT8UNXqyNyL0BU
iKv8NBtxVDpaZaleU7aj4IG0eQO8byBfqbK6VqH9AM305NRUj3NTOmnWOuXyfP2ciXTiPIa5mJ1V
MD9Jx9sy/1VJXtWLEp3bQSKqexhksA2MdXGusa3qkDaDBiFeeajBdBTtyQ0wmRMgVDCmwHlnHlvE
H6PiFk9/o9+7aE6/QS3UVKsgupNfzP5TU9zJugC7afsttlKPi+cHCW0gcg4ZLKPK4BQXhw24m8B1
TXYiOMXtk/2uEOcXs0jvI6OAMFv3G/kmyz5fX7C3auSl430XwPlCshBLMthmDTvzpDvSbj4y8nnz
zsDbKMN9lrnZITkVJ8BFPg3IQUwBY8gQFaPU7RPw/h2ct7RnyR5nRYVPPrUn3KcnDLE9LTeSm9xk
R1aVejoxz5L6Y+GOh2YXH+Mg8R5Fj7Wt9bYwQQJcBrRaXMwvh+EyjbLOPOlo7Vqa7Gcp8a8vOfOV
/IqvRPCxyjhmcaPFLJfUg3I9/p3qZy35krZPvfk7bUVdN1snfi2NO4wliVMgd0DaYn+hw6+luR17
weNzMxuC6inGoVEORmWDu36ssEbPWokUEqMQN9wmkHWXFcTwHHXiI0Z+lMP1JWQ/eLmE7wK564gM
VBtY/OUq8eK04B5Vv2rzucwfR0XYGrEVmayV4y6dzNDicUB7Pw6IdSQnkJ26A8YNs0+qU7rWw3XF
ts3vX8X4PE9SoZZiUQizSPa1C4tPZLZer4vYNoh3EZxB6BZKMmxcwa2i/yHtupbbVpbtF6EKObwi
kyIpUdl+QdmyjZwzvv6u0b7HhEcwZ9v71a7SYg+6e3o6rD6qyfcgzM1EYsQLm/H46tB0yg83ulQq
qQ6Q4Bh4qFnuyCZe3e7dEhky6Sl2WSEdQyN0yilj4y9atNEPZGnY2jUYj2P5hloT7iFTWZ6uH+BH
OjIEdmvhKJ9c5Gk38zXUHbHqbCouITiRvyn3AfisArszJWzwzG0O1Okv/U35FzecLsHOyMAZmh6p
zzeAwZCvk1JG5WdqbD3rvkpDKt0OZcDs7Cea/cHKVlDUR0yzqq7SvpDfA1jeEbDot7mZ/Pmu+ao/
pgfFUc3ARORlT5zJiz7jlDdNQUYfNwaRQM5It9E0sZQGahvgmj13gl0/yxY4a1zNSWYz7a3RFlD5
ZhVQNkMXfQVK3UJ1oC/JO2ivmEVsgo7QSg7ynoyMp1Z84F0Ijrv4jKTNDatUummYK2zKi7Zt1PWg
9pKtgD9rAjggb0ORkZ/5yMJLVHeFQTnO1AijqBxwqLCS8ISttnYVmaC5RkY5st8qh6SHeoxSlPZ8
k5wkBDSBc/27bn9W1N3RzoDqokEZj9QqXBFrkYz29E8hej7xQ64DbEY0unxBIOe8et3NcigsSgQE
9Si8gX56MMXn+L6xqxiScmZ1GB1is8YJxFt1aXKKKx7m8J37MrSZO5m2v+rl11AalTR6ZMgNfo34
WfVItKi56R6VVDN4SB/hQiz2sPpmhLo+AUqTUiNL5EKEJrXRe9mxxlRTZ4L5a3IK529Gct616iIj
pVXi0s5pKAMPw2GjU7cmWVKiOcYx8NHy/Rha2ZmV4WQdK3Urozwhpj0HyHniPqdFcaeqrcmFjGfZ
dmTzU5cwXPyrLlVjwstZjq/X2IOd+tMBpVs/RkTMecN95LBS0Ew8yrsr84K91gn5co0JflKk5wbf
eKoPkkfWaLPfuNetEQ2Zv8rXproRtRnkq9AXO/F7JWNFApuXiPLe16OAFIhmA8NSqrbthljGY3B0
hMcY0zJm44e7Yd/8GNFsk+wxE3NfOuP5Xyyr34wKVuCUYobFkCTalMjI4HIuJj8xFFTtJJuw9dSv
QW++Z8Ot0GYx3m4e6wqX0k41SzQFJBiyNQlTv8uCbnRCfXy87uiug+Ct8uu3wyhQH1eIeqwyglC1
ckgq8Y/XkxHL/imIQQ8kJAuaVAQJBzjpgTnywX7oY2sqBIadsUSh1FDKKsFIO8C05XeF/6Qr3vWj
2vQWKzGo6DBIQAU+kKNKOfDgcaI9gykkMVhtJVtvWLB6oZsU48zChyUYNejaci3P4Ael+tSrg1VH
86sgF6amTozwaFuiCxR1rfBVsfQBlyIM1Py5zM2q+mYILMYVFgh1j0h9WGQgMJatXvDk4l6eHorh
fP3LfOxvfNewiyCUiQ5DI8t9B0F4D5sekU40cqyQJq/HAeUqieyXPCrfroOy5KLMU1MDIQtaYBrz
VH8Fv15yg8oi32ICRtFf/wILtJVgeZRB+UhP4BoY56m6sQZWH9nylNkwUnuoJkZktynSCoayoFCu
DaPTASMrn2Ljx6x8iZO/8TcrCMqIMm5p0X9eIT7tS3Ad2E359N+OiniJVeC2LIoSFAUAxKpX7K4R
1bOqY4NgM4Eb4M+hsAoCI1zvc2N063M/DPI8zIDSouI0ZIYp92CoGVk0Gpvv4DUOpd0zP2ULNhUS
H221P/ITGZxX7c7hnoYGaWsF4xWsN8yWL11DUso99fGylAEeiLOkOVER7eowsf/89PSVJhBlXH0o
sA0oRahBqipPb/ggcniutOa2ca7DbEmyhqF8XBolOheiVc8SjP6QBhj8lFhtjuT8PzxxMTaogrUF
7LIS5eF4LOQVuwkQ2dyYJfgkA7KFp/UF6VbI4A+Yu2C3I7wVIqURoJjKuqQFIokoF3v0EBFZwmmx
ArPaxy7H6OPc9gsXASltELk2TYKwldG4JtppvhzKanCFJHWvfyoGDN0x1M7oJZIzwIjxTlZssToW
f3W5oh0V41wYj/zQScwJeZuX0gBJVBXtxGUc7TM+bk0JY9cIXROV8Y7cFumCR2mftDS60Wo9RJJR
+8/2VbrYEmvWefuptpKKUsAw18fJUIDCn2fsSmrBByHuuCNqJ//iYbgpkq4hYsMMq47RpF/tlsMI
tVRiHNKKkBeL5/PSaRZ71c+m2a5QqHtC0CKtj1ughPkNz99lzE4/8gc+GK2BASvMrBBqKerMokyV
KkN6z0uNTnpfuYvJWe0nHdmoYs/d/dVTcwVHWWzUiEHNZXCo4FtyjFTCxtnaB2Whc92EiD5dk4qy
1CHKpXKsSGJP91r+y4K6dKs91fnjdZhNHbhIQ2eYM2NqW4kk9eLSk/vHjLdaFovdtlKvMKhXrK4u
YjCLwGidwCMv5uZmyM14p+zJroagYFxH2z4VKUKwXqnoIafbudu87YxmwG1uYAnEbOn71lPv1INx
JHnY4on1utuOWVd4lGtoU6HXSx6f6p96B0oCDgjej+8lDwSsmh3tWOSlm81I+gqTUvqOx54nNDzL
Vq0EVl2eUsnluNckC7A0zorjQymcRuaHJB/qo05eDpZSfS1aRrFTIWjnkoVZix/46OgC2X/IJsYh
z1UaCw9MQdEUEP6r9CQe5t45UCNCaYQstOoA13H+fRhCU6nuGuWYlacsSU2t+3rdHMixXUOlXGJu
CI0oaEBV4gKDmftmeMIDV3LL5W+UFOMcCugQdBAj03SIKd/VjZThA0oP/3h6QpOzePHuXUmZU7bE
XXwU7Ccc3YrHd1LOLRXg+ApjPpilynhTw9bY6POsILAJHyPW3t3N5DmsHlO9MvjmPxAxJlyTTcaC
IID34tP0xr21GHjIPTI0EqJ8DLK3k+hmTvuVZZBbN84amFLTguygqQ0AZ0Z31NTYFkXWIpFNPVk9
GIhbXYW8SROnghbCxXR9bcddYc5aasraN4nDErm/eMutI3jKvcgcr3RRgRCxE1KPkyJPLGPsi+gZ
Grl1E6xg6GnJQE6rHBS1eDLqyMMveKAYO6N/vG5fLBDqKpAzjhO1AR4kwizHiHXP4/jACwwj3nSO
a1EoK5aEpJYK8nX4PblwBp+Q/gzeaLI0bfNqwzwmHJXMq5jsoYIbXZBHUQ5I+P6mesOu/65/q/ys
tkgXr3pKX/7m9C5oRPFXWjfNhQiydRjxEh90NGUkD5noXodgSkRptiaVctlHwIh2M9rUMAKMUS/p
M7HUwiv962iblro6Pkq1QwxkBUoAsEr6rhaPNWv93sdxR6STMDuHbMs7HyNdHu2SEZsRG0OyboJ3
IuQatMvTvrYiN3uRTVI15H0+NyUzdr8xUt3bqn6BppSwL1ojIv7YUrFqXo6PaZpYvcx4z23GOmsB
KQVMqy5U8hoogxvd/bPMNfdqkDzXu+Yzm8GLJRSlgYGhCxwHvhBLDl6qyjeGJ+2PR8qoT0YpYCOn
ar4QiZT6cehu+EYxG5GVymQqBqV5VZoihCIo2SHwBtASqeBnGA6Fm3vLPXccbYV0QJPVyIbNe6yq
J+sYqehNVrAqLYx19P2Pncep91Nf2UHOaoJgoVD3oLS0ujxmRMbi01Kc59ZwuYV1kiwQ6p0ytmMf
DQZEyYLjErtT+hDLu+teYvuy/WlJ9Pz5tOT/rxHR1Dg4u/tQjr25j6wwKg+TwpJosyq+simJuqQ6
Ls+HgmwDGPd5/f+r03PwVekPmNPci07pxR52F2P8rvAClGz5G1Z4sRmtXdyWRPkOQ6sSNSDaSVjr
yItp8eode9CABUM5j2kU41ghCpLsyF7mwe+xsK9jLuxjqIhEOY2pTxc9iQDT1qkppnZanduOoSPE
Xj/EtwjNtXcWIayx/PVqBK+LCKpkYJQZmHdjb+w+ycUt3z5cV8XNE1vBUB8mqarBUFqOfJhml+9z
r0fzKns3xea9uIKhPky5aEYyBejL4IcvRndKxvvrYrD+PvVFqnaIKrnH3w/il7E4xKx8OutrEI1Y
BSqjMKINmBxTlQ9WE5wr/VQV2J8TMeKH7etvdVCUG+e6bInqAZ+9eiWvqMJNj4JX+ZPFeWi5slnt
t5uavIKj/DYqEnwohTg3Qbkf0tcJTefD8/VPw4KgnDaK46LS5zg6TsE0k7hTuc9c35nXQVhqTP5/
9X2CtB0IdTlmEEfVa8Be15eNx83ZTdWCftaI/YRbDmMfMIz0I1MKudt/nt+HGrWQaVEvLTi/EpwF
ZDDx+xtGqM4Lyv6sDuLr5/ihVE042GVpxjmGTWeqxrdZPDR/TFtOiUN5A72RhJ5fcIwxv6vwpg6P
08DQcJYYlCdI46AV+x4QYVVaVefr4Vs2sNThujtAVuJXdcjrMkGLAlEHIdlhM8te4f6b5YAQ61cI
MZEWXY/wOTBqa066j1Z8DgHWdbVmHRblDYIlBQ1sCfUalag/Sd04m7W4jLtIjUPnOtR2KW+lypQr
wJpKsgQOZzbijVnuJ7+2B4vknAm5bOj2ps0A3Eq+rW2HcgwjqSgvOoRTj2QkqvW6FwFRQXkb/jnr
H6XXlHuoh0HRCh4fCzHyOUni5ywqDkLcf70u0vVbArxbv+pEXy9FNVeAGZLSVAIzbXhLCB5G7vU6
DkMt3r3SytvJc7+0oFMi85T3jeiE9bkZGerAgqA8AZLbi9oRb1MbL2nnLj2GQFRGV8zmFC/hkAOF
KpabgJ721/PKJ9mY6wGhdt2Ys6X+QB3KQqvx42RF99qpRl890Qd79KXCvX6C21mBFTSlfEsiVcXQ
q3BDhKZcshM3PJal2WLdmIhZK9b76DcXxUVUSgNHEFKWPPaiWEqoeANSeIE6HPWZt9Iofk600FS7
+KUomp3YS45RjBZD3u3v+RNfpVRTU7OwVibgk2G98CZzOYcwwbefWqw/QLzsJN9b1n4KFiYVwuZz
Jtd9gDNWu+6pGkYr0+IHbIFgyMaCoVQ1Skcdn5Icbe5Wxp0+mJpxf/34WBDUpRUWCjf2qUYoDu57
dIcI41MefrqOse08Ll+IurNmURq7coQYRee3nMcZp2m+C3jzOgpL8el9DRIvgNgvhyiyF+yb28hO
LeUsWFjW7o7+312Suior+LvoQSPnunJUWj4v4kIMXMPGrGo4GQUuk4LhDX9jWxcU6pZM82QuEnJz
8fvlkCI7qh3JvUVaj5W768dH3MLHV9kFivJYadIKI3YnIpgdpsjsg+Iulwobe61cMcFRKrPZCgbj
k20HMxdMylW1Ml/WPYkxOfRwGPVN2zBmoDcHPgzxgkA5p3Jpx7Qimb0wslKTeyAvQTLsnXqFf0cm
ess38Q3sPC4HBrXrB7qdt7pg07kQVc8DZUDmwMqfJXSty57gVm6GHQtYcWU3N+Lt7OaPZPw1wY54
kYW+HYP8lJzOjDRJF09DhrMl3SrSQ/1FdcJn1av90SLdeqVXfK3fBgzclyZ+IfkVDOe1WWtdnT2d
GRnCgAsG7Iqxmsyqf6Qg0WqtYDeBhqbbo4fK8JCmfmL1ULG+OM1x2oM1LBYinHq0wxhI6WA7zPuy
hOImPuZ4b8q3+S4w+cfKMmyBYUPbju5y5pSjq0IOW9lKaJs2V07YPAX1q1Jhzkh+uK5av3lLX4Ao
78MHoO3LSdorwiqI8GY8Jm5zs5wXzICEr6HLmlz6TQR9waP8ENYkzegRAh5mPvj9P5tC8DbwB1Pv
TW0PJX7QGerD8A10f1cq8F3JFfiO7WScW7H7XISyff0YWRCU+5mwYUyMJUilxDqC2kOqMi7XTT60
tQlQ7scIGl3ryJOww95XxJou0v6u6NTISs6vIAPEtYshLJblMVw53dLFhUlUoMiCryWGpjDdhIOD
TR4mn+7wBHaDiRWCbccQP7WDnhpXhKYvjRBSatWy46ZxH0/jrqtHxudiwYi/XrmjMC81NiJjHlbz
leS1aayUtViP5bNkKhwaxEDopxBHh8f1M+EylO4JIzMqUQ1KUP2Ov1EeBdag76YeSiLoUkUs8EJJ
5lfBqjGQ+krD6AgWF37SmvR5qFlNxpsqsYIgP2EVrlTBMNZth7GG0rCGpcMqcBO7k+wJCctsJ/Ss
bdwiSyTKQbXwT2OBza1W8CTuBTtz2y/KDXgN/RQdN5qjnN8GS9oLTnYO3WJfHHUrdFkeZNtrrYSm
vFY8N0k4dpgdGK3wxDs53gXIBfoYOjbzO9LPJH277lA2/f8KkIqhQm2Ry0CB1Kg/3+jl9zYoLWGa
/ZY14Mn6nJTnGmo+DISaPMd19L9khxrLVEfpuUo91ThqPSuKIgr4ITZcyUW5MZ0TmoxToKDd6+Jy
pgo+FHkn35Ix8dyefdaTctPQ/wdHFrv8qqxcEHb8PAAOamvLUWLlhqcyn+jEXfxWKKBQb7iAbyJe
7GESQj5ARzMVUS9YvqywqHkQh6g/KgVlYDFTMf5UIeXBSwZnyvwyeMnSM5gprpoLfgvl2uYlKipD
w/eMhn2KDWb1zByGv6qbgKCcTCQOpYr6H2kW0PeZXXqYybUbH8GQi3QohmLbG85nTcWx5CL/v3I7
UjokeStBLk2fTlOuP3cpq395OxZaaQvlamJjEbi2A8aISC/2IRrIbiVvcv7d5cpSTsqp9BUnJCGZ
ihvE2OQMnw/xrtAZgeRV+8bHohwJz2cc9jzCAgpxsfUKlfXaLAxHNjoTo09h4V/3W9v9X6szpPxJ
nfPYtZABz4hMpTeVN9KeUHqKA4qe8U7wU087gybIlpzZZ2dwWJZIuZeyl4W0DYAOqnQHrWB2gqc7
f0s4zRDLMmRlqCSdyawTpDLjAXaQi8c+up+Yg6cMBaFTmLkajlNErtrGnS3jTXELhBHcgl1tszs8
Sw7Y+47zPeMDskApB8KJk5pwPI4w/aHdLnbuNDti35ylH+bMmn4Q4pdeM6+jMlzKu2WurDtM8hjE
pgCtOtEzEFLI0WtTYeDsj/dEkyT3RT3fL/oV0CJIcYq2bYzv561XRruoF60QU8PXxbkeL2igkvnV
W9WaNurjgi/X2SX2X2mucJNbhPoIK8px0XE2q/DF0kXKlyzY4SBEZMI85O4U7STGLkMillpQfgTx
pFAqIVH2Hz0auvtT6iS2bgtecgq/kRH2f7Emk6UVlC8B+6zW1zU5xbdsJ92+rxw9h0/znfZ5drFb
0qus8WvNsOrfBJyKImCxg6F82CA9qMFcBDJQpdvF1Z+w7yO85x7AEYumOA5DiZ0j28q5tstd44x2
gn0/Xon9pyx6m9/cRpffQRliLAVZpEeYh21Q5Q793uOc4iaIsPWJmGBgSY/XP/G2Cl3wqGu9xoxa
Fwi4jjjji9LcG6lz/e9vVzKwWe9/B0t+wMr2ZkHvjTkEgHA79FZ5ilDJGPzWJZTJKTqDtXO7w4aT
0x9v3323+QsuZYyGmgSRIeGDKknXmIomNmiCZr1TiP5/jAEvIJQBSnWRZzUZklbmxqnS0EId+ixE
+Q9+QB2hWpg8eNuR9AWQMsgcq35yKYBU81n3NLd+glZ6AzhRFGQC2Gz5LPkoW+zGDNs7enw8va1s
LIvLhMYOkbCOJRNtBAz/ue1sLrJR13i3NOqck1HtpDrnmZcJj4nEcGgMCI16GQSSiPqggOMLyuxR
4gKzNfTIrKveu671jHOjR3+VALTPbQIcQdI8rnytu96v5v0c3xsxI9TbLltcDIzewtsLqNbOEY6t
ewu/lCesCUP0Mws2wh/QRrCuHCYc5TDmZWmxShuipT/kd8bpYCeB9uNN8zBb708SQym2b4OfSqFR
7kMuelCSa5BOLFOSgZI6jPwNT1m4u/7FiHJ9tGQdrh8EWGghpjRDjgcF+Q0kh/gqLr5j+BSjmUnd
o4FNrMxeCnM/U7TbuCwTN28k/dN19N+c6gWeekwi8RUvEnmQa7cIYUl2/WYB456IUk1osxIb21Zw
AaPumHqqJmyJhaxykR2nGBdcjsJCUTrXhdr+dBcYSlOqKgl0rSQPq7KxhcAzlHMMBnQ9ZHRfbyfd
pAsQpSOJHLRZSRpO9GNnV3admaQ9rLR0dPYOaPy2SJGEOQ+wfXNeUMkpry42SQmFQeWAyvktCZdB
pJR+b3zCXRCY8+Pss0oyrM9GXTaFhEm3IEK4vCyJX4q8V8qVlwp/lz25yEVdMVEZ9IkyIxu7RF/y
+E6ovmUyw2exjI26VgQl1wuVaAbxIBWaUcO/Jtc2VnpBfsbqC/UocBTGewsaqncl9kup4veEt3iN
Yb0MRafz5VU+D3k+wZ7qaDKb9JNS38jBl6FiUiUzNIBOlIO5ODF68C2RrpChNLHqSLQQm58J6T8q
YsXzkIGEV2aSym+XIi8nKVMeg6tTTeQMSCg9cIKJMoSTPhNo4UZ0CC1iZ8YZiqGY8Dqkd53HmsNl
mBqdVdcMpLcz0j3EJW7C3U0Fa7SCePcr3l+mPEiUV2EzqQAQeNxj+b4vbrtiJ6CdsNA+Dc2bXpz6
nJUVZVgBPbuaLzrIQCRyqCHGy60JnADRHb6t1fBmapEXhnrbYHHk/b/jCttUJlnEVxUIBQJNz9TH
YakJIZSpbaBH+UNTS2bDmnLfNI0VCGXpXMyHSkcec2EUKqbezt8HZTmFguzMNWv9Jo2FPXmyQEaz
JOx0BIMr5R81qefSGb08Vt/GViI9ydpsxrmbsjK/9HejcSgHKUbdMkgxcOSilfdTqh90qRWsGXME
dpkkxq6dOd3vc17fIaRtreu36oeaIA1PHWnWYcK+FwBP+pX01OydblfuMzew+8Lq9ovV7jqrKf94
CQeNS3lTjRMTbdArxcImdvBs3nWs4Jzx/ejMWgCS7LImgmG92bNUG52VSrOA4qpc+i1Sl4ywgXYq
/8iDhduGKIKvmt411dVqJOVlq0BVQnMxXhZWzexDUEcjUF4lUItprgXw+hK6aJKXHL4aTmuTuQtj
x6Ivps2ZBiP/v7rswlxJcr6BOEEXO0kk+nPG7VJD8BnqR1z92lXSOJSV9UpeKhqHrySeCaei5Iff
9QfBahCpFhazcYDuQnlHE0kDJEYHJUmn0FIR8XehQ6rG7uxmJ/nG/bRvdzlSL6zOjw9M9zQWZddG
JU8IfoCFtajoUeifwf2JgcjADxDacU6K7SmkhNt5ZG0ieO7vQ5v1G7ZVZiUvZdzYu9c2C/mKRWnm
z837Qh/1IGd4C2TYu/SnXWjvIqOZWEK2UlfQ4kwpTTCpIF6SFGvKeWfmvjdx4HDD49+ozAqFEiqV
xrxoJ6AoprhHB5VP1piPbnGq9uz8IfnJH/QTe211XUfDJDrZfxUpm1tuqPUJ+snp57bVwDkYL6kp
4WU6zekhiDvGPb7ptlaAlJUrehfwejYr2F31hUcZVY2cMb2dWZ3NH7LL799KFwVeJivyPtQbMRFu
zJVQKNZymz93hwikuPnRAJ8UWcyo3vzFC4dGpKK+1EBfRiQDscKik8lWrdZKa1M7hneBSRabZEdW
58nm1bqSkfp4CSizmrAFoj5iZeLoaJGnqxX2ugnWiMpjcbdkrKzTh4wrLSX1/cQ47WNpycm5ootQ
35MEigwOEf0heMWqRp9F9vvhuUoDUp5aGoRQwtC6gkpq9BiCu5T0td0JJ+3z8qM7kSlUMFYy3Pam
kq4OlvKjscQny4JORisZaqusT2pxULPY46fZvG7sLCDKo+hFIyRlXcKJlnJzp8V6G5kBmhzv67EH
/yfItXVWOoN8oA8Wv5KNci/qGC4ZD2IySy1P8XjWmJTmm1frCoCKfKJgRC9+AJnE2ZL3vSWf1X3l
Tv74CTX/4KH5kvk8MtjXD5Jl73Q4NBWSjgkqiCV6aEQkry1CESWb89uALV7ouGTfPgxB6dJjCfLg
uCAuRj6GL9Ur94AXCTj9OUdUnfZNxYy06Mesvuvtz0d2DWLHtSjR+UtQ22RdOyFKyoSHZSj8Yez/
JtIDQ9D/ECivooW8kaglQpYUWx3CWfOSSLevf61ttb9AUE6k7Lsk4ckKBzF+AT9P3Bpmzds6/3Qd
5sO88j++44JD+Y5A5ji5XiAKh7T1j8IKSNfC/mvvEYbp8X37H//Wvs2v6iuyK8xEwLvSfbS1Cz7l
R5YwHoRUhR8ZcSHEN+E+cHPMoVTHP+38oAWl/EgVBcGU1RBUzkEEFL3kLL6ID73xNALlNpZFrKM+
AYKhLj6XaLYkc26ScMc0Uf2pEe+Hqd21o2HmkfISdjEjbPjNvXM5SsqrdNlUY+kDVEZ7iHVL3WMb
5T2oumdHdAtnNn/8XWypg4dZVUWV/8B4KCNur7Muw7fbC8jgCDfh0XhSPMKLkXjK43VN3bbqCxh1
ur1QxqOM6RAr5gJL5YVHo2gZxrD9El4JRJ2g0mK42eCIQGhJH3aZHdxJ/uRzVuG3sSk4jZfzYPuQ
76+Ltu0lf4pGp/uSfuGUpQVsW77xxkEsj63AcP7bcdAFgioHTHOUFH2K0wMdkK3DAqrAjePPM3/H
tZhG+pyzVhCzZKJCvShY4hzLnXGUSPdyr43qZiUjycaCoLxwHHJJoiuIs7ReMJX0FUt7sWjz5fq3
2Yz+LypBJ/KKQBNRm4Ic0xJ+kufiXMjaZ/DJovF8OjeJmDHCne0H2wqQSL16dgdx2QcN0cH5PL5P
pUcuaW0kpRs23T5LLSjvqzVjluQTjnDGMyrdd/7otrvGY+4cJp/io5e/qB/lfDXsAM6bAkJhWJPU
Ngpw16aYVcPcCdk7bNgLoyDA0g3KW3A6SHl5DYC9Ahd8G7Wu0jFaJLdv6ItMlLMYG5To9ZmcXfGc
DftIj/0xeFpUjhEJML4Rzb5WD2leiTNEGVS8OtvKXJr7JvYF7VFajpxuazwjuvnNRfJTMnopaht3
YlxEQOxc3QuOod96zQtGRKe9akZ+5SmsfvPNr2WIsiCC8RyzvJTOF5PQFd1C4mG9slotcisselWr
wL9uyywYStun2ej4SoMTDHOMWpe5PSb3IrPrYFMvVsJQuj6EaVW15MFS598n6VmY3yIstUk5Fp/+
9mdaAVE63sTYtx3NAOL8ZDfZ06OA/YnhbvpB+kznG+Z1v6mIKzxK4StVJ8OMBC/CNpsJ1EaLW1TY
5INyG0o2qBTJWPoiOPNN5lRHFvzm/X9Bp18vnCGGVV4gUJwWFDaixlsm3ruuH9v3/wqDuiWjvqj6
SYSE2WE4kAdZ+bzYlRu5822MZgR7OaYYVw5frsMyFOb9Rlh5fGORx64pgNry5yrwBGM0MUrydzcy
aG5BGYlQTdYoI5uKuBVFHeGpHpdvsxpaBhe0ppxXjFMk+v3B169wKCsb80xUKxlhaKqFi1lEd/XU
+uqSv81DPFpporB6prbN+iIY+UGr86vGrEqTHoC8tpw4Udmjad7m+4Hhh7cV8AJDmRsnFanSRMik
asJdV566mTGizzo3yrz0lp+DkVQrJgnJxlhL9hiE/j7yXGM1MXIsc8iIn37jQH5KRPP3tnGsz00L
iTAPSThZQ3RFDpbhRafZTpCOa1kXCwn6rqgGzcsa5GESV8X7C2Vx6/t4H3r822iH6GXtb5jrkhgH
Si+OwyLnQJ1ioBGKtsXGuqRXLP/C/iIZ6bjoGQU2GDQIv7Vvf2PPl2Ol4tLSqKpgIcfaaU9cvTeW
M7JVMmsybMsbI6+PQivS7DLKrb9qfcbFfdgVUJdhMsx0rKxlfujVl7zxy+qpb0L8O3N4eSuMW2HS
Phg+ZRHbGZjdGyGcz1HO0HLkbxdUa5bvbC6RzWB4DUg55Crhw3BqAFgc/hmaJd2JZII+tQuLdcMw
0ag3y5IWgzhPuGLARkfyVBaI2/y3+qC6s88i09/yJmvJKCXJjQkdEESyod23y75qnq8r4aZxrwHI
D1h5xSKflkIh3ypDbCCA8gUrBdF2zLuyy+Ml8V/loW4XXhj7OeABFyz+XBVmAYbl6xJtufm1QNS9
kvJYlCiSajzo9E2t/y7gFdsPEQPlw8o3ksVZw1C3iaZg9FHECiRLeeD3SKN4SJOiJD7ZskMYTZcb
7dSZylnby2aIPvzlucAABfdJ212XdjNbu/4d1HUzFP/7fvpRnk30x+B11pndjwYrskVb9Dmb9QlZ
B0x5lH4Kxmkk+atJEU2+PIr6jmf2qGw55ZVY741BK7UMsRonFiMCcts68T2xMuNUOS34dXdgQXJk
bOPVKjM4sSpBLIOg6Vx5PU2DUYN1N3jVCAfcqEjrLHuyt4t0OrP6WhkGTi9IWPq+qSbM6VlRUIwP
UtB3jqbm/CtDTbaCx/V5Un6kywZ5UCac52hhBXD2CWuWYecZ1qp7qVUeBEs0h9o0bBad8Ga2cw1M
+ZdcTco0EyCf7OX3uRPsyBpCEMeCCUS8ZwhJHC8dN6yxKOdS1c3Yli2EzA6CK4PSkpTOMThhJg6b
PZ5hBu/bpVca2sm1FknEk/HLbZe/5vVjP/xgCLTVhbAWiHIybadruUYubyySe8Y0sl11ZvtKXtfJ
Xims62gsgShPMsoxL1Uk811jKU0fl6c2RiyU8vZ/g6HcR4s9aEJMLpw0dDn0E07JzuBShiybTzQE
OwpeaarBf9jPkJRZry8hchMzqrivZAMfaakwNHewePSnR/va/TcrBbbN7AJLXT5dXA/xYqSKlYNA
TxlRY60zq21fSo01kbHtNy5ItGq0YR9rGKKx0MLiNm1mxWLjXf9Sv7HdCwalEeJYNVmQQRo5/sYt
DzVYPMGjsXB2ZLzI2Xmpd1l9SKWGoSGsQ6Q0pK4ajmtlwNatagfSvhJjawbJZ5/VjFucpSZ00szI
NK7qiYSagN7tFqsvNdQdSytwp33xhUw+aTu0WfvXD5YI8NFP/TxXOnGWcdX/a0lx+CedKnmRL6IY
ch2GcY4KcZcrDxWGHTYYjBBuboQbbiCtgb0JNpTzULZv16F+E4ZcRKLvl1kf+iEA1vCq7lX0505Y
3FG8L2smXaTslPRvovALInWxNB0eM7kGROMBw/ZYFJJa4W528UgEJxIrKmBYm0LdLHLDiXnGwdoW
sAqDDMOrtJmhFCwIynX0SLyISg6PVaQjOvZSUAgYxsQiYGCpHuU2dEEAIUIGlKWp3VDM3aRLvLSJ
v4uRskPPjQ3udRusKKwD3L5cLl+LciUgk5CwIhgHOMqDGfWVWUqdE8osllGmHlK+Y6naNtWIHs5n
A6NIaF4obsl+K7221XfCH+xIZz4IGYdKM/kFXM6NKE+jbLGrb7D1GaMFy41xkm3NAyWCx2HnymIt
jgj2F9N4ZFge+WIfnIkAskJdlkVDeo9nV1be5UXf5gG+qHzUblNzegtAG1V6y6m1F4d7zvCUK20E
y/Z13M0PuoIl6ryCHbK052cVZY1R4a0mnK1c/taPP/4bCGV2mIsNylLCwablnZ7aEnfIa4Yc2/H+
ShDK7qaI15WwhSBd58l7Eidw1gCKHk9D043L+5nHM4qsm355hUjZILoYwozT8cXipD3yqtu3PFbK
pf5ouNePb1MvV0CU0YG8UJNj8o2yXbAX/AZlO8ERb1jXGfnU1zSQsjk15JNO7YgqzPr/kXZdzXXj
zPIXsYpgAMhXphOUJQfZLyyHXeac+etvQ95r0RC/g7X3zVWuOq0BBoPhYKb7MLSpR0glsWTf26hB
DYNQ9kapaWqi2CrsBG8Ky31GPWN66npJyrhvxSuEcFuqkEnAYgEiadHKDmLsupHlbLsdeJCf/mmG
cEsaM9q51Ar+zPA0cmbfUG9xQbz/CMFRP/8CJQj3D6upW1DhpJaWhr5UBsP41cz5XNuP0YlXU8sz
hl0lqyjbKOHEFmgWracYFqpUdWp6KAh1wuF3hRJfii+bdRTOrGXqnZ1FQOkwqa8fFPTQhI+Xz86+
IZjmAD0O/tY32lnMhtbxDAgU+w7Zqt6trHbbWZXc+vtH9CeMmIC25rzMs4pYAEMCdJn7Ewpv8pf1
fed+hREKpGAHM5WlhjXz8rGePuvGx/+0WmKqWa5JQmv++8w6WOFjh5LQb1OF/Nj0VxuEw8Norcw5
f6tfbce2HdUf78jRggxNUbjWXfHuBy3En91zr6jC6anRnBKFKiwz6HLVzvVVZ5SgyZIp0uwnLuQV
Rzw4/Tx3OneE+Hrw1+vO4VzAPd7S2SH6V3wXEgc3hTNElBWNDxyw1q/V4Sbtr5n29N+8QrjoesjA
DpQ3xdAydgo8B1fzVR79fRlEunLCLWfQMaL2CBTOW9N94e2q9JQi5+v/Xjye+pBU9tnI74K3N97r
Zgk3XjkS0GutgEyvV9CtJGfmJy8h9V8Rk0jQxPTSsusUw/ZAy0/FLWYfwY9TX/E4Md9Enmy8WOIW
VIgUFS2sIdMApqxp0GWauzaY0baWP7onfq4g5TZv0kdbMZO2LHCsaPe1z6AbdLZaSUzaL1+8Hikq
BIyJJEnVjcAw7xa/cxM/9PIr88zpAvTTZSeUrZoQJZQs6hWkxEgijczV7NjPCXRidUkrkeSyEImi
bYUsps1bfFRwAfN87qWJUtrBwU/+G+8GGYFOdeRbb0QVlSnWhpGPX1SL4sDx3Cz/PCTXtI4lTiAD
Ek7urJftCuJZJI6KQXyDGPUNsbj0JysXv03r75c3afcS3NglnNo06VVl5n09rFW/Nq0SjMySXOcS
CPHZguK2UDS+dEz/qyDX0RxcNmHXz15NEB8nWn3ERVuhmp7ay33esCCv2W3b2YfLMPsxdYMjHM9u
NKxmSbEzJaaEwU3hZzg8seo0z+zQPWtBFaiqI6tX8evggt+9zMltYgJ00ZM8MrF4Y5F+HpEiR0Oj
otw4XjVQEF8MTRbHJf73ws20Acz7UIuqGFZG9i3R/LA2Hb1CY9mny6u5e2w3i8k3dQNTqRDuDCfY
lZ561Bizg37gAw2y5ZP5Hrd2A9NVlFCdu3exfh7AldPLGOL2nY8yBlswt2oJduRzPNgjnzWY9cQp
dV8poH3CJO0t+1Fbe0URzLBKFS+2NVDKax284zMEw0Y/dEB6Jb3r9su/GywhQekqOwwr/lYMgfpA
CeZn5vTXmMO6s109RD986jwld3+UUW5AhahHtNrSEm7gDMLMVvtqVLUzU8nlJ9srIdaVEB9cdXTe
o5FKcyzTs/vEbWT0dvt7hdKTaulEg46yeMMuxZp13OVMiIVwdm3FfRyC+IiyoiQi7dqzQeLOv3Hu
Ora6KVaBRCmICzptzoIM7uiZtd1IbqX9itAGS/DzuWtyO+HTSNaN/U1DZbngDREvDUitCzFxCZ7M
NMHhTWVU1LQA3NB9VZdDPL63pIeKb8Sb0LoxSXB0I+qNaOKh1byzzuDSK7l8vad+j2+JH5+TzrUl
TWMyowQnz8dIKekIwIryhsXUo8qXNJWVe2UogpdHcbraZslRjMpJm9lJlad+lITv/arN6+KJ+Xdn
sbRNuO+ZTn3d3HYuf0osMe5hOKAjdFVn+vpH+SQSMJR0LdNG59av7j4XTVy2fPlINzlNvzh2brv1
+PnyxbS/fK8owi1fdWWlT3zag3Zg4piPFGBx7l8G+R/H6RVFCBJllIQs5yjkm/U3b+ToPzJwFbV4
XtMwJSPTA+Gu/NbVX+GESGHWBRnaCnCdPhRulzafe3t0K6aA8D+LTknRSwyUrSL//01oavQOBb8G
gHH8mNlXRmc63SI5Tm9oIl+KHxuHEIJE2sPXW96Voh1yjBjZDgk8DE891afpkAbMNe7UoHDrY9f5
6a3qyStI+ykh5vW5KpTNMHnyq5mmmi/ZCtUud7Sd6JY/lsYBtJk+aU/UWcHAE2fShJAb9XYrf0KK
cuG1pRt5kwIyyc8r+8KKm2QsXVNaQdj9wH41TRT2HOuMWA3peYLGddb4I3APrvXQgfqqSyXV/900
bQMmHLoobOc1VQFG0S/IWkeRNj/wnbi0bMKBS+qaDmM68Zab6Kgf+bSOEaRn2ZX8hmHzxScNHeFJ
U5nxRkqIMlVnqw1LKr/zmdf5vDmYx8bRpY52z5sI+be2LH/aXcANrHAULFYvylQAtstncEdURzte
gssxa/dIbyCE6zKOl8XKLUBMGLKjy+jQBDT8Uen9NxjhkuzWNBy7csATtn1TLF5JHmxZXVG2WMKp
VdvKYhEnm4mbY54/9VIWSP43vnG216US+QubFHP3ZQqAYUHuTDz9YwzaaJAY3uoH6473lamotox/
yXXCd6PDBlm4I5cpD0fNBnK+PnXR4xKdu/C0yD7eJAsoigHNqd1DqR57pBtgf6zZuzHUJBfIfhq9
sUQ4sBWoh82GW9LaDgUPROhRr1yg28H5A2XHR7Zs3ODNdaWoiqUpGvcIm4LU7H3cDm4VfWEy/d/d
kW1tY5VwLyZWbccvUVVVk6vYPHZ4CjLnFZeXvzYPA2ijtL9XmUjiS2Z0yR+F6KBXWq2pMY6u6Ux+
XOOe1HyIDB3pXXiyXTo4q8tpdFBDO1p+8sG+l6Vuu9F3Y7YQO0qlLMFZh/U1rPqsqfnVaJqeniif
SZkFdWt506JAmCGXhCyZnwqxpDDzoS5UwJZlfh617myCqO9yuNrP5DamCcGk11GCKXOcBXz4K3cr
Og3KIDwNgwOZxtnv7mvpROhuMmcaGBsnGgYNNQGxqws9ViqCk6HSr2Ye+8kR9bUjMxYPJBWSuZPd
qA9hPGqpYBe2dMF17CmDO+e88hChP33wtOS6zWbJIspABPegQ1/psQ6Q1nhMINBDv1KZlv3uCd/Y
IbgCelItk5rcA6PioBc6hBiMu9EqvVKTkX/tfxttsIQNGsalamZeQeGkcPQmvGkal3i8Wtg7cXa0
z5GLHjrvsiPu+vorqDgID+KoDncUDBy0T4v+jYwyioTdhHADIFwt/UBJyzJsEn3IHsf71AMTF3Ia
63l5in0ZjcwbEYuXPGqDJmSEYV3GBK0BvAqV3IaH3lvc8l350ojSeNm7zgNPIuSrQcMlI7vYPV4b
ZOHiydNBIXoHOxGrHH24WusPSnxel2NkHC9v2f5tsIESrh3a212hlNgz7igjXi+SA9rOIcotY9SX
OYdw7dhDzsKOJyR6FV+BZ++Q9H/0xbexRQgUK4nymjaAaMbCCS2fml/n9XB5wWRmCHHCXqMqXXTu
46DWjs6FLdkQSZAwhCCRr3M/MX6Gcu3vsfkUhn+pS4mgNP23eCf2URQhVmrmU5dly7wqSrxloX7D
Eu/ycu1/nr7uidhI0TMrVW2+J8YD6LuC/K5yR6d4nqGXHR/7Q3g7S6gD9j9/NohCkAhpqg4Nd7TO
70BKG+OBsb8ikBZkLjtM1z0Cn+mpUpGp3fxiAytEizg0QwUUVzAUX3clOIz1A0gfjrLBIsk9JZZ2
l4yUVWsCpjbKUxejwtCoVw2dAsm+iQy4QvAzhbigsbWbEz6zocz6HXzjOJnEqXq08HZ4STWGA6jP
vSiJj1lBHy5jy0wUIgWJqqHOeUga1fskPivddZ9JnOQlQXmTjm52SwgVed82Bf0xXMpHUioQhfOR
SBCvTeDa7fCxnByTM7pEPeWB+ONN/h6T8qiOoYTjLlfW41z/t/MoCnx3E5Su5xH72mfxFZ5aPHDK
BqkhU8iVra0QXlrVbBWbAWZMapeNnbNSFOPkDfz8dy6tr5B/hPOqkYWvL6pu9h2ywztMQ5yGh/VK
f6T4giIHnYBpKPXLxpERlu9/t71urlgYLpSIsZQTdy54j2/vuKyoiae97k7egL6faIGMFATDtkWg
tvjrZ5uZ9P8QYPXP1Yd2dKpbqNm9MGATRJ534XPkyp8Ud3fxFVSUragNkNguNqqOlfXc6JpTWLdm
JovcMhAhjo5UiyvKR/06v/jS3IL8NHbaK3JbnJr79UPhccHbLpIcg93rb2OZEEVrkuXpxKnZojD3
5iFYw49m/1jJRLt2E6wNjJBgZW1vzKWCBWyU+zB9iNdv9fBlrA62LlnFN0zpL3F0gyTEUT1sl2HM
YJD6gAJxe20GPerEGBkrDvnXIYBUtJe8w0QsLyqgPcU1JX/AnqW6Ae0p22CGZYtfaqkxr2pPRwh1
grWv+jg0QVM8RvPHREpHwLdGPPIbJLHipI3UsmMVSOqhPEGKBuKcfKjr33XJ8WV7C6bjDcYwLHx/
CmmYMq1Mm9kMgbnsOs2fZuZfvoN2k3/deAUQAiXIusmgJQtXXbNAbPzSvQY2MRRtn1f07nupb2Oa
JT7Jp+b3EoktshBRQGJS9mMKZIx1HckV7yaimKqVlYn3TtorjC6KYhbR2oHGHys4oAkwJJOjrk6x
3paZTNVttzyh48udMt2mhioqaEdZNw5KYUHHp8Ik9g8pDkyAYsQQwxc9JMNk36G7M0hbROHQZV1H
xwIkKghdJCiOEOI4GHgO4R284Gh+d9lV9q66LRiPo5vCXZiYTc4IwFbyIZzfo9ksg0Z3VB8qCyVD
Kuk123X8zWIKiQsbJ6vNB6Bp5LSqN4sVXLZm1y02vy8cLCNT5nqI8PsGFD6v2077qxm17BYKhJNj
Eu3bZTTpTonHjKlzUXBzJjd84CQflau47H11so7TUSamJtsp4WRRUtJpnAA2487MWnCkhAdT/dou
ld+oH8I/4dDbOIZYDsm7YVYGE3BISNxoPagkdupFUhOR+IMoAaKONRkHhH486KsONZ/gjq5kj/YS
ga0dwp0c9dMyVx0g4usRDO8z+oVBrREeJ6918AUHovckkM2lSdxQVPiICUR71RGY6oJP+QGBo0xx
rp4GaZFfZp0QK5hmtiC+QHTS2qA88e/F7i/bp3cDLHWn5CXUJ9C9lF0wu9fl60ET1T5iNGC33QIL
IdkwPhvnCe+2zNciD0Kzvvx5QXbSDCFwVFacmH0NO6Mvo2eiNxp9EpqLEOzOh+XYyqbWZVHfEAIJ
XW3VDEPY10NVuvX4FIUxuc23wZtB4uPqDXoMZF6zv5cYDIFil6oh6/k1FM99zjUDDAONE9cTCEDa
I1n+4OMUPPI/IYTDABqKdQwTQETRu4ZdT/3DOB8uH7h9K5iu27phqEz8pNCUNcsL1UQIDmu8zFxr
1teFSlpM9kPhT4w3XxCjsaYZgxlj+xAmuUvZtxi61KBlKA+VKemS2P1I0kFb9o9Fovxd2tHUZGiq
wX08J47pcXJiO8CUyD0v3+KQJTWeI/8wDXiFFfYKoxtsTjWKI3ZTn7LjeiS3A4Yvf2SkUjT+zfAm
Jd0YKXxT1JOWDoiSkGLEA5PZNgfLxsMSQRMhm9zerH2FGsdULaCqHvumPj9OJF6cXK8ktY3d7snt
agsRLSxVEG7AtbDaxjlOcKnOV8N766SD9ab+sPpkBv+S+YlJdlnitiJBHe4fKKBz2JlOLqrXTl2G
Ttg/XT4c+4n5ZpmFOGaYJCmHCadjDKovnOfJOvPkPEKRTz8sHtciaO5aCEnINnj/pn31JiGgzcRO
GjMGcNreFcXXjMlm9P5HiH5FEJKhaQ01UtRAYHfR0YjcNMhcdsMZbqrBiZ7+LFq+wgnpUNwTVvcE
cAOIRcrl28BSh9qfJPu1V0jceKPIUtdEFnSk8RWH/QoP0+fovNybZ92HAPmfzLtukYTorwyansQ5
jntiGs6Q3Rql5UiMkYRNkZNuRFELYxhYMihDzF50Fbvm1Tg6SPEg2u5/o06ETDZYvAQckIYjyxkk
J8wSIgwEGqYGgyEYNWpu4vpsNA81kby1/o9r+6dTWELwmFTSrkiReUIO7qzC06+TM/UGr+Vxk4sM
yLxQcqzE7nU1YrNdD/xY2Z2Tqjf5IvPA/Vzy1SQhYqyDvfZTBr+YXPJcreA/RUjk/VCgPBoc+q1G
/4O7vpdzYQj7pVumwSzosyDpYJqlicNUa5XYa9LMi980Vyx97osjqyX3uLB6byAElwijLKMtA0S6
BoZyChWJP8hMENyhLMrcamf8vjk2AUmor026Fw+/eXR/mIF2dbQT2AbaKYWjm9W9mTRht/gDUn2F
ghDow+WTK/jAGwAhFaC9psVpNC5+xKDYZKq36hI7cV9cR1UpmZSQQQlbMmiDVcbdAFvGwUkihxS9
O1ZXZiLZGh6eN/nGG5OErVlGqwnVGThj8P/jK8Qvflcp5g0M95BNeSPvx15XCsCk83CG2tfHMLoq
remEoSD/8h6JsecHlE6IamsE/JviHB0b7TSP82nxkYn6vEY6O/XX3uGFmyKYjjKKjt2N2sDx/99Y
1jddohc5fGLB97mO0eFU9VuEbXUNLhvGM4Nfd4qC8IqYhBgU/xJD3NTVWkRpOvsjNE5vVoXmUEar
zeQwa6N63dgJCKaXcp5+c44P6wk03dRMrl8Pri0hYzGydaJZoc1+nSzuyAJV+1tfDkwh3h/YB7Zq
qmto/TXF01vk1RQmhT77VH+Gw6vTAHnf5yLxOikH1Y6PwCYTDT+mhq17U/jVWFtlhgqbwEV8y30E
Ejin8ji79hkqel7y8bJpb30EcJQSBrFBarz5FmubeDIjiJX5YYGO2UW7ikrTm6bSL8f6+TKUmP79
2C5qUzgK2A2gBP6rPzZja5iDNcy+cuw9ArLK6Gx9N5zqlPvle1k2+zawc8NewYRccyYZztoMMCM2
jla0nG2wCGeJ7P1jF8bSddOybZNSkeZ2tcxUT8HK6qedV/Wfegh2V5IrUAIhsto2nQ4N8pzM/or3
TB/x3IaoVdd7vTraEkffhbIZAakPaO7xBPDrDq1xMo21asH5kEY0Q+qWeD1NZtnT247T4WNJNXXL
ogbKFUJivi69GadhvPhh+V1fUW4bS5/gPVqRdg7uGLRFErszZq0hS9wlGMMGOyrFB8f4NSzdBLoO
taM5803iDV8tmWzxPqhu4z0KAo6WKDKYpKZpDRFAl+5rrX1RCkwtIom+fJr47SfEXFjGIABrQZYA
Yoa/bpWyNMvYj+Hso0v+mCGkZ4WshWYXAr/P9feojiD7K0TWWuuIHjHcjGAIiiYIfhure9mKnZuD
qnyCz2AqQMQIriRLbec1ot0aPzbZfdr/tZbfrfzBrA3Jeu1uioYhEtxQMEWUScwSCmrXBa7dTvPN
Olv3mvI+J7Keut0l26Dw/99cuVmLjup5shFOm/d1FyzWu8vrJbNC2PWu7qNlzfD70Hh8CK3wFCmW
P7DIvwyze0B1hDXcqQz5vRCppyar1qQCzLSYkDnVQey7WPdQafyuaa3EBWRYQqA2SAFxwBUbw8Le
0fPnUcU0wm2vSy46sWrEbx+qbmwSgo5daIumJbCJURI6DBrU8ZxdN4qN+SHSP0Rl7WrF4Ce6VbpW
+TyX6wLWJwzd0ROavI4aHR8LTTZIuOsvYDpgqmmqiIbCfsJwDaJRNa7EsD2263yftobk2t09Yoap
cbU5g49Q/+qSZaS2ypD2SM7IEOTKeNex5API15/6KXRDff69+vGPZd7ACSdgHktjyWvcu2waM3dI
5+7aMmfNidpGDf7ASzdQwuJlHYg2Bhu5y2J/bCInbSd8Y3v5IPu+3t+k1xXkHrw51EwZ06TLYVL0
Ibk1g+4A3nUHnOhguua6hPJK3NsvH7jqxjDh+FmR0UQdhWFdeV9FjlZVp6wI4uqaKUFil5g2PV1e
SZmPCGdQqdJBQ2yZ/aqOHfQ1OV1UXa3j5HXN3VTIyjy764mECY9DGq4wUU4HT4aKPTfz7NvqfduH
zhxKaXi5U7+5HTcQwpahbzCl6jJiBf3Frx7JMfa+JQlmMPgTeXdFZCVpoQj4w+s3eMKOrXmip9E0
YQGHApNHMVT0LHyQoyEmK/qAs864oxa/m1o9ORHFMH2jUsnh8iaKjaE//ggKgXuK682G4N2vfkoQ
/lroj+J97W7yIbJ6yG5KfD7Ybpw71h1vwFmO2cdWyn+9u58bXOHIJ50el90C3FRvD8ZquUvHHi/b
xo/ym/3cQAhHPcbhNMcMEJY1+HmVnXPbRO/UcLwMs3sXbWAEtylIZxrIrWc/MZ/ManZG46TkV2DD
9i7jkN0TvgES/CVTldhuQwAZh8WfTw1CCrm1vIoLnnq9r6MSufSYa1WCHM28l8F3Dzs1LWiPgu0C
PDu/ukkYzWWeMYSzOX2flYs3hJ8H887uD830J4k+viMI15Kl+JoVoEAx0Np4AsTd0yqeCp2CfPDJ
iKmC8Ptlm/b8g/BQYuCrAgwhwnoasYVSUbvwbDh8muu0wmt3dm0kMvGgXRxe8VQhbUK1F3WGzVWQ
0nAESYyBIzbja0Lrj0OWuiSSEVzs+SHKRD9hBD+EqN+M4TzAZLmXR5/KZD2OSuS0KEtdXrc9X9gC
CetmIpRUKE7P/lB8XyBw2pZOohQOiW8SXdYntW+UbmOoSiUGCje/+l1tdGydbIrrer6roiDq7jLl
rEeSI8yDjRgpCHlF4f+/2aFWSRt7yRgyqtq4QfoKuZlGEu1lEEIwCidarHoBQ4pk+dQvylUfE/fy
vuxCYLrZZuh0JbrY1ZiMelhNMxxgsievXo2j0dHgMsTudrxCiO2Memljom7QZ79Zb5YIROTMWVfX
hjbKf8MRYgCts3xA0xwPN6Wj9ZVjgom5r6/16DcVWF7uP4JjSW3LxiydmEx3Oa9lgdbSVxblpiva
wFjGx6WwJfXvvRIdJfg0MghqFwZq+r+6mK6WA3hhcdmzPAwLb+4TnM25nIyAaWV6Z7PIXJ107Qfm
ZExJrtmSa0d9qPK7IbPymyZrNHDjJEMhI7fjaZro+y91ZU6ehrjLb52N71Mg4+9WJtyQJnXSiIbY
0wH3WGIQ8wP4mhNM/ZPSzbrsN9v7X9YehAk6OrMZKg6mAL2GrVHh5M+o47zPG38s/upMSSfYXuzd
QIhd7xZj2TqbgGjtu1R7zLLPPZOc7L0zsYUQdnaK9NEiFBBVctKMd1CGcy37az9J61J7+eIWSPt1
pxI8my31iCiFVO5rEyVBlk8nO/6LVbFvhPQqiewjaiMokJW/X02E8yKw4OUO7Eliq4o+DsiMQf7q
j8utMT/nqz/LdCx3P7W3GKJ1OWqIZARGfkJVz1ceQWt1o97HgeWB/CcAZ8cDry3K6lXiLNaPAGBY
oK5BJy6YwoTYbxat2k1IBIDbUadzvs5H4zS70X1yPx4yz/ZkbfZ7aZyOt31+3lDSFitkQzqFTaY1
k292leVmttY5jW2ofj7kPb5F6+ZY9oPmVCmNHX0af4/R48VcJDsG2O1RZnzT+m7UpI/GKATho2kf
TbNzRxD2XA7ee2fOYHgawPsuRpPFkJqDES1SaItPtRbaOSo4tkh3XprV+28w/FxuApcZ6umE5yrc
qKTy9cW4TyBHWjNZ49nerYrV0gmUWRg6dYTjrVntuES5NflFM950xvjYW7rsEtp75UAdU+UysRqB
HJeQUo1Jkxdmak5+qxS3Dcpnc/spK/J34QylRC2bOgcT5C4ZqitorN83Svohm/+gjo8EHw+MPy4C
8ckg64aw7HJcBHqauuGcuuOkQP1A1jm75x1bGGE947To4rq3Jx+FswCkhmfL0s+avkou3L2obNrE
1DgvKL5YhHyLrksHGqxi8TPQfLsUNLH4gIhWF98chUdTsCde9kZxvurlYG0BBXdcIDJWaBxQPc9o
wMoe4gBKMAEN+veyxoDdJUSOh29BfLcjcf3V83ulRkNPVOExHXIGif6uiseglH2G7YUpzMf8BBHi
opaPs0Y7gPz/S/q/I/vedX0wJiAL0CwKXQghCYirPhwMinXrv+Wn9sSnSeoCXcZaMB6Uk2zgWgYn
Pu6EST9jkASUreYd7/glR4I07IFrtKlHrXBqSZDay6421onqOXq0RGE1wzrTsoJS1YKMRuehbm8g
qHzUcNiXrHy+7Il73rGFFC7SAc2zpESe6Bvpk95fKdW3NJNcIruX5hZD8MA4yXrFLLPFjyHF9o2e
Cz8OJkzLQNK9CSbvX3F6yewSHBIPMaj667BL713jzDCJ2l9Z19Vp8MJjdcLsQhCC3Om/rSX/mzZ3
TGymRFNyYI7KmZInvfRn+nsdoi9xY7uUQtzIltaG5CkgFnKuyfvSDOxEtl08poo5/hZDuF4yY03K
PoHTj5g3LYPisB64ql3t5q6sc203Dm6x+InYLBkmo+lc2rAnvZ4xGMEJwNktjx095Kku784+FipE
Bif1Yrikf8WCXlSY5jXsUhKIwGUBy29U9iXJririsTpQ+sKd0mOOLo/LwLuuqGmGyVuzdFWsHIGw
FN2AS7r4IMKaIoayrZdLqT33Eg9Ui36CCAuZrirYIiecMbO56aqg1g+XjdhfPQ2BhxJ0Vhhv6lJZ
yYyW4TVYjd0Xiu6r6FScuhNvaJSNH+8b84oleLne1OrUjcrsl9G1qfj1eLxsjOz3BQ+PjS7pJoxp
+UZ/PdUPo2wwcPf7HaxxPxdL3I3cMtVSwWJ1kAUOkiMaozzLa7y0QLQroKC+yLZn3yRb576Nr3Cx
9BUu60IphUnkLgf3Lucw9Pj06BSsvn6GgMRBVsnedWsdimCcUwjfrEJqZmhTzFCWX3x7vSUVxm+H
Q6rJPrhkIML1pGh9vtQM8YFON3l6VGbkmo9/4AwbO4SwoHQLSMNCnJy2O831YYwkcUdmAt+5TYjT
w4g1vBIDEm7lbGm49dhwbadEksLuOQBD1ZOhOMLMN7yq+NbPaBnie7+F2BNE6n6T0e/l5tn+vrAT
fVgzPanwiD6H51jzo/5cZv7lndg9NlsMYStIafWllQKj/9ZhyrUO+NOSejefX2a8A9kr4d7ObOGE
nbHmuTQ1BUumx+/X2iPGlSWTBBXndt4sG/8bNrtv5gtZxhomrU/srj6BgTswIOFRuPjMcIir/N0e
ZGb9j2XkVV1cOeiAEpLk0WyTkfHwSe7wDfODzxScVbcEXNae7tcHWU+KSIH0j5U/EUU6U7T3TYu+
RjhDtLlXzAlzodWjztrnBSWYcWxv0fTlQ7HilOWSYd7dFJ03kPxjrMhwajXWMtEFxmqgNsUQoI6e
v/wjZM6qU/8oX1x+9YjJ0aasJl7mCw2bMu/gM0voz8apTt6V9vX4J7F1iyLcH41SMisLUSWck+sR
dYruNpLR0+w7/89yqigh0jdNZUwpDGnIgY6nND1Z8x8kqxsrqHC+1lWzUlICwgy/6NlNFX5Zf1PL
6h/He7VCOF5xUSZjU3EIVGytd6X20MnUmXYXihA8+aGNUH3DBasp2RJHFCdYtZ6MymWYA+vcy4Fv
N3ZvIIR8px7tbppqNA51DJMBt1KSdJ7PvHHaze8L+Y65TEg/dR67e9BTNtXj3KWf4r45NdN6UJbp
/WVzRMaOH7uCaspLro22VSGOz0WyxtaEtr7lTIIM3170DO4TUFW2aG0GiT7XEuqOYFo8aCCRkuVC
u0d0gy64HVp2MWSWAJ1kwapc0fhzGR/jThJ4dt0C2RafTEFOL76freaqxLPGc8j1uVQ0r1kfV0vW
zy8BEV/Q8rIosiEGyDqh/pDFzhqnTtzJePp3V0zn076azRUPxP2CLOG64EsMvSVfcBHG44e6urIG
ydPHrpdvUIR9gexx1kcqUHRyz+a7WNYXtn8LbQD4am7uWn2qlRbVIbxpO6PHv1F6EH9wfmjZDbt7
njZAwnmlnR7W4wIgDHa4OZRs6/LdOlqDq8d1UGjq98vnadcLNnDC8bXXEno4/DaYLC+qrpf5qq7e
X4bgKcGbCIEWc0xZoaldEx8cS1vPbKik41pb2DtWW7dThe/+rvDCxvSY3p1nheFVrFScy7j7pr3i
ClmlyjQyzTM6z5syPsxzdexK5RgpmiQ53k+J8GTPdA1d0284poy1MViXYgk5nQmFEPZ6DD1IYbtg
szsMV7K5mN3lNDTU6DXkJbZYoVfVvLRIg4C+9qk/ZJVrF5Frog28XMKgntm1ZsSuOqzRnyznBlfI
G6q0xAtSClxLO3fKdwbpaLOQYOwGiw2GkF3Cf9oUrGrwRhC95YpXTt+q5FEhwWXP2K0aslcckfuj
ntKyIhxHf1rc8DAczMiJK28IOCFS5qV/NVflt8uYu96I5xtoRVP+IiXEQW0xcoo3dUz7hBHmzIfM
oZXudf0kqT/s4pi6irdRHZMq4isREpa4tCPcx1MLYYV5/tY1w7nu2cc/MGcDIxyu0NZGECHAHHA9
Ia+YzrFauLFZSl7NuVO9iR0bGGHVUlLHadVjo5LpTsu/ltpRS98r3cgLXVbz9N9sEi6RTFvDshqw
dE06OxG6642pcWIWe/8Nhu/g5iopU6uKFQaYLMcYeeIS46nXJKbsBSUICRBdJyAXs948ZmQtUcrQ
XpG8gtB7PqWBkTpd4yUn+5D7UOOxXVAfXLaLL4+wV1tI8UFD7UutGVVAtoQE0Jp9iA1b8vy/Ex9+
gRDqQism2WplwVUSs9Er0yYw+9GjdA26pJfMb+543i9QgoNTNDnWYwyoIT3amTt3xDGy27KeXK1/
0LKHy2u3c2qBhgqNZvNZFXEeRu1BW0vjGXdk9qTXMA16s/5liP3teYUQEotMKQ0aDYCISoyoJyiE
azJi5F0IlIkZPpmJposNky2d1NYq0Y9XpqmPlqGbtZ+/XbZid1sMC5HNQp0TfQO/Hp7ZiNfCSnB4
BnyGx82T0n1ctI85GPGT4UziD5fR9ioAKAD8hBOLD6jlhrOe4W5fBxQ+C99+tN7Z72cXxKpQVmPf
L8PtureJWVBqoRv7TTU/zGI0z+d8IjQbvAwDDvXUQFCbnTpiS9x71+E2UHydN0GIzTkYQTJA0Srx
WQdRmqTze1ta2t/HwawcZk/R0iKW9m07qliWwyXqb1wmBinsX4U/HxPXyF370Lv558iTEYnJMAVP
T2tt6HqOacacaDp3OnZI/6A6wMdefhomJM5VZHWmogKkyM/V6JcQotePl91hryX+Fwxhk6oszaIq
AUZ8An+Am3sWSlDgoXosrxovv8WYK0g+QdUhe2OQLaBwyCqQl6ZVBVyjvV4LV+/f57I27n1Xt9DF
xVsd374paFlY5E2Py0JdPTblwVI0BxIWEKyMJId454sKq/gK9X+kXVlz3Daz/UWs4g7ylfvMaLTL
sv3CspyY+77z198DObEoiN/g2nlJpUounmmg0Q30cpparY2qZ2gHK/Ichi8T05cpMRxRFzxBavyo
Am28XHmcXaN3kg9+cINHV3eDVydtok4LRIs+jU4UdD657l3KbUT75HO/+JOTTIu5wWaB6x6bKwkn
DHGedYgHH+IuQ3s9i4Pd5jpnFXdt+waG8YetLnZjpwBGDqtrQ1luhTB2L6/crk7oeECJBMMrNDbs
0chr3SYyyrVy1P0MUekp6uTg4WgVxe9HDwnU7l+kD7GPRMOMjLABUtcfRhGEMbNyatPBvizQ/prR
3nRagIZJHO81YS01bVho61VFUMzUm6dCG53LELv+UH+DYEwEEQVBnrsRLZvzTWOCl7e1COhMRgyM
wdzANfoT97uBYyzDikQwSncBV6aeGHZ2LdhJo1pJ+jRJmVOp/mXpdg3RLzi0LbxfQAwGhjKj/gcV
JIG+iLZIL+Raw7m47qKASVDHo1pCmS9zYI20kCskOXGnmA2HdKNbT/F1rpZPl4XZ1QaigYhaJ+BT
YyNhhTBkU2QgHlEpxz48JdL95e/viwGCFlVHsRS6FN4vlqCHoSFmC8QAfT46YxLziAJuzlrtnlGU
9f8LwpgBcW30sgR1G6rZSGq3OrhA5hEzUgfUjja1+98kopZ2Y0m1vtfCSsf2i82L0rshGDrn5E/O
6EYgumsbDImsIsjs6aq135P6XCYcJ763K5KKOTwopzT0DyH+sNTNtGlhahQlDeoFlLoYD66iu/ry
Uu0pl6SC4hxQUC3WC2RCZ0xpXiIMPxmBGS5HjTsgjwfBbL2E3rzWVAAxpK0lib7ZcoK4u0ulgQtb
pF1XH8Leal8mSi9gqZA5GJXJG+TcKrkBaQ4Ka/s1KUVVGvUy4vRtLQOpSpBF5Dzn9k4JeEL+lURh
juI6j2EYR8Ag03M3OP2QOZIBhnZeU9Le1UZC7zWakoiKjgnGwYxjLqcqtf5FR+y4C9a+s8RWskb5
qAuf/0DDNliMpwnTdamrhB7G8amhXLk8hsK9GDvZSsM4l0Yksaj0cJeIXEXVajXZIUueZ8PTwitt
yNxmvE0iXrns7lbpkmGCXEHSP+Qn1rJVo1ZB8baBAQHNTYOZDpH6UvJCjrtat4FhzIzSJ3Ix0qbo
XDhK2lEr3E7nBaLpAWQvnrj//RKF/oaNKRPNTDdLDAZxUeRu/yQMIffzHY34CE7zfFkdeALRdd2A
mVNTZsgtYrMidza9uTxlI8em8SAY7e7XUemyCBdpuforWf0VOaqE8ELOe7Fgsl01Rq9TUczEhPb/
Vm5dWfSJOgbLTdlbnSfZil095Gf1/r+tHaPo+jSsaNCkyiB/WlGiWpyS5nAZYjdysRGLDXH3oWE0
M1W43gStO41xx550nYA2xu3tkjtcjK7SR90zUB+GHKjyIQmCB+NQp2uBd37xZZ4bXNm/KFNhRRpe
XJ5UDNZl8XZ9kf4LjiXI7aVsWdIecGbu6eSm48Xj6A5cEIftM1qNJotJQielrsWxkkZ/rMITGOMq
q2tNJ1a1O/QkfG2E+uWyXLsqT5D6RcE7Gj3Y5I5R9GLfrvCxpINoplVrdxiAcRnj9aL5QbgNCKPx
vamOmjABZLJXD+RCVqE/Ry4iwsheqZrTIAVyrYCCUf/Jwji6mAr2dyE4UR3QeaSGFdnjWZkt82/w
TSL/9Hj59/HWgDkdI6jF0l6pcDpIZqn5irlGR1F+ugyya/bf1oA9HmuvITgkYg2UCQNa6h+g17FC
MXYJOFMuI+2qqgGSI3RIgCeITchoUrU2RVwDSXUV80u+cJaL933qFTaGeE2mZVUIlgtNeF4lGJ9X
kTfikQfB3MNLXSnSgvK8yKCWN9HJPYic87y754aJ6g7wQSmEMKZe7hCajmUIIYqPPTnruF+AR+ny
RuximP9cxFE+Qv++WahY0JHDFYBRpIdJPBWxG/O8/J7ZADuToWkYOUSQfnkP0Qro6shmhO41KbpZ
0r9SIz7I5CsiC26cpy+Ycurnxsorqt8TDCF3lBAhBkTQVPEedejAdyIK6gRiRjoKJXcU/Rhljohp
VRa4/lyUo1deMXpS6l5e0T29QMOyDlZQCWR17Iuz0VJViUc0i4nVCtXAPxzuZnU0eQ2nuzhoUdQp
szuBg3kvYGRoVWjM6NRaVDSg9VXeBsUIwq3L0uwu4xsK61PQDplprYr+urYobyezRZdziYlRyfyb
4qiKDA4vEz18eHYiLM42C8Dyoi1RVho4frSMqGi77OaIV93MZgA/oNBF3ag7Mtz5FIZq42gP6hFt
CYlb+OgD+y56mBn1wKf9YZbvAx79+wavV8MedenAmwtvNB67ATEijqYzevABgrlzonvTFJA+a5w1
9DQkyor739KAD99nrZCWN60Q0e+rvej3hRFaea3lLuiTuPXIjAN6xQIzHYFOUxa81zq3zXKl4lIp
47g0TpGjooj2f4mzTzpLx/RvBTUIGPomX2debv8uwd8HZMZcGCAbaecFyNP0RIbICoWjGn+5vJJ7
O7WVjnFKtSlPbYfKGEeLMda+yw+Nvj7+NwjG1iYptqeSIAZmInlSPbqjEvmXIdjGlA9LxZyhbI5q
DRyMjROVJ8NXnMZH7mVBk1fpgkyN10XE3KE/oDEnyGjBOdYIWLSyqq1ePy/l4Nbi3TD/WLsvo/Jw
Wbi987rdIuYwjfMitxrieYhOuBEutksd9OGPyxi7RkgHVw9qxVFP84HncSnA4JtmIrJVhxgzXNwc
TfTizSq+0rDLVvo1jD0OJI0Jb263P1dxA8nIVaeZnusFIKXFi4TPJQxSpHqxgiwdeKXEwUmTxJ70
AweWnppLsIztmAalmcUasBqOcxJgiIqb+JovO+mR13XLXVXmAh9mMslmunWdO7lw+JhjAVc/g88t
PdEU0/rXfxSOccByK7YgSwdgMlyhBswC66WlobVN1RuHZEetzK0YvBld7Ndxxwtr0IN8YWXZHHys
DnUx5VhZjCfB9SZzM5BNuL0bBxWmHIqSPfKC3LvW602F2Lp/08wzrcKcDkdT+mtMyLVVlRvs4mEw
FlLvw6WdEmBMtuH3h9yRRKuVXHpjW8ETXhruZCm8Eh022MEeDrZ6ul0L0A5TLaW1iq23epqX09Ig
FTTe5Ids8Zsa9m0o6Cspyb6B7iHGTpcIjgvFOsHOyOnnSdNOUt48pUJ/1ZWdP4HWri/i+0mOvWyK
/TbnjkygB++j+rzhMza8wFzrRs+AT0doC63T3YluTLl0gzIY3V63QkyRsmp7eeadU5mamkvQjEEn
q5nOojFS6NnR8M50Ywez7lR0oprEKnzTVa3R1b32GLsTWEp906+80h6C+Ek4cBtpds8RCuZRgWjg
ysGWYrSFtC5jJTcO7b0FHS7KMDAb4+Enq2Bur5wrwK7wGzjGDqvZQDAQQ2ocsxpiR0vLg5poqGZO
rzJx0jnvRx4YY33HbhBVEkO2vI/dubtdxi+yEllC9v2yJdx1mhuhGMu79qTPyAicWbyVuoeyvhWV
p9+HQHJaBtEHCG6QJ4RSbS6GOU2vRSOUJlKO3XAzZU8tz/jsrRbqh1E9BZoPVKMy5nyoWtEoa1xr
9PZKxQtVk90wnyx55PiNvdXa4LCplmgFR2CKSLFT6loAdo3FGpMMo9NzXhB/1yMSCUN+MVgMhC9s
blWpKkQgS3qZATV7f5u5fSA+0ArsCL3l0YPyeHmP9mzKFo6xKapRyE2rAy5fZH9aW79vxWdBWF9y
pfHNXOfA7a6jAg4z7JiufKDGBFsDIoWTgXXsJasHm7XxLV6CyyLRn8zaKtApotjNwLRkg2XfIplg
jo0Bf67FTgoq8xFDjf4Twmv6Z6PYcZ6QKBpJ4yhzkjUYraW0mbXKec8p7thXhjdRXj3SBqgtwU6V
EIiiZ1b8CA6no4p5sHY0WoqNO6ebOCIvEbd7ougIX6RgQU3Fxq/mVUiN1TAbJ24fp+x2le7MyBOT
3+sLevXeKB0gtNcA7dgG83IzzUHINDVsHLm+J5UbF0E9clRtRxAD/AUIPYPOBVFoxvqQNtY1sL+X
zqi/FMtBVG+j9nHgcT+xqT4qCQq/kE2UNPwvmsrfG7kurfVCM1IM+hESR1vOmniQUpQQtH4uL7ak
3WXq36vxm+MO/kFFmJGgdFT9QLGHCGAJq5hj4lqUP/SNeQOqYmvOVOeyou/dsiDdGw5d5I0Chqsy
9a0BnEYAE0hRBfOAliFD99dQ9cU09ZVx8UWSH1MTLBhZ94XogiVoj2PLK/rdOwvvfgqz0E2Vi1ox
FqXTfpY8yUk9VG0QV7hTXMS6nfrM44bdMVXv8BgHqZGkaEEzUzpq3LTWqCuYH6jeayqPPoeHw7iw
tSh1QVqxxHWb3g+Y79X187mpeVG0veOw2Uk2Joh5b40M7v3SkaOks8WktWQxwlDkpbTC32QI/Kmd
ML1wyHCaCIK/1xqiaLG8anXpxObBzM4jOWW/O/P29dgByCQyniwfuKjWVROrQm9LRyNPYXaKzesx
9znKv3PNpC7kFwaj/FVXp7MmAyP6VF/R8kfMM7RDVO5gnHThTCeextFlYRzXOzxm2VZjloeeyiSI
P8TsMNRuNxGrlTs3FzntB2zH/c8t2sjGaDfKscNUEIGlPMhH2VYcPJ4mS38IvRVpMZDm3aVPvGrm
fWuyAWVUvTPCIho0gOrn1RNd7ZQ6gr3cti59LYTXCdiGLm/hrtLTeeCo4N9h9dIrlGGIYgkt6Zx2
QfeDVWdupBz+Gwq9kGyMpDIWodqbFfZN6l0h8hHftzDCyBp49HxsKvyfXXuTh9qSDVI8m2K+NDhY
683qhUclqF++Y0DMI2Vq4rVv7tqlzdox2p9gWMGqCrB/en8vqF+NyM+Mu8sLx5WH0fhYVLNsjCGP
eofQwW1yBCOt7mBSKzjSa78l7mW8nZshDtjb8jFK3wyhFNUG1KFN2yf0fH2t25ajC7xVY1ScRPMw
DFTjyumUGCezeSETp5OMJS1ntYANuI/iEI5zhVWbWmuxo0AJ2h6WiU5woomR8YeCsEvkDFb+mf73
P60h2xkjS2Ha0piSQ8iLkjxz/fy+Efy1RzITTeqGWonXDAtIlPsw80l+Z5h/E6m0DIMXHNs3gpjw
QAhlqv7Qq1TpqKivw650lhZBQAuxFEyw1Q9hMDivAyV84znizqHcFRB0spIigir3A8EWLGBiGhRU
RGdok59S5RCj90G/K3gth/tXpg0UY5iyopnMuO9h5NE6J9t0GOXSWH2gOs1h9PvK/s12i5+auQFk
7FMha0uoRkMJlpjZKabCM5dzXhGOVd87YxisgLEVmoSAPEtvCFYqTAIwwTm55qhiya/RHGjnwv1l
Pd8LeeHe+wuFbQJci0gHkSAp8BAvUWvkSI55kz+Kbkmb5hH3wsxvH6VWzuKV14MXXRWHNCic6KY9
81Z1dx+3P4V5LcUhWduhwU8pfqwe8coHjOu1O2dyymvZqrkVULt+GgldMOSCahZ1HoxZHpIyLzE9
rkBs1bibnf62sWOHYFZ9couBujbaxThWc9cRbBEZy1w1epEvBbZ09IQgPBvH4oiZ5N1nkAdc86/2
XAEZK93KslySFVNnJTBWynZsN3b2RGfJmL5sYZC1z6Pw27uIbORjTXY5RVJdRnRFM6T9ldwSjd5q
57PRcRLLPNFY+7wqc9ypApCSxaqvVqezM4wMBu+z5ksumuS8zOPqJ90d9uK6lY6x2UgwxKue0d37
jJ0LoiPxYmSNBHvA7USxy2N8F1qgMznwbsz/Q28QkdcxyMAA+8z7C1FYp8joSEBuMclTsEqnexLs
zqMdZYmnfLlsEnbtjvoGxtyICgOpXzD1FE7T3Teiq4RXsRxchti7oaBp8pc8zMkTjbyLwxwQmfkw
a/5aPFz+/r4evn2fOWdyq+r9jMPmRF3jYuqAg0Erjimot/Pae5ehdr3rVhbmkBGthAmNIItmGXeL
Kz9VtmCHnmGFFkbzOKOfcEenc8RjE2xq3/WiSA2loX3W56dpegzRuivyarx4asem1YYkDouWYBmN
MyUm7r4at3gZPkDJraq0NE45DxeOOV+TnCW11AJueuVBloI5yGzpSAe2x0eNZ4v3LiibfWMDZ9GU
/oM2evlj6st+dY2SWyezW3cA0xw5r+5yiF3ee4Nlq3+9PGxxmdtKWKRNMvXYvBjttbovumBn9FQw
QlafQWiIUs38znSyl8tayjlwJmNAxCrS2jnF0nYyHh2D7Ephw7mu8JSS/n3zaFsVs4vGFXL16qda
P5fFQUvOfc4RZDcQ+dpyj6flDgPXMmBUSTLJUBKb8iSsp9BbPMVNbnhGd9cM0t7+f4AYeRpMZ2pQ
Llc4VY4ZzX9Fpt92vGEl+8ZjA8IYwsUUZDmLAdJ/Dxdr8lOEXSJklBVb8SdHQ9mugXgBT7Rdbdig
MuYxKYxWq1KgtuFL2r0I6vNlbdt1lJvvMyZRAtkDHm502j0JiIQx9M2NWN73UgUueuRSV26WXNnz
zG+AbN5qzQcjw+BaajlWLzp1fnKW7qfPkp1a7bl55pGK8baNbRcqYlD3liqUMD4k18MCTYwCLYgf
pPsOvMiGLbmtHzeWwEmUcFRSYQzkmqt9iio02GPpjgzIjFS3JOX11+3axc1a0rXenGNNX5WItJBt
KX6Y4r0MdhWztEc8TVMuFk8gxhbGoAAbMozkdJo+wdg4OzEWK+d56F3DtBGIsX2VOg6RNGHVFDWy
iNhbIoqVqyaYdJljAnniMCZDyaQBgReIo4zgbFFyP2unzKrignf75YnEmI20WaqqNgGk3tUH8oC8
SFB64Pg9iQ+dE3dIm41nWvl/+VjzUBmzUeqIpso1NCOt70CFM5g3mupHvCkP+8/AzX4x1qNf2kLL
KsDId+Ix/qvDqyXx9d5GT76butMLL67JsYZsZ0GfVWpmhMCLyshKtOdJj6zLC7dvD9FpIyt01DV7
1VDacAQJNB4ranpAR4EgHJfhMOi+0MeWye3K39fCNzTmUAmyUUltCrRc7m1FO8/zCuoqzvXp9Sn3
4TGE2Vf/ysScKqlQozwacao0kFqrfuiTk4LnUOoZh9EWzpIPslmrBL9s5vCnre9v2Rs4c9C0xFBA
JorrjDzciMaNOfM8yr6qvwEwByzU8kRMSkjXSGj+nVDpFc1W3F7H4vhHh+oNiTlUlZ6jaDXHbsWm
LwkHVHdgEoiVip8vqyBvxZhDNfVJEoMPDpTj+bOifItCXlveRQA0/tMqz43bELIs1IQIW7KGh4Zc
FTJv0g0PgIkOjUWlxRIFGJUrqT0JNce57tsd9Pug4YQgMMt2ZaxZvSaquNJoieGrdumtge7klv65
xaMejVOcjefiMd68UtQyMVsY8TnEVNq0C2/SXjzKnWbP6XCMG7AJgyQ8JtVZWYxj1ZXHKRyu5KFw
/kA1NnIr73euHaW4ryPqhIXnXv2qho+Xv79r/Tbfpxu70YzREJZBLmFfMTH7ttHDYynVf3UGbrrr
6mKK8m0Wx0+XIXdN4AaSMU6JJhkDqOoxridansDnYWGs/FMt86zEvhHc4DB2CDOWmjkqgKMSezm2
GFsRo5tnDqIgB105cYnf/qBPuuTxlVoyuCzlfhBsA89YqUnSY7A7YOfEu/Igu5lLBwtQkvTFkx05
MA+/SQL08+26AWSMFXqvdRx0ALayIySnov0kY6xiM3MiAbztY4xVU5OkrjJoTDPdq8OhS75pxTfO
2nG0ki0UKGs1Nzq6dtKNDg506sFqL/ZMe7bRIv3col5Zxui46cQLAHCEYztVURFkNKYAMwN9dHUV
NeehgZnUOs+80EX64KAJ7WGUtR1OYiEjRisPeIS1n9ur/qDb4TFHZoRc6w/z/Wz3nyJbtJIHMYgc
Hkv2/vvoDZt9j3V6EavtAuz8oFQW+KKewwOCYoFuDVfEx7hhL4ot/f7ylu767A0o4yC0ZAqzSYPW
tGpmm+GXMnuoQdySc6uFdhoWQA30a2XZZ5gm5mbU6gASe91PxPZsiulD2CguUnBe0xt2kYRfJ7H8
itBCxNtWao0vbCtbOKljqmaGGRU0hTD8SGBnyDWx9Yfyk+SCRcbmFU7uet2NrIzxLnJBThoaoAjB
giI0cIfc0jIeBGOsu1hZtZ5mKZbj5EqOEiDp9Iy0gSuAB6F9GgIey9P+CXzbP8ZqD0RM21EDoCzf
GaSxJdOtO17P4P9w728ojHGu57BLS3qFnI71ob1NndiBz9MxdUG2Ynd4/sP7xBsgY5zJOqdJSt8x
8h1u5O560jFkRvENS7NTN3S55ekcA6MwVroQB7GNc3reUIuOUjXwfTSWcSie2mBGcY0RSHgByEFP
C3o9HnOltG+/f0nLvtoaQywjkYZ8WvTQZoFIvd+NdhoD7dyeOmf81tyQwxIgCsOr7+EhM3ZmTvtp
nHKoj1pEFgq/rbKAtPXXJSqsPuqsJP982bDJVFUunHmVuSkOZlGkEzXltCNiuFYeZ5QVodrHyx2a
bBjRYhPfyLeaT3VrdtNTiwiUaGU3OT9pyrGyKnNbDFUhqQjVsvjwsyhj9KjnjO50h/iY6KxA2SKP
d2Q5NkJlzJAuFRoaYYAqGEedBMPCufzz9pSxQbOYRWZMTcJcnZe5sFZt8kC37yRx5YpoBkelH8+Q
8zaVsULaoi7xIlPLKnfHKMagkjq9D0HhYKipnUi60yctkjqqHerCldGP/kJQhypHx6juTzF4qUIh
/2LE5eNlZeMYR5UxW3kfDaNCY4y96QsJRkhfEYUTvtqBAGOUJmKQrKLrH/r65Uhe5rDIAKHnlkm+
1MuBTFxzuGOe3qEw6xuhrTALVQzZUn31uvfU16kTid/5lR+il8i4Kq7gYI5DgEaeP7jjvcNmFjFF
NacymsAeYwzw+DSFh2X4+/I+7eWR3mFQld48q0qlrEMRVHgo3GivMFPD7uz0ZjxldvxNQtV8hhqN
wuNVMOyck3egjM2HXKM0zgBVBtPSYt9c78as86rsCqNmwf3BSyrt5QS3gGx5ijaSUCx+SkkvB7QH
SqUBJl8Pct/kWIEdK/MOjLHskbkmbdVAOk3+lJSF1QlfOJvGWT+NseTxUkrVpED18d44Zm71REdU
pzflCzpcHZow7v/O7cE2IkvjnGvuSjKGu0Q2K9FECBcf6oN5AjGI/b1103uU1tgxr3aPt5L07xvl
VGakZCYZYOFZPVLfLLiD3we5ZdyU96lbnrmIO/diEy1yKki5KSUJWy2FOuwaDT5YWZQRP6qgTjCc
yft524JDcni3nx03uIX7oJei3K/JnOP6gVjR4oMuzKKzn2SOqdxdxzepNEYja90Ys7gCzIi+Jdqu
ItWF/yc6ucFgdDJFgZ6kTcAANSRtTnZkv78a/OIJNZau7PTnGi9hqiU8Y8JbQ0YjRxQP6uKCLROa
g5h9UuYSTQEYu/bEEZCHwyhjWPZajvsWvT5NboliIfSToLJgtrNzg/nwGt7BQmrxNGTX/2yWlXrB
zRHox1AN0x7SiccWo94yPzo0BzlIOUdt5xrxThEZNze3mKSmYwa4k6iPfezp652yHqLySeGVZ/BU
kfFpo16SjGgUqPwhip8Ibw4G7/uMPzOTUlQmqoZVhpc0wXyouHE5msDDYNxXIWBS1BBiT8jDYPdO
942G6wobrWYtbeKGy+ReQziQOhMXH6soNKURYtEaPAEdxc05dDpvQc1fbyegC+HRS+8b+jfFY+PY
aLn8x2Z0P2gJZ3cm9+YZbFa2HMTH7vfIrGlEcKt+OmM8wjlDiR8VL2/PRn4fIbLDo3bbi7K+w2Ds
RC6P2WKWwJjs9FHxslN5I7iJqx90h1ZKyFb1QB8+omU6Cf+hSSVgHl9AR7OraYDgTWerRDVBWVRk
I39aD2oeY6c/dR4NDpbnKrisofva8gbGHIJ6HHUxHADWGp1VSx2a7Hh5Dmp3LsnDnAGkmsR+0gCh
9IesRzk4ZqeDs+0/ycEWgmrKMOaRCpCyOyjzvcnjQtkjKTBFOAgUtYOPB5Oh3lvXCKXycUc65KIP
GGeDivbCJ256rbhLwHvv75UcvcNidLyR8V7RDWDJCBIP/hx0XnNQETflNR3sH92NVIymJ+jAnIWu
p5cY8I/jtiuAh3490nISkx+l3XUdGzSqjBsPVTeqXCst0GAJc0vVLOE7LRE2Dpnd/8hPmq/8QCHB
E7+QYFcFVdCPoftbwvuPcSVocq8HRV9wO9Q+t+Xnao5sVTCcP1BBkKyhgAtca+Dzey9djo7VXpEQ
4O+Fs56eOoPjePfVYgPAeF5BVGJ50pD8wSBFBykLazSdKHqpS8E2W8VK8++zmVu1yrkSyrs33Q0u
s3pDNybGlEOwzq2h/PXDfBJs8LncoDz/GD2VweKJTuYImKqY3FAfo9XWH4SFTXQk/Fpcxk6NKfJ4
eQPZJ8wGTK7TnCPk7pVt833GSPVJKJdtgu8vTetkIDsyDUfpiKUtn/+TlrCZCtSbxkkoASgefVE6
FTqnA5wuxAdr+yYIWylWYvjlstLNKkbjWSJQCwNZl3D2SB0f0lY7tiJvCu6uD9lAMuZK18ImVilk
OJ0H06+5BC2czWFTEMsYGmlIFb91UMGKko/k7/aEPoY6KA6RjSk/x+jBuM65fUw8XMZe6dEYJ40A
3PwK8earzhds6VpYrdxa7fkTfI0d2sJp5LUU717kN+vJGJKazIJaUBURj1EgBZk/0amlPq+9gLdt
jDkJK0GTa7ptsfLSrjel8OOypvNWjzEbUoFctYKhb07ezf4cKqijAF2Abri4BHiXofZyH1vzoDDm
oUfTch/TPPGAeszxoMBACd8ap7qiSSrpC+/WtO9PflkjNhMxKaRpFlpJUZKgrYJYPi4GTyQOBptv
UNI6HvsEGOkhCbTnPLaypwm1QU5P+YDOxn16JF/Qcs5Zyd3b55vyqcw9JymSJSIEu0ZuQr/0Irew
5ZvmkLs1lJ33ZOWoIJtniFR5IfFM13Fqr8qwBusqL9DOW0bmhoM50wUpafabxK5AHtfSNcjj5TXj
KDqbKxiVsOs1mtmf1m9duVpaepAr04p/c6DUz6fPZmsYuxDGmNtYEIjSa9+L6a4HBzlvii1PFPr3
zQ1NjCMZHINIe+TTA8mvpjix1+FqSniFLPsXz40sjHHIBrWeYyqLca4PnZUhzLrcVAfZiWnszL28
Qfuh6w0aYx4UJQ/FroJSR9+MY+npt51d2ZmvudUhOSCFhKrBBEF5zp2Cp3rMnSIMw3VeBqB2xkOq
/1CLzil0HuEAZ8fYuGBLHywojqOvxdlZkROFgI70Et+gN02zVE8NhqBFC/MzZ0l3ahK2FpcNFI6z
GI9h9IorotJDCtrXccetz3vw77Vlv0NirhcYgLpGBvUjnTsgfZNYtNq+fsCr2Jo88iP+tjiVRyt1
I6/3+tS6LOhrY/SFC9UHdjoj1vNCfxVU8sCE7o6fh0+lM5xTVFyZT6o1Xc02rlXXvQ3ClANuIjyT
zLGSGv375lCOfT6kuYlfMHsj2mVLr7LHZ3oDX9G+Ux+TG15hCw+QMTTgvAl7QQHgoCPjvBbyvRBn
PKk4jkZjTA06/qKVpP+sa56i83e29McpQfVacyMceCVC+0GdNxvAvgFBqG+Anh9WWpLQ3b+4ySf9
WHvI7jhSEHvz3Yy+r5/Uuu3X8g8TFBt4xgSFk2DG7QL4f4Pe6FKnIWHDMo+VNwWGy7uk8Kyextif
CrtXYSIcihK/Zp90hBLmAxgurNDRHZAqpt/C7+D4OfLCgRyDxMYfu2FuihE5NGdoFksRiJ2YTyka
mRbt6fLJ5JhXNuwYJRjRU41Y0Ujxx+Vl6e08+X4Z4jWqc+Hwf4g2Yo5FVHTAkL+u3vzddBRL978S
b7WQ0U09wa5Dt/+BOZLgY+YHTKgTvITO3F16oiUmhijjIVDdNtENyj/sdr3PwMbb8mpyeQ5ZZ4yM
VFfVXFeQlLLTdtf0THzPQRiSB+mR9/LYqyPF8FJ0Jkg62ORAJfbeojVhF6KeBvEY1Z8RpTb815Ca
pxAEB63x0+wvQcFxWLvaQlvrCEYUYrAfc69dtLAnXQlIrQhPQpqD0bj8hBc/z1/s7tkGh/FWudEX
k2kCpwu1xTIj0yv1+lFtTAuT6lCrbnL8035gcgPIrGVXNSUyGVCS5UgJqFeQlnavpIb0dXr5OPyP
fXtbREZJClNrWrMCVuXmB8OXHEpgUL+ghhVVx6kVH3kUofs2bCMd44rCchKEaH6VrgrKw3hAwPBM
21ebK3KmDYuZMzzzwqI8XWFcU6hMkrzmAC2WpzJ9lJu7CM1vnLXcvUBtJKOKtPHqcjTPWQe6Xae8
emVKOMuH/19f6f4FaoPEuB7SdVlmyECilL7zzVcJk2ITF9ynhUVcUHxcK5RwwwOZgM2r3+atJOOC
tKksUOMA6FUYP4WtXllqhMKifIo5y7kbM3mTka2uXoz6n1OQX2EEbpCcs4OOYapDwNm1Xe+2wWHM
yCxOYwpaxJ9rWSApJKdWfRJcStNbo20je0h98Vr/k5fEBpUxKnqnKdpEHYFB1ugaRHY9ZilKil+H
mpJwVvJ/HDkTvLJgelZNhTnkHUy2nsGJOwuqLGVbRYQehzwQziAYoGSpPwJe0cH+5r0hModcjLSh
UUr4NBrq6M49XhKSK594bMv7Pk57w2HOdSyRdulC4NSJpdBaRl9FENE1rPqaXsGil8vKIu/eo3Uk
8UwNs9vBd/f+iAvKqpQYF4QI21V9iD/PJ+LKt7274OUiFWDUpvaLJloGDGmm3CjGWcfAZm5GmGrH
h2vE5mcw5z9M8rLH9C36M9orWsEtgOAx/aYgcpp4PLTdA7IBY05816aTWsMJOk1ueKEZW+KCOVDr
zUDuLq/u/m7+QgLf3PvV1ftsKeYZq0tjflSs6DyAZU+xwb7IZcB4zbr+70VU2Ek2E/Z3ESegqf7i
6rCf1MxIBIdfdYoD9X6gUagtDOXgeV26PR+RddqgqmKKDjt8NjUFQygbeh47b21RFTOfzPxO12Kv
IqklJbxC0X2tfcNjTola6nk1ULxwvpPWYGo4NzHe95lTMYZaWukdvp825yjOrKjlAOyr4JsAjL6X
pCG4tNcQoEI7voTKfvMhnQNl4swd2HVuGG7078awqg6yrE6ogUPmZ1NuHS2xC6Xl3bl2jeMbygfP
lnaDkaQwWr0j2pR3KC4t/YuuWLieEz+/r2A6+i/h6wOk4zVZ7t8dNuiMv1taJN7kCpulgepM9YVA
96ejDhopcECjUTq1iqvscXEidNgITiLxhN/dSsSvMPVTMkSRzfzE5QhWjA7CazdgWvMpFxGy1HeG
I9+oNxNqMTqECnT3smXZVdANKP375maWdGuuqTGO+lL9ravf49q7/P29VgJMqXqTivF3Y6h0bZ8A
oHeya8npfKmCS5htydawjrR/gXqB8v9Iu64dy3Fd+0UGnMOr0867cnwxurqmnXP219+l6nN6u1Ru
69yaAQaYQQF7mRJFUhS5eGQTcZCz9cWWzAIJ6rIQ+Wmq6uQhfOSuM/VKBSmLqGOmwlnNWXu3aLZm
UNQqikWrYlgSoEDY52NCH2pptBzP07gNJY13NSntLo9kxuvnor7MQKmVFbI86IIeoJ58o3p4Ho+P
7fiYjrG9voWLKjLDId8xUxF1UjAG9iOuTY4p90+J47gOsGhbZgCUkfQ5Y1DHj/SqNv4UKlRE1nwH
rkZW3cxyUcEMiDKWo+b1WtshtIzq6Doe+Z3W9LZeRZE5RYXpdd59piehaQzpUQpYM65Yy0hZ0FSd
uhitWKQxqjsPpbxVo3i3vpAMNdSpKCHwE63qRGgEF8Ju8vs8CkEiG4L141USUzDFsC6PyzL9CTLp
0QlyS6ZHkwRNPmgOgh9UQ4wM7Vu2yrNAlhKqK5B6H3hY5Qa5k6AzCVdpYPunjJQXBnZoqWa9U7ex
radm8MC61C1nxWbwlFOIBkygKDTAk/pW2Sk35eNkIybayy/eVtiPV9qmcGCdkV2UMkuKzG9weyN/
9GeN6YbIapCUTCE+kRvcWLlrxSMf36/rzV/yKhcMylR2CC4NkAKTvkcy9hQjlEDkgiu67KKDlWUs
Fx6wcdX6KDqUJWTEPi5lM4Oi8E0oYzQkFg2Ojne0w3CI3gjzbOKA+Qwz3hie9auWEjxJxcsKxsHL
dFA5CEZSxhzwBtXR6yuReSH/asA+A1AWMkikdGxGAAT9QfGPFWldY73tsoSgjGQcx5iCINRoZChu
U20rRD8ZOvD15vRZCMo4qmXXcQOqF6Ho5CpMitW8XYV6J9Xln1gkWQum+DMaZQ2zKFEqv4Q4pMMw
PPh7cZfvcvs7TGOfgOiQso50SfMaAEn9U6TsVPGdY9G8fnXEnyEoE0EGW0aNCoghzF2jGfZTqrrl
iMFgos+whl9jms9QZBNnRyfvaxQEK9ikIgYBfzlYufZQta/B8IOrGeHFglH4jEUZhVztu5wfgNXY
4j67zu5k3Odl13/mbNa1j3GANKL8M7GyLlY7r8AKduNZHTedcQeOdYZ+f71bfBaHfMMco289cZqA
0VsFmD4fiYJXT7HjIRxVBXR2Ih7d4VlsGzhqarLi7IU79Wd4ykZMY8olRgJ4/TTeqDfc1bgpdoWb
b/xN8QupmegXmaMYDcx2OZGlM5TlqIYECckW+5gdJTd1QBZgBpsBU6/qjbwHZ5IrwqslvOkfSU42
uun2GARWm6LZPSgvrIiBtdOUleHFABXYIvkY1HRKimZm+SEUWSEr60RS1iVBwM0NIxabE0Djec9r
D7mxzafbdZVimGQ63MKLT1saMlDy3JH1K6FjZH0W1krBxUmWZEw5ggOjNi4wJF4ukD+2h/pJiazR
P4oZI2JcuJ6pnzCo/ZiaKKziFBjIWoHee9xLbrvRr1sOhX+9G+LRVnSbDUi7wrv/f/YM0Bj2iiFV
uqBLPHUguSZpcqmpelvIX6bgGIuBVYX7KmQ0USyLOMOhT16rGrKflb3Nb8R9+wPkQ1ecbxYuSfUS
ClRjgwnueJw+sBOEC8HrZxmpLeTUUeUrEdi9xd3hVu9M29TxnfGlO4Ah/kj6Kjhbus5ee5O1vAuR
62dsemvVUcCpx/o2NgiqH42r4EXaDk/mgDRwuevdyek2Mdp0SRWzljFiriV792l3qSMIjuC0lnxI
rvlO/ahagqm/kPJ+A8NOjQ2KjgUrt0Fgjdv/Zv1YkjX9fO//JPdH6DEz9PEkNpieAOSI+6GVdx5m
kzRXWW5YspCwpFwwAXMpP3zoDMsrc1EcJqxxsGt2Vw0KdTgcmfJYnVGIbMv/f4MDNFgDzMMDn5NG
eWR/ChvJUyGZYpy4fOuFjN9fMJuffp9ywz2PEXUcxi7Zrajdp0GDed+xb9VG+Vz7tb2+S4vGbSYL
dfrB5aBHQgisnH8RjK2EEhFJZBz9hToYogqXBaOOvuJ5Ku/nsNDy5jfrWLdFCsrC8VePsln9qNDJ
nVnqrWiP2wTlzf9OROrwd6VfY645RAx5acdXipPGwikpWPQNrJWkzjloMEWvDeBSZcO34Fatfoyt
vqrMdWkW3iA+LyZ1okcdzOUlCdkb27shfZ4BuvvKn6Kbox2ClThnqCLtW0dp4rmQ3EYq+VZHieZw
O4q2wWQbWrYVfxSEniEnKJrBjz5k8mKUgvyuzCjPhptgohVhlCkeYSVvZHAUm8wrEDmtX+3UBVv8
HJD6Y5bKIbmZEF5dlNmga9b7IHchD/2+zYpAGWqiU8YjrD3JaBoYD1VOrWS6k9rJ5NV3hpKwhKJM
CIcZyL1PjnVlB/cCOCvLjfzibzQ8cqpPyeYb4eT8gNPc/VXJh30lQaiiDtwUZc+VgDm++P91sVja
SNmRONX4MQywVQooYILHoNpnxpOnfstxXRSCshd+iu57hdyCqlR0o2Dj89FN3HK2nJmlyjGe2Vma
T1mN1sckN1nHSnmBaoa4d3SYOCU0nh32bh2VDOOxrHyYsYapGGQcCnVFVgwMQsHkLohW3kvxs6Yd
vJQVypLf+HqeLhjUecqiug9jDhgk3mlR1fX7bV09sIuDiKlbg6LOEoj6vLSrMnKlQp/nvtqSrhV2
7djyHl0kog4ThshndRADBgNskJV+1/XB4TFXTf/BvAiQn1qTiHLHcTAUeEkkErUCimXOOsfo6GNp
AHWEyhHxBEg5Ee2X93y0ybjriOXuWRDU+UmqLPPjMO/tGtMGlDMn3NffmDZGnOBlS6hjY3hwt2MC
DP1E/AUqpLf9i2wSNrXQZhaes3aFcrnRmPZxr0Kli9wk3WAhaE2GLfIVZt3hFV4+cEzm1IUa8E8S
0kX2Uv1fTDIOhZDCkNo3fiO47ZncmEKrdeGydvGRd33Le+J2rIsLQ2i62j4KS/Qet9AUvusOrdTe
YGyMu27PFzgUPwtJ2Yo0jjyjzYDRjxYmM4kg/CKXQfDuBG+DFdzydmVlG1bzDBOWshuhF4BGRQIs
wo0YzLdHPPDGiDQ0q6nMMkQSilCB/A9lMQyDRZfVTxmvhwMxWLWDV9grda9sDR/NBZyDIb3n8YqU
ksjbwipxbWGWyZAzsWJbFMq2YOT10Ic8wCdBNYNgM/Y3XRmbYm23w9ln1sqw4ChLkwlxh6QG4Ao7
fMSD0WQrJOoHQ453jRYfq3sUHsKdiG4RVtEV+eU1QSkDVMpNNegakLvxOq8jlAMJVocHjpZhS/9y
tf9jhRTKCql9g0GfEaxQtGtc7R7/wf8iETkIwu3B4p8FBFzFm+YEjz6mbfGH8js3G1HAcGcRdQoy
PR67TeQwzvQC+IZstVVmGskvbWSkvxYvHJiMLKrgIsDYWboMqWjF1I9Fr7Pjx9+pk/GFjHVU0Hvy
PwwsW1KbORplEgY/6FNuABrhAWx2tVU/qL3ZmNxpTECPj4uq2x+a1sSbasCsEl9yXXNwyjCIQYQx
7hzAZVC6ltWrr/7kstt1o7dkA+YYVDTRVJinHkjAgNLshG2IVlvyvsdKv7BEoU67ZgSFn3uACfsf
WXsdKW4w3q9LwtQM6ogbdar0ugAM8nrEozLVL00MODfjaxHMZdMdA44lEnWugzrh+a7nOrv4qZg1
xpGk28QG51BpivcD6NKEBzDusu6HS25wvl3UGRcwyqgXyXYJ4YMkSjCcrDrixRzdHIIKL1JPaRGs
AyJ3Rkv8JdiJXT5I4C+GBcMoUDIbit+2PDM1uVB2qyozYDpFJ8IRpGWABU1aq9ql+9zC8NHc1M76
PenDQIWhgxX1LP9pfSeXDPQcl7qGJDpfljqxKKPsFvzRAw2dYpyNgdlZzNi8DwWe5QVVP6klzKpA
d4kjuZFkqXuS+xTvk8SsHiUr2f8PPp5hwD6e3WeYkt/0sVJCONnXjnrRbXRMLBam1Gpz+Tktuxdf
zqyqSI9B9Jxk/H5MrmJNcwxVOUq17hRDbquGcu1n3nZ91RnH56PTYvZhuSHg4ZpYhEq4LoVDJ5yG
iHGbZWoUZXV6pQoNiWBwW3mvWsVVaRm33n353NoklvPvwjtMwGGo09IT6Sc9puxQDpLRUeawzZ07
WmRCx/AmnLUNJnOclOv1RWRpFGWDuEgMu0kGlFy9RfxDztvrv8/aJMrc1IohgPgER1Kq9/Kwi/LR
1GSGDIvx7/z8UQZnUPKc74jB4fcepkCQNxhCqhnvJKf76Cvz3ZwRqiyumyqoGGumQc9UChI1E12v
kC1CxYHpD4c8Yz11LHDGwJpdIOgSA4yNUpRBJtZsF94SI5qC/rFG1Bk6sTWCH+aGhNeEQkNDiUuI
1/Pk+VtXxflHUKYtrcLYEHJ8hHoj7QYXxbNmDbLo5FcHcjLUQDInzS874ZnYVMAUgdswG1qf3Cm8
jbKdtpw1nYOz6habxOpZY34Wn/HmAlIhEkbGVR4GW3ao7OeuVAdJaNBFRbi0Tbmz6RSUD2VOvxUn
8xC+rR8NpqREx2YGrCi6qR8iSBqhtwFv9iBtHF3CA0vm2LJSmsumbLaulCnT+baOQVlM8ljkAp7f
DK6/NZ7QxG+FFu9ymP1jBTff6Pb5rMWULeMDCe0iHhRIMcMzLmlosVdPcM5OfuJfohGE8ak7PrGe
tBba7D7DUnbNa/qxrSTANgjlNNBdS+CPLN46S6nQg1NZxaljcd0smwRFQNQEeiyFflefMl0v/Rwm
QUB5ORmcp/kMj8dCoIxpxUdjhjbIzsasDYsX36eUUY6/bElVXVEJbx5YAiklmTRfiCuC0FamYOCO
i2G5+3iPI3gLtv3ih+yiV+TtO6kZcYZK6YjMReMgN0AdvH07PbesaeMiWRj6Bj0HoLSh5Xoj4TMA
NK6679F9giJP1wBbm2eRdBQZHMQ5zccMx9Q2nPYZ/UWWsfHMxAluOhY50aJPnIlLbWMKDeLaFl/D
FcpRVPpDx6UWJyobhn0hUq1JTfkoZHjJswlwcmSjdrITuc1B2Hr2dFbf06OI3j7O5o75FStfsRy/
XASk43DFFwUurQEcjq0ZdDfFeAhRfjU6qfSsJZve2wj9ZHbhP+sCLx+PP8pLv5prad0G0wDYQJAO
ZcIfRp5VAbS4pKjA0dFFBK9BB8N+GYpj6+lw+zK4HuPnSnofvHtDApdlHVjr4iwvoyGqIi9IqizT
r4iJpOmCVEo4jIpZgI6WjK2uDWTzCE0Gi+CFKMMXZZmBUW436DPfQ6s57jCgvo33Kio56h2oSBgm
bPEkzmAod8vno5Y0EWTiihtdPpfhbqjutOZHXd2IxWCur+CiQszAyN9nDnbwEtwPIsikVadWPHvB
y/rvLx7k2e9T1jJI5JwLJ/x+Jf1sYVyim15gxLaLV8sZBGUah8EXcqkGRCA8RrHrj5FtJHuvVBlL
tZifF2dAlIkcwoEX6wIbM97woPbobM/hN4QOhxQWdaaMRinPDuBAtY1ol3ffDVBmX0CZxVzpAh2l
W51tbFsHmbJNgts7+J4VBPEko+RZ+TZ5+E4+BBMeDRE8nZqh0E+9fT1GkVCjUs3Dw3U1/cwUmbG0
S1s4R6C2sBaESM2iCM9tcWdnUntK/fDOkPQ7PymcdYVcUvg5FLWJvCaGwyQAqql3qXDou+/ch+cA
1B7FQSbXoPYlhWfqXrsandrCMDEdYwSuSfu2YuEMVzfZhtXevBjPzYEpXwaqizgFqTokkyx/W2+M
c2ciDWH5x9Ye7cSBJ7tfX8ulwz1DpAe2Y9r3KFcZ1rLFrIQ0Mb3qVFUs6inSZUJb3TkIdb0Ka9Vr
mgZikd5A4ShsCYOB4KRMn8yShjLvHZ5hlbrCxmkxeiGGf5ReQhUWY8kYmk5zkoiYyDRxGHuD/NtG
i0/isPObbcEai8kShbLqRZvjMEUQJQxOXvlQ89eF8rS+94tx8HxfyDfMPIfcc2Gt5cD4TeWS7aQP
no4OVE4Wn5sR3rR826sZloIJS5kKiSs7v/IBSxLQ1buYW+FNYMvvslkfCa2vH1tkbpHDkJY43TUt
pMyG0ZZigUbfHnQFwT2Z/BDYY4/cqWqSKt1WsFhGd7GAdb6+lB0x1Cht8g56j1Zw0Bh/pGw4S7WH
W2JESlvHOGQeb5aYF7JlpbxYWkqZEl/U8rroIG1RZhWmBsWDFfXqaxvWoNicWLWc69qq0i32WdNX
XpFiS0vhtfa3WvFPyOrYJNvz9+0DRfNnZdUT9Dn4JdEaFRMt8tIqkQzqHEGzeb2y/5WuqDxlSDxJ
aZOAnIyPxrVH8CkRFrnWzsDjnV4Fe/V2HZC1flTAmFeJVKgKdivy/Y0khbcZn1zXQuauwyyFvxeF
VHnKqPTc0PKaDhhMx8ZcbkIYy23YhLFLTWrKHIcyLC0nBMFAjBchkiHvPXJvVlviySpQ4qNAimMI
tniLmCNSNqXyuXqsRiDKm2YnPviOAdo7bN99tWGxNTLsl8pThiSTBz1K2pAoR/yjx4tWjWbKDhWI
IB2szH4XoQyA1Ya3mEabC0jZkjY1uEhVsXW/6RsFc8Id13OlfQlCEhaTN1NEynqoJddybYzlJJlC
eAU02lROdSAsdIQDM7HGb4w4Uuc6Q1+nszQFLy+JRLLgVfeuPIPhtv9ijfEYjn9IHzNtQKRKMkQZ
2/ZR0o93TyE080cyIi66S5EflDA1DgwFieN5yDazroR/ie0u8JRJ8Zs0TEKMAoXX8zb1bb1JrfGF
v+rA8kIGvJv/w7DTZY93gaSsSoUJGV4dAjLaZddKDD7sjwYCFNzDs3N2j67mzbqBWfY6F0TKwKha
YmQpGuvtvIxxmbtV6jPvj7bRptY60LLBvABRFobnZD7KG4jGeXuQnATle54z0oTkW786nAsEZVIa
tVQIr3dv+91bmYNCd7suwmKuWuIvAJQd6acs5ooIAGiqOyapFYlmuM33EdogErR3mQXn8HaE3Bwz
MGGJRhmTQhMDWVOwTX+oQu7af8i4RjICt8/Mfhs/MYRlQVIWJTGKLAEBHaLm0NQw2+O5BLNugc5l
3QxwJb1J9iGTi4ehJDSFvjfi7SoYIWbnn7UWbzryY1axLr6LhQCzbaSJ9CdBa/mGGC5S+/K797dr
zM4c34kHInM/6q22w2FbX1GyRyvqSbe269UQjKSC2+763uw79GehEzw+DfkPIT1qqeaswy2HDn+U
lSZYSfpQEMMCaykHJ066SpXnRD5O0taTQ1PIf3Lg0FgHJNq/Jh9RqNnlpBAFXgPJOFIWYbpRlF0k
bjFI1sqKX0Hytg7F0E2JNibGMKoqsVplMDh+GJl47Gcs31/892X9KGsSecKI7maIo75iLCLyPt22
8hFRkuJXzmY93LK8Df1M4/lBA65xwJGrHfesWnEPgvbQ8q6kxESruN035sh6ZmTpCGVWMFpSFEMR
oOgYQs0GGSxWY7AYi+iZdawpU9KUSZkLOoEJ90WNqrZgI2dMogWG/tG0+p0gprVMzD851hOoMybL
kCzFFbYT+lms0e0DRyQkxPEz8tQM98bwo3TJvyhVhpZ0AC8b1ZaTc9XIdhScioDFQspSFJpZP+Ry
NZSI7tfOUNnyLy43UQppo+HP1H9GkzXhegzztX7g/nJB+HMa6Fm9ZZNzka4DFRetTZc3J0GszAbt
zH6ZO9XQoUzR4B5yjr/LC8HhePkwhIo1eqyq97/cGy4fQlkZEK8jAyIQ8ZPezcXoZUxlN+o5i1fV
o1K1N8I4umMjulI4WVrSs4ZxM46MTJkeP1TUICV3CXJvqXFkJDT7NMwHCYaFkynrw+F2JHvE+hTd
PozO/vBrfUMZR5KezdulnujFGZZRSV7F5G3i7rT+fh2CJQJlXEJSTyuSIxEkD/B2A2uwz6II5Fkb
dDGGjHLOz/4m8pUoliW0C0zhMQ33o7bzenddhOWI74JBZ1sFWf4Phn7ybvTRmT5GxcAS/5Q2zR6K
Zne1yW9ZLDiLpmwGS918NANzGBUNoqXNDwn+umi3Y4PJDamjsgYZLhouPOWh517UBJmebRX0eIGQ
DQRDKSoP9CIyjfa9UVIL06LX15IFRP4+Cw/qTPM1juS3vObNQ2VgZpxDblP37/8OhiztDKZqEh+1
QYDx/cGW5G3Gg1G10y0pZRFsLer3bOUo/UbvaSgH5FWjazahcq6kzbokrN+n9NvISy3kWvx+KZ0w
Igul2D/XARZNmSLwEurEBPRXU0vVBbHojwkOaLSrdhloz4c9prMyfccyDFpLJVUC5yzdx51xPRpQ
ugm1fLCYJRoTfjMtsdLFi+aAdLD+B4Ys52zj5TZBFV/Po85lkJDpn7YDJ9pqrDJePlkw5O8zGD5G
y5BSCCiczwRn8EermDK74gKG5Vm8LMykoU6LX3B1Doon1CeJgZm0+yDfFtG2KQ51citOjHCaJROl
CKEeCp3YY4f4KtqNunCKksYeJ9b8gEUYVZAkjL6USK3C56WTlUFKRfDs2JIWmxJ4qZTinW8YFZDL
JlslwxwVQrZBd2t0mRep4ApC1Y4ruWMFOuDMHZ7CB1y6tFfycODbXW7VzGqhRft2waXTYZNkRH6d
AzfBqM3mPExboXKmYLt+ZpevJTMYahGHaJCDohihGFdIfyFT6+2Ec4spkuC9dyWGsi8We6LI47+L
+fE1M23XQl4U1AJC4QGCdADGjv+avyaYFSiY7T/xRiYPT8fmMb5O3TAwg0OFNBWLL2k5+Jx9hfRZ
caQsDSQuxld0rvZMSk4DV7h9Uq+4jbhVb1m3leVc6gyOsiRhG8lVo2CJg2O2Ex1hixolVLny7y1q
9QXwqYeuzEoOMPeVsis1p8ny5AOUPGBIx/YfzFQHt8Yu2vJvyo6hRORAf7mqzySkrItitHmZJGRb
f4qv/rna9SdQxsdW/rOr8LiGwcx2u23QmM9KNy6bgIs+UZama2tD8hNImba3Y/6QSr86dOYxpFt0
ODPpKMds6GXoJzLszH9oDqRt/tBDfVFPZ/uO+NJZg8P96s6VxR9YAi4nrVUd7WKKyuuKRkmYKqC9
aCUY7vCXiuEXgpmf1JvBJqxT3nuDqZOWcfORJCxNjHmz10VflvwCTkmeYFyjkvlwTvy4y2PRlPif
mqCbo3cyVFcP7yX/bh1weT8vgOSDZvbBqzpBLhJI25e6HXhk5Lp47XEhI3b8y5H8g0MTZLRG1KUc
bhPIjmhXDYYlEeKm+IQ6HDSQhaZo82A06W/WhVs+k5rC6xL+VSS6rK5v9LKpBEg3/OwdzRUOhhUS
2jCrRIkia++WL/YzNMrs1HKj94UELwxb2zvevrhCvTcMz7N2+j2bOr7LmbMIFy3BDJQyO8jJR62S
fZgdwkGNAWPP/lY5EHsnnQd4T8jaZqZ+yyr8XtScGTBlgppAGHhvgLQG2EfE9mUMf/QtaxQHC4Q6
jFWlx3UWQDoeBBOtCKnq0hbi3GEoCtmaL/Z0Jgx17opWmPqQHHr1NbknYxW8l7I3RTCkvpK6tHHL
vRfDhgFKPP0aKHX2+oof8zIiZ2+vboh98U/aDei6wabC8sAM+T6Yh2bHvJW5fDQUEiCi9K466NV3
zAhOGIZwg+1f/sjYz34foW5UaDosdll5tjjUxzHBfIFC9B7X14zsw5clm+FQ+9QL5QgbCRx/2vr9
KZxaU4iuBjCYlvWNkf9YR1vUvhkatUHGoIV9w3VwBcZZ4d+E6aT4/6xDLB7fCwS9MZXeB1WokYUD
Ib4mOmP/NBRP0XBqQoa6LarADImKOzGytI+kGki1uNGqO557WZdkcbEMDHCSJE0DKTwV46VCAF5/
GeWqstYfs0xy5c5w88k/fgdGUUEwqAiKQr8pd0JX4Z0QkQ83DKgB38uFYsastVq+gxgXFPGzW+ST
TBxSZEVt78EQUFGOZ8IE85tU2ziF1/31YEn76Ftzf/EiP4Ol1hDK0CRlQPaoDfHuYhzaPma8sS77
xBkG5aX8pAGjgwzRSEWKcgjszlSvkG1BsJhZBmO3mGhEa2aGgZ+aYKw5oJEJAaJV7gkph3yf70qX
f2NlEMh5/GIdZqJRLimphWmQiW50boF8yLAVNuWOndplCkV5pVBScikVsE29RXjaSCmK5xJWldRF
R+D23yk8ZfK0VOSLSYJQkd/aCrgEqtThUwZFw6JxmK0cZemqXgDhawk/K+bnSnnVDUYktmwc/pwn
+l2YkzM/zDQIgQkpee7Kw12vMBSbBUHZt0APfGNoASGBFqX3nnNk3MDZzLibMBaKfgNO5TTjhBAo
Ynnu+YNSMFzOoj+4bAT96BuQu0+rQLW0/q7wO1Nq3v3shcdkKV231xWLJQr5++xojqGR1wKJrby2
d5MRnRk5q0hssfpf5kVFE0QDvoGe7DkIcmqEATxo7ZDRPCiH+UmIjH2nODQp2CpQTYi+xOQGk7os
320t3TdZD3tLejH/BOr8eGOPGbEdPmFS3qfxmBpvVb9bX0nyE7TdmUNQpyeq+kjOM0DE/FXgv/dI
qYjPUhN8TDOoK9ZDKUMilRR/zzZO7RpwmciAK7JswzfavlNiN/NkZ12qJf2YSUWPZZSDPO3HEDBR
de/n9z2rqpslBuVjSy3vxJA4OznVXT4WDmOEGqko+4b9nItB+dRCzCOj+oh74r0vuh2mtavj2/pS
LZ3aOQZ1lCRJQCEdcQgSKmWnKnQ99IJGR0/JTGbbB2vZyN9nu+/zYZOEEbBy/SzpZhJcacwpOMRW
rii0SjlSwR8wK6xGLFflprqvrciunmSUTgiPzYb5Ms1aPMqbZnrcBOhGw93kJi2t9JY41Pyk29or
7waHzmpt0Za3bJ6nxYXEbQXtqOC2wDvQ54XUdDwClLKGC2zjHWpePHO5/9AIAYuYnijYl8WU8aqh
8QK5HlEbxlX8pHbobkHApbjVFSHucgidMWEriZgUk4tZCFnWRBB2gAThC3eh4XPyVLWAa9zWiX+M
j4KJ66wtm0FpaXvCnuw569r/kRn/KuEFkjrJkVdNfUWyVlxfmUH0UAdXnn+qMBNUSi2Pe2+m16K4
XQdd3L2ZmNSxTtShzqISYvLDq6zYebsrJ8ZLBAuCOtVcEknG1OB+nlXkJiOZmPR9o8m5uy7Jop2d
SULpRx3UxtinWL1OEk2jgyvkGaERc4Po84wOPLEh13/vRHqU/b1+JLQfocusuSW/tKYK1GEeg6mM
fNKHKfw0juqmuu9vyVBDxQFpxk2RmDxKbzHth6WCi+8cc62nvHwuxZkqZVhE+aTcETIAzuxcBOeJ
SeINwgMogvpXPQgbzw0eSRv2dyZ4qRgDeDkGVBgQhIHy++RlsrYxxtZV9GCnT+DKjXW3qHjG2w5D
b74wH/qYeph1OAFJyaGCZ9xiYBLjZDNOAM1taHC8kCs6OdiDcB4Dfy837bZtWJQkix5A4VUNI01F
4ws/2ziJXupraEYtQi0xG7XfVhOaQUt5P/aGHavZ6/qJWxTrgke/9KmpMuVGpiCLJJeOMKEbKtLc
3PPtdZjFDZrBUA4mB31i24WAqbxT1R5i/ef67y8+VcgzAMrutp4nG6VA1u1Zx2U+dVrMJ0pRzqza
pa2AxkWxIic/trtgzyx3JMr85aDPsCn7m44ioAsIl4FkBJVseCCRDs12uKmcAn0nZB5tcuPbORw3
65q/+Jgwl5ss/DwEynpN73xgR7v+sTw3xwJ3/R4Ehtdo+3ZEW3/jepPV3rWYE5qjUnZaGcMpmkSs
tohRKDmm5nywO4QWXoTIdMAKVgVTr3Yyc8wkiefXlpqy3lwQq0mBGAIBRHkmRZ7DvtyBauRbNWtz
CSnjnaRxhoI/rOvY5w/iCJKczn9m6OxiNDTTG8pQl14qGH0NjDhzqu4mHzNzRLJLD/d1eGz70ky5
X1p+VjVnyn0zCxiucNE/zeApG61ktZbUBhFRqcDArW5DEdxxWbqVpJhx8VikAJotJ53bTaJeVJsE
WNw2O5Lm4vgkbKpttc03SCS+/mYAml5QssVyhwwDRydJuSgJ0A8G5I5Pb+RgApNEB6fb8s76bjJW
8+P6Pz+IGFI9TQpwggZ1NGFnlgGuCTkYXdSndaRliWTM7zbgJ/DP5yM/cRl6WBWcgcTb8/1uFB7L
luFPl4W5QFCaqTRBh9JX3AcSFe242k2QPDXFbShv1iVZDsaUCw6lgqgKCrRyBE4jHEWtNHXvV8Q9
C+JrND6nzTFKt1zH2KdlT/QHkn59zfSxyroBq9clxzxHKwFDJrL6Xy3U5fcpTxdkgqwPGUTiJtXq
4+sOGfNk2mQqcsvRPWP9GPukU15Pa3JZlDCBy64rk5Ms8VHYco7xwLslSK6KkRS02KmbWOnTOjBr
ESmPV1WxHE75hwpupOygCO767//FwVxWkXJrmdeXWUsupL8bDjFO2CX1DirYLeN78mJdbjmblR5b
TGbLF3WkiSqSEG0fGZox4Eyja8JmNZ0nODTC7DweWGisvSN/nxmMzigqv+Z1RF56mjmxytduJaAb
qTS42m74lNW09pdQ4bKmRHNngHiXbJqQh3QlKNhIClJ6S1EMpO+aPQyi2V5XpakyrqYsRaEMiQT2
tRphPzI0zWM9XTc+s0CGhUCZkAiX0gmzI0kNmaeY3qk7YgoWKn8tId1Et2RMTPvG7OZcTAqBgAyV
2jqvCnThfNRrvpqPiH9GlOIIQEQh6E9w+aBgjHXUFgvGCNnZf7EoPRFjH0//I66RlY0I8z110k1j
Gh9lFKkdXzFzUCzZKDUxJrCNJwPw+FZvUc2gm3HCOwJ4nkY9vZL84Kno+7MqcreZjHIA8Vvtv3OB
KZ0x4sHTmhofABa9X/520M1WNbOXcC/d1jaYmbpjtclOrJKV5SD+ssy0HrVjnqfkAhHtPHCskwJi
bpMzl3dZXf/A0DdVBCJlWcYIE6rmuSx3db1hWE6GHPQ9FbX2ci+Rq3Cwi88pIbLc1Ljyg4ABDOMJ
+CaCbYULf/3UuKx6seXA5CIb5Y2iNEeFUYyN67q9NN5mqht3v9bFI8r31bteICjHUygJGBYlSKdF
/VU5hLtSVDdKMW0Tjn+Wee7938GR3ZyZzJ4DN6iOsBjPC5GVe7ftcCi2gXec/u3SkaWdAQW1Jk8x
T7TP+CGJb+Vwl6WMmI6leZQdQTJW4MQEu9PKh2y66r9DkTE7tvT7FgfWsUEgmt22zabpOIvTUowE
je7UpohszWPlClnaRpmJVh8UfsixZCE3oCdHPndjs4m0ZLeuAiwYyi6g7zTxa2KNxrIRTdmX79JU
QduwHrMeIRdProakGUn+aAbdA5SBu4pQCKGN6YpMyq4O0qYFPRxL1RaP0AWGbgNqvSiTKgEwiOAc
UTp4Q2aN3b1cOxzuf+uLt6hzMywqGM5FjE1FkTdEEo91sFVKhk4vxzQzAMrkdDmqRLgaAAlSL+hP
DDEUVrZJiWHpKnsSuPnMOSvLYeIMlDJCaoDpdEYHUAGTNyVX2mpngikAEy8KjCVc1L8ZGGWCoiIq
y6InWsFfe9EjN75Wwfv6LpGTv2JU6UdU8C83cjxBxfXkLuj/qclQz20tM+oqWIEM/Yg6pKGcFz2M
aW+RUeWhg5FV4q4B8RwSOFYK6juGL1xcukvkpFLK0eMWpnEV5DKGQ/t/pF1nb+VGz/1FAtTLV9Xb
3dt+EWzvrnrv+vXvGed9cuWxcifxBggQIMClySE5FIc8Z+TNOTzi1MzLxmOqRXlDWSYtpybIQ2TY
Pdrou9L1t/KdjpLaf2KzXZC0dumwKH8QgsBoyx5Kzca7mHemWj7DdHxwlRavsu/+oXLExIt7SRPU
VBwCKKf+wI4s2avu31K8fwb3sjvcxTtWP5OlHXVJNf6kSW0JH+EbYFIYnf8qjLOZJM+ldscN/E3D
FQwnWUVQWNxbKsmXCxULLUsFjdyL6RawRLbiKk+hy2/7TemQmMZm8BEt1PiBpSrLO6n7Sw/5SpMr
cl8Ku75zjORuVuzLxyeuXimLCKAur9Ifubonfdp0W52UjX6NpbUb7WnG2kmMYTfMnYyg1ZFdDUS6
SJVXIbQMd/whxnsYYGV3rGUN4pwXnJfGW0/RrY514rwSl9mDMJqikjLikSWCunI6vyyCRoYIdQL5
TFQc0tTYXjbresirAE8RdbxyAY6acpmy6CZfgVnlG4IqPu4Nh4ATYYUHF07EvHBW8/NCHBXyWdJr
WfTR5eleS9Fp8+um2XLfeuBaSKFCfWyipgFGNErr8FWJ7nnu2LeM9/9Vl1+IoKKbz2dJFkjvLcGw
cjd5ifLefmeTWl7IoMI5KyPQg+lQo+GeApB/SrnXsEBpWQdCha7gA7iYm6BHOdcmqDqG9ljED33H
MNeqKy9UoaI3HQB+qxHsW6EFB7N2kNr2O8FylkC35bOyygDjDgnDfFQTT5ceGZHCOHG6+w7Qf6HD
EB8CPrXC62BTXyfAvjKsYJvOlv5M+FK5LSuzrl4iC62oez+RuDDKOfKN7R91qXF4UO+ViVmnz74E
ptaUVdiwlKTSweQbTaG3pAUFhFEtMgevOWI/o3GrArxGgPx3JAE4aazKcL34XehJ5YXW/1/ra7Ck
9wlEeGTTZbrmgJ5RbMO9aA57FjEyK/XRK/aTL2vBMMC2pIhTXHCzvRF8WB9rS5lr2NLPyw7EMi2V
MZRszGS9h2k5QJDOt3WySYS3yyLW36YWZqQyhh9rpSGQS7LEAy7Q06FUdFStwptiU79SQYpRYOul
9dh8ieSXv1yHC8lUHtGnAYAfBHmaCwAInaRmqZVmrULZffmLoSXLklQyEUYlrnvSso8em8f2vsIg
G3GUDABKNz0eirMrwx4Zn2eMQKRHnZOm5qWGRD9mGsy43lUiIE9bqxlP/Xyvzd8hJl+kfom6+qe5
6OUGDy32ULamX1lD+NixMtp6TpZlQcflL+o0YPzEZ2RpQAXyQwBklistSRgpmZzDV584C6CSF7AF
Ui6NICDeRhtCUJttRTt0mG3e9TvsLIdKWlKZTSXetYFht9ePBsKZ0BeEd8kxfarsGVulqivvmTNR
5K+/pB2VsvoBO50throhD9WT1VjzWwLCnfSUO0C0vmX4PMuWJCYWpT0fG5kgKpCWHmbsrTyiiYNn
jwYo66Ujb3srR8mW3Ne3ZOSaaWBiwEuqUqkLAVdXbYKDTA/ZqXSDXW/yYOtEpoS0/Mh6TlqP7/N5
UllMjGNd6nzoqqt4j3sAmpHUvVy2J8v3qXQ113UbCSFxzdCJlcw0gojh/CJLBJWl+nIsuTCFCG4/
WdUrljhd/3p0R7s5gc7Gy586V35unfExs8E3sIk3Cda7WfXDKi6TDDqI/w9yukXGc9KErhVsye8E
V7TIdq7gcZ6+Z28jMmVRSSsbyzAsOciSrnyvvRs3nQtaVxtojLbGSMcf5dwFlzSo3JJPbVsDaoLo
VbsTaOQAC11Zwr6o8F6WYF6ouS43s1WalRs6/i2rYFlfgVA1fDRhdRpXKnW6A4gRM/RN0csyceeZ
motrKPKSTX5VWOp1dDA84BFcNW+6paIn9N0H3nMzjX7gDTQh8YUaBuA2qhfso53mZAeAooKtiA31
sBqRC2FUApjRl+zmHMJGKTI5dVcZu3DaXg7JdZMuhFBhr/JKngTkSAcrOiWn2e48vnCbU2hJrZm7
se3/VG5gcEveF+AfT0xZ+DcUrMRLv3jW4s+gUkMzTnyt9PgzCK06uCi9yFM83lYRMf+ZyQjeIys6
j5FuDYQt9MSiVg5+z3N9ZCvTdWY4dft22aRfjo36fSogm65W/UTqIrvJgFYjnGoRg/8+49y+1u6U
FCoUObWPAgzCR3aFfUN0+xPPb+zqudiSWjP0pDsfLNasPfWv1Tsllbr0gZM+YwkEUsG1eDMekp12
m29q9LkAOweoUFa7hymPuu5DXuy7koMt8+fJUp7J/HF21A/Dc3cAwQ6ze8g6OvL/F/d93RV6ww8D
Muewl7AlUbuqvLnsHV/KJsqCVFBLAWg4DQ0WDEDgA5zC+E3B0Bqv5oyb8OvuAiWICuy0SkOxnSAo
7qzukeTpcS/dpr9jDI67BCNC2Y4vl3X7Uq5TIqkgHqdeFg0AP6IjOVpK/xT0VzO+D3KttHxMklZ3
l8V97bxS8ujrgKsxXhbhuMhesZ2dXM4UTBRK5dN7+Bje1qfUmfYs4CbGAdItj5RTwyQiIQB8CrQE
Dn6Nx7z6netZEf6llPmsHd36QPaqciOCIIw8Nk6DI2yscSMdjdTmjmQ0lz11z3IaegixU/t41DFo
jdugLUyC6Tg+iaX5nj7OqOfBsHwUSpajMrzmYx1hEXQDXmFHgG5EoCJODzKo//AAUlhaYKr3wUHY
dYfZETGFE9nhL4llY5ZsKr9kBVdkQI2IAFAje7NLgCPk2Gx+cY5m8e+Eu3M88RvtGuClNsN5v5T3
1PFSuaYcwljiBIiOAaykudGu3vubaKsBQZPwKP13/BYiTwWWgGDIuiqrlLxgzJMklUYknsfgtQZV
WeZxr/KV6Ja7hD1W/uU+p6RRaS40WkUGlEqE9XHJzZzQbYD/4Y0OIepk0rB+nfajpFG5LmvrqSsC
SNuHh87JULyQPZXW1I6EpuRjltxmzft8rZwooVS2a6aoHDvAktriDzw3gR6lCSwMjima6bvGUfpN
nNaw5yvjoG1jZ3bI1Ayrllm9sBaHSmVAXZ57fuTwN3Bj6sS8uDNGoCSHnXfZWcnPfKrOPqtKP7t0
ZdkpIRS2EwCBy8hGXXQSda8drtr+hlP3AzatLkv8+lnzIVI2VEBxirIuUZHZCvIghLIQ4bOGOOu8
yawW46jZNchuNpdlrRvxLIqODH8Uqhkky3ZSnDTVk8v7InYvi/hI1l8teJZBxYOKrozK+VCH4F+p
YLbUr6U9f5yf1OvEqp0G2+mOvAlcPjCntxqwfKx8w1KSCpHEb7VE4Hh87Eo3WAsIpfsuUhiHxpJB
RUQwjb6aYaXfjtLN1G/gGA2L1mD9hlJ17IDqmCv4smnaGS3AzDgclq9Z4zNpjISuXJrAEdnJz9oj
OiMWaz9nXa2zSPFzVZhxURH2nRTZJX8SpltVCsyae/+Wg5yFUJX1DLLxbgzlyK7ddIvdXdnyA9Rt
xeNsl252lLdtjbrNx1rAvfpeNmgChQ6LkZelKBVzlTGncmrAtm2NB+sisbp6O7eMhTHyI18j4awo
+SMW1/0U+lXXRVA0UHmzAmSZljiXbclSg4o1HuStoK3CecnCTVpsCh/ANozVl1UlgBYnGYDVFADJ
8FmJTOtSSYjg6bycWaoomGLDehQiXvXFTgsRlNclgjwNbQoRxW+MeJONFy866Fc+8O/ZeGurCX4h
jPI+pSvCSDCQHQgsrbAxsFRN6BxZo2OrJ7MQQzmYPKaZ0SbQaVJTPEo6ZVDYYfNw+fhZZ0P+iKWD
ZbUkZgGEyNyAL4PcrqKXyxLWk5CmiJqiyxLQk6hkqo2DIpQjRIxuvU3BCs4jXp4Ej3fJvDj3gok4
1mcH+UnaHRTM9eEUdFDO00iuktyXsV40sV2Kv0XFVuvnWH5UwWIdJo+XtVuzHxZRNSy8Y4MUPNmf
7ScS8BdDqWJbCKbGbXUNGFeTzlroXP20V3RdVUXg1wMdkgqhvAQiWDpr+NYWzCTG64Hmxm79RgYv
zPQkWWysoTUnX0qkIgov+9UQcTpOTa72wtQ/VoEpc/qxA89i2Qc7tWp+DZpqXzbnanG6FEvFlhHE
saYZUPSD1B0YDK8ETqm3+ulj4CNPTGOHmN6ypteYFqaiTZ06XZQn6Ct62SPJIJyjHkgRxdu99y8+
Hkle/eKiixOlHGcwwjwsJCjaB7ZxReA+seR8HbYmH9jqnegW9gAyGfVhZrSlmRamE76MZ88EnBp2
t4te5d2MAovMcUaE5sIugCKC2pudM1nqUkmAk5Io5jmoq5SgtnjrZd4E7Hncsy4C4h+XzEpVVWJV
xQ2uIFQGWOO25gMQPSzDUX6Iz922wCYTC+eY6TckjhYJVOkmRU9nmLNx0h5obZXHWcIpheOgIrlm
O85qajv7Df1aUoPztBVFyOPLn1l1qxnXWbkDsLPVCqxhy9UUYCiKJINMWESS+6xaXI0VDyI6fC+1
fGp2efNTjtOnjlNByFj72yyPPCHGa15TM1h515wFSVvU8OwrqSI9my2qqd+3qg9nSTIrrZ/Czjen
STRbPzQv55u19K0K+CbkgRwIzj0qCrXKbw1sAxC3nLdjMXvtPDFSGvkJ2iOXIqh4i1vAEeYBrBhP
hskrWFF87dl9obUWgipCA1Ax6IamUheEIHdTPiQo46IBa0PttDV8NKRqxZUK3wuFBpxK44vYK49G
Do42Mf9O3C3lU9fFXAC6RyfyJzzicWbnRU6PtC3twNuMbpTK8JDVjv5SHnVPyHopaRmeeiAPEKYW
GSCp96GrAbSHIAC02FliUWushvpSJnVFACNC6iUOMrPaxN6SJ4NIvN7XJdZ9CDp8t/9jLSn3bFNg
7lUGJHY70cOmzza/D5GtI0++4vDmBMRW9kMaU03KYcMs8UG5gQ8bgpyouJET924Lbmryll4fOfD1
eJeD8OtiMtoXS8NSiUYvNNXvc6gpRY3Vh49p/ZLhc1Wym/xFjVJTz4++5l4WuhqWi4ChLoqaL/hM
AkMKdmWQTc1W1orj2Gv9YIIFoHm6LOzrEgOlIXVLZAO46DniOnIGDAe0E0ECX/5uIrPakgEF1jgE
Qzm6BYWR9aLLNYjTmp2uX4fNoZ5eGCqxZFAZR1O7PMboL+k5qTv+gUzDyaYMkkvJivG57f+LBt7X
4bEPM6p4kFRxJQHa7/ONJDcxr3Q9Dm3aifjoj05AT8F9y71GR+U07ootKmErvOFjK3i7rO66tn9L
poerqnnigc0OyXHT2IkQbqpBs5MqZ8GWrl5I4lkOZVWh9RMjjHBbfLARA5AsvvJt1R6t7kC+lnKP
xdbIUoxK3IqfGVkL+jg7SxpTGx95/vcgP1w23j+klLNWVLYW2kLShQlC2ufgdbRDqzly6FBqk0Xa
zewiad2KWOqSVfyD/a7PfjLPYz76HSnmi9ESVPC3sbp3LAlU+lDVWmqSDBLGJLCUqntItZzV1mXJ
oLw9zcIqa1TIUJPdjKaxOL5/61z+ZyeF5vLGugmf6RIkyJ7kzlsSw7pyaMFTW4OjE0gGA8O/iVm+
FEP4hv3rYBQa+i7RjCHjNJTnVbTDG4SL0W4zzTlTBWal4O+0itE/W/c8XZd4VRQFXaPBoX3MYMpj
kWL8cqN7gt0dOSfwevBvyS6ZoGVF03qiX8gjZ7r4HPC1oZuyCvLaZ0wok+FWr3knL/4JpLFQTlcd
xFBAhwYeJqRGykHKJJDHOICwMb8aikOZfaNxhx/+3+/T3xqCMhrYDcfvC/VG527VjoFzt1rnL36f
SnYF1wR6XoGpoOHAzgBWNPFu5mVTKm4v+zlLDpXjRKPu5qmHHIGfbaXZjFXi1LmnjAx7rebShT5U
mhuHQRyw3RTboaqagWrgFX8XqpP1Z9rQLtZOIK+LMqwUNRs8o3WWkXi1yMIbXr9rF8oQZReenFdF
lVU1jBZMJhqQ5TNpOgWABTAeisPsSbfjDSgSCb10YLNmI9YrwoVwqgbN0PBqCwGWrHirS2/HyNH9
X4qIfZ9gG2JsOwhLBx8Am/9uWUBMaCKvKWA1oz+i0lCVqiYq8Xye+UByDp22mMy8482JdSOuRe5S
EuWRo5iJ48wXic23t3q/nxP7siareW8pgHJFXoyaoGwhAAMtZJFwGqwCQ2sYv5vscpfLZmpVTCYi
8qN0dl8KpTyzyFXFCIlQuIyOjsQBM85ucCwMAOXjPUZ1+T1zenQt5pYyKTf1VU4DrylkGp1JHgsx
k/BCcGM1p/6dnxSAlWHhmvWSvOqfS6mUf3aKWPGSkSd2glmaHo8A8pZMjrOR0ZgHSZUymT4aYlAS
T9lFGwAOnQA3N98ax/S2cFNPuIoKhuuwDEpVNn6MXZ65g8C+Ohr1U1qMph+ydiVZQqibqxkBxFYk
ENKkjTnOgFhJdxzn/VkQ0J9BfZOpWpVBinBXbkmbU4vRDAzRL+dNcc8euWVENf3QpaR+26Y5Oaty
H+Szmc8NI/cTu1yIMI3KG6BDVOuhhgTCoSBt9K3iAWGEicfHOB6aeFGswr4f8aZpl+1gAiDG4oXa
NCRWg3G1F70II41KGAI2O5uxgpzJIw2V3OV8S3zBB9Z9YGEC5KozsSXEBJ9ZbR4txVI5oxZ7XkuI
FZtdBaz+wqy3GVrg4ov0AwN/yZbwKUxPTKgdcjiXDo9KGqIYqmVHUhWZhx630Q7frFhklaze+2Yb
Z6kklThEvKKkMQmx+b1/7w+YTr7Tf+qhKYOmLXUK3WQ1HVYnDJcSqcyh6p2aDQokls8gorOBtr+T
9jka8D34MCa3PvU3sRPY2v3lMGdFHZVLVF/iVGDGI+rSfSludCyS/ZEAGsRuGnsp4khYV9K9kRwD
ndU8ZUQ1/bpniEM0VQIEtBiNEratLbiS3f0KOUu3pSMBTC4f9P20h+cwB7xZsqmMEk95JJQRZJMN
qA6jE9k23ZQeq8dHvO2C7+t0PSI1eliTkCuynda8iGAbB1nZXJ6U/PXyaa0V+wsv1KmcIstZFYcz
JPHFXlOOVVyYfmlrCYvEd/VTbymIyiJdIvi5NqAGqG3fk+zCCx7it9rBbonDbQvWOgcjJetU8jAE
P40ynfjIWICeMLdDvCNgifGy8VhSqKSh6v6gNuSYyvLYJc7M79qEdSsz4lWn0sQs5xNIlmC39IA9
TCfBGCleeQBzQUA85uOwERmPBSylqATRjGB00n0I1PAMUmkmB5gz4+dlw/1DnaYpeLXiZSBJU5aT
9LgQG6yH2BymDLYl1vsKgN9nA5qizQET5E+s8ZD1iDoLpMwYjkaaNMSM4PtIrYArHQUtbH/uHUOT
vFnvGFlq3YpneZQV5SCLtUjIiAOe6t4Sm5f6m67xPxkC3Y8yQkNoxBk65QfRakw83oLcyALnL7p4
eO5Akf/SK4ySinFyAt2TCmOuLv0QQsnIQWglTg/O3xYiSYtIGizmx8N6HXDWkkq5qcHFRkL8UboC
jJKV7fwt4ErN7F7f5xYrb6xH21kYlXgDzDTUs4Fji6QXKXX6/4zYhb6TjsbaX34P2gck/kWboGgG
OW0qYj1tE49gZs5+R0AyvBxdl31PoJksVCFRgeACIWX50tWCKQ3OxD/8mQwqwXaFFvmdBEPJKFYw
zy83dhg9XpbxD9+NZ2tRWcJPZjmqAihCbtv8LrN6U9iFm/CGtfvLOnYqO5RYt8RoFwT1emaW1XX8
nykKqXOn0oEu+0aQgLIWVdfvVMLXNwrNXmec+6oWhoztUFURQaZKOW8eJGnKRyHygV4/Ka2xnXyO
Ff5r0Wjw4BZHc8JA34dSRElnNc+1ANWdMzgCeKoTTzqB+gUvuobNoqUjP0aXQQth9Bcpj5VQzFVB
mDAK7lTOlhFxV9Oogl6U300xRqt4XTTVDqPxlz2PJZhqtfq8ootxyoFPpxuPJa9epYrkZGHqcPLg
YYJ11zfxVgQaFMu8a0e41JiYf5EfKm0s+hYZD6wwguvvQAP+yz9oH0twtafepg+s9LqWK5YCKZ8R
YqEaOx0Cx/hBDnZi6yXqf4WKIb32s8vQn61lh+2JSPRjW/Qbq+l5rywkRpW0bjbQXYO6TFK+DE1W
oNqaEiVK7LF4yYqHjqXC6q1n8GcBVIJoRb7r/A6h1aCBi2ocrbPCSywVa6speZW2QybH9FplvhRJ
RRrXjtEsa9ApwSZ5docPN7M1LCb0HcN0Mv/Z4ww+HDlDg2YJRvi00K5DjeHULAlUMEk9SAsTEYqU
qtNlr4H4n5GCPhzs78ORqaDh27of2zjG15IRbTEEbs2pwHh7WSsfF4chU2ES61PYhTp00KMNyrmP
xzjjqi5veXyXXc496xF51oaYc5ECVKObZsGAqGp8SKfDUN10488/E0H+hIUIQfPTUQlgsDzKzLh7
9INXjp3LWDajSgRdBHtLk0ORxtHem9+ESdzHSrGJufweqyikwb0JeCC5pcy1ivXY0XEJKrL2lcsL
OOpV2fcJLo7wIeOvZOMxbVCjsljZVztyGJr+Ww6lojpWdYEPiwTU0KQp1twSCq/IUjsTICwYAMKc
4+YbSHUf/n6WSpVFSdmrQaVCamac1OEmUxjPzv+Q7c4CqGwX+Dkv6hwEdDt8mgFjYgRxanRQTcEq
MJ4msoDSv4I/UBpRuc7gMrEaOghsgFlKXiUi+RQUbls6/oZ3FSu7KgCRCeS/t/AwPNWgYH5h4qaT
EP5abPyt9EcxuggKuZfLKq0QFPEWSIRWV5mgo/KM4wASKvnJuGZ9Z692RBbO87GmthAoaWUoi9ic
hNKCG4Klxt+WG9kkQBOBXb1dDvnVvYKlNCpJylyeobcPafINb4UYlZk33K380zgqOzDcmflR5hmJ
jOVGH/9/oWDelNjs8z8UHBzgOrrjE5j78KnIedWdf/pOZ3OpIZU486ItB6OEOMWo3qe8DMyoTl2G
GclldclLqNQ5DCU/zmEKIXjKIpOUMx6zCPd8uGO1LNYvgrNDfkkuasoLJArT1tLFk4RisGZca+tX
81kElUn4oVIFsYHP8+p1CyyxlPUu/hXl83Nkf7ybL3zAlwJwFg/kUGCv+KduNU7hgA7B6zx0fH6W
v1szwX5r9uC7jT07hY0VZTP35JPqZv/mMYMV5VSmSbpEamsO55d3FiBVXd9O32oA9yBhq+60qXiz
HBhxwDAyvdVfNYkvaiRdd1iPFB/H4BtzFAu//9gPXZg4xBtCP0g4xJnDBpesuxrfP9UTC12C4Y70
/n7TSUMU+RCTBrmZVrYQVWBfYHwrrO7mLpUh57dQJldAsaCTNMWVgQUQ8ErYhO1JlHpTl65DZRsC
EW6oLUmvTUZkk0L3QmR/wD8tJcsYrR9IZPM7CelY2ARHYTds0dz/RmtwqSKVQvQszXm8GKM4kX6P
YmS1kptH75e1WT0sQQBOlAIwI0xnfDaj0QtxMU6ovZICc4qdYXW+O6Ycy2bkZ77YbCGGSrla0/pi
4uPjgf8Yfq685Fe573edjUEXr3njby9rReqOS+Ioy0lZxOsZ4GZtox/dQWo3lciZflofZ4N7TLSr
uGXNXLHsSOVgThSlaiQ1rFTejK0FHihL4gPrslqrL6zGwoxUGs7G1je6AVLEmwi8us2PwGn30o/y
8a+Z9dgrH1gdr/XSdSGTqvEateUbo8fRqT/qQ1Ob0jMBASkszhKvKsnSbsBmYiUuC9qAZVAq/xZc
KKTFh1j+RhAdXjhMvH3ZnAwR9AOkJumpOIGND8iO+whzNQ1grMOQIWS9ejvbj36FnKpiHoMCUkj1
RkpW39YPEuYLyOgiq7RhqUQVb7owt9rYoBHGF4+1/zJpb1XHePZhOQT95lj3iRrNPGQ0RXrb163V
itGunIPHcpL2hubfC1V94KPI4Yr6yuCEW97AKH7qb40xvY+N2Bs0n2Hk1S/IhY2p9MJl9UAgxHDl
iL8b6aoxLE6QzEj6XUysTx5iwQuphUZfkweAuzcFCfT2//dFI68rzd4itd2/4GJmpDL6gTIO+A7D
63Cf4DHfzvbgBbekmgwc7TR72HTQ3dFRrP4hZz+oEKtdUpXKNmpfcEMfQVX9KLjZhnzbCbvJDoAF
HNiS+YdnSOUZHgtzJUcUVYcfUXUo9cTUDZiZvwpjRjXLdGEqucTSGPh+C38ZbvQj8BsOhKN83Aj4
EjiWDhnkmF/ZpCWM4KTnfoHnnvPCDA1j5VHXHvvxwTB+XU5p659S50gw6B4a9tGqIMaZ1c/iDih2
rno9lGbpgALOqb30OL/8oUAq49RjCTL2kSh1KCNTcbMb3ea3KuYShwN2mhzWxw65SC84pUEVLKPQ
jFEzQR6AvsAwh3sI/y0nViVq5mXVWMdFJRU5BGWYMsFJdLCeh6CBnebEihTGKD0jyAzyVyyqSTmo
W60rIaWq33v9xLNQX1haUIVJJINGOyGlkMJJZjdggihWMXv2vaoYC586L2PA+AtNfatG4PMUUfW3
4qEWbvXmxOsWp9/35d2MVQvglfRBxEgZ672KhVDK+UYeV8uYQ6h8BCXzNnf7N8MBlD1yFPk3ZiIO
k8Tw1fvOWlLep85VVhvk/YArxTujj7YdD3KyQt5rib6Lgm7vt5HFlZN72RXXnf4slnJFzm9AmEI6
QFNVW+n4XmHbO92NMWOJff0aPYuhfBHIqlVeSdAu9g3sIj+UwmuZ/8yFY8+xOnmrU23G4ugov1R6
WUv8nnwlHrCu5AT78nl0CUBAvxe307sufewwlRaLzJGlI3Wp1fNUxTMp1Me8uY+netMlAHorZPTT
huQ1n2TWLvQ/pOSzVamLLZW0OOJDaBpi4kKP7gtgLY7xSc0bkxtOonEVDG6fbblgBMdqbvus1971
CuIsn7rsEqwTGsCWwpyOjyeocNMbr2pnB2FjqfEtx+Jh+odvlL/F0eSASqfwFZZbSP8w/EmodhD6
wg/uIdsK2N3HBOhGve1Y2+DrWfQslLr2ZiHop4SHUDA/bqoof+KN9OlyDLJEULlGE8AtAlxJfC3M
qW3kwqapRlZxuZ6sz2pQ6UVOIsOIyANVeiA0TB2aoSGG7tuNL2IbOtxkLshAWOScjJymUMklkUJD
RssGN9BUGWYstJti4q1+5kMTi2VmiC6Kv08Tg9HdYCVvhco2vN4IeklyaSljI8QkJDSFpzhjCPA4
M3/l7Ro4WhWj9GNkUoVKO/Gg5nFHvFNv3lX/l5Ru/AmT+GNrX/YWRpqhiQTFZOJ4dKdQzeY5QGyk
az2R94PWP9RzvcFsKEMtlnNSOWYM5ySvSY6RjeKmKdU7SerdyxqxRFBppBTwJStyxHJGdCcZoq1x
CkMEw2g0h1uoYKpKIi8rYrYPS3zG/cp5t8SDHCFxvawNww/onaQ2HbiR9+F8GkbRjMBT+FdRf000
77IYRkDT7G1Rnoi8okKMJFzj0Htt3yuMS5sRviqVM7gw43yDhG+eR09hD1BWjbcnobvGm6ppyOVh
nHuzK1m054xbRaWyBh9lsiaMOKus2Pv6Y9PfBmJo9clelvdGwUqMqz3Xc7VAA4cW49C0eUH82/N3
+V2/mW/x7SsB7rn41qDLQhSVIQY9zbOJ1JR6N7kCKFMHfkIDW4nv/sw1SDAsCn8gH9Y84LvggXxo
hfkRI+NmL3+n5a+okoAtXQEUz5SQwuCT2hdbFI7lqW5P8Xyl6Y+X9VhvcC1kULmnTYB1Jo+Q0VmT
RXbFol27j9APIQPvTLRccs1+qcAX0qg0lDRpMIwqpDWTScpFzpFtUKTYhCMeXYntnylHpyRtjHwu
mSGutP+6jZtf9b4FNVFhxz+Yqx4ryhk8D24B7AYDi0GjjqsbsOccjjN5WiZDcwT0COugWKquPd9h
0iCxpFEHN02tFpUB4cRGp6DxYiyx3HfPvCuBxkSKzfT5v9vyk3bU0QVhwcWBNJGJYALynzjGrX9o
bM5TNwEQav9MGt3dVaRAHwodtiR9VwFkgZmlnYwjWUIytixkvLViZqkb3eWto6CohRa25DYpZlBB
H9BuyPvG6+u/YWVgiiNHu0geAaaY0jqHctg/fURzzknvBizjP2YHgqzWeuWvsHe+Y1BBEHVNU0Wg
V1H1mlLVwiAVUPGv2YvY5QzQ1PaO7k77wbdYu4xreQXTgGd5VCI2lKTP0x7y/noF9rftjjDPtEBA
CWxWPbD2PfpJGhV6VdILvVFDGkGfJM3A4oaQS/FbYLcRYrD2V/U0eZN32agr9cEnqVQI+mMX5Foo
fnRNKsVWlOec1TBbt6Oo8JKgKkgrH5ovfIUfw8JXFQVh7gHTyRE25R4v6B9z/8Bdsb6hkAiQbw2X
DjCzKCfpxzmaCTm8XSTbOXvmMIadfWObxoA2+BfMIPiHqniKIk6VuGhwVN1tmN7k6rORs5auV+rD
TzKo8kaUlUzvZsgopZ9qldt5sk2AopQGCiOsiF9R99knQZTBEq2uA92vEcmRbxqKI2DkLY+x5Cdd
R+Lr5cNhyaIiahS12VCI4Qr9pEiPWt07/hA7om93AIK8LItlQCqeVJ0HYmAJWakmW0rgqQBIG7PG
LMSHy4LW+iufLEjFkN5W6uQLkCRcTWAvFmx4eGu2Jnf0TRDf/mJ9Qq69HnwSSN1jnKCO2BbDkfWY
vSYbamRoSdqoW+3oX6EOsSMMLbEWTtYT1Nnr6UokiMvO92OoqVy1bvHYH4BVage7xGsd/k654W4E
R9yHD6wKiOEz9IfSXHQpeshQdjQ8oXts++s6PzXDqcFAwp8dJP2xVAAw0RdIzKlHQoOArXwMoL1l
2xpww5i4ecM432WJJLYuxB796SSWWt9qIYo7mc+xVf7Gq296KzKEsPyT/lJCYzxT2xZqkUUoAruO
2WnwMqsmWYTqmGt5jMCjP5X4gS9lg4jjUt7UDFfTM6crjn3N3PAiRcZX8ymSZCiagS9+qumWtMk8
aARtg2DJebLVi1hJ1iW7t8ho4jhsWbMI6+d1Fkj+oMVN1gNoUTdECDSUWy0oTT96jVm7RCttDgT3
WQZ1uYT1KMZjAxlTGzhlYuyLpthcdjuSkC7Zjb5b2jZJChVLRN18laXXel25SmfnmJbKWkthjY+u
B/BZIeqCybPATyoZCgnGTkBGrHZBh8Hq5lFgUev9g6efRVH3CzfJatWSlXHguygAsQEDRo9MDBYV
8F9wv+VN5BZPl2257u1nkdQ1U4OgTU/JQlZWXDfz/aRXVq4pphAxph5YVqQumQBDMNNI9oQH0Usb
zlKL3KzEU10elVC2L+skkAvkkoNQFwygE/9fKbK4Huz/mh8tPM0xABaNirs9kaQI9P0bzP+yKh9G
ANCQfP7MtTJKRiR8obIwHvPmt8lPhoKMzEGTnOYqSAZU4pONkxF+RDt0xRfugTy8d7zJvDpJzF6w
p0TljQbohnIYoyhtXaytE6DIcRPFdmrmj+RVnMduA+Mu+8h9l0RSaUQaq0YJ9ZJ8oI0Y/02cWDQJ
EWS//z/SvmtJcpxn9okUIW9uZcpXV3t3oxgr772e/iR7/t3WcrSF78xednSEUCTBJAgCmf6+yp3x
IDkomyoda29t+22wGajXa2oZ2f8XWFmic3DKfUzx1HyN01c1JO7XBBYrHKwgbG18jbFStCFqdPNq
O0TdURSsu+uuQpnhICWV29JoGZWJYn4R+h/W+D78YQD5N4bwTPqSL7ZZE2OtxPfWNQ/lJXR7O68/
UIsJHVB1nRROKhyYDF01iSEDE6FBO8iwDZGbKHHndOIZjzxg4wJvsn19Hgn8UjhIsYZUQrYRJuP8
0qVekH8BDygkAe0kqQjfJ5aMbxQL+0n1fQmQLHQDCGBnu0Vg3v24Ph5qDlUu+BAH5J4N5hiW7JQn
RvQeb8qvjDkSrMHFJlbJPU2a5GCkK2ZjSti5nU1O8yw7kl1sRbB/WR/kL1D9TByKh4sIFfh2Mk2J
jVBl1F/W9BINot0OJ7O4KD1U2KStahGvSOQIOdAYArMxOrYT1I87DVDrMuWgWvAvkgelw3tIslxf
RspX2P8XKBVWpRo0AgxKynMRfYM0uhFSUT6BhCoHIVrVGHLLyDfiNDz26XxuybcxahhcFNJaaCaE
jgjeDFQQO4l3jejGPXWm/MsNEOk3lvMAGT23h7XS75UmxlWs8UDqhOywdZMew9Aud9o2OYmbAOeJ
f2OKzkihx7ob/m2Zr1zrTbOOywmWkx4mxnSnixChBu2XaoZeqQiPVg8quuuusR4EfdrkNjjEvmI/
Z5kkQw+dWvD3g1EcfE0+WZXpRnq21YfqPOv+83Wz/7IHPu1yu1zoJV2vEozVPzMOOrC1HBlvhf9g
HArQV5HUpuvu+WmPixTmIMZzu4VxCsf4UbBBsvegBXZrfBTtMQEcPXYMakHXj4NPo9xGV61ATgwM
04VMW9yM9hCj4xqUIMYXiyI4WWO8xI3q0xa3x4fGSNMsw4RKD5NTovsxOGCAxVn25p3hJSfpJ2Ml
E/bGYEvU3l/fmJ+2ub0vRXMjCxqbXLzyK7IX15HTmESMQnkqt/u7BuIAVYQBgtB9r+zanQKd7fhA
CdFSa8ZFDZU21p0gsjWDgFp2yvpLPe3KaZ9XKrH11p8XFkvGIU2khBVUz2CK8eHpGh7apJ1xj7LO
zsab8oHFD/af6AAs/EThWWqMSdGjmk0j4+jO7jOvxRsRDh9G5TaEtgVNTOq8Y8v/e5T+l3soPEeN
kKECxZcxToi3MmXf1GWtnON9ghbW8P6j3dGJz9L+OsRcd0qIS/zz0OuUsTUTtpCTWdopSljb6nmu
/2wRVfAzSxCJEpH7/6cZUOEIZVWDQISlKWUPmlp27A4IyTJbg8BnvRVyGljWk6MLq5yXxpmYm9mE
nJp8x9iaWjxqv5S77Ck4MbIh7PRteReENs0dujqrC8Ocz6YQNyyEjD0Me5M37uNNsrUyW7zVtsNJ
RIN1BDbMN5OIdVf35KdRPilb+IZuCQWMDsqxM1ANejFxga2zZxRdEKZWz4mFKe48VPW8VVO0JbqC
+q2JFFs2iUpkYgL59GvoG1Ge9xhLXUGyYXDy4Yteh8Qo1soDwY/wt1fyOdfMBDl1X8KK8jBvop3q
Qd39NnPi2Gk99s6t3eZ0xp6dob/t84VR7rhrlQpafM3/+Qa2+aZtHMvRoX1VuKXTvRRfr+/w9Te3
hUE214u4NjbUUhfZYv1q+okO1r1+Yt1u4lF5o/jKqYXjDrk6mxRpZGnsZrp0cWI38ZNF5fYo7+PA
RO0bbVYrZiN5aap3SXsgZoxaIg43FL2sm4nVdTDOfHbx8N/aXbljc5Zs/AypUeqQWwX/xRpxgGFW
fqKMKixWnvI6u9mOqUKY+wgawUzxQt+1Z6hwENVaa32r8H9NVw3oAli/SSO1Q1h1fTtiIn9+FHdu
knN6ZFyU4bvvEXO6jk6ftjjHmAdNlzPoF/3lhV72pJf2+IKcrAfppz3TeFXs5mtAzu26u3xa5twl
T8I5V0tYbt3ehQ4BiHBQ2b1TL6wsP38fbKpdcH0xPw1y7qOWRdXEAaZVVl7HIL+V6y9D5T+1bba9
Pqnrm+3TEOc1wzSV+jRjZNF8aYPJUa1d1FM148T08TnY0uwSOZRhRIXYqmgO+z5sCEckxsGnYKHL
o5tm0uNKl+G2MSBhAhCmisEpI1ykMzWKFWdsHLEs212M2Ns/dMnb9RWhthRPZ5b0bdbVyYezoW4Z
XSDtboDoHos1YqJomXAzXhG67DVVHQSY6pPTJEBnyN/XwzGk0j5rut5LlOCzqwmo06zMxOrUKJXS
0WOelx5TTbQ21VN0ZjJ4TA5oeonP8Z5VQVqKTfVQUz7IgYfcNlkWR9hRkh/bkVBtdG0mqhMpExxK
FJYUhIGP2WxEr4wPZvVCeAbzr9/P/b83K59oTZVEssIMYwieza21mV96uz8oh9jWj7hDEaENuWgc
NNSThTQrg4ZfD72Rp+aOFjsg20yemOH8qIO0hbUlDV9D1S6++l/CH35DnGvEpPLpVxOlvm1TwnWK
+TCK5yAimBeo73NxqCnWc6WHmNPefOplr4i+EItGGeBAQ4sgvRJWmMb5IT+xx5oEQi8t1Jq0rbwx
d0VoC24bu9etEhubT7QGOUqMQzYqNd73zbESfyqam0Gf8boZamzs/4u4MJT7UIjYuSiNXeHMtSxu
w17wd//NCoPlhRWjGzIlHWFlSm57wRsoFyBgnc+oBpqk9UaM7w/i2fJxvKO4vf95fQzUgnDYIAqJ
nmZQl3EVHTy1/VYLLwX4pAqdQPR/CdX/xgiVixzQXV0YI3q/0MCqQ3swOqDmFkJGwFd0OZNPkexn
X0EklcOIWBTzamowrMYDq4wbHLsfiYpiJf2BHVgldDVmL9uEP2Yq0054Ht+WpTR5VwnM8wRho4ff
q+n5+npR86hxuKDK6VQPBQw0IPxkqZSIjYtxOKHg9lZ4vG6OGg4HEqE6V0nLDkg/3JvluR2I7xMu
rrHrymILTVImBh2LJyVNt2PkveTuRS+31wexbgQULwrI5wyF72XGe1JX6+zOI+N5J1Dny6jgXl9Q
3Errc/Vphv1/MRYjbXJrtlARFDe7JvxWhVQAtn53+zTA4U0B/Yy8FmFAswdPdvA08aTveye4rW0m
N0FFJmsscIiOPu0x7FgMSLEqKcs0VuJ0NM8T7haCHXnjLvuBfWRLTm2jWW70Mjf5HwqFqcnkcCk1
ejntFaxZPoW2KZxFMmihLHCAJHeJFdQq8qCsEjnvbRkJ83JnnAuoDJU37VbYUyVClEUOlPCQooNX
BhbNXFW9qerxDC1kVFC7/rKiyZoE6mETJWOcH8qZFpU9qknc6Lk8sZRy5nyz3jtXcUCASBLIsB/9
G9IurHFOOaPLMhwzpGBS0PRFhwhSGeqm3FI9G6tztzDD+eKggJAglxmgl83RT5Mb5EmoNPXqobGw
wflcHZbxMBiYuOkweIxmUXgFkYxj3fdocy/eGMF/80AHtOuQrmnQqkaaRP1NF1SMJEmwGMn5XwGt
+RYgi8XSdMVXKou1mhmEPLWkGjLY4hW+YSMI/Skb2hRqlt9SMIzsUCrpfgioF7ZyZ9xZWw00Q1R1
/BoEL41yp1YWDUWjpjEK4eP7cnhO08OAt4brML+2fEsb/FnVod5jBB0VSIctMN+D9SeQ3Cz8qpTp
Zvapawg5j9zRFdTSnEGsI3LLwk4fRQ9sqm/p1/C599BSu61vcBtyle/Xh7gWrS2HyG1tH3XlFTqX
I7co0eOubYqgdOPorA5ElEEtF7epBV/UfXmEnTaERm3/ABYXu8oerw9mbUsvB8NtabwKTUEqwhHD
+eiDVdfc/Lfvc9tZBAF1UAbwhxIhZ3/pqx//7fvcAaIMYtMUKn5/UXhCfTSz1+vfXwVy8D1qpiKZ
imXwQWyjN6Vo+KDzMJ9iaHJkyCtqYCPStqNXob+fevhcQ/KFOT50NXwVNCwNXj3VbY0+tWwbQUpK
3lHVxdSw+Ah29gMhbVTYkb71vc00kIOtkKBI0LSrTfQQuBKRg1t9LFuOjEOGIo6CEMTaGBnjc8Pd
IxTtPkPQ7F8CBzbddNvZwQvV8b/q4J/rxwe3vhTJodZFKDMTulMYqrsaLcKEj1A22P8XMVopa7o2
JLABHidW49neNlvLC07GXYrWfoxt85/XjwMHaAahVL3HbPYbNIKgvh4xIQgN3QiyKlADpxmy2Ebi
Q4zl8nFAYaVdPqgCDIrqoxTc18jO+e9ViHeEaWvlOTGl7Gu/W9NFCbQpkKb9cN/FjIp1ZOrSiBkV
4lNQ3svDIfO32UCAx2o2VZc+zXALp02DMCcWzIhb+aBtpJ1/Ch6ZSAwtkrWm22EtbXErlrfTMCbY
BW4ImTrIt2+bTbWPbdxUttfdcd0bPwfFrZRazm2YgBfL7eLAG0bRs0RKDZcywaF62UpdHZSYt1Hz
/PzLMJCUOWvXrOVscbjeSkhQpREshCcRLLmnEp0kgjMw8jnJSb6LO2rW1oH3c9a4ewFuIbpeGsy/
Dx/MPB+FLfKOCqHZKl9xbJ73VismPbcSLM7cV7ZensRWs6f07roHrJYhLWbvo2J7sX2mblb1iA2m
hlgHylpSUPpOb1FkCzcCcuu/wtrkVj92L9L367aJncsz4ramqBQSkuluM2YQvn2qkq9jsDHIMj3C
BWUu8lMKvxEDn21d46VHr50vFAQGUUvFfsFiEtMyQ9cnOzn8+CWuH9r8FmV6hA3C62QOFOKonZpy
xkKx4qMcZRyQ3fLaPxHjXGKPzEHCjKowozIwFPA52j6IbjQhcCRUiVxfewpPZQ4XOrXox5xBj3GR
HRXkCP2uRQGOgm49aiP9SwTz94aVOYRocHDoQQxb4Ul6NQ8fgr03+VG7G06skJ1MVRCI9EHqvXAH
wTLlXGY7t/FQEI08heUYZ9bs035wROre9bkkvI9/FhXMWZX1j1tGcE7yw5wddZ+ACcoEdx9UMl1B
7Qa8QjD2ZvScaF6XEhlnAg34bhRdh3xoxw5YXxqdVGztWjyk7X0dfbs+W6vX9wXi8e+iZjv0oSRj
I7WvHdik4Hm2/piAIYAVfxkExlH4yj+NisncQbMHvpCf/MQ2Lvqh3FixI3+vX2pQauYHMNOgDCu4
0MSaBO7xr6X5mJpDLWNGo/E8i/uArBMk/FzhsKIamlnVWoxtcEQnvv0oFNyURyZNUuFeQJERUB7C
QcYIJKoinPSg9HmT4Cdgxxr7r768u+4gBNDyr6PIkKHHUWH+UZb2UNSOKDxEYexM6o95HJ0EVw/h
9bpJBkBXjnq+DaUrI8h7qxiZZFZ3VePbYR14qZHZvpigVxAiqRL1skeBIv8gmluBVYCiOEKdj74V
HWMzH6WbFDz+miPv/oegVr4+Rr4zJbRMpVHYKdwdqmfRS/CgNG/F1wmN4QL56EzgFS9pJLSdHGQh
c5XioiVsDjdF8/P6opEzyMUVcSO01kf03EJYHBfjeec/Nm/K3QBN1hIVe92f9CAukEvlwgxjGNRc
mzGqplftrL60/v31IVHTxv6/OLh00MDpCWQKQOYHXdHQspPO88Wn60aIbaxyqBGOcS9oE1Ajk7ZG
sUsCw27Fg65RF8PVxpDldHF4Ycq4aRcsvgRR84PyzZzQeivZ/VF6b9wpsoPH0WNvizTbB3XE8I+n
8xwY2czupIP2QQyfuoEXOSP+OEgena0l7XE3klIKM2uSAFnRc++yy6l6O297T0J8GLjkgwWxk/nE
02jkVgRSf8zbXtkYL7FrfpfuMhTclFurtGcqG0ScMnz+SQjEYswVmDMeejfaVdt2Jzwj+P11Xu9H
opBjtcp/4TYaG/5iE9SxFMtDCLfRn3rL9u9Y8wnLeWWQdkaZP2pjQ4/K5ZFGOSwx1L8uez1K7lGR
njlQtQDdjvoYpnaneox+KtqQzQVEiMCTXA6K3hVSjblt3fm1uUm8urWbt9FRDuLHu7v1NlAgto4x
lqppEqh3VJ4SSptzXehmpHn9eiOC0jLJnVYlfIaywS1hkKVWC6kL7L/gnOvbsf8i9USU8C/o/zkO
bsVSIRm1UIKN5NnfDjfpg/imsbxo7zEhHNWwR2JQ/+IjnxY5+I/8sel9i43K0euP86a349quXnWc
2owLpAtsmTgR/gVaPo1yR0LSWkMgQoYOYQIjJGbkBaGbIsZj253SbV9t8dfxEPqXc3Bng6AmXazU
sNZvxtDVOts8MGKQ4Ix0DtIfncuiZdEWbhUPNKhbCmsov+FOjLBsfDMuMcPKdNOHkPXYdSHBmEBO
KIsFF/AiCqMxyANssHs82uheQK/P0Axyfkfzfny7ftiujog1RUrQMcbzsvhPa3Wlt73ZFrhgdF+6
9OvcfZHjx+sm1v1yYYO7HGY6iuDDvsSB/nOCKFSzRXXfjG4axq7vtE4W2oEbiTZhla3FbzHzwiq3
x7NwGsqphVVFsuWDipM9fFCOsGs0dnBqPVYJqrd2ijdZhRgxNanc1i+1OImCCpNqZt+bwivEwE4j
ogh03YauoEcJLDLyR3CzcBPUjZil2cJNhLSws+KLJLz0HXHUrVaM6PKnEd4X1UiAcGACLB7t4It5
sF7kDyEitucGlLei36uTbegHuuZrjLcCMjOzev4sfgAXuEitFgtChR8gb80te9nOdjGazaZL641e
/x4eRGL7rQafnwb5pGqaC5aSNDA4qvfGsGmRZ+iD1zRKCPcklo9Pq46DkgUjs1MkL3q/l+JdYBAJ
E8oEtwGqNFTivMJ7ZpPo78kYPkhiu9VRckFsNGKN+PTp4E9dq0YYSm3ZNei1okOCIMx0Z6ixwTfq
u+lItS1QJtn/F87fykElob0f8ezwFDYPivZ4fUyUF7CpXXw/kibVymJMXR/cp+JDbOR2U++7RCO8
gBoHd5wVVaXnAXvSRgLaVYTmLErDf8MJPo8KPcVqLmtMlY8eFn84+8ZTElKVNtQ4OJwIzWoywSSP
cRwC01F/Nk7kFWDBQfU26PnKe/Y2Rb1bUmvEQYPZiJGRCAjDE/kRRHl5czSm945S5VsP4z4BgU+e
Qu9d17OJ7SKv3IdOs0VZv+7WngROTSjRuBJxIP+LQQtEkKKmSJrJzWWShKlWZjg8GF2B4jZn+S09
Znsmd1ueEQAQUeM6Snya46ZxaCoLwTBcUJJPpbqv2kM67K7vpvWQRgEJHxq3dMviH86TOSs7PWxx
FF86j10/o23khDcK61+na4VX74MLaxw46FivIRg7PNM/RF/aPVPWCfbDpn5GibAbbEh+CbYgvwUa
C3scWKA0vZNGoWELFt0r38pHFgNn2/Tiu5oX7TX0fSdvE4QOKQrz1QhnYZhDjy4rUiMoMFDB+An1
8kL7VtQvXXFp5ZfrC7jqIwtDXNjbVVlVxHi/cgMxPdbQtK7z9sYoSve6mVUUWZjhPD9LMx0vfjCj
Zj/G9E6pvl///sdJdG2lOF+vAt1gAS9Lg3Q/0aQwfp+ejE3o26KXHfy97jYbNUUJbOA0l/wmPHaX
cbYZh/T130E4zG/dz0XQtiMUb9za1DdlU9o4l8doo2UtytueGvLSRGwInosyGNQkGULMq7hNUpsJ
aTMZwt5wflFka7cqEUSt19J9riTfEz0rTQ3pSljUbPUu32sbFLHcGI7hFK/VCdffo/BIUkmvngcL
m1zQrWgSpKdkbEP/qfNGCICgZNsBebUTP/c/8ZCC9IhBElgTLsuTVMpRHia+haUMpnc5OjYBdbJS
a8eBiy+HQGfmK90hfox2wSE6WyB3YI1s4xm6ec511yRXjsOU3JCnvGC+Ep46aIVrR7Bk9Dv9u3ip
TuGuPncvoDg3Hq9bJYBM5/AFYrPhKPUwWqm9LWxU/aHp9rnaeGb747ol6ijSOYwJmk4Lxhim9LOQ
bPQDaFU8y8tQRPb4v7yWr5/mC6/kICfuITKtZLDXb1jCbt4lT+2u2XRQQ042BaowKYdhF/YrGGdw
F/q0xqWwkmCw9Q9z8dpPN03yLIt7KFIJvWKHzVOjEhcNYucZ3P0+HPupFGWYHMXGtlIPLWBjq+P9
jQLO9Yz952wa3JVG6aY6CNoewcqlSG1hF4SOvmUPK8E5jPbmQ3ojgphAcLU9VWZNHIG/Cf4mal7P
A8ZYpS/z8C3Ojir1rkhgicH+v7h0mHJdztHH8WcM4MFCWplM51Kj4NAExODSPDBvzH4GX8Rn9Aie
fYiqoumjQAuIupEhMkUxIVOQYnCQIjdQ9BUEQJh06d3RLTfj1+BsnvQH1sJQO8NL8dIQlx5qKjlA
GVDI3aOfE+ePKp0KNbhkmeReR5L13MjCFzkkMQQJ4M+Qcjo0z9Fu3k3gBMA7juWFX5ncueyWW9/B
G1/tguFxR53q1BA5YAmjHoKybIiltWvjlzki7gUUcvF9Bd3g10o8wkB4Gr+xqgRWNefv4mem2JqQ
fSekPQ5FGkMKqinAfDaeetAZ9adrebqroHu12AQXCiiJrWByUBLLraIJM4YXgfktLXdwUjcuCbZP
clBcUFIZohi2bFDDYdxMnuJGXujqe81jz2HZA5UvI5DY5CAEdaF9JrCrj1GdDfNnae2nKXZz+fW6
7xPnNa9WIPky3hpyZibrnR7sgOBtFyt7hgpsQOzk9eTx5zbjhXyVCoVLqPaJoB1ng1wH3EjBnXor
3lbfGLuiuOt2wdfroyNNcuhhCRaKcnxEkjKITdNbxAaemTvZa/lzcJlJ47ajaGepGeXApBGQ4VUt
mKwGSLk1g9MV/dZIwMbvvxvB9+sDJKCDJ0QUInEsRhSyu2ATtn0tscueSBwTm8vigpA6mqemrmCh
V75D4TooLh1ujddHQe0tXrM3CsXJ9xV4Rv9N/ii0zbb+ST8le8Y4GLgWMWurY4IcCLRAUACJnPs/
j+ehnSVtkGbcosqjpJ2FeB9mlOetRvsLG9z+LYJYNMJAxM3wFRUjioyX5ercHoOTVNsa2OLBg0Th
4CpkLEzyIYEQFWI4wGQkvJT+Y4gH3nY+xORxwuD7t7h0YYeLAmpprMX4Y/oO0a4GVzAjkkKcg6OR
ygyuB/kLW9wGZiUq/VyxpQLrQSocI+G2a8EZD6UmyxOa0lWCfV78DMOHrH++7pWrbBb6wja3k4W4
yUyf2a7dedPcg+Dfm0F4m2/wVr/vDzIKmgYXfPKo9Czvok3qaFTfHDl8LjRITKNR5wk/AdXubn6r
7D7q3dHGOZ/puq3r28Lk6QerfOxLOYaxAOmLScKaCudZ2lyf1VXE+ntSTZ5wMMj0ydKR8HXn4KYV
z/mwv/59YspMnluwsEJdzXWMonxlT5T5JkSdovkwoSIXva/udWvUaDgk6WTNEnzUabm+uon9tyK/
u/59cjQcjPiTVFbyAAOsF4VdjxKn2aB2Gt0oOLOJ0VAOwAHI0PiZWEK/yO0g+WQNk21Fh4m6RKxH
2wsP4OAjt/Te8hVYYaJryQEyJyCu7ncsmWx5+U/RAt8lkmnb8a17yX9Qr4LUinGAksSxUmkMJEvj
azlehNG5vmLUHHKgocV1VfsVvi/GOyvaxMFZ+SMdMt2SdLzzmzKIBLkzWZxCcehZf0D0bAR4Wsg8
fz9dsg58Azo6k/8MhBf2uHjeHIbR1yvYG5x5Ax4zB11lEBk3oHES0YVKq8fLwhoXzmeKDnlqE9bi
/ei+S7ZkJ+iKErYt2bm+ulYLS9zuDbS8ySE3iOhQPfrizhQ3U01s4DV3MywwyWuGIWHFOHfLE0mp
GhHukENhVfpiqS///+62/D7nbk0W+roao0S6NfaK4OT57VD+Sdy+tMEdQnWRZ0Mhwkb+WkDR/ptg
gyV2I91jp9ZI3aBKDvlYAoqIeeMf72u99sG3LQPjzEuo7yudItdeW/vFoPhX+9iY8sCAdr3bJYda
P6TB2cqJKyM1Bs6RjXFSBTPGGKrWsE3ph9x61xd/tYZqOQjOgf1hHvyhxyBQODKCmXivuBAldPze
MdF/gtvpCHoEGeVizQ73kN0fMW3hCNfg16pqWfztUe6zQBFRWe4OhYckhttUJNaxIfDBpgmqE0iB
SqYJWaJ/xupx0cdGzzaQ/967opdvBC99aQ+63ewZPRHJl72a41oaZKu6yN0lQjrlIjMonzXLZmVw
ylHwUGlkJShKy29+NdK2g0Os5RrsLe0yh13YDYooCScfdsXDjMbGbNtDQdNDtd9m2KWkchXDnWvT
yh3CoyWbvSXBGuN8kqBE+otCpoDcWOdOLqsASnfhHbWtV3vBTNFUFUW3ZB08F/8cZR8FXTopsDtL
topMVLFNv2JirW3qCXvqQrQaPS2tcTtQruN+CmWGjr+Ex9ykcMTb6UNO1tIcKpFH2uOcNa9AhCy3
GB0j8GbFxPNOd1X7fzwoGbb/voafc8l5qhHoah2xuZQubColXA50N981bn3sQHKKirxpj2SLi5KX
UbEJd2VTd804565DIMQD+F0BbhCX7W7STfLUvXWuDEW3obUlIoW5htbLheTctWmNLsksWCvMhxLO
0/7U9D956Vza4I7qKKxTNWCRoVCBsrX5opwiDw88qdMUtnaYPcaY6DvkYycL1q5NJH+CF6pQ+2wn
qlvWHZnc1bsJXVXykSw8Z+f0NUv8Od6YspWXsDQ4vas6rNS9/JokdrSVL6z5F33NrLonh4ZLurce
rzsM4ax88U1uKHjWHdlRoZl2hiLEWL6zhNdO2ydTYkPH97q51czfYjUVDmjUbsrVjG2ObLLZw1KF
KDnG/khOMpiNEbdarrW7bpPttyvzy7c1ymUklwpDcFl7TPxDHH+//v1VsozlmDh46cq+6cwRBkZ0
DtijyzR/UAn7wjgzJse8KA6Y139otzrFqEkBG9/amChNWEbMSYXcjp7DWwbc8l7Ci/wNyFePBfX0
Sbgq3884zb5s5ia8RdiNG1w5qgOjN6ucGHoI7Ml19lAVvi2f7jpiDddHKknQHkd1ERiyuE2Sq61R
JOCnQZlq/phBoENHZawE+oz0QGdcVgM4U9JQH6arovKbOj2kj8dALYxfB0YPEivUG7HXBQs5Jkbl
lt/oqdM+p1783hwFIj5dTbuakmmouJioEpqk4NCLkEMZxVGWUPD5UZ/O2KnzF+km2bOYAwX3b+3b
df9djTkW5jgQt0LZCs1ZYVfvFJQNgWh5RTL1+xTdxp4glkgjqsijXDe6enIsjHKonmaKGYDgCm9R
ffyjVaU7ECh5gUAVPFFmOBTPtBI5UWYGILCRkxr6PIZb6xExmlUUXYyG805QIrOOfuwLPQxvffF9
1BG51fm21MbnJBy8bq63/2n+eNyWJX+aoKcKzPFxOCmW3dXnqCOO9/Ww8HNcPFpXSAlC4w5Wigy1
mXhX3omlHT5Xp+lE58lJa1xYqM9V5xvsLGo3Ja5MwUHcz06JqkzcYAgkI/yC70Cvx7ZK+wGmDDyc
BIo9lbvSfL6+ROvnwmL22MG02MeGOc+6rGL2xHf1vTwJaH5kRztYHZpXa6vuAlfDqU5VSxK+yGN0
p07m1FlsO0cnswztlvE2ZedEuY/qtyGUiIhz9XRdDJJDDyGq8xIRDDoxNBEvAZU9WMTmWs1MLvCQ
l0HMIiNroh4mgufmZw0a9XCDJhPpJthDV+80gRE325jQo0od6Xu4ne6JZVw99BYj5DCkSBtTzAIc
PYz2Mjmgn23PljLe+I916LBmM/nF9ypPvIckFhH9kmPnkMWcjFDuMvgQI6+1TsnPCJRVMA5hRgMM
Uv1O3neWHd7EO0wPnfRjoctvsdPn2PkWdakZoAg5wDwTv9B2yGKIDmRzO1dyci/f4vlUr4kbNzHd
fJe6IuPkC8EEhgt3hE4mwVO24Y5mWSH8lu9Pj+aWSRNhmwThz1571XHKE37D4Ora3HFhoQAWgSpg
ubL05G+nG7ZkpSe+zh9sExTt8L8ESH8HDXxnuhiPrDQTK8WepFgyuDpbXu+IH2WZVF00FaKoXIji
Z7M5FMaHW46/7iw/DFhLb5g0VbCZKeodCktVDmb0cZ5bRpYAQi5rN0G6djr423Lj7zMnS53sVO1T
L7pQ2484JlQuSvGbTiylAU4SWvuofIrTndA/XncTygSHLvNQjf2sYGCS7LTxXZZtxvL9ugly8jgQ
EacIwh0zbGjIRcrQalAPqldsWZmr/o0FlowVR/oTYu8FbPONj5qQz7rRY/I06Yel3+kClQAnwIlv
S697P48QPrM7AXtsCS/pV+OsHKBYczAd5UKp41JYrLENvzjPg7YIhpA5feWNmxFZT6G14wfBqb16
l/5M9kwTUTjF5/IsgCGRzNEReMKnXCNoTlqsJg5bILz9P41CrB36v8AgSJUpE27Jt6WjVrgHCxDG
aqJ5VAJdlw8eyIQoa6VgRONgBCYkw2CnW1HbKhYRJXAb3UXikTUfsvcLkjlhNa3zeaBpHI5IbVwr
GoheXD95UeOHCITgkRegRsA/5bKjSXeCkBAH2voo8R4IfVQTaXm+rsUSEsGXdf3XbVJyQUVxsG5U
l6l8MXYImarbYWP47eBZ2OPiTtxeo6oqEbD0820sPaTRS5HcR/EfVCDhmfPvUXFr14LzKskEzKSV
v8mhAcWZJ9l4I5BrNRhYGOGWqy87o+1rGGk35jaO7NZlQpbWvXQzpu58qPbsvJl20Gjb6DfF7rp1
yjiH/sJUSbFoYd1+sQwyvjdhC4Kq/XUzpH9wR4AgCb4ij7BjPYBFG8AsON1mdGYHvNJsD1D+uLoH
FpPKxr3AsXZS4sYS4B+T9CYqW6u9rZX71nozsNXb4KFV7iaVuK6u5/3+tinzRSxgsikHw8QYIUW6
YS1qv+RIDW/aMF2JwKWS/qvx3cIgl2iM9LZMIG2A6Cs/l+KulogbJPV97jBIesGKBBWTqIknvFIq
1Asy4RWyyIWPeN0NTfDmscg/388uKyYoUdQ6ueylC5wy/80rZJFDjQG1OY3MJsw/MzJjyFRCb246
/WHkvVgZDjistMKNu8fAxqHbml22K3Kql+D6zpVFHjaCtKj1CrAhHnqMJdkm+3hH07utUst9YqAs
cgjRBHjISke2k0Iwc7AQZPiBauDjfPeLLaZBOSHohlwco8RyUSPkMENXhiRpWdJO3UZgDE22vzrN
qBoTygwHFZFh9M3AnLDfsJqtftfhkY52CWoi+dIZXSqDPBNhZ3AkcLRvgnv/IAmOcG8+Vq9CbYOU
UnCqx+ERj8sbn7pyUuj0kZlaIOIwy5ZVscuTcoluPrqIXub7ZIvGLMZP9S644dN1zGeO8e9HtPxx
m1sYrMdOSqIU4+3yYy08Jql6yMTYtvrCLWSK6ZNtqGvGOCQxwe6gVRJGFyo/BOBu+S3S/lMwgErq
fx4pqjKbscDSkWUeOG12FhMQ44ze9UkjIPejRGAxaaGPIsg5wqTloGzRXmOTSLwTzv5xjVp8XwlD
pZtTDGKUKicHF7NuDm/GmHnKGNlDmB4UM/qiql+vj4paHQ5D+lxBf3OCkzGt0wNqLQ69au3VsiUy
SQwQrjkBBxhwuGqsWSa8tfZjsBtVr0mOqXXbV8eRLGOgjHGwMflFPxnscGQP/NpleAan4raAsq25
/5AIhLC6vpPxcPsf8erjCrdYwjkaZFObMJnxntHgJNtu00BNlDJDrBlfLjGGlqXkKH5yfeshL/4f
adfRHLfObH8RqxjAtGWYPMrB9oZlyTZzzvz172BuGBqiie/prrRQFXsaaBw0OpzehepDPnKMkWPs
LDVz3vpxHI3YL2Pc+ZrThw/rZsfDPJZUJOonXayRCnGUFhEjf0fZZ+pz8WYOyFpiyDjZlaDp5Vxb
FyBfMUOZAQpRKtAfqsIyxhZMl8UpHh+M4sYUYysuvmbZPvZ622t/cnSlCLcmle7nzCy8cEQHcU+l
/p1ijzbmwzto3U75Rrjj1Q7wto7xPrLOTIM4wMrK0m0gP439y7o6l0VaU4eBDKMXMFdZp+pUm94t
b4it7HIwWeTbGMOqiyOx5I12HNHZFewGSm+LRrnyyJsWz1OTQZReMXM1DKFmED1X6Rcv5lkodaHX
1GRQJI7kuDbpJdkf0B13O+xCvIkM6y9ORR61Le88sBk1Ivi+V/g4cN2mfcGksC19oYiPMUZ6AEBe
hTvVWd9GagYr6rHJNaIiZxgkWL8hyY6+oVoCeQq99tBIvJkXnJ1iKyA8XzaVUsZCEs8VyK2v7dc1
4cAhm03LWilRY+o+FeNgTeTFHyRnGJ7WhfCWiyo5O8NdAEIniUZRJhJYrXjUBpuQn7J+vy6Gc3Wx
6bNAmsY+7akupex2yt4MXLNrLV0+iN19KBIOIPK2hsGKKmryEmSs9FqOraQ+id52XR/e3jBY0Qd5
nBkUKzASxJ6aGzXpbSHkkW3xXqssZbOp5qXcZBBTugaQqNzKkRXcFsceNVPVtsW8RV5KgOOtsYzN
RPgnylVXlW0mpzg8ioE7Rnd+dCqyx6LjjRhYTrFcH65sMkwzSVFoI3QMyYbWLkmgy49sf+s95pii
ex+4vEcexzjYVFhRDX6FoCJyA/qPWnsfeSE8uvcrCMTmwJpBy8c8wpFSUFQn7YNusBRRc/IfXsOp
JOBpwjxB8j4aWpl6M1PxpAXIXE7cdBvnjmcTYMaQJ/1Adydpbe/SDeY9aY8ySgjooM/kzKuc46nE
+BR6lyi6ghvQychPHV2z3CbZ9TCdTBho8GKFdD3BEx+z52xx/CJmW0W/N/InUd2X5FtUBlbBawNb
LrOe2TgDF4MUpU0oQGjjSJv+oX0WHnQ3+a7YCLQeG1vY59wpWhxgZ6mahzbIRI+WdlG2dz049fXt
KA1WEL+vIyFvwxh3Qikz1LPIUC3THnLpJW05LyyeB8EmvJK2KSfNpIrg1UO+08qtwQ6fejTJUBou
fW9y3gg81GUzYNkY50NOX8RBJFpGspumhyna54Vqj1jL2twU5VkMbs1wL8Wur3wqr3g1FjYhVmM+
o1bRkGH8Qs60l6HYI9yGNiRMkxlLlMkHO1BtlxbP8+SuNAMnoyEEvUbPnnYmlSVY017aIT4Emi67
+kUzR+Nu5AaJOGjJpsSImSt9jzEfCMh+kRMrdfvvsYsWBHcbnqTD6IxPyT0/UrTIyDKLMbI5ssHv
8zChbxdhVyZWR1CIlaLoUjuVqH+uLfFW2eqH7ACmIpc3ju0P9kVH2qqKqoEE9XefS/GERGwD1Jeq
t5TvSbIw8PVYO5nVYFhjb/HqS5d9r6s4ZlsNr8gM0qIFcRJaqy3fDFRbo5UpmL75WWklhHMpLbtG
V3EUMGYeJfi+C9PIaPUsJnmn9cvQTFYT/fwM6lyFMNeEOOiJIHnQKWoiV9Amq41Fe13EH6KnVxnM
TVEbWhIXOmT0h/ZFgguGt7Xo0tqZaVuempvpvnHrfe5kWx7fzTKmXiUz10UzCrmeGZDsTbei9Mus
OXFF3veZN2YlCUoh09Jqb/iWyo9duVlfukuk5qMLdFWAuRQkHzPlZNr1iia6xFIdMFy/FBv0sQcb
sq+QhZbRTynfSgcJ2bjATez/uIKsUxkOcRYKKTQ0pcqqdd1BkbW7riTHzlk30oukVNYui5jndim8
DPEvUfyxLoMHFawvWZG6MfKKQoWVyKBGTzbF63CPYS1P2iY4JHb4ui5w2Wv4d+MIgxVBYRB/og3r
ivbeRz+Iuas18Iby2AZ4YhiMkEkXT1UIMWl3Wxk3XbLTzXP7ueDsVRkGJLSkUepEhpRhKu04+EFp
i8M0svUutvIhsEblM+cKc91VRGF15BaZ1cu8sJcKjdaSkOrBCIhjdgnHHVpcuZkIZuVEnyAQVkKn
snwzjcjq4nNNBkeoibVuCcs+60wSs3ojhtOLHoEyNOgbg3AuPyeSHYKWsEf7TLPt3/rIFjnRqcXn
50woVX92eVR600cqLUgDb/aBunq0OED+1KRDjLL9d6MYgFVHsD+oA3SjI2ZTt9tJEEM+R+gxl8MA
rUGqckjUizp0yAClF26O3oamMYMDr+VpEZBmSjGgSwYvUHRqGqFxMxi7bnzLxv26USy6ElcRLKzS
p1NmtNBHmDQ7E3+1aKjy4zdFh1vsq7bYv6/LWw5szwQy9QYYm1yHNYFA1DEdktsGrr+I2Edw4DlJ
i1fiTBDjkzUgnwpjGYJa8kgazAv9TGHD7PsMNHiZl0lEwObE8n1rHvTY5awUTwEGGOrB9EfJhAKY
1EErVa3QjUurFCzijBvZCQ6oRKwEHkjwpDIgITST4GHAO2Ipj9IG1XNH2ncW2+IjnSErWvGtzB2L
Srf8g28xW0kGIhQ/HPUowdmlbacE1Prda3iiwQjfIRw0WnYBZ7IYnChUVSmCHLtGB8G1N8Ves8tt
Z3mb5jg9DLb8JfxKywTRNWk66/tJv7ymJYMcfYCFrag9El+2/OxRVO7y0JWan7nEUZJzo7DTvUGw
K5VSTHWEO6YmdpduReWt5TGh8O4T9h3f9Spp6wD71jgtOnf3lN9FUyxiea1VHUs006Ir2tE42nFA
kX3Lg2uryCf6Gmmk2I5kN4pkS1ae1zeLcwrYF3uaK5Mo1NgspSx2cmKcvYxHqMvTg8EPdaj1qA4Q
FJC9+s4sMztMhkMaDNt1TTjG8OE1LqoAwRib1JqvcfkT5ACbiXwtBZ9j3rwVY3BDmpq+7Ok9H6eH
Du+CcODcHJybiq1I1eJxykvaEWsantWaX5Xh1TB1R8t9O6q+VQpn3XjbwwBFrw2gh6DvDSPam9Jz
0pyk+G19a5bfAlcwUhlIMJSm8y53IYbK/YI7tjWeEA4SzrRppN9535GJWJfIMwbGoegS1RBkemJF
cVeaL6pwV5mHKuYs3XIC4KqXRiO2M5+vKbtIaujNdQnwoVM7cKrXGhUGzTZ45pYq051YAVaWVFwa
uywMKGtBhb73qLODOx3tvRUcC0oeYqrgY6IFotkzt9KcY5IsufjoS4LgUf6SbjOh7ku0aQd85Aju
IILRvD9RGgrTETaGb/EKBBbNk8gg/yOKJBKWhywuZA9VtzSi2W27DC/i2pnCxFo3F54Q+fd9JFGU
IiGBbITS7EpvV9c7rXhdF7EIGzM9GBSc/HiMvBYihPw21Z+9gRP6XXx+zL5P5c9MsQiEEOaI7yfg
fpeQqR43wa7gFrosH+WZHAb+ylz4u/+sr6xiX94LqYWmh9GaKkvcUPMrX4uMc5q5QhnHaRyD3tNo
50jl0AEdYPy9qTHpBNl/1AFiMmrM63a4zNT+cNZmajKoiHE34xB7kDhuG6dCiXntDr1luKoVPVHC
kMiBH+Vb4616X+/FDQaGkdvOpS1w6SuvH3uR4NCY/RgGPlszQN5Hw4/5C2ZiF9nUrwRxKPKk3gRw
Wv29uW3sS8PfK2a1e8+8mWWX4p+19WAAFXMDM7WiWfDshCc7yu4pBoBcHX1lESjU4Au1oGyQbMy+
O5mHGPNj8zfeKLjlfuDrOrBFoUmTdvVAPQlQ+6LJDHx0GEOnbkHpd4g+Be0zWczzzVOMMqh1KDyg
ogZjsDYxsUL0R9V7/z3h9pRyAIgt/1SnUYwEurxJ9JDrL4XoTrzgNu8QXf4/Q4hc8psAdH9/WZFE
aZE32r6zUTUBLhh9z2Ut4CDeJWczk6e0tVw3tFdOAyMUsTHX4Dk+0zkKCZIUFvy0I7dkh4LoipWy
BaGmInbyRKtO0dd/0+0zJxFQY6g99k5lSc9IPHH7HhefdDMzYZBpSgeiihSZ6OggDT3A2atGO5Ax
ibHmMRYvuxszYQwoyZ44oHUI7kZ0yl9oOWPgGE+oyXfIKXB5QWLOhXJ5YM62r418TyhGaJacaBBN
wzwfTKPYcg/aom8xU4pBlphW4okm9oygo5gmsiLJThortg1QTisHYyNb7Zt2Q84qvAyen7gcpblK
Z+tDcyUkwuXg9WghBaX8sdjpWzrXlRfiupSLrdgmWyJaGGOqYZwZ4uGPyh68rQAV+QJjoUunFpHb
9qS6fm5TOhEJ2XXMCsakRtrZoQLvpP3/wGqyWFAwU55xe3Kl+7slhrYId/vpqKL75n8ZIrrcKTmT
xHg/0SQqQUv7LxrH2Ipbyk6ZOdIueQMi7Pt38tQ6hpXh0BAkxvfcyAsHitgi08IDX65Mb3OxAf1V
2TwKOe9ZuEwRM1ORcYw8AeM4BHpeCCjMlU18lF7TQ+Bg7ta+2RE0MEp2t50wI1XorU9NMJt5CBd3
ZnZYFfDTKOAYo/nvAnzt5daDVzDY6ZMPjwws+xyHjLeeDBBFUtb2AW3TFPMfWfviF/t1Z5l3V8mM
x1P1nT5lFOlqsJaBeQaTEEBWdt86wS5FXptHNrvcED3bPAaE8gZlVYWP9eveMQL5YGAaQmk3r9kx
seQv5JY+6EznU2XBRJNlk4jE0DVGaA3avXGgPF9j/iLpT9HofGYVMdFOlBRVVlWRMcko9cxaqU2c
OjzbZDfZNB48mAlj9EChclvveDMcF81iJo+5DMkgaSOoZ/BWy78K/m2kbNYVWvSSZt9nzK4zVU8T
Gnzfk5+icrCId2+GPMdv0YeYCWFMLyRSFqm1QclFGtwI9Ta1NWc4UC4rOsuO57MsJ5xn8hgriNNA
EMIE8hTMzFUfPdWijgTopXbvmG3yc7zVrMFtQIXWbC+TEDhGQvfkw7V0Fc/61KnQKJNXYE27+KEP
UMAYon6m+MIto10+0jNBjENtoEEtN1XoGVaInWmOQL7IyqbtHlNvm2CybRnWtpI/VMqPSpKskseP
xNOTuevaMMp04oHBS8o6Ox4dtTw22hej5SRLln20mZrMTYe5GX5tUDWNc+9SOjsdAwl7TG6vcJPz
nqmcA8G62BjNXWSKis1Tyyelam2VWBlvCANXIwZFEtEQjGaCkGhPR397d2QvPqYnOt+t3/W82hXe
PtH/z24yc+oaXQg8ZImnXaM8j8pdmm18XoyVg1Qs3XM35PWEnh1YfbVvjK/VcL+OVMtP1ZkZMCjS
5GlcdzLMINjT8udpN+mWei5PlIsCPs66NJ4ZsBBiSFo1pdBGA0Z5v8r6XvXf10XwrIB1lJVurKSQ
yqCN95RswnA6O7+02/8Pnik9jSuoxDrLCICPahBg+eRztI/u0oPggmWIGl26yWxepoVjDWxrVeiH
UtfJ0C0IfXsYQXJrVhyD4Jj1Jb4yM2sR5Ah1E1ERxjbREquREjswHD1S3f+4UVTZmSQNsaLECCBp
2EgYfxcfgo1606LkNN2ovcVDIB6ss9yEgZ8pSjlCnIA0Kp2dq4JD+0flmvdg4XL8zDK4bg3POFiI
kDslSghEgmo6tGi3c7XzGns6EHQW1G881gfO6WLHOavKpOeiQY9y40bdjx43dcuxjuVn6BUuWH/X
8NEhGfiQ0Tg6NJJ21S7e0+ue9wzl2SEDFaRT+7KusHakxYSUjgD9JCttEldLyk+hEiizdAXDnA12
fl9lkl6tOojSg8yKG9NVyzuhKThS/mCAVzGMvU+jbIzi5Q7EI1a2QakXWx5eC/QVTU7V+VMUUOpV
HnMdjn5QFokEtcbRVVH2qwqwiq+cQ6ws4t9VCGPiY5LlfYiiLNhD50g0yLpJ7QqVtojzbts3Xl8J
dxEZz1oJisbLYsgL9r1LXwrhM0E8d4LbiZF6Lu+h8Ifb5Kofcz1qspg0IkWNYI/gukM7+Won31Na
Y/5rdfkAg5keZV+iLLOVgcNAMEzco41iEbEU5eyPr0PEKR1erhFQr0IYMxSHVvdq2jpDSQHhsRzI
XfXmb6WtuCn32m48kskK39bNhKcYY4pp24qZqkNm37zl8ivxt4nwsC5iOXIz04uxRFMs1SAe/ma+
DUIrlw89mNaE22pPmYsEN0R7Lnjhe+MZQ8BoRTHPo16+na8ry9hm2TSiF5XUc38UD7RuJrs19qGd
IedkI54CwiSJt5kUBT+6H1eRjHlG9VQ0ZUtF+k4TWjTTMeyS1/xnYyVW8dJ/kex+nyLJYbimo7nr
S74M0VfhDERHghh1RgThcvpTICczvWnK9zZ+WpeyHK+6bixb1JIHYhkJtN27woRQyjIuvWkoEvJR
Uvj6LiFG4L2ORzgoFo+I5w+H/18F2cKWoqmbSu6gYJ30GyX/aopvpXDXp7e6mWAgpB3md7q6yQLZ
Eg2Lo/ViyHOmNfUtZt6RkktyXRF6ZFAW9RcVTEqnLG955HBcLSnEzyR1hWYkIpVEiToDu0WwntxR
P0w79jteKGm5AWamFws/GYYNKQHWVDsjwKpZ6O5xp5vKNRBWzp3q3B+528g5lx/6UEw9q3J6LrX7
2h3tBrw6KaLXtChKAQ93+KlZM8ZMRwaKck2R2zjDimbGLouedO+FYxx081eOvcogjVebmDNEySLA
SPWLTlD3n6X7CfkxyinOK6rgHHO2JmaspSkSKcmX5w0PVZbZAcZFoVnaG5x0kHl2z9ssBlTIoFdZ
QEFF2NGeLAwGQoDYQ+nIXzUj/ZH7MOAs5ofaGCMQY52SpdWYGE1n2W50V3j+i8ePP8uWg9hsbUwp
msFg0K0rhN4OCgGd7WAENjVL1JtN1zU/CsGzm7DkYPUfHKd/sYytjCkIRsW3PuSWbvREn8WU977G
vEFaCgFSLo48zjZqDKgQQgKwIGAbU+9E5BszmziGIvMWkgESDI2WtIySEMj3GKT40oHscaOhj0/G
DYGKnwfKIVvu2w0tOYrBE4p35taz1EtmA+5c+bkCoOup1xgnx6hEVa99qNyLe6H9IYpOpXA6E5bD
/zMZDLLErWCEHWWuINseE3aSTe0jFWja6n22y/fiiW6l7u14bj796St4ozF4o7YZ0UdqtP7kRsnZ
N7cyr6/jD+Hlq4EyrkzSK3Vt0suW3Bd7FLE4wz7ZU0Yr/xCDqDQFSWm61x6Fezph2nN5NRs8g2Vw
J+1G1OLR3SPDbYlUNaaec0Cbxo1XFlGnN/78nh3bzMgkSOhAEh/YxW13FJ7lTbdFMRoX1DigrdMf
MxMWZ7JkEMrNRPsfNfRECC46ot0GrmhhiU+Fre/5RK+cNdQp0s6Emp7nj0IBDTXyFCs/uuRtfQl5
32dARRaGKtBEKDX43zHy0/K6n+sCOJiiM5iSC40PO7wcr/yGksb54FAhRx5vJm9zGKQIhn+gS40z
q1NSq21vRmOvJV/W1VGWX+f/nimdgYtBq/CyrbAhyUkKLcFp7W4jY1zw32xCwi2t7Z9eqTfUuN6m
cie73Ys7yaZdwXTMqX4O7zI3RCHA+i9brvrXFCKask5E7RKWnpkKMqaYpUWzOcZz+uKdKYFuDi9G
xtAEFMFQblSYLuJy444nmuLIh2M4k8wYaSr6owk+YsB0iqeD6VtB+6WMJysm343pputFzrm/hN3W
BDJW22E8WVnQoG31hc7wAnPkV3NDD2TlZm/+fbvFHBqHRiEbe9wFzzF4CuF23El32Zmn+yKOz3Rn
7LtOgmwsNfwULTzgr2WO90nOSxTyhDDWLepJUk80RGNG39s2t7pWsYSSy9S2aNszXRjbrmUlkusE
ugSn1m2QeacVGt6OVtlRplseYwFPK+YKRJ9jKuY0ueRJqWU0uQXuTxdUVg7nYFDzW7MW5hpspjbX
a2otwm7aqEjLqQ8ayBwVpOVCLqEuTynm0it0YINnQFheZpts0ndkjO22175zlFq8+q57xeZkJMkT
akWHHLJFiZZLqccnzAXSYOgNr1LqI7iqBtF1xVQ1jB+T2NHv41Sq4yiniSOP8nNFYitq0hPJ5X2G
yO66Xh+X73dRDJRIWle2kQhRpvEuBYUlCIWlcemCPt56v0th8KMIg7yOWkgpc88qzXITDd12XZGF
4NnvMhhg6AIiqF6YI0y2AyEMikjFc3ifOfCj7Wl7qTNDRUF1bjEik8/Y/vHW/V04XebZXdBXgdpW
EhRM9s2+3DY4wxLCZTzqw0uu9Pej9bscBjEML0frMN0u77kBbWAGJj3tiXz1z52tbikZfWF7D9qD
8mN9cXkGySCHrFdGqRcQW2du0x/C+F2oH2peVy/9yppyDG4kXZBVWZslThV3thfdGNVbXGJSJHqx
imKzrtHCYxIricFxiqSpmo4Ovd93zBT8wYsIhGFQJLp7lZ3nKBUC4yeKvfc6bzbk4gmYiWOs0yQT
ii8NWGeuHMvudQp4ArgKMSYY+4GuxCMU0s5g1JAxZAIXtN1/FW+DmwuL3m59BReRA3Vwmq5hVJvJ
po1Fv2lCFeQdzqQ4aSw7OYZ85TKv6HfR8mZSGHyaOtBkKiWJHcygs3KQV4kNeZaF0NW8ktOWzxPF
WIQ49mNdiVCoiR6ypLQEGU5leZJj7ojijxcktb3r0jHGIJXKNDaaGjtFgtc+5hMDo4xT8Mu8jI3m
gsZHN+N3cYxliImf1GmNNay+0NAhLfDTfnT2+EW7zG0aOBF9nmHQdZ5hIckjNYgKrCNRRGQOIguE
y5bau+vmx9stBpJMzVc7P4OUMi3duCvdoI/xaMOgZ/2TWHHdLwaY0gK19YaJ/ardvLSrJ1DxuOB8
kk2rd4Jj82xysyLLcHGVyHg1fVeOpdliy7TixdNeTMKJwnD2iOXblKcBBE41NNK6732aWmFx24Tv
6zv0B0TSdVHRREJkdmykJ/cKeC50NKgcw+/0sgrQQlIqVr+RMHUgOfNaH5eV+leeyUQnsirCiBYq
L062U3QvaRuJN82HJ4KJSeRqmzapb4JUfvTA0GZ0yalq2k+Z9lUPBvPUNMT4gdTAAZIxz0m6lSK0
A2iOwaMQWzayqxwG8MaiAWuahPWqIzgTslhalT/+WDcC3oIxUJcFRhkmHmQEIYZPBFptKYZiJ0T/
FOhcdaG/YwY6mgbHoW2wZn28C9vOyr1Nrt3/N10YYJtyowMHJWQEY7RRfNMhRDtmcfeZi9WUJLj/
uiFrbGbE0IuoKhOcfVM+ee25kEE15vNo6ReSWLgUZlIYTBsTVZIxDJhi2oCqhxLJSFSkVjLSFOBw
25j7RHfb/3/B4e9CGVjz5YBkdQTVOtTc1N9AXGAlo9P1hbW+UwsJwd8EsQkRUmbgo4whSB02qXLs
ddB/yelWQFuS328F/SntbozmOTCys1/znm+L5+q6tGx+BJm6KexiLO2ASnDxGPP85IV08u/aMQDR
ybIeaZ4MY8fABsGC/3UQbqSjX6KTZ0DGILhB4N4ej8JXjDcaOG4STzsGNVJR84W+h3amYo9BbMGz
5e3e4kNgtoAsaPRiXerUTCq0Po4uKpS3mWgpJ7zpouOIWfW0+qEw3LTbKLygDE82AyRxnRSiSrC2
Sf8ahds2bu1mfCM1nsWC5nDMdBEdZ4oyiCKSMk4kegj/YWOpByvdhpgtOSLdg3DadtxxCy4W3cGZ
UMZzqkoRPTrm5eTTJrB0G/e2/lxDZL7pkXfxA5ujJm9NGawRxsHrivwikbYUlxgNYDzlpZWCNTK5
gRd6jJ7NJ3PPzdTz1pfBGyUbSs1PINj4ZtzruUWzCGigHR76zeikTrnPN9E9rxqBc0DYJAnxwrrR
Mggt1cHWCszMKvM9Z0UXvd/rHrK5kWno/KIe4L/pt9Op/Dbh9epjzk51rED7Ke+8h2ibPf//Q68U
dsBZhhkBsiSy5adFWoi1h3CUk2vZS5SljoIlFSJuB9nyrl3lMKdiyFpBjQmU61HvlGJAQnzTBBx/
YXmTrjKYQ9D6ohw1I2SM8n3vhVYk/FrfIp4SjM2PKSiwwLGAxSp8C2WbrpkfJyJvPiMFc+0kNB2Z
iskgZSFIZm+q8EfT8WtWpE4Pe9BNDkwtq3IVQv8/862CSAXdcUT9Ua9WHUmICzdqAuKCdp7XOfIH
t+Qqi9l7Qw/DJPAgq3hPf/3zNhZ/GE+dbSLA1TzzemKXDeEqkDGEeBr1pqUrKAe+lRs7KXr/b1vE
GEKcl22jdhAwoKR5eiuSfT88rIvgrhqDc3U4KXnrQYZ0S2Ofte0fBFuaUEA32dEufgSFNYd+eCHX
TcHgn3Uj7Ew5YRKiKaEbpaH3ZkIFQ+/6O/PR39EJgcYpPolf/B9paCERh1ZTfd9znPE/uHjXH8A8
xVQhQCZVgc61W+2NHHQwgh2HmCrSncVje5T/2xoTkXG6FF8opjD0sI+mld4E6Bqr3qrUEiULwWUb
YPWavvmvnI2lT9YPIdHZKjPOlhx0SlL1UJLW7tJgNqU6bNEh+d+OAXokfz/jcZwmUV1BuzFzRfGn
IoQ8p27Z7bjuF4MiRtDkslBAAp3InLr1s0IpPaQtEkPuuNN8q+eN4lzHLaRof9fJr30NzIAw0bGb
zkE4fFOF1E4yXnUnTwyDIFJYdJpPDSOdBEuV4Xjrb7GS85woal9rpsDgCMYdGt2AQRWovRhdBZQS
HggJ3mlZrryLeRlfnk4MoPSx3I7KAGHglTti2pLdmu0p9RN33b45YtiGSGOCQkkLMZhMIIynEYTl
HoerZx3fCZulb02xLcBoEztK9Dyh9dH0A55l80QwyGCaXZ+i8Ce+DE0vt7VFK/5CW7PqE9KDTo+5
xOvLttDx9hv4XiJvsxs5TFpx8qaLLUwbYseumVr6WcX05X43fV0XxtOOQYYu9tOsMyBL7w7SEFtK
2PJMewkaVFEiRCco9NDZB3NMgOWSQM3g9q+sVnxORKvYNS5Nxvi33CG9Szqp6AM3FEwh1aRLYd5s
/YSp6zSdIoM6vIIKyzKGmmMUS5Y9k8AGWBstSmVZRXg6lO/rKsW0nF3ZvqzvDAUWFhHmMpgbsA1b
VNIRxNbG7EeeHQYpsfzutdR+jfnAUWcxljuXxdi4pxsKerPgLxdfaI012qZACASi3zwES0/z7N/y
2mR4C0htZrZFqg/+jmyijmD+NA7PZtk5VZdyLI+3goxtN1Mc+0UIw8ulpzzDe+aQFYPVCreNwFtB
iphrm0X1nemjtLgZG4PmKyIZjE61j3KIcTzEk5fbXqHLtli3uT0JeW8phf+0binLi4lcp0nPGDGZ
K0rLie+bAizFE+5a/USag8rLKNDr54N+mBiuIjgiyQZbOlqMamtGvoTrfYqsXt7mxbOSOaQ6hNNG
EYj7CYVm0pirfRQ9oVM1RGnaZoOBKXbfb9SKx21NP7KmErNqjS/3mi5ASDmkKGhWCQr8NTm3Bb1K
t0mVkR/rSi2i0kwp5oZPzUlSC/BqOr1yHsTvvsrrXV6ovVUNdSaBudbRVzzKsgEJ42F0g6/0DJO9
eZ4eSmcCDQ4aCR6FJ14+cNHyr0LZeEgkj2KCtzBu4PhbCzZ6Etq5kNkV2dTBNpRMG3NvnPWVXKyT
mCnKxkcMMdWqgiAG432rUKgqvWGy4eTZ7Vca+KEEssbNdB6Pqmrz2Nu4ohmkDMshbzsCdemobUq9
46NGzvgqR1ZInOZgbilNjKdbUbereGO5Fjrjfttgtg9UhoeIHmERj5Q+cOqufJCDfhtU/W6Mo9qS
O9OSagyY7rwDEYx9I3cHLU/PoRRvplK3yyTYr2/EIvDM9p6a/Az1jDzs/c7DYvTieYxKV8c44aR7
WhfCMzAGWisvH1S/glVXhrDxGtGpRf/WlNGzViZuEYnniZDDIGec63cxDK9KKuqzkKqRZIUBobQe
NSPwYGSUYlqwik10S0C1D36+3vEsOr+CchSqTvhi3vFYgRaf/HPhDDhNqB2UvJJaeGFHJzwON7mN
BAB6s0GjA45k76E58zoilr2AmcYMQlW1KfnZBKF/tcqimmWr3b2D4RpUAckzr3+aK46Bq9LTYrGn
KC9uWxd19JvBEsGHiHZjSsMvOBLv/Cwj/r87yhLXV2nQFwqNcMbm41Q4KgiNJX9DSm5EfPlcXAUx
rptQdXHQqtCs+dKB+CbZdJHd+WDZpM2AshUcet/yN7wALm9B2TkheirXXTZALKV6Gm8kC0ETV97T
nJF2NFJ+DT8Fu49X6FVPxovzIlEwcwEGU7vgOkazh+ASsOjRN2sC9s51HFi+P6/CGLCJWrM0kgLC
EpVsBQ+lXU28WxfBXUEGa6IYlQ4mvVjoCgZ2jTX0XfmuwAj6DWVzywv3P0pkUMbUU/D1i5BIWfPQ
L4M5W5YJainjCyprbPUrj5+Lt4oMsCh5bBgi1VAlCIt3kyvVvcPRiWf+DI6MkjqJoMv6645MH0Bl
YQO9fqImCXXzwPEbPhkDd+cYMFErv6xME2e7BpSg9/Yw4Kne292F0HncJd1Zf+KoSU/xivWzbb9d
UWZDmuC4yVvaHdDtiNNe+Jt95/9fsU4v/n9tn+3zrcy4zHyKXEb4S2kDa8Lo3LHl7BsHHlXGtSlD
ZWp0Cv9j6hitYU1ibtXevTDw/DeOfXwozhS9PipKvDbLpL/LBlJZ4ZjvJCRALM4W8VSip2HmoFSC
p0InqARLANduAPIHzMOIkZhUt8qBtt3RbtTyM6HJ+XYxMNJ6htzEHbYrag7N8N7IWzk+r6vG04zB
DWEIoyKSoZkJShBJPffS46i+g1yYt4TLVm5oMkIphqmxrOGNScCHKI+IFYJUtLb7Z5T7nyh7YLxR
m09Z4FUWY4FEkPE4xtQwJx9am/g/y1R0zf5eyp7XF4+C3MeTe5XD3FutmdeqOEGOHnbb3GjPPZhS
1dzbTWn+0klcV5J+b00eY4YBqMyGIL88GoxtfYPpcbZ28k8gskQVuXfDqyBZPl9X9RjzSzs/UEv0
DDue2P4qTQSOdJL91HNYyvo6/sFNvUpirFBsBNHzG0jKQnDtBXZ6n9uGU37pnf7UbUFMvBM26yJ5
ujH3F0lDM6Pl1s6gnMr0AW9Moh7WRfzhLrlqxdxfrWlMAaZ5QEYgfy8n83YIp51iiPs4VN3BRzfF
ENzLY2EXMhRNgs1kYHR6oL2s/w5qFR+sBnWVYJzE+DL9kiKbgZfq17qcdAjrINn8Imq6VQsdhxFk
cTVnIpiDEAyjaEQ9FaEfUXxjFjLqYAjnVP8hLnFdT+ZuJnmQSpIICBk2ykY/jiAeiQ/e01DAq5Kd
aiucgp/CZ1iz6aX5r1g2/ZBIlV/oBowTnAqgCEZ27U1N4VxROmCkwXYhzjxH1cUtm4lkHP+hkpQ2
6uh5CES7bMstZsW6n7CKmQgGIzW9EgI/hAi/ii0EhW2if+76ui4cYxVJqpBmSgFXpHnPJMUKipvC
45E2cDD4Ai0z6wbPbqe0GfSQOumMgbMPtY6O6kLbT9q0M9X6/0i7ruW6cWX7RawCE0i8MuykHCzJ
fmE5zDDnzK+/C/IZi4I4G2PfOVXnxVV7qcFGo9HoXkvyZTYfVUxNI1TXOTutSBFr42j8WX6rwbDB
RTeyG/N6hoyYdiFtyd90gzcssSYWtqWma/yqot2lXzklTO1C3OG74VBO54EbzF5KIbJZJVlBCp6n
KxBlKzUsZ3KkJwiGuqhN7ZZv9q3l84KF6WoH6w40aJhalal1b77Vr5ZWnKoOx45o4JgB9mV8HR9q
CKmYIPt4nQiUkn1sR+eVpYJ32u2YsYkXwYbd4BE/9YPCTfEcx5m+jedwp0ma6bc/pom3KwwTwXuE
EyfDDHCxQBLJa9XkaI72wzjm9+f39OZe0N4ghANnTBek/nymIowNdxhuk+VoWncWrZwpkU0S8d/6
eKq8YYnBGJXBGbSqqK1btYMcyNHafWdfJ/WlCaYtU5oibOY+b7aJRRelm4q5SmCbBq5y4vOiknFr
+plTo8+hf5Zpvm6faL/MEwVZ68YKVYPDoZ/7KlGmO3u0L6ckkZzNr4fHmWUUay1GEuahzQdUElBA
8Mvf9x7iZR1aYc67xnaKtVo/wd3b2QTbRgqgbqfto8FpjhXKLKafPCVfR7SRRr6sWUS2hHxDrCOz
NY1VZAGxVmPfINFDj8E21Rzuzlsmg+H/voLJuPh21QGmaO+y4gV3aWdORlmGutVig+a5f3avIWSo
KR8DNHu4O00aFOFm8Mn1lWPM7Y42IXo5rJ2ZdX5vl1/Muvt63sINDgFkICtwMXQ0Vd6bGUw0H6Lb
5QVsdjfsujsEB/oQPxo3XEsDyoFXeFKzZD0EPA04559CSFEbpYjzApkdT374sGDgzeDMig7Jybz9
fV7P93YKMWWYo4WNAY8pJdrTRuvELHIcc0ty591+fHlbT7HiUqZhM5IB6xlcqbvpsUZXWPwpetbQ
Qn7JK0tQeDvi1QXvP+75L8m95ONq/krFRfr3ctasTo2wmpp2UrWvWcycTt91pYyQdXtPvOEI3mr0
hQ5xOhhok88tNXGxr1yay0SgZNYIbomWyDm1Iv74jgcNK3U7BpWr3nByQ9JGuJ35v90viOCFhR21
ucnvF8EXnnahFohWZnIbENDA884w5dhepN9kZEDbx+nbKgruGMd2llJ+cTIHUA7O1HBMK/fnZoyc
Ypgdyx4lQxOSzybeNAYNk7J2ic+mDtFJX0I0ZmrWxWLOsmak7Vzkl2ViuxPL+9aMuR+O0THWn6GY
I4mXm66hazpumxQDnOILY6UvvQ35b2QiKfYR+VRP6OMvr9OqkQBtJ40rJOGUyYdK6QMTSLzw/ZMS
K99zVeQC/YIy5svND7QCE84axSyquJ8AVnQvjD62ymmQPVPKIMSt21VqOvFRZq3V3LHUnVbtLhoq
awnf9ICVJcLeHQdFK+sMoVax93X1qWeSU3k7vV4BCFvWqpiiWPyBoHppSie97/ehz/nt5u/xo4qH
HVm2ITNI2KwU3dm1wtcNx7AR/CjxTnY+dksAbJ4hrPKMoVE10D7xDMCe3Wkh13Gafj8PsZ2k6aZN
LE230enGT+MVRm/nzI74tuHdyq3bfko/deCvm/Dc1zjF3fhN9hi27W1vgEJWOKqtZaL9DSEuvB+q
UxjdJ+NBYtRm6rQyStihaUxINAxYuLnr3Z4EnxpTf1y65KKv66s51Q5DaZwSbfEGLZ4lH+1fwsOb
gcKOzVAcyLoYIbXM4r8KhTQuOj1Boky64rYerNmpedtY0FYFLjCGcrArqt+lVRUfh1r7k5E/c7US
wt6e1cpUMwOrPUW5q9vVXTXEkoRtO/C+2Svs62Vpa8XmY6EmZY9lMu+jtJudnEK3Ct3bknRmOzFd
GSRs8lQlrdXlWF3QboFqfjlg12kDV+52Kz+8DcFrFT+AzwcSlAHxz/vV9n5kII/WVBXN7+KGz2qV
zXkEftrGn/XrFKfyHwDw4XqmQh5EtYSlzOtmbkczybwivO3mm6K8P//7m3tv9fvC4nVGM4R2id9X
RyiuTE5b3sy9LGpt5jArEGGVlBr0ulTFKo1ddWnQ9tlsgsLpSHKDB5/FSfpaVrvc7i56gxQDpRaZ
NGoo7FIueGuT8bVGzTQGZ1X4mNyHmFYEk6XMTMla2kLZatQQYyybfyvlZohMh6k3wSiLzpK1tIXo
rEC7KacjQKAseJdzsT8Qx+WnwAt+qJD8Q22MOMOV+VlWOdquOa5WVIjSbUHHpYdOPYDzay7It+zN
k+YkfubKOoZkNgrBeiEEpCZ8IS06OxXKwh29N4MLCp52y5A+CvI//MN9aGWYEJ1bwoLIMoC2hF51
zP3wVFzY1auMLJg3vfzGlhThtm8SK0QhBBdmzcxJw34gX8rcT7/+lEsFRV2IfiHje5WDgkzzMql6
6WZcXuEKwSQzQLhIFVjKcOYszeRkhu1k1T2JJHeI7RPPANEgXo4ZNQ1hTQsDF8yevy79TIgjN75L
9x3Gjwo/fZCVqLf33RuYsJyRagZ4pAaYrR5NZntmdAyJ7Dl3G4SZaNVE0R19dO+zogm5asJ6gLR1
4fX9w5hfjJXssY5v3o+u+AYiOH5imVYT48qFZVN3XIu1Gnbx1c8JYPQMqzKjeOA9hyd8pnxm2RhG
cIi5uQ/YQ509TWSfz5csKJ0w3Aco5pw/bjbPS+PNQOFTjabaGmUNA/Xqqhp/dJlka8l+X/DwAWSf
qVbi95dpdlvwOs822583YftSsbJBODIHpg4F4xidx/uqsh26c/gcvO6iy+kv0HHJ3iRkriccn1kf
zKMFZiRvCm7sOXRD6teWrCtHsnIiaWCQLLNqcP/WA7QbPaip5HV2O/b8+vIfOLjaqM4hMIPDEXWa
lhwXzBkHxV3QSjxg+5zCK7Ntqbjya+IpPE0jpSnPmKbXfkU8dl9XT3zqUc48L8USDmM0mKTTaGY4
qB5GDLolXg4WM+WO3/plBAGvI+sf9urKLiEAgRwgDJIAdvH2n+4xh05ztYsnp3nmLXYQp/LrS96Q
SVAybC+iS+2uP3K6/T8gO0aBdPWHCEEqQ1sVa5IUp9eJiw3bR3KcLIfcFk/pbfeqCjN8Z4+yIvCm
/6xQhVDFkqEspwqolXJFQtszltus/prrsiel7aNrBSSEKALOfU1X8E25+i2v5SwHBa13FgjPqv0f
vfCswIR4ZbO6mMMAYFqGLtppcGLtSYWcyvmQtRlAVihCxDJpEUC1nKOkz9Z8n0RXloz8TrpsQpCC
sB0urDyLakB3PHk48U/8xDf3yYEc/p/LJtJndWOtZjSAM9QF3vvu7Oi6NGSOsHk2vi2ayGw6hGbQ
Gz0WbbH7fc4pHr22R9Cfe2caoUnZ38/pH9WrVphCPGEDgSBlDEy+xxePD71AVxEDL4FjHOKdrJIo
2VNMCClZplpd2eObdfmNwj7ZceOmOQSX44fz/rd9G1vZJYQMM2JaViv4XnjA+Vv1+j1aaEs8dIfH
+pj5yRd2m0plQbbrAitQIWKEqRaUmOfhi0nc8ED3xG8hgJzsMHx/Cd07HAj/TZBEst2YEEEMKE7U
ZgXgMAv8Nu2PvQKde4tIkuxX9eYzJ4I4KtdUTNO76H/egk48MMZw1pi+g8zZ6Fmu7oV3zH2lsPPY
bQm1WGhdGV55ISeV3R4wWS22EGIWFjKGuRYc7yjCFL1TQuBUb12GT4yXZJApW8fqutxFd/XhP0yY
8H3xcSWooenEVlVqCMFnGcfWTF7pWCGgzgl1lWvTH3eQvdyFnqxc+S+O9QtNfLmbStpNdAbFbPgU
Pc5+67RXFWSo78fbzm+PxqFymccu2X9JOPiOPGOo2DudNgELwgTMqSF0SwYluzKnDi+//egNVr84
JVhBqiW7VCjzwxrv63q7A/eFg6lyWWGKn0zn/hIhVNVDliUJJEE8A3flIPnedN+i+bJfHjKwdf9R
+HhbcCFOKXUyV0EMrAQydGi7wA62fOseLUiOih6k5O5PBCp4kvMGKUQsrQ+DAI2myAKaSXergA8Y
mOUfdamvUIQQZYMJBSJ0QOnYjQHK59D0jEF1lkDGXvAvx/ObPUJMwg05aPUJSD+V/NRDfDXd84EC
uotOjaxTge/2c84hpDUWNas54/txUL6atHdj6oeh5XbqaUgqD7y47nkP2T7I3qwToo9WR81gcRby
3HyZ6I96GZ2iu0cjksQTtyP7G44QZ+LQqOMJhH2goQR1Qn2gI8Qkh7//X8aIhIBJ1pBUV2DMMNYu
2C3wTl9ct9WL2ZmyHoTNS9+b/4lsBkU56V2xwB4uCtujfcqPT9oR0lYv03Wzh/bUlazlWYYohA0M
ymPyG+U9L26/2Omlmt2fX7x/uZL9+kSiFJLN7NAaTaweyPA8PlBbu/EVdIkuOynFucTrqBAjSqjW
KIUFqC5J3AI6unHnU3ZIhx8SmyRRXxxYr3MQS1sVdzsfyrZcTipGaj38jZ5fN91lrqwFZvsjMYiq
EdMk5LV1ZfUCiNuCmtUQ0/XGPjyqgbrXI0NWRdkOEW8YwpYdy1yfixwY6RM7DNAa5F9KuU7AvDuA
IITdQUkK3aWxtFooM07Yw31UZ3U1ANhgjRMoXjo8nf9c20Hil2ViJUVZ6GzkFiod86idSKZHzqxD
2s9UJbeFf6kIvAGJ7w0pUYNEgyXD7qV5KR6Vy9anJ+sQ7VKXXU0+c8kNlGaKZ32PYxK96aFXSpWD
ZdYKG1qNyRC1Cf4Iqp6SenJCdiT9X+dX9F9OrzdLhQSgDCZ4Yg2QAuPDqb88o+AQ7nvP2GmHErRd
t+fxJC6i8X9f+X+p9bGpcjgtLxs36wLrWCuduTuPsh0+3oziK7tCsZq+SlVQDoPzqXdy8HMV5NHQ
nubx7/M425naGw7/O1Y4aH8cM8pv5qbROp3xBV0D/XAccsNlk4zNVuYNwsFPwlJhCy9SqQyKqPpX
yIw5kyJ7aHstFn7ML95MEoJHztpoCabX+2R63V6PnwDRfItRpLF3+hcLrzbzwfK0a/SHo4+72Mum
y2VmCjEkrEDXafb4dG29y+LHqnJ79ev5ryaBEFl5CmhAhqoGCKW+IupFnPia+u08hMTNdTF+8EEW
3eYQ7TGGUgyVXFAlDq6LoQHSi3ndwRmGMNunBvGnIfaZ3jvprO7+f6YIAWJmbdvEOkyZOmRkxNyH
hiLLLLZP4V9OpwtRQQUPfWTzx5L2RCGsg5dXr4L0NlcL6txiL3sE3XQAaJcyk2hgf7L5v6+2rUUL
lTUjfDy1Lip6ysub1n48v2rbTxkrDCE0pN04aGoDDJ7/QSbrlLvhvt2hh/gI2V1PNsu3HcdXeEJ4
GM3hf3h8xp6TPwbH5X4CXWbHzyaJe2932K7QhCgRZGWy9Ausi47JLU8v7BOea7wAAsNufTkjv4h8
CjK/C9mn49v/Q3haAQvhITY69GN3AAaPPORv030DdjB5t9l2We0NRyyDqhrIGRT++Vo/e+SlavWi
dMlnA1SaxCsfuJ6bLH+XeKVYFTXHbBgGHnkVTXNardwN5mNXywYttlGopatQZofkjbCd66JZRpqC
CU8zKrcpqWu1jdstL+fdfzP+0TcUYUOPJLZZnylo6I1dBTrsvSpjQpTZIezhqGp1Q8HAO+73yCCO
hum3peTNWGaEsIVplReQ4OIQ+iWbQc6dZ875Zdq+Uq3WSdi1QUkwNdRzCrrag/grWj/GEe0RmKhH
/fTQHyRwskUTti0olak+Y0wEuwca5z/SU3plP2YXy0nZl7vKDVPXvpa59b/EijdfELbsaJmGYnDq
wOLFxPRv7i/fnEZ1m0NxUL7wUOE2f0V/dbJCyb9ExF+44mWfjAWbFi4G0Xlcw57TMVrQ5+YRMcMs
6fmllayseN3Xo7bWYk5e2Jn3yry4Znps6SJzlw8oFHMiKD2rNkH3BwYU3x9cZUFsGpQLGofd3tf2
7CY+tFe5+33O8EhOwGWueLokYf+Q4gJSR48cYYZlMuP1prQ6K4dZ71sWArIfvwTVXxisdvLCcBWl
OQ6T5v7mKgpgwo6z7ZKRhs6aO823Aaal+k+6rDH648EsYAhbDh1CmlopMIhXPPVLsCT7tqd8iu5f
G6722v15kz4cWAKcsOVaMthWSbBS1lR6+nIRtyc7vreKF1acIq1wYioby5VaKGy4NobMXswAOe2a
o/WMp/Or1DUe0mN0qPZa4sp8X2KimE9HhZYFgwU8cuL0TMOh39VHzJEez6+kxBPFnLrgJ0oLLUTX
jqLwblpQ1Y3s2Hb7fgKfHDjtjuEQp9LV5HvqXcbx/gOKqfbYT12vUVjH37rQTuakqfO/V+ud9ixj
u+LucA5NOJ4HvaDRrAGt7/HSVA+HQPNrXC41jLz18Tc9kF34PnbMCfYJR3VpxGFn6lhW7S47qqVT
Da8CCele+WTt59gZGic6gH7i90sBHNhSdcPkXJSW+ESqtX2nZxHRMG33QMurmUpKsB+Ob+H3BcPy
sFejDgz/LqTpSmVPtE9/4I+WYaGRH6xvqhjyiZKm0GTCp+rmXaA/x9ZuGi+NYI/bkiTub1nCGKVM
o2BdskQeQ5LbMw7RWXejOnTj+EvKJJnOVsigmEcwuNgo1/ET3I5/oXS0gTCfAtMxd+g98eglRVch
Gk9QCJXd8j9OQlD7HaDwccxxamd7XnQXE52xA6lCMNb7yS54NLN96zVPdFftF9k68uND2Fz4TiYq
r6ABJ6BafX98Wk3UKimY69ykA/ujfSgqkJCE15qs+L9xTL/DEY7pvkkiy6qAs1AMdqDnG3JkjtlJ
agCv1c5z5ggfzbASK20XfDQD5PuKwyNvfshuFJ/cGg/odt3lmPtFCu63J5Y4spvYhlPCSK4eBcFb
popECU2isJAoRHdjcoy0T7N0wmgj8K4BRHaEOq+iLgtV9Jc9DZ4FAWEFL94tGrF4miOzZts1flkj
brG+i+KUxQCLC+YGJehkQUragI1eEpQ2DrF3RgmuYanqWOTcqDB/DtTLzj409l00fR0tWbK49X3Q
+q9R3PJ0UxVnUXslscMugRP2eH0KjPsiejgf/zaDxhpByNYmBWq7eQD/6zwjcs2dfkj3wUG5ambX
PEFF6IINrgRyyydQsrFAQo13KCJ2IxR6VhSQfNRdsp++0xOXHLd8DMCAgtqLfMs7D7e5w1ZwYjsC
bQcCYgLA8bM/uayOw03MOXPRCoIBnyvQXms7NAJ67GQcwhtVkvBsBsk1vBCvWNKwtmwAzx70F+sF
DLZO+VdxgUSudUKXXlRXMou3ItcaUXDPKOoYXrOBqM+mZ86hF+WHXnav3gLRCdPBkoFBOM0UMnBU
/vWpy3gYnh7G6t4OK9dIZO/Jm4uHEh+zNRVlPkNkG4nTWSnmCd453fT+mHPSxF0AQn6DOdXfoCr1
/qB2jUMNRmkWkgHNUMUH0sWebT1oO8T9EkJh6ZHEiWt0km7frX29BuH/vrqQYSLKAskfQIzsxPrY
CRvZzK0MgX+/FUJla4qlGS1WLrywwQbQS66UW79vUUiaG/xqCcr4979Poa9roXyN70+ek/QuCVvn
/L7djExrBGGNwlgxKNOrn/sW1TundmsDz1oRKM5eXzByGd3Sx0oOvv0aUli0oCmSaChgFAHLI2oc
F3Xi1V7vjUdyyAzvvIFbO2gNJkRekw02pEdh3xDc9DPxZ+Ow4CQ+D7L9mahuEluzTJCLvv9MQR+a
JMPzuDtW16hLOnj6l3ynDQSuXqZqhGGi8cMoS7bM2RTWcOW8Uv16yL9nWi+hFti4TwGCot8ItDz2
h9kSK6XTQpoe5zrdsSTy7DZBmWtXkNGJzR8Ylvv9RXuHJ3je0rNqThWYVFrdjmiaz8yH859ly9Pe
QQieptXgTc0KmMSLeNUu34dHTideoQVRlhVt+BmWDLpkFMky+VAstpWhCEYLkQCCNo4Sac5I96Mu
yWM/FupAGKmalmXjSoBroKjDYcUgXslbGGRfhffxYcGRnjzZDupZO3mi9zEBY0TH7AIyVguCaeLb
T2a0apBq+EBRHJ86tb8sU+symOjnZIiu0q6RvDV+dPH3cMJOHTqDq/TBtj49quHndPrrvDds/r4F
vQW+brgjCrWeybZow3KYExazY+pX2SL5Oh8TYxjAMB5rqpaOfhXhsLazKOyHDi5gF/EuU/JdEMR+
kSzeqNiyW+imMSssoVYWjU0AwmZgQdET48bJLnu2P0OPljfTqX50alU/fT6/fhtpAkgTCQ5sVTVQ
MBDH6VQ7Dps6xwfK/wbn5r16CP0AvKW2E11wOjRoEe3PI37cU+8BBY9ItN4MaICw2pgF0riBPOpm
dVpsxTuP8/EJi74HEr7cQhtUddCaiOR18MKD6qV++Vc7uvMNp7Or9kboRKVbStKTj+V+AVb4iJCg
I1ptAlbHkMf4lY/a0Vsu9gl+8cvBXdyWz854S+JL7OX2vL8Ov7dX2ApKpCikXQCcHatHriEEHqWd
cUvRJLTTfa5twV8KmfTplf/uGVzxklDNbYwmfOAaOPnb/XAYd8q+kWqzbcR92IeqP/rGDPDaaUJu
Xs9Lpg/LiAzjxC0bDtPpJzNU5cqmF7Z3hWpjNB5bA50K3IlXKaA+TWHV6/xk/lt/Wbz8oB5sL7yk
33WQxGMQ6iAjJtz8eCtAYVeolY2GuYGH5Zp5+Ih3ijZ/RyebVzJlF2F6/ryzbG7CFZywN+KRaAvl
mXqy3PY4bPD/meSm/7GThm8EDf9RhtbID4dniGlgO+6AYXFWr4fRrUDJFnnNs3pfXNSe8mVxIYPh
Yyu642E8yUZ3P/bSA5/fkxG/qYoES/iGiUqb1igQaKwHetJcCFM8Lh4oz33mK1+CmwaslroPRWxP
JjDwMed6Dyx8y7YelKUYsCHqKfg6Ylq/ynQvMjSXWkjzWvJkVo3sqsyTUXETro0VPuhQU9sKGIyl
AR7sKToSIoxqlMyhPe7o5a7tpLIGWz60hhQCndWPdpuWMHMmxzxMnNk+ople4qgfCQSFryhEtTZO
6M8snDSt09ihr3ado+AZoM8eJsNr2a4sb2wiU4bf2o8r48T+B7tig6pF3Dj7mpq2S83ytKT7pNYP
RSvrSdg699dgQp1DH2pcOHmOoSrGp5yh2bIo/PMbfiuNWUMIwbNFP0dsJ9wnBy+dLmf6Uiqq22ey
V2eZKcKlqTSTwDYa4ITNZdFdpvbdeTs2f5+ieQN6M5ZqG8JSzQGD8PqAuYl0upq0U9/99owv97cV
gLBQ3TAtmV0AQNvzxmEubNFBgo/rSUsj1AfmII5l6QZhaMKi0JR+f8pglCZbxogXECM02Ninur4z
FY/Wh6xxjfrQKP4sK81vRmVq4D5o4g7AS6PvMVVlNDuVl/QgQ6TyxoCv+jMnI7cvGx990V4bOT0E
mkZIUHAS3Gwv4wjc2lnrP4B/4dXR2gUBhEIL/AGDWe3zASwR1MvInREEjq5L7opbIWqNJSxwvRRT
1vHbb9X2eEOME0wwd8XDYEaSrG/LLddAQsgHq6+CTJNXKsfnvPhEzf3vu/3694Xw3iul2gUEvw+O
WCevrsiyOw+wUTJiZI0gRPNYrevZnLFUxlUPDWNw71+Tyln2PGskB3YcfpuvAc6/BhQCe2ilSzcY
AOyWS2Jf0VgWijbu1e8QRKIeaixhkutA4NyeyQsULbqLnwLajauMbivxgW1nYxhq0Hj8MISdVWbG
ZE0tIgdVux0aol07Yf44y0giZDDC/lk0bWjiBDCFcWmjI6tWb0tQHkncgcdRMZ/AsOMvY4SdA+VO
NaDcmGkX7CcQ291qx8rnmQRR3fpZgsaX5hyasH36fFZYwdE6cFVrLp/wZr7h8Rm8egdZZF+CJ1tD
YTulbRU0zMBVQoOklgrt2GKHNu9gFx6tO86xUOzpJ1kjjAxT2GCk425jAjNEHYmwxLe7O6ZI4gT/
wz8spAnOMBDs4UD5QBqmdcU0qHD5HIyoxXCtac9JeNeRz7P0gWEro8Ah8g+USOapRlozjDxgxGXi
pOQmRYW5GO5rKXPNpiuapg3GDdTg8N/7AyMY+3zpEx4ocFzplyE6iWuPl7HTB1ltYtumNyjhGyW1
vcwxxZVFG7+kS++Q2vIKfZ9LR5R4FvHxO70BCcEPD3sJdKRhU3ScILhTgFou3fPm2vn4H27Om673
toJiIFQXAncwYVbrg0MUdTK0YzcHy43n3QSxqQx6yVPvUFkqJTFSpEtJmiInWgwjhx2fHeIUJnyu
Nr2FqrEr646S2SjkbZYRxRXlVeG4/5Yng1MSj/y+lBU/s1YLKYT4rMpJlvCF7HbFEerjJ9x8jpxR
WV6n3T6QV1hCnI/NQDcKC1jqA93bf/M3nO6QzMjOZjQ6Jncy398+LilVMeauQ//UFgAh40grNiMI
R5e93x1VcJMUB/WEWPJfzNuMVJSh4q0SvBaKVaN6BOvQtABtPmWPPQ7o1u2vyv2oONAM/944vBux
qZ3iShb8X+tEH/beClm4Qkw0y3TLBnJyRL3KCb3MxZTUgPH+ardcGMckcyYfb5jocgsO2s50/+SZ
GX60+hMEZzWisk7yGYl/FZx08r2rUyeVPmNu7ogViOCsaRWRjvD2mASLGGjOMB6wHd3zRymPiB8W
06LoXyZoZsMEy/vgXDVDGzW87qCH/VWeW4cMysqZCkaMtnWbvPQDo5KkqptBegXJ/311gTDDEo0d
6J1z287w7AbVgHjZK9rjYEreaWVAwsGTobBp5yOAahpVT3ledZ9nfW4cS1+IPygGkxRxNrfEyjDh
9Km6oGwSCAK6kfWNlLE/YC4nPCQ6etJkzUWb95UVlHD+KC1TVDUFFBtvA3ZD/iyjewMQ6yfzYNg/
X+nHk72n2No5OFlSdLqhmZIcAlem17gdvVaAwq5mY6EbDbfoH4FIiLp4rcf20165lRb5Ja7BhA1c
Y1glQWM4r3mHB2129V2/V/zxc41Zoxdr/8oJVjgDNIEkVdVNH0HLAMX4ioqmDsHMypxzlvLeATbd
hs2TmV3NLHKCKnQt5F/n9/ZmxZ0/6+NZDeVbIn5E8LWbXWDjTOXHnYHZ8Ozin+NOVhXYXFBGoPfD
0FFniD0xJGto2RF+AwhtJwhfOgsXALav5heJTZtXjRWQuMl6pVCHEEAE7b4/R+06x3hA5vU6PiB7
D+cb6UN8XMEJGw1vCMqoRYDjjgIFGTyOGLvkJOsn3Yz1vKMINR3w04lTCilqYmYRI1SZ6g+mXITJ
lyWURPptS94ghLALMjEtqSmcgXOzFTv7qO95UUyWhsgsEYLu0i5QkSsBs1SVk053saq45fTbrB48
kVutl+AF8xDF5sRfPRVNcVn9YGazMypXefj5vLvJrBE+v2lPSxxGwMHc3nHsY8/oteu5l6l2bYZz
hkwK5zC1oQD6/kgEBXlvKxTlITPyG+1GlZH2b1cNVwBCbojLa1FV/ONrd9Ft+FXfZfsOwxVgtAUV
QOcTD436h/H7+MIrBPIhHJl9QpbRBayzqtc+RD3dTXP9Na5kJm5/qbclFNy7Kgcw54a4npfKAKqy
2661vTmWuIPMDsG57baK55hhGUv9hDQc5Em/37HCHfvNDMGxtcYwZovXvKZ5N2bfrPJpYbLHwy0r
LIJ+JWJbuA6Jjf8aWRJoFWro6cjK675ku25U/j6/b7YhwLgMkk0bZ4KwUDNOOTXU0CIZlj9G4xQS
mbbLRmsrI5aBti704CF1FWvvqVaDKHwweGDujmYHhgRvvKpwqePXVPIjA09y6RV387e8c7vaqT7J
QvaWiThWDbzCWhbFaf5+z1KGOawyLXG9Gr6mGfDyp/NryD+1ePQwNBWZGFxTDZSD3gNEYQrqsgwA
7RC7IE5wDNihQD272hnLVUsl3Sub9vC2Ijwq4BAXHxaqRFGjiqdEJG8vTE29oNPgnbdoK/nBW/Iv
CP4nrDL/gVRmnvP+mAWUIyBiKtNj0WvetPih7J2Eb/cPi8c0cDpTg1of3pmMscu0qQWUNvtGGru1
PbomQY2wOJ63afOBk62QhFRSneJIs3iPWaN1XgBxXS2mf0VT+PdQW09mSQ82tgEZ4ueoKmRn+lbW
DCIG3dZfe8I0yl+oVitaKhD5QVcF7xkJDzxJHxzzrkJzNe+mMyQFoY0QCzBL433P6BMWk5TMAN96
liFJsYZTQC6y/DqwdudXc+OzvYPg/76ypx3qapr407tmhL0zdxl0AqPuMHTR1awHklx8w+Nx4hIL
rSjQgofu4XswiHA2HauweH3wQurHibycN2arBPQOQPD3Fqz0rOaNgWAba9DywkLH+Kw9ZE73lX+h
4HqUTcNtfqKVScJBq5Q26euJH1BZBKney6L6bmSSUeHNb4SYZKE5BH11YrsjrRVjpCHadUu07DVW
eyyK7rqjyoWWz4PkCrP9iX5hiaOZtKvSoS6BpVVPGditsufzn2gjIuELvf2+EMSrZam6osXvR3pk
uUGGZg8d0d6j1YDK6ghZEoyuRZJMfOsj4VKGVlFDxf8MwS0SMyd2MOHoykgDVY3FwdC0M/82Vxzl
LaJvKIIr5GoZ0WwBCpmbXTeTK7Z8Ra+P2xlM4hDbUWi1ikIItFplGliDVeQVfmuX+pFXPLe76po3
wE6yh8fNb4aJPmgIQPzHECnPlrHXWcDHL5pK/1JZiVPa2aVeB0eT0CNN7P0fuIiJc1hTDSTnYrd/
UaO/rOAVstzIXZod5vi6xlicQg5z8/svkLyYikZvVYMatphSzHE0TzWvjKnjc4P31EQ9ztIGic3t
yy8ZhGBai4k6rxVLQ/u1WaUDY0NQ74wTcqYHaLDC2UM+EAQy60+cEKzyzi/kltujB5tQGIZWaTHB
KDBrZYT85j7Ug+7PKn2yFJK5TaL/Nqk1XB8jGJjKxcFsoenwfWCHOlJhQnMTPb/K6Ojz93lp0G50
9/vm6DrDuAzBWzERn+raRG3NdDLxXJwc7eR2nnfZJIHY+lQ6fptvYwg328IB1drjaONVH4EiKx1z
oE6AinpVhs48pZKPswWF50sU8pHSalSs30D9ndWE3wmsJTQxjxF3bhkrd3NnHvMhe/r9pVuDCZec
NJ2SzOhVLF1TfmuT1M8puRpJtPsTGBsXHAsHFdF4IFklE3ZGl360EAELvK9bXetEYeMm2sN5lM1T
nqLF9B8YwRq7GVQTE7v8dY6LPqR+4qVXlb+4nJSkkBIybG2jNZxwLQA1XIeUBnAmJ561FYd198af
9M+BLFllGGxHq5Yu5kb4A6Dyp/AgWxQXIYtPvaXsRwxlOvmkXDIqlYXZdECM0qM0iuPYEmfP6rFu
7VmBA2p7LnfdusszvS1ubG9yw1v7gMafo6JLh4A3UU1wQ5tU0/kY/3sXaQMWGUlr6W6Qzw7VTkp7
ERefdSKZ4tmGQccbTFMR24WNHBVhmvUpNnJcfdcKf+h/jMrJ1g/nPXHrYKTmG4qQV4xJhTtxS7Gt
hmbXj1/TdnAgsR0rnZOGknixeeavwYT0okpr02IDTBpPFYb4UBsNwM5p95CbwIvb/vcHO5HNrGzj
K7zay2SEsqFaAq7o8OiHfNoqVL/QZRcqvnmEa+M7GMEf+rZUUgX6f66OA39Az4VCL4rkhYb7enrS
4mfokp3/Zhv0FTCMUtw/TN7PLd7ydQhMtVPyf6Rd2XLbTM59IlZxX265SrJk2ZbtLDcsx0m47zuf
/j/t/InoFqPO55mqma9qpsZHANEAGg0cIHcKnkeyh5JQn2H5GXYqTqKZ7ckYEZiHLFZdm4VLT6f7
nBwUE8nifbRT97g/YkLdKixMq5SKWXAmRg3JCH7tGSBLvC4zscMLJeOE4wYh85fLV/MoiVuDzJCH
46e+u4sCxrsf6+9T54BMLGF1I1yJmoYeuC8sMf7PC4yp5JrKMNJeH0V9ghOWNd/CRrJDmrX7Ppc/
JMk5h6cS6zgu+WQGn5Ilj+ghyHhbN5iDn6REcPk1zhiUbxKyeZZRogCG7A717BjCA1YyWEJyKsKv
gf+lQKGmMr5cN4F180NlUDQkWP3FdsSkTviuT2F++d74LNnjJt+32wiLa9oddwh6q3CjU2CzuLxI
KL6Q9YxK9zzVUj0IfAlUIz9W1UvjbwzhMZa/5NqTJjGsfK1CCX6JPyK+vc4tXBb4wI2qy8kJQ10y
3U5O7vpb0QGj4qYF9270iLwOnTvFNnfABOQxFEws8JqolOnU2Ho2lbi6gH2i3kqb4sBZkmfsxgN7
ynLVaS4EpSxoavsom4hW47cHuV9vZP/QBrUa3xY41LluAiltE6LQyunBtNna3Kvmgtjdkx9JGxRI
hrG+kd98oND77jtSkS5r4qHkG+KuxOe4/xHKjFvfWx567VNRsU1QE45HTQAJZGiBxFuIkOub/E8R
iWTmzR7Yf7AxA5TeTnH0jz6Ke4kdb1BxJkOFiA1PzNiw6hIWiqaiYChlbVOTsmWUYTGtjimNUPwJ
Hom7SonvuRYTaXiv3M5+cWi66CMub4FNZdO+MfbqTCoyJVbwYtomSrAZtpwZx2M1iV6gUEk0Vh2q
09hBQqkbPX1WDqMqbbmGdaH/i5tDfAdRAG71dO9jxAWinxJalvGo3vteCQYHDatgTcLD3VvxreSU
XnNTcoyy2fqJPMNSSkzSIBtqDrBCJuDdAOSMGMC1MLYE1kyk9HXsNXN70BNcJa+7nXUHewam9Mql
eH1rGwSsGGxxYiaDgSY1XkA8cALVtIO1rnY4hgYDlKVluj8yF0O5y0cSJr3sNrhtt2By3WoPERbc
VNsG7YqY/AUB2HVR103oj6h0d6ThV1E/99CxJgVmadxjjClkPQGtZjKkewMD32Tom0ozcG81sKIc
GX053uhdYYrgM7suxdoH00gdzSDty3h+RhhZBKmqqlOh65DwomCyGSPQWRr1nSFmjhLntoyTroMB
9TrkmlALSLorpYjaqYpDQGZz+2WIm8d6Sj9wvJcQlN66TBTniFzJ1SD0QrVzFRE0O8HgXpdk9eq/
xBHfa08sh0RKiPZad3Z5hxQ+5a2MK2u1xXohl1VoXdWcqOkG7vcaVjBQgTb2iz5DfzPuXFOibTDA
B269Ovx5XahVEAmsCRIvghWLfh1ueKMtu1qHXY+nIvgecV+u//11pS0AKKW1Y9KOuOqRTq8qNSeH
NCFEnvBAaCBSJ69M1t3xcgMVsnWMaWnorsGWSQj2/jM106BUOTJRqzfM9LHfG67ogQsJLbKkxSy4
EyzV7AKPtzFXwuSgWPPFS3DKFhMdy6ZTIi7pICJjz7/Gq5ncuGsJH3gUJF0mjOBo5nwvpMYPxdAk
eM2SPUIX2x3aTYqG9AFMlh/o8SEuQ8fjO4oZ6Bx9D5WHWovaEKJnBwapePpR168aq0a46pgWGFRS
VKGXIxgS5AGYcA4q1KUz1TY73TcHXbBiJoP7qtUv4CjtGditJzQ1RJqFPaadf60cseTvjbadPv+6
BjNbHlmYVJSugrGNe5KE1J/b0BYPg0U6criHbDBL3QofQNR9ZA05sTApf5/6gV+GCpqK8b5w1GLZ
7QTunnHA1yLjwjzoWxYGfeeyICWN0W0jc7RlK9t1t4RdvUVNIcKcYAJ6dd+5DksMgs6iwSkkKnju
xz80yigVaQjDNz6/PnWTAv0Y1WtfPbXB5jrMqgIXMJRdNklU6zzIhqx4MG5rH5xMJce4EKzmM0tR
KGNsGg1biogxNo7kqlbzlKBjS9roW9lMtlXoYHmdjZVgAyMwr1FfCEtcyiAzY+hnKUNKI96rO0y0
bqS3YS6yVI3Mtuif443/ie0hpfVPB4ojkTTSoOz83p+ofGgMgoHeLfmr9so7xdf0lIFfmwySKcfB
ITvQgwfJVjYx/nsRjYu8HT8o1vgjuIMhWxO6dFUXpEi3wz9M36x/8POPo8LVGPDiyJN5vaR6brVd
LjBqw2tcFdD6GYCK6mGjYalXBQBRMcXbwUpuDTe2MdGbm/pJ2hHnw3Lg0qp3XWASoRdpX4cunVQm
ba21bRwnZ3R5S3Qa51CY876zSC6Dbc9Y/NA+hlbs1mBEnq3StASvdzqc32ey1NrACJfhtWhk6G5Y
K6fXk4TFD6ROs98gw0nJGLdw9O/zOzwHmJwjeElvknmWyGbmCORMXbgPYn483kZRmaQAuykZ+Zr0
rXa4s2Bhc/Wj/UYG1Uhloca2qckusDOh2Sj2dX+yiquLOtpqwIwu0yl+2U6J2Kc10q0mGB1RyzG/
LeXcXuuj0q0QIdxY1vntddBVm16AUjZdynw3oruMNEvqd0Lh25LoM+RiQVBWzSej4Is6IGYlNv0E
o6Cd5F6XYrXCBmePzZ4oZPF4731vxZIW9kpEBtSwf9eZIzLujuejVsQetMThblsz2Gb74nVwg++j
Vx6EL9fxiUlcmMwZnh6BGmelbXIynV4EtcmXLzG+ncia9GCBUL5xVIao6XyASNo3w7+pqkeDY4S0
NaYlYaFHhTKHSJlEPvdbFGM/d/C2pVscyPQYBrmOxTazsxO7ZsgSizKPqhWMKiVEnaKU26rx0OAx
M2xZrnX9cP0xEIUY6cLNjXrUa1MA5ZGF3f1WM2dbu4lPhtUZ5ryL7iRMCit34kFgFLFWX8eWGqW8
iRFlmqwT4Hhf77vbaKc4OSjhlH+axWOdA4XKSeIEY+u+AjT/gFPQWaqX7nWQy7ab8Dm4Bz1Dauaz
BaKeg4/hwIC59531Mal8BXWLjktJd3nU7JtENOd8N+e+ef20rfWwE3o9sjtCQR8JPaomlK2icISP
KC7M4iXaVF6OZl+OBCWzRXqCqv4hw9Zo9JZsYvgBFi3Q+kdd/ABKzVNedH1FeEWnHaFCCnalM7lk
AcgEz8NqBF/NiRZgtE47qdZU4qKrefLEsXTRzvo05dwnIRUZfZCrn28BRaV9Q4eVKjUPxUYRnn/Q
ZoJ0ZwMWXef6B2TBUN5awbA5j3ZIfD9prwRfyuzEq4yrx2rQAdE83nBFWQEX/PvzDhaPUQjIwFPU
PUStF48MEdbTkgUA9VUmvS6HKoPbat0WXQrEAA1Hc8hWFpQumCbHkof6MomQZ2AohzxlXZrFdNtm
DNfPAqC+yTBkch4ReYryexA9zay2IvL/p0OkjpwKn8PQZYluGQ6aiZciUg/+NT6VeGR8ip3Prh1N
NAeAkpf0zqEqQX0XgQ+4WpAivNFg9pkweevgwFE8kityNmvWbW2u7h0a9VkavjWkfohhZlj6UAfB
azmj50dVN2qkIYUrJyuvtNtemSyfQ3STvv3ng6SimEWGK8CNdsFcrzbKpAZdhdSKH80ifZ71W75g
hU6SV1BfbglC9wdkpZGrpVqSL9e9EJbW1mzs+blHYyDL1a2dqndYVI6DaDnGAg+Buh3mFMF9Rha+
CB5hhU3ImkbWPZckF5eywSDRhkgYCSlrkQYuz+ogI2lB52S3kh3syFtBfiuC2CC3PoaHjkdSLxNA
RkwlO1kpGclIOkpGl5CvZ/ehjU1VJw4+IwFDE7N+QOzvQr4FHpX2CA2Xc7UIvHgPJgUCyVtkQD9y
kkOAF0X92DwW7uixyUHXUhEMk59FJUFgkXGpRVqMBSHtzFNkI3jNlO+/Gibo8/DgNeJcbJKt4gk7
3HT+TdUrQYbQ3gikCqSoF6UEo2ilOe3gMUUvfOyeSQkhtQsrwurCwEcvTfsP79+r6l5gUumzAQqw
RBIRP8PU95JhxAU6CLFuMsIghj/uuETeCP7AaBxiCUrZVITGk54nfBlGtK9UW8lvw8q97mfWz+VC
MMqOxIGvsWb07V4Qb0ltMnRTHjQ7b89qx5S5AZwlE2U8dTQO3GQQvNhEQ7IofvdBZ8YQihzui8Ox
EIrKEeoyMqScNAePr+JOcZMdKC03CkI43r9w1wdvxb1hKzaTLG4loXtnmZTT6Vu1DSIy4ktCVAxi
UnWnbApPtZvClB9l9M2lTsTsA2FJS4WqAExtQlIBVeK+VOVdzT/lyV3K3VYaI/Vao+t8Jx+VSmSS
lMcRYXLG3cPrNhX2TZOXnd7EhnWUftNPwj32oeK9W2fR5TPMhr6HJxPmr2bCvZrzp7y+ydPdpLCo
3lkYVIiqq3oqmwkYZf5FTDH49JTxrDGK9W8lKSiDIne96Cg3ci6VIwlhUL0fQXQaPmruvIH/PuY3
g6ubkpMdje0E8oXrJ2LdMP/AXpTr014q8wbRQvLL+7rpfiQi1hnN/qnWFIaI61o8Q1FazME4hfo9
JKxD2eTkY5Oj4QtNAdcFYqFQ/jjGFS0cEqAM1W1hfFd5O2KtYF7Jm2HsZ0Eo74sNFhjY7KCzjm+j
m06MRkdWfRYDHksQyv9iXEKdsgqCGMX9BPZU8ZiWjI+/VvN/Jwn5DYuAreFqGaFxmJA8heDZ0E5k
+0N8Cp7KTbLnXf8zNkB5+YGVE7EUSHnhYADLdqAANqnibdyp5pi1m+tmsA6B6T4wj+FfdO9Nxmd4
eC3JN2oji/e/qiy+l7V7AHR3RqCca1h1maHWQJiH0yDdcMGDwMGZD6exf8zVe5ihaSh3XPpyXbC1
et07XMrVjuWMhTEccOvPwS0p9PQb5RB56HmxaqfZVnjYM1mtk38xlD/C0k02WVulsxbgi8les5vd
8vuEnJJcgMmmNZhKgeyqOXI268Vy3SuecSmfEap6o88icHUpPPAcesxDboN1rE4dNG49s7zh2lVy
qVyd8h5yzPV+lUG5JE6TvnZ1S9Zekze33GI9O6z73rNwlB9p51ThM2Kjvn8XgZKsKc28jVw1/cww
GaKld1kPJv2x/VRCn4+Be4hBm4xcDkoYBbIFVrx+jwov6Hx6xZywYY29d+ryAfMdGqhu3juVJhu4
rA+A1r6ObrnFlleLVOrKTdU4JAkgBbpux2IGu0xB3mAV0KcQVrKLycCw5bRJ9xUE0EPyUv3s92Sz
d+hGlnKrHDQv2nb7HIzhWMjuXVfvhaOmgClvluWSIBdo1cIV5zRxrzUY/Pv76xAX3oyCIMdk4ae7
ZFI5OYdsWr1VucbUNSZnKLHsSxs5q49yZ3GXznlpACLc9nvSdao4modFx3j9CmzWCx9LHsogQeFb
yzEZ6PBjfo+S3a6OVfu6ysjvvSIPXcIQx2wa4o58FeUhwsqxJnzlhcBMq5tIxdtGeboOd+k53n8i
egefxuVip/3SX3SLYeVNfdPYgz3jrhu5LM9xyTtAoVF+KslUrtYrKBBTyg94Wt8Lk/wd0xaYwGnB
9yThxW3Go2mWvuoVq0n38mZIgVN+y2i5aaobgGON/Z5Ma8Uu7qBO5/Lgjxm+sR5JGedLI8a0MP4h
aPU6wKSkJQQPEx9Ynf4UTJN5/fsxLJJuIOHgeDEopiLQxH1mNZoBSrBaMZzrKCxRKFcRx7yWFwMx
yvghlD2Zvxs/5ipADo6VMChx0dNmUmSIQ1nqb/Pl+0ITPw8+Kyj/xQDOGNQXUaNai6UKyurR+UhW
s2R4heGPv0eGWJ2Pf7H2Mx5R68IC4iDr657XIBMWGtu1InwZc1zTleam9eeNYOhfphSva1mtWYkw
MNz7umWcwelv1sxpXGGgCZPLJVZqfplUBsBl2eztPJ0RKO8O4jRfb8F0gwn68LFSsE22tgmjZY7d
16+jpdr9je9K97MlgEUUHePXbfIiC6HQKccv8znfg5YIsUUMTD1+zUMsLC0eJ9ZKkcsckgKinL7S
dd2kZfiKE9y9qd5zrn6f3YpWjpkYZTbVym5/4n2AcJc8XBfxkjX0PbRMpyS1mpdzB+gB+zy2nYfJ
igfDiRzOkbzEMp4GV7DIc7B4C05uzcY+TGbIu+xDpX4DlcrGaTJrIxoKkLcLn8PvDbITHRsd+43x
gg6rI5kYFje5hY+Qucz603p0/2NiMhUvBEXPqzSEAhqu2RRZZOdDYmnK06hEGLPAIqUovBH8GK0g
itXJmhX2GsPBsg4xzbDeD2A5ixQ4JiGov4mCZsmi4M0iiCWz4mui9w7aSs1A4B9BEfoRt6tglQ3m
b9FrQz9EhU2tJhJxu5iNMKPqhQPvaMVabUnM9yLhwBw4OoxBCISOrvdOqtdrWDexMUkKn5UKvGpc
8aPCYILJCSCylDqn9zG5GhmMB9xVXPn8aSln3E6TWvIk71XycYelWWYwNjspLj1cBUzBmDVzMmor
Bevp9UO1HsvOuJRTVqc8abBgHBQj4FlAStUJPwvWLf4vd4kzCOV88yTCQEkLo+l2ybNiR8/GUbDR
EOho4EEIbOO+vE3s8sBK6VkRTqZccjQVaO2XcVh7MOhr2OpHqPKmV5RDTPEGVLyMcUFGjJEpH4w1
xF1REx/cTcdGvp3a7fVvxZSHMk4NxXw1KvGxjJPu8YdgJ9vhM3E5ZD86+iUY8rDw6KqsVunBnMfA
IwyypTveGG9NpBh0Rscg+xGRYYsK5Vv7/LdvbZud0m46YT9Hm+sqZIRJuk0qnn9DKJoXBJWpFvfS
8KINj9dhLhtd3ocJhUqux6GdYhBXQHNWva8/8zsBTcCVlRyET4k33SEJsMgKs8rF7YzMjzHE/Ms9
5s+Jo7umyiQI0gkDFVZZmKQPeDaTH7MXv4hu6qD5+Mt1cZlwlBcJU9XoZMLBMEFQ2Sk8MvwODaOz
N7D/e3mHKPccCGiOHU0w/C4lvIHKkaCNm+GOrKlQUAbBtmhGXrd+CBZoVNCdk7wY9RSeebqv9xhW
PXKWZpEHkXBT/0vhhZjGZQT6E+Z4ynSS0FeHKoF0xc+3nYkb9EvfJXthJ7xtSmOl5auHbiEeFXg4
v5N7nsyOk61l0z7CNl/WCOWqX1xAUNYxGlEqcRwk8rVumynFfhwz97oFEk9+TWlUhJGCsoyjBhAd
wljm35TiQ4khRV36WaiMtopVF7KQhgoqGV+UGm5m4K1NQKhdPhV6a8YYgO8a67pM66n2AomKJ6BX
7IKMlAfi7UE4EYZrsrwvOmiOZzwV+9lpvdQyvjNQyV+9pkoqyMh4lRbGGKqsX1tccTFGk31tb5QE
cx8CHuG7z1PxRk443BQ38+k6OEO39DvWgD2vIkZOkeIJj5V0k4vYgVpaeM+6DrOekJw1S8/1p3yk
hBmhb5vup9BqSTH1R/2pdAS06hdb39RdsniL5bgYmn3zossLsBpkoooWK0tOGrNNKquJZovPk4Pi
c49cVDi1Vr9el5Rxut+c2wJyDIe0TCOYEJ99TztHSiOzTp3/DYPyILJfxFJPCklCGe5DaTrGfmNN
WcI4Dgwv8vaishBFxtIPkIJBe0LytW5fYp3xsMmyPcqFVHOYzWqBv1/1wZbPREvpOHNE334fsG5R
5AhdOWJvB38hSgcW2EokNxmsa90RRvJoS3i8//sK1feB8q3YvsDxBwGniXAWhVtbcEk50xS3qln+
IyENy9goz6GOmKQViBOuq0MuPqXpKWE9gjAg3oowC4mGOhIKmYQSrQttSQi9PputbOjc6ybNsLW3
9G4BE/ZZqGcBYArhS8RtGo5x22P9fSqnKCQwTI3kWNbGk4YBu55F3swwZlGCBS4EqJpESguN6CmJ
rcZwJOkYyBjFYg1dsr4HdfYxtB/GLaH8ErKvE1iuy/gw56zGjfX08nwpp18BRmPOg5ykYLyne8SM
xW3tCLiFkFcNZmso0c3l6fxTAqDfALhxnopaBJr6/2v4tMyUvnY2SdmTY2qx9n+v6xCdzmQhDWja
qDDfaWWaCTWmizkR0RZzUeUnqY7sj1j0GYQ6m3wHllRuBEg4VdZcdVhy/PQ/IdDVOfQCqHwbA0ET
tWPP9V7qs4oVl3N2bw7tjxQydUPMxSFXYqIqcTzmIOIBFwXo5Wq87BqV659Et/VYS63+koWdMamz
mlbjpHRk8nywyG1D3al4CA1t/RG7fbfzDr/FnDbSYLIeTJjCUmc4EPNCNsgnE2oH8xKqF21iN/rR
Y2e6Zmdb8u7LMXOUv5y1s7jUifYVpJz8ANTgucXK9txtN/P9r4VX/4C27gjPaORsLPxUwCd16ONM
WMqpx7RishtjS/mKKuJtuNMwEabZxua6mf7lPneGpOJ8p42V4fu4q/KTpR3TO0LokoBQxawnk3QI
REfmOx9LSurK0EZRPg+EP8AQLWwDQOmr8NJvimaqj6lZvuROxFmsaukqJsamyP5t7HShB/xFdRSj
Crq1qk4zu0g3DVZ5bTWdXSBQihyrvm3llIOlBPHeL5+RyMrizwQlYcnRhuJD9/AFHKXEjuP6oGgB
F/0Mt80zIdnrN+peUEzexQSr978qkHLLdQWmMR/DTFYtjKCWeCjT7XVLZH0hyiUPRgkzTPGF+ER5
Qc/gPlQD+zrEamg564y+TyWDX2ipCggBK1zapLHCWPBKgdHHLDIkoa9TXDWJUwdy9jcXOe2S2/61
c0RLttIjWYGeP0sP6l4+Rr0pOPxGs9GWY7Ib11m/gnLUVVU1MXYW4fI4fS2E53xkXEDI97jICxbK
pPyx0GT8wJFTjJcv0LFhmYzb/MOwOuubETEXLjELOXGeyLFKte1sfKtR0NBZrxwsDMrtTqGhN1oC
DE6a7UKOTSk9lQnjxJIDeakvVZaxKVwGATIFMo66CCoplMMx9qqokaN3eBcLH/J0NnM5dD5i6Wcw
yhmVYMGtMLqD/MbQ2vtRNpIXXfel2uxbOWTNMa5amg4KbIwpGKB/p04uPkk0hEEkW5y+K/pTo83m
dWlW0/czAF147/VcbEIBAIIUm52xTxPVSrs9/4EFzSSjWiBRGVUdYyt9LxFRNjoSjMJDi5dDNozV
mKJhFUBYYlEnlIvCWZiaWLZ0ozJ58R4Ff9sQdylrayDj+9DV9y7LWkHhIFQfJTeN1Hh98Hj9A63a
9kJt1CGNMiFLOOzgsUIFzLmYkcFGdzNJeFtVU5fd18USiDpKYgajjnsIxHfBXRqD8UH7UBVnIRF1
gKaxbdGTCgil2iWYLsLsxvB6XWnkV144hAUEHcErrs8zHxBa9TlJb6akMCfWqmIWBhW1MxUkw0EB
jLjZhOkh0DfxuLsuxls4uyYHdfz9NJ8bPQTGgKEsNEaa442/0bwcPZEVK1tlGBq9HaYvKzHhwHBt
hagS2DMIVN7YhW31S2/1TmDpm2FPppdZ1x6GHmkKsRJLN9OKmEOpH8UkMaOEN6ueNfaxatcY8fod
IiiLyKs4aHvyYhp3DvacCOInxqciMfniU8HBaeTfxsUaAVHWggxdObikHUaX3GZA3uj87gVm0+Cs
Xy4WeJSHi+WxFIySZEI77qi4FTqPpQOGLi3QfLqpJTFICtb1dxaPSklGxIUhJkRvBfcpjLZN7VzX
36rDXohDuTlOjgTsXMXfj0LVTAUT5INWWHgjx+IwXO/tQZM/BoBBwn+xNT1RwkpIigTG7YR3ZOQv
PiqBGRN2AGd+yPaRN7ndNtxJd9z30DG2xYa1UHTV4s+/gM6VoyactUbFLzDGm7L6No+W0TLKfuvd
QwsMOtrqs1AJHMIGz3uFk+57u7iVUcXgHPmxdbRd51YpGDtkPD+UFqsczBKQtk1h4jEqAgEL4zbU
79PitYwkRuKy/rKykJCyyCKKh6ZMARKjZRwz3HcoV5Sf0BgWbEe4K8zmer4TYstWbV031fUn9wUy
ZavYYVclRQvkwSLkedom384296mw0AiK11qMljnxLtmjP8vkMLHL8tQs7ZL/fZG2hwXJBxrA88ZJ
rH0ra05J9HhdxtUbiKaCdwRzS9iwQLlLke9EH1t25bdR/NxNvA6j+OglZAUdEiQvvOYChw6iYxF1
egMco3ZAw/Y2I+KmboD5SvXUO1gOUJuTG2Ayf8Jt7rqM6y50AU5F15yDkwgMKLL9POPNInEKS3Om
V8KiHzsGs9y7/t3+6JSeiSnKRJjKEbJK851RefN07AqGPlkQ1KkfimqKWhkQjcJvB1nfFvJszyqL
A4jx1eipl7ZE73rRZlCc1O3FEP3qhmA1hfqcV8mTkpWA9V+vf6zV7OT8rejtNtgaFmvgt4fy9NEZ
/cCZpsRVQ+xI87O7vtGc63CrijwnkDTBFxifw1adkZQE6Y7v73POyTpGRF03vwUGlQcrs5KWfgoX
LRx1D/+J5M6wXutn8tjA5hVYVeACjTrRktYrvETQ4qTxmjrblsW4z6bRAaPwQWgGxuFiwVEHG2Vs
vk0yKBB7AFUTfed2JPWW3AyfugaLukWfkSqv5g9n8VQq5IxJHFVJiey1E0FLx9nqhOeB8THwGd3P
rK9Gr56RG7h+X4dgEajyG7OyuAf0XBeP/0hRwJKLijWhKktNSj7bsNOO6lP9GaZCqN4t40W6HVKL
d3OHv1G2181/1f0vtEmOxyLERKCYrxoF2owzza787FUeatUUw/hRbvlv+pDt2nrahUkuMKI6Eeci
HugStn7BJETlTfsL4EITZgNMrrJVKw++shdr77pgf/l8ZwBKn2kzjXU2YlPkLJhEleOGV6zpC2Ga
ETfhU+6xciGWRJQqp94vlCEHYFR8V7EOmtWPxPr7lBcxhErWffL3C33eJ63xKOkxwxmun+WzzijX
MY+S6sc9ICSutdtQsv0u3PSzB9J9R+9ZbnEdTcOSJV3RiBm8tz1ZKLRuChHDalszswdtE+zmh/yT
Bo6X5FG0ue14x22CE+s7rXv8MyxlGMEUFgOauxDTmsoUWqRuWWCKLOKD1ciJRcq/haOsQYh8Dceu
INZww2NLb656ifHU8Tt9diP1/rqxr/uOMxhlGn7Z6XVcAQyc96Y+bIXmDt1IZup/JOtYCEXZR9gk
SlPVwBnF57S9GYPaLFiKWzfzsyxUPNH1Nld1HhhBvx+mW6lnXJhWPj+2XPOgn9JAPyXRhbw5Hmeu
qDGEqnL7XN7w1SabGW0/a77nHQZlYkrKid1YohYue2R1U+L4NjeD8UInXW5fw6eMEatYMlHGNipi
M/ktvPioGPypLZofjdhLhTkaKYtPmQVFmVpYcFLZEPWFjWBir4Ml+keuY9gzC4SyMxAdB70xQh65
ccN8q/qHKWZArByZd5+IMrOk4+qAN/CJCq6zu+lzOChOUzkSizGLJQp99Qj9OI8H6EvM7/LQ0zJQ
j7VMugbiKqloupSGLukJYZbpCUEhhGqpnXxNvPHthR3txInpO0wuKYb66Fpe1ExSXggArO3iubQJ
DxCIJW/iT40tu/qRdDBENstzr1VJ34lJ5X4+1wR1Q8QkOxVljGlJmRl4rYPixmZk8V6vOKJ3YFR4
mrB9stAIWNjteP5npn+57rTXpvveAVBeQlDbeoiNX9JslRP6KHVs9Zk3c2AGe9WEDnM0haO4cBPY
1YY0L1z/ASw3Ra/MHURCGccRCd84DYQN6Oa/z9AnOEHRBhx9u47HUijlOsacBy9GhSOHHSlO4re2
NnnXEdaKYVApCA1ANaaKGt1kp/VN2gXk6Ul/qkKrtIed0WGuTwXHGUbq0HuJYtHLvPvV58W+eq11
urzDpwxUmtpGLgbgx/scxarKSz91bmeTMgO3ZREbrJ/Bs7CUgXJa7ldGgBtDXWt2XR4ltdqImBJM
RsNi6HXdi52hKFMd517kK3JLTveEuD950VCHxvZDPMQeZtC2kY2mA89CXcmh3mmT/KrlHWHuZnAc
A7Wt7HY/WISFGHMnNwEpf6N4O+/IGwkZdmEeDfKhLh3qWWDKVutZzeuavJbWru6NW+wO8AT068lu
5ho2q1tvrcL5TlAq3smpMojgVHtD06xyi1TYQf+QM31XDvK2dTAWgvPIs5ogWV+VioHYHNjMYwkD
AhUA4vlWGQK7KM3rtrN+6s+apAJg2oxcXE+QrZe+i/wPZiWMcQroLS6lHDVIF/H3U0zjoUCKdbCV
7/r5yJCDdbYlquTGlcr/P2urh94mZzuzFHT3k1DH7mJjSUU5EmPK6qFLIBWf2VVz1Pu9EiU234zO
9a9zSRqkYS0wj3obNmLzAm9QZwz7ncrZqNDOIyHI/Py1ZKBHUBVPDeeSjlgRBdmCxfO0Lt4ZlTpe
flAEghIDdUySxp24IMJiN3RFy7n+Pe9CFofJSpXjnZDU+ZLaucTCqrd8PMALQuJJHqkCMIvc617j
LBZ1oKQi4jtFAk6NxkPiIvkvAvwUCafKdmbcn9d0CEZjfDgsoFd5enY5EpSykWIRTkNszCC71aZv
Uvk8/GemeRgIyGQFrAEj+6N1SndV4OcB10koW+qtk/mpUyW+ha45hiGSP0M73CUMpTpFS7kyiWW4
ibI0w+Eunl5n7VSPGYaUIwbWquY0UTEMWZbBqkcFTknisMJsFmQsueXvWnT8i41vGplemJqRMbK8
tRiGReN/sKjImY4jKAJHHuXK8jX2731OsSv1tas2cbSpxQ9U1bB47IxGneYp9IUIjVPklSXZSkPg
jHWyue4xWMqjjm7fjHkVhYBA87cdFVhqNmh2Lt1krBG/VYe7FIayvDBQmhEkX2gfEUzf67zQlbdF
bBZ7wanxQCUwzhPRzYUFLnRHWaAq1EIx+4ATUBcykmOBXhJB+sBNfSkTFQ2bUhtrroTplUW36xXd
TVr1BJ5FRgViLeguYOj7YOfH8dw2gBnCUzV+qv0fHzECrNdQZDBrC3SeLWRTwRUSjGCoO1M3HiL5
pm0TVNFK9zrQ+kc5A1FxsK+wPbnM4H0iMJGXnVnJoSlUrPjAQqEcgtKrNZ9zEKfXv9bdc5a7Ssga
0Fp3BGdJKEdAOjDLFo1/WD9dg+asVWKr6BW7iKobrsBOpUS+06LA/t/URwRfZNAqP6paUkB9BR5L
hhFcPH2I+kPByI3WfYIha4IEIjnsLH8P08hTP4UtnLcKMouKw7U1wEUrPhQsSprVKKGdgSjnk3Ic
Z9QzgLq86O9UPYkdwW85qynRkV7GIWoP6dB6H1HiGZTyQ3PYSmVHQlPVtaYf9Zs8w76yuPmIqet4
LtMkRHXscXyvxEQNtE7pVMg2B/ZYJKhNPwisBvvVOz/Ixn+j0J5BDTk/GGWg9CAdV7GCDcunt42t
g7+iOoI34/G67tYyryUclTRrhawPMoGLt5IL5ixwgXFe5rLWHK4e4IVUlJuIZ92fmx4wucxZRaG4
Ouwc+18/9ImQCUmSZJBtb+8/ETYBj3Lu4zjVwp7vvnURbwbT83WNrYtyxqBMvJe1PqkqWJuGWr7U
/+ikn33MYOEgf+Mi1IFR6LcclEXzfgzmzBhyzJnwqsh4Zx/S57rPjrnQMhr5/2JwZyw6rIIsTanJ
6el2xpEQZ2bovVBPmFK2yRYG5ojTumyGRnbCSNj2QflyLeSKSE1hCngAUY7aZ7I4IHAC0KDKR+z0
3P3alM1K/VdRkYYr2JcrgOmHsnO8jw512YWKlY+qNfi6mSr9C3bWbGpfYvh0Eijoj4dNgoookbdT
NMG/N8KmEwr0IQNKldV9hRESJWsZ/nzNBkVCiGHg7OLhmfyERdjo/o+0K1mOG9mBX8QI7suVWy/q
1m5JngtDY4+57zu//mW151mtEqfh0Vx8cURDKKKyUCggE1AulDmY07Ji3Bm5ZFeBsq3TmSjwrJqR
cf8E/6BhfRAMBWNrOGrQMgbFNPgO5qe2r+0sI9K6tS8jnxlh/3/miyGGRV2kMGKF9338Egt/YVTL
yQKyPsAC68N3kVUcgaKGZePlHNQ8FMesFk5ttcUh2BR+5BtefMieZP+kN+JdBop1xwzN0HD3Q8Mr
W90zx6IkVsUGknWQ/W1iu+ysDgRa3e04564ShfeXja2WqJh85v+tccsY14sJfRNsK/UY/KE2kMwC
ud8XvKczLbxoW+xFN/KyTRt+JhTP7HLRPqt93qM1Gln5UDxac3ydV5gtAa/qv28rAf/Xm38cTHWQ
n47mBqsZaK4Z7xb1pqpurerL5WVc3btnVrgzPtLHoR8jWEnlO0u5KfXd5d9f31G/vOCHPMpOnIoO
Q9oO+gYdAXwJQ/ut7onTY/VidrZWPKmSMkWYyUdZAlVuHbPTEgoq36w7VD3A0EfNdxArxrMrZQN4
4bsKtqrqbmhdEeTZl5ds1YCCeSKwH6/Q63fiIJQqVAQxu3kTz3dt8Ofl31/9JGiLk0AKpkA6m9um
C3gnU0j6as6C+6SJt4DyMZO2l22wTfABes5scJuzyGajqdJWc6TpOVJLPG1bIF87RtFWq6iq/Kot
ZKemrpk4fyxuQ2qzVYNfE7ZGQ7TR+rsPF9WuR7G20e5woxgL8VC7un5n9riNqZXi1CtaDV3X4cWM
vgl5ZHdG7V5ewNUsBW3isqUCTVVUQt+DaduO5rAUzKt9ddB8JgGuuoOzOCfeSZqmV175YoqqKpYp
KUgYNC4qVAHieCB3004ShIsrob0scMNNuWNyohTf1FqIK8hMUAM1FejEi++dq+OwLWZBQo9tFlwV
sbk3SuqiSZng1m+ew0mQEphQrWtB+WNOHy9/oLWoQ7EBk2WiBi1ifhdZbZh1jEHBiVDsTKxN3PwR
NJK9ZNs6/wSGnpviNpOxxIuJ3AvJjxQ+lPVrGGjP0KYnIm7dIVNSkcoBGvirRN9Z6AwoC80R6xIT
X41dWVcRqp0DCiqSSCXhq+GmvVnjfCoTDZIRVYXl27E35hpkaoPDRvIY20X2ibROOTPGIUSoTakO
LR0NrU8/8gFNmvLXFM+wlwNiDRbOjXCwoEt1G4cxjFSo1i3LVW19L/Mvl22wVeFhFbsTl3EmVYdh
4/f7RlDwFJG1gB4ZUhFy+CPTervUYzs1ZWLJ1q7J55bY9jrL5aTBkgtovMCbmOUew2Ewl5vWhCJ6
WVXb3tQ2xpB7dVYT4Ep5yMFQXoI8BC1dmlOD/7QZNl3/vamuZ6pbfTXYzxaSCz91Mao2svCx6haS
nNUW5XcvMDeDVNk5pDEuf7XVyDgzxoVfoE/dPJ2+2hz4ab0c2hEv/ZNEJIyUT1wAxlYGCtWpQXDM
f+jLXWEJtoY3tKm/Udqv/80jFj3n0TGpaVaZWL6xeLCCErrJhzDSPrNshmTiqAVjmMif61KMxl8x
wwlYNoodZt9quUM7of8JT86McItW57kFSiws2mJBpz5NRmM7anpo18WSE99nNQzOTHGLpkmQErZm
+GMkoi00mwoV0DAl/Fk99n4Z+aBooQ5dFaRs0SCL2IEbWZDsThMo5aI1BQtDwTuVLFkQIv+gYJFF
rTVWE8wEX9oAdDEMVN3CDXZWa2tgqrY0aMJPP9hAoOVSEi/rC2niUmEaII7neeObcSrnpQdGRNCV
nLqHGBoCgvb8mcB4M8IBYJot0ywkMLKYXxo09Qe+HH3i6QXZzy8/OKzLEl0OooZhnXAbCPdNcC2S
bXEszflwYpj4TApUJFGf4dKgAOIzZcAS8WhX7ZiAZLcvd0wpg54LXYXuM1PsyD8DhaQLy16PsJWK
MHfGOLG1+qqRv7bi/Se+zJkd7hDsza4sEuT8jmrkaJb80SFJ0ccf/80I9/lbkAOhh4Phgr7rjcLJ
p9auyMldHrJVS0LDL+b5LKTeIkLh/ZINkBfPQjwJg/cA83yVtRseaugTQGRvBnlustiqC+XmQ/cH
mF+IA/7DnZm3zSFf2ifxPOE9mvHzzTYbRwC9/FH5IUNHK9tQ/RUfEIM3x6HfFIhRNSYayvzfmgOr
1cR3TG4n8k3cagavuWfC2MGfv8Gky28BzjJ/2YjCYbSCFJaDo763/ATj0UyGe3pSt9RAOY++vClu
t6mdqU7tCFOa8GciHbvmy7+LSv73uS0WjlaqFKiPOp2abupudMW09GPLoGKD3b/OUYO3w22xNo9K
vKvBTnBkMmvlJtiWOx1SA1RmTkWhxe0zHQ3bQgf1WwfNpnJjh9t+E7jyDrqkjPqrOVJlceoLcZhb
iEtlyQvsteNij+KT+G+vtvzSMZQ8Q0Gh11vociEE5uo66q4GhZgW+FAY4A1wmKH3almh2oEqK3hr
5cUxrqat6nbenDtswX6jh5RAKYtDCkPrxlCqsWajg3Ne3KuzN76i+wF6pMsd2GcgWAuoOs0905rE
/GHPu8vhhjSGdYdiGLYUqCHmxZFfM6h0guHe10u7vB13qPH5JDheDhPctt5/RWVZYqXsYXV0QMbo
CHYbOhGsTk5/GO4jrzhSo9UfmPDeO4pRnPcmY2kUuoW9JGeHInfAL36MnpnQK6iefCbN9Bs9pZeR
0RQ5OBn1QKsrdvwMfox+Nz8/qm72NHnLke7tplaUgxR9kSAqyyBFGDF+dNVQCvEsDv4ZskyRA5IY
1fg4QKr699h4t/1NBXf2d16ywwGIPlRFLbH93UJB3cVdsXAh8eBJMw6x/Ht/U20EonXm8vbD+9r7
wBjVoK1iVqIPBHHXqcgUxMJZWrAnSMl+ITly1iFZxwOYpkgo4fKq4wn6HqtxQf2Z0fprPnj8mC7d
RtgkyAzICYrV/X1mjQOXNKmGUa/wGsZoCmHrj9BrchzPMxQzTHBUg0rhlaL/Xo3FM5scpkSKVE5V
iIcxwXodTa+r/rp8TFNLyNOECk0FEYsWTnVQR5oeIe7nZleiDwoYe36mBqA+yNWckOPNHZVDjsjE
VJksB2h2GYerMQw9Na68rJ+dRTafhkF1Uf2y41Z02lb48z96ykEI3ncyaRLgaXFods0NI6KQb6AB
DNqE+IbqFSG+G6/LI0ZzETUpHDUnaWOpolOX8vY/OsThSKNPUVXOiP7BH9qtBmXjeCNbthhhZiL1
Q/Iyy9+a+I/H4UkbaHggW1iojLVdxTsr8af5BjRV9mXHiH2mcihSSEqJGXX4pWmeJd8MmddQPS+U
K1xmUqrNpCcjPk8bSy9Wq7thjKSgG9zWrKgsiMXVBxg+i3kONtB7rrTLjGVjWVB5XWBKSb3VPDaT
XtU2FXirh8uZNQ4wTHSj5DHbz+qm20nbbqttdL/ZULnjem73Zod/Le0nYSrBFMuak0rdjpzMZ7ey
yRFmqGqjaORS1zJiR/EPp0ve9B003dAiUB7z6So37y5H3T8gIfSxwHkk4ameC29dAaFbXMFAAnz4
mWG07mmUDFqTERUVq/cW/c0aF+RisoxtncMaMlVMRGQP8UbbyG5OItGHUbmf2/bNEhfrdVwKWlXg
CJl8xe8qu3oIvdwJInt04++g0Iaa5qmZ6HbEt6RVhNa/25t5LvxDo0qDTGPLqj0l1fcuIUpT6wH/
9vtcwGtW1XYtiws2vsnmE37SgFK3sdXU5u178XRUWpilUlliFXURz5uDdWhaUEEalpsb414ylx0R
javJ25k97qRE0X+R8gr2gj/AwOC0m2VreZ0tvySQuSnooS0iHk+74+wyOHZiqwgR7M37+QnaUtve
11+qPX1Ho+LxhCxnllq1V5MpgyVUK9El7iuHDPzd8ZFNehve5KCj7hqKD34HdqrsC9UTsY78v8Ll
dLc5t27MCx6rEC5CUmCk8TkqrrTQH4Ifl78fEfW8OkaTdrkhBSwq5xtTuooXIupPb5wfT5U3Pzj8
mOS2nDqWYNTe4i83IpTDIRnritC3VPzCjSdbv+32+S65H+5FlykjhU4CPSbh8bKj5Ofk4GXsuwY5
wWn/QQTNG3x1tjU/Bf0KeyftYzuwIasFjWrRLX162Gt9oQ1dxdCqpkGX/v2Vo1DmAWTHuHIs7V4C
J3vw5bJ/68nI2+8z+2fxkqiyllYBLmtJ+6INt12n2G33b5uCfkL0mxHu6In6rmuHAkZkvdkt8mwX
vbzpZfOqzrtdMISbKo8hHVEldrosj4JUuHVRupcd/TAgzv8RXERZUafGc46VBMUYm0gXQttyoB+a
75i6+GxR9taB+81pLnASJajGEv/t5I3dueivb23US24FZ/Rrt3cNx0TXqf7y8509oFpxqO/KHUtJ
rVqzPsO6YaFbvNgZZuLEw9PlNaWMcGcTRMUUDCIik1VRYZ0Oc7/PKQFYwgTPl2bUwhSkeFFxlFko
j6E1jaHT9kM62IEFqlLnPzlkcqeSVlugFxMQI5HQgV/3WhJqu2j/uGyE2NI8cdqoRnUtsnbJRj5o
yU0r/cftxpPnRGVfhcYCL+aNetfsCt+8ZX38IhgtxS3FW/8PeeWvODc5BAmsHG+QrI2flQVlp7XT
u2bbu5Wdbf99uxK3iU0OSbQ5j9q2Y3CovHaTl1Ktnv+Q9795w6FEO6hyMtSnSyc7ZxK/gzjXjrEP
NqiX2dNoz/f/LRw4nJjnLBlUCy4hyRLqTUc1AJIfiIMCIYsWfWGF/WjXP1m4RgP2bOnH7zHMUTBr
cpgQdHgQwWQRuzjpe5bYWdcqikjdNT1TS2wk/jlJL4O6nwd8q7D5ZmkFBph+XP40HzqbuXCzODxI
pLJZ5glLNzodm9tl7+rKkVFhZg3uF+n3GnWIqLan28uGibPD4mo5y9RJrZHDLkv62w1L+tFsuKEu
09TH4ruY+jSqcnU4fSx2JOYb9hxX77rNb0hZr2f8v3YW/740NuNQhwz2jIf+iakqmW64w6MJpuQT
79+Tv/OfjkMKS49yuRrhWtShmtNth+l+EAtbmjaXPxUVhBxgRPoQSYkKO1r70Ig3hUhkwtTvc/Ag
mpI4zhN+P82eRWOX6e7lv5+CB/5NSaujuNbZhp1840WBrLrxhaE3WvTc8IF8zlmvFr1FAQcPcaCm
ll6wzwJ4MPxwX3kpFBB/D4wurx36Y94nt3objkbHYqAGoWb92JBn3/qt8v/eWPxLkZSYmjokMFBF
vZ3lj+mwk/uN2h/lrHcDZQceO7uleuwprzhwgLapvMTsiJKqR7Hys/5PIiIYqn28e715xd054qRp
er1hBmqX0SOGHpJWMCWCuqnbUKVKAmNBmv7+I0HnPKyyCdZaj9Hb65v5SQITt56g+SK6XjzTx/Tw
bzQjXMajDxNGcSANvZ7DLut7Tbc16uXz38K+lTNefa6+97aoHE4sjTWY0ONEdRn6i8t1bfrEV6P8
4YCiGaO6UhL4Uxyy2+EhAj3o4IwuhKacFohONVgQuGGJXFqhtQlmmjB7BHudbBt+eUyd1i1zh1n8
bH30bf044CgTKdRzA1ttsL6k0lNAXTROc+kXop6vgAlJlFZigfWzHhINckKFm+3YGGz2kDs6OLfq
HQrNR3Rjqy/sqk9XEj/wrbw/sjAW8n4nyLlpJFqGv2B56FywrDqZa+V24GugU1Jt2S/9ILepuCQy
Xuv0nc8qAFZsCVFWY2GL2AaTuZdB9DdFhjhkJ1QWXKo9m0X6pYXm4AWc/HM24EODlSewu+6q6TCN
qWMs0vpBbInLhw06vN4vaNoXyRJncG10jG8GMl+2jsPT7zXdXb6pWnxJbDAwflKwSk07V25c9F7Q
G262RFvCKQL+T3h69r1wqZd1aK0zvEwGW3a6nfnKxlhj9IzlOMX/iLz/eGrj+eD9QurhBLBkSQ6T
S8i3i80atwos5YBMkYpIKj44YEmLrE5jdgnv+9xW+z+7+b5NDlJFjQ9SC8khCuaOlXxWEIe58Gya
x0ihEJn9oRcC/VRaPPtSo4Kb0MIionGZRMC4Sb7j32PiGteW03lN7eig08/d1I0l53KUEGvIk3AI
LYbeBXYYaJgUrybJmRe0Zi7GJi//bU89h1oyl46EQ9rriwIvY0201fBhVmJbmh8v+0OdNrzCbDWU
ZWOxNFi40jfDo7QVnMzufrB2nAiyjZetEZFxEqA7+3Ct2MRGzAooTdqOztxrsxuadWJftnL5kmfx
Yz5NCLaXhZ1ocXsv9pldCpOtLHg/LTFvkQ6YyNovEhGTlGcsbs4808NY1tFrgrjQ76Uht6fh7rJT
VOBxSBENfVT1LDnVhy9J+zDNu9TaFRmVohLILnMYgSaLXlbY1tLvhBc8Zm5itKFNT7IN1gW6NZKA
dplDCquZNaFjIS5vTAhoC6enCDT52XVpNyhsmB4mciicZyt1AT148jpBzttKZMXV2jM30EZtgfUo
jKMYEDuqPYH4L/yOyjItx0HECM9XMMWNbqWsdNz5s6Nmdu4tV8zZ3h1x3kAphk7uqCRE4UCkwqiR
YrBrIVNTkcDkGHrDtrMhirPJPPT831+OUspFLgXR9UQqZjYLXaZ7XKFSgRiqo36f/f/ZNpsyLV4a
toRSfBjmQx0SRQGicAN5lvcGAsj1LUoMB4oDK7kCDnH+58hQK7ovjNjSCocZWR6Uwhiylos79m3G
4wScd/FKjApY6Cx/xW67jX3qIfMDXyt3rvDNb2aU9XXG6kWDL5poLUEPBq408m54tpzkdXkV7cIp
r0KHNWNQKSqx4XmN7NicDTljqYFS3GSCE3Zu23uXQ/CUM13a3xyomFUbYBQNnzCSbUh12dYN5nb8
8Trzq2fxJn5MYtCgJJ7xlcqvqM3G98ShCyTUDMaboN0soCJklbgYrS0m5FJBzUwONBOLyTfFtcuY
LWoKR5u0cvI+22VC60CAlgBM4jhVeQjpNalSAphJdgykf7adyluqx4/Y2nznW1s089wxpKqH2NGa
PyVKp3d1uxkSxrFl9BeBNOT91q5qJVR0EQ/OhrZLQk8fjk1/SDUCodaD4MwMt1yJYsggBEQQYLlS
8CCznohuO91jYmwzbX6jxXk1DM4Mcpg7yNI4g2iTRR0Iup2psIX7HTjib4xjBbGl7E5JSIaI9VZu
Q9UkS5YUWRe5TaYLg7WMOogwR0feS+igRRfG7lvv/pRqoavc607+sscXEVI5FQuMAKOIYP5ZNc/V
9EWlxt0pn/gyAVKRQV8GMDSNzuKD+OSKla7ylxxlVHY6V39R6fB6aeRtFfkSgWjKYY5ZdZb/9Hvl
RXaYJj3mlA65l/g/pSFVf7yRZfwBv1P7Wd3aZ/a50GmKVqnm+mSfSSGbn5RCPp04Z2a4Uzs19aav
G7aw6uOYXBnKY0h14a0mdSA00kADZGCQlkuPe0XPBnNCn7+ebzT9Rpy8FoM21deWEu9ZvzCdWeIy
5DkTg7gCfROiRDTQgSdtg4NqKyZmu9AQTOqarWckZ/a4nYYmZ12MGZcXu+yaLGuctuFueBofaOKX
9V32axX5poC87/HKmMHWGEabWg/2fdE8GXNFnCjUGvLtAI2UJK2IqcBT83gY2uyF7Jtul4/S8ZOX
zrcF5NsC4jDo5KDAOIPUupJ6TKi2A2rRuE00Nmi8iQQERMnGdVJlk6KTWilFn8hrVl8PzvzgdlGo
LX9Pz0QQfjCuAhetWnZmV7gnkW8HlE/s/8/ybA0aXNANgE/RbkaKyGAp3MfHwTE21r5zZlwGDWIG
ZL0z7cw/Lh3ujTEYi4ht4TvoaWL8KbPbJ9mZdrEneM/fuu8xri4x6GGwvFFr55XdPjZ30R8CqXmx
moqc/SUcmCyyklYNG+S0ypuh3GsLMSa/nom8bTMOQhSl0kagLhL/bLKl9iVIr4xR8bTwx+WQob4i
Bx2LAgHLiM1bKcFrsXyr1SelJC5867X1t7XiewXUOtO1kcFT65Wvy+IHOiuZbqSNAaUCt35Mtt2m
+EKdnP+QZf1aQr6BoM3yKG41BKjVbURIWx5jGFUfoBbQQxgURKj0mN7q/sOIuQzGVdXAP+/3RCtb
1SDXSEE6PN5JLt4QrsUbRqwZXFMqE+sAeWaL2+tWYS6WHMMW68avNyMmRgc7egUzPIbkVEqTYH01
z8xx291Qsj5NcpZdhW63a8HeGLjz1zxGaQJN3v74/LnC95lFbrPXWmguNR4WWF2C9X2yuqOy2PmJ
Zzq4pwbM1nO7M3vclu5iS6uDCh7qx+gx+MGCVL7VjoMH+LTrBzpcVjHkzCC3x8sSZNDgLEQPTb4V
pLuw2H1ib5/9Pre3wa6P8yCCQ8X8kGR3lniM24fLJlZh6s0EX2Y3pHBsarZmXSF7YtqB3A7sF5Pi
xeq4uWyKisBTpnx24MRVmc8Fy+/NI5uRvp8OyjZw69FWNtU1iBboHp1VcDzzjrunlUMuLwOLwKA/
SNrekO8q84nwioAMvrhuVlG6lAW8wjtZ5gS4PYd/qTi1e9RbtlTTEYuoD3WPM4c4zBi1BjI8Bhyy
omyTJfUtKvu3oxY7o547tanYQp25hINElPOldstsRqPCXRsOgg9T/LG446bemG7vGwbGetl8CFW/
okxyyGE1kW4WDPnleTtp2yp8IXxa7T05W0cOKmpLxYjNAp/UzYzXJWnbYNBW8rI9WYmmwoPDiAKy
eE2QMRDcBxvrChfo0bc21Z6uA1OLxqGFaKCp12SLVomHLjoWIZHRrHNfvC0aX1RXlM6YhAgGkl1+
jZc/1DMjYKzgBL5+IznFfYOpDNOzbqmK4nqby5lltshnyIGBrKQX2NnF9MmgKinZ5V/GPcSLvNlt
TmaTv8xrstbH4OHCbuML61mX9JbBTmjlpveGXby3vG/yCybZcQckjRFYxdMBZYEUtkYJY+I+e2R1
6Qytx8Gh8aqnegcCMyd0F0oCnrLJQupsXbs5luo+gM2qPsrjsda+0601RFjy1fZGSP9exA7ouNEd
yR6uKgQN66oeD+o29T/XWXYWLhx89GUM9PgJyQMaT/uNuUNlbk+fL9SRxtfZq7DIhU7GlpjvJr+8
RknHte5ZH2j1Cv0iEv4ZLF0KSA5MuiDuaxAlIyFoK3ss/Xb2K6ymeNMK1J6jQoNDk6yMixzMq4h9
60ZrntPgizVsCRRm2fQFd/haumA2FW5HCD9hW+36+xijh2xMVASHym+9lBE+8dXhXNKmSWJbbFZU
Ox4PzbTYXfOpCYK36ONr6WJkpYE0wkq/X/yflKcBJm3D00lJJdnE7uIr6nUSCpLc4zM1yb0hfW1I
0CfOL5WDiLwKDHS5wpsMk6/jEWzv6GWUfdY5oFIrR8UD+35ncASNQa3PGthavuWvbOWarbQ3vN7F
O/HvEIcQ+M4PkyeBXhVFh8WbXtgTWexFvnKd72S3vBlt6ktR9z2VyzmC8v+fqnMD7XQdsrxwFz4q
Tu3TFTHqzFQ5rFDYC0UTsMTDEXEjGtGVB42/ZyZ/p7rGprlmjDMk/Qv71UtbmoeN3vj7Uitse48V
lSAQebvYrM4e+ewZvLiWXqtNC8EPh0AT9tMXTPNT52MVQSac5XQangPFp8Ht/O4AyhtneK626S66
73fJdb/L3dD/t1R+p+K3CUp/8F2bGPLl8hO5juO+Z6MOQ3CUo31UP2UjAZbrG/3NBHeV0ZN06KIM
9So8ktg1NmBB9SKtV6HPvGDb82z7KXErQesWXggY7LvuN8N2xECjG903e3wx4hV+HYvf/OFwRdNi
KTFiGFOL7DiDxhsqZYe+pYbS/iFpfbPDYQqoAYIUZT5W0Zkdw9dKWzvUjuAUW5Aw+fPOgCzrhCH3
2B++Xg5I6otxWYhYqXo4aPAwT5+DZDN/avr07HNxeKLkrPZX4vfjpQcH2Iue+tJAjNv9A2i9LR+H
InWbyYvKPtO4V/fp1XLicahef+ajVM7xDxWcN2scerSyBkVLRuY3+D+lUAVIQc6+1+7AReBfkbRt
64fbL3t8YVOoR1yZ2GytuonvQdm2630FQibsHkPFOxENfDFzTKXaGGfs30AM/Hood7GQ+JcDbh0A
37zhIEJMIwtaW1i9ZNfhpY894kfbZE894q9Pdb8FHj/4NGq9PC1s1bQH6WV5sCQXz3D3bEQ/drof
gWWnm9YdTFA/ssmUz1503/zkoKNU9VgBJTfqSIKyCYPEaxpK8Jj6WhxqWGqoWHiUQ1rVVHZt3Vjl
5vK3osDW4tChjqphGgI40biTu6DSnH+JD/Uu80KfzKsobzikwOFkZQNjvpvYAD6Y4CAtAaZy7c5A
WRazmSHJPEdZ5GBj7vIkD5nFvL7to9tOfCGWj4p1DimSyED5Bmzz2Ll9fbqfI+Sv5H3nS76MNnxM
wBRXk7PgFWvY0xexf8iu/h+DHwiKi85YWnSgsIqEhjMf1/X2S/csYVwzfBxlN7BLX33+ZG/Vr60H
cY33R3RVp4tpSljXMH9owDxjvExUlysB+RJPp1emhZVKIpZ28MHgx9RWCzD4ob7T2o2N5IbYCZcT
AUnkso5Z03pIrsLcYk6ult0JETpcqmciXi4jvcQPSi2GmQ4Wy21YBYkxEgWP6CBw0eLk5ERmczn2
sVLvv1FjdU0wnV4WlfsRDX8GFfvr16S32OOgI9akMl1irFjxon3TIozZJC6Gamd7McE3Nz7QLLuX
d5skcgBiNHGemWwKujgwHh0dPSRM55d8kqY842Cjq1pIc0XwzDwu2MasX7cGzdIEfhIQ2zjkCyNb
qY9XhreV5FBERJtJmLAxLM2eHdmJnAVcvozmrrMZU2AHZhTrlrwIEqvJ9zkZk7j0Gcupum/xdbcT
8fiOYXl3wPBo8KBC9ml4Lf0M3UJ0ixW1ufn+p1kMzC5SscLQDXxhe1vdGYyIRQM9Z+hTb5xEqgD2
rPd7wRLSOFRDmOv8Aaec6gmFXR2wCxklDSg98qPltS+FuNVOBDQkkxYLzAsf+FS/O7vSBKGoCLMA
+42rWTbkJVUPrK/XCU5b5Z51bSZbcZtDn4HsBCdg7ZTqnlkGIaQaxQUOCCG6F6ZvcvTazQQQUCY4
oMmSYBIbCc4VWrUJp9HTTeDaQCmqEHjGz0yZYhG3nQxPsuBL090PqXcZmyk3OHBpxX4OcKQhJMuv
eQLFNXmy5X/Ltv7+hi6drolnn6PHzdlIKuy5vIv9KrPsXiwxFrC57AqR1UEK4X28Q4bYQm85fBH3
xW3Pxg0OJkiOEi/ak2BJgBf/dDtJMXQR2M22XXbaCyt0MJY96Q77uTkNIU5e59CcJUQ48K+4SmrV
A7jBEXXTgz56Q/2dWEPKLw4z5mlSq4UJdYK6UraXg2RHLpg/M9sAW2HqGzuWJf/XW4XEv+Mmuton
Nf5FnnO00gdJItICIsz5uSixSiOlNLBb5+RZDm9GZKhSTDzRUTbY/59FuW4Ug1LrsLHMqtenT10R
2nIt2sQXIo5pmUtAtGCO2o5VHkaniDzRU7bxscOTt3CH0j0aabfUKyrlFwcRUWQWyA6ZwQ7NmMLk
FM3oT2PrEI6x/OLCccFPRk3WXCdjh/XTj/2P0Yu3eOkG1VR493McPK5sY4+RQ8wvU6UPalfxwCHU
Q4X7EhrX25dIO5Y51XlHJMD8461ZGmAn7uGaulF8tbZDT7vGXPYhztD1J21q1EX1AZWPYiPfJ7Z8
JbhSRcQN4SM/G6WqU6QbLLuTpmmfiK2XmZSiCxEo/IttJBrJqAQwgeqKky2HUvlrXNr/6AfbHme7
DJ2Dlt6zpMYqbozmodeIb0WtE/v/s9/vulqPakCsU2rFVjAUD00s3uVIp0xwQDHmQ6UuLA1McVYE
S2MHFJGWTKRe/OTTKNSCqLHUq/Xi+xREPPpxeekOoNzHDQwo6wdf9ZMsiPSj05F/Rl7tDl5x//mX
Hkg9QAwXDUaqym0vEI12RsTqEdLN6LGXpRRsPdXTT2lNMsFfPcHerPEvEVXfGgEENtm1IpPtArXL
+1O/3W18ZOx1smz3g/0709/r1e4zy1x9IITUYjIyoARpnqvIdngVAsPCvQqzla37xmbx+lv9ih5U
Wo2oM8vcqT3lbS/2TGW9bL4Hya2Sxp/ZdWcGuF1niJ2ygGMdqXwNdbPM0waDsLAKHpYmKeD31WXz
NHR2tu+qZVKqVsADEgbXguo11b/py/3lfbeeIJ7Z4G64S5ubVcemMYIK5APKls2Gipa9eOw1jnoS
oxzion7OtBlMWDhUZvmrOn41ysiWKUKd9ebgN4/4NLRQlwxwdUrXJheT2JML7awr82vlWRHKEZ0D
2uIjdVyuvxScWeUCvTSFUJ+hOOpkFigptfh7AZ5GcxD9WZ/u61Q+DpV2Yyr9VrJGO4zEfRgsICZs
99YkUkn/ajp09rdwoZ/MuT7gtYdt98EVn8Yjo4/HCPoTaxwWduSllrLH7YQ0NcpSbE8r3mCCtfLR
PO9U3szaJqAVTXZFr9/izxzkDqTctCKrGADl8gbPyF67UR7QFOJjmNsZb1Eo2ec+JjuYMEBDU+VQ
3nJHldCh+CqzqR9508X2/AqxJVdF71AegJ6fdWJRu4aMaC69FcxIaY0OFkcnvta+KT6UUV0ht3On
9Qeva22wD5N+nvL/D7nn2SJzOW47pzJU4WEVTfZPBm5w6IDI7+Y969UOPQvMp9EWklZIs5cn+WH2
81szRsssda0kMINPgcUGTT8aXpGcKi9tOdyP1TEP7ggUpL4pB0x52saJwIYWag9dAlAKO8l29W4W
O4xfhu6uWz+dfkE7n/0WuZ52Irp+nEpCDcoIwBNRbC87xf7mC9+Pz24bJQ9B5gFE+sk1LkA+kH0w
qgOYMsOBTakJYzqwWYziUF+n+/CobZKtfEWZoRaMw5gOqo6TxAaqwurKKK5lqrWdAnCFw5RWbdJ8
GeAH2JoGuwhsVsBYrhi3i6GdGEN/g7Zste33bY/xvYitYIVZxrCEbSvlakBbyOThtkNeWNfrrGeW
OAzR5r4TMvaZJj/CjRiMjborHMPvJypUsnl0PeF8C28OOxZNkKuOvQioZb2V8tEt0QY+z9p13o7O
5TCnTHEJjDKgA0ZlOYVgQlQq+7PJtrn8IMwkChMYoXAYEXVZWFdsBZWH3qtfddTlU0z/iC+Mtuaz
+euvJeR7EY2kNpqAjSvGzXd9eu4q//K6/UNq/maAy1iypW4KhS0cu4C3++mFtaZOu9opv0DewWs8
JrkAEWSZlPNb71J9C0a+IzHRiwIXY5juMF7a3bbHyGckZaObhEBbqEJ+ptR1Zo8DD0lJZ7UNgLYx
KymgtTO+HUD0enlBiYOKb0ysYlXpepYF5QnK+irk3G4DyLZeNkLtY5XLPpJetwKNLR0byOw3oZc6
w55pPIp27OpEAyQBunw/oqkqc9AxTbwuOM7GrdB8v+wNlcjxLYgqPJlNtmaNO6N7H/N029Q70eTe
lY7pnlL2aJvhFp771TH887J5cjE57GiVthVRnGGJMobvb9mUM+uVDl7AXQ8elMvWqMXk8EPpp15I
2U2ryP9IhOckpdJ+wgB/y1ciay46tqHFO60H+aZ1JV3pGEnA693wNxsIOSTAQOJCkqFxICKZqVLF
M2wy+gLGTj5tv6Eaej2Q+SixvTQuz4CGgBwOJbNU/FjmQ6z+CC0CEikTHEw0RaxlfYIvZIwPsha6
Tazbek9VHU/zSZfWjH3Hs2t91IpinLLZ7X4PJqj78dV4yB5VL7+W3PoYuJmv4nQuoGkyePH35tX6
MSy/NS1IpTwahyVRVRWpBGI7Z3iZYlvHY7OOJ5vYgeieti/9NEJPLKUQTwUpO87PnQ/Urh8bfMYg
3yj9bW8SLw7U2aJxqUeeBl0uT8AsXFtqRzq0ENQU0MQfKCDoA0j65B6gXOJQJA2s5X+kXceS3LgS
/CJGkAANeGWT7cYbzUh7YUi7Er33/PqXaO3boTBcYiVd5jIRnSygUCiUyaLxpfzrpjyN18OBj4jJ
r+Yz+CDuQWx0Iy0T4Lq+pUGCKZn6aa5mXlgXfGaH/u57ESRqp3iXgpx8W/b+NAXm5SykcZXwiAoY
0w7wENAYbNyUX1KYSnOfnsudv5tlp0RyFk3BsFR6UNvKJaZQPafJXVA/GIbkdpOZf1MwKZlhYXAb
f1f3IMvmxp8PIk0f/+PEVYmjagrWpbL7kdS8gaX9s3ih++SKl/dnH6MzH7Cg78ERdSw/JNLcmMRC
m4K18eehzkr+rpkeyBmEsE+8o+B7/apML2V7JtgTn+Iy6Lk9aXX04PGRLAMeGeRp+x6VraNgQTKl
K/qatzj5/uDmVP3LbNmJRMOhMwaJMbnkWDcOmikYk9rqdFpxDZnBmA0nAVx28+vsFl7waO3TvbJD
Yfpz62gHhiHbTuzQM8YXSZ/YUkUVLEybFX93dXF2a92LzlPszAd6hkE7prtWxmUps6GmYF8GrWWG
yZ+l5cfg0UA4LwSd2GN2CtGehFJkxQ1et/f0UmK0sdCWYGIwXGekKl/oQQkOfjc90nQ+qMT07Lbd
E2I4eEQe9BAlEposjr9eOvn2OrAEU6PSrMjDDtjaHZ9upx01MKl9jybOqMnJnvMZcS3ZYfmXRWYG
WLSoigIQ4bQkdB46g+Ciik9GiBg1mgAemz1MKoEdjz15zOlf1OgNUTg5JctTKygvVyM6OjF+nOU7
hlJ9l7jhmQSO8SzZ1XWD8AYoHJ/KwrHUZgAicPnZBMXrtbkzvmAogQevdEY1SP4gr5v4l5TGG6pw
WjK1LSuLJ/rmUsUrr6+o4UUT+tFJzTDp144/61psOHHUkZ1RGrY3oezudg5y1d2WXya+cIwyVWVD
q0CxWv2xLt1yOlbU24aQaZHYMVBjmJkRhMhCNR7FgDqCl6fjx46Criqy11KP/Ad7JJFLbB0og7TP
J/7QSGYviq9axRt8yYtdtoni0BT4cF2Q8Jy2evbPcKj2tmcgV1g76pWsR2z9QvlHX8T2gTmH36/z
V66asU9zb36cMbV7DHzYnkTicshWTriMY+aHdc6lyu3zZF0H4a3f3m9rBP+J95b0TRr+CQsHuyAA
QK0f4mFW7Fhsn5nftgH+5dnwhiCYEYP0RXApNwivcScOnr0vEpRE2RgYUM6Xylg5jbhMKsGS0ED1
1YnXgAdD4SjqzYAJ4RKxZGogmI3Wiru85bVK+iG79c85sgCgFPjuW3doOksbpzv9h8p9mWiCldCq
vo66714oO4Mj5mx9iKHtrYcot6ucxk9EMs51G5CIg1QU3e6GiF8DpPwrgxsqU5DthSRiTwDN1aCt
eHbOoi9TGDi+ETqN742yGefbh4mIfQFBFDcs5h0rTfOl97+M801X9jKtWHef/6/s4EX88TgR9LSl
BT+x33OpOdipeddo8/wfhnDIFo5v3OLo6rZd5QpfuNbNwWgB5uQP7ISgAF6wvJqNdHhukS9Senl+
dv7dYhCxP0AfJsZmroB6jbhXnDjD+DFpgl0wn9JeWtLGF2wLTbAePdV6xeQnGbHfb8NLcgzO/Nml
sUtzVuTK/CyZtouWY7YmreI+CGYOoM++dOdO1konsYhoCfhx48IsTlHPixXsztOO7rNL33a4L732
hVMaD0f6LDFW6xGAN7UUjAaousw85lew+Yd5qE8oZkJ9w7grnpHPOcj4KyRLKPYHmIZFyrnmSzhf
lUjwDQ8SaSQaeHEGFopvVmM6Y2gVAJ4s1GvA997FmHnDKcNRRPCJhzXANiIti5LBCu//dCpnpnOL
jx6c2gU5unng1Qtai9us9AoQcMfpkXoxBgv/pu26uHULiaMM9UmqBWibxsdQQedUD/CkO2yv7CVr
uXHaLpq7wKnn1rALXldHDqMLdugr9EwhHuZYx3QP1xg5H2QSMFgefxKvPeHEu9zAgY0Cz8swPfUH
nR1V5EM9XshBJO6QxHsll8jT4vNCWrapzq+itnAqBB7d8m68utCVKF713O6mo/bX9or8y0vzn5Mj
dg9MU1FYGu975Sx32fl7aw1vS5XF+yXPLSKWb0WFOlkhR+Kv9nJfHDjVgQ3eDU6dIytAkp1RwQSx
yAYhEe8nM2vzJay+qYG0VExiucVeAsUuI9J8X7nwfr7wc2LqLdg3snskQF1pl6jkOhQLuZrWSMKe
XXbK+Ehe2mseF+d3hXJA39+ttis+hZ6smVgGKgQD6FyNdcKFNIqHFGNWQ+pQ+4l0335PDcVBK20W
FWHLw9R2Wj8MYXZubeXKDtguoRjbl4GGtKXO3BI3CkpvG/vy2xtGQewsyIhWMIv3S7Ob3vXPidcc
rbv8HkRxH3QMAtK85i50eb3Yhfrxv9BaSlRJ7D0oAlXjZT38C0CAwFnrFeR/zT+r03+rR/iXZPc/
p/6Sk1kYmlmvclWLAMjJR5rbwQM9/0n1UGvuJTf5FQFdGPhwNCd5kpkBfhNvLbbg7zA1mIySZ8iC
W7qnx/7ImZ/kzwjJ+b9UPy8EbNpeI+D44U1LmKbcaWizkNwlMnsmVmLVharYaYI1xGwxbW9fZZgR
F50ilJAkri0tIZEJJHg4LZviJuQHRKOhU0RXIZOFGCQ+lFiDNZlV4xPe9hieMszcQh+pssOYBhvD
4Qh6Kn6tgukfFRTrsVQFtLVhAzgNLfy0jnZKkspeK5JzJbYb0JgOOrIa3KPhM9IKFEQaNzMMJtop
3cCVtVP+S+j0TSb+PQuti5S+DVJ+f4OvYvYQ4eOlgaYbv4xe4ZpP9sF4QQLsIONDl7z8xFqtgOZl
SHgvY6bekfyxta6khdGSe0CszFLUeI7RigvHab4h2TnP71PlNpW1PUiMAxWMQxRH1Ld59O77aGCk
RA98NLCshlIGwx3hxTaNRf93AwfKji8TiDtMD5fnKWTbIvgg6pTHXYe85G6oEyeaTiUiktPwW/Et
TNX4UZYk8VMj4WX3OmyP7VbT6/btuCaErhmgcGS2TVXxphgHTR+DakBJCnJxbXBNYua0ift7IMK+
5yxhWlIApAF5JDMRq3uajOM2Bl9t8eJZCiJsOtrsQrU2gWFrX5G+iu39EFWegbb8OjsSfdhvw61e
D0s8YfcxCCGtsgx4GsgpL2RpV4ZnPGhesrddGcHVquXRNVtjJrOoRsWgbVuM5dikQDNv8lN0rA6T
4mQPijcf0Dxe3/I5Qsp1+CH5IpFyLR6km6qOfI0BdHEGSewnaTIg24/BJ5NH3fmou8ZhcvkT9VdO
7QJKfHYnYz3MKicLji+lXhhWfhiu5Z7D6iNsiSO4vHUZY0CNDpzWTardTDDtgQcg45cGtOaXi1BG
u792t+uWamFCLlNNW3z9VlliFORCg1y+2NNLrM2yi3B1mxYI/AsWFk8ri3lEgw5k2uuYTF0c1FN2
8S3lRbwyYbhBWUDZiHZqE8XyKf5nMpzGKpQIIwMQjEVRqiWCBZBFUxBnT5/y8Emi1Dy7+s5ULFZL
MBXIfoSZykkb9UN/zbvEuz3DFB85CcHaRbTceMFGFPbcmDjOXKXbk3bVgoYyBOGBzOfm37slj3BH
0LgLzLIGTD7fj+ELGENHqLWuarswSHbbiyfcFxSZcMtiFtGRq7XtdwbBtkmVMlMfPKWKXVAHeGWI
xmMmc3kEkb7D2KrJ0AgOMilx1kxadUyvKwP97fS66j/FmVuO865qj3ovI9xZh9I1zSKqhfCXoNBJ
bMKrs7TBS/XHsnLnWHPs4ltVuoEuyUSsrp39hiRoNrOsGUNSyOBN/n2THYdmcJRRUsOxLo1lGFQD
B9c7WxObbVLPOfYnMK7C8IARxVnwV0k+mfpPtutdtoiZJoFZMxghluAM652eppT0GKsXXFEU1E3J
Z9r9woox07bA6kiJaoqMsV1Q9q1SqIMXW499qFyzCm+wLJXc5WtrtkQhP5o0sJmNtNCAEpYgAq0e
isbfRfTP1H7SB1n5hWDdvq8a1IyphmVbVFRsvVRjZOOxakXTOTY5m+FPlpJ9R7AtzTZ17IohFlr4
QRDSwO/QKYYQkv+YBg9mKBnAtrpgCwhBkf2mTtVOA4SOKsoIKRvtmx/d2dkdEjoSe8N/amHbLtLY
CA2rGPekE5MJts0ao9gqTKyXXka7j/rInCinu8H62fkcIpBYWdCYlRIbBDLRu+QzrDUGC2p/YJK4
p+9Tbzj+JO3WOzjBC6FJV0aqCri6f83Cm6YFEdb0k1OiOQjD9DjTVmHcLFjSHxWbdYaZhn00eDkz
E2ceazdk7OP2hSBmgy4gyEZeLgMdGFxZFg6B0oZWF4+QBNOGd+zcXvPYb/epBjc8Bui6wd1P5mfe
AQq3amzn2pRPAFSm25Kext7dlmhF5RhRbVTBwO+F7gmrlrHBVEYwAHhTFd4PLT0adXQTVoVHBlnF
3Yo1YERDrkezmQ2bIGi3neVDF2YJrEERfYXh3vsq+fkLgVtnFelUTYP/LEjTtz1lAXC8tD90tNhr
NNr1xa02oapOlZjrVXEoxbxCZjDLFNv8FbvPwLkEfTPzNnDGfEQK16Ltr+wPtahhYcykCdX+UeGi
Dh5iUGSDNxLroFu244clc/LwNesUmWcteHAXXaOqqVoWVW3otoBF7Zb6dWL3XmH0wc7oKq8N431K
lQ+wvw9FhCHv6bwv/GyQeMFrSghI9CsRxodaC14JDRtEfKYQ4+jKWwOMK0HWOZ15mK3osK3t6xK+
AQm2PCvtauj6AEB14AaW8W3U2+tErz+RKXvEd13XQ3Uw9OLbNuyaqizlExaW5V0ZTjXkK1LLCXVk
AAJdlc1XkIEIliLJDbA1E4BoISrFzf6zZg4ftuVY8enYUg7hBBvdEGR+q/Se36S7yAJ/qJrvtLDx
tmHEcMPfivjPNondLmpolCyZgNN45Qlt965/4gSbNqjTAld5lqDxhRFuXWidCVRC0U8oEmpHSK9Z
LYHa84Inzo5a7KIbTlfHS4DtQ7HPD/GOc9bJhluvLucCWHDFiphqceEDOEw+dOS18w+FrNZOBiEY
xCZLy7Y3AFFOL2m3N3KvmRPJ6V09VAsxuGIu7kRwUM7VwHys39TSP/WG1kiGxjR7QPUiKw/5XJBr
Pfe1r9mQhmhkiAqjlmjMqu7jWiEaUXWTibZ4yiytaDvovt4Xh0gtj2FBdttqsgpBcU2CkZIiMiXo
vqoxdADmWMk2TnMnHbNr29RkJUkSENEvM9KUxHMNkGq+GZsrqh5/QQgd5h3xT8xpFyNrxVzXeR7i
9/2gQ5YijqbQ2DE/sR63cVYNuqEiG2GbuCDFDo8469TYzOLRI90MunBvKK5jVOQO4adtnFX1NkF7
Shh8F7zNflQ9VsR9VqXA0Yg7YGTqpN6brHS3QcQg2ndztEARbg0wfKhTxUK0/Hicx5In++dDpiBe
43DzMByjbr8NKZNLuDCaOtHNggCxpJHTdHezf69HkjMjwxDuizozx5olWLvA9ndYXSfVnw1dEtGX
gQinhmQzGRoFgrR5fFPb4Wk0Cox4UWWDw1YPztsWiT0GigGqFbsFjjbfqva5qSWOw6pCgxKNceZZ
wxQfF3Fd0l6hORR6utPHmyyMd113VXSyHuB1Od5w+P8XtlTvw9Sf02z0wnFfzqc6/qX9ePt9vl+L
36+NQbND+KoenZ5YxZwAkcCwlVwI65tu2URnlOmwmD+CYLRDNsXgdPD6+FqPbvv8UI6S/ZBBCFen
bw3MHCpAtPlz6ntW9lQEEtuy6hZgKicfsUEIFRtl4s4y5jpJRrwnP5SZ4drsVcW0lvmRlt8CQ/ok
51/8zguxGKEIY+D1IlZqlmya7T7ywRjmqKAHBsf3jbLTnWlPvfJG9qpcfcfSBZpg0oY+V+KmAppy
1bq8xrD+gkdMmYK6a3JTzz4VltNrEr1YVe4FqGDVirGrGWQfvKSgB1ZVe0uThbtXz+kCQjBqLUmi
sGUWHmX13raejXo4JmiDQfW/9wsWegEkGDYU1TZM4duVq/f9eJegIrr7PYh3OSKmR1FoMFBD+tq5
U9WjUvrXlcXcbUn4qm8onligOSW2jggDdsWyE9cMboryjxmTWtviPtFP21Drjv3bql3+vzA/g+0n
ahFg1cJT8MgzbOx6QDrC2PFRBLIaUL4FW4IJvm+cWnEy6CacwsP3zPh3InGZJki0WizD9HsNsaYQ
2zTOL3Hun3p7+PkIJAypASJ55HEMJgaG0caNS7SEUgdpQsGeaCeOXnZHs25c2k6uEZsSN3H1FC0A
Bes6YUyOPmKEyOUU2c95nO/aVkcE93VbH9ZxUObHcx86wlA/XhS5hcmiiLAgepuDFztqkdUpRlI5
UYPppmGUZfttvHVPjv0DKB4plIlHJpxjrKTvkTPxIi85zPVuQLjBReUhXpeJRMR1lV9ACpfhWLUz
GpAAmU2Oj1LREHTJ5AmMspgD9B8mca1eIws4Yesq3zcx6gNwjecf0Hj4EHjBTX4k+2JfVo6MHm71
Gl6gCUdsTm1iZPwaiZC6CoZ4F030avRtiYlaPWILGP7/hdno5yYP4N+hHYnFH+Mgf6p1S6IaMkn4
/xcQttJTMlKo/IzOWHJkzJl+F4KfhgWEYvTFFEzYGgMshZoz2aGj5I/bGi5bKeGK7SpazVTBSg02
aiFV5WRVuiTGKj1Ewh3bgYqE+Bbk0B9GV/Uw4AKsvryen+DWOPwHjgKuRe8Mua3ZlmkayMSKcUng
6XPTBvz9xYn9E49zHvp7HhDKMEiASm6pVVVYwAny5ZTGgzICzjJQUZpNbk8fwip3tneKCGUM31+V
CxjB+Kko36dlwd94f+JZtEeN4jWasTHWaATjDz2Q2PmTT0JRzin6hdPdT9ZpiPCM1w0stLFLdd9X
Yzz/piLYB52PjrFMEjIRySX+xmCIqZnImaCU50eMqDRnUnBtrBTD1WNlZ+EhYCIeoOTqIVY+5sZ4
KtJkF9uoKhoK17cfuj5/Djr0QpXZrxwN++1jRCNC+rluNNiqobxtzOMo4+hZV5u33xcsSDOPaQvn
ZvRS8tVG5tYanTD6a1tpZBiCCSnKnI0lN4RNfA4yZ2KB07YSb0OGIZiQQJuDeioV5FCiD1Z5Nu3P
VFYayX/i/YF+WyrhhKkJyrX7HhCDWVzpLNuBEOQx6AZnSsNTbqoSPVyTCEVQJgJyVEPhnyARo0Y8
ERtlAnFHd+M8HNQ4c2y1+IUrZAkjSKUoDbhUUgOOYP4Q2F9D080aU2I1Lh6KuHRLEMFq6HOOg+JT
PNzqEjZC+2PM7CtL6Q9Flh+Tmryisdl0tFQ/ttP0dVv7uHZtYIu0dUVPhzYegT0U6hMq9PYMA4FI
aP8xzPPzNtT6lmG8MMFLGDkH/v+FdaK00aKghe9OxtZhY/9o151TTookHLJ2XeqotPg/jHCepnxO
a7/hnnWXJ05lZOrJmK1fiU4vUQT9y9TCHAIVwoSGNze3Yy/JRMoWS1C8IkNyvR3w+4m5j/y/CHFn
W7L1soUS1C5TLFv3cyzUMB+r5i4fJHfuumr9sxGiY150qtVGPX4/DvMHraqPZWQkTmBYB79A1f62
csnABJe8r6qG+irA+v61SY9hn7is+dgHsqKhNTOnmxbqElTLNpH8/VGJk8rvVVBB85e1Tpyibpij
BBU9ToEfXadwlz0KblqJcOvK8AbKd3JxcrTEzktUMMCRNehNko/nSp2hdbL2vvU1fIMRDmjYFgzs
FLAFJuiNwiPCIU7b3anRr9gBsKioumpwKmABhihF2OgVTDfKi9wEnQBD95rqw8u2Qqxb1QUMl3ax
aEVvxMqU4ARNIDnaB9kY75QhLdBwExc7PO4xurBqPk1RMmNakG46Vpnk3vY3rO4bEiaIl6K8TBff
wmE9NmWc4mqf/ZsqPmTB50JGHyGBEA8ZqnI7u6zhAVmkjXe9PuZ7xe9eMYtGkRxnGZJwwiLCWG91
eCJM2dMQ28deB+NuPru/tWRiNEkJhsxIWixZMt2BR8xQn+Py8zaEWIt+cWH1t20RXdhijBq7y4Dh
39TPNrLeKEfHoMKd9ce80/fNteqON6EnC13J1k84xO0cmLaicHNIX+IeE9PUk6592BaN/8a723wh
Gf+Ghc5nPu00pcce9WXj6jQ/JL6Mh3bVSCwghGOV4ilVdRYWL0zQTUqGFzYh/OFjKhro+35PGuGO
NSmI0AYDK5bnukcxdyu2x59sKvtbF1AQbCKngTJdAcPq7aYKY4hTGU55AjXKjX5vfx721Sk/4xkq
8U1WdYDBY8XD10DPpLA/SdpPQZdAoi4+Jcm9r19rn7bXTIYgbM9kmp3vp0BIrZOuHivtpfhJmqTv
S7YQQlgyNTUMo9fhExfKbaMGu3D+ZOcffkUMHFJcowgSiUdU76J8IBSK3Orotzc7nJjmCpfGz03K
+S6KjXEdqPZSqSlWYiGqbftNP8K9n/Zd95x0v7LfNmoXNIaODFssZdWVvO7CBN5CqIW7OLtGzdC+
lMWHVrd8ASJsOToBQjtIJhiW4HNS7jIC+hb9+PP7AYW1icXQREMNwe0J0AISN7ikvTqPd3Vv7QPD
P9ua8itxKMsGnYhtgrvlXfK/rkjcj0aPfXe1PSi7D71jPusXyrME402i122xLhssGswlnrB2BNOf
RysbcKk9FN/KP/OTtY/32U59QnfztfGoY2Zcfytn6FjbsiWscISUpEytmUJMk1yx/IMxOjVC5Nuy
8U/fEk14QUQamcqyA0ah9jdaoh583b/Pi/kwsugXXIOlOPaP1w7C4bmmVljFHNNTHHV2wlAbnBHz
wiQ3wmrkfYEk1gTYahspbcKRrjXwtoycdxeDiS5Eqqjo2l5BvgvvV5Di2BpoenhXIGC0pAubFNYh
j4prRJl2Vc7ugjC/rarWC+LW+z04wUGIoiTtGgOysWF2qIVxO6ewvgqHL4rs5beuGm+CcfVcuAkB
LfpZYRAMg/FuaG7u1Io8hqaiO4kmo4VYV/U3LOGExekQ5tSHGobpTjevme8ErYyWRIYhHKdcrfM6
GyGP+tB9m90Rxe/tMbvOUMh46EGpVx6S5mdJ6i93BwMlIFpP0V34rpZgikfUFzYQLAFJof+coxJP
k7VCrG0UU3XEWQ0NfUvvoly+0s9ljvujKl6GYJ9EqmuFZ/BAS2zF2gIyTdPQPQQ1RzHZjwqBWRqR
mRW4QrQGblDWepph7H1N1nMqgxE0PJmySCcK9snHviQfe3LuM4lzL4Pg/1+o9qTqpR2lkMQMR2fs
QyfAFDNiyQzR6saA8wI+HLVwuQuPISsYO3tsAcPmUxzfdcNhiDwWP2xbhHVh3lDIj8KUmAnjVwFQ
gmna942yK5rxkGAm/TaMTBhh93EXKalWcC0zrrrc1fX7hFxb88dtFH7fiNYUGeF/lkzYfDPQmiBT
OcoQw3WY1d1ABxfsN/rcJ7uq9m1HqWXZ4bUH0RJUUIex6ShaerCCo9F6pGQHNBh423Ktrh7RcGhQ
GAVrIBgfxOvnvkpahNH6zAnN0LHwGKrUa9V63gZa1YYFkHCha1lmtbNZQ+eKqzR5MIu7rH/5PQjh
Ik/zJtM71gxe2UQHpQChlpXtKpPtt2EkS/YuTzUPc1TlaICx7DNqYDQzd/zhqvW/bcNIFkwsAs+q
keTjiJ2JikPe3Ba+45uSE7padMXQ4YC4GCXoWRTOTpvVGAzZY1P0Q/dZc7Rjf5VedR9NENTkXn5o
LGc6bEu1vnhviMI5SmzFn6y6RFCJYpSs2l1Vo+G26CqU9ezLgISzo9u0Q68sRCMFOtpTBdNebWXf
dtpVVli/4EHyNhE8K1WTonLkR0vHKsWMTAUaQVvF9aNkrw+2o1aZu712q+ZgASMYVFMbOpsOuLNr
62gVr70szyb7fUEbMP45TFkPMQjx9+aAp2ssq1xeVeqFCML2g+G8CnQCpW7yp9xAkUu2j2JZNF0G
Imy9mfW+liL44vkGKrmwDXUACi9f+c3t4Bq4uKznBHw+Cu+803zzqm0zr5lkbUiyHRGss8nCioGM
HadFNV40jWSOgvpyyQUqAxEss171JG1neO52fWT+0STettqunsTFngtmWYkUP6C8IzY3QBXtu0WM
uQeYDTvJ/M11QZhpwJbpaB4UViulKIkmE+x/lZennFWHrv+VPLGtqoaqovsN5W/CSY/0KNTMIsWG
lMr10JLXMZ5vitnCaNHia5Fon7eXjn+x6HXYKvhGeM7GfheCz/oM8SW1AFytvRohRgQr/nU+Jw/6
UDlI4ciKvSV4Yjy+1dUIjXW8WzFGe8RVSNEcln9N5zNtZdSsMihhJfugbwuDQrQ0zJ3E2kcI/KjW
i24fG+vT9iqu6cViFcWo/EgnqjQ9OhbzqM1cVZ3jM0u00N1GWX3d835V9PpSdCyKrpSvRLMZYII6
ioKqF90LzobXoHYZMxoww0A2IG7NH12CCYe2ZaGpFiFaV4OpB3m/2o77DgSjTshm3W2S/mbEZNrS
SQ2l/WNbzrXjjGpwpiLoqJvvosA0mGY1zrGaJAsDNG+loWOE9WtI6HxMtbjfb8Otbt4CTrCyrOrs
Go19ELT+2jMkO8JWEkWXIQhmo8Qxx2gEIKRV6USZfsYrTOIgrKbzlosmbBeawPrQCrBoqZK4qfkI
ajZXsR906yW0d3Wn7gxyHi2J4V27B5egguHV7bQnpAMoRhJU5Qej/4xIq+TyWMfQwfVnWkx/F+ru
7UzR0OoGt167UurbItkZ9l/bGrC+eIQ/8E1iakTspdPVDGvHTUXlV07RpjAXV/p4ZnnuNGbsqCbm
AriWjMpj1TlGq9j/YcWeTw1lLSXlxnDY9ehICHfRuT0mu+nj/4kqZ4mdWrcgC0TBJipI5nQFb33n
kwox8MDz3QAkbWTfHmxXk+kk/7V3l8sCTXAnQ8VU/NyGfPTOPIMDeZ/cWDcKOlpz6fiR1SO2gBI8
SyQXqGFG8PrZOB1aGh7m+Veax5a7xT9h4Y11Q5iqZQ4lQd5tN9j5fVwm+6zPJeZoVd+Jhao9A5b+
fU6EsgrRYRj5Met3Ixis+vZLxJ63NX51uUBMBJof3QIzqbBc9WREUcN5CeyceP6Yf1C7WWL0VuVY
QAjLZUWdHVWgNPOGnJ1HQ732Z3rl58FxW5LLC/Kdki1w+HcstkUxcCOWKdaL3Wh7sqPH9rWJneA6
eMaYVvQxh7G3jSgTTLgvVKO3g7wGoJXfjWbnJPM+rX7lClwIJd4YYzqlfoP9maxsPzE0t+vtfZz2
ruW3u21x+OdurZ9wcZQsnZQcJHBeGGCThjb6OkWjcltW/nwyxiD+cxtOtnrClaHkRUpYxO9CEAPz
dEufaPvGyiS2h3/1e6l4Ea7BQ0KXSuSFVqQDna0uQTv9OM1u3NwM1R+jdh6sF6u4paUkTbouE5Kh
YMQwQBYg1BUnqZFZLAvgl6WvE3gcbPXOb2RcL6v7hPsPrd4IeDOREbcPotlGMSzMTwF+HP0pUoiT
J2dF6yUKsWob+MohJcvpZQTbkNpWWiYa9LvoqMN0MAFEvsTGieNwkByAD4uYEFLhYH1i73pLk9Ke
gmFo4DB/mEBE2j21GGHEwCA75SgysHNHafCG8xG5kVVxvRcPzjMFIwuIN3DZixGpirRBzoiB1n3r
S65ck8jdVvD3+4Tf10GqgD4Q3j0rXLF5muV5FeL3QQ5XOrpWf1OUuYMLNlRemQ4yjlx+Xn5U9B/h
hDvWHhujrAKz96ga7vwq2WtG+WBn8R49ri5Nmqs+qFCmRmVivtf5H3EFLZm7TJnLDrhkqnCL5Lve
UHdWr0u8PzEDreOljVcIXsOagcw6ihB+NO+g5kEqAXeVazhVimEKmGm/q24MjKSAI3hoMF8cnI7u
cLQlZ1pQk3e4ggVOo6DGpME6c3vy4idfAiYpYBV7Id4BCHa3oLFZkhoA6TU7VF7YO3QPBuBzvNfv
+3Pn0ssgZM2rQceJ8KWUv1nYwHf4giFuNVWjfgv8qdmX5kM7unkjKauXrKFYPN0WCUZRIWbuVu0X
Vn/szZ+zVH+LgLAFxVgL03rXrqzUVcyUAeG3CKvXhQ4yNd72aRaOlwghJtTNaBxj0wSEHapHZtS7
rOlPtZ8ctDk8gPT20TKLDxjH8nEbVqzBe4crWJHCKNQAxYSZO9QOasduYzczMZ892iUnrg7JvnBB
Smy7snm24gvhHbBgT+jUshZE5QA+kzOnvSWf+GBUNBEc5EPh13Xwnw0U86qBb9WFYkDKYiI7zY88
DU3FeaQcJKvJP3phJN8JxRV14Q0ge1tFdQ6hKm/alSeC0En92joZiNHJqyxWzy3DFhgXegGGKP2s
VnwFCz28p+Z0Blnnzi9sJyT3NcslsgmOzjvRBPs4z3k7gqcjc3MWO6ymTpDdBvELI7VD8usCFeXb
a7kqHUqcUHhGOVsR//9CusBPJxa3ONNZ9yFOr804dXr1UKYnPXnYRlo9egskwUAijoFpgz6Q4pN/
bg6KF53C43/gC161UgscwRD6ZUwVtbzgoCHtqj/aXn+OTtqOepjXcur3P0vnernS3gBFs5gqU6vF
GixvUBzMrtk5Q/WMVIs//OZeibHkvMbMgayBZCYSVFW5o/aJaN2NOd7HTSmxxRK90AW7weaqiJoA
WFE37E0/91hnOn4wHtPhzlel4S7uXrw7ZIs1FNwPf/KbeQoRbOVjKIwjLzFwlA+8mEU9kkfjXn/c
VsZ1u4iWdA3VLBRl+cKpVsM4rgO/z9yuyrVbK0/CnaoFj0htPNnNozLMO5yZ4OhH+XFqstdg8k1H
zdWfdPe+H/fFZwjH3RiLIJ36Dsc9Tc99PjhabN/aU/RxyqZrUiZPNUFkNuiP2+ILTu07WOHUm1Zv
BAYSQy4FOU8IMthIuw78D2nw1zbOqjVbiCecec6PriYEF4I22vsQIqE7zk2M5oPVprgY/OtOySVO
yuodtIAUjn9pNGqE+X6Za01Xfv+cV7dz92lbqnVL9o/uiEmPUomVRK0h1chuWv+qCD/OJbpcc+Qj
hnuNYqYawgjbkBKpRIYLVNxmZsal8qcCbTFz46i96mWl9rSNI77kvmsGJ3K2UB+sEtHGaLjucsoU
XK1T/LW3851VTdeMFU4faG7G4nPfGXe2EZySlJ0LFHZK7M6q9V7gC3an94uuK8FK6er9/JceZaGj
SQffyjAEY4Onyf9Iu47lyHFl+0WMoAXJLW05eakl9YahdvTe8+vfgeZOFwVxCm96Flp0dASzEkgk
EmnOKatUCQvHrMpDaY7HPOdRj2yLUCkatkLf3owVih2oTpJOR/EI4IzF2zByTJDzfdYE5VQui9jA
91U8B+tGu9dj8d/lrP5nCb9VYE0u6bq5qXIzd4RWd4YpsPpatZr618gFDtpWBhjYILSguM6MN+px
wWqVEiAor8VjRnJPT3lmtXl+MITwtwjGEZWCWoH+HWY9kNgKQCdlHLmATptOdSWD2fM2j4UxrSEj
m4mtTM9iU9makdgij9Bx0/+cBbH9RHEaKUsvQtCkGa5GiNV0b5O6C7TTgtbnJHVi7emyW+CoxiZB
xKAjndFCYqHvp/lUFNe96Giid1kKm/v9n8n93iWDOfxyq4yY/cXBLF46p9qD6MHpjtJ9+yIAoy70
ZE4QwLE7g/EDPWYMSR9BXN/J9yOJ74S6cC6rxFs4+hNW4XWP7ydiiYWDj7ALLbZL6VchXzUqD5hq
SxBmDIGJiDSYhv6sj4KWrJ90MsJvzu2JyFeldByTJzP4clkdtsT1vkMob6qKhGwYWkGZJRMUMct1
NSuc1p1dghKQXFmoqA324KL755B/a48TZ6hka5fWIpklFOolAVhyUjhDfB8Gu55HXbDlGtbfZ1Yu
XpZ0DjEM6TTD5HVatpPHwEdij2MJPDXoBq4sARPcJCcyxKRy7GGUHxTeDUfE5vlZq8I4UhE8AgmC
xsKh4yTTD9SajsWxd8IfYJfYCfvw22Vr4KnEOFWjMeUEA6WwOdUzyvuRV3Li6sN41CSoAkONsPXx
G7ia0PJxCP0BacLoCOouu/J57Io8gSynYznHyxBJEBg8ifbiVF56h6Evj+ZL5ofq31Y52dPEVjWE
SZDNUcRpihN1txT1QRZC9/IebfuF3weWJXJMukqIIrpHjaK/xEJ10lvjaZjko5ZVPy6L4q4e6xxi
KegFgcZud0AIAmtibg9IcC1AHqaER7x5lW3z0w0CpHwRrMZMTs0E6W+wNBCnRaZCgSNKP5p5ne88
IcyVBBqsJBXjqHCUMPfkNjrVI8/qtp7aQOT9rQezbBoZlGgYIKKSzMdcREryputSd+xqp6s9zh5t
6oMqCabNUNVA/emjG+qDVNAaAcLiX5gfcWu48O4bcShPqurJu+D+j3ZpJZBZQG2apqBX6cWkiVYf
gr/z37KV0fwLmi5+q8SsX2poS5kVkFBgrB0graCDOfY8ONvNc7QSQtd15b71QRFmXYdnSIjgtfKd
Ovt1Izi6IVqXd2jTGlaCmOuoVlrwu9ENAprEfNA0yQkTXOlArp8mUtqaMPAm5zYvQNrQb2Ig2AB5
z0fV+l7KykHXkArRKhuxpReK9RGkz/5lxbZjh5Uc5rposjQQux5vlsGbXcqlXP/MwWi52IFlHOej
fOQl5t4pf9mskrSSyNwfUh1lVR5Coux3jvCSH4ZdcyO4xikH8x/YLmIUmhp0ypi70PuTF/tKNnuV
AH8hkRc8ZpyxPhpl4ciBL8Sqc3lNt0/z7637dIEoQ5OQBUKiQLfr/iiBqPqyBI5xsPeHHAVV09Ml
1IIpspqmcnqx+yo14Z9EeeetYkl/EynoMt2AEc7ZLg5/SRkP0Xez8rjeEOYEJ1EeZFKPtTKuRJv2
Sk3H/zHsgibWvKMMu2pn6dwSDG+PmAMtC6oRw3UgIWX4cXUKeESK70tzwcplJrIMdeDloaMYVv5V
Phi2cgO0BbCxWaVv2sqd+qJdm6Glu8betDu3sqDmc5BbvHEd3vFmGxryosrA8E3X92u2D3eFl2Oa
eThgPMRZ3NwTHB73ANvm91f4tLIZxqHM+oRODQ2KG9pjbLT2DEL4xJ6/V4ldDLqtLj+LklNG3vbO
5wPHeBRxxPTiMEHJSfo5Vbsc7RSlsSuj1xbTpJdP3jsb7oV9ZQmAA/Ayd2IEWf2hd/PrCJXyyDPt
EHySCFD3QMYEjIcJ6MIITX/ii0x5j44pxXJ3Ajd1ZCtyTUd7vPyrOP6ApQmuuxbZzwprPgVXAzks
jVfz2mvfv3FJcSZkADtSGGUxZIz2BLBEymYBfDVwtvrTqdhrnuqirO4IdnggIHgfXPFUXKOSexNY
jZ0cMr8Ap+fEaxPbDgB+7zzb4lJ3NWYIUuxGuCCGiV6n6Wus3hZBYV9eYI67YMmDJ0HouraEnC6u
UIrbLeG/hFf637HBPY8hW7TasigNBWh/NDFGYg+N6ZZaPuVSbYvVxDHfzYYICaR2f4th3NLc1WGa
EYgB5YA37fM7ZP796dg8U/5O0Gu4gp+5tM8999A+9gccrH/FhecfwMQ1QhyG4rgYuBz32WB1+/Rg
uvCH++yLAl/f+JlN3NDh3fubGfS13oxX6sNJWhIdemvW4Az72g+c75ovueKRR9m9WcRai2K8UZiB
y6sKIKoD+LBFhnkPmjmHyFJmL3PqiV2QWFWnAc0PsF1CWWPidLyOBHl/2WS3H37nrWYb5qRubMFc
gpXO6nEvG7U7tClg3DqPZFhkMzhmBaCGEsUvYv2piWNLLycPHb6cHpxt3/R7w03mbRPJc9KkBX5G
J97G4y7JHibeeP/26TyLYFyTIIFfrIshohSv4vFuinmIILS38LPvOwtgHjOSNjWDUFD/GmPzDK08
TKnsGmLlZJGxT+buEFcYTssy8F0mPHggapqXhFPtV48cKR2LtpjpPkqNO+p+0h3BI2eT+quKgaVq
ThyO4dDluiSQiY0SfZ7iEOiZTgTHHu8yT3CB+LZXbPj+I+8lyjMPxiGB9wkd3gqEDS1w+5G/LlNL
CnhjSjwpjNcpmykIgLOCDdRDS0jvQIdo9Vxayu3Yh9LSYIgPXZdsx3c8ZCMJO8TL4kG26aRBtXvn
WfC5jyhqcZ/2aCWJNYq6nSYwItPbWPKa29rvjrEtHQIrsVKneDLcyzaxec+uxDEm0cZKjdljFe4T
HGCSfhUoiZUYLwEPq2jzJK/kMNagjxJoeCsFjS9zvq9HzVkM3iTS9lWwksHYgimmoOYooYtx1ex7
P9inoMMg1nxKDtxt2jxKK1nMtQPWF+RiJeizfK8A6wPqL7c4Lr8kN8ElW+8ub9JmP5u0ksbcPJrQ
JEKvQlrrSp7ixK7g1g55jW1AHCAWK+zI7w88qPbtJ8ZZKmEas6dJQZxCTXHwaGCYIpDI/Wo32Yal
2Nn/A8BsM9xfCWRuFLNOJL02qZF0sS1kL3m/z0YvyESQJQqcgGnTcaxkMVdLZFRFU1PDj4DeMhtu
XoRA4Hm5vHE8hZjrRWhQ7spqCDEXDCZFB0kbrEZ8ElJ35o2icg4yYfzGgoZHpZnoiz4sX8WswQQW
iq5B99iGPCr67VhztXaM00CLCUApdKg12sKN7NO2YvMm3qV35rVy3X/v3HZP4Qm0PUgEnNjTePcY
NfcLPpIwziRVl1gxB9hJVVrxdbZv9vT5K79OO3mv3aHkXO5Lp7Izew6tH5d3lGc2jI+RgzzKZhmq
Z9VjlD0q89ex4gUlnCuAML5FXZp6FHNsJa366V7mpX51xDydFe1QFNmL95dV2o4nV9vJeBcy12OW
U3nJvn2rD/T511nZl/gWC4x0HW/7OEvINgU3ShQoABpAUKe/YL7N0psvVfLlsk7vibILJqIzrqQY
89Bo6F0weJj5gMc0Dsa96E/ecpJ2+j3tXo1QMIkxvre49Wvs8bwn5+jrjH/plw6V2wk2GpahpUaR
VdRXw/hFxzRwO/HmwnlLyviZLpEyM0ywg5X51ioPYn1FNP/yivJEMP4lT9QxwEA4IqDFncYfQgFI
/rfLIrZzhmdD1OlvWAXECdD2VaPBplGyn86TXvrr6iZ0BTvY6XeDHT6Ce+xrfKNz/AnHdeqsOwkw
m4ghGxqH3+YJ+HLk0BLlzNIUHpQYPbmXrJLxHm0ryssYQ0ERGXIMdd4Fe2UXPSSeYC/3OOGlVcNQ
rjTQQvPACHn7xzgVAHNVS0YPhGJ8i/LO7jJ3MHlZCJ7RM54EvYBTXlY0X4eKe7r4YvC9NJ4y4pkB
x2lx1GGbcsKQ1m0KWHy/7OIKuBvlr5kHkMWxC7biSTSwDfUC7GKRAaGIPiyt6SxlulMHzqXCi7TY
TpwuG6oQ6HzoL/PVw+KMT6lPPZToKXZjxw6YrtzLR21bNcBj6+hhoYzUH09aqRbRmNIilNrdT+NX
4Yu8OCKPvmY7syifpTA+cFCIEoFHFzaHCebxYDRWas141qCTxVFHK7V7fzh2YFICraAt7sh17rw2
xxb/zHH3KHb3/wBm2Dac829iXGVmglVEaaiJtkBTb56FBo3qvNfOPwTsZymMt6wnoEONtPoBrREH
NU5+nbuh2+0m0SYYCAnt8oYPAEy/+tm9nKVS3Vf+sx7GTqoD7GpeHInshdKfVI1W+8k4SlMtqy4Y
oJWOip7ZPw0mxyxZ/pe/kqUrCYyDBIbyOFYqJMjESdArPYABS3GSm9hXnepXkWB8Bx2SXLSOfwiB
zivHeMdy0uqqFSC3cWaXzksgd3oPoEI7sfKb9shD2dpOJa70ZBylmjemNNKcu+qPX3o/93V0bpg+
RRr9w0zMWRhb2ciaeIxyavJ6Olhi6udVZQX/EjmK3Tm2UoGxV7CUGxAyB7dGfRL6p5Fwes15u/Re
wlnZNzGCWUpTrJr+QA7CM6a6gKuuIqluKW6E5DIPo4y3TWwVYh5EPUcHHnzRQ5lhwrDyAse0x8yW
PYr7yQtEOL6JLUaAjKYL3v2lMS1Wm7+q6Sn7l5wzn/aJ8RGjmQlmoGOfBDG0Uu1REh9r7dfl22Xb
DwGvEDg7igym5Y9+KB9idLxHaMMMwshv5N41CCca3b6/fktgU+Di3KF+LSHtV2aGNzagjO6B1Nvk
e1UPnMvKbG/KWRRzVWppWqNBBKIiU3+Zs+WkzkkIRMH09bIcwEdsuu+zJOa6TGRBylody5bVpocW
ppuoFQDIhWdDBfIe6Vmopl1Td9ZgAKhhqkBJmNhm+EWQBTcQVStuvvQiElHxfUCIg0kWL+tRmpUk
B7y9DmlR0RN9QvwAXJ2g9Mbw+LE0D9H4OAelhaYrPyKFPVZo6CkMuzZbsNo1lgzkaID+WwteVJZW
PjfFI8jhnVpzouk5ikI7Se/GrrOCenaa/hswJK1kFvBn6+FyAOCX1cazE6KPYbrRhMkaCO76XrBz
VbamSLLa8AC2G6ur/F56qYbK6ZbIirPcB8CRk2eh1bedXScNIIuvpjryJuMrJZIz5X0guEjW7lJN
tfoe94Sc7kl6306lU6b3gSRZhhFbufkW9lchzpFyDBvDzSZnTBPHnCd7mltgmrcWUPvsIMV8YekP
Tbmb6gNJFgAziXYf9nY+P+dSaDXo+4/Vp0IsLLDludNUWmMrezhD9jyAVi5xakm2xvxtXCqrJddj
d4VRhKq/jqBviomfSb5Oo1M2aiD7AoqRdDuWb8XiZph3Wh5AeTyr9tA/pf1DqvFIZTYNGCAlAAsA
YabIun85T/p07JGIXzBvHg6Sm4XB2zTLnFo9TwxzTjJ1aPV2xjnJxaK/GhrtW52NtaWbXcsJQ6j7
+BTmrBRizok2J5GU0opqmO5GsDyJ0lU3hJbUfjO6azU5xTWPN2Q7tbwSyUSNmh40ITIK8JqhQ5st
Ikd+bV/SW0zP3/DqjLyFZGLHbFpSPdCg3mgspzBpnCjRjmXJS8NsvtVWKtGfsbpMeznN5jTA3UZk
lCsBJmfi2GZAMdVuFuPLZd/GU4kJHIu6B9hwQiun808lrq1ZuxnV2L4sZPPWWSnExI7xLBlxmlAD
bORjYQrHWuWRuvNEMGGiWRFg1yzQQ8UhNpfdrHD7pnhLxdydutQOTSjQkKO3BhqN6h6i0SfANQSu
6jVfJLfCizB/vrx224G3YgD93jRp1wVj4MIc1IMk4+4RD/Gue832i9PaUmeZoN62ohqFBjobuvDa
L7a1PYtlbD2USYjZRIgdAFTuTWat2oISRV5co2x9WUVeyMBoqA9ZDmRg7F0/gEJAasBdDjpVFBpa
XqqMJ4lRqhPRKNUKcBYAoLQTHaCayi5Xmp3G8xTbuyafIwbmDBdmmIGsCyY/a5rdxJmj1e4y3y7V
YFfAil6SR6XxxsQ3O4wL/Awx4z6093PCY2jgKcwc76SYux5tzgiRROUwzMcivevz1pnGknPEt81F
AgcqzVwQjTl/YZMDL2Wio4TyL6G/Jer3iDfqt52LAevj3zKYA6j046RVGjVJD02SlmhLTuGFbgIM
jl0qXIU2Br64zfUcxdhSWzpnaB6hg0syae+GJQAfY3Q7RTzYmW3/9Vs3wtzRMSZI5KHG+ilp8yWN
tUe54QFibdvkef0IczsPUZyFBTrPnTDDDKNd3ktWCewN7aumWdJBOND3u+7w0u08zZjTLSVtMcwq
FrCJ3qLyFsXsy96D933mTMvRPBipDK269Am4UQUv88EzAPYkK/mYkBR96EVA0E3nNTE8YfnrshKb
53S1Ncw5TU1jHCa6/UP8tSWe1qLLJDuQklPA4q0VcxHrJOkI0AywViN5IOLwhRg8SgmeCMYRBHnS
1foCEVH1ahQnQ+QEs7zvM06gJ8hDhfQpBjDj5zFQnDodOCI4O86WwQoSzCkeOPBlwkHrPSk9kJiT
MOEEyjJjVOmiA7yXdmgtWXCMUfK2VHPG2Y+ewwhnPyuPgxQ6Ywxi4MuGtq3b7ycH2yNdqEOf1gME
Gwoi1ydJ8Toe1sF2buYc7rEN0FJVJWkRQAa50vRduKMYJwFo2AH4NPmRy8vNcOUxJicKcyQWNIad
ATca4rmBhmDgje7z2+UphEe7vIL0axfeODJjgGkd6WXbQTuxulYzyZ2iN7M95oVigxkG71WOpWyn
1lbxH2sqWZAbM52mbn/NIGiXdvFPE7zi2TXxMPh3z1Nv2xOd4z7GEylx1C6LicDFlCp/NF2pDF0T
qYc5e7m8jtuvnLMgxhcJhhEYZIRec4lJ9ATVr2t1cqLlpmg5A/z/YCBnUYyBJBmRp5aKat3A7/3I
I/vlDnkGV0EvhPpHJd/VhjEGEkY1kEmphwIMtFUT1Y6rfRDz5py3D/LfOoFp9OMjsZwrIoz0WTCX
5t2gV/sm0e46OeP4wu3+ut/aqCITmChRozQKNT/Vnymy7sHYp/vmWtz90fjxShATnfR1l8VJC8NT
+yazIsQoxdC/BfMf9a+v5DDxSCr8fZ7qheyjDsAebWb35XyVkIZTVebtEb3LVg/5tJlGdJ5j7cZw
cYtx2WOC6ChKwPK4fJQ4Bg5+3Y+C0KVqZBhIoK3WKMzQpjfT1b52GEWnCOo1BwGXK47xEUMSS7XQ
w+ECielUSuibqHJiJanwtSHVvTZP+xo9u3NX2bKeW3U371rljwraq21k3Icsim0DjH+kmrJEegTm
X+O1BKXLJAvfAuClWESqZE6ouXlrq7Isg34eSJ9skB4FZZkOdExZbuodiRVLEXfJ8KMOUHzOfCPf
1bwOoM1oZyWRORRK3ytSGBYYc5mRdCh+hDw+800TXQlgTgM6PxdTpQKy0M/T68V8mHgNATwd2FNA
ygGZ5hyT131tRf1Trzgc89+8SlZKMOYfTb0sgYUJIfopepyc+ChZiaOhuQf13MDq7P6dSiC94SHi
bd6VKoBFAFMAhCA2FNDxKlimBTONwADypOlHal4VCNuKlHfg6C58ijnOgthEcZ+CYzSVsEujXewn
hxIginvDei+CeiH3zbudVF3JY5z+BODSZJDf5dHxf8kK0VatY55o3vEAgradiYrslmFKBBD1zEFG
or6sQgVTy50zZV6MaNFwNMA6AWXpsXDjh+aPMlsrgUw0ECbgQEwUTDD35Y9xuJHDN0nhbNj2qTrr
xIQATZGpmjECbEARDqVwn6uneeJdzJtxqEYhTgzwqoC75aPP7+cgKcYBzmh6GZzgFzmAadbBiI38
vfuGqtCdeaXYspUbVl9yztvmgV5JZtw/sKiWVO1hHVU52P1Uo2S0u3yi34eCPxn8SgRjFGoQxjE6
loCg4C/O10TAaF/1/H2iXdUW7eM2D7ln7rPTbI1HXgS8uXkr2Yx9RH07ZBNeZ05c+Ib4kvWnsecE
BrwVZOyDqAFm2+j5iqufVXFNFo5xbDqmswrsC7YEpaNSqVg+iXxP8rtSjuxxuBVNjplvv01Wchg/
McfAIxADyFGs3i0eFWfZ6W5mYcpDQzLOdHggFNsprJVA5j7sBW1uiQCBDWI2V7bFt9GnzQbBaa4d
zH3YmdsQmzdTsHm/rKQyl2Srz0HV9jhqRpj7bWtYJaZmQMh2FRuhTSZeaL/tElfyqPms4sZKjUQN
/J8FUv7CS4UG6s7qXPXG9Clesv7j8lnjmDvb2qkpghqCWRQJm/E4BE8JsA8CXrpju390pRHjMspI
MEtjoQAvgFBzjAPBtO7Q2qoT3gbW/Ni5qGJgaJV/lfG0YxyJmA19RShOU6EipZbepfFbxwOR5Jxm
nXEYaS+owzBgBQUz84aeOAXh+AvuQWMcRmumLZFriOicFu2v71MtZWZjBMOSrfgms+Nvl62CoxPb
xWkUWRITerLjoUKBfZLssZ9f/psMxnsMZYRCjwEZQya6AK+36+75sgTO7rPdm6VR5ItAsaYkLfWT
zLTkKt9lXBxF3vawAGrpiH6QjkATOgWENgmk1Z/QTwD+csWuUqv/xisR81yEwbiIMEujAYMBgGHZ
19fDeyu2akXXgt/YzRPP/1EDvnAbs4PSbRiWYLCHMMBeTuN1lu/7SrDMKbea+NDqvGcWz/YYZ6FN
dZ4EHYy9ql7l+Kmu3ctWsfmMOzsjg/EJTV7N2dRAnX6u0Gb7Vc8eEnU/Ni+G+d0M3WD4eVmezFOI
cRBTPwTRSAOm0VYPwS/xkF4LuwLYENKO7DsrfOy/E8ulL5XFbez6seEOL/J2kPEfs6DUYk/jqWhQ
3Qp9tQI4a+trxB5VfsgbXlxAT+4Fg2GbwFpkmIP8/dkK7hodAFjja/8CKge8HyYedyFnN9lhZ6FS
RyOooJrq01Rztxs9CuAU+Zc3kbOHJhN5oNJrZmaGi0Ru0CpdnnLj+38TwAQZIhniAU0fhZPnh17w
mnB/+fvbvlAzdbwV0FfOdkyqsh6qRK6Ap6R9z0BKgolMSyWLdVnKP7jCsxjGMRlzoIthAvxIFSI8
ZRdUljFa8+voUWCZabIDd1I4QrfD3bNMqvoqXiJSVJOkgMwSl2NnfO+0ChzgmZVnfzJYr4FOkhiK
roPS+qOgog+qWsk6HCPxts0zK24fgQp8eQW37fksgzE0E5UEPQeqv5Mpjpn4svSoFvdKfxjj1DKi
p6EWnf8mkDG8tERmRWxbxNTTs5Dvk+om728iVbYLTGyLII7r0W1yWeS2LZ51ZIyk0QzNEGuITIr4
0Ie/0Lnn60LDkbKdu15tF2MXiy7EyiJiu4oTnQ1fjupeOihu5f9ZRnQlibmyhgAowcECC8z6l265
LbOrFhBEpS9Ms7VkOyV5CaTJIt2RqJziBm8pmctMNZEcQoc8jrVCLLlb7CQCQI5a2/9tx5grrBc6
MSQallIxfaXHFFbsRrzRQJ4qzCXVVVU0I9DFNTlkGI5Fp6wWXak5L11IV+Tz5fTb+N6tZuUtwHPb
9F2JAxbAAwKYwByOi/w2taEbBSbnbHFUek+0rWS1SmOUokBVwq1BgEULmHk9+3Z5bzge4z1WXAmZ
2gkTvwv2pk5KMOs9gOezMh604WvZ3QbK3dBqHGOgx/PTCqL5UJUNSdJMlp9GFOLEiGnwKYKRTkH5
LiZ/4mjPEtgEhqx1uhDNyKzm8XMlXSvqMc05B2fz0liJYHz5pMRKm0YQUZi40FE2FkK7BbNIz6tU
bNrAShDj0Ile5apEdYnSJ1M7mOlDGL1etoCN9zUB4SH44IiODCrAjz9eTGpcdmG9aCOCIMVDg8+h
xlSTdJws+RWzfl5nk86qH2JP4gn+rNxHwYzj0xqpN0AqMeLlI9zoL7LbX0XOOFoAkPMpCc34APyZ
f21+VKaBbDEATz+TPKqTORWLZI5OjtCyfgapNO/i+OwiPkpg7ic5nxqRSMGIgH1AI4tV3s21FTjB
j+leteq9+JiiVSoVLVm0eJ2Dnw/zR9HMTrYd+G76DsqJYCmiA+aNGwGbkSdG+vwi+CiH2TjRiMRq
ESEnAZBY9RDsGxBMmi6FkAh2oBf05535o/0VRkAC5BgrT0XmyhqWYakJVTHZS57xU0J9Ib4bjjMw
mlzDMg+NHR0aZIPmXfOU8kKPjQD1o+LMTaYLo9ImC6QLux7Ar+ggxAjpMT5RFK64sHquuW4fkbO5
0uVYuedWGDA80kPgHDy0em1VLbHyYPQ5q8qxWbZRcWpzNcgBo4wUUbGngI7p3fCs3tbO6IS2fKy9
yg69klu236gVfVhPtijammXfTPQ0tu7iUZiv4ZjamJA9iTteKyFv79gOxpYMQta3kDW8TA4l8RJs
DKl6dBr3Lwg1zpp+viOgG6hxTMrG8JltM4y7UYlM+IHJU7z5KnabY3bEwAmYlFCKEJ3skP2cdYs3
Eb7R6fpRLnNlNGakFEoYTphGJz6F+1Zvo29UZL+PDoFt7nhwXtsXyEpT5hFQKUWSDpVAdzF/Q18t
MGz6q04EXGZ5muANlhLWY55Mfq2R6vIxmPioK+Nrm2pUulLHGneOaAtWRAEOKTxQ/khZbnnonJ9D
l4/SWPcqKIU2tZAWywXGE3vX1LhoR5uudbWWjGs1wsQsyV8agUwXCfz65/Bc7SRf83uvRwULqe6f
7VF7XTjjNxtZwY/aMZ7VjOIkMalkCrlXXys7AZRfi00lRgde9XsDb/WjNMaTCg1eqkEAm0l1R9mD
BXSv70ofFnOI3WE32DiWmNMNduWphRPq7Mqen3mXyabXW60141wrQZ4wXYLfEKi5nee7Rr3C7Wn1
5m6uHy57A47psEV4cJzWERqZR2cB3Vjs18O/T/J/WE92UHcupLLQGwgAeM7iYdBwF3kV0Pss0dPs
CK1qwuOfaKSJoJkEg4XIToMa+VSU4OpGmJP2XpURO85k3rX0ORVIlfotg00FBnon5XJljE6du+SQ
u8FewyDiF/KiuMI+5yQe39ERPjuTszQmqNcW0lSSTEZHusFs6wFTFgCYoZSIy4GilSg+RvxdEyQq
glM+81tRN6/6lbKM3y7BnduZCxZ0KG/i6U4Tr7r+3/eDflxQxlOXfRfLUYEFbVBJa9+IXTx0O+Jg
qMNNv4s7Xu5/O1Bc6cT45zApyq7vIA/zR9cLbob4utvTXgMdI6CeeafYBUa881f+0PX2gTtvJuOr
o3nS5hn93o4xXUnBtars/5P5m4yf7tpaLCsN3zfTp6Y9SuHz5e9v+6bz76f/vwr85DbFCzqipi8/
ppif0swR/RjfJEyoiTzntB0aGQYdvgGZgaoxwpQynAuMNtELXPtuHPCKjRyyHxDOY563vglvAs4r
bNvWzwIZ7y/PmSgVmFtwciDjTA1Imntgai/fLq/hPwQmZzGMg1/ATq6DhXykdMKNhXjd6Vq7+JZe
0cA22mHkxxv3tMsxlv6bgmxAXdZENCoVkofJtOLoR9pJltwI/1EK47GUIQdheY2QdlQPnf4QBz6e
8hZnEekifXaLvxeRjZvNJSrCme5V90KnpkAbjyhddsEvCRxtpA0VtMkRL/yOIMHhErxvNG1Qj3WW
znisummVALQfNIrWXuIdEL9u44PuQq4X3KCL3S58vKU5Km8GYWCtV0GKgTQVOzbZduKytIJCz4Ph
j3bjdU72qKLtIHCIk8a4U+PT4tKGCl4j8/aLaCWa8ZjDOHXJoKr0fWvc0WZc6Z4yeoNC1OE94zdd
5EoU4yJ7YU7SyoCW9XBD5NMSf+EsI92bT5azEsD4SHNCcwMJIIAOvNLli4CI1XodkhKpZzq8C3wj
ZQ9bWclj3JieG4Mw0rUbbdHu9vGhAZyrBBxzXvS6vXIGiD7Qv0k09tkaiwWAMJJ5dPSkP4q4rzGu
6XIWjyeDCQdUUqhJOi/oAngw7t6Lk8iwFMfOpVg55Jnf7bL9cDTPWjFHrZzJkFUZtKKNCBFY1yPv
ZwqkfMA94jElPO4ua7h1ByC7R/AnAb+E7d3sQYUxCyC6dpI0sbP5KGQ/o5o3HswTwlw0YhYlIUov
yJ+oj2H0oyPHeA447mIzcFxrwlwzBqaaQyFH4Ei+Et1pfswgZokPw7fiCEwOUCbTjIYDuAx7uBqP
zQG09Zx7YIOjhQAH4u+1VNiBjkaKxBkUPrhuPOF7cG88AZuCjnqD4ECwRk8/fG+O4Pw6dHfCnkek
eHmJFbauKWRlm5IJsuXhKUq8rD0VGSc03zoLa/WYs9CQTjWbACKyOrSD4UGvec8n6opYV7WWwNj+
EoINvZ7fY//ksYit4TRekVvpa+ord/D0/uTKlviN54E339xrsVTxVZSXk1gKDRFiQeft0/ks2q43
2ZUVHZEB8//LgVPYQY86zSQUyCCskDpb64+DLDo1D0uBt5CMz9dFSRXjHFulKIKtkRjTokBdz9we
xcz/pg7j7TvgQjeDhKOtKcTtomSXZ9VOE3hkXzyFWA9S/u2m6jx1wuCXloeWDERylWPjvGPEOJE8
mZS2i7Bwsdhbqn4iIUYDOWWrTRe/sje2fKkPrTi3MoQMXnqtoqwdHpRrPHBpCLeL3H7HI3LgnFy2
htlh2D1VYzyTquLrNH81hfvLRkA3+cK5ZcuXGGQrpJk6Pi1q7ZY8hMh4DKhKFC0qpm+XZfG87Psz
anVagyhfkk6nwh6AahQ5FKA48uQfxg05lSfVIXD2oQ3CHBsJOocjnGOH71u7Ej6OUTnWKU4vTc/J
oLKJd1NhUS6bEp0WXmhLV6mTqdyKC28Hqd2u5KK/I24NFUpH9etiPCzkT/KOGhCMDII4X0I49VHA
2CUGWHoQ4Y92DJtEX4fXYULFpBMjzzyEzG1tzsIY99SEElKcORVmVCe1z225MfaXd4ongvFLQZvo
Rk5zHmO+i5WTNHC+v4FCSS/7sw6MR1LDXJPAW02T3tWptzsnvQfcrBP7xokSwYkAynbmHQ8lcts/
naUy/iku0EVchJAqVI8J8CVa5Uskh7xAZtvKf0tha/dmJw3alEGK6CMQ1bzYpZQzhjMd5psRqVmn
uO/8+lv+7fKebaajV2vKAksjfznO1QC5lENDdZddiKXErBTGfR9bpz+ZLuVI0jA7LYGIM3Xqb9Ed
zzZ5ujNRTqrPZYCeD/oeA3zNUFigLJxVJMoMHnYY3atPXvP/SPuuHbtxptsnEqBApVvFHTu32/aN
4DCjnLOe/iz2nN9bpjXiN/aFBwM0oNpFFhfJYtVakLyQZVTtiSJbzofyGFnuGhkHVtK7S3eVQy8T
LqIOXsLSDpQQApAcnN6MnpVFumhWKJJWYgBRFFgUm6cCtWno0s1Sd38SN9NYkGMyVYMo+MeeRJex
W5SebjajPbryB/Xtn9OUZNME43jm7W2buQkV2QGTENHUdLaUZRKhTFjX8eQElABXni0JMlsoWOwT
q/4oXGdHtbPJCj3yW4P5wy67SDoxGGXobkxoivwoKfeRdA0Vzl63GYs319j10JRZmhZ6BBPRk9Ad
5PwpTJ6q6XF/xjahcmWFjfg56/M4xABW8WsPaihT+O8FvsBKcFVC19RQVElhwDidyDD1cTo56Emw
yfyqFx8U5UUpvmeT3YB0n1d7RLH3l5W1ssdgc6j0udnTkNDLFyM7pe1DlteWmN0nE0gQkYTcH8DN
ZbUyx4By2Gl1Q5RkcnpxslXpa9Pplp78d62znwaRMHQBYQ/N9X7AIIrZ6AdSdJaG0DWq6LTvzGY0
3JwhTDazg2ZbPyQwM7d/xVl5r6Tpy76FzaheWWDiTY2NmswBZqevvnfFI64qllnfBcLHPzPDXCah
Ri1Dwxlmkmo81p16nvX8LilVkPFNh31TvDGjf1/ham10iYzG8smp69wfe9Pr4pwDq5yQJjQGVyay
SRYXTaYh3U5vepZcQAf/avY4esQdaMmwR3cTx+TmqX41T3QeVyZRo9YOYQSvjOm+V04Qt0Kb6F+6
ehfx2og2c4YrgCAsQCwQ1A0mmOqqK7RFwaq2HFtQ6lTtQ243nWKJyuv+lNHx2oEIwkBEMMxtiWsK
Ws0V1V1Ap7+0krsUovcbZhRFAu6JoAhlV1M7FyADbWCmBolspx4DkrgiyCD3rWyuKAWc+WgBMAxN
ZACoVlHmOU8FrMgq5PIKO9VNTyi/Z+Hf+4Y2R+1miL25gtVeVfqsnJxB+rtbWguVbnY4f983wvGG
va32UmDEnQpv1LqG0qxghepbDZZZcJbvG+J5wwBRAQ5VHIHgjTGFR1RfOUMw2BmZ3T8zwwDRUJt9
Y6TV5Gj1N1R3gNz9Sx/wjkE8XxgIghpK28kmBm0BEaFSnab5PlezPxww+iNWiKAM4AhXSxhJdLAM
V9emQo7O4HRPbILpKsZoeKyMiI2CRC7WjSMvn9E71oyc6dhOIBDNMNAUISoom/jZQJ+H4B+jdZPD
R+mZSn7VtvEAVrgzwYnRoVmYGXW2iS9aVH12PxY2Y3tlm5kmU1fDRFBR3iOEFZRKL234vUbJojFy
CWWoF78A3MoSM1dh0xh9g/dqh3zOcBe9U3E5RVGWU38svkD9wecJV9Hv7dljpi0NwyVNafEiiY+C
YDfqeeLN3OaGhMd4Ks9JZJHt0WyTqY9IjMHLDPFFiBJQ7VV+V5Jvi1Fb2SLz0tGbQ7iyx0wWtFZS
tchRzUNriGkiP/GG8wBOEtNPzuNBOu7Hxmbgr8wxMxZVYTyGMczlhXruBzSFxiUn/DYnaWWCmaSK
DGNex7hQCOU9iRKrD177+m3fje305soIs5nHpDKKvoQfzcfFk23iSocUWgL6VbiKDqV+EDiIsX0F
XFlkNnMVdPhz0sOiFLrkb5q/ysAiDT2G3tKc3gm/h586iHvt+8mbLmbTbcJhnkhFl3JfO2acOt3v
JeVufrGVV+MYGJNBcMXUrlQsmhbLqi6t16HVErxqEI4/bBcmFdOLigqxkWWvnfpR4iWJN6Fv5Qyz
2w6tIsWyDGfMsHd6Bf19U/ZY1kjTitxK6s3T8soWA/GZnOhNaWBu5EfDN73AJ3Zrh27oqwhCWk1d
2eaRljNya614XrKYEQyVKCzwkmY/pofOGS6VFz4K7vxgXkUoW2hvhc17eeQAI9s7MmA7C/qWrril
gTDy82z4gnDQzQdD49wOOQDCFlwZy6J1hgJLqVwcolH2ljJ6EMTM/6O1xb5KR5MiEX2GmW6p3D4k
VjI87VvYfi5ehQiDGQGpFlymMVHBFZLaBvjqUBohoOg+ggoJWhnuqw+UnlF7ms/KSXLlMw8/eJPG
4EcuC0WdULiPmqPaHTu0aAr5Q6zJ1kJqZ9/b/WmT2JdpjaSTXOdwVl6OJmqKk0MxcuCQA/vSL3m/
rtWbhtafJ5CccObMAosLpH6GU3Yu/hau0UE8DLyLz/bT7Y9ZlEQGVEoQAQwFLR6W/fROcSbsNI1b
HmnvSfiHCCmJDKpEYa1BiQHGhoB8AJ/XSZ5Nb3+iuKPI4IeiTLh1ZxS5/BG9LSlkreheJt5rluDn
njJaPNznjiENntWB29CWZZRDAH+AVn8CYjLiqO9P7Sjrsg2b4yCdkV/OiasZY44gZEk0MlGsal3l
Xawsvaqu5C827eqVeJlHXuAzZ5F06hVtaRD46TLZbZn4EFW/NuXMgcV91JdEBkyiSDXTMoIZdKLO
zQMxiB2aVtN94gze/h4tsRd9EBdQjhJER/ilOZpv6E6200uN4skYNCX0v7zifM74sRd+LRrCUKch
r8gQ2VUecu1bO/LoVvd3a8iA/xyAfV+FQrHAKy0OrFhBoqR38+G4yKADGE99x0Gq7UFUdJVA8VIk
hAHeNNbUAs+dWGKL8jYkhl0IDS+1wLGhMsnaCgVekdTCxmyI3tS/RbHMCbkNgjXkg9UfbqjMqAXp
MIRK+161ongjeoxav/TDK0pPp5N6R8Bckx3mc/lmtFZ/BumUw4lFOky/LuSbfQZ6tQki3WkP+7U7
OMhLXijRm+JIb4ZDVQbny/yAzKSbg92Qp9m9HZU30wwQDyAnHxVaKT2mkCBXZW+OVVsQRZfj4nZg
3uzQWV4hIzjs9Dic4GLjLB7A+ATZAso+fN9ZtBx0AOGL8c7PyisS4k4uHYGV5UQcmqqoYHn4Ft/l
Z9UiJxwj3cHqTrNHXjqQtOl4ZQZZkG+g75lzodqGs5vfDEZL2jwvGm2CSBrQmqPYvdYmp1W/6MnX
/RHeXiY65CCgwI66AwaejbxN20BB0iBMThq2H53jyHaM3r7P4HIBMeu8pt1/vXApMygAIu9WivcK
tK/k6r5LIztNXvZd2o7Nm0kGXSSxVNPWhEuppBznDrmdrLdChXBikzNy7wG0CpBIrQk44KlnQ7lc
kUP6NLZdyxk+ji/vZ+iVEZIFcRDQVrscN2kjfIacjK3xrhTb5+AfAyYzOGJkqOydRgzYNAhQg30l
4ocpfZMjP5V5ncO8QWNwoypiqell+ING0ddhaTur1CZeJc324rn5Q3/EatDEQk/TUIM/tTu7+YH2
8Upv0LR6maBsmKHdwTxWV14XP2+m6N9XRo1FJioiHXghvkXVc94dh5D3AMkbPQYVOlKBo5lmFMVJ
OIcSuIfU6Xl/8WyOnSZqMt4wVF1iacpSVZNLOcNRVIxlS1UPtXBago9Z/WXfzOZorcwwnkyCSvLe
xHGNBO1BLEB9qQherf7Wu7AGqiFZ1Ey6V/88KbFazd2Cq5fT6OF9PRsWDh0PQ8aj1Nz2BqwROMwo
v+oN50oQaUqGM1rZNvaSeNGArYFwZmZz8ik1xf83wqzSWG/DwKSZQ01MvmayeKxI7P3OrNxMMMOV
yWMXEnrpHybcO/r7eulsQ+G9YWz2dqgrT5j1qUpyM0AWC20D+lE70drBeHCRwfOzxk6R9t93ajui
b04xCzNIw7QRQ1jrBBOih486uQ4zKgbrv/ftbF8cdaJopmlKkG9itlIyiktZGyMtf1+87tha2XMk
QovSjlH4ToulNN0aeLRd21mUlVVmg23mJpaKeqa9Xc2FvMYuKDa8HCXU6ZUWtFaH3iFedYpc7Unw
ir94rE2bo7syz2y2JRlTswgnON2/BuKhgRaOEE0onOIABm902U6yEGkuWchgaPAkD3QXeEyBcuWA
I1jxJB5Ak3vi9SBtruqba2x3S6AMUjxXsNgJniS7gXE/CYf9mNlc0ysTzJoWa82M8DaN7szyPJHP
5ciLyc3j18oAs6KJkHYRSKBRTY1s0El2RZv48gkCqxjA7i35OnuaFzxnLWgTm2vNOVvyBpBZ5w3k
UlVDRmiq3ceiOBrzsyJ5+wPIM8EsbqGWEtLl8E8I5W/VOL9EYXhI84WDIZvXkNUw0lWw2tyFZCYt
0WFGrT/q/Qjd2Ajtp4eh8ePmQJTfOiWhq0oELxRI1lllIzMZk1Tr0fMkBC9icw0IhxlqG4FXBlh/
DLkAFT5mZvJodnw4ownZh9ot3lt/bxXdfGFQsZtAkxka8KVSLirx89nLeO/VXHcYDEz6oQN3HGzM
p+74j3LRCAJLcuYn+v8Fb2/+MICXZZAWVRXYyo54xLN6H5SC/VPq0tcu8xp49IypQjfYSuhB86E8
8Koet2+mt8ljORSKERoabS4CNF5RAY+lXL+aXmvrpRNe0gstvdfekit0GTGX3ZW3nW5D1g//WYIF
FKPlYhbA/7it7wWhdjMcr/YX9XY+dOUhA4tD3nVVFmC5/fPsS9szYjQE6b7hzQdeB/s2hNwcYiCy
GrS86WiAFkV7b0bEU+XhlMsLp6+FN24MGPYkM/tYwJIjHYocwi+qyMu0btf9roaNAcNAbaGErMET
mtjtHjLIucPIgGLt6FA+o4LafOFM1Pb2chs7FkcmDXUT1Kn2b8hO2dnzAvbYBHbBKIR8KMigwFja
2dkjn8CMN20srrSBVBsNnJWz0xh91/SnReNcvnm4ojC4IicRadUBKy25oKzHUc7BMQVfeHWXnXjd
g3SkfsnlreaOgRWiDamEPlekedULae/n8Sykfirxzt6cKGRLWCu566WBbsniHCCjTKy05925tksJ
b66wFXfwYyS9jlETT7is2MuBHFVfQfsxb8x4Af8uOb/almuZiFmTIQYqxe6/tBCsyX2UG3xbwNiw
fKm4hG+cmCMMVNRDU/eSidEbl+LQpOiPQLkaJFmc/WXFmyT695VbY19nA6EAXyiXUpvt3vytC+tq
ihikgGC1FE4xHMkh3it36K4PTDcveYSnm8QT6soOgw86tLrMhrwjkuQ1l+77AgZA8RhfiRW/gJLP
TtA9Et7/3hPXyi4DDjoV1FAqjKBwIKf0kD2L4MU7t47ua17qhTwBdd6EMTihNGpdQbuXvtFIdklK
b264Ej/0J+8ABPtmIosBCBtDDGXnYChBT5celoNpd+43MNdYhiVeEjd0eKIJ2wffHwDPvqJkczwG
mQrPlqK0xky3muauNL9IjSsH/qw/7gc+72jDvqhUYjTPMZ03ylxwRbe/Fbsh6gISR7A1zB4E6Z0Q
GwuljuSVcPBOHSpz6jAyI5EEanwAUZ3ilH71Fl4GKkt+7S1s2hxf6evQzoSyuSm9riIkXN7XxugG
SIMIBw2aHu3rcDAcgv1TtXPndfQWV6qtwv69R+fbGlEZlKnCcjADFe6+N1LSfkOgJ3Eo4VjscVkH
6eDtecsiTiDFZVXC2nxqjvJraaNAEWUCs1M//w9TSYF4zxqDO3OnKjEpMLb9afGmY2tHDnHSI20P
TR3+pYBzDGIzPyWUEIqUrs3kOF2gvXV8v30ceAWenDMCqw+eito8zZSYwqg9SKFPyaNSuG3AOajy
dlWVOYq0EBMLTBnejDYebJAxsEMQuDoy6OeJpwkOFFPt/bWwiZ+GhOJ8E2qECsszo4qZYVb1gJUn
eDPERcTP+9/fdmllgIn1cjS0foiQmlMla5yt/kN8pnUd8n0aOcE3WozLLUPbDMGVSSbgqxm55zKH
T6kuPqZS6WIntIIZyUfdfEnBsoeWRKfrwrd4aT3oltszNLE7XeEM7eaRZfUzmJUwxZkeDiZ+BgSR
rKp+NrtLz2Pb59lgdttOjMalMXvkAOfPQnGcG6Taf+s5f+UHs8UihwU9WBoiqvok677II/Dn+cAE
vTjNul6G8CEUHkykvIWosYb4234c7sc5YYvAIAETL7IEJ0LtLMvnQODx2tGihl9w78co/dL5Wcqx
UkQtDFDiY9oMPeCZnCp58Ern9oeLsFVfOBLoxmzAkBahrTR4Sg3ZgkwrZ4/krFvC1nu14DkpJBGz
Ivr6PVXCEOzqjE4hm5L/FFdeRQVvfhiY0OIlVQoRXhkDpF2ac6XzsJU3QXRcV0d7qc/EChcIbINK
ZWmRitvreBprvH8l7UOSBm4eTOcm0Y95KnMOVzznGCToGyIVI42NJvoioAFKyHhvEbygYHAAb2Nl
26twThlbvwmbw1Dh0WOej/uraHMbXAU5AwWhYSh4ukRQVODFtORZ/TRFxjlbJA+105/2bXEjkMEF
oZyLap4xalQ1FOSsXumrd5TgIjpkoGzkReB2evHmHFvu1U1pE2kj7JFH8+PwnDiGk7qJE18rt75k
H+qL5IoHHQmJ5CqeM593COYEyXtGZBWfQitEUVpjChfpQZzvZMKZu+2Uyso/5pAdDKZa5jH8MyEv
LPcfxiK0Gu1zF77UBThNZQgpXQK9ceOBV+O23XW0Mk137JVvA5RnKKPwP7xe03E5iCiPih8NR79S
WaXihIOor1j6t/GNN63bOZGVbQZZ8EBnTNWImM2OzbFHUe50ojJjs8XLifAmkAEYUFhCjbiEk2NQ
elEOsXFj9PbXBGeZv/NyrMYxmUoTFErwxQD5iuF04kuW84B/83K0Gi8GSuo6g/xKDxsFMm/QYrFL
AH9+lHH45G1lvBFj4CSupl4TFZhqdKj0Fne1yhOv2Ly6r5xhMIQouYDGQMzJXD+M4mhVZWhVuhsa
jqZwR46zw7BlSaC1DcEpjQVGn3Zafzg0rg41gP+h0YIzcGxtktjLel+/nwGuembPH6BThbxvfmyh
UpY8qTafzJaHHmyl0oAm5TJV4Ry9RbY2pcjO8MhtnuQD752DE+XvTCmrKId2lRYU9MoQ5m9G/6KE
j0b68Y8W0rvk3cpE2XTY9Qd4M5aRJesPyPlZS/m0b4QHPexjIorLw6ZO3qGnO+aPEeZI9SU3e+Qt
JN5eKTMnjFKJpWgpYalFPSoVi4of82tslxcqsCl+5dVIcpaVzGBENougjNMwfLIKUhrxawYaA7X1
atTf6rziG65vDEp0tGBKEGBs8MApqHqpaz71PbI0kxvamL7AnTkTx1teDGqAZSA0AxkWkyQ6VwOa
KYbfoxm6IRP7lLiQRG/7mO4W6JVCB053TzNtMd44BB8qX9C+jqGfZvG2Q87aYt8Qw7aol3ihgZJL
fkZQpYJ8up7wGBt4ZpizhoFCFD2cYUZPP5vVyUyeDV6BBWeSWAYhZH0C4b2AI8uehvnzlH3dX728
79O/ryAi6DNSNCImKFCSv7QGj8tiwdsyeMNE/76yMaL8U9PQkQ0pTwFqhl5FUKyUcq6mPEcYbBgU
TUuz9wwMuUzlw1Ly3uq2DRBN101JVnW2WmcseyNIdSyXxpFPJkSUWtv4VLntBT34UG5wA1t19udm
e9xuFpnw6uYsFSsVr9Rz+V0U/iJGaun9p30b/4I7NyPMoTUPxX5YOhhpIQ0BOlW3ezPAxNUeUUpt
64r1exeAmz0m4OTagFcEwWDgkCISQF34W20Txs0EE2/JYOogNaEmrtURVNYn2hoa+DKq+6u34m/M
oFWcgjvJ7VLAD+9tiDdrTCB2pZpllYkBnQTpzigaLxKWO91oOK3r25vTzUlmc0oGJSFQSUFJaP9V
mb6Z0qEVz33u6VBm2Q8RnkPMzmREwTgpOrLCafA25m81QeGhyJmz7f7u1Zwxm5EEWk5JoGHYOZRS
bHZ7P/eTt8XPj4aFwqFT/Gzy6hk4jrH0XpPSm1MsI04kuTgncXIQCdr/xZlTDMUBDpbia9QrWSA9
XBOyS4hynpCDTDw3GJhIlLkYy4Vm7YXWnseDFsxWN3Gc+JeT8Y940xmcmKeFUkZhsGjJDGUZlw7q
HT3n5fe8k/H2q+4tGHQGI6IlzQZNg0fk83yqP4ywZp7Rumt3VvRl8UFejYy6/T8Ypmvz1/TmzUk6
1KudqgK5BSElpoo6aZwgSS5aw4GSPQbW4AdoOa3sDA3D+wuMF/w6AxnioEnQsHo3G/idN7rpobyC
fuXS0e0FL0qhw2s/4gUNAx9KrmrToGCIF9M8dc38UJrlxyUKXY5r27fF24gy4FFJ6dJ39H2XjmiM
4h0NtRroteZep/7lGnKzxCBIbWhTgBQPEj/z89Q8jyLol906fM6Q6DL8XL/XFM6a4ECwQX1fRcss
miFqD+FbGy52PT7n/UEPv+viMSj+EB4Nms5YmcrkusuyEatvQHQg5+LK2NLoeyrYOh3JRj3PgUfy
wYEtg4GVoQMpVycjKGXBsMZatItaO3Cig87+znpj6V7qRCvLYYIN+iKu2eljgyNIjcfU5p5S2URf
iiek/aGec/2tqtEbxBgMxIA2COBPN7V2uVckdyjvhIk3aXSE9rxj0GTuej0ygJmI/cULD8pbd4iP
k5tYuTOeeaDJmy4GQ4RWNxbRgENB7gs9RON53mxnzH6sL4NBjDKvwbdkIgQ7TXuW0/AsNYLVpaiW
7wN7qNrcaqfmLY37Q0fEI7o3OcHCc5BBEslMZEOk1fKZlHhIAri1xKsLpRCxN2EMhGSmomjTAhNU
pV45pD59kP4foIoTGCzpixYKbQY2TnrmDvzkm/FJemy+hLYI/bfQ4Qkc8XZTlvUFnP5RtQj0mPNt
dHu7dynTL/VNu0x45+od2sEb3PEO+tvlLrclZjIAsshxV2c9XWJudwG3kkV3cO3yXmTzzAv/TQUs
cNH+3/WMfeJvtCgVB1qonx0h37wATyiSGA/ZuXfiC6qJP9FLWn0O7njFBZyoMRkoCae0a5DiQCJP
h4T0YuCVSLUlM/KXsbBw9XUgkHsMSe9xwJOzhbOUMGUuloPUwuPkCLHS7oHmsMnRvEvtpLbTBxXS
rNJo85JiPKsMzhABWgOGiFkVgze9PCAnZ4X5x33XeDYYqFHNSamTATYUIbEW9aQ2oVXGnIQB78Bg
MoCyzEE7IeGGI1CvP1ZTZRV5iSejIHDlqfa6cjomKQo4hNQhQ8gBMzpKO0hjMkhT1GoF0T06iuJL
X/6liDNYEQS7HDRrfyi3Scx/rAuDLQkQJrXJx+h9Fc6ujrRi5Oh3EH6E+gXtyEgdYI6XfuVY3Uc4
g2WKifAiQUYDsZlDGBEE3+mJJFb70bB6cDIJDo9WnJPFMNhygamJ5UCkx8zwC1o+7flVeDLt9Dh9
QX+cT/UW9v3bPvlBV10BFyeRZGb6xlyvSSWh2IygwlmcjpP5Rtrz0L+25XHf0naUmmjKVA2FgLuf
OUQ0g2ZMLZUnkn36sJdDnZTeRmRu8dd2beTKErOyRSmuzDF9L8ui/GqpS2udJ3vBQ2bztbNAwwB5
0Ka2kuuAzhfekG4D+Mo8s+gbEax1hJYrNk7wiHp7W7Kie3rlayDoS+7fxZFe0avk8q5C2xvVyjID
BEOvkCBq3x0fnO6o0YO1bVzCh3e+mgfOhG6eY1bWmNgpoAyYdPSgNuBMWHnZc+KldgCxLproH17N
o/qyb/H9WeQXsLlZZPMcyPKDSUSEf5TbIjvq3xa0ZMUHDXRpi27ll+UJ1Dx2CZG+IaEs6iD3SJ6S
g4wGH95C3cQ9E4qKkiHqpsyms+c+T0AGQas0xU+dcdCE74n6UY3+2veYTtivDt+sMDtyEdbFFCCz
46SZNcqoK1b9qLv2YW6T9qh82je2tVlpIhrZUeoq6fg//JjV1SxtilEN9RYnjOVYjQ/B9Ex4YsU8
E8xJKtekocVtAkdv4RQPx071Ju5lheZv2DFbu8Hkd8o2iAodaQgnOg4OVXDE25o9P9BdAkyiHTcP
zPOJmaMy1pYJelO4HFUJWBzvR+Uvnde3txVta5/ob1hNTRgNsWwQ2FAE8qGPVVed+4MAOg0rTjN3
Pww2t6C1MQY+TTSUZThS/HOoJ24MJdsOXC69I7mNbzpcGemt+9jaHoOXpaxITT0hKN5pCI/ox/aF
K82VigeVh1kUk/aCg0HISV3kJjbebQ3Nccrs6pi7oftEoF3ao7+XSFYuW/0lsVIoovAy6put2WtX
GcjsDK0MipnGii1542lwwkPtBw5Ohd3fdHQzO33bn83NzXBl8n1bXoWOMZRjR3qYDD7PruJE1+RY
ahZ5rwio3C6zzFN1nnCfHy/GAT2DvBHnhC5bJ5WKsapVDewTH53+tMcJEaVCWuGF8hcr6MFMPofq
b5Vnrd1mkCaIglhKQzxyReb3IXgWePjPWfXvi2g1rCDlmjODBm3VmN6M3UeoA6cMC2d/+nhmGHCB
ytwy6LRQYO4uU3ol+sHgtTjTT+wsifec7sqTpIiI2NIJCpbGEysovM2x/2deMIgyg8ZCKgN4ISyt
D/ktLzZjO+Xl+XiRxuBI1UZZp8WwIs69NRWB3bWKNQcoR+SR3b5Xz+yNGQMjWaGZQTNizKKjaOsf
m4fqJbKVMxphXO0bFEsdnN/t+jI7GXTUh1fd+R3+5XV4M0AytvmgiwIwekxPSnlCr8EfzRhbGxWG
ebEUIRxckovZP6S936icdz9OaLNFUYsg9qoowoTaqlZXvlXhY1vx9rKt69tqnNgyKNkIR2Gm49R5
WmPRJ9QcerLlgHcXsG56PGZ7zlpiS6FmsVqWXqbm5AZ8TV+D5dv+vGzeotYOMYAQRlUzF4QG+dQh
MTIMB5K2r7LZfY4N3VYW2ZF0COW2xFWQy+cY5+yebIFUny5LWE2YMvGU34WH/APIj1A9EDzobvQF
E3kVHvOHzjeP5oGX5uaNLAMhoz6YeUpLKUXxWnQP+cJ5e9y8O60HlkEPdO1liijAwPjYOYEPqodD
9oaOcNdAHyRPuIs3kAx+mELUDxk9ar/TMBz+eUpquF24XKcYmIAkcDcOJuzQK1rhLGfzCSwc6CjV
QA9QjZz44KxotkaqMQdRM1oMYdGdNHInFWeTe4Dj2WAuKWHVSElEUUM84Rijfoy+Uy5kM7diW30M
Mi/+WCEtw2OS4J2JFeY40TWhUI30TExbAGkVBgj9wT1LDzAFIJ4H75z4YG+XGiqZiElHMjmGB3og
Ht/z97ww5OyYCgMmGqS0xqTCIWkJ8RAOKS0yyn4lXTteUSBn9Sp0VldnjIIo0WzQc2+uDZaU3Bcp
r3KYFxcMPsxgMo8aDSPWaH/NDUirum8IfWsfAHlGGIyQZ5HUZQojuTlYc/4piJ8k3Mz3jfAWLcul
YOQkbXR6jqH3IcEqnOCou8g+ejTSeJwe9Cf/fJLRRTSBiMj9Qf/OZBXpQASsLWLYgfoKDfpNhLSx
JNhyAA1B/SkX/3sFzk/W2AROMKYKGodhLahjR2qf59KwtTHkjOCv00StGETXUd5mQij852gb1S6O
omXGe1CMw7lQ58Ra+jI/CIbKc+jXFfSTKRby4k4oAkkYeidTPkz9MYBORVfjX3TYDwqOS2wdaCCU
0CWfx96plrvQdJTkTR//0AQDcUSPBXGIMGrFML6Uo+mqWfpBIdzGLp4rTH4GNZSjEAYYsgE8BzIu
g8ER9GSh34OIFwQonzN/9nlA9yv+/DxNDNDVODwQnId6J8ouaegGvOQ27/vU5xW+9UbVydAr6SFE
l4Ky5qmKOY/WWwbQpGhKCrIh0I1kQloU5HI2ErEHpeF9lhzl33Hg9n2dfVwBdUEZBSm+b6RggDgb
Iuewv7VO1t9ntu226lQoZeH76pzaUH3Qu1cjeTV4V8Ct2FqbYWIYakn6PKMQFK0I7XBIQDQKvg4l
diBJ999vSLq4NsWEsWbEc6iLCKksB7MJ2FLT0Kq7x/++7NdGmLiVINY35R2MLGN9tyj6sUras64o
7r6ZrU1gbYYJ3xx0okmlwIwxfyZfsto3m69l5KsRLxn0a6rv50FjdmlDIlJfRRIGDRIx+ak7LCfK
woW3Le7z7v6K0UVmr57DApR+DUJhzsY7cxHOffLfyy5/9oY5xRvS8H/RJgx2J4Pfa7Gz/35N/tkI
s/I1kg2DYmJupKK1zZb4cyRAsbPlhABn5bBpQvRRKtC3wXBJ/SkcjnF3GMs/wjCdzQTGlSpUtQYT
SuCV9TXPOFVsG/UhPw3V+8FqhcLKQApBkjBU8YdZd7IXDd1w3RtICLVn3Y8O3RVvjw55G7lPABtH
tp8tM2BgyGJWdgZco8WBuBg/4nJw/09kxx6PaeY9M8Ke2VbL9T3LvPJzEPN6kAf4KZ6yh/rDElv1
XQZSktSmJJ8L2NY1qzxqXvdBteVz6Pz3cn7qraoQUxZVUBMzcJENTZeXGnbwqWgdUxS+p8R0hCE7
7qPSdkjezDBgEdfEnEkDM3EZeq1y1hTZmuP/nrKhzhi6oSIxQkBK/PPWLVZdroObDVHZTL6RNJ5e
Nf6+I9tQdDPBoHjZhaWORyKgXvESKH+nxsv+9/8l8G8GmAmpBiRmkLroUaAkecllxuMCZeA3XeOh
/UTp5YZrceWnFyi+/RqHN7PMBM3iqC8SPZTWaOvK1MbulQ95cekEd4q/6zlvprbj4WaOQfQF3Syd
2mAYm/oomJ4cX7iqfTwTDKJniaxnUCfFOi6k0msygneKpe1tJRn+Oyn+z3HH4Hq8dHgLokfGIf6y
gL1OrxbONWgjafGTCZbCzpjzrIpFeJNctBOUNa7B8Rvqq77QhpiQywrFiXKWzG5uSGiGGRwyG9XX
cMeD0BcHEf4FZ3+EAEtjNydGkus97ig0DWOgHSbG45X4MQKB6GhJnNPKxtPZz+PHQEPe10SsO3gU
fqBJn96fztIZyA5WNskPLrOngHcKOjZH8SyB6fZpf1VzYpEwqBHNizQsE3wtp9Jt+reyx9tryIGO
7XP5bUAZ5FDV1OjlEC6W8VhavRjahdofhXw4TJHJofTYPmXebDFwMQ11hmMahcGxthrjRV6eQc6f
FC6EK3mhvxmMkizLkqQqKKdl7ht9npVijM3C0SVL8mQ3xyFztFSX5tFQWP9hPpgXXvcDzyZz+dA0
8BvGNWwO2lMcHuaIk6LmfZ8Jx1DqzRhM9vCpmxSnKgsUN6jghtgPO54V+vfV4SLNZ6PpCliBTJSl
p5HV8Z5ON17Bsa5Wk8MEXdQ0DajQYYL4ikcp6/q72m/OhoTSrP5SuNUVTxt/5hUTe0kwVmabw2Sp
GbZQfC2Gl30Dm6t15ROzOWmKUqi5BAMmsZcGkqi+3vHOt5u3p5UNZndCRa5Myxf+OWXG59qeLPmo
gzC08nnPLTx3mN0pgxiVDpUw5BvkT0T4K52fzeTb/ohxAo29cbRy0YTYn3BBEw/1/JAkHPjmuMBe
NwTShGqlwoVCXw7CIlmdlD6K0W+Uy/wUzeytQzajQjNk2KHpWtrLnziRZ7odlHcVCMganG1he9hU
iCZIMu5QbMLWGJKk6umwVeFZCC5Cwfn+5qFO+vF9NkWr1kOF4qmUrpSP4zj46XCqjZdC9IvpqHfl
b6HNzRqD0yPa9kshhTUFBUbVa9s97wfZdhDcvi//jGZL1ZqxviRI/Kl/y8H3wJytVOUetDhzwrYU
xlE6ExLAyv8j7buW5NZ5bp9IVRKVqFulDjM9Odi+UTkq56ynP4vj/3NraLl5avYu1/aFqxoCCYAg
CKyl2/FX2csxepx19nfNZldAXDhfRb3rok1iH7QK0toU9EqXQ2AHDpVOTnETS/dxhk4iWh56muyB
VutdXkmRjmylVyLlssi1LMFOGfMtGQ6hMLdjx9dft4mV4XEhGkDIpqFS6IQj+7cjpV+oO93ru/IO
Z8JO1C27mfqs5HERW8NrSFqiX8S1sva2nC2vjUNXkpNjF0uCzGdjLpLFiLMZcpEbzShjSBXoRnbl
i1nall+eDDdwazePceSFznQav4mY5/5xzp6lckF8JKZBWhlSgYwMtkxnTO0FpKPohMy92SV2eRu6
pUDV7aT5rCo/S2hZSR9S/A8MnXjcAfYM+tvIXXot3wU/YhQmCJ6xpM/JMdvVXugLZ3W2z8g/OvPz
hUZRtxnypN6VMN0dTycK3KA5xwrgg1Afwe7WD+N4pYSCQLN92VrpzUUaMrat3BnQO7lOb2RPAR5v
84qHJ0d5IfvQ/dBleCWOedPKHbO4G+e+hjtm0W7qfRNvAqkg3xDETn6ysENDlQwGJdy3jfpHPCvP
WpB/Hat0dzmwbF/qVqpwkaUd60hbdGxZy0hXwNIA7sA9ONiBYTy/BoIwJoiclI8yDUZB+xHCMtgH
I3FTvlKQACdkt6ReJonAOIVmwUWZdEwKU8Wb8duNFbNjwAuxWT9tcMuGsGch1I9wNblQM8Z1nofs
xBsBDP17+M86MQS1GDb4gYbWd4GNciEG/HHLHIFaE3sXYZYD2Q8jpR5MDOXUB0wtg+PoIMLEEYUY
fuqwnIIkeAsxYOgx3eKJjRAvV5JjpkD3/k04DygvZ/DKu9wNfelJYLBszy6cVPwcYgGCMRKXsKHG
nZ2kBTJHdgsiUYyzjBjoP4G5HeDpxrfkp2hATySYizHmMs+SQrC3cgZWHStxEiA4VbFbKa2nURH0
veDE5wcRSVW1Fd4zYbp0n6m30fj58jqKfp/9+yqENZMBHg7CXFG5a4q7ohfNxYmWiwssUSx3ysJS
FuYKC8DxWhz239hMTOBXMy6bht/sgty2TO8Dbc/vHIMnnx8yYtYGS9NZUAMI1rG6nr3yOF1ZjvHY
q45+VL15nyqC8CZyf56NvgAw/CJH0Dm7jmPH9JV9s19QLfNkt9lVz8JpVdEmcuHGjJvClCboqSNp
C68AQj85leJotnmveBRcvn3r1KJTnkWVSw7IRZ3J0pe0YPk2G29mxO3/f+1RguCNUfr3FhrTkCYx
WnHwXMlCWznZOSC/wqfmN05SaIv6FAQpG+HrVvKcqpPJzlzldgQ1DThfj6UD5Ehb/l4fEsz9Sj/+
ixMSft5wUZokVShULAyvya+K5OXy71/eKsLjEgdokx/R7MPskR7To3FID4vXCaEp327z/zYJInPB
ZMqVSdPY7YHsWPPmtA8P1o4VusUY9pcvDngCe28Vcp6BLJuFFTLmdiN/a8gtbe6jWMRtttHru44h
IOZ8LyiakiXrmC+PzuQq18tVcfXGOfAoOlEvB0rCv5UnoBxowg6b1OY/8/5LYH6tY83OAJuVfqy8
+L/8nPDs81Ir67GpMtfNd1V9nGJB0ir0WS426ElJ+kmGLqND0Vd+qBEeitmRTgBy9GI3cBoRP8Xl
EEj4QpYSmLlsjFCpyXxleegyQe/MxuTzOzvgK1mzkuhNmsMOOr/3QO3tqYozf65daVf6ktu/DTy2
r6IbxgYK8HuxXLah5VbZNeqb6/Ze6U1+dVhc/ZWFQOkU3MqHyQEUA6aWAkfULiRaUu52oxlhNVB2
mbLmq2jZV5WglC64kBP+CV0h8VR3zOKDzB1c3Tf3MZ5LGULqcpMP9uIlXvYsOrbe+uMvBCl+1IYk
LXKeCRuJxNEb8WbPsGHUe+SN7GkOf11LJwarAtKWg7SP7ui9DFw3TdQfKVpdLq4oYzG1C8tfi/YQ
trdG/6HK6x8ff3uuXiV2uhnXSs8SO1pUih00yrdRMbxpmUXJjkgRLvmIdJIGVIKZsAC5uJkbp1hQ
zQ6BGYHX6G/FThP54uUqFXlzmrVuuhG0FrNMFXAAs6e4y34AuRDeAj28BfqiItU/8jlLtlRFBs+0
ykL3Sp4x15Vk1VLnqo8dOksAO3VnAE1rdoddsRNRJ22v51kYt546WMaDlAmjpmajxGg34a/L6YBQ
Hy48WzKVxkKGiPjFvB2u1X3uoCGweqMpkBCdL4tjR/HfDvdHIf4FfLKioY8XSCuLyDZk0MYW3tJ8
uSxEpBP/8p3neR1aLaSAWBgjjgosQrlnN1Hmvfrny9IEe8Q/gcvDVKZlB2FN9bmNHmIRvcc/so7z
mnGxt8t6jDSzHRoAi134+S6+rg/gkHA+9sZ0FsQ0XZl2ZRk6cMtDtI/QG7V1K/1TJ4Tt3XbXswwu
V4ua2tIGBTJ+D8DE94Fb7aVTtE+82c52IoQCkb1xkbWatC4bLawdyQCtDJY4Q/0ppgUXSeFiwpwH
gTmwHSr6Y6aqdhH6RBFmn+xbL/kOFwxI306JamLpWs+Et1audtQwKm090GtyK53aA/ihhO+OIuvm
wkPap2bB8DPdWrqTp+M4CHoQRdbN07QFiZJ15gyttN1wzTpQG4/Naop5X7abspQ/pscztHWAbugi
GZKuPg1uHTuMPPh7ZqfXiyPtcjfCLSj0hQU5wa7pXNI2WMkyDTmkNp9mhx5zrwUlGmhGlYfoBfAB
jnaV3WenD90iCdGJJZuaafFXonCmFAhxeAMlw4NeHnP12+Wgx2ztL1tc/T7nV5S0bdPG+P0pG5xY
WTBk0dhWcaNErW1mPwcRFPymh63kcR42Jk3dGgnLkOTSHTAG0xTIQ0WTPpvXrpUUzsO0IZKAvAgp
kt54g36a0qM5PZjT13IQjeZt3yFWsjjHUuJAjpIMdjFXzgTMlP4UA3rAuBvssHeKF9lNvPY1fRSV
2zfAcHCJOMvlL0d0SoMpibBz+S/ptjlkP+hLgQK/4ar3Re1kN+hQ3QPNzI/FriDYRP7alJQAo2pV
iLb2M1CTQRhY2xRkhbqX3LChTqBFidn7Ng+clb6c/80NeghV1nVgVACoUzFtDKQFy6tQGAcwXn+X
P4p4TERq8ue1kmMGKoFENUscqQfAmP5Dn54uO+B2jrPSizusTdKRPA5gP+S+92LMJGLK3S+vGXyt
OG3bPAVWwpjKq8zAauVU6SqoRIO7wThl8/NlbbbDCSjjMfdGDcK/11thPzaRmsEZwF1W9i8UxQ6Q
3YUp8FTkm8L8ANEv84KzQG71pqg0h6HLcVEpX8gpi74GGpAnfVbBz34t7UumPl7WcNsozgK5FSwm
wNu1MTSkeCDRvpDAjmuBiO1NOovgYnLTDRqdJFxmC9rs5w6wqlHnXdZCJIILw73ZhVOXYNmS9CFU
X1LRu/zmYbnaFi4A12FXVhXFKtUGpi3Dw2ypbqd8CUVLJbI3LvjmvRYrtIccs7mXg9FW5+9JdDuV
v+jwunTUvrxqgr3nX+AzfZzlMoG0YrkLMQNLjW+zIep52V46C2MIMiEaoOPeuyicM1XQDoQ4184v
uWo94V3KjkzZbgbRO/Q/Ys9ZFhdTmxIIgwvoUgCpPrgKrvnBHRjTWBblUwyqfmj5ztK4eDrq2qRE
CoxOaV1UxGXNiYR06aLV4+JBaACowdQhI4vfGpnVvfUgV0Aw0z36f3Mj1mc9skXTvszQ/s6jzrpx
YUE1Ek1euuJ/DycY8vHRO+2LKD23/fYshgsNvZLJclFjw8YisBPlOOWvHzHxswAuMAAutImHCXqo
wS2J77JsryaiSs+2055lcMFBn0qjJQ1kSIXde00AcuUMHHPKrrsarga7m+3A1l9Y0YfelPvL+m2/
A5GzcC5iKESVlayvcG/NnAJjL15r51/oQZpsIKkPtgx25+okQi7cDhx/hPJ3ozJsA4z9QGM9le1W
f03rQ1B9EmgmWFb+WkSMpI015sy/8aDKXQGHTlqnAOm46lA/9y03fs2A5UkEOyqwSv5qRLU+K6QK
Tmcs6AlaGlvR/ptZ8kTVWq2HWmliAWfylFY+hsJsSRY0WIm04EKHOWh6sBCsX1XM11NrXdFSFljf
doPF2fp0LkyYSwyy0h56dLi6MgCK4PM42ikYsRpwiqJobpeuvLdUW9tLbvQssn6RHXLhQ6VNrpMc
4uU4yxwgihSOjBc/G4VQ0SgbCxQXAiLPR60ZRr0oEfwsmD3905SfpvgV9fBOEiypyKF5RupZXqrZ
yLBt6NQ4MncGsvFJPy1Og7fkBGjZokqAyE64CJKD76uTUqZZOB8woHesikGglOA0MbjncSNPpSAw
4FAhugzoVzYw0NDYK5unHjFztG4bVeDColSA5y7KWwXziBWWMf8V4XX3UGDMTbtTDReoqi4wlkX3
V8FBbXCpBy2WfqkDlgxIyZUhy4DHSB+1DoFK/1CD7dnpDC7vyCRJLfURovL8p6w8hrF7OfIKDMLg
AocslyHqefh9E9RvhonhESkRVNdEq8XFDbkppC5jaQ3VK0effqRkcWvZNfOvl1XZPEMw1qMCCMFQ
8S7yPvmcZl2dI/YgOhev6XyUs4clD8Gq7CbzcTQlQUK4qdVZGl/CKJRcbVLWk5F0nzRKPKWJ7DG5
pYno6ZoZ01/BaCWIy6ljq+qmcoKg6LD4mrfslZvJURzdiTzxEO9m5FsJ4yw71gKVWgWESYv+VGuA
zU30Q1jX9qQ0jmYan/7Tlr0926+u9EOTkSQyIa5ISn+q01055tdqVoLrR7pPpcGLZ9y+L8vcjE8r
FXmLb3SlyEHo6MZa5+ey6YwR4NFKuquDFqjvy0Mw6xijSL3LYgXWyb/ydkPW6A1r+dQyzamq2iHz
jZLdDBTlme7WErWaicRxp2U2j2FqLkxcYwDA4Wk2d2m3D8eTAVy9QQREsxlFVNRMiGXKimpymbeU
k4x0GqQtxUle7rTw8+XF296z8+8zbVd2AmuoEsqqCtqOkezEuxRtpPJe+K667dRnOVwIaSlYhhWC
S7K2U/wcvoYzGeCkxqFDr5x5LLzk3vosagDYTGzOi8ffzOeWSMFiQSjmFm/1onZpQvdFKsqfBGvI
98DncdE0sgwxDD2MEduOIKkUs38ITIHn1UmURkYRgB0owy5c7sb0/j+ZAs+pY7bRrHbs9xlgvLpn
l1UN1wNhCyMLq3+H3T+mwPe550atNhKTo+2yu7cHT7QOj9cymsdET56ineEOSNWoJykY3naGHhnE
YO/319peyC+7fZKcVeJiQtFNVZGyDDp+WXzTB3HgQUKuGWJeWVyt3W65Wpk1FxO6aMiHqoLPVp9Q
R4vBD6TfkEfao5vG8It76bOoX00okYsSiWKh9ihjy4ZPs2c41WPihqdlJ/vUD281ISXRdtq50pCL
FlVvRROdIK9x2TQxY1PujhMqUM0udEX31O2A/mfz+PZ2rRz6OV4gTBp2MgCap7h26+VmtkwUcZ9q
UXFSpBzfzg7ckgrMVTBKPPSqaBkG/I8Xx7Zc2gQ9w5kjGhESREGeTqfpusjSSsjrMWqu9cqx1Iwj
vkBwDIvEcPl0RYahwAUS1/0cpMPzMaGPeSAIUYJThGfMmZtISyuW8Op9BPTn18ka7cAEFaiw70jg
0TxHTmH2ypSyTYoOio8RmaPmdl4AkHQGdylCtdu+rZ7tne9eT0MaqmgFYo1VWu6ZnxiThHXT2SGx
je+LV99G6Am4HO0FpwnfuD5PrdYWGhSULfmTJs33SSvCOBKFDZ4ox0JVvO4qyMDo2c3o6T5LMIhi
zz7rjgfpnajNUBDvedi2pOyMXGbrGHxpr1Rbtyd3QodQaYDfCI79C/dKFADwFOmmt6IFvWybGt+8
PvboE5EWKDul0m3XW89xpbzS2LR7ITKBwF7wKPA+axtpkI0JhZ6M9HQE50qPrtvBSW6I3zjd8yjk
xRYELY3vW+9bGk0N0671dExTYM6hBc6TndxEe9RTvoiShO2S2B+P0Pg+9grEPFE1v2mIE+B+9Ibr
4aAd4Ri++RA7Pbg5gH88++Q68eJCWLgXbSbznlVaHJoVbYsIBzpKYLaW2VoI6nH1VyuEErocZ1Du
fS9otEyiLOws71zzbZ4Ls/NeZ5s7CsRgYRZ+2ek1vsPdpNagZwqk0dPgNk/mPvLDZ/qkYXa+9Bmo
0LOoI1AkkctVrEgK1SRhpU36JZRu5eTpchgTGiaXmmRR0MyKCpWkzqGYRAg99Dd+NU/QCFgxosf/
tyaGfyevmFl+v19amgP0PoQ+o2Ps2JBKfFTBZkt9kGccLqsmsEG+DhKkoVokMUS1UWu9kjL4FsxZ
B6xxgjdGs0gEZ+vl2Knx7Rtjl02WRHG2JocOpCAxhnxYs7nIs/+xYbjNUktTLVPjLF7uQD9HhwAN
lcjt3sCkwcZho9q8yzw8L4rugP+IlWd5bJlXrozySqp2honuvWs641Gp3ZW7zm5dPLZ8Imj9joXI
TJulHk1VNM1SQO3D116MPEmljHUl6pF5FeFvIDUdiqH05r69TYkI7mwz8VqJ42IVDSM5CihaRZA2
26MU2UtxNzTPl41xu71uJYXbNjWywHj31vbyyK7wjCNx2tMCwwk6cDdi1pv4xjcs2r9NL1jJ5bYv
zGLQxy4wl3RU7aa/maqrFsB0aqMJqleiZeQi1VhFSZTkaIIJA3KaqXSoCm1PqsUXLORmxF8pxAUs
TULNvtVgFQy/pH+IARqnudlXTPPaMaZMBRX8zfi7ksbFq24uZmssYBzJ/FpVO/ATCtRhaf1fAVEz
dAp/VgyNL340MkmmuYJ7kRE5QUxO2ghQ0xa8T9l41TRLZ0tx+CCT/EjqzJcx54RuoMcFw5KXP2Rb
0fN3sGVfuXkY1lOjjviOBdYRVw9RVwokbBvIWQJ3wZmbYDFSJiGcnmGIVI3sdvxxWYttaz/L4HxZ
ncJoqSUDre1p68ZdYhuRbIdT5Paik0ykDefP4SCTah6gjWnA9ILIVbLHoSsETrUdCs/6cN4rpRJg
Gph1yBkekDw0RKDr66arMJCjfOwWtTJFzoO1MtairmAqPQa6rfqFTw/L/eTQ76rzezRR1LsiMjre
lxMJhb+SQmJeYvDmWNWC1+ftK9RKJ85/pbiaSNSxBdzNznCNbhw/fa72M87m6kvhiNI1gVXwtRBg
7cdJFkOhgVyb1TEiT7MINnZTBJhmFAOclBrVOI16RIw8WqzO7ZX0NTIByrCAfmwRUTILxPDNFWiW
muY2hCbUnI9qgVYfywuSWmDfm0nTWRm+u2LJoyyeQijDkqYCBcbRN4/i0u+2GazkcNGN9FmgjBbk
KLe9x4rMge4kvwbPOjKgidCtRI9wm5a9EsgFOzCQh0nKFKMl+FCTL2P4cjnSbeeBKwlcqJsa4B3k
EQ527fRbJcnJvqm7xWOTVpLgmBKpw0W7UsvnIM1hDV3oJeV9afwUaLNZ1F5pwwW6qa7UzMihTec3
oLib9stOPyb/X8Cf2zanajoeZMG28HZ1Xp10eVHU/Vjime13oq4dWDAQN5Vtz6MCDvh/crgiQ2rE
xQQoYBRhvxs63v4ZcR+DuA3AW+Jm9vBCMFSR7SAbRW5RZGXr9VdasRLOGXyVSrPetejV75E5lFHh
deavLmpuNWGg2DaNs5qcpQf1GIYak1RGh0g5zrpoXI39wCVVOEOXO7lQ5RCJZZx7QI8GJg3W0VG/
xD0oMhl5qvCaL1o8ztqlRgnGToFEIO0UB+LVk106uVMwmJj8Cbc6RtmTg+BYlKz/I06dF5NzAwlo
eXIUwzYNlGwUNwf916w7HV4mNGB/jK/LKAjAIlW5M39QaKMtbGh6UFvbKBdble/18leQfrrs4CI5
3Emf6a2URgygUUJCNtF9N/yIwD9qGc5lOSJr5E7HpYs0LR0hR8EhL/uB0BpZk9AFa+QZVLq4DUhl
4vpBMJDFXt+WXX3Q9mLYhu0D+I8pqFz4KKMZpCMTNFmyZ50Sp2nuZHkRLNdbEeSSOlycUDRZC4O3
OQlAk+j7EtOt6k7zs6OwbiFwYx64vG6n2EzYzrQeQyfOvSR1DPd36SxK7XH/oVzsHAJ5tqh21NuJ
MNNOq5eAjPbcHMxQBJglsDeeKWrOi8EYmVZaJLdXKY2zfZOFogn47bLZShc+LlB0qJWYA/ndhbqT
PGVH7cYGd52w+iKyOy4i5BGAsecMyyZ3KBjImWPmx2QRhAPBGcxzRrVGnY5lz5bt7a083cUH9uQv
KgGKdOGiQTSpwwhwBvgQmmntvDH2hml8D5pc0AoliG783PZY5LGWzlAH1I12oh4yvDkNn8tJZAeb
18GzGfBTDL0lNdbIoqgFHOWg0h+iGvleVqDztLGrIPIuB9Pt2t9KHhcd8P5fNtANNZ3MRg4zuQyV
fSndJgIyYvwjsfPb0JdFWgrFslCyytDGpNSyiJWSkuvJV9HuEnomaJcqUAGyQvv8Ggn2T2AnPHa5
RAyplXroqRa3bX8rW6eyfby8loJAwZdtQxUtjJhyQlEzuF/Kq0zE8SoyDS5CtOHQtHTBmtWt6UQL
prR8fX4wutlp5YfLqoisnYsQxqj/H+R2Pj8HaPEflkMWvsoAk7ssR2gHXNKQRyqVhxDu+z+8jHk8
SB4jDaEl49u2Z9leOlcgddsYDIr/FFXRKfv3tfXlqhqXDKoyOTSgybW+Ra7lSM/LUdqBkgWc0+2V
qK1bJJLbPDL3QVowSJ5Krh1peFnKm4AK8miRDG7X0lidm5QhgSz0eR5PZvnDEr36i0Rw+2VkdRJM
DFwta+drM1R2JgEmZlwKdohsG+B5h7iwPrW4VVkMTjh+6b3FHX50B+lW9Ulqk5+gldkFeJFTAVgX
fMuvqa3/Kh4I8EdwxVOEBZ+37si/E6g/38JXfBpD7syaIUoGp9Ez/cwPDsEP44lBnhAbjYD30Unk
f/+4+p9lcqlhH7SdkTLMWkYrwdAkK+BWInNj2OplYX9oPEo/i+NOgZhEgZF2zDr7Yz8d6SCosQvX
kIv3VZoZWccaiZXHCpAkyKqf0x0D/lUcxWOY1OJntO1wfNaJ/fvKyetmUAeSsCUkSemFmmTusm6x
Xi7Hkk2HMFTTkPGHotbwXkowaXFCGLhXlTzH1mT3sVeLOOS2U/iVEH71zJQOlE0fv6ELOqXT7VXQ
R4kfVEXacGtGM4NINGJ2oFDZiYL589JJR9IrzuVV23TvlULsO1Z7EwVgykRXEtrl819Eewok0y7n
qyET4RmI9OGirqzLUTgtkCMvp6xzEvk+EwJ3sR2+FB44XQJNQUO3gjUb/PZrxdBpnPFTeWBT6OCg
8i8v3D/KB2er5jQaqF7SkQUGespv5FONogW6yD9FD50T++LOOJETcUdKEkloyGd4VgmC3/ypFpJc
byc1Z324A2XuwyBf2FH8O9ABXvJ+3AEB7Sp2hl8L6jCA/Lsbv4lakYTryB0wg9T1ncXk1r9ANOz0
J0afrDwsgH2aTtqrKMBeVhNjOe8NPsznlKop1nFatBOYw3dVojrTEDa2nkSLHUzK18uGcnnjQCP+
XqDeZpKhskNrUkN7yX42qSCkb7rWnyPD4NudDCkHmkWBdqdS86n6uch+aSLjeLsj/tu1jL9anLSs
CAm8yw1f6hcdYB3gf3kcj21mS1dv3BaejpA4gPK9uWXAddELOYy+7Jc+tfvv5SF4lHZg9ju0/vxp
8piHiOxItApcwNTmupDiDMtsJMcZryjVd6IJbi6ineTii2kYitIx0ynrUrtrkkH3hqS0RKHyHwWI
/3kihtbeW0ypVW1cMijnJcwdXXKCfl/I+1Da0/DJ0gKH0sVuy+9Zvr9sqZtLiL0lmkkxPcWPqILm
tQiGFodbZzzkylUfPYxE4Azs0/+yo5UIbpeWuetMa8TNLJKyDDBlmLY1K7Py1MXMvUZDA9Flld74
nC8J5PasIIOsLgzbRr+dXANT2oEbHNFl+az6IGr3DZclPiG6QQB/5Br2b4TFwiE3DPUmEcI8bi/x
OUnhgsGgFGFtMvCgNJnsMUzsGP2Xuuilb8NQFaKpJgG5DLp6+IFSOMKQYW5qcDssslUbu6WzvMsL
KxLBRe2YVDIJDIhoitKu0kdlOnxEgKmg193SDQC+vHcC0kl9H4BkxsUz+UM9hD9zQ9n9NxGcnxWA
eamrdAICF5nb2Y3A0jx4fTARQdzYOHIUosu6RcHOrOk8WHpgdPJMW3lwR8z02BTdEkog23oLcFEp
/EKM6v4Deq3kcU5W9Zj46msy4D1qvooLY1/moWDpNuz4nUrc7iRDG9dzpQ5uLJ+G4Iq91gjTOZZL
c677Tga3PWOTkDgalcE1b5vBng5vnFY/luPoNkftarz6QA37nTy2jatUuJ7qCCisWLaWfFYnvIdG
99MkmILdun69E8JlWQC8UnLaQqnkrVcfDD2m3VwlLngfjuUBbWm+VTi56K1rI+xCKjqTNVMD5z0/
qjyhnJ13ErarWho7X3Zatth6eaWHs6CMJBLE3Y8SLSzIGELQoie2lh6MwHAC7VoG9NRHbPysEW/j
QxFOqQxBfartszY+lQkRHIebIU4HZp1sKibI1bkQB2KeqdJmuG2zPFbdQzUKItxWyQ278kcA/7wF
kJyhzcwZBgdq1vCq8EHSVO0B4nHogJtc70NUGdzLy8a++W+fOovkzp8ZrYiBNS6Di6cU/WVWTXBx
WHPiVlUx2vlsDv6MW5rds9pYW+W/LkvfQppTCFV0hHNVtQAI+N7FZMAOZO0AjfXbwrILgCkD4CN6
TDV3AF506IQ/Grt9BDGa4Ja7GYFXcjmv00k1DGkGuQ0aXh3dyhyrAxdfGr7Oy3RqBhHMkkgeZzpK
3cSpZuBkGZe4XPy4IPEXtDceMjPyy9I0MUtopcBK/JBTnHeXXZBXEWxW4qnQFqgpFYZyGNQwfU5I
qwjsdjv2n6VwPm4Uhl7rJmwIJLJgGgltCd34efqhJMbARI9hACjT4Id+zNoKsjJHpJz16dBraPdr
TPLtskFuqmKYJvJdlRp/ETwvyzDKZoUkYzL3C32q+10mPfw3EVygUgyjGsIaiVKpy84wK6csn1+a
QN9dFrNVp1TIShXuRJaCTiVhC1XQNTR6EeYeS8dyYtxtveGm2okCyWZwXInjDme1HfSqp1BrkHGi
oC1zFo2bbO6NiXZCWcfuKCZ3Ue+H2CRZBAmgXdMmN1VeEiG9FAt3f4XDlQwuHEp5OOmy1Q8oKLMW
zHynn4w3lqDIE8FrsRBzSRTnmwXGuyVKmsHNrbuqixx1r5mRK+vf4+lFNmPvsjlsbs9KMc5HrZFU
8cIyTGL4anGk5Pny72+12INj8rw7nFnPXaEMQY7dyQ7TdeaGX+D/xbdAtTHv5CYPpR+79AbDTiS3
J9W+LHwzuq5kc6ZeRl2WykYHU8fAkwJKjwidScXnrn7WzM+XRYnWkTPzMImKVC8haugOpn6llIIp
wM18aaUKU3UVscOkRGu2jt8PhwXcw5mhuYBrBkvWfDJ09eWyMtseheZ3Q0cZCunge2GtoWqY/keI
CEvQ04yHMsQUe58LztrtSGSexXBOpQZZJw8ZxLReCcbL1Bu+5eiowdAMBvRLR5Tbbm/RWRznWHIs
VcNsQFxKjqH+GKSCAP4PUz8L4HypG5WlUJg+o1O+MBD30olPeIZFmbKvMJwT/5h2jDTdiPzL+7Vt
HGfBnI/FU9qkisoWUsIUVRg4qlL4mtr7mSxKkESmwbkUkcANRwYkLJb5DM5ap859fakEfisSwvRd
Gbuaz9kAGCNkYeEDqb7qBRDwgw887yIwnReN86gsKdRRmSEk1kJHacFRraAHtCH/URcuoxzjWClD
igWLx+TAzhDbLIofZVILvElkA1wmmXQ50XVmA/pkujSt0L1/Nes/h7z0LhubYHP4HnSzKyLTYPmD
Hl/3Umgbkm+ML5dlCFyV70A3rDSJhhCLlpa7tL01RU+AgsXiUfwCZRmXABjn7hxObh/JXlc0+6QD
Y4s2CS6Hm6LONwp+4HEoyUJVDal20ln+MN6EY+rMA2jkU8Gabe7LShAXTWcSFQrF9IurzI9lgH3J
rokI5mFzXzDdgP4L2aR/YR6XTW8YbYDDvKb5EYXZu7keBOa19cyDq99ZBhfMiqI3kmaBjOSwXEdO
fQrQwGWD2EbBvAt57USo5tsbdJbH1nUVbLq2p4UOnAc3yK/a7G4oMJ+Emm4gOB22t+cshn3GSkyu
DsusKRAzz1+69ElpVDsZRPc6kRAuplmEJMocIE2N6qdyehpRxCHT98u+KVovLqAFfapWaQz/L5ZC
tYfBnG05aH81MsAPSyqgX9xMhilGAsC7hhsQ31s36OylIYVRW0vqNFbn0dnPGtM2B0zXLnfD+HRZ
uW0DP8sj73epSNRRT2YWGJbu2ci7T4oqAr/aruasdOLShNaa1XSRIYPU8s82if2imr/KAWZcK7kA
lG/Q7uVBfrYAVjnGj62x3JaLuc/16VE3K0F0EunLOVtfhqnc5lhfkwFJGUBsCeJYVILbrmWuNOZc
TM/bgtAAGrdec028zKcuvdZvGLFxYHeOvDd/iOCrtq30vJGcu/VNh2s88NLdNMJtsAn6H7kczXY/
GpUdZNqHahArDTnH0+vCqNoeGsbRJxOgN1QzBXnE1mMf4uJZI87vigHzD1aMrWq98EHDME52ld2w
CcDQ/1CBeyWKyyUAozOYxgIXp903OZXsIL8PqsfLnrbp2ZZCVVnTdcwYcTK0MQfDwRDiKEmIXczf
lOCO4v1mvmlioOykguxo087P0vhTuOkVoPhYEsZ+rLmxm67HSJup5aLBxo05BIWsxHBn8NhLTacG
0eCqt/So7s0HRgYnHcWdUtsutZLEBaphpLpWgZnKlUGlwNB1IxeNzeApZ04lHbtnyzWERK2bx8tK
KBe5THlMxjrBnkXBaZYeJOvVSr9dNovtS+FKBheRpCiQDLmBDJBB3w2HzNdzlApMsE/nPiYSyMNl
eczM/qq2rMRxoSmKpxkVVqxjPkqWj7CROokVdrcJ6elBUarSNvsOFLR93thgvJMFdrlFbaKoqF0q
7DXdwKa9P3BK2Viyqq4G10jt1ps+VQfm2sVV6lQR2gdZW23wicY2HoCFuB9bMXItm9M9lzRLDuSS
FZ9PFjAEB8spY9dsRUXuLedby+FicZCHoWwokNPo3ZXU0scBS315GzfNZi2DC8Cko5NuSBlKFug+
ZZhM5oOV2mheBNoHpiWeLovbcoS1NC4Wh009S1WEXUut0IllLy+o04SHy0JEy8ZFyHwyWqk2ciSm
Vn8ACc3VIImKswIL4MGXG12Px/r/kXYly5HjMPaLFCGJWq9aM9PprVx2tfuiKNeifd/19fPonm7L
NCc5VXXxxRFCggRAEATeIxVe4bThipjDvRTp940qXdm50QtMnbdm+9jIWIFSFp2iA3Hfi6W7bf4u
17elqNj42rp5yZtZK1hikpMVwWM9RSHuDuCupyDZkVcdJl/F3/Jo+mhUd6ZwPhi+EeLK/+ubptq6
ilxVtckHaNMuM/tM0zLUAfXoCzHG23H5rRLMTgRjfNpoJf2Y5lhIzOr1uBtJqZvWgvdn/m5Zpqzi
6VT5AGiTD2YmmaiqewM6Ecwl8hNZ82LDFBgFz8ZVtDv8K4YxitJYZC2dI8zOVNd5fz+LKmPcuLAX
wFhEpGn1mpsQoIXWSUMxHY8dN/Jteyz8Avzi3uXd5+f2O32YvZGqeJasGnmG8Qi4i8+907tJoN7F
58JRA0CoB0Kyb3rQfzT5txVkokRk5nkR21AQufWx8rYrlY6mUirRLsTT+ipK5nmGQWRVIRaMW1Ze
V2B3j41yeVkmDS62kcr4W9HTx3pT4ltrlX8DexFH45sk+kt2ksrEqDrZggnqZebVi3kV4zROTUO0
Z/wg+CaHscHR3NRVyqFRvTrr6kxnnXJvlo7uDx0Y6BcfI31udpqvyPfL1sIz/r2CjG1m5mBayQYF
0/VeHcNJv7v8fV5uQ2QdjQNEly2gUrxfwFzXtKpKEChIXt3lse6rWh3KDaBNlTWIiH4aSfmIMTmB
WL6FvIll9m1BpzhA3HGo5PlxJq1TWFelCOGZv3RvMpg9k0Ec1eg2wmws3zZQRDT9INKB2ZomNitN
zXD2Js1tFrWOtLk9Ecz+iHRgYgXRByUCMAlSeKLc5np7h0dm/7IFiEQwwaFJh1VOc4ioirOZ3G7N
18vf58a7nYmxgzZF2va9McLEen/9GYU9jlzjGeyKE8Id6ClPkfs7F/u9ROaKVdhLJ/UKJIJfFtEt
dzL7xrS8bfx8WTW6w2xc3cuhcXcXfSqwh0d2j6UDBKaz5blbq2d5ckc0KA2JwGME28T2/cWDpUQZ
gU6RbB8N0t6T/neu9Ht16E/YqTMvYzH31KA15TTmNwUoBJU/MzYWXVZNm0bR8NSLWP0c22GXfbu8
I3yf/O+qxGLsJPU8NXONpBs4IU4z3/XdX3MhqDfyd+I/GezjhqapFXoncFWR2uuCHBtRsyq3irO/
OTDmuyoAkpAkCGh9tEJ6kpOfmisKSijG1xGsF/vIEU94BbJtWHBdP2l5WA1fe0PQsMo/Ot+Wi7y3
KruJjaqNEOoXtfSa7tq2F3eon2zlr8tbzy13ELQqawaSOR29yu8FyVO5RCCHo3FGAatFVDiKE/vq
Ha2v9BGG7sEj7CqZIJnnxoCdVCZC16jl2OZEk/lkJm4uR0+gj3WSpT8qnXFtVbagfsRdzp08Jlyn
2yLLsYorUj2mbq8GBW6XSnKMzXvBclIr+xDc3gSxaDtpaoFII4ZiGBUIVRAXNFctaDg7PE6LAg/f
4neyGIuXpTqS0wSytJVex8L8OjosbgMiU3FZTLCA7GgfkVGyJxNMPm4AB6P7kgJEqTpUx+DyAvIN
Q7csFRwW5MM0crwVeqToCNhG3jsy0Z12C5LuZW48ZRGYPteLMfD8ryiq8i5wLyYgHDcLyzerVe40
2tAD8rxcXG21S0EA516WiGITxUItSvkw17H2fak3vUXvEiuAblI/+q77uDoBB7a/UgSHHn+v3oQx
J1JuGKuUDBAGdB1HQlNuUUYHS4qcuS0/Xd4ublTf6UXXeLeGW2NBUodbGRigvWbtj6uwB5j7bLlf
O2afjL6T0xbvDK8RynCVQw3OjDRcAIc0hMUPSzDLJVKJCYhDPEoaGDMB5T4iVshSEwXxXIqwJkRS
mABogGByKOnt2SLTddeltdOqoiEEkR0wQS+T5q6RS9gB4OlDFM/vZ9Ma3FHtH8otiwQRXaAQW/BC
S7MGVkQIa4Yvcn8sC1FkpSfex8j6n1Wz3GJ1tRVSo0LAEMgupYNJ77VjCiNoA8mbD6KeJpHLsg37
yjiBipMWUACm6Kpu5S0wugGIHJUveYbA6LgXyjc/YtnFYqlRjHWlLgtgwD40MLlnAAFLhEoksAiW
ZKxe6cNGCp2mCcOCceojK7uZy8oBWOuf7hcTGqLO6LeFWvgSKAEFYq8f0dx58w9LDMmExyE/nL/Z
BxMmqqiTNJUaIJFuE/16UO/bKREYObd7HnPtpg7SdBkPC8yRO1bpJpEG8W4AK8ANwNmcNgSzLn1h
c+pj5ednvKYA304U0rnetZOrvo+z+jx2+WZArradNjNY5x+X4zh38VScTDKM0DIsJlTMaypLG128
YSWeHRMvx9DjNohSFoEY9lJrWinpUOoEiR5gIqRDbd8uogYk/kr9pwlLl1Ju46SNOURM4I4GO2Ut
HfMcZa4/Wi+WJGW067LfTKzXKDefpmL7mTV16ZlWLzhf+Yff28awF9htySc1HiGIjvimh9JPTzj8
XFqFtF5ibxRUjbnp104cXd3deT524O6ZIwPwHuqphCk3I4CQXvo1c2pV9O4uMgb6/50sML/bcW1h
pyQLyuV50JayM2tzeHmr+IF8pxMTGDRNl/OlwhIWmPeS0ZefecNBve2PuSdfiWbbuYF8J4zJHhJd
yoqCQClTHsNS1/1sxvhVtLq5Jl1Heh9KMwnqzBQpyT0dd3KZfGKIdVKM9ACRDhRDqgoSb7iKzmMA
5s2guhZB3/DvHjt5TMBQi1wvihzy0EuGKEiHetPQBLpnchItKd9OMDFnKJh2kFkS2BoF2CxpcZC0
a3zEK9Spjbtvaie6IvJN/00Ms4JVpnZWRMv9UXdGo1+T32rjZ7sfHNkUsbPzi3t0CPB/VWJWb6vm
fFQG5JjjqXySgt63wjmkj9M1wRCW6olfMwSLyKZnQFEbhrLDfuXSWQLlxfA0qYI7Nj/y/qcUm6AN
cTYoVgalBsNu50Mz6CrAz7upFlR3+TGR4MqpKhp66Nm5ZEAQSVFF3zuzc/uzuhtD2LqD7vbF3fwl
THzRSxB37XbymADSonmsG3Q8Y0zm0k5O1ZTV44bs4BhX8osgWNEE4kOWu5PFxI92QglLp30uNN6T
c+smeFs1Q9XL7kW4r9xkkBiaDc4JnZjs0WKiS6FQI9x/jRi0FvJnTUsepN4I8a76dFmr16rHR63e
RDHHSq3mYB9eIGrFVNTR8sn4ChBch0r82lZTfSrd6BzdgSMuBa3ZegDc7OWfwN/Dt19A/787bMpI
TmYAIKFTYiUnc5JDqY4xZ6TEv3P33i0qYyvpDGo/G7gUHkkeF9mr9Mxt8nBWj5fV4R4zOzGMmUh2
3MQ6fX5I7S/V5Mr6jbQereW5jmVXsyunFAHBqtwDBgOjRANzg6qwNxRjG8ZFlxAes2N6wMQoEEbQ
RekDQpeSv5Tn7ilyjCAHuDi5a4EG9v8BGOFb7NtvYMyomI2oznNkwXZZfUmHNlAa8xNyY78bV//y
AnNHTuiA7L/6MgZjat249Rb0Jbfp1+Zo3GPsBECkseb1XnzXAqiCglbUt0QXpGB8S30TzFiQtSyY
hKYLvalP6trgJeZq/g1QfWWvHGM+dRfFfZ5gIRe0YvVX3eqXuqDeL9or5jhFSVluQTwGe1GftObK
7tvTttqoGz5c3ijRcjFH6Tzq8jDKkLOCfKA5L/YXQ3Q5oj/1Q/TCZKopy6Cz1tkpdFMfalJMOG/S
7sVe0THWWH4U6OmDmT0tg4gWmZ8cvIljZ9JnC3evpaJHwAkp/1XuG+iweZaPUNErvVr1rU+r4JrB
3aydSOZaS0hZRk0JkSMegKzq60ruyFY5oyniCeDu1k6Q+j4MSyOwR7cRR6ldP6f6F6n+Ji2iyo1I
GRrJdqG+6tuItBFkANnkamn0sFm2q7ScP+dm8XjZ+Hig9wrZ6cNEpAHw5fW8wDRAgfGK8gwMMs0Z
49MG2PYftGO0AXKn9SX17OfBfjIE+8Z/vdnJp+u907XP5tzoZGxcccaa/tUEyS1Sf/TFjN8Ul7jT
j6p2RekQ9+xBR6UMECEgJLFT4dWIVGgd8dBmLuvfxVTeED2Kjm1a+aaSu6NV39nt6KeW3gvOcG6C
uRPMhBRZze0lIS2eqqLluNTZVWm3gmFQfteojqYpFY2jQO9hFjSKh6GNVUztzok7Y1rcWzxKYotq
oy/50Aj4r1qBHN0I0CAuBsTnpn878Uzwtws7j6UJI8ornj9M6RhpN/OquhpBjan+qklBhKe4ZDgX
ncCSqV4fYtxOMHMirCpOu4JAsNZ+LZvPtX4c08+XnUUkgtm+ecwqmUgQoUbmsyRNVyultDeb4HfE
AF/YtC1NNwjj/vOytK0c4+XUUha3j6WwjcugwzTln4lhPN/quiyWe3jBoH+T1dZZqnDTvvyZDMYY
yx6YePMAVZLmXo8eK71BfUSw8Vyn0t+Wi7G4uu6kKNHRW6DMD6YyOEksUIJ+4KNlvQlgLGvRzKLI
UjQXaLZvWpFn54ct/V5ptiA68EsSO00Y+4qUEevVYrVm13T6m/TUgV4HwKDOehCFQJFOTNLRRVlj
FDJE2e0RJW5HkWonLx7rVhIkg9xY+6YTOy9uRuW4aSWsbClszNF28ncAkt5POaYQMvvQaBuq95+T
bbYFcvkH204wkxFoNm7exQING28LNs8OWlAuTkHkkU/2TXSmeL+lp5qnyu1rrwl/pxOX7MQzeUJk
xMQEaSVCfZE4uuQVmB1M0sNl9xKYvsZEitS0qs6KYfpGvRwtA32rlvJ8WQQ/5pkgdcRkJ0h+mWVM
tCJu+glHVjEkfjOXXq6NoT4X4Z+JYZaryy3J0CuEVqvY3JKEiz57WvSHujDL1RL0pqoNhPT2Q12E
OnZG6wTBggaD98HCVtAvCsBF03jFUnmfz0y5rFfb0g1eWt9Y2VMNJC7D/GrZ96UQn4NTF4Ysgocc
1ZA1zH8xi5ZmS9ZWckOZRWfAaqOEeTS8xqcF0/kgwqr9aAgQpoNfBMiOgAB7xfjeJWpG30+yVsho
XTYMB23u5xZ5Yttpx8uG8DEwvRfDBNsOJ1IW40bkzbLkLOioI+PoatltLiK44dxS3ktioq25JiSV
ekjSwvST5KDY/ViiIgBx41FGwFWvRUH3o7tSiZiNRq8YuqPZEmYyxJGh9AsobQ1PUm9l4esed4/w
tIeSoo23PZYO3NAVNW2HAXskaW5rmMBuBDSMIMP8GNGhhYm0WVYxdAsWhPcWjvzNrJRspuv22rMD
3tzkkAeil16+Lm9imMBjz0pZSy3EEOVcrU+5+aRos+jEFQlhPGjD4KeSUCH/0FYsV9HnBh1Im6t6
Qwj0GXcKSkGA4Hvtbv2YKLQCu7wGgsqANr8twMSrB3KYT51P6VT6K5HXckrN73eLyfISaS5ik0ob
T9kxPlDKvji0cPypAdpqwt/gb3wvj674Lkwog4S5pxry5JPxE7e5wAB1WnEzuZDnJL7oeBIZI5P8
SWZn9f0IcdkxOv1D4qwFmZAM6fVZ/ENY320aE5ZSYpayQQ2Fpmabh/mh+KG+oWhP8XWp36Rh783n
MsCTRObHoPgZ02dRW4/QcNiAtalWkjf4DdTxcj+5NY663/j0JXW96n+9CPF+I+nK7zZy0zY9Xe1p
8GywSBfLTzT3DPPzKOoL4HqgpRLVUEEOIrMpzFpUKenmHmzV0q0mHafpsYp+Xj5S+JHe0k1DRdhF
EsP4QNHPpdx3I8LiGX27nnbSQFDTvWA06pzcKD5IHwS9r5xM3kZVBRwC4PvGBCd7hdvSwkRbVAav
S1xKj5gEIJUc8bpTgv5O5OO8lINgYAMoCBbVknG5hcirhFYYMNWs81o5FTjNP+vqGKWOrci93zdr
HKbKJsg9eQc10U0wfhuGqgHa8r19ZFbbtoldg6GzuZ6aY24NoInzSuG7B1+7NzlMuETZK1vUCnI6
RUGqXp2GrbyKlBhjYe3PpdcEw23UiVhH36vF2EpuJ3JTJcipGq1D2j7Fmw33qnRlCjdclIJuwWvU
fW1ZAJ6cgM7QeZeNlbustq1oqNvj9s/SDs2SXJlxj/zRnMK4wR2lO7So1ySASLwsiOd4SObQoIp2
IAxfMpGz7iwKIwvHa6p7SSnc0vzU1atAG97m7YUwYVNOSoPMRguWUFPCrLaGds5hbl6myCydLNE2
RzUV0TAp3aFLO8i4g4rnwnpTYTAxSsGkvzENwTMx37t3ps8sXV/lRmvNkEBZDibQnwy4p1Po0S78
ddZqBBKgUVi2ocgAXWOiMEal4kmTKohq1bDV0dDSD3/XKOFfNgZuiNzJYZO6GkdLFRXl8Nqi2n2v
72O/n51p9haf+NKdFNjH+tfbZ6huaF7WdUBX4O/7CKLjRRUxBKbe94/oV3XWyS0sW2CB3FMTV21g
xQIEUsNt6b2UFeDcPUlh50bjvraVBLpvPKwBpfv5HQYB6GQpgBrVTFtFr8d7aZuOCdyloF5V3ALb
y4llT+oa9/JuibyKSQS0MqvsbIBXRe3gAMRr0EcA4NxlOF4KEXcT1zL2LsxY4DBbSRxLVNjfs0+7
IFMDzEVDgfdDy4FtHHPFnX4dnRER8C04vT7H75KP1kqkFJdb3JSiO1W5zuTNN+fSIe3oFCJYCX4g
BKY67rS2jQf291tWt0X+zy3ayPHyYEbfEl0F51b5fHnTeGEJucC/YtjxoWjZQGNsQiUQCQC1OL1G
yU1wMxNowkKjkSxZViOBQ3XEcLLuy2Q+W5KIqFgkhPEntKGBxqOAHlL+92CbrmoAjMLsBAGJdwzu
V4s59bNmAy1ehmN4ba+A34sWhMO8PCWmqOYq0obu2s7QBs2oK9mCnNgCP+e6Xel4rEBTiSCrEImh
/9+L6fSqVnKIGYyflg1qE/OmjURPk7ywAPO1UQAgQAshzGG7Ys6g6qQYD3lREahgTs3X6G7UkzBe
7SMInwVbxDPovTgmCo3dWEl1CnEgdfE7op5yqz9e9hmeFQBnFIhIaOlFywazO5q8rKClkXoYdHsn
zbpXZFbi9np3KImI75Eb6AwLOM5oJpKBTM0YdpQB8C/VE2Ret92ZeA04aNDsfbedaJvE8Nh/UT9d
1o6XamJMXoc41ILAbP7eKKqxk1ZjxdkuU6DWoNctl6CjwdpA7PFA4u+XpfFMcC+N8ajK1s28aSHN
Nl/m6ms+2Y46i6D7RUKYDavnBNBJfQG33fQrtVvKYJgMzKDEo+idk2d9e3UYjwJiEx7jLCQsqXFl
Lmc0315eLtH3mRyvbRQl0VIsVyt9saLvk2hskb9SwPxT0LBuA+nq/eZTZAtZ6vD9RQ4s47xtt0sk
avYXyWDWKEbJ2G5yyJiyx2FbnSx6iDJRDY27UCg3yqqFJzJcQN8rUknqsC0G3GbrLHfNrHv0oAg6
cXgiLB0MLngPxYWFrZui2Fwv/aAhCVbX2e1A3As+3U0+XN5x3mqhqImLF9j/FIVNtTNt6/u8lXGh
re2bweyvzDH2a2UWHAXchBT5ISZVZRkPRGxtgOCYjgeCMs4SjK2LCcur5GUAa6J87tzy1hSEUJ5W
e2mMnVXrUqmRjtpHOQ7OpGCbwDwspZp3efG40XMvhzGDxKrGMtOglf6Qf9JOqq8cLG86mdczWJG6
e/EDG+9sAPsDvUFoFrFY+MdUSeZuhlIY1zIw45uNFE1CupKSypUrUeWeLwztU5ZpG2jgZo7WUR3i
FYwFqOcUkZNVyoOkSjd9UfmqNf24vJIcYweojq7jzocJHYt9cDNInIwyKgDwp7/yEojQpSI4uDkm
QVSZMmcAwpuWjd577CxX+hDpZQew6+fCupbq71IhmAbjKbEXwRxtSjLIbRwVnWdpy+RIOWndOYl+
HVAJh6YKGBgdSlDg2feKNGalLkvTdl6Z/rS12hkHUZGE56zvRDDHwFhItZ11EEGf2Aie2NJHNM6F
sofiuZt/ubz1HCuDMIJnGuAegrGKOaKl1CyNwYAwybpdDF/fXiZ07xdEhEjJlWMomob+MdRcWROz
q7rU8qjrEOkUR5NSh5D7XgH21a+TwWGDLJU2HSoK9okxA8Dj2XIRZ1g9EyS/aVNiTK/GvdgWxFSu
ue3kMAu3dmgwaGfI0db6e9nXt2ktQuPjOA28hVKhUZQBwtbluskutahYZk+Sx/NA7jKSuo05CRQR
SWHMreuBzpy2kFJoKbqn3FSNAWLiXzYzzmrpYBkE9j+dUEcv7nu3AVlKVEZdP3s1uV/S2176/Bvf
R0YLhCZ0oBG2LX/TE3XOohUFMcuTjPvWFnyf96alGzsBVMHdbWpr5a7Qgc/uGdfNcbzfMHbS6I4e
otwCnIL5Sya6WXG3ZSeQ/n8nsK3abAZx+uzJlRdnNz0AEUUTBhyffKcTs/PJULbN0EIntTtn41W/
ZZhiPMqqqLIiksOcZGougYw7gRx05nhrJHlVujhbghPUaASph3CfmBtibQJMvVtmZAAPuPkeyVX8
g9xkoHrBnGlzXb8ICb1E+2S/36fYlozEKKBcW4aNhNo5hjLUzr1s3peFoCXmvRB0pU9brMIYzP6U
617Sf1pMQSGH/k6mhL0zBo0N0FqfjfWqQY+BfFOO4+LWmu4YU+ZaeYACsLuQXz953glkAnWXIU2d
6MLZwD3EEw4AYYgaGMXm/c7aUcRu2tqIDpn3awcSFMwBF/LsTfVt1l8Z5sGeBFbHuVVDlTcRjCrS
ttVmmoMIZRuTYzmaQDMDz2wMYBhrA0evFaLv7eWyVjTefNyuN5FMQEX9KJ2aElph7uS66BZP138d
8BPXn51WTMjTu5HonQ6tAOT/Q+rgRLa0hH+mBhPl0moqVEBVzJ6S/20oZ3kQOA7vjvBOCSbGbXlp
tZMJJcyHEf1KCgZvDG9GPV4PgcWCd3MRXxLfVd82hg12sQVelxwa2QQI6m3iDvF9rIq4drkhVcdl
miL4awB5fm/UmDxY6gjA2J4GjHR7AcbycJ5K2VNEWGD8BXyTxA5WlE2WdYmBV5n5ZJyWz6lfuoOj
YGqVuLWXnTBN7Vw2CYFqhPFXRbYWK9VGnLQ52LPm+bQq0cmqrUOtF4LrN/+02CnHOm5sl3JqQJby
0PsgZApi3/iuOfUrIEEctAJ5XNvYiWOcNrGNqgKWNF64inO6nLLiUIkYA3i3B93YyWC8tuvA5/Iq
AzzXQB5OT7bbB+Qke0AgQpPI5b3iRqGdMMZ969RsplTG+m32rRX9zMvPl7+vUG/5EOZ2Ahj3BcRa
kpgJVkw3cneO7UNnSQ9dXYVJXwSdNrubVPh9VxxqVTqqc3RootjrlyWQwInqb4ON8CsfbDBR/KHm
jJtLCcBoyhUOONS3TReu/b1Ac2p6lzRnEhmgcVoDgi8SmVvMRQbovQm0xvmn03J8+fVxccT63Toz
8WRu9aE1qNNV25co+zYXf2N6S+DYAmNh27LR+qgn6wqNlCSst7tIRHPODxwGrTPgSquxIzZtHG/A
u8eWKGACBWhTId2YyoMp8jC+Gm9imI3pi3ZBhKcboz0p2ZdCNBH+fwSlNwHMXtQobP6TLqvXeAEN
gcR61R00EH4vfhvEgWjrL+sD6oP3R0kvyQMwxbBslfaoxeG4fbpsyXwX/lcdnU0su3nV5cKk31/v
iuhRGgwci51raInTSYrALS/bAEZz3iuDhEhvugzClvTR1o+9OrvyFgx4/voNpUw879NqGR0ley9n
TUFZaY/wFzNpvb5+XImvTqmzNVdF9nJZFHd/dqJYe0MNIutXiNKsO1X7vonycM70Fnx/J4Cxt8Go
tbIcICB9km7NQLnSb+SH7crw+r9mL3JAh3FN0XkitxNdDHldLXvRbEhQ6wgPNy1EF+fZN4M2BHx4
fkZu4a+HRvRqwE9l3hRly7fKBjTQsoM0Ck41fd4O1nFwDGcBplx2oEx4ouKaUCJjjmSJosGYIZH2
weZ+fKrd+Tl+jM8kNE+0Y15twsvWwj//d0qS95aZgU81auhuqqEVEi89ST5l4gg31wjWw1YJHIHr
cKCHxzuMqX9sPpnQJNasCaJhPauujSF6s3tJ8m+5IqjuclOnnRwmESBqUy45QSJQbUGkr26n3itl
5V1ePJEQxqsVWQeGPVUGA4UuSsAAje2czEgEb0v8rMaSiYm2fPRDmswe9XG52fXUgRAeA7DVd8XJ
PMuzXQIkmC4EH4ybIqsW6MYNIzuZ9P+7ehJq2nXTbajA5agl6qf61yGqEUV232dSwVFB212v4vvA
x3CS4qAALFSvRJcDzuzuezGMHWRzFTVtCTHUh5UzEJ4fUfF7AmStS/w6SPz+0ItgMIRCGbvQYmk2
tPl/hSbPFCfIqlzNQ03hK1jcQ/sgHYVd7fwNQ4OyZaJXUmOj1dQuW2yQgWo6+5pbeL2BmoyTo+0b
0zaeNQX2nYgim9dzjl18E8oErNSccnujdVoKbLtuznZYn9HB79Wh6ebH5JCcyPF5DDaMSauOOjip
iDJOpDXjGqhLNSBJgNZJvDnNAvz7NvYue7lIBP3/zhMKM5fluUCELLevE6qQsag2Qw/MD6k7dg3w
wDaep1kuqbqrGj2j5SBK8kAOeUjC5NCFo+A2yU8U3+SwLFJ5RaJtoCXi2QUKMSwkqkFltriUm2jt
3eJRdN3jHy47iczdvNPlBl31qNlp4XBsbkt3cpKv/+Adx54qCPnco2UnjLHFpsqTVH1VbxhAklY4
S3HXtE9yKzoy6a++sF+v67wzCFCKDVaRYr9mjK5T0EoAEL/CBzWhKNn+P0LJf7bxmjHsZC2kMYeE
KgV2JWAfFJ6iX+eu+Wg4tJm39PBivmReJ2KV5Cd5u8VkwjPQ44ex2bBzgM065afoOOLuPDjmp9Yr
vqpe4oPwOjusB3JnLY5+vOxx3HN1J5wJ2ukgWeNGX2dqS3GGqf20lmh2UkbBCATfsd/WlgnTqPNJ
cZxBTDb8lY1fSSxyOJ4AU7fpSCrawwD/9D5ydEmUb2aDczte/eZIvNgfXubMmdx4cpobmXJiveTO
5bXj+txeKJP/55VWLWYGoYPtGGEUUqgK069HXAcH93dwu9CVtdORuQ2UwOgqcqrjuhpHY+luUn0L
inwVvDpyg9dODpv6V9GWqOoCOfSkoT2+9qcU/GLkpHoy3rnJ58vLyAsme3FM5GrsslzSBOKU8jlH
DRgN0tX8SMbfOb/2cpiglZsSpldSqlZ6nbfXdixYN4EJfphdsmNFIjTNWnD6SiUgVUVlGm6o2KtA
f8IuRGVxpG92ChHmg+xKoAzqr4vveIS8l1zl3tRpCzamDszZAf+dkLGIrg8bi+l0j4kqDq7vbGoc
RU1aW0WLZ8/TcKxP7bV2LK56rzwaQXLqRIik3NXcSWNUjTf04hpJg8tSrAT2Mga2JuTzoRnLJY2Y
yCvLCVHnChp1nn0LtkfqwWWoHiu8hb4CfolgAPiutdOKCbeot6glOl/+ca3y0IbWd80z72mGDLyN
Z9HLIfeWu98zJizmYzY20gJ50Y/4RvatH8ohd1MXSdzmrphQjANRasAPijsVmaCY2LoNqkSIrM7L
uQqWA73IF59AxIFrvPDSwQ0eO2lMTJSsQo5zuqCza93nN81d69au5LZoAnJQB3SBBAj0SdE0skhJ
i63M1baWW9Q6u2/NGWxaQY0piLHAWCvFiRP1m4m2ke3RUtexqjf0tKDibNtO+amn19IjXkNSRz8V
n1RHDLApVJEJl5iDxoxkC5nJkbKPNA+JNznRAwUgwejM3eUzQODtFnO3IFKRKquM9ZT7b5vyYiST
6KwWSWDiibZpRRfNUKf+mXzevDlUrtLr9U6+JQDaxFTTeqhF6NDUuS6EF7YhzZqLtUtsKIW+RS+S
jgCyGNZPMvkp9UI/4CXKO0e3mMAy2noTWyNk1Zhxq+fStbolmFMkIsCxSjUkz2Tym/6HPcqH0Ri8
P9s+Jsy0Fe6F2orFlezHbjtmi/9n32diCmARG6ONahwGUh0Yau4utSxQQRBIWMRwS16zTOqoiw1/
jdVTU4KfSv+mpyKmGJEvs5jhOELzsRwgaL2n4PjIrwA+2V2Rv0E1cPP/ici8FH9nGiyC+NrhKB3p
KbcCAzt6ksH1ZwqTK4GtswDiSgmG2HqBEHn8tJIvrfEICqxovtWn58umwM+BDNtEeR8Dzh+I3reE
9L2S4gTD+4GLV1QwJwKu+Z96MZ3NsG7pLB8OmwfRHZtvIm+S2YiYtjUmuiB5iSQUVJ/7MnPl8jNo
UATBir9jb4LYaNgDV8w2kObVmR2WS/kwy8s15sc//eFSMjHRsHpVj03IKWCIRZA/DgcJEAKxn7u9
V9xYwXpl3Wg3XSCivxYpSP+/y2NHNFQ2WY6VRDeoE43XSR07q/ooUI/+/I/x920ZmZhIGptkq0H3
q3CnM4VV7g7LKb2mD3bjuQbNBm7Wl2VyRWLmHn20tKOS7QzXgT+8bRvcINN+ptajpvqXv891s933
mUC4pmil0ugFYM2/zLmG9kBv2P6atr/r5ftlSTRx+rB4O0lMYjU3trbJtJqbHcGtfduh6gIw9HvR
rUKwYGwiZRTL2Fo0bhjKrd7fRGQQ7Ai3rGO+KcLmTtYarYVMbe2f2yw4QtBbFA4+caMr+dAe5Pvs
WhQpuPa9k6m+t2/UczCrNmLxUhK240Hf3HoQlOBEIpgYMQ2FsoFCGPU+co8DJdhWTCwCt++yFYik
0O3bOao+5Yq0rJBCJkACKiUoAH4mqS6wau6ry36P6M/YidnIOiaY4aMxffFoKxgoDV4AOVoo7nAi
J0LbwXIX0MTg/n25rKHAztnEKcq1WS11iO79CdeVMlRCNdAOosEbgeNaTIZU5xUoPoC8g2b+5axa
1X2jjqi35V404e5e18J8l5sQ7kyQiRSb2VoYkoJeo/9XeqBYODocGPRch8vrx/cvUKxgFgaPEx/m
R6xCq4etQeb5yovzo80diqVNwuJG9pZQu0pvbU9E7cmNGjuZjH+Vo6rmSQmZQxEs1r3+GwMrurn7
PuNcGxCL4qHG90cZqMHaQ76KHIurgW2+zqnYQDxgLF5NNQB7LshoFyBLmcFk/nV5W7j2tvs+c/al
7VRFkg4NFDk/St0WWNl8tOrkOE9aUI6ae1nc64PGh+NiJ4+xb+ACZomsv2boN2WKTlsUsAfVqaPc
UcwbVTv3WTDmolXkhqedVMbIizbq18aA1M6+rTo/UZ/7xhNoRm3pkmbMQQhQCsNOFMiIrimhJDgC
j/mZFnjzIHJF4D0cQibUeN80Ym8HtmkPeKvFvsmn7RzVuBykPzSvPq7HzaeIWZZfhOoXUT1DsI7s
FcG0VpNI1N6NKpzWlzIJo/rL5XXkJs87xRiXbcu0sXNaFsqi69o4K1nQWi9Z/XhZisCt2GGTpF6X
IpOwWYO03c66fjbaUdCNL1or+hN2Z1VdljqpNOpZLabluuKpKBZfa2MRrIxIDv3/Tk5fJ4lMXmMc
mLnAv4lqb30t+ZqXHul7VOc21yIz4KCkvrc+JmoU0pg3C61YjCeKkpr7y9X/kHYlTW7jzPIXMYIE
9ytXSS313m7bF4bdtrnvO3/9S/TMWGyII7zPc/LBEZ0qsFAoFKoyWzu9Ra+KK+BRPY2t6HHcgynF
aTuL96zOM5gJIVG9xCpGntA3L5UnTIVZSQbBEO5EAA+GiRkYtM7yIYSNC8q92U993E3Z43Uv3C7z
rpydiRmmlCgkJjBlPAzHMMOg4GSJ970TBxYe6t2gdAL3OuSW4+PSoUGRU8bMCTssWAv9gCkv5Bd9
m3xJavE7Kaen6xCbFcE1BuP5Yi3M4G1CSqHeUapC6SasLfBKzNAkRl7xXX2+jkc/BBt413DMBjBz
AbxQUN7BkIPwMBbSIYgnW8tfhBT0iEvh5GbAI4va8o01JOP/sWgUadvBwlAbrGkEISzYTXt5d92w
zVaONQzr6Xoriy1tWhm8HpoIC3K0yZGP8YG2EqMlbLIlO9mJu5fZI075xN3mPGdhtgCZkpjoFfBb
qLdW9wVokGO7f6PNCaZjuLHDu+VtJdlrg5n9UEVDLRDaVRUls5tE4PBv+uepqNx0QSlWBN2mCB9q
cs6r89aZs4JlmQImY4kiZYCdWXfQosMw/Oj7g2nw2Gk4jsqOMWEOXjcr+vAXSs/mcOgiZ8Zsaw4i
PPU5UL5ddx6Oi7IynrPwj4vmzZtc7vQitHSeg3A+F6uNE2JGatHpdSys8YqyVFYqnJLhC8kf0/gF
A5zkT5KD9YdiIoswlMPS0pftNNWsACJ9GKqz+mBvZLymyO3lU8DHbEAO4ULwsuxaU4qEAhfaOvKW
RLIW0e8C3lPztkecUZhkB1I7oREEQIlm0yvRHZB22OK96kpx5laavJs7gxMteYYxV5a+GPMwNqlh
va8Ij1r13HMHKrf3k66iPdKQUH1ltrEelnU90CehDjI7II8g9XOI1mpR5JyfNP5dRv7fOGwSrMp9
Fk80rW/zGe1F5g5yecd0TJ1ez22p+n59R/HQmP6DWQnFPqfJr5ylNyh5fQnrZic0sRfKsgNGYOe/
wTG+QVTQbUg0r6uiaTdkoq118XfSF66motOiajkva5vvDfD1fz4amxKry7xU0XtKnNltZgkWVf5N
vg+iPdnpc2ij28IPeQfpZia5RmV2dJkM0iRqsJL4+rF3w535mngGisylXXzXbR2qw9GDcZM/Ffaf
FN/W0HSnrBLnotGHJjPhPZPyKBLP7F6akuOg9Ndfc1AmT4j0FEodBqwrx+/icq9XnCC/mUCubWAy
hArM3fGwAKBx5oNwR5m1w5Pkl8cW2Tf/sXc7eJx9hEkIeiXW9YzeadLZzs2naT51rXfd7XkQTOyo
pjLsJ7pkBUgmontt8JJgdx1i+9j6xwrQs3z88HKVzHM/48OnGE/UKs02g/pBLov9XNbOLEoWyN28
Wo5er8Nej4pgofoI2xPj7/c1TZz9ODmQyHjTwePUKKp/HWmz1nZ2C52doYmN+u+GFaNCP6Tq5e98
4ZluTSUkI2nrb2cnkx1waTPp6fHvDq+LzOkSaV0h1D0if3DCSxFktewcDQ9QCplR42v8zOZOL2xW
Qta2MhGkXrSkyEY4TAKZ2+lH5LUohoQv5Qtef20Ea1su7VmyeSqS17f2BWWn2JNeLWkhaxpfTRVS
KLwhtesbQRfZ2BFjCIoUsGuSNbevQkfUB3cMa85+49nBRJAUfGWiTOstZqR7YY5iVZG4191xAwI0
tNAV0FVZAqs1A5HnVR4Y0JQHR93nxXCUlvPEsRUFPwAwYWmQhK4oaCRH28sT1SsMD4PVeprVfBKd
3OPV6De+zAc4JkSZgppUkgy4vi7dyuzdMZH9Mag+XV82DgzbXtmWqgLGYBqm6rdouE/VH4bE+TIb
6paUIfj3p2EnFKS6Bls7DYWUE0VyWnt4bd3RFV2Qj6ONJ7sJT+Qp/NHgnbywo5/53XjDK+dwvENh
8pwsV/RYkuAdZfgwII9XBl7n9Ebg/WAkE5QgVViSlnaFqIYfjnsUWLpDrHLukDwnVKidq3Siy6vC
0DOglLM12zEmLmrbdMUnNBbTmSDTMTnH2NZr2Ae7qAOtEDOwFovJezW2r++yZHSbIvPiarRj0CIj
k9t1PURKgtmqSigFy4XT1qNb1dIjMQmkRHu7MhZvMAdORKHbmTkDPvws+jlWP6totLydFCxEI3zP
+9Oo3qbia6l/rXjN4nRbfwCCKCUEWTVQq4HoE8HlI1A9q0aVGJgCUWLzwewFr9Cq+1ySnS6snXGs
3DLTeFp8l20lVAkTz1eYN4ekzQXfnxKT0VwCgE53yXOyb9CYU9uBo7uLvzyO3vKAZ0g0iQVuwxt+
vNgo78gGqLEkcEldtK6bUh/p8XtvfOOS8iHnXtsubdMxyAayKjzQgRyPsDTUstFFeHJsVXsJMdUW
3RdH83m0lUPlLTeCPeVW/xa2u7+aJXktrxfRjsFmvCbUIdsSx8DuzTC0SnF8XLoRB1JtX4+qF6vI
4DCHUWcasjKDFMXOEtFNCs0NGpETVS/TL2CAhxpjQxp4vUFI/NExi3jIzEaowU6CfhlMuEE/Vz6l
RypkWns0FIwPvMvMRYz7CMkOEsVhqnYLhRwwdKs0Vpz19jyj13T6+b+vHyzSIBshox+RZTSbgybJ
dLHEE3sT+CrJ/VnmpSQXAeTdljME4wp6KC2R3gBiWe69Snqpe/82GTjxesvf1nYwfqDjKVpL6kq1
yVQdlWRBYbOTE6+QpobjDptIqPGAR16E4IbOmNNUUxiHKj5NaVbWNEWWTCY7EThXzU0HWKEw9gip
kBrjDJRZqC1luYvbuyGPrJhHz8Wzhsm1urFByyPFwU3NqcS3NEbSwNNO3AaB5IqE1ijZYBlrwjiX
tIEgGOjhI6lvUz218p73cEYTiw/HB3Uz5QzC3Mf0yZzqDqqutgR6jhCtD+hp2+VHmjEK3Mr29uc5
gzFZThqOQtRIsKhsAyeflp8JzmZpWU5db/BkGXirx5yLZTbNuGl2qi0XdxXqidKDwuuCvcw9mMVj
sp1R6Jekn4HRYZKEWIpNXuLUMu3R0zEXr7011uCLeJWofN4k2lYABwelAseAMBnOqo/BtewCPZNT
BHA0rtgE6pBx93A9xG2v3xmBsa0RIWFUiQgNeP3QrX4uelvTK7JfpIJ416E2jVFFnBIygdAE+yRA
2lkptQzGVLFiiSSyIh4D5WYwhaYgaDQVkKJrTFyYmz43shKOFyexU5BvA+QLh8kdqm960bvXrbnM
galXYITclCVTIYhGH7+NgWmwOUIfsU3JIEQ385T70hfsEMJhkgudK97wz+VTIwPIWAelZqXTOwCO
9uhOx9xN0FNUfqZahlBMer5u3uVtiUFjYt9QaKPc5aJiN5+rY7VfnDvZyWkfk2lrRzr+Gf3qHbTN
eA+jJYaW4DQ+78ll83PqEsTYKQkr2BQ+rnASpAQJKH5CZ4yvkjE+mXngklGzhy71SF9zZtU2t8IZ
jhV4kUZ50CG/o9hzcUvGhzY5JiPvGrMZh1cYTByWyaCWpgAM2kxAGURyW3eDO8SV/wfd1SVfCf2G
KzQmEIMstxC0FGimdFw0KLKB+bmZdzrKp9Od3j926b1IMBxkcHY6byWZsBUGiYSEm64kJU5+GHBL
7OSn6w56cSFibGMCl1qJXdW/ryRevMtcOwmSdpeIgh8G496Ewkc+8kjWN+8M6/Wkdq9ue2qjxBi0
oHZBKXByRLcAq4Ni09ZMKbeqXRC685HO1WKcgE/rQH3j4gxffU0m4KSGuICrXsJ2ACqxW3t5DX3T
J07xwuucuKga08U10DaBiQIw9unM4lZlmAzGAqgmHywSzVYj3lXdt6L6WaWOXtyl6tfrX3P7jF0h
MksLwt0ygYSYAjlJ3NOfIfl4+85c4ZF95yrecsII56foIHAalzbPpBUss6ZFR+KgHQEbQXJGqR4k
Hmcf/QMXH20FwATtoJe7JKBuKuCOnOaZtXS7ItEsjfcGzgNi4rVidqZGKoLjqO0jR0O5zqmTQPMb
RZCdWWp4PKWXtWjGR5joHPXBOJY1lg7UNl5k651V+q1PZfx0X/NiJ/SW1ArBw3TdU7a/GLh7ZDT2
4NxlYkuLd0JKxYpTsHqU9Ju+/JNTwDj/fcb1scHLdIaksD2orVUOJb7UD3H8ed2IzeC1AmG8fdQS
NcxKRbHlqtXduCwVv0BOcyepaQP6Pz13+yEuH+Iq4A1jbJ6pK2TG4ZVCFgtphnlCZdi6+lWR36r8
JGZfAzXmfKnt0oBJcG+m3OYmO/iBIZ1KISGwxIfJ+0yVVSdrj55rlyqBIknzeGFrcw+sAJk9EA2Y
P5EMuCR2dH3Aq3LoxcKYPEXS/Kkv04Rzq3rX2GI3NxQzdZxmyFDQ2/bxPCgmkipQMsNnvMtvhafy
EZxZruGoi5V44B09dG52m+0SFwLqu+Zn/P26E22ur0bAUq9TpQKIGX+Ehy4TCvFdgyiNpqUFfbjh
IbUHS8FssWF1Nubm+LPFWwnMCpO9rYL3vRErpVJs9W50ocwBYvHJNiwCvs7C5rVIbe31NRizvnk6
xfBWgC3GS4ECmfaDs4I8a5gECZrweT4aAKAzFgmYkoZd70m/oF2AhHbhdB3QTX3pLb8/F6tqIpRt
FE9DrdiBMLppJTpzF/ty3HO23RaMstoEjFdMRh8GRYyDYBifpCG0lv4x580acDDYCSU8WRtipwJj
kSs/FWavy6p70O5yTNn6/itT2DGleBxVSIFhPxuReNTbxpWN6vW6C2xZgqs1dGihBwbpW/r/q5RO
y/I6G1tcqjRzPmRBdwuPwAC5YOz/Gw4Td82oyJeK5jfplN9FZuoGraOPlfffUJhsg0R4pRUSWBNX
t0tS2wZ5ESLOC+TWR1mvGBNkx4VMeh6Kit0q2rEb8bzeapxskAfBuHDcd8Fg9vS7i/pzTaDviuHS
P1kpzBdBXRM6Iux7St43yqAWs2JPqUosLRFsNdNvIZr7JyFGJUhWoJumaoTtD+vHqdXlSqNZO8Qh
P/U++LUeVDq+dQgeecnRZhqtEg13K1D1oQbCfBzRKONCqXW4GV7Cjuq7DnYJqaHUTX39pN0Nxjsd
A19raHMf4W1VoR2EMnQpP+6jQqrVPtWQ0YRN9tjm5i7t1F1qyM71z/YvBp5xmH0kz6M6ZR2NPHda
BR6xwkkfe7w5aM8l3mpO8V4C01sASRhf4fj9VnKBUsRvC5m9VUhikUQtLAzQZ10338owR7tFaMUC
J63Y9H5VV4ihSjKSPebU06a47HMRm7iGXGknifdlo/jXl3Hza60gmHOvbruRRAMguvFVbZ1J/JK2
HIjN+hg0en6bIX/0iLqLI8MQgEHrY4obu+GJFo4GVMfEXWDPj9dN2lw1kBUZBsF2gxDAR7iuSPtO
HzHEJegvErmL9D8JGOe/z4qTVpAYnpsAud7Yom5SWyrxM54ww7YNKh5bCcTexXfnXx1GZinXQghZ
C7utpBuz0T9BXOnb9WXa3kCmgYdkAl0j2WAihNAFI5HqFkm5P3xOnonf7MdT6mOQZT9APtbvvmVo
dm9fM876bdt2xmW+j5QI/ZwTrF9SBHY3IWEUIve6bZtefTaNbZEtwJAi1yDdsKt5jBZL19rwU5gs
VAi9Msn362B0u19kc1hD9JTg1ebiQX4oorIv8wHJtyAcF3FwB1N80nP1kGfFPl1M3naijXrX8Oj6
rnyjbVWzIAPwkr3sVUhU33pH8Dsu5d/WIlLf+Mcu+v9rHIJqXScCJy/uM+1rOr2OE6foshVJ1xBM
DJ9KvLYuPbZqtjSRZejJT8iyfipT45TUPLYn6lbXlo1+xpU55kg0IZ/gE4NnHGh+P3r1nuz+pFS9
NonZVbrSlFmDZy4bLx922stWEUlWbn6rqtCSuMR+NDxfGCVBPBvidGiUMJlv1NSZUPQ1bhLRXjvo
u/BQuTI0WCnDB180YdMhVmDM14o0sArXC8BMsIh0nhAc9Xh3fS/xIJiPJNbyVDYTYlI33QzBTZse
VV4f7PZdfWUG84UWYxLMNIcjTG8YHHwj/uCYKO6gfxJcxi8a+sC9wQ2sEsy8mOWLLN5ddvM8RL75
+6MxAbCJRI2YGdaR6uThvchJ9IPpyj7dxOhnSl54j4eXXe6o0J0RNbb3d9JLM1cJ6gMKmPlp+SUH
PV3rmSc0xboVGlR5Z/BlhztFPBdE2Cc+qvwihDE+JKUmlTArCZnLBzo1WTjBXp+d5YFuv+k07rLU
+TN7V+hMVgPyFENsyDt6DLY6JB2tT6e4oBrbY0pzlzv/j4ybpjEXe3EFyqQ5xMzrPJ0BapzmXype
dCLnzTxhvtzv7MrnedHWKbpeYOYUUAaidAX1Yr3Z9/Ft2XFyz82duLKGiSzxLKUkEmFN2ySFpYSp
G8slqGxnXg/P5tvU2hImrOhJkY96C6Ro9qiUTe6PXwyw8npIP+54ZHF0c1/7SEyAUaAYWukydkIT
oP2h+VH2DwbUUGcMD4tfI/J0PZxtnm+rRWRCjUTyVBZLfCSMow3a1yB71OtfTfflOsr29l7BMAEF
DYHVEtWA6bzJq/bTExrQffDx2vmzhndZ/sQixy72gTSbSGmCggkPXm1eWMai3PQx+aH3iZ2ps8ex
bvOMOxc3ZcbTDTkcE3SA0zy1OVKtXPV2ORiW6KRO6PCO70uqhvfAda7NMX4PVs16WWhZM9nHmCtJ
fcrQDmp7bnq1vYHPQIzbC3JUigmyVJsM35b+pa9dzrpt5omrdWNcHaI5ZWIIJV6Y1VfJvEtwnLZv
VfkjkG8FkFLH/QG1A4sDuh0Ez1YxHt81YdSl4XsdlRwaDEMkXulDAclTvPYu5r4BbTviGY7xfL1R
ezWbsYhL+FhjMlIh0OEInpeMc1naDhu/cdiudI3KmQYzzCJT/rmZAjfVR5tgvFvRChfEZzdzqvB2
9XYEPmMyt/861MNJqRGq6BHa74jfHUecKcq96gqnyVXt6MA7VDbftVd1drYt3aykNskH2Nl9Fu6y
dybIzLCiz4mT28ut7qe4EP6o0WXS73hF8X+JYmd7mfMzW0QVByjslZ4Gj/KZR3b81XQ7Kx2w2UXU
4f+oSLY2lwktGKEQolB999bJge6IO+EEwlO+K++63fgWmADO8X6pOpxtwtn8bD/p1AxzMtEo03kj
xv/+mjEP7jtcu+mceXj3P88QfwxrChNtIpOkkj4hGIiDbs/1NzMc0SwfWFWxcEIAz22ZsKNNQp2H
C0xbqlOf3Ur5Tzn5xFk++jcuT/GzqzBRRutaQdDx+oT3xLZGXxJVSIzeqSLf+xldeXajx/w+OXAz
S85hxBaX0qWRMHODgCPdTR49IBTw3YAtGK9escdLjbavKgR9F7KpYWaSVQZThqqq0WpKbwqKD7Kg
JIb0rKVntujqu8jTHEygT7MdPsfEEj+3+wYkwv/zpMq755x/A7vWipjUS4BtqeqBFde5JcGLON9z
+9Q4YzBhfGqTUJRovh5+Ghur/rSAEyR0IQCouKIHBUDsTA7i9gb8B/FiGjLHavdQWkcN9wWTTJ8g
x2JHTnBUT8GT4jV+6GiP1xG3XfYMyETzEGLeGZov4Dg5wZD7Xky+EzQHTfPXQOM0LvBsoz68qnRU
LZkWqQFUbuayZ5qJsRO1jKcktr3PzwYx4VoQwyQH3z4uCOpNbLqK9KuROHcQniH0/1eG6OE8CtWI
j6SEDyU5Njyh2M1GSty1/95fF+OMBMVBdaAAVHMyOCB42JnVZJQn/v9RP+GZw8TgMSv7Xg6pl0/5
cRBnqvfH2Uk8CCb4FoNizrkIg5rioRfvw+bpuhdv50HnBbsIBm0YpQr9IotgTcQdyJ2AYnE1+9l4
U2Wc789zMTYsjAW6l3K4WCOAUAkCQsnX2fiTzYJ3Ksmk8z9gvvjoY61RN+oAPn0bvGIOZNptfTH8
64u2acYKglm0riVF0Q20mF8HJ20pvV6u3EUQ9tdhtmsuKxxmuWZTycouBM7ghTv1JkLLixXvS5R6
GoTR0qsQ1vKbFhxp2WjxIirHSPZKiIE8EifKhFLu+DoYFpgaxtG7biDdHxen/tk+9jmsn/tFWQpA
tODdJV6CwqocHfrk4ToMzxImfJYEKmcShglsbdlr4xdR/VEkf/CCiNa0f5yOFYsg0ywvtQZLpEp6
axPBr2shsQKpOEgYAPoTc0zDlMAHTVUfPzq4HFaCJgYjVg2sMWH6FpcvSfLrv2EwS6Yn1WBOM+xJ
y8TqJEtAu33OFV3c/jBnS5gTpy6WcpE0WBJmVqBa5S0lJF0eDYc8t058XzrFZI0WLwnbPLgxxiTq
OtrPRXasbZoanNwEzyBK4A7N6zIkVm3emZgpXWTOp9p8kqODnX9jsfNssl6pmTTg8SD9RS9Ak5fd
yziT5i/tW7pXPG1Hi/oguODh0pW72FkrXMZHNLXN01YArrBrjukuu4v9xTdP0rumTeJPHB1BGoiu
wTHuomVqqkctllQ80AkkWmNRPP5TzHYtZ2UW4zCBqgkhCeEwf9VyMI/o01pOcvij4LcCYhIVrTSb
CCKPMChbbKVHcUpprS76+Qe7bIVC98cqHQqnQB5C+pWS3rSK+QblRUuuOSBcH2SyFEHLg2WcgVI3
1uKpXua8P40kGHOSH6JPOfwwOeTfzXveRuN5BXMSpy04tWIC4LxfDAvckV4cq5VVzv1OHmQnGtMX
kGQ+yXP4J+fzal2Z8zmMxERcInw9qfmsjK5pvMoqJ+BvZ5orDOZs1iFq8VdTgnYKTvTCr4eWApkZ
yR5uQXnoXvcUHtz7xXLlKl0zdbVYYS3Hg+HT5sxqh1ZbEGOmEMTlEfJvV/DPxr0z+q3QWmhwd0aJ
BUz29Gk198M9ZVtJwMjKvYBzvIQwsaOMhTIRKRbIr6CoihctAyQOxAV/EtRPLd0frGIX7uXDAvoB
bnWY/vUrket9Vmpl6VjrRiR3QKc9XBKIP4edAU1cSnXQ73gv1pv5zmpZmagSkqkEBzLA4jz0guEI
Cg4rqENb+ZMmTg1P7QqmPIgp64xzVkZGspmGL5V8Gsddn5XWHHNi/r+45G8QtlO0zI2xagQEY8XX
P+foUJb89khVmmkZn+eSNBRefqczGHOgQSyHRC2N/K2ket1yI9a1U2EQmbPNNkvsmo4V03ToCLNl
vKWZGjBP4OFFPEwoQC07ZZ/vqQ4cj3dn+814hcRE5SyYc2mkj4vRUQXhFVWOIvsmtOjJKe6Mx/JP
rl4rPCYYFyBIidQceGKVWL1xDIXMKnqeT9DPcPmZzuvHRF60vdahGtAT7Wjg5S9DrzxYL99p13j0
NZs345VBjI8bhRI24YJP1avxUz2CW5RUnKi7vV9/W8M2hiUVGJkCNAba01BZdQNFwEixzD635zTl
3Fq3i+Vnc1TGwbO+QXM3bd4avNmNbzIn8oKj4mgWFXlRXjOfJ0rCWT+VibvxmAqCSV9p5egxEaDE
7FzfS9s79rx4TK6WZFppKPQ9O2uXylHFNrLqGhWfJC3e/hsSE1aNpf77nb4ix464avuo8ZRZecbQ
/18dE+AxKcaW7tY+eZWGT2Z53/AOh82pKww2/xN7VCYigON3+KuNLiCiNVb3qPiE5muo3wSJK443
pmHFemLH416KntWmsSPlRstEV0o4wwz/EtjPP4QJFfGcRWFZwdjgZXBkr/e1ex3K9PoBL1TczIb+
sSsRg21r7qo2KowYbhLNEhoHZ6uWiJXPIHgTXZJy2DJ4YEzMGDD/JQ/0+Z5U0tcGPFTtLN8EabwX
td42Y84OoMHuimksH69WZqU4DzRCpYdKPY2ZiboXHtRVT1CsWObEXs5+Zht0+rGWOrTXw7bST8xb
MfhvBwjLxJvNrbnIHf5+nS92oe6CVMTzBecD8Yxgg4bYB2qtwPXUVn0uSs0npOZ8lc2tjOFXSUUv
vSa9H8yrrdxOQxtoAv0qeDgz4kNR4sjlDb1u2QEKAbTMUypStFx+jBeVno1C04BeRGha0ScqSIVV
U8jt/z3wrVDY6sKIJpG2joBCGu1RxSN2EIkvAeFFpq1ds4ZhjqaqArdM0oJIwmwnT2h02xxVqxoX
OxMyJy4X/7pVm2unarqkoOUEVHuMD4CAWexyAWQSWivvu1Jy+0jitKnyIOj/r3yAxM08hRIg9FK0
87A8xlLC2Y5bbkZJX0zF0FSMdjNW6HqMeVM1A8FQFNiG/NQlxCp49fTNL7MCYexIJcgQKilAxlr2
2ka8pSpqYzUfQxVKWWbJ+TI8m5hTMJHNvG3GHHBN4KRh+Ay6R2eUeLnxJgxlhQA7k4wVZGAmsM8J
kH4GcZLwUms7M91n48N1H9uEQPEPHAoySNBY9pWph7L20BQgzZF/NVCGxW2C8uBfB9mK/4YEbjVR
1XWTsCyiM3SeNDU3aaHxPpFvi/q5IfdK8JjHg2cOJefusuXTmEbHIJJKVMhmMw43adm8DKOBCoF+
K5u3rfl83ZrNtICyqpkGNiZtTv64aZom6sVAoACHOrPCnbwzXSOypl+Sm4JIn8sLuHU1X+Mx+VAp
RqmWJ1i+QLe72KK0jsKt5iiCB5VAcBvxpoC2NtMaj/7/KijgLS+rwISGGxLCg9sXAuaYC2HZgVxS
tNoK5OltHPKI+LauGGtQ5sI0FVpcgYIN6Y+sWd30qZMUa6k9reMkdZvesfp4zIHUz3OSZiH9eK2G
19GoAS9mpL5ddxH6R9iEZ2UMex7lKH0IqkAd3qc32mEX76Mdv9Fua/MaCm2EoywBmKT6+KGyzFDr
BFvbnhVvJt4cHATdvW7JpWYFDm74OYI3AT0cYdtC1H6Jy2jBUkUonaBdK8GaWcVeccGSuFdvGzd/
NjHsbj6qJ0ruLXzhdW5tG/n7B7B3z4WUTSqE+AFto1sS6lNFYo0p5xzc3tNnM9lbJx3vD0tT/WuS
i4DpCPnpjQHV4wr0frzpt83uFxAUUM5JFKcwXfPxw6W9GFd1G4PdD2wqYDoCrCehMyRwFLRqTPbk
6u7opfe5ByYpbn/m5oqu0JmtFlfLMKsh0GURtUUpeQAvid2OI+cmv7nTVE1WDQLWN8wsfTQSmgFl
nxSAaaKlsNJeelNEXtTYrBYg1P8GYVZSaoJiCnpqyxNyZDu9kUDfJNjtG1UPhAj4E48SezM4rgCZ
xZPrsgyjPsENMB28rN8L+i8hkxx9CD7ngcAprm9/qbN1TLCCTutcqdRPculBLfdp/VAm3vUNzoFg
B8rkIZKqUgeEpLwZyU1aQfWj5dyYNmO7CjUUhSALkFXmI4UKGSciBhivmTVbED4rqtNVn8SIs4m3
TTnDMJ9GSQWVDBlgpODQC7t0ujH6P1qtMwTzQSRTrCWjFBDYO91qxh+tGVhpysnJNtsdTFzIkPNJ
eNxmH9FzrTJzQ6hkW7hRrQWNcJguoSzoDVpFbZDFep3b78t9YOVQuV++/O8OsQan23p1+pvRjIpV
VMsw8aiEB7U9likng9ryB7A3QMMZtKro/WP8oUrkKu6VRrbFILH7cBcJ0DVD/UHjLOTWXl3jMA4x
KCQfVB04ifp9QplX7hfLiO8j/WYIOcFuy/fWUIxjjJpOgr4DVEEcLfgpLrd1F3IS281gtwJhHxrS
aU4nVQDI8la68S3tJYwwxeUad+ROB0lW6ig8Lp33oXY2lVljsnfeTJnyTAUmHelC6ulrPm5Y/oCJ
vNinJCytVyfWQJn5XcqPMqJnCv/gh8j7P3BMzBbqOm7EKqSiPzpmPmt6OgStjFdU2VV12TXDxsdO
2V2H2XyQAI8Uth1SK11mr0RgaY8WOQXpQ39QMEFHWchqG5JnVGihfh5OXCVVmqZdLPEKkNlx6ZIt
Wo65XkyRy5//IszT0K9Jp8gTtDTxaA83d98KjlnHTFfSOY9hX6yC+Ky1muBLhyqqyr2Ibfbcm3h+
gzq6iKsfW4kLZtNYknKS36lnaAgrT5UI0fbSDp6hieSrB8klVjJZc24lAm+3bC/rGZ1eq1aBbBH7
EsSiM9AP8W28W3aB03qY83Lxfor6LS9PpTv88iue4ZhkXErnKA10LKtMPiFFNRJH7EXLkB9H5Vgm
dyCs5xlIt94FIooDGM4mRER15aOBeT2ObdfAQOLP4PbBUMFBfsz3BtrheD66Gd5WUNSnVmtZdCLu
IQag2iywAkFxq77xSoOX72zvvRUOczKEehCOjQYc40RZBzsQqHqU7Sm4E3xyEz7xOjM2M3FzBcgc
EXIq6n0vALADQ/oMssPAz6F+SbuEhp0IXj79MNiiV7gQSIUUJy+8bjYYrPGZcyNRB30EySrdIpIn
YG/kp+5g+oOf+by3cB4W28gYRZkoVcs7lmjT9qQA4jGdq3kpV1Jj+6g6ryvb0UhfiVAYpevqzbYM
CpPS727Co/CAdn6QR0JBl5Nj8lxHZ7Z7m9VTj/EMiijhMtWeoDaIDd9i3LIES1j5nXNM0L93Zfex
SZpSKGSIKF7t9i6xoa51U90olnrIXMHhcTjy/JRlqxxNiJXVBOsp7JSD4iZPeeK3YIYHSS1G+OzG
H290Z7lTMTYYue0N7+zdXl1I9amgYFNN0N98DAADsjU9w7uHbe6Wz8NRhu9E3zVLPsxO6YR33H25
GbxXeMyZqGgYOBZk4GVHnEuGrX3tsDUFKz2ghdAVXHGf9mgxmr3ksXdor0VlZydu9+DmUbn6FUyE
naailBYDv0Lxu736mvsBBHFTcM8FVocjpPxevUn3nccdGONZz4RbyNEMRjGjZZuO8KMa4Qyipd7G
yPiRKL9oORbkujdvxveVoUzclUxQG4EVVraHejfeSuMPSebtz62OEnMFwURasVjm3KAeNHn5be5i
LXf1Xrnhd8hscgaukZiYWhR41op7Eb4aoWTV7NVdqFghhNRUFxpZWELltb/hxgPON2MHKZEyhlk9
AlU7GT7uoFZ+Qnp1V+5DeAqmbtz/9MVYpZ9oUpZUaACHWfldObxpkfEddBmcmxr9KBdB7vzR2KnJ
UK4naUqBIs6nuX7rdGIr+ssS+7F4K/KoFeievgZGV3iVZIRGpi1yCCecm0+RcldKb9eXbDNDWxnD
xJShM8JEG953Vbh7JynDSCK/lY5nBhM0ZNTrewJL7Kb5HA4PUMi6bgYvFrMTj42WykRZKIAzgYEi
c5TEiiGO9j7NfTId8gdVKCqjAo0cXNY1ts++HQq9BhOubJdd6UNg9Ue9qDtdaDiV+Yv8RDElCAGA
XE1TDJQF3s/A1fdvynKJRwkl3uw4Qfcc+ck+tVU/2SUHXrsj+41YKOZWKwlSr3e4ZiJZ1+xceZow
cXn9K/EQmHQk1ophgOAn2pjM2Crj3mp5ctLc9WL2S4QijSxTntvsSJPl/Gu3S/ftM82vuOc/W0ph
F4yau/o2mYBx2pny3Cb79JH8rO3Ul/zqO8gl7MGujzNENtB5BroVbtGDDUEsMrOdjE6QQqkH8gTl
SIue/hN6t1s78qRb2S/3YMGizb8hbj08L7k4SVhs5hz+P9KurDlum9n+IlYRXIFXLrNplyxbzgtL
dhzu+85ffw/s70YUhhnESiWVPKiKZ9BoNBq9nC7GOUMvDjZx+l4esuPsmxj+Q7/az52fPIZu+CKn
Ijp7NIuYwlVcEjtAvkPjnbGcfr1CqkXbc/aQ9CHw+t3kE9AgUYQdd7IXrMYVZm2ARWjhiiY0SvrQ
BjR/DBlwaY3H5NgrPgZOnkY+QpbXyzMf5ABj7Cyf23BvQLc95aj+psURf4hwgw91OSX9hD0v9ZNq
3kfK0yjLA561UAgYIssv6NlMNnEOWWOfYBT6cEAg61icQk/GCndmr0Uk0dgMI9xIE1qEkdMoIyu8
qPI6VK1TuJHFCUN9ZBGef7AMBrGQFTRAhyEgDkqEwpHC4NW75a15xad26oi2wJ88UMlWnWXOfq3u
DUswdGVTGjPlnJGYTffIdsGRt/qDfwzEIvIZv1I0weZVYWpoeg+06DjgdPT70P8xPZonaKFXf7ls
ws8eseLSBKOHEl6io2wNqUff/I6rduF7B/L3zqcgu75NHDn5kXSBgrlTepSB5A0SkW3kBvsetBjV
F4ySwQiUHMN3ZH7/P5yCt90TLBzJhrRhM+B4phqdlRgSyfuxOnmUU3wvi8IU7FoaFlYNsnTekbzs
ONmN7esPvJkix9bJam6lJ0AwZQPLJrPgXK3DgmafEHktxWHJMSl2aLx1+vy6L36Yxtd+luSg/sF8
vwlUMF1aQK2YZAA2n+ieeMo3zM3dYdqnH3jqPRTne/ln3ePFHnpx50j0ddt+/40t5vKUvG4UdQL2
6C47fRd8TpDGbvzFLf/s9sVe9kj/B8P2hieYGYyOnuOUnw/jj+p6fsW0Dqc7aHe9V71yagPZdbzt
g7zBCZYmjCyFjCXgOs1uHWtU/1BMJD9m+9jU4VFrsyeJPPlZO78P3wAFYxNVoVqPMQCjBtxy+o44
sZ+7fFoHiFteZ6/j/P7uZdBtv/ENU7A5TanandHhQA7h1VLed79NrCicQ7GoTAGxQT7yuwGcZ6Nv
YxSk7Rt3g49n8UHOp/UPLtTbegQDM2q9Fg580/Sn4GG6bl3zG/2a/FU4yp7cYIiUl+2l4ROJqTkj
F2lIgkcLMBuv0hyeUbE8/SG4C2Fr5DZUpiWCqdH1JWmjCTumZDszeQk0j2SPl5Vi2wd+E6JgVOJM
iZc5gD+UZvkxLNVjNZsHq6p3c2Hu4mHaoQEpkVmTy6C6SK04oCYGnUaQIu8I0/z5FQNnnzF4Fu19
TnLLpy9ohwrF9858kHWdnoU73ysp2snfPzfC0JjVgt+CFmgdyc5y9S8YluPGsKLLvngNnASoNUaX
gsNIGny8vKEg+n4PXlm5bmBMFmI4euvkUbyjHXXVRDb/VQYjWJc4y7qoL7DGmj0ltW9UN6mMV+Cy
MdFVwZj0S1CWYDpEX3n1uc+/5DqRWCvZGvjfV8/CoG2LMOGX+giqN+PYp3+k5fGy7nMD8c9GGCTz
7yEivQjMxeQQVuAWRuY2feaw+S6kD5eBJK6XrgoeCpkoiVruW9b+4BW41XxO8IaeiN2cu+Dz9j+A
ZxICzhHC213E2SbdaHZt3KKYhIGjBQV1AIPC8SH3xI9Ok4xlYOv6XMGJDx4rmWpdyUPUerMTYZgq
vZxC9sMcYpfOgcR4bCneGks4v3pD9AYFEKY72YtXNuE+tVuJXmyZJ0y6wTBRPMDP6U0Y6CfzUoX0
SgsRj+HBrmqX1N9sBCiM12buvcu7tb2iNzjByhtDUKVqDrisuiNV5BZKITlL3IiLir5ekGDkJ5tl
9rgAITlyx384EIQnM2noa/OVv8IR04C1Zs2T3gCn8yjSGkg5Gk73jbuKvIoDAz9PPwkowRXFPN0x
HdUdrzRpWIdbtwurFROE41KSIbHxK4z9z9S1H3wdFdws9TXPX8fElbX5bT511usWzDpUMuuGDojp
QA6aNd3X5eLmdXnfpslzMFXuvNDbvm5OZpftLyvPpmkB570GCgyQ9xti+gxDdtlsMJyH7Np80b16
b/s5yNVQFPxBF3INJlh928yaOOZgTQH25/jZUj5yFlarEax+GlQYj2IDgA7P7ejT7A+JuDaVYwUg
2PySNFEOkkjTbf9SXXg4JwXds/n1rzb/EZMVJHjcHJ0pIzhQdIqJzpjEKRw9O1GQMlrQBdH2z1Z1
qweHrqmcXPmc1JgLWBzBhO8U1V+adLL4JjCauQ0QnGOMhJhEjmnIuqlGyWKu4q6xyteUZKdsmvyE
YJQlLa/raXSTIPc7235itBslK9+0ait8QVXCRQnwDwrV52Jfjw9V9SiR7Nbtba4ABFUZxybP4hEL
5MMk0e8PWgH2bTgY4LVpj/kuJXh1yMNE/Ktn+7lCFfRHT5phNCKg0uRgs69WfheOstJjmegEb6G2
6rg0MDbXHTFx1KrnG71mL/9ResKl0zatid5hjuH21tUvNs0lRPuUQzDN0el34IpCIFguwM0wxnrf
xBOhmtUwofuFk1EMHsjNESDNHyKkNXl59fIwzY7x8mu0tjFLzMvmm9FEPRGqX3WCbJDgPcQhhsM0
C7bvFxcFkg0lSvB46Jk7R3h3fGGKI2u22oxmrFGF+yFWo1pTFaCaDnmZfU7kQCvHdgf0+LgZCoA6
2QtgM8C4huR2cOU+I0uomksHyNZX7nhqI/9BC5fzW6f3GMVdO+GOyvR2+y5aSVc486NeVEiS/gRt
jvNNeqJH9TjxmUl7iFWWVNg8Jis0wQCocZD1Yca9Gut7RhWnmVSJr7l52FcIwmFviaZiuCRU1YjL
A7eZ1kL9OJeV4Eg3SzjwUZSwItaxkiVzo/sWtVqRR2znp8vevfIKFOb10quJa92ZKVutTjABS0wm
k1nYLftu9lFBuY9vOnDBICOP6LMlC+bLZCkc+4pRcItMQKtQgodyGwDWjvbnz9zygROAJA826Nwk
t9DmJfG2RrHFp2vrNFF7SFaxEkfXXu1qZ2ifs1IWmxVLUHhUYXXcxCaflPeKJFyWIDW55hYtPNon
TMKQlr9JlF6klMjTQC3BrI0UGuKwOFSm9LEgO8ViWy3TWJ+ONiBG99ek5OyJ+bHL9qWX3smYcmW6
bwo2w7QWu1Fq7BBPE3RP2V13UJ96j4dA+WwP+1j8V9toCoYjZO1QDSMgoyPd0z/AEowcKD2OlYNh
Xj77Sx5flu2aYEiiqQpLu4RI4+qqLq7NUuIMbUa1TMPSiY1O2HPCvSGxuqiGYsDcZ5+Kr/wupZ7h
2CAGBpv8r1C97s8HZRf5zAteJd7Etin5G/7nA2l125iDptd2A3i08vV//RIne7Wc8FN77MDydBnu
rHPw12l7gxNucdtsA6XW0J3IX3ia/yun3LrTwf5WeAkvWtHuK788qteNqy7eUGKC7OWf8A+H5O0n
cImsVjx0QxYufMXx58FD0cBecYOdcoOqQj/ypbk0mXyF21wfDTOoB6CRO8z3PtZAM7zwE6fc/ReB
dRmacCTVoGxMwtGMmyZ2ODtZgOQdJahA5U2D0mjVtpF+k6VwHjEZw8hQ8Aub9pJ/5lXSoW/dG5h1
By4WkL6CnKe+m7/IcrDbF9IbqnAm28nIaciPTEiTUx8UV/pS+qE+Pl3WFBmMcLcbrYoxxx1gqHoo
lQMmSEiZUf9BGRnGqFGbgotMwMgaklYx4Z3HsNi8GyL+A42KHrfY8xdZBH17QW9ggtuQULuuFANg
JNxX9X6cd4OMw1oGIfgKoWkVmZXB77LmuyD8QcorKg3Jbivd38sQO566qdSbqgNGduyOyZ5bEsst
CifH0B50H02+5lHNL25kXutZC94v4/UGLBgvpV3speTt6OOv9lwPnjksCCfhr0E3aLrqFfUZar3H
g/p4WRdlaxaMltIYtkYHrJmgUna6iYnix9O9Pckimv/wzHpbo2CvMgSll46vsXuZ3RI1ufwOQnon
dUHutQer8nNyI80Zb5otzOmyCB4ZhiGWpgRtE+l5hGt9Pv0an2Xdd6cJXgSo6XdM4vFt3ugrMEGU
U5fq+BeitNmNWbyowbfLW8VP0Zlzvvq+IEEt7NGeHmIxFiKHpe6EymHuXwbzpcmuLEjyMtr2C3UF
J5j8yUSxxoxjjVnsnF+23du3/OU2oKOJD0KXeX2bB3wFx/++uj1pCT7IsQBcGd2Q9nbOdr39cHlJ
sg0SzHs5l3jr8yBK132q+sdklNAoSUUmGN2itWidcJGFf3UYiRe5vPus+paADP+1Q1JHyuK59caw
wC+hMt4pQURyEL1K467lNRF8h/QrXpKJERpg5q1lzs3W9qyRBNkNlt2p4ETnS0N+1s1P3TfOIEBy
Z3kAWS9xCxinPNpd3jFu1UWVX6MKAqUZLas8xk2pka8xvRrUT93yuGSxkylP1fLCEtnUlS1zuAYU
brKqTdIBc5AgUIM6Mzl2SemRMPd0Un/kfK2hhButyq3QYDk81tafPAZ+4KzZB58avz52bl2jiH+2
JZCbTvIKUvTJy7g0WYiWTLdDC5iP6+Ym9lOXXs++hWApZ9ZQS5RKJH6FYJBbwZGUWmRupC7s6M9S
qtUxV1UlSaoZO9rtqtaf/ekTr41X/7RNZ/aCGHV8skKezeqs9aq195ZlNMfO0jj/ivWA6Yk80HZt
73sMefkXk5BkyxNsNJhZNZNw/eHDppLBNa8XJ/Asb3Kz2E2/K57M9dp09NarE8x0mCVd0/GSlxZ5
ZD7sqb3BXGiEbOejvDNzy4KuwQQjnSiYKrrwWhdrumHKl4DJ+na27jhQKaHfWld1HTRR7/fKKgmq
oCJoaBQ75h3ZIT2OBeXP5u2AnoP+GvGGHY8DVHvTu2xqNqMOa2hBkFaoVpPVAXqOsHeKU3jIw4TP
g4uhQMRFiRkGhS3SwAN37c7Pw9uCBYkG+QIOqxSo5l2wz74nCPMZDmIdg4Nk7Efup/USBSPeEdLo
UQ2w+mcEuLkLffuxO/FyrOlHvJMFMbe1Be8PoqGLnoqR9SSe+gxZKETayHVrekMl6eHg1v9cdm/f
PzvY6VjoCr6/BKcYHc8le2HTdW/xcVxfJNrBv3UJS1DMSq1DVuXQ/OCmfEUd24E3Co/lz/GJ8nl8
m54E75r/f9GJytg1ap+ngIs/h48/I6M3hqdgzuy/S+JuWxE0dhMb9umcOVEfFyNpYmjG6BZHpDvc
8gfiCQj9Fn70h+x1v6kXb2DiNTSwOjNjDmYPp7A9GLLuXNn3hedUMKCtKA9g8Fv1jyUGxUzNfv8m
NYkFqiENRIn4jxgQ7fAcBS8bRVLa2MWWgxJ79E9YLno2DpilsWd786G+nhonzl2KftHUk2fNzj0y
/hNMGylkznf587Jf3aSRFvdTNDDTTTJE59EjMaLWOEu+SxT/XJgm+UlnTtGNpZkirYIBWiA0mFkm
HL/6r+qoI5jG2aWX3JlOo1c9qtLR36Ly61gUqsfQ5M+Ah1eboPxFWqKEwbIGfzwVx+m4YIgg56Jn
D7+GLMtClYIgz+AEE7wsYcSUwBx8Wl7VwaOu+NJ5TzIIwfAWS2pMqo4VJcvTxHJfm360RFZy9Q9y
w3wVJKEwGVok+grYSMBvbgx+9Z3Pr839aFd8W/YgbOFN6TtF4pyLN+b/BPeGJzjLyWJXNln0wW99
Pu4RUdbRsY7W9byzdvNBs5E1lWIK9+UZpuA1l0FDUfCCzTKRKY4PxdPEqVJOFoZpmJLrRdB8EUrs
ELTCJi3VClCDoVgOs0dtr9TjLEHZVo2/hSgeYxCWZtWC8Wm+QW/j0c8xPk0WexEeNWcLEe5JNTcX
w1KwT0VrggmlnuMrDPFK3YaEg9to5Pee2WdwwlVp4JVNlQxqOM7jTh+T/djL2CVkKxIsRKezacSI
p8FXrXyn1cFrTtpHU4l8TcskBnBzfyyqY6YDetKNn5RFKzM7g5CIIVc/+FnHvKVELx61DoZOJYdJ
BsNXvIIxYmO2ixgwQfl9ynfLyFyMaZJcWzIQ4TmdRHqbjgEZ/Ej7wW8Mu/nWyziYxefWr+1fCUyw
CiofBmjU0DYazs6cFk9xOp/iITmRULm2uy/pYP8Zz91J6UGWG1uHy/fV5qFdoQv2QanNKSoxQ8iP
qWc1dyx4vPx9iQjFutaxScq8APMbOKEOIGh29PTY5K//DUPwX4rOtCu9B0YSPao0dHBUu3j/AQyb
gCuZe3u2yDu11JpR1NU8+PWQ+3QKbwOaOOCHkai1EMD5pQyoOdYMqttUF2vdCqNaxgjdyX5S35T2
Vy12xyrbDyFx0uIF7cRuJTN2oiv7ExIurIVZIhgQcBYT68CTkgbgYvNV1FVjog0v4yeLo9/MO+1f
jEAVHiFncMLBLVNFUwYjQ2bKfi7JXZIceoJ5gX3kT3jEXd40MYh+BiYc4DAKuhRXPMAiB0RTr7xI
I9mlbruLQ/TVYDoh+mMxM+syLF/C6u1zhiqc6ITVVcQaLJHouZew7qD3qZeE1W6MZVGxn9fdJSzh
/C5aMBkWZmfDp8hRYh0hpKF77Wee00VjDYYEo+n8OsQ4qwHzex3O7yPn9JCsV3yfRMsU522N3xCV
d1byULCHuD2xUHJNblkS1ONTpDGRpmciw1wQZVmDq3jwG/1+io2dotyqoCe8vHU/fb4zea5QBPXM
bTaljES//KXFIw46sB4V8LDlDicomfxyNx7Kq2Bx1Ma9jM3V4hK0oKxUxTlcGBbYLX+m1Y+5v2tR
caOpP/jFhpnsH4EDVxBq+DR6TmCvJi3NWZgOfhrdBMPR6lUnmr/1mL0W605gyO7SzdWBsg9cxaqm
gzP9/YU9T0yzmR30fpB8aZNbpb1Jpy/JdGz61wL3wmVRbt1qBL0H1ACxHZx78VTkLM9qO4SuEBru
ijyhbkUiWU3BpkbCz8GIBo2njfnfVz7IUqfqtMTt4PdkvK/H/iqpdV81ZTRkMhhBJaeYmj3DJFc/
LK5q7arTVQe0yx+S2NtaBOWbxj41aNrDUo79vle6m7wJJLMGNi3/SlyCWYzbsqzpiHUU/X4y7iaz
dyb0OIbfa5m7u233Dew7KLERSjsLN8RIhDRaxU/x6KsIm1suHvv5s+1aCJtj/s4+Sx1d8jLZXN8K
VHCyBxQdW+qEuzut0JKaV3rqg+eofiVFYWNuTKxfJXoe049sHAK/ePgjCEypoOqQgB6P5gAHzvJm
tXYW1Kh+4DC9IYiNy5qapkuQAqGw7iJyY7cSvdi8PlbfFyxDouQ0tylUb0Qxb02vI7tyumWfyjzt
zXO0wtHeH9d0KtAWtGAd6ohBWQNnC1uGQzlGkqC8DEcXcGI9npYcOGW70/vPY+dOMvZumcgEVetm
TUdjH0QWsPt28sKkc8r0Wgk+f2DnYUFtGGzrfP5EEKi9CZONAElztNhjW/0eL+8vRwnDbVTwF6lQ
YWHnzSTTl6KFo0Sjo6kdC/1kd18vL4Gr/9mlaqGw1NBRXopRuu83o0jUREnMEg71MTykp3Rv7g00
T8mSZpsb8gYjPnNCIwoZqLpxRjr7LqLdQ8fyfUeVwYlMM/Yvr2nzdluBCWJr04CkeI7A59N6d2qs
O4Rdvl+G2IyNgQP6/+WmC4clU5VSQ0kuwiyp0/rgTEP9SXyjt45xZ+xyDNLQHi8jbi8KTPSYI4GB
6GJbeFpZHZkteD9TqGKKQbpXFtlTZ/NgWm8QwgVkkHIc6zLBqVEPE7uapytVfb68ChmEoG4zY3Ws
tNyHw8cxa5J8beKPHMq/V4FC1fcarXR9l9YDIHqw1ZT3vYzobfMaW31f0C6Ms1iiifLvz3aMSXLq
p7TNVWcyY7q3TTRXTmoiY027LDa8Rt+vCVF0HTYZO6MvPzAf7LZHL3SXtpLN2VQxxKTAvGNpmiFS
8gZFRexCg06PhPlwUT0tWyRavLUQA71x4LmBT3jWNZwHpW0OlPVoESPXQcWuYwONAI1sDuM2DKZP
UVCgoSNO8Na0pq4KBk5zv5qu7IhhTJuTdDIK4y2PHfG7v0GE47JkUQDyXYC00/KyGNUuSQI3nfqr
KGz8oWV3SxMV+98/P2tM4fxEJLXqpQKmNn1VgheVPCr0r/8CYYvnB+xVmBGwKL2P4Vqe3hq3WJpb
lI0keXx5i2yRJMFgc1guKlYS1ldxEDmGfaiCVOKayUCEc6N0A1WHEu+ceSkOVCefUTP4POfSMgP+
HfEWfdsWW5wRhW4JPWx1LIYXXHJSQ058pOMmzXfRs6yyQLYowblBHZ2JCkUuOYTaJo34E/7P7MT/
b3rAf8bq9RaADMikIV76QVveT0S/GdTK1cxRRtWxuRwdw65U5O55suU9ztTNI7En2vtWZ3hlWvv1
rN0nc/np8nI2T+sKRpBaHafVYs82TqtWx24Yh/Sg5hHSkHaTujljqU+qBCn4PGbPl5E3F4gAArjO
kWA9awjU1alVyWj2vlKGLs1uadl6QXH8byCCpvfRENOps3p/Ck5N+HXsfCU4XIbgtuVMyVFRiT5j
OD5nJeC0W2Y6KFiH2WAYu1NYhVshYN0NXlq/qP3JLmQv+62rFh0nBgZt6Ij3iiEttVFKjAXGVYsq
am3XLka3G/MBvYxWnH+KwvybXWPc6OVVcj04X+UbJvdkV2pvGVFBFJurfXKM5sdRVhW+qQ2rNQlX
U1fnszmp+H6eHMv+ho1e/5tzXn4+G9ZiEy6mqCqMiIyAIBjkkaLaA/VNVeH8NzkJN1FHLb0Ye7gk
4dTttVI/mLOss04iKrGzjir2lGE/EDBQjyUZnVbz2IdCYSthiW11pmYMVsoDmtlUHJciOCpJ/CFR
WairwAwyDBESLRzV87HSIao5dFl91Q8Sj3f7YL59XzBtqambST3h+2BUdCaCViQl8LvUMVV0WWs+
Ux7Y+HB59zezIob1hsn3bnVMgqrJFc0ApoGJKimKIE3mcQYOzZsPY+lJI1bcqz4/lm94wrHkNCoF
488fdb/sDH85jLpD9nhP8tkG0sqHzctitTrhkNJ+HgOmAI3PjeH0+Cgf5Bd7jRbWuQORKdtrTnlX
30cnWRfrpv2BBwFSBUSCz1oMzFwLacD9orK8T/tPtiyCv3moVt8XLoolSawGMR0sbXga6pNmpo7N
JAopwxAUXjWm1qwNuJABvaXDMcRov0QSRJKJSdD5sVsSMnMPP20aD5Mud1EU+h/RcV5JgXSmzv/3
Xsd1tjSNWSH8wiuqOZF996W4mlAyl/jhnex9vykzFN6jtQSzChFNeg+GN2Rh5hkWBI67BcRdw9Vi
Ra2/MDRsS9a1Kbs3KDFgGfK6Q30B1PCyYDiXesPH1KMAS8d5KlHe5oXe9PUy5uZNvoIUHs1s6esx
jQFpJQcj3c/xbcG+BNmNPb1cBtoMzBgrJEG/c22py2DAC7NJjbJ0BiWJvjN70rw8TSwMzknzIXJa
ZZkUVyckdwtKlc5JJ3VOnM7Kgqsib+rRyzKWyFpgtuQOW4xZlAbi0Ii0vt/iELG8lCkqjvYYTk6O
HiMXLmkqU1v+GdFUouIN7xENZtEUK4DyRpmImnJX8DsvaQIz177yM6c8gm7/39Sob2nuGk+QeGrO
VGcx8OaTBhbdFt0pR/AyeMqPFHQbD9YuOl2NMlluXkBrVEGYpI4DE6PFEUk46qDU5pRTweEnifyD
nNd6c+dWIhWsTbUQ1ehzgA3Rq15+NwfJY3jreCCOTPFCsA12lqTQE4WSueBbNjypOB6t6jQalBfc
VvCyL5+Qze1CFJEh0gM6p7N5hmBzNi1Lw1uVgqWrt3bhYN7mY/eB2DV4K3RmcywM0Hqv7OAkqsO2
wh1QRi9jFLvGAjpCQyK3rbWsQQRPd8ANoI0mzIq2uLZS+nbpgsDW+32BrUEEy6yhgzcOCwQRurZx
SMS+gtbooKmqpN1vSwdWMJYQtwTVSF7SBmux1c9BeaVpTwsNXbU6atO3jywIsTG84ZBwFkvQjLEr
ZruCtqVK78HtdYLwcQ4kUttezhuI4LBZg2JnegCQgr0uINxRddQDle5kNU40Skzelhpgxi0f8GBC
08Tio47WTROOEF1kHpT2lrHbMpJ2VnAzdmZWVcrDowzHRsyUhEtXdrgkuE+IjNIV5wLgI5N4B3QY
SVlFtjxQ8w1NTJjMTRMkrQm0IkA9akocJUe/NX2ttCuMCEevpmzi3KaJW5kF4ShpYTL1s6r3vjq5
cX9DitffVzpz9X3hFA0knqMCCRm/Dq0WZfpltTPnjuyZ2rPdf4IST1KW53WfGFiK0rHdQntMbS1R
xSR7k0gkJmbnqgn98A2HGdramyt09GiW5BDJIISrNZvnGBoPiMoEZxbNd402SIQlgxDu0cVa0hK3
T++Dde+OaSP4WMKuloDwwy6eHdxtGPQHmjp4QMLmj41O68rmnk+vPbcR0v1DcZjmytML2czvLVuA
meKWaVFqg4JLuHeiOBvaMobIZkau2hh3QqX7RiRb0TYMVZmGS1vVxU5ZGtR52EwIJza6n5knFU3+
stLQTaFpcODA24mqINFdNJOl7ycTOxNhzqe7KOaTWaTpp8UYCqdiev3p908NevH+huOKsnrRZyPT
irDDHsX0aVI8i/xQZbq2dScgBsH4iByK+mfhFVDmXdkWA/aG9MyxqeZSooDAst2jrf5I+vbx8oq2
4ZAsxRB4zUTO9P2KlkwppjywUZPa0l0y2G4MugUbAtVA+KNq1cNluE2VAOPA/+DEMr9w0KZx0AAX
GZljj4UT16dxWiTu22btDirS/oYRhGgt8xJjnh0ClM98Plixy/cZ8k4Ij3lICqLLNrlZdEdWJ7D5
rlrDCqZoQbuJvYwcNnXizOGdOxOIhly0+/21+NqhvSLHD8gTaUIbeQFVI4Zwkic7Q11CAUSruaX6
7Hb2fdFVEnFu6sgKRLj29CnqSrO2eP31t5H9pY2HokCPPWhjtVBiBDf1YwUlqKMZtiSqW76eIXdw
Spwy2keywNym0XgDEWOmGuxi2UUAMZRpT+PwOIydF4/9oR1TWdfa1tWBgej/v0Fi6JTmcVMPLWRX
kxvNOgyVRGCSvRGJyBQ9HRSLf7+wO78YDBTPtg92qJ0aVb3vWfX5P+mbWBTXMjQYLByuL/al9mTa
XiurHdhUAcyRNwzLtikoIt9bJM1MSlKm8H8DdPWVpzG5lrY8byqAaeLjeB2fdxKmIYY+Gpj84rfN
czWBWyMsnCH80VNyuCwuGZBwX5hWpVtViracWL1TEDyh4Wcl/dIEH0l3WqsFcZmu7qU2oWXSJMDR
7C+k+5G2D70ySazA5r4wlXcVIEeHZNN7DL2I0TXYJqPfKvpxTsqrhOTXxqJILiQZjGABcmuKp1kB
TE9Bz2DMdyPVnDBZJOdm61wibGnzdCPKNMQ6DhaHtcmQl/O1SPcHPItGrfEub74MgivHalNirchb
jUNgrtoTHVIUzqf182WMDWkZhCItTFFlhZoX/vcVxpz2RpkT/HwdTWb2rin8XDYZTgYhLKNDxWNK
akBoDYz+sLPCys0bWe3wJgoK8zF8jNP6itUoFDXzY2gi5J7U41HVNbfLq8QhQSEhwNzYFHD2vuEI
Wmx3vRJEvEC+p9ENCgTAmpVJ9n1rKRoKuhEghnd9Nkk3KfVlXAIk62N2Oy3eEh9NGQPF1irWEPzv
q23PujlgGV5tfhBZrqJHNzX7gOky1hCCZk1jkqA7HRB9mToLKPWKyLXocRp+34OBsUcHvMW5J5j4
7FGNLAc/NQ+0FD9U6i/9a5pIzvpWHHSNIRLip2ZP2yDGQyTJ0GrPyxDBoVMmDjpM93yYsyWxYZvb
87YmkfqedK0RWoxXAaDlzrhBCdflU7/1fRNmSyUmHouY2vt++0lGCRJgDH2Ry+T1YXVddsO3yxBb
SgwDiCSBgYkcVMzrDNO4NAb6jvzYNLs7LaeN6qttWWBcRmLpHzn9JkPwGC8QAxT+grIFVUtmEMZg
QUPmVwvGPROWOlWFrMPlZW1JzlJty0RdHXpIxAxSSWKEKlnQ+fOQ6ceWte3XbkT1iQRmq03b+FmU
DJpW5CjFyC4I+pEdHWjnG8mBgtY08VK3HNG+z0cC1teLzylVLy9ta8fWkIJlUyx1DpYakFOZH1im
3jAzPvSGjK9xq9cUS8PQQTi16MQQr5ywi2MjX4CjV4WbEmX2R/hQrqGGN0mCtFG3gCiyXz4neftn
hPSNnTAiEe/mUnUMVCS4vlFYLuh/HpbtFCyo36F66zc09VUMKaJx5V+W6PZSVziCmZ16MzNpMmMX
MUajv5lAnMfJ2KKDKp2/LlsS//vKoqdaURhpC6g+LAK3ZDM4+qK59hSS5RJzyBVBCDShmONNesKF
XrYqGgtVQCmavbeS2VHSYt+rvTvqqDGs57x0mkEGKvLN84Ibw8KNgpYqC1f8uZ230tK0sGfdOFtO
bOozJlc01GmoPftlACqZRpuogyiSuUtDpXfbBZ2I1oQgdW8y3+xj8GmyNHFnG5uNL02eHbLHWYta
iXy2tgL8nSD5gP3TzyLlQd3C12ItIjDx9AnmguCnFPfhEKneZf0SgAxU2mEUBcIUmN9JuPl7v+e0
XZit1mXhgZrFmes/ygTxENlzSrB4ZyCCDs+9lpQ2A0g4xwezgVznwb+8DhmEoLvojxjtPAHEULyU
y65sni5/XyYnQWGnpRuS0SwK9EPdz/GT0tvu3Gm/Z1PO5CREUsBCmxcFBcikZI4Flja1ccJB4n0K
R+8MRLDRKJmrioDlhcd600mmyLHUu9h4jMfbhM+8GmSRG5nkhMcUywpkneeq8BY05HWY6DZ5iSbL
+nDxr+zJ/xZlaTZvX0RtqiC5pCCTEZUNl9yOdU9jf9Ort13447ISbCvZG4ogOnWaM9wFWEpSoBi6
y079MPmXIcRb+2wlgriiqELbNQGG6Sy7+IBnernvDpMbomLL05zuD8VTpbMwtMviM4ScZqkX6GlM
IT7OGpx8jU/xjfkASmlOYPQsezhsK8TfUhSjy70Swdu2agx+Xg7T+MPuHrPoz8tSlGyUwde7usnM
qFQbKwaErXzSyZ7IGsok6mYIVrM39YBUBr4/Fvd5fpr0g03dvvl0eRUyFL7K1SqUGNfgPABljo9M
wYiU7EGPBy+0JJOQZDh8w1Y4Vt/U9pQDp+uIw0qH0F1ufl+s3eXlyPad/4wVTNLlqoJ8aYFxmZqj
Jaljadz4PP43FMES5NYQZyrD+ZnIfWs8FfwFr5sSQy3TL8EQxGGzFArFUjDE0QEn4pzIHvA/sxAX
LJrY+o2qxiSeU2xKcowPaDJHw5+1Ux1wV0osjmRbxEi03odlro0AMstPUX+ME98wf1zekzOi619e
xt9HXoxAk5YoZOkgL7t3uut6cWP0MFIvPHJ2bdPvvcVP/PzYHl81Ka0YN5gXBClGp1lT8rJbKETe
dp/VJHaVad5VU70bVe1aScLnkMaHPIhcyZq5zbyEK9gIc9GLZlQ4LnWDU7tHP73VYap3dOhuUHkr
QeNfu4Qm2AodHK9ZxdFa//9Iu7LetpVm+YsIkByur9y0WLIs7/YLkdgJ933nr781PueL5DGjuSd5
CRAYYKlnunu27qrqcXoE3anrbyqUcoQ2XTaiHHLUnCDgpI0v2hnCNCsogswdUryQyjVyj6TbJuDc
Myyj0CIobIZlNPZ/zhokjIsAfMe50wmVpdSBNbT7QtZQgcXlqF2O6hMUk6B6qRaJ3kZ0DIfUouT5
gVs/kdvOo5pwxd3wveFUx7Inkn9X+xMkk62kzhg0sfiAlDxwuK782Iq2GQTnTbd1JegdlCgFRJt/
YSucfSDPWiaHJaEQNVkbYh8YuqJyU9VPl12S/vSvHnkyjdnIBDMRg6iDaYoWro0icrK43LXoDUhm
wUVVK2cRYy/Y2KFkn3ULvSWorv8YSqp8IFmpBx3hrejlqALmUfd/FGdesO7j2H62mOF5EJc7JUaP
8tH1mzj2wrtIfTIc6RUXO07maK0FJhLVplW6ZKMpB/OG16z9m7T6a4g/huTsR0hSFwoDdVjVMg/T
CvekkEevbD2z3lAwdovUCgknaLdhzej+KPhP0Ex2C9ASSFQd0DF6i6rarsmG9A9yub7sRMuL0wmG
SWsgHlZLPcIwD13kVlrlaDmEQKKEYw1Ll/PFeZgsoyqUTp3GISXawFbODdYdglB7yZ5n27cyT3Jr
e1iPN5fN+81u/2Qfk3ImYqR4HASuIFlgPXajrbJJD8G+iXBHl7uJ07UWb8FnSwS+GMskHfS46H4z
YlCLn7SuHApBd7rr3xnw1tj9f5DaypczwUcSPHPTrJ1GKS9hZA92ShTgQENGu6ddl/Ka33/P8xgm
7aBYGx2RNcAMrb4jobIG25nbhaHzdzPHskSGFRh5fIJBVF5px0mzitF2EOw7FHdIe8i8cuXKOYax
5eJGKQdNmMGwIQ9QobnWlLeOPFy2ipOzZTqTZzPVGGqsigKM6kGQkuXbtv3Wgcq2iSE7x6t/5yzs
HwrCZ1hj6+dDKsTo2ekmuzRfsuxFVN9zwqMWW1zndIJnCh0kUfjns01a70uFnANHz4utKaZXcyzb
l4dt0ZQzCCZLyWhVTcYBexTdH2xfWKsNsSbxzvTfL+MsusAZDv372ZANg2wkBNSKTlmp921DXKEb
1oPJE6lc3DGfwTBJSSvNrJObFMkweVWmZ0V5Mbq9MXpqcKjSwhrrgRNMPLuYhGQ2pJWEAnY1QrQb
4vI4k+q5rerV3w0fs+Mp8eoKcW3ACNW+VzbSvG+y58sQPE9gsk8rtb6fqhi6tN1myXWAbu/E3AwG
8S7jcKaIlSwaUtkc4hymZI0KVY6xscUY6prtaGlxfJOn4l0CjYy84ImdLSaIk2uwhTG61huTIQGX
pKpmxZ2ym4PCCWvfq3G6AqW9e9lOjmcYTEIiUza2WYLxTOR+PYnNdVPV1xXhycgtL4lndjFJoiHi
lPgZ7KJisM01EiDUgxWL8v+3q/jhP9Yz/LMCn8ExCQPu/q/DoyLelkdbHwRLrjidHRxfZB80I1D4
tOaIsZu0zA5xWe3Pod21dt5xLyvo8HzZDZ/Zw2QMRcvAq6Ahx7bP/gPV/AtAm2tlJhQNKEvRcKX/
XSY0mIxBkgodxzVsw1LvEJJaE1Xf0TlnCt4IMgmjN1NjHCKgzDKEbpqDplbWoKeewi09YZ/5vngE
kzhQbYsVLMGtfO1D5a7L7M4XNwaeSTJwbaJx5xAWkkMGsNoHsWpH4rS5HGjLO1E8SqOAWQQrJXsr
2wiGHkgFlv5uO3qiW2xjRxvsjIoB1NiLUgn5MebkfermX93mhMlE9zRrgSyh8M0JxMPU3+n57V8a
xYQ12DyltJ4BAB67b9Nj5kL/3O4IpI/xyme3+8DgShEvZ6yTTUxoB0kp4Ekf45g3z370lpc348Ap
YOYNG/0JZ9uAuegSfZ4BYcTDz3aKfww+jzVg+TR95g5MRCdzb6IzCCM3HVtH20Ks5wfZI1FtCyfy
Qk57GM8gJpr7eQyFUgHYGO+q+NrX/mjhP80JE8epZlbFTPfqkfTSJTehfK8VnPhZnHaIzcmyZqCM
na1h1/taxosxIEhAnn3IT4e0haYxODCL6+8Jhr3k6ORMaDK6aY50cVNHg2VUx3LcxOYdiULrcvRw
TGKvOFDIOwVtCSwjNe0SnaFJfZDwRHgZhWcRkwPQazypoQwU0mfrxt+hLsAa8j0Z0A4U/LyMxbOI
SQehFvr1pGGSgvq7Mm8r7Xub/omrnU0QE/642wIDQoBT2ij+DJo3QUsdlcf/trgsnWEw8U+mEbwA
JsIlDB9K/7te1lbn+1bEo0Dh4TA5ACtOZJQqbEkr1RL8fZCP0NAd0TPBo+jiIVEnOctooipkeT/D
Car0TgwOYvBjiDIrFh7/bv6ZPKBFXSYmqHBwBu3ZEJ8T8rPMvl+GWF5HzyaHWciNDgX9Y4NBSwbH
WInJJrT178VKux/w6PAgOqGb2zwuCs7wsXcRAyjnjEwBZp72qKS5TTsDDCxOL3Cyz3L8oEIO1WSo
v2LFZRVjLnVfx35ImwRLUyWrx/NXk/7H0qp/9kLopfofDDNNpp9NKL9HGYTf3ObS9yr4NvQ/L0/T
4opzBsHMkg9q07Y2YEldHydy3WkcLtjlrPbLBPZ8RqqiksoK27l+VNw2xbaR3Jp9YZnTa1RyZoX+
1i+7qJMt7Jlsrgc1aemZc8rK0CJxuzH6flUPpSdk/rUUxXd4cre1qnUvjyEPl83ckRG1owgblexK
JEfJOA6SU6Qb0T8Ixc4U7i7DcabMYJK3LsUmSuwAJ6m3cXyoWs4mhHrVpWFkMreohtEcaxhGFQVw
4lWt3Y6SK0n3/biRuJyEPGOYFG4WJVhJFbg4qY5af8xCzqsZ7/s0Y5wl1Ckd8tQkGKw8666kMttI
fetdno/lM/OZ3zFJWxsmk3QDBky/o+TU0rounBi0mhAFpcpX6CNPW+cyJi+smMwQiFDM6zWYVesJ
HjQfJTTFh9N9oq/bkXN65uQ6tkpXKzKjjGRqXX0k6r6TfxKDV3L8m8XiV5pgGV4MMZUnnaYhqqTU
31E+QjAw3FEZR3RqPAVcdlqOVSbT2KRXQimXAgB7Hxpz/YtQJlZbfbs8S8uHh5NnmGxmGMZUCWio
ls4E4W5ruI62mmPcDU7dWOWK9xjHcXaWViCPKnRAlIALyY6M7+P0ctke3vfp38+CKQsEDcpk9Pva
ITLWQ8RZLHiTwiQDVdBm6ORgUlRzsvzwRslfAsKZE07kmExCAOsYCSMFGEOjW63omfVV2j+Q4HmU
OHmBZw2TFmpolbRSTFNbva+NoxjdlsrT300IkwbqajZHEmNCcFF91UeSN9fJX1pBF7+zOQdVp5k2
NEEXkHxUD4K4V3kMX3TIf7/ggIjkM0QqdaQVJViRxevBuIpxt2ME30RNty6PFiccUf78GSjKssEM
fAC16rtWuFF6rVfHOjm28ndZe4tDyDUJ74P+lkW8OimeiUwiyPWqVNsJo2iWoRfNW3GuLUJe++r2
sonLEQoyLoWWMqssASWupZXW74AjJp2ttVtJ7O3LCL9Z7U4Q1NQzh9AHXM/VFSCowi+tDYleUdED
NdA7/63ygrtU5SAux9EJkImjsZMm0qIg2GkGfxckilN26b4JePSxvKFjYklSS1GdS9gVTUcBQogj
ZyfCM4MJpLqe5Cil5cahf/BxcCzknZLxTgzL2e3XWLE1bL4/opKGFub6ZrOdYigV1cO6FjUnECyz
VJzLvsAZMraareyLvspomfbc38jBqmo5lTnLG+uTNUzUCH0XpwaNGkgijNlLrg0rHTKH4kHO12K/
EgefkyF4BjFb6yqeBLlBK42jio4xbA2Ts4DygkelP+AseNAMSUSpR3W+cgRvkpd6gp2CoY9ewmao
j/mPbUj/HiBPA8gsqE0cZkVIa6hxn6gFd2oRWUL0R6UbxgmESQh1gjNe48MmYy952mhVttG7VDy3
c4g9Qm1AsP1bXtkNb6aYpKCHuJNVMoCqzUbFO1XyeNm1eYHEZIMOVwl4HsD3Z2Tqtt3MUAuM29DK
4s6S0FR1GY3rF0xymFBAYcgBJoo2N6U4PVhot3kHkZKNepvVgPqp98uInGzEUg7h8byeTB3ZaGzu
/fHZbHdzxlOI4mEwy61e+604BBjDsHgpcTMf1m8+7/6Ch8GkiNwvsiCBII8z41pu2NSopJc5tYk8
CCYpzOqkyX0BM3yi26r5UqaznU//sY2UDVWNyQxCi+2BMsKQSZadwld36cBreFnehPwKVLbNHlLh
ZdTLcLLUgGJz4knpPh6+pfHPy67FCR2NyQclycqspJ1UevusmZ6JC5/yJYJynl5xltTfHBtPFjFZ
oBTkNhJTWNQ6uqWlVrNKHiDrWtrJ5p8irkpEqSwnWHn+wKSG2kyGRKepocwOYQNV9zsyOpeHkAfB
pAM5QTl2pwOiz3srakIrV4XV6Aec5Y4zU2wr9mgkUteij9jRjckyxVs/Kay5PRBpq5H1ZYs4+Zrt
wgat39DlGmYqTHfg7RI1zi0F7/tMHlB8IzDDHKbkvQEOwtJSpj97BvrlbGz9lOKrZaLS0arrfUw2
UbMOY85ayolQnUkCw9BlijQBwkBp22Cqlj6rUOsI0AN6/Lv5oB54thFJZjMPDerEHdgum+c04Wzd
eK7FJAFBSwa1EjHfCWouDBDtm+OmDz2IWmX/kdaOzZzsZbygjonfd4Cqx5tG/x71P/5uqJh4r8J0
NtOYum7/rJEfA891eUPFBDuZ/CnscPKA6z6DYMBCu3ZQbHNzpairy5b85gD8y4XZ2/hS6uMZ20Ga
LyWvu45AImWpe836UIBC5Q3HCT7eW76e7E94zA6gH5pBr0TgDXZ0HV01Vi672qa3RS9dSx/t97Wd
HHI7tpXXcsWj4+cMLFszNcSkxnERPh4oWxXo0n6ONDsOj6PB4xjgpB/2Th6c27RuD1Bh3jljHWxC
Y+RkUM6aYDC5QS1kvxDQme4I003QHZThSuFFEm8bylZKiWo6+srHDiFCNX91nWyDVbGL7Bkc4uid
8XgXljybmCyR60MYajSlKk0Lmol13KqgYOfRcvFQqJ+c5zoQGceqARRTjqwxPYIy0BA4V5csyx2b
hQwmS/jzPGFHjSgeUDRfb6pX2W2s2DNxDsrwFrmqV6li8Tp1Fi0zRYI2fhRcgKrys2VCM80ZfBx3
FvV7VO4C/1CHvGVv2bIzEMbxYs0MIrnAjWkW0Y7laROrEiorW3uItGPfPA9RvNb020Z/IPKwAlkm
Lrd7q9JvdTQ5X05gPHvp389mMorjTAp62NsJKCwJS8tHW1cjlM5lmMVoPrOYccspMopspM/jsX9Q
pm07PVz+/nIePgNgPDIN6kQYFNgBbsLBnZ3ETRJLeaF6FFlpyeuKc4RZzIRneIxzToYRkngG3pT9
EMAjD+J8vdxUUDSbI07Op5/6kvLPoJjVLBsVv1ZHjF0z7VP/MZ/u6kRzcWs3iW8GlwSY4xDsg78U
V2oz0kpmkNbgCNgdctG3BUXg7MuW29NOVrE9BzIUkHHNDqvQh/MoJZVjJrrVt6FbQf3Y79LHKZi3
YxE4uaa4qHvbmGG9bkOoS+v5ylD6DejfvdIfn/wq+nbZmXhDwOx8oyEi40gwBLX63pLDoN62PHkM
jvuwHQqBWoFmKKbuWgnXWto9gdHZacE5Cd7pR5CLc3IpzyIm4ci6LvogksFg+9u0fhoz1+CVp/OS
Gkuco2TiWJf0zVZ5zTfJ1fQj9uon8V15BoO5hdYfsMBbPLYenl1MWtFmVc3yFnZ1bWwJSmFDDMrq
oolzPpXod76GIKG66romgc/kc5Y0STIooQ6cxoXUzTraCjaW1XcFt0kgc7KyO9Mx18XTn7jhCZRx
wy5ukyKjoKqfelrUPtW14lSzztkFLaeXEwyz4iUmej8CWsvdiOt8fsvxKqUNXhXmbpTftCkn7pcd
/4TGeGKFErm8opUdXbSZUC7rx49jfCeqt3L+R905YLj536RR5zlb2sApOGKlhWFGceNntxLhLAHL
znf6PuN8oDzU6d0PMmV5HMttr14F/5Xa7Z890JkNdDjPbJj1BkXbOWyQV8aKONIa/a23ZEXZdk2H
V2C2vEifDGLWtNkPgqahnpAPq7i6U5W/nRFmJSN46h4GOvlx1Xtdp7hJaDp/FTRs2QMOrVM3+rCh
jBu7zZ/LXMJx/+0yyG9y3a+RYmsd8jgdg3YGSu8V1xB79ErJFh5pSyzkVV5AxWwJJXdryklCbOmD
1A+DFIcADWts0xoIgxTvpW6XHW9PyPEDtugBog1pK6c0RgNUM2MDzLlZ+s1m7TR8TBKYpR4PaPTh
rirfs/K7muxLwW3IdamIToT3jS7aVv5TbD77CmchXD4/nwLKZJJCCE2VpBcxiDU9rx+za8Uujv2T
APaEble7o2s4jSN6oiOu1dgivJfX5b7qM3wmaeR12o6djKQeb2ZHsFJHkvDoK9uhHbljc4XOlsii
0S3qFsSdESa8I/xyP/LZL2BSSkzaf/ueTPhqinZ23F7fZbZ83z6VLlVvK3wrsGs759ICcBKmyeQX
IcOeT+ow7ZoJCr1jH65znuo717WYFBMWkR/j/ZSOb7SWE7f+Lh7w5IO4FFtLQxUZb2tAl/7fbw0I
W2phzL00avQsF2/aDdQ9RcmDJLRDH5nMfsM7dlwOTbxsfl4P+j4OoesINFVfk+FNr/+kLemXc4Bz
/fP30fKvtAl9xBrMDIX5r2q+qfzJymde0cNvAlHHPl+FNpvGktBoSdiUfow3DPnY7mSU+FXbyq4j
T3BbS92Oq/pBcLI7fSM6mUevsy5n8A9x9q/T9guefdaf/UoFrxvgKS0Vai6sZj+uq4dsK1xHFh4M
aSO5Yz5od7JHKw5Np3BKOzjEq8QZ1tU6X5EN/sf5Vb/ZZ55+FTO9sxapRejLmTN6/qqxi1cQa65w
2/bx+Ds40647mLGl8F4tlr3qBMvMeh3EUzmXSuaIWbrXZsOuIl4f7vJFmHnCIJ89q8bC3MgqBpyk
wTuZyl3ZjiBA99f0QUbpQSM7oeVkam6NenKNEOp6EsQdTYGnNcyzlVl7/EkMRZBiY+K7djfm8zqY
M86BfTnPnUxl1phUi8VKFCiEnuF50yv1FConf/QWfDagzErSE19F+RV8RSfvqq/hmuNQCxXHI5cP
BydTmMUin6duzvH+CBVwcZvh/TQoRU/rii3WsT2okzcRmThL9G82VydMZplQw7yK8g6Y6iHf7P2V
DKlPw9H3+TfRiaH1aXBs5E0Xu2ToY9gJCfBE8zqKH03/plE5afU3tx2/bGKLAwxxnlswzmZOvmse
SWSRXQrS3Paqwl4Dwga3ra2s6Uky3PIuhJdfdE9+wmoUtXXfQKce5tXPuLQHE1B0DJ30ilIADRtl
DT1E53JuXeYXO0Nk0gmoMhtdpwMab0YHeNt6nW1k7Kh4dH+Lqz2qGzXQr8rQpP7Y65wdj/xiNvoy
VTF1K/Oges0qf0otw2o2rf3/sGspGM7RGMcsI9EQqwxo0aNwh8IcO9nKkU2VMxtvqD84FOtH3wLF
84P0cnlMl7LWOTTjo0ESdkM+UUOjZpMU/kpANeJliKUwOINgL/5EQ+7UgFqXyFtiHDvywy+fLkMs
nWDOIZjlLSk7LRtGQIxG77Taq9FIVlbtuc25nNFiuUZqBVV7eQicWRHv+wAH8660LptCEx+7fzg3
hVnOsOur2rIHRKi8xUpoy1JuNc2rACXszufRoXEcT2bWrADNCWqTaQhhKV6P7755m0Tg62tvQ/0p
kdzLlv0mqBRRpzoFNLSYlVovhrjRpOyDsGC8j9xsr7tk29yUq+6KexyhyeDrQJ7QmGVM6SEzD94H
2IYDWX9T2eFBB18ffR3LDsL9ZduWHeMExixnkyr5ENIDmKyU21iODlnK09Zc9nFdhRzoB7Ec4xjx
HBHRpMmvysf4aghjZZ9kyc8xNBt7KGVe//GyRSc4xjWqAA2bQQ24fL4pVEdI7y6P2OLKJYsnAMYb
ZrMBaYsCAFpHN9nTtneknbRu1/qDdlD3k0cb+MsHExXmnIS0HGInZMYz6r6aw9rEZJUiiI+Kyurz
d1/doMBK+ZOCgXMjGb/wZ2VEYz2W53bI7bl4mdurQBnssvgh8QRgFv1Dgu4ABDRUIrHvHuUwopi4
RCxLIhaQ4F1MelvoDtPEIx5bzOdnQMwqHOJcKoQdMlQcG9YArrg5scXI47jHov+doTDu3mTymMcm
UPIC727KN8kK3EKwKIu8vqKkX2HFvQjjWcb4fJmSStZCDGGqG7hCbFeR2nhQfXYv28aDoX8/31zM
eozrCj1zGgOUN2+k3WnV6jIEzxkYF5eLwBxzvGE4qnEw/Ote0S1St9bArbBbjKWzaWIcvArlMWlm
Aw4u/VB700rInZx4USKCHe5PesjlMyxmmzTGc9CCIR8HEyP0bRLI4booSGkrqQmVbagFc5bixXkC
hYkmU5nELwTdkWzgmhwyf46pb0i96oO9xnPzxeE7g2BMwl/kOkkBkcZg6A9rq6+2cVXYea1bYfR+
2Sl49jB7Pb2EXohaA6zpddtQ4lUrTfd+2f5JepUg4iNDMQg60AyMXAxS30lwCcifv5I8dbRIcFGv
b4FJ2ZsCkfNaspwofsGxF/NpUQmpOJtY57P7Ur+SWs6xcTmUTt9n9pZRnEZtINPvq7ss/h7ohxJv
ycnxD+bmNGjsHXyA7p9BC4ASjZlF+p+9tA07HkPK4nbvDITJqdDgzdoKXVVOMRLLzAKrhQp0JzpT
vhaC2wC9QZeNWsbTDQki7bIJJYvPiU4xGsWAIjgWWlCw5WhQJskOnFhRPB/T8kfJpc5ZnqoTHhNN
SdVNWdYC759TlPpUrMrvOkqiNKhkYDcB4rkjv5VzkQdJlk6wjMOXuFiT5RqwyipY14cQmjX6MVyD
h35VrS+P6OIdxhkWe96viJyPjYEbNT23CiqViRc1rwbXvn+QX0YwxxZOwmWOXQ6xXwayJ/0CVdSR
RM8kArgaGjMFn5N32a7F1HQaQo3ZUzQoj5ImA5vBaD4Q/V6evKzjPBDzIBjnb1B4Ic8SRk6COpKe
P2toxybpn22OTkPFbCHyUKz0KgEKdGRcP9Wu9YJYlcklYaZZ58vp5mzAqLVne4g6Mvs0TDAloeFb
akycodRWsx85vZq+QjAqs6VKsbsivmpK+SFJoJTydzPG7DDKJjOUWsEP0ITOEUn+EMuzFYDb8TLM
4vXuucMzOaRKwjmEtGLm/CNJ26xCp17LaDef3dQNPF6A8byESSFmOPtJk2OP0WuxVeTbYbiL28fL
NvHCickXeYA+OSMAxjRuFH9bqhxPX/w+1YZTiKYZMlswU6lETomIBVic2xuzN5zKVDg30YuXf/IZ
BjP98kS1sFXYMORXrYk8pNRgH0fZ0WY85s132cNFGffKkWcY4wuakKHxN8fGWTTIamw1r9F4WiY8
CGb+M7UOU8OHXYKwN5vrWHq+PPfLCfxs4JjJF8pZFOIKALUjdBg3+lQLAvX0ylyRlW+FV7UtOLzX
veUlSlY01MUpogaBus/pQkxNpVSmiS5R1TWI0VbanWTTJTHyij/Zj51B0RE+y0xi2Va0dh13ZKL+
HqTlXTGmnNVieZJO1jDJTyinJNRaQOj6e2RAM3r8o+x2ZgTj3ijAMas5wXhBEdgvd1OOVsKER8G7
mGvOQBh3hmxuasoi9uN6vOuyxOqn2ZLit8sOxwNhHFoZUl/DI1yGmot90R/G+k3mNQzxIBiXHoVY
koIEEC3Kp3NtFahvEo8uin7jy3r3a6w09jU8Niphrg1giHhqSA/JKttAWmTN44q9bAqEIj87b4He
p0nsRVyyFfN74hu2OQoPmvlHNwBn1jDbHb/P56AT4V5tJL/r4bgd6jaz8jrnTP5vss3/IgXqw5/t
mUJJJfWIYQs30fX0GOJRIXgoXfl5cKDpgUyT2rzOBN4QMvEPhbphEFRATv51579DWlfsfv6NT2us
vkYPiuJaSAERyPepiGLipzJxLkNwR47JABDBVipoduOwHMvWOIc/5kBykEfBIOzrdjwh5cQVZEqq
dLSGKvb89t2vvFR3hdrNytrl/JzllGdIskag8G2yW3Cji+ZwqOGY7dt8Ez2qz7oX5pYA4ghbOUT3
xI235OUyJg+ScdKaqIlegr3RaUfiNFp4J2oRh7+KDuLXqD5ZxbhnqgUxogAQZn5ozbckeqvw5KFG
kX3ZFB4O45N6UqdoLAHOPFd7oYDaRYLBg/pmV2qc5W/Z/U8m0b+fLX9JNEiG1NKJwmusEq6pYFTF
U0CkK8OlcWOcs9fmZso1OGc3Fd/Rw2vNdW3HY7HWx9GGlhSnro5nE7NQtZkqz4TGgh58z+K3RG8s
UeOVHSzWqOCm7ZeLMytV3kmh3ta4lm9zaLs0clxaw1DNlh6r3U5o5vupIC9pG0q2QVDLl5D8qa1N
8DGM/WyVkIJbQxNKtLomDiyI3PFqTBcH4eyqjlkaFFNOm4qu1uKoOF21C+fR1tSHy47KA2FiLtNC
lLHqA+7OovloBKmdghikl/5E3xAlcb9uNpm4G8jYmhNumih3ZRIdla6y2pR3RKDz9cVJz0CYoJuw
RRMMv4ctO3FVPBIvc0MP+REy0qEjb+SDuoWI9Iv8xFvEF6P9DJgO8lkIKuMgioMC6zrpWJaFJUDB
S+pTu+GRjfJmiwlDVZCKwRgBpIo3SXE7xa9ixeVb+zqMmoqNCG7PcKuAZ1NmdzWDQjCZ5A5FWpmr
mlaw1uzCzlC8VdiGIx5SqG6+TTvZ6kI0Q/AKx75a+AmcFVkEl6qAdzqAa8lTFGyGcs8/EXEMZFm8
M2yuVWICo3FHJ33rvpF1e9U4yT00bJwet3fijhKuaC7v0ZZnHBNsRZVphTy0A15U8zshrK7ieviZ
h5rzX2P68xiywRZklW6UFKYavEJECWzf2WKvWX8Hw4QbmYUg9CXAlES2tOCpqw2QsnNWt4Uk/dkY
JrYK6NubQdAPeMM3jsTbU+0m5SbYNDvfQjtOaXdXPP6Yr4vdZ0gmyvKkBMX7BMgkqMGJ46nx1lev
x/yHL/Nkzhdumz5jMStdmPv9FPkYRB8KOZT0J3DfFAuEMrRwOXB4pslfU9VnPGbNqzu971vq+/Fu
9hQb7VOreSdvZZs4sZfYpVuBBmiVbiU7fWo8/VhtCi9f1Sl27rxQp/7xOV1//ilMnhFLcUI3IH7K
WPVWOnb2SHgrwtdLy08QbG1sP8mV0OgNdZ6P2lg72OZ4zUVDkMe98aDBe8EclvCKZHreljQcamd0
husZhQURLsk1T7Yg7cBjN6ExfAmNSSVdE1R6RNHyZzqP5MrMIHquHtFMbJf7wOM5zsKFzuehZJJK
r9aSGBIAmneTS4MQqgf3xYYy3fOO3ryYZ5mw1G7SIy38iPnZUz1qIKjktsqN+BbdBHa+pcdI7pBy
/JGVasQOblALGhq0BG90Sk/6LrjKvX83QdgwO5jOzKvg5UW/ymQadWqiiaTwT2MPydp16kVQSbV6
m7IuoCn8Qb79q5TNvo8REemmy2GipCcbGTxFhtmtsin5z9v3z77CJJmYzFOmmvCVMfhmZl4145l5
cC+bwpstJnuo/aAUVQiMavgmC2tZfbz8fc5azb57zUaZmgMNMAF71SLcdllhGbyri4VD/6eRYk/Z
SR/MYznBAaTDZEvYsEpX+rW0Lq+gmEt5396EjXp/2bCPGrsLqYN9+tKC2mzkGk7QuMm1vBLe9MPs
zJtq1a+19/GY7QSoWqeu6OCyFs2uUGf0kP69y7+CN7xMOhGCsYyyCcPb1ut63qnzRuSpTXANpS50
ti03GhJKMTW0dXpHsfFW8CqsaYtSYyXojqivitgaUPU1bMafuJyGHJ18bXKvwnmW0r+f/YqhgoRo
XiCZCfK7pIdWbPh2NP2ltzKJJJjMtMgl+FEoJXYEMqhIGkGawduucHZGGrNbmUYxqKsYIyrrsZ0H
KMhyjaqxwgAcLvMf9Cp/Dg4mjcy9rmaEbpfnAy6/9Ge6CgTb3kJbzWp0cThwmnc+7wgnsWhMYtE0
oWxrHajyGG98MTvmgspZvTnDyHJrKTMp5qCihsmxpw+xpU8rpd6K5FEKJs4unXPYYcm1IAUWKR31
jDFSrIjc6WiCEsZDFH/LBG9SeEolC1WWnyZNZzYmTTwlEVq8BzSUasfkWnTDd8XW1wEazefV8Ky9
6Vt5h61tbvEKcDmBxnJwzb0fp34E5+yTnRK8aSBJip8vZ62FlsPP1jEppfIzEMYPHylFtNv7/ib1
zGv5XXiY7dktvPiqXumbcOPz7qp4s8gkEV1UMlnrgDvGgmsY2Ioc9WA1lfuJQP8459ySLhROfzaT
SSdJh0sAg+6b/VcquBocEzu1pJ//CC3ztpacgGM5uma/9LXRgMcUwnWoPcs8HTne95k04kNAy0CB
2OBE4j4rd1XFqdfi+R2TMOpAa7UspbvVpnIKAkFcom0Lv3Yu+x7HDJafKzXzHnU4mJNJe67VlTk+
XP4+by/CUkOUadxDlAfzMNjkzUitxA1Gq10rVrWDdhyhh+29cMOrf6CudGE38oWIS5PyIab5SRDQ
NqQEbgeNJqWu9qFG7MsWLnRqUrdWZbSFqqpqsqk9jyKlgOQUUvux3Ezr1I53wkGxpQ8uJnI0VxEu
C+dVs6NN09xmouUj2y90NuvHXSKR2gD6YH+8OVg407jRKn40CJhcqQQ2b2yXPfOEyNwgh2lZm+YE
RKV4BG15WzxqPDqkhbqMT2PK5nvwPUWFqgKjcSdXsdUrejIMVoplrupt5DVXvGsDnlHMzlEJUhRL
zwDMyeNEnuLyJlSeLjvKYqjhslqUNF3/qoYbgxFsrnGr66TzndJsG57o5PL3URoB7TjUz7MXkFKQ
xnKtzfD5VnErKbZVQ9xcNmH5aCmdMJh1OCiKKtIyYNRvulVvci/0at82X3uX9q+pm4FXe7m88p8h
MhODmmhUmcxAFFf5Bpx9m8xNXqMH8SVfS6sETvHRip/uzXuJY+xiDjlDpuN9tsXOyy5rzEKCSyjT
q+53dgTREBzavguC5Fwe10XvO4Oifz+DQqvUPE0ERvpV8n+sfVeP5bjO7S8y4Gz51XGnyqHDi9HR
OWf/+rvU53y93SqPdab6YoB+mAL2MimSkihy0ZLKg6LgPMqzPx4Is/2STm8lhQAkl05C4IfJReMN
ptk8gq7kYE7yqJfBYJqJmofpm9F9Ep3jYLK07uu4fNvXGM/Yme1XKbE5KiqQSHyjjh+i5HX/9zeV
Jcuqoej4581QQTkAPaY0Yfud1O+DdlODp1bpebPXOCDsSEFdFkC7i4ppRwb5qmk8mDUuISqPoX/b
aa+y/ErCrayryrVIb1DOgBwinZeO2gl3OLeebsle7sUOrxdz+zgra6ZoaiZ5O6usELPGNEwEOtWv
TF+wel+3McrDUi35W4m2tUt51NB/qgnvO6yvkBmriFFyMAQCkNv6pzleNLGwNJPHvLmdtFyhMEcz
VA8vamIAZfpYfpHd2tceyd30ikjk894At49PVyz2fNZihpgUScAakciZQeEv2xhGC5oj6bN50x71
M/+qusHBgs13hcls8Fmez0OoALNx6lfpm+TJbu9Pjm4rB/ryqZ3UuyK258t/uHz2/e4fjPW38bAn
tyEqR7y40iXEzq/AVLVb83awS9RJzQftfuIcs3mLyfKolnFd0FnNo6OBf5QmcaSDepw93au4i7kZ
s1Z6ZTaUUOsVLcK0ekdsU0scPhHyfV952/Hkqjv695Wj5xPSKLB3nDCa0ZKii5aadm68Jw27koLZ
RmYBHFh6BBCpP9XktUxf4vnrvhzbN8UVBrOPhPVsdj09KlVODzOoPLS9OuK94Utu8sD1MXHrsrBC
Y6JGoXeqvCxAo1wnAw413SE99sf/wZs3X45WSEzkiIOgmAhaUtH53zwXHiadP/1nEMf/8NyxuRdf
sdiGoqYihkCotY0nOiMOo7Pt+Udwb9r63fIKc0dhs3ChR2nO2nG0yXJ/ZU3eSsL/OVR4aH1yHD3V
U7lFjhx3YnuNqqImmYjnFRDz9ZY4344Dx9I3D4ArDTJHz1nv6jjSAVChOHcZfzYzHcJ6qfIvHJVR
A3tzW10BMYGhrlNRLisqiVt+MX4RNXSgYkJhs0ssypSU+AIl1XkQHM3hYHNiBkv4JS+CUpsUO7kQ
X0IE/JUPdYcQTwWLLTv619jhXlp5tsnEELFstCSnS2fcNR8np3mO7ATtiVZ4o/l4tlU9GdYiW7PF
G0/Dsxk2sJRtr5d4/XfahqheIZLRWuRQ9veVyhOPCSgmGu2CKZ7xipSeCIYzzt/S+mM6/9SC7/tA
vN3LZALKYqpmLg5AQlL5RA92pjt6/TH13vtW+9tKQe7w5+5SG22SpSOwhAPxVUo6c8mPClqYQ493
G6ef/c8O8WZsWhiHcqkRnFjrIXa78BNRH1ExATIiOfiUfkyrw74a9x0dlFt/SkbKMBvJCKvIjMju
iztT+KQ1sVWavITrvvnJbB2zJkpVPE8AErpTGJ5ywolYnNOTLNIPWJ0ASFGm0BwARrvOLPqkHrvk
2OP196eCi3L8lHK26v3wIbM1zMrU1yIpYBRz+hQKjyk5JvPfCsVEi7xpw1zNfgkV3oY6ascoz2ft
pBGeE1F06/CYFX7RC+/ZHxMmxKYSipgaxGjPtuhipsSX6nuBpLz4NJzU762D9Lg9/DCdzgtcGeVC
8wdujKRGt/cNTBAJpEUW1B7foKcW9bfEQZn0s+KLnmbzuz/3Q5YsMoEEPBJt3enwuCw8S8rjYL6M
480y6g5G3O87G8di2Esv6sKJ3gZAKvvezpbAKnXU4ZLPf4fC3GGCfsqrKoVdttLDIDw35pNpcPrT
ftHk7KzQr1PsytmaTB8xgAE5CLxTfsEUjVfZTV39BHvxojvVAbZDrOVhctt7zJh8SB3eyZWnSuaA
gp5+lAp3EJKIN6bZY6DOXSN+3Fck5wYq/0rVrqQ0QvLftKXoC3fVvYQ5YeQ5LC3DzXBAUNzKHzDp
j/OWyYnIvz5qBRrEbd/UDSQLshPqAKfe0zSv1nkvUjwFMpEFs3WURKI3XVA+IJl9GF8CBxMfj72T
3gs3dEZJZquP+wrl7AEsJxdpO6lZqF+P4Y2R3QwqJ1zyZGLixhhOTVd2sMq2+iagmrZZjlH4tC8D
D4OJFpGYKmEKQkJHzz4ExZdcfMoGztpw1MTSbaE7BdkbML07bfAUFp8mgbPnb4qgyChG1jC59M0g
CwOPQ3Oak9EJddUKiq9Cr3h9K1v7itq04xUKsx+PzZJVcm/QKwQCXfATKT+7T+6KieOlm+F7hUOl
XflLI1RC2/WQpqg/FvXzoB3z/lmvnkfeIy5PbYzHoGxWXDQKJE93eF6ok9dA49Ft8jCY3TfKskDT
AihNnVwpdmf9ENTu/rrw9MU4SaQIUdrNEMOMKrusz3VyFsrSDtWfGnok97F44jDOIhqVlsQRsLLp
qYxPQ/M4Jd/3ITad5br8rLMIxZg2owCNoTsyJ5cwf084Xv0+s5vWeYVOP4Lfj1XNzrqzkgu21D2O
OY9Pc1tXOjrlNZz63wwSUDRDqYtKhnlJmpsVtY0svC+Ysb+vr00YFc3joJlCcp+NwWWc0AppLMko
B96SVL6ptS7SgBwr48EwVqaH6TDGY4Brbl/YcT65VaV4Rlra+9JsGvNKGsbAFrnuoC7AjI1hlxlO
Or0lDJNt1K89+bSPxRGJtbQoUWKzHYAlDl9qMEgvk5W1nLPbpjWruobOf1V6S7A3KYpe9Cow9H6x
Fh1dBgYn67stxRWBiWJBHQpK2oYTuGHNky4JbhiL7hzy7hGbMJpOSZdovyNLIVQsWrFECl4Qs6Y/
VNIHXeo/opibIwy1ojfH0CsKm+irdDUjfQKUxEwOSYhBG32I0InskdSd4jR+VbqQc/Td3NZWkEw8
KIVINpcZkHKAbn8tRgqu8apxuCHR7Owb3KYxrKDoNWm1s0Gx4GwREREykO+MUf6kpgNHgZv+oyuG
CL450HiyRBO6KmmY005fLcXIysrO7kls9dLXSrpNDJOzG2zKswJjTC/RhbaPYhGvsHPpLtni66HA
Udmm2a0gqLwrlRETFeddAnnMJLmty97FaG4vLUZO2pIHw0S3Zphn0tDrD2YuPGh1dCzz+FQs6fM7
DGAlDRPdYqPQ4kCFwqap8CO1QUdqw8lZc9ZEYTJbklLnk0ANoM4OWXoTtpzj8qa7XEVQGHfRjGQy
hBEiCFNqd+1TWbyo5Z2icmB4YjCu0sWGEhq0iiDulEss9h+FmNf7wllzRfnTtMo5L8ZexcFfLc8G
xmxXmCtUcd/Fefqigq4MeNaNoEVLNY1on+MJ82iDw7K4SZi85xhgqKKkyPhPkRnTGkqt7oiIY43Q
uUNtWEnqGCm3gmVTZ0QkRJOICDJm+veVNLGUpkZkaHhyeUqeA1oBR1seS9MCf7ure51f+aEj8w7R
26nAFSwTaKY+kPs2Aqxyp/sxukAE27Cn02LPYAkXuDl9npRM0Jn6SROrRIebao9jdIj7m3j+sR8J
eBBMwAn1Jet6HRAJWj9yTHhtlZ9Eevk7EMYmxNksdKWhagtuZuFRH881dxQY9ZI3O/Z1adiavbjT
RXCNACM7hgeMUnRze0D1ORbGamAL7yphXsEx4WcgGAGXUEuQBtOb4vY8PFTd34IwwUfIwkQLRxV6
k38aSDto5FYUebRkmxFuJQkTfhJV1knWQpLKPDb5ceHNEN4MPMQwNEOSDR0Xgz9ddQYzRbEszeSE
HcbMTBfQPtpTFCOxljj7ZrZdJLOCYvRVytkydVGLxy8n8CN/8sipBylYamN6ld2deod2y4BC6bCP
+4s/963tXUVkVLiMrdmMMXBbN7pfHMlaDsWH1pU8WhikomnAVk50KqRi6wdMlg0euS+OdDfd+wIm
uqvNJId5iC9IjvUtmqQPii/43U1hv+vibUqSiWOdpElsYW5vml2B+faTUxL9Ra+pTU6v3fh1X6Ob
UemKwjpzIxYximXKyenTzsmF2ZO18NCF79p5VzCMaTZx1M+SCmEwehqMp9+QHz2GHa+2aVsYmhAD
pbUCavE/HcAkSQ46NgizxJofhk/NLDpK8u9pqVBghKv3/6EwgXwKZ+QrjApt8ubgmOFs6+iGy6b3
XFVXKEwkXzBiQRLaGiMWZvWnPGbHUR1e2iHkeBRHZSy3gFrXCK8ZYgYO9D5aB22lJ+dB5k7S3tw0
TILzg6iaqLGk37E6RohFXieSCbeZT4o33tLnIByL8A6luJQSlPcEu12Ds8Jjzg9dEZJU1IC33JXE
7i40OumOPnnZLW3e5k3u5uIxpicKtRSoczf9txCLcjxFDrpRUIoVnXgvJ5sbyUo4xgLDMI5jNIEh
NGRHQzrpxXE/KGw/zK8AGONrzHHCJHJoT/WHS34CW+yFoPtePvBXavsd6orFvqiV2SS1IbUMGtJj
HCjam+EsHaLO6lzF1m4Mv8HolOolsSPaI+XUX9/Td2mArdCQTUM0RPb1MJ+KLNbiHj6gVJaofG+D
YzbxRkpsrdkKhBUzGjENSRAAMgXBMU0iEM3xguxm38Eag4myqTpnfd0MKHa8qS60W1vpLPI9+hAe
q1fFRfuGZvPCFLVrdjs0JFwNkIwE4z3bqBRGiTaHWgo/07718mfZDK3R+CqHr3X/Y98oNxW4QmKM
PgX5UGtgzrTTFs1TYYK3xmw5j088CMbsc60rR0iPyG7oX9Fr46UabxYBB4KtiO2aqQoKExC9ci4E
V8w4D09b8Xy1HmzD0pAQQc0z/H4gYYZZiP08G7yu53EXbR011zDM+U/L9U5OBizGoImh1Uqqo5nm
d1Gqz5Euu/sLv9miZICEHfXPILE2VGbvKOehacwMYHRMquFJ3vKrCtx0hZfmXM0YR6C480G4KE+J
H3NHKm6v2BWd2UnMWk2VssLRxUgxQ84Aqapa+vsSbt521xIyu0fU1b0uJ5DQfCJ27zbH/NSdVQyQ
R4tZZ89nXnnG9vJdZWJ8KRRkSR91yCSJE9qiP8dxZ4UR0uIGr2Zo8wF+LRrjU0Y5kXY2fy2e+TF3
S784i5KVzb+GK5def8hne7R5L/DbbvBbQJbkpM+noSeY0eIY+uLF7XKJi+JDHtWcTDLV09vod4Vh
Am44YJq4POLAmQRf0uFQNA/5eGzoQLjpue9+7lsJxxA1xuc6ZUQDewiwdq5OlZjfDAJ4p/YxeL6m
MRcsZem0SJIAoj0FN0tvqafcbX904DYvj4M9HCoNV33FJxYtaDe/84gYqDXsKZTqYHVMrOpENmiZ
MW5XyC14qd97LUqZeakzniqZiCIJsyzoKaQscGckza0yGvZfKpIJG0HexQ1IFeFivSWfUJZ0MM9o
pbRTUEXS+qvUwfX4I6WKx/ud03j78Dz7ZwKKkcRKaBLoUeyHymqL7iloW1+a//00EMxMlwiSDcQE
E/WvwLZaL6PPjMKcE+yYudfM99Vw24NqMeye9sXZjldXGMYshlLSy6SiMLF4HsLyWFfjV6nsnNTk
Nm9uq+6KxdiGGhDs0ROw5ocC/EtOhMLz1CeFlXxRkOTK3OwmcgN3X8DN+8NakYy54EJbNjMK3p3x
oXNoa+J0yO04tmanAz00L93F0ydjHqEe5XmSAk3IZZcsxDLM5HsVB46iBZzXie0QeVUns9V0cmyG
I/hZHQ0HEaJksTW2qq02prtMDYo8u8hb0uKwr85t/76CMpuOnoLQNCogn9bJPnK7GOXScYoK/mFj
+43BviWPadfPXQ07qWc38On9UrDR536UnyBWcYs5gfBr3r7G0SY7X6rIp34QTLpwynd5rKxa98YJ
TEzJZxI4UzNwDiYcO2FH7RlRrLZ9R/2uILYafBBANxf0TiFw/JuzXr8qWldhZAkHDFKIY4QrpRi8
dFoyXzLfRy21cjJ20p5RaqjPEKE96U499Y+0LQf8YJ/LI8phb0JHO+5bISeSsC+z4phGdaVAewqK
ssPLUn7P8/cc92ng1Ymuixjk8ud+OVQKZl2UiPNm/LmXDmL0uR85hHGbUqwgmGNHOodVt+h0I+sq
KyYvQXhblpyL1/bNdQXCHDvyJc0STcHKjCaINdrBLZfELoXarSbtU6iXXzuD+HWjf5jqyg+y+aIh
ouRS/qBoIsfmefIye81YtklQxHTrrBUvUmAiofKAIhVexN+0+ZXI9DtWNh/itTMpqBhJc0BvuIuU
gPrcY86oLlnlZXFzzwTd5r5FcvXMbDPpFIXSJGEx5wfxRKnIFytwyKXA+U72lpvU4w5x3QwhKzGZ
rUZaFimn9e//pRukvBLk2PrBJ8HF0ApwaLjRqVMd83lfUt4qMtsOSrwMEfTkkxPnpt0Ihm0umjvF
vOkBPOmYjaaaY3DCaNAnWqHtIPvayJjilJzLNOWcJzeZBIyrHtk6GTU3TF0jEAjsZHfmk+YVeBJV
HqdH1ZLw6mJgbAXYus7acX78K02+6YirIjr8BSK26bHGgOPckwROoOS4AtsLF2JweIFpObBKvbaI
eK/gdfTvhGDii0HqKpd0aA+bp9UKsSWJN2D95KBwrMFkQkcfNELTYo92JpBzNxmmJYaLZYZHhTdu
bfvwsbIGJnjoCXh1qh7yNE50r9rCh8TJbfOldxqrwyEVvc3HhXPX5cUOk4kdalSm4mBAOrSN+PGZ
9sSXBTiQUEflYMyW3eeWwDtk0f3rzX1wJScbPSTTzFKaLhvtwREsOm469KUTzfdEfxf3TSZilEVd
FaIBqLa/JMUxNY81r7uUZx9MtACDNBnyERoU5tpWItRtgiApeiIiJ8zvBz+N7XWrmlGVxA44caLa
BM7Ut7VljDwCiH23RfvXnzuYMYZhHUaAMTvtUPXhgQgN5yC/fS+SwUwkY3wdxj0wKhO6JsQBBDf1
7JjgwTc96fe0s1N6RbCzIs5palug32Bs1qiuDVFpW4CFin6UisbGqZQTx6nBvjXoKwSjszyTOkwf
wrNe0yL1YM6LbSq623agOC2qyI7CkBNb/8Ftr4jM+U0pukZMNDxXUmbv8Bau5EdPndU62a14ES3+
JPVtK78CMrFWLvK0VND8AHKT7tTl+hcMq/WrTv6QJT/2ozpvvZh4O5dtlBR0vYTmZinvpfc8jhpX
42PZb1O9JMKUQXVh8a1SPsWN2wUcA+eJwATVNG+HbNYgQty+TNX9TJ7/TkVMAM1rYQpN+lgdB8Mp
DtP7JF3edUG4rjcTOEdMoatSna63IJ3nsreWejgHCG/7kmwHtSsMEwnmJu2qVKOe00y+3oKxSRK8
sOI90PAiDktym9Vxk0gzVmS05dNyaf3SF+z4KPj9E5/ve/OldWViLNltkUlBUhZA66R7pUE9y6g5
Ot40yug7xoQ6CajHY+kid6OV8DoAtxVKEFWJhLdPto0AXTdqJE94+i+am346Fd2jSV7312zbuq8Q
jGkkoSxoBjUNMV/sUtIsaXnYR9h+OpGvEIxZVKiEj2QJUrR4NulAEQRqxlNqt9+yLx1YejXeO+4/
2MdvQDbvExRaUMYUMLtQPqLWN2+VW9XqHdpwJ/LGH1MNvd0vrmjMftHqSjYGKDpy5PaxUi+k8GYF
Zd4LHnbJc9txAipPm2zCB5PLx8WsATfagT944yu42HzdkR60Ge//iVt+3V++TQNRZJWyVIF/kFAb
XV2CR6PuhDqD+dfNN538qNJv+7+/aeOr32fCK5JlxVhgWquThIMVki9Rmlix8envQJgYC7qXgEQi
QKqldJaoPwx5d2jN0Ps7GMaZSC5pM1ITMLxSswqtsknz3Iit83cojD8V8xLmUocVmUvVxt5ohWVl
CYRHWsBZePY6m0bzMo4NYLLpLJcvqsbpiqAL+8Zvrgv/5taa1F2NmRXIvRnf6+EhMm9N/YNWvOwr
a/twpWhEFw1dUkz2uawGcfiMjlgsPfHDobO+zlPutfGXMsEbJ/pxDdTnuJNVYLLPWR1azn2TC0+1
vHIfLVWaIpkBv9w1l8VR0cGdOCA/AS97dEsvSe1h5JVmb6/cVWTGZXNzHFKJhogufRzGF3Pi5AK3
XRajqnVD0VDZzkS8IkhaKShHBPRiQP/7eFeK3UkMS46db4txhWGOxWE1qVNRLqiVkR6mxleyD/um
QZ3+jQGqsoG+Q9EUdbZ7KlSzmqDWCGfTtPZrLT9ILTnFJHRxbPHrhTcyddsUrnisQ81TmofqBLzx
IXoOD8oh91M7PXYnmtnLvcLmXWY5ArIe1gqLIEUaANPlLijAfpPEdm181cXYajEKeV+bm+68ko5d
rSnFKwSev51omu3SIE6nT1ZudjfzwLuhbdrfCoq5vii6qsoBXbh2udHIQcfVuVWP++LwMKhxrvxW
74u0qVBC7Sj5/GBG2kkPB5uYxdM+zPbpciUL46s10Rq5pUbROdVRdmN3SGw6RSE6iIewtffRtmsH
VmjMZiuR1NCKlpogkjWUiMl4In5kpy75Scl9wOMiIPl2oY8t8Uf5K28c8qZHr+CZbVjoJa2NtRke
Xd3rxUs1crZ5ng0y+6+kF7k4KRBPnO/obLzCyeSHfnzd1yJPCmb/NclIpLKnplEGtigNj6IUciC2
j7CqTh+NCKqY2ZEntYmeNCVEiM2O5kcMO/E7S72jbEiyFXsLR22bvQLGCo3RW2H2SifLqHwcvOGi
g9JH/yTciqM1fDDt3jFP9RHlnb5eHAYO8naEuorJqFJuhBJNuiiHDJrKM9C8TITeNeXYniR0MZW8
gcjbSdmroOzNsZ9boy41CEonKxlIkv5nJJB0mx9lvOvIlnCUeElZGo3ebjO/ZWTvj0Yh6kFPgEnZ
UVW78tCd9UkD8drswMs83rS2beu8wjFxGARa6aJUUCmRbrTgnjvFWNmOjFcAJvq2RUsmBeRquM4V
R8np/b62p2OLaXsheFgpgWiEOUvCrV5Zs1c81pfZKb3M7zF7D1UZuKOIVmHXoDEvncjlzbPajgDX
j2PCdgp6T+Rw8XFD9rLki5+TOzOVcX8WOaGUp2Ymbpdmpxe1gVUN8ycd425izhmLa6pU0tUGhEra
RZ51ACTH+CBZ2ONEATNEFju7RTWBEz8V9ox0vrcf27YfsVYewoRoPS/Tom+hwP6k+4qnHApEHmwN
zbn7tSsNvnhAMZQT+QrHUTixQGeDUCF0RUPLr5MF5tMKnjTNhwm935IuukrFq9CnP/fWLU08yaNX
xFDZp/9IKFR9zrEXDUJ+W5PgNKPgpUvR8JCNbgOpK8LtTKLhbA+TWVOxq7NlESbqOoGfHWd38URc
CIZzc6gzjM8SfPkcerSEntzyuAK2PeMqL7OwY6SZRoSuAUceYtuQ8SjUYnYTXrJzjWO6PCRmIfNk
KAZSQsrO9MXo+1SmVo/yzpjX6c7DYTaPMZwrNS2xgnP6IYhv+5zYcnrRVF67+z8c3H+rjm3fNsKp
Bd0XVEf5W2lL23Ch1V/ZT9BToeMi+sx7kudIxvZz9xje1YoEkjUV+A8beDtGuy3PkfK07+2bQUxT
RFXUFZwxTCaUC4ogCLKAM7tYL+4Sdoc8TY/7ENsBZYXBRGQSVmGnScBAhXsyWJTsDnNZbW2x2tFS
biY7sERHPiR+ZRe+8cxB50nIhOkqEEwZx056/UbRdoZ8seqWN8SRJle7EXw0Gt3wNnweJF3cVeCe
xrEto0VGwszQj6mGvug0d/fF2tyCVzplfJmoiybHASCE4CZMb1X5QhqOaWw2/aBF77dtMF48mLOu
CDowho/LfQb2TxXbQX3CIGSfPKHE3u9c8b5yaQ8QhkWetU+8gLWd6Vx9AePfhdQnA6ZF4guC+nUu
M1+c2ltpmDDSOtGtLBCeoyawujh5zkvNBxOX04RfZSHhvHBv7ku/PwMd9n+uZzBoWdou+IwuS5ww
0JxpVk5SHmHKPRoXR2n09xeXh8dkV6ShiDuRmqyuEktYXjr5VGr3c+LlKecxlYfEHBXHoO5NlHMj
ri2Claa3UYuyyMERU29GMe2+VPteQVhm0nRKkykoIdWYpi66GD1xMDlHsn2vICw3qYGZdcEEtj08
1IH5P+gsJfTktOCg8ARhIopQq1U2ZxAkLn8m/c+RR0KweUZYmRsTPmQDDb/liN9PjuSUnmKfklvT
+Li/Hry1p39fRSl9rtIy6LH2gVk+DzLKygTFV0l7l7WY106Wd+VsVmIx4aQbq3FSFYjVNM+iUdtx
c8L/4xjZtgXoqkErLUHtxLhOghk7Ge7T2Guyxa4M+aRnmL3X8LbnbRO4wjB+U4pmvZQJDG0YULD/
uMTf99eG9/vMtiyDKXWQJ/y+qp7U/mCGEUdP2wCmKcmaQWRMWvpz8YMs1FqhQ57E1FEFlf+I3vVw
iX6y/wKwJ6ZlRFGIQADQjp+j+eco/0iLh30lba/1FYJZayGZK1mtAVEJnxvlS9Jg5EH3nnfzlRjM
Qhem1NVBR0+YxVNZFk5Toney4NWZclaD5bwBz5GhRwkkGTASr9HFpyLROXvY9m1yJQn9hpW7Z2OW
j+aEnNXggQHeQ4Wn0/fWZE/YvCnZb3ThT+3+hw38ukRMqExjuemQ/vjPdWf43vqyYGUGhpf2F4zW
vcEQdF6VMs8omOCpdQvB4EgsWBS0mHAkZQdzTB8WWXX2jW87SF8lY6JnioINKRMgWd9e1OlL0f0Q
i08iZpgmD+H0FCrveSpbrR4TPKNmNvGEjtUz8cjbZ08YGCRpD5LGKxfjqY+JC4kUVGhxhFi10Xlx
NdokyOywMrx97XEMXmVOVIvQqkVEjdFQL7LyRJL37QO/l4edVJao5X/T3IbsTJ1sBdqjZnLrfan3
v7nNX1dFZaKDuhR6JNJkuhE6A6Uv8NARr1vxgHt87gkO72LBWR2V2RaicaqGkVoBqDq8riouC27y
DSzw71aHCRW6GXZK12Kn1hTlnNbNJR3fMyXBWGmOCQwYyK5NKlL1qCm4D8jLUP6lCEwYUBdBXgYq
ghFVB8wxdrSJy4RPfW5v9ZkQoGamgf5EyGAeOof4vYujrR8/RHetN7jkaXIzPO6Kh8LmEmfQdd5D
ZqKBUQl5qpuwA1pLIzlIlL+Y9rfiCwgZcYXmEfDznJWJCSZCgBwnQKtDxS2TxB4IL9fJgWCLOke0
lYzjTB1J1a0ZM3bDntPiRhd8R2Uac1gwRMksFBkIshI6eoHk13SbT6Y1hbG77z0cJ33TAlzEiqbS
o5VmooTd6O1IkCyTOyOMswGxVQ1llnWYIAcYmh1ufTpQiM5x4SVJedIwsaCMVLlLCRZfSDCDINLc
gBC3VLrD3ymNiQd1p0ih2EAaontE/Zoqblt+2IeQeCbAxISkyxR5pF7TIusa+Y2T3qLMFh2B5CLe
LSfBR9uoz6uO39SfrigqQXk0GnCZIIE2cBKRAhcSXbjXRFwZP83vGZdlrCCYaBDm8UJyE7FumCRL
T752GEcMRrH3aG+FwkQBpQm0LKYoSkbnVWCyFI6PxjnxTFvy2yPup4/qIXDFhnPb3ly137gmm3zR
CrlTqwC4pHwNohsSJpZcPXcdLz2xfVZdATERgqhiYOYUyHiaXdrEoN53GGrSUGIbGyRtnMeOzd1D
Bze0ChZiU2Y5G5WJzLmu4LFD66vQEqLJS5TyPLWZncfyQUhDT0k1d38RqbG9CYIrTMYDGiHNYiIB
E8yDgXjuxjMGJ1sKhlv1/c99qG27v4rH2H2t6lUVR6A/yhPMeBpjeyShJeu8mxMPhrH9TtObupgh
UaHXtrGA5XKKj1ppcGIHD4Yx/ipOe0mu8SamFKEdtc+LcpNN/bss/bfKWJo3pV3kQh0gy1QfEQnb
/DEX72WVk/L7VZv1pxGAfkhSZQUkSjJoARg7V3VRH1q5ADXkZfFUvz+Ln8vXX0+2fuwXDX3jcwzU
5po3MrJOocPLyL/d6//EZw7NBWZ6RroG/Kr9aKah1fDmLvAA2FNylVdLHlXgXNUwlUjH8NaaEwzf
xqQ/RWA2xUBsyzRbctChq4Olz75QPc3J53riBt23dvcnEP376tIuqJi5SpQSfLuZpfuqPfrpKaBj
ClPc3FWPeKkT3E4JR7y3YeJPVCZMtHOsT3GPFYpk+aCgr7eAYQjBhzoZj11H/v1djcIhYwfL08U3
5Ngg42+Xvk0wJyNvrUCP/TQbrbniuPBGQc2fMIxUZVuHUyCnGGBxGS6tlXnDWf1FcKN7jd//6/PM
n2BM+CvTfpCVIAZY+xBVjSXVr7HCqzt/ewT8E4QJfphiquClCYqjJK+ocXcbV/3/IAsT/EZizvU4
A6YJToJxkqMXkzcLedtlf5sAmy2MSb2Msoa1EbNTK52Hf8+/Dk2hA1+URXSoaewzpyZ244JRRrDo
Kval+lQZn8bkZZHvFJlnzZuirKCY2FCTPNOkClCd8EUoX5fx+G831j9FYUJCOKBHNpQyNHTqZyWs
rCU9mvG3v8NgXKVLzXjO4YXOiBKeNj2P8veId+XbDG0rPTEe0oDZByl0LDnGyVl9eo7yHzOP3GEz
Tq8wGAdZirSQRBFyFFJo1fJNNSRWbcyWGfFckScN4yNpXKMEsAFShUr8wTi9X2Mg8ANrsKKb7MYt
4BhZ9gYZnFlDP3k7WXqs2aX49T1rf0VhtmcMoIebxmBNDeRPWfdTUnDW/vR3EMwGLSvzImdVMDij
9BwiRZJ/WjJO3n5zC5OvUjBeKOZ60yQFpJhJ77bjYQEjyiTch9Gl5vXjbBvZFYpxyKyae1RQGHg1
LVDP0IEwcNbCm0Ug/hwGr/ua297EMOhDNLH+MALGa8RqzBKjBZj+QIuFl0NqD6ccw84bn9/4tlEs
jFizQmP8Zw7HQogrfXBqFPppz5NH52U3x96vPtDZbIgPH2mWi5b08ecFbup1Bc64VGJ2GWjOIGre
x04kfBgWtJB+rccf+yqlMrw5Dv+GQbX/n0esLoy7Mi4hYxGcqt7No7sK57gco0C0+jbnkR79ohDd
g2NO3706KRibDCdWfcoglfuSj9ra/yVJSB11D4lxZHEhsp4qQKKJjv+M3E3t+qPsgdDvzCMt2dz1
VlpkXDprBEWMJyxWEt4awiVKOem7zfi6+n3Wn9VUwuENv18Yoz3q95luuAovLvGEYDx5LjCZJdWg
MWO5HVAfp/w/0q5rx3Ich36RAcvZr07XN1Xq6urwYnR0ztlfv0c1u10ulcfaqWlgMA00cI8pkRRF
kYf8JAPd3r1NoUq/CuhTospLnkCOXrWaY+VFoIQYVGtyO1gQj0GMt2iMswhHHW3lIcBa8yZaLk39
Y+JNBtrWZ4XoRDcMyXjDZ2+miiAFGNr7zKkcHGheqPWEg+LzXgw23cEKiFHnbFJrY1EANJvTbZDF
nipolzHvrVxb3H2XsNGSAb+3wmK0ec50Bb1HNOJ1WnRXlofpQT5hnDnmEPMqCbY9+gqL0eyyMYZg
WiBX6c627BUOxlTfdCfzANLBa+nvS7bp7FZgjIY3aDEudBWCaV2lWDqJTyQVHDRcfgn73G775KvQ
qN4+5qZVrTAZlS/yUYlbHVehrhafdCl8bKrQ2YfYPO1XEIyiY66eqmp0v6SpsFL0OcVJaZEqsTrd
7mteIQtPIOZUDPByOSQ60PryHInfFeXbvjSbZruShjn4lqEvDInet/5BLMlZMZbpuijMMO8INmWc
C0upwXJynJTFMoTryCMq3xZHhWczUGb9ZkaCEEaiGKvC8L9AXyS/hIhTcLy9JYaKHmyUsb4ZKkCU
DkVMRoiRV+SeLE/6yIvvN4pYqUt4QWA2HSRxHZEGILSnCS0yshPdhlfjDkyh1uVL9oC+cmf0eyv8
tK8LG405r3EZZcjDPhHGALjqB7zBWN0lqyzaqBWD1Kd70u+JXd/RjiAezcr2rv2Rl32hb2uUIEoi
cDMjtpT+mvUZZuQa1r5422r4gsJEQ0WNos6ugRqmsmhV+m3fHMvwNAq5laoyB2vzAFExipXoKHlC
0+fro1eetLDoiYgrgXmXxK6a3A/VD2l42pdoo1QcG7aCoaq6OuEFZPE1SQGMjHbfEEORBl99aD8P
Ln1fquzAlR/3ETd1fwXI+PSC6IFoLgAclvwph2mZxWjvQ2wqA0hkcek0Tf0Ngbw4lFKu14DIFd1t
pcrXasNuJMHdh9m+b6xwGCPTsxIRRiANCCaKI+0j0uzqKGN6keHcRd9bb/ZQDG/Vt4WtY4yMs4/O
E5KxtCxDMXwdAbyI8P5cF5aenoqeU8ezqfAvErLU8pmYEr0YCG5U6fwkZ6oTlbGTGhoqlcb7seVd
5jd1fgXH2teoaE0pYePU6os+IvEh3FXVNeGWE25HMSsgJjrTkkbpyhCLN9pZ5KJI28fktsQ2Z2Sp
QfCROLwaCJ5kjDWnSR9Lci7jHhVeS+1u0O5L8UMtfvxXOmEwxiwr9VDlGcSaJgH8AGXnBupwq5e8
Wlzu+lHlXHmNMC71xZihFyrGNB0Ut/2YHxTZNQ/VA21J/OfMi3BSq+2iq7uCk+Mob3UdcKiUs4ek
ttRwsqb84d+tHjWGFUo95kHQGlg9E+FY2v6qhMEW4l/7INvB+koWxmmIw5JpVQwU7V6Ew6DT44OL
eiCudOYVQ3C3ifERmIiUxImAdeucQrK6Y3zClOKD8iPyG9wOeB5p07O/SMbSBRjtIlaDAesNhtQN
UXSjF7x8BMfpsQQBii4DYqH+KEOP4fQrUeZTpfDey3iCMN5BlBO9UjKKMqZutWBjxuI9EaBmSiJi
TMxwZudPNFVhRMGg4BSsBVdbFK+WS84puC3FCwRjNPM0YNYTXmgdRR+sLJIsyeQVITz3HL7JD6zE
YEwmxBxaRYqBYfrht+o4HU3fuMYPTfzcNmUcNWc6ZU/1MT9OJwHPSgfRozT1aBf8l8IyVlXmai3l
dD1nsTsUseH1lcaB2HbhL+vJGJM+ZJMohHDhfftdTA+SGNmagFmIx30HsX3k/oFha8uMoQ7rmdCT
AqMSzPEpD37WmJG5EH9oRmcfiyMSW2UWxzUhYwusWQjtRvuq4m1jjM6EN12ch8MYlBqglybD47NT
L2ZjRdJsyULqB2XrhxmvVpfu9I5KsoVmujLmaVJDpkHve8xIVqyk0K8YcOh2oelVVR47ZpUd9heS
t2nUFldHRzOTpK8KgEZy7izNSRJ+NNNkyzWyi9xXdpri3ZOQOXzFqplxCwGYaiH359XXypef6Ut5
6RfettF/X0nVqmEjCgaAZHCL6gEK8I/qgozF8I9ri+jx/qLyjBeZl3LKFRFHIoqarHjBg/rvMAWt
BymOQu8sJuec54nF+ApJMpWqoeunFXdifO1iEEgHN80oWvtKsX23WsnFeIxMm0pTzKH22aVywDGD
2Y6CG3itN9miUyPQ5HnBja6JVyvJ0kV0rYRm8ERFXHui1+/UrWvEF71g/cXQAjZuzFIdOo4b2ahF
ew3Lxu1tPA9ajxUdT0NsqV58ypFoKI/BB5l2/nO9/Uav52tAxqEIJukzzHJGqhh96fU9Rrx53TGl
PH0YhzI9xEd69coxDqW7USIrdjJb4RFl0c3bsUKNieilViNZJGBzSXkVVMRVylFtHoLLhBqbojwM
JSfNtnmc65KGLjFFV96MRWnKZpkqc4Zfq0R3xAyKEpT2+wrLg2C8mIAsRNAtgNDKmzT8UDec2+Rm
9LYSgXFcNamkqSuWwam0BBEJqBur87xwrHvb6lYojNfSNcEMkxIo5Fa7N04qWKuUO/Iw32pWeyxv
QbPxZX/ZeGIx7mtsljmVcwCq8lOHEoeM+LnM2f3NA2YlFOOzBDlOSTRiaxryKcB48QElikLi9OKX
QuN4421rXmExbsvotUk2KJZySMG84JVga5QP0Q0d16j5mBzDUbvNE/sF7znNsjpmGgGTmOMa67cY
H+Mosub6h5ze5/JDmX6Ux3fFPCs0xlfl+TyPdUxzDBoSDPm9FCx2Oh4qLp86Z8tY3ks9H+Rm6rCM
6VN1zN30a25HxP3RO/UjMqBO4GaZPfw/z+BUgjeeaSUh45l6PTfTXAEwHWIsO/BFg1V5oZva2bn/
PMfPjDajH37yaSxe2Lx3vO1HttUHMH4EnkqNmxYfkB0lu7UI2EJ0XHCrK+81atthgShR1ySC0kJm
L5MqRDN4R/MCxg0YH0HHtG/Zmz5ef/l95piZ8zgY1RC/L4UovMKbk4Mt9TDvArNyuuOU1Zkjap2V
NbxZiNsH+QqZ2UMdbcGYp4SQiB5w3V1M56WONgq8XdHJndnPPkqowua8Wm8GRitQZt8wK6XLcgni
6rHU27ogo5WuuDGM0F8KXnr7b7zMy9oyh8EU100Y0CStcoAhKs+1IZOtH/JHyhbEn/nOBWTOBZR4
d21iYkkplVzoa+B8ijwBfBD5cTymH7jJF95qMseClDd91CrAozRaops5C4ZMItR04quIcW2BRRS4
AV6icduZviwrc1Bg3FecUkIpp+wCh+S+rhyF5qExvaFCIMSrRuEuKnNWhGWoxXJFF/WURC6lXzLu
5IfBbp6ILWTgYOOlHrcP2z/ysUkmvazNpDehNk0VHKZi8ZVBd5KYN2uPZ4BspmmO0HyzTLAFcouD
ycn92l580/2xnNK7HE/d/OHsGw0/CGpfzI8dWRLN4BXOWog22tGjZKP12Ot84qcYTqF5oo+SC5uv
L9vraapEVk0VT4bMBk6pXueD2ePm2oN0WhLttjRviGoc9z0pB4bNaqitVOLgBczYfet0ydLE/iBF
hbuPsmlyoB9UTBXsqG/oxytwQmt9NMK8tfnUqY1dt8IXCekGDBXkdGxuCrSCYuysMgx1nMYBqZP0
NGXXrDioISdHuP2YusJg9iYiWVbPI8QRakc7BJGd+5ljYGbm6C03uBi72dPkzo8pusP213HzXDU0
vICrIL98Q6Fdj2LUxn2DfE37VV3cueOEmNuL9/L7jCsWgkZu56jFRWAQTxMIcro5PBnqwsnY8WAY
DzwtulDXFcSI0Z3U3QXgUm84R+Y2hIlibZVosCDmnF6kOBezqEPqQtb8etGQwmgeF5PHHMaDYU7m
rsfIzSgAjNL0jzNG2cnD8jMPKm9/37fLBlCV8D9x6HesQnF5yrMkk4FDw47lqOH2hOm634fvyCBb
5mG4KT+g2zX4P8YH/42yv0AzOhHUYSgimKPxQOhj1v2t+XyZb0KQMhIMGldCC7RsbviBF65uxukr
mRktQZUWEgk1XJOeJ07bfgz60RKUq5wfjJRzAeZBMU5DjJSIxBSqVoLBWvLwtpLEz0kuo5JFtdqq
4DRPcfeT8SCtPhm5VsJLKYfu2HmzTStiyXn6hNkwoxff0TI+4YRi2DueC+GIymaiBFHqk0rCdgrR
4AlN74hRd1uWiLQG4hlRzSmg3vZYf7SHLTYvRb2PSIOVzfMPuBtbvcobY8xDYO4C49RouFRR/Yyu
c/gg6+86UF4kYDxJ0/R1MJnwiWOZoMapLF1hqE6dkT3u2/imKzFlEOkopqi84UI3oyESwhSHyiQ/
JaZgmdJJlLnR/eZqrVCY1TJwAWyyYMJqXaVT9KW1E6c6TyfdnT2kPm+FdwzGRPC0AmSWr53MScoL
iKU1mDtuXAb8T+nfc26tQKjUK/eYCaWhYUwwrQ1DV36SWXEmoiGQx9i1fYFe4TBuOE+rWlQFrJ44
JadEm+5bUXSGPgXPFZLxueq0YKOK6vkQFvnvffXYTp+tsBk/XIxLOQcZZOwc5ZQi4Fh87U46Kiif
B8v2x9E3f+4j8lSF8b99Hs+6ggSy0y/tTTRqx1LP3hMIrGRi/O4ytnoxdVTn88GuU9kKItFO5Y/7
gvAsi3G24Bhuhl7Ero3yfAjm/toGsd2KjbMPs+lZX4Rhm88KdSQNOpWxXuE17kKr12+0+KaWBXs0
v+xDbR/KKywmwaIETR4pVBmU++KY3eWumVvqA6iSnclebNVW/Oy+uLbfebfY57G5b3JYK2DWfxRT
voQygOllXXzqn9IHOg4ZQ3gOgqtY0g/Txvj4x8jH7BUkC8gxwyn2rrvm6iMYn9K3RjZWPVZ6alFE
aUqWoqQXdG5bnFWmv7MnLONWZoyoF2cJOJQfRXIpxXd6NdGxUh5LT+CXjlET3sNj3Esb68kCImHk
55bUluT0a6hG30OynKMB83j3heNYt8y4k7gZ/ruRpa75SrDcm83g70P8jcvSNFNWNEV6MxdjqRQ5
GFskkEFvCZKZYxNZ+cf40DrdU2DVtCv8A6/WZdvW/0CyaQh8SNHUIyB16S4uDbusXcy+4qwdTzA2
CdFjTrYhREAZQH3m0bnx6nftOD1g4Ci9/km+WVnvyqmaL5IxlleoqE2KS5qXU6oLApJLL6YcD7ad
6VhhMIZVh+qCAbcU45pnVugryI4JbhJgJlrvBL7oSU500o81z63I9OPfav6LcIyljWoQSaCRhkV7
sqfC3iIwxQ5H/P0y2tphuZ284IRJwo7qomedTk4uHc2qviV+cRMesxvNS1z+UG/uejAGKRRtv+Qp
PmsAw7/ulw/pqfGNS/25vMDD3et3mlsceLMtnieg7y0GY5pJKtVjk1LtUlzRlmzK763ZaM22Yje9
gvD/VvQ6G5dmL47ReS6CFV9weIa0XUS70gXm+F+aQMK24Cs+a9cicogn2f0Vz8d3g63eS97oGA4m
oYH2w4WDt3nzHHh2zEQGOjEBTePUXI8w100L0umSq0V5IUPZcMyZh8XEByApqyt9xi7nxnyOpvys
Ru1xGdKHfXe47XH/p+NvOgTrKS0KjbomOXoI55MqvOeq9WfDwET1Ogiuk0iQSvooUphHuTwVGuf3
t3PKKwDGA6ECswsK+kzcoGiiepSd8FS59UVGvCFagtNztmVrvcDTQ5A2lA3yZnKJ0EjNPMW4IwtG
cEfGxpMSlRN/boVsawhGywYtmWc85sDf5eeu/SDlt5LxFAuPavZtf+83PckaidExs0UJjS4CidYG
SQfUYp4y0JcL9nIg9+ArcBI3eOC51U0bXqGyl/2UJGVtIBsKVPO2uxCUwNcnNH0cnkdIfxvsKMbm
VXb1Sz4aNzxqIs7qsnf/ptblKg8g87QMHzEszZ4TTPkoteMQmjU6M3jHF11D1m+upWX0U+6CtBBz
4I3VD737HKHopf+lyT9n5SJiTwtvf0+3orU1HHNYErmJO1nF4oI9zVqmwJL685KcsvRpH2fT7tZA
zOEod9E0RjTdrH2lT1W6X2NKaY18hAWmNjv2eGqz5Q/XeMyp14eSbqb06UEsniLR67Nv3JGAPAj2
iGv0OUI/AdZuPKvhWZ79RuLl2Oh276kDc4BpUVOmpANGi/cv7Sm9j5wlt5InnNynBK/9nGiXJxLj
S6RCIoVE3ZVWxtac3Bjaj4U3pJirCowbqWZ9KMIUIORHcOhTPFrSgi7NMkoLfGZnfs0AR8lZMqkZ
rP64NVOpitCrUzwOyY1H4vbroJruvp5vL6CsaiqqqMw3c1T6HLyQU4oj35QR8xEdj0STB5IHzrHC
g2FULzZGQdKoNQ3pxx7ThbtTnnNUjwfBaF6QQkKxQUChzl7ZKtYsP7WEl8rjgTD6hpHvk6CXAJE0
chbV0VKM0mnDwtnflc1Ugym+bAujcmgL+28kljyzAwUntBZ7gh18IBghRt0PncPEJ43YPv3/wL7J
pjSkBQ0PxMvao97eVCovmhE33cMLABMu9eOg6iqtbqrlIHlo8QdNOShK1FMUCopBlFgpOvndRVcO
hpyBmDebeVu4KaMkostAMgiRNEZPwO8zaS0lCiiSC2ZBF+E9Z+82dWQFwOqIIpdzIwCgKS3zB611
KO3iPJ1TW/hKq8YWjNrixm3boAoxwNmumGBCfB2HgjdbHNIBtCxK9CkvzwX6gZXR25eMfvgb3y69
YDBHotYnSzWWaAZWU5AFZJhD3ge1lUT5CXSmlp7FNjEzdx9zU64XQ3i+w66SzGOQ1H0eQSODMrGC
JLWKTsbomZ/7KJu5hZW9scunjdNQVbTYM/4NXj1QtaFtER3ofussvxVcc+czb9Db35wqL6bAruZs
YGRRTV2iJ9rNEWMcT5Ej38SPDUgro1P9aV9E3kLSf18tpBYvY6xogEtU7VQviR3P2mkOqnc8Aa8X
knH0izySqlexkEPrm/FjHR2GgvM2xF05xoI1DI0aMpq3kO7/qkZZPhWfYgzgmp3+NoYzcfaXbrNz
bC0UY9FZYMq5aeCQJBkm5NWoXA8c6YgZwCjfwJshbwoeb6sY548Jbl0095BP0wyrrHtrzujEpc8c
qTgwbJe4bjZyrRaQSgEd0YARgJhs7NO3jcntjx1a4sbz+4Jc3MIJqin0NxOrUIiZE2NW8WTUpZY5
fzeEkzH83peLatgbL4Vr3f8wGLsa1IqoIi1FxxTRpaptMW8dcTjMgsRTCx4SY1J40as0c4I0+ofq
kXJ/FF6AecBIRqKeLXOLa+byS5T+5nr5Ih9jYcFYdXKWaZAPJeOx5dRPqtfjbhnIVuUGt/ld8yQ6
kRXhpGlQmsDrqti+773AM8ZXimIRLSngs2N3JH7jqwcNMyh4BYN0l97sIsGTLBoCwZbFXmP7ySwV
k3ISNeWXNjkPEeeU3ty71e8z11bVaId8biFG3mR3xUIuWQ76EZxnX6JF4RQ6kM01W4Exh3OImFGR
6JpVn1t3dBenPQydRV82Oh9scHZ/BI2UQ+ug9TteQmezds9cgbP2gGt/VOIKg9q98BsdgKf7xEFR
vj3Yw2yJHvnGp//ajBRg47qMPwi0GA82JWKVFJUMJRlvjL7HK+O5yiJrVFu8RudWq3F2c9OVveCx
casmycsUdbD5rG0ucUbO2iSeDCXmZK7+Zi3/yMVO9usKMilKAByaH1duUJp4p7jRrfhFOtZO9WSg
MLH8vu/OuJispiKdFEUJ1lK5ti6lCs2IvXwa/OY8enTmbTHZ0cecg7ptfi+CMhqbiMW8TCJAhfoa
99eZd1nbNr+X32eUcsmVKY9oaxZYtGe7VjrJBX9LbmnhRPvZzfcEPyv9YDy1EuTiWC3Yt0idrnOD
vltFPoHn47i/Vzw1ZFxzFgdiudCi6in/UtUDwuHRysbO2kfhGJfMeOCGSE1UZtibaREfU7XwVWG5
CqBKjFL9ICbtYSLzt33IbcHQT27Koi69IcI36rzPBh3rt+h+OGNY31HMONf37aiOvGAwQRZp5bjJ
ME3aGX6AD+Km8FA7/VX/at7/dbzw8qSbGr66pTEqUQpFlJqzSesTHkH1atSH/SXj/T6jC7rWDWGl
4kKWxONtbdR3cZc7+xCbRrS6jzEiCCPeiqII97FyuA2bo0BQYk4eM73liLId/66AGFmSplpQSAQ+
ocHrcXpFiBQnS7yTTzVO/nel9FZgjHpXWdW0egqpRPV+ED8Wzc8u5JnQdhC1AmGUrS9UoSEoO3QG
IyJ33bz0N+EoS46KUbGe1Ir6oVVUDO5rksAr+8o81AolCEUR7eiPcRhllhqBUEkd0vhBHAgRrKGY
2+4oJfnitiKpDiRRF8wTyksUiexv+7Zm6UjGSZS0T2QOBBCNqINW0QRG9qBK99yWt01jl15+n/H9
RjqPadQgYCiUHySwKrwESrzmGh4GlXF1G20Wpa06iiEGn6Kltlr1B2l5veHb9vEiCGMfuIrGpVIj
7CqlL1L3cTFliwSDncjvutasVoyxj5zyKEozdkRFJypJoi+4BiuWEfecMGdz52W8yqH1QNLAIPt6
1YRCn1ud4gy9cEkX0cV41d/7yrVZJGu+YLC55yQRlrbt4Bc7D+X8btCAvEI+N98pj1PjNhhTlDvl
XXPIPvJWcXO7VsjktXRpJPyXWRizBRrTn4zewvQ525RkThhHPcibu8UKiDEgFHVEuD/R7ZowkPag
JWdjvkvG0ArIu17HVlCMLWHYKHUhgMoixRKKezH9OOKW2CtWN166qEZ77Pge97CCZExrEdVliUxs
ILoZbgVU/yTmwolzOHqoM4aVG2bUiQogzFRwVSO7Lp3Ca/fgYTA2RcxkjlUTK6epIM6jc7LCyY7d
zq9+w+/aaeLxu+J4isEcPXJD9DbsgNlpxA3F+SA3i5+roQ/yvPuo7rx9W+OJyBxCyJI1ckkdeZ19
GIXUlnXC0QWeSTEOoxOMBnOmgJDnsdUodhLpTqZj9RoeryZn6VhutFSfgsUQ4NDLoXJioXAJ6sBy
Q/0ok9gb0vQdtccrL8X2uoaoO64N6gn76ErE0lbD3+HEyTNunlGyohgm5luATIlZPCGvtTouUNph
aJ8T9bhUPxMe9eV2hcILBpuDqyYTx0oOjOzSu92R1nMGoAU3wEWOgivwQ3q5ZyZWH3IUY/MOscJl
fK08yY2sJsBN1NhKpiczz2zSPwjkoomZRXhzDzYpKsxVvMWsJZg/slbJENTRZ+EB1Fvj4GqF3WFE
svkQ271Dg/zkY+eBSdImoz3rVv+dl8fd3NCXj2AXO2+0IZFjfARpHbIEbjlqlgSKgndY9QqFWdpM
HLQ47hBaFtVjgMLggrd3vHCcnVxZj2Ge1PStJ7rQ9iDclI4i+BwmN3f4PGbbi/YSRDHihCWmuEsy
DDvRFn/uUg/UJudSCDm+cOvFEy0YGPopmqABU59faFYRYZLEOZ54GozE6+1isIaj/p1W6qguuP9d
M4Q90GYJk5LV8/LtG8bwCpo5ziZNFtuoAHQ/3arzB7X43HYnFbeP/JP+z+cx0k6TFzGZY63UzKie
qpbOgr01zMMoc47mDT/86veZIyxozSVQQsgSqX4FHgDNqlNP6G/18GlfzTf04hUQc3i1xDSruKP7
ZV6D5LwsV7Pk6AQPgnEa6McUFkMFRJNf+v5xyk+6+WtfCs7WP98TV1oXywL6B0Jsh4zJIlHwOHW/
UMBiD+WHKu2soOcsGt1dJvJcL9rzeK8V3CJiGqdOIFEn3Oa9ak+kcOK8xgiVmhPjctaO5dtIs2kW
jRlIav1ZMPxa+IqnuP212whfXgnDxLZ9qGpSMwAi66pDM5aHapL++RH8CoJ+wmq9IkVPlNrE9mSp
6WEu8Md6Ws51z+OM35SEIFOtGbqpGGw0MZZaUs5iiSGp8mJJynKQ9fAd6S3FXGFIr0UxwrIYe3B7
IYcyXCK7+hA5aDvsPeNzY6WO6YTtezRgBchsTyyFdQy5YD21Zg9C7hripTVVTpy+6W9WKMwODaCa
1tO+mByC96esSI9zYQ955+hmhHEcnKOVGvwb8yEYsicZmF4sse35YtdFYmDUk4Ns/2w1aVS6eDvS
rWDsEjeqpR+V3pRuNguCXWYk/L2v71vnLrbwDzzbth/ESatXFRS+Pc32X2Qy+g25Eb0CbC688Ufb
B+IKjTl4s74Nei2r6Jxg4gl4LUqcsLQjJynRbgS2/ItoofhetclP8WFf0E3fgYc3EzR0Gp5vmDMk
MjS9aPVwdubYz/svnejX2sLZyq2KC8VcgTDnh9n0sWpIAPlrDHLmod4iRRtTe6GF9epR4PKk8cRi
jhNV6EyMGgCilvkT6azUPBXFt3csnQKaAFFTFIwlZozOIIK6YHT25ASGLabfy9hNhsd9iE2LW0Ew
FmeogopiBAOTJnP0oYeXCvw3widjOAwK55K11XmpmCsouqIr99sqvaaqEaRRg/Bs5KqH6Sd+3GWp
VQkmrE5y6rq4hNHkN2PIA988mlfg9CxdgUclbXCVAU5nJFe3wxlMKp/QYapd9AOdlQ3vUtjRNTpJ
Dxg5uL/GWy+2ryRnTECKwqRPMazE6cExAUrnxEmv7RUNGTd9hemN9REmb4eehv6X1ON12m1GCSrs
DjMXMHiYnROFfwjCuMWs49G46TVPwI2sDq45jot9KTePvRUOY4KLiPpIWu7vRLV4wluCXRCZU/C3
aXMrCMbmwnKM6mGAKIX5sV5OfVxYbXa/L8bWJRocJ/9bL4xGfa0phlhjWhLeK1HiH/udt3iql96n
V+mYYjido2BmEvbKwZWSgyttHUca4gX8p6Mml/HQmj4mRBVgiQ08NO2UElzzGy2HEM8YOfyFg7a5
Wys0+jUre0jFMKtMVCE9sxekNzIKQgn6TxdLRRs5qPVdAdWos/MvURmHFo4YMVZSGZXD7M6phf7n
Y2yLnuxiwKw1+8YDr+Vu45BXRVnErBHTME2ZdaHCUPSBSiZq9yoYlOLDCMaL5j3trCraW8DQrRsi
6iVZC5cKrZkyzDgO06OKIZ85eAZqlVt9sbFrr2AYG+tqU8kTBRFs97n0Oyc4VF4C1poCj/fx4+J2
3MKZrSjlFSJjcjIuLmgNBWLzOfhaYd5baad2EdkmSOf4vmrL+NZwbFJFio0kJxPWMTIOxZF6SgFj
gX1UetCMhIKGwfqYuBXuOD5HNalZM9HgK2TG/EK9B0PKCEHRMdFNZyn0c+07wXCJjpzGqrCk8nae
eQn9rWfqV6iMGQpzggLwgF5JLvRgAJ+gFV40i6ClByOmnHfMZnsFx9hf0w7VJIxY3lT5MBWOyCPY
5spDFXjlVogUhEIuQp7kgtc4N3VLO/iJ8YCYA5a5gvOO4QWv5GFCimZsayFXAafWYWKRLrkNCunY
5QLHOW+coa9w2OhhIoGKIq/JwTRke5Z+T9J5VL+bUAuOFm6ccK+AGD+SZDEehun6te7sEqc+NGfd
1UAQtNi0SRPsQA8cxI0A8BUi41IEkcwxbgeITU6LF/qpS0d+Byg/zG35ZvToQMfkHqO/eYlNnqSM
Y8HgrMCQE+AKhWFPUmKZcnYPcg5O4Ec/f8es2VuWVqRg/NUBM4KLRfhh1DrUxBXMs5zgqrAs9v5y
cqRiWd/RddqlIppeHNEYrknaekkX+/IYHv4dDOM2kj4bpbaHHSuaNXS/QsEBd9U+BEflWfYtPWwH
U6amlS/Hpf6iRp2zpIdB4jE08FaM8RhjKStZGkOUtvo56V90cr8Ev/ZF4R1iKv2GlVcyTEVFghuy
xE+9q3oEYUD4TGPd2QJIuzlo9KTYUznGWWBAkiBIISQqkZihgx295pz9piyt/8eBST32GzANaW5Z
VxVFFxnRxLwhImaIwgOiKVX3Mgf5P+VOPFKPQV9BKl4adVMvVoCMdGGvREtrApDkdlZcluUhTC+C
4uwv4qZWrFAYPyigl1tQ8hE5tAylreB+7v1I+bCPsZU0UMUVCOP6ZLk0qyaDKJTBK3Pi1BqsJn92
tg26JoqrqFvlP+9oACYtYkXlG8rf6H6uVLExC0MvaQ5yMg7jcDXTU8bjNtwMeVcQjEXhyVQuY2q5
davbYXivS0cyWXP4czDv0vRrpHzaX8ftvXoRiVHBSFGDZsypdXW9Pc73U5dbhvZtH2Rb7V5AGLWT
4mJJU5paJ2baO7Eht3ZLctQCm8avONcljhFvnoqrNWT0b8l7MvYiknNp9xCDnxilODikDnpyA7x9
yXjbxWihUpXJGOiAitBEO4InYbHBhOW0o1fOd4b+OJXuPiBvv5iTV8RAF9EYAYjyyzT8XZK7Wb/f
h6Aq9tYr/dkt9v1e6Ls0LmJAEDGwivoOvF6cSIkjBJtkb4sSxRX07SMpjGNUlBhfVRyXuOIkpLeP
jhdFMJiTliBnlSe42yHRHvrqefEnEGWAShmt4lZ82yQcv7dVn732DwbjHwatW1Jxhp6PtnGfHIln
nrPCMsDTAToqglpJP70ldzqXFo2jhex4s6ZX8Dby/JYELuX2bFyJh+sInkxTDIe1i9l6LpNxRgsV
BEeeU+QYt0E3e+UU29YYUZ6GRZbQlifXDWLBK2l/BB0v5c/TGsaLDAN4hdoOqyt3pjXFTi5JVtC5
/075Gd8hZXFtFjJAZuOzUd+r82H/97cSqa90hPEY5qhV7WhguXQ8MyrhcRg+Rsap0s59f080S51P
Yv9zH5O3cIzPMAut70f6qC0Fd3PmKjVK0cNf+xgcLWB5nwIi/PcNeO5Nu1XmXw1G0UpC73UlWCf3
sf7m7P/joVj6pzZVxTGg5/DyQTsgFX0q7dxGFv9SHmfn/2Fk4CIynqTEYCHSpEAcwI9UnxJvOFfn
/DI6gYUw9IvpTJxGIc6esakvJcylNA2wZ93ojeNhKR6Uh/1V5CEwkca0xFk7CkDI5x5VRb+aeLJq
2f93IPQjVs7BiOY0IQpADPFaNR/08kwSTl55O23x4uVNxi9kqvpfLx987d3ijlihm9uFL32WUTP1
f1wR6F7vnI9sTr7Nekk06BVBvyVeZBeYIEFuCjCq0SQo+bK/gDy7YtwFXtaJrmC4gmMK4GL41Ix3
o/4jMXgUTFvTF9duyWR8xJBMkabSmGm0hdvQl8FtiaYVDCXmp1s5G0bYJL32H9K+Y0luXdn2ixgB
kiAJTmnKtTdSS5owtloSvff8+rfQ+57TbBRv4anvSANF9KoEMxOJNCuTtNRNHnMGX2aMOxc7TMF/
0Y6Tq6F8Gksp6S7HM6qYm6/BCqJUKkrFph6Cu7MbE18vG9l0+nb2879qCG6Ej6rellyqBlJp+wl7
peEiKt+sHPWW16jqHXmxjvozHiXq8bKGSI9TiDpAr4f8Fr/9e5fT06S8QrUPdmgyRtou3Mno0WTH
KfiNrEHnhJEBrrCfB9tVZfthtv++ZSMdTzSVUiGX2yTTlIJmHdphfqPqkz19Jry1VNRoTJRfGRE0
XR2rWO8pigpVA5Iuqu6Nkkg+yaZrfYd4iwHWXq+NCIpUqKZN9SFpfNv2lcm7/NVlEMIpDQ34FQhB
oQt0KpiSY65JNKx86HeXYfhhnPm6lSSCUg+BMleaBRjeXdju072+p5hslJU5ZTCCClclK8uCAYac
luvUHw7ptXXSDsZn8okWZTqaeG2G/eEfTTSosVkh5tXBufsJS3UKzXAz/SViT4bhaRaTfKNtp7rC
E5w3QS8hISnwtBp1q/JHQO/D6aXMHsfmW2z96Jfbkjxg3dflb7b97FnBChq+hDEp2xKw5sOI1W+8
LlF74f2/S41koxrbfu8dTXwuhjQI83gC2rCDTV1rLojUX3KXPXdooztgOsRlbvZbBrvpJVaogv4H
hEzawBXTmm9N+zGgEhPefsutAATNR1qkG0YNAP/21UZ3wXNx+Dcxl52wuByxp6wpWSaTYAWtCQrO
SeUyGa/N8BqFT/83xRDfiZVh/4+ZUUxVGgflUbUccrRv7H17T16QU5fg8R987j3+a2/i09CIB73I
KASq/c5DPsHDZiEPc+6etdfBoyLzIpvnB7OGc7XRWvt2Ua7cblaGem2n8OzLGJaeltWV2zTqKJFq
C4WTBWGc3cTs1dvq3xUKcpImxUZn6Hue3sUaiT2NYVf65aPbBjEJqHt1rBkRw/98jDXM7egIzkGG
ZCggRJKN3ckQ+P+vxGgMK43bEQiJOT8sSn0IQiJ5625C8K2hKrKlGFQT/FAHLh8alhoiBd3RmruW
fb98SFuxMfoN0fyHddHghxDsJVMSrU50/P06xgspjo466KKm0mlkNYhNQVZAwlmFQ0argn8NFh8Z
XpvGZ1Iba0mEZ9LM+mxWA0jSmplH0VDFFDTzE1nZbjNUXOMIT6XGmhpr5DjRcfSt3XJQWgfhcOuN
XgEmXb0DH6DkNtoKVNaQwp3blZHWpT3Obphtx+y+103l1MgSXVaFzQf6Gka4apshJAF2SPD3C3GH
axPzYeZ39UW1vdZLHlUfnXHShye/AkT3tsYU9JthZjwqaog2uvA5XuaFfnfV7jR0GSme7Lku+3Zi
d4Vl22GhaPwgX9FcwZe0PY2607/yBpz5YN42n+gJQ9Coqya4w5l1toq9Cod6yJBshvmafhz3R8ZG
iYfgH184wQ8Qgj7WetQsIbNGL41PFr5XeRxMbylA8F7INGTDWXyAEvQw0sy0NyZz5LUb1fzBigIM
E9d1Ock0cUMrPgAJmogxy3LIW8jEVwUVXoHubuwjOCr74Sb0NNkE+IZ5fUATdLAtVaNpAnykuri1
QCmXLlhD/eeycUmOTizDR/kCOsUAR9eTB0092FnhxssTIlvJ0clwhJhuHpNhtA3g6Gw/9Njq1aaH
UOt3tFTdT0iE7kD97Slwth/TTtqyBvvg6Fn1QxY820PuqOmeJZKnJv/UZ+q9guGqsrpj4zkpFNpA
ILUcHIy5xfBEU+uUGPSNwQUwguL1slyb2rACFG5EbNyli5oDEI6wy75li4/+UclX2sYwMZ2Fm1fV
3prVV0IxZlWakSmjF2nXefhrKtDXfLwsxua5UYIhDFRa7fM1a1ZXWyXqCt5kTrcdYT52DHmzll1T
UtygkeuqtjWJjm96IlBMMexyVoHJpV5JFca9qXSDPXp2rJjPJkYf3anVmsKF4vdPVjuMV8qQx78u
C7oRWCDGIza2tFICUYXvlXZ5b8cafEWkgzci7RKyq3tmfkYrTIomflWFrosEWpRvrwgi7iP0q44x
T0lvNTBBXxZF49Z5puwrFEHZ65B08QR2VzQzYFmH27p572V3Seumvy1Mdeoulhu+xHfRF/M29ZSj
eRu/XP4FWzEATvNdTuE0a8bsMixwmsO35kh+J5GTJa71EF7zsQwsu/BC1Y8kwzyberPC5F94pTdz
pmHXYQBMi33RjRswzO+C4XeYHBMpV8Gm4a2gBBVtGOZmIwNQLNypPRbW9/dKJ3tXb/rgFQj//5U8
gR2E9WIDRI96B3Ssu9JsHmpa7fs6lZRnN5WfWprKNGqYZwu3GKpScPgarpWoLv1+iZN9o/exL9GK
Tb1cwQh62Wap0YQmnoF657K9hZ7bwJsIqsDZQc52tjXdbOIxAg5lDRzKZytXDIrSXl9RWPQ1f/Ja
u2KHJtjkyX7kbbBP3A6QlEXqoPo23es+mHuPn0gjrH+CWIpLTYVURaGPXsNMEFkkoXmAU6gkPnpT
G98FFWtwAfijTcUEysQOWRD7VvE0W9Jts5s6skIRPl5vMZNFPY4zDEA9Y1VeYRSngKrfp3l4zu1g
H5v2PmMBZqvbrxhSuU51wxv6/qksicTSt1YvfThXwb3MlblobQCJ0eeJRg/mZPPstGxvLNjO/odq
34s4ccsC3Xx/aHuiHdkFGEwJgq9pFmMyJneC+GelnbSEvBj6VayCgr9T3KYOHyUav2nDq0MTfJLe
KDoLMkQ3/F1yoziq8xye+i+K3+5a7Y0LMtxVoytB5eKf+f8VquCeEr0J1JDhePiultaZf8cn+5ag
qqPs890YeDI13wwSVniCp7JiMk1tCCmTAiZNVYfZv1jj2fRU1DsrnyTybR8qbmk+yqUTQwjrcxtz
CAZbsCpintysoc+NTTCPk2PVXfl0+ShlUEJMnxU2C8YIHmsK6a4iz32w47dJPcheeJuXF+JcMJSb
SPKLqSys3mCRHQMot5Cj7S2vtJIHLZvdOAgOk23JQsdta37HEz6Zosc0KghB1TxFBjI3nDJbDpfP
buuZDCt9x+Ayry6wJm40VPwgE6/UL8d6rxK33/Edfbw82yiOsruMuP213gEFxbBxYw4oZOEaSxdf
7807sGa5UzX5bZtLLHvb575DCYrR902RB+xNMfbV/ArHPtL9ZWlk5yfyZxI+mUwVYHQe333UulmN
d8veuhl8zSufLOrVkeQEJWqhC+8+ymqtX2aoxUwxeaMEbeJi6i3yJJLJYIS7RLeVwjBjxBssZSdG
9K95jJYsrX4xawzx9epxSsyTlVffqz75E0+2g5mSk2GCSRqss//H38Kd6UpLCy3LaNDhlKtvs4tN
EljhFxRudgUWEmSPolP/U0bWuyn9KrAT7KKibRwVPFDVin2RPPfT18sibZrB6u8LZlBW1jA1PPgG
KeUeVCFfKvSTxKR2dFZIOj42zQCz1zolGLg7o5RlVVznQYKbRqv7zs2yPPLb2SicuWxtidffhLJU
DPESUwP9j3BqCwunBKs3R28JbppmXyB/EwayAZXNT7MCEY4uwyu7TbETA0Qgh2m03aiw/MsfRyaG
4Djyael7cCsjEaHeLtoXtfnK+j+XIbaFQBO7SXQE8yb/CSuNTkbkldUsRgk3Tt2gbq/11PxyGYIf
9lmEgYGP/0BwFVxBBHlcWfUEiD55Sm0vo8ci/UaTR/tTftZiuBEJ2kXONijULVKtapFAluAe1F82
aHbnRTY+tn1g7yD8/1fSmNU8YH8RQLLiu5I8j60k+bRVwTRhIJRidBL3uzjWqFchA30f+BhaH1VM
F9N/1Clv+sRBfvW7r7vDPr4zFNn9sfncWqEKyhyg0cbuSI6PNNX9rkr10J1Ms9zHc1y5SqSqD2mg
0xujApOnFplgimgGumuTRvt2WVs2z3f1QwSdT9O5nIII4o/LodPvTGmFWCKpmJBH8hoZrBIAIHrc
6V65b+p9fI0BXKTjY1kjnUQasSumHEY8P2ocq1XXIBMOwOHGKtk+lE038X5kIpvUnGJVb5xDItO+
Jwtmrb6MjUw/Nu+JFYZw82FXeBpWRob8pAcea1d18tRR/MEtHNUtMbHGqc9DL5dduPxyP/MdK1jB
2khL8DpUAUv3wSnxFuLEe+NmcXk3S9s51vNl5dsOo1Z4gjtMKytQzezN+LA88jdaskzM3iq/tdcA
hAXzS2pKsimycxWco51kWpxUXBurzkk6X1dCv1eOUyibkpOKJtyJihIPmjoDiU9l44JPvHrwK59v
OtAcEEJ0pXQjmkz7BaeiK8tQJtyWF3ZET1jKJL5SpviCr6htEubBhL9fBMcWG8ry06T8vqwREhHE
IkpvtZ1ZxYAgxpWi35WNf/nvb4pgqwzNAgTtfuIsWT+AKTlSwPGj2bc2vcnSgyEreMogBBUD4XGt
dh0gRtzu41fdvl1kENuX1koMQbnypR3HOgbVDa/jlo/FLv2CITLwELotHnHJgVxFXyaZ39u0nRWo
oF6xmSuLPUCwQO19FoWnnLLBaUuE5rjFnP/bhxJ0bezQLqKh7ui15VWc3NJsp1oSriyJPGL/IRad
EisacYhlfWXpBz19SmJ3jD9R2kft4r8q99b+topg2jnSRxJApU02nwCKsi1TsNKBTbKJLv4Bzry3
jRYSFaxcOgg4P8ZKk4YnGRYBo9NDuZ6xdJfZk8NQX80eA82zZ2v3mU/0DidcFmOWMuggQrM5fNBB
uIm63Yx/LoNsOoSVTNzaVqdH62BiagGZaIYF6l1/ZdeNJGW5bbDvcggG2461mRc2j2PTUxp8jarI
HUvZxIwMRLTYhAzNmEIOe/oa5rlT271TyfiH+B+5pACChc7h2AexidA/alUnLl4qvXc7dk3rysli
yfNyGwtNzCDd0VUmhlq9ndbdxCBQVFq/tEiJnLaN0JXQ+ESbfnc9/X1ZEf4Xn/cOKCQmDLz3+oXH
JqPLl1ipDpgDfjaqrz5Y+3o3H8aHsfJlbePbn+0dVDCpru/M3i5gvDR6aPHZevNoDrJJnW1H9A4i
GJJmdVoR1gCJx+vR/DnGV6BgSEHSe/kEZbLw/1+ZUpYHldnxA2T1T9360TWPSf/jMsR2edN+F0Ww
JdbHmd0SYLwtEHYjV70CTRmar83OK2+yFwYqNubw4K760h+s+4jepj8v/waZmIKlkUJftIaHEAa6
+900/B33kjB52ye9CymYWZTFA7UUvDJsbT4mS+xGduJfFkJmXcL1NyRjvQQmzjEff/Tp/cQUWDAK
IqfelFWPJOclhlzLMrWJwdViWXap8qgsd5H+clkayYGJlBEB1vHEUwGIwbSXHfqlpkPJqGx7tUwQ
wUHQBa2oygiUMXwITez+JndtOH/CiDC1guoGQ7pLE+citDQP9HRC/T6pmAt+j11Vq4e0XvaXT2yr
O52P7aNEip4yEzXSj8YKjvix19GG+D/9UeFJK1zKl0/50Yk9hhKb2XytrOEEo0mstOrUAmLxegAY
l3ZR64ZHXodt3Ch1MvcTzaIf5BNsKG+jblEGyMc3UtuPmqzrlRuIeBWuBRIMSFf6hKgpBPq3Mb07
ND62k0hHMraGF9ZyiNZD2qZB5RVy8Hpe7ocn8Ithk4XDqWxqWduB7DOJhoT2TVOfeNfc8jTt4gMn
2Hs1bmastercYi+F4xZz4RANwaJytU2sWAdchzU2s19406F6qT2C5HvsGd8vq/yWy1t9MZGNRbFq
XaU9vphJn/N68tFCdd8roxsoi582Mq76zXBCVdEzbmErjG6K0/Vpr6IDASMZ4KIL9ilIgZar9IsN
G7P31Sn0MpdI6dS3jXqFKZynOY16nIbADH5g2wRIWhQ/dbVX4uWefAJzyx2uBRRCFzqzDMlNgFXN
IS4fNfpYsufLn0wqkBC5WHVaTSpKGG/v0H/7iYcXy8+PyRXWigaSS1EmEf//VQCz1FM56gXQ0vyk
YtkJMf5Q6fz8VjC2PjbB8UaRbsQFi5Bwxs4i1ca9O/6TTEeWlt7lw5MBCS63amqjJiaAwFN4G6Kk
rGaDryam0ymNJOslVXbB21os0NGg9/adMOvkgrNsz+5jt/Wqt0YH8LDtVMkU2aYDxjVpgdYAEyAi
9TAoriM17XAbv8/E/f+wEm62s2ER+39wRAecmGzpMhXvEM562mLQElMBjukVfxaXYMq9ALeD7iwS
XyVF5VnvlSrOia1SixdZht34lR9oiG0/7StW3ONAtSvb+8SEs7kWU3AdFCS5KgVJOQpHwa+hwP7Q
2K7duKO9U5dhLAk/uD6cOf7VoQq+Q8WqKS0iONTeRJe+od+1A72LY2NfDvZ11iN65y2Ml+1BeqaC
M0nyYAH1I840/IczcyR3Ub0nvdP5qouxixswKufEIZJn7PaVuhJVcCqlzfpEiyAq3RfPFJX88IEk
mAREJ5xbIenu6RLd2fZi7worOBh1KhKrpQC00h+L+RBFN6lsfyo/qUufT3AtC7UW9Nzwz9e4LPsn
kw7CywAEfxJHi0baBZ8KrW1O2N5VOZFogwyBu5eVgU0ZNY24hb6DKNlpZlR8pdHNppJjIxwai1G4
pmKLNsVoZEmSkNdY0tvuWLvLIf4yhE75qj9oIIgFRYYX+OnLoDqyfthNHVhBC+fXWzVSXgWgy8kv
u8yr9Ct1HiRPlc0LZgUiHGFrIvOo97hgtCrwdNo5dpDdV+3iAN2/bLsSKHErRKPmjYXxPnytunYU
FnlmzXZoAfhpavXjZSjJ0b1lIFaKUSPmYC2H6ub7ft5nZN98Zj5AfT84TfC1mEZAnUjH19Ht5S6P
QEmuBajKFuYn9lGamJHkjb0Uq13Fyc8hNVVmxgAKq1uL5s48PFnRIeha5/KZadxfnzmEFZDgc2ol
YSyecGjBl84LD2ikuQON3r7FFuzqavhpHgf0H6LjNnKU6+YLb0VUPNmaym1zexdWcEpxkOdpquA3
VOG+GL8qoOWnFLvng8ehHRxTGuBvFZ7XhyvYWI7ehLSfgUdOCO9Pio/65X7xeX/bJ3bIfPiOgqV1
01TolobvODbNcEisbkBrVvUdvIXqsZ4NrOSLl0FiclsUSWtQsYHZYj2OT4V8Q6676vy7aGO3bn5Y
1a/RPEzGvdqewkVifNu3pa6rKkghVFCtC3FPmBYlAXM40h+ItrKdcosd4NjLMWIvB9pm/qEHKjvb
zYtghSgY49SOU4PJVnSUlh2n37vqeltSCNp0KSsIIdqp04b0ywChBuOPMqVOUrzM1t/e+rplqzYz
2NsC0rNwmCgNMdCa2vkTogvFpl6QRN44zhJLPxMFMBi3JhpF2uj8TlOqJa/nMur8KndzDDUpaGYZ
vl72JjIMwbAS07RAyRl2PjVbP8W+15nv7jItSZaVG80Hn/UmikFNgmamc+eo6bNqVUnc+fVY+oHK
Miei2lW3QMfS7KlMrL2mhZpTzbI9MOeBqIAseMuyQztSTHCI/z5d8pv0proK37YodG50Mp5n2Xzi
mZILiIJvpHRawrrhsnaPbfA4LZIH4Nn9/Pb3MdljYpDEUsXcShSw2OisBqF0/8RC6s2RPw2jH8qM
VYbD5VxdzgPFS2zUgGOHoRtFlW+kWAMI4izwu1xWwk0kFXT0zMT0PyT7iLRMio5GzarzhylvHNCv
TKcKDCVNVNenKFz0r5fhNnVehWlR3NRgMxA+kJWCianIINhU5jcVSbB+UvVLlv25DLMpFSbQgMNw
U4rtgZFRm7HFi4+lOr/kKuZiOtTuijD3sml6voy1KdIKi/+W1bdKp2wIQh0nmGRfylL/VbWzk1D2
z2UUmUTCwdEKcwcTAcrcwYBzXBnqoQpPevB6GWdTGnwaRFImIUxkOVhM5DdYAf+aEvMmK0ftqkIT
/U6N2PJyGeksjuG2RKF1GrgUoBHCFTgxaFcXF52PqQtniahPWKC4pM7QqB+jH2KqXhNtaSX6vimf
ob8Fim8ZxI9fKyA9mWndQjPiBbX8aD8N1c6u/voq5MKhC5KguoGqg1jeiFoljfoATQOhYflFbD5o
6PAO8lHi2zeleYcRWy8oCspZbOH6sK2I+F2hTa4Bllg3LJb8MwdnUZWBhISaKuU/ZaXmbKLok0Ff
kW+3BwxT7FryYlqhBGRTy1cggi0pUdg1Q2S0/sK3eoEaVj3kGglcLe9LXwEBz+6yDsrwBKvKx3DB
Um4I1fbBj2bsT3bJsO53TB00N8keypsfCw2yWPOGAzxbIlYULOiYjo/VLZNTTdZBZZ4Z694nRHpH
EfN4JVGyLsmAMuu5O2MwqdCxIAJLCLrfl4E2xbEpqNOIaZlgXPmoEJj565gy6K2fkMhpaqxEm60g
caYWVnwZ6Txa5ta0ghKuQzRC4IpqAJUdsaoWyaTH4ZTknrbLQCNitk50bA+XIflfPAuaVohc+JW2
l01atkoPxCGnvgbSkjr96wUbglCCrkdzCwyQU/tRrO27bjhWtJB8oi0XCxdk6DZSx7gNBSn6sRkN
RqDeaRE7Zu1oARqZmsrtiNuMyLC2piRs3vxSeNXYeNbwWpA4Ym6lWM0I7pwWA7Y3zTWSjzvbLZLD
XDoqJqL4NiTpohv+cBE/1RpSUA6KojivTMHVvjH282VIheHkR9Unh94ZJO+PLcXA7WjhDYL+MFOM
LHhedRxbpQVFyeTPYXmqMn3/97q3hhAUI8HgNSMBIObkZWj/lImE7FUmguD0uqXMmzLGu6ND2iDE
YpJ2kjEMbevB6piEt03bxmMbcIyJ+v8uCsaeZ4biqjN6pTcfohupez1/yMOg1ucmhLJZhErnEgKT
nGIkKnJ0QL9pgZT5a+vWAL8U3u1Y4ARaD8HzxYYW9gPFu6ZMDmBTNg3bGTB6OsoeUJvmCzYc27aI
qmP1ykcnZJgRqZc+7/xeY/esCpy6j49xNN6z2fo2FflJsbu/7hflh0gxhGKArxL9j4JsE4iH8Yq3
cc1nw+vC2pucVH6kBOQzPh2jOwZOkVIsmBe03GyrjIH3AmHzdXwbHlDDxUAaxSoKZc9r8LKdsecl
Vi4Yok0AggKAiHVqs7GidIz5iz7dFUfORkXu2+9hzLedY8uXbJkY/zZnXmkFJ6RbtDpsFgzEd340
vhjLDktRnVTWSCzDEL5VPJQR8gcQyaoTL45rP9dVL2e6f9kfbar7ShTBwQYl337B4I/SIHRn+twP
xwI9VKmMM4n7nUtHJqj7ABbJqMshTpcgj2k6YXGXD8+pfcwriUTbymCBkAfEfbiPxKJqpcRNP2Eg
ytfvtJOxqzEQid1yaCDgtQrZ6Phb1v5MMAuNTjAsJK7EAgmIr0FopNvonPlhOM0x9/N9uK9eBrBW
LvsAOePJJ9f8buwSp/z519R7XPFX6IIrNjur6mKOntSnOL5PE1lj9uZ9sgIQ/G7fWm0SFwBASSSO
vtrBr8v6t32ZoL3EsMG2Yqliep/OZZ2OQ4gbfnaqo47uGTAo1Tr2vC2oaM4Hehu+XIbctKwVouCc
6pjOpLYV9ODqyy3age8Npt4haStzgpsqj0sE/Lxw8IYYQytlYCB/aTU+nz/QeJsnCrb1PngmT9g8
vhv87rFyC9eQPRI2P9kKVzTpvC7SnJnQCfufOjoN5Z/L58c/+ZnGr/6+YMrmmNdaV0CuYdcc9cNw
4Fvd5F1jm55pBSN8pqqzlxgzu43P0iJw+xJNLHrQtu5ipw+GUU/7z0iFL6XCcSBlIWQs0jgY7Ro0
+b5iqKPft3FveUNE1NBrJ31R3akAf52rqUOguUZq4NfgDdFLVHNTZtBhIexASIC2xo9BQb7ERVMO
KaYsGwP7UvIWI43Vq250i0Oy4OGyxJsRiI2ssaEhkXG2EpPms92VJcDmabxusuYmiak/jmmCEpfy
s+s6J6xlBScZpqCbObOVhWlx66t4mRsOCLiSdocRdrz7qnpKlX9aWgx8m6tlfy2nJrElOZXtA36X
WdTd0tbTJgB+3sXuENZeUSMTFT2Meirb4bflZsAMjtcL8m3IwQoKBeIPGgYt9LeKf9DxSI3UKdPn
y59w865bgwiRCJujVFk6gEA1T3g+3wwH0MOhAba9Uz73GlujCTFJbdCsXixukjfLToMvaw76HhsJ
sSa2cGX70zbPD2yRtk1AuXS20azSE5jknPOLoXOmPrzu+vQwg6xKcoT8R4vujPKImNg2384sfKek
TGM7MpLWt57KzOHU5Hy1qaliIfPiF6dYOoG4pYNrQOGbBQlYPjADjoQHy29ZgxY9FhzCKfLaIpXc
QdyczmWDQ0F7GapDYqayG/Bmt1Wc4UJiRyvoqfz7VgNEINinDZIqm4L8RSRC7+2AFVh3iDfF/DK2
1Enqq6qUlX42dWEFIoQ5+pxMsWnWra81mosFu197lh57g0hqnNvmtMIRop0QrANZqAGHPPR+d1QP
gac96/t/e09l/S3nbdEfj06kO9eSPK4VLhUvoZWn6dDWmPzgjVzjIZENS2wW7FYfSnwjQRGKybS4
bHu+y1o9aKAJxLpljD0h1OLRcRS6uSGZG/tfYMGizWywWWOf9scrzep0lUykwwOjcQILPXEwMXCl
YK2ohhUWR04Fk+5kD7TNdAHWZ2vQfJR5bdH5DmETmSXTG19L6XBt1POI7SpBNT+X4B9NfC2n4zMZ
yuL3MkTRYz+Z8y0bwi48XHYuWyEgXqSqTnX4F1yyH4Uf9Aa9DkMHh4mGx7bwUnva2eUfzBA8Si7z
zXNG6QPt32jU1tS3OHuV1FxaFSTPjQaJ973LWX2xvOaBevSVb7WPPewO/4RoFj4evCYG28QTttMM
7Z0lTlhfSi/J8pu+zvweDc1tjxVGbSElnOZ+WPRlxgpQcJtTMRexEQJQHQq8801/KZRjo6n7TsHC
RlS907g6MCt/0Fj1UAf9z8vybrkg3OJQYFtDbVNkIAfHa5+oYDD0C3LbssLVFA9sts5lkE2XYICI
ztAZ8iZndCFF0EbMHhFb/7t4bbpa9u11iC670JNVLDZ10ybIQOHRikyXcO+pIyVhxBDwGnbsg0fD
sczyPufdRmFq/SZh+uuybFvXHgbK/4snfL+iCawojvDsKrCtTC2cRV+cwPBJKSnjb915axzB5jpb
nRsrBc4SEhdpXn/Jeonuy0ThP2Fla3ZXKUuv4+hqdR9Vp1IvHth0T+e/HtbCBbEWRfCdsR0HyzJD
lKxGqgSLgPITNihKhDnve39DQZIOamDARwmPDmW28rnBMlc/Oip3/27FZZ3HrkdMzKCJ+beGEUTZ
LNX2R3rHFC70kpFsSbEg3C/zP0Xy1KsSQ9qyVhMXAOJv7Fc9a0Uoml6rshK1Rlrpuy4AfVuX+5n9
13RjOLo1jCBGN6lFF1mAUbrTbF2PluT2lIkhxCPUKtqk0CnG0zXtMVLD+AbvDNOxMFYuqRu85alE
97oSxSQfdZouJbL6BKKYP4bGY6fg1Lol37HhRP8MoPghvTtjBEeeQZPIKF4kgdoaOb4gnoSZ4alm
e5UkuW8gVr3sfjZhkIWxsHwBnWVi8SqwlBmrPHCUejntK+z0zUK3NyKJMW2j2ITwkiZGKQWnWtVD
qWD4sYVnOFnUzYIXW7YaVAYh+FHDThQzzyFIUhvglSOO0S+nYslksfDW/YASGFKaGsirQCn9USGW
adSMSkdm2H4qb1VPc63YKdAPW/nt9eKzg/qH1/w+9+5b44o2VUxzSUck1/sockEO7tTRPpRxIG1G
+msUwbJKq0mXjtewltfkXvsHwz780eeg/yauHPl+7s2PBtvkQbBunPXDQCBDi3UVvQjDT4P1HqkO
TScrKZ3TynJ3tEIRVKNIkwVvCu3Nhj3FGbHOGhQHD4Fn3701oqIIw1/r4EZ6pK+LnyADqUgz4pue
BCEF6LMxmstw339UnITRLkdkiK6zXYftdctBtZwaZJm3yLj4CDHQNo1po/GBjw38vY2vkMVuX6Po
EOMvBKozg9WjCwPLoaoKO2eZ7GW99UHXUIKhE7Urw6agnV+E1s6oimsMAh0ss3i4LBFXdtEro7SA
4hbqGQYRi/xW0OJVjwyPP9AAfVTDg43lqM6g618Nov9Cf75nhrlk2mfL8NeYPPpZRzcT7cFUoqJU
Y5buaF6FPXFKVJGL+qsWyag0N89xJaDgZZK00dOuwCfrRsOZ0vFqsoZdocj88la8sZZJcCpFBSKZ
tgSM1X5L4pcoleQVt8VA7ATT1tDxJgSdWaPMi1VzdQheA+SSOjiSJShlPpkb8Lk6vMMIgWfZ0dZa
csBoCW0cfehfFUVF50cROLOR031Lgsy3U5o6RGvBuJrXiT+T/j4Jg0aimecnytB8ArZvvP10+B3h
p+RmkdqF0jR+HN7o/dfU+uv7Gn8fwQweJjjVs/dlNXbIxhc93rPaXu9/4803FH+fVvqIIfjLsawa
JZvxPCdI+dtm/2goih+wv14TqX+EEZRjKlo0AVDApBjiV/VvHSgtL7uJc/XjCDB5jD+Cr0t8nE7I
PhTdUDd+kyWHZohvu8X0kOz8axIWfGheK/iPmvPfsXIN1sJ0OwZBih8M0z2W8QYe1avIV7C2z22U
YpFEU5ueCD1OBKj8dSI42TEtlQmjs+iUzuM/rWnf6Xb6R1eamyw296yxjpdPcetZx1ZwgjqEeAZN
QWV1qDgF36reOJRYWrCo+j6nf02xxw8SD3xkt3U89cXgyjJY08TcXyz5gIbixltK43XpDHeujdfL
Up0bKqAMptkgyUASWGw0MfHorowI13FP/DJEf90SSj7TZjDFP5COiRdiETHNVQ6BXnfNhOac/fLK
t/BGXuoyZND9EjP7spL7pkArNMHzjLPZV0qNOzFvXylBXq+WlW6kAgl63o0sTpk28uYLEB9Uu2hn
+dmf8nryMdvgywQ6t16u3waIVS1MuZ1VIDRMbyr6xAVKT5rhkfFJkVU3ZRCCarMkKftxAASh8VXN
WsszSzRv5aWs9UcGJPi6ZGqU2K5w0ZoBsvVW4qMosZsSGQvxpg5YBrXeWtnPssoxanh52cMz6PZN
Vx3oLIkkN/++bSMdwhcHYTXRR0en2yRJsL0H51X9yoLSCaQbqrYQkA2zzbfcMPigPyKQ3qxzrYNZ
Bmiaw3BwIqEWkPx9MRamda+ZYYq/ny0g1GzzK+yP3V/2LFvuGeQ7aEBF0hyrlfj/r24Dqo/WrHRw
YtF4ZeZPHXjt6s7y6LCbI9u5jLWlVzaqgKqhGQiGxdZM1qLpSmtaBMLz1YxlHaQAHTj5a2ZzuOU1
ihD6TjQLFi0BCuKavL4xm0+Eieu/L5yYHsV1VZU9mgsXemWnC2gOGw0rM5tP+Pw1jhDu1iXYkA0w
NvtVsTO7wQmkFE9cPcVIdI0gqq8WBiSxIEldgmSkbnv9/5F2ZTty48j2iwRoIyW9as3M2suuxX4R
7LZb+77r6+9h9R2XiqlJjt09QPcABehkkMFgkIw4J5iJfBpTQn/meWU4Iw5eXh2u3zrNECkz7Doe
3s8JDjgGCgy5IBMq2SCD9xJ9LPPsgMnYnlTVNkvjJY8yR7am18u+tw+H/qm3tMfkb8pB9wvfDzGa
Cb0iYFhII9dC2h3n900vaqveXba6zDpHERMIfxlbTHhvGRME6jm807pHSfQMKPo+5xmo2w2XOcX3
k0oJoroLev1PVurGAs4zqjCFCrq1IN+YULRYxjYtYp/OL5fnZPeWAb03/xkonjK7VvVqkRPkHH13
QlMWynQZ91LkWV6egzjS7lubLA677vhfyv72hxEPNHj/ovTsYa9VclVpTCQIxGoSN2njKIiGWSS/
vYsCAl68HRqsqY7bhdalUlstgZ+vDXVkmQSg5v10eRz3cl6Uzf6C4BIDHBiHpU1Qhkzk+7Aq2YuM
FPqrSKVi1xJcL7PhwqHx7fVys1V0qlQvRdOgw82ar9qpCEwiVBPczdpQ54AOJktj1/LccM2xXqpJ
3eO4AFGlU+HFd9NkEy/9xroF4htRG9ju0IGPAEJcOHadSQuSleQxZXnoYEAjLmpwAuqvo1w6DmYt
2Dd2odBxgfs0DXfXfClhFakUr7u4kpGmq7J4LcfFHtqXHuX9l71hd5pM1HJQnCdZD8THHX3FOzgJ
Q7g1COnB5WAcDTU+XIbYN+UdgnO4Fl1/VcICXKzIn8dF9bDdBmGefq5CJbgMtZszoJcc69NU6ZmA
WknTNB5y5KJ4Ag1SvTu2feJDetG/DLPvd+84fKrVNyRBKIdJKrFRgxW036sJuwOICCOnD5aDlbiX
Ec8NM2WoiMiYJ1QXnB3305Vq3WRh812MsnXadFJtLaolf51N4l2G2qkrYFjolsIwEowht2HECeSq
QD6PABHbiKc+qh+vYt9a7b/iW5zv/PxJ9DC9b907IreBEDoXZlEDUSe3dfJZqr4JW7D3rVKQ2eM5
H1k+n06O4TgRy8SWDpnqY3r8h2jOdLWbLrFlN3Ote5FVO0/7uMdgOuUEYjMGLgk/ri0wfeXytHQo
mCji72gwKo+RJONdrZoXRqj9t9qO1pPaSDW4P9TZJqqaH7q5+O1WTzS2GJhKE60SuFnj9021BCmA
VS7QBoeEZmIdkvq1kQ3BIj+v6uZQuEDS12ZnmgVQtDvrr+ygXCU/Mwe7MlNJaANU8eqCS2shIhdX
9HGK5XpacxfFbnBSVkgO4TG8WaZ25uaBqDPtLFJyBnKzWYaMekEB3EpCybdaatrglP5tGeM3FIu5
DOoAzlrdFdksp6TFMPa9ZTS4z7Wmw2CM5sPSWfqtmVnmz8vL/WztcYAsem/2aRlqIInJvKMHoVMe
p36zxm4piWj9zkMmw8HLvIlXUvybXwxGWhhpHMs5JAwQMku/fdF/aF9Hj+k+ZJ+g2nXZrLNN5w0O
WkJER6Zz9vy2dvEgo5cvd0kqX/VRbcdp6URR4Qx47bsMpbCA+OFkxGFxjkiKMoJ+ArBmX/GHoHns
An2yM2cabAi6OIVbOpZb30jX+ZP0+TL27uwhKf2PmZxTop1VlVtZzd1Rua/Crwb6reK/LkPs+r1h
4S4Wl9p4TecWdg1NlzBs4CCzeVP337Xx4d99nxs9Yx6tEYxEuWtUn4cYcqdGJZig/fl5t4AbJClc
o4WGM1bucqWutW1p19n0WaO3E3nUVNFr/b7nvaOx8dwsqDWDykUjw560PdbSQ9vHTmR9p4qwjJkN
/LnbvQMx39gATVFek9KCWWogO6vLaGjX2+oIUsBARGAi8gEuSBjFAFF65gOgHTlaRXldLYng9uq/
BIh3c9iZfGNObNSRNDE/6N3JM58jj37BnQLqUNqvkU8fLzvd/rp5B+NyHNzOtoY2YexM81OVHKy2
txdRxcHuoJkauqeRAuCBkDOoxWkxGypEPPATPyYNZmYVkYft+toGgjMjL8CQs4RK7jZz7WY5Peh9
drdmqQ1hzqc/GLENFJejhWWr6ROEBlxTuraY1OGVJNrR2YCcOfQ7BJ+ohCQf6LhgwDTdQ5+qbZRX
4/QjU/6SwIR22Zp9b9tgcVFNriKCxcO2o1PM5M2Ul9Bdg9azgrR2El904X+eC7I9YoPHRTl0+fRx
S4CXPPfgOC796Mn61rnxoQ0yWWDcrnNvsLh4NxfgzmtlYKXJ0yy5fcaaVf+dO+hclJPN2bTiCBjK
sDhxitSh/nsoXi/PksghmKGbkNDnOcFVPEDqpHPmUbWnWkrtIko9sko36Vg4l/FEA8eFOWQ9DYR5
gWcmw52c9bZSx/dUywXzI1i1OhcYYpJT2mVsKVX3tNWhAxF6auNVo0gvbS8C4Sz3D5c3HgM5oDRC
JikRRDmqncLuzoh/Xh4vtub5Bbv9Phd+aqqCNASMSa5RqoMjlxW1lURZwTSlFn6fd2g1X4vVnRfU
dc2k+X0iESyqLT4Xk+AA3VhR4MdHlC8OLvobtFvphvyNlNJNb4YOjCmCuds3WUOBP+K6fsabA/7L
KQwNnAIMA5qIyQ8tU1xr0I799KUMddTpBJ0kf7s8zHtuCUnZX5icW2a5ESt0gZmNpf1ozKiw5Qx9
pUOoCozb95d3IM5fIBJR9kXKUrHwpsnRgaj2/xKB8xiTxGmmomzaTUBjMuB6y0pr99+NFucUyFMK
qZIxWkW12DGBoAtkIkfhBiKYFJ6YRwOtkDq8nZvc5DG6ZflXxCiSe9v8BFV5vL3b6kHY5aLurrhf
M8QrHdRjqcQkwfipQXLLWA+WeyZvRhzIywr78d4YXc/X9zsa+zWb+Csro6qOA4ZSPkUHbCcu63XP
XxB6Uwc9hzNYQzMXcgQHkDt5xXflThWc8fci5cbz+VtQq1LJbDYIyLG12FqP5o/uqJW1K+MF6l95
DeH2s1Zepa5n2WeWxZVj9MXfzYA716bJjpeBBGuMML/ajGk2RpqcRABSwmM1v8rJbz8hvAXF90nj
o4VGkzUzAbB2rgKq7lISHAhFns9FCaVn9EQDQmAeBsaSO43qmFT6o/lAdYQFYkaV8M1NRUaiSaED
VvGAkqM4v7Jy3VlM/XB5Ns7bxt5G6x2Hm3eDTI1WJcCR57q1EZ/AFdaa36fI+BznsmSHaY26PuTy
V5ISS3aDtq8/OP/invCXpZxDDPkUUS2b4OMF9XKltpM5/ZeDyblEbhTVlNcwspm07yTTryVLPiQS
zgmXR3Pft99N4TyDKLOqrNAxgm8/Rf0rVbzL39/ffN+/z+0e2dKi1azGUGndTTt2dlc/h+trljxQ
VDgVDWTQqelfhhSZxO0muERqyFTApJUeosZvh8d/9X2eInyQh2UxKb5flig7UvRr1EA+X4bYPets
PIx/46lWc61DHdM/qKhrIZ+r6raV/TB8jNsccsBQAvMiRUXV/fUQCp6xhNjqx3DX93I5TBPs630z
UCEEVB+QJDr/W4PbbmTCy6YJ0QeC5yzuUNeBqCJRE7ZfgX85iY8r+08tCOC798541vyFwpmEy6Su
aljWKUVxZ7e1cZxVCo3v0o0nTXMIkT9Jy3DUuupxWFS3G9IryzTvl0ERHFf29+fNL+EOejGa+UKl
ZtkASOASe3XBOGJHBJ227Oaktcdb2T9F+L//sLVZ7m9Xz7DoufkBXPRERfCQDipmt0tfmvxxzQQL
XjSh7O+bzXKQ47VJVyx4o/7cRadV97XfruN+M0FHwZeCXg1E4Y8QeS9BsHNeMujNPNTSq1G4mvTj
8gLcjSHKLwg+VYSWOOhn5jlzCS0CY5XvUUQlCr27l9BgovyPHXxmGFZduCwphObVByaNXfozjq+F
TT+Tx9qbXALGBulHgud+bzpVL5cN3F/lG3BuSWTw8ZBEAG/d9kidxKu/d/789vKTB0KVGfa1s7R0
g8a5/ZglJakzTNnkMNkeXA0ckmB2mP4W+PkFEUw0eZyLj7EqrW0H00ZyR/rrshO14bFfe8kazsdN
pQ6LMQbA+kmxQIhU+yhpcczRUf+SgjbIA0V008q2+0uIXDpQxZPZKhP8ER1lxHsT3HIaV8dJAmT1
EGirv8luehLdVQqdhMsOCrqUSljC0OxZ9hghABK7+9HRX0tPOsqPApfcDx3v64HLFTT0TEhFBrT0
qPidXZzML8ZjlYKRf/RkNz8xERNj8ASoosnko4m+zJ3Mlrp6M6KOmNVFrwZ0l2ZH9fugDPTfFgL+
GL74Js4+p+sKloPMVdJ8dFG2vn4elnIRpBC7g4m2D9m0UM6j8K0fWokugySacNgr/BUKrAk5yrOI
pP+8wIuzhdu+k7pQojWELehFDlBZiHvS5LSmjqzZEeiz1resASFM6V2R6LVglVMugI1Ja8orwbxF
8ImlUa+lqhXkDbtj+B61KB+10AAQm6A/cnX1C0X8h9rnOggwRLsA5aLVjJqVqWFeL11Bf/ytjl0/
pp+YhB/kNoLIgZoJHHG6WgTrTRBT+PIKk3TxMhUANssfq+UvxnNlfZtwpBIsMOYDF2IX5WIX1JuU
JWWxH4xZ2OamIEFGWRw1r/gkag75LwHLwJsnmnvx/skFLGWCVtDA/DH8Wh+Nq+pJcgwkfPk/KpYv
wrtFFpLObXvH40IWRd1NmVgYw6YprsGoU4S9o7cJRFOoC2E/l+a/XRv6tuLeEblwNYPnvpYzGSEZ
+utD+GOORMUnuwsLerCWJqP5Fm0psHmTwUUl+lMsMHC70QR2TlcLBX7H5uBszDbf5/xhlKp17OYx
c+fSUF1lBFvUihsQRxvN0a4UWbe7sRG9+O8u5Q0o5xhrUaF0M4VRehnZtP66qNe4axe5+u5eskHh
3CFvJynTZKCEN5OnerlvPKbfDecfglMFan7e5bW1u4Q3eJwzmOOkVFWIAcStnz3TmxX9hFp8MCdB
65rAJfjiuSLKwaBWwS4l+jbLX2LiXrZDMDsWt40sZYruhRLfX5PH2pBsI3K0QXj/y9gRLjiepX50
7HGd4zXWmA8EiyfZylV9IIHq1oEoDInM4feNrrK6IQZQXD1Q+XlS3UZI9C3C4LaNTKNLM/dYRdCv
w+tN46OQ535ss8PlmXljAb40aOx3bKIBrq+1JE+BU3k00PzOSf0aVG9X8Uv8LKNUBnVbP3H7pfy4
jLvvcaDCQkUV6Mr5a+Q8VMraYpuGtnwqltuwFnSu7u8U6jsAN35FqaXUqgDwnxPJeMVOJOwdoAwq
wYlkd7JAWokaTXb45vuI5jwbwqHQMncx7teksdf5OEHQ6PKQ7V+MvqPwq3SsrMZIe6CoyMAIuBKh
bWCboQ3myFT/1Na32qjbBYRgL+PuTtUGllu8TZdaRpUBtkQQrwZPlUTVQILh4xdu1CyhhcAKV7Mm
JzGqU1HVTmYl/mVD9q+JNpZw67aZFkKtGjjgOfHZmRhy3hCXXR3GTw3CLBFvr8guzgfrVLPQfwG8
WP5khdRd6xgM47MnMIvtAmdLeGMW+xmbJVzFWdeNzC86rz6uLoRBPfO4XkUH7VA8GZ5uU5zn4PSg
BeuEL1IiG7ndXs2WeDAmHXM3TU5jfKuGKyUTaWyKLOR29zId1riSYOH8xnbbg+0WheQBOV4eyX1P
B6OEamkE5ercQHZ0nftKQ1lYlZ+i8XP620JGLLfbnNk4/0MxCjQ9JGznEipajFE/drHlKZoq8PPd
pHUDw5mhrLRcEwIYM/wUddfQ0Fy7zpby74b8RRu+XB6z3fnfgHHzb45lBUI2gJXp06iiFKQdnTIS
TAz7yJmHb0C4+TeTuEXFFkCmkboD8vAI/HZWFSzz42VrREBcgtcXVSz3OYAiPNPFYCFF82zc3hrR
H726byxiHr9Zs3WqSxMkHDK3gGJ3/znWReRb+xvgLwSQB31EKIw8KVcDpoC4Kogd7Sp2TTe7bo6V
nz4Jyf/Z7/3vM3RW3KtIbV/VFkM71cfiYLxUP/uX0c6gRcfuOSOfMSBK4M9brqjgRfqyB6oyl/YN
NURWExXQYSOdmqZ0ZbUOoEIt2AZ3YYgC7iDUcaFrgfNBlGRHmRUDZspOWfT3mD6EWuVcdr/dAETZ
hQ50fhHROQy5qVrDqAgWk5L6vdkdw/y3dXdYDNpAcB4e6/1cWxIgqjS1TcxP8/WyDbtLCFTyGtS5
dOVMU6MatCSkhYkjc555NI0DdVzRGkNByN+igvAy2O6kbMC46BOhJohE1MjcmnxL5tecul0joq05
Z3RiQ7YB4Wal6K2ix7z8kzaUbuJRd/IbJ7xXDpkDPdpH9rSjePoh/ardj18mZ2RsqgLXEA0rN29V
SlcI0+JHVBo2dOU1LhQ3im4bsnqXh3Q/cGzM5UJTpY5tbjFzWeasuGCQOESBjkaqyk98Uea86/Hv
YG857yYOphOKt5oZYGpmqF7b67LTqRCNu2yTCIVLYaU6VGdSscEbXZNcr8lfl7+/74YEfY8Ucl1n
mi4RRLq0EYw/LtFQbJRHrrmG0E5tBD4ggmFmbgYrQ0dvYw2AqeorsG8cJPIShaLrIREI+/sGhMx6
R+YZuVZrSolb9FrrWGRq7bquFu/ysO3fjaJ7+D/jxi3ftOnlOGJYzNVkL3fDL8Sw4xf9HnXGJ3ic
G3vZ6o6p3SJYidB37wvAjabLxCKU8sTcWTEWaQYdQbePdRMkADUFlZ9h2tY44X6qqqcvHRnrQJUI
nnFbKGJkfaO+CoZA29s4WXckxdkDHDRccBljI+9UEz9i/ssM2truAu2xjB39bnXiAzpmdTsR5R77
w77B5GJJnJI6kfKI1fUrfnGQXqcg9em99LxCKCXH049yanzp2LyImhZ2g9gGmAstqL7Xh2YAcJ53
Tllkx7bKGnvIG99KY9F90O6ifwfjmb2bUDKKWsHINlF3TGvrZCmdgBp0N+vZQHBxhYYmFN4W2JMe
ia/hyZME/4vU0W6p+lsL7T9OYnIpTtro8zwpwIFOhKdhB9JTm5ESs57q9bdFj9h2tzGKeewmAIRz
ZwyhjnErp5dwOdXpq9T9SY5gQmkGTVJQ2eD5yCEwvSwqePFdKo1BPkurrefxgZLwNitFSiz7+9kG
jAsyapLKOhSakR/+nBx6qk4QPq9cFPrfqu7/MHz7bvduG7egjSKL5rpmcNUzyR76ROBz522zbH4s
cIyjpsbA/7j5QUOnOpYZEiyct591hxxSt0Yvp5veQgPCLr+WgSx60mQB4Sy7Z6QBEHKCMIrJDWFP
ktEaOhX3w/PLmNV2iK2tNG6V6AfNnuJe8P6+uwNt0LgRzGiLzvcEaLPxbRlBBgpv74fvlwPv3jSB
N4fVl7BiRv4VBMqQVt4ykHb1Tf2+mZ8vf3/3smkLwI0ZQZ5N2gIA5NPqG1DAkpz6MJ5AO+r2QeSK
Eik2KPwUbeG4QYMttUxawHXjt5rirIU82Cr+nsobEoX+ZdvYTz/DUmQ0jWomOGz4y9uFaHK+aOwM
QQ1PDpefWSRdjXPi4BFVdPu45wwWTkJQs6YydK35ENs3pS43FCdyDZW52lFRU8dKFoFF+7O1geEi
bIRzTFQ3WFTQRn7W/MwDSZteOjXqtCJn/Sm5RCRNJTKMW8bYm/R+XWEYiqko+hH13KfjlHmDJLcC
63Z9fWMc+/smokd91spmBeMqU/Wb4on0uXvZI0QIzNgNwkLSaKQLEErcj3sxgWJTnKq/zWuGyAc1
OQpVQxlUCDzXlZG0Mk4LGLJYae5jo0pQvtWB8iNKBMFhd242QFyCFMmgPcpVODi1XrT4izaudh6J
6sN2x0wFWR8uGrGGeLrSgiRqUysdzq5j0GkvkEq2/2BSNgDctJt5SFRcICAk5OYJHCmGY0jQ/r4M
sj9U71ZwM1/TSO8jCyBF2DnoebzrNHrK1fL5Msz+AtXAgaGruJ09o6Hs1XiIJrlCUWAwuoxlyEod
0x3xoKN57GZJEU3PrmHganxjVoMOKZerLtgNQcoDw9QGsiG1I83QqhLlWrs+8A7CH39X0kejVQEk
C9FcKYXXHan/4HoMfKE6YrUGKXj+cUUHU0FDGlxq60vhF0pyHIwbdHQ+CeZn7zDFaNvQHIA0AfvC
xwgQK9rY0hl1CzIksJJTCM56A8lwfEoDAdLumG2QuJ2u0Mte6VQg/UfSL3Utw5ZLp3NNmzFNTd8r
UZn7rjNsMLmAUKHxIEb/JjsUF3adv84ZHvj+oE0KZIRQaiXgFbHo2Q1jEc+9hOIPl3aGvdRP0rDa
sFOwYPfy4Q8wnC3Qj16suHsbP3a/g0O3W1+hlsvrWWXj8fJs7UzWBzB+FZX5qvcVwEwtOiLEBeMq
ynwuQ+Di9KPnVekQ1YuJGh1ahL415d/USNjBw7yXy3g2ZoAB8SOGZFRWQdjULOtgm3HkQpPQUeef
Rdl7fzBgGpgcDZ2xt/OkHGCM7mYD7ULuao1u01aPtBLp7+04syWD/0bVdPxzTqWnx/OqhjhN6hTM
G5MyQ1iRMiGV2pgEz/C7c7OBUj+Omx6mYCvvY5TDQ3ep/poK7zJ2J2YDwGVRVkfNmpiwRYN+qU0t
aEoY04tVL36oiRif9h7gPwwcs3aT5YRztiQF1MncloxD0Gbt9RyPtWc10k0+q7JdhsZ8BVmI0dXo
qDm60gp2QdFwspnd/ICkCMFexH6ALEG6q+qP8yCi/N7baD8YyQVyJVvHUJkxor07uyvCA16T73vo
k1lB5VtfRFezImfkovkyqFanW4BDmeyUpI5CXBSGOH+yqN49ngt5s5I2U97BDa0pvtbT8aBZIo4u
0dRwga7PukmbTUAYymKDVtqeC+JftkLkf3y2oKwztKhX5ux347V2sB57cDm1t4X/BwVOWx94u4/a
+NlcyP2YSjCmQldaa3Q3DYmuR1303i5YvG871QamLFRaLyrsGSRvKCR7Ydda1vNai0pnREBclNC7
Eskwu/CU++Ww5qUjZTJYv5P7olYF6cm+HxigitIVPBRS3g/aMUdZfYorQcsK1jby6yQT+MH+kvkF
YXAbHnt1Uy0JELF+nc/gSku/rcWjwNcEdvAcQ9B/UbVCYqEmGDzokftp4xm3/Ql35H7v5DiPowNI
lJrsJJHwu3fLuO2CqmVdExWWLVH112rph6xGDYsyezE65txc1e8a3KdV0uJoUfnjssUs0Jxt8Rts
zkdMSAsjvGeIEeHq0OTUmzTorEBur9NUpF32X4Lsu6Fs9Deeb2o10XIZhvb+gIcPdt3g6tApV5zQ
7jM7+rTeX7ZONJ3czoFnhmSRagAm5HVOcedOBdeSIqdkS3BjEZSrxlGaMHyaFttr/mroKPZdhcmr
aJa47aJW2kntK8Csn2gwu/Q588LjHDrrbedKAT0oXuFOV813UTeCyDxuB2mltEHOhPFT0bBSpnd1
BV0uIef9fpx6dwsueKhTbcRyDJQifEmWm5KehrKyMyK4YP0vG8kvHP5pJJRCMmstwylVuwWxioFr
0MSuqd+ND830QtpvltA4hf36CyuM7wWV8CDT6gXmjlWksG4IqBS484tk2IZHvjbH1nGWa6ZuRh+r
7//K/fkHFDLL5jiviGZzZ+K+SELiRgU11KI1bXIBpAVLH5UbmNeCLYs6oMiRQT3BWu6YRheODKL7
nf2TnI5yU9weqcoZT3Vi0JGuGl5q8vSpq05rfyDRj6h+7vqvS9jbafE6Tl/JgCwhE4znrqNukLnl
0EzSELUykEP1y2iAe3xp7QqcuNbPP5i3DQ63IGJZk9Spw8Y9KuE97oXuYa7giCIwhae4kmp1qC2W
G9Dip4J7pJjYaJQ3iLAgazd0vdvCE0mPKXhF1RRjRu7GGFJuw6MBhqvoKW0ZJ6EHGbfGno7jQ+yF
3uVR3A1eG2RuW62pEdOiAbKaHfLykEqeIR3/HQTn/JAhiKwoDHGZWd8lQ+nIph0rortG0VRxu2aa
lEmYDbAjCe+pGqDTxJPmQ6MZ9mVjdjdLRmmvaGiQsXi1lsiqq1gKkf6GESOU1q5xgfp0GWJ/St4h
mKmb7VKuR7LMPbwuwQPXsoxOX0LsoHcuo+wP2DsKt1tKUxk3CoUhedG4I/JdpbBuZD126qgR+JgI
iosIcZypPR0QYc32mSZf5RCdzTdUXwVTs7uHbKaGCwjdGIW1xSyaKGIqKlvT0zA+1tox6k5Ndi3l
qmAIBb7An7komFgbdQYgqv9+yJp2Gmnx1+VZEvgCf9oKl2aa5BUQbXRFccUc4fFEyI4ksoOLAV2n
1yjEg8M189EwvnRzKJiZ/fD2y9fetseNR69mP+IiBlYoo4Y6qKe4yJxsuMqlxi5WUWPq/pBBSwlK
om9iWB+Xz0CWuJtk7LUVNN4syw/TCr15ny/Py7koL2GEv+8obEw3Ji2yNXaTAZT4usntMCi8JPNS
7OmnyY2+9AEylVsy2YNgJEXGsb9vYBsDurygsQLsejtnN1roRYsgWdldrUSHbIxq4u2Gf9zIcimM
dBWTVShBqj4iEtml9WpOf/CIgkdpxnKtaqhW4As9onFdjTHDthBmh3i5Xtdjqb9cniUWWM6yyg0E
F0mhXGuaMQVEmw0W9FF72YU+Whg0iO2J3aEw+dlqGtD5ES1yL0OfuTwkIaAgBo0QFbf1ELn/OFEo
KCxyvZ80BxIeyvCwEq/uZxuCGY7UCvvY2cc+2MmBcTtsNcvTEBKAERu9h6BYqIIsYO9flbscRMwA
Zy7IgXGeP8x1N9IaYJIKWr3PEgSFlG+XB+88X+YwODfXRzXDcRwYNPt/joX+sBY2hAB9FZrX0lH0
UHDm9G+AeAMjKjrO8MDycbrGhExVOK6a0zVQt/QT/WVab5fx78t2CVD425l5wg9YOqCY2YtV4mq9
TlBb+GiJ/H5/in5Zw1/QDCmdMrkCDpkUWx5uMvXa7ETN3bsgeG5FORMEuM5069ayAZm32mlOP92a
1Q3uQyIU7P32gDF1A0pR5gEqcj4vBueV2fdFC1buLndaOthp81yZpyIT3FDsORx0lKHVKkMYF1kd
lw1V2Rqny6RoTvgz/FoeIeWOpy8q+9n16rBSsLAV5A5nyYohfwDkcqKx7YpEggCAk4WFo8m9DR30
Kn6qRqcd76TZ10rBmhIBch5erKU1QBVHQ3HWyQBDr9QeLOV70Zv2Mlg2nX+u5W9vVh9t5NkuatVc
cQkKG6P0JHeVbWTPmioI8TteuB1Hyr2+afmYNUUDsyYVCiXEjbqHESnzZTc83+05S7horoVpk+cq
1CAaLz+u1xnIHJn2OlSTdRzQ5GvlZjkIz/Ai07iors9dobUROKoS5Saajn36MhBBseV5wSBnGBfM
WysBjbOF4WtfRzc6dAFOneBVHmpcTkxu6S2HTMT1zz7JbVYfZoyZvUlh1DWWmaowQm0/OJM82VRU
enveuMxZxe376MoA6RBbXMbsy47qVA+xr9ym/nggX1W/9LQgPhSf9MfLXiKaLy6GDLghjqYRYzmY
btxTe4HOhbD3e2cL+TB6XNxYs1gOrRymQYXPsfK5sc2utut0OhZrLYqKO0nMBzAuZhjoQ0QTAVtc
juL3x9w33eomulnB2ps+lt500I7mjXm7BJcHUuAh/Da56BEq72fAZis9jqZ0S7XBvwxxlhl+9BB+
h5QgGpZoOZywMJeXpAufIPf4gF6x+3gZg2mtbsKpEDSCn1dqc5hcEDHjLJSSBpjERhfQAV1CR901
UKNU3oheTkUjyIWOXpMUo2WuqBvxXUq+6GYnsubsPYazhoscuPMuaKMBorxODqhlPmTHxY0c+SDq
4ROtZoMLGFZuLZTqQOrdBMy9XTBetQdWMQsZLKdyi7vQKa5+nwKes4+LIbOS5zQesNCmE9ax1wSx
bJMbKBygbskUXV0IQgff6WFK0tLUbKFV8528eqGq2Knyetnl38gpLwRegwsdRt1AbkkCyHKCUJSL
wlIvdPMrHPQcy1n86nV10OrilwF6apRPv91cyI0nF0vK3gBp74zxNLUT9F5sHZeplw0UJXH804UE
PqpxZKSOy0k/oWXoTeaYfKW27he+5YqY2XYnTcPplSq6buh8S3gfhmpqrIArs+t0eIL6eVf/SSTc
QHBO2IyWsaLtAcX71lM0fSosQRg8fyZgs7IB4PYsU45DdFADQLtbwPKWeOCe8hhBU4aGPlF5nmjA
OAdUNKkcEglgg2ywdHAK88GuUisEN+yUQQvwsj/s7l5gVoY+OavkN7gI1WhxXaQNPC5Dw7bUex3Y
gpXqmYKU2vqTrX8DxYUoqCsgP4ywtFBAQmzDKBNbWqBOnE/ob71s1f4g6lBJAgMmMfjS4AHSu3m/
IBXNECfCxKaqN3SCF2HmVmeRQnvH4EZuWrveSCtgQIjUWUAhjpPXIhXo1BXN0X5Q2kBxI9euCvKW
GVC4s22PjLFcv5d/rA+g7mIZaO+wagLzkbj6yfpsHUUsSqLR5BbYUE06HdhoplbQIT0sr5RBlEWp
gtHk1lild1I8D8AYTrOfHMAMdcvo8Ra3gPh6KDqq7KP98nqeuA4E2BHkw+H14c3wXPvj1fxAgsVV
bVAoPopOeLt5xrvf8wR2tdrFRK0B1sc4QgzqHZgFfl729/0jygaD85CuUCyUtCFqFJNb3JIDXqgc
qbPTZ9aPOB2YYX+0V20gOa8gzTQTsOlrTq793eJRX6jye06e+BZ332eJ84mxVw11YtnFONiggB2c
Bc/CVRDdWN+sG7yS3Jk2I12WXNGMCZG5IDxmMZLQFsjk0+xL1/Rr/HlFI3fiSU67OJLX+dKNfN0H
ojHd3503g8olAGj8H3JdBvBAXcTHxevetptKcdWjEcRXbSDq4hV4J3+OaGu1n9cS02jUD6t+t+SC
m3LRBsPdPZilWmX9yiaxtGw8Zvglns/KsT915XyQtf4gWAm7Kff7CBps6W9OzqFlpGRgl1St8dSa
p0X2TMlT5IcC4spJVtl58SnJVkGKsL8X/PJUgztKZNFAsollCKr1UoNYatLio1F9WzJR05NotrhF
NxlSg0ZfzFZaJ6elIQezXwPBCO5ioAZOh8wgNDY1DqNbC3XJU6I5q4KeccbGEB10L3UlHKXf7pbj
k/AgsTuAG0xuqSez1aRhSuElvrra4YPqQGLuVCtQ+LZNW2KVs24MFVqR9++fNzfA3EqvC5QbZ8zY
zpMd7Rp6IM4aGEHpJb7oNLi7EjZQ3NrWw7G2mgo29nLrTWChQEF3URYHoj4Yuajtb39HeEfjyzJK
o6uNpABa9rz62jVe+pwMhKnGw4RtTj9EoJK57Dfs55/lQxtAbqEvY1maLZvCGVWopUa9Ir83DRBM
J7hhf9CL0Vl0UR2WwFV1brGbdQ7x4BmYRW4zDbIuiF2Uhtw3LmsTDa8k1xR0AwnHlVvqtQVNJDIB
0nzq3eE5dtgJKnFayEE5q1f4kZDiYzf92gwsG4RNRCNjg9vHGoiDHMyJR8z/I+3KltvGteAXsYrg
Cr5yESXZ8hrbSV5YnkzCfd/59bfhzEQMzAg3mWdXqQ3w4ODgLN03uiH4dgLT5MuMJq27GYOBSN3S
x0D7oGYImet7tLOR7OGylWzHshiDRhVBwyQ0P6RTJ2kpBxmFf3ZBheegDAfWz+wQ78meuvHBdKzP
TO8eXYh7EE+6l9G30yQrdO64N4FKJTM2Efg9acfI6W7DY7GXTgMazRbHPJZuvFPvpJ0AldnE+6Nx
XjN38tPULBcoiTEnQ32UTXbKXbGHBouDriVc6EKi8M078McqIe/2s8WYAQmbfMAqC91KbB0tYOgo
HexI+lhU4z4k0auiECfV80OZ4EV+ebXb5vrvYi1+1AcZlLiZICDpWFrl1+AaG7LWjhdR1Ws7VFot
kj/7JVhx4h6bqvjW7XAgyHbFjtLbjEpI3mdO+PLf1sUdfHPpmqyc2Uck8W2blwfN7O+WoDtchtl2
o+ft4057WiyBlmBq3NF8VmpIfdV/U5sWxEmir8Q9GCQ8teYoY1+JLLcyGHc0NXgJO1EKefteP6+G
iyV6LVdpyhzLknw2wehp1B+Rn9EKUZ2VndtfnzBL5uIHKagXGTPPMAYMTRvpN9aF2EZfMlnf1X1s
hyIZx+2L57wuzo8kdVrkdYB19f1rJX8If7trij19VsbNeQwI8sV6AD1XJ6OHVH0MC9F7+7JLAinF
zy6ia6Hpi+Q0pNuhuhbvaz/2x13wJiTA2OZE1Yr3lDk/L4jv0ZoCOsTdjAW1R/qZ5TBCL/YX8H+V
X+YvTQg2Fibp0vnJqZD8yydK5Cn4MZm8bFKJxlgreUQ3ONlpaHmXCjf71rvJPrpPfOPpMqLgDL/9
Q6sbOy4jYwRhEXNNgd/7ud/u6oO2/7PX4tlK3mKVFU6mmo1JmAvsduM3dUf2gVu77P6E2IWHJjjB
Rm4b/RsBJ0Hjk8EdMtKgE8lI8cqBcqPTVY9q99flfRMB8KcqXahmsaqnone7tHhFbcG9jLDt9s5L
4M5VXS+jHPQMQfYppnLmW635o6KP9gODf1EPKknowjDm43Dd+8O+8pKHBBmY/o98+BmIi7glcNfN
ZguguP3Lyu6VqLDlRRCvCT4J/5yuljmTVfbNg4oezTQ9tuCnuPxNtvPrqw3jbtZU6pJ4SIAxQGze
AIG2dqd9mFBnYWUkQ1RG+kUEf942tuTVqdHNoYwUVmKkJzlyzC/ErZ1oZzpp49bXk9f9H1rJ29fg
GZK7bWk16z0ETln6rwIYtOFtkDaNvh60GNfMjEHwSnkvo/Xmbs+A3L0bJSra3dBti4hz/lY+tJCm
kZzhGLlfxl3oh4fBm68bp3D0Q+bLYNMRhbwis+FcRa4G0aQ1eFbXkf5aStZVXYmO8iYEJv2pCfkW
Az1JP39GCDQ1OWF9YnV1RfNPkmiCb9OJr36fiy9VaZglRGMIokvdbhodM3WwR718WvLC1ZLFHora
k00RiYEIljsMEMSAPiODLUEjr4E6UuoctfZmpK7i4ZhU91Evog8X7SR3ILo0SuS2B2SiXhfTgy7i
o3o/LsWscbWVnPmDiN+QqwoAMolOOtjwO2i6J1Hm5c10SlPqmkpwStLxWqX0cNm5bJ48kAEo4IcB
Vxrfs4jyjdoUI6Dj5GuJjLgW3hgY1pIT9zLOL9b4A4j3+mOl9S1YaVmpf4Jo3XJVXJlv4gmiod/t
r3UG4uy+mRsaDSVLEVNyFWn9bVy0u8uL2Yymz5vGO/1xJiADkLGWMuncQYKAvGJVtgZZ9Fo3bruM
7qdUNJS73T62AuUMP85mfYoCgM7H/rlxB3e6ZimB9pP22Lvxp8yzDvqHy+sUbSX7++omQL99gVEI
bGWqqC/TXJ30sROkv7cTjAamyzAHAwIUnpI41evailmXLmsPYlcNRLtOko9EkWsJlrNp6ysoLnwa
B+RzYxNQOvWt6e852ckqBLYFKJshlIHOfvSFg8iZH+5JwqKCU59UJ5J2suX00ZOmCgKbTR8IjmUV
xVuQevLpdMyGj3mH+WknJB8S88tCTyXEnjoNr60MGeFDk4mSFttbd0bkLCEiVkIllsDPiAG12oPW
RO7YHvJZEOFu4qAerVqmSTXo1/9scWaOlrsAxCJocNdtrXwY29qeu0OeCd53mztIFdPUTcaFw+sz
tsaUZiUIjb43Hh1DPO6MXXIUpc/Zv/vu2b2C4XxRZPbNbEl41QXmUNuFUXyCiOkdLmsoeA+N05mz
KLDZtL4VIncrj2pWNU1k4TglhTK4RZUauQN2Cv1TPmkLRkuKKr8vwc9zyhG4vpRxCTaRiRbRYreW
0pounXSzsTXM87kSZq5Gp8Uc+c1SmDR1Khms8rZi9kXlpUE73oxx9zHWoia354ia32K1pSBvnOjy
F02KUGAboqXxDrAbJ6kBZaAzxk5evFbToekFt+F2qL3aPs7O82JOJXUGhrQvDpq37Kt962IYB/lW
cUVg++G9QuPu/V5uMg1DJZjv+Jg/T67ioS1tTwu7dYOPnRMdS4HfEC6PHb+VQzeaspFLnWUZPFbX
n/bE7zxW12fPYVHBQ4jGHeZBwlnJwBsGNIw3sQy25OinDFKTUKhwRWdt2zwsEGQbFuTI+fFolE3V
BjTMuKzSg2ZcK7pnBYL9Y1///XE+Q3DWIUtGoiYVs44qclIQl+fCyvqmA6RnCM4kFMjBmaWEVQxQ
Imn9CV2KwS48aAf2nQovOy2Ppjve/8E9vwLlzGKmgbLELJtWlePgmSCNfOwkXdS7url7EIUDTZyp
Ulnndo+MSaBoMXZP1iBfFERgokz9ywvZtIEVBLd7sTTRVtFxoHr1aMQ3UXgfyE+XIbYP7QqD2yyi
9P1ilFiGjjps4I8n66Z2q2eklDCFH9yITtHmFbKC4w5RP9RpwphgHCvNI9swh12VL4ZDJf1Ievog
zyIhABEgFyVNAdRrwGIAC0yuY/Vqps9ghrbNbD+kk3N5L9lPvTtPq7WxW3rljkAKNmVVCCgK4SK9
/TaFmr2UEyjDiNtqB0znCwA3r/0zID9MEloJSbMEgASUhTYN88fOLJ+sEcnddvaQvsGAXXKYlkmQ
89qu6q2AuUBgUHRJXuqAZTy7a8MhaBhAnsNt9qj6MmY8FPGZGwZ50KfCEXnG98QY7H25QueCgiTq
raFssOz4W3etjKBpRZscY5AYrkI/vi6vrc+YEi+eiSNldips2dw6+CA7xUWHaBXcQdzB7xAu1MMQ
ag6oq3egT7PxmhaQLGwd/DUEd/AVMPsg1gNEH3WfFlV7qTF7qmSmwL9s7qRCZAWsxJCWA032zxZr
FkGsqCCQdSqUbHaLK98bR6bePNhgH/zImg3pbfPK2snE9+nmGs/YvDwbLRXZHMCNjJsHVdJYeg2V
8TgZ7cvlQymC4Uy1nzRi9RFg4gl6pOEh7lAd1QRxqgiEs0gZSj5EbwGi9r6Z3IfYS+3uv62DCxcx
FKS1Fut9mLNmR4P+2MeLnejz43+D4Yw7AS1yZBa4O+fwFM/Hsrlvyt1liM038srqLM66h87S9LnH
bkUQtmb1ccly51tG6jHvFVFJcvOCW6NxF9w4qq0SDEAbj9Q3d+FxsNUTSzfrTrrLHJFmg3B1/A03
57gEWGOMfMRUpjddlZI9oreVFf/r0r28lyLD4263QVVacPThc6lqawfBc0E+DLnAuDcD3/UOcl4i
bEsjKCKsyPjcoTms2AWu+iD/rfsLdABnUYSw6V5/+IV33QzlkqeNws7SUnyqrYc6EZjf5S1717AQ
QsJEb2pmfaS+GULIfAX1XSUV3uUvs3U3nzcNbKg/u9bFiOohADOHEzAGrPoFdDl5Njlz8rTEz1Zw
04l6qkX7xjkIMo5akrGuk7h51ou/g1jUfcV+gA9v1iviXIOEt0Ja5ti41vtO2BS5JvqODZtpCwae
6HW3vR6kcC0dGmK4on7ewCEq6oWAksEh1WmQ3XIWXAyi3+eWU6nSnPQjjo6cHaPqUc4+XjaAzcKT
AkqcfxfAublAg+ZQxl5wmG0rQYfR+9Eu20kOaKa+sT7tyItbR4C5bdxnTM7ZMd1giNUgNGLzdGiQ
e9W8aW9BsrN5zh46h/Fq/cm4wHqZnL9r2hH9PwP2MS++lklqJ8NTMIuIMTZbtNconKPrxkY32xYo
/dFobHq0vjBdl9zp7IDY5Mg6yOqDjKl0YbS5FdWvkTnvp45ZlQ2s90O9jW8Y/zOCeX/4y/LmygZL
kJd/QAjjyldQPJg+Xf6cm3W9FTZfZZDloIzeVl19nDGzi0jbth7a5+BY7FgJ07CJ0+6YRq/80l8z
6WbR6+kXt+cPg+KHQpeyRd8we9PM91lpa0cN0ygQsXhMoHb8fwGyeOy9lzkDcn6zUcm/fVdWdNKk
5BAvmmuo+UFflFtCO6fUm68Q2HIHub0nkihcFC6YczsGGZU5IDC0BMFJc9einSPYVd9YCh/NKr4o
XHibiLu0Xs4NQXfEyqABwAoGmm8cWwwAtHZ3HV9luGZRu72rPFak7l17uVmOk1e60gHDYURIJira
eM5dQY1SQeIEC9ft3mPjD8s+gBwlRnGFwrECL2VyXqpQRimZVECpwdGYwBm6p7V/+eiwn7i0re+8
EmmtAmoFKAS+6NTO+w+tem2Imj9EC+G8klrLWVR1QImsWyPba8ZfrUjLV7QQzv2QuYz6toN9zIly
FYcSVIyy+m5Z6i8LSOMub9p2zPLj7PHDonpJNTNh3yU7hEhvWt6403byXjTzuL0kzFvpGtiOMHPw
882eRHIm9yECiQQtLHP8oaBfJKt3y1oQsWzf8GcczswUULnHCsNZ1NCurBdz3F/er19ExmcEzsrC
AGxxQwEExa+QX5/2XxrP8iH+h14L0RSbaDWcrUXDDFHQGAFl0QEpIV6VepeXs23N59VwplboXaV2
bLI2KG8K8NbM/TEOBVea4NurXCPiHBZmbnTAAHuN3dD9MHWuKd3MIpzN1m+FyX19NzKVe/eTwSzU
IMWnCXOv+2gc5VPipg7xy9G2nphU4uRhmswX2fZm5+Mal7u/2hyE5iPLN0Roqmfzm2wYI/fnOyu1
p4fwUB8UW0ZCJfGCG/WPcgTnNXN3V6AqfRgykoix/KJLV7nyNVYENvKLqPaMwd1XRWIGRl/iA7KG
ZdDjPUlOBrFTNoLBXrjtfhKc4m2ndAbkvEVtZG0+FbB7lRQeYmq3X5TrJWyv6Lj4GHH28q63+8p4
vXwYNhsU1h+S8x5zNrdmEgG3xnOnujNLu3Vqx7oJMAyYvY7Xxj7yJtEcD3MY76+t82I5h0IrKQ6t
BaDIJrkWmvgX8I+2Kpr6iZ3rAvclAuM8yiK1ipSxKVIlSz41UhHa4Vy6Qw+2yDi5Sxfr5fKWCvyL
yvmXmUSQnY5xNNostOfWzkbJVkpB6lR08N9NQqlS0NUDtlBBFthRZlv2MMp5lG7aL8VrM2MMA9QH
/8eUscA/a5zDkdpmZN0Y8J5gDZhTe0Tj0+X9EyFwriVUSJyhkYDt33OkYVIOpBSXEbajXwVcX3hZ
o9OYT83JkqVOOWvgzz6OUFVFMnja62jdjqjD4v14JxrR2VzTCpA7ZV3cFOBTw9ei2dEYfYuKGnLY
prw7USsA7kRBuilVZ4w9gimFZS2InZ46u9+9teTsRPI9mxa+AuNOVFZLfddQgI2Bh9LWAMnR4XD5
E4kguEOkJoGuUpY8Bd//s25i2q4nt7MhkrW+CAPGS+6eRiQYxT1rolcHhDLTPrUWJ5c+XV7LxY8P
EO7ImDPNprxjLraDi0PBhgg8nAiAOzFjOejJwnJIVoeXc3dVQ/bq8hJE+8RduXIeVuPMsr0tnFkY
39c9QkGh9h2zm18aMTaKrXNVWeyGOYfIDPsaCdpEW6v21Hr+IOmt1/SBU43JcUk097+tjK18jSmZ
XR6CRd2JlwMJdnOQ2Ybw9Sv6QNzx18N6jBLWHyDf61+CY3pMfeupdWXIOedHzP5fv1F9+9Gpd3pI
FUhuuQ+FWvGb9+C/pxa7y7mINJPbemYznql8ChG2tcqjlUV20+2SSBHs6nZ8uALjXESuGllRd9hW
5X702CSO5Ix34Sm9lzzllo2x5qDRtqUP435++G8flPMcE7hZm9bCMrs89hMCfqgqP/TQ9r0Ms/0o
Oq+QnzUivUQ6ecap/ld92XpQT51n7NIdffhtoQnUgjHk9f3C0uW3aszKStV27s2YJVnLGKJp/YMR
SV5lCg65wErfVrwC0cfJHJFex1tifjKip0L+eHnLBE7k7VZe/b7SyuUYGVhEuHzOR68lX/Uw/k9X
O3aKLXIFAlnYLLRYIqEHIUNsR3etXTvTXvkwNXbxuniKcGBp8623+jacB5EnVJYb9jou51s5+Cpn
MD16XQS/TdvO2QDnRJQqboyaVfjKtvSX5GlYMidoJBfDr5e/k8gOOEehmjRRI3adZHlp61C4j0Qt
JCJL4LxDsORT1+ewtAhNMah6dMiLKIaA4ZL9yIXb5K0rYGUJEhjPwlLHfmVltBsUUKqk424ABSqG
QyKfzqJBMpFHeGsnWQHmQ2JUOSsgtl777TujZu0Wmc2y9rErCim3n6hnu+M1kIcgmSuJRWHs5cbU
goI764YFfdG+RK+e5aZ/XbYLISIXZ8j1mJojSliYM0efJYLM8HOH4sD8ZfJYlTlwJEEHjsASFS7s
0NDUOUE/BRNGulf0kd1lmcBfCCyR73IZwRoXKCkQZv1jY54Scq+LWAxFEJx/aAN9sTAGgGg5Vuxy
uG+LWzUVbJTQ9jjnIEe0DXs2+dx6EypiMAa0KWm3/x/9ncDjKZyDCHPozpAEYEkQ7tHE3seyHVWJ
XWqCZ43o+3N+YpGMMiULti6JceXdjJ1g2wQhkcLFCimt/yn5Nwj/Q7CNksiWameIbpfCvXx4BFbA
ZwRH3QLtUwOXt1iv0VTY+mQvotFJ0QHls4FpKk8tCKxQTL5VpV3ga160i30C1qwIEmKJDSVuR9TI
cPkxrUP//ecbtywx3Rqy2ETzv/e5JH+1Ow01OxV0M9QbBK8pwTfjpVBJFcwhrg0kiJMRPN3lTuka
dyqzXRnUoHDTBTMHv9hTsHrgeU5VlSc6C8e5ihXWWRnPtnrLcgWhZz4w8mcEL5PHqoMi1759vs6Q
nMdQhhhsLKxZNdOezfErXRowJp4K0Szgdl+ccsbhnEYdkzmUF5xj48SmeEqvR6iOZKcjOSaK6Qo4
0DFS6XZ+5AkrrttH+4zN+ZBxDAMlYhVX4wTqrAXDZcljh8726CH9gFeDLQkvzO0TeEbknElX1rOB
5jK8LvPa1vu/KUQSY2SwLp9z4aZyPsVsdUzbmNhUcpsotuIQNvTFluemvnybvFp+jL1lFIDylSgt
L1giX0jPC3nBiD67BdJHyKUS66UbvcvrE3w3vlIeWSHG6Ap8tzyZ7GrqbVkVpaRZPuR94PbjQ/GD
esESm8XcAYJ1d3QH8O/uOlv36a7xRTHb9mpMNChpBFlwPlc7mfrQZGjCdVqZupKORlBTOAjOgpT3
y/mBwWdqSbY0bcgwZMabcMNId1NH9eM7BV27oZDmb9sGznBctmnS5qkaSwn2Fz+p2j4q0AwuSj6L
lsS5fL3o0XA2sG3zqoPixR6j4SL3BjjNGr+/EvJsCD6TxsWBchbnXVagEZs+9R7bSUBGuyJwugbC
o6oHdffWEXnht9v/0odj/9Uqni9yvU/DGO3J8zFD38LsfLbs2QYJT3QNcUKbDRqZHkF7IBtDR+DN
htHRGK64j7FwTuYXt+z5s7LPvvpnxrkugppi7cmhuAO5515D8zJTR6yc7NTb7uVT/ov8zRmOuxrQ
cYK4awJc7aUZCPNaT6kdDc3nklfsY9+EGKtr7BlLayXsmxB9be5q0Gel0UcLX7sx/bL52PbfLi+O
eeB33xUTLZhYpJja48m6oqgyofoBL6n5bFqHkRFBIFTYQL8dk69wuAunUIJRSVnWj7XkKrCWBrzl
jMYEUnV/NreFLvYfq+LunXoCx2bCWseUzyRDTQNkNEfq0hTsN6yiIVIP3PxIP+AInzlH9D8FC5tw
wSvbIepgG5Jz+TNtlyZXEJwnU8PIkpMJK5pujXsWoECoc28UcDVtbJtH9uRMTiJJ3E33uQLlXFtg
0H9mTHOoGasK8YxegsyR6FYQbR/n0XSQ0+npgO3r6ytz/qwIZW02sx+rdbB/YOUv2mIZMLCKzWOM
dGBER/+55VW7ZNfsQennMIrZyCt3wYNIJEq0Ms5RKY0RjQsjrSqll5Z8a0LB5SP6fd4zMeEhmUUH
RrQfqi9z9/Wy2XG/r4JZW0O3jqFQEG6hsM55n87UC12Ru85LMC1CuuUqq1T/MgRnY+8gOMcQNlHU
WEbfeSY9NJXkYNg3kkXKNdvrwJC0THVdhtbOzwYQNl0llWaNCUR59qcqvCorzbu8Dv5S+r4QJNTh
dUzDgIDSzxg1IbMVqXPnTbchFPduIdEAopvUSfLvlKqeqE11c+dWgNzOaZJBAp0A0Fj2NL5qe7+Y
BPbF7Gd1O3xfE8IXAukpCoU6zuukeRqFcmp23hCcuvJoVFdh/FqkgmmDzYWsUDg3M2azpmk5hZUp
od1A80HNnXb4Kvg+rHx5aS2cDZCkiCbwTXderw946/RXbYmRvS7eGXmxQ0PmFdoHbVJojm7FzwJs
9tuXsJl9rhyQ2pGyV1KsUDlZt/ED6yoJ3GJffbOOmLQSVti3bXG1o2zHV3gg+JXaRGE7eshfTTi6
2I8P7BH7nU1blPbYOl4mSpSKZhDLUPjuvqGhtM/7ofO6KnRG1F1DoTTwliWuIThPhzGEVrVCQBBk
HDLcf6knedJrgyd5/0FGMAyicDaTLRpnFi2NO9VtNxdxIwNXBselSl6n6F5gGyIE7hjX4dKUpTR2
XmQeDD/eF7epDymy+kv/SbOhXbiTXFHTGB+NvZ3r9W5y8VE4DFWdEjjd2XTqZ8lmL3Lq9qFLjqwq
JHqKCz4en++LtMmIITDQeRZKHHkFPqf7DM0sRepe3kvBVvIpv57OdSSl+FhUk23alLYUCRziNgIL
lTGDDZYSzokkYY8DUC6dBz7r+HZQO/2BDqX26fI6uHjln8+DKWVDh8AFyK9+Pr4FpFuziH2eFmon
RtB3viRLcI1Ul77Iumx4lAyzbWhVLyoB8EMX76A5X9yPC6PFAHR2vewmt70hXzBoC7NswR+Zor8x
27UHxuwgiqH5F+Y7ZG5rtdyQUUNmNumbYHtlw8XBybI1x3yhn9An4E2YMYaBhk7m9S5xxlsZiTHI
zSXH6pkRqP6Z1Z6/ArOFlRNFq1Sd5iX+oXxOdxKUUstC8UL63FSCzLvoc3PeWmnrspxDtufNR5od
1PImg9rsAHEH5XHWnMu2tXk3mPJ5WZwnbTEa23QWYrrOZYWrFMmD1FFumTxQ41vub3ImvPusnANN
VL1bCgI4DG+Er5Whzc5gGNXL5VVtehiNgisOfV2qygeqmmzmg15UvSeFzV/FFH9cUvPbMI7uSEUN
RiIozl9bWmJkUQAoGd3rU0+c3NKgFbV4UygK77cCI3O1Ks5N51MQFiVM0EurQLeXZYhtjNFWXhjE
Hy/v3yaSDt+lKYr5XoW4aJEsNbW692iHdI6Uepo0X4+0fr0Ms7l3KxjO9qD8mkdmCRi5fzLIKTaI
rcsYCNBEfmzTT6+AOKurC9AjhDqAepJ7NdVgc617eS2bWwY2AAxDoYNGp9ypVfHsKvWo6L2qLm97
NbyJc2UHpYHdZRj2n/Khowmia7CpmzKxdM4tjmUWFoUMG6CpYtfaY2A+d+Ud5lh1fRa4hk0/tILi
HF5dq4kWmLDsPniZVHcw75PkcVTBrTN+EBM6bwchJga/FTyWqMEzEeRGYM5Thw2U9vkzaxHIHWRO
ejuwQdIurHjwGZTvjugMx5MP9LB8Io+AU2/Tm3Tf+wnII1KHhmBHamzFrp4ypw/ty19v0w5XoNxN
rqpp1OgtQBMa20mpHay6ERXlmAW8t5Af+2hxVzaVA0NaeliIlGaPc9liXDEnKB4Zyn3dFYNrVNnf
Zj/eN5h69poqqWyDJIad5vXftKhaQTy7eSxA+g82PBAyYuk/35p9DRZ1XeqYe8Q46jieNFDU9dYo
cFjbnxP6lGCQo1Bd5svVU5Qt/VzJqNK1aYJpXtX04yF/rAwrsyM9SvxAsyoXmm+VZ5FiuMW9Ad2I
OJHcdFTTXd9Uudebw4eeBkQwvrDl5d70mmHVMhg2OOejdSGZkVPpvSCGAvkSH8K22oN90zfjv37f
vNZI3F2UyFI5wXn0Xlh9tcz8oM3z4TLC1ueksopSNlTcTcXgvBykH0u8fqbea+emitxsLobSK5Uq
Kp18qjNF4O22zgvSMxomeGBCMt9RP+FVEukNu1ybxM5aza/BhXV5RZt+x4JKMRTpNR05Le7zWEUW
tgqIpz298RhFGlOE6XKQX74JC4gr2OyW5s/nGo/7SKOeLuCLBl7dzyet0mwlvaY1pCm6CjyOp6ay
Q0s0VMKPRLx5uzUoFzp0uM/luAUo+gHc8Sb1wvvBLvbBPnseMbUz70PZ3k+/N4zEg/LDhKlh9a05
ApQ0YOhp7Lzd00iklSfYTsq5VInkDUhlYxz8kShuJ1PMr8zTVy2k8afOCpsd6XNlD4aZZZeRgriX
rWfzPECFnRBQAUHzktvXpEv6uZZ7jMtWJ0O/I7Kf6YJ02NYZgBrlvxB84TpVzZrMOSC6cHTjqt3P
7eJfXsXmGQB3tIJxD82wVD4hWptj3HQQtfJMEn4d9Y+LapezU/bxTVPItkn12l0C6TkoS7fPn5qK
Cv4Bdsb4M7HG526JEK/bOtGDzquIkdlTPThhVrjopMcbLy7sps4EgJubitwvitssxOWjtTYPenmQ
Uix4iuxcfRmnQWAZmwjIf6E/nmJb+VyprC7GbMSwS3UY7XyS9622CLIPW6ZP2QsHaqsKeqQ44xvH
RK7VHBqeUejL2s0CfdxaOxK5tMegs+PCkaCEedlSNu39DMmnbqRkHFKzgqGoMjmNXWq5qrH8RfK6
FmzfpkVYIL/EBmqgVOTi3H5eJsz85bhoGi21o7TyI5W6dZge2ixwjDEWnLLNheGSISC4BXcvf5Cz
fiapLsMgVKk75aHkSxB9KdRB0LW3tSwIx5uGYkGgkfC6SwjcdZKpsIpgcfRgj4dOPH+M0BPWCdaz
ZX5rIO5p1fdTA+YI7J+Z6n6rJO6UTd7v2wIIjgljDVOozjsNEFbPk8zulCTZZT2cw76cHi5DbDom
8LwZqkYNw6C8dw+KJIjTBhian90VuxzkblAJcBgz4bj/k7z1GoyLnEs8PpBqw8epq+c8mGyS/H15
OVtGhjwhXm7IOII2jjuwdU2HTu6z3pvb3glrCcwl6l2nlR/+EwzPBQzFLRAcZYBZcCw1FIQLGUoA
Y/4nwZmKsMyAcg3knpmtrxJiFcjbMlDjQ9QrNK+rJvaUWFSo29wwPKg1uGgQ/vFuukshJ5QnWAmo
eu7Ggj60UMCVgz/J4VhodDIpDiaiW87ZVEZoRoS93Xt0n7bSiyF9UYhiN+3nP/gwBtVUTKuwQ8N9
/6RpKy2DEI8nGQ9Bg8iP3IHeU+Cit54b8GM4LyDgx6XAfZbaWppxlAtkvZVjKEVuQT5J6bOixoL0
wOa3WeFwcezSpNCfn4EzqubklODF9a0uxnQlSangEbnpzFZQ3L4tdRzlQZWjflXkpyAr7DT6s2cA
6tqYelVwa/O07UVuID80xcg3h9V9W8UQnq31wjUSafBbi8y2QseXoBsqr5aTwas1+SXuy9hOZyMR
PBjZcrhoSCe6rKvwrYqi8XcfJglkJaNW6w07xrU27JkimCLkNdr4gIAxcbyIalmEv/KWKh6Htss6
TBDqCJxdvUNHpmhf3+YQ3i/mBwofvoZ6MIRSD5sfdtKOnqqDtSufjIO5W/baIb+WHA3vrO91SGOP
pmgnEYuNbtjPeqV8Y2aja+VcTfgf+uOya29qB69V9KOp/ohpO6YnLGLq4HvE2NPnJ0TuKmnLvDJ6
hqj5FG3R6M8B7RfaDRNb9fM7ZR/cMAXvet8INZsEX5Wn0tcnWY4Ry8COrcGZxq+jAhZWURZStKHs
7yvXTxZUoiIJpkOtG53uCioogYgWwf6++n1NrUYjltkHq6DRY85OlQbXsfS7zZrvPhMXJSHBEbbp
wj4TeA3VXe5Fj5ZTg/KU0YNUvogobXPb4F+YbjAyYrySgiYN5dg0gIOz9FAnvMbk+594ZUvRKPRP
YIM8RENrcE+qgIBsyDUkmD5XeXXoouT5D26yFQy3cU1SSHWfwQDmcv5bknQZbM7zy9wGkXsZiO8Z
/55EsHQL/XIGFCh4e06sOTaNMULx05Nu35q10CzOyM+yq8mxfN3Rjw2GN0LInZO/L2NvfC5GgPAD
mv19ZYVNnQ80jABdz7ej7gbJ0+Xf37Dyn36fs3I5yjsLzf6og/fEHirzFLeFgxy4YAu3Yd7UcPDc
VfgkGgZ+s9zMsAxZPuSTP0YPlWhcYuPGwkrOEJy7U9JJysYcEJrfvbWNLkdWPvxNJZx/bOEMw8Vp
pbGoccDu6Fwe/NTofakQNgduLAV9YYrJpEFw/mUu1iiLKW2zGgXK7Jr6kp2B7hQNgq70oH1g/RcK
7gvGAVccQzcTnN2tWizGcvEKlRG+ocmJw6YSqokLQe+Hdq9+ZOLG1NU+dDrIddgoDfmUvvy2AerQ
HoHsN/S04JW4UFFNaLvUGRok2tCcDTuZWg0k4ok2fstVSyQKtXGakDbGzsL7mRaGS38+TWQ2qdRN
ZeeFyl4BlYA+CWoAIgDuuLYdjL8aAFCBI9CYpU9x2IpkY9iO8NEMVNRAjgICchOzfD8vojJ1OlED
GOn8IU9Vv5sPuea0SumQRvS+2ji3SFDJOqoGiqUZOvd1EqqkKarYnYepmXRPgiiod6k01SDpCVoS
CoyPhevvVqaZkKiBUg0CQu7zBPNMUXtu0AegPGSh8lgEICGIjO4uVwxnKsc7sbbLtr2vMLkvVtY0
qIoanQ619yaVhH5z3Ws8kFqCVthyf3Nk9u22l1dwnL9N1cHMlwJwDQ0DtwqzFzgB0WjEVsoCn+28
kdzV2BbtrNPqbVEspmghax+eNLs81DvpIIooNm1Eh6o2bnt06/OtQQlICbLOqPDV1PpTGFSZX0IF
yDVY78NlX7F5ulZInIuP9JY2fQ6kJe1dSoub2BQxObCdeWeCKwjOBC0z0CurQ1vuKC+21iEB3Tlp
7YyTIAm3uRRTQ7nHNEykFrmD1QeIkWZ2W+ldbadT8hJW6sPl3dqqR+rokf6Bwb2Oa1Syw9HA3Z4c
wgfZK9z8VF0ZoPIsjH9aE+ur4PUyqGhd3PXRg1CvSxjmrO/yWHHQ5i5wEgIEfl7LIlneDQQIWX0q
+jtz2l9ewaZ7pQSu1YR8IDrhf3avRRuTIVLYy3d8bKcWwwzpLh+u0Ilsk/+Rdl29cSPN9hcRYA6v
TMMZjcLIkhVeCEfmnJr89fe0vd8O1eJOX8sPCyxgYI6qu7qqWOFU2HCE2Xw7KzAq7Cq8E/RIkIwK
YE31vZUVW0EPIjF/XpZo06yuQBibo8zdjPbwEMNgchTdRmqvtnaOzycMB5mKcMjzFBy3bVJgmBVc
kvafg4MAESUIJLVknY384plo2Nsn4c3W+iEbwsd07oOMYElxiU46JfqMDVRfL0OyM8G/jSw6rzQF
LRyorjAesjXnfNC0pfPUZMTarQ5c8XXWeGWhGj+kdjqWtVIhl2L0WLNZq26lP4rLk9W4Rtc/jJFc
cGqQmz4GKX1kUTQ05SDIeXvLZTL1zWIanZce+8T+HVQN2G0IFrjFw5Dhp+4j364rQMZQYtcQaPUi
qJUhIC1+I5a32Mhy+ZC3NJcW60AMrSJDxDZY18M0ZQJNvbXZbbggeSKfiMCdYKB/KGuO1yiMI1ui
QpuwmhS+JdfDa1g0DHW3ppF8E9W4IDaxsv5rLCeulQrGbYrtni9qYw53ixEaaBrLS0v0PiD2Sp2Z
k42UDnS7JtS5645JD059Q/TnhjdHsWWD1o+GsUGKHosSWeTeC+UKVOaRLQ4nfBPYQnkvmcS+LNKW
QV2DMTYIa6r0PpspmAgKS1lGw2LofwRC1ZDbRKYP/719AESxCoz04aNiIm6ePYfcpib2iakKNlDJ
CopmsowNkficeIsQpXNaTgUBbdX1DIK93E8/Cc7gK4c4aJ35irePkgkT3sExL5rIUVJ0FeAUJb2u
tchXsOJIG1+LlreAgDHe/yDhyxbLB2QkSJlAQZCyUu0mEePoxFWFBo1Ex0H/Ki6+1n0ZrZajC8yr
fofGhAykKOMk7oDW1Z9H8T6sT034cFkXeBCMLgxmD+7AaC7cecq8PCxtAgI5TeD4vMsoBjv/qIlj
KssCLqjPhJMaLTeSVl3n3GCEeajMeeGb+a3ajXozqHBw4IRTO1su77vxUzn9qKKvdav9WajwDoqx
PK0x1tmAvSTuvARJdqOUV9PAcVS8Q2PMTh926pCZgAiJvldH1QarYNBJPH5PHgxrcKSuiCf0k7h5
dyqsz0V0o5ocJdt+n/97NWjGe3svpRmrhkCVTBRPvXmthrd9dxdX93+jyoZI/4pV9GYKS5mlKc5L
x3YVY7jLqx81zxVcfv/okn+LkTRTLmcJMKSo+CLqoFk0Atlqvdxodq2Zg+AhXvzLYtHzXzndd5rG
GoGULNkUwQiY2VNK7juRc2y8y2EsQCG1QzmIEKlHI++sPcX9lzp6mHntBxwYlgEwDcO0XAToQKYj
mE+DMP2GOmTa86iDtnFQUVXRfCWKbD9ip+tCoSFqdCfpJE2x3RGC+rDfRn9Y7fznXs5A9A9ZqVsy
oD1pbgGkK1dqKtip6DWTxTEz2xbtDMLoW4RBI6sgCvStzApXE8LSKVUtDsRBW7yh7KdHNMLoHNBt
jTuDMhpXqWqdZBMkixM05v4YsK71skrzpGJUTs2tYsKuvsLFAMPziI68cRQwi4WtYrUqiF46Rf5l
QI5SsCXHNh57NFWohUtayy+r5FALgxsm0fVQu5eR2K8dVi3YyqLahaOB2mrhqjvFN75h3fdJHD3V
NgdbcoZ9vwP5hmhwDpRzYywJTI3FUqRYcKBm7w/TIU6+c6SSt4wQdnCizixa0AzGF1VhP+ArHwcI
aoufspf6iuWOB0xZeWIggGTgiYO36ZRWeFTg1eNqq6kr0hB4ml21GDMLf8YYiY1vddcIPbAEyn7u
5Y+8TN3mMa5QGT9FxIUMWa7jGIXalrDvPjI4DXps2+1v9VhBMFaDkCiThw6CgYccDZxHyW1jTK3B
Y9GRNe20OLrfPlquyun+4h0oY0iGsZbw1U1x+52ZufHwKP1hOv8f0ZBZ0GllDos03t6ZROSitWJo
Pomw5jmunSHn9Q5svmP1DEHVdKUWktAKTVQCIuwSofXUvJ8iV5CJdNcsWmhP5sjrOtx0+CtERvE1
U7U0bKUs3Fr5jpZODOurthAeSa94AojjJV7Gc1sFzxIyii8Lch2SBXiqckiSq1LjvKxtPTj/PqPi
AwZH61zH78vlZ0uN7bwktqxx0qnUfr8LWVaHxih53o1NR2SEFOMiOXMygXm1tMvpVe+eZx0uOTyk
PKI7nlyMfmPyshuQ6oGjzI9yDcZA4S7vC45jpD9ySS7GMdaFKRgiWJLdLlcDTfsyV7XdoR06jAu7
KfcfsoHnq2K8JInnBlPGFM0Ld/rn3K2cenFHJKqEE22PwV41M3W6gANLv80vCMkGapGoDbVaUQ1B
OcvOiYC0lRoQUqLCNduztNhhgb8I4/w+yBI46Bz1Z6mbozwGm4gAcNIL+wZrWhKFR5PJ0ZRf1ZqV
DUGjXCJXFiBqM5gWhB+ndny4fIY8CMZoiGWSDSXVkxFEBNZLme2L9tNlCN5BMXZiTsciEwQ8MUH/
tgxf0oijfbzfZ+yEGpM2rkacUtGDXF5FnvRDUebZSPzylKt76Mo2x3IhIJjzdBQ6zSOY3/7AIcEq
o8CMCQZ0z711F3Q+f7LiEGsAc+mkxtUxXWqOSWC7UX57vRUGYxOmOML+okhAIuDQ7kM0IX+mXAmY
JLtrv/Y2wWKR/FCFqPDQBT88+iB2Gv8dOmMj2kWT5z4G+gB+LuIKthK0V+M+AZkVDG2CtbaY5Bn7
/weF1qaOn+VmU3z5RFppTIBstbI/mkkQjggJjYgzvMiDYYKKXNPGqG4ojP6tTk8ExTMe9fWmVV9J
wgYVVYht85aF7GGj2UT/jiy1lt2rpHKtkheob4uj6ZIqwXS/6/fK0OIJrv+odFNVnu1wko5Sa3hp
m3I88GagpJ1xGA8shqpQtQaObYpbO+kESk3gK9mNIfDmP7ZP74zEvDEwu0iaWcalmzeyV093GtqX
o2QXKt8SdeE8Nt7pMW+tFkiEIR1gtaaluuhlq5wSXRA7IQIv0GXTQX/qnRdcHSDzsMx0NMsqxUWp
9edaCybzqKBPE73mgnldZJz23u18+RmN9bmdpYFCvgVafMQcN9jown0Y6PsR7Wz4zvnBa0blaAfr
Za2wF5ApS0p3bL2h+2ot3wyzcKb26fIZ/vqzLxwi62rFSE3HQcZ9dWF/j32+L0I43CT9/FxPk4MN
PLupN+0mWU5GGPOoZTm68uvIV+4lMTJVqEccKbyYvE+lRXXMUCh2XURS97KcnCfwKyWwgirNVLOw
EBViitdl9VrOpS0vRyU9lEPFUctNt7xSFCr1Cmosi6YbO0CZs1dHLxXvyniawdgNuQunZBzw+3Us
eorRunUhXROi3Khy6n3k1GACwVuAVdhsZX9KYmNE1yqyTFHZOaEIftKif8T40CGulJdx4CUGt4/u
jEf/fXV0gpgo4SIAj4jaTV9KgVJWHJF4EOztLJOmNyo8iZ4cJvJJSTgVgW13r+NUEPjLaAhkvCGG
9ZXUsGDWy2O4K93yk6nY5S2OL3/SdnGQHobOyXpbvRLcmWcRN4VbYTNuUhCXPiQEwVSYSK8l/g9l
0IbjtngYTOAcgTuvITMwaonYY7ZgGeyPD2jdSgpGCywjscJqwgkqijDYdZF9qmGTSDvJDtaF7IyO
N1f6y5i+M4IrRFYpJrGpBQGI6k74hla93FVCh8ROfq8GZeYtL5cF3PYlKzzmCSfpYip1giec78kR
RL8IQkNneF5+cdqnp6nZ8abkqASXJGRCADhldLTIkLAa7o3+Rz0ctZ4nFdWu9xioKsuirKOAyPjj
keiCaE5wWequfJivlyvTjWNH2+kYg0ncnLfo6j9O8V881iOLglJlggE8eTc7GMqUH8N97aH+H+3R
8mvXOzyzyxe3rftnROZtLx3KMI0ExBjDtLkieeWccJ7X9kWdIZgnnGnCNFYi/PEYf4n116p5yHmZ
Yh4E84KVWU2tYYYU83BsRLBVvRoDRxd4EMwTThuxNjoFEOQ7po3z8T7mkSPwEOi/r1zFksaDmuZA
ENCpJ9xE6r0gc75rNmMG/XwVzCstrTzNF52eE7aZD8QJhe/gJEZq5QEm3r2sWTws5n1qSWYWxZSW
7mIdxtERlC/pfB9L12qvc3T4PxzUWSwmQjdJOi8ZSI/cyRGxnD52xPqIWBYbLmR/foi9uaezup7w
MvHcE09IxkC0CmbWyi4r3SsohZid9CK3MxkLi2Xe9ATnobKbi8y86omk4eo0KwJndJwf6mWOP/Kp
c9YPtq08MsahyxqA6MIdur3tvv7eGxbnuniSMPZAjuRy7qgkphn6omG4bfWHHda/ExQrORh7ENZ1
UcwEuidZr5XVHkxL4gRFnMfKLiUyQkvs5AVCyDnq1+3rLGR2P/C+0Da/B1dyMCZBb415akKgTE4K
EqpD6ujYdZwdQnd06Myg/H3y6xs9EIM/bOj+5wQx4kJ5fJDDYl7vvAjxHBs4QS36kmg3ifJDXe4v
Gwh2OPEdBvNshwk72c0cGJMzur95iS0nA8uCK3yms5jqrbVLsaJ6+trpHOO0rYNn8Zh3W46gCy8s
QIfxj6l7HmOeX/0PV/4vAks6o3dWN8oaEIbWRtTs54ITPdJZMdmvUAx25CDmGPdtlTwjMq4c8zKC
Xo6wRVqJj6fZTosbIk2cx7tdSgQ3yz+KYTKvd0kkQoQFKLHg6wfpiP9xx6BFi+1kLxhktX7SHUbJ
La9KypOOedLiWA5yruA8reI0EH/qg8p44Cgk/Y334d5ZNqo1Kw8MYppEm1SqkAfJL1N7CfqnxKEl
0jrCIpDw/mMx7BmQed9ZnLdNPfw6zNxWhaCZnlSNZ0R4J8c4/b6axFlHa6Sr3dIldMmhcPKr9ooc
Ro/maQd73vGYfOlPXjpIxnrIQ6uhQ58qv6DZevik6oIbNQ/t9KGg7Hx+jAVpoh56agLHrK8E5Xaw
djqPoJtjKVg6wKjP0VxVggWILO0x18i91POKXxwIlgIwyw10Q8n0grIHsQv09MTRa/omL1yHxVgG
REZRhD0NiMD90RU95D322s3oVPvSi26rP+s7Z606y/uXLGWfZy09sG6ndHfYC50tXzkCbfvFf++d
HRIzwBbbNh0EEvGdRFwdjPaCZ740eLKz29GWBmxO0As7Eu38uXjioHMeFMslKEXpuEw10Fsf7vgq
92N3fgGNwB1dMEPnTTvJ4cUb1CFdukLGUsRTVchVWcDajpoNjjjzK6nuDO3Zml6H6Y47SMsTkbEZ
xEzAvJ/DMCViEyShdiRl6GEzLEdXeN6E7WxWiaImLbXq6X74LDvTK93Ts+wGrK5Biu4+tHsn8Xm9
h7z3xliNMQYnViZAONN0y/SUjD//UkGY6KKbQNQhZXgCqYRV7+SoetWu/ipgmMwWn1VXt6dju+Mm
hC+LpbLtzhL2DltZgbPMq9OSPZXTw2Wxfn1i/LcOqmyrjVF0RgPGExqvEcRrORL5u+hgeYW3XI1B
58p+gzkWzZ1AarGbn7h7wNmRRsa0qCITe2BJ5yAO1I5R/gw6QiM4cw0mC9UXsfKJu0v1spUBIejb
cAD9ezTJBLj5YB661+jUB6AhFm+tUxqkp+7KCjRX2Fee5Wru5aO+7D9Vdsv6IhTg8DRw0qG80/rJ
QcAjF06T1N4HcAwMmSsWVidiVvSthNNUg1S9QNau0q5a0E4uX4fqNub14W8q5gqFMSZ6Y4FplNCC
jHwYzZOYcyIc3u8z0QbKwAP4qCGFmN2ps2+NHP/J+33GXsRaVulyjr/fDFt7FFHT57JLbNrb1REx
FqMKpRgk1L8+9BYfc2nIYZiVAxYQT3xWsFzCsfaRz4s+2eHQ3+/pjMoSdIlWN4F6AIIRf8ZoKMjZ
jsMuwtYyDCBi/SGm1xfsKF6+X1Y6jqwaE42E8dw1MUUNxQh7qermOHTy5BRz2O8uI3EuTmPsRRJO
Wj1RxYiS5yIvr1Al5uQ2eQiMiajUMNcqUHa52tDtDEHatcvMad7kQdB/X32U1JM5NHEPIULhTlL2
Q/uXv8/YACy40rHEF3l0PQtiBW03qFD83TUw719pczlRYyi3KA12D3NWpLyy3qbBXGkyYwKmRLWq
ipaolLxw5hHMXOBbBlkv/v/HZWE2ncIKiTEGY1mLpdoDiQxDUFrdda8JTlo2iMGm1zqXHqtUDi5D
0j/+nd9dQbLGocJAVj4DUg0jxxhiZ6x+kmjfq8+T/HgZavttYoDOskDdI7H166KxaqOM4fKW4jiW
rSO2T9nCy43I9N29F+iMwqh0Cbp9qaTWrvcXv7wbOrvAkkrBtr4Wj42LZTpY9Tc/q370rd61tnmF
/YXuZTm3j/T8FzBKr2txFksp5CTiEY2h+XxFwIlVpz9Dicf5v62aZyhG++NGylK1AVRoTW5WYwfy
6I60OYETS/OujnkCc5OLXZoBZ5SPbd2ii3xXlRxN3LZFZ1kY5U+xVEap6UvW4S/wZaVw1O8/PNIZ
gFH1HjSzw9wBwHw0r8Nd7WeNrdZ26xV74omuaM+BdsfLdW7n6lAs/Efr2dw6aLBDU6VaP/qK398t
QZ06xb4BA3+EsoHxUhkci8jRCTbP3qMFUdVLAOZatptLYZcu836pEreae57+cfTi12Nc+Y/UbBOz
V+CiEt2Pwh9z6A8xJwDjicN4QV3Vp6ipII6VpQ6YE+xWG+x2vJes0rn8bjkKyKbdSd5WkVlBP1rl
Tgyvq79VQHak3azQXZ3UAKClpASNV/Z0L9kxds47BCl3FbPuTumoH6ojrTSQMRJJHipJSu1RP11p
DaLMqHeF+rG0ro38Q3VGAzsKfhXMVJaJQNALSWgkDU22xmhX4c9ObG1J5iWKqSl4b+PPKEzsRapY
shbEtG6G5aP4jOlGLJk4ad3NIj3MRc15UNt6cUZjNLC1+iiaE6BVdFwRCth/v6x426/oDED/gNUr
ovxpWi8YOLT8YFXoeAlmXus9Twb6J6wgwghbGrE6sXCT8DgYgSbcXxZh+/t9dfGMkulSUSktPaTO
U/z2pXHGJ2n0k+vWo2vqRDv28pvWrm6F0Uud3hceLuNvHqGpSCAVA4EeRljeypdYykzaDG02c9Fd
m2rklG3iW6HoXobZzhKccdivGi2RcwzMAmc4yAfDlwLUk0TwAAg7OdBQSOOYpM1QYgXHfM4MS19Y
BmYLXV2rjxmp4Hnn0pvU6KoFr4gQggL9soCbL2sFyLysajbHYTIBmI+qr8fdDTal7mtiXEvh7Jfi
fKUo+ufLkJsG3tRRB8Tkp4HW9rdXN4kgg8sbqKbY5XatNk7dYd22cCJ6wxFuW0nOSEyE0cVFJnYE
SF2ClZdGgu/t+qBFHxo/Bx++oWCskBKyvBVIlmDj5QlteYlwVxAQviDMHGKOLJsPegXCvLcht7Bk
d4LNINqxySt7GL9/5FrOUjDXYpYzBvU7SNEWGGTNngc90MddzEv88eRg7qSwRKu0UtrDGJW2JUbY
6s7jQPoV8bxzF6uzYowDjieqoxhnpS1GIaAxc8r3WP/VVLaVDsMeX6jHSiI6BgzaRPWNujGfFDmk
DzrWW3uQxvR5iUNlH4+pdhDI/EhCcIDKxEotV57FSt5JpVJIdmfsJoHH272ttP/eA1vAkYRSHTTq
HLTypc5BNvCktzyGlk0MStqOjbcGWNYYD5fURpG2I6yaXu5q+dGIrxWV09OwnY1fYVBFWHkgUSNG
p+f40KTBD+Y5vBj3HfvRbvZFl3iU3zS77VNXXTgvhScc8xylVBOwDwTCKfWtNX6Wis5utL8FYZ7j
iL7sWdQgnTk+isZxUn4Yf7i94XdCbXWAzIO0zKKp4goQopbcFgUKGk16v+h1cPndbz7IFQzzII1I
VGoi4biE+XsTfsGI+V/eB/Ma1RDr/WINLsaQ7lJxthXlQdZ5VAbbH3tnMXQ6E7hSt9owEnycQIx4
P+/KAUUF8MUd8MVXXw2dZ73+rk/rLcdhbysb6O9BMUk3ljAOuw8LRYgafBBJqWoXSWbr2s8p5zRj
bEYF1hlEfiubnE8ZSN2QtdPl6ltXd0dFI4m9WMLeKjoUesX9ZZXY/oZdATL2YVFkk/QqAAlqvKAC
pY00+La8pbNgBfaEcuMeqgPvLPYKkDEWJNP/GYtR0ZLUgTJz8ikSrzjOuy3GNMzTkkxmitsqa6y1
/BkJh7TmJShZcvh/3u35thjTsGCVYhwn+OqTbsXDcqxOlV0fFZ8S7obfC5SZBn9xshesIL4+jJ+x
B9DnbXXlnSZjOUIh1VDbwvUp6reE5Figc2PMQWIeGvCjVNpeGjgKwwNkbMiUFVGRKwDMj+OxOPRX
yq6+4e9Y3m5EX6kJ/TtWj3yYsMGtyIBjoYdsFohfKpj9lusdxozdrMT+Xi31C8vcFd1wEIaKI+Z2
b+gZ/92moGho2i6C/nTe5NEmswROjGCLLwYWbpVD85BiQlLCqNrCpcDfjJpX0IyhkeZBy7GPBFoF
or9E07BUlDgLQUeRwe0c5zwThbE3UhdPXZRAzHwPomg/vk080xVvi73up169Cx35Ot59wOQo4KhG
QKLT7SvM1ZKoqGtwzCL8dH/179kJxifsxElvFC/2uifeANmW21vhsWFWN+VgpuvglZblppy/Kbw1
sFtnuP595r7gFDCnUeD3ReVg1E9K72u8UuJmiLXGYO+pEUqxo/NH9Bt8OIHWG03K6V2sXwuO8Fn+
Bh6OazmT7CUKeB10vONjPIQid4UyxxCvUkKs4UHbN1Yz/p1KsK0xatOUgjEDQ34t95ofO8tTsit/
DuhVzdz6mmc1eTfGOAdRm4wmqqlIBtm3k7qPZOUQZQZP06kms75ufWuMf6iaDjE5/VyknQ+GryKt
QBeBJ9e0mUNyvNkPbSyGPOVO9ZVzotu3BqZvA9+qmCNjHMPYS2oTtQgplcjVd4Y/EZv2yIDaR4BP
krzU0yabl9PYPtczKOMcRL0oUpVO8yTitWH5ev1QWD5HMPqa3p/pGYOxHrOCRrqEDkDPWgmWwSKM
7aYtnpul0l0rT1I71FLDKS0tPer1+DXswghxE9T28t/BOV82CB1IPZVViCA0SsgdyhvHueYtZ6RX
dEFSlhw77Cuj1gwa54LCXI8iu8teM7LTlFNe8T5yNuNA0Oz+T190xsCUQ1L2YgF9ESJYZdkh2IOA
YQTjdUEg2L5mpc17hJsufg3JGJaq14WqHgAJcts73Wl2FvLm15JDlwUQ5S/vi97nKp6oxqkpVToQ
qJrPaXUnd58u68OW014Lw5gUpZTEUevw+62e2IPwI1GO6XSb8JK9m1nKNQ5jUsC/jFFomg2tPNrC
KLnLFQZEbQObHbB9iMPDxFNyxogMJGrMMsUNyVJ06GQwo3IpKXhKzpiMpoljs9IhT27kqDAFTfRt
XFCH7/eER/nEuyLGcpRoy5IaAsuhaz5y8YnmRMWJ16XC02qWvc2qZpINIK11VdWnlcgx0CowqqGB
Dx2eWedcVjveuzWY4AO7dhUjLnFFooFpiChQvcjLnEpziiOWAPnCCy8c4Jwiy95WiXI/pjQcAPfT
65wvyLigb3Yx/FTmbZvcPEskWVUd24bAAM4SuaEFZ1JyXaoxRyn5ilvtqgm9kJKjIDSteZWnzTrH
Go0xEYPeY4FJCDR5B+4JfMWhfBe631LXujGc5ijs2l3ozaf+MfdK7mfx5sNeozMGRMiXVC9KuYY1
JK6CWViMcAatZ+0qPwLpmndZb7Y8Nep4CjKCGFmx2OVpooTZzaYXa9caDmoYjNWuHXlBHXUZrP9a
YbAvAZN181RVwOhd0Wlu0Bxyle3EW9lH+/j/w51si6QZhka3z71bi2CCDS+tCqVGe7X1ieaEknvV
yV3zBcNBx/YLWK/4y7B5mIz1ssyZ6MsEzEi4kcdrVb3HBheO5+JhMGarM5sxxgLL2hWx3UYov4va
ztJ45M1bZljDxq1/Do8lyFFnrKZPc4DI+V1jCm7Z3LT9TtCwuIC352bz03qNxZisvsg6RaIXtXxq
j42HBZxoW5SCDkxE5t7A+hvMOsGPPvICji3LtcZlQpw0w7oyLIWv3XHcTeAj08CZWOd+Q3hVoi23
uQZiApu6aEwltSCgWV0l5FDnHLe8balWt8VYKmzgjWrDhCRxZasnGgVEN+ZucTMP+Ymr6W56bhJ7
9mkrZvrqht5l20GV+v27PusKVdhVKKX24ODuMbbv5uFhMK+E9JRZgWU9VGVlNzovycZRf5UJeDTM
rUr6L7TBG3FVc3lt6qfLEm0b39WBMoFOsiTRnFP11+zJ626qU+FYnn47u/Cjn3gF7c0E9lo/GKuh
hZgXi2OgddgbpB4WF7vCH8vezpzxIDmt3dxaqcvz25v8NmtUxo4UjVCbswRUuuQsv+0DHYu5JC8+
KBzDz1F/tpCOhfWzWBMApbPi9vO4J0Xr/92FaYwNKVW1mOJapcLoB5q2rhztfvbjoLotHZMTZHFU
kO0HNsoiM/QUAo39QVlme8hAhMWjGebpIFupE6UkFwx6Pz2GPyQ38bCGord1u9tXt9PVwivabXvn
f1+xxtiQpltG7MMB3OTQDwlqgfvgm3TAhrhdw+kx5GkEYzHAZxRmTQQsSXUyiyBk5BaFqE1ljRIW
jenYXKXLoDpnbG4W5mY2TAg2llt9JztFIAWGZ6AWJLqpN13xMh2bzMlrPOb4ZkFQuoYGi6MvOpWt
ILiJRTqogyclBpM92Nr3yzq/pYVrROYQLTSAklqC0Z+LK3M+iOZtGnN6urlSMcbWJGIzZb8tU/e5
f8DYmK/e1bM9ua1duOnrcMV9yVu6sRaLMb1RXs1zTR8XUvz7xZ2vaZpq+obKF1hDQZayKzjKuNlG
vEZkzK8uj00hdzhIzf49P67Z0r5DHKL4ShA9di/aTvGiHdYYoi6F8YnrDzWOrv8CxhTnKdHLqoHM
6T4+0q82JQhd5T7Z5/cyBoZ5gc9WcLeCY2fKU8McBnmErgqktY35+xyBKnV8tMTHFA1pl7V0K8ha
YzGGOdTjpUg1YBVlZ8MVuGF4SMQfgvp0GWfz23ANxERzSzfrYNXHg6e5VRkeIP4EWgh8W5TcigVH
RU3GtizEasOeAEoR75LpZEr3l2XhvGyTsSXIuuXN2EAh89S30utKdFWZ02rLg2CMRzZh4EShFthM
290SJZptDcpeIFzisk03tr4XxoSUooGdtxaE6V1zpzuYb31Z7lG/oh/t1+NHGnvXaIz1sMhiFa2O
q6nEwOxvNYPjJnnnxtgKeaiHLqRmvsqxBKK3Y/MKq6Pty/fPM7tsRSwlE1jr6BcRsguwBqVPvmo3
5oN1PX5J0V4Zejov38tRabYmFuVpEwm/Al6xDaQ5D8SSF9Bwjo6dHl9MKzZMFUdHlM9inNpkLuzR
/Hz56Djmhp0aN9UFPPgiQGTVH8MHAd0/kuANeuJextmInrHBVMe+RRW74SyZzbOpZtJIbdoRN4PT
oJy1bTDD1Wf+H+5fQ0/BWyDGrun5LEeDORC3Ww4CVrxPPik502fv/cFbCMaeCX25zJYAWTr1WU4c
vXmUrXtNfpFlXpWEOrK3UdlbJMaymVpBxEyAMOnePJTIhZJDs5cD3plttAECB+seZBEd1YbOJgqb
rI7MpsSGsOzn4FU3v0mN6wAPNr/qXEpoPOFrGO21AZp7T1PACwff6/pbfEbOUrfGUTYgp1JVvg5W
d3g/p8l6TujCg6H/vvryjlOrbHsygrmAmC9y2QVmIt6SWvl0Wdl5MIwJx4g7qmYqYLrqmyr8VLTn
5G8lYex2NHSCrg4EitE/T2MgFJFtdByft1E0f3srjPFeOmNU2wxaIX0aPARZmDYvrzAWtNzMfn9T
YyDD9OrU5mnjRmjyFpcJ71RzljHDgPPLrO6gp4NHzMifzPDH2I93kSZh7NNSjtUwBZ1o7ceBN6mx
+b7Pr4FN5oVD3y9WDLmN5L6dMneub0VyzJuTwovCeEhMtJfmDdaYD9D7RAj9VKuvkGD0ZXE6NPUP
7ETxL+vlRubwzcGqjG3sJ7PCRhIcbHhduzRe73YRqNoke4IplgOsNb8Wb075gRdAc4EZi5mXsdSY
LYDTfRnay0PuFk4dZIlt2rObfpndyq0fU0cILI6ppir6zoCurpIxLIU89rmh4YBrZfE70DuCJ0mq
4Edre1a8ntfdtZGaenvCjIXBEj9TaCrgdVj3ooz2sCuw0xqCHhentiu3//HJ+s651U0nsZKRMTel
0td1HgMTdbKTeVCQhxA/jYHyVDxSSo/Faw95ZoOG9AV9EhyLuhGuvhWYMUSqUculSG3E5Ejghqj9
FEsrsLjsCE4Knycqva1Lt8kYpKgs9XqmD9MU7kCInKQvl4+SY7jZURlN6ppG6vD7lvXYkwxc6tdx
8eWvMNjsXpkZaEymMqhNb4ckAH2rO8R/Jwib3uskJR9K7c8E4TwtNqs3CbMyYJ06Ph6xDJzs+2yy
q+mTnHm6hmEV9PdePrftu1d0DSkquuuNMZWWLIrTsLTEHbM4MMcnxeBxRm/UgqkunyEY80jyLrcU
GXFd9XN0+32GvQplMOLTSzjIduJ/IKP8Fo+xioZuZkYVQiR1V+9lRwlGdIMWd3IwBH93dowVXJbc
HKahJ26UjXup0f1K4sXE7z8kqCyGaMkqUogKWxBNOyHNRZPGxFFrt+lLCc5PMeptqVV2l4X5j7Dk
Xyi2LlpXZtmrNChWaQJqRKkXg1FfsTHzSsLERG2nQeFPAa8jbNs2nFEZ/aO7+SJVxBnW2f9sg5Bz
bMO2jp8xGAXspr5vMxDEusYi3cyZfmM2vIkfnhiMzg2hmOeFAjGsCP0bouDFY+IY0cwLNeif+t5U
n0VhVE4rhraQTeBMTnJD+3+jg3zXuNbODMpr3qLeX+PBl9AYtwvdq62qAdp8ouXQvLbFx+xHezte
ZU7vjZ/xfF308XnpjWwjK3qnOZS6M3L/vNj25hUYjCs2miE1tV8PjTyKSW6n8vWsvF7Wf94NMh53
6Ucrz8lvRfwHg6uInNdsMI52yQRd6WRglGIEWhrZ7rrK1tvJlhvJ+Ttx2GCfzJaFkQYsp9ZB6NGh
qEYke1yeL6P8xzfFv/rI5nDjRiFSOSICnRxaHaL6GB1pc0i54+7poW/ogjayk95LZ2FrZwiR6ufZ
oemo0DW8/yPtypbjRnLtFzGCO5mvXIpVpdK+Wi8MW7a57zu//p5Ut110is2cKz/MxEQ4RqeABJAg
EjiQrlDEczH5eM37eOZEDZYa1Gx7hdT0Im7EyetUxW5Sg+PO698pZ+2xUaNU+qig3jyWpSVIj6N0
1TTEyeIvKfnBOSlO5GCruUVLekOXgPXreWHcEzdFhx5K039/Vkzk0HzQCXc0rA+2qVn+UdoLtniQ
sJqRbp2Mrnn1fY73mkyEILpASExLEEYgXerj4KpydBsoBufG/48vrvOJMVGiH2tFH2hFRfTU28mV
wT+KqcLEa4+65VvlcXLAn7z3XZ7x8+RjIge42pMkN6BPI35NKrQpGRdlfrdtIjwMJmSI6oj9ORQj
+N+j7H98yf1WIFvh7YpIrhIBINPtENr1YboC8d6+Dqz52Bz0e3JsvWAnczpTOK7M1nyl3DdqPYV1
1JngYv2lS7LK/SvlsRXfMGiQAEaA+H8ojycGEy5qTQuNJoHx5XXnDMO4C3LeQrn/SNbP58MkGFIY
V0NIz0f0tGsk627m+Q/dTjrSV8duz7Nrzo1IqE0uSoe9Psd+p0OkEVwrPgw76w5D8aWLeW2U65Vy
k658UWUJm3IYz5VQ9Y9rAaU9umOu8foL1cIXiBd/siqzQGJ8laRzL4cUKT5hG8HkDpPVH5rH6HLq
rOQg2YENVhzJVS+aZ+4T7qoPL7AZH9YEs8Va5nl02pf5hd6RRmCZJ+2VznXE+9YjWHJXPH/C9M+Y
bF2vzdOhQdmelg8Ga0q/+fWLNt7+HQbzmZAGqDCLOjBIfVubD7qwMz7R0YgscyEH85kwhVgWoBBg
hMOzUblafSfzSoWc41EZDzZnqcl0CQWERgUBfvnVxIK8tu+tbWWtxomFIIwPd3k0ZVUwwYf7E9VU
8plwuvj7jNNW/ij1ZQhFdWEWgZxGfPGl3tmWYTU1WmAwF7qRK5htx/sjup1NCzzV2nwSxYt4fk15
fJ7rtbYFFBMZNLGQhjSEuirMLohPtOEzuIwOgtfcBw4vq+RZABMcOtIkOhZ84GykSy26JbPb8sb2
V2PqQh4mBohmZyRhB4gew7adAJ4DY4KxXct983eGxhbd0jYt9V6EOYeFfB/Nwb2ObWfbdsARhi25
lX4vjVmGgJaK805vY0tL5dek6e1QS3ltRqsfGGfFsaU30NfLXYiFAEha/+nAKWwfg7X08xrd7jth
ty0ax03Zzrqml7ADIKBwvr/Th24fzpO7DcGxNrabTjSxUQqj+qOTaRdF6urRKTXsbYiVaXMaNhWi
q+jal7CS888rXMkbmYiVCIs+yvbsVCb+C+yrOymA5kZXwB7GwMOAnzU+mRe5V7ggAsPEwvavWNfl
+Ucw4UISu1iIsMwBb1tYJ63cjbytauuaPAMwQWIuJ0FVEgBMnWJlAhjUqjd5+JxDnVGY6CAGURb1
PnRZkGcFFI5Kfr+tp/9Ig84ITHAo6mAmpgl/aqrJUvuHOegsMZbtSc5tY3gwo5MCOrpP7Fz8w0je
f9Yiz0OdIzXnHIK1/qGLvCh/2ZaLczzvdYrF3ydzOqtZC7GqIcMCqNkCqWgyPG2D/MdN8Vt57/++
QGmKedbyFEagX+YHDM16+gHt0Q8oe1kCt+jFMen3TH0BFkQdlr9KAAtn+asaxA+ypHrbAlFz+lBR
Obsuu3SzqElfCTVOBZsgrkoTC6rN3g6K2pkkrAkxAztSDd7rN82itjCZcBHngz5JJjDjw/Sk7f1D
Cnbm8kpDW6XAvW3XdWiAPV7BQD9eOP6MTRpafHuVfvgFwng9h8alntX7bR3K65nKGYP+hsU5zUHf
GCItgdUp9hlhA+euPIG0wJO+5wdMpqPVrNyXP2ek/VgtA5aG2TYdI8FIKa5+j/ckvH5dnn8Mo12z
zohS0B6J2thL4ptevzTBRRx835Z5ZdcRdeczDBNuqzH1wQGLi79ye2dyVUzJ6jfaHonTowiX6N1w
n+y657yyeKsZ1x39jMzEYbFN2obMEFCpDkaxJ9Uu0zlewdMhE4SDnETj1EE4ylVvKLMjhJKnBI0F
4jiXo8j1lOMsDhOOy54QGV06WEDwRi/P1EleMSmzmyL0BtE+4089t5wPjq3XTn6qDwM9uGa8LsJD
1kiWMH0qFv+Wia3TKo06YzYGMmUd3npxVarYJpYn3ziqWw9eZxgaaBZ+Fw1KmAq0+aF1pN3giVCf
tI9Uy38ITtmBHFFmdPwr80o48FreOR7PNt4GIDGXpRLIZdrYRLuek308nYz6pAYKJ7viCckEl0KT
s6ahwQWvtFY2umbQ2USNrDa7jLrY7YnMsUhOxGSpBJNBGFMxgIH4CP96Z7jiPHL86z+u0fPJMdFD
1fKEgK3116PBO2sIselISX5LnOR521CoC328cM5o9DQXdtLVppAPtDunblJ3igyraJVdKY/XRiPY
eiK7mhjb1Uw4sKtRhIjgm0e/N+0o/ROWhFokpBO+wiS1seJkp3cPpPiR8fZh0V//QboFDOMF4I/p
BFVEhh9Nl5L2Sr6mxksr/DCb/3fHMSI+gSSyIum6zO6O1SK16ec2Ak6sYhpeeq7Nm3TgUcGtRvcz
CpsmBs0YpmYQoswTxnaIt4nkpQSt77ZBrD9aLVCYo8H6KLPSCsiSYgN05sb36kHurOKgoBGTy0+8
6lALMOaAgjETQ0OBSOL8GhWPs8SJtut29vtg2DQx9LFGpsghTK+FNj4ZhuwafN/aJHK0xpODiUTm
WEt9MVE56swCeaWF952/hKDWsfDUPoyFIakhSlyXwbEGdSN2UWYip3eNZ2NM9GlHvSgLipKoGiqz
ww+EVzwpowFz28x4OEzcMUriTxM9eKX4EuV3WvpMIm8bgncm9PZYKEwV+yqRCCAiud6JcYyxxpJz
AfHMi0lQpKEqG42aF1HeTN0q69KpWjvrok9pC50uJqoF4DJktJVEsdTh8QGJSR84cythK0RqZz3v
UNbfN8gZh1GZPGhKm80JLc6Ta7p0qd9HmOuiTfPgUbClw/YJrRmBCXlMUVZMSWG9s9Uroae1Uofy
zYLYcp5dIvB0tyrUEoXxTTBfBULSAoXcizYYBtxctOa7xlHsFiR4vqvyusbWbp0lIOOpQaHnum5S
w4tqS2gufOUmCJF6aS7KmxwL5KmQ8VdFSGJljICFb1RRuDem3GqJu31Ma45kShKGKCQTZ8V2KPZC
RIbEz3EjzDeS7srkUwo7A7CV0lFTYgPDuWiuivJdh2Fu42uFNK7rnnWF84W9LoupyKqkgDiAzeBa
RSgVhUK1GVhhvwe8lTGrjWKmdAZgDiQ2pSlv6hSuilZn3S68ycXKQme0xAO5rR5aO9kFjvT9Myd0
BmXig9wH4zzIAEVLLhYy9FY87P8OgYkMQjskA0mhtyn3EvVmHjhPWKtpx1JvTCgNlXHsmxIA4y6+
oQw8mHGx6HLH1jM4YUeif4tNCxdY7DO70Il6STpgaVbxpO0St31uUWfRnfEic8Od4dKuGfFB3iP3
7b/8lSLZ13alD5QkzoAdNY9d+1L3D9t/nyeb/OetJ9aKlmJlLzpkwRjQePR7Wd39D++4a9/mSx3S
f1/crkMbg62OOhLlj45vFNCnIiMJsBU4uZkvw6PGkWv1u2gJSD17ATjVrVxIGu6msfcvhjbwQiV7
7AbjIh81l6SlHeYgVGrzm1pVj2Vmgi6ctwFsNdiCEV8XJQyrS+ybRDjlaKApsNpnKK70yUvHO3X4
sX18VIoPprmAYKSsBJL0eQAIXct2yqQfQGnKCYE8Kei/LxWJ1UG6LgKiaRSrSJ/0aUQpnTdFtlpL
x5f+b2UxgdAYa1mNUnNAKTOYMWsf77IB5F3vPFB962yrbT18LNCYCNhGJVoUdaD1klUeVHfcz5hc
tMMrWkfk9VOtpxQLNCYaIknLE7QED06E0TW48gUcba+2aPukhGHosec9jK52Bi21Sd1+cWhVXA+6
GAFRs9r6UB/yXWETe0yd7k2/77FFq/TkwFLvttXKscYPhIlwp7CaYCqTfpEE39OBEww5psiyJSpz
IbXTjL8vqD8M6THAaoO2+Ex/7EJ1LEuiNAp1KSUAqZPThPSyDHah8rytKJ4gTDRUFF+q8s6HQYi5
pbfXRSJaBop72yj/YXcauL9EJGTIx/60Aq1OVMP3heGdbqS5o4/xmW08zjbWIlznHnnYxlv7vDHl
Mxxzl1RaoA5hFKBWOWNzuD+CfemmxHYFnzcRvq6+MxCjPlX1Q61IIZfZf6sGbP7KsJRm7DhBYt2a
zyj03xc+JMYC1h/WEAdfI1aja1aV8miLeRpjYqtslprcT4BQkYQNNbaMIcaWhmZFCSdh4qmMCa96
Ks8FajX4UBe/DNkbSM0sIeCtquKBMFEV2zN6X6MGgD53a5pdFQR+48hJLekf+Xjlmboii5qK51U2
tNXzXHVYnuLEQnvRB7GdapNXCi9NJbpGpdnbNr0u0m80NverMLQ/yRXQFHIpSoeAfmfw+G55GIyb
olTTGxUBhtG9zPrt5Ku2AHbHbUHWTe0sCOOcvamNeNSn9+t0lRtvqgGyYPVL8jk7O8MwrlmMfu5P
gz6gnG+L4WVf3PCar3naYtwy65q0iRJoKxkedfOJFFcZ72163fPPQtCfsPB8HW0yVaJQXQ3Rg6/J
ntzxahm842D8cSbt5GsmpBDH61w7dDFmd+9L4cf2ofN0xThkH5Aw0SScBhFUL57QI1xnpwkMTdsw
PGGY/Ebto7E1euir00WLSKDPDx/j/tVXOJszeOIwri+OU5LpDZQW6C+FGNhzZ1jDJzbO6Jop/zp9
wi5Ll9M2kqoW0tDLOYtvsMjX6svHbZVti0LYUcFJSzFDokKURi2sKTg0pLVyjbcya9uQCbsVvQhH
khoUZUjLytLl7Esl+t62JOtfWgt9MS7fakU5DjEVBVR3uh25KbiK7d4lx/iIIuD3bTie4hj3l2ux
IcGE09FMzD+IgevroLKcht02zLZJg1z9zxAw56MvKyFgBr248vvCLuV2P6ghIvPobkOtHhJuMx11
TSwxZWnc59RHG95Ik8FExosDWr50wskEeRCMg+IKC8W4RcJUTdND3qf7UtKdbSlWz2UhBeObWd2C
fDuHwgK0sWaTozbXifZjG2P1UM4Y7PeFaGIzsBkiNfen62T2tEq30uqi77iPWnS90IccYwHE3Mgk
LxRkYziSpBx29fRUhDeZ5vT1WxRfh9nB7zwScmTjHBH72VHOYhCXMvQXm5dGAUqghPeJvX5Cmiai
g0fGsyP998WtNpF5amqC7EwYLrLJm+JTo/FiAVXMR8WdMegJLjDEUAtmhebM3Shj4wdumkrAijal
s8th3vV9pluJkBylsN+3c+GKgcrx2/VohHUICiWJAVMME41IJAVd1+Dto33rXP+Y3GI76615rdip
Kxx449Hrh3YGo/++EFcl+oQHSYBNKsbwk+m6imJOussViDm2sTTaKVGBQZcpUeq8xB6PvRvYmMG+
4H2Q8ARizk+PtdyPalo1C7+J4k2TcIpJXGmYjCTNtMEMZEiTRhZEwlh04OKhdT6Kp2SXXvIKITx5
mMAX5ULZpxrg+uZh8C+j4BPvn+bC2pioZ/p5kNb0cKTocdTdriOopXM+3TZl0EQ2HxnTahSLARiK
KVsiXlN83mrjFbpEpDy/xAAEG++GuhnqAsdOmS7FJzOwhF3rtCf/iOKYjZ1Bju6EeHRzjavaFbzh
PuEyDdCT+Bg5/nUl/ATm+wTdwEYTGfgJXeZbio+mU+lL5x/IdOn7X7jb+KiZbaExUUIbKyUXeujU
wEtbIKJt5VgMhZUlvk1kXhbGA2OihDCFYWFIANMMTyG7tg2tRNx1zSmqefGXamlLLiZY0LlNA8tR
0KN5JYHoJPMiFBmJJ1ulHXAbQtcvlPORMcGiGXSsJKZWE/k3RLg2o1fu+kz6J7bkYcJF05SJ2VF5
/AI7YAgmwHo7mw/z4G5nFjxRmDjhi5qidTSQC122jzFAXpHexdsLB2Z15HXpaEy86FWsci464JQF
tqC/l7kplVnqFLbqiG/aLdjaHKwFDhwuYxXHCtl2IDMpJqUuAQ0Kb9PTdsa+epod9TE4qg5Wi7yJ
oTN+pZfkyOl2Wm1wXQj9Xoxf3JJdG0uCIAK5xdqZ4Qod325+kN0UNenAM7zmRTkKx/YSk9Mc5h/O
qb5fRgtgsNwqZpzjnbOVZrArEZTWClsMeo6APBgmmLQgkikJhYmCwVarKxkjQqLxtm2hq7eAKitY
k0E3H7C17zaZWpUMSOH7Kr6ZdQxlS6GzDbEqxwKCCcGqmeeZTMt3od4GNuhYnmUZdkkEzmf8uhcs
gBiFhXlBjDIBkI8Nmx4uGMVKQOhoJ5cqaIhLYqsvk1ODu00TuE8jqxEFPSTYiIFHfUNmPLCS+xlt
UeiAmOUnU79Km4tOj61c5c3Irp/Xb5wPywWnVJ4QtJDjzNVeknHLdJ/hSQFX5S9RFObWNkJjCFsJ
ECFaZ5O4ctMstriDGjxBGKtoA3ALZ9iA5aSt25a1NXJ3bPIQGHNIAJCLVFU6vraEqPP0NOcE3tXs
YqEq+hOWkcCQpM4oYXE6xmqz4YsiHcv8pey/arpkdYWz7UgcG1Oooy3QlChOe4G2khlZo+ySvm2t
wS8Kryzycpc0sciRbt1xYc+GSUxRJMwtGRe+IjUFSJrMNLL9treS4CpPtd22VOu9KuoZhrkku1So
pL6r8IZ/nOzsKsOrKU0NpxvJm23Q8mMTUeyVHF2uXlsLUMZfTSXJi0QAqNIOliQTu57uRvmL2oBH
nLejcP3cfgkosZl2HJs+pleBVWU/R+1RKH7K2M4T7rf1uH1aEptsYxQtClpSomtOxSa75DkLZRQ0
eV/7649/vxUnsQl1PU+SrrUwCjqASSwsXIyv6XUrO5MV8gkx1534rDvGifN+8Hs08iPJvca85wlN
TLt2r9y99a5vta+5p3PmptcvEU3GXhDTkExVZ5wsLKRo6LBMHd/Fyk4M0VYifqUvnHQBoqjYw8ts
042ZgqMdPnF+C2BqRQvv7mZp7KIZVqJO7ZcxSA5+kp6awefAUMP+kPouYBinjvRSjaXhXb5g36Fh
YNg1h5rbnLB6bgsYxqmbMcIQXgoYJT5FWAzdKd/+Tl2MA1f+XE0BVdcca3bYPMtZb+UGb7ZjZV8O
PmHPcrCMa8GsCXqZg2sjjLDfRXK6x8SrLnWsvAgxdjzapoWtF1eYG3PTy+KaNyq2Qu/9JzxzF6OJ
qDI0GoLDg/xzdjqvsNtnuioCBBUe5UPmIq5+6i0EZu7lGLyyUUrt//2b3cXghyt/KfGxh51ODo/V
cj324zKUCDIO+Bzj3tkcYDOtWlBaVmk3HyLXd4bcfptt38I6g2u0xV4JDq8atRopF6DUdheepolY
uTsMiClp9UXGkuSwah0l4LWT8lCYQNJPtdzoFVCG8kkKnuo6tWo1sLe9YN3NzvpjgsY85EKHlxJU
CjFTm8WilRecUtTq5bVQFhMvwtpsSD4DAatirTguwEo8nGoz/hGTYrctzOqYurnAYoLGNPW5MedQ
We2UJ/WSDviHKOUlXrMrjpRdFc//O5TprRzbnhVM9IYur/TKOzUmrJBgbojoQ1w5eMj6fRPfhfHT
tpgcCJaLRdFEvfHpmcVCZ4vYa5Clg1ULIcc01pvR8FmnIZUnmswmBEXui21mQps+qjT7xtMCq9y3
LlrRbpMdbyvgel6wQGPihgKHynUVaOotbdqX9pn9Fqfg76FbdAR8m28rcb3iu8BjIkePDQSTqAGv
3/WO6NL9ZeohOc0upYHgPatzpWNCBlgLmsqogda4vhfiMVK7CI4EyzmLg3QpfhM4TseVjgke+YRn
3LQBHuXso0uq5n29p2iUW5iHth5EzobCBBHf9I2hoQapGbJF0DJUjg9/eVpMFAmmCLVRvHEiq4pv
Oo++NtSucqSLepA2cgoB6w52locJIy34GWq9hfJm4o3JAwkuTfnrtkDrUfEMwYSJUdAzVQ4BAQZo
e5TupKq2sQzTL3kckf+RgPxGYutriaJFopIBSfVk0xbd/h5fm3Z2m3mVg4Vi4FXcdQ6ltCsTkGx/
9rI84zMZSNtgBAuzXpA065wOhE7ZMNldxBv64ZwZW1Nrai0IYqpQ2uSXdqB/BUdIyWGP4YEwMaOK
imZodFhhJd0q+YuYvA4Zx/Z4UZflaxhTeTCNHnlpfqoP2RG8ea7h4VUNNKzcBuD1XO18NkyUALVT
g2ZjYPmv5hGE9niUbEHiMj+pF3yCV15Mes/lFmkT+slmoaqBRtkpp69YcuvIB+O2O9SPqc37Pl/d
y2Ge4/v7d9oCbcjnsM/ofTIce0e9VLGqL92hNoAmZ8F+AzkbUsTqjZLqZvepxyN3X3+6WsAzMSTF
3J4qloCvHbxanhI3uAXJ8j5zq0vT6XaUKgLL4fbCMXMIOGAO/GcQ7k9gYkwYSFqZR9B3d6Tj8xly
8XCHR03VxTZce7rJDuOR7kaSL2LVCj3lnnA3P8qcq+E9Oi1OodbRsVSp+A0lsYRr2VZx9dEFl4Xd
XVVgXtJg3OGzjlUGshUfhwvZab3c05ztaMv7FUwMqoNaaIYJ3yTDUHhVEdlgT+D47WpA12VCJIMo
isaSeKPF9N91FFimZVcYq1Br6W5WhNcu4w3L0XP78AV+hmI/KQkx8SHUgS+cvrx3XuJRHjN5/6l6
wgKGUVo6xKlZhPhylRITWx9uBaWwGoPDyMxRG7vSu5fbWjUo63PauWL7M5FyS6yJlYWctxAeDhO5
u0GPSEm5anuhvfSb6dDO+UmV1EfJ0NxtY1u/cReKo9a4sPk+aIW4p9QRdK9DecLjndXY0kV2iZYP
G51bu+6ERau7ZEcQHHh59OoVtQBnQnqstnKdyyDb9ENj36iVI8lIOcfpsC3kekK7wKEKXwg5NL1S
RxMUSjdsY44In1mZHXkl/Dl3xWduWYHGyy2jZxLAGntl+i6H0ceRlXwlb/Rxst3HPzE9YuNTLnU1
Dx8KR8P5zFudrmP23tANCe07f8qpZERPpfclHdKXWvfy7Ef9Gd5L8wzBfs8FUxCEE+X/qEB9VzS9
JflXVZV9JgYuUBh3juehKXsJKKbgquMLt6d3/YB+K4pdkGNm6SQQeYDhmYPbNp5iHDT5MYguIgk7
oqefHPujP/ejPZzhGIc2qmYQUhPi+ElhDxLo1VNs4S0iDzThaemlceOYSWx1hj0k8+M2+HowOWMz
Dk6wADsweojazYFrZi3eb1VH7kN3SvXbbaj1pGlxbIw/T8UYBiI9Ntn7Z5bddMjX6EAHtIKd8bCN
tn6znAVjnFqJC1EQKbNUZ+p7sXo0i9dauJfqiya8G/SD3nKiMlXU1iEyTj2FUdTEJRSpp/s0PjS8
5Qa8v88kYU0SSUnSj7jCJtkbh+ZQBoX3dypj4kOOvb+pFFMRZrvHnGMX2zEoZeVMdIYK3IiJeFNK
mrUNypGLnTTX9Kgo/A7nVIllbglF8S3TeBF+/SL5bQssKScpc7UzRWAYyatKfqrJyZc4frQOgXRF
MVRJVNhmZn0WZV9OENNnLfF6HU3zAh7s5Mbe1ta6VZ9hGKuOQs2sAwpD86UG+ZLiUffhfU39x71/
xmGsWVMlLAYXkev2nSUfcelb8XVkqWDMVFAEF2areOlxVU33olPspj3Pedej0hmeMfaqmbokCSGm
iPW3be2l0QN44WruNBUV46PTnnEYi596MLO1FXDQW2hqz0b2U8DbXXdQwRmyfXDrrxf6byi2dhEk
UZ7NKaCy5qQes/241+60S/VBux3vwitzh+EBXqKx7lpnSOaa1FosWxuosRTCldCcCl4rHMfm2TpF
0COao7CPhHd4ntuLTEcxOnrb1htPBuZujPywmc0MGGGM1bQ15oTKZrcNwfEptkoRJGDTyCVAqB6t
HCRe7TaHbMfjOOBpi/77Isvs5qRHCAdMrd6l4nMv3Zbhy7Yk6w+2CyNjwsM415it9eG2tA0svZkP
2LDnDV9SvNi2luIZx+mQOCT/FKU6Nh/9in5sgUJT5FypBsg2zYdquOybUyDebcvGUx8TEtAzPcpN
jO9eEa0eE/kRqaeZt4dxNewYCr58DUk1dZZ+c5D9PMwMiNFrj21zJftHI7mIs+wzV94Chtr8whIS
WZlCpcX3hmCEltLJdu8nvHBD/eJDZFtgMNZWV0YvGTNESZ40YvmeshfcZpccxtCmmxGIw2sEXM/u
FoiM7clFWgiyBkT/EgybaFxprQZdjy2epiLH5Mi3ag0LMOZ+mswUDb90O0w/Sie1CXZZIl6kmcQJ
DeuUCQscxupQFKvyOACOWRDsVsXjVOKHxyJLr7oQDx9pY1hiaVrg//Jqjffgvs6KskBnrqchzJsm
oCoNDyNedqqrXrYkp/K0u/xi2qX7ZtcjVBWO/A17EjhGytEwy7wZpbVRBw2wS/VnBdmr5CTPvHfh
1eh+FpCl3hzLQOtSEV/4Bpl3fi2irK/ut+PG+rP6AkP+09tU0cxKdAPBVHb9yfwq+Vbk9vsKn6cn
pE52ci0EeHcJHF7AWi8rLICZq0sXMIlRTtBg/9Y7sk1fb40MhLrEq4Ab7Hg+sZrMLPCYsEKySDcM
ugpF6YlVm69ifGrTq0T/Jqi8xiBOdGE5m+QymIyyBhSlVDLASuYftLvK0S3By3Z6bPNeonnBhd2X
1IvS1A+0RBPTzmpUaLz6W/7c4flbfJiwsXbbZni2z0QXSVKmIvWBFmT3tbLPyX06PGxD8CyfCSxh
2om+ZgBCMK9rdd/pnOtyPd9cWAMTO8wWrOltBYDWwTFdNbD6dh+4hhs9KHbmhLfc/hVx+8ph5/jT
oW/RLABE8xK5FLqC1BsNXycoyXvbuuN5FsvYZKR51qOBGq8v9yl4zYvbwO0tDPSl1vvmA9Pi2d9q
YmCKkkG5RDWVZRNtgmjQ4wnUSooYBxbefpxiCDxJn78Ofe1uS8fBYj8U6rAlki7Th7n0OY0MZ9Qu
TLIfY9XZxlnX4lkodmYgBkycRhDKfw2/t9fCHflqoPAo72T0kmA+iddqRE36Q0qywGMCcaRHgoT2
XCSJhuEmw6XeuMacgo7vmzzcmAlvJGjVwxZwTPiNY00UwAaJ8Btm4LDZB+RzPIYLCPoTFokcGkLB
WkBp+JRrs7air+0h3SVeQtDubKk781uw47V6rH6rLBBp5Fog+gVMVIkglIHa9PzU6rdC7pIYd9hO
08AEEj5xjISnRWqtC8C285tcaCCieksnWmhtPEbVbsSLo3qitxhvwxbXLJngG6F9J/A1IHZH7Oq+
kixKq+TvNU9DZTza8cYXV2P9QqNMINY64RfTYR5YWncTk3sj+r6tRZ4SmVg8iORfBrheO5XZYUb/
5DbAepJzluLD22SZBkFCEDToO82E/3S3lIiotcInycZSdwynRfe8hGM9O16gMgWGViDaaFCPpp05
9U10LHFMspPe8jYXrx8S9j0bOvipsWD4TyssZ0EleYwxON8oLWN+K7ApSMx4EYOHwpiC0pEUH7F0
cmyqrakQrBzsFAKPMIT+1o9h8CwLYwxzmc6GOmPYI4/v4jaw0vlV9O2M2CnWyW2bBUcgNocvm7rJ
QjoKl4o3GXmKyEHUOG/F63kGWMP/PRo2hRd9MPCFBsSR7nO8D0onyaIbJm3hEUUAu379rMeeEZl7
xPD7oakyIMZGvVcqcpHqzVEddN4c9fpFfMZhL5AiHop5Ak5YWAGYg94ajFDh28FSajhWUzspep0R
Aj/Xk7tQKXOtKDlIhIoKx2bGe9Lv4uLK6A/blrGeUC8wqOks4jp4MPq5G6kSO9v3aBeaYNcy2upA
w4R9p6XhcgDXzd4QsRQc9yKoa/8ElLqAZHH8HivwAPROY1Jd0XWNJTYbmlbaWLWF5sgvvFL2auwF
RbNBNFMVtffrZiFoFehqldGBE03JD0OFbvG65Mi2KtoCgjkvXS1+NfRVxZcwHy40zCCZ0c8ozL5L
fvyZh6YFGqPIOZrjNKfN/uN036YvcfJ9+6To///P+ATOfFXXDRXjgwrYv/48KD1X617O484R5m4C
D/QYe4KBsrgw6gmntZMHxYRCozQiYyxC9OxlyU6Kc1tVD2TsOM/eHy0AAmkiVn0phP4v5niyGA2X
apV0TqSMdiGlR8PnNYavuBP9y6iAQnUqEVlKDNyRjT6WwIgPtEGqeAS5GHZY72rsGc8fMfK+fUbr
Ip3hGJFkNaxMbAToUKjMd4Msu+CJfvg7CMbMaI20mFSYwQQ6nZswyklti40Zy5w7iicKk2B2WICF
kXrg9JjXDibxuohVjigfA/mfh8NkD6IwDu0Q4HCQPbuK2jr5WP9s9X7XVoRj0TwoxnmwK7glo4SD
kVLwWo6iqls6SodWQSTtepTVnNNztKo9XVRBby2h0YslNhpzLcCDYAq81vemyrgXTY0Tb6gTfogH
CwhGpKLDZmzNR8PrdKQLWs1DhyEp/vMITxImFgwKeJsCHYc0Z7fJfNUFX7btefVk8Dary7h84KCM
Pae9pNdR67fOEN52AfocxstOvA15zOwf7wLY2gKGMec2LFVJUAhgiit1OoqCbg+YQSxnr8bup22R
1qPOAowx7KHJ5DiOIBPgMI8Voe/ffFC8cI8X4Qtu3z/Nqz4YgoHheHA+ozFQZPMhI5qFWINtd/Zk
0woPpVSo39ms5T3vtWz1uEyEbJwYGIvZ0cOg1/RAThAWiFbKB0HN8VRSFmVn55nxWgd6+byty9Wr
yFRVQ5QQx0XWPESfpEWUCa2DoRu3NUxwWiuuGfKKO+tHtsBh7EMHdaOfSNQM6TQl2ljHPd02+c/G
Tl7nLk8oxj6S0A8HwwRYNHvpnNqV7NYtryVhXSQiYW0QtgfJBtsuOuTZIAnhhLAqK04NdiY8bVVW
UIDKM8yOWRgd9ZxYkaEdZEm5btRasGa54z2qrcp6/hVsJ2nTyHWAJcKtIwvPphE6SuopisS5rNZB
VIOuXcY8O9ve5hdmqcizCCsRE3R47ETZbcO3bUtcjSDY/fcLg/mojsc8wYYkYGTj9VOOLVqV1flY
dUietnFW4/oCh/mMUpJqMCJhbv9tJRFcGtf5rSQ8cZiooZNxEgcqjjpdqsSt/LvKTK1Ku5YNToRf
vUGQgeFYFFRURMbaY4xOzpkCIvOInNTwqgQ78rbGVi1dFTHTDYYoEAEYzB2lxjDsuBn+cV75fRIp
s3t72ikg++YVwtbEWYCxH+9RCzYVNGO1YPotj7NB9kUo7zkCfSzZG/IS4/9Iu64mO3Vm+4uoAoEE
vAI7TvBEj+0X6jiJnPOvv0s+9XkYDXer7OPy21TtRUutVqvDaknXlox20Zj80oHulN7Hh/TE9hWq
8VRRtg229LdIkrYtyIYZEwfSjFZ5zUOnfNBh6Eu0D4/6nvppoBU+waAm+z/umTz8jjU0HPXm156J
7jHDa3+kfh2UJ9Qtvagem/+PmGiSFl2GFjj7pcdTM2BeADE7jOuxHwUnfBg0mBnqfI/9Npivu0MI
3q8nxS5uagpmH6CiF7xipvy0No0cFQUWEWqZoGHtJDoO40Mxe+4/4BO5bQQP/fJ4GXTLElorTOke
q9ykSbUZmF3+OS934XKV1aoso9AJ2eGwCCFo+8Zp0+Wknz3oHQ47tg6sp6UXH0WXjfW927G98UM9
e3V771Zwkv1gmLtnhA7sh+hr7A/xsT6Uw856Ms5sj+kZJ/S2uN/Jw+V13Ny7FajkXRsYhVb2PWSs
s7MVfV/iH5d/f9tmrQAkjQxtdE8aPcwIyC6HAKNVzvGNsXj/zkVoX1TzCTb14hVOTgJO+RDjOQJ5
6JL6WaZdT6ON6Jlq+I0KRjJcHQVJrelir6zqBx1+VPanJekUpmNza0y8bk34NHheSVtjp6OVNxFW
bnb1fWwVz9SwFU142xBM8MlYmF5CJYjQCFk0c1yOoz4/deA/r2PVI2ETwnJtisC5A1orcQWs4l8F
nithGuNBElnNIdfbfd7mT5d1bHMzVhDSZhS0KVCd7IA4oDppmLRWkIOVqyqaVHIIY7GSIyzKrEoZ
QAqnHv1QW8qgpypK4k0QKnK81BHPDslZiSyzpl1Mu4Ab3PKs2dX2U7QYipj55nqtUMRXrESZqqjq
aMXQyIZu5hFFL/M3m9bB5U1RiSI+YgWiFcnU2iVE6YdrSq9iFSPb1gMNNBW/l0q6AJpZ7zh38fv6
8Fzr9p61KDpx64DOKl6HzeXCGWEGHmY6+IfeSgKvi8V1BA3uY/YlRxeLryXh3gzt+8srpsCRT0qv
z0UxV3gtpUu+N/TwW2+T85SpKsU3N+ZVHJlSrGaEpVkDcah2rqbUM+Y/7x+Gr7VCkI5K2w0k4RQI
oTac67Z86mxUzbBOsV4qQaTDYmqak9uLOPbuU2g+5K0qNKjaEPEBKxW2KjNxuAY5HPtqGPD+r+6M
1lJYeRWI+PsKpM50pLZmgLTo18vy8liHn4tmDC7r1uZpWW2JdFq0fmznUejwUn8yhzNtunNGPaez
DpdxVNJIPow+ZRrGTGNPdHQ4xub33Lqbin8uY2zvu/nL4IsrRVKvFFaxtU2ESuah1K4tMw53RdXk
Hy+jbK/YK4qkXXkWs9GNOcKOyalpr6zSDSbzcXYm/zKOShpJyQrDyruIQhrNdnbmVF+b86DYlG0f
jL3KIukYyKzcaayA0fv9bt61aBxOD+FeEIXh3ahIdwif4Z3XvAKTVE1PqKbZLZIqfWPunVH/0VfT
N32cbqw0OhZ8ua005XyC7UWEl4Q8i80cOVrXacjuhcLJyH/Gtw2G3EV7cpdrHnkUrQ36FV52rSrg
s60gr5iSnOgOZbpWArPOZm/SbpqFnMPw4Na6QkNUQNKZAj1ST2INN53LNN/sQuSae9+KSXQTDhk5
XVbH7QP8KpXkESa8t8LcsGG7axN8lrmfNB3GF/+Vb8teYaQ7NdaQRDdbwIC+zutq40QzR3E9bFQG
iGvoN4YckcvT3E57GxjDftyBi1ZwJHwOT4IpLL8jRx7gZfCfFs823tpy19J6ox5+OaKBmaY+JVdD
piqMVui63OZdL5mumRxidZXuaZN+Wzja41/IYesmcy3HoMSUVJuOutbmBexFwdAR35uY8m0XnrsU
0d+o9gpIUu1xosS1RpyhvqqiKxrTvvMbu8gCohf8Bfnf3WXBNtfOhloYFnExM01Su65O0krjyMAt
VoRhh/pBn+yH/wQha51GweqX6oBwxlPU71P96+XfF0vyzry+iiDrWNfHRToksAa0Nby5CFL3oznr
4Ex7TLRvl6E2LbljodwYL1AwMErqzFDXMnQpYixIXJ8We/ENku0zFAB4rq1daXn9uKTZ32jEClO6
3GnbOCBWNWDJM01HWX52M7qs9gn72Xe14vW7LZ+NEWPi2sD8zrfHFWPMY6gYtkqvmgD+vF/15gu1
6B1vrd3YIXIVs786vUjQO+hJsihy9W8xrbHW0NqI02uAXGefJ7H2HKNZRiHZRj0elPwV5l1Xa0Xq
rHAAM+3RexPYL1FQdJ5o8BcV8tSv/PEqeVbW5W8qp4vCDbySQNophx9bh1qYh4rw47Sv0PnzK1/7
2bqznrRdeCSfRBwrR6+I/udT6YS4mN1sExv5Vbk+j1mRcBRxKJJ4p9t1YLYfzU4VQ94yHijjIC52
jmEwneRFDVWj8Sg0+6Brsr3DLJ+0haLmSwUhGd6JGeO41AxlHJ1JdrPR2Me8YX/z5FgLIlldNE/w
oUloH1ha6A89mGIXnDB9URzlLVdiDSO5ElMVY86DA5i6SrzOwRhq4xw1qgO15R2tUaQD5TRVU5oL
UEyKoj+3DExyZ6Xtx8VgT5fNoUIe+UwlYWRkRYLNqbvrgZ2XBRFZRchZsf9yo7jdpGVY9VYfNBW9
7srpmmr8P0JIBnbp0QPMG0iB7RHTe45urkr7qqSQ7GpqZW1mMkgx0PlOa0Em7hrt83/bDPENq2dz
ZbI4ZwXEKOaXafgx0thLYlV72LZuWWCQRz7FQXL3LUhfm1OfhXYPng9+Nxr5OWLGYcQoG+3PK7Rt
gqlNv5EkcQy+aPnsQhxm0Q+mGd3w+s+p5N9CSOaryrV5tjiEYcPigcHE6zElIv3zQZdvUSQLlrCl
o8XgoNgtq05zih7zwgqGrAgub/8GJdlbHMmGGSMGGfQJpEETx7e49cJz5Pc3/D4KBsyli8ENZOym
5/QEhk0k96pnVUfOxsQL8QEOkrFgsrGJXHc8hbQr4gK3ASa53laxN++QU9zTxJ8/x77gzG3O8b47
ZIforOIl2lbLV2jpCA8UXSXGAGhu616b3nJue6w9ZWaiWGWhdbKvuZZR0v/GWErbYgCqwucaw3fr
REXar0IQf18dY7cj+mhX4k5NtZ3BzL1W6QohNroE3u6UpPhLxHmZgIEj0M/xsfig+amfn8xdqmSI
Vu2LpPsznnxlkwAowlClcA8SVi+aT7apsOBbbut6VyTVRyUZ1/MIN15et9zjzRBgYKqvm/FVrrvX
PCa975gqX1lco+9UwTAw595gNsXUtbcbBfcLpPYzDJR1EM3c6QFjHA7NQdlaJ3T3Ao58yUboG0/s
HMJNn5Au3y3H1K924QeOlkG+V5WxbqZc6atU8n27oLC4Qw0j0L6JgjK39aPA3uXXaPY5U18/ll9j
Nag4NZdElI5v3qJ9m4n9G+CbCwJB7YHfoCLgmiFSBfalP+8mhf6vhJROcVrUTrc0UEsbVZaYx6dj
FopTob7aJCqmyM0TsIKSjvPsVm04V9AS2z3T9t7ixA/jh0VTJeM2j8AKRzrSxZw4Qy+uSyc5Z4x7
qZPtZv1bWz8V7gd9ULY3qfCkkz1mZquHKbas3VVohedH9FF94LvmqtmRPaS9aUF2nIAIGwUmly+6
7XtmJap02smogX3YxO51++xk7osgPPHrfFeCeXPw2afEA+nlKblWH0WxV5fUVHLf28Ztl7SCzA2t
dkhMBqxbjpeFU0FIRiWZTWPIIsiGI/jMxnrf59HLZQihCe+lQN4ZjBoozJKZQdAdFjs0hz+SzwQJ
vPChT+nBWFTBRhWMtFhmSjnr7bAHVfnNRHOvgEdQuD//myzScpGKof1sAohTwNt17pP2wW0VBd0K
QeRGPqfoRsIJMOi8j5PbftnXhWLXN9MR1Pi9J798u9Wl73SNmXWzC80K5t2Igq/9cLRtX3TT9xrM
vKmoIN9o6RQW8BVQsrhpyjFJK4FQ1j26qfx0h17jnZgXkVyBpf+g8s+21foVTjK4buTMRcUBl2eP
YIpRM3irNkl8wGoBIyemY/nvAub//HI8gxStTJiKUnjdxwbjGnitZOPf4OR6u4riq1aoXWgvxCiE
aqCQpzXPhpfeh3f1TXfVf5p21C8/jF/Z3qbejMZc7KOq0FcltWyEQaMWNg3w3TD0xvFzP9ZBPX6/
fMaEOb1gL4hkbrMSld68hG6OWUOuiJaxIMVI4vOYGPQnw+Hz62FavL8BRZGZaYhwu0xnAeK5ri2J
BjekAP1mGx9QnLtf9OxYpNkxrnOFA7m9kK9w0kJqCI2QxcVCDs58N1v0GgvqI0kYXJZq2/HG3J7/
iSWt5QDyNH0CuV4wWKlXD8mHIs19sDCeErNaPNtKDvnQXNWNHbDIVvEUb2/kK7hkkUHQUKBliA8B
T49aXALuY6jZXu7MaIb4dFlSFZZkmHWappWBoFqg5Z81yy+WxIvrL7p91AvV3LFtlxXhCN3VMeUD
ZVVvT2HdpLwlpXhg54FwBwxUm+/mz6BH/PXSHV/Gwos/uE+XJdy22StYyeTYBfr+y+7Xe7s5lef+
2dVhbuzDDP49dHbPCt0RKvjuGK7gJFuTzGQewh5SMjS0sTgwQNQgGq65TXyFZGLBLkFJp0FfeDtS
ERehXnUthpwkj+wuRhDB8aZD+uFvChQpoaiS1UH5a/xiGl9ZUWrGlFQpDkUypz5JedCEj130/bJQ
28vn2KKBBY2UjqSQ05CGSZYZyMGXaBDuvjTxU2eBJqr58w5v3AnkN5BcbmkuaZdNBEA6uzKd+0J7
qarny7JsWqsVhJSFwjQHOiAwjsas7EvBiF/Y+9H8m8ztWg7JQ+iLOB0HW8eCWdWDOzW5F/PEN8b+
8bIw4pi8V7bX9ZJOL3OR/hlHCFOCJz/qvKFXVQtsOzumyILoho55WZLVJcsUMzoipJJdT9cIiv2I
D+M3G/osKutzpIz3l0XazLNjdi5DrhaNRUS+Msm4gC7GWsTjqPwnPCM48Czmlxt+4w2H4l5dKb2p
EStAybSTTI8sUCTBESjwBErRfM+qw9ypWsC2bd4KRzpFTdONveYChwiyU6yke8uexr1obxs7L/16
eR0VUsnlf6EuZuuFQDOX67jw7fZ2QbH+ZQyxMu/U71UiufZPc83YrDuoeWE2P+Kxu54MkGOTsN1j
ws21ng33WpMqqk2NX2+sS6jS4SKM6G3eQEHgdTQ7x+5/cJoksE0jaCEJ/UQ6EsLCa3yHsSP5XVdX
g98xYvh52RhoZKxTH/G7ZTcgOQbKHmcKXKLHQWGlc4CQVxbo5Zx6Vj3j58Kq2jdW1J2jbtC9uUdo
2CHdtdVp5T60OE5BX2Fa4jI8j4nzNCTWo25GZGfGLRj5c9fyJzqDHq0DSJIRx2vD0ThwzMz1JsYf
p7bHjUtC61DjfjoubeU+uSQt9j21MhBPtKw7t4TGuzal1Z1btzZaypvyW90O1yR2QFaLst/Pur7M
aM5k6QfChoNjabU3GRi4NlbdI7fy+ibhMzoNwmVHOvD6dMWAqRbp/MHUw8iLY2QGxsjsPRr12o+2
a0NvznIeIGp3uzhLdqIt+ezojL0kKWc7OwIxlVVkKPN19XPvZGCCC/V4TzN7OValAR66bGbB3HJn
V8TogdZi5uzBFVv4cR7zIC7d/DBQq/FyLdNvjNn60YVZ7PU6QlU0bb6kKQEJoWkQr9TiW2uslh12
uz7MNIMJaKbCm0zrXhu563V5xAIyixn3WnUfjRb45zOS+u5UTt44mZkfpVrmRSS9KyxzUSjipu2F
kTcJku9Ml4vECGNzG0UIGlHyc9YeqPX58uHavHRXvy85EgUKmigRv286h7xIPZ1jUmt9kxtKVkhx
5b07UCskycTbZt509gKkDqyM4v1X3iy3YliAppwpvmmV0P4Kxn64Eejxwaes3BVexWHRDvEQxG36
XFNya2j8aa71v9mbVxi5sTErjWmebQGznKP0nGcKD32zIALV4v+Tw5K8iMIqujqlANAPYsmKAP1f
RzGoDA1LGKiYHMWT1VLZ221vfQUrmb7FcKNynADb7fuP8w4jazCoRf8e3YqZiqCmOainv22qoS0K
1VEKYbsyE3gP+pYqB1V7gMLBF51z2KLuE6kGVGAbh8sav6kcKyhJ48fIiNxmyRANwGugY/U1amzO
La32l2G2JWIOJsCCv4XJe2e2i93TPhmCKf+8tEcWfzf62Cezgjth23NCpdP/cKTNyrolQfUKcOZz
eBjuBCVNHQyI8FJfEFipRqNt2qMVnOwLOhRNKwXgSnvw3Oqbrpo6owIQf1+d3akPrTicAGDEg186
3Y40TOFQbG4NSsNcQlFPBwKItxCu3hoLqkiQGmzQst5f5f1nAxPKp0o163hT1VZAkqql6PE2lxEh
kprfp2Xupc1TpHzNqKSR7Crn+oK4iHiblfrHGKy+jVl/SdzxXodb8hc67eIJiBmbYry7tPlmmFHw
GYhsPPpJSlRZpklAs1uDJ4od2o7CrJAkLaidatBbUfAhpsvEx+WK7v5tGI4U1mDbX14hScpAIzfk
jcgRzvf9DM5nkBCd5u/dz2knhuGp3HNx87y7BFdokkagezyPjRgriPr8Uw4iJ47RTd1BRf2mlEpS
irSdw3YRUhXXyPtcLeAW6/dk/+/IU1UD76aau5aOMg/TZai+fXueMitG1XwHDZwIQdVtE0QLA6O5
KkK9qegrGMnS2Ty1rKwGTGS2SAae7eoRxdJei4lml9VcJY+k5pjbVmdZJOzDpHms2o9R6w/W438D
kTRcn81q5hOCRaG1H8ebkXxMiof/BiGpNrzULJxqEXVLHnl8dvkHhymOz9ZSYXgwsSxQQsNJlba+
AHc+Jznef3VzHaJ3wY6PjaYqAtq6EtYg0sbHSZ3UvXg6F9rTRGO/sbTd5ZXaRoBFY+KdCZqKtxqs
R+NokmZA0HfBi8B0/iGDklp1e6leMaQAgAkXx4UciKKwl6rG00H7XJSqwkIViOT5FnOYhRSDsoLB
6PyxxtQMA6yMNT9eXq9N+8KM38IwqUF2pEnbzx2EaYLwF7N0FLAgvyYoHnIDFT/Upo+zRpO0zOHO
ZGct0NodyBKDZD8mB5F6Y/scNjo3fNUoFYU+MEnj8ORKqy4ewRDVnM3u2p1Upc7ChMj3wFoiycQw
u8mTYcQ+iZkTS5DBs08PLoLT9CzGD6tqnFXyiL+vnKpai7IZLVq4dpzjMD8sKmO2+WSAW2ARzEkD
bxuTlDvu0cmc9EiKhzfdtXMuz8NXUIE2OzFrG5xRX6Mb7fQ3pc04r8QFOxVljisd2qrIMtBLE8QM
jeJEWnvfN6qSjc11Mx0wghsuuCmYdF1XVkfdNsK6mc2p6W6jRaEHW1caOsx//74kQua2vB7LDpFo
7hQesz4vkXZDLdJ74A/+fvnMbpqGFZa0RWVf12lktFC5JfuGfoj2MNhdd9Qbe7i/jCS++p1yo5ye
OYZtooNeUu7Q0Lp5EquWDM2LhaG5p8lJ9yMivP5MzZ9u2X67DLi5TStASb11N09Rrg3AuGeHLi12
BlcReW0mkjEM67dQYnnXR6ipnRqlm6KWjB/dr/WhCGLuV1dioqPpt7EnaE0xzxWn1/6uH1Xvrs3d
W8FLmpgwxDi7HiLmVDtYPLtKeX0YJlWv0bZhX+FIGtlU1phoFGISlMwhbHgVBfzZ+iDGn7Sdp2Lm
3tR/NMSDiw9lxHj+v13Utp51jtkxyGDkP6MFbKZOFmTmFc3/uawg26v3iiPZc712TTYgDhpM9cl1
vLJ/SkZFMGjLs0eFoY5yHSISWNLNS1jiYsQojrJpVYclNUFkOZDWiyaGIv/oA5rfvk/LcxkzxWHb
Fu03rty6RSemk3TChvG8+UKzivh8ahePzLrCfrw71ZYFMgEMMQNNlO2+s4VhlNatzkc3MGjk8ST1
XPY1jb5N7bfc7f0/3C+BBbPuILz7i7/grV5wtx0sTNp2UdDT+bHZHjWT7u2QHv4bjKQWXUZpNHDA
JPEDKR7K6gNpFY3F70wTJIEYWDbU4juO/DbSlypp7Jq7ATrETp2LtiKT7y9LoYKQpKjgGaXzGGOY
rP3BTRDfV1RXvb/cf8ngIj2FonEKio+3u5ETq7LDSXN+MZaDfcPn99NLCmdl2oUe25f77DCqgpCb
QrnwKDBQGbhydUnSzdQAlaEbLCk/DKZ+m+Wuwij8agV8c08JuUDJCp5XiqoE+fFC2FKayYC9MT4I
txKpEPTaotBu192onshbh2cNJe1RaYzIxMxYwqq9MekXy/7WGHt9+bBMp8vKsCmUaeg6QWcZMqlE
uqdmE5PH69p1cE9ld8U+P9Cb9A6HKMj8cqfAEl8tL+AaS7qUWFGbGk9CJ1h4tLdRz9271fVs18eF
mz7Xqy99MXpDqO+Lut3l9bS3FiXhuOobJOUMbRecQznk1Q/9jl+BRthnJ/uLeInwQMUatqWVa4El
H4rUiBeHHGB9Sc5W5+66plK4hO/sOZRyDSHdI5OJkZ60dZyAOMMRg1Ju2jq5WxZL0bS3CUN0NMna
OtFdmR8mdN0CLPeQJA13FYb1TrthUVjXd5e7kOQVQs4Nm5Od4oRBOxqr9SxMa8vCu872O2XH0+au
rIAkLyIZWJMi2uugObrw2u5Ulc+XFV0liXR6+9Bp7WKEJLrV7lzU5HIe7uEO7uZlfLwM9f6tK62a
5DxbVjkWC8X+o3i5QohwuWpellvjXrsRTbA8QO7zMuK2cNADFN1QKIJ0gCLCnbZuYJo6+gOMxf5i
X6Xz5OEmUOiD+KF31sIUUUKG7nyo3ttrpIvdsGgabJOWk3902/pGK1B6xNpj1CFywKkiRrGp4Ss4
oTUrh71JxihNZ2waCLkPNqdeUmQ3XTMr/D4VjPj7Ciaf0352XMBw4p6y3n7QmzZAk60izyMsi7x4
iLCCJlm38MCWz6uRdbSEMA6mUoD+MTSRHhn9RauCuOmD1M73dbkElxXjnUcLTVxByuc3j2mZLijq
hMNHb8s8vDZD4jkIVIC/AzPmPazlc1kk+8uoW+sJT8NAoaCLV72c8K5blvCRMGxbaLQBHzMMZAG5
vh8nbra7DLVlN9ZQ4mSsti5hs1aXlgUbyGyQMWp3Jid/oR1rCOlwZYU1xGEFaZYo9JmR6D6iFj7R
EhXJ7tbhWgNJN1MNbpti6AFku/zzkHe3nWX6hoGpXu13o1PVa21uEu4OYqFh/j0JQY70Wd8iEwDv
LEo8FMZgHKfOHkyNEsUevX+QCi1cQUnHmJd9mPOeCH/G3LMfmMq6m++Kj6KPC62DqvjpljFcownB
VyrRzSlGlnEIxhp+murPsa75BdoUh9FUWEMVkqR8OS9rzRFIM0azWu3nuDtb+U2q6lvY1PHV8kkK
mHIzLjk14Xh2J+58ZK6qmHLT4VwvmaR5Oa5GN4Mnigl24w6puiO/iZ9EMCQOVP2rKrWTfCNMb9BY
OUEXwsrEUMjI9JYqWjw8uxWP6s1Vw+ATl9kYz/uOEiJx3KYmiwHXhV8n1Z0W/WkiVSg1UiaC+Rtz
XWTqBy1tUstpwM4VjtbXOmrPulPsCjrctFMdKe73bVlesaT9WaLJSjDSCC9Qty+8pR0POQ9fLlvS
TWVeySNtDK/DpOG0wEsKA6cXhB4KbuxbUFt0Kft4GWpTHIpCcgt25317O3fnqMnrzA00wwy62Awq
FMldhnhfdyO2Z4UhvmFlBSbSg8i/S91fD14RnTe+Tl81kBEvfg8K5MJPDskPZV+ncFPfXfErVMn2
JMmYkeVfVGMvBgXENcp87DNyqs9/HHiTJJSsD3eGBPPpIOHQX1ErDiZUJ1TloQYRqWIthVd3SSrJ
AFW1ljA+Aunf3A0m4ZUnvJt2y67ct5of/VBFalUKIum7oaW0sHsAEiMLahoFqPT4m1udWia8I4S4
37XRIw6stybMXtAju+r1M9jNwu7G1WOF07dp71Y40rvDNcOiCAWJHzW557aGP5OPU6Hqf92+YhlU
3oFXvtHJE9fFuLSAia4pKiDw5jjGP7IrwfZdPTuKPp7t+2KFJqleM0VOqnfC9rl3XQaGLpBUTt2P
ngSk6nzb8vhw7M3rTJUD23xZWWAZF5YXDKzyuKFRt3ge99g18Bh9ClNPMI1XWNMPk0/2GapzUNl2
Wfk392+FKNkRq4+6uHVhes2cfI8LUPh3DJH13FA8GjdVfoUjWQ5ma1aKafJuYBewTfMN0T5dFuR9
ubywFysEadMSBw3L8Pn/PcX8Cv0mmi9Y/MMPDJNPCx+xH9Xi/T+YcC91C6kBl0nP+tZ2em3IoCjG
Y3IS5OLRnj7kB2QhvOIfcxedyYNCyu39ekWUzlte8ZQgmSg0xDovAapMMGr+in+xMJK9DPLCA+2Q
ujNge/deUaV3caSXYNLkQKVM25s5v8oG1SC5TcFcEN07YjSMziQjDDoQixXVADbQvkbvjn49ONRv
9fl0eQG3JEH1hOPoxEHsVk7nZLFlNnrTQ9/JdMYjdldOjSJuJay3fJ2IIwx1gKmCWry9mkH8zlIt
rNzAqjtvyf9Z4sSP5msnSny3zw99zvy/kOkV8Fel2soX6CxSLdQEYM5uHfcUDbvLv7+1NRR1U47p
EkSI5dY4iv5UliJzEAzaPh+PY3PSjf8IIZmhuc9zI88QeMmn3NPRwGOUV9agithvCuIgjyem6b5P
x6eUtXFm4x2AZK/XlFip59ZWXLybNhyVh79BpMt9sjAtO0Ktf2A/gh7zoxgVUYEO7CxiY+1VnKqH
qKvEkhUOM9RDqwBigzehR3znYw3Lp4lplhxDwTGlivnZWWX8LqPi4L5V8740qrzGcMbASh6rZhez
r1xF274NgYyloEnEkRJ/Xyl2hjd1riHdHWiIMYd3y/B9UvEYbNoDlIVhfCWO67tCALcr22g28F7T
2hez+2qoBi1vi/D6+5Jis9HSRrTyOsjEV1dxYh20tH+xiuR4+Yhu3kSwar/lkJaK23VNW/HuRMgN
JfHWbhIMLz9t3wThSnVwbl0FomrhpOt2cjEkJRVv6jn6VCdXbqx6FIofeGdGXTw8XVFB8y7x3les
onqNzef65FeLdShpc1/NGCzukm+XV29jkxBXNuA+iJcuwnpv9Ww2onlgQ4wjW90T9tjS1psHxXt6
Y73WGHJHJ5o5l3mxgVGHwznLx31IZsVDZksMUWgE8+YwMf/nrRguetBqM1+QA2hszxpy3wlnLyH7
y4slLmJpX35NawZrP0hsURj0FmVKo0EzjQJGFM1bbAEXU7g30CfWt3XgRCrO+y3P3xaDmShS+uAc
livhU8S6+oa0UOwzKGIea1/zw73gARvuIyUXw+YKYtwnZnYILko5FR6WbjTPJYdStw/xfF/pN2Ol
cECELr1bPhGwMVFOgneZ5OeYJR4yNHRtkN9rH3kGnkBSe20cnkaCMDLPvLGYmFfVKNe5vG+bsq2A
pXsJccNx1AoAL1niDwRDQxYa2M24uwyzqR7oVwV7G8YI6XJyFwxajbtQZgfwtETn3nyfE3ZVGGPj
mWbiZ5aqG2PDTuB6eAWUDJGBmpmoK207MEvu8/Qua77m/achVlRJbC4fGowp+sPAWCg/zeiIg5fB
egRFpV+F4EPl7vTICyO4vHxbZoKhfR3/kfi35RdF2qV1VHSWjcK0yNPRgqh6J6kApAdEXBVmYbcA
KLs906+68ONlATbXaSWAZB7qcuQlhkXbwYTC1MZpb9Aa+X3pu/Jv1HmFI+Rc+QZT6RR5WUGOJXrI
COZ+9l+VwyO31wrn1EY20HmX0eLMZYMbQbXC8oqQR2P8fHmttlQXMzAxARX+DehJJFswmp3bwkNw
goj+DOM7l17ZyzlTkZ+qUKSDX1GuY9oW4us6nTKvTEnjxcPgeIyMV3qkalvfOv9I2GOuEhwqDIwS
+rHal1ivEx4bsxOU7bVJbwaWgn3lO8grPXtSMdds7c8aSzr6fUeW0alx4cGve6xMfp6z+vnyFm3e
P3j5YMgDBk8ZqAJ8Kw/GhmpLhSRjUP+cd/CjXfjzdYB6kd1Y7xDKULzltp4P9hpPOp8oP2GaHQEv
6v3qVO3Lm1HD0E2Q65M997tnxENV6fWtI7uGlI6sPZlph6W0gyp6mOgNLz+4xl9YzzWEdFq7cFna
TEhFycfQvtbik0sVUbstZXAdZEN+sRZjFPDbjYraaqIsJnZg0RyjFSo73Q+FNv6F2VmhyG9tVuJ+
a1KYN445fHl0JGCLL0aFj7C5Ia5OUPUCgfDvrSikRSSrHSY7IJa9qyd317P0ZBB9p9DtLV8EIZff
OJJlKOzYYnEx2kF2QgvWSxK0Pn2JtCvBZy4IXheyRzjN9oxdGrh3qmzChpSOjkMFtxvDPcEz/lbK
Ti/zouTYMAzk3OWt7g+s9Z3p22Uh31s/lGli7i/I6IW3Jd/b01K2ZqE5RmBqqcfqLwxlr477VLmq
4MKGpXiLJOl4OOC+qFLXCJwv6Es+GUfNb0CheDLAYJj5qjqv93sHNNgjrBwiFmgxeLt64FLhY8lt
I7AKN1zu57YdnpzQbJ/baex31lCP8xHTey0kTYYx+qYldR0qzsLG0hJ0U6ACA6WwDoY/vP2ExXQW
zI1vlsCF1+fb0WB6A8d49LwbQFNQdSrfaMM2orrEwkh10QGFV4EEiGGSY2bbpR64yz4bdlp74u21
M/8zOz+0oQryZhdmu8a+0zG5SOXXvtdWURLk2uA7RInpu7s6tbSmjguuBxUSoX5BwuygZQXx0ipV
uTbvr1BRRIO6NJAA2+JB93Zdo4RSHjuRHrApsjNkHvQDuALqH4hr1hRDFy0NMd5O//PhBsg5WIyi
KhN+J9oIpOUdDXteGkcDV9O1fp53ZjC90IflRfMzL2Ee9ZvDfMTI0VIRSdjQ5Dew0o3nIEGup2m4
oEFvT7XFy6ixi/rnuaeeoR1dzQj4oOqv3igYhqwOnihInqMgXn4rh5M+zP1gL4iXiO5ds0NlrfWU
Xlt3y223A/tWoJ1CV3ELbm3sGlSSFIwPy4xqlSWg9Y3BZ7/rX3RjCsJlPmWNahrB+3YQsZ0rEaVr
3aJpqwk+C6Q1kenOvPQh/KL7oCnxwS8YgEf52+LPwTR7pj99Uc+r2jowa3jJHCasRziiAfw0XcXO
teE+FubjZdv+/sp/K6F0UGJE83U0ey//R9qX7baxM90+UQM9D7c9SrLk2Y6Tm0biJD3PM5/+LPr/
dtymeosn3jcBAgO9VGSxWKxhlSv396IZIT38/TIATwbGwZxxeapiqROXyK6Y/ggtPxY5OrENgVOH
eINKLczHw97OGDyU9tCJdHlI0qtBfm54JB1bdhqJ038g2P6LQSlEFCRYxM3SXVG6HW6DbJf1HP9L
2jzHKxjGfOQ1gpBdB0kKEDmm0X7IkJ2qdnr1HJrHsPoZNX4mHUn6iALzxsLglNkdpp/63NpiowWz
dShz3qCBjbAo1ZB30ZkTV0bx0McVftN0IL7mN4F13e60E40fgSznKnTE+09oDILhCjp0TREjZj9u
Z99KRVnnGrZzuiLZHcGbwfQvQ2xeg3iO/MFg3DZDy3SpjYFBO1vR4+UlwbwDA+QtpV+vg5pHV7+R
D8cqrgAZHW3mRKpR8UvArP1/lAAksAJK3RG5vPfP5nF4h2IJa5TKSPSuAZRAjrN11aHIhFuMfU7d
QC3jCoTR1D7OQbyhACTKqq9RcVDA9W6UvzTjQcNkgz60C/1XohP78r5tno8VKqOL3VIVfa+qKNYB
Q2HS/+wX1JxXpS2Lv/MWTFTljyZvvb/HNEyZNr6jJ/OMpnnJcj2cDQIvMej3TUDp5SXvE5zWWFDD
QseVKcvKRiBjCRuCuKXkgtUh3k0xIqhdKHDyqlvWHu1Jb868gkFjzNGq0nqOyq6SXK3bNcM+KjiZ
uy3VA/0n+mgVUPacpYJkvdEzzUREL0zL13xqjqaJmQaL8ddzb7FYaxzmYsz0EM6dUEhu3Yc7awz9
Wb1qs+wThmiNQqVdxWGWDkGYKYc0mSl4EYkeSJzYo0g4aY2tuwWZExEhUWz82fVVpWOVZSmEIdrk
zLXgmxlme6npcBdZxtNlZaZ27WPoHL4aVBmTdGXM1WYZmEYT5C6RpopuVk/Cjmjl8jVecinxwUAV
jr41NJHdCRaxpww2knN6N7TjAzjjCkSqDurPThfdKS39JlZ+Jlltf2LmNhpSRAmzyVXN0M7DTUSS
kr6IFBGzLgTHUia/UjIH5Yocn3tTGqQ7MRsHFAlnb2/TSMs0LGXRJYuvlvcZuV7G58u7taEZ8KxB
mAmnBt2YbHtclMNxijsiuoJQ2kgZ+RYiCYn0oGvpX9egUR8ebGAI09FkIePoFpgnm+p5Krqz+KuQ
gwyUg4YcXJZmo+DyIwhzaie1jFtNS7D/CMtZid1h5JuNPkPPcrQ7E63VoeRovxLXdDjA9Fo40/qV
dMxBrkal7swW0o2+5CtuFSj35F61J7f0EkS4OHAbRvbDWjJqDg7GJUZDqOhqJogNI1vXOK2aG7cg
Ti42CQU4hnKWa62EAsXeNdaRTo1JDlGw+JRAlUeatKXgqBiiZwm10WdpqEUPiVZorejKs+rqk+WR
WLsrwoFzJ23DWPDz0HZsnGWF5KjRY73FbJ1JjfObbuqTb10SiS9jWxNeWGATS1NAWIAUFJKhjNcS
RxlJBgEimdGdpnxbyK1qChwrt/Uupnm7PyBUG1fXRi3NaRS1AJn94po20sY35Co8jqAQiL6iAPw0
3/AaT7fl0nGHYOa0epZl6ZEw6qQJlhUMd3a2PLZgwVx6zlNxEwRDayUDjyw4d4yNiBdNnjQBTKFR
HdqSXuS2qkmOmGPiw+XzuqXf0gqIsRPqYppLAr49t8S0AnuZfhQxOtaUpdwJVudmU/N9KkanM3kV
VOcDTaDtqCQR0SyM1CueHh93ThBDMCNg7hNcPcqqmz8UqZt8C13ryQhau3XKX8gpHAVXqMGgyRF6
62am1Om6hbIDvHuYB4JCYylNK+G0CbfZ+EXqHtLuGjUOXf2oh7ye3o0oirICY0Pwsph1qTEBbJEO
tXFKp+eyj+0xf84mXoRzyxquoZgjZ/SDXIe4pt0SdWIxuEezpeVcLJuKiZAbxsGCIPFs+qWZmomJ
rDwu/Pamq8Ygm/0+zz5x3ctoR0DTmoLQHlvXgCEq6UjoEVPDyZ1H49ggo2TFmX9Z97dkWcMwxoP0
syClLWAqS0TLS/aSTZKTxTMn0sCDYTQ9GlQVcxw1GF2ieKog7UvylVjmp9YMhXzI+llIUjA6jUh+
Lo8I2ri10TuRCrZKTdz3Q865QbYeoygTpc39poG5taxZt8Ju0rUmhDqbrb+U5lVZfFsE6SQULSiy
EJwsk0BTwCzW/n2LHJqfVYSFVDzbJMS2P1qMWcSAuAG/DG03L2mvOm16UjLeRMGt0yrDnVVkqnjn
JKNIrA/GNMNpX05FBA6aTrSr7goFvtbCC1RsuZxoVzJ1E2FdFGUzW5ZpoJIDPTVcJXByRPPO7L8m
8q9Q42zZlrVbwbAGSOvTGHPkAKOXt5J118+QSj+2mohUS+5OHUfdtxJLtAvrH7HewjOrO7lEYZeS
WfCk9TvJB6f2VdTYw1fhFO/EHUqMrZ+XT/FWuAe5MsVAdxn27Yx8VG9VuWpznK90P+4b1NTY5uPy
Ijmyu+xGzbmMtnWY6TtB02l/91lxsYVh2E2Uj6KbKKcJ9i/JfCQlOWd561JGLFqUwd2v0wEfHzW9
6cKij6pCcQt0e+2qWWw9vdBFOy8y/RoBxLuWzOJDggLo34ooCBwRN24RupQooNZR5XHWSpdDRMvK
U8XNZ7NxrCnTHM38RGYaTx8N/g1MFabAsvZqivQyyoklu5gagMnDL4b0VeRR+W4dMJCrgLkDFhFT
thkD3y+NPIGPRHHTsLO79NbU95X2M4t54ys3VX4NxJj4qclNNS8ANGJcoeHnbgUKemdBxkLyxJ1u
uX+vhGs4uoOrE0YwchRvLMB1yS6vW6S7/LGvOWqwFYxWkNmzROltlDeb1u+tRm5AkgUUcASqzo8E
o6XSL3TwASYf8EPRG2qHF76BNkHoLc2YfhQqNbJYEZdBceNuN1eHlEeesXVy199nnKMuxsUY0e+X
8DSNWHB72fAimcfKvgkDSicTgQq0s7EFk1pTh8acTtC5znSi/BmDFmxhMT/hwUKjQUaD+l9Kyf5x
seJGlcJpVhU31K2fZtdFLgbKZOBxtQyvJo3mNmPcOHFd8QYRbooHEhxEHAF+lleurAwTHFBP5Wbj
8tijYXROsqe+jLzLGr6pDMBASSGmjJ7llEuSZ5YRQz5N+p2AQD8Jv14G2JQDKXnKpofnNltnEY49
ctYw8igpBVGxJe8rBfSe8vD832CYkyqWcaWGyOm6ZrZLrRojkD3MieCc1E1ZKNmbpqH8XFEYM5eZ
IlFJQRdrnuxekF0jRKyv0Tnu8pZrpK9gGCNnSVELnnfAyMrjRGp7ooGr+SZWrzqZx8C1LZJpGuij
AF0Z20rRSMYoxMoC9Rqjn31RXGObvoT5yHGNeDD0AlkZ0hiVPmIpERxWci13hSOOAZ0h8gkdMN5l
YfzWFEOYIk2ccTkQPGzVJ7S+2OHA8bq2JDFQf0WJTEQJvslHSaS2Qyu/UUKSUs5Qk1C5mYYxEInE
Y2Df8ibxMEPFh6zDmrAF7g1q3xVBgXdASHWTtf1NqJWRIw4xWkw7P6pBTzWXS/D3SwjiSwzskET9
vKVLrkaCNgK0psMzC5ImuxVNEqSLyVGHLauzhmFOa2uKhdB2gOnF6yL8FnF5sHkAdBdX+tZiaDNY
lwBAjH06XBcl54huasFqnRh9LmRxRKExvo/686t26K+TQTyEfz/wAbGb9ToxyoZsZa0LSay4lj7/
mjUzdGIBrBHRnI2cs7OxYKDBpkkUyh8gyYzNac1sqacKSHNf2608BZoacujBtiFgaBDToLx1jDCR
nAplbZmyW6N9uTkUDUep6Jp/CIij7FpFRITGj2nSiVGqOanbNi07xTHMoGm+IaznttnV0ofe5TNy
HgtlgBjlQv5CiyK1VRwdtCGaL4E2pMHMH5s4NGItPIock8MTjFG23hDzKDUbxaFNkKpxVPSvrXFd
9JyU3Rtp4KUFZDaopDZhMoBj7bSHrvV1zSaujlQGba0Z/NFTAuOpfobjgwnhBOliLvc/1bJLv4Da
xNWxDVUltdIMK4uUsX7oUL4gYvqyddLB4toGeVBwimzO3xPMVjLunaVgPKYkQ2T6pO2eZru3O9cK
TF+0I5eLRhfwgnhsr5c+tqO61ECTvxk3+qEGxaH607pK3dkOS7s6hnZr61+6zuGNJD9/YnyU02J8
cmJoRBoULCxybmogOtFuCMad1jpSYASKU98J+78ms2AgGWdJL+N8zDocRynV9gVClw1q+C6fxDMr
zEAwRmtCBS8oCiDVIGe/9WZ4Ac9rgJmF/mWY88AHg8NYFtSSSUlSAqd3J09y8Va/z45vnHY+b9V4
IjG2JVFlrddzQOHi14pdUfj5X1eWMdIw5qQVkEOPLGghHtKOLgd6uzh1z1kznqoztiSd5UIXJoAY
mBrcqZZtRJhoZg22ZJ0IL4zDWzTGbEx1rE/RiEXTieGZE9zLwZvG2OOoAU8mxliIZqEYFbVOEypQ
X0VvAK1XF4Su4RR77dvy0rZ2tUf/xy6enMvQl5FRlvrRLpJGlhKJKqAy9w9jW+2SOr2fQLJjxGC/
NBvO5m2tJyJGCBYhnajg8fkRTh91Y9AXbJ5Qfm3FLxISb8XQcg7veWIKerhGYfSw1Ix8EakeigFm
WONchU905MuAaqTGFZ4FLOttHwiuteONsuHJxygnSO2EeUmxnFF93Qm/mvmqjX79/Y6thWNUUsys
qhXpnZ0Pmov8Jtir9kmE28UEQw0vV3Re+ccsJaOZg5lMYUathvptceLb2EFIwm13A/j6QCaLJeRU
VtCtYS8yxIBR2w8VQQEZoyBKLo1tN8C2Y0qLp5AfuVyA+8ayK1nhaMmW5q+RGCWpklErsqqHHVEn
pyp2mfRVAmOz0Sde3/91wxNdxpVYrF5o2mAsJcCaYgqdtAMj+VTIlj1VhOdvn1fFMliMgmD4Ylpr
NZYQN7J4oHG/wQsDyp0VuuVV74nuUNvmw3TEiKUr7fGydvL2j9GXIs3giCQAb83vcXjXhLVHkp9a
z5Ny86C9LyjLw9lVxCjnBjjVMjuKSuwSflbNUcZNJ261beyU1UTOk7qTgIJ+iL3qRQfdVWGJcd+4
nyhE/bhvbAxID626XxToSDR+N3vsnQVSkoXXwchRe7YsoUJQMLYIUIh1oy6Hwvzdp18G5NFrXscD
b4tY3wZtuEk3U6Swt3Nwgmkx8Rpr5txgmx7oepMYk6F36VgvLTap8/ojeaSRexBRtDYtkZqfBFf3
ePUj20qOCCpq2dCaYzGIfawOKRKkCgZgpbZV+JP4eyQ3WRNcPkvnFWBvGvGOw5go1azbpDeBMznF
dXmkT8LkMEx2dtSuhVP/TKtjtH1lcCzjv6zoOy5jrQRLq7S8HBWnfGmP88/cj33LifbiS3cE49NN
5DY7jqTyptl/R2Rs1tKa8YIQEXTl1QzowxdxGxU7OOzVq0+QLjDryhgpDf1N0YJXizMqMgpmdpGw
j7WvnxEJ9GA6KFIQ/bAYkFYuwtLMZixiBR+k8FJXnmzxptnnXv7El2nbVlHaErAcoIGcjbdm5WBN
kbxgCSVbeyj3iFY/yLc60tK34nHZ8Zjj6Ok9u6hXcIxu5r1SthLslTMhTbzM8pccvdeXl3DTgKwg
GDUsK1IMTUEh5BcwhoLbFF1pvJ5QnhyM5mHSSigaC7apyR9Uc7aFnBdu5SEwioC+uTxcdCDkRXuo
zfCUD7wymE2DBHdJRYiKpjwYUyv1hpzlI0xgLc52Pv2sou91HhCBY5C2NwRhcFoPjbcC89Y3rKRa
lALnphRuFmtGQdtPMKVwrM9msEgDs9A/KNRWrEI1cd9hhjY9nXRs1nJ6JDvpuvMnv96Zt5mjBMVe
cijFlGPt00BKODJuG90VPPP0TwVMKV+QZHRkzE5AfyAoEYcg8gwv24e+jvEelVsHPBLfzUDAWmhm
B2PMBKhqAlQ1WDzBzg6h+6oFyxH1Fp+ytSsBmdurbgjIm3tATYdyb/hkJ+87l85rSjF1mtdds638
75vJmIkqmSnZFcCq6FRi6sbsX7YRmyHT9cIxRkKvlCh+86zLl/lVD2SHRlFQsnxde4tlK4fSW3a8
/lHeOWBsxhgqVdeo8GyMbrJjg9hVUtq5xXvHbp/q97VjDEcYqameGBTGancRJocYS+ZFpeK1g8qJ
oHMkYguMhikk4tgCCrTLSbzP0bzJnYC2/ZZ8Vzy2qgi9zKgaqKmOnwa4MjTAEQUkwKA3N/dAtMo5
yTyZGDtiheO0EBMy1fOwi+UK/eJFEOaVe1kDeTCMvWhEtRcRPEEEpc6uKlP4UoMGVFMjzmVIN/v8
vv2jDG8+29oqoriRYDYirGIx40V8F6Fwc3mp9J/1fBjIThh4F+OmXOijwFsck3PO+gq7AtkITJlC
lHXBtMzISdOHZeSo3batX4EwJ6lcJgFLB5DKm1+zZ/1kBqpXPalgoTX3s4NkVPcS+tWROArO8fzV
evzE5q3wmSOWyDWIGgzgFyb8WiPel5LiRf3I0ZFNK4hScOSnUBkjsX1EqrlYuSRNuDi116wX7VD8
8Rk53gEYMxs2y7AME/xnPY8x5uxOKBI7mzjZIpknBmNrhT4ZhqqjNwda2Jvr3A+/1rvpNTmgCgep
HFqyj14/cNwPO/m6dTNweUh7+f6yqG/lN2cnYbWYjM4IWQK6J+ofzLkT/aYKM+9QqoWgVG2PjuRE
Tn5HL7M8iL5woGk09BI0oy6RISxaQW/p0R+PNM+hBM2+D/ikPJyVZu1xKJTZos3Yz144pdWh5oXZ
eN9nPDl5yEJRR4mTIyjHuXpueQxQdA8uLNTbY2VlrSwj6o0hwu9vzZtqPrVoeui7vTb+tPpvROWk
F7ct1R/lf7t3VmC6OiyVTD222EjtXFTssrlNUKDP2XzemtG/r2BK9EC0hgSZqPaD48DJ/cox94lD
e7vnU3ni8dFvmvx3RX9zfVaAra5V0qhBLsv8rkVflfkqBtthaz2E2q5Rnjp5x5GQnt9Lu8ZYkb6Z
RtDxQsIBIcP5dvbNA2j+QfUPQtmdeSOc8mvNyXzeDHPe/jFmxZhltAxXUMauVWx5vJmWCjMTOMZr
05laLSZjNUSlUCedOqKW+prAgRdbR+sztP10HD3hATE2YrA0Sg+IRazmxFcq8qSM8a2pdFf1wgth
/8v1+Ufz3wg5VhqiWpU2ptQeUZWUjmEgnhCf9w2H8oWBf8MZXJpMBLuJF17HR97GcU7E289bwRvo
KSpwhcP1kcG5hlrMOZc4HsK204hwBlrJURqHjrePp85AHsqYNbyeyQP6VPbK1XglI3O/+MSjk794
JEebu7eCYw651ZbDNCT0sV6ftM6lJFFVvVd5HFGbKr+CoX9frZxVipPRURhzQnM+WvGTXRHyShB4
stC/r0CmGryfJALI/Cqh+eaxQxrA2IWoXMIIjfp32Tiqn3oTNwfAE445z0s0YbxhCLXo02+Izvfa
C+EFfbdE0xGAEA1LpUycDATuLlHPxByHjJzC/GDNxDHbUxTxyGC3NBxsYbKEpk4Z/LPMYc5SXQc3
b4mYfE68vMVs9b7zOVZX3rC6KwyWLCUxO6ksKYYamIHodXi9YqzKixXkeI/z9JsjkMFc/IMk5kgz
ACzU/FH8Lg6/L0uzdWethaHCrnVOT4ocvP3YGGF0BsWXQtWmHNHtZM+mP6e4oMG1fhmTJxNjIqa5
laa6BWYeGvZsmDY6LzkQWyq9FosxCwvqs1MtAUQNpjPxt5n4bX5/WYrNwNMag7EJOXjNhmoAhvxt
fsVYLwe6ABdTfVQjNztOruzGh+6Km5rcPErIxEtohgUlOWtga5S9WpFSw3uyclskYI/5PVQ3E2/Q
4bZ4KxxmCYfKWrJYBU7S2qNP3fYGVQZPxZPqpt9Rn+TgjnKEr9zI2qZ2rHCZZc2yscTbC7jpsd2r
ma2iOgrhvAhjspz5t456LMEtvlzey82XEtgB/iwqXfTVMeimtpznFkl6hDpaW75WAKs7jV0FKnLo
qWtdd6/19wRTWTuXvlhqJz1ELrevimo+69CtfwZjJpFFrBeDrjmGIMc2Jk/t25vshCTE4HT7wi0D
XjkY/eAlQMbLGmk03cwht5QeSfcgt99m61bX76dmdi8v8eaJxDwNTN0GzYzCUjAIU4KB2JkM12f8
no6/hfGp51VabJ6MFQSjsTQglisDIGLptxk5ggryhdwpYk51KU8SRkEVacr1eJZwXWrZjW6gjTpb
vMRYODCbIWa0S/9ZMUYndSWJxS6FOOnghAEtEUQ8G2VT6LJLfN6x23oArsEYzevHosgyunZW+5Kb
r0p6aKfnPBxcDNSqU17+Y3sJLfCXSCbqdNlemiiaE9kKRewUKs6kJbYLQ3XigpsY3VRvDMf+Hw5b
ZpmSslPzDjjSgLQAHbSBktUf8m3+e7mdEXoYg+jBiG1yq3CeuG9V0mcHa4XM3NtqjofgpCMXhtcf
ajk6pzsl6LmPPLDiH8wb0Qe9hZ24oYPOAQeq5AjcQYObaWGU7v+RnrnbFQxtD3sZitp5MupKil0T
qPvpdkKj5rAXdxg5wnO/uJDM1W5N4DYrZix45yEK2e+7IDthUJpNY8baAXUZ3AquTQdmJSRz6NUi
AW1wSHALR9KtmRFbFx9QK3/dD2gCC82T0GVeX36m3nS9tIwNyDQrMmq6vUt0GoRfLbkZ5O+XDeY5
OyOy3msM5vxbGDqnYuopvQhFR3VKf7xCriRAjthNEpSYYzXt+ilEKarmDj94iaDN/PQanrEIxYw+
16mA9iyBHhhI8SNg59O0Uwtd5aFtXvqrXWTuIcwMprM8IKtQ3rTpo0Q4z9Ktq+GNctwAbRcoFBhh
KMU6CCFg3rRk8rJFPk6xuGuX6FrWOdu2JckaiZFkxLA7OSJYtiIPMuW1xXzPy3qx6ZitEZg3jl6p
OaIhQJgOpgMGAOiCm3mxa/6UgvlgBZpT3fAjnFumdIWqM4Wnc2nOYtNQuVLJEyrR7ofmS1tMToP/
d9p/W0WW8qCap0YUKwUXRJ3eVkNzVZS8JwJvHXXGPJJ6SbOc3uPht3K/HJBCi3alnwWgZK49eCiB
uqODcXg3LUdBdMZEaks3lnDxcCfpeWVnQ+pb0Xx3WUe27tf1ZjFGkaDVMm2oaFXxu8qe0/5eJZ+p
tVtjMCZQBd1jrFCFmBzllY7MRULh8BbmcT9ZLYMeOBWPHtC3o0jno4NeaYq+oAoOoU68RlzNL2+S
YHghjhD0dHiRc3n95E17sYJjzpiWlkIXE9gLOcCILg8VVXtl36IwCDUGij8F0g/BG76SQAuin9bz
/9lF/BDQXfJ+ypZjthKcjTYI6RCRilous36NLRmM66el2Svprdr6Cq+TehuMTrehA/AstkrTQAJR
VQYNYAoaJtunUqvtLgy0KRji+0r/jFFGw/E/aNLHPY0na2y1Fmhqsu+1oMlAcaMEM+GRfmyeuBUO
c9D7sU6TUFBhukbNC9PK0wfehO/NA7eCYA61XGpLqNc6RCGDbSU3AuZhk3F/WSs3aydwgf1ZMOZY
Z0JRRD3dHjmorjEvpXumpXfmPtyBSzcKKPFB6MwcV3bLwVqDMuc8RFEvyMYhWpV2V2bU+qWaBGmT
Os2gHDIQKvYIzRsTL9XMFZZxfwbBysompUt61x87Twc9KSXM7+3ltcKVh2iycfvXk9Phcq1lZdyE
qhv1Rh2AmagvYXWNMjO7WmoEEu85O0n1gX0erIEYc2aKddIYHd3JO+GGllZg9speeALVIrrbjD2v
34ynnow5Q2ZKiaMRcHnb+Noy+0IX7UeJO4SXc9JYbl4j7UkmyBTnWB8tW3WqA9lR+sPo0bR7J3PV
iOcNUSNxYSXZEQN9oo+yQo2IGBCfXkPKdbGnk9sFPK4u79rmKiJ2AeIgsO1g9tJHe0X0KDHyGU5/
3c9+Iif7clI8oeXx3WwGo9D0/weHUY50iiS04gNHP6kLokCgHvZTl1akZkG9m9FjFLsZBnCYGLsx
Pldu4nZXiDzzLvjNlV39DEZpUCXbYAIx0hGd1yIOlXjGNbkbPaqhkfSflhY0qszS1qEihzpecTgY
djN9QbdbGu3+y/aB9/EjRgpilU5LsawpeJ0TNbrOSgFdJAqn8GfzDPxZNjBdfISZLdIkoYRlMwhq
h2V9N+u82e6bT8N3DVFE5rqJuxmZohKizD6dwoAMoqcFiSfcywhrjB6NT5YngjSVPXllwEsjbjpH
KwmZawh8CBOmvEPCmExOKqe7SQof8rRyFItbLrh5+6ywmNuHdNGkWD193geSb6BBFrzRdvUs2LEz
X2Gg+Gi3HjEdWqVdPnFHDm/vJR3FJ4IQA/yxH/dyxDUnyCbQzfoqNJ7KknMPbK/k+/eZO85qyrk2
K/jQXSMFGGns1xHe26QOJLl++Yz2v0MxxqtNalKbOaDa9JhLP+by1zLwjPH2Zr1jMIZrbOewNd8i
FnvNV3aYSgTmojbgtXPwdoUxTK1myKgDo7siVl6UjLsyivaXV4uzMazXDWZYNexjrJZklXYj7lT4
/paq2d30+t+AGKOkxVFdoXQbQBJCPCOqXzF/McNgJ6FUgstQdPXPbkr5z+4YjGFqlm7RwBONo6Qh
BhLqR73u7nKreppa9DHroq8X8t1lSM5OsbmqEK8XkPBhGedytOeJOHVqcG4OHgT9+ypzky4I64w1
pBrynRzfaoRzbrbDBKtlY2xAMk6dpdeQAfUY34gvetXBQFuP+FUKksLJrylbvunJnPKXza5ADBX8
x/QYjGnoWl2QSnqW4r2JCKDu9S6qe3wCuj1ahmvciwMmR+F43XW9zQvHbXs67+CssRjS2uxw7Tgw
S5kQ2aGxs5pvl3WDh8EYC9PIjIymOJ2qukrHX2MVlD0nhcLTDcZQGGNr6DOmBThqVzkqJrYqofDw
n6QwGcelHKswFlJoh5KMSJfHXivFJ4wN4tgjzmKx9Kx5lQxRONENSU6t9D3XfSXj9b1wbJ7J2IdK
b+TIpAEdq7lTlnu1dFNDtMWed0tsRpZXqm0y3os5FmTpqFUQMP/cQkODujcwec2ObtEgF6Rcxmr6
w88NH0UEWRNsKYMn5m1uCrR4ZzoMnuiVfvuFjnBSfVAqBDLnSt/WuXcwxh6BsL+eFAPFNK3qzMqJ
hJzvb6YF3+aN/k8axh4NkmDWEqLzjtg/mdGE+RN3FnlKq19z9tjXr+ZoG2BlL3NedRJdpbNVVETd
QAxOxZXE3lRliwlqAnzO5TC6okcjzjkaXgPZN/3Yi9zkx+WTdU57Sx/jK0C6rSvLTtIhz+YC17wk
H4XqmyD1cDYdibSOiIplpJei0s8N7zLq5kFbgTK6Ms9JKycDQI0R3YY3EcrYW85Kbp6zFQSjIZgy
GGESChZyUEYZkQaQfkuz/pwbiKlMacGrb9y89ldwjL5MujRESQKJBkxXCEGNOaTOYN0syk3bZDZp
SvvyCm4egBUec3FlWplNI4F+SspvIftVi5wLmfd95m4qkl4W0gnfV/oDGS2nb3gPcB4CczONTZ3k
k4kNCocnQ3iJOo4jtv190HljlAwmQLFFaqmOUIwAEnonFG4X6djGu8s7sG1glT8ArPdq6aHWg0WU
RpcQOrNz17xNEC/I7ytUYH7KV1iBMXahDedZ7yeAaRGqZIjoz0t8avOes2jbB/NdJsYaNFPW1DLN
CDXS3VicovlL2H3qYL5DMGd/HC2hk0HD52CKhx1FD414hcE1TrMQ5z9uENWQlWnL02JZupRuEIJW
il+iBb5w5Ec6M1i4/dRzfbVBjAEwEnNSmhZiCdKvrL6vpQQTs06LxEtMbu+QoangT5Yw7Yc5mELU
g4WQIMyOxNqumZVdmHdB18UcV2jbfL7DMKdTBkdurM5U36zMlUWMMCW7KQxiWfuUIXsHYrzHplQn
EMkBqAijRyEKjyL5fVkPOKKw4dIIFWdpNmHF4vhJME5mVNrShODlZRTOvrARUqNCub4wAkUJD01y
mxJP4DUab1u0P0vFsj4LUrLkCg1nK8pREA857znOE4E5mZE4puDOxlbUIHAQa5/kv9P/uN0qcyYt
YQCVEt3uSRb36N2+68aJY5h5YtC/r469rrYETAZYJk2K7TYBNYmUBf3EeXRvFuHQeTP/O4gqcwPH
c6N3YO5EEfSzdkPLnopg0BzhybqjUz6EW+GoPF5WMXrmzn3Dd0Tm6IuYuYvXA1Ssa1AIm2MmebZP
hZeZiPu8yZ3srwexvbmG73iMDUCzuxFqKfAImW2p+1JKGH5ee5eF4ik1c/5Lc1SWpAKInN3Omj9l
nH2ii3Jh0Vj2bfDnRySmN5qO0gMrfFInzF0Bh4xQH6tPFcavdIIdjCyUujjlC4SpDf3KtMJgVHiR
mH9xO/7sisZe0apIrAzMjQhXYDSUR3ZRMPiS8/9XMcRRObaetAV3cKnlOEtpLJ0Srb1uM+NejkS/
kqDjmMba1tb9JxQCPFd0DIulgVv04/Fd9AyDj2pcpJKFrs0ulr93YeJexthexBUIY4ZA4C9AufE4
Lo+ST1slO9BtUjrIDBRGvHzndpJ1hcZYJLmKMEFaA9p0wD+KPwTtVWbZM8b+9g5mOYO1gV9KtNkj
hEkmfxaSMVCd2U+mGFFHy06u8SB/c390F4w11AFy46fLa7p5kFdwjHVqVbRnNrSEokyfxuSLlgb/
7fuMNarR+plJqOFwpAQpgtmuk9fLAP+yTZgpjtYWBY9vBgHjMqcYJRlw4WJ7iTFervbnnY7GySvM
S1FfYaLsxBcUbhzwX3bqHZixgSDRrWLE9CHazexHO2XXX4V++GicJhcMtye8KDmSUhtxZhQxpv1/
krJGMZmmJNPR3Y6wJ51kQnaFYOdvfLrxYbC5zRSbNhhz2WQdY9sxGItRjXRWwA6ZAC6yHlSsZZ69
tMvNRF5V8ftlyTZ9vRUSs4XtMuZaSIBkqEPrgaZ02KmhptthSlJHFglvqs6m0q/wmJ0T+soYchGl
DPqs3ZhaBb9s4tkqavDONusdgw1+ZloaTSSDTHRcxbgvXXIFf8ZeUNws2+2vT52zFRzz0kyEyRSy
CXBT2edoHtK+jdrIeQNuR51WIOwl1otxMYKHHQPZWrtZ7vOhsYXCN8UYtXoH1RhdObSFlhOppnb2
0koyVwsc3An5XqASQT9Exhw0dXXMJB5/NEcpWGLs0jTDuqqwgnn7KCdgNjZ50R+qVpcEYS4UAiZ0
AU14CLmDEpUSeLaeEMg7nipsG6bVNjFXiJAKg7RQO2GewPTnQPV2maPb+utb7tvhlX5sW+AVHmMo
hFjWYyuCIWw88dAfpf3k6Ad41k+tYZe/m715lT3wmgg2mRPgTv1jnUzGZpCl0PM+h5Dy3QhayA6N
SHCtg9FuwP+D4UuejG6o2uHlV7d9kBUuYzusPp6IjJFdtIrfA24QvlEpWaiIjfzPEJOthGR7NLTB
SoQWtxvejo2jjahfbjtOKQvH9rKc12mImblJCF8RHHkHMOc4YZI+ReXoV7rGqZbjHGSLMR+jlQlL
mWLpjPipbw6jKtqdwXk48JSfnaRiqd3/I+26luTWkeUXMYIE/Stdm+nu8UZ6Ycgc0XvPr7+J0V41
haGIYyJ2X1axU11gVaFQJlObcnqXYKEWi//OiDdeYZevM9BzHfkLliw4kZ53gDSuLB6uoJP32zGA
wMh8jQIPvBB2ne6a7LB9R3JuYxan0cwakmsCggcoffaBMl1GQT0kuomSIgBDa+llWxwnGppMDJHa
QUhJBa1EGRD3vnkBgSrvU9E76WM8NCTKRw3WLZa7YxKEUBJiWLeRDpIlq60TjJVdkuAUNLHVyMnn
Osxugu4Jg+A3aaFxPty6OV7FMyqaelk3KELDHP3PsXSZh89zxelUr9vGVQQTGQGLqyZBZcK5CMi1
08tYI18LvKLjeNYfrP4qiImGTZRVvVlDEI1KulcBjkpxGq9z6ESa6SSv29bB04sJgqEclpVQQpw6
fUv9Aqu2d3Li9irPt9ajrWYouqhpANrWmBZyQYBGqas+BakZ3OYB60o34vfGmU7jM/B4vm9rtX6K
C2lMEqVW/WhGOaTRqb5ul+3Ag64Dd8K3CmfYa67/138UyEREeVCx5l1BICXtdbFUm96FjpxBqL4r
nE55jvibb6uvCB0gsyDNQj2fhS2v+24Ia5rEteb7UofvpF/nhwaWYtwgfD1tq7g+sLkQx3hZNyZE
BREoahEHKbJ6QKI2bn/CANSlcoCGhTd1i/a2T/Ft3crTbsVT7Hb77Ov2z1j19cWvYBxRj7RaDyXc
coHwmvd/afpXredZD+9gGR/Us7JOYnAG/Y//IAVxNogyBoB7tLvhlYd6tJ51LVRifVBQ66qldUU6
/Ufc2FM+xa+UXkVy4+O97si8BcZVhBYQ0/y/5bDZCMghFaVUILH/5t/PSLfau8qeX7Oz8n36ph/l
I3ESp/DEG0BmPWBYwd7+hqtBZyGe8c4qbck4AonfnstzF2DnfXgu87sOa7/bctYnSBeC6Ide3OhG
MAdND5Y023/2d9FewZqLYg/n6qxeBnAo+lZ1K30GIQhQ3MQHHorb+kzVQjrz3IkbJVIzqiaKXLcG
zjm0s88a0EKjw3RL3iijTBBa3HxaWbuMF2Lpvy+UrqS4TDo6Bt9674MgTnjb7jWHTlLPLnqjHk9R
3uekLrsQOCem1MUF9FT7V8G8x1qTI4+fFP7nXE0zFpoxESgW87RQRwjSzqNp1afpWL1QYM3QU76n
L9Gpc+obaae9Yb7Q6vaRp3Iyt/WplMUPYIJPahStNknwm+6oHUMbsD/7/qgfxzO/4cy1XSYIdX2t
hAPd0hBgt+EuPlGsd0w/X8pXYHt2b+kF0K+4zvKddJAeK16FgBMDWaDouYgSBdPCtL3SOv5R2idn
9Aa/0feY/okXELaDOtCif7cgbN7kdVNBV0NJ7psgPqYNeQZZN6f+sN4z+vX9AN70u5wpbvu47/D9
lPsO//V3GSACIyAOtLVFPIpsw+u2r2ciC5FMCGqLLCYZvTVVbPRRo2ns4tzuVewxzc+5zcuzeCfJ
xBxBnUhFgEthJ2CMyJR+JxX+iYw5Z6mNJ4aJMWosTqpJW6GdpljAanHierLGtHG3A/h2ZCEsQmU4
1lMG6DLUwuTMnsqHKM2s0r9kCccwOBcialC/G0art63fVxAEEIEf02VGvBze9IcQ9BQUtx/cLPqO
YvZ2VuPOsgXS4pmT+NNL/sMTamEnTGgB1FM21VjrRkmJVqCTnQwLwfYXJ4StXw6gvwQ1OCgC2IaS
FPRZHQPPzBazH2lziUXOF1uvLOpXAYxlpK0SFoEPPcQjga1TMAZ9Bw487nz8H/LRqyRqo4trJ05A
QmnQaiL6K1/aQ4YuEtLQc3CDJf5X5dAjDQUuoGM6mRfdFhRyzjEPIme+d5XVB6f560AZy4n1KfOB
/oEBXyDo3Kl741MNMDPtabjrvMhWkVtktzHwL8LK6j9te8eqEwJYHZvCoA0nH/BFajBkilhltUkI
JiZpAEr8MZC/bAtZNZirEDZVNNNWA60VTnk00QsxAFcU8Th516+6hQwmLCt6TrKChn/s2b90F/NN
siIX5O7jQ3AIv9IHDdmrd+aduA9301fe5BDnGNli1hSYQlzkkB4P4o0hdudRJPY4dZwblXeQTGQu
QX+TAiwFaRn5gXVLKyAP219qvZC6OEbG9foWVHCVCQmNG94pduJmu/Qmcn2Hvst+0rcZwLLiVY15
58f4YTqWfV7TJLsih7Tzivq+Ujhexjs7xskMoB/6k4DwrOjSjd/pNyhpcd4kNL5+iL+Lw2PjrwDM
zZBW5ShzhAxemCrMraC9afNLxUMd48liUjtJN/1wpJErDWarnCerbk/F9B31OUAGWRyr4J0dvXgW
YbKI47yU6Dr1fCs8+sfiGLjaHX3NDqj2OGTP36ncloilst8lVlHfSGEL9cKqtEq1swVN4mi1mhj8
+lofthwlbFGWoG2DUkrv9inw7jsM+2WZ7c/DbvsAedowCZxRpmLUmPStPF+04r4oOanUelK60IUJ
DIWQyXOV4QO1Dlb+3uR96KgX38tTi2KwZY/6Ha/isO2xskhVXphE13e6bNJ424k5+vhg3J4Lx88S
jkutizFFAzeUqWg6ExgEX8Co6YzaInqNlmk0VjdUHuDot7/PqjOZKkZVAHgjgTn6d2VUgYStQNtH
SQ5HKjw9buyRTkxPAoboOB9r1RgWwhjP9evUD7QQwgxxHzeXoH7dVma9FrQQwHhrnM1xntL0iez8
nWbnt4Eb7AQw0BKPPt0BhXPmdhlXv9MvmWBQ+f0EMa8XBgrFPpiOFIJJb61xnw1WdpKP3anwBICC
aJ/V7xxNqd98CLgLqcylbwbTMHb02iD3xm7YFc/T7WzP2OqNnOHmXz0wF8IYJxb8du4VzDrZ/nir
zW8NOanxv0ngFyIYN9a0KJ/7CE2IqgH4tuZqxVk3SkvVzmX5apj3Vftj+wSpKWwdIOPFUqbJo0lv
LAWlrWZnugP2UMsd1zx4H4px40xRDVDaQk58Kl4CSArBAOpLKCZRahYeP8a2O6PE8LsxYgQ2mSTa
vBe72TKS4CmKir2e924xjH8l9dBygtS2RysiEz6GruhVhSZNc7ebtePIw+Raf1ou7IIJGVmul5Iw
Q0DyMu16r3oBKYDzPtv0qt0pyMzML7Vr7gqPlgSwuPKwbSWrN+VCPBNQTLOJNZV2UXs5tPIhtHpy
mIHbEue8auu6JFM2UTjGkBHbjkjKuiorFZKKXNmnuXafYDIekOOeMAs85sr1dpJ5FcaYSV73wG2Y
IKx2fsLeB25mt8AFw4b8TvC2z3C1kmugLCWJmAcwTXaXZU7iOg3oLh/lQRLPBFESdD729Em/DKkt
esSZ0I1OeVgOf5CrGQYhRAIgB+N6RWUOU0+w1RSlqB6JL9puRBGZFgET23zOX/KHcUdeeR6/dh+A
9O6XVOZs/Z7U+tjTlTTBcOtC+isVdQxO5rvtU12zl6UYxvMkUwzDZoKY3LiN0n2hvwzGIYg4327N
v5dSGPeTQ1UYtIQeoSYeFFW+lxOf0xv+cF7A9iSyiHqKbGgU/fv3kOVXcqpizxcBEsR9rQEeX+27
Ob1tnxZPCKNHOESGXtB3eKLegFu30MASoBy2ZXw4K0YRJlZopjL4sYErrEmPUvvcxU/bf/+j1/4u
4L14tEg8M23K4rGBANTPQagIqhZHdefj5GQOH8iGK43JMIw5NeWRJmsU2zHYU1ylHIVXrLpgyJj3
Cv5Y6GV0Y1KMJNC6Um0gLT2pTuvUmF5F3rYHiOXo0qDE4+HgGMT771mcZREJhpLrOEuQcTpiVttB
Zj63dc0BevngpYxa1GYWYoDSpbawPYgJAGuE8Zjnruucjm5xmv+8WM4IozovhKHvGvtiDSOnpACl
F3sovb6MIPDJ3QgjWc0/zeYZcUygGzI5iSP6yYQgOiiddMries8x+Q9ZGiODCQ6BDOLhYYQMOOzo
iTvz1qS98j1qM6+Cm74qj5qlgLTauIivCufu55kIEzPAJa2aER0flCbzpYx6S4wMxcrN+j+eIxM3
Eh+v75aOGNX+bWm+jhLniceJS+/1w4VZiAJI54QAD0nAKXiNAGIlhUc1x3NfljVEFn31ZzZtnMUf
oS1ZwsN0O3mo09n9OXJ4RcePr/7f7YIw4SLqS6UPsRkOU6dN6QZTj8k5sRXLRLW8tvMd79HPlcg8
UKamAFcbHSymQ6uNnT+Gt6arunQLgljk1b/wzI/32ZjQ0fudUph0PkUci2rXVzLQZTJu9Zhj5ISJ
GbOpjgI6UCjciQdT2bXiYex5TkyP5renFvOxmEAxdUolJ/TybT3Jk538NnTKGzpPROnmKz4yyR+s
EZy5qOybhsJCMkWpUCjmCIvvPf0NpAvjfryXj7EVY0GGckdzghQ1to/6XcUx+mVtQNRJgGm0XvKF
3pTtvrWqyKJLTZHDyy9p2NmSxoREJcmBfoq72Q5IcKjwH6RNaXpJ24csecBrb1u59QvsqhsTBGt1
6saIzjSrvmmT/Gsn6buM2HH2Txsl7zZylcMEQT/D6oXSQasubgF6bmQALW5yk/NcXbV2PEhliYBV
90NNLZvTyeyBJAZtjpH8qqXgfuGks6ufZyGCMQa5VOMsoJA1UXjvN6FlqsRSS4CsiXfy8NkURmv7
A/FUYsyhVXUhqSnkhhq6SjE5RXvu0EzbFrJ6DS+UYqxgNIBwlqFbhuBHETaj3eBpGKjkVS8+NiWp
FSzkMFbQjUZdiRSMBztM5YnYmQtxFqg13PiHeq8/i15wlADLMro5qABnMGJHTnALHpptdTlnyu6s
5FNm9FpOn3DyQ4AUg3xvjKdtEevR/Ze9s/ALollmoUTzzyzMPZJl+zqKOB+NJ4JJ4KW+BrIgAHxt
da6tMb8YzWFbhz88Ea5KMLdwHwRCN4qQYJxnj07bJva8w0DYe9zjzWa83+kbgY9drRxUMy1Lqs+g
9mdzaqzhqIr9oQiw2iEnVjn6X+WwuAMsnjfLvRfFyVNZClbm6MK9/5dRVIABqfF/ju2pD92iN16b
kItFuH7XXY+EubWxwQUYlRg/EpVSFBaTe7yabgA/iA3XzJlueIey6phoUv/vpmObBKqf9a2IeGf7
4Wsz2604WH7mGuNR1j7pLZCgW2f7m/MEMuEtikFaETQQSCMBLZvWwEhqueMJq1F0oRcT1SI507KR
piVCv2sbySqCx7n/VgH7LgKzWitVHI/npQw6E+HmSvATdFxoE10DFwfdKmxvIls4+xYWXM88yq7V
CLPQjwl0c06rRGCftCvxUCrnoHW1hPP0/Fj++v1KZaOYLvfCYGaQ0ZW25g5HciQuBYbrBktx5qN8
rk60ZMrjIudkDAYTdro29vOajuAXxmMdE09IVCsfs9uOd9PyBDHRR8Hw/SzR1CStx7+M7EWXtZOY
AvuhyTl3Ok8SdfrFC8qogMVTU6dWRsEaAjtMMSGZnhQe6hPHKtjVu6iQIz2hK7ykxor//KzVe0Xe
bzsw51Zg68zqmOujQotIRPAvo2KekblyLh6eGkyMmILaaLQExzUHX4roccKSJJm4nXn6eTeuA4MJ
EWKhVkEbQkrrTD8o5X1+Ex0kGyOWx7+xLcA7NiY+pFmXhz7NuvO3uLDKgwyWFcURLsr36k2qLdnF
iBav7fZxGozxYCZKKJU0GhNdL1F2dA8j2QUHYVfbk8UrHXEMnB1TytQ+j+MU+xdzvVfVLyKJrLh6
Idk/hnD+XSF2yU4mYuET2tM2Uc/p0iMCuu3zusz0w28YBjuRNMS+PEwJlDECFJRLy0f5X1MeItPT
easAvGuD3bKbfdCYCuAHt9Vbf5c76aOaWepZs5pDvYtBH8xbhOS4lsmkFyMR40aiFiECly3Oz22c
OC0PdZOrFf0Vi3g39loSVgW0qt+KFzrmi5pRZvnfK8fctbsosf+r/TERI871oEGuCvsTPreobac/
cNPnPOYK3o3IDjvMgT/N2ARCtqTbio/dJsUNPdMODpMJOhflVjpGdxTOgjc2ykuUTSZ6NK08jD7B
Z9PB9EUn38c9mDSd5omCrfE6ias2snhEMbeVOqm9HyZ4RE2Au5edvnxUlcftS2Q9Mi1kMHY4GWUb
x/F7k8sJozs1ukX8sIbqrjBBNGUiiLyRivcKXY1SV6FsZpGHedsVAlVsaI5+qu+V4MUUpAdDnV2O
fpwz/IBzWvqlOkUQNdi9010wx4wB1H3pZhFWtIgFRDGn+vqPtwl/f/2ymKeNhl4EKXGoqvSdzLdK
HaIzYQc8DuHVq2xxjMy3A2oh6QbQF2D9+CGVngQePObq39cwPIxXiagqInNrSUQIjF6EGlW6M/vP
SkP+VbJ+lcA2wrqBlKNAmQA6gLVGe9oI873GmXH5o5GDMZ9ta1g1hoU4JqM16qhJdJV+F+VbLdeO
Kt/kxfO2jPUQsRDCZLOB2oUkoM3qwaYV7cQ1wOGmYPA0BW4q7/nxce6amtpCGhMjCiw5DEUNaQ2o
ijS7+Ysud8kOxl2/Y9jsc0IskKjeJI0d3PKuMI55vBfaF5dL1Vfj0NHGdSvdhVKKt4HIs4/VQLHQ
jn7QhQiUJADE0E0UkcZQrTn15MhqMEwfPUe2rFoVkHDoomX/wOfI5NkKc5OZjaZOcj8ivU6PsZ5b
WvU0qbwI/3GTivl8TO47BGGty9RYCOilaSoKuB0Qw7xnoTy4Hd5hMncXsOY7KQsQLgTjoKZvCZGs
STsTDKZuewDv5JiwMcR1LJEQcqoYbIWqbM2mdJwT3lIMx/zYbtisFkPSmTg6Q/rUip+Cyt1Wg+fI
bCusKdV6EmcIUO5/FsX8U3YyMCwcw5G5jbDVU9MB84wpXlMnCnNqWpx1XQmOGYBzkWN+ogNm2qfS
1azsacQ8YOYJTu1ta0j/5If8+iqShV8ag6RuowYiNa20ffnSy39J1aNRhJ4QPg7CKU2/bgvk6Mji
0qmhHgQUMRvYXCdj3BXkxG1z8EQw0deca0ERM4gwy/t5dozwWRI4D+/1+uXi3JiYOxmBSqSwx6BL
ZEleaId3NLkQrBEVddNtzHe6Tsqekz6QfW5Ld+mOFzhWfdkgAFXD8Jeqve9ALAJjCzoPZa4QGBXd
0ckBBMhtd6o1DpTK+vthIYYJGbJWTeCMxmmmb82P9qS4xc54yt5Anng3gFSWt1i66tILcawP9GIC
gAxoVZml1RFk8MLDtgWuO/VVBBs1RLFH/7KFiPBEGbebnWCTQ3SgGFb8O2TVwRbCmHxjjOtZbygW
Pa2x0mW2waPvSd6rZP3YQGiOAU3M5bGVoLmSQsw2drBH8lVqvo56zbuHV70Kq3L/L4G5DAPit4My
QoL02P3QJWuYQEOaO/5hAGUg/lfw87iU8Uvj1Ot4cpnrscQDdk47yBWnz5VyKYvQ0gjHndeN3ATH
l2Yiz9XZON+F5ig2GRAD/TN6laCblPb6RT9T3AEadXkTUmTVdxfymBAlqGPlGxSiWaqcyR4BMSA4
0iE8jApGIGQndjBY/JwVtPGMkamffE+A7bjHojylot9tewTv1zDBzM/mptfpTGcni1Ya7uqkdbGT
RXgl0Y8j/TTVWahNrXgRsoqpl4SAMtnSQ55cTHp4sm4lNiBJNEuywb6KOg/2ZDjZyKpzLMRSE1uI
rWs/rRoKepmY88UU+suk1872EXJVY9yDjPM4GxTGczbR8bbH4h2HpLBNWwmcMNn3LmZZwC3LY2vk
fTvGPZJUV4wkgiVV+V2BPF97Jvo+5RGQrTrh4gSZS0AslCY06AkWevE8ZsG+q4rbJuk4hsgTwwR/
URCnfqDKaH1mteFuTrEH0f+rXspVGZb0tAHGiOED+N3GWYGNUcGEU/CZfPIB1CIdkXaD1DXxeD7G
sUGZuQcUE7RfkUbtAwjGapFYZsczQeqmH3K5hV5MUAnrvo5UCldLwVPmU3QEeeaR3A7OT57Q6JVj
8vTvbcljwkaFsa1oxIo9yujKvXbMUH9TDoAko/dA5PFiJu8A6b8vnHiaRcDkUu1y5XtMULbnjphT
I97ShwkTI2jlI5FeAq0zuMNF3OUHSvyECqkjeigYnHVQbSPxf+Q1ftdf8IsvxwQPZSpaaaKAsnrg
mJLTAuMVRYPQMe0Sp/pFwjU0H0eXljP/ZYnR1IBYZoACWGR3p6tMztuQbkUCW7NvbU39KvGmxtZP
9pcItiXRzsY0ySUWB40RKFTkRRMrS9Y7S44fc11ECy7jZSvrYfEqkXU3JR5SPN6hFCiHRLf0Ukew
NadAv/knoSUmx9Izz0b/8CGvYhkX9OVw0IQBZymBUaJqyvMQB9agmW6Ka4G0uatXmpeN5g5vFOyq
a9aQ9HupMm7MqDwZQBmVjNgN5eLcR6q37a68b8B4K953A+g9cSLzULtD+UPJWi+IHohybvMbX9lv
S1uP5NeDYLw1kJRaK0J8cTX71Ja1FYJXm9doWE/kr5bLwgf6AqjopQAqDfctAEW6XegRYA2oR4Ad
eL67rRHv/Bgf7RrfFPsSn3YaRWcQz6JyaWM7TxI7H2aLcIFVeSfIXuxz0ZYTPhgSinMQ7fs8suqA
M61M/8bHiHf9SlTnRUwFaymRgxZfKRcKu4+fY/kgjJi+0TI744JYriuE/SvDoOCIKqOQ0PlBRRrU
hIbQnuxuxlwG1nfsbyS1tRP0xM17Tu320/ZnW1fxKpVRMZDqaJLpSJ1PMjsX70KCKmWR2sBOmaOX
bVk8DZn0BeD+iShSwsVe/Rr4OdBHv4T+j20Za9cgdspM8HIZCsGz//dPVgWNOKuSjonR5NXUL4Rb
8lrLIpYCmBAWmdVIBrolpz6q3/A6Pvf7yA6/RE+06IVOCSdQrDrxUh4TlyKSalpKYVgGAEk1toR1
gBYvneqQObRusn16a19oKYwJS6U6GsDJhjC9M60UE+0oJhvmYVsIVyX6KxZuBe7tIuop2hnZKUcK
6a+6nSPZlIyDv23DU4mJSxNguEpCDaKrI6+p4m9xGucWkRJOrKDGy8aK5dEx7ls2bT+lOfqtdTUc
NIyn9f1Tr4p3hjK7Ypwd4uEU6F+2T5Jn7Izzho2aJANFMxUwxCCkJy0U7f8mgXFZQUTWHNLlSal9
0/HoyEfOsfGMgR0OzQwJ5f13xPkv5RMdRVMO+Q+aTyZO9MirnnGMQWeiQy1qfjLS6fxZOIblI+I4
tyDIE8HEB1A/a+qQ4cSELP+SYjq5qOOncuK9Zjifnh0QTcxIliSKqywKj63wmvGWITnmrDORQCkx
savRFd0Y1MXJMdr93Dnm1fTXrp+F13yY6cwagUwJLLjIbxL1yRj3RqhYk4HNjIKT8/I+DBMIQCPS
TiVd7B+Fz2KBYjCmV7jWTD1uIwp85E9QxHakmzPSbfOierR2Wt402Gu2zGeKKUscYCTcKWfjwms1
ch2JCQaTURRlRo9y/Na5tEIn2GpjKXjfat60L3lz4+vysGoMRCtZMgk7YKLNfiIYFAtCDfT4rjc1
QAuY2Wwbw4zB3LpVvHCU40PdNobt99joKfqO4mBEoq1rtcb5umv+YBDJ0LCMrJrKewVzcafocafN
Iaah7HF6bQvwEznbgfAjZBJqc0sBjEOECgCTZtWkX1a5zy5pb0lO6kTPylN/jC/TW3BH76/odvzE
EUztkjWppWBq1wvNSqyTZxGFQ64d4FjeowL7zmCVDba/r39gRm4nfGr2JU/ftTwH+wkydkdU8ICw
iVTQJdJUyZg3r1GBFW3JyT1MAKJvMznopHCHoNe/31UcEzaxwNK0ZhAqdkoku9dj20zc7YN8L1Kz
BykvDJZxkCItg1ikyH04OUCsZnj3NljND54BsuqEL3Scki4Xg30EvSh+p4PrMOxdqgSTJGC4Ha2O
oLFkMDSYtvYooXBB+wISD/hgNbT+UvcDttIYSdlPWE5jAEeDdK4x4ehPuV2HIOHdb58tTxZzr3bp
UMs5VuYBwP+9rp/qobNG/dRJgcWdG14dbLt+Rtjn7/7QmaQfU/TM7eSHtjM+a0f9JvT8k/I4H3s3
O9GpvWHPxXVYvT0Wp8mk4Y0yjxg2g9T4JGaYplOBvRSdjRP6Yt+KAyrzn/nArlxVmZhjSFI1YjUX
78/y3kBf444ajXwht/lLIznGY15bPxEleMtJXMlM0CnUuTKTnwBxI9q2WojHmqVh1vNMV08R8WY3
iZz+L77Sa4Fg+XmZa9qfQ78LKNjPFBtuMFdnIeENba3G8qUMJlcPxsQU8O90AR83l0ORMhDKj+M7
8LvxqGJ9MnGmr7wSCc+GmADUhlmXBTQAEOk+Ip7WHGXibTsi7/SYGBOlnThGFEM2mm9ldZeG99t/
f7Wxj9FlIgGeX9U1dt10rtNsQDH25xpUilAqA8QSC/iBqz8U32iXKkAw61DdGwAcR2+nwJk5V+Kq
kgqw7DWVEHAbMtEmrlWlDQlKItrge6WgPw+Eu+5Fv8WHy2Ihg4kyqMS0qtlBRlFbrZNdtLNyBMyA
g62vC1ST7onX74Ds9TcmaNcufHkhmgk1wwTeTTJT0XoPpNxz6LuiedD/MW80EhodaHS6KWIvU2FH
W8RuEIBkixs3jEzwRrREuwnKgsfft2bzhigRFSutxART4O/Reopyo6raAtzvA3BwAHHR64MbxrzB
rbXPtRTD2H2SVFFpVBCTNUArPM7+UcQmUNumlprciP8Y05jmglel2Hq93Oq1mgq5Apa0S2k8Vd1u
0jjv4rUbdSmCsfGxKgJMsEBEPN7k00urzpaev3TJQ5l17rZPr3b3l7IYW9ewP4CKVga8e1vyxCNF
W1EDS/38k0kk/ou3Z706Ub0UyFh4WuR4rBgQ2Hs/OTc6T0fM/RvMTatZ7OJLMTeoXFNIrQJ2MWlO
5dKGVXCMv3Yd5j5pohB48mH7MDn2ztbcFT30tbjHd8v926a/b8E4nj1si+B+L+aKjIpYL5IYMkYv
vKOUJSAzP2oWGnO24KQ2N/eh35+NhcvPxVyXqh5McTRCXghkeWwf3RhOdMrAy/y3pvzWwt9SGhsx
SKTlNZVG7uc3OuNHkX/8g+YgeGhWuM+PWFpwgq+cQ127VJZimQiCeTjfbAOIbVz0F4kNmkWsPJl2
b2PIZHJUO3TB57MtlKyHLUUzMD6CDX0WY1sfm6k2ge8BoT1Kx7UHThigd7mUpji8o/NDodda8i79
EuwAPD+6hWNYwU4+Blg75tdK14PO9ecw3lIPJO6iBj9HED5XTWOl/l0mOHNTo172fVt1nijqR4tX
LUbL5VmMKwV/uQVuwK5UvKw6CeTeBJrptqh1l7xqxbhLn7RKlAjQai5EtFRv1d5wGszVbEtZfd4Z
4lUM4yV+hIqvaUDMZAz3vYa+puhG87GrKyeuQi/SLbR+dphPO+pIn8w+44RxnpqM39R9TMokgfyi
+xokveULdhdy0O/XffOqI+MkXaC2CaBZcStBowI710k+YCFd2Bm1sd8+T446LAtUFhZ1o5tQR2nn
YOcHnqrpp3luyt1/k8NctBOm9srIgEqhIcYPU1yHhzCTR6vlbYquB5hfZ6eR3y1eU+K0CAIoFChP
bfXNUDiK/OFauApgblWlLX0jDmoFCAXFvkbDl7ZWgjMeiUCEdaJb3lgGx4U1JlrMk1bWckYNTntL
5edBcbV+n4mPfNI43tFRW1kEi6BpFSOjR0cnT+hbDcDUjuBSsPLhlHmmwy26recN17NkYgYC4f8+
FsVckp5iB7TqYFGh5N0Zqqm8F80q4tIieGhM8BDLIFHCFN9O2RlHulsZgSg0v2kpmALWbeMzqtX/
ze6ZcJHLkp8pFew+Nb+QEbipF6XhTJKtQpwstWLChTglFSaw8d16D71LC/Q7eD/JbwAOft9jqmJQ
49KRzeyWLjNRShXAWXHHN1cLf4ufwbaYUqWJlDrG4VYuGGrm284FLOfZOI9OtJ+eKWtHgYH02not
v5hHPjcrx3rZplMizPlAZOSgIYiOgbDuqqT3tj/mH3zfkAhB61s1349g4SFmVJRClyGjVs7FjxHc
qMkx25GnpoDvZ0CD5uJA0bD4MSe8CmSiGUCHTAx0pnBJjyYsudPvxUeKTQumQ85NsH5+V1FMXDPz
cZikEbppZi7sJjC7HOMcKBKcI+SJof++OMIqaRRxRqvdTg+lM3vRvkLzRkdmTbGmKcwaL36u33BX
vZioJmcA/ghb6BVUL/140syzSJ63leLpxIQxDavGQwFSIVByfBmqt4JwDo0GiS0rYMJWnYtZEij4
+0MwWoZ2Lwe5hQkuJSD2VBl2k/G2LSjA+JZAJmo1c2ym2kBt4UyZeKNj/podiENueBXQVc1ApaMa
JhjuPjCmpEQWzK6B085lq+ybWOpdqR8oYoAoH+Y4bix9zHvg1Rd/bX+y1X03VHb/XzJbXKhDyVRF
WspA5UlDzQnPn0v3RpsEocurSK7ax0IWk/yETdYEAGWCrNRNMSA9fttWhprwh8+1+PtMlDCiXDV7
auLEv6RgeZulpzIJnG0hq0npQggTH/xsyqOZVhOwTnwrxGltBV2wz0XfEwzh3zzvF7KYIGFGE4iZ
cnwcMb/RzRwvpMc0/L6tzx8sQDFNgBlhc5WdBKuCoNc0rIHZ4aEFNmy/18/VIbZCd7C4bc31w7vK
YhyqC/s5Bq0NncUhx9nR7GJHaSV0NzoBS/VSeZHT3cz/YszIkK5CmbxAkju5zTOUHrvyJdY+a11l
ZcGn7VNcN+1fMtj3gzYRNUqpYoaUW0BktAT/YVvCapPk2pnFVtHvN4asgAxBCakI8LXtJCdxg8RS
Wowlj7ZkD+i8g5TjNj1zsVKo23xwq1/NbsCM/y64BpFFJVEK2RaQ5t0l90InsytH3QGo7jnmZHHr
uekvaR9IH8ZJFQyzg5oYBXE6F66FmBR+nXej/c40fCg4IK6rD4uFQCYq4SUNIMaEnuuUEQtR+LVR
xsciEdB6I66Spv/mFlvIY6KUFgcZySi0W4OwXqtuInh9cYirr41wTiLOE3o1JC6EMdFKFqoSPH8Q
pqk3lfBdTw4id11r2z4UlrVF8GfS5AXsI7Fmj5bQ2hvF6l1hh66Wxat4rg51X91AYaHnc30oIz3G
5xqO5UEDOq3uUUKpeRfhv9QHilvBMeyIvxdAz+rPfvCBAWJI6iAUQ+iZ/Zhsapeh01ri7eBNDl2x
+FcJ2+LTMdmOOOS9NJYQp5upVSqnNj7K2MLkRJXVzHohhYkqg1KEuqDBQFoP5aKfVHWHGg1JvIzs
bVmrwX8hiokjfZkWYm9AoaHSUa46x1lrF6hy+tPDtqD14thVEotioSR95c8lbKTQ8ehKPfNBpfgi
1YkStgkOF8GYc4jvV+wime9ImEQZ/VT5aXYaawauZrnXQZvBZxdcvWgWqjHRoyBFKGMUCmMdlbSX
C+lQRLwA9Yeb5jodwwYN4svFQHBhNi4257xsP+8Bl/Y4hmCUsClPeXEj3fJS4PVIdRXK5Dr6UAht
pSIN6eJ90Du6iFrmjmMX64d3lUF/w+I7JWKRVfLwrpjmdkBAlW8oCV10+Am+/zfAzXhaMU+iQW6q
0hffkyvdogBFtWEJtgjqSfOYoUpm/h1+gfUbDYNygHGUNbyNf1fTl8IxTsSYViCKH9NO2WEdbF/Z
/X6+oI9yKuAJh3Zncv1g3cF/yf0/zq6syW2c1/4iVWmjRL1qsWx3u/fO9qJKMon2fdevv4fd843V
tMa8k8nDPHSVjkECIAgCB3wrn1JggBfyjrgulRJa6lqQNDTSt7mXQc+/CJzJ9sKesbhTu0nnOexV
YPXBXQPSwES90TVBLCJYR42ztSXLuiqqgWGNn6NkZyqNa4GhPPkyibog2Y5cHi1naTiL6w061JYG
pLbbaUnrTER1KNKNRYX5nK/acBssncjzs19/DZMzOLTqRHqYAnMmdoO++8jVK5tiVjXL4cw/RAf3
tu2dReRszyQK3n21FLkizZ+Xh0LExb+pfBpq63Uqm7rOF4hSM4gnpcS9zKoPMchTx8RW46csSkXr
tqkVKyDuxFy6aDY0DUDR7XvRLd53XOMh+6ydBo9x0aaRXe+jgyTKRoiAObNW+yEJ+gYbxniMJLtw
dfREsiNbeTJPZWlLIHEGt5tf97vrfnNz6/6RmPBz2KaYpnKwQOJ4ehqX4qT01tN1hE1rXiFw1pzp
sTJHEkQzyVOojnYKOgvz5TrG9s1iBcIMYuX9G2L0TctcBkpbdxpYBatd6eRo6rR1mxxLjAIWtdOI
Fo4za8XIDJrNQKzlr532aelFrzzbR/VKJvYLVjLNcR5JFkOQ/fC77M3gY2RjmBy8ciZ7Rpgg7zPH
vBXFpps1bZTxnMgmUooYpPgRt0rbRpGzGAnZLwZeEJY94w+oHcmJnXmHdwtfL202XEbUQPYvm3gG
5g7UzESw1U44wjs3vlNuWz8/YZAzKlsZ7VT5nJyEjyVsky785EpUZparJa4XSdNVHYiMdQg8v8jT
zvf9bnRVNKZnTi64jm4n11d4nH+Zh6rq4/lNQjwGoeqblX7G4DTEmzU4DS2BWWzr6HlBOa+ikKKX
VQNwqPz2ZSM69HojOKs36RhW2sI/iRhLnkmZAgzlZzDZrAuL6ejypJ20xlYcsP7Z4U7EyLPtU/4R
jH8IqYMYtAg445xYLlxJbTBGWXcJFU0JEKyfyXkV2SrR4hPBEnr1a2kecs297rZEYnA+ZKkSUk0d
xEjGZzPeddbDWB6uQ2xGH2eN47tv2qgZQf7OIA7s+k4Pmh/tUW3oX4fZvpatcDin0YE3LtVZ+D3s
tF3uhUc4330NckHFa/xYFOCINobzFNGUGYQwNDNOFWqXeZgVzjgqVNSbsrlDFnpoqaZgrLnFAWW0
k9RiQSsMqU5W5VbLyRDeXEQYnBMKc+RxLB0Yw+59Kk8w2jgnUacnnUa3ZGP+XuhdoQuUb/t8WcnG
OaNensELyvoMo4OmewPotZB3pA/LU3nQvMFpfid3qps/C1VlUyVXuJxXqiJaSwvjyc0bu+odvbFn
vPpN++zzcDQxGii41/zyFvSoeKYIXVGe+vpqXwQ8ySTT2YiRFInqlyQ/qfQ1SQVEStvG8I+EROZC
HjwajNbIWt60e8x9vVP21IUpgMYJr3//j4vopjWs4Dg31U+TFFgjFnQK34awY45UaHd7tpLkFPxU
vOgoSoswvb84OFeQnOfqDNph+jKyIs1yp2YPVDpVuq+ICou3yztXMEzy1fkcJkkQB8z8yunbPDm5
emtkqh0mtRfON3OEO42OAY5fBb5sM+WzQuV8mZZWoUwDoMrgidTRSCofSuTNWI2i6CDb2jpLBhUI
HgbBL8c/0EgF0cakRQ6BxN48+rro2XZL29ff52xcImllBT32Kcp2auLn+pORPAqWi32D14U1BmfP
sZTRKZqBEX/q0QnFcqepEx4HW/9rRLyouqiOxcKF96JwasuRrID5h5ksT8oU7eWsDSrAW1PqIzRF
ElDUWbrpKNc4nDlnsTmq+QgBCVoxZS9/xJTlu8EJXyavsYF3l9jigVWb0fAalbPqepyKpnx7S4BR
TzsE4Sh7GT7X7jSjihRZaVcXVpEK1MXgzLq28BLdNFDHAcl+hP43mMnFyI3s5SZHBUNmxw+MTN/Y
j/v2mN4lt5bb7YI7UT5BuOKc3RM0VmddhxVnMxkt8HHcl7h/sNJkxTO+sBKf2JV2kSAnJDBG/uLT
JEUxFhJQTerL+rOe/bcHGw3mTZCxQ00NIglM1+UOepS5DWWlVJ0XLL424K5fHRZ9FgTknBAXIJzF
67NZZE1bYjSKfJDau7F9vm7um9/XDNPSVAtzkPhuzkrv2qGjWeel1XBUrHiHN+af1yF4t/8uwwqD
U/1AU+rWUIChJQQ6L3f7uMZEAkX6OtTKsakzzO5NnDiP93gsEvGliwTkbGAyGl0dwrzzYmgZmUFg
kbkC+TYhdI11Hek6Mfh8VtcU8xJ2KDwCC1V+NyIqt15ldC14KK/cqbvMG/f/9d3kfU1XmJxeUHUJ
qdmwkTnfBld12I2+6+zBQVngJ3ETLlPl1ZlwgcadCdGYpNUsSa1XTr0TFJM7RrVdqfO9OuBAnajA
sriT4B3OpDKYfEF7qPHN8igfGzWlVCBcflOQWzL9lRPLTsbXWv1hVM9x81mwg1yIcAHIraZaY2j3
KMud14LNd6Tmq5l9m2r5VGfm51CRwDtHMYmhck0l2FlL8lsAzxUvXcBzy9srM4miEPLiFced78Jj
eMvyg/NnYTKImdrFRp5Xlh+HlAVt3rQDkMjQ3E69setVw07y/EGp5gOo4vxxQk62nlw5RrxeFbUt
h6koOyr6EdwBHKMbX1qYuGaEFrruML52+9qye5dRNeOZRYTHHYP88vJzDMLFMHQ5AZ6CCk+y60+B
KzVOj2AG3RInRg6X+ZNAhTcxUcpioIcOVAg6+/sq1G1SUiRdS1CnS/dk+EsaXeQz7et6s2mV7OFI
tWRd1/lREFqCrW96vfOoIo8uHZvmttfm8lOURtlhqQOYqlEqAsG4q8L7YqIvUNYpmJqRxP8oWJJh
tpvVD53XLTuCkL3uWgenUiiJ2hb4VNTfSBR7A7oBCwS6H5Fqjeppms44X3+hdKa0WxupKG96RL+L
rKDCW3Eyb97TQuDOt3ZOlQmOdvAZGUjYfoSNlECnRdODydVctOcmRdjmhDJymXZbtKZwgtOWr1vD
cYdjY3VSIyeQsv49qLizd4fMPbwcUmQub42f0V7fs6xbuhOFwZtiYvoBMsIKO7k4nxOnodWTNui8
TJnQIiaXoHIoO1CmE8ncXddT/gL9tpNgyJNlmRi6hsK1j0uq9xEIQBpgkWf9+D5F/SfKqtkLDMYi
CyKmTcFwSUdht6ahu5QDG4IkHGgJqzDGrn/VplH7rQytothZalVfrku2dfKrpmxaIGYziPaWIF5Z
eWQGKCSLTQimmm7Rhccolh+vQyibCrLCYL9hhZGGaKWZBmD87y0Jo7c6l2X/Ur/X7O6YZRiQwdqp
tYfiVXRibK7mCp1bTSVKLDbKDL66V2ydFL9w+b3JG9BFXBeTnbD8wQRyO1VTVRTKGrwvUxMFzOIR
cOo0+Rot0T6j/QPRpm9IRfptZO2CAcxj1zH5O9m7Xq5AOdsrI9o3aWJ1HmPGiQ5y5LCXpgkJgll6
Y0PM79u9AHN7Qc+CcvFo1JAqLgm2M/g1/CzYCDU0PzSmXfwmHk4opFeRJHu5DirC5FTIkPKwnQfI
qcvH+VsS3RuBex2BfeFi+1CcLOuKBcPjTwXsKYnmvMVxB8MrqnKPecnedQj+teV9t1YYXJCmxT3p
8rrDVeWT3Nj5HZ4LvACZuMZE4IDgXsicu3XUqStAzkWGEgb7SAkA82XeDbE7BZkvySc1+oMjVUXL
Pbh0wO4InoePFo4nsqEstAbhn3rUikPe1PYU7VWjEOj7VrygyUQhhqzobPjBRxy9TfIs1wuoQW34
eIispslp5s5upWM5fLq+W1sKscbiVI6CkLrsJGAV6u0y7KgmCupEAJxj6mK11qIZAB0mAzUem+sZ
e5M9P5TSjo2BYe+pf+IM10IxhVm5YrmaLcUgbAHz4TlXtGHfVFFoG3VZCcTjO6TelH0NxYVZyFAF
dT4AKjgt99bz5GIu0d2EMmy83D79Indg1Li9k36rXzAU4U9KAC9+AGdtulkMpRmA0H4mo5uBy6Zs
bzOTOE04CBgNtncSZFJwHSg64VMQU5QoQR0ijyKFt8QKvaTU/OvKyBfO/y3MGYJz9HpLqDlMbOP8
yUX3NErnFb8+DCcwlguMTCQNZ2TmrOSlaiBhU4N4tiZ3cSoy481jC2PFwNZiaYiO+XxDmllBJZtI
aRjfrNCt0AkQeoNd/0Qf/FI52rFAwkFd/kSuFSinD2GEJ0G5YqCzb0x3VvTz+h5trtvq+5yzpWbR
BnGD7wfkS6x8Sv7jQ9G7CoBmxLIsBYkFPgY19BnqN9bQsu4ZtKm2sdwtlYgxgy0CfwxqKjFNlvu3
VP6lqFVJSFvQmniNFHhKi/ID07rDDt4O2eImleVn4xA61xdu65RaY3K6TdpqqeIZ5mMhQGqzYq/P
wbGj4XHRx6frUFtxxBqK021Sx205MUvVgwdFj72y3HeJSNFE8jBFWTnZeWoRP0gwoGQJPL3DYA1i
V6nq1Ol/HMT6rhIgnwHtr2qy0OUjUlTqBe3jBVegsHKsdk+MwJlEA+g31wymSk1Tlq2LQYBWlrWp
NhrQO1QI5uDMCu9r6/X6vmyq3Rnjoog6BGl4qwHDNNkj7BhErmaOIIouDTdpI5BUdHOAfN00uNeB
N+/oyH5TFeld3cR/H5dwQE2KMi1ANk7l+OaKWJ2W/qI/K/PbkMiK9e0KNH7zPrlG5XxR2yO1r1d/
X4mW2/7EnqjQL3HLcjlU8Py7vYFnETnHtGjEbMMaImpyaNpzYqa+heYeW8Md1BMsJ7PVC/9xXk4+
PRdIGIeCSzjuARnG9rxNQmGi5b1jseuyOLG7dblcrSR/7QpxhV7MESv5v3qScff/mWS/adMErgM9
k8g38NkwyZSaqck1ll8dfueJJLmSFJdOHGKq/TDKnUhBmCO6WMcVHheo5doSkHoAnmqC0lGyUaa7
11+mzH2PC2Hmgsa1zdNrBcjZAesTjTDmpfP6Fp1e/UthPAtUQyQSp/OKZqYq2INxtLj6MXtg48Q6
G9PtME8MvGpiI9tU+5VEnNpLLai75hy3uY5+rxcvmBrUOAtiis0rHaqMDORIVTCN8fkTI8SMZYy3
gON6Vo+giUXBHvGM5wX9Y5j4+V8bxt8dPi4/CJ6QsaG8tmcRCNppMSDGiLObENeskIrIRDeXzYCr
14iu4TmNU4SoyqQU91QY1HhHQ7zIKPcKGgmuKwP7yIV6swIDDXy27M740euixiDWUwPPFVa+Cyq4
dwzXJMSVNOpgTJcAbNvbrtA4zVswgCA3Z6DVv2fv7QLiyF8z2/RVV/4sLCfadIErNE7vaGZE0sye
YlgLI1p0nOBgepkNBgG38EUv05t+ieLejX5aAy6e7eYq1sDDR9FIo9ZjtsqtnheuhQnf419kFtEw
bLqHFQ7nj0DKRao+0sEvEU1uH043Q1AIzo5NUSxU0yuahuiWv0XNqRLNKEvpvTQ9StmprHU7Vn4U
Io6xTUlWMGz7ViuGhh25JL3Se0OK9phpPCaxaFO2b2srDOYKVxgw4AZxn4xdcYNHcPGC6Cv5TJ9Z
MYiw9HDTXi3E6qYmUzzjc+qmY9xqQVpoAJ1H8JbOeuqGimLi/SuKBMHSFhR7y9CIylLhGidWNZNc
L3uz90x00knJy1L8DiVBSbIIg23faunSJi7UMACGLhE7G45WvKc0EHgEEQj7+wqkyuUR77MAScsH
OQX/2I+8FwRdmzUD68XiLKZDrGpZBROkjvcmzZBQxOndYpBrUvndEHpVRLwojPw0WV6ve9dN8RTQ
rimqjDcm/hInFVNSYGoNVCK/Ie2NoXxSU0Fpypax6goeJ0wFDNqmwWndkAxWlUewokaNdma67LLF
uDW15i7NYkFksnnGrrD4im6ShdKU1UvvSZhZjBmJmRskbrMfTEzWwMOSi3m8s0DTN4+MNSZ3s9IM
TG+IW1hwt2M1ZKzrV36YHNx/caqL3ne3XNIajHNJ02Ia7UgBJmW1q4SjM/Xy7k9U4p/94ocqJHKm
seEuvaeMN3q5K5Z99SfvcaxkUEdwgn8ad6YX3TCOYwJHlCy1Q1tqB+zFMZAEtru5WCqmJFuI33BF
4Wy3pqQLSAVJkuhGJ0+6iGxs03hW3+fsVpJpZBUJvj/NjZ2B/AD8VO0g8g5Mf/gASF+hcIvVS30U
qyVQ5iPjCe32C7J5bMKnmHZaJBAX/ShxlZKELRiq0u0FTSXRKw0F2V7RpnDuQCXtlJTh3KNY4FEn
3iiaHyqQgc8PpLrUojZ8QvhBPdNQMdvkDk9qAs3a9GnnPeE7q2ltZHLMdl4vQHGIc6f3xna0O0nU
xsFW/HLzCUwe45wUZIw/Hj/UpFKZprD3QfkVZ0c1fQC3qk2wPWV/t0g//8D01TMa27vVYddYMZVG
GWLlWWCXbe0PNHfkanKvw2yvHkZU4EwAdT2fixqLZtDmAhGixGghpcinavu5r/LTrIlGzG2v3xmK
85dtFYRwzfA0oJL5hGSpO6jDN9qUe1NCzE1bu6CFf106Zo+XW3aG5LYMySh9MRpAdjJG+6G+aqla
J7cq01ZqsjMk+ft1vM28FC7d/ywnt2t5tBT5OGA5408D3sqV/XCjSrb6oLvpAVXuTqPb0auIHHDT
jPGADdJWEASi8uejqqRDkFE8muApOVAfmiV1ZakWeL5NSz5D8JY8BQkSjRrpvba8UwcvTW5N0cha
9isv9moFwZ3dg6a1JcbFIDbRMPki/4UQqCg/K/0tyVo7ivdyJ4hQNlUfWTRExaqM6knOmVtmNsed
gZsLqYu7NJyzR1lqVafqzemh1BuRpW3tEk4+lGui+sUyCKcaJgpCQrNse6/vbpXhU6g8CXRPBMD2
cOUxlEnXpixvei94bW5lHFCtP+zJty5y3ifKJo6oGnRrBdcisb+vEIdpiq1QhUg1hiXNxwGvQlL/
dRY+IG9rH1IIeEXB0A4+jddNXdolJrRPCjJMgTuC9N9OJ2FJFHNAlxp4huHEqfVUz0li4Pw4Svfv
bZxvdAhOiZHiIjKLzdc0XJt1ZKEUA3V0nNVmGkgfQhTLofgy8HNEquitNw7LU7AvD2AtvFcegj8p
McOYBNwFTYKBhHz+ZkA7LmgWLISTyniQ0ur7kko32jz8SVixguFCl0VKgqoy4I+srnvu5OlBk0Wp
+C3NW0vCLZ41KJgwn0OSuHyog9+SKjsZvU1lUV/qpuadReF7Q7rFmoKBQJRZOSAbj0prp2pG77rl
bhmujssYgUSGicdVzoxSc0oLFZ7PUPxSt2zSiRJ3IgTO93RLkqcmBvh6WZJ8k1B85BS53ArE2F6r
sxjs7ytvgNbHLksDZj6N5cux7FqG5MehJXi2F8FwVhoaHcgGDKxWbshuoLZPSzz6chWLulhEONzx
UOll0M011qxVwK/4qE83xvzj+saLIDhDsYZEw7hErJhZ98ehNBx1SfbSlO+uw7wlfy8cm2USTEgB
6wXyWB93xqypNtJwQoh86ty23REVLxOJOyQOSFgGL8CcsCrEq52NlhhfmFndUj68SclwOMhBWXzS
Ia+QfKyNEUGYS4nNsu3UNWVPRyYXvYaYWRI42egIRGY2w4u8AuWzD9NIC3WScLWR9nASIHjC3Du0
MqJNgc1xdEW36C1/tIbjVjiZRrz8LIAre9VRNR+DTPC/2zR7vC7XlsascbgYOq97CcMqsJNx4Y/D
Ycx2jXCsumjpOHcUoG2lUBNgaB0a4liRh5Lb2in6DgUBXxXuuqogutzMvBJWS47OCxNvf5ytSdZY
51HUQUF9bceqZFIJb0yKw7hKhD59K9Bcg3FWB4K2qsNUASSIpMyneewsfb6bInowKDkkab2rWxRF
mqJui20zOMvIHVm06UNlIIA1B+1GC0pflv7AnRCwbWDQMHKIMPaPZq5NpdWG2YAIs/6ZNjKM201C
0RS3bTHOIJz7leJMiWUJWxUuppPr5GCpmSB+2FbyMwSnDYtadso0Qg5CX4MlxNvS16WrBB6CfeTS
QZxBOC1QtFnHzPYe7n1IjmFSPpgj6ku07FjF0csySaIE2KZQCns2Q68Wu2x/3Bwlq+AZ0SvvacFj
pC/2Et5j9Lx93T1sCrUC4c75HPkcs62RoojQQ4Gp1n35EOgFxuyl7ee2l9IjGq6rP3FJ4BGTMeCK
YGAJt1uplqdjz3Zrag+pfFODFVZ0U9vMJZMVBrdZfWJWQR0DIzoUB3Ibe/RAX7THxXmnR8d75/V1
3NysFR5nq/VipkY5QjkK8zXMvCp5tqL9dYjNVAFZ7RVnrXKhLplcYK9GZ0BtYAui2+qz+lePCssZ
dA3jvklsvRUItmm9K1DOeieahcWwIKukab8aYj10piwoKt5cOgxjg4dV0I/OJ5SaQDOjfsQTg9FQ
V5PHPS3HA20jQRS4LcgZRv1oTrXaSFFNAMPK6AMp2aWDiOZ9UxJVQYUA7ux4UecUW5cnzItUYbFy
/72V/tLKu8D8E9tZQXB6rTVZnDQgl/VGgllTfXvbyqBEshLvuq5tRiesFh4P97JO+PszlVJ2wUBm
wCoxdjzqbB2DMJXpMBPBrmxeaskKidOvBS9bGKAMpP6o+1ZkM/ax0g/+Go6jhbd0xvckerbd3qaz
cNw2wTHQuOkBqQz0V0R/6fFyMCYqeDnbRsFLLd5J2Nw4zn1P1hDE4QwP1ITmrpbyr4uBZAeJBO+o
2zt1huEceNYYI3gCIMygo10d3C1dcZOAzFn6cl0jROKwv6/uauh6k9BlDgenj4uNeeDBcBNLL9cx
Nk0UfBT/WzJeF/SomtuOZYdoCp6BxFRtkJEpAo8mWjFu+/NiSEMSQpJMxwMtSBFN+QVTm6JKxLEh
WjLOVls0HU4VReCjpDurQhviKRDyJIswuHMnNTHLskyxZOnvFAVWmJbNZsuAOkH6NTmRYRdPKjgi
RIQFgiVUWZvwShniMJPAHIQlVOa7cj7qeejU6Dmmv67rw2bcfdYHvsER05snjAXBAiaHwGdBfgUC
6M7vBQfrptphADgbFM2I57irWJHqJiYnVVjDMHpB99iXkqoCN7e5TSsI7vBR6jnLSAaIPJqf9GJy
2qL70sj9nziDFQznczKMni3nGTBWad5bkuUri3Qzduohx7j463vDrOQiGl5BcX6nLNIe/RYl8lxk
t+QoUKsO/fxFKvxcPJeMbcA1LLa6K3UzChKWC8MiIFhkBALx6SeL5MRVpqJ94jxQMFryNJoFMuLa
16xI7LY96JgEe33pRPrGOaBWT8YqMTEE02ieBvOlFfmdTetcbQ3nd+phWGgoY7nG4iYad5Wi2eqy
AyWfQA7RYnG+h6I93kxa4PTTHl1hrgrWnVR2ry/WZipq9WTAZ72lITAWY4CHU55NBWTww22LXFTo
WU73G2VDHlgB7lgWSjRYZHsVz68vnI+jcD65wW7fvUptNXeNobJN+lzS3XUBt1fxjMN5nwETawPS
AEfSUQR8q1M/7QXvVtsKd4bgvM+gVGBVkRAjlFLi6C2KirPSuy7Ftjs4Q3CeZwnkqQKDCe50oOEl
h55ON7G80/vBCxURm8D2zvxzf+RPnxKFfJh2gMhqyL+m6sHUcieuXWFour0xZxhuY1LLjOQpAkwi
P2gYqEkmOxHVPG1i6LgvUFXGLHKeOSDCDJE+WZDpnPvvc/A0guyPCDZ/EwIRtm4glcC6KT86zyyr
47RRdOhx/1TW7V4hta1Jog6VzT05o/AjfyR5avt6JvBp1h3yO3Yt+YP60kSq4NjZVOUVDrcpcdfE
WRcZOEiZGAHx2rz4k2QSwSRLFZ02FiW8+1yGdF4MiGISeof5K8SW8upE9UCUUNosHSQrJG5rUj1J
6qKDMLof7ssja6BgA8dLYS/39u5YuF8j2UfRuP5RB7o57aTRVGEx0m7BbAkC7hLDqeRW4KzZ0lwc
1OSMw37H6qBWaJTq2QicoOgTJCP6sDgkYwom9UhDeltt77MU5XytTH5cdz/b10hUyhMM7wBtA/8i
RrKALn0ALWc0oBrIsvGSXe1BwAFOSadz5D2mXGh/CUCZU7sQdwXKlHUlbknahIJKlT3IKjsDgXe0
S8HD33nRvvEzJ/0swNuMh1d43DYqQxPIRQg8aR+ixVZx5xks64yADs+At5WXfGf8bLOb2LKYjI4d
EhfCUlYNDB4xqmucsBhyGxPkn1Bs+hodQP7vhV7sV+i1AGcxOtq967JuatIKjRM1ySf4TAtoivmd
Ls6UtjtLLm0MQWqL1Oll0ZnCvncpHerRLYoWDyQlP27lTFtZG0poboQhYmBEv6unZDdmk+jdYhsH
eVuCMn6iXDxtpaAszhSk0yIdYzkhkPtUnvTEDvbdbMs7NNPb0VE5XF/MzSpXBvg3Kv+2pdDSNEYF
WaNJsSskWIKHerSVR4JpIvI+dP+oysMCbS3TExSwcAFuWildaknYPDWOnCR4mftDaeUujUQsuUzn
LnaN0W6BMNxUIN7HXWtzBeFTw862XD1aYXsTW6IatC0IAy+R7BkUHWF8drJPJzktFKQNexQLVtnv
uBPc2bY0Yg3AB2ezETWxwfKSVH6RtcSV1f4R3Z6CMGAzI44yDjyYoVZcvugfoGZrKVWOq017jA7N
oQBP/WCPD63L5vKJJw1trdsKjp/bYYCnLMwoLjkJfZ2me+2XQKW3fC9FJwSWTlEgDadjpppLRh/V
UOnejg4V6ElKnzwtvn7PtPr/8SjNPACva2tALiyYS0kZlASAncumk7aOdNcd38eF6gIvsXVcr6G4
uCC0or6XG2xVVmDIFspSA3SAKfnRFMWG20CssRhxjglypY/2k6LSMU8ybFINj6Adu3xxqyBximkQ
hG1bSk5hp7iV4j3/oqNEsaRyXqwUh0dxUzT+EjwQUxC2bSrcCoL9fXUY10HZ5W2QId8aPOrB/fwf
p569teStReDWKuypnAcmvl/oT2n9qqq3gS7w0yIRuPCJpkNiaTm2Ay2nT4Vu/egk5Q+y0hTTTDDq
D3wxF8X7ZdAmmaxBtST0eWPujOo2/Z9AsIcDxt5nXBQID1ZrWClNsFAZUtGk2adqbc+T+f26B9hc
rBUM5zeLLlFJZUKlxvmepF8CkV/eLDHAEApWKE5kOBjOw4CsIILvj1lVAylspWlKP5d1TBntIsSX
Kpl8awngCjKtvwmJtezKhOK6G0q1fV1SBrTyPOAhYzajGrqpg70LzLsfNVsm4yQvMkgd02g8omLX
mZtp13QYWBwaNrHy/XU4/lryN54hYws1VJ3yR95Q0iHKW63CLJjgyHraBpswguMbEcXUtmBnIG4L
SWHFS13plRvIvoIiTelAslOEVzP6eF2ktwvO5RKekbglTOWuI3oFkaafQYoQiJ0WSWer9ybGj2Ec
+y44qM+dxwh+I68Hx3B2kJ3hMd79R863i7XlvFQzzn1a1Grlzsmpxdxk+h2zMgT6wnn1CwzOUy1J
UeWZDIymPU7BV8wVsiPrphNPLWL7c21VOX+VjmUXGExR3u8/sdf8aHfvM0V6zA64vof8Fe9CLM4e
8xhFiSoFGrkfXLLLdmnp0ApD7VGFgYZLkB8GTiOKMPnQ+QKVO/YH+FE6FFhM1iBGdq2vBU5n03s2
N9R8WETFMtxBeQHHHf2llQYZyQEXl56s3smNP1b+9YVUudDpHQP8dZgoJaOYnX/v6DW5oOgmZNuW
37HZgokbuMEtyN3uk538NfkUO2zoVONYXwsveiR/jY//tcTv4jdwpm82TZyXIXxai2sQ3qxQM4Zb
UOowskxQN4HuyPrruti8P7+A5HzAIBW11EZL5bK7M14RMFK0e+sNj4Tibe7iaoU5Kzenqh5rghUu
59KeEsWOip8qmDKuS8S+cmF+KxTOztVaCstkBAqdTr32XFmiRimRGJx902WwejVmipJ8LqOjnpZ2
NApc87ZZr6TgzLrqssWMK4DovupEYMobfqgj5vgoR+IkKKV1YGOiWJEvpbnQBc6qG6WF8plvoOHe
cPpTssPkk544ij/gFMh3GWtKd/r/WCJ8gcuZd62QJqsodDBadksBhjTrVjh8e9P9nxeUT8X26oTE
3gLZCu1hbkNbzn8kc+SrQyp41Nz2jSskdmVahdzT3M/y1MzvRtw/5t9yuMYJCSjttTkRQXB8yc3P
wqAVGucylFJC/ywzKlb+FN8g23av3DStww6A2VXtnNrT6Mw3os4B/ubMb9pF/GWaVaYXAO7ctzTf
zsAwOXgqZL5s/Ue4E804EQLy7iPWx2npoCX/O1eDDrNfxx3mV9v5c78fhSIKXInFuZI0NQfStdhJ
3c8e+sf2FVOUbrLfrLAMR8Bkg+lTNCX4berAFffFjzjS9GbspBRSNu7s0UeUlu0C39wpmK3iWl62
Gz6HtR3sWAE2KOqdafAoKrHTw/CdzRkVLYHoVOQTCm2QWFLGdjk4qQ47kYyvuVMm9ogznw0VGdAU
ZeyiY3SS8fAcPFEH+S2RfxA5Jn4gu5nW5oRyWbb1gV8ep0O2w20jcuUePNKSnx0zw2k/iyjnhJbM
+aUxX9S6LgFL7NFjpYUJxrEXrK8IXCa1IOPFEwVzBgWKiY9+g4aVjJbKt6WuDqxtqvuR3cQoWolv
S99yWkzvyh8av3CGyRfxH133jhqf6AW5TxKgzL9ya62yk3kXYlRjaQW2bAg5sq4bFapLPoqpdUVS
4I0J5/NrcZDsyKl/6V+7I1T6yDJU0S9hiHM9stNkLsRZ+gHU6gkQJ5gSUr3PbJq4eepdNnoNDJI/
rgcg1+MDTeb8VKobRdCWCOL0/IcmfZnyH1RUdiZaQ84xWZHaY7wycxL5I/LXVEhNzzT7372QJnMx
jqr1cx1mAND9Dv2PqT8iCZ/uRDVGAp+uyVyYE49T2rTM2zFybJY+VH6wWT7Dpwa9NOFO6F7/xaTR
KwjGGDxp8HUTeYEeiVLCTQJ3TefNo7l4k/fzA3TvJIznWcB0uYz/oBHepElZy9p7PA/Ne0H3zF19
whAfeC3jBWRjh+7VuEsxmFojgihYJCjhohCaFIuWdhAUh7/DUrOMp5rcEV/D/DFRymJb5c9ycjad
1k04duz+PmZ3kp7bs/KUBL+vm9V2AkY9g3BmHC+SaVUZQIIAvCuYZe+XwT5P9xg/ZoRo/XoqRC08
ou3jLJn2AbhyJFhygFGQUeyW0kED/5PR2FSibjS8CCRky3RNXTizbtNwGpA5ZHvW3FpwjRnm8DV7
5ajepsLxSv9ie+f15Gx8qZVKXxgac4vya+ylr6vEQT7sys/X5RNpCWfsOh0X2DoA66lxikX51YGY
rpv+IxPt3+foWS7uFpO2aa9FLNIPlXuy/AgsEcOpSA4uLIiqoRx6poj58trlGET5vESxd32t/uUC
+I8UBuc6yjTH+C+W8ngPeRIXdAHGX5m9OIGNtsPUaX90mi0A3T4pz6Cc00gngubD9g2U9VKkbHDo
6SejWsZgl6+iu8v2KXZG47xG1OBtNmbmJdGjHvxCvZfICTKNumJQ/AC1UlXm1uyA0HoFQioUk9zH
r8ZhcNrhjXYx89VT4FS+KJ+5HU6dJeMcR9jmXU10rGNZ/M4zT5kszKWO7Sz+JNgw0RJyHmPWEyii
8iYgaoFd5cZ4QJPA/5F2HctxI8v2ixABb7awbdg0omikDWIoaeC9x9e/U617h2Cp1fmuZjGLCUV0
MgtZWWnPOa9nYkr8Ba5Y8K+LPMOcXTtTzm1IiRqlOjNMTFYzI9F28aPyNj6O3zGC0IKQGukgmO5/
9C/gikam1D3Kvr5LfO3e9EV7QuXiANp7zJc/L6Ktfb/+15HXhvMxSafOaBPhr1vvejcMhqD4IX0a
dzoyJEbqbEy2+okQeTlWev/YnL/Rk7gpOxbQsnml5RYp2r55it1v0iH2E9BlS4dzqvY0Rjuqpk14
In5uoh4mvW5DfP5E+iJMz4WQo6VEdBAJGfyURNxJa9SxW9rlL7n5oBu7wfh6/Qh5tHzeZfME0gpm
lDDMiq/GEi3FVz09AOrYQf5SeMMTwx+LXcsRvxsnC4PueeYNd7LkWCQZLWU9BueRljEs4jbD38Hg
dOH9HkxXtWvRTs7QH+XX6m2kSttUoMYvNIrREIvKAJmTcwbMtNc3VjASfTQhn6hATSJCGp6AehVi
wxJYkikGPQoMYCV4GF+ak+kmaPmw0iLoIzEZVgYUyhsVbhicq5oMUJfNBuxIOmPFDkEKsvXqdXYq
xN6xh0m060b1m6LBP/fS4BxVCqpo2UzOBzu62S7x+pd1JzjWX9IhQu2kfIqwK7i7LpS6LJz7mQdg
IwO2BulFflOKT4Xu5dXTdREyM8IrDtjg/E1YDGp0fjbbc++l9MsbsIP60VfhdrRbdH0KFy1DD6tp
rHWnvwAChQoUKDW5CKjQ8n5WIxxtuz738t00HIv17bqa1OfjsbRjYRLAqgJLbb/Fn/s90OobG4Ti
ust45lonf5Bv0GvaX5dKKMY3gTKz+E+jKRoLT9TEoLAEX0kolGEiLuEZ7bpebRorg27muh/CGPzi
+0b8OwOhLXhIr2tERAgmlzU1soKtPtbWCue9gU8lUzu+l+0RJSPgogJT6JfFZVFrJ0kvUTuSAXOg
O9JRFHZh6ch30VMCjtrJZU0z4R7/oTzZeVnnxJXTUivbl/3L5s/grkWsSlOuKvgzRpDzAuY40Eu4
0cFlRaXpODjKlz842I087g6s0pwrYwp5SNrsSvGa5uW6gItG8i6AH+gH5P8UqZi3cC0wD9TKkxXe
TI1XdrdRS0i6+ChsJHFhfxiXYAHQ59rN5ee4caPMsCcQdibdQ9wCmVqhdg0vNx03Arl3dk1yI28a
qDZMir0o8P+SsRuF2VuX0e1D0QEYoWcAd1sHsay4UCCXlL7cnSgkPelTVu3MAKVaAOit6r5ZElyo
ghyhGFxjmT9f/5bMGH7x2RuF2S3d9ISEVi+MnH1LFiNm2M9hE+1tQGVUlwOYjRzm3zZyMI0XlnKI
L9l5i2f4qa+lToyQ+9y/y9zQYP07kRjMu+hiNkK5h1bp1E7pVwgdlRaY0m1Qm9Q+7+Xiz0YGuywb
xcxuKiuLWQyLkqQbaafuGRdAf6IiJOpLcW6kHttU7kwoY0qfm+Wv2TQxlGJ35lsEQge9w4gwkVBd
Pj3g50mgoMb4NvfJsBqfaKYEzQzrNORvlfgn8Tvmjf/7+9zXCQttyuMBv9+sg62g695ar2NFCLkc
xW6kcN9HR9W9TzVI6bx2z7yv8Sm6YUMvbAVNpBpCl9tSG3HcV9KVdCw17HS6yfPkWX51yo7aqx6w
Hk3ilW8qyiTjX4xTTgqEQN0tj+jX7K5faeq7cf5fFOU1tFpoLGmzC/LrG1P9X7HtfuZF72ryTeuo
zfuiSCEDoMiu+swyEr224xdm+m0wTzYIfqkLQH1Ki38NpKhWC+arNOT3bPigAfuG4S2+4onksBsp
jXsKithoFqk7qzhid0OyM9TDndFp9vWhbmz90/Wv9pun55/rwLetMWCzYPQL8sSD4U8/hHOMYBwq
VzxK/+Nw+S+fj/f6dTytJesfLtJJjWLb6u6txOmi73Xvy/Ft1b6kwmkU8bqrz7g79nVVCQPlu9dd
uACqbsUdGUpX7+606q/rv385Qt9YJ+9ZhkSfChnJDkOb8oFM/qh+UTEvqACXfDkmbu5MBaETaS6c
nwFJsiTXzFvKQXZb+1WQH3UQFbV2D95NsvvNNPj12X43Fs7NyIIqAHAb0hhONeKDA7sM2SlxBKSO
DgZyOp8Ndsi2/Gbhf94QUfjWvj8TulC1HlJ1zuHISyaHmYw/Jt8DiM2d31oRY36Lr/v5g1E6xdv1
z3vdfFS+HS0YfV6PBYx3VHs7K/xGpz4mJYFzNFYHvCODvUxSmXpLPvogRfGuK0Ecmsp3m2NgD4YG
e5esRzAz++sxc1S7ukHn1058nQiErpsLNko+BimZOluTqkKYitJml94o2mk07vUm/pOc7p+LByia
j3KWZBgEjQ1l5M0uEvyueL1+atSH4UKS0lT0NQ3hOfS+8UCT5w6j7l8XcTnM+u/NUvkGs6oJTSMu
7KjODeYEDWa2dUUtzP0mK3yXw/kLcSo1DDdAjp5hS172pF2Y2j0asCgjhK/hcdnJlFn/Jgh/l8l5
jcwCsE/LXu3w63iDwZQgOym3SEThFlsHpDs7KhRhP/h7N/ULRx12I9UKGOdwU1bvi53mVP1nkE57
uvg9T4BMSdHGnVPPKwLP0fomGkeWVsjT+WELzJN+0HbRM8Z+UPrPvobf58Pg1rfWA5uw0P36ZFDV
J+qjnt/4jfguTwtTZ1MDZ8jfyGb14QxJzvTKgFBQXQiJC/eb9OOfT3p2MxuJWOmSW5V90q65EVfb
GvdZe6v2d4IaTO1oD/lJoQrD7JJdO2POmYyVlnVTjdd1Krv7VMVOVdU5oj79WzmcM1GqRReBdYeA
aPy0xn6xHGWN2H0h/Mk5kNicXjNrbSKw5C1pb9r+Rh6IQIs6Ki4QiatYK1tmjpnwIqR3S31q0i/X
/RWlAudHwlwUxHaCCv2o23kVxNiTuC6BUoLzGpK21HVkQEI5H7Xs89TupfD5ughKCS6CaPs0qgYW
PKU90GLSAWUrKiZkb/YVq/2laNWnnRi1+BTpOUhBzVZwxEctgCMIWtW9rg/lCHgopLADt4PEpI1+
cYtehre+ZY52qm5Y3mml9koY2uVp2/eX91wL3VhynQ7xiLFAFKXdyYtaZ5oxxG5HAYsCewfTPK/j
J4xJvVBdV4nZ17Vz5byBUqkCdnUgGEPgvnK3OOl9dahO+vcmRc0fI5CeaTD4YYeaYSLM8ty622g8
zkUsF2wSrMiDQtjLnVur1KkSdskDMcy6YBQjywE7j00q5a6Z3gqO4cwHNlxaPGrjjsyOqFda5pxG
KPdiobEiIBucVpHm5jFsVcVoluynduohPPxEmKtMfETOicjl0hSRBZHMemRMu2VfWTLB5kmLkkzk
qVPlHIre1dVsseRF054KBCBNRr2KlATOnyzRlAmNBH2WA6sTaOfGJTu/0ZO8zLVcckOBiHT4/Wkp
XC1ZYJEOqOWC9bW5re/GlywYfOtQ74obyWntApCfumFTIx2UvShcthIaQreWLGLtvP4m2cWOtCtO
GAj3gIbt9Q/LC1WIYQZ45corzJo2N0+Z6gqM10yg5cioc823dbS3IorwnFSMcy25KQtTydKw9EY/
KCiI9JgvV4LJ1Zz+a/8UuaFHAlUTN4GHzWiqXNDan+5MxBgmm3QL91FgBPpuOVKg4qSGzMdtTrKs
y3oII2iY36w+8EFOIuhjYuQARiDeKD/Ml/SJKh0QdSasjH6U2eeg8BpYFY0VrJOd8sKa+ixZb58o
F312VdcshfMrublUnchkiV8XZ/EKr7pVMT8+o0qANVVM4aye4k2u9YnNMYR2fCs5DEEULFJUYZZ6
pxTO6RT6UJYdK1KwiiVzcemjgcVAjFEAp6THGilrvSd+t4te/p1zVThnlK1yWazsaT7XSp3MW3u7
BFR9AxaQabdO9nV57OeunLkqfvy+iSCDnGOC74tGw1aFv2NhX7VO1SjBiB3kQpgcbXq4LpJwtyrn
gfTJNFEwQbRTdo+d5pFEPlQ4pXIep8yyvpSYi5t9ye+c9hGxjb4HsPuBzU6Vqk0OaVAqcb5HUvtw
rVkmV5orWm/JQRT04PqpEW5UZX/C5vJHY6fIUgkRavEcrq+69K2TMIH67boUIkzioYELSZxEsDRi
llG5mddPWraLwi/XRVCKcB6lnIW6jEDA5crq59h8EDCs27SBOn+6LobylirnTUJkaoXGojFgFx7Y
iJB0jB7aFzZVCBL6hxSAb8Qnog6PcxphHxm5zrJrTJV4SaN9NTTN0XKKJoS0b85FyKm+tmCHRcHx
TnhkMzMxlvirV+G0uLknuFQ3lh3UFRfBT//HDcwuFPHBhFK6weXd65XgdqsZFKra2G3SPBJfjvmc
awI5BzFJUg+IIXaOCWh3Bx34k4VjJH8PDUp4aeNHuexoAtoNMkWQTHhDjfMcU5Wsg8hizZwNzh2y
YD3ovrijQiLCXWicuxCA6guGSoiRV6+sDjJFC0KpwfmKUV2ydWYOMAPerfWm94EaHxdJDoxklwjG
Toobj/hmhO1r7N837kksLbBLm3hHer/e63/1j4ln3OZ/r850gx6fI6S2HtlUdEIJ5VyJksea3rG3
0ipGu15u9PlxbP6kJQzyDAMrGwyJ6nwbN5rVVrUI+TTVrnI3eZKr7GLf/GydhABPSUDtFlz6clth
3JebRTWqwNnB6g4amE+ygCXFLQmKfOngtmK4r9WkYKpNY+g0rPtV6e1EOHQSFZFf8htbIdzXsUoz
spoFutRqGtlmKQhuL09fNF2r9oY4NfaUme2esENKKPv3zdda6nXpshGaWb3zE8dO+yQdsyfpFnCy
AYjU7uE/fOWeituoE+V8/yQUaSsAEdxdG+y1Co2TFq1dj2QFl7kG3jduD5UZ0EY/sdNNMS1wqCw8
XNFnXt8sbwSlsYJbVgZUpYhQi6+DVSvU0gGOC87rH0222mlxr4WNQ3w0Qim+/qXEaapLCaSwsaLc
RQVjHXwVI3fY3LSzO610JoOIey+54M058hWwxUp68I1CZCUftO52MIj1eergOBc/WqHZaw1+P+r8
MLnPZDengMQuNgW3OnDOwpRqDWsTkNG6oyt6gIb3+iNyazQP4JmovV7qxDifEUtmHhsCpI0+UiLk
ZWAytbzWUw4tNnmWo/Cd2ua9GOhsFeQ8iGllWSYxb8hmIRU39aMfICkbnWKveMtOwjwT9aKQZ8r5
D63J0hLpCbtfzNvnLkCV9X3ndvvmTkttapycaXDlOsuc2xAEaYpbBW5Db76FygvMPtM8WaEAMEm1
OLdRV1KjZ/VZrRnz8qU7vxigXLOCMYgeyXkfwvj58lao66owiPhuIPJFWaR0kcR3zvTFtLCu1AfL
Ttvnr8XLv/MifGVryLpKr5Xh56dTWea8YxvSKKrhQixH6kJQSnKxYr9MeVvnONIsv1UAWVoXu1TS
CDdFXYHzGtPG3+M9U4s0wlEytAjWGogau3kdXPDz2dFj7kjfiVMkLJIvaaGSvIYjOnb4dsmthN25
dXWTH5aT3TAaovKrJtjdMfKpsRDCuyicd+kXYa6jHmIr8XUu3Ypa/yECK76OJYJjq9BanGO+/7kJ
nuy7Pdb0iRbh+am6cqF5dNQ0W9N8jHChfzaOwn2DAquqIvlsX8QvPQb6JG88pRHbCk9tvGzWnhwW
uXyWoJEFVrIEXFMuf+qjYlLLBLH4gA3foPwC1J2dherHAMI+4C+lnrX/kxwR4HX/iOQuQ2F1iqKz
0l3emU6JqVPjKey+VhjwMxQqWrh88d5lcU+rMM96h6lJ9iowxJYEg5PrkW2jrz+n7ZyS3jdiR/br
Z32XyY58cw2By/yfqXxGUqEdx2PrVXu2wRp7VHJ4sUm/PUvuKqQNQBcyCyYkoh0BOoSnBAVlJFEn
akvk8p14V4p7XsHapzR1A0Es7OoCAY+5EMg7qixCmSP3pIZSPwoDG+bWupcpu+nSz4TLogyCe0TF
pNBLvYZBsAG+2Ckfe2zVoVzMqEwLbIPVWNkgkQkorbgXNQt7WSg7plV1Z467lsRRYcdyxeT4oVlG
urA2BrQ6L9SB5A5NaM1AT2Nws++M9wcoarvyFHoUEvnFTZiNAfKTs4YwW1mfQzUWA5le19rNc7RT
nSFYj+G+9qzA3ElB8dnyGDZT4cbA7rn+SQnLtDh3ojXWOlYzC1eEyV3UeCd1igfKKLtbqrsq729F
1DUM2bsu9TdR0j8Xgh+qbWJzyQ3WltNrhw1K1pgYhB1NN4svgoSkI0JqSkvOqcSYxignUGvAbnsA
vfcAgQJEOFlt+k0M8a4W51BQ2pgqnam1HMDjc8u6KfPDzJCXdinqhRQD28WB2q39cH5FTcZxiX86
sGSHHpWSYvJa+Gvx0WD8ytAcR6wvf6UWmIkLyUM8geC3SbQZWs5j7OjRbThSXSFKAudnsr6X8mzG
9xry+2QIDOuZsD9KAOdT+ryZc4ntYrHGheKGB+U42+0ukvFup/b4ZLnZ23WR112nxk/H6mOvoBwP
lWI2T9i9SMqXZZKpIPa6KwNh8cfX01rCXB/E/zjotHFTV/+yRnbjGof+NLxZ2IAU/dIT9ikRjl0/
UAD9fhQ8l2uuoRqKDDk6pvlpFKgvxkz5905a40dl2zWfM50tcJwXorzilHmgzjt9+8lWzGqE4aeZ
mogn/BSoNT+qJRhhuUYNpLLVBg0wBStYIr71HhuhJsMRZtXXVOS8R5kZTRhmEKbctTeKj+UNsDMV
B+CzMgSKyRVdEH/8aH9EPlXsooyT8yOWqoPyLIbkXLrNyshV9b9GsyWMkzIRLjpJlLwVUmYi0rkb
mfzJUN+7M9REzmlIixzFQ8xuWPymSseme1XzP4Hy3Mrg/Ua3oNNk4blUxPtJBkNydVS0P0xF//uM
gLT4o9WNc6xqI/Anz0iJRWFnDxg+KILRwUqNU0m2KNpkiYv4OvyIrIUMR9HZ6bFFQJRj/Lg/mm6H
IeTIWcFLZ9rKZFN2RwnlvMZSJp3QMrzEpv2eCJ+wo0XYHGHYfEuhyMLYbEdoVQ+zLWCXTcN+at2r
hBgik9DOLdJN1gJST1M0WSIITIoYFfhuJ3TSccllv1asYzyqgRDKT5nWOSi/Uhn9xRmKjVXy47Jz
ujZdxdDd2HizVNppicE0lqWpvhGYfnLHQABzp3UN9/qjdrH1u5XMOQ7REkEHHOI+FH+Xe8MffuDB
2S/flYCZTRfb05GKmakvynkRs5hAT8DaX6KMgbsVJcqo98tiJuJiSgznTBZjjLWWbXUK/a7J32rl
IU6oAd7rUal2xnfcGM206kXUzFCF7edkh3b3E2uNygqpj8S3FoxVFBApwjyi3C5sxce4T/A5/GJ4
2tfhJvfir9Sm+8Wp141Z8G2GZLbmfmSrjpPDsH1K1Mv1+3Wf343HxmWg2PPXDDCz1GQ6Ef3wrQa1
NdIlVfHR2v61Uo7lfGdYpZ0MtR2WPWEgxGMtc7WRaE6i1WCvmSoGYobyTwS4Jino5sM43vTomxM3
jf3eleCAH6uN+iwLZZTuzjhFAAYCMVcSqHaxXz2kqD51swnb5CdsBauPAWYHcSzcYhnT/48OhngA
+JnaWQ8jqW8hZlICwVjtqtGJg/tNnfCfx/SMn7u5ZWa1YLyM1Qk7AAVJsZ27KVLNe6y5CIXdorzE
1mzKB2VyonsZALndi2CQaTalJ+dO0rkRh5ZhTaijakfSbSr8u5RJk7nIZMwGtRYXqBl3D1qy16I9
YYCER+RbDdqkdSDOgAqTY9jjfqic7FAAZnZegNlVuLjPuSMcqcydSKkBHfExFopMSVMrFoGrJ3Ca
O7W/7ka7t3uwNDuiLbhUSEI9pvwUrbC0pdkw39W6KWBkMJDoj+clwMllGKMrHjbsiZO5PGEhfPuh
qTQjT1jMNy/HtniFb6BiFBZMXfEgfL9BbZUsbFk19yd0au1jN3yPmsEBfXpgIweEvVAKMXva3LtQ
xIhrV0Fcf54KA55oYH3KnNkx7WUv7/51EsM3HhLNypZuwgk2Vb2fJPklnNJ7zDd9uq4YpRcXgMTD
Ms0jA6+ol+cpCqaJynSpi8b5Ch0QLoXR4+BAO+KLnnia3/R7da8EFpY24kN6+n8Urijb4LxHqVYL
NlERx9U3YTABaSsDhD9GHXDFEvff3ml+FFZVgLiXs1y+dev96pa+hJuMwfgevrg9MGN8uv7NiOIB
PwhbCaEx5+ybpdMreBmdtf4uAbNGHylOairy4Sdi46ivI4lZfeseAU+Aodj1ZX1jayLqN3aatTO8
UaNMhEWqfCiSGtHUmvh4abhid/PZqjrv+vlRdRB+JlaXs6Jq2Mj/mRfU7U7ZSdzndgeYTzOyqXbJ
RYUk8JupmmVh2Ja7YlEsK0bFWojZvNOmG5FEq74cEm8kcHdMWUWjVw0cGcuYFtBWFE432QwsddjL
x/ipIHcKLt7qjUTuhhWltRYxa7uaACDQbpbElhSK4Yo4Nz7QB2fs0rZsGqDu0ckSpwD7J5Rbv+gp
3vXgQ/uhGRO1Yp4ivTGD6LgeLUd5MAINEAaRSz0ilELsj9m8IWPc1oPGxpWK7MWan42WvK8X240b
dbi7MybaKERsCoV1kY1j5AEn12UvFA0VdzmU2chi2m60mfKos8YIsjR7wYZH7hc/OvT4/QWds9Yx
UruighlmVL88+RuJzCg3ElesGuiJDIl5uOheCe4uPxbL2VEBEvNirrl6ACcbuhShaDgahgjt627j
4p6JsZHPlQcMXZiUssL36zzjdb3/CYox72owBoEfBnStP2fPYrBCGAErS6OlfaPeYjWa3Iek7Jbz
KWpoAnqE1bekxyIH3S9muX3sD4EQA7ydsUflT8R158eN+jGT08HEiEyiCse8rL04lg/pWhDZDfWB
Oa8SF2CNbWWI+W9jWWEMc/8za/EZmMZQwGwpqqqsqHw6uNRiqJoR5JyHLXwBWRTboBdOuq++UPHB
xbPbCOOsZtEKSQaOHIQpjROOnyM9tsM/ogjbqsQZhI5Us0Y1EAah7erBH013MB6u2z+lCPfKTMD5
lSM2+mi0r6J5M0sPRkxMP16MbDZnxRlAH4E9uGEiMBfuyGMUNLrku9fVuPz6vwvhU7/WXLIxYtd4
9l3WP91nwXxgq5PpgUJEuewkN7K4fE/SwhK8PZDVf2MzJxJSPQzQWQ9sBCR9mF6oi3px725jB3y+
Z4nd1AAgBdWx234PtA+YtfbQ7TO3dKQ/2VveyuJem6wdxgRYGAgCTrMr2JL9+bPxyTiFNktmd+T6
8MXHbXOW3IOjGpJQm0w17Y6tTEq75MRWChUvu6OKjBdNXQWip6xYoBLWuc+W62VT60qLafDuVQCY
m/RFz/+kxbgRwQUDE2bpx1nvMbimPiSAPJj2hJlfijYsMPapoqaZGujZP76WiHGjsNRj9lpJfvot
wVYKK7BVrCwUGAhvKNu7dGiWhWEu4LuwETLOBa0zqLiNVqhQZD7q3ZdusFOJWjs8vzR8DLAVwjmh
fkwTdYki5rqjY3kTetOBtbxTHzxBICg03elUBOZ3DWNW074FZ6Byr9sMkSvBPjYZPl4yye1fw/mr
pZgVcR2gcgv659WNnfmYH1lLuiSxLYnT5QkRskyPoiaB4lXzSagfh2ZXhlTVjf25Vw6XN/selYBF
KaFOvGc8U+Nu8IcblRwsueTlN6emc6avlxK2EheoAsjHcopsPUPcqHmWlXrEHfg1TDozgWtgAFUt
Gby9H++AmcrgrG2tClUbBnLAUMsEMFj9JOimYIgugIt/lMa99NUkLbEUhRU63iP8IXrdT1MK0hm2
kbAG2qHE8LmyzwO9s0mSp8uaqpaO4EaRZL7gNke6YpSqXuFRY9Dt1cn8rN6Bi86tA+HzfEec66/G
yDR9l8a54lFaOzMUIY0l0PE3bBBM+/W2uln/QvHZmVN36oHnQB0wcyAfzfOjVO5rNhOYs4rMqNxl
0m9HZbnLexMUUBIg2rRTNmLR+rqav3rQj/K47zk1gtlGMrTMxF07PFdkbYwSwHnMBTutU55AoXjP
qCRKv0ElIrwZHQZoEn4S7qkM6jcmildBlC0d/NHco1DUjYbFUkhkEyBsDQi0N8F8BJpPCL53dwKx
37IzsciN/ZkXEr6CBQS/fsB36dzFT5JYLjsL0n/G3eNL+Fk5LT7wC53lbYls0j9TArkIpZ7LQm8z
k93/ySs+sSxJrTHZLznxrgdiovYH2FzMZt5V5G6G3E5tlkaQWGi2elC99Sh90u8bVHFtRreWO9rn
60Z6oUb3USJ3K8JUl5GI41DZWLOClYkJRJQ/LK88FvvWhm0dMDYHEPzvhFzqbLnbAUpzqdPY2Qq7
HD0MoAuG7vSl/tsE3EIbpD/IFZuLAhGPIRxTLMsUuce2GfOmKgwEZRhsXWwNE0WCZ3S2+I3hX1aP
oacQR3vRy70L/GVwxRRyeFoIbMxbeQ1i6UtCbedfmHnE19vI4C5kVkqqmQsN6ytor7IzBYwv28KK
zbmCcN88lg51kL8+vx9FcrfQXMtkNmaITHIUaeQXvTnNRmuP6iNhIRf99UY37vZFUpR2jYbzS/c/
MU7m3XCK/RwU69/jv6u97gt7bGJJQCCieucX8iAoqWrg4RZNEMDygARDVYSdKFbsXNk+VuLpIAxG
u0b1+4BG5Luo6UYadxektdFGycD+QudpGAdAIIhuoooh4BXAh4s7PRbnZuy0Ez9dP2PmTn7xqBvB
3AsCIkQj1ZjgRvcl7aCbD//u9/lw28wqSxjx+1mk2ykaDBgduS7hQor88Utx1zqse2FcDXwpFnTq
Tn7HyG6SG4ajxFw0zabK7PvKmfG4BAJoHLIEXTX4kZ/IV5Fn7o1zyY7GRL2sHjiKFckyFTwN3Bda
FqueBxlpmA5wmjBQdkWg7+eHbH/ezz5SQ9QXDYJVthQLtJUGDxEgSpIp96jQuUV9q0uNvbbUENqv
SQK+10YC+ws2VVipijBLpEMCmz5HEh70XryrAyoFv+ilNmK4Z22JciOy1hxD013iKPp3Jf5cWH/V
/dN186O04W5uZkpqMZoFA1RmiBghGpMMRJOchr34eG3U4c1gsiK0JZmcB9FhfXggED4pQf3Mpg0S
Vyb8AnV63L1NQ6HrxY6Ji1/LGQt/Yu/qonwfJ4l//QAvur6NYtz1lYTWkJoe5tAlL3V8tLRTM79m
GWb2+sq+LoqwbT4F7pJVKsWFOaN8HxY31vjl+u9fDqXedeHzXykSGkMpcGra3eobmM1IgtRHScHX
HiYQqaBbHQzOH4CBfbhQfDpcZ32NpgakMn90plm+M938HABgQ4bAaL7QK/wojXuUSyvUhYIZ4jvl
bBGwjm77zEZBBFc0iM9GWIjOO4yisMyqhcQh22XCaz8cuyJyBuwCJYRyzKp/8eyb78f5jGkdwrUU
4DNGMMF1KFGXd5U82VVxqtIRYBWGc91gLt4yQ1EMzTRQYTA52w8B4TZMVQbbbwy7AP+8sEuq2jZq
4o5dfkTeBf2y01WoHeaGoFj29+JUt8AScdM34ynbI6c40hTOF0rkMJKNPC4qLarEGsIeitWZn2MS
NvWNwu5TJ5/c+Jbt0JcUf9HFWHsjkT3am1dFN6eyNDtoGHevkvo1Mvet8Cc+cSOCs/zMEiqp6lM8
jfNdGgeykTlRHHQG5UXY4fxihRs5vL03k5z3DQ4v3Zf3pY/b9cTo6tlco/X5ugFe9IgbUZzBR5Ze
TTNzWKm1D9djkxKFnotXd/P77AJsvkpSm6auMzvIu1dDexD6fV9lthL/kCjWWtLkuAeyMtJ1xmYb
CysUvwuKoEMhCWsipQf0ui/r4/WDu5wfbDTjHsh4WZfGkKDZiHpZAaLXubDrM8lHHdQT4SdIaZyj
ELJ81sDpxJRjycGKvgxWBJEAxQcqALx4kVBp1zRDRfjHT07iDUtNLLZWAK8fnDKrANDXHJe+IHYQ
L3+vdzl8F83M5HhAUbpyp8PPtzIC5tAEfIEM4QyVsl60cwtZv2TIkqLzO3q9MRRSF0NYK+L2vqoi
Veq7nIdvJHD2IBrVmBclO7av6kF/bpzqZOFRHJ8xKYwZSawC7//3fgmc7EYkZxRtIoIDoIJIubuR
lyDPfwzkaNBla/jvwRn8nl6klIO6NJCRKjeaeirqO4kisadE8G/F1K854ExRY5te1hVzyEg8KMay
S35IklRdNMBZj4oC5+fkeZ3VYpkq1jFQlh+q8Twpna2sB0ugJqwvqSOhX4CtF80CQwznhwalDM1w
FGHXSX0fm/NzeDSK0r3ufi7qg3hBNxRRRvTA6WNpitB3CpJCub3RNTfCHl4jOkt2Y+QUHQMlinPh
rdj0YGzHq5d2KELmoJa7F9PhIA63WkhtEVy6pqhX/aMWd3Z5MZe1ViSoLEW+DKTeEcHX9YO76Ha2
Ivh7usqWZUQQYSngtGYxeuFUk23KDmPbEnfLn0SvW4HcLRUTcTBilr9LxuiiYFa2CJzNvazcF1NH
aEecHx/mJSBL0nMF3yo0HU39Go4/rp8e9fvcVQ1XbS4kFboIqZ9Nh2b5dv33qa/D79/XUyZlYYWv
sz4uTs0og7wkiP+ePSDABNQ4HSmNC+jKrImmKIM0hnTAKoypOx5VoBpXeFep5tN53JAP6zaGYLHD
3cRCYjYpWO/Ax+m8FVtAGBnyVYX1EsDGh5GOryD6BGj6+mX0cxCFYXb1+tlS3453GVgHWhCXo2na
pLcIlQI5E4kwhZnyNQ05V5ELSbjOIkSolvnQTbmTlOlx7KKdnJSSvWi6nZi6DTRPYurnYni0PVrO
bwhSCbQuGUcrVt/l+Uuk7ItsLxUZSBqALt6JwBLeaWVoDxQkKnWonDeJsqzNlhUXYtKP0vI2tC//
7qNxziPO9Bxz/Pj9FSsW6SltCeZw9kV+/8UQTny0Santp3JOcHCqVjgmyn0NyqVT7401Iejiq/iP
Z/+lbzhlndY3MUxj1N8M48Gov1UUSwpxnVGN+qiMpodt2SmQ0XnqgZXsQzd9mXyGvWy5FOoXdXKc
79BDyxqBvYgMV7FFzRGrBy3zzP75+vcndeKcRip1uTSo0Ek/rdh+YDMVAqB53GZfPgCH5fu/FMc5
ibhMW6kYIA4rfOoBYzEATFgGe0ZDuQB8pUVgnF50GJguwpIBRikx2v7xi5l61LZGAnGK3NnDegca
HaxBlk4Shm49Sn5lBSU51HHxzm6EcmbSZmrVlxF7kJMc9e20nff9LHYP14+S3fxfbtZGCmcfXSqj
+z9BylAeRzRvAT56aMLPqJy5qhLbqkJ1ji8a5EYgZymoDkdq3EBgUf1Y2tFN1aelNlyz/XJdMeqb
cSaSa/oo9CuGb4amvu2W/M7IFNtKsue0Mryxj4HWvDrJUHy+LvZi3VHa6Mf03zyfcSFUUzxDv+gv
ya/99K4NHaT4nTvcsPQqypxYsP+kPbYVyj0sSphWwjgwW4n+yuPJ7hPixlFfjXtAJsOaS8mAALGG
440MR1j2a5zYjUUVyC67ks0Bcm/Jqq5JadUQNTnlXrlZj+3uG5t+ZI5kICIB4o7xyb2RjZZZM2Mc
4h9GhX5tP3vX7YGSwLmOfprDeGIZUNE+z+ZtthKu6eKD9X5aCuclJDUawrHF78vZrpoPVRSkFOnv
ZRUs5G+g0JN1vvqrD4tgDJlSuWsLVPjSbksqd7s4rgNsPEOS0D2UMD758dLUho7BjlBl4zroppSf
VRSqiv8j7buWI8eZZp+IEXQgwVu6Nmp5M+aGMdJo6L3n05+E9nwrCuI2/tVG6E4RnSygUCiUyUKf
qu4ayA9IO+tWcQwk35AmvTu/P5uKvULmFJu2aUyiElUllXU5U1cLvjfqTlf351G2lXoFwyl10Zla
nUQseOBirpOv7VnLChtfPKKpUpRS3NSJd7BP+aOGJqREpMdVk29ddYzib5HIHmybuRUGp9da1WVt
MCLgou+SG9mLvfoxd7Sfk5PeNHbqJq//nkEC3tgKkFN0WoDxXiIQysguYim2o+aE3hf7/D59vjRM
WTdMhb3sdeOTqo8d0QIraUAfqhMnqGLbiHxl/JOmPwfQuuUowGkE5/fNd/h4AX+A5N/CWloEkWQV
vUsRkGMFvtpFBDaOzJe8GLn62p2cFjqS7ZQbaP9eFNViJ+scPLeP3ajOcjdVCCrkyr4rDxRdPNPy
jSpPAc3d/7S6/KsZbOd53cw1sN5y0MNe20V7lFDtzsN8tlcfV5RzaYoMpAuTAZHaQQNzjGaPxr9+
JXxEYF+wuuObMaeDRCBIRe+k6W5J92NnCFRxwyZ+BOEcGClK57JuIcbgy3ejw4rswqNyFV8ys2Gi
6xZceBeWK+/+fRD6IzDnwSRD3bcInmCqp3Sj9I9pKTKGog3irL2ly3kBBt0eNzxa2Vj3xsFyGnSL
sAg0GhJ9UYHbhrX6KBJn5bvZyBqVlAxRdsrY0cGlkj1rP8vInUDEUTnRa1EIfIvPN8tHTM7k1waK
BnsNmIMZ2/N0jJOTGnu5aBTjpskyZUNTTZmST1fnlNbdLJswWWgUeKP8YC9J8Z2yKc0KhlvBKFXl
jLZt78ZtcCm1hluCst00aq9LA0F2e1M9TMwKpgbd6FrTjDq0zAIWcdZ+1MopEjUrbYvy/vucfk/9
EqnUyqEM1vw8DeODagy7QZUuwgmO+nlb9PkqhhKsZOFUvcmLIY8NYA3WrqJ+n/ldIspQMXv2yYSv
MLitsYI616MJikZDciEl2vd6ptdzTg7oxnZqy7LbSbtWclQ96+muaNHLPqh+0JgCo7h5k6w+g9P3
tFEavWkgqpqmrmT0Thlc6+GPqXzSReGmt2KyMyLzfnsxIEQ4M6zhpT8Se3KnExvZDrIwR9vlIwIB
/ak5FjsR35pgO3lak7TOlgglHrharPupuW+Ce2U4nNcYtlvnROP8HCORqmrKsJsKGelDl2q9q+mY
lUEiWr5MsXIYShp4ZRGKqo5EsnHXZqCD/juZIFuq/tBoYZv1TSPUVZF03M1pyeUCki62gBgBGqFU
da9gWjei9Lvce+vsvTR3zZ1V26psm7/Pr+y2q/WuoTyHehV1fagy8Def9Zjfseo0+sNy6L3pLLMd
ZW+E/9aheWn/4CVyKfJMBJaH5zqpkPctqAnLNpDAnvu7qY9tOaF2ofrnRRXtJWd2clOOlEEH0BT/
6tH00BSvDQgiz4NsVOsw42YiJGYQQzF5OmATc9CM2MI9Lh+jm/EqQXMxZvHZza+3iUZCjp9tod7h
ON1JTWztuOBk5OVNPO+6ZJ8Ly9S3d+gdg33DyrObqgmh/xIidWABse6l6+CIrMdVhYy/7Kovstvt
JFc4uFIkGXcjZVPQ0JChRofoxgB5aOIu6KyI0W5f37BmCsNrv4mmh2w6DuguwEXI6nX5IkCk+5Rl
Gvq/vPEWxGR/eeOiitBN2VYwnD2bOi3oxnyAzss3s3IxqUdTZFVEknCWK2nbaWhCQHTy+NAk4Abr
zF2u5mg5lb3eUG9mObm2QlVEjbpBBI4DsJKN08i4b8e+jrCEw/f0SvbIRY665+g6c+OfwUNwQ65q
V9otl1rpFKXTX0g+a0g9fwi3l1fXTAPEK/QTgZhEhlyXwrF3zfRUjw90uZqJ4GJnUny6kejfEJ8u
2yYJaDkAghYVqMPSGe1FRjgIBBGhcA9RqVaVCdYZT++otcfgughE27V596zk4DSRKovZjAiTwoU9
ReSa0quhvQyLwo3mX3OtfMXzQ7kkuoRNE5EEzgTPQSSTqoFfHpeJnY4Hnb4S+fv5zd+0VisMJvHK
Wo15FBlLBgyTzrekpYcxsR6NivW5iSgrNmqGoevoedYpIQpB2/NHLDALViZJOhj7Xe8lNz0q15ar
wp/2sZMeWD1U99g/i/ytTaVYgXKGMc/SeahjgJLmtlkOksjybp6e1e9zm5QucmGEHV413aL72nCV
pN2+FfWWbL8+wcZMdYKeC4PvWZVGGcEVAr9juZ8wG0r3MNuNERZMTnZFv4egpSMiygKmy5/O7AqS
LexKM1TYw9likDNqrZMfhT/sB6ews7v6WhJWrb2xZp5D43RjCjBgPdAzbJNtXTMeYtmRd3QHshwX
tOkx3vbs+pRSm1GFIdSKeX0oCBTIvHkYViJzuqItSaXmTYqgjNFdBEGxgyH5NdS5XXciH30jnMsO
w/uOcnqTdUY9LymWFxNkBpcNBxn2IKAAQ9DbhFGRmm4fg3c47pz3RpxatQ7Rcssz52dxUk4EwL3d
hozkqUIBIEeGYwy6h2nh3nlbJVoznj4u6SZaxxaUJIvtYIeOURSHUoyt7p6629gVTcjYKGP5sEU8
edysIbmYjW86iYJ1Rtu0YyNux8sSr1Mn2Mt+5+TX8zd6AfNiHYTszoITyFPKhZOSB9IC/H6286sW
Y3hAXMqG6w4G2oARcfrXPBsf5eWcoJpgzDo1gSd1VPPIuDReEWcCV0C4iZxdQbl8G84TUNj7Ldwz
NsrmYnBKDN+uYNREOsMu/TOGhe9utNRaWaQY5+yvJo7CXfbqgXWMyhiRJtBPtkDnsDj7QWZj0UeG
Zd2zTsrytnbg7TySo+o2l4XwLchMxDk4zoRIozJWaoCVTNVZIntlyVJ3aXP1T27moQ/qj+AVvicV
FhZu4YJlX1fxJyPhxukJIghKSNhbg9gY+/xU+flj/6vfRb7x2+jt+oA0W+kMj8mjKKy8GdBeI3O6
IymJ+tfrNyptuUHQhvEh5zvlCrkOkJrUJ9kHG21oq/vfotO4dc+vobkLqs/1AmkBOEoqvJfoAEqn
tvyK/sAzwltKM6hGeYPTDfCOFhZWVBlRHCqcC5SlUDcmTgSuXd/w0+tG8QVKu2W416CcT6sE0zSA
ohCgs9N7C3yL/hFZzMvFMb6zXtzUF91FmyZgDckpUJs0pKzZOQl/LX68X/YSun/zg+yCX/daROSw
damvwTid0Rqtm7MEgQzLzHy0IIESr/NRbOT0wvO/ZbDXUJyOTHPTaiM7kNkJdY+4nsAp6OeHvygS
Rc+27X2jYJUCLZuq8j3+nUHLZUihkGjOuLba7piH+V6gG1trt3JSdM5rCNplsIgMgTpXP8oY8Y6x
gU5cOvqBwB+TGHMfZkPcibZsS7Q1LOdLdMFCm7SEL2Fox9G6sxDlOy/Ytlx4WMEFs1SELj76tjnR
iyhjUbRQ+dGFYB83Bq+PLur44TzOltFABejfONzZKtVYrYcUOGP1stSeqV/QTrBHIgjuLJnqbGo0
AgQ4Zi5iYqDyQHkGibDz3yThTpGSaSodB8CoyZGUe2neN6N3HmJ7198Xizs9/RjLKBCCVZDIi5lG
tjLengfYjPljNBJBZwS6CdAc83HbyzjB4E0rYfGq4dTcZD7mZaRgRksxcW1yZrxA88jWfvTPIoVm
54S/qVfAJld8igGSRFk6AEfljy67bfLXxnJquJKNV6uiUpitdVyDccpNcyvIzAiHVu+s66Ftr2p0
JJ5fya3zg5gtzo6OJwVaPz4uZJoEKmgjsFXtMvtWLts9ekyWpnFo/Os80pZ6r5E4C5Q2eS1L7Jk0
109Fdokp6rmo8k0EwWnFSPpApRIgxrK4Rw+KT3v5KbIiUZJt83Z4d5v4zhw5iHH7BEj5m9esrG/a
a5eGHdi43L3wawHhlb8isy1cPd9brR2TmqX0zHvyAgaYI3wJ37zLLpRdeDPtqGxbrigtv615fzuG
MqcWAcLeGmbEIWeQPBoYB5P455VB5P/xk56sZFJAgAEARtRX+fqv1Itfiz1jcVautN3ssinZzWRn
l52oMVEkG6cl7RAleLnA6VUNdcHAD/m7QhqRfMxYf7YTfy8gT6OTh+VoLjpbQH/0MAoMj5XUke+V
I1OTGI1CgnO8rfrveJypkNvBLNoSSjLQ56K/glM7Li+CPRMs3JszuFJEeUnHTkqxcNPL6PW/2DOW
uuTn4gQvb4NyXRHj7yag8rdjxC+iEQyYdJwBcOlzMA3r0z1pFsF1uH2VqGAoB4WcgZIJTtXrQO5G
PJiZJjaH4Tfc9B/xMd5lNpy/O7hFLqYuPYbXQhdz8+21wuXsIVEjq8wCgh3zzZf+qj72tW3ltunB
AXCVV8Of97XPpj6JWog2Tf4KmNP/yTKDRW7M3kUxqqOP+7p/oAXY+4O78/qyuXvvOJS7KvMpUzsl
Ak6UPS4IEE+H87+/qfKr3+dUvlFrUL5I2Dhlqjw1VK4zQpxCFdX7C5aLsstgpfVtEMcmuPbw6lCf
JiW1CxOZ4uDHMH0/L872W2olDzMpK6Cuk/RwUo3ebV4YJ5B2Eb/iNbVDGZ6fpLYo/SzaHfb/FVoe
WmpuTkDryX0Y7CZFcEkyLfpkAFfSsN1b/b6Ot7FOJBQspFL6TRnzXbWgqSBt9t1i7MYQLrSiOnVm
pgJDKNou9v8VLjJjOpkVdqxUVNdrmI4lhX5L8ttWF2WpNn3BlYic5Yh6Kk1aCQU3y+wUVOWxbUev
tmabtoqTziqGq4a780oi2jXOaAxamsSNAp2vq6cxOvbW8/nf30zjo7T7f9aQr++WwkLRtBDL17nF
gf5h5EBzhVCl6pd+gGFLwgJNwSnmS17nOIqnQoNEgXZbl4/RfGlK/23R+BHNhoKYgRlB1TNyt0wv
WiUwdKKTy9ey5stCipFi0YgZoEr4aLU3cXlh9rjmEdvN3EI9BeTYpyejF+Q5tv2o9/3iyy5yiURR
ZWH5tOvwTkXp9QhmS3rq7stdvMtPC0bYa28FNO2zKI4m0hW+ObQNs4aQGGInCJJ0hxh9Xp1t2AQ+
DqN3EoVJNjomTXmlmxZnUqJWLsGQyAwkiIenh2nfYAgBGPX2kXCQq0grOSsSWK0VGjWgJuMQDpdd
9bvJRM2tIgzOfNC0SeSeLV9lLu7c1rtoNJ0mExlioXZyNoMWfRC2KXDU3egRHyqSoDTHsN+mDOS2
JChiF5goi3Mvuq5t5Zndl6Xpx+beSr5QEfquBZ/aP4dRM4cJJYU4Veg+kr3FoIIrZDO9vYbgPIte
VeoqXgDBCGNZjzX45AI3Rr4mvskPGAX+NlA+eBXY3vMK8akXtDPiJSUDYKMTY82rrwq3dvTEBk3V
n9HFvGIv8mTRw0FwilE48vHCXPIMbX8FLIh+m91UfrnLHf2+eBsI11yiy0qwuOfvZ9zGH+FoH7Uk
nCGkIR+K4Ie1/DJUt1MSV7CY7LP/2f+AY/8RJ51jdWg1qKF2rZW2eTE8V6ZdnojXPanuvGfEu6ZA
tH9YSmLIFDXD1OIzVEYRY0KgQuFTHY1j8j1xc2dwMBEUNEizqwspxbf15R2OM1Iael5RD4Kl1Oar
VtqT5ZB8LcCvvmNwRirOE6tDpw20I3PzX4wBYLqQnF5xVT+5ECcU3qaQfN62dzzOWA150DWFBpk6
n+6m37WDMsIj65AqQDEPj8qTngxbcaaddNAeeuQdU5xF8kNEfLCtpe+fwRmxsgppDZpR7GSqO2F9
0Vup3aB2h1bH83oq2EOel1OPQSesJ0xlll0DH2H0p0JgkEUQnDULJSnHxGvIYugyqkudIn8dgy+5
WH+vF1E/nramk/NcaiEGkSOvQ2TZkjXBQ12wJTzJZ6wrWT3m0Iy2elUjVy99tT1m6dN/2w/OPJkV
eHhmA4IMGM8a/tBCXxb2/22bpvfF4kwTSZtlmTImCfQ3OLK6qcFW78EysWt24b3oAbtZ/YBiQDb3
B4T42pvZWj2JItPq+85SmU/fnPKn2at8gjF296VjedBr5E6c5TG6aBC+pFfF5ZcS92t8bk3jsosI
nfEUzLJpXyqaL2dVYkcR7KMi+a2FOSp5cqGb4WsQqbddLxp9x2zUZ5vyLj+33r000wFZD6Qj8taV
NPM5LullM4wYXxXtozLwz6sQE+ccHFPk1XJbWZX3DQsoWclpHB7oIPD5t5+d7+JwJrm10DDVs+3U
UvRfS0b7U4mjmxbxP5RKSrZa1XuSWfvzQm0bkXdQzi5namxMbQyhDHqvQEurh1kXQPyDo/qOwRld
GicUTIXAaN7oq1Mvcs07BR2/mRf6oomLAoHeDs1ql9DF3MgLZQJN1zLyoPl1Q0Q+iEAT3noQVhjq
ZPaon4TigwvFZ543hnJi3C4bOSCjNmzcK4fzu/QWET2je/z47DAs22RZgCgf431x3e1BJYO24mr3
lQqj1Zl+qwJciRZXZmcGA5SQdF4Z3OkiViXR9nA2o58WbVBrCNIuhd03TlLM9mgKLl/hcnGWIS2j
oGhKKAFz9ON9/P8HuKe+KNorEoezCbmVxZk1QZy+iOywPmntSQsFvJX/EMn++/zwY7IHFP0iPoQ9
YQVS00PmW3dDiP7Q2Z1v5hcWwcl2eeLot+nzebUTSccZBzQj1VprADiTriP1uWWzXnpRS5LoMHHW
oaQyaG57gMh4OGjX5ZeSh++3JF/Zri9zEugYxOdW0+jMMrEV4yotM8HlIFgqvmlsojk6eTMoQlTf
5sUzSNIdzDcSPET+wYv+WxN4Ioh2TpRMGd804S+SsPYxnOzUWw6IMqDYuPIGD41A3uJle5nlD9Wr
4TL2xdNrBJvGVztnhTUYI8GHxIEM6sJxZ0yLINAsWlHOUqCXEeVAAc7woDR2nD6XeHyNr+cV/B9e
du8Lyj5iZe70hDR5GkOO+Th6pq/sM2TKf4y+5uTu3Nmm2/0QIDKP+Ywl59vDjKBtLbR4MCdx9FSP
7Esnd9R7cCgd0RMtcClE28S5FFogt2mmQyvNWbUl5TjFmcB7V9jx/CSPho4BGZN/iUG5VwhFxYmh
sBgpm55UuOS5wLTWZd98ix0Dr2PttT91ToL8uXbz74ldEDdcQXOPk7jrwqkyAF2b37S2s2PxzGj2
9eekYy7/Sj/KoiwnypJ5/6tNpQmYddnIrfFZWM28+X5YycNpfK9PctdIAOvc0r5Un+pfqPV7za6T
64PlDU71K9oHMeqKJZDzpW5w938IxW5q5+oTuPNQNVUyB+bbJ+CqObBRoloIidtDt4t0W1guynKF
n9eXWCD9ACUq6lU+rq/ZhnmVTBar92kOrMA+xiiJt8HmIid0e3H/RuIf5PIYBYiRBWwnTQwu8qv7
yK+eaYR7lDhmbY9780Fw1DctmPYOyR0Ny4wzJWogXHHq/O5UuPGRgAaBeIbdDra+B6/DXhhM33wU
rUC5Q9HqlZWPKUA1VDgHu/gJpekGIi35Tv49Z44c29qRlXFWTikw2Nt+/gqaOywFCLiaKgM0yxuo
noLKCN2twYiVY2CnSHWYZ3VGcwh3WKKhmrS0w36G2nyRZKBQKaJdnKi+aQq7GjbN6Eow7lSQSZuJ
VL9pqXFc3PQ2/IkJybFljz6m0p3kb4bsGKI0wvbzfoXK+ZYJVaew1d92Un+jv0NwxMl8Q7Ljy8ye
QIrnIwvlUbtBNXXgdJ0r0F/B4eQJm4xiMmjD9FfF4cy9fNeh577+P3AZbe+lhRGluClU/c0BXlnZ
ZEl6XU8lZGUwcCCNDmmcISJ3TTWRJ80c1k9Ko6smpQqxZJPPgiojyPzaEBIRUOw6zYv5Nnw1u6Y3
5QtrcZMZvaDmUD/2hQdz0xq8Y/MJUZKmyYgIM8sCtB7dqU66ZwNn6H3t4rA6JepCRFHeTb3VDTB6
KeBOR9n6R+taa3PbSAEgtTF7Kdr4Qo5EJaHbUllIvytsQg//FA5JnGiYhIfrX/INzE0sb7RBYLpF
EJxFUxrdkmKioDEK43KrUHMCmmJAi3C+5uZdjzGQ/xOFWy0rCMoxS4EzOiDwOil24jYX0iWbdCd6
ZW8q/AqKM171TPpmYG7nFBybek/pqzWhL2OyHMERZt/8WeHfZeIsF6aWKWohv8k0uN3D/FoiTjE5
GBB9NdW2OAsk2ivOZsn63DTaDLwE6fEaZRK0Gpw2oALTJILh/NqWoKq1nQBDguNs3HT1i1Q+nl+6
zXt0tUXc2zfU5GKhqozjOpXfkxSFVBWZHo2p+Da30l0RFf9RyzlPSI6NWCcpVCLsT6Z2MNP7pRe9
PQQy8U/hJB1ouKhYNkZQJ9kR4312+13gvsgvjJZJ3kunr3Wvk/eV5J/GZYUC+JJtlhX+asiuq17S
9OH8ZgnOE/8urmZJlbsCELru6/NOa2/S2Ovnu/Mo2w7OShLOQkwSZrpgVCxqWh7RcnvS9tYVuWR8
tB1KP0XhdYGOa5yN6OnSTJiEjbjIFC6RrxVThiI1pRtHD3PFc9FDTrSE7HNWd3DUy8NklpCtppan
dcvBKhfkUhdyVRXa/fmFFOkhZyUqdUj10MB2jdkeDDvZ1B6U6E9VVPacLQJTIdw0zlZUTdp1egmw
AIPdW1tqnchnb1MkG6/07mv1dysd4exGQTBGJDOxjiOCMslTU38l67f6fc5OzJitlVFm0fXlGLdH
XXUtUYxCsD2fmnip0hZSCIjUlG2KCdqjsVuUh7lz2iz9jzcU31HXdLqZDGx7slP91F8hG+1YjvkT
hKDHBBT0ogJ4waniO3a7zgxVUJQiGljUqo1ybtO2lMUmiSGw5+x4nrl5dc5WjFE7dRGzel2wC+SL
ORYZc5EknH2QDBp21dtVewjvwguWVSF34YnlVUCP7dYXqrAwQSQTZyPUtqiHiIVq9fm6zu+k8XDe
Lmz+PjEQ05EJkpr8g8PsF4Uo7YI7UN53w6shrHRni/5pU1YA3OGsRj3uhogdTkYRiBHK+S528L7x
CUo5UG/wH+XhzqpCho4u4wwdsMCmnIZF5mG+VfgVTXsXymDPuJXlXpSFhvGAVVuqy6W/ab+UIlz9
PhfGmEsr6pYGv5+iJVMpcjeRPSUWFdlsP3dXMJybP0gokdPY5ienprQ1P0fTiOUlEV67bIo4mzpW
X1ePSNy7aO4X8lsIdM/gzquR5hMlKeBN6WdfnIZUoAubx3UlHndcUxCwx2aE3zeSyabRCxgWh7kV
WFMRCHdA5yCVh5KBVKmMcdL3nZ7bCxUN/BGhcNd3pCwkUKUJ3nf9YC53TXcXiNKEGyOsENtdLRd3
awdRR+I2hySsERC5FA/DdN+ox8Dfltx1CF8lr/JXKhBXmJx1GJpiMZIMx1VWQHCmPBgiHu/tvOQK
gTMIY9BZ4xBDqvnYHOpjcFB25QOYg5ChOW9JBVvEtzOacdpEA7MJ1BqOwTycZmJ4WdILlHrTaXyX
x+RMg9KRSjKWN2cndJX+hlq/++VGHlT7vDibJFwrdTB544DR2DVdII+i2KNHj5hJ7Q3fnoOdhOwX
G9XeIveuOcOl+l09JZ518+8n0X3QR5MzD0S2rHiZoRto3ryW53BHrOCqJSIvfJNGaC0oZyZkOYxg
bbGiyaF/In7tJPegbN4H99KxvFa/fTGOutpCzmTUpJWnrsDKEvXP3PkBZiNS38pEseHNWOIKhrMZ
ldqGEXL9LO2llPaEfKUmOzoiqIfkiLl+59VFYMv51q+wlyvMXsEikmS8HqvkCnk+AYTogHG2Ig1M
Ke1KLFsXRfvC8jFD2p5LkT3fzk8SyzKQXqPoW+RgotBcpoa9OIvvs9NgBlXkB77pmZcqqoZDX1Qe
+VZK8MlBAl2BrMsyCAv4tgM229ZCnRxW7n66Vm8vB5Cu/jVZvHVYD2d4CFCdr93mB/WQ2aPb2Bhj
uBuRPRHFLrffbatP4U5CHE5plZf4FDZKHd0P++7IqpcZkXPoi7IJm9u5AuNOQZZl86yHqKXEUArV
6XrVC0wls2VVeTmvmpsWE6TzmGJoEkvjCRlHpVRzNQVQ2GCyZIUhX+3lMgW+FBCBLyBC4kxm1U9T
rLF6+kC+TejoJHJqk/xPNoo6s7Zt1komzjYmGCaMyYBvSlOAn1oBWUiou7o7eJrX7WI0Wpai/dp8
oq4gOeXQRxJhzDSWURp1vw4fxvqlCU9StVyO4eP5Hds0JisoTjW6NATBhwHpTHTRz8nPePLPA2xu
lMlGJ1q6hewU5xQ0oCAbh55VrC3dndl9oykMVjc7sVR9xWi9I/HxP21o1SgEMYCroQNAV2wLxE79
ILirt52cFQrnFJC50GJ9hDxStNOG+9Ec7HZ+UDocp7i3M+lk6E73pXDtCpTT9p50UZyz/rZQlXZm
mTqLNez0QbfjoNkXaiEg4tq0Fys4TuWVOZYala2kvHS/qzYFT0TbOGrw74dyw+1Y4XB6HgRZUMgt
qz+Q82MVjIdAjr0w0WMnaeLn83q47XOvwDhNn3UJladorUR4mO6yym6d0NNvpgvtcnQJeNS6n8Vu
+XEedPN0rTDZ4Vg9XkHZTyUyYyFBEm+XrWVLmUAs0VZxL4mizPK06SCV1bW1nff1/ZxMeympBUWH
7Cr+dHWCaAPTbVTNkHku0HbJKyNhhaf1oDrWcDXXB9q+KOZ9pj204fAV675C4xyDcS6beWKHrMY9
UiyvmnFbBpmvaLXoOG+a2hUSZ570ccyKvgaSeiu9pUvhE4CCCsMwH1GFGKMVcXabW0RSRZW826VF
fyMrMhfY0GIzq2tWxTn4zaE6yV7kwAFyLY/A5Y8d65b1IybH6tL6wjhjnDuKP42iX5ny9W2Rlket
1CWDS+XrrvlGyd0sHJC6qTArDO5sd0EmK42UDm4R3rXDo1z5cnvMDcdUB5ssotrBzYO2QuMOd6tq
A6nibEBhL5WcIcIg7Sk01N3547zdy7mC4c6zFOhjVI5YOKUHIyKo3y71hzS2Vb/DXCfRxPht93iF
xp3tnEwjSS2gvU1ZPDGDZV0Ve3OHiUt2fC09CKQTLSJ36uSkZp38wBuPSKeiYCnys87W3dYNbJS5
XIeuKdq3TfO1EpE7flYQL2YbAFLP7hfpQrZ+0fqbQCx2OX4yXe8YfMDfQILdIgjDv1W5KW7mSneW
13isQB/TYQ4CtE2DskLj/APMeZeR0gcaptU/m9fGLjjKj38Fd/Rr65HRPCUhYiIiZgTBSvKh/1ZV
jVCmwO2r32XqWculIQr4brpyK9E4t8DsJ3PBSBiYDauyqV7bRN4Vam9rwe/ziyhQRJ39f3Vtgp9z
Hg2JyaIeJ4xCDwVZJtHvc9ZiTvtek3ImSHw/DTnGsIpCOltuoqIRRk5pEYrnJieCWo9jQ5aSKZ1p
x3g1GAeyMzDsWPSS3JDlAxAnS2gUlhJZNSwfPcrSDoMwBVfkxq5/AOBsnjmV2PUJAImKhtDiXouv
cyTLwOgguPRFknDmbsHAt0SOME9Tte5n6qWLwBCIBOHMW5ykiklqCFIExzTeIw9oy/mlFN2cV14R
DGfSlrRoUo1tCBv0qwZPuYJhzOldMX8/j7P1MF1vzJsKrk7JiIJgWs5QMYpuOM/4w8bHDPtZ9nWb
2gaI+umdsFl4c4/QlgzqNU2FI8gJ16dhrssUe0RoetIoGDbQ1Hherg1DpsDD/B8EH9zNIgy7B6M5
7tiwt5cOOe3qqhzjr2j1CoUz0xVV5nSph8E1Gr8bd3MC9lb9dW5FA+MEC8aHdsu4r9oYz1C4QVd1
fasWgvtG9PucTWZsgnUqtbAzRDuEWnpowvIr53K1VOwTVnqWNlnaqDM2ZFwmh0gY9RzXAoiNS/PD
nnNGLIkJVdFGB9977g5JPruLkV9UEbnV09FrLc07r2JvgUXOJfiAx9k0HSRWTQn2MdR+Brtipx1Y
u0K6174Zs038/Gf6aCFxWsWo7e1QSOZMmOxjoSsebwFMhkRoSyC/SOc50wcymZgWHeTvVU090rav
93lB24tGbUS5k22F0dCFYcmGjPfHx90kfauC4xKKr1VDdzGZqb4vjO71/AKLQDhTW4ftEi0hQCzl
T1I0tiai09jyxLGD72LwhihPZRUVjTBEymTYaTD4URl6ajJ6iVUeUDPqhGHqd0rjV5lp91knyKZt
hRPwASbYTKmJoUc8U8NsSWmhFVChtkFdj607cM+PCESmiCInd9lT/ZD7QWgPIurYbVV5x+VUF1zC
JakCXC+0iPfmDAK2ILwOyOif38HNW2wlHqcm2qjl2txBvEWe7CT9EQ8Rnv7HqBbQsYtwOE0JjGyB
t4cLJewzzDtQTPmAuPFsB+ow2kpfNe5/k4vTm7huEj0bsHxZ8mvRwfccHLv6rutFfLXbJ+DvbeIv
58QYzVQqIVeafev6yFb17Es32DsCd4NZqTLUjYEdSrI7M/Ci4bcOnlXSCKrKNwVhcxlNSjQTvLUf
7YXUNnEWEgiykNTV09mNJ9FZ2lTpFQT7hNUFU0tlROoZkig6+o/MowIG9d4SKLRIDvYRK5Akpk2Y
E4CQxnSjHMc0EKUKRHIwXV9BhCgg6nQdVtwEEamLkffoo5qm8irUFhGh77b5weZbGkVo/RNVO5oN
8rkf8YTJ/6AFhuXOErf6lnwbMTndzk+sSqqPhczpm6d1hcqe2isJJYUqPTQZO0U7u+swEch0Jfnn
KJrXtLmSlMoaEgYQke/TNgs6hmEOpTOVE02fpv6xEo1/3hRlBcEp3TTE/RzUgJCtmwpD0ebUHrJj
SR/O2xtmvz55GisYTu3AdqONUg8nfSD1Ua4H4qB7Q79oB5L9GZS6Q418t8uiKRGE8LcfoCtgThnn
Jg3rtq0GtyTlY6/1dpeA7qw3vGWQ7MDUXDOTMMHAzE6Tpr6cF3rzrK2wuctD6SYM+2JPoKY/Rsax
GQQ2aYs/TtFWANytkVWzEVICgBBzCZzZGzr2wmaqjwKa8oACmp9yZFuXmHZti+dsiLSTu0PydAxj
EgLdHLMfRdjFdiJPTiAp+/PLuP3CexeTz2g1iMbRLIOOFi+jE91g5O9jLx2Mm8EZPEbqj65QtfcF
oOwMf9JY5OpkTBCHh8g3LUYaXdQ6LeCL+xhs+bqgi6dDGyHoFO+KXf0sQGOqcAaNb1zEsKmwpXrO
4iTVqS7ghIOQzx5vrMvpNj1MHguCy3CtXBHh29b512UF083QwIueKe5g5jTUpkzWsbZauqu71A6l
lzYju7H2zou4pS1rIO4gYi5RHE8SgAbz0PWeOf0cB8GeiSC487Yo2jSWLRlcdLjalvw8p5UzieIN
IhDuzOnDQhMDRZ9uhSzx/yPty5rj1nVuf5GqRImaXjV2t+c4ie28qBIn0TzP+vV30eeetELrNL/t
vV+yq1wlNEgABEFgLd2dMKI3CHnGRLvCuVZpjnKkDhDSu2D9VRyKmkbsrgY8W7ej0CZAsWvBX1lP
gmxq19cogBpRA7IwrctPkyn1TCq5NhCzXi3q9Uf1Cm/VPZANAZHe2soVJoQ9Uc12X9uzTO4MCo2J
9N2sowhhjXakanZexfYQXafyBx7UMIB8lsQ2d3NwK1nEXlpN3BrmEOPqozbZQwfonTrFjSmRhp+X
bV6kGPv7RlzXRwsNCRaTjBbaMh7iNnF6+dQo3y/L2T3ltnpxlp8azZyBGh2Cutiwpaj4AbTvytb7
PAjXCIvZFlfoSfg6VbCYsUoEB9G+T5yXlfOJBfMyihxjWbOkvrJi1W2TDIS1VXBZzb3zdKsl5xWh
BF4z1cJyDtGzQjCxPn2+LECwX3yTtaystBs7LKMyfWNMTuA3k6qrZf7ndfetFfLtQUpvFlVOsFxt
+r1Mn0oRDJpgnXQuPTWGKY4kth1RuXxq1Ox6HQfv8kqJLI7vpI4WWY3lBnsx++k9A0GjGKq1TmKc
xL3nv79Wi2m7caJSKppYpdiU+GgG2nUTmK7yGLuvxgMBedj6gY4qiDMxn4BGRgs2zYlTAI1QtAi9
Zn9tWSDP7q/l8bb6wCTgX2K4PSo1ZdasCsehPhaeZbSOqtSnOvlAM9BfYrhrKxnUfJhmFdfW3jNl
PAb7Y/IhrzwvGLc/OlniqRohQpmm61QBY/SSiKyNLTqfHm03hYvbxZjNWdSy1eqVL/HY+RMFbFVt
OFGsXY8F/pW120pefhdW63WlLohvLHxeEs/H8byeCjSbIvCUV1rxecR0fhw/DfKDkDN+P5KeF5ML
5FJaW6QNoahCTnQ+6u3zOAiU2Y8OZxFcsO5IpTbAdoeBq9XNaiXXxSCq9u/H0bMILlDTGuypZQMR
FYh8yn62Kfm1GldW0gvSFYEu/M3A6rMCbKEQNFcvpLw1MvdymBN9nwsGYTQVprzg+6MsPaD+6c2T
KnAfwY7zU61RlVZywdwH6LPg7nmy8s6eo+NlPQQbwne6DNYI8B6ZCelyO9YOg5raXfhFV/6dbfHj
rIk09hYgLFFVL1/GGnfun5f12N0P0HiZloaD3uShHVJjNNckR3DuogdjfpUVUe1qt6BEzxJ4AIdZ
L6kusUzKUJoWcBut5Bk9tRy9HUqnCJvOlZus8DNqtbaVEtPuE3O4afPmc9mvQHu2qt6T+vCbkqyi
efjdKERMSyeoJ1H0Mf99Mg1x2miww9FdZDnxY4uAp9YCLnJWW409Npl6O6pt7F9ecRYN3oU+xVJ0
sMuD+prvW42Kvtc6VR5dKe+COvpaVl8HkNTQZ2v5VpkCYbvPGSjm/Vca789LQaelThVkRk3+2iiJ
n7eho2j0pxV1virNdwbVEEZA0jCUn9ruAzNPZLv5nLurZqt1pMDmR2aO5GyyzdByEpC+X17T/UvW
xsi4wz8fDKJKFFGesSzT39ZVdFruDCAG4V53aB3cfkTPXbsBYCORywN68ITlwEZipSjcRLLrsv+V
NDfLJHgO2pvv+2sFORslclyEcQUH1ez4s36DS1Vkg4MY/JnlVXhY7nXbCBhUUPU4v0HWXV5YkZZc
mhCNkzJIJbTM4Ru69Frh0aYa7/tOEOZ2Y/ZmNdnv2KSkdNba0ALauxvVKLw139L5uyL0BZEyXCqg
RJWq6jGMZHKku87DkvpdIDlNaudfF/dWtmVAe3yEigobqOGABrap/m46d2rCXlpnC0EmX17QDnko
J/VaySX38k4p+9qd5XBZiJRUXZ5GuKPQAMVzBpEHeFVbw9CkowP9lHGRkm+du3rDT/nQuN31fBoU
G5Boj5are5d/zH5gPf8WLl1Zrakgifx2fTVP6ZgApEC7wsv4ZzOf3HwQ+eK+9fwRx98y6zossMIQ
VyZfanBHDaqbdrlggfevTeeN5C+Z+oT7hcwWeHKIP4G2mlHYopj4WfVke7oaXy6v4R7twtZw+Evn
FHWkM0xWOJL8SLdlr3OqL2wTWVRTb2j7NtQjHm1jEeXdAbXRk4tshPR13GMA0jWSRnZqWf+5rLMI
hFq0ZVxYi7PEIpUEITF4WnSnn65z0YYJHEJnP2ETU7pCrmqGyutiUORertHZOpEf5pz5RSUJ7F2k
DRe+6mVQy2mGqNT6MmCkLVGcVPpIxrnZFi56qVGudYsCc7DkW2V4MZMfSjcDwP5JYHZsey9tPxdH
wimcusmAHPK4+ozWLvX12m6eMVPs9zfpL9GL436s+JOE8TC92aCQxFqRhIVN+CxL+RXtAPOVSXat
FqcczYcC/fbN+yyP028cJJgdhTx6M/phUPvJgxHZumvcGEFoN4+Si6xTIHP3tn1ONPmcL8GrR162
sI9YG725oiBqyX6BCeywhMutQuIbvGzZRktLZyra+1ChweUfsJtznuXzWaCR50US4+7lruMK1iq9
cZZFdaY6vCJyG8j6cp+0osd3wTq/wy/Kp3qtTKzzED9XyZc+/HpZp32f+7OP/DUv1fu5nCt8X0qT
E3rVbodo8qZFhCckUoOLhuo0AMUhxdYp2a9y+ERF4BrsKHzvbmc1uCiVrVkkLRnUIICJxgCFrfR3
cXGSx6dc9bUEXC2imS/RwnHBilg0QStTPLlZavokym1Dl32SdAKjFy0cF69iuStquYLN0U6/6Ujq
JLH0eNkEdkWgW9TC5Y0o78ZuW73EmzMLiZIZtPKndvpIVrr5PpO/OUGqXiedPOKQatExqkiIEsiC
O/Llsha7+7GRwllAF0d1n2nIK9qwuZfal1SiD5X0EVxMAj71P4vFbXvaGmSuShbX7xKwkhGbBvVx
CDCz4FAkFONpem6/Gg8mCFlrYOWKOhH3BpMhH6NBKlVZJswtplQ3Ut+zPHgElc2CZIb8sMDnaIBr
Pc5skdvuL+pZGr+o1ZIbpIK0ovtkAqeWVCsaJD5/ZOfOQrglrcF6RIYEQtLu2KU/m8WPNFE3lkgR
zo2a0FqXeUT8aWkdpJLhELk+mVrkX1ZFuD3csRiVVadLKGsBpMiJDiA6dKNgfgBfgpdeoTYiOJBE
WnEXBH1o5sVKoJUV3hXTsUGneTe//juV+IbvCTBPaVFCyOxj6ogBUwIQOjsyZErRBMt+JPpjCTyi
h5WGqYHKJkrATZxc55Nqfu36RvQcv19LO/sQ3/QdE1rOJMcmkTvtWbLbF8z/POo/GTKldDIPI5oN
fNFdbv/esxHKnYBpGuGBl7kSQ39aXdC9OlbozIVNX/vbwo1c7UMPIBuJXKgoYozDJS0k5oV507eD
n9UiiAiBARpcfNCWRqsGBSJiYz3EYeK2bXrMhN7LIsC7032jCRchirkDlGgKMWp/0tOf2vRtbG6T
lAjOWpE2XJAY02IdMdGHigat3N7UTktZOKscCnJnkZVzMWKaBmUa2NVAB1XyoKFr4kMPrZv14uKC
VFhFTlhcWCMz9PAgmnyZwyYR9LAJ9OCpmNtoAoUohR7gBprjzySc/91+8Oj+Sz4MVGVJY2bKTkty
Ryp+z/O/tGGeipn2RTkuOtSIla/JcFeSh1wTlB/37fdcPubqt0NJx5CUBCKS5LduAvFNKw9jBzbV
uBGdQLuZ8KZUrfydbZnLUEoje7dh17LZVdGaxlhoupvoV+MaTvo9vVV86QQAl0cRhNV+rWUjm4tx
3dwaaCxZWfGsPT5L/oybr/5W4OlPo4Gi2X+wAS8fUPtee15cLsxJGBBvJ/AyuqRtT+ViHayuc6jW
O5fF7Fq7qmAyGy295rsJ+zEqhnhUsa6GdVMDtBtcDJcF7OqxEcCFBaqnCQU5ERZvWJ2u1uwe2BW4
1X4kZ9iI4WJDgrEP3aQQU/ShdTUMZeQM1IiPUlaInltZvHwXtv+Iej9C35YS4MawM1Wlf7Iy6THs
k2Os1DZZ6k+MY/3yAr4htV+Sx7lZYmnZhOI0wt6dMgE7qAvMY+xrXhIYTnENRB3FjT0LQ/uiRjGh
ZM7pLClv5KKFZPIYj/byaQFXkmRbT+MBI3gqmK6J5AFp7f/ARLCfcW4WmfO5pLZ6Qw1ZbDlO0NBr
AuN2dCY3fFYwxiwaZ93vr9mI47ytjIDhnLInIhrk6K8ZD6+6Xd/2gXG8vJmXveHd/E4WW3ReTKzo
MH8Lo8MgfTNSASzYZY8GgvzfkTJaVj1WcohowHhnpA/6Kppi3H833KwWl1FYRIq11oIIAI/5saNe
hcfoujnWYNshgrlWkbNx4SPNKgm+DVFm+jgVT2tYeMr62Kq3Q/hyeWt2T7ONUlwEQZk20aQIbq1b
T3XfODJeswoFNBQfun2eBb3Z4qZwkAOsalFG9tJUUEerj7plepP8419p87aFGyE0KxXask6kTn3R
9MCU/WwtnU7+UEvIRhkuROgDCPTqFMro1RQYOrnKdNHT3L7P4Bkec8e6TvlSfaOkVp0oOH6TtO1s
2vYvA8aNi1KXvctrJhLEeQ4eilSyZguCQJg6sXFKLPSBi0p6+2Z21obzHQLutKSj0AbNjzbp3Mqa
fWs91cUsONn3n72BhvbfdeNcR8rjYewpegmq3NaeVTDlZDcgdDqWt6uHSfpTBBCxywv4P8LoWSTn
Q2DJoSRJoNxM5c4OF+qiBuJ0y+iDNvl+zPEeHYLSVCYuniP9y8L3I8Uf2fyFXp+anBQGZC9DYYOu
x2uK3Caxbs8DQ4UTSBPYCn+nV2rNimoN0rL2tdEfB4k6aSQKtAJb4W/0pCnStZAgpNFCI6BJhOx6
XO2iylZ7CZNPlxfwfxgMUEkMVZWBL8cdgi0aMTO9xplr3DXfI8CFAP7acoA0A8WMQHHbGx3tBQKp
+9t2FsoWehOojNQCyfmKsFvLxOma76Hxw5RSWxkx1vp6WcH9PTuLYsv9l6hIKkDfhuVMimAo1R/6
CIX6bFbty4KYZ73P2M6COB+XME+AyS4mKI6D0RocUpjHMdNPmW65Uzw+FHT+fVnk7qlPVZmwrQPW
N5ckdiVYi1sdPRILOWrqsxx9ADOH0I0ALtAP1orhJxOBvlR/jdVhIl/H+eGyDrv7sxHB5XxmPCyY
kIAO0traPTSYq9+J8uXfCeGMPI+6scEbGhJLNFt0V9J6kEW4tqK94Ey6VcxWzyn0mJfHQf/R5B+p
UGzWibPjsjTlIglxtufgsh/uVFnwsvHWdP3OfjcCOPsFxVo3mjrLUJwcpGoOsaNT9gl9E67k5E/r
gxE0vuRq900C8FBw5x2nQuBBu1Fh8wu4s0tvjLnr2PgSVR+k8ZcS/hyW2Q7XBYwxjfsRi9AptTCQ
RTQeXSQnDbBbW1RKNEv3wyQ95cbyU5PXQaDTfnylfwTxJ9QskUxZAd3IekSe858MWUv/2bkMfzXz
h2MbCC9wzOvfb+RZIhcVSFkna5pBIqtclG70oGh4z9GBEAyBxLu8jvtmfxbGRQhjMsxCnVnFqX3G
i2trPF/+/n54OH+fCw9liPEeaUQZXW3Lq0xpHrXGuC3z7kNR6CyGCxBo127SqIGYWf+xlJ+65Isp
cuD9qvnGErgIYaZhnaksWidfzWA+pnemGx66V8CV+vJBfSkEV0LRynEBo42N/z+hklS/qzhxMDyd
AR3g8vbsVwuoZYJuTiN4b+WSP02T2hJJBa4ctWMGhg9gis8A4f02XvU2uOfQTVYH2pF+7E59lssj
rRlJPNKVTSuYM3gupdjVF+VQA0b6sn775v1HPcr5krRC64lVmNbEo8mtEJ5f9H3OfdJ5DVcAdqKC
xboctUxcP98vZG5WivMgEhqmHBGIYBTe3fcpyL6NbzOOw7V+3XvM+MJbYSzft77zwnEOFfdEBRA0
u1jXV9J83Ya3Uvn98t7sVyQ0VVWIwh4IeFwUy6TVErGKRJbGDua93EQ17bCVfWVNgzKhn80iBJvl
8HUpDL8a1EhgHLs6aiDrM2D5us7jVcxF0cZAn0EPjc4m+q8LSbFjRRAAmZu+i+YbIdxCjqOFYqoC
IbL8UPX+WD/iqdTWk48EwI0YLjhNCygqlQliKEDqxhlc8t2hE83cihaMC0nGmMzt2kBI3TyY41Fd
j20WXDYKkQgui1EB/94tGkRE2VPT3wEylorGyvYD+WatuDzFkiqQRBroY9FBG3qvAI6HPEU31XMW
e8QpvTJQRK0a/8PUz6bGhdmiTyS6YAjsDUUKYKDBGoA/FAjuuZAPdj+kn9Xj38LWRa5Mk5n18oAi
gvHMwN5iP/o1R3bnmoCo6m9yhA1xQVZg6vwbGcga4hpUrSh3NwswAMoUBJUqAHn1w9KJir+7dqKj
+9rCsx5SPW5B664mczKhySrsqUvWzu6k8qT0un/ZHPdL2mc5fN0vylpNT2u8+8lBdqt4K6h8Nc8I
QIvui7G99i1zI407rmjURlpZQVrn4Tr4NhOQOdL3ztUwNZrcyZ/+pXbc8dVEYT8NM1ZRp9P9MCY3
qtJcq2hbU83Uow2GvhUUH1VQcTsZKf2IJHcgvP9I6NoozR9w4GdppBQ/ospCVEhKLwLQWim6nOwa
50YKF4etqlIxt4+lbeD1+nzULHA75MdWhFLFvsPHe01GXxQFbJpGeeouvVWMWFozOIGZHZcetPa6
iCFqX4SpMDIMQ0F3H37CpiQCFgxpjsFg605SDYTkegLSnKR8oDNAk89CuAMFs/FZTJcEzf3WlxbY
0pYnsL0dIhSQmBEDdWgTbyp8833eUU1PsgmtVqBKKE7jgd5JAVC2hPAduz68lcRZeUiNLrVKSDJv
Vt/w10N9mHw03AMWRezDLPC82/+NWpw1Y7ht6WIZwuhIsiu1KiPXNIfcxbCb5Zq1nrlGO3UBKPF0
h2aaiEZwz8y3unK20eR0rVYV4nPJT9Pvi/pEze/5ZNqC3WNqXFKTMw+jKttCKmZEjm8Ea9o4Fepl
SEtZybG5ywNhs6FoXZniW6M3LGhmQjH10QyoQ73kdgEXVur3GH1B5yvu5OvbZFjiGu5lZffOmu2a
cjnJOPQKrQuIbvG61GVBXkCSiAp0txNsK4XLSibQ63ZkhJTJmV0UcuWb7AR88lN7NbZ2cWQorerk
fGg8eCuWO0hlEkYGodjIvqquW125adFIenn9do81Dc6um4ZGTYtvlpcHM5uaEm801uPkUTwLZ07t
aQFrTM1cMYfNbra1kcc3xy8ohQ2SDHnLKTp0dhOMhxy4RMOxD0SDSrv1oa0s7shO8gIb16BsrDyU
17ObXUXflKN6owUzSF8yX0ttYUlq38dNAC4ZimmAUeZvV0iqqjGidWTIN8pJ80u3+tKBFkg5JsfF
JV55aoPoUft8eRNZ4Hjn8IoCPiSQVOBJj3P4cZSAXM3sZCSWP1jRIZvCw0dEaNTAXUynMj+B3Q/s
oYRBCODOWUc3TS040nbXDZOw//0+Fxsjo03q1cBWyXl9b2aGPZnFk7GkwUSI4Na3v1pnUdxqlX3c
zxnBq0wPnKh8zh8kYxAUlEXacAGx1LQ0mRAxXIoJa0DCsrnqBykcKlCxpJLAhUX6cCEwASNXSyJW
RwGD0dAb/iSPx8u7v8dyQVCF+rM9XADMFQ1UPICqdNPB0R9U37ga37jnJU+9WU/ms3xUg9oD853X
BuQjkCagWwVDk67AxPlXO91KtLrq8WqXAOpIIc99pqPd8g4PN95lNXdXkio6kFOoppl8i19Vo0a/
anDeqnkN5yDsP2B5uoJQq1pURWs+t1MVZkGWaNJ7N1KDXns2U0G2vptNbQVw2xSjxo/5fwjAVOpp
CmJ3tNeAEaC1DijTBUaxd/RuhXGnkySVcYge6d7N4+9LdjWDtkvUoLqLELiRwZci8xIUIKgsgwr+
dfWpU+CSZznzyTwmTjbaxKn8MjCd5TQ4olL/ni1sJXNnRw8WYXkpNWiHmQn9qhwFIYJtBR+zt9/n
DooionoHfmFs1ai7OZDCLDM66M10a/TRQR2Ku7hsBebHNuQvkSjjwYd0qsiGhcEQLvApWaJmcVFP
bpMHa/yU9ddSeSwtdEgH/ezOmvJP3YmTx0XBfhzmvFIrcF4axxy9TLJ/2V3fV1M4AZw/RZPUTw1T
qPKUwLpbvNLNvun3vQ0+OZg8Y+OtT+JrxDvT4MRyXmYghst410fZUKd2u44o5mmC4/C9J3MyOOea
Va1dpxoy2BiA4sTojh0PhsNS+EU4T/G+jv23NB6+sZ9Qc7OAreYqN4NnPWNK81t/RY/6NaNPjF7e
WhKDSXRXfp8LcmI5H4tNaeqHFmIRroLVRZsgXjaAUfl/6BMU7JnGuRuORQwrJg3WM7qbu+tKxHTO
TO2Cb/G4g/Os5OmS4fs07O/kKfy8mIWTZGqgg1lBoyJqt3cJBls5C5NdFJR8ssyX88qxK00jh2sl
fes2it+gPG5IT42RuJd97F2QfxOkW5qM/0w86ULvzdVO18upVTMImo2fZXetkaMpgpMTiOCNr6wL
iryjnNw0/g6ijaZ6Sbqny1rsRwrrjxoaZ2mVPkroXoIao28M8KfSbZzCwZTISwKfwkNaY8sum64R
3Y33lMPaqSg4YWzSfPth2/Ub6gnDyB0Ep19688Wq76kq6C54d5Jgi7YiuHAUkyzXjKbHU0kTXplj
Y3eydlOs1NdVQN5MCFNz/l2wnsxdeHPXUODSDAtDjhpv7plqJqZBoFZ4Q3z0MeCmv7wAQO9B9ZaD
sP3n/SX1TcWzOObdm1Usld7ouhne1eQuPVEvBct2njr5V8VnsSkC9MZlBffCxVY/tq0bgVUVJroy
M/1i3cnKzp3TRXR6vSvTcEpxx6PZJPOkNy1cCxMYzSl/nG0wQj6sTnwofDOyVUHn7+6ZslWKOy4z
aWE94CxGBcUtcYkdHhdwUjOW3qG3RUgDwk3j7FJHdT6XmDhWNJkWRp90ZXhaDUoO2UW7xNPHfO1s
JVysmqQ1XSYMebhJiwFHDBCvxvMguqjuryLgZXXAtavAiONWEYhzcoYhYmwbcfUT4/pbU8csbWoz
tHYJRFGCELx7OmsbidxCGlE2KeuCANks7E0MObDkdHiE8yyPnHQfrIaRg6YhYeza38GNYG5B5WKp
w3SGYGo4c/7WgzBfRdf1jyJ3Fn/4XD6I7hS7fneWyGPLJH0zoX4CibUa29oMlDehF+wdnZvV5Gvb
6ZQXtHhTKogOdWIj73C7IHSXu/LH6JivkSMDeNYWvtrvZjsaCuogawE6J1q3/44pyVBEGQHZCRoW
wZKNMvNBfgTVOJ4aM19kM7vHzkYWl+50qiG3kQRZ6noLQgN7zk75LAuC5L4rbKRw9fSxQI+CAiZF
FLsWhyHmMJRxPGsGFQZoTMFwnEgl7gxYC2tIR4pwUi63YQa+glOtCzxt1zQ2+nBRX+2bLm5SuHak
A8NmNLxSjtymyg5IUI6XD5h93wKWICbEVCBV83VXdY7UMjMRrNa72WeFwtRNAhXR/60B0BVFY+aq
7w7sszi+7BpTaZpxjk1u3J/a5CUvSifSr8f+emFPz+bt1OoC69jdr41EztwVPSt7iSkYjndTR+24
LWyjECUi7CuX9OIMPZ1Q/VIz6NXFznw9BFlQF3hKX9zca2/+cU2AndgblTh7N6JGX0M8EblTe13M
Xpd9u2wUu5nc5vuciUvqPJZRC2UKzHuTsUMr9WFSvlfyVVQ6SfdPm9g4bThrj0YFHAEZtDGtp4E+
pv0n2RBdY3dznI1GXI6DZ4e0TCbIwCsbu8f2d5UjOVnu5DaYhw+JL5oF2o9JG4nc8RyhgliaFBJn
hrkxHuUGSARRkC/e6rDGillUfhVK5I7nHndLEPRC4nqHng7G4VI5KFItDvhkneUgCu0iI+EOZQD4
16PSQVy1Urc2+0O9KFeGVPlGVLvKmHlgKnAu2yVbswtO9q4Kt+Lm1LFsuMifDPNFrr6itdxZVFBm
ZZYgbAjU47sCpxTvNaoE9aJ4dsOu8qo4vimy7q4pjRsMUAZxJJyyYUHikn5cEMniPC61CPqNfodB
5CaQUy+M7dEz/epOciNRY+9+Rnc2UsoFkpI0VpkTKHmu7oSTLaGdhJE+ooEFGKlIyGvR7LBoI7kA
M4RKA4+Eokl4r6F3oI+dsXpdJc+KPlI42MRKvtgYFyQKY7aPSxnI/V1iBWP56bJZCk4YygWXvl/w
ghNBRBEVQVjkV9WI7UpHURB71w3xFigpsFmBawomFS6kKOGiUI0gKc2Pi0fs5KE9qCdcdK9EuCa7
+Yd6FsRFEl1uhmFoIGhVpielpG4YVoldhdSNjN+X124/G93I4sJIXhZDT0fkbkTRXkyAeRk0dZvB
QP9NhNtn5zWktEdZ81XA7SSGaLycWdp7l/uvqihf4O+bC/ZYtRRYzlA1BQRoNR1B+ycIJAIN0ffz
t4h0tbRQYdvWP+unIVifgOYYSMH48IEuhL8sRONffa0OfaORAlG08QvZidsrKiI+e/+YzcngYoZJ
I0NONMhgMSMErHMFZNoqQF9z5/ZKoNipZ0226LQR7RMXMcohnBo9hZnI4EoHjLw9qF8ElrjvxiZI
x3RTN3Gj/nufjJgsKu3fbhGYVLI7EEEN6Aqg9vibNR1JbndlCg60/xGAzzK50BHLihKVJi4TMti8
nOyQu5HXYwg/vmUF6NCePoNV/CikghepykWSfNFUCvAGZOEt2sVZUT/5pc7e7FAfJZ/b+BR6kS/q
Sdg/Uc+6clGlncYGvXW41Qz1b2N5XaRgJQeVHofhWAyipsx9ezkL48KKNuSrLHfQsKtu1+pQN4Jb
4PtWnDc3+COAn/nR66RZ4goCtLvidnVj0HUWHrMW8O6sDiuEtDeziFZIsG/8cGpr1IVpTTDRxbw3
6f3YgQ5adJNh/vs+Ip4V45IQq+0oGdk2ySeG15Y8hP7qvKhe4gIyWFQq+x9J61kaF02oQZK0nCAt
vzaDKagC/RrcZ29odMNBmGCJ1o+LIiYarGvKXsy0O4Jn3NyXb1K3cIYX5mvke+uUgRAGVCST/X1z
wvSpjDG0FNlBagU9/T61N3n0eDl0iURwUaTo43IxWRTRNNzVqmdA7tn6P4dQ5SyeCxqA9G+txoAU
vPR8BUiIi/6eU3+gj6uTf/q/FI/2s8SzbXABo1ksNSpU7FYj3U/h76LHXD2YeFNr8JpBVCYQRCeD
CxhVPTT9rEBYpGvPq0qe6y69ngfZn5XVUejgWHnoX942ti0XPI1vwm+kkU6wDswYzJrX9jrqxDlS
re9WQwU5iEgSl4KYq1ovtGPKLTdWe5XHD5McaJEgQd2NuRQEeGiewpsM35tlxoAV1Sw89EzVTy0j
eHYUdQnubhI10R+oy2he4Sc6q65PJSmDhJWs7tq+FHFqx8XvRvXG0k+EGEq7fqUzNmbk1ZQYnMWP
Wm/RKRsmV5rvtfRL0RFbEm3Ne6h/5lYbIZyVVzXRY7SPwnnBPRkdYmf5vXgGmKAm1R582Y/Q/6hH
dnz7n+K6COhvd9M24jm7J2rcEplAfKm9zkVqa73gWVAggLfyuMsko6iwiIPsFeqnMRG9ke0+qm5W
kH+EnuOWLuMMFTCfODlhUGAwguBhNQZSu9K45BNAjfzKTSNhc85+bo+XHspATvEPF9z1iMwNbhAQ
7al+dkAOMHrVc3Ws0B2hF8fL8WJfURAKAsfBAqHmWy13e5QkSlvn41t9IAwGD2hpbvaQBCn4DD3q
o6PTXe9Zd3wjqNDtho+NXO7YHCoJ6RS7rneLep0ZXZDmjbeqGDmOVEFGvOtyG1Hcgs49oUWs4rQM
tcHLl9dBjuyJCk2GJTHvQu9GDNN4s5Jtp2e60iD00qC8R3NssEzB7MyeebWADWIwfMHO7TrBRh4X
SfIFc4OYwUDB4+uMXDF3m1/9ofcWd/Gpz3C2rJ+XJe6enRuBXFQZjDnplZWlBPXnGY9J02EsUXgs
/CV6uSxpP4XbiOIiiJqvgxazqhUFfl/sJN74w3RZd7PqFXeNKGMU2OJbON3snFqYUxHNWEmLoNWk
PoRmEMqKvdZfLqslWECev07rMSkZsrpROCluPvm18VnSbX16lkWsaCKNuIQ7HFtNa1kRbpFQe6uO
6HVxivpuEuKF7r/1nHeK58Hu5amQ5ByBsn1e8dYzfZE8cltUNoMNqh3rIxD47HDbSOQiBxg0W6K0
MMM+wiN1c4q8wuki1wrmAI2g7uUtEziZwsWOsKubmNRYSDUPTxrJr2JFEVBO/o+A/ycEv/GxbMxP
WdVCVkPImF8nT3WBIsuoZGWfzcA3T5f1EZkg+/tGVjzocU2ZY0n6kUg3a32S9JfMwv+LalSCqKtw
0cLMQ0Jbi7nw6kXAgS6Dyni4rAyLAhciLv/O2NEKDA/sgSw+sqeJ7Kb1jJNyED2N7TuTBWgsFSRb
Cp8LkKqsZYvCxE0rciY5PqCKqAIjDa+Ll/XZX7KzIM5ri0pbWzJAHxDNBbXUXytG4aa96L10z6Z1
tLxBF6JZSHz/toGwLMJa11I0IhiHmd718fGfq6ETzFGgpIzCssXdv5u6jRdjAT8P7V61ObObtLSX
IfzAYm2lcGGAxqCPV2NIqYFuSZ/q4tSLRh32nGUrgnP+eFzRONpAxKq2thFbdpudkuW17MExJ5oT
3a2B6lgwQyUET+Y8a2sB+sL/dDDXr8oJk23fIk/5Kb8qz5oDpAVHCcxPH9mms0BuAfMyKeMEbDNu
LeX2sgSW+aipgizvPcgbgvVWK24JMfWgZkWDWyKr7I5HNgO5vAU2UdF9z3e2gpgTbwLbTNeYziW0
Ic1NQR+r+UrOPl9esPeTIpwyXPDMqmUCeiGU6bwweNbsGeRY2QntehjqvJ3R3QD6tNhOf6Un0euJ
suuzmPdCERk9iTI/d94PqqIl7GUUaByveqD6DDy9/ZHdMuYx4IU59mTZyWfVATmRjxrh4vZO4gtr
yywC8RFXP/8MfiwdP69MVpbjpteDlxwakJ7JRy2QAewU+aKzd3dLN8K4CkOsmZ02M52V+quxur2G
IoMgVO0mmluFuJBrFeo05SaqnwydVHVzF+MXqBa+3Xx8EbSOUBoXGdc1npNohQH1LhAETqUb36k3
5ffWVkD7tQj8e7ecvNWNc3BayditCZslxTY6S4HMFaMwqaLDjro6QYqh436X/GMsceYkm13jPH7I
MlUL2Yrq8me1P+ZLCWBFQVVIqBrn7WULK6wUCJHZpKXT3LAeI0x3HkA9Tm3rwQQ6TTseLvu/yB45
9yeSoQ4Zq62htGEPeW7nqW5bkeghezcf3K4glzkZSq2WXf8WZtL/R9qVNceN89pfpCrtEl+llnpx
t/d4e1El40QLte/Sr7+HnjuxTCvNbzwvzkOqhAYJAiAInHOvujqeAczXbK956YsotRFaJJcL9Haq
a1R5s//oWvfGXevUHsGL2/8yoy5YQP6eFclTOpcTFFNzLxu3I4obIq6odR/9bn78HUsq61QxZijU
oilHO5oYvTd86kmX1FVwH/FaYK3YvrpDAB92oiC0ehtabJ3KuZPRzo1mZE8P8xOeSt3spr+g6AfC
9eENMCkSDFoJteUcSlwqBPhCb9oOXp665Z41kMdbk52GFHeIYgNWQQSF5EZM7/cHbRGNdAudfsgk
PsZcwJ/IY8YcdP2kH0o/v4p8y50PIyBkEXxStxAcwPUg+C6POxiaNNuTFuAA6tlhlE+yJvj+ar7H
5g3+Xx/uMNBJTgrCLmLq9KKoXpR7dXHQ4pPUeec9iUARvn45GJFVVAZTJLX9Sm82wygiB14/a791
4S8tKp1irWLPsQB3cWI83ecJeJPvzushWDB+qNRKMMzXpbiwmPJOpj/MsnMK9Dx02vduajfnZa0n
yO+7Y3O2riQ2BqrY7kitq+KyvJEf8JZ+YbmDve+eWMKTC6//f/CP78vIxdC6zMHbNrBb7M3sM2T5
ejcf2PAde7wXXcxWn+7NhYpsUxdJbALkFctk7XZlB/T8eTNdxocxcXvM8dTOuJ2ObCIkPQkbC0X2
yIVTUxqiyWRNcA0KwHjD3Iw/UFInrgY0gdbVGzfdinIhkUjOd1gGepEnGap2FXDWrkYqunmIBHDO
AkQSmdWzSoe6LXaYr45dBTmCvSfA0thI2/gpFiaszD98zo7fjYXzH5pZqfbAGgSSPdhGtsTTtoqX
HER58R8ShN9yeCL0bgBitcS6W5W7dsMqH+1j81TtWxed6QJPJVCJcDl4F6btTP9exXafX7ECs+7r
FyI4C8FmES5uzoMhBZTNC5X5zaCAt1Lg2T8PW79lpe9LxjkPfRiTXmF6ELioyQm2jPm6OElA1SqO
0zMrHKUHBq4aX4nubmvlo8Wh5mGT5iEe8pE91quAM8ruJ80j6j4TSRH4e8K5DrWPddo1UDAyTaee
dpXxOhaCSqXA3RPOTYSVLskFszuaa75Gv0uq4chGtQsHTLSgUuKc9/iiheNcBGuikzIWwnLcNu2L
Og2dEqC7uiCJEtke5yhSWcvCijndvr2pgztNxLEh2hnOK+QtMJ6bCDvTmRfmeBOld3L2dH6lBLFR
51sOQQxFK5vFRvprcpNrBr0HCEsQqznVcfbMnSR8vzuvlc53IErKlBUDCxlW8D1pL+3guxYL+qHO
7z+mgT9Gw45kTdExpRT6HNWjPwGmtUqknTSIQMFEynDeIRxjQ+1zSDLlvWLeKMp2FOGzCWK7LjMz
XMT2Wss6msWQEe1DlG7gtSO8zgC6KnVYb5J0inb1Nrj9ytvWu/fRebBTdLeCjpGlaNJkOt2E9j85
O2QETQ5jLT0IzJBFgz8HQJ2nk2mL0Uxb9sDFMDrkEJjVrWMrTrPPD3ogRpxkBnBOHOcglCSdQnQQ
wUE8DVhR9Mr9CPzRrY46rv+iELV+2zEVloHp6Lh9+//FBtI8rytaQJoVOe2mhLjQ059RBXjA+zyG
woRZGbO6T+otBHIWkzXBrCcS/F/jpfdAZcQgcvKLkWfXW/DA+aJawKofBK6fDRQV01DfOgUW+hlZ
P8hlgLurpB+l4HoUoYKsHrLF9zk/K+XhhCdrqNNWJznZJsX1mAg8hkgFztVSNP0DbImJqE91cJGn
gjHj1WzoXQW+gAGCq7AJAhwmUu/j8jEcdGcEPFp1n+SXBfkxKJMgBK6vmWGqgNuQNcNm/7/cEzNT
6pHi6Wkil83wbHaKYwSvglO7eoww9PuPEC6sV6nU1HUIIYYzeMVt7GFeQ99okYuD5ZUnMDSeFyhS
iju2iap1vWxhFZvyVW4Ctxl/yYMgVVnPkfFYJ8uGDDxM/uE2brQ4mdmU6JCBnRidGODPcqRvOR5W
N+rOvD2v0qrhLaRxS5gDN3QoJhjejBHi+iLXRbnQuvdZSOAWrU06o65YUbDdDN54HwMniGHBaL/w
SuyGG+3+vELrF9+FPO60zmVFgonV6uRDv49vMvcvxg37t7CvudaFMO7cGjEBRDwbH+5DjznWCnen
oHWbp79r1OCIFRzk9YTpXSI/M5o1kSFrTD32lKN+Q4/kBqXj2pO2CQwk8Zof2eP5FWUb9MmbLyRy
N6nZyqNOmpiOdXLbmBjFjhO3UIgrpcVOGgvBIVt1VQtx7NAvPIccxQpN2EtNaxYvNi694Vhh1iXw
eztEOXBKXudZvk+t8uW8muul+YVgLpciVi2HGiuBjr7m93eJT7z4aN/r6GCvncrPv6VuLpxTXA2V
C6HsfC60rYJqBN/r2+koj8QZ9+AgAXlFBzoil/qDIyr0rrqwhTzOL9dKYvRgcURqmrmKOTsyvYpF
7zfrPgUPpCbolTSgWn3UyQL5kNqz54Zau1XMl3i++9JOvQvgFg0nPLPGGX7YPkk+OuOutR1L2MLC
CfzWY+lod2EJ/DJzG59PwbtMbuESYOGBQ5SZpdQ5hFbOOF3N5aOtWU4f3amVqAV7faPe5XGOGe9E
dlOykow9gRlSeRzrS8CqCqL0+tF+F8L55gJUJkrDonRU3sSWk0gl2HZ2Y3djTl+qapF3Ubxbbu00
IqzkTnqcpdnEy33yq1cqpyfVzhzpVVeGm7IFwW3cXcYV3QKlpHGAOuGYVfz0Hw2Ic9tZSMKsMWFA
sVoeKhrVbmvqKJujvBFkl9ZkuUQGyNw8bdEK/UjCcVNl9CThBwWa7FS5CMT/D0ELTx4YWkSaxsNQ
SNUombaEJgA2i0F3mCADioiCyZkS1VrR7NG6ab0L4zzsOJM6zC0Im5OXQUWb3fzS6oI4JZLB+YAQ
rXUGyTJcqHJbdRS0zDpNZAdgxCOi4eTVTmAThBT/LB7nDlo1LmqFLR57Uy33Ch7DI5+66pW6B/gl
Qn/mk02xMwQqrru5d7GcRzDiNtc6grhIg8s+u9GM5/NWKlpCzgNopdZPJQPS05RbFNg3dQ+8hkYE
TC3SgnMBsdYFOmGLV1t41zz1oBM8r8YfMpb3deJOvlUrc6ezacV2Y9+0e9BsecFbVFU8VwxWI1o1
7mhjbnFCezr0MTHOpO/ZzK6oyXd1SmFhcPy4WzIWoKyuoVFJnPReumMTbwz9iv2F4/o2u/13G5NA
b90ld6LCiEBDfu6tLc2UDiHsItYudNMzQl9PBJVFZlqfg93vLePBXdseCHYBm/6kyqEdrxsA2Rn2
pu9ExidShfMScRYDwTiHHKu+t+BgpcdQ1Df69nJ9ThfOO5Tg8Q0VhofT++V9eQy2rCs72Ou4hSgb
6gXgVWcAjuwugsXELUvYhik4YhZbhUWON5WSEdQM506ytnF+h+MgOGIiAZynqNXE6OIQAtT8knZX
jS7IfUTf53yEJukVNdmkZVruO2BMiZjCRObGeYicZkCLCXBmi+yimq/06lg0CEvj7rwnEpoC5xvI
MIJ7yoacgfUboEHfQg9aezFcNji4xA3uusJRkOyjnHlp7mJA2BHBSoqcIf+APg3oawVlCQoUx+5h
hv1FG+sWXedMbIGZ0s7tBFoLNo9/T5fkfAZ5GNzFGG3D9mpQfpxfVaFKXDrRZMbQBm/pxJV5M33H
lCww0IwX9to8bTI/uhE+IwrshX9QD6lsZnIDexz/Ypfu5Ko5SV6+k069O7rZtQyaoOaxF7Y3CbyV
zVZ6cY5tzUDVhplP7Ztb/SHbMT9SPxJg2ka3/S31m9YROXvR7nG+Q51z2ZrAxbFpY3vbjN0urlrv
/Aay03XGQdqc97CBcFQmDJIhV19pDsjhAwib6+aSVA9NLbq6ibaOcyVRnRM9mCFM7wBoa1ooJtQv
YKE8dla9l8LgMCeKS4IABC35ZR2WJ4x4XeIx7RQZ3RETjydFtdzz+ouWmPM+laxOA2H6q9FT3fxQ
1W/nv89U4tfXkjUFSK34Y/DN/vqghXPHrDU0emdMnzT1Bsx6iex11v15SWsGupDE14YwQ6vaEjvq
XRk5cf5dLu5zQ9hKu7ZeSylcPSjplLYvmBTjjkF4sI7e4pSBoCK4mjbaz/+hu4R5kDMrqHEeJtaC
ro/YCg5oLjH8dEO/6ftmU14WfroV8TastqYt9eOSkq6ehrpnjXj6tt13oTP6rFNT9XDaN9Nre4HC
10O3mT19l1NP9JYhMBaenTrp1SyYWNI/ZIFjGS8B+SblT1Hzl/6l+eGlnpxrSSTbbk0Q2m96dD7R
+tgVHYoa+3zC24C1t1vnvHGuZs1LeZyfqXrU8RV2DyCKU+4tVsC80fHeO+4aVG1mrC7wTu90R/UN
9IMIH6VERsR5nomic6dj2DqavS/CO4AsKY6l7zXte98B+Mx4qeJjH3euCCJRtKOce2mkQRlCViIO
zdGVgqepwtghppmzxM8t0V14xQOg08pWFQWlN+Qy3J7amRQnJnOvqQmMouSvWr3HXL1gJ0VCuI2k
faZ2hGXUVtQ5MR5k0zRwpEzenDeYtREM3LJs3UJftmWAAeJjvJ3mWMqSDpSa+XHySr/fMQ7AGhPg
ojL+mkJLQZxC6HsFJoUOQRk1HUP6oc0naiuCMLMiBKDgwJIBg6qhynzfgVxnBq00cOwgBl6aNWCr
DNMzpUBwdROJ4XxlkxoDBS4yxFix09Z3U5g5Sfjz/NaspAwfdOFcZF8ksQFqGBCRTuFGJRdkCJ1Y
+ysCFFGoH4dAUDwU6cQi0iLxInUxWoEJncYBCJkdvdc7AMCRSTCcv3JSP2jFfsZCTErQTdFIENOk
ikfn0okUCy2hrwEw7or83x+iD8I4mwvLMLCSCEsYmheZfWysfV3cnt+ltariBxmcyzPaog7rDDKm
Azh8PApIHgXjPoBe2Ya+JLjarNmEagKKDUOumALj7RvrpphGADquOPRVEy8m4U/gwDmRdjMYgYui
5xcWcCmPM/RJr60cPNn9pky06z6SNqbWf6vzQPAyv/Z+aang5wA+sGpan2A2tIqW7WRWbBGT+3rP
WmmJp18ll/obkqQoTq1kVxBHMLCNnj8TzycfjbCLkmGcjBbEQfqrIj+Pqn/eKNbO0vL7XDiqh4RW
Ut2BWsweN4xnr9bkjSQZAuctEsNdtedMoaGcQA25AlVwKbnJfKWYonD3h835vVo8CKYpG7kVIB/d
SLsc7m6v7YJNcAx2ozt76U5cylk9Uovl07nkN8/HdGozCEzjN9AfZWdv5NfBp9eZD7sXGR8zYi7z
XVqDzhl5DhrrDFim4KwCBwhmkdFJI+8ZVAIbkhPeq5nbPieNc+txA8zGCkkSOArNbUPA88vq6Mnk
UExfeclN80N0vWVmcE4i59mjKI+AYYNDrJSz4dCpdFvZvggUcmjn9lJSrctSi7f5WG3/0yngoUpo
IQdqqGJdB/BzKBezdl/ZgoPGHPg51TgH3+vAMpj1Bv5JjR1S31ih4dTVD0MNBYmFwGPonMcweqMK
jRC7NhUXlJyIkGdMZIScy4gstIeHzdshG35ZfnxD3fE2uNLcxJOuhUbIfu65deM8RytXcVkwB5ge
0whN4g3go4F0f7Au0ZTutq4Mtwuigp3IFNcab5Znjac8mWlrBLEOwQZQkNFmHd1JwHc+sL5xcBeL
0sG1V6sP4jhP0uZKHMkaxDXe5I2v1dbcA/QKdNrWiYG+1YCOTLfqi3BUg333zPrypDvoiadhKkMu
q4dnGJwLj2wsRHVkYXO8IAjwhCQmOGq6foCo1vorkrzW9uP85j8dZINzIEkfRfKcwfjnEH2aU73N
k8GdOioIZ6JAY3C5YajTmnbMEbfEMRktEohxnPRR/Sv6lVwyCvRMuFECB2JwDiS1pKHAYBLjNx28
6Kj/Um8m1z7kV5IHrG5ZQ4jLNnXliCYnRLvG+ZNQHkmvj1C1jr5J7a4Ic8eaRHOwglBjcD6lyOUh
jVMoF0fu/MSwFRNflZykZq1hbvBIv9Il+uG8cX6l1KM8Vkyohab8jG415QsXr0VmwLNk0DTOrSzE
9/vIq416Y5kXNvQ7b+4iO+QbBWRgC43jiO8akt/np2pypHCrS5v8rwQx04LUG725UQGQ0t8LRAvs
wuRykSyXU8tm2UHjwR7vLR+0tPomAlHsr8Ap/GHXALBV2KwgOAU8ukRvTcFEZUjtrMy1qZeW1IkJ
dYaydgQKCjyjyfkSxSqMbiixg+megopH29VvzGfKgyokdxOtJedOMOJI1IIZS1xeA4zEsfuDHQtc
47qt2BqYMzViEJuHXgAdbqxhEAUZyNPfySOjnjReGN5D6v0PGAur6/cuj8dYmJI218sA8irGpdJt
Q0+7rSNXYtfNjXr7ld1aSGO/ZnFbj6LW1CYV0lhfqQn4Ugk4HXiKAZ/A1ZgLcqz1vH8hjTN+vDjZ
I8gzmPF3D6Uf7EOQ1CBMIw/fBJ6yP6/cqnkspHGJeFVSSeli6DbTwqFAzpAMJzX/ff8K6JB/m8fb
u95iAdscPCBqDJU07UEij1a4+29KcDY+2kUWdy2UCOR7Oz5YdepkmcjG2bp/ymYWSnBBUh0tycp1
CGGYg5kX+VPi9IxshLWA59tONJ286o5sSybobiT2JxRM1MtzCpAIXJ/12Kmk0Rmb1Gn7q5T+OL96
6/nhQhIXIYG8mrZNirpDV7q24bz8rZ5+XQMMAFw+2f6ydNRdKEYhXg3NC8FcoLSnwgjHvoQbbNDT
XPohGNXRZzL43T4B8HHykz6eV5X51c97+HtN+TfxKlf1YtKxpkV8UqNbbdye//7aCzUj/v5n0/gn
cIxBN01XYynTuDvNXeUisdpSM98lhnVrGLoflKpX2MrezJL7sQx3U1pfG3P+oFuaIICzXTunK+dH
CtOc1RFkIZt8vraCPUbpd13mq83PMrrTwC8n0FxgrvxLuRZqaCwcIK47pPdJCTQVyTFxq693zYbW
mzBAm3HiII8Q3aZEe8rF0hKo2VamQPBopT5JJneqjP+6rZyD6ZSU1OBYgQywNRGHAQrRE0ivb/6G
wQm84gt1aJXgCdfWdPhNvmqQBzUAVGTYUaPLGxBeXzRdvg2NVuA4WYL9yUYWYjifFufTqPVmjQR8
vAuqb1mMlzJ7dmh+3ZMHgYGsRpqFLPZbFkEglswwSAuopL6Mfn8sblkPm72JEnfwFTe6AOL+phC4
NpFMzrPFdFYlqURlhMgbA2+OGl4gn8/rtWp+C7U4H9YGQVoXCZZwru+j7tUgomRx9WC9C+CLBYQm
ZgHEe9Q3IzwbyZ4eX9hDhKhwd16RtUcwYPf9tjmeJFVRSiXVUmSK8sHwFdAmtTtjy/CPvvAI9kEQ
55mIYclRmzFLCH0TjVBz9UCRyP1HdbjMZmQgcrOKjdE0wGzqe8O6U+SjpmduTzUwF53K3AupIEsQ
GBxfJOiJhknSHGs4GE8B9dr6R1cIMjaBwfH1gaxP7LiRmU2rx0y/pLXgwiz6PucTbKlVAOgJFcKw
36MVYk+STrA3olXiXMGQF90E+g2o0OzTfD+mh9AQ3JHXIzEBWDlaYSz9E2izprRRAbA71LPRN0Iu
qm0GsJ84frv0y050k7iiYZT1st5CJBeJSFdag5RAZHocPMlJgaURngafHOQLUfPG+gq+a8f+f+FM
4ROsZFKQjGZqf1L13Inl4XbOJEEYWr+MLFTijEHPuy4vJ6YSe4SAW9gRD8MvA+CT0broKoKLgkgt
zjCSrDE0O4O4gO4srQWpR+EkQuRy5pI/R733xeOighRXWRDUkEKUY5Ndd+W3lN4ZMsaUozuF/Jzk
L0Whd3l8iEhMJc5VyKvy5jSPqhOYo2+Wui/weILV40dvO6nEe1sJOfWmLxwZYC65P+8AclVjgF5B
j3i2GVpHWEZn7vrMcvJwYvHcBnXPLqw58B5rpPERo7J8YfR3XwIbRuz4vZZvjbcLww+1CsFDhuEX
86EZL4gpeFsWWfwnsGYjDSXC7qo9aJkZtTVFygqQCHTzAGu4NwSucN3bvuvD+Qy5qCZDqpBZgtB9
WxHi0jHbCOxiPYN4l8E5i0GPKqNroFJyJKBefP078RpvWk/eKDeswQzPK89fel5e7BTnOmZVpp1C
oFmjPo9Z7NiaIBCKzJ1zFmGogt/LhFpFeqfi1ab/VpiCWCi0Bs5VAK8+neICStgAybNwmsKttkWD
FVqDcldYh2cpybmTxDmKMGnJHLADjAfKytUP8S71DXTMpS7dg8/90QbTtMD+BLbBN3JGw9QMo4nz
lES3Q/pQdq/gGlCE06cCM9e4ElphagkNWYFQiW1HzkunUwWKrFcx3u2Nb90s6yyleo/FI7lDbReB
3x1AM4RSv3GpO+1DfWNe/c0XLyTzFWnH9nXhlNpemvOAReOAgkxE/hW5aIC56B2QSJpO/9C6yeFr
CYAFGBsVuc0nwO3MKCsNAJ8wfukxTYgjSV5Sf6VzSCXvQrhEPclmtSQlrD9s480Q7/pxdsboSeCe
2N5/tvp3KdzqFXYIOswOqjB82eGFUWuMbnoJZvNH7fk/yuLc7aSTCQ9sKBYAwcZniAcqnkIVdz6J
e4mZ+zmnFud1w5oa7Rhj8XTzwiLPnQZCjZ+h/Ty/ntdp/QS/Lx/nZ+0gA5hsCJXU7FCSx8hy7exC
FUHWiqRwzjaPQPk6j9BmsJ5C6dUuLyzrSaeihs+1lmjE93dtOIcbSGNIihHGIN0pqLJWJ+WKAXaO
OwRhtlO4s10V+2inOmJq3T94+3fhnP9t5Dodww5LKWF0EOh0/S4BH+Dl39kuMcToPAIb4VHqepvG
scRqvOzhNdddbRN79nP5g8FW0OtiE/vlJdM0E3G3C7aTx6zD61pvtoSdA1lD3mvTox5EfqEm44ZG
vaDbUbSuhPMjYFQoIrlnR+Gtt0jZFYAhNq/Yq7Ikriqv5wW/d5EHBWiAS6QOGqRNCALpNUCdd+Y1
oG0P0tZARhr8D/1MIpGcW9GmOG41lsUR/ba2nyc8EQyCyoLIVDh30sjx3OUsnVLpXdugpjoUmPKT
nWaijiyJginzuWecFw9jZ1mz2hIF0ljLSHXLOmOaZ4YLDNTjq9wVsvX94br+vmmcfxmqsEULAgwy
Oqaay5piwsNgAKENA/JbgMxi5kkUQv9wX3+XyfmankZyTZhZmjfEYZCehRscDeBRqsL+lLUMQZNB
nmaiuVwxdc6zjH1YahIdYSD1SQ92OhFYx9p5XnyfLxJKKBNPpo7uNjV6nMqfNjkYxra2RW5jzc6X
Yrg0zmzNoZN7qNEN32WKVzb5chayoqzagiZblozpAhTA+dECFSiUaWjiId7+VjyAcWtbuHqOqZ8C
N2fAwGN+1o+/cEVfiuSCaBvaBMhSKHoF41VRHnUCfObi2/lAvb5472pxJp7VpA4aC2pN9A4DGqX8
bE5fub0u9eBMuuyNUS8C6ME6JxjAavzNPLYeOTBggklEyLHmk5bSOKumJii4bYNtFKWAUnwlmMMs
gftebnSQRp5fPYEsPlQWfZy081s7ihbjoRogPVLlaCCpnmrDCQyRaqsxa6EbHyGlZKapxFZyumFj
WTmI7RTLYaybKqDRVUug3trEsLWUx8VIYtd4BaJYS/MFMr3IjfotY0MOni0QBEvb5rr0UsAEVsf0
cthn6H/RvlB8W/4CLg9PhzKy5ga/QKoPo3YMksIpu835XRQuKxcp87mjczFDiHGHw3ZQgP2unaJL
A5z34eYLEEQf1pSLmUE7JjFhfW0kOQ7DAZiVUrc/r9C6Y/99qPlAOUikDU12qBsjc8f6LsJcz3kJ
a2hRFm54msrmHexPXEFT2UXobETBf3ClO6DyIlCRW3nf+aZjHdCXdwrcaSuQuRb/lzK5bYqaRtLK
FtY/uIqfN5sG1Wy6xVtd/Yv1qEqjEEZ8NYIttOT2qhyiamxYG7+kvnb1y5gprl4rzmjaX9mxhSDO
1Vt93ZGAQlBYgnQpnMPnuowF+dOqq1/I4Fx9XqHhpZbw9iQNd5PqZ+H3Qv+PanCeftJRmR+ZVWTm
k6n5ujoK7E6kA+fcZaNIbIWZQKv8Cspjhb+Z4JHmvAjwbX2sm6CPLEpV1rgeBalTDJ7aKCANEQhZ
PaF4A8LnMSxE+D7GfLIkM6aYFlIb2zca82QPuX/+uKzqsRDB+e6WjCkBnTZEkEu18Pv0zhR1A4m0
4JyzmtghetCQ4FmJAe7dy6EVeP9VATrwLS1iKPiH6bioYRkaaUZaILWrrPAm19C5Kine+WVaDeGG
qlmGbakWZnA+igDdXQJqE4hIst5pYy/WgGb2FLQHRTiduqrNuygeN0ce6rSSG+xIoNynAGCRBVfa
1R1ffJ9LhOUxzu2kxgBf0Fpu3k/OFJyaXHDERUI4s9L1yGpzFetl0m1gfc80JxXxla7H44UinF1V
ch5LRQtFauJkl5JTAZA4PAH+cARgb+yLStyr+2ISA+yUukI+cXSpgOcKSJ8iXEp32XAh2aIEmLk9
/uKKfrl/BPCdoUrWZoQETACKiegoQyN7dG348YG9xLJwWZ7mA8M+ll7PG/d6mF5I5kyiDHMj1dgr
S+9nl7r74z70yCWbeAjdQ38CtaPgbVawlG87uziwHWaW+2KCpmMc7Upl9AIiWs1VA1yoxBmHHYVk
zBWIKOv71n7OteeuFyybSAv2/wsthgQZmmxCRFrfT/qtLGzd+pxXgF5RtnTNVoFxqxMuTha1RrJe
61Kv/at7YJOpAR4GKDo/HHM/unjVwyhMBfJhUVvayi0WghUGxKHizyda9tAytDnJ69QbXGinA9ah
cgt3tJxsT2wXlSjg7YUi6INVbRdCueWcWzUdIqNCL1V0tJO9HmmOan9r1O/njf3zrn3UjRnOYtfK
okzNikI3tb2VyYFQ7/z3Pxvex+9zOVohK9QMCnw/ju/m4dWeHvpaAMIqEsGlaKqU90UG5kqvBANb
KY/HsWj2eilKcVZWylQMW0Ubim0YGp99IFDQsdML6s1l5MVmcOjD9F9nH7qpYh4ElRL8i/Hmj5sx
JOWsBVaUekrcO3pUuEke3MyhdH9+T1b6wyAHU9cKJIHyk+dEJZVOA1VGVxPu4l6U0r2tWttwHmY3
GSNnUolPZeU6l+tHaxwfzwv/nDow2WwJkRQSIFd+1BHIpGFVaWHqWda3xi6cTLnLta1sbdNy/td5
70dRnMMIAb1ajLgheEM5Pugxqk1yftNOxSi4I6xZBqjrdSRCbIqdT7ikhgLXQIecbOqcPHkagq/Y
BQaWNQL3Y8P1fVyzbi6JpPcD9Trjqe9qJytBdZGVgqP6OeDqGMXHEL6iYgZa4Yt1NdrROhOo/55e
PBSWH1WAw1Qelfgps59j+q/Tro/COL9Qtl05KkFJvaozvLIuvUm1PTpKgpVjK/MxiWBiCPZGRfst
ji23cl1IDNmqqUf6uyk5mYUvdZkDvGgn6vxMeWRDQufte8UbfZDIjGXhUJvQkil4kahnTU2zHzX9
TkmG1p3Cqrz9giTYA+oJsq2A3vijJCMO7CRNsIS1kTr28BRE26wRwdev2TYzun+EcJlrPrQATKjg
9VSbWmh7slNXH/Eq8hVVTE0hiq3KKu+QjKSewZcA0+ui+ZDV2l1iB0D6mgVNIKsWrvwWw1ce42BQ
kriHNdAmdjOEiYNTzuDPTBIQujWhK1np3XnFVuapYIAECC4m/J1q8T2etM26rtf11GNZLAWHbPyz
ex58PInvgFfkokX7vMBV81vI487VYMRRVPaQZ7TpoSCJJ0uSD04mwUqKxHBePJk1FNYTI/Xs/kdO
T7b6MyjaL7hVEw8tFvJWG2TAnNcjcTzEIP4C0Un2YmCwP/51fqnWrGHxff5mOdPRjiqzyTw76g9t
pYJSMtqn6kvbq5uEtk4/K8/nJa6t2lIid2JjO7HHLuwyr8RAuv0I7Ky4+3lexMo1EIwm76vGw7BK
AZEs2mPVoMu9BtavHi2D8y/VAWmxMDUWKcS5V7ONGytJWggbnNF+jDunM+/PK8QMlvfgS304f1o1
SVbpKnapDbY5Jtt6kMUXAHZCt/l5QWuJyVIQ03XhuCUps7MYvUfeqLt59pyFzmwcjOwn0QUAHaJF
445ooEyyYRFoZGjepPlR4PWaf14XkQjueNoBSEesGbrYxlOu1q4xeyN4kc8LWQsNywXj0qu80JSK
FNj8rDU3pWIdp06UEK+KAPKVbmOawQar3cc9AUcPWv/1KvPq+a989iQRT9Xqnqt4m5RtA0TjPDLL
mKt9UQxT5qloD7GUSzyqgOPYb4MEkegLGQ+y+t+yuEgqdTqd6wqyaKjvFN1qndzqXZAvCQonazpZ
OmpzYBGxLMwcflwzKdXpVOh55gXRY5aCccts3JbNHD6b5e68Bax50KUo7mxqthxaoG/G8ZdRIDck
JwyBP59ls9NVbeyoRuXaunJzXuiaQ7BMlWC4BMipCg+N2ccY2qttCG36wKfZdJFi+ITGmW9n1va8
qLXsEUIU0AXpIGXhI1BiSNGA2a3MK7RtBSLWttlOfe5mcHM1yBP7y0QRIVQJRPJBqZ3VvMCsKEIE
sh8QVr8a2rANswRDSclBNqsfeUN3ajz+Oq/p6k4SGQCAhqUgI+aMJkwnsykMGCdLGxQD7/NZMgLr
GCRZTtaSxE3SZg+Ay9vzYlf3Ep2eCgo6yJH481cwMvox7CE2UC7pXG3tqD70c7lJ+vzHeVGrgZEx
N6OgyNJMfrK90EANFw1jhirO4Cloz4o2xm3nS9seFLNfGLfQUX//LY2vXmIckBjgack8aRdehjsF
PPR96LxRpGI6TvTgK1LurUFmEbwItUmtkiHzukMOMoP6LgA2v8O0q7faIOxvXjeXd+04X9ZERdqA
ZRRdfbUWnWZNfgb3hbYxLHRDDNLLOGTUybNYEfgboZqcmUbAIIsLA3LrjeKbLkaB8EaD+X3k7ztk
bIASFBgNy8j47GO5jbyHG9V5HijWtZboRiLDjjQRQLF7V7WLg6XKm5jmrl7Ku1rt9mGoP5yXvxb/
bFlHLQhJnf1peLTrEtShQejgoepp17Jfpr1gSdcyBVu2TBOnTzY/DVc1/Zia5ZwhAlL6rcnNy6Fq
96T698MRumkrCqv4KDqMn8t8pTxL86aCWwto5OZdOzlNYAWC3VqzyqUQziqTdJiNeIaQIUJ3xTCd
AP+xM0AIbkzOGEYAiqkFL5Jr/mspkbPHIBtGGYCjmacRlKLLi2ncSsPoRrEo11oXBEtU0HcGyFsu
oUNraVWXExxlls4omZCjbOKkE8PBk8/38za30kzH9updFlvmhS+h1YRXbwO3lJ5xWl1VW8srJ6f3
kK3uRk2wZ6u1yKU07paHkmeqlwqk5cdw151slPJnVzokB1ELyepZelfr/0i7su04dWD7RawFAgS8
Mna3Zyd2nLywnJyEeZ75+rvlc+8xlknrxnl2VnYXKpVKpaq9+ZmqSqF4HWsARMIvpeS2lXBwnvkX
Hyw2pvAFmSUfenlmwSK+ZNwpXSB54WHyV69Fo6rwVYL51jk0ztuRfstaPsGe9BgGybXmrThjGnA8
lPcQTvdFQ0C7sXdrHefrZpQoNQbMcRED9RJ1FNnWjkyrHTIYD6knmsTYy2LRNKghFVHRucwXI3XQ
czWShchn9r41pXYLmQDNGUCtTXrRwu3GQNwxNBWlQhPJ3luHp2MyWi1zeEn5VXiy8Tw13vk9tbt9
Nwjc9g3bWVKNAQhKG3t5Kh1DMt3ElWqHrSA73rHFUHArQhqH1zadf6UYUs0MwzpHDOxKl0byr3GG
sIIZf/9jg97AcM63NFKcaFKCeFQ2n2PZOLRGDfaL7qqCS9p/h8U5XprItSkZaeFZcntSIzNGd9bi
1rg0T5VUOx8Bo+jNQm+vZvG3CxTyJ9VQENHN9t6QMCpDHDOSnQlaSueBdsKRAVld1AVRb1fePRp0
i560XZoh9c2+ydlj3iWCz7a3Yd8gcG5NyoZMYY/vxkqPFFxpE5ROQUCkePJB+UoFLr53bLyB43x8
Vkmy1O0LnPkybtn8m5sxuFnx/+7rcWdUnY1qE1n4eqlJbNNsfHkUtWXtRCDYQy0ZD2ToOFI5txtS
TMxPBSLQSEdvbAq3T2UnI/FNtpbOpIk0h3Y3Lt78ZPRSGFCI4zqoJAhmWlrFrrUWNKJSxSbq7BII
NZ3/cHvnLZIIKOziAV1Rdf5i0uIBva8gZeflx/HIjgwUPtAoH58aQWa56+AaHktNE+mlZXAHe6xN
uMTFiERydZ3gsT4T1DkE/z/PABQaJA8TFS6gZqM/6dFFQUQpw+6aaKDG10ydsbBzLp3ouR6OLDkO
6+tlqu1pDOI4E+xTEQjnyhEtWoqkFVmD5Fd5UGdPVvFdsOjkfa5goKT0nyHcWnTZqk50Zd8K1Clg
9ZZ6m052Br6W+KAz0VDRMOp+8HlF5McYTCtWFyhIs9s2GGmYAHwBfcJGv/+3G0mEt1M2Qd2CPVzC
RgRobrPWEV0Kc0Dw0eLWli1vWlM31Q6QEa0zv63vlUTUn7HrfhtE9vdNljxPo25WKDt56mh6Bg3d
vFTuzy8bW3kuw4NRGjodDQvPYvylyRqTMm0NrJrVL05Zd4eF1IfWRA/KSMGAUx6IIqKa2rMKnQF4
7yNoRFAMzhnprBp9rCA6VEV1FS3TVxB8iHjx9hwe5UkFL83Gy8zr2y+3zKUpD1mM3EGXgnKkT2oN
1vf08fzHex++KUHklnXNUnX0inJ714Ah4VTqsSfPoCRbLeh2pIeSgow9r+2KdoK4+v7DAQ7dFHjt
Q7r6zgGtrDVUWpPYM7JWyw9dn8vESasR4/Ln7XphlHzrFayKjMYJWSGahaV6+/nSZO7rcOxjr9eh
Vjjln/CqGtoyEi9Qh3S2QTVHAiu3vQ7WUSnLQJvzA52U0yJLh66Ojouh35Ul5hKaKEB58zrrUyjW
FFcDIW4hEW/QqF1q8vUIZm27n/PntgIHu1q2n6BafRVpjb/2XWnraneFJpsIyPpxnYzDWksBCP1B
OlhTu6/Kq6mdkL0XeGnVwu9mr15LJv75CMJkuw7JTTVW0OWQZ/D8LV9LdiB1Q6DLgzdFBWoEODgG
qWjtuQkP8Nivmq4dswqPdNr6LTWzu2KW/mkVCIOWi2g2ir7bd2/XktvaxqD3qsbWsot7Fwezo+iX
dfo0fEDw/i0Q2ymbGBKWox7LpRp7JM/sSGof0xiVilX5fN5ldlKztzjM4A3OLPd0KAbgNOBKvzSg
QYYhSshoQTTnI7web8G4jac1BhjwCoCh5uPWa3mYF+NDm41NlamQRnkXGAtJW1KrmHGVkrIg1Won
NlP3/Dd7H6SYFa8Q7ETdfLJsQuI+ZQve6JXRTsG+oq42RIjPg/xmYV5RuGMrTugyFzUMmULZj1PZ
t+b+0CupvS4rIsl0b3YkMBrNacl6KZmT4IAR4nOe3mjDOGY9rMT7TX9pXTDHCDvXCpajeErz/RmN
T4p3PIRJxOV3XUxrJ2fQFlljdDHJx9Uc3FjPnUVNA3PpDmtDnzB8M+IBORZciXe38ysun4rQRIs1
c1ZinALlMa0aO5+rKzX7qWWZ4PK46zQbJK7KqWVNPUKuJ/ZMq7GLpXPU5SDrD+edRgTCeWY6ydkY
lgBR6fduuEHnXGQKypq7Z+fGDs4tuzDPSTEAYhmeu+y6nv1Ssfvyka6Pf2cL53/JUJFhUuASi6Lj
qfB61lOnEj2p7VlDUOJ+oV4l75qL4kRuCa3BsD3Wup3g+MJg7Xyoi0AWmfM+YWPF2f+Q+P6i2GzZ
e9YQexmV7TH5NtFbXcX+/YzeCDqJct49R9iivfM2LV26BGgKfehoY6OHsxq+nF+gvb2zxeCcTR8M
0yIRAlTVP5axnxYHRb8gqMedh2Hr/D6nYeUQJPEoW3FnxmJmJEopHK5eW5uQf6gpANi1Q3kF4JKm
ol6TnvSwIyzzzwWmSeSid1upn+yinLy/M4a/bPWLPBcpjKFDGpC6vYDWxgdOJ+i1/d/34nnjtUzW
ItLCnHr8kiwmjouDAm2B83bs+tcGhPMvRRnw8jXBDjJ7k+qTVtynsrthNhCcew0t6MYsA3agH/rr
pBA7Up/UZHKStHSVpbP7QRIYtRsMNtkz52lgo+8kSUIVtg/v5OpBt7xF9szJbxbBEu2bZkKPidWU
0bn7NoGIkUK3QzXBC0J6gMwnNJNWJ9Nx9wiNW00lh5m0x/MLtmcb2j40i5ooW1G+i9Kq8kbtjALj
WDIkbTFOgstH1t7VJFBEw7I7ZSR0cb9i8aHOmHtSQSEb+pZD9Y8Smw5G8+5SRXI7i/pGFbltWX2d
wtArm1FwOu3lEVtozi+HbpTHDDzhXmLITmv9mKmLMlkrP5jTAW2jvdkJlnIvOm0BOS+Ns8nI9KVE
cjR2V6q1nEgkiuU7faJvvyfnLmakkHFI8D11e8Wz23xMvMIZfPlpcdFp4v85PeNbOGbyJr0FO2OH
vAjfMO2vpPVBqoJMNA+0Fz62X439fQOxJmi40C1AYDrj0Mo/Z2PyRqn4QMq1RWGBf4Oi9qQwE4z9
eol1gUWyFbx2ZB8JGlsQLmg0VmGlTYXFgSAIOM8y26r+Gc3blX4uDFED725OvgXjjqppiNVRrgE2
OSgAQ08rOpUHMAr6ZSDqjt9dIkxTYT5cY3zBnF1FEw5ROuLjNT0YVZUbE3Wm+c9V3eBqGxDOnnmF
hKq6tNg9uP0v9XMrB5oo8RIZwh25S69J4AZu4M6Zafd5aSvVP4i+H/G1V0v4U7eprKlra3yu2iL2
FJfoqXuYMkF0E5jCP+BRpdRAr4fPNWlP7erH8rMseqrZPSc2dnDxbK5JXuCigggjf27ja7nxi8LO
28QZiz9udX2z9rwQy9qYpZqnQDKKr1GTsB5hAonR88fefuzc2MMFM6ObsmplZ1HvNqZTf+5scG+5
0VHFTCDYKD5CCAezMOhjUAOe/U6dew0TWUYNgkXPwDA6u0tklyI0KPLPQn0+b93u4fOKxdM6dklV
KEMHrL5anFDPfW01Duch9lxOk1VdM9FjZL3TzJ2GNC3RNocdil7IU1dKizP03fQgpVIiSFH2siI2
SIlCKR6FyMvo7SZcr3RFh9C4smBQfmogFqFk5JgVjafO62Q3yCPMlAq27a5/aAraqJg2Jp7yuIQh
XjWZyJ2CMFcE0T1rlIjdUHU1uxpt2S2/iQWI9hZti8jtsCiSkZ8kGrKjCIoCHYoBlujKtDOlTMkW
g8sYiFxNKyZuEzzvQouaONRRL+aDfjW5shs/WgGT64Ee7XlXERnGbTWTGka7VPiUtLpIyps5EsyV
iP5/5qob/+gJHVSpJImnpBi+rrrLJBQpJex6u4KOEoxJYJiYb+pdsr614mRAXmJU30AReIjb9Xup
hwJLBDB8I29DDby9l4CRFtXN1/YmbZbHSuoEs+MiGM63jTWkZT8BJie5V5i6aygEtPgiXe29I0NT
wOdIMIpD8Hjydl10TUW9XQWMmYZ20v9q697JC7/qJrs3n8772L5Jr1hcwlBC5TCV0ZTjVbqGbnzF
VtGqZaDp+u9guJyBEmNqTAsmyfEXtapsA8X+thZ1kO479H/G8M/6GDsow6mfcAJCHGz8OU5f/8oK
voPaqiJ0UK1z4pUhOZlRbi/95OjD3XmUvfLJZvl5SVmiq0OTx1gSw8SjUElku070W1VuHSMy3b/D
4uJaHoehBTEhxM48/zWP0C1KMe06r8dKyPYiMouLZlJozJqqwQVi9V5db5NWspGd9h+6pOD0gZ4Q
az5X+DGWVbHWJpk7RM2xuwYPg4u5s6BtRF1muxuHMHocHaOGmKx4u0kLbQiboUWqEEpfFv12DD9l
psARds/vDQR3sGG0TJvLHOf3qP2Q5cOQ53ZaBLgzNPFDm4qaQ3c3zwaNc4U5mgoQ02Lz1H3H3kRC
r2jIP+fdTfTReB+IyookKcvl1NVVukBunjAnIEhBRCDs75tjrRlreABL4nTpVJCLvvo5Fvfn7diN
0JtvxV2EC3Usu4UtvkUL14oeyu5JnUuXzF+y/vN5KJE13GEQdYk25SOgNGhHat/K3A2tjxxrG2u4
M0CXi/9dlWm9UvD0VfwyhBLFrKOKLzprGwzuAAhjLa/1GGYUeX07UvKrk63vYULxCp47epH/aibJ
RkLpmqWou1Xg2PyTlLGUhRS+OB25XEJoi1mi022HtATp4WumzY+7gEii7luC9BCa99ed1jpI24IR
Zc7V7LCV8uc4q49J+xy1uqslaDlbyGEZ0+uinw4fcJfXX8J3nC3apMqVhO9cVaafjj/Xlbgq5or+
DoULfmRGQ1g8sHR4MK6TCArySprauOp+JK/bWMNFwChM8rwFh683ynjcOSpg8xcF2f0LywaDi3tF
PUkRSYAhB/NTdc0E6slxeFpf1HtzsAT+3afjQmBi4JknThHU0cKCNpkbWn5VGkG33m7M2JjEhSe9
jvJ6TGFS1N+n8W04fcoKwYDlbuVs4/J8y08/j0MR5bicmFcQST2sh/qiuVQddN+7ok+209/Gthfj
lcCEJppxuBiYh6DnSTscTdLFv73+sVteTP7s6f8PUurfbOZXNC4c9o1OulpD/gUJpPlCcXPfRLeP
M/3Ibsv7ZrQbP/Nxfz7vFr/5nq+oXIBcTb3rJwWZGMJDGGDm+iBLQecOic1GQWLNPY+37yL/wfEN
ncRKtc5sAddbVyN6lZdYdvI1OA8iWji+qW5IzDglKT5l78qO7OVuDGmn2pOCwg+vRZW2HRJ85iaG
hQceghIrr/4nrUQPY1AHeeZs9+7s1n7qSl78IzolTu+FdgEuCOWFQuojw/lvsbktF8mTYi0r4m5e
DyfJrI8lLU6Y7RFEj9980Vcbua1QMoYhwg6z3mfCUmDXuJJvW4+xi0auiELhN7HxFY3bCgu4XqJB
xRdlvMhMwrdw6OfRMW1o+Pq5k3wR+Mu+V77icZsgt7qqkVBp8dbGnf3mmv7EnvdGp6ts9Zd0tUCK
SVxgFFnJJwhaqoQhYWtH74bVQTscBGsSZwY/k0tcplhjCDbfbkby6qi8ZGCftBMe1WAm4Fr0umnf
zn/H3avW5v/njk3NqGmTLFi2cvEb8zLqZGcukW01Hwta/60Xz/jDeEjBx4QvBxrEMEDr9lG579zm
ksmcCXnn2a9+l0JurOJOThq22kSgKwRnXDyQbQRRxJYJG7t1pK+WiJ1UtEjMVzfXCA1MCGNs4iNa
y/WQXFPLP79I+1vZQGuphjlDjLxziQeN1LHTYhNecFp9phGn4tutL3pjkWt6f4nGfz3wroBzA2js
pUv2Omc+GF7rEb9yp8Ofa0xRAsYAw1Qx9IAWXc60MKQqsRIVSY5U2HFeO6vROXErKsuyYMd7xBaG
s6nI29yacHfxTLnzzOWh7m6j5N5snobh0/nPtxeYQCJNdbw/WLjGcIFpXImFgUPs2HaaT9RYj7MW
X40kFdz4dw16heHrmFpnSbkRInEzaf4NorzXNM9u1RlaIwbJvgzJPAt28J5dFH3vaHzXMKnP28VU
nbU5i1GUIT9B9iK33mD8OP/pdsMrhZYkuiTQkajy5cw5tNCeLWXstR2U9+iR9qqgTBFfJ7dIXLB1
HWTRkOHe3t1CcufWxOqNGB5JPOQLX6Bz7BtEFI5EEJxHZGsGMdEWL+5R19w0BIpZqSG4lwsg+HJm
2OhFslqwwqrQqhxj8sqO09w5vzx7Z8XmU/F1rHnR5zZTckShCZKYjX4i+nqDyqMnbG/b97X//ICv
a0YJxYrUQDLR5Ut6v7YipxH1H4pAuMjTqeqi4B4Kh57Sazwfu3kxuYpiCN5ad4P39rNxoWeV0YWv
t8CZnOJZddeD5q6nCe0jOIuEzE+iLcRntt0iF2CtBRqEpgP9UrkonB90wHgh9eWL3OlFgVXkFOzv
m7PPDGtQfy/M8wbLVcKHBbQoJMVsj+AMFHk4l82GEY1mBYM9GPkzr2pDuRhHTRDhdiFMBT1teIMy
3pGtqGqdofUcEQ4EZ86afAnLD8RsjPD/B8B5QrQ2UoczCLEm6b+mZvE5K8ILYsgu3iUXmzbK8fyG
FRnEdsBmbYymn6yswTdDG6dLihtc5QSfbHcPbSziVl8qQONIUljU6P6YIujodlOLUv29bG772fil
zxsQBJQA6byucZhGJJtwz6mtQiRSOopS7r2TdQvHnQhxGJeGTFPEhfpullO/GG9wNbWl/gGcZ3/5
/bijIbYGkMJ1wKq625A+ot+ryESpt8AL+Ps7Ol4T0qr4fJl0m5qfNBHpvOj/5yp8RtnG8mrBBkx0
XRvtesi78APNNxTzqioyD0yu8kXTeVQarU5NDJZAugpNPkWxuP3snd8tu5HsFYSvhxaLVc/TCpBV
b3wKroF1Xb1+rf4JaSHYmPvb5j97Xio8m42J7Eyd6xFQSvcFr2dWFcQiCrX9VXmFYJtqA7HE5loO
Shh7khHZvaZ662gISq67EOA3xbUEc4kKX2vD/FCYmHWUeGppVxJ4xWpRzrlb6qIbCG4vJhqpijIB
RFzh1kgdTIlg3le6o37rTIfsQ5FmA8dtR4N0ozZlgKtQhgIFoJO64/cWXX6ql34TpYUi4/iNmelF
2cUt0BihC+aM/U61Wapbucuh/cib3eZL8vW1ZFLwVJxIGCmS0B+Qm6BQyAW15P1M5/XzmZzP9Wbc
R90En1tRZpIPyfBQ91dmHqz6Zax5qX4zYShmmo5VF5zfurv7ydIpxucpwWgp+/vG2depWloqYah0
1UNbgXKVrNpZJTi990FAxoabgG6+o2RadAtP7aqFaT0oa4QhtA/T8Mo0RE2tIhi26za2gBw8BcM3
YLLin6pCkRD8WaKCggiD+17jQqY2UhF/ehCa5+VLfi2c7xGBcLlBPBlJ2owwBBqtNoXcmwqGZ1Xg
cyIQLjeIIDyDQuC/kTQFr1oVmMbXjzjX67pzMShDW2E3D4BIx0/Nalv9I3TRzkPsR9JXCC7umBM1
h8HCp1rD6hBlv6wmF9xC9hAw1Y3Jf0220PDAHdJoHxoWw0CsaaPyCopAmJ/9c4JL3JU3ENzuR3NT
hudnRJgMAyqDndaGcatOTZa6sTSXs58nSw+xd2zgSXA32HMCA9yBioqGHvAFcZ8v0Zs4ahsDyOZo
q6AJrhu/+9DG3KDwtd+kxQVkhQwAYwnu5EfcR+dYUAARGMJXe9W0LdYVLyGMghajPVT1NNG32sty
0JOL6RfQOmIWhdswsdS3E7SUEMGqH3122UN0dKSulgo2zft7KKZn2eMKJAow2gdOgbdhDA1rXTSZ
reZEz4vHFNViF8PidnVkrb/pyRLEAfaz39T3ODjO+YhRmy1Y8jWnUD4n5acJDNt5lzuRBKF3cn9+
t75bJQ6LKxxIcdwV0tppTlgmtmx6svWs//GwGofBnQI6im0q6AKgsE4+G82ncBAUjN6f1RwAM3Jz
zOiQsZjnHB8svvy3pFw45YUe4N3ET1zRlep9UyyHxp0FNEaiGlKY0/r50XhaXYxPePJkd74ehBCb
gDThcBBdf0XrxLn63I6GFtbMBeOrMixtkn1LyB/zjXCWcadDWBWSZHWwLJ80v04N16ylw3l/exe7
OQguvNF4nFjTiObMUnaZ0vGwTqLSx7uo8BaCv/uYcR3WUw0r0oZ+qntyVBekHVHR2GAQEpQR3z++
cmBcaJgMo+oHAnvSI54KIVhdhjZ18B7a27pXHGcUx8B9c6R+elq+/PF7wws4dINAIkCMd2VspUFj
pkZ6zRnX2aaDWxBiUxFH1f6KgeAEZLOg8OTr2BiTjOpJqzUnGUNXrqujbglll1iUeR/xXjE4x8uN
vMHMBjgIUDpaPDBu3aRfQkiY1s9gHbHLQBYyG+46CZTjwfiNSQFwf78NGWbXK+EETUZn/lEe5efq
VAWQw2G3sRvIVuPSUriJsKDJzHhn5isoP9AYgZZfSjKAyv33OHta12MjXSfDVRQ+QPLZPb/TXqgg
z6FxrilF82TkEdCUmzax89sYB5fmZXexr3vaj3CwTRvSZj4zllzX/w9t9d2YtTGXO8fwThBHEcUP
GMjXOLpcmqvJFFzb94PxBoM7v7QxlrpwtVQnfDA+rf46QgR3tbMguUyfw5vhUnbFJBO7O2KDyf6+
OW7SIZWqbIJdvfldSwP9j5vT2bbe/P/ccRYu8qBURqg6UxmE5FO2+pIm0G986VPinQMscKalYS4P
VVzuEBuaah2xs7GrHycPTal+ckCFwM+c6Di4o6OeqtveKQNRxNpNpba43DkmW6MSUl3Cen0bvOZe
ORRO6MePoye7mBJ1RQRxey64heMCS6yWsyHH+JQSZB3UmdhLNNh18Xh+q+0mIFsYLppA3ExNGgYT
Xk2PtV8F1RNktANig6vpVhS7BDbxr6VN2MadAXJJpy/y2cZdYXK0BEPsPY1EUHuevrHL4EII6aKB
4DKnOs16HJfLUUS2vReFt/8/FyGiKG9bvPyqTl7HLjUWR+17O8pLkOEJy297Z8wWi4sU3TyGE2ba
0avnSjcE/S65O17ItwbSxNKrryRBEi9aJS5ItLgl/ut5S3qgWWo3GGNRy9U+73l7V4WtUXyoUBej
oy22cV2jlAh+6JBpyrjg165KQeYmMoiLGLE2qHiDwVr1a49n7C45WK3iF2jxFdi0D8SIcnGTlwnh
bIqUDmMis6E6a3glGZ9BMRaLGMn3/foVgrOlkNEqL9dUdUqa2mZ+nUuinfObkPAKwQW6RZX7MWNW
JI/l0fDTmwyj9uRJxzPPB9rwcGKg4vLfJ+PCHFKKiko1wIaiAw35A2rZ4AYStRe80L69PzReYbgw
lxm1ruYLDj79xrIlu/Tng+bNaOBp3CTI7clNfcth9K/poQ4o3ognT7ZNvw5CJ39KBe8oL2TaZ34N
P7Xax2VMaglGm1fKMb1MHtkoe8kEsNDkYzn0JjxY34y74bLCWLtIDUHgpCoXGSuVQmRJAfhUYFw/
u1CTL50hsFCEwUXHeJlxNx+BQccHXM0bctmKWlVfNtO5j8hFxShbUNqMWS7jQl4lsZP75CI51UeN
kQJ46XcDTOnR1+R2OPaBdWJtzsMhDvDWH5wPZCJbuXBZlrSz6hy/A42QXq+0N1IJlrK6E+SLIhj2
903q1rextZQrPqlS1VCtuZH7xpZqQegXRBeViy5QNmnqJgZIgqHCPLwtRE8EbJ+dWzQutmhR0Zd4
bVUdLeiP2ak/ZEcmUvzHc59vo4rKRZV6gnIDmGRgx3pM4pNaXnSJf37ZRZ+KiyiyXmPiExPwjiR/
qpZPkS7q12e/8cyn4puJrLxa67Z78W/InLoxnDp0lQP9auBxKj7IfnhRO7ljfW4Flr1nr3n79fgO
ow76q9hdOGPk0wwR4S4wrqUrIF40ovIX86dzNnJxok5kklEUpZwlyC8Le/CSQ3OXumhavh1PYEQY
czTTlwEVJR/vRwY4E7ngIa/6AlGRl/NA8VXXj070ktqKg2ZzNDO4IpaP94+MHB4XJLpxoL0EQRxH
Oqw+652oL9LrCMMX4un63Yvl5kjln+F6heLdijk/O8WIl90PQXjs7cFtH1UH4gdudCMc+BBEJ40L
HEuIFyALJK+Odlce+yfGaDweTHxS6W7wF1fFtL2ominYgDz9dFgoURKzUBLq0L0jnzuRrqwIgAsi
s0EmJSqxDWJQpoAm0aYiHSQRAhdDyqTIlCSFF7aRbKfxVS0ka/2N4xmMTkKFaC3fs9xirgjyMqzK
UDu63wWhG/oEKqXo97Zc63A+Jv7mjvyKxrm5acbzYIUwCB3fvwioJEzcyPU72Y+c1Itc0Z183+te
4bgzMdc6aUCXpQrxqHtl9A3whw3j43mbRBicZ89dp9KlBEbeWG66SG6cYMasFtE+K/uh8NUW7mTs
xlXL5Z4t1MPoy87qomvwUH/pvip36bMKlQDjmH2JBXnab0L9Kyrn4+kSTvUCSlJcJ5qvUZYG8lh+
BgGcU8/Zr0Vvv8xTFChp+WWeyz9+YmcxEfIOuCjJ0C/luXzAnceU6nADVGsMjCTI2jCmFQpccnf5
NiDcCROrw7C2FCAYfrOl7jqFvE0vOqrZf/LuGNuAcKeJZKZyPfXMkhsasF0mORg/e5JdlnWK4h7Z
9ZQNGrfJaCE16qQBrUQNGGozMYr22NZXuLJ4uZ/9pJe9p3h9a1Obzd+w8b5nVsevA/1DtbjNT+E2
YNOERb+wJWyk6tZYereSJSSnazCQ27aXocE0O+oau+PUXOYgKshI/0mDHnOb9l6ctj6N9cumnt3z
W3b3aWPrWdyeHWSyLGuFnyUdkFJ86TDlC2L/0n3JLGLbetDvlpvRY724oTPdCdBFLsft5LyG7Gsu
AZ3NYEl27NBT6TaO5Eg/WQvTdNE+iO4guwfJZh24bdx2VI3QYQZIQh7bRb4Ec5lz3iwRBHdWzdqy
9GoHiEW6HpqrNBZsVCLYRHxxsBzSlaA3QnPkO+mTGeCS7raxHbq9bd5aXucqjny0rl4Orq9pgMYz
cToq+gnc1ThP1N6oJ/yE1i1xj2SNZ4Uz3XaXJZJQ0Vv5/tH8umi8FrGSR6HaJkAjgXnSvPFQe4Mb
2uWpdP5y8XgBy6nLe8VMATX035XyH7M8nncOoS1cTIL8ApXDIkZMwjv2FFRB6OfIb2v01gtn9wXx
z+CCjtkpRV8TGGN9koPBM0+xU5wqJ3qgl4PfXeq/Kn86TKIS0n5ZbLNcXFCRpj4bKHOOyhs81S/R
SiF51gMYWPzIFz2a779ybNC4IDLkUSOlBdCmE4h3jsplckoC5SILZgzQUb8Ad1vkyAftXrCQ+1sA
Og1MzExX+UGwbkXcRD8kuioeepeehqDAUg5Ps9eDDF90LWJGvD83IbAIYmM8z8qc12TxmHYZmJOc
VL8f6V2UB0n4qzILWxN1r+9Hr1ckzmdQ0LZKPQJSZSinostuQ2UWFGh+4yCvGJyDZCqRIfqMMnPr
qk/FAaShqCiGP1pMmHywbgqd1v/7dJx/KHWjT6rE3gQK4oM/Bw2lV8YgSA9ZTD+3PtyxEnaNWkIW
U0WEao/qYTyogRSQg+j02s9CN8ZwZwv0kSWUHLA60bXis9vq4A+XYyD+aqI14jssyjhZ1xqTnU5+
aQbNKTpB6semT6DC+P/cxN9xqLxkuP8t0kvU3NTswmmcZaWFR9TUU8iham6H4a6pPJlexu2vcE7t
Mn48v4H3k49XSLa/N5CpYQ1dNgByNYMJst2SdK2Ugirhb/KrVxAu322pVYwNlGWc0V8862bxOqdx
op8jQtN8WtzF/5dY0kTwEmW/Apd8Kexs7It7YyxW9l6ZHhPoBreHxVe8NhBpW/0m/r6ayAWMZIxJ
OOXstfdqeRz/aYL+MN8PTxgac9BlYUORRE3tCndaUSlFtIBcFGlLU69jdlQ3nWHH4+yNypUh5I4S
oXDhoy9WBVEeKHK/XnVrAe76/itNBpGniHYAF0G0KpGb2sJyqWVyrNvZRTcYHhNR89UklxjNqe5D
p5czRxK35uwfZa9LyEUVo1ulPGfYTHA0geCo6a7XIJSA4Gjkixxmt2eFCWf/b0B+efPZOGayLFlU
pXAYcpc9M3lTDO+XF4wNIUYRM2CTf23A7mKjHzrxQxmISLJfCsJnojUvsDpqVaavLX6BNKLdzg4x
rf5VpbSoDqCazgoH09eKCpeC3plNKfRKwRtnRaVTtp3ulpU5PYfQB36etawOAwiSS6adKSslntKT
0o8k+mNQona0zdFUaxfE+sl9mIJZy+5HZVFss2ghmQbqfbCNS1lZIHs3suxCntLW0afQ+D5G0oru
uTRXY7uZ0vy+k9bqIl6G6n4aSPOpxe82bUjagwAHCcNttrT96KqZOsZ2a5j18/lIub/FIRKlgYID
/Kf8IwFokcs07HVWccEYwZTb6B70Ja/zLU+5lr6ZT0ago0KL8rOgC5xt4XcLtQHmHDNco7CUCxQW
o3C+l6gKPmZUua38opgXW2Dk7kZ/xeJfEQglSwFNCbyvnmjttMfsALFB1/CSK7zpVnZ+zwrCwgNd
hMpdpExEzgUqyazcPaIY3AWxyx6RpZ+dy6hIanTniGqPuxnexlDu4LOGAmJw7NFCDTHk0F7STnBB
3b/jbBC4U2+mc7P2BoyCpNK/3Bnlof4l+z1TCPTOr5voA3KZcb6AEi+eNNTwJ/US/Y0HtYbusyli
pxF4Iv9UMC9TP0sYtHFSUjxoXf00NtD00lc/aRT3vEX7zxKbz8cdbFWaRtXcAKt4zI/E0bzkFONy
P6D3WMFdZryCzoWgZiEyjzvl0lTV+6piG61NL5n+4TgVl6g0umXYC6BEC8YfdKQmyxTDOXqMq+Y3
9XIDOV7BF2QOdiZu8AMWOsLGOGfAaN0eDQMUSdd8Ybo/WFUpvhNJWgs+Hj9oYSmx0igjPl6p/TQU
dIdDMkP7XNSfzlsl2Lf8sEXXmRRyeDBqSOqLpDNv1qwSXGP289VX19O52GDMaWXqEUwxbpZ7S7GL
595fnJd2XcQlo3SZDHkY28MlJgzvRNFwv1NhA8/WdZMaEBOCR1kMePAYZtfQFz0sjvnNvCsojpzM
i06W0/lgTOoPrdc/r7+KY9zZjJjgoxegzW/hAkuZlWMSsR2vBdk1o0ornPRL/MzooUJn/np+bUUh
U2e7ZmN5YYV51qywvPeLa0a68D+kXcly3LgS/CJGcF+uXHtVa5fsC0Oyx9z3nV//EvI8N4XmNMae
iy6K6CSAQqFQqMoMDsU2NmOHXaG8/qS7GBnlX8Q0VTMxgyGlh8mDYNu2OYa2bCvHbAt8i92hvv7a
tUCk3EsdCWNSKxjdfJpdf9d4IHnwN8Lu39Hqr99dF3CUizGEsfGlCnDgK3sgEWa7mU6dLeMAQrEm
w12TH7viaxQqRmn7osz8FLMpESoTSRhveSPcFlqEVxphow3ZqRx6VrBCJuwKKC0hoSUVPw0zjFM9
yt58ynFHR8Oqq27FbbAN34JbNCSA3Yt15foHM9WhVoDwXQeN/2cz5VBq/LMMgduUW20/7jtX83wT
KS+LGUUQX3M5xjMW5YtUjevHmlQCgKQD8RjJqshb6Y681IQ7lg9fP5XOYJTnKVCnCHoXgInJTjfu
lcwuCsaptAqxuPdQ45nqFLJlMm5ZiW77uO8rrs6iuyW2djFlCwhqFFUn1X3PA0JGGqrxehQNzQ47
DbU6Eogu4DZAlMZVan+lspbVRYf7U118idDWPjwU4zPDIZJPvRjKAoPaVtKcTVPPI70qgVppcAQ7
+8pBVTJF6cnwiAKbzXU8xpDoN5Uh8NtQInClEpmz4rXtfaH8Rwxq80SJb2ADIZVg1PVhzEB530av
YA5iPLKuX7DP7o/OTI9oWBVBuolY9SDvUC+0nUBwWFnRMbrjnBYt+912RN+Sj4ohlLi4LLJKhm+S
qIOzTaACIujwTYVxw2UbOMHa3xvV7ZDcXV+z9erQxUDJoi4OzQJUYgJ0VYA0meIu3vJoKxLsxjPu
0716GnfBIwpHXXKGqiirYcXMjHiMLgFM1GgefQ7oXMA5SmPzSuddHyALgTo2RaHswoQgBMPTIAim
ANL86wjrJzOWA05D1qGlTW2zSJggDU4OkvGbuEtvGzO2dbtzDQVkNUQwjDVp69UbZ0B6o0HrrSTP
C6TwhTtp28oZC5PQpwaOgVpKc3hFxy2p4WCc0usn1wKX2nyDXOQ+aVK1kmcdlQfRzj/I3wghD/pv
LMakrl4IFliUp4/lsBHLBFiNM7ukylb9Ubqkskw1lR3J+fZf2VVezBFSzr+fS3WaQ6ASMjrh0HgJ
6rVxF96JG9bZzBogtcUj6IEL5QSofmotUdjwBeq+9Cd1ZmVFyUxdnAKLmaR2uD9GaT5FABJOJDMJ
1SL0ZDeHGZlJjk0kuXoILNCowDgV+wJqkUAbdircJqlP0bfTbWO3u84eDuIGNRC/zahEXj4WmNQe
h5q2xJUpMHU0Z49KZmpojxkbxpmwHhIvYKgj2+eDuut/Ggf0PXZooNv3G5Jjqu9rj0VLz0SjvUqp
TH3RYVCNUz3LuLehZc9OHv/dMzfDGGlamrDN6nyUAdb7YDYPbgwebQryvZC/XN/W6+VE5zmkOSmy
uNOznGxr+U5weUfYiLHJuaL3UU5kF5b8JQEZ8+xkNr9XblpT88hlsdmURyZ7MVmuK/vigrnG14NR
IxMsPCinNsLtGCSkNmf5drr/qN3BRV1/HR6njfF4fRbWZxsKX4ZhqBLE/j6fuT1EnZOyRR1cIjxW
5b5QFLCgqpDAYlVMrT6IoID6/0DUZhSnOuGQWYc7kyN9y498ZmkcL5tImMoQC4oTG/lqySu0LnMk
UFNbkJNRGMfjPyz5+SOo3akV6IdCdyWpEOat5J7kvfUYjOmKpz31e8Xhjul+tkDTuwMdI0LV1vbf
kC8wVWfSGN+yGgws5oPawWoehfVIGnME/5iUb1nwdH1h19OOCwBq085igcprApBu4+9cYgmb9j2x
sm2J8hR1j2vsLjmx2g/WQWVREBUD/e1QhPpsTnnSRxHyLHjEw1HJg3ijQfU+hCbs3iECZAmK8piV
G6tufoFJnV5tXDaCmOCWhAQXb7Xbn+VurSnsAqSWUBFYeyk7w7O6ZReo1Mbp9LLLQQeDTosfwduI
LoXKI4/BEBj0CgvzXOCsng6xM/1h7eoCmtpKmcr93WycH37y7/tutc13AUyWYUNkuS780gKJ2i95
L3UFao2RDDlBTE5z0wcNN4121zuBpe/Zj4mrm2KBR20KrRWHMZSwlLl2z0MDRd5cH9D6FWMBQG0K
QZTrZGwxIOEbiO/t/CFxkIvf5G6INxrVJDoN7c0sm4EdetIDKyG6nqo7w9NnW1xL4E3gMD7h1Nrl
rYo6u/Yl8oLDYE8Hfz/sp/vrA2ZtSPqQU8YsnIwCAwZ55Y60jad281S+zF5P2MjRHZZbMuOVjxjF
FaO5OMzGtix8ZOysFI3bSaqZ5fimhaI5ii50wxludPX8Wswo5XBaSAnHOilOk4poa3Dcc5+Be01U
XMOoGVDrl6sFFuVoRugbBXmFuVSPvEVcW2zjTRE1O812OLG5dBmbQac8TFlrlc+TzRelL5Vx+n0F
XhKqLoZDuZHOB88c2C2QkEP7QF2dpkK3/D+hIlmCUB5k5Cq05OQA6WTV8LpSCA652Ifb62bOmirK
b3C1zFW5DpNTYhDuC4bXdirDdazfdBfTRbmOQTVQeRZhJOBHexAiM9uAFtKuONM4al6LVDEu2OGd
fsNkhWScbzQFSajmIIUkFTmy5++kl/BUKciboRwH6R7jS4kSoNqO3q9P6HrS6Txag7pfc2XfoGEW
Mwoe5ztUBYNCbwcv+aBve7NLrfK5cT88iBXeafawi9w/qtxdfID4OZJQ5K6tKlIaJ6o3+XwK6ofr
I2T5YrpByIjjwR99jBBVEMfwi4BUSb/Rngw8m8xOdQrcP3qolxUF3PKyDKpIakprScqSgLSKFfNm
7P/yG8aI1v3u+fepGQurMUZLEAK+UEb7OkrglBwNGWXpGVJ/jMTRvT6B62Z5hqM8Lzcn9ZyR9l88
MpoNqGrVR5Fn3BrW9/UZg/K4+tx0uhQBQwqflPG7P79cH8M/bOozAOVjuUFBEVCLNYm6GPOk2E1b
WgKY27Q62aIlfzPo1V6NGpMT8k0Lgiod6r0TWsr6CnlXrTd7VWf4MtYyUm45aJpRCMmNTOJ2nHwc
2wdp6swq+jJwr/9x9JRz9uexEtoSUKqGx8PBiW/bB38rb4dbyRtsHW9B8T2krBkDZBkO5azrouSR
58Wcq5UB1l70YZlVjsO0bBjpJpb1UB5bLKI8+OhgM/hbuXYqybk+f4zfpwsFpkQfpqjA9CWzdOOX
6QmF0N51iH/wUr8MlK4SEBO9KdIMGLyXb0VH2mRHwyEM/roZWMXJ2GaM1mTWoCgvElWGNqcodLOE
8aUXe1NIGEfLetHz2Q/SUjwZj9I8owZCui0fpY26JfQT4R7SFwxDWy90WyBR7qOMQkMZiX3H2/CW
kP4lmwaVI+CbNEEZfdujzO3fyDQRu7oMgM9rRjmVvAd3kwrFGcD2W/QyolSXlH6xKi9ZK0U5igza
sVlL3jjD7jXUH8qAcZ4IZCNeGwflHgy14+V+AEDr+h7Uql1l0/JmeCr3jT0+5yAK6fbx3XQ/7VmH
P8svK5SPAJU78qgZoEkrN3pO3OKmw/unjJT7/PxR+YwGQ4Fx2jA3G+Uwoq7RsyTCnX6weruAql6w
QVG+rTgJHhEdKKczexr/YY6RFAO1K9SpaGp5IZOFtJoRheQHzh3A4iHZ1ZOqWL0ZbFXTxyZP7Gpb
QGdA+n7dtay74V/IdEdA1IHYUSdpE8QNO0WtDlVdnLKcRapErPDSiM4wVNQjjlI1Cj7mtIpf0nAv
J+9NcWrExLw+mvXNcIah3FaYqWUWk3SM3x9G8VHW7q7//vpzDEgH/16oj8vh4nGy8kUJ9MYftjHa
YF8zx32+MVCAlnvF5joWayzk/wsofkoDtSCt6/qku0nje3HMIlVZT+kvhkP5qFgeulkLgBEi0R6Z
AppE9W32GkN0FlJy7OcslrVRzmoQVQ7JQeBNBrfHw/kWzMx7tEgzpo4FQ7ksPR2rIiDDQhmpNSqb
SEffZmRfX59/SAScbYHyTnoFisSA+Ak8fx5yX78vgxiMz5HZChoeyPv7tpPcJtW8pkKKoNefU2hW
ThzL5lmDpdxV0Ep/s8oF8TYZ7rrUlVi9XQxT/MinLUyxEoe/uRor/jUzNmHEiDYYQ6BL9zuR1/u6
wlGZF/O21uddUMa3Rsgy91UYDXpooJxGjR8NM+WDOk+kua+RME3vlf+GwhqGBxLJhefC0y1AKBeU
a1UcxCJAepxWyT7YyVt/gxo8FHKhztEeHejX4aQkPZToXEe0w22Z5+bqK8viG6hLWc2nddnoSIcp
4ndJOsjFbA4Jbza1YwgODGQGyRZ0chj7geyqayOnHJbAx3JekcbU6Lm3A3Qn+Y+Bk3gans+EGxTp
WiCEPcqZGbwwgMlGuwZM1n1hniM4DoKg/Hhu6NFhUtppYdaHBC2I+YvxVcE7peIQutTSYxUgrB5r
i4mm/NlcK8I0EHoFeUQGqAJvRJ2aYek1Iks5g2W7lEvzOzmqRgVmlSIHiPJxITA11jZfTxMvhkN5
ND/VhBbmi65bRD7RPQRUbX8L8ig7vCFdX+FOvWeVjrDGRXkvkFRO5dQBMhmecvWoFCiPDf66biAM
DJpvjg8i8LFNwAAf8o2Yz4csm2+VsWMcCKte8jx7EhXjVCF6zI2ZzF7gDtVm5u6vD4NhbBLlWWI1
ScOkhQnkwo/GcOZANBvEoh3j8FyPcXQVUYwqoTNIoUytDmYfAvQICbmxhF7KvONFydOy7DZTC/DM
pbJb5TtZARvnWNizn3vXh7m6Wgt4ygibOCjxGI1pnLXqxgjVOy2QjpnMIu9gwVCGl6uFHiQkWTzl
e1lyo/A+HLfXR7JqEOeR0PW8UqSNuU6ypwU4nIM7v2E8sazv1wUAZXF83HGTRhrIGwcUiqi3cn08
PEKK2LpBxhS0cpx7fUSMSVMpE6wqPYHuANYmbRRTVW5L9FDN/OtvgUi6oil4nId2KfTTBahtfXbn
glFIkApLO8eIEC9N/UEaM7MuWHkhaiw/YTQIpGoQFNV5+k1M4Lha9IUIDArZdB9p/W2ZTduk6p0/
GM0ChpoyUe3LpFSTzhEkvJdOx1Qdb5WSxYtK+YafgzEMRYPyCPIK9E1Z5/wYCRWhc1COamYBhKrA
RIXQlzsolcwoeabM+gML2qgyUUEDrbxBbVA9VFoIX8+d08bFLp6aXRz8+P05M2QsCYQu5UsNxAzm
MY091zrcdKPEj7pxKnOGM10dhKyB404QxUsxt7lS6hi0wq0DivNWv9FZJO5kEhYxyc9JOv8+fa/G
m51ftaPROgrkZuJOMY1GsWR1cDKtiK2wMO7EzGfcTtcs2lhgUu5AVpMahXUYU629+5rDKa8pqzGP
vvRcjIsy516qEmScgKGAtJ3ktTgLpOMej/pHsD25TLYT1pioUDbQillqfODxd9lz9wzPg/eZ4Igw
gcTS+T3JibCevejc5MUgifEsAsqh6ou4iGB/qJ0xoTwnmZHYe3qlHJVJt6coHtH+HtudlnmT3/5e
vvoCnMzIArxWyzFHSW/rDEVotv5g8sP3P9lev2z/I+22QJASXIJEyW+dqXvjKq+SvxUTYxBr/shQ
sH8N3lAvVfl8X9cTvg07Z8pv+tmtfWitNxtFmazrQ6EzGD9nawFEOSMUd3LoNwBQuBVcQrmXeHqO
angddfDTpmeF4axxUVGD3ClRMAeA89sMLnaXc69KfsOXm+vDWrX686joCpGhHHSu1AETdMX7LNmT
XzykEosGdNUH4sgwPtq/L7TkBGhmDl0ZdI7CJyehCXZcVDDWZ30gZwhqJwVRXlWZTkytVI+NPJii
Jh+MpnOuzxeds/1pBrjVG1B5UmT+4w1gYdJx1ZbhbGitk38rfrQHUp1qWJUErjPVbLbtMXB5RvC1
OrIFImV4YTBEYysCMRR+RCB2SF7l6eH6qFbXZwFBGVsUd10sJoCIxxd0hvK6ef331/3cGYDO67Rl
C/WDRm2hNTybWZKahn/ytdwSxwcpeo9KO45Gk2//ug7LGBadhol1Ph+LCC49DmazzcZDDNH46xB0
ZEzbwwfb2sIe/KAIIiXH1GkC2C9QDQKGc7RACLbcWsIONU/oGYyPzMQLa2jUaVXJE97DNUxovJV3
ojVvY0Tk3zqQt4mmtmM/otIPBxfjpPaXGFcxEgPERLadKX7tDTO6MdzKyizxEU/Xm+FVcXoUP4LJ
nbHliPFdBDgL2yH7YzHDZVYJUikAuXdReY62BPAbgByJ1ZSwus00BYcs/BMPeoHPMEnelmNZKDiK
82et8+rx1I2M7OPqoi0g6DnUk6xvakCInWam0luOMp7r5rh6aiwQqLlqSrUCQTAQ+NrNII0E4WC1
/1Fo4p94W12BvqKOaxPuUZ8nKw3CiFNU7KzEv2nlr0Z7L8Xv14eyuh4QuRFkXJnkC42HrmgEGY9j
rYM+UiuWy+0c1masR4w7BgUjQ0FRgVw9xHR0VZIvlj3vq5oUjXFWUnG7vHrgJWOXVb/nXy9AqIUH
I3U3gG+Fs+DG+8BKxQ7iCJwOlhbGnFHr/xMIjHKqQa40GNXnddE5HdI5k8ZZWDk8Pw+irO7KpK9z
MMHM0V2Y5Z3yTe8g47aFJF5aDSbk7KvKbrUx0TdBMKfm1JQzunIiUVTNgVfFwmqKSNuhcH9fcSmK
HfNo+FqkUXwr84m4K0cj7c2hbsabWhC7o6FO3LPcS9poc03Wb1Ffq/tWDRL3By3VpNsg5MBxEHGz
YFhdoIX4+dTge0vklKSxlSZGcSDeblrJBL+IOr/qRqu2eJlq48BRy3r2TaMLA9+r50rQbnk9qcUD
34pKiGSYkoxuJih1dShGPRBfNaNMaruHtlECIU6+7DZRk+SyJ+mTcod6//KQZ2k03pTRJIVWU9YF
YzteZLg+rOu8HnQtXZ+XQsKnWHgSNBIhDDVCzoTIyYA5sWasPtl0C0eJxVcgdiohZFcEAy3W1OJz
s16lWhlyhMvE5QP+dVKFYzxmB0iiP4558PW6sV3a2ic4+uKpyXzqJ2jGIylp5Ghk46nV2l3Ux44e
CAZrJhmD+5jpxSlQ9GLNcxPQwkMEaof+IQssYQZTxoZzeqt3oFFW2hlvTyK4wlglxivr+Hms4ud9
FQZdnehZxEEDA83Ejzj2nhSn2I4eBBaZVdusoUqfwQItLsoS4tV42MkP4h245S2UjoOidQv2xo/3
UigtpCa7MXt1RQ1o3RkStGJ4mvckDLO+hH6PbwXtoYSC5JC9RZxXJMzFJCO4sNQzEF3JpPVNoKoT
gLjRLbeZAxrTQ3KowQIAloXaAzElq3jl0s1jAQ1JQ9+ySuTMqAOLS5IxTzrOR6+vo3H7httmAuPA
Wp+9MwQVpwd8JVbgaOasQu3NWt7k2V9auR8iRi8eayTULh+FgqgVYiSKOlhF1FlCGpr9MNjXdzcV
q/x0JucJoyN2fxyQ6KsBI1bgawGTmFG8XUegr1IXEFQWKZBLIScPAKhvD7835uDNe/4LXq2hR0Hi
5uhBDkxmgwL50UvT+7VKdLzOxXMmyRFACY+3jGs8Ot7QoUQkl1gpLNYUUvuYl7qk4UtApeM+HA/c
wLi7s36f/H/hEkFR4o99i9832p2qnTqZYWnMBSKmuABoi7lqJLDJWdoD+inKbedxoIzdjneIW8GG
4sVP04bFpEDn/S6sgmyzT6A4sWLi6OMt1C1s5d0IzHIjE81Nc6zM6l1k3K/pzM4FIuUbQIbtJ8GM
eSTFX4TsADe4W9nWvNzJTixOOuakUm5C5nMuawxykPHKoQ/7W7X5PvGi2Yn5xtfVu6ZSnbYtK7Ns
lF3Lx27KVbYPYVUhEX7vPkIGLoi6AjIFAQ5fNShX0pVKFfUZDzccVp6voTGo6hj34xVvBQgD0rPg
WNZ5lTIhDoSFFXILvhVroYWw5UUoCgcs1ows4ArM0r2L1EgUXtJDvcGkityhbK1IPQzKluGuyBl/
xXPQj7tR3yp1HsNMBLAQEUKZdhM+6x/U/xyTnZS1Deg3XkWWhllvgDafRjcgHWO2ik64eYcGYTew
mQpB60fyL79Iv/kWjVxqs48ZLJzRJVI9eW6iP8HyHwRo9cRfpS/Xp5OxYjTLCHix87Imzp9TJ1ON
viv+y9D/9t3u06FPU4nAuI1JIA6S798CvTIjI0FXGIsEg9jWNbugTLxT5i6eIAuAfhmyTv82P/Fx
4l7DoRzj0BZS27TASX6AIc4GcxkSP6iBAc1kvcHNAgxcIJ6ZLWgAQYFt/v7f1otykiDLbf2Gx1yq
yl7Qjrlwx7EKgC8qmj4uMOeYgyYKbecoUP2eYCQmUUSs0JQOpUoH5KQu6NvudBRSDzb4TCIQvaK7
75A6RmyyxG4uioHpz6CcSWDIlRaP+IzgeXaLezDa4juUm+G2+8a/gl1k37xwoD67Pr+M6JHmD62H
ZopFASFxjLBuLL4ir2jpo4A0AcOPXeg/UMOj+4LAGlT1kQw7Qh+N6pFKa9yst6nb75PduG/3+T41
eVcBJ1d+lJz6a3RitZgxAheZuk2JSiy2M/GkCtiSgvxLxnrVuKjEp8dIhV4cn7ddOgEBJfG28Qr+
PXt+iY6BR7TH5iPnBUjL5p7w+6fd8hiSqYhsqLN5NHxygWrutdnNpO+FYF63E4bfpGsWxqKJkybF
JT9qDqJqqeLNHP43t3mhMTb0g45HcRw98dPc3zQQQE1ZpResTSZT/kRWKg5lEAAhqpKzPXjl4Se9
efJUOpML7ZouNEHSYl2fvn8I9jRRFCRwMuM++Dm87Ou0zroUKamhNuGu7f5duRcfCOMdb07vzAfe
9aDhDEc57Vqu1LFttJ+xJTFDQq8B1VHEloHLPMTXjeOMRk0qJ6ezagwqLm13hCIA3Nhe+JBYtfNl
/kFE3FWHVRLJQqSi2bQIkjDTMb5OfxD8JzFuLN63GWu2cmcTsF4QKFSRb0ag+nnNlHKo8pKPfDBr
g5tIcYXNHJjhW7yJHY6pdbZynKNQg1cU8JOovEYzlETKJNRCGRLX8cF2QDgK/8WDCpkY6jT/BEMZ
Rhz3SiPUnGHVKdr9uip+rELxaQgbPMUX011Wx3e9LMnO9alcWa5PqJSBhKHfKFmDwZWRshXacBu3
kosUP2OXrcKA2g8V0Kjcucjda7Oi+k0LxvlSVB9EcdxrfWnj2sNwt2tu/oNC8P841CQ2M4/uLgU4
XGhGml2AWnyXObEdyCZKcY/GYDevHTQ8ySMcqyJ3LUL/BE7NpRYHXBjLDZLbiMYIv+z47rtE5AJX
ZSv11KfrSyeunJrAUxRJQZmDDPP8vAtEv8lCXPix1aAWOjnyTjnxN/JRQaiEzf5KmL+lu8Gu7PKl
ei1Qm2PVUPZg1smwPoMa9pDpcc1X+AxSCkg8GqeZhoUksy2aE7rqDHv8s2U+j5xyMnVnBGpWAjL6
oSFN88FVGhxnlGA/on0UvXUgdQQhibH1WSn1dUM+I1OeJysmue58GJjf40ZeRMVRjfRXofndhgHE
K4u1VXn+89qmuZwHOd5lwCkTH4dWN40x9vqIlVpeHQ46EnhQ9SmCRF+TkybnizmScCFKNiPSulO7
6SCOct1Q1zIcuOv/QqEvykVQ4uVnkLFcKR6JyR0FjL3efF+9+ifsRS89aozrP/0K/3cm4wxJpRIn
BUxLCoGEHubHE3y7wT0veiLpcqIHgX2wCWPGucSYTfrK3IAtdUpCgAry9yEAPV/jjUwJmNXttsjR
UNutLwK1n0kCpfnhe6pV52bozpqJbnsPlUdWnWARzezl+hISV3JxOC1AqQ0n670vcUgHWPl4M0Ah
yI9so+4sXmWl5ded6CI/RDm1dGggKKAKvjVpeAg0SdNs4cm3PbSXX0WkGBVU6TMOp7XQ81NOippS
rvargc8xpcoDBM1NZcPhjpe79Qv4MfUH8gAhIs3JmwVjVtdiz0/A1LTmkj8FPerhQBvyVQDbWn3K
9N40wi+R8q1pb6L5pUjv0nSjsaxo3VLPWTjKjWl5N6tcAuAu33fyg1pvZ5GRS1ydVYkU6+p4ezYu
mN1QCdwFPQ+bkT3Bre5BIAwqrsyqJ7uzm0NtiiZ3K3Am6y65akHQNAOnNISkydH42XVKPMRWBqEk
uJKbabiqJ5bvNq/xvXj4kGDmWfazEtPj8nBGpJYxm+VWiicgNhDEuwH3mAXBruNcIxWInl23Y+Ct
eQBJlsEgrRqyYCjk/4uEeN6pmdDipcRS5cdQekrUluWwVwe0QCDms0AIC04f06n4eUnh36qjf0if
lR2R6A7siSXwt2aMy/FQW16shbTIVYxHr3xbkp6mFK9+LBbjtRdbVPSfZ40yiyLsCwhXY0xh/jSj
zkFQnCz5IQU33JCY8fAWjl9T6VFpc8Zkrl0flri0cXS1Vgs8cKddsEGOeD+4situmL0zrDWjtnQ9
TEIh+5hFQqVOXqR9m//o4E5e/4B2l8QnqI5RUY2v6vxFQ2OdCDGXFIh1exDNyfLL2G3q4JYDN0nx
1iW7tHdb9dX392O5z7TERDu0VN7ETB8jrZxLy88gk7IwVPS9lQbkz31LC03FDO6hgWsXnnYvC8hY
FXb0wKo9W99753GTD1oATnE8jZMIwNp4LyvVbGPW7l49FCQVHQ6oQ4JXoXmBMi4WFb9PSCKkTZHp
JxVuwldhgjcBLaTLGtHq7kMzAu5FAlqu6HcFmeOiVCtwlxaSp0n4jgXLx9fr0QMLglqlZsq12hhx
yUzARRs1Pwo5tNL0+38DoVYmnEKxjslNNpxvmiazJt8sShYFG3ESVByElg0dRAmoZlHABf55+ftI
0qZEkA1LzsJok4VDuxuHKrPVsJWey67/MXClYV8f2JpBfAKl/GPfJVWuZQrKo0rDyrvG6pPe4+LO
GeWsNudK+6ucJa8cus7M+eoV8qVmkza/v4afPoJyn1w31VzHYeRcdhQ7pwEDuvQHz8ufMChXKc51
LNchBgrOL4S284b/Ur8TchbS4REmpnDLVHtd8ZqfICmvaQxcXnQ+IHsXXdGdyTnc2+BOdmyKL8ot
i+x2ZSOIkiGiUk4TZBzdlI2mnIj7Vucb1hw5epkjUt8GA+u6tXLgfAKhwgMjiiF0gIAM+SriPPTt
zwOHdXVc8YSfYKitwGkTZxQBYIK8OwWxsRm4kSUfxMKgLB+hT6mGDTAqh/+BLkNX/aIfim8/lScj
3vRvmHeBVYNYLBFl54aipp1YAlI6kWyGsNFviZqsYMX72mM9IbPGRxl8IEgRRPdgD036LCRbvWVU
MrBMgbLuTPNDEDvj98Hc5ykfMrLNll0mtuoVf82ZSCcr8iYos7zSDRwhhQQKZ1S0cnyHt+kpeYwD
5GDwxMebDK9I1v7CFS9AqRt+36ulhq1tgMVJhGB48zRvUYXnyXZ8QzJPpVfY4R1rA69FkbB6RVVF
ZJ5FUOl9PgBGrchReY4sbeuqu8ELdp07ub4pb9iJtXXjOENRp2ZXhqVc91i8dCgDr0+1zhrVgNUt
uHZd+jQiyieNUt4PakxgDs2z5s4bw/FdYvCBNR7ZtIrrtnIeFRn1MoCS86ZDlhv7S+6d1L+Lsrex
1Ux/3DeCwzCRlWeCT0OjXJRSRnIojVgsRKMHpIFdvNl+6x3SntWwLjHrp/TCMihfNfJ5JiMZ++Gr
rBmPLTFhMPj5sHNi5pqJZ7i0/vM0Um6qiZCFnIkdRj+ISrmyybwSRLfuuGnNZMt5JO0aoikiODHV
KNadyhmaclpCoEh+DEYlzKpocWYPxosMKT0BxFyqHb5h8x3iN1J1kNnBieWfWZuC8mgpsq+tL2Pc
g39rxI9c9vtPnUuToeVEukJN+I6c0EMem0GButP5axK51w1z3XX9mkGNciJTnBZ8mQJE0+41LnOS
9FC3X3IxsK7jsGxSo1xIPzZFiwp5AKmiqURfE/FVj24m/sXXR1MY3vLe5oXdUD3E0+Y/QlNupZya
TurJPq9RIE0EWUI7Oo470S1gmcxy7PVT+zyjlFfpp6ZIYnKQYjNE0H/BM+5Gm4lIxG3rcTb/uyob
uP7CTNBhio53vGrRefPeGDoNBAjoc9feRw5MGG+T6jFmcN1T/sKgs+ZNLyW55gOjtoPcIemz2SRc
cM0T4aEzvDI1UVdM+AP7gXG4rsepZ2jKQJthkhCKIyrmZXcsN0mzC1j5mHUHdoagTFP0A15E+xjC
Ry61BXXeqkPgTUHo5YP4nGmll3S9zZhR1rAom9SnNOl7AcPKD9Ubrm93JQp53qMPdxm44xcBwtEW
01Wv+UsZem8S5CMUmArlqgUUGHdCjUBF9soG9HrFV8LeRkqZIkvHlU1FJrS0uk0ZQSyx9FjyBGtm
tISn3HVj5KHekY04lLWlhr7ZcU4FselKt7WIdT9ejSaWaJR/zqqYD3CBJlc44ZVozZJyg84WI7OG
3HFusc6D1YDsDCjRsWfYTWjYSj9mt7jJ0FBTaQ46A8EOOWxijRFRrBnQEozaF9w0a4NWw800fOUU
8270ewtN2YzdxxwTtTf0KhPFMMGSGZvRJSpFxo3+QHQK2eHY2tscXsn+b50ST+2JOFa1aoA2Czyn
4Oof+ulahsfyqrP6ZxFrNghWybqifjTa0uHLEpXy17NoNBX+wMHsuFdSAyN+AaM5WMkc3dZDExwL
isfbsZNFqDtDzguV2Nz3696AQFz7BLLWy0A0RF5Fh0ajlUt/dcJ+5B6u//71fYf02uff7zn0GPOo
hMYLbmjpmfalC4d7uRFcTso3fCN71+GYRkO5GT7wySsExuMfSfQ5oxq5NSEO5iQnVh8D02gon6IX
QR32ZPl6F11/qHTwt0SqKN/MFsltB3by/h9HR/kVTWoasLFjNnkYCQjeOGv2xh/+x/HHinDXjqaF
cdJ9bHGO5KzA4WgSpfa9N6BoHoR73LzQJ9S6YtQ8q1nyB+/Vy234sboLaxwVyJ8JHWaUFBmpVgme
+/l+tATMZ+ulHpgP2fUqxI1c2QEf0eMCs63zAQ8v8GbgiCGy6oEjfiFXP9HVAcfKMzOOBnQYfN4Q
XSQIgR4RA02hEUyqcjgnn5BbIV3iGbaFySpNWT95QecDViKUbtEl5UoKanVdRs6S3xGbCTz0cn8o
aF03znVPcoahnJmGVBg2A2Da+ZBre6nbXv/91TBe5s8AlKvSFFXphA4ARBuMbLfM0w+9xXmpM+xZ
5K//sLnPaJTjKlItGMsZaERCCY+ZOwgoOaHbuDnKC1Aqu2VG7+vH6hmRcl36XEqj3AOxdyervO28
eaNvDYuwVienGnucLce9vsfPkJQH86NOiPgWkDGIC4IoMkv1rgLDc3cXSo9VyshsswyR8l5RkuEw
IIZY+24s33a5owyg0Ou++HFpJkVvFSErhGcYJV0+3otTAu5UQHLqtzF7lfJv141y7Q6LDDby2AqP
hyOJWjMJIUWI1uqPK0IXoSMr2xXRU6UweopXTWMBQ61TigdIrmsAM8+VNSm30wwVamaBP3E9F55w
gUKtT5KHhSqWQOmUV7F8qcPcTBInBcUcFiwFp2fR5KaW7gbipJJjbbC4W1cN5PwB9GoJfF0P/yPt
SpbrxoHkFzEC3Mkr17dqt2zrwrBki/u+8+snIc/0Y0Psh2n3SQdFvGIBhQRQqMqcCD4g2aO7AA9+
qk/LTv4kZ7+aNLbSP4lHE4oW1M/+JObHVOMl7De3lJUfzMkVT1BaGRAN92JP/YZs1PENfEgf9Y/8
/CjLQEJrvMDS91cIKsyGQjJlnFsIwdnGS+CLTo3GBdr70kOoAuVQGjoSMYLH1MvsvHKvR//m6lqZ
ZiA/S2ojqeizUQ/8OGhi2KGAJir2/80Kg/t1JpZGN8OKIJz16k3uOdO1VUH6txFkoN6sNCFKaTzI
mS2CUfybcgB/kYvOJYhNpjZ6Cu4FWz0XP4hTOjOexehNtbB5+zRnkbOl/4sky92Y4TOGYT5Fogba
4MHKqnR3fTh5i4zBknBcEjIWMNNAZjH/Xi8HUbqdI8Vq5sPYnVJu5+pmlEiyqBKwa4CLgZm/NMtM
bVpwkBw8/RvtX4pBDdXNtu6q4CSuvejQqPYf+Lgyycxo15UmURqYTPYdFNu73f/v8W/7trGyw8J/
Xmd5Q+Ef93ywSavHBeqVYFp2pVceaG1Gx8oUM22DWBClF4Ap4H+10+gZiRYr0J+uj9tWwaikrKww
W0AmFYBG1H2ACNyaZk84zrZ20I9URjoDB0pymly0kXq87BDHOfau0YhFXGErNW21PBexQ4JdOnMK
8XgmmKTFkGqBGmnwbEzn70SQ3DqOn1Wo1F0fQU6ws7eJpcgDdSlxQ8t6lZwkKDN51Yzuj+tWeM4w
mI/MvyoYqIuzc5QQ5qeyriyJ117Cs8GAez/rdSWgHcQmkq9FNw3O3Tz+XJ4J+v/V1StoyiJpYyxT
mfxCzsxK0NukmAFnSrYvDpeg/ijRXJnRpqmORnQAIbkzupSci9ZCjt8UL0cZEU9ebHs/lnDXQs2n
pENA6e9OEahLgnNWRixbIOh8M+6NQ30f7LXKInfkUfZFu7HqWyO0kheu0s7mcXRlm5kzxezIGPaw
Xbudk0DYMnZRxHuI0d+X3OAa4YxfQbvmXw/G7ZC/OMzMomKUmi4HOGNLyddYPOkTJ9j/Yf4uBhg0
jwRNMuv8Y0QHJwHbqRMeIBZ8X+6lyOJnBDajEilUCUiIdw32eChMUbPEJQK/y9TnSDGhyqjTNca9
8FHI+XTeXhlijokLTvSzTFdYWKdgdyE1in3I8jWbTDzkx03o1noKQdRG1D1jLkq3TLTqnegT77y6
eSJYfQcTsXXQzEEY4jvkpLlTAh3NtYut4nCc1ZMzNqg3RwWZPPLYubd3T5BF6graoRTQQf19pYyJ
Ho7m1NEnAfp2W+KklZ8oh13m885W29f5lS1m+wxi0EXORktPBKo3upCO+ygpPOt2HvpUXJz/SLsd
tyubzGZK4HYuGQDOyqEUiIUzfW2O9ExZuNWZS6BBo+VTNF2sscw0eE3t1VCChxAJduMdmCscxTFu
IRtl42nOub7mN0NmZYzZTfNZi7SJfAxnvJOPqZ/uNS85/BG0rMwwKySXceWOY5iJixbFEY0llLyU
Iw3ua8PGBL8eG2nS0sCIn83b30QF5DE+9yhP7h8z/09YVSRl5RID0bOZBmmpwl77bvgS5O5TqIj2
Je1ZwTzxkri8uGdLNZVFloyypObc5AmaIFboVl/paThxG5AJhVyLm+i58o8Ba40opJQnGBRC0zVq
yIYZ014oZc4tZnOnW5lhsIMUSzMTjU7bKN/ISmrJU3QexNw1Cu5r3iZOr2wx2KEXytIrPbX1PLuo
2UWrcvZa7nGy83nK7VujhxuSBuIZFXxVbD5J1PN2ilOaIqvOSe0U7XuucXJJWyO3NsF4U8VSo0eZ
DJwYk9HutJDYsrgMVtGS7qwmWeFeh4rNjPfaIAOD7TK12kINDijjTt3ksegsULJWEFVTXkNn4D2r
0alnV/TKHptFGpRUDssC9nT0nuTyPlZqS+wfJMGv83uOb1ugu7bF4KAq9XKbthLNrctej4xV445O
gPQAxH44Eb/5Wri2xYAhURO1hKQtPVgODpqjkOQpX2jf/JvSg3C7d4iTewsK1sARhmXdzhzM32Ja
kdYfwEBlIuaxptKJ7HGSnl10GXjDTvVy6C9DzwgPGNgCXJAXW7nHf+LeOmWujTO4qZSBKid0Vlvp
PjG/jryVt7lbrw3Qpbm6JcxJGRYqzYWbaH+jzfTx4HaoutZwTShA9skZTV6UMjhZSkjoJgn8WeLE
ThUFVdCeOMZW2kduLrxej1MOrLCpJXk2wDUuIUzn5CDWrtA8CDwBDAob11YdAyukLxKSlzARIzc2
uLP52BX3NRhrZPW7PnLq0zgYxjIyDmU2dfOMuYrEu1n0qmNS/Oqhn3d91DavcquQYPkYC1xtwgGX
D6wlqz3MdrMnX/BeZ7dvIzp3xZfFDqxsh1atHTojOba3ziVr2wyy6L1k6ArEP+xRmj1FKKD2stwI
aua2M9mbRXcmUR7ZodZYmZ46ZYTKqASNdvP0dv1DNodalBSQGZvGZykQyNMn8QAtd1vu1Palr1oZ
fUytKOH80AQRFkgT1hFny9iMJVwJCApJZVq9/PelmI5pZ4DW1LTTZC8YXmb+WLqjIqSOvrhixdkP
N4FF0QwI1KL++hPTsaY3oVjM6JgZyIPW7kaFk17eBpaVAQa50rYFn0YJAwTXnL61KHDr9mIbkpV8
lDxdn7DNta6ipkLECcIErcXfB69EShJNO3jPhoyP3TWuPBeOEvPYvTYvb+rKDLMZLFFUZFEdov3y
vtpXXrCv3PQpBDtS6GT2dY82Q3BlihlANapxBaBVvob8fZkTK04Mq4p/juTLf7NDR3a1A5A0FckE
/R4U6gueiSU3CP3Puql8IeCptnOHj4H/aGomJKlhi/hUbDY8BJ58oMVh/OHbakGW1lPFnJVBKFvn
RIGtMLM+Xs6REKI3ncCR9qpfDxZxKhwZcm4D7SaGrSaO2RPqAmzTRgDDyCYThAlltE0KRMqE6nOj
s0LP/Hl9CrcX28okAx31qKOVnEY/uYesBhSLh92b+bKA9aPyeaRJm1v4xRZbmprO2aRFAmx1s2Yb
2V5T7vJ8QHjelIR3qN0+Ra+MMfvBmE9zJhRYb62rKi7tAop38aGEOo1s90+5k+E5gLPuOEjCEjlM
BIm9uYFJYa7tyfTU4i7r3q5PGG8MaQit1lzQQCZCB3G5ncSCK+ovZvYuyAel+bbwmOR43jAoEs1l
aQ50FSTNPpWORnDIeUUj9Cc+nYGwi4CHxlAoef7fnZErYxBbE0A1BNiXc43UVp4rEu9owDHDsqeX
pV6QiDZ04FiiHVo02jdoKMUFAJpzeO4tDvxCke3B+8szk4k+OZUmEDnTUADl8QCZyOUcSg/XQ4G1
gbQ4ETVJp6JFhkg0JhTUUQ0zlJaW2OVjK88SZwQ5kqE6162wg/fbCmrXMEuiiUb4v88RimSVJJuk
0jGC567w2+zb9d//hECsAQbZGykVjE6GAfomKD7RC1p4Wt5ll2beeemk7TG7eMNAe5FXcdUY1Njy
Ehe9JYrnln8OprO7jmvWJQbHFxy90JQql052okWVaDA76yCjAwvimXfLZfd61hSzhIZYi7tGhUNz
dTdJX+qxsEdlX3T/ttTktx0TFXEo3dE/tZdXBqS9A1kpHZp7liFaJfuUg4eXwPzEKsnaoeG4wjeS
1HUrqrAT3oStRVMEX4rd7MVn8aZ6n9z/Zdi2U3DX9qA8sWQOSdR2uF/8ZMK9j5Q4RMiXjpr3h6As
91XFw6NPiQnWRybiJ9IFxpgjPEZbNy16dU59UEsUrzN0NMA0FFjGjkByWTpXfui9Lzj1chb19jK4
eMksgxzkEvMSa6Wjpe05BxnBlNW3BGRff7S2L3aYhSCXfT3LGUYz208nFGw/0pfE+Y2W2IxH/SfH
GgW8z8vuYo1ZC6B9VXS5gVeSX1p4P/D24Djy6/3vUzavh2BzDHU8WoIcGKQLbDPP0s2t2OcBhd+7
IRKtIrgzltK+7hPHCHtkCktIJYXQWXH0rj725uTLi7kTEvIn8XDxhWVzgLDP2PQFzKjhl47cDOD0
alpeemBzaa2MMBetLC/A2EoHbGmexrKy5vD7fxssZkOs5zmOBdOAgeQUS97SLVY18Kad5wX9/wqg
qrJPlw6Sr87U3OoyseSu4sw5zwKNiZWFoC+VZBwxTpPgyd1xznhPODwDDP5UEWn6pIYLzSCeGjN3
+7jbYey8hBB/SIx90bY7pTD3ExnvpjjbGcmw62UUNPbgpOGczngfw0BRmUnNgAJDyGL206EV1K/K
1PjX4+JTlc4H4K4ij4EhI8jEVq4xooNXlZbhZ6fypvIiD1h0W4g+zVnOu4Z3BdleuxD4w9lMR8sG
4xmekppBRg7aKaT3IhEtvXpue27XD101n0APqab/s8L4JrZ5MjUVrFAeRdXLQPBuPNHXOErvzrsu
0h/7ZMyQZUknCoj4WRp+XZkUEMnR4A8OTXruun2dt7tOrq00DqxwfuNM3OZBamWPidRYJ3NnTLBX
B6mHZs0Htch3WiYe9Kg91+qPVieeKU32eBqkKf2TyFwZZ+Zv0ZekBFVm6ZBevjHm5F7UeTfizeBf
mWAmj6h10SkBEEvIblXkRHWJRy5I97xrM8bsiamU4xYX0xnr5dtqmFxQn9lD1T+XRea0VXpe1HgP
hcN/WT32seIujrEN0aU6lqhLhmNB42XNo1neZcbz9eDYXF4rE8wVSzBlgkUBz6CYKA43mvImjvfX
TXxKIvx2Q9OprrwCIl9mR8nbQhm7QKuwuAIfvfmesZfPimVYFDAyW37i2NuOh4s9+v8V9OdqrIel
Cnvk8LvbMwDTnT3S5yoDz3+J2xKrKTj7zfZAXowy+40OYXF9GvTKMdtzXH5RlJMxv3Ic20QpCL//
30AyC1ktjLhuDBXSWo3VOb8zW8q+fcv3opt6vFvEp1d8dt6YpZv3baaAjInOG3mPfgq0bxa7mwVO
sRrv0KkTG1bJ8ZE3jMxaDsNBLWYTc1cEh0E/CBB+7DnELNt35dUwMqt5nmIpJAqND5+KWS/H1BZ9
HSz0qEzw/uikY4LzB0yMEEckzAILU60ZR8GswIc8g7MkCcu9HC4JJ92/OWwrKzRyViGvQEOwhrZG
5dTkpRIfulSzmoQDFTS6PoHgygazjE2h1vpUhCeZ/qWL/Cyr/ITgNIPyyetxvrl+V4aY9VvNZhXo
HZyJDafubjuetMV2AKwMMGtVMJpUEagnA4qyFidDTjr72ri0CGzccelwee4wq1ahdTcGCPaxjGSv
cFCIDiaBBxn1XyDWsrIvPJ6c7XmSIaAJDW7QprPhvaRmNjZAiTR9rOoDyR8C+SFVeDXHnx7mP+DB
/MsOuzshzVVHKUWj0e7d2jprtpV42j65VXexO+Im/k7lQWqP7EI0huicIPmHScTbGS6OGq6kDDrV
mqCabQt0Gm1iSzaoal+MfWybvnKK7v81mf9vZy/WGFzK45pmvWBt8HrXOMgntDS65HsNYSpwHblt
ZP17yTLWJjOR/TSog9EhTKPolHW/IsjLXV9o2zuz+ZdXbNFKHeI1CFQaUHyGIqZ4Wo6DpX8ht3Sf
RC5sp/DYWreXwsUeA4aTmQ59VNMdJRd8uRkPWqxyz/IUhz7j1MUIg4WqNIwV2gkQ/7OVPKGoFWyc
qW1+0e8nVFzShvbroyhtL7iLQQYY8wbUiuKI/aQDHXof2X1mCd+QsITgQ3fqHAmlwwuapjP0Nljq
x3ObdDu8z6flXNxzi7Gpd9e8Z8BTMMRq6BM6xEgEF9C/1gq72Om+COKlsrO4dPA8ewyWzhCfVUJ6
2JrtAcT7LaiX8Gru1PvBL/yScyDmLXpWDUVIY4kUzYd3v7XhzBvx5vdRMjoECwdjeOHKQEzU1FXT
NXTvTqqD0aIDdya768HzSTWBWeQKAyyBjkqLpMf4CcfRNt9Ur/LQov2KihboSX4ILPWPMd5neUPJ
C1oGXAaxl+qJHrSywhOhD1zIP0bBcPvm63UHt08mfy0OtpolMsOclCFmrGu7fYlm1bxVkZSOOItw
+7B6gTKVgRYyx4kgT/CHxr2GxTdO/mQNHwVqeN8uLJT8udddo1NzZampLNAEhSh2FcJDTE5jdpSQ
UNSV29C4FcN3iHX6163xYp/VRC87PZWnHB42DggFkaOoXovjZLd7kPh/Wf4kg78aTgZGsjCX5JEu
tGC+XeSdKXNqqThLS2VgY2pTEdKL+P2yvNPQ5DVpj9eHizc5zKkLbd/CWEww0Bj+XD+UzVMQPBPl
Tgpv4rzmRR+F+GuhwCBFLRRVF9PbH2VykU8pevbJXj/T62Z+Gzr563XnuLHAoEY11yAo1xEL8wFX
6rfaB7NDZI0o6AbMzw88e7zZYsCCGHKDBhCYG+RnvbuZI96VjINGGiO5QQIjzeQR49e62uGjgcgu
jjJIM6U7Ge2aDVRbLXCOapwVvOUXKDNVdEWj7hkMzJjW1bUJsyZFmRTWTpiA4TY5k0zjRAYdGTYw
1haYMDTjvJ0HARZU83bKb5WkswIVLS81en79JUL2Q3/mxAb96GsmmVhccjNNA4L7RuMsnuTG7vA1
E7GddG5goYf413iEow8coxTrrhllAjKoYzlfehgdcQyglHOJ0xxrx/RLT3AETu59a22vB5UJR6r8
qfc6LohtL9lGCNVlxTMGjxi/9PKH3vPyVxzf2D7RNO3SVtBg7re2UOWFB/BcWeUesmG3vAMcJyQ/
SrhWIVkq41LPBoxFtbOIPwr535JT0APHavA+oGVlYIEOW99FMDDo49ksUTYuBhxw31rNaxMULVcm
Oq0vM2hjVnjUW0DP/W7q3SkAUV6kFZxNkRMJH6eClSVDDaNxquGMUH0fmq8o9EBrxrHFpaxcHFI9
Xo9y3twwcGF2/VREExZzICdOPRyGXLCuW9g8xqyHjsELvBfVLQjj6EZS7Aew6kaPJu1YR65AOvLr
27dnSkZFigEddtyi/z5TY2qmel2i50NTVTvDvjjL1iRrp2jUOUd3niU6tquZKpYsQXktgro3RCsd
KlsdvpRlbSXt6Fwfw238u/jEzFLWLOggRPmmk/S+kviLeKgSjjOb+69ELjaYaQr0Mig1DTaIj9zH
TeFEj2i1bdx6r+xQE8drfNu8qK/tMZiuSmOAwi7Yo1TpqoEqLxu8r9BZKFzyKqKH0eHlLXmjyAC6
PjRiS0xYrCJXqb6I5VHPOZvG9nK6DCID422gDSSF2rVT1ZMfGpIHlRAOPmw+Wq4GzmAOFmoNycca
ZJeouJG9+SweP2jZ70bR6tz5lB3qV3Ds8SryuFaZy0gtTsLUEVglDQTh6Fm9eZ1eoYtw273TcrkC
qie/hu/X454XJAbdx1ZLLBUaPKVHsCqiFzN/EC3aNWCclDcZbx7CnvfsxokQg8GOReyTRgthbjIz
r1ZvKi23yfjtulM8IwxshKFZxm0DI0OUWyYYSmZXqmoe6tJP/Xx6+SsSWR1SwZzr0KTLuXE6FJu1
9vQ1/FI7H5peLwW3fu5TbfTvPfhij4GPXM7MniTwysQkPUH6N4VykWiVtuHk35bIlm4nVzmlHo88
kAPCBgMjci5pbdXQ02hY2XPmCgnY32RL4HU3/MM2dnGQQQ9xqEahpAOKVpzWFb7pu9qOvzQ5nuCW
d3CnoViU8BJ/HDhh62CbSBmqcoZNIu7j4Zxkb9dDkTN4bAGsUgrLUhn4fUk9ytKDhgaZ/j6eW04w
ctxgi14hKZJIS0zdEHpXb0a7nHlhsG0CKXPjo79GYeCpN0elJDEOGQHZZcExDp6ujxTv9xkgysOW
yMGI3+/Tx3z2Sfxw/fe3L1WX72eQRxa1Xqwl/H6JSdD6+RxAf7lsFs3K0ia0OuBEKsY3YR7urhve
RqOLYer4CmGLRJ67voZhU3UL/Xu0+Hr3By95kkgMUUGRqAF+67+bUHJhoPzWONEuP1Pla9PmlpRw
bjSbblxssBea0YjTaMxgI5rG3zUnw+Ar0+L8wWitzDBh1qZhrnQazBhhY2nKaOmd5hjFfzXDRFsd
zNUYqbgD9FXnqCNanIyfkL3kLEvemDExN1GR9CmAlcIwnwbFeFIHiDgbSGj+t0FjQsw0C1krJgxa
W0aWKRyTZV81P67boOj7abtbTQz1dRXGkl6OM16iaydWocyLU39p7ATFzwRXIQ9Z/Hzd2iYarKwx
mx2Y1MM8j2FNCAan0qRjZ3Kz6Jsb+MoGs7EJmbGYcwTQbNPmW9NNvhJDYi4enFxo7hZFcyNReina
7kHTB0froy+L0R4Mud1fd3WzKHm1ej96O1cji66SZEwrurL2o5vYs10+hzuNylE4g603Fiiyz+oD
5Xd2C0jet0cuCdn2KVBEiwEx0NKPKvO/T64QzE0TlTLAfbKEW1DKveR2bH4IOUl4qeyPvMvJdjRd
DDJ7fYBFnjQL3oFjufFMtE5EWW/JPQoiA+O8jJWjterj9XHePkCtnGRQslWGmqgpbEYnlHAMFk0Z
hl/EmwZd6u7HCftX5GY2t8t/GwX+8pW9TgxzWcmpoKB0hBRWJ7ndMtmN/JXjHb2UfF6fFysMcNaa
FEd5Dyv0aZsWqFB6NwlPl7y+h83XJ+kyjuyVYcirsKhmiVqCUsSPJrKSxxkMjrMVQc+9+1DqTk7V
OUBVHWd34M0he3/o50ARswZeVm/Vidii01pqZ9Ha9mZGo2q9D47VOXTC1+ujywlXgwHYIoB2VjzC
rJCliFMRarpi/qBJg0v6fDf0eDSuY07Ckhc2DOAu4ZSbgQ6beSNbMkqCx5fQ5PjFW/gGg7OkVNFw
C/0svAmA/wRVLQoeFL/Q/iwUX75CbpbXLc7zikGaRF1SDfQQlROqKriinmYYrGteafPmsXsVogy8
dLhGmHVGrYyS3RXnWXpOBdCKih0nIHnuMJgyd1US6jnGT0oPifpDVVCWrpmc7Z3jDXuJKMpGqWMJ
6AxCTN+oVEtNv0P35tSWvLMqb32xF4l6zHthITAlP45ut0/RBgslsNAdLMj6vWOJTy5OMLuKJ9TA
C0RTYnageUjTOsVAKr5aWrQiwNgjXX4SbelDR4GXMt/Oxl1ChJX2S1SwdAgLDFKOEnp9pxYVh2bH
Yu9fU159XN5X1hgAaVFc18cCxlU5J3vaxpX78Xl+o3rDxZlXXMIJSpNBjiGsGmEa4BqqS13BTG7B
lua38+ReB0XuEDLgUcf50tR0LY+26FV3YA07kscPGddb1IzvrlujI3Rlf2Nr+qd6XJo0h7HcvJkS
z1z+JbkCO0MMZLQ6mBwUAYMWhX4vHZec8/0UCa59P4MUdavFRdwhAqjKY+Glfu8JfufzhukfJkXX
UKuqg8OeJVBJ0lmWxxnjhIYSUN+YXgIlJ+hO38iI65q3f2x7dbHGjJpkLrgw97AWnA1fceODph7T
B1qvHTjFzjCt7BgPVitZ5JS485HrLc8+M6pZuHRTT4GeEmaKTgYZKVQRKh9sknnvdLm13M9ehnNJ
jbpN0Y14Vf7bYfnXAHwqVUnBQj6L+ICqdxvtfoh4vSzbeWHxYoE52LXTXES5DguqFT1JdrprzyYd
aGf+Njxnu8o29+OfXSgvNhk01hTw+8/UZiCP9zhx3cqNfJprXpfi9sZ2McPcjxc5kcqGAkiWvJgi
EuyPSJY446DY17FjGxAvdhj07bQKpPgpShGq6KFM/aT/Iauc2heeKwzmony2aHMCV1pid2g5qqcb
Rb1d9D9pGZBW0cBgbqdAEKuiVRWJ0tklOP0dsUp+aEX1/b8NGXNOkxSNjOBOxMFG3M/Quirdnsfi
z5sVBjtQnyvJOUWqmhat9W9qGlhax+PEox/6GXcvc88gRJmQqEhpKIvNTgxPKl7Bluah0R51k9ew
z3GILUgBrbg6SSNMCUp9U5etn4PPTQoHTjTzEEFjEKHLKyGLO9ih71PKLyq7vKCVTj9QPu/xaJ4y
n1eyyQlvjQGEJRugD0vrw0UckoR3Iv6UtHNlTtb1qOO6xiBCohQiGqc+anqoREACNTuXylT2KA7t
bGJVXwLc+jhrlzdvDDzoUTwVuUCdk0596k/i92r4owztX1HItu9pwRDpgwwTU/ldk29y/ZXbg/uJ
qOf3CeZig4GGVgaFgEQhiPiGr3ulX+h4sFzsAuVdNe8ex1lWGoMPs5HNhgCWX2cBaYR+PzT7TLtt
hNEqF849+BO3GesXgxMm3ig1lYZ75+WzRV7UN9qhBb7om/gsPUavui8chuf/j6Ivz0kGO4SgmWQ1
QjSO/W0f3alZbclQeoq/l4bsXY98zjmCbYwQwrIF9RacjMfvdQsE4cQ471zIaphqbTNLaowJAxUL
VRrQb8SX3tOQs0lvMzv9et0dXjCySqZTZUyoe/lYyDJKa0M366zWG3B7rPyeV3fAQSe2IqWDBNI8
066SQfzVgpE0/yl1B/4dlTdHDE4EJZmaVsQQNh4t2Sycvrb0B/WDRxMF115y5jnGQSad/n+VGp6C
Bgwz9OCi1dppbrsfRiWd5FkY3OvT9cElc2WX1BnsSPSliEO6nGlOL/vWZhbtjqHqfvhrZU6J0hEo
6zxHP9ITpclo7HEnHU1uld72I/DlfMNmoqtJIeJCt+vGRLs4bhSpIwmWfO6dfi8cJCt2+lfxj8rb
VkYZhCnraZpaurvVnf7ekeoQdaJ/fYR5M8lAiZrmudbRJLAZveQo/VFCV24NzvbJMcJmmhe8DnYk
wiyW6X5SX8r6tk45G9k/ZIj+2mUM5vABcYKCzLSi3KjsxVsc9RQfBHsAeYpqG4/5njhUwJe3EDhL
j805d31Z10WAGVL11yG61afdf5oeNq8c160SzR9HgOkmzm70+Gs08kaO5wMDH1oiDT0qsuhddXAE
y/NosQ3te6EFr9iiOfVmvGCg/19hh1ATIzRpU0+qeUvvNaCY47Up8jxiUKMXkBWHngJwN0me1HRx
gnbcX58Yui6uABNbfZLHldrrNMGwhNIprtMbUa7RKKjXVjskXjfGbp5J92ovjJxTNmfvNxhMqNpq
qAcaEcRobVHzVfkspcQSF7+TOZXsvJlisKGXE6EXJhrc8ntT7mTIt8a8BmbOFsnmkEOSGpNcIfgm
A/u/3NgKeTbxHkVi0bk+Yxxv2BRy0qqFNpkIihRSBSaeL3NHWf6EIWJ1DWbTxe2i5JNE4I4C2ZpO
Iae5E7zrfvBGjL2KxGMyxzSzE6vftDm3xFq2uuZ5+Ld0xB/HWwmcHhIYXeXPMptCj4fQEInBuTnl
1fuYpVYQPyj9Tdvfz8X9dac2l9PKGINBVWNGyZzTPLRPD4GpPyILyVdD2IyBlRkGe2Szq7Cfihg7
/ZinqWVMxy7mZsbopfMTNqysMPCzyOgkNmtYoU+e2nvu1j7KJX/W+/5u3vHaWbZPJitrFDBWeFqq
cyjUFRLEv9t1gsxCludX9gpCwycNhNhu6PF0VzbxdWWSwSBzrE0zyAh9LCP7JROtLCAcfN2+ca9s
MOCzhF0zVgUGUW9cyu8KQLVjwRp0a7yj6gu0YyHzI14fHMe1j0bx1WjqAlFjM8RoVgEeVKXDEPM4
XTkx+FF2sbaQZpAERmerY/QvWocr2/kPC3wug/fBqbeyIUGCRgXFEbwgKGU9z8GXSeCcTETOkpUY
HCrrMKGv8ViyoL5FC5BXnWiiOwKXuHJLJZpEf/baNyoCXPm8B3feNDF4gcpIVa0iONgmv4j5Qxx4
L7W8WWKQIuk6xDb1TlZ3wniqQm/8E3IyaTVJDExkYNmjRNMIhEb0k9A8qNXoiXnKuWF/TPYVOJIY
gMgaUShQ4PX7DiWfah8MYucQy4lS+04Hw2nc2UF5xH1/VKBqXBKr/Hod3XkYJTGA0ZvdQDq6qtBB
jnKM790jkoOJRW41S7SD4xDaMV9cnAbgNb8ZBKkbsDYrNEYoDBc/5eOwo9cBdDE69DLAe/PZ3Jcv
08kS86GCQCPoNMXBrCtdWRe+zZUI7Sd0j6UVpyeJE/0sOV8cTnXaBYicZNLQg/zUD+//bcJY4uIu
wCk9KeHMcqscZLxPWIJdJg5UWEHqZSs7sgt44hjbT+2rAWQAhYRFnGk0Tut3Kh9BecvIXYVEoYwZ
S295OuIc/JIZCCFibihDAnOaKC1WJlVvkUycRk5O+hi6KIwCG0x5QFHr4/Wx5U0egyzx2BtpP9Jl
r47WrD8svJIrngEGV0ww9GTIVuCRzMBtxEzQDMqBFB72s3wlY92hFtbA2FEaGM1N9vnNsgdrybk7
yi/TQfJKr3U+QMUdeG1lmxQVK9yUGTAR5m6cJg3+Kb5xWDyCrlC05hlO53bHJbJqH6WfT1QlsHRQ
D+UsKCD6Luxla4bop8UjluINNgMyaTPjllTiYyZtXwY7ZfwTAqGVtyytibCkgaymOBlryS4cDQsR
y8nO8I5abAm9usxg95Phg4geB1+yI8j1FreC3ctWY9iKl7mVndncgxBvV1DoOXp1SunMOCBTiyhS
/Clypqca6Vhtj3a63knv0m+JazodL6W2eX2+gIzCgEwgkQwFiRjOCrKB3mz29a4yCzxhl+WNFC2z
FQ4jr6ibszMoDNIkUqwlQYfxlet9YkIXQbFkshNTHsXHdgXkyjkGWuqwb+QgB7SMdrUfPEpQl0Fc
qIRc53CoJey1kJ51zLvIvw5pPOhmqUz0GUVLwQIPaRFRa6cvcW0hr+4IvrIT7qDUyRO02E73rVxl
DjWCOo7zrCF2gi/9s3o7uvOz6VWPAUqlktyR39PvIKRytYfrjvJmkoEetRJVvad7Rk+ekvmYoIAk
S7+SfytWz1y9WXGesYe2RVXATDzmt5mI0jN12mc5T5+Wg11sjUgLdc4W9bnIaddPYvzUDbfXR4uO
xpUDGEtjMg/GXJkUG4VksNIytIzhu6Gii1D7lkyGxeuk57nDwMkcGfWQ9jAXZYNvKgX4WxXnukfb
r1WXsGN5SyDuJg51QpMioAYYnmimYgAZAXhL7OrMqwXknFBUBjd0ZZaXkR7CyAGCC4dup/qKJ+14
WxjnqvOJvgRwWIctxi00H6PmqwRJ2P7PWGlX+5jKnEqWsVCEWIIztTvg8QY9v6mV+rEtHiAPFlkG
J3fJw0KVAQh0g8slRJYoFjan5Hv7rLjLLvQHt3pPn1S7xuMitBi4DwI8KFQZiGj6fslaEaM5eN0+
c8TX7NU8F5Z5aCB4377yxBJ4a4w5fwiasJQKSm+cYXoW8pPWCtZoTFaTK84oeETkZS/+AXjBcW7o
EJrQ2HcWqZjSahixAii7MOXIqn+BdGmn3YHiAcp5SMocotDmkfD/w7BezDKLG8zD6TQuH2Zl6MTn
h45Ywal1RFu1u19CxaVT2V4VF4PMQUFPDa2N6EoPtG/ydDLLm6Ln4CN3LJkFnvWtLk20vYXGaLjr
HqfdR0EzLlkNaOsoV0zBFVTgOcYeEoIk1SDuiDz4/5B2XcuR40jwixhBb15p28q2pJFeGGPpvefX
X0J7t01BHCJuJnZjXxTbyQIKhUKZLMwLN9J7JX5phS/bdnLdFF8XjzrsVYynh0+KVvngDJPSscLF
THWgTrce440mGBBCwTymf1LCodublV3sU9STsqrofuMiXwWiTvVQTEkwk/g0qecM0d7MO6Di2/N3
mAdlpw+5M+yY/TlEhs/X5xWTOtpx1alFryNh4Ruag/9RM4UGqedRdRr9TZ4q5juAnKENQDoX0wp+
Dv4R7BrhNm7M7jyb6ILfk9Lz8ierb3e9fAaDfP9rSD7lY3RlHCWypITkjFyl/qtwk2CyG+iNXfJ2
TGxjn94P31jRa8YBoHM0c47sT4Skk80ZT3V/M863KqtpmKWfdBV/USZyPlXACCNTcGVMvA0OyU/d
Hq3RKR+KR2YhPzFHW3tHmRJ+RDluLQFwQPY72KVgaUwws144yC6P4gSmPV73hK+7R1mRcNYrJSIC
pl9a8AyAR8gJzqmr2813/9Q6ISJE2uvISq2s33ZXVMqutIoW8AUxmIV8ScVHPsEEtNYZgh1Xf5+Y
T2+WolBGRhqCaJbIWzEJx1NYGp6oYCxnNu+2jSULhrItQQqOF37EsYt9D+U0M/rYWVVWDFNiUKak
mZIx6HiYkpA7B+mNjPhn6FaGN0WsK23bhmg8Dz1dvOk5NW3rhtgQGQPyisTsvH7H70cruStc4xWk
ndtr9xuH/H8aodGU1LXSBWMbQ7IG8+HhjgDOd0eL8zJ3OLK4ULavNY2nnBA8YdqgEgGWthgK+RCP
l21ptjUBMZePi2e0koqJy1A4DFiLw1MRPYfMaM97Xub3lgJjGz6CSFpU+1oEkPA0WeIv0SFhlwzT
7kn7R/AzPYZfSYwXSZ1bjJ/FdQq+SVbZDMM+ajRZndDGcZ+l+Ahyf4O1Gn6yvG9AUhLAMw9cViXt
trXSeMpuJG1YZyWBi6pTr1206JDHp7ZgVYRuG2HwhH5c2lEzhLLsANO7AtjqpB0hIa6+EE+ufwpc
1ugyljpShiMBuXwTkNYdodzX6UFgVQD8JkB3PVyU2ZhbP4t1HwDS7egSjtoUr3Z4BJoHqiYXTby3
2t+dAJrNIeOTuZ9JSELNApPjvyWGbBUqkyt6/aBpBtqQeIHn6QALBrGNaIzV0UVwDm50L3Pmlx5k
hpfe8m95WzTF1lReO4atYoDS4ZYqjAUh7FD4ZIReLns8xqT4D9sGZP1+/FcuOuIiN7IoD4RKU+uO
qWH3qiU0jTlUb3PiJG3nbqP9Rj+ucJQ9rFE4XoKoCZGDZ/lA6jb8u3ZX72QEUVG/W5/1G2b97vpN
doWkTGTdlO0gEHLSAYQE2UPxFrpjZoYudu9xPPAuGQc37ZpjyioM+M1Nc0Wm7Gbtz4MwCUAWMRcV
bHaebktn4cDbsRPYrIgqS1fI3xfXqFYWcq0RMvOed7nmru7RA/C4vXssCMomxmMXqUYJCNV/aYZd
oj/lJcsgEgX4fNdc14wyiALCfGI/AqN15YPowAe2Ohft/yZvskMvq+YQwwglDFfC9ND3iNBizdJg
KsY8B19FmWvHKIIL4reMqNLqmi0gKIs7C7WUtDGIU7T6Ug2XQXvoZJYHxRKDNrpTkkgaIZz0ExON
e3ZwbMCw5k6vvmD2v4Z94vqByXw/MCSj615yWRykgFDChKd8L1sTxqJgQMqAMU5nTOdNzeqHypsx
mw1w9TxfV5SuhpGyqG2mAixEoDII0MXT+l+FVtdQWK6J7lBKaNwQRxZ1/6o7sACl7NacYqKOSogp
Uz241cfipTOSo1hgnm0l/YlFXkBR9oofRK4QCd8qOhXvkzpDnBgdAU6Ekn0zM7p4P7dI7CUSM/7J
UCORMleCivqHkfBKjXgOCuBT/gka59gM9oMtOIWLGy5WLVZZznqcZCEuZbcqsa3UmbBlKWbxrLh4
zo8oH6g81Y6fR6e56xILsD0zdEGquz8ZmgUuZcyGvDfaihwa3huc8i5x9FeMQUb2CWeFxRW4fhNI
sq6qKv6j0Qx7UVtoNS+SW/Z2PGXOuPMxj9Q3U4c3hx3La1h3lRdolGhix2HaGGkCkN9ULzo2T5ll
ONxPCbmAzI0eWfWE63pzFY4y2W2YT0mtQ7hAOLeoykkY9o2Yr887df19yoRW/FyrPema8o3HKc/t
QXSV4twEgTlwiZ2HtcVLtb191a2f9ysmZVKzYWrUmBRrq7LbauekKy1dTU1l/LKNw5CNDqBlXFTy
E5kPUPTgdQzrYYeX941exjfp3N3ygWIairibeZlRUs/YMzqU1vbI+wZERUbOFtWTP/zYlmvd0bvq
IB0ym/Iu0wUyYEE9V3gu7qQd57QHsMzY8Vee8GDYzEO2fiH9u2d0BI3XqmiMSCX1YMmH8ZKiAsnp
LVIvJpqxQ/7L72SGsWbKSRZ64UJ06vzfdovGeeOt5h4cBbPdmqrJebUnyRhdwXoJs8SkDOZgKGkz
zdg6jvPv/E58ATXbqSwHh7GDq57YYgcpKxLPwfRP3xu3634R3th2F/8CgSWmyIQH1jXAEoqyIZjs
1kQ+6driU89o74z5VgpZlfYsu2hQhiSXZr3sVawcoRHObXT7PCSgEe5sFKwccgszkreXcF0oXYJl
F0VFoBOYTZ2UFXo+kC2fW6ub7jMDBE8Row6eBUKtHLroJ21IAVLqt7J4kKXYzAb37wShFi6Q01rv
yXwCPX1M+rOUPPLi17+DoAxuMgyBPqVwAwo/trRsBF/DkwHKuL9Cofva/ZjTMYUZgojZj3qKzFqS
zZzVIf0bm/DvvtNd7Y0h1mKXA6UH8VxhzrbsVE/y3fwwfGnJnFjSptq+/p1k5DQv7FCEcFXWkIe1
Er/lsctlP6ti/39DKLrBy6AT0GVeec9NLiAwRSLmg6bC1iSPpXYQ5e9+fPk7CEqZa0GpuUIHxJic
svyrX5+j6WEbgvwE5U18kILS5QaD/CJDLEe74HqLB0/iUJ7FPMNcil0Rx///wfkARmn1jFGzGE4M
eaSuuDUG5VuEWUNao71sy7Rymy9h6KdYDJaGrAwBI8+TKxWqJRkJQ5K1NugPGMSfXux+U0ZSj1jG
aOtn9VA/Bg4H0zlb3SVzWVUsLHEoXQahqajURAumcD7IWvI4tr23vWLk8trQAroVQcm4MquJFnTi
PTfcSVpn9tNs6klhbwMx1I1+VI36PAsgnR7tWUw8NMHA3MymzD2p/bFk9WWysMhVsdgiNQ4xyZmD
UJL4q2m/q/JLGmISZve9mb9tS7W+Q5IhKIoCGmW6pKPQFBSuD80IwpPjON5GrLTJ2lUNbbsCUCqQ
T3PacSqWrZjM5pnMkBOOJI6sS6jtRu+0y3JA1tfuCki9ujnQHVVT3o6Ibd0l2iOJtvYvibEbIsXc
Xru1UugPspHFXWxTJmZJHSWQDZPE922EwgDCKkCaKzA8MjCVt8FG7c/9tNOPucdMiK69RT/AU1rS
q0HIZSL2brDCC+8kTv0Sv5DCyxrdzgbznU3Sd59P2nVhyUlcSDtGpRGlMuBy0JGFuWpxc4TWfGny
kkY8NXHzdR4rJ2rne0FsGGrKlJXs+gI8bdJmbmqAt5hb2e7B6waGGZh91CcEIZPTc92oXEWlrhZ4
LlmYyeSsyyrOOCYRYGEz5MJiVhJzxen7sIfUvaJ3dVBAsNE2jAMnOkL8Ra5fGGpKjtjGxtFPUy2f
glAkR5Dbza6Cgi3pJsXUajK3lbP/gOhvKRD9HpUrX62DEhuVqMcpOJSCF8m7bYEYa/bpRZpE46yP
gKhrHTNZDbOOBg+hNobBZ8FQhkRSBm4ceHJ5JTtt9M0w2ccy04awNoeyIUVqyCG4EEckscO70h13
pdOBzIIMcWaHyYk2bWkCZTE0KZ8FTSCbo8WW3F/GzJXy/YhZ80L9nFQHH7Hf7b1i3C8GZTTypuTU
Igaimhj7PhLcSBEZHVGsK4amYYR/W+Q8McP5Kbvx70UUe+ooeufuBQfTvZkXzFr10gcVp6zDPPq9
ZmA2j53u0RSNuoMEtFDofkT10mjlX8Fe46aeeAzsPyDz+gBMGYug7OV87iCor0zoyxJOdaPca6Hi
bu/ZbzzE/5k/gy7k8NFgiXHJwEn3ID7NDtxNb0mH5lJbuK7322DbpwzDrD8a9ppPfIzvBJYq9CZO
m5uEIFPpGSJtG3SDrt6I9Q5ECeSqnLQ+N+EuWqlROGNr3AqixtLH7SNt0KUcZZhJLVcAbDgkoE1H
q+Ux8rLInGzC48rqPWSoI551H1dw5sM+xbwI4gb0NqbNn6IjIceR7f6IVDbo18Rv8ztLOzNOx1pV
ypwYIHQdu+odGY1WkQmyZkLs+apZ05cJ3Cvv/Sb3LIG3TYpBF3Ro6D7DQCegTtlj097G2fO2RjJ8
DYMu5UgTrkx4sn9anRzVpsJUT062E1525fTOV2avqzFqQFXdIDTsMhEdUZ19ht1knkHKyOiRpqsy
+YjRjR5KN3T9neEpuBUim+Uxk5/6/a1g0KM6hiQyuj6AxzzeBvNOVHtzCO/qujXL6okRrd52zjGs
8qOuxhgI0U4yTGcWzAffT6yMr8was2fqCO5IztvbW8lQ0PdFXniNaDlA4QXx4zgOT8J+8lIxsZBT
TM1UYFXkbN+txrtWLbB8Px6zTCDuwns5RLsjWZra6/7K+THeL8MFzDBHoO1LADNI/H4owA49iJ7m
N4yVWz9kmoRgpyRoIl0lg14C3RdQKmNPymU0bobm/69AwFX27+/TBTHou+WQ/yVBCAXjUKs3vroP
NUarKkMGuiJmFAIu9QtgaMHRyG80ZmX4ujZfhSAXwWIvUBXSzQqHRWoczTC578rOBz154EQWrD0u
THvE6IH+J7rgnG29Xr80r8CUayqkaSgJY47XUMUjV5FrmhfMc27KTTB5/z8UPABNRyRAUVS6sgJU
HLKeyZCxH46V6Fb1zo/cv4OgTJ3m63wmEkdbTjLRVEuwAepaGu9A+MuirV81q0txKBeqDbmuw3wt
smXyobtJ7exn8aXAkHf0B3OXbbnW7OoCiw7mzUM1Z6DFJTPJMbPWEJ1GG/fFqOYmrPNN3ioPU8Zy
p9ay8MoSlPKnlLlPYjzVsZhvwU2577zCC56Ia4qhUl+NQ3zojqwn39oxWEJSx8Bop6FUJ0COlWSl
/A8uuymE0UxBeDP+2F7StSO9hKIUHy3XIYYdE4OuzG5a6E4psrJyLAjy98WhHvRskvoM2hhkxn2n
BEeuTBmXOwuC8pv0RlJjgyxYWr2qwwvPItZiKgG5FxcyRHHKi5EMAAVTUJFDFezK0u/mo3zpfwkW
f5KPnF29bG/Nmk1abg3RkgVmog1cIxFMvfhZxDdJedvqrJoysr20pwJ/TFUMWZFEiW7B5MZmiuah
HuwOFYDpXYGXSURGrFxiM7F9h1V/sb5PVzhKFdreV42xBpzRN3Yi5nu9ZQ4sWD08AsQRZJ43eHra
35j44pA31QCDxN02mMAKBrnjiMBWeky8ZK+6rQc3+gcrebJuCK+4dFBImvppinjgduNbM3kIP83J
U48+inG2kvg5Tx/95lI1f5C3U4wFLGWegrBFtLkCbNoelHxfxns9Z7wo19o/P2BQ9kjWIgTrE2wb
7/EH7kgYqSU7eZNfh1dwD6MAqtgTyleWO7B6AATNUDFXT9ZkuutUT3XfCFSMAS7EV1RNmDV/y5eM
Q7Y2mAuyXUGou7IYZJGLOYAQUlSM+7GCN9I2iEJBD2kcW/8+Ql18K3oub0QzeWQRp6xblgU+dX/y
oxwHGSgVEfKOZovUuQdOk1skf3SSUH9b/kQ9iLNtWVYfZAuh6WRvoA85OrfawY6eca+hoaqw+FfF
40gx6Y5FAb/6nl6iUSqqKLmv8jVElB6jm8kpHoan4E18jU6dPSOgNGIuF4ZYt+A1MBi+/RrlrWKA
OYuXUK6h6O9/X9hQvxVTSZ578Jaa0Y2cmskuO2Q/I5Rs8OfG6ncq2qtQc+P6NzB3yEefwyOZbRW4
xmV7yd9ZmT5Z2sWXUDdIH2eJIvD4kule9chQK2lXfY1/SHZxhte0n5zMCV3DkgXsPGnY449dbpYZ
IpetJTj8rvq2/UGrZnLxPdTtolYhH0gxvidWRLPR7rQYHUZ3Id6qqq9Z21hrL7nlLlBnbG7nXky1
AVgYeUyie42NJn9mM+5aN86H3abPUo3MQlwAp3Jm9AnmIGBNOVMwTN8jPXXaTfiiPkaXcNeaM3j0
K7e2ArthvMjXahyWX0FzV2l5DN8fwzohbbsHachtUJljYCZ70sdHttK3StbEiPUTfd1OiTpjk2Bk
sdFA9MZJbnp0D5SlQ5rIBSdxQ9VitX0y8agrgRuDoh0mCJmefG/e+/vKzvaEqI4U8LP84fW7dSEd
5aWWWmM0UgrpxPZrMTvTzT6JTqpw6WrLM5TManRWyHHVU1kgUp5KLY5VKndALH4FN5I7eEZmlq3Z
HvRb0leV3+dPzITgWnBlcUwkyoud0lCM+xmYOZiCMi49EC7asjEcQy8YDvNqpnWJRZmjLi8S9Bti
/0aMxtTs/gQqOZLxDF3VjiIT5fHCQfKQDUzx7iaXO/OYEA3ZMIgSbYDGgOsmGV9Q2+QOAtGNbJKa
s+ROhrH7gx6QD4eSMkFt0UalJgCtCM5lt5v7r4bobls5lspQ1qcdNDQ5ohgMFhUR6gGV/j7HCMCs
ZmYW20YTWE2hGOa1CIzkOb3AutncTX6cXBwMsz8TP+WvRKLJrJICkazEAJwqHVBVPzH7M8iybygB
zVo1YfJCXRJ55u8zKg9JrKfeiY8pJkuVTnYhnZMG+q3RWMCQbP36wyhlQxJFGewGHx9XPo6XiCoK
MBjyr6kAerPyiOlBZltk+6ln7NqqHytesShb0vScgdY7uOhqcSdErlieG1aKZN10XCEo06H60zyC
YxguVpxZSnZR1ZPQY04Mine2NeI3GnhFogyHIo59o8tw5pRHBYli3DT9NyEwI6s4dafke3hgMRGt
e8iL5aMMhVZHk9QIkA3cBl9ES7bQTGOjYAIhGMVT3fItBaEaQ8p143SVkjIXfZV3iqFiy8irQAZF
BSHCUxzpoLu5x2qoZekHZTiEgeMHVPIPGIHdngJecxXfAC2F4W0LtW6f/ieTSCchJR8v1JnHzmHs
sqnk3xVWt8NvnIIrAuWEdOIwZSIq9bFqHYhEQisPQXrRmpjF7qZvrMA9Sx6yhwvfXiyNWjQKyGPU
e6X9JcXf/269aBMh6bUU5vh9VI95fIA5GTGr1m7dMb4uGGUZ6iHTGzEARLzHkxp9AGReIJuUinGE
MB/o41LFyKTIKCOBYwzCsMjMbjov+6n+qBBPx+AgGyOlrNZjRk63DxGY2j+iqrEaDAk5RNJtuS/d
/gWuBkY8kdDSsGNFGVlLSVkJaZoMzNHFUhKuhH9Iz5EAY2aLtu8NkacMg2rUrRjwWMm4rcxIfg21
vSI9jxqIczCTcFsBmeeJMgxzGnTipGABCR+DZMe2PJjzewyr9OLzxBoIyFITOpk4DHke8jGEE8+k
Rb2/bX5qD9yNZonfBdBR+d+4fcD/pZDvvv/iGGuh2IeSiI1rXTKjFfE6OzmT3Ky+yz1W9eS6qdXB
wi8aqojsy0eV1KakU9W2g5YI91Pwg4+fcvGRsWvELnzyaZDjA9s/XGhDpHYtDHk9EuWMOLbKd7i2
mG2mOPE7D0TmcszmnlWRkFbEJD1ZAhql+IKczRg8k8OTN75W3Gg25eswPG/LtOqmLTAora8VUZe4
FhhRc6oVbwrOxXjfa27K3fnJn6n9Ao1aQMQCk6IpC7wtI4ztJcEaUn3kP6JHz+aYNUDrsiE4JGHW
hKbSU9vKweikREkg2/wm9apZ8SdJPhrCvkXwrdtvL+TqnSVdwSiTqOjToIxJCrAQUWEuMSUc6W2I
dauxwKAUQpzkqOdVCDSB6TDbFRZnNW6FCC2JdrBeCOvadxWI0oxinJopTgE2w4nONEutFZNX/2TV
ZJEXDPyjIpb38dTWXRkGOlG/oAcJznwn5N+212xVClkBOYegKjL4nD8ChEUiBE0OQxvW5yKqrVb7
kodMp5KFIn5EqfNpSlqSmcBwG4d3QGO1wzMb1FLSvW76Zv/Gfuas6ttCMGrl/EQvFBTzQxfC2kzU
u6RkRRKIxn6ydgsE2oUppobniVCKJu567RAFmRXrglmEf7lHZHUX94SkqsUcdgDq0kfZf+Blpy0e
/k4NqNMZj1o6VwkggrB3tPGWQzQ0TDVzG2X9gCqiBMpHQcK/1AGdU5HX+Aj2rXW5R4X4fZZmhV8n
9H5yNqsWaf3BtkCjTqiMshN0XePwkGq29iLt+t331vkn6A5esT85qgs0ynb3fppl/ATZQqN+yQPl
XkpYvYPkJz5p3BWCjoFEUp7Mhg4bKnv1noxd+GfI9l9KQsc+clma5NIATAqinjn/oRms5Cs571uC
kL8vNDoNMUEnCokeQKdNUmWr2slJOpBS5WnHUoRV67NYNsoU5LEhZbMAPZB6xU6T22GqzYB1SN9L
MLZkoswBHxpjMOtAifdIuODhLKamf8CscDv4OR7qZzJ+AM6/md/kDrtXdj32jnyegSpGUmJDCVkX
csCr8gj4U/ecOcI3fTDj28ySf/iP4a72hOLEWtf17OgCkxK5y9ssrgxgYuRbgZGKya5/rBCeEB5g
BknVZu1psakgl8dKkK7a3gUyZRLLpB+EzgeyIjwHKCz24x+zorgKJhJvm6xV3dFUSdPhYBrau41Z
aCoXacJYKiJsCFeZnXGakwa3CYPMYPWuWoBQ6+h3QldkSN7bgR9cAll0UAu225aDBUEtGN/OfAku
FPjKemKSlDIvfttGWBsQoxgLKag7BJNkKwzykYl1GpzoGDmh7Z9CkDSHFlGKCATXiqObyH+dFc4M
vYQ5q4W1WdT1kodhUWW5gmx9Mau70A8bsx3qzNO1pLa2pWVBUXcLknq5iLoSPHX4Oz/7Gqd7IWKk
01hbRl0oZQpeJd7AetajIJvoWJLcTu85hiDvzYaf7NZ12+jSslQ0OAwDxKJlyNjteYt0wRfWw8P4
AD4N7Jt4F+xni7dhPh3ujhCU+5bAuDtXj/PiGygvNBnKRugnCc6aVJiduM+Lg4Ci4Vb5y+P8rsOL
45yNDedPDdZUn2792JvKizSyEmik8PjTguJNpfA6XlXyp3rXvAxDhZzmqUhvOJXPzAhliE2kuFmt
enOpOkIovxZDfSqk6csfqKUB0iFZ02CvaB6krvGVNCrwyq+K2k6457T4rs2s4dgruq/yoLuTeE1W
dZGuM5IquRY5VOrZqfZNlR/7XrSE7Ou2ICvKDwyN0CSgQIunyxeCUdLVGAQAdhKFVlB9yeOf2wDk
gFK7pIK0T8PvqLqEZMhHF8TPkOIsSGZe0DovTO7b2K1h29XBMLXs28gxNHyNpPsDHm3jMQFzbtEF
9v427bykMrnCLJHt0X9oT6PV7Pv7xI5END0ybrA1N/gDMtnOhc4XvqhrMkFGQ8zNbDeI6GfvjPmk
ridiXs1MPOoe6BItiyUO6iEnh27EqMdXMXCD2SqzfTScuXHXhPacHDV8hMo4eyt25IOo1AUQpkEs
8DVEzct7TMpWBM1MkJ7X7rd1Z/UALHSHMv5t25Z6mQNGVL7MnJ0LlzJk6Qtxgbf0k7L+iSzEgSxB
P8NT50TgVcVt6iZ7hKvROcUKIb/HNz+hiQIvqyil12U6lKaKad2GI9e/V25Iu3aXnZr9O+MzQ67V
cy0LqoqQHfSOjsfzbV4FyqD3dpIfJeVspLvtrVnzSVV+AUBpHwaAyqjaMxBQvY2efYvQ/khgzY6s
1CxRHmsS0tHcMvYsZ3jN/fkATOkeXPKh7ltINljw/zEBaFff6nvNwnl7wyAw9PPhMfUVRSJusRss
vbbTA2sEB9GJT7u4kJ3SyyCP+5C0FNpyRxT/ratjs+xu4nIykXCxtPyosk4cc70pPW2aeNLQPN5D
T7nb8kdvT05uB05+HL5raDIaz2QIQeiwlnuttG653HTEvg4qNW817DNZbu674cal2YBrULOKyEzx
xpp2rVXtFYs9NZKxzHTcvtKTuZoUQOOlhxBthCmz4G9xWbu5Fi35ICIxEQvDnWlJj/lr7yIODmkL
1ffivnUIYZu2ZzVnrJvtq/LQLx3chuDJaoBGhrFFR8zisAdXvIBmEzUw0l30wjioqwZugUddiB3p
oYwUnJcYTueEmOB4LNGxTKaFB67EKERgbRl1B06jFhZ1CuF6Vz8kh8gjy8iuw2NYN5oNZ+DUec4M
rbc13RunhzFhEIeyxKBsTB9HXYN6gR6jfKJdelvvsr3kgD7Z3t6b1fttsTWUHeEQ/RETCasVwYgO
90J+DFhVoas39QKCMhtKqEtlAQIpO2kkc5AfZVE0i3Y3RowVYx0i+nkz9jXHt+SwTgdSQREdfNtA
AwvhnQ4P1V/ePrT/XYx9K00d0PgDeOvvA7DVvldTm8EFVYkn1Gycw/NwTL5tbxjZkA3DTz9r0rDM
RoGodw4+UE544Ku3JC9NaXpLBkxnMZ634daCTUvLRDPl8L0OqlFydkUv3Zf77FCcOauyjXvCwxI6
ucfSSJa5pylzjCyJwDYPCZNf0Q3vyD9jG8WPsakivkaq1XlXcgrkEl4il1UwxTjU9FOkSUtfjSsI
609PTXU/Vk/bq0kO7dbmUR5LhDBWJZKjMMoYmdXktsRf+AJ1/5WJhJC5DcY8D5QJ8ZtYEjJyqdQ2
EG28+R+lG80jdOWlx6pgYpxyemBvyqWdEPBwSNQA6cVeNwXM6CrUfcx8dDNuEzr13LVtUnDv3tf9
6Iav0s63p7tANImVByEw4zphrSJd6Szn2dyUOvasqE3SGRfa6p6456RLM3SYrRIMFaFrnANRMtKM
w72SPc/YMuWbNtuZ16D6kbfxarztHnmbN3PP+MHQFsZNQA/wFdRekbseG4gILyElIoO5kRl6JtOe
Ea605GPgMj2DlQAKrIvC4yECDm480T/6PbWfablAtCYD+1ZlPM/jywBmnqERzDg7pMJgBvmtFBSM
SNhvPKArLjEEC39L98WoE/V3YbnUqi9wJ23V9h/TY/0sOLHDHDuyblmugJRXoqGhPKsN+M5R/TwN
L1rMiCC+q+Fn06IrkizpPNK7VFytDpteUkZiWrBLGFx7U7qFV+8iB7yrmTm4hYVH8n3kkL4ENPPZ
6P9AlQYqT/edWTn5vuGZfEjrGnX9JHKQF4ucJyragCcVMoMYWD0rhBsgYXVFrtudKwilQcrUBKJG
zktb3aftozajqfpulF8Yp4P8zNbyUgpj8Hk59gKWl4zzIg56v5PvMNyaeOiYgv7AgGNJRamLoShy
rSIETCgkEQsmMXWvK03CzTFjVE18MJBfj25ZRvw3T7zralIXVBGGjSZwwIXKWO2Je/QP/7SI+bco
9Xbqmxbz5Vhl62udD7ACV1Tqouo5rZxQcEt8DN8rDv6+P+hmbcq7gBn+WHerr1CUv5uWgzKlPaBk
zz9UnryfXAE5OlbzGUv1KZ83rVJhDnKo/twg+qf8ULIJ7TFfGFqy7gv+K8wnOgQjzMDRC2Hq1CpM
vTb11Ayt4n5sTdQqD5Cs9fTJDXcZJlyw/DSGiDRPAhpxlCoFM7cdodhSLTKzzhu0qJ+3ZVy3m1cR
KRvCYwRPY5DLvkn2M/8UqW/bv/8bb/MKQNkPfUCIuw6JQrxpj/HFf/LvSZ9G4Oh2hmRjj2YNvjDJ
oz+3RMYxZygjPa5VNPo8nVVgl2pklvIubm56fpc3x8xITT6Dwxs+b4u7alcUwcCkKIVcFJReCrOa
jyWxK77+2EtOIH1PJS/UWEn/Vd2AjeJVRP5IxRll+SNJLSMhRLYYBBeddc5tjTeNB2E2R/T9CV9F
czLBpvQH1Qwqr+i6LCKZgEuQspqJ4ndgaEGdljDnl1pWd13TMzyHdcmuEJSBrEvOMPo+BoRcOy2a
pThuMJNJZsCsOygLUagVrNAPENekvg0TvdDs4JISkMjqazO6zDjVA5OOYf0gLBApyxgHlZYhEk0K
t+DEHwwwJorWe/fNQ29png43Yd9a5OZhldSvnvEFMqWUBjfycaYDuR8xGNnvnS5iEfGunrQrBG0p
eZw0oZgBIXtk6pC+T/bkucDq91o1yAsYygnrBG7Mo4js2siBn+au4naa9CVUdDMcz3PHyE0QHfjk
kyzQKNvY5Rm8nwlCJQZvcfWxz986/XlUAlusWR3463GABRhlJw1tkIaWgJE51g26mxFkdlQQQk6n
FoFX/+YPii5VHsTpGilk1j9RFo11Pye5Qp4G1XPm/8r9R73/8QfWcAFBOXUcJ8icIQEiFVSrlAwr
Kgq3x6yM8Ps20LpftUCiLFPvawWsMZBED8M2j4mTeYpjRsjNEYOIY3WfepPHEG+t1P3DEtLGKk4H
WZoDUhVXn2Zb2xXnMDR7kziRvime1F3+xHovrx7mhaSU4ZoxvSbjDGAGYnfhMbyil/6Ayg1iKRop
MTE0kWYfDgcf5Co9bhe/OoXgBGY17K2LcP196lyB/vy/vz+DbaI8JBnjemT9PnWU+iLswOmD7y+E
8EGIDTMVmz9xmxZLRD5h8fTifS01dDFCpUc/4dpIdUfxR9bTiyUHpdSV7JcgN4ccanJQKi+XvO1T
w/p9Sn3DSjJ8v8DviwEq/tGwWzGv8/Wnx2KhKHU1JkGs2wYYDW697iY6BOfRAuIpPDApIladrwUW
dcMGCR+IugKsCo8BdIHUtzF42MzGFt3gUuzJIDpC9Mgz4uKrl9IClrpeUe0WyUoI2GDCSKAgNuf6
kAhuPCSmPt0pQsDyXVaDOldAmiRmbKRQmAJcFe9zmjGinMx/LOzkMWZo+W8M3L8nlaYNRqVnGk/E
2Phv85fZTR5CCwEPK7LiyqpOnEcS6KwYsbh67S7Eo8yDxg9xJYgE9Cy4qgXuQ0s9l/t073uylTmV
ZzgRvIvUSb+pMLSInO1Id3n7xKZNZi4AZUrA9hiFWom9HSzhS3wav6QXhHlt0sYp+E6J3CgWwNk+
lusR0cUCUMaF0zgVRx+gEuZYYKxhaGuOdiaMHpULT4ClTgwzYFBmxsinbm6GdxkHp79UiRliws7g
NqfZUSx+F/9k1Ui8Z4o+eVYLCSnLI/lRzTcZIJVHQJ5mt8yw0ygbOiZ74V41RwejTC+YgQEiT8wl
ZInMOLF0iQY/TVyXJYAPB8GsjYMxvWTTwWgjVyqPDf9tez/X2IFwn4LMnxfBjqXSVWyEUgOJM5Ro
F06KFs3MMSA1YSiWMBPccBRsbYyB9dw+uQjOH+bYr/C0bx6gGaZVA7Rv/OObJ8ixh7vYYT0OV58A
CxjKN8+lMIsjzJYADBlHZTgEhp3KJ9r4WXX+XUyFsg4Fp4WaOGMxFVF1yqR0/FT/D2lXshw3rmy/
iBEEQRLglmSNUknW5GnD8Mh5nvn178B97xUNsQuv3d54oQhmJZBIJHI45xR1juIQqsRIB39KwoLj
62h/Apj08MzDL7MqOt7uFFqtmHTOaccQCJWYFImHYM9q8JMZTuRVg7PPqHXWCH+am7Zw7dZyg0lZ
CBEaXFtI6diPXZN0PfJ1fhKD8dn4gooAhuHn+wF0Yl6yc3xtf/0cqJZUOvSZXtKoHsSSLndGeKy6
x0lZu9r2Za/WIYcbSdNrYQQZo1egr6PfCaBnvKTutM/pOwwvqTtLtm+rV4lS0MGDpBnKAhL1Q/nT
+hh5BB30wCARVYDOcz6Dox6jypmnSupuasoMi9vINmHYTNLU7hbGQzHWG6Q3jvMuVRJZbG7XSoCk
WGMFCXMYRmrDhrp83BX6Qza9XDeJ7fuV2XCMGHU1UOj+PY4epjkD5gQmPQR+CwgAgZHgpRf2Er6M
YtoQPZVk2KkA27f7y1ZSJUvs7bJnrIEP6QHMIECzwjNDQ0Pr1bYX+Gxx6aFCJr6xPb5rq18PSDW+
8/bxX/0KaQcTdM12dMSIb7sTs/TDkRz+Ulnlmbd38nWRpZ0EtnMS2hnUTRokPw+kel8v/vWN3LbG
VxFSDNxFUcD4BF1sLT3GyH+GmcpUhGN/469el0uOegPacCc0YSrsKTj0n2tMpA7oRGwHN0GfRKQS
txlkr8RJ11lkWolBUmhUxOxrOH/RIuIXVrMjTbzrjN5LM+t5yPOjBgLZ62u5Hf+tREtX3FLy2CHi
ikPHZeNa+/isfwJ0MV5NvnHj+K2i01dhHnL7dhn3oc2FeYTWJ2M81/WnblBk0sSBurZ3wnxWz2Xw
09RlBUYjnzS+M54r4463o1tEx+srp7BCOZK1k8SIYx2a5HV3S/ru0Abxn20OGuk58DJ1JoOdcoym
WpoNf28c0Jq0a73gxG+bnXbI0WtXKqrO20lj9ipNWjgSspJXJjQyL+ZZgNY4d2bu50hvUbDIfyyf
0WriOaNb36PavLu+mts58pVwYTirXRv7OR1I3ggHFRxar73QHMgRggclumkOwc5U0ZIo1ZUcs1Eu
er3EuNTa3V+QkjkqiOIB1IFF8hfD6A1G8VAiVRVmtw30dZ0lX5yNGiX6gl0Ft+9D51C3p+FTGYHr
0VoUy7ptpK+iJG+s10MZMDEmDlT/Yb5Ffej6tm0f59fvS66Y421VpgFMZhpqN3B+Lto7R1OhfGwG
+6+mIWN/JnFt1JaIs8SbQgT79CCKoapMpEqM5ITLck5A+Iy1IkXodZPjW2buTePFau+Ad94U34vl
j5zh/1bPlnxvQLKwnsWBG8rQA61ol5wnDEVe36LtrJgY9zEJQer9TW8jq42gFqhDxHxs54tN4wMZ
X5zxITM+mNy34w9peDMYT9fFbq7mSqqkG5gr4oKRDvkx0scvXcwSfwYA0i5YIs2bjNkGvT2ALE4t
qd8Vlm0oskmbhr8SLx4kK3eSIpbUMHyPtMb0IYxfDFUMsn1vrgRIzjKcaTHbLfSz3Jr5HXrJQFCc
u04lukhw77h/VKJfCZQcZFPGGR8saMSCfRYdzOnOUiX7VIsmecS8DFMtRKjox9lNZ5x5+i83RXJ8
hFPMpY1Ys7S6i/p3M1N8f9ulr9ZIcnd9og+1I6DexrMNQqbmXn80zos/HuJz6pWjaxMXEb4XfAAL
vSrPs+nVV7IlV2hPUZsg84IYLk88A04wS8BksNyaVDF1vOlzXwXJPYyZNseBVkCQPXyJrENsvLeX
x+uHd3vqbSVD8oV1H3CzQ9jkR6f512QpOUIjPDTxUCIgjYvBhK3GXd6Cw7X1lVjJacRLS9Ix/3Wo
Bp/cor+sPM6e4VX75QNGNrz64jxWCH9m7mJaJPhmuN0lVJJyb5dHVz9Dch5hWg8L0RCLNL52LzBG
+Wl8N3nEuyv3zjtVqmL71NmUCuglZspjmRgXbmZrmuBJauOL2WSVGw6LKrZTCJEfNBDMyioAbGX4
ZXyw3PTLf/tiuvzgHDJklpUVErFZb+Jw/j+95Hw+D0YeY2JM5F3xRDuSY+6RRyqA27xIOUKl0k+y
nIQ4WloKbNagjX19KsEOoegdVkmQjCLu+yCv8hFtMMXzNL6w6uX6mVN9X/x9dWNZTW7SOIUZABPu
Mkz2yej+rO6/2hLpDqmGOq5qAV7a7qDEHl35x/hsn741mVs/i8r/H4W6K4HSjYKxbYs0DQSCb9hl
mJIFXj1rXS1QOKxtn/hqa9LNklZBsaQdNodpAvRVO9VdvTcdzb2+R+L+uGbS0v0ypG0YMQp1CL0F
/JJL0sJj4cUw39n2fTbpx+vitjNWq+WT7hSz5nHBBQawnRx7Dqz9v6iFlsizb7P3+QCwDvEm44oi
49+EjACFQCkBk6Uyj8GihyMHR4NICvQ7MXpMPhgo+2FmSUknsG32r6KkJS2iXg8XcWUDqK2qTnRR
9ARuW8br9+UltFqM3QtMzFL7QOevTX3XqQAfhHG9tYr/iZDfJ3bC86ARCIuA5PKG6j7WI0S4u9T6
VmaK3MbfXE2vsqSLuUkWXlYCeXX0QA19S2/qF1EixQPsPcqDPn+0Vbaw7cZfJUqeNZ5zhG2C7sE8
JO+IL5rrkQX76Ry6g7pY9zdh9as0ycuiBJz+lQgubssvbL8ci5veF31JYj5JWZZQ6Sb53D4ww3qY
oBt76ndsX2MmNDxhJOkX86oqQFSdKhm3jzTBOM4F9o49VYDZF/mVGCNtAj5c9ZbdTqeAXe0/J9iW
HC/4C4Eq1CCSmh+a22pf3AvwYf2enks/eSg8VZFVccpsyf8mUZiCIAwLWScf7NKLrcRlg8IbqmRI
nqJFl+hYtpBhLJdxuDcWjPAkCmtXyZC8Bbrl864WNCNN+SkdT3P42NMXhVMXR/SKu2AiGby66Jm1
/Cd+j04Nno3phWIuDlXo6aCdmL27Lk3hm5jkLxbH+A8sdMjmc7+4QY/ejRCdI4UbVooNUhkdk1zF
ko1hxZtf14aDuDkDZSWIJBE5tyfzJtjlqqBWtZKSs6hLgIcluZA3exyEGdOx1twaWHHmPjnPKhtX
+SYmeQurCcA6La6Sbi8YJMIz1b2sQRc08YrdeEwL1XoKa7tmKcJaV5ZCI7NKzQgCLaCKds/zGaVT
YK6RO/tJuxj3GUiiAhewCAf23Kn4ORT3MpMcSIwBJKoL4ivWPBT6QUtVmyc2541ywLLHsTV1jAlL
yjU6q8vMxFELXsQQTn8IPuWe9kI87Szel+WH6wdh2/uu5EkKaSh0GAP5z2KKuDc8iI5Xez8fVePE
m4duJUryhiNJo4TWUC0O99RirtlTf2yeOLtbWt1T6LV5h62ESW6xQ6mz7sSbWaSxf6ENJK556tGH
1h2i2lUm6sU6Xds3yUVaLe+1oP8lL0BVIjxme65Bov5EHnBVY1KaJG7/gT7/Oz3ltIeT5zMy59g/
ANz/FMAqzTF6P4CJCe0DSlQQYXxXlJQHN3mtl87MoGQf6F66hF7Mv9NM1XO57VFe945KDlNbggls
EhAjBtHAarXno1cdxd4Zx153VZNom2fasW10J6Pd1pKLb9PkzIYBL+1T+j6uLnZ5ur5Hqu+Lv6/8
lVUR5G8GfL+PLmb+6KTvr39/a1cIEKwYdTjGXWQs7KVLzLGiqMrmNmhmzPul+QrMp+sytnzuWoa0
JUtnwksUkJGcRDtHeuj3/x/mJ5Uq0tWV5VHyV9k1zEOXaJeojv1hUOVDtzZkrYy0IZgXT/pGdGNh
Yk1MgNhemoLfgDn+t+Znc9cc4kE5lKeSKfl1re5bu9BQfnXiwo2Sp2b6t1pJnlxH/6CTCcTO4KXf
WT2YyTJfoEMkmcssd8HEr/NOFbyr9kty6Uuia6HmQGaaLLvJZC6NDdeaVdjyWzfHesMkZ97W1VKZ
wvpao95F1nFqmOtMZ3upvSL8ft3SVSpJjpw0UW+jMAQ4uOLepJ9I3YGCWxHCKPSRY90ySjnRBTA6
rT8u/Cubvpfjk+mkgNZ7uq7N5st4tXRypGvNg8VMUUzTQJX3K2csMsbTMdLdmnr4BQCsPaqwfhRr
KEe8XaKju0eYojmH/jhe9PwTt35c10y1hpKrqCo7X6oGMrRpeEEJ7cAiwMc0uTsN422tq6bVtsUJ
9D4HsYkt96v2yzxMFYZNAJtxz8dPQ3TPs8Gr4u96ZbvXNdvMbxF0q/5XlmTuZjKVdcYwYtV9Q2jr
CT4RgX3b7JyH1tcOiAP3lsLqN+/ctUzJ7HUn4NXQQT92P+LNXx6q43JGiC1IFJVQ/dvO8L8Kglzh
9xuxbZLJsApx4zYnO3rXaqoo+vpuMRkHvrSyYuw5VpA1Z0FGkXwE64sPDjTtfT26GcpdAgFUdFYr
8/tbgeDrQoIp7HfdoqwyQ/TsC2RE+wzs0YN1M3xtbsgBvRN+5Wkn+6Y45B8UJrO5okSnnDiIADA5
9LtUmxfWQDO8SzrwxqNfqT2wO+fLcHY8wdlTHfqvsSIi2HzWkpVI6b4JAi2cuWgMsDEud1uAl1Hv
fAH+qB2yMx7S7VfVbaMUKbZ9FUll+kwsS/RV2BcUwvA4Ki/cN+7FAIJxLC6q2vLmVq40lM5htjAj
S0QTGF90H0g2jlF5SQfiDEV6RamXdPgAfRoIysv/NjSluxjEtQcBsRd67X12SBXmIn64HMevtk6+
f1hZZLwlCIBI9IXxBwtN8dlRd34QIEITS+XOhMVfkyYlW3ieVfUkDKXxMXiOl3rqxUgn4vRhrkCV
jtg8+a97Jl89tGDh3AsTIeV0WFKQWOS3hQ6XfdaGP8IiXa+jdAdlXWDYZvVr3+ov1K8vgQ8QJ/ZA
PI6nSvQyPlw/5pv36ko54QVW9m8FbQcUXshz7IQeMqvTXWr03c4Y0k/XJW3mBYhJqG7ZDP9xyfZB
FmjXbRUgDDrldwVySNbFdoGHdRxBe3pd1qZWK1GS9Yd67FAWa6iqp5+oUXp9gLxKvbsuZNNBvgqR
K712TKxwbMMJrcW3E7Aqwz9oWiLA4gQInIlUvDyXPwVGk6JzB+FIUrp111xGO3RDiyjUeBvPUWIT
ZjkWcH5BeyTHITwsSKD3eEcADyP8wg/mLnnSvLFync9i4LV/Ug+vvO2SlmRKtmDPdo5nM6603pk+
pXO+H7UYdOiUBe6oY8hWC05VZz7MVnTSTE2l8Rv3IUmXzAP0tFVCYmg87EVGTMD7oA/nF+BhsFMR
TSvW9w25npk2E21AUYtXVIcsjkDeKkq/C3/lM3/RWL6rEoWKb2zzNw1Bj/P7sW7nzmFRBg0t7XlY
PjND9Qh4kxGWBIglXvmNnvZlHwUQEOfoycrwfNfvp5+gVUMkqTrNby5NSZbkE8d6ycdQbJc+X4Lc
z/SvzHjGY+36cbbkO0WSInnClhttForW8KTV/HQ+thVwS1UkY6p9ET9itWw5Nxsea7CFriXuZPVu
YvvX1VAtlhRDMRZZ6SxOs75c2mnHx8SrC91tDNUlrFJFipyKpB3z3oIqQ125Vs3cKvv671SRnETT
5iXA4yFBE9NL+i6pUcVLwF56ui5nc+cdSqgN8BUOyMDfN2UcMQcUMYx9Z/FL3Y67qM7dYPyn4+vC
vFZCJPMaWGRTSwxHZniUV9ZHSzX/otJCMi3DZF3UmhBgOoGXGMZ5wMA0s6bj9cXadt0rRSQDa+Oi
Z7SBnDT5MeoHvviLlrlpcV+XuzKkbp3pXpdNihtd7PVvEZ+0fJK1kZIbY4X71i8Y35lBebbrInUT
GoJflmFWn9vHgReK4GjzLK1UlQwwMWrbTEYITVm6D1hwDk3ArBj6DTFihffZPE0rUdKVhDpGaJli
XJej/S+PDsxQBOgK85CpkeaGTUuVwcjjNHA7Qt1Zu7TKWEIlRbp38hLVmDSDGmLAynIFtDgGa26W
xyBy+ZPzIPiL1BG6wjhkqmit6sJRF7gNXaNFuzRxvupTZ/hp3CLl2xLUnhrS3qc2jxRWqTAQU/Ic
ZpMUbWBD3ak9O/XOXDTPsj2QKbjXD51qWSXnYbKsLJ1QbF51V1VPZYwWb8W5VqkiuY9h0PIwiCDC
5MAaPljtzza4xMPP64q8TQr9OscYEjdADGm/odNLKV0sIwHKQXQ77QUbK3sU7CmC4KxQDsG/eblJ
wqQgJQuzgVUOdCpNpziY4eLqjXGw0winLE7cMJtVxdxN/RDi6TrHXLiJrN7vd0lUTRwN5HAZDXDe
UWjy05cCdSYBm5RdVKHlllmshMmP7qKdqwq4MagN1t9mBOyNveeOIvGlkiGd6KAeQiAmAYMHBEyu
xgs3HkY3ThSt1m/zFdiqtSrSVi1p38xDAVWGPdkTvz5UH8ijibIx2elHvEv+cf5fkiedXNakczfZ
kAfKVy+w3w35wU7uaPdVq778gcmvVZMOb1Y5KUtymER2C1p00Z873BTHwEFPYQmjV6WY3qImSapJ
J7m17TazCsiLteFQ4pYUuG5jCHpyTpirl+x7bGmnYkFrOU5F2sY7IwArspPu0mF+1jK2I3Fy2zXN
4fpCbF1x63UQHmgV+0aNE3czwZJ3iEeraHKTcXddgspWpSDBnPBKHgRyE7GPPPSIeTOohhGVhirF
BDV3GjsaoIV5MSIvQDOMYFEtv8FWvy07Q8maqBQoeZQyIdQcTBzA2nILcGWHu+BZOJXkixidqy7s
+79aRC5l0msjWrqhwiKa8Yc4Ok/9i2H+QcC9sgQZigpQTpo9h8ISmpNjHqrl2NM/uM7WIiR/krFm
NmaBHGwZrUu7M+4dENvfaKpeubeVld9PG5ccyayhI3XASQMXpMc6L/2FP40x5p1GDwAeTO4Eu9+f
jHFKciWvknfRYJcl5CJxvRfwI6YJNrkO9BA5OkOCXDkWpdRU8isxzVJiJ5AImqTH6BlTsgcAy8cH
E3A9xEvcZnKdT3arCH0UXoNLXqMeNOp0OqRGGMmNb0vVzaPwGVzyGaGo+qVCqzFYikOlLcMZqQbi
dkWkeE2oJEmew7EQk7YaJLH8PtKeiyx09fHH9cP7NskqmYXkLYaSwOBHeIv5oX1v7tpL5EcfxhIc
k8nO/Mc8Z78LkzOg1lwuGjgF8UAHZ1vc03MSPVdLpIoNFCYgz7f0KWdgpYNOoxc8CIj1BGDyBrod
o0fDBULqafl0fRW3BVIT/8C594aFNxvSuFlKxI28bLyUNW5tP16XsG0LrxIkW0iSxKKFgZUrivtk
/mF3ozuo5mg2E4+G/ipEsgXeB0lljyKkB/gTWCioDyymY5W7xncBTk/Rz1ipBjf+JgD+n1D5nVku
nPaUQrPm4+yJxp7Azz4gk7zDJL2v6rPaerSsNDTl4HTmJWrm0NAYQn9IS5dyzFcBVaHvFQW1zQ1D
nQS5eHAJvGGPDZqEx1TMsFeOcxPy5ZQVP8zWv24VW+8VcIz9T4iwy1WEhL47g7QDSq4LGjRp43eB
5Y7JZy2evDDrdteFCROTMyoGbButuw7QQuW101oelzMT3Q4gNXLnBYBLydJPd3zSHHfMkupzaMTV
ba5VqkfS5q4ZgDmGpg6lcmGjaqeeMm1EQtz8SA0P7Sqj+Q1YFYqbY1sMMx3bQGLlDTNtNjLMJbei
gM1nDEL5sQkQv/BSGooAf9M0ME/4XznSrlVF0zTAC8IxK98XFPDrGBuODYVpqISIv69Mo9DTwjAm
CKGsu+A9dkNTlMa18k/EUB2dkgaIJXQ5MiM5iFxSXCD+nFKXFR3arl/6qFKY3ubOgHIB3Jimzt8Q
gMZlEfadicTuiKOaO0BgHz50y2HoFQ1sm4v2KkfGSJsTK6S9g1z4BEbdanKjAuCnk8LMNg/tSojk
g5w4bLghstQdXfZtE7pGCxjtgR2jtPeaoFXchpvHdiXO+N0QWj1s7KCBToPxw9BPNNp3wRfQ2rkj
IR7Frl33EsJ433gJkDujcZxgZlwGpCqCXNNDHV6iDEAvMNV3JGr210Vs79KrCOkuzJOpsGkNEdx5
F0ehO+Q/e6o4o9vXkklgb4Rzi8iQVAmyMmNWo31HoJ7YYLlKFhAu935yrC4ZhkL+6QyriIxW4sQJ
WB/XgGvDJPqtYv4hNH9GKmaNzTVbfV+KWsGiVQX6jO/X7WPEF7cJ7rR/PCcr6SDvy0JC06SQ0Y/o
tduxWLFG2y/blRJSfBKmbdLyTizSTxu8Eh2AXeNDMbtoukO0Wr2oMiObtvwqTw5X45LXzIyRe0zr
xJ2AiBmoHJv4xW9Oy0qC5At41+Z00SEhYfU7aqDcq9vnKQtvkq48mJyBIF3fh01wvH6CNn3CSqzk
E/B6Gc3FRhhULO+MGej6CPoNwK6Nnw2gXFWKUsWmw1tJk168dc3CuhFhZWkFXjncm2HqtsGZ0/cV
USQf/8ZETJvZOE/UknGZWJGH6GISJcDjsrf25Bh8rzCMk5/sfXPp3fDr9YX8GzfxKk+Y0Orc9nZV
FIlw5uah/RJ5beqmpZd/nHbl97Fwx+Mfxsvmq0Rx0lcSeZjaWtTjEFhPHSrpYJU82bc9ejLzfbxX
DaltPwlW0iS/FOgFzW0xONB8RKrVcEXzg+YBh6l052+zD/Tdi6p9avvUvSoouaoccyxjNEHk0HyM
7EOu6jPddoWv35fcVN1E9pwSfB8N6g04uLp2X6K54l8ahuSrDEB2/mUYwx451B34YjCeSy9AaMY2
qTo+N+MjkxNACFEUjWUgIW2swqjtEOxlreV3HXj7JtecGzeqvOtqqQRJjgNcU1WyCLTQer4PGeZ+
tYe6Opp25V+X8zfn6lUjyWdMeWtkZoTn018QYPQIVNKL6TvgGkbfj3J0SnzurR9+FScd49Q20jAU
84rFx/B9JZKm5/mT9tLtBLlxuP/HBBa/bspXcdIZZmgEG6Iay7ikg2vEBZqn3jlAvuHWo4FHx5wq
tm37SL3Kk05xODk5bVt0JNZzsC8pykutampw+yZ7FSGfWhJbnSEA8Szy3omJ29fmjgI1hR8K3Wur
yMuBjv8vjUQ6yWXVJomZQCYGzwSSMmYK4sMAjuIMe1YrrhaV6UsHOinGNl5qmAgZwLZuP7ThFyc5
tcXpulKKrZKH6YDoHjVUzH5o2XNoPwbx8/Xv/80N+b+NkgfotJSEYUQgoJy92YtjIJ4KDkL9U8I9
/k20V/aKaEOlkuQ0NKOOTVvMf+j6cdR/aLkqrajYGrkfp+i1yqmEeQ9F64MPJrLOZmS6aaQIQFWK
iL+vrt4mXkhqCcy+oFkuy9zutEUFLLl9Ob3ujuwZolAPUwoRU3lCIcc1yhMakBSXk0oPyR1EtTb+
hdHdVa2PCdW7rnUU3UsqB04lf0AnEi22hT1hQEI+9Ae4tcHxy4/lqQRLGnh7hn+rleQN8iAnzdDA
G7TlwZ7vmulw/eSotkZyABGP9Cpj2BrafLSno9a/aKpeKcXGyLlQyo2lpj1USCt0bDDtOIWL4ipQ
aCFn8TpmlsFsY1/y8m6Kn815z/N/58Lk7poMLXFhIDBqlli7T3qMPGeaQoTixMt9NAEvijnMoQXv
TD9HW2TDX9Bxv2vHYnd911VbIp35yhoLLUkRWkXz5BL+EDvzvzuNcnZzMtBEWgpA9BGRTaCdtVKR
y1CpIB13XdO1bJ7EwRirc1RH52hQgRWrrEo67SBAMrRMnHayvOPhcewLL9dULX0qPaQDvrB0arIe
djUO5GcZJEj+qBoCtmuWr5G0TNIwpl2H/BLWKgR5zD63XRFWpJ8BMo2pPq81MMQafot2qkzD5vpZ
BN2kmOXQgQj6+81CEq0y2xJWplsD3lYVStDLF6Osf1w35u3L3zIFDzCnHF1Vv8vB7NY4kgCps7xx
kT8XJZ7yoH9y8Fy41/fAyviq4nFRipR2jWVpWU0RTGPYc3T3JXv0zvyaFBAzYdGLCl50eyVfNZRW
EsUHpCVHbKCNAfH4JgZl5/x4fRU37fB1EWVUqbrkTRiLieM+/VBPdyRUODfVksnT9FOxNGHeYcna
neO4DOhHNHQ7BgojlBZFR6Tzzpz960op1k1GvF3afuwbcS/M830Vjy4N7qiqpVS1cNKjzkkBsNMa
kMEQe9pjcwxK+gd7Q2HcQL4yUKWSDbwL8jbSy2Ly9b4hO+Ae9Uc+pZXCZW9dP2spkk1bXaulegIp
/Yxxk9uufLcM38pQJUZ8Rn6V4j1vOgCBNPibicpS4FLpUzaBdPnZ2kcEtowwikxe0nyOJxXstjgZ
sjTU2Ihto5pjc9n1VV1mRHaPUk7T0TOabfa9rZ0GWt4ZdXrMLVBaDOzGYsX764a32YGwkisXXVjG
Q0w5wvcN3+wD25ObwDe+o84THfVjrGrj2zLBtTAp4RoDbLMxLSGs+TgWGNpWHCPV943fHWyKuWJL
D3BHdTQIQAEylpe8yuyn62u2ZX9rLaSDZOa8q9GsjLRxdMPm1KXMH7RDOqqyWFtOYS1HaLt68JSt
E7MghBwr0d147P2p2w+qsoFKiPj7SkhgT2YSmNgSu7vtDOYG/KGif1CNXysihUBWltVxJGQUybzj
kfMRFO57vVgUT4TNV89ajnS/9nXRG20MOfpg+7ET+JFObybafy6CbpcU+iVkWu06JeYfGnpENu2Q
BIEiUSFkXDnHluScGKnqIhQR62gMR60FDFbJcQnywbXgOtABpggvVfKkG7ezW9LXGYwkq+fdlGvf
h4CewoHsU9M+WcOsqNFu2z4GzA0HHhGEMb+bS9fSfrYo1DOjY2Tuh9iLp9vwwz8/YILaQSeWw+GC
JSER1/ouZOnsM6b1bj53oPac0s61MPTqopKumo3aOgOWQ5jugDWaMzmB2y/WHLXBNPkCdGamtRtT
w52yRXFvbYvhQjObgbhZUiuZ7IyBl33yyz7wG43u62w6lroKPX/rJmGGQ0xuMrRryK8zy5rjitfF
7I9aZu8jKwRTA2aZTgLlaDciyrhtkoS5DWtAaV5EuiL3sKXlWrzktaLaaqOK5mDAbnMfDSrN/KzX
o+IdvWWGayGS1xrsSe+MEkK0MPCsarkxKoDclHguUENRP9v0KmtZkvdqS8BT8hTrmZyyd7qzczo3
8E2/3xt7DR38ujv/SUZtLVEyFOSmScEmaJcPpkBP6enoMXLhpUK1zVWkoK8SnXPkDVF6BiqfKg4g
p50+F9TNSehazNfiw/XjvHUrMwqXIboSQJIlqcMcI6ABx3GOw2er+GHEih4L1fcllxsES7pQiu/b
5BOxDpH++frv33yWrhWQfKxt2iQMAggovolh+OVWMHCmBwuTgT/r2KXgCwx25LtCqghW5JuEg6/Q
ZMD0AIyAFCzxPnOaDDcmyI/c5lTsE+46nm2AplxUU2M/VY2DbZnDWqAUPSXT0Ib2AIEB6N4LJ0jx
7O7uNLve5WOiap5TCZOCqJiZNbN7CMuXk1H4ld17bLhtwNx6fRmFcb1ZRYM4GJQXobVsfI42NnFL
4tmv5psljnyrOCd4lurG/WQrnNKmp+ArWZIh5rSrOyeGTual31FBZ39jnpKfghg1OmO47bpmmyu4
kiZZZQZSoqwLIc1qzs4Af868pb9lraoxb9P8V2rJIwbTYGrhItSKTuGdjopFgYGf0gP7auMSTzTM
O74KKnLrFlnLlIyfxkzPDY5tK81n2v9g9TeKaZzrC7gpw3RMEEgB0InK1/6ct+VcxMHkYwqR9ihF
T7skev/vZEhnys4mW++5MyEcjO/jrDr3KWndiM1/EGID1tgiBKZOcfFLcVmXOUkkLilSZruAgAE9
XyI/DhLzTxZtJUi63meaJT0xcWcgrJh4j07U/fwnLZoOWB9wKdlo/pI9XwSwBz3L4G9T4zmbvlME
7VGsKlhsnta1FGlreJZYGP2DlOi07AWk9vIogE91P0Xrs6qVY+uOWguT9seq7TYoKM5QouOwGNNN
qfWP101ty9M5ukk5WuAdXLaSPxiqAOCqejb7dBxP8ZR/CzQTaEXNDeLnPVqAFA+drTDT0cXdhMYH
pHqkW93IW8eq5mr25/KbXiExMt9S52ZZjrl5F6OFF6kmhX/dVvBVouRewVLZ4e0BiTq/C7ObQSvd
Ug/darwYOVHI2nKua+2kxSRjl8VW1sC5ot5s6B+XyPG6+nGZVVmmLSeEWB0MtGiwtrB1vx/cOGry
ejFwnki0M8mTU7ulqXizbYowiGWDSYUjCJN0WSbUN+ylmvzCPBbOO0s7DobC/Wwu16sIOYtkOHVg
BGM9+TycHdy1ZqTbJ2ZqwV2bkOBbz/VI8cxQSZQuiA4UKqxtITEdSgxTlXsaZ+9n0u9Z1igsfdtT
rLSTPAV1RnOYB8iqfJSgAOyrecYpRdvjL+ZxheVtegrKmWlwxgC7JO2WYy1FUBXj5Ad9HGJ+QVtu
g7Cpn687i02beJUiN1dWltWRysBblHWVW04V6Lma6S5anB/X5Wxuk+noYGkENq0jQ+vazlIZGd65
fhvUbtMeeM/2TvZEI1XH/SbQhbOSJF1M5WIxyw6RFUaKe4/ZDE/LilteDm6amH5FEC9jJsPWGWDy
NYXn3VTSMkxuM2bgoSDZYlyAdzUZhOj0Z57t2ABM9+6kF6pGos1NW8mR7NBx2NiUDHKc4iGmd5a9
d0AFdX3DVDIkfxSYWD5AMyK5bhEKVsu29xtuNV6Hbp/DdVGbuWdnpY+0ZbpRhk6RQpZ1P+9sL9w5
j2xXnuhO+6Qq8W3eHZblGJj8EHAG8qkK29iOW9ihmUZuS882uUlawwtrf5g/XlfrLbMx+sscgRKK
VBIw3GWEriiaB2M0cmzTkV84+NYwQk68GiBq2l3qCUb24Tx5gu8p9Ysf0w/HVzEAiJtQfvSsf4F0
U1b9MrQwDdRh2ri9oTqNTpylnxa0D3qV2X/JZmfBNG867K+r/pZoTlJdWmZECgkfB6ge/kTO7tTF
aL6svX3khy/6N3q5PQC89CHdq3Z3s2YHvhob/0w8lmUArTLjaer0kCugj+OjoPUwPulPAoqyOdjI
aiuc9KY5MdsCWTYXCy3+vsqa98gzk6ZHxpB1QNQqpwEjvQjAAYkWL+4y5/FDbFD6/frqiuPwZldX
QqVdjctoCukIoWMWeU48/YznRkWFpVJM2sAaHcd2ZwsZkeE6zqkJbgrjwUprD1gt/nV9Nt0mg9cy
EZqYABr8fREBelkhQpgnP6efQgvMh4Y3Obs0rhUubdvPoCZJEGAxTErJPm0ctdpyetAAROGhaLvz
sLBD0LGn3EKZf9qPc4jn83Qg7fuEW4pAZXPXVsLF31emUgdTEWYWblptfJrSj0rCiE2HzVExxFMJ
7QvyY6mz+JhPA1ZxyP6PtC9bjhtXtv0iRnAeXjkUq2TJGizJwwvDLducCQ7g+PV3QefsNguFW9j2
2dE7+kEdWgKYSCQyV64sgrp5abdvf65tyI71DoO7eMZt1Lwes/hQVLnNmxfLi1pXls6QrYP7SJvn
5HqvYh3UzqEU5fpjH5Hl6brJiUI5NMqpFh5KGPSDK+z8a9Bm7Sl1NNh3oB0Gvz0UYR1Yd2zUX3qf
xdfRBJ8eYLhw0AvBOjC4w7RM2rgmOUI5V8VknmiQCcpIfj8fda9Kry+eB9Nq14NJ73XrdP3vFxxQ
KCebKCIYSNt6fBeWbaWQDNzw+80sSf3NSfKoG81PaO+2osJxZ0keVwbHfr47KQVZKs8pcEwpxv5m
xfyzXNcu7ooqMldaSnLfwr3brY3z4HbdQMt7wtpyJVLdV08WEwrM+WzvOGddmzkcGWE+BxrM9NWi
h8H5ev3ziCEcBxLTCG0xd+Z8v6hbLP978r27rgnX7EWViaYKrgOs4jcE57wGq+jVLWXOhVZRN4/R
kmyBom0fmk658dLt+/UVCeF0TVfRjYfsD5+Rm0EqUatmQ/hQfvbMI0l+Wl3lp0vqD5asGic0gB0W
59Pqdcn1NQcWyesiSuq0DBQFU02ur0gUmeD7/F4S95EwGrPcmhYwlq/foB/zuHwog/JUPaUs+gtk
w+plO8h9ME/vLVvt8MHUJvVt4/NUHxy79TflI+QLJPeqeAdBHtd1BDMq/1JtM6KWZYIjZJMNszPy
A8nM6Pr2CU1c/xfi4pmq2LMDPhQ8KHKAnfZlxAA1uj5fBxH6nR0I93wrxspyhxZHdbUfSur6lkd8
rYrAcZT4U9lqOJPLJpRXKh1AVmseysq9d1PI+ZNFsh5NvCD3PTnnaBeFZl1vaD4ouK7tl+qWYsxd
GlkobH8lb+Nhw8ND99NP9pNMD16Gynm8rfMg2WfD9FLHRU+jrQQNNU6Dud1Cj1tyVQhNzzA9C9cT
WJt8WiEpqhK8jhIv7ob6pFVCrZcN7RGepB0E+xN2t5FX9xl0P9iLccwPqev5JB3eFiV/TSYj1MY0
/gsj3MEx29nB9enSLgnm3IZaco80YTQPR20pgmV8vI4jtMEdDnfJKlD0MuqlQMyQ/mOMg1+qP0xZ
wkz2ddjW7taSrMNidWwt2RQP+asuaw8X/n5Tc3UkuXFR8I95SFb28wRJslDvWv1rUtm66xfLKnvI
i9ovHdW0UCDHuFcDl8/5OibTbfsCvOdwuCnrWL9h07XMh+2JeH6Oly0E7MvwL6RmHNWyLBvUFwdE
Yc4ZdQRh2EaZHRTVTWNmMRo5Tm7pSMxN7CNwzRoOEhWIg7m1eQaB1oYJOXQ2MFWNjCN6keoIjRXf
Tc+nr5ggHuefquBvSG0OJptAtAIsUe1CmcVZp8T1mEw6hnn79nLKmh9ZL+kUYn8791A+w+COrlNo
82JiUi80bz9P6mFMnsr14zTe9vnb9cMkA+IO7ThVeUJVAFG3QokKueivZPnSZHfE+5tYb7dt3LFN
twJhoIVta4rmc9J7t3W/3OhVf7y+IKF32MFwVuEMHumSJoFujnW7jLWvFofElixFVE92VCRKTTZB
GbKbnIl749oUWofjy8Y36mD4FwcQayF0lByZNBlmlJ+yeJBRrIXX0w6Vu3yTrvPWxAWq0dyXzefW
oQd1/JjTTBIVCbdwh8MFfN6SO/My5QhZ7KCrFb8pX71WwkhhV+mFgaPJ3tVcxF02X+rL29bJaQsM
tf7ZgBlCaGCSb6py45ifoMMtiWHFO/cv2nvmfefO1dUsO3fFldGRGF3VPmsmXN1HcPMk1ic8Tg7m
1zF1EUxY4qyPbkpbFKgjhfqih0nyYxk/JD0rG7zSTMYLufxMiI9YugTcbtdA7vDct5vEHtMSVP8I
bD3fG4IKo+CcWbIgIYhlQTTHM1080jhbaFe9qka69lGbm75ijqXfM8UZW/ty/dhebhwWg2ykB5Fe
Ae/e0ZMKyVyvjxzdz/FUTzeCfOTBGJJgGf6cxA0wBycXJR1Nv5g2SF2jWTBrro8MpR41X281AukF
O9t+Xl/Updmd43AHVl8mQpp56qPKRS4y62f9Q6f1P9fKtoJUGzZJlVSQJTzH4z6WtWrmrHlY1xxs
BybtoEQsW28f6J208nEZwQALB1d1MYYU0QVn6aRe9A6Juz4aIlb5YA4wcp66kEXnaNX82QTeGF3f
TkHq6xyTOZXdMe4gr9l62tJHa9zcMi3nMjbuxpBpOeehNCOvXrgoV0VvLJPvQXyOAuA5GkkXa+j0
oo90SyN+TW3w5FM6hYneWhF1qpfNWtBXA03kIqw0MhzG1BsP15cssiDM0WOFddjpBYNu6/RVK9es
j/KB+rr+sYJ6Rv9x0v68ho+17nA4SyWruoKLmvaRpb46NFKTI1k/X18Kc0fnHv8cgjPOdVCMadmw
FCcpP6Em4fhO5zxBJ+ljrtAHUruxrq3+7FJJKCUyVBeEIs+2VMMCJ+f8M9YQYTfolMOD2b/6yv2o
6OOn6ysT+S4X6WUD+tvgK/NOv6cmflQ3fWSvz3pO/RVa9B00Fms7mJzX61gif7zH4o5ASvOiyArS
R5u6gYUFUanF1UN79cY/DgLwuSB1iLQ8svIXw4AYA3vtsw7bRs2oQ+WkzOBNnDy8vh6hVexg2AHY
HemknTRqKC2O9NAe3KTBHOXm0KM7zcpQYuzziBTujU4qybkSuhLcZ5DnYhNn8QA/x/W6ae7dDfvY
hxMeDxBWPpmnyieQfsil0g9iNFRvNN1AkeOi56DphkZzKI5X+srmKkPHNhoO9v379Bqp4xKayA6M
MxGjMEqbegDL7eSm85aYYHv1vJYQZoS3DasK/WdR3MGyKXgyg4oD3dzqgeLnUXpjh1asRfX9cLxu
JcIzDIo3RorbcMl8VlW1u3QsyxIXducGDnFOmdLEfwEBRw8fa+MM8/mYsW28VdkGFuhgfIM13a5E
9jQRrgLnCTV1WBw83LnNtZtq1rUJiKQkUdK1gbNYshCAedELL4upWmgDsUAL5R/FbdlPXlXigxs0
eZgT0w0nm6aHtdPGiNDMCFIMT3mp0hTjqLekD70FE7AMa3B83OU9uGK98cfVQzgSD9MXQOmDH+FL
l2qldtmW4Nvl2fNcqKG1qZJPJzT4HQLb950PGbWuUmaQpqIJ1pGP6/d2poduaiQ+Q/T5PBxgSPTa
to7I8Rym8dzB0qoEnw9Ej+a7R/7C5WrQXwJbXjVhhXzixJgTldAcYz0qCJIEieveLZU++bOZ/HPd
1gUbpuH3I6RwbUE7Q11surqYmEM8aZlP9BuSF8Ese0WK/IOG4AkfHdaIIJHbL3RMGHpl4+ItX9Oj
iWmQCEYhfBg1td/HsnhUcAcz3rBpGbaOoUp8mn2oEnvzMPksSnLkbsvBLSJ1YCHp0E/EVzpq1eAT
23+u0uuyqig64dF84lzckmjITz27n7vI06GOUARk/DBJGwAEhqfpSOMhQNPhmfg3mDUkhTepQxel
6R017rtCYtjsQuB8xtnv587PgJeIZa74/YW2HVASCUx3C6xUgRp1FztqEWPozNt1C5QtiVno7sg6
y2w35TB2kTu91ObbpkmWJDS+/Z7Z5wAWbRS3K7CmCiJtpxEXrhUxrjcmYCihjEsjKJHBDBD74USh
WmFf1JHKobGgU9pF9rfmZAaan2GgoXpvxe+6knfSp4nI2nd4vLX3qpWjn6Xr8NBrTzScb/Q74749
1VEeecHchd43JsaQPcpOmfiz/btO3gWOZV+PToF1JvYQUCSeaC2JpWVb6XEvEVBw9dLusbR8xXMr
ZAOdioMXqcvBu9MPmD8ROKc/t0WwA0zWpuSic52zRXQDJJM6u100al8VlWBKj+RSFrlbJLl0B7wd
PJj5ccpJNSZoVQRAj0cPSdebwat9zyGSi1YAg8gIfogJwYK5x0KD3ZlKBk+BNs9AInWb1h9eoo8x
ahhTbGMs0cv1LRNCeZAAMWyEzwiXzqGKdG0wa7shUVkN/pAdC/tR6/8ivkTFwtRBisOtiNzwOciA
+S2gVrYEGQYN4yYI+tODAfmFJlqPqqzKLThRrDzCCheuA6ovt3nLCl5tjbmnke6V6Qli1fqzrhXp
S6d2So0qUDV927TRlVzEAsovdg8pUGgdgz2m888QOsxOaXY5iZSEsfPvm/S2aH7YtA0mzKvRs9vR
fRzGH9e/nmit6JlkUujQYcf9fL6xSbPaZU6SJtIxp0FFgnfWNd9Nvm7JDwhjhNfBBJeLsQfjXiO1
sw5ZQwHW91/c8pVq9Yd2LsOx/qZo0GdIjOg6nsBFGQaCDjhhTJi9yNoMiO6tLS3aSCUxqTAtvXQk
L2N2dXDXJRBwkvGsh0oIbyoE1Ucb6pJtRIzKuk/HKWn9unDXh7yvi6NNdFknh6DSBSsB38ux3Xd9
H+6l1WTaUoIi10b6Y/mqHeARw8WvPttfHbRSGtH8ofvUBH8uo3oGyufMKcxyQXdCG7XpU7LcTK3s
fDNPfrGPv1f1foXv/JU6eQp6CACgxu0tK0zOs6+f8lP53GBQRClbj8hn7Tbx/Y2+gzNtzFbsVAan
vKbdCqF5pHxl1i60vt2aODeyeSXJywwgk/LNmm/NMb5u3aJFmEhb4/2IpzBeC+dHd6Oa3YwTfr/Z
lg+Kh5FTjhHgP5dQy0QeAq9HG4OzMVXuQsqlG0u61RjKFG1t50/rfNeXruFbJZyvbkQ5Orslp1YC
yPMAy6VUEscGYFPh5YZpXRs607961YcVIrvXt1B0fNGZgtwPWM9wupz3KzEt0gWDto2S4pMz+Vnl
3TRjgSfDIvF8MiDO82XW0lJbx5p6raWHNCVoK9KafkErYLtZRWypZfHr+tpE5gFGN8hMoNOx6/nc
PFbdXckwwzXZ2hRbiM8c/bGY/1xBw2UFdw8i2db7vXWO0vdrNhNNayOFar6Kr2W3x7p4aZXj9dWI
NtByIWaGIe4Wq6md46xla1suUXGYlkNS3ah4rJp1oLbx/w2G+07J0o9tDdWTyO5+tEYeetXnfHyt
ZS2h4tWgh5sFTZdcR7vtCtja2kZl/cm1Wn+do97A0FLl+c+XY0ILxAOGg2uKuyxqqii23eECLMbH
7qeZJt+0zfXntnq9jiOyNSTVoS2lopCGKiT3dWzbaqCZCZwue1VSJ6ZbEefIr0muWxEO0vY4sqwz
FJJc5ziVqpS6vgKnm1v0TRaPy+aGJJWNIxU9PFAegKgdGCsOFJS5s+MkfaqrRdki3Ezi5pAdZhom
U7BgVCg5eA91dig/X99BZlj8BbhHZJfJ7kZyNaptiZXjRoI3h1fNkL3C7ItgyOgWTc6G8b9bUoTj
oE9v15FF1xSCXPQneBg1jYT0OfLSdzTLPPiJcbyvhxu5oq4QAIkfVmA18CDhPlpS916lDgCY9TYN
yxndeduoLpK2RiEKBDlgF6D2X7TmTV5utS3+icxMC0yz/ND05fP1nRKe2h0E+xN236iytorUNSAy
+Dow9AjGqA9DWMlGgotKBEgf/F4Lt2N6aZAiBxsMT/o5UnxQSkL3NBw86L1Xd38+uhsenKUwLSTw
Bb1kdr8aaPEBGM5U0tHvHkRgOuo8Xd885gIuDPw3DK9FvUGWzs7VDJvX3enasc3vOzPxSa35toyS
I/xO6D1meThwzvjc+rTgFbnUHolqtQaHoJ/8yTQ/QzoNObnW/mPuJrZvB8bdGNW0Wd5mAIxa/XF0
ye3qDZKkhNDrQQUBHbS4zlE0Orc7gxCtQbMUTHsZ/cq5ydCf7umH699HeH5QVmaLwTHl01bbMmJA
zWi1kWHmd0vT3CC9I2tdYtcNbwOYu8W8DYq6Lu8JFofQaW4NLCRmjIQyLk9MmE/WqPJ+3VzDYQay
O6i6Tg1QhoFTnPoK8ymHOAsnf71XXpyI+fDsAwJlfz1qf15eRsoZ+hvotYcMEZ+0d81NnW2SIZcO
TmVnDzEpOgmEyBbQXmYaLP97SXS0ujpdEKwjQCGGv2jWQ7MMx7XeJHGQ6DpC9cuAMJqDNBL/ri0z
iJkluYkApSlO2mj7uUfB8e6ixYMHquiRZDIqr+jUIoZEEQIVoku6VNbWBVFQZY6oGxvJc4/URxYR
6dhIMQx0iMDeBseIV0guVmW0uhbDd3JX/YZYL0acbPud8U8xDv9cP1LCMMLGDA1UPjTUK/mMTmvo
DeIiRP3qGlDILHUY3OEF2jfbz56sQF74EBoHFmWx7CXqRly4l47IBdczXoTbUHxDi6DvTfpr2Wrh
9XUJt/A3DP9ASwuz6jR9RApiU+KuVUNFMzp/NdNbZZFJMQjvQtvxQLC1WQ6CD0/UsaONBZJLtN0n
d0z8fTp635dAP7DZJ9JkOgvsLjyHCxEdm6V0VN5D9Ymdr0bdt5H74n5jszvInRIkGZSx9EMVzUdy
vL6VIq9rg+dm6ojPHYOvNDsQy7CtYkBAW32qzSdFpiwnaGFmYf9vAC5mWRCXrYqCBbHEKRu4oxe+
DXpq42dh+4FG8y3G7tho3s5D5Ufy/frqBNxYhg6X6CKwhCoRS/vsHLHjDWOvI28b6XEWT1/yX9kz
Y8imN+opNaP6xCbTy+oSQuvcYXKxOx270RkHYJp13DX/4GMGjXNYVyo5BcLDtsPhdpbmaYKkFXvz
LMnRSvoPGZhYS2q/Xt9DGQz7+W4LSd6Ci5hjOa370niHCSFA7jxexxC0Bpx/J7anO5BEL7tOY99J
u0+fhqcB44W8IHudD0wQi9yj+hdcR5StinswTjTP0IxOsHkWRsg1Phke2/xvkop4k7KeISY4xzdW
QJBh6JsUtl/dskQpmi9paPrg44Zt7P2QveCE+fsdHB/h0srFi9VlhhdXD9AGAYUI3YU3cgsXOQ10
BFh4njomCNOcSaDhAJkjMuNMm8jZu/qpaG2JXxJ9H1BTkBPD+UXLLPd97LHtyFAgGqyS7DRUR41C
XWIwJFYgvCD3MFzw7ECir7BWBkP8og9dDLTPDl6gOAE0m9UDCf/Sxe8xuUvSbCe71hpgQuoA38ln
LdNpnL1uwfaaBupRdqeI/NEOj5/DMYFQ41UEERtEVTS/rZLmULkkDbN2+I6Xg4xEJzSO31+Ob0cg
qNpMCcXyLP3X4n1eUsk3E1uGAd4L+qhRVeeMryPKrGg9EnG2MX6B/P8n0qEbj06TpIIpei86yF3+
B4dzSZtdqIVXb3gvmk9JGU8u6hvFF1d7MtxM4smFMQboURaLqcGC4UmbhdfYGfLD7NZP3m/9LFQC
wwnw4IYFyp4nwh3coXFGP7jghxoUsTV6Bw7Fm+HV0JyTfCWhR98vibNyvaN2kSVYktOFyifnDZz2
oI7d2+WXsQZLRAOIfMow2W3OB087TF5Z0Ui7pl4zLEy7395YqJYdnGD2fP3w33CyhYb+exv54LpH
ejZXZqyQ9FVgQ/6yl4mJy+zC5cKXlUIbHaRRLEjztS9bWIWMt6Sn4RLp/41rEr2P9xtonF/Dqepk
BJ2gsPlb9xvT3PQOZryCkFqFSsSYHPnzFiX3yG8d/4L4YOyh2W7vIoC1mIpRqfHtxqwH8fp75UXX
b3yxr8fDFTqYLoZiv/98h5BDkLV3Ehzo4kQ+djfM7Ta/XJ91CORh8iQr8QnNYwfHLagvPbfKM6TY
57zEzDj3vnJKSd+SGAIKfmCKqmh84DKnteFuQMGKJg1NWJn5mPdorL2+bUI3iOfcfzA4E0Qg29vL
Cnc7a+SjXVPfcbNHtyYn1S1PKJT9cx1O6JssTYfABx5bNv+CTCZMmu9ShBYqOtSVDbNVSxXz7GXq
KOKTZaErStVQkYS847m5aRpNnA16i1HyDS3JIEltx/7zfDAP9FEJZaYgPFag8+oog6Hkz1cNBjvB
87LBsTJV8nG0koPajr9o39xaCkb9LfYBwvYfN/p2fSuFXw7GjqQdRuRcNBZ5TmOtZN1IlPbkx5Yi
7zR64WzPTxD5vutN2egL4ZfbwXGG4k7bkoLXRKLVgyJXV702DvGhjDVIDFJo9EivQyITNT+QK86/
3FC78+Z1I4ka/W3y6K1FjE/XN060EpgEaNcOan3opThHWKxEKRIFOoiUKBGG49zlznZ0wYaVrESM
Y+ssxYWcCR/jbrPaW1VCSdQVtPTVzb5JzPne6Jzo+npEO8aIWP/B4e57knQGm2FGMCuCHNO0PBh1
+nwdQrgUDTlBDFxBzo5P10F1CiKqqPdGTuOkb0m2dK+FN+hP0zhMkjqLKJzFKcJ2oXKJFwj3/TUt
7xs11bBrW/tUKtmHoRpeUGI/Tq774/qqRCeIdVsxDUJWV+QMQVlTc1CbhUTWWkSFOsep0wbwiNHi
KtFmZ4frcOJN/BeOJ7kY40YhDg24TrfaeFy3KqCKs30kVfk3LScmI20Y75J6F9n2bMnXVmkS2HjY
omOCjc2sA/d5RX9e/UmWEREYoAnJSlDLmLAtsp7nB6q2Z6+eDTj1uZhuzO6r4iXx9a0TG8XvreOM
wtLR3Ji0M0zcpIcNHrVJrMc6mwKXaqfrULKvxPk52jjKOlnwDnlDAhsDIe0+Cy13lQSzshVxoZji
NmlazDAG1y6CUUs/KmjYrNLBT4vt6/UVMTPmw2YXvQSY14H+qouWsSytlMJecFGoN9ahvIESf2we
ihuZFQg3zoTVWeCpgdnIWcFsQywfEkHIGrSrTzb94MzP/Si7a4VnFmkJTJpS4XP4yvlsqKNpzC6J
bPrdQKKl9PyGUlAOwkqW3xF+InQjwz846CjhM8NO65jr1qKiCHXIcJ1dv6XdT1QYwkaVSXQIK0ru
DouzOofqXmY32DwQrCMjzH44BzboFiMm3FstZlEs/aY8QJ5cligTLhLXLKRY0fOEOfTnZ1cp574h
GcqLiveiQBc62bpgUV87aJ1ct0KheeyAOIOn3ThnUCEmUVF7LLGP8ZdDrPeNhE0mfAYgDwZXhEsE
hR7ODLVVWdY+B04X4SEaZsFq4VWVB1ash54dyAn5Au8HSgDkVVDWfGfcnO9gVrXtaOodTrJbDv68
WXqUoTPzcH37hBEtuoOR5WZ9OyofF0E+wB7tHHGRm5/YKETMGA9KjL6zkHBkSUDZwGrxstAgj1qt
Y15SexQQbTu1JlG/0DQY0mo8pe6QRNeXJUFxuDgd9TPTMCnI3QXJwkLHFLyGSCqaMgju7qiLFLPG
ekKiDemxoslOqM5IspmiDhDYwL+b5XCnqNVzPdM3YJiP9DTE6Y0b9lF2XO6U8C8at86guHNEGkMh
nQamume+teQRSmwBKH6Swyo+RbsFsU3dPabpqG6mPeG7ZLd6Ao6SESYn7Un1/PXLEqWBvDFC6B48
JuSD+j2EOblju+X56gwqbvgpe2ryUz3GraygwuLgi3twB8Fc4W5NS1EmXuHiBFnkeUvu17EOjPLY
Wg+5+aOT9WEIrW4Hxu6xHVheofI25ViPtT0UGGaSSZNH7EPzy0EFkR1NEEwvxj40Zau44FbhgKbR
/zgESIhZfvJJP6D+FshJ2kKjwEuWkTcMCD3xacy1wUTWkcAocjeYQsXPwBtKHtKfpj9FCZNAkrXi
ioxiD8i9bBzsHyZzoYE1r8endGs6f2mzZ9L1Mt6f6Gt5oAaAz4NUyMVYAWczO2MzKpzfrgqs3EJx
YC5/XHd1wsWgtwRUVlwV1rsO9s4i6gbPplJDGGZsi29MU5hvH5W0Cq6jiII9Dyrh7y1AiPU4uzPd
xTOQLmJZMAu8lDJmSY+/KxF5KJmjTRqkbRTAzs2beEmjWTnilXGw70g7436dHRmdR7BjCPJwh+Np
ZoCNwrk6a+tHmk3vlC77pkv13N+64SbRZ5m6jeDz4wHz3o+jWghhuSvCscd+WcnIcnlO45d1+rCZ
ZhNe/zJCELQwoZfunQLFfRm3yykZdWTaMte5xRDCU60bjcRvC3cMalF4KTHiPv9Od6xlRks2CBoa
XWKjzL91GJ+jqp2kdiKGQX4GDFsoKfPdFF3X6C1aKtsohTw89Ypb1Xvr3ETSyiYqeKL8aFomhhXh
KcsbWTEa3eAOqK8W6RNxQ2MKs2GKUNhPvZfaeKH6x6n5fv0jCZ4XgHQ8dL6+l1o5kyOeNVdrBUsY
i+2uWrJwK6ufhjEd+3o4FWol2UjBlXQGx2xm7xNKVW/nDRtZWh8cjL2y0oPuvDbmB01NQWJ9vr44
oQW+E9yxpXB1nJn3GV3zmdGFSO28jpuz+MVmS4riwg2EfBPmg4P6cUERajbw8xwP1NJcPS7qPzQh
Pobkreo/GSgh15cjcHV40/4LxdOEZrVyl4Rg80ww0P3arcZomrMXG+csBIfcuOlIZxynGllmvahk
HfqChxPQ0THgmNhSl6ektw5KGqtC28izX2b6T+XkEW0+68Xj9UWKv9lvGO4KXJoSf4AJmLJKDiMb
IaYTydNCtBJWYABvUmfujzMLdKpjsFeGKyNtX7s5IuqHWv3oKfGfL2SPwoXIjgvJ8sIGSxtpN2he
uKfZ9SSRvsggWMsdJpOCUwCZsvPT1FCX6vN7O95Neixv6BH8kojGslKW6CmGl/K/OHzFfTOmRqEm
Lr8J3M/6fcDNW0d886AeMSrv6fq+iQ6Uho5UqEDaLP3OGYCz0gmpL+xbPZXWJ/y/+gcjebcXmnrp
U27O/UNfZvTXdVChSUAFAHPJwSvE8NXznSS90WCLwUS3jJ/J9GErO2giR7kpa28UXSQYJPsvDvs7
dv4PTOHVKBTgwL2GW70dqqy4XadU4mZlMGyPdzAupOvwfIZT6ua59/WhdE59WZwgbT+H1zeOP646
Qi+Ut+CUIACPi5j9fIdUT+AfD4rmBWVrhlWdgRI0SSAuzI/H4D5OkozakKNlKmCCkGqERy0eZxYm
wbD5SobkTMkWxH0hUpSUND3AuuKNZPHiScxb4w8tvxru27SW0bcIMUBb1cLqGYPb/eXoBHkR1/Gb
6SMhBQEP5PkC7wQaoSzJcUFf5NG507WshWE1DdDnxw2HebT8HEpX+COgQRWnRWj7y4opd1Ywg9AY
yag70k/JeSwv8UZWmQUX7nY5sHg9+fE2hiqagP4LMP5Qc2vl6ROzkZuJVQIs/zX/yu66SA1UvBwh
hTX7dVDMIcREE7zipP5SYkN83GHqxWpabJOTl+2gB/VROxKISRxNv3zWQzRmU18WhlxkZPjFctfN
MpfU6Akwq9vtgIjxpjkaN2nQB6lckYNdkPuXOI/FBY3mNmVDDTHEYDqQj3VUx54aYPx85Tdg9HqT
5IV3kSvm4Tgfg6Jog9mFgKstvzk5bCZHbFA/28KEtfCAOGJ99WJgf5bZK38X8cic56HKlKxoGvcC
ZzssYCFamT8rRwp+DKYDyJYp21XO8yCfRhcQs+EYmnsneXTcA3VbqJt+osonxfupbv66YuzW8boD
l/kjl/NHZbEUrjm8f0z3pj3U8Zb68xsuQCUYvjhRw2RdDlVcFOGEfzWKL8Hn7yp+jzmPlGHyZVqA
3xIsyoHl3UjcuwcQnN8Sv/CLqHphMtrSIyrzDZwjGkY1owRv8YANerHu3fjdEf9jh4kGnTroiUbF
XRPLijmStfLSMiOUp8sGguVB13506EPuncxFcvULrxfIXqBy/S5eywW3VuJRrcIs7wCd8n6t38/q
BwyN7OqvDbIIPfyfrkbXv6BwUTtEzvNo9bwakwLE8Z3ictDLzSfj5+sgwpO4A+FcDkRdsrVjvlzD
+J/NfBvWm3axoi45NDJd93euzIV722Fx/sbOJ+SZMmANUf3dCSlEDM3A+ewkgRKUt3PYM4mtn+lz
4kNO9yCbqiPcThQBUL2EqPwFucbVh9YeDMytn2or3swkokv2heQkvL6hQjvZwXDehnrZSOo0T4Lk
jrWO5XfaDYvnZQdNthrOu1jbNilGBhiHfln6z671U9MkBAoZBOdAvKU0wVZUMPxce5y6G0N7dEoJ
BPsVFxaBSjIk9qAwiJEC51GutkwYRjYBQunuJv07ceO5faIU48DuKxmWOEbagXGmnld0KfsRBsDU
MzcU9NIb80T9/+XOynJO7LddWxpn7Kkxmk1pA20O1IDWATp04vHrAqH1vIB9z0fjdN3whJ8L+nho
CoKmq853BFVaZaBCXyXBRu6q9QPN7qtOkpORQXC23RjGrDlVnQQZPRr6d697sO3H/9sqOLtWujpJ
F7dMMFJt9VXjpiq/FBOV3Y2sGnjxcXZ7xZn2UhgDBmpjr4pTftQg8pfHGqbF97FsnrrY6HZI3H2Y
IjsITW+sx/IxUgmDCw/dXR30ju9ZvhZlN30h8T8Xujvv9/5vRL67Y6mTjdC2SQITh+lhC4eAvLhh
jvRZnAZT3DQROABx8lHGqhY6PugQgLbBeucvOsQWglHAa8Zw0+MYw0Li7NhLSzkXxaP/Wd9vHO5g
QV3e3vC6h8S653zfFPOoTmOoGPZpLdTTaEFQs5r9xLYPkAj81I7Z7WAukWmrf3UWGH8EGVD1gjWp
LU6KOSn4Mzb9dlIafwEdWYde498ch98onIP0tkQbxwHmY5v9obLysHHGyMlkE+2EUZv9G4ZzjVo3
ZrmuA2ZTKzTeNaWf6PptqjW/1kQmzv//ORK/wbgPOJRtC44Pdg4pFDXIj8YHJTARUoGbUmM0l+yt
IXZav+HYz3eZlLRFOgx65IBj8zUoxl8USWR5TXD9S7G/+sKlOO8kHwwEgCzbOUy1eLnr5p4XEPdL
o38dZQ2YwmWAP4H/ofADr3H++62UTaF0cVU6Rga1xBezJv48/02SZgfC+UXizWqWjFB1c/Fk+jEv
WUoDBRKho8RJCe/9HQ63WZAQICb4zXibdP2LtapxvtqnCb1xcJJq0GndmzaiSnf9C120mrx7DlQy
GRUFGWSe0QPBnNlQMFIqAPuEiT97n+ugDOxPaOtbgvQHe2RbzxJM4eNzh8ldmePYQ+Jhc/Ae0pzI
wzuh6pyPxBhu5y171YgWudbsb0YdrAU9uVn/p11Q72sGoxw6fQ5S8hfiStXGiMvAb5IE/bQPY5Ie
7WGJJMsUWv8Ohv18f8iSbDbGFtbPUon2LzOAsPbi5/ESTJjQc2xjt5AebPFNtwPlTrY+ULztV4BO
yDyFJQLVJaAnNtah/9yFkAk01Hu8JMKsDGV0I3FaaIfNfddOI1YK5SoPEUQS11EC1ZPuBEGuMJUS
dcR2u8Pijr7RYLLcMmCdaI12jj14QUmoP6SYnxKgFzDywBGSNidf1Ex5w+Fcgek2rqIUAO2hpmba
JaiY3vSYT8mHAtZqdGXQG1Dzq9Vn25lkMszC+2i3Ys4/ICtlNAnF7qp1/8nqlc8YJE/8xVVPOpFN
d5dt70UVpl43pzMAhg6Ij2qAPNg9BFLCDs1TLM+3HmVUSWEIA2I62HcYiwxXxOUSimH1KEUIhbdB
2cTIFoNe0TUBjZIRbcyqj0vwx/UDKnK4e0QujlAqYy7JAERl/twXB9f7gY5Fv/ce9PmB9rPEHYju
qj0aF06gUZaq6Qg0K/+GIdN686y1P68v6P+Rdl3NceS89hd1Vefw2mmiopXsly6tLLNzzr/+Hmqv
PS1O7/BbbZXfVO4zIAEQJICDtWhzCcE4HA0k/kqf6FjCJt6FEiap5GBaEBK3zUsHeRnPMoTNWCSc
A5K7dYzPESqk8yIBoqmbYLLHl8EbH+Zn1Y0zd3DNAFwt+n9cTMbT9FGaN2ACx8GvKbGjh3gkDRvT
sPts4mXRVkOz5aoynkY0WpBjEKxqWLvJfWPTdr7p5/CCmQ93/EQC/RobMi3RGBfTNhhaX8SQrCav
Uerl9T3mGpnqwRJ4u7Z2Ci+RGH9iBnEWqRPkarzRzb8rW8tT0fNe3xc3/3aYFvWblIISDEWoa0KB
zueTsJemNKvBDOjU44gm6qOCnjQtmjHCwEdt+BeCziUYY9Z46DLSqYdcySTsozq+ronuXja0f9CJ
k0CMMddzqsV6/nHSRdv+hjaWDi+SA9e4iR95Ralrjn8pEGPWaYhhNSRFuIKBpiBprsa7Og33Labv
2W077jii0Z9+roAn0RhjLgt9ypMOotWZeN/N8WM6IAALDIxcq8Qrq6iPhjzbUpbvZ7BFigqonKt5
K44y5xls3Zmdfgdr4pMiB1IGqeVNsBlAHEN21U7mvhmesZx86KaO3nGZknqDe+6zbmpSNgulqsC8
d/q+2Geb9pbsjWvV1u3AxrMUaCQHm3f/Wg3TwFLz/6iWSB9jFrEhZr/rRUFR/x66NW/1vbaNb0K3
Aw0J3sPw7PtD6j3uKUuV/2x3F7iMJXYdKgEHMJ453V7faD4GizngPwG7ff2F4v3PS4ty2s9Cov5S
qdpUheJGww+LmNcYq845CKjun8uj6LSZDX0kOuOcgxB027kFCMtK7FJ70UJOywNV93MAA3R+uozW
APaugHNGIFoKc8ilxCGTdgWmAXeMEv+y2a3CoEYSlZK0vpQtkhRRnNbiYQPp4whTPAzZs+Jwk1Qz
x3HJq75kgcNsyVylU9M2uDGnx/gW1TXo3T1296kfus331hM2kz+55hY6vxPt19JGSwxe5Nqr4SD9
20FlH8qx+CWMCw2FriyGGr+kk7/X1SawbqJ6c3lRecIyjrMK07qWFCxq2k/OXG6T5kZER3Q68Djn
1yMgMEBRomWLsq581vRUSRtQXsBZKZVLk/7jYcxgx02EhCa9bfHrxddl+4PI9nbIRpjEdQy9nOTR
CTrVLiOMvqq2QS1wztP1w+4knMH4DCFpNQFERjS8G1GYrhwKvBDQ8VDqli/XuiGc5GIUFHVrmiCg
yNGZWqT4FZBDdC+R9XBZMVaDrIVEjO7NgjwiywKQCuNxoycp2FTqs4VbuZLzCpPX5UEvNJ6AUc7I
9ilnuSCMwcdFypDxqmM+Jo1yN83i82WJ1o8xzK35jcPEjcRI1ShH6R4ubHFh6/sb0ED59RaXw5vR
e3yM99wjjCcZo/NqqUsNCkiBOOGxxlFxgKFU4kre0dFAamfH94Wbb6TvHEHX9+6PoGc3U6uYlaTE
3tFEuuVbdnNNm/lQVOwqTuVnD7SB5n94cFg9OU8LzBZyljMG6M4RxJU/rGB4pFYgXAmb2BN2vHbP
des+CclYwVxIcY3qDHguC+80lmlPubrvO30jlSrngFs9QRdyMbag1cmgJymgiA7nr4UHYeBdEFc1
BfynaJfWUTrKLh2GmQh61U5wIHKDyYONa5jCoZCKLzmqBQ6zakk5xKQlKA4QN38HN8p9igY++oQu
cIfzrbtFCwTdGNKCp0SD0f84jHKsHEKPwZGR5vCkrQrVN98UlJBEXBqM1W06obH1ZfnUl9NEn0di
wS27xzJ8u2xXq3u0+D7j5PVsVKOJ3qhFaaOZD8TcTsbdf4NgtqeQaqGJMkBUmG8cVRnaK0sbwZV9
GWbVdhaSMApdo2wcVLuAaafKMZrncsCbhHhjjLzhw6ueaAHEhBekxDCZALGAg+t51ky2FXwfrPtC
wzmc8zIp6xHGAozu3+LCMKBBB/RCABMkW9QRZPS7xhm3k2IXgk/J1lTR5nmhdZ0Amwdt+EUKncEM
5jAdwFmB2Fc+WslDMl/XyRcyhmix+wNBN3MhVgCK2A5TLnFZL57S4T3VX+qeU3Wwrg8nCLqNC4h+
lDqL0McHFe+mYRscSCY+FfN4FYm8Jsh1Iz1BMYewMXWaEYeQJpju+vopy7eXVfujK/7sNrJYLsbn
pJNQhTEYjPHCPh8t3P9d7UUBsxUmbKAoMrxvvdlpbQzLQWGvXV8Rn5cU5UjItoUIhh5IZY/TF2TZ
87YLpfY2NKSas2VUDFZMA4O8cFpoIAj4MIbFlildKvb1iFsqpZqmvQYt+n1rfu0s9TjnOKCKBVei
ooFD4bNqoF+2ajFcEGf6HSUySt35OdnQI0N6ArE1R6g1a0I1/h8wxv1lU9RIdQWwANMpkhcrP/Q5
t7WYJxHj/BI9TEBPBwWRW/W1GuMGpPAqUhNT8NbmuWVLado6iVDrmHZdhdtOFma7jXXiKKVScgRe
9VnI/tIxGSjWF9kWQx1Dvo2kR7kP2ug9obDrm8LJoJ/im/BLtgVX4rUaylS8sw1F+ycaNDUQlbM0
GUEoRmZp4MaHOY43M91S1JjWmT08URr++mDgUMAbp+6XG8MlE2LUdtMdeF0lq8G4sfgZjFcr57gb
CxE/Y0Ar7+jqTraXHyNPd6FbBVJ/iSuKNk+/1kxzCcr4ORJHRMkqBHJaKlqbsm9Nj7I97i67oDUU
DIpDVyqddIbw/rPJoMNNGwsVsVxcfE+E94Y3gnv9+6C5AeMNqvM1xoVKjSR0pjFj6UAiKuGwC7Qv
BLxorv2DwEjQhJkhdzRKHKYGDLam2/KscFUG2DnYKHUMOmarzjSiy3qUjPQx504hVyZvVunaiYYx
9n++z6gXBpRPqR7i+21xQ8Yrc+odLdn11eRe3utVPV4CMSo11EGiyhRIvcoju3uixBj9wTzOm/A6
vkdLpWfteK/da26SMpTJeG4Dz41FF3fh+9NGaLNxAGY1o7pnVpGkF/0S8/wuy7a+RycYJrYR6kHW
KxUwZdzbZpbZofgvZ0vQB66lIMwuqUQ2OpUu3qhaDfr5ewJHrKVN8O2yJKttNhbm94AkDzVXmBb0
ecUyZZg79FBSb6Pu0efjR5vsqGyJR2OC7LbdpGjtUTd8LtT1NTwBM1sF4umo6Glde2EeiHQ04rfL
kq0F2EvBmD0apnmQEV1A/arIFeWXydgUzUMoEEee7i9DrZ5VSyxmtzoFI5CSAFjGN3MjHVO3cJDA
TMFjrDmhlzvqvw98FUwQVcCHQkeQsKVRbSXVyVgiGhAwpRzz+Ryx6MHVyEnyrRjTEoWte5yQck61
BoHULN6K/a5QvcTi3OrW7sGfMJggahCUudRBseSkka34uTvbqMT4iaqlXbkn/n9cN4WJolIU4snm
ADTSCXs5b2+UsdhEvcXJPq2o9iehGJsqo2oOqhzbE5PZHjNyENR/PRYVDgIYaKUV8XqAeyLjXYW0
6uasw1GHunuyzf1+O6E/j/L73oPfl+Pv1hQcQKitQI843ivYQq8RzJJdmmDhpv3kUS/RH7R76Zp2
8dab8J1XXLG+gCc4xp4yNW+7JqNw6fMQHVOL03pC/z8T6X0Sh1k8TAgiJOrw/TZ8DI17PYXatYMt
BDy203UTOgnCBCRgmYyaiDqGueqdjEwYXlu5mZhyrnYrvu6TPExUQuaS1BG1IhTH2KF2lZNH3bo3
TcxJjnml3py9YXMHQpHmsTYDa0weC/nJzDkx4lrcsBSGzRhYozQRKaTCbOpj/VF9Fl0pV+SB5hnR
xeISn1dpvVZ89gmTcQylIWLIIIbpOcIWfXvbeStdN2i6pA1d4SPnsKAu7YLysUwgmalHtfzR2FqC
0nkqfLS6+nU6OX3t9EHsRLrsYfyPhw7w58vQq1uHKYrIgGAcwRmBax8YSZgbA1YW2YpyctOCF01Q
z3Ym2wKBWcchm2MxMHsa89FH1MTD+DL39wT0YcvdNx4e42lD0oijQSWq3cmJf6reuMULhi0XaAih
lYM8Dp+1HkSUup6WkC7xIsCsMKbIrGYA4rwStp0nNz5N2Jnu4Ivf6dQH0dXeyxSMA/KW35W3aucL
dOpuFui9KuatYmF582qHW1SX1v7cHLvxtkGoe1lXVj3XAopxwXkQSUkiQdCSHGbrMCXHWP1KfLGA
YLwwBty2VaRDmrFGsUhKXhqrum6M9PWyJNw9Y5xwl8uxWKvAGZzgTkqdeqcdis1o2IKnJdgya1/g
MmJeE7e6+R9yP6s6ipF+yJ+hjgml7J83bSY6EdKsg01o9uzjXcEDp7GbT8iCim6M2RDcOt7VvTsh
slkuLWoGTJ8CooS5HS3a5DMzc5WU2xC76k9AcIartoH+KJYAA7e7VqsExCDmaLdveCkn28ahVSGG
suleEG/76OzkvSuv2sAClFnOYJiL3hoBCkKbt0nQ0O48vQkaaEZR8uOlXS7Zl/WHqseZTzsBsskT
bciC2Cxw5Z8l1W+0Q1x7aVTZUdrbSknseeg5gOun0QKRCYpR3y4IWkcfGWin206woz25ogTBxQ2P
x209sltgMR47xwxapQPTmxOjGz/aJl7lmK4e2sIVDe0CB5Qwl5dzXTn/KI3JuGwxlo0ojeG9rAb2
MPxM6gGPiBHHfa1fLBZyMY56rKMkl2uqJi85qlUwkeIGHECdrb5RXoNZ4Ui1Vt1N6bd/2wL7eJjN
FhiXWqwjfa5sH+atejshOu4feX2qq0aHV23wzWD69xkLtwZlVIeQHnlmbDflD9PgtUitO0y0jNAZ
0hJ4+hn9q4KoHoIRjw+tK/m08yD4HhwNfwb7h3U1ucRJfMst3MS13IpXMbsami+wGX00wylT1ADi
DVbsTH1vV/qWtFuJO15hfccWSIwioitdNcIIUibJNzV9wgh6t+vcQKvtWN6P43dw9dmG9XRZ+9ft
bYHK6GVg1uDbaIAqbFG0hHH3mfOm3NG4AcEtd9jWurKcdpIJGMy0igcRtzcnIH3sykQs7VIueM1H
qya9kImJFfqoDQKjojJ1qte0nZcKrd9rX6jNxVCqkzBMvNAppFAIXbpgyGwjvbIqbkMT1a4zX7+A
YEKFNsFM8zgAxOgbLxmiSeVKtyXMyEM6jJuVXz3JFmDMSaZNdQFGc4CFWXwrxRJecZD8j2R36oON
pAneZdXj7BI7eEPVxkjUS8DldbQhQrZVZ+l6UquHyzAcqT6ykIsY1ZoLXUsIHK+Fmja/EJXW0YiC
VwItgYGhmtuRrZJsLoPyZGO8BqnCRuzou28cYHCJ+kxQ0NkgxfkVFEQ7lIQQ1ViMdqS52Vkjajqc
UYuRDHvQ2tfM/PHfMBiliAK8isqCjmLA4DWJbyPtZ9B+Je5W/ojBBjSTWqeaMON5qkcGQH5u+o3J
qwta9+InCOYEmQNVJtA2JDHAvyeihGKofSPxDI03uYEHxGz8mHQWRuMASEd3e697bTW6c/kraOX/
tvds2NIqZt8EtI4xlW7zch8Mh1h7vrz165ZzWjTmaJANguI0gn3Rp9JV8hdpzO3MCmwTCzjInATD
PxxEJzRqUgs7ncOq6yZaDUDHg04og6Pp1cBXNsIm9brW5t7VaVX6mW+lPPaYBgrzYbP/rZhYY5di
BQdnQlQrHUpk5nUweXyFOgwsyCckRvuk1hpHjbaISrXX1i5lfqLvEElhz/cgs3OMffcCtlI8J+UO
T8zVE1fVRMySQ4YThPCfl1VCL3RtRni9ApfwZo6ljdEXu8t6sursFhCMnlTT0JIux7t8URCbFI96
c4fWrMsYPDEY7Yi7oNcmAjHM/qacr0RuHz71Y+facFonJmYI1CCNA/riFu9wa0S7noLRF/yuS95a
UZtbaLmEOqu0pWs1m9NdZA6PcoXDT+u/siW0zQbDv1F3wt7xQciIWJJKYyWqTcgvM0IZqTTzLjVU
ec4W7QTDXuyJAuLdHBybTj0X7iDJ1wjTH9tAeYyy/h3k2K45j++lqKY2riL+IMdgOEh9cUz+fRZc
QRLgt7hsTeYM3uFgpLm1SugdYSRbaTD9ywq4/gy8wGA8ex7U+VTgeuKEUk5onPIDNBQygvU5xUjy
Tr9Oy060Zy2tnESaIkeY4JbFoJv82QhTXwsMYhtNHR4waJNHSbR+uzTAwPnBL4t5VZ/ViljT0BdI
zSIfInz7/04Yv3yaXIw79Hl9N6s6jO63Dx5YZGgZW0QnfxNJYQN3FmsRsdO6TYhdhZn2GoedwSuD
WV34jxyPAnJTXAAZ2ZRRKwbDzBAevEyUhtAft29oA38GR+dOPYog2hm/EJAsERmHhpfqSE0FIEoy
yM1Q2ivUP4nKMdHVA2+Jwixj1WZBWZRASS2wZIAeFocCcuoz+lSqnb5N+CPF6TlzyVyZlZwnrZ4r
SqBJK9HQ0h36kVN7o9dfx3fSF9YQARUOHA0dWiBk+KyRwRCORUPTMqhhdurB2rdmeiCFvL1slqvn
wgKG2aqiS2MtUWiMomR704w9WRbcyxBrrGbwLidRmI1qZIXIBYHPzl/iCOwHdG649leO8pGPlynx
hZ7cEd72Rf9/mcW5am4LeOZkstR2mgZ6ZAR1YgvJTYRgv4t5HUyrgesChTmYZjnTGysCCsnfe2tL
64yJSmyh474m8uRhbi1INolTjRHZ8FXWW/Mru6e0tOBs/5E+gbjwYO35+WKecPTwX566cSGpdUTd
oz4f0wI5yaT2pFoC2wKve+qydCBj/gw1jZGh410AeQr1Z5heqeHjXLxeVkgeBBNOFnJokZJmo7W8
cc10VwyKm2hfATHQ54O8viqJOiMHiu0SQVdxbTa7Y5HNtpDtC9CoXJZkjZkB1ZQnFEYUpY6rQteB
ov6gjG36+3hINu2+OKbX0zH1BPdrz70LROYYLzWjz3v6Ljpk8VE1671SET/JGk64sHp3WsAw7g/s
VXoXZoAx+8yWjPthqu0pFuxgeCrbgreMdDPOHPsCjfGCmCAzjSEVSrmR/MaWDvkz2mC9+oqX7Fh1
twsgqpoLQ1JHDJoltMojqaRNTkw/MSXvsk6savcCgnF3cl0rcESQBVGGK1aPBDxSPY8qkLc9jLer
kRhWiAaQCJMq1UnZoqzJN8FubBnFnZh9gVbvk5ozLg+95fIMAnM4BQ2sqWkNLlFM6OXxnPA2h/Fy
7UhS0snYHCMB5e2ohrFv1MoX+IaWspzVW4wkTGeaDBLzQzXuwSJmBJxD/SzhhPZ1hOyoJsJrvwUO
FUbNpKgVJozkHVzKvaNt+wONUtAFgGY4XsLprAuBxWL0TZEjQrIRWEguvAhv7S50lANBeXN1pKxl
zVG7sjaa0z4GXu0nPu9xgFV3Fp7RxK7XwQEbVoOLKUJie9X2R1LWHP/AajuLwahfrSmYGxoDI6kU
Hw85SD7jUvgzI3/F6rfL1svdOkYJJdT+hGMNrPxIGTgp4TzZGOCYjm54zujsZvC3XNASpLno+DfG
yRoVOicbHVg16tKD/bBRnfJbu61p38jrgKbvyJV5yaj1tTxhMq42RBNA1VfADKfpmFfpYxCn+7Dv
7KAJr/u22nDWkzVqVkbWFFojk+O2oeopOjTyTH30am4oucno5d605dUknp3JLCJjEGMR6EJiQcL2
jXKwI7bY0z4H8xvST/sW9aO85tt1EzgtKWMCplJlXdzVgwu2AKG7jfWDItxfXkaqdcsDkpWJsYAk
SOVarwFBqSv/91lXZzk8FofRfkMDSb88Aqf3u6fSD31xV+zqPX+U5NmNn0Fin16STmxrqYNeoNLI
a28rPJaSo7IXXREMRTyd4Cwf+77SD1VkKCXESnfjMUcXyrgfjvK24dSpUs26sEsqE5vViViZbdQO
bjYFftocTHlwzPiYaLy3ZjZeYhePcRwqmZtYKwFEyezINrtDo9RTuBUPvIX7B3eIcIYOPJbPStyE
TO4xHSYf3MYrXmmhauB2uUOJU8XDxHvrXV0/VMNiyrsCskiWuKE3g9JSJVhuEe2m2SaDV3Ubwuve
XDXXEwobAHQiKbUWDJ+uIfhEPkyK9/OysZ7xyXxszwKBuRVoYpXNA0WoXXEPAoByh7EMXrudQWRj
bchu9NCtsf/SSbxAZbQvASmRKSZYPTX/qZl2RzDfjUfisXp6LDAYxRvSgtTxAMnA1uZ080M0Jo6V
YeZjbWsS7yhe1fIFGHNUWYI+YWAKdG/0+2Pm/U06RF8qeCUg61JRtgYTLYEg4P58K1DMUAuzUB/c
oPbz8cVA7aGhYky6h5pzTiiz7vdok/r/YzGefI6rhEi1hsPil7qpdxkUQ91VLwjTQFfFO5m4aIw/
ryekXa0KknWTp2DoSuhmqtv5kiPbRAKFPQ9w3bb+SMd6daHFgETwpg6ung7X+RRsdEm4qgmPanY1
qDgtIuvPtVkUEhyIiK+tnyNlCuGNHKW7cObJFwCMLSmWmNdqDgAlEu0RUyzbfjOqN3F+K8q1l/Fu
PhwFVBmzIui8LiNBBVwTe0rrRcUrygtcQ9oRnZNqWN0hBbWTSK3IusxWS0dBqstdocChm9dlubXG
mznZcPwfXZ2z1VtgMIZb9YpaN5o8uOKmeDLAa9XbrV2gIQXcD/yanHUlX8BRkReXeiSRtRAz5elt
q/NUJzlEe/B+UrKk12krPFwWbvWMQqkCOkTQLoIi1M9gsz4rSPhboFKUv2vm9yxobdxY05b7zEj3
/HwR/wB9hGoLqcTOKgzU29GQT6GF3zezYc+ghJqfKDuYtkt4lWKrRnWSjK1SU5MUAxtiUFAnkhH6
45yo2yYseKmeVRTUe4vIdtGyb8bX1phJWpBMGFDphoTasY85rVzrl6oFAONgy7yOraaHGHS+vHQz
eLObecWV+ZD/KnaaE3vxOy9uWfUWC0hGJ4JRJ11RQyZDe++728J8ndM9qTZN5hsWj3l21YBPYGfV
JlKAJv0EYJnpCt0vvJ12JkfHz1I7HwHMAoMJYApNbYx6BIa6AbMFcYgnxjby47ItowMv8SXB7rkV
n/SjZwq/AGV8rk4mUWh7MrrtdASjvJ0Mx7q1k/HQdddljgKhxi+GX6nO6V3iKCRbiDKFYCkVLMja
ac94RFP7p8sOY909LeSiP2BhyFWSFFOXULlcEzf81EVKO0Kx+uwVvoJBAM5lPJ48jDckoJSzzBFw
TfketZtS5BwgXHmoh1zIg2Zq8PDrWLDBGeBuMTYEdzfxxkKZi+DyhvKtX0AWq8f4i2SU2zYbII66
MffSA95jXPkbvZOWj9rt5ZVbtyxMeUGpKjp6VFYwDfkj1CXBsnS/t77ngtfHCS/+W3XrqIT9DcLI
kwt9jCH2cOtgVr6e3dwN3aC0eyRNk9vCj98rzp2UJxTjDptENYc0BN5sXMXVX4PgNgXvfW5d5U4y
Mf7PHKQ2BDsBYormaBXb9N82b//tjv58/6zSyRwi8PxDhiYM7QgvnMPDf9p5jfF3QdRatSRBgDhT
DE9NjcLJxbq4F6S84JjnavwARnvklTHmCZ3gn60nlvuyDRsEK6EORlMNHFWT7hXSrc6r5Fu3Uw1F
7RpmIIMjgtU0FD6kcTgjqLxR94ZP9gnYRYMb2oPXbXlEAevH7gKN0bOSgOZXNSbo9V6y7BoKjTr3
wtHxzkgpcGQ/czHyh88as6p7yPnLdAqzBI6Cz+tJhiDIEk36/TJWXHUYdnbItwbyR8KuM+z4qvYv
awsPkvETXRgLnYS3Hbep7pXgAMJtjpNYtVlDljGSVgE3BkvrEckNkeMe14HMSra61t8aem+j1pgj
x/oxf8Jhh9JJs2zoTQ4cdTOhgRHzn3rD1jAewabsyaVj3Ibj5vLarb8wLjAZ/UelbGcmDTDDnegg
WN/XB9r13HLH8KzukmFhHB7WUFFZ3g80/USq2oSjaxaG4Ub1NGylTOGFs+tbdUJhdCErAykkWTS6
9fitbjaC+RzMb5eXjAfB2HE45lpYgmHEHRQNQ0sHFQwSVlHeTnNucYJnHhRjxC0ocYcC461cKUv3
PdpZp0bwyszwLkvE2xrmvMgV3NYEsHG4eApp3bHUMGlKIrxE7GpUflIAlm4h1aos6iegRFZpS/W3
RvxV6F5Q/sjHXZXoHL++unQgOlJAHiBKZxVsUW+Av12OwS8k3rXae2g9RzxaUR4EXdZF4BVHstpE
JBndsUGzo3Rd4IWva3mFNKubsxCE/ooFStv3yClPEISUG23eZby6sfXvUyYxBaMOz0ZLWLWekZDq
WDWF13NL9sG/Lfn/CBdAVvMbgblImFWAjgwZCIq5i63vTX019w+XNZia9dldZQFBo7zFIoVSkMU6
DbLlPPwRBcmh6fP7sVIdvYjuL0Ot7/pJGmbXB2RYBUOg971004WGLcoYP/SlqGQhD7PpRQwKlKKk
Szb6eNYV1A6vu5EtdrzbK2/3GX+ZoMPTSnUATfm70Mg2FpFzeK5HIiBIFDFECaRjLJmLaQXhOCuw
e80uEHiA3RJ0HqiBdEoDUTbtDMNrdejxkj/rkv2BPXM3oWgImEcFybJvffCcaJyTc13lTt9nDk5F
bLo+Bf+TG5Wbtn+XQ7Sz3NTd3Ve07YTC2I4Vy1kpGkCxmheNHCvtLawf/xsEYzuaIDdTUuHI1OsY
OZ7YSefZNvOW45B5+8HYTTP/VoMG7j+o91nGeTg4o3r628+c1ooxGiVEykWKIIi6sWpXjpxmYyLh
59JiD80Z30Gm2r7Wtn4QUFspc/j81t3CCZwxpDkuBWmSsFFqHN7OYee1nfYO57q9vFm8VWSCj0xr
ZsPIKIyyL8ZvscD5/vr9/mStChNy5PoUR3MLANxKKVl7iFJKNJuBdweZeh7vDv21Z27bkk1Vk00J
cTUjDZiVC/QspHiKwRvMpEl3Uo5EZhDfjlZxF5aie3nxeHCMbEUVi6YhAy5qMfe99CXjrpVFWxJv
KozEuoy16h4WojExFeqiRSUtM3i9ZicnDUh27zV5ckWVdzlZv1f+QQLz3eezL4lGokeghft4zxJs
Yzs+p4diN+wwG3FjPFwWa1XNF2CM19ONARPUeoBJuXSVDvPeCkRHJzFPDeny/LNmnE3HyIqyy3Co
wyld6XvVmzzdqZz4W+IYDop/0AqHzqoYzGPKbbedv/LutJCRcYgdZp4gzoaa6M3rgDLVUfCUyOC4
w/XL3gKFWvoiZMnLGVSFdCVpwQWI/HyL2AkKxEAdaCc+8Xm8m+sKqcPQwP5JJw59xsMcl9wahhJq
IumO+VrGN41EbNDlcM779QI46wTEeEKtVcDib+awsl/KS7urnMIpt/2u2hjXof8m38TXgZ353S5G
xj1+5z18UBs+V5wTOuNSGhC6iWoD9KbPMJS88ltS7SI0yqlxh76L4HooeFNQzohVPw6ehcSMXwl6
uTLGj6V1Z3/cmfvcD2/gwNz8uT0MGB0igy2HuMrO2sVe+Vh8I77+lZvi4icw7oZMxGrDtkAA3Aq2
VvReNiKkqmfO6+W6B/2zumytxkBmk+QDYHrrJsj2afCgChEK+5/mgues1z3NCYrxNCg/7tVIxUYW
6mFsr63oqufdGnjSMMHVNA6ZWEQwiSirjmUtOUMXo4QfHZWdsB1zkxPLrUfCp01ic72CZY2GSPEa
rz0qSIdhYBUqGo0aZj/+onwkOu4T91/x2Kd1ZPxMi5pGkyhYx4y8aNOx7R9nwrtF8BaS8S3WQNQ0
0qAWViZsUX667aTUVdr+kBfzIePyD348lV4wcoNxMaXYW4VZYSGNbzC4Yw8P2uB5U3Aqt9opm/bp
7zEDvGqK9UPptJSMbymncBrHDGI2cvkQd+W2yaNjHszvXV0cQdnjBYK6B4Ou9992kHEvhAT9JEvY
wSF7E6O30nrJQo3jtXnWxviPUqgrvU0gWonBaUP0s5YxNAce87IkVNcu7NtZrlQYwLREF5A0reBM
RYNWx8g0OMEDD4XxHGKlFvJkYL3QzlL270LP649Y1wPLkPBuap2PvVLTqg4iHReN0aezVfvt4Asb
PgP7ulWdYBjL7cKxr2cd70t9hTZFqXfATOjoA0b+DPH1bCYvlzeHB8cYcRFGSpcRPDSlKFVxzKrb
9qbhdNWwCwPzFhOId5fx1gOSk3iMERszuGorC3hWZ9lF9UNqUBw8bNuvZehRYPN7uxiz1cNu0AaV
vqBZmOmdvAVGYAvxz8vSrBvQCYQxUlWN9RD5HbyhIkkeDd/r7FfDY5NdV+wTBmOkdT/LZkUVIjG+
9fpLJ/51WYZ/OKD+ALDlYl1YCJZOhcDAjt7V/Pom2PW2fBM+0/Fnmd/8Jdzyun/X1EAG6ypofkX8
Exkt75PeUGeRWqt1lVt/5Zlk11jCOK45zmdVuiUSo+C6MKptNmP58s4pj9V17s+l14IJzLRlzIOw
Nq2TcQnIeOIxWh6KsZG2HUAzlFBUzWMkgMCRPAQhpwZ5Tf+WwrFKnot9hnnlOBKVJwvjBPTgZq54
/XU8YRgl70srzLURN6OgKb6DyMqJ+tK2UglDXhL3si7ST7FHxVIeRteNvp3CWoY8Q6o6MdJ6ZI53
RhbshFy/n2TDjWuNoyDrS6hjmItkGOdz6jC7sBDgG1Am17z1KRjwCtBscptnOChsCD2WkUUSWnAl
VFdD+aMIN6TlXGBXtwmEjLImaXjRYOtnG1MwClODIOOk17Y1gecuHt9JMW4tIXq9vE9rPolSMf7G
YlQCjcQxJhbhAXko3tXwRzk+XP4+TxZGD1pk1aLGgix5X9lt9N2MUhspEUc3S47GrW7MSRLW+Qkd
3r1EWqiGJnB76G9aYbDB7sQJtNbXS1HRjyarmJxJf8Xi2t+VpJyKAaUNkvUqJDlYhnkI6yt2QqB/
XyDIk5hXigiEKBhsIu8q6ECivse80UGrFvrxaidibLHK3mYq0wwhJapASvMmrVyrP6TKX6K5KxO8
6StfyYjICzS6rgupRiNQc8MEmoFC3Cb42ceSZ2ZXgcAr9FzfIPoY+bdYzAbJeYSxmD2Wr0u2gr6v
qu1lhV7th1pKwuxPpBSROPeQZKLdIpRuXNkKntVgpq51N6BLmfjF82XMddU+ycQcDmph9HIwATIU
fky6r2p/CbN3GWL14XgpFuMIFKkbLZWWqzZesMnd5K58nl4wzcVXM5tnqqtvnkswxitYeotrdAow
YWtuwMK2EW9Tm/JZ15huyLv2rRvUn9Vjby2dRcNiqhGZMd5Y2a4jnTu1k1NUnDXkqB5bi6Qgywv3
gG2SzJsueMpV3gMEvfmcHaonIzLlz0aUTnBIbQYA9UfnBftmoxH04YFLw5n43NX0Y5fAlM9gbRMK
lUkrs8u37OkjleAHD71mhxh9OW15lPccFTcZ/zAHZO5CEWipKV6lZbKTEgl5OR5F0SoM4hKF9iyf
T2sc6ykqNJosy+BcVQxP0obONsm/JMmjD4ryAoXZp3LWwDtMgBIqx8I8gmVrHDm6wBOE2R0r0QbQ
xwKiFK4m+XpMtmlwf9kl8CCYLYlqsdHQ6Yd4u8BzGvob2ijbVGT8dhlm1TwXi0V/xuJkyOoitmYN
MGKgb0cj3VpWc5sovWuKxL8MRf3kmUovoBjX3ctDF6kZ7keZeKcJeyke7H4EfTFSEiVHBdaPiQUW
47M1NDvkYQusbjCsTVUmGGcHa3IGwwgdK/w/1q5rR3JcyX6RAHnzKpNKX950vwht5Slvv34Pq/d2
qlia5E7dBQY9DwVkKMhgMBjmHDHzky5NDpJcVrZGIvSLNUSzK3U2vVKcMddrGoBUlkOZEyWvOqnF
dzF+3lKErjAIllufdTcM0Tddt5xlXq2NLO2fce9SYEhlVUDGsDf94TxvgyPtgVNOFBFH3I6f6bGR
ZQW4fZTJXGaHSBRxSI1YpI93cd+0e6vlPM7WTfTv77OzI0pgZBEp8fvmOKNvXnCS+ZRaiT03vDfM
Pywd2GQ1EY9pjZ3nKLQylZs/3e1tBCz25hS5qdP8AGUA7TRF6pd3Pa4f84tExiAiNa7ivsKDpm0B
/R5oW8EaY9vseYj964Z3kcMYxdB2JcBXcee3Y/80auWuinpOC4GyekHKf2WwVz0hfWfJOX3NODow
rSh3MujfN61NdjK6I5PNaIc+QPVzH6W6Gx1MkqAgQcgxJnZ0HL/MXn0n3CacE8fbUzYuqGWrNgn9
KhowKphVRdHAutdA6hzGHhjUP1UrBN79f4yIjRNaOVcCNYFAdUrvkil5lHsMfDRV9pAPAyceXvWp
wMNCf5AFqm+V8XN5NQ4kqdBwMKeabYKBqaqiH0PXbeUu2ltq41934avWikY3nHXA+31gzzRCMkna
OGAW2HyKZK8iN8g5Xhex7roXMpiLz5zUWUVfAyIfxQn8zg9QCCSG3bjdMQFtB3hCzrya9XpyayGT
uQUROmZSkk4Iv/cdyuV0gr9w4l+6OzqTm/4oMabLw8vgLSVzG7ZgOCtVcwQ4QVnaQ23a4IdXeDW6
VSGwDZApSpqKceD3t7s5VOaUW/2Afp7TaL2U6RmUmZz9oh0SH6514H2gN9+khNWMCVqaRCYE9BRj
pN0Bu2eX4S0m7Pk90OvKAHQQ7IRvzXDvldFqTcurBs3x8fCNaKdqPIQp56pZLUYjs/BXBrsrUlua
eoRueICYABDWldzJiY6T84ZTcdKP+Q7cLXRyEXVpjDy5yd3neg0AwqWjvUEC2s5bi8AiJBu6lpQl
NUYwCSd3WlCYT5M1W36XSIIXNB3vxK36kIU8Jl5OcxKlMwjx3Kq5H4utmDzI0a+xjZ2o5YRlqzsI
LkHZBD2BBnN5v4OCPtRibmEHQ9LYIUCEgMNFDE7+jiOEnQNohjbNAxNCzCncg6bGF3IF07qVyMvn
rgrSJcy9ANcVLfmM4Q96K44B2FQAkOFFw20tfbHIN87hWr22wScKejVFxoQzY4+dnA2DmeIASzed
F/3UcXfFJ+vb6EDqbeYRP325LnFdqYtARqk4izOMCkMgie7ROICBRa3nefjVt+1CKSbmEQMhFjsF
Hj7alTsDCKK9XXp0nFUEc+/n7v+FNMbokkIvu1aDtPi36Ee3gx9t1N0PvbPhFV1K1nt9AdezKxd5
bOusBvSFSSJYQcrPUt5mgBGVd8ad4iDK2X/u5lpIozHZwlmMZVCM3QRp6h1oAtzBjz3Alp6Fk7AH
KwHGXgSX1yTEMRGWJ1HTg1oSBoiMUYHWlCMKq3bccDpCV53SQi/lvV4B2qm1yuxQTiisetPXgBAe
Jo241jS2r4QIiT/VqsS7yziWqTCxR5doRT3S1RS25U4GFRNFITdt0f3/WEe6zoutG+Q8SmoFwoh1
k6E3vdA8oeFcaBz/oTD+YxiKuB9BfuDW1ZcYgUaXvXLMnW7Eh+t/sVGMw9CsLFBLHVp0htNvEOl7
tFdNBHYB0GEyL/vFPWA8nRj3YQ0EwMsNJJY/dH92tWPlx37rGU+91721bfKmTlcFGmiukHUDYbbO
WAVIrKJQFVpEh+jxlgTUturPeN2FBMYUYivSa2PANsnFWTaPTfM6JpxrcT3FvJDBmELfk7AKesjQ
A0HyZbV3xl7xQMzi9b3qiuFvQ2huoyTboBt7V9X1I8dQVl+HC/mMoRiFVKSWCvnjZvIAYuCXiTM6
AG9BPlPllavXtwwkqKaOISaDHZvQqloeixlOf8KMv3wzIY3OUYda2Qe7BwnS/0pg3bw41EWft5DQ
eOQxONW7Gm9JMPaYbu+oP0rdHvezA6ePuU3uCaBbdU024/S1nBRSQmWXnaO90tnUmQC2N3INJ3yc
3NaxULR6pbga15XmrCrr+ftpSJBaglxRqjdm0viJwMV3Xr1dFuvKOP6wKGpTHPEuajeUD09x83uy
C/bhYfAzjMvPlArgtdm1jryhVFOFi7SBQ3zdu67qetpg8R3MoR8nOah7Fd8h7osUkFfJBlyVnT1t
asxEIG0RuzyQ7tXGPHkhkvECdWmG0kSfhOA+67zuW/tAMchbO3wsfqg3sxPYhSseLFfjHU0aAl2z
J8Y1qJmUKVKNfaUchJbd78Kz6MxH+ggWnMwudslLvqt+6ttha3CSRjyTYryCrJT6aCnQeawEz9Q7
0HDn7vWtpD9xTTvmvpjVNpBCGdolwuwU8VYoXjoD1I6KD1ST66J4xsvEmrlATDkO6NVEWxtTwAQ1
TsuDy10//SBVRLbV0EV27gOjWeIwK3QUvtkb7bZqQauon9vg52d0uYhhli1VmwSQPSISFFIrbwvM
n3pATOu+m4k+cQ7b+rJdRDHLpphlH1kaREXTGZMlYfRU9Jzrb9XOwFcAUjxRwsoxdhYJSlpa9F0j
TOZxIKMfGxnvSli94RYymBVL9DCUehUyQhgApn9Cz3RbpOVuRJefDVl3UAtpzKJVGJ4tygLSKKeg
YBMXqJO+4VXHwBbt0lfvr5vDqtWZmi7pYOeRTRbeNVOaLApqHFTQX1l2Q7JDFJv7KAMmeFDwIMTW
d+sijP59ERqXSo5kNYD23VjPDrqub8Cry9mtVZtb6EP/vhARWUaQi7jRXLAS73WgljT16KPxg/Ok
4GnCuFY9yAalDnFYDUXYzErlVJbMMW2eJoxpD4muJ00DTWolcnprU5aZUwy8SdR1KZaoUXx4MGUw
93KgtSjxqBoAtbKHyjxOwbc63H7GxC4imF3vasT1GkUunPoS2+JPgrFLwdOWi0/XBfF0oX9f7L1Y
gKIVoFCwZb09WK10o+uRE4Fs+7qYfziiF4WYzTcaNcgVgjUrX9W9YCMV8IscymcKWJi65pn3MF8/
ohdxjCFUWUFDYayfVUUegeeZB8FvMR+cKC/XNVtdQCR7TUwky0B+YXyPNoRB1OHF4lqabDcgJSQE
jDCB6l0Xs76AFzlsu19ilZNYhSbeRT4CElcHdlf7XQVJl7whCKx5nT5ceUxgHejDGGom9AqeVAzO
kYfAVd1UticQmkZe4kg7joLyWmxiaVBRRUXFYpsNQbKW6Rkq40D7owWzRqXgSe70o9hJQJPOVPe6
PGoBH0KhhTjmhmrTRM3nCgapyTPGxhsBaP5J549l9RtFyMYmWuFfl7huKRcFGUuJOyELpBoIjRMw
cI3sV5LvhZgzV8WRwfYeogQm1loHFJYpexCa31K2V7rH62qsV6UuK8eCdLZzOoxzjpVrXQxv+eY3
+tyK8YAN1bfTbNxyCyurmZWFSGo7Cy9VtWGC9DVVqwTjKMVvT0c79vPC7lzFkU6Av+dcVuu5S5ri
EFVDRJGFrvRC5NiOXdmM8CB/0NAanDfLk3w0d/vhRuC4x7VtA4sU6lKgRDPh2t8Li9RpJIGJq7FE
UappTJ8kGSbVlIfrW8cTwzjhRhVkYlaoB1jxUTL2YnQvcB39WuS3VIXxvMEsS0Cghwz1DtC07rzV
j0B1A0XCtOXls3nqMEe4jJKh7jp4jLZJ7ietJaDPTG3NMjkJ2FVbWOrEnFxpNvpwymhQftTfcNoD
t8eQ7REFsG3m5JwbZe3uWkhjUdGEWJLBRYQVnKrCmY3OJt23pnuYBs578x/UwkCLjvK1rr1dAQsT
D0cDPcQVHFL/Km1AW31QUVV2dLtGCyRmCCUeQPdq3k2RLgLZqCZVrLgUsWHjhs4tgi/7UUCqUvLE
bTBzgtr1VbzIYo6UVbd9FFOsWjAH27m6F5PKUyPTnkCx+5lTdZHEnCoiRVlVjZAUdX4930sgbAk4
bv0D0zht5FuuHHOqiiyvNEJNvdtPQGfUkefKT/RfeisbvuRF3oC+HPgml+d8eQvJnLI+UfW8LCGa
IMCRrMcsRpateUk+VeBTZJA6ySiKIp5iIg6zNOug6mD37WsHh4FEU+X0wFYf7+vf6ibfBLnN8yCr
3Q5LmczF0krEEGL6upolPB2bb5TIoo5sSrNi6O6EvFru9oXDAyZfXdOFqswLwtRzaUxHOBSV/CqT
faMc5OAp5SEyrfrHhRTmuBmiZoWtQLMj6THRiS0Xu0K/u2789DfYMArGiY4HGdCHMttWUQslXsMp
Nk3vv8XtF+tTvC0LAaw3FJFYLklLBZzaI80qK/fprkGFNN7w+lA+EOq9nbKLMhpjgZGSxXMlY1sy
VMk32a46d37lt1vKR2h53QYH7TnxMp9CRoQbXjP62lIi+jVEDA2hfYS1f/QSkXyYBEyRZ4eguJkH
DsAr7/cZW5/LFgCYHX7fqDyzPwzS03VToI6ANYXl9zNG3UxGZcozfn8uT0nxKnZbLb8bxX1Y9zaY
zTj+/a3ez4gzwcUE+E4dtodum/cx0xiTsWl6mbbYAVXdHzzzmVK10UCt3o6a7Ru4yijeIWUvbrbJ
Gc8k19r95PoQum7XPoRZV1xoJW4bhU7jU8/c+PmpPjQYIO9Pw4HXnr5mo+/UZlY50lqj6KjaFDcX
EzlabKfgGhgxHOENhT06gEcHxk7shi6teVsuLzxZY8F49wWMWwmLJsTkCb6A6gvqEArH7cZ7/RbM
Ea7kzF9LZzp8ggTjnVDmOq+sIsmiDIts5qnbD891HtmzyNvLlSPyTgpzlQc1inYoAACVZj7XxTbm
QUuteOR3v89c43qsz0CiwNIlwjdx2Jnjppmfr5/ClavlnQjmuk5H0itKSlWIAscanoXmF3J7Th7y
Jv3XajTvJDFRcQQ8tqCQocy07914q+4lt/KBDKsABXtGs2D91ugxbYvv1zVcgxpdCmavBLCe5glR
3o4ApSzvt90mvkXJ0eVxsK1FyO8kMT4mGyUlIlRFyv1OTR303irenHRKPzgrvBQIZ+80xpMoxjip
AfUk2dH6IXq0PZf2DNee4VHaA/kIhoBbbglVXPVfCtCEwSKtoory3pHOkhrFaqRj7mHfnCkHlfAV
+sGDyPecjaPL9cFTol9RAU4XRLHBQpqpOmlbLGeuqraYPo/pMey/JOqXkmzD6aCWXpz/KkJeNWL1
1F3EsvYSDjEOtSCi7bm6M4P7Ij02GueJuHL3meA++I9mbOQgGWNL8BQFxIL2o8e4r6lLtpKfQ9XV
laOV/Lq+kG99j1cWkjUUsZKmrKfiBgcH/Zhs+q3xPdkIjubRLv24t/NbyjKnnusn4AXdzpxEwvod
sNCXuYXkOh0zUZD+HAygMRZvZLmWZz6IAP3VfNGlBsRLylBLvKY2c/NkQSmb6QC1x/IuKI/ReFD0
Z10+ivJBBrZcWPNerNyFZq6dfs6btg+gp+pH/uBgzPJZBekE+Oe8FG+vlDJmNaiEa/vCBRzTp1r2
YFhoJUbHMnqX35zw4o0+plMYC+jgwE4jK3TbghzbNbx8NxxDp/31f+gRXD+jF4HM/SEFRJnSEgJV
Pz+XMKxwR3NsdDwh4hyatRzzO+UYzyNUNZAWizdZGFFzyE27nTa2jqwKRiF4dztP2ltktVjKVgH7
RVFBWmrLezAcoO9GvJ0RLwGuYcNfyX+wnb8r+fb3hTyTEGKWfy6PcPZosERbJ1DWd1Kn3QvAici8
5LnYIUzb137mW9vrXmItUYvlRV0cbbmKIrEQ6jgShJQa/F49Sd+tyPIQFvhaXOzDZHDq2HLkMfim
ptpzKTWFXU1hYidV6wAg/6bqGk5WazW0WnwME1qNWpwKc4KTFNTnUnnseB74H7b3oi0TW2FiuE/z
CdpGOxO9cI09HwynOEoOTT7yt3f9UrmIY86JmAgZENwhLk52M/iWih99zekR56rEnI8iKU1LoTLw
xHmWNoMv3Aeb6Cw5aPk58E/Iunv9qxLbLk4aQw/EGuKWZJQAa+HYJWflLCaokjpYQm9BTBk9NdOT
0gBFpeCEGh8jKWQ3TPynmAZ67FXG2tpemcDxkfZu0u4E8VlV0RmgADyz483JfTTr94IYqwM0dN3o
HQQV4QmAgGnF6VpdsQEqwFA1DAuYH+uLTZF1s1okmNe6oTnT5Mby2n30otpI63jxpuIB36+v3F95
bJ2xmVXJCjCmjvbiwWmz8B6gy6EtKtVplD5RLHinnMGYQthZjSgmEJbsRO+kbGO/9qLtFlxOPscX
0oDkfegASRbyKoBwlz9WF7WmapOoJj0i+cCXXAlICfV29mdH3cD3OnNiXxe4uowLeYx7GCdQfDUq
NBNq6wk4ij/LMnYmY/Zr/jQ+fRZc041xEyEhkynmeQ83ASoxeL7YG7c0LYwZ1wMPdoKjGFthVBQj
SMImg8GLN6TTbb34aqX+IOju9QVcCTHf7diH/E6IDH5AcLJUnz6FyMN8ELzQP6I4AfRvhCPG7aHn
bdvK2/K9VLrWi0u70I2gVCOsJQB8zllc7Kpcdk2p9PW83hRNfYxxLHph8sQh1Dk2wxXORNVSI45a
JUNlcU9BFWh8OWwQDh06jgum1nfFYlQmkK4LFWzpBjZRSYkdWTehajpG+Jrrt3G7LwIeIclHj/9+
UZkoejamvEtliCMVGkdPtbLJuW9nngzG45ciUACBCUjNZTw2Feir0n3kTj9FdIuar+hn+h7c84Ty
ZDLOvy3pMEAOvbRC/paSotlEdVE7UYmB0OungXfqGHeCmWVVDypoV7fg3WkpXHwkW5YzSsBZr5OQ
UxpcvdUu3ot9qGtAtQqFEYZIMD2j3Ei8wTSOOuyLvImTMDSA2OYGilHaqJ0NHkVEB1f58GwVQX13
ffXoPlwxd/Z13odqp+VUHdV8UXpfMtG8DPingPS2JfAmZzhrx77NlaQYJ0IdZFyE9li/jPXv69pw
rE5jvETedPk4JrjKoqR0UsEAdsiU+EQS/z2aAT22qiIbBhoLP7RASEUlKV1XwOismyS7r4SA4/BW
nkjvJTCHtiIiXigTVOk3zZ7sZjf1/kSfIHbwc2B0mw+DYhdH0UXB5aEGqRbnXK2v5UVF5gSrFSG1
GeJcdfKpMomTZT+M5Pv1/fqHm+wihDm8QUemUImxjv2kerUVbxsJ/VNCtydxtFWkbNuXjaMU5n5o
xse2Es762B5SNffVcTqEFQFbg8ZplFw/gJdPYkKGLiv6LjbwSZJ63w9nXf7V9NuICyG2Uq14t8Fv
N97iOpXjUW0kHXIGJ5gcHSPl1bkBAnvqA3kNvLHzfnKH29YT3dxNvvKivpUZ5vfimfhSqvOyAOQA
vRSkmxLtwShOASWLXqztoXdaZI47N9jOTrRFFXZbAFybm3agMj46n79L/ZZjXixBNMwYY5ZgYobW
3alD7eixdherg4cw6iCkyAIQsh9acmhq0esN6ZFjfRwTf3tgLORLWQPIqbykWwDk0i1tHBS86vRn
moF400E+cBM7PJlMfBG2aGANM6rzg75vnPxr55u3hqO6w2v1mG+GF1B3aO51Rdf97mWd6Tct9Myz
LFUCamphttPUjc7jaeHpxPiqXgAugqbClqw8cbUxss0OFcXe5PjElbLKe5tlXJIMBPaoxPlEex04
bnfapjtZYM8QHOGrulH2oitvh4N5z3uVr9Q63stlvBRGI8VBoNcKTXPSOmrlBLtgI27oM5Pnf9YD
0MtmMf6nb8bAbBW6WWYEpN5DNjwV2hPS9PY4Hho9dq7bhrweAfyVx+b+gj4PZkuHQTbAtFAd5dAf
xJ/ZRvDkmw7OQPs6bbJ7WkLSduRVdERcQ9Vh2urn6MibHOMtNJsXlKe0s3TqlP5MK+hO9kZHgafG
hjz9lxecLL8/FVPaT0UVYaH14nZChFCjUCzPPPZTztl488OLs6dnXV2lJlQyNdHJU8xQSqVXK/9+
UOGdicqMWxllISMmHtOuFTxOP1vRq//9DNZ7CYwTacu4aTUFioRj4SUF2Vc6j76Ou/+MI5kDqaqq
BA5ZPvWvgV9i6j8+KV/lTXQQt7zqHm9nGG/StkUnqvT2CcihTr801rcGAeP107XSRUVXDVGiYgBZ
RWcRPMUyyLV+QrKjdo0f/SOYYw6NYFfon6Ld4v0pvRF2vDaEdXd/kcnYQlAVWmLkkKloN622JwqP
f4SrFWsLaSSocQ8Jqk9ktzlXp+BRP+oPlBUAfPc3yBuduLOW647qohZjHGORgwR8iqkXTs+NV+7S
AyU5M3eVm3wrbfGYu+kNcXhRyrqZXMQyZmJ0gaHUGJB32+BE0HJaErerXjhmwtsy5oaJZb2UwD5H
nTDg7u9SEJuYP1u0rGA0w7e+JHefGGJ4b5jMNaOXc6YOb1t4R0t20sHK7fhJuh820RY1Q8njNUuu
cIe9k8gCfwVxHGCKE0ZTTI64p1Utq7Xzk3Zucxt8qE6yTV3BRXOEE+15NwtnE9kGMrkJwHTdY30V
RCdZhbZXay9OFucu5ewii+kFaj5ECgRSQlN0zNT8Xhs8zEKeIswLdzK6XhoCiNBK9PZ36WMYxb+n
oZ04josnh/EhOpgRgrDBZgX17Vjs+/xBEniUJrzlot+wuBqroIxJ3lKDMF6mxhPin//dqTIZjyFH
TSFZBgT0G31P47biSfDEHd7Kduioh+hO4rwdeRoxvqKTBRMlaQjMrQdDejLL3XWN6KH8+GD664tM
xk0UcmICshG7P+1bsGLoO3paa5/3OOSp8cE3VHqgGxAzDEltD11NNkohKu51Zf7h8f9XG7aohhxh
r6kzck/zDTlSEDc6yK6cYjRqyNgkeVNs6l/CI0cqDevYNcR0L+21l1QQVTEP3y7LATCaIgmVHQHH
cNNvf+THakez5t2Bd3esXVlLWUyISRoxaaOYZkHjo9V6lqC6mbQPLH80eZAIq+51KYvxDKkWWX1b
QFb627oRbuqd4hKXoiniGtlHv2kU3zo9el4+87pcCqbWtDjGYlRPQKHFNirljZY+GD3H6Ndc0fL3
WTeRd3UqF4jTtL4ubT0VErfN1djOOlPfXDcO6hCu2QbjMMKyMOqBqtINuiu14rYwjVurzM5mycuF
8kQxriJUUHazqKh2OFTGS5T/qmdf44018aQwDkNLiqJodUiphwdLPIpBvk31zO60mHOYeZvEuAxT
ruS4IrA+aQS/l6TYTZ44iTF94oZd2AKbHTf6IQ57FWKmJrCDofRIEPvXbYB3kNiUuGHFgMekiU/t
JnoMUGHTttFDuTF36gOmjYH3BygR9BftkhOvLWXNvS+1Y9yFquBN0tCiiQpgVOmQ+ukOXJ1bXjC0
MmyEub2LC2TT5B0mm+WqfpMTbtEifVclAGKiVXO0Dls8P88xDY3xD6DXVcoogw0C13gTpponjupp
SErevnEcu8b4iTzJCx1vbVTMjyKAZClBYOqAlHBT7vk9LpyDpTGeougSUVapZx8SDMSGIuabia+h
h6Lqfl23R97yMY5iknWwrPeQ1FVHUoy2mJ+ElsfIwBPC+Il+qFApQ+Oka1aKXXUYsIuJXQMg6L/T
hfESQpcXRkILQErol9Nkp2RTCj+vy+BZt06behf3Udd0wGZWYAf9hmbrMje8m+8sv9hk/r/H/Hp3
kHQmluizqEjmDPpE7Wj3sp8UvATCah1ocVZ1xicMcZ0mGT2r2gM5hvd0wDd7ULYAxtokSM9V7hDb
5Ll41A+pG/0iPq+xlJ7OK1eizoQVcz0PaB6lWzb8LA1H/PekSu+XkPEOgjLlJlBWUNgPzkI52km2
62NeEo5zWlliVnDODEQaIGSIg5/jIDiiOVW2mZi2OsX/vnXzvUaMa5AygIMDIBNe/K7eGVsoo6NQ
9yohP51504ug2MrjdZOnp/PaHjEuAkVP0lYFUnOlCWK0aRuBWFoz9mrzxYhCW+5+XxfHcRY64yw6
aVKUsKUKkp91C4Ru+Ip8/v7fCWFcha61bZ7Q7JwUY5YdDXj3sp7foVD0el3OSivou+1iu7ryVhcx
NAR3QXPO4w5l1hdzZzhlhoxSsg+c8IXnNdbXT9UVTccoJ4r37x2UbFQEaMhm51rtfkhST8uRCuEx
Q6yb/F8hH8qLYiWMkm51rmbs+vK1lL41lm8WvDZwji5vznjhbIsm7rpAhi76fIrb0gmsTcAjxF53
QaZoSDrIjoyPePtpkBlV0LlE+d2L33PphWMC1Id9PD8XAYxBoz84yAB72Ln5s/VqfS98AWyxgDd4
fBv22PBajNZNTgJxGNLC6F1kMQ0U8KvpElI5GPZGx51dPrSNM2/RsuJUu2JT/jLQreZydPw4ygIz
X8hkvNIkhsSoSmyUuI+3+R1FjGspEiaXjW81ib+UxHgjKajSYqDa9Zu38TcvABoG5t9oIbmQHB6e
DVces3tF2AQN2oE75E4xAwdiaOE++16/kSlGhcNNY65a/GIhmdMbtoZVSvX/ilOd1DNvaclYeIOp
DNF9nKg2b/dWq/W6pKLjBENIH/EIYjXOp06DhRoPImDGtW2ArtDUizbdFxNw6pjCRXuostcceRud
8tvWlwABzfHIq/22y49grmpZLRsjDgX4re24ET1KqaVjxh4mhRYFwf1MfW4pjm7EwrUAeilRgxri
RCm+IYoU2dUYOUadb64fjVVPuVhb5mS0NcBnRJG6l0lydfSQ1VZzUrrEnjTJvy5q3XYu28gcjYRY
SSTEUKnIfbk8GBUoXqaec9RX3eVCH+Y8pFWiz0YAz19L4AjpBruRv11XgyeBOQJtD7SnnGDFEpSj
C/UpijlU6+sx/EUHtigdxXEdpFQCBf9W3MKXd9mZDu2GXKBqjjJszVmpjVYMCiyXEp5nsh/TH9cX
i2NebJlZ1sS8yg38vpQXm1BJXjrL8Ds1sPU54+wLx7zYWnM3RZGpJRA1Awh1aBxB9g3877o+/+Bv
/xoxW2pW9LJPyhpSKo++r+gopnAOfcNXEN3yPB81pQ9X88IQGCdQN2PUGA2E/Rm8EDwAuwLwgtfi
wVs5xgcEoM5SjAT2pqclSK10W7U6WybCf7t2jAMY+jyWS6oO7TgSwageUFwZUNN7xBM/F2hK+HIL
0x4fYUMMqzYmMY7wEi7EQy/+DBswB4klT6n1xbuIYZ6oxOwkOW9QLkh28TZzxxfrnDrWaQbAQAFM
dHCxOAHH0tcP7UWk8v5uqJs+EqwWmiXmNjafq5zzKlg/tJffp/IXd48g11IgdlBpnm9b3a/Ncy2d
WsLpJf6HQPAihrHuAYCzCggo6OMehKiUPiQBmBFABu3ZGZ9pTaJPfF5RgrddjK13U2kMqgahjV7c
1QZGYVOhs0NcrDbHU/AkMdaejaE6pjV2SQP7oaNsLICdhk/yzwZUAEc6OpnY5Wls3etiebbB3H/5
BAwRM8XeCdU+7nxR5c0d8dRirr9BbLVMH6BWCArvmI6VOOk+ecidobQr5Ied5haA3goXkoejGFsv
i3tQ8Ak1Nm7u/F7+JpWcQ8Uxenb6rCBFNE+0fI1J9K+pLvjIRUdIlWTOGBQc0+fJYnxGFoyZpgTQ
pRif5uplTk5h5/WxwTFBzlZZjJ+QC6PUwggF2WE20W6uO21QRBg/57KVrAoCcLCkaRpIWNixgGIO
U2IoEBQdh9/lTnWMQxTZ8k5/kPblN8WL9sGZV21eD8gvQtlqSKbN0wjwD9SQgIIuoUNcuG+3MQav
BV/eWq718/rBWs9FLuRJ772iJVX9hAEF2qXSS3aa2c0+f6YRALKRL+FRAIVJvzdvlLvsrIAIj3Bd
F1djxmziOezHqkOyhtKm0IMX7wMUjSmLBK6aT7UI6guFGfNpk8TsGzphKAvNVkRretXoD4nBG2FZ
7adayqEnf3HdlFWllANdWKCBgyoo8HOMQ8tfAmJr5/A4evEX2lWVf7++n6v+ZKEdtemF1BbF9wxI
gagY1+cmOAk89mre7zMXTabPxQhAcLQ6k36ylSR6AjNA/JkTvlCCuWOsWRiSnh48E2OL+l2ku1W+
u75O69f0QgZzo1SdVQLYBzKs7bSvZdvYTE94X/vDa105FvANiF9sr8vk+BONuWPk4T8iZxlzdftW
PEkCRwRPLbZQkpWZUJsZ1Jp840HaKC54GF2RoKZg+fU+doN7XjTPO79swSQMyjbuaGtiv/kDVkrf
DoKHV+RuPBNf+Mwtc9k4tnjSUUK6rIO4UCvsQvhdho+hBLrff0/yheTaQg7jJzIJqWqBDm21+ZcQ
NaC4eQWj43WL4K4d4yRGdJL0hMY1+ons1CdKGYX2bD/+CYYLQFrx8mr04Hx4eS10YrzDrKtCiMEB
DGt1xDarzhkxoxDFhpspUWoPTfTv2VjeLyLjLnQV8Lm9iM0a4yclruwyeb6+gpwzxaL7Z3JXqxV4
0txCItuyDHaV0WF4dfavi+FuFOMuklyCIiU2qv0xvZFTpqc+tIWnafMWBzghx4+vv8gXW8U4i0JJ
5VylvZx/bkU8wb6DJeqOojsMW/H+unqrkZsMlCJJUyRJZ2FXWlKHpLQQualW6LfmPh5qr8m+FoTj
ddd36yKHWUVFHAE2DSZkN1Nx+cn1uTDzszyIP6+r8w9370UOs3i1mKRVGUGfOoD/K9TjkAESNZzP
hp4/aEHi5EHpdng515XhZMZoq9mPYYhPmRgD8ruvOFCEb4WZj+fu7/ewqS+xKeKgNqG3Eue4/2Xi
SGVy0IbCm4joGnHkNEG0CWvRVzMeo8L6mb/IZgK8ROvmMAogm1ToCTmr4eusniIrc2WLB+nI2V42
LaZXokAqGaLM4nuhWXZNXirDcK5vLsdW2YRYKqjqVLYQIkt+Xj5NFfgeq/0Q1d51OTxlGNdMysCq
qhI2FCTDBtTdro6Qx56n5Pd1Of9w0i8bRD9kEbIBBb7SGhEKUZpiEI/a87bdquDeKcCPxZvhppb/
0RKBIWloFGKJBckxpVmwJokmWTBqRdHPhg2FhOB1m64v3kUM3cSFTlVcxLhmIMZo5sQt2ky0QR4I
GqEiFT4VLF5EMcEiQbNOJXYQJZQnfdwr8y6bON6fbvW1RWPcVjJWVdzR5MCcHY3215woHB14Ahh/
NUSDMswFBMjFrzH/NZQcB7R6ZhRZAjquYZoK2xwWNn0mGfoAJL+ssI1+r47wQOlOVDl9Eqt6LOQw
Z2YieVln44giQhoKzqBh6jw1Fc5lxRPCnJe2yttR7iaUrISvUYzuUcIBIlo13oUWjPEaVi82bYrV
isEcq0q70PhehZyu8vVTvxDCmG3UBv1UtxDSb5QNcbOb3LEw/00T4aGbfuf4GJ5KjAWbUiQkkoqN
ociO9FEAeP+zcv5z+MNN5Af3vFjzf0j7rua4daXbX8QqBjC9khxykpKVbL+wbFlmzgnkr78LOuds
0RD34Lty+c2qmmYDjUajw1rbl/BKQ86oMe3etzHTkFEK1L8GOJsR7LXaneW0jrGPMY2iCuxvO0x7
l8k/f1rZKm0thszWUzGOwgD5p1uGi6s6sjMLe8EFpsg/fagWhUoYQhwmv52G/Irp7vLGCfaNf+wk
smwUBNyNHpmjHabZ4iFzEl2U/BSpwT11ULywE8XEiYquVRe9aDe1n3vWAQg+iG4X8KELx8Q3r6HV
PnGOwhjCPFRlSJyqMQaZYJR6A0ETeJpkxa5RlerUJy11u7x+aGapFJQiRfqyVV/dTuBFt5asgfQC
T8iweawAh35530T6cS4EzfNNlug4bwy2WNnbu7+4ZgFlCtgKHRSlfJ1zKqJKn2sZcaW23DTo05FH
64yOEIEVbrcqaJZt60QFyAtP3x1rLZFkFWZoXSE5PulOfgDztQsIzp313X6xjgxkgABh5Ib5L3Ij
BdO9uD/3X3zmP5/BJ8s70G6Oho3PiIB9zYZl6mfAIx27A8bLdiKl/8V/vUvjAudO6+t0iHC4NTzE
d9JX67UJsJEvMmzGsYCOzmbThVI3w/X3pbbVP22T0lAN+w46GneLZ/pxiMwUWEVQFHPnr9UDI66O
r+JD5OWCuFq4upwXaJZeT2QJksuz4hNgai2BAQJkEIr+HzIR290AKz05DyCb3dQxWI63vvgKvUss
77HsIldGt8vlw7itGWjnMaprEsVS+fOemKM6GAp6s16swPTTe8NDF/4XlmMphc1Em85lJYw7+mOm
qAudIKw1U2eS7hpD4K5FArjIIamjmIABG4P83ezMxnhLrfDh8optuq+VDly4EM8FBowtiIir7FSU
WTAPdeNIdfNcx4Nvd9Fh6rB6mmjiZPv+XgnmYgZzSShGryE4tekO4wy3nTY9DmqzWybZMVUzyBLp
RGQ6OEltBp1FvBYA6VE23F1egM17l9gaCIqIJasyd/Z1YAdkiUyQqKCnPntIsrOkiyLA7X18l8Gd
dCXtbKUHLzIiwPTBxsABYPowsGt5Ro4wCQGLeRRnAEVCuUNeojitYCQfF29o7Kky7it1+ZQjWS0e
+4b19ZrCgdUzFKP+8CRhqAvsvdVLFCIMy3d1gEGiv9ss7njbuYZxMh3yhiW+sozwieXpmkaYA9x0
zSu9uJMta206NQ3kRNdT4fR+CA+tONExukI959g7o8v6ZTIhUQf73Q/PT101NRsRE4grufVU9MS0
unbBnk2SU6svhVS5eYnsI8DQLq/kpnWsJHErCU7PfrAGSKLdFbEeq05A7CPShFvBSkdWJS5gfa0V
OkUMsnGQpHaHbhCcLZEenIuslbSIJhV6mMlZxsTkInghin6f8490mMFtIOP3q7x6GdT0rsjyw+Wt
2L60QIRq6m88izyROfoXZyCkIrYz3pjFqsAGOiIImXEdi+Pxzbld4OH/TxpPak4irVUmAmkI7sgR
kEKJwyBxpF3P2h+AcPK1vtbd7EYU72yvpI3eYtUAZSRPaRyNUZThosFNAxDBDvPIJBOBTGz6cuC5
EVMlmmbwwwCTrYH7cEYcN7b7eQmU8LaNBfmVzftyJYK7LpJswhXUQAuFXqtlEYzEcEzlZ79cFfHP
eWicSBWW3TZXbiWTuz4AXZTlUsHUsp30AbHiKb+xvOQ89wEDMWqvIm+WBf5h2yhXQrnrA+YzZ3jW
ICa+Lw+2v/zM0CJtvbBIyhZHpCIV2d9XF4kpJ2mGjUPW4igfGSPFcAVkqMUxnPTa8OsgfRUmLZgC
H3ytYRALrtYE1y0nkpjgNuhQGcN0d2s/SEOvHavYpPUOVW/pqbWaaHDGMdeGXTihcyQwGzRouuWY
6pNTZjSNnXAwl+fOVMb/f5Jc1NJWn8Y557EupXmq8GlZMtxoofJFD59Jd00mEU7EJiaXYdi2wv7J
ROZMq2kBUthVHbvA64Ph1jflLQMmoG79NJyr2xoJAfJFzHeweTsAul3XFWyAyXPLloth0TnHozlS
I68oCye0j8T+2S4ipMdtM36XxLuEostzq6iRANCQclddyVH2RdADsWQ4iEdzN8OGlTDOORS50WWA
NkTPe6wCffZnZ7/qreaYxnVq7i5fGup2pWkljNs6ko0pEiYs8UD00CkpVrE0+iu7C1u37sagXupj
lg/7frQyZ66sDFE8fdJAth0ByjXV0G+Utk99GAZxU0RehRKkE+WW5ZGcPupa64VTfpzT6DiEmhOh
klbZ5W2pG64ej/uyr45xtIDGPT5oyMIb/fw0tIMb52nl9CAsVxfVm2w7dubZfpnUFlwSS2M7mD6L
UCG2FWfI0/bQUPtQT+WRyK2/GNWxr+XHYSzdcnguw+lnEWe7JJcwglK4sUz3mqQ4bVMHsw0EUlIM
aNjrya6bwHWbgTxJVhU8EGZyLBf6u2zTc5r0fjuY2PY5BmX2sh+r2p+zZo8e6KtyrI6qoQGpwoiu
SGFgYmAqn/JyOJqJ3DlxVNtuY1o31jz6Sq7481jGwFpvruShCUo7PA9orasG6UuSNUFRzEfEpTs6
T8daX+77erih8Xg9LbXuaHHyCHiHoyEXsjMt5neSlZEbRWlgRfX9EjVXaYcerLQKWlX3SyuJnFkx
ACSYVV+jyrrNZvugxotn58PZrFXdqfu8cenUpFgNk/i0QA13SPddHmnOkDWP86xdScPsSbbxrJXy
YwcozsTQ9yOt98uiPoNx/lvfkftmrL9VLXpuWunQa/1pqIEu0Cbh95kCGY+Ud8gP7fpE2S9hiC8o
wBHUGUGdVY1jzobtynJ7A66q50VHaz8hkTPFdNoNQ7KfrOGkjKUvG3GQDSAq71L5eqHyzg77k9Yt
Nwjgr2WgT/UFDdquaFxNijpXGTUHmPC7NO5fu6b8niZTQBIzQWQivbZxcs7t8d4qYdADnRwzJEc0
OfwuWuNgpcX9KKUBmr4GX85m1UNd+N6U872lqp1b0vxsGdMVwK9dTe5/hOH8qFCciVkCWIlZ7ZRB
clQtcxZruh6r8BqUJbf5Mh66KfFDFdkEI3Q0s4ICek2ctF8EvS5brgOIJshcAEnO/kBpQSY7LRcT
URmV7+UEQ6bt4pX0ZZIsX+t6/7Lz2Api1sL44HxMdHNpIUxv5N0SA7jFSg56PzhSchjCAWSYUlDN
VOCyWKj84cJdOSwuoshSAywZFqtM6OV+7p4q/dbAtFVtXk+T7cSZIPUruGNM7n5X0XDQ1ArEyXB3
vXRV0qdxXHCl/7y8mJuhy0ot7rLOs2oobRvRmT0EUbRvRC0F278P4nDgboDzQeMSJSFmDeUlxgvE
WtJD1urumIig77d35h8RPPT9ZE4tRlyY8WWY+YvHm0aJawe0Kbk7WNrvvi4nhCJUsEECxXgoH3R3
kTFmT9Asis69JgWFLXi8bSd2zXfFuDsywzN0VGO8QgGTy/rXj2PqxvcMoMi6ifeFlzcgcPRE3X8i
xThDpyVGUPIJy6l0D0aHJwFguT9hc8hWqSZeUwiiOL2qpU8Lm9Ut48X8EVU1fG1RuH8ng9Mi1s18
XlhBSrK+K+E9tZ8u//7m+VzpwFZxFfKD0TqTegMh/6wDd4O13fWpK7W/LSrCD3jL+n7wPJbGoL4t
A4eIU2UKG8AQS4jLei+7JleIeB6ASIwODEY0nGH2MnpEBvwmdBpfw9iLDtrhDB0Zon7GTbuwTNm2
gd+i4on6p8azVVl1lenIJWinpTgkmogPbjvatTVgY8mAq8Ow9Z8SMq3v5Bol87dSs+EuJwv3qbeg
y1Xe24dRhCTJXNuHdV2J45Ij4N9Gk2HHxAHnewzDqyiiwP9WBFn9zXVbieE8IKlG0oSZhnXDwCVw
7FLQgV62xe1s9LsIHt1wUdJGNwqI6D1gFiDXh2eCy6Zy7aDw7W+iJ/2WRqYsWwQJH0wcvH3OyvaL
qo7jebSQHevuavp9rB8F+mx59LUA7nDhhlW6lE0cI7/jmyfiKk6OPtCDcdaC6MDIYfD6KYGiJ3nZ
s0A2M2PeKtayuQtRmVPMJy2QPbjDTgWWD1hbHOPQ4ymPGUNgkQvkbVnhWh4XzagZURqQfrG4wlFe
oi9sii3aZa70WHwtEkf28112L0JhEgnlTpok690wm9jBZP5Wh6hh31upoDKxeZrXinHHS2mmtMx0
phhaOdiseuy1p+ys+gAVxbP88jJuueO1MO6QzVQZ5BRzk5ifBHBQNFD0bsRZeFdqUeKXYDnbXZa3
EYOCVxt9abau2aqqc8pZmRSh6gqCcnPI3FCffBtBoDanJ4OWO53m+9ruXFrnkeCoi+RyelaAB0s1
pFc8XV78ZnnMjPZuKqUnyy72ZgKInKoMkomK8mkb9rJWl29XKaM0jPsOYhuqnEJLu+tielSl8v7y
qm6KQeDEggINTe3s7yvH0uhTaJEERN+qPNaeItWqv2Rh62iAdBBkQreCKwz4v8vizh0JgUM2xOoE
xK7kh+YbjF8eVEYua/2pr/vr8AQmc/eyfluO+g+h3LkztW6eFfCqIKJj4GfxPQAjdvOthoKyuq8W
ITPnW8Mu583+EMjZqZqmKolqCGQAM2zQwnCbAP3tnRujhb/zWcsRWOv2yB4iZJBFU5iiDeXMtQZU
mZ1MEG+POBmOIj/Yog7OrUzSWkW+IqCN3ZTjGp+8OPzRmq+9JTkVbj3rqVW+qeZdrD6M4atgHzdu
wD9kcqmyrsH8YN1CJmpPT4DEOGWv1kP+G6EXxkoBa/KsCQpFbJ8u7KPGhcwhnlZdrEJgn5y7/JBP
L5rtG+XNqPkq+ctd07hIT5er1G5lpl16D5xm5IuP8vIiWEL2I5c04u74ukjIghovkG5cdj3kgLx0
yC2DTkFpEo0cyyf6b//YM8652N0425oOgZ35VY0TNx7OpI0FJ1xkGJxXWdJ8Af8hli6Z+tdSNt05
675eXjnBmdI4H6Iqjaq1zN4XGfi4HXhSK6CwAf7oshiRr9I41zHUWRF2C+TIdz0IShjvWfqs7yii
L9b6aT9clidSi3MV4IhIp1zC9gzW7ZQ+jflzR0QTuRtRggHkI1TvwKdtah/aIOelBAAbrrFWhttD
PlKao3MhN8gUWkSwfpv6rGRxJzbpx7LASANzfWkLEmRLCVWn6gz7V1aV3a/Li8f2/MNh0jXkcXCj
6SZfgy2rEf3qFlu8MpjTzCnaxlmS56HZ5YrqX5a1aeLvsnh/S+0hqcIZsmaqutVc72lI95dFbO4T
XpqKhsYWU+cLLKZWK6OeUIQb3Ys+xnuMHhwlGl/PvQh0d3OXTCwa2CdN3eYPU6xT2kQUylDzMQU0
uzUgByvw3ZsLtpLBHSSTjlI7VJARD2bQ2vHDaBLRW1Ykgzs9VFPKZEBlHI/MXVGe++j18o4I1onP
sem2HknSiMgMI0u7aWhPCkbZ2iIUJNU2xViKigkATHl9YKzoRrmJVIKKCPCeUL8gSJMDsHVw9Mb4
lC8AAy3eryggfoDiHsscAPCSjj7vYjmQpb2bo2zHgAVrfRQ8hbZOJ1qzALUhG5YK2L0/w9qFFJM1
1xIeC5KUIESXE6ftUY7Qu0RD+rBQr4c8kkTFwy2TWEvlHFA8tYVE7QgsxfVvzJ64Wvxy2Sa2WiON
tQTtT72aMbLaUIVeS6cAcMI2MqcOA1KeY/VbSm4q5dXG1USh6WXBW7RBfwhmqq/eCVOcgejeZKq9
Idnk3nhKgAQ0PtcHhkSQHDGjsGPZD6B87CJf/qq7rYsuRwN1PGEn7JbNrleB/X31MWazhKTS8TH6
dOroMeuPRDQMtfWW/kNhLqxIJ80O7REyGPkUo8kNvShIDioo2SNP/XJ5eZk/4i+TtUJcgKGbZLEk
GVSWCtJH3fcuue2te+rK5DwghfV3sjjfGCZ2R0FkTDEjY7v5sENdzkur2yI/h0bp0Cy4LE60V5yb
nMfYytEVCur1DvyW/fWSqo4BXpXLUraur9UC8u3fpmJJxZJDiiSdKnqcWq+6BW+gQMrmw2cthnMr
U1UnGCjGPpVZ5+aNRzUwnj+Z6iO1T6b6jZjH3m4EUY1QqPqntQOb0LISA2e+Iyh+9XQXG/axlMzJ
aTNl18Tf28i+ytvWW6j07fKyivwND6hSh5ka9+wUFH1x6KmdOZIc7ftK8xW1R7lYvxvs7KyNQPGN
pddBmkV4D8Iv4BxPpSilXDD7oR3QjjECO3aKW9ZgVxiXY2j0+3TQnBnzg0Qy/IlqIp8ucgQ252xo
3gxp1OID1GDaqbsmQHcD40pjXUb6t0UQuYgMmXM7BQBe2jaENEv37dPQHbPwKEtfL2+r4EzynXVt
PEehXEFIVF8X2rMaBaWwhVmkCOdm9EmP1D6FjPwQIb8ae/196puRg92SrpRdC3BuNGtY15J/Wbft
O5gVTWRFR/Mg50rzailnebTxCEgeUxMNLY+Xf39br/ff5/RqyKQkdRwifM0AQ5N/lSlCWOMlrobd
ZUH/YvnvkjjPCUrlKkHcz57rE5j6sIY3+lVzKPz8qhLIEiwaP4QeJinGnXK4mCmNr+Q5c5cuElxx
/3KO/lGHH0iqKylJxh4bY96PZ81Tflqeet8lDuurQtlY5KsF+8QPnIM3IlUNFeJ09aXv7uv4RrV+
hUol8s7bZ+ldLS4io5kaDn2BXUoP5a3hdo/9SblW7opD66Cl6y5+LE6iUoJwKXmfuEzgy60hUw3q
Qw2C4N5hoVeKQcb/w2iVSEP291W0NUl5RgGkzjKo0gubOCK3dPaoGwOhs/ETb9gvb3HeZfPfNElF
VQhBxt/8MI0OGO22zhs8fxYJMO6nRPtx+fe34HCA4fIugBnQSq2MmItlVxBA/Rgbx8bUyudwjyI8
JkJbEOfIokrC5qNEgV8y8OpFyzEXPShqrdjo9cIzfjFrkCGgjG1Y5XSQBkX/lUplfEuNTpTG3Ny9
lVAuegA/ut33GdS0uu9z812dfhufAOzGSr7rxR0BzULzgslESLMvZUByQf1AsFnyVoCsYsiBWLpl
fxzTMseiooWJZKz+Uk5BAjCyJbzVjDuC2eHxKczOw9KLhDIH+yEqXwnlLEReSGqPkgGArlfq94fh
inod0vhVECtu95ViIK29Gp6XHXBehWWEzW3TbAOU4xbQGPj0kjJkmdkNAAwelD36nir5ui4FJ2DT
Q76L4LNKtjVNgwxyPG+2vjKOvNYcHTW/moTcg5tHeSWIs/tMU2qtVyFocoffAL6kZ0wzXecn6Xt1
kD1y6q9EFQqRRM7ogSSMAbEGEkkf+SpN9yOp958xyZVWnNXXA/CqYe3g0ZafwvLVtr7Nw10OGunm
e2+eqjlzLBGIyrbjX8nkHD+oRcc6p28rad0hKMC7O35m06asLi+CPmeRzAfzXwnj/H7X9USu4pp6
dZfv5BDlXUPOHEXSvoHj9iocJRdDocS7vKyinePOHEAqYjmfILTAkXeXUAdXttlGglv7DbT4km5c
lIh+12RBkwhgAG7qAzvUrO2gQYUu9I2bEjXJ+ZYeq8MYRDeWW1bOhNGa0lW/XFZ2syKqrpaYCyZb
FdR0pfK2n//BN0SIfB168+3oLm/kAPN+EhWWRSvMhZXUqpDZ0yEznDGCslcrwQyqSCk+cRkXISZt
NAgwb8jvyQJqYxXMKDMRpE6y0FHPrSuLYyKBWnxzIDXrrpSzFi56p/k/wZbj553bo48Y3UyGP+/t
X7XIVjfrNavtI5yboZmJtscZmna7+Jb1W5DUCfe5k2J+uHbzYBZFEFuzWMZaIud0Ut3qmrl+0zIM
zBNQudwONPa229aufRehFJrFTo1O54PAUkXLy/6+ipZ0sxnHBHxUQAG3AnWX+2h/tx4YOncbmLf6
4f8Qd7Jr4cIZ5WkzCl3KUxvdaRg6p2cNzNDEKQ6Q55auIUiCb7+13g8i4dxOoaphIY9Qj1G+Y02d
9L7es1mpeS8adBRaDed7VLTrW4bxZjWKz5A/0WPa+eNuOrBJKeV2ub+8d6Kt45wMlZLGatiBV/LZ
LZbGmWaRHxOJ4HzKbIJYXe6xfPmBoYQku/Gn+UXrHEargifCPdVdoUx2uC6YB4+Gq8aZ0i0L1GIJ
2hFEPkVQnpIDuoJZqfTX5TUUhGM8SWA+hE3e6rBFUqEZ54nYQS3ibhSsoc45E7kzx35usIZpFGjD
qzl++zsVONdRESPWqMVUwBNfPqXq3UAE7dObKoBklUGIoXrM55UytZmsdsKWjJjSkSpAOn5inttA
H+w/Ejhblg1zGim7W8rEW+rYrelOkT9T2VsL4aw5rICcEqZwso1xGlMFg0ON84m9+EcNTWbPnZU3
Jd2iFYoNNSbjOim+adZutH9fFvHWn/LhfKxkcFH30FSRgZY47HcwPbG+5Qgnv3ZYmJOCoKcLpJ0S
gDXRM3dod/czHzNDQeuCktvHNK9XXtkPlezQWxH3wuazY/VdnJ2PedpneYfVxWPPLTS0RPXTbqHV
Lh+JYKZ829WuZHE2v0RFDaCW/j8+gvWVpj4r42hBd2AtkaJO1k0vgfommye2wF7FRcykV0gRmzjC
JW2T3RSV4bVKjchrQE4suJC3V/FdFHdhyXZtF7VU4vG2HCQa7m1TdqUodpR28i4bErP2j3b0Lom7
ruZ26GejgSQSjIcmIAcT3e7xUTSKvV3mWC0ed7SLvrV1KXyT0x+Q7PQNTw/SPejtgssKbXupd4W4
493YY4OpMwgq7X2ivxS9IIW/nVl614QfIc3GSTPUGgK0++ha84fAYqwf4d4Myn2/Y3UDTK79lU4m
d9jDRlFDYFZTL2leGgz11cmvywLYLl+wApM7tcqA8ZSGLdoiGy5JeyeubiV6UFGGliJRo4Bgh/jx
i741shhttW9sSQ6b5jPTn5fV+RfP8I8R8MNekYom19KGCPkowzumPrktT0oL+KbehXFff+r2XdkE
5xoSkDTlvQJ5VftSp+1uMb9KmSw4qqIzZHJeoULLTajXMIOmwGjZTZZhcDmRPV3adeVT0Xh4OuA/
vl1eS9FucQ4iR55stJjXm8zbNDtUIgIOgVc1OcdgAJp6UE0s3UzvCvp1WM5Z/3pZBZEIziUMczQl
SQcRQ4HJ6CEZnEovAol8qi3l3Qr4qZE+CUk0D5BTVnezZF3Npu4SmpfgWVXOdFTVv3MLfBuMbA3/
TeGEsIf6LAlxb9ixv+AWLM4tLHOvqRkza/mIEPy75L7E13jiO4lv3opq/CLrtrjbPBoLaalbCFPl
Y66/1uN1jg5WWuxTehMNv3PzFInwDwXXrMVsfxWojUOsg0wJIunsx+Nt2d/m8b2sCzrjBc6VR96d
7D5pWiZF0uDrZB34Tp6RXsskPliyKK0tsHWL8xF2PZF6YLau1NmpaaSnZVnQSsCG1S8fqu1sJZCE
iWwCJwt4WX8unjHWsdG3iHKpzyAB65vmdXQY20DlVZYjeldv6/UujdsqhSyqKbEnmiY9JGDVUNMf
aEjdXdZJJIT9fWUPAEFIc7DjoHKOs5rJ5klTBuyWLQghts3uXRdujzCdlChRjZUzUBcl9ew18xNt
/Xw8/J06nOu2KQUkqoE164nhymYShF2DPmoRv9/2DfGuDufBJaMsaZKx6EQ5FHmOiEGISyISwXnw
0V5qW2cvKutq2C3eFCj79mcCBJrwxfDjY3wl6jNgP/jR8/2jE5/lVO2kASc8dCr60omUJ3tZ3NG6
x1tvl9T7GMCTlcgBCnTkU5xm1sV1kUNkCWhjywjiXpC6FVg3n8+soI6EusnbPo1D6Mxkr6TCmVOR
FM4tTKQdM9OE0bVI3Jg+BkF7Rwo9acfmgOZzg+ExF0yun4CTQurgfcM4/9CEhTUphNl6fTNLOFaK
UDP25ZdsgvMO5WhW+lBi/brdtNO81K+fQWTpAAPYU5HxFqbABG6Cz1pmKebsswjyek/xAc7r2deg
H08ezV2PbHsbgGL9NvwiGvwT+XXCe41hrvQe9VgPGN71OdoPmFMAf2oKFnI8DdtAEVG8iSyG8x/g
c1/QpQiBWn0XklstPWgieBzR2eL8BwW1FkZvmf+g5FXPwdxRdQLEjk0RuqaZBuorFuGBI7W578Gh
MUCE9lC1XxVR0/umNYBjHHBpxDY+YCQtmZ7RMJrwUF8O2XijoPhRF8elWET3+qaZvwvi37djH0k9
zSFIBUhCtk92oadcdz4bEm4DgLoM7iduqZU87nHbpaRdFDCBeXmcABAwP0+25DYAi7ksZnt//lk/
/ok7yknZWh3EpB0GsKbpqGnD/WURm4a80oSt7Cp8MOd2HKIUK2d0fkuCrPANEXuVSATn5tREKW1a
QAsl2UnlS9afgO1zWYvtBMdKDc7PzZUR1ikzAOZ3yvO0031lz2qmeF7+J8Gh6QIbEBg3/7Kdoh50
zTYOj6FWaFJ27RFXu3RSbUHKULR8nG8rFLAtlDGFCzfHfWF1zzGRgqYpHgRLuFncWi0h59LCWe2p
lGEJW+AHMGa7Bb1HjNdDuv3UxbcSxbm2MYmreSwgik7Xs/4lagVGvbk1wKcgFkqTmCLmlkyu7TlR
MiSaNfKUqj8q82ecB1IkAuXY3JmVGG7F9LkxAP4GMcmcP0w23UeqdkotUV/HphdYieFWSx8sY5AW
pKeVfl+1h07EtyFQg48b69KsonLE70cFpp8xb6fN36Xk5bJ5CbaEjxQnI7QLxWKBQUz35mgeRtku
nSXSdgBQ+nZZlkghLgUwDemktDH2JW2v5OY77c+99OvvRHBu08K9HAPUCjdb8ZuOvomVi0VELtsl
4PeNJ5zjbHKp0wxmX9G14k8BkDqPw5lx8kZCioPtCGoli63p6h7QQVOqNyWMID9o/vSaemiMNjHn
aeGxIu+Lend5/f5FnmZYRLdNTZc5eTNROzpSLGCZRlem2ZzjRjsPg/IlTfQTJdM56ptbs7EcTOdd
Sel0B8Rhwe26aSbIXeiGTjCjyceqcU8BTc4q7IZ+3dBrWvsm/SpQk3maD/H3SgbniXpbLU2FJYgY
MRorRKe+MQFJZAYTDHh6WXsE3OsX+0H5lIG+ry87j6v9rM00GiQK25nmwlHKQ6fHzic9x7sQTru2
1HNiI/LyrPYpDoG8C0oOIfTRtvt7F8J5WeCHtEWaQxNpBrqjsbPq58ubtGkHxrsAzr9W0dRqbclM
cX7GW9PJlUMimnQXyHhLJK62Q10WW2tbyJDQpxaixZy4k6jWve1iTUWVMc6ofICIUqOlNSyjQK17
OpH6HFo/bIou9sPl1dquUxjvYjivpBW9rrZ2DjF+tC895RkvV7SI7asze2lViosU/2WR24v3LpH9
fbV4CUnSlBaQOIOoc5IdBbiGgyCC3LaydxnceVla0vVg/kK+vSsdWTrm6Oe9rIVw4bjTQifEwG3K
9gckSvNVstMLJ/6pByw7XdwrumsJIlTRunEnZwxrulghdOpl4lKtvyuXyonN5OmyYqKl485PMmhy
XoYpMu7LbpiOtmhwR6AGX6JIKq2zeiXD4678nXWy01peMYhSw9v9l+9mzRcmhmTqaF1iseRWA227
TtuHtmu17yNw12rHHpbqpFddnDlpaGaTo+vTgsTGopWto07JBNhNTdJkx7I64yuRgVqDd3unIja0
1BEj8jKt7oe+lWVMDxTKzyUDKh4IhOT4QR1zS3UbTQZFpxKZIfCeLu8P2+ZLdxBnBhXjiq8apJnM
8AfRTqAet6fvhXLbmUdLVLbavtdXFx5nDJNSL/nEWnRJwGrm1avkxr8nf/LQhrzPKu+yapum8S6N
77hqG9toOlYDnpsfpvZ91neNJaJwZF98Yfn4Rqu2TQo7oZBBwrMUBUb1CNYhp6G1Y5pfE/IISuG/
1IqLX/M8MTViIDCxFDPE/IJquGpRlX4Y5bbANrad0moFuUC2lvuorBLIGv32YFpO44aecW53Ksal
x6vkRv9Uv9RKIPMmK2c+AVf/v30BSQIkU+DiNpgxjgVLKNSLuzOkcoxkyvRSvy9vwGNIQ5Lb+vd/
iOET5O0EK8m++5KZcBeIWeERmOYwk3o4NsXNtHz5jKkDbQy8t5Zl8BFEYhc9BszhZWkNPNhI96sF
e6XPgoT7ZhAB8o7/ieEyW/1ULbpZQkxJlkDqU28h9e1kLX5XiiDit5M2K1mcnYeLiYGnhqk0OG9T
Y4/SbgkQGjfokNYwrR/fDaJGjm2P8a4fZ+9ZO9tZr0BmoQbWcFcQdxSV1LfbzVd6cSZez1U/JTZk
dOhMBn+hp6Tu8rPGINfsgbF3X5VO7raiHkGRZpzFj2rW9HacwE/1AC2ri995q36x2/Qz0fJKOc7O
K7kJGy1mBhJ5yEgatm/K/t+ZOhcokVaLl1yFCNMOHRpL5zRTnW4Q1QC376rVlc/Z35zZQ1RJCMj+
12JdXVle/8Zlm/giXq/N7VkJ4wxvmAZAEbKKukGTfRJ3GYDfqV8C80PgiESCOOuLpxyPWhCbegOF
nN5haCYAXP/EFq204YwtizLbrCNog7Kilj6AeCIyBC0I2y58JYOztBQMMFNsYnu6HYwaswzhoX1G
d4W77PogfxQWkdgOfPDgK3mc2SltR5pcf5PHIPKUE+p/zuBn6PCXgbChP1xews0LYyWOC8uiNgzH
ycA+0eVkl4u3jKJztO1gVyK4YIxMmUlaZuCs+od2B79y+5MB7kPL0dz+SvJEo53bru9dIo96EUpt
OWTaf49U94PNiFdB88bczG5e5VXyRM2Tm/b+HlDwmUW9YHCKBKY4YwzMUHdR17ukub+8WdvX4nuu
iHMVSolxBXSP4P1u36TJNy0/loNfRqJQfdvmV8pwXsKY9UzNAVCGHQuDCSvX76dvowvuD3CRDSdh
1CJaPM5ZjOR/+amxP3bjYbYOKgkuL51IBOcqVKsJtYH1CJAl2sWaepwmxWmKQtCg8i9LZxLVwnCq
8QE4ule0aiDgYvD6CNcuG7dCZeFs/IoOdlAeo9IRISBvjz5ZwOMmBJ3VGAT8M5RVNEmVGtZNxJJ7
i8eSe1lQXbV7vA87DG0ju7ezb7tYcD0qmw+6lVzOc1gg314o68VBve6L4eb38X39M34avNDRMaXH
8gmZFz/+P9K+tDdunOn2FwmgRGr7Kqk3tx3vsZMvQpKZaN93/fr30HNnWmbraV47A8xgAAM6XWSx
SBarzlGOEK24PJdrYjuGtoAWIopCU8toekAXv5V9tykP0V51kqtkx271xLG/0yvuqPo3WWHBqhOd
cMWLXqdrgV0qwG3Sv/QBcl/Gb2vwJdatLvIFiHD29Ts/jHTeLDLlGyu6H3RkBHMnDveXB1FmixBL
mrhuuoI3lJL+uTXv0e5oybiiVveWhSVCGKlz9AIovLMmDzd193ca/7pswnqcXwAIcaMNY0XpZgBU
8AENTQyNsve3KYSuIi/d4HoVO+GhjyUTJBs5IZRA1Ip1BY/CZbrtk3ut29lE8tq6/uiysEw4dYQR
BSEcgROgx9basQ1UvLZ9BvUgXoa9gfrN5ZGUmSTEkEYv57zpYFJif5mSjUYfbCZrJeSzfXawWZgk
xoumNEr0aIKczFG3igOOG/wHhWjKztjXrvWQycZQtpCEKJGEUZXZDQAhO4STFAQKjrHnfwt27Wa4
Vn/ETgRuV7+RDOX6DnCyUySo1uNoHiYej/mBUfXA2f6S7Dgo27Jj89OWVM9Ipk4kEvXzMFTRzcPz
njtavLB6p2svl71D5o2ipDpRA6ob/Fnuny0GjM23PsScx92wl5UPyswRYgYYov204LvKjPlKZ8ce
DmSQrWCJZ4jqoARnqG7kRZFx/J1k+0h7iUPDCf3EvTxwMmP43xdZJmhxDBPlOc9WDd3avMrZaygr
OpFhCJHCYINKIuTYvWyqt4ZSOwad72ejefgzU4QIQUeGVzY+L7a+sc0nJdkH888/gxACRBhm+TxF
gMjbVwqOuqF5amUPLPwb50EInW+EMfC5vi3exYwkTdspmoFnPEIJniJ7uieldm2X2lUXJ9sQwsi6
JRUHXHe3E6iwTY2RMRHljZ0iTfeG3h3Nef4yRsOeTumnqkGsE5bocqk1phlvoh7b/GhnzRb8u15p
fe70cIIRvI5mpTGCSwTJYZTHZ/23or0Kqx+X/eF/RNITiOBzCTgEsoSD8EiKMs4tpJ7Jod9Y/Gj5
2OxlHHP8e5ecQ3DAagbxRR8CD88sTqZdz93viXwNoxvF1A4S29bPRifbhM3JtljbTpxoA60MyM4F
V5S46EIdUerL5WrTG+1B6SXhSJN4v0hn1qcolI4zGAh6VLaz962HhQAWUq5twhWnTbc45LfRTbZL
0Hlft46JO192B/nDrenJRZr/x77y3yBowlHXMpJWszg3hW7d5HHmsvaG1rtcfSrCGBn5J3V+LcbH
sOtle7R2eaZFEjSQIPc1WGn53aV+yjb9PoJWUb+BwDKEgqXpCBmasKdpbYSn/Rpo/5RfNOgz5oQq
vKot38kkyNbziacI8PbEuAhx3dSpQ5/yQb2dIdU17xNX3RUHzfv/IkHjU3RhzYg6GYoytePAG8/Z
zsdbW7NrjwwlJeWDtpc1SK8nkhaWCUEnRKmjXfBjCGq2ygOvI0djBohhDJCuQWR1G2znb5eX6frm
aoKfnalMI+JzrKZlpVoxZA1mc2eDYlM7kGpzGWI96JwguPMspqtMoaVQ6oDIUBvadQ/D/MogBgmF
XK2QBZ11RzxhCY7o94xMOn8WrZCJU1FcOUKMWN1Vh3QT3heS8/fb6j13jROasO1FEHGtdBVoPIuE
JnPngHH0ml10Q3fRNTvwTEF4rEHOV7r+JpG9sawvBIj9mRq1wBXGhBA7BZH+zz2NgA2Qh1ieR7V3
9RtlkUxPZdVTTmBiakAjM7HGlg/t8GPGgbVO933687KrrO4ZCwwhXGqNAa0ffqHJ9Ydc/TGP95e/
LxsxkWpDj4OhrPk1EK9SuHQWO+Oaq7IEuHLaUia39QTSwhzBG1W0k5p4qef+UR/61+6tWjpzzU10
sJzhm76L7jiyeUefJHbyL5955gJZ8EzFgN70xPtDjJtxq2+b3ejQh4jnN93MI0dZofHq+W8BJ5zJ
+iiukprnQVB2ZSl/Dz2WXjC5Yyvb12ROKATIJqbQgeTMQGmMd746hRAk6KyKVhKyzuzRQbKvIsGp
m7rOkOR8H7IUMD1raTxB9bG4rZMnSgowLt9F3d+Xp+nstMJhwJ9IsYJtinKy9zAFZK2GgDaZFwzf
mbqj8a1JfijWlzHY6tnDZaxVkxZYwtGvHnoWBFGbgQNfc6x8F1eaw6Yv0pTY2QwJNgkxySR5N+ct
cEzz2Wazo2DjlJXqn4WJ9xhiAqK2zV6byi7z4uopm2Nvgq9dHq3zxNsbhA6+MpNQ7IzczMWmZRX1
WKcTIFqPuJWD7K+Gzn1HaZwIB9jA9Y8BxGDU7ShJr68P3wlXcHAj6CPDiPvMC+PB30Szzq7QOP53
FZrd7rKJ6w5xQhKcb0oyu4ojIDEkX3W9PCZJ8QPUMW6SFjKBUP6td+FIGE3B+cCBoAeDBax0fKH9
XVBAI0CFnvQLxf/9mVmC/w2DklidAqheNXeVdhjqalux0NES2V5ydjB8b5TIotlTFLRq3EXS+ZpM
5esQ6w9R/kNTr2y6ry28/1XpNpvN0Alq6+tlK89PigK4sFNGsYa2iGTIPOO7emBX5RZyxa3Tlpty
gwwJ+ElBUu+osqIiic+IyliaWTUU14oMNDfbOt1WxY+GgAxE4pmSNXDWPR7PGlNbTGFQHgnYOfw7
oxwdyQCe7ZDCAIo7pK5OZaph9mp0MvHcaU6wtP/hAA7vbY9I4u+qUUgiQmEHJfC6SOsKndcpyMwZ
uy/b6uW+KaH3KzmPrq6yE4TokElYWbk/kcxD0aSrDl/C/G7WJw+axqb6KBm+1RBMseWDat1i4Gl+
Hx/LLkonVN1nuPHxg3aKNtAjnd+K7cl1CaK+Ot6Fg2Rtr44hYjEzIbtEUf73HjQtDRIlmp55ZeQ1
3U3Xu0ErSeKv2rWAEOIvWoM7tfIB0YyHJt1S86PJbO52i+8L42ZASaGfOgO+PblMfayTY93tL8+N
bJSEYEtjPK2xCSZkSoi2hNZNqitr/HA5gGCIEGdLMsxdTmFIRNBfFFeuHqA958dlU9bD3Gm4xIbT
ypjBXJdb2KR206a/BVnPN21wmYd1ukkRZx0QX4XPl0El4ycyKg0VjSPwSbxNEWr0nCz6nkF74zLI
eerv/fiJPacEashdTIGi7XRv3vaH6N5/8h8th/A81I2MQeD8EV3A4/FwcaChDGwzbfs2kgPeEhWH
VE7hKpC+nV3VHZ5qN/KkHQXc1c72fXQeWRSnaNUQI7maJkFhxTYOncm+YY+RAokpzNhkgUXUcvxC
xha+PnUnPCGoT5Vu0iIHnh4+dOV1rPeOOr1KZm49RJxA+I9YjOTcoZvOZybfOZrUQV5x2+q74tdd
u+EFU/6DWSCX+IeYQljqzZbXgQETCTY022+zKx093rFLd+G+vOJM/OaTbDvhK/jS5AmhKrasrO5q
DGah7RrkFYyNbx7H+MnRyOhEiaQg9rzk4c1BT8MqhC3ClIqaCRxUd+bXfotrA4qaZojteNahnkDP
pV0b+3BTEahfXR5dmdcIocyKCF6xbCCn/nNlBzgMb3VUx/4RiNj9iTJLlqt8/ZHmJym3UYliPsn+
L7FDrNAy7bn3TRNOEgXbrnhOiUs+XB/yfpJEnhDSaqE52IDIzX2FFHaXT14xDPvLY7V6zGQ2U3E7
JvhHONyGsKP0Y5Z5FuudkpqOP9+F6bGQ9litL+UTkPZ+Kev2mOe9TuFzj7331jbotS+Gx9Mz2pZn
ymWM+OtTdAIUovDYW2kwqACMmgc/cgMU6sUSL1jfM3XNQubCphYVBR3p3KR1gYJO7Jn9NehwXmjm
dPEucvkDPR5DfDdI3EGWjFy17IQq7tQFU9XOSIGqD49W8ivxb6xcEnlXZ2sBIbiFnRuWTgwcOfKg
6pxB84+gbpb0p61f/BcggksoqZJXdQM73p7kUEKR3o37OXA4L7v+O3CJY4+4HrQfLivnK2uBK3hG
BZpAFcoPmTc1245+oaanyRavzDNE6sOUMRpUPECwdBNEruKAsPm75enpZipQqcrb4wLvcyePhWXc
cxb7ZTsTmpEMka//xdWMQEK7bX/yFw3jl+/wXDU0NDbq4XIIWb0L4aplqwyEKKZITWDVY5nZgPVA
ghB55dh2Oz1Mnw206bl6YxGPRh+m7nqbwROksIGVjM1dWeOGl6iaBdrF6RjTVHdpZPjIgnW/Lxu4
vt5OaMKmFflZFqgG0NKkDT1WFs+T0jUuY7KCz9VgfBpJceNC225MrRZASvTAhkOn7AbrZxJ8an9c
wAiLWwv7AD3NgJmUFHWHBJtLUij71AglBw3JwIlbWF+nuLf2AFKH9rFmqRPZ6iPK3yUOuD5stqmZ
jKm6KjbeR1k5gusBF+QxazyDvUyl7uQznvXCD5PkvPndCYn/ksX6qguQlJgMrt4F/aYdmkMRD5tK
jySb8vqNBSwC/1oknAdtE1p8RgmLsgnVCmSDFRXzF33mRJrDpZO0l0CVHM1koyisKROcL1piY7JI
kr2WtepaRWY7Whhu+kbGNroeMk72CSuqozPe2FLYB0V2Nw+ObfultwM3H55tWSvvug/+ByU2mYUz
tFRAnYhjgEYPILjahl3tslCVnDklo/dWnbDwDCDYXd+puDUE5T0d4uPg2y4tUECXT5IuEplFwrap
E6LVM3cO8Ak6vXZLits4kCwpyQS9OejCnFCx0j7pgBGDEMaZ5uaQdB0qRutfQ2reh+hz/EyIPc0S
P48s8OahL0DcheELa2Vfdv5eGYwHkvr3l2FWjzUGxfUYgQLV7XxoFzDp0FSBPeOxyaTzNq+K/dzK
epVWHWEBIYSIsZm7cRxGWGImTgESkDF2Jv0vU/Z+K8MRQgQKfiCdq8CUfjQ2SZZsFCt4CbPRaZgq
eSiRQQmRwSgGkMIGQ+bRqXI0FZdGHQ2Nxs4vZFS3svkR4sLI1EZFDQju+3ow75g9lpusYrnE2Vbt
McGVihcZCtJUAQU1eX4VtbgZ+DEq/Muu3TRR2TgksXZN8eH3Wr5lnMDE+KN2sUIHhV9D1Kd52MZI
xLDxWPu/L3v2alBYwAh7OlevZ9bEgwIEh30zd+30kcruOzIQIfIM4xw3tQKQMAsbpx39yqFV8DxY
TLIBrvrBwhrhhB5atdHG/FaamMdqAG+XJXt1lPjA2/l9EQnAARw1dgZTEiXdWeFNrPteFJduo8mo
PmS2CDFnGkkCDkk4QJc99uQ++TB7suBg3NKlJUqkpvEASyJ9ugoZuWIK3uCMsL6zSoSgz7iZYYPU
VyWGLcoFhSZqnSeKOG2lj6217epD1cou1Xxyz5JhYFb8F0MwKLIqirM9MHQw7DvBHvL1IKGASUgU
IOn3JbxSJC8F685wQhRiadOEVkJ8fiC2o1+xWQxu3CKZb5A5Q3ltRSRw68voBCfEU90MoQXb4khi
tVm3SYwET0g4oWw7sCNKDnWrzmcRCqEY0FJRcR9XLD+vIhPOMTS2O4MS3+oGyXzJIPjfF/6X5WFf
VAP8WxlsL9ODm0STtTXLIIQlFJRmY/kUVpj1PqwfzUGSiVidkMUoCR6X0ZqkUYjv1/59Y+leZndO
jhK9y2tn1Qrb1DWKs4eJf98PVJkkzaw2Na6Rpua0uXkoWf8JzzIIAQmzqqGcRqyBtTus2WZq+LHt
JlCpO6E7JZIdddfsWIIIu4CvxJHdaig7qWliO7YS41U+lNUWvJUPi1FgiSKMVoe2yigLgcLrXKP9
tLGPdB/cTwOoulF6xwVB48Shd5Gn7Opdt/d/fHy2lviCW+cGOEpsBUMZRPvcfNKm6ROhdAkgOHVX
2HlUFzAwCe/9rNno9Ahde++yFWuRbQkieHbnD/E0JR2uxrS7HypzQ5LmLzspdn4te2aTQQlBtE19
q8dFAfdHsqPVJjDy3Rj9pfmjZBmt4zCKqjGiohhTOL2Fil9HfVBhYsBNpAzbSXsxjdKh9tfLQ7cW
FAxiWtjosGY1sWIs0FnWTgGWazPmTms8xHnq0s+8IyxBhK3AaPyq6XKAGAo0oSbDLfOfiplv/swU
Ychm22BpyjA1FV4EC6V1y+YremP+DEUsFbMz+FrOg4/u/4jNzlGg4gZCqU+YgoM7J4zRbY0Iwac1
VcXM5gLBJwUDSfDVH0Kw6EmuiasuRrm+mkURsMUEezvNWRZ3PaYeJsTHIGjROranqiwRvRpJGepR
NNMAobQowVPEIQgqNVyses3c11XjqNUgmRSVz+1ZHF1gCHFsKpWepRQYLThwmZt7455+iXMH5M45
GiaRTPKmfUAcE0vICTzj4fJ8rQ6lDkp4kPdhwYoPZTnOUWXEM7W4zD2EQ2S4JoNSaVrt6Zh+It0I
p6AmlOs0vL4JEajO/NEKK9weJ9AXQ9ocikavWiCTteVfORvQBYqwZO1g7sOSF2YltN0NunKoh+Aw
g8qFEF5/GRcSj191kgWesHhDyPFVfYeLvp11N3VAn8aq3V6epNVQd4IQ6ejYlPm80hcHUq24MQrL
S6PpYWorSeSWjJzYABESFliswMhZdepUxQx+6W2mHGyr3abB7z8zSYgTRaEWAelh0qzXe1uxPKOF
lms9SfbX1ckxQARvGQQ0DaJJVA9C1Ydmjkf1fBObSuiYg/LhDlPc8AzTthHxsA3ZonKNFatB1kGk
xPNxp89e+2B0jBI9hpKot+oFCxi+lBcH+Xmw2rg0MD0a3syLp8lyps+8yS4tEVZoXne0DAkssXPq
DsHvQf1rIH9dnvnzRjBhuIQFqqiKno48qvKX5mDf7JKbNgNlOr89zrJ0n2zQhNXZVZrSdwkcQMlu
teIh91/sWFInt7psTvMiEtDog9p38wB7sPbL+e9O+auoqZuC1LOQ8a1KrLGFLBKd5s7WeUk0hb5F
/dj4N7UusUYGISzMxNbTPOhgTaIaB9MvD9VY3EZj95mQthg04fpgV4FlTiY8jRnELdWfup16ei7Z
3GS28OiwWDFoYTaTgm8F0fgcBtcT5Jo78lPizmRtv1lYwn/EAiQv/DTpeUF32IPKRtW2oObEtAy7
Bpk+qLzs9TB4Vox+a5nl18vYq/ZZlGlc0sXAqes9tB6yiZYpgijUB7cxBFrzzvdYLhNq5YHlbEdd
wAjDSKysVxXQ4XqUJLdmYG5Uu98nmeVG44cZAXhsWEAJg4lET9caNWasG37EwbemfppkvEqry3UB
IYRRX02Gfw5cJP+iMTRNlE5m3yrVHellDK+ru4+FUgyLgT7TFK/7SamU0aziCpmXM/g761rZaLXR
bC57wVuKWpwfXIFUFAmZxnmfe1v0NCa2kXqNorvaPD7qsXJDraJw4gjECsa0VXqyi23VaROoO15G
X/PBJbjgHAmr40YrAa4nt0OON6hmR2fZmW4dxMZ90tbYeXdfbPZZmFg62pYpVOY7NIXW0d62Q9lI
nuMY/NWBUbANmpYqpuMgpY1WKHNIvBgsQ5xHrLmHjPde32Sakz4UYJoxvzEZiQjf795P33tQYQSV
jClJkI2JN8/bCsJgNKEPc7Wtm2BXGN/90ZYc81aNBCSxKcMNSmyVjGjA4k6BkbatbmIdLbZUA23T
LOdCWKkgAs4JSmyURCKAqFDdSLzhyt+hjCH1FNd0/VvjGl3DYLeJtnRwpFU2POydDegCVdgljcSi
JmIy6B0eJxTkI/9lb21U96bz22VK+1KpEsdZH1JThewQOth08QTolwRJnllLkKBGW3+P9CH8dA6Y
d3mtnccTPpwnGCF0pfaYKAOqANA4UTntfKUaH85PvgcQzn8k9jNqDwCoE+qGPvOSvHTVOTpctkM2
XMIJsCm0MNYzwDTaTRJ0bj4+dzSSDNZ5g6sOY1DtoUNDm1hUjL6GASmLLCNAKV3jyj4WbuamppM6
9s7ac5KDTxhlmmgAQSQ2DDHvlSqd1Y6lmnhV3jgZUhJ9sUvCb58Ascg/VLmQsBAmqI/yNFfDNvFa
an7vbevK9MltrDRPl2FWHQ05akpVFTWnIs8QtN6HyEwAoyMwhNnV+PGqD8yNjWGyMTPWWQvQQMtC
Hbs58SJ6DFPVzYbGme2P77+49WEqNDytMLROCKNVMRtsnmoDM9T82tCrg2Z9WAtTN1TMuMmbB2GN
mNNQzWAag8BHTiPdMxUlMtl+mGWp6JVqxfcowoIJbBRV+Rbqz/ES9Uq+drvgXnH97bDFMy90Zr30
b9mz+NtWJwTRd4YJF6dAteZRNQHZbIyr0FUhru6wQ7vh2XzzkDwqH3e5JZ6Y46B6mjR9qKAWzdql
+vc2eLzs0iunpHdjKKYCCh10QLTATBXdAyFHqKcpw0uk/jDzys3Km8Ec3Jo2Hw8K76wSblN1rNFR
41aNQ+C25Y7N+j5MZVmO8wP6e9OEewCIoCwr74LcSzW2iQcnH//KlOSKpB/vB3oPxOPG4q4T9uMU
azPGMDBf4yp0O/uZgdnt8kyt7A7vxoz/fQEyt6E5WQlAUnadDN8y4yEaZJFhbXN4ByJspeOQZpPZ
AmS+7TZ0S/cgxNlYj5OHy6L3ia3hHZgQh/SkoEHEAEaKyJn8wPGtn6r/cHnYVmL2OxAhRuBekyoB
w4L1s5dGC522/nhdzvvZF0JC1MyQOVfgzKZ/1TdHlgX82WqTjbL3XokpYkalCxqUTvGg6mdHNbhW
05fLQyXxMDGN0pU0geYzvt8ojxY5Vu1rTv8QQlj4Q6H4NFF4xG4eSP4j0B/GP5xwW1j1ft6CLE/H
dOR59yWJysypwkKSsueeeWEXsIUFHxRQ5dY0jJQ1RSVK1ybIKfbH0bbcoStuG1umfLEeybibGTjd
4H7yfu2HadzqKQlzz7Jfou62H67T9FDKFJ//x15wghFWP6kspWYKYMZedxgUIiN/Gu7yuC88u80T
L4t69Ti1PnoDioQ5ZtRK3GPdw08/gI/7IsbpjT6mdoKIHeWIosS+Cu1BEg/Wp+4EIcSDuvcZ6wZA
GPOtQe+y8keL1lSleQZn1PYz6+kEJQSGpiisTPcB1dJuN+a2U/kBKkRlLy38F587438wZ7fJtIaW
gsYHTVevwGj7xbdTyAYq13Pob6YyfrEbRZINlQyiqMQSTGZYJXxnLe3xS0Z8z++D3dihbDgZ7z+h
Ef52mjxZKESNEm+aDR5Gcq+3d7OBZmLr4+ka/nXb0Hjv/XmuyNdb00f1CypQ0OTfx5Uz549DJfHu
/3F4PKEIYaNIe9OKUguvwN5YoEeTb68Tah6/zxvNIXitlVLbr4f0E6IQOIgaRV1jwK4uj/DG0zg6
ROh6mX7Ieng6oQhxI/AHpaQd7Irpb007luZTMr0ofzxJQnSgGcMjLG8trAZ9Y/mgY9L7jal87lhy
skaIEOWEN+9IhTUG3vtm7YFEd/ooa4Zbj3QnECE22H5qlz404rBLvUIsKZGJ1Mh87a1QaRFKxySc
JlZgsOhji+ekfKtsum/DXXagkH9Cg5/Et9cjwn/2iFmFPKGsUUwM2pS1yLt/GX3m1FPnsPgbhKed
y4F1bfBQfsB4kYN2nvfUWnViQRJB8m6+VtuHWKobs5IqUxcAYkgt8XJRVjY2wvC69bTfnPzDzBwd
7BW3XMe6mKU9cGtLaIkoJOciY2zagAJR64oN9HgTojtxGTuDLdmUuGOJu8USSIilTTNYUBuPEboz
Gjr+GN6yqN6lWnpvhcZLr8R3FIWdSRm6l+dMhiscy6pSTxJjhoFUCdN9MXlDxIJj39vhVmtAvtnU
tlOH+otqN+nmMvS6u9g2BceAjsduIW5MQZfnJE7gLtAeiMbXWpY6XnN+m5wAhIjRGxPybTMAqJp+
syq8bRmxO0aVV7TaISkbyRSuBfUlnBA7igS6P0aCKZzAXtBlqVOk6DlF7vPysK275H9WiRGkyCKi
tzZWmVa2Tsi+Mn4M1LfyY6cMSPB9M9ZCOpsYPt0xndabNmwz7h/62EXJpL4jXgFuxmmvRrvL9q1e
dm2Vov9ZxxORKqan03waWT3AJTnBD+cSyG78LSdjR03z0ZA44aqRCzD+92U8JjpEJyHx5tkEvAz0
K8t/GumPIZSlCVaTYkurBG/vrS4kKcX9R3eGTRDgccEH4WS7zw7+K5qT98OLTN1SZprg/oXeo820
wjj68+z4k+qmqJ+r6U0ZaJ5kylYD82IUBdcf0MIz6TlGMX9NDyDSdNQXe0Nu+00FIllIRUlcZHWl
neDEG7fCZn9gHcbSLu+rcM+qA5Fpisu8ULx1Q0ihHIcIo9ddGbv8jjPjskP6u98Qr97Zf0kGkIf3
s/C/sEgI/0FgBenIw/B8y1mZsu/+0+iSLdvikUbOVstX7iU0IeinMzzDh+4R5Aeih3Kb7eYvnPEU
hEOeLFEqmyq+CSzWVwJKgxZLC+srC9x+PBJqbcL+2+XhW91JFqPHf8QCJED1V+nbAKnocahudCZp
WVuhODHUxeK1hSgRRa02KzU/2bBkZ6QH1Z6cbjgYeF3t7aNCbpv4kcXXhrqxqj24+o38uZ53+nwz
VBLXl5kqhBGikh5apXw8O/MWlZhbf1K8PxtNIW7UTeTHNs9q9MjLgdeyNiQAksBkC9Eip2j7ivnS
iv0JlXs/aPGrnW8biLxeNmQdx7AI59PQ9bOCE1upU3PErHWMuEq4U/PabZMX9gl6Bu4eJyA+aQv/
m+x48kcdQGOAwnsoHeXbft/F0Dgaf7MOJLW1q0gV6VdXFkqWQf+MWl88470HrXNIRUDMlVfy5K6K
xupcrw9BLaPsXL2x8NLof3GE0GR1ZltCzA7B9pGLOPW3457RNwVKkGn+7FrnU/uWBoVu3lZLDPEd
DKIhUZmjXt6zw2cj+TpZvxV1B2YWyTlqdSUtYAQ3N+yJUVUDTNtHr32f4Cwlu7CsT9HJEsHR04ho
kcK7NWNDu9MVBddWY29pslJ5iSViqXygVn08qLCkmJ78YEdbSVp1dR1RilJRitpyKqZuRzokyMNg
uwiLp4huezCCF8YGlQWSGVkdrgWOuIwI6fJSRfq2wqp9mNS0uS0KA0y0cyITm1yr9QB978kmYcug
fdKXbY04mjkQZrqpD3Qfer+Ca+agBwQKTVivksjNI/PZprtAFPaQvstM029gnVZ8tcjtjLqLkTxT
40iwdi8HvvXDC6oJNL4p6mgHeB8boky3IKSOGQumN+HYaKO48QtzkifEop3MspUaWcS/BZwQIiBo
GJrIM2DFBhteIgvddvJXvSG9AxmBG5ku5LqbnIwTTi8opCK5YQBNy3434w2jSJ9Ff10ewVUM1GGA
do63GYikn+mQsZam/EEkVHdTo3lKnW2oLy2G4yNz5hQnHJH5s7PLaGx9BNd/FZmsGFIX3AWRefxJ
ZIRpq5FiASf4RdxWSD8FPIeWDd9V0FaYqYypXQYh+IKPqvgg4BmnwXgx+2cDAtZ/NDUiNWHYD2Wm
ctK3eQIbVp46IyrY4+zrZRSZGfzviy29mnidiYqJKVBqia4MWVPQajRYzIQQf5QMHW6Uz4RGvs3+
z36sdyM5hGCvY6lsp5M4MxUij+5rWZwEcOY6/GG3v8PhmX1yVhgKytAajAJf4Vyqhn2t+imim6H3
e6WonDrW79Na1sjJd8zz9XKCETZtyADMnBwFkaY/1gHywKjFL3nSLHIs66mMvnfEu+wIq5sfynH+
NUzYw5FpyUrLgmFT27kV+N3HX5xruwH/0GWgdY/4Fwi8K+89Du8BIA3nQFVyAHX9GL/6YY7nB+ay
aPtnUEIYsCAEF+ghRrGcVTdSv0fJnd5qrp98V4pMYtbl8dPFFrthLog91TArzq2bcFAPMRp0VK3Y
5rYlgVrf9v6bK50IO0OpqUMd6LCr2fxDDd0e6Q1nnOV73scJgbHpMRMCAJrONfWEFYz2d+qDIgOH
fpK4VYT0cAm+qLDcXJ6r9fM3kuqEd2FrkL597xfzpIQaqKhwWzr0IG9KvWDD7lrcLZRdu1M8mcrz
arBYwAnBIjNQWK50LXLskce0xzj1El/S478+TwsMIVgoZlfhwgSTGhwXpsSJt8iUlhPEeYxtDHHM
THZrliIKcYPNIyuHFlYR033TD7nJXLRv2Tt1A/bwrawzadXpFwYKQSPPmF6VlBsYvoap4bL6kJYP
DZURMkhw3ioHFruUUTYg2ZxqpJwN4zkdkp9GYB3C0XKsOdhe9sO3++RZ6D3ZJHJSNaEdpBN580P7
NdtE0LQdttYh3477iaJO9Z911hfbaW8fpNJRPCRdQtferwIND+dzOANdOXabGmJOxl33+vn6J/Qw
/7vg3hbkYlCpopaprwBq6G8n+6HR3CCQkebJJk44XphJQ8C6BX+cGJQRv8ZYBKwDHRIEUi5PmwxI
iB6FWZp5lgIo6J9RtKy0Ad7+nmOZ3i1fP5emh/+MxZjVqmKD+B9jNtYTKNiuBzvxRjzMtco1iv2c
JJF1f/IBugQohJA58hNmaQDkemxYV0Hw7fLArV9qFm4ghIzQxFstg1Qhqlg5+2Xo+of2imwLJGRl
fUSySRLCBWsMdbb5JGlmhgcq3Wnb6EYnpZvqiST2roR3DZRuJuHN6KAsE7ZI9N0kowLxMC/K1F0f
QcW0im7stJSU5q8FXOAYKo64uIOqYnZKm8uATpmO8yDprb9TtYHSFUh7nWDoaqdqwb+NwIXDG9of
bFQsNZGDywlexH0csdK4nz6eCnz3c4TwgXIfRnIoF3u18SvwVUeNILJhfxn0enfZbfhUCX75DkgY
38qkmQYxM5SDKsPRtoOtEiUlqO4G9P1DsD4kN5rpu5rif3ydv8MVAgpmsPC7BIULYXXf0WOpRV5v
Hrn46mX7VtbdOxwhnox6hefiCfblJoQ8WbDNcWO9DLG28oABnjM0QpsqWhTeBxMwpyVRx2mhhvvW
83fZBnKPzTZ+4LkLWeX4uj3/YYlPSa2vsD7TgeVPt2AaimXkm+vr7fR94ag9TFPUdwHWGx53vuRJ
uK2okuNFXdZss5bQWg6aLXh4rSkGqQgMGTvIG3n5gYuk0cAZ7yuwsr7+qyD5iaqcd7CCv4et/v+4
Re3hOBaJG2hfZlkaVTZH/O+LzYU2YEE0CcbQUIhXNdYeh/zNZZ9buXxp6NcjOGIbBIlOYTvxs2KK
M076ainBTvPzXRmAgnvGvu9PxqPW1x/vETTeAQq7i96QImU51hGaYe8nxd/1bLxVu14Sjlbdb2GX
sJQaneasf2Psil6yLNtNlnKjf1i5GNV5i8ET8892anZ4QEBwnduD1ejulP3IB+oo/kOtUKfoJK9x
ZyHWJBbYC0yb8y2CN05wuUrTwtpOA+a29LepXxsZShHqw8Rua+U6VA+K/3+kfdlu3TjT7RMJkKj5
VuMePSa24xuh43Rrnmc9/Vl0/i9bodWbJ+6bAIGBvVRksVisYdWPP9QNBo9RP7A1K2RAGN8uhkNt
njMZlR3GrWJ6ih5y1PCDI8BA0e1cabpQ902coRPPXqRTJCdWmZbW0L2l0tfrIn1QCwaHcddo7reS
F4jUC7WfSMO+jWY37gaOOB+9AAaHOVZlLIilLAWy3YAuZnFyFyNf/bfZwzPvnheF5snEnKhFEbpa
SYHVG5UlDKGFzkcr47YVfJwNSWUyRULM96YwQr9jtUc1GbRYSbF2wesUW+Ih3i3e4mj2stP2eWmN
zoxycGtxh3PInde7KeMKm9m3utPCYgihH2n591TsBeQ1o4hXA8kDYTbNVNJ6kun5qs3nItiXIWag
6vfXFZD+xm9uErOIzGblUthhggQWUSkSq5ifFe1OkjA+Z/ErbvL+w/XxjqWD30tVEbRlkyEpKEKC
3swUG9nZxaPDIuSOEhahbt4y76uHxKq4bsXHch9EIUWCIVtIwNB+emYRm06oKiIQxVYlC1Pbm315
MPYKpl85k5u5kq3a1VfeI3nDevyGySxq2YhzHqMl3dZGfboH4XbnFZoQneKuFG0jbHhcjTw85nJp
mnaZB7A92ENY7arpR4ce0rnbBzwqmQ2Dv5aLJbJPVW3BWAzgdFV5qyjGcSDIQku13ePJYE1ZBeJY
IXPEQX27rqXbAqI4Eb3n4FlkQx6xoKZhOsiK3TZox50PpJ7tRnhaeCM+P3q879pyAWKct0UqC3NR
AKTdawda8hY58gNq7E58M/kxjsNgMdenGceJiXkSCCv75Y3ii65mh+5wmvbpfXOs3PCEQe+nzlcz
K3FR/B7YvAkPG/YF23kRlrlPkzbPkibAB6RdaZPwoIyF25mFfX3vtlEMkYDdDc9QdmRGIwsjSdRF
sYkZ3hdC6Azh+A+E5z106XIxlgzSXHDod6yugwWkdOk0AkfY9S5oGLxm8KLvHY44KF8lO/r6xyXd
dP8w2RQcb7iHMHP8d8CuSYxCiOmpI6UDp9XP++RE1Om21ZXBHtL47RMLiXE0skxkHclkxpKBxlhX
EnNEBKTZ1YhAz3c5j6B521quMBjLlYPwrM8oRnCWbjVMv+n9wCl2vdf9gzFFqCD842fL+yJehGJM
Vyv1aZIvAGzLp2r087mxWp3DrP+xb+t3ELZJWCQzJrLOAOl7MbIwJ+Z1NvJTlZBdKiW7GkOQW0E5
gVf5ez4W3vVd23K9TGSuwXyMWwgjmRi9VMvcSMekV2zpdvHSXXnW3fJkYFgMuti5tUgbV+xvYNSQ
rg6BWkuh1FVIVVUSKOOzwRJ58yQ2j7MCnwCUJrhT36fkrRDCOooWWRnglJQ3hfhQm19DZX99yTat
/QqCUXRjEsagoRBjlN3luYFu/+DRnFOXYBWvQ21LY2iYrQRyXVAI/b5evdoPca7P0AzxnKt3gnRQ
eB7W9pZcIBgrW0iBOGgGIGrjGMQnM+G8wrZX6/L7jH4lxUQSPYHd0/LSjqtjoSR20Z0KXoDmI3Uv
PUXYeF1HIFEUWQKYecr0geQS7J13ju5GPzwsD8Zt5AUn8gXD7fzBH3d1ZWNa+jdeJdrmNqFwUKL0
5AYO0+/b1GCGZQfmB2iE+agNbizDYeRNJdzcpxUGY/qielHjoIGRqIL9INwNw+4Tqrb6fcbSYeKW
YuQlZIgL7cGo50OtNqVVmX+e6H3fp1+LxfYliDg8ckGBiKkcdMx2aGKEhMTEH7kzgDd17yITG1xG
s7KkqSgBt8PyTst2ofxsCieC19j1peNsDWG8srAKhiipAZMsd318V4bO9d/fttErORgzEAcFmn7o
tUfz1emx9nP7Legtmq82nT8eUM7sD2MQsCvhBHcBd6z6Era5jXRDP/zgSERPxAdvaCURYxVqGZXR
WQYQ8f4nW6JgG18CB9PXBTft7XJPWZSkxDIxT4nHf/sxBMpIyNxCKNHqRcnAcg6ejMnQiSef4oO4
7512X7iyW6EIlzxcF3jzaYI6QhH9S7gB2SKAMZiHVJ0U6kx3e7COuKqveBW3wm7TEK1gGMkMPSrC
SAHMqI3WKL8NzdesHzjqvu2FrVAYcyfO2RBIGlD6g3wLT+8pcxKv2fUm2n0WN3HHo8q5crdPAOhI
FUU3QXgqM9avnrSxG3TcIulTsScuXcHKVd5CO0EFpso7b5t2Y4XG2EJDQuclWCmpgOOhOkmOvovv
hx0G6p2HQ++Ud5k77ngqsrV3lJbIEEG5g75IJgNgkCXPcMEotm5+zfIfY+w05PG6Fm6+H9cYjKUq
RQy0T5FKsUebBqNae3ruDqY/+cg/8R48WyovgdhLwq6JqspOqZQmfUr0WINV3Ic7+nZsfcx53Rl3
A4aw0yaSyA1gwKJz4f9xnhQHHEV34GgDfSR1OH+/j5OlzwPStIpt9qqjxDa4aSzEWKyg//v6gm7u
2QqIWc8infOsGRu8edLXLPHArW+Nqn8dg9pb1lSuhWGM/wjeN3Eu4DMHYnIodOkgSov93yAYk1+g
xRz0gxAjzv9BcktJebpA1+GaDHQdV155R2IlXkLI8DNHjp62fYfWgBqdgeOu8a5Ls7kp8ANNDSka
Ha7z72CZnmFYUI/d18M2U8BFUaGYZ8a19jBracahUtgyFTQZBDpMFVgqs3RaSBZMacTSGflRq290
xPDSYrCUcuJYXWrhPiwhJS6jA1UIXM3fpWrrNsjikjoZHRgvkW9yRvGo17LVC6AU+oTTDlvzC4yR
aiJBZAQpnjhTcAiG3QLXfVCdRucJ9bFojZ7UFRCjGOieq+VJBFByWrx4V/uC3Vmyv9hIBeAaDjiK
vqkaKzjmfgwQwYvVEnBzUN7V5nRcCvmkxFx939SKFQ5zQ45KO0l9BpxoX+wx+f2gPmgn45vhtJ58
gIfhS4KlPOR/WrPBLCZzSZZZH5fGiEdo0BXaHk9s7ZhhCr2lyhFvqsxmzEJaHTLG8o15EkErcKJn
vTpVQY0hFSnIWF+nJnWVRjnWdQ/S/QmV/YYoco7CpjewBmfOQi+Z9WIsAMf8kpcKhWXhqXMnkHCk
Tn/k1cJvuaro7yEyyjdlhLUYZ2CozQUj7SuccFKVbqWTVyNfTEtuJNMmzQCnR5ZHjp5yMNmI0JDl
i0jMGkGZWNjHpe7mC8iD1MQXluyohQ1nEtG2X3CxYmwQKEUiYChDmMz4iRw6VM2BRq610thSPLKT
eSHXzRtthcacwqkQ1S5VIV0m3ObkKZB53iIPgD1+SRgiNQWjrJ2llw4tO4Ib+pRYcPpHg9ed2bzO
Ph4gc/LA+NQVGb0FtDH4oSvdA6mb3fVbbTMev7pp2PhGPqLadigpxmuxH63EFv3pRXoRLNTsuaad
GOgDjhzNiZ5GhziRy8ub8pTkA6tGZIpLQvAB9NTRHv/pgYavVThywo/rwm4+MVbCqswd3rakN949
ktGmjeJ4pDmG8x6b3IPBwxbueI1enB1UGXsGrmnV6EXo5BKkhyQRzxpmv10XavPyuag9W1I3yjLy
sA3WTyEHqT02yV6QHz8Bsbp3GFulTEMnDzrunTwLPQxHseq0uMtT3gHeNE8XGDaEo5mjVE0LYMoJ
3eck9dLGzqfJyqfEE1WO87i5bJTTWQR3Gn0//+74SGgrTIgAx6cgJ6lCC4ev8Ho3eBDM5oPadipy
HRB5810VkYtte1sHQdFnNuciCHNrNb0ywCwg5tEV39L40JQ/hJFj+Ta1eLVW9O8rPzsLiVmlMiBk
cuqjQxPdXxeB9/t0IVe/PxRCUzY0ECVqUWh1A8YHhjOmYV1H2Vavy0Ix94Mmdkmpa5DCTKTYCpL4
Nhu1yDLKBC30FRYu5xybbXdNB8+8ooP2ljWtQjbqWqjg+gPbpKMI93H30neg1f12Xa5tNfsFwxrQ
Ia/1sgsA06mLX5idKwbGDXiEOXZmM74lyRcc5sQM3YiiUgw2tsGycSpvwM3qxX56gkHrPcmW4H5m
tvTjv8nGHCEFTxM1o7LBsdZmv9a/q7xGmu0X0EUs5vxkWhDlxgyxpPqlyF7lObIqFQ37I55b5rkg
HC18D9t+eHGhmx3OnwqzzUb1SVlWiIHDnVb89EGzi1vK8h766nN6NuBvNjeIUTr0pUK5iuvvw7eO
oy/vyaprX8C4FUoekyKa8AUJisr2y5vkBYfeR5zBniWnOk6HlFiaB04YXmnPtoe9kp25SLI6BiNH
B2Tj6wya8cLDNJtD700uprj5vFcZ/bErYrLXiRiiS7dXAFacgoO0o3zM0S45fM6BuQjFpgNMUuui
XAFnPBi+7Cw7cZ/vQyQ6C5sn0vbDdoXFnAcydEpf9MD62bCLEQEPIuRq98SqbJ1LFLhpwVZwzNkI
aA5Coftlarej+aMMzuPwd1S9Xj/kPLUgzP3SxHokRjVg+kOBWRL0uS7upYNso87b52XVth3OlVDM
bROUYmpOKtCIX+1ljJArduohwSOvsHmPvH/ZL8yNQFcqprkZzFGLjQRjxrOSBiKqfX/TnsGcbJcn
6YDuOaQiFs7R3rwKUIL0PzjmfMk15ttUYwEPSkk9M07caandavrjEWs0InCBYavWhyUpkskAjBHc
ddFJLSJLHTkPE44oLAGSiXGiDahFYJZhnAw3C54LiRPY2NbuX6vF1qyXQh6Chg2bk4LgY6otQ/Tk
aLKi8b/tCktgkY66Oi45REm7h3ncp+FfOo8jY9ODWu0Ic4ISVQxDLUQ0IdfVFwwYfxOraH/9lPI2
hDk2WkBKo6VS9OWNER3E5qUoH/4bBN2wlR9YhihzllNADOgiyUAhK4E5mTdBZquC9jftZZ7x8oIS
DzPCthNffqv2ylNz256nY+qmvuSrPh0iqf5dhVbh8/JNvF1irIGcyVNaq5BPJNo+nrTDJHzqNaBK
SPRQQowPU5S0VpKnscwRIkT2sbs1pfup/Hp9lzb96BUEcwc1Ayi0MWUR/mYrWZr8DTQiCjoJ4tAJ
Ek4EaXPBVlDM/WMOOKFRCKile4mqN+6x2XaFVgDsuVHaOJvQCoGbJ3/Sv8jW8rI4khUe+tEKwY3r
S4fZ6TDD4foSbp6lFSxzljKyZGjMgVzm+KwEf4/ijaL41yF4S8ecJQ2sUGj9pbukPpTmU6hzWHl4
v8+colJXEKIN8PvBchuWGCocd9Z1CTbN82qRmNNCuqBP+gkI2vgdo1wsOYFbFfR2NInudaRtl2AF
xdybdS7VpO6gBrQSIkfn0pBbIJDxCjf2Cl6hAOf8sKQruTarKO0BmBx917S9KDzE1T0i+zTDwxGM
LtEHF/gil8w82Yx06MCciiUsW90Kshu0aYtdaaVSaCUD5tXMHDyqt9fwGNPQT/1UY8w4zmv52ium
RdqzojTO9d3irR9jFAY5x7RFHeuX5V5u+PHk6kiLYcZZh9lF16E4Si7Tv68upBzj5+XZAFTafhe6
ryGPIm7bP1xtEF3QFUAd6XGpjAAoTpXzc7ZG95wE9mCTl9pDPJLX3cjbIcYsNKaxJJmCHaqi1q7S
BzX/EWWEc3K3HfqVWIxxiLJ0MYYUKHQ0nHqMbpcHGj+mJNNLYomcZClvlxhDocbgZDIkoAWL36Q7
TeNU0vJ+n7EOVVAWCymwSdGS7BRFPQUYwXtd0TjbwvYY5EIRF/CqUVIWnSV5HyZfDV4bA8/IseUL
oSD/XyNKcEYuBpUT3W4ExadyLGzuVDmO4VEYQ6B1QwQvFFsS7ZXDiBZaEDUIN+JdgYoJEOnqLqUX
pcSEsSNxkszbSwkXDqk1MKRojO6VeiQ3c4uQURmdjfQtru+lcuEo+CYGug6JQdBba7BNWFLRdvU8
AyNaGisX7RRNSmX65bpObDsnKxTmrLZKpNZCBBRyH/mdA9q7B3lH2VIF3aZ+KuUCmO9LzqtoU9tX
qMz6ETQkF4GIfELQoOhA1FDTz+Ma4i0fc2AF9DNWA40kyigTmh9kcR+kn/EcV1IwZzaaMiWQKESI
4plUO+XGjrM74tZdd0Fgr3EjVopKbYBgnI2DZCVOc2xc8wDl5jiLm2dJUxUNIQQTpD90NVd3hJIo
GPEkIYckVstZAn+BELfo8UvvE0NFNVdUYFDfn1P40Sf+CpTRPXnK89AU8KAcvPQB9x8GewpPlAW7
8wub8FiatnXOMEENgdYfla1jVIaZFLoOneuDGzlDtdPy/fpubfqSGDP4PwBGnKWuQfqKMTZ2pvzo
BMeInmYltpqBV8S4rdkXHObwDEYQDzLK+O1B+z4ITtiOlsQNOFLj+cHLWgnDHJ94wBBbwwBI44zu
4qQuGqgs5ZGOBDedkqPn9KBcA2MOkjRMUYuptdA+tJrWYAxXfc1LvZYDw9EAnZ62lZInpFRKmWYx
ifbSSwjBj5wc07arpWNKo0bwPDZZTsUAFReDSpD+EXbVfr4Br7tt2suhROg0O/D5cbdzzRc81j7I
otYLIU2aKZU925KHOZco9lxuoifNinbVfezxCky3lJyIGKyomiiMhGn6fQ07RZ3qIYNFipP2uEwG
ime6nRyEr1oac+6mLT1fQzEPCx0j51JNgFYs0j+6fqjk0iqJe/3MbgZqCPpmUbWN8nDMGP5dnrDR
ExP8GLTeIoKCY/TFl8hu7cgZrPZNOhiP0mxJdvP/FbndUvs1NqP2OlKFcV8iSKz4dExK6suorOZz
l26u40VEtiInmdDdpiOob2vdSUjONXG4N+Gm4q9EYTPdiYnRlNKMZVwee1d/iewaS1g90+l6zryP
XF7LDE8mxvdTUTqpJRFN4+fqsZ0xOSlPvrVJ6nPUY1PdV2vHvAOjoS6lmeZdOphByYndwIntYTfY
9Hw1SCeVLj+izxOO2rGVnerI2JgpzRYa2TGJ93m7r3teRcem47feMfoRKxAyIphCaD4kO02OYLV+
iraj1A52yV/0CaU6gVv/521jrkhpXpLc0CBZq7xU4UkQVEvmDfr7F13URfDso6FKf5d8Jdki4w7W
ApTAB187x0DWMQBPkPW/+Rqajvqj61qyvV8XQOZCztqkLwRa4d9Evlq6ZngOFY6ryYNgzJQYhUY2
hKjvqKfUFQTMgVYn8J19pj8QN9evpWMskiAQHTURgNFa3RZUt2kGR5NPTfX1+opJm6YP3Rzw/8CA
9IEAPShVRCdNHeQICzpuPQlUj8P9iKaq+FYZjgHxhLCziuALMfw5OhT5vl1O3byv69u2PkzG0/XP
2XIMiG4YKri8NNzezAamzdhOUy/JtiDFd4kxnibusI3NDVxBMBsYZFI3gRpUtsX6rom8ubnPJ061
EU8KZvOq2TDKCXTZ9qwYfkQCT+uD/fWF2pTCIMTQZdS+fiDqjFFnmoa1Kdtqo6dus6ShVQYhvAx0
hXzi+Yun7y8oxlQsmYZysAhcJ+Oyh39otdoPkVdtubliKwxm34taGPN8AoaenoTpJEeP15drMxyy
FoLZ9ant60IssV7BmY6Moc0DsZ/vs13lt594Uq+hmN2X50rC9E/IoibqKU1lq+uDzyjYZblYKs68
LXMtBWeRHemJZUw3Ko+Ac/O2XQEwHl+EMVpynkMGozmZYmOZ7WjL1d9j8I2zL5yNf48trq6IpAyo
zYYkjRfeBH7vL0f9IdiD5NZRD5OfGhaPuIRzct4vrRVibVYjkloQLRfujPokVG+BzDGqPKHo31cQ
cddnqjJBKGG5CfSvLY9hlrc7VMTV75NsGNRZhAhZ5yq136aHQf4uT/1nbtOVEjAHvxpHudSpGLX5
uGhu3B6EgaPIm2Vmq8PC1keViWKoDaZAoCB58gJfwFtwj0Gpu+oYRFa6L/6izl2/u651PBVgjIGC
SaJpJAC0Ux6iatdWXyZe4RdvixgjUIrJoC4ztoh038fxiyq/KM29IZacLeJoGvsI7KMqN8oaMG0F
up9YODYBL13Gg2BMQdm3RQTGVdyX4jkr9unkXd+MbS/xomZs57NQ66CuACuOPaZ/T4v51I+plZvL
eRaIm4TtUUSNnkDAmxHEb+1CnomZhBYZwVj2mQ8BwbapgupNNYj8+7GqxSrNtBiLKd5PHh0tMVm0
5HGx6YCE2OOWd9GVY4MtlND7f3iMmUB1xTBk6Bex8+IuNR1ddyNyGvRz338VBq+tcByUL93IyW9Q
zbuGyhiPeUFgESkNOHzvXcTNbvbAS73jvQs3s0Jr6RjrgSRrU3Zgo0Ax1OTR9qUBnv/PMi/+GPnN
47ZaSsZ/EAOcAWOBDg2R1NiDBGoXbTjryB8rAm/04rtN+rCCoG2Ef6rKpqgzetJUipbVE/jE9Nvo
TvNnt3DS+wF0RoNLh2l0/uwMfswNmm1brQssoy4Y+RRGSQD1HMxbI3Vj46vIaxP9FzfpgsEoRyar
ZJmRO0LDxPTTTXJiH3URKPfluUnbL4/VMjIKUsdFX40JsBb0f9MxViDbcMA8j1Bd5TYuLYodMPkR
Y+KczzRqkBU0oy5tpsdTSqh1lr15OHIZqnlbxVwwS6D3sa7i97UYQz3C2Uta064T3jxJHgxzyTSz
IuZRhhUcw8bXjNJrFOkY64RT/EHo515ReDZuVU26OILjBcvlgw3dqm2EDfAv+m+RpopsVNC4mmwp
jnJLa3tTL3Ro36Xk5reCo7n1d46dpiGla5/D3EhJ1xNQSEJss7dmMIotO7jyvnhb7ktP/M4NwG9f
gL/OhEE/Z+VtCc3UNWkMuNadXdkJDiliT+Kdeh6d0K5eQy/lCbiVbFqpJ8vYo2NefDvH4c8oPJjS
dsYtovDOaCmcXDpHgQzGpERaX5rGu5dSC6BQfa50b8Jzn7NfPBT699UCDgYGfSQRFlB/pEMlMO0B
2bPcj54kG62BqHvPfF6RwL84FZdNY4xLi4FrhjAAUzvTEQzLUbB7TwNTJi3VDrmjm2WejIxFAame
FgxUSWgEubXjAxhbn9Rd4oCK5CDclDd0pqdgY2Y5SpAxFsJKHubTOwOEl7k5CLtc/a68lV3wGdiD
zNuBTU/jYu/YwuTGHPqspDtAKRukk7Qz9iBGVbzykZe+5K0DY5K0Vin6hV4gWgahYrcMHyrpMyG4
izRsQbI+x23WU0JZJbgR1eeJfBFz3uBjjhxsQXIxp0NhUOJVQ/L1VLLm6NgmX64fDI5hYSuSJ4w7
nnWqM52216K7HObsOgBPCMZRWaShTSQaiehkxCgxNUYobrLkn+sgvHvcZIwIhmHWOp5T1D4qqRWc
QSrpSlbpF+iYRYnOrqFd1WAipYOHa06sZbOhdWUq2XT5CN6QPKRrmMRW+URHOBdefRZuih31H2Rf
9MhePdDq+8zG4JAzL5qw7eaulJExNEZlpm1n0g8oLenlJ5mg5hiS1TyBxubAw6M/d+XuY0dfpXU6
99IIOL3eYdCjpSaSRcAVMS5v17d185mwkot1YeasAnEndOc9E3w2QeineRFXHp6KMvYiMCoia3T/
qhRPnrGyx6F4aEfeo+f6UQN7DXMFaROGHoPKy9bHo5jcBeru+mrxfp9xSQR9AOUtgRi57i3mTcwr
StvML69eU++O++oOzevAREM/HjjJvtmPr7STOcE0Ohyqxi7s6MynuSD0yvqgapc3FRuaC0q9kXQd
DzgzslA0aLjB18mLTtprQuB20cRi4FTufCe/pvvhkA+gOZbP+f69NAENXrzczqZCrj6HMWZKQzpl
Aa2nPR9kr8LMW8mv9wp/XjXhiM2YMzVutGEQgdMffnKsCujXS/d0/A9/kTfVfyUU/ftqW8VgAGce
9azr3jhGKiwV+pJlbmXrtplc4TBWKi7nfM5L4LRud+pAPGFagU8XUXNqJ92DP9bKT7Gt+61T3KAZ
n9s3t3lAVh/A+EetliixTkOWGFriz2q0F+JPhStXEIzFUhpVSAYaSsQoXD+TG3/RJvTfipyQ5XtM
7dq5YEwWEdOhkWnqJTmpt6KNo+APHo1aRl610yzDornbLLMIPLvC55XObF4AFynZiB+pDJ0MLdDD
PLCUylPhZ2XgDBr21y3adj3GCogxaWZIxDwVAaT48xOp8d4DHdyA2VvDbAWlRf12cM5b4aPyyk+8
c9SFjQmaUTvUEw09d0Znd33sJgMv/MY5eu+P3tXRCzEWyAxmQEyLZ+ABaexmlRNq207tU+p+0FCg
EoKtaYn0rhCVIXpvSvWL3qJBsOkeBHCYuqr7yQ6NVaFl7qKv1/due/UusIyGCoka9rGE9yPiA7aq
YU4Al65yWw1/QbAhgVAxK7E1AdF0pqNluVWYnhj+NSS8qCxHFraeRVeFSEkNerOi8ttSAzU6jPiv
f33FtpXhIg69FFbKINWBnjQ6xJnLu1Z7Xopj2z3/Nwjm/sprIWjCFrogmbte+nuZfdLeXYfYfvVe
9I19zyuDOrTlCIyMOqPCe/VP6qvnHkzMdwVo0nj06tvu7wqRucBaEiYi6YHYH4Kz7MEIOsGp99QD
AnceNxSzGYhaoTHXGCaURfG4AG08ZF/gcCt+/IBKDDs9T/fSffYkPhZPNJgdYL4I5y21nalaYTM3
WBKFkhmLVONf4hvZm/a0Cliw57vW0X3hYBw/RxxOTFrVDjoJoirMjRa1dVZXUYzFzdq9lpm7CZnk
uAk5j6jtI3aBYcxFI2vRlKtYVTHe99G9Fn7qHXqRg+WsSBYjqzRUNtuldAizO4Mgwc9xwOk3fryU
f8nAcv1koAvrihwyvMdfUEJFmx1ybgz+X27FCw5jKAxdCMtcxpb8nPqaeLj03QL/pvbPeunMbxzK
6cCjwuRsEkv8g9nhvZhFWMMqfS0w5VCq/+IYj23H9yIa/YKVDRy7MRREepRp97riRreVm+8DCzFO
mx8w2za4FzDGblRJjrGBYQqd67+GGK/ZvAw80nAeBGMsGmnRBy3Hig1x8zao3SmscwvFPw/X1237
JrxIwtgFMeyleKYbYwTPjfhglF+k4CapP8OasLIF6gdboNXq1EDx5kOzr+8nvLYUa3ARw7vld/Tw
lI21CG1SxnMJVah69bnt29t44o0h2Tblv5ZNY17kvahUajVg2bpY3Gk5XiBa4+iDeByzNLWKAuHu
yOT4Yxyx2OE8ObjPmiXHGhryt5SAe4hbdk43+4oZ0hjzkKNFVu8ESDXeIyCl+XQA0LKTn5POiukA
oGQnWqFTeqHHa+TZJFNcKQg7qWzKurTrQ0DTCAEdlDuBlJd66X8a4kUTFCjqUZmoy0RB8Rn7MDC0
ScrNykRH+ORLWrATZuOxDwTOuWI36x0G3L/gzVE0ADIWQkDtibCYg2mHBiYpq7ElNDyLx4NgLIRa
tClM6QSIzJr/MQ7I+B9nDEJ7G9/yPfUjatFSf1w3FzxMxlwYZdHN+gyxCuO1q2+qhJPS+eCRsevG
GIouiJcW9KSmrVqDQ/WvPg8Wnvd7zUMx8f66NKyNZcEYQ5HEyf+BBfUdGe57c8c/U9QxXp8pBoMt
dovjaCThAoGW2/ivcNf7+Vm9wQv7aaQJlKPEc6JZg87iMfrdVVqvtBLwEM8+CC/9Te3Hf0vIMdIu
PP0e735LWxwltK4vJUcx2HCbHMYYJl+Npj0Jjatp6b4nkX8dgrNb78+H1Q1P5KjqJrCN2qmCDo6u
stPiS88r5eQp4Hsoc4VS9GQYxganKjvR+VK0hUO9oe7YhCF1vKjgB7ec3S3GTBRKoZURgUzSo45o
DHHlo+zUvnwj+0MNXsnUwW1sX19H1tlkMRm7EahDIc0GMMMudQ3hUVdf89G0FC215MkPlpsw5qTg
P8R/WUjGbJgGybIwhnaIh+UkWepz5BTP+lmykc+8NfD85hJqfXhMspCMISlTVRXnGlIqvuyhLuNR
22dHyrpOrOTedOLn64vKxWNsydw3utKLEDH8K/oS7+KDYLeefl7sHk1b0YFXoMQ5b2wgrS/SaSAp
4CSx35n5gmIr3lAmjp68R2VXJyESpqroBkBE5O9MdZME48qrGzLcxfPNCCI43viVD2xzzJaxYbPW
TISxqnD05ntS2fENZTeZjh3qaiKknydL3Kt4GmEEwb16GPc4/7cyz3pyrDVbRJcbjbjodFlH27yl
Uzjzc/Y82AsUtXwUuM8ijkljycTihWRiVUFJS+FGkM8DRjebT9cVkwfBWJgGhANCJwJiWp7b5nXM
XgO8v65j8JSRsSgkLIVkoZa5aL6pyzmTXq7/Ps8ovyd7VqrYh8GMwcIAiPajK7q1jzHXC2402ubW
7/Lv1+E4VygbW8UgqmY2c6CR/NAsd608WubyKokVZ9l4W8OYjEwB+0hPnakKKdC+u+2k+ybiNWhx
QNjWTkOZo37UodGZ+XUJ7qO6BNkAT5IP7jtzdFnylgQl/TGhXg7xtYOMAg3JpwPUyH912WTy+zMf
pe9V1OO6QmXDYmHCgdUVnRWFvFXbVgFQUumSKWNyIONFDckgIOMEecTypho9eS4cpX42Ao5i82AY
aeKlV0JVB0ykPzTGfar7pLgdh6fr+rytAhdhmNhtsHRVRqhLOIqTPSO2aA5/afOP6yDbrgz6bOkQ
SdBMiIw210aqFlpS4AJ8Eh6XW0pXWPrqg3hb/SMfCOKpoceLzG2r3QWTda7JoqvaqObU2cWsO3S+
9t7Prn+ez7S5USsgVh9SMiZSBaC0fZiFvSad62A31Q/X13DTjq5QGHVQ21AotAxLmFTfpP4ulB7/
2+9TKVdmtAnRHh+gaM42YmItg/qoNDnvBt1UtpUMjKs3DtocKCFkmA/zE2UYjc9vrWnNYFDJUIer
O/Kjxns0bt7aRMGwaVDVfpy7KYa5PIOD0QTJwIQSPToTNvUrVwN/S+cHLo9mYHubLnCsa1nUSbZU
CCEU4d2S74vs7TPbdPl95iQV4P81dAXiTM1kTbKX8wwCRwA2/SUZQlvUBQBC8VWVvs3cQmzOhrBp
r0CJRjCMAuBnu3MKlrIcaeUJFZO5l525jzYeHnNwQj1twqmkQR1vAUFw6maPeGEcw71+yA7F339a
gP1+2130ja1wHSO5kxHhgfM9QcuE6DYVl911Hdg+Rr90gM2FEbGXGzQw4fmS7trypKrezKvK4UHQ
v6+swWgoSTEnWDRpwWLFiUf6FOMbuUaa2sYPERBkkDGxB8OBPoxXRXIyn+cItjPuMkygDBCW0kI1
cLNWBXtlrwiYTzWCaUsQFWsxQg1zc4nhhLPJG5qy+aBZfQhj/khAxFalHyIeRLfHU4LeFmTHizBu
e6srHMYEgvVYJpgfCJz73lU9jBJxJRE9AZNbOsJel53rqsLFY+wRVkolfZPSEFPnoMQdkmVH2suR
YwYGj5KYfvy13WSMk6h3GEtTAUyPH2rxKKl+gXBMledWybt0OVBs4q3RSpAEp1jHufqnowW52qHL
n+XmJVs4fhgPibnezbqd+j7LYNGrxIlEr15eBpRtqNldm9z/t91ix2zE+tAHSvmuhbSICZN7/h9p
17UcNw5sv4hVJJhfmSZoRrKCZdkvLFteM2cwfv090N7roSDewa7Xr67SmW40Gs0Opw+Dz9JyrFAl
Oi129FdOi6+7LdIQDlUKwcYy3YXV6PfmPpWfahBqKEuNDpxGUKTYDJRUGdxPeI1V9a0CuXIqWqpW
elLh+Y+156a/K+L7tk6dXIvc62okIiDODjWzm6XBhBqN8+wOh+Y5umm+9w/tXQ6S+navOQZ2Fh4r
b7zRbvqgxMcIdWcn32V3ovBj+5eglVBFUeHj1t2e0oJQ2sKPRtlNH0enMev8PIq+2FYteBUEUPyN
QCo5jdoS0zjWwnqaUnLu5MbJaXGnhYuIfHjzfVB/y8UXpdVBs3LbAlhEE59U82GY+++ELs/XT1IE
w7/dnUwkaaC2G6ZoK0rsgITaoYlVgWFuxjzYnYmtyBZaEizutSsjlBa6CKe00DB1WqPLHH2ovl+X
5UN33VtksEJhB7gyfzupSB6D2QB8LsZOedSQQe53kmPeNO50g13fjyYGjtDWjcxuIOmu6K3d1OUK
nnt5aDuGNCoAP9SDK/Whk4a38xw616XcViVWgMq2Dq4L3qm0g9IPQzcj2pqtM7ijDoo87K5DbBq6
doFgP2Glx3zK/7ec0BnGM/h5dsM8+no8HJSZfLkOJZKGMwytnzolGZF1JFLvd1V1iCfhcrHtc7mI
w5lFPFWqlGvQ2Ii0pnFcnvDKgABI3Y1Y7oIeBTQj3pnedblEmJwtkLrp9HkCpj0+hsMPrY+9ShWx
I27HHquD4mKPua1m3aJAiU/0JdwV/nQTBigWs6GJJBBlvbez7Cs4zut31jTWJbJzqM60h6FyWHSV
7LTeyb/LHhbhHkQNqx9mSv++0b+Pjq/0Dxi2x6TLAgG79kg6/YdSpK5qh+eWgo7DKu71ZP6k9JkX
29qjbZaCiyBSMF/1X7q6ssueKfhQH8Ydvqdd1rKFKoafCOtRgmvHNwBE8IjFzIoYS2ntQQ3kznL1
JC3JHgyYwXXz3Lx2cB6mYasEg7lcyDUVJbJF6GB1s/7HQA7ZKEgKMPP+EPmgxqMQWzYUy+IsxaTT
KMVqb+Os9MYZyuVZX5TSaRLj0WB+BNk9gVvcVN4FkR/simXSzWkIxBDRFUl/6si4LeQlrCVB7LN5
s1dAnOosOi0xsXBKSdEH2Dz8c9G1G+TgBa3iInm4h7lNuinPcwhBtdch+qTEOtZN1N5Uz3/iqVby
sK/7lbO3K5pjKxTkUfXXVPs+jl/ssRIcjkhnzBxXGGZrjnI+AaM2D7a2BztpL6qXiSDY/68gbOTy
FatixzI8LPFXqQ1iqf2PYrAzW2H0cUVVFKiRIQSzLkFbznxDReUPkRzcw1FGdqFJJTAKuXCK8YlW
v2RNONTJrOfD/UR6FsRM6A7FluL3kjSqYUZyjtvC9iHL39EXAbIKuUKcnmOfuWg75aY3WKFxz1QX
x8YMLgU8hs3sZhW+JfubHPkGxU7dehRMeG68GaZi2eyZIvgYxrfQe9kqC8c09ik8wRkzfWxN5H3v
1Q7FmkhhxfLjab3H4m5poWb4tKvwPY65mNlFteLO+NSNDupjIMBl8xxWUO4yUSpl4yF+D8vdWUq7
ogJPIjzcaw3Gg6+NW7ntzfTQe90pLP5JafbjEb5H5G6wZg9JtLDEQ/3aPJsB1qCAlYPlSJ3iZXLZ
Es7Mqxv0p4mWrn18qd4Dc/e6nJMwtRcAa7KG1QR6BspSN5qUVlRG/X/sBhTdMlvroqqcUpVWpiRS
8LXO3noWSkUHe/fPOlg/OndUtmTFsAxFx9I//vqVbS3pah/jktPWzeXUmXXEpuGPjPzBTWdQukLA
Gcf20XP600G+iiIkbkPnjz56xoLqHD5pTnWw9jLFYN6/jSveo3EeEsP6SoJ3GI9JjkRwKvkkaYLr
EBsx2XsMzncZcwaW/QgYaJZOEIMmRwQwJ5bFQRh4FAXyQjjOedUF4/GkgAvP9ismNPdYhnwavfnE
eH1EaCwueu+X38vGxU1aY6Cl0EqQdMM2GycriGv1pR+GrdcXnW/n2F6R2o4MNvTrSt263isr4UmV
zUqNtQWf/247PSrmU6E8lXXmEvS5ds0iCDje2jiuCGlyDnpABhPrdaFRxiIku4EOaofqlpE7VK5x
QEH5e/U0udP9HFjgj7Ye5Ifrwn6YOif2Oy2bnNdWlihCXwaktUsneQ53pTe7i1dje7Hp0y+mv8xu
flt5iWd7xZ2Qu2bLo611zfkZu40rhbIbqe2wU5Fx19zjI+quwSpHIyA33c0kqApuPVK2bOm6pcgm
Bq85QGTEy0pm5dOmAs2u1d42TfssFbPAhrblusCw/19FR2Vi1dHIEvxNTfdxHfko7Ivu/vb9uGBw
3iwJzSoMCyQ4KaYmDTc7dreJH2Og2XSNO9ZdBnu5ld8ot0TJXJEWOdc2GboyhCrEGwnymZrpJPLt
2CiuwDZFMJx3k4fCHkIbMDpWVnh1Oi333SJRt1y6FjvfSXJQu2Vw03IMXWVOKzfuFcnrZK1x23FY
nMaOm/OI5L2fjrGIdYL5uo8396J+zhdiDT3It/ELXUqSp1ElOzus8P2PXaBVEQy55uh/8KWKu6oo
mACSLQUTt5yzkJtWtmWKOhnCD89oez+WJP+6zjdVjuKYKss6qmQG53SrdMbubQqpkozea5lxCNv+
uJSiPkwBzAcfO5dJI6ssvqjz4yKDLDyuD1nSCrybCIZTWBQnWTSy+lcYTc7StI4ufWrpt+sq27zr
F5XxHnRSs1CuCWRBP5BjF3+Zoih+80FaAXA+q5mUTMolhH1S8nkIf9LoRyrdxHKLbi1hiCTC4hxX
NiKhapjA0p3RB4uRx3pnwtqJvyj3xUFF30T1Q/kUfxax8ItOiv3/ymGqZPnfKN5usRmkGcHJUBQ3
lNaCBuDtw7Isw8AaGgxgcPYtT1miS6wpRFJSfyBgmIvp7ro9bPQfsWv6G4NfS9ROlamC6As1vBM9
ZH6xK++sg3Uqn1mTYOiqP8leONHJnukP3miFyVm63MQ2FgvA0usK4wqIN4+Wp+5a7H/DOthEWM3b
VCMhqkywG8TEC/7+uNKBjI1JJAvpuXMV3hmq4Jg+THy/hSUrAP6FUVqrMzQAdL4aMI4MBYR2aKZx
9bPhdAcw2oLtankUnNym9RPMALLF1gbhGQnzQYolJOvwbPuy23w3gzQYbpJdiPUd4R2aCB3pYLn5
TjhztGn9K1zu1pVJgb2DCYIwOffqQx0k99bXck96Z3KbA9kz9jc2jCuQlvmNDzazQuUOMTOyRcVc
LLwjoxtiJeAYg7jLA5KGo1ehYi9KYYvE5A+VdlIxFQBUtcXrTRLoc+UPySy6gCLB2DGvnEkR1xKO
McLT7MkIZjtU2hzDQ47FHU+YGbv7o6BypUguFEiKZKRTCLmWJtm1cn0OJ8lrk1kQ8TH1XDsvznc1
WVFlsgaYXpWOaSWdK0V+DrXakVNFkHHdjC3xiazplm1hfT2nQSUhZFxKxOXpgS3yGPbqjjWo/Jnb
WuFwmkunuZLnmn1Qmm78iY2gFzvldpldtEuB9MMWiLVpgCs4ToMhCNUGnYkVV2WGve22EiQanc9z
jgag67dr00NeoPjONiOxoqgZAEVRwXBpS0o/G5NMYBICgfj2NqvrrXEYgaIOiHb/WiLXSF/+myDc
B2KkqWmoMEESGkjdp8QQhE+bVq2yHKWFZ9PUOC9kzFJVGqx9Iql29FNXn2kX1Ibg4LdP4wLCfsTK
IwwWCZuiQIym6H/R6lPa/Me/z90XDZd+tiL8fa3HlGVcFqajjaVoecv2aV+k4G5Ln+jT3KsIzqz+
s0FflzR0LE1USN08D43YYFnB7Vfe8q0rVaGo2MpNCOcpV8ke4w77urW+2DE4F3Njf920mFY+OLQV
FPfsZbShE1r+kOGxHsMmcWI9cQ3jx9T+Uuy/rkNtqm4FxVmZnoZSbRV4YUOTnLGl5SazsoMmnAz8
wGvwFrescHhDq+XKUEfgSKrf/0oMh418TXvrFM9OhFZnt76ljMcPPVb/nu2HB+esMMbuQRVpB6Si
58e8/5ViTv+6FkW2wRmgWevVZCqwDaJMrmGflvylnBYnbSKB9xQdF+eox7SXQsLUOJiHTsbsy4GI
Nn9stOzD31yOih9cMyZa5Fj1wT51ZDfZK/sWYR77whGFPdsfBBi+1lVLsQ14uvfeRx+SLrVsnEvy
PCDEip0WOfU40B/iFOQD8kvyk3j5N+npTw7rgso57i5D1dlmb2tcYuvAVMrdPu1+5ViF5pmFJNp0
sX2XL2jcR+ooTZHcDNBmmvWOrP8Y+ttS3qnFJ8s2/sg4LlCc24jzJVKaN2cbon6WRdTLQu2pHUUs
BNtGiBZ3GytANEvjjLCtw8kkJtItPUWGKy18igbCpBR2zcqbbvA3Dt9Lh7VVWqwa6JVixRYsdzpM
RxIgThWy624bIpbcGYqJfWJomXpviCap7VleWC/3jvyiP1Mv9KTPjJVf3THG6QQ9iqIOdeYSPvj4
FSTnELGOFQMKBZRoRw9REzlT92iRL2PfOJZeIQsrSLwKReR8INqqp1QdIGLrFd+Z8wWl/L4LilN6
Cwq2/bzP3T+KKk2YgqkjjQtbea/Vvo9LxWA5BU1aqpuCyJI/5lbk5J1sCBzwpkmuoDjTV2I6SqaO
OGM00DPblE4U3k3j4brj2BiSZpHYRSDOTFJQJOGKISTDHquA7YgrdvmPxC2xIa7watc+iIri28/m
CpGzEhKF8hAyRDbtOj4Tv9vld8VZcuVD7ylIYWRBfVsF9WfR2TGFfTDPFTBnLnlbkBxsIxC1fWqL
X+kgqMCLDox7Mac0HayMZcrzRj8kRX2MKMgWpPzz9SPbfJhhfBrjFLGwd+O9CWr42GyMAXaRwd8v
yYMRd76ZHoZIxK6wKc8KiHvKOmuQ0mxhgXRlDo4dgQSbOeF+aUUZoI2TQXIJ43sKfK/5gbdkiGY1
HfUQGaDj31tEYq+THHRT4zM+ddJj5C1f/7USgWbpsg3OJIJ2ifdKzOgg9WkHxCFNPlPN9OxYe6Sy
sp/K0rsOteEV11D8uGCLMR1FCgFVti/xGDmF3njtWDiZfo76z2Vi/nu/8Q6PO7a8T+alroDXmAg5
lBdbtRxj+nVdqA3beAfCBRwoNHbJUgAEa0NIGDljeO4nEY/hhqW/A+GcbVi3ZJJshKDFsp+rHza5
a6M7qn25LspWpfsdDOdoJTPKabkg/0h24Zn1dpoP0Yn6it+64YOIQnMr2/kOjWl29c0lLegaHBia
0juR6TGmfba+Q12c8aV5LZ9Z6nF2SjcTiLl5xzTdtk3ZwOZqnZNyzCJVUkrTcrX0OFunRvv3n8UE
OaTff5+TqwzjAY+gZbmt8TAkd6ZwHd1Gpu8dAPdu9FKmpPj9lqs/ds/5T3TD+KY/vrbP/aFAt5Go
pWPTwlfycK+FMsEjaBXgkvQQNz4NP6XS/k8sz9bADGWA1QtN6+9tgVojGXs0Prh579ovisM2tGJQ
enYnXwcdtND2tlQID4sFzwhfdF3lZCokfYjTTLfcYvblX4xnBtVqT7OPc4AisgfyJiEk+5Pco0vW
kNyjWNZ5oQ2SZrmT7RjnIneQ+sM67sxNTfDiIvY9kTtphwm9vYi5Z/Ner6E5Hw8q3Ar955A2Psyg
HDbe6Dy0J7Qxe/VOFPtu9aatBeUrQQQ8c/aCtnRXu1cC4i97ULGgLLO8tYhhobr7B7aj6ghBsc6S
YKUSd9/qbo6jfDast1ZGsJeiiYTusQly1/6DHefbulyhcZY6m7ZS5gOkG90JDFkddBkeTL9Cdabc
iTYUbLmqtWicmVZRlURGCtEqvQ3SvvLRehBcVx87+w9muZKHM0sjjqYyLQDBenFyzPCPweL/g6T3
5o1b4XA2WOnznBkmcCSzAwVRPnrylNyQefHBzXtnq53uNaN2B2pHx87ReaRrQW1H+6QUZfk37+Hl
h/BRiCmPjTwync717dQYTvEtN9G+4Hem9Afxx+r03voNVw9coprjEDLVGlWN5af0Bx1lNytEOZ2t
sErVLQPPGQj1DJ4so0Zvj4UCr+VizMQ2sCW52i3NNyXfy9VrpQk8NTPvj+ZyAePCnTK3WjWf4MVS
jDh1CWYLlc8SehgttRXc623bvyAxg1ppT9IiYuQmkBJ1V6QnmgqIa7dSYZh8uABwcUBjS/WSMT/1
N+fhsK9980h3/yADwZRyTWmch6qq2kqVHKJgMBHb6eES8aXuY/iILWCIPNFTI9Ic56LyoUAnn6Ti
cUuKG0vNDtMiGhDbignWuuMcU21MatvEkEivkONtTfOkou7jVHlxf909bb8mq1Pi/NMcxUaXYtEn
3i7j2Byjo4ldTJO/vGVuwIbpX8fbdocXo+DcFPa1NxVKDpZb109V+iMEnajUnob4vAxf6+pJyLol
uE98GkxRjZYq7DnRu/JGqfpdlxt/pRSU63Mfij6ItnIca5P/MFNqW0NUVkBb7vpfjOhz2Oem07yw
JX0sSVT5ytfr+ty0RRZjyeAeAOMn9w02q3pv6oOCW1wlQQwehX4SzTxvP8krDM4nRcs4tTQFRufr
L6qHTYDog/+bexjht3ddoE3LN21iGTo6QT7kR3MJRCd6QWAgiBZL7GrBAMKNbjf/DYa3iygMm4ZQ
wKTx93nZzd3LKFo7s/kQXiThjaEoY/QQUriJuLFvFaU+192CbFdaHKpGpU47dJ+vq+7/OajfuuNn
7y0bLDFdhrtce+E9iwwtrw+Kw5sXFLMTbXrdlXz8A9LFSys1kK9DX8vfcaF1iA4NPpL+AYPutqFf
ZGP/v3quNG3RVEPCgYF76aQHLMaWXOPUY1hQxkZDdCMJPJXAEHX2/yvAelELyQZVhys12Hnb54VH
rGxyKisXPPmbdmIRk4BH3rDByfUeSK0LOWy1GRHvcuinYzw3jh0rWOPRueUsIhbYlGoFxrl7TV7k
WR0W+EMldpT8vlWxLUT5E9WtQDgnL3etHuc5QOTssTR/Ik7z6uiv68a+1eRO1AsIX2nrKiTcSCkj
mfKtn/GxN+4iJ0JHjv7NWSInOSk77GAyMH/MWEmmu+nV/iQKBJiyPsQdbMTEwuA9c5DvT84o8i5b
CvwELX8k0Ws0n9v0cUkixyp2Bv2DLCkEvqBxYYek2GFXMje8LMmXUss8Gvd3VRQL0ivbEcEKh7NH
vdHREmDg9MbZZX1jlZvtOtVR7xcXmapd7opWam7b5EUwziapvVCrBOGGa5FdOb6Ow45QgbVshgEr
mTiL1LJMKZYYECG1brAUw8d07qtll4eh0B+uG6ZAGn5Olky5PVk9k6bG9LvyqMh3sqjTedvTX+Th
NyAORpfrPcEZ1a/FMzuk4mz8rFJHv2ftoLou+FYQqI9fhliGCjqPGsg0WZ8pNRw6H9LoHi+YAEek
O+5JaYdcqjKGk1F0mcqx+aVPpUOdivqoRDjcYzLX2NkhY4+YW4WfpNBpi5+2qM67/fmDbmBbwz+s
Eeeua530kkFYGjROT3Z3Q1A9TMnnEiU2OlXOUgbS8L2aRZeXxXsfXdIFlbu8Y9wv9dABFaUah7iG
Gx1LLBFn9OL/dtshGkPgjy5Q3LU1FDUDJzA+v2tp2ZfgXkiKr+Dvd8wkF5jFdly9guKur14OUjkN
kGoIZFf2QbgGDhy24C75xOYHsaJWcIk332R0VRiGahNi8OP1Fijv0bOOQD5XJiddGoemrdNkt4N0
UkPbue4xtm/zBY13GZnUY1M0+qbwfRD38LmFn98hPzu7ckBvW2HCWYjHfTSkUtwMVcZyRXsQPRzU
Pd0nJ7ZFr8UIryig3z68lXQsjlwFUqaaRbrM8gCji/TMg/q2RHz8ZLwyVijsF3b1p+v63LzdK0DO
i8yNnZvtmzrJ09T4ZffDjPbXIYQq5DyIWjeRooQQitwPXsT6fG6Kk+GwUFS8iHDbl6wkYhKvVGiV
0ljJLNNFJezpsSxvCOdPWtGYTiTHvlyoO7ua/CaUAzBsCkR9o6pYuxQV9o9uXYy2aiYor3jn3yfE
lspGwcp5XwkqP/RbzzgWSK3bb1SUSLg43Wk5jpjXjP3cFeWf+dPk4bnTtLJmyrBsYvKU6qs2nuUp
SOqX66fJDuuahNxh6mQm2lICYoq/a/NOqkV8ux/MhReCO0AwhobIoc+Tp98p2I9Z7TIkqKoDai/o
2BOFpSKNcS9PY/YaGqDlyWvy4iUs58DO9WOaa7vrWmNO95rWuKem1RsjLgm0xjLbLNWxHKVdehQ1
uokOh3tmRlMCt0YDGHmMDkZa+VpIBCYuUhj3vAyEpiPGdiZvtG/Vaq+kX2gleJivQ6AH4f0N7qtm
NooWZzIbL2px38TfI0PU3MC3fL03MtR+32NYeTKW+QKMv5e9hfgY708Y6HKFE7ZM5///0ROZc+mS
blu2HeJMRleK/PmZzdKE3vi19nuPdX7Ft4tfBTL46ESkiR++TnghOXcQTu0cdxO80XxkXOl20P1l
PLH2jf7QIMiRfl43csHNRV34vVLpEBpdzLxf41e5Yx3zIAS1FZ0dxj+J/T2eAO+6uRO+2tYqUdkn
Mg7R+pYewh0jDollx8Ln7OypfoFpbVGHyofuNl6lnL/o9WyxLQun2XqDJz9LdxoIbfuviMAth9FO
2Afx1L/oPnDOQwoTZcoMiGmOt1nyLS72MT7X/0SXKHprBKRxCsrQ789unPXVy6Wi5Yzlw7Kdimws
Zub8IRByo26KtULkrAVdS2k0RljoDp7Z4cRmn0jqaKCDaA6M9wU9C4iwLAEX1LaNrlDZr1qFB02h
0FzVyOQNQfNs43XRDmBO2jG+hvIsel340PjNWlZgnLU0WaOVOruAZQEi9NRwh0jbWYN2bHvzdiDT
T8Ehbj4zKzzOUsomU7N0gXD0BVU+8F93O/RewuFIt9jX6oIo4tAd0qO2F7e+f2Dh5GXl3p5hzLRE
jRk2bgbb16HesHHBMZASlJlQK/EZK0Zzkj3Zac825vgo9gu2Z/GbLjxj7o0yjdzIExtqZ0N1yHWh
TmOf7R0j3cGOV/+60gVnzLPCjQl6NacBYDbBsAGqQsqpTs4VWuYMQSvjB1IYTsU8mVBWxGbfmYBq
F3ojzfINthzu0RTryvPgjBg8pWrysyT1niy9Q/P2cF1SkV55Tri6S6W0NnDE6Wnwkj12b4BbuPd0
3FRJSEC36dwvtsyvgVsaXU+kEF4PC1HaWkFFefKuyyNwQAbngEChWmqoEiFYr27tIXbG7n4WBX5C
nXH+ZsKue6rW0Jl1No51gEAD7DD/t4xSlIffjDVWOuP8zTAXEWnY/V9kLFQiQWEeZPNmjo4hmZw5
EwRRHyhOeXvk3E1tJ3U2GVCgtusXt/Cbs7ELj8kxxC521iyVHhfXRhPHjBWIzj/41GOh04fQaiUu
53JoZBUpI9j2zEdQggbNzvKsGAviYJBo0xKRPwmcK8/MUIIv0KpqSLuov2YQebXHoXoNm7OORS3S
cqN0wXXzFJkOz9HQlEZHMCDGwjcFa3oxmumW++pA3ko4omCKmcYVXfI8OKqGprBBA1gqnUvzCRHO
MAXDvy2pMIsB9xOa2zHTYRK+BBsPJqkwJDV5RpJjuRh1ldi8NZLBva66rZu9huFiblmXWoMaE4Sx
sBCx8ntjdjRLFDJtqWyNwoVMkZRKhrEAJT9ZOzMYfVbYi3ws8AkkLDRTENbPwqHxLStcg3JOS8dy
lWqsAVr0PT4k+vqhqLEHa9Irj0ado6eph4aIG2NIBd6S/WHeQNbAnCMz5VbP0x7AZP7Wand2fP/f
zozzXZWeGk1h4e/Ps/2akx9Tnn4FibLAMjYv1VoMzmfRZJQshekvZiR59UE+V67k5jPm/Kdd7IsG
rLeigzUc56Jmw7AxjwU4WqlgHHyyuy/zrHiNcewMUdFr83tvDcbFPQO2LvaqPsIftv7Q+9T4bI2B
rnrgxYkJcUypdIbirywLYrTvRfLrfzpAPjOLPbsZrgTL2yxp0Hb02DSpO4RUcILbdohks4qhBN3g
h8IUYxiyQgNMJn+zpVMmakXYekOJ8vvv890OhTUaJIkRdxDVoL4lk4DEi5tZGIuts4BoyT1dev+6
6gQy8e0PUaMlqRFCJlXHppqhcKRYNJa1lfBYi8W5xBLEcWNVw61nOpp9l8Khthxkre30c703q8cY
VqlB6i7UBI5jM2xdQ3N+kmR9pMcZoOPTEiinZid/QrtvgBFcYTO1SJHs/1dfdyRRW5uyZItcRV/U
LP9UhInA/rbflot9cH6QSKHd6TnOCnXfu2zM9n2NsYFF2V03iU0Y5L4McNTrmsx3OoxU75q0wF1u
uzRYQulJQvvXYvf7/wbD+acYFDKROQCml+sjVl4EKFl6TSaLYplN81uJw7kmdZiUZmHilIr2uVbC
V8PGrdKr/GdGlx8ghHnt5KTYjbp6T9v239Ikv4UdF3S+/6HBNumC1EBPjZ9kan3ZclJ1/hPDWIFw
KcVxLszGsAAyzr2jY2Ns9RQKWxDZH/nwCq9AuGuMKSIjtwyADBEqC9jgwTp7CKLsBuyEIoIagQ2+
tZWsblNj1DWqKfjusknmYOUuir97UhUi/7DpcdELKCOYtVEm5W4UlWtTb2b2RoKzxQFNrqvshxML
pkKvwyyCPjuLj/WwXvIoep63JbxAc0FHR0JltFmtAb3efgruOGpl+yhP/eu3bDvqWInIRR2alDV2
q0PE0WXy9djPjXwIYg5cOiHJyqYTXIFxd3rR6VjkMsC6AcMc5Z2pim7zthVe1Mbd5ozGtWwNb+KM
/vT0tmYI1ArT91Y4wrGZVwIP1f9ZBx9WFFhR+TdW45t38WnEej/w4cJA3kpDu/qu2Gne4MteEaRO
gZktljc80rMknN4WGAvfSFKQyR4zCVJX1a1RPCfqr0V/FBiKCIO73+htM/OIwiBbbwlab/ST/XIj
gX8UCyI8GVO4o7A3YfOLYqVg7nnWabdURgJI+UgP3ZmChEHxyY3opfkwYvy3E74cJPc29022mBGL
D/vj4GHuyM2D/IAVfcF0k7gYMsYU0p51KGBXhMAzv+0c/eg1L9BM6ytHBrb3gsbsS6312hNbJY9U
WTD/AoHuzR0aTIan/MTGg5Jj+SXcV6f4QQsqj+yTT6GC4WfU3v1ac0S+5+0Jv/arOOeTaabRRePb
r2LfjqXHbHrYsx3DjPrcgtejaCETbYbZdLcaBjR0w7I0QjhlaOBk1Ouxw4dWmTp9fFa1b22TBPLw
qckei170VbJp0Ss4TspkiTS7DAGnEnCt0xuUJ522fLh+b0QgnH+dtYwmttkDpDlLau7mLXyBsTjX
UTYd60oUzrHKYaHqtAAKtWfHSL5FIjYpposPFrEC4PyqXWmkKRcADEXjIBkDatPPzSx5aPoTiPKh
0+TtNl6g+IF1ePBmKCO87Y2vHYk7HbKj+dAhm8sWXLcgEXFExent74AVJBcg1ZjFD20Z0slH9N6f
JydxcxDdGQEYXwQDNZs+bQXFuVF5aWIlNCiC9C5yp/LZxJ7j3j4W5q9yvJGL+2x8vW4aAgPkaY2r
RlqiYoCVp1Hhdhl1sgy0haHw5WU//IqFqJwTpWra03higr2S43TKsFu+8TCnxigaxBlWkVTs/1d+
s5KzRbYioOGrG0TUoCkZw4ekWgTfOtvh0eq4OB+hvwUUKnBGV9NBztOhkhthmyoKxyBFCURluW2x
NIV9lML/8XwhYz2GbWXBEEfylep3ujY4eSyak98GMXWstQEL3YfND7baZ7lsMb+Xf4vbx2h4iUWj
ytvu4gLBWblVTuYS0QbPWn2nV/seXwCom4ru0rbXu6Bw8cGCReRzD6Iwj5r7tjh3seCubqettAsA
Z9MGdowklQwxwNhX32ldmB/VtNRuyiGNnsNBupeU7FvUai52hZquRIo7iuVLTTR/I4WowC86Nc7i
SV1XFk3xW3Rrnw6JU0Ves/y47is2nRNaPmXsS1M+UqCn+OIuW+Z6scvsVAYgXNx1B4rt9ddh2Jv3
wVWwPjQTsfNHsuouN0O7ZOGFQXNXGcD8g1k/xZey2F3Cn9extmyEcVbrCrruGZXBe0fRh+FAq7lG
baQ7xO2NlH66/ve3jmX19/lB2Tiv4mmucSx1XmFV5a8pIY4l4nDZCozWINz71JcG1dq0xXcTTdwh
q904P2MKLkFdl07fLfL5ukyb7+Eaj7u+UaYmqS1DaemheOh29MY+W2wME2P3olYgwfm8XcG1IzdN
JGAIg1rKQ1vVvlXNgs4K0RFxt1jqUluXQkAUzU+0IDvW2DiZ9v26zrY83lpl3PVsw6KTUx0gqnKq
pNTNi4OhgjI3F/XDiBTGvUhzOmbEymELtYlIUnvQ0uC6JCIALmKlCVi+uxYWXdCHdnzV8vvrf190
HFysWpvxpNvdm1Mdd1K4y8LKTbGO5zrK5jfM+kC4i7/kU5i3Kg5EeawP6qk+RDf95zgwvPRXc1Lc
+ih/mfApLrLnzYhhhctn9JS8bIr2zaAPjCErR/eQ8dM+a4G817+KuvcFZ8UvqEuwmFqdmNXl2alV
D2l8+G9aJJwnGCh2AdjMGPLEaV/UHmTbGTZJ6LeZ4uFrHBE53dXoX/kHaxS3XgldAyeiqbJORJ5o
uG4SsnQ2DH2OsX0Ly5Q+xx6oR19wqfbWQfcNZ3qu7zvwBTjXhRYBcwZKIr3LlQzApJydBJZZpd/0
6XsUfc/sP7prFxk5I52xpUm1FhbGan/Vyr0kooXdto/ff5+nGs7NmUpqAVFiLYZLipxKlD8XIXBP
U6tbfahSIJSS8UONl7NciYLizS/ClSVYnBGWmkGXLkPAOh7zA8F+j4AtRqfH7NBhAvxtg7io6WDb
SV0Ux4WWnbzkISpTCGDtQ2R9b3pnIX/0LNnIK+OfqfLsxhhuSMKsKVH3KjpnGH4V8xdN1Ji1bcoX
DO6xIAsofNK0Qr+Z2ad71A5RR1aT4ahjKYCTDHLvpXP0cv36bKvugsm9HzUlcTJ3kGvsfljV4lQm
iv/15+sgm6E5huV/a4+7pBrIiRQyMhR36F3r2LlYhY4pfU/SneQrRdvXLMoXbWPqKtyRikFRk49V
RiXF3vAJ3la7bw/NcdlnrvSZpcRkLNTJhT2a7HD4MFnXDdNGjIw9xh9aUkiWKFLyltTBtqfuS6y9
xOWjNIoKsOz6XMPhrleXkLbO9Ldv3PB+8WJoMvbiL6yfR/4hagQTCcVdrDnNzHLJAFZqidN0qZPV
3xGje1EfCyKATdtfqY95rlVkSXt5KQwV6gu1IIyCxnA1RBp59VBT0eJOERS7EmsoK9XVxmBf1HH0
uozEl2osPyux3xAbKhspFbRb/g9pV7ZkJ65sv4gIEAjEK7DZQ82Ty64Xom23meeZr79L1ed2USrO
1nG5I/zSFbEXKaVSqRxWbtrclWTCqR6KYu4SVLx45TLvs8zYNURmODYP8QpCOMRTpOL6zbBNBK00
RPfZVLvIkUluWn5Iz2mecIgVRTeU0gBK28QujXZ19MRqB+tVhHek3ktMhkzPhcs2r7ui1blCNJ7m
K06/L1G3pt6AVMwr9r87mJZHMVeHV0wOtY1dZLQD2MyUL2NpuMqo+aFuPM1240kE43fsmWUU0z9V
M6JOgwArOnJ+QN4syruSVFQ2ytxbiV6IbWSWXs/zGAJqiC/7zi8xX3JUf56XR4YhmIi2HkF4xaOx
cxf7U1EjU8gORl5I7MO2W4FhP7pGKEVzgaAP+tRHIUUcwtNuwms+ywLNcG5+NDwTRHPcpf2UU/EG
KBbwNEjjxnoGQIyXOA6F7ZCouc2VdHd+/TZN7ApGcMmyqTTiFM9qL9bjykl4AXGm25hKb13o5WeK
TugKTLg80nBBPQgvYMB4g+eRYC5U1F6EVFatvGnyVjCCThTzpMUaL7TuDfN+AvtKH4SS5i7ZsvFP
WBnxpB2aKu8hiT53LgnBXBtWeL8fNEXyqNrU75Us/O9rIF0JTYXnUsw5mHYjxt4gq1JRUF0ZUs7r
zZtphSVcFVmygE1Gh1DmXfNIezC8qE+aE6H5afRHtHjxnqvSz+5sT/Y03cyqrjVDuEK0bChR9QRo
ejPuwNVwk37hxajLgV4vJ83lhNHWvn9MTrL05fb66qYJMhYMdBQLlApSIMDdwHcfw8ax6FWg/Qpk
QYxtfXzDEG6uLO61EczGyBhhSneeJdd2ZUmOsUwMwTypkVoqhHKnonrUmd8nl834ZxBirAKOWFrO
HSAmpA0182oBz7CRPZ43R//Fzv67VmKQYrHbpJxzLkiG3vHFm1/QaL149m45Mae7X1IvvflDHRDj
FgEpyxKvEBQI2X+VlU/LL0slsReS/RFrkIpq0DSLAGI21KNal7ulMl/mVtakvn2C31ZPMEuzWWl6
x3MQrWY4BsIQ9HpMBtew7hdlkvhjEq0WE/DWHGpxtkCkPJmfDAXNE0zzzmuDbNUEgzRiREMZmzg4
iaahRHa4jJMaI4LruvpDWQTzM4Z2U6Q8ijObxi0zlgNJZPUKMlkEI6DQhNC6AEQapd6YzM6UMr8N
ZDCyXREMwRCkQadwXQZlMtpWaD05hhnLKsE2fXEkBP9jNcW0ezmMFa0CCMPShyS6NtUQgz4R+xqu
R3YdyQZXbi8duNt19B1jIqKwO3VnDXZF4PknJTsuZZc5Q6wdss6QpPBkOMIWLSVNe4Uf0qK+Cpd9
j2QWk7yfZRDC9gRT3S6sBERStzeBUfptaT4bmeJ/5uD8u2LigwL3eGaXFX+RgVQ/SmvHTAsnVb6e
R9l2gt5QBN8Rde1VRCwIE6rmFcaH+U1VuV1ifDeHWpI521brNyjBc7SCrDZqnsKvC3qnmoMfxMXT
eWm2E1nmG4bgNmKMT16hLgEZ4t7lVO25W13Qvfk1dHNfWkUiE4j/feXXjXa/xFqItaM35V8BIlK1
G/nZxfx19IZrNPHupS4W//wPDz9LxaxSzTKRphbFMwPa0yoDImaDxwde7YiRNF555KzwsS97/G0q
xwpOEHDRmr6uW8AtCmbIa40724EPsW8pS+7O79zmWq6g+KFbrWWDgJgRqICa4p1t307D4/nf3zy0
q98XriFMlTO6ss95/UjkBMMVoT/z8defYQg2bioqzDxoIEMYjAhCeaZOACWxPpt9/3QliWDh2kbr
hrJPuYefIx181C5S13piNxaaqnlZpv1Nzm8gUwTB5OlKVZllCMli8lhZf3f533b3g/X+H62f2L8c
R1kdB1zd2vJnC8Yo/XYKJD7ctoGwdNuiGmoRwNso6Jkdt3bVIkCuNll3EZuUPkakhMMQl4pnLAk7
NiAYG5t2dnRFj9w+xZtCj6S0gFtenokwhIZqE67bwtGK+xAskQo3hqCtYfElnUJn6C30wkzOEB5/
f2HXYMLhKvN06XIeL7IDPl479HJtvsUlLenC3T7Db2srGPh6MCwj5qUX5jhickWitH6Uklji521H
5VdbKBhBprMiUWrANB4MIcY6sdFJXc4p0DjFneLJhqfJxBK2akSbg4bACreCN6y+Y9Xu93cHbSX/
qqSwO/rSB0bS4feT6YIo9+r0EMiGKm2LwAd9aYh7Ydr1e61X6kTFlCjYDLbMu7ZLdmhpk+jY9qvP
+hdD9Ff0ZZgjEgDja8zc8ICpduBcCKLXMT3LrkZppSy8xr/64234hiic5SRrJxaSBB7/iUfzOlAA
tMdmL3ta/heb8YYj6HUIn0W3A46zN/fU1xDQKC8Dh+ecpKlPmUyCcpdBFXcqA1bfYOo6H8EB0rwL
sivv+FAM0PTtazADT7UzgJJdis4lObeigqonSmP1qQX09MtrvT8SXsue02Bj3LUUbfMBslIYQe85
5UplBjHMfV9pyAhghFlWgXgFhik6TWGvO8ocl7kzmU3wcP7IbW8pA1G1pdqMmFS4qgdFWXQ05eHM
HafXwrfex5XtwInyZMVvm3fnCkq4r1FhF4xWAs+jq8wHMgceCIoTp00MjPexXIlcW81tdAUmHPS2
NZnSTpArD+bnphhvrGG4qesMWWAwPVi1u+Qo86PWQaHV3+exyabqooyfIVlKNFUMJqSjPjODVwYY
e0yoAEPg8tDuBuK8cJ6x6Ka4aL1lZ10RNMc8wCwg+s68CaNsiKM6oTRxse0nrT6H78vKo9SyfLQo
f6zXO3NvfR0wxiO+Wg7GkTeVpD79W67Rm2Z2BSlo1WhMpcIUWPIoKA95RRBN7j7ziFpBCNqUpoxa
Aa9tQ7lT7CYTCXzVTGVFjjJBBDVSTT3XO8JjUIqhaK4atW3jVSiOfTyvMxIcMQZhGPEyhzNwRtNf
5ntDRkP06s59MGhvy/XajrNSgiLVB62toQTV1wkkpNXtzCPTPgYp3Zpe1zjgyXE59U8H2qVXkifZ
geRG7OMHWBiiyIdf6baghYrdZUmm4wPIPtr3O+UrH42Tu9lzjfYGw29v5Fq4XZHG3jAFNUzRyRPl
KjDNK7a3QTKMdsmdtX/tW5Ses23z9gYmKCTnCTVrXp44G+0PJdOORUBP6jj5xdykEtdPtpiCWpql
XmpNjQf3oH+Zy86pddNNP0MeQP9dPUPk/DOmvEvTBCBZxQ50MHdUH05qVh/Pq75kl9BXLdgneLFV
whdudM3GD/b6YTiUGfxYBm53R96+eH7xDJH9r7GmWa8t4BX9jHFDixMVYFnXPrVHNibKUpUPDjUF
sRTU0qHYCHU6Bjjqi+YhN7/34Nw5v3ibsqxABI/M7KwgBeUe6CXa3VzcU2WXfYb6ka4gBEcMbONx
nim4tovgRKtTS0Kn0SUVYdtPmRUIt48r86QnDGVNFkBipMrML+kp3k+Zx6et6TsVk0dAW3F+4T6M
F3wtU1gh8pVdIZpdUzV1zx8bEYoiQLRQuoujuIOjvJQgu1O/K3c6bkdZFdCmobdhAVXb1k3t1XdY
waZRWLAq4VZi1PZdCIL/UlbGvOlO2mDBMG3TQnJfsHrdoMPWa0g/kjK1nDFEvrPN3XhBsjXrbwmB
1TDNl/PLuWX8TNVgKFfVUH4m9lotelYzk1cUBNMNf8GHBLP5gsu2GSX7trV+ayBBUXqmgxZxRDpc
UZpHo1BPpE8lEJv52zWGoBpL01ntgF5qMAYH+8F2cIRd+/vi6JhJepW6g6u5SgbFtE/JSf/2Zwsp
XJPLYmT50AM7QcxFQxVDaPzozNIZ0Yt7HmlLTdZSCmoSDM2y6DVfyeQlBB+TfcqMyDFtVNw1t2X2
icqtNZpwOyZWjOoZriBJp16AendPR0Mi0OZbZh3dESxuzKKw0nnlUT07IWLCyi44WHe8TPZ/8C24
2RP9mTWYYHmV3EQogTeesqcBfPiesav/5u/SLkfw8X9h0d7U/FWgjH/QynK0gd3FFqZgImaV71LN
2tvVZzhv1jIJylcoSaPQALE4q7GfWm2+Jkron9c6mRSC1o3BMFoGz+3TGMxHI0Y+1H+dR9j0J9ZS
CKpWTxgzUnM1GHzYQLfyOSEHvVL9AhSm9BPPEBOjzsCyb9kmFWuZY7UyEkwghzytsivs/jhEs2TJ
PtCn86tqjSFsy0IN0A/wYkH1BIZHN/HtHd0nBwzKkLhim5uzEkbYnGEKl3bkOTCluVKKa+szrsRa
EGFnQqOasrLEzvDx2BmxnGB5SKED5xVgyydaowjOcRWUhVHj8e/1SK7W0alkN0l9fx5jM8i3AhEr
2sDPg/4Qrsc5BWfZAHV2xn3kW/edg1FLKG5C/E3mO/B9/mBy3raHCvatoWoXVhb0QOkwtDpXTmHC
bucpuU/nz7DzrMUTrFtZYAQSJt0h/pV9MYrHEKz1SS3Zp+2DirnsiJAYDNFq4Z4tgmCmRh7ChF6B
gQUEIgbmwPLOGqQMpTz8XHc/LN4KTDhE+QBbNmiI6GFoqlOTGzK6o/YlUa7j+ed53djUP7CgQSBu
FcTcpDVUWhPx+K9ZjX5DSpeGk2PnlmT5ZDD8MK/ugyJTq9iaEeEiybO6OOGTavz9Z4II+6MOy5i2
CuKSVcqOrBxOdtK8LGSQpKI21Xq1XsLOWAlCvdTGzsRp6LeRsa/D+KGri4e5zSXvDNmaCQauYJlV
miO2prDzxGkS253a/KWuMv/8ym27IiuZBEun521XtzNkUqr6qDXjcRrs+zTt7pao2qWmedvX4Bap
G4/E5oFRWZ38tpyYeAz334Q/LlgKjY6JNinK6C3m9BdGprX7wE5eIjOdD+cF3bwx0KT2/0CCnTCN
sTLCHllee5wO5TCdUoV55yE2ZQG1IHjQLRVjqgVzTpc+qtMRWpioIICJvizFxZJLbvHtK/YNRMzZ
9DREFrQASPZP3+/BfEAGBcMtZDk0/rUfzNAKSNgZPDrjyYq4NMcBnAodqG1eGyQ/c5OvYIR9mad2
rLSM699cm05lR5ClzIrd+a3ZDC1z2r3/7I3I2jBlUcBgT+H99E51NN36KsfYxtidwS+c7bovw17O
ar5pyFGshQZJw9AQ5X1v9xRzKTqy4AyX3X033Hbkuay+p2q1m7Xv58XbVO4VknCIGS3apJ2BpNg3
tHnOs/tP/L6FKABDGQv7wHlhNIiRayl+P+juq+wrMZ7O//7mSq1+X7ghNFsbu4oXSGRN6CqDhvCa
4RAWOGpTeoG0rUAGxw/y6kKqEzBl6RaUAcR+nRvm7HudBqPbzGrm5HQunbqQc+Z8AEWORTdt+FpI
S9qgb3gPauS2lSpJPiB4OP7SQcncupHHjlUD7rPAwYSm6Sl5kgWP+I++O8QCqHBjdbQzejICtM/U
Y2VP7lL9PeT6w/ntk6EIit4N46ixHih1p2Dc6nAkieJpeSe5qz5ouSCMoOWoEqNNpmSDV9D0hrQd
bzyR3PAfvWUBQ7DhZhSHaQoyHtAJ9hbmTXEymc5BPdqlfrJO7DAfZL6yDFKs8FbnMU8qBrHy2WV7
Pk1WRe/Tl8mlJxOJN5StPi8/z2+YZCXFWxf1w3ncd5Ayzn6Q9CnJJfbio8P8fhnF2m4oA8vNATLF
X/DiQP49vDIeQNOGOGXo6ZIrZFP9LGKjwk5DVYbYhR4yeyiVrsACRlf1cNC0PTF/u4SLC7TCEHRP
V+OwT9MKTZC/Oi97JC4Fe2bk/Zgql97xaUyo0JEYdX42P5zdFaSgiumUqFHEsEmBPU0P6EIP9iHJ
CkdN88HBXDIZ7/lHV/C9jGIn+gBC/joZsY6Dr/soBvFH3IlfeO+dfexVWeySnBdPbJ017XZpSgto
fKpx9i0+DYcfCzTe/C5vifsYtRdE4x+zsvjo4hlsGgJMiZwJmRsMjPHnxGGdS/cVAqTFnsgElGgl
E6JgozolWUe5JWEG+p9TN9XSy6xn+/NHedt8vKkJE+7OuCZZAHI5WEVUfCrJdTFdD/PDWN3NGdri
j22I2X/0B2WPVLm1lGOdSUrIJGoqvo3TusasZYKlTYufWvNoDldT1nmVbMwn1/Yzp4EJNxmjsZUP
eNq98r9xdxQ2Gay10sohvi3ncMS7zEqr0GiwnGnj8FRsuCOjo90bjn0X4pJWjiR3zu/gqzE8BynY
FtUM07rtsYIJouczxhkpTn1XujYiNGWJucrZQdnvae4MGFNp+tFp+TbKJ41xd/7cRwjWJo7VxEz4
lcCuBg/ElYfmefQNf8CInU85JW8aKz5h4qwlU7EAili3RqQ7ebzTo8o7v6qyIy923Fp2pyhDhlV9
JQZWd+NVXDsUa9r8ihCRzLCjkluV79OZJRQbb8GSxQJTh4oqZueWdXfslcesulPLXzS/zGV3uMS+
fHjRhCW69yKsoj5YXh1MDh0Xp6pktJWvvsA5qQT7YiDisaQmpBoyRA/ZST+qdwaG0fDJB/23bjej
UdG64yeEx63jB1nJoMzA2XwhVrZbIUaAilt8AB+LWfFCkCNnoH91mzs3RW24Gz9LlEdyOYk1IEPZ
WtmyvCpPDRrknXawdvodohQ7nqKRiSjbSsHmmOmoLkUF5yK2E/wz7yZD2VWhJnFiZDCCnZnSul+I
CqGshTdd7mc2O9LI+X85d6ZBLEzzxVtH2K5shNtX5XD9hh+D/0/L9o9wr/6YsHTyfu3/4rTYSDvg
eY9qWeGaTWnLSJXjGCTHEa+3Q7lvDtNp9Mpv/wPYtlq8gQlnIVW0gYKzakC93LhbPD6wJXW1uwnD
WjJp68j2dr2BCQtJC4YQYAiw2pw904r8atQdVW8kjpgMRrhYaZsyQkk6eKVV8VZcNWIOm35IDhRX
4Y9W5E0YQcXBA2l3aYxt6menPfFhyDnOsXq0MWnKCQ4TCqtyPA2oJ2352b7Q35AFrbeMerBz/qIz
MZtgx8kXEo95txoEPrKDvG5i++1jvQEKN6muWCqcLgAas8tnPgcoqrZTRwG/WA4Gbtnrh+vcmZUV
n4+JotJ8WbB/ldrsjK5HFf83yeZJlvDDc1GxJq0wAaHf4B96tCLPOE53/2ya7eWfs77/rqD4elQj
rQtQygNlOfF29HpPjs2OU2lzugxZBfWW/qNkzACHDwYv66JwZdlFeT5CuKa6SshuSk4s9s8v4CaE
ploIPhPLNsQyW7sh1hAHuMH0aBfqD7N+aahPn4EAIbeOsjTLEr2BLAynxh5aeDuBCR6dxBtTDJCq
ZYQcW8pmaG8wggEcqJKGsQmYvGqPqq0+RgbZnZdk6z1hoFcOUUaLmppYjdbNVYUZClisBpHSQisd
FUM26Y/2c5vyhiM8CXNlijC7HMc0C+/L7Lu6XJuRZN8378K1LPxgrVwXcHsVJR2Boe5ndNWD380b
MAO+Q0+ADldJNnJjy8iu4YTdYWmHeqMSSzeUj2nu1OVfWf091b1qlnVub2v02+Lxv68E4y8FWyvg
SgSNr7UXvMfGlrQFy/SA/30FoY6Eail3+6IqdOv5SNiunlM3qSQ40k0SrqZkCBZDHzgQDAxoygof
sWBMfQe7eH47XasH63hew6WIwpU02uFQBvzJTtEwgny87pVoCi0af0IkuEAwIpF1jm9eSmvVEC4l
DCrJGszQ4Zqo+ZhScqoOnFeET9+MMS33vIASPRRnD84WSt6zCdoR6QBBxa+q/6yVA4ty16IyKsiP
qR3EdlaiicMHE2PMRsZ9dR7YsS/D3OPOBdwlTDd1e/Cp+M0el5REbSQnwBLMxzIyNWY8Ome1e7Xc
awZmRoayzPm2uf33mFmC/dCJHrBGBQhyByj89Yf6y/md4tsuOg/rtRMsxpKo/8kP8AYQ/cBHNvPH
scwJky2WYC5yPUVb8oIjZmqnZPDn8SIoDuclkS2VYC7qkpQsyPGGIlHlTyXmhhqL5P20+RJdr5Zg
KRrbnkvk4zGh+Kb+MvwI9jl8SQOVYS96Az6q4qQcZd6JxApagqlYtJSiRIOrGehfwuZJi4929tzr
T+dXT7ZBgnkgeTCWzMYZsgmGDZ6KYmfokjihBEKMLkdqPOJ+giRq+bfePKswBqk0s7dtDNDKZFPd
QPGyWLU8gq01iQeoAarMd/N1vBsO0TMm8YEa23i2vQZvDFk4a1st3jDFlhgrTlGLOgKTD6+uvvU7
Xso3HYrD7NMavSqKVz5/YruIAQZ4mAD0hgqKuMx2ilurgyKW9FhGsV8ZPerUVFWyZ5uGfIUjaN+4
9HFf6j1WUx3AZFE2+zxrb9CWcCysCXwgoSaxqpuneAUo6CGmd7JJzQGIgWhOZpSO1O07j2CLvSJT
Pk3BSBvEC8boMmuHI7Zvd353PtZo8BsJnj54WmxLQ6/ie9dl1ozEYhg1CTLc5tjvh4v4sj7yRsVI
Uqu87UmskASrlwRT0+oESOxFdYmrH5QQjdWs2U14LZXeeKCyytvNY7xCFFQP/aZGQzIgzvMNYv3M
vsp6idZtOysrDEHtzJElaTQDg9zx7GHmB98GR3/pvQjvdVV2fvmvfbgDV2iCzjVK3GEuOtDSOgXx
vOVU0006X5Tz5PSGGyLwfl49tjXwX+0QvaOmiGKDVcBTu/twuLJlhOCSHRL9IZLRZVEsnKGUV5eb
Fqq3bks99s5LsRl4Wym56ABFzB6XcQIMdWCH8LYJ7xDO2ZeIj8pKl/+LVX9bMsEPmqkStVM88rhb
FqB+Z/HQk+ezygH7t33Hq9hBT1ZKKzFlimjxrVy9QfSqxrTYBVul3/SYEd7uh+fcTX7xRHbuU9nj
etvavkkpmI2IxkFg8aNlB6BLtk1vBvcuqfqvlDR+umhf/3AHBeOBUV6BYgXYwdhod91SHcsUjb0I
ULBoedAU3a1MejWEqjtj8mWiSekHNg8e6uR0GwwHTBXb6bLRNuERcEX9tfiLpzm8zZL3z/MAXdY4
NkrHZ49bsUFWeb251CtowXvvO0bZEOECRX+iE2DQQPe9BomIimly7E6yzJvnfYUlKG+NCydQdWC1
FPMpyRdEBLmA+tUrLfUjWi7/h0g1/9EPRm0FKmjuPCmk7lWAdl+DveHmp/A03WnueInBua5ylNnQ
TTd1BSeobhukmM5XAC63fL3/Epq7eT6Us6Q6Z9OyrVAEhUX0P08LBdGnMLrqzN6pw4u5+1uyXbKV
Ey448IQ1SplCK7UbhDf2vA9+cLQXlE5hoF7old8leFzVzu2UcNlFS6VUmY2lC0evOiKvhsYt/U6/
Cm40NBRK89syOOG2m0DX3vQB4PTQU35ErwRYxk+MQCF+e5tK+XQlyi/O3tHjcAbzC1eMnl3oSrkf
dBn3nkQrXi+qlZFeAi1oFL5hCgi9yEVUXkSpxC2VQQjmopip3pXcLTWX46xfp9PFFP9uwTf3Gd90
+9XTW0lBYnAqhwy6XRPmVAh3z52TLxI5tp8qKxTBLMSYlKtmDbaDOhlmn+geJ8gPjwyhID49E5En
97x6y1aO/30lFsrYGWLrAMSULmdGpjjUHIX4fwYi2AVVC7txzgASIbG5wDAs6hXJZNelTJUFwxCl
bMLgLSjBiDAheb2mYgPeNn2h+2I3H3LVWR7+TDDBNhRaXZrgZsWrcr4ehi+VeZFPf2ZTNcEeFE2i
K4TbVIX8qvWHof4xyMpDP3Ywv9dtMUVVBD1NbS6GCbZmPqH59aYvkD3VrnWKRL6yJ6BBC1Xn/PJJ
biUxtROaNCfJDL1gmf7NSGLfzPQHrV9+oBdGEhuS6LmYslLsMAwXft9G3TGy7tTA7z+T6FtZCJHM
FlR7Sz4lgFhGv6yv4j/UBCLYhrK2lmDh+h203+cOxkDZ9ZlsnIBsnQR7YCUGiAn5fRCUFxm9spJj
NT6e33XJOX2dCb0yOanaJ2XNAGEuB8V4aacv539fJoJgB1Bpn7eKhnVidedgNouTa5NjyihL+bk7
4xYQ4egnylDQugFKcowP2iHecw4cVV59LHF3xIDZvAThMtXA4e6O7hev/kf+dXLBrw93R1Yjtf2k
eruBxGDZjIkM9RgBr90ljy0m1ykue8x+cWYVcjGX3h/tlUgmk4/gvq8U6IKeoGZ2DB27f4rtT519
RixKNF6HIpjQcNFiY+aZxDGK9mxp3UVh+6CQybL94tb/xREDB6nBaLSoSIuzFG/gCrMf52/pJYpP
vNiTze3cVvI3LKH7ZxnLeQbXPhyFNvFKpfT6GMN2y2F3fn8+joB7vRrecATPKo2bSgOlOX/ZM0yO
Ag+TSy8mZEjHzP2H6Ye3Dwdu8Nd54G0j8YbLj8XKSBRaE9ox3zMj97K+dTDsTnL5bB/gNwT+BSsE
5NrCkvL6PHrDq0Dsa31fXZODLLWyHQJEVgJEgXhHo0j9PY4ygoKzR9gAbsk8OzxIEfmK234jN73H
U1+zLCWxqRorQMEy5XoYpWkLwZYgQ0riZTIvdJnDvbk9KwzhSC1VlHbDzHOyyqmaLzNZN+C2GXoD
MDgr22p3qp51c8HTd+pdv+NtHggm0QkD63g72HiwY4mi8134YM5XeMJ5QgGNmkQNEiyW9jMMa3cE
yaYVPBfxXVh9xhytoIQjZbMkr1WepbKNHYtvm9CPZHMPtk3RCkM4Pm1b22OrASNrd+aph8qhmh6u
XH0sTp98RK7QhKOEUdwZmsOAFqnXinpnD8fzxkCi0WLJYpdrQRQp+P1yOVj6UdFOirI/D7FpDVYi
CE8UlA2WYHMFRHKkPkUNyHRqj8mpljzwtiVB8ErHNDIQ1Qr7MipmGDOM9fCK5Zr132J0Q5PPWE4K
/giqMosRcVpvgf831AMSKDP5plr7IPfPr9Tm0X/7fTFiEKZLWoG7DlHB5KqfnitZMHlricCCQZkJ
g4mP5X9fnfyowEu0jRBlnYcnDC8y9fuYyhIY/DSLp93UVLQM2bzhVPQImjGq0VlYw7pYaOmy/MQ3
bhfLtffZDoi/HTnQMERF11VQiaiqLnbxgw+Z0SBk4BQvb2t6G/d7JZSYlI978h5COIBxUeqVjZyC
Z8Qo/wang71Uh/PbvpE0e48h7ItdsMnMY4hB9uU1z59q++KaRytl7J78fnq/Oe+BxKNoZ2xUMxtA
6ti4FSPOSNOLSW93ed4vHjXS0NEH6Wizj472e1jhnp4qulQTRnF65lMEsVCiwsPdSePUsTPtjIO8
z0ImqHBRV42SsHQGopFFDrFBnZjnTqE2rmY6DAmhfJl/2+d5L6NwbatlpkQFl5HF81ELs92QRidq
JZiPU3q1EWNMXXFCcaeMXG7jOgeVl4oGZW5iYZsE4D5t6nlZkIKn6OU6omT079ytM7f7xV8x8pX9
eJu/gxNpz+swKJI4xvmeQuYkyqkMQLal7jH/x/j9yoz3UILjkFYV5nzz0hltuYUbzswjnT9xuleL
ZwoOQ5H0NoYJYvHi2b5rp/FRMWf3/On+aHTfSyHcS2plViQNeYlE/Rh2idu1TqHJKsE2QWBvXy07
0WzBSvHxeuVUw8fS6hRT4sDQjd6tOjjUQfP7jDCYSMfJBP4fS7BWDZ6BVmYCi96wve7V++qg70eP
M8LIS5S31XuFJpgsTTUrtY+hBOYT2tRhOqYD63e8QlHbVXsma13cMvdr4QRTtYSa2hJeehm2qTNO
J1J/O68OW5ZpDSBYpp4OZVbyJrulrR11uptxPZKTOp2o+i2PIu882qY4REXltWqA51isliHzbFHE
vFEWqyveNFmPjUGO5yE2BULHC6qWGTNUkVWQj7GiuYU4Q1pm12mrVc5UIDI8TXtDQzNYFZiHcDAk
oduNpx+UUNc00HaahHzgB+3ruQGzPry9zlNu8nsLZZ2Gp+1B1egsaDj4RJ/SezzhFA8LIkWGATxS
XGfto11/z2TTHjbP8Eok4Qz3aIUnGXdgy+hu0J76+jB1Eu9sUx1WEMLRNZQcszgoIObuMtUuilhi
TrdEMHhYgxJ4Y/AB3zuYjTWGpRrB1tVFfll2+mVca4qTNExy2W7jgK4VN56mMdERR94rbXv+Dp+T
4keYWD879HTpmHQmwdm67DDywtAIglugihKsAcl6vY8tWAM0azvLch8qx7RG07R5WwU/zx+jTZFW
UIJdmMOQxJgiiuBgoztDdaDZLtQaiTwyEMFXSNU0XoIEIE12qVXPZLpIClmND/8N0ccEoZFKmIWm
ElWsAEM6cia6CR2zElo6Vlu1zhTOmUuMke7UIP1hhWXu0iJaXNKOy28/oTAuFYzfaIlDXZMmPj/m
wWSDlQG9b763belURPLM5PeNKN4KQIxEhgjazeMIgFqpLgu78oKwQlODNR3qJpbVuPFQzAcwzQSJ
DoaJo+JIOE9TXs9mx5UiCe7S4jKmXmf5ZPyJ0ZjPIz0W/d15JdwUboUnmCCQohWp9WqCUA9W9l4R
P3eWa9yfR9lIxWqEZ3w1xikZ0eny3kyMccHqOjb714p8/kTMw5P6YO35QKDxubwov3efcZAsjE9Q
TVPDiHRVOF6WlU2RqWCifETYS2n1VyrpHoJY+8QBw5AIHY1OzMLcOGHDGqrTwAoIVo5cmu1NjrFu
gUQBt2z4GkLYIzYMatuEOt68tN7pKqYDL/ZeskFkQ+8s/h/D5qjEEDYIk/xG/LfwBynaWL34DkR8
2j1MLKedf2mkoXC+LKKer/H496wCE70CtuAsw+4YL7xxkMdxg0vwE9UgaSwQk6yoK5FwexXfJBQ2
itXIMCUqEJXD9KP9y0DhFTD95C+KllberSvjutkyvWsRhW0jnZ3YeQBAvJ+cONulk4k0o+w1uInC
wCWHAmk46OLF2Mea3ow99C8ydkt0WZS3pmz2+ubKvUGIQSozGiy9GwFBaXNoclB6DZnEjdgoeoSB
WGEI+tenkZ3NCzCMfYdJGPl+vOL8sOZlerm4pl/cRbtclmPauuvXmIIOgrYTU050YHYh/aKNfpd8
HecHhaioMpecry2XeQ0lKJ9WW5GWdoAaksSNcX2MyKKWL7raOJVaHELZJD6JVrza49XxsruC0TTQ
eq+q7gbiDs33efEkB2rzCK+2jH/DCqPMFyO1E2CA42tX3BZea/zDHcLnl2BYlCMj4ZYJJTwMqzgM
R9D69l5mJk43fSfKaRoliijTdcH/a82+XPoUG6Vov0j8PRgk3srm63atCcK1FPWqidlBAEhQcoq8
5vS9T5wiAjefehl7YNqUFSVJj5bgAkZJaCsFR7QLJ2l3Ed5LqCgOjslzF+yqGrTpPPBYuLJSNclS
ioUwrAsWO2TYrol4RnvDlvs/U0Cx4kUBl2ZutxDslSvjNj0pbnFovw47Xjtg3cqGlG2bC8OkKpwJ
E7Mj3ut70WLkgjrQ3gt703wmMZIbTUkukwljj+N4SP0mimShl22Vx8Ak00DwXheTNZkalkOqwG8q
UJncFovTxSC9V2rJ5bgt2huMcLIS21LqIeMh7+WGIrGq5n+z/C9lorulHfaSbdtyOS32BiasI0mG
xiheY98vwQs/AuFucGovvzR+Bo/Vrvd0hHna30/k4oLBFIT/I+26luvGgewXsYokwIBXhpuUo2W9
sGYcmHPm1++BZ9eiIM7FWvPg8oOqeG4DjUajw2mEDgyTWGLJ4RBMSPFzP82YLypQH9rBPpG96LYe
QmsMfiJWFtFUQpZgNi2/xHiWNd1zUqH/x8C3Tcu7kkWwvKiNWqwuBw4DJcw153joDv3oWE+mY50w
eG2n/XkJ+fvVExQknmLSLzZc0CzQk8OSLtBC1S52VareRWgbgDmmskktmxGf9XIKijJg9pJZpxw0
5l0Xl9qF4mqvyc95p/nRSXk0HiWauekEr9ZVsM292TQpswA4W25xxOgAN3eH3LFe1R0v2ftzJpz3
iyoYZj0KhqwmgMsHshsoWIereK9q2UEilkRdRENMjRbUbBnUZYH7hnhq6DcXrHWCDmVPJeaxql+k
hdcySMGdM/BmrsMJoqU/OX0SQScJutl/NpmD28abD4XstfdxOghi1CtlEWsSc5IUbdYAsSgd5SIt
PXMPVv59/MQJPAZHfchmPz+qXuKHu095W4wyw0YoTFdtQVpMFe3zucbNYEwXGFIfBCctkeQ9t/2G
FYbgrIY0RJcdP4HDjpcyowlbxViLEcay2E+gapO8OTfKWPl6vsnEd3hlyyhVmw6PRdx2mROBAjJy
2yvFVW/zy/pb8ay5vHPf9gcZ18Km07CCFUxoyEqzjSJceGZ/Pxc3RXj81GF4k0uwnQGmOsQWj0Rw
p4H6GcqHLBSFmxj4xzvnFwmF9eYFvpJHMJyTtkxRDK8SM5fBwnNdVhV4GCW6IVszwU5Os963mHuA
Ri09vm8r6y7v++fzyyYTQ7CMc6ozJcoBMYX3DV5K+Y9aVsmz6RasVkqwhtPUKJY9YKWq7g5sKY4e
/EXK+yHsnP8kikjIlyLJlY4lRDHL76V+Ycevxfj1PIRkQ0Q2vqhCB0VHANG30T5dSs8wFf88hMwe
iPx7dWCWMYaccT3G5F8v9XNwgYEMFing0JPG77Zvxt+nRmTcmXRTMRkD2ryfdrzszv6eoZSdNyOC
JNg9L5tEE8TUZpyHUTMz3FelFbjD8p0kVyHt3O4zgd2ViRO59gip9RmFx0jg29pFGzzE46ExR88y
W8lmSU6PSLDXd3BiqgZAGG/wGCXRMVS1S0w9kLxdt6Osb0dIzP1hhk8zxTFwLO0XnWe5LxDjslzN
cJQ73YvuMvfPmUGQKVFBla6CihjrJNieEhR7eqfHcM/spwKMYyxziuL+vD5sLd8aQzA+OWLv09Al
SD/HT03w2IIcIvnzQqn3cgjWh4SFqZAUxFjBMrlz+Nj2tdcGsstnyzCsJBE9sVqhUdhSSFIyMKuS
qbhLaXWJBg0nTBNviMebYB5TuJ+6W4/FRVUF93lt+0q7uCNmwp9f1q1jtv4xgteiG92iqDHyGh27
0furULtUQjfsJBfgpiOBx56lgrwBfPBixVaNwdTMBAmQtzwwzZl/hocUfDXBo3XF9gbvh1G9CrQ8
n3Gu17B8K1b+y1zk1Gw1wJbZ4laYfWe0vdvEP86v4WZwhcfAUKmOyYFMjEHMfYxXMue/a77NkavD
V0KT4XSYv+o93mIZWDFgI6UUM1zjxej5GlVwBpcc6YIsxNal2U+qXWGosTO015p92bTfxkKitZvH
byWi4AkGw6w3Nk/vNdFfavVE66uxfZAsI//GOYGE3Sr1PCRRCoz5FOzH69oNvNqz9imoJDCzYDdJ
LuiNSnwc95VMXOaVdug5naJlxrZ1HrtR/cyLbrT81xjB8Ehvkut6pxwLxWFH9TO2jE9EQI4F2VIx
v9wuadiMCrczRu7ak6tofM72XrKc21v2hiJYzEUPhzHly0lfA3AVHMhF9GDd00f7ZvYaR/+7OUW+
LN2x+VznpaY2r0ZCMaigJ5WymC2tg18eCar8jok3oWFQvykxEL7GHGGZm8Cvlg86s8ITdCZVmDbG
kQI3wTTcILsItZ95B4NiP1vV7vyC8k99hGJEszUTNQFi+pINqt3SEVB2eBPozxN7Pv99fruc+75w
nkcdufGqw/f/6X/ifN+aLzcbm04jDNVvOYQtUpWKGlEPnPSnioPW7wPPuF4MtEOj9mAnq8/e9EfW
cOIOTSxZUA6C3FTsLC/ZI4VtHA7tV9qjCLRDA26+k9HNbWr+SkLhYCuIluadBcg8fWj7vzWcslLx
zu+WdBn5zbqyHsloz4ViQ9M7b/TRw3MIfYx88GoMqA0QLpLAyUQSXCw87NS8UCDSEt4nGFVlvCSy
nZLpt2AvSEeGJkgBMSSqO9iBOyUSN0CGwE/AasmMcEG2N8Z1HCfIvGY/Ehl706Y387bxYpVGgxqA
cpwhAuZ6O4PeOIl+SEbTI7KKqn+xc78PkUg5Y5hGn7cBXyxM93jpEFAr9yCDeWLVr3ja58JLq2Nk
CdYBuQHVikMAsrBwaPBTKyInSiQBn00tI2jr44ynKH8SNshWmqKueqQA2uLCyq7y6YLKqsI3dQBl
y7iXNF6+Lzic/bwUWYz+aM+eS9+ywl1DQv8zR3OFIaxVzsqpWSzUu493+v6f0RfVgT1NvuFWe9nJ
3HYjVmiCPSUYaTlMC9BSBKiT78oNcvCYJVAclNfpft7x4gnkQdl3KWX7VpmQvQLmS706TrVJc3sZ
sJTcjBe74dDvFpAayO3pRvMTPKUVkmBQJzJMVUR+2Tq4EyACmC6CAye/L6Qc4Nt2dYUl2NU5Z0Wj
BFhOte2cYnwm9Gc+HMFvkJJTaV1q2tdR/ZJrT4EpK2Hb1v431RRs7GhPab5MkHLM9hnCxMhYpi/n
VXPzjl8JJ9jYqkFZ1MLv+D57mLovAz3W1as9XjTzFVPup+Tv83AyiYTzTCKi9GUHiYbw3kyuw/m6
lTHUSM6zWBfCWk3FADVAFPVjlT5UpnteBNn3BXvB9GlKNK4O/XhP7b87WSecTN9+/X11itpYp509
cWOBCgYNDPdp7VCPd4ODnv1GxmMohROsRU703K64ktE7gobIXbk3fPTD8PoWPmhBlpXY9I/fFE6s
ATG7MCrjFtIR9bJjf0X9tZG3zjJc5lRStShR7V+P5NU6WsFYVMYMpOTIm+q5NVL2nfTVKxNIMA9K
VWSpVeIEVU0N5lP0/9pfGnIxKJj1OwXOeeXbvuZXyyeYBJaofYB7HiFPFKiBN+sX/ynzraeUuNH9
sJ8PTFbiLlN4wUTUJflffcwuUyQknlOk6mxvcPNjH3mGm/jtF1l1iAxSMBP6WGRdlkBKEpwKcuiJ
d34ZJd8XI14ZSXu7zvH9Kv5rSL4M4+H892WHSgzA2FquNQE/VLX/a1ALuKUnlz85K1fOfrptVNF/
gDo7FUUZwmUYVlZaljO8WA0GAiRj6amLv50XSAYhKHlZFNFgNwioNu2x6q/7fo/b4TzEpqtM3qQQ
NLtR24iVHGKuk7+blF6ZHTa/YHfdOMayYySTR9DpASnEMTMilGdHboUI3OW4b1rXfFReR4Qiuit6
0x71g4wrVCaioNa5ZQ6WFUDEFg9Axg6W8WqOiV/JHgPb6v17KcVXR6y1GHvaAidtvrHkhPbz81u1
+X0klU0dFe4M/S/v/TyToNMmMvH9eokvzLi/VqLgP0Lwn7Ay3nEW2orBl2rq3FE5jvrTeRG2T+hK
BuHQJHGmKlaFkFcCEi7+WDJmb7nOj9yFnDBCU1arsh12WAFy5VhJhOXSjXSARJgJd8hAaaeODsLr
MyJRGaeuCly0qMiqw2Q7JRyqJbRgvCNISc35ZI7VIcu+n1/IzZO0Eks4SdFSm3pQQKxKu5yjU97t
88Y/D7Edzl5hCOemntG6n/TAUE/dMQWftPoUn8g17lrTMU6gy37KfoyzJ0HlWvwh/PWGKvJTaFap
VjaYrL2qxDuqvAapjKP4g2syMFSAs38nu/UkSylWu6eFhlo7bgEr2jp98DNgN4GsgkKiEFR/r4Wh
EpuRZgPDsGanwuAfQ5HcfZv+0GrZBOPQDkWXdjMQhgjz3ezHIDsUQ+906CiPTNke8Z97bo+4uKtD
FUwR/AQVYNpDh1Gxxa77ot5iBs/OPIAD9/gfNUKwGVafFHHPRYvB6lujUJbCFRocE3miq/6yv0l3
MmoZmUoIRkMry0RlIxDL9GSDEwUV07GkF0+2X4KJGFuz0SEXYv9PRf6Y9d+DyO8TzRk/9ZpdKYZg
KahRplrEbVHQ3FugELYfWlmdznZaD8O+mc0zv6YYzKFaXpsVf/yRh97vMN+ZN/h3Drm7NB3Vy73Q
G53nT2nFG6ZwpGgfVnlDgdmAMt2xT9oBl7trPpDT7BW+vAV0O/ixElI4YRNr0iDjAWw+tlXzkJa6
nU6gfcYANEVyDW/r35tswvlqq6aLJh4eMOdjC4rn+NWwJO8LGYRwqJJpbKOYx8bt/EJNvSDChKmq
kDh8/Jx8tBNvcgjnaO4NFqc8XhRod03zYAVPLDKdsTclONvmFTlXUL9oBjLI7+1RHVl6NoU4TGyY
rvTSOqWYaCPRt+0D+xtD9O7oUtKQcUeiIW7yOHmFV9yYimNedn7glF7+UDxPPorn9/q9BFkinRhj
XpJ+ApsLvOYRHJINbuIekYnEqUeH7JWTfui/sMJljxLUbQV5k1c4X4s5sGSeIG92+fKi+sRLvGPg
zV8tUH4md+FOVpP9L67hG6BwvjJlMi2LPw6ql3/Gx5m39QsvxePxkM/04Nj0DUw4YVncpD2mTKMQ
IUKkPv7e1lf5fJrruyG+MuYXyVrytfp4Dt7QhMNG5kgprBpojTf7FLOwkGq7J3s+Fi+7YhJPgCv7
OTDh0FUqLenCnyGdkjlx/yMIHkbM1yXLZUFfQoyUajoZbQK/Q85BCpeZjpePpaaQb+r3jf1c5Laj
mvE+0fdzjeSLLckfyVRTuNIq7FlR8SoSdXpNjMjRQIavq5JCyn95ObxtmmBUErVO2nCGUGiVQcxn
9hlKlxW3uegaJ3go7rt9LM2SSo66OCoGQ7JVO+WKQsobPTjY5l6iiZKdEquTw2TK51yDcqAqrOtR
GGbtlkN1Yd/G+wlDltmV/sAr6jnxoKza4V8u0N8LagsWxdbbGbT3EG50UdGJImLtIgS5p7mr9lKf
UaIi4gzyJELIQ+FY9hPG2E4eui1v6K36oD+ML6OXHEAF75Wyl8S2H2Sg+5wx26BEZCQczKbTk3r+
x0XQ3fSifyYehvZeT+7odW6vOzzRLXXxtlfWMG3VYAbTLVWwL32Ukmpo0bCbPuOJgbEhEcLkDr3h
ZcyWbFjD5tKuwAT7goiX2o/4583VN7O+LfrcUYO783q66TisMASDYtaREmsqFpI2nWOXmCKfO3G0
L2XlTNuXzgpIMCV6gGbwlgAoOdbX89V00ImfXnKvLtzZTyrzzsu1HUhe4QlGBQ5Mq8Y68Lpd72e3
mhf7yr19ifSgP/0IvUzitUj2SszKTJG2tGqKtjvVvs56v9LubCqB2DRZbxL90s3VW3C09S5PM0Ck
PRqOT7ElySfItujX31cAYEewkynAkhUvE9yfAv3AxUXyPCMILh8fIVswwQlRaZhSFkK5wyLfk6U4
za16yivz+3/TAzEfE82KlhsthKrK5TgasafNjR/T8dKu6j0LU7dMJjdsIqcZZmQ/y/04BxiYqO3O
/w6ZuPzvq7XVFMrABQdxQbNeg6ZvfK1kHFub9HYgEvg/4/TLaK4wehIFo9XDOJHO/DKkEygaVTXb
9WCbeDSb5GUYAuYqOcb1mKpieqjFyyW3nkxKwZooCGjq84LF1uNjMj0r3eUia3KSGKxfHUkrIc3W
NMauAQSY/Jy4+T7V+9CevFbWMrwpCqfYssBlwagYSGrjQqN5CJwsvRzyK5VEztJ/Pa8U20ZqBSIc
Ai2Ng2rOAVJcjnjOc77lzomP8S0n+Qo/1frG2aP/TyZuYVZrZxD07RZcpqD/K4+ONG4xLEFy4PgW
f/BQVxiComOQ3KItZELdFCikU8MGSVrkzOWp63Zt/SBZv01lMMFLTNDZan3gJ0L3bGoUE9pLw+cC
pKftPnf1yglHN/tZOJrLIwa233wrEu888Kbn/4YrWvsQHQWl0sIUzydtx4kkQ4ylogcZjeS2RV7h
CLl4qtpML1R+q2AYPHc3bC/6Qn5VKWZSt1GymKL5L4zCSMcBYJnyGuSxm/Woh0dtdV4dz6/ev6j9
72379feVHsbq3CyVjm0rMheNg8URb150hHW5E5YONOf5k9279mopBd2PTINyTqF/suXjHrz9ruVP
p3860PoL/VOxhBWecA6Mtsmtkt/WzUvvD5eKQ1CvuDAPIWnO4ac64YOUWoPL8PHsva0r3+HVurI2
DwbYLdAoVIWPjlq/69vPRLNWYgkWXkNDa7dogKDzVb/4Vv49VyR+zraTvcIQXEXaNURBDQo66x7o
qb9DC981uWN7DA47EFnaSqb0gpuY2zGzaQ+sDoerDD1jea2XxGn1w3md375Ofm+NmJGnLGnA3AGc
yjoyzLhMByciX85jSGQRk/KsoSWrNRyrubm3292cKk60+KmMnXn7+OLtgyi0QcENJ+jAWBCz0jR0
ikXHf6xSprnLHtvlglPjNbkaJW+UbcdmBSgoRMq0alAidOFOtMEUuc7v2/ZA8uhQhMkha5VXg45O
y+hJSWSVDh+vM/Cb4bWnUWITAwHW90cqVMZuikHn5qvKra4gM5bM/uLHbLdoksvs4+F9h2Tw4sPV
4Q0txJLGBUjafJuQJ1uTxHI+asf77wt3yTJZs96ROPbBS+jQTHcV406Zcow/NSS34zYSA/sXMSwE
igX96MiytFOuRH6mJbuheiH5jxYjHkLZ/JKPZwoSgZcSVNuWzdBX8n7Fxo4ZYTS2sV9bD0WxC63n
Xpaml0EIkZRuHoM0DAABvjEnKXYFC91RBrK5Xis5BC8wWsJmyRsOUjwW9nEwbhRwVy3L/rx5kMki
3IClPne0MgADAuMmACu5DwKET0BQ8HyomI4MTnJh53NLUdtRz2M/I6ETMr81Uyecv58H2TAH2PcV
imAOpiwaFhSjxr6ul5hYXmolu4+MWTvmcaBkrhGkI9J7DWWKo2K6+UUZTMMzyBALyYndMISmju5L
jTIVzzfwQr9XQBbVsT4ZUwwXs/Py635fusyvE2d8Ufa8rd16PC/51g7a8HTBiI/UC7Ll7/ECvZxo
kYyx39XFRZiRYzKSS2POJOd3C2a9voLNixuC/t0K6zss16hOG5fbTNb4yXXtvaeCLTRgG9AKafFW
1veShLGmFUWX8aObn0hbH+pRd/58sdYQwtEN1GFJ0woQWZ14qBbfNSy5VIxOcqo2otfvRRE2heWY
YxNFWK24rjSHUe0CtJzHtqy8ScUszqnylXIB2QjrMP2jOqQG6qJM1Wst0wOLqyTZvWlK4GVg6gAa
FEyxxAJk0iA3owS0bf1fifZEMZSzvuunH+eXlh+wD7u3QhGWNsridAhrGvnoWjDSO4yh8WIU1qpo
g69/gJ9dspMbzyAs8QpPWOLMihVTb4A3IxOBuXjGJS9LKGaP7eejvMGAH9uP4lHORGuqBKbsvXLG
FZY2j43Ij40R3ExPS/RFH38SgqYmGY/lhq/LRfuNJb4kUx2kQhFqVnwU13aX7AJRSndBOcTRPsgF
2963NzDh1CWhWlsTg2CmNd3n4fgSj5WbsPKYlv1VRTOvMVTJ8ZCspfiojGa0UQUQ0W+th0lBSQ5q
sClY+EDQroIb5rxeSldTUJTUUqmGeynyie7S03IMsZpz7ak7w02lTJNSNG7kVh5b2ZVEawnQ6D69
54TpmD2Jd0qHjAeV5Mg27eVKTbjJXkG1A13iZuSCTfZBa0xvUQzJTm2bjjfl4H9fQSxGMGuViZ2y
xuCrYn8bQuSNAhOJxehwfpu2hbERVrPBTYs6lvdIWmw0s4bOYz9AzsHonqUO1eYFZmugjENUiIEl
+z1ADLLlVumg5//R01lBCKuls3QpkhkmCbHVXvVV/TuVkW9vntYVhLBM2TK3s7oAoibtXRkGTqdj
kJhqXPelgekai+JOTMZ8t6UEaw9DUGmG2pulyYbYj9hNY/0YI7wP5uul3J3XgC0YhvSdSlEZYINE
9f0GgYcumNgUJz5bNDcebScew8TVUsUltvLn5OKmDp5szUICw6Lw196D9WlnE3sMYt/OqFsWN/UQ
Hewpdhrjb2uSVWht6fYaTLgalWou1ToAWLPUaDHXj/ZiSu74Le1miLBqOgUDgi4+SaNcIQ1YCwGh
zW7AiEesCdXWsh6CTfPGYDFBr2XaPM/6ft2GsIXnW6ixn+gzwnINJgCk47FKIg/ZjIt6vGmL5D4z
513QzYesrB/P68immGhoB8M9RS+c6OwaWZyNVQYxQWjuN7blzBDRLmUUZpuqyM0EBhyBYlIkJqpr
BMztwI79Mg8duzmNNZL19ZVhyK76TXlWQIIaJlNh9VWFqW+BfrLYY6maLi0j9/yibV23qA38LY2g
foVJx1TpAGI0w67Q2vsljHZ5kd7OdLqyplRiybdlorpu6ybIuEVeBW1SrcTsDMQsise89FXyTWoF
N50/xOB+Y3AzubqXksDUlGIBRp6cZnfypmO9t72ZnXj5RLqT5ZdkIgnOH6r9DQRiKKxFe9kOg2OU
+5D++QkGYbgBWkyw99sfZnf1hY73j9XjgaXqTjxgCpWaA2U8nleGrRO8xhEr6ZqFlpg/CBxF9ehJ
/cXtHKjwmrMDqFq982gbCwd7bqqWYfHyQNHMotsINO/hgvdWZ3gNPOUuQtWwWkmy1DIYQcMr9HPS
Opkhk45aPB2S2OZpMEoJq9M2DMPUC8u0dFxT77VOrWlQBSOkWahyGUbJKakDL59kxY4b5xWL9htG
DPo1LB6tluixPyb4fPxcmrHTVvuSpA4mjkveUZtghg6aEItq2CDBoSgqRYlaFeEKY8h8qg2uUcUO
9tNrw6c5knU1bK4gSF9thIMoOlL531fntssQbJwNrGBpllf9yHwMTrpqlGL/CbVbwXD7voJRq0Vt
1BQwLVOdQPm25F9GDIo8D7JxqxN1BSKsXBCnUb0UXJZKvVQi/aSDWf48xPbmvC2XYOZGUFTPVYTb
1s4xsCMLjjQYnGpudmpcXiiBjMZla3eIzUyLIH6vfnCKShbrdW43iNEOD/XisO6ZTJJF2zI/FKum
Y2YxBkV+mKqRjzpVWIYXBQgh6IldcGr5/zU/n7LbAGMmTwQbuI2E63Uw8ZSHJxn56mKio/glM1+C
UlaRteEsgPXBRB4RFQEohxFAwNhRYYY5D3xY6P0wEreeLpf+staezivD1qUHE4rgA6Y72jrqZ99r
dcJiVFoveO+lxsXQjvd6FL5C/Bu0011EVnydadrNWKeF22HmntWOfyt6JjG0Gwq5/gmiacpJmk1a
i92j2ilpvxrRbglu7frGTv7c0XsHJCxqSIOmbVPIytLe0eN9TFJXHWVHeEPh36EI94ZeDEpX60BB
q6dy09kJcdoAEYjZnHbnN2/DWACJwHVFdh5ZCdFYdFaaw6nEQzpK3FBX3YKpkpt9WxhLszBiFJWI
om2Nid0begSIPqicCKGN4NApg+T8bsvxBiJY1jrL56nhUb4sXX6mSXZRacn380u1pWMgJeFXLMNo
RbF4dKjVAINMNaj5/GQEhzw7hWPrlpPhWEQSQdlasjUUl3Z1T4RKRJPWUnlQL3dBUuc1XejreMyc
l2gbBo2jYLSlOq729zAVqn5J18+RXxLbodEPUu8iRfbI3IgMYKbbb5APR9NSVa2mAMFvcBZ6o1No
wPNg7RSGeRDD83mRtozeGk04n4Yd0dHG+EaIFJ4qpFm6hu6NtD7ZZSB5T8ighEOajmYW0QZQQdw6
oXLb0M7Ro9eqkCUHtnR7LZMQKFRg26Z5xgqq03xoMvOklURiPyWaYAgKV+ksNlsFsqhZdpvnGK5T
RbcZ/j+/OzJJ+M9Y6TUDVcegNQtg4OeDFNGlo+TkyBAEO0D6ZtESrtIg13tIq+JWqyfJs1W2VqLJ
7HNDKXOslaKhyWB+JuSFzj8+s1AInKCh20YcWMAozAz1bzoWKpo0ENwmsJy50n7GQ8A0tN8oghs3
dxneJAksWtvOMGJPipm4pE0c5CAla7a9LW9IgqWpa2KOA4VBC4PaGVvDLy0iYaeSQIhFKwbNrAzM
VWAtNDy1uMlkNnnbjv0WQUzgByHr7SGAZtllddGl/UtDVDec09SJ5+kizsnlEH45rwVbyWPYzjdM
wcQYQZMOIKtC4HZsb8zg0BS7MTn01V9L8Z1Z825IOteWsRBtZYrfoQr2xu5ZFiYtNiudnUjz+Pxg
XvEGB4FzJ57+P7wtfP+FLNY7SL65K8NQUyXUugyQ0dg8L/Zy6I3wZQi0n6Szd31Ld23Z3HQk8M4v
8OaVbpl4OOPJZ33IUdeTWWvR3AHW3ifqjqp3fCy0midu0UvCKBtdIPDzV1iCiEO2pNagt9jLDFRC
i6dexSf7GOz63eipnn5oQUgif2lsnooVqmBxtSmJjLqAhLaCyeFlsa/UP68v5YIxvNTRZGng/fR+
7+K0CGPLrrkV+XtioxsgAppekeUqC49t3Xq6/Xh+17ZlegMUTsXQtqCu6vEczLs+8WqTjzih2vgZ
k4V5CRpG1lu6LoYLI/5iCewBZh6rhtChx9rkj+sTsXIrCMH+RpgqPOdom/cx2udrAyZzSwFtUEg+
4RuvYQTjm8a5jTITSGJb3d9BFO/CXAslGJvO0JsoplAQliVRzyoLGDhSs5tq7GIg2Y/JZn+VvEvn
EwqwAhM0bkk1xa7hi/s9aMWSaDnlOfXPQ2xe8kwFHTViT+BWEc4NRq3A8ibYmnR4Iuapnb6E8e48
xGbIAUyHvzEEX2UuZkr6X76KPbil+dh2N1bxWA23GroFymKndtfW8JpEL+dxN4/PClbwLZayNdTG
gGhjbHxHkc4uXGQBSRmEoNjx3LRZEAFiQdyzbk+1JiMN2ryNV0IIOr3Ema7GC27jErNIq/CoNL5R
3I0KcarxduhLiTGQqAMR1DvVujBbJggUIKZWhMvrpDRHmrEf57dm8z56k4oIiq2StAzLBff9wFA7
aiYvAUFOG7HVWNf/olMo8foli0gEQ6oFaqnGKqSKi59V9hTHl5Z+auxX226RwPp6XjaJTog8RWnA
0tmysWOmCha9OHBZWPr/DYL/hJUX0VRR0NMS8oRq6JO6c8pYForclgKtnBpKipFoFHwjNobaONq4
T6sluUpIeLBp9/O8FNu69gYhSEFYWRJMZ4dTory2hWctX9EcdR5i01ozC+N7+ERmZGeFhWrrLM0L
GFDNbB2KJPZoHrTwTmGGxFLLgAQNQ3GSlWYEsizoOg+WwNPbV5bUl8NwOC/R9qK9SSTsS62Q2c4t
SBQEXxp9OXZkuEjyb+dBtjf/DUTYmXEJ9LZMAFL1qHzF0AAtkhWlbkHoKg/fq7gYEGl6vzNti4df
Bw4OfygfQV6BjIfMcm7ZmBWCaMo0vahN0w5RwAu2iIL+DMBqnxY3zMrdppXYs61dQXQJ+XiGggb1
Q4mtbk6apaBMHPRxuyadwDqkuEkvMWObF+kaRrhuzDYYiqkAzNCAI3PyqXkcS1/Lj0rwkDS7MN0X
tQsiGolyy6QT90pHXZPJi9TVJnb19BsbXtv+y3mV2zLRusqHRzMDIQuRTnBsYAyMBOXpXYwMy+Ba
022yXPaa5vTV4/SJqmvEAd/QBI+kUxalDQ2GAr8MlKp1vh/Igdbj/XmZfr0IxNcephGDsw56gZoJ
wfwUc1BGGkG1q76399SfDlEJSlX0ZRziffQTHX8Ob4YDT1XvgxDADz3Epc//hC27pBMN05ARztUQ
YHl/zJLWRn1AAEGL4FQP9yy7GwokMxNZ8HNbNVdAggG0UjOeBw1ALN1xrunAY5jpsPuHIKiUGMFN
4wFN0VFxrqJ4V5DKmAJUeeU2XmLNjzwDdU8oS0xwlf6wc7y5BIPMkZkVq+FQ5kKVmlg8MI3haN2X
GUnZbjQdjVWIfWIaxnKlFZ95vyAM9htUON5Wp5mqPkAsC+Wmzb0RScz61jmmqL7GmqETAPGW98ow
RNWy9HGBt0s6/RWT0g/b0SeWnJCBe4ni6q2AxBIHEqdUQVE8PG9XdbvjcsF8A/Ptka/fn1fvTYls
KLjOwxooFXovUdyGqUpJihrkWTk1FMSTNLuvouzxPMymdmPq7G8cwV6kCIHFdMhw616BwQYHOQZJ
gu6kXuHKWDS2ri0KaVATRzAZxRIu+LRldqIzQNXJQ6QxT0FjUG7eqpgmRTsZbd6WeYB3p9kUwVcU
UAsHSSnqVispIgyzmbDruhxUp1YnzKawO8uzSDS9nF/IbeHe8AQrMSd0aYoYsaG0fp6zZxpjeDVq
1GvQ2RmxxPRtGYm1bMJCDlavxGEF2SYw+U5x65VzLwnCby2fATZSFPXDEH3IPLNmnBorwV6V2tda
Oyz6UxQ8WNHDny/aGkVYtITSPlm4RtjB6Ezh4Ez1seoKV+84aaisMHMzy22ghJEgl4U2EDEknzC6
qCpqK/xhrF2lw/TQUkHwdfFbZIG8hFZu0EwXTbbsCh1TtMPgvm/mP6c0MyksFFKQPNSGhOr7g52l
urKUWo5kWhMRL6Mtc/BYkLFtbqnIGoWr6+odlSqRNqsWUMYIDUL22B8MO5R0+G1i6ARWF5Q4mPsl
HLEgbRsr67F7SdfuazJ5sd1INH3LChorCEFBMC9tGciAHYt6uisn8AqVwR6B+j+vvoIMCF+raMFA
/YhwfWB4IwstxKt9TOE+xKy8BOGvr1ixBGbzUL3BiH77UkZmmpiAiZTs75JMhyRv9pFhuSOTMXlu
7s0KStibsVdKNjRm6MfjJZ0upOQfMlGEjVn0Cc3fBN+3gy9WeFkg+9yjDWH4ft5AyMQQLF1TZii9
KwFjohxuLlCHKZ25uwlhaEigE4KEnOie9/Vk6GFMQz+wLmL1dpDVnsu+L5z3GTPQQ3PA99vJ9DIz
8/JCVkUvgxAOe9JbZR0uGLPCini/hMQdaxnv1uZBXK2S4MDFSmLXCdOxStNrZ+WOomK6U/gJ59fA
OURhhgq2UTG+ZKHgwyxU7HaG/I0zDX3kTIasGHZ7sd5A+N9XlrE1WG50HfaDhtNtVnRXRWBKXrOb
h2Mlh+C7LdnQU7JAjnq5GqbI69qHwsLG44I7fzw2vbf1ignKRcvUbIsAwkRxdBFp3/NOc3KC0QUJ
gg6TgbmE9YiBQi+xGlyU3SjJ1/4PadexHDmubL+IESTotzTl5NVqpw1D04YeoHdf/w76vjdiofgK
0bqLiVloRkcJJhKJROY5207xvpSC3/V0VFrVQTyr+96PyF0Xxb7CJDkC9ywx4zbR46uiKx8BWrxp
6oue5Tmd0Dxj3eTuV2T6QRN/i8Zbkzx1H8m6TUtDPzFK+phDEA6CWa/tIrGXOCzngQWpWsUQgxvU
QMnUNrj+7TYX7x1KvEnEdd8WtgWoVsfbIX22lsc2kl32Np19BSIcA0bB9GxZUEqlS+0vih7aPf2Q
HbhJWphoQFIvOEGFpzeHqANvbjrFyynLT0az/8hSvUMIwYeMGWZTkjEOJ1Lvcg1ST/Nw0wyF5H13
62aMbu5/LRE+PssTiGwrsAR5WVYfS/WQ5BAFuY/Nr6w7QZ1Wsnu3P86/eCIhelG5U6mZwDOGt057
idUPfRkINRJU1jRUu88jnWlZedVZWDZqhlQ/gpujlL0SbTvxO4QYf7SBagmFE+NKV0bfQFbud/Es
WScZiOBhhYNPrRmwgywhobc53Znq7rqHbVDiIyu33g0RXMxpMcpiJYgybUjbQ3eEYnxo3ep73S+D
tPQjb4DgtuxCLDNMcLhubBuHqTCswoXUy9h0a03Lk1bKtuj2xefdOnHqlzRp2jQ1rDOeqmN+WA6u
j4bEL8RrMDv6kZrqainFEtZgtl02KzN2azY+V2S864viU+PqktuHZPH+2Lw6x1mFGfi+5fETbRHp
snPavQkyrut+sXmS2xoe79H3wfVOz7dQx6KuKG2kPdYC8rJamX0MqDGPldFpHCyJE26edDZeqzE0
jKApliwcrScmNZDGZWX26E7t5LEhf1rG5BstxztqtU+zMbxcN3CzU8hcgZJzC6Oho0k6IoPovlmn
rPc4wfvgLz59zh8xLBTINFs2g94KT1hRQ591tU54Oowmy8m8aRfZ+P6mY6wQ+F+wcgzajlWmjljG
UjsZZN+S2CtkomXSZeN/xAokRplf7QnMyG77cLotAuaXfhWq38DCjD0lixTbfuhggAsnHRpxhUgR
5ZMSZQXO8WHEnCc1jT0lyd04pW890/zrLsHD6UXChaFc0GSAbUn/Y/rKNF1p0c0GigncuXbEeCEM
7U3R80JKtOW5EqxNu1ZYwrcqCXjZBkvB/oqjw7y4Xj7zNywUBK1RcvnedLwVlPDFVMty23aAWX1b
7Shzb1qyfCQfXkFwa1crR5Ix7UgEiAysA0leeWO+i2smiUmbhuCBAK9xGnhZxKGQeCpzE2LrMSgc
Km+2/qmJ5KNsbqAVgBASNIK3TWrZqIZgRJXlAarDXtlJ1moz2K1AhDiQYsJ2LhIHR5LleEoyeLP9
xpqwSfcaxDRL5eW6U2/bZIK/GQ/+YCwVEmFMFg9aqgJuNJfcy2yIqKjuEd1hP/47HGHt8mJUJjbB
oSfShFZEbvG8eF/VueSo+FOqFDcp2ucInpehxX2RdduFUrZqM2QhFyfmxPMZ9czIz4eD4Q0hNEKR
wXrNtK/uCsj8SjxwI0KYEEZTuUw2BmXFaISJ8DYvc5qFqZPbXjxpaLgs6GfFsX0W956q9l+ur+qG
y0NIFnP7GPzFxxPfrDATOTaT0UIaj+wT62SZksx/wzvw+/EugWkuzXFFfgBiFG2Vsj4Lo/m7WuY7
miZ4qR3D61bIUITwEBdjXxoWUOq6C7Jcf2ZG7deGjOtoK5c9s0bIl3OdqQqpgDPs/ghe7txnkx6t
oAtnSLaAP7F4coNB9sS3RUx0Biuk0C3Loxz5Uhb2p+XbFOgQUnG+q4o3+EPo/uY6YLoUk0cJYRuc
YQrnIgY+C5U2MLUL/qNbm33K93WQPHO49mBJviD/QlfgxEEYpzBHdHcBbjIsr2uggDAvvkv3Qywr
RGwlGGvLxIClUqMlSooN7ryOYXpIn4yjDcs4lyeX3fl7YSQkLO87wBTi1jDp4B9WYZmZQoxr6QKi
mYfMdQ7Xt8BG1AeMAxYJKH5gFlSI+rOC+fFGqbAFtKfCPajGp1L/yqKTDcbS1pCEqe399g7Go8rq
OMZB3OZJBDBlcV5ze/qpKd2uGWWkBNufimDEjoCB7pKWTZ0jc54KPcObMDktAUSSdvazEXBGYOdm
PjDJyblp1gpO2GeEGU5qo64Ttmi2oM8JdAdkGlabfq5DjRDNFbx+w/+E1crly0iXtlyy0GBgl5sc
L2uI5yi9n2WSd8btxVtBCUGRTbQomwhQFd4S0EkS5x45Gl1ggDYAFbgO+p6OZBdvLiCGkQ3V0hwM
7wq5QDzGerOgJScc8ue5XDza3SYFCa57ugxE2FBVOw9lZ+ArDc0dFD7BfrhUH2iiBufluyHCbqqc
piIphSGZa6Ean/huJbvMb568BtExf+ASZBpCgC0ypytIb+PzuMxXs+Febay3D6yUYToaQUXKuOjS
7xcyKq6OlUq6EdpvoGgae8/uZf1C25a8wwjbBtMwIImYjQzzS7jhoqHMGbXjdUs2t83KEmGx+qx0
86ImWUhch3qTmj0oTXS3VPmBoN3hOpbEHLFbf0odzmoNc7S+fGx67aAkTFJh2YYA0SSyPJVcNNDn
eae4UwyIfiB+NsQHCFxItiJfkYsDlXNZ/i+EsPuzpOzUeYAHq5nyquXU0yPyMGdotAKbp2OWd3Y3
n4ZcVhnVNnExto8eMRxrFz3AGDSnZZpNPG/gBH8tyh5RFqSHPIwC42cTOl7sZ0/2sZgg6OhJFbE2
V3YFz3++iq+gn5nAjA+pWusO+rwh5FL9KIBusu94um/dFPsPtJWBnezdXh6tVoC078dFZbAXFEo0
CqvkI56/+v3Cd2wVzLeXDX5/lX2mTunVJSQJP1lO71/3+s2bB++bQDUWRBLiQ70zFbnCEmRF1gil
IchG9tM3VX20CyvINMk5u/mRHBBSISah6CLW/vLJ6fSiLPIws6bAaePHPv1A3wGngEKLEq7zIGYR
TiJq2soCcpQ8rNWjUh7d5ZjJ5AA3PX0FIZxDaMrTIi0FBC6/fpqlP3Aq7acJ1FZxezLR2qMSdmJ6
b0uSr83VW+EKZxOtyxzCDMB10xKypVXQjcX+ujNsHrErCGEXNSBO6jqrhH56zHzCXod6V9iyOLtV
OzfRyY2WWnwhHW1X51vHTiY7YW7Gs7spQKjwi4d0b3jsyAL3uywybK3aCkxkBxuZNjFw2CAuuWio
XZah2nG5UsnCXZ5TKC7/cWxUEPgQxLlJw9KVdbGwChVSZQ+WHk9vF3C359WNyqJcsmUvvxIH0x1O
mW3iH8ER7NbmFGFtFVaVeSzK5YtRRWASLCTlvcvIcA4jOEOdsJi2RVeh4ekugR5XnP5Qo1cCap5M
OqRyuaeAxXlfwPW0QdLOQOFajjnWL10e6vxLBKcz6U0TF342BTW9H9jnv/X0M0Dx3qlBJlIvmgrG
qYm2x4t7emqhe+PbsyF7K9r8XGjpRgeGjh5k0d310Qb3EM2qEJwje8iI/qPTDvSpSyuJD5c3QXCs
qRpa8WwVjOoXs5l53GR1gTUklbZLzCVCkxom9PLK7wjF9VPpQpLLjqnL7XUOKjh+33W54ri0CjtW
eW775siedLd2Flg4EM8hi4TSGF/d1TlbNW5HrCGtwoj9UKeApTXo9T87tkx/dcsQnfP02NhZ5sW7
VFYO2uyYUxmOtuObc7KPSf183ef+TNuf52ZgYgSTloaubQ0PesLhVOa60aZsLEE3mz0qHtf+bW4a
aKdER7DltIHBkCRVPmSDfnZo8Wdfr+NvmriCFw4uRWurwRmGEk8DjVeoz0Ulc8E/2k3XLBRCE9jy
+l6vAZHdRsuxfeO1VC0oAudYf+NFVOUVl2v3VITuUXZV2DhWzldXiFdTycaq7rG6+oOzN3faofjH
8DS/P3IldJko6sYt+xxN8Etdywc2NfCXNoz2ZZiAC2Cs8A01n3/C8aaQ0VxuhZG18wgJ4TK2jMYd
lrZAdzfYxFjyOFSS+8lWyNdNAl0Q9NGiSVk4macsd2sazWXY9KB4bovBr4vOK0r4J2bi7KTUw+su
ubW7ddMENSlaRC8LPXiAUxOF9CVmO/MgJ5hwKe3XsoH+o1l9vg616f0rKCFSEZSKwVvMvR90+8TU
7oZx+nEdYtv9VxjC+s1N6bTG2JWh+lr/Tkwu+PTnGdN85fM7OYEE8uRPYec3d7Ly5van+3clRaaP
sSGQjiuxkmiI3OVF+k+mzqGTtdBW+0GyRlLe395s75aKFR9t0jDglmM1m2AKDD8Ph0O8tzyy42qQ
srvWVnaw8hIiBC4GhivkvLDN2McHuusO447LdcqWcHtPr4wSole9GPoI4gTgvA5B+pz4tZ8EuT8l
+GYMysoyws2NZkMEkRWgELKSsaAKS2EYr3NqAfLuX/oTOPjRGVN+JPivoIR4FSuTrbIWH2yMJq9e
Rs+sZLcHqTlCiNKHCLRcEcyhtw5i4nLoTuzIJ18+0hJzvnJ8O6zSgjmCxjiJAZVl3uxM3jSfxuzb
9e28GXFXSyZEjKRx66m3gWFCcJK5t9Zg+bmsVicJS+L9u63NwugyfBeTaT9HErkHVpaVZLtuW4Kr
CdpgkIaK1edsZNO4ODgam+ZgGPdOTIK6aHfXl2vTEsipYBwJnT0XvDFN5DhT62hoarCGu1klB1r8
vI7AF/wiu1ghCNvF1ZJRTROOMGPE/J4VJ0v5WZlFgMMDpCH762jb4YA/QGDhUIMUE/fMNuvGNZf/
HPGWD4rX7sHF09scoID3D97UkWtfh9z6Tlg8sNWiTQQnouDVxIqoZkaYlDDoguP3jYFO0fn7QQYH
NOrvIIJbL+ncLy3I78MWJkBDO/amxZQ9aG85A6RKNA1svmhvEBvPqwIE/tQdaNjoWuA0xkMqlcPa
XCx0a1gq+gxBScJ/vgoBNJl0Jbd1GlolMq9sHEsf1POFx+K4lrj2VppirKCEwDZXmtKopUkx4ek8
Zm35wgxEbLRYdLkpgdqyCq0A4LvHKDDu+MIZRMdZAUmxQxFwimDs3eeymH2jncLrnrb1fVCDQ/UF
D4fwblVYvCavLVpoNNSX6DuzybexXiSWcGcVd+saQrjtQGV7ZnWlUlSda9DC1c9pglQBmg4NVKua
dvrA0zWKzyB65kP1uC6KF+A0nq2idSGcSL+NvnUqQ64xg1kty3P36DndyV54Nw1c4QkbyWlUh6Uz
8Pr4rltuobwRFNOrO/lmG0ti0aZXYL4YvPDQB9bEUyIeMfRgRC0NZ7SHtEnuuXPmK64kvm65Oebn
/g9FnKaa6hmURUVPwygefjOrC6pUwWQ2XhC8tutzSb1i0yZsXLBk6bh5i2NCsesMkBOHTRra2+2U
5H4eY5I1Hzv/A76+AhJ2r2UuemWwhoZL9MbSz9Ku8E0/WP1+/vNVICpVvIaPIBQLR8Z8I1Wf0BjX
BG5GXlRrubeXSubpspUTHC+exrqIMBwL9vl8Hze/QYaJZw5wWHzkC/HooKGLh2tinBsWO9o8DCyn
YUJisDDpgWLou4Xkkli0uX4rGCG9z5UlLhgY08Ji3pWYCdB6BQ2ZX4f4RydT4ZFBCdHVYsSIjCaj
4TTeoEzh81bWlO0qskdRKLjudptfCfy+qNOingS5t/PVoyl0D7ohRvxTR+fe1VrSebWtYpqj0AYZ
Heo2mIuRO/RzYc5L8EEF+ZiLZw8axkhX0LiTfJnUbx+wx7E06AJikgzFzHN7lDzTtNFCuMPPPQzI
3cZol8B/LFm2zU+0guEn12o3OYPh9nkFmMF51u2nTqm9iARd8xq1v/87g/iarpBikDDPLuj/QqtF
QTay/Djf5Xhmvo6yGVRX9gjRp1Qbu7QYokOroZaSTEXl19Zie6reuqA6J1SymzZvYXgWsMALzxuQ
xCcwxqyytiv4eKL7FYqLbG/fp66n7liQvco6P7atewcT9m5JFKOxXIBpWuLHsXMDCdRbrdN3VrXI
6PS2PeMdS3BAty7HoiiBNeQ+lG282fQZgY7W3oldyUfb3E6o2ENonYAFXOzHtErMDSxziTiRvdbK
J3AseJMheV/ZXDpon4I2G2J/yJEF91NUMxtnnLZsRvdZmvo0KX87Lrp1ZkeWjm/Wa0zeqQvBAOTk
YvNbZ+SzhjsgzqgTxid5dVTBwEpOAv1Pd73s1W1r/TD6rdt4VkY1USwPNXrUO2WCs92qvdpJAlV/
q3sZadPWAq5BBN+bVFBPoaKOmBfvVFXBafimLJWnEk2ypWRAwpfiMnGj23UAAh9UNFLNU/Aczyrj
xcxymcYHj29i2gwpcwRsSECBkEQA60ntOkWJgkA7NHDz5NPQ2l+vh6TNr7OCEEKs0SipWnSoc9lV
v19yR/e6dN5n8cdScgt9BY4Ndi2U6YQMYqQYC6jntgz7yk+Ozp6E9R7Csrkd6nte50os/0Out4IU
vKKlbR7PPSDLDM18QZreFDJ51a16pIXJTA1JEW444jsO2uzh3RUg1JO+6/f5vt+1R3KQ1SO3PMGG
agkGKaD3csGhkM1lMrqVxQsq6t4to0Pc5T+ve8KWZ68gxIw/SYbYXGwTi2WPj8wYfBBUhUsGmVVb
OV6H4kmp6NdcWQi6G3j5unhgg45rZCoLijfQDbyfndkvU/dbu0w3CIF7Vrvf28yWTI1vLiAffUdW
xEWmhUuuWtftAFkKbKW6+1402eK3bfr3DTQOqinvIIKL26ASNrUuLcN8iU+9DeqYZlK9AoeTRkAT
keiSdZQZJfg3Xkpd0JFnKK9iijKr2cGVkrDKIIQQ1Gb6nFkKTGJLh07s+vOcpk/XvWErBKGC62B0
BO1iF61As2HQsieUlz3zoz32z9Myh27kSHLWLUvWMPznqxQPp3iRqTZglOquQsetKyX/khnCf75C
aGlfZ7RmKETPu6zZ0+nZ6X9fX6utTbo2gv98BbFM+mK0IyC0YreYd0YH0rsiNF1ZX8n2YqFJAekI
ZwcQPJkVtlow9NSGaTZ7Rpo/gtXh7bopmxAYxURxBiEadZpzUzrQ+WEnlYDQvlP1uZokv38rMoOF
DU6FqiCHOP/9NUucnGpuGZIUSvKJupjPjlFbO0QecPa4VPMbMnUPQ2bYGFnqneAD5iGXM/Gog+Ka
qHhoDMow4XaEjTOmwUTMx7FcPl+H2KxK40r5L4bg0g5KtxBvhongmttZoAd0qI8LMyhvAj2E8Biu
Mn9PfQTOLyyp46IhEQNSQsgxoecDjqcIDrjsCN05s4Tye9MrHBPtyqh8QtdM8IoCJ3aVRimyRUv3
wdB6wBTji2TZeKwXjx8MI6F4hqMH80iCZxRtmSIvKEBCxJ4qM3T1N0wlOeauz/aJetew3OuNcX8d
dMsbUYnEEY4Un7giczGzbSVrFRzgQ/WQ2E9WcijyU5OBnsrFcPrgeMUiU+bdcg8Tmp8IrOCPMi+k
eZ20mPKqoXVYY8L6zsIcWVgEyS71q+GzugMp/E52Yd+6W5xBCuWoLnHt2KGA7GCZ4zdHGHzovxMj
JDuCuqsMcCPkAg9FCNSlkMz/WYJVPJwGNmPwtKxD2869pDpg4NlXUlmR7f9ZyXcYYaPFadFbUAOq
8cTNN1rtQ5ol9S3P2JUBmnQCVTZ8ILNLOEpKVptLXQJw0H43xE+tyGtkLbhSq4TDpOlGLSUjQMh+
CPhrOvO7g/I5eSYe7zyaJC+P/49zvK+isO9Ui5lNX/GP9anH1FW9L33bL75wFgglkOX+G4HkzDME
T1SLMulLp6jDGVS3uKedhuXvRw4xk71yPiFWxVM06X0HCHOgz+mMPVyOpYfDWJK5SJxB7OcYJmSO
Ol+3QX1M2FFX91H76Xp42oCwMHOK10AdUs4XD7ZpoamdUSpoGBxaLUwKzDFGDZLKtiWyCfiNFAZQ
NkoPkAJ2L55SB73puzZy0CboMvDLzmYTmKNB/EUtv1UdVJ2vW7bl5ZaKRjsw3eHYIiKXdxvTOAKv
KPAK1MCqXbJrswCGIgDON8RTPfsoQdyI9WeIwhlZjPZokh6I6inFrsLoHe/nALf3EfddFw3bYIDQ
fOIVOZ9/MLO97C/Y+prcYORtOhdiE8JVmlktKppGhejhvCrEfiqNfgwqS5H0iMlw+M9X0bcytdlm
PXA0/WdrzH5shf0HMl5rbYsYpGg/GIqt44MpmV9YxiExW9+O8Yg3Kc/XPxyPP0JeACpTKNnb4FDl
rCTn5nS6BrnvGVBOXgZmmj3pbl1/o041BdZSqru+0WUUPxeQuPeAYx4dxjb0Li8K6UtqIOGpMzvQ
x68JZHabqvGR0JP8myYT2Ln4WAKU4BTMSKYubwA1sGRnxNBftvJ9SmVKsVvbe72IgvN3ld00sUHg
e0uHBrQjOoEOTZXulniQXOkvDAKd5BpJuJrmZj27ZMLn6gnzEvV+Gl/n6vt1l9igAuAgqF266GAA
C6dwZtm5Encl1aqwReqUesZ+xguYp+1owLlclF9tGw4zGkFIgBQylIBvr+U7uHCGtUm2tNGEtYx/
x45ve9MOgwR+fFKP5JMVY1z5LfPksDJU4Vgr4tHVlw4mW8bNBPblqArs/lVzJbuN//EXuw23M+Th
nFBd7OYenb6ImTNX4dLcad3dZP4qjMyP6Hcz3unkA++XFmfsJP+hGxJ1KWLaz2NiqxXqnBamdQov
W1jYoJPr+ie78EkDJXz4Jd7Nefu9WLGdrahSUqsoww5RsTSmA+QjvU4ddtdhLj6RACPsZRTa5zkq
cXfWRmOnzJGH6vFXh7GgSua/fZoQoLjF6xifL3lhDIBi3VuEpo2cBtFynxSLd90k2cpxk1c4U2Tn
+hijPEO0vamXnhp5s/H6AQx0vvEqKk5H8RG7d9HCVzBgTHn7dWCV/dgZWeLVhZpKJq83rcFQL1oZ
kFJhvuTcGjyNglXEylEJrJvhzo2q2DfjufNpM3Qf8YUVlBBwE8z8o/8JLgc1z6Bk1dOgoGOsVrUj
GjX+Sywh5BZ1BoY/hoKjA8bNaPg+oI62VF+KXFZJvcjeudetjBIcPBtpGVUDN2oE81hu31WxjLTm
8ugFBB4kTAx6YE5LpD1JR22wKx2Vzcn8Msy387zr3BFEOXdU+2tRHLgA7vy4/0MtDf0tgjfMkwbJ
UEvF0avaD5gGPlixjH77MiJAAABDMSAU4HrFYlvnMFFMfcWAmDERdMLJQR40i0VeO/e/TD2RjRZf
3uVgEh4R+Zybi4uDGOiySoP6ZjID70Rf1M9F0B1o4vdBchg+11/Nl+sb91LoUYAT/AENNKaz9IAz
KQmtZNkXoHf0Inv0WpX6ml3sTTcDG310BAfnr+vgW0u7NlWIgK5F7ZZNwMbjbBuki/Zqa90cqiob
MOfx15rDsBQvmaiEGxjDBQvVeeTQ6yjSaN7bgQFZuEX/gp6/QE1l1HuXtyIBRogaVK21Ui0GO4Da
ovPZ2Y/76QbcNeCy9saguZd31G+t4touIXSA/2+ZLQV2Rdlx1HaGG4XQUFlGJbz+tS4jB18/XlSG
haj7CtmLO9tF0xgwzHGsg9EPt+4g68C7JOP5s3j/YlywyzpuohfaaAf97E+YU9mVh2Ln3itfOlwy
T8RjD7F0QGB7/d4xBb/QnD5Z6myyA7dkt0plfhpUE/Mrplcmfz3IJ5gn+AZYM5cEMk42/G4IbDt5
YlP6tzdHAULwBpTsSiNigMjM3Kucl95Ex5fsbVa2ZELQsPWYNqYDl2usBE09P5vi60JuulZS17o8
SOBxYDVGjzP+fdF8bPVGMS5ahS8Tf1aUh0V/hno7COiDZpQgbUZdC1UMPvAA0Six78qx89wZuwLB
4U7/QR/bvRI2sRdRrwutXbXvWXB9M22b9o4nrGAyL5U6UOBV6CKjDHef2nzI9OrFKEf0psiK5Jca
sNwtVvYJodbscwYt5xxucUwPfajvNK/23fsCfbvGrg9AnoT5vUxyj9yOhStU7ker1JNU1qDoDazs
dpwwgv6Z06I3f8bQd3iQPlxf1O3wscIT7pQ9tHr1mq9qE1RHEqYoXnv00IV8kIl9Bd9qIKPWkpoo
3CSj1mSRyU0cn7og2tMd5Fr96bnAlFaHJZXeXPn+PbvcCR9SiMLEYmo7VMCLv6AsdGj3UWCGVTj5
oEnepR8Lju8rKr7uV6xxq6KB3+Bt9B8GbrmiS++KRd9lmUxD8eLaem6ZmMsZQ9Si6ZZ/vOVxmGKP
v+HY2oua3C+54jWyldyEQ0MYn5tAEileJPSpa/q8pnagJA5YiG56ECi7tWehX7B46Puf112T76+L
z7ZCEyI/oUmfpwRoLSRjikoLVLBzjMnsX4fhYeMajBD941ppe90FTD0OB3VIdlUnuxVtW8KbztCe
aqEce76np7KZhymFGpGrlsGsG5husY9z+v26IZflIe4N6A0EdaJp6rrIbWiTnDpmithffYterVO/
T4LqawEVs/lRO7Wo0GACOPfonvz1/fIcVwhZ9sBMo06Am1hhWj6nehDXn/5L24Qw1ZVxW+sZMKad
daKB2XnjG3DCuPbi0A7Zsbtv/Nk+pVJC3svpeL6s4Au3bCjGIFETzgHNbQu3Au9WoO47RGTLd/Ys
7MP48MqPvFb3hlN5XEI//gY9w3+u273pOY4LVUYIG5sXne62MeF+1doWRPXuiPNldPdJJsl+Njf1
CkLYZozh4SheAJFPdei6e4hMeGR4ydygxTOmNcvGKzYToRWesN+0fhyKrMX0GMu+Nt0hbjWvW6Bv
KTFrc1tjdButXUhQLrrcy7kgJZpXkTdm6rCHtGEUDHb2dv3zbF4FLdfEiw4a6iErI7olFMFzqpS4
Cs75Q06XT4sR7aAKHOD/CHPnMc2UA3Fbr6KNJFHY9IwVsnCIqpkBKj1+qLEusfcgCMsDd1kWH0bL
dGG3l9LVweSI0I+3gfPwpZVjtEDRCDcM1ECyqfd7ugTXF1IGIYSQPGaG0UGZKaAl2U1uehioIYHg
QVaM8yg3gH/Nsl37ov18LjpqJRU+1eBaT6njHibrTS+LLwrDrTPTTQ85QgCGaklU3vpOaPzBox86
VFC8FzykjCzSot3CDsq8tb1BX1p0mSIMqxhs864v4jYUiKJ1TvN+wb9jKa09x65iBbYOaYO9PoVl
u/8ABBhPeB8Rwa1WOMkSN7PSosTmHUrnuKTOfe6CLMmRUfxs3i3sdxxxDFAz66EgC8fZDbfNQ7bT
7vsfQ5gd5oN51H5eN4rwb3DhGis04To7KVRbYo6mPQzBEpgHiB/dIgqeiG+BcLn5Wtxkhbf41q78
FGHYHz3JOAp6jJDLm0i2dsLaciEcj0YOvd+eh8f2S40AXCiycQUZghCAY6ddjAkSwIHaPLZQem6i
5+vreemH6A5HDuLw1mocmYKT5HE51klqWQhI0BaI5k+kjO+cNjpeh9kIvmc4IoWWE2vpbGcmloqS
Z7PuPxeDe2PMbIfN/5OMkJ2M2j3o01svioyv18EvTzE8E0F99M8QBracYGO1tE6NUQwr0MnPPv3V
Tve2/jKML9dRtlZyhSLWdjrVLK0mAYpmpl6RPWj0l/PXUu94EwA/E7JTPPw6F0fYUnWNo034Wuhz
PmSGesQgmv8BM1YQwlmFeDU4Dfe4vADbSPIr0ltYI5slufTrc0OET2Kp5qxPeOjAkFl3yIZ+BzY/
iSGXbJJ8sQwkggixnKNciBR17BpJVOvAuLM/RShUpifnkSIPjX7SA/Uwge+B4RITTZipW75fX8VN
l1thC5EBauaWmvWahZOku52V4ZBF467v+nvFbXbXoaR2ijEiy8Yo7gzYuY9A1at/XW7yPTmiD99v
PNCAYDgn3lkhbzdTJNibPs+JrvgRA94w4cDUrSmuqhpmGsuRuk+Le18xSYC6HEXjn3GFITrk0LU5
yYERWaPmmdBx94oCFGGGW9W3STmX3hzpNKzMXgfRfgTJsyxVw5QNsuaYTZ/Fo/Of1yXe4XyeWoEy
CaQamKUISMTmwOmnz6nCmOTQ3rgYwlyk3LxNFrcIkb4hBh+OW/a9FZh4XvTa5+bFhI4J1OoO6rEP
SOq5jcdlvCEzO0p2zOXReg4trHSSdlkRKZ0V1PPkNz3ehnUvg3p3VuzTVBItNzfIykxhMfFCp0Co
DlhdBgozkFEuJvNs+qWuJaXP60C2qp5/Nap3I9YTQEONnaB/Trq3gjw1hi5ZvE3vABkzJJsRdfCO
cI7j9lM6s2qwgmoxA6654Jp9cH2nb+62FQQ3dVVudJMR6YA7wjWmGx11v+XBaCTsqjIIYUPTpAax
tAmIZbyh5t2inZgpuQxxLzpP4OBlKysEL4NumB6D3QUfJAJPY9K/tMVP6A/dz/XPrlx0zKA3f13z
OEcUfG0es1FrLRhVg0+1NDQvZ/C19Mv1ryOxSzz/61ZVjZR/nSbrMQbsKN/7wkGDbD7tVbOfH82l
Aa0xzWKJ422UaLl5Jq5KREWhT3xRhUZWU2dNi2/2oJ7AxMLpwkA49RR9ih54d5EpewPcdpJ3QL4V
Vn4YdYpaTgsAm3gMEtL4ZQ/WikZWidsMRyu7hB3Vp6UNVarGCnrqusclNpTP0NeOT1qmF2GS03xH
JlfS6LEZLTBehndUTNNCduTctC62Spq6iBZty/aT252oXr/E2RxMzHi67i8b9yb+3d6xhBwBT7io
5lBE+oZ545cERI7W98E3tKA+FmG8M/7+ynmOJ+QJColrF/qWFuj7bwf3hdmHWv8ssWnbNd5tElyj
6tRuMmNg2DVeCzilYYE+Wb9AtjV/wzMFRLiiUJaFbDkKBhyJjekP18a8wvlHc6Jq6mOdIQshDBQq
IMLyqTkpIXW67KBMhbqHtuxfM1UhLVmDCmFsKSa3YjZA5+STod5U/V/rZPwBwKQKNCLxaCdWchIz
rZMFM3TBNDt+H7m7DtJsSvuRiA/1dUy0QNwXykWCV3TKVFJVA1O3Oz/25QEvhV7r7q67xdbZuMYQ
vMKGPLja18CYHCscyLzX+1ISBbccbw0hBAtrcWjEQJIQ4ADznP67zR6jXnKObJqBsx2TMQYYLMRW
Gc1h0RxDfgkBaagflK6hvwl6IX5fX6wtS9DXiEsL9FhwUAqnlZZrtB6T0gzosF/MU90eqS4xZPPI
AHM2+ITRSM9n9c53jOkmZd5nzAzi+znUvPTVvImCzqswUqF6wy8ZJ9CFSUjf0XCLzMg1QYIm1tXq
Dv0b9aDHQay9kNYz7LeBSFzs4vQVIITtWFMHDH62EQdNnhzsPr4piH5fKhGET5NAo9XRyIaf1z/U
xVkhQAofKnfmbowhNhhUKMSnCSSc3kz3py4VjpKYJr5RorM7TlMFOKTy7R/arf51ulU87c9bSvWb
dxB3n+MXiNXKySx5cnyWq52bKF6hx6Gc2goS5oHVp36s3Nr1Q6H/0oyduwSd0/8PadfRJDfOLH8R
I2hAd6XrZk+P97owZmYleu/5619C+na7haGIJ+myh1VE51SxkAAKVVk+hl8ahHM+/MTmDCazLXZG
3fVTSs0NbtBQnuovwvweA7NCk+L2F/w8k4vBYsgvn8csCmlgGpfRzfIwfsVr89V0q9/2R/RN2RjT
VlszL6f3eeNnUBk6JJBaTwYJFiI7785uC1VAwRX90kdjoVNzTvSfiwYYNJYZm6rAqzNsXO419ftB
o8ZYi9Q2JCt6E5AeqHa85rr1lUFFSVHI+llvO44hVrPMIgRIg161Yq19mJcnyGocF+4knF+Yd8Ki
f8vZYXTsQqNMuwVjgGOrN2zjm7qvbfQnHPVbQ7HjG9UW9zyfftoIvrv0hMnQZy/GbTrIwCST7LRG
aGnax3Zk8hAYOhOzdmgValWPoerFq/7bshCMBQx3oSYylQITmjFo3ToSaLPlOFP/lQmsLMS0GDXk
AREEmnGf6nZIvm7//i+W0X9fge2MTbRGabsRPloyO7+iQrvDfr6eX2qfVqbwPLa+h53QGFpCV3gm
xPSba93d0l7FqhsEnKXKg2DYqJFxpzJTCaGMsfDhUOKVS7WIwdkp10MLIzdxpoQUvsksmDCYxHTu
ZaBM9wtEkAmP39bNOAEwqyNuWiUUJHx4wXgTu8oOyldcwS3O1+ehMCtkIopuVhPMGA/BLQa7Bo21
HLNr9So+poNlHsZ78cgvRuWhMuum7DLMnxGBakpPEVGsKDukC2ft/yKw/3WgxqaslGZUonJAHLTf
UDiHuXXpJSQAd5IrWtWl8LuNJ9+Z4ATG3HgTJP2keIBF9N0nfwtjNxl8zreiXvl8jDhhMGunMaJQ
KitgdB6GyeGVTvfQNYykZrxbrrT79tj6E4T9UyfbVarNAacGbIEzq0qN5EkSRnizcjJfOyh745Xg
fbC4+wOxHcaXzMY+doNpxDm22rT8Vod3xcRzJP1bt2yh4Xm22WGk5iBjTh7OK4+tO8WWDm147dU4
ji/GCxVuUDiFGesb+enDMVwRxfO4oFkTvguhvRQ8BslFpYp2nnOStNuchIaGn+0iiy6QfAbOMhyy
dD/IHGblLimGLeCzNqobAKDlzpGfaIqsuJg9zctuC656FM8ahiTCopJwqqQkId4swnGad9shzfkq
399az6IgVoai7wz8vjj0NpQ0IX9jqTnKMkVeNcnq1QPdwMiG6SiFY1ugMXy3nKJIDZHdGy0peRDm
/aAlFiYnyoNkaQMn3D6/9dAFdIbHEIUuBniLboGn9FbjQyXkdblqUb2LsNvV+20vrpLSGRbDCwT1
OHIWAuvHQADDH71oz98xVj/WGQzDCenYJHiCAEydJhaSpXt1GNA70V7GscaJ8tW4O4Ni2AGF9xGe
OwEVC0cFUw6r304bMJ+HoQMzWlopzAEwH7pjinM2nWwwevnD94kzv6/EwMAxrFBB8QmXX8BJ7cOy
FJY+v2yHwOc8CIPA0AJ6LqH2QK/WNYoEsxvFmfbzaMUY1TAfIXO4F3lno8+PtQwiww25GRd4IAIi
Vd6RnMQLdlQVHifXS9wC7WC/ADz+mHoHJM/bCjkBwj5RxK3eJSgZxD78MUNipd0t77Rh8ro8zg5G
LERWcJVzYnKdeU9Byar3hZ00YfPHR0Sbf7BT9oEj3aXH6ina557pmJxFzfuiOsMgdUa0CcMlwSD3
/bdBdqhzBXe51fNdeyRecoh5DXQ8pzI80kdNLiSURwbhupiPzW8LLf4cMTpDIF0UjVEwoWu7Cq5n
AeWJg1OKj9sLgWcDwxymNoqYVACvxZA6J9LXYeScXHgADHPMs6aHEgUwqz1R36EuxLsP8BAYshC7
HKLuBeWmW2yDiDSsZdw6tKN5Kb40FlLnfvq87bXPb/XMp2Hoo9PjIOwHfJqSeBeDVyGdqngRRhFK
uWXN2l45SG55X9gJZyHzbGVIhETt/0IO9xFrjL8ov/+m+LNlbM6xK4J86jJKvaiy63yq9JpdDJAf
QVs/3qZ4zQq8ZcsmGs1F7qAHAjxhv3iq1+6aCzR24Zj+A483eYuz9xsMS5ChjcSmAlwiIVcgXcjx
QRAPfXQxG1dT/q0fve1IocH36dx+IkGD4YgsTpUmohyRjPeLjmkz5D7qFyvvMe1I5B2i6B+/BUaj
5+x4KOPOPal0U2tdOjgtxhhb4x9pR5uEskuJh0b/9C00hjqarEK9DHUlhCaWl2BXeYbfHfQv3WzV
Ph3kxNtR6KLaAmSoZNHmuMPbDBol69thSqCSeUemxuorp1ISK1R5ilq8HcxgmMWsIBEcmd/9ObtU
fBYzQo7ateQ2u8DmNSxTd21Zx1BKpBadVMawrp+FR6kgR1TlOEM2c/ZJXkAyDNIJwlwE349WaW6X
geHo5ozC9/xSmoQDZlhxCIu3vtnyzyroSjNNwJSQQinf0n38RcLImMPopJhSGDum/5cr3GTSGqlZ
dflEj92ZHxykPY7dO82LDn+UFTwtbJMhEqGZY2XSEBtR8dqEF218bMnTNndwIoIVIMklMdAIpeIU
pViD4BBIuvUt75jGWcYmQxqLWplSqMCQxG8G5BWWPZ7TreWAWoQ99k7nbxnfZHijnYRuigwA5t/Q
y4ic0PLcWei2ouMrU4d/Kae0sLGw2LRnlpv/u1pKmXlV1vPBTCsvlE0vC+Ld9hfjRjvDGEY9QM+V
nnmV6xHz++LDgDbN0aNNXXT3rBwOHuc8YDKkoQqSHGNQPKLwWMObkCpzzCviQ19o9pA13Ks3PJri
msgQSBqKQVZk+HyjLaJPU90HN+hpVC9b3Juig/JafGzbuPn5JAx+xuc929Tm3hyFWYCJUyqiCuLa
1LEYFJwUKg4zbvoSQAxx9PU8p2YLpqLzrCLRqUXuUXVzrQGCIQ05+PfW2TfW6GJOiVOjM+7SvGwH
DJrPndAbXre9xzOK/kXn3lNHKIDM8N4sP9TSfVZxksg0wH65uGARxT/7/alZMhL1NBoG3TYKZZeb
3bs8BveN0L1H6oD/l99tm/SLXBGEx9G+AIlSNiJGsSYqZOdpMoJWGgV+6Ju77wKUTm9xsFa/GJ2U
TSeqoWCCCYowl6IBHVvYTY6jq3sJBrWWdCbUYtOsK0TYHrYBV/15hsdESEe6sFZEPM8tRnzbBskh
EZZnPOj4RKtvzTL1apMHubrAziCZEBFltdMHc8T7loZB4ArqckcPRUdB923btNVQPMNhQmUg4YDW
ZLiyQPFgHCOtbDrbCKsb5hkCs7OUch+huQrOG7R9Ar1QCOSlf8TwZxjUm2cBL4RBVC7JRB8V4jfj
0NooudypLmTID/8veVye15gdRVo6oZnQNe502r5A63/imXeoQ+qtPLbaIy3xF7jNtOscf2Yks630
YmAifQNHjnbyMD61t5Cid9ujjuZ/FEfgqGBvfziekcyeoqpRKXYdjCzz1gr1xzF2twE4kcE+SQso
9UCDKWJ8ksklcpkOypS/pnPHUT7jwTBssQzSImIqCwIQexUJ7a7WrYU3SYk64xPlnj6OwlCEPEsx
EVqAkB3N5KW70RN2/PQ155uwxcVQuoJUco7l2pGjIu+j6H77k6zXb5zZQf+As5WkRBGEcmV8dHqQ
WJzWSrzmPXlHHopOOS4984bo3jYmzyaGIOppkhZ5gOuE/CHrjwVPMJP3+ww51LXZS7MAk5IKMvtj
Kj4JWcAJ5XW/IT6h5SJDjYxt3MMYjz4oWlpe8SW+ohrMgVNdtK9pac0eRvzttavlnz9w2wmRvcNp
aTsYSg/EJHpr011R/cnOcPb7zLIpy14gRUYt6hVryUKr1DjPjOuMhiF06P4WMROFFXCHmq9ctiUI
4IfuPVj0yniA4qgL6eJDezFy0/10FX5apWeADIViljwE9iIA4hLvSA5Krrx4J2FsTY7MCG+qB90E
tsAY/kyHSdaDlNJbNNwMWnUZasQLmtprgsUmteJsxwPPmxpzJq+GuGwrMlDj9I/Jp89B843wRfZo
zVV0yZW/oQGwYR/7GinKozYWFfAmjxwI9kDkEIRHfSc70aHmbUYrJG6gLBpCEoSqjymMM1U0DnVV
qiTOUguxnZhGac/iINmDVPIcufLdoBErohlAhDbTpxJsxZQTPOxLMepUDasfTEuYiI8SMDy0huSu
TUVOheVa2SMOsVTrDNL36CJlThMyJuiY0mjE4NzRpYPXp4vMo5rq0oHuIcXO9Hkfb9VGFZqJdHI0
JDoYd5JaTIyoJbGj6I2tyakndcJiCaT0ytnYV1H68PvBSTvfUY6t08EC7FKPZqOu+gA2hnKS2Hjf
Nh9kTMX11DSV/DQfWjsP2thWq2Cw6UCRXVJHoq3US74blmCwgrrhDZJZ4+yf/iaGDVpdnCQIi8WO
0O7QsO7GhxA9hFbxDnXZHWa4XQv+n7z5QZMawzfpSFbURDHnekxSMha1A6aOXES+x6iPG9OW79MH
OrStf87s8Hnb8yu730+A9N/PNvRC7IqBBGqMRBUKBZ7k/uvf/T6ze9OWoGGY9BjjHB9EElgjiTnn
0NVY1VSU32PIFLRkmI3IyJcuTmO4LIoEd5q+FlVjkXqfav+QibPnrS/FMyzmGGdURd+TFFjFh2ql
VwRVjPUjeRW+qrfRleKm19Fl9rLtQJ55TET08aQGtQ7ILjRdc/pYjPtsfouEY9gIHE9+bvtXIW53
Zh4bDIg+SZeBpRrz7Zws92OnuKJW3HZLuav68iIbydWUTG6SixzXrsfh6SsycWLWUSOoLaBHaNc0
d0bgbLtxbfv7yTbmmBfPNUTfBQAkvv5RX9GaovlGvhY989Dsxj8pOv4Jjn7Ws3U1i0rZhpkZO7lW
2VL7Vch//9oCUQEVzVuYOyRj2szPAGj01/ooEgFAHsLuVRofe1QHbDttbVc9w2ArEGoxqOZeAsbQ
1NbYPC5j7SqKxEFZJ9qTKWzRQdCiBlVVl9gJUou+J+rP+U6srPCoWbQpfoBUx2653zZt7Z3o3H9s
6UGopmaozgDtD5UvoA0zveygryh7pfdHT8A/gTGLOA1kQc4oWKTtmuRQxR8ca+jhjTlsGTh5gACJ
LpkQtGKioY1Q455MsQP1YBvi125dJ/4iQTzXjN+SHtMpBsHWY/1ZMHh7Ft0Gt6CZhdUlRrkQE9BJ
PNzmXXUIs9ZpjNLLJEg7GsPBILwJDuuL+cxcZnUt0ajNugbM7qN3MVMQPJzv5Jsis8gLvU4tnHfT
1YVwhsccBRpcQmeRYMIXGihu28y47sO3JH3f/oh0xW45klnRQh73aljOOHT16rGPxHs9JQ91nL/3
hnpctGI/5eaxzEvetYdjHFugWE5a18gNnDmqXpS/NOJu4jZ+rO5iJwd+Tw+f0eGoQ+s4loAhaftJ
jayuly0lwvoW7vtG4xAKzyD558UwKo0QmT0c2TUqNMLMfSprH31CvO3vxbOJWdTJkkHbSoZNUVlZ
BWgkbPbN8Jjo9iT8QXsG1reGyaMEg8w+jdIslmlS4qBCbAgolQ+nXaT/tiI1Nn/aSQ01GQiSyayU
Yp6npjC2gEjkxmpHCRIMXpjW9rbT1r4N1VuAYCM64D/JsQtmgLlyZh07deM1OOR2r732+3O8vpuC
2ccQd8DEVlauMQ1MbZnmHvuWp0C0edkPVjoiQ2VYsy/uMV9m5ETc6sEQsw3/Q2RIsGqhCB8EQKST
Q7zFp1NDlOSyc6Fle8CTOXpeRs4rzronT5AMB6Lip9ODosMBwCytGCIqU+1VAW+2OA+FYb5SqaQs
RD+h04jeLOhWZBxbjTcwfe3wd+49hvmG0JCaTARI2ze41MWXuH9ykkn0A7DkegbByp71/VTNaQNv
Ffl0YQiF24/ybqIp+XbgHDV5UMyFZCj1OOoCQJFE8jItgCSLIWAccuDkBU/xd/XzQJQaV16JYNwg
w0FCIObp1A8IsDGy40B4biAkqIn93faqXTXpDIZ+wDP67jBPIyEVPpBG0lshnR4UwLVqFtv90HEY
Yn0tnYFRm8/ASJcMwWjCJvV+dMe3/klDU43hjJ55W2mWCHFo/uvJagSeYTLrV4TGKgkmYAbmvdCF
1qhzpCp4H4pZrRgZHBWVhhME0iqJJWrhbOUS5IEKY7f9qXhAzIJNIrGQoxhAikB26oD3aUHeYb4z
B4YXEcyS7fSiK4UGMJ1xbRAr6B+U/jES/vkrY9iReIWeLqa+AKUWjlG975uXsfS3IThfnn0sTpQc
84I0fPmlba6LJTlkKm8ezepdAzPa/l2l7DTVKhChj0kjevCW0hr8ZS+40i64Jp62R+8jZwHRUPpE
dWdoDCd0yCyRZIbTtNI4xI10CJXFqeLZakrVnvva2XYgJxJk6uCz5WoWiOE8gHFtENrgb61SLUM4
JOF+G4fHC+wkqWwJlkDPvntR8UoRRUilndvY2DF4zw4s5H0b2/Tl3xZioYeJM3cy1DAnepJ3OtwZ
QZCzyNoXOVftaeAJLa2vWw1jyKCEjOnizK5BlmGK0rCl23nvY4aGRwLNC4OM58W1myKED//DYQ7H
g1ymZKyAU7fCgRjoW0jRsIgZca0xXRSd4fTK8oouCzfDWBnOF6Tc8zkyT9hMZE5xNZDRbMDsVC2t
/Ia3cciAqs/m3fiqXpZHxca+jMsBGoJ5Te6rV8Zzu5kw7TELXpZCYKPzvDpSrXo0NNrVNwwncTsq
dMNZhb9Y9CdjmW1MnDHnLFS/G2teS57iZNelYOW497jxfWbXvGTN+rI/4TFxmorNSIQOx464mK0l
R2WeLjiF6Cq9q6H8ivMp12nzhEb/mrNVX0yBWBCRuhMjHJpr82J5NhSrHC1s0xA+tSu7LfzpdRuV
t0aYvU2sBUFocpiYodqrryBw4fU656izmo06DxRmZ8t7pU5UAsuUexnihb5pLU5/GSAPP0Kh4KH1
u13LW5Qcw9jHWkxh79KZGoY+vcxHWrmxW7zPCbayWLSuPrS14f8xx5kHy3BOH8VyrYzgAoXc6Ult
qah+NB62vxknUNia27xSS7gTGIOeRcjldW46GrxvxiE19tmEQCh/lHt8s75Dczn0SI4x5mAvqiVN
kl9Xshe0N4kKhVSj8P7OPJZWzJyomQjzguybOd1VPIXJVffhSo66Qw0Sk6wsdFng58lIjyeNn4Sv
fMHOVdo4AbAXoxSPUVWvIvRKtML4ol38AwVZx/CLi9abIEo6+sH14vK7r9fX2RkwE3zSGKNaIoJl
E1617uhTyrRfUEbwMn+MDh1zk1yG79sfazXezyDln0mrUwUhz2leAOPOLDV+yKYvWck7L6zvNGco
zC43joaJV1J4FEOp7Ql1BIkX3Td7msyedtUlT+h0faM5w2NCMBV0WR+oVUKHnj06+Vi+UQYn92Vn
3rd7nqY3z4n038+YPzfSeEHfA71yXmjKRQj9ZJmnerHWeAkpmv/CXmU2syqI9N4oYFPx0kE3PLKL
6yix2sfAqZ3U74+lk16P/uio0MPhFbvzDGS2ttSYtDmg50yM2rPM/qaXI8yc52RvOOtaZbYy0wgD
fVFgYF0udm+kTjUY1na0cwOR2cnmpW4wFBsY5v3iQW4DEg6m3TroQlNRtB86qrMNyHEcW2ESFoJW
xRLw+rS9MKrcamPDj+KIYxcPhiEOYMh6pgImWa464uf1QyVwNmQeBEMUJSSMs2QBRJtj9E84Wmm7
w2vGtrt4DKgxRDE0ZVc2CQIt/TbbVFMydo0b+UG5LX3a/oVmi/dtRJ5ZDFOUCSllvPgj0y8/SMoX
6DArMac1hRPXrLDu0OnToAjUc/JtL33NEk5XO+/3GWIolBLzyAr4LB7fRv1x4ak1rN8yT8yjMas/
MJoqhR4EmAc6n255J1nLPnxcMIUyslIfWs6OvFdGm1fzz2M8jSGEcIa8gUi3w5m2GWh2dU0fJSOH
XsiswabdecgohlbtiVbo8R7xeJHBUAXUMZdgpscYo/qaZZ0ta9eV9NvDmelN+uRa9jmZ1HJpTBFi
oySoTl7IDsM7nqS05TzW0RD4dMtEk4Gi4VkcAwmYLzgqoWIEEQq0huAy1q5QuW7FwaVp8CrXf7F+
T0DMJ0uw6YZSgefxwrTmyK58BVu9PFrCm3Zv7jCl+S71eg4zrce/jjIMzIDFQHn6Ic9230joI4xB
U5CNmC46OQc5/bPNETwAZoFJcY03/06msfZCxvuKt/Gtf52TAczXEYUkrWsBBghLbHU5rv/xZdFe
15XEuYDzDGG+To2SOVMOYIiBl6Z6svqcF8+/2GBPtrCrRoqTBVGIk8KH8vFDLoE47UvxtLhUE5jX
JbnWRIMF9B8ee01Ug6YQ2xm+W6jgCtXrbfb9B+quncjlJUzWGeGExeyyIINlEhJgdVFuEfFl6u4S
iBBuBxvPg+ztMELFkVm08KC4o5Uf8SFF53qGkzLtvTO5AxJ5RjE77ogmJBWzLLB6dB+FaElyX41/
t0DZ1sw6G1u8icAiSFNbxnRTt862z3g2MAwgFmluphQgMx5zctH15a4ReIvnF9x2+vwMDRSQG2wF
AhQoVznBQbxEvbAn+5qlHmSHvAs+L2vNM4vhhUYLZsypAmunwmAr7T7qoADGleSiK/LT3oBBfqIh
IakrqUwAFBNmuMoJKDt4TPzZDQ6Jj2H3NkR1Q9u0Nckyb8ej7JS4O1W7jvdMvGrjGTqlrDPyboum
0WoRhQli/YRGeFk4iPrtH0SHQnCBlVQdUymYZRsOgYKRiLQ6uXkR+2M170X9Yxti/Yh0hsGcjpNS
b/sKspqIDYwweQobK3bzS+2YvI2OcJAeU0d4FXnpzXWqOENlPp0KHmpKERFJ69dpT1WDOtzLHogF
ZhPKoSX+yZPdGSDzteagllXcUOHK+LEO/Wjxm5hTxLe6R51BMGuZGCgk73T6tZbON9Lm0E6Ty/la
1C+fQ/4UEcxKNhutivAnYEO/VK+DXb8LfKpcFD3Rfh1cAjmnr3XmOLOJWciTsUAFim6KYWYNTnxH
pT4Dx3iYP/ojrut2wb2w01/cspDZ6ftyaORcBqKovTTBP2UVW2moW7iJ2hqvMp4b/OyeP7WBhKMy
TpempX40vrIfnnE7CI/zS3SX7FNH3Pf7+JnzEemS2jCR7YUrk7BpagGBgv4xDNNB9PevaBjXd4or
+CFE+znpCd5XZOVa27IOh76BT5frBfKP6aG76HDafKeqMjQ5V3cW1Dy2rVw9Gp4ih22Sy6VSM7oJ
mOoAZfMy3ieTcTOGiV0n0p9somdQDJlomPZULwkN0vFNnA4k/SJJnJvwel7uDIPhj7SY2xnSrbht
f+/baO3pudm3Dq0whQgxb//k8aPCcEnUSHquGAhM43JwQkyqjxwMorvvnR+5BF5JJBeP4RVtjJq2
ymFe8xLdICLvBTt/KfCeRpU7yueJwyu84GBohXRTksUqVkARP07hTWpch9HbwLuG81BYKoEEcheW
1IntnZLdmibujpo7oTFwO9S53mNopDPrNggKeE+IrNkWv0kOpiG+R09Q1FBs2hfPe2PibDWEPqGc
nT16CePrMRUMm7Z5lPtdVXIYg+M5doI1NM+aVKSX4YXIVp9eRQRzPSZf4lXJ8nCYw4c6V7PYtIgD
GfQe6dm+NL5glAAmBb1tfyIeEEMRlSrEKAkCkEomS26+KONdh3uXOPBoT+IhMUShloZWhQqQsGMu
ni47dOyd7qq3ydPgjtBJoOna8eJPmlINDJn596zIlkmKZtxkwoJPRnRbbCwR1dPYqyOP+GihGSI7
+KBLWeNk8HjW0n8/C0RNyYbQFIHaVJdim1rKcle3qiWonD1z/bB9so4hjCjF0U2YgKOaO3E8oORP
EXbbIcKDYNgiKQ05k2ks9upFPbk12nmThMN7PKZgXwDjUsjFku6KwWOHKT30/KY9yPeDSzxxn9k8
mTwOT7DvgUU/pmMb0nt/MVgTmrsz3r7IOZCqzBVFRulyL5QwKPIHR3QLp4RGV7jrPeTMcCCNHrc/
Ev3OG0cnlSGMYG7EpY1hUDin7hj66nSnEtES6/u05OUz1gNCJxhFpUi6wfZNSm2hZs2gIebmzh7M
CnNa/bm93zZoPQ2k/IfCpoHQGtD0yGP8e7BAm/J1sP/uPI8nuyvREP7svRMW87H6UpAipYJF4VsL
JQkbp/nLorPQOfwkHb6L1EEvcbzIHcHhTeVcv6ufoJkPl9WCOYsCzBTFXd87Cg6BcgsdMvGjUHur
0hJnCrml4/RHt+xlWF+Su3o0C4BGx8ynVULdXsUlc3ZojdAf5djOPiRD/JhftgSYYIkHOmnaJTr0
1PvZIoTstwOGE5WseBdkhjH7OCBISWX3FRqGhWd1cLch1lnj9K0YUhe7ZahwxMBxpiyPQWBeyFXP
IVseBMPnszIoMXYz5L1yb1SuUt6yWueJkwkMmddDnOeYRU+vBMRB45sjJXsVo3RH7b2c77bd9b1w
dSvMmOOfpBR5lEZYVrWbP02D1aMaLbVrpz7qqLH3Brz4zM7oDzv9Jr+Qn/+oehfl8OiWxdRStGH8
vAe3mVgHgQT4AModQbILyHumHGSNWwux6tQzIMapEAhXimbR6XIy7/VrtMzuZFuw9Pd0R5zYN3OX
SvBEB97ZZjXkz3AZ/zZpFiNYYGAZUCn0O8gaO3rEWVfrW/MJhX3wznW5n8XMQC7Am3F4cqc9Jjna
4c2C8Qh0gC9P2Wr16HSGx5BxPEZFVCrwZjI998ViTaS0zPBRFpzt8FxdanSgnSzqJkF8/BwepWbG
Ymxgh57jzINQua2lvOYpHgRDGH08LllXYzXrrWKDy48YRMg5aK7HwMkKJsildNHbUaDnjN41gsxN
o+PQccs8eYYwEY4aOlEgMQypJIeWMUlWuUvtDrOcD6M3ubRAhbdt/CLuTpYx0S0lRWpIGo40kzfj
qRgCZy49P4246ov7wOax1Xoy6BQPbPZpHDFDBU2etFcWWa8WooW5m2DGseaE+p7mM/jqKOuh/p+J
bP6p0Bo0ttBsbyOh+KdObXMRrBg9SGS3HevrDHUCYk4ZxaBMgTBToKy08ukhEi+b6BCPFx2vgJ0T
j6w4UzuWqhL39KulQ+bUsWh41TRlVpTXi7dt1Pc0/6f95eyL0ag9u2SVmbFomgmrBo8K12de/yZY
82XmoE3WJ5bsNVbqYCw3fWijpUAiZ+1xVgWbjMpI1eQB9epSPbSo3Cr7PzoEn1nIEIhkzhAliODN
7DjbiofpE0DBNKncM1CrYXP8SbMjW/5kuESsJFUIM9gz2pJHbKAdqELHD8pPj8WThKxoB6Wgzp73
3JwzPXRuoTMcU+uYb5tNWH9R6Gb+d7lXPwsc3SbXwi79EBzV37aXF6oMwTRCBcVhGc6N52sh8Vol
skaeIgMHg01IRYlZSfMIjGTxYr2xIIte8tRHeMzFZqUWpUjnkBpiZG7hI0vpYJjeaNV0bMSPzGh2
qT9sO49Hz4ShlFQtcEOjV+jsSC+4qRtOVtZZvSfZqp0h4zFyA3Q92XxaDoS5t2AOY0+Q/6UHyh+Y
AybQT7bsZW624wbk6i3pDI2hl94wwjRBqTXGeSFh5YWQzG095fCDS7iZbR4ajaQzMlNQkZXElEwS
H4vPDQ+GI/rS7YRZmlBO451Z16lLx+1dhByJydaSZ0GGjjnM83W69KjE14rOSejwfp/x3RKVrWIY
+P25vIjH+yzkvCmuqrgQcjKAcZexBKIsoiwX0xsmwxZJnlmKEoRWLizQqNLTvYI6jmQg9lg1T3Mk
u9vhz7OPIWYlMCa1l0FWM3QhzcBp6tnaRlib5IA++JOFDBubEaaiRCUsLL+1T9rTQhkZpXKCrUXf
u7wlV74QMot/8lo/LJyAGSIm8xwZSoxrRROjv1u7HMRHbblRh6PSc1S/1tnxhMQwsIIJH5lRAKmY
J0taoJxMLEH5o1Tcv45EjwHzKJAkKRQnNHyr5DijPxDKlPlls/9IfaO0GouvT7l+qvufVcBjLjCi
kBpjqQNv6YrK7tPpdWq65jDMY2/r5Txwtm0eHEPEVQ2ZdNQZ4pIR7qricSxpSXJhEV7v3nZAwi6G
fUkdESEwANS65DCqVnGsMA8rdNW76Nn80uF0QEVfUY3P+YCbaw24DJcocWR0I/VnJn/TK8Uyyd+Q
FQAYLqlyUoUJTR1NxjVyp1AZ2l7Kq18Ig+BlgmJGCcpnP1O72pA4nxsI4+BsvBuqxC6lxcnlyi27
P3HVGRITC4nW6RDsAFKRxn5RGQdF+CNtizMIJgpque2WjvZ4Q8ruwkBHBqpCyRH1HTz+o3/rp/Pg
GRDz2YNCxUgyNNA45LbHjAtpD5XK2xlCjiny538kMXAGxoRAaIz/U1OppVsMko7aK2nkkN36iekM
g9kziNllmLMFgybMJBke1IthLzyZl+Zu2JHn8Jp7flnlcZVomNYpiqbOTm3PSyFMgwjB0AbIv2mH
+pDcx4/SlXo7Ooo7Hmu0otJHWF7ebZXVT7jsRZrkgVnFBgrA4gXVbSWK3dS3JeasWR4Is6ZmGY35
AVXtIvVb1H+NTFvoM2d73fIwmNXU1u2sdhMM6fOvZnGZokVGHP/SDmY5ddGSzqaMj4RCDT/R3EVv
fBJ424as3xDOPgmzlhY9MPNMgSUJ0v3me+Rl79B/EC4liMXH1/nzfMsTNfhFtP8XfezlWDSzSWgX
QDYv2g4NulADQFf+ZI9O4RaYnBi8cWzkhLvCLK+yxEjDXoMno+/VjvWX8guKQ171R6SpWhRlYdTQ
Y1phgh7v6M4LE+aglg5zSxaqexaXN+J4XSQoDeApu3DdyRzK5qQtpHRAvIdPJUrOjjSX3u3LFx19
NAW+IS+3vH7XOgsZ5myGCgQ5U2lgijvzno6/SnfTLZX6yXEf4SX7aPx95vr/goW9JidNrgZSDrCg
mF/T1rhLqtrdjg8eBEMYba7FYTAiHkW9eogj6bCkCgdi/R3x5DP2Toyq69Y0DJgxfEANGMf1CW19
rR26KTrSDEyRMUz8B2ol3Ec2nnUMjUCv0CihLoQUQNhfI13/QKtg7G0P8kKCMCxiJhLRjQHmzdiR
MWFgZ/jhUaHK0XgY5e0i6wUjZ86ky+7sQjyNlSHMFdCgIpP09o/EBoo6C6t7HytLfAks2Yrv+2fe
euaxJWGYpBLNEm3ccGbrplfjW+EleLYiD9ItKhHt9r595yUSOdRFGAYJe3FsGkrPVTGgVeS6TPbB
4Gb66NSYqLz9Fekfv7XUGCKpxKhtwwpYbZ3Zs35F52t0mmhN3IsJLyYZBsmnNEAbI9w4kLuQ3BDe
jCGOJWwRByaSB5iqid/X0+CbpGT7Lq6vS71ySbXst53GMYWt5hjHIERnP5wm4ANVrYxE/cs2AmcT
YQs4os4Y0LKBaEezpCVGnWU2Xt5FnCXMs4OhCUnvonAZYMdipsdYkPw46Diu4hnCkMSojlAqpsu2
koObnCy3gmZYjaT8pSUMO0SjquNxEB9/Cnfl8kLi1+3vQZfBxjL51Ju9dMEsiTCjHaf/I+3KeuPG
me0vEqCVkl61dreX9hrHeREmTqJ93/Xr76HzTVphFPHCAwzmJUCXiyoeFotV59iJ9lbnpxoNkiQw
bZN8HngNf9sIYIgQzKGP8yaDAAb07guTkieZygNaa6xaeCCYtpOFm0ThLd1f8O1ijPq+QtZAarWo
imFsPo3A8d4vb1JbPmr35DN90s38njfXsB13F4sMFMjRvxZF4ypWrpMPaLkaKojcfy4f1J5+92iZ
JaXuFHhUYaLUuC1kbz8aOEsmsTWdro7keaHfh3yRoe3Uo5krtYfT8tC5YNbxTUfh3Av+kvBdXGIu
H0ZlLoYBPQOneut/0Dm40I19jOdq93Tqsrj50HDsagkZaJgzwZQSyoGoxc/R+E2Qn8b6kbOK9Df+
3FQXnxhs6OYl03M6/ivUToYOf9D8D4fFD2onOJs+1Z8oOQWRv+QsF5MMTowkR8fOApMi6O3p7J1g
h8fZo0zz/w86JJ6DTOYQyOogFSYWUfT13orxUp5REZRDllmU3f7/QTBCd87ekjLAEQ4Gqo3au3/z
CZymNDZLO3ymyt3VYTnhsc6nmr+0t5bXN7cN9Ze1ZXCkkNN+yHPYVlE1a5bRjtTOE0yRc6Lsgweo
Tn/f3DG4UxORkv2Jpj3NN3LIgfqtTNMUIQChm5JB0ArCGKhJZghRKKaO3tnNtYl0bziYrQWpZmNA
q4sEwq4Z0y7JzVTY+ztiYwXXltlhcbFU42Apl9Rpq7tQeSn0q4Dc75vgeccSjytzN5d5DO+6z+RE
fNmdVYgIvksZBef0WkINKHXix2bk+La19X5zjkEwIYjCKEjhXJS3Tp6S63hKDiR9043eNiLtuJjQ
ljBF20jwwiyiQSowjhzfqQlmd/z2J9D9ujrp5kHLetQ98CccDchvU47cytVOtC+Az3++xW7wmzUG
3oah16SZrrT0FrdAN/k7FY6aJWtAhwydkqccV7izOOglOZtP+75uZMO/GWeALoXAhd4Z1NVItTr5
LlnOTVxbDejC9w1tvQP8ZokBuVhq6lTU8V3DT8tdf0K7G16cc1s9Cs/5M3lSLdPP3DyyuEfiBhD8
ZpjBukVN+igJYNj4Uh0jBQOZ5q32ZbEjCJnOWNT5ReAsKs8ig3By12STRmBxyp5G4zB2nA6SrYrB
by4x0IPjUFFLDQYaxR4c2nkc3wt29LWDXvyd4VBaNHpUdbUFGoSON5TBcY+VVO9Jv5SZhpiZk5sA
3QnJxCuh8vYEy/jYhhJeSkeYyDF7Yee3dFByOBSPgUOukT8BXNWDfnynEuAL+nK2P6upLrUgEl96
GEdvtRsfUrd7CZ5Gj56JbccfTuMtJ4M2yGxmGZcSHLXon4mQ3GD/tR6xVCqtBWlC88gjI+LFj0H/
pBXAKepUxmA+TaEpTYMHJ9dLCjXQEqUZ/Ua41+3BpeMtXenxahaco4vl6DCyojHTGZbj5JuWf5Nk
b25kDtTwFpRBmrro00XV8f0i7cFA11r7jQNl9IvsnA+sjnonye1QVEBs9X5yZBfJmmJlL73XO1RK
3dAt7ozrpkUTDPSaRKA7xWoENDXJjR7jJ8CwwemO0oEqt2eW7osorMYer6dr414JBa+LObpD1vFR
k6EZJ5hrmsQBUf0hN1ovrw1Xhv4aIY2zv6AUrv5Yz5U5ZgfoU27EbTNhPX34dmW6o0dA8sQb89tO
LVZ2mLBvIk1OAwluib7hp+C+T+0FaW5oR25h86jStjOolTXmaI3zMTakHNa6N+nNOFV3ioP02o1e
FL+/lk7RYXmOuVyuvKVkYj+ZI6XphT51lqIFr8tc2aU+uGWvnsRidtOlOxUECFMSTmfN5p5bOcsc
shWGe7TYhLO1dBiL88DjtuKuJnOmljGWcpQG7ACM8I7/5G73tcnf09H3zipPtkRI4ci8k3YTr1Z+
MSdtX4WjEJQIzeI68FtbOlC0xNyLLyaW4tMhH1FyeaVkzvZjqb0jOZqnqKb7YegsMX3Lpeschbf5
B4CTg5Vb3bDrrf7+76utXmHesIgUrKvsQ2TdbW3tkfi6198k4LtCozbt2a8dKg8dnYab4FbgzMZy
FvgP/u9OSnIpReD0wXCQgwLTliBqRHluH2Lef2cHY2QGY8ZIyNISxWXKcfxTKnA55Pe0OTY6V4f4
uNiik7jRrfSpsjEN9MIvlfC+KoM+i6wU+tjC0zkRHxcd3Jf95E4LsK4M/LHn4c/WHM1vX5bBnyiT
hQSNAwDxz/JtAvpSzQsfBIzTTAfBbj8H160j2cY5OkzPkAO399d7axDvN+sMEAUJKeaket+vdKqF
EpKHN5qPzXLivfnwQojBHqnPoZA1w9GEKkjdN+ExazkSGVt1td/cYeBHq9CTG6twZz7RHtLWDxxU
2zOLpmmNH9zy7mVbnYq/GWSAZ5pJnE06nBJPPycLQ3/2ZAen4gdqXWtLbOOFPtUThKqwMzqHkuuB
4Ha0OoCbgNJaLVq8iiHnpGCnF4YZSsyEHothXbqxWLnmwNvsnEOQJcsACf2YSAY+Vp+8tPmnuDtr
0k09iLbePeTiWw5mtf1o56EoO7+AcfGoDGl4jO/hUTjyKXw/KpojodSVR/VRO6kH8Tp8Dd8lZfft
89aUhRYpFzOZbrZauDOLk5x4+7/Py5zYtoyRGH2TU/TUHkNoNLe+4Ipn8z5456PnHX8UGnagmm3J
SIRwglwWjIWzALUlV1TuEuXVUDgFQh5AKgxu5JhRm4SYOnXOHwqvA5MLeO9980a8A+M++iPmq8yN
PcELbgI3fNlfUt4nYwAlAH+LoAf4ZIYsegbebZtC43w13jZgIGQeQyOUK/in+orXY1p39KID7ifu
viecz8V2YZiL1izZAE/aabiqJN2CFpuTx8WtppdP+6Z4ccjOLIzyNGmdgfS2c6prclIO5kPvlUda
7Eg9Lns0zzPmGqS3ZpKAP5rmRubn8J/FGf3Ii5AipVZwxj625oP2mn3hITLnu7HzCpHWm3WW0PPs
SJ/Zcshs6wAPrnv0z9/ZZ2xjxmIIadLLsFM5vTuDbKC20xsRnBqlI9zxenVoPO8ZY7KRppmTZiqo
U1VlpTOyAeNzh+rxNApWMD0W2iMnVDhZAduOkU0jiO5MfDzVp4CF0DyMKHTY5ZF+OeEuel7OYEbj
WKVp5J6bDKYksWkoS4Y9R4mNoBloh6fYVy0RR3cE2suP9Fvh8FZ0TYIMC5FYAeygj0ywSVMMswhY
SU7pyXSHkw5knm4jl7fVt9f0Yo0BrTY387gWUFnRzMDqm+aqDBYniDsOovDMMMBVxKI0mRLMLMIX
JaicYfkiT7xJCY4RtopptlIOPkoYUXS090uNHQZHiTeqsF31vnwftpAp9WFTTCKsNF6PeCi83Md8
/k3qRo7uTjat8Y1XoAHnEURsHy+/vhRbwzQzQVZzWlKpM6RAPYrAH6GDWIeeQbfC6uao1qMSoNIG
3Ad4qMhymhfJX+ASpV7hUmrxPheT4shNZcwSzYc7D1V8GxI17yVh4RPBwwHU/fAuO/E4Kf+S9V9W
kf5RKxeXLMQYXoRVJDfibCEZscMvpj176mPzSXZw4nz7EHxcDNITaWVQRLkhqhsaLsjFi9fMG74O
VpHgOTGBhrZ4VQ2cJOgvJ+rFIgNYQgXFybGGxcmjBY7iHIAIX8bsZOcLFbfYTX/tT3i8WGMAJFgy
YkQJ3XR4ZSZf5+TWMG4WaBYMP/ZXcvvovhhiIGQw+q42aN3GiD6D4VocXjPpNcCFe98MJypZuhkt
H+UQ9zSkqtlLQK4V+alNODkPzwTTgTqHuV71tLLWLjdC7DXxyzRwZgy2z+Zfi8UyDZdj1pciTbjH
BvpEwWyNfWCHfWWVzbOeHFBE4ByTPJ8Y6AhiYrT1COiojOesv5Xbz8tw3P8yvL3Lkg3PCbg9I3oy
gpAeNLagGBQt9GNivlu+buzxMPFKBJzYZqlkZBLFRa8itike/k9Jq0AfBwjEJGt87UBKZVxFbn/4
gHTLGohNBjTQ8jOoYgdP41A+tWl/JBC1y8bxP8Y6gxSRMqZNRp/FMm16HNv6GE+tPZLF3v9wnJPL
ZCGiGhUjqRAbpXGlLndDwqt38Aww0JA3stFAPBHZxbk6iqmVYDwSrxtUvwDvwf8vgbXtTPvfDSaz
jWaT2fdiSQu65AttSI6/zKOlfOnwyNb4UW3lL/tL+JfY1yVDl0R0uLHsdaEaJi0RJbQU9GjtgeyN
I45W9DUurfII7n1ffSiED23pi0kmCM1EFBOINCHdFq6N+rlOnnUejeL2h7uYYAIwmZIEzAbwqm+v
K/VLyhuD4y4bE3rFTMIhqmBAOxunwpteVDSM34XQ0pFQ/VZGa+EmUdv3hYtPTDCacT0ZmoJlG950
q6NDpnaH19/yenEbSP3xSivbwPvLHNv8HIt4URDoy+WS9qc8nA9dqH4FT//rfwtAtvMZRG89KRas
ZOdQeb/QVUKrOgwY48E9CLSJvAdSTmiwfdBq0BW6qsGvVDpWyX1NOHzXvN9nDizSaVEIZk1sqEl1
SRxAC453leOZoP++Sv0EQkikEZioosGaheCI9jjOW8tfKl6Xz0/DY2UjnckcijVsUGp3Sn1ivhXX
lKqj9k00OKLph7Imi1f6iXLz8Br/tg/Ii3UGIkS915aIBoVSGvaife86GULgkNZLj6rOoyrgRToD
FlEhiKjXw1ipv8Toq1Duc6njYN6WQ+gahpaKaMiy+Y4nq+UEiebYL+CPwzj/VaTZgWpaaXr9T4om
Ts5+2kpnJVEVNROcZJLMXiMLEqmJSXD2yrPdYHwaJ1bixJKDB5V3lhr9VbFqt/6qPHEMb+HT2jA9
2VYuBt2Si4QmNSLaYDNn+jocOks9/yS6Fr596Jq3tsdsNHMRExFaGvQ6InmVJyMyu0OXgJR9cCVX
PMy5pY/WR+oaa6vM3ht0oR6wN3BbDuSbwcT0oZke8L0P+6u5FZNrM8z2081hkUdqRm/oPIh+SLun
ZeQ1vvKsMNssreRaViZgoSjezCFoLdIjMTgAT48l9h639oTdXb2egJ4JOdTP4ho+EbJbPifCFiau
zTAHcjKTShRymEn1q8W4zXnDztu/r6umJoLNhLD8sW1LJK2PZLSZSb4pZnbe8XqRtj/GLwvsgVtk
I2pZAeJZ6k5E8orwpuClRTwTzAVRI71qNlBlwwWxOGRlCCHm7nkSeYQRPDMMEqhZWMUYboGARf2k
xneJcCfEb/v7Y7MYIUGC+3/fg5UgSecqDfMQrmggjDuAt8RLQATmSph9RIXfPAqxw7FII+iPQEZz
uAIcBwP8e/1uhW+6qDZJ03b0ljj/WJwCqIPueyc5G3ea2zqCL78JP5ITyS0ec9zmeq4sM7E9B5Ga
1iaeMpQGxawSl+6ydcGN63E83NyqKzv031cemmGUgh0edt6FpRevfADLzYHKHU4YRRE9yEp7A+iC
yrPp1Jy71ub+uthmG1lwesQYRoHtYrmd+tCKeKrHWxM2prSywAT/WIZTZDT4fngQkt85eBNPx/uF
i25mV7FJYaG4KnGmbDifju1ZCUZxkKIKbi3aQ18/Q+sZgtKcBnze0jEHodzL0xC1eL7oBfOYz/Wx
SXl6fjwT9N9XkTFlEih7FuqGOZ5Qy3WnqPjIibf6PHQlVyZA5FcoUwkTZg0qS3SkdRO4TevO5gQ5
XY2dbSwzZx4K8KWsRrCDByVH/ic9NQdK8EVPJZRFHIlz/G2W9ddhx5x/Uz4RyTARdpSnG01EuOGY
t+lkCe6A3lnFrSMrdwpf4GrcbUPkakUZ2NCyTEhluqLTWw+NJjpgv9xHt7QPlC88xbXGgIfWkKEV
IMBNCdZ7KOiOPiavHjCX1PyDN1ef18nDiUi2FSWAcnpS0D6GpD9Ny4PePHPihB5SO3HCNp+0sqZU
Sw1/fuYt+bP4qp7zo4JJHem140UJnR/cs8YcmdCOjpNJxreqOuNQBIjKBKum1k6EqpakoB9LqD25
bc+poHBKuhyIYhtSWklWUzmE6SY4xaYbBjcjj8yMZ4KBjxCtyqaoYy2LBK+qXeYEueiSVOR4stn5
udprbO9JWXVTKamwI0KzXLHDg3Yw7oTWqj9LJ0otmT+hpGUX9sCbc9isB60tM6hS9EkxYHoEGIy5
Cj93h5fqChNetG8OGnz3IVXW2g9Q3poyuNJ3gyAWC3zth+d0OdVRYenK474N3qZWGAgBUdsQBTV2
mXw/Yr6h9pUHOjGSHGTr/zHcSH9tbxMwEJKIyxC9h4l5GJz0AYx3dNjQvO1Haz5PNp3hUD3wk54L
n1ft4sH0H60pFYKn7/EBRYwsd3epWzS+EFqmqz4Sa0RS2T3rhQ2wzr7w9IRpbOy4zXaqlOKigjId
izy1o9UmKOrlrw0kjBXeswMHM1n2kB70JH2K/0Bni1YpN3O6lwzHkQgq2/aoXpl3EMbdDyBOkLL9
KXKp4V4WwjWpk73ARF8DIW4v6ZzcgZfbsf0p4zyR1JzgGQVrzNPjAUd/aFzTl24CvMR67aHzeCcQ
77NR31cJS9r2XRhodANGgZX2ze1cEVdrEjcxZk7SwltGBl1mDWSoOk3MO/Pc6hA6wgB/nnKFWHnx
wUBKqrdB28vwqAX7qfppfC7ttwbj58FZdBoozpUv+9GxOVy0Qk2VgZeqbsdBCmCw+zy7EVrmtdsc
L2LELlFkzNF9jTeW7gazaZnNu2/woI290CeRKCzTBNv/6opBLOi2fR/dAknC076nnFhh7/ajmg1T
L+EDRjko2iF/NOKGox+k0tu3wwkUtphea32TzDQJI4voLcpiaTLGi8WBUx3ebDlefTi2iF4Mhdqb
OfyJw/4hWaZbYmaeqNcgIOzcRMuPCym9TOhAEdhybjvbLkJ1gJi6ThR2LEztG0nF0CTe0csXWX1J
R4ygcjkI/xIdFyvMjmuJjloJbfic/c6hEUk7c+U7zPW7yT0PSXguMfvOjMKuW94HG0z5VS5SLzdL
JzQUzuANPT7/PGcuPjG7TUaDf1vTFhU6O0X7cmnjNr/HfjvWL2aYUxxbuk/VBV0ISj79My6tHWjp
udajK2jC+x8J91+m2J6Kicx9Vac4XrrmoMVeLF+b3K6X7fvixQZTNhCgNGuEE1ZtwkzE7Hbn5Cyg
NwCT1uh5sZob7ugZJxrYFovGNKu2QLuUE3yH9nGk2pTFYrrSbqsf4fXolYEl0oexh/+2lHQZVqfZ
kASQQG7hZpX0V+2sn0JDulXF/vm/mWFuAkU2iJ2owjkSv+SQ55NCK0s5UfGXZPzyyegKr3wRig4V
vAERKPrNNaXkoEP5jSvZDa7aIBLjnM6cfcU2VYStpheNCnOD1xx73LJ7D8XAAw8lKArsbF+WwQfE
tFWQ0CpgsEy2YUCT5UcwaA5p/Z57n+HFIAMVYORQSjWlUGG65vSQKVe9xkEjHsSaDE5URtrXLe0p
rl2qhCEdwEh0FI908Ec+SJ2zH3icoFDZxgrIsWkF7oc/U8Tk83JlfAtjq/qkuJUfgg3rjssMs7+I
KkvpU4XhFA90igt3wuaaHiK1PXWWcBv6+k0dW9ktaBrA+MnjQvpLNvxv/IMT+Pf4L3K1LocBro42
JuIfyKnypoP42P2gWsXxY2abvHxgH/NVlrm56IYkHkXqqv2TRjy8LzAjbtoSXh0Vuz6D5uorb99t
p6sXNxksKae56nJ60FTmoSjfurni3F62VIpRMr5YYIAEA4dDmguwkBzbfyo4RJ601oK8qFd70X1h
KxZ0R3lMXby1ZFIP0B9K0kDhRA9xpZePenJW5zt5jDje8cKTyTqUsSVtRIf+UuKR/t5AO4nCmYnl
mWBghICrxEzontOD+V6T34yiuBKjgrO1eVYYIFEyPZMlAVnAIv7Qu6uqfy5Edx899iFefc+HVyeK
ooaaOtJAqJr+gJMS49Lk1Wi1h7qZrspFPIrxYEfpwFk/Tiiws/ydWGPxGphtpck2k6c5vTaGygqT
6ENLqBt429TAscm+plVNGpZtjHtDmD0q6X3UPXTFhxKMiwlmtxp4VJ3MpEGXRfOm5iG4bL9I3FdB
+iN/npEXIzRUVt9JTLIEdJPwQ/Q/5Z/kTwrYD2K7c4cZesC0zM6bVdmOvYtBZrOWTSSkEi0CJPIP
kdj68hrxwJXnE7NPh0FrhUTAwsnhjyb0jI+9Ll5cYDbpTMaqUMMWH2Y5CINnBqXVdSoHbLahVJZk
xTBROZfY4fFwXOYh0ZC9mL0FZjYk04fCM0NLfB1O2T/CbM1HSgyoPe1v3O2S8Mqu/HtEpEudBNKM
DwSNlc+UZThyAnTadlZ6NG9obwpU82zexB7XWyabjvSGxLUEq7TBl6CwEbwukkvnAQQfAj2RlXwv
v3IfETavKrJKQPBomhL+97uvcQGh3ppeVZTzgEsrfWpKfeNpsOsjuYK42EfeNi/m2NvXGIKPqqzQ
o5L3/0TaP/pyM+UcE9upzMoGc/tCG9r/2H2QQ5FT7qIku+iWckMsmstQZsQMg9ycYN3ccSujTMwY
k1wpKA7RHp/pnOnifdBOzn5cbuLGygQTIKZeGZERwESK5/xKfBixJ4yMUyrZTrFXVqijKziM41yQ
Mwj2IhEc0MRHiaL1296rj9kp9KTjvksUJ/7A3pUxBnubpZPHUIJLZq1ZbfGSSDdd+Npk38lyVfCQ
nveJGNxd9Hzq8hie9d1DWnnx8rjvDO/7MKCrEV1KVRm/H5gvfWNr802RH/6bCQZ3tcGo25CO03RB
YsXKYwget3b4tm9k+9qz+ioMJtAuOcymUisYE6L9KuE9mNSsEUDU+SG30MkJOY29ZulCGA0p7QL8
WVYF/2Zn0fE1dCX4rcidEtr/Thp7x0pnRR76COYU7XpJid2g+bDlcRztRzYawH7fRiSOolJ/J1lJ
TkZ21xWhXUNYo01dI/9SZF/3PxnPJQYaZjItUqNhHxV95or97Cyx6Rcyr0lrfwdprOhN0g9BGNIZ
DXW4JtXTwMv3NlPmX4GnsZo3g5mPM1ol6d2pO6YYbR09erHnVUU2U2R0uWJ6AQIkBqvBWygmBJ5S
tDCWS2HVxpWGXkkDnOYJ3n/3v8v2gl0sMfu1KIJibBLaOJ5mB0juOEFWuP/NBLNZ5ShPUbdCE6Mx
Jn6ekEMU8Qi0OF6wYrt6AhLHaoKJDrSdViCPh0wTOODJs8Ec2vU0GzkUiGgzw0ltzzlPV/EvWcGv
T0HYDalWMplUfArpbPjDsTinz8G13lozpnKgSf+ijJb+tP9ptnflxSSzK4UEYgHie39pZUfoT6vi
wyw+/zcbdF1Xx7Xcoqe7xkuAo+c2lc5TR6/OePJKm2AGdjiVGPhPZlWJzSDOKkIzD3EpnCrNrdBU
3WEknjaLTjyAImsyPu37tf3Ot7LJnNakzsRIpIxcrUubIyC/edfaC1qgjOu8RCmdDgKHTnkonnll
7U14WFlmzvFWRL9rK8JbVSjvjB7zEpHUO00XPIwm4TFkbR9+K2sMROSYK8lmmb5HeIYvOWiXyC0D
NXvipV79Ij/sL+tmSK6sMWgh6jiX8KSPs28sjkoa+sM0+0I8Hv6TGbbTKjNKTSCU4a80zJss0+wl
bUNrSGVn384malzcYRuuNLPus4Y+ufUj+PxlX4SW3r4F+rH/yFBXFhjYmMZGkhdaMOwbz1Aqa9EW
8OB/KZLvwcyrN29vM9U0ZLCyEI3Vv4yqqCAdpeqcx8Uy+vOYWmX5bIo3eXs16Jw60fbSXYwxwCEZ
glAqIYyp+mD3lelMkcDpz93GXOVig0bjCpxm1OqFmg5b0iutgoGg4ZB9bZ3eqW5FMA5rR4Di/ufa
pHYFV8WvNWRgIyqjQAwLpBBZbA3o8qYjb7Gd/UADkmcc6YgY8cCrckyO84E3gfSXvXwxziAHhriC
CY20lNGF0ngVTn6DBzGLXqUzn3d34rrKIEfT1F0FXT3aev1zBDkN7cDBM+NVcK353UlH2SBxO4gn
hF7OE+/eLlesFppBEvDdYWSJLvRyJr7mKVfxc3bVvXTgLBP86oQN88ItkdDN9udm/Hd9ISH3ezyh
+Bw0ULb6+R4Tdbb62oQ4wIlXQnEnfalfOMG02WH5y0eMtP5urxSrLlnMd3t0YnM4UNVndLV8sLNk
ZYmBmbYFWU3b4lv+0pU3nRjBSimwuuecdzvZPuIuC8lkJq1UoB5M2UmyWXxqMXBoTBKkD4bBHfTi
PwENYS8NozkIOQSacMc3z3N536pHzlfiRQWDMjHKIo1AaWP+7cqZrporWsDKoKvGK2BxMI2IDMDo
8dKPNWUzIJXdXeen8BRUlrlYuk0s2rg5PGffTe6rEv0ge5HPIEumx62x0Is/7UAvvtFY7Kzmh2EF
Vu4Jdyrnm22XAFbxyGBLVCVxE9AAaV3JS6/A2ncn3U42Je0rbtoX3gTi9il7iUcGTDAcV0+5Qs/x
5LGfB0vuKrdXXHX5KugT54jYP/gI+y4TNySRQzpcJpM7sT4o3CdAngEGNYypwZE6w5lETu04a6/7
Wv9Q1/Ll+7yfRKuTVaoUIqI+DuyPLP3R8FUXD42KNd/1b8VVfqRj0IEr3vK67zjf6T1sVmYJmjxU
gY4YqursxObj3KZPc1u5rqjyZtfpJ9+J+Pd9uDKlNkEvBzNMZdNVm6LB1WisDElkpZyMRIISVW31
LQfwt7PjX2H4fuatbMalBk0PHV8ulwurVWd7LD+nA+8RlbeIDIJ0aGavFhNW2vhHYHzqe1/W3ax9
VnreazdvG7PzZ4ZQl2lVI0yy69Kls714y/DQL3E/Oxrm/3kvW5xj5f1Ot1q/ZiKa2NF8b84fE6Ti
fWm6CaihWrXy9kF/80sRWdVFAmoyTaFrvLIUxoVqRLWCKWX5qZY0K5yvGuFt38ZmOr6ywWCgbOSJ
ovWwUciTlaKvSgnfusYtzNHKg8Ephdd9e9vp48ogg4IJqEtTYZahWwFx0B8GmDUw9+OOoQuKbfC7
8cpgHP/Y9nV07WaJFsE/VToF2V2VQPgAr7nQYc0PYvB537lNULz4xjas67ksKfkIY0v8kI4vMe+u
wQkItk9d6PVKGhMVtNLmbS4Krqm+zr1q7zuxffivvGDypiYYhwAapAkk9yxCpzYqMK4lL+AyIihJ
NNbyHLk85oZNuFjZZC5q6VS0kGynnyl7LPRTBmZ5Ae1B3w2eKA/vEzF5lNmhYTwTYchUH8b+aSyP
+6vH+0QM7k1zn+WThsWboL4YnXUMiMYfyltWi8XggtEHajLI8CGP7M5RZOtdfuKgFU7r1CCnGTC2
cNh3a5OLWlrZZHCCCImqxzL8UmMI+qgoVQl2PYE3VLpJuRMEvEVkMKKq4rmM6KY1NGi3RngFMp6F
seTkSDwoYpvPlypTokKhPt2/33y+grI5A087SLu88WDyHha49picqdLqNJkl2Aue/z2mqt7Dm5Nj
4LqeqM7+N+OEOtuLPpGmJE0FtBCJ8NrlpZsZCyfat6eDLmHB9sdElTlHmoQvJfujKzmp28QWRsCd
4Bh3IAqVvdKDKFKFOS/e7W7btG7itIVsIw5HZhcsedaJbTAnzohX1cwSHqlUX3DU3N5RPeFLhrEJ
qK/RLobxfn9hN8NzZZnZC1NKpFE1FwAkKqVydAjFyC7Fr/tGaIz/kRqujDB7QBqhrFjJIoJlPmbJ
g2n+MIVzRFo7LzFH+lWJOInANuxfDLJknr02j3oLBqr32xBBJQlNKDhf7jRf+0QLWeS24omwbadu
K5vMjiilTqtBMgs5CAxeUdnm8ESOKsSXBAhZFTcfEUqQVuboJXuVUAWJGI1CBHPJeCVofhtfTzOv
e3fzJDPAZkNAGqaAMel3GySI42TJsMmVx58DEvJMR8pAN1O8gNwmh3zlHdrjbSpLtB8x2/iyMs2c
PYY6lir6X5B+vIFe326fIVRuLVCtLFykc9wNSFfrjwhdmWM2oJyoBmik6Woewwe696sX7QvlY8VQ
8zO3aZhmHXvWmE1nIuMeG7of6Izee+e/pYVWjIIEva+Hjx/qLlt5x+w/KAD3VVzhO45BgBbD0QvL
hQPQmzhyMcGeP7I0GMpY4XuJWeAGk34VGp0jypL73+KCHX4ysiYca4yFv+8ydLv4yLfveic6pJ7p
8HLU7caylVfMJmsw8aSqAxaOVmzfddXcEI9ndt+/54/gVjlVfv611C2Om7zlZPJW6L1IUmLCzf+x
VVqJRxJrsNrXn0qSsack1vJt3yoNu52w1OghvIKUIlfAHdnBW7JENyX0ncMGI2yGCIbCej5iLuE2
CIi/b3PzYF+tMAMxSRyh+2GAo6o2WKUEvb+RV3qhwLvnFgMlaB3WhWlAaEZIL5N+tDU5/LoMoDjp
0e6tD/eZ1tqpUTxlSnIfE57SIe9TMtBC9CLL4gbmda3yZTKe1dG05CDhtOfzFpLBFCGAPHKX4ONJ
re7odXFOeoPzrbaPuNXHYnBE7aZBz3O40p56l/Z2Bo5yq9sLprYhO8ali9k+xi/22D6GKjOUtIhg
T3ukbNkYZ5udIbeE71SkC3OWNfryu48d5CurzEGeVE0mZhNC8udDdumrR/HuJ2f7fMAUDk8BhXfW
sZ0OozDrWkczh9YVbdrBN4hQXKFsQ4MvOBKv85ETkITFFlRo5o7uh6p1wkS3tO45kgR3f1/TTbWz
6QiDJVmeJkEkwEik/BCHcx5/EurvS8JpHeW5Qv99hVikzrtSwLbF7fFGuY7Hq1k97PvBs8CAB+Qy
xGVssa10+UcZPg7Ji55+2jfBgV3CAESU9ZImo4XPiarQDjPVMYXcm9N7FcPRmXIvDa/79ninGmGg
QlIrtW0o5sYZerSpFghlnw+P8lPytZhRF6FvFOOh1719w9SRvZhg4EPSlzjT6J1RjtCouLjSgMFA
4UWKDK9VeFRenA/HiiKXYiD2WYsALEy/DyZrQomp5D2D8BCRlUWGAFuudDKsUKwonMQTX8m1amEe
ChQy9UH6tr+CPETUmYQkqKpEUxss4Yxm3+xb7ibeYIXotYFJ2REP3WjzRpW4PjJ40VRCJ3YdwoXy
LuhfkbVaycv8+X3W4ju/r55GwU6U6AxyaFWSd8mEJY0Lf46+a2lh5+a5JOdY8mPyxVA4XK687aAz
IBISsF6VCvwbbcPP7rAbzjEUiOczORsWnRwEObIO2Hc535Jz59AZaJEz0uQFPbE1ZJZ4QrMpJYL8
ivIxKlEuvxLFyRDYIkOmFL1GQiys0UOoTCJW0nCWkrfnGGBZBLXolAorOSSlZSSpNWKSTjQ4MMLd
BAyOBOipDtA/m2CQySL3tFQyHQKvAB2QTyzKoW3cyg+cj8Vxja0oRCqu96kB10CbcZ27kVegjoC3
XUgPa9ALJXjnwjW44CUjPLNMLhKn8lDOOsx2gnAtR1BIi8pTK3O5VTg5MqsPIqaYdxPoTZ/u8fqE
cpBN5SyNK36xi+cSAyeDhqeFmQJzLh7LNLVS/U2pOYFIt84OhrCCxj3UsMdqhDvodTwNYnSSxdaq
OozWq1xhAc42ZrkqaiJqWkPTxRnqPmhfonNH6lk6ze9SvP+1MGIwqNHhKrY0FDXy5ACZpk9Ujz5D
aST3RU+85nOw8bJTVt14aoOxLDT4JxwMn9jjs/6g3XQunX4Pz7x9xsEog0GQvJLK/yPtynbkxpHg
FwnQfbxKKtXd1Xe7/SLYbbfu+9bXb7Bmd6qGLisXHgxgYNCAspJMBslkZkQSRfBuwBaTPhoU6BJH
EL57ShGsJgzYhR4P4asQFFTaTsy8WDsKzR9JXkqXewTfOlX0oiLW7Ags7vx1skq+qjEUIouD6vXH
icxgESvY4pAiHdMi6kVYm6rWbqPVMCJHEe7qWnZqEL6Z7wq036X+Ue8oOGYLdmGx8VwWjYJKlyaB
5faLvpuhGoY8b2mDPJxxMbDkoEo1vxNHBL7uMkhaNMZNsKhGxkbUwk05tTtFVO9lU91YAsQUpDy2
84ayS60FXkREQNaghfQWOyqIToTFjlY105VP1QG8tMeKXOzU0DIsvbrftL2CQu4M4dqC3dH4wjSO
zK0OpVb/I3AyUuGOgE2e5MKwklKoWdpcDmU7GE6i+kPsthKVjiSHkbvxSGM+WRVzS4VSqvzNzAI7
HxNbMe9KXIDl50l8l6o7xfymakQyiNh8eDWRpozDYdLhoV5PG3nKVk1oQDZapoSiqZHkjihVMUtq
p8LDoLgfcrDkIFtnOZr+r5I+Jl9faeSVDm0exKMWrrL0u0nyBxBnLTAi/zMC0X/ahhPLXvWgQmYM
SSEoeJAYf57Q6ZO5Kdqh41X0ffm0tTxLaFj/p9EAfT1/IedguJbxoE0bxf9cNnGb3epvdDZ5NgsZ
LL3VzBLJAV4VWzjRS5GdF+HWz8Z1JiS4mXYbsShsyD6ulm0vb3LIn/7TvTzRkS7XMKa+fycrj7NA
HFap73OooQ9W1rZs4wmyzzivcQonVtFydJt8SeWUDHEusPU7tB86yoXC7psc7mVI8y0PFBl9HFCk
kRGiGAqT1CNN0d9HeFFLQ6/HoZtVSoOFWyrtSLSXrVLecWcQ6B+XfVSwyMBTrOGfjCKCMJWbKNtl
O9Q0cRiBARSt3MQ0icFPJV9l/evy96nR4wsnR1nRUoM5klt22jlMaggjuelR+WqdN2e0HzrkQeRm
DfZlYfF8Fv7UjDgRwOqEYw/6gHY4juC0WJC7FZGYMM/bzNXumCmzBfU4hGGKxOlkB3sc6Tz9hyx4
Vm2bXgQVczJ3tnzMMs+/6drmOM0KhEpgs/tLecMb3s3ur3c7j3ooJHDwPMFXxtQuV6RWxVAmwVHq
f+SIx7QxiXD/zW6sa7Ksoo8F1Xn/hKMiN/pOTkd294MipTvuTVc8aRB+Kdf+ilIQue3SxRiHfeUA
8cughTHdPJjjvdK5uf/jj+L+YoPDvyqwxjKRYAOyNofcLdYJ7unaXfpprGVbtNNjRB7UbofFxSTD
lOuZCqV5KiaYDBifrQKb9SYoIEVZuJGnrwgH2f7364n7Yo2DxbYZtTwbUbTx1xIbN2DwLLayjbJR
51+7xsGhGU2lhBs7ewMVnX4LjeXV4I2r2o53VM8nFRwcImamNVtdBVMW1OTCTS/tYorknop2XoPA
kItUbQvMFCuU151k57vBsTtTgk57ihL0dtON+fdM8Ywo5TwaKHKER+ZXsPF+g4QFsqcg/L4TjsZa
wx5muX8GGheTLHiuQjEHUw2EjuAgxN+r8mDmJ0knnl3YPCzEn8whhi72ejv0iL9wyyqU+40Ekkm6
7ZucKw4sGt8EhziLhwGbl2Ajv47RE08QrcPzRO0tr6qzTMOSVxxspEHXjzVqUhEZw6r/obwFD+q2
Xcnb7ot/YPzQppedBNcAXah51O/8x5A4Vv1mQ7tMHYcizdzEhW7hF2hP7UFdpRBfjRzrGPxAWeQq
dSi5G2K5yRyMyEY7y1KISKm1jym5N5AWFnoCqygbHHqMbTA3ugaXasGLKjy3v0wqRXlNgK/Mwcas
R2olopve9Y+jK9goe7Tr/eCp3v8hks7GZCFI+EZZq82TDo0v2L+OoiM73Xr8Hr3MgY1Lq+cj2yGg
iSnytK1YO8vhebt78AIlfOusiJtqLw7nxQDyciw8Bc9N/o8E5asmyhMNqB4LW3k/7eW9sSVsExuO
wmGKFSQieLAxwtaTvlNBVJqgVsn8qLHj0AliatnzYgVhWZjawObzr0e15mi681o/Mb0vbUslI4gA
VTiMaZFUD+ceEwpuNLfuQaGTmZ6mUuoIv3ll+nttK+x3XMGyn4KRLcwwfRVu6vb0yconYskpEai+
HTjpVxEXarpngEHGUrxykKIpY69AFAcQmj6Jw1E1P8PwS9A1NhEh1LrgsEQdushMZmwJza53szu0
Nx39Q5TYqtuvrJ2xU1b5WtlaWwq1qR2WVy8Yh9HqK+Zg62ofMooTUeqJPrH/En9lp+a7ci8QW8Vv
gNqyNBPEm6jZ5bMiaqxCxAsHc2HTHtKt5kkbFqPjJ3sUjbBFLI/u7Ri9mOOWn14WUqOyAhFV8J2m
LLbdINmlYf7ZMr/Y4fb1SPQlIfYxidITK+ru1uD1yZy4xgVO95DmoYoGbwfnxR639sB1CyK6GH51
Cd7Pph+tPrij7MX5y78bP27tCZOl4FUBdkbFFRRPxmZKsWD+BrQuvnALbcj7XpqYL0LgAps3hdPa
4J7V7e6gOeKGCgnSHrfgrH4I0iyAvXALjTJcsyOnxCWAPUYGLpWIYRPxK4pcnON2cW3oLc1ggdFA
wc6Wo+RO1QTq9MM+smSE28Y1lAFqCvMoDVZ/5Sr0wWFPrYZjnsI3PJ1s27XsQfzNE8lbDrHE+Mea
Vh670jfg4eCEz0ZnM3hO1sqxceeVAor9NSMRbMg6z9uw+ffA8q82JvoKkWOEz3gw7xE33Tp7SVFW
FxxYp7Bs13D4/5KgZoO5MNj8o03fqDXI1WC4mRyjc8Jth8pudj1JHKnydFv0WCT5q+IgrehHxZuj
benIEqEl1pD5Nscgj80gqyyUoCk/uxCVRgnSeI/Li/6mh1c2uJjtpVSbgww28gOyAJ6/VdbJvbzp
NstmbmLYlRkuavs+FnShhJlJQy9RLO6npAN793SSkz9SCLmY4q+uTVTOQi35gMv2UUoewEwbdcTN
7uZCvzLBbWxR2HZT2cNEae4i/xRExFldv3lWvzLAbWWJWedymcKA35uZOxkG6kSMR0Efvo+BsIl0
63NW0/dBG0Z7MsJtkOGKrs1eVSqHQSgepnRG/lLfi2PhTEXhZbK5zafG1hXLss2qRH9ODOb8DH8p
h1WZqo+SIntBpnwoko86onk96AKyoensDKLqjPnsqmG002bxHbylOyMD6X7QKhuxTk9FPH6by8Ye
JlD/mo1kVxGIh6PoMCizZxWZPQjji+iP46oxZWeUm/tYQxW6NnjiHLxHQewIlbQZU2EtVuZW02VP
mfKH5egjgpy/iacJmhaEENGnrtlNPFnXSLW2a6pl7tZ6hUy9rOsKksYaX+Mwh5Hc1KKGW49wmOv1
LEH9fLXsyc0z1bUNbgOVtD4RKhk2mlX2Tc/gTwnShMgBv4X1wM7+vkhdqViw8SB4bZLbQ+Mw71sl
hUnlNHuGN28YjxN7W8A9zv2jMt9raxwgSUlcxJaB1yYUUkwoFcnRigo+M/1JWJtvdG83NWc8MGm9
rAoCzPUaRHZqPKzWr7M42MvTdisAr5zi900xFkSztmClaxI7h3p3njkF2g0hV+CoTWUPWezkhvUH
B+JrqxxM+aMSm6WCicuFXVmtC+skRQQS3rywXdvgkGpMW7UTCniG4tEWQtv2mR9o3cV2dkyc1EB5
do4LG0iuKR1xYub48oaxVTQjbWBZSkxAFQ6RzTGkNE9uIf21e+zv1/dRSDJNaYUhjJWDZdwJVF0U
5QT7+9X3i2DQNJx7zmVebfUkJJueOnPf2nqvXeAQoxwzNYY6BlBJfEZFsyvN1iYxd2W3XY7xm6mX
a0McThjlVPgFjCH90buaV60NcC+zFj+WzRVyV4O8LCt28d9KtCRQ75HUSHK4kZkdnjMGuCkFmdML
39SkWSP9Sizkm6+F105yeFENrTCGCcxUn/5asMuT4VVO5uD9eK5t1vw6ffeptMFyEP7CD5VI0PaR
dNTvB7lvl42CHv318txRFjikqLUiEdQMXnXN99C8i6gqr+XJ0flSBSlOC3nM8f1EQsmrf1cMvUdL
VbEp/nWjUgxRli1DsfjW5G7ugqiPDGRRh31abcwgcmbNTaV3EUTuuUzQwN0es4s1DhpC9CBERgFr
lt+0nhjV/Ska1Ik4uvxmw7+Y4RAiMSoZgpowU63kXf9xzjfsg7VQOhMk4UpSTfb2VF3scXDRq7OG
9iXYy9KnJgYzyIdYPS1HG2WCAwpFznMh8WEijNR6U0cyGnmgmLIOU+HLsqXb++7FGQ4UJCMKDIFF
hBrhFT9aJf0mlI5TcieUSLpZGzMhrudUUHDwUE9pYbQSDJqtVxd3E3UzIIaO7/WqDTOqkxQn2aa4
n0CTIOfvY04W8BFenK8nV7uSOZZG3rEYCF5VFCc+NzaOY6s4ZA/Euxls835ANxff3qcMSTFlA+II
/COgYlR1bM4B045CgbCTntot8oU/ptO8Y+yG2QlceKJdrP4kQi5WufNLPFVzVmaw2sWjnfs7Q91E
vuUYKLYb5FMo7oSRiMnbg3uxyKUP+97o+1bAFBbBg6lvpYTApXPpyK8weDHAAVOdqa06RXBpcCbQ
qoVOtCv3rBBN3FA3HsoXFq5XgVJUitjXJkxNYWJsIBRoYBwLokz9N2fMi0McJM1lBm6zGFbYk2Po
GPtzO/gueLG+5neagx6Qn9OerNBhe97SMHIoJQhW3RfieRhnT3UQ/BvpjnXWC3QLJ/vWki0Op8rB
EiKQiiImPrVT/QVRt8lxsYNUlWKb0FU6jJ/zSn+LSAYByjCHV7Jp6HprwHAgi64BQRJJK2xdR1Kt
2Ijj4/Jauw1ef88j/yoY+aIkycyYqviu1ao/4gF9/CXJlkPZ4U4z4I7uDBn8NchpZXvG4pm6jN2C
aRVOHTS4anCEUanR2zvNxTcOR/KpC6apRbSw1pD/pRhkcsER88U/+gWpHOlRgsRQmxa2WH6a/XZu
FTvJOtsgaYipceSAxFcr3aw6jOMg7xRlI81bIf4TZiNZvIwbhyCTJodSa8KG/qB4YMLeg9nIM916
Zayb+/BBo+6rbB4WVprCYcmYhym6omBPOk2O4pVecjQPMvhPWS8n9WpKzRb7+xU8BlojBwEDLnGM
vCn60UJiVATZSXVoRQL1b8afJGqGKoNaW+dbNkRtag1RO8efuWPKi8G22SL+CDM3H1Tkix0+kzFX
rdyZI+zULuoWNxDO3swPuq16bPxmYrZuBuCVMW4hm70/z9MQJq4glrrdJvNGsoTXRKIuWJQdbvGK
QmcZEqSl3CHblda72e4ymUpX3Nwqr3zhtv0hBSetWWPgfEu0K3+yQ5LCgXKDW6+NAoYkvWcmXuSH
3o020gbVD2hSq0DthxvQK44A+5mi9759Jb7yjFvC0TAUgoRLMTJ2szehegvXvLX+o3estb6Z3hLv
Tx4TrmOQW8NKKGaTMOJEn+T3CggAXrPyYdTcP9isrrzi1q4YKJJZskBXm2av6+EqzKy1H8Teshkq
LLidP/UFoCw79Spd6JrTe5yF62ULBDLw4qJCPRiTNWN6/rczgYDMo3em2xdVCdqe4KsxLVHjPJmb
XDeHyURZ1olVNIcn4U7e6k9MWEzcoLnJILo6bkf7xR53dElnRZ38iL2RjKey37XNo+wTQ8fm+JfN
4uISf9tCKXCc4oiE2nMr86TxTcoeQlW0jVF1ZzKzLxLGOLCLxVxJ9QH+sK6pHnefYM3KixOPOrQT
A8cTaUCKshWTFhOVWXdtsYnFo0VxcFImOLCTa01OyhEmovYwiF9E+XOGPOhyXLN4WpocDu1UCxIk
pQ4bjbTrFM9CiM39t6ACj+5mSIl7PYOUJWMcxllGrpdGxYJN0RwhtewGT5h5Yas6cdmhRo7DNt9s
TTMIcDsUpOC72MZ2nIZfGjN0lgfvJpeefBXaHLx1SSK0CbOjncqtvLJO8goPfI8S+mPjjXU0bQmF
7d0mo84Pt/Hu71XLs2oojdVGkoUlFW+t1KvvcfNYGY7/JAdu8iy75dHHNL4Tzt489F05y0GFEVul
MTcIFUhpOOIqWRWOtZJAk9auafG323nwizWeU6NO8qEvagxtbdnJa4l7XLAKjsK36gv+fWQanIoj
2+0RrZBvtFIEMcA818aoZnqWaBhgsO3GW9GZkQDIRjtaj2DffW9X8QaRS91+iKjlCTdyQ8gzwcDy
SNOXXNl0+uNIndwpExykCIrRCTODe5BQ2GGKxk5RcY3wgQgVAlV4Xg3Tn9HkL8IMK3yHjla6HdCg
o7jjRncHTz5JuwGVSsFH90a+fBIbAM+w4ddFqKcR4iYMfafIQJqghq8B+KmSWDvEQ/igJJOHF2an
magr8/kF/Fd8M1RVlywZdwgO3+qosJSuhtvTjhE0z9+1TQs5Isbrea+jJiS/sx5Vd1xB7u2kvglu
eGx/UpvGbw6Slx/BYR9ENFNIl53vZow4y9jjQc8N3/wnRuudQGaabDxgQbPkNo+CVVYFoXKe7eyb
gfpEwRHvqy8jziz1OvxJ3Qd/c3u6eMidkWoRhEKgmsc7y2e5bVCDbd63ECCstvNRoPlSKe942Ism
CDspsMZiWTkwRsqP+WE6a4UG6KcjNmRq/vj8jqm2lpGxtTN/1AdGRMbUFeaHbKuy6izXf6SKl25j
wt/DyRd7oyKsmKsMDupm6cxBvSky4LserJZB4TakXsxw18OpzQJTH1mUKHsh2Q0tkQShvs9BG6q8
tDDV8P1UfBKEN2MkjrG/2ewvDrAfcJWHyMasK7UY4xRvZwh2o4ZtWJc5evKlNWOli7azU9yz7glq
Sd+cIFk00TCn65rBv9GXsgZQafFymU5vwhhDUORrphEnpptHsysbnHNGYAqWhlIHN1bBDBpJ9hyi
6n54HUMiG0EZ4jBSGBpfEhlHdR99HYX9IKD2KrHJkgrKDIeCkdBGRTPDjBD1qPfLbUvtnFQMIOxB
bHZs/f+Cflcjx6FfpTW6Op8p2NfsrYXpUoYbcUNdQCmHONDrTKiEpgkLgnGvIa+CR3q7E+/iRCAA
iIo2Du/UZlK0IIchS8M7eRfadfbZ5NtlMFg28guZAIhO0a3D6N6TxouhrhmGD2VPTAxlg7sKClkR
62bDRkwN7TxJnKm/L6inytub0d/T/wt/QKkUepkwbYFMsyOcU+VV8CA4RuWhH9ML3PBleeBuotyV
OQ7l2rYau86CU1q/9q2fgTkT0086xCGBgjO5qeG5HDdoRk2e4iAFhshki2poL3+h+sIof9gkXoFq
2yqqXzFWRaN6CLt7rSLyG6Q7HBAUZSlZ6G3GndNaqTvwqIDeFg32gid6LC1Akf5QQcehgdEpVV5a
GL2wPYb5doD0SEmEwDISmCKHBGkStu3I+D7ixl9jV923SWRrte6KYvMvlymHBdowZ4XAKJJ0kLRM
40NZ1Y5YP/2rkOapA+agLWRDwwzNwbfYfBia5+Xv386pXdYMzxIALi7fHJgeTNusFG9YK2igCUPH
StEvxHqFhGefWkVsYH6/KfxCF2BYqi+GAkymWf19SqxN5ie7TnvoFMltLcuTU+Mhm6g6uHMX5ZJZ
Dh2koavHiO16rY4bqxyCiuFOTyDd4m+zLLPb8iSK+1AZnNbyVAHZxAB32uhbKn12yUEpB6dpzE2L
LKdfnALLm+QHEBq7ehXbVY2GzXKyE6oWg4jm83H4CgD0IlQjbQR+6qOrg/E2S9f6bDoVqRnFVt7S
2HBI041tjispxiaSpf2ogMw3d60RGghZ9tr4MgWjbKiXzHG443c6VKrYsWDYofoj2qSnn5EDipfZ
Ed3awUv7ajnKCSDl2xxCNLN3gsrcq37WOaiilM2yAXIZcbhT5Z1cd0zfZj51q/w+2bX71u7c4J45
JJCP6pRDHPYI8YQ8ONvpyvmuUh5FfUf4wy4cCzPEtziAZ05r2ug8Q7Mnr3ArWc3olWfd5f7qjx7h
LhjE1+X4ZlgKSgZjmvEt8F9V9SOhtA6Jrefcc361kkzFQHKORdxUBqsoeI5S6Bzqf/TKd+UIBzFi
ZhpVz5RLGvk5HyLbTD2ZzCjcnhoVj0M4bagSXzo1mgN0FEsdp4LObl4DPMGZW38zfamea1skJd9v
R9rFGvs1VwOnCL4fiax8eLS2ufrFoFhtqe9zQ6YFY5mWObxRQ3ADJ6FtRu/LsXx76i8esF9w5cE0
pobSN/CgaA5+sJWEys7i52Ubt4H6YoPDTyWakr7s4EWQ7grrdZ7fx+EYtZ/LVn5zXruY4XATZWNN
WvlwBXsPml2bdbTWvnauCIbLgGQ3uTkzqqnoqA43ZFS7/nPcrCS2rGGq0JSBc3ThbyeVuFbfzuZc
LPA6anOvTH6n1kzWxDgNr3+x6qnbed2u/A8ms0NptZxh6xdYu7LIXXviMAqzEuwOGEBcrKyttO0/
zLWB9LmwwkaeHCS8DTyyrrvCi3J0/VHpiptt0vLVL+DWky43SWV0+AVT6ajrcqs6qVs4giN91e7k
k4XnuADClO5y4NxcAldGuUUW9b6phD6MVu3Bl/YmSjr9x39ngltlOgR/W8liJop9Aeraetv2xAvZ
7U32yg1ulUVzMEpFChvmi7pmEnIFJEDM3B6hCQVpnzXVXk6sAJVbblYgTGNlYgWk4WOnWLYo/Ykm
xXU0cDciUbMmpUFVqqtOG9Dbzf59Ua2WJ+bm0e5q0LiTiT/XQ56PMCHGP7scFagpSNEz1Ta18LOR
ITa1bO4me8u1SxxsKFWm9qmOSYoPrIgyhZQ3owMT7+V3PbTBRbAdkGsvHRMrDaRxoOhQnnQi3Xm7
QPXiNK+CUyXm6EsyZu7MXOGFXjPYwkuxzSFsHGvOssvE6uKlcObBUM0E8e+qphtbuptXB3mcCSMU
WPLKa0JoVEPtYx5bL7hjTWsgm0fq4QBhQ9SLNpv/I7vP0HABLfluh8HU07oSYJKNorFBmsDVnxkd
db0mG7+JtcZr3oSBqCiJBVv+tKqgWDuqFRGZ1DRx6BEGqh73CUOo4as/76DaZSf123Io3N6hrwKP
gwwpnuJGMGEEtHQtush9t9wUH6OT3TNNbYpiiho0Dj6UqRszPULkjXJgV6VngTmIcIiKAQ4+yror
kyjHvKjr+D73iqPliJ2dbZm6YEqlVyl/OOywpmEeewvLNhzUYyKIe8WnmrioGeIrbuo4Qx7AhEMy
thBjn+zGTbuJU9vatWszsI1nYgCJsOOP68ocxZnKIP5cdIOmzBqYGHqtPX2cBT5Ke/5arnViO6YQ
kC/BMYW8BIUDzAq+l27RQrY23XbaiB6DQIoIj5g3XskGTeLzoBcwpkA7vtuo6k9iEOVlJOJVbOJu
lJHMx7JqXckLMYDCSr5PoM5QgxqR4gymzhk6hxRWbVRdW52t9W4ISievWJuaA6JEy2a13WnikmSn
bB0tYK3OAUciyJDgymGzN781lZcJo12Oj3Xu5kpl99mGGFBiWfNaN73eh21dwxx7uIXO3q5/a3fV
VofOgPCDsMVOl0uucRCCC1cv1uwEYr6ATsSR7OIlcaDj+aW2sz8lPpU1CQKeliJJKLDE77m68LVK
NQrQCscFOe3tHtxHUfLTGnJ76I+R8TFIPxPrIdFzAilvrvMrq9wEGqWSW2UFqxrUzVrr2ahbW08o
NLlZwXFlhUP8QVdKiG5g3lAG6SRQ2oP8XJbeVWBFkKqPLDuOIFwXyEq4myzN12PKzaFcCXJu5fCu
9Vi5kY9LWgUWmJykubx5XL1ykNsCUF9eRY0JQ4r5UoWBHUq10826k7VOkoRbIjSJSePT62Go+noK
uTZX6ux6m6MdJhRtTFzYQiFgdqZDvBt8x3gnL6KEm3zavRGyCSoBmMfs1V/7TvolcI3n6dF4kh0V
5N6+m77htDzuGS1Z+sg4jOaHfiW6CZ7NKP5jahAY+F6tl8GS9B56g9gRrad6emyaL373ujzQN9Ht
MqtnxL0ykWa+UFY9TPjR26x1jlh+K629PHkCWKv7QCHW4m0Ev7LHNqxrezJyF7UMewYaxVUH9fDs
jm0dFRCDxTguZ9+X/bt9qrgyyGFOr+QxGGg6hqcKuHuLtSE6wcHAdX7YjLlDVSaT9ji06XuxAh/x
2R5jTwW9iW3c6W7ngqZoPf/RuezKOw51zEFTx5pFqyXeT+rH4BM1mzfPD1ff59DFn7NcEFNM11gd
1eCjGIjwu315ujLAoUpuJk0Rs/gLXiecy6EXsdKfwa/UrsYVayupDBtP1MsxQSwrPoUeZzPLB8Nm
aryIja2Fpykgxo0KAz5zrvShkKQSbIi76k53qrX/3O+kXbiJd8a9SNyqKYc4nKhy0ZqHCDGnWM9t
fegbuwspGhPKBpepEtH7A6U/OKSAvantVGcyICDSZdRt+ub55xIQMgcQQ2fUccUwj63X0MGrJ9hl
m20G8VrqdeN2c+mVLQ4b9FkJBI3Zyj6Vj9GVV5VTFSCJE73sIH+ZV4zgy7qvNv8u/DiEaCQ1UlUf
VrXo0GqncT5mGkEidfuSceUZhwuCIlXi2LHZkrB9MqX0MbC1BNdDCbJ785+IcF0dQmQeJqQwCcwJ
5ozZK9NjKa+j+ml51CRip+I5bKNmHqwghI3aHVaCHTryTnaQaVzLkNLZpGAfRqHoU3WiW/moTYsv
bhRTIdYGZjo8+A+stcpaaV9Vl/VVM1FlKi5ZAPxyLL9MHl/aKDZd16sCzKEN36mjVWemdq48SwH1
lkigu8LhxoCn8UbQYCg9iDjdSDYa7zejM2C3QioJr6PUBY4AEb6FVahCtZjPFwAFvMDW4PWdvpbl
ggIRagQ5EBGDOQlFln5pIOcddNIhM/OjVurHcC5OUec7YKN3hQqsxGM2eHM6QssnOtZjtlKj6gGU
g69zI3wSAcwQcmlaObRJhkFuS3aAZq3s3WznIO8KtvVr8yxCGs94p94WqD2I73cNhmLOkFRhKwY1
wOBC1h79jbZmKpipE7wtu0cNOYc4zTi2icg2vDD5ampuJ/8Ii7VAFquzkFwaRA5p8gpd+TM7L8jH
5FX7ojraJjylaCRJnOEeJSNOgiw2pI89JqxlbRkZ+bKf1KbBv77lcm5APBqjCvV2p1UdNrAGCP/L
16mzJ4+JQkj3uPxRKUVi7fBvcqB6byzF6tl7bwOivVcr3RnlvzxPqmx3vjqey+0QoroERqams1v9
i5lYxOHrNyc+TVYlS1Qt1WDL5MpErQWQxhFK9gzBurChf/I1OgZr5PkYW9hXa/tHDSraxSAHBkGo
JlYRIHfZWY0TgOYtlo5yS5XO3MbSixVudYtqGUdTDStxcNCbVUQpCv1mE7oYYAvwatzySI2sIsRR
X14PK9adEbqZk+7ZuKmbwKPunpQ/3HruA8FUQ5zFXFPtbVWObCkhVtLtgL44xC3lMjYNJRZhAU+U
tmbsyuZTGomXScoL7noh1r4ojBqCTRj2avRdp+iMiO/zoqej2YmDWmHW2y7OXFNXs7tKFWpqo76N
en8PlcktS71Pmzwa2FAdZ9AwVmvB8XNQ7jJel9QZHpYhjnKKOxZ0SlkkRsQuleaLlb9awubffZ9D
gGpWDV3IMGhlfycVe4nSfPvNxncZLubg1VLpmkEU2wIG1KO+jjbzPgIlAqomz6yVJFkMNTncyo8k
UH+FAqwJkBtltR/y4Eh3nRtuEi+tbPlxefRub7QX5zgcGOc6z7MUsVDNx8TcVz6qM7rVbH0um/lN
YvFihwMAre1SxUjhFquoxiBuyj0TZEFPMnFXphzicGDAg6JiZXAokvpj1z8o4G/LxCe5JXo42A/+
9ehwcYjDgiyR9SBnRS2VoNmFNDqjr63E9MH3USRKcXLcLmi57DoWyxdfxWBWB+Nksm0OlZQPwae+
Mzbjm3qf7xkRItPBqFf+oV2d2/H3VLMZMaQ8aXYdTSrUMOCq6GdPspI6smDaU5u+Fwb1DslGbWFU
eZrsUm1aqWSjKpYftQAxazxDih7KYhPlScgC8A+/LAcmgU58X5HVGzJkaBCX4ySvM0P35IK6zrKI
W/KJw49KEcC8x4Yvrh6CaQe6YztpRKect518X7aqvewRNVscgHSzEZdhBI/y4altHSM6DdlpmGPC
DDVw7GdcRSSuPJpQy/AqT79GY++YAUW/TZ1RLA4zpNIAAffA5sabVtmqWEuTm+8bNI9Cj2ivis5E
gCGxpnm1UimRawMJbCQearc0Hqbxe129R22+sorcXZ6l2510Vyuaw48gkv2hZVExev66cZR96Krb
Ctlr1jxlfMp25Fqu8ly8EXZvZ8T+h1saL2GaDNJ/7UJM3ZXB9x/sfE+BXghEP7eEreXI13gx09mw
ID7HxlNGBVx/mjdY0Ugb5W8sKyCjYjp3ur38OJ66PTWVy8dBjecJ1QUwnJo9htdHnASh7ODVzs6o
wn3i+qHxqqZIC6h5bQCX0wPY6CHUox+6wYlfz7dGt/k+QRyFQCziPKLxcqZTovQmGq5wHvna1XZ4
P6z7vfSoV661TlfpT+rCs4wnKAj/50KXq25U+xmTOIBm2qi3KshQqwaqFCV1Ll0Gf3BP/dNSIPr/
BUoD3VYue3/M1nihUwyQzDvsnc7HQ3IJsvXhoV0LbkARK1HhyuFNKk2+rNYY2EaXH9OyFmxxnCY8
8iovY1HVqzoO51WlqgqFBdSa5M4sJQI16lgBIlOtU6Do3b8pd9lWeQ131F7+m4TDZf1zuCNrzQAS
HywM5alBa3yxi0/WnXlgHEsdJA0jz3QGkgJxGVg1/v1VSZK580U4KEIefZTqFTof7QlBFKetE5hU
wbG8uONCIPyfgTTloqGM7ErAZGzBIuVpdxla8Qe3cKdNTGU5qCE9L9irrXAIzCQufZhDovpx+tag
GgxHQfzvtnEZu32FSt/B0d47YgsmDtXaeQO9Mqw0WqoL7BIfQ56MJQAjdCjKSP9RRD+3qz3/3q20
Mw5eWUpDSShnVmipnNqD4jYv0nb0RKe5q5wC1xP/JLrzg8FSLg8sVcaiiNhLqDnlYEiqs1qIWOEg
o5np1ua2QsacKXmVULynRpbAvPOMX7kraJOixBLcjVlfdvZg+l/j6jWgGs6Xz1Aa368k5HUbV+xS
ZCbbUf0yBe/Lg0YA2vkR5MqNuGujFiIPyL91uluKHtKoBrQ2qmjdNJ1jUu3Zt4veNVM3DJP9x+f7
4rJOhso4x+PsIq3oBCMONOIPVCGjoAocw9+V3KFeAX7zOnWxyiLnyssuqgRrahEZRfgwa98DzY6L
zFXEdam5EDa3lb6wK0lFf/VmeXhvnzEuhrnMgxylVYf0zH9Iu7Iet3Fm+4sEaKG2V0m2bHe7u917
8iJk1S5R+/Lr76FzJ9YwivmhBxhgHgL0cZHFw1Kx6hSqSton2SzcuHhXPlYruVhT5kML6xStr8mk
AcRW7lrpQSOC196/hDAXK7iDpWFkz6QxKwh69+l5ymF8hMx+6tBXA9Wf+rP9/fq6/eVr9gLJXfQN
5s4adQg/GdwekVN9O3udH3noctkF53M93EIc14c6zyY7iuKZv8RPF3TumldaqdBaCvR/isYrHXLU
jKhlJ7yPRNeDyEu4y72vTLuPLKxvFByojA/bY/ux3OfFIu5Ot9LcRu8WIKrK8KfmWxDXh8z6UMLj
Nwhfax+QpNEpKw6pJ5B+90mvTBfvYu6gWo6uKqK7bZ0bL3DcHd5OkjVOrA7+PGv814Pi+Ja6GnXL
fYin9EZ2RK4h2Cq+9l5tyg7TioHZao89ahKsH8rw3ziDr7UfQ3R0khKraFSdO9q1ixaKY2V9SGjm
whp8mX2b6BAi7QEDVVwnS05k3l4/w6Kl4lhDyaNInUYsVVaMu6wwfbko79FJ83od5i85gIsbcFQx
RS1q3hUYojx1mzh2FS/etDujxYkdv5Regdex64giwzh2mLQg6/ocgKX6XJZfCvleFQl/iFybY4RQ
qyvTSJhNkS/ZD4n2dN0EEcPpHB9Q2g8VsjPs7LCn2giC1er30Z1d9pVPRbU8oguYL7VX00Q29Bb2
IDl5wFinG+Kp72yokzgwY0vzZy7ttzvwVfZdbDT1wHpwrFnyjfJRm/bxuJFnxa3GygmI4MFH4Ax8
dX1NrbTtzqm77hBVkL/rXam1BFQnAuHCCCPL0lln9SBqWLhaYW1yfXRSdfCve4XA6/ja+i6SSkli
gURtfK3LN80QROiiW50vpy8qUKfCXuAGd96qulPfKp7iRFsMb8KLuuT2B3lrH3tUn2zS+9ATftmy
HPg13+CoogtnuW80uKEcAEjPXCU3H/FadzR6634cDddCI5oRlLEz6qnowXb9zJkY1WaaxMTAPbb8
izgtwjt3qZES+bzKUzGzed7pd+Nj9GriWY3lLD6wmQs0jn6NIiqbbABaWt3gHcKJQlF+VxQX8q0D
U46H7n7EcuYTtlKHZgjKKl+kL0zaqTgVbOq2d92ovxRlXU43R4ymOpEmZw0ZYYYEkIXJxpiiBvUd
68F2Oy9+CG9BYpvck29E67muGnK5MA2OMochq+yehRu1N3r1Q+XHx2SrQORB35aHaFvcTApmy7IM
AnUzXzugKAS92OZ3ZC53HwpDDFVRNEtXDVXmfkseayFF9TRC/nwrq5WjZ4coEtVOrzLpBYRPyWRJ
KNPeHHDPGV4Wvw7zLrFPWQu9E8Vpg/ojHLdA46I5M4+zKMWMOk8b34z4NW0P4Yf6/xcQ3Geg2clo
GQ4AkdDT3Ptq8dzHglO3fiYWGBxVS2qVjXoODPTTSvfErVy8Mx6LG0zWqDC4lfqZq30XHIpV3l5g
csRSa1ldjyMwyVHK3Pk2u0e6925EFBw41lY61L5Iv2k1W7dA5Mhlkjo9s5iVNPTDUXby8UuaPKDD
2DEURRBHrgd4CzCOtVXUeZaGDT9kfXOq2zhs/DzGYO+ZtO3/8CbBtuiPW2KBx8V3M4bLyXY0stzg
WdoLPS7mY3w7u2SbHKo34a0kwuM4rUfqZVIZXvpa3TV+fpRQVCZDdYl9bsaeqONE6KIceaj9mBho
Uvj1OV/sZy9Flwk09A8jLJxfwq0ucFCBf57DgsXFp1aKFg8hNjBJHo0sd0qhHNtqgHTZMr76XTfs
0tJmmFSmjaOGb4luOakpCI8EfHjOgC7M6AJjgLggQLTy1NHYSefYlbTjbPWOXkyOHYsuWJFVHJcg
EOlpEIDlpalwqbYx4sYtWkEqXHCU+fr3imLk6syWrsaUlzrPoIxEnTC/T2oN00O/CahKhMYRxxhS
uWtYUWGzmTYU6kjSXb1L8PXBXhfYZGt5V33NjqLeW+bSV460ylFIFpXhPDEjuxl69/kPvd1F0X1i
UtfQ9/aQunOiegJT2W1yDZOjkU43u06Jcax1TH8/C3MjzIVO9muF5oJw+6FyzcUR4FgkCkt0aKPz
CHp374W9rZXnQBIUzqxnbxcYHHPIpTkpnYGDTN/Tu9Zj2gORh/2LMO1IOrE6X32vPwvWUXAK+GL4
OKzNpIPmmVe/l1+IO/jN0bwLtvMhvC1v8wf1Rv8kulGZO1zZOr4gvg2GRLZLbF2RyA6Z/VT7lrfv
jVArbPVVz9B1YluqQaBZi9+xYJSw6uQSb1xIkdgIoG30FpAH6bXfFI//g97Muj/+BuNLBxXDCoMp
B1h3mM81fcojezHVXUgGCauW1zftAsZFc4WajHRKsYJ1tY8LzExonEAktSTC4MK5RFeyTi5gkKI9
xsaWkneDuB9yvosdHAVbaoYaW2ZH+25DkQpKM+Ob5NYY2PcunVhVVeHanqi9ar3yA3OVLB2ar6pN
OJYkBdG7ecT3PmNJls/KXVVz2tapMRZOOxV3qG7Z9Z8m01FrgcXrd/UFmmNK2k59b7WA1qpnCTmA
4FWwoutn6wLA0SLV0iizmW21Z/hK7EzHMHWC5/jWeqKgRhXvrypSxjtRHf36zXPB5fixlGS1lVnf
ci2TrYE5lp0sua321pulo6lPAivXT/YFjTvZRVP2dcTaTnucbDy8sgCrKjG0t/VtT/hAs5rXuPgL
n3if8Cn4q1euyGSnk15l6VbDiBIt8uN+3M52jaFt+0be/jcjebkbHcFQSFijO6vY7O4UjIotb5Nd
7We+6IP3Lx8BvxeUT7zHqdL1KoqevenEZv5g6tixDx3lZDjNnrVCi9To1t+zF2vKnXwTGUuFsKbN
BlMKZq/BaD/Fqfwe40JLF189n/GAvy295JAdw+8FNKdaUdZU4LF8ht6Oo7itM5jc9+9Bhtbh+aGv
oe+Xdk7SiBr41m+Hy/pylGOacmhYM8Dw4BY7mofyWygJKpDhZAPVRXpa6/HYBY1jmYl0KKhkHWcp
KZ2xeUvLn1qIJ/tqQzPZi4PUkUW3xXr6bbGhHPFYSJo0AxPkYd7KmuvnXeqjEYDNPboXfSCv300X
Azm2SdJxihoby4k5cmYHVYb3SlRZtv45coHgKCaSFUkvz/pxg6J6WpGaTtxPsVukk+mh76xyaNBk
DtEVW3BHrFE4UU2ZQFfDwDM+t5JtrukqpCcwatBs3KH6YkjHXDMcYb/g2iIucbhFNIM6s7q6h8bK
gCGa8pMSRn6Wi9JcazfeEoVbxyQx49SSgVKG5bdm6reWWgle0AULxodevWQU9mxjwWYp/NrFrWPN
xk0fzwdk9QUHWbBmfOfGbLSRHfV4P06tp05/svJ73RS8fwkWzOLiLtOsm2GcAGEX8guB22m2+iq4
WkRmcOxbKPYUgY5+DZLLvCJyMPf+RjvNLjraUb4UbjPXmJ3rqCJQZvgiHJ/VPiqKHqDW3O/kLnFa
zNSWE5EcwBqvE01G04luygb60v4Ng140uWmHMfXa9lCnz7X22pL7sB8csxZJ0azmepZY3F5F+MIg
hgSTkj1S5RvIJSFv7Y+uhrwkotdhB7mw9tP1ZVytdluCcpuXFsVg1hoMbA6h5aaP6evojfvCy33T
jXM3mlC50fuFLwrxVoOEJTC3gSH9B3g42PdMD9fYQxXZQ5vmRr1BrfT+uqGr/rLYSPbvC38xiNmR
0GIbOT3UqHzNv0+Bdx1i9eV0aRJ3U5I5zIqIraXu9CjGhrjPTbDtN8aW6SVex2JEx3/1LqE4Wg/r
TpcGHVCyguHncd9tVDzZO7Fh9A4ti2084SlVl56rIhYgr/LjYiE5olfjKpYnZUi9MSr3s2Rvoqi/
N7J5X82DSPBBtGlsFRabphljUukWTkRt32M0dGruNVHVl8AcPhwnea3nSB+kHpVmVw1eMTwsjDYa
FU0lFBAJH393lhIodgKcUaUbxbxP08LDXFanL56o2og8UbBwfARua3o9y5A3Pn+UflacZ0xYeUy+
VkhUq150GEJH2EGybqBmK6pOMC6Mf+aCRn9fpinuTcyL2FR1967oaJ3q8/uxTu+oXJ+uH4DV/BbR
fuPxL160LtM5moFXomo+drpXGQod4WH61JNt9qq47OPU2oxUcO+s+8sFlrsQklQe22bAhTqjkDTP
6F0/GZqjTqGbqfLmuo3rh/yCxV0IQ5SVWRFU4KziPmr8Eq18hJ6o/DnWZ0eqjqksymL/hcIukNx1
MFI7Dm0Tq0rt/Kh3ReIWZbyjUelOSnqvQW5Hq7Wt0RAn6Kc7efyI5v9yV7lbQW+aoZBULO/Y7gN6
nETzOs9u8SdxXgzk7oHIQrWAOWNNMfIKRa3xge6Y3lO8FZbPsp96DYm7DfpKD4hpAanZ0L25izdS
6GRvzbbz7IO6i47Zy/jpur+sn3pTIxYEQlSbj/XVuetSicVEZTxvZky7d0gX7eehE+SWRTjcFWBV
ZC4CAieZ4gDD3HI59xOUEe4a04r96yatL+LFJO4G0MukIJoBk8L4qNEnefhx/e+vfmkS7TcAH+4X
zYiPFgKA1iv2rDqh31m3zVmQCyNAPxKNL8A48hjGKG5KG2Bk9KbowSy+XLdmdWOIjFptYquKxuci
swH1FqqZ44Ni1h9HI7spNGg4J/XuOszqpixgOM+WQQtWowMmjCNUFu9LoWAiY7Y/zs4CgQtvkqzM
aREV6T/iM7txBw2P7bhRoe4u6jEWmcO5s171taUXALPrnVm/ZbPgqhL9fc6HY+iSTLEE+VG9uB+7
H6Yh8Krzm+yV1eJjmM5AsZaqYj9YtkRyGjc+Qf3Bm28kvPWwQX4ov/YiDLVFAbbbCRIMqwlwctkr
PrJJVKvJQ3pGZ0/+6DiPINfgGp7hsPmctZ8XjmE62SH0FNF9JVhaPs4p6YAG3x7YWQN99PphzEQt
zKthzcI67kLsidm0OXMOtdGcMM03Y/qERgEHqgsoPBPVSYvsYf++CHgtNTbTUYY9in2KI98SSfat
093CHMYgC4CkgkLOWANA2jGBFcNNtqi/vWUCw9SPBPWWQtfgiEJJqDnaMdCmE6td0G6mO5q6Nj5j
d8Qx/eqhfLBu6A8NnWMirxQwiM4xiGqqdUMKQLNxDfKGjVtJXSaKgWI3ofzpalC4WFWOQSZIYiAo
BJg63kfxxhoTF9OxnK7/+Z+Il68EJqk+6Rkj3jnyteqpRtx7HWA9HXCxhC/+Rd3cHFclEKI9OmBB
Ivkufwkx54m1ayYhOjZZiln5fh1WsH58HXAbDUYNJYLUy/vWCeYHKbhRZF/rRd+TqwH1wjouoB4T
GtsWsq8Ym5amDkbMeCPBe2qooe0BzZK6vc2HaNeTTDSyj13sVxial9ruQs0u6xDLyjIDTJ8uPoQ+
y2ZTX5QZWKcQoqpIFum2ec67LE542lcBmlphY6DeVPmX/0GFcf1oXRA4kpJyG4MS5JIdLW3buPob
SRztjslV1H4ZCMcVrwc1FziOsuRQHxoyAi5T8mMxJgT6HCkmoI6B4J7+i/NfkDi6si2I9cgDkPKf
xV7bomH5Rd5H92RPoKPU++MGMxv2uuiLUmQfx1ThbBpWJGPDBvVEA2Wj2LprFqOIEEUwHEeh8qkt
FRMwZ+3wWxAixVyPECN+ja28C+7050L8Erh+e15WlAt90iQ2227+f1AK3QfJ0Xb9m37Xvk33LDIx
dhi15te9IEJdz6WS38DnkGlxCoo6wMRXhTnNrXVo71GW5SKT7+gHZBfPWgyiHtP1fOYCkVHAAnGI
4yCbApj6j9i9Ovpzcupdedv74f2s3Vnm9jptCjE5PiNqPU0dgZWyP2PeW7ZVEhdrixF2TGNfkxxh
/aOAXc7z4hdWalE4jyRlzopQEx/QeF/tkeQcvLvS2xWuaDbsepZnsaoc16RyMXZNBAtbr/fSncJG
nVKHmqh+wwAhCIhswntie+kH44eLA3GsYxTapMwhgBnJFV586r9mX4ctGrJ3neyYIhJgp+/PCwKv
DAbRbAxA5bwns4YoNXs2oqB80yEIr9dfDHNyOoIqu4A6UddtrvvOOh1cADnXiWp8wWGwClKr7VOb
V64FzTCDigrFV88/BAJsvJxoBr5K/30o5HwuoTQJdzGmewvt5KiMKeajXvoGjQQEt2rQBYr/CJr1
qcb7CVYwIl/K6nNheCRP/yMGt0s0HaLStnCNhzFGiieGa6p+GwiCvPUc3MISbmtSYpWKxs4YhnKF
w6lrslsCIutfi/y73P+coUWAKlBvTELvuk+shkcLYO3fu0XJZFZmBvN65VUJntsOzQoVpNHUnTET
V53vWlHGSmgrd76N0Z6anH08Ej/cpRg0bT6aJxZIQCRT2JCySl4L+/gzLZeqqlcAw+wqdEejNhF1
N7mT3cyHZJedjBCz5YSMuRotLUC5oELL4sBSNYBOmDGFkS7sgytHZ9iJTauThBXj6zYSXbU0CxOs
zp9kC4JGfVrT9gVyczW5bTEgZPKv+4jo73NhRDZIttKSGmn+9M0wXyJR8/P6naZfDOAoo4mLFK/J
5wQt1JSdpnKs7+aRvSXXx/xtuskFyUyBQXykkGgaWsA04EWdL1uvYrnttYIvcjGIr3eXMSXVTCWs
GIv90111NDfnyP8oqmNZvUMWQDxv0FFuagVAkfYqx7WbU8stoJYQxm9UPpqKYOHWcwkLPI4upniS
iKlg5Zj21IzUqY15zA6qi/182719LJ++gGMbufDsqisLZZQAx5QN6ifpbviEStVf2t54sZMgphh8
ue7sQhM5xki7hBI9xmnqDq3H9GhjiF+gbY19DkgPoiGxjAr+CAIWFnJUMaGW01QyoBX6o52dzOQY
Y8zBJEqarb+BLHC4L46iC/JBn7CSvbUz55cx2LZm5Q/moY0/x+qXYPhM6Nv1lRSZxtFGQxvbwnAP
BAL58DkNCk8P6V0Tyht1NrbXoVb7DpcHjmOQIlGl2WYU9SsdWnjpY/vEJolU3vCNSffDPXf45NnI
j9eRBVTCV793km50So91bSF5pUS10yav/w2BC0CSsZTSkb0pWWFzM3YzhmKPg+BcC7aKF34v2jRv
LUaIfegbSevEXe8Y2eepF731rX+kXfxQ4wgkSRozCxgSaxZr9/EmfYkUt9gxRQhMBj2iZlp7vr6A
61EiOnrxaqRgGDPn+lUzV73d4X0RwI40Jo7SBE6H/1+HWfeECwzn7kTOgpgMOMl5GDp4+6b5x5jp
gsA5uWxUum6wh1LdMc81tvkLJlc5/RfMw8VcyevmrLvEbzBerxQvMS2EzVlQMdKNRU5KfRuXjVfH
Is04tuN/MuAFiPPvPJL7nCqwivj1868EZLS1Z8fEDHNM+YBQwOa6ZX9h+Asid2mOhjroVnwmC9ll
H7RMtJHubCjhF8LcnMD7/pAnTRVpyNnxTVB9ndxo9ZaWglSjaKu4W7LI5wbHF/ak9o1FC0dSDugt
ovb43zzc5m7GRg5HtOgCBw3HRneKEtFI2vVPf/TZ/P9RtZmli/u+UWWNDiySHU7yYcRbffFkYQpU
6KgP+mnyVKexHJYqEzCE0CM4iqCWNNApWnhEeLI3BMOlUTh+/FC2dmEkRxRxNkdlG8Hhe/U2JQ9G
KTi5608wCwCOJxol0vKCYhVZ9Mn8W9lBU//H/Nj+PGvqHzCP4Ht0FM2WZIv094Os8rqklTHo/awD
lsh5eacQDEe0Z9VRU8zzGHUr8uSpFiUb/nKf/OMxKi9QWujdBG1LgObz3vxGXJadktzoZ6e5zTta
Fj1M3BVclteJXuWFScvGDGSFxRp6vo0hhB8YH0ss/t5BeP2/z4FkmJhCdA7r9wqSfGwk6PzYeJZz
nqPpioKY6xyFV4R/w6mGXPQZggBvmO8N+6cJadf+h4B0r5OUyouQkkQx4fhYtfgViXaPIjpr30Ko
u+76jXRITqjzo475IKoBFRxtlZckDao+Njr1fLTZlOvGHd9MHG0chMNwI0QTrSRHJNFQkb5ugUa/
TbXzawCj+ml6iNFGcWDbJ++gN5ELiPkvH9CXU8BRSqEGsz6HOAVnQTSvOvZvyl1/QB5nEx3U3Enf
ru/m6hEw2PRkTUYMz3/fUo3mQcluAmLcJOW3qX+9/vdXl3Hx97kb2lJUKqcqLk0oGdCtqUqxM2T5
6IelUNaehRd/sNYCijtqKk3NbtBgSvC53mu76Cl3NV/ylSNaGtzrVq0eAVvVVCLb0Jfh5XWmQYag
cS4hlacorj4Rl5bWTTFRdyoCwR2wuoALKO4irWmQWSGDolDNadXZlcbuWyhbP69btOp4uqJi0IzN
ejT44S19atYpNRCk2YUzHZj2IHSCNtOntHTYDHfJ0wSFL2uGLQE5qpoGWwsz20L/Y3sY0taRVOLQ
Vv7ATi1R2K9YxCGzHdDJnAKYlboSKmrQAhn3d0P34/ryrRrD/MHEJBBV4Yv3TAOD39oiASfOh9Su
3E51J5p710FWGRAqNAaygxpG7RLOFzQZKaIQElV4TznrZXjpDwJdW8mv8UYlUidfN+kCxhFgFaEZ
F5lsVhJ8ypO7WXvOzdN/NIhju0GLJ01OgAFhwXP8PqKRgAkUZKjpNAS9QasvxMvl46KpuUXeJGTP
NIxbJ2gKhS/lCxp+qdMezPPwLF1zkh+9SHVy/WxpsqLYlqJY9vnfF04YZXGYaWOIL4db42C43YsZ
4s2dONUeHXGe9AmtIdcXdo3V9QUgd7aKbK4sIwcgpVBal1q3NEQ31ap7LCDYvy9skrFt0oyRXdDL
TfzSjg6NrWxQRfORj0pdBx/pBrr3Ff6CGnSN1j0F/6nHyUWDr4fPSC/5+stJ6FF0768x+xKOu6+a
trXM2AZcgfwreuIwV657nGjpJHYnWkLm3fyFtcTiLiyKXTLjGEs4Jd2rWZFy16jtjyGwP2ma9dPu
hp/zHHeP111jdd8W68m5RpJ1FgltEGLdGU949kudIYz3oz68fASHKKZiqHjL4AeVWF1PZ1nHC8Os
RZvBMj2FYEqubu2vw6x+aEI14DcOt2GkhaBIHGDDrM/9LRtTH3wi3i+tb/OgQrU2cKmIh9ceBZaY
3MbNGptDFMK2KX+oMkfvNpXiI+drRwRPsY4yPo/p1+t2rm/bxUxu29oWHeB4dkWZa7YdyIOee7qo
M3m1EXtpFnekGzprWdjAH2fFKXfjlkkQq5sGulpkw+ZjE6/71nmTJx27W9lrniTvI3HV8hdwFxzJ
DNR32fgFgewbw9FMmy1FlXJjmoKwYDWLvkTibresU5OpgQ4aJMyzh863UXcxu81zvjVFDsp25s9T
bhoy/lOZJuG/idLsFWtCFAe5mFvz23A3HKP7Asm+Z/2E3rxH6hJ82T5fd5b1C0e/YHL3qhmFkt1V
wEQH/wtTRQgP5KFJnAbCfeU2fRJ9Rax75wWPu1n1scyrcgTeZN7k6JsL7jXRfEgBBF/baGlj0LUS
wsVQp25vS44ZjZBNEsQIIhQuhdkkpVZ0bLMM7VmtK8fUUa35en13RBgcY4XE6s0wA4Y1f27UcttH
75UlamcUeB1fs9jOQQk1N4Tz0QQrUHVTiArXmd9e8WtewzSpDD3qLCAMc7yRG3IzGYFrpeEjtSdQ
VP3zA6tmKDLR4Neo7OGO0WhQRcpkrFoWUzfIJQddLM48vV9HWeeFBQx3cvRYIeoY4TrBPNsMPpbu
yopuo+Azjciu7J3obRxjzdUj+4sAmV0af6ynpaDsE/MzMbiEu1QUqyejbZTx+eGLjeytiJOiBcD4
xuR7Cz8UjVhZ9cMFIHelZH0BbQELgK35vZ0epWRnkEzAs6tuuMBgv2ERJeJtXm9JS2PP1FO3Iaoj
t6LSIcYt19aNuzNkrZr7Kaxi9CdQybWSKERxj1Ljg3KqcFc1JHa1XmsddYynTTDW4VawcSIbOc8M
QrXPRop1rMfpLgww3SHuIC2f7lq735SYVlXK/V2u1TsKlfaAFPsixXQXed6jZ3wj+C3ri6FDYV6z
NdXik6g1qbsAAoe/nGi46yYnue0wbl3bGQ/NgGIC1N01e+Omua221J9FQirrX6jWBZ/jNiuT5DRr
09jLa8d00jvM8C0cuoO+OnsCGnYiQZ51H77gcYcm1wajawnsJTXisPku7TQvHwSEvZqaxs39e1W5
kzJSmoxtnLFVDXRH2do3UODZfFOfQAjYWojPKoLkyLpPXRC5c6OpOh7SSqyjoXyuSs21kb4QuIpo
6bhzQ42qsWYLEMEx8KXeMd/bByafBF33iKkWDN+RzbgXTUBfD00Wa8mdljGqClUZsGNsyDI0Rt3y
Rw6Ww2DBbeJID8InlNVYfYHHEXpZS3M3pDAz6xQnpqnTzPgMKZy+erCy0GvJm04fbNE9whbvT1K6
7B8XEJlp2kOcAahJXDhafYjHfdQRDyWIjmAbmYdfQTpfaAuGncogaowZ66k9zVszdjJ8INvuoOCg
KygOz+/zj90bv207VwUuEOc4gh5tDduk9tAHFBrmb5mojFLg/2eeWWAEcThHaQCMqvBJ80mzBEda
9Pc53tBlzHSWE5zobt5k0ad0/HF9WwSH68woi9+vqFnXzhZ2pYigi/84QgFpErwVi7j2/GW8xNB1
DEnMYYOcB1A/yzd5Z/tBgya3oTpMGXUklNBC53kzz/ZthH7SWO1E77zs9FzzPo5EMrR20LDDPqk1
pheaN3J4iDV1Mxmf0+hx6LfXV1VoMkceil1WTTYBjg2rYeQx75hA8a8ecNHr7npq4UId/MgmSGTo
VZdigVsvU53AL7zKR+ZO3ue3gwdpuxsUonwsAbUA5ZjDttFxaukwMaL3Qx+4svaiyg9a9E2wlIIT
wFdO6oNCSEiAY95P+Mafv6L+Dzpv9kt1q0JXvfgxF66oIm/9VFi6hrySqSh/CLvXeqckCha0ll5y
8jTaiUuFYup/uWF+o5jsRlici7mZy6CPc6zgbfTc4iXI8swX9d5wWGUyGsaer6/kuWvizzNwweO+
Gat8ms1yBp5xonucvl227d+tA8ub9DvyUGFGqu6WwO9uawQLBTTrPyJJq1uXn8CFXUqaR0FZMjqb
Kn+a6buZq8c5owLJq3WfucBwrKkZVd8HE2AG7VOpvGbjh94DFnawH7DYOr0LO2j5MgA0qLAnXunO
3Bh44m39YSeSxhM6CnPXBVoVY8JQYwOt/9Zt+r2Cjmvlrnxnfaa13+2E5fLrV/Vl+TiyzMdizqcO
jqI8TYcarpL7oY/OjQ5kkm+DjbK/7pns711zTI4tszizK2LgiMv6TU89XZudLjvF9QeqKJbOx0VY
Uzf3g9yzZdRDZ8x/0vLxv9nBUWIztm1JCQMg7SYqyHOqKbehWe3KVNRlIPBwXlCCDklAFQgYQun2
izZ6EhHE9QIG5DuFSBJlek3w95siRm2mvIv7nwEVDUARoXB0QGIz19sIKHp222uf5/AUoHTg+qb8
5aPotzdbHBnIs1YPBdsV/Sl7TjQ3gGRv/lLfaJ/JfXKHaeTotdoJMAUezQ92SQ1jkGcLmOVP/dvs
0a19V98He6RT76cSggXTPoFQQf5VACvyCo4oUPAS6bOM9ZwOytbCl+228tlHiz651a3uptvMF33Y
iizluMIOu1mSTViKYsPIfobMmzN0T4NwG0WuwnFE0Eq9LhfAsZTD2IVOiT6N6kmwfgLisziGCNF1
ZRbMGPUz+9ikkN/W7sJ9CeWCFqsnLAtd3S9bgWSmhgINpEL+TeyTLfdtFNQgvlOWu9UdnoW2aHRE
v2z2Rb5tT0w9XWCiAJJwQUdgSVNYWkh0STvpqXhmlahQ8fiqnCxIEWNQzVEXMAnbmD/I/WIjr21Y
642MglTYSKe2eax6WnuxClnNrA5uNE1GT4ccF/51K0WYHK8UeW1NqMBCdseg7kheWuO5rhLHwlDf
XhAKiNaTYxe9LpK5irCedejn5mtuPV83ZdXvF8vH8Bd3f4m6TTUxkbRL7SfJVN25f+yD79cxRDZw
tGEHBNouDdsi5aGd7oUzT1f77/SFERxJpFaVxyVhi+RN6OJhwgTB7YRMinjI1SofLaA4nsiSIguz
km19G2+HfBerzVYP7gJVQPHra6YTWdMg+mzzxYX20DSariCba5ovSvMzUgXByvq1ZV8AuDWrK4xH
aUiLaP1IbzEFxsGMsk/ZTfmuHNhYBRCsKfhQZ+z250m9IHJLJ6Grr6cGENX2ixQ4Qef1g+3SbJfS
N7sThOjrH60L+ziutQk0IyqCjZpOhj96TBQrihzDm3182IFu1Z1YnnP9u3wByhFuhLHfhUQaJNlu
hw2mDkLvqdua/q+5g4F7/ViJ0PiUl52UgyKZMDHZJw+aN+7Gk+EETusmB9gminMYc1/ZPj7d1VJJ
sdUZaHHYbWc0nQ6B4tbVRh/3Uio5HYp34hGDPRXBTgpOwnkVFgyVZHVryhZOQqWjbY00jj587NL6
7ZnnD6QFRKEltt7k2LYa9WSzh0Z5zD8IjxXKkwOnP9r76r+dbj4tVppzTqgGQK15t6bDSEWFT+s0
dbGIo9x8rO10YjQFvWfHrp9MKXQHspMSQUi4fn1ccDgWMfvJQj8cDKHho5pukuGzcBj0+mV7geBo
I58JGRsdtPEuYVR4eCONeLpJ7kUV6iI34/hCbVA+A+FGuNm4i4N7WgjYT7QjHDXIgz2PBVupSSnR
9PEQlT/lAMMoVMH76Xr1yoWD/khoqZRmSQmg2pu3CoZYq25wSvbpHau6N/b6kamnJnftT1a8jQL5
N1F94RnhClPwpWpGiH54i5na2o56yB4MN970b/FJcvWN5qPpxbN9+RuGEqE5SXoeBBGTYKH5oVkK
SlBDTGTFp6X0FNPbAC1yqQF1v0JEvwLH5FVEytwIjYyR/XQibIEfBx8dALviJvkp7xWfDe9u/eBR
+BW2+hWx2GDmyQu2GiVKp45F9cktOahueZh3/W48GN8gQuMiMHm7fs0Irm2VoxIry/IijAA3sHqk
InOy9AlDYRX6RoJDP3y6jraejFpYxzFKopmZ0fyyjg26VHa5G7t0gznBGBuEcMgT4InM4+jFivOO
KgrohRxbT/qmb8mmuSs89PZ8Cvf9xtpWOUZSpHizFYkqiPyHYxxatlUjs4VF6s1vJWU7ldVRGuId
4llfx5CY65YKqFrlCKiylcnM2LkIIQtd09es8pNGMNpNgPFH7/CEJ+KYnfwxeazt0O0kF3O0BIYI
mJqflWVpklSRCTum16dOgjLo9vpCsYW4Ql986zCKNbOyZV+UxS20G1CIne9Zl0viX4cR8BRf5xLE
NubeWYDpx7f/I+06lqVWlu0XKULeTGXbbg8bmCiAc5D3Xl//Vm3upZtCdN4HEyZEdO5UZWVmpVkr
qT4Ljd+KXjUQz2PqY3HOQs/NLqoUSDHkhyR5MjUKHVEivhbnHjQMDyq9CAGJKX9Ma2k/Z1i2agVX
ijAUgG5YbRbYOGgdNZwBUmftbn/FzdVA7eIvFM5flKLczvrK7m9QoMCh7KIjZl9dw4v29Tfmg8Wj
NNkiye60PUV/JZhzHGhjh4Yewta1BqMD5iHzLL9xQjSdw97R74cEfRZxZ95RPQ7KQyqc38A2VleB
VxZVncB8jHZdIDjigwY4DtHFZum+IV6KlAVxfmPVxU5oJxywVJ6T5dj8CfP81QHyFaPa0korxFiJ
O4neMDUO9gSpSE1ETL5GpJSy3PcanhCsXVq/KBgNKBzzxNA7wfsd22RQoQTKP4docRq0BJwoSCY9
loPlIC2U9wbgJ1mDw3Ip9Jftab2LLars77lKCcywzmqR3XLxAACiQxIk+3jHqFyphwv15lQ5f5IZ
Wtl1EowvPM8Yh64C4074lxH/MkKqlsyxCF/MY0HPVbvMq4GTw3y+iTQr2mk760OMlmIBbF7pMXwW
743H+s58TXxqK5aIz/yWUTMuHSYwoWrbe0V9F40veW/YztJSbQrqRqucK4nwjAKzB46v02yMqtV7
6xj70bmqMHdrs65pTTKXUMpxTiTMxjSPeog08KKuq7OUYoq0/TrKfh0TIYjylDx+WtpGM1rhkNV+
kL6ah+hJx3qC4JSvjAC42aer3Qc0nC1lqjyW2gSRbcgCbLbY+qHwYlfwxL18P3u9Ex8oHJBtN2ma
oB4yTV3m9wZloHQkJqBZMZf72ejujPiZCHTMZ/yallwEcDcvkdpOmVgleMAS/GkKBI8Bp8Q2WoHA
gbH2VD+fUogL7ImaT4lQQV4HTq+172zToHaaKJW42G2la50II4rPmj15jCvI/Gh5bI8P6wcfqW7I
dm56+X7cJRskzAmtb8Lm1o50f6kXZ6Aw3ykh3LWaKlkU0hYa1egBm+sHTfvQk4Qyv7Hsiyp8SB61
qjI1SFkHuzuUexXDFjP4Jb8aaNkj5/Bum962E/4hjm8GC62ZCEsIcV30KKqSbRjnIhocKfk37B4k
zBmn0T+3JRKfkW8Pd4NiFN0EiWL5sNQnw3odyLExwr55UjGAlE9hbqGZOfrjKX2RTuDydnpbvG/A
ru0AIPqeykMoiVyUTuW5xhgCblS47tK8sSMUUf/uu7G/4CoPkKMcrBbM/FSpdLFd4VsDWJuUingh
/SZgXSyCnd+VnCFt4gZ7evBFbxvSiVehtIN5EaTbtSO4VG3uN82KizzOUSSZMqWTjrNKKzt8hKfw
FUAC1F/K47o48gcgUJ/lmFCS/eYNf8uDLFnGPKudXCKHkg6xEVQg4UnHJymkJlcpq+BcBmioMDOY
4Ftm6WuOtstA0TZuh/rLx+O8Rdq1ozQXEACsVAc0ALacfJHk4wwG+bwhqpyUa+JBlqy5kKWEhUFW
SmcunSUy8+EN+Mj9o+lw64dm/G5lkqhN+BY/zOworLthJrQhTMDi0vi6G0IlEvHllnB0piSzhfDU
hJ8L6oQIE+ARlcS0trDaC1MLq2PR3efzy223QP0++/+r62oVqrLKMvTo2zMI221DaQjHQ93QX5CU
5v8GvuRbm9jRbgow9fclc+ZHZLHTST8KbvVHA9hXx895hSif1r6QmFr9IbVeeuG1oUY2qC/HJQ0Y
t1qNaIAIY/Wz9cHMqPIJJYC7/XKeKErOPHbnWfezmxwbJwYyjvY4uWxo3XKpYTjKd1ucO9BEXe80
DcbWumHsFLv1mDny8+oMIFJO8Yijxgtvawhshp+ND221TjcXaCgWr438us4iYXtbyQJWSmUDmAay
qvOv+0Fs1Slhu1Xq8DlVvKYb7SkjN3q2nvTXUjhfsLRjvggFXqJmjfV7ZYfYHX8ZBju+U7CWFpn2
/FEgKi+bR3Utk0sY+qFV0zmHTOPZDOIanDiRJz7k7+fcHvYteL1n4qm25fCuBXKOAlXPca4k5r3b
xh3qu6IqbSuR0XLd/f890rUgLoFIkFJOYgdBMqCDQLrVF4QmlFFwviFfYqMsRQgY8oMV31dWkGVE
o2nLsK914HxDWkbaPAgQAeO2leWcZf7tj7QZTK8lcM5hzuZhCRecv3Q/eKzSlwXKmW2es84ZNU5A
qcP5BWXWkn6MIazUE9scj52+v60OcST8e3wthQlDpRCgN/9k4b9qVNh1QWXA1J3hiZy0UY9TrCFi
6h38s7KXecU7/SFxqpN16M+Wu1Cddkorzi/A31lNuUKrMAsxmtg6eivZZk7h95B6cb4AUP590+C9
jCHt7K7f534WtN70oAWq3weC+ydV3yvT46ngF3Po46aFWpHycVAeLGprejNhuBbAeYBpmqKpGCFg
OYynsLHnV32/3CsHEPQcRVvGKOtdS9wnwsI1zic0oRZGvQiRrf5PrjNSSPKhsh0lNCx1yAxJjOcP
XRRBE8I6QbDD6khltyfLjzxA3SFmxFj9BPUKiZW+Oemkiz9k8mNAoaBWmtJD5vI4+/oh2WmvKK7t
5HvxmVkHMIKf/gyf7VooawtdpZRYNhVNXYLQ6aChaZpjYTJ/ZQRLqt88Jz7lnH5j/hcluWuWS4ph
RTEWyfRPi5M8sQqw4A0frTPwnv/Y/C/iuNs2ZqPVtyM7x6W475P2edDJCTzCVvghoAywBLLSQKX4
lLx/mxoPNBHv6PmtSzC86k+3/e9vwslFKe7K9bLczVYJgYw8R3eaIHbrXXX6zzoQ8XYipXG3zRBL
IxQSdmLnwUuwDCQ4i2J/h/Crg4Yqrmw2Aq8tkgvHU6cIUcyuwei3p+mx2YG7rHr/fTlOre0m8sJn
2e/usc7l3P6wTBO+UnAtmQvTspVJhVFAstSpXtQ6qW66ifpvK1AHSFkMF6LT0QTwHTh63Oh99KT5
rPNX7hLQBoMpJ/XwViCSKPZ7NxTjR4mKzOrScHn7pOah9M29An8ik53wt4GgW3I4Z2IkcTUp+Zup
rH71ZOzCRwaVe7/a5oPxTr8Hased/HUBD6No5/+S+FPbIfzHveAnhtSiieVQhZrhYDj1/G8mVm6l
EWOMlBDOo8RZUUQi0xGQF/t6WF9SU7WliSRpY47w1rfkUvipl8NBKqEM29GInfI+OWf7xcUIKlbH
qEu3VVq6snx+NkgCBdAogh/LXfsY+IWaDZRejMG/S1XRDiuiXUB9Qd6hxKY0oLaEaybHdpr5TVQ7
mvX+9l2mhHBepMGmqyQq+HyCUB4arfWVMXySUTT7OzGcy8gn4O3OBXSp+4OcHPMyiAXiiUU5YH7g
Rw6FKVtYiO680WWlOBDP7XSgWI5BHlAt6O3c6scd4id/pLVDdlVBoaXo7EHpbIvUh/B+/NwPQHa6
bughonfXygbe2Nvsg7fcz4vdf0bJ/kCB4G0uFlzZNz8KBC69usXrDiZnQZq0y4LpYfLLO9bspuY6
tr+ghWl/WRKRznCWN5bjoGUy1NOax0U6piVxfbaj1OX3OZMrO7GpzBXLR6rYeWr3yQJSSCa2tkn1
zbev0EUQF6ViVU2aMoSgxXyO+2NhBoXi3b4+G7atmdhqQrlHsiRdMjhfoItTacyjmaOIVX0GROuh
3A0fwEXk1qD/64gvt5F8/iyNOxq1iEJJBKkUUguGN5p55keGNzoh7PZBepb/3+BbP4vjTsoaQA2p
MXFZvs/zc18Gc/6F+IC/HtLPMrhDMrTQGkMmo3frPVMrY+vauwUsRWwNF/zUrxUh89ds4ieRfBsx
NVYgE6k4s3l5zeRjaN41jWekvh6p9oxuG0WfyD7Tz5HwZ3lcVoFCo6nXIeRZw+xLKxYjdpOfj8pe
tfRjaRlEOYj4onw/0TAAvCz2+KJJaHnJunhqKnpxZLq3T25bDOBoZUBkgWCKO7hc6Dsz08XcbdLY
zlrRGePFtlSLCFC/Rnb28X6I4f15I68aCoESWvLZQVi+CvW5F1RXXV6jnqS6+dXz/SyLO6hGV2uh
LyFr9KNd/9wEoGvTTxg6cBQPiF+OYXgTVbahZMownqv3q4goL3QGPmOtea3wQaNI7DdCx89Kcfne
VIhxN+dQitHCYIXfjg71bnljqKaGsihd2P9f6aJGSy8Y4LFwC6nx9DR7acE+fNvqtu/SxRyYVV6J
MIpZktUF2ljy+yQ7ztXLPLwvxA9j9VBrqXtbGGHi/Ehng0RZLcc1B5hVAh52FSK0g64KFCv6tkO6
KMW5dXME8MHUQ6l43+6HIDuz0C7vSM4vZku/OqKLHM6frxKIDgcNcrTnCS/h5ABuFi95YX0DGjqU
UorzD+EaKnrcQhhIHQF42R8nH6RzATW9vLHk8ZN982ObzSRm6ooXDZbP9G8SEGGyc3ksj1VjYyP8
5fsw6rSCR7k4mpFNc6MTRsJ3ffqyN82pgZ5S/LmZTXut/qlHzbltiRujaz9rybmJwSrAtlBCy/lr
tdMDRj3SNXblJOeqdL6j65afBI3kYidOkR/otAwzQ7WGXQEwSmqgfZ/86ZQeKEokykvx45yLPGXt
NOArqkJyGOtcsjVZTJwWy5lqlzlTXu37dD2E2vAkzIotiv3u9hemjpFzLIC6Tro8YncDL8esKmxT
3ycUJ/amEIAASqbExvMs7qJnYjr2kSrnbpQe1GGvYeWU2qPePLArEfwdt9IlTlTo0evyh7juHEAK
BbO2+ssonRrZsKdYfJISmTDQjW0vGOiVXO66S0ZfiumswDE/m4BUl+zYNV9KcBYUKA2NO8MbwQNV
7LHB4gIr1nzKQPtLVPpuf12Lb/B2zSxIhYQ/weh2xfIhGw6F9PkPrOSHlhYP54i6TGuYCjvAJvHm
yHRwnJgKG4huPKUJd9uTMml0I8EhVuK+AXaHuE8Uwt4386orTfi0YFmjNTLhUEBWeBAK8cs09WDR
kt5FaMnboQjOvdufjhLIJQemDLCdosanm03rECflvo9z01aE6f00Nq7YUQDdm8nIlYLchR50xWgx
b4/Hi3yQqoM++bf1oc6Ie/mtXYq9CwvWpqBFbWKYYBrG99lI3WdKDc5lgOxUw94D1Ojxbui/1eUf
NCqvb64lch6jwDyRUImQwFw8Ax7TnvJjbiP19Zed9pFcm/r1/f+zPM5T6IKsAYoRH27KDtbop9Ln
Tj1p9ae/Oh6+GSWhKNfOGbRaja+1KTt5/DJI1OAPoQq/il5UfblmLYSUDKJT29djZ7fju7Sj+nmE
FbyVIa7S3mwNAaEyQlACrvREmWxTfL39vTbaFj8dy1vt4UrEbCVpFFc4Fox1R3fzSTlWjgn6jcVO
AilgjMHpIXR0r35HVfe3yxqXq8o3oMbE0Mehg3ajL2Ggki29A/luRBOPIWeEDvnoYib9SyJ8JZDz
DUlY940CTEh3lv8RYm/MHtXmQ7yewvRpjKg1wY2+6M9flvMUrQlQTnNgBu8kd9EOO53+gJbXaAuf
Ro9BMmT3zZfbp0k4p7fDvjrMdowio58QQEwx9DtzPGnN5Eezsb8thlSN8x2xsYirwG6ZGmj+FMT3
bzRxaAcJ75q9ulu+ZL5KvZi3M/6r0+MciNz0xaSyF+3iLCCpiQHtM/d26QPAfa+1GJ1mYJBsAzl3
xsrJnbp3b6tN3Ea+HVW15SyE7EBVLPwkx55aXCfcCr+3PiRLL63MI2dF7Wf54svFZBtWtwPmC6HK
mx+8cRX4nlNb9hpIHiCLMRoypBB1z9A7lx3FYUgpxSUcfS7WTdXgo/WxN0uNXTb3Q5c6Vv4nRcuL
dcjs8K5Mv8kwNtYXUMgstYOStV5TT/tIovoM2zdMYZQVYL6VecaxBumnUmV4GHXNXSI8rcpj9Weh
/yKC8xsSkMDkVpqRbBr+En0tx///wCJzTBcBXG6RT9VgzPGCTyWc4vij1Z/KkfIQrGb2q31dZHAe
IjNEa0hzfKdFsxnxRei2u761QRvtJiTQ2LaNXYRxniHJY1PLRSgURee6Py+RYevdh6Ylib+Ysd7Q
ioc07VHq0mQDR9N5yzeU1bz8GYv6KfaMwdfeB8CYJoHhtvPnH7oZXHFy6HWt7lroJscfpNQIdLYH
UH7FehT6/A3lFgjzNrgXSCdobRX2kMZGNAov9Y0nqBe/lnCubLfCehBBT0+Fym3HetGR8xFxhran
iN6QW2Q59pV6O0zkx9u+mzARg3MPuaaq5sQUS9WnRTmMUW3L0WArw8e/k8OlGPk4jEMWQpVyje26
yX1j/dyAmDAvnv5OEOcl9EzSQHgAQXoktfve6HNHnFZtPzXhBPoP03p3W94GvC7zGroFD4d/Ufv/
2cEaWcm4P/ByNO7LB2mXIJVhm8VZwPgJM9ASAXLkafJbVDAHyXsuvTpIqMR72zwvfwP3dUvR0PQu
Yw/k7LUWKrvHhhGFeLcxDfKzotyXlQ2wdJYFFJ0cyW/d0V28GkCTwGXOvPlLgURDOkhO9nU5Mlqr
uLGpqYbfpFcXNTkHrQnpEsoW/gJ2Cw0/82I/9IszwLxc2Zft2omeSaq6jYHIn9XmPLY1jIUBkCA8
bO+lvYIlYLZdHQXJWb6f3Pj4P8BDbnvTi5qc2xaapjb09u1Dj67qsJk6wBd4OUYEKrxBqTbFb94b
P+Tp4s8W3PZzMeusmIpaFQO/POsuEL3sbi/bmRuRW2OEseqc55bSahhLVnbPx6BunwtMzlPw/L9R
6eI5OUsJxbQ1dJYrrJjQ7j4zuMssWO6Fs+iOwf8wBrmt00UeZyRpY4Txkr3FB+Fe9qSdFCEDD7Ex
0pwYQE7+DouLnXPb9WxXiS8Ji8EZiqylvRELME3z3O+7INyjMuxLXgmM2T97cf9QkG8SG4uZg8oO
CtZWYIbfVPIN+pt7dpHAmYUQglx+EiDBPEsA+6nOK166pTM7DOytwrhshFyJirCkVC6wt90wS7MK
qfq73sWQ7jHxACCZAAcr+odhv1YrSSL3m9LCRVMurEfiqqZjBJlqgPlLN76v8VaDtuJz76W75aiV
sBjBxUtxICyGSCh4fOKuD9OqbmEwsrhXo3/mOLFvmyRxD0wuEA1J2wHfEQJS5VSmmr0glyiHv0zU
TS4SKZ2JCSALH1BYXmvD9Mcq0OvVv62KxG7PjaSWXzRVrWlWFRlSJKQQgC8t3eJOspGMOaONCRrR
Vj4xzH7ZjT1RAo0jIZ7Z+y3xnEtJ1D5XY5aZsZcoAz9cj/WO0cDGj9Qi+ds84C1ZnCNpZzmWQETD
AmsYFN66s541xLoeHBZI0fB8AFhw9QGQ2dCWwQVH90jrHWFPKU2Yj8VFomXux0YM4bbNMvTEBA3K
OZRPVmoRDQVmIDf0/WVB1ahGKdHxbceysS3ps5L/O0eFt8Qvtw+R0ofzLl1XzlrN5OjlsReOXfIp
0f6wYP3DnfBbqhqGgaM2h5DSestOsNiwD19GZ/wG47ThR4iKAuFELC7h7bU6Do0F8sQ+0+3etJ4k
aSR6V1QA5/dWDbZAXChvL0pkXA5SPdDq5sf5jacr8ikwPSoOWJxLkadcKssRSn1ndpAAuxuWzrj8
h6rVfJ126xT8nXVwSYogpZEwDZAZWnfVWNn6/CBa7m0Zb/WdX039R3LHw5kBf1yclRTJ3XKQv6kO
4FZAs3nOztLRfMicYs8qDyi4uqsT2jLw9DCt3ti5Q9Xwto3m8mdwRqMtfVkrLKfNE08FRH2oGUTo
oSRwoacv2ioNWRYr4xlbHTL13e0vuX2XLxpwFjIN+TzkMn6/mAV7Gl2wdjml9vx3QjiTEC1DDTX2
mVY191T1LjUwS63Hu7+TwoUWXTI7ITOQga/ogSe7UHmqGmI2kzoNLqLkQ6GUsQZFtOSpLu/qifDg
7EPcMGt+zCWs6wglYaigCJkLrmMbj3A7nF+b1qsUYkWA0IUfaVGUsUP3FNFxFO/E7jCof3ccKhcl
6iwbgMwAXXQ56PR3qeFIA1Hm+Y0//WG9/OCKqfTLtLDb0bq617sgi/L1yVGeGqD65F5eORTWGvXR
2P9f1Z2lsBtMcYRSdf1SVqgD1sR9/E3f46ISd+FnswVKJxuvU557V0EPSQBIx7vxaDm995VBxrA5
oMqFg/On13Bxb98hSj/OHcitVfYSK/vE7dmSd3W8v/3726PUl7oSDz4mRlObFuHbic1vawLW3Rro
qBT3WDAn0Qe2k93Lx+RcQqmFYdrlkJbumzuGjVcCGy86A7PujEF+RF1QU/mMSASsxlT6Sd1lzldU
4pBGhgrZeXgwx9wGa4ujq0+h/LB21IIHcWz8sjOYris1zCArWxS7MvdpRj2ByCoV95BdsUAYS+xT
jl8BHLEDtSkirl+cWIQtQF2WngWM3922FkotzoU0Cnhjkxgypym3RUDHzePH2xIoe9SUny90p0kg
pGCJRLpX/BwAC8/1EXfsVHpqb0fPf+k/dE6jYihDpWHzkoCgDIoZWYsumuTznzB7noYafGFWXybs
uzngvf1g2LKjOxa4eVG+wdDH6qRPuYfUz5tRNaJUJDIKnqFaTjs56kYILzF/PH9rxXtxIHJ1SgTn
IwVVlLuGjTUp1UfZ8Nb506wQKQthejrnCI1VLfSJTaS3a+uNhoh38dRSPI7UOXF5UTGYal4zFyEe
1lMTtJie1f32TE3PUrpwXrBQtWLJcHldQdKPg4J1pkzIiZFtSgbn7VpdTjLA0cHbmYc+vJOGPXFR
CQF8M04UhsnCDjw2EbzvUE/6ZHfoRiSBEjC8J7G3Sc5VSibn8xpNirEsAJmJ2OwmuQ5ANxT8pV6c
R8CYjwW0LByOfjY10F0OARbnjoyad/og+4W77KiNqd9MA/yIijx4ZFi06jKyG1qb79o4aMqnIW5t
VdDcLLvvjC95JjutQihKfUv2/1eZU5qHyrpK0DOX7sT6U9TNNvEl2Ze6kTwbnFfo8maWW/bK6N1y
z0qQ867dMVrB6pnG+yRcEL8SliOLKXT2Emj7Qw+qi/ChIAF5tmtll3Pi3INqVXKk1pBRLdJ9XbwT
lnMkP4BqxpZbNzNOS/QURp/XnAAC2lTNElVZFxF8RH78NVti2cgFNsOB8VCjCsGmfCgtivNve9j9
Sgxn+Bm6XuGAByFyd1aH7BzpWL8OKaLT4vZeaJeIUNIzWRvftMMrsVzAjyRDyU0Z2pkNoAJCUNl0
VBK9nVRcyeBsXVi0fC6R77mjZKuH7wDQ0uKOh9Wr/MiVyIDP/uhfTP9KIGf6y5qFvZVCoBxMoDFg
+BjiQ+2ZKOQWPkDBiafd9rvrSh4XHZs4H8TKgLz0ZAbAAz3qbuczNqDIQW/Np2yFskjuIiC2yLXM
1ItE0dWqyW7G6qlopT+J+VdacXEyMS1ljEF5ia1iV1kykAxRO0CUIlyUDGVALoaDBuPT/Di3bAEp
xbqMzm1PKLPPf8Mc+LHYqrRqs8P0nJvvy4f2pDraEeAbr+su7215zyjKcU5+5Hf7/mzsNdCmaG8z
+yUJ/EzcNn52tpvK2lTYJVchPJbsBWH6trLEJ+WHZptwnbMFFw7T2YWtLx+UunIGUHDflkLpwS7g
VfSqoykKLeYTm75y0iH0KyknLhWlCOc06rbQCrmAiHia7Lh9DoFYNQrfbuux3Vy92PjbM+9KkU4t
xUlQcSBsUfA7XIm8r/Yy8gwKio+UxXmJQVXMuIghC/NTWGROfXmyVfh2RvQ7TsQJUZ+P8xFGXC5S
yfw64MXDCUQMxmHuCkIIqRLnIvoirwWVeaLlwFK1eRftrYDNaNA4L9vF+6uj4pyF1MVjEzJZ8T58
ZOSnljMeFMNeDbSP/xMfJ6LAud3FvQjlp17LTIkw0AShDRAiZSc6omvmxfeWgykYD91+LKEX8PAU
3xtxevwwbDKLadiKOL2820UAfe6VY0Thnm6P+lzpxmUcZTiDVzeDkPCTGSAq+2EQowcTuvppfdRt
yWE8faUTBwqiGL0rSenI+ZAKa6ZmtWJmVVJOejLaIaCDqBBGZVX8YOwiZNji1nF+bM8DcHTn0J/Z
wEEHHL8Wgy/xu+gLaCKI1x+lGvv/K68Si4IwYLEeb/76bAhObN5l1CYO4YHfYt6ViLHM/7O5IEtB
PDw0I1FToK62zDmQKK1H3WJJmww4ILZiqqOTpGFKuv+zB/mVIXJeRBDMXBfY52pyZNYPjUqU9qnj
4DyHMUXKsgLjCCvNT4Be1ZLHQXGJQLL52rrowK/sj2WmlWUGHdjc3PrC0CLnAxsbRU0JVvaX0riX
uBZNsaayUDI59Z4RCydncf+diyB3tJfb0ghT43FYVPW/2XTcPcbNlxR7orcFbOdnCogbREXVFZ07
n1LF/mJdI2dJMstRo32kx26b7ROLmm/aNoQfgviiiQaqzKlRdHT3wshJ5n1kzgGKg95tddjN+DXd
vEjhDmcREyMvFKiDKVW/6fxRO5fV10wtXGkkGmTsZtwSxbnwoZA0Ix1hB2PzmKpYA4mHIDclW0Lp
dlru/4c5BOoTcl57SNd+AYQHszwzYNhGjCWuPpY7NkzIlurTR6peR5gHP72sJ4qYTjNErkPMOsv5
GNtCA4JF9fX2wW0b+uXgmO5XPrUco0FrZxxcVIYnzSyfE42aBtheGbYuMvgkcBZUpRKgTHrCMIDo
Kbv8FAaMpNFCm27FS6RBJwZInLsBTS1AQjsxYTPUCXKOPWvGQotBnuhGIdbqBN2ul5eaGtD+zZP4
oifn06O5qXrkF8jWTjoG4KRjgVVo/X59o/Oz0J68fXSUjXAuJJ0xoR3HELfUX9fmYEoJ4wtY4/e3
xRAWwg9Irp0FktIQ366JmsOs1E4WhcHfieC8B1asxjFhGWeeY8JnEj6a6fr0dyI4r6HM8VRHLbQQ
Ba9vnsPpL78S5yP6Fsg/ScoQm6LTopwiCovuN7nJD+PiJxyzPgQlbQEFBCO0B1BE6CbgagzJg2bB
FMKkleRQTKJdTYK95AWRG1FWwPkJRRLKTJJgbGH1b97dTRORPlK/z/kITF7lqzFBvVmbXWEV76RC
3902AeK+8GOPcmUtljzgiHLzc1YFaVk61dDYwDwiYjvhbUzeD0hCN1k1dCnl9+im23F9NxUfbivz
mwLjxR642x/WzdCmIQ6EvayZLxUcoPgHbJEWMO1ENkmcDj++qLX/dTV1v4+syNZ7ipJsO4EwZAvV
ZlM1+FGUKbLQGEjxMsITzVv60KnK2e6XxBat/izGNeE7t2dgrYs8zh9gO0jRJFT3sNzS+yhgOqWf
P4d7/YWhrKk2ewq2tv5q7KsjFdt/c3QX2Zyv0OrIrFIdslOQtrNSrfFUfe29BXgrmJUm9uO3j+4i
jP3/VYAH/BgYxNjeZ48CT/WuaIkEgtSG8wxJAr48UNTB8/nfUR8jT3safEzT+uETVQYmpXF+Qsqg
TcNWyP87zgjy7CC3LfAq0kwSv6m/XD4enzfo6xwaPaTF+8GTwQLUvpavuju48U7dAb7VITfjfvN6
v4jknEe+Spo4s2fOGa3AR4b/k/rmw2yvOxN22eynf8oAK3l/5E0uUjlv0je5Wcdsv7vHIS5eicaZ
8jQ6FgMQJwk+t/3jD2H8qIrc9kkVs6UuK34awq+DiPkYwtdTdsKj8qdisirt2+Z/7mAV368cyxsa
lznI7D53OmpZnbhmGudPRqGXUmvCB5yHwNAfawq+nvpmnM9o40XUCzbvkBYi0rzM7ZtTH1JabPeF
L26R3/krJQETCSKOZlCAoR2H/tI1hyWT3bkRvVQUM9vojbu+Nh81ZSbObDs+X8yCcyRRUbRimeMT
JiLwGWOvTCQ3svZlSqQam3k6xjUMRbHQ5pNE7lYPlpD10YrQORzCR8UvfQC7p3boMxzKwgdrEPUG
3/Qj1xK5S62LFZCmWB1Xs4XnxWOLbyBofRgd8x7Dyfaykz7+wYW+lshdaHkIZTlibkQM1g9Mx9iv
Unfwqxd1Nxy1mnAgW2d3JY5vN629bMb5AnFVC8YqqfLnef1cp60fdjXxlqOO7y1TvopooSKZCRub
wd5iva/9+D70QSbkM5bNxM8dqtO5lZlcq8bd7Liu+1pPYC1ZNJa+krb6HouMYIfVJBRwI3X24mSZ
iahNWczbR7hSMl6teFU0KFl+XRyWJWAKFHnXQ4WRO7fbj+cGgcEhjIY6RS5XGI1SEeIcQqV766vl
p/fjq/HUfVQAX6L78qvwUgeRW0+E7ZC6che/MBapl0KIxVqVw4D74xiYfvJee2SXQ/6SO+QIwJY7
vT5ULo0QhrYeTKzUu3LxT694GGq0hZFImjdj0LUQzs+IJcBgI3browXEHALYlKoAycryH4ZdalRy
M3UwwIeJcRFNB6wzFyPGua6Lvq3YkBc2q1jnJvOA2YpifG/X34oXts+fPVcSbTjbn/MimTOcLBO7
sjFK5EkJjpCNLPe9vaQeBH+vkRVuHDlCSedL27fzIpmznVboK2xuQ+cs25vicc7uU6yJD+oXdc2J
60EpydlM1cRSA4YavLiEh2k6tyCDpl51LA7wtc3rE+QsRgWIRmmOELG2e6sBTZr1rRxlRzZLWw3v
+mFyb9/47Qt/+XpcXKonSZWnCfJmwPRJOc6nNQBsdZ+tf9KjN0QD2OaWbFkm/75rm8ycWgmSCuGV
CSq6/ZD8ycP7WgjnqkfsGwi4AUgsFcBKxYsT9o1dhwLx1X5zsS/KcBdN1FIRTTwow+aWZOyxg0PP
ZzuM4AUNtP3tM9o2u4sw/m4VVjKKM5QypFPeHBTppauJli8lgrtEZWmuhWpCn1p60KR3c38SUW++
rcbm9Pj14XDXpzCVSJvWmjXXrNhm+/ggSNEcBDQFPK6Ko7+yygWFFblt4Zevx92oSiiits7w9bru
NJsHTXxJgTRm+IRy227oIoa7SELUrJ0o4gumGDvsnPmY3/ev9a73ZD9y+iB7zgPpnu4nk5bIpXlZ
itJ9yOT2YD+VgKg2HqOAbTXkXnhHTXMQZsK/28a4CoucnWAhA2EfEyrGnaQQdUbivPh3Wzwnndaz
87KUzi7WQwrXN4W9nc4kyMC2s/1xZvyTTRZl3QhriDI/mY8jvt/qSnb3r+nOh+Ik+ulu9oD3QfK2
/yZ/vcjlvIeQVvK0zDizeL/6sgcg48DqbDaTz4p3+h3Fq/6b/OoikPMgSzQt2iJCUfUsHxRf2YVu
fzBP0f479GPoKC/EdWAq/BrHLhI5h5JYebGoLFTKn9hKFpJ0LJf3B+PMkvTYo/YNSA053yIledZk
C7sG/ndy8hIW8wVK4nlVYa4pTV2ZeoZQlsp5Fh3Nb7WemGfBajmAcI/RO+m1xyp7htXT1JuQZgXK
nkTiYzHs1qflPM3Um6GZxhCL1bAPhj/vGKYJy+0yt3TMP0p5LufIu5dlEaYyhbCq8eVwZ5nuQhHS
sp+4oQ+P0SJYkpH37DaogA9nKENsASLzu91tk9y87FhbUyVLVEyZ58kDlWE26NX/kXZdy3HjSvSL
WEWC+ZVxgkZZsuQXltMy58yvvwfavR4aoge78pOrrCqeaaDRaHQ4ncNPbEev1Oxy9mimpop9Mz1q
cEguw22mazCU7/947IO4SpVWGQrgZRjVCUKfxMs+dQfTL73ixGtBljjCsS9iXYi0xajgfo82ond+
/KX43iIjED+BmRkVPyjs7B9Cp91VT7yTt3kIVmIyHpc0kKIDkTCWtTjKARJTeKQi+eGI5MvlBd28
YFdAjNFUY3C7aiGA0BBmidXtnGLEJtGs2viqkZK3e5s33QqNsZhS0RuZOgENAbfgc7WXndLHUMXG
Rg/at+qaWLFj7nlRIh4oYzTzpDUbzL/FLtb3YzJYYvNJKz9dXsZtDEXRdUPXNZWd+ZPUISgVEGVz
IpGY9gK/BeR5iojsvxhwegi2HT5JNyUZoRDFVBh5RjJoIqLneFx4Mqb/xS5Iyo2raafbsxdYGVzl
Fu9SXhHotqKcUZmrQJeHsVNroJoiXqNX2hR4eqVZSU/s3OC45pvhUn0lInMHtHK75HXfw+1TQBAm
fO90R4OzIoMUsK53S3AYc/CWChxXmmrfO5NJJFlB+FKV5XexoYF0RZsOiA1p+yJ+nFTpQwAGIZKu
Y6aowpj9AfmiIghaBC5SUB3m6YEY091lRdyW4ScE60vWaaOlcgUIGVMTs1g8LarIib9s6rqMoTW6
rmh4cTKboyVCo6g6TLCE9solUq1IflXEhWMrNgVZoTD3sVEbtaQuQIm6Crnk7raIuscPrJWsiqas
E1HTWe6hHJz71aTg0PaqaemIjYPI4jLC5qFZITCHJqybqBcNCNGSxzrz4YR7Zpdbskq8AhO5L4Nt
P1pWaMzGqKUSiT2Vp3XhjcK0ZrUf4PWMim0r+qzxHmfbO3RePnaHhDSUQnr192Aj6R+TD8xVVQ19
JQ9zXIiR5p0+AiDBWJfUXT5FMHTgqaHjusTdkDjph6IpZ0Q2H18sQjcbOVZwUe81GTGO6C5TOWmS
7ePzc9lYKqGmUdPcyCCVKTi9/iwqOzPiQGz6fisxCAzdKsgdoIx+Qb0ebX7FqxmxUZmm5zyuz0yd
g3cGc4XDOA+CLo29TG+9rETg4S0Q+0OwTROkcrKdWM1TWzqXdZyjcyyVkJq0iHVokEztInKd5gvC
9kQluz9DYW7YqB3UXE4hl1ncpJhAyyVQ3BbDwNAvDfe3xLbGaxXqMtoywcLtJU+w8rv8lNsJyHZR
+EinBpDE5rXjb6vdGZL+pJVOtLFciVUWI7ZWT7u8aa5m/cdshpz92X4xwjH5v2TM0rUwQIZRQTIa
sEHKcbLm0V78AZ0p4FF04Jlgy3jzwLef/itUxs6OwtCGnQLh1JvRVUBHVhU7/cm4mZ3SG3fkfubZ
vk3/fAXImFoS50neBACcJb/sbyLwlVT6bTny2g95OIyNrSYZtB5yhFdpItrGIvqhYrjaNNpmxGsD
34TCM05TMeAKNxBTLLj0YSnoaYYLV/kmins5me0CZELBwCtJ2lT+FRBjnUS907qxAJCEuSVNOB4n
feL5yPQb7yzTCoOxTESvNUyFA4Z+Q5uJhp35RJtfGwRJMvtDXCgorfq5dMzZUuMhSxYqEe0MwaPe
r27pSOc2sapP2VvNEyW4rQ7Vqf7U8LzWbeVfoTNHrpZlPZ9LoLfu5AR/ybv8SbrPY4u+p1IHlHgz
r5yBpyr07ytbojaxmtZjihdIcVNWiyWHo1XM+4g7FWnTaK1EY46ZmC8SAbsfFhZNS3DSCvk44J/L
1p4HwpwxZPeEvK7o+tWxTbrOGwOM6gom7zLM9qNmJQzrzizjNGDcCUyj+kWjhaXtYwwTpfsZHsHG
q9modmF+vwzKkY1tJckzbTGXDpiYuXs9FJrdZtkhyGbOq4MHw9gOczIMYsqAkZoAc6mEHN3YfSd7
SFjxqDy3vdzzMrItJHmv4/1GdUK1jDsRJVW0upCWVIHq+ChzPKlNwVRC4IaCIlRjO5eU1ognNacu
aH2q58oSVXfkjSngYTD6N/YB/EFqqxLhszjt23mywvbhA3qwkoPRvWKChOjgpHUk0i7pMEilI74y
Kv4fwbDqhvlvSrsMWC4tD8Fv0NlG8arJjX0ZZdO9PQvDzo9elrjXCfWg30KbR8xy9kBceeSFNjfv
KRXjj1VV1lVZY5Q6qk0lHvMJjwGtdPKwdslQcFgr6da+u6ZWEMxViAiIIFAD5wgyWj9RzoCSl4OU
fY5gkpxyqU+xAENxefW21e0sFnM11smSz3MCzFjcddphgrPEqwTbvB9WYjH3oSbHWRyKgOjiKxPc
kVLi1GgIHSuOIvCWj4q6uocEEut6XQInnQUL9LuhlZqoPdMSryrMq3pAirDNOCq+qRUaUQ1JxeAS
VNX9iilqTV0oyQzlk3yzfshNjil9C5+804kzAHuGAoUskYEqC3RbW4M3XdEseO7fmgsIpmhGV7Xz
m+DacA1OhpAjGHuqel1MhbSEYFJe+dM4OrHCSe1sqsVKMkbbE2FGMpeOMlnkylWXxQHvmDN0wqFN
M/eykvOEYZS8C4pmmumwj6Hdh8NO63gOJv3ApV1iVDwIiio16GoZp2o/+tMxxkwBegthfD2onXn1
2bylYzRdRg7gb7r4Ua0tndwMVW4Vqvshbi59tUX0d6xOVIQxukI1QiyMFa/RmSSmO2MBReaf7Q7j
1kVLTWIJd7gTzLKl94JPAoGjzdsP0ZUkzK1q9ou4lBRjQJQ8squHGOEcd/YEhMMqzLZSX3k0x3QP
LqkEYxkmM5/DKsbaJa2jiaMlp74ofrm8cu8wMDAECRm4Uwgiayhb+nV/Gk3T63GcZbtvZaue7AoF
kzVveM27+/VXEDbHFrRFJHcqQJT8KBivAwGDFbiNg8ZA+/lz2Z26ruRcSu/OKwPJ3LWh1A51202y
HQvXRfVsyPvL68b7PmN6Cl02hHFeZFucP4fSVVJ7f/Z9xt7MvSJIQoPvL9VdJzpz8JF9R/sO2ng0
RUPq59d9z7Qa7MHmIGNocWqp5utofqkHjq/73rOmm7ACYWyamGGZNIQbbPlm8YZ9fDBt8oDiKztH
+W/NsaCbO7ICYyxagNFs85ABLElVuyPKbih5pO3vr1JGIMaapVqcpzR+YjeeAvYmOmUHE3YO6vXt
20x6cL2WDwHKCS7rwubxWUnGWDcZdzeGmwJV8Y0Dbd6XfExG2fHq195bOEY6xsJ1Up8aAZUuuoqv
34KvJ8GWTwtm6tARA/+C85Wewl8sHIPIWB+0i4mhIkALg1MImtIO/kiDRm1QX1i8RdzeOxolV1BX
oBKDsQgdumPTUu1km+bei9vSXTzaHi64qquBwY8m343jvxjMsqmXK1zGUhh91iujDFztJGI4Ip3z
vuwGkOvkyBxj+DK/2GwbUZFR0iwRWWOzgkZbVmGr9zjb6ae+fkkMziOD8302JahmiCGCVUy2hfA+
EUGz9HJZ33nfZ3aqTPRmVCZ8n0yoyIvKuyHQOYWUv9GGn2vE1pQ16WQIigaMeLYGVO7TSM0PJIB8
7UHG/9h0rob2ggm/PjfJsan06hmaMb3g2VoUtYHSp0mkONGUBp6UK8RNkhY+32AMyL+TylHNbrAz
kqbegu5XTAREEcWfrTPdh5Vvhs6rYi6RcLFJlVh5/HkJOZfk+0giPd8rURmbPIJGstIwadVuXugc
Wbw7bBT8xljdwEqOBWroLkv0vluUAWQMNK67XAoLAE6h04CKSXThPTmgyd/pYNcRMPO8vVLBpzb4
/GP3vpSIAWfsNEH1tzRVAJ8P+TVixMfhAE/USsDExCtB2b5aVyvL2OoQb3xNp2dkPGgHWqEbOekV
QlZgd+ajbTqJKzDGTEtzm9eTCrAFU5WXxCvNe6L+xdk6agff3QVnELa+rEjToh8EgBgn7SA9xofh
CHoSVyEWnRy7vHLgODKxwZhCaBFSGAAn3+goD6cNSlRRakfZy/7kqmhRClwO5rs33q8KwjJKq23U
BVNOr7uQ3GsmuJ2U6miS6aZbjM+hOZjWnIOeTF/2gxCeMk30mgyucl/fX/4hdL8uLTVjgRStQZVp
CdmzPQaM+x2YVxWMt+JdubwlZuyLhKolQxMBk2vHYPKT8qhInCXlXBXs0NehbP5xYyf9h6igpC3h
1KZsO0UrtWQsShJKQkxmOEXlX+AyfqaTNwW7Ca1mRh2w4iWHzO91jmHmgrKWBHlwoudYucFTX/pr
DFZzxtfyRbP6q8aangJ34JG68QyKxhgUIzHmRKeWU36YPDoX1thLnxuXDmcRHB7Ny6YCahKhUXeM
5WULZQRJrzuxk6lHS8fGpW+80I3PZU/etCkrHGbzSkUbajhC1EpW+/k6QXFz+MaCT8sseW1dm+q+
AmM2LTTNXpZ6RbbN9q4pdmXyJPFHl/MkYrbJnMahmkVIpFqLhzaJ3bCTfPqkIrvQ40m0rRQrkRjD
X3bVoqYEaNFeAzdueOisxlUPSLjjluF1Nb6nH6Lm8YzGFstUrY5BVQvQ5kOxX74lj5SaB6hgzFAs
wVUsDNl06DRDbVfvUYO04xXJbvsrq1/AeJ5TVKdVbmIL07/Qk4Q8b+Qot/JJ9ilJQs9l96bq984O
r+DoZq8cMIzfbrUgh8BN+rT0f001glfjCcMA7A/Y+xUOY+8TsdJlwOBpvKdjVyaoTI0HZL+7DLNp
jFcwjL03liJCLAkwHVhhui9m/Hz5+5wDxk7kwsWZg7eJQNfDU9HdyoIr8OgIeDvCGIwuk4eEUBFy
uTp0YDMZSlzICUaPpMS/LA1vtRhzUQ1TJGkaoCTl+9i89JVz+fvbT5zVdjCmYpx7ohMk8206qzbe
DVd0BilGmCXowdZQFdT441G5H4+80DJvmxij0SeiJuQyDtEINuvam9HaN/CmmF/eJ0UUfz0549hP
XdFANrHM7Cn5ouL9VhU/6uk7ZxEv21uFJVjXDH0pygDCZFfp/eiD9WoX3lZWh5BvyCUKu6wSmIzx
q1SxRBZihCr87Ohez6+rlKNyl3cGcZBfvx+kYZMKA4SBHdAwJSPDK0zj2BqqVe9tmqLpuinLBtKc
v2LguScHEg2MqlWFjAKmmUivo/ijIgdjuTdrxbq8Qe9nML1dGmc8uqYrG1ovYrgkJfA6tHhSFhaQ
uINFIfVBsmXPNyXGRLsN7qvGz9DxmfGKZbaX9AxP/76CT4NBabROwimO7sfuJitvF5Nj9ra14gzB
2KReqiu0bEPCEcO52pss4Hz/N7f8GYCxRPEyGyKqy7FlN5QyMcX0RuHLZPdXnd/veE1uv7nlz2iM
WeqaVmnmEis2HkDn5NKCC8rwKx0jj+zFB83CxMMbShEUufWeMkXwbnkqziUNZewTGYJc0CYqbvlo
Gt+05r6fn9IFTdyoN7msnb+xwT+FZR+1aVSNRKR7p9yN4CWiLYT5aJPHNrNBCoeG0/ZotJb+0B5E
Xk0Vb1vZF25kqLo2aZAzwDhjfQf+JVs4EY+aLtP5z3N9fz2G7NN2ynN1JjRfgTvakrTaXz5Q7/SG
YSBLboq6LrEFhbqZ6LHa4v6nr4bxCREPTI/sH6MDL7nzm6U7IzGGeJyHFiTJFOmOGhXJCl3llhIk
jPvG5z2Ttx9DZzDGYqrabEpaCLABDj3luGmRU8wOPJhtS3WGYQylKav6rMaAyRHtk+crZTzq2Z6j
79vW/wzCmMMo0aRa7nG4Fb+8VvziMbJRaOcKboytKkHDYslu6vQ7/vyx3/juZ2jGTEqLHJeCCvma
l9nuUN5PCccUSz6gO9jhWxHecjJGs8l7Na9MwNUT6hXzZZfEEUrHea77pvHXJRWRSxSIKKzP2y6j
JI4pXIJES602vVZHHqUYXZd35nCFwKxbg7ahuYuBMCWJHdbHoAVbWpgj/sxjFthcshUSs2RK3UtS
Q2WZ6scsLZ1Ge6iCH5c1kIfB3C6JUQuxnmp4I6Be1xIMyRej6VhGCi/BvB2jWUnDXCNRERhaJUCa
IrYmjMem3nXwNiB4ButcY1f/fUAHtX8/EVXW6a1bZVGHDLKZieiXYn1N8v/MHMBAMA/gqhbHpS4A
oalem34tam+KP5KnXUnB2FbQhxKwHGLdzApF6HeSwFOzbeu9QmAMqiZlUdJRIf52CVFV/GYJ6j16
en0e69R7Mh9myRi7KhlhWof0/Ch+BYaC6lt8rbixq+eWeCtMlhrZ7R757tN/Zj5ncOlJWHmenVAb
RlfrsHfzMUZ3Ue9dPkmXLY8qMnZB1MueslbgidXLnj4uh1b+0CtutVGMQchJJcodDbe0c2EJqV3N
X5PxqVU5ZWKbDt8KhrEJ1VzV4VRCkjIaXzBKqrQaMyaWigZ9p5GGxKqVgFfVt3kRrjAZ60DEKTHz
DpiBdBeiTlFs3TQk9oD2/Gmx25Gr9JztYmtsslxMxHmC0lOaWeUpPBj7Ykc5/mn2RNlB8TnneNu3
pRUkqoGCVoMdHhktKGaWIijgfGj2OQZLkX34mPsEXP+zk4HlU7+aMLiIO2pt28SfcRnFH4hWJ2oA
SSunb6z8C6ownMCRr2tH9AZbuBMdvo+2vZ1nTOYwdJjAV3cYD2DrUt5g4nx9AAVybTV1/JIjbZOH
X0mfq5ynNP3o+5v5DMocjxElC0slAlRJiB1jDJWYNHspj71oFtzLh33be1ptJnNG5mIqcmPEZqLL
d7axn4fACa7wUHFwV7uZL/Iytdv6aihEQiU/is8YwDoJzLCTcPabl2JP3NZaPqW28LSAeqFGa2Fg
8/Tm7XnwfjnPiMyRVLpu6DIdMaPxoPjZY30IDzG6DAmMdeDUTrk3wRoQDiB9U3bJXQv2Ts5+btuh
nz+ALcSNctNIZRq00gfxgDbHQ9EQNwXBsZXmfW7FM0jZLm8rT+Z3NbjiojQSEOz4uX2e3dwtfd2u
PtF/8d69eaONxXFpj/LbwKAPhQL1s8TMXa+CnYFkOuCH5lRhGpFwkCSOGdq2BmcI5rKXyiQ3wgwQ
YY9RR9p8k8WarYsBr2CEo68y/fvqug2mRgqFAP4+ndObX+teeEiRlogfF/dtkJ7znyld3u73s2CM
mYuHuM6KCIJVoAdJXTM/9j3v1POEYsyaPpZGkhTAaN1mT70WM7fCqxwpFlq2gEfa/fLA0Ui6HxdO
ocwYtR4jBJImB2QMig5wshXI7yhuggQ8bTBv/dyvQewdfpfc5Tl3Cr85IcHKORY8nWFtz6xpdUYj
1F15I+Ow6y8GLzHNg2CNTYKhhLKAs96ZA7qyMVsyHDxtSZ3Ly0k/c2E1FSYOLkq92GfUg6KNgjTq
KSOTz7/+fvPY+amMLCtgnabtrIfAaRzdmmGtY7dU0IlrTXa5p+SfzY8q+UPZGOMRVkjt51RTElQp
UNl6xEXIx6oUzjZKYQzIHE9J2cWAqZNdUR8G46H7z4Xcvx5lhbEdslLlBYZ9wUbVz/rg9dF9+rHi
zZUYjLno86qpVHq74QJPn2k5S3inOZi/dS2cRuRNPxgBMSSEEWl4WDWZhUOaEg0tBXVx88ha6smK
hIdhvLus4Nte5gqFWbu4DwpA02eIL6LUCfVHO3RHoIBy9NJHzCeEpYrc/hPvrt7OK6xwmfXUInWs
Nfr8aVWrzS0VRK2LI3yKbshewYg2b3Twgj0tLtxrT9nxs+Gbzt8KnzHNahEsAojv6GO/tcky2HP1
uJBTxguYvOekosq5AmIMstbFkpwsEFQ7jXfxl/yLYrd28hBcNX/pOHKTS5vhGnu2uKQFm1fBCpkx
w2KF8vCwAvKEK+Bggvk6hPmPZkt7QY2eM+64BVhUWd6ZyxUiY5XlsRL7mCpT8AMjjsC8S9z5h+DO
3zs6maB0ojtesmHzHviJiGKXX90GSZqKRKOrS8TSMsGtl76k8yfOGdm8BVYgTNRGDop+JjVAqJbS
mev6W2FzitmTJkqHcntAtoGWjCfYYg72ZT3V2JxlEk+C0dFzQkkSq9vep4zpsa9d6fDjixP1IzD1
jXM1bJdariRmbI8szeVSUNsTgckld2mJSO/Ve3oQec7CW0vu75VGExkLlBlyFCshnkZ0dekY1thN
n8Bq4BiOftKcBtiao1mjk+zQc+kkT4Y9+2gS2ndccjzub2GsUh5mw6LIsApD6IoYcSY/6PhR1H+K
HM0JdhO4qxP8sM4qvvRoY8bYvfvrL7QClXfh0MN5aVUY+zQtebOQHKuSVcRFh2kaxofleml9cxGd
OEz3HD3j4TFmqu2SOcw07Lj2uc2sv1kYch8cqkcBRZv6nXmKb5GdofnC75eheUeYMVN46FfDEgC5
rVIn6SUvw1gPSW/9j8CA50QG4Zthsuk6GdN2eqlDBi1KrqpyV0kHo+As4rYkZwjGo5LSPhT0Dn1Y
ofoSyS6pRytMHy+LQffhvV6cMZiTWckSyo0IbSjrZVQYnBp5sNLw2PWP08gRhx68S1DMwTTFrM2m
BCsmqbEV9V+Gj9WvU+6Zf/aEOW6LrAxikwKhoi/ohvZl7jBNMHTpGJvINdzLa8cTiD1TUVUEs4a1
M8hrOD50PHm2999Aj7Gu0qkazD0hkHAYkYNB48b0qYhvzOVG46ZO6YX2flPOGIyODaDcbrQFS1a2
EWa5hGXpiFNZWnpBRjsgxmucNv21LvfEQr38YEdCO38otmScfwOjg1GJdYxp5rtxJI8SGiLr/kT2
dK4uscRP8mv5oY07AzKaOMTm0s4qANvhichePvJ437bjcyuRGE2UQbUhg/+RemmGvzyCx9yJ7c6V
/6KULPxL7zdu91kiRhXltKbMlFQi1zgE6FyiQ62j1o6+okHmgCSyEz/0x2bk92ltOzNnZMbQm3mb
LKlOlXSH8DHK05XE6g6da+poHAFP8DfKwJS9SDe9q77yKl63T+AZnLH1im62YL+H2JnyPZs+F5N9
+YRz15VKvwoj6YIRKRijgXWdMWCz8OIfFeox5ZP5uQC7Dq3MaDzhil+byVMgNlJQFyVKXuS3DR1x
f3q0Bw3Md3jHRLt/U2Wz7Rf+XEk2YtCkQaiGA/AQt1aUY1R4XY0ZsAkn/MfZMIUxN8FQq7qI9yli
qrdpuwet4+UN45hMNjqQkSEPClosFGmxpcXEMQa/NwlPLThWk40Q1LVaChK1WANUXkZRN+0npZEc
HgcJb1sYOxIPy9SPKvQvkf6S5++G+NyEjwqPzYy3aoz1mEVSpDM9RqX4OlfXXZbawfx8eWfe09bS
h6uJrnVVJ+AHZf3yXGwiEtKGX7HCoGlQl0eW2djjbespNzTxlbi9aGnuwhuhtH2UVsDMGqblUoF4
FcDB5+VvCyVjKFUKad8yzOjN+O887YyszIJ2yQIGlxHt7OFz9qjusocILn7vjANCbyhQ5g6KIfSK
fHeNr2RkrHAmhNGomgBs3Wqf7yQr2If7zBs+xW5u05sn3Be5Q1MlPaor8MDTI1Dw82qWts3l6mcw
9rjKpyUFhQ2Cc6CyucKks520E11pl9vSvXrCoytGnyZqjHfa/WXt2tTgFTBjp0NJJ20lQf6x/doa
LojydGl3GYK3xmzKdiZtMak1hNMqtCSX9zmdqOTodl9a0116Z9xS3kvJFq+yg+kInrkX8bwV/0xQ
lpK8mJQs1wgENVrZM1ThNpxMT1J5BHqbdue8nm81G6t7rxhyEAGUgBlkzZrGWzA/W/3yEPNafjbv
gxUO4/rVpP6HBWAMT1X1kM+c3meeHIynFwVxJM7o57YLubXEzhOGEFOcfGRrLI52bF4JK0kYKyMp
dWOIJbSjeOletLv+mb7yBXs6dIfxKUFfSu3Ej2YG9694Sh2d87bi6P9b1ctqv+DGk0p64wXpnzLh
RokSGzTnl0Wkh/e9jVE1EYOwwNvGtpzVxmjknQydEAeknTqUUcmnUErtgXizdNVjPNRlvO3CIIzc
+j8gc6gxAfUfQHD9izbt/tf2Zmp1GJqWeqOVc+Tb1sWfcDrd4dUa9vMkyVmBHex08Fovp1z0Lgu0
XUt9FkhnHnSqYJJQr/DYGm3Jo6NxpU8m+qSor057psJb2qmV+Y1HwHDcYGpPy0uLbuvJWUbyq4zh
UkY6purBQINPARTqiD6lfukPFsjVD42VgCeaF3n6zf17xmTOeCAIGDIgQmrjBJ6K1tVLK98lnuk2
7ohwUGZ9sPRutdDMsQc70j/HoWr3aXGVa5wSJZ6qMIddEWK0yedwmOI8f1lq86YWuRVCdCsuHDed
8SG0USZaO2CrMPdhsvJaLm7yKawdadaavRblw2lp6+Yqa/XIM3QhsEzBqK0lz6PbUs7vL6vudtph
taKsg9EqKAGJqMdrWgmxpm/GIT/oHuiVjgqmv3bPumqpM5oBOp/v3vCWm3ErdDUSukiABgVV4BVG
74ZRwrndeQeDsTWhHOZiQCv/G3LbwN6koodhO39o0QzGxEw9hosLI1DEO83HsQdhS+XGGDLT2CAD
56HR3/xegzCXRdd0QhSZOXiChglWefdWA4FuBluyalCBl37wKF//zYMlWtnJwLEsfMLTl22H9IzN
nMDcmEmQ9v9gv6WoPDTzYqJ0vcfoY4fH0/kbI3PGY06kacxij8IlJG5O2in9IrqtHbrN0Ygs8kKV
kue4bKc0zDMgczx1hOYSdQCgqqdWmVxjbqTf9Rh50yKl6+r1kQyCk6NOKXy9fBS3NfUMzJxECey7
cU9XtqlC2xgKq9NTL4s+dB7OKMyRk0sw4gpUd9D7fY02UT8a5h2GmPL0hCcNc+4qKRvEgDaJ0q7H
6GrxMKzoWHyVfXC54Nnyr6oj6ApdOBdsbKVrp1gA0RbtnVfuNPRwoDXlVOAVX+0mm7af0SwYZkDz
4sXbzujPNWVjLCWRgy5s8ZhHNf1V1C47TSwSC4XpD/Wk80YZ/MZ7OqORX6/6qgkHMjRY2c7rUWNK
eXJjUFGVOH8xsl1/pJRs3GWsSBXUNKLaB6NVTbE1tujC4bZ3bl8EZ5kYqyJN3ZTUdOfmw+hWt4VT
2gIG2g6H4blwYyfxpdvLcnFMKDtrRyeVTMwMZRriIcRb9o+oN87GRGGMiRZUol7RZp8xSzF3TO10
e2rVeSdKZehflohnuBTGfghDEy8obKS5WDihbngI3trz/01YgmeVFcaKFJgpLaXUihjBtZy/LvVN
Yz4uDXz4adegb77sUGklNo5c+MWIaTicG5B34BjjoiqFEIJ0C28yEyS0+2j+2veHRuCYyi2lNEWC
ucCg5kPwkvHqEyNRGy3Ggo7o1GriT+1/n4uKcNIagT3KUjR0Km1zT/9a0BpePBigGpX/pl6LucQY
m7u2hmP8hqo2k1QUUP9EK8UjGz7ervdEzJZCl8y/oCvajAyu8ZhTHZRxMQX0kNGZhqOvwFOZdiKm
uNN6V8poMu540zA264XWmIy/EE8YGCFXwAyelINggZP2q/HYfE1t2V/uDCu7n/exA1OGboNnnZu3
IFvX3hqeOfBRmEaCSdkEor1+Q9uRyGf5W3w/eaKbPC5O6mqvGNApfqOVnTRwJoOaqlj+Bb0ZT3kZ
a6A3ZRuXtA1vaowTiqhupzjwLlscnqyMEUCjny4mCiDksCvcaZZyh9SIXqEli1ejxINiDry0ZDG4
ZbGssnjVSkdjOYYZ5+m3WVu52jo2DAhCfVXv6Iol4Gd+Ce8X9DOEaJgcVCt4IJ76LzrJtuzYGpKx
MFVfF1JEeXF0Y7aywFMxw1170Xmzw3gHn436oYVIaTV6EOeD+o3edyiVuVIe8Fg4oMTfXTiXK0f3
3n7OOuBi5lKiJ6jUIOmhUXKr5/oLW57eeuEYyyJHBRHjBAL1B6QfPXUXuuAMQ98f6BwxihatJ4jH
mc70n8e2/Gqw3yzeSjKxE9oU3MbQQ+nKDJwF0yJj2Qnkzx85WaopovzExEBPRi+0blH6jGa7qqKy
ZlrA0SmOEHF8u82ovomK0f/DMNdPoyiqEPeAmTKbstcFr80uvUP531XynNxTpp30pj2GHs9f3taP
My5zD2XRkpgFzbLpyr2evhQZJxn5m4vnDMCoRwpaqxYky1g/HGVnQMIk2AeP4224X+zykU6jLD8N
PN3YtlFnUPr3lW4slawbeK0i/ZTuEuEYiftp4oT5qEVlHzjrDWNulyRET2Wg0IgbJtBZGAV70Brp
XsqX1Fr0aCcp3YmoT5d1cdOvXIMyN0lUV9HcU2UsZ0Xxa2kWvaxDli01v0fSqMN2VY1tph2SJ8pc
W20foLEvTReON7b57ln/Dua6aSK5L0aqrebDhFK78NB6OWreKes3PzLFlZq5ceJOmkhRA624kmFf
gj2lvRJ8OmiIl13jKA4bPDJ70uYhAZRcvIomeDnF65I3Nfg3t9tP7WRpd8vW6OuUPuQoaUO0/5v+
Fr1Hj4Fp0Zh0YHNby6iVuqCtBmNeZDU3+m4EZO3SDhNaMh5c5Xs6B43nH2zm8FbKYTAmBZRdoxzS
E6/cNXsBrNDlrnMyTGsyDjSZpzkI5tD9C23VXzIEAuj1wCtW520kY3ZGTH8GcxV+xJgcUIGpGV9G
hWezeRj07ysrM8RF3NFScRtNauBtsVN07Ui7+Va7Ee56VJEQTO9GOdBlG8ADZezOLMfKFAUQTNWQ
g0X3TF+X95WZvlyG4V1IBmNqOpiZktB6Bf0hB/O18FX4lDim2x00K9+Ht7Sdf0I6xUk/XQbmXEgG
Y1pajD5d2gW4JFA9UN/t66XgOMvbEGC9VtEmoatsgYxs9rFQwIUFZ+U1MU8jjyCT933mAOg10gUD
ZfyQp2M6nIKBU8zH+z79+0rvIqFoWznB78/E+E6WorugD+3Lu7Dt1J2XiFHtpOrMTBgBYeAuPZhp
3SPaVKa2mre0d2s6SHr112XI31wqZ0xGs8MkN7WFBtPmQ3hPiYEEDDWkNgpOApfxiN4Z7w3iGYxR
756EUWo22CNqgynlebyHSoMOiyMU3etLOIw6l0upZibdqy7D05t6dt1XBWWX9d64wX+CTeoyIE8u
+veVbuhCn0mBCDza/Sbt/p7bxOex/c2d/HP9WMLzfh76YMiBk+xlpFkzdFQUxxlJ1fSG56JuW7wz
FOOB9+0Q6R0BVNjd6/rnZPgyVV8ur9pvrN0Zg7kfo7gTheItiHYK70WXNjYVYMkmr5ThKDrqvugU
B35NKWe3WGY4mcRlnmJoGEKftIwn9lOou7iLfI54vCVkLEagqV0T0OOsfA5O5XXuRl5sJ17gtE72
PLnGTjzyunw2ecfxnPm/lVUZE9JkySgYNOsAZj2X+NILJSWgXSmSrx6C2xxZufJqcckus/lEX9RW
XDh2KmNLwCEqJjGtmDVhuFw9RvCp9Mmr9Bm0zqCwrw6Nr9/2hz9VVcaqJOIkNjImi4DbQvucx9lR
riSfCDySEN52MkYlFfM5yTHnwG40N4OLX87HCs35HKXhKSdjSkTkFxvQ7tP42Yy5HqIt3ZC/6KSs
obXLb5o1PDeH8SheUT+ct5C8y4BliQsXEaPFIgr+d75qp18PmP4U7WhvI09XNy5U6IImSRg/iLqb
t0jiymgWNeK+hVjhQo2XuzipUUG0DF8vL+cmhkIQQjAkBfNfGStWoagnqqMCVixo9gOZ78eI2xC0
oRe6tMJgrNiiCktKSmBIYC1sv9DKk26XYPrK8+gYXgWCf/mWNzWHJxfj7AQF4iZZCswobW25S50q
4RFxbwWSf5GLMV+R1o9dFQODfG5dzdVOBTrjWz/yqvl/pF3XbuXGsv0iAkzN8Mq081bWSPNCTGTO
mV9/V2uuLU6LZttzAMN+MKDaVV1dXaywFoCMEgBYk7voEV/FqGK3nSXfbx/dmjP+Jp8JZaPaY5Nh
ojpGb0ggCvIF4Ut0oJguEbDyt8XxTpGJXX0WYAE1gLQZFM9jYbZu4RuGZRDxYVvQWm3mN72YcOWX
eaRpPSTpN9nP4Foeul3wWbCn2+4bPkXjPR2uVL5vC12JzJCpqTKWJQzVZLn9lBz0XZJR48OsUa5d
iKKBmu8aQfPGQuYY8h/ODZca0xlA0DIZ/cJ5TrOoaumi0uDO5+pS7xXQZAvHt5DFSZnXPuuh2bs0
JiqnkpAEhdogKjehKwRkHyb6qasbl5DeqkLpVEoV+jsqmLqNzg7D0q7kdC9rmdOkrbtt5XUfev8t
TOyuJsEcowKaZ+WzpmBsSAIBIO9TdA3na6Ex8FB/TzZrUpdtT+3bYqlIP+UHyWksumsZg6LhoXOQ
y5yG0uXBgHDOVWG7gaFQKiYpIffX+imtZpjoDpBjDoglHv7byjP4m5JMUA2nUgomqaPPIOUA8A8U
KZzPgbN9YqhM/G7LcFAHSRigU6U3toARzDBUbcP4tu0XXNMxoZTkuWr4EbRRdwoGxV3/8C18JkcU
YTzhwNus+CgN7Hl48gD2KuOqExYPawgrjSRFrNrkAQNlJ8p2Nu8oswa9gLy4+SGyMMKohReveDA0
YZ3okQoCvRuhPfSktFQsI4yccWdqod9SS0YME56LJC9TqYFOav2sSI9J/187NszfZ4JWNCrYrqyh
hp8NO7FXj6HIwyn74GuMCCZSjW1FmkyACvXkGcrJaF+MghN7eSKYADRi2ckITGghmp+S5LvSGKD+
Dnkhl16KjbNgx4lHQwL4o4mL0r/QDX9gCYPWSMXeuexk3r+gM6J3fUsek8SlXZ7qGhCIMEkFRDls
UYZOeYoOqpd5piNzyjwfH5Tfj0lnIo8szK2EXgKVhmkf2Z2R6ox34jeqXrkLd8C+5lQPOKemM0Eo
w+5FnqVwjC55iHqsihbSXu0GzrFRD2atqIgyRozw1S6abOcuCjD5VscCQh0Q/jHPF8iCBz7hItvl
wY/teLd2WZeimMua5oGQSASi8uSz4J9DHpr1WsxZ/n3msg4a6AET38TfF2/H8VwVr2biNWS3rcVb
v3vLYsyFjXUzJNLs/6pWgRRwP3jNgTKs8vofPHsx17brCkNKsfttR/5tAkhsbJFvq8IR8JbqL4K0
EiNVKwg0CQGKLWRX2efZau2OLo5EZu5oOY9ZnShQQbz7hQClviJT9zCg+i+A0z8kB7iiS2HMFW3z
PI+NFur8oo36BTYl73n3kieGuZdRiQZYHb2d/3j+m+6Sy8a+dv2X2tDDWxxO0MVDWACiy06k3BnL
g5jLbjB/2/YAzpVhP7Ynkgd52kGXUhAuZVw5Wdns6rLedUrECTQfJ+qZ42Guv6yhm5Aa8IXa8T9H
X+KDeVMfukthJ7b+OX8Wb8y7/Jq7w54HgctTkokLQtx3LdhqaVs9ssz+lvSzRdJ9bjxvG/NjCs5o
yEQGSfRFf+4giFJ4UsTl+EY91DfYlv0aHNRvw7lwhEPCG0XlimXiBJC3ZcGMAtUeveya3edg2wOR
7WN2NtAEzoFnbh5qjzcPTnXZiIIsWGQ/Ysu0D6CrPwaHqEdptpKtTpicXMLQhIKdpSnidPk54YqF
h5BJO5AwhLNO6nEKv4zCgXN+9BNpSycmgGB3LlK1BjqpO3gmuBCCQ3OIMRXB60R8bMv+7inspkI0
hl0ZBDiywR4mS7rJDyNq3N2T78hAhs92DcDDukN7+VKdJYpl4KRAk93WlhNfWMBIveq1NEupsmZj
m+28C3LpUoU8TpePM1aMqvR3LOJY1odBEVU4teEYXPNzi8+2DKkhXpz4vgXVJQ9Ei6cXE2ZUlGYm
o4dezXQz9Ddz8T0hPNI9GuK3HIWJKFMgYDGQPmvTkfbR/df0hD462Um4bsPeGC3eWDbXikxoqWt9
NBUDVqRrAxmQMAVXB1soAOYwo8DfuuXKY2JKUikSHm9YkX7VR3vzhcJAgIP2W/KdFn3Nx21nXL/a
mP80wbhnyuyYQhyrJJkG3Acpuu+lu5xbwl4/sXcB9AcsvFDPp6abGghojumhPtcHWjYEd3RtzW7q
Bp7mbiv0sYn15vbvAhm3b0SMTY79rxvuCvviWYqsBvX6ZIf5whcZIzqTg4vtcdtLPFMy/u+X0iRL
KgRPd/rN9CwACrPdz8diACKheWx3xr3J+Qj/B2d515W5DqRJ+1bvIBIMITuseTooBp9MOKewyzz/
yhtqWX/P38Uxd2FKpmQcJIgrp2tZHCvwoYJ1oqg+bR8hz5DMFeiHrANSFL74yvZRko768Lr999cD
1d9qsHSCVYf2RCbQg2oVr/UNryXlY6kFvPldjuubTA6uGF0JfAbIIQ/JF//Y7EYrsc3P2MhB/4bf
zOeYzWQeUUXWyzGjVzkse0vKT6PO+xSnhv8Yfd8NRxVe3OVS0cbRryGhBQej6IKPdxfcq7hbcLt9
cBA+d5Gl/PyFeswbZeL5uskEEmX6y9eHY4JRnG43nzBda5E746XFTuN/nsD5PYyw/CokacappUUO
IRbtJAVWWfb4J25o6jqRdFHX2OEBQU3mUjAwlJwqoW0kqZWnD2X6bVvIxxGFNz3epTBOSCLSRVJG
seIx4gGcjlPr27WbXmVkxAIPN3r9Zr0LY1ywLbJxKGoI89Xe6tAnShugxie8LID+mY9++C6G8UNZ
jTEOVVCwQ0/yJKfa1af0lBwkV9z7No9O4x8c710a43hkJk2UU5aI/hsFDSNfA1e6r5zZfuMj+8Er
4PJsyLxfIPgleTJAuSn+ZPqvuipagsKDDVv/iHjXiXmrork1ZoHCZNbmlz5yST+6gf4zMj1fPKaK
x/FB3nkxz1QVJAlJG0jLwcBE+2vAf3Obb6JX4B3mIXXx7Mc8UlqmoApPiRnF6ruP77/upYy+bytE
T3zL/5gHCvQEigFURnpEcuGNQ4kytZQl9raUf/hW+fuQ2O6/oBWimZow23DsHdHFOPzFALAQpbCy
fEdvgMg+HwHSdQkeJTfGViI3+eUcHNuu7wWhwWQnFMXQFr7MNLvCGzbfTx4wIr/yqm4fZ2V+D1Us
VZyJ/rLWdtC3deqz6JL97FVX2r7Xr/KNcqRpm+A0Z+xfegonJeDcB42JKD3B+uBIQZWzrv2mpINl
kvqgR5VjkC+NJjhmJHGC2Md2PqMtE1ZaM1fR1aanaw9u+pofinvYFxbObHJB45mq+8Zz6JDbfMfr
Hn5ECGHEM2Gm1sx8lihn1LSjfUsJRdT2pT/nHl10le6KA3AsnfQrcTWLJpPD6c+SV0mRJQlEE4Be
YaKCIXaFaKBrjXmJY+1/T4pTVz3EyrOCcYLxEOeuMpp21F6K8nGcdtt3azVILGQzQSLShk5oFB3l
t9qwS9XcgczGa9rR3Raz/vou5DCRQhjNWZCAuGnPpgUBb6C0aYgRHrpuHkmciMHRii0rp31eJ3kI
i4blnZGmVt+cQ8JJzterie8qsZVlU0vSqRkM7Oh4/Vm1HyMggBG3sLNda2mYE6Tpn7qvvnKrbavZ
50Iwk1xowqSGJIB2tRPcT6nTOuWj+XU8BbuksJrI0l0KamzsaU81cv7oWV5IZyJE2iCRmjqcpNns
E/O5LGKLdA3nANdzjYUUJij4uThkegTjpuf8YL5hMTaeshscglZx4HC/Wekd+/CSLeQxUcBoijlt
BGiF0cQDRdU0dv6RAqMCJegRJNdu9F04inteGe7jzA2NPgu5TP6h1KVq5A3kpmd/p2FyAQv2gAsp
3VfJLrzJylWLV55ar9YuZDLxRq6itC7pCU5HyQNIwWVA8xJw3TdYgQ9tfUeh5YPc+l8dhwk1RZYJ
JQCtcF86MKfI+F5WAktSH7YjDe/qM4GGGFUy+9jztfPxlNcPc3Ft0pf/SQRbeJ6qoVCnBooE4vRo
COYpj8udqJScz2aOJmyxORH1KokpfZ3Z7bT8y1RfxJITw3gimEgyifo0zpQ/q/W/oPPvK8Bu+bOP
lHd3YyvNadskUxNDD/WO8lhVO//s73tQjibgPuM52WplZiGMiRtG0wZ1SqhGsWoV0stk3jfip2Dk
YUVx4oXCxAtZiBS9bKFUr8hWb0q7KZBPbZUfpST39JhHCsSLEwoTJzpRl3rJhLzW6x0KLRLjES1s
3a0c5Yg6vS0c9MdtN18dOFjEJoWJE1gZJFJDaeQG27wRXgDFe9djYk4/0uHKFOjeyddtiW9P5kYU
VpgQUYI+KtBKaDl6GqaxiZXD9cFoIlmCG38tImu+ewMouNOs4rEHX3nEuRDrnxoL/2HCR4Ucbczo
uYIV/SzWlDoA1cTxjIFxO3jqbdFDO+tMmalROgVyjeQmHsDut+1A1dwwA4uWo8+oPIEUAz8CF7ID
WVF5idpntTYsogGTuLjfFrc6l7U4aBYlR0p0IQoKBLTB7tzZ0Wz/gEICEBByd9rzpo3WpxfeTczu
W2VSlcg5fX5AB3oA8MKxfpuZye94bXJOdGMRcgKigM0ugqCsvPUxEF/5nh/yLgknELC4xJo5/3+i
Ug+nwQ324Da10XZ9wIyng4+XEGacbIrAFQG1evvc1kVrmqpLEj6yDSYGmcSMxKbDR6kq+HZufG+b
k26CFjD97vMq0eumfBfFhJ9UDSUtM7FdHwhnAChl4zXiITyvfwdK7zKYcFPompALlO+wAT8LNSII
PAZ0LChZCs3Aklt0zEEZHB6qrxV3XHD9zr1LZ0LP5EfRDNRS5A2RYAGhw8vM6FhLlV3EwX2vBff1
HB22z49nVCbW9LBpmI1QGI1qNyWGJ8ilE8fcuef1N/Fv1dgyv6Brky6UkJOfB3ew9QBUcgCD9qLd
TCzhLjn/OwiNfwgr73KZimuvty1paNFEPPrH4o4CMpM7cI1b4r7b8/prHGOyRf9Q7ic59rEhIlV3
zXAIm9ZqeZCMPBnMp88sxokpUBynRJmciXwax8pF+YAT/TnXmq3vD3Lf9BWlNWxlR+5EG01QSzKf
W/I10+/+Jw9ka/tV1miaSCBqJA3Gi4tJt0hRhsDrHTlPO9cZmAiiVmqVp9TZ/xrSxkKn21rASaBL
5xyYCZ7HM6HEFANgdFLKS13u7qRc3IO9LgQSwrBP5O5524Y0o/z4WL97ORs4jNDMRerlZRnb2VzZ
8sTDr/iHUsO7DCZS+ENmCOobkdylRtFz3pde7CV2ezTBm4ziMQ2LQHLCMoz0uq3dtsur7Ey/oAkk
Kwt6bFLjzd2PBAP8ec0BVeE4h8pO8KOyGtcJfcnoIC3eF2lPcSt7NyiBBjCceA/nP1Sj/rKnylJy
YRGFBAJlWJ8mm5b6KEZNgfTHAcEZf3lt9ULLomhgulWWdXb1sSmNtO8FpHPhIQwxlaV+oTA/YeF0
XgfU4cIrHogtohHK03PVNReCmTuXl1JDJJrAN/pLA1IQmTObvl5JWAhg7hkmeOp+ogLeNj72lFQt
QfVrBJlauqfEgzi9/w4aTUsmC6HMhUsKPTN82lvr1R+xj4lETvBYT1AXApjbJrVZJWSUtrucfqrB
hLWyGyOAjooz93f43Eswfi3xxrs5Z8X2OMjUj6NewSV77auivdaDu32R1ytq71qxLYwxV7VMxZcF
soBo3+0qVLcj0N+hMrqnEHM8fVYDx0KcjLC5aJFHMQoxb9WL3t8Z/l5MPZGXlNJz+BB5FyKY55jM
pj6ntEBCB3vpGOzghfvE47ZjeEdD//9ClakBdn1L5fSe+aICghlzSPByc6ffkSONGLzvYE7A0Kht
FwKVmaioy+Co0E/r8qNoOLIhOEL5E+u3nGSDZ0MmRIyJOOoa9fVfNuz3CdYX+KQqPG9gAsVIJiGZ
QC0OAInOSiXA94YqtmpVTtmYZzgmNJBmrPO+g+FQnAc4tx3obq55c32SeEOFPIWYGCEOqjwPlGyP
yGFjKWOuO3WeDZavRn+0VPDu5uxWS9uh+Ulp2cHw4Y7i/SSeNMy2jt+24wPHyVlgM4rhNIAfFykT
mEu6x6H7uf3316tJCzWYgFAJqdrIBXWBS+0BBGBHYQfyT+JBwxgm3j8u8hDniNjtlaHyE6WnzXZB
aSx52sXDZ5LyJoHor96IQToTG8pQkSqph8fR5iWFUgAu4VN/pOx3ecUtoXNuq84EhtafDW2k3YL8
bX6wxaxHd/gXZNb0nmxpxUQFaa6COqZnFR+I5++wx2mP+/ZTCJBoutyU29lXAvagwOEOLfLsyQSK
vEimqKD2bJ2/igDRpXSR5OIzgQthTvXY0pONF0oQgfIC0sJD9AWQGyc9tqebZNc4kq157S4Gb0hu
8yaqeI7JxA5gGUxJTWvUVR54aVHvZ6KdhZYHLMa50Sx4mRAVRmrSV8QgBdDfCqDDDxZiSS5521d7
1YpEVVVMzYraB9D7rsPSgZQB5iIBJYollPl5KoPYGgAuHKXyy/8mjLlwc9VPs1BAmIQvuqhTLaGL
XEM4JfrrtqD15HahFnPZJuxYyaYBSTE23/APIGL7vXiIDkMBSiU64YcEl87F80YSVg8OXwqo6MGk
qsHUTQRxEn2TAkaFamhF2tfG5BzYqgMuBDChuBQUQF6pEEAy2Wv1yK6lxg1iXi9mLVqpqo5ZX0kG
2KzG+Hmvq+lc61gfTOXAGoR9L4L99tYgcI34RlRPKg9oe+35XwhkX0rATlRlMSWqrQ+fgumoxak1
gMFVrNy4Hpxt9+DJYg6pleN+nEfIEnq0bZPJzcr4C0bWnaiNLwGROG7PsSW7/Bma05j0Cmz5K0+j
K3//Jk9bc72lBZmUem6neJaiFFPwwtPUSVbEo1Lg6cFc30xBJcPQYba0vKijU5QPYvvZDGQrHy4R
uR8MjquvfvYsNWJu8TzPhpGlEEhuFAwtNk9xY3clQOvaK+YJnf614e06r/bqliJpvFyk77PgC2NO
cFYCBrconFjyRGs1dHqhOyQYyaj2I2eIiueNzLPph5Mg99SslTH7jil2g5X0geH4VfnT10JM3oM+
x92+AWu+AjAqIpmiBrAcdv5FBZZZEuroGiXpAGg+YpnlwEmvVgPVQgQTqLTBnMe2xZbLqEpneS7t
RK2uQMzh3OX1+tNCDuv2uoZoWEPOgM1N0KUfzSsGqnfCrkWPkTeXuW43zSTA9AQYgsGERXyGK5FW
YbElnK6m4ETqj+1zWX2OgRhhSsDZ1w3C+IJZynqc6kjeZnhBESPaSq2tlPcZ7y6vKqIohgyQJCCq
sKubZT/1hiBjI6grfmgSzr+YrW1V1ksxCxHMVQJobz3WBUTIGHkMn7XINgEf2t63VpI4xAAhCyde
rBvvXSfGePoIiHRRhUBD6a1gcrrwSc3sjtea5JmOSTynwYi6ia5vtYAXl2vJMnig6WuBVllYjvGy
sa+0vpGgiNCWVmXFwmOtd1bZfxmm7x3m3rn9uzWVllGPUamrpLEpaaAdzGtUvbQxJxasXtKlAEaj
oQuMsKMxrnH9Xe5Exwx7u+Tu36EtcLRhk+eyrPO8C/AQ6v1Rau7bmfOe8x6JD0nekJa+ruKRqDHj
S+kH0pvQqffAh6PD4Jjak7kYfGu+vTAgi/pbqUYf1Sl0ilJs5wrXxAgPRe0a7fP2reXZjomm+Sjp
Ux7goITxWc1eu9jkhQXqS+x321IT+gsWL2xd9D3YyajxVEzEmnIVftb02TgYfdlZQZLeaeUcWYGv
7BK13cu6OiCRbvIJpKgCihvVMEkPA8peT5Uw9J/jJptBIaJNn6JI5gTj1YeZiFhqEcFvpLPDDqNZ
pVjEg81HsUJAPpHqwURrUvXvmo5TjV89XqKKhoZhIAR/+pgujNKIWRwpPYzSp7GrDvouyGJPinKr
mWd3+4Tpn/pg/4Uo+lMWooReySNA8yKpaid7EGqrClJnynjnvBbD1IUYJhjP4lxkcw/UmPjwq8BL
yw//otzBsxwTuiJjlLDdCjnGU3xowRjsUmRqE0yi5gXP9BWVX4DlcRe5eFZkApqQp9Xkm7AihaYQ
LNNS9r6jXKNzchB2EyXEsjNOb2PdHf/2kbf3dnFwgOFRxZBqWsxornVARMIiHrGJ31qD+brtJByr
vjXhFrLSwTeHwod6mXiZytGeAgz0G04R1xxvXM/x3/3k7eVYSJqMYarCElrVTvWsYA0KjBOOgl1o
OoItOLzvc865vf2chbhyroqpnrARhymte0URrmXSeb5aHrbtt7qZsHD/t4rqQk6QBb480DgqHrUj
fSKE+9QDn6clWbEn2A02r0RHtPwb+Qzm0gMfenB1EWX5C6glFr9AHyaT5AaO0H/yY4xEl16xC3Z0
KNoPAaskOpPXedoLNTPAZ+xt/Xn+wwSZqS7MJKbxTEpESweznyLYRmbX0W5bDu84mSgzimYWth28
p+m++MOBZN+H8XlbxGoDf2lIJsIomEcYCpF6qAfCIXt2KozDZBj3jnbqzWxL2ET8BePUE44VV8eq
QP5OZFnEf0CZ9fsZhlkd5yX9Gh3strBmJ3PHPdkXO91VX007tSgl+wCsa/9aeKXNA6BeN+67dOal
HpJWiMwSPtwnT/r8NWyf5ZJzfuup1EJDxksnfTRCQ4aGJqjN0Ap8YxcEue8A/r3OG58DNBd4H7/r
T9O7Xoxz6l3ZE4Fmu/HBOFKWZPCQA7yY23ukZaSPL+27HMY5w7hI9K5F/iBjWJIenQiiFJ+yBrs8
PJX1BHthR8ZJRyMVJD3IoBN2Ebpdf8LEB2TRLn5q86hSeY7BPH65kRqNbkKxzmjsPH4VRNnR+/32
veOcEpvF66HZagLNeNVdtFcwm5Ch2x0feRs567q8J3lMLZAAIiscaZLX5sO3DKi7TqiAfiUf5YaX
+dLbuuEP7GdDracp6Jvg69pFPTbAsRauvRUdTNBnRNgh5cXgdc3+dj/2k6FrJd1EFIYBi6uW3IaY
c5fut89o9Wvh3etY4I05LEq1U+kZFT/k+POYuNt/n3rtlsWYCKRlYawOOW5qJd2N+nEs7uLcnoTG
qjRwDvNmEv4hF3m3GLXo4skM1FCZjJiKc2lLKQUHr4RyhWHVV9ma9sTZ1o53QEwcysZE0fsS1guF
Y1qCn1A/BbwtkVUkkcUTYjBBCJhmfpXkECLflYBaLkOM49MkYAws/UJDRGuHn2fwqj7xWgi8w2NC
UpOkQMkOIdlMumPazM+hoR2xSenGwfBzCqQH0mr/Y8xgAlPSdZ2RyBApyaE1dhdVPIjSQ2a6mP8l
NQpPf5Yn/+0x7Hju1GqdWlQQ2EQHebT1orbadB92r9uewnsmWRSOoRQDLaDtGO1CKS2jo+Ciz4lJ
tPEe+4L77CG9KN+3ZVLH2Lh77FCuNrVD3IlQDU2i66CKO5l055xuThmhO1Q5ZyCeOvuWOCbV6YBd
PVS0ppK0hev7hiX27XMYU5pAM+JcvNV5hsWlYMd041oRp5HGFemmSy0Bg+rBZ/BZuhNQ6esdRRfk
FY5lGqo+6KeJJgHjKf7FLjTQO6hlWUE/GLU78mDctWcgZ9NhbqyG38/XeTe9gGLvrD2YoB3uXdH5
N3n5uiMtfgb9mYsQ1w6+2gY68oQaPXr5rRgXJNZ4/xYJdrNb29N+5nnv6sO3EMrE1UibzEwwcuq9
zTNlxzDxjTfawh3dxOF/nK967kIcE1fFQk99RYY40rq9eEyIpbWi1eeOrAecB2rVaxeimOhqlA0J
8hmienyMF6BZbi9R8lnrf27fxfX0biGHiaW+rgRhG0HO6I3oZkt7cHDb2g06wLvAkw7b0tY/XhfS
mDCql2VQxQ18laC+DV5veZddc+cRDPEAyMmAZUCZPyhrm/j2ISly0SvXX+L3X8DCygzVrMutD33j
w3BH4TaQPp+EL70d3OKzmZ+qrz7FC3lMFhi2QdGn1EPphHt3REcdY5a+E39tAfFlv3VrTzon4vFk
yr9fxSnD+P4ImHkbo29HI4y8JOwuovSfKbIwcgtkgr8CD0tMo0VTngFED4FVvuTt/ZRzvGW90LAQ
wISUUSxxDWIIoBmGeBdcuy/kk+9I10TGrAW5YKLYzbwAxMsCn3yZGmkjrLLz2WIQK2FDHaU7qsds
X+HT2Higm+ZYg3Z4Cdv6bVfR2zFBhiOLzL3otWJKpw6DnWl7VNvPUdFZInmKa94WCUcOW+nrzNaP
TLyGqJecTeMuTSOr8L1S/rR9z9fj5N/qsEU+1TAwQppBjCru2/67Erl1LDlqfD9VCQd8c93X30Ux
vp7OmVgMOSxH1O+qfy/Jx3rgrFyvP7DvIpgEQq11X+jwPWInOfk+lKTa9yMQnLdNxhPC+HphKs0s
VPB1UF54sS/SlLJLrG0hH6I96C1kxQQ9uqZg0gfkuL9Hhk4hSJMVtEhbNBkPzU4erDhGmQnJ+hWD
bT+agCORdThWIPOMBb3Wm+IAgUHWWIX2YNSIg9lRbnl9QNZ+rCDmHdMDgUxtohm28Vk+yjYlWRRs
3e5eAER1zrALwxtK5AlkruwUNlGcNxCIL0hTP7bdV85ZsZ79u0Y6u2QTRwDZxhcy2tmdnUX2Wy7p
mm6ZWclT8TI4gV3IdgB8Jc6RfdiDYQUzT5YQJ5qkEQimSBAUX7N0sZGCsbbS1nkhnk3gqCwVAG8G
BtuIbJiMFXsz9LsuVg27qcGaYxwV5B/RrvjWON258PKder9t1bVTe5dnskadErGJaIPcjkJ1BzUB
ml/b2yLWzm0pgjFf1fqaDOB6A/uAr4HhZlVpSQrP3bftBmrt3y+yIg2xSKge0o2xM734oYkdUqO8
2buKGx773uWSin5InX4/KyDz/y6zTFD0mTTINEPL+FweVLfYmbhjCpiEAdxQYt1s25IfvqbeJBID
W+gmwhL+87vE3AAsdyqMBmam1KPkDLsY5XHdnY8zXn5KR6L9iXssBFL3WXzETJFsdqYBgU1f2Epl
nLQx4CRnqx6oSTpIgEwiaWytLjf60SjKGe5RhFZpXDv/P74kb0ZbCGBco258QOT2k2EDec1Vp9ZT
Ql7DcP1gFjKYgzEM4ou1CDtFz5MdoJ6FTz0BtBrpM5oWVvYAwMmvHF+gP3uZj7FqMUeTkSka5wki
s580KsU3JADwg4F52+IBS3KPHHFsCsOKo7d84QlBXfZiLcCKyc/yTKE1KHI6WmxOspMlS7mjXbZ+
Z2QW73t+NXwsTMs80e081FkiQXAKXgW/ARy1eowlTseXJ4R5lisSl4E5wAl7/1IhxMf7dOYkZqvP
iKoZmgwYAgwsv9UPFxbsBrPKakBhoVHZI9Vo95QLrcaaN5/I+cNU9q/TepfFvP5TiCmLPoWsxlU8
AEOdzKt80J8mtF/Co3meB4uXsdO/+NEd3yUyD5cSKG0dNT0kRsUIcsXy8zxjxXdMjNQqBY0cfFNA
UjqizLXtmfQPfxBsmDI4MAwC+Yx/xGkfpnEJwXRbhmKWNx6dSPyvLbo3iy7EMB6SSM0U6xjls1Xd
tyvyiUy5peqcAdXVWLgQwhxbrfitEKQdXpThGnTHLONk7utxaiGAOaU2T7q6pcaSbuLewlSd5OBb
5FS9qDf1c35FhfpI/uPADWM4FgeqjRNZSRroRJpjlB81HQMklStEqbXtB6tX+F01hUkz0mkODZPa
LhNui+GiiDk+GXl3mHNACvOWRH0qyloN+6H8DA26Z4q6U+zEWw3VfgKMcpoU/tEjvNCMeVz8rija
KoLQqkJHs38KKmfbdDy3YDkGGmCg4lxgOxUs824rW+NjCs5ljC+MaA+D1BBQZI7+fVvq2qcQ5nr/
urgsOFSJRV5DN6FWoiReot5GEkB1+p0iPWzLWQ+8C0FMhEiGRFMmGdr13uBSKOh+Px6FHV1L4U2s
fqj6st7OhAmtKuUEU6sG5ghyzEhrdnoTXdojAUJmjR6xcJvaPDJRnuMzQaPJsMAUzrBjCBZmAPMZ
n0ouMCXP75m4MfioPPkZZDSuaF9AcGNFVnsKzq2rgno5cEZO0ODoxGI7gXzK9AFWgqCOyTyi3gg5
BhV59BAcB2QBneYu0YpCgxCxLGyjvxdIaaXl954HIL/6NL77HzvdGEtKJIrol9lS/lrFGHAcbsf+
U1sdkzA6SgYnleFpxUSLqBTlWMohTSy/CebnrjqYem+lCUcML2Z8gHRqSnmeQlivI1bwRf1JP4xF
DHhUZ/UhvlK6C96YB08z6jSLBCobBcEfBmgWGeV5noJLVXTXtCUnfC7db8cMjr+rTMiQI+J3hIoy
pNdZPgi80VBenFCZOCGPTR4oFaxHHnoHSAm0mgGY68yS7oWnAcgJ6A91QLv4tK0X714xsYIIWjO3
M/TS5DvVfK7I/SzwSlzrngEGYxEAkiigsRgKQTBjG6aFkIlY0VV0AcXyKf3aec1ZQnlapiDe7h+o
tZDIPMt6OibpWEBiIV0G4QeRH5Oq/pP8YiGDuVdxGo9pWTbw93wKLDGrMbag+U89OtGc53jV+RaS
6P9f+HnVkDjWK2gTVaeiugi8jx3uATEXqRf1JvBHKuDnYIe3GnIYfCHYw63wWT9SwEDe6M/qzV1o
xFyneJAajBi1hq2AGSHCfGR0EgD5nws8wEmeIOZaJS0+UcWaaoYZgTlP7BCgP8JOyVuON6xWjtWF
SsxNGvNwjoMW7qCgw0yn6fo9MH5ps049Df95S/8trVhIY95ftc5qMTMBPq2ZD9pwCOKntuTUYVZD
w7sIdi1UjeZIzHrq33NwjE3FrebYC+KQ49ycE2IRFJI0D7ucppqNMFidflULrGCleyM7bIeED+M4
jMnYXdCu08FkHSPCJpb21LmjM59zp7JBAuLoFyu32mcgR/7ZG7WwIhMlyrAuZiGCp4v5rda2Vo2B
n5AAjjnlYZLwPJAFVVCkWCpHEZas3N5RvASgCv5j45k7FQlZwXk4PszmsuZkY0ZdJJEQwJzBl/pA
gZD7/bwPKSAyAOsax9zJ5/hOOwUeb46cF610NnhklZIYCRyz99Qj5uTd5EiJyUo3vE4Ovrd+8AAP
PgwDs7oyUYSEdTNiXwNXoZztgVRWIL1q6MeD7Lm5+I0j9l8LwcOcZGtXnq56g3jvnwL/2EU3Y3uT
DC8cV6ZO86HEsXAqJtYAIFBuVAknXbgjKEwyNw6t+lS6MLpTP6W7/zrPyOrPRBviD1UxpjhrbXKF
+k6dUcLsvW2lOHGAHTqtpCYMUvrIVaUtCEcjv4+7e7PgBLVV50Hd30Txn851s41kLQ38RAshpgVC
h+rSkRjxNrukJ5Am3NDOQFLtthVbTe0WItmeslr+JdK4iLbkgERnH97U+xY2tBRAxXZWxcVCWksZ
ljKZ4kcnK72gmgg7+lRdqgrLMVrIq32snJiiabquaxRJFehvv6clxQT4OXzfImW1qtQyX+hcbeio
t+hgjsDX+//ah27xiusrD9NSLjuhYqA4O9eAh7Oj4UtBblX1fuYxHvNEMOYzZ0xqBUGFRwkERCTy
iFxYafZ12zGoff6PtCvZjhtXll/EcziC5JZTDSqpNFmyvOFpyzY4z/PXv4D6tUVB7MK9vovuTZ9W
VAKJRDKRGcGdYg1LpyoqCpVo5eOiSpJEECZvASIfkTqeTd/YMQcUfSVt3QsfcLhoQWi5dJIFnO4r
62BkCiHJs/oqQ93b9oSyHJtLt7KK9wop7XPdQKx86oLmpCI4D1evqas+sNJAckyu1fvLy7j17La2
7y16r9LjMh8HbWFCHPo1/Wt+grLzVXWl7OSvNURI4kAXPS2ql/eNn+CnbR3HRoP1HDCTwr5m0uvi
CowqO6ZHKBJY3EpbPljHfs3KOrlA4T4PmSv69L66bd0scoZnCdfd4tIf2R6NaOju6a+myrm8rsz9
LrjnG+f3Crjue1mjPZa1KJdDZMjuMKn+lDa+bHegjykFFZ6tqtwHQ7mvnNRMCjNGXQnHQXWZbE++
I159YhFS9Pkh8FF+BB8XjUT6np08+cVun8PYctrm4fLybUbH93PAP0Okefb/58AavqXhjVQe7b/Q
2CvYpI04/2HRuBhijSVwUDeFV/ROVPw0hWUdkbdz0QMyN1NWRnCDEKSpEJlDykwO+rlEpMdQqe01
gjxAtDdc/EjVMIlmdpoT9AXoxm0X3mbZ0+W9EYVE/g0ik4zeik34Wu0vASYSvQRE9eGJBeD8QRSA
ty3SiW4RA/QVPOG4pS80oksBMOWaKFdzfdfZIoM2MkL4wTsG88bVYaXFWEfmUloYeEJK4+SpE3nV
Pj0x7aXii/Ei/NgQAXKON5IhziFCz4LgjME8dvdPTogZXMXFB85RRE0sWkPOC9HBhn5DHWvYV6+F
knrhAHKW6OWyW4hAONcDu62WzDJA8vaUmu6onAwRn6gAgp9aoAp0xju2T3aT+CmdnW4GKbsu0ucT
wfD5i7zAkBQwja3u0SV67nTJMUyhROl2cPjtdvykQqq3UTZFOEdd8Dc5erVf3OpNw4l6otm3rdwd
Ts6k8VBH1HCUPjq5Ps8LvqaZVQFBiaU+1m5+rd3UXnSD+TR0VYg+crevwHdA7lTFHT4gdJbhNvWd
qj309U1RE6/NHnNJF5RB/uX6e8fiDlQDLoTCsNj1h26hU7+b9uFJVxxQpQb/QQ4jsow7T5q8tFZc
Ao3JUiP8BfR6fonvUt2hO3PHhgNC6jQ/x8QVveQIDeVOWaWbvYL04a0a3EBUHHWD+8ktQBfwH5DQ
sh36nMT8XlWeHxhKn32aT+y87cvZwderA0b9s3YvP+Qn9EZ79MzmNIWvfpvLaxsq0Q0ZPYg2i56r
cNxPPbWLGpFEedDvlGA5RZDmi38yaeX0NmnA384y0/y7qLF9+4isgLkkqtdMGxTuOaoymaMfNS++
0zH9Sk7FEyuNWN8x1u9fDpqbK7xC5A7lpKupmZYwtYp6b+rwNAIOhix0NEsU1P7FOAudnjqjluLf
EfIoSpZCBRRq+bMLKXBc230ZZLlvMoYLjHKat6ZIk3YzwwJT0z+gLASutxJvTI0MmRe3HL80eNIn
neh9ZDNYrxA4Z1Fb25Q1EAZA5K/7ikfvW8lIg6oaBkGuKMLhfCNLe5rgJRBOqZ5IGcjzjSyaSNj2
+/fF4pxBb1odxOZYrKROPDv/quVXFaKK9rMKf112O5ExXGjW6iSLG5ZUdeqpKw7EPCzS/jLEtme/
G8NF5DZewGRUwpiYTo49/qQa3pzjXat+uYyz6dembKAGoKsgGbE5oKUOMQFdZSwYh7vIzY/Nc7V3
MaW1y+4wQn4l6szeWrs1Hhf8rSrtalJh7Wg8uiRq7xIyX1lSL2he2ioRa2scLtLLw9jHi8n2CAqh
LR40ZT9yg8WJHkyfOIrbuW76Eh3z58vredm8Ty3M9WLpBmVhwuyI5tlt8YsO0xA06RQK2qe2POTd
QJsXYCCzHMcKRbTVmubYMjGLOdpBl/ApnUvRaILIKi4OVd1QkZFhNTp0sfOvA/laE4E9W7FubQ8X
iaRc7tJOZ46InsfWWg7TJAf/2+ZwQUgnUTobzNfj9Cavrq09FcZT0a6wlVxFbMtq1EWp2ErVUWDK
0Y6Ge6N5pZLlXbZl8zNyvV7sl6yQCMWDN0nhacZZCcyAHudbcp78zq12mdsK6q0iB+CihMboj6kN
s2rcrhAU9iZ8blmPApNELsDFBiXMx75mmcsQvDWK7sFNLB8MEDuOXnKFSfwDFTF/iiC5MNG2SZj1
LINY9NYJQTGQ53cCq9j3Dp8Gmhph77OQBP40PjaTZJm1GWUS+yEE/wNrcWTkAvltdhTlfmwbLkDx
1f6KFFapTsisJyJ/GYrWI2X9ULfSi5GMp4qYmXvZtk23sCxkCCasMzXuzBYR5K9GaL6Cmu62GgKw
PBqTwPO2/XyFwXZw5edSZFTDVAND3o3+ciJvc6jqIxN5nr+Lhho2DbJ1WzZNqLPpn2QcMFNYM7Zb
0JsU/SmKqtDLMLl0VKshub+8dpue9+4Wb58qK7vU0aB2w9IVSpJdtdiHXm12lyE2rVlBcGE7y+AO
bQZ3kJrHehnAXvqCPEyQ2bETcsnnOB8woloezIalXSCeL/AQ+R8yvrEfewmH84MlkesKjf9s3AQ8
Er70HHnkdsBwS7E4+l50krbdbrV2bG1X22PmRUGaEWZ1HiN/aiGwaPsTnpYKX9xRIfIFLpbXuqRj
mBa26Zi+w+vcLDhEIkfgwndu6B2GWvD3rfK2ke8X7WUQFRq3Xhq1VZh7S8hWC5bikW8uCTCYDECL
jGsXJo7ttqA3MDDECP1Nv9p1pv+/uTgXv5u8i1DVQnAFFY0dqm5NVIeCc/YyimB/+FceO5TNsM6B
0pFXxbxJatHLMDskF5ybf9aJi3gCOyYWb6Ce+crcjelb5dAGf9GOsiduDfk0vo1ndQ0xTsOMk0ZU
W+f8m9TjoncdLr7mq3zUgn4HKlO03kM12488E7UCgl7aep8d0rPQVTaP8gqbc3dzTqXMZiGDnS2K
xo0aipHFVX7Q/PQs1Ove3LwVGuf8Mxj5Jso+PeNfnYfhU7c45656K597b/FTrxIy4Gw+Cq7Xlstj
6r5NFpMgW9J33cFU0OaTfB8DVgTB4Frod0EkyJ03H+rWiNwxCEfThg4nECXFwZA1KlsxlNBLZ/jO
hO0VF72OGPvSb5oavA6XzwYz5pPrvi8v/yLO2FuMeQY0rhqnanckfjLQTZX3Z3u8twpR5+Nmgr2C
46vLWRItjOHQTZvMaTFhi76XrNwZokmRzZC5wuHuznBOEyr1wIlArIZ6ZN09SOOf3M+WomAsU0cL
A1+pa5tF6SxQNUHL+xxltdOS+0zYhbhpyAqEuzfBZVvpeZgi9kclDeSKGnsDgh+OqhiKIBVgJ+mT
K6yguJhiaSHK/gmgwua+nfbj9HXEoCut9n0XC6A2D/UKigshckSstMd0g6sXO0u7WSZB1r7pZqu/
zwUNK+9kLU3x92mPYX/sP6kPo3KDQQCBIaI142JFEyt93ObwgSYy9n25UCeKdcfMDKhZ19Jjl2l/
5HS6YdtsrPtTQ3RX5CCjsyg2CYFifpWXG2sSqV9u+9w7Bnd4FmsElwUBhqwcM/lera+JiPpwM+1E
MeUfM7i0M8NsWm7EgJjfwt1whZbug3jSTgTDnR5j1sCQnkT/wKTXjQ86gZ1o1F60YNzJyWd7VgcN
MJ29D0sczmjXY6rrcqTeGsSEusD7mnGHBpduCLFmrNnwCmJ5cmQqms3z4Ewu5Lzu5IA9R4ifzkRL
yB2lsFl6TY7edircaXu2UzaWUJSxi2C4gxTJjaqXDZbQruIdlJ9vwMW7NydcDVLlgSbTkUtrnxSR
6GVAtHXsd63yXqjjzWFHgduXNwmgNGW/xKIO7+0o8Xvn+H7oMB5bmbBDG0fhdYWuC3QnFFeySbyp
WQ5hVviXXUWwmHxj9NIqaSWbkunaVHpWbCt2dZod67baF0YZYKZi3yqoENvK42Xc7cX8XVBQucXM
R2L3mg07FT1xdIrOUuNrET1cBtn+VFmVFOSPW2YWqTEpCWJu65cQ//XLbzko0R1avuVK7SObmxxl
h4i0MbZ38bd1/FRokSudVFLgTh0SloMJlv10eChH6gydJTjsm2nZykYuBKepThUIHaJtdvyW9ccw
2ofSt1K/MszcrYRjNlvXpSUbyBkIFBQNXjeqy8g8K+yM9+p4GgzbjUNofemjeheR4ufl7du6+ldY
/Fko1Qwc1w18M22NY1eHh9YsBK8HW264huCSTLQvmIlZhKYbSze6dhOWZ0V7vmyFCILbn7ooDH3B
cwwacx7N2rfkJ7kTTMWJFoq7IitKqRVXWKip9Q36klHBOdpy5/UqcXdjm1aWVDdYJRr6jKylmpxZ
u7dTD6Pp7uXVEpnCVnMVZO06tZQuhSnxaHlGmPvyNHmXIUQbwl2OFh7a2igHBFnqva2nidOD56GN
yI/LOCJT2KquTGkVZbDkGDi0s4LUzIKJiogut6L3emO4q5DYcpNDO9B0ZTV7zCqCGADahSjXnCVP
dhElpxJCYYMhit4i07joXffV3A0jcOFwkFd3mkbUhrO9SehlwzeTrdgat3hTYqdNqCOqjUaAKfRj
HL5Cr8n/kx16B+GWLzEjTS1bdgnJN/X4rKeCb4vN2iLaQn5bwa2TbNIozaD15ZJvnTed8qPkqofh
l+JmPpORuWzNZjVihcaPL9eLIY95CIdjhTmMAHjDlXHDFL+Z8nL9PdoJ8La94Ld1Ohc8jUEyhpHd
BdBX/SW77X0GXqC5coy70ZtPTJ5L+L0hguSCaT6iU7SW4BZ1WR2axL4iVS7ovBZ4Hk/kahaLNYcL
rCrV+VFXZp/K9WtSxt8vr972Rfq+eMzSdXQYciVWmWtkhezHUuUmA/FCM3GM/r+lG2QVwLVfMItX
UOgIMEO84CBKSOW1NCsHYi13eStdR5UmuClEHs+PMBtlOUIBFGa9ibVEbnOmxyF30PFl+CFe9qxC
4PUij+ACRU/jYipYkhBlX6KudRIqevsSIXBRotKgpZbPQJhUdV9JUBit0uL1f/MGLlCUWkibbMSy
dZMeqOZtocuYcI+cJRV4tyhI8FW8SbYiSC4BKQaVtUeO8nUJqS6oz2K4Zjftqp1oSnrzY3TlfgYX
JqrIzvWWebrSO4nh9rMz+qhZHps9Uv8G9FFoRsGMkovWKiFHvuCUGVy8SJp4smX2mTHYteE05gCS
kba+74xyNyyh4PFFuLbax4PWmXKtg6oMr6TX9VMDtiUmVEQe0sPkZ4zKROD6gkhlMMddnWtplEHT
3cMx9f6LkjzK4bX+X0t0crGD74ZNpMGMJxMmVV87jylP5Lvw1L72/9+XL2wtZBvCVxYtRZUhWqhA
J5EXygKniKVGNbJlvI+MfgP67OU5d1vqNX8xbrtaEIW3Pp7WcFwumNYDNSUbcKN8NDLZKdMflHxH
/1XYfLVEUzabgWRlGxeqcviGbWkAm3LJV+fes6blT1xiBcHFKi2DcJQcA6KS5SNtDddcqJelooed
zWO1guHCVZhn5RSFbJeM1Gmr2yVUvc680okggdrGMQywUlrgMOP1cTSlHwsyIM+U6r05Kk6bpE5V
Yjq2EZXMNs+S8o7EnSVDb/tBx2FwablTu3Mkn8dOMHskMoa7hqNiCSWDJetaODxBe/nB6gj0v5dg
HJY/+SBcWcO5dSbnvWGxDzZtNr1cVw9EFREobnZYWysMzpuTRJOgeY/oI1X9vo0iJ51QDTCzc6qg
r7wgf8UGuZXt5jTn9S+aa/eXb8x/wQd7o21AVE/ms0+7s+elN97e3vRfuU+Ptccya1baFNEQbu/c
OxR3i1RqFWJWFFAUE5ojpXeSAlXdqvZp3Ike+LYd8R2Lu0PUWiZzlgNrdCc8YkZvI2r4N7RKBjd9
zPYVBsCdy2u5iakywk1DtjTM2n68SNIoUk11QOeNPV2ZRu/S4k6eBZF2OzNcgXChyRiWimTRWy2u
OeFtNgg962TeMe5w21NFaQ7bkk/3yAqNi1DaUndahJE7F/XvwRsO8THeFbPTQxct8alHBHiCFeTn
ytu+xRiHDLhEV0AHY17lS+32tBeEkE0YDMJAKcwAvRA/5BWbqmUVBJ8/Qwo+4FB/lobeDXOhE27e
VCscLn7EVl/QIoM51vXo4wN8J/nQaq89RsuGtouHzB1eLrvgZqkWfVi/TeN8sBr6TImYD9KnzmOK
kmjIejZzJ3Z7r3xkbfdgmP8DkmDwcBNTJjpqmfgY++j4kGNOiax3iJPxaZAeq/IWrn/ZsK0tW0Nw
S1m3dY5XYQYR3UuVT5eb7g8e5nVZQ8vhW9uhwb8upy3NizKv8N2fvzRxWOyLcniiNE68elC7XVTG
9Q3RBYGKHSDugGEsScWVCE1TcC5xWT2uyyxGsxE+Ko9G0O7S3RgwbZU/yDR0RYFaNnoOiQVa9I87
FBq5lqUz7uU8x9PsDM3YWxszNmH38/I2bYT4DzhciCftrOooZyM3kztQfU+OHGoORRO0NNj+ZSjm
yfzKrU3iIvxiTDmRSkBBfCdz1BHKf0kBWTIjwtDX6Ftqe7gMuOGCH2zjchu8Bs5lnwEwVV4k8PVq
U+kXiSA0iRaQ/YjVx0g1GU0zmWiorAfTielwxKzoqaClq5BCALURnWCPaYHcDm+cMi+irptZFWct
oAYDVK/mg7AIvfFV8AGAu6o6qkWqkgNAwicBBYuTmjol5tFHe3ZkJXMMsL9f3qKt2/EDJHdf1SXo
88CQBae4GzymCSC55JG1EuWefCUKGFvBdo1G5I+bZVV9EpkJDGz99Iaxes/fqG8dqqvpOCK+u/U5
+SKid9n6Ov4Ayh1laAPoWpECNLy2X2U/v7MSx/KIk9UQYCH7OGgkwap+ErpBdPoAyZ1quzFzuWV2
Yn7Y1070TomdaA6WIN2n38Bg7s7eAnFkNJgG+UPM2rauxRomAncl3HlPLFmdML6HH6GfzPms0L3A
d9hufQ4ov88D4c53YaZKUqvMd6BE2zrLvnrrsJv/hA9MVzQLR05RoYnGX5dqONParA3TNWKMj6aP
GtjUYvlVYA5bj0/mrFC4G9NKG3toWmIi+WCqtstVCiXUHCPfDUvthVK2m9FxBcclHiZ4h/JpgFFF
JOPVqd1HRus3A91dNmvrvlyvHRdTLH1MZ60ETLqcC9BzEUy9yjm6wbyqv67ptwjXwP+GyIWUiFAt
Q/e7iRpA59LhfsQ3mqJdp/ZhwcBcOzuG+nAZcdPT35eSf7BNrDhL0OoOG6vXNnsCq4jApK1aoq7o
io1TLaOdlZ9DGHWlmyYooeKJQzrbILE00YmeeOTH21E+Und+RJuY4MLeNGsFyp2vsRij2ZZU5Ab2
0U7ORBKkUtvBXzfw5SXjWMn8hFeb9W1NZwAk9fSzrNo7uUcFp2jOAzVcXYMe8dyeZmk4j3XqF8Vw
NHLRY862je8/gYuUcl2MUt9pOAXEr6WDpX75A9dYmcgFQYvMSh3VzBlzA1rArT+MohO2fcGsMLh9
msMst6MCyyj1jhagxIwG5ynH+1folC+VSz0Rw8tWbzXc8X3VuKQHWjdR2iSwiv7qvtZ/MTrVKJBv
6V07OtGT+spoivX7bNeD809U/RXtGBcmG71ocq0Htqo/pvOzJGq43yqwfDCOC4x9HRdtMmI5o4O1
07xlb53yAxPeKlzRCRNuHRcdDcuCTDRbyPEou7PfQn27eo5dzBKA6y4ORFx7/xJH3jeOi40JLdVe
SRmeG+6WA2hFrrT7fMd6qJenDoQzKBzcijidNnfMwHcmOoBBycXXtjurgtg2S5Fb/RgWZ60TNLNs
xhEwfEE9ymAJBd9UFVcKGJRKGQDHCYN16A1P/c6J3/hZMuKKPHDTQ1Z4PMGNbdNZzhLgdYEFmrty
V+xNiB0zDxFmjywA8VnBGovPHpe80mYKLAiJs6eVGlxYqFfhdDORxDYUvq4IreNCIp2jyTLsxXxr
PDX2+W6GGjzT042FBcbtncPE4N++IfPD2dpC5CLHsBpmPP/OeUC8dZwhLgUpVufP9k3V8f2OQpL+
afhtWbSiSQdYBuG55sBKjPEXKNHteowOCDduy+tVFd2oDE21+CtbWrLSytnGDUHxGLnjl3xnnexr
NWBPYvXVf6DLvukqK0TuHpC1SELrC8wbXdN2jIBpkCn3yrFn/X7C7GArf1TR1W9guAYPVny/wEIX
JV3SCZd3mDmp7Bog2gsFt+fW2Aem9t9BOJN6IzEzskC3XP5mgQnplrFuFGe8n84/2tiRz8buTRMx
6J//bP9W0NwdN0Qp1DMT2Le82ufJS17CpzcGRi8/ZLFrqZCSERV9trgKPpjL3W2SHXZTM8Hc0WXa
CVWQedTXDzq0OnEhnGnwB8xPHwC5u44aLRJlCYDJciONN+mgOJGIqWCrQrLeQ+6OU1u0DUgtFlLC
h2+aXFnW2VYOGv1xOdPajiWrDePuNihPhUvEcEZ3CRav8KyXV22nBmUwCjnuNisJK6P4dgIaofBY
ZgBr6gNpnOQ295Wr9Dp1MVADRbLkLzYMVbkiXZzNzEs1cNNZUPKwPz1ZQN6tVCXmldNrfD/d6tfd
6W8htNprE0eb96x2UkJwsENHzUFEDroZ01bo3FY2Bt7FFwJ36bSnRvo6pU+X93DTVVZ/n9vCPFMX
Q2XHPdcm11C/2/KLKT2M6M6+jLMZu95x+GeLakibNBqAU6NkMPgEOvUifhMRBHdvQ5REGzMbEJWM
QEU1J5Fu7HH2/zdDuLu6y8sktiKgWPO3CpPPVDrOg2gAmgWBTynIarW4b5iKgPc6NfBpRshXLYKY
Vbsz8isaXdWWKtiYtwH+S1hcwJdmM2qWlu0MwZMjuSVhMMfUSentiKmhJTWdSE5dY7y/vI4iE7lg
rw+VBhkAwPY6KBkqYzprZuIpZfHQpbqnJYPg3UxoJxfpc3zpQsMTgIyelk2H0h2TC2MTqZct2w6L
q93jQrxVd8nSl0Bq/dHXfdYd2R0nlB6ZdrGo1UPk9VyAqE1dVTASh1pn37tqHYOs6peiTyIv2ch0
TPD6gh5ZRS0cT4Lw2FXRXR6aYVCooYN0N+nwUNfuLA+vxPYOEm/ophKRorOwwznlBzjOKeck75W5
BBwbd/37zQfdauLrf8ss5KWwzFQA+Ik+u8NTVyaPTMR+CdS/KggqgO59DkhglqChFWn9bbkGy4P/
wePZNEKwWhIyAU/fQZxM8+ix8rOnyU/2rOAoKrVsEb1/gONCooElNyDHC1H5gO4rqDa+vXYObmV6
vdfJ7uQqrrUf94nb++gBpIGouXrr1rZAccjeTiwFKSt36tTcShe1yVmKMHleBuig3MUunsc18P26
rFYiwtzwnQ+Q3PGjxjDYQwvI7NAdtL0FzR490K9E83VbewkcDRVC04DCNV9Lm2e9zK35zbS/m6Cj
IDz1wMIxD/6kzQBqYTJG601Q8Bkad1FrpIybqAKamnntkwR+Ujio2xmO/jp74unBjbxgDcd3eBvJ
rKHFC3B9kTgmRtBs3VNlb6QiWubtZXw3TOd8VI6jTF/YMoZf2HN8EVgH+WBfMzZDMbvfVvnng13c
9Q2JZTXui4x9I5IdI7umvunLBwK66zyQPEXwgLiJB9cAKzoBFxoe/z/GTdpIVgvpTbRfXfcLKxfG
OIKWF2F4v7b2kGgLhIzl7E9ysdPCmDF6yAwdJGw8DUPeawrEe2Bi54Gg38QXzb3kR09MNNL2RPnp
Vu3CQguliR5KfAmAAOKjgbM0YfgkNQkOOEGsTo/0mp234RpMb87li3XjqkN1Dg16rKqlgDPxI1Q+
FhONCoO4RT05yryfKy+PRAPnIhDOnmpsyrCpdOJqw3NR7anySxKJNmxB2HhWQDc8eg0/CaVOSRpB
dFjBDI1euRG5VhTUH1NRq9Xmztj4YlIIsaDJanERI5qgPZiHsETdWcf8Lt1NLuOVlJ3CFX3UboXc
FRRPA2xMS9fIGqA6az+E3/rkppuIo9WBqqSuph/bXjTjvrmG78bZXNSw9bwANQwQ0/RYqhRtmzfz
cn/Z37Zqt+zlHzVOgs4/1eBWsMwLS7EHOJy8yw71vvNmsJBCEibfZVe17eAIH8CR/yC6tjeDho3X
LYJbEzVWvuNlqMO5rLMCn7rISth4TRR0V7rHGBTVfX8lfFzY+MiEsPY7HhcUE8xSK1KJENx4k6e7
qZ/vlsQFz0Z8YMWzESxppe0JFlcEykXGcuonSZthpFQ4jQfiiAIC4/ROy/G149BH6Ze+D10Rv7xw
abnEMu/HNKojmGqqbvitAOdq7Ke7wnTm7I2IKRYWfDbPBvKDt4Kr/KkEihY98NKQjn130D1m1ffp
IdqLU9nN5VzBcMFx6KdoHiXAYOjwVCXtgVZ/wLNp2SsILjR2mVKNNQbFXXU+W9mNAtEgWXTkti6v
NQb3OWOhpTedGmCMLtJTkBaxLzXkOXiWr4N5LzxqomXjjrg5Nmo0zFi20bXuzNjR/RqzFMVV9qSC
u6CZHGhRCK6xrV4RdN0ytR5UxE2VTxwHJQ1B+wtM8Ih+nQYH6j12UF73BP2jqluAvVq7zzKHtPvG
Gb5lfyk+eFOvReXWN1UIPk9Y/wzu1M+kbXKiNvjw95evFcZVPIglt46V+5DluLZvwpN2F90P99mN
sZO+IZy7IAU9GW52J0qlNzdhtSBcKBhzOilG1KImqlOnCp/N1L8cbEQA7L+vvl77isTzSADQKXow
qfkumozgMsRWJfnDrrIba4VRhXHep5QZcTBKfNqVO1A/LjfqefA1N/HD3CE39Pky6OYtuFo47tBD
RtYKqwSeZBDwxaN9dXquE4FhorXjTj21JLMKG2CE6ZVZ7NRCUC5h//9nN7QVUGCrIA3m5/zrvIuR
PrKIjDHvLgxS6WdZPsbNtd18ubxaLHZ8QoKAuqLia0X7NOk711JbSSlunFA6Gcsph8SMnF6p/U5D
l11ufLuMtn3VrOC4UAbBqoKqDC46KAF7sE+pm7vgTJ8dEqRB+10VlQ03r5oVIh/M5LEwwwqIirF4
lRX5Cuq4YNp0pVn6S0+kQ9KVh1TOvcuWMi+7sK78t+IwROCZZB/cufHVtL+TAZQejbvIIkm1TU98
N4//UoSMimLZLGMYwl1cfsmJsDdy8/YhuH90Dc5I+C+MDLVIYkIIhH2ogY99TyDhOLrJr/DM2vYs
0+kdVcTgsXmGWVVNxlCE/Wm6pLOMDpMSsKrSIkdrXoYOnGeLwPW3QQhaz1UQQHySiZMnW51yC7G+
so7pfDNF+4gIzvHmh7xt/sbga1tSbtemiX9wlS5Bd1Dwjg1dZsazu4dO1u4PfG4FxuX/VQ0V3rKA
QUl4TCtoO5itO0OmsT9cxtn0uRUOd0lqpFj6MAeOMdyY3cnoBR1Zor/PXX1ahNwD7BB4XZLA4Ks+
aNHXywZs30srC9gvWN1LIwbnE3sEguFAJfSEUdGHdJd8xwyTH+1zL/J1YWq/GdJXkMwb15AY80lG
tmjaOblVj8tJcRKvu8IQzrUNTqgGkx3zd/sgklrajEMrWO42nKwx6vsQlsZV5p4juwAHzndLdwUL
um2dbdqqCmf/9CAoGxM0kWoW7n5pr+x7qXxiOogxvprUB8xsk94xj2Rf7ERf2ds3Ct4g/0HmbhTU
45SoKN5uFFSrkalaXv/S+KOnQGcvdJeHy5ZuricmId5ePlmD1sdtTElWzJJSoclS/xp2JoJT5Kqd
5MXTj8tA26FjhcTtHM0xNhCaQKp9lvWzPpFyV+3nwAoqITGayCy2vyvvrEc1qaISbkKV61IC4YIf
tqe+FASOTzZpKp6MUWvEoBuGFy1+ohTM2GGvQifcM5DWz5hDp8cUbV8mNE3F/KB8GOHBuENeaHpX
VybA5AUffie9E1jzpo63vuN5AM4XirIqe8y3d56+Kx5zf7nSj4on/yzO6FL16tKZ/DKQDrIHSXe0
iOgBnjNuZdH9LLKSc5Ms+udH1MtfifFVtUR3MX+0eSs518gx5FlpmL/w6kRBf+ri5PPz2D+rveqo
oolj/krmsbjDbNXgyZgnYBWF7XTNqa2PeB76b4MVQ4GQA3Ia6Jra0Ij96Oypbie0n+XO676OT8Vp
9lV3OShXzb5W8AQEDtcDi8bydyG93Kb/r5G5zSqbHkozEZDjGqPUaiCXvlEdpObUjbtW+oHJGq+2
VdewzpMsSkX4OYW/rcYrJbqcMcryFkhXR9zOVHQBa0bnJQcmH0d92x/xpifuH9rySGjv/gbizl0k
x03fzaRDIfpn2Xpm/HQ5MvKxijeE276C4CNCT/H3x/ZVTyd3rF/09ifRBAsmguH2Cs9bvZbHgDGm
QK+CvPPV+CrtBU/wosXiTlcUVnFX5kAJwVOhX4/xy+XF2jpR683gTlQ1gze4NHX8fel2TDQMUn03
QBJ0GWQrRKxB7I8HyiajMVsjQBZDcmP7lDNSEfOolD97DABfxvqUu3Hbz5OE1/GMLMrGirGpohwX
vpo4YMRgZWAxyxJbHj7EryzjByCbeSiLRcehGezUmaLSkQwUTObzuDzYg+xmIPgVmMeS50uI7L+v
jqlhalC/Y6dHvVvwNp0eLW+6M3YKKLTFsxWfOhv5xeRS7XyYFm20gGZdV4fhB8r4X5T7+Hpw7d14
aFzptkEPrHkQdoCLrORiREtT1JsjE2cY30U65uxxeR5emdgE9NYFdAyfUkTeSC5ghKpFBo3CyLK6
hUS2ZoZOHf+wql92XKK75kel4gnD/kLm+6yZ3Fxd/Mt7KogkvEyshJceWVvgRF0U+XKXg1O7c2fp
uiK1dxnpzR8veQ8XTtrYBE8/OxwY8UAWXnigbUTiSK+NU/PggITWnXx/uOl+dt+S2pkEwUYQB1Qu
2OTV3HRRAXSphT5p/JgO51BR/dzedbEpOCgsplyylIs5fVsoUpEBa8bLuE0dSb9HhcdtJoxS6rfQ
aRISyGyHUrwIoT6tE3QdfDyZ8yzl8SQzNwrRQ0cdTBQ4ZjgJ7PqkqPW3t77DcAEg0q20xQcwOxqj
Hz9Pr+SY+4lXddDUAl9TdMNYNuqz4UZH0YjEp+dRHpsLB22otMlUAxtC1NALiO8iT7n/W2hkGgVp
2L/46ruhXAyQ5EwhI7vHO7QdEKTO8xMUqa5Drw0kV3egZ4FGqs5Nz7OX+eG9qO9o01nBoiOrxLZ0
nZe2nyJ1aosel1ZFnrQ5dCzjVPdo969ORdoKIsCm67xj8X26clJYchYCy+pA8duXjtJ/IaHoatxe
0RUM56FqHA1RGCHQmFOgGLuEoj19cgotcyaMUqfNT52aIKSnri0/qyqI8KUcRSLLKWfQx4+La9Uv
aDZ3OgrODt1wTCrqeN3MdlY/kPNtEJDQpZ+xDmW5k/vrRtS5ux3qVwCcA2t2Evchy0TUHUaO8Wo0
OMnzxCaZoIqSufP95Xj7qZXr7cAoBkSMEBRU6+1+Xd3WVWjFmFbHiudMrhK82+xh2rN99UexN9D1
jf6ZQ/n9Mui2M71jclE20qmVq3g99Qb5VJl3ZvlTb1TnMsb24XjH4KJrm0mTnNqwi4YPSfWlTman
itT/I+3KeuPGme0vEkDt0qvW7nbbbcdLEr8IWSba912//h46c9MKrRHnywwwgwEMdIlk8bBYrDrH
UrJnoj/sm9q+FF3nkA3o4lGb60Kgx6NTHKkmy4LeouXO9Esn9nhUMdsRz8oas0cUYEE3aG/WFg+1
yug2PqaofaWVYy3K1x0Dj3qZa6LCi3M4v6u2hbOAKQTPOSjUwS2M5Y/JKlKPYPqhNzAUcN52h/wc
WA06OHiD3PCQ3wwxVxepKsXMVGCI1DeDcmmkBznmqYNvbOXfbDCRRtoouaQT2OiqJ8P4MSacdjre
GBgvL7osjg0Rv5+ZF5U43fja8h7WN5wcz80SNi9Bcxdozn4/0JvA1HqRtNhI4UsztFYk+Y35EuqH
uePtp3dVp29rv7LFHHa9VPTSpMIWBjRY82zRslMxt/DE9zB74GVCDuytrAQk+ufoSMtP97fZ5nyu
PoD+fYVUwjDPpB3xAUS7kRPREUY3lP5Xss63UWrgDcRLIvqp2RbIXMr1Jc5hZCzvTfnQ1Jzb8sZ1
DAWDv36fbXmUZUGbogS/n4V+HlWOqvnJJFgdjrRmbKxM8vYnbetE/c0ggxZR102zTgckgRhkcdQb
+WMJcYXAiSHdND2IJ5St3ARuA6TqD9jInPNlc9FW45V+X7SGklD1SQcYnr4Y+ecS7N+xvz/EjcvJ
byNkNsHYDLmgyg1MmPNJisOn3FSehmRw56Xm6ZVsYsZqOMwmqGMoNBY1ZrNc3EL8Ig1//bexMD6u
F4XRFgbGEgi1X+axMxn6ZzLkDli7nH1T7+rgGFdni7jTDgUA6oyxNGDKRLevE792N/RNJwVTnPAA
YLcrxRJ5U7gV4fy2XgzuloIqzAkukA4VHUe4cTHB0uULzz+bY5PX7k/i9N8sMkisx7IhJhVG2rro
M8adMj6Ed90x89K/aKtZ70Qf5Ge0eyGZSHuP1SfOTPM2PROLmHlRJXkJ++QU3b9V/l30mwAtCeKJ
WhwPz1BuQ78F74KwdRtaD5x9wyd1HIR5B8NvN7EDGlnRz72cEpAA8k7srSDoN1sM0AxESMYBJSVw
pwlAk4I8QbnvPdpdbR55xY3bp9F1IyoMrqgFHrGEn1MaH+ITncz4QEsqqU0DFETZqf+qOmiUdECf
wIktt0FNUwwTpy7aSxgPTgezMIqw6py0Mx5NFZnvLD1kS8PZoRRMmAQBZtQ0QUNoiO/brAshr5ao
qsGy3KbWOH8a8m/7jskzwERZ8gil9amGgblcbsdcz62uKz/u2/gHv7iOgpmstpeqqqDbnfqgYkOw
8EFz6OW4cMPL/6rt8xPTrsaYna4GNak1HSPqkO0UxNQa5g9JcC/nj0F5qNA9GAQcX9jI4vy2SMze
LqvGDOqUzmFxL6pHI/na98SLsL+jyEEEaIU839/2vl9jZFlyIlVWUnOB93WgLyuzF5M8VfNnzqpx
XIPV9akqpUz7tARIown3Xj6gevJjcdBQ9zE+RScIvu/b2z7Dr2NitvMCLV2hVDGLSr1Yc/Bdw90p
rqxx+L5vhzd3TKywlEIULwHmTkNNZJ2qnhDgxGtzXtRFv3dn6+p0elexal2HsTBThBg8WisxoYs6
6SDvSNko42N9rnFXS+2f/SnzVwOFatytwFtBJpQQtaTMpx5TKnfSERRfTtTxivx4s8ngxyzlAZRe
McoQNJFjE/ppMLjJkB33F+0fIoardzAQ0i+tXkoF7JhgtEfpPM6WyukOnSv4+gs5jDe8q8b2RfcK
vTqDI5JUgSiqxeShV+y+moitSZJT6qJPkuq+SxIPRYCTNaBPfMpnjvPw9gKDKJqQtU0WYOuZSWLr
SLTLSHQTE+XzKFzmzCxnBdkG7tCMJENI/gZn3UMc6NS+9jm2qxfJmVxU9NxwNTi2EhhryGTT0HlQ
tLlBjRJ/8VQv8+JbFeX66Ep7o4elVEe1m/ncReXsCIMBmR7P8nVewY1o1+KCPFeILl5KsT8iSim9
nisSznMjg4GbqQl7lOhRi9AerLz0Vnnjm1EOvFpr3joyeBMGQVMrHQwtk+qULZhfFPWsjRKn+pU3
gwymlEElltUE10yzjyC7nWt33x83XZ8ytYoGqNTfcb2koFHFyTbjMNUSVCb7YvQEIT48WfIa+Dbx
eWWImS9IKLeLNMJQ+2N0I1u04pPxBO4mu/mQnFQOfm3O2soYO2s6aTKlhDFd/h4FT62Qcrbx5uqv
DDA4rBpF2mUTDOSal5i9leXQGfmxvzQ8GwwGZ+g+lEZ5BCrps4WUHF4dien9iQ0NtXCGZCIHzlwh
wlHROwVsgwh4vRhNo+RQBpynVPqZ7w5mNDb+vwkGAyojCNKRwERm3rbSSVRu0/l+Vl2z4Cl104/d
s8Ts/UocRUE3YYmcivseBMeiXx/ppTpy/8zBroNivDno07Hu6LyZc2OZOd4/Un9/ZbbTSKt5Y3x4
NoLc6HS4mIqOLhLZhq+hiadr7Q5N37FPmXWIUx4pez4B5yxapT/sf8H2JrqOkfHxTJbNeCoIMuxz
bAUZBNeg6bBvgv7EuxUDm6qMdCrabNmehaJJ5kbK4eJIcttRqvsGbkTqkJ+UXP8fC4Tf7ilXU2wM
v5hZVsodcsOCkh6FVL+NpoyzZJsbdmWC2UytUgpJNGI0uhjZ5vgtbj81BsfJaSiyM2M6s5uWWBWE
aoANxaddcJTEm1ax8G51vKEwWynX1boQM8xWDD4e8TlunZqHC9vX1NV0MXtIiyehqkvY0FB2AHas
xFNQ3ZzY8zeawRAUh8tZuOnRK4vMlgpFcW5iExZpkxoKOAhoC6evSMv+yO4ky/j6L4gqticSWhNg
PMJWYtu6Q9S1xkE8YRc/qkfpof2C3kx3sDTNVSzDgiCnX/jy9/1dxbPJhNJGkEIbpYDNjIjgya8t
uXoJJo4jbtUcKNCe+DUyJmhOcRVJmhmeCHmowE/d4eOQ2DF4B+JbKjuAHp1H+UcAfmbzOPJUALYX
8pdtNssGzZIwNXrY1shB7O7i+WV/BrcKxtaDY1tkwNivJiTDFBqvwavmUxklKrpFvi+n+Ik4wy1v
w20HrtfpZNNrUp2adZvCYnQM/NydDotv+v+GiIs3d8zWJuUglwuhc2eWRyj1WJGpcII9jgMq9BNW
d3GhqRJByzGWycysNr5FbRpUBjnaXTwj9O8rI03TdqJKlyjVKzsrM1s0HEHjeDlvspgzUBfjaZTo
qhThl6l7XniQtH3Ko1oQ7AWgd3ynlzQPoypGsoxA4pHiuQ7lDu003lHxk96b3LoCSuChChw6lOQF
LJ2cM0vaHOHqA5i1SiJN6tMOb9vCoTmnLxI6MFr3rYXVDcBMROn7Wm+xK3zF4msWra6JPd4z9+ap
tvoIZi2HUshS08Qs0FOt8IYDVYznn2qb4cbKDLOaCkovzSRCpcdcVp4k+/J4RqrGVtPv+/CxGfKu
7NC/r1zTnEjTpiNd1NZ0mvCgZ4Lbl/khgRIB2Pc4d5HtZM3KHIP3IHmqpwydCw6qLUS8KoUn1a0+
dhYtjYwvqcfzGZ7LMMhvKGGYzB3sdcZzOh4K4XF/+ngDYnMkRmGOrRBg/ka7ONI2lvQ1BdkRzYUq
ZzykcAJd3iZk0yOTJGaB3MNe8Ezf5TovvpMv2kk9JBfDkW91X3yVH+g+lA6Fmz5y9RY57s+mSeRK
ilNVg/3yR3WWvfFuudGe2tsI74KiTx/pZLeB8EFnR69o7N6f7E0YpaILMqqRxHcdjcUUd2EJ9XOn
qo8o68rjMwhV9k1sp5+uNt7OvtV+gAKSIcwSbASvtMIU/aColGkt8g0NBTaFudKLQC3bEzv/um9a
2t6Kv4b39l63Mh0bGt50dFxiuk/EXpzeT7wItyfiFh46X20UR7YOJbxM8RRYOqDR8shdZL39n6M6
+x+zvW+u3yL9DguyFg5xWUk4FpdvQnpQa06u6B0TwdsdZzXPzNGODFSAWYaB2oWeZWYNXnOkvEXg
6AOZkHyXf8osRIS27BsAcnovDr3K6d3oT+5aq++gE7Ga9Bq1/docY9Jj/WZBd536J9fG1e8zx8VE
zMmYIJTkNAK6E5rKQcsCZO2j5/z7/opt31FWlpgTQ8iSui0X7MzabX/QXlzDkZ60i2xDAu2ely7d
hoGrfzDHRkMic5oCbJPiTE01YEQV3eTEhRvqZ+/ukKtBMedFPxWLIOEB4e+C79QV7lRcRwS/hK4b
rz6Ygy9vtLArX1CXJpg16vRm486pX+cfiMbxe84eZ4sB5RKaqng3xk1ELr+ai2njgfghEmoviRu/
bnht+pxt/HaarEcEckilFzGiaXpcQLNTxX/idSIh4OfSFChYsep+naB3ZZOjhGfw8jt6MS4+ghqV
JktpSWpdOvtevrVEa3OMP4z6lOFZAtfiIL+ZqpMUnMaAY2Lztri2wcQM86QEsRBjSI0jeoobQ7so
fYUyLRST6MGaQiuupnULTs0r+t+MJlam2WgC9QQZyqdh2nhFd8wNhUPBlm9VnzjVia/xuxVkrs0x
WaBRijqx6GFOrB4ImCBzSJws3px82l803oyyQUMWhgNuDrBD+2KXc+yGqRX6OuTje0fyNAA9bYyZ
oem+8CLOrQ23HiJzzsjBiFLOsEe43vZ2Qhoram8qcXYU6WygW5wz0C24Wluj+3G138paUtKZus7g
jVBfczNPu1fdKMN2ULzGD0VeuLKVR14bZI6XtG7kJTdhMG886qylrz3NIX2cc9JH3g1ws2JobY09
YmBoaQmsUdEOBRf/4lAef+4IXhXNVum5srbFnDCDjMpEpE3gM5fA7+4TJ3CCQ/MDAZgTg6S1wn95
hxrPVxhwMaDDLvV6i3cyw3A7AR3O5PMEUnrpMew5W4KDYyxRX7oU+TDUGJ0SoahMdmc5d+KQh2Tb
7qiAvFcTwS7IdgLrxWAGIy0ypokaqq6N7gyrPiYWoimH9860WTIIvtdf1hjvyMF5FlXZW753dvEO
AKZNAegZ+5lVn9sjsZrnf8E2u41hKMYFk4qsvWMpNjNgZojGLIQ9jSdcdK98LW3DIffqXY19ENpT
DUIv7l2E+gIbmIDO8ZdZZqdDTlIIY2rWSLuzuOCuMM6ePkZ+KkzOnGILloHHQZftzX61yWx2FXef
OSWwSYnSwpv2OfZVX/PKR4gPcZBseytcTTFrqalhUakKShza/kuU2YbwIcJ+CKW7qOGB5vZWuJpi
NnqnioDmBaOCRqYVige0MlqB5u/PHV2OveVitrap9+gSpnVmEbkv5/uw4fz+W5PjngEmaIgLiFAv
IgwoPhWVoIxuy7G+Tf9SQLqSoeMrRUV18ClzyQ3yLLSa+sPPXBkPxDbvAVAAFVVd1XRQ9zGHel2G
ulam2PThCyV/SU8FiF96bIXSkW54ueDNeV0Zowi0OvDipDOyYabHq3k2qtui4cTLm7nm9WiY87tt
E6GWEoyGyg9Gdu2HyHHI4D7hZYo23XA1EmZDR9LQz30MQyje7osvTXbSxm/7Trh1aVqPhdm/rSTE
UiljsrQq6A6LoA5nUDgkthgXsSVnJfGWvI3csmtkh5TmyNnT2yNElC4jhStLbEdgXCgBQAmvtImw
QFvCkQwoH/IOtu0QFkfN31bYXsBoMJUEpU8/YwTdC08gO/SoShr0O1yIe3EiIM6gVMbboWnX6PKI
1+18EaymX6xBcM3hYX/hto3gNc5URVXU3pJGKy8vIaA3TTUtochaa9LcNKrsXDn8NyMMRGlqHS2S
ASNGk1lQAgzS0sp5RRTb+/U6EgampiyJ01jCdGlqe8L9/aZK/qAJEgKKv0ywV9wyH83KXDCOTiw1
R4ui2ZYX3iWNMw72YqukFVGqBffosfHG8DHhcVzzfp/BtWKCtiWKQRF9al+H5NGsOXtx89VuPUsM
rgVF3BRoO8QsObQCFM3IJ/0OW8VRTyIyqCGflpx+8rsTarUuDMAlURbJxKCpB/GojU8TOZHMHeTF
akLPbD83ymdD+0xAYcVjRdwiEvrNIxjcg0I0Ajc6meLjbEt2flC9HIIcIvqMKre4Cw5gpHFnD7QF
3vxRR+EfXyiMs4NZjoIyz8APU+ETgrazmuWrOXxpuCrz2/h+9XwmkhGkWRF0CrD9KX8pPoUjGj7x
hn5qAltx0rP+EFxEO3wKLEpzzzv3N+Pg1fIy8CEHxiTFEoxnhuaJvWiNyuIHUA1Lxj9Ima5dl8EQ
sQiUQC7hSLlKLKH6GvDoR+k87Xgq2wYXjFUOAUUsFolFPy1cNS0dA4I0SvA6CpySL860ycz5IRKz
NqoGtuSpPrZB7mpleVP3EJEbCSd+52CKzGBK2mhlGBYwJRAoSinmbRJI7v4Z8g+n7y8XZPXw8jmt
SnOGjdGmBKSpW4JwoLMEaCt0fn8QOa/n2xmBq9fJDKjklaHGUwqvC+/A3AyFiskKb/Oj5DS33OwD
b/4YGAHLSWUa5tvYwK72hSbHipvWER4oYwQ6efitWXTx9xyRuQWVMyFVJMLTA/EkJIJL4tkuvhX5
hVQQxyu6pzwFyVWDMn754/5C8sbKQElZVwtewTCv2GseQlMnk0yOr/BMMIBRkEowYgXTOZTpMZYK
ux96jsdzUJcVMGmCNJo0gR454wXZ9ASdSiEpOREgZwezBTb9LJiJSWv/0va7UA9OnD7rxQfQunLs
cAbzrs6m0v8u2ZwUqMuLxBf7wMv6gRMG/sP97dcWZqtr4nYIy8J8O0XSF1piUNrKfXwM79EG6PMe
WDhQy2qV1HJSBEIHJ1Bm+SORQ3ts5dOyDLZWJ66Y8to7OT7HVtsYTY3iRlqLmku+Kd/mGSdQ385B
XfGIzXipxigFXQgDYHh8De+aY+FFF/0DKKaRgUqQCBqP/6KTcjO0wou0RkWBTDQt/34LVluliGVK
FkDz20jMoJ43syglIp7CQQG+Dw2bUcbKGANKdT2OQiTDWHKUPVpW2aDThS8usNlECQ2bX4NiIUgb
4zIPafHVAwjrZUc8oOB1vqfZeuP+TcvYTW4qe4bKUvoxOvFo+je328o8A0/mPJrpREkeIiOw5s6D
grO9ZO7+XG5ix8oIE8rEA1CwLFEzNZKjmFwS9dTHrhD89Z+ssFIprSokqRrg3r9Mj+noReJ9Yt6X
Gaf+a7M0ZLVgrD4KEeux7EbMGDlJoBzTZqv4DJVyr3ZmD8RYVEkEeaDxTDWGjbs/TcVeZ9NkAhxZ
7cVwieExyXE4khPViM4ewZhn12eQP5yIR+uxuPRnnM1nMjcpkiZ9pEiY3dGmHAatJX9tDgsY3jQv
euC1V24HWKsxUoRbpQIyMw/0kG717Gz4EYRhpkOHtp3+DEZNiy9sth1grewx0KIFJbSbKakKzfku
Z9oqIPuCr93wVbDf4up34c7KFoMsC2rcY6OBrfk0oxmXBljIyIL4J/yQf9DAsxY45NIdaG5TAAuA
fII8hE0wftqa1dnN7Kdf93cOBwTYXupEVosxKOFRI0IHkaRWH37N1T+gYlnvGwZp2iUR5Za+W9Ds
jjz+qLRPes3ZnBzQNhmgaTrk88w3upe8tIjsLeZJERBy5a+N6FZIWWW8DP6eRZPgn98ddSricZSo
xRndZXCbW9k3T7nH6y3bdVBqh7lAIWuaELmCHUqaIB4ir4NIkugq/8JBN4uz/n+lqC0GYIRWjuqO
JlDhEO50pHp4hgPeaDv0B7s9Vg/Q/AYJN+9qvZ2sQcKU4DRE45nKQMxYV6VAdHgIJa2sKJ9j4uUj
OhKFyG4sVD4/ywl0AvZ9f/tsuhplkaYzlEgfcTZp0yVV8suMhs+0LXxz5gRN25vsaoiBmCXoljmu
YUhunpQkRcfzX6bg7w9mM85czSADLYiOonDMEdS2XWOP0V9GsNixcpa02xlat/u26H59D2PX8TCB
izRqY92bWK0uhdZaq1rLcBqmwiJVZaXmVyHPOAZ5K8UAiESS0lApSjV9e4l100nJgDfWCGFTlsd/
hFbX0TFIgogsn/HkgjSxcM71u0i414w/KFcXr4ulMdCRCdksgWYOzUFqc0hC3SkLyYtyXj/ndlnI
yg4DHXMSJQIkwVCd5MmoY51d4VI9gQLC1ZziR44D1Umd6NDYhV9ysj5vTE07PqIxSBKTEVua+nzn
zbbWWPqn5UxqW7MR/tmBlx9FW30dXNDSotiyQsWPAoVY06WHXgN2yvjCKyvnYYzGYExTZGVcE3wR
+PCREG7uqQqW4ugP6Zl4lCqOx2bK2fYagy+1VGda38HgvFyW9iYPLqPKyRTyTDDIUsgC2stC+OpU
PYloFS/6D6XOQa9/iMh+bQiNgZYqqPqgpOAsQN6tgVifaE2HGuI7ma2fCry3th95BwIHzTQGYdRC
rCVdxdT1yAO1i1ub57G/jYJPcunvY9nmhXm1RRho6fKmCMsJlqCB6TbmZE9J7Oyb4C0SAyhJuqhj
JdLBmI9z89oEdwrPDzijYBsam0WthSXHrVwzbsL0uZk4s7SdM7lOE0tIUsx9kUNPHIh10ZuD7PV+
gL2j5n6JDijCbTnkAD7b2ZhO6IQR6NEcBC3C3nMcvYj9t4HbiL4Zw0HQVdTBCUeLeH6P4fpANXql
Rkf95PUnww1u4w+0Rno6oGXiNJ1om8HkircEFG08dqjNIa5MMwCpkj5bgqDAEFVi18JLJh7M4a9x
4h3Wm963ssPA3pSDa880YEfUv4bdaxtBbkk+7Hv4NkSsjDBQF7WSBroDOpjbDrEwravvIFMkn+Yz
xCu4T22b7r4yx8CeMprtnMUwp9YP8fDQL5zLxHZt3MoAC3l6nc54q6CXQsOXbNkxvyaO4ahuDcZN
RB6ppXB9fjvQXxllQC9J6wmJVhgt0PeRuwHe7AYX9z6ffxPlOQWDenhUIJoRwe8LvF+VamEtCrGL
mdj7fsFbJwb5OmHWU72AGS17kcubuXnc/33OMFjYk+OWENWEH1TJeQqeDDAyVdH3fRvbccN1WVjo
E4rakMHcTyvk0zswaFnFJXRRbHSCRJDdPczcNx8OMrDgl3VBLmQ5RlWTxoum2BLbeyEPrdrkVRLw
LDHYIIttWDfU45qstAqps9LIJ/klS7i6yTSifRcOriaRAQiCeoJyCTGJlK9/OIIy7oxOKjd64IV5
my4BKlZoDKuyKrEJjS6shgzxNeJOc7b64Me83OcK7z6yfU9eWWH2T0wSQyhiTFznTZ8ClJKDVtBT
XsoHkMc7ymMbOeqL+AyZJWffGbdTkCvDzI4i5jjhJIbhyQv81q4u7V0B2r3Y1yhxJKIXdzzSimG0
h/6VX2JsDM4XbLrMrw+Q2azHGCZ6B+58QK8Sw10eh/FLrB8H5eP+QPeXUWaTHmOgipleYJytctLl
y1DfiDyVuE0TOPeJSkxNVQn9+yrRSEpF65oFnqIXy7EdTRfaB8cyT4/7I6Gu8M7zV2bYo4SIUqyP
MCOUs72Ul7i6FeXDgk4+PbMg8b5vje6jPWvMGRLmQyVmKazhmeY5WPBkXJWcw37TA3TT0HWiKJLE
PtOhd2OsIzVGEjr8IMhH2LMS6LZxhcK3h3K1wwRIQdsLYzonP7tENPsJrN6ueCf7jfWlAX8mT+iO
Z47BwikzoSpMhxVn8O1XzeClmzZjzdW80Q9Y+Vs7ZWOZmzBQpuJD2Cn2Mk1nMzW8OgU3o9CfdEk+
F1r5tO8RvOVi3HwRjBovnjDbFBWYMrNDMYv30WL4U1lzjmPeFDKurii6MMUaTAWd6Kph6rcLj2li
e9NenYLx72rGGQMqGpyNlV2Gnho/tH9CHA798F/+zWB7EyiVIqsRNmym2lUBKYmCuLIicHCBNxIG
yZVu0nS9hnvHC8TZbTLe1LzJ2q7tvQ6FLRVtO62JshxDme3Z1r341ByoVB7hSn5v+jYIw6DZhbdh
cLL+7tsiHjILYlS0OBts+NDkwyPcofF5JcTbr89XO2zzsJhKuLDHqJqvZIxoOJYnGpaj9us4uMWB
ikLnDvnIK4zZXKqVVeaWWILcDeXzCF5088uErNVykOTn/V26/Ri8ssGgXd50RS9QMkewO1VHdLm7
iwN5Q7TGoY/rtXNnZ/JpR3Jn0wsVj8Jq+8KzMs+gH5mWSAh0mC9KK72T7PokWgvKmmzUyBYQNJgj
CzLVB+6C0mG9O69WdhlQVEDyK08tphaTaxknmh4cDtXN7MluHln/2Rxd6RUGSxKeissJ/qM+4l88
7jc3wjOV7Etc09Hc/TXdTpqsBsfgIZDQlGtKdzqfurPiLgfVXU6DC+Ud1GnznvO3r48rayw0hmod
S3QPzqfAN1EX3qGdvT5qB34fF9dbGYysYzxCoxuJns3F8Y0R1JHuu49v9JVO56KA4SB5yiH0ajcl
Fq93fvtKBsUUSgENeWq2J1YiY1l1MvrIOk87IRV1FENLqqwZKpmiXXvjgTR20Fqc5aTb/L2vXq0y
g1b7NAkHEc5DX4qz74WXQ3q0d9Lvnc97c988tFcDZPA0LcwligsMsEaj1XRB5cQ8gbA25iWHtl8I
robYflhsPUMtKAs95XlBLoCCDs3Q67eUVU6D6G7hVnbwIb/w6N62QfXXbLJdNFoAFc1ZhGWlcGaI
BmXxLUED9f6a8YwwqNqU7bRA/gB73eysXDkREdUSfyCRqIirOWSwcymUoekyjESbL3l0UBHdcYVv
6W/s+J7B4OQ4pnVRyW++N7oq8kOUGCc+di8yeEhQnm/vz9tmJLcaEoOTTSG1jUipyev8MRPOc8d5
HuL9PoOMkO8zlo4STpuJYU3CaA0jB3x5K8+goR5XPelAC4VY/gMk5Az9eRo5FyHu5mEAoZUGRS4o
DLVu4A9OG1qjTfEofJDvKkRaFepZ0c9OCZt4J9lmwIXnckoLAElHtgwvJQRSmROu4VP62g0vpDtL
nWIlfW+XmWlN8XluH/ddgmeRWbIuCOKkohkcyTdOrd/djJ6CJn1ev9vmuq0GxqybMkxdCyFwnGJo
2eryhyKCANl43B/LpvutjLALNzfQNaNp/7aKD4OEeCMRnH0T24f/ygYD4eI41xLSarRTndaYBscK
IZyN9gTwGyS3Ku+RiTMkNtRPwz5UCppqDbQbIT8qvAhx80S6DodtA9PmMDMiHQ4ngRtYyG0j/Kao
sTWLf7JvV3YYxO6zWs8IjSwWqIY2/lTcjzzJ3O1gd2WDAWyVDGEwi7BBHnp3GKyWHnkugrPZki40
9JwPma097zsEb4Ho31ehp6a1XSLS/SOD79q4TYeIc9ZtP8KshkW31spCF43QX6TZcAW0cZTOsrSb
G1om2x4bXzjyGgO3L2MrewwiNJHWD3pKMQi5SFrRhgo2Lz0kTm7Xn0yoKdEQvrB5D2e8iWQQQk7J
vBAVZsXph5ydOm6XEc8Agw5ZJ4qynmOlqk+4Dz2Bc8UxjvJt/02zFAjyoXPs875rbB8kq5lksELJ
JmlOVVikFZa0tHQ56CBHp8VX6qvuU9pi4dgk9OLn7JvmwC1biWJ02WA2NSZTVb/W2bepiCwz4p2T
m8HLdXjsK2uXyugroWoWCUo6l+Ny0L6Hx+wmP9KdJn/uONPJWT+29GQZp7ksFYxpzE9FeaqLT/tz
xvt9Bj7ywigDouH38/BWkryw5RVcbF40VvNFP2C1kYukTwz552OJ4aPmzyrt6kZGuS2/vZx61ru4
cmWKwYxgLBdhGLA0RAh9JToZY2jH8rkUIaDyHC4fM6L+GUzJmkRM2VT1N3Reja7UtDCfe8oUcBQ9
Cbdi+UMXWpC6AqHRfIhul+/7y7Xt4ld7DEylMSFDSsUkwvlVBWOM+NDwyJ63Z/FqgoGkTDc7dEnD
xNy8KMvsVrVmDeRSd3+NwdMyQeY35fQo8AbFYJRcynpvUGmDJTkH4SmePcKL0f/hPLmOikGlQp8r
kBFiVMW3QLW6Y/0AyvGD1luBCca43JkP3COFTtR7d/xl8i3vsPKNKK6h7JTBN1qz9lHT+2wkpTNW
lVdJaeQEUfkZ+ZQPtZwdxiJw5x6UzfFwHnQlOYFoNnfGBVF3Hj1lY27ve9F2zsHUCYjJRchwsvfV
Rs7lSg/fgn0kc+zWjx4Dz7zrPcoYWKSW6fDqx/5hAa4mmViIzMWY4OIKt/LN0GmOOeiiUzvRLeXR
9JXDiFZeziDpL76f/6tFBtqEYkJfdotB6hfRqzzUwbg5WPOpjhe/CGG7bXk1pQzOmWJTT2L2Vm2c
f+m+0yrq4IgaC99woNz0ppDodnZeYG7F4yMtVgzueDfd7bTZ6iMYBKzKuiP9m+TkG+cLgA+lK7MH
KYcH3qVte9NeZ5dBImnIQIWoYz1b3G+SEuor0eQmOk/EneuqDBwZeWZCbBd2iB89UWnB6YAEWXyG
qpNH+6KjEy8m235pWM0ig0diFxK0CVKTaI0RrJqK0x41Dy/gR46L8iaRQaUySbQCj3OIWKwYBfHF
o3YcEOOSNyoi2tcv/RHU/lo1trlITvDkDc1fhIPRc1l7df1p5F2uts+PqwnmgWGqJnD2pth2lPKY
NrfJqI2QDrx3jO207XWV2P4hYnRCnkeYO+W2KS0QqFE1xOlggjmHoACXyhPWZ/GhdzSP4ArEU2Kk
+3kHXdhGonYWssCkSxcnxyy9JM1/XCkGT5puNOSc4klZRZbY3KjCvZq87PsfdeS9MTBwUQ9pLAZU
qGCJPgTBxyS/LOLDAs6DWXNV0ds3tl1nslowBjG0YBkHg/L66Y8D3it60I7W/nDTfsabhd0Am4mT
uOQrzx//IXlxdUgGQVSzFVqRCmRU1UM0nupg8OYFxLy5dqpNFY3AiWyXZeEvRp1b6YIGwlTRuRfa
7Tj4+hUMqASGvMR1ivUcbemErX6JnOZARTuVjzxo5mEm2z9UJHlrEBUz3Z9ogRI0zi4azqIcXa3d
LdrObIPjrJzTHUx88LRVrKPGBOrRNMffOOalOspO+jCB65xe9/QXPq36Pm6KbEVNEbVaC+5jHD7q
TTpcNOljIfK4IPc3uMi2DylGomohTbfr7aEvz0bOuRnxfp8JTyS1asuIkpNq5HYwHnqd0/rBOcbA
tff7mhRRlkT6QAES79g5niK/0a7Ojn+K7SO+yBYf6W1C8opqqvSn19HNXSROXIIrf5xaua3byuPo
CKfSA/fqA3dz01n6ZwgTCQMqeEb4OzVuPiKD10JyWPuc4a1neHtMQLuxw0Gx/agSpH6/z+oU4n0k
pA8kqDL82TI+HObvIloJvBz6sCInROB5CQMbellHykQP7Lrw4+Rb1HEo0+j8sPMnEaKYkmFQoQYm
AtHCQilNCf0Qov48V7GVgICpNmYrGlTepWNr5lam2Kxut0RTG6OJBAiovPUc13Zu09LJ8Vj5PMfY
Qoi1MSYKmUthHrMQPtll54BA6qH41OW8F7mtG97aCHOnGaGoqI6Ubq7svvbJ9yW6NYfDWD8Ytc/x
uq2Tem2JAYt+WrS4pI29SQzRLP0SovcU4U4OokDlgnQeOp/qs3DCKzWXKmjz3F7bZnDElOYa9dVw
kQ6ijgvkR2UPLY0QzQTdDqo0RZucwbh+Mp/2x7xJ+r62y0Qn8ZgbfWlgzNmZUl5VZ8oRSjnukfdw
jBGd4vHRdKlMFDjLIQuduUVtDc/ok7X2v2RrD64/hMGYRBM6U6Fd3FH2VHSeyque4uxBlYEUMqGC
q6ccDXX/oem/B5KX1wch/L4/iu0dIdONrom48jNWxlkJiKAhHZHq0W1RD248gleSFN6+mc1QQCJX
OwxidaosTGNL0x6u6NEH+O5m/j/Srms5biQJfhEiADTsK9z4oRUp6gUhs4L3Hl9/2dSuBmxip/eo
iIt70QZrqlFdVV0m85aSuuEFdfJtwjGT9x9HEzG3qRNDNTUMSTMXPQr9XG2QWjmhmW7bFHNag85T
6X3u9lYGc897WZ3zJI6rV5XS2JK20Sn82jxmN923D7zh3wpjrnqEN/yERn/l4FUzpdZwDjAWaFWy
ld1mQDzjLTe+N4u34uj5LjK3KS+aIWlxfnNRWr5+G0u5k3P3Dt6b+FspzF2e4kZV4xZKRU+D2+7I
VtAt84wpkBstRIEisIG2ciuU1siLOjzB9N8X6qH4nNRojFagLv4cTXfY47Q7/65KeVDzK2b/VkPm
eiUpCX0R7N3YyATeFBpWGcb5gk+RXewApdpyx79W3r9vBTL3rCywydH2OFIK3jU/qp+NJ7x/D1h3
EE54T4H4AwheONc6sbRD5PASIZ7dMIlDVIDV2JwgPpafVPNRb78affB/O16qIhbaFFXHeACLe11n
cR/LBc40aZFKYviqLj9xvBW9um/znzci2IKIr2iABBkyerXL3SuKhSfe1m6zQ0xxlHuOtPVD+60Q
C7pSyFo9TCOk1c4IvpgG/D+gBlQ7rwfeCcH6sCohYx156A7/YpwXuYwDC/rQVMX2b7mUrhhsm8gc
QMFVnyk3RsDbkaHW/v5YaaBRFUWU2ZCmTWWux0pQOWaau0YFHHFBt3vtsa6OSjE61491/Y5fhDE3
Ia7EVGhH3PHAvI3GyVX9Z0F9zkjgXZez/vUuchiTTwj6cMMMpQT91LS+HcUvfcurza/Hs99C2CZm
FRjprGTUYQ0/c0xZYBLmj7RgG5iFIU9lXUHANBK3M9N9EqZOnjS318WspI30Zl0UYWwuihNTqTqc
lrLx96pkdxtFsLRjA/SXwG4/pbZy7jfJjXHPQ93hmAO7Gz+iA9jrEwQTxRX7U9KUdtnfBLLOOciV
mYG3GjKhM++CKVV7nKQBF3v61ewuc6s/yLtkN9/FXwHptTHuuV7k/Zv3rVxqp4uY1kSVnKo0HYl3
FMEo9fTAGnWMe1Afkm800+EB3HIsn92a1/0k7zSaZIFR7KwAFT1MyrNJePtY3BNlgqg/IMHrMRP/
a/X2S4cpsIfQme9BsLxTDuBEGloAqCROt71urDyTYTyIoY5yXNdh5RRTjo3iwdLRfqsGKxt8jtFw
HOM7YmDfkLOG3r6m/6STnZ/u+zzY9i3MJpI5fnHVlaiyCFA2STe01wfWwk7CXg6VaYSdCJ1qhe2w
HZORU55YKTLBFhcy6MkuZDRC0c6pCBm9V4KWftw2Xnf8L1u+K3MlbyUxtlECamcqOiQD4l719ENX
WT7a4CfzE8UCzhysMad2KViFFznNN94TcPUCLNRkDEQLazKYOYQH1XAeezSpxWinKLzNiZVprrdK
MiHGTA0xijQc5wiClgxwbP1W2Rkv8iN9Z9cYnfHvw4IT1tazAxVohMBEkDTTZPxYTYJRnducZpKU
Sq6xcLaC3Vr6JnfTu2HLa7Ct3gHVwLQ7LFMlbASaw1jq9b6qHFmC2beot093s+518X058d5uqzd7
IYuJQkaApFwoCty3KrEAkOR28ReBPJZSw7lsK20G+ukuWjHvtlkWRl8rSoQdySrR/c0+jZmV1njd
vI483c65fd1prUfYhUTmuxWhkM3AVsaNuDM2dHGh3TWAshBvlZv0QFHWaks+yL7Ne6JSI3yX3C3k
svHHrEk6J9B0UnPF1nsjcswei0QFkrxtFWXg8zI0hEQ9yI8KqMk/Xdd79ZPq2MvCfoiCPUbmkw6K
WBiJYZSOIB2bhFip/jKJzySZOa56paWPL7oQxHxRNVAB1DlC0GCPmGRrrPnQWqY974qNAoL6IbaG
W3ovVUzBhig9qbb04Nscu1r1PIsfwXxkSYrTMJPwI+IIuzamYVjllCLeG/8/2P9bbZmvmolBndYN
FTR7Y3KqO04/YtVqNBl0EgoBXfgryNIiUtSqHmU+jRShkG77GUQ7ipbt0i52JKFvbR09zjIK8CbR
xR/XDYYe0Tt7vUhmEcKNQoqzgj7Ni047jypxiwC9gusy1q+/ZsqyRvAL4djeBkIliGIVCFXUWHRs
njRWkVh0+kLfhIfihvCy63WdLuKYuCtN+BmV6Zd4t05u+Dl1hNju0Fq8me1wW24ImIa5pSmeTCYC
D2mYyp0BmaNyFKI7Vfh5/QxXL/biCJkgG/m60ur078faVhntKcMcRPSXMt1fF7NuiJejY2JsA86R
XJ7wpUThSEqnHbQbKR8tgspJPcM2cnfqTZ6vpr7ivQ3+Fsqie5SV2YdSgEdJvFPRHou+xBj3CiyM
jdqx6wfWHLv//zgsLvTlOFmsj5DEYpwMECmGP3tMugnZvhZ5Kfuqe1oIYZyxGoTCPAU4zLZz5fwI
zN3K5+zXcL6Xzrjh3JhHQfEhQsH8aOrRfVz6sOJ2zelPvfaJqPkvHFRTxK0m0CuFZhg6HGTrv2gY
JKGDRmDX4dXPeFox/iJOhB7B5fV5TBGofgEz/wfETc6l1RlHIah5WicyTs/cdkgQpG0Wn9NvChin
adjSY2tGdONVXXlCGU9RFk2kNxqESqF0rgeMeucSB3ZwZcjhrXkz3iJo8nTQIsigU1rGhjh4ercH
BaDFviWGVrnpDrxXAE8txnP0aRUFpIXISsMYLPYym+Txum/iSGBXGGMSz7VAr5OvDlbS9lY4BJvr
ItYf2Zcr+274UyVRXtewPDRoAC9LaSdjN8NzCrWZAVzc8ZdMsvu/Ao+XN3L8O0vsKSaziJl8KJcP
m0x5bvQngdy1M88lreDK0EwGKF0y0UQDWeLbiwyo3KFoYrzm6XuGTvAB1zq31MIJQ0u7zTGXYgAt
MnYxcSu86PivALU0c7dRV93J4lfQT71wJ0MMqBRZwK9Aw9uVnMhN/jLRLtUxCRF4PDrwVTe8EMZ4
E7OqurbLaQEjS29bY/jctaJbzbN73XZ4YhhnonRj1ue0TgKI9Sz4kaabmjxfF7H+BF6owviOSuvz
yqQyEE2wkE03SCq7R+atWU0P4OjSBlSjwxH6HtLprckwzqRBX9Go1VdvHGzVLYWyTjCPpmx5I5+8
E2RcSF5PglR10K5HPyr4q+o2ssTj1uTIYDku5DwJk0GHDHEqXMFEcV9XNOyO5p+un9pqCLt8KRY8
JxmmUFFooZVOepJthMAsuZn3/29Rvvk2LMVFq6rwGjRSJn54JggoTQ+XD/hx67o668d2eVcyneRa
aqM0yczSmWcT0L942XY3hfFyXch6sWXxnmOuUKBHSVERPLMal85RRPvQKZ9fJ7PkLR6RXNyG1d71
Qh5znRrgJQYhDZMxOFZv0LkGCygFqv3YV7qcHnOD8hgzefUMvRL/c1ylrq/mpympvOvHtxofF9ow
10cm09gnMaQo8iGXUjtDtn5dAscKXgueC7ed5RPAdMDyBE7FJ2NwK1my2oqXSKzfHFMlCkjUVGxh
vI0NWQLmwGTGR6GjeTT56zyMZnL3j1f2AejV+S2HfXWAz12pK4Kr459E+1d3E4OgGwBZbv//gau3
opjbg2HMscXYfAlqxcyK5/u5CK0x5N3Rf4kOF42Y90ZZaJmWVdCI1mTmY/qDEhX3+2InfwdpFV1O
/4t7hdaN7iKTySdUPWt6n8qMQYyce7S5T2ElkmN4D8QC0CMTjpPgCaT/vrBBH3xqM6G1BF0YNnqi
2api3n/EzC860WuwENEicxbLESIGvzYsoYruiyJ6Skbp63U563WRhQky/g44nOhAiBCkfUnOkkOe
hXtyr9+V9+ld/ImXYa63IxbSGG8XzZpehcmreQwuRmf2+QFASm5yw4vj68+PhSTG31US4HAGHXo1
7uACuNAzbhWsFv0aiEM/1TIyLlYMzy4Yt2E0oPKpKsicYX/BywgA6+tfiyOAfX7IlRFXYQMBqAH6
2b3Bm+nj/X3GSWR1M8Ih4u9nuZM1N6nCSx5XyyyXr8I+McqITsvm+P6AfqLbJxT8GAkDFgw0rz8F
Hm+/mqcQ4xrQaBaljkbXoancsAo8rNJ+KCD9vqksWkovibFZJBARAD0i9XdhHdl5yhvYWG+vGcAY
FWVDpgVaxiHIij5JPsqzyoZ4tJ1QgQUk/RbtopOKKX7ZSr/4dmerL7wJ5/WMaCGZuUlBV+uxQGfD
6MBgaKsHVbeCDegyNplD4Xpk3tgudTnvCj2GaQDwEYiZQO15q+o4YeSnfY2K+sEnD0OUW/WwlaSH
65fpXxS7yGF9LGZjMimFMVIXkW0xcvNJdenQDfZNbgKPVxNezVwWajGeNpDSYQoipP0JKGmGH3X5
1PIqtFyVGCuBkRRxIECl4mdyNr3oLnxFai01zHSUNPra18+Q96kY2+j6IErMDDrNU22J+mdZuc2B
HkwMXj2dd3iMaxXaScvzGYLkTQGsb5qZJ1ZoWO033Qa8qaUcE9Exd7zcYtV/XL4Z63CTOcN7gKYW
3aw8iOr4ADTrzfUjpJ/kirWz5R6S9IoyltCsagtbKlKvzZKDLAK1uEwOxG+er4tbz9AWKjEZGpGK
Qhc1qNR7YCz/SvmffEdPrNatUOwGP4cdalxi7/U0w9R0CaPAYFtmQRu7WJ2x4C3i+fFz+pneNifB
NUJL+T45lcfn31i1los09pHQFfChE9jgHBMsd6XwOcnvgnHiBOP1/uNCChMtC60axFyYS0eVwBQo
OdMZePe6CASFCDR+qosWiZNiNRUNH5C0ZaI1UbY27stu1UYXP4P5oJgt0YhCj7aPQVEjmugzfb5u
M6smupDARFFVDSYid5AQCh0YxGRhskNK/Sn6cmhLTTfbvSpw6se8T8gEgX6Qy2wqJaQ6FPknfjKF
wM4B3XZdM97Z0V+xSLPNSvfFRIdm3dCcxFh7TlNte13E+iNvcXqM3zfGUDIKBTLSo4klWMoE4x8n
T3bwyOe0YniHRj/kQp2wKhq0iSGKtPto2PXFAQsvHHWoOb3zVwt1GJc/pk2AJx5k9MAt2ufeeNDP
FQH8o7mXt92zfM+RR43rmjzW86dBJo8NlfdZ8sgx2lImO/GWLqX6vQX+T5cjkGMT73Ah8qHvjRiW
lzxF98QBZetIt5X3miViU79P/gPd93rcvhwquyWhlYViDNRh0ewOUKx7vFaA4BXcyk65Uc68eUGe
iqzLMMVkSuiFFqaHOXqWhkfOGXKM5NV1LgwRzGZB0mgQQHPGxhpOBXbJlAcQR7rlSeFst/K0of++
EKZoIdaWJwjLR/PQ1opN9JBnFJybxc7q9eGYmAJ1FLRnEW2LOyGzzOmVsnqIrAL4JFJstbrLA0Bf
f8cuLIPxHkEi+7NsQPAcoFNhghEpdxQ3dvot4icspLf5danVrG4hk3UjhjJ0EXUjQ7zTxsda+TLX
31Wz4iSP66nIQg7jStSiG/qJWomjnYBVBpzJYuPffld2wY4ujZWfBJ5d8jRjnEkajZ0AfwwH+RCl
4MLU9smhwbKcsTPt0LCbwhI29SYA0o11/UZwBLMzLlgkLkbUxdFxNVMrb7DKY4aWXqW2H/IWo6kO
VxwmYdKSGmQyqjhDVLwLtrR4KQGUTeZSyHBuHWF8iNQZkuxTjSa1Pwlj5vRK+3T90DiXjm0U6i02
FMoWIoz2m4mNdf9ZT3n0GuvdyIsRsqT3ZpMX8VRBCH0Fdo2ldUCpCEXrdU8aOxjmZtrRKbLKM0EP
hsa13QGAgffmXTtNPHYlFf+TVKTIb32YUAekHgIZGavUhfdJlA4gYy61njcUv3akSznMlSsjSQnb
BhdAnwHb2dj6tAk0nXex19p1RCQqtgtkVZFYxFBDUJvRVwbEbLwxug1W29tXWusPVfmWgui1W7h+
OSzmVpsgqP2e70wPiHKl4RUxhjopOnv+l4+J3MDiDciu3bClVOZjVW1aaTlIB19HnaUthZ/5Ly0b
+i3Yi7wUw3wrQYxyMQhGlGaDsE2tpCvzF3/M/NISEn/+XoRtuC8x9r81osD8fv3qrT7YiIx3g2Rq
BjgImJNtqmmQxLzH4wZvm9cm78lwvusbw5u4rmTNOS5lMeepqWaYGhVkmcI+73amNCOE95Y8/Liu
1OolW+jEHOik1H1pqpCToqfbFpuS2xxfy3uWmjDxZYrVFjv8kECHCig7WehoO/GGRjOM8nzIDi/6
sLtIQ1zNORlgh/Eu2oLSzaUs9SV38opzbOw8OPxj2IQilEp60AGP3UMux8/Xv8xqKrA4OBZH0Yh9
o28K2HrtaPtom7iFrZ6NWx2keHSAN/7SfRM8jsy1l8VSJv33hfOgkOB60VNzOMoTakqvZKUE6IC9
W7yMAGLhVctW2x8EI8tEN1Hc1Nk0P5xaXwtQ7XEEElljclNOD1V+NLBeO89Wnt+rGPgpeFa/6vIX
QplAjYWWWgM5CtREbxmdkNar+qfrR8kTwZxkUxuTXxP69dTM0eZgM8fDBmFo82diqKEuPhhRY2EO
w6l0SmFfky8abTPvrotYfYktPxFVdSHDNMdWF2OoYj7MQDUA05Xhlt/IqayApgxSjAfCgxdYv14X
o2A8rdJHzaQJkCgN4t6XuqPR9O51rVa/zyIeM24pNls0JxpUqnQZ2GzlUVN+FDJHxnpQRHsCWJvg
Q3s92MXBhWKqVVODj/PLGSm7bEfZX3gV2XVVLmIYGxjHaMCeD8RkyT4iniTti5jjGFY/CPB4VEME
l5bBVmQb0cgEJVVgZkO7mxPxFJcpp1DDE8HcSUUXh9EfMd08dZG6TUcBIwaNom4/8Nkl0NMpGHjH
N2GkYCsbZadRxWvH+FqUxzT/URb3fyaCuflKrKdB10JE1t7XxS7x90HO4R2m9v8uDQKABPyFLOra
65rNwrCaSEgbsUFqPLT3hlDZcXvfTZFlZhwizlXLWshhsoOgajt/jPBNwtkbzKcw2wsNZ8eCpwpz
D0PkOZEODHhHykpL1qwuvpXDc2lwrGu1WUjoYanYFlNNg6q6OLIhJai2D7Bg5Uu66wFmBgLd22AP
OB8PGKJeaal2vwEkjBNx+5TrQfUimvFmTTwXftfSuf3P3ZO2UT3A92/rGtwl01HGvhN3LJw+Z9+Z
xyUJUhkLFGIy6y1N6kBshpGtxor2lNMHNDt3vNLg6q1diGJ8z6yXUxm0yLeyurDTOd2KRcIJcTwR
zJcjfRg1QwQRUf0XQGIeiZFwEKX+JdW6xBsm2870GXmIABG0lDW56FtodqJYcmyRs7ohdmvL2Aaf
HVB8X/cVq9a/SETYCxY3ZJ58BLqkAHCKoVVonIg7Uo236thxrsBqNFrIYm5aVvddCtwsWlD9B+WS
LiXwpuo4KrFlHaPueuKniEZqGbpgX7rFJoSjtN05rRLv+ulxNGLLOo3SoapKNRKRH1/mBLlP6tUL
TACcRrBsCiAi5uTSRE8inXS0HvILZd88iy80JwaD6l69/QDwsCaCzO0feSzCR4CdzCERWoTCaDgP
dfuoYYBCyGVLCRB5s+oOq2rbAtScQQyaoLQDDYTpaT0P/nLV+y9+BlM1wx5G2HU51JbbaiuGiqOP
8WbiZmKr93shhgnJYq3F2JSGmD48ptLXXvjQ1unyPBl/OMmRLMgSJNBWgv4QPtKtU0BpH7MCIE8U
Sxv4Vc6w5fUUVtddl4IZ71gp9SBrFT6kdpo93aPzKVNuqy6FD5ItwfHRXI4cw00/X78YvCNlXKbW
qXoBZG6svcF+ulNgzhy/tV4LWXw0JqZ145SbsYojDb6OTrKdtwLGyOaflG3nPzwSV33KQhrjn83R
T0mk4xyVTXEWa0sC4W/3qQFPQ2R33xPfUp/yfeDxuii8C8B45xpolMiHIbY3Nka8qeqdzIXJo9b9
LlYvVGN8Sz9KozhMkDF64W2yjfaJ3Zc2fShMW7W0PjS6dDHJd7CnUtCTqFMhj2IwKZgKHbfqPd1U
oFV+LeAOAK52a5YCGS8CXJi/nRle9fYIMh668J1vlVsg0rxCFpk/rhv/+nv195G+g0EtgyEcdXqk
YOPZUFKU6CSdMdzh0jMlt+L9dXnXL5skMt4lB3+D6Wu4CnkiuFFQHhXJ3/6ZCMaP1AOZxCnAfVb9
O5U8hgUnz+dc53d4qKFUAXuV+mD5rsS2JyCd7vND/DTbkltvJK5Dvm707yBQ07D+W1y8q87FXnqO
NiC6pHh78kEBGQXnC113H+8BUNMkjHMRBmGko4MxOq+Tyb4FR0FmaJxkdTUlWdge4zKwuUgX0vGl
/BO1dBDXbMw9f/PzumeS2NkhXZPHAmOcpVOkD5PxVGNBN727bnPUp/67Y5LYgaEiLs2pm3Fok/hC
tB8KMIk083ub3+bmzz+TxHgIWTDyqDGhzDzmLonzHdADNnWBnXRwyGOWxr0ujnN2r3dh+RJEpm02
PvWAMoaQpJsKID1Fy4nA63XNiyGwtZ/ZGGsNQ/h4OpPKJl36CXvHnpxpT1NqWJlY3Q/E9MoisDNR
/XZdQY5DevXICwXDpI3rkp6nEpwG/WjyEHR4f58e8OLvB7EUGTlaL04eoQ+TWFE1Wtc14AWN14XQ
hQiJlGIcUfumi831S/KFojKrd3QO1dgi537h0WGuPwEX34tJMQK/L5uMpky/VqlzD7jMCSgENcu3
7PE0bHljDOunqKgABQGNKuAC355iA26XUaQdMyH7nBsOSt3Xz5D39xlPNPpBJOQxFOqifdTv+oj3
dv2XoHHRgEldCqmTs6x/fVC2uyzBgRlObw9eF1kU1KvlhY3VvjQAVP45Mra5I2mY5pILqKSgiCJq
NpZjDXBxJq6/848lJiU0RzhhAsXVvgWGlSQ2toJ5Of16LLn8BsZZBQoYDuIYSjfVD0K+zmiPJwAz
a/3Evv791t3URZD81j76vI3iLqEOpLyRss+S8CDzZuP+JVO6yGBSl9FvNbXUcc1oMtjd0zk8eTfb
8dnwsLO6MXlpBu/wqM0urnVURWii+ji8is5iW6ENWMdvif26/w7eYkrlE7ohp1j6L6+wi5aMv1Ll
RtQnehPo5NWwmbezFyE2t9vGobTe+abA3qzIbeHyPiA9jIWyfZuGhtGgttOXomXIz6PwECvcnW3O
NddYN1IkPqlp6ar3sjMAtm+Sk0asFslUcos5Yif91PAGJngiGc9ipIkgFgFEZsTcJuG09cnIGXXl
WibjW1QQb4h1DRm0WJW4wZ3ykn+bN3QzqtxIsctDYOR8LHbtsK/KVk9GyAv9xCqTn+m0mweOUvRc
3mdUv+2QRTepkGCboPJAIVPXHsMOvE5yts3Kej8nuZ1k1aboJokTSXl6MV5EyfXG1wXccFM+giXI
mkd0iTiZIk8G40WKCVXgOoSha/PN3J1L+SX9yNLSwvOz+y/x1IMlscLnKWZiCSpKNqTm+Fve16Fa
Lq6rkZtY9OohoqtulRLv/afZcLApZQX+jZG3HGnrZ4aeNwaCiG6ww5NJqsuzT+cJ9WDThD+6bp+p
nKr26jVV0OuSDIIeEUv3k8+mmc0JOisCGFXkbak8fCBAAYFPxe9XZZNFxwqbrPLBqYomevnYk69i
8HX+ENYxUSUNJPOqKWHV6+1HqYw+BxqMQQMURaSQLFMHMRktVryunvOWnNezwIU8xrURAFDmg6+j
G/UwAYeD4g4jyaCEZI2HhV1EJ//MFbr6oRZCGV8XDUE6A0mKpp6D61d2CWb79GA8zHZ3zJzsBjv2
Kcf81p8nv2Wij/j2YM26LaTUgMx8SI4YZLlRVMEGb4ItiJltzrmlg5kgLJ5r0n3+gNksJDMJ1JQZ
vjaJkCxOn/pEO8yBtlGQRV2Xcv1MCYu4p/aTSpqCGk57bJUbhdeBlVdTmYUa5O0BZmNvpGEIAQBF
+Jw8GaHdnJV9tk1/ZO54SOzUKp9MoJqLdKdhJz4SFWOTmIfGJO2HZp4WP4WexcJzZfo/l+RXY6fd
tq7i8enLVksbCzGMgxxywxBbeqQx+qfVRttRlj4+KsP6s2Ihh8mbwiaPcrX/+84Dlg4DJz34eCm0
Z3TD65Wu+uGFMMbBAD4wM1HlxWf0XaHaV8ZG5MEM8EyR8SkRkQuNmBBRRadZuRmmv66bOvfAGP/R
Ku3fOgz2jPoqcfxdu6/grejYNtdb0YzhXRZzOTG2LtRJYqdqNdTpvXpHQYJ8zMRbBGN2QI4OLN4z
eb1xv5DH+Iti9iWlMeEvlC+g7T77e4pzNm5bQMSAi6HY5W5/grnDNfNsYz0JXYhmkqdOK318vFdV
VdTnoy05mG72mU7Spm7gCJznEeeCsSUjTRrruaAn2+gHYwCN7bzR21sjOmbjjxCb+g2Xs5xjmmyl
aMrMQBsCSCT6t2ouLU36zrFNnk6M0+h90ol9DgnxbnIVcIsKGGLs7dwLPUp7SI2m21YuELJvsmeO
bI6LZotIfgDYVZlqJz2Mnujmr/aa3NGA/hxshsKKCCVWPc0CJ/hQp3HtijBOpSaTlGgJBIcitlOK
/BiGqI0Yxc9W07Zm2eUceav4aJc0ibzeoUUEiPI2EwSCO0JuKHxY7qiilctu6b+uOsteu0EPPk6A
gcUFBeR5H4nxPlFJBlWnKRrNXnDKTn8oDz1o21K3e+ZRaHLMiV1ES8O5zaZfMQhbb167pfhN/PI6
Tyl2KrUqu6z0f0X3EWusgHD8JO86tIkRVu8rzmDGKi8KUVUsBuhENjUWiBVZkCaQHjCOqiXvqaGG
x3wnWIDbfMbqKsAB4y35InqY+XXBGsXbI1936BfpTLzNerRjChnS5bv2mFNMQsEWZss80SRbiF3u
yC9Njd5fD0PF3JqoGZh0eJuv1LLUY9hGg7o3k/2qrmPaItJdaqgml0B2vZisXuQx+dHczVWG9QT4
IKzNupTfqRdfyVY18GibT5mX29xK1/qhXmQyfm/QOwDw1JAJmvqviluAd6zfp2eMNbumw+PtXr8V
F2HMFySJHPkgpcFLDOtNlL82wfLFf7gVNNRe+3CMX5PqYBbMGUol1uDKtmTNgHrXN3Qhk1ePl9dD
00UnJmuKtaAXwTSMA+ysEQBGmVt8HXcx7gK2IAAA6d8CvC215e8SJimm5/Zp1B2aBpQ2D9podVsZ
izu/7ZXxcHosa5GS4af8U4tKbPMrYHBRicoHmxO0OHqzSHiDMtdzPkJYfqT43dlZQYc+2NUp3rx0
VT61uRkWTySTYZU1cATjiR41PDjWk5xXzFW7tZQUz5fYBUSMe13L9cj8+0RZfDwl1FNRKhGvfHFD
qj0pAEI0fB1M3tYVvWVXDFZhPI2Z6JExBtBMCjZ+9KQAo8V4vK4K7/Dovy9Cb5bJaoa5aTw0zQdS
bKXx0/W/v56EaqpCCP5P0VngtbZt2q6lCEqtN3uUyxC78o7q1q6JCBt5HyFXIxoI90wN9BQSC6oT
qIYcypQGqRswV0Yw+4jdMbnVOCnL2pdRRA2xjiiiKrFU2C3Ws7S8BqGCWoJaJ5qfpEm6QRLTc+Ss
Ht9SEGMCeajOSTsB+V/eUArn1AmCB8FtKFSPZ2Ao0eZF89UaEspuKIuBtxBlN8Yi0nryEyWn/A3u
6JQoV2JrorGLjRB6IJRyVVtWd5HH3eNdizhLsfTEF4bYS8Ok6lRs6/SvRF3guzyUsBJtC+Ce3XWr
XP18Cx2ZiKOHvW7EEU61m2703hOK76lwf13E2sVa6sMEG+yNiSgCQB8gvLlSVG8iiYcNu+aGNFlT
NR2GiGlLRoRpYt4z0xs8uKI7mIXqH4XwDuPGPJ9OYxXrhpZymFg2CyrwsOj8ibKZXMECWCt6lqEj
uOSsPQDK3ZadcB8rzn+YnFsL2UvRTOyKY9No4hgqprvxSLZIDY4GgI/qzbDl5nX0uK6oyYYu2Rel
sTJqOsomeRREp1LA8BG4IHryczs/ZDvgd3tZ7+kq5i7c6+ayetEXmrLQroOmmJOsQzqidIPWIsDQ
dwIIDYCwAK5X1zhLL9clrhnoUiC9kIsLp7T5NCs9vqrs3/Yl2JQjjoC1S7YUwLiuwlQaqashQBRP
TX8ahP0ccFpSnBugML6KVESqyhDmIWU3NfYv6sGJgD1ofOiFutSF8U7CHKlZ0kKXV8S078HePFOk
+vAerI9O4GEEdlNuuBjJ9ISuWSTjpvIKGD3IbqhUShOUIJUydshrkEtph8DjZf28D8b4E2UuEyEP
oaTfZcdeNJ7AdbNLCY/9iGd4jDvJpDaTWx9axfpGnW7ClrOSs/pgWn4sxmnImB6KKmrZwx7Ll8Bb
Vw8WWKLBHCN7hZeeNA5ayWqGvRDI8mznbZwYcgozNB8mVBCqU/kc2eE9Cr4exgGvX9vVcYClMCbd
baoYHfMMwmg6n4K4GNxHpRdieEUG7XvhjC7IR2+UzPpIarUUzDgMKUKBTwtwrMosOrkgWEJf7kuT
t6/JsUJ2+0ceZAwH0qFztdoVo22AWUDmYqRybpbKOA4x94e87qgum/gWBRLkpOmzjmKFsFEO5q3M
sRCeToz7gOMwEk2Ayfs19kgehuxR6nhjIpxrxa73+37eZz71hemu3UVu9okUjgFUqgphK3TzEyD3
U16lkHfV2CkwqSNxUck4x3AX3hZP0RY7Ahvlpjp2R7qXIHBrBbw4qTLeQ5STIR3oUcbHzqUXAHhw
0j3FG1WBmxM4Ig/HY7WYtrR7xp0kw6wrIo3MeWRRJhng9DxSKDjFazfdMy81XS2GLsSxU2KJn/vz
RCfcGzftwWskIfsOsIlkTd/D8+gSO99HXngSOSbK8yssJkAog2NpAHUnetWjIyADiZ1IsxViSSh4
Dw7d/C1Eqwfmwf0fehYWKqCux3yeR6g8xM9Bf4OCnuWPnO4E53qwHKUo/cxdpOArSgZq+GW1n9uE
c4Q8EYxTUath0GKRhoHWHfO9RB44rp962Cv5AFtoHbK0VFPqtX7lA/RVlpwaz0RrMbjhPgR56jDZ
h9SjBIhFXbojIwPKPLkz77/7D5RLtrTNXeTw+lUcJ8mOgtVDPxRlDu0EwIIeEj8bnHquwkMs94HN
OUmO/9cYL9KIJFFK+q74Bf4V7Y0XScRgxuAE4OjpviU8tvLV4c/ltWa8SJnNUIueZuNqe8Gj7bgE
WaS/7Q+mTd/zvS0jQzEskGFtAcBr8HaeVnJlQ9PB/WjgWWioJvM5BXEI1V6LwavnZ7YoYLf7VhkG
q5F4+EsrdvNGEJNGZklutjmBoF66H4C1pHDyuxU7efP3mW8XZV0Wtgr+vkTkbdAZN8oAehRR3163
EZ4azAcTzapOwjIZnbo+KdV2Uv7o72vsCIsutuGYyVBDEc4j2SUGZ35q5Tm7OCZNZPLERCrqUevx
99vyJW0FuwAiLMkf1Hy2ZPXuT84KtARv35Jq66u9H9Oz0n608qM5cM5q9ZMbomKi2wJcbnZWq0NI
7AzZx+suHb6UfnkQGv9rHWnOdTVWj+wiht39ncOxwyvchN/J8tkTeql1oh74GqRPKrdKqwNgIz6w
gW6gi/SPauwSsJ6RqB4TqNaTp8y4iSrOE5lzdCyoWydLIPmToNOogovJ/5J12yj/s8/zriOWjnrX
ZtBBnAwnUPKNaYoWisre9c+z6sHgvUD4KKGczE7TIbkVIrDAD5hpi0TwR5UvJBt+kpZsslj4fl3W
WlMT3+UizHhr0pkapf6cCwOghHrH2OcOYi2KQZiA9rcUnhp4BOjcaIcBeCjGPW/Pcf2rwVvLsgHC
VZb+G2wlXZF3OlQlgdWnj910HoPn6yquH+dFBuOnOyMpajk3BqcJ/0fale3GjSzLLyLAfXnl2pu6
tcvWC2HLNvd959ffqPYZiypxWHNnDjDAAQwoO4tZWVlZkRE9cGZuzT9B3sviWa0tli/USo5xIfX6
DF/0Ubb1IcZbCRprTcbYvGuFM9r+vGboIqbc8eDw8YsNJaI8DRHpjZOck12G/ypwlM4xnoIIy5mO
mIRQJ+v1cvWcWJgl/77oo+lk9/oNojLr7mXBTRRG4brWkP/gF1nfhYFEw2ij3sNAvIc8nX7gvgNR
ZqaQ2QAZtcMd2jt262n1my2cooqFshtFTg2IU1zmBtFkdlCAEnrW8wZr7agQLLROrCWyo4PwOuol
saAJKxXzh7WjYi8UuCSDCO5w5X4iaK/+2J1jO3A6jztHluTl34xDeOS/k7tqZxo7lv7G2n31wy+g
ygh0M7IqjvELRsi1k18Q/NRPrUOSR/IQ2EzyBYbHdBc7Gwpu5CLY4++SZ98jiubAs9TmCK0edpww
PiDdtQ7SAAIpGImxu+ae5wKzrBnRvx6Isgi+c0kGQpOqYqYCD3CgT8FLlLHnjGPMOwFzhn3lMoBP
pKmgoOJ1DaiOjxusn6QQXM2wQVDaRLMpAiO0hXoc3UI87QZ24Wxn3rW2yQeLlFdKU+M2MMEilA+A
QjQrCFUkYCYdnfnAeTGmz8T7bZMkzKir4weLVIUmakJc5hqpNq/sKWiHuuGOrRx3hUtt2aGScD6p
oGOs4ZkmAGRRnUtXuaS3kh2jwyZD4U87BPtStwiXZ/2TdYP8m832/iWpXDxm9TyXMqw3Tpea80nA
UB+m2wZXOkjWkJu4tFrb67oen+8Wyb8vknMlaNVQKbDIC3fdeJfwt33CSGLre+zdBJWL06iSQVNE
nCqOUvnQ6YziffWAgWoO5tgFjEMoEpUkk7jJm6IhpU5k4m4K4FZh9S+qjVHIU2DJuxBgURYOd63U
Xtqk0qKIOaWg12ETRINm7DemgO7aEJ7z/CxUT///b7SwRafExu8DtUqCEf6B4ru4nfNDAv6qbSNr
bUIiQ67IoqAAEM1TZ5nYaZlWjfhMw0H3RGfeJVYJ1LeEfgI77NaX790Y9cnSJq1wIwpHuwsqSw5/
BNGJ48BlqJ9lniVuuRZ/S8eoT2WUEV8OARzj+mFfxoKTx9G/SYgLGzQqW/ejauBJ2lBfjTc/RQgG
jmGpDxg7CO+JDIFvBd+3P9haRlyapHJwNsVpkM8wSTKihIe1BLIetceCz6+WpUs7VOaVtFEoEhIX
hI16wJDqLFicFQwoPnQMZ4tmFqKr6oQ/WVtsLTUtDVOpWBgbMHhWMKwkp1R+DSEAxprRWjUhQAFG
RsHNq/Tx3zWJPrVDPdpScemLQyneiQnjXYNlglo+PfL93keRbfvFeeJ2RXjfsh4MVwN84QW1UKIk
+UmiNjiNtdtS9MR/0XpGWfG+StSp1A4Gl8UYpbXTblcIp2D4uR3Jaxe55d8nS7g4g9q6V4pJwhLV
g2ZP/YX3f9RFY5Yqa1p3/Vvooq4C8wS8CZXiqr5P/MQo0ELkdxWk8MJ0lzRM8oR1d96tULktb+Kk
KsUSJcRD8Wx8Iaztynk+Exkv3q5B6ZLhKYJVOqxmAxx/f7lGJbmKV9IkHeGa7OkHgkGVPJINWGYY
K0irTwlVoGVtDd9mJf0ujqkVBcoj+BWd7YhYj+g/3tB8p3XHj22rw5tcuC3GgzowQNcsN6hNGUBk
R5p7uDFWN312U3b3HUtEi3xlupDU3j+ITm3KIO1UzQjhQp26OQaopgKlwm4KDk0bOz0LpshyiNqi
Bd8JgNrB2jB8a6qnoqvMWmJtn9UYE9F6lwwA5WX6q0BjZyoEvhpxkVegjEHQ/7IbH/4NbARNo3c7
1NcpBTHWNAF2atd/9b3O8/fqbWtCZO2XYvG70NsOttW1W5ijvhQn9Pk89DCXiDJapeesUkx+/Llt
ZDWiF0aoD5QmfT9xKowI9Z6rHtKU8Xa3Gm6Lv0+cXOTQIRLCHLU82Zg7OduN3CUznrWus4TyW64y
LrXrteLCGl3SJwBZVmTJartzZlu1ipvyKJvFvvcArWRZW107cAbzAniDNUWn0vYg1OAcDbBbMUAQ
nfsTf5XTVTJop2qKCRnku8hV77e/17qLC6NUFocIQdYpJNP91pgkM2/pcbZmJ/8Ht9vVC7W2sEan
b66tZCMn+ze06r20yzzAEZ9k078MpwIDErHHgp2vnlLvFmmSy9LgpKqNiH8y5pXU50gIzDyqTSks
rO2lXN1fC0tUoZoIals1OSzp/gn5vE8CM4122zZYn4sGNIMes0m5FEY6S78jQy2BI37lngDa9/x7
VkSyPKIyRt+HXK3HMBb4t1rzMk+XemSUjayIMKiEkQRaDwkb2CDkqh2hEbagp3DuDwQ/OoL1yWXN
Ma8hKPRFEBpUDknCSuT8GSa1h3IvOmRvkykvdT98UU/xmfQ8wrvAZbUg1m8YiwChsskg8Vo+kNP+
t7BHY0HwJnSjK58lb2LoCxhF7nZgIdEYaYV+jplbYc6SAWalUt+r+rxreJkR+lceiU9VwMI1Kov0
kS62UFfA3XOneshbXmMChHxH1HIjR7uPL5FVnCJLu1G/EFhCt1Os4iG3mEcq2WNbv4PKLzH4/iZd
hK/TgSinROiqqvbvGRoWAfH2sn56F+ZqVQAIAi77/KVInlOJpSbF2BqfXobjBKrTnHTdGsVRPMRf
SQMyePJDUHoLTvMw7Vjrx/KJqkjiXvV1nsPy1ejAiMF9x79t56/V4/tPnIB++OPxraANok9k0QRZ
NcNuB1oRM812cuSFUJbNGIfbdu5XeSq3xAUEcn0e1ipJPZVaCPUe49LWeBbMWEQrq6bQ+wZJiYqK
jkZDDp2RRHWDS/xYQGGsOwkQ6YyKS5hq5vYKrubkhSHKpzob9GgkjcypORnpF547BPJ+28Rq/bsw
QeVHJRjVLCDd2bGZLC08CclgJlNoD+iP+TujvW9ZKhlr0/e6tjBJp8ZRHKK2hEmtM1OMcENt0sEo
uv+jv8rGkwIBgDpMwkE7Xnvcdpf16aiyK+9VTqxqtNyDbILIzj70O1vtza5hlK6rXW9NNqDSoQuA
GBlUgSCmaSBICcKRgJmIxEnqxna9ewPjix09MOnEyWb9lAsX5qjNXIHyvSgCFK+t29q/CcX12/xY
gcpgOjI53taD5t05ameHGPTK6wnO1W8zCH8bSI9JR81NL+A3tPSH6FYhTwlehrHff9XcXy4stSem
SExzxYfthn8tp3shfeASFlpqDTyOEH13kNoVfiNimJDcpdN9epu7/W488C7pC4YOq+4iv3fry1G7
oWi5QBhBd2k3wU3ZnkUWeyzr71MRPw7SnKoGXOGGczs8tQqj7bD69xUVKgnQOoDeErVUfS5Hs9/i
GImCLzJU4LSKBfZdhX1oCxPUErU5cPySnpM+kBTa8aPxJcod0RF2mQXipsCeXPSgPNEkkFgV2vJM
2j2Wj9QalkFlQNkHPyCTDn18x2dftrPSWrYwMEwkS7KhQpmQpxZRj+RQFgd5sjl9L+burF4k42Ys
O2eQ7vwp3HXSTzG/b2cwNd/qzMeEteLjg3lqgeNQGIOJmG/tfN+7ukcw474dnJJTeCbjuhyr3lnJ
IB8sUivaBVpi+DMsdpHVxzsb41uJWf0rXgCITvK8wgPOpQCi9LEGCUNRqUdFmuzJMi5kZpKgT8IX
DROMnJ16rOvGSqB8MEf+fdGxkPMYj0AizBXlbR4f+NrbDhSyLFSy+PD36TgJBVC88fj7+QhHDCct
nTY9oPtrhjkzCa6cKYYBLjlNVMGpIH7a2aVCsF1Rj24BAElkv/FEtm0GqF/OTTZuYeVsNjAhDDEM
SEJBU4f6VgUfJFKXxL3NgyuMU7+WwWQJMTRtxMjeXkayTPQyGqqC2WfyH7bcx88U5IpUpRzXESVE
pTmO/Tc1YWzptUhYmqAOZNHXtFTLgt5O+NrVjP4chQmjdFv3Qjd0XsFY9ScA5pylmZKOMGFgJiHv
IG3HQ2GGEXFrF1l8lT9WaPxlBH6RJK5hJd0TnqTuKXQxdgn2iRJcpwLU2qrcNDizeNn+RKspcWmX
+kboy6rSKMGu8DZgwJUIMyRWhCs7yfUBBC7+oz3qg/mRXmmiD3vIgSJmStCYmE3ttTqRY7988q32
67ZFxuejoXHzBGmjVAXMT2mqG4l/K3vh0hQl4/uxrFAZqZS6Tsk6uBXz4s7gyj1Y5iwwM+y2nVmr
mD6ECfkdy8xX+7lYE29msEmcO699SThgPIrH1uNsRTK3za3vrvegpA4sHo9eWTrAq0iVoWDzzZgZ
CF1m2JNMvPBnLrO8qkIkP/IS3UGjR0GzNLM6d3RCdI1EwFa0W9br8FrH78Mqkiv1wqqRDEMt9PCr
cZpnwhFUv6TH8Ex0NIzbmVG5refb90UkZ/TCWJX20APiYSwbL0p3mOP9HHzVA0anmxGANNDDSGpO
qjVY0aLcwwCJ5UfxEz+yWr8sM1S6CNPRCKFX19tcW1zKUHbHUHuaOhYGeLVUWqQlmmak4HVOaw24
Q1qYPYbSNTc49GZwqk4o3s3pyHo2XKPVXMYETTgSdLwy5L8j0T8QDEa7Uzw8uDJ5C1kpl57czmUI
nETQUAeJUrAj3dLgAC0oUy0gZAd2I+ZVjuyhz8fwnwCUqZyRG6UwQqqvt4t6NtVAM2XxOdNuev9N
nyZGxmA6R6WMOqhA8z6RBNWZzXNzBVQB8sGZozXi/aP7zqoFWSlEplKIH6OlMjcIldrmLV9HFwCE
9kVlGphTrJ+1b+l9gCHQ6EF53E6OzBilsgg3Fo2vk4ip3+JHSERZ41HMcVWKHiV8R/7Fv2e2u8np
uPUpqVzCZRiBrnSsruh1hLHNHXf+Y28Ve8x2/2R1Lhl7nR7tVtSo4aQYxnxfPozKaIpy8uA3nMVY
R1JwbjilUDnF1yteLcmZJntA0yrujANAa0xU2roJJXJ7+q6y+vdknbZMUlXIPHVGoxsw2bvjicjP
kedotqDe5/MTdyKAanUZzSn+06u3rOmZ1GgT2OcwE9wcUhY8ciUEPxqg/OByGYPp6dzhIPM9wHch
pIDO0GkE/bC4y63whpX/V9LkR4vU7YFXhyjqQlgkYJHcTTzBIw9lBhMluVLqfLRElVRjlNXh5GPx
CCtOc5/cQfYNt6LpEXz/DJjpSkHw0RaVIruhrqc04LvrAHD8lbSiegu67c+ElYwJi/u8sT5ao3Lk
LOhCVanwTJ0ssNaCNmF+mQazdqq9dEdq/f6m9CKWmCkrGKk8WaZaHHMNvtwwv7bpTc0ahFtJ/R/d
ovJhY4hx0ZMPNr5Nz6Rdmd2Ie+Ug74orewzrKkH+3Mc9/NEclQuleCgMpYY/SSSaDWgIR1dNH/TC
FRTdjHpGiDC+Gf3mnbe+BtFKOFeMPa7NED6yhqT3nblmzQyxNjXd0+YE0PG0JGvIN52j/iJPbpzF
A6MpODzUB8HV6zAy8KpzIu63PIihdF2mlpLL6kQJ574DOqf5huoHAhsQ9Sp3E4Dy/M7Hc27uMZlD
GEY/HS8Der+NPHQ27xkXchEMnsIWOsI4tkfCKmur4PEw2FMiLLvUcTMaHZ8qOexKD2TkITm4Bp40
Oajf8Pa5vGPjvVc33vvq0sLVg2DE2ZRgdZPgMZlehGC3/fk+H2bYCCKGQzH6ZWji9W1+ccGI5Mao
OnIIYEgK6pj1P2RW/XyP+WiG2t7DzGNez8e6pfK9D0BNK5qi9Ktk5qn1xL/wh4pGQ226MI5GbLXM
0z0U/k5mtThg7LgxRSb6cT0c/qwezUtbjroahj6sEQ29PM8tPZn34pR52x9pPTu+e3Udkl98pVGu
pjwgCYS8VPWZJdnjrutwoAlW4bayCaAOo7BifDCRKg46tSmFBFyAti9jdm72uvwkc60ZJ88M1z5X
pR8iQ6RqgiwTRj5UYUjBQ6N+IJMn0Q0BkULZk10XfL7OfLRG1wVyC3ZoDdaiX8Vkkocx5Ri6sq1C
lhLEis9Eiog3B8Dmt91cPW8WH5AE0uIDtn1bq+kEuz33TcxObWlW0F4KvnTSZY7tbVsrj7cfnaRK
BH5olLBuYIwUdqHlHwAFtg1HvAQ3KSY6SbMsffUt8fzvipOFm1SZkHcAAw88LNe2fNDvNCRmznrL
9v2hd6CIYA/H//8946OvVGLhoLmoAH7V2Vr5WE4n3T+MIavPRELwU7Gw8IrKKVmVl40kwUa4jx/F
K5l5484ARJEn1H/Q5mRsCbqdK46GpAGZDp34eNfbuOa7BSYfZtXmCwjhgTyHcQYwshg9Su/rQOQB
j4SbRvKrlk+gbzCjkFECrVfJ74tIz9MnmqIF4ojQ4HbNL1L9k20X/6a3hbyKs70HGPucbtxmuWoM
gUE+WV6cOlX+FvahG3CSYRsGeQJlbDnGKfqJ+zPhOVkU4Rw5RVNX35MpQTYKnmWGyiKg0ktqQE1+
m5Fw85Q8FTdPFth+pSvyYVNJVAIZeo1rMh3uDFZ5ak/BuTkLuyk2+Qu/775wdxL0z9vBYtEZrSZJ
iQf8nseLxSfMjtiMhcJLOs6c4keanHXutlJkM8vfGqnejTLrffN6hn3a1xiQVWVeEkSJPlWDsK/i
vBTJckIYzpq/DylI7xqot5bOEJmE37qH7gNhYEdvdy+eZY+FdVmv1xe/gTpn+SzRwYKH35A8SwXI
o4q74PA2WulsVfsWrafwRmHE6urJvrBIHbjjPPljmcLi3B/lOjbLPjL1NLZq/9f2HlxNKxh24fE/
Ba+TVNoMk7yLtUxBKSbcZfF3Tme/fDFM0BcrtW6FLPNhIinmH+E8WG1cYhX9irFmLDtU2a9pScQn
FeChRR6YanIs8ks8P24v19+Ewp/1oqHEbdaiQ1fDGb60KhKJua1/5R/KZ/WCzhYU1g2mhNB6Vn7/
RvR7Lq+mQxlOsKkEgPp2HkimH/vD5LbfAkw8sBKLvHaQLqyRf19UQYKYjH1dwJqg9U44P1c5a/qF
ZYHKkKk2NDOf40Ml3AOvPyksDs71SnzhApUaQdjit11AXEgx9K650kviDcCBvoHXxOF3Mlg6vjLi
YvUsW5ikiiqjyuo65mFS9vqT8RKASE/8Kv8Qztm+NmsrfjVKM/8SPLBqVlbQU6VVXupFkOmwy/VQ
MpCPKgdJRuH7tncsI1SS6Pi5nwYRRvhReM0S9UUpRJNAx7bNrCe9v/YWUtLHyKs7TB/3GszkiX/o
Es0R8vK2aGOPK0dGqb8dgpif/mjKz0YtBLM+qu/izCke191vu7J+xf0TDyBf+GhgnvWmNiqyZN7v
V/fYVqE3/k9oCVZPZFlAY8fQMAdD01TWvZ8IeQoQRpE88NztJJ992dbSX2F9UllkSKufCGgPTTAU
EdhTauuGRYgErsNW134DfboQW2H2U/5XCWJhhdq/XZnUQUqgEsp0btqL7LuMr0NW/1NRsTBA7VZO
qfO8k+EGIcUAVx0Iv/3HztUOhTscWc/Dq6lhYYzaomEllZ2uwhgXPE3JfgR9afk0j6PFyyydzPWw
k3UeREHgTtfoo2IWNbVOeI2kofHUYdKzNXuH83g0uZkt9dUb18IWdVCEWSkmvnq1JUXm9ZF9B9WP
ATD7DKwAqdWxHnVW89DCIhV9UIoZopQkOz5vbQkzXrMKqixlMLfDg2WGCj+tFss8THA+9fFJKw5d
cUlHb9vEtWPyOQLfPxQVgagimgrKaeQSLrihlTjR4ZUgJIyXEPxHCqTNiSBNYceH3CPAQTZKbL2s
WKwmFZeVCE6piBzD0iXEwzvEaUJbs+YQ8lDggHdZTQCmPeoUkdSgRAaDy2jjH+qv0Kf52lsavGuh
Y2GxJk1WyFpwgvxxDyv9MQOnRhOgnQ/3OMBO9BvdI6NfDWZrpCN43E7CQTuIX3xzPIcOy1Xiyd9/
3E+8PpUeYGF7sjPm0TLKL6p2kosbQ3yUms70da/vd9vhtF7xLJyljpscFAy+0cBZ7Hu7MYefIQDk
UP9xYzO7pB6r8ci0R91PWihaEDpO7ESgN6I7SJ+gVRBZ8TdC/VSEZvad4eB6xv5rvwCD+vFr6oEc
pDFJNlXt6gfjSKQNWzMDQ/KhhXAB6wtupwBcdT+ay5NWEtII/nVVYo7GvhB/zh0D0COuHwzvPlF5
JgOdKV5Irh+tfuQujaPsCY2GDKXI4Vn0mgxiP7/RS75dO2HuqPvKLqRT05vVrcgEZzM2qE6TvDRz
LCWtgt/zuyVZPvj7Gq+khClq4pnidCvjbx83KJV/eF/5n/sCpMbqzFItCJfajY3/N6Fon4/AzFyA
Qq9BW1taQMQ/EZwkFBAeWF+bGc5UajL4Lswg/E1SIQBJyBLBK1qi0xthwQZkmwlPI+XlRoKgGWHA
AK/xEa4paGok90RSePYMQJFqC2A4RlG9GsmKrIM5kNRrNLtomjZZE8sCnqLDwBWTfBfm8V7WWISv
6+n23Q7dD83zei5V0rEoanBjzfbg8ZXp25pDhE3C597BzcuMLuExveNsliLZtTH5aUEX1ql6vu+S
rpd0PO8H0PY9jWRMCJxcr3jv2euW7JFXM9/urQwCE7i0Q95SRo99Pgw48NDBhbAAfwzs6GU7aa1e
MhY/ikrK1ST3QTDjR8XcDS8c/Y7RrmX9fSoJh2MwiEGETzv4mPDqA8OJDTxv/TcnqMQbY5sqzYDv
KoVO499XNWORVpPgYpGoTNtBtVgWfCxS2g6P6ERZdZ5ac66ZhtgcOJ55cq0eJAt7VNJNQcOdYaSM
PGUhUAAN6iEInZ0Eq8Z7C7MIWa2RF9aI94tmStnGudhwWD3hoXMQhTehDfGMZ4BcICBApFW2P9Z6
e2phj8qpU4zWjZyRkMCke3ybg4uj8gwn2Pf6VS7O2Jf/Lb9IVOqEVNjgqzos9vJgJeG+H14b9ce2
W+SbbOxuGvrK4fm7ig3YiNCkTL0uiCwh9UJQMm7bYeRKmvFpFpK4EmSSRTrJ6bjajFtwY4MlcdvM
+kH7/pVo7OtgZHmmhvBnsoZfZB7Efxy+Ii99IToEFatFtFqNLqxRaYKvJaFNQ4nUhiQPqvvWIaAP
Vt9whSEA5/nCDpUpyn6c8iFHrIf78oS7X2LKBwOvYuCAdzKQ79nSHe8WduSydtmKHuVHy1QOATcI
clSH9dQeRKBDiQClgbjnLN9tnfgl2s9XqfdwFx50h3vQAfji9qxfQdzbClIqsSgjBqS4BD+CC+5V
3Sm1L9tRw/SSyiWJ3/a4cGN9SXk23LUgbga4EXJyaF+g9k5BsBl4eBSxebs/qKBGyFxjz1KHZMYu
lWGA6fHVRoWbDUQ/NcBTdZRs+pWggA0FWA9dSB0qOi43Os3CUOkDgIidTELX95QdpmO9Zp+5zKnf
9TT9bodyqhaSChkGdobaJEqEeBF38p3cmUjcaBiDyYpx6q0Hy7tBKmuiS5togY49ORXnRjg2vLsd
LNt/3/h0+W2GuQkjOGSAYlstbiZlt23gb06avzzAFvt4smH2Um0JYA4XMtO/qfcZ+MODnz3hIx2d
ym1/sqNhPT2/m6TqKQ58//xQw6Sql4+cxJ8kkIe3ocFiVyGdgc87+d0OnTAjv0vBwvC7Oh8wk+3v
qv18w8bt/81merdEpcy0mEEG18KS8gCG0GCnQBfPsKIQYtYgv7ZZZFbrtda7OSpP9kFS4hQlUVdZ
vSg6Uf4ryA235U7RwAjA9edp5d0WlQ6jqS+jGB2Y62nAQ2JlhtaKQ3iA+S+ym9mA73xnr+j6pXJh
lkqSnFIpwpCgRdi7wTfBVa0QDPftPjn0R3UPTTs013AeVLhIXzOknZ9TZ9gx6WPWUdSL30FllFbs
u7hQsdRQ5HFB7IZiNo9dXXiOuEsQudl0zoaQUb5sZ0uDp5JKl6l8KYRY8tElpJ+GQzDv/+CgXy+h
/3xa+vYqxuok6Rns8B5RZys8xWmd39I5bIwbK5CuLe9FCS1P/TQmA6wVzlC7whfgji3Qfu9GNCpv
VFzqRgdMjexSmuUllW1AuVInw4gv2NpE25cMDEVPsq0ciDqhxBghI+GwkXKuDYqFk1OfB77Q4Wyv
+K8ZgHztJcgvSQ+I7vyVU5l0vozj4ZrcF+Z03s8BisSaEhlcCeilBoJYUBMADyVRLi4rk1UdsVLd
lad5YXI00pgTk/+ZJIMM+i2pzshQRmAzERuMTHcNqoU1vukGtEJIYhUtKGdX1oBhhgQ9Q83RL+KD
cifU0JdPnfqJBWpi7XwarMvrUlOmJRzVS+XL1DzFrQ+kiGY3ChIBN0DsbDC5QqzMuGIp1jEOyCvm
cOl11vUz38NrHnJmghsEHpNOlmWCyjFS6k8QoIR3fvkmgHocwFODJXy63o57T540Ylf361wRiRH1
1b8jDxOJB2L1I4kW9cgxARaM3UBDjFJh7luoraLFIdqp9mjk3xi1EjnrNnY3jdPV8Vxu8MSf3iXN
KdnKcTtpBgtjDbqpIkUXR/6O37G6AYykQqN2S2ksNG2CX0YEmfril9b+bHU7rTTcazVTrx+23WSE
xvX+sog+tUxDtalhTjQsvz7ImWVkjJY560tRBYzQDGFQDTBRzMb3Gnp3YeszTLC+FVW3pJqcFGCs
wh5q9WObpG4bgz0JjzZNyuIdYOXE6wPBYsWMrh2qLIMtIptGjpjxu3TDu0Twjn2gMVKiSFUkWqNn
OfjxUZFUiukLTlx/lYdDqpVmIDJOM9YaUkkiUqUg4nKYisWT5ttTeq+idc952/HGCAa64+ynydDo
MqxM2UNm3LQD6x7A2D+fILeBBmVkUp33X1QHsOIej9w5yAf1R+2GKHLyt7LZnAp7OjIx2ozigwbi
YivJgGDANNhmLdA7mslrYhGlH9EWX1hnM2Pj0jjcCkiPMSHVQDoe+2LX1Pt6+lfw7PeUToNv8xE8
XmCVQW2aWj2ItTIUqMiAY20KVmw2oRlcWNpFq+WwKmgKiJYFAof4eEMV5iqAUh8Q2rOIVJsd/HE0
k/4+USYzi09KuBOhI7wdkqsruTBJJQ8/E9J0mmAyBi8xt8uLI9BL/80E2eaLnKHHIQiwySBjWO+n
FC15yD042ybWS+6FG1SqIDBcuZhgg9Dbli6REA4vKlDFOvC2mZt7ISTqWafVatJYGKWSRtzqUipz
MBoX0ykOOBuA4hexHc0pYDnI+Ey0Jk4ZZSBNEvCZwKH6MI3yRZPnc2ywgD/rdcy7SxrVI2kApS8n
HXNbTWgZnSlj0k8wM2/6mnR4mid0yKzXvvWxkoVJ6taiopswxBVWsXe5t+KXgOEZ4TgWdgIGAhyb
++ZHdQlAQKAeWU001qJSXZNcUmro2sHZsNl34yEUvZkFc1ghMEOjd+EdORIWwZ8UCeZBDXy4/k0F
kmNyiJDviJsukSzWnAYsWGZhi7sI0syixxKNXT1BF9bJCiys4z1PG2IJHoqoerVm36c3A6Yos+mB
q163tyBjM2hUIuGFDjD7HqayacIL9CXM936AmiTJ/1vGolUPwAsU6F0GQ7UGZruwNIvYB4MwoyBY
vxQtlo7KKEVTKsoYkYyi8Bbkccxs2E2TmwWHOLfzbJ9FuSnOb9uLyIpIKqMoYctpfgmjKd5fxRcA
CfT+edvEag3y7hcteVDVhgSAKpZvlPnIrPT0ezYN1raN9VbrwgiVRkY/BNv6SBYP6JDOAY0CxpvE
vXohw8KJbexThkVG9OlUElEicIhoDQwKcmRm3H7IvisQV2UxHjK+D62C0CtjoaoJCfIqNOfCEbr7
OWZEHitl6FTKMEbwMxQkLcUYktFAXYdUfCHEnmTmOrK419lq9hPEoEgTidUMYHlIZYxJ0UM1JQeN
0IG+ejpJg2iJwVdGfJDM+ul6uYgPKln4NXiBAT4nj74QBstvwXcMfSH5gkk0BdMpgc25/9EiVYRk
sdBURgK/eOHrUJ2n+LkK7iXtKVFsTpjsCmNIsXQ/YHGTY8wiKGYtKpVLAlDt1hIhqIiaN1XLdgHv
xk3/38osei4GVH6dVnbEiP+iSw+V9sTVjBzP8IOeiwkroBBAqY5t7T80xakNcJo8bn+o9emp99Cg
mQbmsuAkMUNoiF5vh3hiOIuW5irHCvNTPdiqyQsXDyjCgODXbAnzK+z2CstPKpto8xRWFcEkyMLX
dn6T6sRUDEYeFhkpiwY+h+DHrhNSavFe73bPmIUwa1f1sntgueAt6YWPDlotbmpiNsMUvDE12zOo
42MmsI3lL5Vx2trAEHGPzYE5uQPGM2w0yb4Ixrzf/rYsM+TfF9VInPqNPg8w088YaQ8aq9Ys8T+e
b7Suejb7U9LwWFaZO42Kl7MwkIzzk37gHXJZyvoesRHm7tDf8WPEqG/WUQmLHUBlCy3gI8Dt4MF0
wEDrXrIrSB37gMXiOh0+Z4/gVboRj5Et/yswycIwVX3oYZ7EEYGkjcY3rf+R8bd1fr8dAoyySqKf
eUXf+OvzeNWZcNoQWj2Q6jH5c7a3l0S/9kZ+rNY5QcaUzSESLzNXOFr9nHCyve0Ryw6VK/SkLmYE
HNrLymNS8Zai24aPGqT/tW1ne/NINKW+NhQqBnQQFWN43+d3DSSRUuVl2wYj9CQaswzCkDFLeRIB
gGn0D4GjAiYdHIj6agfhlsgOb9JX9ovZ9p6SaOyyLmv8oJGjy29rq0anV8xYnbH1mxAaK5pmKKCr
JhXJIvckfDbKvgrPWrvR7PS2ASEEmitW9zZb8hcBjBfycTB3LNzstRP/udLRVVHSQI0O5q2PdoWJ
L2s1xuvuYKlefht8096Ke8JGATbEnTCZYPEFpx93SA88OCK4vfSvcu67fSo8yzlre7+B/Uz8WpVu
6b90LQPUSfLRlovU0mqh2AklGfYM8vA1lasADwWdYTVZ39hG0DjR6IDWjLEd/uaK8e4YdWZxVZpl
tQyr+SnEAapi9N8gkFJT/SF5xgGotNbkWRlyvf+tvluljrAqMCpfCQC7ng7gU93FbmYJd9U+BjUQ
m93jb7pa79ZI7lkELR/1ox4P8LEG7k5HwpTAezEDvwQlTkt1Yye6/ANAAs/4nlSpnNf6qJcDfKxw
dePeRiDwhBfDKVGEtCbmUS3lyvUhgu9y+M7qWKyngneXqcNP5EeNHzu43MqnAhQjrGBdzwPvf586
43h/zBMhhnNzeZdN+4S7yQE7FQ/Z+GM7l7J2/vUkXHy8PqkavedhqXGkNxGzAsio+84rUMc2SDqE
LiXBw0mI0w8wc7b80fqB8cdTGoUgJGEJRSCs5IDpDBCWnqab2PXt8VDsfbNyS4DaWbhN1qa8bp+F
z2Im9aI/XwNWO4HlAVgLcEa/ICPY0qEA8QErXFbEkkl/7d1LOvl0ACtXLVa5tQFT2YHc86a4678b
1uQOp+6hyP8B6w7TKJV7+hyiX1oPo7LXQEAWF/Ts1d9XIFiY7Pkb4ecLcmaRzsoGNB5BVyOpBrQd
F4ZDdp+jKhygJDhhIk03KyjVEf3ugTliw9iP1x+1+KIjJ4+JXMJoLBoukMb7tOqc7Z3CSqrXqmRh
I+FEpS1JpE4HdH+dEWzfg2t4JKmyaw3GafUJcRDMk8oJZBWbwqq7s6G9DcJpmnKn0V6j+TvDN3K+
bxyO1yGUhW9cJ2lim8Oc7BWodzPP3+lg26nR5WC1s/+mef9nL9AghKiO2z6Qr2EJKMUxcbhzhDkd
wSNDQaAQYG339ZHQ981HwxASfoqlkIy/Nw5U/kB1K1tkzo2MJqfPwplArFqLPxLCEd/hduE/ACQy
4pMGKpS+37RjhJ/QKvcd2gVdyOh5sAxQCWbg5kwtyVh8pmHcbTR2fNZ5jCAhf+NTkPwfaV/WHLeO
NPuLGEGAK1659Ca1Vku2/MKw7GPu+85ffxOeO24a5jTm05wIv5yOYKqAQqEAVGVayK6ZBR0QzRQ2
pSWNS2X61b6LMrjCY0i51YfuNJYOJ2Ir9oXhShA39/gLovieZNl1rsUZXIUzv8UHcqBH/lJb4Z1M
grRtm6Ej6yYWhUrxnzlMlrEBcuUYv2kXP2l4l+N1yvEtsm5Ue/c30joqGZ6QQKhtThq7wNPw7Cqo
rQdT5an53Dn2fXJITuwoewPc3GWti3nC1FWtEdKaFxUn0c3U3dnTTaL8c30IN1OWC4TYS0LLKkkS
iodoUC2eQlXzUVDsgx/TVwLlJgNt33W47XC8whOOLHUctskYwKR2RoFv6ud79Vi8Nz5FFInvS0mE
lAzgX50lJMjmgpcuF/qPoj/ECfrj4fgSmzZP6SubuNeswjAu2sK44QWg4auJfmPqIxlCXUTnQGVP
26PJYxd9ZQ+y1q3N2LFC5b+vUe2AdYz3UinVW1fGziRrypcNHv99BUALO41zXlAy2PVdXfa+hb5Q
R1PsL5Lx29zGVpYIJ5FqTGIy8I6caWd8qdBDoZ3BRO/yyF5/vo4ls0kIGFWZGzXLEDD65TCOR6W4
6WWM0dsb18ocIUjkGVXiihd+8TKmDCyXkFsCo6wFenjeh5li1zTvkycTydW4493EypvsRWL7fLD6
G4TIEYMyJFB5YERzzKN5Gu+Q0rnKnYXWGOaWX3DDDqYuvLcf6cE6Qj9BMszbufoFX+S6rbQgtQn3
ndGNPvGCneo+OMYu29de/MA13ZVP1ydWshpETnVbG8uQQJXEq+3+GGWgOB9MyTqXQdA/1wP0H414
4WPKCssrusHTFPX+uhUS9xQVILs+IkvLOxLK4b3qHtrspbQer0NsW2EzjUA8kPwlCYZo303lCCua
+W6gfioVg+au9Xe+cQEQVnMX0Zi0nPop4dXU1NWh7kMcMBmerRcTOYe5m04U9HSVW0iTxu0sFbQ/
/7ZOWN/joiR9oiMUcwmN6q1Ftwo9prfpMToML2boyHQ7+PeuGSusdcWMWKxxKqiwfVesV7O5CxvV
NfWfWvVyfd62XeNimbCi9WmMMHdA6vThJSxB8Bej5CKOZRu0xCLxZqEY56rPefLWn5JjdAz2nMmT
96mYjuUOB7wU+SifuZelOtt395eZE28U9HSgHeFXbsEZPgP9ZuuOy5F0Z1nFmBRJWMdjp9NB5Qfs
JFWO4Ha6aw17Vyr0Lh6DfYOjjFWrRzWjx16qmrT9/L6yUkgVyiyv9CwAdu1zidLil7Kx5XMNCAVj
XB7R54SeZPBieeh3ktxTc2e84qy/gvZqQ4eyJm5sNSyOwnxnGaSj8UrGwqNBHrXUSWX5icRhxRsF
rS1qM+WBZi7/mcejXVXIvT4U9X8vCvECgQVhrsz8dnhY7rLqmcjKJWSLQQgn2UzHoYzw/an7UjWf
66F2tfRhzG+0MJHsLltQTNN1m0HwEoQTglcmnGpkDCnER+pXpSCO2r8REDdO8xvrZFn4liOssQQv
1Do1C6uZQGWiQwe5Pr0lIarvump27Fh9SjT7lFW2ZGuT2cf3pZXz1VUU5R1TIVzX3aZt4cztzujA
jEN+dPlH6k7BN8yoQfCo/NceZxWqjZ4ejGWh3VLoyC36yVIlDxNb7r3GELa5YKSTQisN1UfpZyMo
nYUcs1IS8zfvAtcggv+VXVf0cQQQXnmK8+2uehjBmZCiuxm6UE8Ez3R72auSzDBhS0ssPR8DgsGb
TOK1SnEuw+yomqpEyXgzFK5tEzY0NKqqKcl0LmMEEcAHXoGU7oMTKIJfYlywmrsUgsbpJ83Hhac3
SeqgtrKgFbi4y1VhW5ZmgYGNaDY5aJ0gHsS3w/31PfsXm4wYcdcwwmm311u7STLAGBnyIOWAc8BD
8FO7ze8UJ/eHm/Bs+CF1eI8654izjvMN8ZkFfaP51jzM6LS2JP0c20v/99IQL9EhBR8QNPdAty+b
TpUB1TlTPbcGqP7UyJ9z+wnDINl2tlf+BVKINi1NhyijcCiWvBnJbbU8pUnuFsZnvf8hGW8eJK+N
txBkwtoIh24GVONpWC+8pi1D4kLc9FFBDdiA55Dcy5/ByodD2YQbKVkaI/MrvrhWUS7vrWLsavwB
w5J7qZHezI3+dt3IzbPV2qmEyKOmemqYEzB4UDAgch4cUdHcOZzHotkbb5EpVVaQxATxEr0CkQ7o
xgBpmzfZ/JSEyD4l8XTzBWJtlhB35mZRw4rHneTYHMtT9mxVKKpwcYGCGnulcOf3bs+56f7vepmW
usYV4hAxMj2IBqwIEsxOlp+7EK/puiXZ3iWOIV6fl3G+5BP3TLtbzuOY3icj8yWOIVnb4o35bOuQ
2dN+OcaIis7Ms1EUjjvRp3Bvgg0DT0e4jOpc3MO+SJBl1gnJCwVJUUL53IHu1+vwMBdOruLXHhSl
3PYZVdqFlHNPBilElTxXG4QRTJuVfY3mr9l4lNgkG03+B6yW8hwkXYvnEGwRRy7KEj9FEHkOH21v
2Wt3IHDh4pnl+3iTnGTtTjLThCBiTWqchgV2RtX6ErFnW8YnK1nNv4oHV5ZNVmiYJQ9SEGh29PZr
gLMAkRVj8WVzJRSLzXxm1eOMxTca6H5DYCnd40p5L1ez2Y6GOgE5IKE60S3BD8IKElykQC6LkP8l
PkAKMXfR6PuTMy8iGh7l6lGbw7dCFBxD14faZPoCSdA4vYnT6Yj23JuFRf51B+Rh/K8BXMEIXlAR
JYf4A2Bq5ZaGx04FR5vpROyf6zCbLTJshSNsJ1poQ1EPPb+YqPLV+qL6xIm/mm/hOdxb+8LPvpm7
yE/Oiibl/ZNZKGS3BQlCFRdeSAzU4nNZWqfR1B5isjzOSSwrrtlcUysrhd2FLEsddHzSZvUwmacg
lRxvZE4h7CJhY1SzmsEN4w4DxbRvRaLfqpR95FS9mi2xw0JNskELcz5bQYaukWPMMjwzvEl8YjOP
uoyWLeStas0qSw2AwlMM7CQ75SnYTaC+7PbhvS45CWzmh7puMezDoGUUacZmy0DtnIWhC7TxkYXa
aZxB1jrPPtHbh0STSQ1te8IFTtirupRQ0vCAsWSVm7b9TW8Hkox327EvEEJMWkJFH4MeEAp9TcH2
1anOVOynQEZGuD1yNvqvMT42FRlO4hhVh4tuYNtlrRtDUyuoDxrbgZHKGUGXet0pNgO6/htMPDKp
ljXUDTX5Hs+ZebhejL4rTrLu2+3pucAIrje3rTHkFmC05pyQT9Uouf/ePneu7BDmXxumaIopBm10
M+p0t5BROdsgwgRJWObmkBNtdzzuzYflYdoVLzJv3w4UF/sE30jNro7NHPbhbqId3hr1XCg/r8+U
bAj576v93aRlrFoKt7B+xauuEh2uf19mAv999f0x5e0FBN8f4t5RNbAq54ehr/fXUTbzr9U8CfuS
EqMPLzOAkiVPaf7Wziij+4K+OSdYjqW0aUhmk7AX9a1WZeOEaTEcC/xmINlQ3OKm8sGCgYfI6lc9
neywKLNQ2JMW1SgGdYKFRhV5Y4w2jMj2JhreKprtFH3hpFYnufeQLWJhm4rDsbe1HJDB9NKT0FVw
M6bgSq50imo/BpbbUc29Po+bbzLsMpHi0ccys4qZATDJffkKdYFH+sBp+UwUe/InXtmobtaZr/GE
CJIlwaSwCFOZ/lTuo4fqB9q1PeNuvjed+BPx63teHflf9BpvR/3fK1usForS3pxGG7jTTrmfQI0w
2U7pLvZucHQH2kxQMnXbzmlT7DqSMZZ4r0htgufzpO4CQGvsGEKgLC7OkS5xHUlUEflMCj1NWj2x
4Dp94JXJvGN16UtcRWYH/30VWap07Gu8HSJLe1TQm6h5BPXI3Ul7anGU5Lz/yptMllU2a0KY0bMY
HKc1DlsaBetCfkhVzS26W1LINFY2bTOIaTJVNyBGIUSYMJhxTtExfhMzDD/oix9JNYMj3mplD9Wb
acEKSYgrammrQ6HAGxZIo877sZy9ZindScULTCUL05sVPWyFJoSUbOgni9VA63YYxB1vuzFvdRyP
OZOcrLhiM2RewMT0txhzRc8qgEHpE4Ihye1S24cyWCqnUUG9ROiJ0P75uldKJk5Mhi0SRT0EOPlN
/88hfRqG2Sny7x/BAEukoRKmM11w/BnkV/3IcCQ3wm9F8aWZ72f6fh3iP0zUBUPw9BmCE1DMAQYv
y+P0Ogv4/+ixPJZedJJVoGwP2gVM8PaKFmmR46naq+jDMD9F9FDqHzlyGRcIwc3buqybLuH7Smk7
SBacmtzNvSzt3YwPKxTBvRM1amjHDcn7xUnr2NHmWz1Al3T/+fr8SEZMLJmZmqCJSv5W0JJPTeOr
w+fYltDObIbwiy1ikYzeL6Oqx7CFlW+G+jjJEsPt1fl7RkTh59nGHpQkMIEO7d2iY/MzoyPr25/g
YVwcPH4+2JUlOWvJ3FqsmbEjLKhUAajhFMfsgZdYoW/mKT9Sr/gqLYOWuIMh5NZhGOa5kmMIO1Qk
l7Gr+8uN9VQ1YC4LHBtVp2Dve4hOMiIT2cwJ8SG3m8Jc0DjraeicJ1N3YlkmuYCXWSaEB13Ve9tS
MY5kMf25UBxliM7VPDhNO/sfcXXb0FXGNA08R39u85AtsquBD6KZt44+7etscJFcONdRtk96xgVG
mKs8ZvU8p4AJvy2oe04fa92ZPhvIPZV9uxuR2Wf+7DCvPCSPysMiyZe21/MFXZgybZ7rtguxVTE8
6+l3MzTcZBFwe6O/QAhT1kRTgntRTJlSqjdGWh6mDK0hpX7M0hD8qqp3fUBlFgkxfahtXEfyk/Ni
RMd+1u/tBUWEAdlfh9l0RJMw3tNoEZDl/+kdjNro0w+b0av7qnaGjHzrMnApkNntokESEbexDJ1Q
XKpBH0mI7ujhJSyagdVkL7Ts4esPC93Pcg6pzakyfwOJ0b1Ppq5XTQDNJxDLOMbNdMNfvG2v/M7O
0EQHrXbaOWbuyMhLNpVI2ApZGE6lauOw7oHMedKn5wy64ZwhHclg488Qm6ruoKfqlu/5jfEmO4tJ
hlfcENAwG/SsArY+9I5ZPfQK1GKNp6KXpALbrwCQY6YqnmRQ9SFElA78rUVU9qNX9W7+rX6qjqqf
7aZ3KP8hXrqTjTdEWSHZZkxeYQrhpdTMWguqDqIp/YnFnyPZC8rmclt9Xwggk2HFS2S3o0d70zOz
z4mFg2z98/pi2/TLFQifwdWJSzFtXFQ2GLgosZ25f0VkdpJ0B4qKg56+XMeSGSTEj0Ipw3TsMGB5
Qp06fwhQjt8kMoqDX8+cfz2cWIwYpq2ZmvHr95VJMcmtKuS+AI7po+KAohAX2AXaIPdQvUkc+kzQ
Do36umP7nt5X58zVfly3kweNa3+AcMOIQ3KgmcM0et2006zEiS1HXZzJAbF4UuJqViY2tD2uF4MF
569IMiNFhcGjUn/pl3BvoCaJKtXxulmb/m6bKrUtW1epKKy5lFqK/wt/nOZn8OyZ1L/+/U0zbKbj
cd2w+DL+0xVtKxzoOOXYna0XGvyTLndx8/wBCAZ2WdXiFcIiv0arQyM8TgCRTM/EPM3Kzoo+sqOs
IIRTiWa3uq0oGaLCwLwqyH0N14jzec5ll//b92orJGHvCqCYSI0SxthfB6+849xvilsditf2yLt/
P5SCMpAbmJYKYlSRP3Ioy6hKiwRerX/L63vKJPnndiK/AhBCUbVooUoMAFiQTjgUu0CDSMrkdjVu
fhoUi5O3687wHwbwYpEQj8CFEg1NGMPhDsuOQpnLLFz0ZjjRwTykXuDLKk22y/lWFgq+oVplmess
Gr3ie3XL28e0d8VtR4fkTn5rgvo43SW6E3eSRHh7d1zhCp4yqYPVlWmKMrNTeJgfOR8+BAqh5+kq
FVrlEn8E+cv++uhuRAskVKap6ya1VN0UbC2T1jTbCFu/Wi1uMipO3cp422UQgllg99ZoGCEgpTM4
DHrQly+yk8pGArO2QmxlxKtARZUOVhBlOfTVrRalnlaGji3r6N8Ifn8ACVlaU2hWM8ewpbZyV2lv
1ORrTZ+uT8lW5fsfIMLGlDE81hgU1lDox/T7HKegGrEi9j6QGv0BJO5IYOdTRz4zUdvu0dVyt1iF
xL82BwwgNkpPUc4rMuhW9YwWq75Aamngmh0ykUvjRKZ3fcRkIMKWBOkwozfLEiGpsmnqxDMh73XQ
x26gxYtklW662sogIfzFBorzew0GqdDYLHXiGPnNlB2iOJUAbRul4RbVsHRkzHxZrfIj1dCGmhTw
gkzLH4d0CZ2k0hzLUCSDx8OnkAYRFTLc/8YRBg8N4+U8qfUI0Z1XBYw09K5UH+7sQabzIbNHGLg8
70x7DoBDc+ZGy1PcfrHzTx9xhIstwlahRtWU2TMwCgIG3vw9QgYbSTtJZZYIMdOGQGLBGqCMxQ1E
crXl0Mpqv7Y2vT9mRQiaEUjCSc7gZvRx8ghKZJv3+swLym3maHj1HmR5yrZRJgTSIYZmGGL/eV1G
KdOVESG0+jTSXdE9NaN/fXa2UgcY9RtDDNMdyHrifkHG3fr/utouX7hUK9uDzuyfDxBp/wEmhOoi
srOOkHn0BrzfG1GKe0f00AdR86Ka6b3RGPdhN37qaCG76ZSMpCWE77ZpG2oVAKZgzwTbr+5qN7lb
+SBEAHWOvgs+y181txfxZWSFSD4WapTrGUZ2CTKX0lNFvy3JOS3ebBl5Dg87f4eLC5IQlmxrtnOL
DaMXDvmtZrbneOl31/1ENoD891Xkm4pWh+YTBjALomNjLS6kL7+ThMgy2e1QfjFFiEh6iwazYsag
KYfqGEHeguIyAgx7ltOdQA7kd/s0wr1jKEv0ZEMoRKkQ3UoT+lJwwC75G9Vx0CRhULrQhAjFSGvl
Fl9ouGcxdiiSuBucHgKlLjt1e+YNkhRdNmFCsMrqYC7psGAgs9IZGugagCxT1hIhARHfFEO8Z4xV
DK/o6weifBmyUyft7tqcGapqtm1QqjFRFtTMosBOTWBUlLgB+VlQWXBQt5bPBUEkclCsdg6WBUOV
HakLgYTH5hDdJegh+UABE1GpZlNdZ2CeE/n0wprV2ASxTmtLdRNcqzPEouGfD6zUFYiwggI9n5O+
BwhezXcZyOK1IdkTVLhdh9mMbisYYcFkw6jlWQKYsS/fgyTZDzN7yAg7WKXlVHUrab7Z9LQVnLB6
ur5Is6nGVliMN013qJWvU3i8bhH/xF9RlIKPVwWvoQrR+T9DXFZ3dUdbLFBjYI65QBssyTxinfQ0
OqTKe0/er+Ntj+AFT4jahm3PqlkCb9J/ZOOdlTyn4Q2N/VLGNbgdelaW8cFdBW8rodWk11hCnddD
xNpPngcnOFh7cHLz6w7ZEWYzhq/gBA/Ux3CcqpgPZGsfOrU7lMYn1SCeFs+760O4HRsuQyg4Ickq
9HuCJ91LxpvWuGsUSX2tzBLB61JzoKTVYMnSfBnIw9CiDV551mR0ITIzhFgdV4We5ApgouBbaXhV
9ZGQoOM/VdN4Z6fg2TWL8xDFJjBDq/ZLZ52nEJR3M5HMxuYaXcEIDj2ZJY6cOo6u/XwkzbmOv4aa
f33Ct+5jiLrCEFwZGbiuhT0wYtstM0fb5aC1QiaXO5ObQMzZRZm194G+zj9ABYfu2ySlto7bd76X
lqlnFXdjIIk+ssETXHmZlLYBTzhcWfvZ0Zcs+xyWEohNN1uNneDNoWWMpfrrsjs5qtH3JXmVTM7m
RroCEPzYRHOyMdewYT5xkd3g2O+Ku//mkkQyWGJdZNCEUCcx4QV6G7tN9piHlTuCY/S6PZur/2KO
+BoSmXGmhDamfR4Xx/ql7eIM5nMie63ajs8rIOF0YleksWICIK6EnIJkXHHZt+QV3Zd+cmpkVfyy
wROiQRhaU15mmCVluGnnx5nd97XkJl/iaWLBowLOsXjKYZCthn4UVUewPB2uT85/GDTLBmkw0XCN
JUSb0lQizSqREZhn3mRWn5PPE9a/5qde6MlK66VoQtwB70tHxhHpTutX1GHU4dKh8Z6di8U33HSX
S5KD7Um6WCeEHOQFdpxHsK6m8w0tTS+L6FOqyzLS7Ym6wAhRxzS7Iu0KmGV3t+100jTZeY677l9J
lX4BEGJOyiySGymcrfWH2ME07S2fnQcQ6KNHXU6uuh2BLnBCBAqqqVq6GfaQJXhOwt5fxua2xVMS
tT6r2vxMov5+qIJvRfChS9WLoX9pMDTMshqLx76pgrrOnaLjYoPILiD5339lOEUVhp5QO2b8pM+I
VviKhpoANbtt6u77lOtuHTSPAykOdr/srq82iTsyIUItRYEbvBS4Yzj5SFUc0/iezLIzxX/Y3X9P
n6i9EGvjkigdYDov6/cDLgpRkqb4VuugwcT4CUn1r3J23O0wfwEVAklc1R3OyQCd1NRt9G+qsg+j
3iFg2rg+iFvP68gjLkhCEGlpovRZjkVN990tr7IYG2f5Uh56X9v14B/ODdCazbEzHqt9+KB63f5/
jWOiDEMUz6lB+TmK7g0NAh7kYP6YTotbPjSnWHoSkIVN8dWYFZ2WTS33G5AdQ6vXC47hXnd+Ubd5
pSTYbE4ksltCqW0yKlYkWSj4UPIEWUGmRU7VVc6MLJfNThJ9vj6Rm6vhAiRWJGVjVXalgWeA2bKd
pLmxlAcyPV7H2HrxRE3zb2v+qjiFjNag6wCZvhAI5/0Se/2le06f86PxiqKMe9k7tRRTWObJlICX
vsUIss7VZ4hUoiB0j+6u4+TGDwyCoiWCtgxVNppCPqLmS1v0/OreMr6TxcuXhyiSZL58G/srbK7G
UljifYbKXb3BWOYWiKmaJpjxssJy38hQE6qit8BtSqWSHB633wtWqMJyZwnTspAb1nlkN9yDRdBy
tLs48rgw63hQNE8m/r0dQFeQQtrQFXSpegUTCJLvW9rgfKQdugMo4isXiht39BDKr04396QVppBD
2LRbyhpiuuhuBNvwId2Pu/+mXV0GI2QSI0lSa8bzgFciE2qG4n5ctF3aam5UV2czM31m2Lg7CfaS
dbiZwazM43/X6vJEU0xQ09vwnQYiWGiTh2CaBsJ909F7EPKpB4hwX0fczMkugCbPcVaAcJsCzak8
ugQoRcElntnKigu347IBriwb110WKkb/xBjDeCKxxQ9Q+3bBNrAcmFt/z4+hq72E0riybdFvNPG4
1tVlGGQLpi7V37TiBx1fPzJil+8Lz0pamCYR0WBN2z2p4bHNv17//naEunxfCIvNMnZ2wsu3qvLe
ZK9R8woGoP8NQgiCU1Ym/6pYjOcGVaZdGj5VURm5dBo0iX/JrBGCYVWEcZsmmI0wMZ0U8hi41NBS
yV4sAxFiH+pmUHzAT4CR9k9WeUMeOb3sQXYTw0I9FeqPNbTfCBhxDpHwWkXVU1rslfxLVP5TxN8/
MC22YeKtH+UdTFSGjvOGLoaCQrHIhLbwcio0BIGPyEMTdYUi+K9i2KxiGR6WG68B68uJSzVTdz5z
8b3wq+KSBmJMnWu/f/BqawUtuDZog6bWagBN7G+9EjrR8nWQ+fZmXrbCEHw7gbTUYuio6yut1u3J
keiBpy/PZie7sNnecVdIgmubtqHGQQ5rrOfu7V/kM8uBQkLwZ4XSvm4v62mRWSZ4oAY5FrthcI8h
s8/WMLrlCDrpYXlkufnpI57IiGoxhmY8MZPmflhpcYWTOv2k5oU3RMcCVff/G4iwxy4jpqlJUbQz
dbVjDW42JKg2/h8tEfaeoGWVURoAGRLlMSwMn7Xse2YrkguizegASsh/DdhfimZBUxuRrsIXghTt
75+qIsKO/c//Ml5/iZlBZWFpOxXzz9qpe9WCsHuckVIqTmL1iSGZHO68YhJLcB4wmM3/iUq+VlC3
fWGGeAJLXwLle4uD4nVrNpfPGkHI5IKhNozOAkL62kAShwuM9TvjxJu+cSD90LX6Gk7wNoL8ZAqC
CElIrD8P+gRXiz8b7Mt1q7b8YI0iuJuVVd1kFEDR6M8JcqJN8jkNZEf7rVYRUEL/nhzxJbyu8lQl
CVDm/fI9f7LYr8MTe5pQtaA/FK/9rQH6X+KnEAmUnXsljiF2/RhByrqqA7ZdPuT6HZOdnrai3No2
YY8w7DYqWRZjE8xsBw8HEwtdc3hIDVkdn8wBRR1fbOhGPHEkfU++pIflwPv/06Nx4gQAoVQXadsw
04AGhs3wKi+E776u7BJP17gJJ5GrT+j9AtGh6tvVR84QBMV8/wbif8gqpTfLKg0XA3ZVSRT9yJuo
PsW98proi/ESWWgYNGuVuHaao+Y9So7EaNpzT/L+HDMj8a+vhy1vUfEKqGvMoswUi9GVTI1K0G9h
N14edfOpCD+Sya6+L9hqD43V5ATfHzriFJo/tRkYXiXBfWvm1kYIkYqhmc60Ij5zA9F3S9e1Hu3y
BzMOSy+I0RN5fcy2YsgaTohUVpCmmm3BprxPfZMofsK6T3Gpvl+H2T6WrcZOiFV2WA5zxHFav4Dr
+9NN6iY/TSd5orh4GWX5Eh8lcUdZmSXW/uVKXJRgjOLPNKdc6XY588t6dvv6UzJIjlASr7OEFDfT
WUwj7hUNblyK4EFvJVU8Eo8QK/yWQQ1YxuARg9E6Rdm5w/DSm/dF/k0yRzxb/XvQIAnE0G9j40X9
z7VMlGaAF2DPDyoXslic2TB1ondyglTlrX5T7M0PLdgLIB/aVfBgtTH1CpiFvZmck+UcyjQ4t537
8n3+++r7qrbMeALizl3ureiTFbvFB4S2IYJzgRBiQp1VRRV0OAEs5dtQHmlx31kP1+dFZoUQEUyr
1aFSilFq7P6WmOo33Do7pJRxnmzDoOPVYFQ10eMqDNZkK3aa2Whit459HTpKijOTtBFPhiLsuH1Y
dEFvgDdDDeLnIap3mlG+D4NMKOyXMoDoy6hIs6G/ykAjJxYYl1mYpn2OhI+o6X2wWKcwaXemYu/D
Fk2ulhme4obejtbPybS/EVZ4//c5g19YqOvSKfjGBc/rshbM5m0A3trKPoRDc2yw7yVx7l+H2Qpz
axjB+7JYtUkfo9aup/PB1FS/zsqdjRQtzzNfVeLddbjNKL7Kl8RCMgViE7NlIh8bdpzUBUqL77GC
+hRsuRANK2WluVuhdQ0nxgcrneOBp55hdirsTzV7vG7PljOuvy/MEl41rUEx8H1UYrpdoO1Iiqa5
RFbsvhXA1zmSsIDLceozM0MA7+jtrO3UZnS6xUl0SZzYHC2qgtsehQOmKXLxQeVEC7SZn6LyYk/q
2u3LWJIBbTYLkRWGECRQ9N2q8QQMdQ6bBzWwC6chLHNR4vEtsuLhRKuM+m2F3pE8jovbPlWGDyRI
6z9BiCBNXkedMmJpxTQYnGpeercPhifa9LfaVLxe9xDZmApbIvTzNC3VAEanfjnmVRz7dFxqSRK2
va5Wwyo4erxQZQwVhdMKzz95CXW8V14g+H7I/HgnuyLf9PoVmOD14zzoQzXDpsyawOffeG2h+lYk
E42RwQixKe+UUEkz7o64cVlKPECDBLWFw1yfIZ44/hXoqaabFpT+dJQi/LltRXrGlrDEAWT41cA4
HP47SuHNNbyCEfLk0OwUveUn+iDTpx1ptPHM5pE56UJAnFAnMv247dG7mCXky0RdcG07As+ykRcd
BggCZB8QSgE/8m8M8WTfLCSzoMCBPTL9qmm5w8Kf1+dmexdeIQjhohxYndMEPqDdF0cDT/LVTfHK
uRPxIC9ZQ9sr9WKMEBb6Ee+DOILCmH4/FrfmLCnT3j7Br2wRQkGsNgjcDQd4Ng0nh7Rq6KeukTrj
d6gf7UDevr8+ejKLhKCgMBW1zQMGLyqNo9YQtzYbiVHbXgbyOc3CPqiJ1wRJo7RxGeLC0pjvFO1I
21NEJc8l2wvnAiGEgU41q7ilgFDMY0buhh5tCMXXOJDAbA2WSUEMozFdQ+OnMDsWtceJNiY0mQfd
15rxZklNyXxsWbKGEOZjibGn9oHReZbefJvs8D2cq0O7NIuzqDIxnk1vW4MJQbqKrRHTBXvS1+qI
bjKuWtHuile6sw/9fbiTyUBtecIaT5imWZs7sMDBODuLnHlxquJH1Xxgia4xhFDNyqZWulbvvDq4
LemrEv64vmCkgyYE6ZYG+jIHAND10c+K7qdCh8dEp4dcsR7tBhqmVQgKhtzvF+WQJ4nTUZo7KLb8
H51RCN6aiof7jA/mTCrPygMntyWXDpLp+qtOp5nzCU8NnTcZy64sNSdroqcsl5E7SVaVWKmTINUa
UAzXeTkJPTrGR8uUPXVu5j4rrxDpgBirpoBRePp8Mn/mfrkvbviNA8p0bhRPtktI1rBICcRwmZx1
NQyiWect7BNVf2rseSpl972/6oDFtGRtlRAs0taawQ4AIPYcZg6DgmnkhS8T1GaSz9aZC262Xrsb
fHuXPuc3/AUiOIf3MnOlgyuEkS5ABTYUOVF0GDvVsT61NegdUzcIPS6GDBp1GaLMY4Q4gpeCJoj4
EgwXf4wfFJn42mZKsR5YIYioSzRPrQIAMu0qSICHp+qgN374gMKjGxmzqMxdhIACcnZwqQ8AK3CJ
3c6hGwzPLNwV8xdJ5JINmxAxRgJ17C7CIrDP0PS6rd0c8ork0QR/YAg65P/CMyQRRKzFWXrSslmH
adZzfBecrWdO/jAc1B/sTL9jl7n5WDncaupMIRuMopAEjO/RevNuMnfOB8lZQLYBmEISuCiNhVd/
GGU4oz/7LcoyS9cGiwoURg8FhD8k08aziiur3BSyjskKkiliwBvd9M7iNyKe7ZE706mP+S7IHVlB
4RaNNVkPoRBWKqO3uzqxOg8ueYwPKpYzJKUn1zjlt1zcJPUKN9qzo+ymlq+qa4YKcUQf87pcNExd
uBy0+FtY7tjkUONpMSSlhdtABiEoBbA4qdCfx7kBUphsITCQzAoUn/RidvPcsCHow75maWncZMYg
o4zZXuUXTCFmjbO6JJVqYymw+6z60scQ0bCeBiWV5D8y24TQReqgTSIG2+Yl9NrsQR+eu+mc2y+T
4Ukckzv63/N1MUkIXNEUKlUApng4JpfbbZ34UXE7RzuhzPVZ6pUyNCF6VSwnVlz8QuNMC7m/oFYy
dn8pJnyWoW0Hrt+middcIbhqcFOC2crru4V+q6fnWftIIRmnDPz/Xvj/SLuOJcl1HftFipBE2a1s
msrKMl3tNop2V957ff0c1nvTqWapxZm6m95UtE6CBEAQBA5eD6HVw8EkC704RcAgzVEJfpil3fKY
rXhiMK4q0gPM1ixNQAx4CYufikhzA/lpXw84mv3qL1dyNI02EZLRYyUEXaAwSYk9NZVqF2KqHXK8
W1j7eH9xwLeFY/xTHCVRC547bE5myf8sTuoun6pPLeqCcU1CAyO/L4aje6+F3ysRib4Qc9Shew0K
yReUdZe2+VS51AHHVx6BNW89GU9hLmYPuh+AxeAXCjUnl0HQFfoTjyxiOxy4LSPjKbRq6uJGgP6V
mPaqSb+q2d/fKB4A4x+UMulrQYMghfZiGBhRLXF8HU+9GZeAqTBgZqkhgWl8C0LdkuvHkV8Vx9l8
tvy2NuJSU1qoW1fjPATt8qFCIQoaanyCsorxe88LbzlisY2TY6OabVgBcJrutcIN6s+pxLEhHgSV
eaXQ4MJc9C7BytG27PFn13zspx/7u78NAd4dlF/icYp9xkmKIA7mTu6cSjVBQFw5gpF9nsKZcw3+
y+3jhsN4A0Ne5GquEB4ZaI9BeGmMVmq/djMHlohYhVe0uK3VNzwq92rplqGZl6YDXld/kKP7Wec9
f2zr2w2Asf+0rsVMiAFQqlZ6j4HkVumLX5rZyY+SW/lt6exv1F9uOzdAxhGUcy3QNlGEzJivhETz
FWRWH2ePcjK1vAHJ3O1inEKfLDWZI0iXYQSvVYryWWnNa5nVblkah7abOisRlucwMC5GJXilJNmJ
XHEyG9xfwXiOVBNMA8lvKrLhg6nVCx4KHbTESCJD6q7jLPFm65qGh+L/GgObBe+ykGA29OsSB370
AdNTvfQkuN0pRX+3K7gx+kvoDNXMBsGEj2pvXucaXda3sdrtBzDXIkXSlSmmSRYxwSRstDUkdlam
yglVXdO3CZXgKM7vJWsMFZ590uvJHjLjaupcIkKXAFl9RgsrnW9kOOpFulf9GWNVxO+8jPZfwoOb
qPQHrQ20L+CxR6y1+ty79T3W2Y4+aRZlXceo4ysvVKSqsicf43+UaemUZIEqzafuiH7AI/Gjg3jg
beB2VHCTinE7uRbGoplhGUsBDk7zAkR0ZegX1cu+N+C4bYPxPsZYZmVFcYiCQqD8Ekcv0vRlH4O3
ZIzDyUY5MZUAO5Qcg5N0aA6qT1uB3vMGuTY6xtW0pplk4GeDq+loscJBif2h5eWbed7TYFxJqYjR
JCwQRnuUbc1eDt25w4x0Qh9Vn/bXjYfFdklX2RS2NU34wW2dCg80mmh5/aGe6MAbWXT30TY1jtDb
iaGpRGGnI2qZgJaOHGFI0MXuELzExVNRE29A4+s+0OaJSlRF1vGwIhnsMEFMzh6MOsMtpeurZyFI
DzOG+O5DbGo1OLA0YoDtQGIfcPt4HOq0DXsnVlCoNaRWWIgeyXlXOqq4b3zBCobROEGqRCEyA4Tu
oSw7cxkWVhkblxgPeDmWrmoNb18uHiCjfFErdbo5Cp2DtN7ZENF5gAKTIO5PILM5FVn7Hudwk489
xsa5NReiA04SohdT+J4Iw70QCf9us9iC7LYsyywqsFlaXdppo+BhH7y3BscJbWqdIsvg4jbQ2cI+
S7ZNgZYo0BM7SRf+KGXkyQ0ec9Q2hKoTVddEDZwCf55EVSfpc0pvWEuT3MfhcCFT947HVU25QTCn
j1guRtOUgIiJT+JrJh4TtCHtK9mmI1hhUONaHahRVvbgDAJGHkZ2lF1V8TTmohUFH/dxNmMUBSk5
Scezo8zu+zhkQRoPOEkJ+DrbyEJT2oxZs4LiK9WlUp730TZdwgqNiUv0UUMVcgu0QD71MNBQPwU1
L/jZItTQViCsBqS5CTL4BWHXfyl94iONQzBPnlO/K9MvvXE9KyRWEYIkNCIqzuApp+QOhTcPmAN4
UMHv1FnxKfLI18UOrOScY6jyeEj8wufVQ/JWlNGTapzqsOnxE4zKq5rzJB4SHpH5tkXdVISq6koV
CQYp6zArHICR/o9SS9+H7Me+Wmz2gGsq7evVRYxxYGkQ8maaF7N9DU5GdzqmrnFsXEQOIMcJ7ewx
uOfNHtxcthsg+8yqZo1SDvRukBjSz1HGqI1c+d4Fgrsv2GbQtYJhbgBTN2dEpvfWNPg0S8dK+aGK
97FxXfo7zcRwyIw3GYUa0BuNVEEHSDRDlnHo/rlXCVpRKiHFXtH0cHvf4uEnPtbHxpIPmc/LmWz6
qBUYc/ISKVKnVJ5xEJrXrr2U4OaLMzvk+IxN9VuhMMetmEBOPQNKnZ4S/TTlnLv/ay5pZ83YXJOR
11IXZ2KHDgblRDObITh250viGcfKNf367j/NZJmbveTnhXMibvuQm3hs4mnuidyrIdAVytJ+0nzJ
6X31x+wWTnzSnORjgKfC7HH0lGfdlx35IDi825TE2Uh2lqlQi0i9g2cNWkMHw0seZbEt7fAXfYGS
MJBhPlYX3kH9F6P/rauvK7PyK3Uz1BkYh6E+x+FOxsq3dnjCLPCL8Cg6/5cagc3AbbXUjLuWR7BK
zrg6YsROblX9c168pKJXzQc94Tm0bTs0MRRcAyAxGLes9zlp8d5Hk9fVEZwk3qRbNaaaal72qDs8
ot5tE7mhMR56zFMwJSZYyVI7p0FjdTGPdV3ajBPUGwTjWDAZLsYYdQiEznv9CkpqOrH1NSdvZ/9E
szW5+mN9FDFbCuecve9Ftx9HV+CMo8miLOuWAF4NTwGoDVgcyUpAy6Oh0EL1wbBrNXbsRC+81uJt
s7jJzHgeNNLMTUU30TQushHYmXmI1MwhXcIJ9v5igL+R2DtmKU51acY4jgYv8Nun7Kp9wbiOzlrs
2ak9WPxRPpiFXTmcheWo6RturrqLdKOGhBit6tHhhoO1+JRSgzKd8ZjUt8/cm5D0x6zsPRm1Mgav
B0LN+C4Ij/XyMDb+vkA8CPInRNig1UmOsI6Fmjv5GPqltnhpmnJgOIphMo5EUIqgnmrYmxwqs622
5V0T9RhcM4LPVeWlBDZl0mQ68ElGCzVb2RQYY4tpDagI65pDUx21tram4J93rNsKgxFo1gIjjGi+
sEm+qtmHufOV9GkfYpOoSVthMC4xKdVg6HTsTd1Y2qm1UArj91+GT7RbVvBzp7L1h/zTPujmRq0w
6d9XKqflGGIVKVi7sTC8GdOFSukQLb6hf9jHod7vTQixwqF/X+H0uqwGwgIcs+qlAymK3tOrhI50
zyKkCfDYHNUGrxSNbsobUENEk5pimmhYYEC1vC7GOEh6x0g+CXljlfK3d0i1AmDcLuqKp3iIAKAs
hUWMx6b/KBQP0/xhFl/2kbbfBgyiEgkzSgyTrSBKK7MfJZpTAbnPN1oriDjga3lEEZ0XuOaBg0bd
wNuVu6ExnkhK+2ocBqAhgfxP+YR2SNe4q0scYsKpwRVt4jTwbJrwSjrGLY0GBsWPM/DSPrOm+Z8k
PaWo8OFIRS8Tb6RaKSGzXaaOhsWGZnhVHM10PljkZGdaqhF7vPqoTdVbQTEnY96PpNFprV4Yjicx
jM6L8h7qCE3DRD80PqKInY2Le11IeyIhAZKI+lVf5nOz8KrKtqW4QTBqkCDqXjBpFzFNQh4roXLq
quBUPW3uvIZsF4bcoRyTTVS3IzGmqsRCSRi4KIehlYu1HROO+Wy7ud8obPiQRVNOibPw7IuXOy08
xvk3OfimjJxTggfD3GbnZTR1FIHAaObQSeqrOGluD9LsiRcPbW/MTR5mY0BtqUaZCaDIyL8FlelK
U/6eHN5tY1jazrQK9CGQAJHI2JTMr/LZ6sTP+ybJk4P+fXUs5PqgEJ3GrZ12lTNP6Tl+ZdttrqSg
6rcCKBZ9zIcOUkxe9FB506GzzIvp03JB0+GVCnJ0meXhVKUBOfXX4GqW7tTwPE9QNrX19tdsE0UH
xwMdISTLLENWSUq89KOqyZmGZ6E8xOOpmNx9iE09XkHQv69WTRZMXR0WQFS5MIC9Pij9aZHkzIrq
PnFqKeC65s0DZ4XIHNV1WOSJNkZ4bz6GT6qXn6azYDeNJfi0D7DnltJtv8euAJmzoEyGAU2UEPG1
QIM29JqoOtbdwRb84sQfF8nbNeZACDt9Vgu6a4N5VdWvs3FUuQXinEVkic2mMW9i0sa9gzfZ6guY
DjxVJihobg00f/da5Cp5PTtLbS420YrktJii5nS5EvjVLNZPQRc87usRR2jC+EMzLUQ9yCC0Dl+I
stlleKo6g3Osb/qQVRDGxA6i2I0dQcTitPWPahAscfj5DilWAIyTkhtsXSAhymvHHHxxL5OGCuuQ
l2OiCvcmOFmh0LVc2RymAevIUgNFinLQl34IyGiVwjWMFKutvoB2z96XirdsjI3XQ0PEash6hFy9
Lc6SLfFIY7YfhldRHbNwI14dQaH1GkWOrvYR45Hc5KN+Sp30mVf/tOmxQBCs6RiwqROZMS+jNHp1
maD60/ypG1t0jN4V4rGDuu+v2rbfuAGxNpY14WymBEB0tJqEjFzkZS06FnIMkTiWTuFHvAkc2/fC
FSRjRfVYEGWRAEmTj6AVsqVPAkaV2u2X0UuW19SO6Si6ty/p5o3NFDFeRJFFjKljPHLWx2WULdAP
zDGxdPFhQuN+SGrEAAcz4LWBb27fCozxxrPe6osUASypDVsLfgrVoYYpqC2PjXxT6020SYIKGK/N
LFFS0QaYUw4SJodo0/NSpzaa5l72F25bRVYYjGUN+TwbZQKM1h3d9qlw0l/t5+pbaFc2ZVwLv3Pw
Nr3sCo/ZKbFMSlQaFliu6+CoYOPXjqB+dZXn3gkww1A8ZHbQvsfpguSDMnWCZIslzClzFUPSRzjd
WatsAYMgxiLhKOC2WDcIxnsMAooywhAQTeAHow/6+5bXOrttWisxGKfbYDZ1a9IMAaU5VuzxQmdG
/1r82jEsYleP5hdeX9VftOMmFqMdEUpoUeIBsaTrgoK71i7t/1AeiCg8Exxe3fbWKmLyFW1yhh0b
LLdNXcSBGMaAM4UPaNixpOGu1/R3nCVrEOY6goLnLBXpMorji1AhuO5kjr5teaM1AnPIS1qfZUYF
B6Ejuxe2gtX3hzq4xsL3uuU8j/NWjNG7bjGKtpCpL0Kur6e8F4qC5qJQ5BEdbJ34a5kY5avmOCum
CH7CnPXUTWWCzt2heA6EYLTrMPyVyHliYww4x1/wlpJRQMEsK0ExAds0LjKqdpI/YiC2p6bESmeZ
897KW0zWN3XJEg9U28XlGsjPtXBRh3cEmetlZM6OzpSrclEAoReFL4rVYUyyk1LyIozNq+Qahwkx
iBhKedgBh1rRZ/rEQjvTUXIfXOf/w1QHug1sPLiCY5t94sws2mkG3NggJVYdVenbEmoWRlFwTIuz
Ra9R3CrwVGKEt3kGfc/rxIqDj7n6symf9s8oHob8Z3AbzPksmRGOKKlz1fqM8mLeTX/rYF8vF+Mg
JiFXMf8aUpDBsCVdfG7igFefzTHY1/fa1UqJSW9mUg4M8YSK4Usa2jpSI7/0e/oq27l4ZbP6yMJU
xh61lt/791Q8rUVk/IW+JGbbNoBvMYbGNGU715sfGD7pZEv0vL9fvNVkfMQU484/mlC+aiaOMM7H
ZRG9fQhqLnv6zXgGQWumSRooxDR+EkEOVUjLOUU5OB5nq6dWllwxD/wyUD7t425vooI0OiV2RSvO
n6rYRWIxCT2qIct8IZZg5Oc0FG1RQnhW5m5aiae0m3lpqG2f+xuUJWUMswBEs+Vr9n6s7ciO3f8k
oDEE18qsEpMbrfqhsasLr+58s8ZfF2/IzOWhq4uiQecGba/u7tQrBoCggOOcOBNGJWfn/Fg/TPR5
GPkw4TFAnxrPbW6Wb6x/AGP6XRSYZkt/AA2xijta+q4dP8QHVBQ5pq2gAj60E7f4lh4Vr7HBe3BJ
37PjEmZUg0uBqHgI+nPH+1AJu4w2uYpmf6zVubXEdnRzTTuHS2DXZuWbYC/nhESboSWirt+ojAmZ
8VigzRCoo52A9rNA8sUpEqv/hRFj6KvQyJ06OWNkRS7vGXmzbmQNzZjWKM9tUs+Abl29Oc5ueG5t
ItmRQ4FFE7k8DAjl1bVvn48rgZlzeAQRWjfFKF2llVW09GH61FmdK3sZmld49MibB8oKjLHiHDSN
bT/jZQLEZFY0Py3VPek4sctm/kKXFEVFmkxHIThzpuidpE3BSBWnjC4Y63oaxNIZQX0T1sZBBsGJ
PEUHYcEUBDNwczma3X1Xtck5t/4BTCg6RNEAOizUoMs+8UwvcQZL8jG8ltvHsb2cN0kZE6mktlsU
A5KGi24JQogJxhKa3JXDvkA8GMYmljCO1aqBPH18aeJrCLoHJJXfgwHuZ7yISTLGSPxp7YuetBUm
RiFvUV31srFEtAm8Z4IE6oF/YzA+LVCjQutDZGRKXbGCZfAmnPijmL1ruW4wjP7NnRSqhoak+BQ8
0qoGU7EwPpCzXptH/UoWRsfGSG0IChWRCM+RFp7qU2rm/v6W8CAY7RpLQWoGAohFu+Y1+K+//Lvv
M2qlz0ZihnQ7pvYQRh/77PP+9+n/fxOqrJaI8ae52sZVm0GlJHVpLDmTTvI4WjXJTiXhPb1smogs
EVmXwOCK2oU/1ReFJjjGaoRFyei3xV3auzLh+bXN/bhhsFeLttUJERpgyJfwPj7kj5pqz8Qavf4Y
ncpPxUtwz6tQ40EyVmnmyX8vTy0IF3VPSz/sb9H2mbeSiTHJNNcarU1p/H8dXdFtrsMnKXztnQzt
7qX0Qk9+4kBS83ujFitIxjzjIFa7scQyjjblfpBQsBMcFQddVrZozYeck5fY1MIVHF3i1e0D9YVR
WNF8WCI+mxo4BcqHbDnJGY+zlWrznliMtYoFaLc7mjEqTVtMHuXyO8iw7LD7IOFFYn8Jt0UCRzFC
ccMkOmNYIOFpczGDY5BN2FOuOJk2X3sMwRSbjlNnQO3mrVQ3KCY6EbSiGGYdT1Fyesik780Y34/G
KQgri3RuJ3nyqHC8Hk84xpI7uOpg1oC4pKLVjsopqKQXo54hnPBtfx3/ov2/pWNboKoxG7tZABam
1XwEDckhdnNbOYpHWt1SXORDzzmaNtOYunxDZAy6LMNOLgMgVrRGyI1AmY6G8AdagY1ZvR7vdWw7
ulzhMfY9yUsBhmfgDR5FGy/CU3DXOqZferpg8YLZbS9s0DZDeGKdbcOaxCJOJaqYSnVO8WI5LSe0
83O0/y8y3VCoBq0seij6qDMmioLK9tSNH1Fl5WQfKT+ZUFnvc8E3NMbY0lYRVZ2ektoY342CYOtm
5nL0kO7CWyu7YTBW1gRpHmNuIJ4FTrhTg4UK7PP3wYHuUv+dpxObjopItDxJ1DQkuJnlG8aMDMGE
LrPgITJzB889VtM0uOoc+ok3pHfzAFuBMd43qJpS61SAobHWylCQEE3O/uJteqgVAuN3lTIrBmFA
G0eRfFWEz3L+IAehpWjfZUW2pPyuqLx9wG39WyEy+qfPfaKA1hz1xs/hE4YgXppDF4GnT3ZojZ/I
8cCb/nCFxuiflIltJYFJwRlzLbLyoLivTHJOdIJjusk4h+VmzwoyPL+Vg9HEkASdJkqQLTqC28Au
rlKJzEfu5iBZRO+mHR2qf0y/s8VzfRa+8FRz03+s0Bnfb5SpUIwFZE2V2W8j+aLMmdsJE0dKzpKy
jTl5JLZ5V6Nfw5jz09BdRDzM9gJmpIkzz1dtBjsEjCkYaicqCtsGmWTNTJoGUI3Tv/LLhafwQhdy
dnDC+NJxXze3F/AGx7h7qRMxm9FEAblahLZo3M3lRVW+7GNsm/QNg/EfkYDOBVIBg4yStaCCV6o4
NXQ8BMZpoJkmnTKN7o8wCRZoyTI7Bev4vhi8pWL8RqYpXZSiQ8sJJPRWNtcUKVsx+peSMK5iIaU2
6SMkQYf6vDy0E+f7PCEY59CDrbNY6PeHSszPeZdWdgEWhcscYF/es16YGgiKPUU22FZKMchaKRd7
aLI4fqiayG7EwBMz2d+H2d773zBsA2W6GHWizgNcQHZEu0A3c7rytmM+NE79Vw6WoTZUlGgcYgAo
PsrOrfaRMjB2lnQS4NamS+Hz8orbe3QDZGxSMIZAJS0AS6R0nXKQQ/R3Nygyi0reWciDYkwzaMIJ
jEbYo7r5ps5PYexrOq87YBNDkUCajWEpSBYxKlcp8xAIFU4Ik7Zljpd0mSxF5VILbfroFQxzEJmd
LtXpfxxnccQs0NgKwTYjuIFHHotzelzczAVfJi//zINlTiDMdZmnZMAJlGWipZgfCREtM30Yek6L
93aO8iYfewaFyMKZmOBM076DUz/Fp+Aup20JXFJ4jkRsvXtYdimp6IlO36TE6LgI6PNpUyvg8d1v
Wu5KIkbP+7YI04kCiR2al4xi1K2h4nWW8UAYDY/6ZayVnEoTPqTpyyy573A/KyEo/upuUfazKqci
vh+b7SPGKVhVqT7uQ1ADeRPsryCoga0gZDBtSlUKCCF8UppfavmjFR8y+Zh2nOczjqXKzOHTyFMW
RiEOhy4V3CzwGjBYTw0nPOWBMO6gSzQDXMQAEevUUtHqQFrMFuWAUKvbWzLGGQSoqa6zlB5zYuO2
zacRmbde/hnVIB77ViuVz6Wv2H7EWO0S4wjEdBZzXYAjSI7FB1oBD4bIu8nF9E/b4Ei3/dh4w2KL
I00ZcwJKeiOLjpo/uwRUD7TNBi+Nn6aD9kCbUUGvZQ2/ohf9TnjgPXZyPARbbkxqQ8rkEvA9HvqM
ySbdP/pc+s17uhb0lZiMgzDNVDVEDYqfSgdpuQTcsjSOc2Cr60iKug+RGm/rBo+yv3iUkArN9ud0
sETHOEcu78Kync9ZycT4i6ipiKCpgFSt8L6ihJLnACTtpo93eOt9M0vWS8j4jrAPUkQT2Kpc/iBP
pzLkqOK2NatEN0W8wKpse3nf6GMySojt5+maETdtPremt+/+tl94lRsG45b6JBHaVkDgPdpqc5ji
1+mw01lzRk+3zczBy2duNT53q3iysZ7K6IbRpGQEtZt+yx6aOwVk39FzCl59jdjELr3kxDOtbY28
yco4rlSsZC1XIGs7hu3PRtIDL0trXrHAX4KJGwzjrGQtlTCUBe3Wqdm7AybNa3I1WJjOkVgkHu8X
qTvkefMwm/lXVf+8v5/b3uM3NtsjJvRjUeQVsMGJaE1FaivFtdEww0m1/x0Qkzqt2kUqxB49SblZ
WUJg6bpF5os28+qFtvM7NwU1GT+FMr90mSVsGp2arrjhqcODiOjR5nX+4GeOhrD9YkEVZ8FENSTL
ErvovtXBcX/ZeACMh5oNTY5rSuSDymOrnR9Sk3Oj4gEwPknW+iCfFdiVXkznMWuvWli4/04GxmWI
fTMJqQEIM1c/1F3nDZ38tA+xHZXd1JjxDjWYr8UiwjLFxn1atVaZZlYo37fqk8Sbxr7JeYHk+P96
WZPxCllhTioGglF2BCduLMPXveQag9yJFppUrm6XsSV7MmpcJE5IuLlX6H5TRVMxNcJeBuRqmYUx
xkIqY/VpKbsXDSNO9xdy27+vMBjzUfuIBDFlQ2mR8MK9TXZrP7fln/ERxeGoa0HVkr9w5OKCMveC
EUX1sjbhHDZDZ/Gku/mFlqSjUmuwtCumVcF2zYT7NrB9/K9kZYxrTJZIqWfIKhy0E3Gk74I9YSza
hWCyQpZapsPjzNp2TitExtoajEPVup6Gwt6IarjUHQ7ZebJlDw86x3dVwaPaT0brvE7wzvHnVaUt
82RRhw7ixV/z5VEMOitQec/qm8H9CoSxBow40JHIRtIC1HqYIVx4QmkNoGavT7TtdPyRfzDOaD11
Ijf6yjufN2OCFTZzcBZmgSmvQQtsY7bG/F5TRzuYPu5bBEdATfxzFRMpw8jnHKsIhlS/8oIjLUbi
lwxyZHlDdbBEUhIUgJkLfy7vNLSCxpzE+Vt91+E4NIxLJ6aJxohXM1zdXXVlrlAdWip2cgSh0wdy
EO6Jv7j5kSp87JAv+yvHxWMcfyxIoi5XlWIHl8AHfcMFz7POcOhOeI4DhcPIpc+mfuKPmyYjIKPx
2rDoTRgAcLrixDzSkX2DNV+pgdEZhLzc4Bt/zMAxur9EjTrPpFbsNjc8WY2+N1L54V+uIaPjipoJ
IwJftOk0FvhC8OIc/2pccMW5ySt7G4/d6I26/ynTm8xWk8WGARJ3qiNH2lUFbn039XgcytI2jm6A
9FMDDwpbBTGRccqCulBs0adPKwXu6IUTuqGfvtQOZl9bpZN6oVOf3xHWv4p4g2a2LW3asRlJrti5
YLqasjx0Sfv/jaoYCGbXylzS4iCCdMGgW2Ed32XxwMlBvnEYf0Kw1Q+LCQ5BrQdEVX2p0TJYqKUl
SDy+jbckWwwME7cbUZ7GZpwpdnQcXQlGRQ5a4oPaq3X6Y/MYuSZOz8hHOQLv6Z4nIBOJdH0ul2YL
AYfuc1I1VqV7SsIxr20L/q0KBhN4VHo4VGYDVSDdaJk1rgrjYd+AeQj07yufm4ELEfNRgKCGvVUM
L6rp/jsAuowrAKPrJYRP2CCpO7X6XW1wVJm3DYwT19VoCQK6REL1OGs2ASf/4OyL8Db+Y5SM8dv6
PIEbKYQMwUVGo8B/7m2xTR7LI/XbucOfDEg/+faouO084wTyKVWasYN25bmEQRWPif4F9Js12CWK
7/vS0QXaQ2J8AUELRI+CNXjUUHguQ/E4kNhbeuWYD4RzDXqlwdjBYq/zkaG2hTFTLFTAX1rbWyw6
WW6xhINolwjmMQHQQdrmFPry5xRDLOQzCOR4/FocnWf546pgKvECjO0kw6mePmn/79T4n+rCXvGJ
KKihUkIlJ/JLIgdx/JSknCsJTwTGMcxdIKYq1XrVONbJue95sRgPgP59ZbZ5JBgLAmfFlttUc/QY
rT+kjNtr0RqxOyVtZM/ou7LLKUDeIooDP+n7r4OBSQCChnqVpW0wBa6aeCH128w5XVsd1Oy6YWDU
CJvRAGstzq02UWxUCHx+TZ+cuo+vMwkdXvhETeyNsq6gmCVoAjNI2zjGNlYhSnE9TAwm6hHv31U4
OQ1vBNKmH1uhMX5yAKWo0WPcid0Z10q7aMRtMn/f0jd9ygqCcZWDMqUmkbF22VTYrfC8iC+1+U0q
/vn/F2czu8Q4TFyWl1wasXSVIj8UWfactCnOyaSys1m09qV6+8DBgDGuUk0EtZdUrFzrSp72dba7
Ox18mxoeOcJfsR1kNgJSdIRa6KR8zmzhzE3+brrQ1cIyLrTBUIR0SbGwQmHJJ9Prawt09BgtZKCH
LD1ObmNRxhwe7maM+hsWXYh/2qjekDaNUC5mJ+JkTeEXsXyeB9MKEy+rj3J3KnilM9s3phUiE21F
Wl9JZMJS9yfzutzRwTQD5uqVd6JD28R47+VvU89/bK0uMjGWOffDYg50a0fZgdexZ6GwxxnFfkVu
9bFjlJWVVl+1hVP58raOgwJrv49fk7FGualMs8vh/oTIWn4gZ0BvNt1ZR0fpojtoLYa0vO3c9AAr
TMY8+yY0BoEeG91rJLMkF5PnZLY1Bh04oKWVICEjlp5mRjakuK0ZS+0u/UMzOt0YWl0BsmgMD5+v
Us05qLZN44bICJXEfZBVNRAlbbSXwAv6iyamdqY+73sBHg7jcULdWOSexktTMdjE+DISrw9mq9E5
8rxNkb2q5E0gxtsk6HCrgwYCkWvvoj7Tp4PQyzvVTiy+AWyqhK7oeC6TFJO82uPqFAZHFEYjIpiw
5bC+yzPVA/nGRTB5Cc7txbvBsCddbAxpGAMG/LBuBe+FSg55Itec1xTEk4fRPyVGqSlmMgIo/iRn
vlT8lAVnXxF4EIzClXIsLiqGU9mRElmxDlqA+qNu8ma0vs2yv6rBbckYfTPVuE4j5GdtJXBf53Sh
tzJwkJ7V7yWQO+Op26NsJQiYbK5X5G0Xo4KdFiYRRpHQAy/5MJ9wg38tXtLutB+4K1ho2UWlMK/T
herATjTE1prqS98lGO8DVeyfCu2U8thGed9nXL0sjNIiyPj+iEWUhtwaeaPdtzXjd+jIXqbLisQL
abFlzQJmgOTbWBJbjTl+iAfCmFIXVkMf6FQvRL9dHhUBd3aF847OWyrGimQyyTM4ZJCbKsAtFHSe
aMj2e6zotlaMFYHa1FBjFRClXBzGJrHyYr6bEh5lJm+1GCtCe19WFeA6BteZ6GD+spWgsrTUfu0L
Q7+yp7qMvaSDknQJVa1F7/0RnPal9A+Ze1vPAqus3pOP+B0iaSx3qp4tPbgtaSxIujOdxV1IBL6u
9/dl+osD+r1D7FVamWal0qiiocSv97MHSi4vf8k+mu7sgTPAXtzGp8/KIrJf+9Ac9WOvz03b9ag8
ALJsfK6Nl4x3t+UoBXt97vRybEeq3mksn/OwtKVIuK/VkSPGPowuMldoYY7TLK4Ak8+qKwRfQinx
UtHZXyvO5QScC3/G6IM858G8ACX4Wp6Lo+ya3ydHcuh7bHGWTst98m3A/RXDRx8oJ9i/89pv5peD
57FWqwHaSMovcnkJq+O+fNsB5f9qoS4yfqIZxXppixQxa9KWViXlujX23ZGUSLz2ml/P2aGq86Nq
TJxb3/ZVBHXPoklH72Aq5Z8La5bhmGkmdbSPhr84lVdfAkcHjayKQ5efj3s77IAe+Cs8xomMUmMs
gikQpK7Ke+mq+aaXfjXd4qD9wOgKzBuR8d7B6+jbPOlXoHT5V/FfL6ploBOA4nHUAz9GQwwQpjfW
yKtM3b7w3JDYdxWyZCj9koGkXZq74oHOyADXq1seaefsKwUI54TZ9CIrQOYqWdRLX2AEHsyv/mkK
dy1x9zWT7scbp7/6PhNP9DNJiwhEnXY/CtaAlurKjfXPSnQe+8xteXUwnI1ip8KABD5MuhJojajB
oThhcChVFJ8RjtPavn6sxGL8STMojWZEiP305/I+d6VDbqsureCULvwHRGpDe2tIXehK/YgwBoum
UPUjXxLlpdN6N0yuYv5PzLtwv+rXWygDbBeGJGK8IwOVL5ExyQSOREGNamRXV5SIntUD/v3ee+kD
rYwF3fVFu88uIjeBs3kUGDdwxothrpZUFdRLCs3ncfHN4qfKS53wIBh3paJwJa8DQMyz4E+z7E7V
cB60/l3nzUoUxk31taSIoYLERefNtphZuCSAzHBxCifxyDn1wYPlUFLD8k7xyK/4mZfE+Itfvq0l
47LqURMQaWMj1c4ujgT5fCG3is6qDkpvJfeSG500kyP1X5zzb1A2GJpG6X9Iu7LluHFl+UWMIMEN
fOXWq5bWYsl+YdieMfd959ffhOaeEQVxGmd8nhXRqQIKVWChKlNrMdfFTkXe2ro9uaYfH0Ec7YEw
8qQeydn4L/pzBXvKX4T6IonJqGNP+z72DLRSo/imyb/zQfG+ofxtKFJxJZ5NgChWamfVsdFfexFF
/vYr6gqEuwuVaJNpJ/Pt9Kk+DdD609rts+Swp+7xHJ6lG+O1dOW9JKizbV4fVrhcNBtBYw/+SxiH
Yesj27DOM/xqJ3o1EG0U+/sqjtEpw428hnmGclHVPehOZtHH5XYCePdALoRM2qzmGTvfqvZQJ3/0
0sHqztEooqf8h/j/jsPFEbmiZhEZMGV5nI/VIfeSR4ohQ4iAECZ+5F1PotvPLasN4sLJbJZFILGV
Y7X1yOl3y6naq8dpVz2LsNheX8kAFhc49Dht0hZC4zhN56E5GfLDdVuu7xBIvT86QZ2EgdTJbOXQ
aKbPpzw5yVHmJqLGh+3X4r/X7BO761QmRdfkAEItDQGw3ukPwQGx6Di6LPr1+8pdRB/S1xeP8oXy
NlmMJmdPmmHa3oQKGDVMRVB1uH6IICP2cf3QR5d3OtufcqYvQW+doyD3SVAJ+kZE28SFBGuZchrq
gKlSzY7BpTLdkjR34lQobyBC4qKCAt6riERAIpi6ubDbGtRPu1PszK/UDh3yE337/8WrjWgduUix
SEERtwYixdQe4qq3286jVNQmtV0eWDkhFyfCOTXygAJF3hnH3Jv24y18/U6+z8GjrGBAXC5Qrzbd
4tkQnDNBiKIyFzM6LUwKdLnjLgwOEjYGYSR25U0Oo9CgDyJBRtEucmEjWuTeGFngJRq9byWwzObF
KUkgwVoNgmgogHp7rVqlEULqCerngOr0QzGe1cKtxpM67K/HKYF/vIXkFYpep1M9pVi+Jf3WdafW
aO0kFGB8JoB8+5r9TxrBpO3HwzyVjRzrI0zRLtY+uEwu3NHNDqw0kfkg0HWogm43vNN8gQSxI0Fb
D0Jnh//NUC6ggFFUw9cS/ofcOE14hdLBGmhqgvcawYcFffvwXS1nk8ZG1g5YztabQNQ/vY7wSVQL
8G4T7DHCbLMyvWyP52EH1kdBzBTchinf0joGEtq3GPpi2aOHgXBbeVFvh2P4xJrGo2+BwEUFeeDt
oryyVtGiAI21yAMm3anLg5qJDGKf5f+cpSlfdjExBtdb7EIw+fED64okd0y5h32dCd85Nm+HlkKB
QjVF4TUELTMEv0yON73wVjpDsQu8gWCvYaOL9JyffzYvxV72o1P2LRT2fmwe9RU0l4WWgUR9wz6j
4qgq7ZHk/liFf8RQ26p0kbDb5lf2CosFhNWeJU2jBD1rYYQeja3KbmtmXg+exOi2l0WMOSIsLvmY
5bxkdYDtG1H7Tom/dOfE3PXRw5IJDt6mJ66s4hKQDvarpq2weaTKD/HYPKhLLAggImO4RFPUaU5H
ibX+dZY9L7vCOCWYpWpGWw6+Xo9V22FkZQ7z1dUmIbHUscmSWgRegttwX/jpTrKcwH0g94OzOLqT
u/1LApncyZ8E4JsZwYLKIMTYTAhMcaUyuVmidg6BbfSpl6kY/kwC9HSnznUbt3fsHYbLCQXVcW2d
EI8HXbWt6MbqRF8vbJE+BY+VIVzEj2aMe0QSEJIDasSnbp8ekn2zEzZvs42/hsOdXp2WGExUgNN6
3Tn+wr5cFLvU7HAXH9QjHn1cJmElub1Q9PdNdPoaNHeYA6OOw5jdu6Q92kRRfIEczc580EABEvnG
4Se4EB18SbtMcxibeBQOGIqchTvhythZxjDjH2jS57jobaPdz6boeilyFe5wd0qm6CN75IrTL1DN
yubX33FFJhsLuih0+nGnLbECVTMThMQyXl7yrMAMbSL4ztgOHn9D8CWjqu0Mre9wqOQstAvQbNI/
w/TbYDiz8XTdmM1LgC4TBWNOEO0hOmfNEiQkaeQGJZy3lhHUbHfVPvs1eDjJe3QTCS7gWx6wguMn
glKa52aL7OUYxW08eklxoot73SQRBBeR2qVQ5rjFZElgnLr+Pk4eylLwjrr5Gb02gwtHTUyI2S8w
o/Wie21XHP5qttE9vHFCar3bhcKpj62sv4bk4pNq9cVipYA05eRGjRMf7IaHaQj9PskF6XGzsrLG
4mJUSVCvNNguMe7EfF87aOR9ZZ9I1r1o0E5kFheTamppVS9ht2L5Jpy+GgpSWH1nhqZ93Su2wvva
JC70SNrQ1iUYVN7Ce7vr9qOv+WQvquZtBZ81DBd8RlDoNBNzDIqTS8aLLGLu3AoNawDuXtFXlmQu
EwAi7UFXn5ektpvyy9AWdld9u75km5XrNRYXG2ipVPnCTpJhOhmGcs+M5iHXbHBGXQZPuyvqt+Ew
sfbh5mf6CpmXP8hjiyYRgZXaDZ519sq+24dnEKN6OahCRb3UAtcwuYAhtWa5hAXM1DBeb8mh3cog
edVbZ9Kg0Tb6Vv1KRAW/f4ggLOIaJro5eVFOM81JIhUdpj5fk9jODuF+fMjcdBfs6WNf2tkD3t19
kXdu3T30tzD/Fyh3CLI4Noe6arGhpYKNPHbxuSWnNkK6t2Y7D0UOxMIgf+FY43GnAYpqY5nUMJLe
KL7pMw3q2m3PmMZDi6oo74uM404G7cFHHoU9jBuelehhlA7RjxpStIQ4bbG/fjQ2WyfWlnFHo1fj
mFopLNMfpROUwrVLdf5LoYMe5vvwPPuam6Kwql+kXYJxdpHm1GYNbfUP8Mw5qqXUSZ1jK7XLcmf1
eFUCESdmh01E63yHW/+y1+4QsnFeaoHx2+flb9flWXOsGsymgwzoDDflwh/21g2MPEaCS5AIhsux
0jQN8kgA05HIUUefgDbfnL8p1pche0jUY5T8Xtp7N4xLsQudqEo7IM7H9KG8oDDujG78tXFm+1/L
faPGtd4+LsMmpmVkZgQoubMO3biA81l9uu6j2/egd2u4zBqXNCkaCCI6avytl25N87FfHq9D/MNF
4R2DCyixnoRlxDD+IgwBl9vT9DD7BghlGkmQwbdvCu9YXDCxCFHpkuPIJeRLJD0lRu5YhpOmArcT
wXBhpIfImhmFMIlGc2YPU3Gn5ckNVZsvIbpLr6+faIu4KJKOJIr7HiYpCMESBJoUXX6cU/nndZjt
O8PfK6fJH+sD8ZxEqszCsJrFO5oTt85qGb06C1pBQAsfFCIZ+G1AiAErmC7BlDJ3kDpcjnUdGpNO
2VPXTArPqnM/aUq7142TRDL3un3by/gOxx2mism56SbgUD6K3dEimqfFZeoYmaFe/jco7lC1pVxa
BRvLD1v0Wkn6rq7oPpGFVQJ25/icOd9N4g6WVtcqbRmOthvYQ6rPRhHDJ8OX9+XLb5ikEM0yDTy8
Qcz0o3cUaluqUYG7lqzHdyA4L+wxXC61WQsftZiffTJqhcRF9HgOa1kacbR0ENzLoGlYOsulMSSl
1f5sDNmd0U1HTJbeMTGv60YyF7gGzXkkrYylUit2be4PSnVfiG5Wot/nXLBsSQ2uAfx+I6U2dIwd
YxJN+oogONeru/T/A1NKJMxbL6ewEj0JbB6k1QZxXoeP2i6kLCvlycG0vlboz01FRXq20p92ArQq
sq5r1NB4Qd2sszo9YhcXpQcpQ7+zHhQwaeieiukAFcJPVKQ8uzmoBd6YvxE5qxCHMjwQA1FeDur4
qx4Th+Y3S/0oZZDdm90eemK4cl93uM2lXIFy2SrPp1ELWWhHm4IdZpndDqNdSaK6qAiGy1YBCZoo
Y0cqXLxeCu1aPve9f92UzWi+MoXLUsGAHuc6BkYg34zaY1Tcd9PPuryJTZEs7GanJ8ZkiaZgwzTK
8xhaYZFG04Q7vHYZXCj8+ZELetAdeiJ2xNf2oat8vW4b2/vP3vgOyJ1bCQJTbV4MiAt08CL9rHfQ
Nse3UCyS8d08vSvLuNM7FlajziosI3J5I1EV9HTh83VbRBCcnzdLX0FVFxBLu4vLr7FIBmjb10A5
Yr4xaMlcoggGKc6NCa8m0LE5VXn0YraZ0xXCNtLNiz95x+HShDJPGGEIMMXGelTwwmU+jQ5rVkl8
82FqoADI1CFY+aZxCqcWDJdvO8Q7OJcoZD3XRzlB4tW7XVz5RXEfFk4xigqImzCQyYLIMgbooJYO
v1w92Ziq1utWhJrD4FNG77PT7oP7ak8S2zg3noLmjmKXhXuh9Pdm9H3H5QsrUh3RqKAwb96xA4YX
S9ws5vsMa1p4of87PXT6Co5zmYZABCANWVpsjNCeJtNlaR6cW2Akq0Azp3V+KUF7vOj862dhu3a1
QuacyOygp1AxOiOMPRfntwcPrLJ+G70MRxNPLe2B1SCIKLuxn/0UT1awnPuUfV/WY8bc55F9HauQ
VVe/Qd3Ezd3oKOpK2zyQKzAueNXdlGeGgYMydmclvSES+ksOgnXcDCorDC5u9Sm60gaTjZT2bwXA
3GOzDGj3NC8jnovQPeOIPvwFZ8Nkf1+djbhRpUgKcTbUJHHLwtW10Q+7Y6WLLqSi9eNytDZHRTKk
bz4yqe4o1RjAD6fAqYxYeAkROQaXqOuhTYo6BFZyjp5MNhDy1Pd274+gAoqOqYjOS2QaF1+KaNKH
usEahmYG3W7J6TC1OIB66H9zD55JqeiHAXK8MMv41nvtF3TouJJHnpIv5g41IS/biVqqBP7Ij3oG
yhSpowrAVmfihuBuEklPb5fWVEPXLA18b1AZ++h/SZuE48D6Fc3aDZ7z76gforED8keOdpc+a278
pM/owYPEuyPibdq27h2a8xIrJbRVGePR3Fp32tI/WlG8F2zZtmu8Y3Cu0aZpp84U5vXHyQ/36n6Q
bfUl9CzH+ibtcj9InPxRdKYFoHwJok1pAEFvgGoFqt1a5pTKfbD8vG6aYPV4Jc8Jt/y4HbF65vwo
Td+6UJC1Rb/P5ZQuyKeqnPD7uv5QQJpXKp+vG7D9KvDuehqXPqy6H82YtUjlgdextua3GQVn/Eoe
W9VJCdrBwDboi9yObfnnrPW3S2jM8FXENfHhWmcL3psL8Aqqcmdb5c96uFjONN/F+lGFrJTA0O17
yDsi85cVYmKNbZKHWMrkTHfVPSSu0Tk1OT3ELt4OlqhfS+R/XE4JkkjWrYW5Bv2e1340F/bSC/g8
yeaH0mr3uMDRTUOhdAF2bz52hwRvV+EDG/6jl2mwLT/z07cQAtFU9OMUizNcNBcSoQ7rXxSHEtE/
w4WSuRk1JYNEotPGKRTcoChopHZV/MpUn5hfr2+nyH+4kBJUvRzQDoa3yjFYKreXfs7V2aAH3KVt
ZSrsuhWSHAg8iJfLwVHBgPb8ttjlLZMpYNrR5aGyCaTJM0f0SChYTl48J5flvu1VwNFq9JVKcRI6
eQlKmx0dXhutFNxf2e58PpGWRXVMj1IQ0H48H6So/59vxYw124iWW0sCaw+xvLyxXEwUeXoR/7i+
idsf30h4/8HkzggTP7PqBN93TJ6UJT29s+loz1/TGINZqlftWsynCL63tp8QVqjcoTHHoCoKxiiZ
Lt+C6FTP4MCdEzswvrT6fZTftvPBaF8KInnXzd2OCO/WcuejI8OSxCxZdOPjYB7N6mcuGrffzBca
Y4vFc5xh8HLg+lwoNGXNAKMhQ7vaOpoDqJGvm8E25ZOjrDC40B2j5dXIGmDoZmrjTdLNFYKe0MyG
qrVzHWrTJ1dQnE8OixRWzYA6kKS135Wwu1FnsMIXilvEEBxfqJdFgeAFWQTJuWRcRrOhUFjXj4Ez
9upLHBVorTD28aw/T0F1BgOc6KtAtKKcQ8qkMbPawtVZqXVbH36lyY8Rz8iJHArWU+QenAdO6RJV
aBfB3bk7p9VFnQTXle0uitWGcWG5jGPZpBIA5t3sBDuIve3pk2bLfoHREVHhRGAN/yXQEpP0lC2b
WaQH1TI9jNL61x1wu1lNM6huIsvqUBX8GBUxBhinE6vksma14j5H26LysNy2aJlEE3Rniz42/mEF
3wE5lw+Vts9iBgjWcTTot050Z3msAMUo0wxB8WAzIq2s45zdgODlX9slg8YaVy4I0Zv5g2AJNx+W
ViCcd3d1MkfLiLp062VP446p+8z+7Bp7MS3B5q1gBcX5d1dKUdAHWDxtR49MwUzZoeqyE41qCL2C
c/MpG2p8OLFX1Ed8XDCi8fzGAvEVSB9kv8TkoWiOWGAYf/UY46YM4wWA0iNjN4pv0oN0bISToW8y
VZ9j+9/ex985LEriLmD9CBE4xydXBTn8XzXxzp6YjOYeKj925KoP+RnKpLt+vzwu0GkSG7x5+Xnf
SZ18PHddCOrzgL2J13JvW1Vjh8rBIF+q+XshfDjZvoaswNjFb/VpoLTFInfKm4dKd9oXdCiHuINo
Nvk5xqw7+jBBzUP4QbIZvtDSSxiTGZrZOSfKqVpovYVYqd20vyq8S0H31bTJnQ6iGjZpV+9F/Rmb
ue0dkQ+YZW0lamEiYEpFgKmAUjplQ+llWu9mQbsfrPFspiIqg80Qs8Lk6rFtNOTzwDJC0xQnI8Z7
UVv7ej4KMtt23FzhcA6j1EYWNjls+w8RnXaID4vzFxOj6Ot1+4FvhcZ5jAWmxVQPYBWBLPa4Cw6s
rIbZMGHzvmj5uPxT07qulRhAY/9Qk5daR2OD4MYjXDou5WQtVI+HmWEcFV9DzTrw2Udig68a8Uei
yCAu5TQStFok9rQXDbUtZTdh8F3XBWlt8z612h0u4yhtk41qCl8o6tadSW0nykWxXuflx/XUth0u
V0BcvgFlZrxErDU2eFaf6E16i47DG81V4OXPIbicq32B7xjTwVxdfeh2lqve149iXaNNew0QI6pE
pjr6Kj7GL1APB+jVthh/23JPS/NFmfDQMBS/igqzwtdt3nZ9E3c8HY9ICj7dPoLFCZGGkQ1kZk2N
52V/aWZwVeNRew5v5vJSxI0XyaV3HXUzHaxAOa9R4ymrTAZaoaRgKo1dVOh5+BaqkR2KNJa2PNSA
2KomU4NqMv8iHBal3CoDvruz4CbT7vBYlIueZkUQ3KlOO6Xv5wIQgVy5lt7/RA3uFgPl/vVVE8Gw
v6/y2ogeL7kdARNbUALQv0tExVlokNSu42wm0PWScdsj61Bd6dmSDf7g0qPmZX7gLg8LGH/R9eum
j6Jrssgy7oRPeV+lCpuIaZp8r4IMjRb6LktEvH9bKXptF3e+YzBc6fMEGFV9jszTRB6vL5zIDO7g
DnM+NUGE328thwwXtfU18+k6xCaZycoGvg6eY9o3U5niQHZmchDhtyJwZTyi7Yt9iyhP3GoXDj7I
BvVDI/A/wfLx1fEiH9tAaQFdoDm6PEu9gC9l891kbRuf9LUm1y1WBZR32lH3253ltf6Ej6bSqX7E
jnTD6p7SV0WyRSd4M2muofkbgIoG/oFV55rX2QG77q55qRPUA6EltrdcfL1f38atq9sajosYsTVM
g1kBblxuqnHXx3etfIyTL1Vi2KR4vQ62+X2zRuMCR1dIahix+FS9pl/Y1TT01NAO/PisHwuveRb1
JrP4wH92GIqumwi46MLh+zyUchmslj0QNVV+sXDjn/XgFHetP0byy2/Z9o7F+YwE+vraSFCFM26q
s+4zyjDyR2arR0YUi2KWoNq4aRps0qhJLQtE/R9jMO1CghCC2cBcu7QIv5N8k/enKRJV5TZDCdHB
cWEaqolG7484apflxGCl1MacbSP7HtJDGQvOswiD2brKJ1NeYcC4AIYc3hRK6cx0L1ciKsPNoLEy
hFuwPFiUDDSXrN/1Rz7vguj7dQcQGcHF9LIN0UAkwQirxEzvPg4rp+q//m8YXFy3GpR5KYWPFd1h
IHet6lat4Oln26/+3m+efYNGhp4kGsxAALTT2kffvbOEvpxcrpuy+UCIYaH/ONZbNX216YPZBa1O
AbTcaUfTV1+oa7U2euQOgZ27sgxZ+JNoZnM7uq5AuUOKlyQSjvg+dkwozNxrXnzRH/rC6X9OjoFj
OmiuwEqB171FxJWVSTtUoxYAkKa2mjnGsfIjPzirN/JPZBSvczIwFQkwBZ74dqtaYY7ZkpRoA2Wd
O9Jj8aSAHA4CyiD9Cg8Es4+ZF3ii2UcRJPv7CnIqTE3qLZhptD9o/DM2HqZR4DCileSCxGKqtJFC
QKTBY5ReIIkrWLbNVLjyDS5A9EEXSOBhRip0mMZV64TUM1S72Rtnc4f+II+GdnRMnpevrbCCIjKO
Cx7g1G+akqkDjQmKRjYuV9q3qonBHnTdyM19QhsbtNZ0DSyQXNUkHeupVRmRbDNLd3mQXOKqPJZU
fb4Os305XOFw50zRqZZVjF6qzD3jYv3ETdQJDupt1qDeF9jDcQFPUbJPLqJxA5GB3PVpUkaqtuw1
PppeCuMbJV+U8em6cSIItpcrX1+saS5aAttqVfciAskTI3fxuONdh/nEhUEsZHaqol2ZqNAL1zif
GOIWk5u0MnETDF+Ss3XHyBbzmxhihrHTnNTbFO+LHvRW9mQ/v1iiOzBvJg/P5Zqw700zS2rMyzIq
DuMYQZIrcbuTfJglX/Zrf9xPlS0iXf8UoTlYviLdLtM0FROstmp8PUjUnevkrA7Sg1VmrmmV91Eb
2HFR22E0OtQaDhMRvVgL/wfulAwmLuBhX5qowqGl423Ys3XLQ4Jhz9AV1fxYWFnfUXmDuaOy9LWl
9RIMpr1pt1rsKOGPgXxf8tmeQ9HkGR/jeDDueMRlkRrVDMsG9U/wNdoUjfZDXzqW8lXV3Th9ve7D
n3pXeTzurBCamH3dMh92i0Oe2eYr7vxo3riLfEbnUrR2fC9H/4Wkh2hVmXevDulMAlCWBQCeht3Q
vZjp46TsC3iVKhq15C9MvIlcXurpVPVmB6Tk3JxRNwJbk2wb9z+7I97W9u2B0WRDXU00uiqC5bJV
rsZNY7KVTawfnfZdb8+F+prXu+sbKELhYlAVS0SOWBCg5oCWm8KO9Z9ziTEQRdR/ycLJtWPAhRsa
TUpdNkAaxsqLxj9nE61E6atafsH0p02NH1ko+vblky63czyDRzCShM46DkPZ4mB3spMsVJBvP33x
8hhcKAmsNLRm5odm6udo7gnuzdvspF8YRW//XxCoC6K2wUUTXQvGtqjZMgbohMdYZPM6TPvrTiHC
4IJIGLR1LVfMpn6ndXeZcshE/Ylb62aBy0UmmKy3UA7mMFpDUkg9ww4wyX1hbwfhrgVLru4wGrRU
yMC6ES4+wHFxaqaJDpFswM3Nzwh0YKR/7vAFanWJPQ+RyCk2FvADGhecmkoP9VxhxmUOBt7f3nlh
oCQ7ym2KB1D5PNzEj+mP69smXFMuUs3j0kakA2zwHH6fzgWcUXkgil18gS6VLaGLVWQo8zbuUH8w
lAtSCvwEJW8gyjtGohseg/3isL62ColUxJogtI8LVvIQsblIoDU/dQzk5V7kz4VTokP3oHrjXrkv
RoGBoo3kglavlh2yKBA7lLFMBWLx7Y+UiEown2gkEUQsDBmqkGCgpgU9xo/JLA/npoyWHDB+5/Zo
TVdO7Tf0s2H6E/SRlpOe+3P6R3cLgeYfUGvDZO1oaw+/4z2rf4LbS+wkaD5a/BP6neJbPuMHNM4L
LvPEbnbilovNpUV1QLEM9EURvn84sqLUlCVkbFP/g8yqY5Gd1bXOdaM2kg4W9h2EO/ZJpet5rQOE
7JhOOMVzq4T2A9FHiQiGO++ZmclaxGBkFJMVDNKwkS9ZyNjzSU2b+QlipiwTXZGh8M4FTWVMJjmN
FcMZXtNbtD0+SD91P3PDY9E6htt4mj+nTpyg9Rocj6DEur6YWzu2RucWs1CUeEgboFfLqUQdEhrH
o5L9xokjCo4BkzBQFX7aTNFGK0/7xQCjzQOa5toKhQDBjW7rwwvL+DcGP1k2KWQMUgKV4+isXZTX
5imrUPpncxO1i8b18qBfWpd5/rQj+/GkHK6v41YuWsNzVwaSWhKCKuDzrD4vo+qSsX7E1MH9aClu
PsSCg729be/Wko/BpRgMQtUIehokO2KSWO3Oxb8tW/7ll+8QnF8mhDSlpWDT0uSlVgYniHJb6i/X
l+1TzYFH4fyvWcowCBugROfJZU2/cMNd4NKn9muEIR5iy3aPtxRHVFRkv8snufV+cad7oXFa1QUW
cMwepeVHoD1fN0z0+3z0b0MiyRN+v2pBN6QcTOHFQITAhXa00XTweayccSNHaK/sd5GbOhUkXr30
ia0bPvUFh4zl4muLxuVqnTQ1Qd8ylMQz/VBZ9VHVexA+N7GNKUucssRbJFEXqchMLlu3WoeKTcAO
Vv5rju6NzvufNopvg6J9qGZNi99vtHMb/jGrnSD4bRUmQA4jq4qsqUTRNe6sznMS9tDSMkB7GT6Y
/rI3Petm8PQ36SDRnMBmYFiBcad2wsCWpjIwUvxSpi+pOtkz9X9jyVYYbMtWn+lkaAeSQgXUyfrG
rrtL2YuquiIr2N9XCF0ZEoMaqgECSleDaDCqD9at6aXn+Cm/ZxWd2LVc3b1u1qfGhbdYtLKLO7Oh
1hSFwtZu1u30Oz0WbnzpFEdzyR3ah7Rz6luuiIht071XmNwpbiEUPi0SLG3aS9c9JCJV2+2VhCQh
ypFo2ORnAErLmjutZ3FOxuOmlHl1H++SWBI8bP7D2r3jcD4xyXIcaOCTQdtYdRhvEzdyA7+ByIzi
dNDZG4UMVp9aj/7arXdEzkcMTTGqhUVYNu2UHlnw03fgVDyJuFW2bVPBJkRVXTXwwx+9UTZlVE5m
3JGyg1xD52M6GefWNezZRZg9gVFIKO68uWuoH1uyKiso/HNeoSeN0RnzZDihehyC01AmttmJWJJE
IFw0rycrwcgxQEYCJYnSbil4xqRacFtnh+ZTzsAgq4Fnb0sG4cDHxSNoVoiiCCg0CWwz8pLQdAPy
a4gzAdB2nF0hcS6YTHFH35Cg+uiyt4sJHPYabn4FviOFLR+bB3eFxrkfHa2ijZPRgPaQ3ePlydwv
e9S9ezvHbD+B5Hfo5z8EAWrzkrnC5AKUQbLIKnTw8I5HNM9fghv08GDiOd+Rp4JRKKjHxUvQqCn6
FBLZyrnjbERJVXTYww6sP0pk56klSJLbXoK2Z0rwdKLxY9W0TJasV5GFAzo8FvrkFXL/ZyQNfpaJ
ZCf/wU/esbh8HC1aH+oGsGpv9HQf8lRfmUzc4nVMGvjl+p5tHjLtHYxz/yGqF0NtAAblHhrvuvRQ
FoJPj+3deYfg/L5fxqLPItzKkvTcWfeqIort7H/8fITfAThX16NBVsoUkbb1tCOTvypDh/GB6TvV
U8EcjnHH64u2aZGOhllZASs0eftkXqX/dED5dQnhb+3kNvRJVr9f//3tiP4O8PYxuQJQKnUkHQNQ
7qB+uE+9xDUgRn02v5k7RjzdvvSiF6PNQhdZYXJZJEWvURaqwJR1m41R5H9OCYoxbJIidLSXILf1
p+tmbi4jxZUTbI5oYeWZ1QZ0E9JSLgwHAkj7EPKOshwJZrw2vwiorluqpaLNiHC388hM6lg2ANFp
v+LyWUZU17rKwcewDTEImxi5IFC8dZjwzohcTGTLNKls8i1UGOrJ26zOgOgytZLMj5/DA6v/oFYo
OFhb4XYNxSVIWdJm2hk5DlbTu1UXezOypFE1Z1SF7KgkglCxGZjWeNxi9q0RBIsE05rQNVHhPeDt
2LNug/JGf/PKTlQJFRjId4NqSmIqBgPse+jDpsmpoMuTFbanCAQkKGYUgnO9FQxXBvIXKWiklxH4
C3EEFmUXVOX9DJbcIZIFn6mihfz0xYVxX7A3w64Fc3rdQTmRry2mGN7om+9EFbStU7Y2io/wAZFS
a4SXoBXvVElIyUnuXT/IW9lxDcH+hVW4qqYELJ0K7Enb2OnTU4KhU8w/9ahdXwfa3iDLAF2lrlgK
3zc4xplsRF2KuJjeBdYDgQrWv+5NZPd2zDjJUK4hOhtT+GhMY8odSK6B0ctoNw5iD5rtdj+Q3zFl
BcOtWQP9E8UosGZzui/BwGS6GtlfX63NnV9BcHkRrJ/5XFJYMo7fjfGQU1ErvQiAu++NqdGmgwUb
SH3f0NCJl0VwIjfLpuvdYCFi5Vp4C4GeeAAbzMfmEDmhB7aE+AIVoaeJPYVDCITeTr+Q7128FuwC
QSIWGchF2DhTdTNQYSAUhOwwyWxpFuZdeeP2sraQi6rEqtLFCIGh1JU90a+9fBilnd7lroHAWuxk
JfCCRBG432ZoffcNvqyE0XuQmvYJqvp54khTYC94J5QXW8O8hegNbfPUrrC4m0VeNn3TDdjDjC5+
Vxd3E03cAsog192dLdSnzAsCVnwDgx8OCfijq/RN2Ixhhq+Pcv5uJMcST/uk/x4NoV0WsoeXX9sI
LtchN/2DqCpFSGLRgvPOosUtoFNrfAcbr5V5iQrB9WX7NrEC4BwQY1KKhJkwA12X9Ah2iZvU6ezR
7W7F47Sbu7SC4pavNQwKzmhASXpk4/5pS8qFViLirc2rrfoOwztemRnBAuV5A1PP2b28Gz0M6aLi
aChoO1OdYfcbssZvEX0FyfmfYQ2pnmLm0rEey+/hCcPWiCOmRx/xkDQ/iceBt1fSoNAuwNOVpXFx
t1DLuQjLFo5oVJhgmuwQbROa8MV/2/neYbjoW4x1osR5g2OFAf8xsbNEWBrehNA0WQbZF1P25iCU
OFLymeJCNB8Xn3g1Xj6Cp2qvHDGKY1eYrBANIGw7/AqRO1GpmnaV2lSIuI7iD/fLPgVZv7mbD9G3
f0sP+OYWKyjubAFGl42+xDalhwpMhNmxMr3r8WH7prfC4A5VRxYjsNgCLnfpbXmUHsD7sANBDjTH
Is/6Q4Am2C5eFwn92f3QYGAEiyc7MthBIyh4Rq5ya9iKM92CoEbw6b2ZRd7N41W0GzOSp7jEbkXz
Se87fOHvQXlvl9a+FjEtst34FN1XUORjdK+0Ts7AEYhrWQIhxgD1bqvwlGGxa/XW0O9m8992NXPu
wTcLGZLZBkEI26x+V+BC20CzqP/z+o6JNoz9fXW7Qev51CsJMGZ6ryXnLPhy/fc3P+rx4UvBSYv6
+if5ubqhshEvuPyXXvi9ObSYjQJBH1rPZ7cDv6foW2Mz8q3guE0yusxKYh13mWFBr3sHUi3w7Iai
JmJ2A+ddAcVuCv5jy0Q9jotKUh8pcp5bbJ7dOFqn2JOczDbs7ju4HVDrEd3Q2M99hIPgtIVxKAvX
ChS9Obg4mGfTHACXdEc8WYVp6pegV1nk3fXN+rx4H3G40BebVULHGTjQ/yyHpzDatbroPvF56ais
vSlr4LpiyDy7+ARJBWiahriwfB9/Lef4SF35sfqFCXovOVr3on7SjVZdKqPuooLIXDOVT50VstEQ
C5LQutObTlSiZEC8zA3cLrRTvDJ6A2Zuoal3Fxa26KFxo2/lAzTfcNGOQxD+H2HXsRy7Dh2/CFUk
SDBsGSePNIpXG9SNBEGCBBjA8PVueWW7XPbiVd3F00hDAif06dPtSPzqCFu+YTrnHtQCX/dkgA5O
kDkFuJLes1N8q8v9/2Y7/0uZg9/uwnMjYLH/TbT67ze7Xxt391zOUp8lG+B3GDi/QL1YvHsnmtly
+8X/X/Lu/3Z+/uuv/B/ndO3iSu3Df/7KzxDCevIDmlP/9xGF791/2pH/1+sAsTWGOQl4lB71KWhO
//2bNX61tqiH3dSJGoH6RjugXStRFYEeo0svvDEPOgMIdtw4fFsgmvbJF2iijGZ8kevPmKzdYY+F
zCutukNX7XBzirbnlfnHgTrvyhuqB127IacQlSsGEJLhhgs7S7aFPwPmfEEheToPm9mKplrhHLTN
8I62o5tZVcmEhQaUq3l7dQ1mH5tGsTeqs21+iGAtY7mLxOzjgUe1gHXVclzF8ssLXiLrvA5xdbVR
fB2X+Tcx3pErNmeEbBmT/ZSvCvpJcdudWzZ5h8EX9ji2TVwMlMFDzzPsPqnBXKtunj8GWAaaZIv5
0KZ0iWi54Um8NJvrQ6NO1eI4Y5nq6Lv7eHa8YC9GQaD4WUV0T7xq7LIlrHBM/d1cXCznZVM0dfne
kj6Z3ODF372PTTYpb6rD7jrvdbe4WO3hh80IsHL3szPos6Fr8GxXL8xNsH9v3KGkd/oGsxevh4Lp
Gow3YcllsiShYXXpUAE1zXIMh74g1B+SoMIqTT3+7quJ5GMznWQ9XYMxOHK5kGSArO2RoKtLhZm9
bMdYN3Hj2SuxR7h8tkaCdDFWoHajjju0w7phO7JZhqRlQ3doVa/gGv3Nh42rSRx6srrPfSimFy56
LNPOhrZveAD/9nr2IWRD1Au3c33etMYqOLqU67TRKemj8ax592/jZoToX1R4cb/n67d86v6tPRrG
cKfx5r3ojPrTwxni0VRuf5h6p04aKBVmMkJLv5Lx3m1YzFrsG3PCY0QsgtQYZsvilQQuTsk+zOfB
pzdW10EyqxpHgs23IHSvA6lvyzZeFe/PvtpvXeU8aj5eG7y8ehKPoJ7uteddVNP8Dit2gbhdtqGI
IB67tD0EADT9O8n25IXjK5XmuLZglzYiGd32w8ZiyXox/6IxYkVsz6QBNXIRH14E7xaONx7EztfS
hR9bFEOgPIwh/TPw+9DZtPXHKKua/qWKaTa3ck926ETTLj4s+1ZQ4KkpIzv88WxKZ/4pxFa021Iq
bQta61xPRCffG9yAAprnauxf3Dp8it313G9BqVuZxfaXN0cpuKPPw4qUC1HtlbMfbDJwLNUdTSZJ
DjOdnqKoahNqutxxu4c1wYXJ8FcX4c5i5S7hBHiHnMXVqvk+djo3VDw3nv8Pb6tJpGU/atdclNYn
wH7PftX/Ce10WfzpsNdOXAIgzHUEExvuJDBFuLvf+KMzDQXu7bM704IbxVPRkTIANJk2BDYJY/QR
hLtKZtc+TBAenCB44bP3xbnUidsvY2KnuWj1mgu5TwUZ9rw2+PwtGi6hcp5m4x9qj3zO4fxzof0b
a4mfwf4hToSZLJYM+g+yR31hwv2jd4IsGOyL0BAbrBn9iqUuu1Ud+1Xeh6DJh9WUygbHeYzL2Kvu
rfHOId9uZpvTsWUv3gxJ6qGPTjqCpzTtTnVNbqxbYYSEmzuzY2SUuppY1Zlf+78XVX/6Lgaf0nNe
MJgoTbTvybcNT+s692VqSrB9i2AZx3vUtZfIx5FZnZoU66h4IibfwV82bifO1l9Oq7BYStlTMPyQ
vps3vvq5NfWvFWuE+YI3WlBsVCcVbdaE9dOT2M3HsmxY8R+fWteTST+H7+smTjFRH8IM98GB2JhL
vLzi8jRJ+4f57Tno1scYqQzXGxcDUil+2xxawX5OY3MKV5mThZ6pDC9LGGbTANLGGB1txbJKOIeo
Hy6GbOkaVPcqXrFuKN9asxyn2X1VbPrliwlzYNkXDqlLHg2v2E18sM7BE5W/OhVdxRzlcPY763kq
IW3xwNbwceL0LqU4AL9+0xt8Byfjf3fwIocmVj4FcJFkIJBmyAHXbp2ua0uPywJEsps6nnAbIThU
T5V2c6haZjSUFyW9GpOKVUKlfZ7hY+WmQTWhSZrT2fVeBYmzZqp1QtBk7H2c111YJ4r0T2YU7yyW
nyEZnrTRN6aRurxpx06+cRHfp4IJRHfPz3isi7rn87mZ6NM6s4dqtiuKvFM4DZ/9GqpcUb+M562Q
MSvrqt2A7IgDSCO/hpY926G+15tzqga8Fd1dXfLNyAouW9wdDZ9fo2nIZx+WMFt7HZrxJwtkbuv6
yGxzWmSFZ+SSzFIIgfegRS7ep/W7W+RDrcMFIXOn9Y+WuC+IOENCJ1RAdGcqcTfEWRqxDBksXWtd
GmF/K0qvFfbx1g27TrYNEuaYz6UfnqBrcvUXJ5NxcOjq9d3bYFDa+EsSBBMv/IheYISXBVH3zFdy
FQ3TsD3jD2cXJeSi3ljgXaP6u3aPLkutH3oLTRKBvWzd6Wty11dKvMu4uXiBFikQ2dN4D5epK638
Y0f6B9u7DJO+glbDR0t4Pscip/iNdMXVFnVzqxTL1Q69+tFnL2wfu5R67pjBkui3Mw+HqFsPriTH
iril3OnJxl0mxTwmBCmh00BRkKeaoP7j2vksBWLj1JIwabF3WrRueFchObBoOfPKvpBZrnm0VBkG
jb+BLeS9iuLEU+rYOfRjCm3eLSytdVDiciMW2Me0q1QG7G/XdAe2Y+GzM/k4x+2BaFq67ZI1ZMtD
yQ/LqEUKiY5yismLq3kp1vo6KzfnhObhiihVjT+tFxWNwPbmCsAoGQcKd6ravcq5+S4GfvBWP/nK
LxVWedJAeK/URu87Dw5mqR9BL/H+N4N4xfC37QaYeo8C3cdf64XmEvUU9ugOK+hAf7BoVEhK04l4
DXKi+WhxeW3ctHnlSpFA7/e08eUvlPB+ru7wqvG7+tD9ZH5TkG2CNUoLuN4MbErjer1iPvxCOihA
LNG7y72T8sfH0DaPVjYvqsNX68PXsfFe6La8BNX8uhH2x3YhTezSwV1RR7DYYdOWR9QpJrjIFKNj
Ye4im39Sx9m0Ep4G+5JuCgSbdqwvkW3eg6DKXZTLiW9AdY0wqArtflK9n0+bIVnjhF9imx8xIlIy
r03qQT44WKCV0vHHYuL73ug4iTRsFj27JWFV5dR6x5qq53WG9fjGcZOH5dHQLpHd+uoSmxsceT3s
LOn24b0dMLji7nTCrOlomi3d6y0PAnWElhRNoBN6CSo8Sb/F5gVq7YTv8e8J9g7WQajwqyvtxBWc
9UOv7aln3vOoWV6v377hiBAQrxY2eOrdcEhpvCK78Zuvw2LEB0yKJipwy3q3p4FtX844Ht11CZNm
WfJwCXIWOnlQu4Xq69Mm2KG37pjsdXWqqvUjEN2jmacgkUGTgS91pNye1LpZWETJix4ojs7UPZBX
M8/SmyD0uQvWzKnd8z53x6Hen9t5RLW5r0uGWs7g7xlxFJzlUYWI3TFoV4L85R02k2Knf9UB25N5
hIRcA3W3dbwIwgorrEylixQxe0c59idXNPl3XO6h5yu8uaQ7nMcHXKAdEXyEhDlK4sUBQ8PSi/ie
5kRhfW3bvuD4Aca/c+LOIZogWBmE9qi78cKnKEXR8Vpr6FIs0YKk0aNNivWVyPgpatr3JpoLu4Rn
t0KWFM5l28ZnzelBxzNC/nwX0VraxRThZMoq7kvFq2fZVG26VKNKUCY/axQSq2n+rDusIGTvXNjY
d0kVOmcjg5/NhLTsNfXLSoDGV+TsqahAUD3YYEFtZ//N3fpeq73JSFz/Xqr5S6yo0VoC13B/gj19
WPbOcuUE5cKsxEuwtH9tv13jNUz61lUZNQPY5dacRy++x6v/aoe4GEmT03H4rN3mQ7gMsjkmERsc
RupwVUnH2t/ap7mV+g+l3d8VhOGsibshmVDlu+M2JT4Tz9Jna0IWe2crxCeaoWjVdvOX3Ufm0C8h
91G08LuzqbdJqmwWtLQ8uvZLdGatc4plhCBJhi8yIAwHZjp0PdzCYdjlSXHu1VB4YyySad7vdm/h
O7zu+bDJr7bCHinoJvnAu4tA4xuTKvOd7iH95ofby2w24jJ2dWpXWbAAXWvlbdk67iQFSlpGEYQ6
mgnsMSKRRdyT46kH6dXfujZ/hlmt6bpUaeBDeHJBHRR3DgyWJ3L0wIclUBBL/A1tFBf0kxEIH0j9
01TzL034QUqEZKHrDByGdyyLrelutykL3CY4LIrTUvPeZnrXL5H0sHKy0DWzDjy9vnlGl37qN9Sx
AZIoXDbzuCL02IYBkpv1d/zPXZVGE0qXfQ2iVLeRU4LEPWWS4mXYuYnvQJR2bGLDLw7/halylJus
PgKS3wy4N3YODxwX7jAqNT8mta9JL5G25ogj48CwvWBVNx5Wb6CXWa/zIQxUW04buqEInWe+BbF7
UZAmRdOOhbZEhxG07AeNhTQr+cPszprxKvQv8RqjsBqiHgjTqkuAhFBH1wQNv2Uk9UL5/Rx3mslG
4M9vBFo6fNc11VW15NQJPFgh1/FNdvU9pitDHR79dC1tPxRnoC3O4472bROFV9VT4jhSJdwLEPad
ZcaegxNtWcTMWMQCQ9WxEeMZ7QBBguzrlHtLm8zLKmA/xj9E1eADhmA9QLPQyxrmWEgSriahLf0R
dM4nWqefZEWuR0Zy0OwzL3HiaD6Mk9FpWHdDNk8e2D5I/wcZWaw6bHWyzNG5iUFG97S9K6mOS1Rl
I3diTEDXW+1tifWadG2sl1UKynetS1K3xnrojnV5u6PFiJxPR/VnxUycuKwqmhh1vq0BgodYQvd8
FGViSyGl8BIgQDK53Uio3+ZYpq3dz3Jj2Vq7STh756kPiolHX/Og7p6/gtcdlGGLpsNr1W0GmDLJ
oex6ctp8fpLcv3S1HyaGREdVTXcMMs5TEGIthRYIs6h8+Y8QQM7UeF/V1P9xmT7oTt4oi89hOxoI
kTd70fbOe0uBPGyzusAd9Fy7KL8DS16FP2ReA3NQ6bjII1vei8FN4zj4vTLnuR/a7y77GkHo3ifN
Mzx0/sB/61Qz7PZXXdbZ6ilY+Yg3tu54FBEKb1pMbtSlY09Pq1wKY1jBv2EIFycTekDJjhM1tADZ
A/rUVcGvoNK/UNIU34APx9Zev0B0xq2Lvd8K24a/9g6j0EEcTeTAP2XM/GAqrI0OdYAP0w7KZzXP
n/M8FHuFflC3N5+RI60xRO3D3FbdrYujZ6wbX5vG5BOEIB3DU+a5vzxWl4Kp17DvizDacVodlHQs
j4L6jqx8XNYga3rzpljz1nXOMYw4/HV4biZWWqA3aOHb8ehbzD9g7OPu66H7rua5sLnacCzayDyz
tboOIfkEETed0A9vvv+yOjpFu5lEUfybQZ8+VOKVgLM1bDxKeP/ZAaCDGMmxdbo01NNdO+bWTu2W
tTJ+4+iU51hnMLuTiVH6snSmTqdg/sP5lpLQuTouzfxmwkMmBzACLmNtb77cf42DOiNq/A1qb0/G
xXlm83aB/MczXFXB7iaZDrenZg+/5Ah+T488TOwL1c2Jhe09Ek6mG0BT3XyIF5iT9dtLaNbbzBE1
BwpLIA/eJFqX3NUnWUUpR3wji/Nggh6Qui8DmZwsgNFu4khwT4NvFoJgTekzLITUJhv65XcbOyg+
9wNp9UEw/do0wW33Np3MXX8UYk/Cwf6AZcLnTKOndcBoFxJCJnHDjaXErS6qnr7BM5Mx0hXzqsD0
H8hn9d1TgbBf8Fmf0BgBQuTjeR8J7qPG1Yrxjzj8i5+7I/CIdKbxgvXipWx4XUxL810EtdcW8pRz
sB43D9g8205y9tJdkjupeNHu3EvkEhaNtHApIvays62oEddVH3w1zgLbVQl9ewt14d27DxwAoWxv
G7EJ8Id838Sh1gApbXuI1HyUyKGxYCmq4dMIFNWfw7eqc7IasToRMLVY9xFfvcOYQob/Np/cZIN1
70EeaSBeQS4D99Y9994vKLguqAlRtRpz9EJ9qPdqSjiHq+jOTcp58LRQiGVBEydpeJi6e5jZVnUJ
IBOPrbdKTOUQtz9Qv4Glrt3fu4WSF1u6J8kprpz7CLrp4E8R9N2aI3V5oQhYA6337M9mSghXR60Z
NsLnMR+CHonY088ybp6DHcY2FbkMs8V62PxqQ5bhDcm0Rqu7+N9EOXgBzDL3O/7l9uzGHJ6gAnlA
aqtwvne+6x0aKv6QA+6DsniE2WpT9ylUqwxikWSJAB8TOai/hmg6QxF8UJzuZA6dix6xdcL8g5jW
vy3t8lHSIh4wECb4kHZDqzeFDBENyw8F10j/0tyHsE+xtZJGNSJv1H51qF9XEzz7zvok++HWevRQ
wx5W8DZDFVsYJW8y9hIqtcZ81EE6brJYd6mluOF6TxcUqkG3IOwEZYz6qRbYUQp0joa5GKRzrg0p
BBFvvhR5uwQMFojAhefB4SU0He/hBklH+OV0DCoXwJYWgFQqZOfO7XJA9sdo+wHA9rOLnC8HDYtr
5etoOpQe0cMVIrWb/hMyvMHGDPk4wqGs8f+J2nvpVYDiw+tzT+1BxoL2Ljv5J+6w6r512KAZ5ktd
dV9rYNNVy2xblpcueFnEcHIEzVcOXDigUeGP7IwG5We/to+ZorQb9xIWtlVSz0Pqtv1Lvcuy9UHM
1RzAnA6nnI3tkW8Siyy7/RFRno1W5XpTV7Cju7yL94/Y2c+m4vgRW1YU2G6lnZPj+rdZNvBl3krh
bh90flEK49zIO3dkPMs4zltDTxWBstjCrvOks2jHZpgjSp9vyWKAXE1clNTgQyPxZw77zO8nQE1d
l3NtVMr6YUtG4WGdHMCw3mrEWXTm+/CXt/KPMFWfKeSaNmRHCoAYpwh9DBhVZHzdnfo0hvpk2gF/
xfBeL1i7i4e2YKi07NS/WL8yqRXtveHxeRn2BFoiB0xKjkEnr8E8FfU0/4zocoKOGsVPDudvJ8wK
2swrMsBgnFzszlHo74iE2xrNVycOjqyWTzxCQIiqM9grQDS9kqu5RKIutloeZhGUMghLQSEtgxP+
w+FNZnD4HXc4AMa7EMJvax3kLfIDCqZyHaJ0XMLcqe2pUtipM34Jv7FXbsS5Eeq42eoYYvYEE4oL
tIoTvbUAmmuA/sslrvXRnTWSEgp0eEtddFxnI+2ygdcHfwO4ucdolJflYkL9aQU5DIqc7A7yr4ta
MQgF7KqxwK+6szd9lzxhukT6sDfL60gizJL25wZKTiFhmHxEKTC3ZxugDJFDGjOOfD31kHrqjt00
4D3YQzeoY+PDIxVTJAx9oP+0bu9b3bz37ZqTqLrMdD17mCO4NXbPV5VjqndvI3GMAPh3UIjy6uCg
J0zQlhqvaDw4o8iC0ckmTCGSYCGPcfGKpVNzQnVVUKa3RK4hWNm1nwdt80eO7z7wvW7CtXIMXhzO
hKdFpofu4sT7P2/jh9UBFT8wQ2F8g6EXObsAK2hjUs2DPOqxYCPpod+2s/CrtPf0I0LMxjbilVL5
VzbuXcU12gJ+rILx2e2j2zKTRG2DRZ09leGw/HSXtfxGAJwV9eD30GBuX7QXXhqflDhnuUW7tkh1
A2vwJ/GnXKLxbFkXlM3Os9lfPlVdJw4smF6boLkGbC1Dd/3q+/nDyrXkfv+wKHPd5ocCLDigltoU
eVQozttFlf7qXbzYTpgsBLkbgcqEeaao7VPv+3fTj+fVG48Sbg0hsLagj69KiApV93xwFGod4g0X
FcdF0zfJ1kFNq1ky45iPHRo5NGxzVTUHi6U7uE8ng+PcVcCTvsGn+d5TBHwp2AW6Wpp2MVAJHRXL
pg+Y1QM9cXGxB8AblYsRmv6qeue0EEQs5aaNbf58w3B8HHJO45O/NX82Mx2HdnwLMXcQ1VZE1RNn
9mlS6x3v/1V10C702zLs4k/TwE0zwlfydlY44Z9whvo5SOEnxpBJvCiPly0jcnptK/dp5qogePty
I1ew47IWML+I6WENv/qAFBjPFkwil4jvhP6tF9qeurXJopjlsm9+M1Efmw6lK+2vWC9NaQVpHVWj
LYe/GZmfWuTRufLDrA1mpGX9vtRr0tbRcz0HmfLa+1axp27a362zviCNPgMeSfxxeLiDzt22E8kG
cFqFutAVeZbaPsVi67O1R/Ua9CEWVlrMi3xo5dr479x7L8wFAR7lq6PaB7Hy6oUNxOQ292niXGQO
XeJ0R/+QEEBHoVFn2rNTPwHdtOtiD8Kg6x+VW6q9SiuxYv5iEj80gBv6bIHcSIIJxrUX9mEddDqG
nTCnKmYDDJ13W7L3pORxnQ8NTNwZnsxsX1bPS71JXjUJzxJV8tb2B0lA9PWc7WmxXw4DN8xHpVGD
E8G7tRQjuaOzee1ROa8GT26PAQmZO/f0rY63ZyeIMzfwc+r3t2hroKglTgZijxgfxV81GpbFuNmi
t3dSec9EjDmVM8Tv16L2p9SAHG4UvlvE4bcH+X8xH8fA/G2E89CAPvYYoXM0/blum/OAPgQx+mnp
o6SL+sMQYP6JM6K8+dG0XW6tmwFSLemG1RoUHdwnGNXql8kutz12r8zjPUaccWnk9I+qFWrGJFdB
9NRvLcZB41OFsS0gx+hv4BDggDw8mWXPSbMhz/oZzPqAXDtlawDHMBGju21QSjf6u5ksDYV0mW3f
gEaXdb0+usk9GFFhhM5/1NH8IsGLSzha3DpGy73G6gX1cbbA70n2GBWKpSTCnTC0h80CMIxu7bOx
IyCyYTxbuzlhOo+n7rXiNUoPkqBMKJx4uo8I3dMIAV3pkn+mEgDb6fPC6PseNpkbr7d4bZBjeidT
vjgq8CoaR9wcFbztfPvFvLrom/FN2OWVGv9npOPH7MPxIVreZF8fBllnqqF+Inj9gAw6atv4Ga33
QYvuKHWdbIJgpuC9a9r+pkH4NHSorwcnWA4hRmetWG+259BuJNFpqGEh2Q+nLohTKfh5m+1pGuYf
+8Qx0beJiWLcfCxPNkMedlCqqsMy3MSx4uTMsb80iPHB/e0v96JzpFEV1qJNpt353bXy3CI5MD1g
ou3hh1gxYVSCB/138tgvg7PmrTxHffA1N8MRmvgHF++11265GYqz6aN0GfK4jk7t6P9Tc3P3GUba
fH6eZwdKNvpuOQf/QTyZQYEKH0HuqYkSiTXPIPYygsou4iuepL5JQ0Fp8NMVpV/cgmFuRZSMElZD
XXRTuvutRkitMjqWjXYK5nWnZRmPnS9wONwQe5ZtsVp1FBL2ECQYXrcFRbNPryAAYCZTlYHFJFYs
b5MDmSvZz0mDb713FA08qjQj32LbJgx6EMuGKBFWmLAi7VEGESyU10TFRecFp10DumRr1vrsTcm/
e4QxJODoLbVoIIPBy1uMH1fXuTlO89zz8QSu40vrtPcKUwPNF7Tz2BXW/+qgfyxih5ld/6Ka6eIF
Jps9emGCp77ogAMqmdU1nO+7/TFMoggmVlTczyYb/oh7/zzA8wxjzlMfNoDy6/CG9fIVHB4LoJQm
GECc1dSVYGmcOvTSXr1N6e4wxEDt/aln97zaxSaYS/wY6/VNs/rkIp4LdC5SkZw560XO1UNpzKOs
Ka3oi61qVeHH+sn2C2AxlBrbDkq2TUHtPIILkNSmK0exf45VfZAVxpxsTeUSH3Zuj9WszgNKZ+NN
WCbA+HOoL6OQmT/F6MPMUeLtDU38HCqDbcL+aHz1O2IBqN4mE5IB6qPjL2uGC0ILOusYy4Y6HH70
+N7bgigA4tjFN062Q8XR1zyZdYTpqf+5d33BID6Kpf7SgvHimj115+Ds9NFZxNVfhzaPuhOl0dh4
6cXfgMZP/TDAsxTBovIPg4erRECjmWniqrp0yZIRH0KVY/fhIfkLzIEtRrczsERmfOzK0hkFSoQv
HwMuGbEFMoEcX8k8bIa3qJW8aAavBCSNmwhUy/fyyIWKsDnFrvrjISIObMdUJ8RBUfbVDyCDz+ev
psc6zjCf3AX+2rAoOVVCARRwUKhuB6XRJzcu4DWofkG5YnPds6BeZrl8Wkd+dAHY0qF5X3HTW5ib
g2aRxwquNSv57Dt28itwWdoqN6iGbTxdKhhSjMQUcAp9q/yltGw6L8zLyQ7Vtr0vRg73Hn/z7xsm
NelUh+c+2PBUt3QEh6WKW+DIYfDLCcVh4sNxZeS2ef3b9zChI+ZetXDSDuersWHG2vlQN9Nv9Iwn
7joHd/MPG1rNaZsOo9zuYVyVu9lLHuhyH5YDmpHH7qH0rZpS78NB4N+w70xN4D97m8zBb4Wtivtv
sPUTHMTu/8HReSw5jiRB9ItgBpFQV4AkqMnSU32BleiGFpnQ+Pp93MNcZqxrukggM8L9eURqVdHa
lnvZ9zejcY+Jg6bTrP+VQtvF0/xN2oRFoBTbToZ/4gZTG//xR/dDm7GhSiP0kGliO3ny9Dwc1pXG
sYk8vXyih3k2Rueox9bnJNqo1CkHinwnOTE62/wHi3doXFSLxN25Zh0Ri6O3GyPTZ0Yw9/Ca9ejG
Ug+StX7ukuShSB/9VG6BH2nHq2PTtOgSU4qqTjGi9KM2TPtew3rplUV/Qx3XaRvQHjL6LcIEoisS
qjL56LA6vVXt3MU963ZzWB/JCdvn4kdAPMX5fB+0LKwK+0WlJeiFdiiVdxU000tfhbGPrynKXZrK
gxDVk+Ekl5YDszeXw1Ajaw9FFibYPk7RbYbBDq2J3qqXqgkrs3kC0L8rHwNiVtnJLPOd4SG3NwsN
HA5R787broy3+fLYuqp4KtP8u6NRMedxE3uyC3DbjmxqPoyts03xcG1lvD/IGn6RSNPKQ2KmF18i
/1n4b6ZLmJpSJxg97d2L6/fFl0+j5kR6s3LCcIw5i/2TtrCVeUa9UVd3X5jfmpyDvtCaTe3SDXJu
YTJTvKeR1olDn7hEtbUprDytCmizdl1uBaVsQtYpXVJmkPaOtSt443Cib670di0dYcakBkxC9Nel
/7F6f7towFtun57acjhqE0KF1v23GMPJr3SkcbpS7XtOFRt9mwuG2sXwMwolHdBniqSTbid32jaU
oEVXbjKYALvL+r3jOjyFXhaKfIp8T79ZxTzTyKHcrZ33h+3EP6NXRBb4YJwNN2f5l6Tr0dBgyrR+
m3W2FeUNCe0yF9tFltuFq3RSTOvU/T23OGaZeRPOl7Fg+RdW2FptlPf9ddT1Q7fKnVNN+1YaB3zr
w1yPRxPtmzR4pFq17evpTxMvkTmNV9+ft3hG274YzwhWd5vLN5gmHb+dN2lKxbcCRlJiCEYz36Ut
k9QldkmTX7JCUD74kV3UQYku9lAQVDduJhVvMa+erbz0eUUFXqxf8UYk12nkUY2Tfb3Q3XYFDsTE
EdaG5rpuy2KKWr/ZMWtiU3ZqI2O+QEFfRt/UVFZgV16oVahzBXE2a2WboyNPA+4o8b2dmy1Xc3yg
NRkHrmB27zDd3BYK0DLqwM1KSur8tZb2ntmSG2PgRKzd4tbY2UZ18o6fALNBm9PRnGjcR8UYU+jE
O5tmKa3WT69T51Xqb3qrb9wmwarI34Q7HGETPurV/zCEc2s4B1TdvWUo0mtVbqd+gGhbj+yvOABg
oHP1R0uql8wvbr2xHpkderdtOm+tfVMT+nLtHVYSjxIdtY2TjS60N4+Pe1X+q8wme9vWtPaQHEYL
fohlEWqmwSvVp1ezgy63nArDaj0qSOMJ2UAa9sV37DMa53+TrYpAtcOxjvMqlF714c647Uyp29sD
Q3LS9AAH8Ge01V+tUxd7HHers2w72z51BusknHHrO9rLIJajtspLaxUptcv662gp6rbQ9t44Heic
92xmPKja2FseZnbjOQtXeRpzbgo/SFokXR0uLnbFn1VDB3YyMNOKzLRxF3hh0oUiHDlwdGaWlbN1
MWLj6Gjyq1tZVNakh3TyDx6sl5d2EmPWmYOsaADDBnlmx89xHsTR8sHpWvOejCRkE1S9ZnJ/rIVG
xPIPUq1+kCXFtm20vbaukcTSYWvlLxgufGi2FdLjU8n0f3YmKMxkzS+n780ZbD0DlV/nA9sS8mCU
5p8ylbcGbCqd2s9MR/HNkuYSu+orlwbb27vpta59JCi8KXzgzkdsNPaGV35mQ/Nh5vB5i8JAznvX
3GXl8lVllChY8IQq6fXiLGwf7X9pP1DYsbm7upRMOTCvTVa/tPCiuqlvpib5Gvz+jeVoN40bXlnJ
i6MTMJhGuJ/mNUf1nVS+xZ081G1K/eMbJxKVt3bRReDOFmVlEvJdcSrkZjTNSXXh7N33ruts81pB
TKN8LkvPmdpYP35CPNZbICfG1o5UaqBsTc4NsPaWrigGVTpdZw6LxGrOc2fw8mmnPuGLr5O9kS5q
k6wMoF6sk5aKjyrvW3p/8ywTfS+kvAuNWiw20+8uY1SdNTDFN2tGGv+VB5KOay29n7KJsVEBk/RC
I/k3S+5lr0WZ92m9jPQ+F2xDEKOLj+Bq97l0Plpb6BsjZrTWYpuAU8m4742C55TvM7PEIYbUMefl
PCq+yqyJ5rS9dhZNcDfnv57B+mBRPiWxyyuvzUE8LyosWt620bD3FsRNmBmUmzmXdgpG2Nao+c5w
9/p+Nw/yxOL7O2q7FS5W+bwW8s63+9ewmZA2+oeq4RdBEP0zdPW2sdPfxGlfeeS3A6OzdkOiHxRA
ik4dT8uitZvKqZ9S4NSwUOKYVu6/pkreAX9gvKzSw3Won3rLAbiqrU2T2Ecyn1cojAQlQN5TOXMF
G+RMS7XTLWBBnzat0XY4bzvochg/HMjQa8YiSJwp3fJ1XGsrBgNpbC/Eh2wv6ND1udCbE/Txp9FW
/8o+38rZ2vc0NomlMJwWWuVsdR0uiO4PEk3HOUvl4RVQYvGm8SCG+3nodp6rfWiDc1lTOCHRffs6
OLRXNERSTS8qBu3Ncsq3oSj2pqt9QvdeBpuiGkwV5SBWd3fO7GBoaHAr0Wo/SU9E3HKcux5nGFsF
NQOmobPhox4DCKrIGv1tUbmHOdG2se5FbFzcG5k3bytzhf9VzXfcGuFYZvtJjgxy8KZjIuC3eX2J
y468JQpv0Z2XyzCVFeC2frL0+TVV9iaN1dPS2KekMLcsXDpWa/k+Jt63Y+EkJ3I5EA08uJ39XBSr
FtSGG+VxjjrS9fiDn76EUx8hcqcq2eppszH1dD/Ey9Fo5YuyWYisj2eFWBLky3ApzDUNBUpb13a7
Vpa/FnClG4PcpFwFZtIy/J9RNbpG3HY03P/smIaQLwnYb6cccpgU94Aq93TSdhVgteXaobmIY7K6
0yb15Eer0Vb2dRkx+fmPa4qb1eRRUw6RjjyDNveepCUaw1iEieKNScb+m57601+LbxtEV7kSUa2y
N1IsY2jLEXmHKIuXmHQgDBVZxD0t8Jm19Zb53lfLHgp98YugkTou6vS0aPU18dcXvTYvDAH9yoX1
NuesbYh79cwluNVMZ7fM2r/BTr5rRZ/fOJd8yfOTIWjO4+x1RopUmZWExWBPu75yd1XucPsPV1M4
vNTdd+osR+Fkx6nRn2JUntY2omI2QzY0sfrTpkA1/OJz7B4pLWv5EvlyLkukndlpvy267I1tNN1z
TpzltMj5ZxFpu2nq5gksVN90WYmI/VB38hpEMVBZfM4YAcBn6hwBVMpg5hogK/Aml/zkY3/VSfcn
lsuHXRhB4Yy3dmhuWuMx7CFGwZ2F2NXG9ERW5FTNuNHcVBfTi6/a1LyOg/FnrtcrHnnEJOmnoXVv
/DPzpA9vWW2/NoNNz1KNm2RkpvS0vntZcbAZWDwLdXP12Q7ojl5z4FS85KesymgqDCYdMcWMQ7s8
LfZ88tHCp34dgsaq8etY2ONKXq85LfEUJjBj//Agc2JcQN+QaJki2UB5sUxkcZFEpkJs8i61A6EK
xRHWbFasnLBIqn+V0X/LdM2QhLnOhV42x9J08WqNZONb2gusdbbh+bvUiQQUsZ4mAX7nNPfu4cJY
5qOPy1+rNuWRe2AjeJK2r0XgeK9ra59cP92Lov6visdPM02L/VozpznWs1+oqeuQGaFM1C1LRX7Q
Cg5RO843wF09LfJawqfnu8Yb3mVj7dbZ+lpVGlkg2YFszQ8SW1ZIsyuDhnfRtcC/hcZNpONhc2wb
mbYv0uG4lkQwsvi6inXfOw+vorlPlrj1s3Xzx/raxYpIiUfuya2vfun9VSsE9FA/lOUPaWKc9vam
L8e3pdaPDor7rlibj9pfnpOYRINnsLW2dMz9GPtOHnRm4uxRf+5F0ZFmwCw48T1+kTN5Qlz/yet4
m0njpe0rXEjrZSpYtx4LFEtx82T7C9V+HExObs2VryUXZlAvnMldXw/hkvbHuC3uw6LObeFnIdP1
SDNM2qeOvhuOHginmnloSPpEVrPuFlPDnmvzd2VnT0v9SAGI8S8d4Hsji2O3+IfcBKEUC3a92fSb
8uFW1Rbz+g3BbTrdS94u16n9nbMMdQCG2gaLTjUXD/oPGZ0pLPT8pMDktLXPNmaSJqE/x5FRqONY
Lkcwhl3+ICuR+ejM5oOm+6/WbNZwDV6kTPUkJRuTvfzmugioIw1iPeSHMUtQ/4cnRSQoQO5/ySd5
ahUNohyWbU77wDDaH9vQPrO2/TCcPuViN0/aaAdMh3qVPI8kAudy58/aTpNdlPa0/u3qbC1Etboe
7vo6f9CGgsHN6Sax9F818xx2zjVW7qdX2BE+KKeGzCI29hiMcNUvSV+BDGv2Pp2nE1L0ffRgsTq0
hHjouDzNg5WOHK3976TpCdApKSC9Yc52L46e3m6zpdmZsfeb1fz6TqKHztQWG3cofrz/DwJLZv8A
anVlxt834b+WQRiwstqXvnT7hZrCpsy6W2LYz6V4LrXWC6aapW7Untt8WqG3nCdjzj1CDKzWTjN3
k1X6y7CYRE+ZGbPRPYqV2d8CeO6B8o5+RvQ1BQ7qVvs6yOqfX+BO9gszvGx+dXd17+Q7vhrH/FeN
nQM7Az4CIXJIupKlnRX+V7wyda6U+2kYX73RPNkPwrB9fJFDg5ybtxVrPkEgAz8Ve6IMn2rWz2Xh
/SC+sGXU71CgsuYBl5eRkcUFTsGyaY1x3ipN1cd6InhJde0Kows9LXvrZyJRXndZE6BeY3GxixSN
ECXuRhgy33skzJzJDCat/HYIcgp6eYJee4dxy3P/Q3eWbrTUeY/NoqPo5H3sxh0MJasl6X1jDn7f
Nj9ktb5rPPGysQ92X1BHAbBrVAN8NnvXFtccHDDwYiuqy+IO8fK6am2YWqz5XMARCuOcS++H6Xxb
JjXWaJXmuep5pitvo1YMJ0kPUKfwusWbrSZO1+KQJvlXVxUnjdpHy43IXkxyrcYWUmfnNfbLUg4f
bWdHqN5nyaq9RxhhMebnNGNwl+u/F/5wqhxyNtAYs99v9RLplwRpOJLodNvkq0z0K9ryc2K629zP
KBJzBpYzHa6CUFu9jTUNWTCiJiMKLfum6b67tHpxVyuq3OWv7mYnIkWnqa13qqogZFljU9Q4V/qw
l565KzHPphYLejbfbN25NjBVBBH/VJP87XzxASMYqTl7chHfpznG7mH8DpNyEK6KPQIO4itZErN6
wPsGcf3qgTeDBns2o450ZqAl/8ophpPT+gOhzaDOs3MC9pZkmCo8saKMA2HWx7bxdnHHa08opJ3Q
UswOXS6t72auH5wFmmGlBPAqli2k7OOccRoDd7KuQ9Jj3DAWHAU6gatec9rpXk8BGuOThSMc4b4j
IBfPdVt952LFu1Lbqp1eAfHeZGxvjDn7PzU9pFW01N774iSHtikiO6kOjtdFqLM3NcntQ/UhIjEF
pW4eM59kZwyVQcP9LKClocf+K9f2knftxQPnJLexdQbzQ0MHbQGyCUMKHtj5fbWbE/G/F0+kOQ2t
enG8Cs/dk++st3ytSdMGjlFuHU6kzWz326opaU4nWn/GFMRuNNReBExPONq6F5xCzEu91gxoCzLV
FmHh5DurySwSWtmLpnM3LFb1aw8V+bd0N8fya+rL3yyOuTkKSNZGOM8a9qiNcjKMS+R1yCFr/0bc
FlcOWdwZgeD9/EDW4DB7Ei+LyYcgzpHDlBq0IjKzcVLnh4qra5Y2a3ObCSa4mPdM0fYD+Uja8PMp
Zy7FpEjnIAhIRIiNg3VoPx68ZArLyqYqa7f52Oz92CiIDjNXecnWoKB1PSxuRcWaI07HNfAl9vFj
mJab/hZDQWxjOnpDuRnGnKBxdtHhd0kjUdlU1X+a7Yd0TZ/Gmt/ifNx0hXM2SmvdyMXZxIOSYT60
P1g5G1uvwg5ERavEO1Oezw0i6BorPBcTz8wqnuNS2xXGFMZLiUEj7I9MDR9lIp7yctjVcXkhqLKD
lQS74eISRhZ10qOFwinhKdwqEwN+kPG1GsgWxZm3H6piB5K/Twyipqv4b7LUS+EvLCMknMZU62fC
kGdf03BYGqzmOBmiPM1+s7V+zeyaxNWCstV1QxTjKGGZGIEqGxUB1L7xDVKXCsiRpq9/2eV2mZ1s
G3PfKc2rQuR/NOeYRa3a71xZL5WRNGE/cN85xHq7aUOfuK3i7pOw9xzIcvkdKvM0Ilm3lvqnF4It
GixfbQt7Q7o+tKz2IDNBnGDhgFUhWC6rlwY80/g8sZW3tCEahwHIJzVu8VJ9GdLaiNYPrTX90j17
68TLR7rk91RjzAIps3cO9u9u9G+m5KV2iQx21MyNMD4In9tcZ3JnFsOptsrmbmpNsheDdUXrefOp
fzNONabtgUmkj+SVliW/JekJS1b71MTiNHndqZmuolQvEojUWYunSadmdQb5iT57xJlBjrbkVeRJ
WFqwX2KkTLS5V5ZZXaiHeetN7T9/MDbEBeFsecl0BNzYWJCRJXTaIAgemT+yAILO4nQ3FOYxjdF3
gTtxckD/qzmtT36bdMGUuPy71G35ocmOSAVvqn+OMzvqW/1u9+JWOtrFfahdQtk3jYkybKkY8Us7
rj4GTka24IjpCSalOtKAGmnDaDCl+wd2CzKqDZg+doHmY0Gj/mvjNZOyYQ57Rbxq2ZdrFUmju9SF
+1zay8ErjH2rs4ZWebes8/dESB+dsf/Kmg9CjwQUFEpE3Hoj97W6zoSh+3h6yZPqmqdMj6eedOeY
PAfzkAoI5cE+zZl/sDszVDPVh2HHdz1XiIIcAfoc8iBt3NxMoh4uZqMMk78+NNkQm+1l0bT1nBiZ
DCbWr216j/7ejSnuIYf2Zs9gXhcd0sEcIRoVzE29lWpKcLS5g8jqlE2JXM5IOrfEExfykErtP6Hg
IKifBkcGKxkbAtMvSucbSdDrIWRK2BRtK6p53fiZfZh80sJ9ezbXJTl4qzgkyfjd1eWl8Pq7U9af
jN8JTDulDZ7ONA3fbTJeH1U2SD9dma/tK/yuYgAcSol11ECANfe1qa+3KY+Pa2FekFr+rdp6ddMF
96F+bvJ5N40JXNzDFah9/STQctknfs8YQDtUHXtm07fcwSCfGwrfmokC+UDcabmbpraf13yHxwMm
IqbPqnMIRY0Rbuqt6MAis/oaiyHUmJuAAMzOnQKH2yPbgLR61RSDKWR+zfL8WBnlNW+sf2uV/XHn
cesOaHfDZAwHS/k36KfjTAtbGwKF2Q2llDuCJLgemGTdrIXoKTTtS5T05R2bgECFMT17i+SlxXRk
SpN8ZFePXWX+iYU45j0sQMEkHn94b631nljWCyuzAi+zt9OofaqKCVuiAex1P5Qno2wx3lMvocmq
gmxsnyctrsMUQl7gBhNM2yce1Hns/K0HHhk/2dVuGdFdmciPa6iP38o1jl3jvKZLcdTt8smq830z
JHhHK+MEio2VEElwZrxWD9U/1l/0eP5oKGzge3PCkQh/LlYUYt1pdPixym9pf6ybUQ/nvJlh2I13
34nv6Wh8D0VNyhwncaUZFxIpxunaX+F2ExcCgSfmT7AAXg/kMPw4+k/MNLa+KLHzsqj2UP/X4uAz
yGcmGRG3KUxM9eS5DPNrCEnW08FfLS1A7WEmBkaNLXpK86U69p1b8fUOu8QG1hwmXDA5MsepSJtL
13rmRYGoHvL8ES/zuoer1x6rnkCrSW7NrzXSiCL9bonPeBx4qZe95w2aauFTaiya+c+0p20mYorC
/kC7aW/GRH9D0mHCeO29tc74JFkDb8ABzZSP05TcFipYM/O2Y2t5R7s3Ei5FFhjl3U9O5DTQzGWr
Gd5XmiPxtdl31brPwsKBM+RT3XvHol/+mOn4XXjraW55u6xcvaWJfOGq/rum81sjidSlA9KNfepj
uc1b5jFIEpByiPcF6Bo+Y+CPzbOmmPOtExDtDHc3WPF9WcdQE82f2couxtLcFju7TH75TzrFpy+y
iHEMr2IwGYcmvK3bleFaddtJ73+tUnxO6dRF2dAf50Tdl8zPYdDNH1GprazNXWdYUUuIgakxPhFv
402P+01BpjNoyH03lXGvkvicNG3kKZYSpygLzbTte1LniAigb/th7PbMADwKUf+1OvLCln5VeXsw
J4GTxHj3mEp5WfCkljmcUpMMe37ocuNZj8eb7N/TUpyVydAu8LFBwecxyZBNmcm15BJC6O1Z3tbE
pLekR8xxptn1vt34YaMI57vRU8KU+TNTaRh20R2YsPIpVzTm0UUtZgdnyBv3rRaUNCR6V2Sb0cV3
FyWCn7zlBnetZb1ZEwiLl1n/Fbhk2uoQu5F/S586KqtAsEZcZOvoNM6eKQ7P3QrymVvmd9Z3PXzO
fBqW6bh0zkVrBKMbindPOQfPaBgOMA9XT6/exjG7ao8kiUmrN9iAK6jyBtkOafDSaN2CLmyRAsit
517a/5F0M3bDUK1gmPFX2+TXmneQqBdV5TBthkodU629w7xeSJcHMjafOHw2Tez+rDqn4MDSXcZg
oRPopAiGjQ6sOI+E3pimCFvnnLO5+BqytAkdUMUhTY6knaPeBXtvLOrsyfyy0uTa8iWhli7HYtZR
wJyX1V8jnDO+lFzsh5pjwfEvs0pCroxLVrabWTd+REfQJp7TXU7ucumaw2hkp4oORA1NHXqr/Tx5
y4nkNOBcFVngFzMhDNvLX9rUO0x6tjGU++VbDyjYct9jqfVENtRPiXUxWEYWSH/ajLAXUB4ULZBj
HmVxoZI8rOyUvzA+v7+4//WadvU8XYU2Y/X4Q/N+tbsngnxYGBQmc2HuE8e6C9LahtlHtax/rc6I
hi4+FsZwbS3ypt3yYKicZ7MTob+Ar5qdNgVVY27sBA22YnholRD9TqgLsxWRe9Cct6Vsz8j/2Et0
eHImjzAmfw2H/DnzlCaoUM/Z1ClpmhjZbbWTbS/Yt2j4MVbl+GJlBEks7ZCCUrCn4YMGI2fYUE21
j3Zd1YIdkKN20A12XFBnjg0fXmY7fzMb1cYf3BfMm2uhj4c4IUJv5GrXtN57/ghHZ+zIoMmqKccY
GI81L63jo5svpwxXbm0iQlNPzD8KMURvRVlsi37og86Wr4QWQfhTASeCWwTnenXbB+eZ/ZUpJ7bG
45UYrAxHxhnICSTkGcu53axZCykAfUq79UZu4DpwL0Pt6Ba4aX19nGp2Um744T9J1dy9cnACj9AG
Zh7KVzUyM7qMkHH2TuulG2tetitinQCzZWLytCHNfI5bhlJg2JLknchLM8BBBMWsPp0CCBAth6tA
36e6yUAR/rMayqht09faWo+rKXfJUL+nS30zHP1LLxS/+ZzeHGPega9uG1QA04BIhu2lxJ5fq8fc
I8GumVF8ahXSRp0Mt0Y5b4MDGuenhxlGQwGjx3pNv8dsVLybxgnchYDbZC53S9XMeaksb+/7cOtY
W2Gt2JAi1H+mbWfb3CCaXTvtAUP70rFi8VDbiQbH6ICoUWtNOcCu0tksVb+MLo4uHohvqlfMvDGI
c5tu0GskyQaioD18oA94BVBb7Y1SO4+Vv+3c7qn31i3hwH9p2/8nRAI4snxMFSQsSl6Y19Ovufao
VYW8FQyNEVjgXqv21MY/o929Opr5utjrh1YuW+qyrUO3Upj93oJzalyIwj6JfPePA35azKhoqqk4
zD3/ZeYJLGM/6rSlIw1McLAgm+tCnnXz9FLY5ZXJ9E/Jym+S9N4TPvV2ILm1leB1ynGDPtP+1hYB
vAweJ/WZo6KdErN80pbpm08p3lqGt0/5PSxFMduYLB90hMeTvkzvfQUiBR/IHzA+M4qPUMk51Kv5
2CGrGqP8yLsvlzKNVU3nmCj3Ipwt1vkfwpQniIbLWOSE382Ty1+myAmfCvVSaQ4Q1PyDEbkrxum/
GnjBY4DRqph0BCLjjgjWccxQiCQH4fL94qdSuU/Iv/hZdA3vhAlwico45rq1CDxAt0NRdYfsgba0
jItgdBGpHKKaFrU8x0vibDxjeJwzUPlD8dGJzqcg8Vk/s8Z62LaeYvdhuYe8h3bLQK5l8epr9cvg
O3db+C+LPj7rfnmeG3HOjerO+Ijj4Nh0jORYudnqwCh5SL34ZW0N0oxgwnomX0zPIH/hceqK3lUb
e1YdrWT3nM7izAn6wezyKZCF3Hvm/BtLJSgjFk4J3WJ7AsOkAls9huav+m0RHT731KzPfbcSjnGZ
J6ObETJk2GQzPww4WxtpTmpm9ERdj0SoGFrAvJS21/+1SUWPZZqbpPHhhHyTqGYavzDAvENpG70n
n7hHx1Ow+KACVQ7MWMv1PBtD1DjowWv9AL+wg8Z12eJtMVhvDdrBPNsGTWI+a4yIo+SnjT8R9JHI
QmUKvaoHDHQ7LWlGn4A2KuNuxCawDqUvcETGwjqOCTswtGwNVYNH4w4jpAHGtMTj0pzsS1Dj1CW2
YJ0iW/iK4UlVb46busDgWRndHLgVmEuHIkNy/4NxUy/AUTc/f9xS+nBeRMbYgqF6pfARoZ7njBRU
94qJPKOxsMlJnBgldaVoYshKRjhn6F7cZjpkCqWutXF2Ro/8EHF6KIDesKOF762R3SmbeNc4ywOJ
Y+8ky1us1ovDYACd8Si+KbCX8XBrelGev6gwJ2IUU1gnXM5s5SBQrR17xzm6DRez3zK5YJjzkzWv
Xqh3JsCCb/GJrNpd0JmCQD7npnWrbY9O3r8l2V+MUJbuWmr3qBHoA0gzuFMEOrIRzA/LQAqMxYy0
nK6KPq/fWEYFNOCnWHVlQzHOTLfco22tvPjNtZvxZlq6/pq6abWXNbHpUFssmriyCxvf+Vfk/ZmV
te9rLf8mprmvfSLBWRrFcj0J6rl17J9TjwFayKVWaplB3tXE+4f2oxmY6VP06W8fv2oE0IA1Qhb+
hJPGeJKByMv4mPckRHfwrPKPRaB3glWyiwadtNU2Wj8E7eq9k9iEej76dr83dPFVWIwd6HK8uMGk
NVTaQg7aezXabjN2rO1mqo9jY020ZMUMjk5h+cSwl/rQ9uJquqzTGP8k9G0LhECQGdqJQNDeqGkm
yf+IWeA5GyeYWrSYjD7QsB7zfbuY94P/2+IRp2XiB8ekvMKF3BafOieOo25Md9lErMKv7iXBdU0J
ppsMFm0bXQ1LEH77qdxXHnLYhBKnDaEHulclJU/bclw08aQaxvyMcsfn/bfx1pdyqY9mX733nG65
02O4NNfYt754j++gjMjo07PIZyesEfD5aYsIjEdob8gYsLJWW8+vlk3NtbzTNG+9MQNv25lx9yzr
/C/MwZNeu5fUtz8WVPgJnKxjaJbndR/aZB0fTJK7ZM/c+M/TWne7fmG+o9HuK93/H0dnsRw5EkXR
L1KEWMptMZftMm8UbVIqRSmGr59Ts5lFR4yhLHh54byD2c1cO0i2lXkaKkQYY+xoGlq0JoJPzJS3
NkxW1DZv2oz3flolWLvtaozTZZ/IlxmrqIYSlJnyzuZ5sf3X1NIXzbGddIuJx0UhCkDnzmzTgx5Q
0g2LU1PNybv1IgY7ZqIomRZZ2l+GkkulBlXC7jeXMtBMnLec4tWQV+cuGL/qgoALLMKnINcfve62
fhPxNs/W5dyL1f0Xn0Zeaz2vhXwgVJbfyTvQ0YpKLCsDMMrY3ISpH0n3zcSDnIfO4znqzVg4wqJ4
HfUrYT+VdflU1OJoFqF+LxLUuhokoD+v+sHOF7EJ9GQKhnnl+9UDt/2wNAqCLNx8nB+OUyl/bO75
TtXPpSc+KdESmkredUQaqVXmyrSqtTdPv+403vWklaNowBOHO9tTfOsK8jw1Z7ZCuCvBkb0fsA0h
uDHUf5dR8ur307Lqxo4vhZEmq5y+FkntyHL+GYX+KMyUnHhYHyJROiCT5CUZrGk70WKdC701gwrB
v6pxaNoDz3s6hu7WKMEGmtO/SRYXCkWHwfRHEL6g9jKfyZ3KDquD19Wc/o55y8lqIKRDpmvyxAs1
wPMkbcBpRrSwrPIlQhMciO3FTXVO7tKqH1Evw0NfJV79rRAvRSOuCd6lnxf3k8rSACWS3i94L88P
ZiI+lAm3BfJUGdRrbQOBayjVevG5KazHrjU3grpk0zMKEiMX1kDUjsncq4xdZiXdihYMvWv4DggY
UUAiSYuz0bJfA+eaRe5k+GqzPSoyYxV0RV0gjfMRxJ6N4phv5UDVL27fVAT4AWEBd/ghg6W6MOJw
M99zyir8qOjIOIAAN+Gcp2uriTY+fY3BiF8ma9r3lIWgVjxByV2qe8bPTot/mYeiazfOJeoySmbt
+IbBt2XW2AWatlOUkWPrOH6Ernea/fIlG8ODn2Yho1D64SX8kPewAL+wjupPa4wP1cjhQ5r9e1On
z712V5SGlxUlKeI5u8YYK0g46glQJdjTOKV5Vu+ixD5QbLW5tOZfD4WCKWBAw+8ENos4NnW0Hap8
5U3NOnRDAnnDKuIHVEWa0UgykOSHP64fsY2H7BIYKSpunzjHZu52rckzwYkazpfda6bM5zktPmfm
YEbUFH+h37TFvIq95Oaw0DTGg11MybDr4Zf0VX4WRvg099kPbKOtN6e7SeNGWSSVeXtGa/gE1yZI
TpGFB0dReKHC4RWFMyaZnQbbjBxEzvtQBvhkoUVx17kDC2S37czwINH56Lns3Xn46NL8kAbd/QVH
fLBQT30yIcSVf37L2IR1Uq4NzTG/FOnTRP8QZ2K2r4mffiEz8ywO1KUpgfGWMHZWWZZ9m3Ujz0Ye
U/GyDblQ4sD9wH6LYDIf4jrgvqmh/Grf/2iLAlmm2ZY6eypsrgXRcrAKhDratJSXWSIMQnbTP9se
n6y59heZq8eT07hiL0kAvzAjwt8DOXDWeYiIMXvfgUeqbopIeUFmuhXNeJjvwYiSFv0CRwoRlCZb
pMel65jL1O2e8glxXvkQipgbDcNbcTgv7/7Sv2jwSTFOVyAJpCGZqI5azDtZJyHcuuS7SfG6B0ee
6zZyVkEC2NhFLowKb10a1da+/01c8njwTpeqCbGKUig6brgv6+opnij1t6RlSQvoFeu1GTfR47Bf
6pIQXlyNZNNz8kwZJeVWwSApBQXsMMJa9m1C0477aHRcClrWzh4z8blyvBpSZvqNGRvt5mFwnmIn
rc8BxBbqL6p6HqewuYyxjy6rdHeMjbGllBXGW8LfyAxOrQ7TmMbLITGLRyc1opXXYosOaqwBJVTp
Ej+bJ24aJ6R+U2crmswk2YcnhPiWnruIlDA5ZPkzSf3ZjDCgEi+unvIqUifEBOtcitL4KB0qg2GH
OSDq9DPhrl1YI66Q3SYkimjRbUtAT2hh/XBSImtfaHdal5L34daIW3EYLY7KHAofeOvcdRxv/CNt
FR2igrXTOunbTTeH0G9yYW3sdjJWo2MA6GT3+w963tajcL+STNjXkp/6Jw/SJ2KjPGcGu4gQ8DgP
L4RtDJu4zPl4wLEuqcEV8G14V5SSylCoM4KBU+MtVFy0TPSFu5HcXFsCbn/uhBYV4CSPHBcaTcc8
T5/csCrvz1OSW974KpFLlpGvvomO6lWa+9W+d9ob4ZtoNRTuC7xHZkva+esw5SBAWJaKTT7qzzzs
rb2qlHELS8d9h9tXPEcz3Baz9mz6zNST+kqVJ5PT+CKzBx5FhF57dBYEvixC1UIz/wmamd2Jrvc8
2/TYraqFCTRPh7Dup7NTkWWybLO9WAyAm8JIkJEc9Zk2sIdywI1JhzIVzDSBTHckdz8puqUdHnTB
alkaP3rsF7mpCpoAgrEwjeSvQXJo1Vhwk2FPUR7tYYNktm/tSodJKHRQI2KCW7vRVik5nhyxT4/5
ke5Mvh0ydUsKuJMi0ARrVGy/5wZwEilz9NV+fDMHqleubenDzOaCi3nn/pk9lNbWqmzO+tkfduu0
SKneMyjP9BecGD66N47kRXm4uPQfePuHmoQrQXSqmiG/yohMYuLD0UB11L0J1ROTN6BLTHPK/244
uf8wErti/QYGBQMVWAgvlw89zsUmazp4cTFp1EU5Ou0jF+LNz8TrDG6PaI2LsKnANsYGaE8nNwi5
lvTwUrcBXdPjPBu5s4XP6G7cYaxPhkkwsaPacBBhLvdW4CUXv/Zh2cblZx204051QqzCpCH3HwRi
A81erKxUfc4JwCoUC29pBnmKi5Ek6wbO3rFsiGi7gP9AlU3QcvsZF8f2woprvLBXCHrxWQ3uc3MP
GuUipwzdLycj6zBmcD9xCvuFGfRneGmoM615aOd7BcMux1VoImj4dbsyLA7OERXNlgNPNbW/3FHz
in3kL23s7WzIZLE5k76s6Ci2j13mnCxfsR2hLwDC6vBL1tyGPhxKYzQOWVUcAru7RH25tYEGJrF/
bYxmOycBCqlFvi+Ysn9zknM5TEerMHZVm561kJ9WlW2MDPcx46/cZO9E0g9WPXQbNcL70pHD1e5S
UButzdRjCzcVjepyPfDH4NW0dzPzZAdIud3MB6j1zldRyOOR5Rf1yK3vSfCAohNnDx2eKMPSG0nV
zlwf68T3d2WYE5bCG1yapllSW+p+XELke0B75VLX6laEBl0cKzOJFQxiy2jMr+Lrf7Pu9QKa0hV1
cuO2BmzTAWV5Lqxt5hKMKyIkkuzYmu5VFvXB74KzkNLFmx0o5XB3T/WXpdxo4U3RZZjHMw0GBh7L
M4i2ldlZiODMONlzdIIK3koKN2D4Y0+cphD9gg7bBSYDHBODgb3yzatU8mNskr0TVRC8UpQkI3hk
MvgYOBsbubxSYqEXmK/KNMXNjBBcCeq/CJcSrkdCSk2BuRgD61pY0afJ8YVQTALsyDsbGd3PDg5b
mO/bUp0CzqksCqCvM7x0jjrL0qNxY/HVJyamhAyQyt/HDLspVi89aSG/EasRK5WCRrMg70TqCFbl
rKALzxlhj/asYw76Xb6hUX1rkJbont5/EEZ1ksvFMm+GhCGb40rjjOmuTlgmRfxMk15Lcp5+UbXQ
aXEzg0CvHf6NdFAGPg8TnmRQRn5CjFvL5l2RmXwhxnaM89S9Idjd2twN1kE73RJIOMsR5sU2Vdx2
RUb8xfyWPEdPrqOPTuo8qLF88t10eNBRk7PEVJ7KJn9IPGcfe9PVL9J4W7f5bwkEuG47lL2aoFjP
AIEoFCx7p8KSHcotrcpdxrmBTIZ1m0fs7JaqLBEg8Wmn/pdbBKQta0g27UPrOS9TnV1ymmecw6EX
Bs3Ra+3HPOP0l2ALCxF+SqM6N6NJiCWqn5t+VkTbvDe7mj/KzL76DjVuy8sfKAS03Ec1T3VwODAl
NM+IAnKNaINtM6t2R6bKQRqDzhp4dfJqZ9krXtBbl7hwo0nBZaWGYVDMO+H0TER2164tjmHPUSBw
HpuMM4zndEt/NN5qWdDlj3lA45k8zJ53VkSjqTUeTHJa8T1HHmb2Dxt1P2qvWtukxpfoF8YKWOVD
MTacpQvnBkTtBNVR0MuK/hVDkyyCJkcnjIH2IoSXkrdAkII/4gNbGuZAQC7khR1a4THvgjcZit9w
nHYTqHFoWaQVeEGa6GsNpytZn8LIOvdKPpag/WCnto+l6J7sEAZckkGK1xQe89zBtpPP3tSGi3Tu
j12N7Fr2G46j1EqtQJPnouOrMvcrxqxedqwQXiVpTVeF9h7PrOHQWvrXBNjfWKBxmHSZxa3iPjHy
ZijGbyTCz9QYzk2QHaqSo+Tco0EkVbmGc8bfEtaPmeuvppt2hi3I7tsvimTFgvhVv62JNUxJNrzn
mPHTJI51B6Ksr597y3qoKvNmxb2zCGmegAjmEen5wLrjonqSrXoa2/zScJwheI2kHSS4jrFKHkK/
cZbMdW+myZ3boV4RxSOvVUgXakwVXliNx5IY9Vg3Hg5bMqDRzzdi7/rUzSPdtUocVMbtVgMnsPl0
luHI4AhD2INICll4dqCDlAUHDw7ACJSxR7ffJzBP4pfDM1ML0KPP0HdPnU8WZs6eRRDuySN/K8fb
4yLJo2qCeAkIsISB4oBOJvVPpZsXepTqc6mmflPAA0DrCgb4ATyeGXsyelHEYPvgFULd08QvtmLA
5FSZ2Kd2it6qFhRrwOuxjqEDwGFaiSYvDyZLV2ZqOH1mvnaAiGifOQ64lObX96qdNwpWDM8hJX16
cx7XP9DNYboTLbNdQoCec737F9Zo/jMMqEWiYB9JfcNZ2yqjO9UmegCQ8Ea1D2UwvRRsS15FTbCP
XGxQ6bEsIp62VpF/iAbtwWliZEBjo9LI2xNbvpZFbmOksQaD24+dSme/nux9rCHqcaMlfflTVvgg
nu8cDCiTh6BBQ4xyrqGxwC9Q1Z8LTHMTUfRXIscIpXox22pnk0wHaIKIce/ZdMGhp4o2EKOlhr7I
RPpQkWAwCuepiNp2ObksfPS8l8CvvtvUxoHOPQhWyDZOj9OdoQJA2GqBEPiW3lSFufWyaJ+7RANa
y/027WY/D53PS8tgiOyp5o8ExGre9eSTEWPabRbHr52d7ANIBlykpDkHaxOH1tKq262cAIUH49PI
uGyE/btrT1/c03uObzs9BOkursSxo+G8JFjF71fqawfMiBzR8OmzOrcoEYSAmdYkupuOVExBhBe4
aM352CmKDTIsU8cf+KB40ef5U1xHZ7e0dgPOsm7GrUlaRUbhzdWm9TuKkE03BSvfjGC4ssvhtUib
00QgEwOgd8UjaaAQ5iyPfppwUOXCejVW9ggRazwHkf0UF/cQgYnSSDS9mlntk8v4x4kmaJqVTWmT
8i0+36JuxUtj1A/AqUw2NyUu4RxLWlvdyC9rUsMq0J7xpDn9rwM31RB2GeQr/56+kFERbxOWxeyF
rcZlPligQSaBPF639UpU3R9ss+ChjcF6eGE7ffhWMG1i5c0revqYDihMKR0Ohnjzx/Hx4VSXFKc5
a0YHaIpOHyNCzsvAa2F8+sNrHYzDrqALjU0Gc7QHq0FOu2ygcXi1s3ADYFJVO36VvWG9ixpdSwx+
udaavStZSoUlcFW3NHVsLeLM5XsUYzYeslo4R89BE071kB+1EuE+6Rr7nE3duCFiYz0Ho3FtzJTz
bzdznu3qoVmLiapTngi/Wo8DP5LRDre6Sb/h3yG0o7B4JDcXISnaqHM2HN4PPLm/RswFjBYSK3L2
3Gd8nfac0xXDbG0BQgUw9gsqvEtOITbgr7x4LnE8dk4l4EeJO3Ix68JDJcK3aK45Vxg0ZbKUw4wt
U7Ee5DSRUhcs9xjMdwPmlK0K7CHWoRQhEY2QCcGTxmfvgMIxonLvifgFZNoGVtEuIRPlmcb76Eys
5ujEF7VgNAYAS7l+S3oqACLf9Mp+YHNqgO0R1Iuq7yC1luZz13pP5SyvQVoebOmuSjVAjW/kJmBT
Mv1p9YXNhfKrGaPBAK2jMHjEyjCpK2PO1naE0aKSvS9j2EGU+8tJadoCxjWckQ0GMb2VkxcsglKQ
4+tgPFLYt6AGRVwDuMchpTMpcLuD+KAxxc2OSPFsngR4DhoFa9MjssS1B13KbDZz39D/19l+IvFw
rBtegB3TogE3b2Ei7j1WXOyL1jPe2fJBYlUCjVWvrRM9T5kAR13/qwBzuQaeZB+LYTmj+LF7h5hg
wQH3UvT2v85ML2nEFFO12bEJm44C3dAtamXT5c8Z2iqFA6+cm4qqbY7wGQuyr35OiWUglBnWv3FQ
U1QiWIrj+BUQmULVjl6t3GVf8rhLpgQNHemIGAB3g5UiYhs/lM3GrX3fKwMJ5R5Yh29Tik0lppWt
Al5RmFuVrNS2EPmX14dPoqBdgbl9SKxwYyNfOTyzvSn5rDoNWATykxfhKOulKXP+VPUxar9RFp+z
INnSuWL8Kw9lr4+tEi9zPJ+k+6Xy7LWF4p77fMYZgPfRaK92QcJ6EN/JvU7UBFROq4EntM2QmTXt
uYLbL5re32T+DEcjfbMnaFRlQOomduFuJH1yjLxpJ5BnEZ4tsEwpMD/4iNEMhd3t6WGlifvWRuOh
aDsFQdD90tRGhZ/tcSPlcrTEL1lpKJHtZzAXZ9mH28L1Bg4s4tewnbVfZhvLddmsAIlwbzf4HKo2
N1VMU8C3X5O6viJds+CJ8O7sYktn3E9dWtI3sC5T3Z5jisPMfJeqJMUwKHImVBsnh8QHgT6wvkvi
cDunc3dhxSw/83lWhJU56a1jszt7iIKLzjLY1le062zy1qz9WJHwPdL6oGquD70YH3VH293Jf6fu
nu0vyWxMHp3Agnxh1lp/qptfY5YIwAtkimketeyuie1egL9dZ7t48cvyMyBKnbndKrDs79y3yUDR
4O3G9tJ6hUXH0SGWF+vgZGCjxL23i4r+jWziT1WPpzmuvUWSJU9s0XonR0HbsWwpyQ9i5xrWsRcD
/LRINBv2cXgHG/zVusvH+F25lfeckllgJXWglqXpuMvC5CfvG8U5NsbyiQ3dYwY7+cYaYE10PDD6
gE0twORPVpogZPrdYoprrEkx/8RjziA1ya3fTivGkfxcBD0WMavXquS9vKcxcgcInyBowLkck8Wy
GEGIo0OcfzYYtvAzYhKtKOLbKItx5+iR8fzatRndxap1T2NanLzqfqYsznM7rhKow3U2/phdt4kc
h23l46URwj66U/ea14yG0Vjy4LH1a8naqNYdXo2E7h2hzZFoT61yQAJcxhUDE99gQF6JUJY1TTZ/
aOpHP2kvI0B/DtrJ18BlykkuTLaB5PQJ8LbfRO744ADDnO/qnZSEqYC39jwLCSBEj67frziWI/yp
7N1W0VLn+CsCGZWXtDpGpv1q8l6WhXWQLvQ3ZIpFhN+1yGjB3DXxRI+YWDYno+nsx+NflEreMCC0
RovLFRQ1KmxyRHSloaU//QwiZ+Qe6fwsYZjH7Bnhs01ZcRMM/GcI/RcJgtCW5bdKjFezM98zWwP1
z6P17DB1CdybCTEvl/RaaaE5MUdblgAu3UZ961yQWAZFlRTvPunCFjwSqwrs1dyE9y18NVCkIb0I
TU3XBKUwU01WXcT4k0uUgebasQSD/vGlLSVJ8mFHEISwVvWONnkLhHthqiApmctDUjvGcg6rx4rb
ly7Y/K9GiVmUd1buNIvtVJr/2mG+RFn9HUgGIze8V47QfJPmDqqsnY8w8c+24pgSirRDEh12lTH/
zrPEk4yzB9/HCogMjiAemrPks4nsZ2YUUhI5PX/1HGTUWGnX1PTrygAKTx1sgPhePdOKl7lhZks/
HCGSJm8weSjPNenVC1gsz8k/ytMXm1F+3fNMKJ1+YD2ce8R0uG+igII1xk9We881kad1p7eM8h37
8ty/IZ9/6FUug7nesgfh6A6sFiMjcwCsemrcnBHJ8hmLrJtbBjc/zQk8JsmDmQ2nkScEvauBAUrf
c1Q5FyrZi11SGJukz6/sRz4aNso4tKznwqcXMoxfYxC+FVUG/4uWEV6xvQxZzgYi5tVpTIpzPvhM
L/wXEG2bJLA/qrIi9ze4T0Dxw4vXyyfT0T9FMZ0ATiJ+dfTWM39jUuNl2w9XEi4sM+12zL3XwCre
izvvf1bnilNR5XPg8AbCCOVpdo39UOiXodeHqkU2Yehux4L3dm3+kufgDezYf0WbrrA+9sCg9qqM
v0GxbAYWi/WxYkMAFWVXv6FW/rQzLURSA6rku9rMXUmNIeBv4nk6Z1Ki17YXXubzwWYZiZ0KhGjs
ddsu96xrrNdT7CxpdpJnrL7YLAauUdjvacwmNac/q/he9c1eEkVmTLveddCI1F16oQpl4gJWqyhl
9agqS5OjT3FUvfwXGRG4j5HVwGm7qoYMdLVAOy+vMi7/5b5zkRbh6kqwWdNwPj3UL3pMSzUX7PYk
Td31lG9L1DA7c9bARXZDQO+LgCAc2OdmYsUnj0Q3hQ40d5sh795k1D05WX1gYddahNHOrkpIpLzY
6tQ4d/y8iW0uZ6rNJb0U3d5TMtBCAl/+scPixXA5h/KKWDrj8FF3xaOOO4A5DYlAmcfek1ZyF7GC
2maDlFVx5SuH/pxTvKBcxusyseBmDd2bqiboBvgGFcDsEmYv8jaowLLZ9pyVlUeYY4qLZdeD0a3N
YJU37vfYDgc2wWwq3z9ql0O0yZ4GVp0RJGJl251Xrur+MofOe2NC+/WHRwy9Xdm6q8AnmSGgxhlO
SWYt/IH3dQsstXTdNlvW3IFNPm41cCRV9Zcc157VNoQr6pjL1qnIC7Kph5JtLMN1RH0zt/w3U/lr
Bg/4MSODUE+baHh0ygIASv9gBN1jQz2w1fcQeXXq52hj2NHB8vtbm8bPblZ1y4JZfcH56xLNzdrj
sFnY1Yef02OcMJyQTMJqpjLk60df3ZdQ5v6qtJpH0C07R0Mq4AXBalBIXanxN7NDkF7E2vX1LrvT
mMIOUdADq+RFV4CnD72OL1IT3NC8yb0K91OzoWD+11DBEp1E6WKSDpQJT6bdcQiG5dVcSA1u23bE
SOBMrnR1kDELUJHpmEQ4CgDQalpWftLMuFWj5t0106zzyOxSEYNzXvXRyTLBU4zNT5QNe7dxj4Ke
HBMigTlp52JXFy2bmuZbYAyfAbJ/PSfXQpK5y1kXmDUHr7M2RMl5I1i0b6H/+XDfoU0+ZnX8lyCk
aI+kQu05/XPa5K+S3OtCBvm2NMt1HvQP5hB/yLCiAYI43E76wlvhWNp2fxwmPnFplN82ZIAZFL0p
xQYcDz9t/pQ2eLC0vlcuG8LZ+7XH9TzO9nClUQ2qaZ4eY5OVGQE83ETrBz1bXyT0LkFDKIVdUU3i
XhMdgG2Rz6gIfElnxz7wMymJARQWzdlsHmos7OIWimQ7W94PQCSyk9mX64zHxk6+BVu9JAlUJ5Gf
VRt+BpZLEJMIpp/sdPCXA+Sh79OdjEhtUlYC8WxgtM7jH2oHbLdp9lrGtIbwGdGK1hbzg83nt83N
YjP5yO+j9UYqb1dmclPfvxWxjCXX4YZPhaOmPb90U//aT+NvXgdrPkW22KP8E7ym+mRhO9lp8wXL
5Zil6Xaa56uA4GkHsFpn5zC13nJmBUyuw3fHL4eVriSYiLy4JTZEGsPttyayA+12ogR3vb7iiaoa
FuoJwjg6Gtc6Kzbw4F+1Zb9SXEgo4CaEYCSETwkdtcO6HGbDWLS2FSxmh9CJq+0nFVJccuQRdi28
gGZL8g2vJ9xlPURfIiH5pe5Z2jiKiinchCwwpvB6ZvRSkvppuRyJlCw4bayBjazTIff3gXLelWw3
OBRnrKVdEY3ebXDydzZHv2FEl6TKYPl1rq0P1uxSyWqgs/rC/XHc/ChD9e4p+2RzvKF09BaCIAxY
90rtja4fh+ixBF0vs7/BiVYxu+rAvx3h9RCqj1g0xNGxsqLlgC7Lh/LoxhQKYERTO2ZhV0YdHWnw
QWXTtfC7/R2F6RjhSocV+zjK/twV6a7A0mPhrSL1BUmeC1KwxULgqK+Cwf0MXffTg9C3hOx68B29
q3p5mshBkQM50Dfi9ZKBlspftcr/FRrMZjy+B11CL0fGTxg2uwjmJ5LKCuXyUnrZdki9T3eoyKbI
G+Wop1IAEG7ztw5B4Y7Tb2S2a4CmLaMmSjeaAMQwa+577xWl91EVNJh7NlSx0TfropNCuuCxfOhg
60yz89ooEuLFpLdeTXKlGruXPrQvFc5EZU77pp3A+BHlDIETB0RXmiR8B+5zIMd8DuPu6N4p3hH1
r/vOtKkEIoeH0M00DpuO3T64kyeq7NfZp1qEx7eUNGJtxXG3sFhhUkzWzpf2xrMVlYH5AD0EhOrw
VtIeDtqEQkYB9dFakuczliBdn1lJ84PQ/MJWlS1AiW0r61UQZXKRcrSifiq+GttYBU3xFarinzvi
/4Fe2zRsI2wRt0uj/7WmF6DgW5VWBwyBdWgxNsEYQLv/S716X0kFgdCf2G6by7Ww52uURN8ctlDV
hsdUzt9hRqUHLEkbcodVHud8pmWiDEesS7DFRAJn92HUHekwqP2I2MqPLgnB7H7GTmDNimFjmOR5
/Ss6tjdAI2WB0CpK0itbUA66V09KFq+1aCfa9eJh4FuFngOUgVeVVw0rP7c+sEFuzmjB1jduMEiR
B6LuzNrAJ/zNVePLVTQwlk8x1Ta2ebnjvelRHHrb3iqHWEIILtDsX/L7fsuajZ2pwSuG7kXXkTdT
pw4cxJwYpwbPgnzS1hokC4B4jMyyfI7zZBcKQjuUo3LiDUmS0sjyXygf/rnpdPUoOLC19ZAUzbGW
7a/gMmgL9lMa/acze3sDJ2acyRsFiODNXQsKYYqiXPf5d5NEG3kPZIIsCJPkNPjRLSjI0YbYx5Zo
7+XUN6QtepyYU9ydS936tH3rk+dNeGqYWb1L0KLDP7QD/qVPz2WK2wg+EzJxwR/LZlHM1Eafg+Od
QqkfXMjqvmdfwrnbSpru0gdBV3g8KdibHvEh+V21dUYFCJQwC0mFSrIGM+sw05x7L6CMoKt2bDOT
2wFR2EmS9xHPzKwyRqEASZHYc8lqbjt+GwbrZMzOedBlvayjmNlYgR/u/ctY/dB9W4dqPoqgeksk
RdD6T/6/xc+nOKN3hVedonR8EJ27TQk6j3m2qjx1agmtZRZehOAE5JtwAqlRt1Xz5MbFQ8cyADKT
L+WQrB3KM145rocI0U6Ot7YdIBKbKxrmDxrjk67JGQQtJxk3X5c2UrhPIHFRsCixnMSry0jeMoRS
MXtJQH0FGBQJXyrt7hBNLp+m+RpHJDgNQyGYYSMYvDZw7BruMTlqkLnlps85aWYzbkEjhp2w9Nmf
uW0Y+8ZIbzqI9TIZ3u44A5qRcNI0sgD7OKpiB68jISIW3o0jlkam3sKphnUGlMvBRIvv74g82oZB
+5gVDeR89+SiaxHEf5ywVnQSIYFErCiokILbbclZYk7EkdU2HJPjXdzZW2Z3KEueZISB/ggtZQhg
H7g2DUA6aOHY0N8qtonrH/qRLUORoNVTpGvekJ/waq4gGS89AOCQ5XWFBWK6Z24kHnbg/LCYQe25
bDOdmhjpxF4bRfAb9PQ4dLj1M1JtTBmDyUbMKX8etf9tt9kefZGuJRvZpjt9OYUl7j+Qabh66XD0
ORvokmh3pf5kF65km7x79zp/nz97OZ1fNorgo2P8tdhEMyF5zwuf26B/nXC4QMcXi5JcQcvi0zDs
ARMxnei8I7Ts3MwKvWZkL+LYh3+RA1qD3BRt4ZNXJA9ONi3lGJxayttsZd3Y5D9J4j0rV50Mev6B
I7aSE+tiHMqNrOSywYK532EtS3nY+HMq2Uk55zGrGdxHjXwCm/dLd1O3IINDQdnmtFPtKPdd4dme
La/ZRBZM0qE3DjEpXh30HyyIWmqB7dz3bB4EycFvXx1UOK7Sqj5K/Ldc1vswK9nZ4LCqwQU0htAQ
x4S1OMJVbJBTRXubdPQvY8lC3vIrSoudQ3POoheKSwPL35NgAzxwO1nO52C5v1ThTzGUYmWJm0lu
0W7EiyzaKzLp3vFBo8XTrQ+nl9YrX8PKPt1FO2Mql6B0+KbZATQEy8d8XCkP9zB5r6ZpM7T+o6QL
roZTx5j2H0nnsdw4sgXRL0IEPApbkqB3ImVIbRByDe8L9uvfwbzVREx0z0gkUCZv5smVRpg3HPrN
RJdjAqQ+b6anBa46bijwLeO9GrgnPRE7v7fPIykv9Ok3Y14JdSkPFWIaiDuaZukyu2V1DfaXqjK/
sw8uJ2e1ra6qpZyEpKpZIBUuXEP1lMA5xlmpr7sOeKEf4jyu3ejPoG5gpZfab4xneVW7nKZCmWyz
xjoyhDxZZEtrnzq9BiifmNuqKnIlNvBQpsTbbOjzTV0H1BDDxdiBzN3YpcNLRrQ9j9NnCy7fYaDT
Gtr7VFUZtQ8JAkWZrk1bLz2fug3iiNGywiq3aKh8iyu5p/OARzL71pvhncLpjZvlj65VXhh5XKO8
wzDMbUUQGOEn3jtV+Ob7xCx1I71D8//KgLJQz7oprXqVq/VaNMEjUfWfoHMu8yJocHgdm/wW2V8M
6vaGOXoYK09MyAXjAeugOcjVMvvxyfky+4bboyfmHsfpNqrpA9GQY2qQbGIMpiUO3Uspuw8Ziq2i
seD6TMlGv8HvTvoC68ZezYKr2qBAE+DrZ1vJ5KB29eO6Bl5c0R1iA3BT0+HLcHr2ItoemU2BZQHo
Fu+dlnVkdNeyifdGjC+HKYkY4u1AAaUKEF0hWx664YskfY3HHx9ff0pJ/kOG2usZd5R+ugwQrtDu
YRE3YX4kwuflsXYIcsXr41Z4g97+DEkZrOrBvCL4/ZjYAGEcXWMFjY0CuqPsxXfbBb+Bkr4HcTLh
oMWcUVrbTOEFIMzl5ulZU0A+RWaDuxpQfxypuyglleZjk9d5OQrdWjAz9YKpvgjmj4y7IPN2OwzS
JoBkRV0yWMYWaxgHBv90TAxvQVPgULNQRyIAZVI9EYbfz1VNNH57VIOuGp6YYGjoRWKiX3XfATja
5URen2YkttrUfZpV8C+cyI8ayi2i3hMdeNV37YOEHHIVHcQUm4W8/k7BT6bGbxY3LApQFUZG4SEX
PGTVqH/0OkwsHR+wn5GZt6ltzCqC4NzODZkAtQn3FQUVSssE1kb5COVWzfl9ABguY9Dslgy2HejF
0M5umdtdZcE7Sdb1oUb3kKZKf47o1djecvzywmSBKdAuYvFJeeg+s4mg2LmDbO1eq2YEmEAjH3Yw
MojYZyb2mjB9DmAXAmRkwhbPJPKXCed3i5uu2usHhIdzCk9d4HtkXoIpR+FaL5ZZwC0nGjZDGWDH
pUE6YJ8SSQe7wvjlmA5z+8shWNsgCKcVgyH4fPpE3DEnIO26O2maPAD1m47l0Edt4SqwZTiM68xw
9jH864R1zZ/sZTs6m77TCDEDiG25AY9zBDIPsGCREUnlBvfsS51PBy1mHuNwxKiLedKsvQ3s8Mz6
dy2dxkDVBe7Y4ND68+USl71pnNDF5prWbmunzg5VmVRBdk0i1V3QT+h1CuYkxWKUWc3ttO7dJ4Qb
S+OWCOPFbPjaLXVdyJad2vkVpnOPCeAr8bRpgPMPwBnUpHiX7ofP1HYWQH1KuBaGhQGaFBcdxC27
jtvDLXAfiJk7rTMwHsA6RkclOLAcMIDaAJ9rrjyDOk+fh0Ov/1fAVVUGhfPtS6+pq1jkp1S7ckX/
7AK0dzqAOrMh5/UWYDjPtXY1YO/CRfstgZZiAaC6NdwKwoRx554VmOaLKeF7mez0zWcZ6Gb4tluq
Xm7ply4VRxhLO1+3wVMPnsuki8HZzkRtW0izxAsp9kzZf2ntwxA2lAvkBYrZowvNpocOWEob0JdX
Wzujjl5pVkdPDt6Y31RkiJU3O4KZrem6Z1l4cAp58NF/QcvIRa7ykquNeW7Hah+RauaoSktltYMH
eAiJ2w2TubXY9mMl9wbJAbGl3SyrxGPk9h1OGGq0mSvuiN8sGp1lQEp4MppNXJkvNrraAhlhNU3l
rlO1M4eWdGHzGK1rlYwtoZcvA1QVSLRDmNB5o/gKhUzlLw2Lh8wtvKijYEpLe9XDq26u27HA5EJQ
cbZYEp9capZYFdOrU/kXqwmBtfHbIpCkevItwLZMiP2Nr2C2puaj+8zZ9wgb95B8u7UKwCOmsNVW
mlMWKRf8KeQ2KRg2ZgejUax8dtdC6p8OyRDqXO6JXR2rTp6YPdDdF4TvBYlPI5zOVfTZVOZZUaP4
Ri3Bc3DNZczrLu0qXFequKg4SWHvbEzX3zu+8a42IzaiuxNOT0jskMtTGhARGzkbL5r8fSibXz5b
PIr3EFOKMf6aNAxZDiZqwpwA3VxMA5GUX6XWfpk+bb6ZnQG0FS9Jof4zjZp8mLkauvEQpsMZkzE6
CWglzMDp7E5NkutY+cpMC19naouYSdTSiAcLBH4Sk0NEF+XguG8sFUubpn8PRKzMrIKonU6/SIvr
oudxw7srVyps+lPf+reoiy95gA4N2kyG2doXxlrvyysW8d0kbtJqrxoV5uHMJUb7ydTKo/bQo4yM
WKHKZp96amNzkJfluoFBBWoEd5L5bhnjceqxkQEaGSBmWOHRFebWZahiMNuRBBUttFtBYHJqcec7
KT0pOss8R+4sJ0altw8rIooYw8PQ+2VdhvSwdacah7BQaOMbiC4FPm+YxUfmjp7ukhIeg2JfM5aV
9UAxrHqFfsJ/YWLo21VPqo/VnVGy9TMEox8IioC+pzkeM5d8jvmrjR1KTVni+rTeyWT4aluKzplc
L8au/XQnJH3ApoOun/25i4BorKc3RbQaZrQ+tKy2QMpXtWuedkdznL4UGBxt8qeY9AvS/DGXSlTV
IQ0KkB6cIxIQzibaMRwE1SbkxFdoiorEFp3gDMeGukbd7BkuGE8jjc8dYXhTr7z/Nkc6VMANY4sf
VU5xTF+TsORKq5+CvDv7zJNTk3rVifFfSguQdQjojgKg+l6RLmrrf4IEJybbU2Grp6mSXjKWn0bk
vDEn/hamAVOp3w+pINuaVrhChtD+LNR821FVxl7AXYaWTrv+5eJx9kEWQwddphXypi/I58EdxQ4B
799cyDajiiQh2BCFTHAGiG98Ci6jXQrt33T65yRD67zHiRo345aj1XviU04n4iP264NRWfesM4ho
2F7ZQOMu8z2kQiAxyjZiHG0k2mbywUP14u6Uzs4UwBvIIcppWOOkeK1m/g2bORnY71xpd8kQ3lvI
1pmteE7/g217bXC5EkT0LAdIP10rPc6ghBoeFsBFEFkvJhgdDlLbtKVMgmPhIi1viW9uRHUbcP3g
yZ2QwHHbr3plgi+BrASjSE/tf5MevpRNz3hEnvzGfafXdz8hjmrO8M+gRpWsPqaAM+Ujq8HMwabI
vx64lg2qY6HrLpQ6ariJIyqG/1IE0V0pOs8me6djF4gnRhcAGFuwc3Wr3cAgHIG8Ljjz/mW1ODkN
XxRBxGNNegPtGLDx3FpYbKBZmB01LgTAl1zFV1Q78PWS9ampQNTxGarQ+F+DJoe44pwrIKnqq+DN
paWDR2yF5M5cDJwI37nyowQFqINfa8BKAr0ymeALEBhRC/DeYHzDmq5MiwMLjY6FeGHC9j6VFLsC
0awVroeMAAucq2CBuKGQG0+XZCPXLtPN7KtIPg1mXhFPTGHc6s4/u3bAl8KBghIowkZE4iaiZ4D5
CBHNuE+tuxdsUZXtUJi8xdq0aOwP2d0TOpuyW59+Ks21mEcCnQKLkPCzJf4FFoaauKZa7zWzSUDH
3SuVHpOSeB2XVkyHFBbl1/nKO8Ep6mgtG+j0GvP3oj7mdUp5FfUpRH4jo14Ry8IrYjCmTFajT3ld
6Gw4je2z9qeR/0TwiJqGfnpqgwlj0z6ISa3FXPHeGc8ozgnz9PvE/ShiezWKDx0rNGhxVHFugp1G
v/29SNnM7OrNlgUVAh/S0o4kNj2V1g3RJWvDtZcRsFmNLV7IbUerkW73Hqi/leHcatNZWIhLZd/v
khjIYnxy0qeQAfsIaghxHFWu65FKyPFU1Q294O4uHfWzFUdY7PrlmHK3hoKIsTfhMPITBag46T/L
CNZur5GbwCHlQJ8WBVM8atcp12E7VOtgy/qOUfp9YFgaq1SNjh6/4mHqqF8NcBplJ2UsoZQREkK4
JLB77AP/Hjoy3DnWdB7S/AITfe3S6gjjaNvFHaNqUri8T2Hhbjr9koYHrfsZWuLczdminWSQb1V/
URl719O7Q7LGlG9MYpOYC6cy7WP9zyHY7pcXfCBk3EYGkLVX5+/KWF/wontNiJPilXKSjUq2Dmrg
IoNzZ7MTlS2hO+Cijv/W6PjR242s2UiGLX4VKsrztUIqFkjjlucB79SvH30b2MbKNFiPMaRg5z1A
PaKzGb0K/QxKNBGwS1k/3CR67Qz6r5ls+8HBjamvA79ipbji+D5VnVhRSsK0zz/ddB+o2ruFCaMP
tgnKTO5WS420SM0rLIUCz7xe0XSGeIq5Qz/YPnf+9DoQzkmxnk/jvzb9F8mfnObQAm4x5oVl2RiE
syifTnMKQWlNtTk/kN4L2gdN8V5CdNdMvlmZ1pitmBuQShSUN7F8E2lcF/DC8WwSA9MR/TEMm1TR
t39tjsfO9gY7WadcCnTrm0A/+v9BG/cZzK5Swi3ZFEFwYjS/DojbB0zRTTI/GovSaDAomubOvDus
exIaBC0MQZd5bWPZKyFdgg9UFj2uKHe0Tn6iYG4P3C1xv/XoDssu5snXohItsSfE+SR3BiQfWFnz
IZhWRQ1x7uYOa2nZQ/7X+nIxWVgBK177jPs1lk94c+ueZ7SlCNAoxF8/9QhblEU65UoTkVdRkz2U
H7HSbyzjzzRL5lZwRumMCzWQvfZI+9gAjkSns1KUJ1IdF13l2kYINMIMoWtv1kTYM5NrlyUpzR+i
CTksT8sI21qqpYus3Wd0k9SxuRgY16hYLQvTOBtTfOhU4y0bv6JqXFXYi2O+jbj9dOziRPsggA5s
672ANWf+NB2VV6C6s3AzAwCielfazUoBD18gewXqR1RukxldyBargIvAAN4NzXuREtZCvLaa+mC7
Avr8SRsuQwspiW99stSjBJ6TkYyqiYy3FFOztIfkAFRcbjS77IrZPYrWO9DHJyKOh/Yn6WNw1y7z
1nMwl/5NuxlxFhMltdpqoYb7sHFolL+w0u87DTFfOpgeIKxJsUwHhjmT4s3tjVF0rpLfKWc06B8z
8zUTlxz2mg4XzodSWrVbo54Ts+IkimY7WkhYbeEV9l/pypcx3Ln5X6FSUdpgXufKk+B7wm20USpw
usWyBZ6hd3eUo4VGvJpwkK3CS3805TVmjs5ZZh9iS42bf4P55bRfrspOQ4hax/QBx7U1QA0EX4OO
zdJpAIHihey6Fc8cGbA/HT6OSoFGGxORYWypJA1XHvaE4agT+MCDloTGsZrU+WB5SRToHxbBs75C
aT+LIl6VvH96l610n9hvcDYpxWg1AFccwAJgCDkHqaKk3QAXZavgwKdk07Lew1hbxfVbrb8Ojb1I
5iqT8h3CzsZJ0L00Azyk5o3qeDcb96YgOmhleAQOvArzby54fZ4xM0AX5hyUZc8kfApg+13wPnea
FQObbu2s4u6vTXHJux+GvZH2I+NdjRgNGBnhS66vRnTrGCsVvfaZmMNWg8hsDKDWyfa8uXq7nndc
R0OhwTKSv/KLcdiFATq3ljDoaBG8EDu2FX4fdHgywMnJokoygklVg8zVAXvFASVF9aOkA7etfdZF
IujtacoDCiqKrSOR8vlTZLdpBfoIqg/ohMtk2Frk9ngvR7J53LBw0pHtd75aEzdac21xzOd+u460
T5fQOnH4ZWCe7QoCwithbWJ+0aJvmoPWmqyk06o2irXNUh1gAEjJoOXQeTXRI87MbyMZcDlSmnby
1S+Kmck902ZTsvzEnKC0PxLxiFOo2maxBhexkhrtNSC4JWFENhlzn4iDQzF32b4XuGxSVmnVHanY
/ih5tX0uREb50WqWlwD+X4W00C+bZNTXClDqlKZG324WAVEVLD80kkD+cWb5iqLIOWamM+tUmBpr
0GqFU/wL8H6lznzAoTMsnA9sGdlAYDOLpoRd3AS7QnsYkXr0a/Ygnyudo4RbDYRiWrp4Cgh12cha
llRvCb4MamivA0AtFa9xVyg8xP5XreWrzuKXcKBT9gymG9SeYfwnkdGgnV/Szlh3obGy8m7NeZwJ
u8TEYgQ7tQg2PZPwRWzBXTEQ6fBMxb517ZnrEA7acHUG/91kN8Mlw6ena72kWi0YD7FFOr+hcQcy
+S+XpwvwfDaeXHtVW4PNCPW9UNiyNawEBWVMrgAkTPHzLD6REF5P07DXcLUbcG38+M+CemdH0adi
mZSrsuiY/jngbdWm7GnSWaEAo1hYnfYz8Qn3lrvTenM3Ysn0qVGPW8oCeKadrLlnhPMVF+APra2E
peY7+p7gwYPDH37Zfm9XhNOKCDI6a0JAy8RCwbwtMSRSrPXQ3Olm56kHCvgJO5YdmotWDQq3YCcd
zOEpIO12siTLVur7hlGgZcXkQZsDLsHN5GgrtXUOzZARmLN/aoFPQyX9DeIJAvk6FP2qd3QKsLn+
l/FTdfWPycGa6oKqHntKcOoDPgdK3+oXg7EYiuc7JkZkMrXDlAfNaWgtLNYxZnOqOWLk25rOJnLi
tAi0IeJRQp5qRujrBOuLboNYu3TaEY3Q9XAorydhe8gZz6pOViUW2dmD2djJQ6OeNLLnybt6buxK
wyw2bYkVnpVKbDWERz1wl6BhVrh81yDmiEEXSzUp97OV2agCcgWEaih6PtVjdJd0HKQiIzIRXUb4
MHz/K+Tpy1Db6yZRLr0FwVMT/JnxQxsxfXNq0UsJMdDCDhXSVG/+a7B940TGL1RujFi+lyXDW6GH
X+ypixQzMnyHvVI5XKKKK5/RpgE3VJl42hCDLbxAbaFvnChfKkF5zozkEejJzpH+pYX4vZCORZKi
XmPp3EGL8WK9PExas4eQTS6DFShQ8WqOfo6TKiTPB0diNgiSS3ObC/HeTeLQ91jF9d7JeInK8h4U
NdiY7ILXeTtNEoGefbcxAgZvFXtOFR5JkmzsUMU3TDBAdToPtNrBh8yxcMr4j/KnezTkHsFE3igM
nC4YJQtnpEuRVuAox0hDak6UXQxe1C39Wxh8CADDflTjd7UPrWpituazmQq2/sqkd8UmHKRtECeO
UqMnjXvX1CbvZebsSKsd5wFOGvS3UFAR3pqrVAs9Jq4Yj122jXJDR9ih1lQi7WDQ2uTg0DPoAOkg
v30IacysHTQy3JovqMtvxNIYaIiFOqgoSAl24W5W/T5yha5rs3tw1drbfJglXxz9h54q9U1VOUz8
4tcBV64J6ajjOfVj9dlyGM0VIluV/+fG3TINA09LyaRRKjdEKVpkuk98eaMcZuU6Nb1IP3EnNyJw
5nTB05DNT6QSsZkMrxx0RvNyOzTGKRzCq1/hPimS80CF15zDYXjhfI6yuFRjsNRlvWnTjlwIcENS
L1kf0Ahgp7D5q02V53utoaVUxB6r9zE2Of5pnOocCrVi/4Q54MCi7IU8SMDI0UnKgcibcrEZyJX9
WaHSrlc4vAmOSkW3xECIc7K8hJz32lk0Sc13jJd3owq3zEa2CuW9WeOAjNAPem8/4VK+kELcRqxH
A6Klo6K+J2aKrgFGHkBBgsjQjTS98JeT0D00ZXySI2YMPEOFw1CygKPN0lnE/yhynbs9AHs6hy5Q
TqHW/UXxcKFTiTEdNaBDMDCfqO/ksuH/D+a9M+JV0FYMEEoGysBz9B5DWFiZx0YhATiXnFfGp2/o
b52BFyvPN1L414plXMOEALBgYClT77VA2lDGHf6ep1vE7/wAninB2VKCVApmEr72CMh9UTK37sro
KGnIqY3Z5Owu0trmjkqpcxbva2umyZAUHowPJegfnM0OcEpeA304dNzXHLNZN2J878KRVhHtl6Mu
Qz5cwSPcLdkROWKmcuiQr3gxJCfB/pCHxmyh3Q70e6vg8iNstlrGnIlH6FBk05oV4Gq70YUc07ZT
MPI28GRDJbj3QbssUAFM6Xw4ToZai3rb2reymo+3Nh0U8M2oanpNKEtz1WnbTMW/ic7CMCYgwwxq
PRcpOoN8iJEkCFR5zTW3ZcR2l2PPc01jVfPlwKTNEQpSes+sv/k+YbBcs7fM6s/GdKq76OvtKHMU
kxJeFbUlmS2XRtK9Sp+zyTQedC1e9XA7Rgal6Qj4H4iJ11bA42i2ogEU5xCXbRD1P7qaeROUnAE7
ezef/zoBtZXljJODXo9eSZGbFAKcQ3qk+ZchHehETpuq75DS69YkUg85c2ArRHPrjBUpjV00co4X
ob0dle7uSCi7qsr0vqRYyubVHmFJu3sZT7s59Dmk2kmxSXAw3IxaA6XLX2dFcxA6p/sKgHQ4PskS
rAyTn85q40dmYq0CubUPXXXf9Qo8fxFeVBCZVm8cxl7uwzyam1yPbdxeRWV/9lSnwRG4VQTUIkkL
QgnUCTyzQAmKcQNavX4eYqyt1kCUE0+FwPIXRB61oGRSs108K5c4cAugf4revaWqe25SgCMlE0ap
kwhX092U9Ayv2OgwxfT1bCGyNi1UX/pEn4BEl6YN3Rd9ieXs0EsXcM2AQIMbOdP2srMerq88QBK/
V5wJ0g5zQwsdo/uHsZ5oCAFrpoESUwrqDOgDyRRhxLY/fZkKHqMheNHqzqstZZ133WyLmfGDmBbi
X90g4pK6576qXqfUPmlzqzculZCTIjb9h5zkzbfKh+UQOSgp+ltqsvy1exetGTfCNLctQSm+S3h0
rhIfa9htqkqpOCpoKL86wkgAJ6cg/2y4WpKBuNpUlcR4X+0Kf7JS/qulvQlIj8QTmU93qI5lmu3A
Cv1LJwK6mkv5PD7fMHyNWFd1wY3VULGWmKWnRwMme39BSdCLSgJ3yahqZUrlL8W7JS1iezoM2qui
FB8RlO0RoppvmJ+dIl/HDPNwbCoZ0QMwURP9BNhrficlex9691UnRJwzNagUzJV2j+bgFEcACkvT
728Owi+DwCetN3Tgse+2evVHjmbbc1ZuWpQCfL8Dm6yym6DHNmnzg8foKOwgWFHcwVkIx09qDO+B
TZPzhP86RZ4RrvlaQbdOREcRAZ+qwAkrfeFBZjkNkLbExP0FJlngI4VZMWVoszocGxtjrotLzEVh
gr1X0n9+K3dClTEwtZl+Xk/Hwh43DPs2rc+/sA1od3SRp1DfSgaUhYBxH8DuijjXmWZ/UeB0skOe
4T9ehzE8l4KeQCM/U0SGRboNDI6YBH4g9eGdRP0X+5H+4KGtbhgxi2VSuF5KD7VRJrvAVT5wlr8G
o7/Wo5DVX/nuyvZJKwRuv5qKN9S0qtuXuj9z7b77VPmwaIrvmmBtWRmEgBxkG7QVl8loaXS0+Dr1
UyLPbqncWQ9dhyJswd4lKBviqAFkfrd8kHeNDH6MDmuS3VxFqF4Z5j6Zxq7daCB3kF8kSxB3Wfsb
ewmp2yJwdi23wbQkje7M+R4/+8ig9FNZv7K68tXHlW8Myhct1pjhBS59zV5b1AmahLL7vkFKSeg8
eIqxI2MfcLcUxUB+yNzYlrN1++B7TPFEaAwdNYfeMcruxxxxr0rfCG2/JhEStqi7jzI2KWAR61qz
r2HRf1WNuOPdfmYj6bwalyXDkDZiWFtsWeLACjK78BpoRlY9nFr4UYPabqyQSABU88lNl4BhzjE6
V5arDnR1bYVNGgx3vW776TfNomNVW3i+qS/m9TQswu+W8VLb1layztqOum4L9S7UfpeyTss4JlBx
aeyI8E/25nOKpVnwkKnjdgjyO1rJT0bFkPC7q9ONOdj2BpNTCw2o5ZRRLGsG476kj5nZCmeKetAJ
ilFwZTnhn6+5u0KP7v1MagXc4lt4aOYbdK/8VUUyO1MOQxztAQ38X8fqqmXKRNYCm+mr5B0zhbyt
CrFZdw6R0aLj29zc2Zly8i6ZgrshemuKxlOnHpeive8pbWhwp+WWfdVTcY2gfqgcy4acmWmd7zBj
8EkRQJQBzXYx/jYajFeySRn3wUBhPtpjTIyqZK208tZIhXU/WPuFftNSPOxlvWkAs1oOckWTeGkI
qkIicRmhfzRgdjdW8NkryQsr1K7EMNiyJJIoWsUFRwSai9G6iCBw8e5H5vL6H2ROTx1zL2u6XdHJ
R6xm6x4Klt1UF1MWDLNc/L8W/s9cW89CX5xitJt7hZ2OQzRDWCdw6doar73oL0Zg+ziO2uekDXR9
DC9Z0Z7oxblCK/mIA+INTDuc+B4S5UUZu5uT8jd04R6oynkmOCgBIb6vwP3mwpnZKnig9kurocQb
Cm7zOkFpE3hbE8bwwS5CCzLnxqq5gyP2OUdqNF3SAGoxfZkyRotK0W4t+xzr4Ihi5cuxm7XSGAeN
clKem09Xk+B+FawXHewhFOMgRfmnw21txe2+r74qvzjYBD5yuEIZcFg/6qCkTg9S8QvCNEsb29RY
1kcjyz/L2QJMOt70252llHzS4H9nrorh5Iz/vqEgIGtN254ZPI7KZjGO6YUnfzkaIFw5ibDDvLRx
9ZKp9oFisaXVVV6jEnR39TMNTnelYY6uta9dYh8U0fzlfsfUztk7obGb4oBaK9gGATjInoGuZjPa
42auu+l1NNKtSCcP56s5a7rnCVafoQtPZ9lnZfZymoDAQAgOAlBBqPz41OiJN9K5JKRd2LQQpDRA
U8XkJfxNrHM/adQ8HJljyDd4cmhxs4Qn7C+dmZ6gsLFEniEByVQa1UtPG8+x2p3oaTHiG8G4xAAG
iJFe1juX5oIqq/7N/67j4oK/ZRM2MXMvfgCMY3XmnEzuwY7qHCpGXolTI3O0IFvlzRD6QQgXfANu
Eearats980L1gsp8oAheoqzdVVjWJgzYmLmAiSfaLWz5vuv2T6H9xRrifaIcMP7Vg7PFKbNsMy6X
/FMbLQpY+2+O/A/65neCU69a+54C8jt/htrXHKKJtb/JZ8JiHCd1Dz+dcki9f5skqxbAbzeSGPKw
PDb/NK3bZW3HgeK7wlZc+mKlWdoyEN1SmtBk0BT1ctlqDw1YT/AVcofJFEmkfBfDeRoDWghOofNu
9Ts1eq1LkITptzK7QE2LRDAlWfAImNqrg7vS63627ONVu9e2V2nw+/SnyrUhpdQWmI6+cqhoKa1d
2Bx7M8f0A7aOmFzzNfxaVshPvMm7nZOjuPtvfDxgP4v6RSXAKzO4HR2ooj/dwNMrd4aIaRpRN4JO
qVC+GBA8uH8TyXzo5E18Br7Ztg/WWObgjVPkURLM5MSeJbSuVFzU3iLJRsgfkplC7XuS3GI3fyaV
hSwNGiRWLpjylwMaZmvt9OIlIY0+tsEmnfcxQQ1QD+mpsRCr/EXq0E+tnsKECLzOmGLakylr5dwV
dup4RVCF4JEBGGLzaN90ckBTsZL8B0t3YPBEjPdEZTfomEVH30T4kUA+IgXqNcpZhk8b+ENJyV4J
z46ZNLCThlGRsoQCW+FOG/pqV/bv7PohNktrPFCy+2dxl9KqZ+W+N1IlY1muAaL69U/GW4GQ3KfM
SLt43xDCkoU3ajx7vX3y2aTal0Erb42g4ksQAMVXwiMbtuD3o18RAPfBDhswJ7GrD7UVR1XFaDy8
xeqGwvAlcLW92u8z65LrrwaH0dCdWTKSUPWNK86hR+bOsvhZ0NSHJocVSCv2msXGLo3txIUrR2ek
VBQ/QurBjHkN9a+CCnen7NBWU0bUI25ZcvLvWXkT6isldJ2+rcDp5IfS2qgFeQkDMlfnET5hmzhM
TK5am8N09d42e5Moa/5kEraO1XhdEUpIY0y77Ln0oZRAQmKCqritUcddXYO4BlJDX6hGxzyBHZcH
OGlXlEjU+rog1+eszQh75icqPyIA3Q/wYf2vKQRPPd0AKyxtKACFmAcy0XJW9Qv8DJPgxNCctXni
2p/y6FUN+2WV0B1NCYn9IhiTYCRYCFtbmAUYB4tMDrs4vSF4W/NDx0SxrWcx/9Z3Tyv4rZk2ltf5
dNjjM2J4oRlnw/yhIWMTTh+UjZBLBjRjYKNjAMRUywJ+i1FHYr+nLkT1qbHlEut8xSbqk/8Fg16n
mol+ueZKSJ2M3qfkPh3FctXZ+5rqpZppMwAIDiEmP0hEazLyaDteZtpnyQIA0alx9xTxNByqy9g6
xNXWmb7DlhrN6aEat0JeyuKPBHphLObhrGGhrJJbtFgXiStEfvk5sehO8afSVkx5IfFTuM7UwCLi
p9RbwdXJiiH53VP23j7dYgGd3GJvBXDUmhdwunCDrq2LyeO7SXZ59UgYPPrlT8sJlo2ZN5rU671U
wAhxXfEcWN0Re8dkfbf1h8SWYgHWysACcAwwn6EZkV266M650XHmgXGtKRKgKVOtbw27XsOPA7fX
ck8Dhk03fks5Udg3bNILgIuBc0hsttnUK50vuyF8NnVwBU4cbug3oUk0bw8lp9CK8AYxjNy4THSb
afg9kjfJ/xmxnTQhAOrjWOAc4V0Kxw8nOdDGzbzPU4Z7rdyIIKCNgmCzrzgd3NoLWzRjl9rAkB4i
qb4YASYCy7oybgbykrzaqHOEi2OFZ1WENLNPCxAJXiUjT/MnqgmImg3pxdRnD1G6aNVop5X/QkGS
YGpesJ1tFLzXidacIUscnBCsl5V+Az9c1SGChXCeNtaVuMKVEMXKmexai+tBO8iEK5LbbEsWodT/
DYKrRUGtbx9rcDxD9BoUj4QcYwoPMaiwdoYnpLGrw62ojiN+egVYBYbr7NRkIeT5ag38Gvv1QmeD
ZE+3GIKyn9n6fhjoraGusH7NzatT0GPKUaAkbp4+DKYeSKEodwF86jMcS0JreoKgVtGYbO34cEt5
YzlUsrMbnUYuywwUTJ0Vd/yuOyALO7WF0f4/js5juXFkC6JfhAh4s6X3XqSkDUKuYQu+4L5+Dmb7
Jp7UIoGqazJP/pmQkPIXSMOmJQOkZ7PYo4cKQKAY7qVusoeD7BPf4Unp/rVjT2PUPn2fB5tEusY5
OoHg20Uyph9ElkK6lfi0MmTSHtwYWHz92gunEmju0xsEnOcUVSZLYNKjIQJszNLfFtmb1bMRYNvW
EdkNR9Mp+6VLqrTjbORYze3+qnEoNkaI103dBt1b2JEVbH/SKM0ETzX07nk9pW9xXnoKnzbYvVWM
MTQ+A7KZldJFa53NEUWqQQ6lbZdbuxZirkTGJMJ+VkLWy6OjTygQety5V31n2N2NhcaVrtwx/voI
C9yKyg9NsVu9+c1ZuP9y8vcqjK5mScTSviJFixddC6tl3p9l+zUlgthQc7JkV9oAgEzuYW2ZJZ+J
e8DeCx/DXo/MEUkUFOHTSh6aZV6Mpts6rBNs5yAmJCtkpNi+ci0LfSWoHjTBv7Q46N5fb1OM9rOx
/CD71oz/PFbJgXejNFmH2ScL0ZmKobMOkU0Hl5I7RmWO2QGRQCjGC9ty25vjeaQKUjnt9A9YcNgY
iD3+Kb13UvPocyMQhrzCrFG4FHTmEQVb9h7X6wjKyyLOly8c6lfFmo2omcZI0CNy8o2bKKVcYVFp
Kyi3rEWnn4nv1FnymkOybrN3kygNrST5+cQEapYrAHTspVEis1vp7isMs2XKYemAZq5rgNbJ2uE4
Fv+LS1v0DUilWJw57R5v0BR1Te2qKCtPUOtJIhjMfz1uL+Kc3ZDNAGMVlGtr5EWw3z+7VqyVxkEN
TMHlYOYK1rXlQK3A3FZuc6i7CTDra449yfPPjnPt0CRH8IlazeE+ebPDNzM8k3VXJQhDjZUxRcSO
Z9Mj9EWP0ENxGQQfEU1n/BupAXPJhSWSjUfco+tPXcJ3wanAW2h7LOPYXeHh8X0aIPxkSLnCZOTH
KsTaBZjYqlc2nMWoroSVrXVbBWANqjLZ+dbZ4aM1AsoLh7XbiW6ngPQ1ojgA9lUbZ9t4WtFv76U7
M773wDKs6GJzc6rZkZUzaXMLlAozQfuFe2jG7hoG15GkVuhVVI7zIMPPBKqArb/5ipyrok4an1sP
4EhpnynLH+e9HQ5ehysG1ZQ/eaQDsjsWCmhhc68W97Jdj/E4I/VzS0OZe+fMPYxEcWFOj4J7ycZe
+TOLX0dMMTwXQ312iO7cbqPi7IrlPnTATuUgxpjUgpyftzW/iY7Ur++hhpfqrYgAkfCMqIhw+LIV
9TskFGc0LmxK1jmpwGO/j4KdDrwD91Caf5DBN4NayZHwDMRTRDUl2Eyh9VCqVzEQveM/dcKkmxMp
lqGCZZ/INfSLUvDH75PeI04Bq8FWIKbICiTESAU+3LaYj1a3QlwtStapZ3INPBBYiWVhvCVE0Z05
5k01Tq35pZdbgUPX38cuZxR3MkKDFGCTF302gtmZd0qJzDSPpCNihEtduM3mLaZr58fGXOOGs9VR
N2KGDIt07vCFSMnwZMSTw2+cqm5G2+w9b1Z81kdWp5SF2Vs+fNo5CaG5c9ddeVUcc+H7/rJ3VwlP
HBnERiFgMOfbkO/GZ16LTEqymQeWtra0cE4cuKGnaHSeDanTaf7ehc05VyAc8ase4/A9+hweyATY
4nN3zGolXYbRuc9OIjnUOTHosGZ+GGLmhGfL7Faob1m7442YG+yAXRUAwC2HSoScMAuZFsAfKn/D
dqWoXPzXAkUl3R/5UMgGSOKbbMCncERYCF5Ijb+bYWm3H86wyUpMhdWi9eQCw9HKy2lTrN+ovcqc
0eBNHd+t8tpDUA6JOTSZuUj1bNjloieIT2XfGQSreDgU0+0avelYldnTV9hbAzcDRU2XCYYVx7If
PSw019LBXPGvQLMLtT7M6circF7Q3+juuueYtyNcC2BmWYTmkhZ3fBbjxVLwFxeMjHBFRuOKhdts
1MJZVS0NdHFCLAjQnhXlK0MJqMT0Vf52aOTeTk6qHwDq+tLVK4D6oHFnUf/W2huzPY/R2g23kwct
6oi/+SVyR7qPnjeX9R1yUyCy1BEhWrN+OATEznYcU6b/o/WIeQ0G+sMsoT7GgGQnFJDE+jDgMLZS
8rLVDHyXY/rOsgWn1ojV5dHEa189RgzYkgdScFCD3cwAGdTj8h4haSQ/vCCayBcGuA8VOV80gGBN
V25JvFazNrtj3eyUAVX5m+NQBwtjXYhLX6M4KbaKWITJg/DlWLvnxVTVQzWKFsr4onuyRvU7p6m1
G9CKIEwvUjIDlIu6jeeejVngmlLaQeb12lOkTDvqeWaeeGMHK1/5XocoD7los6YwrNu3RNubLhy3
S10xqUm+sY3GKVHO6p+s7qn3ayLUj/6iEZEAbb6kUngIfx/yyoFlXRA8F0wBnxZnUIrSfJZGp66+
p7zH6s336TW0fVRvpEEKHaRzQsfbv7x/DwCZhSGc3DdijxSX0F7+M/dmeiMBZizBMq26skIN9ajz
W1LgZ1vpQmGQdmy5xSLzqkl24RyLpv7KUqRkKdXFNJPJ1njW2LpB3A1gsxymuUyzZJ31CMofl68h
aqv96N0oiAvZowxp5qpLe5/jJmmMlUqL5pL+6w7QN9y1yws8sE52UUVyPUpCdbL8rZXrOHrmOlnI
pGL0W5VSSFX+gv4zJp8d9zCDvG1JMaZgz4vhM/Yop3lcon4z1v8sMnoJQiE3wcCwKdVrGnPfTGuP
m+6btCnPGhiC2j+H8ZWQh107J+gnTkenSomWg9uB8R4vVIueB9aR5v6OpM76LgpW8023q5mPqnL6
Lqe/S0mMeVJqNNoFPgztZiXNcmhJyxreekmuo3Yti4sb/LMRZwsqFfnHNDTxsMDoUPh8JrKEZoud
p66Y988s/CWMGyFq6cq3hl7EYhummxxiLNtEdJuoOokKBJ5PjDtaGbdefPTTHem+qzGg1sG/Gujb
nDlycEmjhwPNPBre+UEyvTFmIw+aNjSBlM1as/gIMMdgO88DllfOoZcJesTj6LxJtre2y7i71ikJ
NxHlakU7Nk4qR//FaCLCpEi5HANJGjgThk1p6qvaAiet/1gIoVvUhAaO6/7cSm+Wo0BN4xUNvIIn
sSeHlA1Ga3wXMKUjA1AWJkWPUYTYWHhQQ13ZGnDFSntREQ3C0TgQbIT+JfGDxRAKWlPn7kgNV/5L
KsHMcjdYYk+Ov8WpHzfWQqemKeWlBqBVCZq/itiZU4uQrJL3MH4knrrsMRaZ6j0lBMHSkdmGB9H/
+CZcCbodQYZ9woXosTBsFUGw1a+0vVlBWVl31xaDEkModWSKGPxT/YinAkK3Ssrpj0foEWuF2D36
LgkqVvhl53Iu1AAvcLro2cOKAMrsVCcTZlN+tdFFIbmhH4F5dEj5+JwiJLohg0ZCAifCItrcEyqC
3rmKMV6ztdJiCIzl1etzWn3E2ljf0F/a7qkp3rTh3lEbWyGj8XQDWAC76greSSAuJi23NhjkuVcQ
NdWZqwDxsi4KV0IAh84YKUkJZwIeNpUpAyGTmk3EFH9VzzR56OYey6xKvxtYmFAB+i87wXCG3FI5
GMlaYIe0Pxt3rZYvRZxLm0m6vLv1v3j8tYtLPsmsgoXUkegWW8ckoC+/lFT8OOJsdETSWgjNwO76
gB4Fd+YE12oACdjzPzrh0vA/I6xadfoXxpdMBaQgu2VNuh+b5w6JLVcttBi/DZaW/9YhIfbjV0GT
UaXfceT+L+92sm1gX50yWyM1BUy6GCC0VvypfovEl7TH/KIl6iKkSKiw0rm0oF330TCXkR5DciSl
HAZl48+RPuocKl3xVNAdhMrZGwEsDouCBWwHidAw39vKfbTW006CG1zsda++HDSsKolkknfd17GC
rxN0CWZJd7ifikoyI9ag1hYCFFvgHuyIWWN7hJcD9VN6/sZonyV5Gu7VMn5xLWRwVrJi48YbFTVI
QZ5NkG48bgZEQbKE+a+ecr61kBEJIOhhmi5cY+cxlBeDibNBDWrG3qZuXwMvre/OTfWRxlcz3Dkm
Sm7UTQU6WkEDTGltSrrMgyMOkyM9aZ9Cv7jNaVR+JmcO6Sgae1iV0zFq9kMaICCB+BCi9gj2fryD
F4jRqpjnOccJ2XOQ/HP563EQpuzmiT22Vp3xSdYUcHuGZSjBwfXDemV1XTLtxW+jS4Y9yczMbsLh
E4e1y7YUvP3WJQex6X4LkR2SqlzboCM0rAUGBHfLp4/NTkaJ0sph9cM+3QZsLE5O+y/SVOwkixBb
TeFjDx2aXebvA3zWAkAgvsf8GpdsXrc+frhsH9FegrYaOgb+SEmTe+1c3P6zBaUYIJrh15z5IgTm
HMXmAdtViNBz7wGUi5+MnfYqYB5GzC+ThjdbXxOugH7soGqfVv7ux9sw5TSibkmWtvhKZIEjALTe
0nXecP4yg9fQjppHVHpVtrHahY0LHPk5rsZg32CNQ30l7n6/beTTL24mdim5MeUbEIxSOdVvXOeG
tbH1O/JRD0MW8IYFLGeWh33EA7stAa+DFAhW0mFkuwgLtKIbgnRENKfgyMmCSNc+FQDxe4YOFGym
5ujpX6i+CUgAOok11lg1+ckabmN+JLEbf3zCxqafMS6o2U7Fy6Y5BDEMu7VWLIZoHfPGDdrKgcDW
rYfu3BfLDgdOcWn7lZvsYricyGgrfgVJL9ZF8vFT6nrmmu6CqD+IzTpYVCC3GG3ZZ/AniC8/XuMV
x8YBRAtIeH1G76xHz9jF0PU0VJ7kwKOkVxelEW1TzX0TLaWiFy4r/JQ+9Nwc4DzUJnAPLULYWW2m
u6aAuhFL51ZrK7PaaF77RUTC2mNilVrElyJVQNj/UYRjtCxYbhu0lQNuGTpT7uRsZdvX2KftMm4Y
i0o+TMfYq1yLAC2acSUx+9oHC9lnXu7cbkSeu/bI1RQgwLJmJYaDY29L/NmF9nTceOGO363CACPG
7SAAgg70XM4yA8OaF/ssUTnY/0ZvFzl/nQ8JC7O9AtxKH9y9KS4WT1WhNBTy195y9qazYilMKJOO
NJA1Rbg1STGxS3ag4ZkeVjLNYXJlgpVBuZDPDfg/ov5x4f76xDMFWKFJDj8YXngXDgaEzmL+T3Pk
K8DXfjJ9q0RvPdsvf3A2IxEJbLnDfq1qH8hPO759+r3WmnxP6B01lDmc1kb8QnPN8pcelwVMQ49E
pm6Nr7ut146G5s94CT513xpnJnahiijX/gNoOeKueR/DeOwrUCgLl62aK2N068NqrLFjAOcgS3NI
+21qKBsE2pr3F9T+Aulllb1pUCR9dQOfRKEaG9RrhsJA8C231o9MBwoiVG9eyuPRzbqGTYpPzZgc
62gjOFLTAHaLWswweGPVcpdFgucHV0lqNM+ovSRY2lOyG/pkwujw1PTxTS/qN+kgSqDcLAP+SDw0
Eb+68TY6jbmuXK3g3SyOrpcwa/rXeMXagcCkYUHEgCATBPiS+PYtRjNmdAKDwaOZyt/2T+hn1uKs
K5SNHlpLi3M5rtYIazD/0hIl1i4Lz6hA1xFFK+iMWYk6GzWDPxnbCC5lQK32/txgiuON3l1p+P9z
LVuZXLcSMxIC2PxSx+AqyPUFL2GbJ4A2bEHuQQ2ia/jRW9R/HQG5NX/pj5P55xrYlkRbAzaMYGF4
BBBjOEsHbzayC6WvQa76E+a7jGWPz8YjRHUpfSQO9VfsEXDlflg5CgLGD3EU4GZ8V11/C7CWWhC9
PJ6/YAx2VgNbaI0mdt9QP3sobAr4NAOHUUrWoSGOg61DkKi2USY2WjAA0uP4qwilphrzlG9Te0xe
N59VT0kB5xt3xUN8AeZhWATlYXqF7WBLAigVPoCYilRIh0e6u4/xtzZwDOPmMqYdbkk6Qj+P+Knw
ewmAbrcy+Irx4ZThtvKR1UK5MXR/EXrKJsAr4jHAMpEfoymslVltuStL3wWExjvWqXGeOmYDsRjD
z1b/Qzq2LihJ+uHdhrOka/ygQ494J8QmlozfY1CDo+ONKu81TnxVdWZeftasI9l5FEJrpFkEPC4L
YWxLC55YyLfP/RZxi7i+sYoMZ2GX+8JeTg7QileyJCULcTxSK/auFbQFOFJYxXqfWdll0MltYXiS
D2xweElQgp8briU3uha8iW68c6HoFKhYG8wT4IPT1FhPBpyBU9lS5Crhsq+diIrc5Sv0lx6DpALO
ShrydKAR0DGk13X+HdnMC3WPIENz3PFyscqKXASe7z5cmQwKzcyBDpu3hPza+Ygqon9FqnNKWpCB
ZAJJpKZ53N5dp0MfGP2VDNUiK9l6EJbqmkuXVy+8pd2l6LxtEnx38Se2DsDcnDLXXN/GdIKIgC4K
fHrQnnjtvWWGRQdNwVKis0uZ0hZOwER5cseRfLmuuPBH61cgInG9eFlUu9GC8BOQ+zU8ES3MJFp1
jdSIqLJuOfgXtTo05NZ7uI3D4tw5PAf+K+eOCi2A9ccYd6HD+6nimCpqaxP21tGVw95ER6yr32Qi
8p0s2TIApDimpKN68H3I2IBX8kr5F2beWWVO0qrVprP7rW1ReAM41dqLBdnaprAgKsCrgH4xW2Dm
gnN3U0FrUL1+WbFOLvTl6CHapvM2efyIJMI359ItC3YlJjPlXN+3sFPj5GzTI5k9mUkffg8P5zl6
V5MuRo3xxF4myVb3Kvrn2H8HTAv4YLVhL5qFSSY9Qqoa9U5B9qXiMugr+x2a6oq+YiSCx7CRSrhf
CZ/QOLqPGqmD6QUbOP/vDrVi1gGVfTaMH/1ThTPNINxHh4Jpe8wqcbcl5btZb5wSOam5qZSvov0r
tGqR8+Im7AyN/lIlnyo9mVrVm0i9wWsnFX7RudCRvhj6szh9uGgU0SYmXnvUFDDXGr8WTwnNBWQE
fEegU37yZCnchc/yCS8LiaRH39IpLIaDWT5UcETg/lZFxGL+hV9rBhMJuNRczS70ulx0+UyvEZkw
dv5/K937rDL6O9NqP3hgWE6xidbDg/oP9MIM6z4BhHMzyrmJdwHIKEkrrihvBnLqAT2RZH1K1aYz
KSK4fc1tmVKgazDBwup9Gs7RuY7c1wI8VebaG6RoMG/RsnDc9+NnD7Agbz7xklyY7xNlgpJqpzVr
CICzkULCF7/MY1kht9ZX4Xy73adrOPSgXDLIktx2VSPxqFuaDnaV59Ljo9gU4qPTb130YPXhmtuM
sl4wJZIhbyJzFJPMAbPdQ53R2pcumHszZm79M5S7mQbgDyM7NIHbUHP9qedBv/c2vqagXArvK+HB
i6hysChaCaNtb1XYiOiY+sN1ZsrRKABT2THVzbeWflXeRuId9voTtEkqMgGvior3iYYHyuhSw0lJ
Nghr4MCul8qkmiPesmWWkDQ7Xw5MGbm4+L5shi9+cXTYrgTdPJKAyTNAwnjNRsgqxUSAq0iXxaBf
nTOOZAtGi0d1rKa7LL4qwwFvuOWvwGJkeEVjAZ/kx6AhaX3JNhB5C6uihN0kDtKAD0pzjpLlTNO6
+xzqRj0iEaJCE8hqLRIKc8RLOz07ECM9y8x/Apx+JG8t+zcYiaRFfmn5AfgigAjWMEgZsFkl975+
aWOxnF60ilW4cfI5db2TjV3UOyghAxF3aVb6upYaIvRT0V48+zcGzk5Cw6xkHjX9pTmmY5caJnO5
OqNvrXmE3ZNTLWm+CwK5HHXXc0yrrrcUZrUoGaMLNKVB/lfxYQxOvS4IxpMUqzizVPguDNMtGMmo
jZp2phEvMmr5XJ8QPQb1P29ljUKQE8NKq3OjkiMRz/k3W9k24StwSLoenVvU1JsYDTEpcnmyJcd5
WWNvU5vbFLvaNEyT7rbRscR8sO0k2gJXOYAT/lksc1zeC5DfbnAO/d8ufnX+TxIfbcVZZBhl2NTP
NeZ95E9y+y2LEYUAXtbmXMevGEYM6U1OeXfZamFeH8q9rD9x884jEn1VG04WEobyoFNKhAQKuVTP
3WfACKmJzrqHPmO4gRVqEOyoQIPQkRDfPR/YZTGF0cjLgBBqU216PvrHS4uRyLdVlPPfZvzq7b+a
lIlMvRcm8BQV8ZfebUxznepPslwkbg8ABKJ4H9R6GzI2Kt1yTRTwrCmuY/QbCBpqZmwN37odMgTG
0+Oo/wTXLKPekY0/6hTsdhFq4DPiVpUXTQzevLMX+MHr/ieLP4U67ixrGxSXAS2X9s9uQSk4RNdq
W6DPXXqyAKCU2viQBZTXwIYWC3CTrodNCxUCODb9T/ON9Vh0cyV/FxQUZXYjTz1OCEEHQ5w6t4zR
RcyBFVza8NKUx6qgTxZTRs41ELvemBJWkLljSrBHgoMDUngstGZDsXXDiyL+mdjGR3mNBnvbYi6o
tOOgPuEtsS43tsagrg1W51axKh0PD4BvLcr6WnJgjmyRdRBdo0+UGLjp4tqYhzBl4hMjnWLqk5n/
CyPmMaowdZJcEGXNqeRuBRKx+iarWwTfIMBLa1dfITYRZYDEa69032et021w0IAFfiuNZqOEOOoj
Jo1QO3zPP9iVuzC68B4Cvm7NZp/3m9y743tzwvfaHNkujTTMP4I1THmXQbIYozfTO4TaG/vrlZZt
ZHCF/FzaELfxeajQacMKD9SIk40bh/Qbl4kPWy9hkfTLhsLb5OANO8J0amOnZW88wTM8vmgD0U+8
g3be9iw9avFHkTiX1quXH54Ge/lYgrPlHzoOJzFwFo5UZGNKmdvOdK3f6qECJRWYLvtb1wz4N187
vbkVEQfNtFwspYNnPkLRie6cM78t1XnEYKTwBB9atxgxkSRXLXz16iUi8z1PD14Rzlu0fnG+dMYP
VX9m/aYd6QOLtWbeG+UQD9tAHjO4bCyfi9xYTJWMYCyGz69GZ8gfrg4twlHyPrRt4gKE/jXHU4FK
mDBhVoWMJu3p3Zw5+lbrr4n75po0UN9AeNj1vyv+JWW5F1RLDyZEhgqAfVxLcTuotBYIqoOd6aE1
aEhfYnKGLCdP9hlUULZQQbPu1JPl/9WUbE26VhUk6+E/y96iUwtZsZasi2vzkLLdQVTPEluH4iDX
5YDnmmGjipCo/lNI2kCS3RYv0+3A5dqbHtkWSTlQEZr6FsNFt8ZPu8dYp17gJCHEeYHw3QZs38l8
WRaNv6UUsyUeYrlLrXM9rGifUU+5zZpgkkWJJnF4hL4AMXLzVWDxxH8UNKYdMg+D9vAvRKGqbUbD
Wg8l2gKTwpZgwrpEBYC+9quqeUxPAWhjwnZ5KtiUSPQpFLCcVLW7Ed1Tc8lSGyWuYxRt0F2l8l4w
R3a1S0Ap0ZansrzzqCjT5wehQh2+ATMgzYAvfhhiBKzbzueqJLO0TjTk6QxTSSdCg8yV2cXndGRI
FyCfjKwFzwooChZ4qKr6cmfU75gvPe5EFsiu/Z1Ro/f2x+i0s7w9Wc5bymIP1sVWUa8uRMisvg2y
BqVFxLb7GNS/jCJyIPShbOOVad16KGNWKABB3ktMcpWZX0fl3eNzcTtQxMPRMX+1BNYTIuHgvY73
uYmz6i7bY1Qj9y8PmfvtB38u0hHsm94lCf9lKFpl9EYQ57wrj4q+7ZEWWh0o8cfA2qAwNurgzDq+
TxThsyDpCR7bc/Ixw742BkOxYF8hCiqQlLZEb2XlsWW0XKrHlLAFSr2AtlQYB9wfIJpcelPDfGjq
u1tu6+LNhATUcig79AmhQeWID8nmMtcoWwf7ogbXCJiHaV4ShJ8OMagQrExAEag7Q2TzjbFD1D5L
+n0pzH2cb9QYdgdCrKExoX3SzymvGseqiSBH5AEqJxbNjIZbjnbr26JWY9yT+O1i0Jeln1CQISjL
YAOY/xR/E9MQNjgCpQO8g+A+kAojy4QuYSF9txxmYQQ3+MERSWJGt5nqziygCK75m+B7iABbAQ3f
q0PZZG9ZChLxR74YeyH/KvVXA/g2pIxDmNiXwdxiQTBSPg87nZk2YJPK/4qpOYDSZVRGlCRF9+Nh
AMrkuFGTuwL6PffCqaDAIID73t+MZJ8blDVjsR8oPK3kYOHIaJBUAUMvOqaF0UwyK5ZVtAqhWArz
OP27G4nDgiFbz3mYn8jbmvvWSijvg7YOhmskd0ry7lYnY5CrlOGJQoOKFk3p8NUza3MQUrG1bUnX
G9k3B1KbZ6O1NrJhAaBhp0P/FOkRexWg21lPRAbkpSr+Chm8ZDoGs+xDSxrM4ouEkcXY/1XseR05
sppl0uPh2PJpcrF4pLhvaEzzr1JVsaiZDIGrPXMFhSluFG101vZmSYvl/6Jv7pHqWtlegQTrhVQG
cKgthh8ailLTseauAkZcXdl5s1Ijc2HG7rXNegJRo2opaDODW5XkC0Kj56Ua/hrVNVBuQEMhyYJL
Ftea24JMFdrGnDX6ORxrph+7rHx4nr90Gu2ZY9Ao0ff4P4LzM2P9JZ3rFKMuPXb12oekRUsB2uko
CMv+0KA2JFVm6ZY/KjJYbLFrjz1ZZVB8ozIpKSfjlcGizRvQIiI3zKrm0EX1qo2fJXE1ckhwWYUM
EY/CezRtfjMKSk+mi5KfH92nfTmb2sF9SgYgAYeRoCNLmh9fIFr+tHysiiheYsbX0hvO8PNmwZAc
C4sdOFSM1Ln6rDiQhvWY0fKkP0nr3VJ//Kmt5FXX2if1R11eRB2suXicLlwrEJkS79dBJhhr1qrN
j8MkaKJeqlC5VCJHUq8s4qLboObG5Vj+8wv59ByUgcKghUEworAOwNfMYLD4SESrrkfS6buMrgrb
9oxrbzXQyGX4T0gN2+F4RWIzPhQGSxHWbcUqH5WbXzyAvEDpEnxLo66yDwY67ZYQUxLPecsI9XMM
/UeHZaxSfskiZ3bdP22pkDMB0pNpt4YmJJTDnxcqmyIhqsnptyZ7upCJ7ThQ9AaOeS4cWzL9mrCK
keGvW9GPLJLZMsXNOTXIROmGt7BgRRBF8qya0gWJ7dpTPtRbVTZ3YRTXSk5qfftcMEtJSyLskFI/
DQicnoERVjPic1JlsI+qbWsVIxWOzZ2CUdxT0JE21jKkAmmSYjvoNhOJChGO3Rz0wbuNA+mKmdnq
U+7ssTC1c+5ybNvMEMo0IhzHqz8IPlgxLiWqks87SU9hotnzWDBXxK1H4Ryue7TEnl9sC0IJqpaL
v/duQYk8CEFljZcZDknAhKTlkzHbbjkZ/7Lqw3Is6FDj2sn5hK1+WjpTO1N9vrn1b4CUpSSeZwnK
+mg0AIiQ9P/WRbaw9XExgNYmm8lb9iiHrTAjHjTlGHY9IBwUZ60AW62w1W2m5cpgnNXenEg83Udf
ZRfHZuUwBLTT7k/mEuA0aMa2oRs0VevP8nqC7HDyS9g5Xf9bNoihmG3AHvCmLjzLN9gl54P0voXy
1wz2h4+TNLS7dzdjIqCM/xQZ3Xzs00aIjZtUPtEyA7CijAEIbmZWGLjQmOdo0Rb6OsAVcsmYibct
0/WWqKwiMS707HyR1fdIur0wm28LO1Oouay0k1ouIJfuuH2SpU+OzVCVyFAq3LTkw6Qahzg7kVWa
o8TKvIQMZAbUIRA+k52rl4sNNi1aOf1gVSMWGksBKo+cUYsQGKWs9ya8rOZxzCl5c1Sp3z3szIte
hf4caWw1S8A3TZc7+9gGvOHTLZIUduliEpQ1kys1DOtnCiiTlIQP4xHx4ZZa860HjFocXGZcvdEt
LLxbjNtDtt6Ha9b7IcnX8dCRlgWvum2yw1BJdnE/rYxObZ7dPPjAUnd/rZoVm12YyxbjfaMOL9n4
HDXqIZAVKVyj/aGw5iOdmqKzXEa5u3Jc9o9KTivaLhX7H5KvmBUJ5PQ8OpgZc9JAgmKKNQa9ThWg
EEOUZIcfjtcuRtPSeH2ieWyUGrIapMNE4Pa4CIhzLzlR43dTCcU865uGibN4WSUxOZ1XiaXV89tr
5kzUzKgGtgH7Y7gifcP+rHmThvMIHfM5CJZ+UaR8lqG+Mb30RM4nKsXxoTsW60mGDcC+bxXEcNvV
Dx4kM8TuHOD8YCdAop9bdDKqfYjE8NT1/g3nPrJfshzZ8nY7dShZLytPoRKSPWrNU+uoH5wK109U
RregUxYNWiZRWKfKeRVaeyDE7524vmc84hXoxZ4Eta+WxzdNBdMqbtXSxZwHmx7rXGVGX43GCW/F
APEMG3Z3Pi9Z8ZUS9aoi8O2a/veAfjhqm1XriYvjuRv0Jds0ZLBgmkujqo4ZHoAstx5CjcqZItVN
G+pXzwFBF7GxF86U6msppwrWdq+XX27cumzVDPTB/LZCpbpLyn96/I8e9ekRfSnY5aam5hFcOPDV
y51UknVI8WB2HYtdoDPTQdF5pcu6MqG6GMN/tcJYNAx+WMcLbmcFCdMEZdZ2ks2nYiSrXu/AgTFh
kdBkUDoAcqsqsm4VN6IydqRLoZIh9O5v7OQmk+Lw7UhatgEfwjCd5dBuipdeeAABezBHIUrHUh+W
2kgTilDHDrSlBjcGBhK87BFUT2Tbc5OITQ/mVVrLU0W4XpWM14JEdSmTh47z3k37fQd3Gz1Lh93p
TJ3Hu9cam8hNNihfc/bsQ2BuyBf7zkGg2aOAKFT8tEU97/p0q2LJq0J3bUu5j1Pc7sQLcGagNORg
rbOOFZObvfdUAWTJbcfM+RwTg5Y9QJYxKD33gu1egFwaMwjH9qKxiLpMcgoJg0I8Z+mHK7xWoAll
iBKLinJTaddNBn0G1bk/djY7sMIGKpAuNBJJSIvnZnApswuVDCWMzVGoMTTTKXCEoR4yLDFYoMal
qYMsx6NsbSDM9MuAO6uEB2Wl6L6EiyGmE1D0AxbcisfUJ3hpKZkqVUZHOZjp3i4locIapY+OnmDk
n8gHrzqXuCCJqUAdkqE8hoEztv0LXThWTyl48YeuRCw9OZGQrEOsLYNkq/YtIXNI6d0QBrpdrsMB
+RA05v84Oo/myHlsif4iRhAAQbOVyqpKtuVaG4bU/TXoQe9+/RzOYt5sJp5aqiKImzfzpFXwbmuW
qxRg6kMSmAVxizmidZ99H6E9ixyMRDOSk5o2SqtPnzwwigs36EsTkKTQYm/rEItUurClZMfZRj+S
VbwSFQAaW32voXltYJUNFDGt9Ko7Ld+uYNsx1+IYhtmT9NdHAv6ADAt5UEt4Z/gVGLP4HJwBwxy2
+rB0/9Kt+c+PmhdZrcclm+Jbrq5ApOWjxcU5WPFemuLYj+auSO3tlA5o+ZDiBK8ad1uje/rgZ+PD
jPWmLelpzoOjdvlkK2+49LP/B7HvNPLA5eieA9a9qgKiUfevS4oa1tTHzHjPMY9hVhGX90eF/wzv
U6fTxxble15xfcwLRNn4qWyihx5wCd1HV1vnryl/d291kTSyvUd9VKTTvbPEn4GHNDunwOla4I0l
Yly/QUmd9ZptBbgluoXkWxDJ5m6CzxF7JWmUtbwsG7rA8FIdqL6FeMZmgHYugoAQZg3OjLxr8NFy
J+goPo+3HWfS2kuYuR+298+T4ybYeZY/tkr2Pqf32eeWQIj8VyCWW7FNd7Qq7iLlxPusYIMbZliF
Ep8IKswktgEroH5vywAOdAdtZYamj4jpM3PsapkdVznj5uVXTNgjqYm67KrVp7CN7oXn/wlU/F5I
/3aVFizElsTlGwMZo87AJdlJN0cb2/MCF2a0Krkl+fJnofsau0R6tbbmdG1+J2n1DJysehAd3v01
xcg0l+8VuHYo3P47UYhz2yGQ6UzdjQtoU0NqZx7gkUxEyAFzrd6p1CPfnfAHr/qtgpg2ztiPZ3uv
1vHSiQpmuflTZDN5w+GfiJoPvTDIOri2AgNzqkzfpibkiPL/TnVy5+Az6RauyV7v/JaWpU4cnniZ
X7wiRY/DvWJ9GLnW+zdO43ivSiB02CZZY2ITmwtn3GVz/JC4FgMhyx+9bpHsEsvPYCCMcT/2h7PK
8pfF1A+U4tFOUH+XJWXNKY0K4Zzi5mvJQlAG59m7UPXfRe6SJSU5R1fEQYIavbERXxE/O8p2RMlD
pHX/1oWiE7fEbd2awxRb2HY42eYKaz6lG89UP+2WNhK7Qsh/knmau9kuAZ2hBK+nkesv5cgTub9e
1+/z+LXCl/ILcVcm9SXwYob9nFCEJ8WTg4SEcvk73lDMlP1BbqbYnJgQVhev0p9Bhx+biGcjgleD
518E3jlZC1ainFUBpo6saE5OUB8NuXXVuL/LvHkaGxS42afAHUVZlXRQjtEuK6ZnR6XPoyzpJGsu
jQqPPQfukDe/xsh58WSIDXdGScs/0266NkLADOD1Yav66tP0nYn6s964EIF9mDwPFb919mQwnzZo
PC2/7zbP7zrUJelF5wUZfYTSFxc5cg0J0ZrCGsnkookOWvEAAPS/pYH+PEqgxMuhtqHEtpE/pUI9
USN66Rii5m7ek/QCc7cecg9kRUvwTJfw1ZEQhjXbgYTmcEhrFjyEy6L+KYK3yc46erFM/xMOGqfT
xOWcg0+Iqpu4zFr2AD4r+m74tbj9UXfdaUut9ZJZi23FEWjbfm5SJD9s1Gxnq94eB8h+OqseaPB7
TXASFQNIJB0wE4ThU5lKfBvqWpXruaAIZ/H96xS5R+4YJ2TqA01uG67xbmThlWTVzxR0ewO8EzTJ
3qFaRjVXB7TtOhAnId4XFNVxnlxYb/rvVEDtMB1mceejHrsvTX18JstjvmLBHNmlNITKemd6EWyw
dJL/tRRCFFEAOwyEXgSZ1YznCVumOzS/6yxmD4Q3CSvSLmmQj+aAPHHifGRt+TKY4Z769psGIW1C
u2uVJD5J/x2etSSkVwvYH+Cocz0mpyBN7511PdAxdvQsAIlIfylcSxtLt5fpMxHRX5T+XnXMRyr8
V7qkDxWbsb7obiM6KrGKcFDg3TiO1GfAuHo3Q36kgcRlUEbAZWntDerQ+d6t17IFK50jxR2nZYZg
Jv/Q9Enp3Zhz1P+tJoIZ/JQ1cg5xwrKywqPDBrl4x83M6cKdFvZICOZ2jRaa8JbwvutQDvsIkYUw
NCp2q2NEtxpssiKdgRmdJXDKy0uUmEEAQ9U7PVUNTnEzvzYxrulidEM0YY/qoGyamFUae1opJj9O
vpQg1TuG1mU0J1gU92LlWad5mhwsF1mmLa6NZRW2JLCGJ7ko72hbTg1QGC85M8IhX4J/cNRZDMY5
/Fi3ilGmDHOACKvoDPSfMPrW9LKGzWvQalyPbobjbJHfnkkosCpcjqaV3basK94/Br8Xeia1lSUp
/25CIGx7VL0avzB9ATPFctCBdO9jGl8g8egmV6h49XSNOjJ5PmYgDdIo990vNwofS7u+eTYEXTxR
jygH+55a591A+mPDnIRwt9jm+RDwvD4h0VqZ72gJvkC7qluFEnNZTPiKigABN9wyNwE1OKpwv90a
4Fhc+0iBbostswoJf41Aj8MleG0nQOBJQwSCFAG9PVFJbdHwrjRS5OJVbP9LopE6FPjtTXAXtyFI
LZf5rAnEvywlzKFGfOfejEOdCwP1wAWC+Bj5j7ZoWD645k1PBR5TrcadkQRBbYd70wsxrFIEghXX
zXJ4ulxPWHRRtOXHf0inf5qiAXobIBPFjAqyLO+A8FZH+gZ//CCQh5S/HmIE72yGVw6Kehp3wES9
LWi/nMdufRuH5TsxdBxW3sHZ9u3d9uzkMsVXWngjqfwZZOiCoxXf2h9PJX9sjZdtUCwRRlPXO+5A
f0Wh6YLymt+TyKmryKZ017YJt6WqdiK0Xzbhq1hh4EFpYkcov9LSfg7r2j30GR1wt20Rw+JMs32b
ztRZ0ArtOTijhG/mt3mNPkGXooAl3rAr6dXdu06xJZiCD7iz72M6NHd9yqXc92T83KwWBpT0DBqx
NuaHylHso2MyAchds0dnoZApomELyIvABbhQ4l7lHmDLNHB3UjFLybF/sVVnr2MS42F1Zuc64ZNE
NRdQikfh7F3VfM81RiJU3b/CiZDGZvC1/y2i4dFLekAOrITWWjNVatIp/OE95T+kvqnxBk7zQajO
3euUQTIEIHmWZQuVwBfjA4zrfyX3uAtN6SUeoqUFECo4qB67NdP3RdIXV2vqt3Sgl6Cr6eYZOi7i
uWipOXH1cBfmwa/WG/A6lRloZBGy+YmiPnnLGl6P0Thjk63UH6au5yGMfCY8A5dmJjpSNLnDI+Vj
Vsn4wyPnVyvDMb02TD//hUGQ37ZOVCA9W5bHM3EPz3pvg+ynfZkVdAZDhuUxWPCutQIRv8tJU7nE
zrwKQ1geo7BSE3UHE8dHCvK5yxj7MrC72sUuIp1Tu3rfqqY/aeFn9PERb9EyDv//pY6LhV2VjcGu
TyH8sd5eus3yJAN6r9Zsdj48jy/6OjXuXoGIINGQNe/AYsovWzFtrGq8lLGJroVc6VlSfH2MR/ze
1sGvRaWkUfO5vku9DN5A1ItLE6FNF6zLRpo3z+Mwn/oi+gRFgF++IJetSgDGFEvNe10IfKb1DLys
JGkT1Z7dh3XgvpYdOj5EvAQxMcxv59ivSXzZ5pi7DnvDnrrsXU63Ms6TPj0i9YBrm+EYIk6Se53j
6Ve2zmYf0m56DqXLnOsJZ6fc7r9+Zs6dZFbhVc2Su0wzxHmDB9mjbShHCRJ2o9tvEq0Ja722BZQj
MsKiGL1h+9QsYvIMgDRxdVjdQejbV2dBErzVccp3yjeMHO7yp8RRjbHZ5Kd+be6jmSOMZ1vsGlH2
r0lXPXUu56Xwp5bvPv9QUet3CMwkjmsz8/hifVUj1edI8tumwG0OmXGqE1ggJlTDYxZJb3qZF7yx
eVIKClDoEokyCaPHw+gl4EuCF0qKbldWDaYGxoVbnTc/baEOZQDSNsjTZ7B4eu+a9SybLLgTI6ob
fKn5C/hayUYf5LxTUaYwI6Dy12m9Q+aomRV6i9tTLXV6PwyohuNAw0XSEent4xaK12Y11n6NhLb4
j6Ca/luNFBdGw/y8qnLctRrwy8oPe4wnJqqwkuT23RGjTVcKmjziKd7pJpaHTDDdNVsZZS5qgHZR
e5QxZrVszuwtC3mZ4BefN2RIKh6csiJ6rEtm/cSddq7w58MUhN5/XYMnoHFnsCrOXB6brW/IBglR
DN4RtyKqR/ii8YrrC9TlPHrhoeZbuN30qTwZu/FLZUX9irLFCyrpwf90MQpPwK0jViQCXIc2kr5a
kfddHVAlDW1x5uQjfcB7IjT+i1d76dGXmi962efP2JtQfwtq90YNWrIa0NraTr2OtvGPYbfQyG62
oYe90qOZSTQ1Mdf1thD/0bH6UZjqN0vB7jblnYLNU/wH0jHeS1PieUfrROvtIDes5XSI1jraqzWn
lsNrMOMs3K75FGlbLFJxw6LkAfUTSuYAQJkr5UTVSgAtJaMu8zDi82bttPnloukZEFnykPktwxRd
0oD8x+cSj9vNkuh/wFCbG08k3U07TkAmQwy8fTAwSo9jfUknkvzU7zkXGZfXDpLcL5qs0FTAr+D7
9el4M+Yhz1o6OOlRbkPSUF3ArrJHubn1jLWkskpsGZ3wP7ukHGEMzQEzv1MDYbRAgUkBuLt8WgBx
d6l8i/3iX10DBLcpKjokV3WftHV2S3Maw+ricA8eBJU2Kb9aNkWEvjq2Ilh22a8mCrCIjDKwGIbd
pK/ZDChh85txWoNTx2DL2JXMn1J2+jjO2KAmROCDyXCU2HBe31WL11YkOc5ZUYAkmWu7r+Ny3EMv
jx+asPKuubfqfexvExr3wFuu/A3vzpBSG96sp8YOMUFLjcDZshYnroDTk2OfAcgNAcZYgbNF9n88
ygS+23HpWJvzKtuosGmOCXaUv6QjBUIzmnA/xDMTSeZD1XXtevR6wBSTkRAr5VDTF+jCnXPm4MDK
JdsPJVJyUm2BcT+TVIXFQ3Jm4TTsVgTnQ6XDhfY2rU4eeapT1rbgvLh1H4Oxd8+AG2eq0kpUqMYg
0zvKFb+jSA/nRXfydqx8cYn78NmONYZwGLk8sxhEx4ENe5jk421dZMN7O3ic9FmXfw69knxunT2K
htd/GRdszJc0/I0JK39AD2HG4EG7tim4LPhukAzS+iXpq+S57GeU+oaHPJvV62DBIER56D9OTpBQ
3tjSKpVt020a2SMdkeOD7MDErIXhRE8IAmZqNEfq6QS+WRh3a5O4V8QCVtoNxAgHPwq6lTsMP7ky
RLJCMab7cGy5ztdJujzj1f2vFSXBdgm43w9RKeg62NQlpvw0XQFBsL7QcN4sBFSWF4Fk5CPaZ/H7
BI2+L6Fb37mZm/wraO2gyz4uLrUhh7isNPzoocqvgp4YcAuLQ9YgaXDvAYPnLeGIXr2Mo3YuegUg
s8S53OcZxOgbTrDiKW+j6pe7+OO1ibiscr64H47QW2Vvz3El/aW+1VaBqllnLz1wZtsjR/u+s755
DcvFv46SSoDc5t0JTWvgBjm/+I2mBlQ3h47yi5O/Ug87BlRJm8gnWD8ZXAYRhGWT2unQ9Jgpa5uE
X1bK6hBEjNalwTwK2rPahWb8bpoxoVdKFcfAGZm2tC6vBtvaPh5RYzxjVjhzS/vUr2nHa8jZ0GzJ
sl79SjqnEXYPPMp5+Bm59v9t+ZkQJTvx5hRgcfCNi1Myyr9toHC854BA2xZ0Bpoi9RhhwAKxkZx2
shd8BSfw/rmnr5gsCLc0uKf5gDi1TBoeK4RYJKkWYIpbAsWcBvnV1rDejWy629pW8uAv3KuUnvxH
x1mdczsCAuxBhT9Hk8s9KU2rXbW67l1uacp2cbmzavcVTZ0dV8ale8vUmt35pYCtGdfJ77XPIgKV
zI4kcbBMsG1n80naQURIeipW/8oCMKkMcfmwATCHruR+UpYanplQ98HcMiyXUd9e3CHpT00Vzw9l
XVXdxbCnDGDUdvl3ksK0//9EHQbxlw3qGdCgIeDpUMO8k0vT7kU20CvgYDRv/dW+Jxo6BVMHVdJ9
il9yXJ3nlTOa4F8CeVEHah94NeaIOs3AJ+WwaflM9uQ4/Z3ryvAWSAT09LDGEWMy2A/5YunsK1RO
A21jXogL5c9dwzqVXg6ak+NCExuRPCbjjF0hztuTrzSoe6JCbGD/so6dYKbQzUwSDUVJxt92pYzU
jrD3jGRrPJbS7j1uiKgBGFRgnrDYERRKumaigTUDeTC10Uc9OLwzJ0KiyWTSk0dtULri6UBIeo3x
nx+j1UuwH0f+t+82/9g3VITnPLNvDOFgN44IXcbQXVg4JIgMBX9i/trZNa/x9kUZanUjwIaTDqgw
v/H65KNVhM4KNpSwtN/LtTN/lr5mJlmm/9aCu2nGJwmvQxZUT+RE5Cbm7zC3oKIMYQUx0ksxT71+
xgaBFTkdu32S6+Kv7BtNCwMqtM5nypAbAptODa2rzljEyoLMSBU8Ya6rD/RNoTYxoN4gRwnaXM3r
LOe/foP73BLdv4qQSFMWRlx5BIL0EGKhi5NEPuUh2aq5wu3hgSwuTL7CnKQ30KkQOjLwYS9ORJeZ
n2PfXhoxYwPljUU5M91XjZiOIhqWpyTrnVOTblGtnuVOGRLWiEs5P9ClpwG/w39zSnJszeIBamS7
zxpZu/twSKKXPunp8KECFp+3pZqsKHEpRzJxdx4DDjOdYk9no/JiYyguc52Ev0eKdWnLUh9d0cq7
buOrzFyEuFpjrF68UZ8ZH0oWmMMzOEEuRRWexKY22S+/qAliyqJ8FAVtRdoJC9oLPMxCYBtvqAan
wSrGRBiQGwEjRu1cPVTtcyh56KVPJKUAHmkGKgz6hIKKcSFPtsUbUnaQJO7gBTQYPRuJBkBnoTiZ
hKVIvb0pipA8mRBcfGJNONz184g0lALkOqG6jAH5h7bESKYUES9CTiNHMdWLJq+rA29WcWi4K9wq
vjF3FPAh8vF/96nYnFGk/YAqZZhiV/xkDTefY+ViruuGkX69Zl13BfM+xSw10IcpwzSZkVT88NLm
Y4lU+cendHBf1+1MZp+K4blBHfU2Bchttluq7jLCzOGrHaf2a3FdfYBkvh5nXdJp5EABsAXu8WWt
XgSCwpkgI2wOlp7Pq/CyzzDSYLw1yeXO96u3bBOgu7nxH5ZZOYe+NjUptImrdzQOL4BqSA4g34GZ
5iZLUYFJH8wI/ExM4fgZqrWkupi3JRsdu6+63rLZxEa+1oKntgblK5vGhUhClXleMjaPSyC5uzC/
kbaqIa4vIU4mH2Ww4dddx6C5NdrFHOZbs6ucLbZocnirHQ3Y7BNP0rbfYR8exGDPLkzRkTTSQHxG
owBXqbi0SfGrdpN9J4EErvUXG8mcT7nUpGBoFe+9oxLILYGrbn0fmhWXVve2ckgbU4VHtjH/R5NJ
dxuw5+sa7Gh8qK+5IV8BZ75mi1oCVKmK7neCiWtd3C+9UJgVgtUY2pyGdjLbzDjY6JeVr7wk1l5e
DCA86fDFKvBVI/ny6MvLlHOmdCmOWVA9gAepvtIE3schZ6Ho9ytcyxB8MFGuIKshKuhT62X4KVy+
aSaIXtACcW1F7ZfCTNkFBbeDni252na/qiGZi4iUOop+MObipRC/QkBUxpRnp9gEbDd+iSbaWFYM
tmPbHFrUntgRD3VAhVJWnlnyPvL/B/KZD75PxYRf6iq4kTa+p/71icsSlxlNQcz8WsH02UbVU2zH
xyZejigej92MPzec2Kk1E/Ry+kynarnDmH7mm48ZCNsGEsXwZP3sjrD4uztTnxE6b4aDOKjTUz4S
DvfE/SZ5pzCMeTtZ/JHJqU7He8layi7muc+BXY+wL5L1EHbrQzyRZcXOBBlgWl6Vj3AWzlevW/Ga
Tgo2wbCr/OJ3xNOJbPDg1gC3k+nSF8OvARySbPgRUsIjZkDMNw5qCkJpWZcDsyd60TC8AK4AkWl3
q0TuCW1x3yheoE7Tf4o8PhoV85jMlYEUqvHkurw6J0Rddxp/UUrzToT9qXXsSxrCBKPYiwu7e6E2
Fq9ldswwN0wOL3B/vaRcULZb5C6TKABlv9EEq0PqcYTAXycnFiBbuIjxCFB1tHMTQlrKYPfTy7uk
jwzN8q0diSAQ+YXqgPFjSq8s8vVNsYYX7oIPfSn3bmKu+RSd5NDhT2QiSNUD/lR8f/VuUua5Ar0R
Ew9tt0hyLFkye9HO0fjR0f4okW7umjXYCz94NAkBShMcjV3elirkX7lCu+lhzLjtY6L0AxvZ7zQY
PjbziYCmULnZRY6QVraWJq99nFJckhXVgMUS/sfl/1FT6JO6Pf8J+A7O9p25+XGssStpjJmcIqDL
ImTCSoWPbaWvPVUXN6kzfUk/gkUDxMVJJwQ8/8Lm54l97Zn+ooNiwFIhgzqip83jZzklltA5966F
RtVmW5pQ+VVxEwwOqUQO3rJHuXonovPQdKR86HBzCCvVxp4lcHS1IMQGZKM4T8R9OZaPsI6Yp6Yz
F0q4/ctpstU1cinxXIuzj5Xfk93jin7R+el1ynByZVNwWFZWcGCoVFsdO1yNFGcRL9nezg3OZVii
grS38jtadiaUBqOuQYofdcmYpcn5faMFXU3UYxnpeCenryGV0Tjio6ekct+8PP8VTOvZZa8IOBp0
Z0dX/Pic1OjEZmaV2dj01i2Z2Kd8eB6W8lrL5epNG6wWhneccZVrDEThpDtrzZDNzeDM5Pmfo+Cx
clGsC6Jgo8uGzckZHQNJJDIqu2vpY4NMObAhHEAI68Ev6uHYZdw1yuxZYo3xogQ+B914c39kuid0
SZzDZDTeCfxomGPAk9j8rk6al0bkH6sm5uCH1Jzk9a/YFodpmHHbuFtvsfdWZwldOvLkd9OLUyUo
B+PkUr/xjdJQ7hffBWNLsY/m+bDUSA0NcJeqnSr6HFg9Rxj4Ay/9jbsTqEh/CuPkaGv+wEPqvIwB
ddtooDTPX9gOsX+GeZN0QD58FOgWrFvY3UWl+hsrQp5t359mdnMkF+oTZiQS90EHI3L6zE27y5fx
2pq5hcECfbO3CcEYc5KB/02JMDVwffIYaAzKein+9V53N+f6iznpPkrNVduk2GvZXd1uONSKYqGI
S4FJ1nc4Y4TsR3VfoP4x5ODKV4/hlDmnigqPm3heL3TIvdut8b4sOAMp1Kr75luP8N/nMflk5nNv
XIfcRkLe37bzhcz5P1nSAkYvd08+r/6tu+J7hUkpQIL40zCcumh+cycYjvRkxngqWOnNa/lWJ5hZ
4QFLbW57rZ4KGR9bh255b05ek5w4/li1P07ebEWAH62vj12FwwApYMHIv740qj4NInlRYfpF3OPv
4NKFbXIWBpxSdCm+IwTBdw5SWM/yvY50u68zVpw5UZtxwTec6mOx5i9p4t1NbgtV2t95aj74AF2w
eh963XL6mYbU9jgd+MTNrnG6J1wpuKYUYmGq48+RLlMHNkQwgbqrM1IMC++NRjiXWKfePlqQ/7sS
Waq1U3Dn4U5eWFXdZP18EeBKBwltJM45UWCiXGLW850o7+kXC2CgosI5cJdUhsbqzZo6Z9xvSeke
MLEuXMI10DcXcoiz3a+ljPfK94/SQgkbMda7Kv8moXOUXFjrAEJn6Ib32bjAMwk/mwVA8arOyBXw
5O10rgfQhxhMxwnAcFiON55WcLIae2dLmEnjuNIVTiw/+un99dzynoXo7++w8tKfOz9lLfGlVV2G
1rsHCYAbvKwJSKk9DjvE9fTQBMmdWwf7lVSN9fqvxYIIMcs9h+mjmLlLyv4xy2IUL4pGLUudULn3
Izb4scvfmqH6mieu8m6jDtWwyUISK0KEUyMUD4nFMoHly/PE9xivlBhiIFIeber4ZNNCkA6LnqJw
uatMd5yziJi55hqyJL/MVD/VIXh8gFVx4Oz57nPVAJ4khP+hOnjMWfm7wvoULB6vZpaZZeh8BQyx
bpGcIrNF73KXxIb2H+ehPXQG72lt/FPTw5HP+udWJWTul8+QDNTgiVPmMicvHkLVUhIyRP1iEXJZ
CIw57Xqmd2y9tQusRZNcC258RIsbsHnYuVKZvKRaXuqOXNUMX6hIYlj51cmpeGU71L0k5GCYDLlP
461kTVdufruGqS9zL7Zir02VyTmNst9pHLDJlHdzW8LWBJydSPZ+I3gUv/evXhHdlm3+047iQwzd
+xJN4H0ErSeROTAjnVWkQEWRUgVnufIriSQlXkey3wwsuJM7wxWqG8J9UtcH3NYg1nr+PnhNrCa0
Z9cLRkNmLCoezSj2q5af1LmjXatDETovhSI4TQ7WTyccJLzFJnBjzpgeQSpzatDyWpTxUSuATe3w
EJoY+SZDXMZMH2C7AXXDRR5nDIimfGSdxEhCpQGNzYU4yrDjFQLaBnqEzoePpCh+CKKcSlndky75
kiH+dLy4k/SvUfCRLPxEgxIRyvCKTn4QGrZvSJs83jT0++IBieBHt9VHPk97pfq/eZY8b4boCBcp
3YekqGSy3viAK6KK/LXW0d2W+Ani5k+6lTZEsv+XBwOiQ/ZjhuEI93rdrhhPZNRfO6IrbuA/pkn9
X03HwhIOMLkmRsmQACvtfVvpAzxWm0Rv2nAALOLqzymsGBIEPn3efU5vNw2hfMW2TV51WzX67PF7
OENyWUvv6pXpRaQkqzzpo/ebF9/17S1r/0d3402PHbZMX9Rn2UJKDx6RVh/pEAWv0J+rGRi154T3
wwoIu69/N9j8DKiTJWAGl91u5ZWdaffUJRBHsmlhjwHHuKsukC+5CQf9fda4eAsx00qPynOjLMC2
+VG23olX7l2T8XdikRIRMhvdiQpARYP0SPRIqOUcsAXHPLLx5xTiN12/+4F7lnTJm/brcQgXKMrL
XdGu961xL9JGn54AnEDfBlvtQL1VUfhfuHbvXAD4736HvMFdUh+x9F4x0Z5E7hwYqH65wUbvr5i4
Kjkf/SD/YCx58tOWlSDrspp3ZjrBzyVbcrEFcOo8ex67IeIdM7yyPr/RLhSuRX+lNCHC6aCLOJwP
NQBsTAvXKVl/nIT7eAfXDYUDuayGIDxdJte5QwZ8pBCDH1CNP2nrPRUDrrV1281GenrBsf/XcMaF
TXnwJ7+ncWJ6G5f4KfVmYrzYl0d2BdZyX8ua9F9ovV8Yrt7bIlpukr47divdSlaBlmIojtIP0xrW
SDwxWeDDRMUTZa1zWFjEN2h+QF7dW5alX6ZdOSsq/4oGSKxmSb/MQoMKrLubZA2vCsqPWxWfnk9C
smqvXljehgOb4zBbidS54s2bxXum7X0Axrsd3LsKqbRoEpouVBycgi3fjzZZbbkaQsAYOouufY50
8csEHAdtEMJJcnn3xi0lx+108hNM2KO+b1OPlXf+Upds6qlvOy0xwRXhP0aq+SMr/01EHRJFW/+g
Z93QFYhgVOiH3OW6NFXnaaZ4gqVQNzv8fPNvdmlZ9uP0HHfjcULTnjJ74Z6FNQJDnOsvbwPivmv7
1zRKXjNFykMZ1lb1wzQJF9mBoWMD+Y5lcyiQtFW47vMRvtjMosdUn+VE1rzL2NTW4sVG0T8lkZId
wt8CUk/cfPkkjqA0pI+rS359a/jEhEeM7z881rswQ/Ipl2MzhwzpCynBaNZHoIjPJBNePWX/rIOA
7uw7UAid2yB076ucRu90ujqkhnqwXCzJHyqex1zEf5YJU7GHmIm1EScwHQTzpiy0AAl1ULLt7a6G
RyCKA95Xlv4CW1F0bO1yhIN7F3R4r5mm/w2+fWFw/G74VzcsROECsU4JghcHTBk+0ZOgsSbm+ncj
q0gDji2+ADO/DbU6cFwcHPPjx+FdzlKAgih4fd5zD7wQGOyvLAM41G5ipnyNF/9eawvGsS1f0Xd5
3eX7IC7vPUe9dvQtulW5awxgC+qTSQvCwDTmu/N5Oxb1ekZEhT7Qyc/axm++yn+WwVK5uu74X7wt
Go2MeLbowzvaiXGzTtX6VPr+GzsIXJXLuhcmp+gqHT+70P9vGAT9EHH7WepMnLQkUTLPpFJtuthd
J5z+ptfoKiZA6gr7gP1D40HpqFkMJCk0pVbP7KgCMBQmSB/zDgP16HNDSPXwBxc4jtWcHY2bLz85
y6abvu0whAdE0LgB/IRO8jPJIr1zO4I4fWSXm7JKuPkIDLuwyen+VfRRyR63eopVb0/9dwgYxT5w
i/7s0PiOmqTxoZhwyLMPYxzXgHd94/0Eq8Ifo6jZNTMj0ATGp3ZijL6bu7YqcHHnDrsWj2rond6c
K7NIiG8OGSvRzENSYWgLGvEe5nK+qzqOTZIsry0q5Y5mPBD//RoeTDU96AkMWCbQYFnv/ENfpTZz
SD84QmKoV+ZDBsvfYXSfXV+kLNpJVsz8Q276Rv2MpiRZGYU0qc3Tmx2DhyEzat97JKrps5B7fyEH
TDfZlXTWfKy0w1rPMf81ufh2l7DYhaN8DGPIDFEFwY3kzo4DMt4xiK63BUTjA2wrRhZy9FS0IKlA
Bh923P1+Zy3DzZIJcypcMuWtISHgl+NjkWEkqXP3pNT0vvyPozNZbhxJgugXwQxLIjNxFUlxEymJ
1H6BSaUq7EBiX76+H3tOY9Y9UyWJAiLC3Z9nwz/MGrgXLE64Le9FqqxYPqK2/BTEo0iWctwEO/zk
VhMNx2Sv4yRVAIkG4IRxAxXNVAFUINSRYqlvF7oIx2kWhXAhYXUYnN203uTguL2XqZfOYZAhzZwu
6ThBRT2pN04ibclvk68gq1kxoDf0WYGdKn6pZrC/IdCaJmpByQR8b2aAe5QoldnjTV+m7J1tR6V/
LSKY5KAgaYYLFa9xHqx1NlA4bdc4iQ1XkDCdv7WhHgqXbcDZgQb2MP7UCg5yqNz4XPHv383TjeRA
eIKMPkdWLQpERY+DNwiZF7etYYXUiBfwX5I1PeKnrqvTXa0GgZGcV8+QBUDG5x9tOEq7g/Q2IuDK
pCQZzdgfWOLZVMgLeCwDzXAKY3GteuiY+NcJK9XZOZv9Q5gQ68gisunE/NeeBINdGEn2IR+HQ3j7
/rCo8ouqNM7yrqA1QY3rplAPJlgYxb2ZuupCfNOVhzYTYLwx82g9JjImjkun7GHuy5dY1odlRJIw
U7uekgWekTUy70x/+5YnEM6Rd9nTpZBnPScMe3qeza3TrXA0zFgLl3aM5Y2Av8LoO5P6AYmysZ3o
tPAioSuxRdf2kTqd0VzwOd46psJ3j7gjcUn1vXRT+w+TwwIp9YZxdMGfdHX7jr+4u2ZzeGNwEs2a
MwqCOk7ANTEMxmQnPgctJ6vZ4H3MM27JLZWWcHbVdErH6acXIK+bgAhpJ0vq3K2ie5wJUB+LJC7X
SyiJr0pIi23rxifTu+pgDMDDSYmT5wfBFmImng2nID2Ac6ebm0tv+DvavjhaBi9JVogda5+7gbXP
75rd/jqF/Rkvc01hnvWKmfeGnEvey9j5g+oNPm4G6JISUgVUCUCU7R6332hxurcYrDzQMcUtoSK9
+jQnZfw7eRM292Uon9iDvFNl8VtrOotHt0uSoPE95zx2wv8e/cF6KSVaVjLjZI9UxeYMsgc7Tzm+
ph38ZBcnz4vTwVixzPQ36xOXqjRMcQ1/U9gXdblyGQrvCRpV1x7IMSWYqv0zJLdS8oY3WGNhs8L/
dWpIHa8Wls6rXaW4NmfTHYKZA23mK/q+bNW5d93cvzKH1Cu9eDVGiYDRefInwnmZ35H0hVAXRS34
v1TfuL89CNvY52zPMoM9y82KXZBRURlH3olqWq4OTcZjGp9J9I5LiCAzPZRfVVFh7xVIh4dScZos
x7J6GhtHMvk1Vb8jzsDC51dvyL/B0V5iQDIhxRD+6AZbu16A7mZ5c3GTWiNVl9OjmZEqCkVjeD7g
wgUH9SnThm9n6/OmDTOOxIINJha8p40p5MGqi9d4IkavI7ZXXgYsTgIDeaHNgZCF8xg7dHNP1e30
0lLh6nXvczYTTi+t1xHv62V06vwwp9yBWdduIZnS+R49WpWGfjHoFAmwGD64vFX+Zn4cgM5KPP5Z
/Wf2yB1VqElYSAPGApE6mBegA/alU6/9ZDhHvEGFlZ1qBQossiyCzzDEosKYfTrDnEk5Fsghudde
u/XaZT9hbqEoSlFDpGy0BGRu4AztxZ8BzMdFdPFhsKYBZ2mwj99w+8kUDO3VtuZ3uw8e+nm8Sofr
bbnA1rWr/MMhWc1IyW2ubKDUwgfwhnK+z5gIe/fmQEUCuSM4/qR7Ud7X9MubtnrpAmJ6U21hIs9e
24SSexmiIJMckk3w3ftYxjjRclmVy5+YSAmeRRNt/MgjJZ94Rx/TKCxgnxw3C1OQTdclIpmYBcgu
cWf9Ma5boUFZa/zD+xzXi51Z9TqSfPCVlDCNYZCAs/z09BjfqyghLzCLk/ZbAL4yOamKm9xC8pqb
BDSrCjsnaUwMIiZXf+oUkzD2GcxFc/kyus28Jl2wWyAmdWI8YOPO70TxJtK22CYQTNct3RdTO8AT
jwaxwsZ44RmKsEoY6q6fsdbJwt3GThxtpdP+MlJji7jdnXnIbJS8faBGfqQ90+tbYzUk4DpnaxVg
FRfsEKANh5dZspeT61SbyQJiVZC2rok4tUv3Mkb0pDhaYH4KmIlV24k7xybRHLntUxGo+76jBYmp
78sf+4+hKBEaMC1WNVAOXMeY9Q2jdg+6p7xx7iuxXDzoEkxQ41095d9FDGMTlCpQu3RNXxprVR9c
ubhjRJiER7qbtDXzhFo3ga7XfZ0PBGa74yLrB7L9KMhODIMCsl/BkmxmwHm5G43s5uqRMfAtjIt3
EVRvwjEABOhjiwSVoq4DhVQ15ki4dw/q9Z/dJ4R7/Ie6zM9u5Bx7Ub36RshdQGmN10HqWNIUb/UC
edbV/jdgzgerlBj+8Enwcmihi+rmWIf4FVLt5hDRCArI2+GkbHgPK01nb+/sLfje4RC817YRO8a5
qxi9bUynOV2IRLOWFLSvC0hK4TtkkdjSDUNdHpaekZbRFrfLKjUS5MucvoooPBaKYE5s0/FWUarY
4SExnZNwpC5+lepJE0bNHx6WV4QGyM8Y0iLJTDplH+lAu2FYfrrZ4O6zodsO7QgvtynPlT3gh43Y
+W0YFFY2Fxt8LxAKG3mubWzlPfHrO9Wp39CEF3R+RoGqLTdp1r03kYYlrqfvzOH6wz3sO8r54puK
LscgP3mJyO4zO/hotOLLg852F3bLKVxUcmx0UEGUgV03UOxTy5to18RE5hq0D899c01eby2g1mEi
/3mW+wHC8K2kdN1bzI8d4z72IG1oRhhdJ3D2bx4YzMp3pp2+w4mRPLHaBz9FY2yyWwKP4UouSbr3
FucNJPI1xsmwxjPonLoEA0gYiHdr9kiH26BEpUUOenyayIzt/Jv33tRonymVakvWuVSulzEZqMY+
VW18dkqMZlVYerhunaNdtJxoEsb+LqV/ab6O9Qh3N4LtaA/HABPUHYkeHDARt2PIIs9Fay5JL6GU
OfQ5ZLZ/8rvO3jRZV98tVeDTQ4VCNAGCCFusD4V+slNxDfKJyFULqTUu1VuNU3ajl1uQU53Z+jFs
EYJWXntOuJcn6tbcleGm1nzL6C2OIQ3aRz+6dffM2ieAHXeUHthvJP/DbeJ2rBlzxj0My9LKzWOI
LHOzZquioCLh++VF+wkBhj96gYE801JSWoLrbx4dPDruOF+NsC8yTKcl5cUQQbyvCCzXfWIxZ3v6
lgHGvgNfqmFxkjb0oHHZdiZDBWekLLv/CwWznH9YvDqYKe9q2aGdG7B0NRPGahwQ3lqfPE6szWuK
pYDjPswjbRXb3K5+hpYcv5rCB3AxwDikOccWMfgm+Er4xDFBBv/qVDS//UjNqvFtqtkY3Th5qbu8
w14QJOXG2BGkugkavF+1PN/0YK3ybIT1FPvvvgRIXHYuHECGWv7hzNdk6lctl/eEH0Ph4N7mw7tP
luQ6O7I4zBKSZuu6q4pzB7cXH3GiexiM4zxVDutL7eHWyx4tciSAD83Fn5goBtx8iNzTye1087RY
INsaG1RrM6WMqVSCU6gVXkeZY+Qzo/vJgY8geXeLOrV/q5YnVdJ5BFcM3kSCLITvR89b0d18UjZP
FkXYjjkz+NcVBDP4U/8MtGSKRLh3vVk+3QA2TYFQ4cBdd03Xr/OWxk2ff61SrwGaBBeV0b0BE2gS
Z2ZOZppBGoE9S2HRXOVV8EpElsAvpOK7tCfRkA9dvbEZwO6KPCWrDn1dqwm8Yk9kxjCANwnvqxI6
QZfjzR8ahzCZoKQIBYACK81BSodyNTO7fGsRf/okv3D2c+YKo8neNsWtnUXQaziVHQSDwN0pL37u
Bkz2XgLZh4wf9DWcCXMcs54uek+Dy1XURh8pC4KvAEe77m4KVcyr36iUkjTqOyMRUzgazuxOMaku
Px43cmI+GFWwK0J8ypGXPY8NSE70F7OKo/hQF7zvo7oeiayM0c6KsTLGIPo8SY8HM4QfortaGR+I
dKDfKvaLT1JG9ja4IeGLaf4jSoeFObykrnsmZHhwguBs29XjHDnXZGatSD0sdFZK+57n/otGikNU
ZF3DxI0OXY9nrI/DTTiKveMSdK176ytz6+dyyFBYa24UfpMfEr/5yIIMFcTwy5zjx/R8PnCk7Cnc
ojSOrSQ9oW0jH1U18DLnSEKKRursrRbmk63Q/XSRFooxcTeN4z3CHgIsPSb1ybP96ITR/8yv0b8A
aABcouY5H0n80IFwCXGXb+kMD58Lf3rlEs3fIeIgUnkt1rS02Pozx0KViwvOz2FVStVf+P7mr+QL
qn2fmZcUFMJKhrB+gtp7qjXzkVfCeyznElZyt3Dk9lnl8XJm0H/gtZhQgRqNZUU/DDcuZyEhzdMD
P2g/MpGkyS8qOQRqyXyChgp3Nb7Et89fqHygWG7zYDcTMaHJKXlbpPkpcstsU4n4py/x2SiLg18x
Njs4Vs0KpoH1bLt+8Wa02U0pkB/RnCcvv9XvetGnukXxEhBXvLmZu9yCKhQvl2Y/xLW49+jHXBhO
NqFn792ga/kah0981ggDZTXtm1Q/gEmlore3KUO1B3pRq+U+NZjiVRVhqQ4Cot7uSMsAs5/LqT/Z
yYyLInsavl8rWNdJtbU7L1lbggCi9vLLaDOuTtEC90nlp/gm3EW19rDceOdiGg+EAPDPzhVlJsYA
codGQJaCTFEywCaNWwQO+8Gl66YdaRnJnPJRNzY/uiiils6p31uhd/UyENy1kBSVI2mcE82pEy7F
bQGwEw4qu1RM26af/ffZR/WWCW5UEGugOuG1I9quh2g4uInkD7SC1wlMz+1y34KTwonvD/rEa+LF
xd41ZwtNluNmrG4Pl674k41pv2FO5MzijgTiEAhOhaiI5i0MXrl0n2orOBJoe2coJq2BngqD/nbT
m7JvXq5vaCBnZHL/6vkYYA1IEpirYXmLLuao8IY3bM7EQo2KvcWdBqYq43LJsNusKozJGmTYumzr
K3AfdlgeJ5zJccalXQKgK06WM3ec9HnM6mtZWTt2ynTtKeYi5LVVVlYPMp/pI5jm1RL4cgWaUII4
mh8rWT9ZrnjwgHuIG6QrHOpmL4X1kWaSnqF0enVsixaPjEtMEpXXnnqcsEHvHe0gXoCXFvri11A1
wGDwIjaJWruZ9YHABE1X+d0HrUl4YiseKNnUHn2vYt3zo+Ehz9KvuufxOzrTswzyiz3Q3ZfqEvcv
j0M4feyXes4vSTDvbNv6l0/9uZzdryEQ3i6bchSTNjOnVrXPRVPtmxwyoiPKl5J8Eav/cNCsgyw9
Hgqk9S8Lp5c+zeITyADUR765FOYRV2ut70iGmyHoujsWZAUSCNNnMAV//IH/gt+WYScPyeBTxoy3
kuZdqNiaeN06Gv3H+ha9LpKOKqVbsc7C2/+mvL9lFmk+VQz1zvjEbHnxT6hOHO/SDiS7W7XVhgV4
zY2ZQ9A0nWJUhHXdkB5saNHBbhCc29bou9aq7gMZ3JNPuOkPHoOV588bMS8oEbxyUNBGkIOAubgI
dl91fdP0YuZ2YruYEzvuqzox8XNfxmiLBWx3L9Z300gWwkzFnzi1PkXo49bUcIEgjT0Im3t2xkYc
Js+BkJLlKI1PTZDjjnE7yo88CtqHwT7OEpZF6kjOExa7MxeEdRiz1oxYd2nJln8AyL2FNUc9wCDZ
Yfamx0VR5uA1T8nU/gRKXrGbcHBU0QGPC5vknPC7ZgHPrByo2kE0F3dzyzdpabhk1rV+biRKluAx
EXbzt8PwR0oW6FhMmroseTon+bJZguXpRhDw7dsXZOOTlhrIkqT4roMujDd95TvecdA2sR9H/nj5
RCV0N24X2T84yn9Kl/TUFJlFm1B3b3SPWdXTu8LccC+FbnZiGnwEUHkwhA/u6gIGgl+OfxJoR/u6
4wYRuye7lNnVrS3rUlAqx3wYPVf9rYWSf2gg+APybjEihmL+k+Ah2gVjoI+1xVE6XZhAOmPbjz1h
npeo5vkD6QzWw5JAfslJkMWxwUDUJsPDkDAhC7s6jQsliGRwv0n0UDs83Ac6ecjs27KYPqs+fJuQ
4O7YiDghaBp7B+8BGz4aUf1UVTadlro++RXk5KA/OSkSbhnI7D4uiiPQEsJ2bO3LHB/9rPlltSH6
ni4B7SD5pyXMLmi8ZBfqJmRjsp9l4V0rZ9g1qYPjqjIHm3fptqmDU1xpzCn1K+nAXS1ngMde8zfr
sFQvZN49VP/UmTBIOCdPD6csK3+cMmGIjNl/WVOE4cAleX2v09g7E4zDXUvgebXYHCc6aEJNlblc
1QVduzAfSNr3AZ9g3HiF038lhnrmEh86va06PKMrOZTpuBmLcpFyZSqIr2+KWfBTaZc6ukY+agq5
iUB8K6Ppv4LJgETcGZrhFIes5tVMA6KHpWFvkJwBM9il4C1FiZgR93zpcypWvQihOSQFgc5FWfEH
Dvzs0x7mdN/lNlEBrx/6H+M6CMdZNuB9KZPRfrK0TdKiHTxrIFxQNWeGYMMLoWip/877orzwymZD
zkrTBGsmKwgWI9b5j5jiG0rBPf23J2dbwe118l3aD81PG0TBozu5zTHww/Dawh97KoWy3xJtm8+K
Gf6jykM45byxG7X2FhzCMA/C/nmKpoBf3oGZF5YwYUwuO9n/2NME5C3mQnhmKLvtmGPR5XtE/Mgr
RqgFnJzoCXTUY1dp+l1zCblhsxSFwVqobET4EFacva1t8FechSrBMcH2aFTzi2MxtzRz5lnefxM+
C3EdJwO2OJq3Ofd3c6rP/GJE+N5MSQBybrNPS7rFTyDz4cUaf/sYFHM8wEDv/RLH84JnfVyCdyxu
3l3BIvnoRiGWO4LQ3hp68+JtnNyeotM0utOwC3wFCn7JAryRmJlMs7UbaVC/CquQx6TIMvXicgWT
B8Qu/0vX2WitRv6zbJLOQmZFlZthw7tBATBLzSDnuK0oKiI6IsTFFKuOnuqp07jAPe7bQRU2j1aH
TLBKWp8Fq4yyTuxJSBY27uaQRTp2OqUPocdG5VNfA8ho3TaTnAHezIFNXo9Z44WgOIELOVuVB5xm
gM2suoYpKHAAOeB5sUkTYSzwxm1SNCNYIwGseGpjHtF5LFp9Z7GvB/dtq28z5yR4QsbNEgfY/zI6
knTixWJlRNHIp4V1gUJrr8q+CjfNcZH3opvvjGR5ffeoIPNQx4ow4EVqo8c6C4r4Clc95dt0fvRY
RzONSMT1Nqt3bYfggt6oSvTUcvKe7SE2lEU4lAiVeAwB0xFiyTbNYsWQI27BP55NY/ueAfISZFUi
3I2NzoK/dBDzd6nTsfl1rTH+gqPKcT6x+fBQAD1aN5NYD0ErhJryPeJsNBesOtRyxxlCzCbKguEL
jp+Ni1VbkfqRvZi6nUxcsJMEqRSU0xZ6KFT2qhM1PXysu+24tNO9QtNkWhg8AbCwGJZpt9htsWyi
uS/wqyfoEw7a++wZ636IxARvZPC6woILayQloCbLO1xNMbiNc2Jki3rRCd1wnEyJQtbHGWwm24WX
1l69nPg5z1xi+BNaFnZ7KU1k0WMPVeAxJg3H4d6p+cjxzcZZ4e8BEIjRRYFwenJNyNBlemnEPOnf
MtWFvCxjG7mA4yBgXHUpY2hgZZnVyWdkNa6NM7+u4g9kT8L4MShnVh6H+h6z4U1U9NeG82d2wf2j
M2ZK07Y3gxVnVYUG5EQ8eOiDMNC4u5vESQYUnwVUKkqR3P6LeK6JIe+pehgvXZSEskShrS3nnYRU
3uza0qqyP2k8m2g3VdkyvXHwbeyXfG5DtghTW26cburRS/lb5flQgel0hgGLYOstevm1pgqIsdB1
DK0fI3FIfYLymhmm+ZBmEd0g1OXyq+2oyEU4zdqwc7Azs9HVjFC+x8BHk0RDtc3gL711Bc6FZz7M
kwSqQRsOzaxBDdo1SpJPJZP+kbUn1U8vmUy6baPInIKEE1qOf22pdfFhtEqr3wBN+1Y8PuFwxQ4x
XqMUlfqw2I07Yt/IwQtt0Z3dmaLKIvO3iTcMxYOdmVpsbz+ZDxMK5sF8QZl/nnKaWMgRZXF1spEX
ItL1sxa/VhtyE40soeOjRHQFpzBzY8IyGM3BrukAe6wqzAfBVviMy3unG8JgFdtuREQCaBuCMKl5
uDhWP4RHiWdh2LXFOA3rrsyTcavcvk3PVq3j+p5flPJQirz6yrHXcHpf7CXd4OeHIjDz9sY22s7v
5n/7K68RYB9WGB7LKKx+qqpgzo7kxEI/pM6/vHarfeTm/HVH8niLvJWAD7ja8RgsxI7KeSESjdwU
3XY7BwdAoPtf7C8zhT5BGFHhmtn0d+mFFoaii9zHMDP5GyNWba/LzAn4bU8w7MMKCIp/Y1pn3z7G
iJ+EB9hnFivz6jdY2P258OFX2a28j8HdbSt7/gJWe01EmeJ2Kofjwj3jUPjR31Yth77lYNkGW+NB
/2aQuxd9feGafw7iEakRP0mRBa9oXz/ZAATTd06ulTx7zeBu8DxCCpG4DxPZc1JwgXyH9HagY/Dw
poIBNyL8y6HbdzJcHhKn5qcRpLS9tAOpAX5FzC6J8J/S5MrmGfXobxaDO5n0es29ZRUr3DUDr+NW
VOtcVmeEj22RNoAxa/EF7uCDu9/f7sYajs3IhydMToHtw6aL8yNG4798fCNC1+xOIYJ/Hl/rypQP
i7dEoIxVdcyVVXG3hoTtaIe28dYzCDh0vpqIzjLCjXYl37wu3QGMAA+Z+vedouGv67nnF7Um2RqU
T6S4FxQJrqGq9F/rKN3adACXrTgnvEdhzrh3Dp2sfopYHsavzGvvnc42xgn3U64fZmtEi+K3x8xk
MnXL/RT1PYJLFzfbPuOZ7UVSP6JOOfVKZi22BsHpAG+F4bP+pIK+zR64HqttNuiEShBz85NaeQ6V
weL39A9vzvncRln43RZ6/M7VoH5Am1XoekVKK70bJOLILRjnsDPZwR8xe9W7LwomkdGjXiwKJo4V
cXwpLSuJ965n81bXj7LkalbnG2VwDoGDOg+SGKLrPOaU1vgLrtPG9ldO7eymaHhxO0DXv9bMXqsq
+5UuElyhIuIdeec2Srx5MBvQ6vNm/oirxfzBqIUgOiacEmV0YRtbGQMBcOyfY1o+xf8SAQFGQUQn
Urd6oZEgGiBWa8J9Y0XTm2WWbzXr39AaOMN6z5gSTkNAi3Re4krBF6C4JIey/pBZ82gaokOai+na
iqlXLCpKVnCC6OmEUe5ZquIQcjuBqn+EX0IIEV9FiKrsAKTAOlt+1blFkz3nnFGs+7wH7Q+LrZTU
3jUteZj5kefultHxjcPXwxDO8D6WXx+PMc+r5ZnQykqWyWWU/9SCHZX/FWSUUqx0RSRg4gZv5o4K
bGCQouVo1EfNqzcVeyTvRzGE29ohLqCHa4HLNZP+j+umm8GCaZkhdUhYjtbQraQ2z6TVTjp233Sv
dlGSn6abX04TSaHBefHUB1ryTwniVFhyOzKXoMDRbnmrHiAjeud3y1+BvgOF3T9i8H5pBhv8Bbvm
2N0T/rsPBaVgcv6HA+XWPPLbpFimbG/Ld/mMefY74diE8XQz9eIcdvZxcOxzP6lfhgHUxWJLGISD
p6Qq3OvvuVfSBGC4g5n0tZun10C2FxG2d9mAtkdcpwvRrEV8dl0Q5ngSug55seV7ZCasvcL/mEKB
W756qOj2hgG+duPqUk3p4+AWG3sRT4AJ8e4jduVl9kwhNB/iYRMzxaZst1PFrow72mig3iG7OjSd
3LL3w1hvW29s7qW9nJdbMq8jS+nEDM8gYwCw9ssz8WugzZKYGZ8AQsRaoIgqdFs+i1vG0yPi4V52
6cbK9GZs+TCNs9hEfnmwbZf/G5wmY4A6E2A1TXeynj56OX5U+seJULM4z6Td8NVSp17zto3g1OST
PlnDAAAdtHInV00v9+CWiWjCjCjwHuomXqkpbql+L2lXZZ/1KUFkK1jntX3kcbUepuy1mMs3aJIn
32mOCqXLj1jhCdamGiRdrZA7GZAqIgddU9K1q7ZIaKuYJrmS9I4Q4qlmzgoKuYv8cCX79NOyxh1C
5Jm71n1dJ5ssRCySpIIazqEr00QXdPkAYyJlv5bmuZ3wqchJW3MzL3c5sOdxmB/gc9xHMQ4A1yUh
aDzCIjZ8HnRavz+KLvlYbItg+K3jh8bHzt/qNDyzoW3o8H5XcNU5wt5+tr+ya3+UmolyhiQ5+ewy
QSTc8aiP2mOO/FFBht+BGuGhuMyIYU6sYIaQp8mYs0aMIW7xzxN0zCEvWfPwSaHpduZV4muM8n51
TKflV1f9FvPVF11WBzgJgKwBvScc+LHi7FMwhoIr+JrQ1W0fHQ9Ok71VJZ92c+u5nNd87IDq5Fg3
xx+zmI/UTk9zZT91/MoJamL8BXFgag8haJ46S7a86jGmUDyatg+9pf8m4/QXjtQjXpy/fV546yGJ
LEQkGwJAvoIFy/1R3dw5eK+N8N8dqGgZ+VejeHdXsMyH4GEi4lW0Lho8BWcJ4V4085F7d4Hvix7y
wOPM2++J2221ck+9yMEyuA9eXt6OexCDiuE+jPgFSahTIRQqiXEnU3CMlPUSU79AivKqDSm+EXMQ
QMNN70Kn9glgm/Z+xiGNZ3tvLPgbCqueHDxWzmbjqeEwEuCguWJlWkCnLi/H0TxXGAEkcFN6pWmq
iYizx0N+cvi/m2Mepbl3GAdra8/j47SUrzpwNlHqXZbul732HgMPyZGWCjsHn1xPKEteM+ASTQXk
Isx2Pt7XAKEUaV+sRu7yllq2BbELv7IOlk0dlz39ulKeme1YTfW5TtLPZW7OWV5ecSdspqzf50X+
tGByU1NBFR09wqNgHRqr7Ux7jTFqn4zpE4M4OkV6nAb7NS+bA18WBkq0O1yhgc0BLY9tEKEuEnOs
8XuOJHPCoF3TYXgcxluBFZvCnXTL9Y3oe/vGTSbfFwUNqh5Ydcqh6EHnlDfvUjy3UVadO+o9EoCH
lKBsRMJPIXAOtujvRj+PtiPNmiDoDsLu/qiWmF3VPSl7fPMkVegtnUIx3VhROmEg7HekSvepR+Rh
0M3FH+WTVS37jkf3PgyDk+gUD/votavSlwTK/VH27wVydjJGGzF+eBN4SMOOYX79oNrGRMRYYfEd
OXBC27mkWKrXaxXBGRTuLpOUx9TxSzHDfBDywHYNYUG/ZSKDVO7fcjSRv3XcGxYW6l7WPQnCAItr
HkI//wOT8XPGjhD36p/hp6bRSiJlHw0OOQqucDap5QpMAcq6t24064jf9o+95Dpikm0cc1t2h8uY
iHt2RlINXKxFR+MU9Q0TsLqV6cVPkstrVfX7FoNxTyya8PRxGjWtCHSxhCQ/ElqZBpm/cPzdWWm0
C8kjt7W7GZOGsbP2Dzp0oKdm284vX/kGvPsNwRFwf3fYewH2kfklU6VFt/c4LPlotJx+djjc722o
vFBw7h1LQC1i5qU+BrMh3yjcC5G/8xVJubY70xrzziy5IWHywnGYWiJUW5zml9zv9j5l0NPyF7DL
GurPW8StT6kIzG/qbsNOnLhLHJLBfkzqYZcWZjU344HpfVUNLRToTHKcA5RdypcGgYHH+Ljtlvy7
Cx16MiL+PqOAVSYvo3YfKtXgauaLCnAa+QFnwS6i1p3qrZHpGGKwmuA4NRyRbphxdx4PFkftqRg5
9jEtNXnyNuZ0F1QRMRyFXqm7AouJ32Psxwwghs9cpXCEc4l5ubwXS/1g15KPrNz20ADZZB8CEX4I
IscOwXuHn/fidRf+gIc4dQjC5a+4tRum8RE+9xyuwAHALOT1NdnksZ1UIHOn31TyNSu7byJoMOm5
WPyVchPWvXQ8QxpDZI0BXVTrMeOF5I00EDY7WB9EOa09ThNSrx1sMvokhSEDMdjfbsIU5xcvfTYd
LMx9Ff3UOtCbHkxsP3prTC5bZnyA1/peJ/VTTYGvFSK0TcWOVefY2hYaNg4wBE0HG9JdHVbXmR6m
iGc9jLWXKokvkSnHu7EoHoBobDSFlmBidy4Lhl7kB7lUoovtym/d7ZC0T1StvkwNBpAUBz4O0988
mpZdOaT8a9AR3FEAuXWv2oFXhGh9N4Pmw3eE7BbQZ4UY/KIG7ysMB3tXdum1kpSyVJgQrOhrqL23
Gu8Nk7O7bbplFdjhYazDT9aoBaMYT8ZbghvghdWrR7IdOymYUYP6j/F7fadj+dQ2/T+f/XqaSJja
AbEUN72qcH7UptuGIvBWcGWgkI37Yh6+C9n99PlARtY/Swg+dQFaWroffthc5kkd+yEl3U6ZbdKc
uS8eJwxuwjVHKHZE9nBMjGwNqvwMwZHdpcbSfFO6A1/jxgpTEK+BtYDPjZiJPcx0/l77/WnCCpmD
OskHf8d5+kpt2K5I5LcHROQuZmIFjrYP5+Qxys0zd8dt0eVPqmfkRgdEza4wprJx3Tf59zxWm5px
pNPFGT7foe3rq2jS9wmpsghn1Gcf5y5kYn2rjqINpiZ8Wf5H2nk1N49cff6rvOVroxahkbb23QsS
BINIRSreoPQk5Jzx6feH2SpboljijrdcY4/9jHXUjQ6nz/mH0tiFrbyxTYUmMO+qbmzvutD8keXp
e1/BgkVIqKsGElz/hw6buFfHtSJzqdjDA5KjrFeccpPajdPiScHaEcIJZ6MCypk6r1VLlVPbILwq
RNRbOE+tNGUbra6Pfq25AxrhU6DsgixzLdmE7+c92bH/ZmUF7O6BNpg6tmsblZ8kGjkaSWkVPdnV
UCKmgtKu4ncbGTEDcEr6YizTn1an//R8+ffkqStPSX4WA5oKNYBZQ8b9McsPVgWHppSt6yLwj0Y9
qNdx2DjcedmyLOlaCj85xEhkZehJ9lK7GpVgbaKw2soqoj3xlC5hWMOmUBbUIP6EiMeWHZCYxnuM
8+K3N8jXRlQ+8aa8Bep4F4ztvZ/aj90Ekb4d/R8eb0E1zW9sgTGLBTDWb0aAluZdpSiuSGAle+Ne
T8OVIqb3XtLhbGSsAT9TnqMBhqXapdcqqNtZDp86RHM1QOdt0XFBeGh4HwLrjlthpzQN3fRxB91r
Ew3dixSREFsBopujefAkH91283efeaT+XPhVID2igeM2QnpUQ/mx4M2PcWGEAlO202pgQ90kw9Wu
10KJVmESuJ3JJY8MKZv6JuqaDfA35I+q8ta3Gl7GILXTSb3FfGTXCPvFb6NrA1mLwMdjzChGJ8Y9
ZQBEAHL3nSLENs7QRwR1sKhL6yZM9KUwhxWU4u1UmH8q6G8xHp0NDJlFVdG/E/JNoIPYLW0aFOhO
wotqHerdyxp0Z2uoP9OovslUA65u7b+0Jt4psLSUBlPUKV3bjbouUvug+9QCsgyZwAyR1QD5oIJV
pdXNfpCSVWvFSATkDhT6dJ/pc/Gjvq8i2M34cl9x0QJq/evot7Kb2vaubQXWbqLQ0dTRQhoVGXeo
EMqClmz5Uki2hXdpGv6YSgvLOii1ZAJ7WEMSJlMqr8QkPkjFeB0P+n2SJU+NaDFQHt+xmnItX7lB
NeSlzSs8iXt6akmdbYrcog4bcYjzENqqQ/uel6BquT7MvHwVZrdpUy4kAJSkswFek8wb3Z5FIiv7
pE8HJ45Spwavnlvanaa1dyhz4V1g7Pr4dxNNxgJLqJWPFFfaggjTmlJeVtb4Jo2c2VXrrXGkoYAn
m8e08H5rff9c+sVTLDfvlle/Gn55pKyO7I2cudS3sRQ03ooGYG2VV/tB66ENI+QcSOZWAYMbSNXO
NJrf5mwmA2O0NPnzaRayrqtDGCAhbk5IxUbxXjJZXmoDvmU+znwcXJBFeA7T9sUM6ATXTfMACvMv
T1BrqdGLWXoyuCCdnImXtVtBtV7Isfkm+4riFKCMFwhwoeuU3nJpPJVoM016kTvVmB8TGMLU28p7
8Oj6AWmf+7qYfvV6cOTjQDfvchRjcIbBFoj383Vi+78Mnl5Znj/LVW1yVFVoJXivFCHogxfUFjzK
HSl6GcMO904Je1blkWNTc5UCvUOsa03E4S1JOsYFQrI6r0PZ7P742JYsVGR8KYztdCSbotRfFll+
lw8wd2Q0JIuQEoGK+DJiZBGWBenCQ0S4pD5Lnxk+RH9Dm2xrRPmuKoK1h+Gm6HX4huOubJttG6JI
ryNrEob9zYTbdzOKjSKCAzKjqKuDhXVyu8KEBp5AUbXPlUy1aCrJD3wEGaayvh5m78wu138Kv/lj
6hiBSMZOlXmxGHCCRZldz3INEVRFfiQ9PRi+iYWwD7xYsMDWQ21V2JzPOF+I9WrZrYYMcpGJIBsN
m1/oxm+jVLzYpXIvA1iQ0+g2Sj3Q6xM0cv0therFr4/7gvJLxVFgQRFzl6B/A0QcNf8JXkVg3Srq
dMt/kmV6I6dLEm8DJYO9Fq4yO3vX1NZR0BlTDXNl28oDp/xtQl9xBRdnlyeIOlXplQwsbRENqKqY
Ub+Z6MtSaCm2Qh6oeuiDG1cIqFSUi8YSOdli2OfcdXZF2a/haRdoqMI2ypZ+1Up0xSFC7m7oMijC
yAREUnyXNO3W18g/mwSb2NJFNmVvkDuYonuJRH8dB+V1Xanb3IeWlynYif0G845sQWdtgRFem1QZ
5hyw6ulF6bkCcR9cBbKwnFTXzdivYiseFlU7PXdxuIkAWKR19iOAh7EoNbEV5E6IN21LupKmrR9G
1XuwTepHaEEkbbX3keU16fTJzd2UZQ9EHpF0i3m6qxsrH7TlIPq10QK0m6Ryk6lI+EhwFPO/NJfC
X0Z6VCJ40MhG+CvfaF5UJQejRnkQ26V8H9fRxhJ4gXq8/OZEdSRpNOr0VUonQBBsBzW9hQm0Gir/
HR++O9juxoZCq0s9F1kUstCQegiOq81e64qbGQasoM+50OI5D9Py+zKazXJlGgmUPo+ciFgF1fJP
K8MjRxs5dKs8oPyFCg8YkMdCaEixGy0MqmSP0GS+NM3uoWw49Ntep8qA/wIcYAcQ1Uzgah8Dv6e0
MQ0Ucki6ly2/1exot2g9gAQ40x2aSbpKSulNttN1E+PPV8liGTXeIZB0fGeyRx80B+1FzUYxe9pm
QCQGMWzRZfrTaPrv3GyQbPZHjIsAJVUgwqIeCKQXvaVJDhekeBalB77cHp40M3hIREEJD3tiU1e3
dmXdhyD7SWRppqrdOvV5i7G66Z+/yj0+Q7WVwIjMwx9N2l+naNEV/fQbIfUIpWxwWkpgHIs+dbmg
eU3WW3TcryrjNQi8fkPWDjBOtLJDEyZZV2o1i4sC2sHTiBrtVauNb5RjIf1I0XJW+NBFeef3zbYO
QfLFU3lIzOCHVSfNOqGSjbLZoR7r3cQGDiztVp5awFKd/joK8ccorGsIyipmM91EfwgceC3WRSb9
BiIN5RRt4hL3xdp8zxLkUDIQPjytFnU+HsOi9Wj3N+spSCh8h+9jWPmOGAuExxqXe+cQ2DhI6Olh
mkA0o+KzqwCu4V0FHAh7Idl3IrTxizS4JXPllYHp9wBZ0cj7IwV8RJk9jcZ2ddsPqb2oVZoTfo3B
2bs+jbcN+TKNyoMF9q6cnyr5m9wY72Aw97jQUSVKj41Jn7qGaWUMD73dowQhrfoYMVGaVyaq0YWL
Bjw8Dm4/YQxOz7LCk6VcWUH76snFQ16LI4Xr3SRowAMnuTIaXDEK82hH466zILeWYlcO0ztiFEtT
Y3e1sb3qvX4rlLRyBlE/A8YnM1H2yMMcG73eaRXCqeRct0mq3+dsHNUKV9FgCbx+vUOlqLehh2Kh
kV6zPwDFAa1o0J8rFWVtxHA61Y2ZBLRkol2r+88eLqqIKKUAszVvOWA9mFMCAivjX+EwgfQBdWu4
q+VyqK07TB9WgYXQ/OTd50p7Z9CAsEqbm58XR2gItw6mV0wCd02FVk4G1ndCgKOfqWyZBHmkHn5G
eTCflYgLlBh8BJajUdwaNcVamm1CEwbSbM7BHag1vASx7+sM7hauX8FUwWEM31XYz0kzvCHG+1qH
83Uf3xhJdciLsXQqTRSLWm43iCK+ATqjYm0EklOOyGKM4lmuszUFkwUycEsK0Gssfu25qLPPoT+q
cnVv1/Jb0pXP8jTsRpSwSa+bX90YvKhpu6XkzQpFv0ZCALHX3pQU6oSV3teJfRVM71JYOz5FW30s
r2fNVLoJf2DC3SKUdodAteNpuKChfvKrT71DFk03udfSY/JWVWSu9IL+DM121NvhHYmm381EXKBV
AJ38+GFCinaajvpEZTs1tOt8xGSpHI5VHYOJQHYfsNOy9hLqTPy/5ZoHFt+kV1zJE49gvrbJOKzN
3DiEsg2mfdrxhr8iH3colf/y7RxXTWndyJhsQJ0fvOgKmYlllITPVj3uvEl3sbojLygOUotCoVms
fCBmi761DprAOE2PhtdSjSjxUbzDabALvQ28VuRYQGLr43un8TgJmxtJD5aJCLZ2Ft15rbxUM2p3
wPuBpWA+m9C26kCVzqQEwMy+n5DSFziQqr3k6pmfv4+oqOBF91raoKgQYpxw8YOHP+qYfWcJFkTq
W6kjOirX1CRQJqysQxIijCGx9WUKCoZauLhyPuKPCFGOvvXS87Gsj8sgWIpeOablMG67PHkfBrrC
ZdFL62SAmJj7HcqjAaw8IP0IRWCcC8AGGUCrzXUsJNJ8rZsS/S9DQTMsjbt9KVCtb0c5WFOoAJI4
as1OKlCPlRCKgkiY+y5MY9p/I+SxEo21jY+d0CJPWxAiAvIgKkIIHyRadsixL9oIA5QIxR+PHk0L
DlkzQNYD+UXjK5CPlaX4SxvNUn4Ufi5FWqpuXNbUXzVOBG2YrXSC0EKUIB0dPdftLWBQvJW8QjsY
gj43DfRjGGKVpfXNuI1pqG59Of2JaPdbxVOQ27ot3CGSDFRgUcifxr5HjgjH5Uh4IT8Rkx06Eoyp
5omV1DVdPRjekHy5qYces5l+1rTKbLVyo0Z+a3rT35Rq3a1iv+0WUgYdhrc+4nJjq+1Kegc3tD68
RZDz+w7W/MxFy59kBDzV/JatY3lw0LahfoDoBSKsbbH3iy651yq9uAo9pWIJit+ekQ53pKriwfe5
IcOY3Rk0Ko9Ar5CPiF5bFglZVh6yWh7QuA4zt7fKzoUHS2035HtgolIsy0Yd4EdEhWs1UNhs1D5v
B0yuwKyij4o0KUWA2ngvajT85QRHEJgA/mbilnAaoPmACDMIrsagA2ovCLXwkmK40mBNYwdqYu3h
8xGX0C6E42dBvW6HHt5x28q3bVZkd40po46ajOj64rqH5Tn5CD466QDtt5KbI01xf5OabAldY/YD
WnSbzptR/FaSXNv8nSOHrfZIGle+DFXUA1z3zW3LebUq887DSh2LKPgNtDhk/AlM2ej40+hX2reA
5BCaWOEPHGx7I/J5yVCgUpHIXlNIfkop19GCkvB7KanqT5n34lukEpRTfOSnxoAWgcmDlicxxjqk
gJ3ZK/Adk/bFNnJ56UkcAKj+Y4anBai6RwKFLAy/ljr3O0iUsXWKEoXuGNvHVar3GJTg2QO/GB1D
mng80DRIsl5c0gijjbTsbG3aBipFYRZsyAtHIHYnwfuvAJWuNV0C80/58UDXQrrpdb0jBzenTS0D
byg9ncKvoWg7W8YlVLetH4UXxej0S8+8lyBoTZhSTugwIRvwUqJzQc4rb6ak5JxLdTaKBkO5yMFL
6wPgb9i8YLRwWBhckFDpSuImogo9u7POUK4UptIjjdEM0zB8CqpEZG/4s043Fpj4nZrZ6UOYZyYP
yYwkDR2NAX6C1V5LrRW4RhkLOptobiAs6q/TGIQvuhYeRIZeYDMvegkErY/6KbkCdTUxPnip0G4n
zJScCoAWVqDZ+KOS6ukeBEV6G/hyhR6lPu3pvIUrE2DckodG9ru0PG+fJOOdZIy6a0sw0EulmSic
opw8ceDesFJAdUmUKBGpaleVUMRVI4e/eaR6ix7d5GOLuOMS5AckGD3BamGi87OcwsJ80Cg2Ix7S
ooGDvHmivxdmyUMXDrn31gxUlrBNaa+avioREku06qCiJRPRgASQpFdKyo9VWpSQC3RDEqpRzyhk
WO+IlWjHHHgwtShabTG3xq2R8NNg1HS3kdmjIZq1k+/09igvKFfNLQDRP6dT+jCGHRJeU9bdtn2P
89B8FCPJ4MpJsq0LHrxqcVS6lA66xn8faqoc5ptKc2VRFf4ND4s7jX00wSdXzWKvYzIzYXqVdJyA
TXxf0wjPi8QtuD9QhKAeEAD/BjK5j+lQOhXdyQzGnVrLj6VJjdlXkU4pa/sa0Zx1N2vJdPmxNiSe
Y29RR503o19od1u/aQ4zjSUcYIP71gj2JHkMjap3Q2qsJSr1hdqTQFe7lOcKBl39XG6xpqFukFSW
cTe0KygeaR3tcxDuLop0EZLXaEoBXaTLK1lVuIGDAdW1mk/sFUKZ9UrHSAnUI5T7DtDrkrNJWlfC
XDdtiRgMOr4CP8XJHAHjDkcW4U5mY4qZLukN6jNZJre7fyUgBvqjdt9ZyRXg6T1Aqp1ND0Fkczcs
2VBcQ60LAgxq9IvRNIDiANLF50jxw21EIU/O1V9WTYFaHg6mD+tFicKfVhnN7cHbcmxdEqZVLKQ3
b8DrtkQV1BhgHHoyVYgsHV517FhqyzsIGQ4X5rG1TbOiSNQ1DTwszLAGWyqmNaHUDqau04F9Stg/
g+20t3huoDpLyor8QPzWe9igZrZYqLJ9hb4GzEnYP0Np7JNG2qm27zlT0x69vHBVKd3SuL2ZxY5G
pHeVRuGAyN8Vv4EfgjwctmerSKGkIUK0wKPyd5BDoOnjkbJkYd7nlf4UYkZjGE3heLNbSyfNDdIB
2KDJVa6C1kaKWzTDRvTmcWzCQ6l3Nzki1nFA5mci+j/1yAc00BK9p8BG3aDv4duH02OKygHPtIe8
g+Sp+CygSB5QrgKgAp0WeA17FoyFgm3VFMrviPbQysvk+6oSSDVXhkujlUU9KeNGSqsrePTNAjoB
ZPlOTnaFHGAUAYRqYdILXdRx+qT7Mu3sFmtD27qt0nybwVta0lbFFCKqn1CM2GHlvqmAOQSVvEw0
9BdN+aC1RuooYang74KWkA6j7SrnFwEPQdnfaPOdGSG2xRy4okA4x56l1BJULhoVW61Ky2/KIgel
HRa/DHWg7Q8e1DODP6CI1oLHvNu0+ksQ9zz+7ZZMlEQHMPNLijZboJu8uPTsLSrtyqULMC1Mkb6o
jcmqxDO+AKs6lXcyHq5ojrChQUikgKo8oa+BL24Q/ltpnZGvPF6oqcAETc+pugi1J/ON3rNmepIR
YL5tC+1PV1nyCs2AquiKlTfa8CU5dgh1Q6fjoZi4nXvvcUxJCJEaO7QJQD56TmZprgFtAyUcjZZf
OD4axvAeRL16HfgFuFTcGtBg2lcepHxB7qqFnpP4FJ001JrrIsOswtBumoziR5sgZUvL9CqItZd4
Sh6TzsTxpnNCe0B/C5/Sss4Ae+tXdhocZU1sRkpuPNw6ho/P0Ri0eB+Fs55JL4Xg6cMZZXkXmNn1
kEq3raFf6YX2BEvBhU1zzYvczTUKaSGQPk1e5TJmL15Q3vWmpHLWKMoeMsWhjIaNqsE5UYoj2G4M
bIrHvOaxn2vTVaLSsxgL8UpRdlvzjlfVwK1Cy02bfqPJntsE84SZ/m0VxSqdgX43edVrhJ4BGM4n
rzFfNBOpPUjZW/TNXhMPiXIKl+iFirtZZRLtpsdCr+7GtscanbcO+lKsy9hyW3XGmsAMCgrjIFT6
MVhtcpCkIbaDpX8b9RqPdLpkCpwbEVEdHLIRPpktkAcu0C4xBvEoI563H3kDoMsuszxiq3MSiFo4
I2dOBCEWgJCeXptoNzkSftlOw1Pc7bAr2QQNzAeUTF5GMP+8pvCZhmYMP1xbJyKiLs/w16Y181Ci
+cUzLXHM5AkGVVjiT0SgOLKN0xM2HLM8UKs3XETI64RSAfVnpj6VlLp16Anelax0yFerqwZHJsdk
GyhyON5Q9+Y90Hr6fV03/T7K691QVDsJtAqtzOHVT7ISZadYP5JNasuul0C5QVtxC0D+VD+BE9aF
RbUZ6B6vtn/81//43//r5/A//d/5LXmwn2f/lbXpbR5mTf3f/1DUf/xX8X//5+2v//6HKWDC2qYs
dEPRLdj2hs2f/3ynGuHP//Q/UeSSgAAbCFGui63p+jvh6GtabQs6i8t2cSGa9iWaIWtAazXDMskZ
VflztCjGB0lAi1rqDzgcbuCRrvvbcE9ZeyVvaIccv48nvoZTDM2WFYFFlDD1+df5MLjEQuVqjGKk
5IxrlTKD9vD9z9fP/XzD0GUVmI5i2Obnn4/2USBz8aC53DwO/lpiSRq18x/EsE062rA6TFk++UB2
UYi471GFYqdTbLGRt5P9K6CWm+/jnJsrFgL6hJpuaaaYx/phrhpkqGre5ArSgljxUBK1AFt8H8I4
M10fQ8x//iHEEKV5z4mu0MCmfs3VkACxKtvy0Jvm/vtQ88x/XtYUFz6M5uTLDCEsKojsWD15mA01
r3b7OIojJXreZtWFVX1p5qzPw5r8skDwnVgcLkCZEICmtP/9cJT5K38Zj0ZmZSjClg3rZBUoohts
eKvy0kLQ2FFXkys/pSuUIja9K1xs+VayvVD+aMvYkZzo7x8SzOa/o9sn27aXR99WeLEvYXs41W3m
osmwGN1pld35TnIh2tmhmprMYDVdYc1/ns6k8nxgLYJ6mKQbIMJpJmfhk90NqAyjoYP/eqVKu6Dz
Cvf7ST63mykMGBoUIUvRlJPTwtZFzLsIBfWCXHgK4PWzLK28u/At1XPbwGYrq7KlCDbayQCFzS6T
4gGp6M5+tP2aBlF2kFOwRGUJ4gjTFNxcKcap5T7vYcmSaoBMuFIxuZVLyHh2bi90W38opfRG1K2K
cBolIRocgAi9gcRSO9JA0pFJJllG1A7Kl7/+fqrODEFFDdE0TJaiqVonU6W3gS9hfovgAPp+8Bem
rhMOT0RIwQBbDOGMXhA9fx/z3B5QWfqsCa4qssWToHnQKa1toL3ZL/uVDSd8NWwwxF6aO4qaJLMO
KeUCuJYLSFG6NS+cw8q5MVuMltKopso0ET+vSwWZfikQCM92brOFyfgwPtVLfwXONsVUb2Gu0T5z
+QjgYy4M/MzCRP7535FPBl7VVmyNEpHrleK2a2AdK2lFUtG6xiL8xYjZgxR+L0T9mhkYn6LOx97H
03qqC6aBqNHW39Tr5kq7H2/EDcbCK0Sus0vhlK8nHFVgVHBUVdeEkE8Gia8AkFFpdl0EU74uXIrI
19Jve51zoOm3f39sn4KdjC3FIbSCiqospY3Y2WQ9zcLfQnvj+LQvH5/zr35yeFPn0SzNNi0VqsjJ
0DIfT5VKBlprP5Ae+5vMDZxw6e9rRHDXzbJYX1yrZ74dEU3V1E3d0IQ8T/aHbwcMUZf0qODb7Sc3
3JTrahNupyXO8cvL18OZ5fkp2MnGqDsd6bE5qZuw2xV6cy98/UnTX/+Db/ZxTCezGEm6mrXAK5Zi
rbntgQfMVXZVv5jreT1S7rkQ7sx2F1wE3EKsSgvt3s9T2JnIaiiepiyTfeeAQzIO7UpztQ3KcpRj
FsaCDjMSp45x/X3geemdLhaBCC2QTlMXlnWyNGtES2I5Ztt55a8EFH8bXrh/5nTkNAD9dJkjTFfI
Wk/WhgKUvRaD4JrLEe8WoFgchExS+hbye0aau8zlAEhJDVzz+5Ep57Y4UnUm8Blh2MbplFIzoaFT
ECEE4WytxQpPUBo1f6ihO7H7H22CD+H0k6zFbA2tgcs9H5veOnPCHZDlbbXqHW01bqz6wujOfTeL
7W0KZf7rNH/G+9PrJmkkGj2QnwPMO5rXqglo/sIsntluPGZsRddYmNyCJ+nDVHPbClwYGZbmYlHj
doufwP6WxQopj1Wxjtb93fchzwxNxwqEby/zejPESUSJDg7da5Zk3/Qg103wZmNV/v350w3DFoqq
GIYslJMs2rPtQSkboOaNmh27LHiZ5RW+H8dfGdznpW8Jnc+DP7Ehzzfq5z0d0/rEnYypi7a6G6+m
I2j9pbbOj2g+xAsu0UsB5yX2KaCKVA7PXRS6AU+ryqeA6j8DI0Ya10xLrCsKeVMMubn3K6tyoA/3
OxEV6fKfaogUDPAE/pnOkTHuvfA7zCFOfgX8a2xZ01XdEqY8L6cPV8GoIS0fJlbqiAn0n2if7BGx
PAu90xp7s/hSrjIf9t+Fm4/VD+GMspFzuSfcfPPorrKJl9lGX883D+rrF8b2ZSswoxZLRWW7yeqX
a65hOcmsToybU+n32Hbyui2zw+BnrXNh5Xw5uv6KxBTyEActelomiUtDHccQBcYAVsGk7+Ok3jb5
xubFT1fCrQzqvx19OBvjrUCVLrzNlTPriIFaKPaSQ9jK6Z5X5bJokzAqnMGFYLseNsp6eEK0xqkv
RPpyOczjZKHiF8vVp5+ulrzRoni0mNE0N68RZl1KVPg16xcN5I1nT26eH76f2S9nCwEZEHJTtsx5
pp5csyjUpwD7Z2MxpOl6s3Ok+u37CF93/ecQ2pd7ILGSViWEvO4c3Lrc+FG75x7Y5w4wjvVw4X49
tyhthStApZjPJfdpzyv/rGlVI0OGcEVCIRFoD3Z+twHSUt+P6sy8WdzfVO+ofet8sc/7rKCj5/WK
VTgtYCn5Vi/e//9+/rzPP+zjBGfrMZTmnw83qVWfouHChz8zTZb214GkKYaA9vA5gDyqOlJIKO5J
FT5MUCu6FLO+Vr1QCPpa4FQVjghqJixmYfG4+Bwn1w1rqPuBfievRig+PNmaTbGiqO6GrnQp2pfi
xUm00+Mv1EMs64k2V0qAL9KSWbjpCuUOV/4peKYu6q26QGu8v1hcPbciKCfIQjY0Q1VOyxfNAHEv
rkThVIPmpN1DQIX9+zVx7pN9jDD/Bh/WhAHyA4oXESxyQ1j7U/EUJav/IIYltLlia5rs3M8x0C4O
7SLVGEWR771u00/GEn23CxeHcnYoH8KcZBuQisuhthGDa9H/Wyn78SlgYeBWv5Zfovvqmpega10Y
2tcKAosDMVc2LCgiqpMne9ZXAzMscyjeib0YYUT8HFf1slxKS3H0q419mJbIe6yT5d/O307inuxl
uHpyGEJocdRo16ebVPz5/pt9TexPAmgnHy3R/K6sCBBtybRdb+tvpTWSrcv/h5Rq/mVPEgwmUccC
g4VOGfDkwmgiCaO7nIMp17HCWEo3YhW5FpSWnezqfLVofWFw5wNatmFqlkyb62RF4gUoFORyCkd/
oMfHWzpcg/NwZCelVnAxuz+3i405x9A0Xcx5zeeprHvJQx3OB7ONpNFL8ytx03X9qv4cHelOp7YF
/+DSQ+ncXvgY8uTMsnW5sQyVkKn03BkHM79OLh32l0Z1Moe4S+QhHOmSXto+kTfecOncPZOfWYYl
Uz6SDb6HfbICU2CfLb5cWGSwndvrcpmTdo6u6qQPl7bx2en6EOrkFMT3Ck22HG2fAOcsPf8dgfO1
X79fdOeukY/DOVkFXVVlrbCJkWy9Xb2WVtp63FfrS9nePO1f9tKHoZx8eWRmEfhMCVPAtPGCOw9g
QCHu2myvBNvvR3T2Hv44pJMl0Ng6ZtYlsdR1fI2e5UY46V5ZQgqnwHdxG11aDyfnuzVYXpq3ROt3
xi7fedtixbFOwtwvLj1CzkwiakwU22S2q0E/9fOOlXiotxZ9WMdLC+pCMALsMoe2i73daEghwqZA
Dr6fzDPbiXWu0EtWMF/7cpFoaZOpkWJlTj29VdMPS/3x/c8/NyRFRtdWN22DTXWym3DZ0frMRxJl
IIXVpas+drvoKsp/Gs3V95HObCb7Y6STzeQFlLYtEJzOCELxLykpsWw09/sg56aLfIh/8cqwaHV/
/kLYsfiTKsFeb0SKR3COD83t9xHOrW5bUQzdMGmpG/bpMwYctKJYYQNBfodvg1uuo2dEAJeo8Kxw
IbjwSLsU7cuLxhN54aNk7CR7A9TEEpbCYbpHNzbYRKvioF/Yu+fn71+D007mLy90v/Iywg0AbmSg
ge3Dhek78779OH3aSYZSmH1vDibEEgozL2Crr/x9vm3uLteq5xPt5MSb32Y8oml0w3U92axaKyoa
bHjGGoF6ZaCFApjLqVEQmrILV9LZSfsQ6eRsxSQcsktJpAFxzdHoFpkqrb+ftvMheN3o6lzqP22I
WaGd++2QzhKJL1P+azR23//8c3mdrfC8tHVlvlNPz4GpVXwlR/WFdYbDLpkIPMnFtAQzTZXxQqwz
aZZNT5FCFe8X8fXZHKPlr03RvASA3SzTnbUdf1qLeQdla/vCxzlzv34KdnI9jLKEjVxJsHHXbKlR
racdMjibixv13PH2cVDz7/HhxTQk+oDeZQj1bdc54ypdRYjA4HCxIOdfdKvimjVOgaBYfD+Z5xbG
v8Pq8knFA+NCkOEdw0NTEUwq2JH29fsI526IjxFOjoSpC21gKERocTuuoDUUsL1iNLgwlYa++n2w
S8M5OR10hKoTO52/lvzW+ggcyhfre2dXn6KalLwURVFPW3RKPaUVwqkw2146R3frtY9lI19IWVVr
bzldui7OnXcU2f4Vbh7xh3WR6YGEXyk5g6bNrpPRvvPzbdC2boE8pOUNzyDWrtsJ+D7OEheSB+Xs
dH4IfnIGyq3fFOrIWLFeTP/ggswLysGGBOAfCsjbucELDl+68BHPbTlNN2VLh/qofkGwFCQtWC+R
s+C8hxJ7hzmX1Nu7FrMsfH/KgxWGf3psqAWikt8vn7PH2IfQp/AVP491o7D0jBJQ50wO1mCbgpo0
HkHr4MIxNh8cp/eLZsjU45B3ojo375sPH5ZNV/RyTKh6JlWpCFVOfns7oD2PdudCJMNVY1l/v5IG
auXfMU8Os8qPBaAuDUchAwpQtoc7jiVheuH7nTvKPkY5PcrMKu/rXGROK1yzu07tdyM6XvhQc175
dfY00k5WiS1Oa3VR0xSJ3xCjchQXG7GV52jXyKothYtx+5X9n+RR4H3+Fe/kjlZpMaGrwNeCcWQd
5o7kvBE0+jAuIHnXu7AQzx2aH8OdLA5NRa9OGgiHeE3bbr3gJVSfu+wn1joXPtalSCdLAp2VYXZB
zRwoIovMO47Kr9H6Ufr7Ivh54ZudO000xLWpjODeqhonp0kUGqRSkZJR8bTWYPeR314kN9JyWKIk
gKDswru+tMnOJXEfQ558tqwy0f/NUYnLDAzIBF6tmYmDt7VElftCCnR2dDZteB5aQpinjRd40NVk
IDfpJALFEjhLdWFfaPif3VhsUNot87+fvh/zrld8TIRoUNf3Eo3wHBiy8/1HuhTiZMKwkLex5CME
bqqRtjLrW7+8tJfOXWnComRF003wKD1ZByEy9H3aZZzv28EJluEO/T3XcIuLRYtzg9FlYVFCRZkR
s5DPR6yPTMWUdFwk2nRt6NdwtSCvXkhvvn52riiD97VFFwwI4kkM008tG7JV7dTWcNOn8jZOleP3
3+RcCJNRkIfyEKGC8HkYSDPL0KdzZBvpVlYwm5Q0vPDZz9z0qmrSC9BYWQKkwMmBg720h6gPw2gc
FNdXSEEhXUDmaa/Ja8CuYFq1/X5UZ56mc0h6eSAp1a9dCGUwuiltamZuNa7mhzDt0mv4Xs68FKr+
wjl3prf3Odw8yx/uW09BHLwA7OsgtV6B2HyQV3DAXRP17s2wmsGAlw7xs9/twwBPvlul4Mej9ES0
9QlXFs+1h/X3c/h1gTMm+y9g/jmsr5wMJXaHSC6rwGSa8tUotwmydX8/CHAV7j4glTNs5fPEUScp
1MJUKiTHYSKiUD1LglgrK4eQ9n2kr6e1qlo2/Q6V4izY2pOnQjxCPo3shivdepyMPwgeL0Ksraw8
v7Dcz32Zj4HUz0NCglBCn6eunP9D2nctR67z3D6RqiQq3yp2dGiP7Zm5UY0nKOespz+L3v9sy7RO
sz7vG9+4qiGQAAiCwFoVOjyE+qcA6LLPqIKpV7wGKBLOu/cSmiE3u6ruQdsHIq/K+GZWT4GB407i
VMU2vQgy/gpiCzxaKoPUmQqij5bSiTZc/1R9NAv6gDLhKLW1bPTWjTIcalQKe4CDa1UazIo0jpbd
YCJOHgeOAWwKQCXRwGM4hj/YMkWmk6bSWxC7F+B6nb4CCfo/CqAfsAoC2ShnAWCDGiesAPZohUui
9xagjMEifX3/tzyT1kT/asL4fh+EpOxCaKKGFwOgweV9XHy5LmJz69cymLParCQzMelqJfv5CfBA
z0BI+9a5xOt8lJfz5+vitpxzLY0JA4AOyNGShaUzEsl7JY4t8vE+qckxxAXxE7IwwSDieq2RD2XY
QsNc6pLDPyNSBnfFmEZe1+rz3VCMuQueIf1/1w1WTWhLOBoxCPvcmgJlyEiB5eMM9bmcXgTA0rVo
i48bjrdu2LcMnYhmmtRl2Se7ZQwFDLRoVE5w30mJrYBS4frSbTwdI6WCNijDoZEYjTLvTbzELrVA
wENAiIocvG9EDUsbsUcAOlpJWuBE96JaYbyzW77rAFlePDnX0V/cgnobaPo6cDDKVA5uF6kxMMLe
dv1P8DEDMV0OxDHjdMBsnco4vtCir2O7DUT/918LVPEq0ICxhCQADev3Qu2DyZLc/tOfCGKSfnF4
iceGa65Fsnf83syWEb2uDd7W0UOk5VbZ4TGwvFzfhy0pKA/hso3BdaRtTF6IJ5dumGo08JWYJgf7
LrjkRFdDfe+6mI32BCKv5VCTW0W0SAhmoqeQI+x6V/UyLwscOrTrdi6mp7z8Nr5FlU39dV0s3Zb3
129IlZH36hKSawCxv5eKrvhIBAkYDNkzDvLun9kisuOWemlQuSKH3aulNcXaLCBHtQaH2IVTRn8C
J/bl8z9xznTIxYi/AeiU50bUTT5IRv8njm4Y54eBPVxepomkMMzB65+Ad435kclOLrTvn1v7pbZw
TRZzBx+HTCQVldW67RNtPGp/dy/BabAJWo9Ap8UTuGmbK92Y3SO1rmH6FiEiUzGtDbi1Jel2scKb
rCNkSy9ciNEQgS6FDwOJmgoeX9ArNbhUjG71K7LH38E386UlHiacWzs9AwwQ/Z7yZA0X1PYWgu5I
e3z537sWiEyTMEVFN6+OiSB85spFgIMn1mned86c9yC9mZYKmEB4tlSFL4sBfJj9dd/YOCh1eAbS
WGQx2odb56iTBZdFAWwple4FpQ60c90JEuDGZw1H1FYK8E4W4/29loJaF4eK03ylU7L04aXqvQEF
Fdq5ngzuJ1RDqxXqbaYuE7YtPzHqcQY8T+2Y5LeiPmAUGdBsZ7xc/ycxbDu+AjxaU65A41EASqEJ
vkhAfUtRbM95lcrNrTIIWoJVVGE/5JtSOArhMkCfrGkOQd0e2jy8TBm5zTDTfl2njUiGKKLhUEbH
P/qQGSMUwNnQJ3HcOEuKp2WzVQAsN3cNEPAS0CxmgLLJZiXzrgvd0g8Gj2d/5AKoSjGOPshAU2hx
DDmaqO0By3GjmYC/n8TwOeqBQfIJYRjURj8wOgHQxP7ezZJ56MK8h7B6rPBImu4rLTuXmAVAU+3D
dVH0p5iAiXzhTRTVe+XRQRRo0QIQSkfq+wGYy5MAiO+59AFeWHIeYF4Hza/Johu7lgU6tViQoJbi
d/saoJJ24ABMOndzTHFbaEr1M9e8A/ta6IEu7Hf4wOtQ2bIcHSMIOGxF9JSxt2IAhKYYXwbE95DP
JwU08po4ghBDlm4iBdgfusTReHtx3+TRqL5SGHQdRlq0kBeSe8C4VsKd1PHSvo8lQJTkRIRINI3I
Hx/RzKWPzExdsKgYno3Gu7y7DNEpIY9F3lqL8owmMLDZcVxwS7G1UCZYKsDJGFQZOxmDGkYCmgtp
vZo3M7UZktdSGDeooqGuOxmqZScJ/R2lDygtv9yDDBT9HZp73RG28ud3C8l4QmgUJtgKoNPr9d9B
N5sv2GBotgU/9wSHZxtbAcXAXO1rVoQRW0Y5IwFQkBEPKJwMM1jeGgBiZOCaN9Ht0ZH26bpydD8Y
z8P9RcGIGyaf6aDUe0OMxalKBeBVOyJoS4SnXOYY+tbivRPAaDPEkdyqAgTQ1q9lD6hpp8PAXvMD
k5Z2YfMcmacPs1dpBNyTKsNlo9P+1MDxA1XFf1swJlS1izQulQJ9CrQONOaDGfFi/GtT9Yc9wW2G
9tSqH2fXpjwOlTmGDpMnexomb8EXDDB6P/86o4Q/AcTQBE6ZZbxkv4ffvLx167JjoPb0r3RmBRej
7gB5DenZSbQVmzwCXfWB9vSqPgia7tFSEPOHAzduAhBKJ9hl9AJhEPK9GVZCnYGPdESskia7EvKn
SbcTEnv1hGxLNG5T9TtYGidB9a7v5tZN3qQjuYasYdLsQ00+UzMpxhgWBN83p/pmegClpBs5pi38
Dh6qH8Yuue9Fq+bUKKjRMzuM4gTu5BK8HAgHjBGZRZnE5oy5HqMCMLi8D8LeSrlduB8PNRkj43gv
Meig0ocxpUArpQpk6z2uV6NLMJ4Y2f3v+BygmYsOx4ND28sOwJvjVDA/KkfFYrIP5XLaUsF4vEE6
XBM6vXNw+RE6ApTb+zAqXM7GfTzd3kthLMYki96bMaSMNlDz93ScNN8TR9zxnjc/RpT3gpi96lpM
E+pgEACLK8CobtrsC0cT+qXvjeG9AOZmOgDVwWwkDSMqXrjTnxUX8+Ev4l3jzg6xAH4pu4mb+dKv
62J5u8Skramx1JlcQa0a/SXq9yByifR4XcTrkCijmQI8Q7zb0e4L3FHfezXKiVLQyU3nCEdADPvA
/zQsEHftpSNySbv488+GAaOrxZjz/15ckNfCX3POVYolTwbw1BcIpwYSHGoMlDRoM5Fd8cjrQd+I
2O9lMfXAhgyGqQ6QJT1oqpUN1uLEKAjtjL3+SPD0hpuiepBt5QhAcI63bVjPOzWZTDIXB/B6yDXU
BFnmkgB/A1jdICQGCluw5+znxxrKezXp/1dLWiZGmM/965IG94Hf+9FtboOabN9YGQKKduHI2/Dx
d7pR11zJG4DaCCLjFkWFQ7OXsZogr8IgC6g3OPF4I6F8rxkTs8JyFjCxBs1AxohWl8wbjvKFjqXV
XorheF7woi59xTFeMWlWirWAkiZZDXFy6lV72cGsk2s+0gYbAPnFe9lG5/ILBtMw0iJzwg1ds2ui
mXAmg7oBmLRY06IDEwrYlJ45m8YzSCacLVVrNk1MN82PbxanvdCULzuiomj3JW0gRdt/5uu8JsuP
eDTk/RYywaZoG4TRHnL7Q3Gic6UgEdsHd6FP4UQ0QHv8M19a78w73iP0xkG7tlP2fVAWxNIsc2yn
Wah+SB7M9HZp7ioV7EogQuGsL3XoKxvItn/3DV4+AGSM88i0AiCz4IrcWsKjZlHgqXGnc+xlo2vh
3bqyzeDDIMjFMkHeaDShq5l54ZoFyFKNAsQ8Xdxk4IysXOAmWqJYuaRton2baTNAHNPaq8FfDiTo
YuQ02XGMjG0Q7ZIeuP00EoX616w8ZwowhvS7ReY0A/Higky9aeWoY61Pcx9ADq2Nyx7mAx+7nWK9
NqTdcnFwOL4pM1EITLukBV8ettZJvsiARJB2gJzPLYDc+oZHscT4brO9ksBkR/MLYCzYwi2mVPVi
LLrOIfdx7lRfENQ9xSG3s2eeJTu0B1e2P9VfTq3qTSz9rNXCosUUZB0SvFWtzuDJsuPwNjHuJ7Bh
gp0G8xRgI6rRpIm6FnZWGTiH5kba/148GwUFoaiDDFrTK31xml00Sjmpnz3HtvZTdmnozeyQExq3
t/dNZyYyFmYJuBU89jmNdBlnUP9wfp+ax8fI8Pb7TAQcMKEZAc++cyYNdQP1XIKbseOBLNIfuSKE
fS1SMVHVDiMK/dk+3rXn0KcpVXTgXUM31wo5I1AIRIBTsl0KIGVU+xSo7E4+f0sHlPV5HTcb91yY
wEoC49rDmPf5aEACKECBdYkmcwmY16c4xkhF9wP0tLCA/KXldDBu7tFKKuPiaTxIc0OlFmBBHO7j
CWDMnNi4UXJ5rxnjWxMoqotEfdUMvbNu4YWufgPG2Nd6Fd5ieSkoTyfGmYRab/TRBF5AVsp2hFZd
40fAewzl2QPjO7JUZJkppp3TmRLYyMDpGfy6frDytGC8JwdMeNZqVIt2X5RAzc7Aj8frvtrOUt72
X6Mp7yrugU8qbvQAUtqD+lDtkbKLlrg3itd6Io23JhJcEXVuzU1+m1+uq8hZRLbKncxR0pIFiwgu
HiswQETUudclcBZRY24jTUVbOCPAf6XR6AfgTwYc2c7EJfa6GGpRH4LQahWZi0hFJjUtQBBFkXsS
q1OWY5dnj1K8uFUE/ugh5uUBvJWj/19tW4V6syD0ECjej38ECxRxL82L8CPoLaBh47AwLpPM0ZG3
lPT/K5FDi5aHvMFmhTPap4zCSk1AWLU87IXNeL5aSiZY1PmYlCk1yFFrBjBqALt8xIN4H4Byt59O
8vIjJMY+xFPT9S3kyWWCRiCB2DtroV6y71C9if0ZyKnijnvV+lhZpMEQLdBAEcWLKovMkgCFYxYE
sHJFk3ZXh+Ipk4D8PVTPaYo7JWDb5yq94J0eiNiKHwq8Y2bbUt/EMw4RmSFwrYeqc0ryJa6PAaDm
+0a2xfxsiI/XV3TbRlFCxfAhAATYfpFIUfJYois6yCcleix584fbBvnv77Mnv9BGem2E+H1peq5b
xYrT05zwWog5SphMJWXqpbLowbGOhoUHJdwJNec9Ytvs3pRg9iNs9DhRFFD3Usyx1gfgNcwOZITu
9b3Y3vY3MUyAAm12QkSqRtLUXkFAlDkIemGFY36JZMGOa+HHdYG8dWMCVDZMY18bCQKUuAORW5Zx
1m3zmoCB7f8zLpOJRpIKbsGyw++nwB3OCIxsGUsrM1qnkvJf13XZLqethDExSQQJi1TR0Dd4FCqw
PuuX4gFJjF0CoqC7IcAmN2zQAnBrhjwtmaDUjWEqZyMEp0/NvveHZ1y+yGh1uqW6OZ4XU6d/rsFC
MNrxC0dnnmEyCU6nm6EmJzhhGif9IXnpLsPg4/e9ZNHCiXqv/nnFwAFIEi974+lMP2x1ziSZXoZ5
iZ3tGpA+TuBTlUCJ/a0weC1C130CrUrvBcWjOsgmNaFlejCLr6Vyg/QbrDs3ZqNy7nd0sT7mB3+t
FY2a70VlZVwOk4R9VHrdlmNweovhuYuqY1AC9jWpbCA6f8ZBMGGB2wraT9FH8F7kkoNjDJELte68
LLymmr8M43jBoAoAeLqG1/r8Wr3+oOFKHGMuUQamm4ge2zCYk3YveeIhu4tsOjA3fpNxKZvcGvhW
BDUh8swDRd2+PqOlBzNY6Hv50IYiJqXWhiNONVrWN734kNtgtAKqx2JHu86PncCOTryer+0b20oq
ExYWEA6DKwxHuXQr3Bp/2ldtf5KfYPFE8Qtk3AdeYW/TN1YSmU0lc4LnXSrRBPKGFoJU/Cgt33OJ
4/ybJ+tKDLOZQ5k2HUhBcNltQEFGklZ3xCTxRCm750SZzWNiJYlxdiFQjUYSIak4dSfJ6X3ppbRT
O93XX0K7fBiPPKffjuUYoDFEgHF8BC3AWM6cNBglRd9l9GU6EXt+XOjzz0Gzokv4zS29yO13n7pm
r6Qyx2GbNsNETNTtOiW2arzJlFFugV7yU8v5phxzKha44SRgt6RBGyzD++mk2KDei5zgS0cBDcGb
njq8ft3N2LZSjfGCpFWMXgR3ibMEwXMkGZdADr/pteBOeKkIi/bLUsz+dT037RPdCICCRVvKh+4o
s0m0ThsRbErhlGSPi6yCDfb5uoxNy6Q4c+R1GIEd5jFFFGOaFLVPJc99NVxu8zl6vC5iO4C8yWDr
9EMEGsRCQdiavop2vVi9j8ZKDOCVexAA7/UnwHF/4zoAzSg/ROqVUOYsEgno/fQALjfaoE/Lb3o/
9+fKSiP0jstPfIS07c36dyHZen1KJpCgd1AyjYj6WA86QLGLdPIMZSacM2+70rTSjUlzS4VEIlmw
ae2fyQFUUGEJF8MB31/6CzgUADdfPnUrXklkHBvDUUbVN5CYdbtyAtG4P6ccr+YtIP3/KiGSa3Nu
axMiijE7zPOPwqhs0M9zfGoDBgEX05UmjB8vgHRq2hFijLN2QFPxOT6ZFH4ewLxcoh9qY9dskD3H
ACinNDlsgmJva3biLbkl+xTgECSRvJc4jifLzGkmhWFqgMYdnQUjwRUBQFV1YV335M0YuFo75hgD
WaqezD1du/A+EfaTcNbAY47JSneWLsv09bo03lYpbOaqV2OFMVDcRzKb1uzSx1awoszqMUYr7vpP
NNCsLYOdlOrDdkhyAnGkCK2s2o3yr5L3TEt3/IpFKDRqrYy8qjutWwABB9Ysklqjkj5O0XwOasUN
0YdlGX3+7foicrxKYUJFSFl0wC6I59k4Bwtj7/eRCCJdhZP588Qw8SFS5HqYRIgJhuhrn09gUZTu
tYFXNeOJYWLEMAEFhygI6iTMnttSeyzV4K5TRZ4vbUBNA32Jwspjghst7WxRp02XIRJI0DoCGOwx
/WFHsQIWvP4uDDG4ImLooehdJdXuKDXa/75jK9FsvaemkGZtL4BTPCxP9ZKdVD1zprR0r4vZssS1
GOZ8VISwUeQRGvalL1aFFddAEk3vZPKrnnl1463QtJbFWP3cLkIVzRFCu7Tc90M1HvtKkT7xxLMW
wlh6Nc8Y4ktCRIvpoZhiK4oaKx54BAc0xLEOvJbCGLqhNa0OG8dBeBpO6SE+T4d2nxx4nTG8FWMM
PayLOJdk7E66uNJ0EbkgM1vp0VoP5hjU0kqL5RyrJd/SFCJzSpvcxXsKRZkceBdXnjbMOYix0WBI
FQjTowtIt/PQuW7LmxfjtTbM2Qdy4GzIRSwX0j1XcsJdip4e9RL6d/T1rTgAre+FI5Ka0zVDYM5C
Q866YgmgU+vSBUxB4yHYrdc77T71QofXnb7ZD0KRu8EOiYCEZP39yTFIeqmS5VXFYr84kHfWvoGq
1MpugJdsB5fPvFqtBTIWEuSjNpkRBI7GYBkpel40YX99ETftYqUTYxdN2i54NYWIWH0WW8x0fflv
v8+YRQlAdRA74vfz/CCXB43XQ8r7fsYGzByE9DL10jw9GOHvwuAl+pte+rZA7M2pBwBLGFQQ8I+R
oSqJxqq/AxAK57WNWtAHi14JY06EuJ6BGAD+Q0cdTCcMf+tgp5Wbx+tbwhPCHAVyUwO3ZoJGdfxA
+n2lHOKMkzdydoVtUtKXUMwBgg8RgNBqjnH636yKbU4auqUJ2xTrBEQcMbozE84+UMe6tg+Mp7dm
KA5LjyWKFbTmVPDvqfPExnCApGf9t91gfBzd+cW0NHQ3JkdPF0ft8UatcXJDXuhi2+6bZGiKsoCU
BL0r+cG8yJXffzUxXFb480UTbeHInXHm2Rnj+l2oGbIgYJNGuzkNHsUsp+3PlTt/FT2KWh56qnN9
MTe71lYRU2bCgdbUstyn0DM7Gb7s1L54p1mADrbR8o/S7HVpHAXZy9Gst9EM0OLW0ePWVmqEBvNW
iTjDbBxXYq9ERTAmS1HSnRPyO9LqD3XLtY6tS/Jq1dgrEYYhw6lboMgMXMLxBqiERwpZnoFUk/fm
wlOHSRHbTE7TMEJqnXTgzn6QeecNb0+o/PXtrpoJSWREHrUc91Mm/OwK/dQ2E8/QeHLo/1dy8nBR
5SXGkmEICvBLgJvLHgQ7O44/65PmFSBPMPl4BbzFY2LFVPRgEaH5gHxb4BGXYlphvD5D21ZAZyUO
ma0tnPC0nde9HUks59YYhmig1CBTuo1vaLdgexYutK0Y75HwZTyzOJHL7X/nBGCFiR19VOdkolER
AzxPqFi6ok0ZDzCKddbddN9+6ez0lvfMwttTJnioUhc0sgShZnkvi060nBPelY+zg+zs+VKTUVxo
yBDL8rHsQ1/Hwwdvy3hCmCyiK/66M4XPiOwU4T47dq5hJTsKtpb5vPZOzsKpTEYhhBgwmwI4nVag
Bel+AB0cD2KaJ4KJG/WYxAr693G9WI5Gh+Kaciz7P9fjOe/0UOnCrpwaTXbYnwC7Q/zoDrhtoOcx
7//hIEdpknN6bL4PraKuyoSQSZrIVA9QqfnZu/ElAgNL5KT2dKRYILNTnkSnvC24XHA862CCiAq0
GDGjuQ0QflPt1EU7zirSrbiSPLHvwYDhUdtmxioGsp7YhpklVqHVN2TJdmQudqhXEmspg7MKROEZ
fXiDqu5xlnqCDKTj69+ybTWAE1NQY1M/QL5NetZoSygjT1RVu5AXd2kDZ5F07xNiKE4s0fAM/gG5
LIzELG8jMK6HxWyVja0bz5HASUk3UziQyxlAGAEDG3B03xsnaMQDQDDAyZJT7y5OfUAy5arfDXAN
J0DbDx3lcl2rzTeOtUTGHdp6BERzi42cPMlDM4qfvYTg215QoADC4V3AK+xstoiuBTIeEUV6pZRU
oLBrTj1yERksw8NOugAL97L4HcbJEosco4PpcLtQaCWbtdq1bNYtFPA+aguWdwrHpywIXWmUn40K
tDfz8EjMZK+gPV+sJKfSeVnrayfeNdnMJRzUdiEYGSFb9BUasN3w2PpVZyWOgRYY2QebdYAlF4+B
S26Kc/bIy8q2/GStPHPcGl0j4u0CCz/KcWL3mqF56rj8Il0UORyj2so116KYQzaZQlHtOugqYcwA
dM76TXhq/iwuneCR9teFbYW6lSw2QR/SuZpICVlpKn+L0b9gdjwAj+2VA1wNkLhAFMfyMRpCkAdk
0FEeGDorL34Yxfcm4dUgttfsXyE68wpDqmFUQExBs6HFk5zMExOnohBcbvnQ8Qr81NA/GuObMCZ7
KDKFEqBCWEVOiXnf4G19jL81PFoKzsLpTM4gVZiXylWImYO7IHmqg1sh/EQ5GgBJ9O0eVA4Ajnkf
MZtRA6VfRcvR0XGoH4TsaeFhCW2mDGsZjOcIqmzmWoBiNIV0BwQb7cxxi6MJUHfhjtdbuWnPK4UY
3xFCMi/TgBZOIu465azxyiqbe/L2+6y/ANEvn8iI3x9VT8xeStWVl6/XXXJzMnq1YOx9NpDUJR4K
bAplzwZK1/fkrveNvbRYNOlBKxMmvjtb3GVnTEdfl81ZPvaamxfDmC4l1Av1rLOTYjadukxjXl63
6UCrVWQO6kwaS+QKMAl0Ve+a2/osuLGt+5hq9yj2cL9LcJ/hvVbwto7qvkpd26Fqppq+73RL5hpt
/zAg7ZqjnJOF8MTQ/6/EAB0ciH0Ndi/qdmH6kom2PHMsZHuXwItMFADdIK6+F7HIZSwmLdoJpfkm
mi8TLz/d3p6332cOen0Uyr4R0CEZNMtZTGM/7gSrLgu/iXkMrJu9ioD0+FcXJgJltbCgJQCyjHPg
y6fmIXbzs3Knfif7yR6eqLUHrvaY+Yab3fMGybb36k04E5qQS0lLNMHcl6h5qUll5YP8nXQdx955
68kEpVbqh8CgOuI5kagPIuATq7tRfLnuu9vJ6NtSvj4XryxvmURdCGnsC2/m+8WLd8WD4DZAqvJm
Z/KbR16zGUet186IlTwy48DvBvTsVvmcWMIs3tQyjvgqNB9nLp7vZpVlZSivx8xK2gIYyjqdYPTo
0HKyb/oxcgZLuR0dvAW6AtAwwFrNrV/+fw6vfy3kdc1XUkNQ2agzWqZweE3AvwQl7f1gNa58KADv
l/OQBjazmNUOMiGqHAJtaEvoGO1pbTY8BF57ouSchc1t+6Ex9kMSs5LFBJFekLU6Ag+ak85WbqB1
pfdDV7mb7mNitSfhkPPpOTlx63WLV4uJiTkVyAZYzNYNL5j+t8GSrdwNdnJDG8JAch5ceGk7TyQT
Xjoy5pFGm/ZrAxwXTeCiw4/j3TwRTBDpOjINIbpY0XVWW8VwRzTerY8ngYkfYY0UOqencjs+luOz
+h8d+TVGr/aly9oBt39okGOkYYkGC1Rl3pD+DIvd9RDFUeT1lrcSJCdmAlo+7MbS5L8TcXbShsew
s+2xRBRBWA3KWWBGvT8c9VyXx3amnSmWeBBdyhU8WeKD6BVAIeGRSNOV/+BEK2FU4ZVCTZJMbSVD
WBGKdiKNlqJ60RCBMlhwmnQX9GcgHjnXF3Hz0FrJZBy3JsHQziNkTuS3KWaWLJ6VjnOf4unFZAC5
ZMYRXiH+TkJ1wMah9Fq8bJ2nCuOdilhPoWpClay8xSxoKRNL5dGfbcuQQYaNpgQTEwnvt6ibADgv
5jDutH8sS/TMYUYpT7zre7J9OqFj868U5q5W1EmfFjFcNBI85SBYL/SSo4u2afde8dTvweGBRtH9
dal0eT5a35tQxtQxvpgvfQLVpuAQzD5IPqwO12y595VY5dwMeMvIWHrQjSnp6DJmdYC0WcJbgzQO
dlAvnBixXcUDTgnKhCLAwFjWaLkSRrkZMCbcut9FO7LVY7AvgKtR70sUQAIuvs9mUHqTx6ZNdStn
JAfeg6MtYGIPzB/BwGs83BQBUHhwzgKu4AMvdVuaQCvKodI46W5cCjszbd3rtsATwZxCg1aWtVBD
RG9OmUXM7gxAWv+6jE0bWKnBnEMlKftWDiEjTA9S9qVPvxOVg0/AEWEwdZyknVo1Af+c0xENxaKX
MkvsmPeKtfmuoL4pwkL0D0Gaz3kGRbR7w8/d+jy8VEfgj4mDawLURLINT3kxR9tU7fFTGclKNhMp
4qTLAxB14rBN95p2mtTP3D+BGgjCGAVdoSzFgRHrudYHOGOnqH0WC9XLw+a+LXSOLWy76UoOe0Qo
k46HEkQ8sANqh+hn6Zuu5iRPyc2MxoXY0RPrf8fvBGPDSiRzXJCoRH2f4n6IwnORRVbdPFw38O3S
y0oC40XyhEuUNmDxRlu0ywua+6M7xS4P+SFxTHe6N6zqx9y5olWdeUnYtuW/7RvjXCNJOxCjQ7ks
djpUfqvqh5BdOPpxhLCPq8EwY9hkgRDptp+tBkSxkVcdlcL72Tu0fp58N25S8TNHx9uiquwJPKsa
yQlNL8snUT503Y+o4lgjTy/GqXCWGJNEr2l1Kt0nleAVA56mVfkzqf5KE+bAlVox12S0Pjttc9ea
PyLlmbM/9Ds/nOgyAN5BmYZiOXvdHPqsqoiC/QFQIPon6RQjcMLO5Z52IfHaj7YX7U0Yc6SbRBA7
YYYwoaisIvtuxqatVLzjnEbsDyohEVcVEDmIgBx9n3/1UxZ3OsELg1zkwKo1x99F3vilqfi6Wvvy
kt+KemHn0q92yjiyN8/ElWjGKrSiNWKJvgdW+WCrGDcqJo6Ezakxes34qx1jEegRBH4D7eBq3dFd
BsA6CjeSn+57R7Zzp0BXL58Yezv0roQyG6doCSkzuqS0QExx0Mne2Gsn4YwncWfcZaPFo2zZLtOt
RFJbWl10lHHI41qGntItOqBOw776otnN7XLMv3bu4so+QDqd2CtuUBc58pp8uQozZ43ayH0d1JAe
fB//VF9ae8Hku+II5/BLehfalc+b7d2+RSpIPl8x0j8QLTRFHigL7TwoYiu9oY01glu5Y29LbuSa
jsC5P2xb6r/i2LgcLqUEzA5chJbqm9C8yAmvsrTp62/6sDFYnvJsFum8RnaKvuSaVV4kvJ3SXvDl
oB404G7746ewnzAG/ncR2aaXUu9Msw+wiGN/kqrnOfOMhTe1wVOMcUC1CIFtStugklq4nxJyn80m
wMrNh+uRmSeGcble7ya577B+TSi4vUiQlA4XRVzs62KoIX8Mlm8rxriZVslZlMUQEwShHVehRUFb
RRVY/CD9uy5qu1y82h3GqcAj0vdLiDv+eOhOphceUtxVF3tx/5nO/FTeuxLHJG9Tm85aHkFcKue3
1RIfjYDXibe9STqdEsZclPaa9q+CVG7KQRMPiItBiVL0TZfuQt79ZLMwgiGOvyKYBBGNQbnc0h6I
weuQPaV+/woR86lkcCWGSQalNlsajDiidzIV7XG8x+CuFYo/r1sA/daPxvavLmzZD0Sz0hIY6Mkp
hO/t9DgDzKQVvteTHWSGVVcRx7Y5u8MW/3IyZvNI2xr06LEajirgKmuNkwdu+8+bSsyJL5MxzcsM
T+axXFhKZTjdkB+FCnQJ5FOPZG9bROT3J2LRNGI0BhAlTnV9SoMisMxBiKxFj1O/LnmvO2T7iHhT
jYlANZCcjQBsDLia1E+B3zlPtF0c55J9IWit9QRXsaQDQB3t5BA79bGxZ+tT72UrnZnwJGdhtdQ6
1XmevXnBiaEOVqvsr9vl9vVcBTUJWGnBLs7CjqaGWYEpCjE9XRJh9OTZNO77KJeetToLVbettOIR
E27ZQywni7yvo6X/vsjzcmtGXVbYQmCEtjFP7T7SsjyzAiC0PXRai7YotdS5Y12bdm0Ah5ISwRoo
8rw3BFHNDKHNRcwoqhaFBsqBzgO6xMQeQaVbOsmNbBefe7lcCWV2oohFqWoJhBbmbRjua8EbeZn7
q0N+iA8rGcwBoUqJARhdyGhdyv3WguR9soId6rR+Z4mSRQnugA/vowthvgDAwObBI2ya/OoDmCNj
nMUqTKUZK5s/ZD0SsbzmHIKb4XwlgQnnulnpMx4uaSbd7dNDt0v30S45fOqmtRLDhHN57rLcIFBE
i9pjvYR+oHVnMEBxbiOc9WKbU7S5q/u2WmAU0SUSnHHmXU95Api7XKr9FUAnvdBlBWzy4NeAthQK
Ttmcxx25XA8FnP1h+1GKfJmkdsT+ZHuK2m3sR0/wG59XSN88Nt72h50/r8AKEy0BNTT1GA9OmS+W
lO3KIeSY23Z9aSWIiRVoAw+aKIA+82HGCGgFfCbVk3aGM3rAUkYTDG1pptgYnyqdrQQz8aKvm1Is
MwkLOer3QyufzJkLWsHbLCZeNIXRj2n1f87UnTS79rV9Z40YvxgLG38c4tAhI7TzFz7hlD15W8jE
irxHPVKXoeBQfxXqe2FsLa02bKPm+ADPBZiIEUSCnkodlAzi+UJG+baJPoXirq42iwkX2ZAo+UD9
mCJyKI+g/MBsAihFD6HdPUqcp77te8CbNPbuWc5NnAkiNErxbmDXlxY99pQIpnfUQ3sn7j61gsDa
BN4TGsEVkUmcxGiZ47QmdB61w1zicgYstXc9bGwQX6JSvJLB+FlUZw2Y1KFTgipaZOPB2SHusot9
BUVIawpBMkVDVoZiRfyS7FMrvOW1LG+XhlbfwLicWg1xoMXQM33qa1t8Qu+Ia7ry984tQXyN6tB4
TO55L6rbhYuVVMYJw0pCWU+FH6QYuvqnOtQditfm6NSJOK8125naShrjdUUsCEFFbYfO0ZADTRKW
XXgOD6pbnwqXHOdj6oQOr3llOxleyWW8UNXHuVRGaKn41RewOPv1EwXelZ8jR8ctdvZoMTt2Rusg
/KieDCAjZnbMiQSb4W71DYyXGnFR9XhkQjJ8CA7STtvjPQeIL7yzaTPgvIlhnycFOe2kdICqQfrc
SV8IF9eS3ok+pHkrAcyh3tSExJgLoWcSOvCcaUf2dHQNjwFoq+JVAXj2+fr/1R1dDUy9K1Ws2nwQ
/+jeskvtxdd+quAR4EvjbBFbTtdCZaoLA8KyvXGggK490gdy7Dl51/br/2oJmXCjFCK6I2csoXYe
EGookx2QrpAXEUAtvE4B2iBr4SQTmyfeSigTX0SdVElFhUboO6qXH4V5NJLWNs2GI4i7Z2xMqc0x
bUtqIXgVw4jyDuVCjDdSiKjU48YUGv+v2SMTUzohU/KO+nZTWgCoB+ZH6ifPCtIH0Rn80ONVl3kO
xsSSMAqQuFCL1MXGmuc7o9pfP422h3ZWO8VEiiKIiWZE0Kg4GQcNx4DoAixnlx1jn8JTRjsDXGsU
2QvvVy/XZW8rZ+KBAuB5YAxnFvP/kXZdu5XjyvaLBChQ6VVxJ2e7bfeL0FE5Z339XXSfM1um1Zv3
eIAZzAAGtHaRVcVisWqVZqhKrogD+q4wB7P+Hg9fLn9/k/5KNc8AzOqlcagrZTDRWEXy6HiyUkB9
JA315p3WcFJIPGmYhdTRT6wNBNKY5o1R3hm1f1kaajIfVe8fYdgLlCIoQz0idEQo9CsbjpUWul3P
45+lS34JhPG3Q5YNQRNixczmUIouhmzaYfE6Rn7NZaL6i+WeBaK+f+Vtp1mM5xqZEOxOhUiocJad
8aj6oEQ9zbvlM5EkBheijUQ3TRNct+/RhAw5S01ECRJyym4Kehvjltz+ma+Ue1rCHSa4Kd4akPG7
BpFaTUj6P8qHOTFud5xvaamauEP/2/Nl5eCiMQ7X7PtQaAtoX+tmj3QiPe42Xn+i6XI+CwAXjXG6
mlyVYyhjMYkPnijiJl4KNsohQ+iYuPzBjJvXgPVaMp6iieYuyCleRtx0scs3LsrKRa06ita9zs4f
eEnuTb+4hmR8h9DEeCJqsKDEJ7/BFOxqt8YJ/XwH9Xq8nT26jfkzxsd8xwRknq5SzX9vhRi5DSpm
DFBEdbf+oWFMlMOEhG31VtgtupIFy8Cppvuyk97wxkRubOZ7NMbm27ocijYFWnTCgA309BlO6Jcn
TE9Ctzkvbbaxru/RGKufRxM8fSbQmt42XzSE5KhicUO36izpDqc27h7NvfYjuU9QEjvxaOk+Oun3
6IwXwCOM1I0G0HWlPhpKcIsJpO5lU/wY+gACJOGigqY1FHcwllgUGNsqjl3lVGP3VVHTnZQ9ZVl8
i5lRj/8OibHCUSeJSgQIU6Q3SueH7U0c+91wdxnl47nzXh7G9pS6bHMkuipHSQarr38pvWBVFScU
2LDw9yiMuWkVCYuKAIXOK0t3iTNh8P2ruO/caAeHmbgl79WZfvGDka32iTmvlUTou7bCPtGeDUo/
tlSu8WhehXsRHgUP6RWG2TSe5uffuYO5Nw38jM3em4KgKtooBrZ6ox3o5T+1w73uQ/n/Hzz5mzq/
AmPsu4wDgeYPKycYjR8ElYOT9r8PT3+3e28uZnWUj2Un1GkEeZJRPCRJfj1hjqeotrxglf7UC3vG
3pmkRUhlzOSunGy6TabnUn3Ujd4ay8cACxiPoF9MnTp/HMcfl21gI5J8LyBzmCfgRSSS8LZhdHRh
dCP5yf2f5hfeLZTq3SUZGf+hD3Vjjh1dyz1Y+DAduHM1j8+2vFG38l4kxnskakO0ijritLHK38We
uLEr2AZc/tfFJl7jh07OiVI4roR9AxcC06wwSAaaGF4lwlHNME7hxNkpnrYzjoQIGNNdjsBoXZiW
nVOpMICjdmhPLzzJnrdf2+fnyr4YRxLmUyhg1mvlLDet2+3zQ/U82NE1ahWQo+Cdn5wlZN/FJYMo
ldhBvD66wghwO5a+c0n/OBr49va2suYlE+uxpdZcnOis3OHYuMV1x33Y4InCRAJdJQhxSM/iOj1M
1YHIp1z1OdrAcbTsQ/gkjkKDynDq5Gnyo0UkleKBMN8XbuXzmng3sqrvTOotM7hauCHAq/5SvOne
sdrLBxUDJqrjPRgg3l5O5iMvSuUtIf37ChD0NEGopQBM892cfFmKh75+4CwhD4P1E3jpJAvVBnJF
h2YUXuIgyhCtzuq9qEXEL1rmnttWtpG9fb+WTNjRozAixnRoxIk/sj09oCULd3i7vgvv5H3v1ZFL
Tok7Hk2eA+GpDONADEGQ0kmFWtIJm8Qe/WnXHAeMt0OHx3eeOXNVhnEerdC2yxBjB3Esl5bsolbC
LnaLbi0+LdMER9eTUlkG50GKF26xtJiBKM2YZArYAXl4XE4PmDW8I84fYswgt2pOtMXxyuzs36mY
6imhPrJeDkpwSjPeYznPC7PTA8JRUypM68BCHsiBWjoK+m57Tz1IVwK/9ZYT5LNsPmKY5mJKfZdx
Ndt04G3oFs+R9yetipHiyE3HNzzCQu6uMVGIEE61nPdUxgh1riisQQF2cBoiGyNJdhUObF7WhGP7
7FxfczBxQQ0gZif/zhpXkIhFet5tV7wc8CiMgxEGdHTKC3SRDtRrMWTih+priD/+9wKhdx6FTTfG
mjzSmSeVM7en0TzVzUsXfOE4y+1LhUIUU0M+k7BZJiMyRikqayrLsI/d4Uhf+DBH3KueO6v4HT7S
l73UUxCqJu5l7G0TO0MzyjGUrY4eK0BrRogmlHyn5uHjZYjty7tyxmDOmyHXE2WYG+qtZpsaGQgR
alDqktvFR2sSMu6JH3v6vj7GHjdPsW1zZ3BGT2aSBOY8Apy+PNOCn9ylj8GaQ99LVQxRIrvQ4z3d
/8WvnFGZc0gMCjLJckVRJ6e/R13yve6We+ULWAX24v3lBd62tzMYc/YUdSG1BgGY2e2z8iAhcig5
rDo8NWEOnALFh+KQQE0MZAe760D6flkEzvfZJjnBlJdWifD9dlQ8oRy+j332699BMBfaOZRIOg2A
SFVv1m4LwjmsOLtg0AhhFVUFeUaCxsAuFMZNJP4KY5CEd5N9WQiOpzCYTFQxCYkuKtDmrH0Ruuds
/JX2j0t5DDLVMmbOpmw8AlLf949iGaxzIBMGIaVvtiN5DUq2XRyQTvcdoXBpxbcK7Cf2gmve+y1P
GRh/0ZvjolQtdiqI9nrdWETkda9S8/t4Wz4LxjiFRqsnOYvg1Ht0mtdPRqL4colJsKKldwPvNsHx
QAbrC3IMfMio+5s80yqt3N3juUywYvS46D6KzOwgtFA5zONB4+kj4xWECqUMigh9nNKnVPg9z8eQ
Z7V/yQac15FxC3hNErRBf3NzS2kpnhJZ5S+M5rIxGA8k4Lb8nV8p8Zfg9x9QdlCHmEukbSqox2gb
vox26vDQ2qU97AZENIE13M87LivitkpqdDQ7/sUrzHvjluUa/c7TmyWgxRA0JkRFY5lVO4P7NiYT
afbKanjjs7e38IzKuJSwIxPGFAM1DiM7HkVvHCJH0Hj3XR4M41TyYEzDtIQ1aO0pwMNI9UPjDZn6
SxB6FoVxJVOsxqagQRSiYOh3NF/noeLIWe7MmGlVq3jNDVJnEXtbSSSn7GqvF7SDKfC623j7yLiW
qU4F1GohFhbyF7H11cK77J95S8k4ll4XxjFDghiTD1r4rcjKI1/l0eL+xQLOi8l4lCCMlAYFUZUT
fiMH3aP3XFqKRZwIkxTB4V35yRMvpOGtHONOxGKYY9w78QayPMfDLg+/Xl45roYwviTVh8rIFgAQ
P77XPVpxPljLfX5CfcvOvC2fL+NxdoqtESShOSryAoXscMpoC0g468IPEsW5DPOXM/SfvWLb1GQV
flgSIdZ007vJbXu/FFavoQAEbCdu/CIZyJrmnuDMvAwjT0DGedRDNCY5PUV7aVeS2yzfxQqHpv4v
6ZazcIznmOu60NMWwhlPGDD9onv5YdqNxNFd1afTUYTEym9z57MJzTMw405yedCMgmD3RGkvF9+k
+oi61cs7t31snyEYV6GOWZVEGWSra1zVq/tExLCmwrBzkzfejbdTjNOYzCCazAFI45D4pZI4ZEYn
amBalwXiwTBeoxYFbRZlwJjzdR3t4vF5lp8uQ3C1nfESfS5MYkj3pVWt7lR5E4ozks6ajhWCgnqP
SfBWemM6IN/jAFNN+xDRofJWklRNIjJLsRLqoTZk+QiFAE9c8bN5iG7CK7m3jB+1J1rjcyxyEDfV
4wzIPsYtegf2XG0AoKDAfyiOmUjXUhN6WV68coSjpvpROJoZUBVVBtvK++gjiDEoTVCmChTlzb77
GWPI0mDnoGP2URLqLZ8KO8gZjtlEpZznRkkBZyyCr4vij3YoX2IBVMgcuTbPlBUQ6/LLJowxhw/a
gpck1QNn/TVGhaKB127301Vl97ue169AP3lhKT9cNIdi0IYGkPSdTNl1u3gv+MmBy8eyrY//rCHL
EVAbqRrqAnCWG+UlxotcbpOf0h1qJ/HAk9TcxmTOUrK3z1bIDcxPBp6ynLLyqMe8fBtv4RhXn4cC
xu/RhUPxzqkacF35w8doumJvaTfdgSaeM5dWgSfE4pWeb/qus6awN9FyznUZQ8bhjKvjKHmxuV+m
z6Q4VhD0J6zu72VbGlUiQevL+tSA6Fy7u6zt1Eg/aB6IFVSV0BIdViNybTBjzcgrRwqu4v4mmK/T
9DoTatB3ye5lqE1lWEFRf7ISRTYUY6mTAlFuRKwo6C1Z57W+8qRh1EEdYpGYOSDSMbOD9KEMY6sX
S0cua6vUOUu3HfCuBGKO+9YMlkRSgRZ8HRzVK24G3NSvq534Y3ZQPHZH7s19/f3yIm7n8FagjEIk
8YijJsTllhJlYi6uh0GeVo2ptdMTv6578zhZgTExQC+TqI5laIdi7IL8qDTPY/tiqs8cmXjbRv++
0ox6bpq+SrGQ3UvvUib2AKRKnvYoHdCqBSJmpGF/dp66N3cc4E1/uJKPOVMyTerlFv0FcB/JI144
cYT1iTUdaGY7uTMdXgn09nViBcicLWNSx0JqYkFHm74AqigO6o66SyzRKz1ztHhvcm9v6Bfsm01L
pMFkIKcECQvMvRpd2gjQIod/0+3GH4OLeQ1WctegpbTeoXT/Xv95eYE3HeRZXJNJUOii1sdRAHGD
xjP72wZ0rrxnY46KmqxXMTt0Sw8QcGp3XXKjKF9T8Yf6qXvmShDGsbT5nNZCAZRmelbE75pxf3mh
OL7RZFyJmnVLrKpYKK2975NbOeO9BNOVvqQHjNtQsqSbxhICUMbb3A0P2ZGmpcDpYqucQ5knC+M0
ullugpzKIqVf0zy38unX5cXa1iqdmBJRRNS1MloVTFkxaglcYDzptpKXD5kJKXTlU3KcYRjNqqUe
KW0DV9VpliyMjz8E5cC5zW0v1RmCUatCS3NjiCFJ1XS2RF4EjXfobrvWMwKjWIJkxEs3AyGpD2S6
nkAgPQuY6yGBWyvhTW/btsUzGKNkS2aMRt/jnrVIJzn4ojagGc32mHxh/TsFYDRM6dGPk9cQygAP
gHwjixjM/LlHePUsDHMoDWkkoDkG209888U81r/02TEkC+3DdoprldUMvNOIpw3MaQSi6EaPSizf
5NGZtdORVqhEXnDKvrT74cpIbB7d1HYt4EpI5jyqMC2rr2g6ntYU0Ubz4XnxaXlI4fPMiaOJGn06
Xx3y8TyRRaWb1st+Pb9E+a+68cFUZyqcghCOe9AY99AtIoYUCiVkil4F/VolVpPzGiN5GIxv6KVh
CTKa7R+MxEqDL4PuDXFpX1bz7bzFeXc0xj2ok9YPuYQlo9HCfA1qxNAq/ay1Gzc7yi80xx+CnVG0
wLB5GZpjyRrjNlQ5mKZlBPIS+JP8bay/DtlsYaAh53lyW0RNNDHHWCSEsGWUidT/5+AbD+F1uMu8
twhMQ5Mp7tsSrm2Y+ZL4mS/yrtwbFAF4RlwhM9Ym6poqiUoGNfkxY/xPgchIHN9yQvmJvsGXe9mi
PbX1kXvd3zT0FTRjdekyF5VJg7IqFC1QzPk5ST5zspwh2NpKOZbCuCeQbkwR4uX7GgfMZRXZvoms
IBg7MwYt68sc5/x00zmU4tK8D7x0v7hYN+44Vc6SvTWir7wHqhFbnVQ0qEie4nEvDJwAjCsNY2ui
mQxzWmHB+shuULpT2oZTvmgW5nyhHIkXl2+/Ua4WjzGwbDKTsGkBR0LBniU8t0oiXpoCKypzC7Pb
blJhtsdsdPQgdFShvEo02Z7iyVoK7sPNprGvfgt7bIN+Zo7prZmWhWR72a685KEmjnhrfkNPEoZq
CoWNl4CZNwVn+3ayQmYO8iETq0ai98vmZf4dHqVja9EMmHrE7c8JT5o1uYUbxWjvVTGHh/DwN734
Cp454oNhKiKjB3xQ4W4S+V3n6UPuceyEas6H0HuFwjgaFEQ2YNMFyn/JXKKH+MnEYMX0Vt4JivW5
jowVIONepqUtMDQLuvUHMHbJaMv7P8zywJM4cTLPdD4UYOYgW1k0CEjutEPhpF8NB2zS6Z4mFSu7
rtzLC8pxBWz9paB0TTGHVGlEpAlulOD35e+/JckvbBhbftmkpjjHElULrbJT4eey2AnBus1fVXQE
BldleMwEXkzLMUK2CnMJ9HQwBGyaMh7z6PcivKitlxYFx2vzFo/xO6ow6EZBk3CpjMqSH3LKG/m6
GeadlY8tsyziutG1CXJo8gtpaj+db7XIz9Lvk/6pZ/MVFOM9FpTvjV2KfdKSwC1McEUOknNZF3jL
xXiIvpLnXjBTXJuXn6l4bYSvl7/P23XGNyQj5t6M1AMpsNEOzyehjFzJHeW3uwzEcXXsNPJs7GTM
OgSQLPoDeQqCzGp5hDMcDLarO1DFEJMSsPWhdpQGLwgVq1V4QbHMQ2HCjkApFLldgPLfSUFxaqVP
5aH8BRsNPHqB+cOxLR7zxaFjiyhDiXEtFXbHe5PibB9Lm4VxF0JYEazqGNtdsGukBBfeXxmKSf7V
7rG8WVqoBWWzACfpZjswBUcSQltPZY62b2e0zxZFGO/QykJqRDpwDPBg72X0QhegnnsOQLryp2sg
R28avwKdc0KyVPpCIXVJoL5tqeHT9vJgHzxioodDPHlXf+e2S/LwGMchLdlgNDLwVGtEvjlC4y4d
jKcc6FC8EUPxLu8ex4kQxomEqmqmXYxVNUm9j/LZGhBcXYbgncHslHI51ZJUR3EAmFFEWs2M0jPt
loA6kNap8KhDeCbIBBhZqzbq2EIgRX8S0KqY9r5afuNIxAFhS2Gg71M50YBc9PFqP1h0KLXxWrn6
QX+7m1V2/MANy6nzuHD0s6lFXZQGIpkApTyF6F+5VhdwD/yhX0y5PRCcs5Llbc6HoaqyDmgYQ0Bp
6lBkv5Nvh53qLnZg5Whbh+u60VyFc+psp33Odq5SA1ndppIlKZWJxt0Jon0s7FXw1pIvgqyCVzbL
i6bYSeZ5YMZDTqNR9Qb3KpBhd0fFb/cdpk9yNIYmXS5tHtWolVTmROIF5Lews13nzC4olr5rKOZH
Ogv0vhaPAWzb9xN0xtNZEjpLnmoW6VRI9NGKELw7S7kfJfu+epkTXoXMX3IkZyTGXc2hNvVJRhNa
zhBb1LjrN/oG1LMumAqvotO60WyCWZ6c7My24zoDM45LG4egaDsAV8N1ll5FBY9ImgfAhD8GptCE
+gIAUT8qSLOEpPtU3HMWgXFVYzcbU14AIUx+GpLoNuk+bVPOI/12xZn2Dwr7ypYLsSGgWJXu0Phm
x01nLYE9Pavu4I6eYSmYYlgMLma1cNlStg+zMzYTDyVZLQ2RAmzpAbHB29tOJIFvXvcDq7or/JmX
OfvLrf2MSO1wZWcVWGkGmeojbbijVDcj+oPsDCz3AirxwR/VHEQM0FYeYkcYLSQOFs6Nc/toOP8A
xn2JYEROlhk/YKy+ld1r3j6n3C75bWdyxqCquxKS5I0sh91bUmRG6yQSk4WtOTQkwVANzAvhxAh/
OcDPeIzzGmUp0KaYyvTWqtnaQmilKB2nD8NgeLq/7Cs5zstkXMoo44GuoTnyujOOkiH/RmeLVfTK
szBiPNNlrL/kus6iMW5kitShl2osJY3YJbivmFiBYCmm04O5mXKziMj0BhzntaUkuoIkLggoDePD
iJeqTAZQXtPJl0NpLc1JS+0p+1SF3xqFUZMqnEe9yXBBFCR0GtDnmuR5uqNEvbKVP5iOznnI3dq4
NR6jJrrZgtJqAV63aAeEK54eBCdxUOyw47VqUOfLHqdrKEZHQjMq1UHCcRqM3a9OL9Fso+j3oMcQ
dqFeg3cvH34ZeRp9uawuW2fCGpbRlkCJlb6tAZtnh0a96gsel+aWw1wDMIdONE/9NAZQjGQfg0I8
fxLs5DkDyx6N/tXXiRNs8XaMOYHUkMhCX2PHqta0NBTexXhNFnHn4KaQOCvH5vxjTRVEY4RgsWbu
Cjk7hqLJcVMcYVg6hWjo1E5YABFlGCebPJZta3eZu/CUgKN7H9L9mjw1k0QXTcIjqCCYbpPLX8qs
9yUTrYtK/lia8e6y4nEcBsuvMMjlPKUxZCuV1wEEk9JdEfHSMLz1Y9zFCJ9rjDQ7ZpY3aWf4aryv
5dQa+8H5d8IwfiKsyzlICyxg2z/F6a1Zfhm54wN4+kaFXR2RUq8ty6RgwUY7BdMVHk0ivBkQ8NN/
xRSVwCrB0iqanxLMNFU6kl0z2F7DtJ21bKTJ2Vk6kOTYjked52O35TpD0L+v5KpmXc8Q3CNHitaB
6AmDyDgn4ramnQGYzRGWRgxmmriUBRe5Dyufv6ij/xkFOGMwm2POSqtLNEue5d4kplYn7cTs5TLG
tpWeMRhXPScNqVMaI+lKbOk5EmwNGG0HwTLnwxCUjtmXnJXjbQ39RautSbOknTF3E747+prXVzHJ
PgNAFFBm63gA/jCPKtP1JC8G6LQin+ogskjEOQ429/4MwKY18kTvF7mKob/mpKElekzcOg/7Ixhm
eWPZNi+O+gqLuRpoRDDBeEKx7gYQg1VefpV5uS2FlniDXshd+1DZ2vXycFkrNm/8a1j5/SY1dRtn
RoY1NMk9PJsVxsSeEYSZ2ms53or1ozJeBSMnMNrMXa5R6bG/Uo2hH/tJkCGskVrB12av72i+KHxK
TZCQt3tynMFa4PPidt52Mr4CDRBLIVEfqGO2X6PdaHNjJZN7eUWpHX2IxFb7yPiLcVSDUG4gWhsE
1zox9sOk2G3Z7qbB/J4QkQO3LZNmyJqugvmPrcmopbnGVR9nh6TvhOW+yw4k4wRhPAjGjidRarSZ
QpDqG8bQWgrohiseAezmYYtRiMjNaJi+yBZVYjylKGkT/FCmzL+xgpmVFoktKLWTlrxnr21bW4Ex
exR0dds3qlk6xlfK7h1gRPmrbheoH6DlEDOtYnYye+LchDf94QqV8fLCUGNcmgnUhMSWtJRoVOX1
w/AgGCc/ptmSp1SwoL43l28z3tkua/fmKbKSgdGFyCjCaFwAMAm9n+bdr8GsGitIpusqLz30lNqd
0nP0jycUE5SXRtRJSyygM2C5KrI7NedlhLYSySA7/Y/uYYr8e2/UDwQk0RWEIj4taG9/5TbcT2bR
6e6hxFnBDf8gYZKphKBI1jWFTedi+NJC2lAsnCQ8FtpiReFdH9/orSsSTlnRVppCkkF5TvAPIabM
LBw4vJu0RYWd04A/C+/gXonR6zF4c73uis/Zs7FNazS2siCfyjBJl6Vw1Gh2szrzEv7LyYaXeIfB
HJLihHdKeQTGn8RL5YEHYaRt9EWDOyE1X3k376JTWewu6/2mcBJ691UJdWgi++I/N0RuMx1LKQmH
Vjy2OUfHN3ysJGOXZF2SFPT2sFvVpSHqeiBYIIPsVL+OhMEeU45CbBgvJmbS3h1NMzDEk3F7SCFJ
kjyahSNLslMbxzlD2+ttO3vVkltmdn95yTb3aoXGuLtpEcxIDw2IVPwaFMQ0o25n2mvIbX7dBjJ1
SdQkTcWIw/fm21VJmJX6AJ+kRpbUTJZgXGvZCWbBiTc3N8k4AzGxUiFMsqIhTnakULTB8GChv9dK
4CguL9ymrpkgp5dVjSCqZZx4jkWboqYtHT1+NcWroeb0yW+Ksfo+48NNvVGHjOD75uyFqPknCP76
x8sybHk5eYXB6PMiaZ0eyhSjlqyG2AUY1tPfcAoL7wK47eX+gVJZ790q1bCYOqCQsUQtNn210m5p
imjcNz6vg+Xy2qkio2vqonZD0gEsVV4r7eucFpZGOL5gKzqWzounioyeaZimpExhV749ecs29Oyh
eUaTVbBLT+W+dIR9OJ3y/z0F+w6UCcnDYZFRnwPJVFPfV+ETUafrpCcc3d4Kvd7BUOVfRf4x6tfn
1gTM8KKBdGX+teyqXYihFjcD6GaR09sLezm3uC+bm05ipSWM70vFqO4zdGi+8TzrHn17yW6y7wmm
W2AuTmIRMIc1iVO6l+1gq4nsnbyMF+yyEZW9EpUXHV2U7bl7xuAqS8MhjLFfD9z6Pp6CMs5DVMa8
mhfgaVfaoffzJ5Cq75XrYEdZPaJD5E+3PGob3tIy/sToK0zgbAGpL5NVE9NJtMXpU3kfCT0nVLvs
GjENk9EeWcpBrQrL6MsjCe6L6v7ydm19X8G0SjTYSpIps8c8+pNaBcEZTCyhNTvVPtF5fchbq6VI
OkasE4RmOkvTHuvRUItaBRGKWy22RzCaaslTZf76hCREkuE9ZPyH7RVuRnNsQkmCHigHQbyrF85K
bZUlSMoKgHFSRpgRQ2uwVBky89VD4Ji27lM6gcoXOIfJ5q6soBjXpFZalZMYslTRURkLSxhaTlC+
6ZbW0tCfsHJLatsVjTwAQroxfFrcQdsb8qvBKo5Rhnuh4VEiqoGXXNw6JtewjFfqm3nWAgOLiMZ0
ty1PfXdY1Bup/a7x1nDr2fvdfjGOqK4aLZszqto9CG0Fq7bLJ+029gvVeqs2vsrs3hZeZ5/XYsiT
kfFInRoUfUMAbOqoplqOA4rjsaNWoOlWOfy8rPbcjWScURAOSVs22MhkX1/37uzSRFpxpO/6khve
0v7k+siz6S2nu95Gxi2pZVYSVYeItfxoKM9mdR3wLiB/sTeiGZpk6jjImMijkCpE9YFSosTK8Amo
+4tdfQKnp1PYvLmYW0lB6MoZi7FtMEFM4hLIdBFpyVF8kPezBzYenzcDdjN4WyMxpq3oMmbYGtiu
JftPJweKFk/xXj90oCvllYxt+t6VXIyVS1Gcm2lKkElQMLNLeC6l0RIiGZR9HkcN6e9msoDvVpAx
7K5DPiFMsIKoTTspDu2S76x0T1DZT+fhoZXoMuDbg9clQMa82zxH/38I9UDvPQoldQ/pmSf1Okct
KHmVjoKblhZiR696mm7NW3VvYP4j151tO+qz3jCmnjRpB6umP0JMduj1tvtg4awsD4KxbzUm4PkE
tboTKadSeuh5SZNtUz6LwJhyEBXDQqnbndEYnT5MXT0zPKKPHDE2YVQJXIASuDwUtiANE2HVqJPh
MaLx2Rj3sRxZhsq7R1CX8EEnViCMThRtJs2xCuNq3WY/YwClER0xr84pvcxPeFm6baexQmM2v+wW
oiVkKZ2wyOy0+iKNXlEei9qXwmswqlt5VlowC47iUxkuycjowziIQhsbQG1FX1e/1E3mt4Ffo9ji
soHR71zCYfQiEYqyV2tsWKE/DYVozWjq7HJbGb41MRh51dfLcJtqfl5MtkgtBcFAatLFnBonVp7b
8cvl73P0jyV7ANuvMPU9VEPJTpL2mpinKua09m6e+ysRmEOkFQcJtNR0xSahsvQwOKHi0wlH0Y5m
46EdufxC9IMXtshkzhJSYSySSWUaPMmL7PGq9gVbvOkxc7XtLF5BMG8FmbNEmLoW/bDYoTQw3VIC
OYPcu4FgOJc3ansViWkSXEgoexeEXgWmCwY6JXDt8EftU9PoltDj/64D8yHRPrVfZyRGoFSUydAR
OO++/Cnn17p8yLPZUTSvwBjIfycUXduVUHmvTvnUqKWDdzI7B0tX1zuh+iMQ7K7NOFjbIYZ6lovx
ghgrOMdijRVULc0n6JcMDyKGuc5OcUCtnntZsm2tOIMxTlCt8lypKkiGDKs83GnTsYwfL0PQffio
5mcIxuNV2awmRgd5NOF2ln6axbfL398OoVcLxro6kqByTYAi/Le6cXAEcA5POx1FzOpv0cJcTu4M
XI5ULOPAHDQx+oYhVSZ6fXAIeBWGvO8z4fNiiGi1LPH9QhSuUGV8GoPR5izctgP6Z2c0xuOpRkxQ
wQwM2TdvdI+6n/AEGkvMJpx3n4plz7vE8g3AJcThFFA1GLR91u/R+eZKQboTa17z+PbRdxaLLu3K
Ws2gBA3SDKRET+F/RituS6uR/bCRrC78HXMnv2wGzyvRGPdARrXs+xGA5G5042Pra3v5jfmOJggx
D5R73+FtHOMiFr1QUp0AkJ4ckiPtQhflvA8gMsZsC166jJrPBfvVGBfR4rGxUql0s5l7OfGH5iqV
H7LvDcImSQVLIieU2L75r5aTcRhRi3K8saXL6Q+gWDVBnpA99z96jA7+b7n79NqjuOSyOdBFuyQn
40byuMmKivrddP6q9DvF9MQaFPMVJyW4VbEsKWfx2KGVc5OF4qgAR77q3fiejr0o7WanXHUufckX
ucOPOILpjCsxFEWKDKotpZSDI0u1pqW8q3T8F8wil9fwL0H1P7anMy4lSjVQJufAUvC2FcdPxvio
LvtJv6qbfRzc9+HTwAXlnGE6E3JIU5fUyNjgTl7cJHVjaXJoNfonBmhjVMlq3xi3gnkD/wkCohP2
Dek2jKl3tRsRj7iF/wkOGIBhSJkomtgfthZ2NLVClkq9dGL4ZjTmpLFbqp94V1tjMHtVzoa4GLqG
vYqcQResAXTkXKqj7c05C8JsThROWlZmEESRv3fSN3N6nYKfHKXbdodnDGZnpqkQqziAILU7OLKb
uqlvnFpH8HPPdHhsbTyBGGefxLlipDLAhPGo9a+aedMaHA+4CaFJyI+Jmi4Rg/FEcTLPYyziYkDM
2zb1Jd3TS//ymm36hDMEe18rFKHMuwwQ5az5gVhbctH5jWY8yKn08O+gGPdThxj+CpYzHMeoYlOT
kwjCpEx+FAPnMg7d5Q/+eyUSo84Z0YJRpKm5dsJsxmHehTPvUs3ZGPbGJrdCXBC6MZG5j7rrpvS1
fH9ZCh4Eo8ughwia2QRE0dd7THrdz0luF6Ap+XcwjBar4INIKp3CLMe8v6qrm1rixOW8/aAquArD
5HpSazzpAEI9VfPXqLi/LALv+0xcMpmmjuJPfH+Yjp34LRk4Vrh9EdNURZRFIpqGygDoCzG1IMDd
qHMwZu5tPlXqaw7Gz7oFdybi9r6fwZigRyRNoLQLwDLVwPXfPCmY3z0EGS/6oNb20UrOOIxvEZJF
SaME7mua4oOeXpWBJSmxrculpUW5PQX5rtVaL5oCDvK2gJgnD1ZmzFtki3naNBBGNZ8RXsmz12fd
t0perNisOEWLPBhG69Kxi6Oqn+htc7SaarcMpi3oM8d8tnXvLAyjGr3Rt+hRBMo4zl6ql16eihwP
TTfi40adIRiFKAOzbDICiEkC4eEcWa1R+0kFFmBRPjaj+NKS8KqtY14H5vbJcMZlFCQcwb1lEuyT
GueWAY4YkETbdSgdsJLuZQveoklD9dg/WGwJXp8petGKkFF6oCMz8fxvGwqeMGlEDAp92/xNRwer
t/pJ4FR0c9REYQ4lTSBIgclAxlgkRzEXK4wEt1cbjp5swqA8WFdMw9BU9sCIwkSLsgCLOdVVZreh
2u8GUZydKdNTjr5squQKiv595W5BsdWHQYX83hgfIjzopZzs/P+Rdl09kuO89hcZkIMcXh2rqnOc
nn0xJq1zzv7196j37rZb7S190/sywKABnyJFUhJFHopEYX/ffJ905rCCGwmlusO3NZftpkzBhC0a
U7UfdDdicP4b1tZa5QRisNpW7Qn1pn6+OPMCtq4R9BmzaHzNrrlv8DhPnutZKTGZGGKlhwJci8Nz
13tVp9sCU1f33HmDw7szHSIU1gOHdXGj5RdMVuNrggrF9g/Lhci+hXrk3LgrOmksTeC1r1PbO2f8
kgRsbGnu5U+iLKIADQWn742j7zOy6C1WjZzYzQiUOaPXYlz2Ecfk4wp+NSJwrPPLpvN1bYM6NVPL
/HfGPSyd7FI3nHQ07SwTkVqdt3udL26jVm/JqszsXintKkUd8vytWUScmCIUZj4b74oLXdEttJ27
cm/Zs1w5SWbaY//1vBUyY/6wp/xjhDrhYkRjWkoyRVimpQ7tpq/sobiLpMSOiTPHtXseTLREHwLG
UIxGDDA5IZ5EbzIwYHZZ7cyyoBJQaH1czNAWPENgjgE7ltvaSXURAN2RnjTUVKII4Go0vPOSnQ+1
OuFihp5KCgFLMF4OJ0xDCSU98y1ZTgX62y2rREHB/28eOuFCxpBZYVixEwB7IFcw7wozNUHTe9/8
0I6tN3tYxgPVBRujUJlc4OjrSpObEcuG8UZ2e1QPIbgXrCspaDGx9BMdThj/+o+Ir+mkjdknXYza
NgoRK6Nz6Lx6DYaoiy4KAt96rVTZgJCsjIuwB0if3oOHE4xupb0mIn4rppczvvWq1w1KZhBSNizA
s+m8TdAfeo/ROYgKevfPTBuVcZFCGac6X1k8mpzRJZ6M8mErdYIydIa/uP5Lr7xqmgD5N/NeSO6z
m2rZoHMRpJL6NdUtSDn6BWpCvQpvBi21lx/jM37RwRoFcV7gaq8+stHqGGk41FiQFkkkd1YmvxbS
74ss/vV9aYNhqFFhZiowOk/GjO/U11NMYWNFZuTAXoIFHiYIwq/p7w3ctETtVLAFVMnttL4o9Bhp
11Zy7FJZdOgQaY+LIGh+yrKIBUaMIX49dID3o/Pn1/lrh/xKNBJeEPFfpyJvJEP/TmdUOULHGF7N
9ZdIPmZRabeJqKlLIBbPRTCqaGqNOuBU1eR0Zn+Vm1SwSIKYwedflRBkeP2ARRrwRJWEDd6ShqMp
ifZIQdDgqQjmQV51aWCSTPl93OOQUcW3idkggd0NTj1gNxtNHDuk6eH8FrZb560aFDxdlo6eDb4J
Re1jWqTK8Gb0/YV1XR7+snrQGf4U4O0Hjjc89veNbRTz2hCrmVjg0E+sYFXylMfJZyHScrMv59H2
DeQNjIuR8VIQTE8a8SLQDGuQ5rH6II9GKTgG7L/kbHTIfsZGJqVYiTVWkInoLv0hgUUOO3RkUzQs
vaAXz5kO/0P83w8fb7Ixy92AphmmLpMOoPPL6rc/c1yViWqjSer/jztBmmLiVhuEjnJ/Xqv7PmER
DfdYEJN9aM8z5aZPDSCb63Qpg//BVmvjICei8xyLSh930n9w+KxAOXVm3Y/MVOpH2j704fVKCzuZ
RodUBzz0BOfF+hdXeMPjcgEWmcw8axAl2TlLsnVH7W1UduD0KAXDw3IQvSDsh8k3PM4V5jRuloVl
Pbq8OA5y4Y7RrbakhyYV3sv2HeENinOEDO8Ihm4wKE/1p6AKkidJC8KDdaf7iftnL1/Qx/PaFCHy
PjEDswe7oluY7lTcr5rAtfcj5ptEnPl3g9rMSYfvM4KdLrDAgPa/HLM+2rqh6BpgCN7eiMq/mU6h
bkGOYXB1sgRob3LaSj7IluSd19ZHUwAMmCAMxGENeTDm7BtnRt101kraPLh0jZCLaga7Ju1im511
rebCGSBstd871ns07jhQlB0ufwRo2XOIpoHMi+7ai+lFdhpE4e6L6A1z5zGY4VELLbBI8sl864ip
dX1aqysYc2N61/TLYndKntt4driOyXJYqOI3ofVnVbRPOeYhn1ftxzj5Hpy7FBZ5146kBzipKkeq
XjI5tmcw23ahX/WipOlHq38Pxq0jxvmEHbiLoFmcUy8aiYzX5VqJyBp3jRLBF+w0mkI1/qE7p205
ydM0YKLPY7W+zNMTKILt82r7GHyZJG8YnP+a8qROSQwbaZPpBpng2MY034MV19/NCJR7qENvJP3l
POZOr8B7UM6pE/T+lpANpYIOcfpH+dBejGDMjQ/k8PtDkN9D8WYx9+EoD+OASTHRKa5Aq4bB9NLw
+xfb9zCcQVT9lEuhAYlo9TUGYZGcHkMQ5Qj0xnaKjw79tlicQ2dzJjVWD2HaH7NvJLZ6YPtWFoP3
Dok3V1TC9Xo1OYfH5QbqRW3apUVUnEHOOF03V+NhPURP/Uk+LS6GHkv2cDAdVDQfzgsqMHx+hCmG
WaR1rAK3NiQnMUtvBCvAhKTweZh9L/5HnXwP2hr3GaVMPJMMmt/lQ+tX4xT551F27pvvbIMfXLoM
OSY5W1i1v+sVU3c8YIJ00PiJL6pqEqmOOwE006J3GLYM1ZH+oQO7tzrn93kYe+eFEsFwYaNORjIh
JTugR6P7ghaxq2Ut78mYff0EjA5CXOzL6ELgOcSJKal5vABmjabenjT1UFiRYWvjKrC4XVPYADF5
Nxuz2dNFksJlQJm+p2YnU9QeJfo+F4ZGouehLuH7YejNxt0i4mcQfZ+LP12VxEqu4/txlvo9pnul
jRmcXwsRBBd8miXRMy0FxJxfUvCA58/nv79rUroObh0L8R+nsPdLILcZLqk5HcBL3+TXE2ZKNE0/
oyMvjz612G9I3AVAlyQzag0g1TS1AqJmyIibdBHoSyQPC+Ybk7KSSUu0SYOLjI0/xS0autYgXEQv
aCIYzuGnIpNC1NniKBJjfmtynY+KE4mYOfZj2GZxmHFshEnCfO30Wh9c6aCdan++sJzJt1g3LeZ9
fmozNVRiyRbosC2ewp8uVRUts4JxyzGeeEyz9dtw+Uny328yQWDe4HBOiVE6pQqmqMHN0RieNAQp
zps0/HXerHeyBu9RONeMx6JPSaZi084dJRgvp6sZe2j8fb3Tb+JD4RuT/ftc2+8hOVdNUqPqBgsK
HLXI1un3pnsQCLV7EsHqgNnOxDp9aPvQpa5JLXlwlbvZssOgxsCuzClazMj4XGMkBNrAceZHKFnq
YgDcqo83ah0fGn3s7RxzuaPI+IzfbrCYw21MvSymNNZqYIEL4jFcOgfVf7f1KuqI3PNbNM0QCxZu
yLh7vodJjb41l7IZ3L5cXjodtWX5LP8xRmXmnV8rARBPEkjXfBmWoh3cRn1sElA7tFfWJ8YcGcpG
Gr77l8rdqkkoy3XXKnxAFUlsx0v1XC3110ZpvQVRr1gUp6K9L2uW6FzM/JQ/pm7BuUhLo7bV1Rng
hn7ftg9lctTaR1KJKoJFMFykxfmga0EzhxyBcidhyoLZntT8GEeDc37Bdh4C3yuTs/amngvJkCCP
ftceC6+a7eJJvU4qUIGgw+DKLGzlvr6KP2H3Wy1ydk/WOFPGAuJVyx9VdttYIBhbRe2Q+8aoUVVl
CQLyeuPYOFcjtVEaIzgh91H7cmGdEOj9btT98ypkAe6jRSCdAhYLDXxSnCzK2s5GaZUwx768Vhu5
c5Rq+BUtTW7TodScMZKpg2Y40c61ayKGQhSwcMk6Mu3vnbqxOq00VOCmqWZb8ooG45M83cjF73Mw
wUQ2QJwtlmZiKm0DILVIkXYua8VWei0WvIqwremcGpm4m9UqaDv34M3DqTLVZkcv+m9DRw+VjnlP
k3zZUklwMNtVn/a2bNxWmUeh0lg68FYqOXOVBUNXv0wNUle19O28hewb4hsUt0WC8bxvkWbG3a/8
meWF3UVBLmo5FmFwIT4rQZUwNRBHgleZanUZ4pF2yNT7/yQKX9s9kGFS9BWi5NbTONwa2UOmC1oH
dheGyhpBP7gJJk/O3LpyWNVJhSS13DuFHAVNgqaLsWxB0JX9+IQ4Gywu+kUg29fnimlN/dXmracY
P4zh97tj4T8bEC5AkFVPrGpEiJVzpXWicCr8pQtTZ+wX0ZO2wn7wBy/aYHFe1BX6VK0rTEAL8tvY
Ub+A1983j4UzXKUPsYuqTld2vOExP8GfKdrX/NAT7Sn7v0ED6ZthKfRDf0kYY9GKGW2spMglhy71
6Or6IkoY7Ro8yLT/RuHCXz6DCGdZWHRX05PeKpdzObqFVXjnLUQkDGeN6JWcyKAApsqfG3o/io7s
u7sH6O0M0DbryL5yfjuj8quhExI2Voo6uvB7n1/p1eM63tMJzF/jr/PSsK99NI9/0Hj37fSsqasV
aCbVbvF475dKc5F142no+peKNK7U9UEziMxyd63Ax4t6HCRXTL6htaZjh6m+OBaG/bjaplx8pSAE
Nif6cF48EQ532VZD7M99BpyovyyUC7m6TRbBNrVrD7pJQc3LOFL5qlvwlQ71SHOIkl1kyTO7NJ6X
QQTA/r7dB7VOW8qeeWf2iI1ikp/Of3/3em1tJGBK3ADI+aQj3QkJ/ipJSTzr/u+KlOFCNOVH2d3W
N2hcQJKVJR81HRsGtdE/hUKzGZ1UzRftntrEYf/vruYv7UG/lYPhiPEqj+odazUNMVNJOCVtd2fZ
/BZ+y08sCjJJ/JZkXHwrwnS2OvKiyTZEjI+79/CtjrkdvzTVmhoSkNgkW80Zgv5LdZU5mp3ctkhj
NLIwjyHSMxdHkqVNlqJkZlPfqcnXLjzE1S1RnDITHQf3nexvD/hQj0vl2cRMddjPGi2XSrM6ZM2/
F1LkCex0F2dz7OScOUZrIqmZ5QynwYuxmTVO5C2p90O3TRsUt08olxWNxRFhcs5nZlZU9jO0aFhx
0DbmY72atpRqv87LtuvjG9HYz9i44ELXec5jwORR7K0auZPy9M/zELvvKdtTO+d4hqKg+bMCxnJq
j+uP5tvqal5yMhn3Uuw2L6MnexgTH9sidrV9HYI1kDE60w+lHIWm0qQaUuiwT69NubzLSXQsw+l4
XkABDF/JoSRRmxECmCHtL8M2/aKEoU1HUavM/lKZJspS0C2rW5xfLYROGEALKzTa2msTKxizT72d
W6YCVVFTxXs2hyGbpZmFNQ5tHTjaNKcLssY2ECxmsICCGNOfRVR7u7p7A+TbxDuqxf2c4URKjaOh
Hqb2SCv/t5dHJVQmqHOgIGx53Rc2Jj4nfZ/kWoRYSy+wk6lpaOdgGDsPshP03oFwYbZal8VAhg6K
k7Q7Ixk8FZdVJ1Gau7RA3I2nxjkPuKO4d4DcSmllZOJmmuC+EGI3k8kh04pv4aSIFmjH6rY4vHHr
xmqNZgXtzWprlzTx6lj0SrSzGb6D4MKr2YRrioY2JH5y6QTOjEa9KJP4OElCKhAREndSr7QxWRaT
rRLM+wYUeh4e/G8TEKh0R+WgXd/9D+Uh7JvcQfeddNyx3SiLyuoMKLB3ZX+8WQ/9IbeLo+opF/mV
KBOzt90DDdkfjJ1QMUWQR+vL1JSYLnvfDNZHVjeHi4+n3LApztWN5FbfP2OHb4DcPqUtnZTFOYJf
2b2sbaC1xJGnT7AF4cFiIxbzho0Px0uaTNkEsdjZ7XU275Plaa+T/eor0TvCvmu9icTtV/0qZ4a6
QKRM/qpqhxnl3nFiCALGPgiupcgHghxd50DUsaKdrEi9ayZXoM61e+1CErHN7pv7GwZ3ytRJ26rd
CAxLT/Ci2LtrCwbu9qnrReNVdur12QK9QXHxj4xLmSsloFrZ7RtXDwzwmZi1LX2jVwY6ssht+ycz
wdZBwcbjeRP8F6N/A+diIaFDnWopwDtv9S0/d+OHLDCc7CgFlb/YlruKoqJg9fhta20bQ24oEJdl
wdzCya9oZqtqLOj52Q2+uNuhe5QS/UN9noaJOC0G0vWuppEFYSqhY+SMcaW8CDS4F6RwGsI9ktFi
6xoXghVixvM0JfNru4UGctH1u+nmr51t2QM9CtDY1/iQuEVjv2bjzeBsxavq+oqGSduXyam9oMHi
grX/JPLlPRfYQvHxUEPNa5cDysrNY2jNTqlY4LlVHtdaP5wX67Va/pxYXCg0kjLqdQNY0XN1MTn9
pQHGIhN9WnOII1R11G7YLJvCrYPWwc3rIvpy/gcwMz+HzwXJXm6QP5GBnx+jQ3bqUebOastEZUp7
DzXqVqdc6BohJEla4HQLSolxSrzLTvX39lAcw5fmCPJb3/oqGji/53BbTC6UqZ0WxjJhshF/IRfW
6smdYA6HcP24GDb2RM+KGRhsk4ku2IVZ8RonvsEoYla4BKZ2DxyaIOokbo04JnqK2suHvFMsF8fU
sCGGxvxCQh+8x56XY5dG9hpMrvwsLrLfiy4bnfJPpOZal6XWAU6OLxfjezc+n7fHPd8DFQmufiZm
qHwo+63iLk27GEGyb19Idm2Q1jGihzz5cR5mTwyCLCEmBVmY4EM4c+xImJRDbPTugGpbvTMv8/gT
8wKwvW0wOPNL01ENMwoMtiydXT+gRTH/rgbTZX5KG1s6Ci9Gu8awheSsUa/VfFlixH4lWMF+lvvj
gtHXVyoattpAZQXG7n/TI2d9Kanx1kF0HFOl0W3k+aIhoyDy73nxRia+2KnMpryZS6t39SgOykz3
IvozW/88LwdbCz4MbkG4vUzqQjmTU4AMdWI304isyakBg9Vy3cai2ej7Jv6P7b0u4mYnkzU9wYhI
LNI8N8duLHy9aHUbA8VchdTrZ46Mpom3XQO9ifjn/bYph3UZauyMNa0ZUvOWH0XyZUJFDEO7iwS2
IspqTzDvhttGrCyfOz2E/iJ9vDya9csg//5kTVZ/9AbBuayKvv12VCGJpvu5fpqaK338ed4K9sry
8dxO2EAlELF8eLxroinS2k5HZY4JigVsjXZOMeQoG++0LEztXFp/yON9na0vFg0fz4PvmcUWm4Ws
jVkMuglyXUubUJ2m2It5oUiom2ju5OT5PM5rryFv6ygQhaAUtYMfHrhyJV8HoE2vW1Z92zjFU3Kn
Iz9ZBOgjuu1QmKRdthmOwAsmComq6PcOHFt07hwnSWpoNirQFwesiY4s42JLJ2dA9iO+7lRvFM00
3jNNlFAYYH20qIXZae/1KiMtUI+dionn3UuTfZ+6l2X4dV6lexDYSjC9FEq10M78HkKL5Rl/UyY3
LC6M7m7GjUmlX/4bBhehymQ2YzkFRqSaD3VDvysJ5nH1v8/jZahbUThtqaEUoRwTMEr4pcUUWxWh
MBK4mUhd3Pm66Ks1nwdgTMWvbjmt/TdzEDBWMmfhbXwrBudMqrGEcx3Jkys1SeVnVar43aQqnwiu
WxQm6MZlSytJChgc2OX1+jKJ1utSBrda1gouCbvb+haHC31zKVVzmAAnjUGRYo1251RO+d18gBd1
uBqE3nlb2z+ts2CuKKDaw3nvvWCmkeRpTwku3y+Yizb8uXgYcugb99ojSquUl/jQopZVdO3aNYsN
KCdlpVTm2AwAbcpfrQnSRSWgIkbkXbtQLVVGOaGKAWPceSUhaYICHRxfV0Wxq+KbEQu4gPaiOJv9
h28bBrJp3AmsmLulD2UJmpP+MOTZnvrZKaJ7pLyC82u0q60NECdJMTRGVSDd6SZGfYk+hkPXloVd
T4rgxZj94A+e9IbDN5jQoa0wWS6a3TSbwdAE4sVvFtrxW/Ohob9U0YQZgVR8n0k8SGPYSuHkltLq
tNplVShenwjiz27uB7sBrBsbPcGYxvfmLY3mUs0o8sCIoO7P/ljexO4PpXE717QZL7GM0TnnF2vX
7DaAXDjqq0VSlxGAhJidUy7N4FQhuoT/GwrntZ2mq0TugJLR5CKNiitNCQX3XaHqOCfFKLlYT3pg
pIPDaMliDIsqQOlRHqwrxa98sBqI7hi7NoH5iZaKW6Fu8uW/SZZ3UWVmuFjreM1EYtWa3Vg0SXE/
xr6h8BfbRcPFlsRAYbc11Y19owPN2uqUIPxuDrNIj8zEPrjVBo7bzqswoZWupDPILJ3wKcQYoMhb
ZU+/lIP2W+lpqCwQ7CICNVJuZ5+ydk5DAsQ0+bai766Sb2n067wF7h6gMQXl77Xiq9/WpGrqBJEC
z7avpHVoqG6OfSAJSeb3GiNBgPOGxLkUqWrUamNaMUrFsvvilAXZJcH4P5YlUwXEibsxfQPF+VU6
VjGZDUCN+kHFKOtObeyY1TfpuSPQH1uEc2bBuRfqz6VyTaC/+HL1x2NyGsG3Ip/QZA0dikY27YZ2
PG8qeOFEqzVfYdzXUzmmKsAIbh3aeLU2j2iRsQvpqkxPcS8ojNy3vzc0bmcMuzUsjAloKPG/mFGg
oFPd7zURc+IrxclHFb7hcBtjKbdlhuJzlpaePOIhB3KJlLvHCjCyKwyDfq6vQTDuM0P5H97S9v36
H/QPBCzFmhhFmrMwwjIwmVc5ulsEHTqAcm/4LuQ8Yvf3D9KCcgKNyQpONPzFu27bLFo0bJjoDw6o
bf1YL9nYVPAeFY6t/rG47TVo7TAB8Siw1F1BN8CcpZZqs4IlxcIt8sEMWCVU4iVPjBlifWZU+6KO
+V3rwaxj1N+h8t7iAwuaSmKlU3AMMSgu5dbXNsV8d0QxgVS7/mdgbDOuqKj0459CURQ1yKSFOkGw
f6l5MeagY+6MEUQOsa2vi4gEc3f1NnBcEKO9MkVVylZvDbTpj7ZzMepdsb7LpeAUt3sAMdBHYJky
xtfxhL3SOJEOWDgaqIsvLcVFZ4qmzu4MG8HVcYPBOXifSuZqaMCQDrPf/6iPaH47lBfWVXKJ0Fx6
sTfYP8+v177+3sTifN3M1aHN9Hh29QbrFJbBaEY2npJBToWUpCaJjF6gRr4SdGoyqsoT8Fjx4fqY
eTj+eGluS0Ef5E4alJ97nN9olWcj6tFLVGls5ZBT89jLiXoxHuLvyw2KpFFeY90WX87rdP+I97aO
fGdGVFShGoPoAEKWGBqYHeLBZhUBimyjjfEyc1PENMF9ff/4tQFl4WZzlY4HdVG0HqBsuC5jlMaM
muveNoLSq59MTyDi7mPiBo3zu2nt1lpeodS1N9y8WQOily4qVoIhyl/MQr62FuM0kdEeU+yHmeaf
x98NZht49veNsMgyzlZVM2GVCpQm6M1xs1QGAVkdpgKoXYs1UQZB0TxHwY3xHqqRp6YpdZxdzPA6
rq4TTXCq3H8A2wBw+0ClGWuhscNRK2HlokP8yChcY58RMVpB58bfrCu86Ws3eI/CUdo69p95Vwfv
xz8isiCx0aY5ZigCibHlmtJtQr+s+ksoKjwXaZELbbXe442oxpkiTdRDQiVfz3vBs/2uTWyk4EKZ
bDRTl1nQI7Ee+tGv6rvFvDtvdgIp+LIstZbqMc0YhOpbylFbfpz//m5Bx2YleOpoxUSO0kgA8Bd9
Q+4Wml0f8BrqjoWt3rFNANOTatt0kPD9RJ8Ko3/52wxU7n4ztqkRtj1SO2pzWBecMNEV83heQJEC
uSCFc7mUqxrMoEEfvNXfm6qoOnk/Dm6kYD9hY8yVGpuNzM7kTIWMcathkdAzgvgClKai/Yw554fT
4waNiw5EQuxbWHSIngdPu1JfJKQWI08Da/DF4Ec/Sw8zXA6iQ6vA1FUuZGRqG3YTe7Lu5MeoPOXL
TasI0nD7GcyNZFxQiLVQ66QWksmDHXqtq5/mY+fok5NfmA+jVxz76/iExqzzBiLSJxcn4qQmQ69A
MnM5ZPFxjcFBOh810TvV7rFnIxwXKzCeMzJIAyPBg5hL4sQ2h2M5rTaRb+tZMJxgXySQtMsoiFY/
FAe262zWhLBTndH5yxgFdR26hP65rr8/rxXnRzyi/I3Emf6aNk0XlkDqpNCZpHsyGO6YiNq79o83
GxjO5rthIGSeGQwSPWgZDqKnaD7h5cunTuw1qytjt+oEhrFv8m+ycSavdrQlCzvFabHkaNYcSJmM
Z4lQsBv/i9kb6CpD6QRaa7m0UhubKnobgDO/hEHpFnfs4DY6wyX5aQQmcpsksmdBemRnYDFbuDdQ
LvLOKCyoVVYTEn17aY/yI5tRIDlToICCtwiayWlApEZx345c86L/lQcx6t5Ep4D91NPmV3DBeaiW
JQ9Z1RY5hSf1kAW5jep6lOiKEmk7rIjv5eUMteimpeo6KHlqX+czqyjZCnWvqVDyXnrTYZTs9ef5
wLJvP28q5oy2LfRWylmZ1iI/6tOVjgaITz0wbvTHmShRRkvWJRxKlbq3k+wIVilH0wVxmQXAjxvO
mxxcWK7MWG8L5ny0O0VoEFAoKiCfaHe7RjdWtPjntcYW4hwaF46Hbs6lsWdo03U/P5VzcP77Qkvg
ArGhJZ1moAzy9cpL/dzHzrleoz/RVlCXmF7JAlfbFchCoQrKOkEayPOM0iRJ+rqdJ9dsfmRKYs/T
43mJBAD8EXFQiZosNQC0CVNvsstV1DDKNPJhSd4k4I+ImlJVZO4XPFyuWWzact4Wo6N3C7laVWm8
AOkh6m1Ilc4gwo0KfTmqY1YJtrQ9IamChCfG1aO343WH2JyxVkxGSqa8m9xxeo57X+0FRr7nrJgE
jtdFBGCYMGfkRKutfFaQ1cnyQ44JdZLkCblydu9d6FACHYqOEg7MYIKiN0IM4IFtpAJnADYNpHVX
nxVPS86A8r/M6ZDgxPX5pNny6wNGQuzo+3lL2bX97Q/g4oU5hZ3csVT1X42YGG2BCVA6miBH9P2Q
g6wKttC9VQOxGTr2KP5R+QxgWcz6OGu45q3LtdGAKOXLeYH2Vm37fYa/UWghNzrpsHAu0kdLcW8S
txNNrv0Xnb3JwC1apVhmnhvAyC/zR7Zg9Ho86fZwid0RfPiiBP/ubWIrE7dGoO5ASJ+Ax6ah4l7O
4tPosBLf9ip31q+/r0EM5ZORiUbnFHzrvQaVRDLjhd2SKU3tKvdMPAbqhsB595YJXVl/h0D+mpdQ
oyitdprcOfvaKgfaXheiqbV7lkZlEyXleBw2PpCJSrIsGWvfI2FRa1MQKbkZDJIRC+x5LxJuUTh7
02aaa9U4ACUKygrdoXnqJpLbmdcD+l7X2yb7BEkqAsabXJz1LW2ll5GEuCc3V/l6aYS3WvZ43gR2
LW6LwVlcK9OizkdgpJfJdQQa4v7Q/WDzaQs38oX317083haNi7R0NIoixWUSfVKrP1+qaMRWA/BT
3kSuKL2w67vbXYM75U6t3A9rDKzoOjm0D+FkW50dP8f3mHl3Zd4v9wiy55W5Z+pbRO5Ea6kDOJQY
4igrv/AY+rOguJ1Yvz3GR5VBTgaee/CTaTpItt67rbzKo1koqCTJ67t2sJPlNh7d35SEg+Aiw5jO
k9Es2BHhvbYZ/4HO7rkTDT5ii/3uaPEehK9UkSwtjkBZi6PFpGH+1iEtcfUpgiTzu4QKluajnTMw
E+1LaJhDLOKJ96y1llJwhbLdjzhoZ3DCY32YHVYCkQeV4Fr3ISBxYJxTJcaCSoGUpRXyhwK8ZLne
iORhtvRBeRt5OE+qsp6mqsFS0n7NiLQCFcVEhi0Hs6dgUNVi2Ppv34k5qTi763XJSnUVkBiAcLKm
6Qq9yV5nrIJ9nSnnnGSc7SUZyYtGYWf05GmpLis1sXs8DHeCF4wP4fxVGjz8UhSpoPeJu3k3owR+
n6Sf3VB7AVt9nnZ+W6a2pN/mkWp35GtvfsapLN2wwFOvmsiavPfbVUIz75jWsIrMcrQhCrK+fMas
11JgGx/CECRDw6GCR2b2EMWfNLuxWaQaU4LcJX8YQRVnJvfR8v18gNjz3S0GZ+EEzPUKyseRYK+/
WkNsq+XziG5U9aWeBIfzPV/aInFaIzONIqoCCSl8N8+Lzp6oJEzj7rnTFoWzbUOlQ1/qA7sYTout
+kMQumno9Cf2atcG0QMpBKv0Ma/FLRNn5+nS55EeAbLzxssCT9fm5ZSALJxRj2Zu/CvV3FzUwc7E
4H1rIyZPyCMpvUqlGZiR/HXWbyzjzuqf0/oabPq2JmrZFNihxXlYUcRLhhcMCNjdNxTF6Td0+kSg
3cqjcC5ltlWjYxqhm+jUBoWvTSPqnbd0kRTcph6SHpNCFqYyciDRr5ncdNndeYi9iLeVgrnA5iYz
GOucF8zEMd3VJhTNJcNY/ECHiytXqNw7D7a7E27RmMAbNGu0jFExIBC7Y6huFTQz+ghGbBvLYdRc
UbZRpD8+UvRh0soF4OS8cOJCwgxMwyGdaPSJIExYXJjI+1ybWgJLiJLyMOmxbdDYP6+5fUkQWjEH
gqpo6n6vuHymSU6Mll04qZf3w3NIQi+3RP0euzAAwW1Gt1DPzcWFvK9BQZ5BkqXFIMga9fxG+mOs
f/vSxMKPjBJNg2oq0fmkx9rqulQZuPyBg9yJxvxG6mtB0eTuJoELmczSHqxH573CRiub1aoucXtW
UY0goWElreysu9PNu7y4/8TibLA4M+uoGlllBqxmabyQzg4mlN6EvYhfe39x3kTizKzJjXLuaAVX
1e+t4rjmpyIVaE0EwW1FdKBDtmqAKOanKPxFxkA4D3w34ODMg2yaRTDQl49pY5Jb+YDHtg6kiKg0
UH8VSuhlav1dlVIRIceuZyqags5KnbH0cG4zYdBGGrbIaaDS1E5zjNNJG0FM21XZBoLbBrLEmlEG
hlAJbqNEuZjk51U06m5fZW9ScCpTQFuyrgsgIjUgmL1SSbLTNWDOq53zhrzrNBtZmDo34XmYprSx
Xt8Kl8atwEOKRzbw8c6HpFuOlP5X1XE+avQj5s8WLMO1YgiiWnzFQEZPKxKBe+5L9drSyCr1+ER4
VNa5UZgw6jS8kmkQWrqT9I42/pj7z7gP+A2RJmZIfEYcvMxabg04ZVddc4ji0F+N3FVQ7HJ+mXZN
DikzAgSDouLn/TKh7hDkIbI1gwhjDkzQ8kV5GRBFNEz3YxaDhek3HJ6EAtGTxIti4Pib2eYf9dE4
VKjfHzCHWLZ7j7X+R+tnvGkDyTlsMmgmbrAQTc18DcQGxZ+raJF2Y8IGgnPYaO3MCOWHiAlJ5jHi
3TbJfvfphVMc57CY71LEegYp9OykKF/iSmDR+ytDqUKwSVsywuh7CzD1quySKsR17mr1qd8E2u16
v57wRoJhm3FAHz9hcBs4Li60EemqqoA8kxy5Rd37ktU5xTgI7Ho3zm1guHhADFC8tANgZOVnYrV2
EmYupkUbuiiLtQ9kYktAU4+l8Wwkmp5Oi1lHixvWaF2tD3mkINMUGKIpwLuRBy8Qf+NwptbkVRaB
V2Jx66H3ZrP5lpnlt6zJMDF6rkDHSL6fX6e9vAIekZBQQAEGqFY471mtSRkHAtNm88OzU4vhubqP
t8XgPMz+MR4jyRAeQBuD+oH35hdjqAORY5ifevN/pF3Jdty4svwinsMBBMktpxqk0mzL9obHlm3O
88yvfwH1vS4Kogvvqje9cZ8KJZhIJBKZEdKLAfdjfI8RtTWQV/w/xjc2490KjstKpEFrkzkFXHTA
MesUvvJMf7aJ/SrV6Ay76oQbci+6JG/GiRUqF2VnWTVHPMKgDTo8NdMDRHIur6Lg9/kSpFyYFUoy
sEpSI3uWf8uDYDttAhgg3NVlnEgqX2XqgwFsZJWMzh+denFb7+RFVGzc/DImVcDnx8Qs+XKPLEPm
DCp7CHTmjYa+jem2EvXfbkJYFAREGOdX3rEGt1kwzsWIPZTk6ZVCB7A4Fs9QMxaEbAEMX53Ay3GD
lURIqNPDnC62boLuQ1jqYRv+XQ3kbAxflmhKvRk7GSgUMsyQnW53oZf8GBq86nXO/CyahtveqCs8
LgANRVVQU8LiTWixp07UOZbXZS7T1F5OIJsRUSG+n7RiJ98KkDuYwDA+wq+TGU8PdrzP/Hin3DMB
0A7tUiLP2IyuKyzuVErTiJiFhMVsCyjDDb8bKdktENkbqCNbXy9v1s0TY4XF3GeVGcepWRuqHs+u
rtpFvuwwcRrliz1UoirZ9tFuWaZBwcSBp3outtb6oLZdgBX8p0QSetWzdjM5/xzt7T4WHBl/cZEz
Hhdc4zrV1C5KGd7sMdnuQLPN61dJjJ1V2aKulPcNYK8ecsbjwmqTzBo6b2EfPVFIHoXfLE/6FaDf
MnFNl7jhIb67YTRu++JkuOEP+qCJRl+3tjrmnzSERArmIL40YFhEmqIOfgPl8CH9Uqn3tPt92V02
v+Iag/nTyl9oi4pxPQFjeJmd7tBi9rW6Kr+AGN/L/cwREdEK8TivqWaiqW0DPOUWdEgHBd0dyk2w
Tw8sIcwcUWHtPeUuviLoWw1imhplQpdv7SvDJCUKiqyvpJPyDjZeMyqr8Fvws9grDTIB9Tryghth
6Xr7452BuU1f6qEWtgE2YpI8lNpj1T1YmvCBa+vkXFvH7fa5nYLEVNhut+lO8yF5ypyz8frYzu+g
OOZHJxED1FaAWUNyDiO3hd4aFAuak6+B9LKUd9ro5USU1Lxvu+c+HOcohkwwt1wAh5x6TDzmmMJQ
9oFbnqAM4mDABZdJB8oNvn4nagISWcgFmq5F3dcsgazPtZNRw6nUYzN/MS3/8t7b/Hgq2HhVAwzD
qC6+dU1VrZqQWBm2XnAqTc9SPvAoBDKAP7/PfanC0kODst+vW2gnBqBmWkLnsgmbS7WC4D4Sjmwr
1LJ8do3pRir3bWWhGu8Ydf4vcbhPAq4Grc9C4CTaL4pXktJ0Zn2XyP/ruArzuZU5XMjHExqtDR0r
FpDcCSq/ii0nxqvP5UVji8LnViq+OZrc0KCA9oS3372scXuMU/hXrd43FiSRH5ruO63QBSucvN52
sTMU52JBK6lWXgEqJH5x0H2mtDuFtvUp+Sz7bPxTfAkSQXJelxlLVAwzAnxPnmojhd6SIMPZDKyr
5eN8zshlI5IydmJZt13tgdMsEO3M7VNjhcH5W9eVNGpw+roDFLoPmgsGV82GQpDNro7/3OYSaAaE
OPcv+8bmg+faOTgX7Omk1qEM5PC7dKt6mRt6qaOdMJrDehZinz6IinTbR/LZ2Nce9FUKoFcLBuQN
LOjo6C/ES3zJwXdjRRrNq3aYNPkusHE7avzxSv72X8gdzQnLa5ID5pHvrVvdZ3nHlNvybeexNuO5
sKudKA0XOM5rgrmyU06sXtIU5pkT2rKv8uq+yg6XTRNBcNlGUAbQLjbx9WLpJjAapioFniNB/BD5
CN/qG1edVI/sclZ75KjumkOEbDgG+eInsGk7mZfe6oI9t5l8qxpRkUPBU9Af9DZmJVMZqYOCGsDC
NgRrpSlHJ/nNumIjUNWKtsHmOq7guP2nGnUGBlK2CyBBUl5XyaGk/2vLJYv1Kwhuo0VpmulVxSDU
+8V4gmCBpj5e9ob3w+NvMYj8dtUyqi1DOQIDNKazQ46SPe5qx3QHzKs8SCfknnb6ONoYX7kMvL18
qKypFERAYPt/ixtVRtZrMdJCkHnZJZkfSZXuuizd/zsYLtRHRatoeQYYs/ysYvylUHdp+5EjWTub
wjkebWS1bxhGnkQOWTKozoXu2M+CjfuXT3XG4TyuR3FqklgFdHRYU3HsjeFRcqzvTJuLhUHjZ9k6
oA6k3uU13DwuV/bxbjh3/RQTtpenT1L83Io44zYLHeoZgI/uUF+QK1WFYdl1d8iP5lcFKTUYLaIr
eS+cHRFYw0f2oCnQXD/iaw2VYg91gnlSIvDt99Ngr5vqz5fiw3iRyksYmVix4ISNZWMe7KTYtSN5
lVfGNkEZmaJPR9AI95cAeEblIntOszQKU2YZqFcU8MZ1e+Mb02uR94EjGvQULSP799VJVZE5NHoN
32zqnKG5nrTny063GR8Ihm1QtdFl8Lpxv29kzaBQlDa04ERb2TbJQVIFK7Z5yK8wuODAckDJlNnG
LV+66SqVcjspbyTRcCDb/++SaUIwDA9yUzxgcC8J8liOOgngDRYKXlMCPxiJX+NyoGm9XUS1YLtu
r9wZTn27csocB3KFgQCw2tZeO1bODNER8EkK7jvb7rYyi3c3PbTmkO1a5ZYc2QxW4LZ++LR4TDZA
pJUhMopztwDsgf0cYQ3l7kGtvpnhzhBRiosg2L+vPFpJ5WHMBkAsQbmPi9xL5JHYWocKzGXX3na7
8wfi3E6T29GIWRU+JV8y66DWpj1Gu1Ck1LKdg60+EHcuSf1S1ng0w3mh28U1PaI30ZU85UE/9V9Y
v3TyS/SVtiM51FExI40bwjuax0I25ZZ22FGljhyMsHbmG2mygeaOYHO7vI7bH+wPGH9sWEYHQg9W
kJcWVw8V8KXuF1lYv2Lb5f3uPaNwuzfSo7aK2akbf2azXso+3On3uHegshP7ogXcDhVnMG7vjlBj
m/Qe66ensp3UjR2EL1lrIPrth753L6/fth+ewbgNnPZGEloshGfy71R7UjriNMaVqQuyWBEMt3Ur
E+lQzKpkcfwsNW4VlDbJv05g77lszl8C0tkebgNnS1IlMQt82m18w+5ruQNeLKyhnbuxK3wPYsvz
zjFwOhkUOToSWG57aaSheSK3mLq6hQLBvvBDD3qpXzOQ9UDI5Kp+vmzepmus4LjszwB5ZilbNbr2
u/pYx3fQ9Q6121H9rteikRv2RXjLUO5Du5+Fsh8G2t9Gwgn3wSBdcCfQUHbuTqaoT3YzMq0BOFtY
wUkrAwAot/Se8RU2P+SfVGESQWhejXadn/64vHpbsWKNyOWw0lB3rcluvagCqhDQax8iXbCdBKvG
36S0SUtGi60azX/NiOmKiCrzvUov0kpN1XS8ChI2h8wtW5kYSWGwE8p4NL6YOwVzVzlY7pRddGN4
+Q4XeWf22Y0tdkO32bXP+qHxL6/jZiVm/TdwCxmOmVJoGqzsfLqTPfDs7aor3WMTOIx+rhR4/WYq
vcLjgzwNzXppJeAlqA3Kp7l0Ane5Ue7R5IZ+fvNBGu3+WRSGRVbylwQlqpIKyTTqMMfB1f0C9Sb1
jk2MGkd1H3iiZHrz3FxbycV9GnaZXLMN0bjlZ9YEEu6S7+yIEWdS21gUjD1oMtBA+8wdaME4plah
GQMGmPG4ZWeueUhRk/meHIVchezPfhdIVlCcWcZQT1qUAir/ndd4uutRWuj2NeYSJdPpdkKCiG08
KBRaFHKIePJ9G7iKoIxomGqD27ywlvjYazCGvS8PyqlyemFHwOaGp3/Q+DaHCDLwpIyB1mf7UbrP
mm+X95ro97kPhSHVuZNb/H6JiZk2Tz5pkylostyOxCsbuC8UZ2UTBgkwkmtzV3ytwW+e/ZB+GfcY
t3QgYQI5HUGY3N5bK0gu7ZgMMpsd+0hgznSqu/Kb5HUoWoNiOLMxLu9+pOMXtA2QhNdNGTUS7jQz
2k4bMbI1uEN7tEAc1aFgPg54NCHO5e+1bdkKiYvPS622SxfB3Qdf89EYe5xsFMaRLLJQFTiy4Pq6
eaat4Dhvz9nEflQCLlJUW5FTt4tAXoWmnstmCWB47sVSSfU0XXTcIa3vQXWd0h9m+3gZYjvKn03h
e8vjBYYEaEhy5wrs1pqb4DXIHl6b0mR3ObI7pZheeDNhXHkGT7gI/krDsiSgqqCkBX0eI0yznAwj
7h4yRl9U3H89q96Fw5WVnOcXcT004P4fXCWPD5QGdpWRp6kyP5Oi9PMsweN4eTTN6H5JRHXQzViy
gmb/vrrcUimLjDyGryQYQ6gf9eHr5S/IXPuSaVzuTa1+sRIZTtKZt2roqMSyDZI4zXzMlScJg5iX
4bbuFJqhK4qiYxoBVB9vzYHGTzAEuoWdJj9beAkq0x+B+nvJRDjbvn/GYX/HatkSfVAMC6KqLpWf
sHJEjmxaHi7b8pewcQbhApRe6fVstACpk730yAQzl/0I0RvD7ntn8jondjXB5xJicqGqycCVPBrm
gKHFqbRZHpe40B5twVLRHqaT5KqiboltDzxbyUWrIVRw1JSwsoBkrFz9ltRYEEW2ffAPAj8xEGtT
MtIKNvVq4JOqOxiZdSXr5eeZ1HY5hmhyHYSSu6KV1LhTWl3MUWsKlNikq96TXphOrXGjnXDHuNE8
1t1y2VuYM7zfaGcjuQNbGaoygr4ZkoJkn4LSMQ8mO8BTQPU1mgUXd4Hza1y4CoYuj4cKUIUVHcDT
7/YQxi06EZOpwDE0LjTFSx2WcgEZMwhD5R40QuLdIsWxd3ndtjOdc8jgpVWkRKL61MP/0hkPXeaR
iU8MEIZD6lHddI50SH1hbzdboUsfiwsffR5guD+GafJ978X7etddkaf0mnWuYbTgJAkeorajIuaz
DF3FTBjfSDZ2xhBIUQgSqeZF0o+KVjmmviOS8H2D+fR7u85A3Cezwqhm//uI6DFmNujmrurEVaDE
6LF3qOp/1kZi916wPfzXLi7aqySCfAxYqtwyfczIvgjuimh/2T22ff0MwX0prWvGwigjcFjggSbK
Cqc193IiakgVoXCRfgAVP80LoMjTN3m8z+iXkghOk+0geDaEC+wLWL4wKoFPg6en6GFprtTuZ2Sq
DskHv4ZA8r9bNi6oZ3rZRfWILzOG1k4qQL1gzMeiEKm1XnRsKPxwj9ShlOa0sJi/VbHbLscqsuzJ
+JL0guvQxe8DHC6W55OhLZIKHCU4Nf3PZfFoK+iNF5nCxe+wbtS2zgGhZR24bKPsc6imNp3Rp6N2
ohnEv2S4//EGGMSF8Kopun7O4HCMK4xJSRU/Mju5YeEnccb7y85w0fUAxkWFvJtwphcwLUVRRsIY
Ipq69fBrlizuZD0q0q/LcNuFDEiWmhCUYiQZ3NfqFj21MGQ/uFrj0V26Rwbj1aErQQ9HTD65adwK
jPtuull0EYlxfDTG4Ongyhuzu3Z4KmvdnuqXxRLoBrCN8y7CruC4D2eEyVx2FWwbfHrU99O+99M7
ccVk0+FXMNwn0zprxoUVabsMCv/xJQBxj+hZbdPhVxDsT1il0GpSEVoxCGXyDbWxiTo6anFfp18u
uwP7Uy+tGBfB+4IGKbGQ/QV55XeWfoyp5fw7CC58KyMdatCWweEyNXI0LQRzvC5q7NtM8FbrxRxx
tV5xnUVZwvLkTL3uOz9IXkztrgoeB037l+ZwwXsMZAzytvAxPdh1ynFJBKFO4Fz8yCsNLVCrL1iu
xtjPSBGih1b7SMA+L5bBhYCxlyBq2AJCrdA3qox7aE/sIKLgfuTDg8kBdXeM6PFTz12Zy1aa4puA
Gmwnl5ndFKJXsu17BCL1fzD420unQMMDbzzsRqb4xlXsgcn3K7I3lNWL/08XJzsz3++XMx63dNFo
5ERhNvX9wyjviPlktIptFrvFuMeh4S/DdSoiwt/2CNPEpZ2d4hbncYmu6ylGLVHmMdwIQ0basVEf
L3+q7SMP4z7/YIAg5e3+sUazKKsJGI0b3akOu4/lzvQg+5onHgrbDjpnMG4Rm2yprbkEWIx3YfVa
UwQZ/fatZWUNd+xYZatn5sisIWDNhuybLy02ulBrEI2WbvUpfywc0evHZsR+HYZGM6UJhaq3K2g0
QWAuKH24zfgsmcemQV1Wus0/tHdXMFzATpOkyMJFxdtpqp7CuXyax3y2SSA4FzZ9bgXDBe2EFiNR
c5SbU/keCUli3TUirefNkA2FZMbTjgcVPm00e2Ou6lnG/UQfkPTsJO2bGrbOsOyoWQlC0bY5ZyzO
IQytNYtFApZsLdddrtukg+Z4VH/kbFiZpHE+IE0BfAMwoNS1y+kL2HIu71ORHWxnrY651gIxoTQC
YAp3I4R10CMsZIneduTzWnGOrIx5mowKMJLYBq+U+ps9CcWfLMc4WadpthUH/B+3of+RhlBttXic
Z08g2AOTMjx7mP0svu1VVF0P/275OK+21DmsKYsLfflzIYckD+0oFbwvbAa3lRlcJqLQ0epMguUL
8mNffqqmwb5shGjfcMfB2Ja9vLB9o3SaW+mod47Jnnama2Xmc9joL5fhBPbwT8nEQt/d2GHNKuMH
xlkq1b/8+wJ3e72vrF16CWvS1fj9se0dafGj9mpuR3vu9pdxBMv2egKucOSxoLWcAyeIn/v+oNFT
MaX2OP80o6fLSFublIDvCaUkomugsXq7SQ1zlvFUjJMgJffR8qNZbhNNxOgpwOCzxGaMWlrOBM/R
0g38AcTFmLEQZVfMVflkZ2UInydCkjqQ+xmGqIPhtJM3d19ndQedWjuKnrvk8+Vl2/pAazQuRufd
Ek21BJNa9Skq75eldMa+trPpoGeFexlr8xZMcPRgKJXIGDnkwKyIRnmq4IofnLpD6qWfrAmiT5NX
+sXOECXCmx9rBcYdC/LSFKXC6gmNdp0S3e71T0n4gbLz2iC2jVfuPZRaEQ9KDCbj6arAWLOyk0UB
+rXH4Z0/rOzgTgZMj0ygsmZ2uLjNoTISHBPGh+Ete8OhqCF8k/0O1OA9munBzOOKOo/ZxrmEz50Q
RVhJfdgAX6oKp6kHTwZzStmWtpaSXQxyPVKnHrQDP3Cqr5eWOzXGiiRqNgO20rxA8kNR8XErwq5/
nzsxTKNr0CmJ3x+Vwq3xWiANgti3mRCvIbiQtGgdMSU8dGNYevQgf2nXu/iX1tr5NbSrPemQ/xBq
yGzF9RUkr1Dc5gUtZvaxmqoCSzPETZovaXfqVUNwHoqAuNtEr4DTMwoAFOBhZ2oip9LRRqbf6Mqz
IGiwfXrB/3hNYrTWR7hwAon1ANU78076Lp0wiwMRldQOP4uEfAV+8U5CoE9SE+NZKENOs5/S7Dg1
04dcGyyI4HNEazUvMF+NGPPRaQoy7ewpNndkSQUfZ/OCjtv5fxH49EELtQitTkBoXpC1uioIR7o9
oyHADAREgkX9pdvOcIbjnMFaFs0IQa7kNt1BL65jMELT3pbm+8uusHlWrazijo+lKdEnNsGqvnpp
ZU+JZkfV7pLpR4XL0mWo7cPjbBF3eIRxpKZTByhrvJqnY1+f0uJwGWLz9r/+SNzhkUeaIjUNVo18
69wGDWeRX1xlvxcv8yRXRIMv+kTvTpFSDXUDYAEYPkl5lVqZp1SfZeXHZatEC8f+jtWJKBtE15cA
OFOSOEthy/JnlT5cxvhLHnH+OtzZIBlpV5slvg7eR1mlIfSy58pL72QXk2XuZbBNg1RNBQkROC+w
o94aFDRqpbYBXpbH5LmSv6uRJ6uCg2LTr88QPCOUklbg77IAoWDN+uiXOX7Jil9j4IOX8SN+vYLi
dqqZF22VYRbBDfHuYfTHqiydSiSvvR1+Vijq2zVrpKg1CFszo3Pw5oCO8+Y23w2GDbmK+IkRCAbz
v/tMJrdhSQgKOS0D5GJ+ihhfR+wNIlq37R27sovbsS2FhqkCfq1XKUTWtW+688/RX8DtEroixhyR
V3A7Vq3SWTcDvFcuzdcEdOcSyOqotc/G1DGWL5ednP3h787YlWHcro3brgrCGlhzAhbjKPTNaRSk
yiIIbs8OtJ4GjXVoNObPZCj8JmoFCKIF4zK6ikjo/KuBQIuf0jLb1QIl9/673t+WYypwt7+4OChw
FBDvsWP8rYtnXdPpA8tKWP9kjo72EbdnCIvgMgMpBOk6/1DCpZ4BuU9UobCfTCoD1PvdQkwnX6y9
qTb3ltULTqbtkHeG4j6VEilU7grEcCja2mOvXudV6eqJKA3aPJJWFnHfK4JSvZbmuDxl1dMAIWAU
BjrpbtCEY1Hsh95799keLoSbcxnWMX39VnCOzI4cxo9gHoJ98j2wEzvyLBdabPhvtPvIvvqDzKfj
EF4gU6EBeeweZvmzIeoX3txUEBEzDUWjMmjy3nqhNUU1kZocS9gpttzUNsSBPmCBpumqxnThcQK+
RWhjmjZlV4yu0Z6gL2JrGNK8jLDpBisEzgYaxSmUXmFDGzShjVqkm0f6zlLaQy6LeKE3PXuFxe1a
VQPTcFvDGkmh9hJVdqd/CQtBmrr9Uc5Lxu1UK81ra8hgUDJi3rgI/aj72Am7MoTbonKTWUuYwJDR
WZhoF3hNKFjUKMYXux1YgwQRYfsqu8Lj9qppkf+4QdugI232Wrs9Me110tv1NYVmaODMgixv0y+I
rFk65tV0PGW+9bwuXqqKyuhwrpX7IDpmem9n6m6KRH2z7HfeRYcVDmdav1CrGghwNBUnx+TUZupk
6qmEMhCpRPO0mw64AuNCUZbTJIUIB8B0rxye6uZLq8WCDbV9Np1BVO5ZET2eWRbqAEH3wpH16LJ+
Wer2fn0o/dD/yGwraDr/+6H4IZ0qTM1OigBnsE4AJb8aB8tdOlMQSwX+oHJJJaSU8HLFtlWGPpYF
TQ2JVvlT/lh9pLNqbQ8X8pK2MKwyBtCsfI31u1L9LMWCdoPtTHK1ZlzQ63s8iWgW1gw9za7i1pAq
sDt7cqI9e+SJny+HWIHX8S3oVZxA7iOHRX3zk8ij3dJDqIuapkUgXNjLlblSp5CFPfV3RRunC57p
EgjuL5uxFSTrOI00CEnwxLNzHIaJyTpj4+V2bG+tSJBDin6fM0JjPHltg84G0B6Y6hWdBY/kot/n
gtoUF3FUYyDArZbGSwPjvjRzQazejmfnJeLiWaGFOsnYViRt4DZq5gTZ11466dHB7D9/xK/OUFw0
S5oqDbURUNWw6+k1CXckERym2171B4IfXAun0VLbAhDIFG2LHEbtJRfVRv6yG88g3K1YLwya1ANA
FrDPz04BNoDwqDxQ5RrCSG7xSVRT2A5loBMC7QAyK77G2MV5uOisRxRPr3aX3Zu1gkaJRyRzgu2y
fW6TMxIXZ7Kh6NsxRwKKBxCmtBi5GthcfjIantCpTvQq24k4Qre/2BmS/fuqAqSN/TSP7N2lsHwS
vqiQ7rVKkV0sBr87tMFvDRp3A3Ii/JmTx0FMptcOpNk2d/E+vkdXd9LY+q6xVVvtbAUDgR+JokhF
DFBAgoiUH84L4kwyQSWD5JF+0tNr0lq2VAp6KbddcQXC7V4rTVRpbtnqfelcpj0fHMoRw2XWLvPm
K00QKzYdkSqQYrXgiRg4fPutSBOpus4qqjHFxdKydmFb/C6zypvGQWDZZlhaQfGRVa1GKsmACtr8
ui5/SCrZNyN19TA6oOvyx+XItJ0DreC4QFtTiYIYEgesVNjdl+Kg+Xgwu5K8mHjWLriqdqKr3vZW
A185oRBIR12XM7Apx0WCRCa6XXA63Rh+5uaOGexjp7BBBfMEHuwHUffT5lZbQXJGdpYkUSZf7poh
LrYVaHT03NUhSnt5MUUwnE/SoP3PTEOPdtWMNCiulX6UiXLjv6ygYZqYCIEv8k3SQ1/kihGj7iD1
dhLY0yG9L5G3zi9EtcsDU6izDiL+iG3bzpjq2x2gVUahVSUwF5pD67s7QnHXCSCzdHkJN70f/baY
C7HAmsy3Xc1pV42jvqAPwixO2I07Qy/sNLkdpdIbqvbTZbRNo1ZonFGDJOVZ2AJtUn81oEItdAzE
iljxNkMVtJpUCtZyYho8LV6bSOgkQ+3abSxU4SuIiudOLNnp4Z87aP78vxu1huP2V9G0SWYWgMuX
Qx4eVOWzJUrLt8LhGoLbT4OcmXJSAmIqKjsofypD6I7TVfWRjijdJFgyS8fC8TIusSqRqSQ1LmjV
XY1upeU2Nb9eXq3NALjG4E7+1oDSidYBIyrt7hr3dQwM00P70nmqn3niW6AQkDnl6tzXVagH1yMA
48ZGmw9yqMRFAppD/5gRu4lfZljY4XMAHeIQeJORoUHBP6OOWjzG0PUCoCmD9FE+ke4HuktMO0vQ
/bwMftaK+Mq2tvEKkn9XLaegNMkASGQlR2iM78HT6LcSijBFc7BSkSTy1m1Bx+bCLACeidGI/HZJ
aWYMAwXVF7ra8NrQlU+VnvWCVGorVqwxuG1VV9XUBAswcq1wpVC3JQXj7LopKkqwmMN/LZQo8ZBm
QjD9nSpJmhtDk8o9u/GytAb1qkP0/A8dZLGrRdXyLavWaFwEpFMwqLMONKLcz8Opw/wStUTMsSIQ
rlCgt5ZaDAFAcuvGmq/b8pbqu8vbeMvH13Zwu5j0DchRMnydjOBhZrkioWFbENaovhmJCgXc75fh
No/gNR7ncTOFIxYMj3X253tGFD/sQTzZutIu99sf0VHU37Tl42tEzv+apm0bEgJRidwQ7PPyw2WT
trYsRYEcYQKsGpRwd1QTIz1ThQFydKXnDwTXeqK8lJlylI3ONpfxQzeTFR5f8h8lOWqjgiWe7MnO
rQ7QukBXP9ZwaXy2iHhrEDS/vt523u+tPzbq3P01jxVTlVhDCasmLdcthISLq8jN/Nx56WyM8DqN
Le91B7Fqn3xIJWxtMbfXLHQAtaYFdKN9VuZTFe8V6eXyR9x2krOB3E5LqTzF8oxFTZubon9IRZJJ
zAkuLSC3zcA8mI4lqzUHFsYv0miw9en3OFpoVTWhAoG2z51iQlC9lH/+O8O4/UaatA9M9oATDLmt
a18C1bsMsB1AzivHba9gHq18oAAgc3JQl8pO8s9abnq0pr5BckeWDEGk346KZ0QuiZqmplNrHYgz
FMhQAphu5g+1zqxdjruRQBcqjNoJGPQ0vg6r00P/VT/JPhMUFjKEb1qkqIql4epPcHq9PYZjZQwq
UuCxJS2vtOHnNH7qqm+XP5MIgjPIJIkUZ+xhqs+OyfxQxx4R9RVvJbcU+r6omOCl/51ml9WHRRos
2KYRoZ6GsXGVNoe0qa+awRA43eZ2WkFxTtePemVNEl525yOTNe8wEQopKDGHFtv277btCof7ME2t
ynOrwSSmmSTZ9X1wKK5al5EaZp9AiiPw7M0otILjPpIsqY3Rsh6qTL5RyDcFM5WXvUD0ibizisZK
0o0W1q0iLwuIMmTIE0qunAp4Obad7Y8n8DVVpRrkSO5gh27d5uArViN7SH5cNkWEwR1JaVzW0aDj
0yhqulOH9IS3tGOq5LvLMIJPYnFnD6K2aRbMA8Y8sDV0yLQivqdN4arVvuGZKgwrGzpZAUR/zFBG
KtzlyrxLfByzTpza1Y/alf1sH3n9VfPArlbpY7ufvl428/ViccHTLe6AigtMQE7QSXaTTPWMND6g
onE0Q5DwWd2dohq/Q6u8mhXdDaNUsMSiL8n+fXWv0xrSdnUP+8Pp1gT3WfltEE2jbEPgFoexDVyH
+Xq4pfThOBmAUNvMJqYXj8+K8Mmcedz7JTyDcEuYNUqIfB1nPCiGWbmCxYrmN+h/GX2WIFJsGgSF
MRlUbtAv5MvTaNfCmEuBe2KeP/dSjETzsYteLvvEpuuvMDjX75sxiFvwdbtG/KmnnwLRISuygQXf
1XdvSivVrArFkA78vgPI4fTWobrg3Ns8KVZGcB+lyMO4HToYER0wEQLl0tGnjCvTu7xWm7Uq9Gn9
+SDM2JUxmV4bS64AJ4ttxpLZ7sAgtdiQobJVV94L5fxEH4c7ATu5RJ24BZ6SXkvJ4yRq/BEaxB19
NOqzWa0A0M7gg6v85BE8D0MDJYIF4zSx/xFK3/UCcmdfVOdyG7FiywRR6B4Nlpl2TSTqLLrsFCKp
ZpHrcecghERA3cRKfYHuz8HL+LPqBAFVgMBPsKtL00qdDIRYu8+HQ9VfB0QQNzcLYqsl49m2hn5q
TItt0Pj35A8Qi0jc7of6ExRws5+gB5aKdJS3TwmMwEGfghBo9HHrhhpvPpekweNRVDmWtddKT9Wu
o+RJbr2Z3AbzTWz6l3fWZspyhuRziYjUeNAuWzS0SPdD/NAUqdNBlyAVjTQwf34XvVc4XD6RNcY4
BagvusbSOf30pGHgipjo73zoUsEb/V8+3J9l5JOKOm+qhkCx1R0bNC8rbrvTEwdSx7WbH2o/uQ/d
QDQatx0vzpBcsFW1IhmGBi83U5Meq7YB93MkMGvb5eEbYJ8x9XcCo5q1zO3wesVIjh00qWo/Er3g
iCC4IGEoXdxNLOrFVeqSaXpuxuZKSUTXi798oLMpnJ9PBFkONYETnGYPDw++4bXofQtsxj842qLT
Q2AWzyqaF1lvWj2ChVHfV5BmnLuDFgtqOJsOoFEV4xGMI5LPMjW0oeUBHZHgab/6RPdazMxe3qmb
UxN0BcH+hNUZWMRWb+gSIJbbHvKPBUQwasnWQNuR+4aoq277G63Q2KKu0HKq0FRiBpFvM3hSGeW8
5eEpu/cXh/jyXhEhbn4lokECXUdnEJSp3wKaQ4ddmwGwM2PoiHSQN7pWEl0Q77YP3jMMf3IYhVzU
S416JdkFu9SrT9BxPjIyueiYP+eCPbvpFSswLurlegXB9wlg9VDadQ3qjk+XnUIEwCWRYRmHuWyi
hK1OyxeQEnnznO0vQ2x7wsoILraZ4CIqrVdPOLE5pwIPhWhCUQ8teEG6Hc1tkU7jplE6xMh0okHJ
hieDlGN5ilRVxX6VUlsj1Y1SKg8fMYqy9hPWNqTw4+b9nJBaSxScERC4UsDVMFzJd0wIivGVWa7o
Asgi57vj7wzHT55jtl3u01lGnhw+9AQveuWXqnrss8FWlZdMFGA3t9IKjXO7Nm3ikgYwLq1uwtby
dGrLZuBeXkIRCOd6nTzXXRDApHn8RsODVcWOrHT2ZZDtlGhlCud8+pRggDTXcFRkqS0T5bOSIeUP
4k+pPtltH58s0nqapLskEDESKO9yI9z9EMtNvPRSxgDMRSQZktezWRYEfcQOe/Wq/NKB3G5oF3uD
unAVB3WqXXklnBV5/4zzFpnvAO56qNrHcQnkXbiXj+qREXoWz5AYOVa1I+PGE7SClX636V4hEXfx
nG3gVZtb6GDoqRXEFXF69SmoDLdoRBPh7xyGIUDjQ6cQlCAq4bwyC+q56TUsZ1i+xPljPKVOOAqs
EGFwTmkNoVGXeU4cJuWl5E6BQTVN1GD8/gzhLOHWShubZEoXWDLrNguI+S67Yi/zjHu93Zf/cwDm
4NinWx3FE7gxqpkZNTroTvqu2KEXXJu3ASSfI0+6E3U3bnvf6kOxRV7hpebYxqmEPhr1Hi9g8+fy
GLjB9XKfH/6PtOtaklvXtV+kKiUqvCq1Ok2e8dgvKkflnPX1d7H3uXs0HJ3m2bPL5fKDqxoCCQIg
CKyVUMLXbjf6vFfszaOGxBadeQZgydleAE0rm8jUYfCCeFLjwCWJBKqlENc7HifAtoX8LenicFbK
UbrusWpg55nxQ0helfnbPP/gOC1qye+8/WXD3mQwli4ZkZSoBNrg2kapul2p8AcbdyxwkWY86CGe
QqzJVz1Q6QR6rCq0/90qmlfHT9cV4olg7N1sB1RpA4ios4O4DPYEKoWWN9uz6YDeTOBilauNIaam
xYRASJ59KdWHadxfV4L3+4xV9yQs5CHCpijqz6l5qCuO6/kQ4plNpya++n7Qf8rVssCwBq+Tfp1B
/egYubzPUsXiNb1dXqyuGRhTPUJDX9NMVJfkJPjqQQQ+QGSDD/7UHaY/5EIE3+zuuWKpKV0TS5dg
pWIAOAW5TSFWvpde0bQLStDoC9kt7nSOPa4bolZ1TRoTfjVNVNpOh0F0zjxbf9X8Wm86mPeik7gh
d8R+O96/WeCHqBuAI6GcIBBDUhildYnXn3Nbtxt3sbsDwBdOmWvuuYTTHMNki83Yyaw3aTQJb0Jf
OaZn6UH5NiG7qD1hT/bLrfxw/SRwnC07iTPFs9SrHbYxaE+qUdlSHjnquOzrf9wbQo+Eqoigdsd9
DrhO7+1lIKMgpHWs2iQ6pdF3kTditumXVr/PHLmqUtKaoJPcHgHk1Y07URc8Q3KvrxZPCHvWMnNI
lwRC0vIuNt1MyS055824bgohwPRDvzZakNkul5R0kt5qqWqbXQ1gTIAuKpo1pzwxmzv/JoZtbtEk
xFPJhBi51y3JWKwqeWw6cFqUkv2JVSNgV0M4Rz8w++ZuRsAwKWiyV3RPQxtZWZvZYp4716Vs6/Mm
hXFIKUXfLGdkRj3aL5T5iyjHVqD+knlV0s0jutKGcUVA0daGToacGiAIorDY/5yAiR6VNwms7wGl
Tp/VMSRIJLJkkliG+k/xaxkJTFISpxhnkytIqED4pTyjx8BScl4ex1ko1rWMeSipaMOFL+sfcvO2
0zhmxdnwy2PvKgKVgaolUYbfV1UQV2YVGjdvSrFy44azWh97spjlopquJAEWWVa6BZKy0jIlqwGX
sl1cxnSDPy2oqwS7s0xiYT3lVwk8eJROihdwPxTNmW+gXmP1DWHXJlPYQ8TY6VZE7ER8NoM7Qz21
vOaSbf/z90GSGU9ay0UfxFTbUf06VF869Wng0SJerssf4vnKxBlHivReQKsKtDEfi73kKP7kgdDS
a+3wQG4SHeQY6Giwi0M3WcIdb6qJZ5iMp1D1uBoLeoda5i+tcSvm/7Qng9kqxkOUhZzOUUX9HfBL
8jMpYmuOOTa5nfa9rSBbu+yECgQw1PpBKxak6PQFEiO4bzW73JEb7YSBpggL6eCKBr5YXj7GMRH2
OYzMSVUbOoQ3TXmbNoCrE5aHvO44J1zazKNXSjL3mUqIO02JsZLxn2iPURw/dstDbae73sPAnQNG
YVCa5OD45SnI8S1s2XFu4y6rqImkcohZtGwnN+j+HIg7xDw6NWoNV44Cy0NTmo02zSFEUSDFwuuO
ys4E2yOXFGYzYV+tJeNARqFHDk0NRnoUD80eV9Hamm9Vi/IFCft/DL32/gwojBNZtGGWhgBaNea+
x9tyTBrnery/hMFrC8f4EBwwZQlbKsIDFDGQE9Sd4i1e6NMSbm6bNjlrt8oBQeEOpRhONZ9rmowT
KYNsMgNU2W2RWNp9fqP8bP/QZvh8p/3KS0v6k5/wsi4cAPXp8vaS48AUxsFEYVBPswDN5fSnUZ8z
4df1pf3Ii/d+91hOWV1t1BSPWAjdL+ZttNcOeGDaz5WFJtrJLp9kq7KjZ55b5i0pWxTsDJAzBwq1
UNNaLoV4lDov3HiTvWDG1dzRC22E657mXleYs6AsmKk6zVMNjkbV1sTgVR7Lb90getdFcLWjV9xV
AI+nTqprmp/SgRqKfii4Y4BS0ORSvJrMbv35SEA3q91wb5X0p6+cFJWqvxJt9m0SNc1FdAh6lJsI
lIODH+6r3Lm8s3LjwyW3uyaRcTZm1ZFWUrGg8k78Ju/y7zRhmvxlpz/QSSIVk2WDG31HsuSkeOXV
9zwik48vVYwJMw5IlqpSa1t8Qet2p+kEeAlfOV/m2ez0MXT+cZcYI45xRkDdTYCug0jVVPdJf4yD
zFISzrsyJyipjMvp2yEJTHoqJ8qYQNBMuliS/pp9Sg7eWVSwJcgSGgzem4tKUtkU4wRRVymsfL4Z
FN+ob+fwK+dEbEaklRxmiyoD72BjAheanYCBaytfqNNWwcg6n5J7HjDAZv68EsZskKx2et7Q+kCi
CedxSn2F9PsqkPdin/hFqew4ym26lJU8ZrMEHf07jQB54iG/GR9q8EfjycZOn8B7f8H2/ccDxNQC
VwKZoKDKczTrFd21CmImzR5iv5tfr6tFt/7DuX4TwrYILWMShpUJITmFipW/1+Qhrjm4HTwZzOW0
xDCgqOFN1s6i3KqEo4ry7FB+v67Ixw6K98vFNgaVC+DxwPdH067+u+pOvnQDGnMnfuV3kHJMge0H
IWPUqZoIUW11VwxexRvH375NrXaF8e9zFzZGomLFgnN7KI+DV+xFF2NyaHdC+NRvpAfhWfiWPvVP
+S2X/HozuKyEM94izYS4x9MsjWvVvnCU44ARAbxvwLVXaOHhmfm2Y1/JY7xGmkVFJVKvoe7UPxXe
24hL+1BoIEtv+awkm+n5ShzjN0YjxBVEgHrJnoJupLsR8w/NjpfSbfp2dPQYIgbLTfTzv/e5nZTG
RkTTyShp7SzYB2LudPnjrPHQcLfzkJUkJg8RFLwn58D7tkFU8xT7FUyF5gPdl9K0OhfU83epN/rK
nr+UXNGMneZao3TjgLVUakc7KKigCK5ZuiMSOouCmCRusTPs4pSieqLyFOetMGOneoaxY4WWVXUR
V+JYt6fmRyzdgbXJ5rgW6to/Osm3vWQttAnDSGshSbufTvWL7iHXs8W7wEltsptvJ7QYJX7zrBCb
12O0/Rq92lzGWnvFBAw6TWSVW7O3qWTTVS1VsYk9ACyaV5Ta9mxvmjJBThMKaY5SiKvL0NOzyFpE
XhWRfvG1xWTC2hyQUpZCLOaY66NrNLGw08fyRovFyiZdjn40qS6sf7eDbItOlC2K0Ysw1PB76Tdo
dMK97hz4GMLcdQf9vNiyN+xSh9xJPDAxiud2RV2WMSJJ6mowMqiblzdF4wrt11I6N1pvS6hq9+JN
Eh+MlpNXbj/yv1mNzjifcpICdFBDqCJZxSm6I36+uwwKi14MBAhK6cC7cW1fMVcyGTeUz0oRTCVk
LreA/rY1NLfQWVfjRGnXQXVo8ycHOKakM+5HxHRCUEQQGWKaccQ/4l2t3o7HkfQcF8A5Fzrja4JE
zCOjpEFjKG9BIekDmYRjo9tZ0t9HT2ecjKn3ap9RZZrGCYKHWnseJV7z3fY1brVJjDshiaqkSofz
jSTpIHmyW52Cs3HAC/OjugcKtB1cOk8kO91HvvTMR6Pnack6GC1UwmjEQjZKZCkiQIDF27jnHDqe
EMbFjIO8BAo1/0rArc30RjW2CA+N7qPxSWALBfKDLCmygZfQ9wG+H01TrUlHbFNpvUqMrTERcaAV
Jwu9eXq47sA+akSFYWrAkEQKTMZolOd9NxlGTWxtOcvDOZ8ek4RXAKMf/N5TQQYID/DXABaEztgG
2v1AAVY0KMjsm5PsxofUBom7A+YIt0Hex7tgfzxSVBzwQZCLGbiVMusXtapqzEtO7Ik8zMKfOeRM
L23+PpHw1CWKsqgazK1jQnkUMOcx/E4e557cCKVX9tHkfWJjiKppuonGOpBlv7eCTKvkIQdjhB0D
4KzsEruuvzY1Dypuc/vfpLBPu6NE1DrrIEXJBk8YkyPp9RujKf7xRQ1bshLDLFk0JRGI71NiZ3l2
aLX4MGdgwq2X3fU129wZgD1gwdChaxL6/6vqVQkYEr2toY3UH0r5VPJ66ni/T1dz9ftZ25sy+i6I
PcadHy/zXUUE/7oKGxuCLkfw9AH/FuSGCnNW2sgclmEQcKWdvgzkGS+X1sSjTdu4GNFWyjchjK8c
80JozQEWrD+mD7q3+IOlnTqX1ti6M/9B8mM+/V4cY8paOFcKMNLwAAXKkIcyVCR30IvFSqU4sBH9
Bk6WsuFA1+qxNekI0w5EbqFePzxXipUO5yK5V9IDgHw4oXUjN4FqCm1/BRc3IAkZX0PiDAMPaQhf
k9l0uKK0M4xN+uXPHhS8FrwbKALIvvh53Ug2F3QllbFz9BwXcSdgQfNssZMF3ELSb2WMbYUHjbVp
jStBjMGbkdCKlQZBbTw5OHUYgapsteUOqdC0kYkQWEZNU9FZD6RFtp6vj0U/lgRv1eKuOVGOq9Su
neQGYJX/Q11gW6k3YfRjVqdYy8FglFFzBFwC2DCOUtfbBc8VbbSFwTIwiSABN1JRJTbooVe00EmO
KCTueld0wTb1rO3T3xgos/RDcwNIZid65oFVbjiod0KZg91l2TxoLRyUGlSWMjy3PSeWb66dIQGI
VwPbniwzAuoioB3ABe6I8q9B+15Lkt3xGqUv+JOsNRAd/V8obyBdYKtg06JI2TIsqF4D4KG5w0su
xbE2rdzG8L0bOJoz3tEyAFobMH8f7cy7aKdYya7lgRtvOZL1hzDnTI/GCpQm+BAhRzPSqCxOXfau
LGdulP+aDd5dYGtx1+KY04ZG02wwUxHVAE2VLKUWTUuW9dArxbTlREqeKOZO0DeJmDUtNAuDL3H+
XdLRM/2JSIazLIL8WgblFVunSrQSoNO1jC6r+q4tTpL8NZU4pdltLd5EMN5Xi/NoNnAMMWqRWCVw
GcrmbI5P153t5kleK8JYgaiOZYRORfocjrvnsdjLNmY6LtRayo4cULz8xr/ObFRqJYDcvenGGAOZ
AuAsSxepdN5RQxGz2/dAekJq4KU7aRc2jnmfPtW4cuc/OCpv+WND0zBRB7RCBW7svYssQfpXDeaM
y9TP/i9WZwd3kPEnHd3Sv/ImLTfzEUMzAYCLbBdIcUyCMKadORghDN98HF0da0u95OhNboP3Tn51
8dKXxDoY4zItrdHJgQ/PY6FAux1h/aMdPb1W++xO3VV75SfxCk/OAJqYOORG+absJNuwzENyE/R2
+zTdjD4Pp2zLYa+/hNF8CfK5y7OJTjDUx7HoHnPw9n1mM00MZQLHCN3PBpNSYpeHvisHlDNv8Zhs
L37g/Mz3wgGN/x6vBre9lSthTIAI21nIoqinPeb1y38QFzCmO3ugiceDPK/7ZssDGCtxzPoFGSJs
P0G3Tvkj1DKgmdHOy3EAHBnsS5ahYDoypypl8m8JkaZfrJiXsm7ZgaljgkU0NICrXurhq5wkakoU
gkkNPZabdgY8KMcZb8bUtQBmodp6UsIMo7K2esbo4F2LOn6OHinD+Tm4nZUCpSDdqc70By+dh8iN
ziisu6nHPelbmevqM9iG1aLVIyIJ0LMnFjEtSqJE57jzXWzHp+xFNVETAGbonoucQW+Y7JFfC2Zu
oJNB0kED1Lo9Z1pkz7Xi1F32QKTxsRRjh8TLLpe+ZGJ3r0faqR9nzpVky4bW4pmcU5aTcBQriE/U
B1U/Ksg8FV6dhSeDcdpmFqITp8EWZ1P2lYAtMYnkwkIF48t1h8KTw8TDXo/Vbo4gp0qeq+5YCXdz
x0kzN93Ier3oN6zOQ1ELcyQPWC/h2DnDCSyJjolmPuUeZCYOkEN5x+NjMV0CxeTf54/tZG2mKZEL
k5oHhuUwT+HI96BSsHNMeosJgNjpK2XqxE+iA042flcRb0kZFz0lMVnEBOKz+SYE3pSGdtqH67u2
8YwNFQ3g8aKvngCPmjGPdmjDkQChBmM48+Udr7SNp3wvYbqMd8w/omdhVnMtizERMlYSKlqYakrQ
vyT4QPZOH1orcyI0LSKVdxaEBNmb7zoXLHpOcZZ94DfY/1JhxobKuZiM8qIwgjt9/g28/pSgIS10
uGFv035Wi8vk06Qto6TMsLihKAKuEuxiUeFO0TnGtISe7JPkfjR+zLwUe/uYrMQydoM540pCfwVa
R+6rk2yDHedWsGPc1jFw2difecV7v69MdDdBtxi1AFe1a3Qq19NrNrnXN20zDq4UYsLUMs5VW+Pm
YGfd9B14Ik+5ZnzGFb+JYHE9ZD2KhEmmWzXKdlb1O7GLgUfQcTShS/8h4KzEMAGnVNRUGA2IGbSf
Grkx0h+5+AeYIna4cLJ1zpqxFy1RqaOoofN12vicVqdce7m+J5vOaaUJ4zj6vs0GndBNr2arLXqr
WL7NXPZinhTGZWTtIIZmCyla/5yU+3B8lAVeVOGtFP2GVVQpS6XRdGpd6g6pqVXuFH/w59veoSPY
5OvoE+ffLR3jFhR5NJa4hl+PM/RQ5MPTlPceGK1er4vZeMx/dy41xg/EBRhfhgqKkcceA4jtLjz3
Xr5X7NwRuH01vJ1inAARirwR6SoS00vUc5Q5kskJVjwRjBuQy7hsqwnGoOb9kyS2+wLJWiJIvKsR
/R3mkOIRRyG6oeGNRdIYgyjCqWvbHqokp2aPLqFDdidZlDdtRM/aYdkRzMdioHI8goH1ZP66vms8
4YxxkKky4b4hfD4g4/A7oODhksTtF9pYy3c6Mraho0VATWlo6qX7WvES4RSKHJaXLfuTQSeDLlAN
ZTvzknusDlZspsD/HXK6jpSXZ/GR0p+Q4l6CEK+va+MUvxPG5NKagCtEVkNYFtyKyQ+x+XJ9X7YK
Pu8EMA5Pb/BcdWmCrlIvvLmEVWfwl8gL/PY1fKL9Y4DScHseEOzmTq1WkSq+WsXAEBKto4NbZf4n
Xw5asNhNz4Uqp8fzg82vpDA2n5CyaAXpslfdqbvNHA13wekHzA/k7WfVk319X7rZZJl7HvEQb+cY
i8ccUlYnE0Qb0Xijq9XdqPIaEbZFKAY90JhMZD1hD0ehBypETMrvWXoRBV5WuXlqpTcBjPer+uk/
OoDlevEWZ/6dgokcUGQWOuWP8YmWpbUjsZfPDbdLMt6c8dKC+VgRT07vLWSqigUk9ShFqOfJiy/M
Xrob+BOwtXJPcHh5PN2PD6ayEsectEKP+6kaaDFHPQmBJ5Gz0p6qjNNUwZPCHLewBeBo0ND6Su4F
stfKf0S0BkQcKZuHa6ULc7i6cu6UIaS6hIU1dPdCX7u9aHLMg6cLc7jqqg17k3S4G9dPZXZHxpMm
3imA8bruojatfKUMc5AEcV7IpEBMiVvNcqh7XkJB1/zazrNBwwiMfJYhYPBmV3EST/1Kbmrc3Cjr
a/RMfl3Xh/7cNXHMoWoAVTP0OsS1M3F1M9jNQuXLk3JMwB3folhzXdymC1wtH5temFo7V0AzsA2Q
ClmxcSfIT5HkktEteBMSHLNjgWM0YyF4kINmxRxGlqnXD3mjD5Y+dN+v68SxvA8hOO37QBOoIO0H
0R8WrbJa4cwF4efpw7iEZB4Aix+0dJgU10sJXRxZ75Qj90V42wCBoEW7nMG7xzgFZcwXERTR6HLe
R0/dXvIFOzvG+9kTnewQOrz66NZDPjzrmzzGPQzTFDbohIF7wAyb7ocWiuTT4ctiX8ZiHd3hjVpt
H+E3gYynqIp8SgUBCor6sWpPgcZpudm0B4BnoBUKbSTAInsfKhq0FRK1whuH0vj15BnRWRu/aMnT
davbGC5GRKJvtAbeilDUYfaJ1EkzJyUeMILnwZHt+Vw/53aHxxt5/1enfXLQ97HHywE3zXAlltmu
sY9HsE1CbCvUVqe1+2FBM5mkP15Xb3OTVmKYTTLiKZCjAA2gqYq2GDx761yqjq0azrsVZDbKCIDC
1JmQoT9mT5CE7gf5zngE6J/f4YVG45Q/eCoxnn3SYy02RohTc83qQnj2idfAyNscxpureRgWSYPN
GTO/yM6j9FJGhBMBNzqRYXiqhNZFRUdz2Yc3w2WctKXDE2VQ2cDnR+eNFNjy0wTArMzHxReU10th
XzeHzdzvTSbrzHFdG0fEKvjYU7Drd8aeMlyofu9fF7O5RSsxTJbXtFlJ5gxiqvlRWc5K6l7//U3X
sPp9xoePQy1rlYH9iaO5tRpwdyc9iAKFGVPypvwvN+pi/6tbzTz8vzUstySzo194XQUWqPZrwjS0
hcLL/f8wabRRjl0bB4sKFgDmau5aahznZt/u8nN6qveyH3q8sYbNxGW1lIyDaHTKV19CkD4qTrPo
pyUT7YDI97UElIpAeb2+c9sX7ZU8xlkUSZaSvoG80a72iyNZCxiflLO5K9z4kXdd2zzHK2GMqxgK
dS5AjQQ7RJtzMfzulV8m+K2uq8QTwjoLMzeKlr6AA8DNDJG09AeMpXCE8E4Uk/AlM8rx84BlEzv0
6u71hbMvnN9nnzUHYQ6NeoESs5Hs9CXcxy3vLsaxNBbvC0Pn3dzmUCGuA/S2l0iVj5UyWrXhtwoH
MoSzJyweT5TkZJmoVQeSP6KtZonPIxdVajt1eDMvFpUnJOVkBCkylOykn7QzQCrdcTf5Jlr/gl8d
IKpFz/DKRx4eA085upcrfzSieRtodNirZbqRw9eyfMqi++s2TW32w3VmpRn9hJWIFIA1JFiwflWk
e0CtdhdKoTL3r/Uk2YGGYcvKMDkmvp3BroQyriGQ5KGRA2qDh/Yw2xSJAVNz9nwbP1due6JVTJVX
sdp6VFw7WplxEV3VpTIyWdSCLflA0/TwnGEsWzhQSNPri7q5b0TSDBntZERh40grA75QMWAukr4T
88PQf594Z2xbhAEwNYwqQC/GTahNJY9phnthlzyL4c+qsaWCUyrdjL0o3/xHBNtwX02DoJEM6deY
/2nSr/0CPOLutQa+/GdW600Ok0PkyiLleYDGGLMJf82VDtif+WeXlbwKOv2dD6a+0kd+b+qkBu5r
WmDJJhNU84ovuBr67mlc34UOD6qBsz/sEzZuhHqtjlBqavyk8hvzRvvMk6oMUvS/N4hxD5KQxGOr
QiF5V36nvfHJj/g0hEAzQT3bnf058q7v1PbBXUlkvEUXKUs70GpEPlvSfvCaU+qHh+yH/o201jTb
5EABJOXS5cjlbR3jMNoqFoIpwmoqt4unexgXPAn3tM2B/2TEs3rGTYhaoAuYQsPGVfFzNo12aJoe
ZptxMzW/ctSiN85rFskkFEuRJ4KcQC31fgH/60uC2r24N+9nJ/FlK3/kZes8o2ScRmCQeTA76LZo
vpDa4nwXVRwT2Yz9bxbCPlmXkjBLZgWVpLF4iBLsT6zfxBoQRkO0cmD+6PoSboavlTjGd5hTEjRd
AI06M7DaxMvFcyQ8meXPUUMTR8i5Y/Psn32/Do2ix9wu1U4CLBkFPi5EK/C1x78oI8Cm6mCIwrmu
43YmvVKSmtEqRk99PC+VDiV1CcRg/S59xqvf3WTrh8LNfn+qXrGSxnqVCs13OZWmqa8YubOWAFUz
8/66ThxLZF8zxabSombGQi7V5He98jCP+n0jGJ8KxH97SI3xG3KHIWtNQQjL5fs2OsTms/CJKai1
E2ZfcaJcHfp8gCZ1JqEmG+7iYfqNOZR/FyQ1xlWYoakMuoFdmerXSjmFwYOs/by+J7yjy3gHw+z0
WTUhYpxmXy50exhiexDNRyKQXSHUnKPLMQF2HF0dJoFM9IGoNJzY/DOOXphwrIyjETt3XoyzHmcx
9sZsa4v0h3bYa2IISMuXYfiXopjkQpSjREfLDAw6zFFMOvbVN7m4Teq7ROVUxXjrxngDccmmPqBB
YxKNUyGE7py2ztT3+39lDexcuSoNUt3ROJhJpVOHNhDLh85Ns9YmPNga6lE+hEGAyZsAZlJRKGNC
blhret4RaJTOys20hC91ZXJKzNs1uJUM5vxkRjbJWojsv/H0RwpJCMT/X+FuOHRu5Muoi3HRQOk+
XNOKOU5RFyVFSi/axCoNm5IHXqC2M7xc/2/4ZJvW/qbih5u9RDB93cDZDcAWqusHpX7s0j+d+E0y
BV5I2jTClSwm7kb9/ys32qObP2h2nmLmSQcUSLunIKcJ0kAew992+XkllDljqbpUrblAQcr9rnuS
n9shQDP/oqUwHV4zPccs2Uu/IgTLoBBsoFjXt0I3uHqUcKoXNP5csRGZjbVDlQrzDI2MKfAaY7IT
vfF1sXzpQ16fMk8U3dFVEtH0eRCqMkQ1yfiQALe4ETOfjPmrYggc17EBiYOC92qjmLCbyqC8jS41
pkP4vTuha+M5ddOzbmdW/CR7FD2ywcTpfOTNWPCOOXvJN0vdGCsCLbvX/Hu4WJpNCwuFX7yInlaC
TwTNczxtqdld20TGtXQCCmqSDDuZflJsnB4YiOI+l63ZASTPZ1AI3y8u41fquWxNc4C40RYye3EK
x3xF9rEzUUMxUGClt7/Q7s7NH5RaD11tCQ4PpmM7I33bYBanN1LLHIy/dJkd0QY5g50/xzvV+ovX
+lPVlJUwxteQMRjjQaLrq75IqCYO03nhouNwDrvC+JYQiCAzoWkc+Mx+ioF5zMTcvR5ReSKYwN3G
ep+CcxAnsPyqCvezykl2eb/POJOolBu5pSUHtW4ACBiD25dHAcITwTgRQ8T9roqw76p4mwlf6n8O
Q//OtlmA3ThTzWBeoMKcHTPlCdtwfQt4IYTFLFhSAgaMGAoMHi3ipm50a2KoSDoIu9wzbnjDGrz1
YlxDLMd9Ax4vej31DX1v8ArEvN9nfIFRyEJcJKjezm1n5cK35FNJ+tvZY/EJlIDUo049eby4Zv9i
hjZ3TzipBDtQ3xVBKOsTtgQdcm5sZgd9iF0tyDlumieGOeCRIS9xS3deip/D6rkH5A8Xvpxu55VI
wHYYzJk5CoZ4sS7Fy86G27oNUEDb+8gjbncUf6HXwFvO4hdeNfi/OGRUakGdquMPczDRWjAuUYme
kPRlRFd1fAh35B6M6Oiq5hcktlOJN2FMeNcKQFmSHv0gY9idSIJKS1Rou2SKQamq8x7d/suRfZPG
3A5MUcTIWwjVpMfBRNVFdYN9k1v5a/LS7uVje+Q22GyfqjeJzKmtNTXLKhn6UfDrCHP8ijMdl/vg
sT9Vh2KHt3vOlW77fUl7k8icY01XMOKnQGI6W0LtIK5HMko9OeAEhmP0Q0Xj114BLyomkPggRP8l
afpbOjs1Gky6MFT0Jo4X0/CmfcGdD7DGlT8cxp/di+zMPu8Oy7NXk4npojE16CmHwo0zI4ehWI3g
sjvqOwVoidHuutffPvpv+jFHPx8DGRiJENZpw1dB1a1xAPBW97lq09susmAQWQgIkrmDpZrda4tL
UXDQxti6rsu2baJnGDAFki6x7wrimGnDKCFCakVkSbVH+s+8+mhvAugHrO4JpoDx26aAD1Pa1yy7
bdreXsazyMND2PYhb2IYh6XLC4ClqR4iSJ5F5Qs46FtQIw+/ry/X9ta/iWFcVbfk/UAyiIn11m4x
5FZUIJ7hvS1uKqPjsQ9wI4QQ9hqnznlXqzXC8ATcjUx57htihfXXiHAagy8/9CHArAQxq9abNRkk
2kmUnQAFEIHCqwC4erWX3cQJn8V941Yvqqe+UtRR4McChJ2ijvLGFTdtcPUVzKLmqhjWg4CkIJ2z
p1AeXsyY9+LDE8E4fUkQshZtvZgEEca73JjvO5XXlrVBgINkc6UG4+bbOKxVQYEapHZCAyy5FXrk
x0P5QikNMWRuB366z4HM39vTQTnMJ9H/3N1x9Q2M41fNKU4C+g2dJzzSaajih4ghL8lN3PH4qSaZ
N2HsrU3VSBySFIuKEdAHSW+cvCtc9Pm618/cdsQGOBKwhER0W7LO3SgWNWgoJAeIApH+9DsMGwBM
EW1NmGgFcwbHJV4KW+9OBVCLCAFQuAw0AmIajD1GsjL3UxG0uOdqu9KPcDYo53rxo8YstuHIt6In
O/FjiPdCPkLHx+jJSGdMNVhiozY7s3X0CyJIexZuUlCpWT1Fi7aq58zmQSdxRTKWO6SA3lapwpfh
QJDjtDvj7tLJSkFP9s1Z4ASFj3NGjJKMnQ5FPEdaCYmdM7owILv8PfgNpjkmtwPyVYbbU7aTOCk7
/dEP+6obaAwG2CM6KRihsaHrCworrUOA9a0+YG7ZCqXO1qpDWr0g8OHmwDGlD+GCqvkmkT0hWj2Q
GYWr1skA1UQWawx2WcebiNgUYhAg/OHZGOj2jBPXskVARVZpHUFNLAALwnqskIfSwRPCnAkl0rNu
kEjr5ES8N80R2Ff6Se0KTmq1bYorZRjrX6BmIGdq60R7Ok7Xn0s7tbWTsovvVD+87fi4HDQ1/GAV
K4mM8S9zFZTBDM0GD820Tn1ujjUezzHsEdgTpz770ZVRg1gJY0wwWJalAfwpFSZ5eEY8LL5xwrSq
G7nAA3QD97rrpN/+UTcDvtNUAEDKMjQliqmWySLiPWdWvXYxd7lAfo+R5qdy8iqX6dEsCue6yE0V
NZGYADs1TdPQGRW7opPHsBpap3Xp0QbyQWSJgDuI/NJLHdMZvnIEfsiWsKYrgQbtiF1lmGKFQ0zQ
8wrv1e21e9HO7jIHCA+OEVnkPLhAJXBSw+KVET9eshi5zJ2jmDVzLIQeYaJxiz3KpYfimB6M/XSv
72qv9f4aAi1sHmvU1lEEXIcC2nFdMWS2KpDKs6lF6tg6pYJuo1x0utRvGx6t2Md05qLemxgmcR8U
pcxbE76rdgdncUxvOEV2ep/vdDu5qdzpT/QiexSm0LxDQuPVOsd3fsTtYT6A8Wt6tGgYEV5aR3rs
HFoHNx8qMJsFjknrbF52LIBXBZqlwjad5df9tIuRm3bceYsPqSPzGYznC2plGpoZ6yDNj2nxNZ55
sXDLAa33k3F5igDO9TGdW+ev1vp813qUNVzzQapmXz8rW/5gLYrxdUORAN2/hKjFzDBnCLSfpzzE
C6x+zOOvWcCttfDWjvEFRhlNWkdVU3qrd+eX3I3d5ktsh7LV4GLR7DKb+05Kf5P1eSsd2TbDvNGK
dohhNqMt2sO+eJyONTDTY7s5ggQDoyW0P3P2tZvkN68l/iMU+HtbIYxLCKK8IXUDWxlt8F9KpRW3
VuqD1vMkOWCPEC3izl6/H09hYiU30UPxgBsV90nnMoxxbQnk9x6xDEQ8MaZYgmQ/OYIl+VB9J4FQ
h0fI8fECySjMvEGgH6bU5xwKD150h5KatZwohJyAEld40J5CTELRSfgYuWtji0egyB37Iy9h/1j9
Yb6CcVWtjhaxpcVXtHBVkoOQ4zRHOqCSAyGQW877MGHBSGP8UiZEeT0OkCZewAsGXwVlUb/nt/3y
LJn1PHJUlyVVC4RFhYuRBEsaUf/tA09O+nMrKnbZaY019rwuOK4BMS7J0IcGzOw4t4NHgewplSTF
ZwidlOPkOQ6CMA6pBta3UtKUvBXdRt3VyvN1h8eJlYRxQKkyDgTTCTQ3BtFxsjPC76PpXZfxXxKB
vyMl26OYVlMmDimEAPLppP4RrP8j7Tqb5LaV7S9iFTPBr4yTNmt3pf3C0koWc8789e9g9K6Xg+Ud
+MouW67ylKengUaj0eGc+a/Rjx+6HdQ6KS/kVfDxqHnmJuk/dYRcGqLOeBsJqEtRQxAI1L8orFV8
qN5jW7cCKzlG6JfgHjOO4bPdilWfZl1VQc9oH/gVyA7DM++FwMeUog7qigPTGbci57oRkRqSpLvp
XFZLnoDRByiy5jH3eEUvnvvQGfdRaoC4bnO4S9EfwK+bAmdX3qcn6j5Cz9xxrIVjkuxzDbwJZWH0
9A4O8cRXD4oTHzCr8DM9Rd/r/T9LKnA8Cdu3GORSjTE3rKfsN3sQ1e0Vn96DvOvgv8T+HyeB8RtV
HqJ+SO9e5Q6FFTxvwkNsC5jRki3qPXjtGRzv8amJUdX6MaMHoGv3mXBceAOjXH0Y95GJUq8JOfaq
cYiPgWw0nnQ7wxa9wpVfQ4/nDXny2B7Guer0bNCxT7QNClE9uk3Ue8mH3VtAp/e4ZROOB2EbGtU8
MJJKxn61ruIB8Odo3i63FLBU3KF47f7bk8Zy6ExhsBSo1CADY9E3BVLogBAZzusZpYCx/ndHjYWo
b8ywQb8mtk/0SyCyoknvPvg57cqvv2GvhMrKuDHgZmprFX+yjY4iulxzSYRRRogAPYowg9bAExhv
gQRLlxZ9Sruf/zOY7uVVwHLpTEnX1AC1RqJp7HdC1d4Obc1Zzc206FoxJhwB/3JQGDNWMzac6iT9
VMA/2yEzijnqvXEDCi2ApuLyoUA6DYAGee1zHL9pML6lz8c07BbqpbvvCfjlxYc8dq4bDE8EE42Y
rRgOeOshydUB6LpPbVOtTlrAc1ufAa6Z3WLcyrR0YKEUIGdElYCmSNKbAcDadABwsltEkpnfeRp9
Wv/vDDGXotlkiTSVYSXQmDJIdyC90QZehosTJLAUMUK6SGAioWfuINstfXvsNJ9m07j5F47zIswr
R0liMLcEOGijbSJMUN3yRnWiW4pCRAEgeVUqjnEQJibJ2iWYBgOKDZ1kZYmHErsVapzogBrxlcCH
MKFIkCV5mtILII5lawi+KcWxV+8M81gO/3MHM2MJVN9V2gyoQEZM5PPyiee2v8WK8Er+QZNXtCnh
5frZ+jwvSeVJwG4yDUBywJFcyhuWXO00ItEoeUEyh8Zz0kH2gIFq88oL1BN9WsUPUSxYQZGAmrcT
kfZMqxk6GfKpG/q/htSwJaH7ydFr0wxXwpgo3KwULQxD6KXdUQR3JHSdAVG46dNQ7g/myS6X8RzM
rrZNTadgWGroFlapFUy9pchurqE1iMcwu+2lQF6ACgb66E3W4SrylKSYOURe9YF2ZCuv8e3v4Di2
5x+SPQICQvYSVISz0ua6SOpqP2/hh3DGFYfyhO5+jCMiU2UZCE/CR4QnVuimaAqfPTytvNEz/QaA
3dyoYfPxsdKbMdQpKbJuLCD6d20qc0hiGe5k4xXnawkfrJcjj3XJcUmWMKCqKvBikV08BXsTje+6
Nzz/A7jezZj5Q7tP/plUhoCu/t93T/QtR/dT+01HBmM+gcLQJrdcuk2eRMZPR6QIFtWARPEAwBL9
0CMbN1jFr8bNkEHO3NCreW2Zm250pSTjqztZwKMup0o2yDsW9y24RVVnya3smCIlJeGCkF9NZ37k
GQ9PV/r56nRmSV0r+gjBka6WVrmoxwkjz9YfuZy/DwfbnRfUXdjJGaTQfkDZ7v3EyYF9LB1MQLKM
O17WePuBvFpOJvLTo76NzzZDByUADI7VVG4VX/VSdCVym9e2HeqHdkygJ5hy2AsEBSTljo5lUIqu
7jCCvVizAUrJRaPiase4GiJkCmZ5qLHYxJdtlADtyfrdO4aohWeavNPOeBexMoZZns/SptKi6lW7
9LTYeI/jYcDLEXHskW3FMzNVNVqamspGkCu8lilnCJ7+2itumm3NaGYlj6ce2mQgfs7gl38Pz/CO
1WZZWP+wQJaI3FDAL93TR1Xrqod4VzjR3bCrjhn8VmCNT+NR+vbvzhjbfKeIgRKqKSR2Dh0RR0VR
tehb1fQzNzkIyN/7HImcK89kfIdU6qQWqcTBw1o6mIAS7OiVylxA+9zZhZ3Z8pH+WfMgE7YTvqv1
ZYJBg8ixPqg4c9l+OrW+vl8ONAnAD194BsO4EgzAa2orQBDIuqyITBYhbijP9gSKAd1wcnXXpKLD
WdnNCttKO8ajjJkBtosQK9s4kzPsW3vajfc0iRMdeMVZnn6MM5mL2Rwberz1ZbLr0LAmYvXTrRI7
dXEi2n5MKpejHe+M05+0unOmbDY6RcKSdl7nKEhfJh5uO4s4jUuNld/3tZ2m+s960m6aS4lyGwD7
oj6vZ4jIMD0A1MqRHjuXkiSNr/LjdQ23w/n/vxAgjo2wQcgk6Qu1maSwlOzGJLezegpV3tP1qmuG
HPr5aiHNqiBRRi8C1SeHyM5pm/1jizJS5halzT3vmw/K1SoyQYqoCkYuGFBL9kfQ5KGmDeolSvE2
2TM67ZO3wOV1QF2/66Ai42NMgMzoAg2MaAKuuteO3S56oelFeZc8c4N43sYxXmUqi0WPaH7W6C39
gU7JRo56bzxPiMBkawJ/dezxwxXeujIuZhlyAS0uWNdokKy0D/3SWPxylv+tuTBepYmGANVeaNc5
8gEY6rTVxZnvy5PuJW88a+EpxfiVdOiUcaYubC5+hoo/JIEVaxyNeDIYR7LMs9iP1DfH6V5OMguE
lxJ5uX6WOTLYpzksvikiGrouwb7oc2s0Dqr+5boMnn9iAWFbIsYj2tppRCfaghXZ2jvNsNGuiv4u
9srX6/Ku+nxNPB+6ld/Ikj415/8EQa1vumBPc/nVFd7SMf6iMiPS6/QdlYGYLj5q4q7jkZ5+BiQ5
Zxf+drXnOGyliqaL0dTTlWvd7oTxmDPWY2KZdvQiPODphIGR9InXtcxTjH6+EhrPNQifWwgV6oc6
DK10PJKBC8Z4NQjALjFuQdOLpTAVSIkztPVKABCcXtELvhe/xNzCFMfxnSvGK40At53HegVZmvDd
AGti8UWZdpHAay/luXOWO03MSC3k1J0HwJCTnNTV76cHCone+P2x5D1dNlO7HxfWOWG00qpojKpO
sVPnRjtlF/uUtaFBXMpzdtfDUeD4MgHGFERdIdMnIL2mDC89qIA/TnbRgTfKs12t+dCJxRZcYj2M
kg4rSG4qEDbRQD9yxCdaRacj5TSVzDePqxEb1GMCjUAMySBKEJpoJ7N8aUyOk+U5QBZqIJL/k4ZA
45yDNLydkXM8SCf4ClB2CjyPywmd2ImVrCNimJ1jUAxwy8jU0Zo2LezRaS9u5p/jMM6dgytDRIM+
pi9DmEfw1r7ItullXvMuSpb2iDSBCxaHzpmPvOYunlDGf8Si0islLTckxZ0gfAHguDXMvKQ8x0mx
eANanM4SkPigmQGU094v7epd7C3ZK53mmdcd/BlX4dLbs5TGWlHU2UgjmOCmcsqXbt/e5Lb6k9IS
Gm9mQ+EN7Pa9t1p3+nb9ytzumVmdOybWQEppqFQTW0hTSmjEp2gmwDp6br9p/uzQKdPkpkEFbCwd
juSr6SVNZHvyRRlNkBP1LbT4Rs/7AtwPjNPi8VJ62TNvZJtjNgrzeDGMjBgSvXbS4LYscispwL3A
bRzguGaF8SiStARhRMPDBBS9Ak6fDodJgxDe2dtuC/7YOLalXBzltE9/Z8ejL6BCm5xmT5sb6xvT
Fu+MFnMqs0PpEsCu56nBP2Bi4916CnWvq+MfyrWh6Od4YUcfvCjrf9OBfk33jwC93uYYDG8H6ecr
cckcZEjLYG1pJigaLDpWRRSUBOJT8TK4tK+yFS0ubSfPThl/kwZJnAXUcKofo53fVoDjADhcgiZA
ZIPyOxABcMLY/3LrmmBhBSExgPMZRcdFVsycdrvozQBS6TYh1jQOd408nuYktutu8kV1tquseeu6
7uH6Mm+HTB/CGXXFWAByekBbQ/oZ/HR7Y7oj5rsU7q6L2b56P8QwjzZTNaMS08JYVbmzE8zmJY/X
BfyXOueHBOalFgdLMqk6VlH29YPpTWhEzb9Q7kXhz7onpQ9RjBOthUlKwFWNzvG8eCWV6QlG6nHU
2bzZZQVFe103MSHMvDpaox7nHjP5jvZE6UFpL/FglyfRAeMwN27eDlxW0pij3TZlLCs5pLUubSA7
50QeVYtmldGM5/CyvJvWsBLHWLzZF6JYtRBHpPmoq8mDlpl7zgJSi/qUIl/JYAy7NcqMsqijqeQl
9IgtfTUtoCM/CW722rmzoz2cCYz23OQLTzfG0seqH6KKbpywU/3SDd7QaoKxCX0Pw6/3wRFcw851
Vbc1xcyPiVQ9UVkM4WGM5LlfMIgGzt/aGurmLWrJbSAgmy0GtjQVknVd4PZNIP8tke31LwJMrRsq
psWCG/0Aczmo96PXnmjcMls652Rv3gMrYcxNjkdqlgCeEe9v0lqYx1+690StOSrxhNDjuLpsIiMZ
m3yBkFJO9qPauHEvWpEWc6ySs1Xs2L9RicDhBryPE8ip16qHamq8ZkotSXvVqoKj07ZLXK0cc6rH
rE8MUsMwQGjsxMfwQDFyyv3kzzteuLVt9R8WwZzoAU+foEghKsvfxBRgqrw2NJ4A5jhrZaz1QEts
nT6VD0FUgRyPszc8CczBNZM2L5YWKoziXZe8koD3jucJYG4ovWt72BlUoI1Ti9c+ajuMy+1rwapB
TZy5Kkhr/D85qYpOdEnTVQ1j1Zd2TYp8jNXAhMzZVr7SGY3c70JLzFBQo63BvBfp5jlayWO2aTCq
EjVdAXnG5HtoRlYs/tBGzmttUwbQ0k1DAweQxh6irg3LRoogwxRLR8oXzySaLRaLw1k7+ls/3SAr
OXQ/Vz5hTmstjhTImTxMVL5gWBotpfJd8p5Zg6ujTKffAr6VgyHDU47ZsLScQdI0YkK7SE+BcYr6
x2jgFI83ndBKL2aPlKVvMKscdY6OOKzB8+FljJ6XpXTzjEcR8JmWmz51V7KYQ6VOpC6zBeqMB1QF
RvAXKh5FuEsByJN42m0GfwT0Y4tWX4aXf9aFz1tS5txhIqsr2x77KIpvsXHS5EMefLtuKzwR5qWp
GJi3a8wIS9q1ldXNP8qosKSKN+PLMUh24EVXlhSIDFAkrX7q47e0LS0S3gv9wLs46G13xfLZCZfQ
zI0x0SDo3C9+St3pSCm2Zk9xu2fjT/wuKJUURZMwS8+mAsdcbk19Ihg6WW4L/aDEf+QuDDyuVKKL
MmH2piRJNU8TXOCQPMfEFYs7nTdLSi3o83r9LYJt98jBhZ0YJdarq8c9mh+tUjNPUhTcTBIA/BFu
FjXvdcwTyURFbZ2GQUQdO7oWHrXYai3lKJ1ioGQiP+YaN/UeLC370kseoufrtr7dFKJ+aMvEShlA
TcM+wJlO9rSNWsfgYe4PYE+hYzSNz68sbjusD4HMW0jSMGZo6BAoRIConJH6Fv2kaK0OtIZRxnHA
m7f0SjvG6089uIFEE+bY569m9pAHvKaPbV/xoQ39fHWtBGbcxcWCnTMALN1+CwVACQsv1/doe2hg
pQXj4xdtNkMxgRDNIg8NSAgwoQYEtOqVnDQ/sKZbwR1AMDHRB56TTNyumk0lNYoCrSqKIbKp4gJo
n0pAEEwFQ2/P+S7Cv4jOKZxu2sVKCKPkJKrdMosIqJTatIYQDDTjbVO/RdLNgrzJ9RXdNIuVLOYi
i40omtQZsmLjtW93TcDZsW1d0KJtqCDbBUPPpVVIga4ORob+Ytymlrz4WWNYOjAGjH2X7a6rsp0E
1j5kMSa+xEI/KiFk1W4DMN1HxSnfgD9+L97RDgFcwl5zi/5wn1vJ2rxXVoIZ01fNZC6kGIKVu2Yv
PtP2SRWJy+l75/MRfTZ3DP3ukqIAz8tgLzGitX2Nnj/6pHsw6yfV4IRRmya++n7GDc5iVKTNiO83
x6cCbDqm/lVNvnK2ajPBrKuKaiLQlSUWO6duo3quagPnOFPCR1ErK6fDmLAlKdFkh1r/Ssq2vDES
AvpsaXEJiTqL8xO29fz7J7CJ+xrUNXGU4ycM3oKxZIxp3i/gRh1swzduRtDzRgdd/JPT9qE2m70X
064dFXDmOlUo+lKdHA3Ce4pvX2MrGcz+aVIRacYCTBjab17c50jSBKfwULlyacmWaPWvM69wvL2U
BnA9FYxCoLf/8pDnUx4SI8XdUilt70oiRniBEu6QcuZcYlsNBRTvBklKBRyzGCW4lNRPSxrLrZaj
9W4Ak94XOP+HrLOiJ9BBAJllwez8TcU94Oe+UyYQ0kxVM3UD/yifvNiUjl09FXPujMo0IWM56op2
iI0CeWU1ykFYHuC/2EROJBSZ5H5q7rMxQm5bkjLxLu9FlBetEYtki2l/SMJK3VdRPf4cZiObDqGh
zbusVEhlNWmYNFbb1MutllYaEBBw2t/HOMxHK9EHaXGmLAm7275sx6+RXAC/cQRcU2zldZoBEa4Q
9c4N5jr7noq58tYAxiCyQI2L2cG8riTdCpduEPxpKvrWCrRFzO1WCmPDLQxp/CJkTfvUZktXWSpJ
pdxaEjI9kSRQBwsoGEjCzW1Z/QWQQvkt6QL8D5OiGXZL5Gmx5ljCIJNSjonqtKB9gjMcBPV7PgV6
7coKOItsMRSC/kEt27mxciNUwB4uhmYKWMJCMfy8bFvDUroxyW8lWU9zW4nSsjqNod6hQbyoVCmx
Il3Lx+ei6hKnacMufmizsIFHV6K28YoylS29FdPAFXR51LymqPVfpSRni1OKyfJXnQ8RAklRb5E0
NZC7Rz5HzSsgd6shIBGFXM18uSFJ7va91BpOGBL91hy1cbxv0JPjSU0Q5ByXsFU1BeqOqisqQHgk
WPelSXedJBZKSnKMwdff42MGNvoYI+OAOaJN+KqJAk1n5wAEvTG/8SaSNw4uZBMMpItIx6NKcyl7
MqM2q4mZO4NwSAHfhBa+yef42Q1XTyjurwTHhlczGzIlaZdrupQWmNfQvPJwBuC6U73kQDjOYePp
QGSDmJRBWdJkdhJeTrsYji8pcKeMyMCjF3iqLHm+LabAVsovFY9LanPxTBNXJVi1NZUdBy5bQ18q
kqF5HO+UUL/vssgCkBLvnqJ7wPgeoqCurCLTRRTCAlCXKTGTocshZo8sg1P7xFke4z2xJPQbY17r
C2e/6AvrszzIQlUWf7HdbvEgZChjKAif0YMPylfTpV0QeABxk3gbkQw0+5DE3FS1qKDnES3/iNd6
d3FAFRDslVuK09/ZADLmhWk0bP6kGKThlCEaBZzkpbFH0Vyh7irg7pBB7N6h+JRHh9Yc3CDhlS62
TENZiWIieLPouwXzxYVTjao3hQCkF35IYK2/vlX0hf9ZIYI7V0KKgbC18zxt8mSOcXplnzbW5b7k
045pHi3b5jbpH2Lo56uHXYFUJHgNICZVH6QBPZbht+t6bLpAVVVMMFWBoh77cylBAUxfP8TIK5G3
3h1OOLJ3aF7G/XM7nVnjxWPwFRCZQHvjYVVu6QYARwM8mOB2/wR2WPZGXE56WTiCfFry1JYSg7NJ
W/EYxYj8WwRjC30Ry3kvAxhPruz8VbEKdIUBtup9MuzxK0BBMLAq3V9f0C3gKAIPSKnk8fL69EYo
Ygkg4QFcE2VtlpzyQfOqPfLxk5X9SIA5OkV2dotXmJ+m9nAzn4pD/MSbFdrqhbv4EczxbrtIjWoN
jku9oX0VudssTvxGZwloH1fxnTbE9Z2lL5wV3zp8morrzDRMLLvOJMZGSQ60ocGepunemFOkU2xR
er6+wlt2s5LBImvoUT7WM0U77ATZzvV9NvBgOLe81VoCcyaCWlwasaRmE4IKUc7tZOi9WQH77TC4
15XZyqqQtSxmp+K4WYJKwIqhTRcR5ffCQUqls9Sf2k2NvAod3UHnzW60SrTfkUfBuy5/6+Jei2ei
kDZDSrlHd78zjhku0lOYvhXajdwc6iy0hvHhujTe1jHuLFWKoil1LGwh3gfTQzK+X//+rSoyKP0M
RTQMScafjDoIdZpiGWlcsO/PgxjDLnrvXMGnQAy8usqmNithrDYkkvAuoYes/JHI7wMO1HV1tuxQ
FwlBfCOh4MQmcIpBbmoDYOiOaGr2rEk3cjBb8dD4+RJwRG0VdpHK/pDFKCOXohB3WD1AFxKfQr4t
fntqMBJe2Lw2rK0KDqqHMq5N2VSAc8ucLxXg0EuUnWWFu8Ibjr2v/6JsCrHfqZ7mK2duitGKHsZd
4FZfM7u54XVMbnmq9W9gzh2McCkrUhdO2J6ItCtlBF25wFnVjQ00RUTepkZ0XUG54PJyLRF+54qA
sGcE/OexHtXEK4t2ulNjYOcDk7N3rhvM1hvdpA90ExupmcjuXArMlCIstV4B8VPodD8o2HXi6Hv1
Zxe45RdaChsBnjo/Xpe6sZQIHxTZgMdXdJlNDDSZIuNVSKgPKV+UuXPyHpgaGuEs5talBjm6gb8R
9UPQpXKDToSoHKFcS0fBl8FKvqD67NGnWlA7iy3MFuaKYbC8ScAtt4IiEh7UaPDUJIU1WGMy0r5M
Z5x04NJGXyl2gfZAubSAhPjKK15tS1OxlthDRRNVxjTlLkuNajCotMCnM4CZaCkgUcZ8rOKiFCJx
7oCt5K0prwQyXjMCx8iIbDE2EFhVKsamA9TALXKK3gswlaGzCdwinlZZS+/KvIhhw4leyGb8zrCk
itkKkC2FhZVktVWmHPPcXk/9TPVq6qBgYE7h0nakTCSIKN3JA3YUSktSaNFpwNwDCgR3xn7j1W3K
H/LYVqZxMcollSEvUX4t+l1RxZaSH6eyszPFyQHN2oqSVyLrcf0YUjWYJ4kpAx8TaBoGsF/Pu7x6
K0xjRGaiwGyAXQgOe/hSVGL+wdOR+hBWDh5YiGw1OBpQjF8ew2RBIkiJtRLJW9qxG3lLdIeGBheY
E/4YceoxW7CkcCpEop0ZgKFmPZoQyCQoCKQBcuLQOPptdhIXuy7c+qXsTgoaeLudeielhz5y8Jxt
Aev/RN/nYLe45e7sRj7AVFVR0cDnQRSoean6oJA4nzShgOrVvkC7uXarASBrLwLiKXXq95B3VW69
YC4ksostyCqyYZCo3lDKIbw0n2XNppNBFLFZfQWFU2Fft6Mtd67hcpZ0RRdV5CIulYyUeFqqkd6M
gNn3xiyRdmpY9N5QtCUnQbV1+FG7QR0Cna8YPmZEaQMxe5l6dGFecNXrIZi5+7nnKLThAFRchUip
YEyWoHDIZK5lPTO7eAiT8xDhAqy66MnEU4iOVMceL6+34U0vpdGQe3UOu1wM9UmNEweFUhFtWbKb
AunaMhYrtn+j1SXPSKc613dt4+q/FMt4uWlKi8RsILZ1A38EXBcgdszbLqOunOJtKm7ld9Ixf70u
9/MD4kIs20AiVVPVtz3WtpYFX9N7O5JSR9VCqwy/Ny0WGff0dYmf7RPxsG5ISCPhGH4KA0SiAetw
bIDIVO9y0Q2N1BInHpI3vWMvnRyEGKhDiTp8KfKal5soIKBru7hOHQMNbaYlAu2aQmpNEsAUaPsy
rxdxUynUaSVdM+Dp2AgD7BLTLBHIM83nLHmaRnfh5fw+Hzbk1UXcAIhENZSKmMOWT1GU692A3ZlE
yyxBySaOnPO8MXdwKYMu68r2G3kptB5kluc7SNmlvgLW3wZNgTwEW54yzP4YmPOLVQWCxPktW25m
Hmb+huO91IT+gJUmhgJwvTTFav0H2K97L17N7+1XOtIPKIZdK++u2/Xnx4IK8AoJfDUossFRMftj
DDlY3HUBdE3EqQZXjXazAijlrOGFe3RtWNteC2I2ScvKJMsECKIz1WZp5e60+4HS70/FpWh7vFtz
a6vgfmF28BQb/aKK3mtJKiWOYu4zKbPMTv0Dj7CWQFd2tVdCEM9iMkKCWNxL1UGsbsjAWbTNzVkp
wVwhSppLMxkgIq5+SOJJ619yc7YUgL9fN4ItP0BXyTRB2Pi5EXXSVbNvAyVxZt2Til2mPCQ6x7d9
jhNhZysRjGVHgO/rslxNnKH3R2HyGvFRnAa7ABQ0dqcsc2fKeVH+9vIRaKTilv8cxRWyBp1J4hiR
3yehs6SSIy9o9IpbzkZtWpsiixhvgbf71JqXjugaL2dIojDh6AO0guzr9S3a1AUZXgIsPeNzxT1I
lGQaWlRBi6CuEMujkTHp72uzvZNIYvBil019VtKYaEKTaqUDzk6ClgI6josW1wQE9TSSaPdKasVO
/6o+XldwIxcEC0FhEKMuJlJCbLUm7edSDNsRocQhO9EMDbmP4zNpdeTyyjVbwdmFMLrcq8M7EZUs
aQhhtGcCtCSu+WiA3AFc4GDNML9wVNs0/pVqzDkWUe0YwXWeoG5DWX6RS5hByl0+tv4A7K7BLZ38
KXCjxaKvmYaX7d083cjLaCaKAAaqHpe6psUsLlU4ISezFJYhpJjMAyKilvGM5vMLFBuooxFFkrCJ
n9LwAZg6dEAzJU4VTwcUCl7VIHJzJdobQ3kkJdkJad5bamj6RO8419imjh+y2fR8LiWgx8LUIc73
Ycl0W00f40ziaMgTwtyV4ThEIQkhBHlgO8j7vS4pxzaUnjjmQq/CT1flShn6+co4U9UYpqWFnAz4
fHvaz1MmTmQ4g4sm3J2Yc2dFN4/7SiBjIVUnTlNS9nDOxeDBT+/1LuQMjfDWjv6ElU5zUOH1R9cO
CS9HHva6KlthpjnXl44nhX6+koI4s2yElJoBuVeCwZZGgBTPnNty23mslotxHvMQY3MiHGf0RQOJ
djhWuaW80RCtdIR9lLj/TinGeyStanaoBUGp4rYoRyvLfw2EOwpHv+Wa0TEu32ynpe8yukES8pxo
QkFJKH3MkbK6GY6prfbWcphcvJorn/t45dkf84oUIqEe6gIeirbpU7ydVHNm8DHhvqG8L81fi3Tk
VSu3TQVPOUPEc05RmFXVEjyLyhgHK872ueHKwBEoOFfatlofIpglzaY8GNoIIqbp3pS+R+bMcUjb
e/YhgFm3coqyVMYL3EHngScMZB8P8V9dtDh1Jj9lwI/hWP6mQphvQHOKLqKHiDlemF0rtEyscWvO
0WszVD8MrUo5R3jzDYT61t9CmNNVNoHRLX1Fr+bBCXJHf8mQGo5pu9/i0doQ/123faKR31dMcNyh
hsw4wGlOhrk3cxjDrwz0tRQ3Q7Cb6MwmyedX2l7GD2n085WXWvpQX3JMqztm9pZIDwbhxNqbZkEQ
JWIMX1PR+3L5/ZFqCpFOvWBdAZNb/2qOpxLT0F1updr/3DuMO38lijHxWtd7GbUfvBxkYlWNO4Ck
kiTfrzvAzfVaCWHMvDBKqR9kxL5adpr7h17nTTJs25xp4KFADN1EFvJyxfRRF+KkwEPr97sbVFtf
gNGw15/Cb9WhAhkBjzljU6WVQOaKD5OgKbpGRGsGeYoiwN3If7BmKDvgGIEv8nMRsIlikPxlaeoM
cvayxOMR/Um8obgtF7qSwQZdolwGUqpFqaMU6BRN9kE7OqIy7K/v/sZMv2oQyUAGVRbRu8jGrxjx
a4S5S1I4hBggvp6Epm2M/6IF714Br/Q/QBGgq8/ehSYKRKZEKJgFmyHOxAh8fa0GxX7TjAAPJfYB
bC/j8uOBl21ZwloWYwkdCeVYJSooJqfvynIj8mDYN3o9UGRbKcP4tghUfV2pQJm/4ch9A5wb1WsA
Zi4Cx6ocEit3KNU9Ea2F1864oR+S7DJ+Ajo1cdkyd4ZoilrRAFfCWSTQ31SarS8/OAZCTyezXRci
mBtjDgXUShWIQAeUJQAq1Rx+ASjQS9EamrXv+fh1qSdPQX5DyVLOw2Pr6rgQzjhbJDWS2lgIKsAB
YOwzr56Ll7Kcb8rsCzpsnNJ8yFD3E0Rid9Fer3yO7nT3PukuIXWHN4eEnlvGc2WBlpboVU0d+SFA
01fr0/lG9a4+/abN4z6cN848EVfyWHMFa8WYDLAminGK4qZPvhAFhAWTSwv9/etQgGXb5FxoWy4A
JRTwd6P4JwNGhLHhvlSMZUSLuBM2nnZX7FW3tnPbbK0GLQb7khaKOR11W+mIC5HUrleXdIAG+0mk
PqBsLNrSINxOoWXcUJAgPv7Z1iFB4IEEGcpFusHyGqXFlC6B2KcOGe4k4ElxMxCfjwjld6a9Nghu
THTAXGqT55MMFO8csAYn0caUwQ6JB5ty6spHXsZ/w+FcyGLnbOJJlINUhyzZF+7yXXU3++oBZFTA
S9Rc/Wl0ynvNVt9R5AdjMddANzVFqVTHnYFmLJYmpBTxei7GCNMw0n1fPdfRjai8RtrXrD+NyV1f
HLLOW7pv14/huSB8eQyh84fUc4liZS1h26s1ESF18Jo9dbTprr4hgtUclwfTL0+LC+/0F1UXrc+W
sOeVbOn+XZPPuAGjiGMA0UC+6oe79JCeoRWTA29vN0otl3oyxz8vQ1TcZsgpkKIbn/V9ule94Rnd
L9b1Fd0IyS4lMUd+LGTDyKlGwlEHkTdo7OHY0FwAxHbR+Sf8PDRUvbaEzIGvWmNSuikEzk77GEw3
gfam9oVFOtmvqu96H3MU3OgxuFSQuRiFWlXHtoK8+NeZy+yA8OY2fqQwwKXdHX+AAgakIfWp/kF7
/0ObvMd88vLP7hxAXTK6VEyZVjfZ21mOBNLkrdA48YvkLV9qG23Ybvwl9TNr9CS7RMATihzNPzu7
S5nMdd3gup6lBDLLvvLGNLlfTN4MyqYIDHBh2gBwungCXbo7AHIOaJowG6fITmNxlwucbNbGrQ8d
UAmWCFpERMzBXQrQ0y4KulZr8GBA0RTF/dgdQOx3DhH5ONhbp3stjVkxIeraupWVBu1KrvgLgOmu
4Ip7mhxZbnWrPxlAH/zds9vbvF7djbv3UlVmLaUgH8JmURsneJ7thmJwe7FvPusAlcwQfPO4lzYP
/lpZ5kkpSykhbYOl1W8WD7Dmh8grcPIPFJa2Q0Otcc/NP1GvxR79tUjmdgyNatZnASr+ppxHE4rb
gewZjhtOm+eqz8Z3RRoLspA1wzAW1HZEMFF0J+M4HTEtaN7I9+Z3cFrZSPIeh87BJK6y/wOnulKU
pduYAYMvjikUFQ8S4NhmV7LaZ+KYzxGGAwY/5lNJc5aWJd5I9KQsB+BQOemLfphv2htw99jmg+w1
D3/CVnJhqmz/RDeUfZYWWNnEWA7NvFhSIXFAODY9y8fBZ0k2Zm1Rq7rFUWxJCJyMSa2i2VbrsXr4
l1vFeBhNXxRksLFwFN2/C1Avjzw8JKLX4QxUGU2WfKxfrwvdvA1WyjF+BqPbnVDNkAnMNXtQFUuX
f6Uqr8GcJ4VxKJMZ5IvYY5cM1W6mxBpKdxx+Xtdke5to5ReXAKalmOhhEQeKDECwTW15L2jFLs0b
TpPgthofIuhPWIV88yiacUSP8TLfzuEMIhK/FnmV+U3PbygyCr/oIiUs5kvYRbpSDs1vyGzaXjl6
utf4XBjrz89InBy8Y2kLN3oA2C7nBNPLqRbWiJoxGy+6vR8+xM8GiGOAeP80H3npr021VuIYQ1vm
CpADoBmFcSseKii73/zg3HB10/us5DCmRuIawwUx5Exe9kVGU3NTuagKHSifpCFYw7c/sLqVOObq
6uNQNQRgNDlpia63Z3HiWPX2XbwSQNd1ZXNFR9CuI0CAinVrbe0dGeub1tMO/0falS3HrevaL1KV
RM2vGnpye0wcO35ROcPWPFPj199F73PSMqOI5zpPqYqrhAYIgCQIrFX40uB0V6KGp/VzzkUgf5dL
1TpJsxAGZEDgDHUt8sybCqMtmd89Gf62+YTSuFtMIEUNmwti6ulvGG9m6HRf4SV4lk8AMSeS9/uL
9Tuv51GPx9akjQngCY9MgOHZ1eNsto5uZOp+KsIp2WGMP98FpVGluzprDKSqGI3IbjN0wv7ClXoD
Xosxv4YJChWIAyoXEmONBliZTOVbmY49vpHBTfEAxlgD8b8CS/8e7++lcYExFYk+j8mIBud7/ZmV
VLU7CgAT45lNwUie6F3293T8XhwXGJpEYwmgAjhOaUXiKv1kH6LRpIK9+feM/F4KFx2q2mSB0UKp
bnqZAD8+dIqjdP//68s7KRpzqkUMJgP4p8IUUmrylQ4vgZDhTWAsvmVSj5Kw7mUY61+2vGQ3De73
8Nj7rPzcovk6eN32ht+z8XuNWBZdaCT1dZmMGjSyUt+Mbtr60WhRRiT3ZvpM0/1sFPttgSt57L1E
bnue8pDW/czcbz9NzuyxKff4mjo1AcUKaLWEZSGRiszmCxV1AlDPwoZAxjOnoEU0Pf4v6OaiKOYh
sKWRJrYxYe3eJrTv672K2u/PCZs2yK273bYZRY7CpQxiYtAL08woMuu7njzKueAMKvo+lyS6omrw
1obvSwpxmhhTXObDtgYrtcL3jsAlBhTtp4HaAOnXncGvb6y95qML5QokuD8YbZ3qpp91NzkN3/Ir
Bn68LX1lDP29dC5hGFIUAn4ECrLudR3diBYo86iTOYwDOsIuR7+wEQv72Fyn3wSymfHe3wLfyda5
NDJVUzIHBWSHr8C0PdR77Q7Y7Ebl1IOj4n5EnMg3HuR7NO0HtkBxkWxunwW1aGwkDWSbzXOSfR7N
Q60rTp9Gbj8/b+spWmGdSy7VRMKhCSGLVUrMwmEdhRq40UBmA+ycERQfGcpcigvSK/QVhp6ocXJl
gO+9oblcgxbhlpYRfkBwzWbS4xf2QsLwBUcQzrFZJQ09LlQI+888d2t9uYyjmlVHAxmeXVS3JcCs
CvVRmb/W/cmeKoDhiIY+V85O79Vkm+Miw43GXGddBjX/S9lS4ilo3tv74n8gyBVkBp3PPOps1nWJ
Y0mIR7W4uo2oqEoiSNj89MychGkdBDCfhuHHGAXtf6fSRXQUKwXt92bjElA1RBmukCwU+k8EjZnp
dTge2vjGbjHfGd3hEJgZjbMdE6LtT+fyTqmi+aPToZz9qTrqV/UjpmVCkEEwKgg6gNRO1A0vOBnx
8zL6nCRWo0DLRv+WtftSyoE8JXgxEzg8P0wSY8SeyCOUItlJzo9E2YeZCkBwAJDpZzUQ7ByCFGZw
aUVD9y4J2MZRDvVt3erXDdiZB8vwktje17HoarIqjiEnKbaCcRke8CxmmEnJpKBRl3R+CNqSCqw2
euI3Q+6Q2PuIfyykcU45VuDUiUJI0z9ZwBcuT+EpdRlfeXdk28IH3swQBAt5nD+mQDOxSAEAt1Ca
fEDYOnnTX1lTCyq1KblWY3MvNbjRRv2x0Yk/WyKOg1X3/CUf2FTvc1cR9rMeW5CP3lN4C06EoxcI
Sb1ZUvotIy+kcLteWlq5NLawKtpqg32Og0bRuqoJWr/Rp2DpCnwClo1wJyQwZ764JZjzVV3PGdQ3
E3yedwT01+ROesRlC0WIwB0FYSjSktvuBnuqcz2YcZjXKmznn2rrrE4YkstDkZeK1OJ2uEgLG7WK
oRag+UDig6r5qbmq/PRzDVLOWaDW6o6zWDxue0sTgN7NHbNhDSi9fW1++1DMoUfeRAkM6GicAPBK
NnFINaZN8NIc1cPoYN7+WjkpLgY2P8JUwmLuIo/bQtWqbOwghrygQ1N8Iz03yeQHVbzrtR/DOIGo
c1K+5NZ0DpV8P8X6UQH6t6PX6o9txdcz2+V3sL8vzg2WWRFdY85ZRNOZKK0bBOZ93N2bBQazhkxQ
NF0ZGH2vNpfawmYoIqWBuLZx9MjRb4P9dDODeTDfz3utRYsxdemjcJtfzzAXLbkMJ+HIG7QBMgwg
Knov+lF8VQ7WkToznkCw6Son4oGF6bBt2vV9/rLGfINclZqkSmooO99ScN8w+lpy1+4MZ/aZT4la
ydYPMwt5XIYbmsGMjIIFCW65Krh51X10qNh5Yr+tmcCcfL/KXKetobPtUIp82lzplmepAhHrAf9r
xfiW3LSOA1lPIEKxD71yX4mas9cPzMCGA/cCIDaA7vze8TvEniXZSJSR7bRfJAe0CHvJDQhamd5u
6/62ydb1uYhjf1/EWY3BmBRwnYh3Y3qap/Qf0ogoStdT/0UEl8JstC+QNmUlRPsVXDqAq0Z/aXno
beMj98eF6bjcValRRsoZukRaj6lkK/hZjdOuiv/Rm+FAFUlguj/49UUxLkc1ZpZ3sYnjK2lCX5+B
uKLuk/BYjk+asmuHwu2021jYobHyEs1y1UUsl6uSJEfnRAZ7srGEtyk4DwfncNyDBcJDxf0oJ26k
edt+sh5aF6FcpqqtNh0qHbrW8XUK2I7aOoz26GwLYR/57UQC3A7LZr3B6HN774yakg9TyRB7GceY
imaw+MiABEWgMsxAW2K4EFNDXZVCdq4zptti2GXlnY1Vyug5Ge5nUO1tK7WebhdacSE2qGZYduxA
Ar5JPFbEvt3tcNWP36g5pkMxuMb/fyICLrIQyYXcHNVdS5jIsviZNN8AKLit06o3LL7PRVobyr1N
R1gwjjENY/2M+q+Utn8phAuvwNbivpsghAaBY9ZPnUpdMxAtz1p20oiKEVngbgBllHOGQpmm2Qwj
bE6a5ErmiTS6M+afuuK4bbLVsNVUoChg+EHFYY6LIKuozXiKwtJL3kDFlCulOMp38TE6NNdli2mi
ZK8IZK4tE1iJCDpjLQMdzZwFMWyetqZG0S5lBU4W5L4W5k4VijBF1sUAORhQFLL5G7IuzSY7rdQO
JuxO2fyNmleB9LxtvbVtCv3Cv0RwDgf6ktmIaxSwDfO5TUsnE3ILs0MInxSWEjhb5fAuS2ohYXAn
d/Yid76qDv/21gsPYCyPbcniMjip1aEmDWQl585nRdbctc7p8W1s4CgqsqyebZeacY4XZTo620Is
j/FIvWBf4bhn4XjvVwfaAPelR+vScDLVD2wYC6n8E609Gp0iN/C9sH+NksgrxyujFNG0CNyCB2zF
4D7aB3LmFu256z5HQuJiwUrxT7FkatI0Zw8n+u3gEz9jPV/mI/WxVEDkox8qly6txmWjsE4bgMvB
atRTALIM1gg8b+zYhC1YAG5El/JV8wG6CoDfMgCd+ctl3BZaMLI1opLl6yMaOPJpvx24q+dZbSGD
i9y8AffqmENGv0vuDHSRTglY8uY3MncDaJ47gbzVfL6Qx8WxKgVWRjvIY4AeXeGrXvsYHKUvM4r5
BKV86wZg881e9GgvMiUX0lRCn3vL1IzifaYgQRERpNlqlgX8MfrHdTTM87U+M4vxNCnhYoA+eocU
6j4dx6e4LESTMesGvMjhNGkBTk/SCnKM5qyp95Yx7utmBLZDJjgYrSrE0DeAUMGAeJhJF1cPGaAU
SsBq3HNJ/Lz8RMfSL+cngT+sLsxCCvsVCykticw67iFF249nxUsAkRjsMnDMwSFwxdbvZlFz1Orb
0husyH8U41w+GLo2jSeIVG9ZCzXxB1/xCrCyyXcjXvKqzIkOiW8fZS/xQ0/UTbmuMCbEUDMyMQ/L
3baBsNnHY1PjEmy9ljnwCm1RlhJJYElzYdKGaBIgbErURZXrQEocpf4AtaahaBYIWXRgTIK8jBPR
EVVPArzl4CXewFzYfACLY3aVg8uu2hMRG8rq8/hSGpd15VCfiTlAmnXNCtuKExyn2xJF7dQTDvCs
7igLzXivD6o8yjrIYiMZhTcewBkFMjsgpiNlHYRT+uv5dyGP8/8aqCZma7zJU3fgEgNTrvSF9fNa
u+EKxASCcGOm+u1osxDH+X4RqV08VBD3NvGB5tBkJ7ndV33/1tv2VdTatnq5Wi4dn+5RNg2aEvL+
hYRh1RLgrdl4MvMUd76WjjQW7Ggs/21pyOXHSZtnpU0hsR7SxxR37bmqvmehfgpHzR3axC8lPDAJ
zCryGu4MVxM5K0K2igUGpQCajgk3ejAcc6/4yUnU674a35c1tLh3j1KXm4lKEGYMplMp1ZE0tmBS
QSSCS1JKrlhRZFcoa5fxXp+r+yi0D39nM4vZdJGmgr7pbZC+XMqc9k1w6Lz/bcBrdddc2IxLIRRg
GP2sMq8Ir9PqNapir+puQ00EHrVuOAZIhNxIMD76Ximl74OkswrkCnQm0J+lImqDXndvsJeYsm0r
isy5d6HQBJy2UIRo1WfNGr+lVXvo+tmjKJXQzn6wIyFyyXrSuMjkvbsDBkJUwBvYoAP5wgrS1VN8
Hl1pX91jrF7YV7xuxV8C3yp7C9cYxy7KxhZWNDsneKwAZhMcW9XB1f8MtCXU3K860TVs9bSDTun/
2PVtD3onsshiSYOOdvNsZA8TPRmiqVuRCM7hMSnWalULEX14DuPUycy7cPy+HVUiGZyfD2NddFUP
GeAMR/NVuxvUR1JJ7raU9Wi6GIut38JYHQ6hmN2GlNC4muh1NdyV6j9yLEKXEfj62815IQaUTQnt
md8hWqfQdGziZUnhVv1tPLyEk6i/6Q/njIta3OY4kCazOwPy0NIU32g+43nLbWRx2cuFjyEiH+cy
RW3bQTpNEGaQ7jiP7ZGGglczFpa/74QXdbhUUZWznZodoqjfUQxgMYDL/wVkWeRyXHawiN4a2oDj
ZjLvTO0lNPw5f9j2N4Embyf6hSNMjVLbkwER9ehFau5MIJ+2v4zZoZO/pPHXsBy9bYGCxeGRnNOx
kTD8CIHGUHmKEX3GNUvwNM3Wd2N13rhZFjpJGDgqY2Y2rfBjKXL6GfwPwZe8bEAQJ+oNEUTSG8vB
Qlg4xxpcDc5mFqFL+q+AOWh0rwxeNOrLInzYP5xpfzne2wzrQlo11Ko+hdijoqMGMF+CRzKg1vhV
4wTTTvbSnS0614rWi/noQqIC2jcb9XS4uu6ja8IxcxHYi8DLCZcbCjuN1CGHBbv0ah6/FdGhpCKi
ptWmQ+2yCREuJyS0SrpBhhDqWXtyGs+5319R0wEwHkZ5kwfWaZKhi8H5O2/nEkUJwgC5V2G9Yr6R
6I9CWLxlO9uWr3MpApN8kdGzxMrKZhhV3jXf2FEPr8x76+FDVfWLEfnKZm3rVSRVSHvNiFYMxXSS
7jWYvm2bTJCR+MpmbIAmUWthsn8B7I2jjqN+sxeWolfL3gtlmGUXjh3QMDFMdmYAD+jO3OE6eqjP
1JWdUIh9K/Bw/mW7lUhQWRSiehspqO28UE8dNCHtti33hyvhr+zA15UqENKHLYGc6MhamDNAhAbn
4s0dklPg/m02Urnc0AC5qTDYKWK6/7edwkL1gE0HMY5fYXM4u3z95urA4JZ1GfwfhN+q0kBL255d
zhigOigaT8axPDI8c9EheS2l6zKoE0BKYxGwjr73DCmL5EGRaeGp7L1Fve26GNfb25L8k8evtvr0
gVVbiuPyX2jGRVdWHdiK8CYi+/ohPE1ovUa3vewV95JnPAgErrnjUiCXC+UBVRFgukE/+U4bZEcB
1q9xUtLJjbPXEXCr02dr8qPhmGHau3zt1dNURoJz7tq2svwNXGK0Kykb8chZeHX+3VLPZvJlW0nR
GnJ5ERDbcxbE+H6eHOJsb+e9gwZ/p88np6quwNQj0GftzLHQh58eaFWQsxYTbNpMd2MKnjn7PJdP
bdx5ViO6I6yeppfCuBrCmHdNM3VQrvUnXz8ztuv5fvQLf7gSUXoK1omfFtC1JO/zBqICwIw4eF53
U8Zlu71Yq8eapULc3SoAjZ7UKLBeFLyaOkDVP3X9g1F1jkGva/rc6ZnTk6cCs7CRqGa9Hgxgn0Kg
g9yHfwU3gqRJpREKNvMVyCF25XA32IG3reC6FS9C2N8Xew3otImUEeaNtmvKj+H0ffv76x6hAFuO
zVYja3EeIVM8n4wFDMg6aaWn4CgfNUfal7vhKRIgDK7qshDF7Zu1kdN6TlpQhEnXpPuqmS/buqwu
yOL7vC/UyqR3E4hH5vlGY9MM3TOpRMD+IiHcgkS2lpn5ACUIfbUlb8geqPaB4UewRP1aEvYTFmuu
TLYRlCZEUPOYkqNmPHbB521TrT5wL2VwW4ccT30xZZBhvLBHWit/oyHtD23tjW5kYHYv/y7GkBB5
ALd/TFbQUSlk0RpHV+WAp81BhF3Nfji/1y8V47YHJcH+ZBBwwynaj4YBb7QPHXVVtF9tW3B1m1gs
ErdN2JptZ3oCOVaTubpeON34mrTfzOlkqP4opCIVWI5HGgF/O5h2UH7zzDF0VOmmSQQMzKvb0EUf
Hk8kT7RiaFRmN117oFTdRb3ugv7cTTKU6KNUgAO3wuGHB+eFPC4ZlNNsU5rBFeRT7RdH9sodPtpO
eMO684BXfE1P1UHFNHx3Rq3J7Q7k20dq9sufwOULW2kItVv8hLi0Tl1KPGvID9teIlo29vdFKIdz
pAwmyxZaedUZZ6UTlJME2cjmUoUm91E/pSyglLPU7+3gOS4EWVskgssUTSKRzJzhGBjyjqtzkZ2i
SuAMIitxaaGXbHswZYiYwms9+UxMgQqi73M5QSv0qU8JVoGUN7Q4JqJVFuQCm8sFRgZK2YpxXw4q
+vozzy4PevllUnZBvzfkx22XWj/y/Iqc30ZsZkNrkBCZNHRrALAKE5CBZ/oM9TPeiUbYt1ff5F/G
izDuSE2ZMMAbYZIiOfTlw7ZC2xnb5DtYaWyXKmFbkal8CdAaifZIbAtOU7xuyxEajot3U5kNWQda
r1eUjoJ33fkwm7gt4SXZpQ/gLH/alicyHRf7sSrXrREhNql1LOMfKjmZ2l+KYD9hkV7auZutMoXp
4uCmDD+xEbYBMDx/pweXAEil2onCjm1K8wwXMHNQecSCPLYdoSACfa9IOTZpILGlCXviYjLGMWTv
77TgcgD4AUs7Yasx9eFTEda7MA+uiBIJVmS1wf2yqeBB8L0maW5TpbKgSaXDTqD+Cs0rXc3cijyP
7bmvzrp+pYyDQLu34vefjz2A/3svNpOCWW9ZltZ0xzhhMs2N723QoQD/+ipzDCf5Zl4bDuMeY80n
X+VvojkStkJbP4C7RxB7iuO3Q2s5H9oUbzTddTDezMrsGKWolVoRCeMOD2QmFtqT4JJy5KLr3Ruf
UJQ9oEXuJO3ta1AcOPURldPrZnD/yov4O1+odmNQ5zBzV94F02e7Spyh/8AjhA5+FxDXoKkfBEHv
l7Izmz7LwKUMKBtpbzYoM/atWwGWqiu7Q6iLQLnX09QvcXz9AbPLSYaBNNgyPgFUzjGrh3ROBTlk
PcdfhHDeEcxo+qgohOQdoJVHyY+t9sFqqk9VUgraJET6cL5hJzFQVyzcmBXD13EBqGx3UkXNJesO
eNGH20o6IJ+BHwf66NlLbpxJsTekh75/nXHt3Pa4P+xaF1EsdS5yvJ61VZuV0GdyewCaOsVufBpt
PKrgDZR40UlRP3QTuAjkNhVVqwhRUwiUqvtG3hWB39vAw8TDnil6AhOtFbe1ZFGgAPeE6VbCvQPd
C5prOxY9pYiksMVcWDCrTa2uVGSLIrwKjbsyeDV6USFKJIPbXsJyGMFrAE1685vUEUcDFIXeCAoc
LPJ/z7GXleEzQ17FuSXB6xrl3Cg3jTU7unYVqV/C8aSMpgPeFUG+E8QtjzYgTXJqFTZMV4+ZpwcY
JpkNJ8/GQ52K6AuZH28ox4MOyGEN9tUEFmxM4oxh5KqiOUGRBC4zzKUUdTZLrNiibH3fV4LMI/o+
lxRQe1KwL+H7VvqJEr/KngSpQLQaXCrABFswRzNWQ3vRTgZuyQxOQDv2J3CX7/GWcpWhN1bkAuup
DrQDINcBbfPbXryIni4EpY+ij6gUAUM5tagz2T7JOkeZ9lHdCm6C62F0EcaFUVM3SpUaE+4Cg4m5
lWIfU9WN48oXWJLtN78720UOF0lqZXSdakNOcA3GcjSV0FN5ZHTsgOT6SAgRVdVRSDVBf8FUXtgv
LbNCT0yIwtCyG4F7Wo8bhwztQR2Vx221Vu+hC1FcOqVNmYDQcC48e7gCqDoKxqXbaueW3pT1/YD7
6La4VX8nBki1QVYATljO32Mc7EAaBM8IsnhXx7KrKKZAxGrGW4jgPB4Ms1qfhAM8Po93oxb6zRwc
JCk70ry9S3P5qc1GRwlDkX+wVPCbfyzkcotGrdEs+gxyZxzggTKmo5B4Ta80J3tV2FjJ5P2dKbmV
AyJX2gYF07O6mgMsnmDnYL93Sx9uCyT9jA1dx/eJIgGWinq5FVbORNKv23qw37klh4tfI6zkKmV6
SGP/o2xtNFJNr5Y0uIFORDZbTUyqDKZxBJUC/tb3gQWIpCSLa7jfZGP8sDWPMb2myR01DuMoevNf
1Wshi9s6oIUytzX0MtLTNN0rUuzXza0cigji1k97C0FcTGXTPNkhE8QwttoHkHADMGl0LSf+mtx/
ZOxBXwjjoqsYYqL2KlJTrQLNK0g+GUr8vO0QqzliIYILJDW2o0qhWCSF4vx4Tsm37e+vP2QsBHCR
E/eprbctBKi31gn3JMtJ6S0DwJwBP0EYGJh9SC2nEZ3L1z1CBXcgWLOAtcvtIBVtO6kzK1Rek8CN
bdXNDMuZ8gBPDT8FKq4mI8CI/kcUX/tvpxnNBhnetYpz/QrQnkPvaM74D3pbAHUjRBBaX7GLNC6s
aIQOuL6AtOSoxOgSM58Yg5oWeymGb9BymfpipJs/uP1FKBdf+giChtyEUAZA8+8kabrH2CAaeKJ7
UaliNRku7MnFWJPNCpk7CDPJP63uyfq3NPu8vWYiI7K/LzZ9kMKh5wREiF5Irmd6E1uCfC76PhdW
Bvbetu/hfVVQ7PK62GvTcNhWQbgmXGTRtp8yvYIO0RFnJFc/zIfIkx5tAAaHkRBkT7Qo3A41DXVd
hMztSPMlGs9W+kL6H9saiYzGbU5pLylRosBoeqY5qQJIXlG1/A/Z6OLHXFbokrTLghBaDK6NZ8Fd
6oM5pmdvAoobAg2Hja6h1UJwxFyvh/3yaJtH3QqB2AbsDIiVDsFe8cxvgXSw8JBroeLHYMYkT70b
Iif7KcoWq+ezhWAuWei0mdSiYVkwvJPLL4qMqeLbYbpJhmtFuQ8DwfFCYF+bfyvojUxWNQ3y0syp
vzAQSCtxMIVQ+ZYje/Y+cXCE36mFwMDbzglmyffhPPVWZZgpxIb1d814MlPiGCKG+PXjzH9dB+jR
72WkSmMYBkLZm6L7KpXRwLKL2qucApYnLD+kD6rEoJAiaAbngo2OgZmhHgdONRSptaZAd1PozImo
SrZutosYLuBMZeytkT0e6elL2H+dsydqCi6M69vwRQQXcFKXNm3ENAGgmEOMXVfmTgl6xEiEiSjQ
ha+E2HXQlimBoLaOvdnEHCzGfetW1KG1nqN+6cNXQbokkCM7xBUfvR9R+8mgx+0cKLAXD7ZYl6Wm
FQ0r6MRPYzw7dvM9k7/GRFTwFZmLixigokckZIUjKtFrI0AiGqyzOccCRxapwwVNPyaVEbO6skR+
zO3oNON3mhNHMUVAn+vReVkXpu9iQ4/UuByCGoIm5drAC1hZ4EYYVU4j3SRTLtBK5ATczluD5DGS
2Kt+3x4K40UvBIdm0eJw4V+kch+8fZ/S7oCyhTdlPUgvRBPJIjFc+OvaGBa9hPBP6HOZXnXyXSui
xBQtCxf+8mz+etmPnZxa6Ct/tuI7ywidWBLNcAv04THg5JwMccBenXpyNjLqJE3iSKInXYFHm9yO
WiNhSxqr8SX01OlPuf2gZgeT1M52HhC4GD8sThNcV/A+jTyQ/EjyUzA9bH9fZCsu/mlcKpHK8kza
/ojHU4IXn6kV6LData5rsg6+MxmbI091Erag1hmHAlWTfQ4SK7fbK0+BJ6WO5SiuErqSJ0QeXbXb
QiQXmmVEzLiKIFJHqxJrvkCJLd+nQL/Wnhun3iUv5UeCdSGRC1arjkFI2JbwuvpeATtv1KQOAaHP
9noJbckFq2akDJoNiv2LuJX69U8JBCtTiVbAxgUWnAgzQyiRi13bSEbJqCCxYYM1PpvPNo7tjpGD
GYdsL4IdXfXIix35EZTOluwJWRwlvfZYJ5VHk39y0aTnKmDVwiP5EZSpmGyZ6jn2o6txF7YOwDM8
0C7c40QyAxc9xcSiLHiuWz8TLxQj77emNpr0+M2OoG0+KU73U5Oc4qnxJw/jSS8Mv4UkruiVVRAH
/GDKNA5UV8D949n6Q4Cim36/7Y+i77O/L/bbPhrkOJSwWkpzMlDNnh+2v79+u11YjbnLQoDUxUGm
mVip+Xuwn4FLnrvZlfYcXYGZdieaCxH5Hp81kKOAYwZXl8mJSl/t+cWWBAqt7huaapvgl0LPgM2J
kEIMoYOHHEUicteFuU/kOyu9jUCEvm24dVUucrh0lI6KjvsIFj6L1fuOxt9Uq/tut9UoOAOtN9Is
FOISkl3TKepK3IfkEz2iDuozJlSAwJy6w7ZG66520YjLQxKldaq0sJyhfNXGz50taqD6Q6b7jwS8
YnLNOeUE1sVGh82G+3EXH3LkOttXXgbMXeZ4tRN526ZCEMcdITKa9pkpw3J6R4+jau+Jney2bfaH
RHdRiUs6oa1IVMNEHwa4lGfjpToO+/LRAEj8TX5Oc6Q6+TB+6Pz1X4+AXtyZQjKbulMD6FWrdB8b
2IGDdN/PogfPbc+DHC73hHY/1VRH7jFKwxsbYGBJR1z6svQewz+pHZ6t4hRYgoS33sG10I5LSN08
N+ZcwKIkMGSHZNFJ05J91I67qpF81S79oM/PfZL5sk1+Nv3g1rHtJ9Lo6/F8UmPNm9VuT+Xc0cIB
WHXhPtDN56GKPgmWnpn5tzeexQ/lMs2Qx1lUWfihbL9BxR1PB61rfW5AQd3dAqIYrfCiN1SRR3NJ
R0/mSatYbaQBAcGUFjeY6/C31Vq9SSy04tJNVNI4zli60cpiR6z4FMfNXZCru2maXMkStQwLcwKX
dUpD66YwRtYJXkbPcEEagz3IdKed6htPtvAVX2BBvj/QpEmVqwEWTQ/3bXmWU0EDpyhoeKwOCtS/
NmDzA81AXU2+mqrQG5Jz2D7Z0bXdHZpZdjQwRG2v2uZupIMg+P0urhRW1AdvFab5KQEsREjudBKK
tqLNvRVSuMRDpHFocyD/YVR68KvKAV9f4oHQzjjLWK4J8DiMPlel3rZyojVjf18cUbTGHiRlZC4S
XcelDAGdwOlFafztbLkQQUjRyDIrbPbfW7BWkzc+n8hL3XlygevqVPsPPb5opoZuEmC6qnyBqx6J
mlkGahuhqTlaebZ71anTz9uW+8Pp7iKF8wspBPCyXUIKm2prU6TEg3FkR+LcKyW3DITxte6IF4Gc
i8QmmWqMxyJ9yMfe/AwiwtwU7BB/WKyLDM4fhtEuu1SHUrhaHJqv7WOqofBdXDHOJd0dMbYnOXIo
iDCW937P9hehTPGFh6SQ2hgNhHbS3ZB9U6V93LhZ3zrWVDut8rq9cCIz8ntL2spKwZpRB0t289R0
cxPIXfQjr2cLH+S2E2POWnTDYLEmbVend0QIo7UeuRejcZtJrxVxbPUQkMTOGDuyD0eMQFU3AiIX
70AGOIC9FPukaLFE5uM3lbEmRsWqlNr0SPJvY/vdwhP4Xy0RXwUruyZIpgC6BUroWeDkzQ3JNfHv
34nhDrFl2kdmyEbpp/6xtM+18X0mgkOsYJX4Gphk13ZnZ+g4xGgAHg1OYAv1tpUQSeCygoEa+Nyz
ZFfKlWNUx1ITTDat70y/HM1kP2ARnUANnJWig4Cqrj7ZTbbri8ZDw5mjZLpghxfpwiWCqenNKma9
uqp1iIf76UMtSpegNLnQjxOU+KYAqsgRDpa98RlHfX+I+u9/tyRc7A9oJUomC2Ly7E5D59/wefv7
ghA0udAfDbupRqtH4QKcn/ODRm70WFSsW10KEDlpmoHWO5NwYT7kVK0NNGlgMqBwhupzLzzyCCTw
xTJ51BQtt9CG1Kge1a6VUpDn2S/8bVe5aMDXyZKpobQZoUEinRRAXDfjnQb0tSAbHEs5m9XZFJIc
rS7MQiR3JKDIKHUHg3mR8ZjqqFh9rUQTZiKrceFeJnNpjCZEoIOmcSQbcBxKKLCcSA32GxYRXxpR
2Ixs7SX7lnSWQ7ODmolghkWK8LEehGNuRBBiVK1xbxpa5gxxEpy2Q0UkhYv4UkWnd9nByfoxcsbs
mIhmmtdPTIs154Kdkq6ilQQ9+l0UYBtOfUodoFH58hFAoCe6zwz3Q9WXhUwuAehEmnVNg8y6zZ+D
wroHStrj3xmOi/+yyKwKIATYVvrYxfjvZ3QnfNoWIXAzjStZqVQ3DYW5WWW/JPTGmH8MgaBdfv0K
fLEUz45MOlMr7PltdcBxBBbPljWaOfJOeZWR1zBs6oj6OBVB4tG4LFCXNrpgmenk03xO/ey2vlEx
cXBiZLHNl8nrUwfNVA/jjezQzvvQ5WehMZcg8gmEMAHzeKo0fk7T2Ct0+hQr1ue/Wz0uSVBVn/t+
wF5thc+VYrsV/RIZIiRIkYvwScJoFUtiwVVqn7OidpXhtWp19+804XJEV1K1UpjFxuRsdHSXkjtc
WL1tIevXxcW6cHlilAFnTSXYC16BN7242mm6W3udxzjUE92rRQMIgtSncUmiyEkQywpsF1bzKQ6R
l1LReU20PFySQILo9JC1zifWvo4O0nTIosO23QQi+NFBY9QSi6gQYQzqfgKfZCUTNw6q+20xokSh
c3cBXbfmkhJYi6I7VHNbd6Rg9NOc8K5Bv5fkmR+BLtQv/sBjF5VAADeCCIqZrR93pROroh12/dVu
IYJLBa2aq5iye0t+6i75nnlBeba88nl2Jw9gp7WPIjDuV83fxZPOZYYZQLR5JkEzRckPqhruiE39
bLAFbVkC/9a53ECqvg7biXmGIf2T6eVxrlSB862L0IglG0B1k3luh9Qcsqhkd11FGZ0uugtkgQ6r
dyv9IoCLUbxvGbWO5jg0/WHqEkeUASMuuX1PP8SnBIajX6pwoRqqQzyjpIKjqYa6AEhFXFrbV5ml
3VmFJqKWW98B/ysMLYDvD5C11US6yqqKDG2+2/8XgVb0qraeGy5iuJglmUzrgZUJ7Fx2Zu21Kf4h
paiLZb3q/MtyCt8POmJvwC0eylRK7erASFTJqxzuu2QPZFqnHe6y6XlO/tnOR2w3+P3yclGNC926
iWtgxEI1Se0OZTT9sPLsRGvdzZpmR8ZQ4Ifbjq7wz1EdXgryhi1YMmrnogaJvS3C5//dJwAjAgo5
MMgBv1xROFcPojENgJLYvbFNtvCJYSftiZhFk52u3lvuvRzO0eUyVeRShhwGP5ce9MN4IHf/R9qX
Ncet69z+IlVJosZXjd3t2XHsJC+qODvRLFHz8Ovvos930jKt3bwneUjykKpeAgmAIAgsaBioBGJQ
TUxZzjbiAhzP+7gkam1kFuB6rzriYHerT3hGdvNrBrigN8S/rBgfd+qdeHxHUi9P7cJaGby2eyHZ
kYjulx9t6v3vc8FrazEqHkUHC2h2NFU/mj5pVnBZhB262/cYnHJ3tElslFizNZNvq6MZ0E9JkIYr
asnjsMTktTKIAxET005Y/h6VrezmVivl7ZBXESTr/P4rq0Dqj0NYhtO9gp4D7dihtFs7sIGyVEjT
8tHNv4fmjqpR7karKszBMzPlRm+Wh7zvKCpI7WAsRVPfdk7992DsYzZy2r1pzmP6Jifj7kFZw4EG
42F09VAKK189SMKXCZFScrFtbqVrRwk2dLDuh+j7mD5f1hiRUnK+g9pyXqktfj9NHqLha5w/JuTT
ZYhdERBJGiZ6oGyNHyBrpPm8aFk9Iiy66qJfKxVVFuw0UGBfNgic/tUTtUo7BsIEkgXNHZ4JCrfA
KIKqoNRtjhYqNVDrecxfLgu2c/F4j8spXzxXc27kwGXvVCyyjX3rXvfBuuBnDyL6VtEycspnNLlU
Y8gRJnyjRNIoY1fWRfXYbzTiH1yuZauEUVYaKk9/gzm1cjWN5YjiAEbkNgf/aehClHYVedRXg/HV
RrEki3JBsR4kN5jS5gvbcD6e0GxZf38F/9pN5yZulaVi27mCZ1+6U+D8I7D5O+RVckfMBZ6/gzU8
8hTBq8XOVeU9Mhf25GjMymId8je/GJFygznE8TUJLUao6E1XwlqV/T09S8odCcqoLmRRgRc/A/MW
l/GfAzp8veq77uZBCsIQd3AuK+2uwW8Wlzshpr4e68kEpDq2nhJRL5YbF0P4/uf4/v1KciaZymlr
xgr2ME0f4qx28Abv/p0gnPERq5AavQWCrb+a5LudHuRIcHXdPVw2a8WZnD2pnZXVgJBMK1iI6Y9j
7i1d5ultE16WRqQJnJ+39SqJtRbb0pZqUCzNtTnmgi0R7Tzn6m1SVU1vQJqsi8Jqwd247nxQ0QkS
gyJJuChxRftDixrD0Rtm000tUMHhGfWvFouPDC19QRWRBEnK6H6OghklApcBRI6AjwXLLhrsegUC
a+QGvT7Ok8SL0crdHLVDHIgI9v/lJPntCPjRFSutmrLR3vDgCB4rRBWF0/vLNQqAA9HlTojG+QA1
muUVzJk4K3GJ7FzlRXLVp//Q7WNYpOhZm+nVh0PFBh0DMj2Gppucasu6bQ0YN4K1JDI9YTJ6qOco
+2vK+rMWz4o7yTI4Qvso9y9v4q714iBTFEyP/Ejnbo6jOtV5D0WEUPmznI3IBPmd+fUyzM4tFq5u
g8N5iURedGVegFMot6tV+hM4mLtvmHaPJkDf6gyny3+NmAIvgGWb9HFZz+Jxy0rzutSHZmDBx019
i3jb/ak5C25+4JD39KMAjZ18l9A45yEb1qTnFGgVpjwuav1QNLlbZtYho+bNJMc/lyG7W+TEKVfT
T21Bycd+5L1ZY86p0DnXbOQkmD3O3viUxF51l3nZy/iLzaWdZ7eakW8zBMX5u67sjMpnSJWhVaMh
Aaos3yVNjooPge7suuQNABdvpDVZI/DDjZ6yJIG51i7yEV4v1hWRIFycYfdt1K0xdg+c6n75mLi1
m4fKg+ENHlqMD8lJ1Fm883b3zih4dhlFjo01Z0YxBouPIYxefIVu6qPeOVPARiZpGOP3lxbBZ0el
yYxSqkHK7Joe2UyU+NSDPLF8il0KaiBRJCVaVC4AUSedmqnCtEO6b8x7w/znss3t+83fBq5zfsU0
/+tXVhyiKx1B3/S6SI99/ZzG91Mv0HWRifFdxWqbmKk6YPWI4mm/UNPqJl57WH40X2bXPpWedJQP
ohnC+/pv62DhINpHEv58Wg1JXoApNQ9md1UnlVNgcNPldRSBsH3c3NpXvSkNRKKIeOVwWU5mddWJ
ur/38y72WRBOF6rOKEtQOoyecWMtbv1d8fAk4GWv6MokoQIXlfnRS+ILzYwZ7ke3fMbldERNok6Z
AezZn/JHRi5iu1NAv///cWGJFpI7cSob/LtSDrC4oJjIIB/6xH5I4x9/t13cSbMs6NDqZaDI9H5W
P9dFkC8Cy/oXXT8vG3ec5EvZdmCVxnHSYqYMbu4hy1MVn9LPqduXHvGrkFDHFsAyReM3C0lu2yK6
bH4c1tDJujXac4s7UXwTU7BRJcK4VQTBOXrSrXY5pIi1yl/6F/oPuvJc65+auKPPRi83r+qV6FF8
dy23UrE4ZWNemtGVoP2FVBqGELDSagyUQ0G8hZkXjh5GeOJbXsCd9r8ryRaUrcMGNO+s2EgygM7l
XdWGqnWXiJ6V98LHLQRn0llUzoqE9KLX272jKI9pI3lrcpKoILbZs6otDmfCRaalBM/kuPlNcLl1
5a517KdGHFxeMabSl5SPM15aTaRTIoijIuYvQUs1Bd2xFRaIixSQs94kV+UO7Eoj8rHRVWeYmOYh
jHz3nN52xTjrLXVjHigL7N8o1K+H2Ul/2t9YjhmvAsOLMK4Q7BDP4NTatqQvOpSNBZ9I+wY0QF/o
DblFXZUXOfGP6aAKTmO2Gx93C3yNtmYpH1mECcY3LNkIEWv0Yanzd8l+MhdEucvnRdS6tDNDBsTw
8m8sPsrV0qahaMPA2fVAvsh+56LXY6BOfWxPyewK/cW+hpzhuJh3WdOMUhYZauHwrLqdg0GGj9Uv
lmNjN5fhVbR/IkDOJ1bFNGN+HYKMJr2R1IMlnMbC3lw/bpZt4REYY4o/cGxqRlK3dlHAtKxPMnlY
lx91F6z0Rc0Ds3zppttZEyQq9zXyjMhZ2bQYo6zJQGy1x2L8WaePayV4t9xNEijyGYOzMiNdh3Ie
gFFdM43/T5u8HcZu7lWuaI8EAvEZnbXRV0syctyhtcSpzFMXnaRCsGj7evBbID6no03EUnIKDJAn
PlSlgincogS6CIJTNUnCTBQyYs2m7trUDhJ5uuzERZvCTx01rR4TLTUAdL5OwFCVovRNCdXBhfGg
iUlETbV/aJyXjMm7OWajAYUTBUVWkiWKyKE/6Jh3Kx9EPkG0++z/NzBjTRdJN7Eza3MsupusLxxV
NIprN0Tf6DM/blRKUYTU1GxvMHiDvW4gpRegLiTxQI8ddk94nXRtFDD7l7dsP4w4LyF37hbrGJVG
B9i1wSw6EC+7ml7d0zkNqnUSYP2LKz+DcX5BW7RWtXqA6XdsLlR8qq7ie5Wxav3Rw+R2OTn3gMba
vB1bQJEyKMenBgRllxduN4WwQeCr2EursZUKRVbQ9cnvU0cPmtD2LcJmpcAJDa+RKwtiMYH98oXt
dK1pOjHIST2N9lVuCmqmd1/KtzJxDiId9HIwZ6waG9u63OK+huRIcyOxd8prdmurQvu68vtQEjIZ
C2yZ53xIa00xovzNlvNHBIA3JGyekPsR9LSIXBQ/jNRAY6yq62wN3eQJeRi/CZNX9QvbsuRBZF2i
DeM8RzvGkW6oWM9y+tzO17FxECjhXt5zu2FcdN4aiwWWGiZNU9ymtHCKQXHW+luMRlJjqsJGS1xt
CpOhcCz5VQDOrk4XAgvC+Y5ZMvVkZdoiP+S3rG2wC+cDZpIOeH8tvcQXuXvh3nH+o85g0yo7vxQp
YNe46q50wY6jO2rtRE4fil4iRNvHORGyJjFZ4BfRDhFq1bWQyJNt/4UF5Ovgkwqc8eDGwQJOn6Po
H2m9G6yvlzdJ4N/5MvgpB9MXBVuol1bJ7MjqcCNRFMJ0duJoiqhhWrBefP37WGDFmgn702X6qRua
WzPRvD+QRyGqrWh4M/lAeJ6WZtrKJd6G5khNfbOi+gHjM+XHLkvmAMU18uNlvLfQ7sMebQA5C8sm
UhiJgfdC3Um/6wGytjQYbnAqrw5r+bUCMGBgSLftRd9xx49uRaHn/jmz+QDOyloVt3zQBrBzZvai
E/p/HuzMtUGfNPuqE8mOLjlC0F3T3oBylqZbmUqGDKDVdXxoTqBhqDH5JvuFSq0vqpN78xxeXudd
U1AMU0W7IflI995ZRpqpTYZb0Co5inQVZ+D5GAQhtgiE6e8mkKO9KU2wCNxLEE8h92korUN6WRQZ
7C/eWRbO6/dmbkRmno5ehDcZX3XnYxdGXpp5KEZ80ILsNIp4c/Yjq83ycVqKdjrQDhNAvlHKdyGb
V5SOzuKBxTkQaYdoGTmNVGoQVpcYk+xNxtUy+mt1JVfHP1AHVVYMQkwUHfKXIYViQL0dQR3M5ktm
npLlTqMCT7LrrDYQXKzToLI7IwyCEpQZPNKxFunBru9ViY7h4DpuqjyLdzcYvVxQZDvzX+VzewQR
nmc8pTem7tCX2X1jdzgYj9oqwN2NpM6wfD7I0qusttiDdnaMD+ypfkAqrQxMwRbtlrVBqf4rHj/U
s86MQtFbZAZZAMxGbCYepoMfrGPvYMrroTgVrnYrDhQFq2pz+5ZUtdUVPcQz669qdtvE35MmqPU/
CoU30jEj3/iKtZF0zHyHdKzEQnI0RDNzwMjDYwwD0/7pgtEn/lup7wF8upe1f181zyvL+anO1uV5
yoE91Fdx+VUqHy///q4Bb2TjHNTYJW3axkwxdeWqGb/VSfZkDtS9jLIfrm1gOKdUKdJc5TNg5JPk
dA74JtEHZziKW4BoS0SeKJKJc0r9mqFHqMM5bdjpcRrluzRbHUme/xEIJdob/mSMEqksI+Ckv+Rf
GCbEnhTiz8XCdP5R8btP9LPoFrHv3TcLySx+o4vmOmeZrACziPOrNlLduCoeMXFodlXT8pU4up0b
AjLw1muNyKWD7V8W+rLMHxjAF7yPYk4L9FFSK7fpItcwRI2tbHs+hFm/RbR5WrF6KKN0KAERpwhq
UGNWjz4YfpT8KgIJ5t+Jw3mQtYtSVZagl611HJLntHi4/PuXVfEDobeq1jktmIoo0U1ePbYYAJQ9
X4YQLRfnIYq5HOhUY7l0aMZXKD4u7HU2uvVMj4usg0ooXf7oUQuDw03MpLcMg78561I+9xUm13gR
Mv3yk5a7yfB0WazdwjY2ffa/GJxnGlDtuUwGblzGNzwZw1fgoboMu8yxkCJ6rIPkVL5ehtzdrA0i
56RqSesiWwJi3ny2kttK+kmm8O8gONeEK1EixawOu5JOGETgaHYYibhtdk/FjRicWyJghrB6VpSc
2CEBE9ZSP3Rd2NBEYDu7wcUGh3NFUzdbslwAJ19RVV49FuXi1NHzkj3nGEpXl5VLRa/Gu97nDMnf
kg1TSe0qB6SUfStAsJRlorz4bo3cRu34W3LRdnXSEbZD128Twk/qkXGltWFzuKwKgm3ib8jxoBJG
5ITgZblV02erCiL7SfrfO0zxZLZZMS52kZW5oaYOcfrqhnSvq/pyWQqRmWqc+zFVK1/mGQDtD91p
0U2TeJMSaE5XOwPyg9NhsL3LkEx/P5wPG5E4x1CuFOODRixc2b7KUuwk+pc5Ag/c02q4tBWFLqJt
4pyCNC7aABoXnEb0Xk0OmqG59fRzIYJ87n6EtJGK8wzxJKFOmB3sdfFGIFF1rn7bedWtdlAmcAWI
bm77rwyE2DIu2iqIXDnNaOQsseoFgNOpQwXvsQlrV3kk30gIt4Snk8IlRzHsvo89o3LqUnSGrWOT
YMFzFoyr7dpZHEyLqENu3zedYTgdkU0jUiJW1E875QXjq71FX8Oe3JdZeupQtTBWdpjaonvkW/Hz
R9U8w3LKMleWkhUj1pTV9WGy5KH/FD/oh/w0XpGb/3T5LwdMK8ZEpeVglCgEFW3r7vpqsokgDBfa
D5Q9aWIOo9muCDiS9SEl0Yka401Bh+NlG9x1xGcY/sWjGPqoIxJgetI58ewnmKN5GWH/AWIDwb2+
Y+TCgNokQKx31gPLPGEg7UHzIuKkD5o3ouK8VFBybh6bgzivsetjNuBcXJjMci3lEcDltQ+16SZW
AgvswOVxwsyb9Z/LojLT/qA1GzDOEiNzLcc2V7CY0nclOyUjuCVHpx2pqxBB2mvfXW+wOPujmTrY
JcjC3t4W2yOrd81vosBEUyDG9xxF9xWRnnB2WOTSir4NiIbBQX4Eek66FH+pipzNyXU1y3MPiVqp
rU+zWWthpfai+kXRHnHu2aRGbqGpGA4lz7xyoUEt58eqmpwlMk7ZLIeXVUK0blwMN/akpEoMuDH/
TLrHIv7LRWP+c3ONVNNoztsKv68VL1nk160gZyL4fj5Q0yujabRxQdoiTsKElGFi6P7lJdrPhp9V
mY/U2q6ZZSOBDEjL/JKfWdKpBykxKp1k5DrVV3Htx/4hvYHk3IKtR1m3SBBLDleCp3nVR4tI6bS/
0n+Kg7hETSgi5xloW0ZZTSAiIySZbinayntH/YEHLjTddfB7IgJkwfHBR3OdNWRlxPxeFE1OU6au
ClaFzBTUjIlQOK/QROokmxLEsskPaTjF2TctFxQFMQX+6FM1VdFRmPaRtWNoYnuIWb32GEQhDaKj
gsbnPhRlPvclOcNwdlpGoz4YA8pz1QVUX+ZLa1GPVKKMyL41nVE4a61Nqahr1kBTKfqhmlUE88J7
D1Pdf1+wD3QdS94VyaICI/qMP2EXWl/l4xSw59v25o/KaLT/CqTwKZ7VihtzSQHWV6imW4pDkrdh
OjYCJbi8OyjEfO/luqIjs80aBZLqLiWf5vyT0gnYKncbkRXNNHQFby6WZnC6nFPbGDCwhxUezdeG
34NRIH5kuYr0kJ5stwPHcfIL2TncITGtG/8ysmNRKcPuJWXzEdwZaKSNXjQJ/FKBF/C0QhEmdaT6
MYkeBT6XOZyPWnKWljsGU5lEdqFB2iXUTukV67xgdfzFrf7/1biyf+qe4TjzynMllbuS+VvlLp4O
ShXK41FZnjoi2Mb92vDNCnImNg9TrM8GkNjT6tC93WQlPzoYA86T5umthuFR2HC4b9i/5eM5bofV
WsvFYvLNRjhSCwOydE+wZfuGfcbg4mi9GhtSqG+Sdc+rB/KfQInB58x6/xfZ+bNA6QzH2ZxcSqu2
xtCQfJFAl3TUx+9VfpNKd3oqaN/dv8Ge94yna5AnucuyHIeVGg5+e81eZKq7HI0Rq5vfG8zgvNj7
6/Vke7oJneYx04wyg4AV7nilX2MoEwnZy7/s2F4huAXte7DzanLepcyitFUINi/WHqT6pa1O2SAo
gxJBcL6D6qVKmxzykLXwe2QJh67zMlV3BHq4W5+02S3OdUyRRhcNrSwI17BjqGpcX+iBnIhPQ9Et
Z//2dl41zm1MphpLC9siPCgn4Zpg0koar3awVLXhYoyz4XcohnHaoR0Ecfu/RIhnaM6PaHHU1vY8
Mz+S3TPKlS6YwO7HpiOJ41GBnJb8XhXRJm+VZsuWNDL9IquvM53edOYoO3I/O9TWwiT7oxcTXZEt
U0EZnsUX5+WJNJJ0UpHikDqHoJisxUoKVGXXLW4wOBMb9VpVsxoYUgyPiMx/6qPriTrxNRhoVz/z
+8/VjajCa9+dbFA5W1OTJpJGE+7E/NR8x2grr75psX0o4kShi5cGhUuFnZm7xrfB5IxvGJomxwRL
3JPyl6F4JqgnHqZfl5dTtJqc4cnDILdkQbStK/cTHKQhcCD7KfONEJy5pRQTrqYel/zlJD+z+nvq
G1/oSUwxJFot3riayrQqlk0o1NZZmsExx94p8h9/tV783XW2rW5UcuwJna+S5tTEghyMQAr+3loa
CEonG/uB+TJp+QnPQU4kmuy5n+c57wn/ujCMKFPXwWWJGQ5T6VnPjN9quZtdiqLMJ1a8Wx8ur5pI
Ku6q2iZxb6QF9saY7Ls1LXxlMG7aRcQ+sl9qshGM8w0oom3NrgSOFtKjfbf4iZv6kYdbOIY4HOP/
BNgu+hVFdxbhkrIV2Bz8UooCV73DkvZeh3YgzItAxkH+qjms/KPIHdHdUmC3GucbmpzWpCmBV41X
C6asiXiRd0+PzUpyfqGc2qy32e+3WfljbpfbaZ2cbniS9RY0NfVzmYyvf6Ijmq4SMF3oyE+/X8Fs
yXOzUoE4aqnTU1TcTd+7XmBe+2KdQbgANLXNqTdVwlIYraNF+WHIcY2V2pNFnbLRbxOjFaQz/kUn
z5Cc7hvxopTTAEh0hI+YxHGt+eU3EBeA2lcOak95SJ+sAMMt/7DhD81c/11RzhrUJdUWtB6wAq8o
1C0n92tXu+99LZBuIkd1kE3OnfLl77aRMwS7xiRiqgGUjOVnlYTqSA9SR4PLKPvlthvZOP0382zQ
cxPakj7PngTRyrA5TT+nEAlYdz5FR82rj2Bbf+ruzMmtRVHIvkM7Ly1nHjohi4KiZVZF9CL1/kh/
UNHb4n60uBGROzl1DBU3G4YRf18xnKvDdVq9N95GeBYPogBn35+cBeJOT2uu+yVOsG09XqeMGyMW
mIFgwd7ChI1/tPOpWOKC6aJRHQ09OVSN+Uspa4H2vXWOfchBoMpIt0G9RnSDk0NLZlujKuI0dlU3
A/AAsgYp8LmAqXn0KSygRKcZul1d8O5/pqFxu1yJboH/opy/P4K/uZt9nZglS5T2nv5j/VEdlUAP
Sj/14xvzBsSwyEEbX8B858ieOOu4nxc+LwE/vJlEhllMDH05pbf17YTTzjMf89SZRqcECxNeb0NR
y8X+9p4l5vzqalKrklnuWzJgbcOd3RRunz9fNnoRCOdJM1Lo+pQhNrJws2ikx0T9moviYaYfF/SH
n2UjzXNCUQ34H585oD6apYbVg8jcmHu6BMNE3ZhDlqgtlTEBHfUdnXRVdv30hFmZ00O5mNG3OLMK
//LSMX/0Ac/QLKLIxJTx93u8tC5BY4fQ1cvGzpv1OtC01K9p9t0y1Hu7sEVR/+4ybvC4w7xajYz1
IsACAiPUv0jOXdCF2ldG7MG6zbMrlY0d/RS5tUDQ3QN+A8wpohYPpZFJaMvusmPWfzKnH4Z5kMcn
bbzVUBN0eVV3FXIDxilkESc0jweAVdJ3eQ6LasG8ldm5DCLaOu4Up0jwxJLVIi3C+KGUx3L4SuXQ
aC0MvRRxAe2q5UYgTi21QunqmT2M2EbvJonuLJivpnafIuPhslD7KdWNk+LO7yrKm3QZ4aQsw5Pu
Zo949bfI0zBp2UGNLMjGjtqV5NlPAthdATew3LldzGMxaDH8lB179NpADOhiCFOI9EGdOtqdgnp0
M1S97KQIAs9dVdkAc4c5xSzAoTcgLzXSGu/DRRzMRtx5ozKJpmLvQhkKQfW3QRSbb7eLolGbWlDP
eHWNt0Dt0KINKNEFB+3+KbNB4QQyMfzFWHSgNL+ME7k2r9iMcfBWoPxyfa6D6uaPXh83gNzJ3kWm
rsTMZZbz6pTmpwXDWqjUCqxtv4b6bAIyZwLzWHaSIcMEWH81nmm+jU6PaTAF3lNFDzMCXyVzNqDn
ihnlBaCi9WCmoI06JnkXdMMpUj8Xg6hZYF8tfh8BMqf6RoNqlZ7xY6DdM85vc+k0Vo+XzUsEwenE
lI1JUw44ZeY4VLRv2ogaFUEcuWvAm+3htKBBcR8GaEEKSsFwNE/0tUzimypFClAS1eP+i47/XrK3
pODmlK51W5ElpgvZNbp+SFAhfdWajnU9uxKjaTlkn0XtCftR/1nAt+vkBnPOJzDpMF6RPpDuVHQd
x5+Vb71vBPJVciPiZxFsGE+5nylpnGQzwCQ5D+O2dBoVyZ8y8S7rhWDT3qq5NjKZaYN5LCtgOnny
VkO+pTT35arwS2P8eRlKINFbaL6BAotmPI4WtsxKlEDCULc6So6LkIZIBMPHN/baDUkLmCJRaSBH
Es6svKMHq9dFvKP/4pEsMI+C38Yy+JesBQPE5B40oG/sFZ1bfOoPppsftaAM0AN5efn2XdIZiw82
EjTm2lhBb62I2yRP03AordyZmlNp39DpcBmN/drHqPSMxlZ5s1mlFjfzgppEr8iGPED963SlJKWI
1W5/r84onJtFjXMrdRlQ4uqfaQYnQurY8x9FgmcMzrlmzTihbg4YbYPliiy8fBMSliUVrJhIFs7D
ylZZlxErKTHpg2Ve6911Iqr+2k9lGmdZOBcroUFR7SY8kLG3OBLg3RQ8UaWr+0ugetqL6Cr0L172
Nx7/UKVY4KRCExvT7/JWc1kqZ7rvkeeQQox5wButJThDBIto8cabzOCMHyCggsqP5BCr1019vKzZ
Igj1vWaTeO2zrGHvprYULH39EhtoQO80AYxoryzuBlJlsawpb4+ZSHYTb8b9yrxZXVYDluK9WZTH
FxisxbmHGO/Bdb9CzdXJutLHxk/In11BztrAVnbjEyKpnmx7wcqpjSS/IJlRJA4pYykw7ai+T+MJ
A/r+YK8QPBLL1i39A+/V2kvgQqc4neTyU92dVNUFX/1liP1XsA0GZ7c9qhEtq8fCyaf+2N3YPgmT
A5saJnqI2N2hDRBnvHWpDk1PEYLlRY/Bz2YY5aIijl3dPkPwR2xDc1tNmT81VcWjZe5G1Z1SmIIl
EwjCd3ZjbnveajW8QlVet/atMgluoLsxyUYKzkKzrin7uMeua5nqzPox0UDOQIJW+ufy1otWi7NQ
pTTzRFOBU07rq5aQn1I/OElrCQ7uPS9qgO0CVf3EAtMez3tbtnrXEJynXmfetroRdGuG8pr5m5yl
12WzHoxE8vs6u1oMeptYYCLKdWeKC6dGkaTgW3a27t2ncMoOG4vnNcOnoHbkKSLNV5RBClz4Xpj8
DoPT83TqTG3t6YyRE2tgBh3SqtYnVkwBkqhApPEiNINLn9WlpJfdBDTdgcK46Go42T4bGVWBYlUK
LmsM+3QuKtqKZnDH09wlOWbQYPlWcJP3+eiWdH1twcWnNePXvskRpa9DYHT569/hchZhS0PfawuE
zI7jcT2ANDlQfPkgqlfdMbx34nEGMZsEN7UGMGv7RUl9KUOGaWycHG9jl+VhMdeldWRqujlJ7HXR
FJlt2tSh1HJ6GfTjPH/Lmms9Etj4nnuHTJohW8RQLEzDfg9VLsVqRNbMjK/pkJUgjknre200nzVV
BV+ykZ9y2ewctU2/dWUjiAKYPX0U9IzO2ZvRWF2atAuYjtaidjCU4KHPI9fqiCcXkl82qNxqWkGG
d8etQWI4Go0Q3USM9l7iqLHGpZ1WsNinqeH0ORjo4l6XvcRU/iDL+g6Ki98Vu8xipZNnL52bOwyI
C+UB9GLl4F9Wl32zO0vE7aGMKUjZiNS/t9TdlWp3IbF6h9jZnR4vj4VqnvSYHiaSCGD3FpLIimbJ
RLZ1nWeYzySMn8a47tkzJPSAVbYzk/HQ1qYAZvd8wA3KVjCtHY19/Hlql8RO+gRKApJjN5NNz65z
h1b5lYrUeJTGXmRZbmfbLhrrD1mEAVBGGja5fqPXIt3ZM0wCU9FVVTdVlec7KW197TtDmb2SaPdE
6g/2JN8qFHeZklxPtSxQ1b2N3cDxPCcSWNNxVwdc02mv9dwHQx5dScro0LR05jryGnv1Ss1++d/1
iShogEennWUSvoUykttBSRfAZsf0QK7SMD8iiSMeZ8j8JW/9WxzOzTXxnNJ6Bg5LWJpBX4EKEjMt
VEdBYWHiR7f602XB9lVpIxlT6Y1jbSc6UbNVZwSzSJD69U9GW7Q+sn4A1uiCjlTRDAEhJOcDaF6V
9TQDcg6MU36VgltFuZXRfJ2AIiS6rZEbEwjJTrtLy8q5A6VpiqRn27eEa5Ae2HnYeCzAyL1U2Ji5
9xyCXP1ZWTgXvsRw4lMD+bQHehzvVuxhdWj9/7vJBZn/R/WhBkEfKOZ26LBDPszADDZiYzwzqifi
0m3M9mFds4NSZEGixt9SohdOKYluJ3v3VYBajDVeltFYzK3qWkhRVMYdwra4ClRdCTVD9axeCbrp
VZtlX7XpdZsnnrRgUESfLldasVyvfS7Y3b0YZPsZ3HKr89gsEeaZeiqjENMiL6LkCkf1AZ3Qgoef
vcOZEFUDkTEoyyy+BaTqSYS2xh6Hs4VrpcGICSh6RVx9Wgc3i6babatYdypS9d5lFd4VcoPM2Uye
qcs8LkBuskNK3aX/aqLywRR5g11vvoHhtpR0Q5cXJWDGgLWM1iEifwzGJiEq31zGxNGYTks/Z278
LFQn0eLy+2irGL6bQIdTvLx+QviFsrvYLwI2MDFNkUJiPnDB1MQ8EGHvntsbsdmps3GCVh4vSxwD
ek4zV0t7h1Jyq+iToPdEAMOXkky6RlM9BUy53hVJ4kXj7Rr9/CtF4QtGZEsvY5JiB6XxXpJqR1dP
mlK4rZB9bveoOq+Zyd0wDCmem7KDMPUvxkBfeER2xsNkO4w1HZTmmSu6uYmWj7tsRHjciFoKxGJ9
SVBTKE2f5U40zFoEwp3AcVoXOIMBIhHUNs0RLm3RNejwBaqw9xAAnjvdQsuihhb+D9X1NTFSE/0D
iPMry43lpzSxHKXpghT8BTat3EiLSyfq7UAZzUC1VMEHMDk+HIkbfE7OEpOMU8NGCKlNX+XmaS2/
X9bD/VN+A8AWemNTc4mGHa0BQOfjRHDqU4bpM6xNjpwstMZNh1XgnPeKM98tKecjaaM0UTEDkV3s
2SjcJtTeaEosL7+uDqxmWHboz7T2BKLum8J5LzmvqfW5tpgTgIcTIxfO0cOQvLD5xow1M777g8fz
d3JyjjJJV5opMuBs/SBlNx29o7bAi+yfA2eJOIeIG1q6rDFuhG3beI1MnQp1ps21iobH2L28eruK
qCFbS2yNqCb/Rj/RjA5ynuD4xuXFGQoDPd0xWKD+DoXTDSMb0rRTgTItvtzfZaugDX4/GNqIwemA
LbV9TtKYBbX0iAKYcKhQpWg58nUCTsTqiyjzsuunMNkBAwxt2db43gLaLFKWqdLkJf0ctnjlLdY2
0IT54d1DeQPDeXnJqqexLwCjmpmLnvgTJr4/rEN8iEty0GvlUW9qW7BXuxkYlHv+lo1z9Gs8tmau
RdPb8PgUDJo/lsAIaNgdLivF/qZtgDgnaMyySUcVQOBOexupaZuIdmZEGrGrvdqeLWhT3jWrDR7n
E+W8iXN9BN5qHuf4OpNzp7KvKv0pR+b9smy7AeMGilN4ZWpJl6yAGnUfxXIY7GQjU/1ZTxr/MtD+
dWeDxGl+RssUmvh/i8g6uEq3PZivSWC6ya150pARcKZSoCOileR8oGapmZr20MtSnv8fad+1IzfS
NPtEBGiK7pa27TiNk24IuaX3nk//R81+q6ZqqK5zRtibBQR0TFZlZiXTRNrd0DRWns5WZgSnKms8
rJbhdXDz7I3xiGpqBpqWwL4zOYhtc14M8ERlJZjPptS7fqIcKHb5TY2MfiHGkK1FE8dcj66U3RVG
619H2X4uL/emMqnpBOyZSUStjPjNPnqU0TyXeHPiq2A4nfe6X3vmHU2JTzymss0M/Mq+VcapKBrR
IymFgPNhdHXQa5PP6lkDF1XuBTfkI9WFNRrjTYoAu3CCEnI2phU+9H6wn39kVvxIvAp1VR7Z2/bl
mYaJBACoytl15Rry+mMSQk9C4blKzxrZdeGP6ze3qfsaygZYDiMTDBX8HlkNJC9JMiAX3pjLLi2x
psGQv+eGcC6V3laN6vU63KYnWcExnqRITKUR8gLfhJIuevXUdu4ixt/GKcl2QR1z0DbPT1c0JKKR
bJPZen6DM53UPENcionyBYTW6D2PeBwYPBBGAcEGLi5NBJAwjqxS+Knlt1XPG2DbBtFFXdKRo9UI
4zHiQIxTs4He9dI+lkGyYhzE6fv1u9kMnvRfGKyrCMgimroAjKzdm/WnRP10/fe3uLk0sHH/J8Q7
JxEZSq8rABAPdBd8dhuJFp3C05z4ZLq0/Vtxo3sxsbOzepdz5v6pE3/3jbICZ65JjuNlaHP4icjM
LNU4VMPPBnxZU7InwlGPdM6bwrkwNnsfN0tZZyHgqgW1cA2r6EfVTcXFvX6mmzCGiH2LOFYDCeXf
zTcoMXandDjSjjyFcm2RxEuinvP8b/vYFQrzQBZTMeqhCWEyFADjA3YxP4GMvjxlN9iVvKtLXvxL
7+LdXa3wGG3Xi7KIpxJ4dFbnbdXoXnexpdUvvcznNlbSt+kKGtu2gOTJ2Af0BaEtOQMMrJSIpcW9
bYDFKNJQBugWp+u70Ap1+TiENa8euWl4F3HZCoxQj2IVSfgDsPa5jlOrVnnauOl2VwiM8oeL2MVZ
BjUBabFVpfel8hxMP42aY+EcbXybwVp9pi+ZAiOLIAjIhT1TkY+9qBxiZfxLGCbSlipjFjPqDAvx
1PetLRfnzKw5Ss+Thf77SpZcXogaN5DFaH7o6mEcXmVl/xHjpZ+qyHrjAWYgqshcarIYI+rQXqre
DeK+nx+uQ2yr1gWCeW/12lBH7KfHjWQHPboNek5AtH1Kl99n/E+U5CQoCX6/FdxJ/FYHsYVFBs51
ITZdNypl2CmLFYRYpfz7VehKtYQlMuKOJi1WqDQ3c3EbCT8F6UCUp2VoOC/FtkwXOEa9zFEv0NZh
js6knFAjdDvhJVgK77pM25+LK6GYyy9TYRBmitI54ETaIT19H/v5PnuglDCh84ExE2jYRShGEYhe
g7+Rvr1F7TTFThXPQfKRaGsFweiCImVkIDUgZtBySWn2MxLHU1SJvLUYm/djEhSBNAysEbZKLCnY
bKA3CLiS6lbSMPKRPk3c4SoOCFsbVidDGZcFIGX2MoYYE0VJOBs41abtvOZFFHYDhjyWgzxSlCi2
Ggy370effvJ2lpo5WPABFjXx5SP1CZSc6DJv0yAo8v1uTUMkp6paoNJmhNKdqSNb0SPhU4wc2bae
nDUM8+TEM1bHh7S8VRc/2zmwyXDs1cjCgDTHUW99wayBGO+QiGOhqjHkmaXDED6F0U4Yvrf5CesN
rOs2yxOJcQzaskRRbqA4mAVf2/YpbA+owFhBymuT29K9tUSMa4iDZRJkGThmcFZ7jJ8lXsyjcdj0
PwTWo+mEaJLGFlxj9MgF2lgjvgpdrJZBmjm1G3d6iPfqQQK7UsvxqpupnTUgE0TGwRgF2gTAYHK7
k+rRdu7i2EV24KU+CO/uikPohd8+cGUrKZlIMp2NQg5mgA7NLqn20/AslD8VgRfBbUbIF+F0kekD
bKsprSSK82/nw/BS6Jb5Bds+QWXeJNbAS3tsqsgvuTD/8bsRZ2FpFBkBnpk8SNpj37tD/Hz96OjR
sGHxWiTGgAezMpusBERb/Gjju3zK0YrnRgaah0cLe21spePRUG8a2EoqxpRN5B1SAoJWNHR9WWY4
3cZ0kvR5njlasS2aoYgKkUVRZEvvmADK2nCByzDnF5JX1pz9kyuHZCntIgP1xY9QUjiuY/u+LohU
8lU0mS2zMvUFvGGiJlhyYNVha9e8Eac/2PQFhXmB2w4EvZ0EuWjHT3JHVyqlsDFa7V7OM7dhkycU
Y9FlmGRCUUGoKXa0OLaH5qlWeQz32zpxkYmxYFUb5RZz28jh+PVXxemfQp9uAAKNGEEZP8Du1+YJ
RXberOxW4EykX7BseT2X1amKaem76dykuxvGx+vWJW8+WysAxoL7LMrqmGqEfE/X9eZueK8cu2/T
kZIDypWFDdt2u8ew9aE9ZuAk1B4U7ILT9+Un4SN8YhqRkVoy8Z+Bxs3ftdMUwwZ7dVE/bpTMIo4W
WDMvubQZ6qwxmMdTNGoM0EZoZxw881VysOrWdMS9cUv5ZqA3L8PnDzAh/SYV84zKejCUZg3Epv00
9y62YnOMetveVufGWLVZJPUsEtT3KfttgyV9dJvocq+hsyRzY4fXs8A9Q9a+gykicQC8f4vSrQ22
INQFY8SKkq3aoGIHgaviXNfUze6C9c0xZl406qxoAc6RLsnGtqpb+hKcKH3VvCO8HUHbL+nqTBl7
NwNRMcaQ3pqiuUah+EEmoUCIrIi++Dq2H0SxcFOU2IGQS3Y+/5NOvG4G3rWyVG6kM/SsaDARKKPD
T3YTdA21I4a9F1vD7kXkkBOeItHw4N1bexGaLcCWetA2dQqhO/mfpdqDDtWa6ucimCy9uDGUGyW2
Da3goG667xWo/LvVkyQGI1MM0EA6zMNOG4/dsL+uOzwIxrFEpt4XRgKIPAM5bgxCXs0Ka066kAfC
eJalaPIcO8EBIpRPjTkfTD1wpG7m2QH9nWuXxPiTIjJL2RThJf9bVxhIR9OO9/2pPjX4aJ9f+JnQ
rdzkyvZYNrdMIaoCziyKGYEYNPIM0cvRiHXIvXHXfWTicu0yCeNgekMyen0EnHgI/qEte7ltfh0L
VLEXW8ZCZiVBz6B9XUd4Fk8Y/1JmQhQJ9GWg/iV1Jyyos3vKf4qvkCpxNPc6Hu8aGQeDpkRtVKhO
Tp1ba6d5efjI76sS8lQoqyEn/7tZCXGEf9Px9VaCnFP9puofqPvT5Md/v8+YrTlo//t+J/FL1e2y
orOV7GdiHituPP4HT3jBYuxXm+K5jGUElNiQfaDOP3Tjc+Mqh2hHWZJ5LQ2bsd5KNMaSWwFNRE2E
o0uKBAwRT8O8n/D1VIGS7/odbXaFrA+RseV0XqopSGjo2mKP0WQlZJeLoyXJj31zqETQoU/HxeDc
HE88JlwgYWa0oQTxeuKNit8oo6f2pyTljnTQa3nvqS7XxpixYKaq0kqQLjkFEYJL+mhrd0uJyTTa
/AKeL2F3/UC3ffAFkbHhTO7SOuqhKFO1S7qbQrcV4/k6xB/8xAWDMVxVFOJCpL3Zyi3c00HZ6Tf5
a+cKfuYKd7z4/w9Rzy+0Nw1afbEVUoTPG2rGo41AAEcYHroDXdfKn+vb7J5YaePb37LCShIpR2RO
JeuwI3Z2+wf0Gz5h0a89e91N5Y6fR1xb40+8jNa2L7wIyfiS0iRCE+a4tlr+HCIrUoyfr18aRy/e
HMxKssIA2XRb0zxF0N/hoT4aaB6OuNVWnqN6i5xXOEmt18Fbp3K0H10R5ChvIdt3GrGlXvTEKybz
zo1xHy1Iz81CpOq+eFL1ogj/XD823u+zniINMFOYwoDFCDWhm8Lk2BI1lSsOgi0bV0IkdEKEv78J
Du20E4WfGfEwIG6N6auW+zKXXosq0jVAxj9oRY5UI7UmobO1Q+Vhi5ultFaGSdl5X/m8BVI8tWNc
RUwWZQhojjuYz3J5krVdxiMa5UCwVWMjzZd6IoAgeWQty7d4/hRXnMiW5/LYyrCeBrVSJwARD8Me
CdMn3R1faSgm7vIXHocDVaord/S2pm5lQ83cBEMv4I5M8lWsRbvJ3CXNUHDj9dtxtJstE2dV26LT
E9odSrtSPg1/+Ri9LV9ZCZLWai12LX5/zFOnN8QHRRQtjOLsrxspTwMYJ1CYahjJtBzQjZ+Kykki
D9P1fwfB+AG0JZbokaX3nx+EWray0kVVhxMMbWaiLlHXW6ZqdVyxnuARqAHSJb1l4nGtHpXhpOqP
U8AjQOUdGeMG4qgAVAkoQ3hp5aPSPcT5/d8dGWP6VahUaAzHrQyZaKtS7JR9ZS0pj9eHYyzsKsMo
UAZZnwEjE2+gk2ixVZvY9vfzujQ8D6AwXxMxCgvDgLZsfAAGfmSnB6yXOTVuu08OKBJ/5qBxAkeF
iQeEYDZ1NYNU9BOXNt6g80V3KTE02gf2xU9u7w1HId5lHrsmLRJa6qLiKSdpZzjLfSEit0snKkVL
xh4xX2s5Gs9DpQ5qpfGKURIhD6CGSvgg9XcZeB7zj5Q/L0al0D9hBSEWkqwThQqmtO6syXY2ad6y
mPtw+siU0Sp6VBgnoWExWpoGgJqmm6w/ELWxipQzD8Nx2e+oI8ckGIIZJ6aNIGjrm6MwSbzHbjvX
8SsYVRjn0GJuTq0UYCT74u5fhl3s63TknbDn5hx4WIyXKCpTWkyafR8PlCWk9g0sCEXviqegSVlr
OCmOtxftytPKZhSRlKqUuoNo0q3mS06KhV/gz3qtwTlNHosXQoHpQKKV1Vbmik7qfGgNBnI7v46X
zTHqJMOrW0NN4uBFnO+T9lutcebAtpah/IbB+A+plPOpH4AxH/KH5jbxkCqejqbbfl58ymmPHWZP
/TErOc8kRzsJk6aYGz1Tq+xNO9G5NxT7qEg5jU5/+MIwNElSCJhvWP5wQVsmNTKRe6f9OqisYUkP
+QE0ixYwxOPIa9nblukXHluAqoMlNAtsS8fWA3JuguCnoESfrrv7bTd4gWDeFjlpxEzqYQRyf5ql
T2XuRT3nRdmOLS4QjEKQrItJR6t3er1vh12mIqX/JMsYMHq9Lsv2e3wBYlRAKEkx9jQcn5bJ6mV0
wd4m3anmba3hHRnzcuTwT31OKz5hBkd7k5RHceC42u1GCfkiCvN0aPGkzmCggihe9qg4y67FIirQ
f9joRfTmo2INXulOBcdH/SHhcYFlnpGq0vJ5DABL07CU0HQJremw2DQNy0368s6RyVANURKlGc2/
tcrnwCxsU/rSDj+uqwQPg3lPIsxBmW2Du9LofiQde0PKm2BJObHEZlc7WV0X85SQNpgF8HjREEYq
rcqTn2lP+/cJI5shNgq02JK8uKU3vhgubz6EpyosQ2IboGxr0AFj44nQRB/Nihn7arYDCeOCEjiv
qqfMjr9dP1iOa2LHKsAebciTBNQxwxZWP4n2139/05YVFfS6IISQTHaKs+wzkD9UGBLRG9XpQW67
vNaD5IQpr4C7qSErIEblSTfGjRnR4Rf0ceHZsmQhszKBR9S+nd9b4TDaLsR1m5iETr14oAy2l9tq
jxQIGq7E/eAKUBIRBJpYR+7/3TkyBtAMYhRUTQn/nh8y4SiEt1nyI+MRL2+/jCvpGAOI9KoT5Rqn
KB6qx8IpbnP7u6RSjgWQhLXHhfOkcC7tXWJWK7JYEHGYi+ErwVFa9v3ESdTzIJiHEbRSophTidAf
1IYH7GOwUjQ9Xb8dHgjzNAbhXIdGiNuJ0xdTfCLqgxxx4rFNQyKygq1JaDHX2JCP5IU5Z1TvMj21
Zs3TRME20D8jfv2AKCscRpS2krQhlXLYUXeY5wqLybw2vf87DOaBn1q9UPUAGGpwqKdzFp6jjPPy
bvq1lRjM446SkNaQERDLeIPBODsKuZM0PAiqFKvPQlxA1scGICoHZOhY3pMfSnvYUQrd6qaz5538
cP3Y3lKE7z49VkIxPi7LYpOuHn3ru7kNfMxlOuNDckfpdAVX3mfPs9M9NM9opHpofNNZflzH5wnM
uD7FnEplpmc6CuEhy/LHVEg/1MiwEpHxc5FaNWaloYtarFurxcYzA10xisKzJurHrp0k4+cCuZHa
mGog8Y1D66c+Hve9vFP3109sO+VzEYedw4ux5xydRbBaEbvqiDvtih3teKP8D3yyJ3r+V4RiZ/JE
0PJXQQuwNgjtIvAGsbPMYbEob9/EHXrY1gZsu5BkSUSXLHOEZSy1jWLCsYLOjsoW0aXCuo0Ek6NZ
stf5oUM4BrD9PIH29H+Y7HuhKHmWg0YaH24e7ebJvAh9Z9rnztJ9Au78gPexv+10L3jM4yF0yVAm
9DtbS/2meU3UW3xqz7x1RJyTfFOilSOJyELwvKOwNscHrT5XEqdde/N1Wp0a424x7wciDRGnNijP
pn6/0Modrwr/B990OSoq5EqIpdCrXtbergYLJ11sT/WmHSia0Iyuoxk9f9XP9R77pnepRcnTH3jx
M09IxhuDzywrEWli/GLSon3bjPflWJu7Po44DyT1QO+t7CIo44SbKZHRcgygLC4sNcTqrQV0PK/J
eC8034Lp23UPwtMNxudqRV1WLQ1fWknzRdVwwUTFCS15EKzLzQqBjAYghCE5C/L0pBgxB4J3OYyv
qA2dxK1Oz6w7KOoXcE+lhBMfbX8/XbScLeJVTTJWhPqjzksNO/B7H3zI6KZMbkCqeyt76CxwPkK2
QlaYjH+oizCacsQajpl5CrhtkXZpeFP9nLNjS3kJbBV7QOEdMCt5hve76dTwMEwG54o4WsAW8pBp
K0wjB0wdat6oGngyUr22rmsz1dYrtsNW87JpFFJMOePZLRJL7x4NzQ2xOXV4IoF3HYn3VMiMP8CO
tbzvFYTkIDp2RDdzSluwdWyNfHuaPF7BlYvHuAUiN61gCFAF6Vb9jhlAD3yDJ4U+S15oNz7PaLf7
h1eqR4965W/jYKiLlJZ3xApVeDSan5UQpRbDivfCc76nmR5+Qy/H98mMq1Al0CeOoP7DguzZLrF2
UekszU684pvqolRBO/hjTxKs5QyqWU5Si2cHjA/Rw0lJSQfsXnjJU9fUPxHtQwMKl0NlK4HKnAuy
SAnH54N+wsEWiGuQAdorN1Vuta+6r9rkhR+4cURjC4NGh8xqQ7uhwmTXqLu4vsek+nV74EQybDUQ
uyqmYKSSiVW/H0nrLobhY9ODWygZr/gjX7dythCodnrZiHQ6jDK8aXYN4lji5CdK42I6vBZKnuEp
1LGtDEERm0BpDaoXB9JYi9Na8b3uGhKqjiItOHGZXP4Q1P+KANh6oCAUeaJlQKTZVXCGIfkzHUYH
Mfd9ZvPaXzh+ma0Ithqm48MeF1fp4XEJ5Xup4m1h4PkStiJoCMjRDRUEGu+DLxUGCEsfddvkRT+D
HMfSXkKPt8KV8xCw9UFD+897DWZnSenjkB/j/BxoTxOvbZ0XFyiM35hEbTZU2ojaOfUzXRa+7ILH
7ltzJFa22DQijTEO8KF05MWTsFVCregMuaNDfSiu3lSyikac6QGruDhOkaMdbFZImeWoT3rAJILx
JZqUvZyP7l95DnaPvJF3aalPUEAtbCxM5FYtphh+9sbn6zAcH8jW/UqzJdJEV1sUeMf05cEUTu38
fB2DZ7mE8RWzUCbaQqNp6bY6/ftIt17zDx3ONp0PrMvVCDFlGcz5aO3XmRcaRB16LNFO0KWM/b7O
MK7/LCScPNcfbPeCwjzJTZSiqbtByaJzJE8/Zk78Uzn3TmCptmKj08OpeS1f25XhlWCMRS2gUo+z
FPU5kjn9jInj+Ry6mqMgEAHF63IIS2tyS6c5J5xGjG0d+SUrWyIpor5Pxbdx9+Epb2dHTIgVEd69
/UFLLjBMVF+MJBRy2jwnauNdmKkI67WHRUCazchv0gSrVWwxrMCl/22OTIzBp5PD0VN6gu/j5Mtf
QF/Y1ZsWSJkhNRr+ArV2KGsknphz5gl2mFooIP4kVrlHFerYF1bjC9ypiu0o74LO5AuaNCFtRHvu
wDlvj5onBUeSnJLm2C6flsm/LivvThmTTJYJ/dK0/VaJiVVFx2o5Kym3akOv7NqB0r9idaBmo04Y
QoZ3IX52lyOiI6jBIkuLJBWvH4UnEPMhMIGJPSpoJV7t0AASf66zwYrE1+untu33L1fE+Ja20ei4
LhSklip7LGuwEuucrNH2E32BYBxLFJbZiEorIJpvgtk4Dfo/dO1RS5/qROIoPA+L8Sj6EhpCvgAr
q1VLKG/l4knMQStaWjrvw2k7EP4lFksGkk5E74YG+hbpYBaMfsQotlbqJzG5v35Df4hLL0CMF0nQ
FlvO1EvGWF5E1wlNR7DCu+kjPgfBL8j1WhyVMBmfIVR9UCcKfQi+55Z6251GLDbHZ5krNXDHKj7M
eDOsHE1nl18YoBcMc9oJ1RufYt1SmlMXepxTFK8brsm4h7jTDJCjwnDFA1q77MihxDp0WvVjqZzL
dTEeYgp0Uop0zqbp/Erzg/Bh4vUy826I8QxirOulQr8bxMVqs4eClynixQIsD8iQtMM40vaF0Q5f
Ogfezk7vh938Y7InN3fkI8+YeBIxPiLLwVVe0lEhjJ0uta98qGdalTWszQAPtM4yWupFLGKhNpI4
o44O4FgMPvXwRtUgcvJSb19R796HFRB7NVU5mFODwDA7Sb1du3QbCFbndE53ip+xphA7V4J72daQ
z05EjDqglcau0Q2CVJk3uaHd+aqPZRrSjHHxENtDwo/N9a/+Qsbjd4FsdtlbXXa+6UNvKJ8ThWNs
m/a8gmBuU0jzCjtucQhN6ItCZNXtru9DzlHzQBhXX7dGYSwZQILyn9osnXw4RILG+SzigLBlt6Qs
wJRDoDeV9t1EXraan3oesyEPg/HvGvpNltoAxiQ4onyjTnatcd6QTfO6XAjLh1tXUavHtNQwIC4y
b1TeKm/e7zOBHgjasOmzxO8v1W1fnfOOE0JsO6SVAPQPWIVdc2wWQWrijGo3zp1un4KzW3pIT/Q9
emuT3fE8EheSXtsKUk/F1BBpH5AgOjR9l94LN9VRPc/fRS/BpCs/XH6rOl5xHirjPLBGoxIDE8Vk
ZTg2YKCJZEfqb0IpssvWz8rKkoJn0eRRp/Euj3EIeYYmkbSCoH35E5/lmvaD8/TyABh30E/jLIRv
PnG/RA7dUm440T90mnv6mtFdRWceiSIPkfENSkPymsw4yAATEeM+DHyOSPRPvnJT7IpHmWidsAT0
PcHWY8GK7MQZjviomoX9gJZMxRX2aWcVZ3U/gLWB86m+LZ0mmqaElUzoPf5dM+Ucm2RAzgLNlAoP
XFZuOfGI2raDTvWCQf+GlfYbYTCqHU2SU7oLyVF3aXUSbCpb8TAbVvEzljiulicVY29R3hndLNMv
qyrZh+Zy3xCRd23brvYiFWNgRaG1A6HJ66VxNV/HxKGZW/KP2in3ij+56KbACmnejuI/mPUFlTGw
WUi7IJegLCrWLkd2fBDv6LLM5sxdN8A7Q8bSqrkeEpnWcijXE11Qkt43L8Kz/B1pFE/YL7dgRrxu
CTxExtLiapS6ZcCtGfNtMiUWiT9fB+BpIluOFSdV7icdCKBLRhEgdkmCLyBwn9zSjQ3TaPNouXj3
xQ5YFmIpGTqVKZUW3SoG1QqWareY5Y0ovVQYVZhmbw7douF0GFLte+9UfukJW6Bt41kZdfrIZeNo
xSTB2gHZSjIVHImNwznVzc+hi32zVdpIx6rYhM5g09JDfjD2NPxsrOTwsc6lFRLVoJUnIWVciRIl
kx9tySsfWr/bTfej1+/punbxY1Hh5QwZLzKW2f9srZX8KH8lxl7WOcHUdlpvJRHjRUqsovjXN04e
Fg+hLJWJVoD9tyAqPyRn6QfnqrbfmotIjPvAARKEiLiqCSwA1AD0m85qWtSgAYlxuOwwHtW9sEvO
vJIRV1LGn2RaNaSEVgWIryAnnHgd+s7k297RvHk3qZwXYLvCsjpYxpkIWRsUDf1uIGhykyIr8sge
1Kd+5eq+4ZX72it8/p4xms+4YnZsrbbMzQCxFYQcPMXLwexUVeDEqE80OSA8Vh+iV7gIydZoO6UZ
EkJZIVui+Ims3gWqyXvnOF6ZLdKSoCNJNsOT0JHN8kHZadjPUlj6zXSgCfW6dluwmHNQeaBMWDJW
Q0k6KlgmenN8LAPOS8Bxj2x9Nq70rDYTaIfU+5H8NFhpD9ryD410ra6HcSASGMT+df4t6hF04oXc
mU90bqNAI4Rhf2zsdIXHOJM40hU1oLmcOj7n+VfD2Cs6r6fuXdijYM8FFl+B21cFr6vO2BUC8Fps
YoKNwfW+qh09j62UR+W6jaGDl8oQZayWZ9w8SBNDiWByDPMfWO6c7bR+34OUiuMLqQ79ZqtUEro6
W9J0CazfzO1MRjEZmT4CZbbjr3Rignbj1N+FCompEmRUvNTkO6V+A8S6ZR3bovD/DKA6jokoDkvv
FFFhjSXWnrockd65H/yqiZXOWEki4djY5GetkxBzIF3vkLN5q3hYH+O0o6X45qFDSYa3YPR9cEPh
JCwZllQCklOTEWgg0twpRAfc28Pf7ShjJt2Ly+ujfB+4MUiMZvc51v8YsYnH4stsh7veF1w8Hp9U
tDI1fmDz+je2bmotGPNMlrVZ1UgJ9Y6Qe6B/FwaO+3n/GDLyMI/hmMS9mdYA6F7BrLtHGc3tDqNn
HmSLnxLnojE2K0uYn6moOP/tGowPhkMsyrAo7rh3tamEv7RCe0dVnM11JlZAI/fagY4Xovf6ltJH
0gwkr7B1/aZgy79HhJNspE2TAaxdDrFw0HnDR1SFWSdx0QRNpMKuIs6+j4wwAmkdWv91K9aceijA
PMWx23ev0Zs2YEOvQgysSJeZ+5HGqVWlXuudXHpMZDtekMdtfcn4ed09bMJg7zJ1evJ7Ru46JtOM
FpDeaSrFDoSXKT/LY+U2aEu6DrR5aCsgRrs7xcjHpQx6R0LKKVG1U1RMVkB4wy48GObYlBB2mg2A
WWrErtlNT/CpOvLYD94n7+jt/JLmHfW21CzVHPc4thS8B7FlNBYKZ3bkmXa27FU/wuLxwOYRQF2X
7R3/dhR3uTFTBxEUx1D2otkNeV9TPAhGtRtFFnJ9BoS8IJxbTnLzqmWcBmgeBhPHyeB6HNHCCzG6
3p6z1ErkxyTjxSSbTmB1Q/TfV0Ya1NhZK1CUOnrM05MUfrquz7zfp1Kufp+ocykODV6fBAsNzLuM
x9vH+33mdatVqTVGaphj8QMb9Awl4hjku88+RoWZ9yw00WZQhrAUMdnP5BwsX6LCH5TbrPoR8ZwZ
TxjG+PWe1AmiEzxt6kNUf8p4HI6832esPpm1PJwVHFYZTA9zWTixlnK09n0z0e/n9Rb4rC5cWboo
6emFKL01ztYQgfKNDl2Hviw5zVfxFalLV7Q+wKHBADPPWW1M6ZKG9PDiLyHohYrnkEe3zDm/t2Bh
JZtRBf+LbYwht4zoaAi8VlseAmP0Y97kxZhCCIL2b2d5XZzirdHd/DpLzuDKYOkI3OsWev1pQzj/
u4UGpJoxzoEL06RHKfpWjqgNoD7K46/luLO3pMPq7GRB7vJMBcw8xG5apbtCDB5CiZeU3w53Lw7t
TT9XOGU1xFFMw93WbTOrvVkwtFQ78T58jHZIdXmC93fHx/iHysiHoqX6LknNaQiIRUKkTRT1tQwJ
56Z4ysG4h7ZN4lmmr04l/xzr15E3q8nTBMY96LpaYWMUfr8entpxJ45f5ai1sWaJ41I5qsCmksuy
NaSxxBUtzT4IdlXhd9Lf3QqbO14GcIFIHSDkVMx6q+uE+qYB8+o+qcbwc1jIBac0Ss/mXbCrKiIt
BWm6yALWmp4YAii1sYavwxq+GP0D/0+bjDfvaIXDRB5SEjSKEVCcErS/klf/ox3+ncwLBls/y6/d
Q+X3L//fwxrUua5gGb8kqGObZQpgm7GzQxOLD8xv4J3ipXSpj353ijJG4lXsXcPyDyr9ynjJqGYa
icPB6TWHFoZqvzmGI1pQewzzckvL75Lvby/GBY0x3aXVmzbOgCaXd3Xm5lFizwhRW3kfdq2t9uAw
0J/Vjtecsq3+F1jGjEHsDjKcSOidUOndOBUsfbrVKue6W/rDO3xBYYzZVDoS5SL9kMBSsRNBPjX4
IX4Kn4hj+gVG5wI0EFU290w5N8hSIxlGrS5NiTMdXtGSR4N9J3tRfcnN7rllNqrrV7RFZ158SW2n
sDFwkG1kN/ven3apnfzTuTQFVZw/koIyL7qpM5ZHaiNNYwK0aDYftS7edzmxr18aRzN0xspiLJ4b
+xQQtYx3ZEaYOVgBjybpPZnQ72qvMw++sTQaak64ouJEr4guNSt2ui9jXSgvF/2+lPCGZWCTGcFu
wXfbS/JIEAKszKSvMazpe7iTdgJopt4G2xQ7d8Yjf5Ru00UiPfkfJiOfAH6mUROAid5ySzbdPiys
MHkYBo632r6tCw7995WzKvOUVCbFSdrIzTUPKUQ7KT9dV4ntN/8CwnhEZZTCSVKR3+izvT48aSon
4uQJwfhAtLqoWmTg95vhZaxvSAruX95Qyx/SABchWI8XVvIsyDgpWjqrD7U9YY3iabLp6Gbgisfs
zCOv5OkA4/3CZBDLOgJiVZ07zY2wVXF4GniD+NumpMiKqSsGWFzYFBqYeBsp6WGwlKow3tW+eFef
aD8w/OtHfMMKinE/yzhoyZABSkCms3BE45bI7nVd27bWFQbjf7pUTPIqB0b63Owzx2tpVl/9MoPW
OESFU3zpeLXGTfVeITK2ioJMItUGQk4de+76e9Lx6kib+n0JXFhWi7YU+pHEABgP2f6sYgd95Cg3
5BO28rhv44uP18+Qg8d+/upxN9SdALwks0PVE1AV4REWbOr2RaQ3pVz5nUkmY9nQvCp2H1uCWqM5
GBxCdhah1hP15V8KxOgdmCyUpRdhSYUKPkWsnxpMWx3966e27SFWMjGap2lLki40vmxntzphXZP9
GLq6qyGH8D19pE+TxtMM+pPvoocVJKN6CppKx1iC56MVxtYuPkXO9wGhJsxrFzrTZ46Em8HKCo4q
zurWOkmJYzIDrjgFfgUujfiEHImdgDkmdHhczttlixUa82zEcZuGWoXzlL8EZ8kjbuh2R7y7pj/5
KZfMjD4S146SfUTCRcrFAmjG8BQkraW38FLHpNOtSdpzzpF3bcxboqSNNjYDtL+c7WyP8WBbXZBc
Qo1Tupdf6XbMked6t3MKq9NkXpN2nqc5nIAp+oafYg8OTWcp59YBMf8ueuKlFDg+hP0+xm5rPepD
wFXInpXqbHd1vFuCybt+lDwYxgAMbLKSUvpG9s33torcGsl4YbCug2w/kZezYyu3UYYaaDVC75N9
vGvPqS+cK5Av0j3KvEd/u6i6wmK0fhGH/8UZ2lk7oIJ713vJA6Xu5SWz6NFcUXiZUfilMBUBVS18
hefqaVmEoyTO7vWD27Yp0zDACkwwKsHIogbGIs85vR11sDLw+7Tqj8G46ca9kD1ch9qW5gLFSqP+
H2nXtVy3riy/iFUESILEK8mVFKwshxeWtwNzzvz62/C5x6Ig7oVj+VlVqzXAYDAczHQPVjzZ2KK4
z9yu7txZ1ZWw/TUKMfP/WiOdWk5Gg5IS1kRXRemmzT788J92XW0HCvj4qnUO4DrDTJPq7G47+Quw
dHQh7E6XWINtemu4SfA4G/fM+Of8+qmsk8cTpsQ0e60DCAdNxgF6vfvio1DRsHeo0vnUxwfpPrif
VU12/xLlfxtnSR/ATk/HPGuAO3xy7pwLcoz2zI8HsHVZXnVQfQCLPZKcHnpmKAVbGH5mjjyNRHqb
NUYUgxuPQh1Ev9XHzx15SkMwaUTPoaZq0NrYOSiomYyJBgkhXf76wixD3hC8Hg0+Cewr0JuPbjt+
KrWGe+d3b+OgGRYxdJtxRtHMLaUeOmZzrb6JBp9Z9BpaeHdd/lz39n5xtEPZJYo64cZZe4UmBV17
KQIe2EBryfUYXyWR4ntuK4d/BSCWdZVntFHsWInYJcHaD+XSnW64tS94HxI3EV3+XqvyQ5VNUqhK
oiBazBk26XO8Cx286+axYtnET8i+t94kyRmiMYEoaw2Iuv6Rjc8t9YbqW9tECl/YOlGvVk+KU+kw
j3GXAUcMFFBPVEc0iGDbB8E9r2z32HLxtVVScBrmZZkYB5p2tB7qn6KPKtxZ98ExqSEaKubO3sFN
Y5AXCwkUll/7RxMX48wTYC5h7076hQOCulnhhGePFDCkuBQmjoOuR1SYsszCkHGSZvtcN37abWBA
xZnk8Mm4888f47MeAkyRf6/8ni+RHeoLMDX7iWSPUfk8gS0h/nYeZetD5dXyydFiGrNSEzVj3rs4
Yx+IG+5aXGXP9RV70PeorJ4s1bPjWTeBaVLMQIWzoLaGz3Iz+tjV1yHDe5bz5S8Nk+KG7UDgoRWB
yXLH3S9ZOj8svfkzvxPNzdEd4q+uyDtUbiLFDUNrhsXok8E38vE0aY9t0Z30jKK/rzyRUHs8b+HZ
KIVVlEKIM2faUosoFXNu75Yc/FZTmmi78yhbl+TvIw0UKYDwMEL77QKUOYR2snFVLbOrt4mHDYu0
W8v5eR7uLX21dJylEOIMEdFyEUJ6L7jGqMQH/oCv2UPkc489DI43+4n7P4yKK06bXOaYaB0WcYJb
psrn3dQUF1pVHzvRdjqpGgq3siscOWbhBcqwONozX5/sjDalFdpwE5u48VfRDQwKynv+1bhmrnYA
5QPqbcVhUUx3bX1MvIKVAkrWWBVtNJioX1h7saKdK8R2moNKC/tfruwXA6WYYlg6LaYeSOOFJhJI
aMn6js9TN7wd9//rPbB9HF5ApaBSBkFgtQtADRKDoGcMn7slUr1CbUeuFxApqGgtmLqJA+8084fA
+bF0VwwlHcUREBvxNjd4AZHCCOWO1uAhT9yi/c7YF1D/oI8mXEM896u0J7cd/wVMiiK1kxn4VgZY
R37axV2JTpPF8Z1CcYP+SyLCuelwndu23NfYpEE10RExH3SHKMVGkVsWXusL3QJ8Oj9Epn9+Fbfj
1m88efpiKROzaWo8F1bF59Z+zIPbuvEC87ZKuNe2h/NgW0UBnK0XNOlIo9hnZHorrOu9Ci930Er3
6gy947+6+xUheat88wpNOskRi1mbGECbvuF6w1l2QK9yaPFZJqpvduJm7yhrv0KUTjSEs9ouEfbp
DPLaB1NTECf9S8h4WUDp9IK8yOhpjIMl2g3sDiM64WH+Vo5gwRHtwnjY/WFAnVLhJP+S/bzASuc5
LYas7TV4yeiNO9HKuXRuinFUBzxR9Igh4sN76n2vllI63WNgFcbUYCnbHaZg8YzdJ4jE/ymd0o+9
24yKeLIds15slE54U/bgMxCAgxO7Uxx9LJrInbv+WXEGxO+8CVvUMBzRuIyxMgmHscAIslRkCmjj
gO7URXhZQ9W7wyM2mqTAYBbvy++QlDkpcIVrnMOVMhTCh6LqCXAFm2MEsaRovqJoxk2Oww9BZNPY
uz8nUxVZyspWKUvB1Is+gRIb3/IPaXoUjIThbnATDNT3eARMLtUl6c1d/I2IROx10lBM+VhqDIhx
SPZBYu1DJ3CjplfEFhWMFMj43NGMxLgOLPIcTrvAml1z/H5+x85vGJG/bOK+K4NIXDng80VKeUci
BYDKCClaZY4R1FUKgIwfxuEEmpC8UHmd+I1/9zoif8NUJiurrgJGHXmzB5K5W8HSX3AQOjfPZJfu
G9WNtn2FrlxAmL36InTGwkJPFj7VMJtseBaaifCYuWtqL3Dz/0HDbXubmIMhAQtsJEyC0+cML39Q
hPSn+ZYnjyZXLeFmnkNfAKRIWM5LjQEyAMx35p04QxAHPhU//zNwpaKf2vaJFzApOk1hDBqMOsd+
mXv0NYz9Zyd4PO/XKggpEC2VMcaZnmHB+MGJLzV6SJLd30HIcWdMjD5dAJFORxZ+0+lO7+P33Bcv
2/Km42nihU0IVirOHnLR2NA8VuHP83Zs+pahU4s5aKjBnMtrVzaM2a6jGRjQtLaNm876+J7fNxin
jo7vLLlgYwZ5S5MCpzNind8OpV/GvWKqfnO3jRcIKQnjS2NHvz5UW2gyj/MBerOuHSrS5s11MnWL
YSaR2lyuGWP6Z6xogpezTpvdmExubP8lguS00YzeVWKgsTSPv6U6SGkUy7SdrK5MkF02s1q0TMEE
0rv6hfgYzA/RR7ACDjvRUIquAsXeb8fJF0SZ2lazeF3pNkwKnoT0ZX/g99b1hMpBsVMP1Cl2SCa4
pTbInesaYHH1LQsvG5Z75115089W1kh+RhwrLxgDgKl/rogb9LvOUAQu5YpJx7HvAtbB04FxKD8Q
P97FeA1OT2KcKfNSxf6oVkz8fXWNoT0/GcMJYDz5ktteQlRt36oVE39fAdQ0IlPUA6DGybT5Z5Hf
N9l7nnNAQGXooDFyRDfga5TIyTCWZSIhM+KnsKvwar9rwEl2fvM31+oFRC5LmRXt4lnU+IrwMgtu
F1UtSlyxb7KY1e9L6d7QpBoLA8TJYp7cpXnMZ0xOgjuueTpvx7aHrYAkL9bCjEwUXWx+Y6C1tcUw
8vwZ4+LkQhSguK8rmmFU6yY5dIYJkKXkIv6XENrQyguDUf+8SZtetrJIcuNGt+asoIBgVuXF2anV
MQ4Uvufwr0AkVzbAOFXHopKWVrdRd6mb3/rhxzvsgNIsLkpuwZElCNIkelC0cDGqWzstZ3d8zneZ
rSvmqDaXi4ElgFl4l0RF+fVxaVhE+0h8v0T8SQ9t18oeLKoaxNiuw6xQpE2JQmcYnBEpsn4xXRlo
zS1+QpgS6TFmj1T1VHE23pydFZa0cD2vR4eLz5gMDVD4ALzoLspTiFLFeFSWBMXqnMOSUuUoL0it
91i9+KeGEgFy5eFjx/0ave94if9QPqhquKrtktJlBOVknkShU0+PU3qtFZeRqt1YBMhzNkmZRzH0
DoiVBQTq0eQoJkyEiOM7ZhAN5E+/HU+K0yzM42ES74NjepGVR0tFAboZQl9+X25ucjpCw5bD5axQ
31msOUDL6somYFCNl/35o6pyb3koZ2kSahBR6hh+Ufa0144/3griA/0YqqY6lGBSyG7jaOSmWDjR
6NQ4riDrbX26L/dh6r1jAHm9SzJvFBt0sEuIKFQFX4fmEFeVOyTP55dP4dOyuI8TGE0A3SB8dJj3
HHLhMXjZmCKdVmFIQaF2QLlZVcDoWXWVBRDgmqMPUajSfdvOqldeJwWE0YnykolaQFNCUgSsOAcj
8UzwzZUoszFQBKIv4vzqbV/hK0gpJAyLqXe56Csx6pvc2WX845gc7Pra4o86WPZL/aqvGtdZvtXV
sDuPvXXGmE5NQqmDhFd+MbOCKkqCCdkDZfpNz8HfX2X2/ciCf5qRzApDt7ZwDSb5/YhxEtNOAZZB
+oOHB3Ninqaa59tKUGzKIExoGJw7b7LHrB3wIqLhDVDzTQsvY1RFN7dlxgpBTh1JgEiRREDQ9eOI
USnn2EXfzm+LCkLKHvUqIsGCMOFH4Ye27Hc9lI3HTNU9KvxKvifWhsj7kUWzg5kEBPBIC+7imbR+
Cs7tgwXpyMfJnCfPjCOVWpsKVFzIq28IRptq4QVAl6Ha9dOjOVQutsuz5ouJPJxfxs1Iu7ZQylpS
DBTNlhaIyjlEU/fJQ+AXl8FDdMTOqY6xas/E31eGBQXEc+0AWCVLPLZ8MR0oZIEU9rxJCvf+9QS+
QiGzRpKlxPJRchjZk2Wqki+x/uecQgpGOW/GGWJYgx/OLgaxwCwTPKYmGhTH0hVqKcXBUonWi3zk
HKSUr3QtbbtCHChwpfC+xQwuCHqcm3H4FDrM11pVp7Fqp6TEJWhLUvQiRETWPzjDDQTf+8H7q32S
kxdW4Inc0IHhGA9GcWiVIgPbRnB8wuDFxCGyxkwSa2PMTISI0QvudBA2iTpv4ueeoUN0kx/0R/2o
6utUYUobVaDeV5dTPPodlC3C+SIvQy+oFYd260rCK/Zvw6TdqSotYbUTjngq/6D18ITxgTlH6GC9
6yT9xpElZXJiJDxkwDGNfTxdZqr+ze1A9/L7Ugwv0rGgEaQpfQOqp7nDUQEsvW68ZtapV97jmztj
gC2OQCfcwF3+Ovg4RZJDa6hHdpQ+GM1dSUO3Kg/nXXozT7FXINJ9UVZF2ughQLQCKgYg6Cn86Tjf
1lyI/uzjB5W7beZia0ARq9bBbsi5jlYh0WlWnES/xvIRb7pC5JDtGy/EY2u/V9i4GV9XNko3BqHV
UNNlEM/lwxU4GPfop+iSXypvup/sKtMNvEkV1FW7J/6+srM2tXY0whELSwmaREAY1vP9pFt/u4FS
bpsQcw5JDePin2K2SLytNpdojcV0JTq/VF8eSn+RrpLImccITaTio6rD3FT8RU8wegNCNLRhhQ/V
qAi5SjwpPNVBB9YFgfffnoNo31z2eyEAm12rkqfNPbPQZiZ6+JhtSb4ZsJrlXbSgvSev3Somu8S5
qkxV/8tmMFyhSO7Ieh3fBq2Oq9FuHjVM9popyLFMsJTb5fN7XH+FJXkhJUXGjQQWmVBGF+KNuedc
xVdC8IKirTPwxrvziJsRcgUoueNSjijCFQCsyps4voCCrxsb9210iCbVjIxqtyRXzO0uXFKGdYzr
b5MJSp7is9mrasrb8WplkOSARWFPGE+YkVigYnll78EA+D2gnlZAF12QGY1HZu/Pr6ESU7oueZdg
sjjGIo4XnR8eiz2/D6/Ra3PSDg00rvj383ib8fHFRJlHvxit0glNwIExNAzB/mOo3pM3W4dwnv57
suRvUiejkYFXOVEegT1+cmNqbj+CPXnxdB99J2gh0hCT35MOrFClyy3tnCErCQzr+F2pXzrIQc+v
3GabqG3ZOj4PdRMXtXRHt+MSpGVNEOUNfmHqpk9mHcxDidvOzoBW5sTDZ58/WaYbxkyxbdtH7QVb
sq7UGUhyA/j/YD+x9HbO7nO98+YB1Mmmws7tkPUCJQXGpIk6K6CA6pqjHv40nespPubh5/OruX2g
X1CkwBhbbJ5jjPH5k/NPQXPXqD2mPtBiS958may2TAqJMdghYr3AliUnC+mH9iEpQemp70uMGY+R
4iirTJLCoTFmrVWEACum+ED15baviwMj/be/WzkpFEK4pg6iXoTC6rk2PzrTgzEpanWbjdhrV5cC
oZZXYz52wgd8hml6em8eqCckqaDegFnfcU9L19iZnZv/c9448cPnNkyKhkvbd1niAHiuI8xB2reT
nno5L67CeTg1iFm9lijWc7OxfmXsm4ZYHnUYFADmeGF8Y0/RyTmY6Lgx7s1H+5p9yz7gGwbjOarJ
bcU5k2nJDcB2NBGwY+8WyZ6impblLs8VfQYqHCl0dHGspWMKt3TCa2e6s4rGLc0rXZu881unwpHi
RqBjJqycgWMT+9BHs9sW/ac2Di7nFjOt57G2U8WXgy1Tky9zUxaTicVj18tePJKkyHXIhUjxQ/89
DyVrB5GiiMESXTMzipLXUnh5Xp5oSI8Kg7bv5d/xUBaLprkBCcAUBkE5sd8l34XATeDTE+3d/GTu
s4vCe8+YzNosKZCUdQrhNgOQUT97dhX7i6UoRikioqwVXRAznUdh1JB/bmyohV2Bsff8wm1CMN0E
E5vtgBlYChhtlY5tbrfikfZzsTyYDffT7NN5jF/FnjdR6QVEVp6s6jSoQ73DzV+6cdY/auXs21S/
WDAVm6TT5eSA8xhsiroVHbuwuk3b9slZIFDdxyc6Ttcktb1qSXZOzHZds1yVSf2uA7H6F6XkJEK5
t1lMrINonhZf9hgsOYWn+oSpmb2mCCmb2cgKTAopTl6CwGrEeljhgaS1WxoPPNhpFpTb9afza795
LlZQUlTRjKnnWQiohh+W4tTEiqtO4T+ySmU457TKepQoqiBzC77XyXOW/Z2PygzwQVjMWZbDBrZc
L/OVRi6qSBE/VGZIuUcckzkJWphB4qsx/tEmrUf1TuVkYrHPnQM5YkxtGsQVUDpfDAWku8j/1aMf
x/+RNT6ays8jlauJhGFVWmnNYUxyB34NXukebezmdXQrZmfRUXzEtTLeZmA66bzuSUUxoVpRKbAM
pJ5mTQSWtqzqfUUwYVfmfeD3oGtW3JznoSy5g71OQq3mFqDs8N7Ax22VHWmgGKvevjF/HyRLbvws
cgzvTgFAyMPo5R8Ehx79HD3Pfr3XbpWVPxEB3nqKeMLT8fJIZS4QOy2Sai6Bhq8HX98RN/HN2+VC
O2QXXEmYtR0jXsAk5x+Dcc4whIPwHN63jenO44/zQUg42TlrJL+3qgaDKS0AUv4xKbwxKndacMuN
G6O/GrR6fx5t0xxcZ7bJ8QCKOcjXLl9GrYVpOpyyNGbu0MReOr8nfq8QxH+wOlQmCpbLEordAQ1I
oaW7sUUDqp26df+cmaUCbdO9V2ji7ys0kBPF0O5D+OuMq7oHIXTTe2RQRQoViuQEIQnHOplhU6ZZ
w8+mmJ3vTRazyM2ZSZ7O79B20WZlkuQQdORDMIzYooYg4rqaW3ugXTryCVNZ6W15S49KCsxt+6D2
gvkhdJzKVRXD0iBMIGpT6eyCbQmHqtjbtqt5JdTZGkiK/GJVeahU0/YqXOmur8I+nyYbuNw5pcbH
btmR4fH8cqogJIc3o6bq8YwNCOh6GdXHxroMRhV1hQpE8vkhn/q+bFBcdtgliz9k1j5vHs7bsV35
Eoo8/79H4n9YefoQtXmI51f4oGV/zYyy9Via2G4w5tgmiG67aV3Mu7hvaj9s0qtCwytM39XUtcIW
LTcZWnGHcFBxjW6/ojtEd6DQQOA7kreaVmJqKOgg0cenreGHF4EgAXVRxFdKL25e1yso6bq2KlBj
YhIDt2b3vWa3JD/2FljrhttFK3bnV3tzQ1EqJ47DLQplndeL3U1m0DYEG4rFdik6RTrb051cgbIZ
jFcoUlhhS9vlJJuQH2oXg/3Z5s/nrdhesBcrpL2p+iyFQhCs0IfejRI3T/+BeEIw77l2OI+kWi9p
a3StzzPuAIkS0zXmh260dtOgGFfdXi4br6YO4/obFlhIK6eZnlu/Osny6Dlv3mXEy+9LpzjOBzt1
Wvx+Udx01EtwduahVeS5m0ZA6pXrjkmdN1yfIJyNg6liKEKFmJfvrmj/4x1bsQKQYmrL7BS0SwBo
wnvL2tnZYQre0edtryCkmFq3+pJ3FBBZ+iXRTbf7c8l69C2sEaStyMcYtH+x/Ssz7zJvEe12LcZa
obX6TQfl2xUEVw+qN0lx3N5kYiuzpEOfJFbBjBZmQUrTH0u8KkTjh8RJ/UZ7z3iJjal8DHwJ7TMm
fQA4ljGOZWEgYa4vyPQPt3yjVcmrbZ7JFwx5omxiLc+12sQu5fslvqk15pJm3J33tm13/m2ITJ5d
RE7fjxMMAfvEsZnopT1m/nkIlR2SQ2dz0FKDAWLOv9vdJ1LGkFRVhJbtrX8xQ/LozBqSXg+xVvFy
ysfK64NvWhJ7naqDSoUj+fVoh2SmC6p98wzZlPTEtO9MZ9AGf9cJfbFHcuURdI/B0ottKbpPoLn8
x1gcRbRUmSL+vspHyrCdOqj5Dn7efLDJV50d5+BJp0rW581nlpUbS5dYaNTZRBOYwmfwxQXhccra
Ty3Lr22jWtymr/wAs82uWTo/Y4JZs0L1mK8yVLrb0Kmz1EENQ82o9jJIj6WTflgWzNQ7hcINVadJ
Cgu6VXYEfbBwj+A2ibnrQIP5/GFSIMiNTUk485ksWM2iTz5lM2RZp4D/3YGV+42IPo51owEjdx64
dpFVjdeoOLMVQcGRgsJULlWnRcCow08DeWoh2JQnqsEW4VpvL4Tfp8iRooKZR1HUhgAZ5n2E/pSp
+JmVXrBcl/27Kigc9wHmTXXBjPj6NOVLHRrdjNyDz/ahaT47vHHnLD5kg33iS5G4i7XcV3YZeEVK
7zMzu6lidjzvG9tr+vI/SI6etVNicREEp/CS6ZehtSujz38HITl41tOeMnxDY7Kq2o8R+PfG8hAw
6v05DFIrxh0IfSLVksJf2MxlbTpot23jk2F6lnXXqBgStxZrDSGFvyFzInCrAmJMHyzrxomfZtWQ
8GYlYI0hOYXWszrntsAAT8riZ9BwwneyN3n8kO3CG7Z7x6pBSNSkUBIFU6YENxldqC0x3N2Kn+rh
hmBSsIpVAWhz3VYgkpM5EIVexhwveXOZunFnujG/mdg73oaEJOp/LZHdLEv7mY4ASacvC7uJDPA4
qSLQVnBYYciRtE6tEjk+3p+yRHeZUfvT+MNgd0P/Fawvf/qQYDK8loFl1iA64xgYfB0drAjMJKkV
GX4xPAzGMyeD26seu97cDBKGvGb9olEzBUakTTt9yr/Rpn0472BvblIBYeo2taBezMD9+toMjGtp
eZpBT43OO9JObttghjP0s1bfvwfIhheDwdEw5QpxGJfoNIlzwx+Cizl55rx2+/mb2Src7I0LwB5I
IesMgsLwNUs6MGjMLILOnqhvDxN9oFlAGjeISXkd9gEo2OzWGY6knwzzcN48Ivb71cX0C9gwOcOr
JO4MKb7VRhkyS1tAaF95xZWD6f7EF61dKPtcpqf607AjUK9HM+qtoTD5zfEVyLaQ44TVeBiVrsSg
1WoyV5T66Jpjbo2i0hSFHy0jVsSit08KAELgxsyqDWZi9C2/9pXBKBsoTg/Ub/Qpy4+g/46/jBpr
e7dmSXPRxuAVcfVpjD6NeZFytxgcc3BRzEFSOGRdEe/nJcO36fmV3/BgkALg5cGB6Wislw7ispjT
0uMx3a8m64qz6lYbspNeJkinVNrlG+cRjMUQ0gNdByfMlA5L2mhJVfUOFiDJUUujxrwv225WGPT2
jjHZGkYmnU6jxBqdiVPf0jKPQ2iisbKPgfYQDJbXWe2lDrlds2vcuozvMRZxGPpvhBuqf2PDrUwE
SwdT/VDmftP+ZoTgXa0oIgMh1Y6O0FrFi3fZhsd3bN8KRsoac1IteRZqFAndZdDjvT0H6Zh5snRV
n+JWZIBiLWhWEOZ0LMhr7+VFHtAa+m5+3FWRG83BMdbDm2BO7vWG3S28URzLDb801njCmVYfY23E
6mVpCPV1SBSKxPs5wywTXs/Pr9/GNkGkBuzdhEKt3Za7FPE2xeImjanfGuBeL8tb3ax2fGj/9FFH
nH2HUBMqeAY1ZdfvCxQubdJRHx3APuh4fVAHxsRUOMPGAQMKeFYQYnSOAcfXaxYb6QLBxRoHrLxp
7a/hcv+OxVr9vtiz1Z50cI98svH7NEJbdnuwrT11/pgPQywVJLGooXOKgqIUJZqiAnPECEebvuex
fjtU8W6Y0Ab+DlNeUOQelbg3l7wdcN9ULOs6F1Qv+tegZSVYt9ps4YrYv7kxKzSp3QQUi5TkDWwa
q8Qd4MRp+vm8PWJV5PtztWpcigOYGikyDU/L6M/HoEjSjFcWXwI3WLRjNpYf26A+8hnPJ1GquLk3
TDPxFo6HV6gSIs2WMobKdrS8TUZsV9BBDckAt2Ju56oF3Ig+iKYQ2nQwuwsw6ZbCS1eW4T6keL1w
7u24/hEiw4pbEL/EHYQQEejPL+dGWHiFJzlhVM1pOCJRgSAwcPCGOCb8wzKoCoFvn8DEXfVil9xf
vnTj5BQV7qrw2bzAZ91lchP5MRgrBbst+5g8qRggFIbJ76J1iecTPgJwmD7qfeuR/t7o/njiEFYR
wZTAObNN0D69jhP40u/03IEz9vQiJpdNeWk2ivLCxvVgEmYgYQRHJHrnJYguXYZIH23qawFo/Be3
hj4lWGhcXu7/3BNw5dnwOfSxQ4zjtS2xZpdZkRiI3HG4d1rupZEJD9RP52G27XmBkc5vgld/k0eA
sfE0R/FqrBsuDS4STRHCt44rLgdKkenhW1KOrlpSt0aRmrhW6SW38Sbw59915ur35bg61DGE81r8
/jThvBwW/dHU/PNLpTCBSzvSsYLzMQcEGDND69ZWkfSrfl/aCq2uKgss6NQn7MDthyLN3L8zQPLd
3NRBCr7AgIaY+5KXfmuqtDtEPJSug1fbIGxc3dROs3RWXwCCkB9juZv6W4Pe2D31oGDjYH7gvEFv
Oz7FgX/xKrllz9L6ASKxwiK/fE7vnbvuRI5gm65c+zo4Qs94l+xi3z7pl6I5XKWtunH3mZjnMFEe
s6CMInekD21W2U0pjughPLYgigU5OB7TVDBbdxDhJkU/iU4IlTV4Y9TkB14gZdDQNJhdGlnqzc2J
xZ9p9+P8em564ApJulOJPbImLIEEufuYJD4jy5/fbxjks9CvjJAGzjEJQcvmWjMyh/hV+tTn4Jip
bmitGjne2BdwWes2vqvF26ecjpamNVslSSnGSbpTfy32JTpCe0IROjdWy0KbhmFDEQfT4XKEzg06
pEmJmsUy5082HqBhs39+Qza2/hWEFBL0MkPZvJhxoRmXTvhdpz8jY5/FX+L07jzQ1sfrKyQpNox8
BAmlBmPGO6EJmh4NEBrFaHKHJB7YCJTivRv5AErzmKAWdXrypiE8jNuuh0YXnLohX7s+vsZOPvZN
qqKL2FpBhAgTt76DQCFr6w5hRPJlFi49N/fJlFzmFbnVQJuTh/btOEY/z6/jllkmRIsIUlJBrCfd
Eelcp7Qq8fUI/vvRS5cq8fA+D/mnUcnZvmkZ2mqQBVPLQCvH61DLQdXKwBSIFI7zAUXZnlyzbuk/
dgXmBPplwvMKaEQVEXfTPobWEzy5o3NEzrpz3qWmNogPitrAm5pnRmgUVD0IbOQkKGq+gEhJd13H
+GwtATKhPcvO0D7SQZLbTfnyl9aIQLK6rcaGRykV1oA8EmJWx8VKPJKkCpStAhyIFpGXEoM4HPoB
r2HiiNK+yOHrqDGKoSVBHxHh9gXf/XAIQlfl8xubhC8uwbkKrjpiysw5dqmnum7hIyKo411apXuj
Nz6kU65IhTfiHyPUoqjNo5Khy4+TpjPqY1yigMk150MTVb2b8fH+j88Tw30hhOqwdG8qCyB2GVmO
Kpc/dqnjBUXYn8DHDf09o+/+POFmBCS1tsMApsuUvk1dOFVWIAI2idW7vVliaBMsXpapGgLYXLdf
bw+i8OPI97lTxQFYCEThtzDxHQRSh05FtLYJITqtkZUgZZBtiaO5n5CLocqASVtNKw9JlT6e35mN
8INKKl4hmI5JMUdWXLTYgqGhpUdCv3jU+BQMV7Y5+m1+NTMF0pY7o8caVwXmedmbCmBPqiCclw6f
KARuti/BR2bvzhuzdf3hJke7LphoGWhRhLWrSDAYRhIZEZ99eiCffg2qHYIr03VcsqtvkEH6Cryt
1VvjSSEu6JK8TdGvi8T1P++R4YX+Of+SX2teeIofLQ9SyIlLE29WHCgVsBTyaJmRhefOLB5by+Ge
9mD9T0xPawq3VA0FncfC687rRbX6Mc+LBFiT3nL0zzSTi0SqfNTwyLHvq4V6pZWHXxRLKzIV6ROE
4XKCiAMzTfPNObYnPR7qkM3Qhm0b9xct+2X4FBy7XfeMA6HsddvINvE6joKhCQJAXPrylc+MrE90
uE4YJlc9Db2swuhhZ7hcHy20PdJD4dzOS6/YyI1LUjzKY37NQDL9prLbCjpSBIDZJ1Gf7/HiCSWa
nH2xrLQ46HGgaoHbqhiJDy08LUD8EWdRchyidwUJJgr5qtOMoaLaW458J/SXhuvQv1NcLRvGrcHk
L6uCW1HmtMbsx4YRHDqnaP3amPNDPw+oukRadjzvNBsh5hWevIeJmbG6tuCp6RPod7w4vc9KVQls
2yjLInjuo4idUozpmkIb2bjMvoGyYcoeLGj7TuTS0b6eN+ZtI7kYs0QBG+3WeO1y5JbrOepphMov
Jg182x1O6ZfcQwJ1yI76pUpHduOIv4ISNq/iJvjj27yHyK8fgqpaDz4UYbJrh9qdwo+Bo7gHNtfP
0U2RXONcy591ppPVVpOLg9Z/HdgNxCv8YrzWVA1/m77g4A1IPHo7YMh4bVKpocW7GAJMXCXH1tjz
/NbM7hQ7tBGj8FACDnek7UgN5WoYWMWiqQ/h341P9sNtFrkONHTQVeq136MdP6lEezaX7gVPzkAH
2mtgkQWebXxf+g9x/hnKX6BqUWS6m0uH+gESNlzTUN14vXQx5Y0ZMzL71uDsSNjsFsxFj22saMnc
uq1tglqIDhVmW38zepWm1Rjl4Bz8xTc4neLd5IrVY5+SX9MSqnxaiWe+tstauIlyAsJDFrvo6YFg
VYDtwlzj4oGQaMd9laiZ+EHpDkNSZeDbmBObvSn+TiHvTNwci28l+i5I0EFvlKqUh25h4EUVfQ+o
X7z5lLOWqQeb7LwgSkAyzScYjtJ26HI/CJWBWhHQNw1agUn5ThfqZYCsY/FnejFrR21SBPAtBwcD
+G9jpNvJqouwdcZlgeDzfVU3bpTflFa7Z/yPB03gcSsg+eFkqtElV/YA0syx2pWsmN1ZN1TV7I2c
4hWKdB9NLR4G9ADLJSpY7YGdRGWxO6im1RSrxoSLrKL3UBr2MNeACbMQylpIJapdjPKIlnqKgLcV
GdbLJgXVuNF46JhYNqRkUEzBB5wf7uxd6+ePZBfeCsVI1GcVqNugqDbqCOei++O1efYwDkZlkQW5
bn4a2XRMlxJzgLYCZusOJOir+S+MWOXVKjZh2zkBOI38xvrHMJ6t8mSAtcOxItdIVRGWbHvGC5gU
YllchJkTIjIs36qTUENGbll46SH1ul3gNr/uEKFImF3Pubt8P7+N2/6CTjDMWuAbSe7FKJcxW2jK
sKDj16JCazVYI2svVz7Fb+JgLgk1b3yME/mxMM6DSXdEt4JFrYehhlwULY5FXvlpGX86b9Kmj6yg
pCOQ0wBcyZWASq/M+P9Iu87eunVl+4sESFT/qrqb7ThOcfxFSDlR712//i36vhvLNO8m4nOAAwQw
oLWHHA6HU9Z8KfubfBBcVyIIRvdVXZszQwJEqutuRMyArCou4r8edEstE25d+CxodEBY5rUaqltq
G8ukbp5R/lMZNygPde3ho116RfJLiwTLxtX5FzDWQZdKdCYjyg/L0Y/uMp5G7XbSTES1Hmrr2/Ud
4r48FFTRIuioavCVGJVv4URYJBthcg9GqLmlTynzoov9mdbmyYfI1wVq/naYI5aSyLKpI4dg4RZm
DIdEpqGI5Wnzan9FvTCdySeZmKvYlE55mdGKn2IeQ6z41wXl6ckelbEjcbaoc7kBldBijTl1ivVJ
xbv836Ewq6ktRM3HbYYBsebzUCLWMJR3mtJ+vA7DO8JENg2C1TMw1JxZwmlUQDySAKaQE1eKHK34
VjRfokhge7lrBkdQt+AqISPPKH0N2siiMegNRj5NEUb0PkiZd10SAQTb/FXHeBpODSDm7mdKLDQ0
HQe0x18H4Zl18iIH2/w15pacJSVABlu7RGWBTtnsITPM2E3H6GSvGKClNJ/0mLyjHgnFZ38W0GTs
X7OY+tKsADbGz1LrZwjrJ5KoqZt/oBQEKTQU+KLek1G61Rwqs9xwRVaP9e/yljKiapkjbY7+tLjJ
RzRVe9nnVLSoXB3coTJOZx5N3VI0QDXJr9m86O1Z1cHq+beDYaix2KEwKljlSVdLClD0xJ+asNXc
LQ2vawfPe95BsAPBVFKQOqcehpn4aNeVtx/Xv8/LUOxlYNNWytyoSdnBq0iOaHH2c9/+aFwWENaS
wygceMo/UH+UQWNUbkvTzewXSKNO7qI+IbMzZAKB+AsGBwXPGlOHer++C7O2U9RqWCAPEop1LIVG
8o5qEBPVLCqSv8ho42p6DdE2k9X2OiDm/DC0iKUK6lDpkWCfgPvvUxF3XuVgTMhqqvCYdYRT6jFz
LfXnnPib+jC3hnN9/7kHBQW2KL1HQgJL9hpLQ9h9yGZp9bYe3TBGEK0kaE1U+f9+D46F5B5ypMhM
MGuWmvNkDVsBa12fpQVsRLCjSdo5lSkieeQqACIQ/0ViVm/RsjSpK4q0DsEkS47cFsF1YbhqrBOk
v1RFt9BrxizaiIe73iNO1PQn0NtnoAecBoFt4Yqxw2DegUqlg7PfBoYKLgptJBejFfVk8sRQUdKG
fCHi12+6A2wZ87NWrVo9KQkjzCKJ86CY/5qmHzZyD8JsR9pKcbVsoGPTEw9V21Xz+e/3Yv99KuTu
sLQt5n3FNRViCpfkkxkH5fLxOgS9LNjzuIegZ2gHkdbphPExgLAby9Wl+z6/NSPdUcEN0qihZghC
hLzjv4djjmTT9ihjybFiufTB3r7YerhIj1GlO8lfc0Ewe8PckqjKxDLQvek0O8wJOZC4E6ixSMeY
K7KrenXGOIgVhM1fMdnStzUniZZ3nMfdirGRmVFLSzzDsUGr8pjjUpnLS9P3An+T7vIVLWBfpuaa
kcycIEnZflej06AXnm77Sicq0BWsGBuZ2fB6G+sFOHYSdivG+GhOE//1hJ3XO2+w5rhp6mhO/5ya
1cBMJMGpEa0Xc/DjMWt1BSxPXp4d0kXFM2BypfaSiOZAch+Jqg4WEF2XMc6SDU2kmtnrUjMgr+nm
30G6hPCShRScDzh0eJLBKUJRZwrPOO8hGdmQFxkrawEksf2ivrUGgQcg+j5j1JrMarJixPfb8ZLl
Bh4ejXfdpnG1DE80FE0j0PJmLNVsyLk2Stgd00K8XiIu3KSjXarhdRiuEuDzoErTiWazkQnQORV4
Y0CZsy53IzT1DXXrlGaXOJNhHf8VFhuYGOzVVpIaWJK93clVftvKqxtNqqcRIig55ubZUF8IIin4
f6jDYhRgRMI33qQeCjCB3tC0fVNaEX2egrSSf6OaLkiixtXq9EmXZ68sS1PgtvEejXt8RkEkQ+/1
rYOCyKf0oBy6gx4amEgsihJz9RBhF3QqokYCDaevb742kse8yBZsXxR21WHL36PnNtxPKAcKpFjv
E94H6vEaGU7OEFbaYRwO11WC+/t332cuOE1BBg4NjDANq+Qo0+aslmAjeOcIZEdwyBVMm3+j4G1n
xX1nRXhuzM7ayO6ChlwUx10XgweCKka0itLYK54dr7ehVpaxGCY8m4wuqLS7MgGp/d+SZuBC2EPQ
g7zzcUg9tMOcIqpX1XexnTjkr+nkKYCiw1lGfRrK4RivJrEqtUbZGtJA2nZZt8iNtehrhUrj60vF
MzgWIk8oFjIRQmbfZklj56vW6Rt6g2q3R+P9uqjfjbV1LHUQ+GncXdlBsTbAzhfcSliyyFpzp7al
p6ZCL3ZbIqf774Ri9l9WJWnNqVBWZtyNvTQ70tLfdovsooFef4+yoYQVVgvt5bggXmtC18hpajeI
9Jda4wLZKZT6vlknQXsiz8tFgNVGJQvMqM0e/YnEUaFHmexFi3W/oCtBjvsP0pz3TpK0q1OpouuB
u107QMYWRPq8LMVayp6l9X6J+b1lvjmVPgXX94pncvZyMQ6vLpG16zWMozfXYDHvt0Wgdfzvo4UL
cU8Ltw+jC70xrLMxpLLXb4Y3YeBVvS6CM8RfKRQ2ocIYx4h9qxvIM2FAGLZm6w7FcNbIV3UW9Wvx
t/8Fgzk8TaQURQJyfdATZw+rlIZ2LLn4t5dqi6/rrUAk/qq9wDGrRjT4U4OKVcvXCkOt2vK27xb/
+s6Llo0xoShbsbYuhUhx+XUcb8gCym1ROJWLAWpglBBR1oLnSQk7M5224wCvAkrcJ0dZOsbD0U6+
XBeDu1Q7COacbIU5l3oGBYZF8ztTDfMyeYenZu0gmDOSZghLrxYgiHyDrTekjwv51kaCPee1CKGH
7s9isRMCYwMzMiwKI4frafYVz7rXgzFEdbw3nIbzFk4+Omkc6UicxhW1iHArR/bojB3dkNOpNhPo
48kKiV89LJGr3M6BERiH1EPZtKiLWbBxhLw23ApGjMqjDsB2vtv6D4iPCq4hgfIR5tG4kLlsJKWA
adOqc2crIVyrW2MR1fiI5KB/3+n4Vo9SIXWAyZXDoN61yo/rCv4cAmZf8mCB0RHuBCHMm8pylM9l
w5pXmLVZZdmxM9TAksCXXtWVm6iK7SIb82NQlc7vCbnPrErEiMUX8AWfMRR2Xum1RG+ivMt9UP5h
PlGlfRIIyd0sECDTHJyBjzDHWMsUNIeAVcdDENQjboL2A9Vrb0pk1G+km/RDG6znTFRMzZVsB8oc
bLkxkhETy2XK1R8oSJcpai2wHQK52FdeZ6zz2tuw5ENnoP+23j7XcfKPsrzLDQKXGOUpQXKdTS92
8rAtq0GrLfTe0bJbfS7RECCoD+AbiRcUNsPYLNOgoo9wg4miU1La0L4Fk4afY6CIfOjPpkAruIu3
g2NsUrHKEwoeNGSTes0fp/iDHtuhOXSCxwT/hO1wGFO0pf0qU45G0Kc27hJ1/pBED7NdYMRtfdel
XVAX9aXd0ttKiwTXF8+xsFH8aqE7j7ZyMO+McY7b1sD8NK8onrqychftZuh+mEXuKK0scJXpQWUN
yR6LPWPtophdC7886esntdcwRHOVQksu7ptM968faN7W7bGYo2XFkZzodOsaO5iy05SDM0jwGudq
4w6DTTamoxRvaQaMwSO3qztcmiA6rr+K53lcyUnUCsGzFns4Rhv1bjGUdgBcNH+a1qO1iAhx+PuD
HiH06GroAWT2B+PKCpLR/CzmxKJ2/B+DhiDX0Kq/Xt8bbggSLXF/gJjNifK0w5hA6Hvt2w/xIXV+
SLfV1+2eYIjqZ4ySeU952w6PTXJOBGlOTBRBzaN5HOpD3h2z+R12Fu1diAzSwAxmHby+hWWr7nSU
3OMIY8q2lrqrRJw+Cq4vHF+pX0CYDdJjw57z58KlrffrdQb3Re3q2uhdh+HbhBcYZnvI2tYrpiGj
BDH/sipndXPbxyV3evH8FWrY3lqEP0gsn52kd3kJKgKkhl2cn2P5lKBaeIXPV9xX7nu6CnZbxLaf
dJhmV5sNxMqTfxLzo6R8TiQZWbz2XWbuRSjGmoM3OCfo1928sU/dzDqpQ+0n2lkpvl/fJq49wMsG
uXtZQ98us02LsfTmSENEMbnppl+GLVowvoF7QWATt4Wsxu2qAoFyQSrggkw8hG7BBYn5vOF4qA/X
BeIWV9joK0NqHVOWEXx4fYgwoRo8NlS/V93pjmNIm7yqBHjJoQv7r6KErgiPdY6iTt0mfaWHFs0F
+Tn3Iy/7sZxoMYf9AROr/5147IA8s10SQ1oAN59WF9Ojveio3raeHdZoG29Fi0mvgzdny8Q4XsvS
TNNk5+M01qCny4LbNh9k5TNIVm0NRR6GkjnjNmHQJ/r+zdRZpLQ6T5nVRue0qHT7sI4dxlZKWVeL
wnJcfd39IOZcpCOZ0kHF/VXXt3l9yUUEjHx13QEwDy5UGGDKTAmJjafR3y75KfK6A55dmGAyuE2Y
hNf3ky8PdBXdKWhaZltHk37FnK0Zt0omndbpsKoCF4Z7HdvohgZtE5q82dgs8kBL00wdInBy5el1
Exo2OOmHormA1+3LO2RBEw9On2pRqpDXJ2/UMrBnmsCayXjO5OUI8N/XIbiX1w6C2X5LB7NVYwBC
q8KxQgkdWpMF7wPujuwgGAUgSUOqrhqxYlPtGhjQpzfW/XUp3k4SRWDe3mHQ37B7bpdRto0N6WXP
fojAgTmdo4t8V2Bw6KPhRE7lV2GfuXIYi0r0RLLR5d3hgi6hsuYFuIN9bMxvC0ZrXJeMr24vKkD/
vgPAMMJl1GIsXqzctBKK1RU9LHswj4Mh8ToSx79AbyR67sHYBH+J9ZWSVF42c2gRGCk76wB7/8VO
1vSMrnKCfMpoOCX6KgTOOmf5wMGIHCAa5DWoOKMaRV4lYFrD8tX54IDHwKxEhA88r/YVBKMZKkK0
YxwBQkfr0/rdOKkw8PJD8h23pZv44+CI8uq8vOorSEYp2rjrMgX23dPu6TjbAnQJ6scVHTD5nYhb
h969zHXyCopRD2kBPa9lQTraaKMeKFUMneIpguHtk6Ig84WGf/QVslQxxYKiWElBsMlCUt+ptmQ7
rVv8jgoY9GUoOhokbQNZJ8bRWJXWHvS1Ruyvvxijl5X/pLroUU/tGbtgCnqdDRXd1W/5cue4MXHj
I2yVXWbfDLZDdx4bZznJAZ27LokKx3iGCTK94DEbNGVFZC80TNY8VscliMIxTDCjrvGrA7mTwjIY
D+tZ9CblacUelHn2RC1Ctq0M0Mkc3JZody1Z3LiZj4vcelMR3fSjFEhD8vO6BeGREVvoU0LdPAhd
DBBZvDZWEnrYlmm24dyAst7FgFC//0f+QputQc5HHdTEU37rOHWxpx6vY3PuMaqeSGJr4LYDT+5r
6KHvKmObEbTT6vk2VQnqNLagJ5sAhhcU2uOwsa4KocGo6RG5y47Tsb+hncl6qPryWXTkBAKxFfXF
aJkJ+H5gt2rD3YrV6ZrvTTsLjD73YCMHhyJjG5M12NfXtNXzas3QFE3/1k43eimq0RIBsCoBujaj
oWFqORqCoszDcVQEMjxTdbw50zshmFtEQR9MstXAoPNCMd3am9owe9B/xKf4pjqnlzXABh0KyqQG
fgzjNn6QLuTSuIWrfGhFF45IYPr33YVdK3qd9zpWVLEwLQK9xJloTjT3SlN28jL3C0FLhaSukLf3
jZP83ajd5WCjfy79YH/pP+UYIi6LpBJiMnZsSDL0WsbATC5reqyOxN/O1ifV8MAwKwedU6KjSNQc
w3s60FI4UwPDFkYjPdub3VpaS2rak4UkivIweGpA2y5sDODOL+0x8yWhDaEysHpE4IWAzguNU2B3
Y7auUiVwUaDnJ0YhkWN3RlCrk59ptF7F+HLdXvHUhJYj0S5zFJQ8d5zsRMvbZk1mMDV7KC0tnaJD
LUnUxKKgB/f6wRwRyqWNgAQmV78WyeiKrJkmtMdQir8CyaAb65v1qzhrDgkKf3UQ1ivnQPLsT9fF
4y4lpENxOR66hJ13DHqjdNUjRFusUnOnOmqcqFq+G1rlRstEBD4y1yhrOii2keYnb0lNt3JNG0y4
wmKOxUdZMlVnGjXFBbth7Bik2xwkkW7NyrhP7OlRXcyH68K+2Uu8M+mwTIyekm0dI1teL3K+2ss4
SLjcxuLcaCGZ//qNzgAwu2gadrbNpgoA5d5Wn+pB0N3+NuQCAASxLQhAWe3YJDNRx6WYyyVGSIn2
z9C+XHQ4HTG+0es+R/715XqjGwwY86qdJXvoumaNvXRWDn0d+WUedG10E2nCbuM3bxoKBY3AiQbP
wpuGX3ua+6bAqC1Pvm+/WL9L8B146IX0pX+2xFVd4mxIC3hdGH0U2a431zeIMWQohYGiOh3xZ8YF
A9GOrsR5hmHtKVjfwVyt6EGmyoKl5KFQWnQ0zaL5AaUUrzUvm5UYKSQ0JRjdLVhmnEHG/7CX1zeM
o99IIIIyTzeppWKJS5baAlf+KCXePF2U7D6uRGTyIgCqMTtjqHWSvtgRAECK4W9t7pP593URODr3
SgRmOzqQcCu2BQQFDfykhbHtH3LtsRn+upQS+75fKzYZ0FWR2qL4zEsa7EaQyXfgxb8uC3fTUfOp
gIhHxkwMxtxgfxfZKjD7DsN5JPI5y7/WongKvele3YRUCgxnwcF5NmsMRNZq/WrqkIJeG+UJ7flH
I8jxVvl7SUDvR8eIwKlGJdjrfe+stU2KVEk9o/mlYerh2B6IJnrxyRxZwKBJhUEFMP71GsRutgF8
AwaWCwONwa97TsMS0ogjj7x9QQGwLKsywW3EPl+1NAHdXAtpEgsE8kR3lvanqr3nrOxQ2Og/IZi0
oupbCoc6dpP5ZyL9bbgOe78HYDYlnuQxmic59RrkG/XERK5WF1zYHLP8CoJ5FMgg0C3beE291NLd
bZGP3Rwd4qb1OnAkTPPy47qa0TPHavNeIkab60mf9WEBXE7WgOgR5qtncEwMBNKGYJCHjzERjWl6
GwN6XkXU7iJRg/Jawpi0aazrxY7BSWKOjnVSDtq3rnRSVETQy8b8dV1AnnXDKI4/YIyKL62t5DOZ
U3RamO4wByNqXYdztMyCfXv7CmCkYq1bpJu1kkGq5Ii6FTMoAttPStCgzF7lr4fRQZ2OKALKV5YX
4RivHGm7scjQ5+OBPdPJSsxvsu8kTDVRbqZY0BHBP8F/oNjM0zBqmPhZQrx2qxw5RRd7HDaiaWE8
Zwva/4LCHDAr6yKjWIBC81s0PIgaN0r/RKNB9re/pmKiW4amIrB04WGjGcyWlTUpQadpp56UBRWy
qk1G3uEe7BGYDWqMsgFzBxAMBfwSZPBtqQ2uK/hb2pjXUrBhl2lMp6hKgGE+yC7BRHH0Ez9Nl9Kv
b2wX8a1PIE1/kIPaSwNR+wj3cL0sIBuIWZZm0DsZ0LNWO1E9+l39dWvR/a9Kguvw7XsXUoIEAq8J
PHpByc0Yqs7I15SMWoLgkhXOYRYg0XpQ72dP9ZtwdOKv11eV53bRAgw6a4JOfmLgthVzule9x8YN
T3bzof1rwjuIs/8+xd+5deAcaseiG1JvQgv4kH9SzNtu/aznAvP+lp2B4uBuV+z/zL5hFLCtwBTb
l6DTm09bQHww2ctOhvKwZ3rHOkCjyY/qn3gQGUOetdjBsvOyVL1QFq0AbO8v3tw75X0CzMVV3MrP
PsZu7kleLZKV7gl7l8GN0GlGiIIzskpZlHYWusO9kb7UXMNtw+n8E4MNDxig59mC/gaewUfa8XnI
E6IUb3qnhtU0xnEcYm/6mVZh9SlBLDfy4lD7mY8hCBrdNBAFrzlaCQ4yTcXryULQgu0NQEtn10Qj
noex3frKZhzHzXzHQQMG+vlUFLCab5oD+lqJtkrGe3f5qRdBfMhPFuis9dlbflO6eFQ2u9ePGs/o
v0JkzgLmbmwtMYA4BdXkNEF8n7sjSu6c2G1gzoRFIuStnrzCo8q7O3sNoi/WtDzjzT4B6VB0/AnL
HBIn8UWhap7dgtFS6FsEbENvKGRjdJaZRYUtI2FzQdjfRTPfj9ytL5FDHO2rsCqd3pDMIXiFR4Xf
CZfMxZAPGfC0+/iAYMWpDNMjCawznATBxtHzdA2KsZEVjH8+FYDKjnRGxnRQQ1r2IlpCji15JRGj
HnHWEDnKAbPB41guqny0KoFzw1dBA3zdOM7g3GXp5EaY+mWIbRrkkd3oN7Lkh5+LO303zojKCZaN
e4h3WIz7O69Kr/cjsFrjsVculYizTvR9xuOVp1LOjBTf1woLs9T+MWRR6JS7IyCVwWsOpdMaS/5c
6ZWa5ooc03ZFuz5hYkkkmsXEhbDwJAUXKMieWWIwQ+v6ErThMTj9Pg9gPOv8KhIYcO46WTax0KMG
Hk62GiYjedWmFgJgBA3ezeyY0s/rhk0EQP++O4rqVKM8KcNGjNKHwv40mgLqBb7W7iRgDBlRy9RI
KYB0HrzuWAWRp37U7jYfUz1C0dxjIRqjt6SGLyHHWK/VlRQwpaoHy9Nvqi/Dd9znQteSazhx/8A3
l2U6IoBR43pU1tQ0kxhPgcUbfhEMmgvzm8GZ/DFy8kdJSNzOU7k9IPMaGOkg6U6JY4SnvpGldMmG
0fLF43Wd4K7iHoVxUroGcTVTBYr5YJ0qL3vIQzWsP6nPLpEo88vTwB0YG7vOpAYz9kyAFet8TA0p
6DORS8J7zYM0HFuEMZGoyGcjoNHar5a+ZrGn3/2naiD7Wh51kH7Owtw91+XaYzEq2KrNsoGlAyp4
r50kp3frz+TYesbdDHcrDyKXCAI+/O3aScdo4RSn5dCq0MLo8+p24GtdoPXd6uCMBbYnOmNcFdyh
MSq4lpnd1kmKA60ad4UJ+nXTOAySfryuhJxn26stY3RQ7REkG7ocQmkYBhw0RuVsTxIRZU440cU9
DBuOayu85geMuPM0UvrmkjhFbTk2OaBf2G3WxumUxilRdZHnIsPI1fuXdWTHuSmopKtTuo4DbMf8
vXfTe+MDrdNWfeurfBCnYwUbx47KnFIll5oJgMlyLkmQr7eyiItOdNDY2HbbowzNNqCK1EdBPs+p
byilM0bPHESFonzja4MxDKEYxP91RkMwindLpKqB4bg0x/yA2jpX85ST4upwycVsvvRzrCeJXf8v
HMvvs8qkk2cZcDSmrmL4AC3VgqL41/Wet0tI5ekYOELwpGdXsCTTCI7+BaZq/roN1YdqRTd6PyrB
dRjeoxsDlF5wmIu/K1VTXkAC7+W/ZzqmQvWoVAjDHGPVxTSio9o6aSCSjmur9rBU/J2/EWld3ZXz
jAKiB+WxQ8lb5GnIobtakPlx0Amk5O3ZHo2xxVleNRlIGGGrzNUpl+9WZ3s9mXHAw7gFa9qnchU4
bMJ1ZYyxLWV11WyAzGpne4hvcQjczBsOqFKrURju0/di5Yp6cXgBtlfbyVhlS5mySOuxrlQ7rTA7
ghPXH47TJQF64k1uj/7fRxq+ns+iYgEqEnsy9qvMHMRUQZuOrU1Y5fSzkSNSqSSunObO1jRHQ1gt
wLObL2hvHPuuQ0F9okDStYwddYodc/1+/WxcP4IYr/haR1PFyG1QBsWeNVwW9U7Pj8l0/HcQzAvY
WFcwn8aAUKEmRe+hGhD9TQLt/x+HTZcRJAEDrsmyhZGmkhUUh8eIcFG3pwjgx93Qs92FhUs+XheJ
a48RLvyDxshk2rWeRjTWZNzQMF4RwD2F40NnFKC6KNC963j8XXqBY172Y1tteTEDTu0Oc/U9KgOj
Ca9DUPPwVrHR6IH4B+IjbLBuyoahnRcodmL8kNbU6UjqKuvk1CKK7v+xdn+Q2MxFk2Lp0gpI6z1I
/f5jF003Paqmq5xUpGYs0ew5ISSj5c3a17pOsH6j7sQfcce403kcHfuJbhhord1FUCzO37AXGRn9
AIfTpGAiOBwe66CSw9wflFTkzokwGKWIe8ztKUdgzCc5XALjVAVJgOFz6DdfTjRBY34T9jvxolno
gPuvlrA1WsNgtFZD966MMeKGgFjINfrogmCbb7aZVyi6WxU2OHmk78skMvzUrl9RUZUuyO4+TbQB
/fUNwMf6bOgr5vqsDpFOBqqnmvtmEzEbvS1IA6XpXljmRh0yW+26HnjyE+Z24I3h5X4Zmq71qf+W
rA7mDjjES06lqGiCb/VfFpm5VvtamvpYhra2lWdmD7VoLplIcZj7M0G+Ty5xm3ibNDit9DtVLR9T
rw7XDcoz/cWb7VLocFi0FoKLjhFDms2sxoBi6Cceh5jE+DCGIAr81H2NnzCMyR0vurse2h8dkhCd
Qz2irXGu/4S3xXZ0B3c/gZF0jOPYHnP8hAqNaptR+JVlYJSC7Fqg9qytxTNz5RxNha/YqyCqyFXW
HTTjKERSrhSoa4eVUzHZrvXb9rGMwk17InZQloIrln/7/UHT2QjgpGEQVNbWuCDulIC2CoD871Ae
aWJHnPXgm9MdGmNOtzyXurQBWnIxQuWSntJwDqIDnREARltXlBYWSsdY024zFrOesI20LwbPBESD
J9eiLQlIf7wrxPCiNLh0X5uZTl1mBGmwc/OpSZ0YbH+J93NKXBrGk4SDrbmHcbeWzNukrJeuTzbI
Nmgf1QaZ7wfZFvhGfAjEnZCGQ/KRDaxqoxo1U17AX06Q56sfmw2V+sVPwVkToTCCtKqdE8VCEANl
62FybAtnuuBG8tKw/9kVDghpz00ojHaJUOnfd3eCZg9JUmVA7X4aIUHJZIdJLZmXh9Jnk24ZtSvC
xliqb28t28uCMhfDPOaJrdlYUP0uAsnLdkhdzaGTdTCgVzhZ5zmweg2NsaOlnjf2JgNNGR3MqTdO
82/ZL7zlEB2MB+St7jAca0VNy3wQCsq9iShN5P9rDmM/qyreYo0GprJjekBvWNi6tSt/IHeGM3s0
0FHWnkCNeEEqDJ/9A8nYzd5uy7VIIG12NE7N3XSgvkx9J35GCjSH5d4AP6qlWimO+ZSU7tSV3og7
whSxiv+PK+iPPGxfbKYtalHQ3SvQ9Uabi0xfR4xIFsaIBHvFUv1XtW2Upg4gtWucFDd73Yiyctw3
wsvesC2Q81blStoAYnZRDRQqAXor/n9GTHWQVvjStO1dlJ/7H+b/ZQkZy4Ji+HaV6XH7MxIOxTsN
qheSQ3333rjNTkzGprRqZVqRBbzsIiE0GZY+gswXjNdrL+sFNAICR57vKbyIx1gTIoPOIKGKaNur
o3QP6fDRmI7DTNy+uFMkgatAz88ba2JhXDlK/TQb3bOvDSZp7BlMaRWKvU9K0ARl2AfmiXIxXD/H
XFUBT68B/i4L/KDMGlrzlBtD36La26CJCPnYRoWTilqauWd4h8IsXTr0ihmZQEmGxbHs31P8NRdO
yOK7OzsUxgAnVqFiuBlQKIkFeI68Kg2WBfonPZcoqJljEcEucZfPllEPj6pmjH5mdgkNHKCjTBp0
UUQjOimqfxqpDdOh/Vqt365vFN9A7aAY50pL6wgE6IDSQppPmQ7xsT9mDgoLBXoukonxq6JsNhEl
qxOvLtFL0Z6HcT2Y9kMRC1SPqxQ7gRhzEUU9CgcsCKRKQR2fOgQVRDQBvNg/RrPRRn6ZknayLpVk
DbGZbzPYTA6jj5oc35oxX4cEdWCVQvIhngEEmqUo4FZE6TkbpAP1kNyn1pp4W+HGB+pUDQeU6NKp
XM8k1CKLy1nBV3iMStSl2ZCh3eC7lb+X/FNR/0pE3fQcZQBpO7KTmDSP5lu2ns8AifOQxV3iFVJ9
0PrCjTDtKwF3WSxiCRUhMeqgmUOvRiBA97bEchbrc1z4UrG5nWhINLUCjGGl43lNtK6hTgs58teG
dbPibtSo2rVofOo9Iv2s569KgVP7z/UTy92dF6DnA71zebM4aY00hjmq29odtO82ulWn6Nd1ELoq
b6R5bomjLNUol3otjULapR60BdcECdPks9k+/bvvM55lPuhzHiv4fpddKu2pGt+RcjTlnQDMdsRt
ns1ZCYDej8L0vJ1zF6Xfs4MhSJi6WoXKt/Jdx+YFks3ua6SIzDkHZNumfjRYQdrptxn8outLx93/
HQxzN+iZpJeVCdtjDqd1vC82f+gFqyeCYAxAZVXJug2QxJJRMGr4doMogi5qD+FdrPs9YvlNdTlf
VXkEDCZPIiXXY9ag4dk3FZ4zeNkHovgh346i/hbDjJFItXRm5dAYli5Emije6lqnIjA+kE8YKBPQ
2gFRpugtwwD4buQdGrOIE8ah5joBmnK3BcU35KTc51EZnnK/IWzq6KfYrdHbox8xg/AdKrKDZq7a
0ojyVhuhIuD3dhG0dXrzh50L7nOuwduBMIZ16NB0lbUAWdqbOG880OG6UQv39Ycl6vHiWqMdFNXX
nckz6y0y6xpLmTcfkuUuNQUvG44L/mqr6B2y+74sy2NplvRIqaljZ58iAxXsfekk28d2SIIkE3V7
igRizGss5+jrUSDQMNaPyZzcT/Z7ynghFKqSMb8YPWWsCU8kO+kGKUFC9HHxErcKajf7QR/uyTk5
SYJcMFcg3cCNDndVtdm+YqNtlzSZIpRR9fK3Ikk+LurjdZ3mFRuhMfYFgtE31UjKoi7wItPC4WgO
KEyuMYpXf8pHlzKirOd1DESzbrjOA9obbBgLdL+zFQq61LfdrOdYw84CI+N6u5qam8ey07Si+nXu
Cu6gGPGkra/TuEEXbo6GnqJ5SN7RgAtayRdZmENkm9ow9j1kQaYv6BT7q1H2rm6OgiZGkRzMWaob
8MQ1CWBGxPPL8dOWipp4uLcTHkBoJMar2WCd79juo2bRoAhy9rUbP2jNTf7XEwGp7d5BMJuBct22
zRBa9CK4ivr4ENsIZ2bEiY2j/J5i51dgzMasE55gmhzDkN7RNxhYC8Mkc1s0qtE4kTgrIlo/Zoca
XW1VjWD9ktqR/sNBdjAuU4Mifyc5gH3EFU75pRfOG3fSRnmBphq0FZgREamXUUf3Ds5RoASqlyFf
jgyhu/hUwsw1PgtsBSeKiCV9wWNEjJRE6RUL+7fmptu0mV8azeOmE/Q1xuOltok/mPl50S9mk77H
Eu6gGdPeSvJs2dTsLv1j0zyYq+Cu4ntNOwDGdc6m1aiNBYYC5RQ0OAX2gwGFRbNn/64xLfmXaBI5
90Dv8FhP2tDTJqYC6WMnHRa5L8AfXPa+YMuoO3RFRdhnDcobMLe7BkzZOdZNc2yCLMjBJvR8DMSZ
A/4h+KMhzy/83ZWf95mkKQlWERQ4zgi+2Kh2skxgC3kp5L0ePnukO5SqHfRJtaH366k5/kDhwQ35
pt5ObnLbOZ2DPqiDtXrXF5IvGJgcwMVNezcZ1a9mra+iCDexZo0+Uti+qq6BFIko+P6HGr7gMHpO
1rkeihZWC2pYf6FkYWUYXUobqV3qUJuZI3pf8f133FP/FY3R/Kqf8201YLhGeQU/p6o8Gp0Gsrp5
SMA5aEyOaWW1P+TSTyJblWvHymMcrQqGe4+ikQK8rAx29uW3MKcii0EZY+f4LbNbEZxDyWnv0al9
NF1iO0XpUy5HtJx56jcpFR0VwRazpMcq/tONjhrwi7a65XfN7d3yJg5p3TXGLi8+ZQsUUaGIJGYZ
ECxzsIxBwYbPtN9g85768P9Iu64lyXEj+EWMoDevtG3H231hrDt67/n1SvTqrjkYLiHtRUh60EZM
dgGFRLFQlYXNx7S/0Jq+D3ZgTfvS4vaxleeML14mNPUpFU1VL+Y5DK6/d45/6M7omhxiM55QQtw8
obsC+ljcLoLoQ/79/z9NkEnQidyMIWr0K5GGfvwOEQ3y2AWKTcpTpX4z1NdtjNWjtAShvktrH+Jp
lQ4QsYlVO2iUs5TiJaVMnD4VD5iXcWwxTItPeUftpn2K+oWGk9xajZ+3f8iaXwlojyaKeIbwSTpR
9DNN7y+ZpbDcK6H00JT5Ee2NL9swq+d4iUNtZ9JGSZEHeIMIT/kelSG3Ccq/NC9Ak8L/8H66Fnss
V5dCy2po0Uw1Vpf0vpZP6MrZyz8auztlrv8Q3LKyDGvX5RKO/JwF5XfyDFWKEfdYMSq3AQY8JvzI
CAFW92nhlFR0Oo+aKk88IAaU2WbGX6L4F1q/ze1dIvxN38dLO8iPWNiR91oqGSKWbY7zm0Hn9oKP
RnZVs7M5dLhM/pc2UdcWV5Z5i7In8gn+Pa1v9bm10vFp2yTW1lBXVgAxp9H3LyHGcxE6ksFybNbG
0BcUNNgEgwD4P8/JC+kK6M4chAZ+TjGKDZVD7tQ6u6WVZRZ1FU3jyKOlDkvnnwW3e4gO9TFCpe2L
YHX7xEYgcKOwVL7WSr8x7eMfXqQbyv10VFFsSyw9E2H3+jZwtBt/n1jJHuPErDywAlfYb28fY3Xp
9F1cJl0jDMTtlWOpHQb5IeIYOS0WFSsUWRSRzs19i7WEAuSeKDSSJ3v1h2oKVnicdqzOn3UqhI4s
cuxk9jjdQR4UHPRYxo68vhU3EM88tjv5sbNJt4XyzmoRWF3ABRh1xvIwzmKdAxiy71bTn3X5oeUZ
qeP1FVyAUIcsKkQONxdA/PhQDLYMEePYLV97lAfkx9kR0WnBqgIiv/sTVS0gqWMX9ZFsZBMgp1Yz
+/IgIryenD7+se1/q+cMj+YSVHLJlA6K2RFbjlVF3rSn+Vbg79Wc4d+rjCuiaQ9yjobxSWIq6P3B
V1u8VHFK4o1JuOfKbCcYidMW2R4DrBg7tW7OFY5ydaH1fV7MGyL79kNK8WDB0jpcd7crALVe1SyV
EVpS8OE4dYbZKKqLFpXQRLWotb0x6/t/BSKWLq4qPMvJcDjyxIdpsAZa6HwZ0nKHPHa2cVgrRgxe
4HSoratkAytWFreJ/1DNjNQBa8Go8ymN0HuuDfKypwmHSXnPi/HER0ydZ7Kxn4/LdbmoE6qKhVDo
EcwYDvVJdCpPt6OT4l16RJGM+XdrRp3NIEDS1mgAJginStjXUP3bBlj9xiYzc3AdQYaDpym7ixQx
riskHOs3zZyc3G1+FlZikbENvqmcuXvy3MccCL3qcwtUyrlVMYzbuElB3Jp+HNUptvCUZelddqol
4+e2iat+t8Ci/NvnY60IDOQqBr0/VF280+KM4dqrrreAIP++cO1hRplawWERZyip8elRFf6SO8bl
yloyyr3rIm6RLwBGHkSHZCxMNVQ8PX6OWIVqLCDKwYUkDDHLHesVTF/C8UeR9VabeGrDioJY+0L5
tigPaWBkwMFsAHOOXuXkTw7PYleoyK4u5xAyfQCYW89oj4HAaKdmGED3ebbpONWqgr8v9F5b3HGs
YrN1r8KscZUMa/ikZ5h2Ypt0cYaNkKDiO3nzwJm8+mX7dLBAqF0YuBzaeApAmvggyKdIfJmNP9qH
qx3UPnCSmA29BIgoPRrxfvIZJ2M1wSFI/wDQpQOqEvz3i/jSS4z2iH3llTvtnr8LXRLTWEjsQFdr
kHYDc6gQyS58ug4W2HT2oat6rddh3OhmN9Nz5LQ+ypmNe9XNHvPe2d6steZNaBhdLaWijk7NIfLs
A+1SQ2olTv1aOmjIPRBVcNKz2e1696K777LUFxiOQpcbDNLgF6IByh4Sw+r1L6GCVwiWUNl6/CtB
8lxETA91NModJb+oU1AdojiUhpHrCELgjnQzWobXe8OO1RyxznVXOMo1Va2d645DhjkYniV5r9e8
qYV7PWIVa6xShUwqgQy87gr0A28zSkojt9g3XrpvmoNQMmKf9b9/zT1R96mQqPrAZagOlPJbXXyd
WE/86/uySG6RH7C44UpdHeoWag5IOpGSvcbjrMCDjM2vYhOmegnZ5k+nagFHnHEBpyB2T+IEcL34
IgeTJ/vPmFE9V8dxFKwgZsTy69+RCzjqbk1SqQ2CCHBGa+Xk7cTW7RIFDC+cl6IFgvUpvlY1CqWh
63ZRV+wU54rMqah2i/fIOUCFQ/Cqfeuxy/SZllHnqSyyWssgqIjzlO4VV9ip+2A/W5DCRrKQ+cSw
9nC4tIs6TmWHbK/cwq5wzl60Ut35k7EzUvVrJtY7afKdpmvfIKRxyMvc3qbGVXq6LindFyuNVd/y
CgytpMM0HvzxURAftyFW61YX5tED5Hg1iLmMB8Ys4M1CdrCqztThxUCBXAvrs/w3W6cbOuZ1iPhf
6mbhOEhZpBUWc7rUmo+74NTZ0JqGLIBhs3qk1wnkCkZdLKKEyju9B5hfHOt4pyve9tqx/j5FUHEp
h6Wq4O/z8V5RD4X2L/8+xU/JJARzl+LjL6p+NMFDPDMSrKsXBWY8/r0ZFCHFfjnF4oi/P+NCknb1
+E0prKH7sb1Kv6HZKwxFRGrMaXKYAQZ85/QnaEQ96yfZ5M4XhZ531uclyyqKh2Yj4OuEfDIrOeY2
8G8y0q1d6EUdo6F7PeG5WD6KhppMlXIjBNB0P2M0EnQDzcpT74LTiOoj3s4PeI1jvR6vfqgvMGky
yo0p4xRgEk0DDItxlQfFgRIjRP18i3/4Vztn0D2kupxGg1/Dwfu3HnJiwo6zNEu678ENscPWVto+
T1C5+HhBqlXbi6EAuAopAaVy04q1ZdvLZ9Ajnjp/FNW8QloohObKAfq7Hj+YREzDJU+z/G5kvlOy
ECmOGPXGDy4PaPy94JJxp/GteOc/+njrR8PXz+0NYy0gRRgRV0mBKmMBuTC/KcrqjGdwaxti/Ur6
+zCjHurjHhVFUEoqTzgP329J8NqMsiMUz9sgDMrAnfARJe3mTo4Ic//qr4GGzK3hEJVpok7LH1ml
ioxrCf3pH/F4IaynMAceiV1I/qv8Nj4oHlGC6DDJ1Nw2j/y1z4HgdQ0p4qgzvg/KHIc44U49vgDk
+176migoyKy+biMxDaP4Yhb1TucEQEUv5AQ3XnQe3hV8yNUeelVZTM/wP7pgR+ySPtAIX4gj6EmC
v4dW4GDKWGAWjUN6YQyb9bWzWgSKlxKZjEjAJ5ZCrWbbcG2fkPa13m3RraTvDQNi65bxHN9IaD7H
Y1foTqySmvWwaYFKLawIOT0xm/Hxk7zgiw4fq/ydbDanys09Vhno6pG7QtEpmb7yhcEngXxj3HDJ
fVzetDEr27C6cwsMinq1RIeORgCMGsQ4mbwTIRCExu9bWePUlTcqSimYp271HGDGjAqZUBQj0wIz
sqKOfirxyDU9Go9oH0XdGueIDvnw57/zb0TKLLLTn6wAYZ1drrh0WO3PcRejuQ8Py8bhokNBblH0
8H1Dh+y+v0lclj4ucYZPB34BSK1uxQd10xBAIk8l7BJPQYdB/f8PD0aJKvkYx/hTzDAU6ftzTOdO
aHsVgVYamDOE/KSCwVyrbrJAILfd4hOWC5UwKFIFXSDGYKe5f5s0GiPEWfX2BQR1Ycbl3NT6AAhe
2OltaYXtd3UuGLfY6obomHRD3tRQGUWd3hza8XrXA4SLo+cpmkx0ZPdWqVYOH89uob6EPCR6jMzb
puPV0PQKS88BiKHvWQiVjoA7+qImuwEzGlDd0z9soxDC++RtCxTK2zhFLTQk8HCWp/SHGMfeVMoH
pdHtXm1sKWz2ula625Aswyi/mLOg4jQOnidjHJxkvI/81yk8DQPjgmFsG90iiJBgivkSlmWFkw4v
mu75RXFUquSQF5UT94OddTODGlddHpGiKKgi5sHRAU+iBHUxqTi7ZYnmnFYw0T+zvXjrl/QCgop2
fDGYoFMmkCakrrLaPZnxFeyDzEIbNsr2WCqEqydsAUcFOyAPdBejWMhGw8Jg/BWV+0hmTVxkYVCX
slg1WiX2MIkPz1pzp3aHyWBsDAuCOsOhXCRp1AAinFAerKLGsLbigmXIqmdfF4sOabQokX2jEZFM
Dcq7UgnvpTZ5DfjxFDUD43OcYRBdf+xXqV/OxA1SfacHkukbbsqaNrHuzZIKOTx0pn4amsFj0ruU
SyNiiUYzQ78yQXnb3ry+YFcE8gsWV8TcFUYpkEbBOEVzrfpllt2A/wsd8dswq7EDZhb+bQhZzAVM
j1imEgbA1K1m++FfWXcv8LsMTRlzojGwVmlngUWdzzKOE6XKgRWEvY2J81bd32GUkFlKvNmkuRkO
Z7ZAHWsdqVMqqHMjx9JMyo6g8hKjwM78ktv9UQ3NrCD/wUDi/62omuUj1NkNQq3o8okgV0++GJkd
S+9v3dFBMxgEgk40WgAF6cYszVsQkD+dMwjXZBHOL+MwrQfoxhWEupKKwC+CYoQVU2mR1oHwUf6B
iiMJeoIYBcIxXIRlEhW18GEyqlVBOHXEUAI+NKNW9DqB9eq47hRXo6jDVY5+JDcxYDAwyeyHn7r+
V9h9q6OCcYhZ5pB/X5yudOBzSemxeF1s4GnCEogcKOveW/ezqzHUsUpJc0dAPFwfbvnqSVJY2R6y
6J8CoYULUEeojzAFoRIgkoCB2sKbaOFj9DBnZlCY+V+cR76AxYdtVmKtG3V0NC4IhrGGSRX/zlfP
vvqtHvbbEOsPwwurqHtPHxKMFY7gA/Xb7PKpiVGgR87qBrMy8KkmuqIpfjNszvVvmB9OjB2jSzz1
MSxncYZ5ZI4VpH298JGzjC9Era+2MI73mYW4GspebaXrO9V8zrqeyE6o8zsqtk2eL81wrN0+cPXC
YerSsuyjOCPn+XYuIsBhvJlcHybWSKnfRHr/uDz9ZJoUWTX1HTzybyV+UpQkoeu7xhQd1mMLwxkV
iiwUPUb36OUGqQYzRVp6mK3BYM3qYa0ZRRXyOFRiomLN4qmwW7+34pIRH7MQKJ6oMIol7Wc4fBLe
d9FJkB+3T9TaOoloQBQx/Ri8Sct0oEc5LdsQIV5u7NXxrdN3Ive2DbGaclhg0GFkldXjqE3AkO+j
G9ERdgjurd6a/xviszpz1qKjJRz1CdhoE6cVI+Ci+keZnmPxUGI6Rz3xppgwTFu7kkTIaqiQyyVD
qSiSTUcuanLyvT7XT1x4EyXf81G0DYixMpZwfZuuQBS3zgkkgjMZ4+UaB/Gknd6icggriOGuZE4T
f4TMzo/kdRuUhUlxbQH9aEOvYFzADSaneEl3L0WMhAdjAenWrVjUW71GYgWlyjJCLgTNiXxSx9AV
+N7dNmf17lhsFt2w1cpVhKoHYPVuj0FXRHxCg0Z7iCkd6r5HPUp9aHRz2LHEj1eJbwlMMWsjZ3qq
kYUsJie8k1FDn3nICpeoyXaIwDOzpXktZl8CkthgEcFA0yyYpALeQlJumKm3+1VKxMrs/eZg/+OV
OkWyRgJZs76AYR2m95EnsszyXdkUMJ/7og3KOAVrXLg0i2bbYJxCmZPAhcJbE2LAHOM0rz5qLgEo
sm0x357LddhzVDoocefuCJkcn7dVUzclqFmWz8E3Y8dwS7L7dKAm8ihyF6A/hxIpyiq+EXxNrsHw
pB9LsCMnxzwQkCNpPcexLhh46+x4haNsDDsNCvc+4IZpcgbRnYLEDOVjC3nqMB0ZO/abFb2iUQTZ
BC0GBQpAE9Sd0nuNWpoz3lH9L3W5rwUUhCVWbDxEshXKolVootVV95XoMJaY+PvWElPsGRkoGG7J
Nxc+JhUzf2rMyhpf+R9yZ6pv5ATmrHG769x5tZviTjESGj1DQ7UdpMdcysx2NiW04DLsYrgOHZJy
WcxVVYCbLj6pB+VIGsRbM7wR3RpvB6zn93Wq/sckOhyVMl7pMvKVVya82U3P4cjbXGBBudRkmMXY
LrqCXUxCwegCLB55ACUnAuE+FI7nSyM1pnj8ydfy4gTSgWnl+2lShsAToINEjn1/1Gazc8lnkiax
rFvdNIEn/QaaiBGuxPoFOfPqZORCgk2rwgtY6DacKZuKZ3iFC3Vexi2++kSIWXj/4FEkLWACIh8r
wCsmS0st8mA37mS0uJBm5elWw0PvtIsL1m27StYLWIrWuCyJhszHHaShFjxFwYHsjCZOwQPmGlgJ
BoqJO9a4X6apFLcpYeLPgw9Ts8GOZqJNiREAs5dyjiyYpIuMFIpoT9vuukqoC0MpiivyVsQ0HdxK
gXEjlpoZCeexwIRtuXOYA6hXaWWBRRFZOs7zHGnw1LwrzWTKX8rmK88Fz9sWsbaOIi9pSGrMPMAy
1rpqZlPypZkTVq/AiiXQisQ4AUnGOfg0yqVo+25OhgYC3PioiW/bMTErn5WYWgv5PqBQnwJC1Upd
MwJlsKoXqJ2Utu5JbmPN3zjH+BJ4gqd57Q1bfHgt5PsATEhgccjLYEay2b8AJ1/9c7BLXTE2p+/Z
07Cfdqzy05UN+4BGUUo+YZqYqAJtCu815a2ZH7YdgrVZBH9hjT/2kDkp8PfrJDr0UWWl5WR2PuMg
sawgv2KBkmiNbIRqndj55GrSs5AxujuYm0LRQ9nMQ94kMCPtLAlVupCLNPUcxDA6GIVwZqUgWPZQ
xKAXiVCVAuBEfp+jn7Vi3FusXaHIIMLzzKhELXZd8trhu4E5O6xOqxVu++BYFBNEfi+IPUSy7EhP
niVx2leD5uZ+9UWfNNTMqqwUL2uL6FRBHApVwMmwqXclCCMVXkbuRgGda0gS3aoN4zJmLCH96jTG
mhpM5JhqiWyG/R2exfEozUjFrnyNLRfxYvPCrzvIk0ZDCZC/v8bI9DjoZv//gf0HGIoEFB4RU0v2
Kk+JdI9iKjIECpr7fL4LmSn/tReGD2gUJWhyMYWY/ZXYvEc0/8ddvisu8zUguM7YpLVr/QMWRQzC
VAVVcNklTPMwjgQr2Qs3KFFDQVzuVbuG1QTE8guKKVIlCeYqhBsW022SHYdWMVtmhMQCofghUUVf
7DVsGO4H3Radeeef+Nv0xYDyB/7Ph8IuLdYnO4OTLiKdC18swjQrK51gouUw+FpG37dvirUPvg97
RTFGyyHzJhnwC243u/0+ceZjZgk3jUsEgGqzuEWq9wcDk2EU3S3WhGofGYQIRSghJk7xbNwID9GJ
FKRFrnDXHdv3bUSy/dT35NJIkQor/KGtG0nEKqJHdF+VJ77rdmL3KEQv2zgsz7/MFFpsV+RnwaTX
WM3WnjvrVxFy6YjvnRvcCU55n56z/7+w4INpFIvw/N+XlpbPeyGSbG6ejmqRutuWsbaM/PvCMC4W
S7UXyF0v1mY1j6bYs87wWnbqgykUbWSRnySQaAJFHaJdF1jhrfpUK5BI4nGwkA3uByt63TaLdX+J
FHFwaQ6dBELClWJepB5s9NQh3WDz7rBn19YxKET8RCEyvrJkwNXoyulfBv1bKLI63dYGV31YRyrO
SNM6j0aJcMY5vCsx2tIVreqBR+WBJ9jJoX31d6OTlGb8Vcoc1C2+YC6wzXppYa4sRSyh3EvVTA65
DlWXAALWkTUeyHhZUI3NUlBYa8tc2kxXSQYhNyAJAf+M97Od47+JU50VFwOxbUwtvdVBZfh+vVN3
pceiaJbf0k1JhlKlvEo+Wqra5Doz+0pmLPS7IjZLSGC6CFWfWX1ejBBFoj5XDKPwA/5yLaCEzY/v
B+1Y942phKPZQDEy076WPWtYBQuTYhojqTWuzmBmWWNYQIBchPwO3S8TAoSWnGO6SPvIawzaYZwX
el5fBpn9X8Rd94c5qayg9+aM1bjG4DZ6Ll+cqdA9ijp4qo7iAdR3aO2/NINimaEdI2TjKnzWpvpB
gvZvnDWP3FgzHmdYq0Wxizj0Oq9x2KGi+Z4HpyH5ogvfGIRJdnnjKpUockHqbcSmAwNNumjAi91R
M+NXkuxDg/c5fNZZIT/zaFNEUtYTXqEDIMZc501I9udK4/ql7PRDdUx1ZR9Hgx3n8imceTMWhDsi
5F2GFSoGB1uohl3Kae5YK+coL62hYo3ruHD2xorQEntlD+0OmXwupJgmhKqNBzJPNZJN9UeF0w8l
fVtDa7jqkjmdldNjgnhiG3faC8ltsZ6uyOpv/RYq0JmjLuubCL+FkzK7mQanapFCiXxXlcK9WMZ2
0UZftj2CONUWJEVFee1HKCMhDiFjhDj0cfwEsrzF1zl+6/m3bSyGg9MDnAzIGnUacb6sxcv6uU52
YfH/93GjT0hUBEOWoZj9aXINovymT0EGRnKr8y9TozK+jlZpdAFArZdQ+HwicbgXr1+XglOzb6VV
V1jg0HSdDpOYJcAhQwfJZLl5h4xW+t48+zaErEKrNFHJcc4EK8tN6cf2Rq06xQKcChfnKojKeQJ4
qz5gSLolF72pt3fh9JhWjA1b9YkFFPn3RWQ6GWOVjgagYuX7lH+borusYL0OrX8lLUBoApfyIikz
gOCKn2pL9TS3QpuXbvtucmp5K72pXG7/B700H3yR4vMxQZW3OAO1nPj3qdM9Q2ru00xkXBvruYGF
dRSnZ9Bp8vsCPk80Lcj7jRqbivPrDXpk5XjJUn3iiwUYRedoE54asYNRnXAQw9BMkXuP+Eex9xkH
bT0CvSLRDQxCHveBnvQJhlz3drsXdpEXnfCCj/ql3GNFoKtBxAKMYt4xG6DAPAIsnV2jbK1+4K3t
M3X5LN5YOY1ijlATmlYkTlj32S6sZruuOXsc3pSouuMU3IFiYY1p8lgpvC31nVumksNxEIrwMTZG
Lo/TKO/7UXcNIbDGCaol7chM/ZDfsPUbKdaRazEx/BG/cTqQ8KDwDOt7cIeKFzO3WEHweuC9WHOK
ZaquatDcefHbHoK++GxLTET7drEvb0QzeWSNVmW4rkZRTdQoWq2Q8xj1qdWqBwzZM2fxXEYdY6tZ
zkTRTSj47ZgJABL7ZyWRXT9gPbEzbge6ECpOh7qZyLf2pN0U6ilsRrvg7xTuJVJzs8br27bvMs8i
RTFx2aIFjFyrrT04IWRz9LtyR5S2WxS2Zq/baKzloygmKYNenXxiXLqT5HPUMP4+6zqgq6AwyE4d
KgUA/rN44B0ZDYgI+AyrRoEQZOjwQgv5yz/JSl+dna6GSvis0Gpyz8lImgnQ2WwdUnGi7bfXjnGd
6hTJaGJV1AbJUPi+cJz8+r7uhV01sl7AWHeOThEF1L/9NiTkLN2mT5obHfLXFLNdivf/QceD4Q90
2VNnNEM68Vi68NTbEpICRWXW3zBo3rt8nXvZbfFtexWZHkJRRSPGauHngETXnPFY7nOEX23pqKfB
JsovSIJj8qfKejAji7bBvjrFG4KUKaFRY1EHa8SgaTJJ2H/XnMmVHL01MRCUwVOsK0mnIhR0MQnz
QGhEvjzTokoHhXrJ/eCRMr3goP/43tk5OpvnYM/9iWLKMjzSKU4R+CYUYhJJz8lT1TpTyzhxTB+l
eKTstFBrY5DWrxC6sapncc9jMYdX1tsj49gZ/McoNpbEQQzIzk1qb/Yh6uPDY/QHY6iWC0br2VR9
1Tc+CSB0DK8ffvAYOrrt9iwrKPKYZrw6S9DMs7PmQSl283ye/0Am54MNFG80tehPKEJFuG/sm/mt
4L9vm7B+xyuorpYxYFagE4mDL8SQV8gTVNU/j/59Mk4OGjPMtO8Za7X+VqBckaiIsZY1rjAKIGmP
sytbpVt5smIJhh1Z/WWujOxbTelsm0dc9jNDXEGpHfK7Pk+FqEjsxC/uMkmyNKF/N4byKTZSK0+y
PbqYdzkSBtuw645xhaV3LazKUc9haxUGJqRn2/mADw7Giq7T/BWE/PviSzARxrHKpRTJD0yqjp+b
kfGlyVo7YuTi74fI3Rf1lMG7dTvVnrQgM/Ow8+oGTdm3McaIqAkrl88yiSL0Os36Xmixbkm6S7X3
of/57/aF4u82ncpI07BkWfHT90cU3X8VWeKQrBNF0XRUNmk5RFi2QZYhcXSA+BT6Op0ezrdtDPmx
W75N0XXLV5kwkQOlcxPayEdX6aCCzs9Pat87Y1b+gWYdqOgff6MTf9MgTv0wAi/ec29oL3LhFib/
hqjM5NjjGMkR2bCO7kMsjEkP6xonl5QdBzttF0P7TD0ZXrwTzdwrWDEuYYItPIop8jzNOyGEdf8V
b7J9ydQwg5RIu3evM+OuZRAEndnjxbDyG7KWSnnm1Fu+eWPOe1z/5LluF0UPTcjxCi8DQu5bDyM2
MU11sLUyeyhb7mD4GHnbsjppWFZRjKHFzdwahPYG3hN8FzOXzYRV6/WbTysMLRRQ2A95d+oMF+Ek
JH0HEPLQRj65dXvkLelc7At32KmsMXxMPOo8J62m9ug8IzGf4iZO+Cji0343uQF6CLQBKWDGsV5f
xKt91LH267gaDAX2BcI+rR9L7U1g1QdsQyi0dNjAR34akUtfCx744iEZH+WJcXn8JlnxtxmYhP3x
9sCs2BLVclg2/7nF+SVTsMV3OcK82NFRd8NO/IO2WGhRiTqGU5Np2CrlfPkojbpYgNurAFWh1Wnu
ZnNQ/4gEFyjUDcW1kD0ttOQXLeHlw07O4r6Bxpu4Y3esrr8FLdAoX+/0RM6aEGjxfjzlp/FShSPu
ZQwlw9mKTryruuEBGsPCe/rM0t9dJZAFOOX4Y8vpCScAPEdz51B4jebIKQY5GW+8HpsJSwV81SkX
cJTfVzHHoVcRcElQHitV3wtC5UTGwAjN1h3zikOnSX1D9qOJA85g+Z5qRQ7XuRFmKU4YiUXe6lNm
IdXq1bJApI7CVHMhcndAbF3NVDFgI3IyTz+Rz9TikVVmt/4pvkCjLjJN02e8lOMc9G9EgLXx+p32
XL7igc4cTqSoPT4LjNts/ctxgUnFu/nAgySHGKlae/qv8qF6S3QPNWY3xGpUuoCirrW8GjFLewSU
mEe2rk3nSRmOQYRhYmpyO/W+gyHiVh0YrEcD1iZS9CLUUq/iQJCMXpeaohMdymPzxkP7Glzw+me5
3oWZFM8gsTzIfQO4PEJBy6/etcCD9ivm5+H5TNuzuimZ54LimlIaBV/xsbDC7XSAWNs5ekY2A19M
ZNAX+71uNb5bGEixS5DV0B1rYWCQmvo9mUcYuvyd317aaGrPYJbhkd//KcBbAFL8MgWtakwpzsWs
feN09B9J+2J8HMvZlDtmbRc50htgdMa0Tnk50idYx4kQuCBalvKP8q+Lt7h/IBm0vPjoTKlmpIk4
J8BKxHujfFQgkyj9Uabtunh0mtRvRHhkD4z6u3xPFDv8vXjH3/qPBvSqI/dPdAM/2EQRShNmpdpl
cMa5M8v94CVnozHRDXsjHEjvZvqTO0lP259TjPuHzpoGTZS3hQITU781e+V2hup8o79vg7CYUqdo
JIuDZiiJY8zTnSpg+KN4aqTdrB+M5mc52qPaWBq3gyadwwAmGbUtj6QIhdNyrYE8BXkB6Xfh8GM2
vKh/knVvUr9g4KaZ54/MwR5MaylO4YNY1DqDrOm+h/xj4hlnUmWLhLDFEixkbR/FJ50iN0UsAyoJ
arOEKF0R2QlLI4IFQnGIHKpT07TgkKDBp29glcmbwrHOGoM76Nyoqhhik5ewhFRMlI/zTr7jvxPS
H3YKa2og2fUNr6BTpElXVmlJsPDkZs71a8y9+YjxalajBmPhDCooCbuJTzSyO7yQm1z0FEtPQvx9
28VZGBRn8GXGqSq5wDT9uQze2+pGL71tCJZDG3T0EY0Y7EWCx3Sf3nUIrWSzOKEPE/2szNcN1t4Q
exf5N1TpYchICXvq7xMuEXxBuWXp5Mfx8Gu6SHNE4B8wNfVZy0gRhZrnjR6R6ySQu30v5A4HNZeh
m/fbS8myjqIGPDPoXdsjTaZOw33OiRxv6mPOWUWTPdd1MLFqWsjObHk6xQ8tN0SdjIprG1Wz1hjV
pqGwGoPJ6d+CoNhBMpQ6ClJA/Cp1SjzpoiTKivC3YT4Jf7cYWNko5CxdYf6XiqrtBfsk+C3nrT/r
NbhO708Gf2aLgG07GmT8Pvq3IssJXu/g340juNVf5KESlRvB83Q7H8iEgwJMYcus0GzdLExphMAo
BqJKFEtg9hjR3UHuQxXuw1gwm5mlfreeMVKvEBRJZFLahBGBIO9oqNOwIuTB0MuHDJXNf2PNpFxf
xisaRRNdPOV9aRCDypcwuQ+q+yZ92z6r6283C4soTkjGUhFTkfhCapMGdMHH2z/nRV7r6G+iiTrT
HStHxdonih+KvBJb4cIPGl5RWtP4s/eThVEUIwgIMH/lz0Xlxm/PM7OCfG3UHaLY69ZQhKAl0sjH
JFUJumnQ7s2ZyjeInkimQIiBDP02kUhhDvJgeASdqE/CIOMFcklV+mOoHQLMfC1thkesY2DutCEJ
GvQqqZwGZAOicSQl3sTHo11Kjm6vQfdQsKa3yRZNDI68k1nJ2HXqu6JSlNHDCYNoQtsDf+gxckvd
o88OMvANo8mI+NZnIr/CUBzBiVIW9ByMm/PYDvCxE7yosmSlcm6OfWZtL+V6UYF6RaPoIk/iVtIU
GNUdcuhklG7mKejmyCzDITUbZA5VgOFa+F9mQcNvEoxXbIo8MOkx17sJlopfWpSKtHfaLe/NKIpE
xdJ7eRzuypfJzt6jd3YGgOVBFKdk6A3WqxDQQX7IpdrixW9twORislVbW0nRiBqkqjRpJQLcLygK
PjVW+dgfMRxhz3nzF+hSOdubSThjC47ilKqErGQeo5wokWOv5XwvhszkYBjISimW1kiR2dYFI/vG
WkiKZcJIV1NfIgs5O3Lw06/3Lce6NX+TVfzHUejG5y5NyegygPx6HsvdHBLmN5VNhId6L9xleHtB
b872av6GQK+oFMsEgjphQYE6305QBjF8COP4kL7XHzHDYB/hNbCwp53E+ir6zQ1+xaV4JsoybuIL
4JLyPdlKbf0u8EaLjMxKPVaZJWP/Lom5RZxvDFGPCZgAS8RD3h7l8TVgEdpvvluuBlEc02Z8I/bi
pV9seikf9X2KrJvJ27EzHFnZ4PXI/opF7F3Yg5K6ztAvroJ6ceM4hT/0/DZJnrZ9g/zijZN2cZ0F
Sjf3WjkHsEgSoIOlv0rpxNAvuPj0FgTFHdNY6KrRk9sm6h1/fBKnV125TYrbtv2r5ffRfEpD2d42
i3Ub0B3Qk+b3xogeGxy0eq/fh+feNd6IJhsZ+dAUpm4Xb6M1Ohkcn03KrFWluaQO+Ii8VdiZEngl
B8W0rPq2bSFrWS8rsNg5P9QMpfNBySR0EE7Rod4p6JNsz6wPpctabWwg3QetNzqZDY4N5HbVS/mE
OtxDvQ8xmCl0v2MOVGT2N9UTXn2YMyXWe1KvdzrdGD10PGY96ATZd8UDhtacg+cO6XTFiY6pHbpk
eqaOjvPKxbc85qtFNrMkk3DUlvFUEJN1vBJEhFb6yy9IDv3OeFZNzsswdkV4395Uht+I5N8XexrJ
/yHtunrjRprtLyLAHF6ZJkkaZcl6IWzZZs6Zv/6e1u56xm166n42sA8LyGBNdVefrq5warBmidlN
lF41/fclfb/8fXIrOVBB/r0xaobI/1Retk/DlwwEifGmRfm7wFIUIGlVMC/qQJXuEvDMt0zntTCp
PWOSCITbOoudEU/SiqQxpy5YvlU6yqNpiBmeydf6R8Vz8yLczIqtAqfRSr+PffOebjYk3COZ81fi
ppjGBiPZPhgS52dwbrnBY+MxozQPkUeVfRLuET9UplcEReoFHP14lt1KLq/qOr0NYv0hsnRXVia7
RF/jZcshLJMvcCyXurYEAxpG00HSdury8nff51wUjD8ZzTTG98OlsHPr65Ju/k4A54uUw1BgnDEE
xPrBGvaNTE1kp8CKD4mIkYowDHsEtGjXlB3U/TrBTsOU3+UQuO0nbfPBLXmt3zevjY0EwpYyC8o9
4fueQX7XRugrh7+lfx3k7+VQOV39tcjvYkW25xYjJBCe7vKH4Q9z8z+cFb4ZWgGZuhawRnp5w4aL
JX74TbnOP16VySamrj7iuCncm0edF9NQA+j5D3MgboLCBr2kMzmMy09LyAce8WBWOBfGyJQSdY4f
sBlule2wVeCrs/TxZRul4Jlvk077hnF2YhnL7/lN5Ehb7QpFDo7qMleludHxSgidZJ9dU0WwBDor
nMMiipmSROxeMJGRUQvDVvXJxSQa57KChBg+pBJMTa6EBfRTltQZQMollketeboshFpFvuZRqDTd
1BNIYZFdtG1cI7DiB1+R+nz/h28VZT53yDTcU8kzwmVXOYwJpiAschO43MYvi/A5MHHKkeUNtpcV
pFaRHY8zLyFDhm6ZLIiZykfQNvTm954ai0mJ4BwRXdbA1JrBHtpyo497ofBMjXoXrN5iBohSwEou
acAOTo08UsSWRaH0a+k9v1E9TbRzTEYTnidn8Uq3+dyhKCS46a6p8MI6YeBJNF+81IxKrMnMo/2I
/TuJrxwwCmQ77DGkGuMzZKRWg/vlgTL/9QDwmVzultNm5P97RrUw+HgQf5ZSJ6/teNO7i1f7KbLH
KTyvv5bKmeUUdZLSGdjMycehvm12rFwLzbrVNh9sNHK7mPoUd/ZlI109C2eqckYKEn45yNgSz11i
K9WNMfii5A4T2RBBCeJM1UQCpJh6rCnLfwy3xmAb2+UABuLMzj4HduFVk11NcGvJdV29hs5UZIfo
/Bym2TwkMyT3GqorcrxOstYZP7UusyJsJWidKZmr5/JMJHfzxXPdDBMjHooKzcEs2U0QLrYc94S3
9/HQ+OXVcyaHu/DaqRInS4LJhCbYa9uNOtpL4tSutUHpbmRjUCmC7qGT3SXX+AeuBKI7lr8oapty
alYdz7NfwrnWfWAsnaLCjrT6rmkf6u7xsp0yTS5pyqGQUohmmSToDNJ11Y7V2k7rV619GnEw+5y4
34nd48uZENWMiuVDlnXbq6XdSCiuMMhwH7FkfCVTaiGIgxGDLNxX7GSvvR5eUqfyJvC1m4fUzzaU
VVICOYARuhpvLsYfMgSbUTqkwqfLe0R9n8MStavn4IOaKos3UnqnjdTMx/Vn48nK+KqlFGzwmI8L
DZIrUMe6xUM42cjOdcjEqJhAJV5hyGpkm1RzPmUQHIIEfWUNoF6Bv6e7eXwbak4R3F9eu/Ug7Jlq
HGR00awuMuMnHR020KZwMYzotvLqXbUftxTNPbVTHG7ojNN7ZrjR6LtqOVYGAUzr5ZVn2nBwYOQV
Sl8aHNdR+2Aog5P8Rf/KWAAlTz1k12QFKbVFHD50S5o3PWMwNq+rXXgYIruq3PmTajOqt+pmecLU
DO1TtLm8a4RUvngp7cd/SXJTFWMgNfFqHuNNGOZUOS4lh3NI0mEaW7XFcs5ODAKyFFG16TB/Ujaj
29xUeyD6hnIt193z0xbyRUzB0gQYkgBEb0obkzLQbSx4dehg7BtoNvC8sdNjs28Qxgx96pnDNusC
2FsckCitGLUy6zT9p6S7Q/+JCoYlituNWlV2Ss4cg7ku/qUErurHWEgddTpglunfOVgW+xFnQioL
/Wkzg6wm2MgCJipauZ0vhdO0MXXoGH5fWjYOQlQpkSKLXSjqptkpqROW4PpkOerQmU0b3TvL3wE+
35wUGHqLDhUI1LVD1t9UOfGCImDK4lBEzINkRtEMPOLlpRJuh4j4PmUAHGhYgmkWeQk7C8Vd1x3S
+cEsCBEX3V5d5JuPknmqBoHx6hnDJhEDTwGrrHSjCjEh5zLiQhAHEUuQZOXIaHkZC1n1iJbjwtbu
4VDflrcleLsc3buMfWzxf2ttEMh5E0g3FGnBFi+d3XRK7Cm+n2dxY7VvWv410GL3sriLtgBxHCZE
bbEo0whxXfeQZldjSb1zLz4TIIBDgzxp0OrETs/gJ7eM5LF8UkJwhbJBEHnqZA7FA3MR5SCQQ4bQ
jPHaBgU62p3YtPhhu+wZEzUZraIU42AhnadIG1mWPnhj9RbJEW9o0Kwb3z+eAg7lZZKWyDkXrVS2
6sIqPCaEC2QvvwtuwycLnQ6zq32Tv1AoTi0js9MzgO0QZZxyBkLqJtj/l15DlQxxwC4+QLBbPFZk
yRxaDIsyQb9tU81XBFApN6iksuKDtfREUc5FaELBEStwP9MqE3qzT1kgP67f4/6YA9AXwuKJhfsI
U5+JkARTCmu2T/9VVjbgnPnDJOt/fgQ04XCiC7Qh+GDFxVQJJ8xQU9D+mRuGAbySrGuqwsd95US0
ElNBpC2zjkmzWeJdqf+Rp3cSwVlZYYbp0Ipo8Fw6Z0LEHJmxlPDy1i3sJIKzsAE1qD1oZRCcr6I3
wUDkVch3UZZ8qcXB03WRcBfWLeyHOD7Ia9aTicsJizZ2GMBQFs7cz864vF+GbUIpPshbDHFRiCle
GrUIIkJUnw5grpmeNNEniZsohThDqyRNzOcGCsnaIU8303SsE6IhlhLBXUIlYK01JYiwgjtjTOwE
TUGj6vzdknEXUZ83iygkMLUS9HytdSVksV3VfhBf9RTpBaUP+/sZBEyoedaEmNlAltjwue3cOFat
Rii0DjQnS+MuoKC3jFpZICXZsQF45m70/z9AQynDTPFMmUpWRpSBMjFT4YRhuZmGyrX6mkCCdUfk
pA2HBNY8NMtY45g26KvbaHL3ZGGOqn/ZBihdOCyQDEVOxxC6GMqzJt7nTWV34+NlGb8Jr//QhB9Y
FqZlYpoKM7Tv1nFx+3t0B99g8lznSZ5+RMOug3ozOwbkuYRkdk5+9R1PkjlnVcBEHjGWsIat1z6z
YEfXOtqNate7zJNR/XxLxQeITeOHmIWTobUNy8X0+kFRduFE7Bf1fQ4Y6iFf2oUx72Txva5+yaNP
l1eM+j77+5ltp2OWwrjx/SARnCy29mOnPv6dCA4LzFiuJXWAiFh+rIWv0vB32KlxKJBqSdzIjFlC
TvaGaWd9awthbF9Wgn3kkmFxGIC+DgvMJtjnqveGdh/UmhPKt4pCUR4S51PjQEBbJMyJZKUdVbAL
4ptEuLV6KmVCyeAwQIw7vRkZJ4wUHax8l1vbSLi/vFyECJ3zMtM+7Oqqw+2cCb4EjhQBFbvRt8sy
CNPlOZe1qU/1uIMapXJdRdezurv8/d9ETn+Aic7d+5nchprCDJdllnSn3miY8PgxYA79/y818Q6g
1OFOOmBk1MDJilo386lJjqlJbMlvko8ndbijbqKazsplYKN63XvWK6tPQU4nBoFC64Pf1ouPZkNc
0KtmYCI4YWAajGzwL9FIkmUlGmDNafUetIUdzr5QU3qtYv6ZEO78Gyl4DDpW8vUv5ZAvIDrFqOVZ
TwNNlk7pxCGBkU/guqyhU9e6pn5VogqQSvCvmsKZRhwImK2S6TmrmNXq5rnRWmceG+KNtl4+eiaD
A4E6zkc1/adIAsMFtoInbYSNurXokR6ENr+8OPMhUyIVhj0dJ98q7Y/CKNDVJaDBdXpczDHZukOJ
5NyApe2sfmK1sXHmjkFkT4pmXwaH1fvgtHz847OSwfZeFFDKsPaCAlRI3rJ4u+SEccuEcfNV7XOW
pJjnDjkIQmwEO3MlDLOrbPFW/8QI/8AKin4WbZeig1Xfxq6xm+/pTDezt18uvzNlOeRIakMZmg72
KLSRP5WFKxYoOR7Um6GS941huko5UO3bMiGTHcMzx0QX27QWmeKDzxppkJfYyrfMRlnd7Z9V+Z5p
yGFIl1h6HqbQcDqOSHjnnolZ6KhDsTbd5v+Rxqfsk8MQsRLkvNGhXBcgtb43m5fL1skO76UN4wBE
M4Zg6VgdsbqJPyaDY4gawJCKkLGfeUkMhyGBokt10GDVFH3xE9wesp5fVyVK7jHcJVOo7A2FWXzJ
uzlnQl1OkMdSmfE23oPKBTwu9GBPYn/4ivepyKNsaCFIXzbRdBWTza3EJcIXtndNVJsxW7m2+GZk
rzICwmlGhH3W46Uno/7AlrMjpNXJFI6so0m86z3Nz/eBm7zgsQ8yPtQQOlTSZt1fOpPHwURmxfEQ
MatuMDMqctpNUGDEuW6rfnUXumSF0Xpb05k8DiJioWlUzDEDRFg2OF3tye03duTHsI7jMNsT6FDn
rXoffL58uKi947BCV1QzqtlkmVp8K/LXAAx9ekY4TuTecQhRTUvSZwszEC/YtHZ1DEOHlZQzpWrT
Dv2ZLBuh9OJAIy4mw7JY/TKYb/x8C+/wpXoptui2AFlMeYz2gUdOYKQOGocg41jn/cQ8HSG0fCNv
wZhrbi5v13pV9MlM+NJ1PaznCuMQwQF1xSbtYByUp+4+RoodqWIlAhAVzu+w6mLUcK6xhMLk9ZgJ
Y6d54qk51rJDm05kupd1I7wQfqBXHQ6xobNIu9FuxvZZKAAjpZ9Q6cz1p8PZEjIv5QxJyqHNrZy5
2PLmg6qbjWvfC6hL1m3UD37CKSOuf2ohOSgZZ7GojAZ7pki6pw6qE6jBU9xj7NwS7jtjpo4bcWHy
9et6WmVtyrwNVruv+dVOQQtH09nKoXRMt/HiR3BDOOJBbFFIKPiXd5E67Hw9+xDWjRqz68Z8a3aq
I35DSYSz3JsPkgMir285VZu53qpwtp8cuoCfqWtlVnrLLlK0KtjSoXmZQ8fwUSiNJF762O3RL+OI
Vw26qhTBtgQ7/XJZa+Lo87XuldRnZtdiyTvhWMpXdbm7/H3KhDhoiZdFyFQdbwCpM9xE34R4B4wN
mnEWRw4mwoAI7ORzHsncxGIvQplBuTLm2V7q+2ginmzEgvEZjz4zMPkggkK5ejfBOuCXXl4xAk34
8vU8nLIuZ06wUBzr7HaQMjvWYxut2MRqUZpwcFJFQpQIzN6zvgP7TnacU4kQQW0IByAIak5KzHyf
phN2mlJ7Wh376TwQRrauiaKqiiwpYP/lNNHzuJCCYsGeBFd6sxWoONpvfKqTAE6P3BjnRUcRmjvf
da65B72fq7vFd7AJuLH/R8Fs8ySMLeo5zJug8GutGUcS/qiuvqstsSu/cdlOEjjfKUCH9tI2UKf1
Zm+MQB0KJvQXsfCVN5YWQMHMg/aoJnTtwPpz8iSYQ7w4HRY1L6Ha6LDmLHSFOMEtm/lTIPyg318+
SL+5L0/SOFdKii2zHmtIY55wd4y9CYG2p/gjJqVvI28sXYrrb/0GO4nk4G5qonExs+mfpHuPXJiy
aXcYP/4n5QMnE+FLmPW+VOEJQMwkRk6pHEAIZc9U2p2yer6CuVC1yQrVj91S96xkJkBV4AeJR7eZ
ycjrb+7fH2vH0zLGVQ1m6ghK6dfmpntk7Zua13xn7EmwSJeq+FjHppM4DjQyqUPMZMYhkBvDNtVb
WXkfZGKfSJ044DCVIEjrAEsYP/ffw+24Sfwc9cxofc8fFUcmYwHrZZ1nlsGBR6JPxaSqI+7bB3mv
OvN1fVPAmWCED+VO3Om3jdfuijuUUZP+DGH7/ACbCPTZjVpiQZNdvJW2rBE+2kZ7qjCNNEsORIZE
Af1jgTVV32ZEiQo/fRI+I7uBYb3WJwqM12/jk5VwGKKW0pw0C4TN02epe8qT5265kzH27jJWUcbI
4ca4pEEHjm/Y+dA7Ohiiuuqb3BPuPCGEL2eu61qpZ2Ybo6pvm+WbNjSbLP/DR/OPJeNpGCXNNEos
G+zgamQMAX6l78EYhlYV2Va/jPWGikhRerFb5+zCTEPJKHP0MrpRsO+jbWmhHjKkaFTYRv8aZTtp
xcHFNLUjBr4AnZLkTWojxxw+x+MjNs4pst6x+u1lg6CsnCdnVIWimiJm5WwcFOtjDt+QGraNDa5K
mmebuJj5MmZM4I47lZl5hy6idFtvzM5d7tEs7aU+hhVSo9sJqLA4B2QZ0trSRezYqTbt45okFpEy
DA4p0kRR81CGVpOKwdALngWDPY/PxE4REMGXMWd9ngktc2ow7t5RHljndf1NTWzpfnE0dDFGyOrN
2/wLIZYZ3K8GqZuGJYG5ReUfIqje1zFOSfzv9cgifaUTb96ZhVRPVExlXcmTNO6MGVMjCsLHGVO+
YRCR3UxPwbydKp/Qat2VP8nhjllpRKqaT7CM5rVzM9Q5xx7Taj72bnTPxvPV1BW9bvonidwV3bc4
86r+sY46BqExHlQRM+dxO6M2huRBpfRjJnuGVZZQKEmQQL9BQBuoYPfXkT9/6pBCku7CW5ZIotID
v/FBTgqyrT0TuQT1gAAtFGRsI8JL5ncHeafb8usH0eY1GRFeP9wnedypCysZXa4aVDSbb8L8ns6H
XN8qnZ9GnyzNG+B6XLaZ9VN+ksdd0WOO3GKyQF6WPEX59ZJ/U6lRS79B45MM7n7WMJp1iXQmA51p
bE5Liuh2udOc2M/I0vv1PjjzhzS+cqtt277TM+yYZkePmFcRbD5Sw29SaI8+6/fQOzv2qdIHSkmN
i5uWIrrEaxVig6fZMffIHLjzbe8vHjrASVYh4iDwJVsThq6ruYkVrSL5IcmLo0Y6pIRhaByWjElS
92UJfeLCVYvPfe43/ae/sj2NA4+E8Xr27BFRo2e1NDNvSHonCqg4Crk1HGwsVdstpgQ5jGsDHWLe
8MJGsMp+iTys9fXvlOIAo1e6dglztjXjIaiuwqy01frhsozf5ANONs6hRAGW5Ey3IGQGjVXhm7tw
V+9YnDOjww7EVcmXcw0j+mIzA7LAtOkyOkgWvtGuWU6s22DIBnWlUPI4tFB7KxlTdlmqGzZBJN2H
XvBYuyOGsmTIwf1h3vzHWvJ1Xuaw/Bue0o7IGXmYVmoPe4ZOkZc51BBHAt75gq9FE0EYwUxRtm5V
44CKf7XPXE2+C1D03XuZQpFdE8eYLwBrwJOqTWw1E+PdbHOnb/YDSIgv2yOlFYcVKF9OMKIHTlya
7uP0MKi3hXylQ8zcDrY2HmX17bJASisOObLYBFMVe/GZxSFGC7C0N4vd34ngQWMZl34QoVNuys/g
it7rRutXJFM44RrqHFyMffxvNLGet1HmxEntycONJlN2QIGgzkHGoMPPVj8gA9FDwUbk61pAMIU5
vJFHjWz+Tc3P6VBxboXUpEEWsWds6TVXi5ujSzvZzXiMseRlMCLttuAmnvbsWYsYvbllpG1kDG5t
cU0ks0UU7qmYCMbfybEUJYZqoUr7oZzt9HODrBjzP8LN6DeHYXaEO2vfbajg2Grs9Fwu5+8L8jwW
RQm5zfvkd7viiMbg3YD5OfFu8VD8c6Q0ZcvJP2fOBXIHsC3HKQxHCIykDo1X131hOkV1Ewml3Wux
Y1J+/9r5O5fHnb8S/B1NzhQM0r2JjkDrxkwe//fzdy6CO38pCj8si6k0RLMXD3Vst1O5z0WFKDFh
P/XS0nEHsI+HwByZKnl5aKN3Y3m9rMcaNp7rwZ27cdEFS2Hf/++1PqJf+w8fKudyuBOHMTlCbSaQ
I27YqO8ULz9M5Txk6BuAm+NTXIirLoip66aqyaphWganl5zHWR+hV/dfYtzWEe7jK0aLiwmgRDfW
+hadRHGq4cGX9PMMUVW7s6TPS/z18hatYuO5LmwPzx55moZIVL9ECfbI3Bdg3RaPIA8ANLEHCjWd
cPWBciaNzz8oSjpNuQ5p8oYRdSQ+wkXt6OQbA8kVHXVNJjItrTN9uqzl+pn9sYp8QsIyrWGRRYg1
5ps63E7lzTRtLosgNopPQuRBPyFsBBGYVviQVeneEKkHOaUFh3S5bKp6M0PE0B2C5jjDUcvuL2sh
MdP9FRJOK8XUPDOHGpReAUZWJi4i1QKafyR72d6nT9WX5Sbfyf5NdZO7wm6i2BCo1eMQLyvCtO+t
MMEclMSxNN9MqbEkq9WH56bHgd2g9sI4CBABsPjSDtLB0LNNnolbsSgPsRDtlgzpTFkFtZbuEKvK
duaXVTVEGTy7Mnq0VE49sN+Ig8LsT94o791O2gqO7vau/KqAsTXyTELe6mqeieNUHfteV+cO4rSm
uZrKyslThYD2VTs5E8FBYBCpzZyWMTYMVF2i+hhhTRErTTHCS/Qvrx6lDQeBMyo5EzOHqAUCrOXz
UBEYu3quznThIFBBECFfNCxXmoybsse86mTZdYVCIMRqPM08yeGjM+miKX3OtkWS7ACpysqftvrX
wG+88Dbb0pESYo/4sMwQim0swA1089AfMcctH491t1es0K0ryb28SevIfqYc5/dJ5SxUwoBdSq6q
Hs6uhoCo4KlfTaTp1QfsXHU3H7Svl6USO8cHakqtKFBUA6FmeTMgc9MUnhIRMgjz4yM1jO+/6Rki
1tWzKD5nM2UW7DT+Cg6KIRmSpaFXnQOHojOaPspxxSe7/J7dido9htuisdMevI+L+Fi+CJX9R2Vr
JsYE/yeXQ4l4mAN9MQMmN9hnfg5y7jKx2dQh5jRF1xXV77u+WyeBHGboU5Np0gAEDuuvtfpgldK2
FiXvT0ziJIRDi74rMai3hxBZewXTMQDe7vU/KOU6XzkOMPJ0KMppZldJ7psJRmcOARFVIJaKL5XP
pSArJQt7U0XeHHwFT7RIjSlf9/xO+8+/EIc8joW6gt2Nd9mOTVabtproaB6b49xsYioUSZg5XzOv
iYOV6+xBGo89pga+dl1s13lpx+X2ryyAr5sXJ71u+wl6leF1mKS2lr6kIeFQ/gbLf5gZT/XehoEi
qgqE1N7osQnY+bduq3mjL2zkbfZEVVuSm8WBRFZZYjSNMDnwmMk2G2jcbIfMFa4VTzxIid0Qly4z
4QugxPO9Y4AbCNEjGGCG3nxpa0Ez9nSjwgWUGA4S0mUKYrGAmDS67qR7XTfcrPMT8TAYh0mS7Ux7
uGwc6/GJM6vn8EFTdKU0dJihZNkIjAS4hUNPvEU3W7cXrpP7EiNcKNo76jRzeFEIap0gUAOZ5V1Z
emDesXWKsmH9UXpSjK+TT7PcaEINQpLdwGpbNunVpw/KcofKRa77FT9sny+Tj3u9lSYTtq9iDu38
vcxQXRyjO1RObWsKCV923W83cC2iVtxSRZP51mcvEt1K2wrk9QiG+KyAUvBCTDro/h9joNYB6iSI
OQJnglB78u9TW0N0rNL2DUgkx/zOouqQ1h2Kkxz+KJdpj9p4OBQW8iOt9CBqfwSAJwHcxS5E3TTN
bH+spLA7jHUuGnjmHVEURKnBHV1QACqRaAKRanknW9eD+kKcVLaxv0LQSQ3upKIAU28NdpOr16x7
UtmGe3VXvv9zPdHj2z/uu0vyuFM6qnPftxHkRbvyudkhVSY5imEnRwHM9OWO5fU/RvxtCrDUF5vy
heS1XseJHxrzdVaYC4FpozF+QfAmOoovYc5T/K2zxXcWkemcamN61GX5G9g4yeTixKoeDdnUw1hY
gnDYoVxov9ywutrxC/UspdTjngiNOgxNnkO9VlXtaAo8AcMiJk0mri7iHPMskbVZxHHVQMzYPdei
buuRlye1rTZ/dpWclo4DDLGYEVjKcZCTK/S4XmFYXGKrmMf1D+mssSu+URayuoKmqJmWhJJ1VeVM
NDNEFZRgeowxG2/y8qqMT/pCRYBWj91JBv9KDTq90gYVMhpM/WIZYx3wjhPAemlnECdQvHCrLsCZ
PM4Ap8Ww0hCNCv9rkHgVryywgCmiYmJ6NHePLGI4xfKMkffScYhtwVbc+nqyza/1K+ZDbpM9TMR6
JCCMQdQvkHImk7OQeDK6VErh3uR2+L17VfcKpvV0B/FrvBlAcN6zY42hT5H3J6FCkJrIomqZmLxp
cFfAHM5Vm3dGjAiQZmeYkFzNi20OxEn71Rw1EXcyjNFSZU3X2d/Pbsw+qcNxNHS0WgX2NFlOot9G
OdXW8qu3oaExQzZg15oKP4DbN2NK1MzQDFwDQ7cBlW4mvI7LZLdhbkcpMUSQksXtlzoZS1MVZuKK
mKOR5Xdi9N6H4MucXCWjeo5WZEmqBGNUVENVNT6JIOBdHomRJDjG9H0RNsny0FmyE4uyXYBq47Ih
rmwUAENEkwvG/erqR9T3bKOMPsmHQhsEp80wGkF4s+rPEWbfXRay8ibSfpLCXdi5LIV6EkBK47KJ
vxFK8ARP81ivZuWEJEvESjfKz/I4NEwVZWoVcxSc0Ykeo6/pNt0L9y1GhgZ+685uaNniYT5QR2vl
BfGTWP5tDo6qJWzDiYllBbaFm78tCOj+k0+uC3vcUhBJrSz/VJ91QW/rHJoGT8E1a7qJXO2mtj7I
bMRt6E7EOfgVK39WkbupWzYtx5Sxk1X3OiUPzf8ecf35+9yZFsLZqtUE+kTmUxyCNfHFSggVCJPn
H+i1holGpQQRi5nabXJjVtd9SlBXrbzKf9aDA0Czms0xN7BO2lE4Gn6NWdDjK5soyVguqI6ClTG1
TBrOL5s2jMQjJ82qMDGwqEUY3l509H2AHD4CybCGYTvdGZnbv2N+kjNvYfrwFalC3nWbMESTzXtR
8BzjwD4uEmNcFBj6cpDLo6gQrxbq+xz2lkgBhYIGPOyMbZFfi8HuMjytG8Tp93Orp0xdqxsxvh/k
38zpMY5Mu0ioPBYlhLt3VWVI5UKGkAxdq4qhuwmYreb3y5r8xuxOqrCr5QzOrUXNlMWClPlO3rc3
LR7F+lfrzbQXD4M8DArXKaU4XI9BBRZUBXbeABWPP3s5hsGyGk/hs3IHqiaPcbCPlLX/6sUzYz/p
yIG7qWS9FlXQ0RInG9XAS695RYIOKJ3qAllJXfwkiq+CG6dWEwsdooTCjhEHckUHCr7lG+FZWuwY
4Yb0ddzK98Qu/uoc/iyWc3x7VOiUuO6xi5vws3zX+OVzeVPfNw+Bq2LEvGP29vK9umGvTirsRiwu
Xxm3yJElVcz3UEPWVetYiO1VV+1SOpd1JM60zmHG1IRl00tQ0ciSu7qfHsWgoKj9VgJEP68jBxxZ
EvTK3EKIjCgBy6mxglA0HJKNf6se28kkeXc3NwwVbzIIKvPvuny9FDsB5F5ImQz/+2CRn1XiYKQ0
k15rBkgCnUYkHHr5yuiJ2h9KGQ5DlCEDVDHrG8NrMT3kjFc4fJCtl8Yk0qu/8V5+HGWdw48MXfx1
OUNU+Hn0piswqKM8R39AWRMcw03mUPU5lNVx0JGbcznkHfAqlDEpeHzNB8KsiZPLzx9TzFLW0J4u
oIOrtBPMFBnCt2oJ/BQpyCjehuLny8eI2CuDQwoUKMxKMeO4xtaDWX3riy9pdWf0sSfXuXtZ1Eof
KExPFTWZcWZLKHDi7pYIdSxyvMClwYAWwKBjSF58p94mLx343li9gvjSv0ijjf+oyCgpnLujh6a0
OjOAcEmy8wxTuVhwPrw2npT76kXe4RbAL0js+YBLbkioe46h0c+v9Z9V505dFM7SkIgzPBBEPkCR
4inmx4hiI7NFgHDoVol3ebVXLfVssblDWPfgjIxk6FtLwVUfhLM91ML3v5PBnb4mVPJSVSAjEzo7
r0UnXGZi5VZKXn9eOe7EyR0GMGQKVm7eI1Br69fiDd5kt/Gz8a74BbjfikM229LsyX7s5FeM/kBw
qeDY+sPstJp8BmTBm0WVZvYw2yuv+T2gGTws4k66G9AJ3tyNW8peV6/RM4HcuayjCbQvCwRKinml
qpmryr2bV90uyilMW/f5zmTJP5/LpBIwe4zJGvdwUOCDRX5wJR8ZoZ61I2sD2NcuHAV+GG4ojVks
mDCaAK3SmGmwDVz5a/DAhmllDtWRuOpfnqnGQc48ClE6y7CeskpsTJUX47dRXwgbXals+8lGeY4g
S2zDuc2gUv4cpLa8L26rYwAeSzZ/osrscDfhf9g8eSrsTRxynh5Ijsc2Fxt2ALV0UwrmNs+iv8MR
ftDBJEdyGmhYQUNNH8BH9DzH2Z88n842iYMRXVZaQ2ohol0aXxmcZKo9oSYuOmqpOBxJh0xtR2YJ
1Vh4WSp503j3V2jIM/3UfSVkIJfBMUp28vwqlfeXv7/u7JzWie+uFYVBt2YdAtSN/F110DLkW43T
/9d9F7rU6VlfM8XSQNJrWqbJrVlTW8asp4gKRLpX4XGE7Afh7vwGWH+I4PNSfTtg4JIBC2a0L2z6
aPeiYjQ2WIeREyue2u0fxZ/Uk0AOWKMy1Iw5YpGOQvwmhsnjYil/qxQHqGExNLU4Qkbw1M92djtu
GEmp4RXLVoJa6YPlLkRMim3Fr6h6Uos5IGfv9jgFELToh3a03nwbNNNvBWkvqI0ztMMu6ABNbXkM
J8IBWIfXk1QOXvU5q/SogPeopzshDe0e+UyZSAb/5no6CWE/4kw1QzLRxBhDNWHLhrMVfrcVv7ag
qsz9/kCR5ZDSOE8tj/shzzqoZF7Xz6wYJkN9srER3WxfXCsE8q0/MM+skfPSZCvIWpW9lvPia6Ne
JbXpGHFvt/0uCA+BKfiygufmSLUnr6Rm2Y11WlMOcvPkv2PHeFGidxQMOGw4rfVMTzH6DWydZHEo
0i9SJZo5dBz8cCs+sbHlnfHPwO1kr4wONWv7slFa/PwzMGKUBkqMcCnOt1qOyNILQrUEFFMyOBSx
DKCIwmRMvR28Ka8I0DrTdrnPnvGguGOeU7GhUn6UTA5VliiS1KyEzEB41vNjloF1nrgkVwoVzu3C
4keedV0bLSYLjcXP0WCLjtlCPcZ5OB2G3AbJ8h2Si4dh2+2rZ92XD8ItFQted3z/sxaLn4k2IqtY
Tez86anqqMl7KX0f9e9L/HeoYvEE9JJhzdrUYjUrZJRmj70kDHDDY/Qa/DSqsYtAFUvkUKWY5Dis
O0iTN+G94S+o5yuvWNc8Y5Ei2W4u39uWyKHKGIA6RdNwqQ6+8B5pHigOUWhnusI3IXNFV43s8oHK
XVHWySPKnHa1IDAN+8/q9FhiinijE5fcejhVE02kCdBvgVnzP18FmHaygBuj+AinWg8jXIbISVOb
EVMad1XO3AbQmtRUmJr99l8u1zOx3O4JGeoFwwpilcw4Gnqz6aZokw3ZNXTeG1VrD1bweBlhVu/z
M5HcFvZzYWX5nOORuWd01g3mkep+RRZJrhvmmRxu25Ygn/oshWqjo71/EGejhno3gEu42iC3X3+5
rNaqZWoqi//oKCDgC2jaqO1zcUjg7k1vyXzfhP7l76+Hec4EcB6JmGtFYMoQoIToiBEd0UPZkWf+
H2lX1hy3zWx/EatIkATJVy6zj0a7ZL+wHNnmvu/89fdAuYloiBl8cRz7JVM1ZxpoNIBG9zludmB7
XIqiiJ+zE++Kh+EoYqZd95IP2zjn9PGCRbMa0H6D1L7p35TG9BrMyV6Wp69ECTfgrX8WmMuOdZ89
8wOT80yql6gXz4Cp2xRNdojTOybZgUphJKkHocg8+7prcJxXhqpSKCjKQPoz+5HXj2p67iTQxvRf
BGatBpPFLHJeiTb0IQirRHLiyNZf57dgl2/K1g7/iJ+T2zq1oa+MnJkpvMiLhpM7qqhMSzCQYd9w
YLzorJlquvUxoIyWxnd0wSK/uhr0T0qtEpr6OrmDmUNUpruub/VtnrRU9JS8PpqGISsKajRAvf9r
1JRMI880NcU1bt+Z0N2zqQPeRNdwysmOTSe8YZGF3og6aP4hWn/gcgcWdTKruDVgnnpp0fSJLShD
D0D8rLkJIgwbUsuVA/u676yP6QcodxHStEjqWxWBswrOVXz0RT3hQqu4CEOGTEnJiNFEpuc8gKe0
3BRO5uCSACo0ecOODyJ6CyEmF1pKI++rvAJmu6F35gEsA47v9s6w8UHCzkoCLCH19PpS/xhHLrIE
Ut5WPcHklY0Pqv5Z31KDuEGmP5bBIHgwWs8CoE7pLw/l4oqWEQN9KVh3yU9NR24+89CJaic6jvDo
VGI6DsUfovZnkYFcjGkTZFIIc5RQHd10+GGGx765V0XJLaFtXExRQiktpRhzJx0JCuZAH1Y5xbY8
+ps8teObeCfvhOnq9Tj293jyr0h5WcaFamHywhM9M9GScFOjkGN0Ri/3JOHrpSDA8I9IfqRpZT4A
blR+ZOqGdt48CG4mgmVtcLHE0Gnbzx1my6xaW5E029RFYZI52efN7WPQuMgRgXm6z1tAKJf5VblM
h/40bMcjFK3vus4JTpBgZYIi5+TlesRavyB/eL/BRRS8cEBflu12010Cl7gtNyFeF4KT/jW9YVFS
9ES/nq9eAHLhhPpqNkQ1LPXP7YmdkJoE6hjo4jzpkNGRQbcsg2dOUoXnB1Eg+1Q8qmVpEbOoIh3b
V6PxZFy8pHv9RvJK6D/KkY1nzlZINydyHi68DM2kxkUBVF2716zvhUijVfT9XCjRqy7TzRpLvMke
yuSsZXfXPUT0/VwIoYHepiAhxq1cgnqZNYLoU3AdFgRDnjxhHvRGwls68lAsoZG+SOFFqyH+J2Is
Ffk6T5dQhLKagkWOPedZF/lnxGg9XYiyhO/HEHk3/1bZ1Iev8+QJSTyRLEYfkUPmc1hvteZAo831
6REaxUUOWQuhmy3BKGlXPAeoFW2PzSbBYlK82Eu3wqwhC3ZXIpXJBYyi86Ou0YGXnvxtcRiP4R/W
udgzUZtm1woO4wLn40sDaURJMiYAg0qvPXT7fhawTq0nQRdTxB01+qKvqiJh4UiXPZKZGxQR7KIo
vFfGyckyqHbqEd3m6OlV0uZZMHci87jYIGdSUIOJDQUXr9JDsLM2kcf62/TGblF9FnvSF9E9UbDP
mFy0IPMEhc0GA+oP0raRvHqU3S5UUQo+2yGaBQUGCjZn/hFHTRsSyWxpa3egPgbdNyuSkb+wJ8ma
XRL38UHfCzAFDsq/6sTmOIcBu3GQuxnUvayGWT+HN7Ibe5YreioX+Q9P7mxqtWlk7LQzboobRnAf
7bVNfhCr3f1DtuTvI4LFnULkaphoAJfB/TC4YTk1pnSTPqsONBdcUSZU4Jl8roSqZVGrJszKImtb
GSiYsd6uz5PANXg+56qNKqnpME2JVj72xHD7MT1qpS/oaRfBcMcNModKbdUwRBpfZPVekTxp2P43
S7gQ4uux3JkxINLgvu8OgfE09AII0UHe4iJFO9Z1ZPwZKaYDOUzevFd39DbfxYargH/MuhWpRYgG
josU2VCrSggmZyfTS0frTkOQOaQRXb7Y2FzZTSzudBFqnRJ1OZw6LuzBU1GclG0pNEzR61BEKMzK
HlnjchM7o+DEvergFEkJNOCYikE44HqUGlVJCtxq0+BcT9NjPXTudb9YjbUfEHzdztiZ0lSzhLEa
fQN5kgkWir7Yxwa6LWURscK6g1CIJ+E1QQdhEufnU6tVrRQDzKh2+d7YxBvjphjs1MAglt9AW+5a
rvp43UDmAp8mb4HJOX7Za9Yw9BhDvzecRtoZ+fcpOQ7zbZrdJL1os1y9Vy7QuCUQy0mlSSwRPit2
x1ic3kngD+NdI4GdIPWCjbCJdHUNLCC5NRD2CXotJEBKAYqn9Q39yYqvWpwPbGjr5d8YPbX+RcRR
IELlXFM2U7NOBgxr7J8n0xvyCxFZtu79f3sLf0c3YnhRMMEwKj3E1RtNBJcGgQn8pbw2g9JM2Vzp
+tvYP4PMc/qtF8mPueEv5UopGXWcY5QC9LRN0rOMcthRxPS3Ok4GXqt1mVgUMiJYAYvn/1GW0zqe
2FQ0d1AD67Td9RW0vmwXANyyDSY1mDoLAO3r/Nr8ZF0v2dbfTG9S+SeZsdCpV6dmgcgtWiNLIqJj
9BwUpJ66ttt3SnLJ615gmQiGW61NpBRFlgAmy/DmEW0Va7CD/On68K1G2IUt3PoMJn224gYgQxM5
hGz85n6aX0kWOOosC86yIoO4VUnQT96VM7A08H2iG3TQQWb08J/s4au4hmbOkkFm7ia3TlE/U+0m
NRqnT1+KVLBCBZ7N13N1FZUaI6wQAfLGjprBVnvR3r4asD9mhxdu63qVzHXLPO1soYtsPvbH/Chf
qhPLK6lfRDlVkUXs5yzWammZc09Y2GzHh8D8ZhaCk+R63crCHi4YGOnUBf4MAAOaFpo3HyE0+Vbb
sZcLGboFzsYT60GoC3VHbJE2w7cp+D5aN7QSSeyIxosLBMqoG1GBukGny4KXPgk2MfU31/15PTmx
GDIuCgTmYDWpAQxI0AQ3rO493KAho3zvu2d0XKL7LfvRn44kC0AuImiGNZIxBGCZfC31rV6qdqnf
ZNHjdcPW50czTUWWVR39JL/6Gi4UPZn8EK7gtzbRb9PkEMYifxOBcA6NlFgWlhFA5MmBeON4Aoir
3ZqhrXU2dlRXd9on/976rcj9YRvn5gSBIdLYU/KURbasbtUM9A/K/fUB/IeN7wOFGb9YrXNWDHEa
AyUsbFLbxClvIdu2yxS3hk4lXslLB6X0ogakdff4QOV83kxy5CPCCO4xHIMeKoyhHfVbSVTKtJ4V
MD5wOL/vlbAmZY2pq93Oe5fkOneb5Fasb8b8mfd3HcQZsmbgLKS/L8DlMDbs7jmjUzcgeJZIbiw9
sgcoMcfSix4914YgVcs2uWtwnG+oUkHkljVQM+ZjRsakQNLsf3gkWHP9pVmcd7Qdin991nIvzzs1
utRFbid4g+9Lt0InY3Ies9Zpo68ZORZgQpnDyI7Du6QYBXv+mrvoVCMKVQmoGii35/u+lPZqQxEi
w5eEBI4+/TEo3UZXX35jNSyA+PO4isdq3x907F1uucfLBGTkWd4q2PvYYDI3d0T5ndUB/rCMP6A3
1aD0pg/Auoi2JaP578i2BVO9wDBlzWEWOFygjMpAoVoFHFl/LdRLI3uxdgFdGA3uouhJ7yLbtC5W
I+x9lQW4XOxUqV+j7Qm4SPXbmgP1vSPLiItdVTSQ3IpA5m/0xx5As1zbM4Td0tiZp9frw7haGrn0
D249lHmlpKMGFP+rDvERtK8xwWu85TrIOiFcym7rpT9R9++wPDwJbFGfDjPj08JfzCMXOFtFD5R2
YvOItjX5keaCTUf0/VzADEwt1qYc3x+kD0V3IYZgvxFNE4ujizhpKd0QZSlWcusfpOpgVq9tI3hK
EJnABQs903zJJzBBilLXiiDsLmqJWI2+H5PAP5QNalBHQQkj/iXvPFuUnycbEu2EWAZLkf06WGBE
GGepMXFqe1Ag14aCHXqbvSbTxoKyxLCb8811914fuQ88bnKqvPNBxAM8uY92U9ZuIBgr8K/Vx18d
hEF/2cTNDkg601IrMHbhXjtYD8UNYyGTPPWsbI277LZw861ozaxm7BeY/HUOJEmpgc0Y11Poc2gO
deIL2Rso8sXLx04U0df3qr8N5C90UT2qOAkYWEGTua0Gda9nyg+UtbhxUQpyp+t++AHFBXVlCDUI
02MsWQH/R32osNpp7QK5HD8uiJcRnWOdLVqy1d900JDAuG0DmRHrkIFcSjSCAjfU2OeLGKEqfpJk
bHkNeWgT86xaot1QhMCF8TkI0ip8X1ghupAVN90klS3fqtveY+QmCBnbTHC0YGv1ylrWuMCt1DNU
YjJmFHmUUboyhOconaDe+uJrogu/yAW5uJFFvlKjmQvxCUn8g77Ltt0X4749FKc5tfVtgMoOJmfV
i57ZV6+ZS0fhAojaKkYXghrSQd/65PQndde/4FfYwePkxsdkI6pxYt93bVC5YKKaM21iCrxQvW1A
+1uT+1wtHST7XatwDKlw/1OA5LnratUqygLPCY6vPcY46FNDxKQlGkKeVH2AjFDlMz9RLvne2qTQ
SGaCaooT7lqI+v1O8+hixni1OxPEJLWPHBQO+KWtlzcVToLXx0zg+DyvzyCDVWhKMWZdPtlVtZHy
2NZJ5KTKJYlz5zqYcPi42DHpSBL0LHbMb+Z2BMlmiGeCyh1Bu+KQozhBJATkQklA4rzswVbr0LvR
pTgQgq3uOB6aE94kcHMWtfiJ9jKdiyN52yRhWQKvdfM9i1yS52+k8+yRneU2otSHIPLrXCQJ6jia
Sc2G8wF5rxwKT8EBDVWJbZwZX6Mk1KlfLUtbOiQXQigSbpI1wD7dZiRvyImC5C24C87jnb417QAE
EcFFUW2hNt7qTYU9QprEgE/yvUBdI7VDiZ3BlQnobGcon2bHEU13RqudDL/ed7rvRXl3SKpW4LSr
4XqBzE0pulGrQB99BMrxa2Pc5GQX+g+59CxYGqvBcgHDzWVZZ0qltdJ7DnBA0Z26m/es1XZGU9Cw
6Ygd74wt6C/wgCfujl/dcRfg3LTO45DlAYWN86VDAUqOB2ZEUfDo5Xa3Z2JAokPE+kJZIHJ7QzCb
DVVUzGcawXGTXXCHVihHLiCgywo1RIFUMInvmajFoSXv53amHYMLc1tp7mbrKGvf/UqwIkUw7J6/
gDH7pJP7EDC1IZ2zpnSsOjhbVN2GtYhVXDBl7wO8gMqboaRpiykLk6fWuMvpw3WHXD29fkzQe2Rd
fH/XBmHREJhSgKw/u+TyyVAeY20/ZtsyvGuF/SSCBf6eCV3gGX3nl30De3xUQ6u75Mwu7NZBnAtc
zalCaOOvUPJ+B1oiKYGfVh2Q9Ae61ZwSrX71EZsQuCB0hx4lYZXQ+i60QORCyDxGlq8NGEvk9/tX
emC185ZHWsd8gEruNt2S37nHLwC5YKKDkKU3WcyKYv0bqfL7MJNdcwoFB673Zr5PJ7wFDhc3tDqT
h8hH0GKFa9Tx7/yn9lXZzG63LXANgb5DJ9m1Nz6rB3CwgAUUPUHQagVLvSBICyeViydEsaakm/BL
yBaKDE5yhO6NE5x7h9qTS3fhV9HhVoTIE4FOiVZBbAKTigao9pR5PrwWp0Ev/NadkCzfp45QaXl9
zTPdOTCNGdAg+TW8EHC7DxNIyl2dMT8isfyU+465bw/G1rcLN3pAJ3oj6tZZfdBD6adFwSALOmH+
yozXAM0kGZxpRMNoo14s6EkTci6jy9C+1taXAiqh5s8mFx3n/2HZfABzF2i5y5QxCQHcbtBy8p5J
P1O3fGYiNf/LzXb1LGxqpopMNkVOh1s1pLEUPVE0dhZu3SmF+njzVCSvsXQTyq/Xo+vqbr+A4haO
1QU1aVgir44mr1Ba25z2VZfYAe1dYkI/aRbsTOvuukDkFsiQpuBGMsFaVrvGW3Iv2akLTa3MZmEv
+lI9iHlrV3eQD0Q+D9d1SqlXUElxiDTY49RtAv+70RjOCDbx8CtpiN0Gwr5qwcDyxesGoWWuzGwO
DzraD++qb4zEPNyY362n+eBf/LfmnR0wcEXJ9NXc6cJczltjovS1PAHZb1RbLjc1lZ1GE+SUVg8Y
CxAuAoxZLatjDZBh9nxcqZNwN023Rfztunuu5wEXOCwSLfbIRisGCdVzLCcHluPndNM9ZQ7jgR9c
a/v0rfyqicKMaOK4m1pM2jzUWOocRO2OZB2VAaXWLaSi7yHkM5ShYMMQzRa3JZdya7ZBiYEM5H2v
7rL2UDUiPW8RBhdPzC6wqoi96khH81yfWG2H/6hnduQUxGb6v5BEuxVxsYhAucgyJopFxh6rrpDP
WnSsk4MsFJthXvZp2194BxdLpq6VyoG9s6BbFQJI437e9RAsGwpcABNwuwl3d4Hb88XqqaZgs20w
W+Ep+sY2AtYaO+4sx0rAgl0CVj76N6JTlChm8lXrPZ1Cy9KZk9z4h+pMb7X9fNNEOFGkSPDHKJ1X
RN03629YH2PL16+XATTMjA6Y04Ee8tOIC9ns9jhbhO402J1qMxIY6ZBBLXVyW/A9KyIGh9VTxuIX
8DEmbHs/aTC7DeaWCVv4gy0/UJts2m13JEccYwUcoaLp5aJN7EcJ6kRgszmqpylVHyJDPUAtfuOL
2JBEtnFRpirBrV3XsE2XwK9bPKSxaNGzMH9lbVhcYBmVUi1L9tIZYn+D1mey9U/ae4dsfxY3IAhW
O1/wXtVFlQ4F0CZ9M0eXHpQ2qqCYYZVoH7XSfx2LLC6iWLE8ypD7QUQJ8dTFdMTDh35XHsc7Zasg
D/RO6FG8/HvVXhCQLmC5IGPEpgm+SpiWVnd5vlHAKSBTwWPku+zcP86W+qm9f8j1SZYoPC/e1/vU
nY/dfXYgXuWErr8bwOdR7AOHgBKMZXfVL/lZFNquTiB+AJcxoNbczGmAH9BnxOtaC7WmoVfJ9fb6
hi6C4Q4nY6n7EpTisRVRzZGKS1uAGmj+fh3k+qkBxnCRI0iDJi8zTBl7yZvd3E0f2qP2XXsw7siG
vYlG6FD4IgBdTRz85ScA5YJHGzakzluYRqXAkbLZRTFbnB6G+NlUE1Q5HjLQIhHRQUw0oOzzxQHJ
kqraGghznPBbbBx65YucPF63bD0qmoSaCnR9VP5NKknkslIDZHd169xmX+UQ9OehDAJ+EaHxah2W
jszqX0jcQSWuzVGq2X5elG9Nndt0uoubjW4dCTYb6aSz62Yj2mbWR/ADlAsrVdL6nWkC1HiYkZrH
aY940bZ6AzH0cGLZAuu2bF1RQ8sKqqmaimKCDFZnlWe/zlttlNE4VQHINVAPP+OwPqJyyBBctlZm
7hcQbrXpjWb4agqQke7QbF8WX8ZRsjURzNoF+Rccbr1ZQdoVbQ4c+WAUdu42P3xX/t7/VJx0F99Z
bieKVmsrHIgasgBgm4QGFReUx7CD+k6Oyg3ie8bbiCUOBpZkSx6wEeh36X11gTSaYEtdG00sABTv
Ed0EDxKPGSixSgYrcbscvZiBXZiJg/SdjdJI+/qKW3OOBRJ/zGyI1UVZArqcrL3Pux8TXhmEZ+eV
84EJHUPUWBCZKibPjzXGhR6NEk3cdqNsoEK1bcDC5Zk23Uy7FA851y1iK5fb335B404jhVUaZSyb
iTuT55Y8UKO0u3JwE/CLBanoYZu52zUwLoxoehHOpWkkbvkKcny7ceYX6iIHyCSAQnSVih6FVq6M
vxjHRRCl7nzio/3STfKfVlB7dNzF5he1/sMcfpZmtrs+lKurbTlznB+WxtCXRQY4/cKSb+HDoDvQ
isz//zpQSignFTjk2g1kaSLfHCcNtdJF0LBxp961LiNUlSBQ6MY+o8lC5gbJ48BVBDvq+nr720NV
LkSOSVcqhYVpzMxXrS3s0nzQij24KATGra+2Dxy2UhZbaEF9Jctr2KbUaA6ILmoVQY5AcLVYOfD/
MoBciFTyJFd7H8ZI7aGPH8v66bpXiL6fO33EZlGgGwVGWOmlNL6Ar9C5DiAaJfb5YpQUSEKGHVtU
Y7+10ldVexziu+sQognngoSlW02VaoBokxicjogVsl1390MgcKy1R79fJoMLEAQzPGBjSdz01HkQ
7PLMHKRMHXhimWqyLNKOEw0dFx+MrLCyAruFK2mj2+d025teaP34b4PHRQXaWQn1mYPFqGjQ91Sd
IN1ySIWCcaLww5fJ1YNqZHEAa9SH1g126m600z+sJzZ6NWQ0hNRgAs/m0/7ZVE4DdKgSlxgOtKbe
6kvgGV7n+raRugNSD2KRKaGNXEgYh162ugk2Rs/mVnX1HePwH++tr7PDqpLbQbC4RPFV48JDnnRq
E4YAbN3q+V20Ds0j9BEv0bivtD8gw+NddxeBT/LVc6C0QhE9m0WteCtMvB1dFBEP0yqEQhT8Reuq
wpMS4EVhNvsC56W42an00Cc7QgUH3NVjxQKCi3ootshpYsCKIrac1lTtWjafy0K5i1O8YYSaIIi/
v6V9Olks8JjJiyCYFnOZ5xFMarzRlWzGAOLf4h+e22SIBuClmKVTqWxbbhtDgk8kR7XumIsfwIXI
WU561Ja//4AJ+lcV2k+V+xRbMMXiM/by/XUvWT3ZLOC4QBm2hjyFNeBqa5Pj0gxFNAnFgXH/VKZe
M4rOvatLfQHHBUo1jurEzwEHfokOtMLV03Vz1p4Qcd/6cEkuSM5NN5IaSq+YPzDC3szHxDEclLN4
9ZOxv4513fsJTy1tlj5RSub9viY7PdG2bUeccGo312HW5PhMjeAlFpK7EMrhM28ZBdGErrMxg+5U
s0ugGa0fmaIEq6ZsYle5V7aDq3rSPgC96ct19NX1twDnJqyrpbwoUIjrTriaRwer+9HID731o+ue
rwOtjiZ7+NVNFLirfIelFuvxXAd56krGvpB2Sn4s+9+ZsAUEt7SMRCVmmAGiKqAcKrkkQYe68PC+
bghUqAyDIp3C3/vztp4h1JWmrh5C4m0ubAV312wb9DvN1t5Y/auM6xfI+K+P31ryFNflD1xuR7PM
MZv7Cbhsg+kO80bfdNvY1QO8AklnvAPRTXIBsCCArDrIApbb18xGnxTQE6duKA24LP+oWmhtj4k3
6R1etytbYOVqvFrAcfvBbNT6CAWAFOrK5hZpHC/8wphEDW9AKZTHNm95598oX6xb0X66GroWyGze
FztDTlvajhTIcvUcmRc1EWW/RY7DuWdhUFobTYYjj8NU2RMvfsxQZulvrLM1oekMBfZ7Ee8E+85P
293CKC78Q1S0qCZmlNIc2uA2KZ4G6BCXkSHwTtHgcWEkoVNcGjFsm6R2M81wziDxrruGyBG5yD8V
jRy3JSAqBRoXj8b4rNT3ZHzOMkVgzGpuarHU+OwNjcostAJAERQjhU6+iRI7gzAve7lSDoznzdoL
nwjZ+v00VYYBMnz6TnnO+Z+sj6k1dYhekBiA1hUKDUq7hMerTvEguaK+7fVzyAKO80azGIvBKgGn
bXu3RQG1vx/vNFtxajs9BBvRw9yq8y/gOEdsg1at8hZwVM7BFU8gbPrWKqLwseruCxTODQ3aS6hs
AsqE2p7qRe6PNPSm7ud1T2Sedm2mOE8kNXosU7YDJOohmWNGqFkF3zv5tp4fKxXKueX2OqBg8Hh/
TNSJFEkHf0wNVPrYnTz0lTskYXU7zJUpqjb4tJYN6L0blmLIMl7qCF8LHoFEgkbNqDnTfO71bdoJ
zuCfho/7fm6S5GaOyrbH93chEm7BKynvk8ZyzWGTJndSeNYmwRYmMoibL98Yg5nSQXPyone0wnQG
UcJSgMArv1Laz+DAm3Cc7y+6vEvy/XUH+OTXvw4ZT+qNVujc7AgsiBG9J3KW4q+z1Tt6JdKKERnC
gtRiExwUK5Khds0Mua9QPxsIDPnkyZwh3GkirkHeFlaY+1H7rltfqFzbRi9IQolsYJ8vbCBqGk5I
scJ/m3uFHhRFlJ0WGcE+XwLoiaXkOowo0f2EYtV4E22Lc4torR5ULzxYkKkXKW6IjOLC9dy1+Zjo
MCroDbtA25VVbq772OecGjc3XIguR+QwBgqzdKSHYdwDOqu88aBAKDP/KrpcCYIAr+UahIY2hjXA
5C0r0jb3pVft260oln06NHA2cUtfCdECUmoYNpUGFzXL7V6rXDnJXCOy0LtdUdEgMgf+ZW/4FZAn
FuhrSqGSBbugwWk90POfrTRkX/vQK1G8ZCNyDEFo4IkF+nhqGvSiIppmJlSyGlB4yH6aO23SoWB5
JoMrcJNPr+SchVyIiIZ4bmkOwCL34vaiB/dJ9SZ3rtWEduKDLGI85iJqI4H38+XK3dzKHZ0wjTkN
7c7/5ovOySIA9vlySSvgfelTABTl7EiggCp6wSu1CIELGmiXjOqoxLD1qbyLY21n9KKpEUFwMSID
nZUqM2cfiXJjGaBbxkno+uyLvI2LEUar06hSYEWaq06kTRspfElbui30p98AwpO+TGXdkD+J/8SS
FOSkxI46RC89btqy/jLNpadNb9dxPieUmDsvgLhBi0GvPHcTLIqNp1gLHb8EJ3Z2I0vPRbWf69u+
Bg1K9SOaBYeS1U1kgcuNZJtL3dSFM1xaQ17ERtfBi9lI0y3ty84T2Li2ZIlqIM1jGiAY4Klfp4Ia
jZTqwDqpm8yDdtm22vd48BNlN9c8cAnEOXkyo+M/GzVsvYpZ74p6QDp8VOPH6/asDd0ShZuyQkaa
ByXFGuL3s5qc+/K2bgXV0Z+zLZxbcIdU3FDqHoXuWEubaTu/oYByk22RH7u3RptemJgXefEDWyRn
t7q+Fl7B7VdEzsdCYrBmiSsnOVta5FgG8h+TqDx0bRAXfs+/B+dl00dZA6RZJTYUreJ49gLzy/WZ
YqPE74YoTlAh9aHoimlw/iD3Zqm3BDMVtpaLRjZZj23k96t6JyUvlSVAW9vsWcMFKFlVSj91XVgo
yfGnAWVpU3YMZG9Ijm22r4x7WXQcXxs7QqilUEs3ET24d+02tkbwFqjYc5v5rJr9FjQGblIFv+OE
Sxxuq5VbtTeqEMtJufSv5ra5yQ6V077oN8lp2pTUHrcJZJRFdXBrPrhE5c7og6VZ0AEGqq+qgd2P
0Y2Mp2O7ikwHP2dz3UNW4+8SjYWUxc6LgjtZiVCzBrk1xz+wXJ/lVB0KEpjOjajv6XOVJpY1URmF
HGqOZI1vUsf/9w21VNgZN9xCWddRTkxiVLm7xzEeHeTWjXliaqM1Eo2xVymOiFJmdXCh8AF9XbCI
gQj5V3MDauWKHOEHSMrsEuUcSMhh4e06EMTI1ZW3wOHilzml84wnPVzkrAdNLm1LeRrU+3LALSV6
qgxRywqLS58W+gKOi1tSBgJFMwDcnwp2wbb1wl14EDKUMI+/gsO3ypGW1EXgA6fxIkzZfKRu/LP3
WMmT6YnezlaX+YdR7wX2C9cMNbOtdJWNoZ680DC8gYlf1CIVVKWR9V3zb594d9oFTlFUhjET4LSu
gv5oeTttDbBHd2iNH93qwHq3+wKCdqNT7EsUOagoaSwdVRA911fiwlxu3deqNvQ13rlwJWtP5ca/
VbbdiYBBRMymIFgF7yOysFhT4r6pWyz6Ii/3fR9cpgya6f28D0guKMwWLAS+Sq7LQ4s2IOsDZ3Z5
ipvkUCuyGyqJV1gQ7kNnKQmer4c0kdsw4xfGZdFkIQUB4/B00thagXeT1qeDPZRjurkOJfIcLpq0
uFAMeJ+B55BneX7FQF7/fpEpXBQpyiokHdg/nYyadpm9pijDJq+/g/FxOOVsaOo06FQVZwSa36KG
l0QnWUS8sGqGJuNkYOqqjj+/zsiUGnKM0mQcGE0dKnhp9A0kEAWEzkUdDqthcAHETT1o46wRYpg4
aPf5HQBdBEa3oKBYk1sQ0Y+7spP3mpb8+I0hXMByQ6hIVqnqGWDlutp1uunIGvJeqUgxcdXbFjCc
N1SqoppjaQCmrJG/D+1YFvjbag6KLCC4fSTLTbQHR4AIpUOTPA+hYrfqyegC20RHcpT8IcV7Ur1o
/nYM/nXtAjsbQG0GvOMEzzB8uC+nwvADBZFimDt0mZ5nkTDw+vh9AHDHucGYEQcoDlakS7xqCndK
GHnXPYE52Kf9cWEDF8ObrmqoCoU2CCDpxKFGRzdjb0hemjbFtoJ8tv3f8JjJi1hn1qqvTTE74Bdo
mZhiO9MzPNDZifF4HWh9CX+MHbeEozmAuqSGoKrFqJDUz7kOMl4i2In/wf0+ULj1K0lmI1cSXICe
WXVQY8dudK7c/IZVx4rOTKt3zKXDccvWIOWgyhJsat3km+xhS4K0ZL6TvAqtsQS0QmA3OIueuT+3
aHBuzq1ilJqouTIBVQd11190coonlhtenzJDR9UFlFQJX21fKsSs6xG+IffoMhx3md+7RVY61x1j
fVH9jcK/jfVW2fV6BRTdQo8V1b22TZ6vQ/yDW3xgcPe9NNbUEuSmuJWflY0Flg+UqtnJ45+C3qIc
yj+4xQcaFybiIFQbvQfacEhuiKfsithTvqL77wF0kAdpb53US63aooy8YLr4Yj+CPLmEsxL2Ltz6
1Pm+qko7HgRvMyIQLl5Yrd6PWQ7bMqjN0XpwDbmzo7j2BDPGnPhzHPwYQ/Y7FnGpyUe97xoYY7Ro
IPO3oVM/FGeTVfiNjnGIb1QPEmpQxOr+PS/k+/r6gOZiyGDqiFMsJKpGDJ2MHw2ud4G8aQxR1bvI
87nwgfYTv7F0NpZaePaT8dCnorKOz1UCnDFcsKA0gxptinEECzRrH7bQpJP+QU/FaQKNOKhvi38t
v84hcicAJuGXZ8z7NbMvbT+YNiCJvAyp/twr5c8wKzddqz9cd5dVrzRMTaf4z4Du86/eItdTPMi5
hVxYayETuycSsQsqiiIiFG5d44k4q/sKKP0ruQme69BFQgcxHz1Ib2OCdzbdETMnfi54ZeOJYy/+
vQtCc16SkyyUJAsnKlZ1hPpFaBizipb+D/M72TO+Qd0p0GrFON7Cs6jqY32zWaBz/iMHhdnp0jv6
vGFiifVx2Gib9ix6Blu/vS6QOL/p+4hWkwwk2p6i4tskQ8ZjeDaV78Tc5/UTLWZ3qE/9vyYh/nV4
+Vr6PFPQ44CTiUOM2KnpNhyJYINjE/QplH0YxlfP55CZL/sIlxd2ByOd70TyixIconjvW/vfWAcL
KM5D5yLWzIJdXzLwrMioD1YjWxOBiOzhjqiQsCo79GviWDB+teZj3YLBIpFt2d/WvajlRYTFbTcm
Tvk6XkRwFZdMu2nyQzUQp+6LXZCBDD0Vsa+vrvDF+HG7Tosn7VItYFqXbafgxZRaO5fur8/Re4bw
sz+YBi4KpgEKQw4kqlMa1wQgIF51kRoGrTJzvaPlmKdg/6cm+WTY9GYSEausbjjmBzK3s5WD0gZa
iQBmZulNWs3bMW9+ywM/ILholSTT/5F2XUty4zr0i1QliYqvip0mJ49fVPbYVs5ZX38Px3s9Mlvb
3PU+ucpTJTRIAARB4Jx6aCOI0JbKqRZ0vwFMVBpq//Ii8jRhwtLYoY8WTfioP+WjPUfCTTQlL5dF
/E3o+1CFCUhdNOhh10KG7Fd7dTfteo+OvODh97+t2fsPWeU6eYaB75meXrl+bEAQC+A5hfN4vZ0H
fGz9e/RdyQiVZRlNenZRtM5pX+0Lb9oN6DvuvnRAP5U5Rr7tSL/W7j0hX4lriN4HhgQbTzKQsyId
zfyqf7y8QRwbeFd5JUMJsgQYXZAxyacAYbVVSk7k5kmgf19JUI0wiYUZi9bUj1Jxi6bpyxps30tW
u8KEAjFW0RPxvivAENaB1y3dgy7aaixtF3u8ie3NlHoljPH+pYjVKqOxVMsWt5Q7J67DfZ8kvlj1
O02JdmPHe2fjLSATDSLR7KoMeRsCTu5WQeeBOnj3H9eQCQWhMAi5gjcvQPDIB9Vr/WanX/UO3p/+
AcsrXaMLsft9FGRlEVmvqLVGXRXz6VakZFZbq5Zc3El4Sr6sF0cS+1CizEKjLSkkkUneTcLT0NMe
5miwKp3L07XZXmCaoo7KnaFjvIOx8yEX+t6ALMk8mHNkEQ24I6hAAeSlPRXjKxDp2oXTRLqp30om
41t9KfZDPAR4R5N/mNkVgAXRF+kKDa8gydONcbFFyMu4kSHHfOj2rR8/UTDR5hq8Jpza02bIWynE
uJegR2klZQJsPXlJDbcor0XTu2wT1F3OrG8lgnEnKdXTPE6gS1gFn4QxOY5VcqsuMqBsdbvgQXRv
Ou9KGuNYYhuhgYdKm8b+oOXpo2iGXy4rtJn04yFVVCHHAHooszv4g6pEU6QC4opCIGCYYvfzWs9/
strYHzRPYSoAYJkS2guY/dFTAW1CQqnZXfKUBY8zeJ8mbm5HPYXZod+EMDs0RrjGKHGFh823KXJo
NALQ4dNkC3eKF7zMLzzw5HOlgH+t0x4GAGHrhCXlNWcjKoqo1jDJcx2Fz2F1lXTPnD3alIG6EdF0
k6AswuhUJVpvhCV0SjOLAn2A3sRLCku35bfaaU/CIXON3Pq3p5ViSugaA7iIqoNFFGJ/j0limEt5
0kWoZgXhLq8yK4ofS3UEE7C3zEA7DHn9NOzxyApkAlKtJ8lkVjE641JjL6bPUf8sg5poVveN9EjI
w+VVpcnj2lBYaazhxyUZM2Tj6Oii0GDanpIt8RGOz56mWTmM1cdKIJvwW9T3de3YVqKjTihX4I47
dADvSg1rSr705KFNSyvL7qR+sao29EIpsufgW18Mdtsdu/6LbLTWIhVAm71pyx2JkKOYPFumP+XS
kjB2NuS5qg+mQGxRuNX0E1GOILVpuH1TZ8NB7JIwcc0Mq570BTZal6wKyPxybS270J8w6J1cB28d
cAsVHv7A2WWCFcpeJsC1aTQ5hM4Hut+C24HfQ/PEHa/DgvVWRhA7yYAcLo/kBBtuljda+rWR9knC
uUxwNoodZpjRF2MqPUTIS+nLA5CdRS9AE5qQ8l70zq4trDZMQUOdmiRpVYhqHPWTDDg2aae7Sg+k
OdFJ3P6FF3XOMnJWIBN2Sn2aNXGBwM7JVRS8EMAdEFaGLmU8Erm15rPqHiuPiTrxbJBGMCBPRT8u
EVKrCb/ok4mxmtiSc8NWp8TPihwwRMKNEp5S9VPR5HYdvBh4WdWSvZGX6KJ0W1GzYl473t8shoqD
WVdxaMpM8AjzJskDKUE5BNOq4Y72dskIVBRs8h/wANAi7bn/f0hj/H+MFjVPwKSJ8au3ITw2kmYl
gZ/UIIylDFfK85BJdmXWPvJG93I0PstDfm7Dh2wmJvR1U/dNBE2XN7MGoyDF8A511M9sCqkx8/Cs
35+iL+nKhANBKZKoBIObLX4evJ8sr+GVWrrJywjCV2VfO7KHTksruJ594KqC0tG/rPF2mPilMNs9
GmTCkJYaFruRnufoQSWlNY27yzK2T9QPGUxVXuuyPAYxCa4VOXALzNchMvHPdWKe1AQp0fQvkSiY
PSRMrEj6WQ8mNOYDUhc7dlKkO3352leAhG1z57Jm26f3h2ZMlEjLKk1Lai5j8V0it3jcthtj1/UA
hoyPXfJ5TLzLAtlcnNWNCRNCKgW4xCAbEuVDODxm0+Pl7/PMgf59da8dh+KvrTLLV6HYKcq3QuLc
j7ZPjY81Y4KJoY9yPNM1a9oJ6duXRPkcqjdlO3D25m9C6ocgJo7gkhHGJsFaGVclXuXHQ/8svS2f
KFawdjvfJl+GBjhdpSO5WWwru5Zj9bxYQphYMmpSAGQjuFayz+97f9g1ru6jpPNPSI22F9UkImZm
JUlhn+iHcNQnsIzgsc0X0133SFmNNKf/FF0rXnYNrE1H/icsFtvm+Ess+2a/zLleEYWmaoCOf6Ts
mjRoqa7yoB46l9gdgFAuGyhHURZ/OQpbRSoB8QYUT0wcVrCb0TLa12L8I0f40IwJInXe9lqjQE6R
gMNovtNG4igA5b+sDW/9mPjRyuBDqwxIAQb+WO8rlZOhbbvzhxZU/sqdB5KIUlljf0KtAoNAMBf2
0ASNVxmS6lxW5azb4Wdo+pDFhA5pUIrZpDcZ46r/MbrG83gVuuivcItr8TR6oxMc+SQ+f5MYfkhl
oolZ1m2Cagss0EfiRJGIQze1wXel3QAv2ml83vvkpgGC0lghuqiYBjvvqJdyJRYVospoXkfTqYqO
DV5tRgzqcdZzMw1aCWJSg1FSwlgSIEhp4+FGl6rJnXCQ5WOsW1ISTF5Y9IBuxGm3l+NcwuhCHhy6
Dte7yz9k04Y+fgc7CCkPyDAFBfsqJKdMv4tVd+EO6XB0ZWcfCwlz0RjspN3gyPQALbs3nyY3tKfv
wp6Hhr+dza4UYlwbFxUlkgCwbMtXvYta4BV6tY7gY9r9I1Yr6sJnGd5KGuPihZLIUT5B2nKDDLY5
KW5+ZTxqHZrABT87ZL7E8fnNbGslkPF5lWj9ktGjIDUrKxVHnLEPIAi2O9NWBNkxg5RjqTwDYRw/
E+dJTOh66ulgmXltj4CyaXhpw/Z1faUX4+lLDpCaJoAYChiVz2C76f3IC76J35ofxZfCnXf6Nx6d
3mZ8XslkUghFM8VBprdAafbK4bE37i771mb+uPo+kyJEuiy19QQfn9Fs2c5XXa/v5ujzFKeepO9I
ndtgpeFsFyeA6UxcIVqkNhFdRwmVz0S9GdLWUrN9F3y7rNt2aP5QjiV7kao6jscFypEHMLr9vNwo
GGDB3fYLcWMHcMGctwS6HRd8jR3n0rVJUFodqqkAghP2Y7LL68+l7nfBj8u6cdbQYEJID4xPMaXl
CCVwgX4QGJEVty9m/PWyGO4SMsFDz8NmykfIme8owCMMHiQX4r53/tnVm+PJBhM6YgDXFFMOcaQ9
NLIbYKZq5tw3OdHJYIJFaqp/nSZmfEqnfd18IvOMUcIvOua2Gi5vMG+j6N9XCZBgpl05V9Bo6K3R
ljxMj/gYAwKWv/gq479QXHFEK+Sj8vBMkYkc1aL9dflIrQkzf81edim70mDJN+Ies1tIXtEZXPk1
r+1u+9qxcjsmpmhjOKUVVVkW98F4U5bHVKsd3XiZBSdF//2YfFUCK1X/7VDBe/63ksvEFQwaGkU8
Q65YXi/lbqo5sFuEY53sZYOYdYBeD8STTh9cmRzFcnANo3di1SJVuRMmcReOn7PyKsmulAgQO5XT
4uf06a5HcUMS97pwFI0bUIY+G6Js6eGdWB5m85B1nRXPsiVXL0Ue2pkMJEIltI32BypBlh58HslJ
iDnanHX/MMvFXmSkNOwqgx4twdPkNWjDGHbzq3abAL9VBXUbRQmc78fjwKV85lgmyyYj6BXyn/fK
5htlZJheiaUcaNpsvOpPQW9F9++UrdyR8u28SzFNGU85CiZuGZdQlTJqCnrZkYHql0jEmcQINX6Q
K1a5E4qdK2iAVAsmp1WfQkO3M533srDtGyqGkEDRAyBUjYk+6pL/FQ7C2TV8PHzcSPdtZpcnw4u9
+oUTvTdXeiWNCT69XC5qTT0xwftKWYLROD9miSdnrSWKMDTtk9l7BNDHtS8XN4Xpxktth5hV1bLZ
0kBwfvn3bIbe1c9h1r+v4rlUB1yVWmHwe/IqgUErKZ9zsbHa/FUlPHmbsXcljwlE6A6fprCkl88g
XGw9fjKk4YS2Xb+Yc16XxBn25rs7rYQx0ScV5r6eJAgzRsEKc3R9FEdlwvSv+jlUDoY0Ob0wXU/o
3V5qQPhGN3L1WEmfZ6xyIF2nWeWFqKpPnXN5zTdiFnBAZU0BuwT6W9jbohKFS18WKW27fpCT6xLw
OBGn3LkVSX6TwaiuzUY7i3mGSNdYwGZPHrPb1hq/C5hAUR7kt+oaWChW5QfuZdU2rHstlr0Xmn2m
yFEF1XJFtKIMGmYWUXAVRgwRW164pJkOk9r9Jo2pIS9dOJsmldY4YKByAD+XOHjABGayRbv/AcrD
DZQbyf9vIpkkT6kkYxwEFCrFhbxMafmYh/JhMbO3oIz9QpcPc5DtAOfmLCkaohMdGPwAz0lVt2vQ
EHR5sekeXlKfSQT7hrRSWkL9sUYbpXplDi8pLnLGcJ0ak0XIaxWWnP3lqc8kg2YwtpFgQP2q6/am
IO1CsIxe1uoMaxte+9sSM/FYMwoslQ61+gNKN3b7OXSrr8iQwLIk2YM/oobOWUiet+hMUE6WpRFr
GWrVyU6+e++2QzZYHNVrtXDSvY66JUUNwKn0yFGWZ8JM/F0aYSlmHZILycl/KAfa5qI9Jj8M6Z0L
jO+hvB1kAnBaBHIdTFhdSX6Ok2NmcCpD3O1jIw/RhdGMEHmWt/y6wcOvpdkSyMnlh+hLkzuyk3oj
L7/lRFT2VpkLRZ1IC5QiS+EOGAEvI1+NOZpxVo69SHZVJwQkhRBVea7kVxLuLtsC7/tMaGlyrdWL
BAsXxp/k+KnjccluHL1rvzKYcJEpuOQPJr6v1qZXKrXblG/hkt50Q25f1oQniWq6umCJXamUZgCj
HjBsVpiHhaiAvNk16dfLcnjbzkSKWAePehJiR0De4Bl67SQ62Rta4FwWw9sYJjroiyBVgG5Fr5uC
5rDryHy+/H3ecjExIFOjolp6qDHlhjWqt4IGOFr1pRL2l+VsVeN/swDG95cq6aZsgCDlqtF38T0w
Sr6DOcFtPfFNb6xSdcExZIOpmmMPW1n+b4KZmAAONF0x6Iu27NNi57JTEFUpzJJo8VlAOdvFXgnx
lJG3nY7tkjIvjoiVpxLvvKCueOHkZe9p4TQGQZBhIQePeJKTeIuOlrcOSCUgu3j9t0glzIHIXs5I
3HRKRyMqQcLYCPUxNvtT2y+cuuO2N2l4LTQ0STMIEx/KrinN0YBSJubkhPqGVm/nbuKs3baxf0hh
YkNXkpK0SBMxU/4Y9vdVHFim4Bq6x7H17S36kMPEhjwvl57IOaIdRhvpGTThDOoscqBFYYEnbTvv
/ZBGtV5FvLDXgirtIG3wRnRkCDvlUHmUlETyRcxShCfTL73Q09z/qCUTOgxQE5udgtWkTIqy3YKt
OwJeqY5+wfSGe1OmFnBu9h9aMvGjmNF3PujQMngSbuIdOcb+clCcxRad2hO4xQGeQTJRI1TSsNUG
KFen+yB6jpfbpOdBHPxNaPqlEzvip+dLUZcxhHResY93yy61KzcHmyclKOaCAtAVurCC7Ljf0Jst
CQOsIDCaRhcRvz9OoCR5WnbqvXo3OuJgZYjA/fFnaORNn3NWVKFOszJToZKCMYkhPhn8SX5Kgut0
/HbZJOmmXNKQiSLAVjdw98R6ztonub+Si2Mw7KUiwXBjbWXLp3p4uyxw6w0Ih8vHDjIRhQgK+g0X
SJRCN/oWvRdyG2xkszNOIIk0D/VrfMN7MOQ4PEt4IdchhmNarCTALe2h6Nxxnt0lS58mIjpKb/Is
h7dzTIAp1EEMexlKLkVpRdFrqYI2GD3Xl9fyDEHt51HzsZZMPFFrI53bEGJGW/OJR06ljW5U4EXl
oCee7kbcwND19pO/23SSEVei/6opE2RCXQ3icMZPiMtbo7spq8ci+fevob9ZDBNYZlVLx5F6YVHJ
qDaasTZZhaEEDyLJMSLeqMAoKtKqxYvszGv2pRt1wT9U8XcX7EDHggIY3ci6anZqVS9WlgQtfkUX
2nHU8MASOBFHZWokDTDzY4HeKuZcctv5vg+9TvwS9qalyo/jwDkIOW6hMgFGrgE0MUiQ1gZuUJ60
8ErpMJVUxVYsZTbHWOlSXVpKJtQsuC3l/YBtjPazi6PPy5/IdXjqkY81oGsZcSiNO82dvMjtd83I
8ZWtuvHailQm7oQ5SjsataLBozjh0i6+Sp4x/e6bjsipdNFPXdKURodV3JYJ6chsUJ/Qvci4nuUv
l5fy7BQkMsqkqEli/gU4Ago7/0IQzcI5LFon2pfPtJk3vGrfeof2UYeOdv8fpTFRphMJuFjKvHW0
qwyTje1V7CezNaPAg3qHTR4vizvr+aPKKaIIJDMNM9VniS2e0kN0aZUtKJhUqwNILqXDGCzDwb/O
lFsgL8ZVBOR4eH+OaovHscOVzxhKUWvR0EyQr30ujzOdsV2c+u69VOlVMNRyH+/nb7TEJKPhUNpf
Vp89OX5qDxZjIKSB642Fv5hbUUgnM20dI8nk29KYgltwxqR4TQpV8eWyrLOz+F2YJInA/MTIFiaC
fjdUgA8Fs5nWLVhw6Pg6poFuSjTJKxbFZKFt4X9CBki3dyWTOTDGcBliUa0gE6hodoP27MhL7eEQ
ytbkYmADUjlasoHnp5aKApphoPkSdjAN/Y1ZXcrQMjtRLP34gPZsP9mlHrddlHX8n5J0jEyoqobx
NCbEZfJUaVoJvwRsJF6qsZ5O+T326TxQ6ik7/um7GQkU6UMiY6zzpKK5IMNqZickqG7pV7vJnh2a
D/PH7s4qEqx+TGAb6yIo8xzSFL+8juzYjY+134lWaoOsprHCbxQLUy4d9dsfbeGHmkw+pWumMAR0
YUH8BoYCitOi+nDAI681cNP9VuvJeMRCjEWpCZwfiOdWT17i5pGkvPon/cj6fHhfRhmDfrKiA/FC
Z4Qgd2h1dZwRyCSrUM3nuW48szDAJjIY10nOid88aYzDGY2qzokOaXX9tcbDy+Dp6FgIC3uKni9v
0+biEQwvKuD01gBx83s4yQdFDfMakiL1y9zvUwAiCzxSlE0ZwAo2ZEwSStr728DqbJ3mLiF5JLVO
Qe6n2NXCpy5zL6uxuWCURB6MO6Jpsv0tLTgcgl4gEGGMx0Xw1ARNmaTEsxxB547Ogwnc1uhDHGPb
TdOFRt9RceVjk75OkWyhX4iX/tC1P7O5lVKMzS16Wg6yBCnBU/il2/c+wKtR6Ej33TPg03c8P+Kt
IWt0ErRaZhlxqcu/t317HCJQaOXjaNdKshOBV3J5z84ej6lPEQMdCZQtySRsW0BVZ9MULyPOzSvd
Mj/JLqZgyEkCna5pa5byqXpuT3QccLgWgU7MEU6zcnZx1/kY3eKVUararCHyI0OiRKZ4CfMpkxxt
DkofuGcMNQdWFtBmflkncxvqAnS+EhkbiYY83bqqr8GPYWu3mjPZ9SmwmsMOXZScI3TTRHGkmaKs
gdlbZm4lgAjquyXF4g4toOImBQOPuvAsFAtnITfPTxUPihoYOFWRHYGQ4kotpqZtnWUWnytVPs4N
D9WULXi8x94PEWy5OSnqopEriFBwYaYdO73X7oEgsLtsEpsrhmICxp4lgM+zvF2a0PZdk3Y0xONt
N49Bs+ZIvDHnTV1WQhgnA+9L2C4AanIGj+IhdDsK58XXhX7mzOJWYhiLS+Kuq4MYuox550xCYpFB
s7IisKKJWHN+Ig0HJnrTxD8EsnOvhlb3mq73raNrszXWiRVK6PWq37KUEzU4u8ROv2p6ORaDDM00
6XVEcw9e561u5FBUbYZCDagIhmSKksGCXhdtt2j6NLVOXHxXpN1QvhjKfW4c1JHXRSJvbpQJ5FXg
gp1TRJO4SmZxwvmLLOm0OArIRcjVjP5IK3Izm4ffv714H9KY1FMHfqSCGN866qLZOmYdFzSrNBrv
4No0BtwDdRFUtYbK7pEqEBPXMRh59amn0dUFQZXTfjLdzl38wSW0adz510y89JKyEkpXehXQizIM
jSmEULlvvGXBA8uknZImtUd9vi2V4OvlaLEZ91bimMQJiDdtGwwQt4jXYXyb6hyH2jwd1/owe1Vn
QpEoCgRkJzTPwi50F1Qce/lWA4JKAZwO+pIYXE+vZsGlUdm0Ex33Ltxn0TLI4lpMMxGmUIadxKBs
JjJwdLNdpbz8yQr+EsLOwIJuOMFrKZysaeTPQXajG+3jZQmbwfZDDcKcgc04pLWq0QQjza57czom
MrFqTbbqRQdJc3KQosYrTN4k7LZp4MEV1CbqOSF1n7RzLndx63ThSZlQj+AFja3cRaG4e38JYA4R
WYjEqZMhIMgcA8w6dEY+qB3BR0Onx4sZPG2Yo6Roi0EZxqh1yuFeG16JzmtYvCyAsDzhZWqW2iJB
GyJpdhuVbirzhlLPOvrfU4hfKwY+nd+Dw1CpQpSnkFFjimVxMKfpGfu33pO9whUcwql+8zRiQpGo
xolqTFgyQTnN9VXwr3G93kPd//cfdCy/azNKwBWpRHw/jtXMmzuhcqtESpzL3vOeIp4lEQbB1RoA
QYDsoVFiFVHLps/6jGDRWlfytC/gcHKSG/M+e4n3GCu0AHBhGZYIskbaS2yN/FHezWN49QOYa5ao
RoMwUcugFT1UvK1mD5C55Wtz7CzjQfera+DM3pi6y6OROmtXe7eXlWT6y1aqp80Uq2aW0IJidQp3
+s3PgTUptMAFQ/zFHQDD0NhoMOZeTDZj70o049xTFmmC2EF068ozRoRQbyMALDFtVGsAEzN6FFot
+cy7/W27yEou4+d6LZlZI6GKGT+PLsU1F9wYFRvTx10TPSR/dD/5EMf2sSapKmVaAzWTttuLLYgP
g0U7ZIYZc7IRznqyQ47NUo9YTujVKD8GDeTdYCeIa17Os+nyK3UYlxcKs1fQtol0YHqIlfuZ1yG1
mVKtvs+4fNdXYYbbCYpc7ZsR3yZosw780Hi87PLb1eWVGKrmyu4rkYR4d4XHmQ/g+c0e6VtvfqXb
6p3uCzNYpTI387m9HbwtYgLNUId5LyyQalwZvg6IbLSHD1bvTXe9o3n5jeHqr7yhte0y7EpVJrhE
8v9VbV39jZZhTXewjbfQpg8y3DHtzVrOShoTUOQo1sJ5xv5Vn6oThZFOHtBEAqDEaNcBzYXXhvA3
3oz3CEUkKImxrUaGVI9Ki2YSp3GKfbfHENRDt1N9Ad6c3PE7wrjyGMMJUq0RlQzygISQWfExcQBW
8xhdS3Zn5w/BNe8Ne9vfPvRjTKZdllSdtRBHQ5z5WWV42cRdw8300fiQwVhIoJltkRuQgXwk/kKr
RO1V75c2HrYiwOADTdoZ30Tvp8XwOvq2feJDOGMw6bwQkO9SBcPrMfg2m7uYx8O+7QIU/k/E252I
6+fv3q4sRiYJOfKIEdjm4bH1U8Bw6SjSi1bskP3l2LKp0EoYEyFzDby3QQCFSF5acRRZbfpZSXj1
lU27MIliqKaB9zGNPcWGJZOUGWW9uVK+VuRr14Hx9k8U+SWCPbnGXkGXr5a1Tj9gagrw4qqz1H3i
tFGrcET9zQ59yGJ2KArksZwiPKK0rnYQLDR2Hqtjvped+oHPPropTRUJXhVRNSQAavzdHmqprUI9
hbTBk38Qp32qMdRTok0+2uVOkFuNav/7pVwLZKJGi+Fr8C5ht0BqP1pxHttZFAD7JnQvy/kbzUCS
ZcImAGvIrKNUFGY35QhPNJP82cWX+7hQ+8WfELcgPceLyi9hjKV3xpIFQgNhwlI6iyndziHmn7ry
DxxqLYbZLUUvF3EIaYiXh85RR6G3Q5KJp6zSZZ4dboXCtSxmoyIhT5tSCzAF9D7NCyDXFOPdDgHC
pmCr19qNeci9enEGP3LBnWVw7GTzeFnLZ8K90i662CqQX7sLCqejn9cWHmndxQ6s9qaoLV4xeCvf
WgtkYj+pk45MQH1yUCWL+xFBK0HlQLfabHE4tslbWybSoz4Bslz0VMPHaauzoVjpPcHQsnAtvoYn
8ROlK8zuBMEaSjuzeefMVsBcK8pcN8wpRSm8g/RswF4CT0UYW473bUX+tQgmJs+1HMZqCREg8N7h
idVv1WYXV39SGV6JYfu+zLAZcp1ATD5k1thfDeiwiV8vbxZntdher8FQ06kxISMEJoa6k9OyTjHa
LYoxzyo2DRCgfwbqbwREw0zEIlMl5rqE47J70/z+C4YJDtlLo1pxjHgc2jWwK3uLPE68Sa3NzVrJ
ZYKXLE0gcqO1iyG4EeavRANfDKfXalsEnoJ1wACbEvtYi4RjbEsVD/ZgM3pCJ2cKRKnWQlfi8x9s
Fn1y/ksO48OLEAUxWCtRWwfNox+lPQGCTyLv/0DKR7RnG/KIksrN1L5btysWp7l5+W/fZ8J8kYQD
KDHw/RatTeaz2jz9t+9Tk19d+eRZVOZJMxsHOMMe0JXBFNh7fyACeMIa2nkw/i0yAUCfzbEYTZxU
bfW1AHE14XXVblqUpEj0rYYYZ8zVShxVYjVAB9LXnlkL9iLWrhLNvGOIGj9bEVNXcphgSYthuZjR
tbqq9sBv2ZW+cTJAZ06fqXmEsjylmFVrDQwxL43ROIF5TdoHqfomFfeXN+YMF5fWuVYKsWN9QtDr
SiHo9FzHVMU1zvUr46a7Fo+8itpm4PxYOXa0zyy0YSxMCFK7fd66c855seN9nwlbytwVfSdhsbLl
IQR9UddYl5eKJ4Bxw1EbSFBqUCBId1FwbDWOApzdZkFg0khSIp3uRN8Cq0Htox+CNjZ2pwTf/5si
9Ies/H0s9caQOwgy1cnL8navRjHHT96RaS/4icFE3hSId3nTwU8yDHw0gt3uEnvxUHe/ixwDvYrN
c+jjjEb3a3wyLEBT7PqviT3dNFcqJzpvLus7SaSuqMo51fxoNsJMUJczE91L5PZuKF7Smge1un2/
WIlhzK9plz4oqJjWFe3FoZNJlIqy3JdO/MArnW6a4koYY4pZ0DV5l+MCOoSFVZf3mVRwjJ23avQX
rGzEHCSl6ieo04X3mPWN+8do4tj7thIAZ1B1yYQyTHRT+kVBxxbym9ycD0JSeeC74GhBrezMCj9S
GbbvjKRTqk8Jyoq1YqK8nKTuUGi+UC1XOtj3LnvVtgWshDFHQ9NJkiD0yJvoY8l4jSkxB7BsT4Kv
7cbjnzwwgTn9/8khy4OiSFHWRBU0E9uTOZ3A3HlZG87Kvfdbr/c/Umel0PD9pqsRkI6L/jloa6vp
U86ybRraKkVj7j59Wi5RUSNFA69zm9z2vb9wSSHkTTP4SAOZnUlasapSKkP2KfgMZgX9wVYPoR25
plM5l1eOpxBj1nMvxGSc0bhcjIqbNcWnIqztMuahQ25v0C+d2JaorI1qU9YgplElvELF+7SXvaqe
bI332LytEIBJCfpTdJDb/h4KMPqYRblJJQHwQ1MOy6QeBuHb5VU7m/R4z0PIhxQm4AhI1GUSQIp4
oMXx2jecN9Un/6A48zeO+iGKKryybUXrK5CwNfQpmI4JUI5iwJLtZ49K+5PHczS+/lo9uo8rYV2q
ibOiQlgxjqkFYI87c5E47QC8HWJ8qClCxYwryEjzh7E85fWdzuvu2uwiX+vB+FBuxl0h65Ax2pMX
+IDtuRtHKzzpGOQcH3/OmKMPhTfYcQZ1wdoF40592hqRoUBu+DzbxoHsSOnQ92f9oOwqe9zlL8Y9
xxQ3DyYMcxgmHk/UMxpzAS2VeUeLoONhRPNSZJNdsH+LnukMLp5qHOmVI5B60NkxtRJI49fKRnoz
W2TwRuAldB/48mTFbvg99LXewtiqk3vmaBEeyi1PR8apZ7IkQUp1VJrU6pargXeAbD4kqiulGIde
hkBclIauop1ex7vM03Mr6izpXn4bneRY2YWtEifn3JW3nXsllnFuQRNQRBZQUB7eeopVqmLvpvsU
rYiH0olc3mP9puutxDHujYeVqOtUaDkQIInWntT2dtBz/JurFOPgShMaUlBBSrQvBovy1AmYoCaz
FdqUZI1XEdwOxiutGGef22JeZB2LmPRoPuh9I7GMb41b75fP/Ai52ee2thTGxXWjqQtRoW8Ad5r/
zjDyhrIyGnSSr/JjZmlvID93ZqRQ/I53zvaxHWittEh1OaAQ1Uij4c6JgEMhFufjWIP647KXczyO
bUWrh+6vlw5izBYRD6nE6TniWQnLv2AAe0YH6BlNQOP7yiv92B4908ep7fHHinjqMAFkUFHSBfEf
TMT4quU38+hdXi6uNkz8qAmYZwCXQYNisxfd8hDscWH0jE+yVdnR02Vp23agirKqGoYis9TtaJXu
ZqlG9pHGd0Hhic1VkTxfFrG9YB8iGH2WoJmSOkYSiiHKG+DA3yHB5nHt0ZLw+UECuDuJ9rAD0o85
SDohNEoBrdHpoC2upOt3IOQonDItBacR58jBMMm3LFyIhUGgBSBFFFx/XhqOqW/2jamqhDockkZM
KtLlXh1olaoWUgQe2vfHtvBY2/VVCp7u0MLT3i4ecN8HQCAebijcV/4SJzZnrSUaoM4WYvUDmLCs
gwTOCOqRukK1b7zOmTFn19rxZ+1Wd1W/fNTRBtHY4lHhzuxsXjZWopk9EKdGidr3sQsvvCcOxeGR
QE0eYsiusLkdCjxpTKQey7oqYwkrTct3aFN7iYDOR0cX2wf+4CINxJdWlQnU9bgAOaDEqk5GYM3Z
YkkInMvXLN2ZArIW5ZT1nNSILta5RAwJ4TnVxKM0Y0han4WpSQ3aaO+L9JFk30P1tggfUL2yLrvn
drzB7eb/ohiTMdslAJokZkxCXZl9o63upGxofG1u0YOX5MMpMINvTZMWlqqY94kmNY8NXl93IMLg
PbZSUZe0Zkxo1Anq2Qm0VsRXBe1PuuDMWWGhW46j9GZMAlGLZioG0XW2TV8K0zgrJ8xsyMr81s2j
r8o8RLftPHAlg1rwKhaYM5lKkkNGf1ABaFM4NeAuKrc54mS3ol12F/9RZyEC+S+1mLNJGaKg1Xs4
BTCq7KY/jD1x5JCDeb65SbpqKiZBh7fGts5keWYUQ4h4XndfYymx+9jv5saueV0zm3u0ksOun67P
vTrjHBziL2XzWSS8Csy2AJNQ2nUwTLINM20rdkBwxQ1LmProXm515SYI4j8p9hkYn5X+R9p1LUmO
49ovUoQM5V4lpZSmfHWZrhfGtJP3Xl9/D2tnJ1UsTfJu93NG6CQIECBB4ADl3YbGN6231dRmhYSz
iU6WU1TaIOdpBNyBm95pBcG5QknCsMp3CoIq7Y9T/2i2lTcrlU8709eb2DPm/GHpZsEW2jw5WOh7
ArEDIZ+GyddFOYJmAScHtY29pX1JFuINlsDWtkU7g3C+SZmULJMSqEhF/1sf5IGCOr5O2P+2aQkr
WTi/k5YYoGVYkGWOul1akgdNsgUvvyJJOCXlbWFQdQIECRj3tnUY3zv5hLXMWzhoLEFeGaVgqJ5i
v6+8TtmPo1VmTeNZT0YwYcaDw7jni2/2g+Flz1Jg3tsBe7IDB/VeeLnesokVOJ+bm/Ulkjq7brzI
0PezCgrkJdtRQvaXQ9ZWcFzDcAUCilqnGP0DGfWkdIz4cQ4rtxmeze4tUR8vQ4kk4pyQGkcTDhkM
ijwk5jUlD1IlsPEt41tLwzltOVXGKDKxaJKE7u3RPkSWuvsdKdC9b1isj58/lnaLZUvUKAFhK1cN
Md02H/wpov5lmM3Tp4F4+l8cbrvWHdK23VSx0tv+vdekwLhWVFQ+If0R4eDL2t/ITX/qc2c+iRKO
26o6g3ObWMnMopkXgBuY6B2VHUYkvfVCMhsRCrePR1JKiTQDxXxsn3UUbKMIbJcGBJ1p9hEFv7eh
J+KF3oQkiqqp6KlCdSdnIKCxX0p9YrsqaV0UG9/lBnkaa+tJoL1NQ1zhsN9XrsPANPshjGHr3Tvj
dbzDsF0td9hxBfcWR37pO0eUthLJxn5fYcZzrLeKBNmQwU2UJ0u+I/GXy3JtegvdgmAmurQJXw8+
19as0kTF8pkHDdNEGV+2/ThU32gs4u78RHHGkrYo9fgHi1tCjHAF13OloPL8SvIHpItz3P6sQ3nd
YZ5ruIuD8JDc/IfOEFncn/bv2crqD3DrGUVZalQZhO2tuwF8tbNPExE51aadrDC4Xd4vYZvFMTCy
4roGNUMvyueINMbt5L5v1TTNNQCw/k833eWBvEvf56whE/gAbk8Q78RC3haRXNzWtmmbGXQA7ESP
Q3Wk9uGyIW6Wcq6tg4vNdmpSTAjAwpEg+yI5+S58w/lZfgSpPBrhc9D8uH+GyBNQNiXJMf8GiA3a
kdFfVHhmuccwW/KIlOZ13LmW5Yto+jcvPisx+YpjrR9GG+NNWBSgQeQiaYtG9WqPo4+fgzRtX3eO
qCfi/VmWvzmiY8AiINWwLIu/lCQYNWFESJ29pwNYlTN4k57amxStXOEV23bYCE7nVj/rU4I+OoHF
blrOCp07JaTFkOOuDnRVs680vfFB4Sg482w6yhUEFwSiwZxypQFEmnkLeauym1R0jxBBcM4r1Kpx
mW1AgNTvsYint0Wb3LwWDncWrRbno/LIJgZZ3nXVY/recsW4mSJPf2NxZkT6RlQJs/mGt7YOzmNV
Q15TdAuxGnjZzW8UTx4P0W3uYhKL4aCVcm+Zjlx6+aMIWSQq58k6lUxZaxNshAz0wJgzMIn6e0VK
45xWOTV40iqAYEjoTLXiQOtxF7cq0dFu0yev7I/zXZOZpjMo6tkGm9BGgNyqGxKnvS4xidgdX5FT
xexVFOV0ODyIUosCGd9L+VaHhLmZwrSnkLGqFQcv8j6IF5xwEl3VRTDctUKNLCqNEkSkE64V7W0Y
BxKm5vyOSz4v5Hs6biWMXE3WVGsQhgThXt+3P62D8lDtekwFbgIdOVNB1BEo7j0orfAy9H/iWAw8
C7NEwAkhdTe6fNSWHHOqRP3s2xFuJRznQsoqr+jQA2x01eOAjY0KEDd7yQ/KbngKhXSum7lL1Naq
yPwjDYF68Y/HxzmXUCGcI9R06PVDkxrQ0mv5wAix572IWnLbPsDyKIMtDwlTbjP3SyIPcwWwScoc
i9wsxc+JPArMY1tdZxBuPxOUN9VhByME/y6bYFg+scnKkpv8Um6m44IrVBUgdz/vheSx/7KYZ2hu
Metp6OdOxuGVzURtbuNdNvj9V+Vo+PKpLw6lIG0lWE7+bNIXUyfhGbnBOLWvqjo6avq2zL13eT1F
INyeliJD0wcTOoPbCHT7LU1SnD5CdDFextl29P+sHU9+XcY6aPtr4Eh9kJj3Vfp8+fv/EsLOAFz8
b5Q8LRp2xIBOdvKu8IZT/Ga7+XsRaXHP+nZjX/R0yzT++VR1BuW2c1saJNUYaIJiVgWk1zpYwsSM
ZCz8XoJhSly5KN1qaDqxS0tiHtrsgNoJf1q+6KGI1FdkDNwxoM2VUG414Nj6IRnoPiZPVtEHlzUl
sgTOS4RlSdWK3SIyY9ePR6I+/dn3OQeRomYA9UgQYpzv5+nUiQrjN/8/sgzojVV0E8mcj8qgmpJK
ajg3eHkpXblWvieYlXlZhE09WLaGujrLxmg+Xt9Ih89qh52/WId0vF7SYxSK/Cg7cn+yqRUGp+sS
BHegpAUGKu53mocqHNMxHuE/QekQP/amYP9vimSrpqkSEKgpfJSls1brYz3ihAkv6sUhbZ1Za2Bi
fTMIoDYrw8BM9A8Wtysb5Li0vgDW5HdXhpv5mON3qPYDOH5lsEt1vjCpvLmYK0ROYctkxUYvA9F6
QwIFqYx3SqZ786ijklSEthkBV2Cc5rqkR1+RNSCmF7fjcD2lv2S1dnQD+QxhV8uW58GjoiwThYAG
l2d7mk05UufGqj3tdkBLZ7pbXoaTcQXmqZvOlUHsAiaIa5FX3VQg3kxQxYzecxuPQh+3GEbnhQa1
EtjmMX1+nwopueromi6YrU5S0LgxRve5l/fclitfY3JGQ5s5NykFJuOkZex7/6GEFilvy3usYThL
CdtcH2Y9g23a3yoMu1Uwa+yyIFs7zdQVXPXR8mRo/JEv1tpQLxYIkrVTkEr9W2w3+5IkgpKSz4Jg
To1mmARMmUTGC/xHHXWZPuqgZyo8uTrFVrCo//Pp58P3+dOP2Sx6pSxF4RX2/YwxLtM+jwQifF4p
QGCVTNsGZRbo5D+KULdKZI+onvNs5VmPghFEM+b/fr76iMFFI3WQ/8YIl1saPzf0JtQFL6gb24Vh
oJ6GlaSioZGzKRSIptGcRgVc+eTR5xJUsNNpcNDYAl7s3Kue/tfRX3gO/gDIeSA0a5WSGceFp8p7
XTuU9mEuBZWNm+a1konTTTrUcal1gBiiYG6PcyswL9H3Ob3ENa5LOsWapaN920nk2EeawKOIILgd
YhQqrcwGEP2cFM4ojy9UF1XrfvbPHzTBE04YnaGkSYVKLqpZTqY1Dum/EHq9mEK6CRESd1GIerWO
uhwKMR8XH/0LtzMSGWCPBdeJDl6czCU3jKScyIJV/BztPkrIQu/q7KtGRam3PXBre/TC3qfyodJP
IZioe90QYG3c8D6CaR/BlolO6jgDjOUeUJh2bVSOfT1ibmJ0tG6UH5c9tWjjmsyCVrLF/WBGXcWM
HIeG+Rp1rbJT/Bp2Derf0shBY9ytLXhM3Ug+fxSRcxalZtCONMAsZ3Cm4fklyN3kJbzKHAkzGAq3
PcW+KLZucKZ9BOUcRtZKrTWNAGWHzdEtT0YwHEpMYRiczkHlxeJ24GsTF2ELtiB/Vm/rSR005qhi
WfmVW9ONpWjeZSWK7JNzJNOSIB1iMh0uittEVwQE+ov9UhgKitr9P8PiPEo2kbTMUqa70gh0Kvmt
mh3alvhKrezQ4nO4DCfY8nwHMDGaJomYqYSd5dlDEIc/qPYjUt8uwwiUxPf/RmVfZpEMmGZ4xTuF
U4SCWLId5/+JjxbnQsq8qhJLhpOMrEO/HKMicjpd8MLB1PzxOvXBwvn5ns3cEEmFn/cmPXWq+lZJ
wD+cvRijtEvlO90SwInWjP2+8hwzBfuPWiC2dO11gkyiqGtVYNU8D0OfyhVF3VLhVRSjvaTXcQgK
+UnCPu1FpxcRFOcbotSmemZAFBPJca/9K8UoisyjB9udXOVXeNXtVP83edA+qoz9sdUa9rKRy2kJ
lS1TMbgDGgy1JnLKtvzCxsUkVhPYSxs69jg4ctqe2gVMOrb6VSlNQdgR7TPOhcxp2BRVmeKgAP5B
Zf5O0AeQLQE17i9vNNE+4NxHbHV0qiusNNVPGaYiljdVtP8jCL7AqVFiNStHQBh2uq8MvCTO+u2g
6oI7jsBm+BGgc06sTjZCuIzO9Mb4OqQII9qtVv3s9eDPJOKcR9cmbSUVzDuZTwtIP0niFOPuMsb2
bkaJIArjdeMTI58c5TJm3MIASEfwDDG9LLEkOO9u+6czBOcwKj0lQ6rC2OUFnNDzQx4/FcabnQXm
iHnt/Y/LAm3r54zGHTIsSWkLuWVos3aIifLUZpgbYZN9EQ7eFGuPl+G2DfsMx7mQulHqDt21hadl
iTvYFbxi7OE6712G+Zfj4RmH8xhJlaat0UNP7KL1PvL+K+OZYs/2mStq/hMZBecVJhCfanoLMLNM
7sZOO6JkQLCNRBCcQ1DKKSSNBTXZufwUJ/1xiFKBbxNYwqdrfJyD/UDOcAIrnxdjUh0NtAuO2amO
bFc70k+CrSTC464pZqsjOZsAj6ZodcBw7Um33aGKXsoqyp2uJ6Lis801RNmUhcG9NvlElJgqih3n
MlyRHp7IfEdFvKui73P+J8Id2Bw1fL+e/2pCTIZMRI+SG7UhCIQrEbhbj5T1Jvo24LSTg+5PnqS5
pr+gFT5zwPjzBcTCZqC78p5NoVIk5/9xPRDJyH5fReJ4zFQrlfEHmlcrqO5qjAtO3Rkc0ovLOvyK
QFR2sH3zWonMOaiUNEoTpVhVdvPCAfcoj+4d8otX7PnGPFB3kAR7bdMwV4icj5LymGBkImRstXlX
SvXbrKPgZ5JNNy+rXSvT75ed1aZPXOFxvkrr6EC0GhJqZuyM+UM3/aUVgneKzYPLCoNzUaE2maXK
DEdKriRwAXeRY057TEoVrN1G2eBHC+UclZ4OGEvKjrv/mWzHxk1aYFIBwUHu0i9F5swe8lzEydz4
pd/Dtzi/RYH54U/wVRYmrdpSyrCii53Tg5TkhkelaNrXRuJguLuzmDc5fUqX2JGlWPWavpWDRm1T
77JiN146P/4PzsVRlOBNEqX5e5KidfufDvXmr0rACA87FwNdjAdRB6nAmN4D42qDVjqdwQCK9cfs
ArdD94RJnVDU2Ll5RDlbE/9E1C9dnckd1he8rK4yU2dsj5Ia2P3tYj13yu8kf3XNBikY0dRPbLAk
W5YSeVMEJr28T+PZabvhq9LXwWVtbW/7f2D4BB0t7NKM2NGkjl8a2RsmdBaAaXwEX+TSiV6+tv3o
GYyzjC6z1RSZscKblzfSYuJz9fRn0nDBqJnyqKgmSKMMJkZanop+cfLh19JeRZEg+SCShQtK9igN
SMQBqrOfKhkkQ/eXRdk26fNa8TFnDvO5qZko3WEOQWcf7+tGRP2+7SDPIOxPrPaNneu5ZszMyOT0
HtPgDKk7lKpxTFNF4BVESFx4Gdo2i2bmIUl6VI2XCJeheVdEogoBkVa4qNJjNDSp2KrV2Qmt6jJe
sC6rZTtVeN6XJhdTqK3IoclukNV3EjA6kchXD+nP3NXeNHC+q1fRkbrRlbC6R2QPXIgJiyJvaY2z
MLEfE/oFlKGOLeKyEWDwCTUd7QOdwvJ3JppJp6NmYSSWKL/L9sWnRNR5/fhsWoyep0RhefoaRUr5
LvHbxAsxV9fDcCU0NktfZyJwcRtMgSwg/WPlfH5NpfI8LSmWDkccUJO0sgeex3szto59PXvZbJ2M
DnMJMCQLx2+B3W8wUnwE5/xEaKJD0bAhb2fHX2JDwZxAI0R7S+MMer1TlXRyatVy5z7cTbR7yVXj
9bLFipTKOZIsHadJxTMFkkNBgxxWT33SP/8ZBudHdFnS5VJhhrPUN2Yxu7M0vSr58DuJ0pUiOScC
vs9yyCgicNqjvk4qvbGvPYzj8C9Ls8EC8FFnnBcxumSO398P88aZfDa4jz4ve+XBvol+Mea/BOxb
qEJxGa+O6ownqxV4GZHOOCczzWNGhxA6a41Tsnwj6EBRni4L+S/HtPOu4BzKQKimKhl0JikOvcct
w+/Q8R+1bv6q32AYiGv4ydHuPEV0I/2Xy42pgedeMVFqwy1vQYk21CWezuUjPUZ3jNfsu9w7vTdj
NaOdPgrbC7bX84zIrWfdT5IdljkeJtpvkvpUh3+Fk2ALCKXi1nMqKSXKAKnoNdieQJ8AppvExQ0V
h//GBc83xeH/sg63o90/Yn1KXlRxPysUYmUj/RoZyrFMR4H/EkFwRzaZzvGgLoCoy8fZetJE5CJM
15/DwVkE7sSWNBg5nlT4Pt5N80T1MrI4TXhdTz9AVx5cXi4RFu+K+7ow5RQaYmm43LpK5GtrOMjN
HvPcBBtYBMU53TLVkwkTiQDV205RexTPLU1TgQ3iRTOjP9QR530N9MYPWcTk0kApL00BmrsE7zki
6yac61XAUDvUBfTE5m28D4HxwGM/mUjBLK6yk/e27tpfLutLZHtskVenUytEY+3SA7NMl51mGwFZ
RPTOQrk4z5DksTag1BAplufwQd4pTn1thw5oXz3Lib/WEcZHiWgLBM6Ipw/txmjEOHdALs3BMu40
9V5SBNl0AQTPJ58QtLhaDEILWVLRcHLyYypDgd2JUDjfMGa1LNcsdxqhqLBYHNIeLGFLggiEcxDh
pGZWkkOUpiletKoYnUbpXhZZ2l02tu3kuYF5zrppy7Yusz+ysrbKjtS0ngDECGlYKwIdXfbGh9GE
vi05IiZctmE+Ob4VHLeh5NCw+r5AcZeJ9IyU3Q5F5pqG7rTFXiDY5gqukLhtpNV2QVILgvWRSyLQ
oiHSf7Nd9ZF8pxgC78teE4T+KCqq2Ny9K1huZxVjrMamBK+k1qd2fm0qUcZSJBcXcIdxaPPUBIBd
0aAjZFd13XPZdALDEMDwaTXJ7Mep7ACTVLfh8NXOjprofUhke++XiJXtLWC5SW1MevGWx9mtwFsX
+daX6aj64GD2RZa30eWP4+1ZM3y2rGu7SOslGET9yzgyfonhWwsDv7audJZId6qfiWs9SVdi1ieB
TfApNMzLM+d4gtH39MaQDoom8Hui77PfV+uYSGNilzq+r5axM9f79LduIKulY8ayAujTCfQM7AiR
ariJJ8/oB/YWvOIItuy2HETFAEuDmJ+mGZVTiZAEJk+0RYGpAO/gflw7lemUGKKI+0fuR6mD0eii
LtyN9i9mGWdcbv1miuGNJZii4AMXf7oCBQ0mjXrZA+MA+390f7EA8dkHnuG41Sz7bkgXC3AkQDLI
S3wMQiOPso8i6kPWeZcXlfmbS2Ccww3pqPcJi1a2tR/pgxVGThHZTo3xBCqM0RDAbfv3s2yc151A
igBIFhzbQ6eVbtXepZiIWRDRyUy0iJyf7aNU7qcYQLiq+QvG5cU/21cpAC/9i5DTdjN5s7IPzuXW
mCwqNzUURufr4qDu4h0GKZU7ycRVmD1x/A4j1geL5FNSYd6OC4qHYRzqc59+K7oHTX28bBiCzcZn
pEIrqfOIGX1SzFcDTe+kqBdsaIHt8RkobWmrCoVXuPFS3Zm0Dpw6ztDdyQVSYPKNPQWXJdq+25/1
xFd79XIZqWR5twl2Wm9dLfbBGqBh7sf7TFSjxXZOX0rZaf73ITwfFca5ELNeYnQBAtrMv0bZQ9Ti
8at7uSyfSGOc31AWY7QjEMt5fTG8Iid6P5XKw2UItj0/ewsUq5umBmIpwp1t02gAR1HMjp224aSk
duymc4rkuzU/Kouop3jbV5zBuDNuOxmJrrUAkyfVxexGR+v/UpfnTBI1YouA2P5eha86sVqFtghf
tPxhpKkTktyLsju8NAnuv9saOkvEWUGqFtXQTNCQbF+1YWAmAjau7XubcQbgTKCvx6qLSgC00fuB
adjr11NxkA9sLGnpR7tKwuCOyzbxL8e0MygXQhA8ei1n26rcTb4MWs7Ei6/1a9atLHmi9lrmSy9Z
IBdAatPCxK4OYEMc7QpkKbo42ZvZ6Btx6aQxJje2f4WmInAdIsVx0cRKrHTONFhINcvHeWgeSF8L
srgiCC6IqGBxpbkCa9el6z7/K1R+64J9tg3+9ptFSxNioiu7lz5S61lKDkoiwhAZID9OzTaSWNEH
SNHuyJGx20QeKCJi8FFMu+ik7jHa9fWy+Qk276dpXXWIMdcpEDPkm3tyQ8KnRC0cjYi66gQK4ucm
jAmxwn6EDcT5Y2j9NYk6VDcFQeIX4zoVtFvyM7UmZl/pNLCr70MoJy5Fq/ysYIxaLIq72wfaMxR/
eeuHVFJo1xVePjv9juWt0ntQu8RuASo9cKRawl4C5ng+bdsVIhc4MtCYhPATeLe1DtH43SCuGYmO
fCIMLl7UA4Y2hDUWkPUC4sD3lls77YFRZoPE4yna0ULo+0SQXORICm3uUgqx5BlP6nHxldgR6tYG
kV8X2Mb7tltFqNmeamvMIBqrpMGIC7hYBN5+OEg/DaTS5asKzMsS3eel9xu7a6U3LqBotmXnY9sW
nlWe+oW6SEKb8Wukici3toPICogLInGywDdVkFBSv+fZrtFu0+oxXxyaht5sHNLhyzw4aX+SRY90
QmQuohjaYFVkhg6Nyu2QBWooyuddJWBstsMTZgxNXy+vqchouGDSlUpCSx27ryq/qFhZRXfIJGJu
2DyprdaTCydDopZJjB5Db5Zww6pR94MBA9XT1CqOkf+OCz5jvVcqrqxzwjzQLk+AJeN6uiRfpST1
RvNBF3EPb+8CgqdOA4dPDP79eE6zq96KzWREmqF5jtSnJfVi85vViY6D2/o5w3D6scHfEaYS22xj
vU9wSaXgMKNAu2wG/2J4ZxxORcqcG33bQhw2YErDPb/777tBdIyu9S8COPa5zy74Hzi+yJ9qy1yG
EeDi5+muOBjPcJD78Aiax0O1m46zj0YoJ/fnE/kmmr273b4GRoS/NcdX/qPWjlhFAezOG7zaeVN3
2t4AVywb2pR6j/ZBmLMRKNHmgoGp5mPYEexqtBzaV/otu5eHx1FyCtOht+NV5877EjWjlxdZhMrF
A2OhVmZaMB1jvjZCX5Xum2l/GUKwCWx2TFlttja3xrFk1olKjeuoSvayVbt2k93QfthdhhJJw35f
QYU6yKgmHVD2GLnLeEWX59ESamrbU51tg/P8eKUz47aBbWiOtK+uGrTxR57h5cHD4FBQs2QPuR/6
6ctl2d7POJe2A+dMSBibTWNDOL21n1C85JJFRWVv8tKH2a7SkeSLwGipzPtRzgQqFG4HzsOYEwZH
LEzkv4eXu9pLmGJmya71GZVH7mWpF8b+7wWe80pzDqe1GktpmD615KHJU1eObhox8f62gZqYFYFs
uoJZ0x+tZl7mIe5SRIOCoJZJ8yJfv0mfDAyJ7K/I7fTeJht7IHu6rFBm95/1eYblzCjNRg1FmzWM
Va3dYqD+RERNRf9ybj5jcDbT1lHR1XqDK9RV5zHCkBKj0hmRLEGvW7QTPkkwJ3VJJs5OJLmwpwLT
ezw1ugYRi6M3DyX6FYrcaaO72d6l9rWmnRpkyupO1GWynS0D7/B/9chbS1eqJR0gLHnDGB93Oih7
UrjpVaS4w4m9bxM/9RLDrUr/jzTJX1T1KCzVYQIwynwy476fBcV2227tH8H4O6qK4xCtdazqkPtG
njtNGSx4ObgsxPZN+Lx8/L1Ur0OrIzmkmF7rPR4sQHom3VSlN7hIjNxhi1+LtrdgB/AX1HkaRzJQ
ICpUuq7UYd/JmXdZKsHe1rngE5JWXpB8xqmyUG91DfS/enpVlt1JUQaBlkSbTef8iAQI3HkgDqut
WDzUILj5NfHaq8YBZUEgmssgsgrOf5TtLOvTAtG6LrDmoA6/l8KOCKFMnAOZZXCElj0D8aTbxYMJ
dg7BHCTMt2fza4oglAV2KBKLcyGElmMqNUDMMJWdmHfLCIMXWd52OefK2DlfES+UUbb8rSvMM3vK
3c5JbrQd9CS45gus3JA/hpemn+vIMABVKA9RCla1h8smLpKFH6Ky6MOAGPm3LMMBcwb8OGDDJJOj
6FwsUI7B/P/qgDWFJTqaCGJW1gZS5y+WJ7eC1IEIgjuRpiOxzRhz+0Ac8YVIyU4vvynVLHAL22/n
Z/0bnF+o0yxJehYr3pkiHpa9eaMi+Ud0sGSO/rKDuwNXckB3RNn9xswkvK2swNkSrFZxjKWiBG8Y
AhUdPTsLT9VcXA14Gm6oFJQ1eFubyrjpzQzevnbNtL+R9PFZYDVsHS+EaoNzH1Vc1wuS+7ib/hp8
xtCBjirJkR9ZpYy6J7h0uJcRRfuAcyWaXIP81wLgGN6b5C2VRU9WoghmcK5DHxeJWjKsk7GIsdNO
/IRcbu1N7rJrwDkdesvXyzKJ/OMnFiwjC1vKfD67JzKfj9cY5kqs23eCOx+v+wJEQUTjO32sOpH6
sAVivcM8c9Uh4HbNg350opfWU1wV1bddkP1URKWQ2+2bIPYmJgonrM9zzDXLTLQYd4ARvDGv9S/W
0KiDqm04VaduN19VjgLGtIPqZ/vGtb8SgV/YvoOs8DnfU9o0nI12YVu2OpBdHZQ/ja8MmvjkhHY0
jE/ci2Lsps2uMDlnhPJtsBFpM8oK+8zJtdoZ8u+X9bldpL6C4DwRqMRjjLEDBIjnnHivnXCXdMfa
qX9KrvXFuKWvBubM6okTvvSnzm2EQ3c2He7qD3DeSJeobskV1nWWgxYvIONLNgueilQRBudsdAmc
AHkLIbXbCq4mPIbNjZm6NHFSt0Fru+7mvnnd/DUE9oG07oTXl1/g4sfAulJxRRf4baViUJOmW4jy
fOFmHDcRijpkxoPxZGnJvd6UL5eVui3uPwj8hQBtDbmaxlhSpfySRrGzGK+S6Ol00w9gjMzfUvCX
Asx514xYB0atKrfGlN8bPTnVxrLPQvV/5/pDwFphcVvPzqxymtg2aI3XOu6cKXtEekzg2Zh3/hSQ
ViDcXgsVaox6BrU0Ruzk2Te5c+lwisJjoh1pIbBIkYa4XUd6K5zkAauHuXrVdBVb+3QW7Gx2hLwk
D7+vGr23aQEIo80x2bV2rOLXEo9OHWJ6THXbR0+ViIR+O0O7WkNun+W9uljoOGX95vkNC+nt6GQz
7vuKW2LkgyZsi2KavyQkF9STJlSMia3jf6ptFSeLnBRzX2swaI4vIne8fdRdycdF+GbplIiUCpOv
OYxBerQO7dfRZ5Tts+glaWMs8Eer5+4ItoJZZO+OkWDoWXeb+HLiVbID4iUDvSAaZp9oI2t189qT
eVUJJ0kLTJS/N6gdWjashJloagdVHR17o9m1YeJf9lVMQxc0yN8edElXo5wtqT5jhGbnUwNtX22E
udwvcJPuZTCB6+XvD5IUGpWpw5HI2bOiXMud4JAgcIoG50OyWs3DoWQ+RDe+DeYv0g4oKZ5ujUQN
/kwSzoEYEjQyz0DqmhqVKsvYH0iniRp7RTbA+ZCkHMdEZuuV6JFbjl+yeHKK/NtlUbYPseddxV8F
kmkIp4Qw975rwN6f+dMpdVXwYrBxOKFn/riMJxKK8xl6HrVxZjEjKBIHqR+nmcFHFYquA4J4wt8G
8HiTWHEIwzaKH5P+HGXoTq1fpfoHJfvG/vVnMnG+giwg6FsKmIPVXdnNSZWOoSEIWdvXm7Oa+JO/
Ytd2OTZwCJ1fHWxfOUk3tHLMt2EHVr4g+WndCN8cBO7d5KogSs0MO4PZn9a5aCfH2TR3YwmjyOwA
EVNY0i4ImSb7O6uL8Vymcd/lkNBsr8FY6Q6d5abkMTS+FUO6sy2v+L2S/dWich4DJammIrGjWvw8
4Dqj7NPge/LXewuzJ7oBC7yTyfmMIVpQfdjBSNSsdSr0Qenf2+lmFFH5bNOYrGTivAa11JQsHWRi
gSs7LF5/baCVMby3kMwtD+bbgmnQWmCjI6YIoqPpLaJbqmCLm2wlVorEDAGdhirsJs32af+1MjxF
ROgnguC8iGJVUqWWTHH0McxuNLV06kgkh+jAwdMEyDQyY6mGyuRAPeoYoaWYzng3+9Fe3i/6n0VH
k3MiU00NQ6NYtbl+MrQ70xbR+G7GehvNurau6wSzcD+qRZpA7YlJ0jg+6TsZ1dEKeGe7KvdqCoqA
dt5d9onbL5YrOG47D1JvRxp7sWQJ8XifPYbvaUn5JEpLiuTiNnEXIp6YJYDSYfRHc3xG/gLZiByz
Ne1gSEXVTZunmJVc3D6eqCaZhQo4mhys5nYRpTo2TXv1ffb7avfIkQI1yey11QgW/UikoyZ9v6yb
TVe0guA2qI1eqCliyZzF7hwzCswQBP+Rk4kGB2+LggkWOkj9NeUTwWdm5ZHKbo5peTPUL5l6r7e/
w7BjnyE4UVpJ7coJ3JreZGKgrhkHMrrjwMYueN4RScL5GwyQtmg1QBIjfpVm7Rpkw07azIfLetk2
rbMw3AVnarLJkjvmAtLDApYHPE47lxG2NX9G4JzMoMtWOGZMjllyJlr5i1zsq0nx59D8eRlKsGR8
AU8Y6VWosNPDYn4D6z1efw9tLf2O0zyrn6/UUTDlc6oJ4oCMV9HuKRZSxQgWjC/MSaawSWqWH2vN
E8p1E0SAUr0LqagNV4TDObG+luc4Y/e9Wb6eNcuNSlBsyV6VyN5ltWxncldLxvmvxZ50bZSxY1g1
h/zMKrmafeQbPyIQZfc+eWXDrepT+pIE4a2o+n7zWL4CZ0azcm5GqS5aNMEoalK5GOWcqy85DYby
+xS7afp6WVSRBXK+gYCKxaASJA0x0c1q0r1GW1eVsvvLMIJdy094mBupz2UVMLZ5tLWgEzZ8bF/R
VqvG+YVqsLpKNbBq/ym9W/aWp930KL4xfBz9AxEjhcgWOSeRN3QsSQWB0JKbJ6dQvTIkN5oF2rmM
osrcy6g6a1SVRlh8FsWYX2vaP9HHH7lTZ6QOraZF4Pn+5TzyX9en8sNJVWXqq5hlx+Sj6hJ32ROM
I2ULKDqPXDY7tJJ+tPG4M7K6CgEU6y890lS9kysissJtDAyIUnRZQ3zl3EWHjv2m7StsYvIw9l/r
/miIGJe2j1VnCM5PNHIyW3EMCBIRkHSq45OegCxT0Y9a9BrbqSgDvP3EY58BOd9Q4lk+Q8cWS++x
AtMyqF5QLMs4HFixAb2h7nxf/06v8QqTcxFTi5lKpoUBM7R5KtuDKbxhMiv+lGBbAXAHB5B7L4ld
Qyg1aNASPux73zyCytEVWd12gmCFxDkJjSpSaEoQReud6AsN+oB69Mq4NQMlUH20dfpRcNnxbedI
V5Cco+jUMU5KFcIlh/wGtarecsq8xMte0G/cX2k3+SHbh7dV4cb+/5F2JcuR47r2ixQhiZIobTXl
YKdnl6tqo3iuQfM86+vfofveSplWJ2+7F1UbR+QRSBAAQeBAdJvervc6Y/MJUilqEjosUM9etzs0
OUePQ4CnUPWWeiVeI1W7OsWgf4DWXBZ629r/0VI+Y6osU1jXJXCN6ldcpg9K2D1dRmCrdkFl+DQp
qx0A9SU2cj4Sv9+ZB7Jjj/L/fEgUEtyrBeRMiF7i1iTN2DxT/hbXmj2JeBz/xm2dl4qzIImS5XVr
ASE7dIfYkx4Mp8ahnn8wsplmNwk7ZpllvbRynAVRuyw3coqVk+8VX3FrJ/SMn+z5w9xXO5H2C0ww
nzfVRrIQs4UiyHWDcmM/xl3KHAUpbZG2ceajjiwlUA0sIWkOEcoyilLoF0UQnN1Q6TI0eOLDIb4O
/w8VsPvIxRi7vWaX15pfHMXUFaKF46xGZCTJomeQqW5fSwx7y38ZosFL27HFH83jk6WBZTSYUwSI
WDcxIeMmkVEJoof2OIvyzAJh+Bxp15FUk2IgRZn6OGCybxdlN3nd7C/bBBEMF1NkdU9pZ0HZULjj
LZmBSXymu0SWYE6GCIazCWaPSTYSc8HjcjsNP0trr6YCCNHWcEZB6ZdwaWVIMmIMQdXu1LZy1Cp0
tObx8pIJ9JoyWVdXjbJaIqWdIItunDp1RwPBlmw/t54NKJ/mnENDijDWmcUrs2dgejry8a3fu2wA
ZLbTf14WR7RunCWYaiVdpBbi5GlrB8aVFqquVd8EnaBgUaQCnDkgSjv06L6CpoWnpN1RLcewg9+X
ZRF5Bj7X2cqYLSOF7NQcMHnRkV4iH6HKo7QrPLBq+8q/PKU8AUUcSqBoJsCzpGOa/JibU6t/vyyT
YH8+EFAEmiEtBSBM/UoywRreOGX2pI0/LsOItI5noZDlJCK0wv5ou/KGPdcFruZinMtfj3VPAjR2
4C94VJ6DAi8yodJJQOvA1/+VuLHH6tsWHTyP7aH6H5zD31zT/phuk7MPPQK7MmIBc3ZtHhUbnaNX
o6/5YEIRnF+BovPJSbM1F11SIFqUfafabVf8NuuXy8sngmA6szJBFlq9VXUGRErvJnLCKOUFFIL/
DoOzC2hmrKyQ2dNcParJK5689U5gsjcLuKiMmyxF+Z9lvT05reRYqlGeo7fiTWdyNQeVTT6m0Oo2
uTV3CnQiTr235L4z7BpQUbmyP+wmT/0frhxbp2z9JZyDqhtt7AdWH2xhkNL4M0se2/w0deUnFnUN
wyshzVAaxoytnB2T/q6er0yRH9w8yGsMzj/NvSSDthCilL/Z22N6DJ6kZxZzRUeUqgqsuhCNU8Wx
7vF6TBga6jfRNsym4tHnyVF9HbezT7UCrYXjtLKKBi2aDMARW3Zmxsj4zKbwlbgQSgfDu3wEtpVC
ZzOfkb9WTS6gzLQ8bIIAVAeW8RqQb+kyOOjFcLRW1GTEvpq3hhjM818gPqUt92XZV4xFLsorWMEA
yWBMvzg0TXbKA6uyR+0TTgX0CoSgFdXUZZXbNTPUoIasLVTN8sdAMjF5IZweQPx2b0qDqAd7M4Ow
RuM2rWnbvo00tMJpO7zXucGddSO12LUR5U6oxvxVvgiHU26u6EpALtpI6zBS5Q4C/pXzCY/Vq+4l
buDGDitskPfo4Xfn/SJq4GcH+MNOrnA5lYlJ0gd1DtwUg9dGa5+oL5d1cjPEWS0m4dKbBuZuFtR4
k6w7pF7+bKE0+wh+dK87FU5duqLhW5un4CwS4Z53K0pwHTWwewvo61Pkz4LUjurnohfEBIKlI9xV
RFaiKmsY9UFLUaLxazZEN1IRAGfjzWlQyrYFQNdfGcVzgGuvYG+2l0qnFLTVOFwWh9Dm7X+aafvZ
CR9Q0eKWTvPaojpTcfMDG4w6XgVgT8SRvoy8ldqhyhmYib5ypPNkoUlZhmhmFXt02KUWimnQ5VGo
90P9XUleKtFYys0ahjUk52a6NJHJWOGtNzCro6YPvl4ap552P9FUyHgWTK9SZrdIG79a0uumag6X
Rd7cTVU1NEKQ41f44e49aQKrjnAOAutmmWY7nz7Ds07PCPxJS7pmklMQYrlhuWstjN3E8k6vl6XY
tFMrDO5w1VZH64Dil1MLnGiGo/ZgoHm1stzWos/UW6/l4Q9Y0+cazBK4AKpDCVadIT+SXhZo4lZo
ugbhjgAqdJqaMFYPhDm2Rf5vbMBNifaVy8smQuH0He3AuaUP2Pxw2RflISqu9FLwMr+ZCF5Lwil4
Men6MDK7N/ijV+57rzv0J3ZLiZ907z/NPzvTuSwY80sf/MdKHzjHHMbVoJVMHwz53ioPYzu6HXgo
Zelk1C9a3PqX4ba9yQqPc80pJvxU9YKFnH6kN8RtT8u+LxzcwwZPh29OfmWJexlStHWcZ1ZA7VS2
ExCN+m4gjZNNz0omevUWgXBueKFK3MsTltEMrlMLdG/XrSrYqc1npZV+8Pz6BinVPChwnLJDvM8n
DPNSD/S0ONG+2WGelxM47VHYYbrpYc77xTMPqmlQkbHF6rFH9uGQp65GPbROgC5Bd9T9jCoCN/Lg
2UTtLdv2foXMWQ+rGJJ5QpCK14PmYDjKVV/6ynd9x171MWD2spKIxOSsyDQbUbgwZi4rkW9VqT+G
eXLXqMnLHH0qYlMZay9KiUy0gb53nXqQTKMsB7jAJMaB5AXq8T9DEk1XEJzKV5iltiiBhcCjvu8r
n5iPnagiatMb6kQ3qGxqusbrhaXSzJIKjXljb5Cf4k89DNMVALf9I3hk8GRAcGwxALB4sCQv0EWl
yGxXPxi/FQa364XSWRSDKhEBVqBtjBwD/F6SkxegCtAdNHX5pndZzTaSQlSmMpZMZbWLlKdsmkcp
GdXY6sEVcJsoV3PTO1LV2DPxqXwa9F1rvGrjVwEo8+nvxXwPyvl8EiB+b/qgdxvkO/CatCvwwHMN
4iFcS4TVnx8jw/dg3L6VBsqlyhBgRYQ3ChmjceKs/VIp+ZFO6hUhxKkGUKz09FEgJfvhS1Jym9nV
5qBGDYBHR/GRT3SHfbH/qw3Ycq39ZbSP9v69lFw8IDdj2Rst9rGKldCWG3DX9pnuDqTYXQb6GK+9
B2Ifsgq0GV1g0FJIVS5YtRrDYEcw3s2x3aj3U/Z6GezjoX4PxgcDap2NWQmplilywyK5wQvHP46i
GYSmUhPmT/vQfltmuh5LDeYaN+kANpUvkio41B8t+XsATv+IFmcBhQV3rbb25+xOGgtb1SWnkR4u
L9a2Cpwl4fSthrcwkgVAo/QSq1fdkONlLrcvg4ik4fQMnHWazOqyXAVtTcTajZblJ+F9OGnOZaCN
vNr7deMUbekyPYjiaHDN57mxjSNrb5U83CMnbz7EviF4DxYJxqla3c7d0MQQLBpfmtgrqtCbkTqx
fl4Wa9sanTeJc7YNlULVCKDRbDoeQVcE6gL97hOVUu8Xj3O4eWhWYyvhlIKDyRum8EtivrTjKEhf
b9uCszBckKnjqbSLTKDU4/dCOvaqLzeY9Ffe6SBsvLxuG9HXO4n4DKFUxnqqMJ8xOrpltzftznTD
0PurSbETMZ5tG54/kvHVr4aeZJ0kQRuKsjk2o3yAnK5AInYeP/qHMwZnGMKkTIiVwvLIlqy4mr5Y
tjpUj4pmKXsad+ZjONa/SdTA8i3G4IMjvdxXxTA7sVwY9kALXbTGm2dAMWVVNVWNIhx4b9sHZbZK
SVP+8lhopfFbwwnQ2zK6DSqOWPYGNC7ErkQrsWm5VrictpZmgCFXBnDnIxoaQlu/im4tZ/QDFBst
R0YvFd1LT5eXfxNTVTTdpOylmX95waDasE1KGSMpg8TVVfUYjJYf6NrLZZiN1C/0doXDWWW1QEve
HAKHNWvUHnuQAFPXK+rvGjAsNDt9dESlwNumc4XJtHvlo8ukavtxAGbnslk9LOHc7FuXjeqRDqKu
ik2LtgLj7LQEamI5k5cepOk3g3YIpM5pQ7KLk9tMMR2S/NATkTHY1NMVJG+r46EO5A7y5cnJZCRo
/a7Ifgz5w+W9Y8v04YCuYLjjkEXoVDYswMwhxr7Wtq4SgZMTrR2n+HmWTgSEtz0qZ7tDvTMO+k4B
vZAoyhcJwtnpJpxHs6kBI7VPafY6GqK5sn+j5ZppaZSquEtwET1igkKbI5zg4MQqTMMjecglW7qR
cIrTuxIPDbGwaZ3Zxw/bc47c+FwzagULJH0RIIx4O2V089MVRVpK9gtPckVsUxvJjvf+hztTTRSZ
WWfAcZNb+Yi3Wg/ZPeMwHJeHzpN2423qWy6mb13WwE0jJSObrlkyUT9QapTGQOQUVJtup6WHmWWV
jfB2FE4f3lTDMwzPq0GzelrKhPauOZc7TPa8k8iM4XXEn5b8iIz2PifdXQfSqH8lHU+1kY2TRHIG
OxpXprSfMPyjni3BERMsIU+/Z9WmlEsEIMbiNCZ0Ei9GqFm7LMmmQVotIGfkqbGUDe0AMnQ5ghOa
XiWafKeamW/pIvr5jYwl08Q/SsFz75XmkqtLw8DeqqMSfx68YP/X7Vl6kr6Rp38nHGfgo2WK8xgP
bq5pxcqxIRYKEGj1io5bBVQv5j+vKHovHmfcaUD0oFUhXlXcWq2b1AQzykUvsptaoSio8TcpEkYK
Z9qb1rJ0TUc0qcSgkLZUuyNhaMdVtbu8dtubtQLiLLwqqejCr3CCG7hiyY6Q0MmfqQc+YERTsa98
u4wnkouz9EHUyqHK4OYCQWShP1bVr46KcgACFD5pFMW5BJXH6mmoacGwsjH8ilcOVJh1bepdFmjz
ZJ3Xj2+tjWY5jDsFZjcPMfgFnTxI9ErZ1yGf/UEVkbdtygXmHyJTzVANPv7V82ZqmwmaHqrHSDtY
xdUyHD4hzwqC04ciSagcahrM0SjZY+GVNd7hJ3cUFUgxBf7gHFc4nCJMDS0DfQROrDzl0Z70IdiS
vinFrpxE/OXb0cWfVeP7BRY1jYwg0nFgTVzWO3MHMhWBERdBcOFFQYo5L1VAtLOKsSXD0ZwWgaKx
hb+wYHxvgC7lZaXF2HsqBxN6g/s+c9KZtCZMQ6c/DcUQgwttKeebsupaESGJSEDOgdSjGURpBfSm
PjWxYheDqPBqE4ENzDOQ5FXkt0q01Z2gNcsokEqYVbV8bDvLRgPpZzZphcAb7mpOeyMEgp77y3wg
uqDSatMUrH6fs9l1m0tKnsG2ZRrG0x2kpLXD0FX/OVEm/M8KhjuhUjslZs58eTrGozc00eSCn/Mb
esdj97It2DQ3KyTujGZVIml0AtKkGVdDE/4u9d96p4qecQUw/Cs+MQddD1PAoFW4uQbByT4BK4GN
thEv8GkF+mZMegnEt1Cmsx9O1Fk8vmxGS2B0AhbeabtwT6/AnoohQD/yGPQ3GBl7oKISkG05dRRT
GhYqTyz295WGF4wZDqEeGqSaxSmy5BDMlo0RyfvLu7athmcYXs2jpDMNomI52+FR66OfRmQb2rPa
vlzG2T6wZxxe3bOibStMLkD2ZxcGD1IpetBk6vVxf84AnKLr5dCFRof1CqPliBeDnVH3N2lQeoWG
cSfV4IGb7iXvZO+yXOq2YFgjk42PozyZVD1KY16bsHXsBZdNEkamdQTbZnxV7yQn2KOSC3PhWQvu
ft4PmmsdopMo5bS9iedvYN+40pW2DC0T/SW4eKOPLnulySmbBlsT0eGJROVUUlWMcFQxWNNFt+nk
LSDIPtB+FvGkb/p6TWVBi6YYHwqBlGgMJlPSB3fWvtbUz7obvX5VVXfByIvLe7d5xM5IvCnJZF2f
0lQb3D7BS/EpDG6FpOybO7OC4F290WlFKAFCbq+TxNe6ylvG+1ARlaqJRGHZhZUGDBK4LcoGOIr2
kMZfDDRKm/7l1drc/ZUonFNvi3xqFtMYXCm5LrRbYgksu+j3OSWetUEe0wr7DmW2pUBC74BJI4FX
32hFhT9cScHpsIaWAdlSgUIeqWUHu8IvnW5v3hkH9cl8ZC3E2j64ARM7WkJFcZ9okzhbKylJVjMW
bjdTrWPcpH6WddfJqAnUWnCACGdqo6UKKiUDTK9Vx2L+mVeRXwambSatk2v/nIvk/YJydpekVpzU
DE3Jv+NF0m6kn5f1TrRqXFyBTu98UVoAqNINaVRbbl8688tljO33mLNa8MU/2ZBavTQDpPX0rxoo
MTF07ElljPyfjCRWWJxNwBzBMBsTYLFLNPELf3oprtAxj4qf7D70hZlFtgMfPOMKj7MNXRwtUZTA
NsDK+S1aa1GH4ae7+a7zlN3iBLi65wVG3hvPouq37a3TdUU2FBSxWPzWxYlWlQ3uUcUy2W3zRUtK
W+pfL+/dZRCd54eYxizW1YUOrlXeZvlTtCCDLhqRIsLgtgyPqWVuRhAkDe6C/CVDkUBMBc+P2+8c
2n9XC1X87214XbSggrUgCH1k3TOsp0l/m/MX2AkmZ11ete0M8AqNM+f9GLQgZYVIYPKM7qif35eO
hEilvcYsJPPWtFkhmCKKaoWwnJWXE7pIGBU5uMF3JbaV6/oeDS2o4l+cqXb6Axqw8SonejHY9sLn
lWXbu/KOSY2BhvEA19Woi2saoHiMcBHuU9sS8S2LFIUz8dE0JFHBVjWPg8xWZoo5S8l3JJhEfowp
w8dDfRaJM/KowJBldObjUPcO4+WPfO1QXE2O+ZU48l60gNsvIitt4ay8WsyG3FJsG3pkr/MH6KbP
CnMeC5Qdf2GkwfJ9J0qd/o1RPsvImQ+1inRTTyAjVeCpWXlBg9ZsX9olXuiLGD427w9nCd9Ky1Y6
kpukU7QQYPKRcWKALN8vbsRsCtuqiJclQ0eJjmlwqpi3eV1GPYFJLFCqFXtLITlh2Nta/+tTB/yM
xKlio1JdqQIgDf7k1jfLAfxNnS05NVoXiKP8KhzK6PAFqKxd5aNenlE5vSyjCGHiDNTkEO71PbMp
jJZCuxLNpNsYzsECjzMSp5Khbo6kzeDW1J30I7yhP9gsB9MNfONWPcTX5bXsJl4OtrqTiNpDCM0p
JtH/u7SMzxqDDkaP+ss+R0MSyEcpPHmHeWdefJvs+qOIjmM7B3+Wm+csSNW6iYaGrXBs91/SfXhf
3cKbK7b8o3hQ9ya159AW7Op2bP5nrXn2gnqcTVOOsdbZ9ehFjrJnpBkwOVAl6Vh8/x+CpO2g5YzI
OcMiJwvVLEhpnJKn/oviZm70aHnk1H5r3dFV7foRFaRu6AvNznb4fEbmHKOCQYdLbQC5r0A8jIr2
tD3I5SmitiQcviywBjzXaxxjsmQVIxS0FhAD0DtUdjq9dZg1gbcX7R9nddADmMdqhP1L5cDvjWDH
aDUEOsLW5cLJ52kOmknttIVdQbPYjm86zDuUPJDTSaf8YCAn1+9lQY3btn9AmYKp6gZhHW34opXJ
BtFiXS4J3HpxbTa26sXH1Imvg9v5SdypurmCKyz29xUWSeOpRQsJdkopHjS0B4DG+zObtILgNonE
raSXmNPkyv11GxyT8HB5h0QicA5hCnuwT6vYoNq8a+unTMTjw77vgwKsvp8z/bTPszYy8Puxci+n
njo+doYg7Nk8LysIzuZbelRZ0ogl6mn5rA+dU2m9s3TkukwlgT5vxgMrKM7Go6okig0C5VKqBF76
WxrdYxyETcPGnkhuW8ZVLGKMFSwgfwlV5UBejBaQ3XhlGbeZ9FLqAh0QQXAXGTpMg5Z3gMik1B6W
0knHXdJXgm0SoXDGGwOa467XgaJLpz5GQ7fhZ0YjcEoCdda400+tWtesEOrW9dmPytTc2JT+3YnU
uENvtdNEI7SNgaD6OIbHJRLshkCd+Zmi5pT1Xc3UOaKHOn9M5i9Nl9l1+fXywd/eDoyxMXViWJhe
+t52tdFsFEQL8JxJh6OFR2C5389KuL+Msuk39TMKt+llpiYjTYAy1jHmlcm2MR/z+W5AQ1NRvP47
LG7vx36eSRxZyOJRMjlWgsFOFUal2kXWpnZfRoUd95IgP7kZkazk45SBErXrQCoA85znu1av7i2F
3EYosRzr5KQY0m5ZqH9ZzG0VPy8p29iV07GSIu1BDoKNK++C8gR2+8u//1Zv8NFknwE4l4CRefJI
ZuzZ0Nuj0/nQxDvljtgFG511SnedjQDPMa9rjFg6tD8bkIhe/gKR0nA+YyxAd98V+ACtjd1YrfZF
oaEbPb+mU+ipuSzQG9Eesr+vFtQEnfkcSrjG5mri1HH2u42ke02q/aIcDlWNYYiRLHqq3j59yClr
yINRix/+FvZKoSGxg1tse98onQ0eQCkQPWVsdLfiNoTC3/+g8LeCFiQFxhBJWMidXtrjTX8aXshD
i/aCDFmBtzdKDBl9EaW0hbicbaGJEZa6Eo7ALe0ydizLfpuP4GRXyxHl7CZmzWmvkiu8aDJz8lF1
zwJz5qad8BbXjhAY7wSe6kR4cotw+furgbEW2LZtQ30G4+wNJiWUdaEDLK5a5FfSoQcLcR86ZiB9
aVoi6lTfvuOtdpOzNbpR1FWfAq9x05sF5ZmJG7nqnWZT9GcmqS06hps6ihohS8bkPoPwTwaxTHpJ
leGw27p0+upZ6agTfK4sZIXCnb66HU3SlLCgYZPhQjC0ltsFtLYvmxSRLFzgZg2V1achzniYPhYE
T+Z3gWga0vbN4ywJH6mVmfSfLGZ0CHaVP+3Dg7ULncoJXdG7tkAcvhO012c5skBh6spjvJ8tzRtm
zARJJYGr2c4+r0TizpOUNRjjy5738t8zMoqFb9yxWZFsyGmKRMblPdpW8BUad6A08JXPBVoK3UVx
GRimqXvjaFcoPu5282He/3MWTtjHFSB3ogyFBui9Y5a/+WksN2l/Xwnfkzfd9QqDbeXKu9TJEJNY
AUZRJU4G4vwmEAW9Im3gHHZhEDoaEyKCwNKdNg1duYs8EiyCwFQkCeeWrSC2CiOCMvRNdjeq5VEv
WkEjoQiCMwZFtQQxdgUX6vD/qATL9rkasdV2cIYApARTKLNbiDzdp6A7KwQB4bbvOwN8KDQ35v9c
pmpv9FjJPsv/6VeJLzkDaImI0yMO9Y0HwdkR6ABfaF6YVlZ0FXQgOZQ3ut/uIp/cKCjcf/PyrvYA
NiRPgMnO4wdvuxKVsw56NBFNaplqR9J+aIub2sy8IK9ACGPYKNG7zpXKa+jgx618rIfJa6VhF5a9
wG5si46iEAOdThoott6fsMmQZY02ED2ecztGCeNSzTbuHZ9yIZZuqBpRUT7LWadIrStdCxQEU029
ly0D1Xlo4mqUz9ncMw5nlNqma6KC4ZS/6S0m5fqStzwUs7143a5wRNXU29E+VS3L1PAg+4FUoG0n
aUlMFQfivvey3NHfathi1D/UOwtp+vEwOPI36QSb7zfPyER+qkpl9QGcFvUyNAY2EtcNE+MmzcIp
klOTCLgmmG36oKorEG7z+sRMi+DtBSKpKlfS29ZOGhCDLYZyKFqUt9UDEfGTbBozCu4ijVAsr8yZ
Gi0wjbZMZMRrRWlHwUs1CQzy9pPDGYF/nurSbippDgQTU7rAxuODXHFvhXaxX27iJ4LBnc2OYuYb
qEJEjPEbk8LgO1fYXIzP+A2mSF+QaXHJ1+ygP4LE/THcp3h0DPyJOmAs8SpUzpSP1g5kju54JeQJ
3LQ/q0/gNCfH7B4l0fAJGujxMdHaRZ3dMT6pQCz9aLJFBm97Qy2TyqDUQ0MF5wDHUVZbGuJkErof
0vskE+SuNw0ZWjX/+/uc9xvVLiiXGb/fzNJ83Y1leqTDSJ22K0VPxSIoTjerqNUGI8ehU4znIt6p
IAaoRIkEAQbPm1sm0iTHOsQZ28bRpMozpdIBP4foFAi2hSfPlVMUcwY6LJh5mh2UzuC+YiOH6dRf
06fQASVwZIuGt4tE4zSP5PEQEIqDh/SPrbe/esWu6ufL7nXbZP3RBp49V097RVMDiGVId2byVa6+
dEPgaWpkK4mI50gkD+dz+q7XRi0BViB/05STVKIxIBfkTd8ajj7YYNZDgdJhaiAn8d5PYyQuCFos
5GbRDjyAWMHG/yr4X8oj6rRBuaWM0BQv2hffkRlwLi/m5l19hc2HyKAWaqYcSdUqfLBIaGvZa2TK
Ti/iUdxcyBUOZyLasTHNCKxlOMLl93gsbSWlT1OoCAaXvVn2S2vJmQo9pXmI/i5m+obrFpNBMpAq
f5plYSUQZyiQEpOHqUG8LM2Fo4UHNdCc2Xq6vDuCVeNj5rAYJFIH0Iyo/WoumMd8r4p64TeNxFkO
Pj6WRxRZlBEWrJULO8t/xcbusgwiAM4kzLhYGFMJADW+D8pv1Xh/+fe318hAmSqRGT8CF8FgPKFS
jKyirSBfgv52KX4XhqD7RATBWQESVS2uEIDACNAvQRgfoonN4Cz3/04S9hmrG/GitYYUjoAZKtOh
1W03Nb5qCpZrO5lgnteLO/GpFE/g9UMygZESsNAgiuwcpWzqVzYQqNgN3y5Ltb3/Zzzu5IdS1Zu1
hoOi6LeRvKeaYHO2q61WAnFHfpDkLpYCAKS/J3+JbTYyJ7u1PPWxqx3ZBYEExrH+O5m4wx+QXEPL
FtYwHeDmpNE2ht+XEQQqx7dZVrQN8phpdaR+Sc3rKgdnhKj87m8cz5+t4Rss6RSr9Zyxo3NtnEYP
Lb0nMDxbaKRXHO1acdAau8PrlKsLlk/dDFDBbEJN1FURlY9MjDnRzDx/83ijFxwxegGM5+Exez2Y
CNcjnzrKbM+HyZnd/i52Q5dUtqggYnOFV9/wwS41UlexyqAA00zMBPUxaetY6AS5vJGb0coKhjNP
Msm6uVcAoxWlI2ceMG0lQ84j+6GbkwBMJBNnqOjSltWI3gCUl9+T5Dm0fkm6iLdiM2JYCcRZqdBS
lUYJIdAEj6cUX8f4yxgENm0FLN3bhmoFxBsqapo9kQDUeurMmg9c0tnDfnCiGwNDs13JnURFlJu2
agXJ2apJTzs9bAEplbcYyTYQwW17u6B3BcDZqrxpwxidpUi3mw7SuW7/HYO9FCdDFZwagRBcxgwz
PbFFD08iveDsVWL0cTZgvK6r4QG4byS3k48ZaHYvq/q2JT5Lx/M0jSZ6dzKWMmmPxk51YmSdjoXi
GC4KX2dUoYHY0PREb1sCfeTpR0jTh0krQ+eJjITClYHShtGO1MfLsgk0g59YqhDdkumEjZuD2U2V
Zm/VnX8ZYnuTCHJNKsIYQ+M2Ka6XIZQM+DGjzA9mrjp6a92mnajyYPvtwvqDwweVGkkjApZiKPle
/8GoZyIXzwkldoidqc+p3hmNS4eMKYg+oo7Fl13ljnLrVFGH9tpJ4FK29+cMw1lzpUv0ZqSAKefb
cNwHRJC+Fv0+Z8bpHFm0ZWHynD0O/bMh6hfb1uLz9zP8VexnGTGtCNPiGJ4eRCihMtpkfC7Hn5eV
bPsxbrX7nPmOrUbuc1aap+1mkFKkx2YP4iGnseW9qHxKqGmcBV/Q+VElrGAT7c2/MZLIS3x6U0VO
e71gUp3wmWyzmnolGme9laiLZr0BHJsK2YJ/ftgru/bQ7YTV1IKjqnNmvBkzMpcLdqsq7Sm284fK
zzFf1Y13mq1hnKwDTiA30oR2XLiinI0YMaxs0GSIyLqhMN7EC1zLoaf6kPsY8HQQ6Mp2mPZHKXl2
ByQmpCFjVX0oUv3rrhB6zetyj3YXByTPz6J1FRwyfgqkiq5cPdCwrOn4HCtXxqeIUs8KwvM8FIrW
5TOruVQwzEHbR5jt86nepxUEZydgVqUgZPmHVNnR4pSoT90kuMGJVokzFRgbVCwBSxfVdJKPaZZP
thxlsnt585kmfUikrATh7UTVJSh0eDtM7NF+2Ld+/T8cJXZSLsFwJiLsrJRgqDnMURU7jXKXGndL
/GKoL2XykKWCPPL2hWclFGchsj5IwoxZCOM7RgDoP9hVMcIzJHlYMlc5Do5pG5gzZzxMgkuqwGAY
nMEYcJ/rWtbF2KePceVr1X0nioO2m3UtPPOBw5FgKAQnHC1DVY2raIRwi89GH81oPsj87ooNGEsd
cjMT3Kd0x3gdX3Qiiv2Yg/24kWd0TkJjJnkARrYR0XrLGhD83DGflHsDjA/NbhZFFX9zOTjDcYZQ
r6OFxibgGhfu5UHzkCq9me+S/1OczvkfRttsDHjHs855dfkLeRrEo5YPKN0afDwJeszyZq+Sx/QH
RK6VzVpSVSQbqlOQ25Fkl4Krw/ap/yMwf1cP0LbZRREEXrLStupX8JNePvCbS2riSdg0FMswCT+6
zZClErSk8YjnAjQIFHfIDLmGm5dIoCZ7FHALpw1vHYo1IHf2y5qYc2EAMKpxvU+vhnxxrPDnZbFE
INypiJtMDucQIJKSHsIquZa08sbs2t1lmM24ypQJyEQVKhvIarwP4GSpopIyvZUUmkc2kjo8MDcJ
oi9XNB9gMwpYYzFdWQWLvWHSWe3fCt6CnfardAY7u8rs8A5VBG4uGmqyeWldw3GuwBgnq+sm1GSS
R9z63f6Gvlavmj1/nd3kBv+86iTsK9osF1mDcsoRzFVZVsyalV7vgZ8N7Gks3DlQVKJi4hnuzB5S
U3faw+V93FaX8zZy6hJmaUMrVmJrmo9tckXMG+EY3a2TvJaMs5SSrJezQbF7S/2U0+e2EtQKiUTg
TOOcZePcthChSkZ3bmUkaSwnsyL/X60UHxzOMenbMYVBnJLEWVSnqiZ3loPP+JXVavEx4WyphaQ0
0AO1/LlI1A7noz7XzkK+V+n3PN2BcNFe8rtEljH5WHSot6KTNThzequDNslmkhJWNqvuojvjCxt9
zfomc2f+ZtjJDfEyj01niI6y0MGJoDl7MlpZv/QGoKsfWmODpZDRB5pu/lX2Vbfy6usajX2gR/Zx
4l8v76wImjMvmVnXAToC4OZK+gUDrZw8qBy5UH30Nd6k0WIndShY6U2dZQXfmqKYBP2a7xca7ZJk
0PRsRDfUoZyOAwq1msfLUm0euzMEn5zKs1rpJjUdXX18iePO7ucvlwGYReIjIHMFwGU6GrmWAxTj
j25tVPYc/a7jxKlkLx5+XcbZNv/IEiHIQ7LV5KkKaTFYsS4VCPRObAZ8hkKo7ggaJxeDDF3RU8em
MqzA2N9XR0BGc2cYKCWctPGaKamj6o9p/bVTvk9ZZCeykPKA6fXHVTwLx2nCVDU0IiHwyt9a7v11
9ag8NfTkr6qfoZVdyPghQOQNWRnnWhMUQKRwb6xC0HRnTJ30QXrgyFfZjv7TVBIxdIKrE3g+ZO3j
9ilhmgSkLBLPMn7EsF5hJrggMh/1bgk5AG7LupCWeigBoJ7nPdK1hy6lPnhhvobt/5N2ZTuW4sr2
i5DAGDCvwJ5yrsqsrOEF1QjYzDN8/V3kOaeT9OZuq7JL6la3StqLsMNhOxyxVnFTm4aqzHaZkjM8
A4U/zEJvqSuH6Ih109z3wEtyyN7to2g/Nzeo5kWvGd4Yu89xaSrChQpRistpnrSiAofejh7YVXMQ
B/OwiBkrM0pnMcO08bAImjLbNYxFzPqt80fzaAgtq6Jdv69Phkd3EZSax6vo4ft3gdItlWdsTBxj
4KV1LFAdgMROgtNigyZj6mjQ3PstyL7pr7njWfyQzQoX3AByCeqFLbLQhjkyffaU5KPeDn20K+f6
OCfT46QVe8aaQ9eaqCu3m+ByyFLhSTtKGRV0TrUu2o3l7dxctxp05LSPrgOVNeNv70mYq7Vpy06z
ilfpbM6s0Ydo50zJ56FtbvJBlYBRWSMdTfOMhxC5wOgZ/CYZnV1UIAvY3duQZ+g6Va/Shgu+sWf5
mJU9Ina7OVqGThu1+3oW+zqLdv9udqR4UUaUIerCnqa96cLnbsQpi9xM/KOTqWpaz/bIl9mxDMao
yXQQ1r21JoEIWejaWFA43vsO+zg4Ny5roNSp2kfOti0JSIoQ+twMWVsAiBZ/ijrzQjxW5u19Ux3D
5iYxFSO4OJUUASEyhp4fHddmm8kyalpfuaixRhNeF9mIf6hEK11/orN/eaLOr+iLVVArQp01/kCZ
+e3waaBUbFHQHe3aIDxku+JATc+CZsbd+KE45TsodCSKlNmm+60QpeVktFkOxT0sp9EwIZhl7EJa
7S9btekTKwhpOTminCdTW9yv6vyyOTYZg8r0PaOK2rDNSWIEIR1F6lBNlaLrNE+FFiUTXGL+RiBM
MD2m8eNlUzYjwwpCmp8wnsKBmIAY3AezuyrEbxrfJTzzmOptZXNeVkjSvGiaXWnxYkxR33X806wK
o6rBkiYFvH+p1bb4faP6MKD2vLMPRqV64V8W4dmyWRkhxTannSx9qAFSw53Rk3hooBqMPJoNtfbU
V+YUVGMmxTktbnhaEqzSidz2YNxRzcn5wXxZnsxiEKbARQD/83Z5NqlWRiMuRztoAb+8zvTH+PNC
wdQiL0MUK3Nz2byCyT2sHe7e3EgBBgEm2wkcilpi8gw+du+yT6twpJCdpfFEwPkfLbJYPvQAvGn8
kqaPaAxWRLdtl3MJBUE1ZY7cVmm6TuFEaRPtGNEOAhIifZfss0klLrbtBa8wkhcM1WgMbALMlF4V
/W6eD5fH6zxd9uIFrwCSFyRNnSVTCYBmN+1AVLOL+z2um8EUIBl4n+HcmPpKee/NwcNBAV17hDnG
Wa+P23QRTXE0SNxqV9E5YPFNA72my7apUKSoUBS435pjsYTq2edzezUxcBuFdnAZZnOKVsZIccHo
UjucOYxJ2THrT6GjyJBthunV70suQCz0E/QDfn8hEsrnR8oCdCx7WQ7VepAjXDZme9PGrcggoKe2
oK31NiqEhjUjLGABNbv+Bs0o9yyod/XRuDLwCG5wr95fBtwevVc8aZIGCJgJo8ck8aKe9mXf6T4R
xcfLIEqrpDmaDTus9Qbhp//ioIvHR1bsNrppEB4CBtGu/FZ1T9/2vVezpEmDHLVp2yYArYqdzGK4
nqr4mE7T7rJhqtGTVm9tam5h6Dn4FCjSfKArA9XCZYQtQ0ydoK8MVz34hIQQ6zazkhlHKsrCfOeg
AcuzICxsWCr+HwWQ3AWVJK6Dc9VydZj5biSpH9q/a9QVXTZna8DQugDKVAOhG5vfW/fOUdVPmI55
ScpwZ80Edd7pO+YEOveoidINsOKeVUaFkYVyixnHKp7vKekesR09vcOKVwi5KMrSI9AMWziK8Izc
uU58N3aWYqA2p4OiNwyN4dDJktN2SUPYjCcuZLJAG2DY5Koo2Y2dgMPmHaascKSFkojRZXEPU8Je
B6GEC+kobR5U2kpbxwKTUmJYzESrK5GiTBGac26mQDGj8Tpqh0MKRiavKa1npO9URNTbQ/cKJgUb
JmgzsuVcbfTQMonvLQblb00xbioQadwm0msNGzA/jVt5jTZ6ibiB0x0uz842Ctp8DBwRdVdOvaQt
c6iTLPkJoe9q+j22HaSIFWfDrQ3OpK8gy5pdJQ00ws1eLLc2u6gb33Qb14sKgdpLhv9CgQ33rDT5
ddmwzTiAViUcQSzwy8m8ScOszWZopciQjbvWDSZl44IKgLw1qoFanzNpAND1A4oXvfqeB6Hp6Q/m
wa5RO0u83LffM5Aro8y3mHGJtCBHSd5O02ZvBGdl9BX1c14SFh4YJhQOeN68hJMjrqf/DKE0bYmW
VFbBYGGddMW3Bsz+PwfeFJ8hT5Mi25gmySNtwIF1lXVF+3XiyHChshyddu+YSRdUSQZyg3BUeWm3
lUu7McYGZX1hLGhAuHoZ4LyYYjF0hSCt5zLKO4vrQIhP7MC/LuIgjm93IGyZj/xH74+7yBeB9aDf
kavpaCk8dfPssoaXVnquN1Y0DAm2LNQlQySzz72i8Ouj7Rl+jzIkr/2tq65Rm0tyZbK0689Fk6Rg
f4cnsdZLk9LvimEXTUf0QnugCFCM8GKBfLM2wasKRkwdr2ryXcotSJIxDWjmZKR7x51gaJp+suls
eQPXNJ+zsPfY2HaKZsbN8LYClobWiq0xEzHHPsq/p/TboN06eEy57D6bgcDBuxdUasG/I991dNKL
Hg3OyEml7q5vUV7ei+NliE0z3AWBIlEJpdi3657UsWmAwBAQ1Dm003jT2t2uqVUsaZuWrGCklYbd
siFRgnXATBIUbRwYkeq0qYKQlloBvgddb2EJD+9F9LH664LHl6X8OlLShJthgYL/FCY49GM6/Ujz
oMoVk7F5o16vVzkKg5E/xJsPzn/+WKA1lvrDbfYN+ubCZ6nvXNVX7afcb1Rv8Koluwztahe156ax
7BmmtQkEdAtkddk+Nm7H/kMP4q7LDrc9Ta8xV3K4cShLm9MlIkbfm8TxKPlxGWAzObUaRLmArS5i
YpUGECrID57Mo/0wDAfjsDyqDscInTWGwqTNE+JrxJMr1iyN9/nAsUznOQPVWWsd+pxd4361i7VZ
9Uxy3nvydkuRNZ3jIjOaZAAa2k/6L/9JvLBgPuAFTb93Dvku2f99HRYwka2yiWNir8TT3VsH4aMG
KeJaQzvNz25X3C086PxH4YIGkO3z21J1QN3yxzUceQvXdnFD0jDUAkinBq74KIob1j9a9c+GfLzs
LCokacH1DK/GqYBheCwxuOFZ+g3R9wNuqni8CS5jbYXatVXSKgPTFKFGD6vKyd1rWbof2njP9eR0
GWZrga1hpAXGnHDUqxEmdeREnGNcKp5Ut82w0cO/vL6jg+ft5IRWH0KiHnE2IbdWt9eMD1b39bIJ
2xAulEFM+Bueb99CtJk1cdcRqEHKyBXXQeXA4yODguRlmM2RgpIUuDzwbwikv4VJ3VqjloNTaMm/
R/2tPqmOQioAaddrDZHg7IcElZl+s4sbJ/982YDN/YKuLJAGKszSfnJABLCb0GTXPo2PaVD4rm99
EyftkF9ZgzcdVXUyW9GOEqiauURHBZN8uw87K2RM4MoVu+gEeXb9Zn4g4eGyZVse4CD/4Zo6c8Hr
JE2NNoAELh1tLZhRczcO4GfrzKCPVBvuMj7y6XENI00Q6o4Q2SrUITicf8xZfKBOeQgjhuNJeyST
ij5m2yoG6XDdJq5tSlaFI8krUI9pQVM+1M0jaQ90+nV54M7LcxGqIfb7D4ZkEpR10jYD7yyKfKbd
0htUHKy7+QpUy1cqrcot915DSd7X28U0O/UySRY0gyi2AhEGl83ZhMBwQSVIt7BCJYhBL1gSTVQL
chtyROQumVWnhSXCn7nACkE61rG+yPOmBULqeuXJAE0AD+wWrwqee+gPLhiEDyo3UBklRVDbqvGO
LgCphw+z9a2JFRF6a4WC6ep/gybXeU0Ng+BhhnmJmOWbFMQg80Nl7PVuVszO8qFnY4ctgEFg2mVn
Cd4UNOtTx00tEPaXIXuww99DcS+SOyvfGWBhs4efl71hc/284sl53pC7tJkL4PVQgGOuQDnFB4P2
+8soW9MDi/B0jj5E/COtUs1BVV5X6FrghtZdW5ve2M6KbIsKQlqkeNqKNSJmeEAWehRqwqjEVlix
NVZrK6SVk/Y6HWYKK0qk30JzfEqs9puYuKLWYMsFGFj37KXIhWInfbuHoou3dcKo04Isg9qqBfXq
UAMT/m3X3maj8PLpqROKm/fm4K0gl79f3VYSDYnxRPRaQGn8sybVoS5NxUVMBSG5QJw0LgFRpBZY
7FMCxgTo1v71ncHRUUYDwkLQ6+LwIY1bZIos5cgjBgX6sTL0Y3WQmCNItuGmf9mdz6MBdjgd6TbH
QdEi+mreDpfdWJrQIjtE2zj5kvfVZ1R1+ZNG7sOuUl1OlmD5NiAACxl9ZGMcE0lz6Z4Q11zgSZNj
84nKR6O0d0nT3Gi1uQcl0tGqat9plUTa53v4gglAy6aOcUayR1CdX2hMCwNuJl4uPpY89LTKC9t9
NSlK7jbNIyaU2m1ioO9MWlP5YNljXUNTInISzWsy/izm9AeNRh8cOYeJxh9Yi7m8PH/nCxn24QSE
91SXsjPSLCMqhelAjB5HofgRicxTXoWB3mODegcOJs1wLbzZnFGVVKFgpjPBuD4aDy30s3m+xFlF
vNi0BqlfC/pdqDaV4wWEQJgYGawZNPdGhxBEzaMrI5+Cdxhj0ReaPqS25DL7jrk9HqrhiHP+hdo7
7uyt9q8vKZiXVwi5zD6JnaakWaIFZP4SG4eq2o3m3zZTgkGOOsvuigd1kHNKS3cQzlzqzhAGjD9S
cZeAMCP/a1apBQO1uHBrlFRQufLXrNJ0wlE/DAwt9IrpakrSYJjFe5xrhSLFbIvUhGcdUBLmgii2
+1o2rh8T9+PlaT+P22+NkQZMhLOtCR1RtTHjp3mRPY7BW3QZY9ODGUPVMrSFcDuVTm+cVhBOHyfE
07b0Ov6cuIlXqbbVTRAXHSKG7jrosZMijVUZw+AaOraHIj4YcRzQuPQbolJp3YydLwSDiysjuyPt
DZlexXoOB+vJz9k5xPo+G7gf6Y92UShW5ObUrKAkD0BacxjwohMGmp15eXlwmvdElhWANPfjHEFD
EsmJgOvVacw68CrZzb61x0nhAJu7wApIOryxkudtHcGSuc/99heNkPOr0N0A9i3jpLmquLwFh/IJ
vHCgJgAMx9KeipYNtxV1Ey68StTXbO74zGhMz670cW+ASc1z23ryNB1nvb/39DUyeesduqanfOrr
xQkheZZVEOz5EpfvWLIWJLUh2+bC2+Uika6aqjwiMC+uh+HWrRMUDM0NV5iydQhaocg3B+i1IacY
whQ+7UP+J00G3xCHUju9Z8QwUWB/xsOffECo6lakiTuGgdVGvoEw107OLqaR4gR83t6PoG3prziL
z6yOwMyMBrcvgEMP7pc4CnggbpMPy9ti9wV9X/78uxceukYtX/WiuRUx1shS9CtprQ9dO2O6hquh
+jnPf/I29rr6A/p8FDeYrYixgpLrbUg0uRDugZF4DP+Md+B9M6GJ6F9NmJzY1gvNnhKGYK7ZP5I2
9xr7ZxE+XcZQ2SEto8qoEscpgWHE+TXh1t7Omz//DkKK4wW3ug5itstQGR7rbpPQUQzU5gJC3RNd
HgIcR34nDGu7y0cb856Gsa9HiWcl0G7mT5NVKM6720gWAxesQVEFJ9lSEasZRrMNAzRmlp7Gon3O
zL2RDl+6fPh+edw2ChGwkAwEHoY/FOegtwtpHu2B2S5iOXis0V4g6qMzCF9Exg4SB/tKM7+XJb/X
aXudhSiUuYxuLjMvX5fW6JJntHY5E73CtC0FtOHzHAgoutSQcgmyW1xmQIw7eu011Fm/zc9LrSHu
o6fiEVo2fuT34MKx/CmH2qXm7P7+RfDtuEiT0IyNW4cZvqwnPeRK7Qn1VbXzCxyqX+chvYN6V6qI
0BuJy7eQyzJaxTSupaK0XEDWM012+ewcC2LMns3H58rJfjgaAWfvVHlpCsYhNh4tFgrFN2ydutbz
IR0h5q62rWSZD7OvPTO85u2vYfp5edI3o8HK4xb3X5lJUa8ETUxEtdDtAq3CPYv8NbvQsjusIKTD
o2uLaDT65VTXa/u8r4NyVHFobI4UUtgEeR+wDMtPJ3XIrRFthCBlyr46JXaCk2vu3zFQuI+AjURH
G6mc+uUWGDWHxsVAhe0nLrRbvddURH6bk0Fhw/Kcgd5faR8dEtzhRRHihGMlN00JzpEu+XHZjM1w
hlPUcoUn7lkHIolIrdkJbj4FZJbD+BQRVPwMoL3tj5eBNqcESn4Oii5tdtZxVkUmn9yShoGYrPvB
1Y+Rnn1yMtXz3+aQrWCkmAX2m5pnLWZ+yNMyMKqx86eW/31FLyZ9hXIWf/JGI/niXyCwyp5SPGWI
d9zf1xCLoauFGNZW2M8uIAyT3rYVfUoqdptr+afL07I9/6/TIsUUdGnN9VQDhqOQ28i8GoyAzHh2
xlpx9tyoe1jGzDGwa+rIFRDpaKbp3Iy5huhlW27modzai+tuV1Iz0J3kNEfWbcKSK0ikPgqXHQva
HbiWZcFlczdKzt58hSlVSRdx2NSkwEGhwqOkuW/8ZthpuxL0EUXQWmC4fddWZcNyhAjs4HJLYjnm
tAotAIrMODZ89Hg79x5NjOcsq6+yqFOss80FsMKTYoaGC7tGhYFNQkuPXWgEA3u6PIYqBHkijblP
MgIEa4SQmNPuoCKiMGIzWPxjhKtLs1QWo9NVEBcIwvpH1H6r9YMov/wbK3BXebu+ehdiXv2SWBIp
cqMi9HtGdpchlqE+Oz+trJBiURdzhycFIJqae7r+kYPX36qgX4DXIedezL8vw23OCx48oTG0VBvK
fZUVnjpQmoqlTJqbMKn9sZm9ywgbxT1YPSuI5RNWQUlrEs2MGCDC2+jYDvsC1FTz3UtVD5qpkDZV
85aqrJIC1DAJPUNnA9IZUwMRnKtmeFYYtQTrs2laGbWEyJVR1IqMiS6eYN/O+/TrogAuQMh5ehGm
KvHAqipR2PJuZMuRr14GE1U1bwFZ3vYQFHDdYNbaXTqBvgP+UeUqmC33c3BywEVcx71Ivu1z2vak
zR03SDi5JrP9ic8g4WwXhdLu0Uy1wxiawTvG0kHPIB5dqYPnDmm2IjdOHLxMwLRHPFJfmccRtYHI
1y3iUGDgUpm4uams8aS50zSULYUxc8EGFx1RTRT0Xrd3D6isA5pKT3Nz3lbGyQfXZih51cK4of80
DtyLzStDlSbccve1QcukrpzRsIccb8jAKCw9IGl9Kg1V193Wlr+GkOK3FaIFAQ8dblAuJcE0THeI
50e0/18nBHTvlz1ic8xAyWzrDC0qONC8tSfRQf3QNARgrjgRNtxHuXbSoUN8GWbTphWMFJh6PanR
bm66QSXQ89a417k1fXSi0DPt4s9lqG2fA0ES3vRADQLmn7cmFUZBumiGSSjh3nV3C+1J6uXPzakG
7Y/+8V+iSZvIEFltaiM+BdWfhe/QPNZHUaA3WwffW3pQCWpuut/KNmm6TKco23KZLtP6Hqef31E6
t7A3vo6dPE+ahRrUGfNkLEagcriKvzu9Iv+4ZQRDZgbBDw/YjkxuUbl1VEBmNwwyy/whbP2TVji7
y9Oy5dZrCGlWaBqFYzEhC1Q0sz8LwxuK0g+VDFNbbr2GkaajKERvayYsEc/TBG+zfes6hEKCvyhD
RJkvHqBctg93KpJLlXnSNA1NmTeFC/NG54/gD9Q5itrwLw/h5jpaG7d8xCrUxWbdzFELkDYw9rEv
duBqPIz+SyH0taprVeUTy0ivwBK7anHNAFifoJQuig9oOPh92SAVhLQ9ULPIwmoABK2eqdt6bf90
GWBrQ0cPBEPBoYmmVfkGVbc5qrihsRUIDcy8RzHdQiwKBCs+m0aPJKqC4G17/oGTr0pT33U43HYh
+Aurg2NMe6vpdpct2vazVwgplNpmrE9FCosifiLVd1E9jeL5MoRi0F6SnKuJr/gUp6kJCFagCqwb
dhBzPAhrRNNKh3e4cWe2KulB1cBJq7aZcofVBRJcocGC0Il3Y66S8dq8x658QWagoQ7E2VsXZpXx
bjJPZfqJTE/u8HNqTqR/0tKrOf6VZagxOQ6F4ia/bR7DEQ+SpiiwlvwcLRKh0xs17n8FhISgZipU
DXibbkEM+6VySwcH19vFiugd9dkIz5unu4Z+1sdrYiuoB855TXH6xpHkHwwpIDR2l7l9vKzWA06O
P2Lk872FXttpPPPAPGOnH40WRS3B3/cavQWWho/kjqjtxTinPub9vrAVa2pzelaGSSfIcnbAFt/h
9/v6tuOHkClGTjU50vGxMGo8qS2769x+SfLvZnpV0s+X1+xmsp0RVDAgb+Ke873hnby2eIJyXT26
Hbs/WKWde2W7lc+rzOPmXdruNUgiib9WYX9xilfcZWxXwaLvq6iJZ45tPXzonVu9gqIU2nQuW7e5
qa+Mk7y7dfOQguIZIJHhu2mzT8fqidYzVFD175ehFl+Sr7brcZScvA+L3E5HQFXiqnButOqD0H6Z
HciqWpW+0rZbvA6d5NZTxbUaLK0IeuX1xCqfsKPVhIozg2roJN/GDigMY/ELGtteYh549ovWXzq8
/V8et+019GqM5OMpFfE4EYwbNT4kxn6a95d/f9vBTQO+vbAMunKVTk8T6BuFEV6TGudHQdrfNRl9
MzP83PwKdZtDas7QCPqeuv2xa+NPl9E3rXsFlxmLKJlrTqoE4AQipPYPMT//OwBpW49DRsKEAyAp
rq32LqoVIWjTDVYGSKfvKJ1YhOpQuDUY8/BcYXxtqVMdC45WcDNsB8WGp4KT9vPcCXWzauENnPwJ
p6fGCr1qvh6635dHTQUjBZ+SzFE3jhi1MQKRMyTCoRy8r6ogJOZ7Lkir8ZMiUNnaaZW58L6Bn+pC
eIWhiDubpuDqZYIphLhnhbZLDWWfDjnqFkbLK6pvw/Q5nZ4q1f1oM+ZAowml8A4eluTiHGIxMAvy
EgnW+SiiR3CJJb2ixnFzrbxCyJU5YSbckgzFchM6sfYelZrvmPTV70tLhWlNFtIII5U6H+189NP5
24gudM6eL+NsRxxUc6MpyoKOupwN7I3EcasZD7tmFYi7cs8hWEPqXXUq9ihV/3gZbXP+V2BSnB51
veyjpQZNGJ0/09Svmnua57tZWaSw6QIrJClSjy4vongpNQr1aT818w2ebK85U3VXb7rBK4xc7FO0
XEyZDYNiEG1NBg8iWimCmsISudajbocWCStAhPkDpXeivRqnw+Vp2bwLrayQ4qazZHdIMmNbm7Qn
YYVfMlM/aq6+b3vrGp2ZuUdzFQ2byiwpeFZOHw4WetUCM7wtxCFhn6ZOsUa3Mwkru6TIOUZTP/IU
ToBwdoKqXhpkh/Boe/YXE23IexUdscqk5e9Xp8R8ivOsHzFTnM07XhfHvkYyXahyTNuLCNzUFOl0
1L9KMCabLVSeY7aq4k8vnMAo/oBT1+Pa8bJXGNtu8Qq0fMjKHjqOKLuPANQGie31qOIcHsKDDa16
8qutvSFYBGkje2F3cUe/tX3Vhfn/mcDXL5AOj3XXU6YN+ILseQwaj4f74oA+0UPyNU/BpqrSPVWN
rBSezEW4IxXwSbuMPcf4wZp7pKK8WkXFs31Lt17tkqKTlog8B0cG8ht3442G9m1veQ9JPcPvnnK0
H/mq12YVosyf5aL3KB4rIBr3UEuY/aXFEsQ0vQ9BoCYooFKgKrncXg3o/Vio1FAUJ81dHo+NA4UL
PDtGX6YQgjXFNeiH3nPwXxpM/gsizZiI0xoc/LitW3rthYUP7qmq+Mqzv+fswuWcoczXRqsK2q6l
7Xhwa6S8ljQhcxHjG+bHKQkuL7etrQQvFaDrAn3wUgnxdrW58yA6wiLUjugPpPsQqeo5t+Zj/fvS
as47boRGhsOxZsVeXbe+VTYeOisUVyQVjDTtTgZ5k1DgtFp22TEtfxGBDpNeFQNVKNK886SNaYdt
Mcj6jwUXuI1/NVTt/KoJkRZpLlgi4uU20TenhF/rKhKwrWizmhD5usX1loR6gt+fyruwuEnBSN2d
xKAqxF8+U77rr2Ek1yXIGJu6poHxK3fvM4YkVq4/ZHp+mrAaY11DeQ855Fp2vOzOL0viDS5SNKAd
dCm6gFBG8RKRVruH05nWhAZlEUxXEP1mt/V+8utTvncdr/f0U3aar1D3UO+YF/nVPTqWxWOlaHw7
G2HpE6T9v2imuppz1FsS2jyHdbLnSRzk1Lh2wpko/H4bC7JcKMrFmMrHNDbWXZ7YNgTG0k9NVNzO
+WOZFH4bqchXz+bzxahXIOmwlkwJ+AkrANFDe2oOyWHYL0SlqsPMmfdLMNL5TNDJbvsFps/BYN1A
OTNT5VqXUHDmISgGAJGZZSPhKi0wkBjQsnNdEaRdAXYR4RnRXrN3moCSFWGKneIsYiz2vILJG6Cw
63Y0J4BxOu9CQzuS2gBFQ6poYj/faCUcabm1M/aqpGMCxdHm3vbFVTd8cP12tyiqdt2dG+iKpuxN
x1sZJvkDRHkm1DjDsM6kD9MQfcRm9ZAn8VWWR4r1tOkTKyjJJ7Jm5i1yVyJACcuODulptFQVuuf5
95fxg1AJyNF0C2Jtb7fBBunCQmtjdPP58RNSbLf8Xvg2jmONR3E+ClHBkf+GCAY2scsBa9NBkPkn
eImGS8oVCZASAXl/g3iFV87K44lp7ie8QqIj1wgV47gFBXUZAwrpLur/5Ac7Mg8dLdMOJBdOiZTR
l8yIvBG72N8btEKR3+lsQ09jKHmkAbN6j0dFIJJD1jYKlC33W6NI/h7PNs+GErY49BMHcWWF2pEi
+kQylX7mlvOtgSQ/1ybBSDnCnDCL0DxkHxxGd+8ZseWMB2IAzI3ke6Fej1FpV2lQWddRJzyoVASt
pno/3R6xVxTp7NKYZYMXbqBE+R9Hu86004wLQO6q+jS2B+wVRwqvrBj4hOb1NOjSg+1+zPlft5Ri
qS4tY/8ZrrNqTNpGQztWMMRpIj+MzENn4hpjtIqTxHm3i4QjuVjXtVwzShgSV70v2vl64ja6JBM8
VzjRE5joI68K6S4EBSjtVKwnmwEdpxc0roGdxkE5/NuAtFwIUvDbwu9KFAbngYFqMpymaIDS4L2N
K5zy5qSEXDxodXSaY9cQjQnIwUcVstf4Yw3qst4vTuPB6YLhqBI22gxIKxslxwd1SDJWDgD7wvI4
NwOHNUFpRIo9WGmY5Po1nXkO2j4sMLS5Qps1ifzsU31Nwb5f3iUdaJ/Ej8tLWgkprYJsaiyXT/8d
yxn87uxrCUDtQALd05T6lJuLjkILAdXsIK6Q06ljQ4bJnpZj0+xex3l84jpRXUY3Z2uFIY2ioKIz
8VaMc5N2xTgJ0vQ561Xb4faqow41wBmOVS6nmYSpD27HHBHMNbjGknrOgy6uuMd47FzFDcTzYpBX
omw9nPwy7341JrEU8Xh78lbfIC0Euw+tkVU4TFme6cJjTCS7juUPx9f35s4o99NnVeXo5tguS90G
/wIa7KQjjgBjhSgaKtBLxcdjgvZBP5vt4bnLK9VpahsK3TsLbYWD3pe3q5xFRatNhYWTYmftOl7v
wabgpXUUXF4Bm9sNuuT/ByPtm4wOrSYyeEtlzDellj+OLvSWGBlzj3A8w1xGW3xPPtMbKzRp/Jqs
HbqUYfy4yXrwZ/f5DdUrx9cE7n3WAO41i3TQj7Tiw2XgzYWH9YbaYjA+nnHQQ3rgv3e9MNrbUfTE
w/HzZYTtgfwHQb5BdDxrGorcRpCPj67zhPygTW5oqap/UxhiSW4xGKjhN3scshMNSTPnaxTnimW1
7XivhkgeUaYIhyhDx81ct3HUsUcf8oBLgo4qni5UpkjOgHzWEI42TDHDr8zaCWWCX2XJ8gGrjbKH
aAIYlQAwQijEibBnjbPmTSLZge2x3VthclWiENOJ7KOtZadxZhEegtlRQMw+yfnJ6Nvfl53kPGW9
HFZe/dBaPnn1Sa3Ga5IsnwQu3GAODK+6dXctFJGLYPisqntQ2S/FRy2LZ70x4ZJDV+61pr5vh/R2
DoXivqKaR+l4AAZr0Ics9z5tfuix07jGl8ujtgmApmkUVzo2noUlgJzEHMdM2MH1yRNNQKO/5qRe
pmWFIO2ZBmoU02lZvHr+0KO+mDh/+3YuAUjnDIrCEA1PaHBFTmJohiYHXTAVC/FmdH21QuYINppQ
N6pwGafp2iH0rkKaxII2X+xWgZGC8o2pLhHnrT0vdlEkTygCK7o03/pzTpvSRLWcwCPQsOtPuLVc
OQux80tB7hHprttJ1d66beUrpOQNTpH0YMQBJKc/8+FBiKvcfdIbN3AT3+x0xY51/gL+YiFeEKCR
AnljS4pSrmBRmYXw7mZn7LPjfIywdFFHPZ2m41T7lz19+faz/RGdu/8DkyIWnqXzSRuXiEUhGG2W
neda40Nth3uz5s9lYv66jLe5aa3wpHDUsYLYXQs8I//qogzGsj7k5iHNVXO2GYkc9HASnH3RdyXt
Wtk4p5NlEaRayewRd/ZNSA+XmarTbBsG7ZLIML2kT956oxHZZTfqOF6w4tCTezfaW7Ein7YZi5x/
IGSCLMjaW62FSq/AgggAlNo/otr1bzl/Fo9bQUiDhYy5aFkIiHC+t+t7Gh/65HB53retQGsLBdet
fSZmk2vMbkk1Y6A04Xd4yefvuoU4rwhSRLXSOZuiEQi98ZPw3suGAyWJYrlsmsGQedNRlgTnktw3
5qBMzCZDoCgW+oP5Hs+YiuW/GWwgjLxQ25rnjIaMpG47xzgeJwTKWC316HgXobwz/T6Pt06uSA9v
2/OKtvz96nQwTKOIIEIG56rdgOT1qcnj4PLMb674lUHSkFWpA0VdAYOM6DtO/JzZQQyKmK5XZf42
1+IKSNoZnMyak6GFF8/NBxF1fl0/pCCVumyNCkTaCzRwQfS9uYDkaA6q3esyCY/M4Yp5UXmB5Mx4
qbZjtlySrPxrN1+V7Cm2gwJ33BEyyEpurE0vAA+1g2J59F3L+V9we6Vl7prYUyFByyN6TCOVgvQ5
x/YSY14x5OwvN7OoNQZg0EMPaezxukOLeTAgq/45vuPH+KoyfAvFXk+X52vT+1awUmgTVgGesQjz
lUcHQwMzUXStZdcVU1UXKIZQbt9gadW6DYV5DhUHxyqvW73d/ztTpHNBNhitsAuYEi08ZcnXirpe
Ed6js0sRqzd9fDVmi62roIA6uBQlXggKZXPLyffavLJHlcqhal6kqGCEFtHIjPEKkXqr/o+1L1tu
W2e6fSJWkQTHW46SLHmKhzg3rMRJOM8zn/4sON+OGJgR/u19qlK5SYWtBhoLjR5W97vUbFB2gqtn
/siBXSnDoII893EHlmjgaXktza+TeU2qx8sbs71eNHUC/iMNkRpmvcS+VZMSKaJwuOmjDsHfhx7Z
w8tCtg3sLITRow2FRdVMpINSzSPdbTs9/fvvI6BD0CwD/kpco38qMc1Li24GsFZWGrjvs8GN6vQD
ngxy7yh3lUD7il/7p4hiWbo4JWGGfvIDim1RN35Zha19WH3/XQFDTMqy6LEPyKUgY4b2ZDub2qsp
4z2qeYIYUImVxJCSAHvRavmnvFUO4Ty+FIl499/0YeMiJUGfcof1ChDm7PSfaogjOfBgZesFIKMk
CjNJMMABE8H/3JV6TOVOEqBMKZ6ghqqElkzpOMJHFf3qH9BoJYu51qpR1rtBgqw63rd4p8kR8auO
pxG1I/ZNA0IYsKshB2Qgb/unRrpUg/NOwRsjana5ep0UiiXC4wgxJseMvwcGuhe49b1beIbLE8UD
mMeHZB1jEqkxRBpmNaKILfB0ubTr7L5JFCfK7z+wgis5jE2ksYHoqQw5pHmJW8lq5+9Sw3kObDkf
a12Y9csiDYnNCbukdpNVt51XVr1baIU1xKmrh6CgNniVjpuRdYRJddA/UO+aZRqeq0EvwsmAXpbi
o8XIla7qxFVPsyc70QF53GnkAOpmZp+OztNAMqkShKP/NJOoa01tEpLcyY6SB3by1sbkpl3jivvW
obWk6U19E3oSrwh40zpXYhkgN0xTkLoozZ3pVbQXJ3fDq9RF5+DtZA9ujKLLfC+5iIU+B6HFK7vk
yWbOuhQIVSR2kB2cVC89NFeqr3nJgZca38RHMChhCAflHWBZ2SVZ0OOkynKnVV5y1BtL4mch5I3/
3t6/lRTGTalBZY7aWEiRfc0dD9GtYteoBdZeZmJJ/ug01vKINeT1nG8mouSVXMZusklpi0CG3PkQ
+PpV7tNh3emtvPv35cbwmdeSGFPJNH3QpBTkUjTvKqFcPHK6XYiZNLkXejy9eJvG2EY7JW3WCFAr
aR/G8jGsXgyh5Jy5TZRcLR2D/009YfybBBk46XalHpbyhyF/k0ZedHXzTsPgXB3lq5qBwQB/Hu14
zMYE4wwhB+PaSVj5yAK9GK1219ayKyX6v+7De9uo3/LYx01bDXILftLcKRcUIVWaP4fi8weA/6wS
YS4YJQxkPW8pWgUR5hHpC1KdhfQjqpWAs0nv6+wZbZg7RiVtEuUKRDWfxQNCAr4eYmpq8F26Q9mY
r/u1N+4w71K7j/a8puNtIzwvJHP1aGYeJ6SD6Mms/GYa9iSZHC1p3MuLueVMy6vFZKBjmDHyOK+A
g7p5g5Ns9eK3ywI20y5rCQxIpBGIx6MEitC0i4zy9vpkOPFbnrg48Wojt4/VedUYnDCEEKMnkQ90
pjlyTJxaENzYSXY7cqNTPEkMSEw5ps1WDRaO1JOHEdi2kEw/xzE9pBnvFboZMVgvIQMWQ4OR2mIJ
sBgxlatyelf1KOeVsgc9s7O42hXGzdmXt23zflzZBYMbahcBnHKIzPbEIztjT9m1kgMX2Ckv3DsP
9SxHof++emG36YJBgDPwItE6JKVNH/Rh+36O7cBIQNFY+Lg/wQZqPBgLr36IY/osqdcESlMlLqBi
lBf+oAGDuRPe3/Nq/wkgCgMgYWhM0pJRF8cL/MKLASKYdWgLdvtCayajXf3J3Mc308vl3dvMDa0s
RmHQA5XU09BR3YRdfE1ro6IbVDIuPtZ3T2l/NZc30pGDVwoDJODI1+SeXjR9OtpJol01xeIWwkcS
nmvFGDTRgnYmRY4DrpHQLqOrSfhxeek4F6bCIEg5LE0aZFg5lLEmWmqNvW61fWLjBWq32UfetSvr
Z0BElrt+bBZoI0YHRWsw7+hGBPv5ZY02jzKYRySCviaENBkhap5VsV7jQSEeKG5oOMqaJ+54ZR7b
NreSw6DUWOdFbXRUjm/4iosxcSBPnB3habENC1zLO2Hf8fjxN1EYNf0KXuzIprABp6QNighdqxny
35OFwWu7FIWIZBFRQPNweRU37XslibELrGvTLwYkFd0Bk+jtKT7F/UcC97RF4R91mK1C+tsQQOKE
8mMDObo5tubEsDSTN+N6G5ZWcpitwszQukSeLXNM4hZ74iw79TpMrbmwFas+ErfytWvZA/+f95Eq
rrWGzL1C9HbKlUyAhkR1u7GIrbEbPCXiMSZwDIONgOG0irERQMOxQIhQWXZVrHhyEbl4ZnBqMDYR
47yYOuOP9nguyJEGUSR5qcrKIgqa3aJ9N4lWhhrAy2a4eWmthDEXyqAkWaBNsJBYk1+CpH0cQ96o
o820+2qP2CEu8WKIoyxAhoqJj5FNvsm3miXcRUhN5M+X1dl2bVb6MNdGGBmZ2dJ9SjFVEFUM8mFy
CifzyH0vOYs9HxOMu7B4Vri9iugGghkYGOrEXI/gYeqy1lRRgC3uu/TUa5ySk22nFxMH/hHAqBXk
XVHlCgR0nuHTelqENR5ED7OUnf6Kl3HZhqazMOZOLJrU0OZIgzbmc6tcmfHoiRUvksFbMgb/lGaK
xQltok4S1/s4xmOIP+2NpwgDfxjRqpvTCBmyacfR0xLauv502eB4ajDIN0lmqeh0rcADPguvZcMx
aPr/3/mzq41n8C03llwJUnw/nL7M8yGVD3JxzMjsNNFBG17/kzKs86yXGDba9Vivdoy9KYhfEFH4
iIdC+TrQSgDqMJZ0uREaWY1HXOrl3B4KSfssmoufziEny7sJ1ysxDKwFyPBGQY9lw9ARq8T0wmAn
m7uem5zkyWEOfmvAS8llqJOVN/N4p6cayOZdEtfuB3ZmpQ9z/tHFlAZBBjlyLeAW6JDZmxveYJPt
UPFKCnPwy64qRKWFFMqlW3jBXomvGzd9kGzZwnSv54hXJLF5QFcCGRAg+qiVo6bDGsTP6lgfpfEh
nj/S8kC70v8xOQYF5qXGHxNaSeq3eXEjkVhZ+Ony/vDsgIUBUSCL3uLa0ZtTTj6NKfqwynt5+nZZ
DG+9GDQgUkPECIRejo4+SgyCeTXUCPR7Yc8LAXMEvUVqV89oIRkTs8ygT9kf6/lzPPgLr+maJ4Jx
c4KqDIyGPiPkUUDADdOz02AfmcWHAEdFoS78ebAQM0u2jKIIwmY4iEr5bZyDyBJm0UJn7/fLO7N5
D2Di3v/EsP5hGrexqkjwceT4pBk3UvJ0+fvbq3X+PrNaUiFgmlodITwUXrfBfVIcSMzJn9Bz8O6q
wQhrk2A2twny3D9DJx2Gs0YZfQrPzYw5cajM/NQje/Qpbhvz0zwM1aEtO5FXTrjpsaHnCsl9jCNT
DZ05OplijH2gYoMG8NpmhohmvCidroUid3LxOQVJeqUNljHE94vRPnRl/K3USG31nfa1TAyku1NO
Lfumv0rHuot44WLmChvsiDEXjSgjkgOtOzm6l7rKbfKkeI0fOgtnzbdwYy2KwfVEQm/b1EDVoEXE
r90p/WCVaWtzxyBv2895c5lVVvVuTqcF9hMXV6MMosGvKuG4KttH4CyCOWndJMTx3EHEUGB0Lzr/
45fLZ4AjgHVPylFSiyKHAL3difHtTB4vf39z45FD/+cEsBG8RsxRUyeFOSqgMcx0h5yXW1ylSBp2
j7xA5dbGr0UxDkrXkyUtBIga8pfeuFq03urTL8PCy9dwdWI8FCWqjXlYEEdTLdDB2ChFvpH3b/Ma
vIj3SqHfuoAgbMwuTasmIRM2qAhdERQQNGjTKqi1fKsh73wjsHkvr+2UymrPqOGvbqolE6RSzaEf
OKQ/DejDaG30hDyDtRWxB9XPrkWnscHMfc3L+HJOFBvYC2sp6SYdyqpj6YBYzQ+17pSZC+f+eqv0
v7SoDCxnSSxitBjk0Kef6S075UXZZ56x1z7VR9UGn8KjfK9as606psMLwr2l6i9JZ3CjADGdmGrU
Tr1mLzm1v+RW6Eo7sL7sBjvxup0CKnrNiw6R3zjzlXEtoEt2vCo54MI7Lwy4KOIkBsB+BL7Vzi3b
wulE87bANBCiRR4HBujZY3Ve30jMkUGaosnNCjcSTY9Qg6p/gBTDCm8LV7jlVS1sKbYWxtwAQjVU
Ffh68cBbblBTZUl1b4/T9zir7ctq8QQxByWum1ESWwiSu8cs8tFOatfoTNAMXjRw62CsNaI/ZHUi
wfmqjgVF0QLzWjpBcWLijuO4u6wOTwpzLJZk0sWCrhslgVW+dNM+J5xqHfqJ93Zw9gOYFRsxKWqc
Q1zOXX8wUafZytOuCtFXJnxBtR/P6rbAc+0KMMuW5PnYqymkte7oyna+S1CUEINPx8JjH7NM8g+8
JdbymAVs0ACfTH2FJKB4pxSOmH0lKqcscXuPzgvIgEeUm2UQ4sp2jCl02pRYc4+5MCrHh6JfubRN
DDSMs9qDiwpSBhnj7h978hyrgxtWu1HM7JEXwNg+Rr91YntDi1wLp7aFtKbqna5Y7LRJd0HR2nqn
cu5TnijG5+9mIdeCAX5oYoQGCiDCwR4aabCjsfiZt+q/ZqVGbnFlECrjksiKRgdHwyAU0c9nxEx7
lCLI6CS6fHA3q3zWchh4RQITk5QTrCC5odlL4zazJru6lne85P1fnhbnvWKwNTfTZdSoZUQEPHvC
bvqMOa1WeFBRHnYn+aK3PP1/kMrARk0qqUcQhR7kGfM6Ek+7rXaTTevtxJ3hOurD5QWVOcihMsgh
1I0YxW1Jy7Wq/fS5ejWdxjFA33iTeKZt3IZ+uBe9ObPdwRWd1DFveb7QZnwaZHkYhonef1QbMmcw
6EHhX4/4CWMaxlakSU46tLtG166iMr9OdPFzGqK8JZO9euqcUghRZ68KHCDYhJvzj2CDFtOUzaLZ
1ICb/EpQdlF5u/D4UzczXStF39zt1eU2mPlECgGHRLUMvzgGfm8X+3BHyyeiZ/UU9JZ4VHbts7S/
vMmbfvxaMHM6AwyqWLIYysWieJuMthCHp8FQDwMG6KCmstCu61T28Ezfy3r0EddhtbDMiV0w6EYk
AZROs9ZSkRBtrjpMXC/bT5eV5G0gc16zUoxUECXhgafvFnKDAZCmxgkM00+8uyxWqjCHc8KAdzGL
YahdeRNGTzKvUZ0a+qXvM2eRNLFRlTq+P3jGgQ6GIj6dIveR5+PaGpjLO28mFEHRyztLEzut7FrI
bBKdBpmzI5tX0Gq5mBs860DoX2pQp04n9B7flfLRiL7V8uPljedaN4MfWZ/qZW1Q/EBFS+7mpwpY
RWxlN3IrdTlGxnZWh4oKyh0JS1dnNcqCKuT4Wy20YjnhwBHHFNhGWVPs8jqPcGIpJzHZdVejF+34
9w1PDAMMplY0kl5DjBqJdtqGri6+9sVgzWjNXYZTVZe2whsAun2Hn+3i7UpawaCIAaNmrWARk315
nbvBvsMrsLjufN6oaJ52DCSQsFY7mRpgtqcciKCP3rd7ccerNuIZIFuyni3gzKzoBZY/yTbmmmOs
pXb8FSbhyuIcKpnBiKJVZdJjVpQTPM42rWBsbYOO9MqPIEh6oCXyxBX2Am/UEgf6ZAYzlBoDg3KZ
Gn51XYkvc8x5Lm0W7KxAiR1WLUQhWUZ6soyT5ss2cdIvGABhFzP8u2iHCqEf8kceGCszZGCDzn6L
CFUJHbCxcj2UtwmvtYpjgGwBciMlklBT54pOCaIG2LiY8+fzAJ1ngGwVcoLmMKIFb3IkT7B6v7tC
qf2x8Qv/v3prbEvlInZJORVU1qlzaKYPnHE780Sr3zOfN8lX4q0g4z3ktVlUYgVpdFriglr7BLX2
6Y/aT08jqhZBIID4qk6syB0xfJr32qCPpAsXMjsmy9SSvl40mMho06YQyVquQlRa0xPGK2nYzJ+u
DgBhnIsCDexF0UBTqXaUA3FKP5FsBedZvaNTFiKXFxXbfPqe7Z8wSLIQYxJqGQLF5UVpPdWM/Kl5
1ZpnkTyNxhfOJS1ylpIBEEkV4pH8cxTyQ7eL95LdWMmBx+b7F5MBtw7t00ffNCOpqVSiFiOeUECS
g4aAru7Vdo5J3VbrCadgF9wEVukI+/Bb5hc8k9l2EM7CGZ9HmrKgMkI8u2vNQTGPmu4E4fXyUm5D
8VkEg1uV0UqRTDNMQdg/aHF1I2XfL0v4yw39WwQ7r0JTxSjJG1p3irh/vJMwNZS2JPHrNDm6sP15
mtR1YH+GLpkwLLtAkoddOuX/mmycBico29IvizAYLwed0//blFEtT0EgPKsL8dK+4+T+OHtvMFgV
K2PfDzQ20SeDk7aiTabS1UzicXaHfuc9Kp3VoYu68p/KzmhGmS4a+Ovp9mSeYI/E0k/GzegULrpA
PkJHs15ABpsaWRKHuoHEuam+ymUWWrmAejgx2KGlzItItbusIj2ilzRkoCnt4rZqddifIqt2YRyi
EuXIzWddflB6XpnrZsPaWjkGLyI51BrlV0ODbiFib5Fv07fUnr/nR0o6jgclxq/fq9zkGlXikpIM
VGhhh8YrFUrKPiIBYO5U9qobFJ6Q4loLLDq5ghCre8065/Lqboe2VueBQRC1FRYTZVRAfsWbHNXr
T8MOBEq2+gV/vw0uB+sDz3HgnA6WMAfIaL7VCDi9dBql0cpKPxx4m8kTwkQ9VV0l8dhCs8F41Mgz
Ma+bkZNT40CWyYAJBlOlRjXjLGgZiB93unB/eXe2PZ7fp5vt0jQDJA5CDSokexXNLvH/kbidJ4YB
kWCo+rmnbZoJfRudYl/1JTc58MKovNVikEMOKiGG+4bLKhOuiyW9M+qRU/L8l/jhecUYtAhGYqip
ChmjLXkEHqJ5T069g/vqKrBnzvZs5oxXcMF2MCxtP+tKiIVTP00vYWaBYdpL74R76R5ZvoNuKzf5
ntjSKb/huYg842YAAyMSYwzbgZ5K9Z1MR71/FMBpfNn6/vIOOy8mgw1yIUXKYqBJSIgQHLQrFOSj
efco30x3NBAsOzO3oXZbL5CBoNwd7EoshawaLpogo0QZyfBPyfyUtMSqP8SGC3Ko30IYI9EKUepi
mo9rqx9yejWr303ea+8vnudZBnOTzKgeF/Xw7bEyOMNel+xlRysJ0Kipuup96/RH6kTpqm3eToLF
m77+lyfEWT5jIDHKvLrehIG0B81fjrQEpUOi3bgRHYR+nY/Z41kcYyqa1tRhTx1Rwfhaj7syfkSx
92VzZB0BjLYjMsbc0FE34EDSWI0ic0KLbafYU4UsDK6LviB2oz5nhh/yhiKzZsjKYtRRBnAch+Oo
2GN0t+h3pPyRgaT+sj70967vfEYGW+lXJHI4lzNmZGHIimwel/REhsdZOZHZ7XmhonfFH6ww5jIM
hLyRlwrCxkOBcprRVWxKpjCDtuzYO8TW71Cb61R+b6Ga2k+fL6vKWU5d/tNLDZBMmTGrSLHD8jav
vCz3c16/ME8E43B36IdWMeUSIvrMilKwTU6OxGWwY68wdhmZm7IE79IytlBEl46B6pD/ulBUy5U7
n82aKMxo/8T4isYSBk8zsU8Lj6iI9TZZLRj8i8cALEUitBDK02DuO+M5Q8aPd92/ux1/iSGKRtue
KVPen8oYUyVIajBBA1e/SR7K69ZOQIlvybeL3/0UPcnubNGKnfoblw/03dXFyGajbbNWBsFMzSFR
Bd0iLZpN9Z9BEOzJ+HlIFmTCqyPpUM5FhkOMSiCFtPs2ElxZSTjRzG2T+b0KbDwOzFZzMJSzYlfZ
jVKfFJ3jg8o8Aczh0tscUxvesAoUFIotWflk5Xbopy7mRN2C5fWQPOGytkTLRIstZg/Y3SuoWsx/
mRBjV5w5gIIUFaOeATLj4nnpMiuMXi6DyDZenheSOXtFPJnlLNATvuxm2VO1x1nFqPXcatXXWuGW
E9Nlew/PZ3HMUTSyRW9wByg2uelp2MgPjnT0Hcp3bcHhjRp65y6wq8ccSaMcSB+UkNYDn/tD55DS
UuzU7RBkND61R2L3nunLFljyuK8xngExropkdGFZ6ljYpVCfpkG9GbiM8vSoX1pM5u7uB2HpjQ7q
RUvpROOtIbxOmpfO12X+uVTvhZETfuGpxEBPL1eqIKqAni78RnLUdXHeGRxbZCuIM1kq01yCPiga
r01XNCInTb1Qusq0a63kpc052rDlxLI210VQQxspGW8qYbrvuGS87x5OjAGyhABgGJXCIQVMmcMV
XrOJjJmS8Z1UpbYw7ZTkKpAxvrO9VkC9ZD5cPtg89RjkkDABNR4kqBflggsCKyfqORHnv7g/vw8z
W1AM0vcwNk16HRxpC3h9yu3iCuNQ/cgRb1tvxAMxuTNs7ZR7saPzPL1t3+QsnYEStRONOBchvdLu
wZdhR8F1XPCGAPCEMAiSS0s7T3QVm0D7hgEZVlQNV0FbcmD+L0upmSLI6CS0wTBogf4J3exDuOGd
ox0UX/0s0cLWx9xXr6cDDVbND7qvYsyr4OhHnk+xbSpn4QyOYIB23U4ihBdB8yzJ8F0bkeOW/wWK
zzIY7DADDCjEoA3FniN7RuevYbeNRccQRs5gta+6L2KSjxrZk/t/6UN/F5D7dRD/Ea+LNHmycgHz
Oa+iOIH4KDk2MQ1C2uHddN/jwahWtvw6uYPPvwPevRdZscwDQcSORrHQKvbwmkQODUJigost3ekz
GHGA2e6/ZTlhBTJuSz6K+lhF0FOdrlvhU4UpDJdhZfvOOS8kAysZnv+jhoyCnaCuqveHHfHNA3/q
4V+Q8yyH2uxqw0CaXbZyDTniXXj9q4ILiaVPs9PhCPDob7jSGCyZFhWtATGkxZkV3NGca+qHx+bn
4pZe7PHEXT5vusiASlHGfSTWsApheTYRaZK8y3u0DVrntWPBBANZ5aCHNnpUoRzVixfJiXjkr++i
+qypMahRTksymBV971xN6D6I71FM6QQODXBnszW4mjfv9H3w9bJuf3mDnJVjgCST5rIrwA9u04yx
6FZ7moBMfe1YH9u9bEWH5eWyRM5qsnWLA4b3zWMOgUX0tW9rSzGsYfQvy+AZ4Fv9wcrci0afCkIN
MG+s9meFIqvSF28XOmCpcIsf3L4cagLvXcffq/j2e1bykiIZJALiZtuU7fRpQTUcLD+5nfatHXlo
IpEaSwvdcrA0T+FW/vJWlMGQORfbXKH2H7QDHPKm3WVD6aqBtr+8qhysejOllZKZGUniXGFRf01o
pdV+kssv8eKh/Nvls5JTVHGPWnrooz2O6KuqvOlKTCzpWrNMWrNRcwkteIoxAEL6qatUqph4ANuT
l/u9V+/51V0crwQEpX+CMLgT8rJLf1llFlvhk5nZKSalF95iCXb5Gn3NS0v0AMulhaghkJmX0+L4
DZgq9edP6Iy+MRR6+qK95Glf5MP4ZNyl17L7RgppFbM7/VTvwF5zV/i8cC8Hp99+22pf0zzIlVkH
wi3Vw9LcJ/+a/PUNQgkISUyQQ2vvRo2nHRrFJRMCFJ98pmmAwWowYQ0cnrQABpRUvJtn21RXEhnL
yUkYkZDAaSafkn3gV7CdYrf4vUP9rsrn4szme38lj7GgWq3mPqNLmByLIy0RNBxwOhN/cam58ipT
6K9/h2oraYyx9KFg9rIMaYGoWHLxo532gpR6JS8sumkYKzn0fK4Mo6s05EAVyOlL8ThE1T4VeA1H
mxh5FsHGsfGuiSNkQuEvS76sHw31vog5z+3NOwA9AWjrNk1FYeuhBKEkYzssCIjIpVXkp6G4MvH0
iB4ynTcvaXvBzqIYs5OHKlXlFs8o0jj5VFlKxWuP4UlgDC1oil4ODby0U316UBTVqaqGc51sux6r
BWPMSyZtqiwFFsw4Jbc6ej2Dhyq3oqcYrYcjekeWm443LmDbDM4Lx1ga6ZoC/HhYuKG5M4TOHrU9
AW/n5XuSI4SNu1QEveF1Cr26NvLKUttF8nDQ5eLpv4lhHkP6LGRVI2KLjDC1iRLbvdLZSsCby87T
hnkCTeUkqmYFbdTl1gyuFP1Rj/+jJowDExdKIOcLdiXUm6swbR9JUJ4U5I7/48ZQo1/hjFqkw1KL
UEUSvjSVEwp0VBWvoG7b9zybNZsdBqMuaUcBUpL94NAMFvqS3PhY7zM39HgQzdsdBglCvIfLmArL
lusWujTZJyn4r+vGgIEoS5OUVdgfvb4rw+8dPJVOtC9b87teo1+X9++jqTBoEOSRmYYEQqLell61
Q+5Ou2JXYxhyatVO7wRgQYxvtHvuCJF3xYOsZAYUOoBC2Hc4SFK33Olqvh/N4nFsEFJZ9JMsZfaU
BmBU1WyjNTl3xrY/djYWtsFyibCBnQLZMm2xCjRrgsnAF7sJ/ekwuaotojTDpsxngZsdym+cRd+G
eZAFYdwAkQ2WoApUbvKkKTCf+bB4y1FC30Z4EtFqr3nUexmv4ufLErft9SyQQZOlnXpdiCQaxn8p
JGKR8soQOW/ady2Cvzb0LITBE5HMQT1glqqt3Rl+thddWsk+30Seth+uOmv2aNgDZYBvqQrTKV1+
CISnJwM12mRiguqCnyBKd1pyNbX3isLJ2cl0rd67Z2c16W9Ywdk41xPmoUEG5YYWLOIYX2YUfaOf
w88CR35AgZQ93BOavvS0a5qUUe4v7ybPfBj0kZG7jLoav2Cp82c1Unxd5DU90GN/SUkGe0q9j8o5
hcGMQm0tHSYJp+FulN0iQLEK2i1y3u39F7fkvKwMEE1ZA6KuBEp1IFUm/eKaJNwZc3/VzrLdV+0u
icKDpBefukC5DQPYUfpVMKIXhZS8HPj2+0LRVQnDBxXdFJnf0s3DVCSaCkhoBnmnimFr5XohOpWY
IMQ6uZOZuXKzVLZWyaDONDByB9fB16xs0BOeKoTT5MXbbwYp60Zv1WzE0rTG51B57rgE+H/Bw9+L
z0aHMhMk4JVOF99Z0BhCaANFipSSrV6Xn3W8c8DN9qPs0Cc320pi/9vhBQxysHGjLhn+J14frpLQ
SaVjwquG5iADGyqKO1lE/yo0lOpTUpzm8GsScPyp7VgiOa8iA4BBpZkI60HGaGt+5QwO8Xo/vosi
a9FxmQavNNGOjn7ufUIP/IXT+na2VpAUGmAkD1EZZbeR3f6Md8Jz7KKg7EHbLwfZoy2BAS2m4L2L
KQhcEssgYRmDcbWgaItakWrx5gq1hk8zOc7T98uA9xfn7ryyDOItQS+AowZwNB9o6WZ4aJK79Gj6
JZ1lYDpi6XIEcvCPjRllvaFUSYcberSVOxqdbe3gRblVXc2S7GBHDsSNPTQS/R9iRbzNZMBHI0KT
1gK1ImRVMTdkBJ0tJu49q67oiTftMbQTt/rBK9LjSWUwZhaXNAxmSJ3b49TtxOwlEE6lwmGb2DyF
iqgpuqFgkMg7orwsDcY2QDwg1QyrF/ayfCTTjrN3mxf0WQgbdEC3MjxaGS5tVzvyXXNEqa+XnkTi
6r6MXjfeynF0YqmUZRTCZkUEcaNwNMqjFhZWYjxd1mlzd1YqMf5bWndkht+Bx42JAXW6Z6TgaxFv
Gu6A5s2rZiWIgTCUmmQNoQGbsAQvR/JFSjknaxMzVgLoD1hBVVlKwxTSzcEoVqeedrXxsxsWK8ue
C40XTdnOl66E0a1bCdPbgExZAmFqh2iHgQrs8NCDReHVPJlf4wfF6x57nvXxtor++0omMZJaS3Ks
oKha+g0c4RlTFCov8sTbZnbr2Ao+JdeSy++R4tkh47LNS9bOqQ7BlXBqss9FfpA7TivsXxwjRTQw
cEsEfT0jo5zVdtAXvJsGOhoCFOxaYmHonF/c45Xo1M8KzxXbxGHlLJAFwzwLU1rca6vxgnSObM3B
aRn3peib/VEcecNzttfwLI5BQbGazKTpoZ8YalYqRjtV/ZQ1PPKqbRP5LeVdpApjjJKBUCnSXTu+
aONngVxFPO7TN6/p3fV8Xju2NCjr+wxMEXTt3lj5WlSZY6Lenrgzd44CZ93YCiFSDiOilhA1ZaIV
ptcV0osTt+mAJ4UBp1GJjEYfsG4RQpbN/ZC5A3f2FE8Gg08VaYRKpovWz+MxKDBJS9WuplJ/uQzo
vJPEhqsWpc7TsoEuzetsG0CluHdywepcyoPcPZodNwm1De1nq2OAqdFr0Rh1SOzE6zwMQJKj+P9R
KQYeekwUMIoZIpZPnZNf0zqRWUAV+WQjteX3IjeFyF1GBh/AvR6HAwWkBr3zok3D2dUVnVKzuI0d
uTyPl7eGDD608qykBo1ZhYtrFPdNxXnZc5CBjUvlo0G6uKNHVnrShnvwblht91nP/u209bcH1xka
VDaILemmJDbUylsPJcI2mq56dbE45sA5SyzZl6YZQdtQVBjt2rCDAyYK7Kbc6nJwNSA5aPc38q5/
njgBmu1n2Eo5BiaiKahztYRY6QZFUsRDacWXuEZp+XTI97UXF2jrpsXOPEeQbv4FvFUZ6JiaAUMp
AxjHqINGM0KqWVV020QbzzIVXjUJs7VMs6+rvIEyHKtU6T6sXA6zG+uoors55phUNj73rXN5J7c3
8hwPYQTEddmpzaAhHiIJ9qTJByFb7H7g4QdPDINQpFBrUAApuBfFu6HAUxnji/qYo8v2ETvrwmBU
mRUFaFioEPSPBdp1qc+wyOea7C+v2XaLwyqIxGCFOJt6DdJpav3igbYcFkfxCeWQdvOcf46e9Ls2
tiYXdTE+v3N32yJ+K8nGcxS0DmFyOjZsMDGhJLqNIDZydDv2p9lSD6H90WfQWSQDKSAOS4OBQN18
2cXTQ9ruKoNTX7p9wM4imFeQ1PexKakQYVaml4SJrcjdd3GKj4OhHRWztw0S3KYxbyDx5mKqcHdV
XTM0mR0tE5K2K4VUR+lU+JXMx9b8dtlSNs1+9X0qf3V8h2bWBgimBRqVpRoPtYraguj7ZSHbb6GV
FOYMp3GTTVUPLSZPO7S29Bw5xXOx6x3K/JlHVmaXLq96e1szhWAwAijONdYDTZcI49VkgoxA+5SE
L2nyNec3Y2weaPUshLEKJYkxqkSFkNbVDr0b7iQrdnO/2bWedKA1KKJV2IhdXl5PnlTmkinHBZTq
UNqutcYTwv5WVs0DWhMdUUheL4vatr+zgox9jKC7KDoBCoKNr1eutYDjtvF2ibGMQK/iol/oLi2u
gDxfHl4b3c/LOmxH8Fa7RNdzZeQp8jJzRJUQ2/Kb3C04w/kuN4X9uGCuX5tbWl+5MgHBcx9YmDqc
WaNYc/CDpygD/eIkR2MdA/qb4qYU3U5brKLlDTbi7RbjkU51FTdGBCGVeFzAljf8P9K+rElSnOf6
FxEBGAzcAknutVd11dwQ1Rv7vvPrv+Oa551kXEz66+7rjOCkbFmSZelod30lRd/n3Ipmxppc6fh+
bu7C5F7RHq9/f/3aeNkpPgaVi7BRB4qdGqebcjqlhtvMGDXpu4Z5kxYbM0NmWTpKorHlggPFh6SS
IRcEHbyADbepdUaVgA0fMsqvAvFEOJy5GExVGq0eTqT3iKd/w0DhXW9rT5OXY3i4dM8a1yUvEJkL
tuufYsPFonLmQvfRNpxkWFSNmLZc3vnma5LcyFHshNBAqv24LqVA0/lQNPMxWNHXAJeQ3m6bfYlH
mzAVvKKvgxgmSncUSuRPfKztYOl+y6JC6dxod2GAGPd3erX0fyD4OEYfjFJWYyhFIm/wKhRqX66v
0394xQsAF7XMdTQ18QBtiPfRLtlUz4zZP9i2SL3DMeK95mvq5KLug3VluIByKqiSIYnpDKlAe3Eq
82Q7KJOr6dOOEjQo56WPB8Zwc13SdbNxweQUkMr9NNEOgpbmN2rss0GQGhQoA/8EJU9yI4chlKEm
riqhvOtghIJnUBEE+33hQihF3F6ngAj9LaFPeKsIi+frq8Q8wOdjelklzkvpCZ0jja1Sbd6qxRHT
kZUeF9bqOIo0ez1zsVBtzhnFjaZYrQYo7X560VB1g+c6W3F0J/FiVnfiXJdMiMeUcrF6ll6lU8be
tAfH123F6+7R57D3Pf1eQ9cvciWJqFtKtF+cpwr9IR0xng2LaeypelSKm7D0rksl2K+P0u+FUIWK
nt9ggkoQ/PuyuC/Vd2nSN6R46C0h5QmzBVeUQ+VsxVAaKQadYAXjfXzHyoUKJzhjcsuLvBPVl62X
ZV2046MIZSEYupPyzooQrTcbfxsycjoUrqOhYVcfx6OFV8jmZIAWvnX0N9HFVbSmnKWIcL/XZQVi
9kUAZ3wqy8eyPQXScysKZQQK8tG9vhRSG4whsIBUapHdJJtorO2EvF9XkfWypMVScmZjtJTetJji
1259Gt3QActw9oOWduiVu84Lb2qUuLU/wENfbSjGL4EExUsd0VVo3dNQ9B0S9Ktg8BV/3iNMoDIz
k/WMG9+SXXWWnMqdcfU6hTes1CzfZl8yQ3BLWT/1C1Tu1Ps0jdOWQI+0rfStccgO8/Zs6a/JY40O
yI+K2llXo6sFHnfmSTBlatdYiE6rcxA8htEXLTj5qijFt6qjFxieeHCex9E3EixmvK82KXr48Bb1
tT+qYARy2YRyugucdOM/CPu2mPJ/sgELYM4G0H5SOqIDeCh9O5DieyscEjuRigOt1ZtUwfSuyPco
Cb1UVZ/VtNyGWXHo9PBeoNUsRrj2R7gYQgMJc1AGvuYcB1x6MUdqGzzvc8NGy07vpF6/Y+TWzJk0
xxrZznRrqrvrf2H19C6WgrMTWUGmfoqx1X77oA5n0jyoytfrEOtmcIHBXX3LKjckJQWGds5+smfU
cTc/kHv6NhF7vC/2AaYupc/63hQWgIg2mrMahm5YtdoBWd22J+aeLWfwWAtzgDEpuSMieRAtJhd4
+HmcUlnHObXiv3IJEw4K22oFp0aEwVmgyR9VU5kgkiUdlFCxldExStHb5vr1cbFlnMUZpEhF3gco
A2pb0eDkEbBanWeHzbaLRNeqdZFMNiWeGKbyYf4WHgTdJZIWo1bH6TrNTfzE0yP1IRC2OK1btQsM
p4ZBKMXUZ7szl/c9xhpVoHBrnkLRcLv/8BEXHE7pggx8i2oPnPK12bC28vjRugkO+VG9jR+0nXEX
3v8WNQu9QHKKNw+tVOQDW8EKlDC64Q2j+VuG4gLB6d1cF5EiMx/U56oX69UhNqLbif5WdmchCad4
WZYQHFrAJHW6s6T41PXyxo+p4NbLPvPZ8F6k4TwcI13ULRMwY/8FSSRl+KmA+gKZ21B7UyQqcODr
ju4fND7A7Uoj0OWJbY8l25hE9YiukH0/q4dZb3ZgF/x53eCyP39FOD7ETZC5KquPsDP54qfHuPPG
wQtSTwYRZ53dzEG2uQ64nhe87Bof6I4FkeeU6R+rKAmd/NYEu2lqV/vMs+Jfnsvw8e65QON8Vq5Z
I9IiQCslT7G8Lr81REHt6kV7AcHZisQI2wR1xayC6jHGdV5tBddggTHipwjEbVGqAzMSljXZcTTY
Wo5qiM6ue0GMsap7BvhfFYpSPY0nXU51GpQT0z2pVL7MnXUcosFpkgi9Ic34kObt03VdWF25BR4X
0qjNLHU4Wgjq1DszepbT3yk+XHyf23wam1Eyhfh+m2kvjfl9Diy8sxBRzLK6PwsYTgFUpcfgCqbR
1U/ZwQVuO3/pjwQPs694Mz0xRnH1Rg3s4Mv11RPBcr5jCLJ27Hrmd9WzJRX2SI+lfqOE367DrHrc
hXTsbyw8bq0p/4u8rfytMk9hS+xeE2i4SBE4hyFlpC9xocPaWU6j3owiPyuSgfMUqmJVnTbi+z3d
dd0p7Z7jyru+TOt2bbFOnJuQ6zDofabM2rncMy0YjymGs7AG5XATPl9HWzXbFzCeM1nCG1up+Qzs
Y36EtCHbcIc80vY6zPqT9gKHu/2oXdYkPcPpDr07uqVXPQfPZuRaNxVar9ltg0j2/NZ6xl7UxS5a
UJ5P2ULSNJRa6HeIjm9tExz8HbVZd1q8AW+dwO2uR2ILSTlbYVg0kwcTkuYRirCDI2ZvOeXRSGxW
TI/WUlDetN5vxWILUM5y9DNisb4BqJI8T+ZLMIUCsQQHy+JsBFWiqZM/rs3tYKOCzm8FoZ7ACFmc
dQiiotYpux4X6Y5MD1W8HyeQhWmxe10T10+wLsvo+tY1U+NPlx9CHxq8b4TZX1U622Zy0kJdsFoC
EP4hDHnFRrfY6/WsxjeoZgdHf7HDtV5guEUw3KGqw9icrAG9DVWJIjZZu01aNB9quujwrm/+P2vG
V2NpflxZzQRxCt12YZPAzWL734MTwYxC0LueRWN9RXjcEVKmgdSqBLnk4vuEQvU6Ebii9aumcZGI
/YOFL8o7ucjzFhLpNq6aGDuNXnbMU1JdTAsRKLZok9jvS6goxpjWDs/9en8sZa9TTmgDu67T6+tl
MgoDjKFQP3IhC4gilZIMoQN72O3uVTQNhWX3dB2COc5P4T0c5/9BcI6vkZq4owkghnqyu/EptF5D
pABb5IdE00dEUNwJNfu8Thv21p5IvdNG75L0miih49dPafw7T08Xqfg7UkPpGEkpoIr8Ruv/8lGC
bCWCW9/6/v+zcvzFCCaoolSBqnUYaqGUrt8/WrNAAf7DxV1A1H8rmZ6kvZxFyFQjpnItcHxijuim
Pk6eBop6kTP/+MtXlOEjb77QN10NAlliaNGLuR0cc0tczL85g6pvp+0nT3aVLcYmORgahsmC+VZE
SLWeml5sG3d6ZSPte5S6QhlRG8dGNqFR+O0bYxvKD+lZ+0Ml4Q5wGGhmFueQVium9NS1g7mLrW5y
gigdBZZ2VVdMtHajQQITAEwOagrmJDRLGL6xfBrMF6V8KbOH6wd5ffEWGJyjzYtyVlHCC3Hue0zm
SD1wx2tI7Yc34a49W27/9oeA7LwvtGUKCZH8CkKZz/0HBaDvavvIyfZ/Ux0KnytXI4mFgJypKpTM
SocOePFJdhRX3wUbzFr5ITmtbei25qk77WH6Inp3W7XBpo5d02VqYf/+LaXRR2Yf9jDzBNNVJLyx
Tb9zp14AcEqvJuFoDjnsiF+295VuwjnG5yGTbxO5fBpzzb2+beureJGHU0W9zvpCDgBX5uNumOvz
rE2gUK22qkk316FWDf5CMk4jMyMtTN3E0s1ISxA0ouYInavIHWJvLITxuUgwTh0tZSBj1QItPGUv
oKHcEJd8Cb32GLHK8vfuhIZlRzg/b/1kX5aTV8pi0FUpBiqrHRqfFFBbDbYS2DO4rlS3f+6+zpUd
3Iq6Dj482CdTvVhbzpmqRIpMzKJiFe065lkP59hNziCoDW2KwcsayoilQ7ixXOluuJ2OIi4AgdRU
/vehUOUZhdghpE4ar1KOkbUfJYHJ/A97ZqK2VzPRXcb7V8nPqgIFKuwGS7zmngVyUYFuGNPW0e6a
PteiWV9sqz4v6QWQ87U08I3IYoARauYb+igTVzZto1btMUSYEhWCk/gfe3gB5EwLTdpsNlhJdrVh
7yLZfbgfXQzmxMhb19gM39IbNPai88c4fDQ1ixzG+oG5wHOGpyyiqtMjwEu5zYgZo4MW4E1rRH+4
ssG47rfpWONlSxKUXIqWmTNAbTsYVTOzIKP4rkhug2fo8GsBJs8muKOi9kSRjJwJCsFTkeusPlyp
K1R27qYBs9Xy75olIqtYPxGXxeSsT6tjrkGOemdc2ehDrXyVreolyxSByohQOGuTkjzSJ7ZltbX1
8/dE9pLfSomaF0E4wyIR3xhyHRD5fCelz4p1V4ZP1/2CQAp+2oLZGF3VSNiU2TiU1l1T2rGwNEew
8fwchUDu5wI1w+g9CHs37ozt1Ezvaj8eI015vS6OCIqzG0aQISPOqklaeYT1z8DUho6K4XnO8z/b
fsIZDMNspFFGXt4J0v2QvxvpTdzvrwsj2hvOKMRNJ4dqDoiJ9DdKPR+7Tt1JffGHxofn6AO5f+GT
ATjSjjFM4VXTaTfWJrhHftcN7ljNbYCWhN+RzlIRiKOMDs1mnHKHKi1l6kMr4tjcV0l7a/bqhpaS
8xuLeIHhk6/gztLkhAImIdseA5tMd+wEUeOq0i0guBTRhGFNes+erSS5cHP1PQozZ2rvQ1+UIFy/
FC6QOPUeRrz/Yb4SqztjjXPdD+VVwujo5N535Q50yMjxutHje/jg27Uz7PxfHcz38UC3wOeUfiaY
WKnH7CRnj7FE3QaVuIoo/78ebSxQOL0383kYsgko8jbfq/CFxkZzR+fvYMNyRQypou1jx3BxdzKK
EteZDKnr3NiFDs1POYq98j/Tdj71mkch0YnEdq44Bnj4aR6q/ud1TV8N8RfLxrm9PC6JBFI1vDxW
O6vZk/ZuIOCk82phFcmqYVogca7PyrPIqkAj4qS6hDcFUHc0ZAOmpz88upyFMKqiJFkFgca0sBvw
hTZSahe1iMjv+v5/ou2f+7aUu4+3IFQdtsa5lU5yfbaCP5LG4FnlhoKOSdRh0Yi5i/on0p5m//t1
Dbi+L6AV+7cmW7NV+kEPQ9RV39TilNLXoP2dTNs/W2/InAWY/AEjJNhiNaPb+D8SuokngQ8XScEd
/wzMt2ZeYtslsA2OZbBDu4STmvHm+mKxz3y6YiwkYX9jcezD2lf9gjKrbezr7Oyngtiaaee17zO1
W3y/JENH+oydeIRVqDQg8WAnsWzr/W1Oz+O8V4v2D1WMswDlgI6tSsXKqfNtUGt22d/OjaBMjZ3t
a2JxZ18G+VFcxlg2da42Y/OILJc9V880lNEL7ySdyOWI8DgjEJtz7GegY3RQauOgwd9JNfmpQj9w
VpVOOcyt3cqTQDXWNVCneD1STR2Fff/eukAv/9djpZRvM/mrzw5N9Xhd+0QQ3DIOcezPPaZofpRn
Jq2N1ljaiqYPraesMZD3/wThFm8GU3UyJkBp3f8lcR9bu95Y28oLvN/iwbuA8YmIqfXp0MsAi8HZ
GXhp8Hp9ydbttIUSKk1mAnEHNmmRLKtZD8uEWQXxbdYckuS5MgTB3LpZuKBwx1axlK4Ja3aGCtQD
hMa2MUSTm9cd9QWCU6+57PSYUqTWs+65ol4WI5mpHWT/vapEvm1dzS5QnJoFat6ThN1SKiN2JPPQ
lygHiEQE0uvv8dYFhtMzlJVbdcBu3POticl898UNdZKD7wZb+VYB2fxks6nEytt1hVgNFImsaozq
iIIUg3NGVRjj/Ms1DtG5emGtgvJbdJq88qZFo4AvvLGsqQZRcJgw4VbRVcopYK8bSVf3PfZN2c/S
KRGNLv3ol+NtK6bbUkNHGE0of6fswzCuejKwNFu9zw7tLtgrTm3Hh1BQa/XxenQNifOxYQb2pE4F
UrEpT0jP7qxqa6CV6jba4PqPKvXUzZz0y4BGhMwt0H4+bIw3CcmBZCManLlqpAihpq4reDfX+Ab+
MJXoXI8Za70YUlv3okOGabsYDiJtWTWOKF27uosLOE70HKSishYDborNtz6az2gWd68rprpmqpYi
cZoSyKXSyR0w2ExAelODbHJ2c1d28v3HVKhN7jIKyG/hDbmX8X44vUogS5Rc0T6LZOWMmemPJoLC
FDEIquSt77Ho3Un0fc6SFUqrjQbq9ZAEAYZf4Qbc29fXUqgenAlrchSDfWBQlGoNW+mmtbXbAlN4
EsxMEjUWiATiDFkVTFM2GBCoUG5l+tUSsX6t5pkXmsG3xpiGWWakAMDgpHsTTA8dBkvHMJahFznx
C+NgTm6lu3jj31RHPCsLDv6aP1jCc6kKRZn6YESNAbzb97HaRFJrB6JSFoHym9wtxCyiGNYlR6Q2
HutsQC0+IlFVdeUs9a7rhgiJs/91icQiZcdsNkAEWryrY+FqQ4CyW0HJo2jZmNosYvmKynnS6ACS
5e0EBnblmY4/rsuy6kOXW8PZDEuxaqrmwIjQ0p+56KjGFFhjQ+7HDXI74XtzqmAhsq/XYZlCf3IE
F2tochYi66Sw60qgpvt2rxxbMNBRtILo++swq6Nul9JxlkJq+44kzOpWG+R0ttmNInk9KJi8xgFJ
ob8bvILV8G0klBeULxnaKe+6vbYTs+KKtpIzJ5hiOsi6CnMVRdQerI2foxfNEOjLRzXQtWXl7Ehd
WRId2WaS2+ZlcJD2fmucwpEc9YnemtZHZSS6RdxMcD0XnAg+29n1SkwHFbhZBCZGK3IiPXuPw8ae
jEywpSIZLc6WmEmUYaQYsIYUBWsIv2w2myDb9uDm97GlzEaDblDYKy2w0XypqdlmU932wNXwhN3K
970luEaLADizMml6R5UaAFIRO3VT7EJZNIV27QqwOA4WZ1ACn84YQgsIWd5N2WTTMmJkJ05vgIXv
V0f1ERXxMYIrU5MVE51Y3AtxWsYKBlnHtWtQkF31g1uFqWsigXP9jPMni4fh9GHyi7giE2Am5NGS
xHBio7crKhgI+6ms8AOGmgiP8TLGeE7/bYujXu1ji/Q1pHCaQ504ffOmV1spPwxkcKzkrsaNY5R+
XheO37APVMOkhmLKFuqGOJ1oZAjmK12NUrxzRr0i3aZkn4Rf50nAqbG6igsgTjPQaIiEh9rWbqHn
u7YFV5KCVzkBCK/hvDScryk7tch0CmlUswtttfI3TeqLeDRES8a5FjUYI2rO2ChN2VLy1JHHcnin
6VkRZVZFQOz3hXfOQZEo6zOkmWPaO4YeeIy/0x6zl3KWD1oxvFzXBdEWcS5EHzHVObGAB7rkzTAa
dkDqXWpWgshXJBav6GFaJDWFJmiJ/K6NT6qMeYl14VnZz5i+/ZFIH2HrYgn1oK71qMNeKa1uF8PZ
0l/j+ek6xqfr+ofWmSYuWAaRTe3DoSxAKmWQzN5Ialc+TJWjbeZdC6rJ9L1+D9CbIH7YEQJyG1V1
sdGWGgD1x9nTC5tN8Yy2jWXPP1U3AY2A+nBdRN798hJyW4YH+7CfZgDWGjggwu86RuNmKojw9tdx
Vs/vZSX57epImJG4A04aPGv+bWMKkmCfLl0fgliqhvYyGdUSfJGkUWQKuOCz2gUr4s9+r+wSXMkR
t7Dp0IFwVu3qsi3QOEsxNUMfmkkONHIX02ar4AnG6qodauLd6wu3enQXSJyp6HI0Lskt5AqkR7TH
27W863XRwRWBcGpXGl1WNj5AwtEzTMPph1spiH4xSOF3iFO1bGw7ZZixZsXg3yhJgA4LUc0g+8Qy
iOUg+GAS7S76RGrIIR8Qp28pyo5R6iyc1PpptgyPwwUOZKgTEmHCjKvfspE9aOYJbOnGdNFl32/Y
jXj6mogKvgQqxweRmm74s9ZDNknFGD8dzBQZpnzWz7FojNt6vHJROT5JWROSGH4JJDYgtrwN3cTB
GAJPtqW9qGj8P7BQ06ywM6vwBbIJ6kinQqoYVnzXbbMtSgL3hcui8PS39O8CxUzUwpiTOsibQa+h
f+mXGXCiIWDrh+jyffb74vvSQPW4bSBKX5/b7oaMzwnZXTcG6/7BumBwdkfHxGXfj4ABCvbO0TsH
VSJHhJJOj0YCb4zAwyraIpFYnAEC0WJchGyHougcdne1ejZywcPjumpfpOLMT4RRjlkcN7U7VKZH
0Q+nnObJdLNMkEtadUKL1eMsUKTlvSxH0AArCVs8Luiqq1V6KwhV/8MVWappUF0l+qfa09CMSdxA
nN7r0PGAqQbqk3+reoGj7fKzKDu8vj8XNC55pXcVigZTBF2ZdFPEWzl6tvwf19VufX8uENxVwid5
nWcKIPwB3C9+gFa/FwVDowpN8FT76T3hb8N6QeLOaGFSDOgLsXQl8mSnsk4CB7MecdOMo9y16qzB
FC9quESZc5torXZALYQk+BPrWnL5D9w5bgM/TywmbS0lJz8kthH4gnMs2jPuGE9dYOZ+hni8oW6W
b5PS66zn63smXEru3JZ1XCo6w2BMhBmetnp7PnR7+SjKlH3KA/Kbxh1fLTeKGQOpcb+t0Tc3usVB
/6rvCidz0H0T+aghsEthfk60hNxZnqeqCJoauyTJdyk90PagiFp8PuWLOMH4UtPQrBJSx1jC1pVu
232yiV0U433Jj6MTPuQYCMBSRTSzhd0I7EB9jmP+UUG+/jQZdKVKc6xo+8reYfRTRbGa020Hkvsp
t6fW9jfX1UWg9ISzIvPoz7rpYzlR133SknI3R4/XET7NhGOracqqoRKqUgV3gX/7x6wotVnPCmYW
WYPFvA9u/h6woN71tW04M2Ys9Bt0jm5BLioqmVu7mi7A+chQTinJogHgmLNqV+FTZu668jnPjwn9
1SKwv+W0dMbvTcDvzTR3EQf0Fo2N0aBIVfQ5qFjz0qWYnGL3qnDWKgszeTVBcucfJM6MaBRj6DHB
hOmn7ETHedfv8DazxRI+i6KANRewhOKsSZ/STtImCDWEr75+V/SKa8m3cAq/YRmXOJwtGSIlo82k
Ix6clcImauG2JaoBVVP04rmuEJe147QRlR+1MiVMoGjYJsmLFj+b+Qn3VDuuBHfsNVO1kIk3I9oQ
g0eeaJDJuum1/TDddKng+sv+7RVN4A1G1chjE2VM5/AO32FMqrKVtqrw4iOShLMSxAosWkfYnSw9
zGQ3SQf/V2c2cKeHrygos5LGIVO0NvmrNp+i8KH+Vf5zHoILMqamlYaghxStFBwr2t8Fw7wVGLs1
e7rcc84I+HWnzP7M1AtDXeVN6kaHfseIiAZXB5Og5BrffwcRhTGsFgP3KMrdSasZdQJRAy1jrbfR
Tt/lj+zmhirkb9TD1NitJiIwXdUGlRBiadRCWpuzCYba0rQrLGZTJxsNnXZWvIVBZF8XTITCWYRm
srpC6yXkJpTir0KKj7S3PMze3PwODDUMUJ0TZJC4DeuUvB26KmhcmG+bzq+m9S7/8tjJD81TLyCc
wY4xzii0SoAgIW/E7nxntK86phnT73of28bwLNG3ugpsf/p6XTq2SJ/swwKY2yo9lSM6NWHjhkW+
VegmNO0i+Ur04wCDJyGUvw636i0WcNye6UrqVxjw27h62LlDutOHyQtmLxYV3q/rxmU9OSMeF3qp
YFZN46rw6rl11MbHovid65x5EYZ/jMKoGivIYwiTn+K7EkyY31K7fkdM6+ROLMhRCBaOn/1YW9NU
BiGwAvWv2LjP++eJ7hsqCjBXnd9CJM6OxzEazU0JMKPV3WtGdNDRWCuPmaMqBN0mteDeLdgmvl4q
iZssjhhc7PsbaiKtLSdwg6Jmk9Vk0nKnOMNupWXdkA44g/pUZqdMOfbFN394QM23bjyG6q1Sy04f
ihREtJqc6cgb1Bk2adQgh0V/5m7zozz2P8cjdTHy7wmjccAomg52vhUpy+oVbykvZ07CIgtVI4O8
mSE7an/W2/eZfuuydy18l4aD3N6TQSDsql9baA5nSCjeyEBjA2vcqftaPTSiisJVVUGFJArrFGqa
vPvXk2jskgQ+JVP6M1pc7Syd93ImCp1FMJymxME8RV1jIqNhPQb0i2/6dht9u24E17dnIQunF0UV
l7rUAaSq5dSdpMwhY77TehnvzNPOrCx3VGebYgK6FobedXCRgJxq5G1dBmQEtto8tMmTVt13oidZ
EQSnCn6r+NLHGraoyZowGS2eNDceBbZjNZtmLlaR9yXxUMeJhEtOfMI4nm2AWktyr3qsHz/fimhz
V3MZSzTOowRB1Gsor8c71d4HX4k7NXayCd0JFTEO/SZtaemaPdIZoize6rm6SMmP8CQjMjVljf0i
wU3in4dOQFeyaqMW3+eiQ4OCHUWvcK4GCqLpRo731AxutRi5NbUNjpiVK1BApmCfIg4UjKA61pIN
lW8eato8yiMWts3jFxLe1VNgjwWYrStRrLG+chcgzpeZ+RAmuQ/JguJHqqA6EEjXz5IikoWlaxY3
+sEvuyzofNSJbOmWGsfufvyCR7KN/jKpts7IRfEcDB5GkVKsb9pFNM5KGX7eGy0FbqxHdpJuZbXw
dOnOVyzHT14FQq4mExYbxlmrsbfGkkQAYzeW2aUf5FeTZ3rRo0iudctxkYszTiHeE+hkQNll+TYm
u0G6DYQvJWzbr+kfZ50mJOaHuWP696od1E211fbWXzJy8PHGuBN54lUdhF1QUGhjEotwYMOkDFZe
4O4lqbC2X/RZsDmrisBOkgIeFZnyAVQwSil49gi8Yr4t2puiO5XVY+K/WyJ+l3Vru0DiVG6gUiip
hQo7lDr0IP/QYjs4oRUMFzyX7soteP4Eere6UQtETu/6sOnDmiFaj8NGRYkFBhjbrHMWcdNZRAO0
qnkLME7z/AD0SnkLsEhLfqojKF0k5bFVB/cPheIUYk6qfqgs4LBRyXggRncCyqW3xpZ6YPAXuMh1
7btoB+chyVhgPL0mwzw1rZ0XsT1Vm+vysC98OkyLZeO84tTrqZn6QBhHL7HQ7NB8H4IHhFBI758T
6e062roTvsDxJec9CnukPMXqMSYvEPGwqtsS5bZKjGo5ZFCaJ9SASUjKC94hmRhXxOQJihsk+61M
Aa7UVzcwiN5g9o4fmmc8G76AgOuGdr5vkznz/lBgdkYWDoZavWr5oDdEPUHwswUdFpoHvwQ/LJSw
dJHdo9qo3Ioy/oKjYHJOLaJl07Q9MGPyU/LflLmzJ1FachVDlzHRC9MK0aTCRR21DgL6rEUWrK6S
YxvpeDhsTxMopq+vnwiGWz5ZrQiVEhYipjEIfvd51rptsP8zEH69DA2JmxGyBP6J1ocYVBOdKNIQ
CcJZ33mIa830WfRJkiMKK88TiEGaWtTTsW7lF/vC/sdC36pKksKpgyzaVs1cMHeeI0fr7GI/PGVu
4Ilm1YjE4qyuoSVqZ5aAqwqyqXy9doycWnZLA8Ht9BOh8EeCTdcwFAd5SQPjMf8tWBZI9aTIiCya
PBmoE885WgdzpbNeZ1+hd3NStLdgT+ie8jav7KYMFS+lTbGNYzQF40ZY3RUNmpJB1aYr0abX0Oh1
bHFPfLNqIheYI9kRwWvzqs25/GN+zpkWzVlVp/jHMdoZGmTuB6/Zi6s4/mPL/1mZD5u72HKpLgxK
fODkJ39r7GJ0y3VedMf4NwLhaPj1Db+AcRseND4N6AA9TtJdHFd2ROwBvL2/cyAvIJyP1Qr5f69f
cf1KtbcpQr9Cdn8dYzXwWuwO71otOg4kx6oRZAii+WCOo13KeyXdV6IUrXCHON0dzZZ0hoxFU1Tl
hjTjJiA+Ar5ki24IR5UjTx3RRpzhGtz7t4WVeiUK46+LuxpJXMTlqzSHIkyHcoa4ln8bavt0EkQq
q4VzJsYeW3gvwMgbfmjVOEeZUjNHV/0s942deyCdc4c7fYv8i9M/S0JNXM8JLhC5HezyXJIGCYjN
psWLDwpDg2frjEaa7P+jVmo9clmgcXtoBQXR8g5ocuigWQjG28m2gNwYTpnaXY+u4o9J8YLb/fp5
+2dZ+YCpAjduGansRUunGEFQ2qRNbe3Xu/P/Nq8XHM6f9zPB9C8TAVLrkm8GNs90pWdy+KDUc0R1
Jetn7wLGeXXaaaRGcwiaQHIZkxknO5xdI92p409TxCn2H2fvgsU5d9QFRlJosGfnbUHt0puPCKPZ
+MTWKdHr7pqb6wdNpJYm5+mLOSqNJAUgRie+ss65SLPzn6yXDE+DoiFqomPHF0fn/ZCQmelHs4lu
VKc6KDtp09tgRETR917egWVfdCUW7R7nAqZZSyIqs1i6G+1i3IbJvq5PJXWU/FmwlmxzPoXtl0Nn
co6gRRtPaTFFiX6OXnOjH32XntQ7sh0wHcPPbNElUqgtnE2Ry7DvRvqxnMYrmyEGNoxtgbJVVhEk
VBXR4eZsytx36O2vIB6xZad4aMC9agfUYS3vducyel6sKo2dX6Uo5w47XzJTaaOuZCakZGPkUXOc
xl+Eo8LXHc4/547vyCPtqFYYxwsM/7m0HmtRb5Joq/iqaSk3ptIosHjNJoHmN3Z0oHetXaGeObvV
RU2UAk3kK6cLJAnljlWvBC+zZ2Dkmhd7koO58QOmQIIU806kigLd4LvyYh15oaiEeNb4Re3+GtVd
7yuCOEvk1PgpD7lejn2Eymms4exVs91ETuXEeNCwp2/Fd/9LeaZfxQNmRaJxBkQBLVRsBlCNSN4V
xYNR3mW6KBxhLuSK5eArGEormWvk9CDZz2FT3jEKCcxqTu1w9zHMUhBdCZWRtxsdrUIrwEKykSNR
YKceSK9Rlal6+nPkiSzwOhxGLRFdMfGcprEVXoT8YS13ZsScGu7dpw8Wh9G2Ni0I0clGbm1Ridjq
WV7AcRvWSFUQ5ApuebLpP2RWdk7H1rtu6ld1gqLVQQGhtop2gX9LZM1dX2msjIE2qZ0UGxAe0F+d
Lvdh9hYYnBikM60mK4GhSIcgOcrqqRLdh9knPqvd5ebCtbdaYRa1FXt9TIof6gBaYunkS7fmICqd
WffBFxwuXMM9Aa02BW4UpdljNqPS5XuzDzCKvKxQlFhhcjwpZMGNaV3rLneIj98XWmcpWpQFE4Rr
DsprtFN2qCq4o7fzZtxGnuglYVXnFmBc3CZnWTdgNhaijLl3Aww0niIiOLWrEIYG9n0Zr2Qg7fm3
zilzhWKxDq/7TT69oNj+TCpVALGq1gsIzi6gisqshxoQhf//WPuuJrl1ndtfpCpJpAJfJXWrw+Tg
sf2icthWzlm//i56f2ePhqPTPJ59y1V+mSqtBgmAIAgsNNUvcLz1pyrPbDdnWupftiCZNEIwMUbG
NI+4KnsjyU8ZDXdlNLiXIbafy17FEW+RQZNhrFIBDDN1Oox1MvYGmuwtDJkedrXX7fhkJ7kqbOd+
VrCitofUqJIUsOqpeGL77Db4Qo/LvYHRVY0/OuXZuGvwaBxL75ib5rwCFi4qejwOWtTDY6gkrp3S
svbobT/QxX4wFVl97KZJr7AEhe/MpFgqlZd8tGi0nr3KvF/MALZ9KFPJ6bitlTZmF6j4x8RLg7Kg
0UhNc9QiVeea1A5Dr5lsuKEMQ3C2S2uPndECI9eurWVGR8mnMZO9EMtABAtW9Lwymhkg9gT2tSsU
iaHwUxYkbYZ+1utqCTY8xZ2dERUgyoHPQgpPsZ85vKQdI8j/hwzbO2Ld38eUrUGTQCeG+TuCIrAq
yZbOBl52xSmacAt5ad3hGCEw687VAW10V6C0ONN9joL6MHKkr+KbngQtezaSOTzBL2h9ECqLHcwp
ti6+VpOrSt9fdiOy7wsCTlMTKlORoexOuxnmW0vW3bGpFavfz/FX51TQ66xkAX7/UESzU0X0R1Mw
31SoTDO2BUEjgM4sXVPFO05cI2RJKQSZ9tre/gazvW4O1nO340NHWOHGt7JbwaaTsF8Rha3RGN4e
6x6IafKizk8xvUb1ncOGb1H+6fImbS/iK5KwSW1UjEtNuBLMk4uCD1fVFFR7tpKHue2gYiWRsFld
pRdsNKHtvNOBX+OSPXJqO+1k7qOT7Blw05+vwLjQK81Ykq5CxRnATPuxWR7ZzNzc/o6+QvcDi8cM
ykBSzUAMIuJUTZb1vEQGhI3dTZ8bqlPMiXITmpWEZGdzm1ZIgpudVdwP9BGnxhQ3p2UJULxKzCtw
Tvz6dxIJnnZgRTMZJU7CKS/BwHfXBC+5bB7qliwMdJogYAcJuiHWuedNredtgXqfJO09xr63aeKG
ucxqubsWQ3SwQ6JlCLQPOtOFOMmspzSYKCQh8XNAeHftiWGYgXFtdVcsDfZ/vm4rNLFDJMes3Ln8
HWO2eno2jDjFK0NWHkmaFxKl22whXmMJYZJRlIyUYYIIECRPfMhd/RenSuClCbozH/6U34mfU1Bv
PsECWwY+n7fGFDFYbpFNuOuAX81qzzqNnSz+HMkiiS0vy+BicRSBwBcZpbc4NaY1RMWi4fVkaRs8
YprlhDEA6EJ7vrxVmzjQO10nINbBTKy3OCijV1HJiUv1EN6w4KWZZE+Y3Dm/07wVgOC8l6aoGOW3
9tEdd82d9j32J7BTJefmOtzLCsE3jWkFJvjvuZrUwRpxZ+/txLUqL42fm+jz5RXbdN5MNylCBZuC
iEjwCouaxFVmjTy5TnqX7ctrzIlx7d7ltdFytq3N3PoaTwjFkAgJxroFXnJEDg4F7Yfyc/CDM3Oy
o6yvcOusWGOJaqdbHVjwBryImKBKoy8DC9wueBjIRzzE6xqK9aHVvJhznEKmzPyRdS/WhMLhXLJR
m8qwwhBUWy/SoJgnYCxx+5TOs2fr7b7Lxw/cK1ZLRgUFT5PFMPqSq4P+pJXHmV3r2dNlleOr/s6G
VpIIah22Odi8NOwK9QOfHFK/AU1f50vnd206gxUO//sqUqgoOPITGzh4XAx9npsvXdvD8fdLjdCq
iwFI0qyeDJJv4gqSFGZYg5QIrwF9/BwrzcsopcGSQXCdX0FE5dLMtIDLpsqE0qso+joWkXd5hzaL
49daIDgFiu4xGlj97y1CWXfqE5/uwY8gbamRSSN4g1ldEmIxvkeNtusK5iaVf1kWGYLgA5pej+Km
4P7G+ItUn5Zxd/n7ErsU5wZjy7OG8qUK8gBMCE9mg/cYWcEsX+8LJmMIxo+yTxrTCcsUVz/C8peu
/LKN3JuJZyjHj4iDfAKa7GyeXHirXtk0pdTuZ+TsitKp+9LR4usp/HUZZHtPXkEEHS7tOVQyEzqc
1zd1c1iiw+Xvb96/ERb+I4Wgv1WUNxiDBYC5QbseTpn4pDnzDjVHeEToTsNO24EoccAD6+z93asg
y+9vO7nXXyAodtKmhg0mxgbt5ZljkxfwPTi18ZCj0Fm9JjPWNpbUKm3HjiDY0E0TsbFOBb/aI1iI
1RhvMjw2iQ/ojAAH8HRu9wxk0HGEHNvlVd7U/BUe3+WVJ6rSGnvIg62Emm44+warHCt6vAyy+b7F
aUP+I5WgkEVpqhqKE1EaFTvt4oIuvX0ovOSxe6m9+CkOzyCw4CRii4yFflNJERKDIwAD4E2xWi3A
xFwyzCirjVS8Ft4lssGxXMnf2fTr93/74NXyUb2berXG99PhedJd3Cu8qf4LDe/O5RXc3KYVjuA7
dC0p+hiU6J7WHLPmJdKOsykJi2UQQtCQxHMRRpim4HXqDSUvdf1U2oVEjE0XuBJD0G69LFOtN4Gh
MHQoHIaUPNRZRsLTPAfZeRlofxt2jSqRbBN1FYILOo78O420yERJVHHT97Gb9QetX5zGBAfW9Ony
Rm0q3ApL0HRNVdk0hRYivFzZqXPhNvT+MsJmqQlDPhJ+ySCUiRVeS9wwfSC4h7U70FvjejnXzvCd
uWg0WlzD1Z6jU6pKNm5TrBWm4AlJlano+kStiVmc2+RcF3uJUNuGhNlBuPdZBP+/9UNTOetNMuAE
rkDw5s2TpznpfXJbfW+95tOQOaqnYwqmO76ULxJkrnPvTfgVmf+ylQnrQ1cjwAQyyqCc8mb0g2Nw
6D1+pqjn0JPdBzffbnC9/EdS4VjTmzINZo43uvENbk/2X+C8OXbYO82t9+rn6VO2mw/Wk0TMzbNs
BSvs4KQ2ldopgE0zVKE72d3iqRhKW7oUTbSBMz3wXDoyB9E59aJ7WcKPf/3SIgsB3DDUcRLpQO9o
dwY3q5u16lnDi2LR0O+JqrhEygC1fZS+SiwGdXqjG3Y9A7PdaRiMB5rPvwY0gh67XXTI7m0LIy3c
y4ssUWIxwksGlYbU6jhj6ozRu3eU/lBQ9E96WZQgWU5D8NV9h3453YRovPmF7MNzdUX2vb98VzAV
b/wMe1FOyS726taVpVSlyyr48Ho0Rn2sOPZt+pDvSn9w9EeuvPz6H9zI7GX7WPrHXAzBeedaUKdm
B7i0+aS0Z0r+KtmXy9u27dxeIQTf00ZV3NqcKzgPa6fC6z24liX+U6YZgpNJO2aAjQwQBK021Lwj
+n3CXuxK4swkRi4OqQq0KjXtFjCNoTuK/TQmV1p9W8XHEqQhacWcuUwlOi9bPMGvRJpR2WMEnVfn
e6t+DKiMVHI7ubWyY8F3mEluzAOnWSt6N/CLfbQPrsa7XHd0r/EDd5Scr5vRgoEEJ95kNc36rf+r
86CpM60oSlw7SNT87Ovy2YrHm0CrvcGO96Fpfb2sfNviIYOL2YiWoeKd4O35Q6syzMoSCzjmu8Dv
fSP57ZJ73emP/8t859/FAe988QpQcB6KSuqgH1teI4V2QLfwiFe7kce+o1TK6z3N7R8Dh7fbMi86
faSECaOZ/pFW8B79YGrZUgM8aFC6oH2hMn3c3r5XAMFfLOOMvnwundVat22K7vLIQLWx0rupwRoX
qXlZ7e+mBZiqZdlU1008GL/dQANN+UZp4ZYYsWeW3dYLkziPTRe4AhBMzJhLWBgP/ofuc14/U+NH
jKzRZTXcFoLqGiXMxJOz4ANz1uUxXRCZJ4p6pdu6U4eWfxli89B6DY1FdrqsxwAkDP5F6SaxX5Zu
uaMDOWfU9EaNOKwqv5AglkBuSvUKKRbYglR1ykbeXNKkReKS5D4oqSVZufe7g4olgximBf5yUBsJ
CjcXqV4WhVl4E02PShuetTq6M/tCcol5L8pbGGGDtFar7K43Cs+ojlb0suSLRI73R9RbAOGI0ga0
SWHEHqZQ9ZVrqcWRkdirrOnY1zJyzg3ax7dYgsnk/VRmTQRhQhRY79QdL5enx+IQ3ZregphmFzi6
U1zrGIL0clkJN1IRb6EFYwpnpclQEYN1dMbdgmtGsjcelpvIaw7GfXFT7kECoO4ug8r2TjjBMiVi
tZFBRTJ137R3mbw2Rn8XX3OpMKeWIGsEDkgBIVK0fFBsIJAOTeXpOUKKLLMcikrU7JDuZV58W+f/
gRPTHknTznMxWtg/TDiIYs1pS+Ykkaz/bHvdXmGEo1HLmB72NWBKHP3ZiNfGcT5e3hqZJHxhV6e9
0ugluk4BwbozKXd5sU9USYpNJoVw5KHDBlMqGfYmNNN92qFencoUbNN2TRW+WyW6rokpgS4GKzv0
ovBqdlUvR6J+M9mh1p4vr9WmICsUwXSyAGnxStUxs459CvGqKJtgsHE1hhavAAQtXoKK1CGesz0r
xPSg3sfl9Mtwbs59gQr/HgX+jauMDkYOsp+XJZOsn9jdZZmFpeB4R0qy1ZyhPcbF7BX0S2j9cWz5
RkAx1tN7o8mJBgHz4iYs/bgrHSM0HZb4cSurl5PJJGh2VUVWGY/AmusHgsZwpX4IMSebSAxo4z74
ViZBvWkP4hlQdAMHGWuMttjFYPNpzmCmO9FD9vznPTNv4biSrgwWA5IXs7IBpyRfidU7WnUX2F/+
nTpwp7HCmLNlAr04zClHm/ukPA/VY4B7W1TKYgfp4gmHLi7yNCsmSEP98NC66ddCdXgqaNnph/4w
v5gPlyXbeBR8u3zCyTvU9YDEIjQdU59QzKgdmkO3M/fJBwL9t0CCs1AS2hNSAajFTLWMYCDOImOj
k/gjMaAkMCa2UCxeUCRX8YQZxmUvud3KNkiMILu8w5isEKoQZXh2MgqHaeaPtJncMqh2XT9fTajw
NsPx1qpDvzZ1p0vKn3axSFwv35a3d7Y3qynWxJRhyJPBXOtH3AvjOwWkWa3hdDlm5UyyC40MTPAc
ndKoOXgEENEij2xhBEJlnZX8phoPFpPtIXfp7wUjeMhTVbx4iXnfIEMx2zghHAuMx7h/Ksk1yPZd
HMMxagLt7jzZf122AG67lwAFi1tI0Zt2AL1slG/D9CnKHmPcEf8dhmBkeZ6g0jpHUGEu1Om6x2RC
nfq3f4ch2FdeTD1Y4RBV2PNtRNCro39qLdmdYCM5wfXOIiiqtZjNfpvHyhMq8ISsiwLun8h+OQbH
pL3pMH+lOcWYHjKTPy5cARw68MF2i/F0ung+gtC3z5VWwebguQ5PNIgswakq2Z1tm16hCPodKcPQ
tz2EGvZknx9qP+Wx8oQU5oxOXYz3IzLETaWzUJ6FOkfLMKkQ2ChFklRdb8OiNIc4uMBhxGUC6mCf
LIjR9f18lPPdSTDF9Lc1MXVC6UzhVfV9nJxm5avZvlzWwU1H8SqWmO/OkcDXhwwQ+uIm5KFXdwZR
XdXckUaW8ZZJI+yZNRnGNOgwKerPu1J1My9Ee3VNsG220zhxwfNVx/RjB/RKRCG6CRcVjXAxRPz/
rCtog7KZquGtVHAeTdYGRZnBBnCVw4Tm3d8zQhMLvcjo6/lfbnObkaL1iii4ElpnwWBzq4tiD9zz
w8vUOmP755273LZfUQQbaGrTqDAT/j+uhBdx0Oi3M7Ex0jVzjeiPKRsAaGs4VHC66ERMaVVzGjdR
kJdeUd6yFidzZDpqoUgihM0gZIUinif5UuVWkpXeonWlGw4xEhfRn/fXvBVF0ImgsI00IwCJE9Sp
dsd6KPBitv+ANa8kEdQAfOdqndZYLxapzoQ2mwG3PGVX9s7SyiZ4b6qcTSlDzgxdf2JvDR50SGbE
ZenZRjTc0risnCjTkxtaxpnfqkw2420zzFjhCbeG3LT7VsmL0iNsPAdGeaLp4rZt5S7K7Bha8COx
R0dVAlladaNSlu/cq6Dcr60OUDVmeR7hPQH+4+9a8PCk31loD0bdouTwlK2poIlWmXUV3i5KdGle
B/lDG9qIPW678MdlNdn0xCuJBF1EnWzWGD1gZq3ClMvZnRsf010lyihDEZSxT2YjtAhQ6sZy56Fy
G02/NpPlcFmY7VhgJY3glcIKE5CSBjgZWOA81CX58XVwF6IJ5oe+z3aFb/T/EtIUepNHtSnzUYEx
B8+mrziRG95bN0PolD/IiezGQ6ztLgvJ1+pdyPsqo9jPUQ4gvktnyDhmf8XMDZXUjbP8UPSJu6iH
NuskLnE7alwBCod1phtTqywA5MXBSKrc6sFhcKcddOYwgThu/FB8hf5hPL+gQQHsTW+trCZBa5E2
4a7LSQaneELPBZ60Yn+ZEdWFruWjEP4Dc9u4bb+iCmKyMgXdlx6XXhIZT4P9o4ubxwAlgpd3b9sS
XlGECKQGByQjI2SLA3qvlpmjWdOXXpUNuN70HgjwTR2Fcmh/FQzBSmhdmDO8f2mcdeYW2rc828dE
cmvZ9MOvKOJ1GjPOFgpHhSU78oKF1O/3H5uigp1ZwQj6QOOwTKMCMGr+a4ROEGNPqcTdbr8krECE
7dcj3FQJxi15+n3qDF/oCRWqOxukRt5gYdQ5L9isSleWet82rhWsoA9Bp1TmgO4vlLVMcFgZSni6
Q3jU95gCfFQ+4oZXYMK52Vplb5s8Joi7qxTNhw1ajOz+12UN3wyhViDcAlZnJCg/VWIRgIBG3Zi8
DzDqc22guMDibmmA0Ort9yttZs0cIdio6/1Y33ey4Yqb16DV94VFInMXhw3Yib2m+oxSdT+NCz/O
0z2aJA5dILt0bXrzFZqwWnqqpEY7Ak0ZHHAl2hiVEaS7bD5F4X2nyAKYjWoB3ERQQIv7Mq6vhki4
E2lqUafclxsO+TH7M0owKpRg9KNjlTvM/3WIi14wL7nOvdgrXybJxW9LN9bwwtrqWai2E4Vu5PXP
CBfzefpxWfm2PNIaQFjOqbLLvNH5cjafh+bFqNKdRm5ZmbkKxjD24CazcxnhlEwo7otXCt+haU5v
eQhFu97NLeoaxcNlqTZfWNdiCVFa03UJ6fTfXiJ5Cg8J8g5e4vEppiWo1O1z+IS+eTTP6LJnh63j
ag3M1XctW5taxWRBtslKncwIvKq/nWSEZFsWZ2PAHVobUDFAxRkWS281SpDjTFy64ils2UvQ4ynF
tJXHqsAoRoO9XF7OTaF0HdTg6IbVId5bocy+HoJYxcDh2cjOZVCcI613glBGhCKDEU6UYJxrReXH
VomL/7Aj7RUtjpcl2Tw+bGLioRidvTjsBWeYFQM11VlDXn7HeyniXfedPo17/rYWPzayyGxT01do
gvlq9pxFNUdrMP2mvKayJ8nNFVt9n/99pW1hwWbKYnzfVO5U7Tw1P3pDUnghXTHBWucsDINhAoZy
sP3pWPpLAL4dVKAd8SB9qAbJDslEEiwXg0rqdLYAl5OzklzHPDMi8XlSkQQjnbWS1I0NjPrXAPKY
1g9+Ks8o/+XvQM+yqlgpGnfBq03CkzGq7AKVvznxF0K8tYcOUq4Y6jBds+PsX9ZwyfqJb7l9Ggzg
D4JsLPkKykknUY+ker6MsXltXFmRmKg2rNlCmzdEGn7gZeuABUTtXLPLjxpOQ3lLohRP8AwY8qWq
RQuh+MDwdBfcoWbF/7sDqj3gXUbCBrHpX1/NSmQuV9LW7sB3VqCtJTw2leJGyeDVcK+FPh3HbPpI
fmu9nKKbKKuuimwsp01KpxwPI6NuFP55MxBCmZVUgrMAdQLF2FegGPpVxu4mGTc2dwTiPXv9fcFR
hGkcY2AoVq2nX8wRGeryOcxv0ybbX9a+zZBlJYfgITQjJCbjHoIrQ+sru/hI941vSRzRRqPJ2/US
vATeMlpqp8BRDuwWgX/ET4sztXzOiYnORUdLPBlx22YNyHoRBWeBh8ci6LimqyeyV0DgN5yrx7h0
gytM/9rne4x1Styq/gC33hthxZtp2tB4MghwC405VFvu5op+ubxvEs8kPuKyJB5VnZcV6ClyPb3m
qmoXYBKi/XQZR+YtREpOOzT7lA6Qpd2Rz9OxvaZ36m1wxflwkAUpXV2SaZe4C/GOULF8nOYJhtWS
yp3nxUmtq0UvHWrPThB4l6WTgQm+IjW6tFFrLlxFdkQbjnmOERI5QhklcrXgz/nv3uqF4DTMuCBT
xI2aYbRjgBoxSUZEphSC0wjUqBvmFErR1bbbzRidPBqekchK6WQwos8YAKQXKCCY8xPSxHvUddpp
s7u8NRLHxASHYcYo+ehigPBqlgJzHJcT1zgpKQA/7S44Wib4CJVPL2E8oKh36BXDCxn3S8Fe3fO0
upRy9rLCEVXI1xaZmUXR3xEzZqVcZfvJoccQlC6Ty06dH3rsKvcU6agUiSck4qVjMvPFTvmhiCbu
yYsPOFBO5KA8MNfw+yNCjV2GFp9S1qoiCdcw0extuJY29UxaLi9vLuJeX/tug0TV8otd9FW6l5cP
TaIK9xENlluaIdBGl90Gfr6r/0IsddS+djv0/DnFs3qOrmWUOVIZBSdigJrTjNTfqNqe/ibbNY+a
z/x8r3gyHrTLZoEK3bcLytSaaBYudr/Nghzso+FrqO+SZQa3TRyTgs3f43WpcEnNciOOW15UrQU+
2iCcrPjeRZJX3O3desUQdKOsAmsKQmCoqMat0ls9zZ2YHmPwJVx2Jf9lh16RBL3QtXkZUR3H3bz7
d8FE6SpuU7nMn/xUSnO6nTDhc5b/b/UEjTCTkYUtr1fLDecz9ypBjNECi6O4DopDeHMkcVO08/qy
ZJBsSQXtqAY1SlsLTjMsTsnSOXGUYHIwmiFKycEp0w/hpNEClqMHE0BqeF0SSKPeWTpxL+/bJgjV
QR9GUY6Mbue3ug5qTrO0W+j6kCo7e7H2pZJ6/SjrIOC78e4EeIURC9BzuP88JICJ6ytS+KZsJLHs
+4ItLbGpz4m6wAeyY6bdZzKXIFmm39q/uhKPPQ31uMHvb8ovbYy53sPnvpPYqgxDsKCIjdVsYT6P
hz0/dN14GHTV09rMv7zjm/q72grBcIo21wibuXfjE0pV00gc1a6P8QAG8zSWqNe2W1ihcaFXC2da
eZEMy4xHxSvVXbz0NJxTd9yjo/ckJ7aRraBgMVXQKFXXAqy1P6PW2K1Y4hYs2V1ewM2HJPSO/cdm
3lX8TDpJOx4+Gx0Gy+u79BR5qAOOXV7yjjdhl8smY7CUbZsQq5V4M22aCCcgOjmchN2T7LORzU6q
yOJ1mSkJHqFIGl1L+QEPUjw3K/2IGJKzQrJNv58wVjpRTUrdhwnWL4or1yY7IwwxqzmUqJ4MRXAJ
gR4PZsqzB23ROsS81vXFK6N/K4twwM5JltVKDpSGPsQWc/L5sRx/ShROsve64Bmy2sibicAzcIJC
9RPOvPsq8BAuOMa9uUe70BkHrOJQ2UzozUDoVdF1wVXQJqgK0wAuaEYe9Q5CKpPbRqOn1co3naAI
I22OmGr747K82xpo8sGhqAcjYnfMyMhAMn61XzKED9FysBoqSRJvK8crhGBNicnqKOl5PFnehXnm
hOE30Eh/SM9fQQRLqgKlUgsNIHrzPGjEQaGgM7BflxdrO+tD/0ER86dasyzRUgElOtruiOc+zav9
6qX09aOFZrLy0ZRkDzZoxXHFXiEKljVHc52WPBivMf2CD5KtzuN+fA5+Bvt5T1zVmb8bP6mfnKSX
D25N78MIUKiA2gQEsWL1eb/ELJ55N8SqbS5G0gltczba5mS5hE27w6sLNXXGTFCOvj28EvB908bA
XT/IDnNCHE39khMnZDKXu72HJp9KoWPIJxrC3gIpeVTG4YCDa/jRgYHU2mu4dbBv1S/bUa/Ug+V9
yMRWgIL+d1Y6aXY64VimKLgAk9Qiq0/ZtLAVgqD85ZQEuGxAJCW47lOUTVunopU8NkswxINEJ0E/
TGREAlfZLQlzsuxYYRTQZQOTgQhK0Dba0vUalkqtAy+2bDeh1ZUZy3Ixm1mL1/USycMJcqhZFQJm
qQ0nU65Jeg0Gaceo7shH6h9QVfEfbROPky6ckqZROVR7stvbob1mOnEGNfSaNpREm7LVE46QuSG5
Hs7A0qPsUBiWozB1P6nz7vImyVaP/4xVSFGG5rD0LWAw/OIbyBp3cVAegrbZpYx+igJD8t6yHdau
lpB7jhWePatBQjNoNy9vB8Pdviz39hXqRFHWHttOKIv+ZMsoOIgmsLqw4dZU6l9ATOKU8U4pny+v
oVQowSkYDSMpDbCITb4n0bOleOBZ8er52ia5F9GnNvyRZf5cPWWotPiX2IK7YL1aVFqNUKOqk+uC
mSiSCc9zZu+oTr1i1m9B7OkuNnoVs8FrrCR39Ex7lPwIbsrvjpfXXRVJp20WsXbGTElwqnMGouWg
hY7yzBNphd/IaKclW0oEv1K0tUnriq/2MjnpoDpEe2KKJDqQgfADdaWnmDk30Y4CJO+fNePWLu/7
VOKEtc0ocbVqQnRqVVGpaxHXTcNJYnTL9DeYu/BSndVb21l28XXtMd8A2ZD5P3CZbh7RK3DBv1DV
VpO5gIBxG++n6lDR64oOztB8uqwbMhy+0KuFDFDVMsTcjyXWsZnPzDY9bb6PpfOON2PflTz8d6xw
tKFsSBMDpwKLpppMbj1LomtZsCGST5sFI6wcAUFueS61dWs/Q99g6oAA3St2yS701Nm7vHwysQTX
oiwNuoAV6IjaYeGybAdm7ONHINCIBlYXDMMS20fGeIkHrcNNbO72jX4bSLdmO+41XxGEvSFWVpRB
BAT+XAIOhWuk2p3pQG4md/T42GCQabuVqxzLw2XR/otnfkUW3H9K9TacLXhHTBn9jOHUqJP2tHv+
fqIcB8VZJI5wU9nBr4WGJkxiQGvfWyUcWUGTfhqwlOPXbNxPXex0NkYxfYBowV7BCLar10M1dQFg
0vzRVL4uH6rMWX1ftFmMsMYQIig6Nc8zvRnnmyKRGNOmf11BCCrBShM5hgUiJHPnFrRx2snyl/ZD
5rOCEfafd9APZg+YcHy2A+JYgbTJcvPsW0EIFlqpQaZYM5fkqKFztPZrtDp8QlEbyA11mTyb4doK
TDjtq66M+57vvFWgJyXCQKBRRbh2IvV5CmXdnNt7RGzd1Ezbxu3qrTaDwj2fkgm+Zy7vrHHP8rtB
+SQxUBmGcM4SPUNetQQGbzvEcAzcxr2BP0TwdsfAUWKUGfUHabvjtqGCphc8UODqFZsApmKxzZIX
DjTKF7ocC5K7c/KlXbIPhWfWP0BitcWi1Uk08SKtFpxn+WE5TKpr4o0lOVdu4SqygWnby/kKJ2xZ
mbU62g8BV0VnFt+3vLv46fKWbZ5IK4mEHTM1BbTbASCs7tykrVPRP6cBQ5oEs1IIVUHzQsVhNq2h
jrUy8KzdgsbXxOGD0u2PBc4rFMEDoY59SnsKlP90fJvRTevpe/vMmzSnTtJFsalxKzjBE+HK000p
fz1gYCyMiOpoJHea6b7WG/fyBm3qwApJcEh6CmZtpQbSqJ3IcJOiLSScA5liy1AET2SjJ8hoKyxf
8xkdhg3Ks9ARorj55/bKRPiKR9Ov7PjnJN5vNEO8Z6Q6WB+XGaBz3X1a5uwQ1oEfjqZEOIls4g1j
GcGHHvFHMWXwR3I3k90gqyTa5CdZKTkRzIgWUR4GBhwfLtqOgg61DjOISoLzyWiHz4ZR1E5o2Yel
Mp+WrPAuq8imDb+qiFhWjiE7mC/XQ0AtvYrj5/zPKbbf7hPHXwfjeRhNPc9/a+pjbc6ODZ5FMKN8
RIjfZGAYCGOJxVhBiIk8Dfd14M10sjw4LGP5cBli84aGpmowc/2GEOQoJnhvHCH8SSfNPJKUj7RQ
Ywfd7MSJ2r+UKbuKB/2YkejLZeAtDWQUBDWaiUhSFXkUeAY8DWcbvU/lJ1ZPTq7ehLMkFyPBEHkT
QjtHqX/OeAPDKaom1GP5S2NLNmmzRG8liUid0GWTYiqKieaxSj0OS/BkGLkfGP1OC4abUuvPVh08
NJgaD97YQz6ZXlflJyPpJJdt7vTEDMX6Zwjmlls5+NcNLOhQHy3ltrSv+upraTyM7csYP/2rzRNv
AXNV13NWYWHHbN5HRYRRAKZ+TrRcoiQymQTtVI2lTBYNMoGY8Wa+AduRW3YY4Nk6pRbfN8nPD4hl
6PbfFJCWeE+cLLuIBlQ9gCxq2bU2khNjvEurxft3MMK5nDXVEhUBBZsB+9ZghGJU75f+eBlj6zDG
OfuPKMJhrORx1GQpRCHDuYzurbR2aK46gzQ9t2ljKyDhLB4K3H0bzUC/bhGfumHaBS3bL6HsCi+T
h/uxlb/NZrR3zxPkGYLmSSHKwxgkh7LJPDxDHj6wdBYBcQ3lHP+i11WCbpmsFtsz2mHqlENyzJVi
Z47a9zlY9pexNldvhSUoeNPY8zSMWL0m2jXjT6afQhkD2uY5zFYY/Deslo4oYWsnCp5kqZmf7Lm8
b7UFneO13/Xgh6fFbb4EhQvi53Nhtp/+nXx8W9fYoRpZmHFQembU7Itw+WJXi29VyctlmE3tWIko
aPswjCPJBmxZQD73eNK3CscKr7uPdAWsV1LQdYapmhZelUqvL+6GcW/o1X5gu0Ra3sV3/Z0rX4kj
KHs0jrToDIgzzT8wsn2cJIf+Ra2DjgtlsIvd1zmS53AOYeEsFq6lphO2oyRK35TCxvVGIwbYYsSp
kAxkvWEyanDe7GaKNAdjJyRH74YcumqgkVXHQFDe0vpWu7JxHC3aAYHi7bXM7R9toN8v4FeWSCLD
EbTYirqwUjLg4FXMKo+1/smSJaQ2NPiNKIIGj1qWj62mol+Q2HdLsDjhMKlOHfXnWDruaStnqKsm
mh8pdsV+NxWUjZhs0psT9Pi07A28KBsPPE/5m5TTk71P/Rc0E1WESOuY76aDpsnAysbE6oWffo+j
RYku/TKdFH+4Hh0pGnlvOzpmz4MpCIOCdFUM/G1qZ8mcwOPwTGwLQo7qpTpQR3P5iCnji4yEeGO0
lfkGT/Dgik1Hs4+Bh6l2VxpoA6ybZscZKxavdaeD5SbfeCPZ/N280f38VlYpvJWy18HoppmUcsYM
KiiO0QVdnhtYXc4hwPENFJMXTuiP+2UXulnqhCWI0C77262Y9w2q4AmjXLWylu/p/40Ydkt7Z3vR
L17KPh8G6mmyjq8t+h0wP2FqKYTkI7yF+DaL+rLt8gFRU4bSOms/ncnsDW54xzsFqMy1bGot+NNV
BAFMR1sj17PVyWVPRRxnRQfeiVN8GE1MKoww4Wpxo0PlBw+k8y6v6IaLAe84xQBYHaTt7wqbbHvG
9O4hn5BKv0ny+9rGm8soYwDYcDJvQIRd062hoL2WTeBQz/eqaR/twa0NTKoJZNSu/4+06+qtW2e2
v0iAenlV3dXdcZwXwWnqjer69XfR555YppXN7yRPCWBAs4ecxilrto7vHSnGhU0p1tblKfihG1um
feKVCy7LvFZ99KykdsYdddg6wFfcdlHFmrkPsbuZZZpojcYIm4ZKI9nTGfkk88rObv3RBWbMl9JL
Slt4uHxvG04Oy9BU2dDxllWkDy+hIunTLrJGt43PUxOENSeO3zxIRKIQfIxvKEDuei+H81KMYiSb
I9LH0Q6TUQcgk52NWwGN85FffL3MzZY1gYl+o8YqWVRJsh7ro4vFN0j1U2g+eR+7tdefCHY2CS7e
EByS1EAxwc47koyi5dJgYAASF0f82VF81IrPhRd54jOtDec74ES7aHIKmv9eYXpHlrHbYVsPqTDi
XPX8vjSvTC24zNeWrhmA/NOR3UWEZTF2OTL6xjRrnGSSY0Ra+gJ8IdcIC1TMFM57ZavKrqxJMWrd
z2iWBETA6DbimRaaxPhpjO9F+amCmpmTL0V7QQQ25XQejW+lhq0NZpCNV6TZV8DrU7FFLRY4p8vj
nlH/tiiHGY5xxCaU+7xo7NLAqqjvNQ/nbmvUY8U6Qtn32iGkpGrDhNLBPHrnmk4PKAS8P3fyaM83
vdvuzV3tRLHN6//b8oDvKDN6mVSFDpR8UNbPdMSk9gGo+nVAFEXs6lpwedjc9A5ZLXm7Y4md5OqN
PK7SBncslCayc7A35DD1zzImhmsv/u9bh/V3zDE6KZSzOlstmCPCdTd8mvtgwCjLZQXZcujviDAa
GFu92s8LWJoPYWAcU39Mbfm6dxUEauQPHiPviLFPhRY7zgUFxNTmxrKOInf3D73vSxdENWIdL1gK
mnVmEFiKa2sIyuS6qx9SbSeqQbUEJVkwbf2z0bn+YcsBrQWDsTOE1OlUpaCbVtiCIbl0tLDu7A5g
tOkVbPZB3HEHu+n1X+KVMTiKXEnYGAuarUcXb1AAXOtKRXBUg96848n+1lTFu8tjrElcTAOAY0Bv
dCSfxrjFY/SjamzLG/28tXMP2wTxmCl4Ekq93QU+2dGkEvt/DJlal9ZLb5IjwBqe5e8YFQ1yT1Bd
3vTYa0/qJXKMSaksbM4RaQhDXAoHNgbxjegNpk2n5Vrg4QHUg3rD0mv3BXab8Fo7NkONlSi9/n0l
wnmqaWI+4Jj12Yl22rFuUTL2en88RU5V2qjXzH9Q4Vjf7KuVXZFMxNYUSAyWpfDc6YdI4Hhhjna8
xjur71faIJNRww3S4oZ1o2efOUaMJyKMXYllgnUCC7WUBJAyFrxAXHsIdO3qYbjChCGnwX7rufnu
wBgzg6JWh6lN0FO/GNdoNdoln6zPWNRwKzhRoAWiC1iFfZPaWjC/jjLzRqipql2SUcbcSBkJ5bmk
9APz0AbdDlD9B/5cOO/ePliYUhEqEaLYqSctfVgS3lOIEzRJr39fScYkt5Y0hK82RXTml9KPbsXa
bp+rR31PPPMzBQSKnsZddSwA28wJj7b6xdbXyLanD9LQZAW9RjqYnezIXttlt3JqwwU2rnmNcemd
Udv5uQ7Go8Z5UlyOzT4gbOpdEysRjUzHqnKqyivN50pGBV174egGjxDVndURC32WtoWFIzYfkSb4
GaOfMOld4SXZk5f4SJdEW7v0kbdlkmfG2B52oVrCBqvdECrtkjvZW3b5E/ayUNhQ9N9x40COAWAH
odKhlowseZUj5dvixmj4Jk8i5msUT37i4QJvAQm8kxvG3ExLKQmRTvUCW3X0F8DAXSHH5BmBjL6O
zklc47kMuDxSpb6g9DJjdDohG0miQmKWa7oZRjplB3WfHfpzt5tm+yr6TnsbE7flJfO2rICJhAgW
OFrA0fvQw5Rb+jhX/eSKPXYq6rmnDbyR1620wYoE272koxFQIko7udYSuzGJdkUne4L5B0PIQC3/
xQmLFzPJPcyZ0k1uF6Z2jcXsi3DH0batAHRNgtE2OY9bcYhwWMb1BDFcjiYSLrOv+/ORl3TcPDRk
jxUVDQjAY2eeB2ZfYe1GBHzPIb4rsptmvhp5y7d5JKhorGxHlERqAgM5ubP5Oco+JeZXaeSmHrYM
FNr+0GiKmRegMDEBVzQZaUfScHodnmwBQEIxmApH/249Ulyk4TH0Go8XzW5zZijIrymGZOlMMJuH
SVmbhjC5jV44xOpROtftpuIY+U3VMX9RMZiHcdtKxqxXEXqBK/Esl60TTst/H5RUzBUJ5vTGvB+L
jICE2Rk2EZwxzDHH6HPEevuO3hhhxFqNS+A59TguoHpLtFhhL0+dHZ1yW7clB+2hbvrl9o8MD8Ds
VewtkVBDYKKcXgBGG2oWIEqule7O4vVqbOYtTKSWgTmNigSgbN+Lt4aXhZDPkDyC3AH2P74isWKL
iGQAW1vyMjdC9h7t9v7AfXZvPd7WpBlj3iziJBeKNSFxYRJb9pRd5Kk3tJ83crrb5JrnPTYlccUq
c5ZoK0rGxgCrqnFc0l3Pk/QtfUI3Olb8YjwSSzsZMUzafEHtSQE/1VUb32fGNzLuLgshjwQjgyKG
j7pKkCe3Jxmst1/Ku8XgRPY8GoxNTaOsyatZBY3urhhUW6l+YluV/XeMMFZVxbNdHWIQEUPRFpR9
Wf+cat6zeevC1xfCyHaHvRRxSb2DJSyH0Fxc1eStFNjMvq1pMEI8K/qCbVZgRKU5Y8WtAnG0kfZo
fQsybTf34w4Nh393eIwgJ0MuzQQzYK6aPSXhj3A4WP99ya1OJyt+yTLz7JFJQlIrA1to9ENDTXfW
It7R8eSMcT+RodZNqEBdmgagvuEzFtvPyuPlk9qy2Ss22L67vDSTTCGgUdTW9ZL3J7mddmZr2m06
/92lsM13VaWXRFdwYvpk2OgytM3usKSVd5khjkhrjAFQ507FOwoM1cauyb8m0t3l72/mQi0JjRKA
JVY/7k6zciubSAuHUy/3bXuMlEOiXzXhQZ92TSfZ1RTbpnAQeX18r5E7G9kjgtNoFzqKFGx1KZ+s
ytDDYnblQHN7D8GjT6vIWKV7vWCjoHWloWN8cfK7CBF+HTwuACoLr+Qjz0lsOkRL00VZV4Axo7DN
IktJxjrpsatTxSIXIAeQz4CP8Ked5fXPg0MET3IoRFru/NHVvhFmG65zISTRpFWzO047tHpVOacr
fttUodnCep0yAWjOe1cvLmKXtTWOuLPs5ErGI7hv7G4Xhx6NMfHAf0pajlJwaTLmsRunqFWGfHYb
zKHhNOv7yGtQD3VEv9132DNoxxyV55JkrGNI6jFScrBJ65SKazwhkXLTYGwwctrSJj8ETm/vZrbU
Wp0rYyuHnhjDnIPH1iN79dY85C6e+vexa7ryPaoIkBdabG6PqDa7PLgJemkf9GZFnLGibTOmFinB
bZz5Xe+3vafxUpdbJ4q+aA0lX/o4MdkKIiJH0cgwWYoTHdzphAyVVx8HJ9sbSLjlAQ/Hip4Xw9I7
csx5hmEHxF0rnl2juu7T1l6y52z6PCC/nsa3OQ8rU6bycIkcc4KkijRrmUCOjg3RQdPkdYk3rSUU
DmYYCZbPCl6HBeKvt7hrveTeuMGwuYd5GZ1j37fycWhPkrHBCn1vCuYG3itpGEt5vGQIUvvQmzCn
NQaaj3S/Wx61s35d7fVrDKM5zXXCBRLZKrmrkooaMd4BKkwgcxAC5vcmXahop0S+p8VLusc8PFnn
Buj+FIFa5Tkb6q3Yo19RZN+GmjlpQ1o29NkrvoLC5Nf1kQIZVveR+yfpuDV/BnO08yzmKISDGi0W
ZccWrVEDRuebPfA273lLTjYc9TtijKOOxK5rigLEiHqK1X2q31921LzvK+/lpCHl0C0Dvj8n0c6M
rbM0yLzUNI8G/fsq9aE1KtYiFTV40H4CUFiYK/syE1SiLt0/45FCQ1tUvSd43e47OPkErWL6/4Dt
yiPDOKG0ikXgC4CP1048LAjSAgohyyubbZjid1fOOB5VMEm5TOCGdFj2fZdkj3L38/KB8UgwpjHH
7pwlNcFJnda7CI0NdrFkB6POOG/ArVbtd7wwtsBY6n6OCcSLHlnmVY/pU/qiePVZ5wFQbVl7ScVi
L2ztw94rNsORto2Ui0k3ueVwn6vIWuvBUOeOqjwkxlch+375ALfiWzD2Ro45QX2u0ypJW+Q/3cGV
4MsG9GQuTnXzP2Cdb3mWNS3mEM0JD+kkBq10v7i6MyGirf0qQHnsS7W3bkOb7i5rdvrjZR45ZFUm
4zaYQlqmIuSwD5PQNpP8fq60G3lJc1vAcmvHtNLcu0xyqxq4PlbWbWkmWTLRBE2rtHsvustvzKC4
wiYpnG/5ZDjxVQPUQdXXdxptpeLCN2+bql/XqjLmVhprTWwH0G8rjMAl31qDIzjbmvdGgLG3rZjl
phpDTNPkJe8irBDeCRE3JUZd0EeD+EaFsbhNaJFEal4lZjgZu2kHp49lSMO5DHhJBO6VUY5X1t1s
WoBBK9RcfY5au7irfRM4Qeh6CwhqqaGFkXCCGK/ZU7wgwaUIX5eFhqeLKmOXizTN60ynRuYWIB/e
cowoOpEHlEqXS4sK/aWTZYyzEI8kqhXQSvcy4Kfbcw1J1P34wCtq/iaMertDxsJMEnZpaQLOtfGo
Jmi+srPuokDvbSEoXDRLAiuX40c5NpQdYez0Kq3mAWJjaF6jXInNNyWXnFIH4O/BsiYONY6usUkV
cRkzs07BoKr45nyVphznQ6/9wlWxmZSWhDkeNLiqJXrRKB6mR7KzPNxclr7toODXNbGZFD1NRFVP
qUIXyz4ieYCcl5s3nWeQ0NUmw+9EvOcs2b9Mlnd4jB3BdmapGwpclWL2dtR7xfD9MoGPhspA7gK1
AhPbmAAKyFj/OM3HYqr6we2jz3OEjs/kZQJ45N8RYULpepjCCivq4EF15KHHq1n6TqKnyzQ2np3v
OWFsuhrXS71YILJcm4HqFCig108UM1711ePIHSX4eDPvyTE3MwGBQ00VHJw5JkfdoINVFsdN8u6G
/oSVyTXasBqiZgBHaQ+k8+i6qLsvHcqbnOv5aA/es8KY9khpZSPp2sFFg1yHhIDyiQASwVZMIu7K
OTzH6dLamRrzMCJ5dBmD3pYxllfquDEUsu28RSPVA9GP+XiSUz/tOfms7ftSVdrzbsqWwURXVtpq
KVlwmHhhWeNJ0f5M/n4RYEFLR7RRGuMAAhhoSWyaL8v97Bzt1QqJfUCKnE3nssR/NHz02t4IMlol
Dhl6a5MRWtWgb5fsuyaYKHxyyFvcwTk6k9GsjCSVZYgQ9Vg458YtMTi2lfd9RpWkqR3NpsDJ5Wo4
IJnblIbpSaSdudDdm5Swsg9JfqS9JYuRdI3ouoAl5mh8dkwNZVnxJbuNXdQuid3ItgxcUsuV7y5f
08f4Gte0oslIuVSKUxQblGZ4hbeYI9dXAjladedOfe5eprXRQ/SeGBO3LMuoWAMlRmGVaT68Qqvb
P4szhP0fDMu8p8bELhqWYStZWYBaaJ0Nvd33WBlIFsk3MOIkAF12GpNzKcB4ycoLtmej+sgbV9jo
LKK/AQ0kGHnSJI0dZOmKhtSDWmNNSDCcBDQQZ47yFYXpZ8FR0T0lAe1JmewclWletvpjSPCeMhW2
lXlOpTCcx/KVMgVZGXZKQBcJ//eULcgA9wO+GclU6zUwX5EpSKPB0cA6q6HoCNoXiaS2VfJc9EZ0
/Z4Mo+SdIgpSikeRa55pG04bVOckKPbdVXxoOV2Em35txRGj79bQiAOZCUyxvosAsFje5Ly4adM2
rkgwd7M0gzn0JriJusgXo33SPVvmYKstd9H4xzcYzk3HpmcRI3AARmJMimK01VAWYKZtLMkP00l2
OkXobWDQCUE6R3fG1I9+nw+5PetZ69SCiBeSVPLac7ZVH8B2Fhqc5I9NZxHS4AmZSyzJS7GrTJtV
w89KwHWN+kL2udzeL7NaOpily5060TJX7vdyNwIkt5Fa/7IZ2ngsYmRWkjE+jZSfiMLYe9Xo9KVN
xLzq0SY6ejSdASgYrEKP7PCQHIwrAMJglYm6k13RFp+MG55n3DLzK/JsSkO2yAJYd9JjA8gXSJeS
BZf5432f8by4b2wkVsBeF74UxUsbPlz+/paCrH8/o4vlgJSTGda9S6yvrfVTks8aDxl3mwW0jqEV
SkP5gHEUg64ui950KOVF2jkes8e6NTmntBmRK9IbDcY9kMiQ2nLoezyiw6B08+vQxeKoW9r9VNxb
rrS/fGqvDbLvX4JU6t7oMVI3NtZijAJ4EnaLL37SnfK+CDIsrcKD+lDv6CqLHLC3opt647W4Mz1M
xHqXfwOHZ1RH3ku+JZbLnCVtD3dUF06DLfZ+iP6oZcbSY7IgEkwy7j72TWO3MkFMhNHoA9rBVJig
qTtIk2x3tWInDcZMxP++GuK9sWOkRjOaGVgSMKuj9dQWyCQnDt5d9h+cId3HiucoKvz4z/szLCsZ
HTgp3gUp8vyou/gNOgGdaN+74148GqWj/YG+rQlSZVm5WDmqIkQyIKhlX/rsm1LfdOSRw9SWwq1p
MH7CMOBcO5E+dtzsSkrsaR8dNE+9jh7QFO1U19GfbG/Dba3OkZELzaKTdxlI/pOVT26bAwaQggmt
epUP7Hovf7S+95xXyeajbkWUEZGsjaPFoI86axCcNJX9MJL22BV/1AGnkVvzLpwKzvVtlNQpoxie
liUL7o9dalCZapeoGaJe1GRv4fYOaoB0EEbKKidz9BPGrW4GMD3um9K2btDF/Ed3+0afsdeN0QI5
PX2lL/mDrwfKSTouETo9swdyR5wy4Hr7zeBzxTKjI+MYSklTgiT1sIpfu/JhOmHdkZsFlNV0p7p0
cUWK3hNucnRblN/YZdTFEA1LRASKtmOXnMSADl21AYAjIltBsmW6SnyuWaVmkzXt/4ClSIaCNy9j
2lt1CGerwkuj0+QfRMLLTew8ySDeHOmu0NSpnTaF3RAdkGkhp194m10K1PJKm01glsQKNTlGYCU3
4r1iSoeGWBwSm7cJRDkNVREDSzkYpZHGVFAjAwuO5VS0HHMYPWQ0HU0f/LbFxlmUZ2y5GN3YbDmq
s+mvVq9TFjpsjpWwVmMcrHI9epqf+9EP6U7zsj0qq2fzbni+rCpbkc2aHGOSRmUSpFHNBlcfNawl
nr4V2mQPkbW7TOY3r8JfD32TOdCyjMx4KCCii/EoXGe76al/Bk7uLRb91J+ognQAb+dv69poB4Ml
envsm0zIA6SlNB5a0BWD0aFrFIrDgu5OLEg2HCNofGQZTJ+2g3Gx9zeDgBVlRkOWfv5/yuMk2IXm
5ugqzaSbKuPk0TaGWt+xyE6eIMNVD8ICFpHv9nHAdHTITX4kAM8dTx0sTuTyik8cqWGnUOSKTFIO
DBV3lg9hctOmjzkvHuaRYEy4iI1Jo44pUreub0vJFtL7kQu4uPlUfLsiFqAtHNSozWXQoLsYRK8N
UJAfDouzYBPnxBsc58iDxRhpsTGWaIxALElIkIhR0JvGbVV2R/Sdc7Rt8+zeXp6sRAhCCCgxGQay
qBJ7KRpnbmvki79c1mkeFebRBdBzpTNmCEEui7VLxDTyCjWvHDIP3DFHah4+uBuMbqG5VNJ1XWPM
B5IwOnBYX1M7aOp0+rvqtpjs6tHCC/ahdfXP4ok4jWkjL88HFqGidok4Y0NmU+tyLOShOTy6X5B2
lg07zRP9EhBFPDiR7VN945QxG6ZWIXsGjXYX+S6UG5uQGynm5V05RHTmUTRGyaClKYiYxPQ7I9mJ
i4BOJF7aYds0vV0b2xWcxXJYWf+eXLYr7voA8u5jeY2jHtErbP8PbXCbrntFkzEcRbS0gzW9isp0
wgH2lYP0Sym6QK4E6BPiT7vdT49N5sSR0+M6MZBeOdzxGCoUF4RGZ+LBVE0buaasa03lRzArmien
hqOYtRMnVXBZFTdty4pnxrbo+tTWc9Yg1ZSpQbi0foU8UxdLzmzOHHTYzTsFgpCsWxbeq0iygfHV
20w0c71QGuRCxoPyDUVkL7utHMupTqFfvkTw4vmPP3E3a5JMkEJ6ScR2D5C0jEc1c0NySGvOCW4G
KGsajIVJGyOXcYpI8WCVHmCf0EnqoO8PPaRwpNfCrYKp38TlP1W2jIsiWqgbWwhVDVZFmqa2tBKz
qbRAgCoVuih0V7/WDhG6Nkon5rC5pfhraoxylFNtCUMDarp0yLujZV0ZE4fEZgS7psFIfjnoclWQ
fzhyyxvaopWdsGTOJRAOfl/o1mtglZtjG/5JS0gk1E3vTqFfxWjbu72sW5zvs339YjfGmknlvSsf
VOulmHldQ79Jk70lZxlH2mlKOk8aKNQog8FmHaYHIAU8Ck6O95vhdLvBofKAkuWj6d0rXuzxnM6W
/VidIQuJV6d5aBT0DOeptxfL10q0Rre7jicbm+K3SkMzopF3ZZnTQWzsuUvtMPoUDvsYI2qXL4xH
hDGGaYMxu8gEkbSOYPo1X0+R+Ks77zKZbTlfMUN/x8oQCnM8KX2FQ9Ow4yg5Llg6rAMqh7o1qro8
I7jRWv4+h89Ywd4c4rocwBdxu9PsCCfMgUzY5FjdRh7Z9Z/l7/K17Csv/Jhko8f+PWnGOGY15m16
Snp0LMvWfAw3B9q5cNBH52Fmzgn3CVrNspPkUN4FFx3ZgND6CYjFgIsZRGmxjnUtq0w0FsWpkKOB
if6W0Stv6IB6cTscO6xBURx9t9CX5G165rWfb4UVb7lsjR3xBsZU2MoictkJ+RSJj+nki+kpEb7P
xlcC/Lzo+Y+k69/cOfzse+lq5VSWhg556+Rn58bfsSnOjpGtV2AhvBKJcl6JZqPvbZ2s10RGN6t4
Ka0kH1Cj8ftPxS51sUrEq/YqwPPo2zwPiH+ZxW09feOQ0VOshlJISTPzy1x7Y4wZUuKo2ctlItt+
/VcNQmMHpLHRShSFCTUPjH3THGT/JfW7oxJIjvh58ahLCgH7yUvJbTuNN94YXbXwBsorAt4KpbJJ
7QotD6eSd3qMSg6NKWexhZJaKD5k4Skvf2TckXmezDOqBtjDvAtjyLxMZ+kW10Li39w35+GY7JFa
8OhkeQzPRCMjrjxuBkari6M/bmVe07Qo0HAO4uNBB0prEwx2vSv2NIzgp1A3M9Yr9WYRujqZdFI2
g9rgS+iKdOiC3Eq3sXbTFTzVDq9LQAKekr1pZzeI5/2Fo++c63ztBlhxO2tpZtUS6OOp62BJpSsO
M8bruP0oW3nbNZ+MWSnRkFSUBOqgBt2+P2cY2ZAcrEY/8rokts30Lw149Z4rhgZgwxd5CIbMBTD7
spfrMfYTFDelbF2rGW+zLUffWHiusGylvregb3N8O8s/jJ5zPTzr+PoqWrFDIlLmUQUCDbHLvYrH
QZbZhWM44rcKg5Dk8X9w+Ly7YoyILPdZYso4wnTfXpX33a789AoafMUNLaht/+hT3y6LMSZSUwDW
sIBUoNP0HyBvrOL7TAdtYCIDrHrgUeRJB2NZilBqoyKBs8FKTVcaPo/9cxxjIWvTYrfKd44L4HHH
WJLYKoQsTHF3cuOng40nv53QkTw00/ykwi/uMAl4mSZHndku3mUcRPT34kCx8/umxjriRcntcPzv
C0De+Wy2FUlZumkURkiIoMW2mH2rysHGFMdfMsPYjKjT8yIbqXRklpMlNf4tdjn2Ilw+s82GmZVt
YvG2smGaAZoEbuiAH2ZPXPPZQs9YcjME6Bm6u0xtKz+zJsZEH7WWidVMDS4aNTPlusr2JUB6EIEM
T0q+v0yLJw307yvjEU4kFRICWqFWI0tp2YJc2Rmy2pfJcIwgi65VSUYktAPkXBR30bC3eFNlvO8z
VmJSE+AA0whRXvZ9elUmu8u/n2MUZMYoyKWmkMyCnJHnKN7LyO0SzbeEu8X6cZnQdg4L26JULC2w
dEAlvL+QxSpRZFtAqXNHj9wA3T+zlWPq6q51NjGwU12LocsDu/pNKPpGlbHnZZ9Gljrh/NSgfVkw
SyYds0fgEiB9jR6Rs+7TPYciZxpjW/beiDKXRgZVFtDsBqFQi8KJm7CwixBlgWQpNIdzrNsX+EaL
ucBGyVIJuDD0hVrDR5Zu6NbH/BrpQY8Gi4Uf39Ien5hnOLYN/BtdxsCnYTN1KONAML+UJzOofZq2
E15UO7pBuBhwL3JbEX7RY+eegYlFt32CXvl5QliMXvn7CB1+md15KiDjkamx3JRXP+JcJDv+HHeh
AkMMmY171PTN2AaWyJlEmce5RGrNP8YCb8yx1j7KEn0ewZx1P3oGELBDhL2iT/OR4RXvVf2buPuN
Gr3alWlMtbbVjBjU8r3iG58Btu/LWI54lTnq/ewDMhYozvKTshdcC+kx7uQV7ybp31fkgbdomFE+
QXLyfRK9EOWJc5o8AoylGduhE2c00bs1Esj7Poh9dNwFtae6kwMkDwc1fc4F8uSEsTJNouuFSh+8
SrerlHt9OKi8kjNHzw3WpkDHSaeAhFh/KrBBC9ui6xdJ2uOxzXFpv4kJ3uSDMSkjAZbxIOL8ErTr
oq+Fdu81wG4OYDUxA04q/y8vjLEl80yy2ZLB25QjvyQ7itsgExudpNv0SnS7c+T+rfliB1VMDfMV
GiVJ16vOj5GXOTTzgpWkMJa5w5sv5ogk25yVK4Y5pg1kXklOFHhk5KVcOOaYHU9Jk6yuiYI702/p
rGYTaIU9PtezTSum40445X/reUzGjNRJbVgzlcjZGdzhofqSHPSb5TA/YwziQPF+wiukRb9yF0f9
Jgn8Sz5NxoAUYyxhGAeEKfrIdN84A0AFqdkitn6sH/W7y+JJlfeCcWa7g+qyS6KiG0HOwCoiZZ/F
2PqnPyXL18t0eDLCGJFulIxejkCnUp/T8Ek0OUUVjpFi24HmVGmkjkYK0fhFhVCYn5Lw8TILvCCP
bf2JDaJbaQ05H53iRXIzrwiA6uYUp1O7l4+Wa3CAhHhnxliOZQ6JJtQ4s2w6m/V5KTl6xfn+h66O
WlDxtqNqNQHh+STNny8fGOdO2KaeYilVs7Tw/aYcDBdLfQc7wVLGINOnP2lbxrTXv/G3xcQYurIo
6NaH1sTLVT8HUXWdqbvL3HB8FNvbI2RL3iglbkNqBic2F3uIJ7ucH8r6bPK623g3Q/++iiLCyhiE
bMbJWdMRS5CT7OHveKE3t/q+bgiLpg74ft7ts6SzsRxoSvxsoMthOQ6X+tMLBsZiFD9R8m4AWBQM
aRW6VRXaeqJi4edwGHRpJ2IfWGHwOgp4csdGE7Ncqt1rNN2OttYAMGG5Dg3OEfICCYsJJPq5SZtB
g8gNfv4Apx6Iz91BCZbXdW5L6Vy+MS45xhgY8rxIUwjxQ1m/R9xC0XGqz9CtveymB+6LZDtV+K9C
WeyUQ981pOmRo4HuLk6DHT3mdJtEnZ0bR1FQ7H5sMD38EsecNtnLV4chzveCqQ5KkWkWEhtIPDiD
hkHKtPcxkrW/fJqvPSW/l0qLLYZJsqL2Yg/2pm/dSXVum6cOafrqE/Au/OKcOaZkA9dPRKq+PBZB
BNCLHghbvNIjj1smyCA1ttJ2VDcy5SEeY3uyjpo8cCTnsgJaImNL5rxodZOy2s3KtYrVjUKtYA/f
tCvC8agLg9dOmXv5eKksXjpdxryUaWiJqQrVoKsYaLtGtIeHBODdZTL0l18iw5iWZRLrPA5BppkA
R3pu/6xR400HGDsiqqTKRmqFw/xeiB/69v7y778ce1kiY0GW3hqjssTv7wW0OWGFn/Kl1j5XyR9N
L7x5R7Tuv9cqMeqLHAIPEfDrk+wM2J722syvBc2DbIt25Eo3l1njSDZb/VK1EtCnA30Ga6Y9Sj9C
+VOZcK6fYxIBUvqerWgSG2CW436Ua9FR8TBAl/IjHdFtrvnFEx5HTIShFhgtV2kC3sB6H6G9kvVv
RsetplGNvyDSbJELPZRNqppgibgYFQDCwLLLAtqJAPQWvN14QyYcDWKrXHJbCqNIY5qyfTCta1Pl
2Fne9xlDsMiLpQszvh8NGFiTI7vLOdlIznvJes2RrkKZctJRapVxYqMDfNiT9pVCM05Os1/OEGyf
B+75m7rdL6PADnIMUyTRgXjcEN1qRYsKy1Hed57uVvv0SOHRq93f6RJjJup2kBJ1AcVw2i2QgWyf
h3eXSbyqyge5k+mUvYl1VR/2JiRL2SadhuI/RUPSnSow3Q6va9kFHhLHOWxAyaHGtKJFhWZ1Y6qu
52VN2zTmA0D+AClpeQRQmvmh/5ODWxFipE+pJUE2FjBVR3eT8a19HbjheNdNs7CiwfqgXpwNYQaN
RhSCWU/dJqp3tcpz4puKtCLDuCJBV3FkMm3OaP2mv80Jp/V+0xWtvs/KmNkWrTEh7pIxQy8kp7kq
bNJi/U8Wca6fd2CML6pKpYhUFbefF+R7CjSYucKYxJz/iW99Y4gdEEf82iY5PbCcWO4gnMNc9ox0
r+qcgHXbHqwIMU6oLcw2CUUQMr/QkY/soAO8waETmGj6fX0L8HoruSQZV1RroR72IY4QgBiv29iS
yRacDkBI5Io48zG8422d4IiHSt3WSmUTQ45DqQOTk1DYC+a6hnskDBRewoPLGWMaykEVMK0GMVQD
YCPSqnoRGJ5uz0jazzueYeUoFQvskHdajkcwztHUj6Z6lfMWJ2wHKCvZYIxDLZthSehFmWdaRKrO
VDCAOY+Qq3R4d8RRLHbdNjZNmCTJQUySfybJQTWvG5NTF+ORYKxEAawqDIijQZX0B7G6lRqnUzmB
43aSbXVmjH0wAG09zyVEoPWsb4qbHFo4dlQ20CCGFKhszzv9quUthvgNVV3BCCiWdaBv5b2AazmK
HBXtSMCGZkCKoCqQoJDaHZKg84SgC9DPEWGm74+87htVRpFztbZGtE4h/DrlD9qO9px2XnFDwaT+
zBe+kWI0OJIGrckkHKsmSe44yidZbPxCGX0OS9uW4o0Oo8FFllhWNdOD3GOUw8mw95PCg1vO/E1C
Oy01T9E9r7VvMzUHfP5/b4/K7co8KT2Cl5QyF7ZAOwmPJNuF5V3W7o2IB4G8rQJvpBiVjkoCqO4E
/GF5kaUSp9V+9OpfiyPj7utE0s2U9ndg+CaIH7pTslt2yEXslkOLlZfD7f8wgE0l4GMI+MYZo9yZ
kU1WQcvB8tR42JJhy5J4U2Hkp0GCMMtqJ211b8ziXVF1jjzKV/IyPGK12E+OBG1b5bffwRgAq1zM
RTXB+/QNs5p0cMHB4qsHZKCAl2keaXvtZYr0gxcYZ9+qqVKoikB7N8QDhVc3sWQRvaiBsb9M5jfO
7Rdj7HO1SUhGCO1GGh0d6AXdnmL/YnTYlXLYNfoK5zXFcUkyBsYQw7DMFpDs3PwhfW4BnGXuRx/N
QqLbXtcOgHk4h8nRf/YBWyWahMWjoBi1P0nxGSNjdqu9qNkf4OLjFaEgq6EYWP76YRHWmORpnUQl
bu128jufbvvNAUEkOOGNACB3AeMD5Z3yQ+Af6qYJWFFmFCWqkpJIKSijy9Drr6Sduhe//QNTj9ZG
R7GNPY/b7XmJFU1GKWJjwZLBFvMSxn10N14pR8MvDrSTODntLZ/uI7CcBtMSdEBC9TEz4Wf/R9qV
9jaOK9tfJECUqO2rFst27KydTrq/COlN+77r17/DzL1jNaMx3+3BAI0BAui4yGKRLFadc5d5yUP4
JPKpzeV5+SX8wXpZKtR1ElhvRa2bdMnB0gv/+koRDDDPHb1EPVO/A8TUH4vyOE5P0vR6HWJzza+s
4BaG3KC6N5UBQdXJ0WNia9F0Q63BHrTCJWF/SoLuMVVF3XKiweN24RHllEFNciR8x8wO21dD+6N0
yMowbv/FT9cGlU2PfIz3+W3uBQfsgYPHSkNQ5f5F5A7bZ9wVIJvM1d6bhIna1awBsPVYEo7Y4QOr
sbT8dy5zUcqPncM+xOoVGrf9Wp01K+EM8xj7oeyhV2ev3TKN0UTIYacwH7iGxW/Cmjwg8gArOzHL
0uNwU92lfnpMz8GO3r23JoHkqsLIVo70JfGF7IubW/LKWi7SgCVsJGgjZdnA2au+lA/BobPzU3Ub
Ohkkss7CyRStPC7MFF2qBLMBk9EhdJ/dM043lKSfLY/a7alEtV1/Izq7iRyIJ1+BgFQ+WH9NKcpj
oK0Cjz13YNaRfFDwi5hwt/OFlzHlyaSnuctRjQMTJ6gBGXvyErnfjfNfAhCWOG0sWPE8q3S1KEUY
ss2iMoy71hzcIAoE4VIQy3h+zNKIyy5TmJ8eGE2PBF10HNJ2ovPLtiW6DmZd5Ak/CENGi05CcwIf
QqwcyumpELF8b34fUl/gYgDVE25hvwcSzUyMUKNw9jL9rEDpuhW1cW6Xy64QuNjIepWnKgICE4JS
HkxfQom7ncHFywJ6tNWt8absJVekFLB9ClvhciEyT/JiACUOfAApY1TtHwtca9Xc7uzEdIK7GZx1
YWSrQlfffMNd4XLBUq2tfqg64DI1lWUfIaU7wzUqX/Scun19XiFxoVJSZGUeQoxs/cv8pbr9z2jX
RSi2ZAd2VHl66g8q26I36k2/X4Fy0bGBvoQlR9hMQXv+IOVJ6KAT6ayG3VtMAlDEJ1Bsk71+XLzr
ZwdmzId9YYXLBUlVb/O8Y8Mql7fD4MltbMvWMTUSm4gopzfj8QWKL+RTk7QI1BjjGtXDdNOFKgGL
e1zuumVWBVaJoLgMSN7nQRg0gNLM5ybXnRq5+VJUDCJY43whn5lbtRIqGDoUgThVSneRVQvsEK02
vnLPGGnWUAIM9S4B/R5OJHVt6+6iQdUFN60Q/EVFbYv6MwVOwZftdbRHAesIZ4wKq9wXbZk5aiul
Th6Vyxe51V/SPBaNpgiTTenq6DWNqVW0KiKyqks7DCTRjkPduKG+F+UWRfPGRZJ0jiEPiVpxNxnu
m9LTRPcbkfNx8SORgzEfVeZ8IAtLMupQyZHnb9fXrdAzuIChTrTP5oTN0YFYtrrrfXQkf9Nd3GWa
dzaJ2dYF53HRwHGxQpKggmMsgNSah7i/U7Tn6zYJBo4v4cvUWsvnAt9vp8VOc8POhjcQgNj/Mwoh
4GeRIQtOVJVPLWep0Vc9rUa3bR+zBu8ox1Z0iNnIG/wGwc1NY5GqVntALFX5ddAbLzX7U5VPpzQO
nevWbMzJb1DcnCS1WicD6ipdo3sdiy+Bur/+fYEp/IFWHjo65lo9ukH5A9QX/ZQ6GSqGRQVoG1O/
NoM/yBqmZCykKkc36y104HwmKCKRiODCxYad2+t+A+HuyZKEGqyghi1WMD+QXnXIWNxp1ZLaBW4g
hKR+QIvd9fETzA9/ns2SFIzoEeZnUIzOCaQq2pdJLgm8QDR87FesgmdX5dKUpRi+ubgtJy+uHqzo
XzoC+wkriF6ZW5LUgOjbyo00J5pLBxwPkuggJBowLjq37aSWg1mMrkR+LnLpdNXb9RnZuqNh4SPL
ht42jXzg6zWnNKVyBjf4q3V+2aPp1Wfso40juaLNRojGTQ2VyIyWAjjAfExjtM0ve901Ht73boYn
uvVuDh8SiIamQ234A7dsNIe9OaOy1527b1H7SEUy8JvxYPV9bg3NeWtVfQw3MJTTNIAZmNh9vdeE
95tNj17hcBeoOABtc7cAx4Tk2ZR9GoqfUf75uieIMLipMYMwXmIVRKVDWx/qQL6rFHpP2vrp38Fw
K2dhUplzwYbMCu4ajdzVdePllqg/dDO6rUaMWzjakkjaYMIaU1P9PlPcaapv8nnGJd08J3n01dJF
xO/v9UEfIuoKkzvqEIgAlokBb2Pcf6ybZfbqz9SDnrTTNDaesHBCrZyuFl6XRFPHBmMVjXDsHiCP
A+Bav6lRBtrq0M81mz85KqzM4zZXY9Am0lVAMQfFYWpadRw4NI7cf+Ug/LlHC9ME0RQOQuHrCoQM
q+xYi+ozt6617Lzz38jANzBIbQpRrgb+0bnBQ3QA9R6IisCiVYLLAOVLjH9sshvp3w0h38tQanJT
x8xDtFTa55q01/tpp5ciTk+B8/P9DEVuKHnC1liUg6l0+qT2mT0m35rqOTefB/pyfcIEQZYnK21i
5I4MhjbMzWkYrMMQN4IdfSu/89t0cVEDKpZzsLB90OjtuAX1Xex1nT2O9neW/+6foHXlVU54J7r7
bVXP/QbMxRHTSDs5ibFhse5vyW4dKQTVkXpEP8Wj6AlhexkbCoH2Np6a+WOfnDMmsplhJaisrZ91
KBvNrWgZb6VJYdIFhtu09CFaSknDfJln6/t7leM+dfqd+R2pZ+//seeLzOI2r6SSxiUnwBsdFFam
t2wUlxf9UHnJGzLt7vAs3vi3DxqUgjlDM2WN8M1vht6nUGUe2UGDre1sB4HE8+REe+UmdEXn9W33
XKFxXhLoWdKMFdAUP8JD02BHDh7unP5L/dqeWBIwuO3QEy06HW6O7AqW23Bis6+StgNsQI7hcizV
yNZE9aMsqn/Y1DSqWgS8YtAy4o4FaTHLsVwiUFoGiixz/SnIzH1WgAgVWlVOhC4mGZxV8RgKTtib
UWWFy614Upv6YM7ZiL5h6ihq53VKIthpNsPkCoKbNS0gqR5JKQ7X6WCr0l2Gzi+L+HP+VkhPemAI
ghj73IeR1HHZVtHLxhLhv+/SI2sVDuJkdAlNbHZnQPmTVfy0OhFXNfvQNSDuOGDOPZXqEXYlYe6k
6heK5p4y8tP8S6AJGF43PXBlE3cmAFMOMVoGNZGfyuKn5aeCCsowBRAqS4WvDjdEnwOCp0g4eXpI
kk9h7OtUUPy26WsXK1QuQTpVfdh0CyDm9CiZu0jE6bL9fZOoEHgy1A+8rRMYfsrExB0rHR9b6y6b
Pl3fgTeHyCSQ1FYsxfhQ4m2mgRnIPSh94+4khV/q5qyL2vi3A+oKg9m4mgZ0nVdTB7U2FsVRs0T2
YGp18sPiFQ/ip7WtfB6BZMPfFnGrXwblSpoxNCbd3d6WXxltcPDEHmZlO3oId8KbqWgMuWDQh7mC
9wWMYTuDqJK4yz4+Mw0S5V63iZPcRA90L3p3e+dc+rBSV2ZyIUE2aiuJWpjJnq3YntE/MhGQ3As9
0628eQdVvoNiF770gxFlinjXto8CK3wuUsxTh06xgRntMXLOZAfdgfBcefWJVTgXz1QWxMDN0LQC
5OJFAUH7FgLeqG0u9HNfhi9QL4dKlpKA6kg5StX0/frK2OpIWDsSX9NSF32rkgwWsqKJ9Njs5x2B
6jSOOd51pM01frGMr2xp52TRzA6WRYOvxDdhKoi0ou9zpzZoHFlLJ8MQUx5uqZEeukh+uG6CYHL4
UnCk/Iqx0Jg3gNk36r3YOil94uSQYIynQHAVEvke5QIK9P8Wo2UKjH/dvrJd6cyjDQ0Yh1UHWCi1
F/Tcb+6/qxniYkqVVbAmAqA5aU7W5J/7YVYdcMTeDrr0dH0oRbPFRZOhm+pUtdhspcc+MuypELGd
iBC40FESFcrZBRAWPfJRGeTFgy5wue0B01QCfU5d+1A53YUlaRoJEGF4ptVOqnWw3/sRFXGR/cPe
cgHifHtJ6zgqmOBjA20NHSg71pjLymHHH7GQQ2Wr+gcx4QKn/r6VQUg4aWjL/NybneSeohcvfsiP
OUgaz0rntjuoEznyqY7ssLBJYmsOeKie/6BB77dfwfl/maeLXhAIv8UTuImt8jDH5vN1L9xe0BdD
OY/XZ70sM9C8uSUEMAgulhme90yzfSwN+hzQXgAn8hfO6ZM26ZcoAlyQjzva3w3V0xCEjhZFgtjB
fvfHbfNiF+f7VWrgEGSwCez7n+PYvyaJfAoqItishH7JbY9LFybZkkMObTwuOwpNcvM0OaPL6K1C
V1Reu72gL0ZxW6NMzaUamRCgTM6q8UlZBFvh9qCZBqp0KfiSde77iVJpbZ1B6KXNI7sfcDPIv1rF
43WPE4DwbGdLB/FgwkCCefb15U3TCGggYlUA8w+bx9/G8ARnjaRPSmZCT0b2q0N8Q/bFt9CPT7gh
7Oc9VF1E8pQiu7gIRUM56AemktORUnPyyir8pQ5frKYT3RJFSFxwiqxIM6axhKZXfRfgapjkt5SI
CKG3058o9fqPMxhc8CGTpKpJBJRpF/j0J6sy7o79LnU6D7pzdnOOfubf/p1rMMNXFwirbGtDQpWs
q7Q4zJeHEEz7/fRHoQG8xybyWxQ3IS40qFMYh2oAwwb0Ho5j96a2IGBeFMFZYjOyrmC4yGBWUU5C
dpYIaFd80dAD7Sy9oh2sHJ1TZa6FbjBagkbOzQCxwuQWsLQogZbNiHpT1rp1Te9yU/RqIjCLPy2b
iT7QegLEYp219HkcHyb5QY7e8qy2r3uDCIm7cs+zpKTZjHlKm2qnWRB2zKN9TTRbSavRLupaFgBu
B/PL8FFuCUOcb5HmErYxAS+mkT3tDW/AYRNJz4OoOGRzK1yBcau4GJduUNgRIwvO9XDOp8nWhvPc
/7g+igKX4M/QYV+RmTKbwEtoSzlqRNVa4Omb8WhlCbds52EMhiSFp0sdZAyWzB2ggCRVpXfdEhEM
d3YYhlhJlgCW6FU2on6eHAOt/VUVreCOI8Lh4oNO52DEsOFg3p5i/ZYGx2wSZJNEEFxsqM3B1GZ2
qbY66rVSvke3tVf0g399xERz/yEckEApCSxRLeuY5eMNSkL31yEI+8aHg9Zl8vl6FxqZIL9lUmrJ
aflufCfow4mf2x09BMjeQ8DksfBkSJhAE9EXcdGyUboGzQUIuTOXSJoBvWSnMursAXXDeWtP9EYf
v0K/ShQeBMPJV3PrpaJnnQk8Cy9Mt+Fe3UvOgNJhVkDOtB/mvehtadtPNF1RiYnWVF5tIoIwoqTV
PS4AGrUL5XkIvKTKBHaJQLh1NRqxGfYRjrCZ8lmVnDjIEIhEbsJC58e5uljCLSqzgmh2PL6fk9lj
S7GLduYpPUk+StXvhSQT2zN1QePWV1GCMlIpcM2Yj81BuwkOs+YkL8PR8AsIhNeJg6ZNkaigCJNb
bGVCsp6YsJDS6EwlekpS0ZlMAMH3KkpRB5ETArOIjpghdXJ1lECBIrjTiFC4ZaWhRIU09cCuhE+5
9D1Ddfr1mPHOvH3FGd734fU5L8mtcM7g1vMRdfA7049ApALO7PDnJ1TIa+hoiyBPgF520N5Q0LK2
J+KlTwU62kZ7tKXd9Z8j8P/3i8Tq12SznC0VIqPb17FNh09xjMedX9cxRGPK/r7CCPIlMSoDNzfa
Vzta5zsrF7EGisxgf19BhK2CnT2Dc5jkU95/kacbSTr8Oyu4SJFJakEUNlJzBAlCULbMf3IBtf5e
tzy9DnTFqYRyqcE1pqcIMi3a65wJdvft/eoCwYUGKzTTsDQBsVSaerMMyCJqZQARpGB6gzA9SsyS
6rOVqBJeL9H+fH0ARXPExYjRQphXWBTsQV/bRV8Iqi6k8dN1kH84xv5tIq8WMReGLIG/jz0ZYDkR
twWfTzqidSzayzdlZ1euAJAdVT+uZ8g3goCJWB+ad0xpNFuEJZacY23/BtSe8Fp6tnyCXXHc54Ky
VOZm1+C4xVRHuWVW8ci6qSZbKSDYnZTHpae2lrSCoy371DUoblFNfVXnYw/L2vCV4sITClbUFmE5
gaj930PHLSlQF+jzIGGuGjfwh9fmgCeWyCYv04vlRNl766ZiR558GnyIIj3OQrKBjTah334AtzGH
khqjJA0/AMVOp6ZTbqPhdaayN1rmLbFacJzKtxpZToNVeNfdhn352thyK9HMaR9MJqYxD5M72ZBO
c6d/Krrl1OWmE9Z/FuYvI82tvbzEo6tmAC4rQ6eGBq6p/YyJwKbtBf43CN+yo/VBOMhsJVTTU2p5
RXGzRAKXEbgkz7e9REUrhQogRuupHR460ff/IXxcbGBHudVGosdBL08lBqqw7Ar+CB1mx3qLD5MH
QjDvj3KalwXAN+ykY5zGEQv5tD116QPVBXcg0YxwwSJszLztCIYrrm9z6Cw3u1bEpyuCYH9fDVhb
0gSCrICYmr0uV3ZuJnYpKor9h4vWZVq4SJFUypSPFNNCCKjrwXbn1k79nJ9N970Y+8x0oyqfCSYa
ruimJbKQCxLg8FUoMWGhOupPbWN5Uzz6Kund6xFh+yl25QxcSOiaQdOrBDjzMfB7n1HXqz4jD/2j
sqgVEBcMKkWttA6ySujMkY/o0N2noDOpR9FOtf16f8HhK1UHtR4TQuDdKImIcXItfzUKFKNY1QA4
u46QcfaTvWk3+/F18kq38kU3yO2XrNUv4E7zmWkmKlRiEPZOym0HIRVtH3rzl9KpbvQvmofu8tAG
97tT74pzvVc/BY/qD8GsCiIWX9JKK3RyVOGE/Rrb3MHY4azvzVCEfTJ84ltIro0voqiyXR2yMpsd
WVZrktadMocyzK696Z1MDEwyfup1e4gv++ZL5ogQBUuEL4IL5MXC2wwAF/m+VW8tlNno/+4wYnFx
plJIQ8cMEFIZ+3Rs9xJRd4K5EhzleMLugYBkQZqB0bi9N7msEBNSNLd4rANF4/+jikc0bFxkmSep
TywNeJBIve3odBMoYW8TebYzM/PjYXaXQbmBpIs7yI2fSel5ln8UY3Yym/k0tKK6OFEE4nm9VXU0
kTLD7wnOixs54bG4MXxzV/iiSl4Wyq6cfiwuAo3NGEwLm8xE/TGqDyT3GEeh+pq2qMUWpBsFWzrh
+byndpknUgKMPgQ+xNageoJ6Xtf41fniOb1+PCc8mxrJq6YtFoBJ8ddW3WWkRD+KF4lSStc9h/Ak
3i1tZoj+IapEWuVDomYfW4GdLqJ+bxEMF0jSdEQeZ4A16viCapea/FJ0wavNlhQzQeEstTTU/xmU
Lwxa9Ix2usSyAz4q1zFespeBN1trbc2P9tQ2Htn6o3tcdyyXiAiitzxxjc6d96JANdVUATpuOihM
9hd93MndDZTrlsWvq0mQ/dka0DUcN6Dh1Ku6AVkAdx7fsmG2w9BVA1GKaWvLUXCpUgmRLZR3c6tL
D+plYRc3N061B7PtnrpORCixbcffEHwyLqrLeh4V2NHF0lM40ecyHiBnXf9JRF6ZwhOHTbmcGTTA
9Cx3vccoPgIXj1JHRouJvtKdKHcqMovzBjXIA2lJYJYSzYekojg0E3cyzL1go9m6d67N4twgtpBn
oTlmKOjCA+ptdrOsHqxC2aW67BWkPY6NdtYK86gPoyB/sPm0vcZm3rM6HAyBNo0W6PdR3TN6OnKP
kRv6jF1ncUbwcxaOeSsiNxUNK/v7CjIyjKWYWeZn0L8TAnoAWtotujWvj6rA7d+bEFYoShaYcxlj
UKtxwusY2P1D4SMpmxh+41oPHrdjK/MY6ksBS/rjAjWpI3jsnO5m8dtX+gqx+r2oAlU0ctydwKB1
W5gpAvCcHPrxrI3PtBA5I/vN12ziwoUZLWhuiN6P6csufmQuMexrv7lh1Ov6u5Bi9RC6IgoHgWl8
oi6VQ5PIFEPZGXtFu82ywI6iVBBvNztPVhP2fkdZOYU1J0nYlUBJDkZst58VLzxaeNY27Wjf/UIU
2Uee5YquPmzIPg6phViOBhtKeFG3DmmlmtKMocZ4KetAXon0415EPrM9hBcYzjto2OKBOwKMOu8k
ejbNQydSGhBBcM5R5qqUKTUg8NzsWW3ulcptnL5eX7lbhyZF/tsOPnGkaChVCkJUK+nDs67dzsNL
kT/Js9AZ2HXvyrTw2SN9Kqy+TFIW+rCX2PlXktsBnlr0nbzvqHvdKIEP8IQvTbmgErQBWJ4v+MdI
kB3W89MYdLEz0uDB6lAJrQdW5JQ9WQSxUDBtfGIpS0KZLCHAR/lLqO9Q2+jUuHVet1AEwu0kaAmY
qQQKM3cObpvkTmn2IX27DiHyDPYTVsvXaNQE2y/syKpzlz4Pw/esPxnD4TrK5hVh7YDsZ6xguoYG
S5S+OwbZgXnZY3ui9kB3yTFwRMFBNGzcHqIXQx9aLZYUkXpfCpu9pHQ+BElFcX17P7ysKi46ZJUe
KUMKHOozilDGgBqAByvDq4iDAu+vgTcJCqJFlnHBIp+NWZ+YZXVE91ZV20s/78lSCZx7e8P62zA+
rxTS7j8DSOfJKSGh0BhogvaUaaeIipA3E48rz+D7oCdTH9uFxb86Ai2PzWqh8UTRgmZ1Vm08mTLN
89SVUO06nko33gk5ArePihdjuSMp0RKDljkWmRXmuyAq3c5E+nPSvje95SB/vCMa2JGjypmifxlE
+DbpFOJlpiYDus0OJTSqFV/RBLc/gcfwiaMubfV8ajC8c34spNc69trhx/XFLVgGfOKoyOlgdiTB
DA65HdGvkepfBxDZwAUPSRo1s4FkstsbN33xWIe+lH27DiHyeC5kaImuopuUeWH1Xavu+jZ3aulr
Xh2iXNQ3sX1iIoopq7JmKBovDZDWeq2DugWbcXzoPy+MLQo05sdg11Mvvu+/jztkLiHII2oQ2hzG
FS43jE2VzmYUosCILl+D/JFUP3rzy/VhFEFwwzjqNBjkgJV4669D+1RbqR33AtorEQYXdXP0OBkK
VB9dk1bHoljYJdwPlj9hClJWo8WFWkmppbDUAAMK4prea6J39M1Vc/k+X9mWlVEJkSl8P1rG7KZd
QtnTOtD9XZ+Qze19hcLl5yXSg7iLFXM3dPAkTT2WrfVZoSo6/EWrdDO5uRoxvoBNS1F4GHawqEfT
mz1bsmMu/WlBo3EYRF7eRZ6qVLdzNZ8kY/553U6BU/C8TmNtDKEcAbtqHsDDZmvKsYTo3b8DYVO6
OsQERjFLkYRwDRJyW67equwXSURnvu0ZQ00eGNGQXeLrhSABMCtKw6LpclCtxB7q2ImGkxyPf2TN
BYizpiimjLZKjEKsoLzXG8VVS320KVEE+ZDtqbngsL+vRq3VtaAhBsMxwLU/Vg6qRt0i+X59brZP
mOQCw0W3EWoXdKSAYezNi0vs9Kvk1K68U1Hc9Uf3whUYF+faspjQAckmqUy021LOD6lF+6NSLqL0
6ebGRCzd0GSZWgp/oyqaQpZMgo1JbckL1MX3va76k16/JYZ8bzbEvT6MIjjl98kq1SGfWgMurhQQ
tg9v5OINZdG2Eb60vWDJbgfAi2UsE7TyC3NswkAzMIZldiD9TzkTdfWJADgHj8s8SLIMQ1dm7XmZ
+8c0prvrw7Xt2xcbON82ojwF1TuGa+lHe5ohCqIUdjA2/nUY0axwvh2HM1V6vM25Uxu5NL0f+ghS
JKNdz491LngGFJnEfstqWsYxjMImRCQtkq/mCKrEtzIUQPzDWr0MG7eFD2VtxZSlVQzYgQJNJlZR
3ViTXR7KXXgnYgBlW/WHrASKnBFODdPQeVqbhEzt3A7YBFmyiOwtjzFyy3vRG+3mLK1guLVTg5sx
j1jBuDS2uoUWEqnzQZIc+cPYai86uOwX8E+HYyq4rbHR+mCeCvI8ahoUjIqcE2qNllVlOyNEVBWY
t16W5IBDkl2BKEhedlWwv+6MmyxjygqP80ZVUbWwQtc+SHDRlOgoz8muhF6E6WqedF4gxFPe1akj
fvnbfshaAXOuqatp2IOQhc1jdygO1Bn90lcO6Jk9VJ9DMDMUjnVI74JHUSaVWXRthDl/DYkVa80I
YCV9stS3Uos8JfBHJfyTcLIykDtz5mNb9/KAR8ckbl/aPPbbtjnqVSRwmM0lfoHhCU1oNWQjyHNY
0VJqG0XhRGHkVIMol78Zf1cw3NnTkpdeTlill04Oho46PFEYYTvEh2mhoASSTWpY1OSGy9CXvlOg
/O7q5+zTeFs7gWs58cH4pb73x4q4HDeH7QLHZ0XIEM96owEumVRXX9C/miVuOU/u9fW1DQN6LN1U
iGFqnJcHSq8oOatZaMPOKcPK7eXameruT3xN0TWqW+iul/liaJIqWq6zBrF8fNPBFzlqPwtJdGLe
jrwXEG7hdBGoGzTWYq6btyXrxy7sNj9G8OhYiZxB9Q0Qcv3B8K3s4pyimORwiWtASuidN9H8nc1o
3bm/DrLJyqZcUPi3FckyJDVrgWImxwoqORAadWh9MHzVE28sQjRuJRnqBK5K1tBF/Rms462vQxQW
fYPH0RbR0Gwu2pVh3CYWocQ01BhvxFgntor40A8CxxNawx38aBAtUlVg7OajecR2fJtEDqO4Kbxx
P4uI+zZLoNczxZ0Cg6QHQySbqdZT0XWZ7IJj66d+WzixsziLlyO3GDjyTeBIO+m+ERi7uTevhpPb
m3vS5UakYDjJ+BSXT0pq2GpxnzT3RY+DYuVfd0vR5OkImKuzW1OFSOXHsJVId7LVYe5E+YTtS75i
WSaInnSqmlx0CqVqIWqOs5R8tGwdEjn0kB+YgKaogol96ENwXwFxoQM1fYOK1maEjmTc1TNy3a25
POZT+rW15kM+jPvrY8fG5hoeFzeiUi+CuMLpbaamnasPgwlG+vwpmUU3us34DqJzAgUJcLDxqYoi
qbq6TzCCIXKasm3KyngorIqG9tzMsWAz2T5qXzZh/nkWzKzxOKo4UkzfZxQjlCyv/oW+yy9LX0Tl
oJtjuALjgkephwo6bLB1lcHgBPErraitp6Vt4dZ/fbY2KzDXh1AuiGjq0s15w86CsQ2iWQhK3KSo
90zPFGUW0+fgRhE+Bm+u5ZV1XCRp0xYsJqwkLCbzi95NnxqqHmup2A1K78RysjdaWRA+PtaSGEyz
xiSGBsI+Demg31d0G3ToSzYWCFqgppTdk6BXmCRO7OevYFR1C3SOa4dB5KIf1h6Hys1j1HellgdA
lfTUTkGgIZfPKf5Xy146UR70w3LgsLiJZFKUeZsxLBLZrDIIZWFq/3DdXT6cQxiIifYhAnF1lerc
MPaTqodzMlGnj/UdWBO8YK5v4xhd0dJyDpnYnBaCGZSKcl8faULegTUZ51PGJsffzdS8k6Npnqmz
pDvcWDwmIjiEdvkqfTWOMvqW6eN1Sz/udxwitwf0eabEScUQ70aH7MIbw+41O4DvBIekdI2v7G3S
eDBt+cQIz+fQvv4DNucTr1b/tZjbICalyOOCWdwX+uOgNX4cmei9zNrX6zgfIwBnKLdBDOkU6FaA
OcWptd0jk1Cg+DuBti6qeodf7aGBJh39X98eOExukzC0tpzzAcZJqv7dkJ/qQrttVVFWSeQ1/AVN
r6ms5SVgWg90VOzMcs/oZQawQiV2Bdo60S7BFtlvm9+7XSY1VdNSZOhe/h5mFsjlLOAoUR3laweF
4vIY7RR0u9vNu0BxcGt8Ekzeh52CA+RjaZt2IN8AYDjbxl10Kk5l7YR7VL/49Ac60wy0ot9Kx+Qo
StKwD1+zlDuQ4Zlv6kcUyjp96Znh90n4vLft/5eh5NZfGQ6EgDAU8gXKaTDOhXQ/1gJC0n9w/QsG
t8aSZEbjR4jRG3ayU32Ch7jgCr8JdgPIc5qHeS96pRcZxa21cjLmeWKAaMa0mwHaZoFd5weBU7Ao
fG1uuNU1GPLcxiAxdTQbqRZWCHBX7S0IMEZHofzh9o7w3yFU+Jr11AhAW8wckPrFPSOf7P3oToZ6
7sn4qr/KbuIljCa/9Zb7UUi8IALntiO0JIRGhKcfgLMbUOqPkE5r/P+5Dem3RYaq6N9XNVRvtEaP
VdUpxpdIO/TFl6oSHVBEpnCRI8smnM2Zu9MzIscjXrC97iX162fG6M0IEeabfFc4jPRalJXbhAZL
I7FMbO6azq20OVSUgOCO4sTxZGf566T4CTmiodRA/wo5xN2TwD/ZeH3wzxUgt+wyHNSGxcB4Kg/x
bXNIj/GZut2vxUu88E6Ubdpe5Cs0bs219ZLGpgm06b0yW9tP+wkinf2uRRExq4gRagmyL16zjw34
6vpYTKALrEMgphFMTHxpnx2GQ7LrbuT7wWm+Ib+LKhiP1ePU366P7WZYvhjL07aF5TQoQwPotgjt
RTpZokYLgbPwfG0JO0kbCQB0nMTqXLUlC1LHEznk1XTs5N7JwCy+RK0gVG8GzpVd3BJM6mZORwrY
3LytjGOcnELZvT5026eFFQa3BHuFaFmbYh2od9VhuIPIqVt/X5zAng8ovT2IOp237yQrPG7vtpC0
jKYBeMrX3psfcLV02cE2xc6dzHbzWfWi4yJIuG3eSFaY3LbdtmUaMbo1JzOeGzqBzjSxi/FZac4D
FUB97KpkYXOFxcUVUypLo2ILr9t1rrTvf41e91pBUR0PKsW3AfyLCvQ55Lty+EvwT9jsJ5xRLtAs
pClpDt54x3pqDshZueiXsRknKHhmcGcQ1cB/TBK8W2y+31FUDUmX3xd+NjYdZB8wukw3hr2dg2EB
3GRontxLB1FKTICm8luvaWZa0avYMsLb4SS9sF7V+CDvZtf8BtY65/rq2A4s/zVN5dvFxiG0unSG
aR1Bxq82/XkUkWhvr/ELBLfGi2mmLMOObTY4G9MPM3hrRKyWH3Omv80Q1LJ+n6Gxi7Mug6iGg5wp
rnLTfvG1IxPzEW+rHysyOSxufefdHKdWDyzcqbS70YOCizN9Y03FqdNiT5ddzTfBSUuhZyvc9Zgh
H/egy2ByC30IZlTcK5gvcqccWapWP9BPGXI6/QGdvMKD7faWd4Hj1npVFSiuQEbTqYP8abC6pyrG
215hZnYyhy+qIfumISI02d6KLpjc6ga5Ukhattqo3x1YLpq134k1lT+marl55A4QcqhmY16zdVbd
T9KX3DhM5kMxPcaD37RHPUjtQav/bDO6GMeFEknvIO5CYJxm14xsiYDFrLNTJhOP4IVOkHJ/fYH/
Q7D8G/F9GFanlsAkXdiXCNeVyxhOWj/aUTc9MQ0lEMPtRDnOzfCly5ZsQUkBaQ5+KQZxHVtVAwuH
7zOurCqO7/KdDlH6zok8Uc3mx2JRTCKEITR0bsqgSzW49TDq4VCBpY1tBZgwC/+xJKDlSW/6U/Km
Oo6C24ki6ujdWoXgK7EMgkdISPJxLjql/0falTXHjfPaX6Qq7cur1m512+32Eid5UTmZjPZ916+/
h853pxVaI85Mnl3WaZAACILAQa/EvDzhuD1WR86swJc1+SASMDOH/weR/JaTXsPRmqphgEcRgQt9
CAJcL9/CnqEkLABKK8fGaDI+BgA/f5WDR335tzVu77v013rRtKVy2gZpp2K9muq5Fi5jfomiZ4ae
M2Sg23ijgZOTVALGaBGfnKKFovlWOfkzOQb6U+OyUiXbmn7TApqwVJGqOVGEd0QMFVJcwkioOMOf
stsht8aC2zpGV0pAk/8rqKzhAx5oefoqdaeq7cxOYcR2m7HrGoQs8spZwDt1rUo2Sva4E+/nj7j2
u/wDyXMJ/uJ03j84T1mCUSbcpiKeAMX3ZTQu2ufIKi7DQbaR5SIcdPOxegksVrzMwqTONW3QIy6a
ofBq4peVq+sXbfIYCrl1jq3XknISKeHmfFfIxk2Ow1k4115Ym5wT4zVXdKP74l60Y/CUz0hssIJI
lnyUx9DUug0D4qAChTfnfjBFvJ8trNFTLJOj3EYhxuKAZcQJutzx9SOePU3GGpLYkA53VmtIV4GH
hjENAjHq4kwoaYaTsJj5UbBKG3SfqF9gRMPby2bIPKrgVEWhGT/5iku5DI0JVj19FWPJLGLV1LuW
IRXZ+I9C3VAo5RsludcqgQTE4MJa5LcsP07jC5+dM1aG629c1A2K0kEVEzY1vkGMozxNP1OGdvP6
vbe7+38QULFWj1K6KNWmpCarpwlmeCCeQz6iHKg7hEfDK8HiwZ20ygxfGTpCPru3nJQWykZbz/yy
wJaviyta3EH4DiK3Q2DHVgnWH0+1w+cJdQyRw4p1GBtJh1ZaVObahMuIVVTXgT9r2V0YZ2baPOf6
v2adfz9B/9rI9wvQyjG3sbLwMbl0BHzjTqru6m3r8Xro7C8mYwvf9WkNg1NUT8EFYGV97WbaYkpj
6czZvx5qTklDXdfKZe6mKIU0wmC1wWNRnbriZV+Sj9WQFAZ1lGlTzWuYukUeAcpD9T39RBhlEjuw
p0fpkT9mnwj7LYiRLRaHA0sryBqv1nDmZCWbdOhjgfGrZX7s82+Iv62Ku491xrvttgO+aQXlSYRl
FuaUXHuLkLfqhYwpCdz9dWRBUB5E4ZdQ6gZIwyWB1Yp/FjFDBpbKUV5Dl7TAqHLsUzViamehefIi
XVBL6O3LwYKhvAT8Q4ROAcAo1TUbHrLuMewYUe7fXEb+2g666m2OizriJ6wVubnqaFY0QW/2fgMK
Okt/Ci7hH6QiYfiyL9pmKhzUn/9/bNFFLJOeLFVbQA30O3hAsNek3vSo27KpmwbeCDNL+OM3Eamc
DphBRDUkm5YciVllx9kp/dDXLOVaHqev3JHlajfVUMTQVUmFQ9U1ymNMZaxPKip1rFTjnaqT3HnK
DgyhNoONFQb5DSvDFbU56TlooaW+4KHLL9z0h3I/+LwLdrYXlkCb+rgCo7yEMLZTLnAA04LL0qO4
afCrjtEOTcz/w8koqqJmqLwsgiTwV4GKQZU7YYQ+GtzdoEANhj9EkIrWcmPvL9327tyAKHVYCjFT
1QBAuJ+4wVyi5Ic1onFbyVfCUBogBUYfNxkwdHRbj6Pg5GJmTW3tqml2xVgjr5Gq+7zTLbDLWJ2k
Io8Dlp54OZQR62Vt29BV2BumAanyh5mrGp/GmOgV4GktsqLSBI8wahHM9i715swaK1NqEOGTAgtQ
tDj7S71ZwAJaD0NGBbQM4i1KcdRS4FMpQPI7Oou+ZGcuxubheQGzWkBaVZx0MzBLu31A2I8KL1Y2
aVNrV+DUgZOnmRAKMdItU/imaNdK+9yySFw3dWkFQR04UVwuqR6riA1GhCCSCnYCnrGG29fclS5R
lh4HQ5CjXBL5CHu8ZsfwYID1PECDhmz24EtzcH9nJ8ZY1khtXMiLyZhqACXP6bJV2N8IiWhkL4/l
sXCs+dTdsV4uWJDUdlV5HYD6CBe0TDtqhjtwn0VwyA6f9lVy+5axWk5qy7Qylucwf5esOws2ib3F
o3yJDpkfuiKjxoh8bM+pUfFC081CHKQ4evAYWbafOFCXhPFb3nwe0pqhJ5vavpKLihlQgTNlqojl
C6qThBlPk1KayxwyLp0sz0Zfchu0LI4BSbqQya3kOF0O6YuGAh9MukXGlM36+7FFicTGEuYGCpjv
pRs0303XhbOgTCTFfq3OujP7YOcwxx+oEL1ijK9ZfZrtf3Jf2vZdK1zqQGqEpa3yALno5Tv3LHrh
oXBV1JfIiMsjtzigqtgxXvKjHJudxR35x3093dzOFTp1SnFTjmaehaBn0WkRencKlvtgYSU7/2Z1
UXOhKaKiSTJlDhjHE4lFBw3NSlP5XBxFS3RInp+8UfbugsaO97kK2pFVhsREpmwj6AxxKWJyHyjN
6KF3yPsJ50iPhFuNJE0WX3BI0p/lZzZtUrpJTBkKwpxJV4jEuvE6cae4OU5o62sf44XV/s0SkTaW
XE50ecGrAx5Q0F3n1W+RJRxAk+3jFeXcgqjd8EHWzvTem6fSTUK6R3IS81jLR8A2GF4XNODzL4/7
2rn5hqmuICj1BEW6wQ0FkexCzgfhoD3GR84bXjKL+YzIbznRFRYVTBnzoJUhwUqOzZGMg0mt0e2P
7BqrzRNoBUSftMOk1J2Ko4HjXHApgvvga9tVZszpNmP5yPJ8OBdWSNTxWtVdpwwGkH4+0oM59yWH
yRmosQIrDuMQ2nw8XG8WdbLKfZqUBYkgsnN3lE7xXXrErBSrYLKSMJFob2IEIVcv2Kr/pUDx0iSC
jfQfJOJZK0h5D9QW1lxAAhTygkKIhiJbfajAuVK644H1hsYyKMplSJhlbEQ1xArnr0P6J98yLuMi
UeEP+iCjhUSSDUPR3mPA1W0uluI4QXKEhFuyr2GoXPSgPEuZNWMgpexMB/4Y9pbiCZZ+Lg1T8Mmo
G+2BxTy5KebqV1B60htygtJh/IoJzceJ9DWKGG5j81BbAVDqYXAht3CkWmTA0ArpUGVPIivo36x4
wG3nr6WkFGMUBS6OkYe3jMP0OboDOTUZwU4Krzv0N+mRWZ+5r2TsKqmYZ/kq1grSimJMShaSxI2g
v6hGhEnXjPCVAUBnbcSMa8acbFHai1aTRqYRsd6LGZtEJ2iKKcyCGO/IVu3wfvWM4n8v9Am7voZX
8Rn0f/+BzYiEeLc9e2emX6m/OIltFpGKMD3FULbqUqmjrbDq/bcj/xUKdY7oSQtSG/K+MLjhQTuh
ys1Kz6ON4fRedsfSBLLTOxYtko1ciQSD5tpZhCYYKrwTUjNJYQmmIB3z9FyLHYZTMY6UzcML/TAK
LtuSzNPkIl1Ya8I86eRl4WefwehN3xYMX0IwFZjqifM6L/MWiYG7rZA3WOKnV3KGERcKkQpYJXkZ
pGPaM1zGdvpiJRe1a5GKaYRVYpDwv3HRr/UYWbiIuvMDKSQitWaTh4HaHmM1WWJR2zdqPMaVg4TT
av3sqIAL1Uxc3QYFlv6Ezg30BWdW/G0fc1tjbitJxQRaLWtcrGAlQe0N7mbDSY8EiPU0z9ITyskv
4lCIuQCYAhOOl5e6xoyFwRfnxdoXh7WClK8fODBZCAtWkE/5H3wkp2C8nhmsAdsYqm4oMjJMsky5
21GLqmY2OLBUBK/ieJcqrAaozcVSeNzDZFGATVFCjOEQCWGsYbGi1pLTQz5Xhy49GpgJtL9a28fW
Cok6toSgyw05QyYpQaLQNQ4kXZa+p3mUxwAk/LFVkBlPKNRF0Wj5uo9OPv7BWa3AqXWcNCFKJQFi
qsEsmZIMCju+B+dqiWxF6U94x8bNk1FNvanuq7Qk5Th0TGOtxgR7J+Nq/X7zA5ELO6bf9vorHMp/
CEuvhqmO9Ofoj47mLgdMM0HWDAvthMzzf7OAbZ3wpLZRTzkhDlPkHIfPJFVHbtKKM7poq7aQJcC8
nf2N2zSAVf6R2riy4XkujQAXcvdq6wush6jt1bsB0N1r/FJ2TUFK1jqbt3LQXU+v0yOpR+8vhcdS
w83IQ0MjOmhnNAMDKn89SwoxyKohgmuaW1REabHNJdp9VsmMaHt70W4w5O+rIwuPhCIX9MTR5veh
Cla2gOU2/mbZ0OuLcbcgtKZ7VMts4UU9xLIhZ+tg0C2GOJoVuJM5D7HGD9Y8+U0vpd3QKFMqK8UY
cgW5okCTvEiV75MluaiV4nVpxGon3nZUKzBqk7pyStWRQ0r/Dhmj8i07Rg/xQTmQC2znhw/qZXTL
Y3XfPxSewKj42taPm5zUxrVLJ5RxglWd+S+a8dyiF3WUDvsWtZ32W8lHHcNFXvJd2gFEegrukqNw
0T3ZCZ3mtXU9bjFbV3/SfDIMRfoSu6wK9+1oZ4VOnc5poQm9QkTkyYus+KdsEXplwxI8/rviTL6C
hBHS1I/7QjP1lTrnUMXc9FkBDZIuP5sGakt9IIm4+dx5rAQcS10pHzmVRceVRF3rzPBUuTUNQ7SE
PrarwLB/UzDKQaaLmkYF6dn5ySTYInnLOYFLEi2cXTMcy3b647Z7dOcT7vZCJrwvY4Jezrh1NF11
5FLE3KyYO3RKdpBV7VGbK7sM5ed9UckWfTjDV9hUulqXZj4WictZWh+E0l1UmDnSt3x6jVlMBgw7
1Ch/I1SoumzQCWVVS35IusKXl8Ia1P5pXyIWDOVpDMSMoLABDCrQrHTxRpAlJBgn+x9QdFRl43FB
QXU2pSG1jH7SnByhcoGZvvJoZt23fvqxD7K5OTromQSU4CJOpexrFqORD0MEISKY/gLV7OfoUMyF
CYqEXGdN5iJu8IMmrMAo+1KMNpUiEuEHGncqNO7TOMzH35OHWrR+HJUpjhHc51yIoijFFspTKnui
/L1pWNNztmOqv+QBd+av53UfdFNcj5CHO8wzmDNIQix4BsdD8gbqP4TDKiNhur9bGCf2K2DUVbIw
DpBumO7b4EnlR3MOH4cM1C4Mx7up4ivRKEvKxaqJuh5IIw9Ko/Z1CXK3SRnH5qa/XYFQdtQOXSig
nAgFAMkxa/xkwOymxSkTVqHcvt6hneLXZcMYpTmVCE4KS6r6T9Fs/47Wfah4lZREymMJ15SBS21x
OuLI8ubElab71HD3oViyUOcwuDnz0uhhsCjwesX0xztFZ9ULs/ae8gmN+P/SjPFRV61YfzP+/TQ3
klhbbT3lCpJIQht+TfQL9CEpprkNCXh08b7mNB4G2xv/5T6+gqPcQtGqYp9XgFPF56J6Ull04QzD
fD9/V5G7qoxLGnH4/gSG/aCWLRnzkM1Fnh5FKXBEDtUs+2qwXXxxk4guZZ3KKFUlYqB9hYvqgCd1
u7Czp9jrfEUxja+SXzioFWasI0M13sO1lZzSoHNR0wE1aRNnnmYnjns7zFhUIazlpBwDZjcGippC
yfnubRAeJD6zhup7lPuLoDAWkuGD3ssKVhLVXYNZ4EQzZPlzwB34CsEtOhD5l/39Yi0c+fsKRqyr
YZBJElSfj2Pq9fN9xsqfMTzDewS/gsA0Mk7lVEgiKF9x5e7LhrFU2zIgIkGOXRJBh/CrDBxfCEIp
YlcENHrI1mxkpsTq99gW4oZBubdFxstZVgKj0g91+DgHrEiYHFwfY5AbAOXceFBOa9UMAJI3IPVD
4JQ9ahbqLT22uWxfX/QbGuXmmiyXKswjJU8WhGxEJhliW7pXwOAYX/5TzsUQFBU9TBq6Hymr0eq6
EnLk4K1mro99L10wlJxx+myqwAqCbN9Kx8YpK8IY1RpWMrtZfpdyX5s0+y9qtsKg1KwQRrUsamDU
3LlFE1p95FRr3xo3tWwFQWlZvyCu5kkg2gp3ufAkLJ/3v0+29YOSrb5PKVk3z1qr9xDB6Hy8WZmh
AkoL3m5H1SlmXNVVRspy01+u8Cg1K4VaiwuU+1r9GCdWwy12PaFopG37g9Lln7uGlYxg6QF1nirg
+jOMEgsYtaO5LI96ypvVwHjwY4DQ/Y5TngSJ2hJFmBSn6VQXgwFtlYud/c3aLoa5rR5d4KuMlaKL
OYx0cIczcQuR9a329POMhlvdTMw38ZTdsR5yGCpItz1iumeVkoEwltR3Dp8UNpjk/0t4vZKL8gdx
2sVp25JNkhMTXdmt9oKBy0XCWD/WNlE+wVD1WIpkSKJMjTmr97n4JycxFJyFQf6+8jt9MBRdMhKM
8dSOh6p7FFizeBk2JFM+oW7VWqhIDD/WmaW1tqF+GZHmMg5cxDqDiHXsuAe6tE0VhURvA2xM93lx
h2OOl0PSUtPjIfa+tfMzbq92cZe6+TfOjl72tZ2ld5SrmBtdCnlyZ+U1e5G+9uGX/e+zdoryDFqJ
0dsF+b5W3aXSU8/5Kcv5MET4ULw2I3M2zWSnkoMgg5SP4XcY3puuUgvqVgwMUDBZRjt5Slme00A5
G3Uemtykelx0LYXwNw89eqzNHGMsh5HCB03GW56ehuVu+k93oJs7UCh3oMtC2UVoDEGkO5hD89ix
Wj8YW69QjqDF6sCGsPUGD5bEVHaLoLyCad75LQ1TyM9Y+YJBleamFyEHpo7L2imUYlMSDvsYLBWj
nMHC1VHEa1ABzbgs07dBetr/Pvn/HQ9A06+nWSFPGkzRysvF4uLLwA0eX1+MKrP3gViC0OYuGvmk
gZHREqtPTRabfPK8D8DwZQpl73AlM6ZPACCTv8+zn0nHqTtz3UlI0MqxPPUCi2yYoWUqlXQTUHMh
ZR22JuH8sL+0yYvaMQ5OFgSVZhuHRu6W9+c+vS+9ti7fxjRMrHmUPu8v3nZ7pYH0O6YL8OgvomwS
QZQW5+Q+rVwM1DD55I2jvIa+bo/fuR/yexPFjJIw/sRsat5WwRs00ZyVGYVLqbUq8TiEB5HMlZyd
HPnL8vtyxWxJsDIRIpw/9Ok/Rfc3WMp6lWqaWrEArJBy11FIrtMo25kuOvsry5KOMuBwaKuyI9U/
fNbZEt9YajFaraw+BDz3uA+1bQE3iahgX5PH/9UBJUfJxShQR/BIUyyLAIoFQ1myMbUTnqSwcEnY
2xoqBI2HVDgGRWVGqo0+YLubBmtfsm07uElG2TaHIhbQGQNy0V6E8VMbvyzj9bcg6MTZgotskRe4
jvc5d1+FS2vy2ugpHKtrgaEPdLoszpRaVsi7QNE+K9rzEh9yTGw1fvyeNCT5sLKpqCw0jLuA1qmK
G3IHXTsYPCN4ZOzJ+5vECkKUskHndQgytrGthIoZjenrIuVf9iVhrRflHcRphF2mkEQzDFA7PQ5x
5zTjW5ux5gptJzINtKQibQ46Z5VSMlWsFmPieuj1kbd4tN0GGNqbexNKiXOXdP6RyQn7wm0/3Nww
6efQOZGDKikGLKJPWn3j91niZDoEngjAeckqudx+fl3hUQdK2SXaNKmQkVTVhyfppB5RM+2UF5aT
2O6CWiFRGlimypD2BpBqEApiDtUpxQSK2SV8gqHVeSDUYazltj7+tX10SzHaZIxl1gCoT8Vh4iNT
wHTxPuMZMNu3sxsMpY+ocu/kzOiQ28rQjt0/ZfKlEvysEs2RRQfAgiISryxsNkYp4GRI1KuntDxH
y8Ocilak8baGwul9Tdwu6ljtF3VOKYsgNyOICi3164x6nNpDG8lFe++jXLzFjx9Eu0KdgwD21+Ce
tXd/k/m4rSp9dEmKnkYBEdWPSCfZPfrs0U1ZIvmRenphjq7+WT9Fftox5N4u1lnJTZ1micInTZ0D
uXPHGcTx0iEsLemRu/dIMQnhSNK+RFfcgvsTq+94+yC9CU05nK6qUlXJAE0GfKV+d/jJi/y7pki3
B84Yw5JyxLHpL1Jv6h5K/E4imNU1VD6XR+FTY82H9Nu+Pm277b9ko2utc6HOFm4B5hDrZhaey/Rr
N37txbd/D6MhQaqhc1pXMWXkVxPhgqhFYD9CtPJ7l7uJcidHp0ZnhOHEpulL0hqF8mWT2vR9i154
C6WS2rECLbK5KDPrqrflwNYo0q+y9KGkliKRRSufZ8XOivuKVfewaWdrDMp7oVKX19UBknRu+Bgf
QGF1p90puUnGiJDC2ehrgI6awGGRqLBko1xZUMzIWiSQrTZe+fJRmi7zwngR3HziWMtGebC0qLRo
NiCb9IQxW4GXOyjxs9PIHu3yH7AFMdeS8lk1P+t6HkKm1gk88nwTHsa70OGs/Fzb9RGYvmGLB/Vx
X+VZykg5rLmfMk5tACvJj1H0JeMZGc7NOAjTVyReQ4uQ/KHTSmxCteGUllwFe39GSWuLx6LAxnyl
z8Z1ccCDwC7qI7r90cJumNTeKRO4ut5dVG/N4OognfShwz8oXn+s4J1YL5Tb6niDo7YuN5S05Wt4
p8a4JIkrcOe6Ouxv0yav8noZqX1aDFzwph6BwnzVr8olvx/BoCUeu8PAW/MX0rmQ+Opj6WQoeya8
caySV5aM1OmSNiMm+IjYRkH5LkSGKUbeIr7uC7l1gq1kpHutZB1zgQtyeJLm7x7cro2j+ewKdbId
O9pB91stAhcsIlhirAXt++gYk/1uMtACldh1MV44nnP2xdoMhtZyUQ6/UGNM8eOxdqTNcMS8pdJs
jv1dYI9gUv86250F/n2UeGMK56txLB1W/Sdj796bIVeRXxJVvNgSgcvlIPYXrT2HCoNMZvPqsZaR
OgqQ9hsaLcLehW8VWLdrS3+I0UCZPBJ1xPglRtzMUhUi8kqkIQ8iTBQHnBJ6IiItGeOxNf4aNY1p
yJ/74C5WWKnsbU/5l5WLlFPpCpWTdR2QpSpzp1lXcs2chlFiFV1tnzyiYhD+HwX5cWop1aUdBa6E
urROdZyOmT0dYk99wshCZ35lZc83b1baCo1aSV4M02aR3tFk4im9AmXI94SEgD9ox9rJ7lh7t60r
K0hqJYuIy+qpf4eUcE3FGDwJsWN9lpzKS+64E8s/byrLCo/yz3oyYvyYDDzel1xMHDuQTBaof4/7
dr5pZisYykWjBHRq+bBByriuUGyDHp7pKZhTcx9lUw1XKETYleYbQi/FQgGUKLov9RlkR9/3ARhi
0B0oaS2KQsfXsOTgIY59XntZIkZQsO0Rb0JIVKDdqm2mxD2EaDD/QL0LnPRVMXtH9zU39EvODM91
aRanGfPnyXBJ6fn3RKQc8tyNC2nsxRqKgqVymT/r9Ysa5SwuT5Yp06UrXNwmyM4RlTj/7IVKLaLo
/6wXmmXKEuU4wH6BXu8Fei56xbk6krCnRHbf1K6yS/I//IGVbWfpCuU8wrSQhHIEoiR/5waMEgOJ
f8mIUDezTCsPJVHuouzHIFNaKGQEOgrp0J0mvz2SMmTmXKPNuHGllpSjkLksnwVUlaAZpHcWu/eS
i34MPRB4fUbV4d1/udWuBaMcxhwZcYhCPRKIjKc4qk2lqv2Mn10Voxn3NX7TBd6icJGSTAeNsqZm
2Kg69fs2MsUxtITwyuvXNEGbo+KiHsXdh3xvIt+Lsyjxaj7FGLYSB2armCrSBLpHNDKyKwyaU5/5
C+8O3mhrd4OTHEh/b2MbDDsnmrH3CyhfKWPmkBzO+AWV3jlR8EUXPkl5ao8FK9u7aQe35aV9pior
YVKJJI1XfmmDyEwVp46+7K8nsd4dYT74zBnMQVUDDH54kxI/Kp3977NkoJwiNxh8XKX4/qjfJ9pj
mfBmmF/3MVgyEANcHV7d0vVyo0INtcBfQlDhRT/2AbY97monyC9YIWC6qBTpDbY8OyP159QeRkZa
hOufjCpmpdy2I5kVGlnTFVo11nke11izzhb9+l61wiu52sZnUBrbPLiAfnOPKFcoK7pRVi2kw/ql
2b0qhGY8s1iUWIpA+Qq0xAdVoUCoSQR5R2ELydM8M557mCtHOYe+TCQM4YMm9L58Je+LoZNay+OE
odK6i5QAY+EY/k+iPEGGqSR63GHhflIa/QwBkYw97qsfY+no0r44iaJOJZEtZ1wC+b6ZL4b8ug+x
fcrfdI5OUgacyA3hhO3RnuL7wI99zgoOaBxEl8FPLWc987CEohyDWIpJ1iYAjAcZzP/lDOqwpSkt
zJcuGYEhUa21j5Mxt08iU4IVQSB3H/JTVvaUdFXZcij2tQrprFZvvHCelddO+hKFOUMhaKFoJMqS
6mlW5yUDEsiYH8M2tXl1sJVcYDg8FgxlS9pc63WZA0YsccCB5Ef+mqqsueIsEMqWYhANTJKeypay
oEMX7tVOB+W5jFk9BZu7I/OiAWYGDDulNS9JwkQHV4FsgUnLbvLJEuQ/myY6ZmV2L0wzo1ztQ9z3
vkUrOErvur6YekEEHKkfeac8Q4E5yXOxotgPzohGoo+lum1QuEgEcxeXvFLlGBKt3KkmIUgIXZ7R
7rYtGRmDg7YFQeZpGo0s6JcSY2plK58vA649RmF1ka2H2LzsRdS+xBhF1zIyNLQHfJfxhklXFxrB
2HPCAMwRcnK1ctCWoDblmj/FvPQicvlBAMORsrCaSlm41FUvltM8C0TgEtrrn5fv9iieWDmuD26R
lo/SligIcmVpgYOBGqhMf1N9DG22m0N8bmZT8sl7479tTKAhKbUpU7HT5B6Qgvy97b7kEsNHMWWi
ghklbseMrwUwYJ4Xd/6U4VXAcLJTeiaUODle2Vn8wXR8RktEPM3K//Jzlrc9ZgVa5VRa/Fgch4T1
sMKCoBxvl2ahpsxYtAxsjMPXLPhz/3zcdIaqhsZsTLUCiT8lQijrZTpH+L5SVuaUF9aoRqbGefso
m1KgGUWQdYz8E+ii0y5rhxB3X1hw05pqIIBjv2NAbAqygqA2fxx1fso5QMTFaeAsUb/0sbsvxYdH
J7LfMrrtMLUanD4i3SYdpkbRj2IiW/x1+TziIniWbOL9gnN4nj9r/gQGPCQrmIwEW8sHbDTtGJIG
Ui7KctK4zJJwjLBJxWVMTx2rN5/1fWrtGiPKJwy1kZGXwDCzbPJD9d/ycJGlUwQRNUmazn+kT2/T
ikuMBRDJaLhFnHvS4OzvzpbnXCNQHk2LyzDVZiDUVXsXHaPGr3nBel1mzpz5Bzn+sg9HogQ69lrD
UXtSZJxRxAQuzeE/6/ustyrhvhB4VOFZxnTYR9vSbhW0M0iZ43YMQ/rV08RFO5dKgpglT9tTWeWm
KA7OkjXW78FQaxiKZZBwLRQ81HWzy3ESRE9lxDCjrZVby0KtHNcFWjMsACmbxmqjAze8dM3dJLw1
GDEzDbq5L9OWcq/hKOXGxEU8Ts+ZbFUooIm+DOrr/vc/3KGJaq8BKBdatk0uxxn2ZrS4i2Dn/vuU
0Ris9ZnTv7I6hrY1gaRiEFOCjpPaIjnsE03UECJXE26AiyuNi5UrL/syba/ZDYTaIg3TKZVIBggC
Ms7h+F4zwRqlOfsom/4UlP+YDwWiEXgFYtKr83OJl0yT0SJg9Yopew3GUmHghj2cisP4PfQmqz7m
LubfHljXW3Jo0ra7wqXzT+MUQgcH4CYYvtnzl5QDg570Y1QYZ9IHupx31bgJSCehkrlPg56H7pGK
v9lpzeZp6EzDKv7UvysoMgztCP2mKiuRzpKP0pGlqKR8Jus616rXVV/0eDqMyXlmsRD8jerf9ISy
rb7Q9CweECE3dvZc4TGi88m1mkynLJhEyyzNJ39faUuXNWOjE6VMygs/e1Jx4lh8YiwIsrArCE2b
S9ydAdEXn7L+GEA9AtZkG5Ztab9izFM/FsYIncjDa4mUkSEzCqZYQlD322jRl6mWIASeAUhXprYU
Zs0qj2SBUKaLea9RWJTYeYEwD3a8XTZIGKaZw3AR+zgfyFWmKo1zFFQjrJtN7bvipk58BZeczd0t
V81rHglLHvcHA5Scph/8A6ag/vSxHwhWkrnkFIVc/GY/PvR3EyxWuUYH3uTsf836+vP0uGFRtioW
olLkxJ+LV1KJ2KIoLMaFBbWP/4CP70PBJY1GOXZjCuM5JpKBGQBPNuFJOUSYrhRZqdO9ys8jJmMr
L8Hn0Ir8kpHDZO0k5StSceZCqYWglfAQC6eRf6hZXUhM8chvWNnvaIj9VOI4tpSn3pnOpC4sfsHI
zVf9PLrEL3EYJVpiEkR7YtGjMnyhwlO+QzUyFIZ1WNrRV73puBz058nSTd6uLPZL4vbJslJRyouk
GhJYkgJJwzfC4Fej/Kf2DGuyeFe7ClZjkvnHrFFVrC2kPEtWp3EYkuOML/6Is2OGDsKesxnGR375
nvFRnqUXuAbNo5BMf+lsQqife8kr56jn5NtyL1wNTzQrK3mZWHN7P3RhUbbxnoZaKQ+KHqo4ibGB
2bn9FL79ZP3UnPAYfeP/UDzY/6G0Y7d+5b/ui8xYVrorJVf0UQMZAXypfkgnn+PvqoGRWN0/dHCB
+NUwAiELIrUCRJ/7TeqP8nFfBNb3Kb+SF3qa5DXWrgrvp+JUsEogWEtEOY9ZquemG/D7Jcwz4Sp7
FmMzET7/nhCU96ijEPd7EmAIMYpyK9SX6V/2EVhiUD5CKZN4VIiPiDu3FEB+5gbMeUybwZ+Ecijw
AYvgjKM8w2xg5HtYIlkw4AmZv+ZvAdx7YS8nwyn+DHNwKw13/6CZhjRcfjTbGyzlGxRuEaYeLOl4
MpodMkdEPqZH1U18ZtnBtoO4IVEOYpmUVsyTGI72On3P37pjdyGM27HV2zg1feQvZVc9YU6Fs795
5Ls7EtItpxHf5WEbQsJGFKwRBUuc4QbaNy3xFgP8Hk/Z+LwP+KEY+KdH+ktSmqYVYzerdGyB2DqT
beCO4jWdGd4NvuTnz4Rouf+2jCbrZZsJSzmLOJoHkIsBtvusK+ZMBrJlduot96gy6l3pmj2Wbuiy
yjsY26pSLqSZJzlWibAYiGh1vOGmxfwmcnApevscLrW5v7jbpnhbW8qj8BKn8EGHLMTET2ahX+Pl
QYme9jG2veINg3IovKAuWhNDJJF7ypf7Ljrsf/9vYo4bAOVPqmWuJamCKcw+Tkq7/jGY6PP6vlgq
yhFbjbFkrB2iPcuwdDFfQRwjTdANeJWlZ07OrUzyZJVxXjF1kHIngx5EaVsDS7u0mDZbuCXiG84K
McQH79A+ymSZg5feK0X3DJxyLOKgGnM6AZOw0fEYwkl6AOdrjxFzpEQXLb330X1golEDEwLlC+fJ
p4Jd7kmsa+dXaMTRrsKQpinmaZzxKxRQ+xJCcBmjpkjfXmoXFqsHkuHTNCqvmCWJrCkYOffOci4d
DEfCkyG7hnzzaUa9HUo0JWvYh5jZUcPaQCPpqpMpoEY3A61OdBjPjYmKwoPEuAUzbI/uSJSToGiy
BpJFzZ2hXqPqcd/2Nv3HLbVDj45c9JyrYwM5ljDDuLf8Uyx2VjYd90E2z/IVCGXf+pwWYZsg4Jby
wcq7T3k9mlH1EPUFw7RZ0lCm3UxTnCLzAaXrDFNNXxM1s4XM25dm03+spKFses6bOGlaLJkQZG7F
BTZf6nfDMlj/R9p1NbmNM9tfxCpGkHxllDSa6PHY3heW7bUJ5hx//T0Y38+iMVxh7X1WlQ4baDQa
HU7X0eJUuSj//hoUf3OSLnh82mQauqy0WqxeGyR3ja8EypkNH0lWJzuh9gic2X2L1qsVR7vwfoTj
RCV1+++0zTdw1wyo0iw6z5C596JH1e2c3Ktus1Phjhhgp7jZx+peXO6/q/tIU9mqadiWwRPVL4rS
JFBQLLTcOhM5zJIgJb+vlxcATqqSzsbUZxViWMgTDPVZq14a5aFDO8F1jdlXywsOd4FmyUy6gT0r
rElyqPo1Bhu30f19HWT/Ft0sF3fKRtj8biyA8mPaGbxllCS6ugf2i0OMbKgnwGN6/lYvL1Jxh20k
q2HaJfCizNG+gpDi0HrlsTmxiT9r2OPtcU/vJozf+xdzyUQryp3B2o7hVbIXCOuWiA/gXMW0yOi8
fFVcnIAgDeWDiHZcBMldqwudUOzJClOUPFikb2b1TYq/CpZ09/XxcwsJz8Gcj2mBKjxgqHZ9zjCX
uWuJV+vWeVhUjJFp3KTCTAhCAykigtf7Pxzx/20nksO/XtiUdM3aMuzMqV7ip/5hwIOLVe6aLr1L
n6Kb8Y76IiXavbg3AjMvYuMlRHEbL3MK0HYCRYsSdOvgJFblqNXjXMZOV49BbwhO/fWNfEtTY9Fk
VAkzK2bmZNXnQUfBo4jWSwTCmRa9SMmaMMH09GRZXm3ddb9LX/n6rNqsHfuEzdqRKtGyjmUtyFA4
UtMjqVo6Vi4qyBJJwpkVuirlumaAATfvcsJcL8bNi0TMg/FXhQNXoAnxX3ha140LkTnjUmq6Xqwm
UK1b+14/RaERI4pW+JiRFsYSGugmj94M5/5OPYiKiq7fCkTmbEtDqKLM7FZIqhdFfxkS041T3VHL
0r1+3EUry1mUXp3K2dAhIzq2XUwtx1g2VxO2erEj9M9mmryJB7a2XNtMnMlNR8cIlEOBYTlLhZDu
v5nNt1vmRi5qyYcBm9oiakOBx6iYssN6AAHKkRViiSIogn3ig4FrVUT5yARDxYwzaJi/uj4MVupo
jYgbX7BRr5WEm5PWa9G8UCbS0jyY5GTpTwkpBD6CSBrOYLTSaKGwDFZpqVKnHB/IQtzR8q1E9CTd
d19R9wMKVY3YfDTGkmQDTU8QpvVIqClOkTvls415r/pD+iFuPVY1lwWYsS4snN9dRtQbEd2UTUPj
8+RWNhf9zPy5vj102Y1WPWij4KXBVumNsl8g+JQ4TSWZGgOOlKbFzqS86MJc8e4VvUHgrkm5NDrk
1OCNjwErNizC2mfzsftQFMgXrJbGXY3SrOE2fs1/quc4D5sI04wzkTKwaNS19WK/bzSblJEZxSxW
rN/mqFsYwFWE7oL1cQoYYRF9LxpHvXvfb1aP03JU8IFdHqNi3NgcfHUuwrGQjnkBnvIh+ZLpqdtZ
lp/pU/gHlnYDy9Z6I2ZKVF1BjAdhmPYUKbdrm7ipIXip79YTkw0Id1GOylyRpYJmZC/a0bivj0NY
QT64wRqbsS3sPN21GBs87oqMsspKaQ48Ip2t4mQZiOnYQZOJHACRjnD3oW113bxIWLz0aHx8rWw5
1L6OrCAqeg/2g/50fa9ER5i7FVcjNyN1hljF9FnrngrZu/7/u57FZdn4bo0+6bPM6vH/jf0Q09t0
qJ0m/0tlmZj6RuoFBdiCU8xXz0dFVmWJBTTDnv04B2NOCkZJqv6JK7ERijMWq7mAL5+9/dT4Oda+
ZumnQqgHooXjbUWUaKCDgCj6Yw5nQgelAdrUMVLDN+9AqfeYPGcPsVsjOS1kWBKous6ZjSKyKCbO
ArrXJzdZ/+qX3qnL703r/zfd4OyEWtZ2UmjAWfHG66nTR+8V8smovQ78v+XzdTCBLeQ5mguq/3/J
RHoEt9mhBXUTi3eLKu1Ea8eZiVzXwZ7OzIS+zq4meZV0ovN9RwWvqlcmhLdXCZsvTCxUEvJVxZJk
jnosQwXlsPfKB0b4UrgZslnKl8JVj7Nb37R+pTpSWAV5KAX6Iw3pcQmXw+8SBb0+jBAx0ggxDFXm
RzssWtuiFAU1rWtWOdT8u2oaTxLq5P72XVA4cw9mDdu0a6DIJzaBMgt/MG/9UZsK2UjD7R+GSESa
2jAchPBZNp+9yOPj4P0oBBGF0vfN70UsztrrTTZiSDrgShou7cdGF10n+2bkAsDZ94W2eUMNAExu
9cJIj5pbDU+S/Iv9uUPmkxxo5qAYKojuRHrBVuqthv5E5lMSOtXmrpGBzBqm2uhTqxvurH/AJaCL
quP2oymXXeMzEmZVJxItkf4gt4OPRutwvKkP46H7ZIQkWG6k5yX8F9SM+1f1RULuGhgyKUfjDSRE
f+Wpf2DRG91TTooLb85LhHNR92tNUDRsqkS1ZQz4+9WvilvLlBoN+ZDGXwPjSM/d4tC/pQ/Ve9O3
ctcOx1P5ogYopBS2b+0evw00dyXMdjarsQ3oFPE/7UCOzHqKAxG7MCaoA2UDlJ6Gxp2+WFcnq5IA
MwbMoftfC+kfxRw2MNypA/MLhhquiK+PGPdpK41TR0FKDaefB4GnIBKIO35TNbfpKxIqlVGmx+iW
GC2KyGztZyEvEvFu1tgUVo0OSySuzjBbq2Nho+AvBNQj3hKsvnpsXMZmFYfW/eKlSEGu30ohY9Cu
+7X5Cu61tpYzkbsBX2FqTybKEvG4yTVBReB+4H0Dwp26vsz/XxVNlOuxAEsSro/KScYzOg7a4LrX
IJKIO3KY0RdRfYFEdR/qk1/2n9P6/X+D4I7WKOkxXVtAVJFyWufOqdQsTNbv11H2c+ObZeOdLbNT
1CQCzPq18kk4nocwQurAus9v2EUwhuJw8xsKmlfXYIPJXdqdnchRwZpm8yPreloP1E3uNJjnGA3V
I6oOu8SpjiyVW3+L34mi3Xt7hy5nAqpJZJFl/jGQj3arpCs1QM/yXrI9q3nULYF67F3fWwhOF40B
VcYaAYSx3EnZrXBeAVsg/g7d/j+nfmNZTHhN4//VLH9QrNUhZDpSvfFTIYPabrYdaT8Mf1I009Rl
zlTRfFbyJopQ23LfLHikOYuf+VVY3hh/KRi5GhhuHYqqo3bXj2BMqa1giCgaCn+90ZRoiEdVg3yl
hBolI3WSXmCARQicqV8mK01ijJB1jTwgKGsT0ZnuVg9bJqhMTbTYoWebs3nLONPcUlIDV5YWFCiP
xh3pUbRuO1rtsr4GlEX7zYclbL/+i9Hse06WZRJN1vAQsFW+RxJkRPPcmECnZ/WE9+h77TAjDdl5
ijt86v3u2IIaNHmnPgmsye6ybnDZ75sQj572Vj3RjEk9nom7Hgw2g3EJuiM51K7tdSfR/NJdu78V
lTNg2gJLQjBG+sfQgTNLQfaH4jgds8AW0nyL5OMsl56if1ZTIV+mFGd7QntW9Ee2Y7OEnO5bS1OX
OYMYQMyjHZJBcFHumr/N/3Oa32jq0qUt/l9J0o9UVx6MtKLOqErH67ogwuHsRjkMMZIQwEHJAtI2
ih81Z7OmgnifYEP4OsqsmJtUsbD7nT2eCjI9jcUsCB7t+tcgXVBMkGLoeE1wKzbmWd5FPWyFHiYH
ViIf3+RBiv729DtxJg/TtY+Mc6YMRUGD3SXcAHNLqM4tbdoFwOtghGo5HBu5vCF1KxBwdw0tgqSU
DdpDjTcWiT2UVtGZcGaaZ6N8MVKBxv3DAl4AOKuQoF1vBkUlgh9h91nz0qBwm9SxvC4Y/cixDulp
cJRjev4XJQoi2TjrYEjjgJw6oGVMMH1nPUZhHVhH8JBnup++zH6JkSRR6V1X/dfs2pv7ebOinJlY
W3OOJQzJcfXcY4jzARHo+Dj77VMNw3sdTSQiZzAGNVLtHL2PrtVV7jR9WE1BUGnXR0Sv8E8F4Q5A
HSe2YjJxJnfyx0B2Vb8LbX/EfdKcDbd1y1BEfLPrI24xOd1fCgLDDo4HYI7e/LCE+gmzsHvHeFJa
V383ePSQOuATu7FBlKk91KItFKwqb1hqFc63NgJ/cOdAuo9vEFxyv2Ic3YraFtYoJkqk7jtal1Xm
U4J6UWNatQ1Eei6Pyx2K3j/pR3TdGWHkFB6qCrRP8ZfrqrNvYH5uLOH8VNvI16QoARktRz1+xtBC
J0sF1mXXV92IxfmqRWWVC6mAsWadpxnUpfkURGnpVKKbcxfJlmWMnkf/L9j9fnU+WrOhypjZOAj5
NxIH/Vw6uXmzRoc/WLQNDHe4TQM1OiqDGTHYYP6oxW6hfL4OsW9ANhjcmS7nUpUnCgwdFotVzFeu
9QxK30NxL4oRsMP7xlZtoLjDvXRZmlmYq+1269oceorJqE3bDs5AjcYlSxM7UarZzhxrIoKAfY3f
QHNnfFWasqlTSDkH8QFFlKhk1FEPjRTrefIYI20tOdcXdvdUXxD5zHRmxspQGRCWjJ/r4qbrwuv/
v++NbgA4tz819ByMz2w1UeiNjQuS2+gweIzMKHJXgfMjROPObyxXg5H1eJuxDkwW/5b88iY7Ll7h
xcKWlX1FAWsEahZwFVjcbiGGk86KDG9E1XWntp8rcihMt5ze9+vzXL2/vpD7Z/knmM0KADYPiUpr
NW0tAWbmqClBMwfYHAaQWdatilJ50K0KNu6ViPvtMbgAchvXz2pCO+bkGc7k24fey56ImwYWhmg2
T9nJvmtjp3hdWfmmRdl+3Tjtregrdu2xffkIbj8XlVaZmePdW6H8xLQey/qrTQRKw0zHNUE5e6xJ
y9STEYLm6nd7DZTcduppcOkapuPzf9tEdho3mxhpkt1kq4TrJV5PNKM+nbRAbkwvNUyBjymSirP9
RUNmbWINPgY6cOp6chT5OauP6ZA7mbIIrMi+chJbsSxMMgOV6a9yGbJdjJGUGK6s124SP5tV6yXS
bVUer68fO1Fvt+qCw5lmJPKiMbaAo4OUn0WJWUGI+tszFFg4zsKUrP+Jwx3sLLXJkOZ4qYGl0TXU
h3mJUe4q2CDBmvH+lFEadK0zgBjx+h09qmFiL+5aRIe6pbVgf/YfHBeJeFdqMpdo7TssHOL445k1
vK2e4qTotFHuFgQnELbC2Da/vy2/iUIg+zfMz8XkXaoqsdRuHQFdkTs1j1FxIEqg/YNzcIHgTnDe
dg3Ja7x51bA/12hmisF5ylp6/kUui5m9KypIuCOMVF2dtxrEQUAHi1h60XFG23QVTAcpuK7topXj
jnADGrlxWQCVSmCiifM7O7X/JO25UXXCtHRjkYayaBYaAUMNrVAN0T7kJifjyX5KA9PvVIyBALl1
oHxK7kVR5/0HzUYnOaNRrLOKpmNA64AtEaVSfSuEr4XsYObmiwOmp+JoOSC7Dmnvxfci6v89CwnH
RDNwgWumxXvHcz5rJMtg97s2PuVqf5IqeiIx/VLPCMJLxvfru7l3lW3huJVeBsR2TRY2VpfBHcz5
QCi6LjDZ6ToM+xteP7cw3KpmUVOmawMYRVWzxG10pX2WSdE+yrqkZk5BrPR3x40yc7mF5KyyRuQ8
A/8dbrXie2klrtknHk2E48zYXX9NMs4qT6XWxyqFZOzR3T8rTuyPB3Lf3rXhJBxgJtgt3i8etSZa
rBTXp93cTundrJ60VBBF2Dvem2Xj6YtGu26McgKE3udOOrxYjYDAViQD5zxlURmNawUABZGk+mme
/9Lo7/Izc3vPp9rLybbp0AGjJeDFqPoEE9HA9J8asegKY0b8yvbzAwXSpQY1F9t+450V2kF6r3tg
ngQn4I/esj9hn7RljdE22vDubc7OlzOK14oMnucinWPpW94IZnrtb87l/9nvG8OrLk1vV6g4cSca
+bGUhElk+eUUh9fNwZ7HtBWDszpxDfZdyQKMRGol7HszPrVymbt6XC5h0i7jX9GQvbN7TJKe5VJI
N7J3W27hOWukZVI1RglsbEmrE+juz6NpPEam4WdmGRqD/i5uzRA+ZWjUqi/nicC1Fy0yZ5niqKuL
gr1h1II6kupXE4Z06qJnuwiFM0xUNmSaD0AZ6Ogl2njOZYRyKxEF495z87KWKt+F1a2qIZcpYHL7
c9x8owP41pEJ1KOgf9/JX67rzXWZVL7tStL0DhlbgEUI1KJzwlmaZyqa6rzblLEVibNQSV22RlQD
hfnzxWk86A4b9qMKu+R2q6C3SJyLOCdjWqXsOEd/6acf02iXe+TzQdjR38aBkOXhuuKDUvjX400o
nTopYccblxXCES69709yUAXSURQnFW0V+31jSTK5nKaVpe+p/VnFtWuV98X07bo67N9VpqqiFB5k
6Pz7oR3SRCNFZYB7E8+utHyY+t8d6vbjJrlAcLqg4IECyl9ADMn6oZfpaerswEznP7K7FxhOEYxp
wrQuJkkLSt7JRpPTX0YuuHh3V0uRCVFNHdXPfEfJPLdKjneC4RJ9fSf3w7vqjwg2QH3+PwjeP2nR
kWiOFsRQ2695+pw1nzoR//2uJwlGcBt1Iah24Ctn13KpY7vOYbunG60NM4LqRNuNyPN11dp9vYF+
9ycOZ6SJGRVkVoGTHllqaDx87VH71YelK6LJFUnEGerIoBjqrQMJ7SWuun6sBpxL68O4fhSIxIJx
b3yVnyKh5ODXI6mRydLRJIM3byqh0nhVkCMxhyJoSyk9F7Okh/KAQlaaxspt3li9JxH6dP0bdp9X
tq4YFkH4Ba8bziz09jDUSYZHsXY/+aqvHCwkaKPSjUOtcJQnAn4I1avuFd2LVkcOxX3y+9Z98wWc
75FpZjzXFQyTNgW1Vrm0QgWTGo6Pzf2c3clT6syJaDDerjHcYHIOR9p0qloUkLrOwdayeCqaaakm
cKp283/bteVUdjV7xehYiUXvVS9q7f5IabLBw4fZ1b+ufvFJPDZkV7SNUnEBWYyALTDoDwGjNj63
5d0IZrrh8brS7BsuNMEhY4SGOL5EXTMTDVV2sCoJvIpGy461prnXIXZLkPHS/YnBacVYdb0lIfoF
Pz7+QJ+L71rlZDc0IF77fcldGZkVv0JfpiiBun/4L7icZvTSEFV2A9ymip7SaTrkaxrSWDmsavly
XUYRFKceZpMohcFEtJMSFKeYQKzea81DN0yCxWTf/NbOXGTiDBrt4wmNQrholDb5UFjSUco7T6p6
f4zR+tL9SdfQZuv4SnXMWTGRXYF6REr2aMkgDY2rycsrUdnxvqb/FIuvUp+s3BqlBjhLqjrlcpaV
l6T/cH2P9j3Cix7ypDkI8FC7Jtik5ZGxNQzhjHJ/E5n02e9dWTj3UaATPGOOslJlaWzIZJrvp/hj
3ipugXyDNngCuXZffBu52BnfuIND0Q/ZXEInpMMCfpLH/oz2dD+5ZbMtM9e41XN3fGEsjzamOIuC
eiIpuUtnKW0Ug2WQ0kZIwFzOytr4heYU49//UUr2IRspzbxvtFHD7lm3VljclOf0mWWFo4caXYAg
Wg3AxvfQBIyKrxAE7oWaw1kSjCCyuqWGkIaCWdzwWG4y02djxhGKchdnODQibjDRgeAMiqTnUaYM
2NNSyzAvV/aNUgskuwqur+quOVFBzKsSRdfh6f+6qHSpKnNdAdPVuDX7Q1ke6+JbjdrxSuCF7140
GyTO2VdTY6hsCUsYxY+zLrsge3Kuy7J/R28gOEefaktadezAyafFn3C69efidnQc+y85YDHl+dMq
8i9308+2ZinoydBQF2dyWmlpmWqB1QCO/+PoySgLzm7n2FHC4qEPbW8SNefvHvUNHKeIvV2m5lrA
n82y3psw3H74EBtO1d1ry33ffO7+6O20wePUcFpyvBIy4CXkXZQ8qNFtnogaQXZVfYPBXWll24/D
GGEJ0dPpSv2dpX+d1C8C3WAf+ubevIBYnH+eKqU9lwMEAREXOZVB/Fi4tpt/fx22dJbC5Jl1jNZu
d2OJ2OP3veINNnfI9KbpynUGNhs1x4zHEGApGetueF1KwUpa3Bkr4MlFYw8TSWv0EjdBD3pL2ghM
xu5BvvjbOqeCc7zEqGlFEsei8UEfmju7tb5el2Pf3m4wOLUrYnDukJh524Fxz7qDRlDpRQEjJNUP
1BfV2u9W4Wy8e34iVlnLk9WtwGOJqeqRBpmrPOY37MVU+oxLrxRJyOzCG328SMjPwxripjYXltce
AyVIz6z6p8TAqGFy0D7myV8ZO7L5IOIE3VWQDSqniYMWR/aiQ861O8WmO3S2Y6V/wgS6WUyD00Jt
1O0sY7lZUy6fVwl1rdr8SR/oB4GSMEW7toScuTdai2hZCRyp9fPEwbxN0PLOh+hs39WHxiuO0ns5
sBKnFc5ZFOmnwXlc+RrpNe0BXZ5bD4P70LeTf8nhD9inFj0Nv3uuNRUZS9vQCNoo0N/4+jkb18dq
erxkBrP2Bu20qu+77mOziAo6+GPNY3AiGeUyVGPNMPJDMj3mvYDWi1f4H/+PpCAKrGVF5ZtBIqNS
ZZRZ1B7pztLwnJUv6whPEXESgVqwbd+qBQ/Eqx8em9GcA6j5zly17jZCz7VTOovXBKxoVThxYG/l
WLWlZqDJBJwy3P1l64U9jwlWLh/c9rU1U31uvwySQwbEtlWPQkqXpt51OfmjzMTcoPIGRBrsulgZ
6tydIjWYiafY/nUIgWAGZy3mts+1OWYqASeXnNvx0/X/F4nA7dRqdkmfjgSkBtlDAxdmOti9AIK/
9vlV4mzEtNSYfEnBm6C1BzlDHXPzmOh3S1E5Sl864yCAE60Y+31zUNPOHBt1gkTj9K2zDpEp+P83
E35+yIP5PsjlY/DX6+8bADOtq2giANDDyW8fSnSxJq5xKEIEvYgTPyCTgorw9FZfBOr2JojDI/NX
smpHdZJDGVhxIIg3UdfZd+5qOt1H+XWo0ISO1saRnkW1PvtachHZ/nVNZRXZgXgEcLaUzrye++Lb
+LtMqq/CoXXcAh+UbKl8YUin2rSeu6T1KkoctXOS+IhmIHlVvHGNBQZqV54NFvdiWMYsVZYM/FZE
ejAk0636ySOtLCjz2VX8DQrnpekLkjqJConM5H2xeJkaKBiN03+WylBbRcVm+yLZpqrJug6KCO6U
NbbcG2ZvNd7Q3EhR5ZQ5HiYiN1oEwp0tLWrTMZoB0kl+M94mY1iLSLv27ihEQX/KwT5hc7qmbrH0
RY4aT1ZO5vytXf04OuTyf10uTgNKddKkfoUkIwgfM/ljut6P5ZfrtvXNw/RVpTVNMWxZQTqdz9+h
LiMpUhuyLCdUuHp50H6R739UYceeyK9840DzaJwpN2sFOQ4TaHiV+sqzUR3gyyLa72onRvBdZo6d
hv3vlqLwqJzeleVY1FosNV5qn6Ta8qMlcZZaEhzYN94eD8NpHpodLLlKADO5bQLiQjRpS4cEHayK
C2v7bh59UeRauHucJspNhTohBolu0bB80G5iP3qmOThr9EPs2SKNFOJxKmkmYNYCgzTwGK0zhnDa
saM9sfFFyHC8N0Rhk92zvFFOzjqV04JMlcEO2nrIl3NZhtL8mxlZftO4+2rIKlkr2QoarQFGrYFZ
wvr79UO2ay82YnBXU26kqzmVwMgxYmHQage1j++SQg5REycQR7BifCC+HqVIL9mK4ZXgmJV9E88K
BrdY4XWJdmHAnKTJyAUpb7iTrHyShmLVGq+k5zH+lNAbAyw4/w2D25nKwASyWAYGEtrlTZ0u490i
NYtrtFUpmk2+r9hEBg+oJdsKRl7/atJ7Uxp7lJE1XuspqHRtwuQ9m13FqGKtJ1EzypsM7KvSbdA4
vbbrpZwUQhq4Z/EhTlxGUF7eS3fGHQpdvMFbPMZAY5x6V/8SPYkYk4TCciubG9ow2jHga+R28fap
bkE+2TsTPDR06D6IQv/7Vn8jLqf/cTG3qzYCb3JnLzl0bnVrPuVOCKJvP7t3NYH3u6ucF7jXONvm
el5aamdSh70ctTOS607TnqxeUD+2b+w3INyjJ1lQYpFjtgK2kJVGT98SkIrHmNOiuLJXBDJYDESF
jiK5uMszmS01mWUso4SmXKPyVetxqt/9waHbiMVdlbVqd1IvGQiLzJgTUZdOPTxhvNsfXZUbGO6q
HCujsZCJZKuXHJbGYTwqeo8xavACMHhUw6R5kRPwppqEO3SvaYGNWsyajrLXAqLJJ9VlTOGRF4dm
qPkJmKD+2ypy1kRDUTS8X+zUHN1H8ddmdBfl/XUI0SHmn3gNAnRWRrGEw2n2YEDC9SYDzVp3RH2M
MEUuRONMhm20PVmZ7umhEmiecsBgAFaSRw+tm3iKiGlaiMeZDFNZp6VVgDcoaNrIe1dTW/RtdLPX
VzmGWVtOjkPQr+qZVJZr2oqbqLpAS/fN9OaW4z7CpolCMQWEeTvkRD/maIqx/eQUeQ+GT+71oA/z
cLkxjuUtFTzLVHaW+eiU/dqdyzqO3hCVWZg8bUnTK3T3IjndI7paQV2Zs7nnmDdo/GU5KyYqShhk
25WO7UlH0S3BhLv2BdwRncbO6IcVX/A/tsfeZ3xlIuIG9jdvYAwQv1gWsmIIVfx68SIEbEctM9aY
pxQOU3tHcvVw/ajs2s0NBGc3yzaiVrwAwlo+jRK4+o2z1VCBsojk4AxnZNQ10WuAoIS5IudENNFE
9P/cdoyWJGXRhP+f8lOn3Iy5oOdg/0LbrBJbxY15BAsUbUwFAD0i1awuNfUkVD3MIMVjY8eqP9oU
RpNkEcWAC/kr3FyZkRJNcFTV9Sj1N50VZqXgEO0bEVDg/T8G7wx3utWsifYq0ooeIrxW7kqUYUlh
ixEfxYfrWvYPC3hB4zR5MZN5hTYzE9kfMRj0FiRCX6tjhftscKaT0IncfVVspOPUWi8Vi3YE4QHy
KLtos7gvvhUYKzIfOsyme0wxz5sxfaPS8D49lXes6a37knyp7hNvFt2t+yfsIjqn/HobFZMhY6Er
bXAKpf7YkdLXFJHIIhjuDBAwz9haBZiUEJ+ow63RIXq+FILHjVBvuKOgrBJZNaY3nQ++TzDNKyrq
z2efxUyt2NFFNeH7Z/uyfJy7QGpVmkBhgKOnZm4SzeFQZMfr2imC4F4cbRMnJJ+gLFkDhzg/j/Tr
dQDR3nAOghZnKzpXAJC0cVDEfZiu6REMpt51mP23hGGq6KoH/c4bfktl6CcdfG/Mi0sO2Wn8kLmY
y3hHHJTQs5kNN0TUxLG/dBdEXrK8MHVphiuSTaqLxtxjtg4CjdtfvAsEZwzLtTfGvGZCzcdMok7X
eX0iKhX6BwP1E4VnuFxp0tqVjBt9chc8OUFiVL5SSOSO4i7H9K/fZdt5dbgvW8WzB7bJAG6tAgtn
xJ/z+pTk7wW6sOskbQA4C6iBvbldMyzbj1YKVuSFMj1HRTNFHEiCwqQ35Rm8OJyR62zSRsTE8iXk
Q4Xq13h5TKLPanWKpIDS78Nsu2UvUHeB7vE84ildBxuNUY0XTZU7RpGbDaojWEV2L731wC5qwVk7
KtWrDmIbuNry0dAw4iKYog+yPLp9gYkHL6kcztqnIRFw3ew/xzabxxm9uS+TKO4By0LBrOc8Plnn
6sgKsESTsPY1//LclDkR5aVsuiWHJi5lG65a/j5u2qNUzmeygt8kGj3JTMJIw7ReK/bWEYHNgfhG
pPvXl3p3Ny+f8fre2LhYc91aKqH4jE67la1jOwkcHibGm53c/D/ngehVrY1LgXsrn4M+e1TwSlue
rouwb383GNyZK3u6JPUKDHO2E69ZbBRzZnHk0C5ZJMeuteFxNsHm6BhjIt8pTQxCnLpWSOqRTB0/
kmUxP9u9PPn4m/j5+seJ5OcuuU4aZRvTjxCVBGujcTu0t/SPwsXgjLeQVtVklS/WXWQpS9YK+bLY
Kg+0aFw9WgVa8g9LfMFgarRRE32OiDrGaeutXyffDDqMTNTusvMKWmzVA9OhmBxnf+EuiOz3DaLR
rRnFBLAWhlS6V7zMl9zj/MTe9+zJF7mzIHomwuPOvjIkOaU2VnHSC1+pW3+MdFBH2x+v6wO7md+e
h4tYnD7oeTXYqg4YI1LsxC3WvLqn+ip/IrQkD2tpWWcpU9OP7UpFU8h2JTTBHUAIFMXki5uWaTCs
dslbxNHu8+5ojhjztAq8hjeFrK830gaEu5GUrFcmJS1a5qdiwKbkNLNThZlL3mXPspeejGP/27w7
PCannLTpilaxIRi17RdMJfHXwm4cC3U01/du32ZvhON0ckRToTnpJTYPY7nm0QGl3aF3yL39qLgo
wz+IosZvmFB4yTilHOJi6JMSq8lK7cgLJtPkKOLuMC4Ecd3RHX3js0bxeMQA8EAWZfJE+sKpKl2n
lXQDpB3Xuym9adJzZT1eX1H2/W9Ow2ZBOT8W8cLO7mrw74zFGETZ15QYgTXcNNPf13H27dcGiPNm
UdQnG/r0unOs+MQ6dWF0HF+ZfAtvOve3puBxI5CMJ8xRpKVQRw06adnvcvqpVe+z9aaVhEmiXXty
EYzPlce9XGY2OpM96WA40r0RGB/IpzSw/SUwT6gLBl8li/3/C25Odqte2TueKsdWEI1bKJD/F5yJ
HzO39TGvIIwDobu06xFu5OTsipW0U0sTnAQ9nEFyDi71s+VojO/FMwQ3wb4baCkoQcEoKlV5NQOb
q6dtonkaUmglGwI7gmOfgl5mCTRfPIFBiMXZLi2ytD7qgEVuUUgLmsr8Q3YEs79DT6K3z34d1EYu
znxVHdGozNiuJtd6pH+vR2TmQdfHok+YQOm2Tokx56KY7a4VAYG2Bu5dkO/yJYa0k9JklLBxiak7
+fI1AhXmRETNBfum+QLD1xRGbUsiDA7D6D3FGz5TRApjVHS99D5yRu0pC4YPwhTi7gGwQXAuG6aG
twpnHwudDuqSIYVOj/VxfMDoaLf6yIpG2ER6W2TBmIK/OW4bNM5Uzlokk9pEQIbxYWGuph9JDurn
whqsR+SD7RnPApMpAuRM5lyNqUQIoqHxd3rUMaZvPSS39AveYC9sEqXo1LG/uyIf/xCR7X6lZg+4
H2xp5NizRI4wtr9/pV7W8XVS+OZwU1XtV2kETvk1PxqBdgB90oF60Rkhh5PpWn+zWR75Kbac6otg
RdlZfiPi5p3C2bApXeuqYDE8tGJldyzdZ4JXGLRwjBZGAaU8+khF/tiukm4wOfsCXow1GST2vvMH
UDuUXuyjHeHAAuiSJ4pH7J71DRhnYFIU3GIEJ8D69jlJNZSufFGEMSMRCOcT6ZZery1L+9mR/TwN
/Yc0qp/6dn66vlu7F+vmVcWdt2q1hjhW4Ki3pHOWzHaH8b09qo7drAcZU1KzevWuIzJ78VY9Lk8D
7sBJWZfINAGisnyIxtv8/0i7riW5cST4RYygN6+0bafHy7wwZOm959dfonWn5mC4xK20sW+K6JwC
C4VCoSqz+TAYu8jYxRnDEdf98DcQPVAEAnkhlmtcrWT/fqhOOrTHty1ZT7dui0d3zJf6iGn+AQhd
aJUn/6dgVlbwI7FEycL4EDRd0GVpbWMyVo8eIEoFjG1EEvle5UOWKY4hXIZ+BwqdFsRi21CroWph
HbWPy3DkfXRm1XiGrPc55EsFj1BAsMRL34lQXLP/BQ61d8F8NCaVChzS2caZHd5whGN9CZzWbJ3Z
aX+SFrfE7o7Jk/Bp28T1vGSBTW3lmghH5x2wk1cyJCLs1OfiJFkZXo6YB+m6P2qKoIN9WVfpoixG
PKuiLuAt8b666+4i0LWKpamc61fCIixqpvjIGtpef09Rb5gkbi6OgVRIyjLrkJbw3uzWz4SiOf6q
XmaUM0qP2SazXqhdwNEuU8SBOkC44b8pJVEqnNDJFTMlvf5h690Mo5ymzIs5E0ndBFgI+IkT21Fh
NYMZRHiPwEjHwa8hSsTYEqufUOOhsKBJ6EOnZWZmcHeXURzWdhll5qzyZssa51/P8G4QdAsVqsxh
o3CAuL6Aod0j+eF/5+8HcIEWkHzMqj86OheAVOlyHvlRm3UA4hIHFm/VEo7RGUJwTv/Cvk6t3xd/
L+DVXxf+WHJaF+gzwAQ9M3njopSOoB/lgkV/yMKhHDETcG0DX1Fti9lTX56j7G7IPqkgA9mOH6uH
9GLtKC9UxqI2xg4wLSSoxNnihMsUD38JQsUoTuP7bCAfqMnvFfVzou2GgPHCsu7XMpqjNF4mD9tv
w0QnV1mbZCQMlq+8j3tgxdvbK7UeGrQbBJVoZF0VFV0LKyT9ZcyfeZ4zM+WpzQ989dwqT3WY2fHA
qLusf54bJpVqpGlrcGoCzHrsdpzY2noEZcUwcRi2kSj6LqW52UZnGkYRlcNcXsNevp/txvI/qXsZ
6mC9N334t9RiVLFMptxB6gOh5TUS0pXmzhCGnZzM9+LMIqpcPf1vlQhachZUm73StKh78AfJJZWI
DvpINfP0X/9Ev6u19KxykoitHJHqm1ResviuLY9lz3ibYRVrZcr1cqlLg7LFisX7+TQFKOrj0lyi
hCOcQYoq42ZZW/+HvNW6V9xMo7xPMYo2yyuYhjUEGxG5CIW2ftIgkAAh2/22D67v4N9gdGGgRvVB
7QWAlRyUthV1p8XG7u8g6IMi61JjjACh4TKnvw7Sl+3fX3WFxZWVrOfibFB7LRw5HVdWRdsL6sH3
D8LIOOxYENSxECCU62qLya6cE++lOvwwN9VOHCPGJO3qx1hYQv59YUnBZ7mfSCiZJHUUm2Fc7cK2
ZjCesDCoMAAew36eM2AMgjcIx3JkfO3V/b+wgbp/YqgP5asQvx8np1Ha68m+7o8pFHViwZql57od
nO3Pv575LBDpQ6hFU9qY4/uPLv8Trxtgxqmd6eOERqoQU8GsNrj1E8lQoD2HdE5RdArP7+oCT4g4
HcYSDYqjcByTTneiKnT7fvD8MbofJO1zGvKOlivutrHrX++GTYWkFMShUadjdZXh3ufOmcT4eusX
m4VxVPCp26QtQwxt2OmetFwnnzOrNUHr6pYvzOIL2TXvjr8bFi2DEbazBjl0YBE5EcGWjjp0IR41
S8UwVO1xsfNHafgCkIpEvYam0sbHl0t9VxwOEYtZcz1M/P46BhWJgijveGOAQXz/JRJKU9e/Gg0j
RrAwqFCEMeSMB807zga9NOv6MHUTeBz/ZCZpsVBUIDJkMapiApKN0LTo1WdJn+ym0V+2vflaA97y
AGLsIuBhXBMqesSd29TqMHscWtpXfQDBMJ6eiM4LmqUfAwhSxWefcWisbyRdlkVFBOP5O1k4bO2A
q1EvFspLiqa0kLWRVk9x4wZALWETy6IYxwDoXaWzNJSHDSucTPmbaGeXwB4/MZZyfTPd8KiljOo8
U4XxWgAXXLDtHwKnPkbYS9DG9rqvrM27elFamEeF+UQP5EaPAKdVezG3O+OHP7vqn83sLGCoWBuM
8SB2pM8SLU6vIkiYOPA+m5Inu5VLgrvPmkVm+QUVYA0d/TECuAXt3J8PitE4edI4jE9FPgXl9YgR
igReLoh5qbTWUM2BjVUakfb3rjqZgoiHcnJolYqZhdAwrU1ozr0InMmat1974VoC0wGXL8Bz1eUA
bu36JOLKHj0ShY1y130cbNHuTq2VuDxrCGplSd+gUlGXKyporpDzUp+cevpWyf9+K7/5fSrqqsbQ
Krh81rbRPPBtYQbMftK1OAUI1N8wBQ8VeloTJ4h7A7XTBCn5t84pGlO1JtmUB/BMNR/RZYB7ALeX
0Qhsp2dm+Y8sz3tvuWFTHpkKSqEOGrDRkO7KTuUJdxoEUSCCxXyMXDv939hJnf6JEmRhEQKrd+P7
zPH335K96GIw2WXVwFedQhAFUs9EC+Y7XoZxbLuqR0Ytto0zx7kl9xrj/saCoEJUlQlKKvOASEPP
z09i88TYxywAKjglvtL3AgeA6QHz43tQM46WiI46q3OJ9qb+FeP4grUNuho7FutGeUPSTQ2Xkc3U
tpPVJKmpSXg3lj/8HQrlB0UNxgxxgmVDPjVmqoIZrlBmFMX4yN5GWsveFbAG/c8RaPLrMmghHUDq
lnh19/rnMbH8e9VO9tVedfXG4u6ZlGCrG2qBSMWjvDWksRRgHDJ4qP4kCL7lUTpUbuSyhsIYHiJR
oUlOq9L3c9THkOrakOSGpPkfdKhi/RQVLEUkMNEMHSkUyHyuwJZthmAvlAa6OJkSqesrdsMgZi7S
tNGQJqMIYAZc/Vo0F2NbsybodfG7iPXOt5JZvDGISmQUQx6bgTyt+PLk+j64Z/qXTMytLhHMbd8j
+/NdZF0sHRUgwlYcorkk1csRVIvoqj7KjeZqZXrPteIhkebnbbz1vXtbRipepEWpd2oPvNDY5dKl
704yaxh47f3+zepR8aEvJkUMK2CMbhRZZBBRMCP04YH2zkuPsW41p8KOXDQ3Jk/Sfts+EhW21pOK
Gr7QV0ZF7JM9Hx1kiZedCNkdq2S1vYw6TcjuG2GNuTrABMpHJXuQ648yq6697RnvRhx1UZiCkniG
DNJivwHZe/pBEp8wwjfljKvWtrvrPBUiGuhHRzKpAbdTEJpKy52ENNuPpfSc8iPDAbc/kM5Td8cY
4rStTl5mjazxskS0OSmQTE42DvzQngIJqd8k8xjN8Fkzo6wFpSJIV/K5JJIm7BlU7gXviOIROjmm
qP6Mso/bXshyDyp+hNyIRcbgjB1IBwHUVap/iIyZETrI3/vPrq7T5BOjPPIF5NxQENQfpfmShwyv
WDVCFGUDc8Tg+6dVJ+RJgD50x2OKZHJitbOG2B0h3LK9Uutn7w2FPnuHCgzBaQ8UsmENNzhw1lBi
SFw3BYffxWeJxQ6z9vyq8CIG6cHIpRhoIHx7kiSgD/RHafo1QgL5aa/5oaLRFARn1nAdg58/bdtI
4t27D7UApGJ8nDa5EnMEUDglgWtMrenPllQ4PHeOoIm3jbZ+w1rAUSF+miY5iHzAzd96e3olI7mJ
pzmKF+yJmHjsdLthx+pEXg0hEsgXQW8GfSuJ2tZ5U6h1LGIuJ54xSmrM+zJ4zZTRrQOe0fu56vYL
JGob8+ks4gwDUgbeTxAJGRWLjY6FQDlIn8d9NTVAqNv9qBwk/k+ig6SK2FUSxOzo4fWOF5vMJ7/f
Tj+59l6VHUNiETiue/kChIrpFaa+xTTCDFjjtCewSllB6XKYyx7s5Du53YeqxeKqXPXzBSTlA6g6
S4k+oO0rnY55fEzTwdQ4p22OfuvEOFgYfr7+mW7LSDmCLxpKmAtYxsZJn2cbJAcPvj2DIaY5ob5l
R0/J121EFiDlFxOIHfAiiyWtMA2bFh7yKIZNLAQqUkD4JY3rFAgi9xrLB1n2ti1Y66nBsP5tzajY
EIHkqUgHAPzKolM3qcwWbGMkjxZ3PcsLV4+QBRzxmEXSPmeFL4WEjyIAa1X4SUMjJ0vHmrVkVMIH
FQ6UCwjhhCJ+1fEaMT9uLxnj9+melhBasENfYcW4PjRLNJuLT9sA65Hz9ye51kMWayQNfpFhzBrx
LH1tZzMZDiGIwieG77JQxLdfIuBAZdyRoVc/OUzlo9B/b8R7uWeVLlkwVAiI+1zBtRYwRa3bo6jt
+wAk+Ua+CzL1YXvdGL51DYCLdYt7IQmvg7VxempwRQuHUygx6C1WU8ab/9LkP6Kez3JMJkDl3CkV
zaynF9w1k+wwsZ5tWG5G7fzciHS5IaeaIn1RBrDJffu71aI2fl4nnAoNGcQufp8Uj1V9Flj6o+sV
ysVqUbsdAkATl0rA+EVuFR36E+nyFz/1ZvglevbN2Gx/pFbNMaLmeg65AKZigJo00sCjRdFOITq9
11yBN9G2zX0hDzgidq01fGBNaqxeY26QdC+8VM+TkROmoTQ+pZiVqNPQjHs3rx6raTf3lt8xzzuy
Rd+lkQtIqmbUo/gxViqsHKzwmXS1QuPoWbyQt5XyLDCyLNaaXqmGFtur11K91YnrK2aHQevGnHct
JumyvY/kofQKRksAK18RqcgRgUKs7cYr3mQVj8MLFrQ9ai/Tt9kKj/HnFixwjLycaSPZlAsbp7kU
Er2Hw0bjuNebwGmg6ZnrsjUr6qVRhkc9/1LHhZPLihvF/UUP289DrDrbW3PVlVTcSPAegw42uoGt
bnmMh2XI13+NVfwSoc/cP+mnVfgFDrU9BS7Nxi4FzmCJB/Qpm4Ul3xNaee4ANYD9tlHrtxAVQzdA
xHsF3eqlttBjgSgRyTRIhRPsfd6jypmaoz4RepnDRLINZl/E6qGwQKXCaMZ1g4EJbPJWF36XTum3
rjLVPZTHC0yiySeQXmW6GdisT7juSQtcKrwWDS/FvABrZS9/Fp3Yzc7Bi5GgCbzbx4eGN1lvx6sH
7QKQ+phtxEV8PMFQVXoIkm968CjpdhQprNDKrwUdVROgWGxgQuxq+GKL9CU4Zhp1JHnDflRPTXAW
+cCSu0OZH9vuXhIPxcwk2V+NdJjZMiCVLBgqPZtQzynHFTJAf5E8pHb4NHvpfxk6JEakW91+CzDy
xywsLAMNnWEJVrLov7alYDV9BUrGHf6vMYzzrchZJY/VpGIBSEU6SApqbRYAUP9soOUAkUfbd+WO
Vfdf3QqaDI40bD6dp6f6+sLomyJGQDXq/TieIJQo5jvGJl8tyt8w6M69Lu/6cdYRQAlFJ9TnrfED
xjq8wg6emG+QZFneHX+gWeUVIqqp6cTexXdq8qAZ8NDwK7vI8WQcnQOMdRANBBxHX/+1Khd6VRV+
gUeFkirFwFKaY/3INB9IgyB6Vn4tHTLS2p6NT6zq5HrAXOBRIQQaUEKD/gmylmVkkuVE5cblApOz
MPdWQ2GisPEo74mst/H1SyHYAmU8gGng9KYcMvDbuvBrDL2R7YZ+K6f+qjlk5BS6yV9ZDQCrie4C
jDpzDUiIxlUHMJAYF9KpjVmJxGpkXABQfqIWg5aWBIDQ+/BQ6hKO4RMHgp/cFKzU+dXSw7E4rllm
Ud4i8UWXYGOjbXK+JH5tKgmrX5/5mSgH6XP0GAr99TOR7poUyrbi/TfVJDOYCqtKuho9FqtInS+o
VqaTMgKsU495ewwwFja0vbMdP9Y/lYb/dFkQFDrnwwNv1EUJuiY7zHWqIRjGGgi5f1NT5vm8igTR
YbBiCrKBAPI2eHAxZgEbMrj3sS5M9QCqZitIMFBEOgtHSzvkAaa0yh+smfjVVVzAUs7epelkaBke
lqXxPpMwx3EK9Oc/WENwfsqGBi5MFF/fWqZNKMbCZBReG93iA/TyqFB0z+6lhkG9tG7LbyCaLiHV
/FwNegD1jVMkr3q9F/+o1nKzhWZKgPJc2nUSIMr5WMmOnP1JN8bi96mjXu5LuU5Jf9o4DvtRmLy6
+rO76AKD8rQyKrBOHDBINl9fpA+RapXH2iH0IxVyT938g1lRosjM64oGOgRohL/1gDgMZWGqSbus
vhfLU1kzEqT1D3/7fSoUiJEcBT2RFPH7L7LoJsWlZfHPr+fPCxsoL/aNWp3nGDYQPgdyW8ifsG66
PYEYci+CvmjwGefEasC+IdLvTpgTRicD6XOfg0dwCZncyKhPrQEI6IoA64CE3UmHnFkMqjkhRPT+
hFeKXJ7vaok1vUOWns6JlhhUfBlGSWn8AdcOpecuozh31jQ3p37OnuROvqsycNsNLeNZcPVbLUGJ
vywSsdEo5LCsRcI6oJi/uvfanYxGYGd01F3L7tFeyzIJcSOe7HBOaPRDZDkapSHEsFK6zK7mVp58
X4ApzFPd0puZHNJr94EFGu0YRWsI0A8AWitVhRmXyjmq0JFodJ/1GQlRUXhtkP6oBvFBrA3omTVu
NqWmDKG7oE2sdOpdbZzNaIzOSiGZY9KyCkFrZ9nyD6TqQHXdz3rkz0hMo32lWVDtNIfm48Cc3Vt3
4N/LTjcOQT8hQ9MNFmKqoq+zWFVmA5IeZ/v4WgsuS2OocCn1BZc1NS5DjR8/9In8aQT/WtFw37dh
WB+V2ii5GGtcV2HNxDw2deWpQV5dl6hHZkc5w5f7yvGM+LK+NW+rR+2SBHM0TR1glwjjU5wopsK3
doV2Ay59qoLTxLNY/FbTw+VKUhlo3HCdOlX4XNXPYKei7ppZfYCxCd4WzWmnPm4vKOu7UYeOH/lV
3WlA67XHXHwZpQe5/7ENserngqCjboz7K29QEGHYNUrQYAVj6bVXz219SqedztKgXf1OCxTqdJt5
TSkmHyjSeKdWd1BccaD3M5ZebXR7WfmybdPqsi3QqHMu6KQ8E1KgRQVkph7k0Jaqz/8WAu2soNgA
eYQMQURaPVKak7IK9Xq0JQjfKKAEljrMT8Sse9xKl9dbHMrB0ZnZJwkHnPlbd2jt8Htux25yTj/g
MIBa3OykoLWqHxKX1Tz5Pi69BaYcnVN7qeU6cPrztRsET3PFGCheOeDeAlCOpwVGLTdKNYLwySD6
sNaMN1LjZbS6PWFxY40xrOzct3iUC+pXva4BBpHkh4jfJQ+6DfEHzBfkL6w6yvW0fJszvEWjXLAI
ZbXtA7J80LHGYKeDMEgEYqXd5OSn3r4SOTqynUWQJQnvUGE0m322J4Om0LWx2PRT17eSjb+IvlkY
fi60XIm/aHqQLg00ZWwsOjoGGxDpodBjJVaVWqjgdqeeuBRbcJV80Hd/AOG2UKHOp0o00asMZqNs
kgryAa4k9mb0kD2E+AQQQzpA6cNOndzyLWa1mhxuW7iUJ0eyUEVDUY5XskLhlB0Kb4Sizohnq+EJ
rNS77ciw7tgLOynH5gMtz5oReBh2s0YbpZ7ErHf9TyKiVmKMmNX49D6Cw9UWeJRjl4mQp0qIda2n
J736rEx7Tjo0LbOAtRoRFjiUS2dc3KhJCrv4A7fjD/kzmVdGFzy/b+zimSwlq7gqMiDptoC56bVC
rwA5upNHxsZEp/GKl8RDsdotoSct2+2R0Ea1YNIPD6knPoYPOuN5+v1p8mZ96dYBv/+f3WL1akSX
vH4tA1a2z/iG1+C1yPZbhZvytoShZG/Uz40lfNXuWrOzCYmadICcr51awvdtT2WtLpUVQuZKDPIw
H+2UOyvlB0n5sP37K2P1b1eO/AELq0A9UONmdLVK9SqnvxZ4iVhKbw3kqYjI07AiL8so6sAc/QxX
wgy7IRTupeTBSF+3jWJ9KfLvC5umROtmjUQxXjuq/qPC79TU6zh7G4VlBRVDAsKBkghYudnYl8l5
9BlWsILUNe9YmCFkuQ7yAQCQanRxN3jBAUQrkDXDszNGnFhf5f3N4K0nULFDraVQn0nsiEq8h44v
tRo4ev2girs42Sn6qzYyFpCxaenOAa7rQG93dQMJw+m7sXZljnH3YHwjmkAvgx8kXQ2bMkiXtD8r
Fifsyvg5WTRMD4oaJKnxaPDW1VqsWI+52RHPrOPpF71WtZePeM0yt71tPTdaIBFTF95QFT5EvEUg
kWo+GZTxbXXfuaLbQ0WJeSCvJwI3u6gtOnelkej8FY23ol2wA7f7Bw6U9mhgEZDQkixAsYOL9n3b
zFWfMPDCivd/FTSc1KaqZalN/GzCQdmg3aJ6UcrXIWQ4xepSijxeeVRZgmorPe42S/mUNMkMEGws
spShLd7XDukfgVDP36JR0agOinKOAqBBS/q1xFsFGtz2hA2NqOiw3GTN4ZemUeunR0EkiaGAxGaI
LF58LRTWnYCUhulUbYlApTJpX/RVwvMw58H3sl14aVHvKp5BCGkZ7BnI96/uqrxEo4JS3ftajIrh
r8QQXCK7iFBQOimTi2x94VRdEWVe5gW6SJlGKIrgXRXRr/1e9IMZCww/YAGQf1/sX6nUcVsrASAN
d6K2g/jg9s5Z27FQdREh4oNXJIV+MhDavonbGDsnGl4CTTAL/xyH35vynLMOJvKF33nAAol6PFCb
QiwmHkgcSq1cazbllwZT9EFnjmlrKjnD49ZCwtIwOsROnK832khyZ8FUIROZ8R94qWXEVxYK9XmC
sdRTLYRROT6+OPRmxk1mVNd/CUPF1amT49boABMPR0GNTHUeTSF1tl2BZQsVcXy9SDMoDSO/0l/8
cT8oicmPrAbX9Si6cAMq1LRR1fZdBxTCcTc8Rg+Y2EO5Q7KUl2knPm6bxPJuKuoI3AxBdxJE9cTw
5HCXt/cJ1zt+d+S4/TbUat61dDgq5oRBU+MNG4a1H+XDiEQfx8Mejj2ZmBk55BYr8WJ8Lo3EwEVk
GKIh7WcVeFxZYoL4SyP9VFjDZiyjNKpWDr40IdVJeGgcCOaWbnII7cgyzrVqYgQR4+u1u72Mq/Hu
5h4aHSVUVObngACOfGiOcuCEZcl4kGNhUKEhClGVH3xgJNXgyWOBUTqWjgLr41BxgZfrYfB7fByd
S71mKK2yGFyR2WXAsoT8GQsfqOSik0IRp4MoT88oF3jjVNvbH4SxhTQqKsziKEXiCEswuGTV+dmX
78W6cudwp44sQgEWFhUb+hw1+LLAhxH4JxwMViHd6+1dWj3ILKEQ1sJRgYGf/JYvC1iVzRBmE/uT
1v97ki7kIAtPpuJBpsqzZhAvE7jPavJVyxiVBbLwG+cpTTzYNmE/RAZ+v+vAIFDahniZyk8txwih
rBBANxPmsZp0TY6lUkwRFU8yYti4mkcIvZP/g7+CZRYVAMa8T6cC/cS2MX3o8sNUf/ajz2nKcrUV
qdc3n0engkAK4QqBT7B80c8JTe/yq2pln8cPqOHaIZ5+uB+dTbiAI1c4S4fcCQOL1QLPiBE6FSMq
sRR8kZyE2mRMJpR+rWkUC0tgEo6xlpSKEl0RFGlDgngad6bmn6LmWVNAFsg6AcmneeeRSIQlEQpN
SL+pJTW4QRykWkSuetE+imA50ZzuGyk5w08urONv1agFGLV6Wid3jVQQMMPlp0uZ70X/EiaMCuFq
nJDQNAmmJ3DH0HqpkK1odXnAN5rrs5Z6QsJI71cj3u336UO8j3PdF3FQoGNHt6Yygb5muhf8wBb0
4i7Ihh9/EMwXcNRxLukgMG5mnBcZWimaRj4Ks281GmdHQmNmlf+vW56wxxZw1F6Oi2GM/RjWScOH
PD0VuJyPrBaO1V20wKCcblDlrOBTmBTyd3r4o1O/86y2qtVq59IOytcmTSzGeAKGfxbc9j5yQrdD
A8UDaSlFEgQWq9Rj9c8yPE+jNm0yGbOfEc/o6vROSpVjM/7cdgYWAtlhi+RB03Ota8gZGHStbYzh
QyEGDAjWx6EO9JmvkyIj12M1PwrRs5TsBJVxz2NZQZ3kEL0DDRFZp1CZ3WFOPhdGyrgjsyCok7yu
Ay5JJyxUNgRuLjZOFMvu9rdYvRzfvJg+zIeIVzBHAyt04dMcnEbjKEeY4Od2lfCQlowlY3wV+kRP
6oA8PuOr8HNuctlHDl1iUGbbtoixaLRYQVFlQeIbAGnH753vtqzThmUEte/bOZWqhuQJdVmZfaeZ
HciKpae/M4IYudgifS2ISjrgsxTyQeHPmeJt/z7ZYu9OTAmd4ygdyZogUfsjrjVM20x4uZ15waqC
p6r6WGmRKbNYXdaTuAUQtUvEslPVskGzQfCl7U3RAbW810jm8K3CrHftQV454M1t21Ya8kn0vxlH
bRstaYYa/JMocnNuuS9dyLJY6AIAh2IDhjz16apw/sR6pF33i9+otNzu2KkyByFkpKua7nSphDqJ
4MzVaDGsI/618eloRYeO1+apJTgxGqIf6r0ChR2ofzzFr6Ojg4aKlS2u76ebXfRZWupBOflwFQnh
QT2GLPGBdVdEK7kqoJyp0G/4fecnc1h1yIdTcOOFexXX76R5zrnd9sKt23HDIX/HYksNTTuGUku+
T1g/zH2Ds01kfBsWBLWrOGQ4QxjAlCKXTtWk21URfN+2YtXLZPTDiwJ8XKcfcMCk31YduRSNomiq
hqUGGNAbX7dBxNVvskAhhi7WapRULuk4xNAQKizKKXEyz3czS/ypP6BAYqY2Jhg60JEOJ/Lemn1N
IHEWgDA5/8EqpJG9+s7bQXUp64IAmjLa2/ugSKQ4Rvk+3ke7xos8xUMzi8dqTVohL0TMWODQXh62
8lSQhwiSaRnuuCud5PpIwH7zWP+EN5PIBl8srlLPCmi+cCuagnOtP0zjsZv+5KBdWEN9PxCzq5ms
o/w4SrXZKqXbirMJeW57209WVHTerhoxdWEKPNQ35gamyB6UgIrH5uzbA2QIfFTQoLolmvwxIJd1
d4LwBlPcZt1LbwtJ7ehYKSW1HOAbU+qbDTea3FxbcbaDAAPLUPL5t9yQ2tl6BXmxNoB7aE/kRCnO
5c6/EHk4YhyLaXplpPrtslKHZtQEpRBNQCMv6S3OMKjmHkPbsOaD9LPFy5XyJznTwl+oEzNW51ar
JPhLI54z8YMQs54r1vOAGwI9cDjNYZwHCUxSHyb0h/1Xij7Zl3eKBSHNOxatEWOTKdSFc+qSUGsE
+EZbYHAjxXMw6m1jw5rNZrigQoUNGXlG0xSAGblDrB2qQLN4/kPKS4yThbl+VNDg+DLuZmJP+RGK
InhYLCzD0U+NDQZlohi4397Z106DDYenm1HVUOdqncRD/ax7w13ykN4TYcQRDMM7UqDC3FVp5eDK
H+zhAjLlJ+l5+y9YD/wYXkETH9jyadWjyUDeOJIi1XK4vmaK+K3efxQMewBD0g16hn/gUo1rQnh+
1D4KyUWveSs2oNYBOeD2i274rEBC/O7dui7wqK2dp9xkVBLMAtkmiSSEtd4RvPhu2LOZA2QGGLWt
R6lpfFUj4RkXrVBKTalnlTNXN8DNnnf3R0gK+NkMCF9PQeTtjNxgytWzzLqwrLrDAofazyKXidxM
HiLzvDSj6o6bJmhhHSP1LpBey+yeb/+kALcApHa2PjZdK6dwDKM9CoobM8ddyY7d8AS6DizOnD9L
JSxCyuvxTu7OeA8Cz9dkqy4aO2yJNRm6QvOCY2VhEnGXxWnNB8I8SKgnkJtDdofrGOklwTwFon2K
l9AJRPp4MuxfQid8YPVKs/yEyhQSkWulJAd2kXevSTI85NX0qeyiT0OcMb7cetVMRaMMLrEKuukp
X/FTmatkFIXtIDWNC5lujz6DX9tSDslptkhVeNgxz+zVz7kApfxFM5qAiGsgHKIXPL4XIKLm7/Oj
agpWdymZ3eCr55uGyIjeCaj/0p1iBac1PN+muJVp+5x7nvsvSc9ICtb9ZYFBmaRUfAv1sgxnqDsh
9+cd5WuQmBzClfhRcqYdoQMhFXYWHd36U/0CmDrsMIIjyb4E4OlXWzfEkwynufJiDztWiWJ1JXXk
/mD102WRJtTH1FhqRL4OY6rzGD+ErVsx2dtWvf+GQXPnRx2YtZLZIM4xfxyc7k4wQ5sD1bfmyRfC
ng8R5R1rdno1ZC5AqW0glS2qEAlAe7fdg7LVi/bNHoNwjHv1tf3sXSBb4FBuMkyRKOcycKSnwcEQ
wivOG6vx2iOYHk6hSwR1sBVBX9keOru453eQTX/AAJ65nTCse83i76C8ZjLkig9j/B2jOzkqaGtA
3DpaoH2A0GV4Zsm8rZ6tCzQqmKoRV+fGQNzG/5SXXspSjVrP+BYAVMTkMcX4y5z8VN0NiUnmwubH
jlSwdj6ISB2Wv6zHzQUi8eLF+TBkZW9onA9/9Hxv3ldevYv2IE9rXCLQ3v/IrSkw56e//GzU1aqR
fGmGouFgV05r4xyEirK6FzzezZ3IZW329RvrwkYq/xKLBnpi4NiEjeG9+tLa8bNsQaHUGzOzC+wB
enPqjjeN/eRhYMjatpURagwqHyuyogzbEKby2n0dP8m8HeOm/DcYIJ58+xH1ROTHAuQ/di18M5RD
HH4sSlZX2HqF9fcqoin1LUisB0kmjzCE9FKle+QwVuVB3y5BhVV24zvVzSCBHXz9O9PoQKOOUM4t
gKoKnjx/nKUDzxoqXD/zFpZRQUSto4yfZ2zr+TJZhinYkdPviYKtbI9WetdgnIooC7E8gxG8JJ4K
JxIqrEJHTgjxYXCiY+X5JwmtDoHVe/8HGtlT/xyy381NzfVoKHkJNOw4DK5B8edz9eLf96a/w/RY
b/EuKhuu6lvxwNgCTEOpIBNLEd8K0RVacIlGvPbYHkYr3BWXbqcx6mDrZb3F56SCS5e0cN4RnzM8
DQ5nypiu1e8FL7lv2cNoxDW2FpUKLcpQioOgI7To5x7EaRmI87XHEjOV6LDfRRf5cXs3bB/veMJ7
uwcFzQhyn8TN/12QibBRfGBVRtcrAbclpAemxiLPuRE6OVec6IvuKRjkD91f025KZvY4ZOtXwclQ
ByuO8YFJSEe29ca60sNSUVhpfBciohFn9Q+YJNjzexWCy4Ub/2BtxO0QjTmJt6tazH0lFDnACunc
9xiVSr0hqxibgAVCBZkoKbhuCgiIfz9P35Tuse6dbe/YTk9AJPPWjlns/bwizlgUxyA+5uF++/cZ
yQLIp94CiGIRxAUJWERoVEYI4S6E4QFD5cdrA1NnsqtSrO18PZcWGYqoq6URNQAl1F4zlMUzS4Kg
keS0P5hux4iR15NigZWHAy/pKbCCV+FpwhCLZGO8F5IYjzKoF32Th0hkiwZbZm/levl3seOoQBLF
Rgq+diDPF9Uj19fqXBY2f09wuUN4SFoTidj299y+oUjXvGlhrV/jTTvuECiHYrYS/TTJ1gglCZEx
484IWvQMVZ4bYZQhb7arsDb5ubDm0IvEp2p2hPh5QOdBPX/ZNuwffAZKmxjSwZAwPaIjF4WcRiI2
m+yNmNRtdylmIAlptoH5RwbWeqi6YVFfTis7qSghKYp7HiqKO3C3H3LgKYfRG3asRp31KHIDow4A
VctadSaZXuVjwGAwBeE50VlaFQwQesR7rAVkrPM1HsrmVEMuSjgn/qftdWOBUOlkPUoVXoEB0owX
Tbbq4lvIlFRc386/V0ulAjuoliJRJRj8Ib3vvyHJ2lV4rSLH2GxlH6XDdMKY2AurkP4PCaWBAEle
uPnr7XmxsQIt843RUMnpRTj6mitPQOTouOZoVme3X8iY+rBLPmwv6T9cH2+4VJ415noQZg02NKFx
bR616/uResnvCB9A6AiMT/gf0q6jSW6d1/4iVSmHrWKH6e6JThuVw7Vyzvr173Bcz9Om5cb9rjez
maqGQAIgCALnbD8ZA5/t//XkM61RrPIqMSbGvHTIU7zqCJJtobmwKxMnMkO3GhJXamPbiqXDqo17
vQNleT6dpVl0FxPUU3Fjt8Lw2IWVY6T6vq0ye5JNX6yLXQ6oFzmaHtWwPUhJRzQ0M6/8PcF4+3TO
awG1oY+WgE8vpXczuFKWvWXagqDafXzKJQpaf9sQ36RxbltG6GueDRhE0wFdffpujLmXZoOd6vNL
ag4fbtvBdlz/KU3hroOtjvKMHkM3fd4L8j61nKT1WxLDZtuD38RwHpyJYdLnEpTqPNGRXP0wBak7
2+URXJgoLA+X4kIOKlIyOY8GvWfXpg0snF1Ci926KxygwjFc5A7QvamTvQd6jnd7OTcHaFEj/H8z
51uNDaHpEymGoprxUnbPeXMokvtFTe0icRf9lHZ7Uc2Js3kTseVaKJfMLYqRDnEEoeYnM1AdxU2f
lN2IFgXW41z4VtDaaBh3LdckDjRqidn/r4JXmlhtEiqwHkk8a8W+lU4N9c7yh/vF24pygaqehHmJ
ZWyj8lScweEH/NTpnwJ8Y8WdGWMzi+fWEe08AFnADnW2Q0d0Qm+imFyvLhe5ijEq9d6AkuwiNQXx
k5ja0YP2qDxgYAuY6eKX3Jmc5AlPMrYaWN8IiyLigcJFnyidiwQDg7Co9VyDeUWIznrxWcnuuyTI
0UrRXtDSwBBzZEeNHsvaiUPFNfN/AcDKIs+NOKhwkSnupDwUQphZWDuMU7vcW37yaSxs+Wl2ZsD1
xuiJYRQ0084ican+UFP6aQd8/5w0meq6snUo3hl74Rg/M0Cd9Wje68/jQf2gOONJoIvGRHzk+4vy
MEFRLoJURiMOdNHA8iLdEe/NCysb62dwAtz/iyHr7evZm7Jc7MpaXcy6Eks9OZI/P9dxwMoFwLI6
jMqhcuOD5VKTYX+ovLzJ5G6dWpFWQswuT8qFOVn7ZO4zp/fiXXf5FwvLNLhhTCoXs2pVRULeY2HZ
e1j1WGKQ3Dghv7frh4iMU9QucnGqAOqfVvdYTn2+qHVhW9W3fnQHjUgUXnFtbynFxSrgjQ9FNUCp
9G71ZRBzF4fUlXzJzdEdZzjVntEjypf1YNoMZUVwrb38SMQLIltRuXDVxFauRxq+QQ3Gr+lztOvs
xjHv6ydWkxnc+jz5QmA0No2D8goceEt9LlTlUp6OvY5ltnarj8fjIxjDwCqcu3qKtDraYRVecZ+S
oDpleMruwFrWB9MXQCoXLoNgkN/j7irvqC4cKsnmIdOHupCX9YcXS35zaJzKSQLQYgfsQZ3hJEzH
ZldcKLmUPfBdTao5tGox4uzq3dVPHvO7Gu8Ggzd9ZvQpgrcGy9fkTvik4p0Pb3zuAEJLqj2Xykj4
TidlyU2tnWAPQ/5dqMFaGPRTMHcAZY4DaTxO9XNMFn9YOnfDEPi2p1wSQ1w9X21Q80s/fWItyMYD
8i5PpCpyxKnEg5yL4QgqwByyci21RzSp69ODlu9b0+97wx4bP6oINyeCM9/71IF+TZmZh4XlWcge
Zml324X/8GL6MxJrXLhSQxW9LCxznf12nyHwyw8MPLd0i4D9bQLB69zZm1s0DzDwiPwkeakXXaT9
7Q/5QxHv7UO4eFZ0iRKvJTQd/eSM/AIvYch8ztqrtTKLTchQTfkqX4+p9CKVZGY7rHDYPHafkwIN
xSE4gUU/juziubiX7dijk1lqW7no1WVKUg2sYL6Iu8UC8+YHYjUpr+DyJ03up3Fhmaxmj7h0A6Xt
oO4XX0dVnmqnYd96wwH5skw+GLWpthDVqo+qsFvKf+bh3AgZhtGCVX7/d4rxWB2DZmDoUsKWsSQJ
xJuncK+cmn3u1S/krY7SjMuM1FCu0PwOWT0O1uWAxrJDAmrR+aA+q3stAG4p2NEZ2fZMAggT+6dz
CZI16p24VDjeWojW0e2oFLYSrHBBwFgX9u1FJcKazuVH45BFWsquVukelD6vODGMEZsyFOp6xZOm
LmGRKQorN0TnGf3YXucpH9DciAZm6aDiZMSr0XO2t4L0mHqhU7tUazGVdupcjDGEbIzWBm6XLJ4Z
1H7qR6fEsuULe8AZeps6L6jbss4lSF2cZMk8QePOA93CXvLbGhlS5JXHBTKVoP3cowCWn3R0vhH3
ZSq46VyMqVttkcQCsnvcnhggZ+WMdrQHEwimkHobGTA6p3B9Utzb1kSuMhd7UKaNUVR7FYxpxHPi
WWfdZVh/w1PiU+wIf+ii+Hlu8NPDSyQX65gy4wXuqObjCBNtqbBDwI6whrfWnl9YYaLbgUjJBTE0
oSwRI3hwkGbO8r5kV0W2wxLOy9CVgiZgIIDwVowdLMfQk4MyILv8iMs6jxIiDMmkLWx/JQntuyjE
XMDm5hqrXXsV4uFi5yfWnx+RDQLE4cXP/SxjZCbqCJUnEDmNop3OFbWqLLLeOFMMLiIpVjXL2QLd
NHtCRU26a4AkI96zZGAmn9dkag+5HKgDNVuesbQu3Zvf8VDiab6003ztGHnRSwUSrgR7yS79rAkI
3QE+gGw+1kjmUaU/UTP91OpyMWqwli6sUSt1k/ghVy7D/M9ti6V+nwtJQz1Jgsr8RVm/mlbQUFwi
VPHE4OKOCUCWGRyDbDXXxK7vAWaKjBxd33jvAA4wZjz96DLYy+Ntvf7wuPYWCLiwAwTkStctKMZS
HtZIEh3kvRGU6A6lSq9UnY5vNZejfJ3MArJw1XxUfPmwIsVKn6bUXe6rfekJezSD474nOSUG0UiI
QcJg+a5iuVM7qWAPOZ2nt/Z4N5xZq1oSiE/aWbVHrz2ndoamtTIwyM5twjX5mWYAIJu1zipzyTsG
/YyECADxnnKYz5j3PFOdlMz1bgQCvjO9tEpF71mVQxTOK15e+u6z+r+zeKAX/a2OzmOQaFLGgHCg
URkH43S3Ts+EZVJK8PElE+XeWqFEkdvRY7ST8Dwg7zWUzFllBvSi6E+gwgh1nzK5ONKnphjXJoQ2
i509RkfWsykrtuaxHoX25XVczCWlEnmryUWXUlz1tl5YFcJXDxhOC8R9BcBzgK6S9VIikJlcnFGs
RUoXdmEUxmBqP3TSC7FtRFrMd2NPfRMbEktXexeI5nfFmTE+jcfmJDjhbvRUP9/JRw1Dp5FPNVRR
ORTfpZ1NdYn7G2RLl8Gb7zJcO/KjAh6Gio1VE6kioajFNvXqaUUCZp9RsxucpX2Zu0CGXZYfOyXQ
jYs2XozkHbGwxM5ZLMRcycuUsMtkVnPAE8YH8CO6rEA1fWQ9JZGzvpQncjmJgMlDVGpiGIoGO+F7
X/vAoJrTbzrO+X5X7iZf3I9e/ph7+Se6Gkypyv5/pepaSIZRq9jHaP2oolIbkQko4XEWF1yyMF5X
tYJqrLjNjr11Vx9Zk/RC1jaJOGZxIaWK117Lciijx7u+/z4i9/svRIK/RGOLiyAYxUjHgiXUA/Qp
HjOP1U6nD7OHtv0D1SpAJSsWF0QaxcpUjEDjOfOF4dnmbn5RAGKgu0pgHFo7PYxB6ZBXM8rhuFSl
bJRBEFnxuvP6O6nAhILptqCVxQWNvW4pToUqLUhfPfXLtKMeGYkbk8S3ZcdABihA8suSFzYeAdi0
1LfAD4mUMKjtdIfLNzooh12KsD3sbvv+bc3BAPWrP0hqn6Zyht1lff1DMO4GvBD05Cjl5t3Ikg1N
MhhrFu/vS2aCaU7CRd+UNCdWWqdYzmrxudIv8fhwW6NtE7qSxbn4XOhhD5gX1PIOrGzJbiqom4IV
MHPCi+5neAvHVLF3Wypztd/yoiuhnNeLaT738wKhpumWyxdd8xbjaVnd21JI3TiPB1d1LfVMzOgr
KEOlvnIucPx1rgZKC3FnOuld6VB9StvZ9ZVyXAjIBTDcLCKkxnjEkFw06qA9aq88jl8SsGlUe80R
d9o+PbO8Asy6I8XDSS0uFxSsdp1SLYL81dgv0R5kxTbKmWL9dHt1N8PplZpcFMhFAZCCPY5BaT6a
A/oKVm8NZ/tvhKi8s5uKXlQd6zpPqs5e4hSTqpU9tYQqm8fcT1WA5POrW7d4FJEqE1IGI0JHVX5U
dQqDc7uL7EoGlzVM5rLqTYpdYSjugq240WsDpY6ednbhIh8kNi86V/KUX3Wy5Hzp0hnyWjyorS7k
edkLu+koXpzZVG/77YgFIO1fpZVRVDYZa/Gt1lO9vJe6IG6fhOElL0n8A0oxLnaMYrG24gTF8j2r
lxUv4TPDVWelZbWwqdbQ7Rbiq3XkYgjq9UuXjxAnHgx/+Ef6IjjlUb5o6BSS7baxq96mBvZve5Yq
cgFEE7rOWjUsphZ9lqs7QXpYF+Jhbvt+daUWFyT0OBnmdYBaoz/eSThCzY+paNc71sWQHor3iW/c
C8QMyXZgsnRZQSFDl3gSw04dzKFeU0zsGzhWUlSujf2o+HlMMrawXrzfz5efkvhePWnUo3itMnQO
J5PTjmchxzxV7k/9fWUGmXaJkGFW1DvElnqKCJ5LTVc1NNBzhrkW01yWGdSLJeW4FN1BbVNHU3NX
Qg/m/x4Wr0VxRjkqUjeHSwJMCdHwDOXLGGugoheJi9WWHV5L4exQaZJBTNFV5WoLsAGOQ/w49ETL
2FbkvRbBmWFXrNOSMRF1d4rlh/m/QFVd/z53SBl61YzdgN9vyu5hSNDh16qEKxEq8BX8WIt0s4iw
F4peHtps3CtW7N3ebsKy+Cq9oJZzZKlMi/5ueBDnYOl2o+zfFrJ5Ql2tFV+RN0Ol1goVirATSgUH
eqY7P4DeNKcqbcs1ngmJ1NJxZ9TQVFKurBGTiCGU19HH+ViAp5y9PcxBHQiUxK1z6lpH9kVXF1qz
zUUjXbCSs19+KJGfFcC4zU7iHvjLgXBi5Bxs3pK6MlEbyIWGvmykYtSwtHIH8IQYXCp55OvrUSuJ
TaRWlH3IlX5LbbVRPUHQqt6N0uE/4U5erx8XElTZaDN1wO+3Ruk1bR6k8RTUCjl7SxojFxiUZYj6
VocgNUAZfgpAOWtrJ/YMx0p/9Yl63aV2iAsUo1KJfd/HQEVJX6LJK2Q3ko6L8kJY/NbBdLV+fOW9
MY1ZGVPYH6vyj/vkUO9YWwM94EXo81uNPR+K1AqxfmayS8TBzi2gN4IpWJ9mIjhtZkjXOnGZbYwR
5nJR4cWtu3iyN2CkMXxm/ESVH7kGbo9xcHsVCSPnq+ra2EWmkWMRq8g3u0vffbr9+5tvz9cacVFC
z+OlrYFg/lqUMiRbuugHDS16oPX8pkbgMR/2wJXxhSNVgKZ2jYsTWhOl4cgEq9nTIO26CBee9l1j
PRMKUivIhYkcQLtSV2MFw0+TZ/hsKhuQaIGJywgYAv7jo+v1inJxwwqrJlrZ2aIlj2H7IaJAjSiF
uHARNqGad8zcI7m01b5wcvO/dPBjNhgvdLpkSTI/rxBFrZRWc8Mw8p5mLZjHzzTTIPtMPm+9lsEZ
XhmGSa62kJHulcRmBKDw3gMotb+3gHfd40bwDjWDwHJ7xZYfCaPYPhvfFOSMTxnWSFyEGlbf2uXe
eGr3pR99qnf1e9UF9ajqd5cEJ2N2oapBf4ggb5I5cwTVRjQWKiTHe0AFfNBRUYxdJpY1ewKhgz6Q
N18orleaM8hsEM1WMSASYHYsC0jxyAtMEB+tNICQofx683X3Whxnn2UB4E0hxMZqF8l/hclwZPQD
SJ56JMdtt33hbTW5o2zqyz4rhFcj0k8TeDk7tNDKE6hsrQDojk/0ajLLuGG2/MDBggur0OZMOyHa
zSWahYt+J2sJcR8hvIOfMGiibrZGRk23hicx9hVVd7TkIV1bf8zP5vj1tj9sLqOkKLoBUChL54tC
mVKPqdZAKUXKv9WTfAkrkTjINtftSgR3ci55AmqCAfDKBUa9i/fxgAKh6d9WY/NIuZLB59j1oGWF
BTUM+Z/a2i2dZffN16TV7dtyKF240DWMVi+aC3TpogcJo7rDo0XxgVE7wgUowaqrLGcI2CVSwjXf
Cda72zpsu+nVYnGBqGiqRAkHLFb0GU0YgNiOgvgzY48XkMgQstjm/uY0V7K4CGTOor6OImT1/orW
K7wmHNczA32pfPORavnYDrFX0rgAVM2FrOIQxsXnqxl0tniKDuy1ZvHjR7RgABmFepWl7IGLQmJu
6G2UA+zaTGRMZAaZmdlhShg3tWE8pIaRq5U6MCcdDuzOKtmYBT4rQbqTd1SJk1rC12+5ulsJkpF2
Yg9Z6IOYMOEUHZIgObFJkfFd6dVO7sz3hI1sHslvu/Z6il2JLI0o/ZEPTI4ZNJ1dfS7woJg4Su7K
X5vXGZncCT+DqPXvItPr9exasIQ+iDSFq+GO7rRSZgN1zS6Hkgga5JpyUWNqFrR5J5BjZH6Ix1/W
uX9qd/ODfMmQ7sy6Tb+ubaf3gEgXFU3Xwd7KmeY8Z2I8oKaC98swUD6oi8f4JQUPfdF4RQQ3X13A
DTPfcsme7O1o/FM0XywqW8GoZYbHJ2O4hVXllS/Za+7RtjabrhEgsnygUoLNMQnkrf+vMV9AksrV
VNoRvMjASq3A6H6ZR9t8QAtzoCI/ABIHWnrMO/OJ9Qk2vvZdTGxlwQABu2v/F8bu62/hDr3JtNpi
EvAtaXXJZa+S72oKomD7oHhTlzvzYnEMLb2EiGm9JPFhigi/pHaRs9peSKtEZ7soCL6onttxsefG
j1uTcI/tGPqmB3fggbE0a0cNeixpbBfWu1W8JMlCZFWbTwHXG8IdeuZaxwPQNthl8AfURn4Bjzve
f0c85mcfcPyR4WW7vHNlkPzhJwpZZEaQKQD4Zb+6nW2gvnMuPvRe/RgeM5+K3tRScudfX3fpaorM
JMaXIfpeabE9UkSv5EpygSWMJrWz0PyLusGKF2f1c+4LqGZqD4z2V8YcYf4PdcxuDq1d7R5fUUqL
dElANMxuFiFmAgQQ05d2+kijchEryFeU+koUo4Kt4CoDdvaYdnfCTDUjbOdEPw2e787Ml3WIgLkH
GZH741bWvg/9/F13J7o06j2lERcmFKUumz6FtE64yzAv3H4ZpL/zYL45U7LAUZDpOGrKdN6FQPaP
hNKvMjKZ3EwUZFFWLMD06hhD+bXuq0l6iZ5lqBKewsA4spGpHF1p2ieMaTisG+ZHwyTV37oZaK/E
cl6VReE8aA3ENuH8EkWaP8QFkeJRIjifGoUikWoTZtcsp1C+S6vH2znWphEohgr2HtEy0c/268ol
ZZKuI3BE3EE+iOMulw+dTrwQUSK4VbLKTm2mHEagDY29ZOd1fJF0Aqp5c5mu1OCWKYzUsVsNHEnh
AnA++Zv8n4qubwL4OJOAci6Ma8AkL3j+bgpbN/65vRGbjV2w3P/fCT7ApGqer2oJFfTMzvfRzrBs
0cl2+WXcRS9sHGbEgKMz3f0wZeqJhlhAPvRURokzooH0EpjofRUHsZ4QdrBddLrSkAs4nVGa/SjA
1lj7WOlKR8HRPPEra10IHXKigDA7PvYUdcga5aBRflfuRQ9k9xc2QaW6qm0cesz01G58ur2HlEj2
/6trgxxruWgZMJJRUf25FkCoM+2NsKdSls1z4mohuZQl6nqtkRQspLBj0P/jMX+FB/93066UUlyE
aGUB7/1s19DLf8xr4UW1vgoh1VpIGgcXJSapWGOhw3YNgOouEkfGTU/4zBoqm4/if3tpuFpBLl7o
bWyOxQRpcwxzMHetehH6AWQUVIcv4Vd8K7hednrerBCkdcudOpqPBZD/blvdZp/fVeTgO8C1PhTF
LsQOAcjhtZlFvc9OlmGv597TfXUXe1ptV6JNtfoRlsF3gpd6PbRjDN2yeHKaeBeZuAjkRIvEdo3j
bav4btAZHRJVzk6o5B0wi7z0ybxj3AYDsEaobJLaLPb/K/9txlVLxgb+q0WDl4PtaDRa4qDaZO29
3iwuRjAivWWRoI54GO8Eu/kUA/egABlKDyBS3V/uwydGTCzvhveaW969U6j+SEpJLnhMGJgR0oYd
x+vXRPQXCoeJ8mS+BzyT6xp0oxDAGikYDve8a4+jYwWsG7t5f9v42df+Vka8sg4ubFRdlenDii0z
lNjO672s38nZS58RV17K1Ll4kYZClecRdBrFewBW2Gv/uCoT4ci3dQGRzK/mN+mpmEw1/KlWTU9G
KEqn1ldlNy2JpI/YIpkv7k9lU6oLI31IIwM4Z5b1FKopOHnqoO8yJ04/YPbI6cb+QzPXX4V+Adty
RJyVRNRCFv2rtroljTLGf5kjLI+Lk31msyTRwXQbV/QN5EBnhoFDHdHbJbefBgO4gV/F9nrZSusA
1fXaYU3szalwyt0a2aptBbrfOuVL8+W2jZKqcnFlruYcoI7wefPEmsxVKWCT+uC4ATBYe67wyIe2
DiBkELGG3GYu1mR4JNNbFjpZA3jsKMcwtfMjK7L3QSORkxGbrd9vsU0WudAiDLFetT22lFUWGXFC
+SyeoOij5cSfJacHFPiwm77MHttZ6hJ420Vlvm00CWN5zdiRLhb/SP3eKCsnJVsjKCFcuCkmPcbQ
NqyHQUgrd4Df3IPJpP4S+tPX6A63TfQy98lfBR+ZB+gW0qlbzRBC1fBJ1O/b+p0MCqbbNsqyuD/H
UZl/SRiGwmgLCavXy72zAi8+CpYktUOUg42C8AcizvEvCb1YtFXP4pwoo+Jc+4YWOlnjatbj3+kk
/+rqZZ/IWRqzzZoWZ8AAVzzFrqxUj9OsR3alGLvb8jZPVlWVLUnRMLnCvxqo81AogoG2EkNL7Eoa
nSIaqdR/c5+uZPChRDJB42xBhhosuc2w3lDGxjCc/vGr/tTsh33hWhPYEimkhk2EKuVKMBdLwBaq
aGqExRwOOSDwmVQM/oHNAMxPuMYVgeE0d52PycoLA3SZdoPhSIQjbOeCVx/BBZiqn/J+NhHQuvUk
dacKJD7pB2tc0fPiWclRCbEk6PwbqLOKTUD85h1Xcrk70KLonZ6y1m2GE6GCYis6SGc2Kp6U9n+K
Y1eyuBBTRZH6I2iv0edVO+nWSRsIVnvKULlsRpzXKdZNZkQ4ZK3ASImDZzNKvqnwek5c5dGKai2K
2LPzbgr9sAdFt4CKhhn5t/2NEsPNreAZojETtitWf2jTSyHdp1QrPbFSr9n8lSZCWk5tV8LqJwzU
ynfrTNVECH9+dbsrASk6+YxZgg7rZfZFr0AHoQK+o2ZCwUdBEzA7K/G2erKIYQRq7bg4gk6uvE9D
yO2rwqmi77PycZUH9+82iIsZY5lm08oC4jQkvpWrH41oddS5CP5ODBcVsk7HKEcLMVX8IdZOZvus
GkRpnlouLgAYoQWSONYxmEuNH3amHcmt12TZ/rYmlLlxvl+bWQhGB7YrJhKYfRgSK7WdEV55Juf5
yRCiBsdun2PvCeHOLB9lUG0oidNGd9W4Cwdk/eAI+EeRo7+LCfxMSi3E6SIukJwku3RabHOMbUEh
Dghi/RQuIkTjrNetiPUTV8zM1ZdcaAiT3s7l31bwFdryymEnadXXSIUexoXNayceIPaAElk4PxCL
dH8OhL1MLB6lF3dpsYplldDRzMLQaRbui/zvzFth8q+UwjAQWtZYwJ7E0o7VXW10Tm9SbE+EEylc
OBgaQVzUGVpI7YM+AcA+v1sy6slpM7m82h8+GKQjyJxD1smud/aafJyrc208iQaRLzNHuZER8C9O
ViVUMdpVERD2+X12aHdKIBzagBr3pjaeCwh4nKnUSWNLZuA6kz6n6//+wGSIKDqJ4LMQZUPki4eJ
sXS9WRYgEKgrG8CDdpI93w5qG0HnVxFcHi6HQx7HBUSIB82fwJUw2p0LoLidaJdg+rkt7fcD9Vdh
nKvkrVqvlZENSBEV2zAWJzZNL0sqrwVwvZEZREL++wb9Ko7znMWyVEUKoRvyhFPRaOc+LrzbGm28
cf8qg/ObscmivmmhUnhilNfJgVHVgKz5RKWeG/k1k6RooqQbuqaqXPxsO3PIx7JhO8X6ZjEHH2DA
LjABW0JdKP6g1ZsszirqUarUQqwHNHuzVmuGQg8KanQJkE8Lv4eEX7XiTCIV5hZsKtBqvvRucR6C
9CKFiNeDLznWgVGUifa0a6gntY1Gq1/lcrYRN2WvxAo01F/M04BOIxDwOBmYTwBSythcJEf1V/Cg
knXsjf4SJlm3gMeogVyIrxgs4Mctu6obMJOCJN+pgYgGDs1A/1Hi+ofcSxaGfo2Gv8jjqwedmaDU
FLaDi7Kh+ZDftWgpL17myEZlLcjPo7d68g48Pf9GV2Ynt2RzNpstmVAIOmTPvn5gveXjTnlkdOZo
J9tToyPb7v5zYV9D3dVBmY1yU6IJFwuLCkJcf+vVp9vO/vsZ+etKcraKSmFsNCIELNZ9D1jAGHQ8
2dfbMn4/u36VwdmlnAshyEOwYmOIu+U+Kw5j7S4AEJ4f0vpbpX6+LW47Ir+tGRe+YlPrtVKDSqZ2
lMzHYam9wrQ7630+EZGSWjzu7B+BkiBnAxy9ty5TepaKoJeJ44VyrVenv7KARMzG0Yr7wbUkG1Dd
O4BWu0kwH4RTfQZaiUe1ov4hTr4tH5cCpEYuZ72B3bKix8n0u+6b1em2Hy2B0N2pzcdoCYnchhTJ
3xLksBt0AzumPaX3ys782DNwp490I9xGVekXU+QrBVqh5VHDAoeGxSweS0xiaY+CPfuoz8OVQYdS
ajbDly18Y99VrumrR5pOlXCIV+jbqz0tzXooCuZ0OSB02VH0SnB8pFDeCUfgiwnpogzKVMJ0wuzb
ouyrxLG01c4AW20oVBr8h6P8p9nwhYUizgZJbNgeYmXDg7LrjypOnPjYkng91PJx8WSpQ80qVWxi
L+me0d1P4ikOn+PooY0PI2hAC+N/rl/BanCwGYouq/LvTUt6ni6yVA6uEQ1HJYqf+84iQsm2n1/J
4NwuqaNcaQrIeB1VvVNeQYHaV2YNRuhBvWNuJ8lX8jifs8rRUCIJiWTjMQJE4GY5EQAwGckWPX2x
GSjfhPHdTEM9ykvZQ7mh/5wAYjz/HpFNKuzc/e1cvpLBncuTUhlAr2IXCxfo+vv8qXASh8EXJk/k
BN1mDnAli8slrdWaSyWHPqKOhCe/V1ld/L7qPCtgT01U48N2ZncljzulS7kVKiGsWJ4sfMA1Mwap
tuA01SsGXuoJIPYtPZbtUDkltXGcqxlJLUeqwaxkeSm6SzQGtfD99nG9HTmulGPfcBUNq7grWzOG
cnLQ7uHKgJ408bQg74Q9NVRKyuJO7L6Iy2RinpxlO3YLwBTCHne2GlNHuEzvbmu2vXgsHdZA4aip
nGLWIpdRriIfNzugozXvw/a50SkYlD+o9CaFU8lY+3VeO0hhLFCiasfuVwPEHYUPKNn3txXa6Lhm
gfBNFjtxrraqB1O9nDFZ7F2CIXzFrvgxRTsJG8tBzm3XL2Hr3Ba6mQJfyeQCo5GkYp22iPblEDsm
RhELCj+fksCFQqMBi585sX2yals03+X5t9sq/CG4/1w3nm5F16YpE2dI0D8xdCjLzw4RRplCBnOs
4ZVaSqmUirA9jYuGY4KmvaFHagoCsDPrTy5YpwNoZdQLqMHsEhR35Hs8sY48uUrZjG2ksvtnoR+1
4XuyvLu9jNTvc1HQ0DNwvYb4/VZ2RPk8zP/lnvJmaTx9SpRnXVpL+H1JetcIuK5Ek1uHeDIW3BVA
IqImA3WN2qjtY+vNNLggEY6DIJWsLDGjZwK32MCwAN06gyti2rU68Qqz0Y3yiwNrXLCoFk3RqhrO
NPrNZ7A/uUu0s5wWGAuag04c6344UgUy9pO/n8tvCnIxY5k7uS80dkmS77L8GFrfjORULh9u2wZl
71yUALC/UC8rpIhYxemQLk5OtUX8IWV604SLE1q4zLnE7IPRbLDFywBYPKOoUviRb/3d4cETpUzC
BKAuC8KMfmcYzwkenBeqNY/YGp4epZD1eFF1LJo53OnvOjMonseaMjlKCJcrDaq2mDFTRLo06y76
rB+qQxXUx67dpbr98QfCTEQCPm9eft6cmedEaVIrjcDADr9aom81BmPxirYzBs1JR9mV18G/bX9E
bOJZUaKhrDJUGqDl7OfavouIOgBh3zza2WhYYY2hk8EVVC8BU2l1b4zebRWoTIInPElWqWxqtlOy
Ziu+AiRd6VPvSR561E7/e+vrL4GI5zqRgdyWFC1k5dqjaX3vwmdCGda8eCPs8IQmRdVrlZCwgHAA
YbIz71hhOd0tu4ZwVGrnuaiQa3oL9m62as25rc6TQOz8dnXkzZL5IVZB7tFYl0KTtv9QBe3qrouX
OL3+mESlXYKjRfjn9toRGvHjq0KT/zxnXX34KOsE4A9bkRtbwyOfCY0xGQ27zajoS+xQJ578f8Mg
RLgMzzyiNPmgWxOLAAIGcN/Jqz+OH2+vFCWCreRVPqxVaxNP7PCutZcw6dyp1J01JNKSP5w7hgxs
aUMyf+vzmpYxUfBIP4D/krVzSjt02zvSgeFYRSS8+7ZKb8I4lQZdNA2lXwa3KvXT/G1ugSk9UkOw
2xbwJoR9xNW6LXE1L60IjUbwyLECmBQwYGfq3rzB1cKizJscdjZdyYn1Om+SHnKyd6uPufMH+VTf
LV7t/3gdSfEwIj1aDywFR1vSY+0BIwYsPOhS39OMVtTKcomQHi6YvtfwMb36rWo+LeJZLYlYtH3W
vunLZUGRKnWNlWHzuiU9hHrtz5LmZku8G7L86bbpb5+vb6K4sNckHW40ObQZzKe6PmjGF2EabFM4
DOX+tiRCKb5mqxdmI1UL28RG8RTz06DfRargiOHDbTmEUfJV2bRXwUcpQA67SKN+CbB/9V8w4P3h
Mvhz5fiyLAY4VX2eIEc4lnvVmUAABb4Ge6rQlM2Kb1QNZzucv8njrk0Z+OnFeIY8o3nW5ss6/Z3R
yVzEEPOyyUPmzNOQ21l2b+Sro8cf+4noXdvUQxd1oLCr8Gl+YLHRNXPUQhFymvu+CCYqWmxvzJUA
LlOdwqYczQoCRM3+ESCSB8aOa6Ck7YG9KaB2ZjMiXAnkdmbBGLGgNBBoDYesfimHx1iIiQsmJYPb
nTmc47wHJKFbjodSftGGu9D8eNtxNkPBlRpcNC8yre7MHiLyubHVOLH79aIv35TyWPdEJZ7cIy6i
V4pgWW244r3yEAbrvgJ+fnS3OkLQgr3M2lM7RNkcF7NLpZjKIYNqa/LYZw+CRkRRane4gL3mxogL
GH6/QndKtF/L+2ohLmCUCC5Qa4CwWDIVIqYetfA280fA2kbT6N42gu0s5c0K+MnDca1TaY4gh/Ff
snl4eXotC6p+G0iCTV0gKEvgG4lyeSjzpWVn3SsBurJjfT7KCeEbWDIRTd5HrCM/fbgCTCaNa+g3
oFnNnHq/m0HqM5rBX64jFxQKIRW0UYAcwMa8ckNEXnvM7QUMXekDVaLePFuvNo2LDjG4rCILt2FX
qU+J4Qt47ZTugZnwlzpxEULW+6asmQ1m/0falfXGrTPLXyRAu6hXrbN5vMWxkxchcRLt+65ff4vO
dzMTRhYPEuAA5yGAa5pqFpvN7uqPVDUjuo3t8vRz1JO556kkrMzRRNSnq5KEiR5UHZzx+FmKShIl
w88sNfVEWqURQajSWezAik/5h2w3HyOfPCn7bUPX6eIXMpvn7eQs1KIIyKLsG/GtWLxs//13NtkF
gEnrxkoqClMIgBFdy6rdWvSZa8Az11t5FseadY+/gDHnYZzFrSkZPY6OmtjxcjeXT3rEYSfeijHe
jtwnlONHGNSbGMUel5YpZhwz1pOeF39g87pmJxUpglOaCqCZcGVHlQCgUA/VJTtHtXvoLJ+2v9P6
trqsHOPvGi5sU0sRyZy7XXMrzfu6H1HpysvgredsrmxjzkNJC+I4oA6RQMLh502KjjHFbAGbxxW8
T8WchfPYJHFEYNQsabfpSE5awesKo8fdH5mBK2uY43DOk6JVFrpuzVcj+yxOt6rwMIadheyXXXGn
MlAH3oIzf78e6kOkpgrdruqNeYvpFofI6SwML8djINojedWOnO3EZnRJEYgSoiS8pRqYV2x+TU3d
67MP2563/kR3WUI2pytPDcY+UPJL9qJNZSiMxA79yW73wRGKSL4CJWxe1TAXlGEKodJKQ4fD4yxW
vPSYvb0IBopl2vQ4bnzhLsgtlVOk/k4EYGgaGnxoHzvjkFGOhOUyAVX0VUwLWfCSMby9ZfyULPm7
73eBY5xTHBRkewzccxB2WEGQ2t301JQcPuQaxfikoARJmVc4kalOV4Se1vI+clDIcK/YidV9/6sC
Q2iu/m8N2ct1oZqtmscwqlNkq9Pvg5kT4b5zZF0QmCMLs3/NRZAowot+3yDfB63hY/FDRuNC5PJ0
x9aJ9wLGOGKVJmM90ITP2HenIGoOw2hYcvIlTwROTLO+my9IzMFF+jgKhxHOV83whOJlmveSwKV3
6sJ/MtQFhXLyVQKrVtNRnWmuQPT1Ax5xPw+36L3cqx8mO2rxjkvzBWKCfi3exYdnHnOCxdOkClIJ
YHlerMW4H6HV1We1tc1W60fKxTzm9AoUKYRuKZxdLUMrJ18mkRMw8fyBoQg9K/VcxRur06huJL2W
6ddJ/kDEztm2450Q42IIww1xqaiFpmC5or2MpoPUHY6GG7rQT3ptUcmSPaXP24i8lWNoouhqrTc0
3H6wtbxKnvamSfbbEBzfYzuoZhMFYmYFm4LUtGXpsxbdTHPtLphXJ++2oXisxzZS1RJmDFQDsNQb
vbHCXesLrn7SH6NztBOPpsPbve/ETb8+GNtWVSpRJRcJPI/OQhGsyA4+QXb9VHvjkTeAmbOVWCX7
RlUh44f40xGI3w83qXCjapzUGA+CoYm+G9EqndJPFdxFtSuVH4d/PZjYbqpGLXpVMYHROcKt6GZO
7le7YKdDqb7zoyeNs6VWTUJ/EDFV3ZAVwhBQpMYRhM5xZRSkfjcpo6crSI3K3LrV1Y10hcNQUBdk
RiH2EojOsAcU1OHKnXiVaLWehEAwfpt/QnX4tx1+lZeuUBleMpPZFGINqKnYeEY3HkOS2WkTeVo9
cxZyfW9dYTHcVI+LlAwEK6lZ0NzDh8MJcqdjuDr0R3aCw5uSSpnnjyPrCo5hplpRpyESAaf65ND6
qa/4qscv5eZ8NzbdFA+GFMi6jO8ma24sRO7UNN72R+K4IJthmhXMAJ5p1sLsI0crd9DksfWBF8Wu
FgBd1ovNKwWlWqjpDFfIF5Qkapgna9rB5M0O7e/jxUe8VWOiFg0j0+oix6pBD/aYk2SXkdjfXrX1
9+org+hvuIpZ5jEc5GrGsuE11ER7X3WroihHjuaDOURnw2wPQVw/pdNkj8bC2Ve8T8awhlbqSyMr
WEwVJ1Upp+epgxZ6m3MEGnjLyJDGsgRmXsh0Swn5vaiYh3DKne1l5EEwDFEmGCsVmrAk0n7kyo+R
N8JlpbEYWbKrz8TQgliLahvQDdS60HLXrXwHhY3HAUMJZ29xle/JEZfgW157Cc8shh1iNR9HSQSq
EaT7OiY7ueGVyqzfRn9Zhl7T3x1QTUg9RwO+juwTXxqsZR+7JXLRpLekh86dHQXdYaPkbn+wbd77
Y6ppMAgqCTuFXtxo8czP58Pc42Vh1iOXK+uYK05BzCyJMBMa/FqeacaH1t7SIJNfQ7V+d7vCYujC
0FqtCEs44fI6YnBRfEiee4+WrOLecce7X7+Dhl5q2gkqGhqLNuNZtC3gG50jox80sgvUF0tnOrGr
eeJ1aa4zxQWMOuoVS2W9UI9BjmUMdc1r48bDDFBXlRaOV/Bg6L9fwXRlIIv4Eah0qBQbMzLtJY+s
ONP+5iJlXKxhCKmfZlFuKlgjjPIe7Sp3qiFyMhPr/n2BYAmpLUmIZDt2rvG1SL6Y2r7vSovUCaR8
n0qEgiJn6dZjpAsgQ1C5MChE6QFINK80f1SSX5l2EsScpXsnPrrgMJQ0yYsujhFwupf4HB7TQ2lX
z+bN4PYfZKvwedLBHI9g04CavCjp0sMjyPjFTG5r8U42OAVWnJVjc4B5G6E3ZYBFYXWnxV6W7gfV
U3mPHeuX3ovT6QwTKcMcR0UPp8MLnOFQiTkBU83KvfkZAyXd7obfaMxbO4YhIOnSJRJ1iSHy8+B7
2LlyzFNF5JrFMEMhZpGsUxDlNjktnuGV94mjO+mp+wiatf7DuCr6s/8MmX95IFvcqQdDnuqYrPJ2
FAsWzmEvvTFc7VA6864/ch/IeP7BsEWdt31NKNGiDfCtPx3TuNqXVrBIBVnCwaV1KPNX5VPxz2vL
kAhqhsx8mIBMa2z6+9AlznOMySONlbjz87fM3j6Tef7CUEgWDegVzLGw0XLXiVCFh54dJxTk0CI7
3STUpmbIfx772tuxn+5pMSP32OeYwlaBKrnZNibdbCmxhVcqBKPvsx/BybhBia6tuJi16wy878Vx
FLYSNB/MJJJSgA595sr5V41qFtfnsuLkL3g4DJMESde11YzvhBqFk0JyNzZUq1PLcxRPnAoS3joy
FNKbY1ZLAqCSyE+IJxo7oeVAvFWKbexng2EQRS5LqLdj2ajweGRXt7nfeq1V28Gd6jTu5HZ4Xgoe
ai/Fg4yw43W58Uyk/34Vc8jDEo0LdclYlJ3YEO5qpYSQbMD5aOuh/C/WMhgWKWTFqJUOK9lNx2E6
dcs//n2GK4qorBTFhBmhNJ6SUfDHQfg3fjAYfsDEbQH5Z5igQEFxVs+KfK+NHIJ4e4ba8gYmvuih
IhiX9KKl32DKmd3cjTeJg5dg7Z7WmmI0+76zxSO/HYvDTGzTbdE3QiBXMI6q+6eHbkcHIDY+b9oR
L2xn6/JaZKAVMtIdtQ/8fFfago1SM7ytNyir/Us0g+iSKkHzkq3SlPO5w6ghXO5aFypFTuxGDgZY
Hdp97mV+y3HB9Z10AWN4aehFM5sWZIm16TGqH+XZq0ZO1SkPguEjwViibMazsFPkojUU93mk2VW4
3z4H32pK//TBiyEMI5EsHruwhSGTaUHHc57t2SYYsht9oBXlsRs43UF81Xtbf0VX8fz61tPk8B4b
33GVy89gmEkZFhSv0GJEKmcrnSTckhW/3lNBnNjhvQ/zVpbhJy1Hjksz8UQSqC+L8Q01SFYTcqie
h8FwlNKHYjJOWFd5vtXpHOuPGe/b8SAYjtLDMom0FHfwOio8oom7PGmezLJ92nYRHgzLUrEBsqAe
UmjuCL3VZj+qHC9cL8wyfn1+9kUpV+JaT3p8frxt3/bukNvoIUYNfgVJV/l2saOd7Gnop+O3Yr+T
NblAM6/QchRpuaLCGeRZ97tARhgTWwUJ3SHA+0U1dpZSpXZSx6olhslNNiiP2+v7zjXz8gsYLmlC
qcr1AQscnWZbQqvnstPvYr+GMlnhFt+52RRKHBtbnn12CvNazaMaeLQ+korVo37eGqzOKjHIcMEd
94aXXOa4EKvq182Cugi0clFs9cjCNO0vczLcLQ1vHtx64HFZSfo7ruKbLJ4FeaGVmFn0UKvnSOWw
PtdZGOYQc6Nc2vBt6fAaaXi1DxX+V8VWd/yqoHeumxdrGAqpe2EUVPoGTnvqY8Oi4n7oBnDyu+5G
dHKn4Muu0T+55RoMpWgDEaArigUMP4qH/mOETdhB1xkjrM4yGlqJVX4QicXXveHuAYZkpDiqumzA
LqSjGsoHDKLwoZ9qBZZsyUd+58M7Oe5fa6symWA5UGNhoHuOCsQvHjTmEIRHjnpXY9b1eOrs2Qo9
3rnD+6IqwzWFUKFfix48mlVDdQ3F0PX9ckRzkWZN0EhIneo7b+utX6AuhjLkIuQEzTiU3sbMzC1z
KndmEewTcflGkp6TCFyZHEVfDi5gTMgyLGEh9AvAfsr8S7tlH9zProHQD5Pgj5O9/Ig/BcfEzZ4k
juAqL4JQmUBGVfRUz+hjZnFqP/6s+VKtPrZoSjrkluxxmOYPBY8yUauR1phLxgOZnkVea9M7b2WX
pWSYRgiNFtkQANTpY659EOXjUjZW1GZ2JXyvoicz2WkJr6GUOsPG9lcZxumT3pgSmYLWr4HqCMu+
bV9rjdhDe2rMlynxp/k8ZPuY/FusqzK8g/neS1rRjRFXx9H4GCJ4jz9yjlnOIcQWfyO/ZJKwBkay
n07yZKWfu9vYNUPLsEsZTNPYkuzNrc07byl1bSwqW/qdK81U6gVwaWaLPns3brTja1/xKJQV9qjD
ulhSDZRmtKhCrBWr1Eq7MON7wYw+K3Fx30Adg5iyV87kJEkYK5saGDbSa7zKibfSwC2LGc5R4iBH
wTYsHm00VuK5proVHugrYoAX7Hiwft5ux2O9az4L3P5+7kIwLBRKcTqpI+AzTBDeV98Q4qS4x6CK
wxVyB7Mk/mbkx2/ExxaSG7G5TBn1LTKi5mDJnKonTtBP1rYPr7owkWQUWBFiqIQ9JY2ilkOUvTh5
TrxuPslt7UzcIGfVYS8obAFFOkyGGhP6wLyvTrQufvk2eLQ7I9ibXzRosIp3dBrauOdPh11n8Sts
5oRMIU9jRiVSIjQOqO7IuMMzZgiV3vSu84dxl4r/tqR/FFmg2bjQ6LNzX6AVeM4fEO1/LGaNk+vh
rSnjk8tiqiMpsKa0sz09pP5yQP3ajtepyHEQkzkE06xpOmWgGSV6JZx0dyrddvi+7YXrUfDVR6K/
4irMNiKja1oRxgxedFchVEtRXK0dcDy5CWfdKPH/QSVXUMwxGFVFlJgUKo4md4kDqyaar03ksZcf
xD4/6POw51i3GgNfQTKHYNBHRbrQ+oo3F/wUuxBzoUMbPWjT/8A8GkhrZt/xVsuL1FZDiitc5gwk
dZZmiQHcrjDuC7PcJwqvuIwHwfBHpmLqLcqjUJosZFYFeszCx+3Ve+vpff+DaWyJxThnojEE8MDG
CXzNKnedQ0u7h6NpV+50iG3tHB6gUPcyuKCwJ8xhO5Kn+Ov2r9jeBhCR/t1Bh1FWIm2Enap51udD
LX80hIdtiPVT5tfnAkX8jpHnk6ZPdKuBNsCRGAxO9oOtI5BIdjle57iXB/oHt1aWoRDdCCNS0tEY
2q0CibX2e24rZ/lWtyiRzKXDsW9752kiQyWzEJAsFwAXnbrTvCtdtKS7VFyw9yb8n+y7Q4n8dMUV
x9umSk1k2IXg6UBeOny8waPd9oJLywT58RLPRxhmabsqkxu6zfPsMSr3GnlMdM6dhAfBMEk9Kz16
8rCEyNP5S1w8DYL+pHSNv/2ptglLExniEIN8SZcQltQFyrGbwtLS1tLlxyRNLHXkavJSP9vyQ4ZE
EHMo/RLBqtbtTt0eru/FtWW45R7PVo/dDfeBk+OJb1elq+Mm0sdeLtDV60wvzd44VhjXYTe5VT0H
O3gnnN/8MPv9PjkYd9zZvZxN93YUXmGLSjsWCo2FOm/BVBx0qGIHmE9Q80Qnsc7hFI6/vAVHV2Bx
3QYlaWFoPHwxy10of595IxB4EAyJ0AkLRUfLi9X0GQNWDA0zd3Cv/CeHfEuDXNmRYaLaBE08WqGt
WxW0wxHBNUVsyfE5Emp7G+ydkFE1FAUivBrRmF3WymNShUr7834l4gUttSH1S9ADkzvh3xUxkwsa
s9mkaOxaae5+otHbHNUC4bMT1ypml3ViPEkTxWnd+gtVka3c6Px2cfL4D4LrXvHLKLbyKBXFxkxk
gPVo0hsP/WBn5dP2Z1onqQsEcyQXRZNBcwsQQkVslHhaseQJGhoR0f3a14/bYOsvq5evxBYgVY2M
HtsSaJriwvHoxqWCEMJ3AdK/8quBGi7FTh28tfO8kdrxJzte7GQ22Nz3YTBH8Eb0paJ80A+f6BG9
uNUBtyUO2Ho4d8FijugANRhLRoClhQ+lfByU++1l5LkF/ferfUyiQgpmHasYmbuocsPmpuMNtOOZ
wJzCkbaI8kI9b8qeQj2xevJh2wYeAMMOTajPeC3GGuVz4fTp/EBKlaepysNgOKHByCJz6mBEirOp
KROLNByH5n0Jhg1Q8V1V0pt8QP9kdmgZ3xUtJz/2TuT+y5vYOqJFmDsylOhC7l6LD6qNaYpu+5I5
8RnPHFDJM935hTyOTvf22BE6JQYMoL2Hc997J6y+/AqGJ7RWHyuUTeE57r7Yy25+Txxxb3xGohWl
2fXzX4lpXoiCVZzLFkU2VUpLs3nGANBMuNMHb9sD37kuX0xiKKEshwRCG8CgHWX9ub7R92Dak+yg
f42XgV+PVy5Y1FWvtmxJ5LDQaCs+FYun3Wt41fD+q8Ah1zKGIHo8XQZ4uKGWiXb5kB5iP95jJJ2d
P/5VVfbVh2KIQh1qoalQnugs0BzHdCh3SUZbCSLOx+JsZYOhi5EApqSTEaQQfWxRZRsxh7TXmxCu
LGHYQpYyvY0IIJITKvb0A53hqTsZ1Za71e5NHyVgt7wcNF2djVPJYPhDTiBQixMR73pL7aqCiMqs
BojqfCA9T2+fs4RsdVGNm3HWUJ2BGE+F+dS45mBw3mE5dMgWFjWB0JCY+l05ZFbR4Qo859bUE04c
y1k1Qjfb1WaK0DoZthlgqphYauoMxiNGL1oBr0mTrv7G1yEMQYTQlyvTADg0OagcUz/dJ3gh4F2k
OCEYYbihziu0VnXYQpJYQi22s9pOskQtdGpt+FiRgXP75VnFkINByrwL6Hyan+1+tKCHXtZ4fUM8
GIYY4kXW6lR6g6HpArp4/0UzdP1B7rJtCcMMchcFzWRiC6n+cOoR+FNlSvU/9Nbw9g/DD2qntppB
va4Iv4x9aaXyw/aBxNs9DBmUejhEvQiAFONdh92EUQcT5xzifBT2CWGJutyYaFgntBN2Z6/ts2Yo
rCTU7aIYvdQwrHyUHVVRnG3bOD7OdmYGk4RnvgxfSQ7OeYYhzA3ma8u1JSWK2wTftsHWqwgIkTDc
BrJS6Cf9nSDawCgCSQDVte7g0Cxgel8iLSed5Vcdpd79UUMiMH/moK4v7gWV8filCLQhq4Gq3OpP
9ORdHBWjP3NfdSI8ddmqVe/Ne9Q9OvEjb7dR5/uTqi7YzC6ouhQD4AOsbxWZqBwi0lkcdTdf+h2m
mN/FI7o9JtHjGEyLMbZAmR1RKUuTCCIMpnWk9L2hO5g+RkrYhNNyu74zLtaxO0MszFYoAVSomD3f
nVtUBhpy+HcRwC8Yttptydq6CRUs4nKrHkyvfQqc5Rx+r9zFTu+oXGHe2guHjTmmsToKVWHoxagB
M1ZVi5DTjBcATeEVEHBckxVP6CQSNXqFBVT9/tCjtOZnz0puy/veM/zOoqeADu3U/hhztgXPQOYQ
LSQ1kGoT0JEm2ALklsdmZxQ959utk/Pl09F/vwoJ4ros1IqiBNXHTvwi8vJz7+R9LgAMpYhLnbQm
pZTxgKKv3XLsLPkxR2FeCkHn2efsrPXrwgWNoRJFgsaaSc2hJWYyXrlwBe8sCZW36i674QkA8BaP
IQ8jSbRF0oAWL0J63w/Tcu6UlLOHOQylMGQhI+846jlENerA3E2D9BqNrRdJxYlkxRe5hzhOrCtP
2+vI8z2GN/oqjrJaxebCKHO3qyRbr2snSVVnG4Z+jQ0eZIvWlqmfhBZxvBNnqq1N3zsVMjLhYPW8
WxD9EFtAzCW8K0ap6Qx8qFr7JCaVUxi1tcxO1diawmtQXa9AvxyiKhNlp2IHGaMSVrUuZIKh+45E
nfSACqA7BUX8qV/NFp0Wl7jjEZX8Txip4aTW9sK+cyf7tQ9UhjxGbSHK2L7tg8AfUYSruuUNHW7b
OvTFF904T9xM4epuMCVd1BT0tWsmg6mQKIQcW4NQBc3o04AalWWnnefb4iOxqnPnm3cjbyQUD5L+
+xV7qZ0xV6WOG4DZv6TNbhw5h8w6e13ZxLBXCtUmgwgVfTSMzzT9GSB7M3oYgYqOj796ML8CY8gr
M6fEEGIEmV14RrNsGfPiDvoF/tgGVwAMX6mxPnchnYLSOYPTfHhLpqDtHDI9HqIPX/jG8cJVNr7C
Y6jLnKR2DiR4RLLvv9Cpk+jMSS2ECW5HhXJ53Z48b2BYS5YbWVwMwLW6Z9bHmZe05HiDztYCGGGs
5AldP1PWrbkqHEGGqmYzOzM6SkfJtPVA3xUmFMs0jJ+qusGSC4FzE3mLwd//iDpbC4C3Sr0jOqws
XRQ8yJFtvhjHHl0u+RmTerzmKN4iF3fCXWHARJOT7nSYEazvoEDHCR3WR4z++rw6WzGghWll9C2W
Q73J9sKR3hgSPztV9F3dw9wGf3QUO3zSbjT/f8KtPi8PtP3JdZHhHHGak3Qm+Alz5yXyTh4/brvw
6kF4ZSJDMFo2tn1eYrEbVbKl4AjNPXviSX2vnxhXKAzLhEVhmJkIlPjHhNLtCIq3iyM8h253zJ6l
e8NFhIsus+EmvKUqrv0zj7t5ZjLMU4lQGBoV/ACSf4/nQyh/i9rP2ytJ/8SW2zLcE2nTZCR0c3ZI
RLahJyg3Sh0jTV1wzj6eSzCkE4rZEiBhh2NIE45CF+wUo/O3beFBMESD0oQxMSJApIZ0O8bNISoq
ZxtiNeq7uARbI5BVqrBoM062sXwNm7uszZ2lxrDg5vM8HATCcfP1V4orOCZAygI56JAbpIlv+QBl
MJQFhG8pIdnr/MI2v21bx/G3N6K9OrcNLQwiiY4FFtSPMvlojl+i4Me/QTDMIJhZhtsAIJb4FDVu
SW61cb8NwTsP2LqAqtfn0KA5fNmXvLfHUdeEvIDgZy6aLR620XhrxpBEK1ZKlUugurh7kM3JkpQP
o/FpG4NrEUMEAdKp4Dy6SxEhQHXbXnYxbrnlvnBjj6cPwtlGrKpt2orhUor0OFVfs/ac8nJn6+0p
V17NUEEghkVn0NPh7fHoRbJQHv8cOKXq9F67J8+J7CmciJH3lRhqiFJZQb4AkG1aPMqVvheN8FHV
VfffPhSrZhvmiiIINBQZ76Mevfco5PGW0JIFFLNpdvnIy7Wv3ygua8l2IxOhj4tegGfQtZRudV+1
uzvpKO8xCxjluZjQ1D7/VY7nCpPGl1c00UTzqI8jdRCodmQPcmpPGWdXcY4ldph3GCnDGNKZq1Lq
qdMuIp9q6SypHK/g8Ss7OYaQJQwFFZbM97o/dC6GZx0HCEVbmHaImUyOgFcYjous3nmvFo/hC52o
nR4NICepfVFGv5NdWQ2sEdNyeacHbw1Z0lDjRiI51nAIvxaIBaUbtTtq3Kzp9u1Fl5kIohGJrFZ0
N9OxGwKul9Mut6ksJ0ai+CG3hZtzAr9N3LpyPs3IRUwDoGdUIjaWNLSWNGsumSXfHObIwbMgzAw5
0T2HPmSGPuDxVVUsWMoqPM29K0yOGXF8kcO6bLJ26DXdGFpAxFDsb4vbIOM9M64/I1xcj83N5gqU
qXVKTvmP3hXdaS9ZwV74smBuN5L5QoQMRPAs7FNejS/nk7HZ2jZNdFNUYZqsL1/MQvHmMHCJEd32
uelEGTnosc7JEHM+GNt7nCtdj0FngEyWc9T4pnQvKzsO14vboTPbbVwFRqiIMzBUPzj81BkVfBHN
CVyS52wxVvnWDLRknumNDur2M8pD55sFSlfGk7TsZCRsDcwUtTnG8RaQIQ9RlAnmuL0ZB8VlDMkz
vMwpbd0xb9QXTK3w/kMjMo1mN+4iCssk4RiQWHgzU/JQzunJhltADFL3UOauci4LPAOZIGSeR82Y
ZYAF885Q98V8q0gcJ+SFbQpDGySe68kIqRdCSp92/kod3s20z9mXwp13ScK5nLyzwVFDL8lEFU1W
dk0257JMaMlHEzpFaUFVE3U5iWNgXuPyYOhOvS8OEOTxeGfaO1HIBZiJCFSzyYqEVlMN3oCa2I+o
aYGrSIdgZ94HFoJUyHj+nfqbeQFlrhLhIpi5iI3uLJKlZq7ux7sELlpAzOGLeJvvpy85V/1lnaUv
mPTfr06feNCNVBeAaeivpvhpkDkus+6Vl79P//3q7xN9JNgA+PuaObn69EVtxUOZ3W9v7vUQ5ALC
7O0m1bVK1AAi6vFtKTZOWhh2Js6v06I7uZhzdhr18j+39QWO2daSOEeNbAJuAo38bLQQfJkrUMaz
itnQkChB7Rs9ZcZc+mzkEUJ99aGJkPwyQ7tt/oI/dFXTRRPjUGVZYskq19VmNOVyctpgsPP8edAr
KHjM1vanWvG331AYo6YCynxFX09O17mKfm+YH//t7zMMJS2R2MmkmpxEO00tRjqXHAOoLzEf/9oA
9i1J1HVNaVssU0jORXg2hBBpYHdZeIMqVjbObzhMpsRQWjQtDcAZcCmed3FmBxpn23C+BfuAZKZl
HiKmxiDv+oeKmRtVq3IWa2Wn/GYEw2harcpRhTPDGSYv6eya1s4Jk6Um6KLLF3uWDcvgNQ+t3cZ/
A2UorZ37tsypiy2vkyO78SHFxMnRq9yBXoG8FsUl2z7HcwmG4+Jsmguzgs/J1TFQzvFNGnjBXzTC
/mYVw3EhVP3LSIE//H83/H/rn+B9MYbbhKIc8irC4tXGOUT2Rxc+V8I3dMJbvexy1o3nfwwX5Coh
eS4CS62f2sJLKt5Dzdp1+LdFY9ggE/WwIAO+TPEy2xXmIoeujKkUqpWd0d/g15zDjofHShYUXbIs
I3U9mryAurM7fJVQR/WS7zV0v5LcEhtOXEvXaIOOWPECNViEZdFhYbXcxc1Jhz68qnwz+k8E7dIp
hzB4W0tjwiItWtAwFIExqML5csJgB4fcNbvBpmMA+8fwkfcKtdaQcv0FWQXrGYUB+lLDPlqvFe9i
KBFYGIPVVRjYjl4UqO9RmbP4ljxkg7u9rdeiz9+wGSJR4n7q9RzYwq7CWY8WH1fDpSHy1G9yb83O
uMdjM05nDmlytoXG0kle5EZXwImi0V/kvfYXI9Z/M4thkrEf5izX8ffF/Jya3xLdWbKFYwPn9GJ7
y+YULUq1BrbK1UNevySmjZGpHAwO7WoMfZCkHGaUZeNwic5p9jVtD/J0NxGedgTX6VkSyaswUSlN
SVBYo9n36lmDvJpqpXvIqPvlM2+UDscB2K4yaO2XCGYBaLY7Ld8bf1Hpc+0A7K3K1JNiwZTkCQPp
U6sU7hrZDYvT0MyWmd4tvKzd2qXxNziGNCRpCetsAFzj4Ex2cIHzyL71oKfiCQ4v18+jYJ0JOcYy
0MSwBhqtRonwsjDtjIfXCRp4tAiGd2fjHJc6QxFL3MZa0oEi0sIftYOSPoXll3KsrLrZ6emDlv7j
xmKFrYckgbJ+DPNIekeipyjaLT2P5ekSbZwpOkMQg16K4VTCqOKF3BCk/Gn3umkihqIdm/zZnhyy
0JmYo2+XRC11kEWGuo32PPdQS3rZ5vKVu9RvPshwxSTOQpqVOLgwttRa2t1MMOktCSzFPEX9p20s
3vZl+KKXlZh0KT5R17gk8FJeqeMa72mSgSlOui7JBluoh/5WRZWaZXTE4lgnrz3ynPMYWaHAu+qs
yZLpmqwSiegi4kuD2UvLpPSZak4j9G7jHaYcTZYWWuOn9Ike+KJT35aPhW186I+KleyNb9vLuOYV
1+DM1koEZRQLzK9wlmA/Q22qb5+VmFPzuNaI9ZuFzFmbqb00jQFAhN2CqtHan3JLQ5MrzdBxr3Sr
TKjpMoR2FVmSUL6GjXeVDIlDIgSNMIyI4acTOgUPdGO1r8lDgRb8v3jU0q/BGNrVOi3VmnIcnXJ2
i3IvtKeBJ/my5unXEIx/GBLavgoTEGPtiYKfjJydtP55rhaM8YGga6YED2cj4k0q+60cp2N4qvel
Nz/Xu213W+tT+W29GFeYpGrMCopV4ck2+KahF0B2h/ar0o92mSOejmzsSXcbddXJrwxkqDYV53wo
ZHiEITu98E1cvHT5ug2xeiJefyWGXoc0L3VdgWERnZdi0df20ibO/K36kTzQG7Gx30bkGcWQbaTn
4SSbMIp0D5myi8R9xiuJWIdACaiINlOTsIJeSavoWb/AplD+UCwdGmQ88y+e2HWM/cV/hmQqJmG+
TStmBKctzEDZgKnlVtKmVpt82F6rtS10DcJ8HAzG0FDkAxDNJNDqf1TagRMmryMQTVJ03RAN9kG9
miuURjZAkAZ/bg+pwLv0UiJhwwWdyMTAxGDMGRKZdcqEnpAo0GECLr3tmbaSTYfJpcKAsaNxXhXp
4bkFxqxXqakYsqUAjE7nlgD139Igq4t2ZRPjwm3cp426AGZRFneEjnhf8apw147x62VjwgQ9yKTc
NAExKB+jIbQGUbGEsLHl6nHbxVaXzFQkgryujucFBigyTF2NMwIg7zI+8D8ob6yu2QWHLSUbQqXC
jCRzdPrGmu3llB4w/ISO0lI9KtpG+zC44qU8TOZElYsBjdsSbFP9sTorr9QnYl9Fu72GQT3oCPor
zQ/sIxHV57Kh6jKrRSuFulEFCb4beM5ZDJQW5rKXRLyehbWvdg3DHN+FJo9lSGHEA9IeB3VvoP+n
8nnH3hqRXsMwR3heoqcK3YUI8dJTkd2IwqHgqqOuYsjIjJuSZOgqKyA6qEkjZPGbKVQVcdQhattZ
+X444MUGugjjVyS327+gPeMCyqbi5HqKmpkalsbVvp2Mo1HW7vbGWtvB1xCM8+WjOAlDTiHGU1Z1
dqd5/fiDGLw05htFs6R3DcT4QqdNZhtVKkK5zCq/iG7jhGdyUHaBE+wmdz6FPm0PU73UK/eyU/mR
v20o5wOySbi8hRjIbGqjM4UYZYARR2360KaS828odK9fRccLlpPoJVAW87aZUEIUHofs6zbG6q66
8gpq6RXGKBhBP1Kv+P8suvI2wYPX7UlPoT8/mKFh6B6egyR21G6TLVU4DAooNz7p4YusPfb5g0gC
q4xne9ui9W9zgWJO37KUZyHHXckx/4+0K9uRG9ehX2TAlvdXL7X3mu5sL0bSSbzvu7/+HnXuna5S
e4p3MkCQlwbMokSRFEWeY83OUHeumf8abWp8b93U36QIYdcw63wsJgaF0tztQ4y6Za3TDbLTKZvr
+qx5dJO9SRIirx0uSbeU0Kdqt0ZwCDMCKIVaLyEalpbaJHhlR8atPYaj7Mhm6rCsIHZldb10RbeZ
ZTE4PcE1VKEUSdKIEsrCso2cMlfNw6M6ak6Sk7gY/PS/M7YzWYJ3QM9RuLRglscliZMgJBvT9rpX
zjEg9t4NFDM7pZoQMWY9SmuzhWpaemDf9O6XBZj5gdilVSs400nwBVIy58gmoFNobML+SaFqNKul
DfNMgOAIClUvAe0BAcOLulfuir2Nt6HmCESRfezaYFhetmhJB6XDSOKVrpF2GOey+QqfO6Eqi0CU
Dtn/a37O7szbfFv/HNCoCbK/B8WPDtJT+32gAJdItYVzDApw067BpeXFH7PT6Dd76SXd8dFBfiME
hD8IujeGAih/nms0FPnZagHkXHPhcBcFx0tLYDvsq/6h2qMlihdAOGHH/1MLXvXCZ3ssHPWljudp
6KBsxRBNpH1ZPc3ZKTcP+kyOpvMDfeUQiiBQctgYrOaHUHuYPHTd7uzb2DW37ISd/BMP+aaWSCE3
YlDIgPmiXFp2RyBou1KbPF93wsQZF9GdFEPNteq1F0TZ9tPBUB/H1I2Th+tS1rqsDBOMQTpoxfnV
UfCSS5ukajZFSApP4y+O8Y5593v1a504k6u4nKpR/UJW4biNvdupM6GCu5yQimZdF6LrwVLuQqlx
ehPEpNXiNEa3UVrbBWQYwWm05s0sWcX9C9DjJhNhd9hiog0wR/S0u22FSoKaE2nN6rnG/Q63b01R
mComHG0hRUOVy8hrbqb7GXNdmlucOMBF4eVb62k6LG5egp5+2NJkm2sR9Vy26M66gllSo+BKDtQH
DY/4Stg4XfJCGMtamDsXI7iuKRqNKO6hYrLHI5xb/wyflVt0uONJArA81NDhqlKqqdmMMet952GQ
6Ilpg1nb6xRkcG4xly79SrrqD3ljI7OYjBqT2IbdmuYQR7zGzUsn6Kh0p6PhDYg/QEndUG9Va+7w
TJjYkN1auhakFYSF7KaetpnxOKSfe9CX4QGLSH9WT/a5LOFkV2DTaqdiHuHok336bfFSP/SLT2wf
7rvMafeph4LdP+9px7DBX4spdmXLhVKA6g36sekuQItH+VFevD8xwjMZQvITRGHMag0yUBO23N+4
SbGLiLn4iS95f+Lqz1US0qC8Cpak5M8TlfQ1GO7UXnUIhSijEPKgMZqTuMkggSeP4S2eTW85n8/g
GI7xMn7mQz7VNnDJouFKr/nFZglOI5paM1y4MWZgSpCc4q456rjBsuMf4N9dCBLchhVNSHdCWCLw
dNV8rxZbjYpjq+79zCiErGbuUYFqeoiwrcNcP4wmESep7wt5TGyGqW0EvIA/flC0u1YmXsGI74st
jZqNWlfXYy/keJ/kN0m2v25k1PcFZzCaZWFODb6fLzdltakDIrxy/cWIfnZKxD7GzGQJ4ObwffOO
03L+z5KoSz3lrd+BXZTaEo/cW+egV97329JNMRdU45A0t82Wqg8TJ1PkZcqzpTQDC9I0yTeC01B8
RsnYsbPdEm//YH9My2SqDQpQ8FBd3keywQ4AN4bI2ljNJzUMThHLvOsiVpU5EyEckXwx7FhuIUJX
f5r6Pq+eIrAHSduBShNWbe1MkHhW2hRNsw3OYr8c8uJE9+WuW8GbBBGmsSz0aQD8LlbLA/+ZH/uJ
gmqm4cB5AfpHDgkPvaoQagh4/7FM2xQJs4D9PMyFhpVLG+U+l6Jvi1QSgXMlewT6t8xUWUPlRdZE
qIfFklQ0fWi/m+zKxxoT2f022siVU54GN91PPvgUAasoHfujQjU6r7T4XUrnid/ZddhUjUUOM4Zb
AHNQQYXg5FN37I79hmORR4+c3y151p8Uwi2t3MMvBQvBnI1trQU6BDe20/vMV3YGbsK1a+zRoeRJ
X5XD8i31CjfvHKpl+H16CdGM2bj2oPqOpvtLnW0gEpmgHphw4z6oup8UtwXVGbq+rm8yxPcY4KRJ
aQoqYS9vHN7FM+30R/uRD+9+mDcA0d2x2+nugZHAkisPzhfKvb7qn20oypGZkjEInl39hfkZFtN8
Hjd87omzXpiE+b6/rF6KE+ynYE2DC+arnhvJ2M7xi7Lsh4RMlfh3LsPMpRzBXDBXUKgsgpzxYG0Z
QIds9KDWpxA8eTEJUb7iZrg027QZen3wtCokZlkn9VotL+jSPOibMnWmo+VpHhrnOdpKdJAp6Kq/
2bU3gUJGVsbKqNdsRgUDYKqZlxQAlXHHHu80fLarNZ32E1mPWt+6N5lC5DErMBe3PZQsAJ4QgmIs
cxJjQ8Pav882LxdTCD9VoC1N27wuJm9kyl1A3G35Swk52chzmfdG8qaRcLDB3p6FbIYk64bPb9V4
mbEKdIoqvrwLqGZAykjER65A6vIYWQncCCZft2i18CwvPJWnGSynFQmCQ4oTEjk1TkBTFMs42Idg
a4PWjH0wgBfDMCIa+JSLXGn+udg0sdm8DOpaiUIox3nJ+bSmtVcepC1wzDYl0cOw7o7/2jXxgatA
M+woB9w+lr0m/ai10zIS0Mvvy06X2vA4f+YUu9FOZSWHCCmyQCf6Q2vvKg3Dtd0t8FyH3PSvJ1zk
Xgn+o6zUoM0kHOdhw8cmM2/asX37WmnNttT6kdIE59Hg9qDYDNqBLCA18ezf3Cjd4kS54s54MKq2
83hkVe416aEieaDXHfPb7gleJB6CqBw6CO/daTP7EdjXhx2fs1V9+Ui9ha70iV1upOBLOmZUeRPh
EOAVMR8eWvuYNTes9sb0yCwOmjs5aiIT+TPlnXXBr2BOaw50HdtZLY2vDelN3TU4e5Hkl2PuJoUK
ivHPUyZtAPl60LthO+TyUcun2iHsinDZYnO6rmf1mIVQn59KjIBsAoQl8GGiCuIornwC7/zG9v61
qxNf1FD2US2b23MDVAb+cNB8AhPwa1+J7VHlCUpJIaVYjCRkcgIlTe2FtwpLKoiOUZ6WGLGvhFcQ
u9VjFkRSocB0hy7yovgxhLCIo1MOftIDhimneglWKnMX5it2rMtzl8RDAYm85KhhDg954Qym+Mrh
efZr0xYJOEgtp+CLghzkTEkGmXn1ohW7SsFcZu8sf8CBcamb4IVmO29iK4KczuM+r992fDwdM4cx
LhKNm2076kFtbf8slEcs1daY8u4FI6tKWwrDCXcXgD7g0qndDPqpaUynqh8lqlt5pQ/E0s+lCWap
ys28zDak6Xd4s9umNxPuK2HqzF9aD3XxIw+O407++gOokR5N/s19jJjbnIsXEmA9s9JRjyCezz1z
JHeObkTPPa+a6LkcIVSWU58aoHHiJoqZr0f5o/YzxMANEPH8InTqJ470TCZua0HkXKhgoyjsmJGu
Qqj6IdgamFGJPPmL5phbZL+fqNrOCtPv5U4KltqwrivRWY83vNP4bX5gyPHjQ3sbH3LMFbUx+kTA
Vw86EMwN4gb6k4IzXI3X59oKIVMb9SSOwTYGbzqDXCVyFfAF2q7Ou2FuyMIZ37BrhiOEzJhZvS5z
wwGQpLXVN8MdpujQo6A59kNxKz9JHqXgK0jPNZFCvLRHtWUSsAChoIw6vfLKUg9cJxeQc5vULQDn
M3s6uPcKHw/DvnZI3PBj58pO6JHQI2vu72yxxSx9AhrBECz8ZoU7weJ9xe0KnVsbrdioNyWa2cdd
pzqVREXqtUvPuVghW8/rKjfnYOQZINicN8OuBZ4sp98jFSS8oJipJ/NYynqBxW79GZBT8kfFSbxh
lycAlAQuFIY0+928U+7bzqEQJVfXVgGDgI4mcAs35cu0uh2CLBzBvOzpwTc5fsnhDdmSOFH6/Xre
w4//O3s6kyOYsBRP+RA3WMxF35XzZ6U+FtHH6yJW5k3hFM5kCDbbTSmr1AkydCcaHH4qOUINpl0N
j9mv96wKVebwA5m9r11azwSLJU0pDyt5GiFY3lb7cTvtlq1+YA4/DGT+QWyY+BYOMMZ+gsFA1kPv
V3vkVUjX+bu/dNNvFpffk0OPGiMmdk8kpFE1u1cWDULLIdyzxrprp9pTzMi/voOUGCFAgnTZ0IcF
YkzlVGd+bf+qp5/XRax77jcjEclowkgCjCuQvz0VNUtuIwuYvsHcuLfQ/vnPabEvLFJsK1D1QM3K
HsKy/oBJjkTyGYVrwA/ou4OlYnpAMfH/u86FxQKs1dh0/ABjZkAJPNbmrtxID5H+MFQjsUMrw7zQ
6EwcN8+za3g8JnjpUiDOmPdNiaJJ4S3H3A07L/o29y6AoEBuSDUTrMa/M6GCk5LGItYA8YaWk+Wu
KH5YFNsq9X3BOTVLUSWMr2EhFwBrXjbTPGwJu1s9t2c6CM4ph2lnaQwZnN2b+dEP1ZuOEYgpMOrR
ucbnEgBa0bPy47rY1RP1JlXkw4mQIhl22SN0BrdWVTgNuyk1AjF4/UidCREC5RQknVVy1X5fG1Aq
OfIBZQ6vmpCpF6WRkMPPQaH1gw1bkMsXluJJOnHQxnV91VarBWdWLkLk22mQgPsXQqoX3Wn2OZov
mqP1NLjypvSSBzLBo5TiBnp2qsrFylMlxQrGH1W0oPKS07BXdsFpOXQ1UPhybzxSKR6pJP9RZ0LV
IcDLsgYlWz9+VD28Wrl647be4hqb7mfgDtRLFaWl4DuCqg2moOR20u4CeROxrWT413fuFe3xiju0
BVch6/WQKNw8yl/xo/a182aOs4HLCB4bXkEHCic8TS7nCqwwXjUc4v0Cr6UBdz1zy931X7Nagj23
I8GxpEjcUyWHxmxrHHilYAB3OScQoi+XhA+zBf+yAOZaNQu+uCApSp4GChjg+uZpIqZ+MattWHAT
LcLeAesIuHRvU5OsyPMQ//f79+4pNSkLQ7FliJm0aK8Othdm3UbPNEeJuht9KTw7ifd6EPtKasqO
FuL5LTYf9Jl6cCecmiaC5jNbyafQwA/pXW5EvCUVbwNbEzc8DIj843bt86iqifD4wKZOwkGCm2bG
bR2ljjRQeT5x2tHneHnabUuul4RBhPHAsx7kjKVbj67xgd+TG1f6Uk1EyFu3GEOVTROzS6b4KIBh
x9q0Ukgc5nsQP1X9c6b/484bvm5vIgSlZrTtlzpXykp3qn2Mc2JfKBX4389cZJzKgRou+H6W3lXJ
Q6k+pw0Ra9bP7ZsKglMczYGZwQwRqr2VzC+q9Ou6D1rPO96+LzrEhS09yqA4UNlGnU5NqrhBPDpm
8HJdzroeaLBQDVyaldfa29lSTXY+pfIAxxuzQzk+KBTFF3eV7x3D2/eFuK8HchSUPc7jMG/KcXDC
+Cbrbif0PKTGs2lSr2frO/8mTriKhPE0x0oDdeTlYBpPdXAjK1SHAbVkovXGQAoMZsgwh0Nrfg/i
p+tbQukgWK8+WUUdRfi+MX616lOdyk6VEub7NyHubaEE+21mXW+zrIYSJqj49rXyZegelPE0odEq
+DyxJwvYT3+A080P/ptUwaqzWNV6SQYeyajjGmeBUg7QVqlrnBrLxTChH3v1p+uLSW2WEMrjMfhv
ihayfZQDLqQnDiolQAjgXbMEdcQzFxbFjtpuZvbtugaEOYj9yzqzCwWssrgLKDcsMh1dvisnCp9y
tRfqbGdEjI6mZIZa69gZQN4NHsoTj/UNB7233eWQPGJO+3U0YZPdsCN45R6vq/g3UfsvuxB7mOdg
GdI0wyIOmwVcWsmma4/Z0dyqCHHZT0a1hFNLKniJulHqMdCgbCG3jqp+1TB+MbTudaUIwxBhpU3N
nHSdX0YwoS3V362OgARYjxBvaya4iaLXEtmuYRfMlgHQcB9KL4WtOEP447oeq/1i56YhuAqOrD+F
GCzGuEq01w7tYT7w2jLPixv07ZefWQgmSk6iO1IlVmqjBH/RDZjTHrmrVVBXMvKPUdr5ykhR2vxN
deRtKQUnIfWpbOoF7CGJHePQOpln5hjhb/y4dOInkB/v611N4d2tv/e8OUMRVXrMBr2M+ZFTX6cg
IiA1crJSzWMvi89vG/Y9tZ5/k07+panY85yodmCpKTdKTlqHdBIMuxj9ceN73s2Sud1InAK+Q1fi
vzjrJJdLYWoSlExb1Vckt45eWGs7wfKJjdSrJHEixIboslQldNxya9Ez8AbPpzya9nFa3Ev2SHgs
4nCLPdFWKqV6VUFUOE9uKJebJjUd4tzx1Oja0vHfcJaaqUuuLi1fusF2wkfNBb9K6uQa5hXVAxpT
RxqfnlpAwaUkVdkVcgqJrW/fQe4Tn4mwgBtqOYFT/eJVlGqrEv6FOOOa4F7iMBj1ivvJtAKgjfRU
2KGHx3rCDknLF1xJ3VZNPYGS21Orxp+HcmvJ6bbJFKdT+1Oup5/VcHjMmkfUdDZjOX4zO8MbWUJB
A5O/Q/A1xVLYQR5D3c4r9goGhPJnYKXiJ+E+x76Dq/L7dTOillfIT8xGy8uk5QdQPw7Wd6mtPDV+
uS6DUkp86tMTvUDXJoToDmscxFUvucswJY9OlQXPi/Mu7YjTQaglAsCOhd4qgYnoF6Qf+vCDjZ6y
eqGgNikh/ISencA2DBvb4BCYZjK4CthCpGTc9DlVYCOXT72UUw9anS81bALLBxrfyC2/ajq669mL
4jOQ0vpUHCC8si64lmKS1KAM+X615UFZkp1RDAfbnJ7lQXXliZpUodaR//1sHdUZY70tX0ep3kfa
Lg0O0kT0GVIJrC66kWYKl45Xs2XTNQ71IfTNx/Kl8EJf22vO4kagMAjx0A2+i/v+38ZyEfi1VLtK
MwLs4Nw42T0S58jJ3VpyyhdOD2nt0AXr5seQHMyjNlLwJrYRxkWiYiO7lwX9S9ZNDr4e5C/TLthF
sWv9qL36pPjojdv/yyMv+JU2MMKg0rDeo2uiX+X71/gQ3/BedwzOUYV2wn7E5ruuGxAJF6yuNTxG
5pMm39b9z+v6UCKEx5AmGoc6srCQS2fedRkwCnNrE1uGd10MsV+G4FFKewKGJQ92hjw/9fG86wJ1
14YJJrGnXdKPhDhKK8Gx9EPNkav5ObfqL43cPkQFxh1le3tdK+r+JnbXpXldtiEPrlXpFPvmXkHR
VfopzS6wezDOjj6PfymQK37mUZowzeyyhsDppfez+3Y77EDf0PkcqTWpHerCSOXqIjZsOTE2dbxM
lgNb1w93BfgIEboxCTegkQjOpb6LPZKOhbvhKxmgiBA7Y7TXLmxoiQl9zFzx8ZzgHjOqH/hbT/IQ
uN2Xf7mugj8Zu2UBxir0HMEI5/DZINOvfO0zf8uyyQ4ayjwFHyIlLLdVmZ9r+0MiHavqthh31zUi
RIgAFW09h23IKwuFap3UAq26LWbAo5I4AcROieAUUmZ1eTJCzJDqjm5+VgApcl0RSoLgOcIsnzEl
x4/yUn5dJAAsGQaRI/PlvmJuIu7t0MiSpSZQ4n8oUf8fyCCV7phc1bPDO+QLLtwF5Bi6w59oYj/o
PNM3t+EX3cXAnexQ+Q4323eaaSrQgw1dU4FGcSnRkvsyLEcEKwx9O3H4kFSKW1WxMxSHXHO1gUJh
W7W6N3ni+72dKRiW5NmppdfOlBRub/VuhjGf6zax7nfP5AhRa9LrDs8QWMnat7YK3oJVcC3sOTpE
im509c8S1TN5ghHKwLy0Cy6v86Q7PgQKqMPwBO4tdFEnD5kbf7+u4KrRn8kT4pc0tYBUqLCO8uLH
7NNEsdium+KZAMEU8ybBLs0QoINlizdlJZ59y/GI2AYtJc/U88Rq+D8TJ4QtKy4TrWkhTu1zz0hK
Ry1d3frVMm9MFMI4qLUTEmKJ2XUTRZAVlo+m/NAaVE8bJYAre3aMraXsIpW338zlsTOfUvX5+uav
B92z1RKCUZRaGGnmb0fWTQMSk2DPu78DD2gQ+alo0dle8RnVlkzmuVVd8RbimzwASrVMfl25DH27
6U75jmZElMBhFS/jk7wzgFpKZTSrpZe/dNXFd/pWyecl4IZYcPA3L50/Z9Inxf5FLCl3CH+vmi4L
DiPR1T6qJIjhyNLFptxGMoC/ebe3tG90Ip5cNxBgFl8aSNWB1VbCiL1nL5NTq+hS9a6rQy2a4B5A
bpwUCuMW2D7qFdB3rMmVknspoCLjdX8OCrRLTfTY+G+t3dR3LD4Wyo1NbQ21WIJrWOZYH/oOi2VK
h9T+mcpUMWN1MNo6MzHBIcRqXpQL72rRhyN/4rGPycb20doSO3rrVMcGVfzZKzeACvmT9/4zyYKn
ABJ3sAS8O6TGlbhf2ke1TQjLpnZI8BXZOMtWyftcVCNxNDa7vepXQUT4VMIlvQMVbie2qJ0NMdLu
NymKpnnGEx4l3A49vM0Nr98xYvUI1cSB9iWfjSLjLS1Be1rSm6LYNsOfZMlvGySOrhd9M0q5CeNr
M79NvlvSMWiJ5ypKC8EZTEUr6TUPfZY6Onq8NwanHAJifwiH8Bruz0JSIsWp0nIrmOUCedfTsjjB
1Dg6o+YBKW0Eh5CYco4XIwhKmv083NjhTUMhghLJHUpkl05nMUyN9zzzR1HeXQh8CCiETqbSiw5Z
ckypJJnSSfAPQW+UIFfnyV3wLTIWp0+es5zsFOP7/D4CgcID2Pxg2BArZXVW1csiYWhiwJ1W8bJN
ujWQQS4+J5Wijs4rv7ggzVBUnQHSjMN8iNe/JZdqlsgVHkkfODhc6ieSG3jxNvsUbMAW7lkbe/v7
5as8Srt5+8vGU9/1ILWyrBc/QQi5qa1FXV3jJwDTypEsJ64/l92/lCEeLjtVukKFjDn/BXgph7Wf
555yfpQiQrQN2tBO6xBV3DjcyL1fMi8iq7grB/hisYRzFbGSKayAIq3fftTcCPl4B3RSwKlvZGTk
4Qdgu3rm/t/tkHDQtHk25CmBYsV0bMOfHP8+MU3vupCV+H6hmXC6IqMr64IzDCbNTg1P+fLh+vep
3RFirGlHdqTp+L6SnnQzdqWxd40qIlI6HkavnSf+9zMHK43jYNgVpITDeBq02CtGe5PK7Dapsl1a
a442L0SrEmUSwt0diNJh0nCzm5nllNEvYwT/cuH3FNzYWhfA+Q6J40DFlNpBy3douqtslDE5keF0
jJ8r9CqVjrHhbwf2j+u7tnYBvRAqeIdxMrUp4IVMsAf8zsjn0Q23vNVZdesPtUyOjhGGIg4F6Xak
hCHn7lJm9aDM3aFd1GNmSoRLIjUT3IXdwB/3EuTIDzPaRdqtdR9jdHbeLD6wLEgGNEotwXNUYxjM
Mz/Eif49qfay9S2k0K0pEfzvZ8bfRKacVpyh0Oi/SWBgnAp3Hj4SBrFyQ7swCMFP1EGYqjF35Xzg
ZMRorIZOd8D4HeQdhelAnCxLcBlFpHVBPUKfOHaVJ8nczOC0HJ6uK0T4PUvwGNNit0WQcX2C29h8
XjoCBY/6vuAewjpJE1wE8fQQ3EVS7UTB43UF1nL+8x0Ri3lSbQGvCM0DnsRcywTILBBLH0IU/4Fw
Aydb/PqNFkkFDL76V1ytLXgGzcyzKRjgGaT2M1BTAuVGqbasCd1Jiom0mRIlpA9jY6LHK4CGvVxp
jpEwd+nNzrF74xFIsb9GnQJTX+spu1hTwTlEwaxbbcnXNN3I7rA3Pwye7Kd+4GFYeXaLbwnaCF7J
Cw3TyYggtpZZX0gXfYWkJqnB2QRHV0KfS+u06HNRHvnz0fBMjdgTp8wWvEarKMU8tRC2GLu6fgyW
o9bujOgLYaXEObAFv9FHA+vjBWKml2JvuECCRfRy+tEZfvHqbBBvaE4YyseLYzttnqqhbb46K9ll
SNeayEF6DQRwMMM77NMfDLRebJzgTKR2MZexg5KxUX7P7DpxrSb05zTdXl/N9T2zDM7thGuxSApf
FEVj1TyZmsonNfwKqgmHKbd2+XxdzN+kHG9yBH0MTTKmjrd4tb7KnxXbbeQVeG8DrmKAUSdZAn0y
5Vf4N9/7lTeZosPsU3MMZsgcQtyRhy1A60Ce4Zvqp6n6mNfESv7NWftLnNhxiGn8JcUtjJ+130zG
wZd6dKLb3y/D8+xdX9L1GP0mTvCazTJHih1BOwQdh4tVMDo5/rguhC/RlSUUGw0xmml3A++i5A9l
+YGz0ES7ZtsSmS+li+Akc80sy5iL6TRfTm8Ddhr/SISm65qu6ooNLjMhpZmssso4U73cfY+61imX
zaiQz1T8K+/W60yK4G+LCgif5quUrfRB3yg7DL7v+dg77++Wd5SFr57eM3GCxzVTLS0LHlzU4BBk
98qgbIZ0rxXL7roZrA1RgNTybfUEnxsbUlorPQQl+wZPE/nNDAiGj/WJV9NjchRs1erOpPEofpZ+
qibLppnfvbpN7wfPy0v+im8Z+panZugyd8YNcIycX9Eh9PSn66qumuKZbMFRpYZdqx3vAQcUpIPY
kkqGk6uUoXA7eGcngLTgHGMAJxBRLdJUVfAPUgL1kPQftewPynYoPL0JENQoyiKcJRsC2nkHmvGh
esnY5vpKrRrfmQjBvda2DFpZzjJtdttUeoyiO6l2a5IFfD30vskRb6u9GQ19zPNedtN5HAQx9OOt
fmPg5TL3ii31crnux8/kCY4VwKLS0r8unb9sOGZ/eAhOQLLhmP13FFAQKU3ISPMWl2KF59yJDSPX
fLTr/tCaQ4c2WY71VElEmFq17zPtBD8oF4vGrBhhI7Ru9f5WrzfdQoggdRK9oBGoUs11yn/9vhCn
zxxAOX1S3Y5smSPMUISw6BJAm0g8/knmtq42tmw6+YsVUY/MpBkKLjAZFkuzOcv5/MCxx1ogKgGX
Y5vugVe1LbZ/UKM2FBSPDUUBpaMswqgUmjonc10gefmhGk8K2Cka4j65vk1nIgTTM5ZWreYJPDNz
9TqREfrhT0Pe8B5Sjh6cUc2Nq279TJ5geokaaq3NVeIAtC2AU1/RqEiDWLXwMzGC9Zl2nGkdp0AK
1by/KWot65y4NMFs3comGfLfm5+tcLJI0wBGHNBNBEc7T6mpdwCjwoSV6lnFt6Z/1uuPcqITN9eV
3boUJLjbKguUOqqU1lPvOD6Hsmt20cd5w/l9bW8mjjCPsJfxiQvDdDtTOYw1ExKL3IrUUsn01muU
X3K+G9Q9Qzg0Ad1bUu3M3MreizI1DcunyLoIZZHVqRW0w9LiZsAbwn8/k/wXT9ediLe59d16Eyba
RrOAbtjAIuIJ1VnsvTY+aBLwl8Zf12Pjexvk6/cmR1i/DFjSVctkrJ/aol3/UOWzo6aEMqtCLFXG
ZBUyM0Ps9YrGQkm1amq9vjOdXr/twtGN88/XNVldsTchYk0IV+22NOaxRRMPmkH66acxKN/Br+Xr
YbO5LmrV6M5ECYE3TZuuVqwZUIdK64OxT+73YwBoeLbVh4froiitRNdnaO0S6Fg6Ky4+sLB2y7Dy
5mz6psbsH4/owxTOtBK8Xjma6lJkXCsLDztL66QjwDbCf4yRfilFMOxATRYdndatpysR+H5uyv4m
Le+ShhCzEgW5HJsTvYLvShMdg55H6RTmMIdp2siNo26ApAi4beBsTIEPWj1gT1DNwfyniw5CgWfg
nJGIh6qwgJOiD20e9K0nhY99+3UKn67bAvfQ779vqjaIxuHDDcGxYvisNuWmbj1ZecqzfdhojoRd
Sr9meL83KsKzrlylsHg2s23ZViymiQ20jdJnqVo0gCJ6LRNwoESO2qH68YYqyK2tHJPBOmXxqVZd
1KwC6tvc5jVYCMPTkny2MSdxfenWPBAD77hsgAGT4T8s7dlFLQ8yI9CDFj2tGujc8v7zMAVuHSzE
EXqvh3WRCwne1FiyWdEaJA5xsrfGp0QmYtB7x4Pvm3Ck3KINgAxeqrEEktmNEb4fmp+MaXBZf1/b
B6btpIaEbXm/ZFyWoXGuZEN/xxzbalEDjECkkRxemb/TT0fpcTmCfW+vuOO+20r3NLYyPyKXJg6h
iK+crlaD8QmetR8mXZE4GSaHz1a9aBP+TAHgiNcWDv2/6O5Itha+D+uXIgUPW0ZWOmuglAWZAh90
X3bV0cB0JcBpgGpEVgwoBQUfIXWF3eszpDUeO8w+x1OyfihbjqKUoUigPV63+xU3eKkdt9gzw4/Y
YAZNggVtPE4VEfvljeTOd3w+otlGz1Q1eDVzPts/4QAk4InIjCXn5Zf4lQBdB39nuqGeydbOAdNg
lGBPVBlKZZdaSSxlabdEuLfVyV0URduUmfcdOrF6e9jOJiVuTatzcYL3yKZKHqchxoPWCPTmpjjF
o7rvZ3Un67mXK/1Nks7OVFgv1zdvxd/LNk4715LhGAq2krRSWsy21npxMUs71sSeHPROWRvZZkab
tAsW3+wYWm1CdLdRcgWb6S2ttwLbaD2wPt2Ohhcrn5O+RYRhp7rpgNkREvnhe7eJGHOmqLCddWyH
cptDIAKEY4GneAmpasJKHnUhQthCadLA+KpjLUN536jPWoDu+Oa+qmX3+p6tgPJf6iK46Lzt46CY
ISjaA6jsbtjxl4P59H+Q26yvmo1xVx04V4ZIZq/OC9qsAlzoSn/wRgPALehE3MV7+C53BjR1saV4
DVceR7hyf4kUh4orY2ibUIHI1m9CwCe323ib/Oo9DlbZe9kj2/1z0rxLiUJAkOvGAJciljPJBjds
nrO6cU3qbYlYSRE1ONaLkNkS1BoXNXbSGs3eVkN44vfhlF+03q7fgl1UYy2PtcRvxW19VKyvizX/
AKvinjC/d3aOpzFLAYMtM3QcKbEaY+hpGLBEGTypcOYDh68I9q3qBE/xz+U2+9Y4aCZ27X3bb64L
puQKUdRupMQIFcjNK83FhWUbqg2nZvdKZSGO2LvdElQU3GIY4F6ShmzwrPZkDx+1hbg6UKpw+Wch
s2iQZreLPHhVou/HNPlo5fbJsqJ9ajZUd+x7dyEoI7g+wCxnfbdg3eYDz7Li/3IGykeqpkWtGtf6
TCs8d2eJMWLV5nZjdz/GgepYeGfggiaCgYeYtbaaCgKUaXLC5r6VMrduiASY0oKHrjMtAL9mI53E
cmUmLgty6U9j71235PdOTlBEuGZlkbwYnQ0ZzUsI8iLg4CP55Xef9nON17Fvze3/4cyJ1ROrF4Oq
BU3FjToG8Xl528UOr9xyppwEqYWylVLwsTMPqRRxZXlfrrtUV2xqSRar73J+cjmdiebjmrepdvYN
H9sdj/aOWFzuBy4SfEGa4CeaMMyajFsJq1wNQJ7RRtuzO/uGQ/dGPmX01KoKrgJEGYWZJZBWMYZR
FHSeT45OlSDJFRQcBto8xsaeIaX+xRtnFLDbLdvBb/faLt5QvcvvM3phBQWPkQyyNNgG9iuN3Pwb
t5LsLqicgLlzjFtE4467YXSubxu1joLzYGpSJb0GmaaZOHPWO1lwa4bUwBUlRfQgWqxakol17Fr1
KziuN5Gs3WOE/Y+UAYclHv1QNBYvD6CTT/I8UmHwydfRds3kQypv/mC9GMMt3UBtVREz97AL/0Pa
dWxHjiPBL+J7JOivdOVU8rYvfGp1N733/PoNaGa7KIhdmNHMYS/9tkIJJJJAmghdoAxqTkYgWxd/
a5V9lHIO7upqLTAYrwOxRhd1AjAkYzcFP7rIHSJO4WX1S7iAYFwNSrmRHBcTIJTvc483I/ws63KP
01SxfoAWOIx7tXUBzqYAX1wJFQPVg0zjTrqcrqi+4D/QqqNu9CkELdAYNyurQpLTCmj++E3PKktI
tzXkTQRXr76dd4P3dAUDpYCxFaka6Lcb0E/8+Lnqy6ILYrPu/hrftpNvugc+Mzr2QBToKPbooZ+c
1i5207Pi6ZU1Ydp1c/5vWPlifvgTmIDbYYBRrTT8CcJ450uPiuSe//0VH/nw+0yIzRr030Yifl8V
Ry8Qais2QcqcgKkg+/dETThQok7/RwNf2qdmBGlsfDELK7qcbQ+9qGIzXNNcDRUZAjWIx+ta+ZwC
ZQCZ60aZGuIkK2XnVDVY6Khgi38/7iUb84Aeb6NWzjOUu2VkP/GcQ+cP45byWBuZLuWd00o/FXWy
zfYiNx/Pb9aqMywwGHvmvirMMi+ghIJ2+gnqF3ZmRLxO0k/ZErpoCxDm/pQ3kaaEGRZN2fhQ76Xi
TFQOijcict4Wwo7nhgaR/VaGLYIYQqZBsibedM3apxaJSHibomhEJGwD55B0ZROWsATpHYLBl125
g9bANj1I2aaAIBJfapsLyXhBWEtTYEBnAEl3vOGsxupGK9tUeF2LzhBawo7X17HmdihamEgg4GkP
Yz+GqMwHT1JL3W5qL7JgsgTNdwYx44T4tc1C4UKXTI0gv8sm+E0/UZVuCnonmK+ybqcnnCj0uXsZ
TrcAYKfKmrooRCEW/lq32ZGs7jX3hEvth/CzKix1L6P/qzr0b0Nr8Wxb+3x9wGaifDfWfjTnwB7f
aGNMdEOuh+s8hawTRc3+dcMFYyoT0WujkMewxVpWKkSNlBQii9+nef73L60PRjFxXQ36CX1ZQBkl
4TUvwo0+5JxotOrsy02jXrN4zZkTmnorTBM5Q6rYuhy9mr7s1X28ETGXPo6526qi3UXSoZbAhxln
R2nKt4Mh85yH2sJ+ppd/Bz0ji7/DlwJDpzLHTpK53fROgEJrhebr7Lt0kuBrwV4Hl7akotYhKmwh
J1HqSA/o6upR4aVoDhQTL2s4n/61lywGLE8oTLhPJH8KhgwofoLhKbztriifRrDHgHRqy3vVJgfC
raeshf8lKBP+zQkFnICCYkbrV/hjep0u5QOqHPe1K2yqK/9udA2PPKVu6PLUbdZi2QL6XetusY99
WzZpLobIDqjuJNwq0k9iCP/+9bBcU7ZC5SuG0Csd3Tnyc1AvM7WxsomTgVqNlqd9I8wJH+q8lcYC
dgjlNm8vw6HgGLF2aVsuFHO4w3LUA3GGEUQDi6Keul0renLcbqMw5rz4eVDMGY/E1keFGVBDlVhI
og2T5nai0808+kn6Zfx0iBeLxhziSBDqMDYANM4HCT1AfeSW87QZEwed4Zz1Ww/5CzBq9cLTVDDG
NOg9wsmKcCkovQCShaZu1++DRwn3Irq6iIZoqhI0IPBwZWxT5aqpJSWBY8ffmmSjRhWkBx5S6UsH
aIHDmFUWmlhMc9xDk+qKBFslvsi/ct/QwXlh6Jg11xH/Pq5cTZTEbDvEWkWurKYW7TnY9VXmnb/o
0sj2yRkWKIzX5WkE5SEJKEE/W732Q60CeAPUQEy7UXaTXjrn8dY36GQVs0GoC+LMDvQL0kNxdf7e
w9m1/odYck7TZ7lO+vFfGMbskOlPfT+rANKgyJNd6tvokupMQ5U0sIKjckfvic2dcTW7NcrXBe+Q
fZ68Y/CZ+2kThgKJdJ9e7qXImu/1AxinIP5D6YhF3E83Lcgm/3X9lQFlvmOVUJoJVApQYdr5e6jN
bgYPXQ/bf92FwsAwX67S0DtIowFGKR/F4Ieu3p13kvX7Do4vQc0a/7HfDlHVogRsP72TF1b2SCkL
fce0NQlzddDDBJEzL1m4+iFZALIfktEsdY0CqvUuje+EjpODWo+DCwDmNE9pgPbpCADiRr+iw1KC
23jaFVrCofrLa55Y/bwvwJhDnTXDKBFcTJ0G/pcZpT2ZCZrVePzo69emBQ5zmMdcFwc1gVFBNN2W
HbjiwumnVuQHoS/2pSrc95K4nYv0ti8aMIB03jjHzqRjiHqqvhLHTFhlEoKeL7ZzUo2gwSVmKT7U
KuoQ3Vs8i44oXpQFhO17Ny95ohOrS3zCY8sQSZf3zdwCr5TQ5NPdK1A68bkD1avRcoHCPJjSqQ56
GQVdUID4G1RX9vP2rfFwkxrty/Qyd4dDyiO+WvdUtMyaKm00IyoTuHQ/LDRFzeE86N6lBIcI1Ck0
YWVXhHxG/8I56vRkffoALeCYkFUYhtgbA+BylIwgexd66XctRCtAc4FuLYd/7V496gtAJnhVU+WD
VRaA/ZsOoT15Wz+BSCx7HvciWq9jN6yskjd9vx7QTqAsC7Cs9X1rUit7z99QI5ONLtq+V+xqSLgH
V3ns/rd11RjXKeZJkHJSvNePaHapsFvQ7qA7ACrVtKeTmJwv+x8cx5BkdJLqosY2kqYyHV6bIlQl
IIRC3NQTbOk2u6D9U7qjf+XmD/Xg/4Mxn3e0cwjJ0OECNiYX/nSNFqPz67fuJaffZ04BCRV/1CL8
fik/msrBLDnxirtajN8LqihkUQ0AqmZBjxmJrXmD64onHprDv25Zpl/sxXIxTh+loVpOA9Cm6GgI
u0a8lnlaK+ux6veKsVo/szpBL8MExOy/5hgmrOdjmm3ngKeUwdkZVu0nVrNZyAlw8uHQysj1vZ7f
+T+c1ZMhzF2gDvNOHRL4sXqFyUjrnZ95a1iio4K0EYPoGw7e+qfkhMdcDQbFTLqB7s2wF6UNsSVH
OsgBVFo1S5oA21zFkIr80vPi5BGsxE9UFjV9ByI51nxPmke9BAOq8nDeNJ5LUMsXj790EKM80PAa
i3LJjbInuZateSydmcs3xnMKJhwI9RToWgJriIqqEToqIRDcWtWFepxtXDecYcsbKuQhMgEiUcMg
CQMgKtpzJz3W3GI53fbPH8aTWzABwsBsfZ61ABACRwaHD5TFkw1UKW6qyKog7JOAM//8dq2/WRY+
wUSJsERfvmrSCO7opoVnCwjDN0FlkR0kuJ8np/oRu/kDbz6Xd+DYzDok1M0ImWG4YmgDtw3fu6hD
L7LH4jK4hrbIlmcqxzNZaZ8gDfKhlgE55ZOlJTs5fZ6bzo5JYJ9fU46bsOP2egxuRz+mu+i3Vmg+
VbJzHoATPVg1H6Hv/WqibiI2xmFMXomsXRvR125pv51RoWYuTnKQFmRQMqzXCOY7AzekEmnfCPXY
+CCDbtjmpe55y8ZEjkiaM0hIw6qomKxmSOw6vz2/btSXzxwvhYkY4oxh7VhFbGrmAiLmgxX7T1OM
brxHkrZ2WvzQ6qfziGs7ZYjgDkQyhw7cMHE+S5JG9xX6ZJhray52ZptajcBxh9XDtERhdiqpilZr
ogyefdO5f5EOl1sds9V/UVfxMg5rB2kJx2xUb+ZyI1RYxhgtjGF5VcuvXdpbuc7NJNL6GrthSyRm
w/TcaP0wgWG0WppDwC3aEa/d8H1v9Wq2RGJCu4i3ZNPFQBK2rSN7OZKW5EU/Eg/j4k7B8QruhjFx
fiRCZEg+0CD+oqCnzW3sYlNvJ8w4QEutthGfOG3rq9X6pYFMnE9AmFqp9LGs3xkb+YJOwxuoNqjg
s6h45q29735jmWjs/Rg5DL9uBaOCedJVX1jBFh2CnuLkv7oL0YHexeb8GTvrjkBjXj1qOBuBKQCt
6eSLZkxx1YiuROTbUjN1z0OddxNgMfdEIy3Q6iNgFf2j8CY78zaxi+cZTQ+0DgZybw7c2n1guZBM
+GiqQW8nAjhhi2fkBZ4Me3pLxMt8BGd+fZQ5MX8tBC/xmEAi+UXhZwqWkgTHWXwdyMN5g3i/z0SO
qDajJAnw+0N0jM1LTeWk3Oj//4/xAtvzKV6YqK/RUzxNW9N4k4QLInBM4LoAGyliI8wEHRjFL23f
beYnw3nDqH1kIS5x+QPWWqAVCB2LGNPElKHMPukDMev8fDQ7Jypjy0xfSNtZuvjaFAYEvrZCj56z
et+DPfj8Rv0hXJxwGUcPlF7x5wSpRFmyaA1HuC0P1TPNP+Ub3lzUulecsBgvj0gLBkEdNsb5jTE+
ZRJny9Z/H3UBTEuAwJcwoW/UTCFIcqQsa9XfQb9vn4n9jrNe61+q3xjsS3gSRLVsoa7uaDUqeRkG
Ac3LyDj4EQaFGjspr8RgL6VvHNR1fz+hsqFvqrpc7oEqd9bsRdvhSAsOjde7InROaYtguZl4RWwe
KOMaXYdHUE+LlmGEMavmrm9+ldENx7L1yHeyjPEJfRSl0ffhf8Fj54YvlFjXdJvnJsLjmECcTPA4
gNQJPoeOEyAT+kg1yUFmor5RO5M9Q7q+sjO7GK35CeRP1+1+BNd8a4tP5BAXNk9T8g/H/IRO13xx
125Lo8hxq0eBal/ey9voSKVsjIPg8EQw/hC+TkhMiAy1sGhIDTtbZy4sHW2CwWZ6Fr0AadDA4V0V
OUePJaYroykSQloC8atfQgPuDmLanI3jQTB3KWFsIV4kwKDhRnoDQzt1FcGVj0FvkWccA8+/5b1U
eCeACShBGc9DmtDDnoco7EEGVH4hXP5qjkeyT2QJGflKiIBCiVZyZI87r9nxC3s832PfxXKta5oY
AEfvwASQuRoE+X5RniS0g32padQQf7sf+zbu+94QMakNCR79Sc1ip4NOMeTyLCVx8vYnLqjWDEnh
+XEg2//mJ+yjOYqD6u9yn9Wi6Q3jeaEjZ9Z8Q7PjGA1IrHQzcnrEeaeNfUPrdZEIAv30/E2L4hgv
0kazFC9GHafg9BGuX4RPa8sEEcGoxSYg2EixTKzKLK06OwYSiM/En5y15BwA9iHd69FQSAHMGmzE
EEzjhPZ8iDaKRZVZJiwkIvR5SHqKz4Rnhbl1+Y1k4MEO23D7tmJImsryToNUQoeh31TEFB+P2221
0Ln0VCaugFOpFacQiJXbuTMkYmkbS3iluuEtrd8Ijv7jvImcQMaOrJpE9ZUSQ8yO6Vt591hzs+ir
ub6FSeyEqqgMnaHT6wJkD8MNualeq31yLHUrinAGoEdzzGnjmXverj+8dn/7Jdvor2l9NWq0BbR1
OsiZbVPPvB061DMlG53jT+o1T0aBs5LsyGoWm4WRoYzqxOiszq5VLsUyvVed8Ua2T6dR4wS1PViU
X1AWWSo7nW8p+0fObe94vzl+wpIkQ1dFnaDjmrluNUQLcqnG7bjBzKh3VVm5jdTo6EW6I2Kg4B7J
CgdSU3u9tpQrZdc4WW+F2xg62EEEurt9bZWoxZ3f0tUFRnsSeqPR/K2w8pJinotiU8JVO6moNlUf
fTd0kSfysh48FyjMme+CUSmrFCijZNFxuBhky3Fsp7AqxUpzRTPpSn5e6ZNVzInPkwBKOQgoYN9x
gq0M1k/pMoAAkCNs6o08cBOeXAOZe0RHAqFNCACnzH0n5NyUmTW9oVnIyff5Rtr9p11j28BHVdfz
MgDcEBIrGDeRzPkucNyCJcXRy0Im8UAXUCSbsDIexjB5Om/D6qXo5BM6cxqMpJrzgb5L6aWoO7bb
ed/tyo3BSZfxLGGeHxlJMeVcA6Y3d11xU5gv5834w9Zj8kkXMZ0BUpCPF37ZmLK8nvEFlQMJOUC9
sFAYdqe6eyJiAwYLzaqJdjE10YMZic4k+9eCHNxy/oh1K09/BP33xatD0LpIa+lnHOPCqL9kbmX3
29Z6mzzDG5643/DVWwMC2f9tpv++gJMDWRpEWmQtMS/iIzqVuHTV0z3HqvVjfIJhXjj6UJVggkL0
N46zp3szKPaGd+7ezIu4krDcjWSCFMG4rq6OWENzm+9kL9kL7iRDZJJ+DaatwqPQ4K0hE6PqXBql
UABcJuVbQ6lwx8OF0uQ+E1fvW4u9YkITurj/dg1aW1Ue/RsFtUh/519UsQW+NczSljeig9LgxuBK
LtEl+xyHf28g+/BpiTDmcQ8byaZzp8fMLQV7NKy+tdRLBZPe0w4ZctEqYq974t0zV2dloPP0fydl
X0PFmOVh26MKFV5Mdn0ho3dHC22kVjaRa7rJBeaIQTvuY7BO2fIy2ZzNZR9HajeDyT2G4UZ6l8TX
Zf5T4b4qOWf+0zOolDAdMwCjR0tZgla5TNmeP4CrIZpgkgnsaLJJ2Hx8i8mzQKcrSEN06lGCUMXj
i6yvv1sXOMynIE5EcDJPwJn2dDZ/3AY7dR/jav6lbVkAMbFaiat8GkLaYJ71ton2grwGmfT386u2
HkgWKEwwToSonXwf5vRvaEPB8xQXuCPq/vStGHiFex5u1Q0WaEwsRs+WUJZ0k9LkRTMemuELjBeK
sQBgonCSK3M3KwDQuhwT8Qcp2gYJb/Se52pM8J2yto1JBZB8SF0xaCxMCtXRDz+7ENMHM7yPwy+N
PS7tYgKwCGr4pM7xEUOLbXL7V14S/jC9Gbh1YyDbnjhf6dWudoxHg/rN1DBVwXLeG53exYQmuMar
Hl12upMWVnlBx/jek71v0X3wkB6MK5BSoFWJl5xfjUkLdMYt21oONH3C17Tu1G2NSbqhNuzY5Naw
V5MXCxzGIScQuBIDAqzvp3n6NiIDS0kVh2tKL4x8BiVv4HdNr79NF7CMm0ZhOZVNhYve+CZcGY+S
Vdg4d7s+tcBkgpcTLyH6h6h12k3GZcN4xoGgaYWsDLw60Vzfb45lo+JzprqaFHugRthFho8Ejsyp
jnGNZXw3K8WuFagnFWhGeHuf1z1M12BPKX8pHtmaDm/6cz3KnIxlbhFTEYlqAxVu1LmVvRqZm6Qa
OTf19Q/2aQdZYnkkYltoaAJDwdAH1V0OvfC7eaiOVCJneBscxUND+mBNrSVfnw+iEsdpWUKpoPd9
PaOTNLWT78KdedE/l+hnnrfpd/komtboEifeN5wPLN2mT/ejhcXMh69txCBJaT5FghqQfDsGk03k
2WmnfWU09pTykpg8K5nvXxEHsTzRnG32mD8TUDGFdvczdHS73YtY3/IW0zSeuuOsLbXinJVM4Okw
zOPPNJs52KCetJHkcOqttDE37SbwvvQ0XiwpE3000IINA336h/rtNF02OmdgeLWeaioE1GOYUSOf
iOCbsKhipSqRkoL0htDYreSmh8mjHB4QSeHlZ1YdcwnHuEivoCySVBVdPG2D9q1u4+9M09FaO7ck
mxZx/dpWdyXvg7yaNV0CM76SQ5uy14t3O/udssfAN27N4a9gNziSG+8xc8Wr3K19oExFxUgKyIVF
hU2b+hLB1FwDU7sJDyKrTn9mPKqXP1j1G4NNnJZqWhXlDIwWNFC0QTLMrcRW3pOm41FwDG6JaS1y
Lqxic6bokShESQCiOG9Dv7Bwp7bOH7C1U71EYFxkQjO/2QxAkPpqZwTCIZ1yRx50C6IjnMLE+8Q2
e5aXWIxX+FmaNGVJ18/7v6AO7Gl1K9ZRgFH3hddthxu8JMGxED6ct3P1Yk1JoUG8QVTjEy+w3A6B
UtKGjdGD+PGxsBNb3oyujBbTlNuwsb5vJzDmEzuoUYi2ewx9RINiSZoYQ9KM/zrnoTDfVU3uffCu
YtBjTG1/g+4Mt9xKmRU/Cd8w+IS8g3pd6Rx/WT9nvy1j58fx2psMEEnQefnmLVcGRx9fex1Z5/Pb
te6WJximpUGWMIAhD4DR+4MwO5X8JidWLHC+LqvGgItcMfGf/om/mfRGm4F1Ek082WYihwm9OyEv
5K9u0gKDWrpId6mZQTAzA0vmu8kOr1FVBXtc+GReVkgo9xvhhRv16ZH9dMwWiMzdsjdDI047WBXv
+l3k4vETovEOVBsqxl3VF5PH5LVaUMLM2O9lZLx9bmI5jzKYSFnQ4x+KralOsNecaAfS/wRMQNVV
5HFTNDwzGe8vDNJLZQEzu6Sx+qy0/abaFE3lyOBt9M2Hukwge9LYcvRGSOMNX8qhLMxmBwG7FPSi
76FTEI6hdmh5mkwc72RZB7M8K0qVftKE3LArRMW+sqPRO3/Q1m6RSyPoKi/cMwCZXDZN2DtJzu02
PUbxhRE7Y/Rsaq4y8yZ41qPwyVXYTujUIFkvaLCpdsrdezl1D60LC8wKbviNd0PmotGzuTAO4UVK
RR3G+Q8TIiSuP076pN3NboomF15v7WrIWphGt3MBNoGOq1RbgInVpRxeGYmrj9AkeTy/X6uvt+WG
MfFEkusqzkWsIGyCciXeGf134VGxcg3Sy+0mtblJ4LUy5xKRiSdtF07g3cRljmQbimdcS38rRBSQ
7Eq4B5sTMU0mnISpqQy1gIVs3CG1wGncIMWhxWhHQdv85PQ3SHBUFq9tglpxJmqaTDiRE8XviAor
x2awhG5vpJmVi7eTBIVrmaflet7ET8Rc6iRGUUJNrNOHqbqfes6p/oPnI1lEGY4xR89ctURfV2tT
qeGMaISmRKkoTt91YLMBOfp94TWS/cXPDiWvMikrEju5X5SlnGXyAJueW4emfI2d8DCjX+6fzLn/
4Ric0Ji4Fc2y7mOuFnnSZypJkNzEEq0KqxsqzphD9aO05h/nj956PD5BMmuqRDVRMXSDGs906ceX
SuIRlffIXneMEwb990UQkcEIGNcYGXaU4wQl7eAgWc1D/l1G7ry6qrx/kPpa/4yeEJmwFdSoXCki
ECmbGqVKjZ3oWEL+pfDMHY9sYf2QncCY4DV1o5ELWEMnUsbIiprmUULhoQzG3dhkF2lOnPNbxsNj
Qlce5jK0QuAlSpdZVXeVqaEbCUc13uR1aZ/HWn/cqyfjmLgVSPMYJQrAwim3yXiT+D+LILTm9ueQ
PgSQG06HF2W4y4jLAeZtIRu6Wi1EPx2AB5AVvgpW4gbuDOU808ruc7c8ogfsPOKql2oymNpxzAlh
KReasDbifER0iYUrOb82C86I9/rpPgGwV6tJEzuThACYr0Yv/NHYFeogEC6XN+/fbqiXcRxl9Wwv
AJn3RhzoShio+Kq21b2i57Y6uBOX/puzbCYTs3wof6DRsUG1BQMw45WevZ7flvUExcIKJkIJI3R1
qhIAtM+QnuXQ0VS7UG0JsyngjNjijsdVeOVZRf99EbLwcQzUgWDpJpQfTKRXjS+wESvmwiwmREkD
yfNWhTdk4pb0W6G4FhVeUpxnBROZMHPrV3JGMTJXmazklV5O/Z24E2V7kBxMgOGuU3EyIjxQJjz1
UQfhGXqXazP5tsjRoTV/ha5quXZMUCr6SU0iCRBR9dgZj3F52Rj3HLejbvXp6qRBXUM2IG+psbwh
GPkHXWuCqI6JTXz+afIdPVrmQ/gKVVcv8Hi5vvVlO+ExNs0TJOsEE24+kgfSugHPGehen7OHiaej
LvpBKLR4EyXg3urQr149l9JxKltO5OYAsdwgdTOgG7npwFMe44472RoKFFmzrXml6z/E098rxs4P
gcW2F3QDFinfslfdy24gGJVZCtoXwq38wO8MXL9/nlxCY0LdLNSCllKXoMpY6PV0xoOyG20Rg5Tp
T+6LYfUDuEBj4p7uZ3VilFhHE9RaIHEM3ASHFsrSfx1bjbNt6x+L02pS/1xEvEFQ9MTMsZrmjPRl
Qna6kV53Q875CvJg6L8vYFI9xbdXoB9BYzNWd6P4Umncxx1v6Zi4N9SDZIgYOnFUa0B/c+oUtnlJ
r3/orTzyeit5/s7EO8jOSd3cY+EE8TEPLsVpdrpip+kvnIDECRAaEyDQjTp0oBSn7j7Z+T2uD5ji
SWz9W3ZBKSG+ojONvLK58EAmZEAOshfLFIjae6ah9LLNGFjkirI6o22D893gHS+2h5MUpM906vCN
G9xqVL3YqgardmdbcsM9ijqcBV1NAZzMY1s68zhNQHmIjatHr21uiPmzE/aTolp+5XWJU6a/kh75
h3T8r8BsHCkVrR8bAPvfRLRfSVuwwc2WekML1T2P1Yxu0pm4z7ZY6HmTJl0CsCB5EhvVbnSnkSNb
zBwzlqwWXXwQePbOLy3HVXUmliRDU0mFDsx0PDTdkRS787/PC/06E0VqLUnBX40DHu8wPO+kVxJe
yQ14vWZMK8euoNo5j/91ve64cBcmqGhtpA6mgA80TQjT1vjI9Xf9QWwdqketoQ0sLOzuK/NYizOo
M9FF6roxmgscimR2i/AtrK2U3J1fTd5uMYGlr1DUlCfslqTe+hEI/Ptf/w2AiSO6VDRyQbByEPpw
GzH2oF+2+U8QbKeElkTZqIdYJlO9nZTrSuPkMDhrxHZDEIPUPilgAgbkLDl8MnjvXc530WBiQjOk
06yqAACVi2XkriG/lcl/PDYGc6UoIsiIjhmOjbANblWPRljjonblvQj6HdDycPB4NjFhgPhpVlT0
gpZG7XM7XJIhvUhk3ntjte1ocURYklyzj/UaRAI4Iuil6nKn7S4D8ujrj9P4Dblyq9HeRp/3tqY+
eyasGkw0KDKlGdQAtuVSYBnisRQOAko2HYHOOnrmRuNizGrOetLfPIfJxII5UROSaXDySC/tXnbb
Jvfm8KcEgaPzp4kXXw0mJGDutApHetOl2lC0W81/CR5asBjScZHhKfvOwaPe/dkyE6LDBlTCUcvG
vy9uhUbSVXqeoY5dqRjJlzGPhsnkH9FO9IiDKpv7H+GYzRPEUgUlK+AGpCMVW7IwfnNUnGqnbYct
72G3nkLTTsYx21aHkM/pKXODstF+ZWjmLV1pL9vzMXJ4D+M/3KFOWMzGZUqUjn4NrMalH8b4Ct5J
Nano5yk+DrxGiz84ygmPHpPFxslVVKtlChYPupISbtrQS3vo7b8cxb/k9TKtn4DfcCwVgSBqVdJS
0pwKZ22ckf8HnXhdvY397XkXWQ1duixrqqEQJP6ZSGmmUSkMM2oZ0ngoiotKvY3i+/MQq5+UBQQT
HVWINXaDgXaKkiS7IE0scDx/qU6/wGDOVVshn9krMCOpvRFUZBd00iyzcYvHsGK7p2P/kcd1Qro4
n07zApU5XqXQmWklvxeC7GC2RTdHd4CPvmW7fedJ/wcnmreYzBkb9bpV0waFLmVDOXnGLdWfUd23
0YYa20Hlssquvh2gZ6LLUMomkCT66PegUkeJWQAevQxSSoVgT6ck/wmX86rPL6CYIy2GkxAYtMEo
yH/5mke02K3V2A7kkvcAW923BRJzmH3NFMFfi30b0YstWPVd7KDJx0ysCWFY3IqxrXPOwOox+40I
mpSPy1hGgxFLCbIBSvuqxlfEwMC6yPm48DCYLHhhkngOaL2cDLt8Piq51Up354/yerPIwg76fVuE
wSqtglTP4A4+jbGqVeEl4tAXumBnAh1BVvfalp+R4pnGRKnWEFIhpM0UufCtG5BGviu0zXnTeBBM
lJpDrRjaGjskG1dich2233XdPQ+x/tFarB79Gxar11dV19Uqdgi1cRfEkBhstsBLgulUDf3NEk+n
ajVWLOCY8BSnPnoNcqxakeyJfKnyuHB5v8/EhqnRlLmp4QxRd6GBkV/Y/sf1YiKCHkZjEdUwYASp
2h7SciDQyAZLuRM91EOeeFfd8wFIFZmwkOZt0s20vxciERuzwJNXvVeyYtdhItY6bxr9yz99OU5b
837VX3iCFvl+2tEwXk2zVYWGpY3bPEMaudzVxYsxJxw8zla9X90WeFXf6n5JXcH096G8TTXnvD08
137/9wUAKVvkjGcATDWqCAFyPYKLKSuMu7sZusd49yPqWufWjwkIpQ9JSoW6XjvVLgZFLV/C4BBB
0m6+TbQf543jhIb3wt3CNlmaVLXE1dYJgmOUuHlyp3zpBbnwByYy5FMtN52O5ev83i5Vtxifw5mb
LuY4+HvmZ2GIVrYtiVoYEss2BiN7K8EVAjGoKzEPmtyLjvL0Dxs+6Hfh837pkGGDZLdoaIx9IO1S
5UbCq1+GACad503s9ABNyn9EWLRu5gmMiXtqlpGoK2nqXd/0Um7nGZwwcAQeRcV6xdY4ATEB0Fcy
JShoskSQLPD8u9XPFIIXb9DJ0dDqFFvtw1BwDhqNQecWkgmJvZpi3miGbWNv90Vg9+ZLhUb2ZtyP
wsXc0U4yTiHjD0f7ZCUTFtHG+HfBxDim15jRPHSxRSQrg6AHmpR3KS+Ru37cfuOx6XG/ymI/0rCq
+uTNs2ln4cb0K/v8mV4NiKaoKqouSSZhZ/cLZcChFvAoqQU5tipftEJIonOi7vqrcYFC/4rFgav6
wPCbCSjTjUq7vDMUt0y7e4N23l960LxP2PoFDc2Kko7+VbSzMJulh9owi9NI3weqF6Su4r6/g27T
V9C0bHPbvy1KLkPY6o6dQNkda+cxQwcQQGfhmw4K+SRrvVyMdue3bP24LWCYCy7kZqCdHFIYTGU5
zSXN19Tf0xpbZ7XQsaOEIgWvZX71S7MApZFtsYXET7JGaCfc2UTb8DH/ugvLu3Q6VuLrefN4i8h8
0ipizl0WAsgk2j6WyH6YZUcVeIIr647/20HYkoWWK1U7z1hEOb8qhm0ocGb5eGbQf1+slzaNSRBL
aGea5R+kf5nzazl5O79S66Moiz1hAnzty4qOajsihAQlENqwYDj+tYlWZOVuwFO/xGOfQITkS6+4
BS4T71ViaEM4ALcRXNKW9pjuAoEnXcdbQCbCC62sFU2ODaohuxcSw1aj2NNK4eb8Iq5+JBe2sIEi
m6S2NmCLOLpx55Y1sfrqMul+nIdZO7R47ipoM4NSOIG+yEd/qIk0Vho0vfDmkb3+vvoWuApaSw0r
vS33+VEJrC8U+D8gMrsEZaqmi3QgptWN0bttvFWTzXmrVvboAwSzR5C8Tpo2xuJpWfA0hKUz6tJV
hxB/HmblrH6AYfZI6Y2sHQzkwWXxupuvA56o21pFYQnAPkMqIgWjPmKpyIbOvI5b31P3GJm2eVrG
a5eID0hM7A5MvUG2DEjdnhK6VJvpZbT/KmKaDpetjLM/7GtEmcIiq2bqAqaldlb1SCftx60wQy/I
uCLgs0aMELhEMpz9er8OLGJfUQlFI9H+3zb+Fsq7xtie9weeWRR/8ftxo/eNLuH3tciW45tat6OE
00q3DqHrOCUGmMHYKro6GsKUJog+kX8pZ7MT12+5ydPg4IEwdkQQopsHDccnbg9gBLRr/QIK65zD
Qw8Hc1NWRbS/yDKYqjRIG31cLPQph+JswpJef9DKB027EMQXNXse8qso1+wx/n5+c+iZ/4RHJAhw
4eOj4GL5EU+LwKcvlxJyVO0+7bd+8EvoUS4Xb4M2tEbeg57+9efQmLBKokAqagNohebbcxM+CU1l
BXMYW6MgvbSSyKkLrxV3sI4n85jlDKo5FY0JgAMOMMjuN+DdFK8oDWbmTbxL19rF+QMaE2Brsc0y
qQNavKOMyME3QXSpmBkkye2ysPHQz3mXCt7+McHWbGJow4zvkLTCE7nFpQKudqR+WtwuRSd1hetm
R9Ufv/D4XxrLTiZHPbiMwLeF1vNh9AI1vZCz1skriZf2XuG3/oDDxOBObpJUojjphUFVJo/mUdiI
iPYhJ4is3C0+ADF35raRItNosZRdIm2g6rqXVPOVmN2POuYW5lZj7skv2VmZEOLk5H+kXddu5LgS
/SIBohKpV6nVwdkeT/C8CBOVc9bX30Mvdq3mcJu4XtyHvYsF+rjISmJVnQpDCJUsXnFX78cjBZE7
Fsrr+2bfHkCHfGuo2K2k/stgpkVQEiFY83pu6nObpLptIy6HVezVCzahticrI6qvR35Mf9r4G4xw
jKbR2vNcw92b93wxW3MYuvsOWwMqrEUyX5z6PUnNRirzXKp6MkKz5h0443I9jj+N9Q5b2BUyyTXj
TSTB8xMy92GKUt1uHKw96a4bdt9Ftb9aChzVDQnO2MLrQkb46IjN3yOZR5PQi4ovlz2+FMTEZ6dp
YvxYf/1M2YTj0YrsmBG0RrjdqTXus2QXj4osXQUh+MEooyv+B4gCvSvJ3dA8k1khhTw1A6cFA2sm
YpdoQdnoRjTq17fSdg2HB2ZX3qWH54Lj5UNTwgkqgB0Iqea0MFj9Kjk28EKo3BsP6+Mr7fDR1BRa
LfUPG+kETUhTcDCaJaRLovvIeaKz4velacbm98VAnDHLTbGMAJHK3pvH7LBecQ4pJecQt74/nMEG
R4i/s74k3YBGVXSqxA/2Hj15uwnEBHt+T/qRPbnP//GeBNVLTaMH4w/eI0Ay/zqOEp7q4+zP4CaA
+zldRlPdkhB8x4HUTRQhYjjRycyOYaH4fakdvZ2e2KufhXUEFixoQdudEnIdO/s0ekcPgo0P3b/t
SGzTz1Zq4cMQBzZcOYfkmj8Fo/8AvF5oJ4qPOViZ23R3+dhUYgkRwoqnPHd4jksizLvmjV/X11Yb
KzJpqdPeCCYEBrOqqqxMIJgFuun8wXX2bXcTz+9xdRsUriIbb+rqIVqjHFyRVVWt3+VYPcxakIyu
laH67lUdm+AT2rqOSMqf2ozlK58U6UBqNVuKU+P2ccFgRX7lpm8yTFbBYEn14q6PJNxHyUPS3LbW
Fek7BZisafdM+QT3YBtJiqU2MKC/m3ajzAsf4CH4dPkcYD+VV36cwU77dFkD+e9eklLwEtM6lXVt
4daiGbTH2SHuH5LSn5pjOHWKmK6UUXASbUuLZulwohRzmXsDdFIogMQ7zR997db0MWB7wNeBr2II
U/gm8XWbpvkaEQZtqbtTVD0PVKH4KrnE/vw0boa5inGGziO2KJQYgcGD30P+3Xh2nnmLGZzVVdx4
q4L5TC4X39KOzdtYTSRksWPU5pnDP/WxfOOrlsZepqlsWv4dZ71hCA5qyeN2bXllID4NgR7whqVl
8tCtxPsrow/vWcoGM8AgGzWwrg//59yJaLltWbXGP/pBmOVg8FTD4heQilzxvh4wriuO8F+SmX/w
xFFXLErF5rSIn+Fu3vEBnHjXo+2xOeXvDpJvYMKFte1MqDUBTG/b3WpFe1aptlLKn2vfDlCccp2t
NJvbGRi8r9Ldtx+iYPTwJeBzuuD5Y+krF6TJ1fBNKiG6tCuhTYpHyB1zHsYyKHLFx+i/mNcbgBBY
iBHqTcRFQsstKDf5Egg78swdcs8DuGAPywlrxEuPquas5QHgDVeIMtG0WmxsgZuMNthYvmb23eTc
1MVDnUUexRaFy55YqYtCJtrOzmTQEN88/e6vB4zi4DxnJxK0B+tJ1ewrD6FvwgnxJm1IOZhc8Qf6
JWlxeim+gCeVSCrdEKJLPNROu3CRumAJ+ge+g7A9hkc++hj53Yf0o6sodksAHR0vePiyR6c9FVvs
03gu+yHJsGo935vhtWYo3mAkx+YQC88d/JXQsMUX4iVtFtAhrtOOxWPqOUtp3NIB6+BMrTIVKYEk
MgOKWQ5jYE5D6+a5K5xiDXwJ+jztBjQV5Wu3m7ruxplcr2TdkZmrIv2VnRxxbMdieP0k2JN6DqdT
Z2bLkIOqM6+CjvWe21kKCFk0cQiaM/Eahl1yKN2fY/Th0LtWXU7YDvnab4G9V42H+i9YNH1wy95G
e1XFT5L6niGKCpglfVMbxYQVqdHPdg7R4AjmkBr7y/MhP1w2YKlubKQTTjAbiBFVI6SL+h+O+XnG
8uilVzVXyLzEViLxSyjXQrMIW6DEp34AA1EHWiXjAZ2by256zvaq4WWFUOJHkUMKkmU2DnDs/Sk8
FtPnJVY9lKkwhCSjaZdk0hkw9DT00Fq3yxr9ulYvDpW8n54dnRCpWJQyd5lxdCO9T+wkmGbeO1WG
Xm93J3PKAi3Vv7rR5Cdro/BLKtV3hCAGt6ElXQ9sBia96q8k8R4sx9CRH3x4JA5UwyNS//GmjmLL
VkEXkuZxNe2M8abtriOaeXZ+Z8dPbvb9suLLhYM7BK8qIaBW5Re8+fRL08ap9RZe13F25g8eouHn
r7PBD1HONzCypWqTkWrMBlAIlXSxrMZqUrh5LUHDr/3Tne0nSlQMhbJsCpUnNOI4DgODsjhd0Rt2
TGodmunUPvnxSr910n6ln8fXtUnh93d1Sp8hCnqCKWaalhYQtexjHNdepX82y2+K+5L6+o1Ywn0R
Gi5VTeDr6Qc0ooEsKvtFsNUheq7Bt136w3FV5VJSP7xBFC5sjRJWFgvEsomB2bPbnj1PJPbt+Ndl
0SQ5G9+UZ/A2RfDLid0xUV429tSRaZflsddgRDrG7HA2z140PXT4sE3KL5cBZdkpEE1MkZi249ri
dsXOGbKyyQZQ62IJ2uSRH39N3LJTg0/Ba+0jeuDw9W5cq7iZJXd4hitEtnyZk5Z0wJ2c62muPRul
Q4Vo3O8KbwNnEEJAc3VrrHMdEOEt2buo+eOllweavRnwyZhWlS6+frFeABSXjuRNqbFq6mDW3l/D
KhkK/zHWcoe1tzxgvN730XBKP/nayXi6LKxEQbey/rFyxIx6K6l6WDr24UzL1Qy2u746rMPxMo6s
we8MiB/6xlcWFhqPBnCPvHIV9IlHMH5R3a6pj6UuI/jabJScYYPuz8u4CnURV47YWafpYwXYcsCC
oTDfYdOpImFVQfD/vpGsm/oRU+k4wtE9OOVNMSo601S/L3gtPawzZrbjtFti/cHWNc9wFkWVXBJX
cDkUOappYouELkC4Zjq7mQ6Ibr3Pmo9diS0PiUIMWQZHHTRS6bbJN7eJLRohxcNNxXAV3dUQ9CeC
HWeLiQZuTh+hHyNVyU56bBs44VqwP12PtA5wRn8TWQ9ppnpDUQEIhwYfsTIaA8DmSz1fqZALPFvO
Phgx/fgaS0UPqp0GssB8doZCPCmwDi8uWTuhFD6DN494lGCESX8gj8NuDQyv/bWmwWULknqIzTkK
Hy8O6XWQbUG9W2RSObvS2gE2u69VJUNpCNvgCI7dWvJSzwtuqZnu0f5LC1bF5HNvHsbsQz2p3JHq
8gQfn7lWmWkhDjKjuxjkwSlStxFTl7+xTn2PZgks/VDvP1YcpUiCoC+VNmsUoOMPdnD85Ntyxflh
tWB6KX9jdeIcNPvy4zsS4q3OiFV/Yo2uM+o42Gaa/aRCHqKtD4We3ZtmctVXKvZDWVZ8hid4eqpZ
85xHwFvv8SYMHY0e8RR30B7t1+a190yznuEJnzdJNYL43AaedZgNvI+R7/EOzdxji2F4rF1rgtxX
bTCSfGOcQQq+xRrDoqc8mLmgpgHpjzcNzwwtobl97bqfLtufQlPFp52xnC07KoGlLXdD/JCoVmZJ
ff+b3YlECbRcZlbX+P2l/mTbX6f6mY2/Losga8I6Oy/Bh6RmnmUmV3zeFtWXfJzfXw/r4plYEl+r
3grkElk6Wlwo3pHEnGY20bM5rpAoDO/08dlgpzRSScSV6o+UDRSlf2MISk6iBZteOcZfDAX5rv+r
+YA/8PV40FHN7KhkEpR8LPuypBwvre9p/7CwI6GKb3W5or2JJCh1OpR6+BowC/AP1l9767NCC1QA
XMZNoqTRwdCiBnn163I27FTJHsOf0wNfq4eBoEOKhYKlIjeTtdxD896EEgJmn8+TRinODbw57Q+a
BPa94fMCi/UQ/2ZIPHN/RJOc7iV7FTOQPKC9QQtK70xTOkY8qx+SFYxHxdMQg1VXT27omh36qvNY
le8VR6xSEyGIUqu15tAAJsgE0EOMorTfPEYB9WdOwjzHCG6cUlLVui7P7jfHLIRTB8tyHKPC1Y57
c6/dO359H1V+m/rZDUbKbpp79ErhW0qhsQppxQbEOTWzBtSmSBncb4m9S9KvRXu4fKLSkA22AGIa
aMY1xW5ctEZoq57gw7qOD5YxeV1IfKe+immnAJL1tFNngyRcXV44nd63OsL0qp8IzXZGeG2sx68h
C2NPn7vGm63y1lHhSs9wAyvcXDTRJUsSvOxbc7+P3ehjZ+QfV1c1vqOAEVMfUys11EMgXTunT1MU
OYelsIq7zjbRAfKeK6MogoBlGc3ggqucy9yqsJwR7j85JdGpKwev7vfLoKrry0V6wxH8pZ2npYsX
Jbwm1c9VnPgdaHHewY1AHReMi4Tw7mwxd6sMs+hWM8E3RnIzxgfT/JK5qjK+NJRtMIRQthpIg1sd
GAO+y/jyx9cOLWuHrWavjaiz8oFFGgg2iMIN1VFpR0SLpx3qY8Mn8yYBm1Dvld4N/c0HHFRDHNKL
ci1QxKJZAJUlQcVHMzaLbIWAbX+VVB/jaN+Giu8JqZt4gxA9EdZCo4/dxsMs5uzGkvjmegumRK90
ny7rtkIUWyill+CKyYsSOAzNjnB93pp2HnTkPSa0EUdQicSs0zzKAGNg81pie0THWLD7YVYTWfFf
+iOP2iAJqqCFfx/cUPsVXr06n1NLDeA6A+cZVloG/+38BJtNkYlWwwDB8kL3htD6Oi7f1jp7/m8o
/BY3iU6aVVFutUDpCnO/IupOVL9lkaUQRm5G/+i1LeQ2SwKN6yLAWOFDaX6dlB0IqssRMpjYHrOu
JAAYsDP7dZGJedd94St1i727U3XYqnRbCIBOh0W3eQW0mr+Vr0gGW4RbRZhVgQi+oF9QxaHcofZO
59nNNXU/dJbiNU36SkN1YhsuavLEZsK5lXGIDdItQOYITKmaxynRC3/Eiojc0x55S0/qrx/+f53b
Ygqn12UNnSsNmFi/9zRxktR6OM55otA5aZpCdXQZ8LY9Fw//57qtWSYdkhk1FIMVV7qRYNx3OcxD
8ZykGJGzGw+PrF9iLP3o0yXavUfGN2zBekdMeJnugGKiWSXPa5Z9ysP4CuwdT/8NhuvQxnxjVwtZ
Z/K6rL0fpxs99HTVzILMdCn6AXSiE4eZYg+bVfdRNGQoUo7VSzp8syvFh4Dq9wUH7rSsdUAzh88e
Z9cmn6vh1+Uj+hcVfxNAUAPQHLC46TjA4vEesvE0HIpDdMPu8098oj3aq4bvVCIJlz8blp32Fi7f
6Ewvdh5N5aiYCkG4d7JimUxYQKb+x+JrP8CWt7fQAgu2T48vAm4PTrWbXy4fJP9NMf5tFUHw4X27
MGvgusbafTfcU+OR2Yr2E275f0AQApYWF/4I9I3n6myONqXra8yjuU8jYx+DmSxeV68G4VuO/klM
NJ4uS6WAFNsLUQWIJqLBlYNYwVlqj5EFjB9+0z/E7OOY/riMJn1xRAX+bwnFnWVRG7Ky4YEQq4yp
65l7voskfCaP0eiZV7y6oKpCSl+0tpCCgaVjbWfrwiV0veiIobTDeFV+Mv0CdJiqhwQeLi5coFiN
T8qRxmsKrKH6kVSHrit8a8a2r9OonKnhZnsJSjCysWC944TIzP8a3eIEtMtDt2OgQ+IEtKrNPLIF
ynR7jILJWRnT+thF1Io+YVwMTSH+vMPDOIZE5idwtbD7A/nUH0LfPZnPl5VGpaKC4Rn41m7XHshO
7HiV+9ntv4A6ODCHj/l6SKPfl9H4r106VyEjaDLDTeMaV4hvXscB0aODqrlZe1Ou2u4gLbNtj1RI
BNwws/IFQ/47A70bLthaQd5yNT1MVsD7bdSdG/KMYGN9gn9Z4pDwJ3j+uMuTxAKW4B4ML9upiISl
/vkfICqSEbZOOkxpDMkqY7h2jf6xM9HlcPmipBgmYgkGCk34SuGiIrRGzQnPDzM3CO2bOVQogvx6
NgDC9dQmHqwbCwCcS8/cpShQePpDduIEsPGvVRFe5HF6AydcDsWyCCekgFvvh2C86fD0HqNvzrjn
81fYEqBcSCg9QAs9Qw5F+ouYA0vYJE8JX0Pdsga5Lz0l2XVdKKKZ4vfFqQY7dMhQafh9M3pKqm+R
c3yHAiDFNMH5YTD0a57//ViRV7PUQqmiKxEZsRqFaorcSSqBg9lLMB0xwxDp+marMENwG+M5Qm+D
Nuxv1treXxZCbpNvGK//fXMLK22W2Fl5l4yPvmo0SzqnNoiPxlHV1yHNXzZAwoPEMCVGSWYIw6aP
bLgNm+c8VTQOqCCEUNu69RqH3QSTNK7W/q7L97rqS1cCwQwLJG+O6xDbFLs9l9nQ85RYkELTMQSE
3eFs3vXuqGgZkMOgSRuDK+iYMgTbiIakytuCwYFViYe9SAnyFbdTEfFI0gUI8w+KyMFMErZ21eqg
ONnkgTPph6J2gwzEB9i4btmJr1A1fsNCaDuDEzSgjKosNBbK2yAwmIb1X8ljuKcHXtnTFO/9Mud5
hiWogjbYkVZowNJXxBqUcfzKz3UPq7Lc39gzjMLiQSGdpHf2DFH4zqkjLZvNBoi0e0bn2S34y9Al
jk3D9KeVfKlyI3CcPsBG4OAysEJVTO5ENgY8z05hhAYukTq3adH7ZvQr7kdFsJODoEYKSncXjkjw
dVRzCzJWJj7ibPZ5YnQGK4eNswyLTjHMokISoh5ZsXs0J0CKhpu0jzy3DNxeEetUGIJ15eW4WLMD
DNKv+zwebiqm7WmPXqbLVyPXQhtzEBiZxZSCyMHnlC4JszKEgR37nbkvsGZkesEsH7YXaTtL4f0k
0QJPUm9goiIQkzirDTA7uumNx7lTPFbxU/nDfDe/z091o2i5xZxyMVzkwTn7nFAv1EDX5Cxhsm+6
ccBOZktDy0+CQeC81leF8+DXfgmcp80b8DGuLCevIFzdBiP5tpS/l/GklSCDGRK/ZaqZd1nT6tlh
Cgo/xmCnbyiENU0WuA3Myoow5kygL6zdRY4LDkCNYhtf4ddLF7RreEWi8Hpc6i9aVF2V4ZfSsL5e
VifJp8HZ3ySYRh6tvRWVCArWGt9NzDhpGbudkxQrzIfV+a+6KxjJ5K7aanPdJffsEF03t+Tprxm5
+irZqdrVFaKJfa1ju9BqohBtJr8N7ceKmkVlBMP8/fIJSg3/TYXFfg+9yDRiF5DJrUCgssb3bp14
mlUqYoHcEhmBzaNJ0tCFQDfPBSdO1QCz/HaNK6pcsiH5+IYmvAEY59aQp0YGMhMAGAfnitx0h/Fo
3o1X0747GUcK8lKFa5E9YjBUtW3XYDqGXcVc3ZldOs8G7ic91aAjBI3akdOoJbvSV3VpSS39DUpM
20uDdAXNAeV0P5Plbsrx/BR+7sybcbzVdRJc1gipU9ugCVdVkSJZhhlRe0oG2zPTMNrTqQCFNHqD
jmFo6Kdmae5zEOweQag6PV9GlzWdbM+VChc51CUxhhrC8vV2vAMu+5rclg+40Gtr5x6aBNupk13u
F+/hnzpDFtIVIzfQ+J9D8PjEF1Sn+/G6wtZFMNbxVzCt9FXPKLK3tzNEIT7FbdRHDZd1/uK2ATtw
tnP6BFL9+BPFO4rXHlQ5mdTcN5crRCw7s5dQC5EaJevcoU95fTHTrPPiGlNNiouUmvwGSohPvWFF
41giXkyPFrbQcxNB39D39NMY8PzWurMVqqOSTQhQemtOxjoAMNZu9fmLSQ7x8HJZKDkEeK4YWhew
OEWAqHorHfMEEBG5Ci1vMp/SReEp/8UA3jCEmObSyjDAKYIo88F5LE+gma5PfDsheUJNr6i8NvdM
P/X48Jdq8lF+Zbztj9qGgW3R5060q9HDUiVoNJkxG23GZGdb9fEdJ0iJqyMKYOpWbGQnDCvfnAJf
i6UVjNapCa9y1S5q6SVtIASrMmjXFi3PZdcCy40nePAdGEnLIxkt1cJPeTq7wRJODBluNXYdsDix
Ub5jL2l5tD64B756Zp58U9ksxt3fH1nfBlCwqqIx5nCNcX45qIdI7EUB2zng5Y6PQ4m2a1XhSJqF
gB7KxMMqKiBielCN4Vja2opaW/HS4w00Qo+LfR+Rd7CeMmODI3j9pRi7siYLnunH4gs2mqzHJgvf
0csCEJgueCJMNNwJ+ZtO7SKKZgNdYtZLYtre3IHFbVJxwEiN6A1FfD6Kp2qe6gIo9vTB7Yd962q7
yzYkv5R/5HhNTTaZP3LQaDDBobkr0uPi7LFI3guX/Zi8g2+SYfkfPtW4Q6Bi/16DVZrRSG148DX5
OduN37No3tVVeqNldmBEqrk4aZ6zwRM8X9K6zIoZ8JbsNBAsVibMpwbqJ/HPuI137RIpPqHkAXiD
KGhEj9H40OwQDjl9wvhQWV4GYhkweRzRvuVPx+j75ZuT6gY+fC3M8IASQOQLZVrhToUGPNMoHgdz
fFyGXiGTCkJwEF0aaubKI3yOUZBOb7xJtaBU6l83QghBcHHtOCsn5En5smfJQxUHevX/P1RD8zD0
r2OO9k/KBB1MksMSw4YS9NuSD7XqYUAuwtvv80PcWFAZWfZANFhQ2n6x0K5dHlJLYaTSe3Dxt4Mf
AUBi92FbZQm8AL9q99ChKSdDi/ZlZZIKsUEQfKY19HPb8JvWsT9kZPWuam6r5cdlEJUYQlLcpfXU
5wQgA9Ym+k7o6ldm0o2fLqPIDRG7C3DZ6Iz5g7hCm90pZ2EC7/IFPGpYcBYFw4RBXJ+AxSe+WlL/
Hc0DzHhDFLsOm1ynrb3G827Jr2z2XGL5LHnfc/IGRPiWMtduXQqSznhzRRO5djTK57Vs/WSKvRJz
b5cPkdvdH6mB65oMzbsOxUT4uVLD29T9HGcz5pgzDKR8tFeQZYWPLrudxv1lKHnes8ESXPU0tAsG
H4G1WTJ56PZ8CbmmrF3Kn542aIKbzgaHpbEN7dCO1oHsCYi9kfc8uIHlxXfDiX8QusoFF/Iv/DdU
gz9vb5zEEo1l3fWQkRPRZMf1mNZBt+eF4OUYMcWJyu3sn8sTm5ramprx6ELEIl6DcMRQm1YqKiiy
eiZU/g1DcBiUrairGMAYf9Avw13z0fUxa/4FXzNovUiv0JWoYL7hsUbUSBMfS6ioYC7WFcev5rCy
s7FFzjDVv3L7vs1Xf5h/ZtmXy9rIr/8SDP8zNhflGoY9wJ3Dm0fGyVheltrtdk5v7p0Vo+c5wcAK
ze/mESu3LgPLLG4rn2BxWBA61qSAD2lZhC0h9W7EsCVNvqUaOs677udlNNVpCjaHPRSRubgQc6zj
IGKtlxqPJX1JqCL4Ss1tK5ZgbvYQhSU8CfSEDvCPFdp9HTJ1XmE79GrSsJ+xGGYt6E0S3Vk50f1h
WYjn0LrwSRg+89Hem5DFWFY8EbyHG7pqn7Ti3MUWKZN24F/DDlM0GoAX8HqNgxhkJUvvr0O+u3zo
siBr6g6+VfFVbJk2t9uNbul5M1tDjrMoithbLE+3Ui9VLdWT3+wbCP8jNiDrgM3H7gI7IRYeZTAK
MSLU1ifDefxvwgiGkg5LX/QLhNH7feZ8B3u1kyggZH5se16CSVhhOSZ5C4jKuO7LBwuM8ZdlUAEI
VpAmsxu7MQCS0vqguc6OjKaiVKq6c0H/V3sywTyC65ixrjxz9qupe9gCfFkOuQ7/c+ciJxNlnVUU
Jb+LBsyn6MlwUU0p2d2wfIij9zz7mah2oZkFYxy6aDBk1susGCqAtVGga5nfY9P7QBXlMGnENA3T
srCAAY0AYrMdAxdGFDcoJgxG9bHuas/p9dIruuZas8jDxJpPKZs+xWv0srbkOmKqjYRSO9rgC8aa
O8bSrjH8AmH3fRK4MQlo47HUUXxjSdOfraCCwYKJoY0LnQv6SsfQHKKP8+ssJHI7ZQujVOMNBxxr
KJ1YqKCce4dFQwOcxiCVhQ2V2a/OeQe1Pdqo3wAEfY+xPC/LQey3WwrXX+1DAV46CynqZYX/F+34
B0YsY0QLBa8at9wO7Tsn89gfW9srEvD68f4tJTOM1IrfpBIZVpsJJOfthDsqiObhC21f4kXd6lXP
PdJPl83p/VGwsNArHro4vR5FUC9BnthNnj547mPkg5XlFnsrZoWhKTRCfETtmwUbHVuINmlBO/7o
VB3q0qMzdfDDYs8BPscEhTAi3TRGyr/w2+6g9/YOb/melSpChQJF7LUB9YuZsQgP3Wl/xYqnBfsU
TMVByQ31TRJT+ABji9Etq44Ki3vEmg1sKI136Wfz6197DEsVGZHU/6A5zUIpEqRUrmCpdcLQ0MX9
D51bz1xutGr2uiEPEqrydHJj2kAJV5TbVVuMFaBiNPPUqK1MyWHYoW9jnx/Gcn/ZdKU3hd24XBss
RBEhqDtaDte+zGjxWk/auvpR95h1hsI/SA9vAyIcnjYY9qyNEyoDFHOnOyP7nqQ3A8goLsvCD+aP
j4UNjHBwtZ274cxl4R23nLu/DTjVxTt6+xiWEP19ZGL5vivTKiwswDSRx+qvzHqqdVshivSDDimp
6eAtG6XvP+o1Od5k2hWv5tHi8TJ0gaKlfRcXpxm0V5Gf7ZBOuIq8Ra4Lb5j8Gje5atpasT3wyd24
vs3Hh5i6gdHOweVLkjq4jWCCwuXpuERpjkJUsZheO7ogRjMUXznS/MumDFzNKKegWfVcDopx/5qU
UDcUPgJigLomKV+W0romDfWbaXlPv5i5weMib86tdc2xb8iIskDJ/LjENlxzONjjoPjklqv3m1j8
+jYw01RFLoqUvD7E3V1y6AO+K0KVUMov6A1G0AJjSq2O5YDRs+NsfmXRy3sU4O33BQUo8yRd2g6/
T9190b9EvcrbyCPD5j4Ed2MWmDEEdRdSEQws9TcDJreTQ7qAR6jalwfVsIbUahximPiOtPEeIsSh
fmioNvS8jmZ+arQfYRew9fvlI1NBGOc3v4ZRNFWvArGTER5REcpUrSHyQ9uIIRjNCiKA3DZxLeEt
d54jWJk/41+8/jAc3+NnHAud8Dr64R2xWJdlQ76OLUoA4xDvxv4UE8tz52+Xz0wac95AxFqdMVSM
qwjqPxXoj9zS+dYnIJ7OstslS4+XsaQms8ESVECzGsyOzag5NDYWkbxUquUtqt8X7p+REF33GmRh
dEHoTD8ioCruREZVgkExhh2BeEa0XLEiOKzuUuMigPHReaxPYCL0xs/Li/m1usGCkIN7Ur3SS4Wi
BKEAMxGmKRbM+rFMc40HAivCVBraCO1ORQsg1YENhODK3HChRWIjoIVZ6GnmkUyDF0XXbaLwzFL7
3OAILi0JI2ONDeCY1o8se1iipylTpLuq0xJ8GooNXbgsgHDTmyK6WlR8J/KscyODkDw13TC7JZq+
dgndRccSXSnxZxsk++hYX46latON/GYYp05HcqOLJbQOWynJmMDbtPR7Hr9keuRl4SGNVZ1f0lSA
YWqJMrzHMLFwkmFZlObUPf8Qcb0lvm3AepKlX2l0q6kaiKQ3xBg1QDWLdnDxRZxUNeikdQ6lP8zu
Q67sHpICuAaODFZq2rYQ/yunGbsx4ipQeqPr6XflyQjWa6fG2Bx4Iap9fFQTfsv1Av0hJoiPGZh0
hVIJK8KerBFuyvzg3kco36ElITK8NSj29EU10ik1pA2Y4EiH0eiZWwHMGL41xnWKWSO9PF121kqJ
BG+a5EPImv51CEj3MZnhJVf1kR74EKBqzZdKHiGoOlmMFgwLUNp811unqT/QLLgsjgwCr3JQZMy2
IN8V7gd9y9OCOVgkn+1zUhTeWh7WTrV/T/o5Yjk6o/jqoZz26TwDsRcdXDhzw4uCWICBPW/Ogw06
hQc7cA98gVicHop3LBFDvxql+NzmC8BFfhpmTFrUpnjZrIsOXin+buTm0+XDk3bkWZhVwOg1mmCY
+FTLpqJfY5LjhWfPDnXtJUGve78yv/SIv5ySPQvwZuv9VnWAS7MtGwPuoHy1XAY2jPPzjLJkSWsQ
RrwWWTFRj+nD8HngG48O+S1RaLxMRbZggsKnTUxLNwdYbTmeQW+crvEqomopkrl03kmkG6ZLEdUF
kZx4nvqhxGNZOIwVevOme3tN/CmpbqrW2V++N5lbd5hlcJ8E+idxDMheyt7g/Ew7vftW6LeYkRjY
fdtijbKmGg2QiYXtHuhesF9TIyG2j7oz29itjhwCbQTJ9MhrZIsZzHCDl2X6E8iyEA1hZSZcvC0y
iHRZOpImT4qADB+s6IPFwkOxlvt+GXb/NxBeL0CHjl4MJPxi7G3Lvm8z9H0HcavtJis56at+1N3w
uKCkqxDqT9WzbFCNoZXLNCGbSLJglTXLsJmtCKxm9VbnpU9v7WX0Lwv0pzacgYghii5NsrpuXwRu
irpE6KB5N7Crr0O4n5zny1AKeUS7nTFQMTY95DFyO5izzG/cwku78fAOGINivImXPHBL5+6hS2Mt
5Lz/Qd5eFebnRX+YxvA9V7PBELzCUMCIG9ssAntAl0WPAU/8s8Y/L4siUWs48DdRhMixJgbrtRUw
aQd6R/JtitPAJkcS/byM82d2BCWgWN7qYj8O3mn5zW1eR5YcpJK5uxTBVGGjXDtdWdb6nstnsBwM
xCL/EjM8Y3IHu7SyIhiq5ahP2m+ntDxQdakeMKRK5rrgAseaCf0PZpLBAHWATYoiMEEOnN7b+aEL
FQ5UBmHglAyYJQXnuODVqtVt9WUZYJeo0uR95FuxjtDw/5ONw3Fish18SFBjrPk5v5RVa2NnQM92
QDQkrczRnjS3Di5fvFSUDQZXjO3F13a0VIRjtKOHMuk1jecgXFTsR5K08VwW/ndscCZj7gvSAsdh
86mtu33PrEe8lN07efcjRezJ8Wi/c0btqlpQ7kdweoeccKacQMBAZ4XwgRantE+daS2Cnh4c53rI
B4/Rx8sYMmNFX+PfGGIyaWNN+5Q6wJjqcD+0mNIxeh+e6OQU838T5/W4N8eJHZMYF2gBlRbM1+vc
i8rsNiSLIvdRSSR4uRVUX+UwAKaKv2iF44/Q9xWrgw3VAxr/AD8vPvAcgekmWhzxmST6nzHqRq0t
ZwA5nY/9rd80rbnX3C+Gre2qxP7sxuaHy5fFL/wPRKTFBNwf1MXH7blCujbWFQ5hw234J9Nv29bx
0NTmG+RzOB7y4aWsVURj0sNEloxUCPEcjADniItL6Bx38Brusu6o2fuWrR/zZbw1qkbR0Sa16g2U
YNVZUzYLGZCksCgMsrWsfKydfO4m1foF/jt/HOIGR7DqrDf7fHER0EHr6C+1/UTHRnFPr1YjYkAn
UDPijeEgNzs/NhABoKC4GEWwZvsZsz4F2Q3lnpG7eTq0+WHusPxd8SIpKV1btqXjhdMhINwDgcM5
pmZqKIW1CIf6lb2nuhfvnJ12a9/+NaGVHpzWv6yNsgtDrcrgMwVQSTGiYLlUoZkJKYKuTNBXs1B6
5YxhH1CrYIomHpniWwQxBROQ6N8SX9wJeBVAMovz1It6X1rNfqnXG7MOd1qFZ0or9e3kw/9Iu67l
unFl+0WsYgLDK9MO2sqWZOuFZdkekmDO4evvgs+5oy1sHqJkj6vmRVVa6maj0eiwOtVEhPBrUaau
qmD4w6wConROo9VYqFVmG7k/mWnkt+Z4IPK9CiaUrsauXKNORTyWqxpVUQCEqGju5DOy6MRvCywc
zv0mSm9RtL/S59k1wLD+B4GgroHYRWOdnCb/tteUJFLtGqe6LTVfstpDCXrJuSgFDn/tpJ3DcCda
J2EhdQVzHt3eCFO3VDsBwuoXOhOEO8t6BJek5UBQtfsOFEi9+VSC3Sf6CVrEbWNfP15nUMxTnt1e
/UQbrVQAtfwYfRO7kFI33E9HPEg96ttCQrA1x3uuOy5cQ4I5zMAbB9ubn6mag8G/P3YDRvPNz+/S
ht84E4zLM1upEVakYX4XVKOq9FzHLbaQ/5nJIemC6qxtyRZ3KxsLMqgpuyyt+TUfazfBxxI91Vat
AWycYJRBCuniPZ3ZkV6aDRyShdhM0l7R76LaYDVIrw1jt20Oa1CoNtuqBn+Eu5FzDYOh9Upf65lf
mbcm/VpH/4CR2pTUQ9QH20hrh+gMiX/qFqWUdlFMMp+E2X3D2uGMz7PxoIz5Lgz/xO2wHL5LFi3z
MXWPPRFy52KW56feinbNrLk3C1k3G80NuoK2mo9HqNXDOWwk4FTD5CxE8S21caasP2xrbBVGRaUB
nwUFRz5VNOV6lkSdkvm1esTWb7fCyhUpEbjQteAPU03/gnCyLFgIx14Hmd9oz2r4q6MH8JY76OAm
454SSXC5i0TinI+JSTo9yxdozngqCjS/fY2mP7GzM4E4h1POUVwlBiC05mARy83TWRAvrLk07ORj
C22RtL4IioYyD+XSGDN/0X4U1p70KgY2v85NKsBZPTFnOJyrkVq9AMcD69Sye4zmJEvoGnYpynKs
JHRxatjlKWP3n41/H63ZlOchpnKT+Z3Htku07rRvUEK3d8MuCkSZ8VXdnYExmc9unxh7jZNCA5ha
7IbkyqidQsK+RmFf56qhneFwZt2bw2iSBThzYTgEU/G1XLuRrQmMbe302Oh/1djUFvIEnLHN+TKk
2D2d+bJ6xESHo00PZLleUqeItM8e1N+N/ibLqigErofTXN6lxOgw7OBlSr9rEv261bAoUZPv9Hw6
5urkx1Un6uW60CLDRMZVx4AyI9Djwv+mqsLFkBbE37kakJBczdKyUyLls0Xo3zBIfbFuYh2DiR+N
os3sPC7Q3OVZ9fdWUxySPneg1PykN2UgqBIj7Y7GWMIn+aspH+yCTNBfrL/a9tC5+ajFDk1rUUPC
qtbAwQWqAjyqgfVRnKmx6UTn0QDhYGT4MdrSvmhxOxyUsJgEV8RldQtSYTu4jL0YrLzKv11CVY2T
aUBPBT3Zt5gtwtqz4cVCNciVYqytw+Dbof50qZPD5AKtjIDif6yACUKeEj0W1r4Q8TqtqfBcLC4s
Wcw47ZQYEFoe5VcDGUvfbFvFj/qie9y2i8v2kY/i8E2RNmglZqw/Jx55nN3ccBi9y4QsrwOaY3Bq
fm2cMgCNlCqKJC8dLwfMna5Rmo1B+Q9wdxp34TfwKf8Ade1B8ePjIvIfApXq3G0yVGkpqa1MPDxw
PeQ23aKw3QjTg9vqXIXBRg7sRDeQ7OPzplOnt3IIUgMvbW23KPXd3EtuF2re38Fw3jDrsbmiMgzi
jWbkZorpIKxw+0wS+PeL8Jh9ojNpmLRn11XYmFVPZ8DI2pVRXoeR4aXSwa4LTwpFr8x1e0BFF70e
qEFe0Fpg1irXsAEJYPcztjPkvnSTdVilWh5wXb5ogjQV09CH1M5v0d7ROHvIqdSGZgM0YmeZP8W2
6kxaJcotrpkDOlnhClGDROmBCy6kPMoyaWHN+pUWmLHmmqG1mwxRU84qDDadwu6QwbyIyAcwuICt
IyNeVbRf2kr2hkj7ViXRl22rWzMH3MBIpaio18C8PpqDmS8j6esJVtdFPlvILM93dXmwl9daFCit
fZ5zKBZInVmeYmMp+KQAiujzq21MD11qedvSrBocKDSwsUBFs/FFIKsUWk2xT5VgllgJphiZNvNG
RZu2Ch5hjCeJWgfWtfcOx1lc0rdJrBWAq8fcUUEM0qipI8W3KXh9qjAWScfcJ2/g59JxpldmEjoY
mHRDwLiKwkN3VNzQadzZiQVkmKsfy0A9CtSNeLHzt3BdlmlPc/jWXjvS/peOsVTBp7oINHFa0aFg
KtjrqKLZg7sQSaRlWdf0sLxjeI1ly7aD6/0t/JnAO7ANS+nBfmIJ0hmNzwLs1bP1Ds1XVnTTrkqr
aomXL3HsDtqC3dnhEHntUIumsVYtxEaCHs1aBOwU7OdnRj8vs1p2GaTU9PSUzt8kkAWMBS7hGAMY
VLTzc00wSwa/K1rf8FTgi6KRhCVqfTMQT0lPZDqV4a2w0CGC4E4x7UIMREmAkNPJIfrrmBaOXk+C
L7R6kM8l4fSGlRPxMFmAQWHD+E3YNlyZixM+sg3CSSCiLLosC8Aaz/G4CHC0FpoNOfBqs3U1BZ18
+jGSv3e6EiRl4XR5eD3r0XdD9FYVqZM7BV2fYuhnAK6p/GrHQ4MRWLp8FRy1dRA05yC5hwcx/+gp
lZFIs0oNsH5kmMYh+7hwytFtfMVtHP1K9VJv3A/fBKjsjcN7K6QT/0XlnGPYa800ZljuosVl+xWh
TXVABTp2MwyKvaWWqgXKnM7+MhHqzJGpolFAyCW6Kjn6NizWvcFyAR+PX0KTETOkhQGSqBDL6uGm
vZ6Q2WsjeNFtedc8Jt7MKsGScrZylfuSYTkMHZp2IC5NH9t2cFtVEzjlVWnw/EIUihr7xdu8p5re
LzQkHvIb7R61z9Cfw1xjrCdUECayv/bi42G2GJ5ZYR+R/SlnfmssFELtUIJdShjZyefD3M94HdGn
Lo2CSie+kYaPmbBJfFVCMAAg5ayBz4WvlFE9ldAKg5g07CbTnbFGHPXGoXXMtJX87e8lgOLHZBep
XcBqGxvg3+z2ulrtR1DdF4q824ZZNQu0FZqMXgnJfM6RKZGFzPcEsxiMyStI482yaB/EqiR4MLMm
FfyP780EZwSWvCzoOy7KW1UNkuhBbV62pViHQIcKOD5gD793pJyZQzzQOc/m1vBi85/cfhjUV5I9
/B0Ef36SZMwaFRA2ee7KFyt9yPov2xDrXh4pGQNcZMTQ+Psx7JNQH4bcwHbf8FgE6W46si7PSDhL
zm5B/viAxg+s5Ug1AYz76oTWSkgnCKNWsTPQr2l8Y0kvdXG/LdCacdm45m0FfdqKwSfrRjM1laYz
kbcoOy+R2i+dqjxvQ6xKArYoxILIZsGAPzqCie3tyBMdz53aJCfam/Ftove2a6dT6WLDliFqXV0z
NVu3USVCzxsWqHB2kEUkS7p0Jt40yX3QYnvHMTU09Hli6EtQu16BwrWPJjULlaLLRSpVWei6GS46
1th2gdKgW9ZEjzGqH9sqXPlKH2C42KLI5MVIS1n3ysYd0utIdDhXfz/udgMlePBB8J+oSvIm1otW
90ir2k6YoCfJirvo8zcCmtpZ+xhzZoD6aAgVvpceaTVQkuwRa/xAuhjtywlTfC19y5rlNNVykJWi
lvoV+wOqiXcIOi8vd7UoUZJhOLWB8vQpc3KjuUcH63OGHAlWMApEXLMHJCrgG7CcCBJyp5amA5nK
CSKmEbmSF1CzStfdQD6fG9ZN3TAMbNVDuzTvhKp5MRSa5DrWcpV7fNNd24wHdPq721a3Lsw7DFPs
mcsuzXIAnUWmoy6N99tgdjfVMMvOkMitQG1rnwgLzHH5oLkFzohzEUgg6FWPhTReHU7fMiX226qK
nL7R3KiR/kSqMyx2Fs6k6kHWPuotsJruPkNVoqWYv8kmAQr70Jz7xpDDu0RMt2coqa0OpWwmIMJW
otjRGwtjHN1zm4w+lmojVE8EQ9JrGkQNhG2CBpPzRb/sYIcKRTFG81o1Pw71NzAEB+loe6po3nfl
0Y0FzewdqmCg/WLv9CLrhVXAhWCTtnaTV9rjElutq2aoUOj2cdSUwCzCp21DXHNPIHHGubLZBcK/
PsKoijS90zQkSWh6qCJDu5XR6iV4Ma4ErDhM7yjcayMKrSxH4ysk27HBKOswgpKeHkUD2WunCmVS
lpcDKz16uj5ahm01pFFnJkw4J+4QS4s/K1UR1DURteuv6g0kugjBsRPxYktV3Uhtm2Gg3jPR91ln
g9tr37e/zKow7wh8CDzQyCAltSCMDr5r+qVc7sblxzaGQAqeHsaMsaSi72Bx8hIdMwWZKqoKHOqq
UbN6P7SEKjZPz2AM+FrlSDQvieaHRQ5f0rT6Ijfys9Fnx2UhwTLM3uelQnxnKmzfObovOZdHlzIf
pSZCkFJZB6Or3AZz4NsQax8HdDloGERJHFcFd9+qcEJtIlPiNQbuK2emUfHQduDLcjtZDz870Yo7
FoEkm3dBdAwn/tGs48QAV2YDMLmt98VgBJP26b4cDoL5wDOfKk0t5mxiQOhq61cZuJRRq8xUySuU
5KqcPr3tnMGpCivyoqfloj0WBGyxjM3QBDO6SPVdRXo3fMn6Oko8aZAwgTw3Vvq4/cVWbg3WVQr9
4XnOWlw+StgXuVqD10X3jPyqXnZDf9dgM+/00nS54H5aOVTnSHx52QahstLC26GY6Jby1SxqPV+1
vTPlMfyzb5UVWByaWFBeNJzS7rY0Hob0bVtZl2s12QcywH2EijKamPmn/tIUaqKxUjVz2NUttol4
/VO/i9EN4A7OdFQDYy8rbnublW4o0N/KlzrH5h1fMxp5K5XAJlIzX9NisUG/VDbOUDfTgegW9tpU
I3nalnhVqaiwsCZSdKbzmQAy6XMZxSUqOp11mBSURGXtBPrq/TbMWiyBxAn7D0N5F8sFxpYqaqni
28lFdyqlOAhjNA8WLRZgi9QoguKO9CjrSRyqkKgem8DKwutl7o5Lb/4zhXGwLdWq8kzc35jGw2uN
L8JmWlrV/YI8ejrt5fhHqzjYjioIIVZOFXJq7xic1WuDPbWxisoetnbbQ+/UibAgug7BuqzY5NJF
QbSXtFbRWYJ+dGV3Ab8uFpFEDtp7o4McFH6xG0tvqARyrevuHZQLjZoRF7CNcSkvlI+Z6nb1W9UJ
7o9VS8BBRhIKMdEF5b+Nfby9XuBAKeppVK8Sc3Ks+JspSuAIYPjCTZtbWFE7ACZXjnPxZnSDgy1H
8mIL/MOqxiyMZGmoo1wy8qMTpCFD3qD6YMdu3Wh7Pekd8LN+Pp+LzOA7DJcYQCGlsMocBlf332m8
07HarJVFFSiRLNytZEft0i8hil3tUHhVRE/UvEGOVRCDraOgmAf2YQ2DFeznZzdGOVUdNZuUeGWs
loGFlglXo3OIMTapEnyc1TOEqvjvROQl4zv0SSelQCBRmhK2TIdzse+kVP68GwUXBuuIxb5NuB3t
o0DKbBpJPeRAkavBQefiLuwLL9bT+zyxdp92bh+ucy7UKydM/1ULrnNzfq4wDDVEQR81fyIQ671k
5VzUKTg7sGrLHpCV1L08TXNHq9sAc6Y7Y1Je0nbwtwVaOadExtlRbDabcdFVYCVNpvaNpXuSRCMT
3REpeam6EEtekfMvHSwfwXadbcgVA0QjIftUSN9cUuaM1JKzIUFEXtbdSUrSJ5L/KNNIYOZrGWTW
9oGAUkFK6mI+IzGlgmShrXuTcuoGV66xDcbysv5X3vkNfY61+4q+bUu2Yu8Y2sW6YpamtC5KMZFK
SVcX6JuYkrT1iZGZfjOBUGsbZe2TnaOwn58dYK22Q0ztAqUID/0A6ulmX+qZs9gif7TyUP8gDveC
zgoMb5IUQE3UO6E+P02G7msWfUYafW+0yJWT6l6PF4H5r9kHmHlBkI60MjH49OU02p2uzbh57Vq+
aqzGVQflB1ue+AdqPIPh7tq+LWzJlODS0c71NuaxS1tzdqJS8sux+PylSzDEBpeLF4ds8u9eRUqK
Vm3R5je2au20IAhvoyaQFclNjUZghKvqw1AlW/2NWgMff6UtmclYLCg9Lk9T3z9Z2LoUZ4Ng298q
CgFzMua6GMMN56Pw6FSHvsRdNabJDZpe+0Bt+8iRp74RmPvaoUJZWMaQFZz7RZXBrtPYqFREEuPU
eOk4POOm/7ZtCmvCMH5StOQroDsinFeX7CSfJhsQdfhSx8/WHAibSlfeMbhtWYjCZu8unu1FE/YG
uPCR41Xum2qfjIesvVHnKy358XlZzoE475DOdW1m1YS0KzLiXexMhd+L2HDXPNA5BucY7DHsCFZd
6OiLOel244RU9rrmLa5aQdln1YmfI3FxV5oNUmYaA66nNuxdvWx/No3tVcp4TKOIOpWSzM44/1KN
uXZi+9N700AtghevgoweXBGSNx89rWFkURZTfLR5eDL113C5U5Wn7c+1pkqd5QwtVBkwdsWZno33
X5+OCgKKsn5bovyfstLusWXg1TbbX9tQawcJfeE6qJOwqs/gayajZJjzlAGqTNp7C906krkI+jrX
rBwtiqgHgvAIfHicwvKSdDqhqGTEluVrXf9tVLGTnISBbCi7BuHmtkRrykMQi2E1bCNQLzYKYWS8
CkOENZ7aPHSJ1yS3uIwiS3BRXFIYwAzYdic4BwTM6Ob4aAY9nUhVFIrtdZnLuvniwPR/82J2brOz
/G2ZmIq4ggbAbMyEq6xPgP9KqHRKRT7NkCnMXlHKuwOxelB3IphV1WGZFPpWMWNx0bQ6NW1rRTW4
cEPbl9JTplDHArf/FJeCN8CaSSAc+heI/SFn0YrcqMUA1gLby1vNafOjjL3xqAZ1RdAvL9uqY87g
QnVnUJxbarH9mZSYtPCiMnOj/GWJvyjmj6F7yrE5qV1+bqOtfShsZ0KchxcBaOW4Z0en9qGZyJWN
xLJ526aJX+hWYKj9H1y0bF8SaFKRJcWp+qi/pcn1KpxL27OkYZfMlWs3g2eloo26q0aOcjE6IUBE
hZFMThzsjagkaUxsNHkuwYJ1wenOKpwxUPxmN4v4BVd1dwbGXNWZUSTKUppFSm2PLo/RdJzLb4Zo
EfaaMZzLw/6EMwil0qO4CSEPPqBT1l+W8USX20Q7IAWRjSIXsdJBx4rt/2qPs3I8tRurmIBm2k/6
/CUdj1EdqN11JH0nMvWW6m7oBSmJNXcOzlEbbLAW/C2flSWlrQyVAsOQ+6dhAOOfcdg2cAEAn3od
DUo1qQHAMKqHTNb3TZI8bkNcDoQz8q53Ifiak4x7V7XywvZ6UA57k1c/sEVniZtkwQLa4SQQJUJX
Le8MkIv6rQK8DymFULp8nIeHpfQrEYWuCII7STJJa6uoIBNOqhMap6p81Ore2dacCIQ/QRUxpqgD
SFVMexLPbmtJwTKKyhciGPbzs1M0yRN8E/ghPBoiYEXzdeOr3a9tUdbtzNQI2iwUNPlwbntS7SQC
J5jtkTpN/b5VqSdRzBtvo6xceOjQwJUKris0P/BPMDK0WWZOOU5oPUKMu1GTAmzS7IRDzWs2/QGJ
8wWx1ihpGWa2t4BxaDcc2NrslHrJCS0/INb3JE8Udq18pQ+InAazKJ4mbWbGIN3G0lUSXpsYz9zW
31qf9wcQLhSXwpnOiQ2x2Bpy8H+60dHEujk5YMdUNIEikoi79UxSIexjZ6gcFicdHifjGIn829rj
4lwiPkdNCimt5BEgtPoSTk+4ZZ0k/1FoCB5aPywq5JMLN11mgSZXbqYPsFzIDxpJJB5MKLJYjHpP
MQg6OFlC2qu6W8yvWd4bDh43nWeMySiIz1fVij4m8PqisQnbhT8e56xNytGyJlyKyYGqrjHf6bXg
nK1BKL9zHSrGGjC+9hGiVsOxxdYj28t0Gox1u59qKyC6JLicVmGQfkCCCjwvl6RyNSI9DB4gTLZu
xuG6MK7qJNi2+BW/hK5qXf9dAkKPM6eszugMJOIBEWudD+79PfgQ3G2INad0DsF58SlV9GWJEYXL
7duoHztylIvBaXVB+kkkCVPmmReXujqPwhkw9jSfbCvEYz0XREDr3+NdWZzTK9G0v9AJEI2duaBt
cvQ5cTRRnLV2dGBbrG+ftVLw/WvJkoy1XiAD0JN0P07gSTXrYFjy4zL8Q9WDnmUCG1j9QGeA3Adq
M7NCcxkAJeV5UWcnVH+CVXeZZIFPWJulxuVHUG5GjR2AF05hXOIqgv6S58GT/XYnVX7ntF8NR8Fq
+xZrzT2lEFjfWmH/A6j60S76mdgycv0IhnbDKTcDfbFA5Rt7Mrixfc2tSj/2+7eyf0k0P/FG2RFN
5a1azZnU3BHrI6PCBugW6i1aPGzebAnzGIJCwKrxn2FwnzAvjAQ0vtDsHOfeAC7mxP40XzWIrc4/
Hne+4jgqZ2mEGBaJJQcbtBOnyfr+mkzIvm17DJE03DkbpmzQ6hTSpIQ4prxXq0ZgiqJvwgUTrE88
CyUYRYeeh+666k6KaMEA+xXcQx36QuYGrfDIFvEFronYzdynuHiTWXZjar9OtRHgneCHyYyj3T9t
62xdon/h+LVa0qRpWUzwUs8t5ZhXSpBl+puVm4KbbzXwQ7XJNlEqRpM33+NvqBIWtFhwFvK98Ypt
IN601252mI5Rjmw4sha9olfVeIbHR2TY5SZJS81C2oNtH5TqJem+zpVXiBY1CCXjLnXJ1qS+6iBZ
rM6njI4ZmrLinZEoR6MnbliQGyWdg0SX9ppuOW2zBC3p/KTLH/7gS/4rsS2zZ/jZRSZH42Q0NiQe
l30yXU/YQBqKtsasnrAzDM4TS+2UYmEwrAWUI3KcOln4vC3E9mezZc7rypUxmcnMzKTEzskIRUIS
YbJFVa4T81e0iHou1+VBC7GM4gNaYdnpONNZhGUhRVjCY7ShcYjM2DctVZSmv7iXUcdFJgxpDtRp
wPXHfZdexro/GWwFnnkb7rLSUR6t6+qg+3Fg3Ck3WDk8+G3rx3t53+9Fj58L+Ths7nuVqoHGDAvY
xEDab9Yry03H9Of2N7tMj3Eo3EdLSqrHdOkodhqy7QeKs7zoXngL5r+DLdLmRTKJw+JuxTYHS2Kd
QaLipAXMi7RBdqM6lSucpb0Ibzgkptsz2+gKtC3PFFLJ99ZOd+tjdEzdAavSNJcFHmy4W/I+TeHC
gXIGOTSkVswRoCY56Fgw39VPrWgB9uVrlQPh7kmLouuh6QCi77QgdovH7irFoHp+MLD7KxKFbxc3
DIfGjvyZHscGPaaWii8m11cdBYum35RP2xYoguCcfaTX9qDYEKiyQQXiduUzdtpvQwiVxrn5sbXM
odUhhmI70V7bG4fOMW7N3eJTLLH/dAnio9L4/CLtR7WfmZkb+ewU8SmSXsPpRTUEL5PL0JrD4RwE
wYRUZgzMFO5ZaJ36pUsiR7tpPWbh9N6+k0Qn+MLFc5Cct9DihJLcAmQ0+3jdL17hRb6KJSC5ozuL
O3ssC5R/sY8N1oQJPqLAUPj6v5JZy0yMgYJYg+3BpIHkF/vIl9zpIT+wOGSkbvqyDSqSl/MjeWXG
JJEh75wc4uWlGV9r6xTXd4n86ZlDTrNM+rOThulWUFMzPxzr4FGWHpAjcmkkIiZkf++HAJVD4byH
VtFyUTqYJsmCzPoCD7Wtr0veJw6Acxgq2N3ThDne0WX0jaciCO+KN+n7BEoNq3RUMIX0+1FENnwZ
xzFYU2UbQEwdPTbczRJPGaHWALk6L/4i+0D1qivt2kBestlJd6KbbNUUz+A4s5iazk4NG3CV/SQp
35Ph2FHB604EwdlDOvXUVmdAWMOtre3ixe/60tn+WiIMzhqWfprjlomRN28aeY4piFzi6C9BOIto
cnXORxkgsX1b53eTiTf49OXvBOHuEM2IaBEOcA15E2h2UCjHahTk5dbvkLNvzt0hhr6k8pIBI0Ui
I8HCTdtVH8sTeuh92xOliUUGrXKBp4S1m1ZWAG0IFBDQZUF6nb2Zbu+xsqWVY9vXtgZXA9136fgJ
uakcmqywgad235flNAyVn6KEJIFlIQndcvz1J3DIbuK4rnDVS2aDNhupwgFqRjRUZNjG2FWdU89W
eai7mjpDoaio/C29IDW0Luc7MHeBoRrdJZlconKp/7TyOxjLHN9JUDBeLNanadt+e6V3MM4ryVm7
xKmRI3rq6W4Ila92q+w7RRV8u/UYHs1q/69N7hzbiQnuoAVC/Wcz8LRfduTI4urIE5XnLlNrnEzc
cbaspADXNRYAjsTpfS1I/cn7PUXgGQdyHd5KO/NeQVgVic8E+zYXl9eZmNwpp2BVxlMNYoYpoIu7
dpdfKw8NUrIB8B6J4MSve8d3rXIHXllCk7bMVGrpTp2/hv1OoYIvJ4Dgh6jmpM+loQZEikgxV/Yp
wXZnWRQnMjPb0BvP4IxiTzxKJg5b9E92Yq/XyLf9COOWPhbreSmWmv3V4ba5MzaaZlF3HaRKip9Y
51omPzH96OAG00GQaNiCz/Q/XOW/34nPnVdqXKUFs36CCa7udtonbn4wr8tD5yYB9tAJLubVEOrd
Cm3u7tcHI9LbCnCS7ur2Q48OhW31iYyC/fwsEkxoL5m0w+dSJ3ocYrz6S/nZGkWbUIR647yGNhYl
LeD3sFceRuGSPSiKr9qADQGNV/I+FFjF7wavLTPkPEduhSGtcyjOesXOOVDFwBJpkMkOuobDfe+Z
R+rkng6aPNHTQaRRznEURSFlSwafVXYnAwv96LKb9LvtryZUJ+cuZkvBIo+EfbYdysh+4ic13mId
CK4iV31DdVkQ8/wPQExRYJ0aCHH4gmSqKVU9Jy31pmD2wVEbdG/GTzAWBZGbe9mv9o/SG0i0/ReP
cCGJJVM7HYYaz82wdsbpi0UpKil/9MI8Q+EetWNIwNBYN+wBMfp55Oj/VNg9a3iTazmRK913x/pQ
evG9LEo6M3O/NM938TivpS49pQqBeEYSOUSWDqjWHRGeNA6Nyt22sawb5DsWFxhgQZyFeWcmZPqS
TJVTVDeJIhpHWXdU7yC8oyoaLEdjbr+TPRKeFtH4rOj3c34qNLMJFwt+f4/YSaOPjYiY7rKP4Xes
8S4B56HkWZcMbWIeqvVnNbCt6zw9dNPkLnoDeq5jat1jC5f3d9+Gc1PdHBZzzgwwngx/mLHKC5zT
8sM2yP9whu+icS7JoGDHIczJd97ol5GDoOZbFuQuCB18GWR49J7uZSe5FT4sVnOwZ+eLc1NofMtV
ksJrmOC8S/pnTVYCzCgpIWaimhe8cJyCyOD3rwW32vr7CeR/yKKj6RMzIx+vtYJSapoUwbC6o3fj
Te2GHriVEmf2GJuiLlDw7wfSxXE+g+MUvMR1r3QV4FrfvJ139GCehq+1j2ywj6vbNQu0t7rzHeNl
VfdoEBbtaBfKyyk6NkpZjib8AcyRkQCDe97gxM9q0O3Q/bPftqdVh/IuLf9czNpW0tMBYL16LIzr
2f6eq9+3IVb94xkE55ilMMeeESXDk628XfR9pl8n80uPHQrbMArTy8aHU9WPdmIkmOKsE+Bot/at
vCtO3VfjCCLvg/JQ/hiD+jSeBh9TnXjeWIJw/H98M5R5QKrBFppxLjMyQPtOTByO8p/eT/Z4YLid
MzVsuzXymqILddWBgh3i/9E4B5pW2FtVE6DN6r2m7YkqaKRdN4r338+5z7kpx8qW4cnadG+VD0oZ
44gLomERBneq47BSjIq5Ey05YfGbUt5MSiCwiHXLe5eDO8pVoSUaeHpZLmRB2QjLla7JzXyXHxpY
gXSIj73TeJMonmN2dmmH76jc+e0MU5daCaijqwSKRwOZOrW3uIqPYt+VJNCjyPT4SuOkL3pfsPwv
yN19bA3c0Xo3uFizjsR20rogd97W6vox+1c8vi8nmsO4tEKIp8h3jfzWtA+GfOh07Bi+6adfo1EI
8NhH2lCnwR3rIp9nzI7CUIzwpm5fe3BY4VFI65vJ/F5ibmJbOoFZGlyARajU9AaSTOAbuA+zt0b5
ltjftiHW4+/342vwzqJIY71hQdx02/rNIffzXfamPoJYOUDV2xOVIoQWwrmLMLTLKVKZTK+Dt5zS
o+1rr8pxPCDa3ymHbekEZ87gfIe9ZJ0uY6De0+a7WAeVGlZe9IpTifju1gsGZ1rkHIidT1VCVdgF
PdWZkzzEaMAFN3B1lZ8sxz52maN61W4Qdf2KDITzKXOVV/IwA3YpbsvRr82nfBY8ZUQQnAPB8yFe
GuYay/RRIh2C/B/NqP+dofO1Rl3GRFxYMpD6h2QHlYTdP/LXbVsQWR4/zJAvut4n7KVZ+4M3+4UX
HoxD7dm70ksCQ3QJC65Fk/MUQ980mo0oAF0CjCia3jYv+s/u2HtGEB816kh30YtAQBa7bDgnvrQo
1zFmhDQcrSGwjrkfIn1kOYzVPvHqv3T0Juc2NFPJwzCFeLU/+ouXoi3R9sm1inZzxIV/i8Y5jbZL
TaSPINl8TB7IfriKTgv4+ln0FB9FXY/ryeH3w2xyXiOv5TBCCRApnuvxOb+aAtWdDmj5RBSVn6K7
BG8MJHiaXebmgk8oMhrOjQxaPiXqxEy0wtT2wxQJkqii38/5i05S/ltrzxL1rjX0595GAnzbDAVX
ssk5jGWuhwbkPywEaKC1Ya/tWDbsz5pj3r+SxSVyWoP0bchc7ghe++pu3BVsS0XqTm57wsya1zjN
NZEcETu5yNXzdHIx9mkNGmGnrHc6rznU96Vru+SVoGNhBGp5KwmLBgKd8pslrS7RFotCVrb3tt0l
u/8M/ok4Gf/Hq+XfcMriAg7wpdOltX9bfo/sX7sr3qy75GjeIGpknRHjF9kpXLrLrjXiisrRIiE5
l2IuVConFhnQg3VEhWmfYttRsxMJKbjQeIa+JQwlO2IhI+hNkvCXNIPC35QEh0AUVlmcD2nlOaU5
e4NVXnaYPMPV9tH94BR7c6f5WeqIpBLdbhbnOsyynMCYB7GWW/UY7YsguZZ+tb8T0ZEnyksIxeMc
iVbqcldEEK/DY4Y17bBOBeJPbrzPcQGIaoOrfgubgsCpCKoY8Fp8fE0nWIWlxg18SlkHYHSNtKdt
n7WuvTMA7ramtKiVlBk+cfA4C1jim0k0Y75WfxG5Lqaci3v6DIw7Zdo8V1HUQxotaY4q3aXlF73w
sChea9CGZLz+pWzcuep6EtWzxBzyvXEEj4qXXnfO+LVGxC2edRNqkruqsxBbyxrWPoh2Kq+566+7
/eTKQfXQoI4rygOunWWNWKDCVdAmBiaIj3ah5QhO+4SmXpQfaHen23j4iR5hq7Z+DsLpr9JbMOIq
AJnv1aPqQoO3OpvAWFzZU/fZtWgGdrUQfg7IqTCOm7joDQCS2+6gOBi4vWb+vjj+H2nXsew2kgS/
CBHw5gpL0DzvpAtCTxrBe4+v32xqZ4hpYti7mpMOinjJalRVV5fJ+h8K4USxaV1cY1F+Cg9aNYgD
YHE7UgHHq8U27iarMBMYcru7rYrEB90Co3xUgyZdKevT1Mba7o92yTxRmMxC7Ha83rw3pcyIdshv
vwVHOamqy8KmaQHHd5optmYymkb+0IasEsWmzq8PkQp5shE9DVIIIG7HPXd+vNftBQ0EEipYqN1a
tw+RofN0knThZC4Ra3yxFgsJW4V7qMYUW1JlxgOGBUO5XKMplXAgMoUK1C5uH/p0OE7KyJh92ww5
VmdHJ0pFtZnrVIM4zUfwOPnja+Lj9kI/Zv9FNiencFo/uFes+n48sE6SoR8i5T2KEeSi2gIRa8Hr
GyvKT7H61OqP/+57Ue5jbEMllXhiYX3rCiWHXQ+jWRUs4kiWm6LZcECsgVcLiMGR2Ta7Eg3CBQab
pbv6OykOpB+Fx3oDsjSEch144baxEQJQFryMN6xotiuNtZqVZVsi5TP6qpkCKcNHIsQXsrPsAndC
B3xo8SbH7gvaikHX2ki5jLJXRYztA43MEXBYpJY9D3j1WdGnbGOHGgyas6NX0pKBhcvMTW4MZ0wP
XtVBEGQd+YTdh/5IHk/Bg/yi9+f2TwwY/k72iBANKdhYL+lX/Dz1FOVJcr49o8ch/DLxO2x7/p1A
eA1CRVZaXDcqX5LvhwISZ7ZWEpm6T4YYqju0aLC3ZW3FimtAyqrFoO8bEPzBcX07dzDs1cTsv0Rv
gyPaGMh7Cp9ZXYebhrA6R8rC+RZ5xlwHYlI9RsWplp6U8Pm2E9m27hUG+Q2rdpo6MtRQBOEkXtUd
tn+ZpTXUXvkxu7ydOHjmDoPDzLps5ZPWJ0kZeJLXXFoK50832dLxF6FA6RdO9srkt9kq6K6xKDOP
604WO6KLyn3jSzvEIFgoJB9CZrlqc95gjUSZ+CKUYC83IFX1Eb2030BLixpucUhLM/VJhax6Zb3N
NsOe1bejwoNG0nstn8m3Q4uBWh7D3ouHl3k+ZCkrFDm/hK5ingsW3Ysn6lUgaupZT8j2hmmnos4Y
2TNnak5+1LwAG4szb/oSvjdY6R66AqvgxBCWbtPL4jrhZ9CGomI9xaZqFWhlw7ZkkhtBB9EO7bBm
6B54Vn82w+rpbr2onoUFUxWprRVy4UzjqLnRFLaM2OsfzFBXsYRSFsCIQikP3495Yyhn6QTMLeX7
0ko98u4Fc4iLVoSMBbhtgxdASnfmMEmMcxhG7L49qbbvoBkLxTvWo3T7ogXP3X9Fo+PKMRKbbJ7J
5YNejuEh3MsYLyJZ1v6+8H4rulyBUdHlMCbYNRhBTfXgQRkjU5Vjsx1ZcyJMmajLpxzBO4xNSikW
RpmV33ullVvaK2FF+V86Rrd18HKC1M2jpXE+oFUC7w196UxByCIHLZ2V+1tXwQWGum6McYwH7ZeF
jY5gx2iERW0BD1IyJVJYC+sKZ4lFXT26pMyLYEDn+fRHMaLC9G8BqHtGwCNe6gycmyjG/hzyTqWM
b7cPjSUDdb1gEvu/wbEoeZLkjf/3Ahj0eBGSyD+Nh/ILlQzSeInkCLjpudTfQvV7OX6/LQI5hWvP
foGgPIHUdzPXh/gMsl7e5aXgcvr8WiuV1xccA2o7A3ER52okP+QGsKQCKzhNdmumyACHL6pbWYXF
SuGwbFSiXEFTtuKEMcPU7veEjilzw8nUwDPgkjG8pjaVxLl9kNtPzpV0lFeIMJafLDqkaz6wj8rO
H6PUEv3enu1gpz9gVsTsj6RhoUlM5cvE0vbtAAT0kSohJsTOPMqe5EaosiksUjv+aTyTGcAQ667f
y+/aSbCyp8ELnkZWmwT5k1e6s4KkLKzTykZIZkykohnbS8Pis4wzRy1Ul3GyxMPdwqHMbJ61PmmU
HP6Wl+4EsAAU1fRHM2Gj01C3Zod+x1DWd10cuDlWjYUVioUGD9aC1r79QzbNfSUvZY5znsaBMOKI
qz6/kzPDabWQoUWsI6XMEXtBjGzuIGoqhAI28wodtjdnoh1kOatqtxlSXaShYzpNwVaQWII0Q/ik
y4/T+BVJirjZ9TVDpm1bXCFRtljPjVoYeGbAFjs78LDYE4X4z9qu/fq+eGXFioyvRMdsib6Es47X
th1nHp8tJjhJrNt6sFmsQ2P5n7ZGT1WIahXxHbG1CtwH3HfBrq3ylFqtu+x1s/erPTZgM3SPeYhE
7NVTrVWyXkoGHGJnV/5iZzaJOpZHksvi/N9znysJiZ6u0CYBq6HB0fjn+5o0aGpPFWKB3A1diRXd
sz4Z5UgimeNbfgTact/ZIVoLA186BQ9kpE9263tQxnze/oIsQMqjgDRiUaQMgBW4jgKkDsBifhth
815dHSDlK9pMngu5BALIpM1acnstcRr9UFYTA4jhMQzKYyRVPYwTcUrq1Dpdlz9UKhYQYNbzX8gj
g1ORUgg+K2qOI1Ylluai+GFQu3nwWkcSQ9FvygMgylnECa93SoiDa5aDOIeWnL1ICetBe/PrAIS6
qwesIEhVcqNMBZeYhTykVhlmjYOm+saf8ppFlHZT34BHbriVObVaLdSzDLxcuE/Sj7JlacE5q/yP
dyQQyC9YIZSgacnEGN+nsXWvsTVf8Pk9SY1JB9VazOEg+s1BRotJ+RLdiS7p3lGfbqsI8zdQToOf
5jqueUj5qyu09kRvAvcCnhKPmF+dNDNGGwVheEUrwxekC+7wrv7Ccl0s/aF8STJ1SoWto0i/i49t
WjtZfld1v9NZ9tcFgNOm/AdiHGwGJEqaGX49+EruLdXr7dNkyUE5EF0BhZlcAaIrazMeaktf3Dhh
7YZlKSblPYRGqDN5IWYdxg4m0Ewj/bwtB/kL14qpkB0OOhimaULFPlSEqe3KXynG1ut2oxvtGo9V
BBS2TfqCQxlAIi6xoc7Aid8E13DDQ42iI+nbmZzySPp25APYTBiRwPZHuoCS/19bnZrxiRxWAFVc
3nhreEypMhrV/yGwv2BQCm0IaVQtCTAGN3sRrdHL7nOrOXR7JDYa0uSdmKxvxhKLUm99kDt5yQGp
1Peq8bMQdlLJGpZmYVD6zcth0xsdMPTwFC+VyXf7Cv/cVj7m4VH6Xc9hXHQCtGK0lHvdwz7GdB86
6gshOuqsHnnLe1bKiyEY3ayOHsZYHHVABkkm7fpsDHcdiiVYBKmwrrFt6/1LNeg+9VjiAq3sARXV
y9PA17tGLRnV7s1hLEm7YFBX5VLEMtdVwBjczs9s4T1y+QdeNtHHaLcI4ceXxmpOSWk1rG4nhkXT
fepGKmti1wC5L2OzSD/E0K/DHDS5TC3ZLBOsZKR8Rx3loBPDpPSZe0vbDbsek76S1Xn/Ny0lSeho
WJKBTVhYxkd3HKVSqHIlh6yEHoamGvwQONY7YVv7LgjU5wqw2ivQJyDk2UMtHOv0fixYKkH+xrVL
v2BQ0cwUDUOBGj4xKt0TjuMpcnXMoI72/NKcWI59W8cvYNS3STi9jSssngHTW2KCCPYPbBf5fttL
bJc3Vp+FHOrKjceGbEQB6UpoXNLDrVpRZI4JGJwivOtycCj1tmRlJmEEQGIssGSQKTE81bayX8Sk
vHzaGZ3Y5Mil9BKPAeIvmooFlypS2MvTbWFZQJRvx06LQNRJt4zIFVg3oj4aWI02KUiRKjMDivXp
KBc/pgM6ccixivMjl+7qhNXlQRTtliJS3n1Q62ZGuyBii8f8qdznp+RzAEGqp1iwsNycn1jFS/KL
bwDSGcwsKbBbmLQNpOle4A5T41S1HQeFozWvelYzoovN88NmDoyFwmFcLSxW5FwMpwQhYK+6Yn9a
WJyUjL9PZ4CSOhpVqULwt3Qg+30rhz9uqxrr71NPubJs06AVoNOKrlpGlx/A6/1+G2I7LXI5Izrb
Uw29zKcFZADT5IOArOvwCebJ+KExU9t44H8r5bmCo1yfygn9MmuAS9WlfopbFTysaV0f4h68hrdF
2/TkCJlBr61jFRHdeaNGCjoAjAj1f+moV8e8derg8TbEZmy+gqCcziiV4TDIBOJIyuP6g+QZe3HH
qlRvJ/5XOJTPCRtuEMsGqXHSvYl2QDPcY4YJvHTRnnNvi8Q6Ncrn5DGCrlGDSAImcObWUod93rDY
krfDypVAlOMx5ipV+wgCYZbDGdCa170LuQneRExsg6bxlZOYEwKbxmSA9R4LubHdii5o8NHUpshT
IM8Dgg7hUayfbx8c6++TS391B4qVNhmpBJHk8DQLB27a3f7720nTlQCU6ZRt02O/Mjmz1wjxHKHa
2WtPyZt473WH3pUxaq5IjFv13Od35bBXoETqlVQtxyeYqwBo9V0/yXedW/ndS2tNB+zbNpsD75MO
AtnFZTs5ipXs+x3rncM6Vyq2GBJFrMSKiL34s/a2KL+VPF2JSBlx0GUqhyU9xLh4K96Nr/qDfmxD
BGSCRVZWR4Mj/Lj9LVkyUfbcjBPGf2Xo4ljqjZkl7aOCXbW3MTbnpbCU6i+FpywZa0j1gU8hV4OE
d/mWNib/Nfy2YOiBPD1QHZFDG0SypDwdnVSHgc4SkbJw7C2LqrEkp7qvfMnOniO72gWVib7H5S17
5H7MrIzxpjO+yCtTGVYxzfGKI05SA8mP5MvxXugmx9Cw4e6tluxEERjGsSWiDOJmXccaZbBtUF+x
lBZpkMlX7BpdfSyzSVG8tuablOGSWTjUhxSSKNWzjuB0DravOM0yM74W+aW0la8loT9WYEScJiEO
5MNZxQJ1YbGSHkVeeZ4kLHxSUieVivrLbRXZumkuoBKdEee5SGtDDmLVinjsAtXLmtAepZHhl1kw
VBAVJpWegFEVb/wcqxgi9ZC1nYmRFsZA7qa5rcWh/H8mYU3SogCnsWeLvHxiJ5VNrdjpo8k/yKZu
EhLlCMlklGgKU2E9wre1BLty8SzGulx6FV1v5GmWtbi4ZS2z6yg7dCWrhrEZLIIBFSwrGi/IMl1b
wEAWrw9TTQqR0QsZeeMcqTWXPRkIKyzlx20F2Qx71nDUkbZR3EUG9lths5UofqKkppqhXIpmXdfG
N0Xr27eomNKveh0gbO1bCfMzwrJ8NToehDOM30KwrkxEUDVJVLFdDcySf78IBUOsu7BvSZxMODNj
R9HMX/W1zpNGk+U/N7/mCo5o9ereTbAicazUDtFKOO/EcrDQ5uIzRCIBwy2RqIuv59s8HwZgDKFD
mPumXXGIfvbfVXAeigcE5iwT2TTFlVCUw0yNeWoVHmco3KuPLe4FNFmgSQpbkN36Q3SVM6XevxSS
cp6aBN6LuAWmYpLQObIE0DoPZuXk/uTFz6zweTPdh2WxIIvEImlBoPeyNUMqCHGJVFjnpndzY6p7
ZcdZ/JflsXMIyRi/G+3OYvMiboaHa2BK0J6Tu5lfSNoUe8zM+E5zw32nu9Wu9KMDKVhFTvvJ2uFC
VORKhVbSUheHXi51lhp4zs0yamPIyeX8ceELU5sY0cxmILoSj77di1EKRTHFuWrPyz3hBi1c1TuP
faG0XoFaUMVMfWcJsylYZAC9sH6nVrH+BdRFordLnRQkWbxET53izeN7k7Bi0U0vczlPmfJ401il
4EDFeaqnajDL/fQZeurz8BM1GLc4/VYD0lok6kkxd2OraujEBGHt9zI9GPJgNgPDzWwa/UokynHm
k9ELKWknmcrmAWucHtq6NEspthmGvhnDrHAoj4mtxjxXkMwCmDA+ZqvxxT2PTKRwyF9V2zhVud29
KTA/1rwNUfEbJiBTXjRfeE2WdOBmmJACy6r3az6alcbdvntX8tHOUwKnZkrKWMVH5qv7wiXVuWxG
02wH02bRrG7ePys0ypt0ZY83V0NOM9a+K+DyNLuWScG3eQGtQCjvsbR5omYNRCJDKINf2LknP1SO
4XXnMSIww9zWkW2hJCwFVkXRUK62WWpDpgV9gzBXemyaT1F/+Xd/n1IFLdYHblTx9+dR+SNV0BOz
JBpDhm1zushAqcEwzUKP1XQ4M94vuchcdLvPPm7LsR3LihcQ6uuXS1VUWgFBAIC5NXJRJyAS6fYD
qi73RohMDbiqUABMHsvOFJ9uw29fKlgLzGNBr4YO3b/HPmrO5+OgIy5pZ18dvuVda6X8g4KtQrdx
to/ygkPUZRVjzZleGsWM0KDW7yJl147v8u9Q58nYm/qnKJRT6gex6zkiyiJlnzrXuXVbfVRGxago
sU6MUrywkjNuqAbc/aJsZvJrW4YWis5cyyoYbAKtHgDUp5mzNpkWARarPHdH+bSAg6Wwl8/gh4H6
7DF/IDdvYHW/U8lcPwSoL6Xo2Mowj1D6uLjjJ3taPmXxp85af7OpDyvhqI/V5ByijBwowvQO2gEz
4B8SmUVVyQKhPlUVoccnC3CCauoP7SESTwnrxiXWeXUjreSgXARWd/eigAyrrVSVWYYvTfqsa42p
g1Na7e/QA8ywo83xG2xf/PNtRC/Vluo6HAwJhjSiYyqRTHSOPI9f8Iz4qB9Kd95JLMTtQ/wLkCam
Kqo+zVQBgIUCIqX0m5Rin4nOoDfa1vULCBXvVUEkS2IGkMbwgvg7H32b68/2t5JIl7OjCanUetSr
boSHiAw/MJ7i6e22k9uOG1YAlMkOjZSBowlikIcryUoYd8gNOKC13wcWkzf66tCwY1TjsWZYQ1Mg
tuVSaEvep7oot5JlRKDhETGsK+1yrzjEWKXTusaJNMAWryzikyt9oFAp/5AtqhFHC1CXBpt0nrry
IMusNiKRtioKg/IO8jgnUZQCQ/TCnXYA0ZAp30MzQOTF2SzSnetuLAqNchPROM+CMABttKTv2Dl8
5gdRrdCRMX+PbTfuUJvg2GLE6lexLIVKeQ5jkatWE4Ga+J2f73Vf8lq/ObEo06+5lykcKr7g1EyU
kHmQrAiRbOuV3mCSyhmbVei60EQhUSGmEpeiiJ5UnCPSDe3jctAjQAWu5J2fVF74k5W1um6G+Dsk
TWW+VAE2dcYQTsZfL7+RBXElWukIh0fqkXKJaLc+72ueaCf7wmM9U6+9MYVP+S3OqKUgqnpyuJWv
WuNr8ENzCLctyT8mr9MXhoMhJv2364bCI4azCqM6sWnxwgMeH1lkO1L8R/GpHlv7zDmE2cvT/510
oAApHyPJhVIEFbS0y+L3Mg9cKO1LE8RWOKTebeG2DULXZGT30XBEj81qAb8ERTMSgyBt9aT5klDM
MQu8LBzqDCt1xFKeFmeonuJvybE66hhAQuKYVES7Q20nKrSW83gT7fYHVqF822dfhKTOMzc4ELLM
EBJBt5kpRyVBcK+6xbC7fZjX+dzzh7sAUW4ad8M4DCWAVNAoGO9kAEPGksv0CxrFWFjbWnnBotx1
UekYPRZwovpr4fMOll0fsMzNygfk4IjHZrGWXI+vUcJRHruoQWqaGb/Mflc+guYRqU3+R2ArT5KX
PSUmbxpfgm/lu3gSWCa4ff9dhKX8toAz7esJws778AksWXvpTrard/6Z1DAxM3fo2dvrWJiUD58N
oWt7DfLOeo7mlMHHmnFsEiseGUrD+pDEdNbuJYtyJVQgW3LEc8MRdoPJ+ygiWqRJibNZRIK3LVGg
q1JlNQ6qUQKOrMDsvdSTsMiR3dIhEl2/9pp/fjKBLqVkUVmotQgckvvgvcFun9I9Sekoj8op3vMP
kUvo+hFe7PGsexIehi9snqnNHyFgr52ObAgKOtRV0RZKqGbFIlnB5AfjgZnPZP19yq1JXS/FijDj
7yfZ4qGM+bMN6si+rSGbirgSgnJf2ISOjAEKlVabvMvCQew8jnUNnPvSrr7WCoMIulJCXR/qqpsg
SHTU7iXUf5J7A0TawjsG1x1tR3zLADo10calhMmQDOFGDg4QPFjtwBJteG2GfyMWfesH0e5NLbFQ
b8YPWvLSVFLkO+X7fH6YZ8WsF8P6dydMubZWloucy6EmnHGaAvSHoaWzfr2NsXkJrU6YcmFD0Ipa
kEGgtrwLmtdaDsxY32nlzNAWlkpSbivIRmXORuDwBjhQle7Izwvj4XhdAyJXwUoW2mVxasOXA5EF
LLz5ExZG+mCN3VUoAOGSxQtoPEQg8WZdQQzR6MBTa4WJA7MBrlcpRy20kKv5Wz4UxmLe/lTb9/hF
PoVyG5JaLFNYAUj2vpJCzLAjtDC5u2O1e18/Xv9+kgrlQGqpVLu4wEmqoCUPd6ljPHV71dT2ilV5
rJz3duRM+EOw7xMT4OfHxMrKlzrqo6iHXNmxeNE9zV2whxGNvbEpOMSUWR/sTN5xbcUXQMqKsain
EIaZJ26lxjbfD9LUtRxkrKoCe4nq927qxXArYGhxUfXGgCzDi/zD+V5+AGXZghbz9TTgB5DqKCHW
wmYau3U1kG9XHqs2uq2fFzDKxMc+k9X8fLx5a+kdb86TylLN7cvggkGZ9zQIadlMEKgoTd46lU81
REo+W3v6CZowF88Rpljbr1nB4BV0GGu6QJPKzk3eFV0xSFaF6vZ9CKJqU5LnfscF7XKMltGwOey6
dhKlDlxjqgeMs6aax7DJzbhFVAxRRLMrKs+UKkmghVpqDQ/d+VHeS3b6CJI0Gyt/POWxcWKES5yH
VTT3nGv4rGzc5nddQVNK1GIh+hCh4cvi48nOp/ReaDVGgnv7jFcYlO6odSxqRnPOh4xOeIhBgxPc
q8gt/t/lPOJxVkCUAlVZnjRJhXMUPXWPll4YYeuz3yeberqCoa6Iuu5alSsAo0lPUetFudewZma3
3dkFg6YOqhSsoTH6WrL6fX9uWknc8I9ip5r1eaM1iyV9+wW0wqOuBVSmpDFqIRPZMhJZPZZ3djZ3
b7hg2T8EbpiDHnDwRDe3C49FWrDtyVbg1E0R87mEUBYK0oOQUHNr8MIrTuoTo4+ZY4tECa789gqM
CjnFouz6mIekuqBYHP9QhrGlSz/a4aWVIzNtRJZbI+p9BbhyMZT6hxLZT97j5dx9INvtgjTVRhUu
3HN4QEv7psJSSkKjp/Yuq4J13VdyvoIv3o0yiLCqwQWjAFoxBXcBrxEhhjrzFXv58decQMZXbObs
Ta+yEpmykFir5yVYgIttbF5kVfeLmWJV34BVfZIlvGYeqz2JAUhPc3BYqcXrEQCxvea5GAI75cJX
hpcmWnjjO9L5pLYUBqVAlclK53NVlaxnqCVMlZNFYezFBZuXwuUM6eGOUevaTuIBR/K5woH0JpyT
gKzLh3V0lD1EoMfMAxk4JYa8HNkq3OkzPed2SLKl99nv523nthKN/KR1rCZPKKPWePWRrm0yEoE9
A2ShVnAvOZUX3DHpn4kMtz4ddcGG/TTWSQUZWzQfqVbpEfJ9tL/XsDyUuCpzZpzqdiIZ6WkdLFWC
ignSv4sYLF0kDSmC38rmnkunOIo/kUxGGhkRxEfpSU+gQPUFCw3k+xo3ITM43JR4hU/58ywrY61M
gK89k8125Wkwgx2hniMf9X9gaNn2qhd5KRcuB/MEIl7gJfFZi9B1PJmcmYF1eDDzHvORSPm47Wfh
iQdmBnbTMlfCUiosRuJiaCHAR4swbhNQ3R72ZHNK5jGdKvl0V8q0QqO0VzDClE8VaK9hyNg2vUiS
K3eo3aMf5iRMztQEYMKL1Tf0FbwpfLowVGvTXlfwlC4rpaKAthTCCtOzIX9t5pfbfm77YbMCoELC
dPrzU5KBpflb5+pe90BUtzmI95qXHg1Pd8t78gbmfKapbrq9FTp1W+r5KPS9TB7CqD2QXsHqS1+b
GH8NjrMbYA9wLZrRrkKiRjsaD6xn5HZod1Fj6sKcNaMO4gqH2yZYdtKqZslHpqEymmlZKNT1WIIS
UplaYizgrR6HEwj3rQXtOrc/JCusOrvhlZvNNdzATYEYEl3tcOyZHdiyH/ukCGLYrL1g2zJd3jCU
VYCELBhjEsOBbDCW3vPYnljMDNvhzCV0k6hzM5aiVcFUA4y35AXcnXgeTjvDwZSbL57zCvPut+or
F0i6dbWXQj3rJ0Cq824UD2P0fWzthvvB+FTEHV/7lL9Oj07mDr0mVp0OGHyqn7yTIS3Tk4UIZMCH
Z6UutnNAmKtVQFBtYCKA+lZ6NaHhSMO3inzREsEKgXjJIvsQsj3LN2+rxQWK/P9KB9OCL6ucA9QS
5VbfFuZQNlamzxbjALfvuwsO5bTmpDTCaUJFo7FJpSF2QM8bg0Ir2uHlbJcOq2thO4ZZnSHlpxpB
ULRRgmDZubRB1rUIKNyQ5owOa6yWLwwBt2+di4CUZ9KiPq6WAHiyp+97DG+EPud1yESyPDD54deq
eAGijCzruX4eDQBN+j7Nn+SgM9PhR2F4Navl8rpV8fxe/xPqeoooyiQBiRbkVV3pe+cv2KapHMJ9
5Cbv3Fcwky3YfcPvhC+ZbEaMlpDbeoldxn/Xy0XV/9st0Sfvc3rQU3DfMzvutuOSi3xUUNT0dTO2
pCWjseufZHsA50SfpC2jJJz3DImI0V59N2z5MGQNA7IYYPi7RPyCndh8A2/f4bJso4d0cn9HBS8I
dEzbyEs290oFFUzkzyjG2OhgHNWmwlRufV9KfW5KWnRS5OW5XGRG1LP5vVbY1PcSOF1IYxnSJajj
t/dhvw+Ht9vyERdx4wDpfHUWCVhVcBZv7p7ioPcXWTkIdfQUNaydp9utLStxqIiVL+o6LQhWb4Xf
qiPpTyAzlssjGaIe7tgBOks4yuWDTWtoSpXkk3g/xkp2/aQMnCmALuD2IZ6XR9w6Rcrhqxg47IMc
ki33hZ+B27ZzQVpuuNNOtqVHaR+fAnsczQzGbThohzpOjgi6AuXL8gP7vxlacz15QjzM6pzJsayu
nzIuZCnn8Gv4x+gl3Ck7cHAjDcLhzotsFd66dbFJ16oei9dyN5xGk3XXsvSWuiYMXeMyJI/xDqtO
ougu7c9uYM63MUxfoe4GLuoMkAsDBNx3x+xIZnax4eiP7xjWIJPd7H2OLKkoX5NOnJwUE44119CQ
NWAkq02dPK7t28q0XYy7fL4rOqkib/VGLnFBfK/s/Ft7V9wv/rILvczMwGL1iOlupzv1n6w7UGSY
C00upYK2LeIHnGjnzlbyY7bAdsrvF1tGaMZBacwZG9Ms7utiqS6pLmkY+gn+h3c146Dp5chaMErY
1Ia4UKgf1eooZ6WZN8+3T3nzwpdUEX2faP/kzx9hZSOgdZHGLARGkQ7mwstWNR25UDXz7D6WGlag
thnHrNBoXV24Ke1IUx867GCPJCFinAgpnsrYtrT9/FkhUUoq8zlfgIGftA+euSDRy8ohym19GREh
i+lgOx68oNEJe7meqyGJgdbZk00eW5Ede5qlYkV85/U7VhZi2+T/+mjn/NPqo3VFrmVqh9CCC7Gf
+xCVzm2lYJ0evURKLgueL0jLrHAv7/kTuiTeevvXeF70GDDQyKe4vjQu0lDXYVnEhSFF/1UKsqdS
8chYMqv5cNuaLjDUJVgUAmgNFMBk/J3W/SE3j0yed5Yk5Cesvku6iEUwEIh53/kpmF46R0W3NitP
sR06r9SNutjmRi96kbxLuw+MUjr9mVS+tUpLfggddALies12qm6yI4l/gDZUFYvueV3SKbsSpDQf
FB3dTyK20c7IuGluua/RD9iiT5VoSGPNGJPlbJaW/INO/oVMZ/nloI2DPABy+ragnFHu9S/88+A0
5vLHuGP24m77xQsaFXLqcqPVSg202iG9ILwXeGjinixQYfiti2bExhRN8T3ymNkAFjL1bpDKUjKU
EcjcrkfiRtqlrzVnqkcZLGyhRaYy6h2PGgprhch2FVC6iEzZoWykiTLxAF7AFyk61TPaGbhvZDcu
ehFFM8Z2GzKwGFgti1tq224uyJRpJljsLYQ9kCO/wcTasAPfIUq3rCb57eTmSkLKPpclE8OZtJbK
Xun0jmLrj7XTv51z8y7iUulr8Dw585EMQ3E+Kx5lfVjKao2saWJZRZZCME6DaOXSe1Bjg+LsFSqL
pmn7grgcKPkpK0eE3GWeRkSH+GyXc1+H+eP2BbEZIcmSwIuaIINWgVIVDUufZE1F4wSuWGdUarPm
vnLIY3Yya/v1piQrJEo1ukXMc4kDUqx+6A1vTgFrtnTbpa0gaK1oxaXV8nN9KHvpHjK7+2x22CGh
oQpNmqP0j8nD9LrffGeugtm8k1bQlEqgS32KtQ7SDeh6ifvS1KofQsCiyN5O+a1gKHWQ4mVSVdJo
qaA8Q0puy6EAuwApf9W725qxHbWvsKgQTwdvUZkGwJK9X3Qbgps7eW2Kz8inv8BngoxYdYwHVtTO
UknqYorVXs0iUqCd0/bELym4ryu7y4Z9EWoMGRk6ST9MNF7TyppAtfV3OftSRIyemU1HcTlC+v2R
RZ2kpyL+vqQq78EwO52OnTFp8sSn1a7RmakdYq1XAdgKj7pxMqQztY5U0MhNJ6BckGMFEkqV30kN
zUDxxbqtI6zzo7zHkoR1mcSQjzN6T1+4Uym2/m0IllGrlN8QMNkYICdMqoKC+/Uzs+MdSiB+7PWo
+6Zfnp9RwcIlcBuVYc4q5UnSpRS0qQUoeHhwd+p6aWelnNhamLL65VhQlOcYiiasGg5nyLdPefUU
Lo3ZGW+3xdl+1qwUg/IbQj8ITUj8hoyxjwhk+vpD75LJuQQXJDv5vBkGrOAo17GEdb/kpDNgmDq/
FNCPwJcvad040dK4cSg+BsJiV6CDvC0mC5byHN0QTxqKIiQRPR0RbnmxTxofWO+P7QBWVhUJbQE6
CD+pkJKrtCGXJdz/pfNrx/twmB9+bboLXeYc4rYTuaBRRs0Ji7xMZLIyIa6Yx4CXBP0HZ6vXObMd
H8/08KTLnXGaTDEp646UKs+NEsCtk38TndoLT8ITydZg35Wns6gotu3gIiZl53WcdGpd4lCHQX3G
Yvb71pjNpupZUm1fLxcc8jtWEVWbLW0YkOMUveqYvnVYfsehz0ADRUlmKvvoTkDzisBq0GRJR1n5
0rSglZmBKjW7qNrLujdwjMtsu666UkvKyPNlKvOFDKwmR/WR1CkCGxvplqfRJfXHfqdCMBZX93YK
XDYMTVbxIpfpZ2QQRUvUkgBy3GM7ouLGe/MXtRPSmP/DjNf2Of4FR78dE3AfqCFp9JXVD3l4VyM7
YvEcsSAo615mIRUaAyH32H3jIrusP0DwcdtRbc8WX06N7goLs2II5Z6I4cWJ1b4RItHgpdgN1uyK
GBkTUX1Ecf+BAcsSjbJoRcDQZpYB9rzidId2AjCOifAlvU1aisp7w2dlzlkKQlepF1Qsfj2WZGxS
aU1ssUtNw2oc8UMAd26AZ7nxwhCTXC/XYdBFScgxrEw8KaQskJuzThq9Wd4JWOg62QU6ijiLkGRg
oy2eUplJVtkNLEv/h4Dlgk6ZeoyVEKUhAr3KkEUkQfPgko48kkvkLO6PTjH5D9IKrj9JjA/MEpzy
ABHXTNhUBuhZm3yuUJ0SobMgZbt4xHs4E+6NZmbUKzfvXEWSBV7F7mBdoSArOV9AIiTB6aTinTro
3qyN9tQGuyzCGh/DsMNYe4yCdGSEnttPoRUwFWMkqa40agzgyO+OozeAfzc8k58UFlOHN+1mhUUF
FmE6AasT0D4Cv0p6+5ddamknMqVBnl6JEzKHILdv3wsm/TZR66hLDY4nKcjhSOyUGE17DDFymXms
QJ4hIP1Q4UCFuwwRBAya/5B2XTtz67z2iQy4W751m/r1luTGSHXv3U9/libnzzj6HGvv7CDITQCv
IUWREkUuPsaCU/mYlrLb3pU8COYYUwtl0IBADlm/9Kk1HpriLvv3c2boO+FCZ4x/wxQbvdJyYJi5
Rdu3Y29GNP/i7+PbCjM+Skr8OXP23HrYXYAyB5dODzHnPIQh0kHEES0g2benAAQHtHW0tfMX8hi9
/TddMg5Ojoe+7SvI2ftebTzHk9NIn/8bBOPFhCEcMoNaRAqWv2g3NfuBN1uBZxGM6yBtJo49iOpx
+1asBG/0TybGgG+L8Qc3oRMcT9BJLMuMqgK1wZheWaV3AnolTj0lA2noTNu59qgW4aCtOmDtisZo
LTE7w68VoMWHZt+49QHO/6SAUi32TDff01mAaBG47U68npn1nO8CmVGmkOHY0kxAbmrLTMG9p+BR
DtmvM7iGenTd054P2glboBM2xyPntuDrS3mVm3HGQ4xGgakF+hTL1tiquyacLTHmTZPgwTB+mChp
oOgltlobn9PpLM0H8nf9jldFsvMxpHSo/cGHVbZO28GLoB0QUwXA8ldc2Du4aTZqEu8OK7ooYzoC
XmE0lsK6zWlFu49K2doR7eIR+Y0ADc1iZ0nH6oDqVTvFeNHhgWcw1CttwTIrpozVUPg9YH257Gxt
njtbVEOF4/TXo9hCOmbFdFCTxJJ0qQO+UNiBMjE4F6icCl2B+3q7ehb5BaazxAHxOMk4+AGMPko3
IA6oUcbHb3zYVp3OFp2pVY7pfCZgZu0V47Hm6Mf2ZvqD0jBli2iagTFL724gMEEF/DwwCcoXlbg5
iP5Qq0BLftMb7kCQVaelX+GYyNyEEuqlFbj6dqz3SoP8gqAdh169KaPcRU7FGRKFI+LqRkaDNoZU
Khj1LDNm4ft6qY++hjz25LWmYHU6cWdB5lgfB4XdyhglnSkaMgF43Mjtqmq+NA3aiRUeizMPhlku
jBEtSdADJtNQqWMYto+coVqNzrZZ8GCYZfILGazYBWBmshvUWzN+y7PHbYj1aHldF5bBfGqqYMSq
0UO1v0P50bE/mjs6h+YflFrw5GHOTZKZ9ZNcAUu96VxCOajsYIchm8FuRINZYM/ffTf6si0gD5P+
/+JmKJPB6Geqwzp0MSsq1L2Oy1K2vp1+2bbCnAHwNtmhARkYGPegPDdowdTt6qbC27p5C3VquP22
Lg3H/EFjf/AcV2zmFDC2MchPax1ppqfglqaAkp3xoj3MLmYeO7zQte4Hr2BMCNEKNBmXJRXU+NB2
nyvtP25fxkk0aaFhIju+X5lPod5ZUeb5wodtg1iPvr9kYBsDqlrQhbA0cGDT1Zc8mmylK4+BIO8j
WXK3oXiLw3YH5KPeD0ENecBL/kqOqZft4jdll9ynGHHC6/RftXTQANKuUQ2jtxhLiDvSFCrq+uw2
OJXBx7S6lyfOZlr3FgsMxgDi0KwysYO1xYfsESfdvWEneO9HZ4/Ly2zQn/vuuLKAYmwhybNwVmIT
1xE5sMqPmEZsi8aedLuo59WArZrELyiU0v3uI6Qc4w7qDFIZIEARjMYyAtOKdNkiPIvYXiPMc/gd
ye/UqRUwZdFOhB5pb7RRloEdTd84dkd/8J91Z7CTokfdn/LShN2JRx+k1f0+OSMhTMscDxwker/e
QmLu31GZIfuTEdr1RcuZGpAlJnZ7lI6iQ3Mk3PKpVQ+0WComhIyDBvMTgEfzmZSiEQ3Zbr1vQc9I
xxwKnIYvHhwTPdKiERPRx55SlK/NdAyL79v649kDEzkKuepn0uD7c4w5Kb5F4sLyNXcbhLNr8cb9
u9WVst4SKQQKnNCFYAUB9wdU+A/eAdeTv4sFYjwEmTF1NZiBZTRHH1cp+ho9SVbn5a/ho3Z5IeBd
Rbc9hSEynmKIZkXWCkAKgmmHZWV1zT40nufitic85ljOgl0oMxbHCQ1NL1M0YAOH1cMIYm4B1/vo
I2e9qI42NtVlPRcgStyjeE+CkQ82LdMDqQiiOm3kRCp5H6E0tX3NXfMgnAfekxxv+S4RbQFdR2Mu
pxWgg8Exn+rDsBv36Zt+xjB7s7ZAd2AJjsgr+OU4kctb9gLULGWSl9RmxIfRC/bKnvK8Qrm9XR0K
D1VDvPQuT8GMFwniJMY7IwDjXAKTJfYHbkKzeOgKkONg/vr3YlIMK638xOEsLU9Ual8LUZNq6oSk
pfZzOW7PJx/dDLTBW/UyL7UR6rYBeZIyDsbI0lQMJeB1mv4yZ0lnpaMoWfPQPlZBOVh+Ft/MVfuw
jcrbJYzDmYqiSGMdqJP5NldvWv1F8jkXF86mv7zJLBRZmZE6ZNRQ1XG0o/prNdSu7t/MyUnjjQX6
w6ZQRVlHi5YssrUhrdZmkwbaZXsw7Ci16nNz29jI79lFYQ2BoxxpGTwv1K0zEaBS93+ozNINsVnn
yHxRL2DeDWB2oZMu0ABjY3DxwZit4Ox/zUEzSVBtiteIe25R6fop4voDmFWMu2iu5YimNkXVU2L0
a4iVm3TPSvsCHTnosN6lUuWCwIuXYJdXHeAVmQkiviSoEo4vtA7B32Uu7bHqrfDVONI3UuN521jX
0/kLRTPxQ48NEs80YTyl4Ov+OXcBJVSDpVpNhLauf3gbXt+av4Rk+dQlPxpA6A3Y1LTQQ04jM9qi
Lf3bfCsEFgY/YMoIpSDrcitweBUt6webKzhzEMWMQK1IwFVkD8X3KbtrR87BkPd9usKL7ZmafTPp
VKdR7qj1nRK9bi8a7/vMudPPUjStG7CQvnwogqdZeNr+Pm9xKP7i9zezFIowe3olABm4T5wQ5zO8
JJv5bd9/UqaOg8eTh4kLuBaI+ixAHkk+T8Jj0PPoETlbymC8SWIac4k0PfUml2m2aMHv0dln7HI3
8ngtresX3+uWMhjXUfltLhNQ+dvVD+3rz8ysdoPHAZqWMB1eTw397e/PS6hHkZFcxKIwxjDks97X
uBPbfdLYAvkWx/um00AB8W3bKNYLZDGG7n9AjFWIaGIwUVVNn5YUpGnx2IjGsiyxopsWlMqS278q
bv3d/Mbjx12vMFgAM+YxlbVWCiqAW68+a9/SQxWhukD6QqmMGg/Dj+gMLv8rSE+PMud0tm6ZV5kZ
wwFnCsrCcsTyFHWKQn0btBxXsR7JrwCMrYhEbutcwOo1/VnXXcU86IpjKEcjTa3t9eOJwoYVtO4i
X0YPQ8KTqH3teTNA/mD2V1GYSDJ2hIhmdDnI5p1d4i2w2NUnjHwVveEAgiR3Wx6O3bOpLAxHSCUa
J+2qLEYL7OwnUuav5mQ8q5XJ0d36c+PVBNlc1jCgcTymYOMHDWEyeJwdBc/e40k5oZYuQd8S0uGO
/KV+iLz/av/siDa/LpK+mLFyIL440vKP7oh0g91YGsiAW8v8FH+uMM7AbrmdyOuFWwu5GeeiF2DZ
wgBc+sSk/iDfaQ/y184xjimGGU4OvCcy5bxUHlfZjKPJi0AO4gbygifo3Hs1xu6JNho8nwqc/9Sn
4Kxo1ngEYzwKqtqBs9ScbaIyzqYmQoLRtHA2s/pYpjd+x6mRX4+tv3aJyniUVNTLCSzYyBkVX2WC
gbf9aYxuSvMhxhDDruPWDdHfuxEeVMbBhHSqx9gCj7J+q3hc6/fzW4Q3BzhMPHRETnXiFTrwPIHK
uJpOMaK2aYBZO6lsDZUtOfGlAZngkidb/CfK9Y75hZ0yvgcvuaZZECCOHh1U190apwrUfd1t7hS2
4I4PlF+2/Z69qcgFIhHzwqUuW78v/FpXlmYCz2xGPyFC2wlaVaJ99GC4Gqqlkjve1egPCa0rEnN6
1VKzwwWeZnz2lHdy3ku32QH3FJpxtLd9LGczvCOXyKopFun7ijnVZz1u7qos50Bw3DjbkdWAYzJq
R+gtyH/kut3rLlhApJBzJ+cJwrgUPdZN36ep+yYc7yt1uk+j7L/FI41xHPIwyVKdQJCqe5Hnu0T4
kRaxpf9d6xUB8S9RZdTjs1n0xE/rXhfR9GIWd/MQW5q4V9VP2+u+uigLDHqeXlwA9KINJ4Xy4mXF
bTPvIISjG4+5mXAWf9U5LXCY8DLLTaUVlBWubveVCK8+HPzxXw/do1VyCxBm7TUyt41GSQX1GlWp
QbLrktgt58bZ1tl6k+YChzGAUmlVQ6JNJ62Xvf6sOIYP2oku0iWOAoIUuznnt4UTeWOFSy0vrbdq
4gt4JrA0vpFl+QwxI8MSs7u+eNmWb72pZgHARJI4lMVwGiCfcje4KP0DFax+7lD2d5k2cOIlnlZP
xgs4JohM4SS1kk5tsH4h7U017oVoL6ufNTDfbkvGQ2KDhxJqSWECaZgOYnoshed+UFEOX1p9l3Gw
1qdwXMVic+gygndn0lYr/Yb2D9BnxOQonZsdmLPtNsRQB0r/FYJuXt1fRjnc1h6PHm49hCx+BBNC
4pigKUSlpoqHJNXGw9Wx3Bs75R/chjlbnM2pm0XciD1dRrnYNUikF9VeVjjuiofBuBERbqTMW2CI
aeQOo2SDvx9U79lu207WT8MLtTGepBHVIkhFqE2zJht9eV5RWeWbf6azSUUnc4yP4LS4ER+3YXmO
5ZLCW3jjHHwgaWAAlqS4eRgePYUHZ/lbtTMffYzJdZFYcCYMeMC/lsl9oeAEg4tWFvCa5qtarUK7
Y+OG4pe4bSxZ35Xkr6odF9pl/EuoVJE50BkWUXXfIrDFw50qc67bXMtnvAoBALY6QAi2X7Sf9+I9
PTylKM/j9gpx/MrlnrNQXJ92SYmuLprIDR5pLS4d3eI7+ZuKGVt0cmnoGs60K75s28t6SveqyIs9
LXBDPRDROA3cwZ49/2Wy+3OHJLLu4O1jBMtF4SRPXGGpy3h3zyBIP6mqKII8mHGiwJzyLkJVXX6m
PSDo7/GqA6ZfI9LxnjxXr1BXKDZ3POaxTLIcrQJV9Tnqzvr8IdJdLZSteXxuJC73z3pg/SWZwTjL
oRAnX+gA17i6W59NL78LPd0BoeZnOhAq3/Ei+fqTy0JA5vjVm+kgJykQpaf5a1ODt1tx4qfoBuuH
uqDwkeynPa/vkvWhGOCgmKqGknGVKCgeZzBHX9V7P0w09LC+FeCFVL9GAicNyyqShWDcdCtOUiUY
gEiTl6T+oPL6IXjfZ9xzYkZyliixZrfSaKE90Aq4QyFYK2dFoFpcbC0kkqNEbQBRueEz5fyX4T7Q
3IStzGPdeHeLZrGYA12aYY6qrEJdkeGkz43V2Nmu+xiDSxjvwv+AIZqu8HIHs3iM/81DKVY1E3gh
/JVu0XNrdmPUNvr4IwzVFRweYwzrH1lAxhcXc9MknUmVmeynLkJV7Icsvjfa14Jw+yLWhcOgEvw1
VJPNyedqkpRlX2CID1KT5/pA64KG0gpki749G4g2nIPeH5bvishIJ3SDmk1iDmv0dM362Z+qOqKJ
NzUM7PJ4TvFdZPupzSse44DjKRQo65yGg6UIetwGvO36vbIbzvxRIjzZCE2GLLaB2Q2G5qM4F2nB
/Jk2a4Ge8Zl2/4RuavPygevb+pdghPG/8UQmQaNLF2s+WlkkwXQNQatcTtRctRBNIiZeEiSEMcb8
C0zUUDHSHOvl1JEV7aud4epPHaiL0EnFzV6vL9cCjjGPfOqketABF59pXu4nCVbyjxr4V137Aoqx
DN0UZjWkCpz0U9YfRNWVYo5rv1xb3jkPDa/SdPC8hPjPWEQ5DeIQAGNA4ROt2cl2wWE4q9wZAevC
XIGYZSKK2ZthnWm2NCBtIPb7Xi2tWm122+bAg2GWx6+rGGla7F5JrppTUIfkPEvkTeiz2dlG+oMl
XCViliczZyNsZ0jk30ie6dEi9Pz2nz2701+9sUrsyTArQcCbUeWFTWmlreEJlX9IWsw7CRRLbuL7
tMu8bfE4imTJI2ozrwUhAmShvgmBPe2L7LCN8O68e/F8V9tjSf+qTClRbAoI/dPsRfvuRf0oibay
w53TEg71rjkJh5FTpbHqlBaYzFnGT+ekrwzYR5O8CdltUe63hWIvXaxMzFmmBxWR0hHI1MblU1wV
Z0FUMztU0T9iTN+3sd697LJgdA0X7lxI/NgPdQpWOeHzJXbc4IopWI1HPqoOOEvp6NOn7o3Hdrlu
HMRANZRhYtYNo0VVRT5JDOE1UhwMT1IMkgBLq6T0ta6F6eu2lKunDV3TFaLIuk5Y2x/zPG3Al6Xa
xnxfmJWT5ydVQE/Tbdb92EZatY0FEhOwojEtQUwBpFD/VoyJHUittY3Ak4XGssWCKVqCgQ8dUUG/
he653jYrlEVmP3x1r8YP21A8YZgl8jO5MkkGYYSs8pIUg1+0khM83iU4Lvany7IoozeVqCwJuNQG
Rl11wOiOvo7Ky97BcBI3Bn2A/NTuZ1AfjW6MCtrLFBjudXJdwl/o7MvNLGq6PF4MA4NNZXJXGhwX
uLqXr+Kxwyvrsg00JdJBiVhKdoL0lBEpVj6e+pZ3CFzdTwskxi5GWrVWYVifnQqfktpuexMt0zxW
Np44jEWMxKzySQfIoA8hkjWj5GIGhGy1Qfg97nLR+RsDvC4PXb6FrQdB3bVhCjgUYuwmDW5IlTjB
fv08u9Ab4wAHc8yINgBj/iramkcrDfWzdFS9mGZEOWi8RaL6XQjUSrUcC7qKmVXiSOzUDzA4lbSt
TUoS2tu640FRP7KAmkOCyTQG5ArbnSLdm+ab/F+XhzkozVE2Sn0AiLrfVeZjIn7ZFoGeft4dWRZL
w56OGiKXcYjN878m15/0Prz3W46mWPqJiqQlES8WAKouTOWwYrW0lYB7D+XhMLGBttoYyQRXp96I
6JfznG4H1tDWCQ6dQ3mm1Mz6q8zOVYMsG3cUCmmuVoBM9cYKqyfMNbE65Fe312ldsF/h9XLGWJja
gLRgnNOQVGSB1dZHP8wtX+dsnXVXfQVhjE3MI9CvJBCll+5D6XM+8EjpeQCMtZWGXo4gfkGxiR/+
EKrkizSLfxUNfslweSBaKCqVSDMOFKJSPU1wMBrDqcU7Q+PR0HMWhGWCGGmV/4x0iB1Op3IEMVZy
GDpehT0PhPFl6J81iiLGgoh9h77FKgVactvH8cu2da3HnKvSGEc2tkYXzHTbdP69Ss6JYHpTWdl+
wSOgpR96726uQIyF4Vjf+l0Bramxaeu4j8cnISSeMdxkXfhXW8YUUTwv4tJMqHIXlmA00SCHPQJB
Ut5Kcm0rqmjXcKPbqlt3oFcUZonAWBnPpIWDHpVHVfak+T6pTyaY0kZtcMLmXuqetwHX99AVkFmr
Rg3UmVziGzlM+kszctrS1m3u+n1miXrSh2UwQ221oFh+cCMm0a7peSNB1i3uisJ4AtFUBDWiKCT7
NhRuIbT2BJdWqrwhUBx1sRRvo4IZxoYMIE0+p9UXqf+bAzzmC1POY1XBlfV3KysrbWqCHP4GE+J2
tal5/pB72yv+rkL3coBfYFAZF5YsZ+0gljjTIEiL4Kc2LcXJHkh8ku+nu9FuDv0Nhk3cN5Wrffy3
3EAsNLOJ8ggdrXoL6BpuLr6rxPs25RxB3lWXsRjsFhqJQLoC3ic+T8f4vgSrR/1GW9MkK8QMsuhs
PDYO0tZejrmNMYY/ZTymHWrT79zSQsHMnqqVSIgjeoUwMyRuYCvj4zQ6vt47IrGMjNcTvJ5SWeAx
e2wwyjAGJzb8+jE79V78LDkSRsSLuT0/SrvqgEL2wea9Ia5u7AUos+XqsIj8eoSQeeNqwkkzT93w
nWOp8rYi2XPeoMwSeqaAUbkTsuSUqqA+0fp1xY0feCf9VR9yFYglNkmEvA0Nevw2pHMMQoKws5vp
be55bw2rLmSBQ4VebD8jGeNs1iCUEpXWKN6Z2WeO2ngIjBPJZzFWkho7IDwgs+YlLq29nx9Ki1jt
buDOCeE5FJYFGZz6gVJQzTXu9KhdaInGN1yX8730QAv+wxN9WBYflad/23nP7HW23S0PgzlDPxQs
nxhuUHyZ81s6YBy5bcsQDttq5WmV8StFpxYqxnWp4C8MniWxfIjqinPG4O1knfEcyVAWnT7ANhoM
ZO/QUkspdjCp8RTt0hPB6OI0sXhkS5yNrDPeQ/KDWINjxiYr7kOtdqLwNCQ8yXjKY7xFOkyNMFPH
X+Y3o/ww8ubgcYRgqwy0Rq8Tg8a0mYSWIe+r8mPdE97yUPVvOHa2uGAOhL5Fuw7CF+hk+0PuUGYY
9CbBI4lOguK6yZH3ArdYUOYEFINxGUrb1LFJD+69N3uqrR8RzDwDvceYd+kJKEXrwLeP4uldhIp7
Wt2knijFgE/HpIgWb9NxHKXBuJfWH/TUMKGFpPHk+UNPniYZnYF/dVsxNJO2MGGGKPsWIfhpXM4i
DvdN9b2L7kfwF1X9t+09vW42VwxGsb0WhmVSAaNvP5jVG5FfpZB3115X1xWDUVdNzLSiPbl2QtCq
mX4x6OWreZrru21ZeDh0Cy7iihk3UiNJPvZxnXweFYz9bqbe0iftbJp/9eC2WBuq1wVWBMUhHwq9
gUHXModspzUgVB1mTvvFute4qo5xuUYmd2Iq0PvdnFlogxqDp22drW/oKwDjb0mh+B0y5qotYQSp
HkZWIL0mo4lnDStrfmxj8WyN8bP1HAalUQNrkp/D9EEoX8f2r0wA3Qsy/oC1j/GyqhoYipoH9O1Y
tGMSObGgWnU4Womc7reloZ967wp/QbEXoUKLkK1oBJyyD/4xOga75EAzYjwap3WlXWGYDFwyZl0e
CYCRi1uh9cSnjltKsG4DVwjGB+RdMsQVyib/v+cmdeTCk3ybHCgtZou5zwqoyevxWMxckqp3Vdo/
zy9XbMY3VG3tT4IC7AZTyI1Tf1e81ODZpg1qfWKVL/rj9qqt584xvPX/LYQlvPY1sMQYFSxE3NHp
S/M+91HETKvCp73wzLvurb9VLuAYP9E0/tC1DeSrUUmDEXkQ1B735dN4Mty5BNWYZBNP+m46Gsex
r3uOq5yM5yjnsCxbDXZjiqXb6f2D2kScR2WuLhnnYaRGE6YihIsP5UG351Nvyd9UjMOUXHHvz9b2
0vF2AuM+cmXQpZ5cJMrdriE7aYwPuZbvtmFWowiRiYSQqxGdpcwWo8E0zBbRKsbAlMQjAf66Ufxx
G2VddwsYVppGSmTUJeGy9URnaUv73sr35E50wPTj8a6qq8awAGPcYlwlRlBQMFI+muGNXPxNmLp+
n72mVjOYgn2as2+DL0IeWYrGMTXOorBXU0zq0WY/o2FK791qxih6P3nyR+Uwaw2nh/pdOevFJS2E
YdzhXMakTunzbvKqHSipBejL0X2fv/Wg6Y1PMAl32xY4q6OzPrCYtEyjL7pJej8nb3rJifGrG2ch
EMVfnFXSvpqiOsf3884N1bvZOCXSy38Tgf6EBYRgDENQ0oS33H4pm0dufQlvu+iMO6u0VIaWADBK
P9k3PLy0PyZn0G6ArJb3vMYzN8axVUJR4kwONHFMb8YE5E2Fduja3KvbnnOMWF8czLxWUYQO9jdG
cyAILCQMckHBglqdhEJ9VsnopInM8zfUiN4dV8gVh1FgralB1YbAQdsaqt4PuLzdESc9aSFCbXcf
ca36D/voisgoMe/iAKTy2LPiUfyhOMlD/YWumPBwoZsDBbw7coSkX9ySkfGpbTaoumIiHk1Is2v3
9fRYS896bsk1r0+Zt2qMQy3lVBCNGNocJNx9yVEcclvllW+v+4VfCmQJcjVlrNMCjU94o5z2jZl6
cTZxHDf9nRsaU5jTpS8NfYe5EbC+pERmwkvG45CjkF/KLRFvrpl8FApeco5jiQrjX/Wmb1KMoqXl
My2GoOl25JJDvdfc6lDRqZuccp0/uI6rGhn3mqgoSlepjGZopQdyVE6hgxRqaI/oQ6I9LX/jCq9w
jLcN60SelRFweX+clPsAg9n/GwDjMUa5zEpal2RLcfhZ7MdTUvNIWtaP5VdvwbLktvEYBBr1StAZ
CowP2TF2yi/95IhfR7fAUbnrvG2puMvEuos2CYXSh8+dvw4uusZwo8pfZ5sWUf2DnpV1IzR1UwQF
jKaYjFGUZtrWSLnAHT41pa2D/JC2qWWtc5kack48bn/EqsswFUnWMeZPMdgjzBip//9wJn/CCanQ
LXoV6PfTN/3JeOg+NPSR4jBzPOJqIFuAMnuta7s6mSsFWUeYSnBQx8COq3v01tic1aMl9O8cyQKI
0afZzc2UZchDdybmzJwn80faHUEn17aPAnkVp/siKd1tTJ5CmY1WKK2R4WaFg3rq22DMfAVduyeI
vNLW9b2wEI3Zb7UZgD+cvnvXDu1sKjAvYvhY4+JGr8XZl/FvUhgLOCZQ65huFSsT4Hz/SYgHa9Bi
C4VxAn/NVuPLAonZcb4RYWQYLVXLfowe7TFJbubAyhKPziBHz85NVjjB2/ai8QySCdF9qQ9TTzGH
KbdMMbVC/aBloSW3vMmNPOmYEO2HxSxFKvSoktIqpcKuBh7E+mvFVYNs0r2Oo0wZc2yvRkPXW/Vj
cnPwwpGD9Kig9aO26Hx13+15pC/rWYUFLhO207oUhF4CbvSaYH4WujFu6i/qgeSWsjN28R6z0GfL
cPgvXZw9x+bhG6EXwlGCUofQOJNCbS0DOd2h7Xglw++aly+3sIWIjEOpO8zyLDUgdce0sExrdrLj
eFI/tmD6y+5/XpRx5uJc/njyMT6l6YdaSVooVmg+tOIXcXoyeVdZHgTjTuIu7CsB9We2IktOVOrP
SRg79RRy7hVc22T8iCiL44wLE+roDnTwUfikw22plPrpNUHjNR4nv8qP25t7/chv4g8BqaSIvjVE
icU1UIuaOIxKRFU6DRb3WbRaKbdfdSu/pZNM053yvA24oku072JijyoqhCBZ8zue4MeFNof0njbt
VQ2FabtGcP4bBKPGtCGV4dPHarUBd1XW2jrZY1Yq50zHE4RRnB6qaHiiVU/d+DJkn8XUK+eSg7Hi
eqEsnaDCRJINmWXeM6q+FRUTyiJ6Yanih1R6UbUfCZrUtjW2FjB/A2I2EdhHw3KacEANXunQLXTn
HgzXAFFEfgsOJ+7JiicXYwS1Kpv+KECurvkyaoY1qCAC9Xcigsu2YOuLdFUgawptXYkzfSuZoxeh
vdfEm4l42xAr9zFVRD+agZSxiiVi7EA0e19PaI5Tzb9Vs+r0mfB1ztGFqTSK54vqRwXMalYec9Jr
q5ItYJmoHPlZrgoykuKhcZCnh9p/w2DvbcnWzve/icbEY4WgLroSQnRse/6uOmJKNG5hWYSG1npn
HArOrW/VKK4SsXR7hpL2faoCrRZvtcgd5xtVuiX/dhA1gtRSJpZnT0t9QxBr6K3BLGNMrB0+FcVh
W2+cpXnHpoexaXmEinW7EdysfKmaQ8ujZ6b7kTm7/yYFE2pNtUSiRgVE3H7Q+1OiuNsicIxaZfyB
WfrDLCRYCxHvBP2DMb+VVWd3uNeVX+P+bAgSzwPJHImoUhdxKDRlVDKhjeVSRUKJHaUMk3YbZwCZ
xLQXJ06M4AnIOIZoakwt1QAX5eF9UgUPsWY+BVpro3D641iQyNKM6WZK/i0FCWt+jLeQ9S6IxwGK
zSvNEvzhpoi72zAAj9f2AvJskHEPCebIy20K+aTiro3A6hA6ucIrkFk7PPxmhoyD0Cql1PyQmuFZ
P5Ygistsze282fatC2HBDa8ObT1QXZ3Eu1YqP2kiv4rQF35T/fB36G04kXPpCp9+UhZInK28dqZd
Ssh2Vk2qnM4KEis4HmFy3a48FK+UJxxkYpjFiolys0tb7XllfdQKNrY3y4o3yRrmzZaQEmFLU/cB
kT3f/1apiaNrEWcnrLpdsK6DnEMkYMRmNl48KFms5OBICJEQlbvzaD6XZWLVNa82Zj2cLJCYPTfJ
DVKIPZCMp8E1vfGUn0abNn7WO7z6/5VDWaAxO603tEjSDehQvzHuKEeyCq48R3n4OR2INyJ51SEv
0Jj9lsZxi55/yEZK/1My48Wr4Q6DWXWRCwxmt7Uh8bNWh++gnFq0XBb9i+68M8Exne8UnuVzJGJp
xJJgwMk0gv4orWeWO9knERX99OkhRSIlAGNB4fNXjV6D31n+VcZLK/siDLTmUGelCtTpWB6M07iP
zuYOCcXdvyf5ubjiBRRV9xKKjEE1mlBnUyfKwe9MybcwoFW8Ewqtf9G0kjgKrsu0ByTEjNO/8M8L
cCaAp7Octxnddap2ClWU/j1nvMGb6wuo4k5H8C4usiVvstnnBqW1ttNp9NJa9/KQ1y21ltUAyf0V
g/6GhQ5RzxNneQWMESdEspvv1KMO5mwiWOU++6BTJpJH/eRneDna1h8XmXFbUqqZNR6YkSb9kB/g
TPb5AQRY4GLN98MHTF//irPLyXd5h9TVuLoQmPFh6JfPMzIBVq1BANffifVk19mXbeFW3f8ChHFd
TWp0fqUjlT+WN1F+FGPQP8/IorQ1IBuOJa6H1AUa67qaoYuLHmuo3Om78VDtBBs5h6PoiU5p8wtD
uXiMGxPUsG4nCdJFr8qFvF5wm4+NQ+4oT47g8PJDnG3AMsmovtJiAg1WTBxvRMx+UDi3JI5FsOQx
kdjHaWVAfTPZd71oZfVRqDj0g2uZoeU+I4yv0syskeYBQgg5iAExQHSXvVCjl27pHhsOPVjBea9i
a7Qhv4EyPqrJYrMKQoCSm/483Ji30RldDGAhBwM55zbLMwrCOJKpIhOowIGl3BWv9IUROfvcFg/5
Z/qaNLxxJ/dwERkHUhT6lKYgJUNHUX0ojvFdu8fsb7e4lASS24Szp9f4a37TJuM5jFrBXHMfdjLg
7ao9SKfgRttJbnvDfbbiWTzjPtDGGAQTfVMfbF+zwvsQRE0ojs8nG9r8Rq9T2oHwevZ5DpkwbiQi
YepHqFq15V1eILWOHgAnSCzBLffRYXCI151xVHYwfsDd9pZrrRy/aZZxKEOc90LuA7nFwOdgT+vM
cyfOLe02ulQl6idKX5mA0UzimC1H02xBaRkUXUV6aLoq7ytlsLSUm1SnO/v9gehXhDWZdwONyLFU
FJcIq0Cs4Bh8Hx81EKmWu6CxebrkCcT4GcrvW5kCVNlJz115llOOI+M4S/YNF+/sPqllKCxMeysb
LVn41BNn2x54GFTGxZmEdI3aCuittOXyJAbfesGd8Cb3NxiGSjQ6UVpls0id6hfRENOzoynfYJLA
g9wLD3pqcmo91q+f6Kr8Hw6zHnmZ+AQDOmlWJH1GfYITevmpsH2nROlFfszt+OavHf8VlXH8cQH+
iLqGdOKR7EoaZkCQQq/0pc291Kxb3BWLWS21woxn8HpRojcDFO377iF1EhToWGaCDhU9A0GG4IBW
YHv9qDN6v6uuqIzzJ0oyFr0MCWdzsiJ06g2ObxQ4ZX1txtEDLdJ/xGOcf1bJZRBqwNPM1FJABqig
jTNpLD3KrXreSd1+Wz6u4TAxoAmrGZNxARglR/8BPEsIqOUJXL7lSb4b3coTPdQVHHlVeH84qFwV
y0QBtQ+NSaO5zym0aRif99pjE9gC8kKTl7vyCePkBC7BzvqWv6IyEUAUqlidDEgbm+hlkpqniWQP
cxj9VVbtuh3Z7JMxBBGGmeF22kgPvnwq8rs45RwneRpkM05hmYqZQDN39CEmxeb7P+a+Y7txJcv2
V2rdOaqBCNi3umoQcAQ9JVFugqVUKoGANwH79W9DN7tS4lUlX9foTZhJimQw3PFnbwsgoM2qsxYK
pBegwdqh3V0jprxyCy8DTkVRqSJdbmEcvsjlLr8WT76yQZct4kRoDYpN8P3DcJZLbyxiVoZX8gdf
zoHKaLoyCcrAL3lKuzJqZFXC5pjzsIWTtqeVdeVaXRniMiYyZHpV5GmGW1X+SPqc8e7K7i8H9S9y
6dccLsMfWgTCzMbEAHoYvqFk8SlUDCDFyI1XTk/WUCMLWAIwctKuJcoWAfS7gS8VTYgyD0NDPEJo
4UPXvpRZ+Yg2Fl9vr1WNfT1FVHCBMYGiiG8pS/qgnht5msOIY4ryeomkcn/wlpqLq1bwoqT+OqNf
41wYTnk4AsrFwjjm7k8SEx2lszraiUHq43araxxKX/rsSGv/z7QuFrCbZtnSCbBtm2Q7hyeNPpdT
audxxTTzWiT1y9tEl4SjYaAp+5JBqE847emIzcq0N0Vbc6GxRrpWs/h1uPbDKBc6izZEDfsC96l6
nOwl1I4imX2+XWxp7lxTHF+fil9TutBXpd7JZrXEhsNdE9AV31G/C67T+Fyd1IV+kiVeROmEcZrH
/EUErZ/6yjPKfmaXrEL3WuzhayfzwxpeKKYkikTEl0B+vOUvxR3AAKAKeyZnoN4F4OHVxPrXGZlf
A15qKCsiYOgwMb8FJyN3UX5TsWLTvav7xjbAYtpes22uremlxkKeMO36AWP2jyjVXVk3nZcCq7cB
Vi9Ulf17y+ZrQfWvg3KpqeK0mKPJxIoqSKDVmgLFmDuzAdapOd39fqgr1+wvSguxPjVOMK/SLESg
kiZyZjGJh66vjCuK5dpQF1YwllDJaYyhJpGxkN6G0U3VnH8/nWuH8ZI/qNdEV2QNBllonRCBQLZu
vlEhEZfqfiv4z0K0H87ihQBpdFKqXYOtMoBichetjM0M9Eim3ITvTCBLddEUoLAJF+/3M722mhfC
ZNTlpjYUTJTPVoBKYr+kyWqYr7FNfy3yfx3FC1lStlmc1DKG6ajMwvk5srZpWjIU+aES//73U/ra
8vg11oUgkc2272uBseZI2QGfbDuQ+crN+nLVVIUQywCUDwqKPytmYnbzXGSLcTMduHieAG9P6+KK
I/TlPD4McnHQzSjp1F6HmgTtV0A6CCcru7L714ZY5vnBwEjLJorTCPNQo2Tb6uEG9RhXZvHlzn+Y
xcXJjlA/qqsVhhBFXrCYoHM5npo3zOU+0mpp1afaVY/uS3vmw5h/OdRJZYb6Mq3n9h4NJqf4NrWL
hsX7ATSJ08agVyZ5bR0vjnedxXEuCWyVHsYxA8CyP+twyn9/rq8duotzPUlRVqfSMkjzLe6PqfQ8
6VdiTl/rxF8rd4nLqyxgtu2yW8qtQD34wlRi7Mld5S608A0or9OH/2RSqo5OVKJa6Ev9fALpqJN2
nhBFU/hNVG6V/qwUL78f4ks1qP4agnweIq2zSi6BNG/DymXNGLLUupHrw/ifoGsj+PhroAupUOl0
In2HgcxyL9RdZPn8WqLy6zPwa4gLmTBYxTTxJSFk1KemuSXhi6JeCdR+baNoKG8F7qGu0kskPGmO
alosW6L6M2e6rX0bQ1t7puslAl+HAPr5/f58HQ7/MOCFiKA0V2drRuWhBrbGbs8fFnRRusp35Eh3
1m6hU3XTQ2Ffa18nX8qJDwNfyAldTrN0MDCwtKp/dC4IwhEMB9Cx6mjPS/oGRBRuw3RG9+ZB9+RN
xzr7Gqnx1eW+kB25HtZ9aaDAs3Z7R0fIC4FrgUr3MqAv1wOWX0qqD1O+ECLj1KjhpGPKmaqzXl7r
6fn3u/nlbfs1wGWcv2t7VYPaRIZBB3xMdNeMHSvjjin89vcDvQPE/MVr/TDSheiohDkT+f266c7o
YEZO5Brb2O89GRynxW3uG2DlRd7IshFIMxx1dTUiu4iO3/2EC9ECrCDdkASuSu8pDQi4o5NlN65h
OPBi/jPyDRA6/OtmXqYE4KwkPRjgkfmbH7LqqE3+75f064DahwEuxEtYi1w3OeYjxaxzxV1sL4St
0r3OiCeAgZQ7Eihqrwx65UhaF0aIOdGu6wrMqnWbyDc8bRO5qd1XSEjld0t0lBX+f+Ztfpjphcwx
orCRuqVheDoB7/dmycBJbrGaXv8khLmWIP5Sbi+tphrSeopyCXbUAMmWTjLs+6k8Zvq5b9CcXF8r
1Px6+z6McnEcudHFWjJilMZT1/VN5iw8Y5NHAvN1YboMIWKuxXK+vO4fhrzQeWrB9WHIYZQY7bof
vHSm9kSBZHqNqnERxX+5aR/GuTyZoZHyfHHIGuMspo0M7DkE9qDDXT1T2JUT+aVe0NFlquD+Wupf
cHbkPNInHWmxemKKt0Qi7jjYMp6yF92bmNra10I6/2bnTJTGo1nXMC9hObQua1vxZ8a72S5YX2m3
6CFm+IAcYzLIJ7XhKivSl3tnWbqqUFmnGPqzYTTXsiIoSF/tSia3ih7uqlpZlcl4W9XZNcny1ZIq
MpURhANLLhzJz2OlvDNSoNNoNr2tMEHdbn3Llc7mYYmRRVerQr8syFDQpqNQgsGAM/B5vLhMh45O
YPSJCmM/F+l3czBvExp5aobYzjQl9pzma5IKziSzZCBr+nPG//U6/p/orTz+eTbbf/43nr+W1dTw
KBYXT/95qN6KW9G8vYndS/Xfy0f/9dbPH/znjr82ZVv+EJfv+vQhfP/P8Z0X8fLpiVsILqZT94a2
/7e2y8T7APilyzv/X//4t7f3b7mbqrd//PFadoVYvi3iZfHHzz8F3//xB5YVPb5Ldv2/Pg7y8x37
lxwfDtoye/vbXVd8+/qTby+t+McfmvZ30H8YMswBg6KvbgkbDW8//6JQE6PAjZc1AlirP/5WlI2I
//EH0f9OTLRumjrFBV0QJdoSpAN//gHOJDF1A6arqQCn8n9+36ft+rV9fyu6/FjyQrT/+AOW7meR
A0ueyhrGAXIFOodM40LkAHEVVXMos3dwZFH2ArDGowCrd2NnAwuT9WyxLmNK1jrt4IBpuu/Weenq
1ONq7YPvQY9s9TS4EtO2iyBGFy90KawD4nWe/jSUdts7fYaCUR2kZMM7wF/mmY7IHCT7u6KzrRBG
E7ivkqeutmfhgt7BBQrf1LLeASy+iQwwKnWRk12pp86VMtCPvzPI1nbu8lO0ycGjeStyr4ndWHfz
PahkGjufmZk6yN+q9/mJAn0yccg9so7WJl94VJc8ZHUbQm1UB9ldagStm0UcFbVLV+mm+yG2PEHP
newmj7M3O5LJOFg0k2aZJaAKpyO3HIuF5yIQOtpF01WuS2xYiZ3pDqcRlB6nZmCzxEoFCPh2Kdmd
uaCxjb6KS9ivEzfz0e687m8Gp0H/jD+Bsj6o7PjEvy0EmlLJgGVv53uUXZzaMZhMN7a8NtkbYeLL
b13pjsjbFqzej97kYgXbfeaFAQHOTeVN3FY25Anrkuh4YQFUNLzFctQ26VtRselM1nxTBbBEfDll
7c38gJXBcIrJIlespl0Bu+S23kW7ct2qrLXcxBMbU0e9O7GNBxRUtrYABSwgvXsGbRitBj9aKxHT
BGu2sjuDfgbfIwfRcw6chmgL0kJ7gSGbzhHWJisAS6c5YTr5uaawObHzAS1z3sIFhGLi8jgpTpWz
WLD30sOWKatmJd1kP4oXscl+JDg9QD/2jQSFndHa3EZubo+Z0z2BwU9Bf8joRlv+rO1jL7dDD9rT
RRz6Gwm615azdmmMlnzrZfAG0KxpiBgDY3KT3YOXzy5vpd34Ut0DAu5loUaYtO9muIvSbXqUfPmx
WEknQVHU4UmTrQdRMMVu/agkQcRfiMUEWVewJBsn+VFoLAQkQPfEz2jadOKHNrM5YfpWcrldb0Ei
ZuMgdI1TdrZUOiSoI99UnChcS/fI7pkozTpIbo8+7mCBUTNyR9lrvsmobfjAOHvV9uoB3TD5ttxx
vwEXb+qntvw4SGz2I3MlZqbkTvs9uZlepRfkieWn7jXHWxYm1njf3lm7DMQ2ZJWHTM0zp1LvcMVt
5b6W1vRmslh+12yMUwrNXAfwJ3w1yOOVelTZ4GQ50wWLDW+oE9A0nuts23as6LeqtaoiL22dTGfp
5PGeNTreGuTcJcQJ0fzrJwf12OT+bCMFBs8Bbfcq626LG4DCh8z0KrDtOepj1GMr+lPqWE9my1KU
Q9SVk3G79bQ1Ojcf2tWCWzoe9BX3pIpJ29Er9xR4J0+yAYA9p2ON08TOhNL+1+rVNJiqBtngkuIx
c1Ee42ejHVVBkbpNgbWcR1fXdzFfV7qd2GRH43ViuSlK6dGAba1zr32oDda81hvs84qg5N1OU7vd
LN0s9YMKnNRUZkbB5oHVbi2DSaNdLPkOqLdjjm8cUJsJzOcJqFqu2W4wKweMyiiTH3Sn2yQ4uXZ8
LDetC37zu2ZLHYICvd5FMiq004mNEquTdYTt/o6RlYpR4UhPZYjzsy4KQAAlT/OtYt7HO36vlKz9
UTy2k9NVD9w6VtORJKvOne6h/mP1hshubKZsNM7qtDNJIJGaDZsMyc+p9sVTKxi4GqjEOLilbyfj
mrl5Ydv+VDQmgcFpGCbgjD/bKuacUDHOHFt8Mn2JKaAhiVwJl5X6ml9yXyAUkUEw1vEVMIbLcN8y
MnwSaiGQTVEGcEn5ZZaSkoi6V50kIHaMjuYaAT/BpJ2JCiY0Lh6vtZqol5buX4a8mGwL7DFZsTo0
f3rUa47FQXkt+d3oVTmCpy7Z6Tdx0OXwPskPR5E8QncKSoCY6sfHpGQC/j32GYfohFdGn0IXJiGb
XiqAjuyXfS9seqzsAuV+ltPZ6noOSl/GEbwJB0eYPhBfpgZShjvxmbIBmIXQiAPaxhGb7u10E06s
A0/TtgL1n+ou92kpladeDxWdlz5+lr1EGoYMkhp1/LgajpbY/ATN070Mb53p1DpLgmlywPTsqPfo
fh9s7RUqBcCInXDIYXriS91/6HDgMoKjA6GS1g8dw9YzW1vLB0Ch9tiGAw6dZ27R8WvhYp2qb/ND
LQFP/FsMxYYIAGB+LDv7AbaaEpw1xCPLT4EC/p6oQXLMV+O7ZkM26bY+p3blioJFb8NN7Q8Do6EN
xXSa7xIYJuKorBDldUEy68U/5Ir14zYpnbxzTMe8bTYQgOsl9wUsstyuVhlKm+d9+S4zq/viG2Ae
p/xFLbZWzpYIjGUbO0P1UVOaQoXYhsHa0uYRA8qOm0AAfAPkpi8Ho235xvP01DRsVPy+xi9UAVdp
3i0+T4GKvWQTr+tVtpacbtv/UJ0xY72tI/m8FNs39yCvr9BQNqGkGyDIK8kDRgW5WcwH4zZ/mMAI
bzpWb5ffzGxHHHnV+/xWOoGUnkkOzrsAeDJhNXQDPt7sUHZA5O0ABYpIka++Ki4Cf2jdkWE9odxi
ekSVzELqvgGz8PnP6r7Mb28lx7Rh2yA5XQqWMijrlewXO/FkBd0xAjk0eIh7cDAEYNIbFrW5Gmcb
nrgTuhMEfQo5V51DmzIofzOxm3PT2OGxcgen2sN6FBD3iasnaBEE8W8NyAsoxTt+IE5ywrKgrSgD
foS+7lbCiw66m0EO06BB0VgHkWsFIYpekydtvkMh2RCEt4urJQXqo4zp8w44E3qQBwuYtATi8yG0
xZMRNI7ikT2QJ1+1n0mS/5VH9G/9nE++0W/9pv8fPaIFsO/fO0O7t7blr+UnT2j5xJ9OkGTqfzeI
AppvE24NUclCTf+nFyQpivl3ipDAAjgBShpNher46QZR8ncQuxqauTjUi4MEQfrTEVLUv4PAVNUt
AiwENNqDX/l/4Qi910H8Cr1o6IZCq76ODjZdUQE7fNlv0NBe4UUR17syr6gbDRDdciZu8m4UNyno
q2hjHIFSMe5Ug09/PqCZ8Of/KJ1rWxORZA9z74OOKOln/hpL0PtEt7rDnFF5bdEIVZZCzu4HNTxH
WemmwoR11hJOdiC4jTeC8JINeSNuTa0YjjngMMbKgD2W4X7RZbSwaprVnNUwC7t0n6Wt+pZkY9AX
U/Vs8HatF/VGNkBW66BhNPY7Y4hZZM3tQe/lyitHjvzC8jTuxpsPm/3Ts/zoSSryEon+tILYOHAY
GzoYry0KyqrPCp4PPItTUfVbrvO5c6asrA+FBFOsi0cYpaTNkVepWjZQo2ZUFvkxTNN5n+fcZD3S
wM7Y8Dhd63qkgQT0Ownjb7EcF8dwIvnRUvN+naqmn0axsq10PjmWPNaQuXjK1Q4NBkZSbCa1BzIm
RzkNGqbog1xzyRbGDHawMnuU+GGYjOqpIAUP6tls3DyvKzfRcsVHQSJYTVKinPpeGlaZ0KBq47je
iDqptm2J+OzcilVHNGk753w6TjEdj7KFbEo4EhQLSYOdTGXPJJqmp0hMo2+mZb+OKbgCKD7vApN2
E3VE3klgA3GKrhlu3v/HKzrcFJPf56Fpi1on9yJTU0ZIZL0OEbDtrAw+AeW525AZVMeSadhVlmgH
A3J7TqR5U7RT6UX9vElSI797fxg6JWhoYh1QcJEy0Rutz7H4m3ZOBMxDPj33URQk9VkKK/NNNTs4
LiOHmRg2rCOD8mPO2iNIsMVLJoYWkPWTct8vvZ+jPg7O70/OX6+eSVG0ZsqaIetfHBwiU00oQ6Zs
6VwR8FHlgDHvahrf9rpAF84M31Z0qNgPicUBrxnK3+gotXYW5d3a0keNdXnf3yk0Uo59Qvz3Z+j1
rB016UcnigtUi8u9qZ+znoCm10gm1FtNI1OzPm9YmfN6AxuFJ/pbX1UlkxqF3In5IPOe281Q0TPV
mz6goaXYvdqTc4IWj2BAqZE9CHcgJXAI+VpRAMHOUDNpbLhWvQ4IBQE+SsJX5KZROrqKbpsQNYHb
0MyVrWLc/34R31kbPt4+y9I0jaDUlWo6Iu+X9CUpzVRSUa36efuUUNduCmUABUwYqrs5k6sdiQEG
JkqV7MC0w0df0HD2BrAZ3XTSaNmcK0gmhbly8/6a8W1subgRGWRYMhcHuY6wQwR2T6M0J40M5VFJ
Ka7qZMYvVp8Cz7fXyTnVYgNMZuXCdpsAVioX2l0DpBpOpwxCwIJDrErWcUD+mBvNKVwemoLPtiKA
A+wVJvxPeHuCp/kriPcgUZXkpqdc3pSoHnKzoU+OcgrPsK/18TiOcwO0k7RxqBFVD12SaU48cbJK
Cx3IDVS+b4qZdRrn3yS16JxZi/It6rlXqRz1u0wqp0BKxFu0yBlrkTPv/yvN/q0k0RSUQ3WlhOy9
EeTDPoESC8BKJjSXpSg6Hi+kpFJOiiqNRNmESlNvpmZ6Ugfw6BpoATClNv2eDPHEwKGp3UpCRz9M
JAyWqlblYferh0ypMjsJ+bTJErN8EI0UkNomvdYfhjbSb+d5UBzRlsgvqeWBT6h0sQEZu8kNqdgL
U71FKLkMNAAXmjR8qqPSZCGvURmN1M06jsD3XCkr3dTCva4M8+H9ITbLZAsMxpXRG3gp7fQrtW7q
kvz9tCYIgmoawJ8M6OHlP581R8HjcMww1oZn34uO8p0eyb2dtSrA6s1StxuhRd5AY+12KHsAwfRK
4w2qJrlKOZc+pAc9a2X8EDdtfsQNnJiVddUOLdX0QTfcNCm+C8scV1KbIWBSatHIUFpa7sxuUIOZ
6PM507XKs3qtXStlXh9LnDk711P9dbKejAh0F5ouwe9oeeRLjVwyLlvDLitxaWhRTt/yjrCxjvLn
CpDDbtMM/ZpqpXWSJFGxodXGbySfzxTZ2d9f+nfgmIuFM3CE9AWlASHhy0KWYi4lvUgmsVHUMjuM
IYEwbMcMXWGZUL5NWW2ylkqSU9ZjfNukam9D9OcoSJPam4nAQTLUMvLrsRE3iF4/DFZaOJQ29X5K
eeUMxmCdc66azJxaxCU1fYAgQaOKWqMhxxzTiqUmne/yeoq9WEqjbQOV6WqdlnjZKMPPjgRCq4UY
4TbJ0JOohE6XTekRDo1F1J/1Cb5NpLbUndUpcjq05SLU/i8b9Auz5KL6AXVrFCQuFsLosO6oCpCv
z2cLoEhF3xZDvdHNIvWQTh9uQA6+BYWk9ECGrAyEyIhDQCzM6jHPHauEaknnLnzla0CWpd+R2q/s
sJH5UY/iCnI+ghuvZ2eU9PggIY4y1qhpuZ5gjcDtiZJr5J3vVaUfNhm/fqGoRmReU2EsAu3w8wy0
wpoavW8QPDaE5nApG08pSXoAxrTxM6pbdoBAVX/AXnDkjrSv4CEfmaVF1Z02xJprVnXvxPUgnLwv
8JQbxV3fQMYYWt6+doI73VgjdN9F1U7X8LVh2ZFdk8nGoZRmmSmDaF/aOo7g4dbJTatW2oZ02mBT
AxGjKlXFS1kST9ei8K0ui+PIk8S2lKidj5rZFwDe5zKrZRNq05LI5tdTSUx0MwpQDLz/VTNamZWz
qch2Xg7ZipO0OKbLQ89jZtXkGlzbRebj/WTA5kDyc8GIVazL/CfyZihoq6t8Y8qwp3NhuPLY1zci
J+QczsjbqQmyy5pY66ol9pll3qXzMD2bkRU5GdJuTqNDTDTJOJ9qGaESJevnF5CXoOBTNMXJQunk
1jCNypnhgSsdoDJzWu8Jcqzvc/v1AFPQtHOlMtxY0XJoVYc2srT/01A32rPSWmFgTXHtTClYlVMj
pPvYyCRPyxHW0epK3UeiO//+4rznKj8cO2Qv1cWQMFGuBt8MbtbnY1eHkW5GKhnXxTAoq1Ea2xOd
aOxnJBtZr1t2C2HsKLOOHjZNGnZtRysnjtomMGVpYkI0xn2T8sbuykTcoR8XmQhJM515aPNDqiWr
Mkvod0L0W7TLTy/SUMDozWPE2XlmMA5wX7/QKCJTIeRXk6iPs9FNoK8d8mCsyvykWNzviLFVrIie
ixzGwPKMxDJ2z9SvlSW+Y7h/Wg5cvPewJQQtluayxQKsXBm1prZe64gmjj5Mlmg/qU4+SNpNFQ+s
Nad4QVVKESZBFpYpRlPu57n5QQwkVgY5Q3STj42PGydusqKDa9mm0NySbZhm9VCWVP+ez+Cg6rv4
NZkq02SdNJ0BgHaVOvNzJBYnHtV7BlxmnaA1Skct6uedleQJu0SLah12g3Kq+Msg0/lpLJoDbTsk
FMZGu434KG1UkAmytEY3SRrlAHgZByTsZrBjBzrUAGtzY6dPoYaITQEP4vfnD+Ui8mILfVxzxAoU
RbEUjeCKyUjHfv6hLa/GsJSq3tfCjGUjdYDJdQYCLHyVI5kQ0BO7rrw1eeXVHFkiQ3GaGd1wvGFq
mu17AoqxaVzXCveEDBhcUe0SA8EjM2PJLG4bWrnIhw0t2eCjW0GUfTyiMK8JWdV2z8B4OR9ipX1J
1fpAojCICVrzB3OXK9BUYkuamek1Q5Kz6twy1fcZSVlYR15SmI9CVWDCcn/OI1/0oR8jnCbCbVEr
O6U+aFDTYJJdp2LwKkPyuChd0g/r2DjTNLcnFTJD6e9mUuPk51hsXI2p4it4uGzWZ6ehxiHrCz+l
KBlEE8KQvlnJU2I+5dOZgvY0ZB3dZGGgVasIrZ2jPd4aqZ28TinLdUfO92E7wX4+ZMcSkwVXGJfv
Gu3HYA4shgMUh34E7R23p0Y6jOq9ZPmKBR7Xb7J0GzYJ68wNRRJTIMcUr2CepZqTqasWodnKMZCn
GpC+HHtmRJZHTaBxozluWiUjNiuGszoSb5ylh75OA1lNHDmVg0rFCO0mJsMqn+WTLtd+xTNXK+lN
qJd3vYbw+JT7lZoxSw2i1FjxqXOHBEkmmBIr3iMrarSnNpvXZEaShatByY07FYqjn0M2VwgNI52N
6hOv6jdtLGzNeI4k6RiTwjPyxyqku0wBcFLSnaJcdapEdVsDIr3LzFt5ZFU/rjRKVoAFsgGZCvAa
iew7jiR4ylHn38JoRqSzfLTKyh6DTB3BwPUMs4HNcswkchyRRVeinFXRsW3uU4IovNUyoUaAF8KX
8eExmlLXnA9ZgjxbF27jYxhF99FMt1HMkXZLB0BxI4Jk6d941AeRqTIpstzMFDZxxy6U0AVoYDSU
nDQhjK1ugwLalRFtQmS9H8wc9ZbaelTPWnUYexvmGTmrEcifX3IpdjhFO+70vZtKnA7Ds6KSpYnm
pjyzS+URzFWINd32tLatzGST5FLETdQ70TylI3Q6sn7PrX7sxV1PHfN+iDKvFdBMJy4hhs/XQiDA
gvT1WrIaJHj3hGyi+qzO8NjC3Bks4RNjU4NfNgFyeuh1fG1gMTO4j+GT/lQiP0GPmfIEfdHkrHzu
kXwr/aH1BNLImWLZ4GyDPVrGTNWm5beEwH8XBqoIJB7QrICsiEAGOTtVauHLc6fXGtaATklu0Gwt
2qPEF8zHezkN90aX2uYbocIfU3mVapOXEMl+d3FDJMGFxSLKV6nQ1vgXU+ycvijcuEscLMNESr9Q
hYtYodvOeBfynlS2ZQlltlkXwAi1ER/z0x5dvDDQB3kMKI5/GiIMmJzKul4Xde8j02QneuGOLdIA
NSJ2VhdImewaveVIkcTSJtkYicwmZQdrI2iTam8WylEP9aAmCMU3/bZFIrqPZE8V6i3y7f6Uq/4S
DBly6O4MeBi42pFUOFIS2XqRIXO5VVSvU8ApUrtmGmTSIY9PTedGYJMo12W8qqk/d/6MbEXrwyJs
om0FKtR4TXAr5m1sPQ/NCEype5K+ckVZ6wIJ4aZyrTjzNbokIlB7IKLdONVOHNbIRMDCmfLecCtc
us2YmVjsJrnPAUPttEoYPhVa7nOlJA4F4+ZOncRbNo7SHdwDxYOYyQaNuqTO4dHE+inncsdQ4sSg
olLfyvvUm6tDYobAQ89grwxSpgZ1r3SONjff0nLKjsCBG26tcQjqBK4tUBsgH3o1DBRL4mA3ztdU
btSbKp101obI4vDZCKQCyKM0ieWVMceIDVv8nBlqd6gNKwAir6/0cv2Ym/XotWGS+k1ppUHVtIAM
k/onhPgUxEIPlix3njqBrYCbkh/Xmk96q3kU8EECS0FRSZM17aOs96hSqY18J+cFuQcqJXt/W2X2
xnqSEhNmAz4VjTlsZd4ieiVQodIbIxTMtElILB6GoiHbvIStaSTDPfoP8lM5whGA8WYFI1H7RxXe
ytAO+nk053lXDqrCslQeHgdrRH6IdGWAWOl+lJXxpm0jb4pF48xdP3og/EVdSB/9fKBJb3pjnuze
Xy9nS0qZHEUxDlZLDN+cNNhD7ejLE0pOerVaJ1GCvJWkcVv71zc1GhhhCcGKtelzKE+ya0qh4oQm
gmtNl8iuHqUvJRl/jvn+wfeH99d+PX3/Wb9eQwm4n0e44EItS8DUcxlR+lyv7EgKpdmlmVmsI21x
3vIcftxQpiWqLYAeDkFYmM77n/jy9/eHuMjxS97/W4jF7ytbHen9rkvAUkgLRGYzySec7nWp8OtO
9rJOuGUGyDGVBklz0vHleTyse11CGFVnigZeDmX0YGPD+4jcORRO2oxuXyEd1uDuR2I/EArF2gK8
prY7AryeknpqOQRyseTvnzoZNpGyGwzD7yT04v5frr5syVGc6/aJFCFAILi1mYzHdE6VdUPUCEgC
MYnp6f9ld5+vI86NI01l2WkD0t5r2jkqEIPZxSYxq53k5XdhA+AZWTwpFdsWjd2Oxaxc33TnHOYa
p6CBAqdvsXAG90FvmR7KpGvKxJmwYASgFNc+0YPMEHsH7Buhe4DWBqQPYBbnY7nSjEP0YIe1hRmd
Ld+LSp7tXkcDOyq/PK12FU+OiLTwsAgOMRmR6UFEMkzgUMFrNGI7U6DtII9CAHuRRh4dw/2r1nnX
S7PbGgjbmUxqYSUkZ0nbQkS035g8FK33vXXHYz1XcWC6sJ1GjFIR520jBw0GmZckLCvv1jJx9RZ2
XT0wsAFoT7pe18Bk09hlNWnOyCR/nbb+R4e2q+8/lcE+lW8fBd9+uurd8DFBdX7iAwbk+vg7bOta
kvGsq/ZWeeZQ6At652Tk6nnyzOSHBAvfVCNzQmDg1EM6NWC7sQOMW+axvb5Ni4LQaQjBwURuPcf1
aEfrhNFxRR4FNjSqLdnnk0x7f8tw718hx8T4FvktEOurbsbUaiDaogkSVpMgwI4MJmeuY/VH0jHj
uGflAsHAABo4p7E0zon3dlyqIqHLvvTHDKDtoVJtxrGguRjmsfodikk/JkOTPcACjbrCDRLVtFFN
aDQG1a6BwZuiHHI66Hi+AAHshLvFwEtCWDmhz7N20MNGZpoSo8muWDPSOKFrg2xdwazTQ6BNZhdl
4uVTwmsaB6OTuRpr87fZ8m+dByYeZ7igOiG4F5SzxBha9GrhD0TcZKzGIRYaAi+T2Av0PkIe+eqf
rIcOsAQF1GJpsHQCEG/3+Nhm2aIGo0pQYVgaFlbTRJx52OstUD1V6I1kBydeqHxEDECN4znLUXsk
bJDqW/Ml7c1t89u4EUE4BlgfUH+7gwltJaOqtPf5xuIWPd9M0PeinQ0KEucTLmsBQrtP+hrOjG3G
t4cpojLEKU0o6pegowmx11OwdKg16b2zq2Pf6dNUqdBrsLRXsKOiuEeFemDfZZen3tZiiMcK5c+6
hzPzHZ3RwavHY04xTtuvMD4bIruZZhuSaTz7BbLdbG6XaLSnsDPfITbdoUGGAKqMg5xfVlq+oqP4
RvV4bXX5Xus9YO2rlzfJxHrc7fpdl30IEC+lTJ+LCX/yZCd8ftVdlRqngV2nTmpCkh4sZFGtqc0Q
2LFZ8TqCI4EYrIKjqc/3YuL7advA5b0QimVqcA/1Y48taaKVytze3ncGE6dXmflOcddje3LHT7Kx
k5gvg13HDx6NbTyuC1xrjovCx88sAw3qBDOj8DAFk6XY7JNVrCdAem8d25Jma7NJf3gLpqGJ7V5s
yy/l9YfAVMc66G44QxOvY5O7oW6cA8KJDw6oOZzNY9nzF4hGMRpQWjf4QxNbLjitfcIcea5sL6y3
IposEdEAyEXz81Hn23abAkkPbWaSXMI1DdqCVnGH9bcISEx8rDDtFJGKRbWlkhoFUr3EU9tEvT8c
FJZAwV9AsURWR350QZ4GGyIoCKSbbIgfVs5W4zxibV7VsKfxaLadUhisoli27Ma8+wE66qvrWabN
eja5fVjzBntJprxtj+0lguRs8NajT6CtmIaE93S3wQpI1DcHF0jd7IcBE0VmEfd8zfTsXJv1Wm7u
n3l+ZQikR7cK3X9zX0v3UPmHxXMSwHhIGT61Kz30bI4f+i1Of9LeS1cIUwMwW9qpIwAIEUYfJJ2W
EZzJEMxOWJvuHi+usoFiuJ0P4O9D1zN3l0OCap8EQ1MAkA+MDgMjgzTjLc77GTVx3LMpbfMiKWpc
wCCefNZ+7/NYVHaEsw5BbYt224qXWYd9DmkUKfcerZOm4ZGjYdHI4d8LFlB+LVrVTp2DpTyNlGY2
c5BlXO4ZSCXQCp/TVL7LxXktGYqV3GlTNoPpuqwoPBjwBk/AL1eLN9SDL6xjd8lAfijYvII7tARX
F6MJ6uUCzaY/Yz+M7fE7LZzIa08esowhgc7jRV79/j34mc8vAm2o5Sa9eHukBKnEp8OZVl4svepE
K/1OeH0fLCi6uAI3uR2xIB8q6mdsrDHjgf+eePHFFmysVGRlX8ZK6dNj/1s6DGAD1qAg3G6DMeUe
/piSnS2X3xszH5fhtcXKAdNP0UQthMjWpvZI1Ucv4qbDKyPDQXtuuJE1Ydt4cGd15z2GSHfzwZQ8
In755g1floAGeloP9qgPlK5AQMa4GiRSFsYod6fMbaHzrCOao7csh/2aV9exbD7gE72As4jJBB7H
9pM+37KlfimGKa2XL+0EJ2vTKUakp66N5BcMzCi5F0mlUowUDjEMSr31G/Z2V4a+fWzUo3QR9a4o
9PvGvOsyi2PrVuclgMrHdxM5y3TKq7OwENaIt+635WKhyakgQZ3cFMVkOJXYPhUQkgZJIo1/QfbH
HdT2oS+ne0uWWzuWmU/LlN83SCwbeSY5L3edAzVWm0cAfrOGomBbK1x5QdJ29dmTUERJ8kZIfi6J
lbbbmPpFk7qY4zPn+RuBOBOyxBu4s/u4eNeqkxfmCADIMCZWTSTI+ILRkQhYKtPNGTMMrQyJVaQw
wSWKWLf20S/3NM7d7aZspIzz9VJYzfuaby9SbCcHejTMseCCvUFbcVIuajjlHNiMLqjDDQagyh9i
E3iHmRd3M6/nytcnqDQPW3/yJy9biJ9Y2kpp3r1jNMqHn/9SxbwrBqABxXC1vHBaEC5Kl6NqIMXn
y7HDVTAvdM8mGKgniX1//XS2PJXIOsQQiq9WuJ8gGF5qmr8Plr4PPmqvx0pZ0XONnnHV9Asr5UeA
qs6F07YmSDEHQRPkw5e35beiMAdr1PDMQ847ZLLTL3S0jn75VzXzjwrqmq01t6HRSTWhrijbs2WL
qO1SDHAMp8KkRVC+GtDKnWaZLAQWApZZHb9Df4RX6T9Gri+2gRBPDTslDiPz0rmjMWZdvvi1H8pV
XXoSZENlvfRi2OeLGwm9YlSS2Cna3Ium/N6UPPNQ6j8ucSqK78qbDtKYyJr53XTsiKm2ZAJzsC1H
L4DIVqmbz73jgKZwWd4ptkbTdHGDVwBKiOkgRdZ2wCLsfE+WvQsFpYXbK+is2OF5XNn9yQj7AB5R
mY/W5gefFffZHVKTY9w2ARJfnbAFoErvZiwztthp4oQB/+p9Jx7X9gRtQDYx+2hWDE+ko96tmEem
ys9pqL4x6bzygicEsyLBwl1b/qZ898hNddZQCQ+OOoE6O08uP1GWZ3lA0nxNVjrs+fIwNtCQQtro
wAdhQY3aLQn/tYAQWmcnGrm3nwREhnK7moLeBG7jAnfp5kB34pyLEjT2I4FOQ+PnDQfwgK+G8mPR
uLEL5b0kNtzKa1x4n9rjUNcvSTCixf+02HbMly6hqOBtX2WKbhmx20sfLC8GjSx6vL0QwOs8cQzW
5eL4WLVFUlEUrRvQj2o7guX8ILjfZjOHpCtwX6EEJDbqnPHgjQqsgpXJUzOvMXc9TA52G7V3sIVW
bmzNEDaOHe6a8oDel3Drxsd531UG24o5W0NzrSUu4aE4Inf1oB3n99SMR1A3dwmYYpAc0lR7ryt6
GwJ65Y7zrpSFdXr+My0cC2wAfZNKjYzc5UNRqNdrxGhTeTbVBBwub3dd2aUBDB5zrV/I5r8jFOoO
qvVmzSReLXlXUE1MsJary7IUu2mUGYbQoXEH2lxjSPU6PpDME2vmSLZQotaotQfkdLvLcaq3uxWI
K3rxiyrKEzPLgfY/lqo8IdX0a63XN9fYv/hopx5b03nKT7JhqQNbkAYsO1XmOK9uJqxPYqa9X2MR
wwdoHfAeBsI4MWClGo+HNmiPnNVHbrfgO/yQky5hhmNba05CYU+g4PuXb27gvix+87U15FtlihvJ
iwjY6ppAsxEB7log+SRL1P417hK265UDdIPbKepQTHRY9jDUI+FMJKPtoXczF+RxhdD/hTkSOYap
jLXzh9R/B9aFOaVXhcptwKXndTKGX84F1EF4gkz4ZMmH2LJNyv08yqmfDCiCLZCZ8qVj+ge40YNP
NK7CAJovGmpI8V37iAXqZpshrbR1r2Y0P9K/0LVB83iBfA54JImt3I14Y6VFsaT2AgypwVbkocTY
ppMIrNS1fixdfuWyPufjcJIzipUVaQUNmvoeAErjmLgmi7cnSGXGTsxCU1zJ5AAV/R+08kRDAtcA
r3gefD5/4iTPp8+HJ3Tz31MztCq01Lg8jA3/H9zT/Q/4eb6GDMK8zaeUU6DGs10CChhKoBB8rS0U
mmAC9IDA8udDm+thR5oaWnbS/Xvs+VNTQ3jwzy9WkgGHrAofkPoEUZBctybrCgLfgrEadCz+kqEI
77KxKrusM8CT6NBja7Y4LlSInDJr6f99aAVXYGWfz4EZPAqr//fvOaQPEHsu6fMQC6o2M7zFb//3
K8+Dz//87+v89xLbALd/Pzw8cY9v4wn+PL+mel6dHUL8sSI//kHz8dNpgiqmxLGy54PQDjw32CER
gVQDfBJ5DX7Vqv/5SUE5ia9u7XZA+hG6h29ufHxVz58QKNdkZIJ3ReUoNR8I2/OUPd9qbaYuAjP3
W7EcovFeLUBQJrhhADLgu32+QGM/vtF/Xuvx0r4rfuUc+HxZdDhlXbuH8DA49I933Fy3/udtnz89
j3WWz4EvbaDChEIngZd4vth/v/s8JiBKWf95m+e/iEFwtG7ydZD4+scZpydHVI6CJrPtYaWCDHIi
sAeJ9TK1Q9KuXWzWNubAjXJ7TObRAeJQ7ea/I/qkeoXke5r2xLjoD6yEDV1Uu9DcW0tiZhPRcdnL
ZX3r1uAnac+5FVkTbG3XXqzx7FXQQPyFgu7m2AO6sjnSwMTpA1eQ62X9O+ZgALftQM1wrIWJi2oM
XTjNfAl3mwr5JCJ4bY+gwA6Yyvdi9foKdhaDNioQodVg4cQ0N73Zx5aWR1c3Z9XDcjM2CYE7CdbJ
AUX16h1KE8QN0WlhkN085JF4bEFSXvRxbotUEVyVwWNTpKHh9jEXy0Xy7g1wyl+XxHOuj9MCMYHp
9SskBJlpcd5MG1eOm/aJElU4TrBSVOu+nMyO4PtQlU5AxB/7fjtpFA+0Fqk9BBkjX/nkvTglKtjp
9+Nr2HIPAbtIFJ0tqBmA0W1dlI82LE5+DNFjMvsGhfGfgfZJCedC5aWCbbHTIT7RnNwJVSOtQkXy
Xe7CTWIVe4riZB1qtF1F2rpk36L0kBC3tp0Mxw1emC76bZEOhnr0AHo7GUeG5eaHc4FKbvWTzuK4
70XCRhlBd7aDVAb+SR23gDJHvibFXMKq+paju5JiiDVKmBJvMREXnknvKhxw8y3meC5vtEbUmKze
RjYBqlcwfqG3La0X0VWnR+c4KgdfEr7yCSMPBwz3tel4Lx6JHjqP+PIoIEGdbKC02Bh605wy3e9G
RFUNjZVIQGnt8NA0uaFABSRBtNKO7DeOxPoCThoglLJp4hIfb9Ld/iFIBWWTeuRzoGTXOEDMTLGX
5Zvl3y30KFMThLMTROUyhfVZHIAi72ht75Rv79dVYRVNK3JnM8YywBBW1b8r95un/jqjs7fh866X
HunF4SCb2BvbeKJ22jrjniiDYZVqj1ESO6udUKx3EZ1ho3X0sfPmENqsEIk7GobfIph3D/rU2wr0
zbCp6W63cQiBVzj18MmokaEuEB1sOwe+eFFXo0OEm79xvWjOL2AJSw4kU463Ju++MCk8GfBmIp+i
KuARhnn/2DTIj4fSHm5Hkds7nsuQIpGtwpZSANIz248OcBMH9+VBhGARWN98qJRhWRJvwBBIWYUy
AHPpgYAugh3GcQJEUMCZ+7AI4C1m4MUJkhRmOI0YHJFm3NfLAiHwmvGS/0TzBokfSbqi/eAVj4xf
ZO4ElqC1oZtV+2Ake4LF2oK+ksCeCgky0ONx33EYU2CXlon4vYoSdMHZLvxI5VvUlgYk5dkvZSQo
TpbbA5OD+gc5WbU+VYUM59zGFj0nCB6KNy+/gY+LnBG3j4/CZsaHECcoXVOfFEkZAKeE4FVCVTyi
QzLTLwcvuvZFVAIBddo+QyJAVgq6l3695yOiBkCz8MkNVwPgKt9CyIyliLjo4qC30wUBzHXXI2IB
VxtkEnKD1BkMxTC78bzmMHPi4qw7IAR/qPlZW2bn460nfG1GHWqWFUsVWqsAAUJDBSR0LJDjL+Se
S5Nu1Xjo4aAk3OyL/C/id3a1RYGcubuqwTlVK6xRZLtua51qOe5zJiMORnmxylMg12gAVsxclFFY
jwXwIqX+mry9LyAf/W5MS/QTJkf0xoCC2znaCgIUwJhlrbK2CS4F/+YsZagZwV3Vpnn+4dYtCHwe
tyD1SiidMUhw707eLp/BeRIWI5oi1ByBK5yEBEvlEDD4B+xdQCaYMupDjualU0GCDjsrVp347a96
hovAgRvewJHM+x20u+YREw7gpD6OLn0rqQvcm2Zd58cMVKpZYIoeRtS611y4LxYHG9G1r4MHW6fp
huPcYV6MD7L4WAO9khumGuVdJOGOraoPTd2YBGPUCmDfWDzzQKYWDPJTC6V/d2NLv29rjB6valD3
8OwHam8HsOFPK9Zcvffxt3sbipSaRJ7rH1dv2vfoLC0AgtwMSY2FV5UOrgGM6IHKGDPv4JijyG0p
woZfDfrQrvD2TiVeOqz0lQd/KRq9yfYvnXCiYAsAgTK0AXDKQfkTDBxpE3rvbdDiww5c2zBHK+sF
2ctJaewDVH5/y+FQrq9OO237gT8IKDczpfPhOmNUT5hqjm+6UgvkigP++7lwioOFFYT067fWVO/L
2Nwcpr8VGpLHsc8Eb2Dh9b+Bnt3rGisiRffx6Ig9WQCtc+CmsHYSH4zZF12CS8OW7o3ucYLYqbVu
20IOVmPOVf2KqUhnUa2vZTB92ZX7e+vRBWn3vS/QiLfQLm6beypteh+IB/9Kva/Ysu/R3Tkv0lIX
ZgQKGxRM04IOD6nmmFraaguxaNVrbrnXPi++NCFv0DVCJWXehkacTMVTuzLxw4WZu3HN15CPBgAV
DOlYQ1cIEKBofd1iN7dv81IdO72FAIAi3ejQqWScd0uEljPMAZhrhOzMokz8/NQi8wAzQMNeA9y1
giMSFbPH12Cvh5ICr5jxzzj5lS1AO0OH37/4m3OY+KEwqBCKEpKH9lSu2CwmcYYQ9Yzl8HHbx3WJ
7KcVAy3o3gGlUiywIhp+dUFEFpWEOoscpD1mnQZo4p2Bdb73tn1qAn5sWiub52pnhH8RZX7sKeiw
VoSBwfzQ7fuSB9mqxaGyzcH3AS4W2O0cP+oBh88AvqUIUEmeBPk+I1FzgWdDjWWI0MMQlPbeIC+/
Yb/gstpNzrAr2l/Gf0X0ELc+alToDWZODxFlUCL13zzrzdpuNXSJZgfdzbqFCgCLOOb8RU9/N3br
UlLejPlTo/9Cr7nDXDr87pszJ4OdBjau+5eGfzgEkqbD+oHJYNgw+ze7QuTygf5B1MBVf6sWaI3C
AVJyug9+sh/BJ9aUem9BvHZpL+4ebvrd8gZNAIqMDqcNRPurwVLJdiOmoYD72JVmP/+dEAUH/Bxh
0R6aaE/02O/m8Sb5tIFok+y4+X5x0cS0IcwGmMsh59dq7sFq0wZrjB7vgIq7zF1qSFE9a9hVhe2B
yYHcDm+EHIIVat5q5QYmFrhsrK5s0rFUGOf5eKoqsaZ9gz+KKXoqjOG/B01f3bpYLoRP3a+uNKi8
cofP0br0zY5ZmmSL50+4GcZoxoSxYzcX5zqYMVEc+OUYMuKiSG0qHguJ0lb2sgEp4Zd5LCdHwygP
P1WzgFBn63JzOUP2QaO6RBQSAUiGiI9gs0+KAnObt9KP/AmG9gBr2rtc1y3CAm2dghIWME3reice
jrDyfw9k9VK7ttCz5CvU/14AZ6q7cRRbrT4/j8mmHtLcbH1ieVt3IiWMO7qz1++2bA8DjMqNWqw3
rXv58tTV2IH19jwkrTZcxybHbQSimnqd3veG6ksFXSx2QnK0gV1eng+slJi56UIqZJ08TIk5wf+4
XnpRbBfbstbLxnOgKB37/jwEVhh9bF1dJr06140AwH2cmefZQj+J3lXi5sdYn7h72JMoatMQ9roi
XUayvIrVgjQTfFoFI374/J/Ph1b8qCzbecmlO+zMSoPY6vz+lHM1nJ4/uaQ/eYu6dJ60sucrQ4QC
lMEyfeTR9g8R1H01Ywc2UJfQk6NuPLMKZfbDFklcuZzLCX4nGyd3MjrPWLDx4wxzB3IatHhpKcn3
7QyanTstMux9VHBTUOO3EXAPIxYdK7C4W739kOUP5q3kC6Oat5hiRmQq2jl/h9rhqJY6Kuu6vVOn
RzI4c/qdshfns65BkM/VH6hZdoWUqtpt+EnP/RmIvMeAVAUvdLHcFO3D8Iomq9wJsdW/Zj+/M9tF
EedbJBzYlJG+dk5iAmbfwXB0kw7uLDKA4RkeT4O1wfxbym45AkhKd0TyCrCfHapCGdaMrd9KZwZu
PXfzCTll4pOo70Ev7XPTY74NLRTMyEbN+2Iu5qjQXBxh1bQs4/02nQurtsgh/dxmBHP0PWsO0qrK
8+i9rJsrTwUlNzoOLWbkTO3R4kJcdD4j8GRYqmicKdQz1XKD4cH56xjEXoCG+b2UCNLBp1W7SpDM
orqtQz54Iilc8hdEyhnptM5vPcuzhid+7g1ArTrlY1me/aYvzxsiLdpagfCHo6sOhZFX0gduUo3V
fHS9jodq6KufbXvd0OuB5Ldl9LxMOi8OFqFemZlwly9Bj1CQpjwDYCjOktpuXN2B+esogHD71AON
P8myl5Huyu8e683B4b2cd8E8Q4wGEE1qhbf3AwFi3hI3b8FKlk/O+zyr9fXBeA9ObZKFtSB0AUd5
TLO/pWUngJL4D2/scgy7qp1wA3YQPq/sIhXCh7x6sJ13YORzPd8LRyMmQdmvGjjxUuXuByZ09Zci
QBxRzmf3o0TAxGGZJjDRrLOSDdlO2Kwb0Nysh1/IWNNb0eTu1dZAN4NyfhvBAO2stWn3ndimN1SY
N2iM3EuwkukNIVUwUWheABCQyMSslvxY3CUWkHLXiubMi3L+sVg2zIq16d6dBixa3yzYgNSEXZEx
7DEFruCBpnQz4rd+XJGDofPNGyAwc1st97ndCIgLZPHG6COrYJm83wzdApDv8mffY5uqhyZHaSh9
sHdzBSDXQhhB0VTnZumCaBvo8LrV+BQ2BBojd+Fl1e5whT3GPcOFDLORGa66kOPV1Hm1G5XeDsxr
liiA4g1Yaz+X+15zqGUelmCzrhBgQGFsWAPuRBGY863CB3O30p14eD2eD7RA0MngjQhq8iEMc/oJ
2AnOkwiEfi0ed8/G/Z1YFQdhqBCjiLT3vd/V5RnuPhg6c9G+FFC6FK1RJ/F8Z24jDkFTW3+vA4gq
7NmFu6kDXzH7uB6dtTjP8wKR7rbCwRsM+jKM5bTz7cZ5G10oP5oAxs3HA6NNsyMQpcd1FVi7/GH9
XMUoXubN/tTLXKSbGIZoenCh1IC8qxb4Le0BFcXTzwGDsgz7EW01VvNv3eyyT8YLHbYVt65uMcyp
r+J/VgB7zOE/3VyYPaZSHwH2QLtg2EVsGzJlekCYT0ObsooNTUcd+w9P2/PQ82HyrVTVlJ64m8us
Ycg/6kpU2yBoUWlWiI/BOgjk5OhAx485kmuXH1eCJjBHUuV+8tU07vi2IJ7IR2kw2wtiJEjVZaWX
q2O/adhlRDN+qqqASqkWv5Hj/TUZ78c//u3aJpjTx7zy1SfecnZc9+Y5pnx9PmAhL/Ywj5J0hNww
LT2v2a9K3ihl0JwKH4SA5w53gFVJvUp2cVQJJaGwRKztVbew7AaA7L2NRV41oc1B1muQBkycEC6A
BS7wZpBmT4urhYCfsPOb9fJ8sGYHMJALP1+7/ntoMRaMajPqcFR8EVdr/91l7RZOg1efFSSgJ7yv
F8IjE4CEza0UOlIipu9W35oEPA6iRgq9fodKqIN41DCKEe9wkjaZm6/w8/RjIqCocftFnSnY/XMx
N+r8fPr8CewJgdLSTv87ZGA1CWHyQbgsLLmnhRl6MiP794E4WmPqLm9iwvhqdnx46F8Xq1uzQYqw
535zah8PFhn8xCX+y/OQB2fEP8efP/17zE78AAGByhLYJxtVQBTjh7XjdmcolAYI392pAzWN5yPR
cLeoHMKwvgvHrh+ucgM//HwIAiztE6Kv/jv0/A3+OK7x+8/jTt8Mh1kXEOXnzfTaIlRBVu788nxm
w8YXas2RQGNUdfe9n3Vtd1fMdUhWR0PB9HjA7sf2QU+sf47Jx29gxGAywa4fwpelU9Wi5GjtGvXd
rPhXZQPQgXqhuXlT4127QLW76vEPhZmsfT3Vf7yesMSUtDtNaw9N3lKqa8H7E4Q5PO1twF0WSsn7
IC16nx8Ftd+OU7Y9jjmlbh4JAoUENVkAPoMwDm3SBvzTc5GL5cj5XDaWc2OD5R8gl0QUwwSZebHY
EexxOcLEUDsaX0wHXoLNeh4rfdWe2mA9PytYaXXWSfYObmK6/oaF3QRwGBQ2iRuvXc7CFh9wErC4
Y3mE+h6YCGTv4bwwf9gz9jEty/A2I90PvNRowfMrZRQAGznyqic3l07LzsqZ+VmJ7aUv6PgebKxO
2S9MrelTb1L2tV95A+C7Z59U+N849qDMH3odsrFt4tWgF4UiyXkP8up/T6uQ6aW+8NrZjbWeLk+f
W2AFkWsVzj9GZFo1f4QFNHvbclipyvrNVuDqkNm3Eiw3ttmLzWCJRyMNNbUvIYe37R3aaUAnKHY+
CjajX6I2UpChw0MFW+eHFdfFQ68znLmydQzIbACSiYJBOc32Xk87BLOPuxluyl8jsobQHLK/letc
JZuXL+int32gNxSpswHLbMSUqdY055xhHNxgxF3Wnv7UDmBIXzX5sXo8lQPi9ZArmUGMgWjAbbTf
7e3WtPP29rTC40nJ7A+Hq/xF1TkUjk2t0w76nY9qFWf1QILgtuRZVVFxh/Rx2C0OOnJQ19A++K+g
oHnjrP+8WJDf1tbyE3R2XVwusHLaGNJ1IV2v0rnyctg7ahDOlMoUGQTtRUGdHg1BUN23BsBpaTbg
0zpA6FXbvpLJR+o4cef3tpe752eT2j+P9oqcPIN6tl+a9nPsGpJss+wi4g34uPI7pLZ2LFfArpxS
FO5eI+2rtZ2hwUKwXQA+h9u1vnSj31yePxXFBgongMRRjBNyG2wD9afdN6nAfpcGY7AcoaezoRk0
3bFrkcjWYeLV/9F1HsuRA0uy/SKYQSNzi9KSWm5gZJONhNby6+eg+r53bRazKWMV2WyyCGRmeLif
8HWZQN5YXqtlWZZ+3BM4quOnogmr038fBJGCf0+NqiNpk2VYWJcvKZky4lNk2NshMwYG3cWGtdEz
MjL5EIB/KCJzK5QYTrddISy04Vg19ZmxLtNVrxgP7GuTcTeMYbZ3Asc5VcZA36dA+Wxsssve8ppR
1uRUdDt59oKnG66gzWtjNQpjuAbZaJwS7ThxEtubjgsQzknEW+fN9Jwb9S3sjVbpwRpNttgZdW69
lGafbYqBr7xdOkzn7lZKw1rt6siWs410UvT/eXBFGpycOtvYdA20FigxHr+mDCdcDWFZEXnpkOud
VkKYyhDWXmXRavFzaerZwZmZout4UXztLWebk555mI24eah0O7q2/+ulWdYHr+SK6N3iajNs+CHW
kuDB8uZwb49hurq9dnvgjX82Z85eWm6nm2gpnpLlwVNVf9AZr8QnJuveCWb9VEn9kubWcIkmfIC1
uA40Yi8UB+O/l6cEz3jX4TVc5iEyBDioN6Fejjvi3ez1xUzwtYscMpVDPuxnvYWWZyTVE527RyFo
LBkCaadY1sdaomAPpa0uY+P9pqpK3+hCMfm1iLJ7zVriF14QIQ5GvzM+lb3tmdEDzBFSVUZUfJXy
WU8III0yuWsGmT0HWkcFyzaLQc3KH8zF6WgM9qUp8/0/KkbpNVi+NQuATZbKE9a9gk5XYpX+6NAI
UotXVl8CqxSH9Smwufs6zjJeY7o/DZ1KCAvAxlp5MgiRombP1ZHuTfTu9UijeTU/sx4PmMj0v02e
xO/8O6LFWujYe5fZM+tRWY98B3evu5nDjuRiNQya/FfhFwT2x/p6cl3roW8xRtyecfgByJi6XzfI
ToZ35d4iVcNIBztaqYWKcXut8sjN5XX0aIQfeh1mj0p1/VPcqWGtj7PY3p7OMhfYhNQD1QCDysy3
sgqnHQ3sHkO/FX4kqf1gt1736CpR3cUOMLrUE+2JvEVDlwQ+kR0j49/eyNvDNPX5Wtpi8pMGAfpW
AgZwVgihaRBRmYwUos4uxbK0kJrMcfTenDE4hKMq99PtEyhIUHdUQbYgCeb720dxVer3o4p4rQrf
lVu4e4/q6lhUxIsKldoXUUe/2Mmfm7SfPqvEVYx5MrjlgowyBe7EWhR5f2WcnfRvkXA2gYj+eaUx
Lbp8dFtDv2+imOpUb863Z6Nj4HXrQm9l9YOxgfoEl8Xq83uT0DjpGfLf1dzVezH1MNBuG7kThGcz
aeuzA4s3G0zv3rGVuB9rcJxT2VxuL90e4LvgFS+hEwVB7pzran5BXSaCpKbkrOZCHcN+EPsxroaL
J+psq3R9QCRP2KmTLH7tcjiuehisQ460d3XRNA92RqMgzwxJoHkK1nXYqGthZ8HG0UvnIZVWuG6q
QHuxbBRVQw7mZ440FE+u9zuY/SoeYRQZU6kenRhveJklf8N+8a4Uw+fQm4Zvunn34qacDIOmZ2MT
zkBMwdyHlL/HuCvz3dj2NmflId8VhAP/fTQvr6nls+Ho2Jf/8+sKqMPabOyJm1hvRj0/orjlDxNM
AzJtRP3DxI4o8MuZ5PkcrcPSmJ+KrPvPR+r/v3b77H+/rnAb51i4JDdvXzIv3+DfR1MfP9r9RBxQ
/W28ns1bN/V+M9Wo7GVdJI+DFbBURFW77XL7K6ps53QD7dA1cM60D58Go6Qdjmdp3aUctEEwTPvb
klNaGEq7QFg4utzyiUzYXNT1RTpIoCCLrJfbU2952i7gAuwOHFmTaFz3AbkJRQXzrnX8lnGNSW5g
x3wPnae6E86hWoJ6GoeIZD32xXDSxlBnqq9RYW+7Ea5uDyNqdo20VwCeOOZz9PemJRIRrrykweuI
Lpm40xIDctINIIHtP0kvNekBWnl7qSE/fUL2YVopP+5TNjYzGNLMumhZ1wHYGTysbKK7pkAfNk43
6M9l1ek+s2yCrxprbhCoJ1o2xUtrkKtlcl7wVBs1586CZmknEufU6AX2LNbFJzUqkxxo27+ak/ua
3mmZE35obV4cZxBh69vToeK37uvWuI7kMJ9Mx7mgX6vtWETJvp3iedsb/bQrk7r6MMxgw54+vQyT
m59riSofZrL8yGol/djtZhpC0lhXuiLkmjruefRGeNGGkfh227vnGbG0922djIIellurhZ7kLA8V
IDa/LRIiAmXjXdJS67ZdapZqa6dlcxcmI11BpzhUncvCxkqNHb1kTGqONrb7J2jWnuuHJqKy1TNl
2l5EaWZQx/y8Gvv6olg7U0i1KplaUKsU9KFBR+E/yp4NTWu06PIxn50Vd5H7htkKNn0z4axemW1j
rouhrU4wdKoTv4YUq9uHdWGrndmAjiX5bkbkGFCQqYiaM56dl3zo9N3tpdvDf5Vl01KMAEzb0AcY
MlR+ZCX6KR484uBBq5/6H0vG3QnxqAd9vLxy+4LbA87iyTfnhDbhnNlniwYbDUYrMtiIW+BraaZ1
vpstUels+VAKYZ1vz4eQuiLDzT2LztlLXV5bTv3cpUNqXljlhI9I72zCxIqW0IcN+Mirn5LmNVBB
p1ZhbAAgaV7/iViOqm7PkjFrHhgmDMy8iOy1NvUIL5Dv/inx4AFgacYi2TZLWdQpVPjbZ+sbAGX5
7L+nJj0GmYb9Ti78K/JWIETb8i5bvvvtpUYrV3Yal3e3Zzf6xvJVsTnirK3nh8JO4qsy6IoNYac+
kgCGC61Xm4pBdu/ZuIZp0tyPifmdhibUclfvaVtrOq3xNjlw9s3Xkznpr3bVk0iTg8EdtHwW4dv3
CBQQCB2Oca5F78HsUpNp4hkcYnGnI+n4/153+Uc4+hCuQxjKi9Knwcvf3J7ffmAxGR7WfnSESifO
H4fa//vC2/NGjzYgFBlFXeru+fYAROY/H/33tdpSax2S1XbG9IatAHI29SgHR4N4U/NZddnWCKEt
R6OJHgOTZpiQGAr6V7pnQn53ET9lvtMN9ORcj3ySwK8ymXciMsqN1snZz+fDWHP8Dm3mwbQDFo2G
YtlwFx4g8C30322j/eF8SfcTNn4a1KfCjrdZM+8wJTWbuTbuO62LfLsmBiXHRqxcUV270npIS6jk
jsrPVhc65B2rN83ifFsG+0VQx2JDiYfHSWrWHVs/iVNO7yzCRlp+Ea1qzrpp0lSqzJcuBoqnlR1N
xAKhBPuuDAKa1+pB2Cw38LLoUBGh0THhFkBqvTz5IinzSCN5awZzQROyJA0YL/oHznc8t6ME92qS
i8wECG6J1SWMnIuDp5A/F/2ZqGipt+J+H7joMAqVPhOMajZD7jbxpLLxrGJUi2CQsd/gD45YamB1
y4+gqA9Ra7wsa8lOD+Q6a4s3d4SR1Sf5g8Pl51j2Kku+mzy8H8Pue/mTxhaYflUQDtdxFdEBDP33
1uV+Hly0jGn2rvGgkf3ozPMkJE1WArAJkT0ZB69zbzynubyjx0ZsJBk5ILrq26z6d9az3De08YFs
dLHLLKDT9K8r2/y1lPujFe9FOE1+VnVkFKvHOojJWzUr5L2foeh+Ki09lzWFpZxJRIi23fI/bd0Q
OUVLDg1TdzHRwzxHeQJ2jtJkOqa1tmhx29gbk4WGoZFka2r3OKTxaok8B/TDU+a768mA4blutpmb
PhYz8z1z94pmFq9ctKuqIvjVjtFzVZuQvMdwY9jTsfewUbfLxe1l7r2ZgwYP02xrgXqMh24bDfqd
iMc7Ka27tGhwVQ3VSqDVTqQLMOuQtRCvdODE1H41vfwtbYfhuthtGcPN0gA8XVm0TwkvdKH1LTSy
kGG+raxJI52cuPjwSnjZQT1xCGz31VjcIRl9OQpXJe5KtjkmAIRj+hOa4I6qNrxHH+tw3VQbFffv
pSPeTKmhsDnpiVZy4isRH4yyPWqsrJs4m/AxUbKNix+tBBdfdl24LtECihIPtSh3YeWGay9ko5x1
41Tod1WZVht7SndyzOCIjJJ4S5TtFEZ7v3eKB84b5yhA56vblrBCMjd+UzsXMpEhLecOG9eao2i7
eFd6E0mzvG+N9Fk6kbGZGugSSGwrp7DFKZwHSEYu6U4XHP1g8FfLTXxVLjRFh2u9qLDzjeFvCSsb
2/Sa3aNEIctY2eiJwEo7ci+XLB4ULU31qIuo2pZJwflektaF3zxkhLZxxhB7T2PQB16EMpqe+dFY
fpYOYIIhs2xDLPq1OpJVf4hr708aNdGagaYXY+Q750hq+fwj8bDhsCCRrKAhNAjq2w6vsO/WGyuh
pJxIMppEmEdjPzmEzcZKN1YTVvcquwvK0FoVXvOmqfpX0HBdMA8Dfsa8L/LVbGi/mqu955hQihBP
lFsfJ8Syrj52o3sqnPwALoVhGm1I9zLTXL/O7Q8nYTVMzek7FIFFMFF3fDIG1cZQlOaebeFG1DV+
uZkNV4a7CO2K0y/C5Jz0OyvWMGK4LYvq1DxVafvG4emX4OGjp4IfTr47UYDcFwTj7dFsKYJquXa/
yUc9Jm38opHmqvu/yJfUWJpjYDUhWBKrtVVgtTE1HEthSPQ3iekpW8XS7mg+u7pLtkPJH0WvoMNH
Br+gmkkpJt921nxNEkIIoWqn0zAqGeUnYVyuhT7FLWIbB2Cpu6L+cbzMWOVZ9BDYatuy+noujs5E
iWlrutXaslsQ71761Xngf4U65dWUbqcEq2EPnW1OfsKSIQ4UHG9WYjGPT1q/gCGcVU4gd5xIS8p6
H86zcemz8Un1DUFiqDCDtZdJk/lT4Fqb2IthBIEW0L2aHZvoKRxBbZUGjA6JAnWSCTZA+BWWCwcz
d361cXrDyY5eavAVAmggeDnhz31wl+XdYe44rIa003v8HNowbwKEp8Rep1dZiI/OgqrCEeCOI+fR
8hxchhAbfIS/ZyPgexbSAOLKcBgdNIGIzR/DwJSlCLubi1xexeNLUOBaGkL643lMiiPE4QnOq5Wm
tRKWgXeirznrzt4fxx0x1dTtiybVRtSt8FO7PU2ie+6Yt5TQSRyt8qXKp5BoVLwzvJZxL0LqvjVG
f4QrnQ1j3yDD9Cs7kHuvM39Eg19XsAARUWZEBrwmn/37VRPtXW2Iv2EWMKcizyA7OVYPscUyCIn2
9306/B0QyoXNsqnS7J2jxitXTwfOv36Y8PsZs66TUe9+TVTMVWkMpO2SciX0FCtmipOPbtMRQ/1l
iIJrjvcyrXGaGsVRc3s4b/W0JhT+a6Zasx6KjO1f2yrOG2lO+CqwAEFxHrgbwk00AimqqpyirPm0
6cr7SWe8QnTMVgU3hj+23bfezDRVg+lcD/Fd2BEY9kRZY92DtrrtJKBKvFr11chncq05on/qPnqa
6q55FzBNFgXWB+tGFpnILAQoJq54AhOwA7qLcw9uHWwfIERCWMVzml9NJuxt4mScke265x5DxAGz
1jAzTyaQ+aVsMpLgNTKBijCXObN84/KE3WrtTdP0Vm2JtBRH+lvSRfEaOyZt2HKgbtAn8nlqxl4N
JqI1Qe3nQvmtF4w45xvxjFqzHhxTXb20+qMW1HWuSbxvzXyNb+Dr5YFmzrzDkNH6cVI3V2hKgjPv
VR/zP0Mz1s+hcwVNpcdAbvZti2gRZ9ofQFdZWHSIbzNEoYLNPKosalxdUka1KqZySLbGXP7kMi7v
zdZghnxcYK2BKNAU+ZqGfEQPmTevj7DEgt9yVfclRyaQ2rVLk3ITtcNwNSuuUMudWHBLecJ0BAaD
RTVJOQc2Mj42gXWfeazHokz3CUbvyGJISemkO9dRzGjAfYyrsH2scbcQwCqSLdHfAPZ++p2ycpsO
+KTcHfaO7ek7vZ6/G1X9iokAiElV7JfSWBhJpD8TZSK8q7bCvJdyOQPVapQ3nUI2Z9UOX5RzBL8D
CHFt47zYgklIpZlikEVfH0LtuYpFihpecQboflIsDr7S4UoqoGtO8zE22k+NaTwsrXxlC4hiXhzd
9YdIauzeo6CuadGTh358iyPBBiDNaW310X3bWH+hqaVe/5HIRRVs5q1MIhOfYM0uP2BX7iMXvZ0F
woaE40lzn1PZBFPmbhvBQT3Vt1kZPYWVthMhJIpiHGsIaN4q0skO9n0+HyfM4LiKADEWOkN7K7og
c4g3iWsdYB2/Mc72lexneoiz+APaS2xmrS2g0WGiLfVAbJpRfWrRsLiv1yOMS08b+msWz9epLJuN
pmFA4LBRQvzcliXfGzj2l+Df9fOoH1OvuB9LUst59TAX5o/OCa2dvS+nNH5cW78rySIRid6WI6dg
Z6KsrrUzlrlFMQ4xZTClHv75kUbOXiFfrIs4w9wT5v0mU73Yy0C8esOsrTiu3VstR9PZLX/UhMBt
yho2CTqH2grRHWUHNsnIgi8n0xggov2dojnY6E17BxC9WIILnEiDuFhVvde/2MRQh3h6y5FNAFTD
ju6qr1Kpfh30F1s5+XZk5Cvej52hYUx2mOEIWBC3js7FbZl0DkyEft+u0OjMctpqbnBnNzUNBW4t
X1uanG7Bed4BcKeKB1m240lPsrOhQrZg0b/BS9hOoQtzKQFsVTupAIeAnzMfX5eZwgvng+kQs4EZ
0mV+kmvHb8qpzvASrQ0T8xwgVtVIeoKgL4MC74qGE69jHdyhhPNZgpHX5Sofm2DVUS6uqlS8Rpu8
RY8gGRHi8zg5iv+y7GhJdHZKkM0DTN0baKReTc7DaXS5MW32ObhGZHTdmYxmBLwiaUhU9AenwKFc
OCyyLJHkASBBtRYTazRy4n1PWQb2fEnxYKf1mM8zVnl0LnSrXjVWvy1j90TANTtmBb+xFjXxcXFD
hsWMTsRyvRHhC91EkL0JqVJRlPtRMWootJsTtjTKPZPq10vyjV7FHjU0lGi9q7ZBaTOkl2sunqPL
7JnePveywUen29YdgW60TOyIPZVwz7Hf06vyYJJn81sHsQ5vwnnAqo7KfXGHAps8U1LqTEbriXXt
gb0ahy7skcDirBo2iIf0fQe/rwgFe2jWBzFxJTst3nGpYLbhDPVW9X2vQySk2i3oS1Lscel1D6w4
2FOao6iZ32KYnK6ydg/HAvx1F3wCABxN59tAIVrp7VjfzzPcY9eF1+8W5gcFCpD8lDxvUQVbXEKa
33U15X6bfzU6I6KmhIN/l6EcWvbBTB1JEA2WVCPpQKVxdT865Y89AJAqGbalRtIvGZ0dDc9X6rrG
BhQsl4WGaj62Y+m3mknCCRCDtpzP8oFheDpcRkO4XzYL2LYP7VPCYCjDqZOdrrlXq9Sqo4WRdzD5
VxCVXH6inoUVuFDiMTcTPy/nbEbydJ6+ghayMzKCA4MRvoc0ctZtJtBm9ewN9Paz19tXp6MYgkOD
zuvsXNRGXyagmlNZkBzTjbc0XWjDDgY8GY/UDMupCHoVwyfwElshiiTGeA0rOlv6K73FpyoS+QY+
CwmDGfdyY+GsDv/Gk3cJILqqVloUKDbCEec6yLOMuqMu6xJIe9HcXDQr+yvGmIBwxiEXzeEdJ/od
rqx6wzHV802PNZM7kkBDoggmhYp1eB/oXDBFb//C3ThMNS2EcmrpVXAL9z3Mlh4mUsFtv2lry/Qd
PRxW+kjTDeGZto0JoMxJHxzSFM3oYCD0xE9qslGG3l1T2qDcxKEIJVmrEofh6BGXmu9yWzx6eXom
q5YDtsZz5Cm4UuKV1d526UzFTUc70uKqNGx5CbBmBMm1k+abGHSXhml0poV4SKaKQCOz9SJp/hGB
9yfyoFgq7RR5NlxIUWGjz6+yJ12DMMPNhGGdGAfzDOxulQfBt4cnDSAd/O7B+C2X/y4k1e23UfqR
6JAd9YYltKN9z9nB+BLeRBY7+OsYveR6Gg6xS13at+AcKeO/0qh9Gupp1+CIo6nKIZ1aY2c37muT
GZwhOpt7AjygJLEsrE7bm7ZboEGQERTeZ+llyaqW08HzRiYFZESSpR1hfBnfM4XK5DFPyvRauOR5
aV5EGtEcadKAY/TfUMv2k2Flj7eHmH7CLsRxuLo9bai0yOoIjLyTrA4cLneZACWkEkJ1YEHCbZj1
zGziZzxWE+iZ2GFo7cRKSnh+4eyM8AVSdVRZclfpWXtoe3VXqEzuodg9l4u5NNH+4HWnVGKPQCOn
IxHE+3Qu51XbjpIi0BrwFMgMrra3BRE3r6Wlv5VeqV3ziQ030sOzPhHe03SC6RLqVz85yaYxyGSF
kha/EdZncsq6D8m3O/SO9+GWZ5A073Y+B2vBlMMRVelAJ+U5jbI/I4JU345PMM3LPRzjmpP+oPwh
j54kKuxGwqSah3IHpYS9bOQwgsD8kdnZU2pVJ6cxycSDMe8UXYHCy+40r72KYX7vPbFz0/hqSwAw
cU120hKECZMcmwznX9ap6j1Ki3tAXGs7fTXwOF5mou+WZjFHDIclO4/EklUf0waYbETvIh1Bg3ke
JBfRe83aUMQVerJGncdwQ+iMs8g5YXfZEfvBVWhMLMv0cBPwx68awipBvoCm0OpMD1ZO+ubSRI8D
gh/KHO+qovgszeRLq52Thj1q28wjwxH4STDMhmW4o1cWQPC1rbU+eNhEgJZbXp+v2kK8VSbhRtMC
81tgCoW9iBaXPWVY9U/e6IHR4PKGe+BVJ6+e2+3yS3UeQ85MBLPAyB4yMw5o2MffNUM8MKmnNWTS
IXofc1A3hsFZFvyiTVbfIuoWUckw9oPmznAWOnHauLVZLRm8gZUubXAmOTmD7TT1GVrmhiXgGGfZ
Aqor1DrUYCJ2JmuSSUikLVubKKEid6gDFe9LBEdp9589MeSkZKRgaLhfXRB+URw/RU13SYru2gz5
qrBqkoY5iOnZ6N+ESj87BkswHBQNYajDg+mET33YHGJ7+jMz2mhdDeY1ZDNlKe0Z5wmTjJkovQif
LfCQeq49Zw67ibakHwfrMU7uGMyg/DqgRE5kd7YKwMrqjgTrqYmcTRTktPutbxz3kC3QzjY9Lbgk
QRoyzC+uejCgsj82VXrA7jSugK5fp2gXeh0ziuu6XEeCRGfTmj9VpLawFY+0IVBGUwYJzxQClWVs
IJL9TjGChF5TEYT8obusdnw7cxuCbvYJu/iTZHQkuRQ0E7t/GKr6Gw/lETup7vd5Ifcmul8eNBdD
J0m+ZFkFNn0c2yzD1SBfaQ1sw6H505Sc1KOaCZ1UsVILz1pNX7VpjQ81BylpOekLrtS6uxpmfxBz
RIIv5t2ujQGzMAFUfYiA87Iz963zrZfTeyXG/WCl2Nbrt2w6poA+UZMnPNnhJWBlcZX75Djma6sD
cu2a19ANvsqfabKexsBdc5w62wH4R+4R7l5mM5IBOs8qup9iO90C/nmuRAaxuiE6UE3vUFehiJHr
hKKAphu2D/ZsnDverMreVL+BCh9Au913BetBvpSHNk0LwZYz1uxOAQQHOmBrVeJUXGIzoWM/F87M
29CKeeMsF0hMUHKsjPeYgnvtdcYD0BfPn6IapHml8UZYrxDHP+2Puna30ahwx3J8882i/3AqkGoJ
iVDj1AbsPxL5duHFUaQSZ8/D7jkajLcxeevUD9SLB8dMAv8+ZmR1E47QHOX4Ah75kM/owsSI/AZz
iV1OVJ2sBxhgY4pCrX11dHYxFU3fCk/Z1qF/ujGm4TxPcEknh0gAuhvGQE5Htf1VWjVzbbxyNZNO
5f4eT13ivJakI3FwXqg5e7+r82ugNX8xNW3jKflyTVABsvsU942S+9Ya73QE/0po3LUhtfckNLg5
BbiVqfvqp+gHNdOBa1j+zDLjmiG3RtJkH1rT58hCu5t5j01q4nH+oUfsUUcgROZWte+tpf5uaN8m
GZTFPEjPKvpJmJm11jRIz3ZQ08yxQRMxg9nMEXjNnKk70xRofqlnYD23SPFcNsxEdFKLA2jqMcW4
kLx11lBsp3wAz1T9MUpOqop1Rk1ynw7zt9J6kktOtG1CqsAsv1Yo5jgn/4ylOBo5pleUAdjWoCkL
/rpISBAkJ6plgmXRC9rCtfF2cHITOWDcF1DVmslEaUIXkALtRMciR26ve3dimIJAE+smYSeE64gE
sbNhfWz6FC5gNx2CvrPYMYhqy4beYae96Zn6yVgVVtKS715hc55vADwWhHvDPpIrsoEr6EolSuPe
ars7oyfojl7mUYKF6c7YVJVJeLMmblz9CReraY6OR94Ld3fBiqxyk2BHfLTF+J6agAHQBuyFMTOU
rIJhidHuECtESTJ4GfGBKeKkx/m5KpW1gcTIcs5RrjXlkT8sEYVLs4xhq7udoyKEWeuYOzkzPITG
VXBbW+ITW8K4KvAs+56rWb4nH0E7v3d9HACUoBEyOA9S13vGA/ePelfk2y6TL4E9vGAbJU+SD1iJ
1IkJ8XeRQUdAxy/H0YVRjY59ZlzQxfCCNSnRZZQkR/cAZ80uix4rTX+2LCYWl7H8CHsOKdAdLnOc
XSIURN+LnIcmMZ9E5zdNwyxqMvtbRuGQu2NsQaGkDRZy/mSC2Qq2Khdr+wdV+4Ogw8OgUBqNjKzb
pLl/ZPGD5ew9R4CjFOa1QNvazbycWIGd6AVDmWqCjFI5x7zl7ZLZS13gHYlTeWcRk9ay8kCd867L
rPELjkir3qkpy9NhbzkI/1KPd2gHGEqddi0cE9gnIzlLrJoGJ8JVhEVpHZvGI0BcuTIhzA9tfnBj
MBqSgV95rn9BtILz7C1OcZYoN0UwDYz5IWKU04qjLgQZAbLQqX/pRMDlSKy/XaRIYYF6UfCc2pqe
cKlNcsPwFlDANVCAycMeiWeMkb1TsMmm9okbCgKJsr5t1XyY1IKnCuRHPmO2EYz1tHsWLnx0WsUi
bBNmpfFE3EB78hgrg89jazWnImrfi5gOczgyxTJx3pyqu9RjyCZEUs1XY3ZxBvvaGZiUg7ICjOJR
pQVV86KPx9gdP+l87fqGdhySeUqCUE7R39RmaqlS5cAgE4anS/scjsPzAMWEg8FCV2KaKYTfrxoR
g4ktey3yoCSSdV9VOdlxOz7RyYr8mqOwaHN6D2XwUtkeM4ZAjRo13dXa1gDp9+WnbhVHxLXHqY5Z
RqoPUOhwx/vwfiHRzmTwaPVN63iEt0ECT5rHIGt+tcxj7IpzCYaY31msdCeEVZrR/wgU6mteUnNW
ZGIUkEPXGv24SA7d6HzRQhO1vEQGs2fdpKoAXzB+1VPhtynyF4ob9l6NGLDqdxjmBmZsy7sYPNNO
DMO3h4LuhvF9OI7lwevu6aXMq3lpaTmEDZEMGCc9Di+BA0/WLZbjVtqc6g2i1q8HpZAqmxFobsqC
SH+GhWemWQm40qy4fNzqLVQx48sc+2FAciHw/mWKcS1lt0pFP15nJ2993Rz/uKEx+9KlWA7c/JVj
2WvCMcaVVASS+C/mb3cgQYndOfDySybcbYWBDDcFpgzlzSgv+TeS+DW1XojNhCtBl96nxvvb2/XZ
zLJd2xXgZ83WYz4Q1s4Eh8Icd3eOVuyKODq7MTnWfOLP3SYX9Kefkj3IR9YnG/GWz71ggjHERV1n
aKwZMooR+blGiloVurYvY4TPRrBwKFrgEqjHADULzcs99SmWhKH7ZEuOcCnXvsl2Og9Yfxq7fkZv
d/aO02DhS7pz8BPMg3jIkDPd9pna2iVu+MispwW6CAMmYw/Mn4Z4yAgGEm/uTTpquYGGDW5v5j4c
GBzeW+BaQBPI0AO2ksDx75s3W8NXlBLoR5pNozO3VUdQbm1z0Yimv3hZtWULMrcUZOtFQrIb2kZF
2J9mhZdTWCMqty4fG6UfYqdL97XsXkyz4q4yOQ9Qg/7ix38WMwYEtwthj8TsEm2IgyYVXBMtAkz/
BrKa44DLbaogv5MrYzQHfhFQT4d6aneUm5irxk3NAZODrHpj7BgDjF0OvzaezxZuoJ9HCaOgMhcQ
qoo/eqkYCp3l4dKB/xQd6RpUeEu29y5/9Dkt36h8Gdgz98chFr/hxNDoliEYGeQdPy2Kp0mejYbZ
6V2LkVnIdN+TJYgm3sbRE9Fn3GujzyrVrZKKY2U75FtktiJgrsa4tyMbpEuHVhFe+847s1axcCY9
Q0O0kzGlr3GZIIyUb5zMukOqD+/6gHuMRLmXnOoS0c8JOoQ90roBIMM67eBrg1mLomjrQZL0jSFZ
ptBw5ogEEtzMGGyGZVfawZFyZ86Ds0nDBcvalQ9dkJ3rXGcSGioWPBkqYqwOfZvwizDnlWZtM6PG
eb+FYIZSmbvxRnXdQyv+h64zW25U2bruExGRQNLdWr1kyZJ71w1RZVfR913C0/8DvM+u852I/4YQ
SLLVoCRzrTnHbPhjLLPQ9qS62a3LCZ2wRXF/R/7cE6hgaDKRhkwC2VEmiscJ2eKql9mz6KPDEJjU
QcGpVNNvWYE4jdOXNks+u8j4aF1+bG6qvYQNZdmpVT9kYP3wDMCt8WBDOxhRjjUFsdVWuv+UtQZo
W6vXaWlAJifVMBupd1J9Z3nNjJ4lmadPzVawPGUd/0GVaJ+I4ZUy0Z1T8rsJ0udoqn+MP0U9UGTT
1rG9E4Wj03NvDkzzHYLOqB6CuELm7WJQrBCzwZugxbxxAgx7IEK2AwiQYryhIXrTA+OzGLvnaaJa
mVvpa+3Fz23T4Jp171gzZCo+DlymR+Fcpir9ECkiJEtPgewpUORl+YJRgCaA3LltJncWaSsTnbbO
jpydNQ4nGZkbHQvMDujlvWZqn4GdK7ITyIejC8k4MeCbnCuf2ElRUA+sl9ddDejdBag/+KBj/RYS
ks7kHzIvgpE0W9P6vLZRuakr+2duOgfDq/5UaXFxG0fdNRntJu+gs6helVUMfy6xoWjRZi2J7qkC
dcCXSRi7De+bhBwhygemM/CgWuoyqJYp3nFVHgiLkw2YPC8z6fJO91EG6DSuLmrkt4TBjCprBGsh
ePeQFd/FOjV3D0w/M2fCrEBT73quaLSzwZa1eO19U36WWvKV2PJrBGkXtbh7bErN7dug8Dw4sXFr
NWo0c1BAg477jsQN+vL6tM4Ugm67Hddpb5urtsnemJnAsUJmSFGzAzaeEoGbzy+YFCdH4TufvBcI
HMxZwgkOUGb5N+QiUVPg0nLc+1qGMEt2kdSrVaUIKwiwKhIjrDP29jq6lvin6Tbk1UQS0lU9rI28
29R9TmzehNVBA3MNOAazIl0ZpvprvR2vRpdD7DKHH1NSPEfkivzCnBfuCWKjakMILkMu2a+AbKec
cdABNyQFXwlBpmdsQ8FqSL37IlVvpjAvnbA/ilSsHd/4kxT0Lsexc1ZNsOrQw6x1u/d++mCi53mT
DuGoyU9eFb5g0sJUz/UhDT+FkQys6t+Rhn8ZJsUFxDg/s3R8UwNzyCbksuHqAfEFJbA84GBZyqq7
logCETeA3H0dKv3RlppgXR5Ca2TV5QcFqC5dzcF5lb6CT8PPgJLXqvAtc0Xu6qsYYc9JWvNGi4cA
NbFPV6itGUbapHrpa4wsOte5is5HL37m9XgIJq/Z2Ob0oFrahiIkJxgpRwFxLd82RImt7RhpfoSU
G27X6xSm5VZUqlsLz+m2eLs/054rkibpe2qstCIAo5MOuDTsn5FPrUXLH/RjcZO8AZg/ZnRwPUrH
BrMZuferUWCtmN5LBdcqMKibMwX5AuvE8MC6Q+kmYqJ+3SEZWU09CgUR/KxSiv2icn9NOotZIHe3
vmKW21nnXsHfKtqpp/REHwgniPwxUUr28whOi025PUoM5hPtm50ZNddJGuFERGE2kokGhjjbWk2j
1o3NwihpAOdR1LNELMn4YRk/joQVG8MMUKE2varBDa9Ko/vsNMe/1PJH0VBFtw0nZVoy/WY0ac/0
rraNAqZOeTfS/nTcyffc4TMNaEL3gW7eydBhYVlu9RyBggvsZJy7B16ji/sxYiaaureQkMa9KXNW
w+NQbqw2BV2uDztsafW20uyE4262b7k+b1w/+dEbAWEgmU+NFTCnhOH0WCQ7ENsqMqY73we06EbX
rG2+2koUGLbBTo/O+OopiOlKUmOLJRC5AItvZ4SzXqds97RoAUWAcxZMwhLU1yvUT1MdvmUmem+z
FyFhIeKexbvCihhTjUwZ/cckpvno3WtarN95vffROkDM0l79ad2RYiwnlYYvQZTUKqGPruC2AAVv
zb2qZMWaQEZbHaE/57Y+X2jxOcTg8/I6KSgRdPestvSwKBA/zbKJAF9J2Xb3NpQog0b9piSPZ1sP
1TFu5EcK2INCfH2WMj2QP/uixbRqDHNLkOpc4AQrZxm6vQr1+KFsAWgbFEMC1HO7CVrGHb4tBqRg
q+YmDDpTOkx1iy/VeZM2M2wxsGx0bWNPTVzcRkELFaHlwUpa/2bgfUHMDpnMzgG0e5W1znV0hGqk
vIZlj0w0xsyYD6aYyvAezzXdb2AVd2HCpZJTaNJ93ozIrbtsoBPmUHUwSg9UU6qec118FYbwd7pL
fAYwtJHrJZ9dVzCJnMjwAn1EMrEW085uHNI6I1YAjcbs7WRwSiZRnG9kM1bHWkI+XTbLrl3W5ZyL
9+hSR4Y3bdL0tuaIne+bOLdqVOoFMp4eAwE2O1SpdT+ynQIXv6ZvsXhv2gJ5YnOPQE7bxoGBm3U+
tGyQjrNkk9bJ7pD9yzku5+8mnINx4iUdh1zrPbbXVTejQ3FAAwZdbs2I0L+7xQy6MuE0cwVU2bHk
F5p83xQzbXScN37m0/3GeMkqFTTqstGi/9xadt0ZnEo8awvE7qAVXG/KDHggk2duLhvCIMj3kMVV
zhTcZM7mibm43VG0JCt57qUum9bP6+9bmev1+mY5iMmuQcg7PyjVjYoXNP7I5h9dHdoDLHL1z0bK
iEX1cG9moYbRx/j0UgCHDq+QZYa+ciiKMUHwgEb6mqh5EXbPV5Uq0qbojMisoNraIHr0B5pYtQ2S
yhgmggPmT2Z5w8stpjp8CG38IDQLrAGW0ClIgcIdE2zbRxStW9tSp2z+dnv5UjeIxsIAJd5orxyz
KGH4JyZYgEDSpiEcETr+adD41EVE8sXfb2b5tpZNM39vfkukA+IjInx+LOdBNEpv0+nyR9ygw89P
2m8ZUItQfEi2/jQiZV1nRUV/jrW4qX9REP1Ndp2G1xyja8tfmbSuOYKfwtdVzdTn+H8+F0n7jLTi
/fJZfd9Nf5uLluUxCaxaRS9+hvTWwoIft9wcyMBN76psaIhOtD+/j/XodL7v7pabQWUXx2UzZDP7
ubIRFiw04chp3YQf2XzCzqepZUwOEW/Jm9Gw8Pw+mf73vFpOLj/J/C0Eu3uukX71vpySba+DvC0g
vugqjhFchYcAgcNu+UjdhcC7fNjq35/G9+/j3928yZCqIsKw+VozUAHH5VYRTJTtavqMCCMoiVZN
ffzeCO+fW8snRjeBdm9NBz+s2umYMnE6jipBxzRvEktrkQgyJcnRxbDiBkrYV1V0a+cNbYVu5ULI
2UrHZ904SqIIq5zrJLim8OaNMV+uUcU0sinrRhWlEakmByulZ1/pIVn3QzQe28w0V50XtqiZwL3U
y4b6fkg7+vL38To6tTujjZvD8vTlDiN0iYfIKRMsz1ruKMeo3ccTSd56pJsny/Suvgi8a+UYtGkp
DGc5h0hCQ1XjAH01nax/WB4R+rV3lWb3Axn4HKH0n2dmHazwoGS0Ho10XVJ2vlmaG9zsahAbSkLt
97FBV8FNc3NiXqrCQOvN7rIhDledTPgzy7OW52M9ah5GLhLdv4/6figeo7zMukuYRVdXFPYprjp5
JdkSYwK2aNbJsbyG87ERH/Qmo+m9nmQawsZhJs5AWH8sD/n7ODs6QYDUHpY/NEwsjjkBpg2aD/S7
6hqVlvH9T5YH4MKRpCROLODwSTIK8u+EVbo7LQ0IT0UwiS4gRBMvCp9ae2RvUkFe1V1qJdZVat2x
mnzzfpyfy/huXTUyAFYZZtzdcmzZcPm1mOJQCPh7TB/j9H6eD45R5R9Upf5Qi4xupZOM17LcKOpe
Nxfipo387gLO1rja9vgUJyI/tW1oXpdD3UhX0CElaq0h9VgOLXfGKNcPtsFiYDm2bDxzbPiy//uI
VrHmC1hSSYN4nL8PzYcGulOp6OHPD1nuiC2yqFpbvv3978txmEZ3Se0QYvLvq/KYfFGSpi+/PGKc
X3zWtvW2szXwQKVTXaEu567lP5Tzpnbh1UqS5/oJA5AbDNZVLxzrKhiRV4U9VkgPOQb+ybrCOFcz
qZRO2Hxs2XiQIk5z5jroiL+nV6xZ6cWWHg2300Bh6i6pOmejTUBKq550SOTyL8qO45NCPU9XGPFA
59AfVsxEYXsP17Z6kuH0VLfM1ydHrTH9/WzaRLtW8yavVbgNDT+cS+f+dblDFOQtGw6yHQsdLY4G
lSZnpfrD8pDvY7V/qljzX7/3Yk2/kXNxGgxp7IihD/elRtAGduPpgizgbiqIn5k7XVEx3Ae19ZMr
1mvTELHls8yKVYTyvqGdnlwstBh3StOjtdcMLybu6inSn+Pe8O6Kil6s0t2X0vD3DcDUxucFM2rc
WbV9ZzsoSRrvPOBPGnG6tSr4Kj1YjVHpROumsO8qMnaazPe2Udp++UN3iHUMY1Xk13edkdR3XpF+
qoSQUVy9uaF+21UqAIEfgtyk6mX3pNb75U/p6ebeDCKiPxBv84s+M1Rbx4nJesmfOWdq+hVo5JHy
2z+NaDgqTLrcXDZ26wrmd4OjrZabct5f7rHSArQQ5Oc2eZgaxbCxPMBLY/+fxy77pZ7qQE15Vv3v
LT+fxuOUfZFPQtzYcuf/PPb7nuUZbtysfUIkD5WmQV3/++jvf9pBoUZNM/9t3s1rWrb+dnnef/3x
5d7vFzYBbnDamLji+SVR2DTv6tGQ69H1//Oyl0f/15/9fmJstuW6LiO8T/Mz/75e/e97//6Xf9+x
F8Y1ll3v8++h/3pj//tJWWJ095K0MLTafAd/n6Ogg60w3wHSHNVTZVnxDpS7VUp1K8qyf9Qi5e2D
0XfuSCOYGbsSySo8t/hgxnr/KMVQ3nqqMfPOciR2arUr3ZA8+QgjJb3qg5P26BIaRpDz2HfjqSyG
qznuOsI6XpWt1RfE9AQCx8p5lGlPEWL2yZ6sqR7pAiWjRTM0ompqsgwfaw/pEY9fa3LqH5dbQY5+
l+5zfELfXlNl97qtMLXm0WaFR3kL8AwLDZ1lV273Tx4q0jneu051bFglUca6O3irCSnpbnnWstGy
fJ008uBWEFJt4u/uDUl3xnOso5X0yb3Fb/mu0l2SYCyL+naOHiyUBAr1npoOFdCJZY/0hIkGAlqT
vMGoFgAfeIhgdG/zMcfkPN/SiiA+DPSLfHp7rkd7qXtMCet6Au+pE/k04wpFhykPCwaXzvFH6Q8f
Ycabd3MW+EIgFy2txj8hCSEK0Kid1yx3drhXSauLFOFOg3mm5RqsoOs4H65Jn5g+cHaRia3dtNx7
H+gsfFSle8mM9NV3/fGHjJEB0d548lgWnFLLKKk0lt4F/QNGpUJ7paTr3KpprB54Mj6VlCIO6wHK
bNb0bgQZNiC/Mt8cRqBRk9Gjp+UkYufdDLXVYTS5s99aoxl7LlKi7giQqSiftAnwyu5kLedAGtG6
5zSkmIjl/cFiVrovKesB9Qm3y6uEiLOaDINonG7aa0qjjk/JC7Vsg6UjF/5zCapgbtIN54Bg0qM9
imAlM/0rsfLxSs1XfW+qhMockem7QTV/oGHVJnp15ewdQQkmJzTbn8YOcDnuC0cbd5VQ9PEdJwbf
27T4ExACaejtPaKlLn832rxbD801K9JVN2PMWoAluFEiWgvzbt0KyRnlqSsQTIoK5UuaBfIPbqcX
mBTNO01Q+O152W79iESEwt5BaXCaVahcTOSE0d4b2Pfv2pE2LcE92O51VmIn3zb9U9t3/vetRP6K
80G7D5OxNNcVMjYijvTy0ZpRdMi8X2pf824VPRZ+Qkj6tM6G7FkpHZtDzNzS910Lag2C2j52s6OR
+cOZAkSDl87fohloDyiFyjc+MLjXBCkakutmmUiYa8i/By2tbo1ZfrpjEr5BVVRrZNHxQ+cjtLNK
2mBmqT4jNA5EEgBYCW1jK4eyongOcHUIqSQaDf0BqWOGiRrqIGPSeQ+DyTormZi2iXl3OQb25OiV
FVEZ0zD+iLhuyKb9GDwA9ykTvG3CjIoxJQypmtUEJWFCGwgeuv7XJq0fArd0T9KjNpkpCdF2Hkaq
iF9YPolrasflua+CRyIECIYUtLlOowlU3CQN9oFgZOdIkzja9lCdXrWouCURYmRojz6ooe5dl7r9
1skyX5eVYT7UrUX4QJDAdjAA0ZZ+d1/HilUwLaAtsc7ERpuh9eSGRXDGsYPnZjzkXvhh+uls6UlH
mjmVVMuxTphnvYUxsWXO6d4CDbGxhQFZ4W2490zqVtJyjWPgEguezoib0P9N38W9tJIpCoikkJmQ
47TwxyjWS621nnyrrjcuUvwtazvnvgyjT7TexRETXrGytJAfNGjEn67ykWNS+riZNYpbFvXBDzEA
dCh8k0KlnZ3CkquisMVPEnxxfmlhe+vlUzm5nLYyTRCbOM3A6o5vDcsIpl/dPsRm0s6DIvPatn/R
E39k4u9+jqRrEGmqd4hr+PXaBYnyXLKSw/KLHnuj3mM+6+/UzNU0MngFGTzagl79eozmCZzo65s7
8waKrKdM2vvokeZdnB/WhVXBg5f6zjnSgvKFYZprTM8k1gnEARA0rzO3nprJkU+mX/0hqCiXiX7f
zFwDy4KVrZd9fq7mXWfeDUWkVhgsiCUq7OgCJglTV5Rkn1a+S9qx/jXOaNQQvV2l294H6u/LQq6F
VL3SgMQ+aXz4lKgEQ1qXF3/Qr8ziP4T4d5EVU0PAsnbve120DftGf/KmxCQuOOhWfqMIH5tpgaUy
Iwr1XsFpym6E5vAkyGIDY87PW9NXuqhXrmXNxEjhRDtfqC/TtTFe1g19XmnPKbBctSFypETKDzI5
2x9c0qp6I3gJK92piwuQCbV1IgTH8OvV0D9FLUiXUnjAwNkLG9qfWoD/eeA0iurk6Xt8j4GxH2Cs
BYA87fajssqzIxMo9An93zzvedec+St+j2htlxE4W7beQPTEQGX0ezTEtIFaOzVv00j/wyRUbdNg
dbwFpnNfYVF9JacMa1WGI3fZxdmj3aGuhIoV88tdhsFKAulMPeMQR4V7IVE324djmOGt6O/xookP
cBke/0XaD1Nq0QswGytBTTlZzzmeB3rWc7l3dj/Yxj+3tGBUK8x/IFhnhJQLM2lf27Qn4rGkSb8c
JK3qLRLhLiFdb7CabquLkFmvUvoqDLBYh7mTbxqzy55zZMLQge2vwSUXSA9KfYOior2W6JVQohgv
y56oPHrIW03p4mXI6uzetqhIFjPGpdXw8QwG7ucBKeDDZI8rNF/je1uj1EQkXR4iKcKnWDgEsI7x
NlZiJ/sGGfhyRdVYsvYF9YnlmGxKwILDWN/6JPS29UgmiAamcKiyT723nws5pEdJNMU2FxhpqtqG
YGnb5nXZQI4hSoRiE6opjoUKI4NLVvMyKRPSdPaGHtarMe5wyuvk4oV9SmQGxuyNml/yYBdIDFMm
Uvgb9asZYLrnnLG/7BEUZR98tslL2gEmKHQ3/NWZRKDqU1Q8GpOyjhBf8AYuV0yfvgOJbl59g17q
bZd3tuzqAoZo63ggShGVCtaQT2ZovlkSd08Oe3mnAam9ObpLwQm98irip/JMFnDbDvZTVFv9M//0
y2hr/37QiFqOksjtH4ckIhMlcJtz6eFCy0vNefYMoh7aKK8eCLNF0+t0j3nuDQ8Gq/IXXTaPvTWq
h+ULbv3hsdCn+lSl1RVkbXTtgoSpTu+kn35IZVTm+odhh/jbvCg/BYJH1BoAWsLGQT51NBI0RjOy
8fruFJip/qt1WLuHmtsj6bDzd7+EI6/cItlrdZO/N1z1HcnMIPEycXNS/VGafvbORcTbZVW6NW1U
YRESRwLtmk0hGWajvDxNVrEdNJ/gxaL/7G10QW0P5yrPB1LSqkBeBPZHajL4EKOqeRxF/sPzKPAh
ZoAG6RfJBYbxK6UP/RlwZfgMekmbd2y8Vw8QjeADpyfUhu1TX+XdAxqfGB3Cdajr9HeV3nxMR78N
/gzTbcN9gWK6tuUwW5ai8i2IBOEimUfHad5tmAWAj2jpeVXYYK22AhVWecm97UzEHqb4PL+HnUh6
Nr0bWPmlTj53GbMWWXaXzcLPJ/8S86Vb26A+wUK3tXLOWum5x4lZYoBYHZbFfIxsUK4uXGjPfW3g
VUoSDWpSTX4kHvS1O0LCvdO0J7gszgP+V/bMbnxJpZOeHEoL1w7nx1HXp1+UMvHSlDV86vlSt1zv
aAZmkARLHChc+Mo6bk5mFbwIkXf32TArdOdLk/F/d//eq4Vn5jh/ehWrx2Zy64M+0eEp0dRRTYeu
t5yGjhI0+mOdcN8ocu5tbSLJLDIuRknbqlgu6U1Ycqm0x2JjSmpgWT3Gr35MOjTMj7h1kISKJqQO
hwSit+LiYk6lwfy1M5iTUve+SwqwTt/oOlEgua9d0VM5YJzSabS9J/3Yr1HaioM57/aBtSe7e3rM
kwfihZyH3GIVwvpwfM+G5Mqlr6Q3q6wnaZhvCjEaDr7gNwr9CkEoWLImqgskyVBP6oVa1iZwKBp6
hf3olB+RSOCbmP2bZRnuMQtpmmcqrzbKaXsmv4V2pny+A/JQ3+yYwPsm3wYkuF2iyoFAZU8NcwoW
huhR0a1LwJ96EehnR9BR1/Igfg4ZpgjkcbcgRsVKNYR50Q5hv4lLsbKhfN20jPNu+WCLLkQkS+rE
ysYiuw6KWp0djegSKky/EA6gJ3Z+aLH/+98bmqZ+VVYl75e/NOriLReqOC3jV4P6CttvKs5JIgMc
93imCNZoYROUww90yozCjwlYxzVKbABebs24HtfPdZk8s1Anwnc+NDiUyirLxGsy36masoNHg410
uTd23Z8kKaTbMkCmmswExEwgthh0z7mfYJK8kOa1WY5b8yAPydr73g0C601QNqDy3JEhieB0eZQ7
yWJTAMqkrNlW2zqyiHXu5XsAZPUrm1j26/MFmOSuOreQa2Du3kd2Zn0WXfIZZ3ryQcea2uFQh+s0
HuVBxTX6kcDDhd71l9Tgo6AztJXkzuNqA6Duqc771ZNXGkvnKXFD97MfvE2mOTlSONDIvhF3vz0N
CEbcWu8kOZQEhiFopazBhHgIdq2txVgZu+F+hj9Bi6JxnaJNAB1UEfcB7wZkGqBFNs4aiGzAOtIv
n4c3IzIpvDlu8+BpHVr4WrpUHIvmXJTgNkK9ckmgdYztTJRLQVGGia4/e/bwQYa8fh5JBHkeIR6s
WLP7e+GU24lzG5ovbitbcXomjbJfRaKxDJfxk59gMMqmBL29JVneWibxS8tDyCG/0OIM0DQ2xjGt
VPiE25gpqD3elj2wI/hXXKqZPVk1yyFZeeGTVH+C+UFuIqZrMxkIov+zPOUtgG7VdeC/82p1Qv68
LS0UxWlSkktl2kyyCt/+SQGVrsTM+BOOa2+02sbhOO+OFXogFxZqkuXJR+gUzx05EMFdAJyGCd4f
rwje8YfcT76n7rOkSF7UUmFJjaZmvtXZePiB+n7/sNLePauKQDlGYf+96X6FUae/MRVk4c1X7CVV
9KvttIc+y9sX3zDFviq756G3cdRVOZrFKRUPeRaKVavMddKm1hOEAItvhJcTCKWxismM1UT+3RXv
FMR/TjtwLFs3aHGEgVn4aVefccUiACCYvi255OFQT6JXGQ4rrdXPEzN3VILE2iD8N8+uSW+CIF3y
i5AlwFoLZ6QCGSYTkWdRH+SIlgMYWiKI9n2GKBxOqEOUTqnOfkHmVduV3jZVmnMpNZdajmG8lLWN
DUAy1mvOrHnK6u6K+wnBoRPQ/sXZTz8ApVNSGTvmveqqMVe/Kq9P9iontUeUptz4gctkw+p6Lu/a
HufbTPKb+lbs1dR/lrbNQjqYDJDRy38iT24j/YBUi6j1w73J6QYuCq+88kOCo828eId/UvQmQumm
3WYMBZyiVnHR28GkY9w+Cb1sD1DArK1bxPaRypBEHNc0t17MjAtrtoFOT/hamw0UMg0GjdU8fm8A
vmOqNcABDbKqt0W8lhGxE30btY/LRqUlAZJJO+3CPP0VJFn9GCQp1CWz/A0m6vvGfCRIIJZORuQj
py/GLYvEYi9wkr4Vw75wPdZfLnyOoKQ5odfcUpxTRdU+NLVTPPRJ1kLh8sWvgfexJyuVULU4uF/A
swRoQBezjQnCQRddQIecyesL56Q9ClIaHxVI71p/iJCX2b2vXb6rp20p0jUcF7QQPTQy1q3hsEUt
tyMSagZbmw11RVXg0RiCw/dXgfd53EQB7JE2YeriZvo95216GJiNQD1k9ht0V2oF463J8uJxfmc4
L4JB2J/zjcIdnc8gGainQSpUXf9s22KuP7ZyZ5aO9xqa40E0+Vc/xeZV19ts13iQgNImc1fftEwt
4Prj5OVD1aBkWKCdZulBDcusU/iJuFJdUAKi9J/94t+nTy7ScxVpGqkC5aUL9WSVAn09QQH2TlGA
y3BJoyl9cI5d6oUnyPHoOHL0N8nQAwTRC7I0VZ0QsumP41X8TitmBLSryKethL5fToNxBKaAwCjc
ILKh7kFlZNnocG/QcuPsMnN4wvR3toGpkkdznrv7QY1PuOXaZlgGAVLjOpihmUZWu7sIqtI2JfTk
DKoPaTbabi+tQv4vH41ClEIX5BYmlv+7Hf5gzAq/cg0ZVtkgw/rOEInR7dY4grN1l8TFntSjm9K5
9++LMzOK9wS8fg8DkAOFWA0RNaek6ZsTiEnW9VYU/XL1k6mhzKsTOKCtiB7x4OqP9MjXnjVkF9dV
z13W98+hGfXPCdFD8JeffM+sj0XBaogQipQZqGk0z7XgyqfbGFSisEMjOf+MaJfrdMSAN8lmFobL
Y18oogArjAZdkzFUCOS9gduJy/cbMzsz3OFudFB7eWpXIXPZpR6CvzjBtFGktruT89SdakhFAngm
zy0BPsjtCjs5i2FfO1BRQf5ZeyO1tLdOYZpi6XIYq5l+3KWAYP7PnUnh/TQn4V4WjGzN9ONcoRhe
AJfpQBUVRdK907f1qgDrBRIpRcs5ipQ8gsC4Lt90DIK1FUlI0602xlNYVMNRj1mcqmj4vfxycpMe
UxznhyZwvXMlYxcCjZsgyOre26zQ9kRu4TX3tWsHGuAjZVDCVRt6VzxYxk5q5rXswmltzsv8ShD1
6fm0gY2ZoF1RdF2g8kxiIa8sQxckUxINHO/YaFSMPWXhhcq7qTpQHs+bbmYyULHohxknwpEguYWZ
wxmLsXytOXI8qSDAeZjgOqcgP/10qVTddROqdc1NMR63hnaSbTltXM+orkAt+QrxW0RYcgASF4XO
eOgmv//eSDahb9BpTMr32E+CTSknjOOe+FJ5NG5iZAIH6vcVQ1zW7SkRNY/L6j2eQ5Umo4FA1FFH
g2iJXAvI+l2KQeOXEURbzxzkH86xo2enxc4GkrexvGw847sK7ho9dX8y2SbyBt/RKXRLuWdGUdCN
9mgxcsXTJbpMr+123+MPKECCDTKre3VI9oxFMv3wbSIRpEqoqvrKp2kv8ONLy6QI6BEXkRsYnEzv
qa0xTwxzIYH6a4eacjyUc3GEhIx1XYGBSOoJ8KTBeexE2W0Z7KsouBWNbl0I7ZotwXX2GavfQojm
Z4mOfA0XetUrf4RYyExq0Dl/S+JhQCQ16+W3BZCsfRxSUlJ1J+oQ3qDDm0HHLDeMdTrEE3mHGsGR
BKFLK6KaMIqQ5jp8LMfSt8tI4cxj2TBNGNyR336HxUxK/RGMizcp1GeVwv4GCjis/HDcgflnvqMV
6VvnvfaZO+3hZUD+NHx1LAxsbW0+GmeAB7gPteElsyf9DbGRvpZuUF0gbHbQrKpzh2YJ3wj4PBzr
VQ38KvBXarAn7G3Fsw0i/k+t/6JeZ23hmRYbBQL3TFF9bc2pS6ocs7PZozEdSC1aNs3oeCcqv2T6
WisQBdFDY2Wf359yWBnnZT7QmOhXhxZABBWgL+bl2qro1Mwi7/X70U5JzwsIHIGLfowMrkHzHLOn
735ukMULAUCmLDVx7clTOCa9PNljT/W6KKPhCQ6+hVI1q88Z9tI7InTGqyNAAWYEbhdO6ny5oYk4
q1SQ0TMfgkVQPvmkHOKOAik5oqVC0QWTV6/7Fe7rgMgdSDcGtpqdyjG5TkNKsGGOQ9jFMN+NrTi2
oYLRC6oJq51ixKza3TKqxgGkMMOazl7U6OBxHMTfgQlnx528p4nAFTTpw5Nme9FuOYtq2alj4gzI
IekAX76vqwUj5VklNCEAS3mXSSu/POblTJYHcJF5Q/k+s44OAVpPSWE8Ldk/VoHXMfWSW+2lt9ik
WRM6jXf9/oN1RHUkiOqtTjTpOrKpnlHcMDeWXVOUbWMaOOWPOApObqB3h9yRwZnKlYlKl8kKJrG7
xI6bh8611V3b+ZiEyANyHlxvmiiWvpZdRSLBVNjOGoQHfbR5MuUOjF/MYEgFtDOgJH5Y6lRxHWzB
VfUW9gUBNlE0rkGdiA/Wqp+xpJdapJCisPo9un7jsWiDRJx20VHp1oDYC69dUUUd3jVuxWb/z63w
31sTYhMlCvny/3/sAIoe7xgurZoBSU0FtIA53IAukoY1mHrzEmpAKRkmovvU5OZOdZlxwMtfbA0p
ko+IEDF8vP2vvDMQ1/dSO1euSf5IA4KNuozp68mPNk0OsWJlim78lptp8G476HlD/IFn8vD8LYXC
s49x/YB4jt5p1k0Xq4U+njRx+yzDYhaCgLMaNaJOKSBs81krtcz7lw3gRdolVEehsXz6VcE3m5L0
Y8WwH6QGchjdCovbBr/LKAWpXrMOJxTpsKGmWm8SsoMIg2ZTTeVwsCvTrXZhbFXAneG0Z/MaM+vg
Q7X1hOs+K+HBRhRYRoMiEX1g4y5kLQkkFdeQDrL2mGY5ji6sKK/9iPoZ60qwW3ZhQCFk4nuPWL0S
ouVDjHZoGwtzjH4lAdNfV/v6ji3ABFXvncIYKPvjIRwxKp2swfVP/4+xM9uNG8u27a8k/HxZh9yb
7cHJelD0fSikkGy/EJKtZN/3/Po7SLkqK+tcFC5gBIKMsJoQm7XXmnPM3J2G/mjUZ76ZasvsND+b
H1yapISbkxnmF3qwEhIonhx1dS+wxM6/4vwwJC+MzbKvoTYerOm+JRE0p3CM33UwUoMHyGGdik5f
qq3kDurGO5XgMrz1nji008O8v0p+pcilvjTXRBSPNFwZ3HIE9Sw+OKzmgLa5fHfz5mtfEfxswNEw
Ij2+4t4ywBk3uNciDweCgBvhM0XLXAd9TmZm25Rm8bEv0JFHClYDMFvkLkw3mvli0fvOy+dPKkti
nsgJtCE2IM5tyvAwGAn3y54ueBkLCF084K7TDlWeq6sYjD7Q3ch4VLDgMV9XXnyPcFDg3RDIp028
lO6Scbax6l3RY+AKJLa4EWXa9nPqAyR/F6ArB7BSwQKy5pkVwVUBcckJwKQa1mdGd+BPBYfOLYEf
9PssRBDgszGUAM3y+zx57PUIGcVA2Ul2dhhZybNiG/7SH2IU6jUJb4GjV8u0sh+VLu5//PWJR+k0
Kr571Mm0YOCL8XJuTgmB+2BSdJ8tk0mApyaHtjQnBb8Gy8xQcZYo81y98atgI71y+FriLTh8XiQL
EX8eVpYq0X+FKsdH6vr951GXjl2/qEvsWX0SH/oiT+4pHxQrXt0iusB+JMJj6l8wrbaKItx6OZYJ
39dZfBAV+hDgwVyndp9f5h6lkgXaWcsY2kXVTkfTsZqFJRR5K1nayovLEnoXAnZfgM7LIFVptNnp
B7o78Eqso4rUXIaW9aqN1PTzFEdSjF+DyoT15nT9ypg2I1/dq1Vm7ONRViv7R2pBE5ZT+WQ5iriF
xOEVqdyNCrsHXyufGBdu+zCXr06VDnufziLqqR+ElrgHUU0BfWQd8RS/ITjmgK4GSZJ0kOKMTIkG
td+s9CgmswSnN7H0NkiiVLW9tZkG9cnN6VNX9JO8qU4CfdjslIJRIosQICViQqsKH9c/SK0907/s
rAb4N5jwdrRzA0EMrjKs6THSoE/tldIxosV0SqvsM/9MBlwGFeY5+ZjKi8CTRL01XUemufPnutzP
Ewv3Rpg+e03Ur+tGZQlUyISIndRboq7nb1RXjPUHVfrb3nSORlFRjxAKmU9JKQbH1omLxiGtwgxC
swxc/MfwayT4LogU7bAm9Fbc583St8QqBmPglkXuLgB7HFPm8luUhcUmrSr1RHfw1zMO8l/P0lMv
oVE6SsRcV0V1glXim24o+Banh9QpIEzFk0QrKNIjsSb5JS6iZ1WNJjRbPeB+991u1U13TGy5YONU
0nE/P6GCNy0sDX0E0BVlqTu+f0w7T2c1kgUlP2cYnfSpyJtv97FP7z3Psfc2AFIiXWuecABnk3Ir
5LS4GZq9occWTZ/O50eU+vpRb7tDm8dfh3BQLrGtVC+RsZvHPajHmrM4jG71U2sCF9sAQiIm+Jm2
wKu6JMkSwoeSqTAmkuDNTqIns11buea/GyWLf8TjyaHrI/mII3mDfpxpFEW7KvVzDraX5UcwSppb
UfSsCKZrRlLjf2usNttYmtR35Gm7eDMDc1FPK4WiSe1t5SZ4LueKj3H/CQpFsakNQXHRhsq9yesF
dku6u2PJwMkx+aS5L5q9r+9RRiAX6+mswCbrCtyokfo+ka18b+VZQn0Pm/TbrOKoZSefiFawDeX0
uRjMnI6GvJsqRwdbrINTtoJ05LS+vDmOWW+pxcMt67qUxg8DoFYh2NJt+qWWLuapNcmOyXV+lkLI
s7VVPZrU2xH3lbxkiU37zzh7QX7HUW+8CFUHX5To6LMcuuIgDRou4+uWrKm7Z2sf6FR3nuReEJdX
iKL08GTK0TWvahs7qPdeHFarmqpjhzGmwG4YbWapiEbXdUEfe0N9Ed80IgcWgRkP38IxutWWRy84
HKgpombF6N3ZoWKINr3AiBs6zDidbloP0ORZz+fJfNrMm7ZNc33Q07XRp8oF36Z/aTofKQrUIiil
tCOnpV05jbztzI03n/PxcsAs6OkXNy3Edm69d1avrzExRat50/YLa18D4SDenHtDM/wkv4mI7Ek3
54Qhim4v0C+hK6pHVXW+5TFC3aRU3rgDHLqSoeb0ZBjt4UrIQrQYVd2dZuCEm0yL/vkhWoLE3Ybo
sN+90r6b6aC99KUpVuT3mYdI5t2pTkeB9RQyuswZVSma5SwVoQQn1+jSIzCnW6LiDo/oQj8rJAPS
1EjJDnbzXV/5U3cdFUSJ5oewiRKNV0cjM4osks3CtnoUokWoIWhWgu+iA8tX2YAITvZ1rT/ON+Eo
Q6lTyVpjgYodM82yFog+J3SlVAe02fFFZ8QGfdtwlmLKDQ+IczmjxIRfPxb+ijMz3el+icRL5bRV
4VtftIo8MrVX69chpaMp1GPRKvbO0DOLFMRJdor+g6aQ2pAqpfsHWxb+eb5PjgnSKMwqr1UPlXU+
oYwCwmOFveHFsyQpQ1hd/RGYZjSfntOJWk7tlM8LIO3/4GaIRtuwnOwX89/A7oWzTCdJ3wgUcEU0
YIrIyBR3ROzGkYL8otWkNfd2L0+dQYmMbUF9YaTpcIQ5OuLsaXNk7etpCK/4tQKCnOtmSabcSOfQ
oks9rdoFl/1NKRuc3lOfrdbl66Dq/i6eNH5aWSZ7WzbVMhJcMgtLGS+kscaXUOX4m0+e+QWg2jBB
BwiSguHJqVagRYy6Q8uHg6HtQuteK9wwkgS+iF3yw1qeTrd/0mAQEHfQGoiGvt1g3LeQ0cnJYpEj
VmwwWJ4aymKGY8nOIZf0wdbKgrhtBgbI/oar0cCgGa2YZAsBxg6pAa9OKhl35GFIGZFnzTfPiVTI
4J1yrS1j0nAgXu2VF03JbvNnkGam8dQAmA/dsNgNpgsdHI/rzlV15+hZKGvrUKtuTU57JKCn+rUK
jVfCEyadVmOBCTdpJutDYZ+Q9ZhlAYpkuqiWPeYCytT4ijlQbttgkFtVK/1z72erLmzUB8OnRJLE
722mfiA0pdx7ldKplty2g50atvqSDJlwVZJjfVY8fGOO3e0+K1Z4lpjE4ujn0MgaOziOW6l1/uXP
Bydnoj0ozc8/d2GyWhdBWxztGHTqXKplHWNMNYaC6lHOLFM7aDfB7OWdnnnzsyFlkhKGeNk4PLqs
BCnRVJDzuuYxpyONYVpvnzXa6Y4mrFtlV9EuaO1yqZj4eDsb+TQB4CfLgC48bZFBRoBHi9muKU+A
88a3ysCUbYGa26dRSfZ8qrwaxOOeXKxFC6Ozcn7TXiyRU2BZwGl56BoKIrzr2rPeOTZkgZIYM8V+
yFn9LnqCHB8+6xeLxj80rT8+dVZDpwWrSPtHDGwnenvXymorp+lSSuG/BW6dwbNnUzOYHBa0fVhI
5QOrJh6Gfz4b9ZErf6Nuw9pBYWRpX6kAyeYhKgRsqwzDTYgE+usQm9gsVP+9oruCQs9eytppXjVT
e6nh430gxlr08UCOqZai17aZjUn80Sd6NPmrTfNxpPl1Ny0a64bhFNgjlM2niKf2xKNXetuEo/UU
11x7JnVdMT24gzTJRWk386UrMoS6FC5BOaFfIt8oMYzYztQe8PA8M9xD+4XOkdmLfm6nrYCAy2ss
QD6Qv8UoZ9qcX/BC54G8327lR8SOzT+Gzah6PW9qUxd5InrQJQ0vSTlBMqbVEOSq+JTU4vu8ZXB9
ZQGNfimlfb1WvLG9/PlMCae+Otm4y7wKIQTmlotnavya0Q+8ea3/OtR1uOC8K5Di8YzeM7fx6Vkw
7VO6/terQcuvlnb553vn/fM75vemAZTqqLc+KloXW8Meo5XmxPqrDHV6iDGU2S4zr7OyIewMxJ/D
SyfB0mtEf6/nwqkgr3atMo2II3ucMqIA5U4NTtcZLo1C4KNlBdlufmtdNQVN8ybinCKw0BWtfwiG
PDpYAvxFrLAaGlgA3Ns6U5YJXuEzEA/uewlcGV+t3o2gql57yQV40usP7RQUnuvRjgDRgFTg8cmp
AV4mrR9f/XJoj3aREuejWslLmWl7Bd2xodbFLdfD6oURlRU7yj0OpPdk0w6Z93otKF57aO6mJsqX
uIvGI5KX9mEgC/w+6mePFsQ6Gyd1ttlaN83mCkqcnP0O8+FehUF8B16jbKA6KZt5s6/D+/yG2pkk
VYZlkcnDf5+/UFd0IyL7CcbW2u+9jd/Ms0tv7dg+ckFNc49KnyNLIW/lLXCcaz8G9XPqZ9W+r5FR
5sBL39AWAHDx/K8OFsStpeC2JNOveDF8ulEhmqW6+yah2++ILWUsPG0qUf1MlEp9S+u+OTdkSkK8
ZL/vVgO0hiI5DvRX71pCkwzpLo1X71RM099mFMpuj+uWijhn6iVQa+yaNGi2JUCyo24mmzgTfDYo
8Zbz5bFvqAdLhcREHXkRa7v6NsQGkCFNjX62RIQItf7gs51IAG39bAY9aUN+Vi/6UAVVVdPfiBvH
XTt7hJ+MVRqvrJ8AEqrHNKFU+9xWPDwPLhzxvOnvSpHTyqf6v6r+YLHSUMpjGrnKjl/W2JIEYJ6G
kWKs6L3DXFvEWRlePRov8xYOMtxfdWsdyC9FN0KR3gm8CmY2lLfKKrUtR7696UauYDnrxg3lmLWp
7NbeCV1Pz30G8yruFO0llf2PBiLHHyGRLizePwY0LQ8wSPy48++d3iKyL7j5CP7Oh9LqicpIYxKZ
M+5Fo96oH863XtXHVRsVypEqgFq2UcvHhsvxMSU9a1lKWb4lmrbriAB5CTCgbemjwoiGcoEk1WNx
z2GhkRY8CYQC20CWI3JuonXsf2M4TzIWj0c1CBmVGeSIVRhAEDOGz/gYp1Aq3f8JlxXeelCRRiLv
nkHD0yiwlIA37R/0mglfwFyjRi/WwIk5MNmvYI+wSSugX7qI3HYkddVoNwi2bVz4bph6+q051Vqa
QY+rMJHtzGXHvK8YXmwHooOfGfFaU+3w1vXquNPxnhI9zBB53lcWxfc8iNH5pfjhWwYp/gr6hsbQ
i204o5OkbdLsN2n+dXYVNaL2d3anbBVfw/tUJpMcTEyJORQxDSC3bFHn8aEozOFMEJHCdMop9mB7
MNw1yUveqpDQw0KuLUjy3yTQoKzK+0sWOpNomeIsKmx9MyuC4cCtwNa4d9Ocshcsprse4PqsSh8T
K1IezUI0R6Qlt3KC4swPjV7iHY/dcw926oUD6JQyHH5PbZasgRfn2Gx16+AbCiiS1EmOSjIQ+dJl
zoNAGDVlkao36YcZLkvYeUWk3Rgia7coQnWEqBcPnlN8j57mCpX6mczqU3wbc29ciySSr6mExOhG
tkpCVl1v6t5n9oFVc9gQDulryHBy+0hGMQqgJCU6OQwmxeCWdMTiyKHEPKQulWqPWPtODYJccciH
c1RT83m9bW11vBTXMBKgDz1urV0m4j1Z9dnZy+VXvw3ch1ZG1sv8H9AfWi+sxNwHRnD2g8x7/eJP
FCEvTH5IelgLq5X1xY5qeqyVvy5HzzwCaVZXzM2Shek498YK+xPRzu1zrTyV0CrvIZXfPgvS9hh7
+qPM7fLAj4MDBkZSuyxRVSyTObqbyeiCarR7LMRbIl14V72n7Of6RwfWURsokwPBDSki/2xpxb4O
f8PeiE6iDbXUaqN57i0oqc6FTVJimCEYGtspi1t2IChROC61Pii+NTkgBbcVySWe7qRepJ3yBJnF
YxHEk/4kbjvcXGgrjS5/iwJTHo2KvA+CGP1t25lQNzPrHlFLb7OKVLL5WUAPBDeDVWxaXG0bH9fL
dwQtWdMtnFH3oW+qv15qFK4WJQI/qsT5+gYwL4L0JZtrm3n+XhGaABc2RM8Q4fxob6S3RIzDJVbi
FFVFD7Z5VL9b6IlPOhLJ7egYN4Izk62NfvgBGY12z8ziwyui5sMQTKiMSr6PKeNLgtnzxwg+49ai
GqmI1NpwTuePaobiWiV9+6cYl1kmzZ+9gqxNeIONwBY9egRhK4PHvFLBl76VH0Ci8jciBb21GLtu
J5oJvdy66T6QcDGtPEnfGh2K8jQQyEJ9jRrzO0Pm4ZboLVFr4GgIg3GGrz4qyazqlGdhIKY0h/EF
fW11DCsN4f3UQshLamduVc3JgZRGmpfBWtBCc2lhG1wHHTjjBZEzd1vrtvTZ1LMqHPuUDyAbMCAF
70WMejVTH2vRyKe0aIIVdj9920yjKdHWZ52L1023UYInifnIbdNfYH3M9vPqPVboVWImi3QK3lbi
J4qMLsIWQiNzcmclSDBwAcDCSgmbBo47vihe55ExWKovqYeyUMne+MzRCpsj6SQSFXir4bHOHSO8
acbU1RKP5hhzWZWlu497GgVFQCGZ2rRYY7GgLz5xC834K+s47xC5+YujxsYRYQD18DQnTCuClkPE
FKSIePeCLtupdEmyBvqw1FXrOHcEHIhnNBvLc96X9S0fuayZo+iWVOvU9L3D1ZfuA/gIY6CZk4/q
Nk1cpK695ky3Uvfz8yo51RXEgDfHM/NHLZdPmeKoj2EX3UxRcfUlNGIdNAFOhtj6UPvEu5Z2atxc
1z3hg/zmJVNVXGDiYvnxLSpoC0SRIa8Nc/6HQiAmSZAW4eRj2ZkHpJVA5HVg606LUjgSuLJT5VDF
j01Xykvd2GiP+KvekdSBubd1/b2JLdqVZfp97hSCrXzU/IrsDVKeLm7pyk0bJP4hiZFdd0NcbRp3
8K+6ALjftyQTFUDU1iLsk2fqChqTHh7IeZOWGj+qhBpjAvKbV3JC8t4/N9VpUy+rBMqO7myasVYA
zbtExWLyW80HU0CXmPaqAw6r1nafH7omqPfGbFA2s1GnGvGteUQ+zt6dkntJ7mVQ6KdUr3zKcbFa
lehoxWhwlkw7VVzxjBJyMiSnTaGY4YXW8KmUufurUwTFk2x1sZ+XYnreRceKBLecsISrUoR3Pljl
hfQbsW9dcvEKA1+R15A4acftO90ubCKjWj7VeaWe6zE+6lSh+aIVZJJVppruaQOXTx611F6U0CFV
kuUFyulzQZ/AgjgVJLDWo2H7uU1GGMIYoqoWuUGsT9ggRxfAPPR1mcLbAVIi9y43WR33FVKOPF4p
maI/idxWzh4hWg5Q0XkB+PkQKSwFreSbqVjTYIuF4bx+tLPeXScOTsexh6NA6FK8DrCFBU0Na6xx
HAvFFc29yCJQVgaB/Y3B4NYKAij8k4pQWJzVTmthfGxXfsoUnysonQOLKNAqrsydH6vlcr6EeBld
htgP8kM1XVG0VuX6G6Y3JJ70et0CTVNoNltbr9zl3KzvLYZqHUnUu9ax+qtVy5+ZPywaszJemdja
2xAF9/qzE8Kdwy98++BWY4piAU0xGUD6dpa8B8nzwCG9hMhivBQ6aSGp6Wi7ebNiEgPGb+rsiMB8
KX1jVarNITf6YK9Rpp8EF8UeEeoqL7kfBDVBVHrApcLmAEdJq+gZ9owyjfdz/8sZUK9ACz3MW9rU
DbPhGy9dXKrAFPX9XP7MD0Bt922el+d5i+C4ej+yKgJDH9fcPSmVQk1mNGpV9ZIlbk8mfFnsikpT
dmUpn3R1GnhO8r0urTi7bPc1cqsEoUABoGqazRShAvGZ+fCjCWVtz2QC39m0OT8gz9KJAwQYpw8E
BjuCOd98KsXVcArJ/z5/nmadw3c2zfTzxfkdDQN9i9nIed7yIhYXQ0OiQjAyk1VFirWu94nd6FgU
lcwmmxUSu4PbM6YQxa+Dbz4CM2xOzGPHFAXGP7oXZOFiJCG4I1IxuRlJ6iz82vZuMdkiRysHPolA
9zbv8tqq2TCe4k8/vWN+QVdSFYXTmG3mffMD6oirjnEWym0eA/8UtbNNgOH1hWCCCZxsOeLNlESp
Je6ZTLD0wOG3VzBOsWSziQ9pSZvpGPDcAY1jlAPudk9VrCjzAK0d9NPc654UZmIIy4MBTxjHYPFm
OAK47WQhQX0VL4MydPdt7zevKfePpiAvIUjt2yz8T9Lu4JYMDziV2menNCgjpaxXMBWfrBbgMDUv
kkDoNBm0GZTX4Jn3iWuO28IskczTxoZWOT2EbfPrWQU0bQeQH+Okuyld0SEX5048m6UdIjv2o9G9
BFVSbG3SRR6KrOtPn9PTySw/PxNFclM9plQGBeHnriAmZHZksbaq9UKcp58KKq57TWcSkVG7VzVv
V7VwgvO8f35QFC1gBUoFm2suQJCAEYSqBQ7NffHiR5myY1CpvitZ324IT0dmGPbxt/kZcRXJ57PP
fYIrL42aBzUtq0cjoMtdUeytcW4FX7Ei7wqplVtGPCpax3ajDGnzbQwcd5JCD8dUlO1JWnazjPRK
XRpRgXLBHb/LFIfFfEFvQzQwsLtZ08WPQY6Es7P2ieba+64x5KmZHuZnmHiSk5lvPjf6UD+BByKI
KEDiJmb3bKDnDmEcuCznbl45RN+tsstOhp3VG9jc7Yo0QMYzo2YsafzlzOul+jKYjvXgZrVxCHtb
OSZ5qdFaIERiiJuXMezkTgYVV4ipqeSnBv0dico+o9HvokrctibTLb/yXVwE72Vr08jHQoOfxnN2
enDhwpy/GgjeHaYnnzZ9MzYfxzH2bl3ZrInD0w4dpVqxFgN3hUp9YyVAVIjDAimCHvCg1Rbi4elB
ZwF9mDeBmXKU9RbMi2le26fRdy/Uo7XjFKjWBfZQsLOEFk9fXGVaeGjaptu1THj+3CUdQhnnhbBa
mBjsprIPmbncdQEdwbnwm/d1kU1GKuAKxDjkjWEYarxM7pIgD89tTGQqnSMVsJ+p710Ds3xPmvbD
54Bu3ubCRadW5U+V+r6x1Rw5Hg3LC2nmMtOwYu45ydBVez2Lu7MBKbtcVW4dLTwD9WFRd1cYYPEJ
ofPVHmJ50lt98S8FLlPGcD1ey56kNT9wYKhMM6i5wTs/S205YJNAdSOmh4Hk6qWhOpP2K5/UP0nh
sYhxA+sJD62429bkTjScJyNV5X3Mf21l00hJV9v+aGY/mVxBXrAs76x5YwqYiE2qlEsyaNZNnZZw
SWYccAO4TzIrvH2UIixM3QkYWYT2Bl1KuYjKTqzceMRC0oopAE0NjLUWKxgpzEyj0EvwpOmN+Wvb
pm5ZG7nRLrQmsq92woIvUdxm2dPTvM774H12O5VWCrFg077M66npgUeqYYZmnVsmH+lNHwsszbrq
bSPF+fWs65QPmwHFlmlQtaQl6HzzGUZrKQEGFA7txQvzQ97p2duQWDb3y2B8CuwRPszQtGsFqSx9
iFa9IHhFKlAI1Ks6vOfYMa9REqHGROtNiJIZGoQGFaiym3CNfBC+TZuThoS85OBMD/Pm/DAGFXT8
0b0Cte2OTu22cKV5Rmom5KZc9gc3xa7Kbl/tu6PiWohKZnaGQghGVBGkrRZo+jO3IhPlnw91JJVT
ABjtWDNtIkwSWuSEv0vzHvA8cmaA39ry88pr+tlxpNf2WXBhDeIeq2ITm0uumvzc7TAJCqnvtQUK
MnM/S2gKjYJAYzWnE+z3WJFPN++O2pTVGqsMpxnehoJ1iWJl2mPO8bXIbBsTodGrj/ML5kTK04va
2v25rzfHq257DZ1KgtwQGIlF1lvlRUKmewhCzd2jgKgWUUakIvly8tV3mTBHSffMzai+mglpttPu
kjRkXD44whFWryV301cIvDsBIuC9NmgYDdL2rtRQFnKf1Fqi/oneqwr1ELdQP0QB1cOFsSe4iM3q
dlNkjb0vzekyb08NStJfnxRZcDU1B/tNrz0idXGFmQwr7YRoJL/rGW4bOqPniODwvmAJ6Om4wGUR
XTVrGgTJVAHDQ2Vf4YD9mUXPfl2LDwaMaDwTv0QdnJsrs6YJDTknPxYs0VYkfHV3ppuTh9ARH2P7
DXiK91NoNraVvPrqJqy6YyaZ2Jyi8VESWrzydZazPdOVDWeRc3RHU2xrSIx7prP9HjiLsiVMtEek
bBab0CXogaWYzfCjjx+tltWdXw3T3Ux7ZHoN4NOv1G+lFEy1o/rDCcnOBJHjP+iA4tHTiY8kLl6I
A7C/qYFLR4xJ8HNg12KZuo5/pXuGSoLi9WhB0NtjuBZbqz2lmeIelBBJ4DDk+nF+Rhkujx6hQZv5
2Z/7gr/u8yLD3NPMJAe3T3ctHaytEZr9eegt4mxGLbn7TLgRA7jRD+DrDEp6KJAjcBkv6rV3Fr39
g1D67FJI8xLix1uiKWsvMmQgLi3cLJw0zp5+ubcFL2KTIQ0kfvAd/1JgOB4MHPF2Vfd7Wl0Ahi3q
1A5xC8e/ilsIp1GdO95NLTh0oTMkn3M/Vj2dEiiPX377r7//z3/96P/b+8iuWTywzKz+/j9s/yCm
A1UzS+q/bv79FJDaVWV/1PN/++fb/u1dm4/s/JZ8VP/xTc9Zwr9/f8v00/zzy/Ldf/10y7f67S8b
hLIG9fDYfJTD7aNq4nr+Efg9pnf+/77428f8VZ6H/OP3L3ho03r6al6QpV9+vbT7+fsXoZvzB/X5
OU1f/9eL0+/4+5d72XjN2/C//scH2L3fvyiG/JvKbNwyLVvAcjJM8eW37uPzJftvoDktx5Kq4Juo
jv7ltxTKuc9/k+rfVCYF04umFLYmjC+/VVnz+Zr+N3Zzp5KmgDvDu77847f/y1/xz7/qb2mTXGm9
1tXvX+wvv+Wff+vplzPJiFaFbjuGbRqTC9xxeP3H2y2A6f37F+3/DKoaoP2L5MpKiQEERBFc806p
N77HANyFY/RU0NYHywzV+l8+p18/yb9+Z369//2dHRNyj0G/zpTyr985M+tW1ztFrBR9cJCe6lpx
V5tRFov//H2s/8f3MVQSRVTdUE1p/ttvqLVZNeQO6QQDqi3ysXUlAqqvxw2z6iJ5djAxwdkp/Of/
/G2xBP71G09/cZu/kaZZkkG5+PeP1pV1mPthOGL89eHShcIgW5HuJBzhKFbd8N6llgrgprCCvddn
+bte1YRk4TXRi5uWV26FBi/XoOiGXQWvnOAHa2H3xUCmKmMtYCrxDkcrJCPDU5x6bWkJgallpVP/
wnMJDfCndtufcvTrD23Uq1e/M/Jn2ZYWAPdEX2JctlduNDRfg3AEnFhHqukdQi+wm7fKZuy2igqd
/pTS+Dewl9mZmkR5D9vJV1sVyteK2XHGxMj33iqn1p6QBAg8QVmbuFu9KrRlrtfmOSrtnyhxGOES
WTTei665NV4L+QHauBWsXZjSCt2Rbso/1RiIyLXU9XofkI3zPa9LB5SRlHtSixIIxla8IWCXJPcS
eBThpAy1yIqYHjd5FFTOtiqSCmJH2RUkOdpFkXEHz1PnxSUCxr2IoinJwzZo9SHiil/L3kOd2DYa
7qnILxj06kAe4kXWTiiruqmRqJq1+hhAHddXlmHxGcC0/A7xtPhOTC9appbBPYsbaPycRgcQffy9
YAwZf1hJT1pXHOo1XgympfTt06WacZ+S5Bw8QAfTVgoji2NcCfNY56axLfU6I77CS2FSITZBKhH6
igf5YuToRZJ5BL+T7bjD4OlE+rkNo1ZuzLH26bKNzk/4ZOkZVlz6R54n5j51+oS7L4HmWaaQsAk3
eEkyjX/OrDTaysYOdm0DhowyScptoVTNsqDVvh6GOD0KCAqrKoS+t9AHgq2cAfIhTgdnWUEkWuje
gNylQg5ElF3xXMs03LldzgLbITKVVmM1QkTsTMzjmQL9ivp1k1hkYY+CypTYmSyjwJBiacCr6Vd+
oAGKT9t2CB96ME/LyldK9bUtGJjnC2W0A1y9hXapkdufAheZ7CBbIoRyczw7mj8w09HotzSukSzi
ZLD6VdTX8ZsMpdGsQOxU2NxkSQx5qXEk1fk9lF51M8AEPGqdQB1da2BcZEkHj+NGeY09i+QY1e1o
ivcYcPK6qmh6hc3PMiyVR1BF1bWRZU/DJ47+GAqA+LFTWC+SbguQ6i65Ka2vtQ8aUUkHTdAtlmpG
rAwVg087ze43tkZeS1QV9bfE9cw/XIAH5LeQy7uT0aDfTU9JD26XobIqRbALJlxPi7HjwEhcuaui
ipbwa7ptQZr4SnbYl/wsN7d9LuKjaPXwRNKFtRuLPF1bSsyIiqiCC5d5b6Hxlh8Vfj5EcgDHksj1
f3pFERzws+Hlc2vnysiBc8eTAbmoMccwfClSNooW62fdukcxCHlOrYDJxeiPu56K7nFsTf+Qc62/
oFdSv3tNbq/AB/Vn0tBRkbeo0R/KMm2JFgn0Q0Bg+jMSKZbmquRYlj2oHzuxobNUXFJRkPvFxa7G
hk6/SgXkDOOJMrU7jZEoyesbjJoPdJDHiCPtIDpSWJhp6rtuyNPXAbVkhmHd8y6BlGQ+tUxZ9hX+
1S1NkOw1V1KEp2WnxTR1xxjhckX0DgQJJta55NrGNJ7U8ELU72ZhWos+7Tt+rkIp9YeYwdtrpQPU
TzBHPOAMGNZFBg/F5ENZEXTlrzKVDJNO8cdTN5icGYHm01kPpvVkYUM8U9p+lWCd3hCkXD5bdUPW
aDjSEjdy+dOhZN/7vq6tQwjVJwY5zTll1nzF4W68hFzyrxxsAgkA59swjPlyGEhbjEyuWREa7b0k
AH7vkCu7twaP2nNKizyKDN5LR1gGOHmuAbatuMgJYsInJauusmDgC3/Je9YrPFsa1nqPVhTUXJa7
jufBkBZ0dsewhSGj5s6KmUX85ijMZMEdDNiTp4jSGuL3gwIi87nGwbHsR8U9aiC3L7hn/COaUgsh
e9gcsxSxm46sGnFSJL4NsDxX1D3DFNKRl6T04baV2thv0gIaAv33bAMMvNgWNvgk7Gy0ZrFcuBu/
0prXdsiSnUujbl2YxTVWJfoFgE+nLhneI2QcOxWHygo0Y7+GoAo+OKoLkjt9vdsG9F6APLeopAVu
JL+W4dL6v+ydx27l2LZlf+Wh2sUEyU3bpTtO0pGXIjqEwtF7z6+vwYy8lZIyXqjue6hGAQXcRuIq
UxTJzW3WmnPMHi2lrgj5Dg6StsuytXb7WQYFSyI8a14of8VRRXTfxIkedawBo1uVvhm5VF91Gf0n
mw3ng6ZM7SEiA3kn2yhFG10BQlPK9m6huk06Soq0QdE60qczAtmLqjr0YKV8aHmFC36rcFF89xSf
xBh0WBEBsuurTq5O39O6HDJ8PjO0v6JqR6R/tUY/ME6BqLZFsmIGoCp8qLq85SGnc8niMJHuxBJh
gcLoh1vJTItzFvYQU2nQ7i21ta+ovsqPRTnTGqr1YRsCK6ZLNjbVA9zwocL329ufc4WDjcQHhVV1
1PJ75EBZFRgteAanWCoDWWK0QBNX7Er70eV0heFxUQ727WY2SDzNda3wm2VRe4fTi9W6KbuA2EW9
VxAeaxqkziuy6L5P1PsHeIeS9STr00oB24iaazmqqmO1dkC7qxSbJJUm1EXFKDcvUg+4YzdyUGtQ
JCmjEtgKvVU/lDNIRPHafuvzTv8uF1bmQT+2NbBWkX7fZe1wZI+hnWlPUAvrIhGXToFvkI6ptmXi
0lsEORmJ/kARKQSGDDUsBVYLftU1+hkanmgHWjdKK5mPJGvKC/X8sr3p7VA/thKoc6dTm+h+idV8
de1ywGClLcznBNgg3TdLXJ5umIuq3k9CRDPQIs6L7thQDXQnAkJuVWO0r0jiSQWW6mxY/cbmy6S7
1UX3eqpKsN8R5lnulpM2+bkaJzdRivtOcIrU/QHpfOwlaYrjq5i3CNiFNAZSltCLKh7/iWzsqrhr
IrqTtVyyvrDQ4h23isvW6v8MmFftAnhpTXx1Mc4l2KfK0j7V7GEKpsWJ4v4CFVBmo4SVJlgtqdxJ
stkg8mLPSB6xWc3kwhZ5ed8RDl4gy0ojGBagomU3U82W/Fkct8GiNfWJDWYtfdUGeKk+IYAYEUhj
RNewpNM127utZ5/oIGdRxpi4mHrSHoxYgz2cLGBY7Sq5wqIuHe1czh6aXDWexzVmQHAoWi9mCSS/
g7u+Os1ti/mWrfSpWlJihtJW6fxmNAhXq0mfreoRw3itdsMR9Zc+I3GnPZ1Ea6HTfp1lpJD9mjE5
tlU5B11pQRXWbN1fJAVPRWr183cW9vUixLBAVkqHrPFytTrGja5PurIHJgR9ssE/6/a0o+Hb2fMY
RJElme6SUGum4tuuktv30viJGAhh3zLbpch9+XSaQEcgh6mfphkw3yoZmRdUczzKvQR2Oy7LKyWZ
1QjBL5l5U9bxrZWGgWY8ZevwmLIdIhQKZPEdOgCaplPWhDvNtm8QtBQHgUxrr0RJQ85wSZ2iSYkU
m3CEZDJk/AXfWKBkwIFspgOCN1O1f8qIJv6CPjrdd8pG9aWbFqiIGp80JdFu1zJf+9FpFdIGD9Iy
lx2hB5U9+g126kuztYdzXqNm3aR6KKIq6Lnom9BXAw4S1ImRtSTED7ZG/0nYqXBRxU9PECzTs1TI
zZU0ISRq9LS/tLt8nbyBL1DZA4ci45VPZrxlkYETLzrgArx+5WtIogKYQqlqbuMhsZz/aS4rB44S
Ar9ZQI2s+9WCfaAPQJcb0/v9cZAD++vTLuIBXVE45OqW0IRtme9Pu6A9ZUlgGwdINLNP08NLDo0K
8T3aGPx5qf8LlZpz/R0wSvv9e3/5Uv8/UIuxONtTs/pPSjG7ly9vSzfbv/6zDqNof+jCZChrqmna
uqb8qwpj/aEbwjZkijR0zzSF8shfNRj1D6HYW0FERQoAXk9Qv/jfJZg/bE2xFduShUGfxdKsf6cE
o8CHezM6dA6OmNNM/if4oS7sd6MDs5MFVCXzAXLJ38DYrlhKYk0lOHbl1LhrWVSf1MgkVWptE+N7
FMqqDr5HSBbBc2RQsKfLxuk4MMWcNDRh56FZqiczBUmEMgxs7y4ze3u+ktcxO48ddihnRvU0Xkbw
bc+VLoMPo9wAnqMdqD+4dH2jK6kyqydbDxc4NAb+F9bNkf9QyZam9Vja+/MK4fQplxp9Ez8abSCq
Uf+RrAmTmci332O2YTYGSFjNlulbUr5hdElJ2Oq5KtumzalUwcKfJl132YFFV6mOaG0HcBFXbdRh
977Vaph3pHSI9anN4DxXVdFf5Bxxvhd1SD+GCXq+YoXi74vhf8AsN6CVTf2oYq4eBv6ZfN/wexMV
5kPUxqPiYrEhRI+aPDfTl7N+H2r1CEFRmOsTYpj2OcK5tDfXVhxqgq1+2BnF7z5WZ3rOKW0rubUM
R/SF8WLTWSJaMTOJTBp1uYULuczEX+makQWJMlp1A5WGVmBOFOFBQqjE5kTq5xviRyJ6g32Vl7sy
ZW53JB4rAOV1qtxoWtTzqphK77FPGr4CeKueqKKHC7E+W5dOQiXtWGQe3rKGA7DpOTRFTmXKRMCC
VJxeMHUn0W4B1xn7SzVFV0YPnceh35jdRwbvSIdyJfMrYIqrkllgDtRqRlRrDtXT1C7h51TIxadR
UlMPozm3lOT4TtSwnx8nij5PZiuzs9fHtvdYT2TSmzXxVTdLLtI2CzDbOsQ4BQB5RcqZMYBTMWR+
qMpN7s9VFO3DUieXel2bBfNGUorndhqKS9Ua+Q3kr0yaM9pdqwaSWZtf9cRen1QlIZiU6N1H2U7N
K2KqeVGGbNDOj/LpAJGJnG2zz5PKGeQ1/C6kzDButUjYD4XcmZDv5loOjDkmob0kNrp3tGhFKm1G
cCXctU6wW9u5Gb/odN0nj5Om4hWSqv+A2l/TQEvIkR8X0cLOj42EkDxlYNDmkpFfThpFZXS3Tdw6
QOSrx55KHQKNrt+XeV4cxYLRAkNNcijTDnUADE7hxP1QPFtLT4EC1R6/PI6m7oICaH/O+a4f7dKu
ryd4UQYe8RxpeDt3FwuCB/KDm7D8rKd8nVKrR185CYTfOXqIQyIR7rCXB6V95uRI8HOzhONDD4ya
JApZaDMpGWuLHw5d3rWZTNVjNqRdg5i7W3YmoT69g3cGeV4n190P2qr9ubVlxjkTEtm30WSDsMMH
fVGBK/ox9xZTQ1eJ6XtWzstVv+SG6sBuia71KouurIhXBPiCrpmWzZgQ5mdOpnxFwOg0N7Vx/E2d
HF1xZEnQIRIytHgbN0a4Urlsf3EWqelJJbzvwh4A2VELxwE468jZnDLV5PTQqRPn+cSsDtMAs14Q
vFp5ch9xo4U+bk9u7vjrk2w60IUlVHMW0pNmYl3cp+B9vyl6jcyZcsxjmbYdnTRB0UlgeE7cXppU
DJ1GjHIJOtzYk50p0hhObDZn3Y9qRaXqzkqRj4G60bqwONrX1BdGwLZsW56VcCLnsI4MhrmgF3wu
c6W+NlU9Ok2zpgHiQsi6N0jjPRcNlelj3BEZBMcIdp2hVPIXO1HUGwtZH6Jqfn9Yr3ym5DqgtMKV
wtNmnLK9SzJ5sxzNHKDZEIIqVHSt23WzMjUIfjoGu1mXY+KYZmetfjy20cDHPoSqM2rLeo1Nf92z
T7IeRQMqCiDlNojhyVO1mVVFKj3kBApKRKlj9CK5fTITNOtHjYMlcecAlQ7zqpFxAo6RMt86DN80
Kzd+LEVj1q6e4haTpxVK42q0P9iVSd9b0nlCCOhLWx6Z0EEH2dqES4I0Wr0DZ1CyVCyqrN8rWYWP
uDUN+OzorPUf+RwzlJQwPrRCn8DXjUkvnBAPJOhnemnHzJgx8Q4VaajWEOtXG2vzhDA49HrRbJbB
ojm0Uj0hY2ygtGd2s6z4rAv7B0fO+rKDvnSZiEZcGHmP2yTFz63VWQ6muoV3QFMkp0iZIgOlHlgT
QouVuTNroo+bqLzsaXF69iTNlzDae6Rnth2ERBYRxJ1JLoeRLrDqkaKlrmUThOdCzU5zOOa7xeRU
kyBkCbC+GVcDeWae4Dx2gHwTUhWz163SGo3XfNbxFzrrSOq7iONO2WwBfWj2MCeRUjjjA+R8aS8+
CWzUysWgX00ZaQfrohuf01Bbn3PkcX6BuwPNshG5s9gkN2GFDG7qpxPmk8TviPq8I4dQue4Ql3hK
VmgXBCQ1t2kyLAcFb4EvhxpuzI5rVtFgEzQjjSra4qrRLusoSfxZC0tvkqcWnIIF5adKCvVoiBQn
mxSOR+YkmSrrBHUvlCp4MlG8Sy01Ay8CbaOFon9QrBX5ji1LQWVJk5dig1nHl9rUYKuO2SWmyfIi
4nR5HpWm3Ss60cU2UsbduoYSxTDqXuwaYPGVmo6hN3lC6tsiuAMTYXAAvUKWP/uyTFWiwVRwmzc5
33ZfTG6Xk/zWYOx3DHlRPKnoyMaxsdsuhoiRl+b6Qe2nCcdLyHnRbqkY9pyQoT6MJ1EtnyMZ7n2b
xPkWgQCuzOlTsziAbCyDzAASIVVqzO9SLN+YmVBD5mKUWJQ7yJxtdnOVr4/ICMNz1Y0Qvvok+TTI
OlX5mb8cuXnnUnAvbtZCi87gFja4Vh7tKRm2DwPwr5ekQTJO0yOkMdxSWnYbNNIONNgCQUtUuE0e
Gq5R4tSMDXgIUtmGe2Uqsd+o3F4bd/V1VVY0XVaIEZM8vohwiZwykwpfTmNy7leLsp2Q4yP7PsQK
ybYvSTFXLdRRX0TX6geQn7FXNNLoTzZbhBTj+0kq1p5oZCM7raulOXWYhrdVVqJzUyvjIOHa8jkT
EVDHzgGq/tpvgRzIoUx2AaFEdnWHmPGQx6p2JuUV/NFcaPk+rOX+kESo3LUxRKfS1vahLdLoHmPS
etIGUfvmMqgO2QFiT3ZOiqyB1xisOfOMW2R9TLE7S+8KWaR3K4C5y6jKhacDWLox5LDYqxISPUDg
AtEYFeKUOggzaq7vKZmk5ICxrbwz8SA5ep0UKKIbE+xRKJUvmhYbl1sJYR/anf48y7byQiAtOPSV
BaNDy7pkPcutHlXU5WMBqT8mFJvP5iRDFnThasSf+mWSPlO6gWus1ev4kCJNwQ81dylu72ql4GAZ
WHcaoK8c6Psfdr2Uz3Hbhz6QWP4c6Fj1IVI6c1+3ZLlsF22DNZxLt1A5++YJnTTFsvrTqpm9zxRq
PMWL1O2LtKgugPMgqp2BFozNVHl11OuHNlYRJETRFrEe4h3T6uTarkPlidDJdW/V+UpzSYeK1Gnp
1UC/97PQzfxYF2lyzSanDnIgZ3u1qthNFoRjpY4J8CJoCJQ8LpTqrqdCk1/Y1fTfaRZafjWXSNt0
c3SRmJBY30xodKyyvQCD+qkzqs4xCxqkElukgCiY6TGkLhVoVdFeVet0N88N3D9TBGHY5ydeenWp
yq3tEXXzPS74IpTFmMh3m78W46DKftdM0YU26eEdjpL5gNLCvjcmZTIctNrqU8zelgWi1RInS5AM
d3I20UJrpxtzUYhkGhTVR1VMMm/KgkLHQxTk0a76AiRBjtKLhXFL4DAZSjT4FL0Y2gTsCSl/NBXV
AtUwMNrxpszZON1QQMrHU6dQ9xcHRHTaTdnX2l1KX+mCyWWDOJpApoQdk11AvGOM3mPOURCthbRv
W1qCUB8HfuVa4yGY13ysvMYM65Rv0pIT1oOEaaGqhYFcrrUOWVl0GwWs0nflIJonLeZgHMw4TOCo
0UBZSPDKhXHqDKMnysfIa5d9T3QvJ5p8qMjAIdNmnu7bVOmvymWIbiAJkjcpmXJ7USwFhDc2QbAC
56g8IAi2Er83MmLFzTAcaLvmFZlm5GhE14qdaH5ZmQ22LypSRzhD6xnOeeqrVh0T9jqygHqN4CML
JiXVptNqKuFXVVW2Q61SbvBVGE0yvWeakZDDr6tG6KVH4Z0u5zhFdCiE0fvC4J8MC6iAV0M1utS0
aLgkBJfoarLUbiwJXkyZlAayZSm87Qu0WE5LNfLJEBrhYS3F+w7M39kcVYFjgGkX44gKs7Sxi0Mf
TZ9DskAvhFyXD2G+tKR4TOs+NbPvSVEIj0bURa0khGPJ0ze2Y/MhVMXJzqxHvcsh5S5QJ3gOI7II
NzcSjE7cBGcaJnCRtp+7VIv3MVOCm8rQ34VNRpGOpZWeqv41SZc7yr4PLNZ0p3D/mbTLpgaf6dhS
8iUDOuqKu5BSoSNWaQMFqjSjpMNsUjzXDeIh84pMnbDTnkt4YBSt+4c0nDVXbBtMlMi+JmLwuvFq
uWme+2Y/a8cCCxXkd9LTUlLAxXhZYZLsYvEUme2Iez86sujaKLHCyU0ocEchxGrSTzl1ZdXAQYjf
qCrQg3RhrMFUFJ+6cbgxleSrqW4oSbVOwKY2iVOk7adZW74NQ+8O43itWOW3MOrv1rb82sSZvUuz
LqJSmTjr8rkkaXOQsUfKww3d5caZuwxIIf4CPasP3fwJRuSNZVmX8pDe5hb4ZhBkuUBbaX61YHSV
U3a0dP1iKNeDrWn08PQbZYl8bZTuavgNi4D1ktc/gEforgIbFttIDpw8Y2MlQ6bBfyXtxhB4K10g
LxqhUcfxvivtzzRSFvBX5Uk2iKFk4jzlHUSoKfeQkssEldf39OsfmmWSHTNrbvFiBpRyiM2N+YWN
B4+DhPT+urHMS85FDxoYsIWsk81YOSlnzjyOtQqHLsRKYLVWuUvb0uOPvRFHrR3T65CgWJUt2vMU
wgoNZX6ksg9Pe8tV4vp6LOqnMGKnFq/fSf+L3TU0zmqI9BKXybLiBktm1hL9C3jYF8IL7ot4uBzj
dGeMDSan+yJit1WajtXpt1K55QpbFLnNTLnbApIIjq+727IgQbFDJtuU3/Jcvi3B9TkazGnEgK4m
befB2OnIceWaIAyGZ2kYv0iGQorxF1AXn6sqW/00qw5qVv+wlKoFZK0FBMLczs34MKVf26n9SnGI
DuhntT5N/bUMhEKlkr32yVMRN26Sql6Rb4kdizPiRDDgoJf2gLWJYzJVDCe1sF6Qw3BhqSmwOOCf
RvpNT9jVlc02wgwb9w+R3xWBZt38Ein23gaMZptRILGSipLa91L7cMs4TRp32FPv6CNxPimfOWu7
mf4kVBL3aqczs8Ag66AZWe2kNjyshN5bnFCs6YlQB4QzZblXAMP1/YbtKx5En3ganVzwNwxXAywq
/lQ4Oyo1HNFIQaETA2vdgYlyjDbd2yj5s/oG/SRxHeNxiHqXzS+ymcLp6jXQkaZGCkD5MZEfbDTr
NI84HZp7tDg7ZIOe2VzZqryvVv4o9bB0NBGW+LORESqFfVhlEZOHhB5ySLERvJQYzb1lW99STo+R
IjyjtC5tur6VAvUoOrOcBshoH4qSRaghiQ92Qdgul6gxb+eU/It6+kLH8Evcj0+oAE+RIfmrXj4v
GTGyq+rDuHJK64ckAUxCO1SmO35prcWuDRFV78evaHE9le4LWiJfmT8jZriTOu1p1GsQqAVxEEj8
aYOQmq3SiODTIRKU1IGBBm3bUoYsCq+h0wzXFxuARbCzXMLyg0TyUtH6OLKoFtdCycPPMpbfQ6Jt
drOnKc59CCTJyZCou8ghZt/GkE/0qRDp4hBITRmuyVQ89VsYBUd9bY8H8y6kpAR6zoLEfxVZwDz8
Nbaz52LRu8/jxKSyjt1eIUWO3VKiHrvYem5heALECzHiFZBq2krgoLNjBlSRdf6SGnz1SgWfOIER
EUVFIjyENXz0+TAVAJWsidU/VEj32oVaqL/gP1DlgPgACLp6uhYemamL4pDrNOMJg8E+Mf0vrK8+
aTHh6nfAbCa+NGGB/St7JXkxRiwHbtq25NkxMqr7pKrU9ns4sMTk5UZO8hSVGs+drHOGQ4FsTOXi
DAAinzFcViRdrjLr1TKOuNKt+apBu207JYGpLEFsJcbxgcDSEYEvVo2LfKoZiyHCERBCBNE/vuoZ
/EKW+LZRQymeeDVb2AqKRnQ52vtGzZDqcr1ijZdMyusY5HXlCkcADWb8F8sH0kSUpK+aQv+81iaR
fCW+HClDdJKBhF7PjYA8UCyeOsgho1nqHV1kNDP/hXvTSXnV5K3bYNEGeX29wu7WVCHTYSyRGjT6
XQEpt9XE9e+v8lZS+tddmbQ9uYQQiv6umaHpmmYSH4UUo7rlk6DaGjsGtQmTnKqeOoxSdR9ccXtO
f4tY/7yiyi0hsZR12pTyO4lnirc5S0BcFNHwhYZg5xQq2NDf39WvrqErPDSO5/Tv3t8VD7SoZ6ae
IbQ5uUugsgfp7veX+MWDU19f4t1wAJmcLDOsizCJKemR+I0YKZK+9NadqFW3rB9+fznlF0MdOSzj
nLopw97culKvhp/KTt6YcLPKRz1YgBsrbtnu+r3YTR5pAaeeGMbVMzrXPHxwYUTP798XNUVdVwgr
MU16VW8vrCvNkmbx4nQ+QPf9ul/rp9afvPZYu1vf+vmDy23D+t3weHO57TN8dZ+tPWfEnm6XUwJ2
qIFGzLc7+ukJmnVy9cHFfnVvJpxc9NyMdFTaby9GiDIRqRHgvl19EBfo8rxyj5bQUS6hU30wfyjb
L3t/Z7ZsGqx5MkrqP3/+6s7oydOhoneVXhBG6kJDygOKnUd6XDCI9+C3dh/c3S8viJhZNQ1Fk1FV
v7077IHNPK5cEHplIAJsosoeBgFKmGDxSLTzP+qbK7+YIxFQ/H3Fdx8FuG8zol/jgLPmqOADxq09
9GWOzRusOEQ/Tt5ylwQfPVr1ozt9N0a1KBIz8c1cF+Zucae5hDGzT/KvD3HqXjxZDskIQehPN7W4
b53pLvE+vPVt2vrH23116+/GbUi+KzBx0ol2a7B643Ww3hk7qn6+spdckBnZQebex5v/g/f8i6no
zVN/NzXQVpTG8K9La+502wMo8mSX3VflJkfd533zvTq96WaB5X8wyP7RDbfsNxff/rhXo1ox/ro4
JwR/8WnmxNmF5uoXyXF05ANNAuNWUHv2aBR/dOmP3vq7lcTozSHbRlsE/M4xjvJl5f75qNkwBsuh
3n34jn81Xbwa3tpmInh1rwTWtGPNB7VNF9mpcWNPPtC3+m9MF38PqE0G8fpi5kSRdOSt/nV39in1
CpfhTEsxwO8XfHh3v/x4DdUw0L0gr5DfXRAteDJM2/yUu703e7a9z73I3+5QcTfe/L04bvNi6H4w
gn75Gl9dd3vqr55qF4MXYevtDEfGLDQjNw8sL9yvzIsynrKPZ6lfvEYdLYAmNAsAjxDvvheYp7NR
VNunSsIGj3VmoG43uV5+PDX9atZ/c7F338egpmTq1W9eI55UcoEdezfv/muDlM2VTrNGI7wOLcrb
x0nwl7bKM4IxVwmmq23Q/Byk7VE6SMG/9e5MrECKarKRUzZ7E1vId58gDmG5s1LJGVlfyiAO8OxY
F/pnBKxu7kNeLT+44PbH/z3L/ryebahobtnX/dMfNFjTOpdY19H/4d4/g4ZBS/vl9zf1dvP4j2uY
777yQtWQCpLjICtLe5dLnOnCcDIffn+RX9yIRp2MAShUlQf4blgYYHBAeJD1OMKbIVzNtGrkxtkH
35bY/tZ3z0sXrP2yZWJfw7r1djBkeoJ5ESpgfAHD3hdehOsldrCpzCFiABy1DgHrt+KGrpkHA/yp
O5OJITsFKyRF4b1VOH3k0oaApi6c3z+BtwvHn4/ZYFvJazRRUv1j6CBeLmld0xZBTmGs2XVEBcpR
G1KY5DKX3S7RHn9/wV+8VwMvHsYyRcM9J7+bZyoZD9CgkU3dnCQ5uiiwuvz3LrBNdK8mMiPLFLrJ
FFkQWTqDWSGe7rv976/xbov187G9vot3W6wwI0NjTrGWuxPRmc/1xc89xrg3LrS7jq7T9XBXPny4
OPxivL55eNvPX9+bhKxn7iwne2we20Pn5AFA7R29cnZ25o/+ptz9tS78f2Xk/9AZef+5MvKA3fn7
f1y+tMlLWX7/j7vvfY/3tcXp+pInr62r26/5l2LS+IMjBTrH7WDNq/npWlU07Q9rmyWRUULdV3RW
/H8JJuU/MExx9NG3aQZkB4v9X4JJ5JcK4n0Tzxjz0nbs+3f0kqr+9rOzFCKGt+oColoZtaRsvZ+C
UA4iDkIlN2JU2JITVyuFgDgeBmq+fRXU049Rjj0tT0B0dleZbF5FRkaKK+Y6qAVVXF0uNDdj3Qp0
vd+PixGgMHcnGFZjTrugNx7ySd9ZqPjkiWzbyR0E0vJuF1eym0zChy3rLiI5ZXZ8Kxr10I4ARnLd
dkTVuUbG9k1tbyITwGCX3OMYc1KIPbn9A8jbnvbVAWm2m43HkO5uqJq+LR+GqaQClAZKonpLpDpm
afp5NzpEil1rPY2qkQCDBmEVzLJK25BM5FCoXksqrqPbIlCm9NSkyENSjJDHVHtQyitEEMc6C685
qe4MkeznGVz5UG7y5s+dOK7hFHREfhjFF4WqL+npJCkqDlmlpk2TLNV3hP7stO7rXJVoRRTPIJs6
Idw+In+qHYZdSau4QLBo5BwRyEslxMBkh5fJXi2oYKBcsMjRLsubPMuJ5MXs0UIIiLwB3ztHV6eW
bFeq9Z1KxyIK58ehNy3HqFWqxvQtpbMAZFlEbE7RcSKCox038GS73u30Tw3dbzNlHU3zvVZFgb6G
+9YK/eKizm/bRQPKpnp2HQcmxrR47YK+xmBYT14ekmTWqwjLm/Cr6AzfNDgyd6RImqDPpVR9zpvE
j/E+oSq/6iiP9NqzlcSnnACDracKKnb4ple47JGWE48h7aSJnd8659dIj07xrNyoWkG26SCxswZP
onb9c0nwqzflnbvxbmb+v76BzQBrlw/mYNrKqUUCBsTVlaYVYRMtEmk5VQVqFgwuBUgPGnakAVhm
dFfYN/NSXEyFutemYR9X+X2vDQEaP+xNX+zyElPPvo3iwGqSG4ma22w9aQI6rnIVZs+ycoA3z+bB
TQS+x5rEP93YJSa0YFwEMA5pzSkd7lh8aFk379cIzYits/rMsVr5qg5YyBgdNjPczuSHiZx6Ja5H
h0Amf6Cvi4vF/qq3fdBYkDnI5MlHUknHEA1ZsQSUrAMLrVWWa3fzGnu91X4dIPq48ZT6oEeekZj6
m/81lNb70iJjOlOXw6u57/rnVuW18Vwxt2X57y3Mn/MH20vLBHiN/JvW7NuVJybyN8KRJZ8zXrUl
JsVpetp2OUO0lMnJri6bkHedFX6Fxke16xdbB4g1MWgs5dwQ7VUnDTYGPNkkVCjmF2W6XtDNGdM5
MRsvlElII9fH6ST7kNS1N8M+XMULcQ33wAwDUEdYRwhVpEOEmwTwv3ptUpKNJb6pOMwOkhF9M4mr
y/UC7XdOhvOwn6PsnFX9Eyk/vtbMTGDdfth4xZuIho6bm6aSl6MeDIGbrmSgWpJ6UZoVXH96W63u
J3TCiRDn83S0ZB8xzgylf8C8eFygVzHoSIFIOCVVKUCaxm3r/EuvWfsKAYerTfVNXpOspangw2Ib
M1tMB9XSrhMSl7xp5KAl9ZCBeVxm0okNiHuasvBEJOXDVOgXaavIpPa2Fo3sb3U1+N1iOOZ0O8+J
b6PGiA3pmBoGwLz1io7oXhifRzvEoYnvzYm4m0Jt+Shl4mq6mzD+pEAHHdfuUS7QKHTdrpDHa0Eg
oSxpl2PzEEsQZ/LaQ+C26/LjGh+6wnAJ1fRkEQWhJiOhyw+Fop8F8Xs5zatZZZJXxIPFvysG5Dz1
gUu6YI/cEWhKb9T73Kw+oYPyZ0qjReJXdHwMDRgpjKV5AmGjQOdYjR9Z/TSOhFlvKa9LRkaS9AXi
q9d0yuapgfmWrJ6VnzGbs0NXsOk9jBhvw7jbwxG4xejrECjkRlDel/WunOwL+mkfHHne7pN/jn+B
pcFWNJNDz/v1U0OSSXZXrJyHGmOSfJdaWxvsBl4Kpu1l9/vP7e027+fFELyzzTRNS1jvi/NsYae0
zHJxBrDjC2nD/bLLNGzv378MCmBFU0A9oPt+t5ss9bq2tcIWZzhUhOjMww9hTs7vr6G+rST/vBc2
MSpkK6YO+8+i4astKwGkRqtYmTiDNz+uQbirv6HnQdnuMc26xbfyKm/c7GL5Nrscfnb5Lok/eHXb
1PR+6nr9F7zbqxMH3a+wncVZPoqA9Feq9d1B3X9Y6N0Oi/+8Dk4yw5ZlDR/M2ynS1NEHdGEtzmOw
+IDUqivDZa48WF7iknx9tTwLF3Hdw3RCUvb7p6z8anhivVHgZ5gaz3n7+aunbHQJxxGNpzxz7cKP
A6g7ySWalWxnXIgj4jOfAB3xibwurfJ/f/FfXpumlW7h6lH+0ZqobWhdI/S2M+JnmCQPDfYsABBD
Q9tAaz8YszQV//mYuYrBJlbl0PqPEyshZm0m1rE/w6C8nfTuGC0Yjc0C2wXLLsfmVGdNUMQ1KFyn
H7SHmSCqBgu5KOXTZI8s7gw4OEraWt3QTURs2TJvjKdRTgNZKRyD5GG2DePRiu+HtcXemX5GIbUT
Au1nNV4QOEmjvEaG0h6hrV8bdR1ALvmqGR0hJhNkXlRRMZbCVL6VEvmRCN/LviGlOScVFkyjtLCR
YVRWrGJSMNrNKYM5mm0dW4iI1oqv0zxYo35sdElxrFQ9y2p9jhAvY2NQHkmpOeCGvKKh8iDyijhW
u911NXBVW7pIJv1Kk9m0D0Vc+oOKXDXP8x8WuE5w2y92lF+tffqlTRMlqFH+J2OCInexrrtm3m+q
G62sLvJFKYLRzE9I6zzghY9LtzGY3Si3FwJ35Vu08yh4G0foCqzF+tiUvStInlPXHn0E+NMxGe67
5tzKkRchhsNw78jx7NKy92Y5dXUDKCJs95HIMeuxrPNjas/+NBu3ulqhRDeYYxu1fqrG7CGUi91i
g//rJq+21NItVwrNUvg4xe0LHRfXgOs26eatqdJ7NlrXsOidarrXhrlXiNK3axZxu/igAvCL85SF
O5HZWUU8IJvv5k61QyRJikB/FjSukvXqf7F3Xr2RY2ma/iuDuWeD3lzsAhN04SPkIpW6IZTKTLpg
0Ntfvw+rqqekUE7G9uzFYoEFCo1qqCQeHh7zmde00406ifSLiMsENajOQj/w6a6LevB6erSHK9gW
u25LzWhduNEeu6IF7j/2rd6N+osrx2L7cokgrYRC0tX7aFWXozJsTgcpUFcYbol5gOAgGsbSYMfa
sk+aLUAqaM+WI5kQ9VGvW8qyL41rs98G2qJfkwAfMr11YrYWADk3UfplUp5PxFpJ8pAIIzIipdeH
R11SNkYNG6EqQq+HILJQxGE19PRNhx+RCZEoCk9B0y9UVXWrvHAKHJmGM8h6C0vWaAXc+cYl9YuP
+eHlydDfn54SDq+iPmnT4SIP8GQecOD+/RF5VX+eb0Eko0yCB5n4hn+uqvotVJp+EGTrwEy5kyMt
pm+W/ZavOJjX1urW15yJlldXEUAMEdQCn1RBZunqKspV5CBArFronNZuqJsbxEZcC/HtCNvuMTx7
Bi2MEo3m9HxKDBBaW7E5XdLuWFBrvHQE95eUhOWBfu2uAxgDeZjjQlqdEZ00w9ExkwjdHtMvJPzV
tcKe5lSgmNap4Ck96rrhIyyWG1N4VXP7Yw7n7UDnXbUkxLeu7ji47oFIx8A6NAG99uCrgpKSFH8X
AUXJwTZF8T9WMupxwKEUZDy6ygtja3GOfoQ9Vh4m59zwaKmg8wtsNkM7x4ksx3xYyfsV+jdbtPUd
S4NfXsOYQr9jcblIb+eMjoiZgHsv8PVrF3X/MzbAGFbIh8fFVyXr31AMPaQhRQo8t2rJN+NlNvR7
qEFEthgsIuFeascCNerozPWxSyYNCeSLr5I4wCFZisGPQMXE+3KIdF+KcBsyaruQ8H9ICj8Fuj+2
51UDhBlWi90Vxiq5IGQVGovaMlaNlS7lpr7XWklwlDPen6A6FoH5ivjgNyzX/cisgQaK96rRHpvC
uO8yhE6t1qkNbdu0mwFtkP586IF5RWW9wc0B/joS49jexDrgUBnwxlj73TCsrMF0tHgPpMqNKV43
8UtjREsVlsgUfLmMsa0Zr03AYR4f8halFvW5SIp11xZ7IPkw++5/vxy0zwcW0bFoUbm3CF4N8erA
ktOprYCUhcc82UmF6U+z6vIlnqOCrdiPpxElhEQInGjCyWk/RaTFleiIRr1F+xlQH5pWQLsKUYDb
ZSxyzFEayuCsIiReJtqnpQ37mcD7h17fpZeDKoyLsnvU5Z8wsPAiopkNIEvAx4dvnV4cVLuiYbZw
WPZ8YAkHIRXgcgRtCSywb55xjzRfIISJ8VddyTZRrixMJLxCGX1tEQDgeL4RKH2u+EmmaLJBocRD
vKbO+PFQ01C0KXI1SY+TDHT0Ho4iNDv5p9JX6xS21ax1FkRQER4vMe6dIPKmb53wmGiwFoMLRiSa
k+WMPkffQtiE54fIvL9Qnsunu6F9AocPSlfxatD6yClfSB7bvF0m55UlvwaqLZo/ZfPesDaqsRsL
bYvc6KbPgdLJMNOQIblAwkjjw7zQ4Mo6Xapih7sacvwCwQxcMvymZpktKIM3jvpfTYsCm92woIdL
In3Hj9PCqtEhi8rnY2E9yZn4HX0PF1rPm6mXtFd6wRHH9lupA4EPnqFdET6guIMIJSYnTp5hLtqr
K2G6rJWL5qjJaZS3kfItNNAqMlpbYU3IATjGzlrg9WE0pOrxIUtw0ak1d6reMv2YXl5E8zVrN5DY
YF4CHOrR0KaB3k/3DQFf1Rc/qhIOlFUjWWNwXCP+XCOoLuAMnslOYErP1dDtq1FaZ6pyK+yY77oP
WYw092aYGJozkiZd7yszpKWZZGJ+VP1ecGV3bi+g3gI8myrcT9lJXH2PFUFiq7fUDT9HPFePvrqG
zRbcTt1N+bHzOgcTcWdaoqXyYPm5F3rqLdTR/KGvX5TOLNg05IkoaF1dJ5Q/5AKpn/yIw3P8CmLC
zl6aZflMuj25QDpXpv37I0v6Ax12/UgTFJeqkqWpdG0/rr2kslLU0dXLET3F3pa19G4Kv/edArWi
hvSqT7pTJ+tcTF1B1hdVvsUTFCejWURrmTenXuh2snCM4DboCSQFDIan4i6WD5WQ25wioFtDNzX4
LW7EuJoQ+G1fo8vZWptd8L2pkke9YRWO+kPL+sJ9iKKcTAaiUBgyzVWWPVs40IeZK4vGC3ZYq/No
OLlCNICPA2rbFiVfob7YkX7fNJiIBg9FUYKfX6mzsVXSbZPzVwzmkDfEJomil0B6cGl3anrEKzHX
jmOy0pM9MrMGley8oogyHcXqhYKWH5QNXkK5pw7y11LSXkVlH+ffkuouVft5dibuFiqCI6SyTP8e
mitUrh7r2cAsZh0WkeoK3QSLMwaEi5WVVR+MqbTwIzVgnkKrLaVN3EdeUdxXqEvmkFLNfq2VTxXK
O/Xws68eM6Nf5jLcBFg2Hc0DDDOV+FSb8UJkBPjruGQDdqTiY4tk0QPkMa/IWi+TLqvJklxMlxYU
Sbnonrhi5PpLrh5KCQPep8kw7Wa2ndOodnZ+OpqDl+mzU7ppB8FX7BOWaPStcK75NvaKY6pAzY2T
KpR3+gV/llxe9UHnJDJyiZkJv0JGLwYZiXaBrDb9BXHRk7IFKzMlKlJQKe9w4QUIgOAUsgCJ04cR
ysjou6TfhAqVwLZdaxPRA6p7ddwxdf1S7tR7vZs8hBdvXELSp+rPrM0BPBhNVrQUPm0yE0kAAgi1
Os6ASeML1euF5ktu+RDeRPZ9KvP8IQOiWaRj3HyfcHZdczaQeJsqDq5qRWeIMo/gV357Kw7VPnbz
iUOvHjQH3+9qLYJU49Y6YIhssaKw61j041tKKVuDSdpUz9DoFk2HRMcQbTX9pKXCF4ZLVy23rR71
Gr1dKZG1TLVxeYYkDZV/YdFHGmmXNXqAxELviXRxzjpXchES5m2sAp9HC29CSFVFgTtxYX6NRfNY
RhfsLp+g7NijiQkIatBjcJ9E27YvH2P4iEWV2DCYALrA1n+xWi7U/qiyaml21eX3nJrURCBsmgfU
XJe4DHD1fxfh+6TjcweZQjdeE+xl0Gxlpcqu0o/LFo+LRUS6rVYnbQDaD3pCUJ9Vdt4kP6rVS9jT
+Ro7hBWMXaFCukgNNBXICayvve7V9OewjsXtWXRRz/QqJfA6EZRp89b0L5fzqRCexXEbTfqurtFI
IliJtbeuBp8hTc9KvinH76OCDndunQaFWo8k24gpgvSdq12WbRXEHirWUNmPAaLCmY5e4OcK7t5k
KMidL7IKq1c4SWOoPl3abt2n+CdHkNVi+M0qlLDLtI1j0rI8jgB9sbuaYJk22Z5oh6rOZR2V1Q61
QzsrpqXUnLp8qxf7STip1EAiI/di/TsNoIU2EQUYnoaqHKY6voXsw+9vk1vL/Sr+bVVhymSwMSz3
cNn6qa/40bLyb1Y1P8cDiP/QzwZbpNC0uoZpXXStTBIprY/4hK1mAUQ3dOmCObQlVtDOqWgm7tnX
3X/97UiY5/qeJGmfinxtQ4Uvt8zqeF6FS2lpudijeLff7vNelkUa4lSliXh0/c8b+91eHowxoF8p
dccSJbNKvw/GrRg8ZObXItW2BbYdMiw6NBVn5RV6d9ixbkmz4JGEKUL64SnGybOWleOU1JuWZlfc
VE8BDKZBI7eeSxj1Qxh8h13gJNJd2f8Me+zorJdLfUYBsGazn7rzt2R46nG5Dzt8RDuMPipb7SZf
yE8Dputi/jhB1jGVY67/mLQvdf02ydCBkvDGgpI+rSjmQoG+IYM60EGuXa2ogZuxRUWgI/watuGD
5vS2vjaWw1JcNa7oCPc0bWzZyx1onDfuCflTsevq2VehX5kJ8EgDnl05nUPf4zFcQm9yNdAHGwhe
O6bjLlicl+d1u2y8fPO/AQz/VFemtjBjLmEqzAJV1+WFfKiiBIHh/lhnETdn4xqBjiu7pCO1qDj5
kDxx5h9a+aGbDgNsR/Qltr2IyVyvLyHkouYfeBcE22ZPl99vhs+B8Tw0XZYVVbcAqslXoWoo0d8L
AqXH9Bki8YRyLo1po1+hK/IQtxSN9em1HVVIwskdhqL71Ipv7McrbDeXnkxGQPtLZI9ImnENmz+b
kYET+Ngf8VXC3IJhdDVU551lVI6lcPpr5SGVNmdR9yh17SYx+JkYUAnxu2nRr1Pp5Q9RTBcPMlNc
Kk42ATyAOVV2xQ57rBtrWf50asmqwcbWwZehTM3wP97RGOxiCarjnURvmG+HsCgVCgnyrxmi+IG9
Qwxysa8PwTlAG0ZZ6/LdbFdx/gI4Yi2fpbVU0LKMtMW5/RIqgl2LXhlUP9j/qxS2+6Lr4u3QRN9v
fOhfrMEPw55//u44Cs0MvrSkY0u6ypfwIuG/g9zP7A6ooG0u0B+3VY8mGRDZv7bg/wd6/btMAPdf
A70WP6qs/f76HtI1/8KfkC5BV/+B4D+UHxCLMG/ewbrmHyHoztr6C7o1n5d/4boUlPAselSGhsOR
Obfl/hPXxY/mpQmyGyiYSK9O/ldwXfq8jv/OKCnqiAC7DG4uyrwkln+cq+8WTNlmAtZ0TeUNUrpC
0M0vaKv0CO6q1Oho5wzaPbwU6isjXMkUWiSALIQQGrjwViTtYNhjTwkeYDx1BCxI1NsXvNsghtsI
zqFvZ4KJENaYLLLJv6vNi0U+NZQ490XhlyJFRKW9eNj5eWGEa08lQgG3jST3hmKiIoZjZyAswgRr
hCb6EqoUEPTKmWjyR4Awgvi8EHTFTwZEqVeJYi0rvc8Wpo4xbIyIipbRhpMvyaMias+B1d1PUeT3
MfgeJNh0zVdSZdFkNKj4O+gH37iRPh4gnydW+bgTTVHvdDSnK68p83UxprSWjmoLzqPUvHfL7fjn
x3qPrZnThd99wvnn7z5hURZo9KHa71nyUZC/dtLmxt///Cp0HkTiKMnAM0M1rx6AavGllpO+8sxw
B/bIzsyHKfVQhbJ1Feu9x3DOTAqOxjLdFxGqPJmXzm55yaGhelw1masUqOOcozUWm47efWkxuhel
08DCicg56gZRcn4/wUxq/lsQFrcWZUQdcIeh3AkjReQcjztERtFsd9HjRyW/XrRq6FYkppOQLi9U
GhVaDhc01eub1IbPMzy3XjC4nfexgafIxxkWJR0pj55+QKWHjDj2h7ckFG2r/dLm3RLfX5u2pWoM
vCPO7UzKWQ5AvIQ37tBffod3w7i6kzIRjOgY8h0SDNbQukLxxKJx3UGYl2+sqTlU+7imPr7x1T2C
xnVnReHAsUAtW5bgR+Il0Ym33mg+GH/xHB1lT53DDk3QjzNrRUCempSZreXHqNBWiUiQ1icLISt8
ZN8rC2G2yW7UNUab95Owz/POrREmtJBUAQ8PFW+RB24QfAuIJn6/7D9Gs/MGnqfg76Fd1drUuh26
Omkrj96tHQ2GM2tXonC+wJPYDWs8pyHJC114//vH/voj//1YTv73u9kShjEoOj4yrrmONnt9yIld
F513DuobQc6vl/Xfj7o6oi4YghZwXqERAjapsZkMs5ffv8ytJ1ydHFFbiamFKoTXjy+V8Vi3N46m
X08WlXiNtyC7nH/+7ujTIaQXicEh2+JTMb61Bqsj1JDhePv9e/xyOyAkbFGM0rlzr7ZDPAu5ZjXP
KanSWZ1ftCdxevj9M6jf/mozmCQOyBZTU76OOWstFEURmSIvq1JOuN4rRm66GJezScT1WHQuZoDM
CA3FrKdMsKm12buQQq6hnAZ0AMLC+ClrdLB6qpMVEIhWGJ66piWliAEJYtIFLIW6cRp0S7Tht9nw
lKTiUj1D+QHQjcXhQThjFo1s6BmIsFh8D5u5lnRetEAEG+NNLL8LKr9vFGuhENdStO+w8DBpxWhN
b1Mv7DHeUb7X6pOEBF61akBwAipyysladRfGb7C7UdATACGjQOqFU4D2DM2NqVgFw2BHouEEceNU
06kUpLXSJUuMJZZN7xeFiJ/5GQG+H+I6lvJvcWX81NTupGvTgxkM94gHNvK+j4c7zKp/Jq3lREJv
d1LlBon4EHVMHC1nBOeQpzc2EzJEakQi0VoE86JrFoaj98cKK2ihf6lSjZKU4mvg0XM4X0WGi3y4
l0vLZYkcsybdAybfpuX3lhBiWhp3TfmWTlg3JX+8Qo/TZiDBLxTu2/z1or+F00urIqVrrcv8VYuz
YzCcQQm1jjpYDgY9VOErJweN21iWOw46EPZkNw3mpsVtt49I7kuvTPM1HVWZHqPYlrY4JTucYjwM
GLfzchHi72XMvWumvikLd3wex+TObLkpELZwwlxDMU7+braDh6nxQz+EZzumW7IIpXRLyrjLVVWH
UdTvla5/KEpcWIzaH8qHgManNW4yuXYKkLstmE04ZJsM7XFcnYi2lmIGJmG+HkACJbCAjFyzFRn5
pKACrCOwNr4J2MCOuLCogh2X3wf+oxgHguoCEOBbYwmuHvZujM1y2agrI9zk7DLNiIB9vCqwDaRe
9JjzS0gc2uxUHAjniADBv0Rol7MbZ5UWtgxQPisUN8szp+msx6w71FrvEIdYY02lWnCb9pscuVWC
Kr28z1uvF48iyeRUCnZSR/d5RtFbUZ2hoHejdM8YjnP7IV8ysMtSJHNbhHbDiycn3QLfPc5jeYey
D7olNBGohKKi+JqC9KKfcLjo+ayIdl/3JqaskyOqbxhzrGfEt0EQ2rRvKEbR4KtOinB2AgM4akoL
GVXR/Fsz/ugpuWKMiwpbsqwM9BCbEY2a+gFDGzecbeisyomOLeqGdfIdvM0CcRp7kiQ3ZvhGg1NC
6Ku9zjwUvqQTSUO5HwTBRt4TsRBbRwA0kQQXKxaQ++mykptNVoIHl4sdyALECKlYyTPv+IDXBiOg
SoowTtgc8rRmHihjJflC1zsvRsZoTE5njdyhxFxVQIu+0by0eKGGdQxaxcWqz8sRhqlC1PebZGea
DxSyMYrQbGwLAAZQctZkZE7obRBMylA5wvNdlWmrHrHTeFRIlwc3ri7YVgu2JgYnBSVMPdHhOfTe
RMX5ErnZGM/47K01Ggf0LgnRRBQCMxB2E8syq1eWAamc3g9yeHaFMcT8hqnZPAAY8jv5BZkycNQP
Gi1+Pk7R7+v8ckRgcBVdshcT8yGqcuuhnm14JDsJe38QtnhN2CVVvXp6SeTUUfgKGsd1M1Zup/U2
e6wpck/iQRLwPjXrV2pw9nAKg4zSrgaqheKETHdruSiLwi+xXFM8Emg6SkknF0GZWMAsOUuWoeBM
Yb9VzNKlW+9j7byJqvCLxQElpM02k3+KA/7pOI1Z7WbE3kMASDeGWy0O7xDz2ivlC6r+9xWiZ12H
pU/tKKPlCtBDRvniVcjnzbqnkDPyMzVgjrs+GfZCkpwqtIUSKdpUencAHokRULpsNdkONFjEwnkV
1w9V2C1/fwvO6u8fI0KSWoN/wBXTXgem8/FKrzn/s6TNCRmmYp1gjKlTR9eQZc8RUYH752UXUkJE
sodRXQgtHSzRclUz2qSduBuIlTCYOQrRqUr0G0P7dD1fjewq/DZSc9YKZGR6ZuJJGxzEgGZ9Mi20
+nTmW1p15jXNTRjGjfm4Cj2UNmmqsS4qTxhS21JPTZv4KuCi30+7Ncd6HwL++eUkFaQgbXsc7eeX
fxdJRYCWKIWlvBxFN73Vl5pAtN02x1as3FygjQsIVur7wxwAJBGiR6iAWlO76UrzOeRTnBW3kEu7
G1PbaDdygxKxhiw7uTVwtkUS4MMClBbbM5JGdMBJK/LQcErwExTJEPJd9fqpuW/ix0ZSsAEO7RQY
lSK5tOFICTuzR7DK1lAkFPPUlQAHAWxXiU7C2m1BH8kyH0ABmK2P+0ppjqqBcpbyI07DYyTQe2DP
6VJ30sLsWcDIS5vC47m23LOV7YLu4llhf0KgFdur/q4u5BfURGxTutcxIVkMNNkyeAG1IDpR1y4v
Y3Aaex1l3/B+IjUR5coXZBkqi0WrOPk5wKBpWxMFi9JuAMDO5eCYi0TBWnWMFPv3X+4KGUie8vHL
/ZFivftyHIEoeWEaybLci5yJUfWgCt5cxkE7dtsxx9OpXePx4nP2BtaNyPhT/UgCkPhHMQoohKpd
UwBqhLy1SuXpQDrruPWKVbSPIZ80l/bPJfov1Rcff+lg+t7A9P/QL3Uezds7K9a/RjdbkP7fMkOl
DEjhxSIP/K9rkP/xrf23XVt/KEL+/Xt/liI17R+iRj2bOiTXCJVtTpI/CabzT0ToG4AiCXBw5mDz
/5Ngqv0DOw6cMubOgQxWmV/6i2Aq8yPUF2ZomGkp/Nu/5IkqfUwVgSqBU4YDILKY9Nmh9CrvHRID
oHSA69K4zvbGMvEyu/Vkr/dmzsNMY7/VIZQ+JnX/fOIMcDVnDYk/iCfvNk4HY7Ax2xB1UFe0FQ9p
TOfiZb71Um+rxfxM43izkvTxmP38zKu3FFvYno3EM+HIr2chpnDdLEDqvILZWNyGNPzZVvn7XP/8
wHlA717SyER5kEQeiMPSSvWjHefoTl936An6MNAIP85HYxnfc7dX3vlxOtvJYwYu0WucwEdMP7Wb
h3yPrPodLZvmbIt2cgxfOdVN3/Kqx1jyo3hr9X78WpJmIoXIsSPjVCUtIi4JCQsvrB5p6pCjOupu
5FD1JQk99tgHY7no5YNQk+Min1SDErCnzNP6YwR7FVuNyHw5x+VK4zpXyBfvcHFwcOwC3Xoxkc+2
8SIdi83gKE7ioQYb3uP2zVcsimXaOtROIpCZHYrESFgU6GnFgBMYs+RJqxDX034RtQ7gmtYx7lSP
+6fwyQ8cM7PDZjWuhldcDaJF9WQcsdI7mOv2rpFtUVkXsZMo2KZt+5kQ4QyBMxLmkW7i12RZVKVW
yBIH6oPeo8LvtuVC3Elb/M+c/G5wzqsK7Mai9E3nfIj6vdl/xa98HS8tKK+rmPwy8UzhNA6PWuXr
r8JDs5LGH5fhWJ+QehYd/RRuxNOEtHToj65ui+vB6QFDDpviEa/7ZW0HqxgdFAryqBx/wxsbAfSF
bud+scx2RrMAiW0bdgjPxXJCYVhIVNcoTEMGVXS/vcf+T9yR0tOZ87GL+lJj2od8TOAkKFKirAKq
dxPuxROSndpb8pS7vTuectFFNTxyUrs78h6SQxSwzJ/Tp8uhZ4zzy2ID6s7QHeRZgIfny/ROxsbc
7g6lX30r5zFV9rA8b5Bg9kM3D9fTt7lvhRbomPj5uE5tHc1tPNn79bBGofyyHb5Qfhak+8RpUNte
o0EbgItfUnV+4Hu0b5Md2oRj+2rH/1tqISAPJ612yr7exU/gJNG08ie3WMtfym2/Mu6ENdy/BLDM
IvSFHYAtxZZCW3ltt41/2ZtfEO0Pdxb960o4ApcpXpVpRWaMpYnwcvkmnIpqIZGOPV8ubgVy2km/
AwMUduF2sCf37ErutIfrCXvLlT0or1O6su6gRgZvBc0HLHWmlTIuQqw+IidHNGd5+WL2i/MmeiVl
jfaaW7e2Duj/vkSJyha3jfFs/QwbzOFIYCE+VHfAgt9My9fj+zH0NRgUO/WIo4tLO9pBo9Mmt4Qd
p5R2SM1BSL+0Ml4r3SISl5GGkYrkwBTE6qMwQOw+afzATrxqidvdMjkVe2E3As5j74EfcumZAIv+
Zp5tzBphuuKgJrYumst8DcGeqMB4kh1tcNkUfIAwL+XX80u9umxw8LEpI4TFYni6sC/1Ze+BkN5P
iN9d9rnXocQEuwopCn2FoLaXOdOpQyipZk+SZzqDP7ilM7iIDtKjWqKAfBx2eezGz5KbrugjUBUH
zb4mxNxIr53x3Pw0wH1MbrUuV8ZOIrfySypQbuxI1UulOUq/sChnRYv+YLJs4/tkcEjYkviuxD5P
96twlecSUklZYANQfBPt9lXcgbV3ysbJfkAllpyzF/ZfM7tZnF9Joc+Cw/+yCwyQdvvCwSHwGEHi
KxoKFqt+R1jYyOinqovG4/xBycBOXLx60gUwdxfsMM/y5rkJlUNLLrmIA7/zuRgu94p+7Fh5ZLXG
wLkMonCBxv0j2Si9kGFcjNvhp3ZXnZ35jeNnIJzKS3QvK25S2sYTipcpBsxLeXF+CQ+5q67lHVSG
5E5wwIQ66EtzIwBj1w5CtxSX4wMezZFbfpkOsyT2Fq3ffnSbVX2XSc+QalaReBzXhQJbwh4OnPvN
14qVyfHb6na/ax7xRxYDtxxXLfWLytgqPawtRFUCuNcG/iuFk5EFZAuwqUHgzGiMxhE2uk//T4Ew
gaOwpyNXC94TjL0qwE9/VsV7TcbiaWH8QOYg15bxg6Yu6CfmzsXv+htx9R+4pOubEyYRDFq0HCh+
XaV7TaoZmYUdk9M8d1vrsXrW983z8ByehIPsdtt6cch3wWO4zbfVRnux7hiSvRBs8XAB/2uD9bJj
R+b0IHbx5d276O745yjet/yugv4/r3XQRhS9UQgHPnc1uFFS0RsmmXAGL93LtrZsNm/64nwvL+Yw
4r8Vtrx/3FUSGpmjEXcWcwGaeIuJA5ieaY+IhHd2WTnOTT2qj3X9z693lY0aFzEQeyj6TuXo6/yk
eMpScOO14FYuULg12HUbPvPx95Oq/ioEffeW17pwZ/jxRjk/tfxZbY3ncY2gk4iZwD76ilM7u8eb
BxA5pZ/55XpaznCmdpv6lWv57Sp7NNwZY6HZvWesB1/cFK+QmtbpUXZQUV6N/k0RoV8OGHc9CE0g
CSzlapogsgpG0CA2XHHQNN9jt9sA9YArzIdZJmvcElb/nSn6+4nXUyRPlKJjnXWnPcCYcZQNPruH
/Ee60+EXUru1ReL2jIsY1uFXy8Y6lJ2gUjx8NDjWqUUDQOGm3KHObmNQC3kt+6LX+DUsrIst35ff
tMc/RvwvZY27+K3K6/xnc223+D7Z+5//rxkzUqh59/HmDPXfEBiKm3H/mv34H//+p/7Q6UcVQlr6
t//IflTx2+vlxweYyt/SQzMYhR4aWkL090FpUUn8Z3Yo6KSHJumdBYxFmbEoJFJ/pYeS+Y+57yah
ZkPfSsZF8T/TQ8n4x9wpQyxoRgTOyJd/BafycaXDDNdM0tI5y4Qxy2iuzjsBQd0+xI/PsfA2lOPR
H9GdeTc9vzhTrysZ14+4OuNA7oDq63nEEKk7elqeHjpxIbhdTtQb9Tc6l/Nf+/t2+ecL0aSHiE5m
LV91l7GaTcNGxCarwoDnwh5SMxzeRprM9GqSRyFvb2zdT4XV+f0gAVPjo2CEyNTVYWFpeVWKE0Qk
s+s2OFmK501uwu+XcIYKRh/CJvI0HRa99A6idB3PfmejuhxDZTlP9ogYUkXYISKr//uJ/9VUAEGi
1jvrVIGw+JiiYioinfOJRCqPhPtCOS8jyvGp1G7C+VtX5lN4Hm5xd+Y8+3r63z9zXm/v0mJVDkfA
CD2srKhD6X7uCrziUI1utlNcJn/uDwyX1r60iS3gYqQN1vb3L/2rBf1+AHNx4t0AGjPVtarkpQuM
pxPsnSI1Xf7+EVdBwp9rbNaaZuugAgIC++MzEmPscro2fPEAkpJ4ebmY6lLgWWmyt7pxpWcIt+jt
pm4S22ryY0iGZ1z8G6OY3+R6qmFXUiUSZRry11u3UrVWTmf/Ob17aeh1psPoQPN3xvq8RHN+W5TR
CiVDNBPWiWaxAFqnHU9lZj5FdXND2k+ZX/nTYKhyo8koQUL6Q6Xo3bRbwYi5eJcFhP6bCzTD85At
LRhHKd5Ggt65FbYtBfkMfm1PFxp3OV1FkYaXPKpri0i2KQey0mFvyjHqDmenJWu64MAeanxF9qyY
nLdt0SBSBi8RRgwNzw5kkwb5qYMQdGNqf7WI2MogrXUTlua1tmxZFYCNQFA5jTo5nN52UyekIBim
yC3WXuAUotxJU/rrQesiH7eT2V2j9TWqtRvR8nx4XM+rKUoolVLFAwh/hePJAoMNjDk5vhWOOIxe
3I++VWXHAryOkpDfyrEX3Vjf6q82MfVMGUiWKs2R+sf1rWAaF1RNwiYWHxM9czSTvdzHqEngQT31
XjYpbho9S2Vii4m2Tjp1XYahJ6YCpp6Bm+SRa40CTT1r28aZE7ehN2/+aSJzRzAI38c7PUVvyzrk
075CoAjiyIMyjmCBB99MsBzJz0urKA9FiGY7TdWeZS2XOFtYlJ+m1mVcoxbd2FAgyX812YY4V3KR
BRCv9/UU4TwsNBAq9QBEpopwibWezvAClBd56DbnrFl101GvA4TXdKfVRjqvAX5vSI2NrRcP7aqD
4IVGx7ZJX9s6dK0swUSIdloefx0G6g5q4BYw2fsB/j+OYIJqFyPNykCzIcVtDanzgqR3jSpbXgyQ
SZXCma0vpym5HyG2d3BWplRwjRS7ygK7DKpgsnFeDnKH3efkhHWIjp22mL/XPOFiDMIpae2x0TAg
Dhe9QO4JIbYWkzU6D+5QassKb1s1n70Jl5EFSCES9vpCRkKrPHSAFkRzWOpfUQ2Iis0IJRG+90ps
UO6MBFdNdPJjZa1RrksTeacrLc3ChIphtrVADAXsBnzdvbMy+oMZuvPQ9AHsRB/6vcV+HkO7vWy5
xNcJdSPO7EY/fy3HZqNUExT3etUrglfTSiY0psOTrKdBXgsBaEUTdvx4hNdG06j18Jdb4BwCIRfc
hhqvhyp0z5RqZKXzQD6sBf4UhxLwBEgM6U6T5J0ZjuDMIt/EjaSxTAcMjN9n4eNY5a9cYO5Qk/EJ
BooF1bCXe15MNU+ZFN8baXMw6vA+2Ie5+lgWNZRBY5FNYDDBkk1JdId54zFMDWo62LiAVRTCyMWm
5mCaAlk3XoBDuiyNI01PDKomPw9jUEEda1pZBoLlWPITkrVLdClPyXxDkopb9JUR9qMWoQN01fCW
2qWoj3WckfN5mes/I77ufAnNX7w8H+g0OAisqOXLqAWP56haFpQhYkzo5iUSpdF6COmX6wyuaj0J
uzvihGWyyMA0aDE7WMQQja3IQbywFEShCBowtt6cY8GrLsJ2flwOEyac6oPFXzOigIro2VGRkjyb
D2kouJlxOc4PM7TRx7XNPeuNFzMTXchMcRmkQQztS7XL9kJ9dl7GW11rVoNA+a/bSVWL+Rh1rhx6
C5pthTX4F9naIrGwBFVtd8bgz2cyKj5+ii9VBTDgf5F3ZruRG9nWfiI2OA+3yZwzNUslqW4Iqcri
GGSQweD09P9Hd/+AXe1j41wfoO0GqquVKQ4RO/Ze61tVdrD5jdrCO6YlIhqdPVZqRAwjjqaRHpYR
w8OXUHAsjfIhI4et6HeJRSEmjH0RDvuV8WM8rX/iDdxvbsmkcARGyT4MuSye/6IqgGl9N20GI7iI
EQ53RbebUpacQX6DZrN+JanJBA9GoknVSbW0ktkNST/dTguqa2Rf9rAcFX1Xj68qzhaQmvX/5TQD
Iu95a3IvFm5iNXibnAzhQNK7dv3YG2nuE8HALZzRbQCm4IPgKnBFQ56xxsUUC6kgBfVYowqR6bAD
bXCBxxQL/pFoSlx/PtQNLr9yjDsb2j+qKsvW+8Yc4R3x5fhHK7Zjfl7GL5b7qFnYuisPj8/Qn0Z3
3FktkczpEKeFsZ8GCtp0AtYIjkFF5L3YPFvmYTKDc5d+cRo6l/OyHRUfNRGLysOM8vzssRiRi3bf
mfYe5U/LN0Evsw3s9MnPsp2LVIyZ1tG3n0NLk3deENBJqCZ3d60h8HjgFsnfFTUD2o9NzsSerMmE
RWEQ4jiOfEg5H2x+skHwVue9/31p8FdbBIBtcDyIgoPo16IL1Jxfhb0dbZ2wuwvCPk7r6YB44x+2
4F/A1P8uMZFFM1LkILM60/+8BZNwW8mWCeK2Fd5ZFNkh4zdcVdJp1dyva9uqXjUHDyWPOA4EnpEL
v2uw1LQ8FU2/DSk9E16/RS2HaEp2g8mN85JXZyi/pxZaAG8DwuguYWEJ+9dgqq6rcqighPz76/WL
d+3//yLAiwJyPWCD/XII6cmZrkUSMhXJi/dkvPNg1SqPlLkJKdnCQuZWQKLcY2E754n/Nsp0n9bv
lq8/F4dWqseLX7jH0CI8C93dP3y7vyr0GMOukTFs9/7vldAfylbbq0YymeD3zSOrhUEftgHGUS+f
ExndPeFZS6R3SDviAMF9PRJLiwqsDdxjTev077/LXz5Zf/gqv1yoaRBE9AZ8Fc+ZboMWBEDWyI9C
Bc9//zm/GMZ+vyNYUzAU0uEk/vvXpJwBJKxh9w6pfmP1Lk1SewMDNqh7TCyijvGirO9dPSS7ICAG
hbVJLDou7eGCyc6N4AixyEZJdzLMYd9F0TVFzdYOe6FZIrJ/EiL/Mkz+z7eFUugT0gIB6/ez2B/u
kJ/OXRV0zAF1wys9D7usW7bKYIN54c5tZoSGDcCU9fEfKrENNM/KUj6si6Kg3vj7a/cXrQzM8rjs
2HVNBCK/FMZGEThZSwbuVljfJwW5z9SX9RSTU/FW9T91Fv7i/B6snnlgHy7l+K+9aAP8TVNWbbS1
i5NA8ucT8leQByftGT0ZZU3/D6pyQH3/XQHzkRFOS/pLgfdr4E/ld5PoyQDd4lPYlWyKmlc17NJ9
ztgzssnJdG9GEGK0c3frX1mbGvmS7rUtrqn0zsmIlI1HRpE0DkS59c6zwygT7qBY7CMJstQ11XWM
sm1RApjOegJbKQ6ZaCzEMMrGPGgx7Fq4K8Sox4sDqpmddIKhzlrWpelN6IvrgFx3+UxJ35LCeJrK
jEmMurPmAjVTdM1L5ybMvHPfDXGeeudS5WcFfNjtigfB0AO3JMm9JlOU8tShqNJasFquA52zWbXX
DhMlGCZYvyGPV0/W4wwmtSd3uWdvDEkTdEK9G/nQtX+xbujrO7FW4Jo/q1Hirysc5guE2emNQSCe
jyVT94x7eEI5AwBGPlvmcgg5ya1vno7YhlXHvJ4fJ7PYj5CjVe5xrXnZ90ghWGtmc6muqWtsDVwZ
dV+c06z8GnhXHdo4rp4ejU86i3ctZdLABfTy5VAWw96XHBpydbKsYbfWz4TdxQma32HY1QOx0xTx
mUl0aslk00oPPfGmxpjs+sA+u2hX/eToyeKybjdz554T+3veJo8YRXegiErjoqJyW5lc7ia6qp4t
ZAivTpGequlmUtV21e71CFotnYJAzuOKlpCkI2YqzoTqeQ7gnEduPLOLrZVisgDDpobOhg+jfPKr
YZ9yRmlX8FeT7lQfXecAOVyXnUeISeudGPr2DrLKYzRDMKxgiHBa4Afki97XApYn2J/oydO0CCbn
ZlTfHa86ehw8RZAeInLcDVSpE7cjGz6LUe5F+Az7nNYEgZ0RpwrihXPqHpvIP9BfZ+H/8Ovv/Keg
0ELndtC1BCtRbbqecB9inS1NeGFwUtRUbn+x2vmQs15h3P3R6YwC3rlRBrkxaYAR3bgmEQeJer5d
vyag+dgtKYIKHiPuXwoMM1ooQMFEeP5064k75T87uoE9zBFPffctL25Hcb/2UcOEwtcbD5Z0zqMY
TnLOzs7M5JDeRZZDssFgmza0ZWi5NJBtatowa7fX688cLG/qAe226R0Nol9TfpRuF0YzRkKC6Vy+
U/e7AJ6Nebs2C9fn1p/mQ8oaPIzDfn3n1gKEML7THMCKpdpwTXFs/ZG2SH/y2UF6kiv7ECEhZ7o8
pMYgG7Yz9M4HYlynwcVUDC4bLrPB7cq5QRyPrI5Ce3yes9vF7P9hGvXf3TsUsICyMZyF4Ls5sP65
tMIeWmiuDyet1HhaTy2CVCbb1Rcip/fro7bWG+gbn4KAb+wyXkq8TedEj3+/l/x5FMfG9rsQl85d
SMwf6/tamvxhY2vM1uxMB82Aqni6OeskKSNbntBZ9P9Q5kCl/HVdXzuVBFSAxCRKndX9zx9m1ZFR
10Yabl2vOBurujube4bgyPMRJVW0yrXdfqwdNeXCT4Cp07LJZM58mxk/Rw6e2uvv2jZ7nJvwuRxY
uRz7bEbPk2aByUbsO7R2pvHTd2nmRBoENqwSKwSou7RxwccJ/eI0xXdiMYGr+sa1KPPzOKuTB3un
mftjHzIQXE9iAY0DKXm5YFtaMwdC8t5DezyMPtIYusWLHw6bMZwPwYy8YcSr1oiSBBp9QaV6bgLn
pilpSdCKUEH+yBnlUfF6im68jfzlYNd02psRphQICFuZ36MS9nv5ZGTGkej5eptnqywiWGKNj5bQ
XNhP/nJbW/Pt2LNA52K4SP86leWt6UVP9kLzpWZtX8TV7fybcqyelbevHWD1ZXPfd5gxQqpvr7d+
ECsVy4L3xSj3Spx7xSNf09awk8fJxgXBCW6S380SqgF4LzYe/D+IZxCX0N2oOJnmVvjUDyQAi4wV
Ozv7BbIcFnQ0qkfXxQvSZb/hcXE2ZUjbaH7qDfBSMG0gtN8atOhUajx6vfoQlHIS2gWhaE+NTyXu
gM1IW+MqyvS1dwYMIzQSyiNiZAQcbfIzacEElMt5/DZKTs95cU7C+r73EgFbwAOtn53turkfV7gR
32Nt3Kk0fWx7c88e5JSUCX14hbH5VPI16Fk/WEm/X3e0Ft1X2bX7eZ7WgGVarNFufQuVYwAFdo+T
xQmYJ22m6eWQ8hsSKDGl79pjY5HZWWLlKrv0cd1BAhm8WCM4tx5BSVVfs2iK+5JkLon4Y/2oCMW/
6E557Z4JxI0DPLBeWx3XvSTKxLb0JgBuqOJVVW40B/S1CIAjvvZAUH1+S9BZVCW/vqquwfjTzMxT
WeTFpmC/NJZHMYafBi9vVQ+fGqrPJmpHrp7rE39dXXHRAkH/SkawAWj6osQ9Ksmz5Sb0TgJC//KX
3kFpVRV7B0jrekTuvOcqdJ8K8wqK/S7v9K1TVQ+/944icc7Udm0rFWxP64HP67o7afafLo2LbNQv
LgnoQ52/+bhz3EyhforERw4s37flQc7VQ98H30imjY0pPyp4gK6Xvo99Qahv8j6Du+AyBs9+KO5d
dPe1P+6H8HbtL629gZGHGP/5zymgZ7C2j9jO7SnFHlGyvac7v9KxxqqkR/wskuW1oT8KHlP5waGx
nHOkv/so8tbT1dxASOs/Se19cMvk7AjUoZTS699iYnheT/X0Pa9K2TC8/O4m/bGWKXnbfYRWd9dp
41voTpQu1jkjxjgsaAsw84Z+a8zWEK/98bSuPxYbZ6+AzQZd9wYL0Hk9vBWEXf/9gv4Xa2xoEhWL
XgCq7H/NAXsa2JBjcNqhdacw9uK1PFp7osqtr2s76e8/zlrX7D+NBnybkSMnQrTF1uot+POabiIX
mJy+jrZDwftroyij4My4Qaa/FlYG9n8EX81xxu/yDx/933sXOuI1nIt0KsYkv+Ly5jV8zHfHAO7z
THp4G5MngryuPK5dnHIxD3RJ49wqoXN/ZF5x5VR5zTNxzFHbrZ2ilGf396/0v5Ij/F8Usa8ziv9Z
vr75rUrz5k/SBP7+v2Xr/r9cXLxIwuHhQ5GiHfFv0br9LyiITIs5bDN4+jdX6j+qBM/6F1l9dA4C
D7EAFQU/7D+idTf6l0tFhZQBSjUwg8j936gS/jz1YgIT8Vh75GaujbZ1CvXLo+0WU9UK1G9J5QL0
ygJ8od5u7KrnxGnOUeE+eZXXwQf0Tn+4PPf/fnv+qP/6ZY75n08G2vF7RWYSevvnT84bKuUCDucm
p90JSbN8Lozi2cvUwVq+pGOeGAJdvYrza+OyJziv5jB/aJyJU0rFHJ3FmZYsgbXWcEb0cB84491F
3aOGvwnVrbbdo9uOp1QfUof+N5k79cZgL51E/Q99SpQiv15EgAYYql2H5iHdiv+aDzNdSXwTOtxm
caHDW1axr6cA8b+/vBZDZ60Wuc+hVm6sgiGihb2wQtfGQTXOezr1n6MN1mbqIlyNjR3HQZX6OOzK
t2LI5EYF0xcGaIxDibT4ueUSR0Z+YywJIjYZHjOHZoFMgg9OFKtRx9q5TnXJHf+3NCIARU1FstEj
dqEuwjbXlvk+nCrsSX3kUc+M34EkOLBIaE6mH7h+MfV2TFQMYV+NYHhJ6i/nzasfRrP+ge1hzXGK
CBRAx53aHYw8ly/c9xrWSkfsuAjo10dfsymMuM+Mi05GiF3GZdFu8S13uvLOLfSdVvT8yNOcK4ul
S1XE+4kl3TjBU6jrMB675taR0VeuxamtOPzVqZHTJYheo6F7b/VaVof5/fjoOui0lKi3iVyDlML2
rOgQxWqobgLt4NSFqu5J80IWIdlQpLZsSyYJd4WqiYYcAKeQdRabfbo+9uiV12ilhV7JOe9GpnMT
eNsgrYj4CYG0V4KRVp3vKw0Rzy3dg16oYKpkWLZGVqwX4+SVWm39Nr8yjjSOUd7oW7YKweCEg7gr
3CX2HLlPJV7ctijnXWkT0WBjH2dF3xsZ1XLrW3SUi+pt1mNGX8hzYq9DBNu2y7PMP72Wc0TkpE9R
m2hSrApOc6F9X2ZjbLIbn7o0iTuBUs3r2w3r/q3d4a9szNcxlyRIAZjbdr4JLKtHf9sN4YlQqmXe
751pLK6WMBLy0Lo1HjRiKojbNKTrQZ9aGrFO5JHDJr4IPwl2YBj3ptv7m+b3sTRBD2zAI7lLU89c
KywfyFW/Vmn6WZbh+5wa3xPPpIHuyp1HjzWegT5K70uODTBtI9fbwbdOTdc8uJ06ewHQjEkzRiqd
W8cxOT/XC1+gJyULALf2smLvOtmtkulZOPnJQ3mrF3rpid8+SUEwTkanmVCu+avt010w4dSYGXJs
cNUmzdu0oEBXE7KRrXSaeROlyRh7Q9BtJm36W2u6zIbsYHIwq5ymhcpcddld2pLbIiKu2syZtbeo
aReXmmleroNh+Ez7SJJgyLKhMBmO6dr2qafhftJkpKEb9Kxz2On3Mizg0KtpwhCQveZWjk11qj48
5boxofAbJjVX14qqeA7Mt7THHg18PTZHdXKbwb50ZXnT2rW9G53mrbGCuykgY33y8NRWEc+UqNDy
l5P3oy4hM/ptagP6rt9pGm1d/7L0MFZq5AzbxnqKRAdrszfHbRG216DJO+AghnVkh4rLBiNFrTrU
6YIDZFsRDR4u46HxO44wLSlmTbuDTYBVuHH3TkO+CLGyy6Y2PKIYeTvKCaF1YjnMtRtUpJdmIHzF
wQxsRTywJgFCZDnNF9UEt9rhpOnP9VMmknNQJ19LWsKQdq2flSRqQ9CQ3QyZN8TYxElCGrqDkzrV
fvJ7QmvR94+T4+2XBGN+5NYqLjBLCziYzBHlNqqAkuZJ/sTsODacFB9n3cHANcZ75KabwJwxQwpn
jeDj/KN2PBmwghM73FnYP9Et9CcZ5s9jM4Helc7zLJN+qwhioEj7LC2MEn5h+a+W5BkDImp+l6AQ
ef365FCIfopdpTmayU8CU1DeWs6Dmc7VJvWSFQCFDdQ9u9XySlGJyrqgks2MBy8fPo0QUjkD6Y+s
4LUukpfc5QaLIJwYsvX2Xnb+3vLlS2f4ZNMN9Z1R+zf5mPZx708PpmtASnuzA/pRYZSN1KrN3mm5
VFKO3JWGkUplZNZGL+XbuOji0tELWALroZybVy9o7E3aYW+K6tPcXLoe5JqRuZf2xZI8XIBcRiv6
JhzaAs3cfEy5ZOeQqOxJLdsIPueqXQn7SIQdQAC/ia3wRWoxrRNYjnaZ/1FY1jddMY5PikhsrKm1
9lB5DnJp57h05LkLPRLgzOmRU8y2qqCRTyXVB20/8IIJKYvyvfPDLeBeA8l6DRBwD7gUYX9tvgRF
+6UcErJmcVrSHExBApKPcKfHthGkNiTv2qico6fhgpQED+h6aYBNGF9jHr0VrBqbMSc5a1iSk5CN
w9FRLbGPtytWq7NcOQtzWPsSLklzbhOJYcu0iWjR75EVvGszNGL4gIKd0z3pvoN3XGJid1uYq47N
GVf1sWiG741oJnIEsgcbgu1hCfPrvEY5motP/2I8d+LGyAITvUlB5kibv05mtq4EmDXkmOwx7sdB
WQomsNWjOdLjNjt4BSGD8sxwPnOc8EWTXmi2x2xbgxE+s1XGKUDYvBpONcpMV9k5bp2ChBnpyljQ
DojqMaDP6BobBWGz4A66beg/uAoilK9dAoRU02yrcs72llsY8azI5RZqPrsNghuteISaYK52TnPv
TcO0yS2rZnTVDpuCHnYYGJ99FuVbf56APYfBm5qCp3oOs60Q9WWA2xMN36jX+F0kB3K4EYA5w609
VtF+IddGhMNtMqbpqW2mh4YItU0pmpfMZyGBl1PawXKqOvZ79rZb3Q7zDeqgYtONZXhoshPNrTer
DD6s4toMZn/Tpup7alr33cS6Uga0PRtgW5G9TBtZ2D/SnBhMrnk8thPXw9HJrS2Kq6HGk50gkckQ
eu6duv8yEmxTZGiy/zNH3Y0jm0U40oobGi2RAmX9DUN7zsd6Jhwh1N1TPtkE+WTLRlhr4WKX7XEk
QDdmSsHgtQqwoEhq3Gy+KRxEDmGpSIoEJhOmz1Bpn4xOEhicyW+ywS/CWkaaUP8t0PR5l8T7HIPg
YiCRsWvvTgwBuqf+hxXQEEuZWOs0w81Ue2XsQN6ntxdsdB6RE4I2iO63hU9wkI+tJDhoVHLXlXkC
mOQj1ILXMnBJ8TgBe8VTB2cHaxHLfTiWj5437uQ0Y1yx89v1y9hhcsjUBPjV/DZ49p2OpteuD+dj
2wTtfUdyJJq2MNwVbFiULoRLjoCSu1mml4AdEuM7+5jpPOUNAVCqTgbiAtWLIhnnrCZ1pJOeH6o5
Y7yehCcHveUk9T4Z3Xp7KJwO/+Iq9JFdlO4HXb5NY+ljATrkxjrp9QxYRFPnPRGLwLRqQkTFSkKE
XcqCDNhkq+V48nrD31NsvyqYPftu6dkXrPY5c2151HIqboheSQlFWLKLHf2E5uBsg0hP2Ney4Zz7
LnGGE9PDjm+zUaRudFQYHERMhVYiC/dRCGmaQTHmMVpuW6e3f9r5KF7m5EsNvlolI7iGtK6OVKiD
saSkNXoaKZbaGT1pDG4HKMaYEGv1hBQ+U/Faz2zXJ3vIedQgk16XqnQ3tbc8a9cxXmEm7vLAVW+u
C+6hKyKFSVR3Ry5ZsilKOIQBtV5WJBylYJmUTIjkBJynMqpvWVS/ox6F1DO99lkR3ZIp4uwsPi2J
0s9IL7i1kvZH4RXRsXaWbpeOSUoWjPytbIf+viqJ9DJK/8Yo7Qf2u+WtVfAvFtxfHoTy3YBdOw5T
3499mEeiMafDNLnVxYpm3isT3y1y1mOdTDRdM4vJrxVS9yEud832wxzplmtbh6eqcaiBnPHJmiBt
2828T73OilMYvrGzNvkNaClEg3ABnZgMnz7AaoaWNNeg+hLfPqa587Rotdx4ejwXlv29CfFnLVDC
W5N8mQxkCc4OurStMdebqRoBdSQwGxdC0lNt/5hHl6SagplCU4ZvjsvqJNteU88Xd6LJLhzyELPe
iL548xLPu9RVfrQdsBAZmKwt9KHy5vd/+TMgiNGrnTWVhWmkiVOuNJsDFi4aw97eVXNz40/vbq/m
XZAyc8pXx23zUs09XkK/Dy+en5ccQpbDMFtvJgeHfZlU/K6L8dzJ1t53LlQb9G0Hg4AOqUlvmZUr
HmbLT89pOrWxxec0Xck2V7AXjCZlUlgAPypR3d+CrXmZmtRnLNG9qBpL02D8mAh3PQXGNa2r5TIu
/g+jYttJDZTI5lAR4+PaC6t8l7IqDnfI8X8a4LU3XRtR0y05Lqixi87pErw5EVgiOS5IrMfudSJA
R3AEiE1qzKkWm0J7AkEySSi8POgtQxBGI7dQY/6m/X+QLblcY5expNk4hJPovukypAo5ZkVty4sL
5SqWCgmbMpd3nWRfzUyV3Iz5b5zj4PEvlAqEtmIlH6arNCui04MIE7Aamf6JSqCybo3YcbE4gtjf
zn3CwL6fLApKACJlGAwHwyT8M9O8+mlQOxcvlZcyr0G5T1l7CIzB2g+OA1Asy8gwyktxyjs86Lrg
wOb6ur8Umum3XDrsxvbQ7UStKaiTQd5qSx5SVmOfW0pUrqJAYsxTDk6wGziZdD3EUGu2cL2mza03
DK8qcu5t3smNNWT3A2ogCGVU9uA898KZOcD23a0Rhc9Ou2ZmpJ9WeiGso2A4xdzcjV6tOf/hLswl
GsvdL3PwDYCLPLU/WtmyYUOuOrEN8gqjUV6S/t6ImuwYCnHhTFzjbkmpzFtEY0hmRW/5OwK2K5MU
vLkeMGg7Gy9BSV1XPbyx4M3WGRXf8Oy4KrijxMt9G6HAbHRxDzMlqqoVxO/c+2H90UdBFg9eq7HN
WzYTjtNokptNHvxmDPDSeQDezOzN6/u1ZLOuUdscxx6ZnNDV1W2Dn45tNRtHUHl4bQnu3vLmnQsE
Lh2W0zQE9OizwbwtBx/UdW5W+wZ208FX0bNFbPjFy2UUW70kfa9Apt5E8sD+k4LZry6iKojHheqj
4BGekrrW7+KQ+WxEQ1g/WWxZfpvdl9P4xAhv52r27KwLzhJLyU2TRlwo9OWOzmI7SC2q7LdwQJwH
RoljVti6xwF/88LDsJGpKA5GlbzVQQ0RHEpeg2jzVhZ9SW+GGG3LUuclMPxLkm97FtJjQcZ7Svp2
5macbTrgNUbLUTWsi/ywmmPGXnaA0iglKaC7Y9jjWg9rIo4ntgciySkdbhJsyVVjP7U0x2PkcF9e
YjxbU8lhdH3nvKjDNNqo4Uq2k8pMBghpcMiniFTEtrjt2k7did47muCXOD6buCOsIX3JKmc8i9ZG
kpqReGimnX+Ykt5+HKR1zNrGu7S+sW9H6RLc5A8nT5AMJJyC0r/Sz8id02cEqgf+DnJFfQ/kyjtx
scpYCyU3S7+oy+9/qeFMv1EGPpjEQW+VDVLcqppEL8uGDwTyN7VGLN0DmRDSgKUQhNE9wmq1TYoy
3EnGMwHiqwsx41tT1bxawopODG+RZHbfdD4JMGbrvxLIRrLJYlA+pm3go3TIQUYjc6nHMbxb7IYN
xEZrUQ3WoYnMYSXqZKdkaH8bS/cZCxqejchThyRsH4s8yEi6LNM4C0lsQ33Z6JkYbSvYtVF+Q/ni
7EKjeZMOL78nJnczNyhbpqa/zoW+LtHEwdslq1DZ7/7Y30AdAvYKz3e7WGzjJdy1td5pLjRESC+Q
HofkFWVUdbfLVNRbBrBp2TJW9b8anRF1hZi383W+rXtEBItzr5d2QSZkPipysqRu4iRwf5ZSeJg2
DqaT36QmPb1mBoRqGpPYJmo+QiQqt51LEZOslcRHkOSoTHjD68BEseSXHC0qzpZ9a+5mxYEsaZZ9
arnmPlSSzIWcKyRG6BeGhbc+GpGE+pj9RQZejD5hJej+uVWeXPKGvYswR5JDy1zF44D4p+5rUpPr
iXXCPEYkGMdiKM+i4vjqSsChKpnfZdMRYCE64m/sjC8+f/K/yDhnEokOK8NCAxTEaHhFcqE/jZky
QSNV3Czi2c69eTPV6OOCttTxqOA++XaCJYdYsh2DmGqePujz8+JRm8guK2Edd4/e0P5wCX+gp+ru
8qn2T93cEqc3HMgUHS7dZB4r7LwEY4/tLm9jTyU1SiROboGRiUsuln3pOHQmPPtnLT9qPvY28KUC
zBeSpBCgwioXDl/0PO6rFFk/tMw9ekOHxTntqwhpi2p2F2vqyUGlk2Sb/m7SvMYuD09nmei1c3oP
AJw+Oh3FVVX6LP7J41LVdLlWDXyFap518C5y4GNVJmknic7vs2W+8YoK1sI4Y7Iugq0CmeV7wvkW
TtFXGA2fdewY/nvhoD6jgfx9nIBmjZIsk2xmNYSiVwiU2VmNJKJbL3InoGIrKeJcDvqhoQHX9417
lqKHRlKE4U1pwdGYWncfSTqSBBZgW6f9vmkkZ4WqkMfeqU+jKsUul+wZPkNUzy96kjcLmIS5fRlb
cpuQZnKICe4WDhQyIr/ONxDZuW17ZRBHTa+N89S8zFkmzsHChaYPv4UgtU3xAHMnkXit0YxOHcT+
FBp0lPvioIb+0C+uJiZt2BUFaD/ZtqciJzu9qZJrzogkDkbQo7na9cU3MufAIagWHlY+HsR0XbyQ
hkx6dPI0fyDq5nEIUJdz7jzDSBouvjz00/Q5jiQl+sVMWqXi7FiK+ei4FggX97tPb6zKPBawtHx0
65o6KmzJiXKGYVuNOY0Vvq9UFnboPn1ekw8N+Qkk3Y2jYroLUkAxYY7duVqZNfmSHdYbufgbyhHo
o2X2UgZpszPL4LatVBVTSBYAtJq632WRwl+SwYdQ/qsUSGFdRUlJfvqhqq7OnpwZc4+GCCJkV96M
ZbcbkyCEWZG/VZUVnPzJ4MV2Vq9ddvH13GwtFp2ivQv66qnNEQoqNKiuH1YPjUB9AX897b0fVqvJ
XKzvVV+ejTrYqSzCEyEoYV19TMrlRmazcdPUP+0e10ToEcxrLwWIZvKLKgMMdmlx/nckQY9Bhhxm
WSfrNqQHRQsaXwDKQSrGoJ/lRnCpRqUQbiYwMS1xIKSOVSCK9hGHH3Z0N2dDHO7HBTJL4BAFVBoj
WDUfgdrEs9XAXozLqVjbrql/8GGh01Ajy9lMexQ8wsiYzOeXBh0aI5Gt3aMPcJwfeR/CSUxGRSsG
qqdH0rxUYHUwDDIg9n2C/ASmGhGCoC9sikEzKCwAnZuGSK0NcTOSQE+EYbR690NC2JKLPLnlCNiF
dAaqnHj6NaCQ19qDQdQggJl69xpRCBZVfiPrjNW9EZ/5mLdoUcLXqGkMDi9dt6szsvKGAZR5WnuH
VlrsayW3JzI/gV4k3ehv0uVWtOGR+XV9NXMuq5Hpx85ZMHGyM3Xuq5lzkDUdxSpQu18deiIjL/MD
zz7NppStAXynHQ9ueCLl9RUmbrPxrCLYTC65ni3d9MDV9RbrEdKyeaeTluVOwZVZFDDLiF5TvTrr
TLc5ooKK66iZuC4Q/zFTDTciVa8Ew58pIrl9TRUzuyW0qj3CKljickQwjkeFFolFRrSJT0R2+m6W
3a2UE0FT7vLu2+LLUdG3rmOO40PFtQIOBzYk22VF6qXe8EoO1jedyR0zHw+kf3enOJrVff86lwwS
56VLY7kwrUmnZ1pIR18HJ4shR2wnbhcLN+FlHGz0NPaT7zUvpfaMTeH8DDMLVs6cjYfSM++L9XDR
KA2BzPxmLWI+Y/rZRd4AvoWH2lNy32cck1PUOzQ4jXNqdN+tQNDDmyvQEAL6koKC16B22ffBbN2E
cbrn5IS2Nsgz1MbN7SL6t0VaUFJM85Qs3nisa/M9yR151fyBHXAbZs7cMsES19r9fTNZwARHq8Ti
SQp3nxNNHaCRx53gz/YNzJL57BTjaSngKYRkRvIs0d/0c8SVTWt8x/UcZ/ygM+6p2YTn1evsbiyo
y2UZ+AcvQBsXjMNlcieEmcC8ai8FnzRnL0ZpZbuk3jlW/tVJK7pzET45Ix8tpvTWKAfGLY1Nn7Z0
j+hOnsuCVdGlES4MIPWmofY6nO5SlGEAX3R3+X/snVeO5EyaZVdkDTNqAoN5cC3CPbTKFyIiMpNa
GY1y9X28poCp6sagNzAvBfyoVOFOmn3i3HuD2Wk2ac0LZo980Clzu1XfIAwZO+ZDvLest/zVonCj
agPQKkLGzoY5D9dLwTB2mzTZ2zAtV/gkj0TQ+EO0TQipOmEr5bJejLPsQsZVsWVkTeUjrS0cyks2
N0+ZtpZ16tdPVZo8pQO1viXFJsyWF2vSapXm1S1nz/uOHLUWzEX4R9SvdTZhX8SHvuE+/Vt5/sMc
0cIhq+GDorMfYxqQJPLMPg+DLbVIuh9zgl5luzw2s42IlHZjqj1zXDTG3F19Z0bGwSP7t5VbNPlu
LonICP1+m3pli6FpqU4z1UUW3xQWhnBrre1vq21fRzxlKYTSntDkiQeq9E4LdjpTGJ2WObMPLBaw
vCTkLa7o7bKJIXBcjJuuHyDbw/o4mPSMa+ZB3lyWy5iQs6a9a8pRb22fcdxob9NlDvZaN2dljHuT
865zbfwDXp7PDLRyf9m6El4qT+SmFhaB11F29k0EHo7Y1fMncu2q1zAnQERENiIw0E2ZBTtT5AkF
NunG8xOrvH49Bf3jULOIM+krHOq3rKk1vEl1FNsZg1APn6MCrdBiZ6gJLlFpi0Nrk7osBGTD0EtM
fbvqief4Ow3iv31/DWt+gixZLHSWTJXaaNrMNHRY9tfnpkUUMFtFvZ+1DDalq3/7hS5XBqihR/+z
0UH9hF+wDMyD1UMbL9X4Lpep2egbt2fn42q66HIEpg7Ht6F1sS0S/mNf8OH7if5dW9ZLIcgfKZi9
5LP30RJMyzK1wF9gJoL+5sgZFtQMZc6GX+XYJi9DQkqrdLEYrY/5Elu7iFU7Ct32xGieSQl3+9qv
TLGPM8UCLGGf7bv20Z+IqY/93N8FmboWStyHH0RusPEpoj7aTimbUz/nvaejmtdtCORuuu4tKPs/
MuMflPfABtJMv7SYn0sGUDcYNnp3ltvoRlGSCVC7OsE0Wjonb2LZSq/YrJgO5jttYyWVNtUH0aPk
7plBsUubpzdZj/Z6SfXenRIciJqW6DrxOnRDQ4tADprUvj6GcfNkyLzvK/XV3m7t/09X/cPShQ0p
li4/dQ9VMT/9AZaq/pWWUrfcjP83XgWEXP35+m+/4Z8JRfi0AESpfwOp/g9iRXf1H4S/w1hZKvAh
r/7JVykLaxfXs0CrQtLv3BvG/U++yv8P1E/EJNysRD08Y9Cu/+//hc1O/Kf+J9bU/Zf//lfM6UYx
/V90EEoxwI0UFxniEHiqsJ75d8qJfYsdJX11uSG8OjyLwv8fCMF/BwT/+19g//tfELstBbVfXzp3
3qlxWrXqDFt0aFW/+5cP/J8/2b/+JDbyq//hh/kvyNaSE3HJGHELn9auw2FhpRjTI3hZTPJkRoew
UwNaU62X7hkNNnNs8hqOJZKe17TLBP0xfUjn4WopaoV1ZaArskDH+T4v7AhgnpFP7nUklFUW08cw
G8JX7sjpAPRtbYsgWl5YJVj3pWY/knqAQzObmb0CFT/EdWNdBpM0E7GWlI029c+GNQuwjXGLq4qY
xoM0UDc1UouDEzQudvAl6h9Et6SFZql5hvNgszU3jCyzWaK07fLmzfKEvlpOTpRw7xbBpfAReR5Z
f9a/hxyORWYVByK4RWftlF2jANZtbx+WwjAKingA74qyGE4mYT4g/TF7c/rS/vSnuF2FvcrvfZU0
X1ESUIHGbLpu92bCYi1DD3xKPBfJLmTZSwlJsqXIn/CiziDtyZVHKjgvhZ2uWUol59bS4wEn9ORN
IN27Ii5j6uAsBMCjty9+7E4Ul6opCa/MsDu+GnI5PquMpfXSR94di07/q594iQjrED4O+7WzH5Zs
uVp+SrZlXgnckbtmHzpSfygXVMoeQv+k5gpYPU7ic9T4+JHW8Rz3lB/BxIp8tM9BXWdv9JE9s3gS
QI7IHLw/U1cpourJCm0kRImxsPsUPYHHSovuafSRiVGeC7Mb4kp/JaGjP6fera5S18GTxfBy7ZYZ
w7C4ANVZaGZ/JTHiyNmo8M41ffsdxBE3XZ2Uhcdym9FpAxJ31ygxnXlLupdgdNxN4ZU3TMaItbZh
6lh0BO9Z0rp4KyzyDgWH2QK5J7tCtIB5CrfXLJt+2FGJ+7m2bKTjbsQ8L5BXnufmArPXPLaxng6d
qcZfeUtnKu0sOqkRI5MZa5jzPDc9xhGOh2ml4zFYbDFC8NzxdzkpvWM7yh+FgmVHi/CndFX6EhWi
3uZDP9wnNmIkPyCM0UiyqeM+/xwFC/ixOMdTBTOuPQR8Jsl/DxVCCVMP5c7WN/whDQW4cBedEQfB
g6jcOzE1gZvEPoiHg7G36lYd66A/QZcu9/1Is77KzbCcU39QW9mkAvRonN6aaMR9HxosXymXvbbX
d+ZgJditt05cPVPYkLyWeXXvrUxkB6BMRFqQ/DPO3mo2GQR7b2PYYyXTeC37yP0rert/rIbYnCqL
tXbijRPIz6TvZ1U3uyTCypR6wr5iyZMeRSX8bV848r4r8TlCLMYBNLYD9BGYECa3aP834Ps8EXjj
6PveGUMML3UZ7OKyglzJW2Uf3QzIajUGqD7yxI9wEnArPhVpVeUR2gO3qC5JHhtvGQjnGGnuRng6
6ESK141PE5Btw1Z5D0gxIg6hARvcKqTS9eEj/nRdEIJBOSoT+yrCsAZEQz00Jd4Aq9CbHLJ+BXEo
Km1moKcSLQPhvt17L3NQILHMz5mibQa0b+/Nopz49gkgVAkj0X3M6ZzvCeZILpwd3es0F2YT+2b5
sHJkGxgTFadqSNmZ10uwEa1H9d9ZHZS/drMtm/GGHBEyGLIkLfcTDlsPdZBl+6CW3VlHFkOYqg3P
Xq7t94FLc1XWpBNHky52coS2cViUktc1DPeeA02umh7qtlTDsS6xtrWXwP0eMnQdfnoDGT3wtzmt
o0dHhBp202tWiWPme5WZ9iVvkOu1PvQO612qwS7zd/3t7CT3PUmOQ2asS2KXCZY0jWR47epHB4ox
5Y0Jlktfy+HCbiVkRp/d5qf5+C1CrG6ARkKSwgu4YDdpnSceRe/VxAsJvchvTksyeZdkEDYmKTOH
1RrzCpKppEyiO9jK8L6fZveZSsE+x4M7YzG7DMPTrNDRAvzLLWto5+Qmfo9DSk/+CJNKa9P0zfw1
iZrtZBoQwk43Hth7BS3trxdeQLBTino0KOHWHbL4o04zk26jHEeMtMc3VYq0Pg+L1keGIAsGIkyq
kbKU6V2dieIJcWeFRiQvcID2lxJ+QBMCs3WML5a1ECNTBz7p4SkEbADoiQyqyMG24uOEX9YvDA2K
FiewEjAr6cP5U/i2uWeyo/YDjhrYmni8p7aqZIizqZzuCpOJE2E66F0CAx1QygULVFti7uAlYaa3
gdt6fy22Jc2qwtTspuJcCHxX9Rd26MkvO8r0zzB65pfVcnw6aT6qlapsebdQDx6bPMLGo7CH+zj0
Ubv2IR2NJTWKEVg6s0pazyimuPF8VyRN8G3rZmGCHw/WuIlUNL9SpdWHSPbVs1Box5BV2yfqcvXQ
4X7urP1oVqiwFgv1tu7uTJtkZyefiBsbczyCrMG/rXAdGvwEVpuDPamJmAr10wyveuGwn17jzJ9K
KI2xO8VtV7ubOfTKn5uY5UjiwnhT0LTmKQqCzNzHdVw96sZpH7IhiF7r8Eaz8Y9F9uvUfrd2/W46
O16TftJqZCiXHJnvfYfvzCpwhgNqrMiNaUZ5Z1kZgEG44H5JyfNnKqb5WYmSOWpZhLjILmN0XuK+
/4aNz5lAB+39DUZH6tky2eU63xjy3Tadx4AcbIGon8LzdmL0EZ0F7XANEmvA2QTKlvPVbJwJds8y
SEY6UPT9aBRfS5Yr/06XtK6rAeVQCSvRsXVNPfupmbE32C4zGUzHgVg3blVOqXxt5c5yZhnSP84t
0TirrFDVNWsz+wjk1e0b1w8uiZi5rvoOdXsbkMjRFq1z5pTl1+hcXuRshbuusGYWWkjjqoQ7KkH/
xAwpFwXtuh+f2gFXTTOheCxF4V2jOsDlvkn1pxWnqIeHrroPTYUn8ixr7NdFvCuxZfkcytjDfh1x
TDnGTCHpujFrahMGNiFp8vw//OZeFafZNcNGFDUDyEzeZpWxrN8Kx9gnJlpmQMPoCuwGMM7hhmGf
yCuFDvItICN01YaRIVVpgvJZRQ72VYFblV9+F4AmdWRemYGMySxr/ROkPQlQwh/9FUsr/1B1qn00
IhDXgmH5KfZky/KlYPuZuiL7qWIadx/hFB7wIftBoNi9PZCXFSOvXGcuSFxYLga7HJ8jXcbhyQ44
SrJsUB+FQ7iNXmKO78VFiiBim+gZA7t0pQpcLqGHBXgV+dbaIwpsx5QV3+RRIBCVVN0jgvj3RA3F
1i1HBvJBvdxb/cKp2St5b4ceEJ8ztI9jiA5paEV18ksnOI9WPLzaLYhJJ9mXxJEvnyWzsQu+KsPH
ICKUDW2tlqsAF9nCUGZ7OM9+PcjQ+pDjklycmVE33G4rvsMysTZuRJ258hdK99US4u6FB1N/pwOb
VVJIeIxXBgHUvkAGtg0XxpuLmuN3CyiDvkAHJL0sdkHHr8TyYouqRXKoFrka3Nj7dTOcgwxma84Q
M+mCP1YW1+zrqgq3TI1OotLikxGEu9OiFy8TTMATYxS0BHbTiT0rWfyvRT08yKWuKLuDGT0qkKjj
jUzgCA6787ueKE/fR0a50rkfPMrFKk4UosslyZv66ss67jfhmIwPdt3aJ+KClg2pfOXeDg1mTF5L
VefI9Mut0xa7rIylZeZDeoB5DekmScL591JMKeut1DB268ZaH3vu9iN2b81FjN38WekhXrP8wiu7
DBUnfTjcSWIwHsYgBVVoVK2/bBBHtObQfIWYu8cwLh3c1upkvzRi5hWX7gazMIYmhFgX6zEryY0s
erJqurbcun3WHTwt0j99Y/PVdh5rBG9oWafpPv5pZZs1m6CDOljXMXCOltO07fwlIE0B7f1Rjb11
n1gTYoEsQ6aedOnOs+ryJLzSXjUFpv4lu1FJUzGP4h7djSbYwPP2iYPLURIk5jUPO3lapGz/8vSS
sTfbMdg6ezaNm3Bn12ptt2X8bHzKnAjeaasG3dHgySZDlI2Bw3FoLZexZsMunhp0+VQz2YK7JuyL
s9u7ac9GK/ZfKysdf6NU5yCvVD18SKgelhNUo/cIwAcS4wJjdgVZwsyyZv+WJBxUv32UreEhGTr8
9WE5zasXRfIuSCfm+VxND42X4K3IuPVdJDEPK82os5+jMt0uduTvbKXtYh2LUZ3LZMEErfPCL+0v
zkErAoNbf/J/QjxlWQT71e3Wj5tHPxbZtaILuJRlHpXrDDHUnfaGEdDMG65F7CI+T5EBxUHf/glD
r7gyLqOvbfK/5QyCHcbWtPWWpsWkZ6ieBNPlPf6WQFnSVHsIOIPEYL4hJDOLCt0V6ogj3bTu1C3V
KFy+EEmwo+7jfOPkqfxsUgu3aw93KyOd65Tan3YDEFBKP7W5f3U6/nG9oT9AtPfM6aWs+hPqqQiJ
cXRDaRtFFSjnASlIodyP1gJEAn1d+h/Q9OrRKnz7LAddHiG75pjbpPbYL1EXj0Wk70pnqH8GTA8v
OZDDrnaakXi1QT61tl1V67wpvDdrlOEF/46YalI257AKyktzO17WpnBdJqu+wBCijbIjPBiSl6xq
fT4cKwPR1v303IWitlBdyflnbJEp+fBTD2XJEQ5N5TIdd4hFOzjIbbrL0uVMqAUD5U9GzcBKbSfo
veYsPNoik7yPQfhUtwzy0xDqYBQ6OnW5qPlK2/RH1Lb7pifM9K1xqIG1Rv6IqdQW5KdptnxBC+EH
MzHtFUaQSQ2GPoSsvbpkdD99q3avlIOAeQzFx1u401Dj/F30mM5LPCQ2TuL7OBROxXdc3eLb+q6Z
v6v4dg47C0UTi3zjgA1ZTfE0QfGKU0h1at7LGheJvYxIbjtGY1O1q2xahngzOo0KDpNIgYoznVTq
oSjr9A/WCM1FL0USfPktipE4cP7GRUF/N2HhMjjFrsfGaoVo0jB+cdjIFj6KliTbRyycKK/jDHgr
/Ro9+QEu+WcenMMill9TbfFG2VuDT0m8jH+FjHDzT/fCNftWVXfUJi8ZUzLDalAH7EHmGYwTD92n
MVJ73cuNHTp7t6K86t3yXY/0YkW5jFhEAP+zDNrUOWv9EnX4SgzLb8cbFtCcJcG2qaCBU/4XQ2OI
KW8A0+xPTeS9FGWcXdgTNSud+bfgt6nZzrQ5dym+QLSpcr/MkKDOCMKDRmxe2bSc58oNmZqP8k9h
Q2h1TfGOqQsD6ALHNhB8vcsLL4Dq9FjSFfpXRXz4dumtdA1d/Dd16G6codrofFpW9rJA6+IwSQOz
SWKXHZO895P61Z8I04nDteVEu0FVp35qD2Uy7N1mOha23vmm3SY9B7IXPsH1nqOceU4/2CygpwQG
frrCPt41PqprYxXmTnhTeJ0g6SKEWvuR9ubF9F66K8f214Cv2PfQoGapMZtgFVNfOfu5gbtBP5uZ
YrLv0bvMAhYKmYta8w5W2LcwL0XXcFOlg61bqq0YLoHDmWSqbkyWvUZPw5JiCF5hf+moybA8Ayp4
6DaSYK2i4gZZZIjzPYIfPZ9ttJVn4rb2cViPu+05pZeBLguJ7gx8aEIuTJMifhjNRARHlS4vk5ug
+8LBx8xZR+nOHgrvz+SUpdhp5oFGHytvtqoZmbVFrk9UU+POpLLa9xFxPwMW5TvmBSRrhM0L6Qzf
wKHuvuJKXdszUGzl6+euF991AiIpnRYpXNtxPOZQxGVZvjDFYjNlU670LWoHGVi/VSbfFaXbKo0d
69iGcI9twBKJh6s8cqraG6nghz2HaNFJZj/Gh47ppP1hp91nUIa/6rk8C+3bTEzagFxVT29Nys4d
zyLUUZH8uKX64vGVsCOy5mdK/nYXtotLFKt0LzNo4GZJcDClNyeTJynDnZ2017BIP6gkJNBmi3o4
/YeHlUeOa15X27zCeiXXfY81Zo02ogCiGmL7UWkiY7sk/lRt+2ArA3VZjRJ1R6jp1UQO2SeIm3SH
YF94s36zFB5gVE0liJbvnSdM6g7ZJB7o6Ir10Jdmmwberxy1/LqGqEVIg+lVMZa4W8VTvZnb5TO3
zHZoyVGBBU+pN3csktG44nYoqkKu67J5HtvqwYd3rJzwaXbJZueVfowW/yCc6DXpzSG5wUj4juzQ
J8Nompl8YpjFMvlwMkwvwun31DfROijr91k6zLvnCTYzy/6ONRdnn4LLp7tlHL6CEZjZ9hyoveyE
6uDHrmr0dSDj1oGyciMDhD6+0Rwm/V0JQrTI+sWrzUVHE7hxET9VhqM9lnvbH1a6Q8CX5W8FfpEV
KkmgR/KwmmWnYZ1AoLDAoBZr0vJJzzDoarpkhi1NdC2bae07GkYBW6siI3Uob3BYJnXUucUhBzyR
MoOFD/zqHbKAs6oe7hJsBovm2wdjxxwVDxlkYro1KDOS/c00bfR88x41i9hErr9XJSY/yOhK4gh7
c5oi92gXMw1kibeXl6bbLBrPJkXq0LpHh8Z08LNppevhzXE7qkFCTPaRS36S8bAnTrLqMY3kZgYT
rYLfC2HIahHICumg17IXv6gjLwS+sbXMfMlxZN7iJcSDhOnVDVjG/0rPb1EVv0dgrHFG6QKUwXZg
IYpTWBy2vVZ/847bZHYJkGx2SCMYyMsFq570O8ciNuCYawXWKVXQ/FaB3ig7eJV5/0e1y6+mGQjG
LcU1gDPKTP+M1nplQWYuafKJLdSMKszeCTvdT2GPHFVLJhAwAobNfO2Mm4IOeilJxHFFLcDXb6xI
HEDbRJcwxLVKTMz41QYj7K+CcWbHwCEQEGNd397f+haT3+SD4c5PMSD2iI1mVvA1t802CMxHZ1t7
5YlXZfhyh7gGFgiosdVNVNT15pVnq1vVWUMo/TSXa1XCPIM0OICRzWBGcrq6b2W8N2gOQjYj56Fz
+A2+63i72ravrqkeeoe7Xm67wf50yJS0veLZ6m5roATqDJMdR61yAVmTcJ7gPhf7pz5n8HzSlrWx
ovjeqfPbAZD9IVkXA7c+eXDr+T6yItBAPpa946d8IkTZaHF2R/swakLhVHgyt5WGbLZTiFzBqs7L
lJ4aAoJUNtxukecKW1rLnzbA+o8lg4UklTRoHdrnxX+ZLHLllvQRHu08pvLoNdanq9GBpSi4mybb
Ln4x75IUboHCQUcAWXb4mkumG6BaEwhCMKSHsp1WFqOh/jdWRmP8mBZ/HQitOWr2JXRSXdBC8Mu1
RolFjsVrM47+mp1gsMpRfPvQYFEO0qDV0DCmkfh8Y7dW1vc5rj698rAGoASlqT835UPn4dxNFsLs
H6tJbZVioeQ8t9GyI4FyiiZKuI90tiBt976vLwFKTPAzXiJ2WVflTccRVtMghNSoqOalPxj/Wo31
y022yymzcoC6Fcrq3Hqd3BK7SgyX/IH+rNvbXJiR6VY5dxvF/DqzEfl4zs9cRCvJ2ksTbpGhgRVm
ZZT1lFnT2xSGh14la8bwLFzM1WDIZLN8j7laltY6T4wvOCpnJDtoQ0T6g05xc3OP0TmKkuCcRcAQ
nJex0+KhBhzRT5up7ldL8pC2xRrvzW2Y83gH873w3T1X8aO8PZiB+mjj8AgcfW4r+dajaChx1ZEd
zwSG22VPhUZPiQh4fEKe8exhLZgkWBKEy2OQuauQDX/WyjuRz+SvS2cbKLeHDozP7IlQp3aYPfX8
MUirKM6B9INjKQGEKOE3/vicCgoXn6neqoKVlUvDXiDX7wsgZBdG9Cntez4Xv6bYfTfxuHHz/Cys
4R5xHD47DpoVn3hAny9jkmvyFlD9PCfzHtNyM6UQ85QhyYO0YDy/enweYuez76i43gsGIapfULU/
ZfEFIAOFtNy2hLM5mkOhqYn5RutrxNEy7bWP9QPi0kmlx5YUu7YOX0TqfrtJ+G5orFdtVO9dPKpY
tnWv8aieezu4Qoa8zohtIAK30JbpGr3SORLOxqrzu8igTKNyt8PyjgJ7i3bu3eeKKflh0YcSvTs3
jxZiVq7djbG9xxiw1MYXypqKQztHF2OJe738HfqRpOj2MYtb7AMxBWtmDjvEDfbMnCso74ooxty6
rB4Ht3hAGIRLvmKgwgldqusShMdbpdDOrBEQD3LCU0q66RsKKX5aln5G/ZYtzU1Y6W2HGLlias4P
yQK0CA6xCkDButPsj8gfiHF09Hi7fChm+ursazr1GejpJmOU/rvsyMxT7aXpSpIitX5eJEdxAyPk
BngSTvPADJDdSDfhvJzAB432rqaAjku5a7vlqOv5pcQQw3jv4XJcKsZXcOh5o9a599utGmyQ+43C
+drDjn7hvyeX7g63tVXav1ukT6Q5rpzNdZAsv7vfY9VvF1zG2iS/ogt5iPiFgeZ/CrZUmGBhSbOB
ujZV8pKbaTcF1SG2swfEL2urLr6FiejXo13ckoeQ8iRlIwuDwMxbfCI+0yZBYjCfnaW+sm3e95Pc
pGO28+jTOhm+SauHeJp2qnvgpTvkjqBhh3nqvac24LNYsrsKL/beQ+YmJ8Xoz04eCi8lpADf/cx0
P/bYeSu3Yz+ddoB0meiCDUX7Cx3MVibpQyZly1FTf89xwyQxpsRiQ4GE2hX3iYl+G1+9jIg5So53
el+sSQLvLXMZd478dUmaPapSnd3OOi6YPwwlUkF22r0s3srE/rGHYo1LH9QPczvhnuqyuqh+fI47
gEhv+Inq9jFGtI9lOFb/k/sS6OQ3y0UM7jovXYmboajjZbvO8776GYWzlwXXkJny3hFNuJqLRe2y
SQEk4sBGW+wBjCq4Bvj4I77j6ZYvKj1C3tKvE7MT/rQtzg2Z5V0xitovDmZobrF4zxHlOOWaQ9O6
fHdRTlYEwzRwfLIa8ZNZFXTJUZBdVYPtQFnF1G689sVSI+VCYVrOO5cMagQjG1dS7WB8gmQuUqtq
KvGFCZ+SwHqTo3lNFvxDTEeVo9FzE6XZBU8QXiy6HAhiBLffaea8D16IFGjCOMN8RNXP4KIVDvP7
mPFPi5mfGaZ9oGD4WyRqk3wLPU4emFPYrL9dwPETLQe3RzXa2OeIO2hWcKJdTCFIA0FtjvKKqVJP
MuLQ4oosjhQedNXhkr2XSbjJhmhtGnmcJMN5kbjsV5DgmhjJBJqeBg0F076DziY0EChOcVHxejBO
sbHxKEwtVj9ix8CVFlesXfs5vMlVaYLGzBz+Me6fSLvndmcyfZBc3xIGOSTl05T+urPLvVaSqblz
tnhQ/UjwuNjkQub3Lrr+sOuuaYD0pZ42pSBWwIMTxdk00acqSBh2OgwBGmY2LxXEt469Ozl919iH
TATrDNDhKcYqEUVRNf+U0wdWOOSE7xmKsLX4GVgTWY3Z9J57rOAstHqqZwhhm7KWKRgRIH+6yPwU
2Wvl3OGKiJmEuzUiZxX54Hu/R/llNQ8Wgs+KJ3MoX3EaCFUMa9msYfiQZpc4GWVkJGIjtTa4ATJ7
auW5o1PLINCTeHjDbGQVDYyfp2kPAcN4/LtI3pGSrh1iPpEXSMfah0G9KhqUijXeedOG6nsAgZFU
2yOkvbCfGyxda3TJobofsOG1ZpjEaKebu6E2+9EF0M5fy5phSrdbipjwREpC7A7Zq2vkveWyVcl8
7IKbAMfaDB17tWE0WKbx6MIhur2EU/pcXIgK59VpWnh2qr/UX2Oesl6gfSpZrhB8rCNXH27jp4QK
HHBxzTaej/uXFz+hhEPV4CYYsQUApSxoZ01meiEeyYKns3gyMdnD/R5xEWiBhvj1u21lHkcKaQoB
ci/9e8l9JQfSYnGPzPSArI4TPfIOMqCtbY4zJGWCbVPs7SrcJUz167bvHVtKjerFwPmyABgpF8vo
TsaHgHCR5aUrXuWyiZyLX3YHX16t4i1tqFFC3uyE/KeBg3SLkXqszpW+DOGuRvZWnEtNRvJc8mDd
G5ReAXP9jePcWyR9qr2kscCVDkSJL7/80eLq5qewSa8pth4TMgNbNrjwBptsIj5Pv0bLq2u/B8ud
jL4xs7yDeIBjgeu3SLaU7UZlt372I0y+qCM3po7O2nu9SWea9pK0yaboEooY99yIi5hsSoE/vm/W
6MvWJYsZ4y+7pLkM0V+XqBh/zLccdlClKT6DiH/aS8QYY3IbdLWPPREpdDOrwMkuc4w8JOB6uR0i
y4OXWix67lvnN6M9aCrsL6L7sP+2635n2+U2AgXvsW4UXXYK+YR9u0KPCnkNr+sQVBqiiEXGi5sD
kRdYbWIdELTz1bIWUGWrPU0GZ6EACCS1mXG/hEzZJsc+GTaEifil8E9KivzBjfU6iF7mnqMpQfFp
/04TufW6j667DCOekJraAD48OkFqwZAX3XuMdLta6A7DdNvSAZsE4nmQvKT5NrWXE1jOWqXiVvis
QJrYIEhcvvNdnppDVOK64AWPrubrdVHCWBhizo+wILiRMVfUf9uluxt5ATigD6wINgtZzAveFoBw
axvpZDGQfOw79IDJ2ZntJ41bM25JW6+qNr0QhxHt+Cii1dBj3MWkNBDJ0YwdlsTNr9F5wvcIheIP
3Cx7+WLvFzw1uTCPIvS+azHd53aBkTNqpEEG3EHlLvOHt2L02R17b0USyRUrZab+6lrh2IICViBP
cquDl3Ts03BZw22nhefcdSl7AtbcTA/yzey4T4pipnL1Xa4xd85dcJnM2ePQsLaZ7laW9SU9l45R
0nfQZ7PPKlvO2oWw4+KnCRqCzaLi3ihzPzv8SdrtEBlrCfnhnHwTXtqAFrithh8/a9BSpz+kbh2Z
VAEkyuawUENwzKANxD/DWbCSKbI731KXUaYXE8ePYVNAxWXOtE278gP663WYSwxv3G/UnaQC4J2+
YNM0jAdB+9lH5bbLnJ1z6xwUMzmLoqaqUnSX7BqEW/0N8/qOmwrLO/FUMGEZFE6dnmqwhqloE33t
ci/G4YfkpljPhTYP/dByR/TJ30pU9aWZ2FqqODqOS/n2n5ydx3LjSLRtvwgRMAkkMCUBekqUNxNE
qQy89/j6u1hvcEuUQnp9Izp60tUFwiVOnrP32go7y+Vg21fxcDZITj4mvGHGTDDiZqqr4F5i8yzT
sGV1oEei40v166hYx2n9mHXRVZ3RWWgcNs/92QWg2BRYBroS2qFyiaLxBujEHf3r6qz0fs4yg1YS
KKnCZgY5C+1m0AQzOqSQxISnZ98lIcMNc3ECICtIBnm6a9jyLaau2iHdJDjCKU542+jjCVK7pP9L
UTNeRK3DgFX648ZUZbCK4estQqc3tgGdS6YfmbyHSpVuk6F5M7sZip0j/kT1BPfKJl1JDObTmGi3
8eRfAUM/hVP3Equ4razSce2anDC/IY7B19vb0uGVrNBevGWl0t/CRHeCasce4Zc28cGEgaBvYtGr
LJxg7zDdF49iriugIWaL7KLWMcGQ0+wxUX2x+hi7SrRpLZQ9CfrGfA18KHyJRRk9EOKS0J/VO+dg
5AazJtUuj1nVUoharPq3DtqWq97nG2VBLt5WBhoBQQuvbPoVnc+3boqLtZHUL3EFBTwc8lOmI6rA
O8g31nwdw+aW6c7eiM3aw+SybTS6Gg1qu7GYS/hvAKh18z4tRhqobPLweq5Tu7zvMkxFrZms+lyH
+1FtzDTY5WUweH0v9gUOlDDO+Kanx8AcDtBnV47frcxUdVsYtlaT0KQtziN3DaDt8NoGDYvlAAfO
gcoGBnGZZ/Ybe71T0PUwtaxTy7ypx4TQRSWsfdzZBRHbKc7vRSTHDdWXN+CVkYLBkWkgsjXWoxm5
HWFHc+owfanzs3P0UPZ0AVFFLtQEpsYZlw+Z6Nccp68mDusG+0yTwSSr2IgMmFgRfb0yJ9+l7J7k
lPvLVAcI12Bx4qZWovojS3yH0XCypH9Fx4oxiqFsld64DifhMb38WQmVRBP/rbHDu7yy9jIxNrmZ
3waTs9UMFVsBssScnYw2x3SKjd1oAxuwY4OtceEVnX0lwm5Nd2wV085Sx5eBNq+FggGg0pUanWeA
+o+mqHg15n3Y4OWArmRZ/NEQMF/zW3GezYABUY4xp67126zw17K2CTqrfpVtfk1x4bWh3FhpdTRG
dXXOUjDy+E8djtdDYLxOudz3unkdKs2LlqkaDAHVxcetnIwIVoqMdb5g8gCSGXOM2j0XfXGn59W2
CowfgQNWT9FKhJ3WUO7phtlAK9I6AII0NZPN0FAUOMIHU6rA7lX6HnkehsTJa5YDPUCTK0SX3aqe
EgiDTmMh55Jq/oDLa/ZGH4nb2k875w+aHBwg0IN5U1p7Vk8iHBtqhVIq6yAhCZrZbUzZHIIO2rRn
hzKPeosyYdKtgitmAuqrIXluEW9oD3USqLTAi8BeT8XAlUv79CH1kayqeQ3PxtbZP7V1px+pBO2D
k4JxXFQMhr1+KrFeCzOPEM1B6LhSOgZBPlINpkll4hz8pteAmxgBOQBFrgWnKnHkyszTxtNtsHaG
3bTXKiNIQAtxFv5mb51csX3J/1R6BbYcMZV2Tel0TkJoz4QPBy3W0AbKNigLrGt5qYMqEWKdGcwc
pNEwOiMPdG+HifE22/gBnVbI57NwWGPbFo1XrWUqMJQI6ToGLfcTYV5Hu3NgDp8z4rqj3z1tVZVi
x+oMSoIOq3afUL+CksHXK4UQN6A91CcnyuuDggjKFTDudkE0M+u2awAECXrCnTkyAJ4qh5WWAdmd
0cPAGoZAZSekE9AFJJ1hKfLBith4e3yzEHif5Cyj3VQlZblUUQL+KCpq2agIEkq5EIXWCO+G/mHf
+ExEap3mvAwr45h2RnObD/pIV9Dyf2XqOJ9yNbZQ1WRFLkgHMTUfmqHS68Ym7jNqLsXsi1tQLP19
BGhhXxd5XW8CZ0IK6gwl3sC+P5AHantJo6e3qrHNJ7YnPmM0+JTxg5bMTIfEPO3SsaOXj8NrNdRA
ueLCJEQnEk5wo9Y6ALuWSJZMddQVs62hcgerd35JAzEbHNHOVXAuejO/40nrx7O9DmIjmtVuhfxg
QpSVV7+Fr0/7EgvBxp/Ks/NPpvbJMCgc6rTFk4haZjxakTTRyJGNqtlzcwvYN79PuYfuADrhOkHS
v2/pruHXPgtdpAw2md1Ga0sDM+oHqL7CXpvvQi02XYH8bleU7bRSq8bwcQarynoaCDy1lUH8tIcO
edjs9NfF0GRP0O80gVw8mndVg/2vK/SbtqpgvNqZ3Nc5IYy4aRvQDsYQiqWZyoHQ2jLG7RjaIlyZ
GYX8ZETGCJdyln9MXaCAS9X+dxYNxttkq1G/LKwso0wW+eRVWu9aiqq6WaQhSoTI+9qKyYSBUJrI
k6C8rzj6sOuGccam3Z4tXxOID2XUz2wnuH6og29LVDyI6HigFyGypvs2V4AQAyvYO00iH5mGHn1/
AjJqwBUNQ3U6DJVprWppaUfBHPaWywrsIFHo5gi8gS6GaXuZOGrrlZ1u/UblV25Fx0R3zn1r34R9
QsZKXW16vzUflSjSboGTAkvLTFW8CHzEW6NLBHhT/akl0w5rZ262J8MZaw/wC2xDrde3pjH5MZqJ
IL1lhMMUJMe0rziS+W3UsLjzHRs8WWJTooua0LVAtecj64ga6nM1UJy1aDUNDfGUeF03zhJtewmg
IHPUZIWwav5TsMR6eafRLkHdc4i7HMBGFhfyBuwXBYLZ9G9h3esbPBLq767K2/sOHyMcFNJL47ir
bkOIiaSZDM7rMKnObasW2plMgfZnttToJdCmXvfm2cfSiJqyuaUkjH7pzjzvSrZkQd+4araenWS+
ZRzAN67wrQli5WBsI5plOLv9PvSXhaqjAGQKsNGU4iVKsVKDaG3Np0GX4ab1A+cVJ5lJZX9GVlio
t6+nIYQ1rVg5MULMViPmX2j02+5KazUmg0BxmKqMTARD2jxq35+DBzHQHoAt8pd3Y0ariuYtrdd+
LLCoZ7EJ7pdg16UgECRbophLXsbBL2+jdlSutTBgSzPRDFxhJm87LpHa7fKoQamIxfg+CGzzT1OX
xaZK9OLUwwAE+cfDD6Jo0kJMUw0gWN23gFqPnWZIt46j5LGsi2rH+EbeOFE9PhZaCwiVrVW1tfVJ
udO6dNoOvVF7llPZNOr7CclBk81MOhKbPbUdVa8FxpU1Jt/smcZoQj1HJFTKPEhiKzXQfPNQyu4h
qFT5CF0semrR9vKxrNiEiCCVnjZaIAdBt5g9OrEpVv1ffLnIyESxdZ8YEtZtUk87PQSpxw0lFtNS
9FtRTdIj9tIBg0FPfcwBBRmU3bdFGbQrvymmQx45IdI6HSH0AlBeZCxVaefNKmbj9gTsK95K5MLU
WgCWWMrpUph01S2sJ9chjFD3azMczsF3tj5Hw9SHoRewBAx3U7tw3WmtSStTrXdjNxOBEpBEgv2g
hs1Z1N8EoRnvg8JsVJkWmgueSJu61haX+YRRi8nDjq3dsASGs0kwYy35Drm9O7vCi93QBXjGcv8m
3H7J98E9KN6wMnfB8gxgWJF4VByqzfQkv7kC2qe/SxgsctBfLCJvuET/pOr0RUiiS3T+XVzwRbiM
3XGPSWlteMrLdwezLl2O54tgSAOZp2lKKS7T0nzcLamUCt/Fwb+rhFH/TAzeWJBLYRZl11Ql5+0K
PuwE1d+mn8jNoa20I0WVzhh5PV7Ssr00UkF/z6nx7TSwbXVVp9npDxNdW4RrdUxCTRExRIJ08csy
jR1UUGQQJUyGvl51ObmtCnUGxNNrPnHWGrbvcyX6bQMLYAiNxzZA3jMq4rYQZuUh+FZZ7NLf2Tz+
ZPOsPyVWK7ZpytQ5VrGSzWBKlSB/qyv6p/ao7AyScbs690xoBhjEZ+xgzZNlDeEy1fwj6v7oVVfF
doR5vmiYxZBWy1tph1V7CrFJeo3Z/q2nX1WGX18/759df6FqNGpheQhxGceXgZkNwhEFvW53m6qv
yht+o3C7vhbPJSqobx56/bOHS+iaxWtEKLh1zkz49+E6E5P5zIf7CCHMHseUwpuPM9+3evRnM0za
mI7vMuz69uB0RnsPdix3pwpkgTrmncvygiqzrrQbECTZfVBH1fVY8/HJ6lj8kqqZr1VsZq4Vi2Ql
cmP8Jtzg7/v/r+33/LwK3YQMyTnowCzf/34aPyiaVX4/0jqvmBWGA3QTcEfUwsNuniPHi5L1QMhu
RBUPmNltJEYw7H8UQ12r/lGSNPf++z2UmtRMACea0C/fIUsnTMRIzB1isvjBMkkAX8ZjpRB03o5s
7UtRPH59wEvv8/kiSENKS+KCFkD53l8EH/CA2RBbNBrRTeMXb6YGhvbrQ3yyDr87xPk5+mcRMs2B
6XFh7rBdbUV/pMoEFiW+OYj22dOPhAUEG2+9ZfzN+fz3KLqVIMK2dtkfOganZD88ZOt20blilV8F
99UWTdKuevr6zC5CZ/7fuv/vQS/M1pNp+n1tWLu6xcGqdckrU8rXrCq2eR33SxFEd/YQb2yckBg3
goevj/7pdf3njM///Z8zpqzXolixdudc7i6/ndIHvf7mBM/fh8tXxGaJNTTN5LJefkIFxJKRATCZ
w49JdZs0HfSxG+iAQPDGb5aTz87G1qWm8qXi7/2b3/HP2egVcYlM9XdTcG/7v8xinSFc+PqCffrG
84nC6K/qJi/ZxRs/dVo8ilLu9JvwJB6JYnOdJRBxVL3LxI3cb/N0P3kmHdMxDN3ULcfWLi9fPhiB
Bsh0r91Zr/b6XAkoyxyY75KvSuMObu7la6Y7TA6/OdH3Wal/n8t3B754LvEpaY3vhFipFwlA7xt/
LZbEVqyjdb5JHxNGWtCZOOvMpfX4zZv4yTPjWLqk6FJVW8OQ+f6xFOxmFM2I97QIcnVZZolyGM1g
PmBQE1hw6sl4Azzrn74+5Y/rGAuYbjqabfIU2eJiHUuxOgVsCvegZwZopzizgtFW374+yMfLSsY1
KU8sMLYw9MsyzwibWlNauePjRJpog8uwK0ZSENpCSTap1ZBOim8eddE0JDdfH/pjKaebAu+nIU0u
rUEz9P1lHca21SZD2+s1QWJmY83bjmxKgK1B8qTnrf6Cl6Er2UQRSraorYrEsSYvV+VA8TvkuXP3
ze/58L7+/T0kA0lJFS0u39dQk5KyrN0jD2MzSxsMo7Ybec4SCcJyyFZMgePeJbb6mxv94R5wXHZ+
AKEtgCLc7vfXwWbL7/ixse/HlrBDmkTAjbLgaKqBuqntySrdqu6JPmfu8c0t0N9HjPFWnQ8tHMnX
TDegr50jhv5ZogqMRH+XqNYlSiRyV/68hH0GhGYxPAdMLheAKo7JqtzNv+nkuV9f8M+uNxnVlumw
SOo8Ye8PHsusy0hH3hcECQ8Fw70U0+PD18fQz2/Ju/VeN/++tYyNpW3rlyVdaBat1Ed177DdwaU3
StZ7S+BldHyPmVS76VJZbYeOODlQ4qA7hxIUlwGavS+Vck0SR+1OQLmXpdboN3FijntMccWqCin4
qkI3HppwRAFc4vP+7oH89LeTj8XSrukmJc37C6SlFjNdaZLLXWGzdsz4pkCbc5dIndgDjL1LOVsN
s5KMBhMymiX8vnEzKM38zUX85AE1VcvQ6KNaqv5h0de1cpraztjTzLNV0kQowfVOEUufYnPfBhUd
v4kR6kZkILW+vn/Ghw8O98+waEQKzWYroF88oUopp86gbYdoOd/gEn+egfIfnSqB/lWJK+Gw9WXM
xdS8sRgZUFImaklbebL/hFjyFsS/s4UNR7kurQxnkAEWsWq3oR8/OAYoCig2IEF7KK1GHjLlEE8+
DdiYrT6SD+M1aM/NB8FsrgkLRuc+nCp2JQgtZgh1tmCoKomcQN43r74+87+bm8snFxQQ0V4axmVe
0vd3P0vzRol6c4+vF/m1DZw+FGp3wyWSq1D2/ppOUYaCP+L316ni9m1TDgi3pb6Z6tnyuvNYEWkw
Wi+/lldaaMzbKez+cy389wb97888Pzz/LCFmrhFU2Mt9UvkHIRioK235UDn2N5fD/GS14EH43+Nc
PAiwxEF0mcZeKh0C5+hqwGW55quGln9mf+tEfwz88lia9KcpVLnnZYYerP5RVV27qM0cVKOP/3VU
n1AQvNHOe9O7cavY9W0faRh69eaR4vM+QsrC1ATBNUgN9IeCLGe7/yX7yHJVx/hBFlADr+/shdSJ
kbH9rX4eADtjeDWm4brTnb3D38HkJfijlPj58/nJ6jJiWxhAtUX+jA3thJbjEDns52lDQeIkDWoi
eWay55mnNxHPYYH3AsBO881++mO5yM0i+53WERp4ytKLJVcvQlpLtJQJeaKhERNmivFlQmZdBrUL
gOTQ1ORKO3aw1ACgeaQkjSt9Tqo9CEzdJdk2tv77R+DdLzq///88PnMT1klsyL1FU67GVJ+UytZS
Xr5+lz55diTbYTbEbEDPK/37g+hFNY+55uybBK4K2hiSwTDlf7NKfnZxJYsk2EheQWg0F0cJjKDX
kjo8nFtTmguUsKR2oCuw0heJy9jqu7L0k2X53fH092eVEQOnkMPHbl+42TA+pSpCP0t3HQYXOA/X
+KsPX1/HDygu6gXOTrUoHKTKJ/XiJexoUdsOXXjjmvax8Yxu0MRBYDa0R0bh+et8la1LLx4zr7f4
0pIbukeNZfaL8/jgGREH2oJDuALyuew93W2P5dpefv0bPxTr/EQ4HBIakK4Jysv3V6UkI8ZQLe0w
6viV8J2SsLWASuMcHNGlWCcaexN3gfzmynx8wvgySmJRAesKGoUXizUZ6yWZJ8kBLQ8cw30ivcH4
z/tJ/f0xLlbaNu9TMRjGgc4HhHdSelm5pnqT672y+foafno25/B09Vydfdh66HNbAe/lGpYiPISU
5zviJPxH3lHlP98tzomHSaf05eKpFw9U1KpjRPzaQdM5EOnILJUbLOmeqih7TVG3//28DJ5cmzrb
1j4+vrXlM8BO4Ak3a300kO1Y2zaJvtmrfnb1MNBRbTJDPcfQv38Cg7iKcmZMBzT6PXMlAKCRBeUf
TYG+/vp8tI8VoqVyKnQq2cJJcXn5stpRtKHUD6lIgxarqSlvBhzkBCCk1l6R7XBScemsaD6rC508
JMhcDV5XhPvfPDEfm1U8nFAL6QroXGC2ye9POocclvdnpE9vE4AgS8Mtjba9Dh2zWGHnQNabOdad
FdrdrgX+DpFMrRciY944Dj3WBXEOsfah8Xbq7NDbLv8P3z5LpYKwzvBCPn6Xt4UsVtQR43jAL7zW
2Nfhk1pDaluPV+USWtl3F+Tj1orD0fw5Yx5ZMC971xUzcdYpCtOmNTbSqNIXpQyiV8wbGvJolBw/
lDZMj6aIx6u5H8qHlICz9JtH8ZMi0lIlnWxpajwl8nJviY1AkGLGd92rHl+huSB9aJbnPS3RSSfy
yFdiVXP2/jev9SevAMMjrjIPhPy4rzRmM7AZzh2ttOV1xvarW9ugsr45ymdnpwl2R8LSaCSol71l
oi0tzew1ligfbZyiqdlroxvB0UGgQDxfWiqHMNPH7WgLFNV8sQ/g923ictr5JImEeKMlIpZTwYx8
KNG2waa1k0XbIFj45kZ8dkF4ErjhmgUp6bKZY9mj3iRmcARN8pMJcA1v0YfCbSrON9fkTBe92PCi
bvjnSBdVQS4ash5i42AHhL5pusgRcOqAsKmUkc5rwPmy2l/5UX/dd6E7Zdh5RnJM/LQ/GiB7lr3T
3OWkRC7GeOyXjD6GlS470sZK/a1JsKB3IizWKYg+N3faU151awPI2EJJq1UaObt8NJ7whQIMKHnJ
R2b9hMPgEeNfVpPChp53Zj68hWFzQte3KWKcMIat3fMcQUSb8YKERbqQWrfJw/7EjPK+CpWrMgcP
Di6MRc4hkCbFokXWir7QkTJ64GPwecBFwuMhN3ox7uD8jr87tgjAwrU3xnTlOjk71MOg+zWOw+x1
ElNkoQ1bEaazK3U9WPkliVmyvhV2DN8MxHpNmgrgfbDOzOG/Xri/u0nG+9VS9q2YS1seBBiYR5Sv
XG0wmfcWkKRvCpMPXUR6ekLlU8dUBA7sZZJ7XoVFN5fhMTIByQRFfluOwfPXJ2N/fOJMoel8WK1z
N+dyi57bquUwpzt2mqMQsjDh45gHJVwVWpTc0K3Dgjj2ZvujKxU8bt8c+1wgvN8lsye0DJO9jAo2
90PRXUFzHtLoSHdma8oWSWS8G0q57JjlW8lPSJeQS9SVg67OAaXu13DCk3oRY6RBuUq24Ljo5bQ0
hyNV4WqQAzknr5T3C30cNrZ6OzmALVMQVC0CdwGcywD3NcEEabCu84YVQLfLXrnDS5RgfpiVtap0
z74MfwbibPWZzGPmF4e+R4RRZo9/SdRiHG6Vsjgaab2aY+uQKjGZOUjjab/JSR7Dsx2tISAgGm5Z
2dYR+1pnBIIf3/SADaJDJlFJYqQuDnmGzWhuaU/yxzU6ElO8oGdFmB1kQgVx+82Q/xDzaRAElOS/
h67bBaBeEgIzLcbQFRmCC9Pkpa6M35C1rx3CWI18PigBJPgEYd83y9N5O/fhdtnStHhc+OeyqVFG
cCBBEGKqSA6qXqwZM3s+UQQILL95Mj49kqPC5NMd/tIPne2zHW6UMTiwM5og0Mnkhd7jxZNZEruS
lq/fPIifnBhfWMHn6FzPXlYXecHuYh7SI+b/9NaRlvIqw5GPkpUGzovjBMMD9grn2Ua8+d2g8JPF
hCpQtSmkeQHkZRN3bFQrxsB9tFWk1XO6nPu3PK68r8/v04OwwcGcQNsYJC/n/88+PcqlPgxpfNSs
SgF9advdD5UJBS1xQJ3/hwoaNpJBRauzdn3oDLeJb+jRGB4hXC5aTHJKcNNG3/VCzh/Ci0fRQttM
T5OdAHKayzNS4qImZu6g3zB9WGkbTBhL/+7/b4L0SW/Aenewi68ylZnUBpDH9szBIv1E5KcXt/M6
yJCm2mIXOCEEzu6BUB5PHfSTFRjXBNuF37x+n91FgOWoA84Lta1enDNTlSLHW34kc5iVZthkMenR
6XfbLOuzfQk9W8tAN4NSx7q8trCeusq38IDjtY/rLCLZRd2EhFyQFQj5FKGU23brQD3Wyo6fuowI
ozNR2OoG+LbobqACoF+2VpNf6XAaHvNn30E49uDQQWjr46w8jHhckNpVrOgE02h/cqixiH7HHzXL
sEieyLpw1ThxO+Xkjw9h8sMZrgrrCjTpQsELMg0TqnaibXAsOIKrHuNNWSfNo8KuxG9WhIUR3YFe
3z8RA7KQkbLoiDIO59DrS3pm3U81IqW6hJCSkOJk5w+SLzpeTwVpabvSkpvRuDbCp05zhxZst9et
GapRfNmDZxSu3d3PhVdGzBLdZG3WbnVjdZs02Uzi90hAj7myCR0ETewlf0hho2mCHbNOHuv8jYZh
aByt6qiG6nL4GXYn4jFI4M0d3vtrUq3t+MaHtEJ8jnLk31JbgWPjF5ARn2iefeNbuJrW5lHED3q/
V5RnG8vEcBVGHnSjrCbKdE0IXAFdRz9j/JYkbhHSsgYXSAm4C1XIHV6t3RTwMaKtTHdzco71w9R+
qMRJmY95sW4sEkH3xnAz+PdxvsvJMG26JeyDsXd9XKix6tFQT384qmdHP4FbTO0uwdcdgZ5dmSBa
/YOdbzuIZNW1KZ/ameY7wVk7kaFwPzWE9qmej1kO7BAQk2lV3+skQhMntgzTOwlsFuxOsytaKIYb
rbyr6UiZ1xOKPsz6lldgHwzAea3xjphyRRAYDEwlBYq6EwnSOoI0yMZ8DQDNEkY0/CFPO2+3nXo0
m50Vso9dIsAdSYCciQ659/VnXBJTsrVhxkL0tuBYNZ4qn/165TyZuN7n65rE78DNx/VsX5OmRnTz
Qh+MBeFOhbNEpMv/qmkLOdyR8JgVmWvPmHPATyIgjYxVGPxEDofuEq0iXf9SZVAHLe1Fi8k6Hcu+
h21UnLqWR2Is7tKaZDuFILQFExESrUxzAwn0uZurVQ7KpUnLDbYf/LB/JsnYBkZAX8KYSHxlhbbr
0GhENgVXobFL8/bQOgSaVQtfE9saPXNMxJwNjg68JC5kHvf0UbXzld9dYSdL0ru/yL1E8Rr8T/N0
AqznUg81UvOU7qUoUiLScCs0y7naIMmuujcf9w4Bz8ps8tKd+nrLy12nh0C9LtXTZO7H8UpMt1p5
qEfyg1aBQaD5VYQHO7/Ogr1jwpLYDsqbUSKlY1DsbKL8HpevHzxl1X7QtoCc6LRn9Z+hv0W4zepB
0LqnxdsgW/nqlRBe6igLqjC9ulfgHvQMk3w1hrKee7NP9OtRyaH91MmiEwDGZ6jI82s2Qiu9D0Ne
udXUH0z8g3bPsFwH1kRFSYdx6WO9tSY4reYrSFwnP1n2wwBgsOieQ/O+o7zriBE0I8htIBVU+l3a
7F/RxitMmBsHp3yoxV0WX8fVYdZJVxPXQnnOWGDa7EdN0xVhImrs2otwWnft0zgcIXja+dWkPOnZ
XZw8dNOrrMfdZKOFnRZtucnyJ7AoanCN/Aqugp+6wqqW1rwyCsbLugf71tGuOlSADm6CY6vuOt2d
WVMMUPKkYR3ANSkIpONsU8yHOFrBWgBSW7GLGoYNSA1gWOAlcmWJvx7fPmZeWBmQz7Qr3CARpkEw
1LAkMTP3MZzwcY/KiHC4VQ3XgRIaS3mc5MQVEvBsm64fXoWwxNKUIJ5KgfFIvBELmeYa4Knxeneq
tYJikfQ7C2dwMyp4auu1htB6sNnJiW0Z3fVopAtwBAX5jXV+Nx6DWl+ohRt3k4u5uldwRyDwV0CJ
MRMMeNnQZWNIbpLbsCdqEVQQPoQF73H74lQPcC7YuxOGCyxzYaoU7LQKAh91e+dJ5bew1pW6Iv8Y
Ow+hMCs5PUu5lfPVLB4BHeJDYErbd9vM98p01Wj0KLzmrS5/1zEycuzgb3XmxRrmFnGLcFTmm2S6
0aNNmNwqxGyT/TjtqnE3VKDyxGIAYjjwrtC70daEIybDmhnTpOwaUB/iQOZVH94prTut1fYwAUMl
er3Y4EKD2MPd1xYTH7Gf5rCtQCoEV6q81q0Wv9mOuOHKV4Cl1OugcIfqTWjkt/33UlLXEB1ovBuG
etm0TEybfXwRHseaKtlQJ7A8vh3diNEHE/H1oT7Z/Vo6sh10hZpG6sWHekck0zST8EeC6s4PxnQf
Dr1//fVBPiuqGNLaUDDO2tHLiUPmA0BNbbagJUVdTUzZHiKasRWGiL/pX3+cbcAz+udI59P9pwiv
hol+hMrrGRusxlX4hmcXYllfo0ydeOMYkn9zAT87N1qHkqtnMIS/lE8MkjDRxiyAZxLabCitZwVn
92T88+tLqNEk/liOy7MCiW0M04APcxsztbRMb8Jj5VN09FCnEt9cprha/aA6KNpPR6REFd47s30Y
kHLoJNN35c/GanjDSIQu0ruuA4AQxtZdUJMD3cyls25BQ25tgMYsNfiGuEjCE3/97FNq8b6QzOzI
35My8kE0+qWmtjsVtrGZhtWqqPgemZrnF0BsIV0OM12BLjC3cYNJJsyIuao3IVF+JbZ/51g4f+pk
EyjXEX51aw3RtYbZXFWUTGtprnwluEbQtR+U3u3nI2FVge2BVPZ7THjRswp6AYwsdFREgwuDeBn/
pBD5SBYpdiiM5GSUY7QCqqomYHoWGPhMvhVQqtJqV1drQo+bwO1+h78HXKvhLiSLx1pnuU814wGk
h7Rczg8WGY1UeB2caHtbzli2XNUnghegiWT7SNaLQya6RwknQAXjrqoJLXCBv9jxhmpl7KrjGUoe
m7+U6aobOoapSwvljPRh4ES/s+JOBTyggBB4COBViXPw9bBuHsf5cWp/OT3hxZWyFv5jS+suyG5T
KKFB8qaMP8mbBDIxLWX0oitbM//VhD9iICg+9MDWeqZ5yKmG4a0FG8G8HvKFKRG/A2K4Vg58EEW3
zLrr8EdLkMuOGHRytqN0Pbd7I/QchY/TznmK1VubnGAgeaFnNNAJ8E2cZYt0PHDUO4NNMCkfWAB/
xxBIB6VbFZ+KfDlKMB7RBoL4MiVqb2SFn1cRpesEC/yZrJXJgX3kjK5GCBuls2+/sE9gwLwEtBF3
C5WUSOF4dQnTwDgoxqF4jZMbnxo0BYcTS3g2PUwFksp+mECcQm2bY9FPGteqNxM0OLpQfBWGmiH9
n5nSslqR+ewO0RNMhTpRQexvBDHfuU6w4/XYb9mYAcX7Ucf7slWXHRllWoZxw7gzHT6PeoE6xHC1
jI4tX5CsYD/Ri5WB8VG3x63hXDfnmCOnXZd67unymc7MldE+5/MVJCAKrogMYGNB5sMC2O+SxdfT
ansLqw2P7Z0zHNnOLzPtpdJ3Xb0SGKAHYDC41R/jeauQ3BGXoL4VvmcwHcO8ofvGp3dsuKWJbW4a
uOBdZ3pqfgZnz89BMl0PhF6OOOezbEMoHEgecDQ3ZnAYc8g920G7bUo45we8itGEp2uiBylOqniM
zzxxwBAgvGGDAEYpgn2Mz4zsvxY5Xx4Se2yUJBvwFEZVBfwAFkOCaRE3mn5KskFfgv5fEGRIGLMM
llXWLXMgcmFH7AhRlqeOTHElhlTQJWf0BvZaXj5IGldx+jSC/Cd3+2qYyDM0D2OwVbpjHa0jNdhp
/VMqTsCu3XNdMf2RCVB19odl9ccuXwLlGFIsKTrklbu+S5cRoZxTvLLNtRmRu1RsQ+gyNCnLq945
NGRfh/6dTZ09sstKiG6l0D/m5EiNu6R/UiBrJADVTgWp3iT3wZsNTVAniRuOu75/6eyXvror4p8q
mTfhbuAM2PCYKh60bQwNQdU2c30cWmLtKHeqNXlP8wih5mmuf4Um9etiyNfavCrlH8Pm5kS/hvCu
Un77wWM33KtkMBoYZ0FV5ndTty3VN0dsHX+fKhtzABHTHRv87cpD9mDXXma6VnVIUUmbw4rsvLpe
l9i9+0WLGziDwWOzYdrl6VsUkB0FbO1/2DuP5TjSNMu+SlntPdu1MOueRWiNUFDcuJEg6Fr/rv6n
n+NgVhXJKktO72cDIzMZCOXiE/eeO6vlWTpXSQvofSu9o53vYS8sW/kgTLGslOfB/lqmFkVSsPGD
WxKZgEEPY3nRYJDgpJ0n/c6rbmbH4P8MLZQ3Q2x2lGy95yydojCN8GscWQsFjENmjRwG5O6IuMcW
8hQJvDYF1aqYw5VeOjwwiYJ1wcFSgjVBmb1QvASdYDbrBBAlpV3qJne1PJv3RrlsIobD9ntBGEfA
waotRFOjGDkLojJkeaq1dZ5vuoZEDGWjwFBkwDvrT1V58uKD7d7CYGkAg8Q/BGEzc3FdPWbTI9NP
WJUWPSW2WZ26CCOleGMKupFWeADsNQNPsOykt9KqhzIadg1gPKO5U86uilY5OYM1wxeDEPgpDrl+
+cYSAftWhMoBBIEYHmqD0URcrDwSjiyn4c4DVpTZhMo6BoJS1q8c0CxVSaHOdIWAbnpGZ9ZxC1Kv
ZsnmEdhM/eYMn1KM1c2ZhMQtlwXPuyUJBfZV6McefpPfMfU4Fs6xbRNMu1cZCFqVE7yZHTcOGGkH
EngD7RzZS48IeHzxNlzDlQZlSmH0zpf4CHokGg558WrG84A07fKOsT3OFtlXt15nW8Xc0MfTakvo
VWeQk3UOuHEdmWe/24x0FOFzfMuqyzis4Dox7jyZ4kVcDW5QziJq7qZ1IIGVroVsR+9bDEL2TeAB
MYFI3sUUgjrr3u32zCosJA6T9N78c1k/oywd9bVbEepA4GSIJ/EQdRulgqhG5EvBiTp3BKrrd2jg
3JZ2mXqJi0d7eDDLk1NDHH/AQI5RATcjlnX47IDVLtq4Gpxmhme35xrVkKgVZWAJ7rrGIX/xgCAH
3WdouB0ZbYEzS81qoeb7zD9Z9UWtziZX+9Red+aa+qH0Tkm0r+yb5VyT4uqnzNKy9KUrdlkht6k6
roMwvmOfgNpL/EVCYQDh144fQ5GwSpkTjmz4QOsgxdkBIRLiZkWbCtqHb9uzJv4MmXsWKDsXGGSa
bLkGizidMydyUdBJ5R2QPDeYOyHsgUkwMQT3Y+9B2YUkuvezi2EfNedKiFpE0md94Vo/BK9wS4EA
BdWewDwCiYhnOYIuWUoh5vLSjvskuFscnH55cEti5c7leJfprnvv2QvlZ6Xs5mlJ3rV4qblVMwqd
w6qJRhywyyA9gyiAfmbdEFi5vborNNhiA1CLqFu1KbZg0DJd7F04t7d9ZJzH+t6RqZvLddw+yEej
8JcVEd9mCC02YTejnfV0FUAKLo9eXa5i92W0ly5E3LpaAdZMlfNA2mrpoxOEH9vhEgYLxbx2nuLi
j6S1yQBT+xW30GgWa9sJWZ80rwM+vo7VD+zqmTZ+buolM2ZdW+bKJGHlBN4MLIHpULiwo1w8Z+O1
BzJWho9lvdUomSUK2BgIX6JfMgaSwEry+lNV7zwiw6r0U2o8oOGf+dkhKS8+GFqvfktNWPsVcWX5
pSTjINu69T7CYZhjOlG5Ejw15bMAUFqdRLtEB1ckFMBrFrD1K+DBWe+fAziG0Rpch5pSTx7satc3
m8JcZsOaKwL3Z+pehk0zU7x3OD0rzoez4S8zcFaVC5N62YMzM3gwNZ0/XGrjbLCNMySxxRVWFKKr
gviW6rfKex3blY203NsKRrc23B1OExeOvXypvUU5fmq0pyxZFWReeTqjgZBGKptLIvUiTmNcm9rw
2bR40faRTxUbRN8fVGZF70N3KOlEHLbTFPFccnWIct7dSXtovGyO54327tX7UVkFJjA1kNX5zUng
2Dm7Gqhd/ERJ68YrjywEh8zGHbXNINbm1ZcL2cAjeSRMI2ewyU5+XLLQIRmuru6evgweRbZuxluS
zp2K5mI7yCvQHNYw43PFyRAv7OIA70sFvaQuY7kUnIViGTtzSzsWN2K3q6mBArFMwb+tVezWVBew
vdb9uPU16taFCDYC9T8ZhA6JlZQVZGnX3OHCe0letwvR+2x1N1vb0SKQWbHM3+zp7gJ+3r+n/Yl4
TrKsYmsXxWc7Prnjjsq56rs5KFtj41VHoT0H/QPLKo2zL8p2GMEh8aJOwazCQOwtiL9akQYn4F7F
/R1mB2JCax93oAZRHNyDYvjsuDj4TSHJg+nmOh+eZe29q0e9HLq3iryuWdqAQuj3vbdr/W9yfGt6
zq5vpdIvdG71KvJ+CVh+BPyhQvSS7tkMkFb3zkyDzhAvKnVRy0+azxSfyRpBSHOp7JJyKeqTwZjI
ONfmvZfXTF14MLpCHCPhQ+yfzHTndoz4V1W+rr1mZsK4G9bC5YD+Uqk7m/l2vw/qpR4uFPGYKk8N
s0vIG5yszzGkUO+swiuD7RWcIShxVhDHGParXGx6zlFt2zdXWzkHEZXLGmywIknjatj6pdsgvtb5
JzDJa5TOsr4RhuQFi6G+uOF+OlOKc++uYlrrJtkW0cZtYCJex2SfNQ9D80JJZFkL8aJMr4FR1TIm
vqubG/eE0i2/4vEyKK2HCKoSaj7WNT6lX1sDSJyimrr5VJC/BAwmCVYGWGNB3iY+Q+7ztHrxss5Z
dsRwLTPQ1ju9DCFI6zpZ3kXJXkJnso9bb028xBen9lhn93W6Z2PGcwIL+c0STPsPggVGDZ41SURV
lHq/iA5TL9fHiga92XHwMRFITsHGW6ULAlbnqAGn44Hr0tu0CgSw/Ztn/w8TlR+f3Jp0Yz/McDLH
7xLDYKIy3EgFnPlQS83vA6n/+g9xwG8F4pUoCMX3dOB//vX/HKO3umiKb+K/p4f9679PmcL/+ttD
+Z7fRP3+Lo6fy1//5U8P5Pf/+fyLz+LzT38BJhmJ8dK+TwnLTZuKfwQVT//y//V//u3947fc/zqv
2TR+mCtNv/7Ph50+Z8Q8X9/L9suXNHr7/Lev7+nf5kUeFD+GN0+P/p7drLlkN3umwcae+ClEmgwG
v0c3a9ofeG0mqwmNKtt0ixnbn+nNxh8O+2KYfnhgPA0dFw9qilaE//N3xfoDoR/+KddEW4rOhkHZ
Pz6F8/el81/GN6vTPvhfy2kW31g+GI26CPXZ0v6beqGO67xIqRHGsmK4IGWece4TduwcishU96Hq
dOzr0mFF7mKxDrMcLp9FeGlwM4eaC3WkVQ1NYgH1RrLsjInuIzNvYZQaWiOpDBZyOQ5DZGK2aJoV
LJv+UY3RNZzC0nsMFNl/1nuR7SpsScytI/j7yuAmCQpCME7JLR4L0jYUsLzBrCkifjtUW0MEx56F
aARztLFMYhJSmq/OGuxoPhL8Gi9JPUD7GWaEkm64aBlLpDCNuRRlJF91ZnX5SsJmBWiujSxb+qAu
wbBPPsgl6j9es9HGcXLVW1NjhYQZKSf71Y+zdRQMhNBMcjcJEzpokofU0HxgMchk6rkF1kZZ9DWY
5wV6G5pLqyNYdlsTSh+ty6gg19duAPQvuVZl5qUeA4sSsHekt4ulrvSAgbQc7QqlB8GK16HuhH3V
IVRWwdxXayM7B3FuKI+BZLayMk0rSfeQ0ErzFpFrrL/HsVMBjrENspi+MoxQdDCFQB2o4vUBzvcJ
5BRhjE6HaGVOB8uFFuWdrqEHtYi6h7BjiZreBiBSWe7Z56lgrUKnr7URKHfWIZMI0UiF3SzTSsjC
6C197qiVb6LYZ8ksXRMadN+MoISNqPW5bYBH7WBOuXJI4ManZj2wnxVdZxU0BpnjPrhj7yQvqo09
Y5Orec7imsxUeY+jjAlMYmg1yQpqlqQEvfEMBIEFiaspOOjASelsEeDsvLFkqrM3N7Nr8RnrDWxy
8pS86s3sjCY7Jn1Vypst0yjByCtGH7zwNCEGbcJuc1WVqlK/djYIy6UZt9yyvdRVshtYpThd1/Vo
qnNztPVtqwfBJmpgWc0cJ+mcXSXiONpAAiBRRXdB8TCnzQnfMtrIbw6yDm11mRkaGQbjUFTtEqwf
qBMSbMfikCmyMb6WVqaHb33oEoNodQqhzSL0wvFqpElLlI3BhP84hGxyoQjqabhNwURmRC+3BDG6
fVTigi79kPmnWtTs/EFma/66blQDjHDZ9GwcDcWR4P9hoPGNOyJQgZaH4HormJ4voUHa7szwDbdb
e10KmLhUIup5RyAgWhhmqzrIAhxrZM1QB9qkXtACGqPMqluEHXGTTfpLX79Hbl5qRE5l4xiDS3FT
O/4iS7vWzlgvEXk2ipKRNGRIcPRGTXdN69jkhx5rSQc+trcXQ2mDkqz7RD7VzchMsHNAjCxNcsMW
fGUV22ZfCpr2IkaB2RdF8jXTHU4ZdwTusM5apnh+rmlfolbt7oFSEW4jKumzS6+EBs1E6mLdWLmy
sPRebz7jscC7EkubvCLPCS2QhykJy/k9aFMi6ILW7bK9GeiVePJqX8hlbqv0/Go15t3Zbs0MhD6k
Pq44WinMFTihvL7HMUm3K9zahTlXyTfiUmFB4VjGH8weZ4jtktFnwpAxhY1KdF7uGw9Ih+hLG9vz
nE1B46Mtch/61FHrRe4iUR9YKxR27DAkMTI401mo5vYL22ILjLMdEOEgMz6UuS4EedWtPfr4qIdQ
fcbdZX2rHDsboIpEzXBw1bozl1A42AzLyC20ZxJQLLkh5LQ3YQi7KARQ+kXBsg2tKjsatmT43tlV
BSYqi4ThH3lWQ1vWikrwn8AEBng8K4lpMDPHUQl2ijXZz6O0HyLWx1E69De+pJFJiDfWCFy4XDfr
MFbTcm7FOpca8nkitmUm2pa5G5hhDfalI4wh1XVBYE6j+5u4UKGNjh7SgBynHA3Zk++OebY026Lw
0DNUkt1mHkiKzrTtEdeIDOyoaEliZmhcJdWKQXDnbdIgK+1j0IGWIh1A1c09WU/x3Ry4TQDUJI6W
zHmfMBeLcI14XkUksyCKNNPu3UoGGKRNbSfBPgJ0J8BcujyhofRJSfxM4fQPGYNr4jINDmrwWpHp
Ir+ftppkkdPQ2dHIm1Z0MxVzl5TOb6YmejDDMvL6RakHbl1yUAymuR+E7TAR0TshiifbaHUXFIw5
tk9dTZDeWfHFkIF/GTxBDhAZ5Wu1MnxxNKUOW15L8+ClrsDdsnz3+2wfc2HStmEML2pnKBjH5n6r
m969BfcG2kAUfHiGFWX1HIKMgn5oTANtB9lEJcrABUe36LksiX1BgBJHEFTrxJt7fA7jbhgrUZzi
oeTWOHNRKXnzFIJEQJZXOXC+miWzBc2D3rVLUhy0YOYSfdwCNqzLI1GcQ33qRriaxxarVbGwIqdt
jlpqlrUzE0bsPJJ6FTXExZGn3isDs8isAp0DT4+nWWqNQtvma0odbXtbqoxpfEYVW5iuVsNoCyXj
onMUL1j2JpjaQz+2HG96qInyyGfu03k2SV2sIfQRZQo3URDSEyQOLnxV97Unr4mVCOIXCYAm7WJf
ggxVMtYtleprjIM8MrGxkXDRYAQ1qmWVhIu8jeCsRx53xUU/lqZ9HGXGvw1UrzumiRoSeEExQFTW
R/35/yvxv2tTV/Vf/6hx/60U34rPafT5x+L74wH/rL5ZyXMhd11VVTFKUZd/r77tPzAvuGSAGlyt
8Cdr/6q+TecP1cNKg8TbnIhck8z1z+rbsP4wXQOtL5NH2CSWZ/5viu9f2kOHctsA6Azl0KQg0WGr
/NyhFVZWSTywOktlw5slFmhZEgKSgLpKDaTNGCc71I5xN9WVkzsF9RWh8kCY105rPrtYj/W2v9Wm
XMs+eG8qaPg/fJJ/dgt/y9vsDPVLNP/z919foK5izYOHNfnLYBXY5i8ygLgPcO5FxjiVWpMAV483
DojUTaySLs0f2FvpE/tagTJJ070LWe80hOjeoiob6fy58Dp+GCwyfzR3yIp8lOXk+hVl8+2vX+kH
fuZfbYwzGeAcdIKTKAJDJt/5zx9lqk7foEWwp/SG8rUInFdSPYcjeEruNnXbbuOAQW6JlK4Qrv0s
fdXaN3hSgGC7aLeCQt9ooUrkTWtu+Vryi5WmG7NnykdA2vipDvqNXr76JF9fMCc0V2GU96A0LNZA
E0o7zppoLbzxSzXZ/tPW3zZVqNtrP4zyhaE07YPbvKimbd+HKhYrR02Ojjm65PbayqoygiwE3cUO
3FHoqHJ9WIB5KXbN4HxThNuerbQjLzZ3bQbIpuxvSgyupErlSmC4u4g2bpd//XlOh/8PbeHH54m3
dfIWIpMwOEJ//jylopfcnRAZlaXy0JMuPEuSclx4EO1XiYugL/K9bVz5WzHm2iGqrfsY5uQValo6
92N7vDA0e/nNa+Jk/eU1aYahGvTSJsMUTp2fX1OV1FoX5SPD1wrVQI9r5pBL+VRy4T71QlWO+UDe
s7SvXcICu0ocFMfd+CkrKIRaTf2NYEX/ebgzfUTcylzPgfphT+Claf7yw3ylhmfZdgS2zQZBKpsj
wvCY2XG/6jX2LqooXsWAH8IQ5GXNop5pXGlmYh0NOYg7vypfdbfT9kYSa7sssdBPqq8uhEhSFknF
IWvgzefuAbhW1SiLsnSRAUam7wR63nZmwYx2ZP9UNuk+N5Jo9b/+qPE7ubxHx5u8g84vH3Ve1XpS
DdxRm6p8Mt1aX5Qaa5AuDL4UUp0PUEQ31Injo+t/NnsFZBhamxU7awddKTLjv345Pyt2pk/axWmG
mRKXn87l6JeDEVa/XRQNm4fOm4QmYactdc7R85io2Rnd2NkbAvM3Cqh/u/ZNoBjGMpo+nQGwkX6Z
3Y2djGMuNsXMKfJHhfLvWBh04XlncioKmm6+RRO+RxSxm/Hz7tbK2ltlOiTqKH2BD096F9q0S2Vq
L7oW+tsQ5Pksg470m6v0h+3px2sfr3SaLk7oQgNH+K9Wl3zEEauZTMVHy3gOEqbZ1aAZR03rXkEq
RTTP+KHWVV8aj+zWCfPz/KvdCwI42vZVUYnEzBum163Un/EW8e+tNJHLxOWMajJj15ZdcVIzopG6
duASzzJWkHs0lMMTnXZzsrIgQVitkQdq0vb/9Vdvm79++dpEj7Ad3cQ5gZ3e/OXKHvUYNIBhommp
E2+r6M4aJl59TkWjkKnpsyIfnTspIPmtUYrg4CoQddS8fJ+44pfp/w3MXW5Briu4hYtwERgRBFGA
ksumJhhG9ccFnqTwlhT2ezvqhFh00lmEGkGDWU0eYNS5l9ZCEUAUNu6AIt8odvyp9/vm3jEAl8mw
J4x3ePRULV/FCIjdhgyikVTslgAXW5dMboAy7SqCzG+Zb5xgKzubxteLlaH33DcJxduEavX6cedK
7AC2QnJUJi9XEQS8PZNRfNfmxj2zjpoXGI8pkYudaoTHImtVVolc42rfIUp3svc1Wp9saPy7HaZH
7kwlIYKeTvRONZARCYX+7iroiVPVDmZe5RnPJI2RyupEs7IqxJWrpmS3UG4HxpKbsoixQyRVcSpb
tTg5Ot1NknLF6zp1RfSQsyS/qt7E1qDPmj7EhpG3rJ7rHp0XT77VTbRwInpouXNvFRSzx1K/epow
jq3KBRFQc7kq6jTGwo2U1rXtcNnaZnzquqheupFarDBBFCe05wyLaM48N2nuQicOVvq2ehgxtTQr
Dc7wTtSKvjFJx5hLQdhqOeovJEf7e52pPrHnNiF0JhtF3aq9h48fgDq8peJT0AyMQxYxsqqhzNV3
irJdbn0NkuBToYviAh/a3We2X89oIwlc8nVn3lVu/qTX7UPTBurW1bkCgLEzjqFPmotKWFUizPei
MypELxg8cimAj7PBj9VC2QdlKvm++VOBuibJ2+Ii4tem97J7o/ft8vsFxtKycA7fpb7ko0PcRNFY
qA0QOLuV9hK4Ia46guIvqE9MvnKGeUmZ6zsRecbW6YhpdsSI/n9Mv4KLrC8uE44yJ7p6OtDTwswe
PKXeMEfd6rLqXkHgRjPDEwptSlPt47YrD1U0fikLw/6a5azEEnKLphMBglxwbQKmXEWyb9RUoroi
UEEr3YX6UQiZpLI+sP63VkwzrQ15Qo9xQLymPgQ5KHM3W1qxitPAP8PBpuvictXvksK39klPVeES
v7VsPMKZKxXTfD7Z2lVTrHIzT7Z67dYbz8W7SLHKVW2q4T4eWuGSuyiub2y0AK1VFTswCezyKfK6
GD0J8PICk9C6UJF5hbXc1YD7sclw+Ea4axgyWFPCCgHiReW8lip+AGZ9RdBD2Zh+jCRWrYYa/2Tg
k1UiTOv28dyqsO1DpndIWmp48koKnROxRj1rDYR7hIq/Q5oqXxM3sJG3k/eEYbp+5J4iiFcDIvXx
qFyrWTcaBaBhT7zDg8XdEbCIA7tRLIpCUdmmCX/zUTHgdJzkpo5562TGBLaXa9Oyk6N0BjQ0uixX
ps1MfIoj3oT4VOcslXfCaLN70hnZbYgeAjMgHCQB9vTxDoK2JQmOxInc7Y+Zgtg/wuV/bhN0FdLy
w6fcR1EfF9qwNPT2LZaoDpuubvA4R+GxrOS+zQkgkjojz9ZkLBAEqbv1zbEhZIulsxJeDKeM1kWe
fQkIB3j2yvG1CqKt2dTjuW3i5CBRRiw6pj5AE5D5F7LfuaE8eb6aniSMulXsi3gRRWp8DQhyTFqv
QLvXy42RDf7eY6C68d+CdLBR4pfOg7SznV8S4EZO9Ke46/r5oDmIEvuYJKbRiciyNBb+MLgrJ+jD
Q6P6kLsGC01goPWvH39qWFE8WWP3Ql5oqjryWDELxR4Cev377RGQnb0hwkUjNionRV5m3d0JPFLP
jeSxRLNx5ex7ZWY6ripdWLjWNcJ5HL1amZZbbMj0soko7cgIm344WjEu6ghwBRHQ2QoJ1zjTHW5M
xvAlssiNCErFvIWDvzQ709ty2lj7qNLAdZXTgPPjBp8Q1CczZUdrxDw4n+jMKYomoMne0YhCoo+H
PFoz91jrSdlv1Sj5VmWYrIJ4JEg10qKTWhChmATimijdk0phxI6313cBvGlYzENwNStSC/rWqJ98
J/niN1zKRS1Zvpf5qjPyEtYBwzm/rMObpjhLdUDzlRTd3R4aG1x3LaeleeZrq9A0xk+R8jC0/ckv
0EQ1GSc5guy1Y6p4pA05EKgTrhm6UWiFitbAoaHj8uygnUWByuLU6c9NipUl1pqTrkY9wqPE3XTC
3Xh1m7ySOnnqbW7AsZE/qPQMa5h5J0vt6gvui55kG6dAVjN6BxPknaphlJBeCSm7c1deSUqb36PZ
sjUDg1zmjauYAOeoPRPKNZ4lhdPKVYsN0ZTeGsMnsUgWMmhyBtKVcP1d4AiDuCSSrZmidUTUFTgm
0Cu2eGNCZ5hbCViYjx89gbDzXPjmrAgBekk9GzaGR/SoZpTos+JiL90BW7HKKNBKyHxl5t4fdzlJ
tYdy+mGp6IpdZyCItHebqxXAayvEJopXmVKHi8bvjMcMjtIGyuADGmcqO6/CxWFmQJFaL3ictAhk
b5/iHBOXVngPyHW6B16gs2rA0d20MHqoFXjjk0qo0L0vPcUTs0s+omawjaXtyOQQVl5yqNlmo2GU
+yrIkqvVmkuWh+HN6gkzk8SgbIvYRjndK2JVsg/vLQR7JJb1d7cCAZnVaYpcoMSHNxr1QQ3teEuA
L1rfkb9Vbn2oA+stzOvsJDRlJo3WvDV9gYysH+uLVILHKnewAnmZdi2F0y+TTEs2mY1IyM9bk+xi
B0l7Wg1UeYzMGUIWe336tWhONBINBQGMQ4OnxeIRZeZXvL1Ix0coM/TAfrtPYrd45oQmKKDNrn6k
3j1y6h6wzGuzwoBNmMZxQOi2wXEQG4+ozLRlWl6HwU4uUnVubYCQ96Mb6FLkimyRKNb7Esdpw1NQ
xUgsBi0paEMlnzJNX8cRneIDeQ/ya+dSTRXOjtqGgjcYJZGBRIUysa8vRh7ADWDg0ZkptwHXp/yp
SFGNvfzBl91dC6dsuzgMNiybm7NuPASY4xTGTCfbBupfWGO2LImoWEjiRQmYHA5a5fcrul1/1rKM
v8rGVzj/2F7Gpnxx4+qr6yj5Sq89jiaSK+N1Z9cmPahcdBW5PnXCqat1tv4o06FZiix6HIb2xRi8
qwtK9d5Md6Nmyjxi99F4I2l7IQP1yEXKpKaIMwCqbAls/p0V6BcAKbM8mw4JcJBHW4vR94MR+0O3
zrw6KQ0tp4WOop0qXZ2F0SCudHmkMyrDJ6MZqn2oYEyqQkI83CZZUjA2Dx8/puQHYZnBBRT+l48P
PIx0Y1eVhJLqfU0snPzNsGPqLn/q6Wws6YYKH9ZAGsAq8ufhgo6KK/XdHsfAkI4M1b3gqMvI3zSZ
0xyLCPFPZ3enxC2DZWGOw29Asdq/PT0IZJvpHwRmEutcZ2rKfvi03NIJYQ/4U0CzIM6mjMJV5AXd
PNLaGtWxWm/MsAKegihgH0d4JR22qO46LMqV7hXwbRxNblrXZo3TjfoiHENaSKcuTn4cueu/bhGN
nwFIfLWe7UyzGM/CPoSp55cXG/hkIgg89pjJyH3pEnuYgSCRQ9HtDcfu9hJrG7lyxiISQfc4JAQH
S914nqqcQ0JQ89whKhixHEUkl8xwIXuzmelZMmyJj/II0rHcudn0I7iP7mtPmuEta3Ae45GNVmGj
Wq81vpbGrVl7NhJ3a4jj7q/f4i+w9OktejS/wHtNJtO65v4yKWb3AeouARb0UVHKgTvlfFQYLLle
XyzbghxXYzpaFaeplmYO7MdS/Xj/m1fx61BwehVs9MBT8zQTfvDnoyJsA5oJ05GzsMZG3Cpxh9MT
3WLUxe6ldlPu1x83h1iyFVSYbC98gxBACw9z6NrVVzmSnNIxjP7NEaD9OhmcXpgNdcpGbMW46uP/
/3C4ktWtKzlXUcKFs/QgMu1Q6C3s+r6pKEmjW6Glby0806WSR8kiJSRh2wpQ3pljBkdoT8VvPimG
+L+cv4DfwT0QoWIajKbNXykdATIAu/E1rmqESRNgsv4+Y/Dm+ihI6x38fldphGcFZqO+Crd8Uz2n
uzVthibWS/PVSKR3ETCAg06wE3qa7pSwwU/rWS22CDQmVppf8rjH3lmhLE4t9HENbh6mc95TSH5k
0uKbDkD0nm2/eI8aO8HV6d6aqm4eRBZkDx8jcPsT2eJs8ApA7slHhWChWK9cAZwz0uwTMpp483Fm
fDRaboccpGeDO5NB+OX7cOl7TRwBfFqjQakvjvBe+WyvqWAsW2h+T6+5d3PBW4ki857Y3sPHpKGW
Ir3o7gvRER+VnsxZKJdKqd2DXh2XqegpVKcWb9CsLzX58jPDEsZjlCfnopTN1s899eC7CGKjaqVq
jXnSpx+FTlf9Zy/ahQYOL4IPHTqNZTkIBtj1gNavbljytcSlQatyhjcz/9bQlb33HSH2KoFGNMMZ
pocgEQ+dy+XE9tRtKttiO8ZW9syHbtJ/RYkqrh9vRVW8TecirAXb4q01i54iCpE4RoZV7l3hlVeD
bN/Ub8QqtHwSDhSwE72nVlc1JQyt6Sybm40TEqqm+atsiF8r2qJ3gXhfTRw0BCMGKDPWC/axPXY/
r76SXzh+NkfEspSm3rM/iHQe1Nlw7z2CcLWBWGZoqwYL0Y3B+H5pBPX4EowxBOFBS1aqBDDQTsfQ
OKCkDKaaXHPz+5gx+jCwzYeJyrSI81un8KdiaOslcYbFc+v0zpxd98EY2T6DANsbWBj3TnBltzqc
HZEOBz1UBTserz4IgaCdU26YG8TSe1MBkCROdmcR9P2wcRR1pdW58TjNwQ+VnZYz1R4Wbhx6n5B3
UZHhxyy1ktOVrO2hQK0tM4M1bTSYrCZsZ2vqeO19yWlsj0C26viUW019iRj21B5qdmO0zEXlFBwq
oUGsrNA4SRhoz82qfqtUV3/schmc/vk3kcGAlzHx6AqY13MzdjSI3eA8uQ3JMJCvZtGoIVSankRV
dBU9QiE4UMdLgi5o2afFu60YDqbSKNhbg3H96Nx7mt5dSCTqwWZMvChlq6xqNSXv1iw+eyCesRrE
yto3cLAkQIW3ISmlM9laMB0yMFffL66ycIFnqMZzYpj5nkTMbdcrMDeofGZ12KecgNg1OT8xfVjS
Wna53z1bZX9igV2f/TgH+B7rqGZUfD0pnTO6lWBJ37BOkVbfsm5iM3ja1yq27jT+5imI+aEW0bMd
WMPBIodu1Eb16itdQ/5uy9ZKq4NlxBr+IOECddMhgIAHU7pXUwBodnh3DdHsyRkfy5lGl7ePfHte
wK/YDWiLDtJ0Xv88EiqnPUlE2cTSU0lEUEByPXH35fTd+uEMA511KLy+3aqKii/Zzc7cdTJ2AL0x
1+KWkyeQwRqaaDMH8C6uYdB0c8VWYYSZ/WVog+L48aOpq4LwR05g6aX6VkWocbNzPH92dxvGGF02
oMS5NhUryB6YizWltc7b4FvWOsORFaK+1fAk0XzOPzpzV7J++bgt24LLRD+4a7tTupWqxM3q49Vn
Ur3HVZFt/i9hZ7IbN9Jm0SciwHnYJpmzMqWUZA3eELJscw5OwSH49H2Y/hvdQC96I1iuQpWtJCO+
4d5z798J/1rEQZivd2Y8HvPOJ2HC9OY334xPzWKb0f2oXaa437LxSo4Lc7rT6E3lbnGZvfrutUS0
Ra2qg9J3uv50b4+R+yJ48fvw32mdKnND8E/7lEqsnkNv7u//897HvxfwaW9a9FAP1po3V+fnbK3P
2tS/6U5un1zbxGIUyPzQIId3NRaQsKIxMGmxsxFWh4EXBryURCTPLNeiQLlqT3G71RO7uNo9qXpW
4nw5YPN+5DKurmrxvhbPS8+dbpVgC3LvYvKOXCxDc3emnvN7qsWqF4PCQFdmwPUdrKiMGxyIdkeG
qVOgTWVGEpk9Mdtp4fSRFIM6lCUmmU4HAaf1mYp4rvNnUYNF+fe+3Cv1dZqTlZb2lCM+27Neaj4b
jzNt6QagnPMsiAtN9uD2eRNaqXogFghG0sZ60Q2s/NS5ELgdcbINC6llrX4Km1mNmoeDls/6VqtT
wqzG4ktnvr2de6Hty6Z4c6bY3PoF5Bjh5cW+TdwyEmxVz4zcifOig06n3DhkZkte+YR231yWB3uy
MS5zx+6SpvFv1gDJO2mnb4tu/VYnhtwiP8IsUZZWCBBcv5mMAMl9rFpiWTE43TtMq9KLiOiysFR+
+a2pDr9CPaM7v7ftFll1wXpzBs3wYbrTsvGcpsNnb43vo/5BLul1hl+K0af6RcCy+lPOr2ocX6Ei
yi8tXyB3/BYNK0C9BQui3Q8Ja80/tDPRf0qlKEbIf3rqvH7vCLcInUZnEbbMZK2bVvBBrOqzOuTt
HD+bTYWDMcnM5UCy1eP9TzXw9z4beQEmoyx2XaJ1DxS3NRqmhr/ypH97dumfegu3Vk/jVvcm05hh
HM4jdtezNzZYVAdv27td8qKkU4XcAcunyJNXFPBGK6obCe/jnp3DGPqIdCLPT71tMB4GHK+/yB45
6LwrN8VFzDXR9JAm13vMLEe5r9oJl+H4GRdO9o6+8qh0FpFiMoyzhp/jMNFRhQUhUGjg7PFk1HbC
T2n6WjgKGawaKT4wR1+paXnYgx+RrdHf7gsdW6Dr9LNT24/jARd3QaoOMo9QdjXlRNCyEJrsv+VY
XKSJk4VgS/DXzRoiYc5LOJHs+eCaVX3t3bw6ZqaeDEdeh+p0bwm61GZ+QCWM+aZz0SxrLjYgTrdE
J1U5HVhuUqyiO57TR1X63aOQ9plPeD9NS/1O/iyccV7MTZ+AKbFcVTwPcfA+l8X4qaoCbyFD4Vck
fm1o1fMPR2c+ZrdB+lI3cXsDDaBpfxNDL7mlKUhZlnqR3Vj4GPV6Ohgya6L7yCQv37w7R1B5zWfZ
rOADYYiT7AkUwYtVM2VTWM/jgiVQVy+hxnlHQPaQHoRxnkpzZpLFaqwiU2bjDaWzK9bDZFj/aAMW
c9co38l2L0+DM82XNEsunafVryakJW2c2s+KAfR9/2ZYKoFP79YXz0DSngTjdBRpzuFSeAmq4Zbh
h60XnwtFw44qbcWEecUe82n12gw8WfrQ/n9gTTC6/7eboJOApO/SfIEzWUX8/6u/wbVSdKgFMXZl
NeWrY9rz2qVSYBW9fdTuM66RDNO9Zih1dg0ndH0Uu5xk6nzpZ2f4pTEUf1sGHNWQJwUStMq+YtHV
HybvQ89tDW5DlXxJXZD9EBqzsTzMYze2kUAX7yWuu0tUJc9+paONVIAjOt8Fgbl+C1rhP/+AHtmg
EpdvQ7skNCBGdXTT2HwgC1bbyaCyH72KUjSTZsHWoWo3dV++NjOM8YmQk9epDfKDnoYaIOqNtd4P
xvqFsa7azsitt4HLhoqep72qOhifzApTzWTHzYtbpT+RDv6JnWKVelCh2qXV3iziGVZ9D+JPWcNy
++8vWZWjslJ6uyfTAq9tsEw7OQSaPGIg9MTRHpT3HUyInWccfVYhi2NMex72hGf8aFemRVFiUB0F
8M91oeZofnDQob8goM2MGRvfGYFtcbxPbQR/oyzh/F6CZTwQ4YilzRuM1xrMy16L1RMUWvjg60MY
TLqJJY4pmnCrr6ro4+v9i2al/SXT0GFD5NroJbOr//nxsMX68tupO9xPAKdNH1YpKjFKpJCPgfrp
kK15rFYhgpuo0ErrrSMb6CZpMT9hWda+nU5HlmvG9a3GQHE2RR5stAGoQI1e5XAf5bGVYtI/X6qq
y86NtP6oZlieVJp/FxNX1GCb5aNHMMW/tRDzcAh4vDtJRkhrVadh4mAgXuudZdbda5oPt7ryEdwG
mEB5y7qH2Ou6Exypg2M9wJ7XfvajZ2/RwMaRrSbSVlv56uVe8Cac7MOZ/eao1yyHWWkyRw3Gii47
nkM3b9+HbgZrOnk8N1WAqJPR1lGrsuWQBz07qvv+83cSuOLfdK8qBqKeUzLeewM0aspM9tKvu/R6
UMkurXX7JcgbaE4dyeT+oO/vmzI66si1oabEg2KLn+rmD+FgSV6I7T2ySvg1z7I4pebUPy46R2eA
Ube2NQiF41DcmL4vivkuinD13nTDHk4inktcEvThwCGMyvkeOSIxfP+nNlaBPvxrqIh0tyI0i/CL
6tLLHvP1/5GVo3biQLxYgfsncMvpXXezo6iL479dcjEt00vjux9LRjjvlBp/y87SH9wET6amVwcN
DCdxyLqn7+UcTDiZde2Aunhi3Nxrh6XPYpiAZhImeuWfR5WOO87s4hp0/mEwMDCbOBnO5HopmHrS
eaGahcJeKA7NunNuKsOdjq3kRynxO+uTAV5Ci18KLdbe9Tn+8ArtJUir5WdH6MqcFdmPeCqMU5bR
QYMdObSsWl5rm1Z3ocp4jHsdO7Vy8EJ2PxakU38QG4ejUC43PBsNTWb+H9ivodnEF7N2s6d57oNX
DeiBV0X60uENJEN+2E1azt6GkR1L2zx9HnLdPzi5sCMFFx4RKHNqFHtbzUmcrdmpYBPg7jq5QVkf
AGmSveHHgABJ4I0sBoiRFQfZrihGl8k/0II+bwU8nJmRXdnihh9GCwHR4a7CqEaLmlHAxrft3oUf
6Ll7x8YE7K23OJS4UvwqK2fL56A+igo2g3Cnt5ys5Bh/xKxvKCmfBh8qwX2cPngt7AyY9qzf1pet
UE/B4sxPjCXkPoCBoWX5F3ps+ezqAleKcJ67ohz2fTFA69I1n05zMYfdv8u2b3uE/WuT1POOXe6/
ykzz0gI2/VdRWHNrXmvrmHB/hEuRBFupqvRpWLzkqZwX1gpmxcJr/Taz7I5dpxiPRlEP6CIUQ+JJ
vtrrc6JrswDOY8cR+tGRHhdsDEVr+6QaBgSFro5p58nX2nJ+qRZrPXGx8U3v4W04WrvVpSXoArCW
dwKpbN0jvdAZRcTsm51gPjDHya9kb6Pa7IqP2sUyxko/Y+cxWGHTV8abxGlkZ827CYPJJJh62+Uw
Pgnc9aKZxevrCr9rmvzH/XK/fyHLJUxa78IfIr2MXj++pgk+cQ1ax7k3g3camvKo7gUcyFIZkvQd
mURZ7hU0rU/sIHjG2arPRgrdw8tiZlCZ8eAwVos8mzhdvGQWFESN09AcSWAPAhFmjoFYQZv7G9zf
OuQiF7u7GiepX0wU8BdK1XCysAwJleTwmODKw3A+lVRuG2WDBUABnzwb6r2LTRvtw5REpo8ox82T
BwRUait0v9z6MxaUIpvjg18sJRHeWmT0o3Wi47Ajx6151f0GVNACybLvyzgkjbt49jTD29ZJW0Q1
iz8Su5R2HZNSbDwbWRkEHvPK3Eyu+HEYKNCvRl8uX9TvsMSC/rMjRIGu1v871w4cBEdvzjlSF/hZ
tft75fZy7XnDVrdk/YrITd8U0Eib7INLWEQGvdmpF0X+YTvmzs4Zy+sdLMW1FJuTuxRYxSHWR3BV
dlo9tdM4hDkNqDYPTPrdqv00V0d50j63NYaKVM993gnpnMZChPe9z1ApoOy5y18lhvCuGf6PosEk
JgptdXj0v3pjQe9hulq7sxgVwRsIuptd6H/NMmtPcob64hTTlVtJPvqITtogcS+aObzlgh8N3gas
O5NhPlaOi0985mwJ9blS0VQ62XbWFct3hMvghtb+vGRtR1Pdw2gKzGh0sJsrM30Z728wifMUVFh3
Iu7dbl9XxXK5/wqFDa9gJ+k4U3l26dje56rftUOqAIjG+Y79SXAh/jWWUMgcABGeZT2h49njSRkv
6/blSkQ9E6XEvKqg+DDXQpuibDl6In23RHxr8L3gAS26rZHZ+S1bPwFPw6qVBM6PcZJa1JIp93z/
0uPjtDDFPt2/k62L3SXrPzCbEE5tdOkWD6mkMWdRBDzXMXb/vhd5vTz25vCznjoyFIL+ncsAN5ap
y4AVMQJ5+uZH9Era4/1XLXDBaBbpxGK1wx6+0DjYDsl5k09ZMFXBcu5WQZwqlz4Sk/ZB4mYCwyaD
8bHA8ru4a8AbFCR9/duaiaifISf/u+t5j1gyzBIIl+9GTTP5PN//vSq838gu6QXELwfrgvNeHrQx
sqZ5BjEKKuDJVCWiIkzy+O4eisGMb14ce09G+4LrKyN9E2O6Wk+XzmBZ5fUY/kqurQOQI9IleEhO
WFjBHKw/VDG51d5oXIVgc0vmc/xHlnQlOW/zrDT17NVLcTW0ZPdPLCcdEHalyl96d0DysIx6ZPeL
fzCEEYdW7+k7wqSdmxdI5wZVqtl4MxwlkRrBsRibZIdYY1PVcbrHk9YeFgQqV7tqdn2ZB9tJJz3Q
HrSCfAfHhKWZf7Ai6m9y9pzQcalIdU84L9ZQn/QYnGuzjA29ufqZr1v/+5cUpFouByZfC0A1PUnc
fW9aREV47W2ydUAliWNfxnfDqJs3w4+jVorpMenLvWsN6cu0NoSOwoo6LNCfWzvwH9tAw0Ths3np
4yy8a3mc9ZotGL1S5slslwSDcb5/MZu6O1imOrnlok7DfK17gC9Fghl2g880oO1Zl1yDycgk+4GW
VZ6AmMOgaVqOgUIKe9vxz6ByOFfb09Th39h6nXSO0pMP6d+594bzgBX27Laaj/TB+TWgPD13hmOf
q8EHAgaMZzRKAH/PZqaCfWYErIoYGN2/ELHx5Ux+w2lpVupUtyUjT2rA+wNoVcgqTOzPx9T1OUlq
Hibk3SlOKUzS+cAd2mhO+1z5mXnwxtbZWgVI7Fyq62Jk6nr/ld/ou4y6iWnYTGLHehjcvxgugzn2
JnVkeONX7qftZRrG6Tr2w2cgl/Kl5bKivJHPHqEcbethje7cndcUgOuS7Pc/nWUxExYQr9UJepdq
W8zVEvUSE1/fe2pXmA1DjY44g06Y+XYeg2mb98n4yu4+PQ+mxBgjvjAa2B9raRUOmABCi00VICrm
P6af53vVxZzgYv6wJP6v0m2WR0+rpn1qVROSRf5hpgA+jimNGXGFNLxLM77HZLoAYVvM0/1bJE/n
pO8YKjdMInG0zM98lGc82tb7khQaUxZIsVaL1D0Z7eHclvJdpKUCyxPPhymFq+g5lfWGUeNB6uWE
L1FQf4StgbQVrDGnbpGkf9wp/9HUgfczGFmVy4zo3wBT+f0ePUsnnzftqidZr1W+RSNx/7YYUu9g
tUwVLepdOxu8z6ArDLaZmUE2oBhvyzT+iqWbbSt6vV0OhOSp6ap0Fwy2Fd6/9S3rJbOd5oKXDYPd
QDNsUA+/jjm2PlSbAGoLInBtC6wU0Y7pi5lnZ8a7y9VZhztNa4t9wRZrzAcoxJmyn+eysp9ZwH9o
ahYP99/qF6zCI9rNTTZUzr8/PB7O9lyK9j/f1r7TosvWtiqA92hnDm2wLdEnLRpK7AUFU6rP26QK
mNp2gDRidGK16UCuZCH+Gkvp3rhcw/t3WbUUrwzAA8iJg2fLfRosvBlMkx4TkX0HKBOQU/CA9k08
nKbFvC5qOXu96f7OK4yYMvujGWJ8JkOnD6u2jwmM7U7KqtOXVs8PfbAcqln9UUUHuPle5GXG5IYB
ZQfnIhZjU+dcuB/cycL1IzhsNoqx1uZ+ZWat4xA/hmjvvsgslxFaX45GZz2uh0x9tCWItXpK7QMj
PfUx29OeDInuOiWgpWaCel0a8JB2Xfus3FlCflPjY92pjkYeuHWf07LWLIQOGSw4CMfcGFI3s48k
mR9LRcyyMU0SBnkRPBiYk8IgKPov1xkf2kqoH0M/ALtMfTY7ZkdELYUMg77uRuUNBHvk59oTbdn4
INTvZy1GBrpWp5TbQUaVB+frf75YLDUgM385gwR+vI70eH/3C7FJPzoMug9z4HXh7GTazfX4j+KE
3t21xgnlGDfbLpuE8UliyAxz0iMTTvbuqw3Fr4Tw3fFopRsvEBvsNc1fK+1egZX1L2YB5m1IkVGO
TXrLWns8NFVr4VUDmNVm83PHhpmIIthn9zegXN+KPhnai80CZ7CSvWyt8bK4rvXkppX9hGozRZ8N
kEql4H24Yz+gprbB0h7/3aUZ/rciVvVlmGiFNj0e9dC0+m85E2vJRkoH/GYwnNCMdD6CCs9WpZwr
2+JhTn0IgzWJSMotjYeKJJsjFt6PmTZ502WiBHk/1bsplo9y3c+7WXkpZY8avXHbCMfaLa0aufe0
tjs7rbbC1hAIlWpM8MoOzJdb5pkSYsVZGAhaKKGs43054CHaiCwTI8oiGnX0gmWHB0xsWmcO/lxk
r+CPjUDCMJt7D7r+6E1m/qyBPaoGY3yl9tafyYw5JIlvXu4Hs/JiLZxEWR0sBH74l/SHe7Ha9MI7
xJN/Y/g4sfLJqou99lr8vNi84vPHXhY88SgOkVtBBvo3qdB7H+rVevrM3EfHWq1lpPOCw7M7dBPz
Z5VX56QizshW7YXWPb6ZiSGerGnaCHRpTC00sg5WIwNhds0hbuStqhscLdnUfZV5dqwHdt7ZkMOu
tccfqmiGm7Vwo2uQ5Ee3glcZLPZTWcyHamiLSz4G1pNl9jtnXOYrYt4PMfjTWZsXjD2x8G4CPGns
xP3BXUNxgvX3R5fBAwuk4/3fuv8WMFACVxN27lxbA5Lkme53NuxnGTwmccCm3WZinZTttWOvvkeZ
TFrGKty/10+Zi//CyAUaf3dAese6fNKpt2plaeG/pn0dv9+XMbjE7et6LG4oPjmmPKBNS6X0d890
Ppe8ZiGDA/zqJAPAOTAlcFmtfrsgNt/ep61DjtcgZvrNaxYaweDuYqxE/Wrym9uWHbDgiRt1WO8s
F+FdMvqIprGIqpKq9C6ZT0eZHvIp/xn3VndUCiSLBIl8bJl3gVBk8OLIcqXCZ9/K1vLnWGj+A76+
J4lI8zR37XTpJuSSTIF3/GS/RInWKO8Jz7oP6GXTPN61j5reuZvJsGu0jRTDOMjUVUf6zG1UJSfK
HowQ7nCjO/qbFuxRYkSce9NsvqEJGo9JWv7qNAYzXmOkv2yh2K9xN7J7fxPUniH5WPhAChyFouT9
MJyO6yRjxMvkLgDYmyrtwlQ7dhm8fAGlGq8CwVxYjckJficzc+fX6CpnlxfGsz1lTPZS9jvSZfen
0gcmRLtYQYAMgpTxD/QOsq3m/TCiEQdjkEd+nX4ghiwC+1EHqRIG6CsXS89xGkB4YIL/FFh8lMzg
XU7tBhSfWU/eoaK7B4PTONtFWwjfI3Mgs7kp4ilQL6OaUuo/rAKOCTZkqRpiMGLJf7vaz4BkMDtk
TKTSEgiCbi47oZEfHGRfacMCHNX5rXO7BTeQ5wJ1Z+dh6uz/69T8pCRFOLNwoKfdOR6hl1r+s3+U
lSy2UpL7YdCeYzI+ZHghj0lcsL0ZMqTogYx0Wnc30CIWzEloaUB5W2pKkhrZ4VryFJui3k5Zfuph
FIWzKH8bDfXVUvzodIbDFgPgLcKbmfXVdzq1yF9N8+DMBG5MYxtvi6aHm+IP22GCkK038xPjptBc
5A9WrR/dLH6u4FKN9IDSEj0+S4Px4fjdx39EMJNuMnwn1lStTUZLM5lFPDnVKekfAYHUhHxAKo+H
QBwlsYrhHGvBjgb6DzAToA5Q3VR66JC/MScR1yoDoF1+yGmOdzJjQJJkuYcsv3AYsuIyXjT1t4CX
cA5iz4wY2jPSJghg6PQZ4OQzYU+YQg08PaIVoEonv910WsUiMQACKDMSPOxkePZNb7h4KZ0guqE6
nDuWLLMiFSdAen/unaDes6uYNl6b/Vjn7EQ/F01EhoOTMAbyLfcstJTli4/SowmY846BrgCFdAz5
CY/bmzxnZRZv3TZgRgibCJuXGewxIxuAHY7okma/Ap5kpbcxs7v9rH/Xtv8ttE5FyHZcqu462xbU
Ycsywjdl/e/phD3EHk5ia96KishoA0stD1DX532kddpXrldbdHF057H3VbuVHTFvM0O/pUEcKLim
Xv0OetL5cF0ZmwQ9A/405lVpn8sot9GAe7B1kkxfdai+d3Lnw+IE504GqEoWrzgm3vyjJIXkMLtU
sWB1BVqKJsBEIsw4QOqWkZ40PWiLYezLUv2Ji3ijSuaNeCjCxHQYbmoLHoLYPhsDl7Hr2NNFHBON
5LQA+NKOxwYytzMSfugMRz9dVeMVfr4Ru5qXJg2crAwYYc7qONFQzzD9esHRUj4EudhLbWgpndjM
mJiMhgU6chYIPSQXboGeGKFBLkO3aC6FOUVKCoTmCuxeKxyOTqQVRqu9qKZ5mILsmLX9qU84nprW
aTa4258lf2EEvZwMZkuMBfPIg2YPj3odDJAUQbfbDNGxreb46Hvp4l9wmp3/uzaSitnczBmkQype
Wn5ik2urncFkatGd346fAvtCgLlRjDM5qSxGjO5ohbpb5FtNaw9F7AFthbeZ6s13TVxmVE6IWUy3
ezKGt1g30jCFzL+RWnlFNPjT1yGpWln2NFRGjq4/5uPU2KQY5dOCzjCwAewnJfsktcGR8zto/WVn
+8+iSWHLLml1GCYnmgduVhYl/UDSeAP23yWiSaQtuBwLa1pFRz7aOpr+3NkwMX7RcHwhjMzfVI8k
ckzs8thBUNx1rDi2Q+e9o4z3Hh0+8wUByzQ4RP5qQuzdJv/bzGO59Vxid+x23lGVBccAytMmb8d2
i6oEC2m+t3Od83tGgWoN3oNbWC9pXDOqMsR1VU5EbPSHMHCA0cghswA/DhYW8l8MfS5LWdc7L3XR
mCZDctYpMbgYmgNJ8waINmpQkfZ7oXhdl+A5TRnY6dNJZXp3weDbbhh+PnJm6XubD8gkhXmjL9Nv
E9MFPVtfRPZs/ilZSkd5gTKz1gQpTwj7GEo3mxmIyi6ps2rjxrO7le2v2GsIQ/KAbGORIK2QvStA
StVuDIINwyllYUNrWrEXEdC0k2mvl0y5arZBRInjEm08DXvmyOI/TsYRsuvKQbcJUYzjKdvHPuxZ
U2cam4jFirxGXkvJSxDbgqO03vnRsLA9cGFMcZXQ1KupN3YlzKgmyQ+dT977GDvso4utymrCoSrE
Syho/LDKMveCya1N/mo92oBYUbYnHEhRO5ndzmrYh6exv6vKZWu3AWD6/EPPuI0709hzAw4bhU7t
JevkJ/a8R89yP4g5fENG3TwGfgVkggeHejkyUsgX7oxoMP3UWfxu2AX+sjQnC/uE8tV2imOauM4t
H79GDquoq7uvyiiTTZVChcOjSIzX+C0mE/EREP3QGta1h7G8ZgnjjDzIto4vnis1wJjG+cvEGpJs
j1ooRuY6Z50JvrR/8zzsMxYEjzkGimorYgPZKdvuYkauQF/MCD6Lcinh+Nq/rZECgxo5jtJFng0r
Y8tVcMlykcAMG1C0DIn2x+l8HJ2xcUWdKKAOXzva4ANmpXIjkjf+2mfb1Oddk9O6LAxFmdoNCy3c
JDrBR5RBAa0ABxnGp8srih7M4IZGAmC2rEyoOTB6zg7gkHHgo2WNgGmYrAoLhFbbcr+pnklIMhN+
BhAD2G3+C0kWal8te5jj4As5D6o9l2ihIOhObdE/VCMHal8mKFe+nIwizne9jmb92/e6d558aLeq
3BpoShCWprhRJt1+6koZmRCtRIU9D4UgblIlf05UWHufTpK5JNcosihrnEhfirMn1ycvK26aNpRJ
BcssUNZGKIIb0rgyrijkkQS1r82SMBTSxHa2nCejmM4WEvlXIfp6hV4jFve/kDht096PLF3+TmXK
U00XQ0ISJ3Hwgi3WC5HYaSfoaQC8RPZguOUaQFDAyUa/hZ4JGHLar8ypvso3Wk657/gN8/x6ifJq
Lh40wZJS5iyxoS4ZZdMcfeX9Hrv6U5/mcRs3bIi7AdKzjmZy8gfzMDFZxHkoH7B4x4ohXxy4UJi5
yG1VTZEfDJcRdr1VAsZ3xjfTrvsosEgIdUpjY/Pao6mG409RkNbUELgd3wAquLggG7EZYerxkFj0
qSmRwHORfhhcuFlen5Si1rKxSFO9b00w7uCQgYo7Oqt6jGlNrPFEah1TVfBiV00ds548D7susZbH
nIvUfmnW4pcwa65M6SM/VQTcszJdXwSb2xxoF894H9zsZHX6luaeLfHPdSYESuu78WDr4h8loSNh
arywcHVyLPcTtbiuYXVryQTEr9VeuioJaHZKMiDK/LvU0WDWIAvxJ/q7adLJX3FIs8vd9GZbc/Iw
mFdWEtluEYz8JDB8ZVT9iY4poO4acX033lcseodhBoepo1oqI8IvMtHdOjN5K4XbHk3tO20Ibova
sTS2eg+xP51lhGfiIMfxvWm7fM8YnNKrJFikx1SN5KCBpdK9qABceIYRJuu4vu0gFRvNWh8W3z25
01pRl0F/pgbWbIPlieBWzxPaej4pokn0FhN93ER2Ll9B4+mkYxkHbBHaDomxt5l5HFBAHLplnvdI
F3gDQFeybCuOrtw7S/ZbOso7tIa3t9vRiFJzxES08C4Zhe6Ck5ZHHKdDpHKOgnpxQb0Y2zoLqJDy
8yhOeezFvPZQhriDr+RA48jNnV0gTWs3w1mMpG2e2SQw+CT9onIYRHVQdwdRlIcZN9MSy996Gjzr
tat2ZW1ig+2moxW3H4AEGIRZWAU80yPMXu2tBQO4l/cnXyO9wwhIQ2IYUaCzQqLfyRfpcJhawiL9
xZJEDwjteWaHlsHNcL1fouqDT91DxCSzKtsMjqR3kUMYV52zt8vEC02ng3vggtAhYLjKWL8kMTGK
lRN3dEGGGcXYmklwnqEFCr3YF9rZlQTDFFZGgJ6GXMthKi4BarsuzMfYJWBlBsfm63G6LdHgmUow
YUaiZFfjfuIjtmBkbUXnpzt3iNMQ39tpqDMQzjB/Q6A1T7WHzKSd3FMW2AslGlEGNTa0cX5PUrsg
4zsdtxUnawpuZAvL7yvoTbIi8qDbZ8EfCq10X83eEyP/jSxH1ia1IlEqq2Bl+MZTz6G899mkMxzW
to0znvhxX9LCm0JniG/+jAKx7PQI0ooTpQQjoz7Z+PGUQp8iNrFsI3wnYAMGQJo+swvlo31n5RXO
SJgYruXME0mSxGrjb5yk63ejid136RyXqsMn1M07FoX+1pXZAUsBcEFRWMQAwR8YG3SOm7JHhIII
ENo8SP7MRms+4f4lTLD7aaUYnFiIPtoYtvaIS1s0wqg3GN+bPu8jCtqk7d8FRs8djQoKm5yBH0b8
bY/KWFOw0m3Q86OkUR38io0hv8D3N3+l0LENJjgdQlYyqth+H+0Yutc8GVc+weUwqhadQvDDofIj
WqaKJi/+5fXDsYHFs2Vj7IQTWuhVs8nKp6wRbpaE6eJ2mDY+84Qz0L8CXcbvkcDHiAl4sjOHvTkJ
c9+5ZmQaiH3qZabZxzyDj18x+r30fXJuKyW3umaLp1Y9tBo+s94mk0SXxE7WDgCCRBfWg+yF2FpE
ztVS3GrMQJwPLE888Ym2L4eDu3zWnC38zFwyHdxVzMzHZvbcGUnCI9s9a465RBntHFchZ6CtK0af
6R4YE/2+ZxFSCUjf8uzDgDz4IgHM7lYEV5hVxlktE0f6Gf2hf3AHonlqz1+izkjLsJ875thfhWkQ
PiMZzXJASKYm7jVb5BTKhki1ZBl3uT69xKYfPKSZerMWR2077WZo6U/lWTePaEeGkClJA33ekRfC
zyizKgOfgYnUmkPN9NF8tfZ3YTrTjay2H8j7rLO2jC9695HZGK49BFcsPJF4dCMrdC3e+dRhUZul
XLFDsEGkNW5svQLrmtsOR4LNwl5d50Grro7QmYiq9jQYgPYR6ZA8ZVvMyPL3DrHvlso33ZczXVuL
LGTX2RSCmLEPQNiu5ZxOmHLpfr3EBHxwxwtkzt4w+SiHkjUoGVLaf1F2Hrt1LGuWfpVCTXpSeZEu
0gx60NtbelIiJwlRotJH2og0T99fbt2q2+cWCtUFHBBHIilR24RZ/1rfKs3uAU8chq+yApRv56co
Aaselt3MTHv8ABn9HPKT0xeL00ljhW6FEKvke5GW0zY+UGvSpTZzgf7FhC5wR674wLQyxd6XvKY1
Fgzh9s5OWibgFTyjjetsVe3sGhg9cKjHNb6rpwo1etsMnzOW2G1SktAspTx3jToMit4dO+MdHQrO
wm77xPiH9FvQLax43mJtQMFyMLymLS2svjH22xEq5g7czMa0SjYW31nOtbgeiIVuUM3xipfOueh/
ZHXuXyz6PSRtjHM0Hjsc/Wus6c0WLeBuTkxrU4v45Ckbp5WkmcOr41NK32fBmXY1ZM17rbo3ty12
U2Hz7igztQu69t6PK4PjwXRkTa33XUpzu04sus7yTwa58QmNma6rGJulHlxsc7axnSkDe1a+d8Jm
C2MsNJPV7IN+eFdK9ifl6p+iyL5U4SwtWooLw0jRT0FuPe1eQlmJbYHheRsW5lcx2E/IvJLKR3vk
LuXj8c4+PezTu7KJ+/W+cNGTZsz/mx74WBsn87oZUDJmN9MnofLXKkMRqoqq2Vg5On/WGtTezIq3
ALYqkwa02kv7s99Mh8lSMSu9TRusDB+yZFirRbbyfD3u7JjuomzsxZowCFICPG3LHfx9ImiJsjkT
uq6ar2apDk4gnJUK0cIjjdTEBZRxj6myTVv71T4ap5bJI0JPU6t9q+fqaPf2d2x1Cv2nMbeW8zPV
qXFw0ufJz5kWZeMb9r5ftZvwPQLPkotOkvYEzj37CVDStfYx/Ddzaa2nfsb+OYXT3QTOt7lzOp5Y
hZOFzl+eI5HaqNQOQXJn+Bzn7q5nsrbKB9IIvcHxT2KqJW4GoYlY/corpkPPcHfVWv1jhD2C43Ow
gSpdrxGFa/IAZ9OXP2y6aP26cDHxWlelxe8uKXJcD/m9p5oQUXMlE9Q4CdB1BZ4GuY5JHHSGj7G8
NB0uRO6UuuV+m3QIXz6XjiRvKJzoox3SW7+PAVSvRSovwi+ug36pZUqEdDDqg46Yr4mS1hG2hHev
zZKrKDF8WNSBSYP3JywBsorbOsgcFg4MZKo1vibHftPAxSlAlaS8Frx3zYDXIo5AC1dD99185Q4Z
YSTmNcLL+iOJ2kNc8M4vcZpXx8xG3GsaQ50yWmFBIzEXQhsK+uJiUi2jzJpe2ED+QIwxATegFktr
At8h77DUvYrQdA5Vm33YTgUbRo2fWixtVw0+3rZTb0oaFKBne4e3YQY/ZitHFaAez+ew6218J8k3
lEZQ5gVolCiFddAiz+8B3v1OpuZhZgzbWGN+jkzcCCqnr8IrjLMPyPybUbQHs3ajNfWKcuu5KW8X
8ncskk/4rIy1oeIfgzm4B1vGJBTZX9cShAbTPRNBmwqkpjAfc6GjXZc7TDGn4iOFsmFDhdATNxft
EPmJAAhmPq/FRloPGcV6266Rajs53dXok3tlwDvHlM89jlNkIPAIltOvAT488Aq20ImR1rfE77P7
pVA6OcR2a+8jQay1HrNhnROJ3Sihdy1Fbk6r9bF08I4RsHwu/HLaGYPzDXLnBLJkGNl21irnlstF
B5FEDd9ao3s3CplTgeNogltIgENRPse0/ubaGq/SOtUdnJ1ZEASBtMwtx/nVzWDQyJs+BhGuodZJ
KQsJQUY4dr4R5PMh+3E6xWzhkSgs1baVEuqKmX7TlI8B2dYHYacc+DKw75RFoXbnOn0IUhc4PY4k
eMjxOWrFXe8rk0dNae7zbY7m0yxxfmrtAvCB67mKfiRZpNfAqIjHRUZ6GmfvaagyY1e6PvCdmhAN
AOsnu0ofWvpWeMFnj3kwPPc+Opya3iat6mdyp7tqUu8kGai/GdI3jwTVaEXXUUbXsh2f4wpvkddE
z4w3uPjZP9IR/T0XnLf1j6ZL0KciS14UnH2Tyzwp0iKh5i0Azr7tgmmkB77LL5Vu8HLqPNuAgGF7
5bbLej19NZG1Me3MuSjc2WJsP6xwQjvv+MIyA+SmreiXbNPuPGQ8UuEMjSVvmRqkpiwuVhHlfz7w
EK96Rj7beIrmvSrjn1WQLWe+5JdDBn3vplC4lR3uDDfwyS9xRpYNM8h2uc4xyhwETWF1xzOfl/vc
4c6PFRAo7Gfr4N1rBZu8hRE0Mh8825RrWdkfmfoaEQHoWzCta6cmNlPA6yvMxp+jo3+nVO/FzoTp
VP6a4g5jwIDwWbje9yzkwp1bzWpwuD7owvmQiRPAp4uOVsOYScgYVREdtp44BebZvjI6OsPMlPbP
CG4elo0tHO/kYGO2ILGUbbG1Uvs0ey+ttnFBB1zHY2ludIwEHOts56ixQwcezENdcJSaCeGauAJW
84CEyJt0cNnn8NMYGyLx9HSQCsny4JBjF6rnnsrl1vnqmTbQP/s5crVczWa35QBf3Cs0UsYVVB9Z
c3zUtYnUhRmIK5dDD6s3oNKPbBitQx/SKDChyzfHid9cg0Uta77BByX+ZGvy9Lp8jYyZDd9wuO0p
OqWqgGazqVYn38y++oQ60rKSP7jZvQWznx6xzAI90N1TB/t+3yJkp6blrp0xQJ90EYb0j8nVCwt7
gUCOr8OER8n+SkT/i8fc2vgZcniWxs1HjZfZHqOIyxZ1giTl9uGYicfClbR101qqgIXMNa1teLl0
F8RbftAP4TO8cET4jTraoU2X6zYWLdv4nY14cPr6RHJHsQ4sIwWva4+ob+9BjcgsbO7Fqpm2euSF
Z3IJM1EDE6HA7nuckVgqCyhfeeNeHcGxwC2IW86IQzvuuB/R1MOJ6z8gxI9b3IFIIALoWDRyv+Z4
B1gvzoId8192GiBAkD628E2rTScqtg5Nd/xguJc8G3hoGzvdpF2ycQNEEj1xswoT93mmOuEUWOM3
FSTpNs6rE3pasWkAfe8ajXrue7sumrxry3DrjNSz0Zi1tpZl4ZTr9qY51FdIXEzHqFNKcFP7BQ6y
pptbCopZa0RSvKYa5QRcErWUnFrMgtnbKEEECQJZUXKgIzhYm5x37VFxW81gNIQapH4+w2YjlnE0
Wl71XcWGZKSIBKHjIYQxyF37Q3VnOUgFnInGdW8n15ycz9bRnzbNNouDriTxZOWbuEKE9+qJm5CV
PDUeDYOWHe10Q3Kh58iYmpQNZ0G3dyu6QnM7Z/IvvtXJAEwPn7fjYGwmMnlk7kFuYl6SqN6zbN1q
LYLiCNeKSOQasl+zBhn4pfDEh8N7xO0iNP3yaJXes51UIVYMC1GVw0cXEc9mWFDTdgUFNP3em+2w
bYKJsvKeFyKwf94jHE51gJ3DGKY1mMttmVCeOEJJoJ0cf39EpD4S6PN+wLlUVSjrw0yRBf4bOkkz
Dp9AQvjrWA2YpFFmzlxuDdYIWaCnuTIPuLF1k/OIMoLTzou5OKtvJfbJSkT5U1sVh0FQTWe0dKxN
Nf21CABc5EOOasCwWNLyvSo+6plXZRbZ77FwylO4aIOLjOK1E8mOoakwdwUOE1LiV7VtIuhVV6A4
RCLgwW6WlkMuu83GhwO24XE/BlTyEbPU6TqZy4vuhL1mEr5SLeTQnqsUhZQobeiAyUi1WwDXZTtV
/Em+z2NAgESw3okng6xv2LLHBuOd9GKsQSZCeY+zJaU1g+MzbcpRMR7CkuY4t2Ka37nfMF7g2fRV
fkW8gbThVLzJyqZa9wzmyh6dfPBauQmF/JmRQDebwIRiMIGXwtOqUp78YJka4RCQV3zkm8aZGr46
p+LMJMvPRTrmk+JRhem3YfEnu8TKbKMiBLfHHfUYxm706BUOk+xivnp5cOlGY12Zojp7wliAYM3v
IhzmNelk3lD+XJ5LiDZlTH0xRoQfMaDTfQNcaRUSCyYVifSs0/ks4ujJtEHzWQDLxqkxOP/7dHUH
0YJKtDhA1BHk05BDhOmfmGtS+B07qznMqWyE5iISNDSKujEzz3Tt+eXnCC9gG0F75yJkdtB1Kc8w
InRNIiclVvf9xBlYcE6GN0GzcAmvptd2cFFRzezC51Uk2hcMOGfLi+nencGEATz0DxWIMF43wWlS
3QJqmVZhVj3WTeJtDMlRO+7tD88mQp49BcowdhxxxI5VbtVqCLi0JmzGsZ53iwWOZpVX9uPqSEwK
AkPjMKYL2/PMiuD0HIKpghmPaZrv9TR9cZUrVjOdvh63E8OgbSSU05kYr7dt6BVcin/WWotuW7IH
96SiTpO27sKubna5li9O410dJ5jv2gGKUxwOOa1S3bHMEpDoBkWJHEzADaF7xL3zpJIGUkYt8h3O
gH4t/HPjJtMKh+HWk457IrvIW2HMo20wjAdXD5+mKjFi1lWFh8m7R3LkvIlmsClHa7Nlnj1fZgZt
c146O47BeCcgqvRe5hzm10KaHwOJoOdoiYiM+WcSFuU94LO7Nv85FsMDUoW+1B4SEpB7QlJjQcQG
UQfzDV2ehEgb4bto5sn3DOwNE8P3ASQmFlvq/IgwoW/Y3m8GagLBI7l3xRjtvd6JodVYr0YWXvOs
vFpOVOPgNI0NvubHmOBPmqXtmdqVYV2Y1pseTKrAQa3IXn+ptCt3WEMMNgn+Ud073BkcKQ5+at1+
yJxJT8caPXu8hNOCS3oIvjnmvXRoFlejNztLlfg7YfhqazfTSxeYHncJziW55B4Q1cU6IcRglwI3
jqbjsyLAFceigjU4v0RxApwXpCL82aQ3wd3WKJI0IFpujDyDY283EIRnB0q5PsckCIovV4a0Robq
w6iqfhPN1o6mnpALcfxCchZneVG47PikxU29JeXVAskfqPLbxdhTg4RBg+V35l6kBAai4MTgbVcs
5v2JQUefDI9WZZAPNB2MI3Hon5zqqQUR4/f73MeEhvfiI8y1sQrmxiW7aG6kxpluOtbiBM7o9zqR
9XBoL/9NiUe1sdWzSbOi2/ByHpuWS5XpxI+5Z6I/3BdGNu2R4i4mxpeVFRr1JsUQuyu7pzqQE+pf
mtIg652IMkc7QhMUNlryUFliRyaFkvU53jKgcTdOaSIAONNWLHu3p0pNgQ+3/dEztlUGntuHz4+f
cIAmM5VGubUNf6nb9lcVl14mZ1g89CeMwyUg21fbcCLXwoFzTwqO3qTandJTWvRgapggB3oudv4J
Ik93boT5ZiEzQraky2VpMdJkxy4k2d5Cj5MRS8guDMnztxZ6c6urx7HXNCrb2Nk5PtSIUFiAk2sZ
JbQCc2uH34CMMd73EmCqsYRIEPSblTv6lE5r64PCHCt9HhDfY74Z5RtNvyrpLgOWaXWcsorR0Hcx
muNpNOsnJy73miQpC14bnseqf7AsioEbh557Q/vvHKcb3CeXJiez4RU5fAQQxdcGa+uqnfSdUStx
il2XZLbXX2uybzs/e7CNB0sk0B5NdDanCw4OZ6fVXBsxF8bAJOIGDFiM9cSfEYS7G+eiMgesWm0S
PxDyFSssGbj8QggUS7APUhBPB644rEnwdUZecM44g+pNQJFVIu7vbzgumWv2roLZJwpe2JDZh4Ls
nX3DMRBiDC5AmHudxvcOgUPdrBS+3nN5wmXpY+UsGfYjurzcfKGWZOmCJOTuwZ/jS0nCc4KTnprj
LGeAj6R3+zJOh/kZF3CwuuW7F+1q4S1TOM7LcO5I1KVYn/GqvWJPAkAL3rUjPIUoCEOeR5GTWZpt
CVVlrM9h/EL12HJy0Z8jiCHXCPYm59xH9q3uEQ+2jciWsF+WVru+PRCOGJBcZ6yAWF/hRGJYz7E1
e2q85mmwnTFIHVscr6+dJGY31+5qFFArqoiYZZxAN0iw8r4CUOE+MJtPWsunUIE0sw16X5e/1BJ0
/7Ztpy+UhQXsHDmxTJ3IFx3+wM3MwXOsuv2NOsC5Od0APBHbhG+h4giSl2Q804TOt7aKW7yONpHr
jJaT2zPmpdV4gsj/IMZhutwsqbBK3PUNJTdggaDEw4l3ZB1LYEk9wjc+33tgEu49cfZ2E0FlISo0
0TrfWPgptZ3Za7sRP//g10q3d188jsyLlMtJh9M8yWLCZYilCrRK6JMVa7CUgapdUjS3D3JG5El6
Z2+p9mFmlvI8hvtuZOg8ZNI4QN0+mpSQPFUMgdcUVTDDNIgFe9K/3r6fvrN1Ejr+mxjJLMb4kByD
ZljOOBqJnVpl0kf+BNNoqEZY7QCLbv9aLeYIpknFX2OPhA8nnb0S5oQUluSYTG9UN1MTxATFQR6X
jZozabG09erowHnqS1acIWB6sJVVetrHBr0WcSAyWuGKl6GrB0KsYUfCjiBO7hPy483jsIF1hOba
5oU18t3tTPMoRkxU2EDCl04e2yVmp4Bn37pRSqpdtrmKIw5IoNgRaepVXfoT5un8apnduHEJP5zd
ygdPO43ROu1ZHwf8cIauxK+xcEi6oe8qUFZTya5ELR93ZUt+LQSQc71E8AjgwI2Y6b4kcDheAYvv
k65O73Ap4j5N4PHTPJg/DW6wmzILztHsP1u3EGVXNveSX3UtrtwqkhB97Hntm6L9VBEaMW6F5FFa
o4PNiqcu8xi3jGk/fx8zTnzl8CATXb9O0Kl4kMb4msvvyMLDdViA+YUtI2yw6mEc/HfTcbnBqLEu
1+oPQ6SzyksdTdND1nDMbueY0E05nYm7d4+ty2HxRk+yEk9h1atw1hZlvHMpQt2x9Hjncv5l8Pvb
ibQkAV1eXVg4nn1IAJskCas3u6o2UaSrB9vOK7jyJRtSr33IMtkScSeniseOMbZbBwfDiLHMLpNu
W/QOidFheoDFzziDXP0ND5Nq7FReklEOlmlrXd6ILOy+6Rm7WnuxmSysU/Bjm7Y3f6A2laeJZkPK
V+rXG2Ddn1KQj4Xj3lFrPrN3+Q+GkKwDjkWBZkclmkS8maYE+2OXuQTDBgvJVJuo4e+tGrk/Zgou
DSygAWfiKgU7tisKQMzk4E65T61DFYbFzrUAQseU2K3dOMxOQnIk7lmAHxzmxUsG+vagYk3Y1nU2
8w/0sXySa7jFEtsExoGD3ryueAMe6MXUB5y4JdfkxSnoltOlQ6tKljBwDCnLcvz7YcnngSZPdpFD
2nnwDXtrFgkX7eUpiZKOwHqOKs/XkQ1hcHtnGEm4kwsekyiINXr1VZIU36k2YpI8DafKFVRrLqg+
DnbhSg6DfDKy1t/JDl/eP747Ns1PcAf+fUvN54rLc3EonOQHVvNjTuw9Hat276JCbsfKAgcPDPyO
39jlYXO+4aqbJaUhUwSbUh5TU7xVSb+74blaF4f9jUg3liXOiH5e1o3keZQ25YBQcG4LIoFK0Bey
2HldgXWg5vpDLQWX5CpAsyLgOYzxH5RaVW6bUpuX22ZLq+1PoRINySMbLv3yQZlkoKBxW4esu2c0
cmGTXtb3f/9QBu++XZn39VA9DWgJnJf4lOtFP+sBpNDtV7OTSQ7vg9qpAzeC6bsTBS1p6x47Qs2L
QEyu82TIbtv0rf6QPWdczITONa7K9IKHgU9oBA2BaY1zz1tvYUEIxum7sM+eTsKj9FW0nuMy+14o
n1GtZ3CzaD0LUWKpaCn0Tx0FznvqNxdtfh+bKP2CaIOPw0Ki/kMN6ioBTy36is2EsIVHAoB2m7el
WTTAivKOxqv9hlRNM8Y7K8cF4GI1vDFkegwCKwtl3fEateAd7VcxWW95WTrXNn27LbRRFBaQ1Lrv
fpuZa9aU8J5aQH4IGT9AUxRPNhiLIXe3EHbZ9IdGXjGVPcKkNzauE/OPW+idhhV9DERATiQeo4ME
6be9oRN0PDyMS8gty6b6OBl+8iqn8GkCwn43NVb6qlILlc3PALovn3SWPJxgR+/HhqP6zMLdCyM7
039ZXquRbnXLItU/U5C6NzS40TqycNT61Kb0RTvuh2zIH7uaxbhzUXQndrpjNomnP2y0bIAAEMcL
XqXYYxGBxh0hEaSNvk9bovKGhd9gie/M0jz/2fCbQIc42xlWEfQzen6U0TFJRVu7P08OeamKSzHP
9ToHMlFIn9Q2aMhOqtcM0RGX22icx4TECt7f7hK7sCTT/HpbT4xYjtDofJfECghCg1PIquSNcrgB
2ucpnI/oFFwcFCNGP2/ST3AGjz4r1qUhNLgy+zY4mmbebAeqiLcDsfNtTNnjtSl+3044Jfsa11e4
T/bQ+zS+Wvn5z/5e5f70UAX1m3ZFiH7LapS4BAMxfDRbJ7Oeatp37gI7c58yZq+zV1NFYroTx9LY
RqxRRy9smdb0TkSWYfLRHqfoyIuyXaswKtYpAZMNw+OTiaPqvo8o9Lz9RMySgsc/PwKmQgO/j64P
jh/X3ybMgYvZDqxLV9cnI1s6VXC5UgPrvkVGVOytlLkj3gCYeHCFapz2h7BrswNbLMITMCMey+Wb
qFp5oDlmKVmoHj2DIFqZRxhLWP7JEeOlonHYhUbQd6p6iVvzigXQQwPy+BUH+LVBMv5F0l25NjKX
mFvdXTJPNvek3rgz8HZgLZm+k/GGw7ZA3H1SVYoKYOKifrNDLbAudeVtBttsLzdujBL135E+f5Bk
jp2ZK3eIKZMdcDEz4Wd8IxqUvZpqmsT92TES4G21vUF+cyZCTu+4jzquwRaU4ojN5y4rknp9w8hY
OnMfYp3gesXph9f9N0AR3h38zyCSPalpMBWtuL/9KBYie73X5NZYViNjmyiCuchJuM86c3pXCbPb
suvuSeGI53B4hXSwn4ss+REXlV7nroU+mXrhLjeZp8Cv2d8wqUqn5U7lzkOlKN3zl9oBi3xkQwAb
GGq2xOX/fmUhPqMJgFbMzf3RP94AxrdVXySclZvYP1o4kchSpqB4GpjH4AIBPHYcJ2/3tlrb9hqz
BMbx5aaGmSredkVa7ZfiCMIP6W8TpF+F/383lhxp8fg5B1LIONsX8L6OBveYDZo8lO9hP2z6caup
L97oG3fAyorjkENRxHOWbjs3zLiXcET2lqwxpAEGGs342ZmYWmRurylNogpHRlBO/vyvQTIE/aXd
WFUj3pyllTfMUnHA4SDedED9Nv3IH7Lz84sEYcVqpKqVkp5Dc2mQPQkCS+cobX6OLtmnG21yavGx
mFMP/7cK/Oep68NN2/6ml5FIql3wobYZE4KoXSM9DgxxNF5agn67oHSzoxFFLwLi0H3L2tMsbTHY
UflSje5SDWb4p4WKx4cjOmaQlNB65gt3N3FCxK7FSWeIcBLdrgR14JtHKkeMucdiOozWk4xclNS8
+aybyWAMD5dDgNNctWw5t7XytmqyetZS2YyEz2DUqjUXQdrfBihTQYVwcPupCis5Y+qNN30NKFv4
sJIGwwlhXdkH04p/a2TjXTGVDFdvzT7DBSNKeQix8+yn0LukdZ++lP2FE339vXdLzj+tl74ABPH/
rDsuL4DlO/sl6pHOcbcLqtBd87b1d23QyVNtSN5OnvPsgkNpenqx/KT9SSrzYpnMylOC3PdDFPwm
dGYjxHm/JaTCh87T3+bUVTsojEgDkRu9VNR86sTbzxhZ1jij1X3VG4cRjB4AcCahzI5IehYp3OuY
C1mZRFi1FSi55QBv0Hm/uy0qsRmwW4h+w1t3vovtmUEiK9ng8+rWybSXDYeqySP0LBIUXym9o8Yg
c3HD8SOm8O7sizk4s0bmEGCYeRWssc8161lUzsNLZ3NJDQr3jWUr+5UW6tEtywBvSHxisjZtalT9
w1Rb7V3Ay3aVt4zOxkr5m9tuvwy5kdmmy+1nnvpnGYz1g9U2aNMW54Jby4kD+/449+bxtpmJJT7d
uiZvY1rLbGpalg6S2+9OTfxOW4wG7xgOPCB+sE3j9qmyBptnOQhPohge3cI+NEutVVPbj91gEALw
9Cm1yYIH8wVkidriPi1fpmiaAUVwgqIzfiUWuAiEI4fJogYAAnHxyYLOeuINgy9qVpzRHXpXhKnb
x398Ii8icaBRDVmySR6iRVKYiug3djGxI3D9E3nV2bVDJQp6TWBSCpK6a78MghNXyh8auw2jcdYu
w8mpqqoj3H7LqSKRwclLwS4Mlv/oyOyZPFwPbyYOlrAYy0nnLUXEsAI4708IyLpdS7M4JmNHp5wq
oqsKsRc1QV4/9DEjWZtNo1+PdedsSH9+x1sJYprI9lo4ze8ZA8KxwBvIvhUH3OSSza0OpQwNpr90
VR3njGgk+2O8F9QDXGupOeYwzSCSACmddnrscuPOrMbpYDRUvC2stvukLe//IImFG+5UklOyBgh2
uUDnLdIgnB+cTEvxD7SdZEkrcLEGdcVUJaNDqWlevXzKEOFQRAwrO/HAQKNQZFlvvzVF6lVAp1mL
0qKfy+eG3IXpR6PlviiLb4oR553RiY/cQxesM9Z9aT3jDRxehQYQV6mFKHpbSJCs78oeVdishPeS
Z+Y1TeD691JAAS+H8vhvHGHteBixYHrWcxA9JSMzpztPfM4BYs06x3LXkCLb203L5vOQR3dh8GoZ
r7791jpvnfuCQ2XV2t7KJ3nvOpiqOfPYjrFhvaVFZn2S1oGSYAfESr/v5SHoN6pryKx/TN1jpx4X
offfTDuRPlKT4GTh3leClLtRnCxKJdB547cxFuge86bhxDWSY0xpI8G83fyGMpTO6RFjzQGx+8MM
F8NsSwdANwHbbIJV4iBzDJQsNU73Rtckc9CE8CDm9Ieud5/xbW5JZ7HzZPbzMIafte1tZQVXaK5q
Y53H4qGr+4sNSAQNn5/CzQ4FWdG4WqrBfVGumFz+xKH0Sjchz+7ShxRIcXT8bAHtuPh18+EpUf0q
NNnys6h95lIJ+4ipMenoPqxeOhIX4Mhy8iM9osu0NYhqY3ceopxUe0JPEaRUK2Cy2ThMsGZ6EdzS
2sYWpnacm4Zj0jIW8PTRInqQ7X/TpWr/czmFbQrHMi2Go67lWdY/19bKtqnDfswaVO1qMyB33U3L
hzx4yDuO+4071Qyv+OBbNR88/++/vP1e3NN8adJETpctJ0zU25MTN0AODFnQ6OCYRI+EcB7/fKg5
3VYD155/XRq1/0fl4i9VyX+37/lZ1VObIijeSrn/8atr+pOJXPW7/+evWv6i//iy7j/+4qXL+y+/
2Ep4q9Oj+mqnp69OFX/+gvirWr7y//eT//J1+1Nepvrrf//rz0pJCtOevuK0kn8tCafy5r9uFV9X
Xf/jX379r/+jqzat/tM3/mkXN+y/0Rwe+LSI8/w6PvzHf68XN4K/eThnPCoCHIHFxwxA+koK/RJa
ts2/0WRmL4XkNrWmnsl3dZVaPuX+zaGZiNxIYIeeMPmj/0f94n/ta+EFJ3whKPBGuvBNn5/wr9jg
OGxrSgnaNYdRzmqrYqPPalfcOXtQ6av+Nd5E/00VLf+2v5CKl78yFAHWA9s13dAyl3/b/0sqbjXn
GyIe6xrXy/DSDK47c2n0jCx4UZ7PgR+cwuidvSrMiV/bFrvplQbxLPw5J1g1bXDCcdqkXE86AiA4
rIogaZG0Yttrq5WdFJ5dX2yOWz/NwsHuC34FGTZKpd8eBwOtD7R/wOTRgZlkfwCvbKetSojbrJO6
wS4A8V4E+aoYotpcyTCejySHyWP5Vu4Qdx+GYdvl4HOYm5sMrSm6WYCrHp++D/PUbr8bg9s0L9QG
QjAnod7mW09nLe/uHsIxEq2NRLLqeIii+0IUVbBVguECy3/iLSrTnAk81F7AhNEcDK/ZhyAyob2V
VSqodszr5Ow2QR38Vi2RWcWloKUj0Ko4Few8e3QUGkw3+KfCErl77DTEw0Pccqm6k+UMnoZB4ux8
lwOJv29u14Eox4LQY8IyqaQZ1iZPXvM1UoxBTgmecnCNk6jvtrGiWe/gmQNAi1Y2sDzI9GTGKUix
AOzr3qzmO8PNphdXdhnD30Ebc/WRhEnr0baQjd2BMYCH1tfCmF3FQH3jnWl6yfwU1ia2WGArIE8D
S/MwkOlYrNGFW3TuZga4Vx460rsUyyW23+3TmYnJEupVjjoqVQTL5TKgqskw0kS8x2P0jaI1Us/K
cCO2kGgoriqeAQ3FTMzSXVC7DtNJOWIZlyQFOcJ3SZWDuqid8OhSbhBxj2K7JW9T9FzA/Nb47mRJ
e6fUmPweqCcCxBkagfVot3UdYUIMo2dqx20c9dqy4XRJTq97ZeqOBEQ9eGSLc16zKy9VvEYzEGM0
rdjRiImmrUfadxXerr7mTsv03FEvoZsWxkrBZ3Jhl1QejuQU49jKyz0/31lstvVBsP+KAzF9Ing1
2ux4dmkRHDcaUiX2/YZWk22udU7YtPHK9ix9TdVKBiMg3EN+CQxiw24lEG1lWF9JolFjAh4eq3oc
2/orZBxMw1scMiv2vZ5k3VwGAK+DoYWMj3qXh6cgVlKCN5EV4RmcFIyZy0TiERpbve0STgurephN
/DOxaotDWw8Kh+hkBMkmAviu7qg7dM3HOYhrfWAIYEAYCRZ8Q25HXbk2BwtrgicorsVEOMbzk2dl
pb2r+GHxxYByiwDB+oHkAttm8gCbnmht6/tcq6XFSeNk5UoZv2UB/mnv+wA8tjFPBmiZaLERaR25
cNBFg3lGeMDuTlMBHuEatlx01plREMGTraIrs+X98ZSC7Aq/l62/2Oyz4o2Kea/ZRqa71EuWnt/v
DDHo9M4KKuC0RViZP+sS1QYHWR2CGU8c/E19bvtv+PCpAR6dgb7KIJdlQzIyQElYYSrqskuCIcZk
LJraDCvhLdvXgpweFXhCckVWqJT4fcnlM5OpZ4zPZW4NztZOYqqGmxm478GvUtAgug+0t6Yi10oO
wYxTdJXbMrd2yJ7/l70zWY4b2bLtrzy7c8gcgMMBDKrMXrQkgxRJSZRETWBqmOj7Hl//FjLzVpHI
aKw0e2Y1SiUlBgKdN+fsvXaFfqavcxu3tkn3VTpp6j1oxuQk+zpPAG0Sh2HFe8tUqMDqrmQA0oep
+lK4JLvsG96WZ2kPaXDV5jLw2PDqwC4iQoVocyFDvRFaGyFOrQMf2w3utxDwueGw26sA8FAwGKa5
LlJr+j6q4lRsg9GmrTNaidZso6hM9J2NAaT6GNat5s4qHJ3Oj1MDKq+lCPuVrppc32MiSajFx0kG
59czi/Aj9gLWtMTRNw2do9QjYCVGvxdQQA+K73nU1E+tYJhes4CmAJyWhKVSIPcy6rtt42trgpMd
fO+GF9cUDbq8ITTGb3/1GtEjbFCCBpOezny+HyX4qGs/SxMN3YqYuTdhZePzKiPJXdXTot+ylYSc
TnBR3tI4KMcny2ud6LMdkKiZgujWH6oeCQq1vdbtDn1pBdPWQMbyHl/XmN4ypGHEGGjErFDBMlgh
S6F5xsjcIkFGg0eESpg3xk+JAT2ba2vCvlOla1QHl5pDDOmCG7AZIsSGfAud6j/CRaPd+Kza0SSi
N+1wqFUmShovhbqoIeFOtjkYKlLBvca4iWJ+eWWBt4U25SK1uG7jEXK/gXHrLmZ2ML/brNiftKEI
52Q3F1kT1xgAfjMxzSAcJbf3mqVi9RI0s8fbIcQg29ZjZPa7Eu6jeTUw9jITpJqPYhqjcLql7jqZ
W63wi3Kfl2DcV2khBnEHBJZ+VKh8ovuMnung1gXaRiJYPg4J8iR/9P8K1fsfrWpPLllfr1j/8754
yT421ctLc/e9+P9gcWuzBTm9tt02YV6E318vaudf+GtNK+13BOixlmXRarLxsQme7F/q5j/+ZRrv
aIuSBSlZVDoEQ/I3/17RyncO/69YKQly76TOQvTvFa35znRtKflN/oIBhWi+P3cNLOof/sq7ZD/A
xf7v//8/VCYemGSbmmPKOenir393/es//mUbbKaUaRm6MlkkGZZaBCFGyTiIZjYcqcCA6u76I5k9
q6Y3avUROl3v0byjJQHQpBxYW4AK6iOj3OKH05tn0zdjLIBJ5WCSTVCfRKsAnV72NGjCYb+IQx2X
UqhKEpPMDPwdYffUTkwNjeD7Ct/izELxahj6gLqiu3Byaut9p5WG/2VssQKYpEj5CrOp3xXwn6lf
GrWho44wajvcmwTDDRW8PkMLUIRkOiEeJaJ59ne5PeK+iVx6Y59cJ8miiU5OitYdGb4VR1Lus0Fr
BDQzG2eYty47LYjc91YKuqX4aDLryPpXJgw3oXpQzDFQxdbJvVaN79swcwNAWl6Sj1/9SdhgeRRC
qUNflXV+xWiFO8Yyk46qdEOfuXlwK4Myd8t6u4IFVMn0AadXzgenGLjRzA5DxNy8QjGZWzDZpqL5
5g6u6VE36OGFXbkgyNOrcjRs56qKLIOR0q8Ge9f6FiiguZniQ3KkCOxvC6NONigTQ20vsGF1B1Pv
gnQ30nn8ZdPgFSCPcWV88fMJ/WTBbqH+0s+dcxLgBwC/SgzRcB3kteXcpJjnk48d2PlgK6PQnDVr
TmZs+7olaGLV97VAuY1gLaCtYEw6K/3QDV3tAfdhN+QotCPSsIwghEESTnZS0ObS8vbai3Khv2hG
Yfbfmh7ed7EmpX7Kq3VJiJ76YCJLMLb4C1DG77VmwGU7ZYTIct+RbCku0YBo+Q5KSty9D8qUVmdm
jQEigt4ahbYWlUpcaDZ1UV/FynXiF0MjHWNtYirw7jXFMihltfbNnpR8UUPa5bcAMyxOspKd+yyR
QOEzdSc+EMx5l61kmULwB1yTF1ftrIRbx7GjMvA7VvaMxy20kLMT54I+khlhO7hBqggw7pQNhKYk
HDC0kpQ8bxlKYjJ03OTw01AkEeShIp32K2rEGkMHrmWkbOCnPDKaBjc/kAMrsTiTRBDkX/I8mQDA
tLNsOY+L6EUrGl27HrjjbIaQySbEoQ2JsYN1NkW/HBgVzkOrV8ipmwon5apomaMAPUR++N5JSvg8
I+Yeh5xslty7cfQ9nJZ+YbTOvWx0nMirkCZssfYrHfHqpGq3QXSOU55sXwA7lDlLxj0L7hBWr01o
moX4jO54fOG1dzrYvzThN9FY+UOHaEdzA0RfYL9WTjSGNT71Lgzwaek2uRisMGPCLFY9gB+Yf2Hl
gbcYrTD/JAxTLzZp3xj1nkLYML4n+dnGDAZSTRG0aMfFtOnjEcNYaiY9FhEjQyy1qguZd1uqo0RH
iryt6ruaHPlij7GblVbIeOOs3YkN5ab0fL+7kmVS+d/DJLSMr1ntVY2PR9ztHh2VA+pdZ34HNLGe
IUr7xnL9/Bun1ajvAHbq9CaqRRTgLG8zcOuplMM4bTWAEZwYEfQ/k9i+s0Vuej9dsxhIuQsLpF85
lOpoV3cJdTynCRyIxqRab6Og5cpaYiSPEXhGFq6tjmyZrUXuOJw5ALvdbRAEhv6eholUD+zT7BLd
Ks6flaQH+tSlCpTUVEta9DSwqJc6ohzqGUcSm1vHoWMx049YaNd0hlFi6th21yxlx8/hEMykWkgQ
CTqnkacLRC3WSfR44lNHkKG1admReXR2ZFUAvZJNfF9URtisBoCcmEgcmJfrbCxBe0CwT0k2sFvO
WC87QRGyZXsZV8ZEN0CrKn+XEhsm7l2sLmhBurijYU+aSHdTsWjyPkx1QABc07m6dy2HfKTho0u3
v3WVzP3PCCfBS0JYzpDMpYX2iyHNQgztdgPqMuh+5bXTW31RrnxVs4eJI3Y2k98MXy2/KMYrR6ei
sSVfzRCbsSbzHZw3Mfao/Lxgdk6aZUNAkWdZ8GrhoxXltczLCWhPE3fVjSUCsznAuh/DQ9NEX4dR
NFs9Nao71TLz7VPyHQjzsavG3hcAbiED+W08w2FivHSj1UFzwQ8xuUm3qhvbjffEbdQ0Hup8KO1b
G8bU8JBQ2vGuEPw52E2yrmgpzaYsXr1vc2ymYn+ca7y1KzJ3o+xuKlxYXR79cJAvhe4/9SrLUIjk
cfTdSAb+yKTDO7KSygGO12Q15HEJQaXdDYUeE34b40La+mSktQDzCv+7mAyFU8mskXrlJga1ncMm
7K9k7P9dNP5LZyl1etH4fyt/rqtmb5aN86/8XQq1zHcULNkV0doUJjHc/10Ktc13lhIWSzZMDobu
2GQl/71w1Az9HYYgyNuGLqVtW3MF9e+Vo2ZZ74RlO2SeUVKUhOf9j4qhbwOZOZC0Ea5RqX1bkIzT
OKqVyUCX6eBu1/C7egnmEBHMwe6Bdv9VKj+5Qn1bcv2vw1iLvHYztc0xLwFM535WoEC0mlsx2H1z
4eNPnMV8mV6XVacMfV0BcG2LiEXGz7r2ZywWUpes/+ybUQp949Xd/Xvl/Xql/TZx7r/Ow5ybGa+S
5gofc0nJrn87WLPF1Eb3DrjRTCyCVkcwR5Vh0nn8rWOJ+Tu8OpaVlrqWR9IHlKyhvJEjC+LAQUur
4kZ9aRpP+3b+QMevnqPPP391oMYODKxfVXA9eoqArow1sCmUuadS2F+fP4Q+3+j/3qD8+8LxHrw9
BvFm0IwFmVtOLR08m8jQul80hgF5DI4ksGGF3CFxWUlJhkUuYvUZPhvryVXuJBHtVwdip7cHrog1
TSucmSmX6vXIrDMR1jONo/7Ut7286n1oRxfyyhf58v/+1pazfGyDFOWQZVRXGdv9L8xFLX8CHacF
IVsPu/f22LO+pboGUDAc++GAXMK88KidODi7x7eXzHbrVCun1kd3q4GCzL3oAaR3SfEVB2tls4Ku
EB/dIMQJd5nM1YOZF0164ejHH3RlLcYFn0aAHo2Nf+W3oOYCfOUroFQoe5Aq75O8vvSQ//nm/PPB
oB/z9iyxRk/I8kew+o5DGS5ixPOjDcVsVVNXTQYix3timLptk9LVhcptGt10W3sC0tNK9TrQnVUp
mes+RvFkZbtKr1MSHLsxQo4BYSE1YLamdtOzAi8GxRrqLqvgPX51RIB2BLBQqVM4ZaOHIufaRbTW
l5sO8h89i8EY+gRrOGXgGMeThxoHwn8kSkyfNGiKmFZuPYA4xVDsjG16xxuDywCeY14+lKXrUR4/
//4cHz8ZqN9eJdKmcxb/vnVlgQ66DmUs73kUhgvPufzzc/55F6SzGAIi3nlEt2xeYk3F5X0LETaL
r1FeEFt7LWhtl/qadU+tP4QsS+UDLwA1gVUGuAF+mD8ZEgmaZRZe/gOJpdOrg0fBLNkUYxcOxnqA
CQydgZ37gBrPhGrAnhD3NGwvglbA7D+BImgLRGVGbnzHbm4K6pPgI4xPPtoEy933oPXCdle3JLn3
6yBPo1gg9gus6JcHAlXcEbg6hT+Ei+y/3cELjlpSqUIPUQtANDCixUNJL5SwenOCC+FfFWnl51de
bTg+VfkkDhCv1jrGP0hCPpGaFa4jU+0agnz7As9B1EGotHQxVOE60WB/mHuBPHYg3oluiBF80/BM
m/aX2GRnyDMb6etmSM2NMYRql7UIECeyqxxj1qZbMXAT0B1N/VChOLDEqsKp7JW3WmN2otjEvt3V
d65ku/d+YhtbXzV5K0i8VQ4esDupUG9OXL5fYNO3JstWQsOhWmgodNikBfbYP+UeJAAoGoGDJTqN
WCjS8re6j+WYmUptqGyV5IKkMA68/q51OknJg0eet+vDgGLQ7B5Kuxis+yZNRkTAWMcxLG4NQgOR
GLpJkiK0IL4+cRmBsVaYBoa0JLPQ25B0mW40Csc9UjivAVUGmarWWmKxSaIjptRmx/zTbygMhGuz
LWGBUzGve0PbmwYvdXjo8gRMJRIP5orbMOyb7H5CMx89j06bpZ9wqkAxehzysBj1ddHWVhVd14kM
dO6/qtKq2nBFqCqsbSdM+5fZWB/lmIdjs6lRrfi29TkwogDyLxRwenSAeRQ+hdVMRADwyMYqsfEd
WgF1EcfqZqdFGhPEQkO2L1nwF50V++1HhRALp7WbkBSnYUJMOwlpfJVM1QTPYwoC36nkakwdamLX
Eg+Lq68dhs44RxStQy+6A0+HueQwVVphjh/8Vu8ybBVEIlR/GFWupQlbOxon6QNsR2yoVwb7sY6g
ON0G6/KrIyfA6bYWq8TgD43mnI+oRLPtFoZF3wPkbyrfGIJt4VCKR+oR+oiF8d4bPP9U3UcGwAO9
X0e71WiGyV+F1gZoI4rQUVP8ETsDetcyK3INakHJIPKhc9lO/ExsJ2X3nMfCFWgQDVA4yG8D3hfg
Z9T6Qp7SQME3Yby0qLFgFGafe0gbpjNjjoAtwUf6tgeon9BDC/T3bKGOmivRaHXpX5M+nDLTTThc
4J+kndYme/R9s2Rd2XM28ipXbmABBM+Z8JsrzZsoya2MeGjbYkt8gxKAHJtAK/TnyPS1RNyEUx6a
v6po7GOPrJOSR2AL98kZ2m3uQDNHXlQmqP33mhp9Rc0+AQsZ7xovqsaPlaSh166GeuSmP5rI3+OB
NuaUGi0bS3p7PZvbUItp1dCsSGYZLgMB4RO3dWHTe6SYhk7A2bdlVrd3cD2rSn/v92JkTccspvHd
vVIl/mz2ITPks2Tix7xNH82VyW5IGqJEq3JwTIKh6FdZyR8JAISxxJJpecEnaRcm0UBOOI2q2wEW
y8x7QxeW5my8WIMqvCswDU0CEW4cWiaXJscQFUMrE5j8ICr5aPsr2F4DdRyCgqRqPiW+MXYJVGT8
5qw5paJwsRJsHR1B5cKyPHgiXVA6t2QDNJO1Nuh3QcqY6Ifl5UHAQwGqOUZ+UZbrsTXJTFihXJUA
maPGcnKBP2OqfqS8RwUYHZAYxjrAFZIAidENdFxsx8eGV0eWZohZooj6CW+6YTbwpqpuqPKXICqE
/DEgDqyAE2AmdvxV6Rd0X5DaQmIcsfFHvDqr0B+c9pvBJESf1jUj7AgMryT/UTYK6H5HG5vY0ObJ
RmzHZ3ipyapzV4e0BPMVc3ormxV5OJJFX5Nhen+Cc0KJg7BTP9KukNil3GGkzBLwoZZElMBGoasR
tqRpMw+uSHVpwRYrdwTeMmhUYCDE4iWI4ivHSmu19lyAU8PKc12SbKiJish88et0uGcA8gZjU5Kv
VL0YSZeBEYGeZuk3pQp1FoU+8aJxE1mimSGtbQ2G3i5lDOWvge6KTG7SKt5nwo37/hfi6bH+oZWj
Rw9eDJYpKIDRjwi/ozWn2QBzI7ThKVrwn/IeGyw2SBsED/eQW280jLyYjFWm/zIQL7Tvoy7Lh21o
FNpE8SYtZq4SYhrSg6hToOhCVhHlyUOYi7r40noVtuKVBtht+hVlaN7pUZeU3J90Qqg53Ki17JwQ
e6ve/9p7hMY/Ob3N+wwFkubfc1hTGfkUpSVUfBqByDyvm1AmDAIqjAaTRGaajYmz7dOuba6V0l20
cAE2ibLcVF4zTk+1VWSUCpuyq2JMyzbcF8mWqvBSrq3A/9hpWorlnxz6KDBWIao0+7ND3lbPhdQw
5ZFt6KXe11qNE4/QQNkSssgkMYAjlnHlXsUYIa/SLPWbet9NSMSubaxyUbyJPUOEOJerYOjv00DP
4njNlapAXCe+nhNv7dqqjCDQGlAsvhJP0dmPtcoCW25kpxets6J2EIqbsQkCvFJVqMLxXrLOba4w
C4nxKRkzLMhY+GvnkRK0KuM1yR+J+zhgPwYak5mZYtrulOhovZtJXDX5ipCxUv/kta7t/cIXnakP
ZWwpsox4OidyhzhkMzy0qXS7ajvSs3Y/urGQCXDRxpkxIwqnHAT5eBKA4ubnuNBMXoXJ6z46jjLg
8fSAT/X31AKj5NfgexGm+oDlHG1ht6RT+qssMBm6DzQ4Uyp71P6D+g4drI7Yo6QblJnMl97YPqQW
aysaFk1RJZAZiKit9q6g53OfOzFlx3VTFXbzgpXIkrcUmgdp1etiUpOuPWJMTF33sYxK+MDnF+PH
98vSWWzMeBiCoQgG7cqekmfDMMr3IE+zjZk04vn8EU4s943Fctw0ZIiK04y26KHjzxQUGw/5TFR+
PP/xx08ACdzb3UTiaQWWiDTaWk0QQTLDgNAjf3ZFtY0mu6ne/95hxNvDaKzfsoBZGgSKCG4qguK/
dDlUnimX2e78IY5vU6Vc1EhEMlTSGGnHuODo3jtiHHcZrxaNHWO8RlcaXNh//VkLObJBMhfnEtlK
w744cJlMukIr2F5AbOM4nL7AwIPOYhcRKLQGWJg19rjWBdSx1qf2HZWPbWITHinR+mNsYXiG7Xvh
9I/fSHNZVQHvSdeqwKvvsjenzRAyadXV+EfqAsk8f4WPF25MeyGS7DMykPqpVDsjMVqALrFzjTi8
el/o07hr3foFhbN7Z9OzuVD2OnFO1uLhpEOjNzofB9BOjp9SkOvfxrQrrqtYDR/On9OJahT6z8WT
WcdYDLHk7ejq0WIsMBkVo8Rug3Ju1dX2Tz1ungstIl2CKMB1QXdvZSK9RojYE7g0LywwoT90IWGg
TimfaRwT0D1hjTv/BY+//6ZcXAN2KHoQ0+7apfaQtai0PMsGy4vaanv+ACc2/MayuFRa3YDFU8No
UWvYY5h914EQqMhLrd9YsrI3pWZhA1RQEgxgCE72TL7XDvIdA6zxQTmIRV13ANQiW3fHxMJYnZMR
LjS/vT3/HU88COb881dlSaNFAToDGsAEVTWFwYaVmNWrWx+Ix/78IY4PH6a5uM56qjEd5Z6186g7
ErzkqX2rgbQSdo9TaKBndP44J07FWDxv0NZSH4uZvdM8TJdrdm+g5/yyUR/arCjiC6PBXAz65xiF
C/LtBVMadYuctdcODa78VBROf1tVpEoNlC12AYkfdGQxCnjstq8qZAgXHtb54/95WHoIbw/bUAGT
RIm6O+EP1dwW1qJnE5/gM5sjoC2ZoEe/rtilPp6/mKeeXWdRDCP2IHSYsrxdBEz5ClQUNm+n+x6b
GOoYkVYlPuu1gr7OWpzSHn36dN3Ejn1IDAyY/I5aA0wDliZQ76FSJHfFGbKtha7gOw5Y9+f573l8
5ARr8va6VP6UJlhm1I76NZApXR/36DgBgxoFbXYd/yQt8eHGGbCYnz/i8TtBZ+jtEUn16jBK2d7O
QyP9YQz1gvRedI6pPml3aWIOCMXCfHP+YCeetmXnqLVMw6NgoXbgYbkBGujLxBwJaSiIh7fzvNpV
FYSNzPG/6V5XXXhj517akafNUIuJWKbewH2S2s4skAaxGam2FSX5rXQatR8oTM1QZYzwZQEjScoe
5rlPFmVf350/7RNlecNafIEaoa4cPIN9NXWVj91k/HDY5WwTL8cS7+TQd/Ce4j9Xa0Mz9T1ohvzC
IuT4KIJebHF7g4kiSpMwM1bjD4Al+lZRhH1i03NpYjw+7xjL8TAaJmP0c6XR6Kcsf+OG0L7ZycX4
Cc9fveNPqL5sqEBIa8wwHjhAZZAaMcaZtjH6dJqdBzkhPO0A75utftNeKG2feF5wTL29aEORSzcs
uGhpNRTvTZi726EuwbfY/feQTu3GRwIBNCQjUKEmQBsM6bQxBy24Pn/GJ54X5LFvv0BrOz6WjkHt
0IJ0EE10Hc5mjJA9nJ2S+QzO7CqqHK4W76khj1vF+HZz/uDH76duzbfh1RQaefWUYXnQdlggqs9a
HxcfGsRSF97F4wOcbi0GOIGUPdOsjpBC7Ba3IBMRzg7VZ8sYC+B6GMZyu3aQXeNzO386J54eczGN
OprEIY4raFc1EgiEaKbbsidzrEuIXfGxza1EOKa/d+2WLRdwTXZbO7q7Gyoex62sHVJJx87CXX7+
bI4PoPqfi9NXN0f2GCyEQ4SsW4BOTMgtndq1XY1qg7VHrfS5aC0c4umH2aF6/pgnbhly0zcPhB0a
jbAi+hp6kTRfO99PCPKNWABmSt8oK/d32DsjzPmtc+EyHh+09D9fi1dniUooRgjHcEnPqjjkNE23
uuWMh64ayu35kzp+CGEvRuRxAPDJatWjxGo7T16nWbSYCu+bA4fuwlr06Isk3OXAONHGqimIcBa6
KJ60lHo8osLBdi88Cyc+31082S1sfphiEA7LKu/BmurxHaii6cLCUDe4vf9Yogl3dtu9HgfMUSu7
QYMGKQ0nfAwFAHh/1HAk2CTqBir+QVE22Zht3Vwjz++3rR2Mu9FvQLZGevr0G7eJLzHfvldPgmPp
iWUNNc+7RfK2J9lVlL6vgGF35YXpZT6fI+dpL84zltSmY8W+jmR6AmVBRR908oh5w+r2QJVJ/c5D
Ldzl/syLTK2AKABd08NcI0VkXM2q4FvcR/qFwfXoWMcTt3hThZ2LKIqVAgHSNutIQAj0KC3u+sJ3
7yhldkjJcnlhCX98Sc3RFq9QZJaUhCJuRgSY78XuLFCEyHfXXZkT4iQ8dKOd/xhF+OLDdnqZCuDI
eW1YmzqvgAmEOj4FSTdhwKXAcFyG667o2nWRpBSJO929cH+PDpnCXdbFOtXWoeZYQEf8qL5zGq3D
iu4qciuU/yxUNm2HthmIs4uB2drC0y+8QEdHGPpa80169egyv1WVM5dtCoDIW+FhMUdTOrGUr/IL
hzg6MgtnuSEHNlBSvme3MMW2+TiY0X0cu09BXe1wihZXxRjEa4r2n86/i8Z8Y//5pjju4oYX6eCQ
zUZ3CJpJdmjpoOw6kP4kCzrFWgQtEVsZPlWjY9dNt6A71OQYAA+fMXsVs62lqWk/x9zuBavhreq1
+EpzS+L7QhjO41RhD8o798LLcPy9xmPx9vqjVa1iLPos4kgIvDVbBPDX8OTGZ+EyeRG+04aX1ovH
h0pnuWurhxKgUFR5uwwQiaTUPxrOs2kl4HBUVl9NjRpnOTli8Fr1O5rI2r53YbJClpj6C7PB8cfN
UYvHbRBxhfUsdaEdNEQdRCq8ln1UPToh7Y/zD8CfM/6RB0AtxpeAOSDv2oDxRYEA9eWgERpWWZR9
oPQiLAX1VPXAlFsGHmQZ4IjngN2hBuU9aLncewQbXPouJ675cpk6QQDsJW2c3WgJtQdpbm5qIyZ1
fASIRoXOu7YLGV/jCw0J33TVvc3V2BSdS98ym7ILO7sTV305x5PHJNo+8v19anjtdBO1LaqG3NGM
fkcMb/f9/IU/cRRjsR1ghlD92AkX7JJHHnQrP5PAk1xFAwTp80eYX4ojd9ZYTIKNXxV8tInhl1nC
25M0gyvFpyt0qZp1fEsjMEO9fR3llI02IFm2/o5qXjKr+uCQI7xCCf9Fkh1z24yhRwM2ydbIYe/I
ALMfzp/a8UHSXg6SSMINErdz1gwS9ynt6+qKxumtXRH3EJYkrkVVUxMGVTfb8wc8frfs5YICefbQ
9MyEO1DU7dawxm4zYAY/GL02XFiSH5/obTWf66u5RQpn1FOTWq8zdWCNIutHl1GMrDPT2VQGFKkp
RHl0/nROHGtZW68sLSAOluW/hJp0aNNmvNHIvNppIpMbV2+z3WDV+f35gx3fegtbLha1wD3lGJOF
s8szw7x38Tcd2PT421Kj+gntoLmyWl3i5u3n8Jg5RsrQv+Sm7v88/wWOrxbsJd9BH6dcn8KCWUPo
+rbx8WAgF/jk6hHhYcgpUCKts3j44Hlmdn3+kMcnKnup2Z1N3thFOCSN1H47NXZ+ZymULrC/oRXL
/NJa+tRxFhOihw0rSqwYmZIOJwbD0RzT1INsEEO3J6olufBwHn/+1XLNrmN6sbJi1FAA2f5uxtzv
QsfR9r5KkgvD7vFTUcvJrmltrNMhVYRZm7AK0oA0T1IO9y6hmTddqw+b87fm+LCIs+zte5agzy5c
YsS3uYiHBygw3jeCmMSl1/jExy9fLT3qWgucRrgVshiJYR7xgWN5iy+8uSc+Xi6GXAyTRLs6RbL1
otT9A4mNcR/a2qVa7onbLBdjkD3ijPayFooWOh5QaL5YGybcQIVybvfn5f9fh8i/DMEAd9oismN1
UhRh9vLaWfzn7/zlEUFkCBQHA5yAhaQUVJV/W4tpxL3DA2KSqKo70rIFa7W/HSKGeEcSkWRHj5ZX
gQXgr/42iMh3ioIfhB0xW48Vv/w/sRYfe+5spS97LfQTnLGA4nnoR++9rOtPtry0mTv10YuHDuKJ
aJ3K0A+9MimMOsP4gN1fXBAfnPr0xRo6gWFVkX3UHLry3uo+z/qjV3fv4a+F1GsLyLF3Zb4i8zj2
ar5uINm1ouSDhQiBD4sdbOX3ZeVsz3/8sSXO/PHzYV99vG37IzxeUz/UEX4MdFTsqgXl4iAdNro7
C3suXKBj4+58oPnCvTpQ1emSiJZBHFLLfxQjRmzTHlAz6c5Px7UubKdOHYTH8/VB4CS7SWCmZGgU
yoHdV3dosyt/gywboHxd+b95HOPtccwegDkFRR7TQfs2+c8j2Q2hgWnQ+HH+tpw6kcVaptOqxivb
tjnUnpxxJtL92pIkdoBkn2zhf1xqkJw6zmJfnitEbaiqeLrCkgS9TqhuHXiuvdHiwbtplPG3Y++k
I+vYUpDbD0rrzZ2xEjsaSp3H2McNnToWapkvZTARR/kzIxzn/FU78RLOtITXtz/ulCk1WGIE0ZMN
lbv6szbFlywqJ17EpTIlkMlc7KnNQ2uLr2ZRfY+H8Wsq8o/nv/upj5/v0Kv3o0PLCN3FNQ7kjf6h
I3OmIt/ea9nFKX3GP/xjozbfgsWrnsKsHqaaLC6YyumtVobmtkIRvslFFiEG7Ab4AHpzVfjBcI2h
tH8I3NSG4lek36xWK786lT7ezIi137xbixEhqfMmNbXRPDi2/4nyD8Eklvl0/mqeeK6XZRXyEyoL
ILB5GIfopfZqkr3k17Lrf9qNvFCUPXWIxRhAjHDXxCFJ4mbU/IEvf93GjKJSPJNpujl/FqdemsUo
0IYabFlRWIcg+ZbjbW87fx9kP3U32OXmhZHm1HO3GAHcWK8JWu6Mg53dGwpTNCFYhbww6J84gaVC
IGLZ4QeqMQ6J8B47OT0mmfYDc9v1WIK57tHlnr9QJx7t5aZWyxsHHqhnHnxVECzbFfaNp7Xd772a
/9gygO7oolbJg110az8IN+P83/BSF+HEHVCLN5/abNBKT5cH13eIzIhT9xYqLHhskiF/b75abkbs
2CCkOfXkIYvrdW6/t4tqI9yrIL/Qrzp1nxevMjQa6ZA2j7fECSkEgRjbShEHd1huEQ0PgQfz1blo
Fjx1wRazPCZ/jD6eIw+ahLLhv/jJN3+KfvNRWrzWUzU006gH9cFGtLMm+8I9eJZxqT1/YtBYqlgc
ZzB8DH7GgWS5gcqR/4Jv4GtRW79EN/3mzV680Z1X6b1rVvqhwcMj4/xR72xC5FoTzpR2qX9w4kSW
MgNQhhqpW9V46C31AaPOY+jVH9QU3rRt+XsP1dLEbYAdoZGb6oe4eBCjgMuw111B/uNLuz4/bJx4
kJaFYEfS4InyUj/oVhNet/h5oQQq1/ham2309HvHWLzdod0qcu5EeaCHla8G2yHPKLS/lGlSX5iI
Tp3F/PNXKwceKS0nm1U/BLCOiJu77pS3K3X76vwJHCtrsWxYVhqy3ooqPzang2oqgcsKUnHmV7cs
4+9iXTxbXMEZBvzYwum/cF9ObEqWSg+9m9e/LQHxU61oQ7hq2Ff1oAfXrWODN2qK6aEYZpZTAZvz
5fxpnjrm4r236mQwKKNMh7ElOjxsXOcWdmn5NaT3l697bHG4/QktW3v0lMMLJ3rq1i0meIhVOqOj
0R1K1yEyi40KMFa48+dP6cSovJSOadPUxJrpQTNswLhxPYl1oHpXNz57r/xx8vML0/yJ01hWi5QN
ZYFR2buplHPrdeFLRwY5J3ZJiXbiRJb1Ij9zLTyitnaTGTkB58EvLes+ePbnMGyv+tZot+ev16nT
mA//6kWyO4yjaO7dG2JbC+8xHj5O1pfzH31iuFwaB4JKoI5sJg2Q6/vRve1Y3ifhY5b8+L2Pn8/o
1TdPB83QIEJ4NwnfXOCTi9e6fm/QzTv/+SfWV0sBgiolfW9chzdZqD8XHo0qZLfO770EcjlfZVqb
tnh7DoH/QXk9kaA2CM9cPZ3/7qZrHt/4yPnnr64OpkRYnrUXHXTG4usiG2uS2T1SDZLefwT59sEZ
mV6CIXsiJicnnTgoSB8xsv3sP4YBofe3oq5IBNKsAsr8VH8JRh8Bu6l9Hig2XGMwVyuCSG/h++sY
cucM6iojR9QcyaX25B+4gbCrkxWQ+6T3RioJDl4wOpu+rI1VUFowemvzO94YHIlZ94MMmYoUYtf6
ajazPbsEsdSjoiLTHuRUG2V5Sfprxe8bQuBdkjDe+Uf2GkMIgfCd8wIWjZmyCoMEkha24gkb2Jr8
8nJjEEOxJtWCBOBS0bsa8Q4mULdvSFsZ9pFW/ZEK9Kwt+RA7Qkq8nWVCh/VttqGGcBUkIdWl63nB
mq5EN/QfUrcmiEnDzvb/ODuzHklxbQv/IiSwGV8ZYiIics7KqheUlVXFDAaMGX79XZH3JdsnCKRU
S62j7CMcGHvb3l77W16EEgfPNIfoNPYqhNCk6VBzyhn3TZ5ziB6H6lIlyFAobj1woqLEFtvGfNON
RhyK2c7DoukgicTwBYsBPEGzT8l9PiENOBgoiWjaWQHvF7bwjQ/mnnHXRgrlbq811hsB7uyQ9/A7
RbHy7MKmYjoAX+W4ce4AAaCU/ypaw1ucCt0bQI4+JHlLXbiePaS5TVGqqZ8dkh2Ao99URvMvi/pn
0XYQ9trFD3A4YKpY9HDsM1LrrbZgI2YC5OdaA0s9zdbiDTf0aK/l+ROfC8cDUopuS5t/GLAX27Si
elXhIepqKXkyhN35tAN6G642qNzpU7BcbQGDdiVXXUePMZJGkKhq0NE2pl2PMPbJ/nVwW7JjYLMN
q0GRONCvntmkfx0TVP6o4XdNCWyqU+76AfWDDZ17Ny/Ym6EM/5IkUr0GthKBrTEADOdyzrIA/k7t
vWpDkArvgnj4mfedhnoek8JZp+rvUNbLHyIlnXZAYMCMXFArIJnVBywFQdlGhX8QOeInrHfaYCxi
2FPhMtuLCoASh/xTazr9ylg7hDqsczYjhwFdVVeTa5NIPcR9CUAYBRd2oEDYZEYttgZTzrSoY0+b
swGl86guGgWcjYWDTNdcYfUydIrBk2GvAawZzJs5ivtwpY1JNolToVSvBbDQwhwb0GbBJUM5NhwW
jPG9xz2719ERhr3AOv641LS4yHqgMhogbNQZZvV7pSXzATAlx0dxc+6RDpamRqfB6dtWYYZNLk4o
GTk6A5ytMWEfOIfaB1Bh5k6c/yFZRR60his+ai7gmJB09QZUtZ8Qgl3MH+gP2+a/YAzg4LVsOEey
6nG6pNrUMkFJi5K82dnwnBjpD1PNGs/CK+Kx1W+bNnsVhazHqEDBAGhtxINUqhuA4BN9gG2DcnFX
FvAnRv38kHhtqU8TeNQQKgWOplnZpmKZA9kvAbvY66uoOOKSft7PSPE18DCvzR/WUCXbxC7rR5yl
7FDlvQPjvhzmo1mCdGmRmvR3Z1oVEJJm8WDMdY3/PlO2L4EfFG6D8QvwdAdXy7GKDyhep09wFuEP
vRjtcz+XzOsh0t21AiR2tyIC0NuCU42+alOpPziUkwKgdyMJG0RAlJdnXqRhDBsdtHQgLzqPRmSx
Dw1pUOGbE1B0JTc+ILrKjhZngOhDNqTDrrEXdxEKfrdRZxdBYsHLNyclMARwinnVLJGDgwGE9MES
NNsM2NY9jyzXXlvktX5aAn6Zboe8YZBUNeVBRyEkopFOt4li96NLomJ+tcHcPulQrHllUSS6r6hF
7ekT3ETh1FyfhrF/sGdNP4B0WG4IaK3egHRzDLuMFLfPA2z5Xlv4Q+zmOUkPiQZi5ZQMY5Dl+a/Y
7nYGs8/jgCJViDJ5oKQKO6DegG9TDi/jFl6abj0m3Z4oFoYlFKeeZoL0ySOToVPZc5JbKb4AvISz
KT/BCCvaggKJYoSoenESmx6gG2wuBJPHZuj5VlMV4PVF2vsiLX6gU4aXXKmNA3AekNtY01sSo0K4
7IfaTUf7B+A/Fx/kTP3d14366hByikxYhimgXvt8RDQA7ntwR6yMmwGQVLDtnBjoHvBbbJICE5I1
zQNsr9t/dg6ptGHl8dGaMxMLXp+/3V7gF7ZtMo2La5Fe2TnnYeLor7ENgk/CncsPm1aujK/W7+EI
dGHtft1AED0GLQoA1cN8h++U3A+v0ztBBfEpfRkflF/kzX4bnvkDP+HO6vH2Sy1sGGUxQdKYwH7h
7vsAlnbmd4WwexDpoVxydQvlz3Do0Va2X0stXf7+ZXeksXFC1jKyD2XJ7xl8F5MMjE7eP5JKe7/9
MktfSNqecqbRRMN94yHN4A33VhV/Z/hyfe/ZUupJjDHuzCiyZ3Yy7Aj8jEBd3QKK6N9+/NLRQzoW
8qY0kmQmyqHpf3OTw0xBCUrQTQHAdlErH9xuZaGDZOlKoeaM82HgwJaYMFfuDecZVXOcuIXSftxu
YukzS5vgsQEOzzIFyChAhLuItHCc5yq2QFH21glrRZBytXD5MlWk/qJ0TrlhsSlkgD9g3Wn3cwFp
dER9BvmupVavtK9CVNM9jHb5ROkEZntjcBh8UGz3LOAGRP29M5dcvuEkKLyhrV6EQNsYwOtqcwC4
ffGg8DJHwQiMpG737MLhSBYz91baTG2F06luCHLSnHT2wOgfnr/1dFnAh6P1jIorKGJLDmhd+a+x
VtJGCz+bSEGth30thlgRHWDjFd8LuKv6o5MOm9s/e2FEE+ksLZwoa5Sp7cMyGmAPEEX54MFfIDrN
ME5+ut3G0htIkUsxS9j66vGIrLMhtllrVHssr+2f7z1dCloKyCUN0TCSzd7g90nDzC2uMop/33v6
5Z2+RN0ZGQEghwh6n2CFTUtxhlgu828/fKnzpbkOikWT2o6Vh1B/Rr4z1vFe1XgWVADtriSZl5qQ
5nmRDtGQKQy/H4RELYGLjkY8zlYWjIVknFzAbOBsCgyWiReYCY5Z2D25+ngRXsYGDMLG32A8R2Dd
dCtRa+llpAxEDtiCmFJceEdM90oo6Yr6yWzY9vbXWIi8cmVXBaJJDZe7PKTJCFzNI4P0cIpcsP5W
Glj4+XJll5IPDGZtWY/bHQbRPpSxJbZ35e/bP39hlmnSTJ4BnR5F6wxhOuaNbzhm8RIpFr7I7ccv
9Y40iXMlzUEVQurKUl/Z9M/B+YPz1wR+Pbefv9Q5l79/mWhGZtXUBr380DL6NnXqQ2qa9yjl+ObV
4+dt+5fnM/RN3ClOdABoh53nbgC9WwW4+favX+odaSYrwkB1go6rx6pQkDjqX9JCPwyl4qMY8ef3
mpBmcm9TFPaoSE2q812nvsFPayuyv+BubW4//zJOZH04dgSfct0vHaTrKL9jTuwcZgrW/DBm5xkO
iRyYT9KkQQJT5tvtLI1TaRL31YhyQ4tikz6hAD+qDfKgcpLubj99YRhdgMpfh1GbgseRggAHa6fR
z7sLJuwvzdbklgt9pEprcQfgJrGyDjeaSK2q/E8uTlX/XiVvubmmxb780CufQa4p4ihnQc0vYlyt
4/oCHhedB2R5d6fChbn1raweT4pT4ZDdNR0H2nteS95f7znVlr4L0M7wzoppH9YpxLU40oNyQoo/
lTL9/c6nQX3Afz9NDKj92JPBPsQZuaOFc0ejdK9aefC9x0vfRqExLlSB4cJ1qnoHNMwGzOV9PtHH
24+/PsPhQfjfXx+RKR9Uu7T3FkddDEy/iovN6Dnt85UQcn1eIBcsNZB3uRrnjTjW5VNSvMHH6Hs/
/PK9v8xrGC/ESPcA+KkoOmitCYeZYL4fC/unCa7+t6K3LqOjSgdcr6Q306MV9ZHfOAIUNVTDBjqf
7r/3GlKEBXIWTGVk8AHNm+4LQZ6iFOtzb+gvii3WRJzX57dOpBgraI9h20foK3AaDPHWl3B6gnhb
a/8abendfpPrmyaw3f/7QeZMsxULULcwr+xN3DheDKBQ1r/rUb8F2dnj9Ol2Q0sjSprRJvLLKMTn
NvQwJswi8uZiR9WvlWctPF3eLnGn70yT4emDFcHnPkG+vLC7j9s//Xow0uWtUoYaq3mGa10IptsB
wMdXyppAz6sVycLS46XJLIZC0xRUzYW61SCLPu1H3XlQWP2tTbeuSVO56yy4rPS4I9br4dx1ylYo
I1iX8Hm/3TtXS2gsaLylOa10zoDrotgM1clDsQwIjyG00sx8K5vnUduKV8DVVsp1FkarvG8C1ZoM
KKYzw+TCAiBW+Wan/C6J4OOZkKepo/A6ttvvTfLPqsQvsQpCEg6scmSERgQ30hhAYEswJLjwmpzF
KwfqhUn+WQ3/pZFuFk5DczRS12VYwaUKDkzaURs00DkNODKzdE2jtLBmyFuqrstwGzVcXufiR1PU
cPfGQXjGTSGcPDr13+3RsDQRpWkOTmc+wLbKCLmOQ9iEXLWbG7n/rYfL+ymUEfAEMGrIHRB9D2NG
GDj7YIHdfvrCPJT3U1wv4EOY4acXAhYuGdxVYUKEovyVVWmh/+W9lFNELVVZaoUx/6hg1MThGjMn
b531vezJZ23G17UVGtuBVLglDStkgXdEdDnOv+CCT2psrmStlt5BmuoVTACHMobyvgYEe6vEoAym
hgVUJsqRt629drm/MIjUy9+/TArVGXDjOg5W6ETz1rTjx0Jla5TEpa8sLd1ws6wdyDCtcISBZF1V
9S6uSQDj5bU68KUGpGWblEjT1F1shQAdPgwpfWmAuIVD5hrzZSEGXgp6vnZOAg9fwIgUM8wgGcBF
1gkg6+04gQ5riDOD37K+tkde+gzSXLYI3BUAHjZDjZSKO7Qsde04W7kfuT6UqFyfKzLKNBNgnLDt
cHnL2OsMar5rtRpwz8ratuD6t6COvA3nbMKlgWWGs2q8Rm3zNvbG+9xhZnwnZMAm8b/fYqqBi+1R
+ASx1HE2sKrqHXC48+7205e66PL3L9Mg6cqYGYYJZzfrj5mld0OvBiXKX0DhX9n9LfXP5e9fWgAo
swYWEb/f0tp3QiL6U6ub9NlUe/bNFqSpDGgrrWaBL1CjTgF36qCt1QLI6DHS1l7i+hL6/wqeLy+h
47p/njO8RJE9TrYGzjJsG0npUtQLk+w75YeWSR1pWgPMFU+6ydgxVSZt28LlbUtjm24dM1/LKF5F
4FzakKZ2TDlXet3ArXtS4Fp/HOoNfAhLCIvKKvkJ0+Lh56R2DdyGSwFDTCfL4a6uTj2sEe3UvgPr
ku5vD73PQ8b/nvypzN6Ad4mtRVVXH9uKzsFsxQaY4PAFmL2Gwe/ONRwgXV0YSecWTDdbUm+HqoJ7
G9Od0ygUUPmjwQFJzG42qKJIYCOXOLEPlGVzr9KhDOsB5u2qGbVB1MA5DVaUlnJkoumGlYF3PUxS
uSiwgitbC1BIe+QJrWKPmUlDXbvtlTcDKpncHavKwR8GOAu5egv3tO3tnlu4zKIy/A/AElETlOCE
hmtssLL4afB4b7uQau4B7XSLbbbyhgu1OQD0/3f2Tn0eFXmKlmDC4LwVP/PDHPn2vRV0H/QfzNo4
pDGZH/9eebGFHpWl1VqbNfDdRHP2ybqLz6OfwYSGeCgAcz+y8+STTYwx69Eg2Y2/brd5fQWC+dh/
37DvYMFk1vWELRl7MmLxjGvnl9uPXvpOhhRdAZnMR4INU9gE+aPplQH48i5qF13qUU8LVL/11uol
FyKUIYXZSiOtbQzlFJJROXOQJqYs30Scv5k2CwYOSd3td1oI57LqOm/ryQTjfAppE9/pDXsRon0S
oBauPH9hQZIl1kytoQ627DEszTdW/2qAnGsMigv6NvjeC0hBNk/UzhIIY+GlRkBvINV+g5J65ddf
5QkhvMpgR7jxxk5jVAWIs80mM+gdHRtcJJPdTAffgqoS+qETDET8PMkOCj2BnuROhGycdt62wweH
xWSORT41lUcQjyv4rsC64FsvbksDPc2cFFzUtDjGQhMHrjfGfgRy+ZiVClvZTVyl6VxeXxrwSFXl
aq6w4gggEePnIcqU2EsLS92bFRyKfQimUfeoD5SfYXIJkfQc9wMsgBoCk9V4PoEwRQ6DIvp/t9/5
KqIFP0gmXA+VqUBAn05hD0eEn9gkMLByUt06UcIF3BtqCLyQkt23UZdsG2iW/Ia1ycpR5jP/cWWF
kw+Tow1YYjLOY6g+lDBH8aN/xU/9hfxsahfXhCksSGHa6trcVfbKyqq6EM7kE2aXmH2kp2iygqyM
j3fwn1pZC5aeLI0fBwqKGuSXMRxtyx31B2NNJL70YGnQDFRNMp5o+MkGzG2T32lZrGQ+FpYTVQqK
zTgMkDmTMYzbM8k7SFLPdSk8Qd7HDKrPdiX9dRUbh1EmHyanbkoYbH/HcPD0AwkKv9rAu+2RhW1Q
H8t9tks32cnaN4EdRN8LY3J9fBIhc85rlh9hHaF5aQK3jTkiRdDXvVhp4jOZfWX4yqXxJYejL6VO
dUxQaPOrAsbaAuy8r//CWbr4hf8EQygUpQQJtJ8blHepG5SlVVtLb+krxH3jQadz99esC60CglpB
YRns0aBdhpee8YP3LIOxE8uNMHZs+lCrbfRWma1+SJjQOi9x+LQyD5cGGP3vEk8Bb9OrVseagvom
RAHAsG+Hl4VFV5XWEgiwOlzDYOQWwG3TElL2znGz/D6DUnSc1ZXAvSDzA93uv79fNWOFmxGGMRy9
3tL3+EwO6a7aaKFytgLlVO/j++SxPVeHaKXDFge0dCzH6XiwrZaOYfQLoiw4tGjPxo/yoX6Jfsa9
n3tj0GwmcxuF5Bh/9LvVI8H11Z/IJ3ZLLwW84/GmsJF3jehu3HB/CNo99csgDnIPCDI/ObN/+b7c
s3fnUD0S7KFQJb5Ntrc/6fWxQuTjfDnbVWXW+KRYnt7KMj5HebIynz4Jav87n/4HTE+TGIY7DG/X
BE1guKqnuN12OHVu7bb+r2cUT3vFxvhdb/OT7Vdh52seNKNu+7cIsrAK8O/AuS9Oazevlyh47edI
cTebC3BtSD+GAqX1UDbjxILKCG8A/f92X17/mv9jyxEbdqsWFDGqaO8ohxue+JfU986wliq8/q2o
LU2/3lZhf66X+dFua90zC2KeWmViKxcBS0+XZh3km87cZ3V+FMAsozi5CGC6tla4dDk//W/fU/ny
2cjbAUb3VX1EZmdDS1SPFjgdWIC40zvDfovExVbimykq+SIaSjSkHqGnP8am7pKiCSrFduuerMSn
hSgo0y1wN2NNislwjm93iXrk6XHUd1yUMFP7c3sgLe0rZcZFNaQj5+ivY6nPxjtQftCCmAwWYNGs
7AyFNG+F5URHDe7u3nDh0U+dTUOuTfj/tVG9rZq2XDkvLgxqGYVXTWNiNoZeHVXe7Hq9uC/r7N2o
nHsYs69t1T+vRq8MDxmJYcMxzkhgSn8cvNEvNs0WW+eNHlgbza892x+9yB32Yiu27Qk5cj/2b/fz
pzT0WruXufAlzwUHvMt2CSkZ7sPJcfNbc/tt48VB7f0V7o/j8Uy995enwU0CVHG5xH3682ettvZ6
NKL/Q8Zoak6dOquPZKDHtBKty/r8QSNic/vdFqazJQWLaER5oDqOGXxTGKy3U63a8LrXV4LF0qiQ
goXJ1AgHCoQiZr5E5ADbOA/UZbdflcksdY+0Ihe42NFQoZQfewW2voXewwCu0pAtJ/VaTFp4BxmK
kcwNJGktmhgMVOyksUfHMuDt/dDf3/4ESw1ctulfRpewkWhGMUx+7OJT33YufLHciMAgtlqzJFtq
4RKivrSgqkpec4JXMNRso5Xw48B2k+ASI6qalWi3MI5kKkYLE/vOzPrqaNsoVba0nVKUK9NvIZDK
NIwhgSATHuRmqNiT7hdDm23jLDsMqG9L7AAiZWVlf7ew+pjSNO9w+M80GKkdBW/2TLe2ZSH209R6
2pi4mYpSU0aCgc5rWselY7hM2Y3LZERhSJEdcTQ46h3xgZoAl8b2tT7b5khOcVSEKjooMsaa1vhT
qHQllpnShLcmq4pjBxkx7uMGOig2aVAGYt+dxV3hz7uPwlUxRHz+jkjjAd+67d3eQ61XAMbvylhZ
mLQyVYODz1Ll0yVPW03n0lCDDF6FVa2s7K8WhqJcRz9NOe2yEamsxurrp64R3b6F6fHKaFx4ulw8
n9slnId7C3txW7ic/AZOaOXYtPRkKQ5EVLOs2TbHkNuQIKS/Sv39doBZ6G9dmv46tSBqJti8x83f
qKlA2vpQyNPtZy9MTrlSvrUpqjl54YCXAXNTCqeWKJxArRElx23ZSgJtqZHLi32JXzZqDMcsQo4F
/jDBpMHFFfp7B34beutyeK9+71Uu3+VLK/XMKTbOyOHaOJI7zkcJ1nlfwrlNNQIyfI+9Q+XqdtGp
xgQbxTHUmLIfZ6PEtU53bHP2p5raoGiGtZT0QtDXpYkuuq6yYiHGUJ/KSxHwYUCpqx6lXr62cC0N
WGl17+F2DSCwMYZdm/tVUvpRuzKqlna2urSui0RULGbITQAl/s8R7nCqT50vAudf92yH9dOaRGvp
SC9XI+Z9Bm5qh4aSPeq3AOU9oo7bq/zKH11ta52iO+NQ/rE3zabalmuJscsnuBKD5QJFTHJQMFKM
AWaYQRNHO67Mu2jC4T3r/bIAP7fbEDIeptLYG1X2RKPX20N8qV/lOsUiMUt48OF1IQKcN9TPNuZe
3cd7jEAXdz3emo5kIeTQy6D8Mpc0MvRZPmFogOsMBeUGRvJYyFbW6aUMnOz9JybUCIxgf4Q9beFb
13bE8pDRTY8wGYr2MyR3cEMY9fQHkNbjRoje2o+oYN2oE/CkutEMm7SJxImmOttbdZTjfxVAIRQE
ZhVqVB1JQiHHLEvmOxMpMIFo6ZNWKKXbGixdO38u3fTK8j2zyg3R6fgYYjN51Z7t7W2867eFnx+w
KG/hA+wP/hhoQb+3d1XAtsPaAFyYubKaT52dmTDnknIpXOWN3Q+n/IXsp7t8bx3yn8UhfRJrbgVL
Q+7z71+GQh+JyGhrJM3MbboTz+opezIx4uw3e1ffYf/5vRQVlfV8BLwLzbmkAyO4KoP8Ewzx6n3v
QiyVFXzDlAGfleDZyXHcmFvjLd/RXXywj1Cub5p9vwcQ4m6thnVh7nzuFr90mNFXCTJP6LA4PSna
e2tu2uTP7fn/aYVyLfJIaxyoDChQnDEvDbfa2w/jW/RQns2Dva3dxEPdOVScd9ZZuKjC9/OfvHPN
jXLonrEQriyynzWy134B/W9kmNWEcNwFXnKZ3Bd+gmzfW7Evkey7ew4e96n7u9hUd6O7Pf58n5Dq
Q2BS3ff7ywXx5XyPzF+QbhTfDtY+7sJckEtgc6uG+rfrcBsVHVvxQdjafm4pXUGl9bHMe8XuTLyq
suuC0VdcY1fj0l7x/mJvhOWMBzaSBbkPjRoC7yra+PL4az0srZ1q1U/Q+COsDN686YPcVY7GJdjj
nymYvMGb8E+25z5AYC4MswPD712KDwCvObeAaKL22I4f+g/nV3Y2PwBlMSYXxoXB2v3A0nWwXCSb
6HE7khq/sMUI0I5xWCHHa3ltMKBP0mO8ZQGMTVyONmM/yYLbg39hEssVtLBsz2xF7fGh88OohCnc
57QiHMBsuf38hYEkl4ZwxdQn7BWRI29/Rny7yuL9LP248kHlkhDAbeBMmuPB4iN+xV2TexlL1O/P
6S7a/mrc1I0D4Qqv98d/9HD5WIfhmLns1K3svz+76NovkDfgrVXlkY1fYKDtaEuCfJdAtxEHfBcd
o6PlNX4bOCd1A94S0vGKH+FOj+75BhjnH2sT9XPeXPsVUvAarKayRIwD0vAwBcOW3UUHcZx9DUGk
wAASoRMYj2RP9mxXue/Mq7zkwE/1HTt0d2RXeca94d/+1OQSra79FCmKNTBMyzoFHWI1/oj4FT9a
2E1dcoIg8u5yzKxfyq+od5Oz5k2u43eh8tzs1pr/jE3Xmpf29kAU4WhbXUaEr3tvvTu4uEX37G3y
J7uPd4ZwpzMNxzB9iTb2XXcU7/qm9OsN1Pv4OlogAjgS+WvfZUkN9Rn/vixYI65MoN/GdIYoQ7nj
z7D1nX+Y99ZLjI37sbur/na/tZVk2dJ24jOmfGlMAeETWz00Nt9ZT9W98rs8gaQVTBvjQI74yisi
2aWDweffv7RDhD4UpnYZbAd2rO6b87Ctt9YjOvTJ2s5QWhkeUFC4YjP20/cSF3K1y5iZHerh8VXz
tPG6VPXGes1/YiH2yVXBU6PBjBxeXGFCiTuaATXeRgbMTzKtBL+lncWn2ONLf6lWCytnYB/DdgP0
2pR45MHYN7v4XO5o2LwAZfZRwGHwrts4Af+dn3QX7DO3OiV/6c/bk/LqOxqOvKkFXECUcamW4aj/
qfUn2jsoc/s3K9+60MHzpTk/aQzmkhBOhHbcun36wMzSFaT07NJwO1hg3X6Lq7s/tCJN7TE1Gmz/
HD00OlAByz2IJlD6r4zqpS6SdiRgh+lpyvAKtD0UwJVo5yb/3Q6/b//0padLG48JRKScazUNze4x
JTuzsd25gWDr5fbjF3pGlg1VWiXSRIEoPkpxvWQnZzGjXCRKmhWN0NLzpfxbW7bZWIAmFaYCWdcM
C6z9nitkRXSz9HQpCYd9b9vjeApsdCW8XIfQsT4brbIy/a5myACHvnySL7OvVqjeQXJPQlAeznS2
/5QF+CMcJ6INMHGZVxt0ZQgttXR5vy8tqe1gKi1pjdDRQEQGJIxBzHuZBgCrQIX//r1vLS31qZ6l
WUIgwE+naZfAUOwCaTuAqGStTLOrmzV0mDSZE3Ake5FcXiN+n3HoNb9V5YIHS/OXTUUMcA/BLzfK
at/VtNi0dADnqADl7HbnXP8EtiwHybtojrhRtyBwataDMg7t/UirdD9qPIJbQ5pGvlHrykpr12e1
LUtoIxgM1rMRqUiDQBqfmMPOVgV3qWk9j92aVuz67LBlfQnrxTxa2miFERTuXW3CuC11q85Y+drX
b1oMwFSkUUs6DpyrpYfMLoGkhLJE3TIL0DfBPL2GNjx7NS1sipw1ztX1TRFalGYk+J96pCf8UnSG
7ZD129bemSAgiTzN/Ey7D9W+r9IfanM3Mpy+lB/gcK7Egs9F/X92h2hamqJFNebwa1KmUBfgxmeT
1/LyNZ8FUKn1n4bnmzntwgJ3W3XVfYz2PPiE2M9MJHuwMjcoQN/mM321lbU77KXxKk1mnfdKDVSr
hsR66+dD8pYa6T6uLsDWdAu35JVq3utT2v7kyX6JTEIdU3iuVEaIsRMiz7G3Nf359oxbGp7SpAYp
k1Y9BPFgdkcuE38iCiRG9fi9h0uLspIDd6uUXAsjBaSZ3nanYQBJLF8Z+59Z0WvDQVqWeVpSZtRN
GToGre/AJ0m2dUb4Ps9MmIkDOAl8ZpbuQRRsnp2aT/7UFbhUAeIMzt+5bfmp0Re+LdQC6YGsm3aU
xxDKtC39M0wFgJ+WkwaFnqhPla2pr+Dp8t+mpjAKA1y1fRGVEz/qhaW9pVkeQROY6T86h6lbcI+0
O2Vwpg2YsRBEO0mhPsMxeRpRImJba0yChWEhC7z5IMhklBMP4WH8qxbJERerazScpbgiK7u5Dhf4
vi9ZWNSN+NPWtb4BQHfesX4ANK9Re1dRSNV4raOqd0MHNI+rzX1jrMTmhXEpl9qo2aANXVSrIaOA
B0CC+zeu4z801b63mtmycJ+0+mAZKKEIuw5H+V71QN511ebH7ZG/EBhktS4Hy8RsycRCrYLof+iF
MrltaRdvc5zS+0JviwB442RtzV9qTopDld6osEhzeEhQTo4NRbmvqFZ4UBCEEcPIVKqH2++1OCyk
3UU8cWdwOkbgRZE755h3ZmCOPT1Dd6HuRdwoo0s7o/FVeKd5FsryTE81BDycb7e/MCzkapRobJEu
ymEpkdkvua2DUv0aR2vHoIWHy/JCGFDPmM3qENaqCexsn/LETXJEAteKV9ewhU2HLcfEkVdFl+Us
nJLpVRkVWI8q5r9ZJJkHvai2slIuhQYpMrJhLmHxoZOwnbN7FrHfqIvgK89eGGyyutBpaZUAMDGA
EaRBM0QMUGUZvE6F5tUTeQNifCUGLLyErDMkHQMa1k5E2NrjuQS5sY3X1PRXBTFAV13e7cuKamhq
x6GImcLaBjt4emddjH2D6eX0tU+zoB1Sr8iblfdYGFeyghBUKwYmcUZDpYpCh0R3VVZ/mBY40rcn
xdLLXNr98jIJBAoVjxkNSQxukpbAKcMdywsk2YHVgm5R4aciSTynIT0w6Oa0NhIWGpZrt1TNGrSp
gDFKV+xgorttauLpFXFFf1bES1n2T/lapdFCHxrkv+8YG3OqAd/ahKQ3/7E2/9ASfmhnMLVv9+Hl
KHxlKyHXDVUFbvnbdgYGYrCg0c7qH5w7J8dBgQoDH7ueUNcwsN+3G1uIAbKte2maRWeURRPO85mb
QavPzxBg7TQM8dsNLPSWrK10dN2aRJk2odM8mNb9DPK+ka1csS70lKyrnNS6tWu9JiE32NYRxg8G
LSTMBtKQ5/0HndkvU8lXOmopAkjBUpSmAtB7gsSFxo7JAL8QGGCtvMenkOfKJ7ekGAmtCiNZkuph
7iDcEzNN9onQyclooFmA91zk0Uyr/KbLlW3diQL1CdlrlGutD5h+/hAZF+2c0FsvNZ3Kxd8Gt8kg
zjSHdnoFb7rax0arotKs7n0HntOBDbOTYNK5vWHGoLuGWeIy38qRK5yKAudP5XVumbrv7Oo8dJzu
00b9WVoqCPaTurH06DhrKYJgnqu7shn/zjGIl6XTvA5lhGLnC8Ne1yNUIhGGy3Vhri2LC/HelPqp
amYGhwRjCO10JnFwsdJ6BvmlfS01pzuOY9LCs7gqt98aunIBsl2XaR8DphESSrfFwH2CE0k3rZyk
FiaGXG88xc1sW3lFQtprZ6OJDmnsnOy0er394xcm9v/WFsPQHJjZJmzFUzPgPG5ZXgdzOYevTOyF
CSEXGJeOKEE7i1FgDNKcl0zRH5Koa6m26zcQBtxz/xtkh1odkoHFRqgW8O4GzJzDvBI3vbCtaNix
RyWtl1mN85iYanzPFQaHNZ4CAQlK1ouNCn2vy7X68XZXXr+IMmxZ7FjCZrQfGEPavVXavejEuGky
AFn93E7ibeY4yQuzAM5/nAmZH/MsgeuTaY6jjoO4Qzs3g3uwr4F3Aex+AajPUHXIFwy6XfsW0yA8
yfPogIxf+1LaKhndCZyAn5llw7MCDphRHdx+j4URJ4vVptYqWMnVChpfsPCRu1KV6P84u5LlSHUl
+kVESMxsgRrxbLe72xtFjyCBADHD179Td+XWM0WEV7evF1BoSKUyzwAh/Wnj8SvR+D8wwruzn3jO
1EJb104KH+jzFqrstRfZ4o1SgBWLmEDI+vp3rKw8Hbe2tN3gcoxu4s3WfZH3N+OwBRxcebRumgiT
EjYOLfK8kjluKBbg3Z1g88ay9nQt1eO86wYrgwMn1CVu6n6uYX9SMaA5VX7ilf3HUMUdhPv/4Na/
B2L9Jwy9Rrg5dPBuKUQW0kA9Xx/BtTh6CRrvpkoV3J/LPrMSIulb7aibzgP4qhvdSFXqpwK0a2Oq
VqKQDiuHcTZMa5quwZKDo4/nlmcoR78Ys+mgjN1t3ARX1rUOKYcnoVUK4F0SVxQyWkbzJe+DuDS2
eiJr06ZfNCcIkRRWThMXuS3wt/YtxK22FvPHzDxEOvPfuQhql2SppQja/jADMaP2FtXZYi8fna/q
DaQplu+CFtWjiP7sEvdkx/JGncy9tQNcDRJb1VMJVmQW8ufyC/7TfIFcOUGv+vpCWRtaLeuBn7qd
F35nJQUsFp4pD8RtZQdWAp2yZUtD5+PFaOpaLNYMJ5fJJ0viiS/U60I6IXV7W1BrabItcYSP1+HF
iP2fBd80vtcSUVpnd7FkmLmtfcAeUKGvgrc5wHFxfbjWXqN1tyDjng/d0tNzXZU/iAWtTM8fznVG
fleuuZEsfnzTMfVSW69oT0ELDNBbdMOq6sJhHo+B9VZ5XybFw3yB/2e5BWL8eP5NvfTmlaJnfDZg
dNh4QIVJ+9VZ4K/iZFuUlrUXXP7+LhI5i8u9tBE1VlR5GJdsgBq4+Ut17QZlbu35lz397vlwqG5E
WrjB2faN4Iz2oHjyar+MjbIfH65P+sfhwfT18FAVIpgNSs5DD5clv25+qoBtcLvWfr4WHAbmMYrm
g3kmLslPc12Xtww2kFFQVu3GKz4+tk29CqTSooDjdUvOdR98Bx3qUFUQ/1gUhky6HeheLbRc4OF2
fbBWNrtOPh2kArp3IOTctfYTTL5+z9z7KUayX9rg0eTdpxqopl4YGiHW1+Z20yY2sUCjNg5od71C
0OWY1yTq0mqr3vGxOqgDv5t/11cNZ8dJZLN7niYVdwZKHID4eXU0NO2ee3aIAmVsZt5DAY5D1+Yb
4OyPpbTwWi2TWNycO7PKzTOm5l5ZI/3CYEIXTxAqjIqZuy8p1IZgteXUP1MOAlRoeU3YumCtEsgp
X5/KlXWv15JKT0Hy0bRUMrTQwB96nOifuhqZ/0dBbSbZmxDIgTz2+Nd1h/uAZ9HobayNlQCqlzzq
0auEx5GTAIV6E8xebNc3sMg+wzAnFvOhmd9m//v1IVo5D/Tix+zkRqocbp7TVvL9Mg4v2QBEZOo1
f6vF+PW5l2gxQvSVnXOfs3Ofjbhg5GHbzVEwFhDI2IhwK1HI07IA2/eDHhawXbLkA+waDF6eqtkb
YqZ6ZyMKrb1Cu9njwUZjLcw9Q6O0v0sLJkL4SEKz3mq25J1WXqFfKU2Fcwyq0/a57L5ZLii4Lol7
c6tqt/Z0LRCAUuaJhqk6cVMQ+8zxaM+AY6XT/vokrz1e2/Cj28/KKBz3bE3FLk2tX4VfvDmG+JRQ
tgPQx79xTA3jYo88d86F8B5rVp6oZwAKbqQJdJp+lTaI9SbZmOuVM0C/FCwpzBODZiJJLnkTT3SA
zhp96IT3Za6Xv6m/dS9YCVD6vWCeYYXMArdKIPr0YnvycSnMjRiyNh3amV8bMEv1G6tK+gW2JR6T
JyTJBLI+qLBcn/C1H6/tapIWjT9O7pIo0RwEHU65mR6vP3rtx2vbuW3g62IvCNzoDYbzdJzBucm7
LcbNSj6h1+jSfqpL2cLcu2t7GQdF92qJ6hF1mrgvkDaWWGbh2C4b2fDKt+g1OlJMFW+mhiRpIU/E
T+OqI+eAko0zbu3x2q7OJwkZp6IlSYOh6rJEOD4uZJ/bB3qJrmqrtAAzggAeD5Wb9M0fFLwnYUhQ
RZ29ZUq/stn0Mp3n1aY5dpCx8zP7oec16rm4u/ae28c1QSgp6KZW0GVp/n8VG66O/8aQZix8uhSo
ZAbmr4WWO9fqXtgMFLv8Jpl3MtLgAJnoW2nxB1t1Oxueep9a0HordoDqcekS7EaXeNEIs0nTyyL4
fsbXH79yiuu9JVh7lr1t9bCN5IzcLVDZi2nl2EcbUvN7VN3Z4fp71habtuVzi8G7NGiCM+SEIVLL
vtgC6KnU3lLQXgkpemOpg3722PYOej3WFLrijQUbBZi1AdIO77KxIG7XGQ3aFzCoNfrU3MnGeWJd
gbKfUOKTWa9OC1cBdz1Zz1VCvTz2pGnshrExojmwy+NETL8IS3Ro7lsp2M6UzIU9cyt3zWLjtt/B
Uu9zoVmvo3az3y4T9M4TqYbbseVnkbGNY34leOo1VGouo9FPCJ6wuXzAFfU7dwmgyan4NhtBPDl2
AZlavjGeK+vt/+qoBSxYiSyss5yD42iUVWR07BaZ6sv19bwSenTaLxxaLeZySc8wJiaw+p1Qs8+d
Z1QEb6TM6x1XWzJ+a2/SwjR6Vspwp8I8D+w+GJeYl/eemEKIooR98e3616yMls7q5T3PSSdxc4Wh
xRv32jsgDxJa9VvwyZVvsLVvkAXqar7dVtB5bqq44FP64rPFukMthJ/KmrY76NVNG6FmZcfqagU5
zUyekpme3ZTImM7O8KsviX/Gq9u9K+xy4z1r6/ny/vfllx5lPHMpq4QTqKV1MmpTUL6hMAUO/r4S
JGzhhPmp+bG10wcKgWwQuSRJNfygbnAwcBMCInvj6WsDdomp7z4k6Ip0LBSePhMSjxCQCbw+HNgz
5/PGKbOyvnTNAiTfhWWTTCVzFUAz1Cvl7aCy5XlWHT1eH6KVj9AJ4wR4C16M1XxuZLVvSnjWw72k
NU+23DgIVr5B54xTKBU0Y854kjfdTVtaX/lYlFGQFp9SUoKStTYNZuu7TMhmOZuoq9oiPzrTuPvc
4GgpPUa5RyHap2cJWcgcnvFe+4D9uDeMrYLJyg7XSbCZ3wGw4HQtuDPNEQ6gj4Au3Jppc0rH7Hsv
m62i1Np7tPw+C8yUVOnSJgz22AX9So0hNIG5YtlPSAxuZMaXEf8g2dMdXp18kYCNIByyuvsF7a77
evA2zqUVZJ+pU1c9CPYh5zJRJJTTWXrTCVn4oRBOG5O0ukPMjbKaJhP3xtDOp60ewVotT+eusmLu
wWFIzXPWiodcsKPRq9i1n7lRRLasQrSAj3Nh7okawsLZghOtDKTOaJ0gR6Qg4o5zRWV3Szc/pd2W
SPzH5GjH1EmtLG3z2l/QGfMJVQebVOJcQZNY7MxSits+nSCDukjoJYc2xLGayFnsIVF+R3fMqxCt
q0YYebyI3Hut7a7x41m4SwNlmLwYw6UzxWPXNfUQ+wFB1aPuFwiMd8W8cbdbCVf/tePfxVxOKgaA
D0amsE1cre/MUUUQ/zXmjRP9Y/ohhkdLuIcJshTwYZnOBkyZ47QusC390nxo2iw9onPTx6Rk/WuA
uhS62R0vo1Ka0556rDgxVP0fZWd3O6uoWTx6C2C1BpF7z4On0diZ5qlkdrvxUz9eJFTvkRWNWVa+
YF3SjfxVpiTyh/RTt1AoS/57sqlKQOAQ4lAJaZaf0Gp86RUWoE35j2FuHjk1flyPrytnw3+cxnez
aUjL8LLKI+fKbB8n1vFwKNI96eXnaq26LV5J0KifRmSbpCqhBpCn42nJe/dYOW77kBlGtlEMXYlO
VIdrY9lbKPiDsybyhafx4g5BHpasY+HCOTki21l+2JaVf8tAKY+trG1QiVdyS/VlbVdo0d0MnFoN
+dQmAw/uFlVGwwW3lc4wEzW3igZrc6Vd6PK8SoMyEPTcCFgYOrhNk87/Ane139fXwsfL2dR5v4EA
icFfavs82O5zZfFDbucbFMC1R18y0XfLDOr62KMtOpbQfVNvnT+Yd33VYXNe/+UrI6NzfHk7Geky
TxIZjnjuiHcziPG5ccRGArUyuTrBN11IZeKcG8GYe5twtbXnBzVmEbrHG8f2ZRg+OLZ1ORwoDKeD
PaQSqki/WxgWW/BYyfufrn9jDPSIGuP++jiZ/4GjPnrTZYLeTYQt4NJg9aCEKGkfrSVAKfCmN+Xe
sedQlTyS5Y5mN6X6bvEdK37Viwg5n3a+guzCoo4VO9rcC0v5AswiC+aD5b/kojjI6WvOq93k1/Gg
voohOwdZe7TsQ9s4AAI9M5uGLqoDcGZrih+ZOtcuZC7YoSZ17MgQWN09vv+BqQnBvEavBOzWi0a4
lSz0brCPXAHYSVC7gvEH9JuATAjr5mtFSMTwT/bqQjvSjiv1V5C7mlA8+rHDNUbK/WLDzuY8mctx
zHeec2Ro+/nDy5j+darl0aNL5KRplKfHJXXDpYXYSnDDuno/jH9rf0+ncS/mMiQXXvVfOSwnmInv
CCoowezHDg0zBRjz+ApwcDh68TR9D6Aew2+5mkMILtUQFk/rXekfxuI8zZc66ytZjjl/ySsVjel3
9ZoZOMnDtI45QMRApQFvFruuEU1FGw7CDEGeOBoM7KhZxu5wkP7R7lW42PD1XXY9eS5Av57BfRTy
t7JiAEFDxaBi+Jw2fjQ7N0TeluazCbVupJrwXoBF+YGPzb5Tt6yCHL3XRWT6YQq6z1MVGvVj7aPm
bML5VniYtX3mHlH4TMfQMg8NmSKVJtw9VbwM8TYcxbyKkfDFRbdz0WOl9S2yPxN4gSp9mAfYMuaQ
hbUVRIwJ7vwQfLN3WTYCwhX29Gfr3DYuVHZSaHsveTxyqLFAMj1ryR65d0jFl7p+qZshks4Y11kR
06WMFOeok0be/N2We14aOxt+Bg2yEXWjmiaU4w2b3ozKCrPySZm7KvBCe9lPEIIbiy9jlnjOM/Zy
yEsYgJE7BQEJSI5m+8bD109v/vjgoLRTwCfWH3FAWCNKcmPYTktYLbcdvHuK2/q3XRyKPMy+WX1Y
Bn9r4w/lf9DiHcG/U0MsMmvj8rMWNbXLT7tQUE7Spkum1G52HZHyobSUtdHPXXu6lme18M/2wXxE
KOhHccwUYbFb1N7xeqhZC8nagWiwHoS51BuSxf1NDdAKMH8Oy+LPPV07CqesyBYQS/Kk7zNYGjY2
qw++00sU/uwtkMpKR1on3Te5ZRcI+l3SpJXYg288xR0drO+pxas7gP/5WeFSAIwXkd2z4TLj6fq3
raQyRCdoq6W0/b6vYcmSzyLsmeMBHDH9vlShDN/aw2TROU6wQbcc/1dnbUGTP5wwFwnLvydDaiyy
yjv4hKj5xzidif8r20LSfwzVxbO1U6dAtld6ArpefdTujHsaO0m9n07BXtxPRzeuIaBDzzOE+8vb
+Sjv3WMDc4zro7n2Wdoe4mg3NmqCftno+qFBvkjjR/UpsDg+S9tB1tJ1vTtepEWoFafAgrL6Eqy2
YJofE6nxfG0P8dFMRbXgt0MC/lvzgrPjtnhuErbvXvlv73VGjNxI0z8sTuBN2n4ymSzcReBNDeMx
T8EML+Dolb55hhXKLNjKAi+P+7/sw/0/wB+aAwzEWKyDb2b0RkMRv7zd5iGEnW5/8vP+ZxXuefiU
xX+6sAinKDi4EJ8k4d8shN5M+Dd5fSyi1+vL4sPgh1+iJaTcmi7wCRi08ErAWMJVu9HeulN9fMHH
wy+j/C7J4oYDtsuMh1e76q9VQMwGzYJw/lI/e0/BW3nXnmAFBbMv53E6DzvILybicP2zVla7jgyc
iZ+VSmEenRqydjjJJ+txNu2NNPXjqzk+TIsRDBRlhy6Q02Vf5ojs+lt0We7Zid2AST1FoEIdyI0Z
lxAGKqAXvxEP175JCx7OPPuuVUECV5oHM33hjIUD3ShmrBiy/R9MsObGYBQzBmzYG/fDjZPwR/nF
v5nO6gFzdOb38H/aOBHXlpwWLSZUMhbhXAYvqMEPB5w4/3191j88qTAtWpxQRt8D+nz5CP5UVj9s
44GbIu5GZ5fbErhTMNMerr/pY4gbXqUFikLUQ6M8vGq6t+7nc30KwgWbdYjIPVwVf228ZSVO6EDB
YORm286Y8roeIEl+Z6JLyCmoi5Z1ogtkanl2FKU8BkUdX3/lyiLTEYMObOKDKscb2+y2tn449HYZ
X64/+uMKpvv/sEB/xMWBXhy4sC8L3G7cbzP7VZtdmDM7UubPImsjFvxql40d83EGgTdeLrLvApA1
Qmp5YNOUmB3U0aBUMwzwQRUoJdIKtwDjaOc0DLIfnbeFIF0bPy0yGDIzi0oi5FE7DZn1VRr3lfXl
+gCubBwdGlj6BoV1DuaGVyBB23n33BrFxoJee7aWHszWXNRT1XmnoIaxIC399s6hltx4+seEKUyE
tufzBa6piyG9U1ZREASBgHXjzhmme+JydgIR0EzqvgSki89QHx0mXEZaBWBDKFufvfJLkzwcfD/f
SPlXjnkdMjjVrWlMysbXwoNdigK6Bt9d2M4J5wWUpk9uJS1EuDlDNUMG/gmERyQubtE8WH1dh76o
go1QuvIdOmjQDfwcqRcNTsztvL1yUWsgSojD5KMLYTFr2oOs+6muLOSLtFSBuktb1VPhn0A3gT6H
jT5U2TwOdR+NdbaRGf0XPz/IjFwtZWA+5NAHanqnzjLozWzYfeRRYUSLW80oMvjZn94AydO3J/+Q
d4x8lfCO3PdFbdwbE01f0lJkaI5hck9m1qa71mbt/QICftQZdob/pfmewLxtn840j6SXW09tOfFv
8K1gTx2jXqLKyTjZWVbf5R5vdiRoaVy46IP5LZqrRplCdL4dZcRFidJQz3IQoH1yzmkQHFulyEPa
qPRlyod+1xXcOwJNyJdwWVQXViQ9t1NNzi333ZNEy/4ryqWgRJB+VG+OkFkVofwTPBWtNd9Bo0Qc
hlx6t/OixIPXEPPFKIwFnvJw30IzGbUCmvmo1qAzb0d2K4y4KUcjHheljhg/yF8CszPseVO7SF9l
zx9mr4fesuXDCwEOF00XOuhlvXVQTUbtQdr2vpqgRxfRolhuZjRZHuGMOd2NaKnss4k0364HspUg
qcM5nVpUVdAxdoL/bxs6VCRd5qGmYHufgVxhqWpROEORXS3AmJ/UPEN5AeKUsIMZILVbuZ/c3Tp8
0+tSjy9FapwsKaKJiFAAJpejynJ9iC6b6qN9oMXj0odxculU/sn02sfLlSiC7N2xUt3XRS23s2Hy
qJmWjflYCf46ycu1wZ8xiiA4WVX5IFPnYLJmK1Vem2stJxsMp7Qp0CMndGDZMfdLaLWOBSQdqjpw
7kH5pofc82IfJT8eTPB9U446lkR0Q2R4HriaHFBTMAQknW7LZXKP18f3w1I2VogenMnSONVseCeK
1IOJJgzoEJLcDmvjczcrHfvZdpXoA5hvneYh35nddMotsXGcroypTs4ePNPhEBLyT8xx6wMS6oug
p2sdBuJv4WRXxkdHf5re6JDUKxjk68QQFVWJ+iVLv8Fv7KhyuUWuW1l4OvwzCJRMO2yaE8zXv/Gh
izs5b5lfrA2SFgOKoBClkzU4roh7Khr4gw3TrbLo/voCWtmgOqqzWNxUqdwPcCyMKghLYdg3VIxV
KIPKiEHuMUGdVflwrsYy26jhrE2KFhS6KoWyN4TUTn0Z8Mexz6vXonfh7WfW5MlbiLexvlamRRcg
7QwLywms8qRaglNaBTeBsyUluJKx6DL6woKqD21Uk/RFGmZ+fiiqDMoRziHALc1dfn5qcv67D7zL
+0WHtGtoiiaxZvsv9MyqHZQFH9B9O3UVLHrbyQw7Xm3JAaytNC25LQCwb7nreyf0p3cNZaGJXsVF
5+v6x6zNuhZBu9YyBulJ4wQpgy5itXKe7Gqk5zJV/TevXdTh+nvWPkMLiYUsu2WBF8ZJjMYjyYa3
onEeu9TcKK2tPF6Hx8KCOvVLFGZOEt2czvvjpgwySFuEhLWnX7bpuxn3gky6Pog5p7pBn6acJhKh
Bwox6j7dOCTX3qBlppAVyaqZZwzkIhimuGg+pYP1p/adzw2/bqPEhknB4hUnPpvAAV4gMgh53mXc
wr+v1EZ0ACKvRtvlJQyHfNl8y0zvpy0zFY9ELqFTdjEs1OZwHCf4ndT51iGyNmSX+PJuUrJmdGmm
Jor0rg8nNPYuRpC1lW7kFmuP18KhaNJ29ha0hXLixtLpnNDssnurLTeiyEoY1JHUJJ24qoE3Sewc
GDXHrKGQ4fdPn9ptOpZ6mLOm9k1TJan3rS0hIw2hs/H1+rNXbGVMW9vK0NmBBJAqaTKMrTylzQxi
3JyzLModr9w5QP7sXd+Y/7ZyNu7E0i9R2TQwgqFjlz1Y7mA/zJDIWiKIhdTARwfj3rAhol2DJ3pf
ucHcR2lwyXk7e6RB1LQ+EidcqNAuvf4BK4tVx2YbVATd4tcAmvqFG1rlsF/ovGdleaQOrXFukN8s
Zd/nYatLt1ab0v2YCGRfCwwLRqzqvZt0YOWLtLI6CP2ZqKeAeg5MM3r4fscMdaMQZgy4ybOg8HdZ
73obIeC/KtsHWb+O4u6KJrV9u1yAjRyhgZm23HNhb9YCxsva1LFDYTZ/Z9/Kf7qp1aJn69F6XwYN
u3HGeTiaSzOF5kiG3VR4/dmvpz9+0Hi3o9dMEY4RO6zczI4Aeu9uwd7iPwDiyH/0WTfcGdBHeUvd
0g754pUzEIR9nZBZBGOkWlqZkE1appBg0s8uYwqeSbTflYS5SEMgLQuHdQg/oJ8S07rLv9pE5scB
DWygN9QY24Xgu0EY8GjiQSEPksqvnQmZ1mpqs71Z1+YBZn3OGfLYZGcSu45kPQaHER++b7nJonkR
TVy2HWSgzNYG3MeRsV1BfhW3PGGFJuDpe7kM3m3ZB8F+NIh5cvJOHpp8tmBQXI2JAJ/pEc5uOKCr
ZUwjVNDQ76gzp5ijupZlfVJgYKLY2fJHleXo64PpD1xDOQ3Nr+uLeiVc6X3UPueshIkGTarafaMZ
LKdy6E9lps0/Fw91AHVXB4bqp6FDb38wY7eqGfAUjsLVhnzOQMXUIdR2lzsBkAhN0pAZ8CV1RtWj
DHk7/xWBF18fp5V8R0dRB4Pp1+nUN4mi35txDGHJ7NO/KZbm9eevZO6WdmzAFaxdALtRSVn4Rjwg
uLlT50WEe+cyP3al/7Ko6uv1d60cITqoGqUgJrhZ+ienLs6lnL4Zlvhx/dGXvOOjWKGlhSinBtCR
q3C44tSLbF7u2QxcDETGZNWjG+GKjWNwZd3qWOoA7nRq8tHqaMrmi5vnR1wC906x5Uy78ngdTo1S
7wilBdToEdcEeFNiOUE6z973qt5CGq/Mgg6d7irCS/gtQv/X973foiqzJ3BytorJa0+/TNC7LKeW
hgtDve5Slve/T40bUyY2yqFrY3PZIu8eHQx0JCiJ0sRJxQMl3lMbwOuk2SqCrD3+8vd3j+8oW0CU
b5oEcNq5ryM63FjlsrHNVraxjnj1i6xZTJDvklo9ZsNzXaDM6f3qhy0r8JX1/x/G4t2Px5VoaUuo
bSFMqC5mNqyuGCSGqtE81pw+wKFg4+KyNr/mv6Nk2t5QNqSnSWNZgKRxiET5G1yCtW/Q9rDl5lmF
olaXyCG14tEy4c1sBDyClGO9U5l484ty3l+PFythT3fNwcSqoaIBFIEn9TilXRBWFDWvAn4KteHK
2DLdX01AX6+/beXLdAxtY9Kc2rlNE1Jx8hj0aRBDofbNDkZ6hEUMnHSalsTX37UyQbppTlfzwYTO
PsTliXnLSIHuePv1+qNXdogOqK0s5RuNhw0orL46jpm/nDxDGbcBG7ekGdZGStvjVZOzlC4zGCPj
dMvamYcmLU65Ox2aMXuCz8dWSXltmLTdjlQLS00GJGHNTO5y5slTUJF2YxJWtvt/2J1323HK4EdR
BNglQVk/D5AJjtDaeyQyew6c+c/12Vj7Au3kDuCbO/Si7BFSXHZu7bzdcQtlhOtPX5kIopUQiFdz
NCV8mowLA1Ef2n3ZjuBIQt4dBWRLHGftLZe/vxunBZBdlKcsgsV677EmzmgOoOjd4nyHIv4GmmNl
qxNtSWWMSDzMIUmfZykEbQ0V885JHEV/WALXcJUZMPgr7MfrA7cyLURbWKIzqsIdgyapqLipev8I
IavT5x59eeW70Urbsu6zYqRJXi27MQPyARii649eWbA6utDkVMHTAVu7rG4Nm8cFlSGRf+b+7/Xn
r4QO3QWmhD6GxUuHQuRpTlK/f5bS/B1k8+dSA6IdHQNw0D24dHh8Z0bmrJ67PDv0fIt3szanWgWh
yiyBLKwHpYep77lnPhWqWTY22sfLEzeEfyfVKmvWqMBX0Fx3I2MB6tz/Ju0RZi9yx6y/zRZw9eMZ
oLqjDNpamRwVMgT0eV7K3KUhE9PX1Pe3amofDxLVLWUcuyV9rto54b28twJ5qGvnx/XVs/ZobQsP
fQMWf9rAEaQ1v0xM3AS9sxEd1oZF265wg7GMxsGBIxTu5yAk0PFniebo9R/+8baiOsQVQGpWey2I
FRwlRwqSu+iPo3SHpJAVOWYelxuhYW0VaYcBwQW+9fKZJDy3j41bRcvU4ipa8iEUAl/lqAmwP76F
KFybEC0LbA2PZGRkCg6HZSwnFc7LVqdq7Uu0rVzPDdROA1TrKqM+A6lUh73RvfoTYA6WC3pEZRAU
zOuN3vgKFuf/2HqtIfy2hQ1qMrm4Jwqzt0FYGEz3B1Qy+h3M3IfDwAB1KNA8/13wjOxSmErtiBzE
fqkcZ9e6wfJ6fbV8uBYdX28KmBb8fzIu7SQTX1T907ahCs438vYPhxXPvvz93dkx4npcApduJ2k2
xB6kPyiqz0H7dZycY+v8oOwzgR7v0U50mTOWTuMIZWFx46GhQUbraJBmQ8vpEhT/75qPp2uBwB26
ElbQGKFS2KELzc4JJAKR0bCejlXwkF96j5Xc2LwfJid4mRYaUHZhnkoNKxlIHom0OoG5kBjGCLYM
/Exb+zNnF15z2WPvZqZw0Jxr+hbEX6eMnYswPDEPs1zi64vqwxCEx2uRofRY749GBgxrL3cV6DyT
6vfOgnLf51p+jq8XqFkQtI5LRzfpQYqaAKkhEF9X3fP1D6AfAxfxfG3tmjYqzp4BgXEQ/9M4nQ33
gXVAD6HL6J+4b8+/RzmR7zjPIJdUgVJfhqANsYeSGvg9g2HdmdniHubBqSJwvuA20QQ4aDt7ng71
MiyxjV61gNMO+GCC40jEqrXLPc8yOMgCyn+GoEt26wkpYug+lGG/yPRH0fF5R4OyPfB8ATJjrHz3
yQnMcj8EpQvSlKGep2Fy9o3tTPtltr0DH5BLj2Spdp1fdnvW1/1pmPh8auETCQXdpo8bnwEgDqIz
rHGa8mQKOUVS+MsZdIXi7DY2LowzrGvsvO7jQkJRkoD3/acQ3atTDeP3qe7Sg1EzCzSvytyz0ZVn
e3ZzhDYFMXZjbqY4c4ZhD+FByBKndNgRb+rvvK5XQ1SDPX7X0bp9thsLIaK38fMl2H9w14ObQjnc
peQtWMgpNeCpR0bHOaAGA9a5KpY6tByX3fg0/dsLld7ZC/pbcR+MbTz1i7XrXNVGcBVhcZb19nOJ
at0jbHI4jQZE2kste3R/tKmf7gwx8BeVF1ATtBqXzyFzmmlnyawm8UBqGknXnuKxAx9u6GwCSl0u
H/ysEC4KH0ubxoYX5J8jkcJr4d/dmVe0G4jw+8RD9/FoU+JDRD8393OltgAGK2Ffr1QbrShtUXtV
Mlkww2lgMROlXRFEop+3DJBWQpleqQ6MenJ9WEok1B921CteJ1c6kakMHpkTO3l5sCVOuPYxWjSr
PV+lnFt9YgYdOS1VEzy0M7hvDUjEX68HhJWIppesA7v3Rviy9YkyjTnO7SJIYBvVPbWm7d9049z9
vP6e1bijZTnd0LdF3cIhJ3MHH8L4HL0wtJa+ScHhuWKg+TYevBI3R2VAzi4s6zL4IpAYm7vrP+DD
LAtxT0uFsE2y2mrdGlw8+Af3ab33c/9z3HRIM/y7sH3XCPBFtE7QTXrAJfx32/uwp4ZskSjVlhTP
yhfo5Wx3XirXWKw66VMB0m568j/nXu/4ehm7zRC0Ud7Co/Ph2RVsCnuzRAWPGWc7HfKN03PtA7Tt
702Wy/vZrpOqyqoQte3YH/2NVOl/nF1Jj6Q6s/1FSAaDMVvIOStrHnuDbt/uZjA2Zsb8+nfyrvrj
FYVUq5ZKakg8hMMRZ1h69iyZyQa7tamXabALpLPlkLndwT3PWamm/jeRn+RKcxGH2kGzLpCTc0ab
soa+km7dtxI8nd8j5dOhQky+HY3q7zzlJVFcVf9ODvU3Ca5xD1Y2uZtGtc5vAHSryGpKSIHhihFS
6vfPmlhsA2nI8VKTAUeCEuR34HR+yHw4SUC7nRy7eqCRBTxCVMaeR6PWmZCWNdCu2k1JIlYCwUJU
m2uCxC0fahn4w1mqP3790V9plxkJTdbhMF2zFFx6yWwTOspJEki9QD/Ma/NtkJjhzquyEsaM47+m
vHb5tQXr0G/t+HmbINOFknbaQTCi6f/tnebixfzw9aP/g/N/th7miWAH7XxJIDUEsP+t5zkFegRN
CWdEDeGWo2wdC/gm1v0B/FXIECYKzcWuA/KjxhX2pqCW3MMCJ9/yTpgosVuxt+vS+8CggBsjgAPX
dUpPKjAgmuuyEmCWoFLVOq78aKdcbpLGGSOKNOaOpKqLqq5Fod/Ohj00ZvXGKiFIE4oBrLQM0vab
uJR6y9oepqVe5YZtWYxntxL5CW6d+p7jvvsqBNopajDJXZbC9ohnzN7YMJk7QUhieqFunUd97JBN
G6Pry9ugPnBTiyNLE3UROY8PhQc8PSFCHEvqQXYpyLxXUWUN1vGQbItcVmof1I21HYgZh7BsOlNE
zAv8N7erCY9EKbv8OLYcRghB08Hdu03LAD4h5NUekT59PW8LB+q8nlg4Wc9HAV2gTsNPGoR0RzWR
SlaS64VrIbnGpr8uH6x1rdSWEz/xNgaylU/TUXTpeRTVD0KHZ2X1905Tr+zXpYA3O3KAcXfrKa6G
c5JAxgjMbPul941cefrCp8ybLMwMhmrhw/tz8B9IFRzgmX1Scf04+Nm+LfgfQ8zKNl2ICfMei6p1
XCUloFyU3BtITfQlLoijCgv+BrfglXvhQpoz77bU6cTHMYdF8xiTj7GV90a5p2TwyhDSZ98CpXl8
LmJC+8RuROLALJFCK8p56QW0LJzvLd25gAnU1Hlich2fClKHEKWClAVgrmxYefzCcpo3WWIdxMxN
ocGKg9+FtgTfOpaWK7nXf9juT8LlfwWjv3bGSOEJLOsM3LVhohBAYqOJqsL2N0Ux0nevsPmmnbIR
3iS1s7W9YSoiGF+h2DHFyRYy/6SEAokXxm7ouDiPeupGxZ/cuOCTxMJstamUCj2epRD4gipHjxbu
rkiKce8EjDzWDW2RNNXddoy3IO31t0MyqX3aFu1PEQOiJk2vNqS2imMNfv5h6ED3jFSl9XuSufYH
FDDzhwTm5TdMWO6xzgfxNuZxcpN6ExCNharZ3uFlE45j12TbtKrJDWtGMDamhnUPkljq2NtJj84I
1G3fYYYU7NqcW3dTGWuyMsafU9mx+mYJdhODx9RRBtGCXm2lFmg0ye3VIMzNTsTyXvz4LcnAhtbn
zH+BSE0IEOuGeysbbClgzE52KIrB87Ksr8tz/G2TapN32Q4Yob2qume3ziIrGFeW6lLAmEU+FvdB
3FFss8nk28pKt5DdDsv0p7BNKLvf3zsprkWzv1Ys+v+oZl81nV3YLA8ulF4sEdJsDVC18A3zjiBY
0iM4EMQ6jS4syYo6tFEGs2x1yPhpqtZUvBeiHrm+/a+PsCkLtK/xEdo6AYq58bJnKvqN1QYri87D
gz7Z1/N2YJd60kMW556dvPuHyPoqjufdx1cfuO9NwyzPIpp4hWigBm9YcFOW4h4lhBMZym+e2LM9
49qNM6SJmc5lOm5FXoXZWERKTBFwoFHZQC9oXCvFLwTYeVfN0lWJlJ5OCIEWXEP8CHI6X4/R0pNn
+6FEwJYeoQAp4ArtifIJciYrFf3PH+3P+2m4xJYTlACrcy6bN6fw3yB0vYbE/XxxgsDwv4uzIa5j
ZS1wHDEvCMonepMCvngY69jb0na8/3pwPl+h/ryR5uhUeYHlV2eZQ2ylVSJ+gPlzE1lj7x2+fsXS
IM2unh63aFPGg4KQYP7RV/axCMzKo5d+/fXvf21gwS2nNp1vnUr9ywKbHRwH4qwlw0u/+/r3vx7u
Qv2YcKqCk5pAK2pO/rQW3ZZ+9mzXtl4Hk/BGwKqrbJKXuGu9i0eV+JVomX5zZGY7F2x13dQu/K2u
uZbTFptkep3s/lthx5/LwpCxswefpvFJ+D1IsAVYE12oebBygi0t/dmOrXIIujmEBCfPgrF5LFFn
f6TxU5XSld+/MLVzbUvqK7tJoSNyToCh3nvaMruqdrOVjH3p6bOdy2iQ6hLkrZMap03CGJIzz1mr
ri6snbmyS9VTAPG5x09ENCFx3nuHhOtZ9Ofnrj9Xb4FZYqFFmfJTKQAUA2J9gimw9sZjkT2wNf33
pU+Y7doWHp0xegr+aWqn+uRmsX0t6peb3JbuSu9uaQpmezcjlmSVM5gzse/UdJHTv1/HsqWfPtu5
U5O5KBYo9KLhmQoWAjhVwXgrqFo5q65L5P8nDD6fbVs+NUUM7GZ8ikk5gpYttyrOnwbZ7juT72qH
IjOFRvfXH/Pf7e6zt82SUpsNKKtw2p/7d2T59Ufw5rUhTF/YDUUjJNS35Hn88aQfUG+enr5+53/y
xZ+9c7a3h6aaJkOT+syadtiWMKnCjQbpBFqrvhOfSn+sX306Bn+KMjY/3LFE4mH1/mM6grxWp023
y9U0basqSNPQHwRaNFZWVX+qUV37U4L+jh2Xhu1QlS3crkR7J+MMjZumzjQ5B9L2blMTdCgvInb1
UcXRcV8JW0vjObf1Stuk9+oEt2jIzblHkC2zXcrr5IeCbAiAHnH3YNU2O5l6aKNR1HwrCh9e9PAJ
JidczlD49WIauqSZXuKqhcAhEzCvGcZxZVcs7G5/troKKIBA51Pa6G0mb53p7aOskwAcYx/ij1bS
PQhgglYGY2GnzIU+spG3bdwARtO2A/qiMC8u0ETMf329jJaePltFqRMHaX0F6fQQZLRVuSHua4/S
8neezubSXLmrYcws4cebxyYU2W/RebBM//P1wz8/3NA2/t+0ou0hVAP/cNjMQUDeNRqYmTEs2Jtc
g+f81/D4/1uMzYO4dmpbxRZ1zyRyI/46XLCr5Usb3qOzuxVRfXA+Whm6T2QnN9bR+ujeyjf5kzxC
Md3f+MciKr45jrNAj+xYoAIPHIjs2oOft/ZmDPqLJVDm/HosPw/zjM/CfMvcYHIIo+cqCcpb3rEx
GoLOXcmhlp4+C/aZ8WEr0yf4+fRKxm5/WH3w+L0fPtuJpte2NVm5ewYwhx995fbPzDbxGkL/8+3B
5nJcttd7TodeyFkO+Snw+W8Utn8RP/gOjs1jcwkuzSzkrzHmtSElsid1imkVkb5bOZcWfv1ce6ty
UznlBKi7KvZ2vv3Tgn+hNmt+KguzOtfZAjdTWk5M6dnk3q8aCgVd1uy/ntWlHz7b2kGhSgrzN+88
dUNYgUCsIfqaQuH1e4+/RpS/LiS1qyplROOcIRNw1zJ/yyUqFXVB9Td///W7/noBR0Zc5LkPEBKo
HIBwpKGESRM1+cfXH3Adh08C01xGK29syEQTKP2Mvmc2KgPYJSP3pTOmoVWOCk0OayWPWprk2dbt
WFLkkFLxQCCmEhAcA/hGlazcmZcePtu8Hs8JOE2iP4/5sBnQa0yDNUuxz/M/Nj8127EeKoYa7rnt
26ODThPVwxnM0XdnrB6rIX4b42olOC+cQ/7sCE0CH5yTEorBKPbyVxOg1j+yPt1wuCZtatqp7deT
/jnq0WNzqayiliROU+afPezro6jaaSuFZNtA0fxASM6OScvgwJtL51IW2t74NG8OoCL2wEJ19CWx
Y7byzQsLcC6kxUa4kygOn/LeM/4u9fty50692FfGlj/MSATq1Nm4sgYXBnguqFXWqULnRrjna9Gb
c0BgtIKfImrb01rGufQ9s4gwFb6pAz/vz6Rjm9RPw9wMe+5bUc7/+Pm/X0/g0ktmUUGQKZuyHtFe
o/+cl+9W83MCc7Yeu9CQYP/1Sxb21FzUqbLcmKkYyMGCdSyirMhCFlcr8ITFJTgLB2NaAR7aYlsR
KlqoZE/tQylT+Sja3rnkLIACg5eb5MIL6u+l9PkuY5k4+VVTXWCvOllhJoVaiYJLnzoLHw0HpW0Y
PPfs9sVlHKfnuOhXpmrhAGKzC51xPYluOCT9UgjghL3fV+emGehWAeq70shY+vWzsGHFuc4bmjvn
Iu3NIZ2gfqdH4j18vQwWPmAu3cQ5E5VVYUGDnBVa8Uct/7S453398IUNORdvUq3IWxjP4brbFSCj
X3pDNnX9K6Bv33v+dQP9dXz2XT+VENUBpLp6TslNPsg9gTEf9arN914w2+4OH5UFHTpkjX537HzI
7bGpe5rqbOPAPmpllK4dnE8O6blbp2YueuV1AFB1HA8hRPC2ftwfPYvieC5udG81oaApFD+ku/v6
s5Ym/brU/hq3soSXfR3gjXxssO2Jf2IWyMJyfPz6+UvzPtv9vs1g7K0xbIhkNOKG1pGO+ZPDh10N
K9LvvWS2q2NR5CUgLe65TPrfVokb6chORdseqDEr1/elcZrtbhU4NODQkgAzqIW5QBWWog9r73v2
lew/w46/pqEYMsIa2apzLpo3O4HEg4sU9uvRWYrAc7pBOxRD52kEPdNWd75l/VMVwzuULHu0JBF3
u5iHgtnvPhQ1WwtY4kA+BSMgvd03jZPZnJRgQxEScvXXVYbs/x0KHdXHBGjlyhpeWGNzKsKV5A73
NqT+uTZPdlHnwB9kB68F5DgLupXwvhB754wE1RVlSScckgG3b9y2uem8bCWnXTjk5/yDrG6SJujA
yXP0qxpuvdYJq+QxI286XRM4Xsht59wD5RsvVwOQ9X1aPyj4Y1aU7bs8uCWZfZdKc2cZtrIZF3bK
nIdAJuWYuBP6LOyqD/WUpSg98W6nibtyBV6aitl27xi8SxvRM0zFT+m/DGt+90vraLbH6yQGTMAT
8H4uCj9Eb2t68FKRbyZe50DkyjUp8KURmh3jPlgJGWjp7GzhqgqlUi9ooiRfGf6FxTTnaDSB3TWj
AkeDdVlkQ/DZTFBxiqvQLp+AD92uxJTrmHxyUs2pGmmOYnmW+PIMGDRMKWhiX9rGDx41zFfPPnIe
uS2GFD4pXd/BrIY0jQOjGq+Nrhona3XOhYUwx+xLqFxPUwzpF8ASf7Ag/en7/kqqtbAW5lh97sl8
oFeqiylAMKUXYW5hiVO1a6jspZ9+XRt/BfxWDiIrRjxf9FkE48LQMb++npqF1TUXkukcygl8S52z
rTKJkW+93VQ0OgLkRq8E3KU1NjvUyyrVPtgpYDvKOqwyJ8xK+uQwA0/ImzFeg6wtTcFsm7t9bHfU
59BLshpYZsITy67Clljwi1qZ5P8w5J+t4tmOHysoO6cugrre4ANOLJKn5sX/GZz1sdl69yZyt2Jb
PGUP/IM8XV1Kupv8UDwUP9QP5mytzdcztrQWZvFAqqSTWe3ps0fUc03ZwXTfaxZDMfd/lxmkq3G/
b4lzRs/mbiLBkzXEG9wnV3750gDOwfmd7IhqK6gHtAkMkoEDV5u27tPHrmimyL0KD0c1BJPQ4ajK
+zzt5E3DhuyWB8V48QRkyC0h9MZ2uvqUpgnbdhmXP/A/hqOVQaCc6AnGTFVTpmHAuR1Rt2t/COhA
7qwph6RbYPo0dI3tRR10o7ekrYanr+dkYRfNAdqycJwWnAb4iWfkty5A1eHS3JKWrKQTC4t77jA6
wE+87+PYPltxGDhb41YbPX6k43cn/vrev+KLbsd2YnC8PNswXwdcbMeKFGUee+VWv7Bk55yD0sPF
wctt5xy0qdwxH3KceUmClfiycA2ai9yYwlRew4oOdgKgwfhM5UfbsenWz7UDpzR3H7eJvaWBsbHa
xtevZ3zpk2bhpqIo/g0cDJBB2z8amfyys7VtsrSYZmEGjy2lO2EXTonjbgu/ItsAbuv3A1X1/utf
v/SKWQxhQB6yIEudMzzWLylz7jxNL0M7roCtFiL+HHOtQCeB9hn2uQ/r10awR0hc/gvK0vswJHf4
+/cy4TneOrErmki86jzadgbVIZh4pg349EPfbIqxfLODNWfShfGag65brFiApK3h7Oru0WrGTQNm
wyCzh6+nY2F7z+HWdsUse3Bg+hGQMWz4EPLmgwNQQyRdCb1LH3D9+/9scNUJFZDrjHjtpsy834T3
1s7kxfeQQGwOu/atzDUB7BTRRS76M6qdndgIII23dqnMKYBp8VpxaOlbZvlEQ6qSWFy658Ae+rcJ
RqQ7qFLGpx6MpbevJ+RzqUuwlGfb23OkhgsyhOOaoNF7SdS0qVlN3pyxZJsgLuDyONbOMUdHZzOw
OEGmYTgKrSl9/PoXLC2JWRCIszLrmA6ms+uZN0C4HrgCyaMTsOsp18LywjXv/ylA25ljnDrDophq
tmspB/+3btNNPxh72zqye+YJjDQnSqYVp+LPLZQ8Ntd3TEiQlFVQodLuM35sMk++20Tld9zOmpOX
T+bFrtmHCeoMOYjp4faZy+BWpWl9KaCB/pCPxjkYQE2gtE6dlTiysKDmEGZeiMTKJ2iteFa/qXO6
4bDLtdYsfRaC4Ry6DPMRWVc2XKgK+seyuqgHo8lpMZfsHxqvaU4ukFLZHL8MpjcRHQVLnAfZU0OT
alP42UHX3YPjeHsPB4msCwiK2b9Sx3KOXy/SpYGbRZWBB9qJK+hZ0ZSV20bze9y2rTAei24l5156
w/X4/StuNZ0u3YH105mWd0P5Dyybg+/OyyyMTKhr+JO2YLE10H1Xggw0VhunLf9pmNpWXs/Crwdp
YSfPNY6MIh0U3TNybtk/3L03zbgnRm1i8f7185eGaBYpGHEMlm9Czswzzz7u7EY1z02x1ohbqgeS
Wa6QCJDBQAADo7aH6SqoqZBEm7xyr5w0uQHzYrxJm5b+EXUzoD5UkT3LJbhcEl4unJDkABjcGoj4
06SL2fNFzsekkE3VA3vG4CYMtfrYyOdvjCIePVvKuuNTrhlOkaCzbjKj0jBJkyYsUrqSci399tlK
ViOQJMpy+KmSxaVjzs9cjCtR9dMVgN8+W8lVlyp3qixx5r3jRZh+a4PWwB8xgfT8vdGZHYe9QKFo
zAZ+iuM34vWwE9abRKwxtj6NkPj9sxVsdFCJNm35ydHlv8KRYcaeJEkjZkswt/1vYT7wmtlChp57
6rUdXpM47X4K8qey1IfGDCs1/8+/gswZBmXPISHMx/jkTfdFcPIZXITVixv8KNy1uv+noQSH5/Ug
/ysaWoP2QDPw4lNXIOfxoQsdE6iUN80bvInWmM1LL7l+318vKTsHmqc+5vp6/HLYU/MGjeoizNBJ
+s5qIsH1zX+9oSA9CvCJxU99/NNAqrx2YAu4ph34+T4jc2taaTfoHEIe+eQ7sLS0Ovu9p+3vr3/4
56csJmC2icFUzQs19PzEyuKgG5mHQWtlYdtbJ2mqfeKxiHj5OUFGEapqrZu09Emz/Z1PrUbyrsBN
chRAH5gWLwFlcuWbPs0C8U2zve0PWkx518P/D+iHfYOG4tEw1zzDzzjdpklbRxDRa3ai4uqGF569
gyiitbN9MPuB7JV7iAnYOwadClSnKw4jdyqBhQZ5NCKAsH6L4oFfOYsRaKhaMB5z3DOo4jQaWlm+
xbnNf309CEsjPAsNJq68WGvwAAYYeyWChym80b9+9MJ2mhMYchhzawIxnXPniH9qlp9V20Arqiq3
6pt2zGSOgiV56gPDS8EFgOC4eaVgEbbu09e/f2F5zEGwgUXAXCUB6IPdz7pON/jHbfsQ0vq7znsd
+tevX7MwA3MkrCi7rvbSOD6hB/duKrh5jmuSF0szMDvagSOpZTK6AXrVdbMpidHRmBfT1pM0uR0H
XazJmiycAHOMa5KTbGgH7Z5j0qP8XDw03FzKq9i+GY5mKnZfD9XS98zCgY360Ih34bjs4ilsYLcS
FoH0QvByf8dI0b5+y9KEzMKCYwVeOtT4GJu5u2KUe3ti3ykHMjLHvJZ1bYsBcumnHPpDIRL8YUOC
Kl/ZcJ+WAwFBmJ9fxKG1opBujHl2bnICvFAVR6RKt6DLaAChCKrOBgTsPFirrlB3wZWCzF1U1dR7
VE96Og82S7eFsZPXik3uUYFPtO/73ICUKYozE0Py0WY55EGMLz96qw62sar6OmRwwISDiPaeFTBc
cMyDFWjoTd34I0ia/ChKUd91MMiEAnlW23fexMabCfZWUQJbmrPvS3MpADE7+KMnd5Cmi59p2nd7
Z6yzvQRtcNMnZRNBo4w/s6BMdjmv9U3sgbjL7SHduk6KqGQX/FaJdDwan5RpRIZOQ7RCxjaE7hpx
ATIAFhOjLDaZMOZem7YBQIMFbRWlrmufUrceTn1r0kPPG5DBZOVMt67h/W0MfxL4bCT2q+l4eeyL
zH4EM63iUTUksC+ZZNGHBjKBhyuZ/l6mbXfQAGpsDavt95bGeu9In4SZCyDnVDbBozfaMotixuCI
Cp0lK9lmjS633EAcGlcOEcGLyIZE01BtkBJciWmpPkKUg2+GwDEvsJnoXyD2nO1F3GaPWQ1De/h1
5s5Gu7R8sN3Ci+QAWr8qnyo7+104brJXpH61cye7Lbzi7NQ1Wg6soeFoeLEtrEbfDhMv4UKioixO
j2WSHrsUtpxF3x9Vl+kXtDjMNtVdjtYEpVGB+wZ0A8S08yvrpyUsaxtMZbXtvPKZWnABD2r6OAX+
FkA7B9JxZbuDNNpvr6n/wMBpeiKwITrgldMpIYSEHYFVGM+dizV2/3hxwaNO90/OxKEc576QQEz7
0bCb2sH5UzBbhX2uL01Gdzkt9j5vHqA5h8Yv4HeIJzwHoKj4occa1n+1iqMEVMIImk3+XgTNbe8H
cMLRpDn4Nlr29iigsdU3cFT1M+28GTV6px4yQlFTOBGktHt0FDwVObhFhH4m/GcbxoL7sgjuxpx4
P6iv4dEywQg8FkFxrnTAQ8g4Wddx6iIXfiiR6gO2L4p6iGCD2aoN/FT7PEzGtoOSnFUweu0aoanj
wQiHmzI9DWNs7xVn47FK637rIu3c1jwfDySZnE2c1ixq4qoAa0dUh2TU8kRUWR8patbb0Y1Ra0LT
/RViTL0JW+NY+6YBK7wuqXOI4ywO61qXChI0VfPIR4dvpJTB2YNfxpbWTnERPOvvuQre+yu9yRK6
Rn+93piMvti5oBs4OjzbldhatjiVqf0yjvDkGoT4U8qCPNPK5sBXcbTfKPtjSnWymvgHV24KZhXU
zqE8VlyuIgiCJjvcVH+X4ODfOZN6Roe9i3heoKRh1MGlBL/Rj7d5JQ9Eqw+3VpempxuTxvsirW6V
MWfYgp1YxS9unjymNPgHrjdPLQnuRWqALx7MQacuhHzMOG17ag60btJbcJAuJi6B09Cgy4/bUTVP
kGO8mZzkfej6PRxyNjS1UqCf1AkJUBCahtzAPPYwjuWNmxVnpM/HjnrHWsM3kfrJpvbEW5KMkMpx
WBQnaOhZqfUI+9ALin5HHk+PNm3v/Ja9UofvutyD0qENEzazU37+Z+ith4yOByujd65vPZXUHSOb
xJe+8e+hvrGL7eS+szOxGfwUqo52epGcnkShDmCA7uIxOZQy3tcTzBUp4k2IZARUGMisjTr+lSvx
I7HFS9byWxg132N9b2GRcyhL5zhBlzDTsLLLEaxC5gF2ZwgWt4x3sq9uu8L55fkNut8+LCiHdGeI
YCGMYtPI95sYOqUMlZLWJBu4PG6IGX5qMt5Y7ngpVX2iWVOAUjFGGINnhycX5JMZ7vj+/Wh5GznJ
N8uFvKYS9Rsz1ov0rHdb68vIERUFBXDa+xFrdQsv+Sp0W/5bOuYpH+1n7SDtcV2sW7/lW13W94CZ
vyWe2eHgvym9gWybxP6weB5E1FhFVFkeKHLBJgMlnFvNWSXNpu7VI5f+PvdwCbIsdkBd/ugo67Yl
2b0z6TcvmIpQkeFfAHdV1LPqFkT5c0rMWyk5bM70eF8MzT2srB7E+E/KcWZUFb8flL1LHX3o8+Jm
Ut6tkMkNC8YoSfEVRhIR8oS9SLe6eAV/SRN6gZB4G4LgH0HuYgiNcN8CB5zBkvFfPggkg+/cKvQ2
NyX3nkjV/RlH9pwgcmSSiajk8Ufg6pucD3HI3OGudPkjWrpApqgnGGyPYQ7zxXyozpnd3YGm8JJa
9n1Q8d0UYA3zGOZk7c0kxR0yTEjZEPUeTxA/Y9M9G9SFTupY4QQO0xGFRVfvCH5ZWkKI2bT1Xez0
hxHVu5RmF7gAvKE44URBxvfQsXFwgmb/dn11Zyt1K+O+uHFShTBRdvEJpHf/1qN+e2JeWu3cFOxQ
qDJUO5gGkqiri6emr17bDGUaQJdv7dQBBLHUZwelyNQt3vpAVIBjBO3GEc2Dh+1jGqG26qfuGX3g
mY3VL3LnMCTc2TXQHjiMvn8r0TkPccFONqbIX+2p725a0ZqDEcDQ5i3qZpKZHKeAr6Oe+lPYu6wD
PthcgO168oxrYFVGfjOJlUcSA8SPzIrQ8507QtsnWCIcbAtAMFoB21DkJmyG+gRXucsY5DBDzyMQ
bN96pk+gJbvhBP3+0NfQZKG+t6/bGgzDGgNtwRQ6zacHqx8n6Oa2rxNRKBwXd7gIPFuUvhmTP3cQ
bzN+u3Wl2LUqw9kmPzxVQqpukO9GVveTb914FIXhrNeXcgLzsmzTZJMH0AJr7fziJdU27/wspKzb
j+CkiwlCs4KYw9CoQ+Dx337lbRDXnR11XBHmWoDNQNJzdpWN09Ox8rPbTNhb0bJh7+SERAFqgqlC
BOJ9enRjhc7mhMH06KOr/G1tWb+R7MkoNtWLFtl7kEzPCXWsu454PpaXuXKCvXvXl4eEVjdBhYhb
1Uj9eA7Z5aqZtvBEHU7Iu3Cw5y9iMPf15J9kIY/DmL3AcVtFJLFvGRZDMtq7bIATjdbVj3KqX3w4
J012cegr60MPeoOcBXkgVcmWQ3X2ZPvVgVbNPgUNBnXaQ5GwC038PPSC+jQ4w9mxg2fR9Q89upq7
nKQFKMVOdkU0+WGX0l3cQOKWFC91Xp1y1Zpjmur4RzFYw6+aN+pD18mu60DTMhX6u05g3Yo82CuP
7WKZnKEf9gbpHgjuViKOJh+bs1YB3PmYf/CTLntOGyKPXKc+SLzDVYxO0a3xOCJGkHu3I2khoAVA
X1gQoAZyp/HhqRWA3+Dyk2jsJ2v07GOlGPSlje/cJ0lT39s6nyJwmCdIcmDN9yDlbLKGjFGRJiSK
h8oKh8n5F+Kw3WEsQCkpKHr5XtekEWhnrzGp/JDr5sPxXFx7pYOWUF1scsB7N2NmtZFTYq8Xeaw2
dt0ig7GwvNx8whGqi1vixgdCxylMYTYYFlCWgahPrUOhrwzI8mOiQ73laf1PnPDfpHdGDJmRW66s
KWxbB35h8YDgT0AWgZx1VPnjQ50i1Llp9+ZR8dpRLJkemylIYBHa0fQewKBhJyVLsbF7/0aTCStL
sw8rkM/K9EWE20EQpgW7p3ZGz3Bsoe+47ugOiSJkAXsURE1nTl6hXtIyR8nPRTnLrpKPTjdboXt0
U5uoQmHE9ieI/KRbbfMD49NNIIMtEZjrPE4h7V1sJ11sUPUMoYu5EwP2GoNquURNFF5HG5rQqIeN
n2Lyz2BPUCkuu5P3fxxd2XKkuBb8IiJACASvLLXYVd7tcfuFcLu7kQCxCW18/c26bzMRM91VBTo6
JzNPppmPqfcfMOQ65sT+l6TtViLd8b0zKWID4oOe0ocgj64aljko/cecR1eWiXcmm6RCv3efxSvM
mBN8Gz9MRzIu8GzWKHKZTDzCQrAFs6bhf1vz/7B2NDD9NpyiFI7X8QBrerUmNef7o4WZSNHj+ZRL
i3DfG4EtGkjI4uGbWIRLNtbXGpKSX9MOM4ppEV1lbZce3L6yKkpNem56Q/8ipyYodk7b87wE28k3
0XRkym1nH7SsWlWm7iFBx92bLP34FDZ+++tCyofS4xkdMhmmB5qF7btIYWVf2UBjMpz1egqybbkg
9Ga9N30gq20aN0xg+X7USH6r0MIT4Jz40jNqYAn5y2130ndH9M3Ja8em6QG6d31UcJE8MRl4WLy3
KLKmm6rFt/K0L5s/RjaHYb8WNyIdyYtvO1KOzzLJstfeefmKrGtXbrax1RDooMoU7CayiYTvyU75
a0OtqtNmnD6bZWf3qR0SWBwNlnyxyDYl34g/7Ak2XcIgMrqQZgNJvzXrGwuz7YJlmPDKWBRWM8z6
cL42GJkl2lwFcVtloAe7xjoF9RP18duC9v4Bnc58WPy6/8J0lT7i1gHaYhYTXiMj9rtM70upiPaF
USEpMU6r0xaDQUI/C9f21epiH0gGJoOSGxidJ/WGPvBsepa/avxe1LXuTo94rm3Qr6+eaklKLLv1
sNlW23ZZAOw/CtgBnLqxmy5btiGHtsm26BDhJXpCW9HyQkeZLyPC+Tmhy/YELVd85vDQzJELT8Rb
wHHuBaale8xmGPBmxa4+5MqULdS2qoZsApOVaeIaq1TyrjNJUzna90c5ExRQMtu7wabwpXFJU65N
DgRCseGYBiQ9ZHOQnXbMSAdqvfoQjcDeer6Yt5yO38kExXJmRfCq4BYOoyK4PhvG/AUd9V7BRSot
lAHdnmSOvngm+Dtw7aEIWL8dUbeRDe4nU7dIOnxgJLU1bC73gpkMJpFEZi9mJfoVy94E/ROWeOBB
O2JD0onfg46D0g/zfIzk2E/VFMEG/Hbq0qc8jEE2dK1FU8LaGX8cn0ipHRelHklaUIafwd2Uwqir
fFQF0hGCUg5JXMTcRa922JJPtG6S4gxotAXwj/lMYiWvHHVC7Z7g+DaPedI8Otb+XmjwIeBsW+ek
/+JyRIziJC185OcHGIm+x5YdCcy9YRhY4qmc7JiS0m0KEuxcjo+BsktJXXRDMKitII9YyjhhpzFx
3xFeqyLY2JUF23JMRx2dp3m9hkNcBwtLoHRbs/s2GBK0KrH9TleBn8lnAPOndHoYA4ZAnHbfK6I6
3IjhvMHvVZfrFL5NIv/e5bqW4BDbWqfwoAdds8KFlakSmIrDPdl95gZWb761dzrz32uPk+nz2is7
YbkRkAu2zp/y0dkTVeoHvAIy51aXHozfBW6I4YGH7ksQTHMYDctGSZwTvYmyMy2K6Sj20mfBL2m8
LTozmVIw80DCdqtEs8LjpD2FMooqEcFBisrmsaW82kR23lBl1cDe0N4hEyauWnQPJXq2dwTb4FG6
+AaXNl8qFgfkQSCfcai9sf+tOnhDSM0vr3ZMSnMC4E1MypzUGH6m7VSpJb1f9rDauWPFSJvHNN23
gsVobuCLc9Fp/BkP/rtn/rTs4t4t/TO8Yp8Hj2l9Dm7N+NL8R9dkKFKXPSXNuoMZ1+ZNy8Y+rphL
2hLOi9t9u9uxjrOFAvgZr0GbXSGbyg5D2o0P4D7+YAoJfsOqw1ZjN/SXYaV7mcd+PNjch8+4/5a7
ILHmPJmUPc7DpE9wM8HRvmVfBCPJy0Q05hkLm2mFsv9jInfUgT1zivYEG4K746WawkMXyL92DJ8h
MjkmYdoXo97Ra6fddQ2wIIcEsLdZ8f9CMzwAi7jz+3py8QLbEIMoiSSM/lrEy1EnDn7un8Sc7XXY
EV8Oon2IYBhQoX27jhSvoomWc7gxxOohZxuuBMBqhxWZe1mfNEWjAdHG4xQdo1bhgUTbRaETqc3N
1G7vMDhHy5DCDKoPS7FktgIeRErYciPddw+i/ZDH8/TuGxgVsallNbawPhTzeeEydl1Z9tUKnPcY
KUuFCcbpGXuerKS9AI6uo6RQM6L3ktx+rVMvEAncHIA91TLszmE3v8F9/Xtu2m+Z5r9DB+QQwhqA
UfP8EcjlhyLf57pZMpU0oafESFVmc3aYJvocjMFrHsH501KkIfVtueewRIHKGWRxsuAx6BNZUSH4
gE3keRHn0NNPPbDTYFs7l9r4+E+XgU4gNE2BCwpkH88LzQrZ9KjtyRKzwjosHBXG0OkSYJS7Q9rE
BmlaOn4kYDTv11Y29yL0ACoHt/03ithU2L+fgb9swXXSsn/A9TeeWBOFsHUWvQaMYhCoEtqsM+We
BgoSSx3SpGx6NDJdxtFjwc/1MdXEHORK6EcEoSd2xzGCA6rK+ATh7568aRhIZXASJc1DAtIRiXEt
9T+dHPQvOUn2TwdJ9x3melxLRDXw+wWLCG9N34yn1MxNNcZD+qiWYTnmjaFvidimK9Cu4WriLqgY
S5tTbGDEU5gVMSDFbWRlxbaE+9vuZw1tjyGijkQgfIkl96U9uLAPKjTt9N2RBCCmSPy/1dqhojFz
n0hlHl7hQCqbEq0kedxbhUSZVgT9ZQr08o5+A5gDBFB4P3gov8N4iiiwK9n/7AJBoR7I+zl26wI0
JF4eU0hzTqGywd8R4365JjInxcTC9kxssMI1O3NfHDtjRThLrAFTFr8OXaDOwRpnW7HAGtFUpmkp
UPUkYeGpZ4PuKpEEiX9Q2PWtm3BDj+GGbn0N0uWk0YR9AHZZRNWrRR59Irq3kWTIm54g/XwmKjOy
mtYhrXAb0gO+Y1il0RpcKIeXJKya8n4tQ/Rf+Ejb0HwwUAmHCA6xDxwWkFux7ZyMhZype3bIkD4a
eHX8VT1bvuU6c0Dc6IOqJOI4VQPxR3SmLSDNtQlKN87dvZxWwFZKYhwRbkOQN3oX0R7iARu/BA71
cEAN4/1Oi2RBsF2UnGzUNCVTS4QdxLW/zLiifk8OolnCJ/qoXOeg2hrHq9/4fgoCZfBot+y4Dpuu
kJAHYWq/IhcCV10NCtnAN9mniASGxjNkYil7nmZHolR+pTbw3/DbwnjTd6MUiDcP1kMgxfS8ZFDf
U8tMWmIPsn9GoB9uWN/DZmxRI3laFokgE5S7YlhGMmExPt3gnM3WPyBA5rPXa/CKRm8/8hENp5Xj
/o4eP4NEQQQvfuHo4vOudZXeZFYhgbA9NiMcp7Zdj8dlSNwbXt78U6mQv0CuNMNNHZ/g0BNYsBYt
iLahjLpOwwM0Cj7bZGWfZo9dJehsQTgpMqKOEqtrRJvxpxlW9X/IYgV+QD6/WAT4YPhzrORKoLsT
Cg4QkIc/DNE6tqW2efbJZmxv7cL7u6hdlv+EGtefeQ7FaUJczhH2f/YYIie1GoEoHOyU7jCjC7bf
IfNwYkZwS3ZuopWfEtuaC+cRPQls/yFUOkTTiMH5yGPnLo7BEanIMkHeI6zff29+G78bNDD4pxXG
UV2qzKvGX3Y0Pawhxg0RBMWAvKT/4PrMjyqLgA6EY37ikM/+h2yu/i5Y5v2txxJFVGgEqUC50LMI
ASdIWBhfphj8VgUthxhxc8wRYJ4u6t4HP8/mFjeLQUeReEBfEyMIg+ezPA1kho8zzQPyabvAZgd4
BAT360rhgJZINVSNVe0fG3TiV9i49XGJ+u3NL7CrL7jdfhPZLods6ro6Uf2AzB2yFGHawTnaRLcO
MWdfg7fgCFUwe1GrEaK7xwzr8NsrAWDJf/E1gEE030bguE6a13wRM1CkGwQCj9mhcPkAkSmC68sU
2GbddTyr3RxoXk2IUDs3JMLS6IDvDVCqaYZ7Otw6QRBRBTio4D3PIlfq0LA7tSyrLGM7Lnjzhhxj
Uxc/NjMKRBk0M21rWJ7tuB8GpuOiNcL9RtXz1wxj5MHk+ncWpWslYWxZ4wdDSjlfEM2S9ExlMOaO
BdJSOGDRIOuftFHys4stfQiHLbjPuI1v54o8Bs2AlmRT7olLeCQVZk9kio61A+cYBO0LfMqhNNng
to3j9OZw956Shvxxrb/fM/m5YJWpEgb4Xg7f2nIdomO/TU9OgQIy8Slh5tLGO4BrIdAb2l/GBcde
oqVq5AmFWGGdM37b3WSAJ/QPQTbraz/z/dgDNcHK0vgcLLmsesM+wavVSgT3Ib5FsVMtKm71WObD
BG889ZdSNMymgRMAhMx75XXzT+fpAACIHbJxZjXyqTDT060DggpjdA9OH4N9mqDE9mM1hmMLKGGA
nNKqghB+CdflngykxUiwr3WX2qfG8QxlwCDLCQswNRUwqmbT/mPm+NOAZC57b1/9jOrUBsFzly4d
nhz5yhS7j4DfYqwLAMW58M+QGswCHJiW3POvFjMfRo0GxRPWcyWmO1wZU9CUvo3+m+Xgi8lQJDVx
jjZ4+TAZvds5TAjg2GkqnMbf4N+Gos1BbsjsZEgHu7wMd0E7j6LYd60gLWswq4cI6gin9cfhCi2g
8gyKFWUFsBeXxbZqAoP7xpxgNPOes4kfQwpxUerpWbb9C4KzrrQl13hpf6/ItCuiCM0hpnyskep7
Sk3I4cCgVniph9EJD7h92nGWn+K2S84RIhxOKTwAi8CjVVri8Vm1PL9odDk14UF/ZByYLI3ok+hY
pSK4/LarWysiyYVK4FoNbSH4EvgTaJr/hC5ipcNMWWGL56DzfS2wz3PHb7wv7tNa+XwqQUCnYCuV
qiTcsotEjn8wmWOYN3sI0sx6EB0Awj1AsGLLTaXCJIMYMv0zcfKIjBN9n7ouf2sb1dRZuMCvhm4f
bMGi3AA1QTeIH58H6aGLQHtPSkQFfLokSPRpOQ8efnZzAD51lFP2uO2DPqe5gV03y02BMLi/+F/7
Ip/h6A3H4R67DhFCDx1+w4VqxG/38LEIcBAL0PjsoKIkKGcO2694s12NK/1ucAp7iXv4qrOe1V3S
5VeFEK0TS/rHVqfvo++2Uzi5+DyO7r9mge4efK6uQH4klSAJ1sEnILCCwAeXLKGt2Aq8TqD21pGb
30gvELiYDQ30iWNUc0FUNSIlvFZkGRHGNmSYkdcrI7Cn7zHFFq5R9BlXVkWFzOGOkQbniXCEnEkH
lmPOXAHe+NLtEyjqEG8l0aQps6lRsF0MhvstnnTBIygROrqzU4rQ8ZmvEEjS9DjH04hYRsZPqWwJ
CNI2qebVEuzSwjByy11eWj4fG9rY0k3jrwW5JoWJd1/s+QyG0ltX61UDGJqRQwdi9Aci6hb8pHrO
uIhrnKTxNd9BBaZq/Y1HFBSKZRGwGsQ/UHWDrVhcTvH0kzYRrZYuwAqRGl5Ir9/9NlH44dCl9JxN
VTo7sPdck3JoNNBzBw1Mm/SlBjJZ0yTG7wFzhNqhG3nHJNTf06CZfjCaXpJ9/Nwtvc2cscb8n2dP
cwc+euvrOc6CU5PQre7y+ba5BIYfbPpeGQk2gPQur122/8rmUF52eNGdW9JuvwOmcfewrCtRDbu7
sKEY8kOI1vFSj6XK3H/ovqfSkK1Fk5xY3MnqMZoaidtwekQoMQewhHPV7IjedBHc+QndkGuOPbA4
nBBsKtHiyjliOLrhN/qf6Qrbe/0kME6UKoLWBVDThwxwwCnsTaEVsn9mrME8TGPnj0MI4GvS+cUg
bgP/JftnXEsfTYvGCPnzMfoEgbncg59a1jgEx4NHjUgwjAdwA6uSbVpLFwL0SDBZou7cKkTaYjyb
QnP0kLnUOxt/w+00LfHmfMECertsuTQPA6BQAcutqgv0P0ZmvCkpXqxRY3GaqPO8mivHQcPtsWz1
gIICsoqMH+MEWlnSiFf71r5zQ6+aeIS9wikCbTX9a9Pxfqf4eNaNb/GmD9kg78cR3vZhg0sf8Mm7
5P1Y+r0Pij5JfvBT/E4HnOgsw7QthPyZx/3YtH2JwPq/3ZgCCFyCj3lfVWGlAYvnkNsc+Vpss61j
4/ixp/NDYgb8naE+BDp5DtvmfrBSlsMwi0PqHKlS9AOI0JKgWSIccvh4//Px9o+7/bLAX7eiY7ZB
GzDHvUNwpIj+gnLfMJuHeccLMq0EC0oNYh0Dm0Q1/gTyOGET9OCxZIxQ3QYD/I4mPIDT+zFM22g6
RLzD1RoraJxQP1bni7xDl1axfo8u6CknxGHq9pCCpX7jk9wvop3YCfbc/Miwy1CrnGK5tOfqmxFi
LuEOmbRIhu3V91LfLRMaMbRQDcS5/WLZ3Sp0NpdqyYYvF2v6N9DrtlUpNtSRkGBxoftFdWWSAvlS
M953XITwkg3t9mdEeKEtDaPtF87GevB2kM1rBwwfyFYnhtPmkv1rGxsQDCZR+pxHZBkq2a36iKUc
X4A83Q7Qzfx0PGH3liSymnVIrmyQiPSQivzJumV8Bs6l6iztIPlZY/kbnK49aQ8n37XPljrdfHSK
gOsgcfLmr4rGsAI6Bl80OjV4wioeoatq2GcbLO4EVrIvdzO1Rzpt24H5bT/abo7/uNXsd2Lt+OMe
KH0EMAHX5E3Ev3bcBT8i8/yfhr1PsW52rp0NyEm7bDqJYKSvjqO2h0wCuRuhaCnyBcLiJtUOHV6k
2lIqBtuTLN0D0HHNchoRMQaaAyqAvpilWKCAgPUwbL2FOAw3aA3fKTiwXMirztrVF52bBCxg5qx9
WJHnWTVMqEMEA4pfCzK4DQKq8rjM1wWJVN28v4AlHrriViyBqS0JOSInGktWWBAEIuUM/Iyxfy5r
GnpI4+SqYc8cRnOGl0CMaHkG396BxQq+2DQuAmLxwF+hZkF45Zbz11yAb+sV/Qdd9fYPb6kvgB67
amiBhjQLvJFzQYDjDnYqR45sO9qlt1bEhIc4k/ozlQ0vh1jZwwaQ7S3v2/HAuhiaPS66a26y/tWh
0b5meU8/MXXTU7cqUcqEjcfBZsHFI7/4CAFCXoZ8qmJcmPFMFa/mxPvKQ+X1COwpANmdpPRk7EQ+
0iUFB6lW0EtXCAryG2LuoD9OAGXIG4yz+AInDK4Vo2rOJmcAGdQ+1EmHCOU2RqMUAaSoLEHEVoF4
dnZuG5ufqVTzT7BSVftOo1AM4fJBmJmfN8LJeaK5/qDOuqeeAUJnJoIYuVkBZSJhw5ZeY+kbFoYT
Wn3D63ReYOxpJwiGrE7NOcTFjmS7uPuDJE1kqsVhdOmjSL3JzPLK4R2tOz+RE3wu10ppExX5vp2U
mW6rnp0sEUyB9cBhdDWkRf4VXSKEiLC42E7YhgKS7FtWpoADHuYeF0yxsJj/ayTyAnaIm1zRMsgU
kzjEtxKSPKWrI8Ad2vaQR11wyWB7AiQx2Lq3NEn1neFiPUJbr87ObLYULSRGIl7sQwq/gWOM0Nej
QCrBK5HIFzK+X+s02cZ6bef1q1vbCNdCLh8Sz0mNAWU4aADBRRabDjePhqoOIqFiiYKmQgT9Dkpv
GU6wm4HZInQU3wKV8ko8pmwc9fZ+BJBxoPg7nyDsUijD2FSeLK45PZEVvgxbnmJ1UphSGsQe6ZW7
r420S5k7mxQzUNyKY2MeaW8B4KY2MWvVt9QkBU4o2uedhihrmDO+s6WTF54Dxpk9l0jkxfAIJR+c
QSPkLrdgf24BSDnPsIrg5nKUHQaEPhfnHafuMi5t9xJvlKKRmfZ70WFdA+TCgEV04aucO/qI8UaB
918lEoWy/lcOTcV9n8G70sw7IHW7CRDbCcUQAoZo1wZWMWJBpeV+5c8YnvsHJ2WXVylrZcn7zdXd
kNiz6/Ra4ofHz2rteASWBiVP3+sjQ726z+lE7zR38zFh6/QlJdjGaPX2ElEoIgu2cfEoGCZ17LTA
UbTP3btXLfaLUy/lNYUo7G/qoM0EdwirHmYfoz6Hn8UKZBiiVdeD06MHCBHRbsf64DD4FmSIyt5B
g+Kx00oh3p+b/DlAI2LFWHbNjDoeAdy+tblunQ952D+orN2O4xYcl6Z77nJzxGtSoWpjElgMVKKg
AYlCUpRba+3cHYPUb2/7CmE8dy3Mj8CP1avO7mILbM0TUMH7XeP7y8LD5Rh2wU0ZLdGtzufWxGWy
ZLJyXfyQb6jULAzgOy7Q2jHZP2MjDN2gSJ/whB4XqR9JQ3D0LAadNsZeMOKb+3l44jYso8C89nx+
bnZQHPP2tMSYVJJ1fsiDdYMUSdBzItuhgv8I7CJhYyWx9nzPUMRqu276PIArLpuAfwDnPPZCXPsl
sWUDHVwc8yuhMiqmsPnP2O0QxtlaOQsQC8RhTbrkCv1ue24odt53UIE5RG/gbeNTir4XOs9yptN7
lkCIY+Mgultb1R7C3kQoJ3mP+bHP3mc3sZd0i9h5mvbu2TkZv29JE+ZVZvzyZwZUdb9ANiQOsVaN
wmw4OwfQBOJf/D599sTGJakhVIwKtGy2QNSzLjdolssVluaHuQev1wYYV7SCpNLh8FQuHjFiJxvM
VCDQY8eYseGwzS29kxROtoQwVkrZBMdO5bZqE7CS4dDjbpRQsvAIhCRy77G4laWZO5kGXt6AOuih
W9yMjVCoXGMMMxe/SIs7t48ByXb9G9n815xw4FY39Rz06ul7E+v5NUuIe1h26BBWxAKfBdr3O2NS
f6ckh4oSwHcdRWi8jUzoLzDU+tzCVPFIAjb8Bquu7llyQ1VUh00lLKjEMP9A2meG/O+DAnz2SDOF
L4OZEBudGX1HpnJWL5ivIzCjXh93MaTojyjyvx1cT0oviDkC30PLmSIV/ARbsgmySsxIBdiF1TwP
DZaoc79Ez52IVjDKqbwITSA+SU3/PQjHXuRE9H2eywGbYGybKjK1Mi5EtzG0fFkAuzC5Klqla4uz
yBBac13CdrprdU6xvRtJMDNw2gPTAPgm8XcpBx0tIvkPXvq2aHqpvjVArEOzyw8SgdoGRfqUZ/3L
zBSIjyw3+zXuEtSKMZ3XwwrBM4o/UrNmaqa7QIBKKtzu3QtQr/7oxT4gxMCPUCxNQNEg/K9sg2I7
jCDkVO6yR1x2t3VMQqfrKDAVKNJj2XTJgWsYr0sBt+AeMFVEEHy0BQ9jrNa/Ge5saIB0c6TzMJ9j
qrq00JDYlDhL4mEdsvEAsfFUWGRMfm1c3WNfNT0Cx88FFic7+w6dZveHkB35b2LDisAO/rePdXvH
R/Zv5eoFn607CTp+iXySwHyH/OLxpjwusBrBzxBD5oLQ7236EZr5DwBPT4IyeydzjfFA6em0r8Fy
l+236IY0w7zEsxatH9U1dluH2vXWHXzDscK8Gw+DsnED+JwP5z3TbQF1cAx5185xjUPAS0jL31Bg
FugC/HKOpja6yzd8WIzPSy3sOH/oUYW1jby7a9p0OgfefTCTJweJeeGIcI2hhNLyDWA9xPYZWts8
DOWD7G+yjz1pniECN49L78Z/nkDNBYfUtLTLbquVJdlxHCcUDI5lkxFtaQl7SEh1eJtA3I8srVh4
BMSE1t84+/Q1gJE6NP5Y5J0SkP0K84fWHcbtaSaF6n3/MPUR4nmVWsrEwP+PIqgDuMMOq1oQu/TR
tSvDXD6KGpHb+C3SNv9ZxMIAf/d/0c6iqVhJsp5d6s2FqhmiBOAwryAEIRed17GCNkmeAqrTIjAW
S9eJ5E9s2DPkZa6sNADQPlae6Re20vAURll3nX+AE6cHMuNUZCtQkJST+LKCYXxJdOuKbYYj1grm
dlR+QDUAtx/EHJRGCLuWjSX4qAvr7y18X499JK8R9dvr1lkIA2YbvbS3Tj3poLcKJY564qN3iAMP
E1legl39Etw/pyN7nmWK1WEH7GIY7noop6N9fl8CaLmBGz0oloYw04ink0vDsB4jCvLoRsZi/Ijq
VOV3sYqeEg2PGkGaf3bJDxI/U6FbvFAsvEGcW3zEy/cyBPwtQQZHA2ocN76YUHbR9GsVJ9cWG5f1
RiEGTKUw19ih1YnpfhqzADLHOTmhFZQVWF9+itPttTUOC2IhqnkjO8TTMvfG5vhvK8dXg53xFum1
YQrOZAfXdyt5IPL37TmNkrTSg+OnCDJ5eDIG422DCISncDDewmGH7Io8t1BqR3AIT4ZFFmQmsD9M
h1/hhutFBEBBGBg+JC+DPmg78FaE4Nzo1wB8ZdF0Gz/omAz14juwBGOGSIssiosobr+RA6yBbcDX
3nZjU0OfCyYcx3bR+VjYOHN1HAcoIDNYBWs2gLuJAVgKBdmnHretdoLwApD1L+yg+nuog2Vp1hvl
tvLxOPagZ3uVNAeDzD9AjQxKqRHrLVHawlqPtJDn4xa7Wh7YE1MQKCzYwzphRJhObIyfcFdDjAyN
AX7M7IpM4pvWtA0umjfiINsMInZQlAid7v8j27YAmYg/AiVOFEDzXZOR/zoB1csS+T+KbN9JiNU3
tLlYO4DAp0YDk57ZPOIiJ9I8d0y+NVP62SpBi2kyEJESdqakfdgDv2F3jPAHeNGPde+WBLQ+HkPC
sX6Y2ttdcmvJWhg8FmkHyeSKLuhu5ltQQJPwrxko3jzoFSuoPHf0Dl1TbAr6WngNPjRwXyvkBv1W
aJAYAdI8LDmEYtBFiKyIHGxBafsqbPMQBMkX1+J57+lto6i5kLlZ0R8A7F4iSEFvm0QJNh4u2Zaw
R/T3DzMNyintP/cevq4hJE5ZttLD1Dh1EWmG1EJp4QgH/SfpG3cicdiiV4/dI97IX53uag7zUcV3
aEjSt3hNHvIddQMHFHrQ3t+vfjzD3fcM3cYrGdkFYhJ8HAUYVvfgcolTXdW77hfEaSfoG+OK2GSs
Jm4eOrWAH0DLcMj/78Mk7HmPdwI5gYPYrV8x8ABbRZhsUm54iuBXJgzf2VqvsftZXAM2JXT8C+dU
HTskZkMJfrAWhv3IZQRhxR8DmtgDBC9dQTDWFTKm73gR3jMYS52G0L1G4KwaxsEgq/QlmPY3aI6b
GpRGlWpYcyJbVld41pXNk481HK/NBiH0POEjNtHAD9gLwzvPRsQqRWAx+nbHF21xLzaPVPddYS18
6XLCX20b3rVReuSRrlISvJMN0v10OqQQI1CAYiXb5feMOFK70xpzMwpbjx2dbWLv/OaMMWS4sBsI
dSDdx78t2aPEphqENQ59xTA/pRF7arCX4LfwEOrwAz+LLbso+cxde+S5OmEzq9o4PUMBiToQ+v9x
dh67kSvbtv2hR4BBF2Q3vZP3u0NIVSV67/n1b7BadXiVSkCNAxwUsJkiGRGMWGvOMV8z4aI2bfMa
Oo5ns4l3r8rG4UQzZtuM5t6B1jLbjgohsEQPckQq+0STkvpsf0dc1H+jRfp4i0mHiR9/qg3Kg1bV
qU0W8TNZmzc0oLGA6lQjvaLChRP7B6b571K021700wcdkTIfOSxAlrdKTYSOMWLUdahZNMELDtV5
7vFR1cTSRuoMW59Nbjzo5RJRAdynrKfq3STKVRjmfDsjXpZh3yDKrymaWS9li8BNspO8UknPuHE7
k56M31RraVTK3rc1SgyJo6IWaepNmtQsOIntfKCREbvArdFcFaj0ycQ+tB3PuHJkvh4d7QX+OkVh
t8kOzkD/MqK0u09y6jFi0MdNFai08/LijyWSzlgkTuzeKGPAfPeoaVR6jDKabVvNlG9M5aYqKa+J
sK+v8FfcdxBNqZzSB0T49UzgQ/ZfSZNrTyc8PZSu+C8ocTDWo6utiF1nXiVFDzOKrXGTKeiRcnoQ
HELVYkNF/SXUo03Fhq/Ox6sx59RRID/S5HCn9/kf3TFWhsIAU8eyWFDwexwUsbEROG2HrhIHii7q
KR0H8zAKdqRpSyFJs+iYUD3Ul6k7NGuB4lfLq4lv9FDIbF8kw12c0jesXPZ1eo+PLVCa60ToB4WD
0hpR4Z9SwbDpeN5jUxofmkIpMIKhtGhkP2y0iNVEVeo3X4TuSqNHvvTLQkObE4RLUqhQOZrV+0DH
h9Ap6q6V6+hbQFZ02ftHSvLRcpCsFbSG2Mb1tKpzlG8byg6rxh+7ZRLFETwxWk4YKzyku15+IGNj
T69pwF/h9Ut71KxtTVNqo2BwIHfvpjKDDzHatDyndMtGLRXqJojsnNwXn37eTWVvrK+e03nLPPTK
tdfjl8VlTVmtoars0adcGqpA95nGyl0X8H+aahulze0Q99Zth7NnkfiGujSpG61aBPlbB6PBY2Y0
+mEK/1hnOKsXpqacYHfsB3Y0itVpq6HHumYVqOBl4YJKs66zNoCEao1Xmd7fESXqH6yoerXjdq9I
f0+m2ySg2jtIk3s3XlteeITy5K1UmlgsYgoqBdt6ZK28jx3j3lcz88A7SRe5rv9pNPN1yItwRXn9
phf6c0KxZEM75jP1RjaxCfMa8X2QZQ+csG4j6Nu2Q8k/Y0lckCq98UrCGOG9URwJ65aXU77hjeMd
5Iin7EgsVcFhclTH2zDKqJzkwYkjxVUNz3BVGdoeyc6n7DrqMdkfuqqI8ls+Z0VQPvhOnS+SjH2y
6IIdgr96USXmUW3a35TWJ2OQZ1B48e6lQude5v2TR4ZLFmZbcBtXlsmIjSwKDMrVaNlvsqIlTXok
NZxKWXgNmlRPIalA7e9SaAbkSWanoekPSkTgdyUoxAvpHAKf7VGq0JDp3JCqdq0uI1XCpmze0ukN
ai7dKazJ2mDcBTFis06rd4JJsixH5UHL1JtaikcEKY+9M9CNFwPq0/owCSQhQhfHcdROwzgsSy84
6Hl0SvtUYH+Su4YaECb3K2FNKv/4IHz9MLD4krGHTqDpjmrRUkpLE7Rp1JKMHECKVgQPYT3+xiD5
WBkZTq60v25c61dlOU99S6yETVSYZ6nZUrrqVRh7VFTk5J+5LqUWrYbpu5VI6S0jnQ66ltKMshvz
EI0Kcsq6S1HfizAw7wukEhuYM91OCaVYpLpVPVuRzG9yL8Tmha4K4ZuH2G2A+5aZZrLuYwTPMAXH
VY0e8Jk+R3WyrFDcWK6afipl1gAPYjuNXXn66T4X8SkeZXSr8fX/pSRjcS86Nltmnyi/K+ImCBDv
6PElDDAjS6210ro0TOuUSnEV+VeNjq+ZcHWs1BaO9n1bmM2+Qse9kQHALRrwUtmMbRgcLL1M0jU1
6tTH97uorvtsshrDjaQKHdyPtNwmfba3aYtcX2IK7K8rVdKzDQ08W6Na1tjjo8HkJ4ZPMQTsZQyR
HLMwF4f/l6d2a1u+2Rw9ell/yhQh1AIBAstt+AdD0HXoOu+1JeUFVMMZYIackTkiGRWxtEk5HBLH
WqiO/7tTjWwZoPajjW0vOBo+/YhmISfKxT/IoWAMuZkJmj/gO/TS5jXsMEZ/f+0zPA4543GUlRBO
xxftGOTs8pACBzEfdho9jJhha3IUvQD+mB7L/+FPQ7aYITlCXdi21xEX37gP6XAq3JsuvIAQ+5ry
xrVnfJ2+GyNh9/bEMaqOSlVt2jFEk61ryyDOV2FQHKjTLlBUbHUH35LPBtu/RZ/28f0zPHdrMwAP
iIuxzGPTOfjJUykfSpWSye8fXXoeatXrSlzRdoiOPit8SRaHU/7C0PGzlz/PqXJ7xZZ6lLsHL9YO
MdO7CLHwtXeFuP/+zz8zuubZVDl21aTzAu8oxR/d+i0LuQy1m7R9/P7yZ6agNf3sPxOjEZGlAj6M
j2NBe75pxDJWm53UvI1p2Wi+1fRSmt+5X5pNdoBf0GQC3zsO6aek0FZT2XArNEQxh+Nq9/3tnBlH
83AqqyszoZdOdyzwadWENvFhdDLlwss+w8SxZjO9GBr8Wl1NGnjfb2BWrA3jEo3yDGbJ0v73PSCx
NLPIN6OjHjXXepj8lhzgkb0hPBqtZkLL1i9IKLULd3JuVM2mO0ozG+X6WB8t8SaKGwNfR1o9j121
/P49nHtSs/lMwVKgPiuNo2KMI4Tpkho5+u/3H119nj3l1YgU2aXah8R11pbR3jlhfwFpeuYPnydP
9S3iJyccCTQfbdgM+VpJ5Y8CwS1Of//7jrPCoIkM1ONguxwjjFYcTc1t1uxaL0zmM6PfnE3mskhH
G4Bbc9QbldhYm09cYSbJIg/t2++f/Bm40jxyqnTwnmHUTo7uMPhsJV3/Abes/4tgU32rUsS4d0Kr
vM3G3L4aMyrmPxuv5vS6/lmmEO9U7WhBOLMHqqSqplxncNXQnBbtKukuDlsxjc8vPrHmbIZXXllX
iAvcQ68pbKGire6mJ0XtIauNrx6qW6HHz04WrEssERfmin3utc3mPiqIVFM4Vx8d2evXQdXlT3Vr
lhzP0dEssrGLDy5NhZ1L2e8xgP+1iV1AwiXW82XcZDoOA81cKFbfrVPk3zdmpACHEQ6WYbYL+UqF
P6dSnum6N+wX2ibKQxq8FPcp3cu6F8iaB+UR9fx4yh1RXtuI3BFGld6RHTF1hBrLt9HX/cbAbXWt
je7wkHRZVC0dtrxbH2XU2mi6l3qItIe26VCsmypbyK4rXqEqK3jCO5sqYJ+nbB0yYfonVAGUQcwu
Wjc1lvi+V5xDRV39g4YBgYWObopTPhJ4Hemc+D3FeLMNFKVO4pcvZqNaB8KEp+ZzLNeZXxkLpDzq
OqnUYe8MXbDv9CxfdMSSLzOJQhLeiLcbycnaFqLL9zgblJ2iZyHR3rLJ17aeWifD0mvk1gZGMWbQ
yYg9THMBoy5ZsDfneSTIrLcGpa+NZ0TalQ19o1p9P6nOvH9jthjT2CkGJfXtQ0HIVo2KL6VYDEPg
wtw5d/nZWowqs8ZAwxaliV8StOmyuNbaSxf/mpRuqfMEoWFU6s6PoCRkdnITeMGNKCl/0SZ8qztK
8oKoCgQ3a8wP9CzCvV24Fz71Z1bqeaaQGVFFrziEwnir+32q5N6uZ7N0geZ65qHNAfB2A3gErzyf
GL+OAPUU986ov0HjGH72Vv4+z39WNL9HV1OX2EVHB6EfbRe8l979SEF/8/2oOvOJN2ejStdVDgst
EwtgL1WbeKnHf1S2v5F4+v4HzrwAczauWtVr7QL82AF9g72nCDg8+KbiX/gQn/nz5zF0ALkJvZXT
h7h9GXLAF9Bw2vxD+xE221LnIXOKkucw7sR4NEVzO479NsZAtxg06+77p3NmAM1j5pwScJDd8/cn
dgLAaVxPcmtMUz+7+uxLX2Ww8WBagMtMXioAKmXy7BsXri3+Rsl98RX8++//jE00wWoYa6g0x5xe
skj05qZrh42DlQEmUtKiw3K0684se/AGw/gStaRqKU3sbspu0J+y0Ui2o14XH07HghpNJJKEks2q
waMA+8tyt2HblifXm4QbqTdYd46euQtMjhXLiI5awAKp08k+WVFUM/YthQLKFmXg7LKoax9zF90C
IRDqHbojjeqvav0x+C5dq3mYbEQ7+SJG4S4dQvi2RSSy1TgO7THVMFmXE5hQr6mTeaqfLw2bnigm
rfBKUsum01T3McQvzPVSa5RJFelusTXgGPOq8OBy1S3ttR5WifVYhwJ6YiodWNg5tkZNc1YGpNF3
bGwjleHQyLew1NxXjbLfESG6+STcOL7pYxvdaZcP10JXy50AOXEaqQbHuC0KfZuhQ3noRj7EqGdR
1AMvQCQl+hfqj8arEjnlteX5cbHAhJPubH+Ilj66xpsidahqEoYDyKTJ7mVcq1RvCHF+tA2DqCW3
VKk+jVq6Rfw43htDUB60QmiUxV3tIIf4A5+ci2DbEjkgDyXZhchwn7VaZFdWmscJ/TXU3QhIIZc1
Av5fUuDw0xAPVq4SrhTNafBaKw4aJbVzNhXil0kOlKBBKzHagtChRYy6xDSCaI0EnaaE0oMF0UOR
g64KsbMOlOFczY1Xisnw0UXcUDcNfJzGA3GTDWLAoXHyY10jqnCSTCzNJgAqlrrqycts+BMK1TJh
G/4JS1o1qViLBU4SYNayQe015lTD40q/BPc9c6b9u438Z6Lg/Ui0UiWewBLx/YAgrKK3ZDxFivXL
0qinfz/Zz2y656EZuNyiaIRVeVSipzxNl2X05mkPmnobqdeiuRkCuf3+h86s6PMgDIHnULqwJon+
HMCcqKDYM997+/7i5xb06Uf/eVaZ4w2JB/zlYCHIcqUCTMpHiQxRQf4kxpslfbZ5N51+MAeEcwej
fQqjbtFwyoppRzTuhRdxbrNjaP97D7FlFiMj0T4Is3tsK/Gu+voOsfovRS2zhUabfJW3+d5OxWfD
vFkFZHB8//T+pll9sSbPY0SywkRnboKoJjna26XKkOBukEDkShJicIeq1ilq+vTejX1rjWMj35hK
UV/l+ASQWGF6syWCQU9W+pbtuPurMfDBpyLHLBYlWb+l7xKeEI2oO6TpQlmWygABSDOqUlx6emeG
lz7Non9GAMjQBFuTcA6ulvtHXWujF/yo/mPmT1Vp3+dA18S5tkxs/GmYY8D1uWG8LwUmYQ8JzxvS
pnad6YF7IRr0zDd6HtuomvHY6cnUN4m0Ba2LRYZgJ7pY3j4zb/XpZ/+5X8q/fuQ2KVTxsKvXiAf6
dRcLVqUBjVNSCGOrmkN3qJTSOtRqURUXHvSZmTbPdNQMYEddZdsHS3sEa1WnGAXsQ6p1P7z+bJ5l
RJgYSo+sWqjli12i5fX9o1aEEBm7H76Z2UQzPdHYHXqwA23XlV3knLvR0Ew23O+n07lHNNscD1pC
H3O05MHNlTxd5lnR3lHwLt5zmpD4MpAJXTjdfznoTWcONqdVXxsunvkjLB6NFjMe8ESOFy7+5QDm
4rMRJmTOdkazzEMxWvYCXf1VmkLfJ/j9hy0afbbJLxyrEjLmHARZCfjFayLLRerzP+/GobL0o7cx
z50stCYYu4zqjtu+m9BPgNWuqhqKMrWA73/hTHl1njxpmnGP6VfATBfZhwE7t3KSYpPkrJ+RATrY
toZlmLYXAOdfvhZLncc1WkaD2jX29OPYAlAslWStuJgtEmgYF57YuV+Y7f+NIbJ9HZDEsUNk1A79
Btc5YrzH75/WmdmhzYYVUkN6/hBJDjWQzSR77+x3zzzZ4aUvwbm/frYViHQ8nx1dmQNc5V08IGeH
iLAd4+72Z3//bIEaFT9CZMbzt5RRX/PU25MNPWvRen6BQgHH9Pe/c+4+ZqvUECYIj4SG3SFqIEpD
38BFUfaXiujnLj9bpLqi6mBxhLxkH5ad1fYfte29hvTAv//zz+xetdnctkA9jmWoOYcUXhpHu9CA
HO29Z+MfmVzYkunTI/9i2zKPgpS+ZY5qBI/LijP13tZ1+8rDeL8IUaydzEaRez+UOsZ7vEQQ2q2W
/hNwGZ81c+23wlwR24OZS1HUXRiiI298mVwPTgXHKC3SZa3hjhiS5skuzQFsJ3aZVsEM7weesmhT
T+xMU4XoiDp+ZTaGtULbGl0XOBB3WeA6/0WNxzY9qBI1uDAzz633s7GdpL3Q1DLni55VjwiHDqbj
XxjWX44HVvvZsFbGaXtWGemxStwFRHG8l6Bi0tfvR4Og+PvVyzKNec0iLOgLJ03nQTtDIrdoHKIb
t7ll6eayw4LYQBZL2peEhoVDHbfEmz2p8V71oatvw8xqr5ADUwjAWncPpcDcZojL9hoD4HlsTPUz
qBz7MXdyNHleAeHQ6lUIQkxP51kxo8He1o0a3aU2Aee9EIjQpZEwFLzsrddk3axdZELbGC3iVeM+
Ksa7iQYmb9N1i/Q96HFUGbivxoMx4tGtsCGjVkKnuUzjpxq9eGxlK0IIelaazDtQXFrC31qUA5rW
Ur+y0e3BxJtYEyk649QukVL9cnR9FTWvsuxXSh9sZWysRzywmVY/I0IakGobD94UWpWGizD5aENj
MYQ3brh32zdtbBY5hg8ZRkfT/gQMs1Njc2XpcOcLoAWdR1XuFzqetTU264HcYxwicgujb49OclhY
WjBChIWVW9s3WveGMujYasAC0VCVHkJIv3yq9GEru+DJ0vSJVHCQYXp0lQ4a2PAYJeqDLV/SCGGN
uvL7V6bPFQKsTYBeGSgeN9rlD4ZvbCJ8phFH2U0bvcnQRQD2RuTywRxIfWri8deY6XcS2VoNzy/O
UWMF8S0+3Pt6gkEEY71Ox37TtM8OhRalsZHE9fjVKTFbariFA6nG0GaoPAqXSiqdG+0Od+Si4F+x
CcGqH9dZfxUZ716P0oUzp57veu2osSeP/ANitfWoXyPrXar9bUPkUmm9qVQ6osFaEEOxaPtN1oEI
P/r2ti+gxxVyP8bqImom5hCPKNpIXBpd9JD1klUaEr2CvxxccUntKEy8lYH9ayK85SiNW7vBzATz
GZ5uj6y/hLyE4U5Zl8Oh1D+DyVrmPhfg38JT3uNNxFQXHWESaNG1jMXV8NFQGHnpgW8SyRBcY2s2
DtqV2OX683CkTYPVb9RsZdka/lL85sj9OTXs3PExU7c1cKyAYWoCQIoPTnBSaa8EAB3Xqv6SjgvS
3dznMrg2w3VOUgao6K3IT72DQGuZP1rpLrkPwiNWTD5FXH4qjWkL1OLFdR+u0DblykONGI/0ZVDg
9XJ8QOPbp3eDAQMcF4dcZgQCaERy3GUlCs4VasB1gzrdVTG9UDGrnuWLdBTkAcsgjVahtDfGFl7V
MwIjIALXEtqPeIVijDzyxiepdGc7z1q/A/prrMLGhJ+7jI2X4VPx+ld8Gf/VbInjGL4w6tG9Hngt
KlnGY3JIgfmDHxsgrLmpji2CGbmRCPNF+qx2D6i/3RthFSjKSCqNQvyX3daqV+lbZaHChob6C7AQ
TeIdx7uVboHbzSDsdG/VeIB6DoE1oUAWgDjBpuCvQFeynBgNj2mhkoCi3jakRngPanoajQ1beJDA
j65+rZU3QfcAXbvJbmo7WCf5El1eFV8j0SVcxVK3cfLax6csLBYlkngQeL22mL52yg3jye+XDqhm
0OnBVkXPtTOcpd9S9tzqpG0M6/q+QTicnfDcxQeMFSHgo6LZKv1H224FN/k7nJLnTWNZRTv1HX9s
Kdbpe5+tvBCz38J4Lz9dlsRyBY5fMl/sa0f+5m+L8DHVi0S5rZuDipdAuYZ7YVt3/aTxX7bPmE7T
9lTizcHJN0XDLO1qr1gvlr8RmONb4x6buWtcjS0EtxFpNsCvfccpwGpu8Za1+UGlGgFaWzLxIRaZ
Nv9QIJBfUjiFOJEvBArUsIWkRwYp0E7A5328DCcvb32y9Z5oADRtKTNjFSlrmXS8qzXJH4FCDsPw
kof/Fdad25W48/ODjFinK3DdVnSTq9reVvWdT1KgmleogZneCTuCP0r5mOXvlURE4d7Hvc61/6hg
Wpvf0GxQGQfYEzD2YwmoWqT5eniI5UveYQBtmfkhSeh/OjSJHX7PVnvrdYgysO21Fx3hXhfpC7U0
oacghUzqld3dmuOwsP2nGpqsGN/igFNrjkOhWsbiSdrPtWGwHSlOjXHfIe92jecyfQ6Kfa3+DY3D
Obk0s2s8C0vAR8eptT2drpzhBh/2IjRQyVBQjpHEWSkAqRA/gfIBK0SJf0v/KBxOrFW9zEHDTruC
2ocJAPwieJxkADWE3szMJ8MaLCUifxh76nJERCz9bl2WACnwWbUnYhXWEZEIOLpXMEsjq1760JDQ
q6dqvBqYhY7yDr9vH7nkDqZTVZwAjk0hsiUSXgSG9/GAVS/eBY69yh1gGbh3TNiQuMSwcwI2AqHU
A06GtF4K/Z5679KGVux3qy5AduyH+dLCjJS729STm8D0DqPFax4xralGsa2cB8MdEPBByZEPhW2C
IFGPcaVta6+9qy1YKj3d2i4CW95dZXz2NIiGjlkta9PZGkmBJ404A53X2A7tg+VX3VKSeBIDtlKq
T0n5tknaVQoZIWqYy8NSH8NFratLUIlbqzEmoQaPBMu1+jqqxX5gCMfIFTP1PxuxN994SH5+DGvE
hIvd3uvtnel8hLmyaAa5bExK58pT3REu13prAgT4DwFTSLmu5B0Cz5WnnlwgOYjGj3piYiEDPUfK
8acqkrUHIKupnuN0b6rmqrTb57FX7oAK4ejNb+L05JQ4fVjfEOqWyW3IPondg8bK1SMypxVSCrDR
z5JyK5ZNY0nqgGEPW8Oc4FKUw8de2xshmyt7qbVvXmjgcSjL+7AeHuCdNkvHQGxaSwQHDCdq6+56
hOThRtqqaIw7qfGWS+MKwHFGNTG/c/CAgb/yhQ5w79NUtKMOG0mkOeF6V4H7rJoatT3CQKDhkoYc
3er8PrWMGx03q2vZywFeKrakAyr0a9oBb6Xl3/GsV/DSnREv6N+qUIfhoF57qJiGtv4dVflrU5dQ
gc0FvOINB5uNBzCuVPu1VP8gxX+K1GjXS3udcDNpW3/WyWvgmwIVuHLt9tj/W+uYg5LRdJf7TK/r
PL1KXe9Db4d9hKuVnY1ct0l/pQAGUcLqHnzXJhlUjJf6sQjabcpCHVbZTRSjNa7jjUUvqxaTGa5U
9l2Fp1amOxVDktsECP1Zf309uYVZEcDzAIWS6Po6hpbkGBCN3dT69EwORxAItA2iDLkQ8Zhuckv+
UpPa3/YqmSzQZGijeD2W53ForkdDrFKP/XD0IPviw3VYLwwfY0CD76U2+7Vajx8hZvwQ/YocAQzh
G8fD9YI7GfcluF6orEi/KV5ucfoj7Da2nVc+5JaCI55NAucCvxruwpGQWb29NkYQ3a3NtiwSAEmE
aG9jXf62HMTYhpt7qyANVimxkWzNXQemtLqPKwIaWFqzuG/WpBvwrVISZR3BbVhGZZYxZCyi0Pr6
0+BjE1HrABxY7oC5/RJmhjk4FsOqNzyuoCp/evAHS06YEOYCbDsqrbijz71gJzAJva4qfVVFyrMq
gHkjpLvTMJ2vobQx9QAL1qVz5xg5URjjSWKz89lxjiX2PtTjO0xTv1RYf0liPuAPfrTr9kiDYZEn
bkx2C8DGTsOQYYR8xNM4jeEatPdOLuTahlC7RRevXzFnnjMj84D5JqiIhP7H9zoiT32/eipLr1lF
WQxgYUq99azYfU1anT43vUJ83sBzo779pQvvuu8rrONRx1aotFhse7Va5i3ePSfmLu0w4VwQgtQy
w+rYJ2IfGmxzBtlDbBvMU5F4N2Yc7HQduD3giaMPumwz8MBXnuzfoUcvOUv9dkE1h6zERYHu3aEN
mlb4j5uVDAFBdxK1FSoePTFiiCEihWpdbQLse0naZnu/Z8WQxd3AwtdqLtmQ8akjbKtvYmXnJT2A
3jzZGl7rLEeggw+FVd47hXuVWf6fwa42RY6lCSTm0irpbOZ1zodrDA+6pEOsGaqxhsrB9sjN97SC
Ye5PLqKgZDCORZjDd7NOCSr7REQNJ1Pb2XEQ3Q4l9yWHX37jb2O/vkVj/EyeB953duZ6i31TTe/1
0t0QpPhZKBCHgIDsimpodo7SUp4QOc4meFvxjmwqe9WAAN4bYyJfTCb1DgORfSoBZ2wLzZvg48SQ
hH3OybG2sF5jcpDlHaf4ConfGPgUgCEj5rbDH2NmQDwRUj9Gnao/FbbC9iXrIg9KXwMmvY4NzJSl
F8VL0/DFBqurdWW4CU7irEhYyVNf+eh7B0SOMmRXnmXU12atKkjhQpheVdyufEjg7+TzpWu8x0QK
iND8yIuKON9CU3eQlXsoomZ8w9d+vLXB7W7LTKuutcbLrgvHlg9xW3n3fdS7yXubVXnIsa2H6pLl
lvbyfcHh60qJoc+qZ32VDrpl5KQRaePEPwNRpIP0XH1/9S+bL6ahz4pnpmIgN7JtxjoeB/CcbvjR
sfOgNLtQNL4OnVi1IrzwY19XZox5lXxMvNrhkzUeJyhArl3noAlbwDjf38rfuuv/KaKZxrw+nox1
Uve5Wh+NrbsNdv1DdqhvoMfsaLovscsvx6W2GU7WhoF6KG7UXbptduDBL9QJz9zd/ymeB7EpJVuw
o+O/t/p7jRbDDi4YD76sQXJrs55g28fk4bpNcUS8wIGRJCcBiAA47z0hG2tr2rB8/xDPjDZtVjE3
NZwlZgGTwgwRHHrWLb3U/feXPncP03P7p8+XRoWLcGEyL0BZM72PmoOPJKejp75kUPz//lfOvYXp
xv75FbWxEyW36bpJZbzhy0j4AKyb3Mr/+9n1Z9VF160KN3HkeMzt3wrS/6FCBEpb5GdXn032SK9y
NZEmiVZ8ChK+JAvakk+ZdH+i16N0OX+9bRy3cergXRmL41Dce6I41sWFbuSZFzzXQ3mwwN2abvrR
c2xMY/GeQDoAC8kNJ47buJIP3z8jce53Zq/YhUY6ZIaMj9CKjInwrn+kWWssKH/qG9l38kloplxL
rxj15QB9TNnlMYieRayU8pHkKufdC0BWLOI25as4wFLRlxrbBrL3Bhsb5Pd/55fNNObsbGlFJTTo
Nny3Y+Bi5nc2bQ1nWD46zrDCQbtLmwvv9MzjmPcnigT4PoG5sCvj/1wPViyMK6yfygBwPr4wd/9e
7Iu1dd6gGHqrbQGW0Hu08sc20N1FVPrmlSg8/Q/h19HLqDrlDex5Z5IeEc4aKqxLTgHWNUaDrI6Y
3OknNLeqhNRETXuiz8eqdYfmij0Rx4gXRVcv2Y3OrGJziYvfJ3asZsQ7RSb5PVYzVZVEdEFjcuaT
OVe38JkfbW/oK6Tbw7Ag4eo4RuVJU/MHAhoPOYVuFgT0zxBuvx9IZ5a0ufCZY1WTB83I3UxsbEPn
Xv6rAXr97Oqz9tagYUS1zBLkhnTWhUtan0tWZTFezPv+sk3KFmN6jv+syKGdBtZQF9URiqZ2TNlO
UWdMQ+tJWmn2iTs72v7oTuZS556UJ4V4pPxI7CjETaE8BIp+yIofGQu5kWkC/nMjDHh2rDHrW9n3
22yol676EslL3f0zY3ausqk1pFpJm2VH4mOmhKX2rWqiC/3FMyNoLrGRxBemfsPWxIfmI13vVOT+
hl7VhRXo3BueLcjl4DjKoDoCdiCcK3ssWpojzm0lsodWI8nt+9d77ldmX97Aroj8zbrsOKjDsQvI
JRjs39oU8pSY9z/6CTEt5f+8YWlLbMNVJw5mWT06Y79WCErzc3mqYU/87Cdmg2gI0WXBe6D/p/Sg
j5RTZDQPJMP+pynF+89+YvaRR1CLGbyiU10AWrQD4pgJtbgpJPE4o3/JpfVXvPnVF2Eaa/88K7eH
E6n2dX0MuubFkxYdHgnsIQs+Il3i76wfRZTeiBqWiaoaFwbymW+qmI0024wN4RYIksCUvoNqv05p
kyV5DmhIT060Pz+S3LqwnTkzIf96gP+5wQJjQAkto2bJSp9UObV76/jCKDgzIee+iUioWoW7reHa
lHhwQb/WvnmsyD+78APnHtRs89F4RD/0dqkdCvWqSG59S0BoIX+oX8S5sWpBqn8/1s49pNnXIxxz
wCvG32KSeWWkxmFwld/fX/rMvmau543CnGJ0jmp4DAtt3+L92auZ575YVZBtKniAaAVz7cKm8sxH
fa7ptbV4DF0vU49OZqsPACRTMKpgzOCtm6Lbl6o9PNDtrkbK55jAATz55YVHqGnMmC9m0lyzimTT
BSZQaQcK83djIMPXpEG9QiQLaYAiyUHAAIJZtCIPdsQjDYe0HUDUkhcwRRYHa90c+m3Nkm4TQBrr
R2OMMzBZHrV5nyzJPXB5m7yNIntv8IidNAGg6vtXdGZJVmcrTTaSeW8AEmM5fkkQKWi2ubKDhrrd
pXF87hdmq4xwazKeYgv/iVZQ0wLToiMmYO1hfwv242e3MVtV8GrGBE9X6iEwQC4VMdEbpenWRGQ2
dHeEKi6sKOduZvYF83I9yWqvUw+R8FZm5e+dMNgF5BiOpn5B/PJ3BflqME2D7J9VK+X8QjJiIw4Y
UO4hdwEU7QknFQoCbAnxN2gpC2Z5vYnbttk4ga7d6qO0V9BoyguL9JnFTZ2tPQrqTdNoIDsanftb
ivRk5mT85pwAvn9d5xaG2ZrTUbPLiMmSB1GLZVo+Wlxdd5ipU3p0W/3oLnRntm2NKbVyvvfVo5ZD
9TV3mg9z3rpQz/n6EUF3+9+3NOIIzRuNRxSgKl+BWa/XZl5Ga0m07Or7p/T1YNOd2UbDUBvFAgRs
HXINP0v8u6oH2Ck31XBheZ4mx/8daLoz/e7/5+w8lhvnuS36RKwiCcapsig5tmNPWB3cJBjBHJ7+
Ln2j/nUtq6qnLpcokQAInLP32n8NNBGSlE5pfQ5sEtcDsz8FF/nmtW//+ftL+Gfz3vSjLjdG3wky
09o06AFC8zW1HgVFNZ+KYQyL6OvbdOlJnM39rEnAAqWcE4xqQAZT2nAe/clBQWeL3b9d4mzal9HU
CA7LY5Cp93AmC1lDSBSVVxYv49KDPpvxoTlkaLEMpNMSetWpS1S8StObf+DF9fVVU3jVz3LA9QEW
crSQvJADaCxmulo1fTVog2Xqmh+paVhr5GXGK6bOPlnIWQ+Df/v9Z+tBXQt7VCq3goj+5Cly6JU2
ynYcp/W/ff7ZelDIrEiHqpgCNMqvZjvIhS6LG+EaL19//oUb7J2tBLxiO00nd/NQqLsiMbcTg4+t
9dqDJf/1FS6Mdu9sOaAp3ECEdyTeuwoG1LThLHvKSUAbMYOqnKxkXfhivnK1/44zn0xd72xpmNsu
DJVpwowbkv0wuGvQ2Fvb/sFEWGbTsRD5Xebxhu3dZUpUONkQ69F8iUewh/1jMsAXFd813byy0F66
vae//7WQINuA7KfEGCRG32xiXbY7kJhiHZ066ikmtX8bhucugNkErB5PxhwkrdzWzD+zMxaepl1Z
SD5/KwnvfCGRyB8TxxI4caF3fTi2h5/1O2zCRSmvWUouLFbe2UqSsSNW2UDPccDMXSzLU3KF2ZsW
OZRj6V0ZHhd+yDmoSScL0ynQKgZp/ppX6J0+3Flj1f3te9daNZcucbZk0YJOLKMjv6ryv0UgGWVO
ihmJfFI/9sAKvp5UF06ozPf/HVjK6bpMb4QVwAaFAMG3dz0an+PobmodoRDJdoEyerWqiu7Yu/b+
6+teGM//yYb/Gs+tWzmEU8Rh0GagJTwTcWtZ+ePaIwtoLYWbb7++zoWb6J3dRCO1IKwJONkyvhFz
eFcYiMZq4IT9opvjKxe5NOLO7qGpQ2QremvA0zvrgZeY0zY0xn59Itde2RVfusTZ8j2R/uaIORoO
qdsNT1lckQbi2BKREit7948P5WwNb6NogF1YNgcLT+U6KeUb+XkmZHL0NvDz/+mJuGfLeAUS3CMy
F3L5IKyDTrznrWv3zU7DfbSaRxS8tjXVV4puFx6/e/r7X8NM1abDzpRlkxLCZrDRA84UPduHMidc
Tnv7t190tjYXGYBhouTkQTcfPPubpioETxm2JmzVbX9lol7YSZ7z7dRQpU1InPmhDOVBG1yM2OrK
Y7/00WeLMlDWQUqSE4I5NI5SZEGZmVdOWp9Oc8u3zoZtb4BHTsG6B573LS7fRvLCCuebANX59a3/
dE9g+edl89SQs0wtlzDY+tgoUi2LCuJxDSJ5XFq5tqrRfnx9pU8nIFc6G7YjSTsOeQrgYsspg6as
wf6Dn/gaknP2L8+BS5wPVr/yZmvq88ADzLdunVCSQlw6V37AhUdxXjrntVtmVtuhBtYj8ABl3EKS
dJzfkzcax8Q2kys7iEvXOd3Av6ZcnpM2KnoFsLLaVxTT69cEjmRoX2ktW6fF6P/ty7hL56MVVhfb
hjoK3t7u9tr67kY+WltrexgW4ZJd4BKN5bJcHMLlb3tBYNsChfOWwIklzrzFuOgXzapZUbsO5pdy
TwvnSNFILdTym7ZCFrn4/fVo+fy1yrc824Qoj0YdTA0JIz31AzKgGoTpEUHhBIn3Qajr9pqYS1xw
BkHlJ8R6BSXUnRPnyli69BTO3nuEKMeUALlLWXL0ip+OcT+a7cKdrvnJPl1Y+X1nrzw8wdVA5mwU
EFOxGxQcVrNL79k4buwuvElb1N9f38lLFzpbQfyBsIfB1BISTVyd9ANRT3sjLEiKFdIz0UCZknSk
wX39+nKfroWWfy6P0aJGdWndR8FgR486UkKSOx6+/ugLa9W59CV0jN7GcCeDsNFAc+sOIR0nlnce
dRu4GO6aKIIluaHXoD0XVqxzOQyp21RmKk0GAzBu1bybmb1Po2vlwP+6CZ/Mw3MRTNf6gxnPjPDZ
89akL7J5dD8MsgXoW1rTIk/cjQu8a1HpDnow9luZl/8YLfG7qNHq52F95e176YmdrTdhHIfgxjCu
DFraPBIwFu8VWIjd1w/t0qef/v7XauaSVdGktiGDupg+jAo7hCV/fv3Rl57P2RIBqynHt5TJwKCo
2o3Dgy6bD6efr3zzSx9/tgIoAy+crHk+nU9srnw3YjOosbJ9/eUv3Zez+c8RPFWEg8qgSt19I8Og
F9qVj/6vd/TZyDqb8nQzdBPHMBOlxgGRfYcfRPRCt0wwWIQi/Z63T6aGi4e8thZgO9EvOEKvtewu
LJz/T8OhZySOT0katAI4Hl5CgDGZZt7FDXFQ/hyKK7/ywg0876JWwEU8VPlRUHbDfemf0vlgK3z9
cP47vH1yB887gBPEP9LSojxIet37BiMcEbeOA6efEjQ/vWwh24Sa05MeUlUPWjfhQbTG+iaaevjZ
IjZuRRq622RM602p/HIzpZifXSdPln3R2HdlRK56VbR7MD0nSWRnTe8O3pn3NHOyYy516ngyNrId
uuCa6IWwNLcJEBNKCew0i3XpdGbQsNjiaPMaHHWUes3vroyMnJCDvryPksbjok9OO7QWVsRoSLcV
0INlGLO2pExEGNXluKC90+ymKNZeZSfL7Tyl+Y6CtwaIj7zHYpZ+ME5JcSRB2yX0OMxeIe7VTx31
NeLUJI7RtAcUn5i4WJxsOHaF4d9FtsYhZAqjTeog0Gln1e+qSSQPjtajdy1KZ6lpxDtm9UxoB+f+
K6+6CzP2vFGknBrxe8dmmdQa7Iru0gqJMLvWJDIuffzp738tZTVQdzKD2zKA3J7/zA07ubXzMf/I
vcp7Jc5H7GObEARCTby7LvbCQ59O1Upymt0kRlM/TkORkbwg5r2roR/5eqh+/qW886JeG4Eq0Qcr
C/SEDFtiKZ6Saf7tZ9617pshPu/2WJDe/veHuwZeKKYD1WvN9t/9Zpwe9WGQj5k5OPNSt9P8l0tc
Tw1F3gLk6IGoYGCXfb1Ewa5IHC7Igt5ZdVs9l21Rz3S7knklUGc9AGaAiROTkHZsIjPdR12qjrCv
DfIPLGnjiYOS803WjaPhFHTzX7mZkiiU0a1bzJFD/mrZQwFLzPlnjk79juQitlKNIYuNRRoDfiN/
PoWnhjib/EEDB9Cb4qUVKlnnhRk9DyJCn2311cZEi7qpGuL1iiJut01b9kvXM/Wtg4diQXBEvZlr
0/vtVie/HkHgq8nWhn4h3FAeCdiYIYZOhL0SAYlVaKrFUnWDuTctu3+aVZ6T7oAza+4K1BKhZwcS
1OWvOlb5MWIafCfPyQk66GwPVdJlP0LLiQ7+6I48Uz83CHvszB+eJC5jJjp2WSdJty5UPhhLtyqr
tYhD1GeG34R4XwvSbwQxYPhWCbO6qUG23DuOy0JctYP/AevWBCuq/SkrrTplhGO8tjx2721n3epx
Zi+Zr+Q3VTBjSRV0ndfQS8SvzqMiAw8sG+8JxOg/0EZ6UCz9aV+LSmwI0ySvvo3ieosWP95blh0T
ChkNq0kvSS4hyZrUFrRs+UNIgWxpao3zKEdKCako1HfLLotNaETu2ziQD7py9SRduVUB9yxs0p8U
BYlvSSIISJh2a5zgRgrrP21tfa07YIp42eQV2dMqfzCdol+qliAhZ0gLrBnE0/HHSbHP1YndXUzh
3D1rECWfy4JhUYsp2zNMmw7GaClwpLbGvG7qanpoiyS/x/4T/5aguREG+AjizLCkEkpInrGyWhkj
+GZQv8kpGZYR8s50qRWGc2dk4YjdqGwCT0uzW5qJrbOIu4IR48aSh54jNYJ9VxbgTAcMWsusLbsf
DVRiYnkSPNUGtBc2fVOT8LoY5NOET5++N3UMzI3c0wUvPozD3uACfzUzi4DBergJ/ZMrbqKhHWNx
C3OxDnH1TeSy52LpQWNrcR+l7o7jePc0p9n4U414YwkorD/qQSfSk9Tm9ATqtiN0AKXAqCQytaQd
Qd5VofchCShYzqKuHA7xbCdPOQ6FI/aI+j5xINQsm7yo5WbKY/WjVe5pq5q23R+0f2AdDM/VN3bq
WIGlmfbah4QKO22O8DFGRAfCyNwlhfGeNEVx18I32EHPtR8mbFX3NYDCu3qCPSHqUazHthF71WTl
JmZerQpEJysrFfauL2n7WCctksxjfZ9qZOCaJ4dWZvTTqncK53bs7W0/IAzdhHlh30q9r397aTGs
RsMOvynyog/kxoRr2lvzlu/pvbNNP8Wh5PImNwlRnguSbKwuhojYrzxRB35nlYFRtlqPqcFvt6Ho
Mf876OGWcTP2/kr0g3+j+xBue934VqFbXmRhkm486Q4bL8+HVTi1lovhEokwfnClrfVk6NaeJFVC
yu4DI429i0z1BwoQXYupyYddiPtmrXnwBqpToMbgFna6MPrCe4g774QS1Kw/FRKqrTbTVqlqs+qW
U+O2x6GL1Ifv2sOLN4nuQJB5fpCumreuXSVrDiYVXqYpDbIS2lOhD8ZNoUjyJp5OXyrDx5/eWg7g
+zBVG426yM52HO9RWJNOVIzQdxYwFv5H4enTQqKaIe5oG/y8iGmi2HI3CHiBL+joLGLe2KRD8s5O
hGkdZN5o607ZkYlt0M2TDfGuNMYnlv93ol/0Z38c05uYQLnt6PXhq8FQvYljNkNDhF9eTZMXzBXH
3C6stJXXTaDtI12tSXxOb5VWVMsKF/KaJyzflJfoweSQz0uEeXWc7QgPe5pgPWy9Wq5gWzsrnE3Z
MWqx6nRCZ+3RQ0M89KZPHkwKvkZzYsyxyp33Gsb3VWckDZmOovzBNV2cU42f3hSsqN/9WEsfbCty
GTYTLcnaqJInK2scwBsxbvUuqU70yoook8So9rFbR0RR6ingfwKsS6vxX6Leyh8rlo0HjQC1rcaH
b1xn1G7gZ0UHQNUaRuoYUUnmuu1rH8/4t0ZJ8huRxs2vyTU1QHmJ99rnEVHLXRK9kqaCtsfGzzVG
MDdxPoYHI3XL3UAbcjfqc//sZ0N+G5H+CwSgrD5CoeQtyaPy3VJlGmj9YPIajYztxBFvnw2xWISD
0a+tfJI7ACNQNypt7G7iIcm3nqbb3wWSvXajqWmsFrbSw5uWuK/vnLLV1hsSDThoFLofCW2unRRE
COeZkdyOaUGamlJO+WCMrY81G8OFocroRfdiNCd11nqPI3FPB3Jf7O+d1c8vQ47pzpAjlrjYAXwg
LXtmDx8Pw0pWLtUQM0ve3HY28GTFw8YUo772i7xZp7000Xxp9r4js3JLPjwGVW209I3vpPNq8Mzf
SY/rDYeZtq89vwqcudF+hTWvusGdZmLXGpkSTtrlQBIkkdEFrv9YK8mdjxVLvgJmPczY7matFGRv
j22QlpEilaaIX60M8laOo3QfF0Oymhqr2tiuWW8tIcg7MwFlJSUlfsVW5m5GGLnxICOjTynLm6GX
Y7eJGzu9pxqtVh5rNLlv2GE7yG0kH/Z02DLRsz2oUHuDYJI9tpKYovXEi2o9yAYqhlUiLQ87ozmU
8vSOZScx3RmNxuooyHM/bUkexwgBSdj5uFXH2ierqXHKews46oqubrtO4zT5U2oh9hUjrg9mBOh6
rB11k02aWM4cY0JIqrm8xVXom0y/oTF/5aDAt16iyPdrlLOb4sq5Iy+049ZRjKjbmjT6ycpYYKJ+
VxLHRIai2xNxFqXNXa5nzE5zsIBHNIQOkg3WvVV2e1oX7DRbN5QSyabWs+gY6467YcuR4LOPc5Jl
x7q0NpzCG0KMJNhQfYJ9EPLuyUdhl4vSjseDmmRhwSNR+Oxbe1BvvXVK4QtZvuJFapfivpnYZ9p2
zRI7420jYbgq59+YqaJbopNxt7eK1OPBSni3Nl4yrrNMyltUJqmixW/kWzZZdU6YnYP4pNWmwT8o
sCGkwy6rjMZOG0P/hbfjQX0ponJJ1rCZr/K0F+MmlBTbNjCU2dzMZRdHBH/mHPXI9NmKsZe3UeX4
PyThg78pLpcrN8XZl5uie5gtXd95p6pjOeuKQFExmXcl5ZobYUXpenaTHq1Da/D8jBlbr+aAOZUM
G2tJhFX5RjSw9w3yoA/RMKufoqQtJ+5CEm/TyZUrdpQVnpzUPXRAaIsVW2X3RQf2V65V0cu3WYam
vnJsfFl+qtr9hIb8zstm9WF1esFR1lDGR9v1zu0U9uXp93ca9MGETXpNb7ciFqqxeZPGfofhlXxC
e9LjoOo1sRZWoW99PS4Ork86QsyCuCLyKQ7YDbfQHCKDnGCyXO8cZxxLEhEHdkaNNYC9yeJZfKi8
TY+ZTJ98EcG+jAwDLkUTMR88ZTPgO+s5igczPehG37MHzDprRUJPfjd6gqTsmsNEbBl0StXkJmtZ
k3bd1iTSFF0QY//ZVa3mv2l5pNIF9KL5IRqV+5ZVxHfrhiu2NQYqSIiFfHShtR+IYxrfbU5NJeVO
SAqVJUcKBjPOVDly3mNvhL9F5zzw3cKk8z5qSeIsBO9h8qKFOOqtMT3mzVBssdibj4MlddJ97AQc
iRNOfKOY3TMwaHBIXqrd2GGV3IoeVLyqxxOlYeuKprzVDA2KiZ82W62zQhgYwJrAErjRKnbM9rFq
tPLGzfr5lcFgrSPmCW5ZhBZzV00BBy1nxa66WHrABTZqHMZ1w5nt2I1NuLLGyX0Z+m66z7xUJxva
6vcZ8XmrmvrISivSEuzLYAZYLyLcr3m2ynU/WoK4niBLm2qp0mza5LMuFAcmx9pFLPXP9ZBF0Ijm
/DGNLH9ljhahnoi+1iy/8QYxD0SLNJxfpMrNA4M9PKRO57/VdRoRg+z4K/YXVeBbSf0gsn7Ylr0T
BolfWit09d0yw5y9R5wWvbux1nyrisJExEdG0K6dORg3yhi3vl0bP91YRTqKL7N1obmUNd6mYgC6
avZ37IccfyFiB5mINQEO0QcOo5lD0Gs/1ZpH8qHL/naMUyddIufrgRDVOQqhzDhiQdQrKt65cecN
px0j8+fFHqFIadXQ/GoLEf0kbpDzQNdN5YvyZBToWgIRQ8Sj28G9mOLjCC33To5JscPwCwCiJkAr
X4e99EhB+++Ea/RVvM0bRoH0+3Fa6WPULouK4g/okO5nghfphXqUYs/mYYxcFIasE3ZgGKOJ5hDD
bxwV46OVF1mybVzy2NjalOKF8Te/jK5N7Kjw6xECAgtxxZm7C5eVhty37rV44QG43I++3bH6Dgr+
Dv9odi0sib6fy8BR7rSvimhgAch97dhMalpNHuQXPwrVa64KE/JGVbMxsfQ6mApsSEteT+WPPjtV
01jSoTyF6mC6jr1OeM00OMa7+T6zZuM+0/HsgblyN52JVNudZH83JrIel7UoyjVv1flHWHbwytvE
2unSs+50w/B+IAeJ6At23W029C0kXdLcN35cxw6Ms5n9BfZRzrBEYKKBM6PEYNunG9Uy7Vztp5Dp
SK9dk/GeugXvZdhjLgj0gme07Pxx/u5kHjq73qh7umHNnC57Ki5Edjo9mZ2mU94SNOkuSQPI9n1U
2YDLVBoMIta3fZnkOwXG4QftS2/BgQ15Avmk6PXcRG28niRwotGnX2IUKErGUrmHqDaytY1/djWS
ILKpO8MndyxFROU201s4sg1incwaGG2VecxaBpY06AItgK45O/LukeOlSdPcsW0tl3gETKKlE+5r
7Kb3BRiImENJrJlL0YTiR8woXbKvLZftQPkusdxqn2k0dheJnkISD7N+Z6QyI6TX7B7FhA5CDGn4
hJUspb5gOcVahx3hjXG5dfMm2YjBNVaub4qtSRcOKIWWN/s4rnteTykqbzOp0PdWvdxAF6nvzaIE
CCUz+ZLYuXVQaZrsyijqXnzExsvcZZUuJ0pQbd9SCB6GKVD6mAH1BaS+4oAojxHA+g2H7mqVJy2w
PtGqP75rymjRnzKp0y4UdC0bzhljFKbUCHporgob541FSuzDqHpyZzpWRUK9p+rdrsb+Abs/xJys
jfNlLfvsRmUdWTvS9NcdB/c9FV8KSm0R7WvZpBBUewv+BZrWzvfLnx343pJ84MR9qkI04LIcrGc3
cUlIRaS/rMm6WMZ5YoPb6eYPKywgmOkqr4+wn6Md2yuTtAEt3TG7x5Uam/4gU9G9xql0vhUwU9gj
JcJdVe4MfKV1y4Nsx5gEZ9dZ2pHnfrPxFeypT3mvzmRXt04aUaHtYHI5hlt+19DMvM626+zGvOfy
fQWxqLY0Gx2VOW+64rQDjvUYBJXd46YNp+gFA1UXKC3Jn2NgHU/1YKmfs2uOe7cf0x18Bxr/KP4O
3ewaj4Cl7RXZAfWeaBe4fwmcu74rjaOwbeu2LvAUkdUb3xk4eQ8mdIx17VfZrTeM7BvKLMq+M6XD
24mWyip3dKA+8DI4kPsk2Oeo2pk/WbMJo1itU59ocpdjz6ZX7BpBS3w4J/yARuXwNipGsbVS11pl
pqzeIbtkG7RVDTTCEy+p1qpNOiSSY7vXBUkyZXcCGwZMH9n91Py4e0DohcPC8aZdrIdsxubJonqC
+rbF6QrQ0yfk4k5kNCxrY3KbBTvzeJPhVnyRs5/vJndyHquODLl8yC1YXnpLfnQ+gn+B90SMYcnh
6o+Mi/xRo7F2z6E7XtI9Vi/uqMsdRUpzOeSc7lIqcJuwb5ttXiVkFOi+ZQeWrNMTykuFBysr+/3E
STVdyn6ubgiMSrbo1eTOtFNu3Oj534oRxwnx7HIJi4WzX1aEBbXeFlBCYuvPc2+BOjcjylxLNxfe
vTjZvPRSGYdcJzhY18UAfNEmsJnHshGG8ncKRGBgZzYHVmPiGc9OXewdOfY3U+g67HlGkHYs4/oK
N9SJN1x5qLLY7dSVl+/7gYCGwRH6ezkpsIuygqiVRflvYHW6gn+SWs9e5QBno5SzaiEi3xfTHN1T
hgIMiN07Csym1cjYdsLFqeRKFuvYdZDWzGFekZBmrAboqq8ERKsbY0y0rRzaFgjRGFkLI6KFQ2JF
PB1rh64WUsUmW0+ep2/1E8pI9QMv34poqKUaJVF3Hqc3s/ea78JJitdhZFs8Aj75HuZx9yQHP6IW
p6kbIgRPy3sUQgVyjBuV9N033m4xZ3032w8UY44uR2So8yXNKMqKI0SjsTB3rV0qNLvRuKlNCt/o
hsKN7RmcAelo/dT7jM1P1wIjLHKJmCr1H4HBxd+cvo28hWemHZmY9ajfilpV29ZHG0OWLJ4QyzEA
iFpu8TRqzOuyrfKjZxRRgJlWv7e7MX7SWjO5U5rl721Xk5vRFv06xx61nou04JEUBfH2athWjRff
ZpkytsofjMeaMu5LkXb60svN7jUHKP44aMKCGOT26YdJnusjJ19vR7WmOTYF+yu3i8VzAizugTp1
tyhMSjhzmIY3nOXk1vT6eZPVVret09D8CY1m3nZdTdl18tR+bOpwxYkreUzIiCaEmW2pIF4L1tOo
vSSDOd5LqRWbkecdb4WXO9nGhwW/8jpVsmVVHPRubNDmQVIb0iErrHR/emXYQZlpO+c916F83Fs5
N3hZmEX4YgwFQcWllb5Rg4GTSglS2duMF6CzEbxn3mwALoqJ3PvWEgt9/wbh03kisRbwDjkqyU9q
jvYPHl/0TBYdSByiTNw7+o/djnFhPSeGZdEOULF40a2xP6iqHiBzCf0lnFFJpsqBQ8VOD2mSV+6a
pI8PAHPIE0wLbUP0k7mfQjP/gxjWORSplcmVKcNm35A9Ey2Yx2LnQwl9Kj0bZMqIsIahpL32nZ4/
N6Trgm6CbfvgwRjYOdOY/o70Hvq4mr2ZPWtjcrqhyZutI1XLe2K0uncLeOEulYPxxyZoe2ljMth8
3VO71MI+/f2vRl8/Ixor3CIJdM++ExMYtDb0QWGxG1qMYpxXX1/mUp/+v0bjX9ehxkLcZ6FRRhpE
F4xsJ2lim9ldXRYjrSgD+xSIgXXo+ORYl3W8SpJSY1MYq93EexD9au5fETtcUAn99xX//ipxRHVS
xojbLC4xk6y3CrVQUhG3hnVmCn01qby4cn8vKND+6zP+dbEJpSqx3EkWCNFAsZvnyF2RmuPdUdWh
hER+nFz1FDSBioVu+ZSh6Xv8+pZ/Lhrwzj0JcjKQ8MVlFnipz/Ywv3es8IrZ6vNB451nC3BcSnNX
DOgRQtLEzdYEk5vCz50l+38Cj68NmpP85DNpwplwpKt06gc4SYPIFlvV5Hhd6EHRENzkw2tRiG2U
aDRi9QPHx6Vn5b8NZ7yi7fq81+z/p9X767k1xARFoT0mgdWa/UPTu+/6rJF4WArrysi4cIVzN+5g
G6SvWdRwtFwkO2EmbGN4NURrPUzCa16mzweBf+7CbTM5Co3ia5BXZrVy3KZGOx3Pz/8yxPxzny2C
DXuyAQcHyOOJsh8q5xGOcnclzeDC1NFPv+mvR9C5pm7GLnVds5lvJt/9k7ra0yDTD3v2N1zreWwQ
eQwahvivf86lJ3IuspqbyXDRfNA8wDZuitZcesUAz1P29ZUhfekSZ0KrqGrquLBZDtA6Fyg5tT9W
nH4XUK+//gmfe9csXz+bMrNjUQuI4ihQInI+PJq4x9r3aO8kdW9S60Wu4NiTpKrGosoT9bFjC2Ot
yWLeFLlly6XkxEmZAqjjox83/b4XyryisL+0bpzuyl9PVNa6mmqHBhiBo2trfurHeGtMz5Hx8+tf
//lo984dQ3Xrpn0ysMUa0++2TtmAFu/Xn/z5c/POfUK9MWSckfhk3/jIwge/fDGsK4/s89cRy9n/
3hSVOFHR+BWx7eVvDo4rzc92ugeaWd4W6RVp/edf39fPVHICnFmkQWMMGo5BAxB0q3yPiyt3/fMP
9859vdSmsoy3ehZQTyW71EnHHx1xbzep718z2F14sOfuXrTQY5dPPSZS37+jQXEoq+rKrbn00afH
8teYHDRTeUqhdKqoIk/ivqyvvCQvyLq9cz9vB0IyjrKmCHJp6JvSLgYCwkp613bdPjgdNYxFN0yw
xEe2QE3WWAHkLePK2+XCVDu3+3a2QNiXIBnsEL4UxQYg0WKwjo1zZdRe2NB5/ul+/nXfgPGZIYI9
FQyFRismFIm57JtCRz80uw6plqLDVexklbUaIwEeg2BKmexCzXcPLkf+H6bjJcMhEck1L9+FJ+md
LX1ikHnSjQzyVI9WfmIsHamuTP/PX0WcRf/3x5qGi2Gk6xO6lxMzyKkN/eC4pPtGqEC+oYZ0jmEx
hQ8Du/MITi2RtF+vO58vDtb5JoE+cRSRFzIdYZsAQm77Y+ESSFpo0YM9Zq8qdq54Rj1+yf/falnn
G4Wh1ULV2fl8HJ1hT2vol+cib0s6Ry6NxNrbU0ahb9avLBnG6Zl8drmzWRc15lhb9GsPSnW7PIHG
38CNyx2oM8ZaJO4tFe5tNu2z6A/7yysb/4tXPU2Wv8Ysubcp6u8pPiCop2Tr7HWaDsYcIrdjj6nH
tGuarYdOqnHvPMu+ssJ8jtezLP3stad3FXjhNI0Po1v4UFDy2Ah3SCUNfVXGWoUc1a5WA70uuUol
yTjrNnOs98g3ht+EfzbTcvAt2e+krg1BiWD1XUxR366r3hluPTmOv74ea5+u445+rjKO5Qz7xxu8
QKJIYx3v0fxU9rpAuvNvFzh76LTVIn/uw/EQWaLa2nlirMe0Als3C+3KRP10vvAbzp9wJrVsEuQA
lIPYmDQ9FxMazNSsluUQPo8V3eWvf8ulC50903SSyHEcLuS5frG25z7bOUmvBUVqGKtRzmqfkVD3
jzfubK21sm70UfoQfEd/K6aGFcdvYPOv3LNPpz737GzbK/MTsoGuzsGvdqU42AqWfxpC4S6X4egf
6uSaPef0EP7fpHf0c82yL/E3NcD+Dq71a2qelZ0vW3Mv7WuvpE8XFT7/7JnM2KWMgePnwcqH8Gdp
6vk7HZjoOXPytNyo0jMBYJNl+U0f8h8x+uJ1G1PTjhLdef56VFz6hWcPKlMEi5keAWauQMTDhju6
AYfcIeH5+vM/fcXxC88ele9oWVE2OrIZ0z7khv9UuNcOvBcGtG7+79oo267I5tJ2g2HKFx3JNDJ+
aZxmQVlIRuLKrPl8T8QPOHtHN9qYp0UPWqPJ0gdtMvZV9+B6b63IjmYSLSNvM5ioIvwr9+vCkna+
70XjOfh5SyLlOI5E8caHNlUfaGF+f/04Pn3ctn++88VRipRDcc+6nFbq1CzcaFiG89Fxn76+wKcP
hQucpuxfLywH4fRcqoiItITuWnYQ2bfZuZv7cjnHH19f4tPZzyVOl/7rErJx8kIjSD1wC5KTkHKx
SZX7tJPvtZ7djoN6bfT8ioD/0v36P87OrDlOHIrCv4gqNknwSm9243iJHdvxi8rZQCBWsYlfP6fz
5GhMU9WP40lJrRXp6tzvnP7+oa4W4UW3gjoMaWDQ8OKiADOGZu9QF7mWyl6ZY5+OORp0+vuHSlJE
21miLB2L8JbL68T/OsuVL/lS0f6/RbvQ/WTwdZrjxEXkAUDA69oVce+P7+fH4lTO/zZI/HRjebtp
IrImgXd7io3kKW/B2bVr3qzsj0u/3ljh1VwlsrHR+1bP48Dt3ge3eCVqLX1+aXCNpV2O6Qx3AfQ7
hbrqGqGNYttb8NqyPUDs+oBeRh0JQ+MsXg0sABEtnePKgY0FExtkCUAQsQYSXGiGyaahtZqCbsKa
LvIWzjdY10EQge9/slM6P8pLNRiLWtg6AGF5wjmrY8DeIeJO4BdAnrLw+XwFCwNtRn4BCOMBXqTZ
UVL2lgTjcyXY3QyZy0oDlso3JpIqWGIzINHirKM2xEkCLupEglPMwfK5rAnGZBJNHyawFCnjILwN
yTeevCty2SIz73I6dNs5D4M6ToaG42pcwe3O7VZilgtdw04XyA+bTwZJWNqGdhnn7oNd/pAwtNcr
o/rpHRRHGWPaVAUM0meRURg7znfelN3aU/FUNPkI6zB4BNV4WoV4aQPi1GX7hcnD4Eg2FpCa4SmO
lwEsyziLitATu8xLV263CwYDITstkQ/d5cBgFNYqFPTZqcv2EIzCN4QhPRPS0vwZHjzJHy3I77Cl
zjGZUu/YBNLbWcPAt1XOJlzXOv9K1xTO3hDf3ZKkPkU3YQAkZpf+guBQQTkkoVoICn2PqCd8WQJ4
AeKElmzVIMOVr/TCts2M9TC7kosQT77xSHO9r+HGjhh+t+a1vDTuxlJQYAsy7ZMmVvRV4J0oqNIv
xLtLAUqATnVb1tWuzX9ctOxM0s4YBkMKR19YLdL0unSRrUuG507olVW90FHUWB0UKo0Zr43Q79CT
uc7JkEaU08rSW9hWTeiJnGnVeTqArBsPy1zg1b6rIJJ6J+7LZZ1zatXHycqQmgTxdRbzuvth1Q4/
KpdYW2h1mt35Gj4/HmONGwcAlWayJwLKzbJl3bbGgtgTuJ7jgRRtEhBQn7zYJDxpCnHMlQObPKiw
Llvu1NhfYHcatrXudUzsEIruIqrDIErlmhP2wvBQ45zZ1k6X6xrWCMp2vS3YqnQDTGuylU4JsXS9
FmNYqsbYUXqaMSfpLczg5mRllGzt/CalL8qqt+fHaGGHp6e/f5gFDWyBkdTb6Tgpf1fDWy7hwST+
XFa2McPSoA9zJ8/5Ea+ecFGAHe34w4YD2/nSF0761JhcwUimquryKu4hZYLefG6huiYnWBhr1FUX
eh1ycyzvoQh5sfLgs7TgjZ3RgVDQCdswPMKUIP8Kg6sa5pJ87TFtYWekxs4I6QAZO5XxI0QdcL/x
tnaAbf17zQpIPKF7/II3lJW+W2qIcejsXGgxZugGjtms77s6RRZ6hiDZ+YFZmLPE2BYnXFIB0kPh
aZlufe3epOXtSEboiMTV+RpOi+yTiwUx1nboZH0tW1HFELq4SJttkAQ5QTdZQfiqRA3cDJUrVS30
FDHWeY6cRqBT5zpufS9Oa2Ri0Xql6KXtkZiLO5hA0sxrEP1dGI7Kq7Rrj3Dr2ArkoAwMwR1x8itn
UGyTlT1/aWiM1d43jZU2JXgAdeVkXQSEbfkFKYMhgF11/ZJrWCWeH6Glioylr0Jc/ESApQ8UBwyi
m63SExLMpijJny6rwVj+NMdRF7mWTpzCUm+GKLkT7jGgHoyif5yv4fPkeRISY7mDdTp7pZ5AT5jz
b5VvPQXKRQzMUVeQmPMo5PQqrWH9qJv+qNP23XOsp041r+erX9iZibEdWLqjcNbiBax44La8QTKI
tYH4wYasYq6dh8sqMTYC3D0hfE0ZMl6hZO6qtzQdIVP+c77whbXzF2P14duCDEQHLxKyRboE+d7b
+g1n/pU9ZqloYwfwYKlcsbBlcLb7OdkPmfV82U82lvusvbRoG3jDnzwCJ3gq2mpl6Z1K+GTPMp2V
BguKwEZKCi9O/la0yCKubDgOEeFEINL+zoW1v6wJxhqvCqf3shAHHwGV5Wgj41ciGevCfjfWNdKS
Gc1xJ4y7RP9u/eYPjDFXfvfC58/05KmIF8jeQnCwDuFS6Uyxn1uHorRvyt67xYlxO+p2Z+V6Zfdd
WF6mSw/8LT3hq2yOx5O3cf5U9fCCcr6dH4Olwo212yAzSeZIqo677I0h6JLlCr7KzsrmulS6sWjx
2GgxXQdFPCoPma8h8tjxMtTDc2hllBcqMNGCNZWlsBTuTYjWbibnW4jzW4Kn04s65384wXYmYwYw
SRzkL6NPojp4VXrt8LGwMZggQQ6FHQA3qoqpTk7IpPGlztcozAtL2MQIAvyTFVhbVWy57iuYZkj1
SVyY+PUigNgo1hU7nO+hpS+P6ceDWxD0VHZYx2JurHsitSwif1bVgaZ9coBmvNx3QyvhB99VB7so
++2kAr6vhsD6WYVqzTlsqTON1V5nTRpOFGnNZdnsR5rGPFgz71gq2vh8y3RwW3hjZ/Egh58armAi
QwbU+e6jn2+1piOm3w9TKEYWHjUydyorx72g/96kEAMPjb9Sx9ISMVa4RKJMRwLfPyr/lFMGnOEG
/qunWyZc3C5rhrHM8RxD+t52/aNwngQcyCcw8qh6UsGaCmyhn0zgXzhVkLXU+CQJJIvr5GUGO8HR
D6K7P9+A08f4k0+eSf2jpT07DWZoDEVEtU+0o/ZVP/VH2x+mX5jEuDcj1RhGxpL9Ol/jwqiY3D+H
IGfVh9zgCFZIVIV/7PBnWs6XjYdJ/cuTIAC4gPlH2CS3Gwjd9/DQ2SHTMYmQL7tmuLrUhNPfPxya
AAjvkVBIybFB0slGjMktuIkgebjlZduvay5qEJxcxPfwiFHVewVmWUtD6Pb7lc/4wsJ2jYWd53Ch
pUCoHcdmvm1ovev6ZmVbXOoa99+ugVlgVgwhkilSSnEMT2AGD1gYhJGXTR5jSbdIJe5EOPtH7vhb
+FVEWTlsE/vrZaUbqzmxZx+6WNyKE/Haqj+Otwc5YuWXL3yY/gfuC3jDEEb3j42HVDO6qUu649Vb
i1xRu3i66PebchoC7qhwgZCIJUuu+jF50hVIX9DWrMQ7F+bNX7XRh3mfZghHlgOsdCCZ+tEiXRWA
GXZZLNCU0VRVxrm2kRDLUnlXzDCnBKDmGCTeWizqc/kgCc18EA3QhQolkAUaXIdN6KTTF+RBVdtq
xtehT+BElE55twUpEubUVlbD75QGBAmnQXZHEfQBVkYCPX9+qBb2dVOVoB2AERJ/9GNQwgoQwhw7
ws3/wRP6LqDTn/OVLCxGU4tQoBGJ6ygSlxn4VQ7IbT2GDFyR88Uv9CjQBv8udr9ns5OdoEBIl/cO
QTJ2110W2gdLFkBcOWXwpZNKbW0NZVQb4ltiI7keSVsDsgsRhY8Sj2drTq0LkRryV4H3YXK6AWBf
VYtgvCTWA7gGcV7Y/LXyqQ/kXDnCz7PmB9q47a4vcnebJRNZuaZ8/g0lf3/Rh5q55uDfASoST+Fd
MHlRNj17CGhDF34c1I+kvIj9SRAT/7e7E6vqhpNkBqn7TEZaOGTjIcExgkVr3IhiJdzw+cwkpiyz
GuEp73V4K/aah8H+BU5O5GXAjIXfz8+apfJPG+SH3qJBmHvYxyGQoTj8W+gnQH89gA9Ka2Xaf75N
EVP0lRIO/lLa47U70XchU1dB3+3O//iFoTb1Xh3SpkrWM/gcSHf+TodKPDi6s7cWFFivs6XKd6TA
Dkc8m4Jjdr7Kpf46tfJDfykLB7Mqc4Nja4NGoZ9D9adWOgLGZaWCz79MxFR4ORxghURgI09HX218
d9y3ymk33BP7zGL5hod82p9vy1L3GRsGaZrO9YF9i4vwJZ+nO4oM7NmfNsyFG08ybQpQ/87X9Pcs
8/+DLTE3WBtbE3BOmMYwGJy2Qz9NuL7oaZPysdgHgEUcfCCugX2Frnko8VWgsw+6QBPk0Thk/ZVr
OfJ1AscK+IQReAx77nda+iE4ELS8aUcR7uRgDYcBxIMNBL7ZDqH0/uX8r1+awcZBRFU+0oQHzOBx
GB4bVT9xmcqLzpa+qSCDlwLEIBMsGQskBMNphOwH4VyDb8pW5hM9jeb/u943JWSAUzDG8kLHSJkn
30GSwA6iLPqQFyPgEzV4KxnO/nfEz9S2zWq+TWaIRQY72bBpnrCWyLALqXAO0NYTOD9bVoS8NTwg
DCTfOr1I7jwg/N6HguN/wFJhRwR4oByo9beKBv71TJFBnxE6wgiyKjfKPfGYWvDlswEQC0jKgX0B
JgQXENA4rQoWBrrJg12iWvWA5O5+x0RdH6mVMhgVeiXAJAA9q5MfC/5F+M2z4CIn7Y5etSIFQ4WQ
rtz5qa+itIDwOqpbpCG4LjJZozAAuMtrH2ShfyIYMb6V3J5+1cwB8inlcPByPLvfjWVONzbgm2u3
0s+XmW9KQgo4gqUzCKNwax6PdqWrq64DpgtcxFvYtACnNFtfAL7xD+dn6+fHDN/U85VFm7oaoNSY
qBGYzBPnqgRKc21/+nwx+GZSywnzywuramMflKAsSn2hb5q0yB/P//ql4k+t+rC/4i4H6VUKjz0n
T27LUL6kQKqvLIWlsk9//1A2C/IWkdjEja2g6fbKowAQaS1WtCwLISjYHPxbvM3gawkMOKJ0lfxS
5PZ1n3VHeHtd9zD2mWmoIw1IaaS1DYxicKWasN2CrbuymS81ztjMBamdgOqRHa0SIDdN52urkSuH
kKUpZdzzQF8UoPp4CM5Cfi4gDVYUue+XBZ+Qsvhvv3XczzI8qOKJbfDEl6kqx01mg29WFgSoBVJW
2/NTa6EVprAv5WCrlRwvIGx67NgXEDUT66JTFOB//zbBKgETmhOFj/bc4tHuRwrBNBL4cd0WF/54
45wGdF0fWJONddEEIDDJ54xbBz3kK/e9hdljJnR3HW1rRkrIsr123wBNNEnx67JuN1a0Xbg0rNVJ
4sXve3kb+q+ifD1f9OcPIL6Z7il9SAkcSFbiyre3SKHf1WClwWTSy8t95oU7jemqna/nK1uaPsby
zoeB+GXBT/JWJO4idw/2rlEw/T5fOpDYmCuffKfNNFDsqpo4QTvEQKO0aIWYD9Nsl3rL+WT9PkHB
H8FHURQwQzcpgXaamq07O+21xIv4W+jPaeyJ63ma3UNB5NtchO4XxSwPVDYXHDAoQvtYlMrFbVra
bAI/Gi9pcE+rEX6l4BbWUdJ41S2trOmm4nZyGJEY+T20e3dLoEl5yqlI9jRUyV40LmQcI14JgnAA
yIA2YFyC0gdYc1vb+C2EFxvAhKYnbln1D8dzv8+y6549GHqUmzbgfgGg2Tj/acpQ3EytsG85QP4b
PwBrTfe2vOl9H5G2BMlZeLrJr3A5rA65lzjfYc8GhhlIqCByWtkVwuH1FQ4EP50CFgCsy92D584K
PFf3Vz77VSQdBZvnucqv+9J665k/PQwVm/YeJs7j7FovHAHuXWLl5Z8KSKwTmajaeW043XmVwH8X
ei5irise0R6dqBIci3WqrXdPIke6Z7kG7rACKykMAdKk3N65LNWQxNbFru/sYAN/+PGxl+6bBGzv
WrtMffGBUryyLVoA9deX1y18B+AR2eEwBmXwRs9Ub5y6+JUSCQqZ03dRMjAgYJM53ymvQ6qlPePx
Z6z8YlcStzzKhlWwXiwVBZBvUBrMo1mHd6mGM1dEFCgxtcrCfZF5XgTyYwk05Ohv/Em++3hP2HpE
+UBvj9J3oR3N1MnOvL1Kq0a/gEEOo5nBI9cgB8McqXabvdWNSNYCTLzYzzY2aB/OWWDL4cB1l1ud
AMq44XeDnJz92PaAD9awbAOZ/bVjo74Gz6d8BiXZ2Vcj/FeAaB8PdcMgA8T5fvqRg1ukgMoNvAgP
Bf0Ox7YcSG85v2XW+MeTAK+SE3oWQ6OmSIyBt6Owg9uJQAc4SbbTbgDvfI8MvCJqAthBb7Q1sfsE
znq3dj3UoBYSX4EzXIfoiZT8qH01YcPOoRmoLTJ8L0SBKGPGcB6slHNVZe2rnPAs0tUVv/dHxy0P
s5eOdxpQ321Snzp86jBLBqlu8EIn9haoTpvA5moT9HnwbRCgzQ0cN/iIZLrNb8c56+7ToJDfR+iy
r3My4rW57aEiYc0EWl0lAmQ/qndKmu/gvpSwMan4puwkFK5j1u7gX+YcJDIUg43Flb+rXJXijNv7
YYGM19B56jB/SoTOJvZVCBu0K4Ak5bh1ZtiMNqTd06Rotz0W6LZmj3XvWIew5RkODFUhH4KkYntb
VjW+LuKpqO1ujDogD3N4peLjhimbgWqUAI6dtuw+r8YXyGxnug1SldzNRU22Q2rhJgwekd1hLXGP
3Phhk26V8gsom3JYEF92bzLF0F3vtj749cGxYb0bVYm6lZ77DUGYNcuihVO7mUw8p2U/lFmL8I5F
nW02Ba+ZpUOAe8TRBeMVZixXub1Guvj80u+bkvShnfFsRYbgmOTjBqJCYOO2Zfg4NApjKy+7GJhy
7tFnYKKDtIPzaf+el+mhDCDO0eVlkn3IGv49BGn4E/W+gPLSS+AhBWleeOe63XCXEWe67JhiSnyL
SVOkx4xZDJIw+9nxZAbdttNrFtkLn2B2Oh19uCAIpMQ2E3wR4sbP3R0vfH/fCSSY+ECBXHaOMwW+
fUlrkKWhgAauD1L3NmqHH6CXXVi6cQkISRVMssCTiUQ0L+XfRdpHtf9y/oiy1DvGLWCuGzm6J4Wa
zxQF8QsDHgkr5ZsBNgx/ztexsBBM/blXJidoHcIhLpnHmMK+76h0PkUaGORIFbDzoX1lr6S8LzTI
VKOHYWf7vaBQKIKKUzrThCi5+lmT6emixpiCapwOOm4pRF58PILuYQEgQa9OssdKFvOxqMf8CpDa
NXXO5449xDe1kYGrHCJxNDo6CO5vmGW5yIfIva2HBxaIVdl70/vtDWlJty0Tyjcq58h7b3z3L/zq
UHGXX+V+Ayo9ndZS8T5PuCe+KfpW1EslaLoiJizgB/i6uDgqBXZkBSWmvkD+ZJTJUXwLkTp2M3lq
OGBChduhbceVY/vCPk7NXWnCK18b9vw4h+9h9+iqAP4oLiJaOALI5KFUa/qGpYpOs+zD5uEm0i/a
CR9qlwcgkPYl4pzKftdjve3m5ADU47eiUzw6P7eW5q6xVVX4PPHJg9CksWyw+Ak+4VaYAD6XOmvJ
CKeiPrmQmHJxBAVBKwiyEBxqZ9sreR1MYmVQTp3/WdHGPuUVE9ycK/QVIOpfteV+8S0QLlj5kjnp
Sqrpwk5iasPR3RUeERl2K9gDHN2qfuTV5Gyw3uHnYo9g81246VIjfpFNRTbOk8ePbufduIlz5akA
XPj5Igm9b4rDcTcRgsK06BjO6S5x2wdk0VwWtjBV4QiRIwg1OOExgNFxKMFXt+mG2rdJthITW5hC
phbcD5N6agLsSXXt70ItfjFVrr13LswhYqw3MZRO05z6BQbgG3tCzkSt35NU33YlaFcXrTJirLJC
nR4uao8dhwZXLlkLubW7AgnR9cob/kIEgxhBBcSJ4HvUClAk0vmpGfN6W431bZ+KfZIMt8kgxo0u
9WPu5j/Pt2gpSmlKtHuXNI6aUeMEQPQekPN9IcWhSsgr6M8Kr5fDk5L9lywY78iI4EI+3aecryXX
LmxbpkSb9jA1agCAP9YdJVGZ1uFeZsg7aZxpbcwWFj4xlmPYUUy7EnpGxylvkGX7tZiDN6u1dvBo
eSscGBqc78mF+WdqtZUH/yw5SHxYVNdEyF98YjnB+1YT46LlrVSy0Bj/9LH58FEJIFu1dQVZY9id
0MrwOv+FYCzb1o4nngXo1V/g656+nm/R56uVmQ8VtEJol/XtifQcHCV8HQsYNK40ZKlsoyGcArkh
c6RIFr2KZWu/JEL/Of+zPx8IPGb920dwMgrsoXadOD+5kuU/BdwFqjmGP9DKb1+q4PT3D4MgK8jt
nIH78SR8uHIF0JflvwsHfhSlpitb8ecDzcybjctaBUq+58TE+0qT1yQXMB1BFMEqo7pcOe8utcPY
zdSsCBHz5Mfl5O8aMW8SGzfbBghdsdZVn69vZh6pT/DpkjrQJOUQRQBCP/S7xvbHQ+sO3f78cH9+
zmLmqRooYJnBYM2PLarvffi1wMlg2ObMQ7qfYD8bRxwGi2zPV7bUHmNu1QUelec0GBEeUvIZpl5i
37dgjIED3s8rw7KwNMwTqmVpHB1n3HnwZgOpBziwF9nQgypvfCLLwi2GUvhDPLBfbfCkyrd0fDrf
MQvzlRpzSWd2i2yAWse50x1CeJ5F8MaygGHgP2DVItAIa23rWBoD4xvpkMHWs4cxaIUcdrj/IXf7
ZIpF0+nxfGOWRsD9d4H38KUbcHcZY5H0v4GyjjPFu835spd+vXFrbmXVDo2wAIZKdB8h/1KmUUiy
8ivzU8pWKllqgPHNS7ygB+LBz2KaTDvQtu+9IV15+3NPnfD/szpUkf92jpDlQOHlkMWe3fAvQdb1
PBrqArziOZ0PXk/1Fip//m3ukKOMZGjb3hRdKO5aBFSv23KYd11Ji9dS8OKI1/1mC/NYmAYBNddH
PeLk194QZl8nZLkfkPycwsSUuisftAUVGjMPuCNpwHUHBBR+N9LfCiH+sBEGQy37mVTJqyztxyQp
4yTR3xGiXsMQLlx6mXnqHTzPtkMKjloKxH9f0YPu/c0EWYICYMfhkNdngSi2oKzS/QkDn0ZJ269s
JgvTzYwC+LxNrc6akKQTgsoYAHu0K8AP2Fp1SlZWy+dnVva/g7dn0zCbQ7gLsf6l5ySDHVUzR+UI
o8+Q4MXbKyI3mO59aq1JKBa+XOY5XPuZ3fcD7hFW9kYmGjn+K6/v4K2xsn4WJ4r37yTHJMFYpYC+
QHy1kSnZJJbatbYbufwZ2Pkdk/IhqV55tSaQXGqRseWUXQmVDEGFPqQ0IPpVtr/P+E2fr9wal8o3
th0H1sI8s8c5xlVlluX1zP3ITWMGe7Hz+9pSBcaW44lU5a6flXGb3xSyiyr3pQ5g69SszLKF8s3j
ddaFWV8kJbBUwo9a74cm8LTyf/hNsT3fgIUvmHm0dpoOlG3YLADg/5aobxaHqgjx2MSetoFdrUys
heXoG+cHnfiZnw5YKzX92esBxky/ggvz+ZmZIFngyVjaHgPwIjvS7men1L5Np0h1Ty28OCzx87KO
OrXtw/EXLlFVwJPAiWGkej2cvl+zVxwYS95Ul8HRzSovm1K+caYIWOtwDklnzMbHALTTHMZOmYYN
Aciy55uyNBzev02BYQrcGuD7Gpclg0URtGKbzhpvKggpVmbVUg3Gum70lIys0fQ4T1a/8WGddghg
8Xg7hmpNCuIsqCmZbyzucrapsjMoZgqNq3TmlGqLh3m99YrOu51s7Uf90Ce7uXFauCpSDkmSDj0I
+HpyBRrXfMhZ6r1mtlVuyQB3ocHJXRAACjgJwS1jQ/rBubKKPgczHOlfliAImXUTKAGKifkO765w
/h1LDnH+RGO/rQUklz4sh6aenYBcJSjD8EbGMzp/mnkw3BW6aa5wR+ue+p7xr0iar7dpFpBdF7L0
uqir8CBmK93ZrBEbOrgjjIQtqBEt8YMztwOFtMyu8XKKZ0qwzHcTwKi7DkruWEIpu9et6r+FlTXv
chewZbxZ5/sUziQbMQ36Ge7KKfwnm2kPQ50EPgg9v3ayll9TzvJrKylQaluy/DZLQ/cFHt/Jj25G
1BNuHCT83eVOfu2D6XsYCvz8zmPwwISjW7oXlT/sXVZMG3DP5LOdzYikIPsMNlRQpPatAxOnNref
YA+XbBn83x5S5aqvCfA3u3yAhY8EqfKlp+Efy3G6jWvB8tJqJdSYCULTaTGXV9RzGI5Dox37fult
iJ0U1/BjoS8C3nfvDbfTZxYMeHTNYLYeavsulZWE3l3me0l696pX2e8mQEBSpmNxVfrhdA3TV7ho
e0F5n7tCX4my09sWoYydPbn6ES9pGG9HSwfG45mCte3crrzcLW3nxudiYPacd6eNkCWujhqnbqIG
5ih15le7riEX7rdmHm4zti2jeCiPR1nfpzm/T4b2OU+a/fn9Y6EVZiKuTJoB9i1gv/T1rWL3pUqA
lnpLg+fzxS8c481UXNjTZPChqemxzdh95eRP8K/9cVnRpxZ92MTh+A70IsG7I/xeNrI8tsj1vaxk
4/OQe5rj8wBXQS7DR3ig3npaXXaY9YwPAnJ4wQQFIj1Oah2xptkop9w07kqXLGzVnvkx6PNeO8EA
VaNLYb2YR3D73U48XOmXpeLdf3scJlpOP4O5GMO4VG3TlASbwsWJmLNsLfNxaToa3wEIxiyrROra
ceAFj9JE//Gd8SmT4M5Sq7k6P75L7TBXrgXVbMu8EoLfp4B/xbl7YivjuzDfzXTaugmAmSrw3g4H
ueIOT8sTkqK4M68M8MIJz8ymTWiValaROp6oi7wZP8DuOtjIqAh7P7lmgda3jl23w2UDbqbSAjTb
9vOMx3c6J8de21d0QBLbsPa+uNQaYwU7be3yVliABHWiPaawKtsGFdGwDwUNtmSDv3MzlT1eNOh/
eX0ftgu3S0nPQVMDsfynGIYIiVw6XZOQL922zIRakdZ9x2eUHiay3zZC2wek7UzbDrCM6560zga8
8+kArTa/4p1bPyCMZa0cMhdur2a2bUfgyV5I8Di44tmjZozucFMmsGcIo2TOpj1Nm+44ZRM7VHXt
rMz0hUX0N7jyoT8TifT66cRWq/DeCf0Y/GQJWWnRUtnGLuAFfCyLrqBHV7Cr3it/OLO8hU/Bw/mp
sDTvjPWfybzoLRfbZDF9y2CLMw2/5AjjaPFoX/iEysx03K70HbhlAnDRCHqHpIj3sGpulE9+nm/C
Qg+ZmbggncH6qqgaMHvYjV/oQ1PB/3si06/z5S/sY2YmrhfAQHgQKb5TaX2b++Sbk1lP54te+unG
qq+cFm9MBOSS1mkjh711AA809kq/LP3uU6UfZuUwwI7EL1wd2313VXG6yXh72aR0TlV+KLptkwHW
ngJxKEkjBaJAmnYbCuHv+W5Z+uXGtzuBYwJtB58duS6KL4Agztc5LJ3350tfeGIwM2kzB56sEhS5
WNcOjYi2rrwkfdF5dnTCahem1IZz07Q7X9nSCBvLF6FzW8E2pMCzYbLJJdvMMBhxirXQ8MLy/bsH
fxiIUbERyAKkqRawNK0KsfEmHvEe7uyqjjxojS9qhZkN2/ihonkPK0XhUaD38rG6Dwm+TjJkzfv5
KhZGxUyFhTs01J0Eq2ygzb4UNa5KJX2fRoGrZpg/dKU8gGNy2YZtOpsVfOxslYM/LP1nb7iv9GPW
fjvfjoURMRNi8dLtAiHi1HEz2u9KIrTl6jpqkmHjCQXpOxha5ytamFlmeqzTeVY/T6F/hK34Qzp5
33qr3XmFdzhf/F+2zicvA6Y/29zj+MGLYowJcGtxbYOPB9NMfgXPtBqnaWRvRU1zcsMILQQhU3/s
Iruf2COD8clLaAedhWM3PVmXQmiJDPz24Gund3awOPG6A8um8j0VmlrXbKqsCK/d2RcesGRX5FmG
IIBi38O262+Uw+VhhA3Hn9p3299dh7f+ngzsOre84WeXZMWu8bzwJuXSjgQkHY/n2780jsYelMM2
F5leObBhksQuH782c/ZONe7XLX9sqmBluiwc8k1fhlnneYiDX4WYlXiGI/xVHw7A5mdfrYqsLN6F
3dTMzm3gmMbnxp1iq2quuW1d5d6crEzChfOWST0IEtj3QKpWx0iAS68akd5S5R07Vtzh6eiqmO0n
PrQgoVdrFX7eX9TMqFWdJq6fSFwq2le4SrQ63GRw75347/PD/vmqomY+7ch9jbeszo09Z1DbTDvN
tzBs9fXQEHdl81lqwmnGfdizw4CkQ5lPXgwDRPisP/fpLyfINnwVnLrUhlPFHyooka0mElE6sZ+m
PEI87x6uSF8TPEOtzKi/R/n/7w3UNGFIco3AgCzauJSbaS9u3aO/URvIp6zI2iCgrzdqa30Zdvae
R8fHZMtvixc8lq1U//mEpqY3mZ/qyYV7sgt6/Ki/aRd23JJ67lrG4ucrn5qZnpR3iOmqvIkdy4u6
VxuwAe9u4nI7/jo/x5Z+v/vv+HSkcamNdKnYljPy3KfrrAqvLyvaOG5AQOhVU5+5MTBcj2nhfm3s
cSVSsDRtzZtCIxw5SxRdZfbjEGBFD+UJCkSAFeHN2KwM7kLvm3mcdYM8uTqYkKuYwG25doPwpbGF
9TZ6pyApsqn+IF+tvqQy5G6ftrUPKwXXKDtxZ+DnkXowRcQLv6dhtdEDPwx1nEqcpc4Py6eNQj2n
Q8+Hekib8q7vKhs7oXyBzuFkmBGHY7BXU3Kth8sMW+H6+G81qWgZmcvEO/aS463LyQ+cZl/PN+HT
SYsmGJtKmLfjMNK6ieehcXcwiZ8jgtz6lQDyp1sWSj/9/UMHFSINeJV76CA5f4HF9ra19R232Mrc
Xfrxp79/KJ5aTlDNML3Bkk72cxeAMGzdn++XpV/u/Vu0bcPwpquQA9N25be6BS629XCQqVeEzp9H
U9AzxmaRE7hbsRS46GTyWtBhhkNYen9mBuqP65S3nQ1TzqQO7QgmP3srtVbqXZqxxkbSh7JpSj5P
R8d6p4BSpvUjnuUrt40aOR/Od93fPIH/fUbQNmNL0bXNfK20fWwS1p4QXfUcIZ8OgEI+j3eKa/mH
pKo8sJJMeN+yhyutC3Ijx3560laBxMqwnAGACcOItT0yH6yBXOXTkLyPNl495tJyrjPbdh8UchH2
DfDIVwE8XzpcWeH+goxx7yFhBKIUNw8O+Qx3TudkfE+hbfiPszPZjRxXougXCaBEatpKyjnt9GxX
bQTXRM0iKWri17+btarWczoBbxqNbsBKUWSQjLhx7grYLS9xKtu/G1XqrNpAFlvh5yvtNj9nYCDX
bhXwO6R6JhAvQ0+l6BwNi804TfUbdyYC2okeYqkru42MnNIDG0b+SoIOtSEZQnLfV2aNWmKa+D6Z
0cIHJUmYSu+hQRnq1SHAi+YUCEhoXGic60JubBIUwGXYwU5UwZDMaIUVMQlta0X1qG8sIjDxSMpW
V74OJvAHH2fZNI6uRT6HAsZacuLPHcy1QMd+nGR7O7Hm/vNHXFg7wWLVu90MwpyYwNEcGMqNbGN3
VWz1PPn8z19aO8sOcnTCUV5xvz8ImD7mRa2PLZ9ZHJbh2u/sndHVrZf3f9CWIBMbOLcrI3ch2gSL
kAD0BNpcnCo/gI5/Uj65I3r44p9eRAM9lWnDSz2iNjpElDwPPL/yly8s+OW+21pkCr0UcSzFwQq9
nTTGJHYjXaPdxavBJ6ozfa14culZi+0wN5lN5eT0h3RkP+qZbmqRtVFgt1AWVo0LUXx65Tz0V2H7
0Sw+/4R/Ij862KrQyeFEqiZePeZuI+rYL5xsQ0pJtzU3/RpGG3JtCjjRBGg0WIvJ55uwRKumAj/z
Ce3TastrYW+J6uTJkXJ4Du0guCt6gLtimgb9XThkUCWHKc+GSGYwWFvbsNpczXPpR8DaFQB2lH1S
0KFIRl6Wd7x3zMpXjG1dQqmJcJN1YIcalMc8H4DRDEoohyYQt/O+r9fMA27foYLc1J5Ci20IU6BV
4I0707Mk8K2k4059W1g2PxjXz7eBmcoEyTm0fdvFuJ0dPq37Whcr8MvgMFJ2E2yu0WxdDBlbo1Fc
ruGA/q3ApWHLaAoZVFG1m5FmbVw0lO3UpJqkRhI6ga9nuw8RhnHOt4OI8iGI9NTzE3yQ1YrJoEva
gfLImlKBQnl+TR92aT0ttokwLexJdB0QQzgViibph2vL6RxoPpgdS028Jhl4RT6UU4Un79GJsy01
PaUi/drZYNnGXEGsYJREfBsJex99nozoEoyI7rKvnSuX4nhtZY7XWOFwaFN+Pw3y2BawKURT/nNT
56Ajo73gypMujdTi+Edm7XQd1E6HaWhepbG2reVsZeZ87YD2fwJ5i3QExfwMVyKvW3dKsCS05JfU
bMxfdv4CvMv9snUzeAcB5tB/r5rbAutbwLb6853m0ugsIj6WqedkWQ3j8vZP3ZbrOdygnfxaZP6Y
/Yjfv4j6WdniztixdO/ZM9r1PaKsu6EL0632muZu7EoUPwz8yNdTQOWfarR6suuscPplhBiayIc2
REaIt+I3HefpDdAlDYqGaRkgF0BTvM19MH4HcoIcpiYoS8DbvCBCwhoMC9EPEXfddogGRdgdAaVu
PbeOs0XBXqw8qpwjN3q6a866ZB3Y+aHCpHwWtITpOaAedz64H+txBg9DMmK9+S5p30uwugFZgcoe
8X7md00qAA4eJv2CflItYDTAigrOJWV3GyIRB9MUv97ktpqRnUcZAD1/JfbWvPhWuY63gnd8uk7F
MAEIYnnNJncM+FVzCbon+psgX5+r3yNI3ScJZ9I7Alnbvupz5EoljEiNlVqHZmbs3rZ6akdtMUDI
XPAO1wQ53hakAlENHghmbY9pvUYCsDxBPOWsRs7qIzDB7bdJWwLQ8Tr748ydc6SVeim0O2y6bN45
ZXczzOj3t4qRJAXwCclZ27WGcIfHdmjXiWmDW+53Ry8VTZQS8+ZMrpdUUj+2ohfxINt8OxJwLAag
2va2A6vbedZVXHnErF3eHsE7A9SU11s7MzvU2bZQB+1qFyQY1Kt/taN7k03yuVNVvqZnm/gi6+uk
Pjd9tc1k4eDsPNZU68ga0GOhSpZt6iy8q8O2jHBkf0NV5yex3WbddPCgC6STAauV31uVD95IU89x
wZsXVYANkjF5IKUPiEQTzglYFjluiDMeoyYK+HQZxrWYwXIRG3NO5HL3m8flnX9Wf+Cr74gdujAN
y3eOg65lD2ia2Bmsdx0i01ACnpyk7Yg1azwaG2Qi0C4Fg9E8kydozVnCLUFO7gD1JRx26KrN3fU8
tad5bNQRQfenScsH2Td3jQQDr68m/O/CeaeDOFotfWIdax8K4r4rG2kkW1YyHtyGYKVpsp4b6v8h
qjpRD7Ia6owKnZTK3jeWsDDGOfpcfcBoAMeI07mBQw0qGEnb94/S6CyCo/yOEgTMsRp8HKfCP9Mc
+hHj7YMPaE0Ld1QEIn30XP4eutXDBAROx/RzFvCXsnd/6bADf5R0R7vxf00EWjCXqDDOzu6S5w73
M1Jn4/UBJNpBWsQuq44QsPHEZnO9Urk7RK1n/yznNtbMGiK3hq9R2svbrJl3LisfrLHYTmX1CgVc
Edu9WnMZ3tSVuSOz+NbU5qZjkLW0fNg3FB85YOWRZmURBSVBnzVDQB188LBwbFMJbEhuJc9+BK77
gDrIk+AMFnNAtKCYEDeE3nhDCj05SO6ADIa7HupPpduT08gHR5sbryr2Ig3whj3Eaya4of70JCU9
6CZcpVqhPWF+dgpouIlwuqhmfM+85p5309bKcJlK2boy5S+UdmC42bVrR8gsoh15qjX50xX2m5pA
pG+9ksY0UJi+Q3mj/FZtoUzEQnDHNOI1nEalKoa4d5wT4SGs5gpzVGnYg440g6/b0wRwjMc68JOm
Rpv7iPmEmGavKs3NqiD1rzqrj05KbjFVgZEfUeszjL3yOgXrKVyH0KtFrS02qeKRcZy7YFZvwMDL
BL6nXtIJmviMZwjXOECy9lcry3fofjelOnvS5nBUc2EYB7Di1ijAFLUHYtW8cgvcgTWAOxGp6hVS
WuyOuSQFYEbcNzzzkgaHeRx8561w25+SVj+MxvV0FGjJKJl6T6n9XNAKAGtlW/D9mN4LO5VYlxxc
xmLga99HEzHQN7hxnkGvdrYTiBQsg3GxlAYiRBClo7RNb3KIH+lgzG4a6/nGb5oqqhx9l4r5ZFFQ
8kbivQgLE6huwvEO2b4IBbI7i4Q3JAwx6vOqSfWjps73Ulr0savy6b1uACXyc04AjILnFxvB4B2y
n1M5PaSesymA+hO4Nu56lb71mCAR6BU3EwIkdpLpj0WqG487z6MN0qrrpJs5xJ189K2V8tyDSL0H
Vk/12h6Aosa5+DmfazuCcT2JtKzALx3tb7aybvrcPrRILsS5a6+9VoVHh5VmZQN6FGnur4TBBXbs
1UnCei1xa77jXZjkvO0OtcRELAWc3Yseux8cgANjfYOK9Diw4Jex+d1k2A4B50cpBeaYrH4EvXoJ
e/8bgTXkiqX9JmPFc1g6sJ4AAowFaFLrSH9yy4nEZeHuqEC2z1XzVmN3jhqpho1fQfWG9gZ8gJne
AiV0MCEQmpk07ykbHyUJCxgO0J1S3R0UGQ4a7Lo3Z5TwiXNCHtPaeytrs8ORIov8gRxJiKDnkZ4k
rirHtS6q37QrgtgTo46zGm/X9+FvW9EqKj3rxvPzTRmYY2ClvwDXwQGCdDi7F8Hj4Gb3pcnulYvf
xtN5r4RqE0Fr3Djyih5UJcLYTFonpkpPHLMlKjinYINmP9yBych02OHnwBpjDD6L2trcg88EZlvf
vDk5K56smYFRBpSTqNmba8QaEpddi3k1OTkgu7OEasEG8MwXyMQMpISxgAMT1Nqkr1phc1UBsmoj
qZ+dUN3ysb2pCuxoqn3IRLWyB6RwhhEO8LnZFmgr2ZY1UtWW6737ufvk63FT14UVdfB3jPVMHThI
8TQKhL2y6/ShDj14AaQmZgReR1y3t9qrYAimQLsRiowxBdUMCda+PSO5+qgAxAxm1MKsMXngpA1j
CnhgH5juVmIISZz67f2Mw4WQ7Jc3TA9VZjnRMFo6LgUaBTKpnkyRHQKFxYdrNo2qgSEPgo0kM34B
/+N6I10IIVpDX0Rm/wDF+yC69rFBkQo93DSZJhB6Sw+ps3AzTTSL4fMpo3xyacyRfBrrwURg9RwI
gb9rlbLfWadxaOzpDW97ELOVwFGn7OvVINrpZra86jaXM0TIKLSs0LRKV06f3zap/OnMYb7qEY0j
P6zFb+bao5vIkasCc1zkjyCYr/3RQ5pIw/VrhCWs76+zun9Fz/mbrPwSzrDmZtAwuemdR+nh9YmV
PtisDuKBjc9BEH4rKLruU1IlrTemyRh0+FBFbWFfV31EZPhupu6mqXEITumx8KC7UhqHjVy7cYrE
4Nqz6wadHsKFowa8LeV9k9rlAfZrmBxB3W24JcXJ8W0PlLEO4VKXHN9IohEXsC3P+tnQIKvRl1ur
NFENxj2byyAF8I+1J2LQgBG5jSpeQ3tKYdYy2jCHF4QRMHFzYmIPp4A6Vjjivwa930+J55Y4H6Rj
1m7mwtT3FST/Nw6j+UOpG36DJEf7mElWb0rLzR+YjZQU0GrAs8e1ha7kiJUkvKtgL/A6wATxSIAn
0xFa3Mymtmh/V0Ad/wu8qhCS/tbpZZzhJLa1IVfaVdLiGDHbpN7BxwV9jARJ/RM1CDS8ElW1M/Y8
uo/AEYsmbrF5oqUdxm3SBHQCUtsa4PSlMCeSTNtZmTTMK+ooSNPhJxAG/W0qzYT9s/bGO4Nf+upK
Hf78/Lr2YSkLu/WiHAASYp63GSp8YVU0t96U6YNTG+vYpdO9U4XXvBL/akM/SC8sGSvChLWlcdI7
kHuxO8E76kRJsvPa+GRv0RdYHeqdN8AoIIJdXhTbvx+918fy8bHYpFeujueE2kc/YHFxFLQHwq0v
xKHpZ5CIf7PgKHHnqNLHEjF7SrMr999LA7qoFoRZU2X+5MDP23maMYvKcjsAou2a4IsPWKSAbI3b
aztJcdDhDVScAB3Gs3tEm+mV9MaFF1i2wWbtTItMwHoSacH2T+DjUqZ5rk8MNgCg/VjX3J4vJQoW
A0WBvsw72aJaVLkveYlrMOQG3yavuoaruZBaXSK2GpeMdpnX8tDiKl44bDf74wNuyKewyhNLMX1l
wC7k5JYoAG8WBgA1pIvhaXg/aLapCzgxfr48L83aRXqY+9IuLWQx9+yca5wbwDfHHLK5yba/Ixbu
Zzm/tWg//vxpFz7J3+LUPxliJ1OB8P183I/sCbEr9skpLL7k7YZIs0ibpWkfcA/dVAeHNWUZhWWV
vVLc5nKQ4WR+pVZ36Q3O//2fN5jnzNhd2EzgIKGpix+FNcRN1a4+H59LS2PxNYLMcWx0HrXIDX0b
QuuWYu/ty+/jLF8/f8CFn79sqE7drjJgqDcHV5ItNOI4YaHPJzobol2ZUH+luh/EwWXftPYHtKeV
U3tA01gKdb2q48ABmp5i47z1/QxwidCzEgX77WTWRQynbmvdl5KDJNbOW+vvecG0MB8I2vBY1hW7
PUPok68NwOL7ORbx+wHm44eBsD/A7cLbzvN/jX7/8Pnfp3/D2Efvv9jwLFQuygFq44NC2+2joh5a
FtNCQpeYzvODqYdxiHDOoZtOorc4Uu3YrRvHCb+hcOk8atc2AmchNex1H5JTez5ejKFMWWKXM33n
HmlF0jODmlSWkRIVNl4N21FK57l1S9LEAdCLoKNKE+tGoS+sY6A6hgPHnSF0hO5i0RE4hvf10G8r
IT1AFGp3eKC4Rd2L0Aco1e/NjOPZjI8W4ATdJTqzQ3BgO5KvhaiztcUaAYklI98xm4LvedjXL0Pj
dq/g0rS/0lC0LwqB/EUZWiVKT0MfDXWINJ8goEsTCH4zbtV76lryGEy+OJC5cG/hdMyOIPvXAVwG
+mJK6mnwcTFHFThqlBNqoMBCymKIPRH+St3PP4EHKved21ZxMw/dcah9gjSnV2W4jGWV2FK0Ce2C
NCMPeZ/NT5Xv2ImjgnwbBuEb9XHYr/Jy+N3YmbhpNQs3uPhPd3VpHv3KewWnfdj7FH1M0/lA34Bk
eyCcWonD+x0J8ZDepID+eU0OZi7MeHtTWchoZF6kQkrXZZhXcWgatDMW7W1FXERSqAHZaN0bp1Er
LxwfSOYj2NYEh21e0Bu7dJsE0uidLxuRSKXsREyBH2fQgCfEJue1lH73vMpJJCi5q7SCbiooAx3N
Xd2uUOxTkTULDLChr7B0aSNu6ZvMw4HLGoIq0YzeGhbMm6bIwSyE32zCkSmIJ1y6og6hAP0vyD8T
PvYJilzjGuZNSG1Zwa9mFm409e7fF7R+G7TdRza8FuIxzPf5xHxkfDI3KjoXHex+hqg4uOrcZor4
OyKxfOtkPt15eXBXyUFDf2DBtSiwglWW27+gPqm/F37G99g6q42o0fsL6u0UnHLLNkAN4tNMrWcd
c0zTW9OwdnumsWwI4b+LmpEN18XtlLITWJCoa4bWfaZRD8wZL5FBZc3G4UiZaVAcN1yiIuT5tb/p
OoJ2nAbzJnDcsEKKeAxyaKy8YS+Azl6BBDzhp9cPtPNu8Dm6uA3m9sYoeJSe//Rra1uPSHBN27m2
uju/JFUUZpztrbYXKp5I+rOUNUeBAhDlMrDm94FMb52Vid1cBUDsmhrVSqR1oqaewhXKtKjJYvGx
uOhtEYe4Td5bLu6ABNrcGI7MISzZqyqRfWi2GRqioypkyDzbCI4z02bXTZMLNIH32pToz0rzgUaA
4bxQIMmimc78Ya6RiKGhNHvqzXVCeV1uVNgClYS0UiLd6rXDZXbj4IQZZXlbPRYIQWAye/hHgK4D
0OdJBMjk71amD1bYdluAzfO4B0Yo8mFBGYcNb2PbFS9zKr95pfS2oIP30eTBS0Y5HSDarvBv5jlF
nrackFuc5bRSiuV7z/Ml2WhTS0gGXD92C7c7TtKGZlwaiRwQiChIodf3LacMSZHCIHcFnrRfz2rd
2DYouShuaK8rZFQLhJASXcXn2Y8yaimH/CZoVYEaSsB+jKjxwBllKGMGh3AUhFu14mZubnpcV98b
gdt/U5XVPvMH1IsB8zY39lwX9x2beieGvTvka5rbPda8QzfN3IdJT43cWv74Jzt32BMH71yUvI4R
xv3YAe56HQwy2KlBWT/nIKxOlWjK1Qxe9H5EPh9p/Al5HrTo5+4jG1XVbF10e9/mgJnjYorK0mms
dPE42Q7k4HVYtptcB2lChcleNBx5V1lbAfg+tDpCNNIbzfA9qQfafTdYdhv3Zsw6WK47yM8a2MZa
xKHbwfWt9w7sHyShkMd/qpUrvGhgE8vipgv0lnp2JVZZ0KFAZLdWc2w7j6yZcsMGbWXs3FvGhzuq
PeQ3qO/5PG6dQhSQFY0zFj2OSQppUE5PKNeF30HKt398vsleOLQu8Qa0V56AnAfO4ZV8GIfyBLvm
FxiJrmpV7o1stpLIK/v5hRPZ0hlaDlYejA1OrLI904aeKegfILzjo37J2pP5SzPo3Mxekdow13Lq
0Y95Kp3YqYf9EE7PAQdJ9/Mhu3CHWOIRkY1UnUKt5SCb6d5QiXLatba2jxXKgD44/z0TZ9UQurrH
1du7V8d8C/RhvO6iHULQNw/HnoTemz2Y55tm9Zjtt5BolK/TFSzmpfPs4o7XSNRnW5iRHCx7inwY
nzS3Nbt2lL30xxcX4blQXQ16+bTvJ+eho/0b2hEOVe39+fyTnIWvHxwUl1yWVHceIxx6k4nplUzd
OCjp7QgXr9BFYn7Q9zNASsa7ooS/MAGWkBbLFiGu9RgprUbsF8qgTlqxYP35u1xakQvpD/DnY5tl
6MSx03Y7oqsr5HejTe/SWaygZI7Gud587UnnhfrPBaxCl5LdAJiPPBjbZUMBZL3DH0jdwae2fIaL
57FS1pd6sbA2F7cFJEJrB+pbaFaabAAnopePuXDgONWZ7MrIXUgiLAkk2SBrkfNq3odKREAE+3AD
EoKj0v4zV+n280E7D85HU20xk2GVacAOTKd9Bww4nMXuleOi4tvu3fYae+/CI5a8iEB6YaonF/5M
TRGLMluhhp8YKqJ6+P35S9gX1uOSGVHYSJPKOicHtKO8yVvzVO7HYoXNvH+b3rvTPvyGrkjy/fOn
XVidS4IEDvCFo2zSHdCNgMIuoQwHWwKBK1AffrGeRVZuqBVCGlxRGENgSkz9FanmhaW69HoP2nzK
RyIBpaH9LvfoNnWc98/f6sJsW5q725w6LAthCgbUKeik3fcGFX9RHTr9NRnW/4EmHElH2Ruk8psZ
Z43mtwMkDvxw0q8F/CVqItWVWxc42++94fvQa77ReettjeP2VxI8l777YjMzRAc5TFFgs2osfzP0
tnqglmzuRc+HQyXOziRO60B8N/eQ64XXaEcXAihdbGQAzVe61QCWpEzEjMt4bjtsAnNk8uzczRj5
QK1/PgcurdRFMODIwQeQqmQQ6IOJWkF2tCJQJEYGogzQr7zxx+fPubBcl0yKJq/7Yi7YhCs0brHl
GKmgX/XQBH/tz59H8p+NoMS5LBTN1BxEmf+ZiPUmpubR8VTy+Z+/MA+WDIocDhy1RWR2gEdMXOl0
H9DybtTTBiKB+7wuVg1XG5l6VxbmhY+yNHhPizIfnZlAEpyrBFCiCHDOOASEyHjdlZ3zQlhZkig4
hHmVVbfz3m/hbJRqfy3a3rlyvrwUnP8eDv/5HHOAYOVywE30AEMjmQflXsI9GLcVP8CXp/Yf1NpA
/e6L3KERJGI4sI0zCWmiPK5eNW7vO0rPd1FfsjeHwf3oyk+78N5LJIJnjQGBBL06WAYyZEVxOpA5
xFmfz5MLC/f/iAjw8sxgrY325sxZA+WFCrkVqSyLp9beYXc1Q39lRl560jmm/zPCDIHbsQzpD6Gn
V7YnkrBiqwz5EBAK94UOXnsUM6+81YW1u3Qtt6qh9lqD3bxPX1W3Md0DVCifD9ilz3F+5D+v0Q0u
QWYR5SU/r46Ck1dw7b/Up81wAvzv356KsAlggeruR5096Xx4IHn2iw3XWssuNTn8FY3+89vhgtAF
9ewFe0h0h6PrQXmggmxaIWvnJJns80dmIOcMBsta+a2eV6RtrtGDPt66kQ9ZvNvsZO1IubPH3f0s
ABxvaDHfWzJfK4lke8C+ff59Po5EkB3+9znALKbwsp00FOC3DPKA0RhEbz/u+5fPH/DxBGBLpfYo
XC0HyGIPBqays3VfX3NhvvSHFyNUzFktqK018Ir2ztbmCSiRL/VCM1SX/jsqvczO6nvg4yd1ou4p
d6CfVFOs6q9VRXGL/u8D0ryU4VjR/KCN91h19A9rg22mxAHshMevDfxidYhx8rKxowVIInRelZWh
K5YP7urzv35p3tD/vsBkh3lrqUbuc6SFVqDjIT80KOcJxrfOs/Ft+aX2RbYUaBdWN4Wz1esDzEHi
xnrSbRgT78rx8tJLLI5hg4Ojto0elgMfoLSxqvbJTvkTOpTX45hd+9QfB1e2rBsDMaaRzMY8ddRa
QwrlQbSThveff4YLf3xZLObEcOI7RKN6T/0IIDwLnDR3SJjIrxxVLj1hcfByZGAyESgECM8k3byh
Cjnf6kpwuPABllHOsTxj14HUBzGvfbOGj/qYrepi/fngXIgQyxLxWMu5zDzEtiGHbRPrImpf2dUu
/e7zYP2zMwg7QH3HsfUBl+vAvyPeD5kCpHPlr38c+9lSREM7nc+Q22JaWqNaBzrskx75gj2sQZuE
FX2xhSfiNWO1j88ZbKmkGY0zQmSAQaJqFkkB1zCcMpxfJnPokQ/c/UXbrkFLVU2vrOhLX8X579jR
EtaMQ2Dwdrm4zQB4z31+Jet1aa4u1nNbIRctPGiOVC62eecisz9uTHMt5l04EDBvcZfqTGFJhDaN
7roEalLodvWj1667o+7WbXbk9pcuO/9nXQQKBx9B+NOHsZg5tJMmMbI7eNmVYTrv7f+fH2JLurvj
tm0nRtnup1rwfQWB/07nLkH7c2eDL4uSFONAApChbfceNe0VtBU9D9NHz13s2MA/UcVVww8BTxn0
40LMv4Pay55AzCNt1ICydMi6bljbRZrdonHJzSPd5f3KrTtrb4LG35SSgJDDJTonphSV7g4ck3cf
VfItDmCgZaEuO+9davJX3QzDeyVq8Q0gfvBGpVXnNy7FWmqt1oor1IOfu0L7+e3oKrljys7fPg87
F4LDUhJRat/r0O0Q7ogxZMNgD/M0OcqUKLagbD/PVF950IU4sQTKF4Tbbgcbqh0IAs2rkqGVzCQP
HrshQP9EPZMyjxrtN1fQ6BdW17J0MXnAIhWTF+y43Yz7FGw+ND0MWqPjQuIY/PngXXjIklgfFiFr
XNdu9j6H45xUzt9mcxdM5p587T2WxRE4k7QGmdFiXwohIs/JcxHZJEOpNXW8K5/m0mssghxkunCt
AOZ2H6bZu1Om6CZF1XLUVXElRFyIou4i1HGEoaYJ8mA3FuFdA208kcPL1z7BIsrN9QBB6BD4YJaT
s47zrBFHha9j/M/nD7jw25elEI7q5phSy9/Vej4NmsONN7ySz7uwJJZ1D/RoBsQNsgDgl2BHcnAq
WazRBlXzF8h3r4z9x0YVDPeD/25hWQCzbyZGf6dmf2PDzbikkFqXelOIO1UBnXXfIg8AUflPKa85
zV+IKktofYuAomDxCTqXOz1ks36zg3ydaSjJq/AaYPTSM86z+Z9jDbNcyazAZ7tg8MUa9mWQAc2a
xbVPTYLIfGX/ufSY87z45zEcHWtOATHNzmPmtqroqavISxMMmzZT28+n2IX1tyzk2sqz0VnUhLvA
y8O3yWu7By9g0Mw7HuTvnz/j0mssliB0dW7K+yrYmdLcu7BzsX3vlKf9Op3QwvC1ZyzWIoct5WSg
l9/Vk3uvQm9TOPM6lf5GNl/r1GbLUk6ptJrcLqQ7HhBok+AKnuJfg+TzF7jwIf6vitM3Oh37gGJB
jgBwelHt31TTtSTZheW+LNvgWzpog3LpDlSANZnyOEQROug3Eg0srnj+/BUufOdlgQa8285SWAI7
+NOJaITVrW7RZJGNE5pc3eL+86dcCIrLWk0adH3aZ4zuykm8ZEDERrN7TaZ4aZgWC24CxDXjgUN3
TDvxENA36IcgoivcO6uB0AHM/WuZxEtPWqQFQFgOMgqeLlqfHPFmoGjZpcg7J1Wo+M/WwPOqbqvi
SrC/9GEWmyzRDIobWQe7c2usKG/C3joOqlkzCJQ+/yiXIv2yUFPk3pwT9PDsnMmH14MjM+8nHQiF
Ao9Ds9hanouWSSh+4ESuE0pz+Sgcn6KtywFW/MqvuLCG/v64f+NlQ+cxV9l8HG0FeXPX6JWjqnLr
+cU1oezfnOkHZ/O/V55/noHGY0CjbTkdectmWE9BOvVojblzU5LAANSXDbdgJwaHOUe3Z+tS549t
s/nYjwXUV1XbkAdsvCUHasS1yJX3vnBP+XuP+Oc3OUHXwsl98nbo2w621sh8cHw8BoFqZseVzcod
R/nxLa0UwwVG9D+/9tGXpSyprSKQlkV3o3JYtZoLiJZj19PyhOehc8buG34KYc8c+eW5qdby23aN
DnAUpGDWtbryK4KPb0tLCntOocRyg5LtgD2FnjiDI5q1DooArW8MEpV5VXmN3SeAx1Q7d+L5XRtk
tr0OeV9qSLyxwIkTpiIRjdVHdoe+UD7iA3GrqRKrU+66nzv+8vmPvTBDl+Wztsu9rrIzNEuG8306
tVAjo1ISWcV097UHnEPAP1NhHGgT8MJiu3Yi+hFiO4jIddEkQ5g6VyQA9Bw2PlgCy4pZ48LZI7O1
vzNDnYTpj7GYQDbnu8zzMHSr1M3Qk/XHFTacS6zYCd/BgImJmxC/2RgFto51yNFJHT46Ej0bIpb9
C5BRfbNDLj9i7qmAWlc2T6J69VMIOX0frVpXrhsXIuGyHNdrNG9qPvu7/3F2Zs2N6loU/kVUCUmA
eAXbcUzmpNPDC9XDPQgk5knw6+9yP+VwgqnyW1e6ClnT1rT2t0bZPcP+BbDiH8jFvdPtz8vtv1bA
Iq7bQmmT9453C6+qO0XzoIdQvFQSlxJiY1e4wuLgS9a7Cwe8lDYJ9u6QZ/JQi64J9Thlxx68wnBy
XXXnFQB61Q0BTqxP3QORHcPjo42727hVOy5c9udyfdcG9GJvRwfcJFlTN9xR++Qnd4MTdd7GUF5r
ysWWzi96lSurHe7aXEIA/OgKvScWeCHzVgbRSgnLJ9AkljgZFvVwh2QCgCraFD5D7e+UbOW+rTTO
8hG0s/0uzRM0Du9fanOayENjbezbV3ZBf9NMPsxzz+QwRbHx02HeXFZkV5dsd7lH/w6jT6b38pEz
tps5dqxyuNOAXAohn2rW/i4J8rpzJFiCS8Gz9J4b5JWaGVmyIwSG2A9rsesL5LRXIrBtcTM6Y2jb
NNQtf54T8AAKD7KnLQdEeh4Dn/3Gc4t/rH6SN8JLq/GOKmm+DbXv7GaFfIc2xyUmEhKGg2O42qci
Lw/geZKfc5lAeJm5HJsPPQ0PsO+Z32Ifd/VBKZFGDH9L/Y4Lv87sfQ+5shBnQ1zPW+G/XW7WtTvR
5SMsOPgsZ/I8U2jnf49xd7l38M771uPngMeuiINNgbD8H12DKyPkpQI1wo2x/7lc/tpYXwQmmQJu
6QkMGOrU2W8tSu+I9Fe683QlkUkUj/vL5axsbJdoe9UnEkm5mLXVNP6KNZLB8xwMWzhgjgTGWB4W
1csFfTq5kOJy3gx9GAJwEzAap1ckPtt+EzSzv6vQvXh4zr5cLuDTFkMB5/3GhwJMVgM05RMFjLp9
U/L2wDLvG5uHyPaB/rhcxqfTGGWcW/FDGQJScsqduI7omavQIy+IzCbbaKFPt4X4+LliHz4OHFAH
sqE1wxuwRfoiEj+slypnBza9QRx/huKA5BFershab5z//qEse+p8EEcJUvCR294LuavoD7pFK177
+Ln1Pny8ptzyRKpINPb9HkY0YWmlO+PJ/XW/fTE13IJXjsemOXJAFhoZ9nsqVOPGKvb5ao1eOO+i
Pvz4lNWq5XXbRDJJ3S/ejFEbQDqfyBAmcPre5C0HM9/CNhUugTfCcH+nFJa4dorlvs2Qfkp5u7H9
WWvIxWpt5xTpk6UkeMN6pjjL2tadkzRXDoHFep0UReK2pT9HdO4D1f4433j3+XW/fMmGBB5oTjpR
kChB1t2eJaN/3xvfO+HZ0t6YLitzUSw6CtvyrETuoY3HJICl4BLU31VIKd941FmZjGLR9MhlKInN
RjsC1QXPlJBN7ucppWfWkRslHIBDhmTsNzHlfQcEzhT/uTy412q1iGI5TZTbjc4cqWJA8hMyK+ut
tNyV0SQWwcvxp1IUcWyieZK7lOjbRkyRNXiHy7/8LxvvP4u844hF/OoSVU0OhJeRH6fTH7tr/Sak
c9FOYdK1dG8MF99n3gLWiwwdg8Hm5zlHCkoio5YZJJGeM2JE4MBr6hDH3nxCSsm4h54kBhZEEIK7
h5zuC89DctXM0i9ZD6bNjQYT5IGf0fuQBhIcTorpaLuD2GfIZb/X6SjAronj77xu4heonKBHLah7
O+gaFGRrPKOHTBFWhPW7zmv9JAC8wwajPkf6Vj2UsUYqaje+ay6tY9/I8tlSbXOssiHeWV2pT5NV
Vi/+0EGO11VvVe4n+6r1JjgalPH7wIbmtqz9FDiW0cKK58u7+pw+Sl3fOjqVUn+8jAIUlWv/1Lm+
+88sqiwOfVK2NwJ+U0cvq6Z75Allj/FcllCJGvbTwLwaj/55PJ+0lvUU8NxrcYM3pMXr5b5cWUuX
mF0/55ZPp24G0RzKiwo3IGGqmApmOG2EiZu+XC5mbbCf//4h1jYTsCBO5ZiIMHjduE0Lykc+bJx7
1+qwXCZmJPy7PT4+F/QQT28zcMnpNIaj+X3dr18EUMlAMx9niSOUGshe17QCUwqeQFd9fSlgY6yw
KG5l6khrmoSW1z7X9dZR7fNcJ7hKL6IMHqyTSiOTKmIjyKiN9uyntOnnJypt+e5WnP9QSvD96Mv8
SU+WFxJZDQ+gSRfHhvtzivRgD1myFe4LLM+iwERhK+dMBicmu2p2rh3zYzzWzoMYsvEWV3w99B2G
IlLGm8Zt59/6SbhZkkwn15ndRrt9pFvw0VQPM5exgi+M51VgwhdtQJGrH2BTuLvcISvhc6mdyxlv
msIFglgmgKZlfveQgfQWqrTeuPZdK+D89w+zQfYIEbWZ4B9TW/3O6QUwUE3sfs/sztYbG9i1MhYz
DkY6FRGQ+kZ+9uJMoAP5R29oN3YUaz2ymHFJScuyGcYzLgGoGJyPEueB9nsXPTN0v9P29XJHrEzs
pXSOVmTkjejg9iuQWJDzgKRpkGd459b9lc20WP29mYC9OI3iBHvxwGnuLP1Axo2wsfbzF2GDZmBC
4hrTRBhCUSZvhD0NOxfYGFAwr8r4cpylfC7HJWvCLWpHUweMYulGNYB3Me7RLvfAyihyF+Gjpt6U
++lkRyr+yoGtsrCDTPmX6z6+2KZkOdixFWN21FT+Q9owHtSD8+4614lg0Tjnjvkwz7qplpPANXvk
eXhSm/z+DbzC/i73un5HfThYX1ePxXRuJ1xYWw52kLPzkjtj4NTvM4Aulz++MoiWUjr4V/Uebu7h
4pbKHziIPAARFgdukd/Jcuumfq2MxXR2fWgx0mrGGXFI3FAR3oSkmcZXZEP6e2CDrK3n+ZW9tkv/
3SHzaJdu1eKwkJXpKWnrUwmz6YD5FoIIALsWbY94t/hh9Vv5tp8/f2EILOZ3S228gAkb9FkLHopz
ZUqwMBPlPQAoABihMWXxZZZeG2YCXgrJ6Oy59tXe6c2W7ehK4y61ImWRu8WcZeJkSTivC3gZ237V
7+zaO9pV9c/lUbI2TxehxhO+IlNimagAqbUkSUiTX4pukalWqrAkYMFecUzn80St8/onznX2vTNO
FW7yjPidGLm1ZK0Vswg2NrHrMTW4c9F4G9yrNmgsDJGhqp0IIS7bX9VUS6RQXiONTCSOHUk8fMm6
27uiDYA/Ca/7/LlyH2JOkQKtR8pcnKBrOyqoswMvLvxdDpvb6yLCUjTXC1s7biu8k92OAU9fGeAd
A7sf4+vC2VLAlpmhGZRw/BOa6pCI4gEOMjddrzeWlJUYsBSv9WnLpcmx4paAQodep6bbLgH8I1AW
AwmZ1GCeaMNxaHT/NGe463X9sgg9lmXsrhw7/6SK+SvCJzJfykfb76/bqizVbFNsFz03IDK6/r6S
HMjI/GhBujlmUJ9dV4PFHC+aVmOBt2mkXef8hqSnI0xSACXp5byx8/38Ltxxluoz1+Upur7B9Q3Y
g8hTmG4gegHmZcpDyw3RGZgrl2tz3od+sqlfKtCq3B7hjF6PUZL1j2U63IvZe7786ZU4shSajRK0
y6Rtsb2Gbq6UDG/OP1jShWXmbLTTWgmLFb/iieuKEZcquvwOJsuuccytnu5TwFyuq8Ji9z4CjcJB
rpoiaNlAI2hTBqQUqK+dJKGbTcVGMWudsFj4bWW0kwyxewLjDk9IDk8Cw5OXy3VYWZOWatsSdCsq
+io+zf4j4cjcJT7oM/y6KLXkEMTYpZTJaMSpU19SWx5nA4aOvxUt1jp4MdcoSY2tJBZt4FVjCO+S
+VR7gL52LTh0IgMq4HIbffooA5ztOUh+WC2qmAPlldTi5FbDLafF//TX0rHCwtQ3qcSj++VSVnpi
KWEDYZ4AIu2xSObwr1HxrHbNoKfDkM1XLntLHRsoubVDmYxPJdpmsLGygn9tsWRjVV05cC4VbLhM
HKiaJ7QTnw6jd+dlPHTpQ9Lda1CTqNxIp1qZD0sJW0aK2QaNVpxMEt9A7PWQl1tpims9vZjRIlFx
CaOwCX5WJHtO5y49lo1KXzjMOkJnhOm8h4ez98sdvrLGLqkDUDwNTV2M/klW2Yt0kOw7iru4mr95
Y31My7RDyifkNMjg3wi5a7Wj/x7HeBrTFsx+deSnRRxRaDzfHVNWv9se+JyW0PJxpl46bcyatW5a
bOrn2E+RaZjNkd1aZZh67T/gA3y93HRr317MfJDO4m6A7WI0MuRcTMz+5dvexk3fyjxcyrIaVTuS
cTlHg7K+w+n11yTHr/mUbrxkfC6Bc5yl4Gr2phFOg62JkiKzcTfjdA+aFcOvoiPdgwNbzjvRK3/H
k8y589WcwB4ag4+qfrpL+ljskqyWezep+PFyW67V9zxaPkQ30bTgmTkCFyB4FejgayVncABnfnP5
8ytB+j8Mgjo2pCRcnJz5qyzx2ADTgxpadjfNNxIt1ko4V+xDBXpA3mJDqyyaiupWd/wtdSxcX7vu
U0nA/btcjXNrfLITWkqfhsY3pVFnSDotg6a4Z31xaNL7GhJsX/zvchlrPbFY6NOisuCVm7EId6kP
U6MjEutfNtuyLV4Jz0vhU6udsRFNOkWe5eknl44+DZQTM9xTzN0ORjnqvYkLB/amI9vKs1mJcXQR
BAZPgk06DyAZV6A9+1jTLAB8OjDy02ea49HIt2Kg3eCzcbkJ18bCIjBkECsmDDjdSJF0VyYyKKpX
B9cltr/13L1So6XqafRANcw7P4vKdGQQZcL+8Fs6NyCgTlZXgUGhvPuhLfCU5xT1L+pM3UbgWIl5
SzlU4hGSNTDpiHKWnXC+h59o+3a51VYG3lIOlc2aDcpvcS4y/hEuTrcsxt2bzTYW7JVO+Y8kquaw
q+hwFm6LGZ4GNxORoS2+Je11u8y/9JAPASABPBPKNtc7UU881ZLBGErAPsfeCJB/xTefzP3/aI+M
DT8ZmhZoefOYKPmQJv3BAj9RquJQUusNdoBNYER+G7N5Cnur/g4z043GWwk8SzoEpA5gXHpqjuJm
kE+Kd9VtSwvn0Dnp2WMGHXb2Qt0YCJ/2FLLglxHIuN3QTG0R8cr7p5ApxRNj/2SJvAdoON8Ic5/G
IRSy2Ibw0sNbppNXUWbbIZw8AMEF9hXPLSFh82FmIoJjwBUDG0Utwo+jlQ/c5pnfr6Fcy15qPh9q
s1GPTyckPr6INQJ8TkxFUUTwmuzh7DPo3QQ59OVfvtITSyEYfCNyHhuLnTo9BPDHga/Q84S7sKK+
0vJuKfefh6HBIaPhpxp+NrCx53B8UV53wH4z3V1XiUULpXanu7yN2antcUgDs1cgw2HmSCvYyk/8
dHYAerA4msUJQDw5cdgJBp7glBq4fu4gklMv8Ksrw0EP0FbTftjQDn8aJ1HaeUR/CDTd3JQOLPJK
vIWUpx5qKn9w762x3Qg0K31OzpX88Pk5w0WkhJr+RK24DmMNRfCcCBvGes10o4AIvLncLWuNdi7/
QzkSodF1MkZPrKx3eV6SA+vjN39EekNcPrtSbznOrxV0bscPBcE2DvjprmWn3mNt0HlxOGRgXCn9
D8npjaXFFi9praDzFP1QUDLVcy7JwE54cUY2rzpRAqiuyn6aYnonyZaJxVr/L8KjmwB6wdOSRFXy
U8gp8AG413jtvNwtK/GELOLiOFQCWhewxxosNZ6yscQMGyNr7Ycv4mA12BCOUHREJeR7kvROmPbF
OxuTrQy5tQIWM10MsoY0voU0bvADXBablkF0vrHz+fzjSLX/d++6PivdzGE4MbXwrDf8xhnBfHO3
otSnOzruLpWqkxxkNp3VPBhBzgNkn3VkwaCikkV1fg12IC3z9aFq8+QGFpVyo1KfT3a83v27UlkP
zr6hDsiZ2joamAHzvpCQb+QwwHKueqxB1RYzncGXqa0900RxWhziFHeTqdc/gQL82+m8jd3X58PW
9c+99mHugelcd+3QllHWU2AqzL0y6VXLN84+//60I4UniOj9U8xKjCoSqJzA8mEranx+kY7mWczn
Cb4YpLAHElky/WKYTu/aWv+vg2HbkAzHCpB6q9K3/tQf05TeXJ7la4N5McsB5G9T3XpzZAREcZ0b
Npk+5hBzXf7855tV1Gkx1anulObwLDtZcxGfkgG3rgPr9fPkMf4osqF5ZaZ27iuPpkgo96T3ZkpK
3gnytZ56Q7YoDp9v8mD2+e+uG30w+rE9qqNOGnhaNkgj02EJJlEGD8tCmh01W8zGlXQGd6lu7Ulf
+VYx2icGQ4nJgvVWg2tyEwBAAgktEOXK3edjeiCtCqZBBZhsOfcBEXykWMdFTyIJvzr0tDzr7a9L
j3HFYrOQxIkjDW/tk2k8WF/UrkvfXU+JMM8H4JnAJqn2l/t8ZUgtFRROyiCQiU0bFU155wvyIFxY
gjrNRqRa+/z57x8m+OA5QPaQHi5/rnUYJa4PWbGrAKS56tcvdbCMdPD6QwERZJNwJW3r/cSS7zBP
uWrtc5c62Lb1WloT2z5Vc+PtcIjOXgTAELu6FtXGGW0lBC71mV2MTO2+L7DPVfBnnJzxtpvjjevI
FQYm8AH/bv4WeZXwJ87j0zg5/6sr65BZjwxJzxSPTIKFk8lum1rsk5bs7IkfiSruO8VvKnAiVJfv
LnfSymolFpGysmbdSwsi/86G2UlvkNn02LJqX4NffLmEz7dw7lI/7hTagnpc+SdiJzvjegFMsUPq
/pOOfsDtfmOwrdVjER1HzylJgWejEzQMewdes3WvH2Fl+2gmuZU4shqPFrHPMKfG27nTRNk8jCms
4bLRCeAvjTyqmgHQ08q6DJBbkp8KAOBenKIwOijUOB6AAED2vN/j98HM+y0f5xG+37Mqfnherx4T
PwbZZXItfoPX/yripQt7kKvafylhKsBfk76No7/ukGtaVX/wIKUCYPj/UBhrw1DTfbtc0EqGnLtE
gcE/0srBUCwj+qP7Zg7u6WBu+xsbtKug++W+8Vf3MXkid3ihOL7qe/kl/XW54LU4Rv89kfgE0bpW
KLchT1w/pR18mmezv/zxlRCwlDARjtM68lT6KE6q95hRGMLmG2N27dOL4USNqLqZ4VxAdP0ISPxr
0lVbZ46VNlmKhizWgkicTkDsA0iPJOIaXW6pF0om76qLDHdJAcsaAgmPlY+wbHfGx8GbwdVXatoZ
2xJf8EZENyLUSvxYCrT73itoRQGYSyE45lWTw4qcnfwcWwINHj4etsnGDm6lP5Zq7Xjw87HtRBX5
UI4+NGk53yD9YIv6s9IjSx21zjoGXCGrIri8HxMRvxUZPQ0I+JfH6d9L1/9cZsKG7BwZP6zmjclS
eOkacvL8AY4wcJ7YsdzUh2Ro+N41PHsoHTNhFACIIFuub2mc65tysOuAGKvacW1lJz0U+f3ZTvy9
1Y14u/zTVmLzUvMVJ56oigwqeMNYlJL0jvrWXa3gDObKjbPKyiBZMtPmFpSbbM7g5ufnEOJ2ewDh
nhtWvRHavUw8/n25Jmt9eP77hza2k94Gj7gjJ5oMGOhYaYb0gPSo/eXPrw3A898/fH508XmXDPRk
U0c9uvDa2gMdkW48p619fbHUi6yzR9+kgNJKn9+mQtYPnsFr+OXfvtY0iyCsOsN57UxlNPHqpXfH
72Newfx93Pj8Sgd7i/UdhiR0QFYAORmc6rLKD/zsVMbtoUdOsKs3ClmrwyIg20lZu549s9MIB5zv
siNDpGDwFVEJ27fLzbRSj6VivClokeRmbCNVPSmPhbid3RP7LqkqACLsjXG0VsjyhIKDaEphPHXq
i/FQdn+qCe6TQICLdgi9Ybi5XJXz1z4JOEslJFGlciSyZU9lNUSFT3+OyQS/KcOf4Tu+a5VQO9rZ
W7rLv89hnxW3mBw+0ho1HmcxfEe2s7PmqTQpsPomNGC0pfH8UOdmZ9EG26j+NGIrFrqyxOONE0La
GKgsCT0GVwG4jBOPXbeCL9WUxdiWKXS/VdTL5MiR/1RA13O5dVfG4tImCZC7pK9jLBdkRt5bwR67
OTvFgr9c9/nFfEp4MvK2n/uo6ODA4tnsy5TPZSBz68qIvJhLytM586wcBXi/2wy9QgEacDJkiMHy
y7rO3hjsgX9HTAkijV3AEyfq6PibKf4+Vg1McYZvs9zqiJWwuRRlwn/RpTG3qmgqpwNDljKQYRtb
qLV7qqUMk3a8GBRp+qgES6KZgS/t0i+4HZNAHoj7upueoZx8gxn5gZdqKw1gZWQtBZpWJjMfWQB5
1HvTzq3sU6GqW+JO152Zly5IVtoguyqOdTSS8mbMkZY6wIpyo8XWfvsiCLRpXWpwVfqo714qAxxf
+T3nPy9Pic+zFYBNXiyQiVIpXLZwjuh7ZqldYhEkizZFsQdGb9ohNRZ4e6tgd3U7yLDKMvnYV0Xx
J+8cvbFEr1TvL1rowwbAifF0N6bYgcZZas6krhFEPZMDg+FsxdGV4bwkksWQwhfU1H1Eyfgwueyk
py1NyNqvX0x5P4dLbD7bYzRbb9SXwSxvFWXB5d5ZWW2W6i2ey3kc7DaPBPJhREnwsPmTcytk/p3T
nVKn2ohbK+2zVHH1ehBto/08SrXZucW4N3BjvVyFFYCxu8RcWSkDfQrWqNFsZ/1OZVrBtxN7YljC
whygt+y7rizGo+dN7OTVHjuq0akheFXJLUxsBXK0m+5mxLMubj0T65fsCQ0S3wF2BgSIUPd590oK
2n8drCw7MhuEqMaLyW2nYr0v3Ukf6syQvSMB55wTigFmUvfF8UixsX9au6P+j+hY9mmVEdgQ+OJn
nz5X6ROE2nc0SwDItQ8MuM600qcStz6D+4uwrZ3tythYqpEnC+/RxVjhece00L7GQVWHsx72OUx3
qzlIkBt7uQdXNlZ8McJTTzANbicihBrtZ4oLnP3gWOx3AZjbac4SK8RqtJXmuTISl+pko7tqUACp
RlMdB/OEfIC62ti6rZzIlpLk3vU17n7w6ap+09n3PHuQvAxIuQUgX/v+uf0+xLEevs/Y52KvZtfK
+Qn2ATk6KawQfbxN7CiedDf6Yy3inMv/UI6mxKUmx/opS/ekbQQFme1HAFwud/daD5yL/fB5EnMK
s2Q82laDvGWpvZdt+fXyp9d++bnID58uazyqZZLlEZahm76r9xAifRFed7z8+ZWnz/9IkFMb7h36
vMano3sYZ7GLq79J2voumfGSPngWlOiy3EvwW6+J0A5bHm2GWMla9R0/DR4dXgVw7fcZt6dHhtzS
Xc2SpglkQVKY423ZYH1aS5R4jgcfGrHrNAoUHq7nHYN0O79wBFKYZLFTDS9v/Kple4h3+KnpPPa7
yq2tk8/n+zYUvBjfrdfMxeRXFPax8Vvn8wY23TiMgO8UjPH0kKv43SrZbe8D52jV7fvlTj1//T8n
IJS6GO1ZncLaYcJbvFMM8w5+nwUkqooE/ZTlQcmRtQfM7FZq9qdjH4Utx77T29AOQt7Du+4uV86+
zbf0qn/lh59VZDH4e1Nw+F+hIqkOgCvSePT/kuzlju/yIUj+wOCpeiifzIPeJ4/z0+XG+3SNQH0W
m7vZxPlMYryYj1WqDw2AHjsBJmBY+c0QpjCjgS3MALOEwkr3l0v8dIqjxMWNCE0r3jaVA/kBz4Zb
N0/FHbAAsJCuR39jO/xpnEURi1Mc1P5ktAizTzpzvzdApR1xrRMxzdrDYE/exsReq8hi1ZN6dm3w
ZUhk6x/2/FK0SCzY6JWVTy+vqelkGosbPmNX17BwTtvkkBe638Wk2bpl/6sJ/GS0LS+qka3Z23nh
1lFBNdzcYTg3/fJAW33PNLiMpfFcP7D8ic/hLP4kHal/Q9u8K9KqveOs6g/IHibAoA7itRK0/uGk
FR7YoU6Lp8DpY3fXm8zaCYZgW+mqPVwePCvTb3lnaqsU5m1xTSJVzl+ZU75D07Dx6bU2X4QRD1cL
wpeefULKfhu0tsG7r3iOR3nV24PDlhdDgw0nRAbzCqSjOGGnyx18ycOz1fnlpln7/YvoQfwYCS8i
AfbMHk5tYt8UVafwDJ9c2T6LSMHG2YNPBYBdxnkZ65+6/J9Rv6/76YuQoKiRCdzMCDzHanrn8ri5
GT097fyE2htHyJU1cZkKC4iJ33Zl4584T91d6bNOBg7uM0+tZ4E3W+ovCmGCEBvKBa78awSU6PJF
iADQuJGKaPvUWCIOphYzJPNxOikceZWuymHLqx7WVU5OKYhddTOHQzHvaiQ3OciIV83+qt5Z3vTA
+yVOZy8ViKb9cF4ifrkzrpgbnvDrIunybqThRHpwrEG8HhW46Ty/rSr1II31/boaLKZGyzs+tX4L
Z3OvzW4tH28sFJCbkImx2thZfn5Lgn5YTI8SqQol6zz/1BTkaMx0OxPvxcndUCfN3vdbeNHyIG7I
ve0YePmyfmParwzs5dkSxjwur4cWby8x7PTiJH9I/eIe+cuHmXdHOPw8414mCRyQrS835jkefrJu
/OdUqSfWjAqTVTgt8lyLWy8BFQHOe7cjc/5cLmMlzC8PlGUn5nkyFTnh1SQDgCV70dzf+P0r316e
H6vpzD+fMoKkUPYOkFQbSFpsUQFtQs4d/ln7LDbBBa4kPePkCGalzfZZWnfPZGJ+/DgP0vteesLA
UY51+Xwo7MocpNUD8uaBTJgGDCIIHWAUkSADJg77vaLAf7pl1YdpXRwzrhTIEM3rXBs3GKmyoiIr
+5MDERyQ0a6E5lh0wcgaukv9udn3Sj6NfuyEHq6GoIVU/+tBQd1Xvp/fVVpXYWYX2V527RtL55eu
tr73pJFwwqieHNH/8RsHqXF9MwddRuYQVHpcvAnP3tXE+UZjD4cW4gB8VMS7gk4ntz1bF5lc7zo+
F7vO5Peylm+ZtN+JmizYbbIhkK19qxAUQ+a4f5LGkAB+Sveccvt2PrOacymSoLR8E/R9GY3p9IxT
ebpPLbw3FUoc+eCVNwChvmSctuHQzXBCaLuwjoffRTFzOKVPLwDun0G9eAUfJzMcJBvFLVf1dC/6
oQ3scYp37mzYbuQ1rpBGvIk0yP+bGzye9N6fvtJJoHjyu8/8f8YZ7iasz380tmpuUtD/Am3PzdHO
SzdoxnI4aN1puPioPKRVP8FUawaWYNYnm8NDUwxu0KmEH+uCAYOSPGkyY2ZCfhvw9kyZmRRAZo41
ohXK37Iav/UKjpjw4x73qca/ilHcM+UyqPyn/+W2z+/zNIuwJ78HdXkC6lyaQ5pJC17aebqXCYlR
59YOyl5bu7qD7I/lXr3TbSxDpPS9qjg7gAnh7v3Cs+HehY4oKByyS8+YHVOVE5SzyAPGjTrYA50C
t9ffWqf6Y8/ICmUdGnM+dVX2EPv0qz0YDDmnhoVH+mLOPHZNhn+SJncDQWwM38x9JUP3yx9gaaCR
v5MJ8WPi3XPhlI/U4AYhi3USlj1hEMJlXtDBiLW3rBtesXQHM+cXljj/lHl/mnJy6yr5Mg7ZEI58
vi+m8tUfh29D35ZhkifT3jcZji1p/u4CMR5MfbUDAunWpu6vJs2e+YC7FsjVAhcGg/u6gpJ9VtY3
V+PdxR8Scos9NgwkCzvbsWqiB09LGI35X3TSNjuYcnahZO1jj5pDR8kgy57tLpBO8kgt/460HjDX
lbcns31TaRc3010D9ytpf+nTJoLpwRyYAe3tCesVV//kBCR7H/DiL15o9vesG6qQdDTBRLMOaYFV
Sul0uNGsKt+8qrUCprUT5JRUx6Q0uN5khR+6VVnui9rBnXxSxqEoYJ4ns9g7uEim3XPXMmdO3C+e
z7+RCZniVUAX+7IDuCb1v09ldySi84J4wi2+4M4fYBfKPXeGE63VV+lNz0UGQW0LcWma548UP2UP
614/RCbAbarSY1bOL0ilveNi/G43nR3kIr5rWxfYzSF7LGl7H7P+dpgE3XHV94cJgqRDZxoR4GLH
C6yhNwe0Z1Qo88TGViOX0CUwK2rfY4AfImV6etT9eLQImjpv4bomIRkzpCYBL8mjM7Db2e49XGWK
Hi6jGq9DMqGB8KQM8KQmQ0eDzOo15rExSRNMBkHBNdPNQNsURnXiXth2G7qDzQK7JsMRTKR3DEUY
NVfeCZ7DSBLybQIW6FgFbXp2k8+sJBgFpycj+B2VWodNDR8/C3Y139QELKcy0K9wdC1JRmyQbGs/
QF62F1zeqHKYA1hqRAOw3bvcacc3V9m3vkeeOrd9xfV9F5K0v/V4J4KkT74ixxdg0Fl8mWzx4tO5
DcqkHMMhmR81tVXoOs59ztwfwPS+2rr4Yyx5V3jq1kpaHnQdok8KA80qV3qPWIchN4r+1snib8Qj
ddjHQ32k1eAhZjAadpUURx9Ci6Ct0/nAx8EJ2qZ9oLKCN6YsfyFpugmsTr2qGaMUxlUQLPbZP3iK
5TCqy14z3ZeHRmGnAUrqO8ubL6CEYssrvO/zwL/9n7NzaY4UV6LwLyICAQK0Bertst1+tzdET7fN
W4AASfDr76lZ9WVMEeGYRcd4AQVIKSnz5HcG7OmDXIg7r1PIzAj9WQHXH+Ys+9Cp5W2r0ckC5OLl
HaRFU5Cr1N80xGmDRkC1jMN71ht8AzlLseFZZsCTgIPhblS7AoeSbex2N/DZZEfaUWePpnH4SHr6
EGfpTU7ql4nVd4CzAjPsjh9Fpz8MR/4z6e6Rmr2ISJ8fez//R2dGsyNp3IUq9jfWlAAcm9r3hip/
yaJ6b9zkV2sItPWYaseh2s1y64+c+tvYTF77angiqeBBM+iTbQ4sMCe7D0lNAKfxrIgaU4yOPzOP
pPRedE6zcByzI80MGB4Z+kLzRU+aw+u31EesoB3CDNyxbxmWrw3qXdmuTLGsylwfbaJ1MJJGhoVs
ke7yYVtm0BptX8V7K4mDocpfkymGtUMtntHxBO5r5ZZ72Yo7a/SemQkfpBglf9tTu5GjH6OR8mIh
dZBTnW+xJXlzvRiIJfdZudZzoZ2j3fPbpOx+or2iifq6omFb8DSyCrMLWZ9AxihFHcjWqCP4atHQ
BUep0QYJ0bXPwzSe7iDBf7AyU24xetjOyCYLe+/yj1Ggf1D7+L824V7glS45aC+RZzjaayCEsHpl
iCWw9yj0RgjfOKUKK2dWa+TDaI19iM/vWz3wsCDoq1aMn0huYvlEJj3DZYSqfngxZduuTa1NyvoK
uN1RBpq7v7FEv9qkuvcyw4+UxlqcZgxFbP3axdNzOhR2JNskjjxp/ZhgVBVYU3FPVPN7NBXf1aTm
56IBdnfwBu8EggJyquigCcCs8e+rUvR7if0EZKS2eV8IMHUr8HSPlooZCL/ijGgGXmiX3VqJesDe
+dlp0uJoUI2Oaps7Rx8TNUpsUUUUjQMbguRM6DfuS+z7YOKUyOmfzFQk98Jr6gOMqMb7TOVW4DWC
A2I7jD9KFncPlZnRoEDm9zBxZ/hdcGMPEEN3A3S1hX1LI7cdHKs+uOcwcDeM3NkKKxvCeurr31Zq
9nBkkeJsgFr0mvIBmaKkIHeNMrx7WNiyV5cYL9JQ070bS4peNxcOLeZQjwc7HbGWus3L4NV70xvG
LdcF2wLBat3WRa22mcabs5Q53TBmiU1scHNbd4MVppqqR+SlJDaVrhlNDGHB1/pHNdI8zKzuRddV
jQoqzldWXrNoNDKyT3taBBw0RUCXHRI4bZ2FNXbJuumdM+GU7JX0P0C5oxtQZn+JDPLknpXYmbVd
Eto96m5e3j+7JjB1BWnirRu72cZpTf/yo9wwNhS0gZM/BfFg8pBjL72N/R4+uC3xQ1T2e2DDWrY1
JtgHGzyhUVwnRQiJaRyNHqW7XI1YA6WLudy4sHw0AKTvUiL23KjJe4PE541rSTN0jNqCHCcpb7ir
yDPtNOQzoEWGJSUUqrQqC9AWn0at5Ze/wGy+SN7F0LySlkI07qCw2TaSffIeWxzhuCNOAuQTsI0W
LSExqo/xgGeukg7ZpyYLQaTIYa7nxFvfqqYwU0SHsVd+pKq1woQ7yTH33X+cQk3YyVTtBoAv8sfm
pn3neMXvoomzQNejjUMnhl29HYXoEBSlu2mzEvtwaNOwhdXwSyJ5sc+zuIhYrd/hNsRDJUZ96EoP
C48trUiPpRE6MJwDwiBvzyx3i9C3nGqvx8GBpG1SQWGlHsAJowogOkG/UiVIaLUjYrRJxcZCw9x2
6ro3ylBerWqA+TG6Ql5KnLWwLYfaC2MiddQvD93qUTLpe4GTT1D1/b2DFiiOAAWHOEGCuOsfe7hS
YHmtqk1ZwmQNAK3HwsTRJqmNbuPXKruB4h0pQiYe3Myrz4lG09xk0d9gWbCN0Xs6gq1SuulLbExU
o7LAiY03sxK/R4Zf7ErnieToifHyCuc/WLBu2YB6RZn4OqImw9lNxh916oNUAS1K6JZk3HYj9t4D
6eoN0p+IVUX302dWHXZd8lnJgW7xKEi/UmDV687Y9H2CbqfWSKO07MiPvIBJwdhhK1tZXnHypN+b
YW9mPBpzXQexCesh/KQu8C2d/2CxSoKmGF0MV7i4j1OehZPht3fCVVnkI4yeddyYIWUtFm1kPTb9
1NK946Ori1iOuEe4joOyU2cxIFABzjzC67R96bo8lgHywsWmrU1zWyjL3Fa1fWOCVbqhtWFvM6k/
ue2gfQAmRBsBc6IALqyv2L+IncuSaluD/nnrcURanzrAvvbVn4bX5X6KCztIXHjKxLJ/1K2C059j
ot0Mos53w3P0naQER90JSxjFA74OsnxsHbi7541uIo/A8ZNXcEZ2WZWGZqkOxgiNM6f6MTebJCrt
tAtMkCPwQR0Vge8gdwnjPKhR0A3Af7fu0wTLEhCI99RCTPZwaLU0T4PBLrDxz/qXlsU/1BQ/2vmo
Q8XzJ8+jv9wKZz9PEkATuVk/8MnCTRV8YWkLWmvWyH9YWdchciEMkaquAr9k3gW5gPWa2el9bhvm
sSncNiwKgN7UYHy2A7Lx6TTueg9HdZWa565H2UBw8anN4Qz0/j8cwIugJXUS5bbb/fGYJyMfbzwQ
cFG6hax8Cusqx3cVAPiOOAuEhmn2Wwtctg2F9j80RFNtpANdPhfJAJpkSrZyaLo7DjhNkIzW+yCa
Nko1rzduYzshN5PLIMpfINiA7VqmWrj5mSn9BaVqtocsM992Igagpccx1pi0setcW50BmjX2opw0
xiN5sVzbf4UUKAcn0TX3rtv7G+b7I3aCfbEzEmxKS9dJz5UGqkxaWMAIVqxtY5vdM3cT4oXoYK4C
TkS5jZtKY5R58blGauUddYpcYCPD/DATdXxjNlXyAe8F+QQwgQ6RjcZiThNIJxXAOG9CGNbWwmt8
RAsJCqtadltuphkgH3l2A+2a+9AamX/qBFrZzRgM3jwW6U1JzWI/QbP2KfiQwc4NDXMhnVh19CTP
YB3pOxHpenwWbpZ7v2PNrrUGfwPXerFLK+QyZFI1x6HIJOhZKZKLYw09TApzi5B01DrmacdZILui
aQG99pMmwEZiAnYC3e4rapaFOsNcJAE3gRRnkBZd+xoFbEb8DobDaYn1w+1WUnRLt5il0FrpJ5ZL
uHmUE9IDOLghPSLtN9ROvnmDWa2nlWNdlBUILSPaKLYF7XKYNvD8GVmQekXvt1CVnlPbKsQu26BI
MyKqPOclWGPKuSmm5p3Y7nlqpo/vZUpnT+KQqnRqHL5OjjDeM2L97qm/8gQLpWF7ljWXHCbF2JZ4
R4bahYJoTbzH5j7BVgO8hmA0+UphaSGhPBdlJIUroV+U5GgBNaXJ766CdpogPzOudagt3WFWX3Jh
zUFZh8SV2QD81DrbyvjwSbUv8jVK0tIdZhXnCuYXUw007SkpX63hHW5DO8qtQAp7d/07L32MWSWp
zWIxVRU6fDya5Zt4auCZNBWfbmw+wfTuaEicGHHCX/NGXRi9c1nhWJVFSnuUyxIV81NL/R36piIX
qk808pl39ojmmesPtnSnywP/JVZhZof6Ehsht714GUEOQMPScrF4I8e7qYchvwUxZy33v/CZ5kpD
SMe4w8ACOXHlTsEgYVHfW+2TX9Rj4Gm1Ur1feqTL3f96JDPzLUZ4Eh+Ru+BwuHPyfqdTnNrhEmN2
awbTS3e5BM+/7hJr2RsKxnQnp/hs0zfl3vv9E7Yiaq21/nKhLwoZcwRc3CACl71RnVJRwwwHaXkk
lktYHa0RvpZuMCuZmSMTMNuj6BiHKSsy7vFL7znHhOo1OtrSK5rNe8rrNmMWSjG5TmykuOtdkXOk
jNoTnGROepVZtfQgs9nPYUCgdDmRYxsjOVar7gFK1gOkA2uK+IWa1Ry9ZGE/U7kKppnQJ9aHAUYo
qPAhm/GtKThHvCUSCWacRNFEBNQuoXVI8rcOTqvp8O5ba9SRhXc0x7k1nBmUcRNo3FjeQUz8hm1w
EriT+71tyZzpxuw2hymUqk84Tx0vNRTvktKqmuj6O1r6+bM53ZHCIsNEUGZVXuhLB5WOJAIR63tV
3DnSzTKnuGysCdRIVjtbaLHUMZu6IWyRhgm5HO+8pNlmOMYEteZr0POF6UFmCzz2oRJ+XADLMvlY
V69V4kYUkXdES0WFlsjvvbjZJLfGoa2nBoK5CZmPHPnhpvloUXS5fvV/sXBfBKk5N0wkcvBKy4Ie
D3b1deXu+GCElev+5LS/MVsfYGq2ySF4Nnj+S6lpR6t+q/Sf67dfmJdzphgbElc3o0OOOYUp45A8
oeSwxkdeWKv+FVn+Fd+1mGSJpLN/hBb1WTvVDpnAg591KK6ujOmF7z+HiTHqd40vS+gNLTPCSQSK
GAvFB4Oah1og946MwPfQ4facJJbhmNuPfQycqCO2JmlQCetC3/uMq+/e4fKQf72uQRXM8VonB5y8
2OYWnOuw4lbFEDTJ4/WPvRACzFkI4IWTNSZh5rGIhx6n4jpFQU55wWSRbzVDU9u83Pr/HgInBp3p
8YRkWLmxrOxHPVIroLB6/N4zzKZ8ZdZJVzE0N8HR5NiU+s3Pva3VTysrydIrmk12Z7p0Ig6QCmnq
3JQWGwJUMF4mTT+v//ylETtb0EHkn0yUP8F3KlH09HrYGjT0kQv2mOoYeEiefzNsmbMlPYG4Ymz9
qj+hanDS3DtOPX2L8+rX9Qf5ui0dX3q2n8dBEJlgdGRDZBgPYQoyE6wmWLr3ankQytx5Rv2ixv6P
B+oex9EuN1gEV6W7zImRzUMChI2PAtZ/13/Ov/3C/w2j1hw5ZgqzwC48o8dC+gNYOmmFShVWotqJ
q0ep0JLS2bLZMVWW+2JgJZyaXRBZld2+I+thP1jCg8OTgRZwV8dkX8K59w52Nd4efVr5Xa9NSAqG
Ut/SooMT9IAEmIG8xF1tuM1BFK4XTl7a7GGomDywSpj72BvrO4Uj+o0DnBBK9RRxqXPjM6uIs2Gt
Lm4kLEG2WFnU1s989uy6ugoHKFA2ZcPVDhhRioTeCIF2xvuwUyXIU1mNkmoiMwfZZQisPd/vjij5
O4+tP6E1NwP4ynB9L0Lqn0bUBkLJ6dVwAs4B512XNYF0qv7AEmdAgxI6ZuExx595psRrrIi3r5EB
iiRzYUJDJhCfIIC/FD78CBqSYeug5rG5/rm+nmbWnOBm+TG8TRMghJCHBsmCAfswwLU9337v8rNQ
Wo2oEWoPwubWfCfdKTfftVyRYX7NiqHWnNCGLi1ilA5+9nAEs+emyEJks+mNt6/CZMP31l1xiO9Q
9BG39Vafq7thpX/t68hhzaltDOe+ROQWCoQFstMRin5lNJgN6N8+16jrWfYGTS1qDbX29cYAX/r/
A7lfuKgPsZSfVNf+wjngl2EgZX398yw9yizIuhzK7IJ61nGUefNQthdqreX04SATdW5Fgips0q9Z
yCwNtVnEtXtnYFBkQeSui+kdtU/Jg0oUPBz9Nnn93gPNYu1oti73/QvCjXB/V7GURsyGO5bTw8HE
ddPsyYhdtnI4/zKR4rhzPntXUy+H1grgmqIE9iNJty3tQgCbf3qde6IFgfG1Jith/su3h5td/v7X
ep7yC3R2mtA12UyQh6lotD/KZM1R90vpJ64+H2Rt7tRVnA4nEydP8em6FPg3HdgtLKNJuk3Kc4N6
4vVvtPQks0FH/KxFLh/3Gpt/SnfnJLsK4prr1176JLMxZhInqRza4No0SPpf9Yli49BAEGQ1e9pH
12+y9LJmgyxhTtxPKlOnqvsnzj6twX6Cl2ioy/FONJfqBw/6bi2/vPREs9U9myroKMg4nBi/MNI7
W0DSk/6umIx4A1ep2HHOBc+erj/alwEBebHLI/81ynIFjWmHSskp5TSERQxUKHEQGxBcmkMIYvb3
hsD8BK+427CqaDhMte0N6cy9d0HmZPZKG/Bl1P5nC4KnuDzdX0/R5L1y0FaOTHaufw6G2Jm2v7Kg
LV16tnMfuVEKROPhZLeT/wi6mgXF5lDHK4vawtyYH941FPijl5LqZAHlJqZ4L+L03BjtN3/95an+
fjGwu8RbjvsTasA71XiRzPTz9ZGz9Mtnszqt4xZS4ASe2VrEoWXzcVOZpblVhZmsVBGWBudscueo
IJKpK9RJwewKEoYoTQUqcO8xtKWNs7KCLH3g2eSGYxRnPk+rU550e8rZT9rJaiU6LV17Npcxdx1Y
rxfVSbW3MMhBn+Za3LsMvy9G/Pz8PWQV69s0Q9wTg7erlKGekK9sNqQYUhjiDGsDaOErzw/fo/JI
10Hrie1i3Z6VHosnwIvjk2zcYuXgt/Qos8lLGAIdlTgqSS5+WLKPuAkBpkr4A6jeK9Ns4UPMz9+M
xkU+kgtBY+xv0rh/8mv55/o8WLr05c39NcWsoiv14KcKPYkaoos26MyH7135cse/rkwg7h/h+KpO
OXRbCXxgLPt7c/ff/oO/rlz7hcI2ppcnoxiAKm23dVzd550+fO+Hz+ZtJmyPq9LEoOmbfU7dN4pO
0ZUptRAT5odrx/NzGHvk8uRXEMZqczfVCZxFYJJjPE3WSkxYGvWzeevWQngAVQwniJzhTzvuaS3e
C5GsjPivL0/nJ+aiQaMElLbyRC0RuMLfWZDea+d76HU6P+LBasEpUZ7C4ZNlZtRerF3K0r4148z9
1nJO50BuQFZ16nZTcrJT8bNOxn2heRU4rH26PoC+Dgl0ftIT/Rh7PTpXTjQfH1VJ7jrL2qZt+cn9
tb6ur6ctnR/qcMoaG7B6EXWs+7ZsN50Ydtd//NcbODo/v2VQWmWWhStr0j2i+WXb+vKhS6bd5Ni3
MO2FQBOEtev3+npnSudU7pLZ6HpLLHmCGQJqbHLcOURh82tnd8jCAiMGIVDHXEhgYK/5zY8/m90A
pjBtG6BHIjOThRonR3DGJ0hSa772WP8eQ/67vNE5mbuAahLaQdGdGqxzZ9oa45k4SDeHMmP1q848
MxyGH9rMmiIapcsbdCv44i5pL3JOs4H/cwgxJZopiqLsdwkHaliD22Ch51gVvzKs+XfShLFKIE0X
ir/cnrDldVs3OzpVV3mBX9E1ZvPSWJ7Fkg7JH3eETuFkZxxb+c55m1T8S8puA2Xw9vowWBjMc6p3
p4mtZId70AQCt2Oa/7l+3YVANedyWzHQnWNL5antbyjeZqxPrr1yvl14L3OWNfFM4fNeiJOXWzWS
+nwcoe2KG8dBs1nnHqumFt98PZef8NdyN2WQQdreCPRgDtFZ/+muAgmWXvzlxf11ZV8SmrQEV1bt
h7Z+ok30+otfuu7l739dNzNqJy1ahXk95RsTdg514t5fv/TSe5/t2zMbsASRYAFNdYOVc7DvLcdE
s6crI5LQzfduMosR4Ban6ONDDxDP+E6YEGwT8y7NvX3BspVbLL2i2b6dcNAwnSzJT+hPm/amrawj
RPVrR/5/D8BfRCB/Nm0zm3FXigFfoBq8vYSt0y6r2mIzXTqKZJXAnRWsGXTaFaSE/li022aUWUSd
qjkQMhlBa6H9ZQLK8KLOhMEtRIMGNOqGD1ii69wCOzKubLcWZukc55tmTeugY1OeGOgoz6yoPGRa
OmMvM4t+bwbNOb6wt4LXY5b0R1G1fVgC3IbWqqleeYCFITnn+JIxzyqU3CQMA2F+qri+QT/FS6oy
EsWdXBO9LN3l8ve/5pQNZ2CO7h15EsW7Vb1kaCPIvJ2sHq4P+YXx6M1CgeMlTNgGBkyhfzXyTzd+
y1jaod4sFiArC6G1jQs3xjmHK2Sa1isr+dIbmYUCPg6QzbaTPEGC/GiZkEqiVHRO0+4WnXcrYX7p
tcwiQc2GyQQkBoPTUk8ZG29qIp+uv/GlcT+LAFZWJLnnI0g2ifhBKNs1PH1qS3clwCzsrbxZBJg8
MB1L1AyB9etfUpud2ji+LYiZB5AcvqVT8Ww7+R9Lgl95/XkWXtWc9oSm2gxqaq5OZntbJZ+2T755
4ctO9a+RL3oT1nFdjwunj675wdK1zO7CAJpDm4hIReqYtTpxgCOKoQxVdptoYICKlQzQ0iuZzdm4
FxprN3551T44wxNDq+v1d/31MZLOWUzlyHQ1OZD85OX7ADN4SHrR9W2GeWPgHPM93zj6H6MAydKE
dZ06OYkGJeeGNEVAiz/XH2Hp3cxmb47MVQPHMICCxzZg8WtvvFy/8NK7mU1Z7qSGAs1OnirWHTtE
G4kKc6p+wRU1kvEa2nLp589mLxMCln3wUDw5rXoUMtuYllgZNfbll36xeLuzqevbvWryUfanuIlz
Bz2RXRV645CEnaVomHrCjyTvvUih6QP9+jzrdknaJpsiafMotRqyZ0ndgXxOp8iQLN6MoqdHNEjE
Ty3Q/HBRRt9/YVroUrCq5OCnpfehRekHOHZXaCm12WGKqXdG5Gt2XYnT2IAeBFSMRgtCgzYJU8o+
rn+shSk4558MRgKWLrrZT92EtTO35GGU0BNN+lcyyJX1eSHQOpdP+Ff8aDqTSAPAAiAV7BcxGb/8
bHjLqn4l0C6Mtzn+xLHICEzFdPHw5Q5ai+hjgm1dbBWPRpbe8k5+C8DmUGc2sD3PLnTVo7QChse2
GsYdt9O3659hYTTPySbogTa8AQ2naK1oo578NON/rl946fvOhrLFazVNlnERkvg44vulRh9+Q4dj
kov0sRoa+uP6jf6V7n0xaea67bwUwIFTD7UCe2g3PfHNN50M1e3IHTcyoC7a9GNuAztIvU2ZtsD3
xrER8QGGTa5W07MmebZDl1mxUtRZePI5yIyzntp+3vUn6nM7KFn32DXdE2z/NlI33xvZc5AZpqw5
dn7c4R7dNi7k2cuaF3g+rDGcFob2nDnm+y1aDt0WiVatwKN1CmczZUA3K9uuSVCkNslDWZAUPfU9
3/ZT7W0zJG/+yVAOOlSpSndcN0MwTLR8hPqqPrg9qrTcRJu+pQ002SmZ/NATVc8kn/qNcmV/rocK
/Y15oiPptvah93AUaEa7uUVJD33cOAq/xEkKW7FUE/5Juz5Geg0uWH2t5LmaWIH8kW9k4YAG4ShG
L8qW1Jkd0LSPrOo1N5liUdLL+uAVVru1J7u7AXROHWRcg3dWcttFkcacqpc8t9M7tBpBNt0j9eG7
JdtUSVKGRNbdfZKZwx3wUNBZXh/AC1FqDueBHwdSFBV2s06fbMau2iaeFTToMb1++a/lopCEznZR
cnRHN0Mr26lRJsgrjgF8MKoUzZFNytuRyjYjnBdRO/cHfusRmd+jAWbasRg+myKn/tlFR+j3lui5
OYebsg4JP6z9ddaI0GiNXzTlVkjiG5K6ka7Jyn0WwtqcO+eaBsuAn2bH0rr3vZcYxfXvvU06W1O8
wjbYBAfMI3Qz6Z8CycskLD66n1CklLfFT7sO4ypYszNaeozZVqmGagyON7gZa37q/LGnr9efYilE
zRYUFTsmNO8lgrPY+2DUCGQUW/1ammtqrYUzCJ1tkvw6N0C1tUvUzdmdov3P0k4+Rdqh49dxgG4p
Dl1rnOsyXlkEll7UbLVhWRzHQ4ZN2YBmffIcm9/SRGLpvTzgX1sIuFU3itUYsMwoiv0gkAG3qB4O
cSu+uRGaTc9WIQfjpH5xqsrpKIFSOvWt7j6pXw5nWqVrYv6FNzT3F4hlOpm+q+tTX+Ub5Eb3FWWP
10fTQgCbuwg0hLW5RfDyYdIY7zxs8IGtKVtKg4kN6Di/fpfL+/jPMk+teUWXxpAquiNSc9WU72SK
djxTdPCAaW8mQLACrrWDPtXi5/W7fR01cbvLyvjXh69zh4N5hA8PB200SoHHFvQ2e7XN8tFtME9k
7f0k2FYmzNsnk3XOqrQMMhhhQqz7fv03fPle8RMus/evnxA3rORu6gOv1+RR7xsACstIkC66fvkv
gwAuf7ntX5cvbTRnd/BuRjOV9RITL2LaPBDH3FkFW1EgfjnocIvL3/+6BVLXBUg76aWgau0rIc7m
eqPT0s+fxcYqK/oBdKf+VBcs7MSLnthOkzuKttzr72cB7Qw76f//9R1kRCbFCQonPSveNNn0cxj6
g0ibbUq8A1pjNjGsyI2KHCuDrxwBl55qFjhp2vpZjea5Uzf44HFUffyIDmyyVaPxk5jd2tFlaWjN
4iW2MH6ik6Q/eeIJsBoog8ZQ1HxlZH392SGE+P8XVwtpZIOLq7f+2whUgBF/Xv8kSxeexUpjytKS
++AzFGP8ayLZnQMI6PVLf/3iybw0bOgx82MLyeiCmW+1bh76qRoDwVkVNWp4u36TL7fVlMzrw66d
5gJQMWCqGhG1GEgSij+iQXNzgCBZ0Yx8/W3JvEI8csaavIXyawLGLG9IVJQUCK1sJQ5/XePEQ8wm
tVWUCdK60GYhU78dw3hnbtKw2th7MCXUeTq50RTeqJvmtr8t9/yH9QpTy+03JyWZV45lkvY1yJK4
+xDUZZAUQaE2ht7UW9cPKOpxf65/qqW3OJv8xujD59DFfRx22w6RC6W2G33v0rM5DmOoRssBR2OO
hsMarl+JAeR4uTLG/pXg/XehJPMCJaPDUFluGR9GQpw9uCEAijiwYHowSVreTq1hHe1YGmHb8ulg
1K2CIZMrt3XZ6hchTFNs4MctXxEjpmfwldfMG79ev8nco1fxhvhG0sija6GLyCs9PP50C8/6V+TT
nmGjCtRQMxhro/TyMr96C7PVrWiH2CiYiHGOdMyN67b0wdaNBWXqdOGQgWUmJnxcbdQordLyE12B
2Aa7+2Gc7h350IKDt3eJ6z7bNvrNPQf8Q0iDquceHby3WdXEG97k08qU/XK7TMm8BkPaTAKalfVH
H3rdW9hwpfd9PXmgUlnjTTq67Q5CVPEJZbp4ikGu2l8fiP/mu794SXMSvmEC8WcJRxxBGeF7DoLM
vp0sPwttDSrKdnQuPQKXyAgoH2CjRGYwIU5jddODw/hutgY7wmy1NAKegwznU9/80fo2D4HxU3ul
HfuHgwb+k18Y9W/ajDoJOq+B70Pb2+CewKpxAAMryUjo1NjPAb0UJ4EoG3G2PWcM7YnwfUEsuIkL
knd71ZnZB1jW5emyRL7h1A4268BLKFthxksiD1SR/Wi63Q7kAAfgw3xkT6RQ428Pyg8CuJo7nVKf
uAe3psXOYWjLCJqsU89V4kwRd3tvI/2mflQN0feJOVYbphoDc78SYeGpIrSbbjpyo+1/JjD8jShB
VllnJQXrR3TNs9tYcC7oQFjsPUCAHOI631ud/FnMlW5qsdEwh6PXgZ06uQHWvly72A0OK0FpaXrO
tlNjmXo2KW1xbDv/hJbL21jBP7OWbJuZ6aEt9GPvrFl0Lt1rFlvbGLyhSdfdEew+c9P46i0exoee
wZ9TGXtqtLBhmGi/so+zLo/wxSj3Z/GWoJpR23GanOKYStCzprZLNwoSrU+/nSoFalvPP/vRTzz4
A5HiJxw9vHuV1M3TkDjF3k2Jv+vhjTREAzpA2gCwOvGR9dmwRwdH+UNlTJ0tJ+9+WmMFWJbfOr8H
15t+w0ISJJ/rU3WBtU3midrUFcIGnLc9OqUDaG4cqhaaZcm39mD9nhA5gV9s9IUllAZtZfVwkcnW
zo4L25Y5mtqUoAODj5QjPNk3HUnf0wzCANmlDxoMRzA6VxkcC7uwuXqhMygfQcdAN/uUkif0DjTR
1FjG7dj2yd6FEGpleVi4z1x6kGFblEpvwGLk5s6mGHtv1xIKPMYEMH5axsbz9c92mZ9fDL25/sBO
Exd1ZEscE8eGb6M0ytCfyub3964+O6Nq261MKHeHYzlRF7ArNCASUq3N0oWvPncRrsQI2l4ct8fU
bdJdO9lgrhYy36MZFUuoBaJ7ZWu5ct5eCAlzsYAa2iIDJHg49pV/EHmFjVEGO6ImLh9iav6jKXsA
8nZFpbSwt/Nmsa5p8Nachgi8tw4oRTaWAO4lXeSJbE3ls/Q8sxA3JD7IOKBuHFF7yHhQwFXmHkIx
4xNp8inFylGY97o26njLW0DKvjceZoGuEiUcTgCtO9og14YmYyrsEuv+exefHRnHJC77XvbJqYc9
i5pSYPjWBATk34rcF/NkLiFImtRSOcXFT+9G8EYDcJ+DP17khyqkwfkcvWfBtg3Ob6dTdN7iv7vD
YXvYnqPofH66e0AfZXB4CH7vdh+7h4/Dhww++s3N/e5wCHaHp0Nw+Ljxg3CzK4PN7fG42Wye93v8
8/P4GO6Pu9tjiOtE0el/nJ3ZcqQ6s4WfiAgQIMEtQ42eZ/uGsHd3MwghkAAJnv6s6qv+67TtiL7Z
O8JtFwVoSGWuXN8uxe/k6SHdHS+zzeYluz39WppmL1m2y1528LX7Zvn5ZGqd06oYwCu+NRiA0MW0
H7JbxmtAuSZ45jZjVsUDfYok3Jy/udonw/1c7eDj1VX14LL9SdSLOtQmLMatcL4TC/y9ABciJv7f
4742MwmgFGXwoog2sBROABI/opEZlk3DbqkOsC69UYghKXvUNb8zxbqpp/up/TcbBO9cE+HDAn9G
f4TCYt6G15Y5y0vvOQL7Lx93tXG97dcz4LPneBaEuQuBfx4MBvf1AEsPeojlr+679e+TjeKcEFXX
sISu+gYjolL1DScRz6dOk28WvE+2u3M4FAUrozLKsH3o3w3edR0N4MzcruhE/vrJfJIt9c6FC2Gj
vSaa+3Bv4+GqaboMeY4cDNXUFwPgWnJfRl3qSHhxSv+mVH6UEO5liyi+CY8+eXznNdehXqSrBbJy
siUgjlw31fPXd/bJTD0vtC6uZwJBQBKmMH/bBrBizl1UjR/rZmouSlUEB9dZzObri30ywM4rgXq1
lHru0h+aVW9lCKPolRVIEFH5zQbxyd2clwIpC+DQZ2H+LUnZ5zg4tQ8wdLSHpaJAYbisu61mq75b
1j8ZdedFZOFDazZKLg62p9VrBB7mjfaFvIgNnx6aTvrZPz2286KioRZiebayvTtshvmjPjlnfmeA
8tnIPq8k2nEtJskGfuhHA5pNY5iwOy3gN53MPpxjimkdutTtvBbUzIKP8BWPvKFJ4e87/AT4DZa4
0O5vPRiMh9/Mtk8Gu396u39k1f0OJqBKlN1hDXu+h6NpePDDYvjmaf79093zrPc0E4rOHzIc9DRc
y5o/KCrvvn5Rfw+K3PMeKG8R8Et3ERSBcc1TUXsd0BTl5aqXp3Y9meavF3Ak/SaT/vex7p67jQA+
X5ohwsyFxiVvNByp524b10HeLncwQ/2uQPj3y3jn9eByNLPfadoe4G4sN5C88v8W5JPcFE7FANc0
kUUedjTbr5/gZ1PqLHK1XK20K7CQ82XZ0bG/cCv/NkQyiprvrCl/Nx//JRY7x83PC3dXcNTYXrR2
HOEtTOuPIZZkZ6iit6CI6Fv4Twn4P/UwKRcMwlLYlZMjGtqXvZVhB5vl4mRIZFS7nbmiF7/B8mh3
N98obP66TgbxeX3BJXqcPDnj1cbqqWT+eymaW1EU/JsJ9td3is8/jd8/Jthc9bUboh37UDEwCdAd
VMOd2Ud37bw+eEWTf/0uP7uL09X/uIqzzCxQMe4CPri3hLU8MU13F9b03xb78xo8k+ibq7oAOo9i
YLsGjc8b3jfzjdsHMarYXonc1Wq/kwx9NjLPjgelbcsW6NAWBx7IZFCqHEoosOZw79jCByjB/yfu
e+idV+StO8OyuqXq0I3NtF2UL7MygLk8fPfZN9HEX98MLnH2/pt4bj3tudj0O2eJkfcN6kwoUwIW
5PPvdsfPLnL2+l3ue0vrlXj9fvwUGrJvi7JM5vC7KsMnL+S8Kr+0o4b4E810sPyEJmVEL2WQ+qCo
xk//MH7xlE439sf4VZo1DOEcTtFqP6yPqwB3qf8u5fTZtz/tTn98uLDMG0C1VQdXTdcDC+bTPnfs
gBfbNFXJv9nr/r4heecKzlBFK2+NmQ+2AJ+OvNSek+J/Y/nKqJvbOP7mOp+967NsQBxNExx+xXxA
WwHM7YNZo4N55Bn1BvXNmvX3bRuGyv/7wMBv8YRuxnDPBlIDGwF0TG+I/KZA8dmnn73rQJRr20J9
epgKgsR66bq7/oTP+Xokffbpp5//8bLn2Y0dvSBQ9AteZDCuiC+tw6pvxIyf1PG9c7PlIBpnAFYa
tveV/aGshdO+MVdc1B9T2727dt1wPj/Ma/wDoAbzb4fu3xLvP+7JDzQP/aXuDpHL4cdV7le/2cNS
M/v6kX0yovyzVM+CPjUBzFJzEPFCry24fr9g9q+PzGXRN8/ts0ucreizXzhLyKw+VuHPYZTJUh1N
8/BPX/9csyvnPloK3zkZ+aJRcD21jPREcdAW+Hcp3k8GFTlbxH2DrL+a4v7YVWjhI2orCP+3asy5
iWg5CwrYBFfHeOyAhj1ZlpYJfGIycF++GT6ffPvfx5E/hg9vHMfhBnmU0Gu9BObzBsHH8s1s/uTN
nhuIztPiSci+hyM1I1DwwzJlXtvAf1q01TeB6meXOBufJe/WMRrlcBxsvamLel879MjMd513n83p
3z//4/kAGMNi9HT0Rybiq6KCzTm7coBLixp705kfZbz8KqP5qWu+2ezY7xbuv4TF5z7asEQROM6K
+FC1tYfQyR3je3nqdU1GSYabaQy740qo3OI3XS9ZLeiP4FnBlmjwSHkU9UheI9CQp0swwClYiG7P
9Q7GlLpLynLuwO8jjfjhhnSAHwf10DtUk/BKesBNJi7qIgddG/gozZNCVVSeJEJhxVLGa1CkOj5k
Yh39e88BKSoxZlkPNDLOto/Bq4CocNpHw+Re+XBh2oNXDcfmoNObhaoFPEx/2w4qvAWrvk7FRCxU
bgBILcbvrlTcjA+8rKMXBHSQQPchVGk7Bv+clNNQZspG9hmSP1gJut6QdJV/DRrF3TwDILGgqKfX
qEXzu+/kGoy6HLfpbGwfw9lBmigZCgmQhaeKHZ7CDJ9f0cFlUOgNKFQrbAFwShsAX9xGHNQU14mC
zepAquqETpWLTsRZKKNo57B+0y3toZra9q6Opp+hL/s0LJer0fGBUVj0nFqYL6UQCj6boHlyjNWZ
qtUAKI+jt6St3mJ0owCmhfYQ1HT3XBQ29UwFbkZPQSdVk0zbgYI5Ry4qGwA2XEl7oQhDiz9XacQB
vWGQVG36wtvPmF3ZDI4VIKPuI1wL35wGXwNdi2LLGN8aEoC2InGDtRuxXABamFQUMBCihwe4dgPG
yX/FSl6QkD64oJVuo8q9gNPdozDLVgRIsDYhes7Bq/RTEo0XTRHSBIJUF/jRgqQgzmxWuL4fmral
OpkKsz64Nfp5TVhcdH7np141AAeN6vaswQOJpwfS0DzigD5Wzt6p4x8hXFhFF8ywhWt1Utalk00a
dJk1jFJo4sZ0DtGDDdnqxhT9TpSsSKvOP9U6wCqKzQ2KqWJr2u5+WIPpiszTBDYSutOUO73GjWx2
EXzJQ8AJHLeJNh0vl4QDN7KZRrpry/jNMA4CqIwSrduX0yILB/u3eq1fy7bnm2GFt7H00ZrGRt1l
EJ22WUHaK2G9Z1h6PgFrchhDk8vI13kTF1saaAOJW1RtwrZbkZOcykw3imaMCAbw6LBB4IfAA30a
CSVw6qUAi2WALb5zG/9qRfgaovEBg7v8aFd63cewdZ4bdTmO8qIY6ktVV9fY6mmCE/O+7+xxnv07
XcfHtfVP/VUfJCrLvd8PPVgt4100uBdt0FyToAWAUr2GsXuBZ4jgMOhBxQ3CrIexw34qpvuYz35i
y4WD0lZchL18p5Jd+SstM1nL/xoTeTsWaLy9KO52wgfic26LZ0kxICEeUYlLRgbtAhhBfRy81h1w
KXydgdZECrbnpUiDnu2AqcsLeNznTkk+XEHvFbfbKq4u9USvSOxfFE3R/SdmAyENGDEZmtb/U3XX
b5oBXsaN6142pSMweuD5BkIKruW5kCis0YPoHJV1dfMK8i5gjnUI1Ueh/KweNaCyNTSns/9WeeYh
nvptoe2maCIwHBnKpFEIRujkmD1gH3UeT7zByB5l5k+9zUoR5nVk0lEDkcaiZw2M2DNUmH4Cfm+R
REH8CDHIiplbNO9TDauMdiXudgZNMKESo5tzZGdgbBwlfuPFqUvKHHqQowxPLiReQzAiNEcPRPk0
BaDhrh39OStyY9AWksEftsx1C1+ssKTXC7NB5nDx3At9OVmU31dSlWlv2GNYBf8Jb+oyAXIszl6M
bTxkk9OFxUFm5vYHmIT7sFJzjiQjUGg03Hlr/zAiUQ46bxHfeE6/oFfDvW4W8+4K3mVoP/RB1+3B
oF1XJ/MKdhgDcY0l8J41jZf7oZaAvAfQ808utqayzQGdBCsU3KkUXlKXFuinpNMOT3wwIpN2Hl8c
Rz25zXDH6XQDQ3aoeWI0ZzSiQRZTaJAvm+EBZeZw6zL/v94uSLmAu2XLliWkjjInHN8akBpl0AdZ
GPZeAmzh/eirjdKTOtYVQJXBdGmX8o538iKKwzIpDF0yKoPXYLLP3QKojun9A5gbcJlFFxpK5m3S
DPhF2YQPSxG/QZv0Bm+dfVC4MbB9pEvimrzWBfiVdjFvawnyWmEanVt0lu59XmYLvDiQcobcY84B
fDooV4OAtMCVd1xxUzKk19KX1yWVQ0qrpUqcIb4eBT7eDfm+XxUMDyIuYF/pCGzNAHPMDD6ZZWdy
pLt+RnHf52j718mKE0QWRuUBrjxvLBygSbL1L2w4HYi85jjHPdLGMVB3qI0IdMI1fXi5wK4w02MA
77yIrFvwHI8Lj9KwxsEQm20ayeoaASDdsAjGMCUBP7ngv8KqyRW6frMOCR0ggusTRwkAX7SB+e4D
XcD1hl7vgI3holMKPDpfvizrWgGOO/F0LliXUxUCT7hAhxASKA9HBA6ALHVN6jiBm4wWe7hUMA+G
r8zHCLJxrvUkUiRT0Tg00B7gWQvMYTX2Gz90b7sSzUNCKhDnOnpbdMAxKleBl0nglTkKH+NawxdN
xPVbsBrsW8qAuDyG9+0o0FFKhcXl+GlgtCu/smacbvzeDY7OiKcPMBG/bkBExDald02jr1YF9jK4
y/bBzsul08MdR4RUwWuY/Bp1cReUcFKErcSla+Q1pD0ymeS4DyNwgCtws1JdUGDAqN2T0Osv8e8e
xoIPmV3JKAKiBdY2Rc0hqvKwNxMNRp0JyG2vo+YaghGeg69XpD2V8nlS4vcGVmbDfDCwgYF1VdY5
tbioHBhejktFMB8eh/GXEG3OBigMuhFAZOyWM21uJ4kzKNNeggqSczC83A7aYDP35RufZhBGB7zS
kWQrcq2tXzzosE15CchnMf6YwMirub3q+iEfXLslvzHEIA6khvlpP41XABVn41rlYd88lOoC+Q2Q
G8zWdTqarkVw7CN/23kyHXrvYw26HSgeWz02N0jKH3hH8t5GqAh1x0I5uUfMRQsQVxOMcAEs0hWS
7gB5Z7PAWMwfTpMJlE7A0gbCyhPJDzdZLlWqqLON2RohiCsvidOju6xMW0c9d6bZBLLcIUDJhqa4
kS54nzX0u5K+Aqd1K6L/NJYweArctIsD98TeTcqVX87ldAHeoJNIpHnDid7KhqM3GtuyP6FHPaCP
00RikNpoRiEm3bdtnfVlD2DpiZjpv3kNvpVTazBR7M+qbLo07BCiEpAAQMRx/PjQobNiQH9j0ozu
Gxp9UoGtSRMwTsmYgT53T2q6KWuxCwYUWwKGCChEh6Tpl4PDQWKOi/Wh0jYzWqfB1B1HBFeh79+i
m7BIwkhiRwo0PEqFAvcF2+9cy10wP4fqGRzMi2CuMgm3BhAUWxcm+wsUVm3RolYSenLrDuFmaIZ2
0w8xZBED2Vt00G7p4IJSpLW3jbVzMXW8+lWUUXspqN8e5AwTrbgRl1PDSthzT+tmLuYdJQTLBEjI
qi3AzgapuExKuEulhed4eTFaDWVr+6gYwGsNwbyQ3TuP0SapBzgcNdHlWkA9F1Ru4o94cuPsHSas
933pAmhu21fwN1lWCPLut6CqLLXKJKwYoXD30Zzb4YGRYPA2i5/LeE5V7Kt9yMr61riLj8BCtGkF
rR02dSzCgx+Ac6mlzMDpC5K+lwir+qB8BZBSPwz+wlLUjyKYM/fje+d0/BrlrOgD41LuoSrkGK1O
ua8mARov75qLxvHdC5DjG2AM0Te7Qp/go5l19OtUw1ToNq4Q0VpB9QbiC7xeRfvS33khC0GM5kAd
lybGru93qLjsJ6v7d97bGC2tumuutLd0m2kgYJZjCwMQD9j78YaPcLfPjasgTf06dfJJZvTcQXMG
ozIuW6BN4bqx6co4K5jIeMCTZXj++gqf5B7OO63muLUxG8rheKIO1tS5DMn68vVHf5IWOO+qqpSP
AKVCo/9AYizKlT7iTAMW5rfNrqeM6v8/pbvnzQ+TQ7mjZqQ2xiIRudkq+M5k4pG+Is5P/DCjyz9l
x9zzLohijQlCxA45FCbSugi3oYMILlLZ1w/q728Z7Of/TYmCqns6/5TqOJsuNwtWO4ur6CSovymP
fnaBs5S0F0cAEp2EOmoAVtz0mIYRDuMwYTCgQmNT/Po+/v7C3d/ZlD/yNF3EGa0MsnAK677BFFor
AgLS/deffqqV/O1tn6UoxTS6DSI6DKfiHvRXROY/ZXN3qgZ1zt0/XeLcoq5CungyMQUI2stGECZr
euPUz654CIFd/voSnzyjc7c6dlrrXOmhpRiKc+1o8EV/gnj5bx9+VmZi1mKzCylaiOf6ucCel0sS
vvpQJ+RfX+DvjmMhmkj/d6h2gPMaAE6LPTTwqskm7pU7YDKlAv3dIqs4rwO7wd9BLGFUzS9xLp33
3MTmbglotCJYAj9orYSD2M1Z84hO3Y/AQ0pAMQbPgJG6SaVN8U8P2yNn37aMhes2zVIcGj2vGRz+
Aduk5U8mSPBPU9c7N8BftMUm2nXFoVJ260kQBISlacen/4pWTd/Mq086Rn43Z/0xr0zjz4AHTzCa
DH7CYGGLRn2cMpdkwtETyPKUgku8eI9fv+K/TzPvt7D+j4sBuHky9sM0U3O6XCqS1k222h37zuHs
lJL//9PYI2drkaF1XZYyjA8+wn4xBHgjQdaONiHk1+x5O2H05us7+WRrI2dp6WgtyxoRD2B4Pg71
ssiqqPrH1362FpWuIJEN2uHYyu5mHhAVCZsjyfuyWu/2n779uen9omF1EQTFcES7a1g/GPvr68/9
+wLknbvco8u57ApaodjgN1c01luumwca2ZuvP/6T4fNbaPLH8Fm4byWVhTq2iFRifl3xNVuHNtXe
R8CKbx7/Z/dwPq/R5TGyGs/GkgvjPEES00/f9GF/MmjOve7hKyUbsuKjq+rGoy/fbi2e9zvu+cvI
P2/xVtNgymlYij13HPLigPSTEyd29g3sabdQRWNnhpl8DjVlv3FHtDElSJ+Me9kNYuMavRyVFy9X
ThzMQwouOLnlapkTM9v1OIdxcyMgY9g4Hh8zHa91PtOSvYacTVcAFYkUa657WcmoubOEo6w7w71i
4MQcSFgHGzXioOB07TX3Ry8LyLygv3JZt1g8q51eAEQCVpblFEghmKgZkO2TYQ68nyLmy3/TyuqN
inWNA+JYpUs9Dte9iHpQ4iMcU1u+Tm6GIhHqrhROxo6nYNDuRgOw4YFc3oLCUiRjoollZd124Eoy
dqjtsLyPIuApSs/uR4e0JVYIOW8K37KfLlmRsFsopFdgkPe7mKFlJKbK25CWiL2LPrEU5/JTxlOv
JJm4XK9MFXc5ktbqPhrjKXOXYEhXzSTaIpXeTtSxVzhMso9gAQp7WMdpMyCVlEerM6FdzBkQzszI
vDhLXf+AdWiTc2r4Zdz062vAIIuIHKDCE93V7sVIWOHhm45NmVSKyK2c1HBTDZgAinTTlLGiLK6q
pY7xgL3mbmmRWtE6qCmA76y5ZrJnbxpIzEsWtupt8JGi82JudnGMXk4WGv2xRtX8H4lbgQ5+VWXD
atuHJY6XzFtxTBhXOlxaOYY3vKrWFM9fbNEh4D9WrVpz5Y4gtYYCXyw0a4nR5GofrcM9QWPRxIrc
OkWZiiZaUx0hgxh5cb8ZHHwJNKy7j/7i08SA2HtVdGWZKg8ePyE7JVZd0b00NK5Tohz2VGFQZXaZ
6isb+UpmKKjN2xMDA2dIVAqi2bfbGez0xBrmbpexJMex85YsLOSURCNRO21jVIB8GiBhj62iep9c
YOKxu0YvPfqrk1rraBsCfLQPteryoW6eutglT7bDn0Xd9GBJLW6CAlDUZWRjEoWo06nS8QEnEWuO
eXE9q2bJ0GXeAvl+SpY78Mq9QLsIDohK2GwdUaAIopuYTx94CuPBCIWc+BL4O0F8Z2MG4TyBKmiv
JVuiRMVdkQBlWT1iBFYXUBTBSmLmjpApgzi9gzkRxJC1Ruk4oCK8762Jr+rZD4665OUxoDMkpKpu
k4IEcQLGQ5xFRCG95E5VPhFUzBpc4gnCVP9oaQxPvZI45q2LJiSjYjI9n3gX+6WUEcLjutlEhfGf
x17HVzNaW5HmrctrbboBEkKUaWg5IVScaLdFdri6cCnConi1zdbyRSYnTx2cMzt23XK/aRPH9uLJ
q0rnnjnoS0PLSbG2G1gQ0WsDdVvi68m+OO6oUsaUf2WVNx+WUbbZgOF11DHKEhaZqE0woSQ2SeT6
Io1YybEzR/Kh1nk7T+C5e8UKp0MDmy4JL5ktIHVLPi2GXJeVEL/8rqhStISHh1Lj/tRIo8zYqNsQ
bqH8jIy+RsGIIH+J2Ghxun5Le2/JkVhVadx5Zhv4XZuLeKg3bogFjReRmzNn6NPOoeF+YeG4Wa0b
ZXBMcLb+oNeMGZRW7TpUu3V01QcBezFbiVheNbboVxM1052L1sGM6aa7iN3ZgrbF+aE2KDpUrfeM
kHi8YbG228JBRhtOuwuKd35ZH3ukJ5LAm4u0AJcyXRVKzUUb/VIczqZeLceEoXVtUwU4SjG/jbfE
NjsTB8cAZbmj8tV6bYVPtyz0nLyaUEpG+STaVoNWW8cyuFnhRSYN7Z6rU7WkQuE5EyBpwzm8AOUK
K94P9MKWSPRUsO9ihF1M0ps8KLui5XENlvYdwhwXSXEXJZphQOWjZ3qD7uR6r1Y17LEV6R1CFLg+
WKTJhkRpGt3FBY9+Sj80aYTM6LsrubPtWoO0ue8Em9Jfuz3rfJQblfK2fGjXtKgj94ErOaA3WANV
Hzg9GF8x6pQwmg3RyhsWOyMcghW1DV7QmNRspn4MXydUV/N+HudHXhXFUzd7cl9UeAyN4v4mnDwc
r/pJYs1BknsONcwKUBTawcmlyYjBXjoQZEZXxGxbNOiA3NJ2HO6EusxMUK/YDhcDb/buonDxc/Qo
XjeN6HbljJTlMFf+VmoPC1WzALPVlf8RgA4zEZgevl5oiFBuXB89F7WXdZpM4iFQuMG8WVCMQILX
b3txX04LPRWYnlVUvRAnqneBbsS2Gyt19PAqE3j1epn11vaHWoTZjnDTSpqW/RhMdXLZkzbtwSk6
qXaHi0rhS1YNqUCuh/MXcttYwqWdUMmsvTsig/9QAL4p+2E3oQCVhCt8ZqA/wN8ANJioaCH7CHma
reOGMJ6Rc5dS1AzzBUjBnChPJoDHOVvtziO4yRIF+6lVdw0kypugdKOTrYDJSm5X7AexxkQqp6zv
6NbGxL2kCqtC7esteAb+cWL8Hg5L65XSsZM34gQN4TDXCrFLpNIZX4xAGWK0401VoILDJUPLnh89
lIXo8zjy3+MZvm1SbYMh+OgszC6whmHn9WHyT8j6E/y4IQmc6LlZULqCFxJqvONMk2qFpYrgLN5Y
bNWoG40ffKx+hLMViUGn68YDEiEvC/8X980tXG7vSQPDn6Bl+9KQy8gj2IU4XCKUwDdCPPMklRvt
kLf1djLGE4KSvkuhS1iygZyaP3nZJhSpo8eWOM+D047wD0P/gCoWCUGFXlMkZGWyDsiOzat+M+Py
UqjeT0dskjkdY5Y2tL4uHfqCbPSrnaNnS/oXj3pid2puzmsBi0i1rLVMvMH9CfvcKqM+fSgkVrEY
S+9VH9j4nVOC3L5EXp7N9KY2LSZXMNxRWrzA3K/PghI1w8CZcDmsUhuoRnSqTPgRhy6A4iz6sUxT
jQNUL5D81NcxCeCi0MyosrP4B1xGEeMMGr77WPsR0BncZQeX5pF7S2It8vUFHwAr0DU6/brwphb1
z7kxMIphkMTYwXpASvVXPWmmzHeaOQ1VhEzAQpB+qWq5x4zAKcLpva3Ha1QMvepXuxS/oqakqF16
2NRm1DwmGDygZsEeK9Ptoh4YgGAtnkFjuKcBIkcLG9R9eKqDEI8POYbcez+1RUbZvJ5qwXeVp9vM
oMKaxnoaT+KQn0Bp+elvN9QBGM+07iHd8C3M5ebeBJlVvEoqOT/1gWtyb0JtuqkRsjgVH3ZYLxAL
N+RXWMfrAdLsV2FLd8MtKHlBZCWMOoon4UYiYUbZ3HHKx8XFtSfkuBLqjHUKL3eIeF3XZDMtmsyD
rCL1EArSibhJN0BPAkHuZQmqD1T3EZLO8cTwdQbkWWv/3fqotYhoTNRq7wOffTgqQk2PhTKfXATJ
0QKNi1HYVmzr3XgoOR56lEzTto7HhNYNTU0MwvAirZPAAe/DWcWUewam8pAEDQiv619wD4CajJbv
kjghLg9FDZnXJgUpBtyrRducFUJmK42bBJqVV1QQReos2PoWrDe51ThB1O4SbgpvkD9hpV7mDgnd
C6zBZkewcWx6r4FkoCH3OpyHrJ5WyL7JaH5Kg36mhIGEmkFRFG5K0eoHU6sL2aMxXoGumqEvYT16
anqO6vWqacsRbthIRg2T79wLVsH0weHOvY4w0Os2KJLWi+5ZQKorhlolNEpLvam0s1/LkFwUp6oO
l/WmN1GZQES6bvyCthtUB3Dv6PmvV9SldKM/BmgQs3YY7/uG0jzwmtuVkAgKlPGyFAh3kDkj+5Kh
5FfM89PQel5im/mtnheU7Cft4W+L+AhZYZPCieotCvorI1FVkPx6bVYUL8yI5T8sb7tOw54A5tDI
rBUfUcUo9gGURocS/e09Tkop185jRLp7witsOBPm39QpmdupCxMqJMd/9AfCnHbvMcuS1rQffa+v
rHAQURZulbuO6jb1WAQ73xnLzInkPUxTj3a2cQZxSQdzYLMgmwetzaKci7qKitwBSNVHlX7TK3u9
aD6lTgFT5rBDRTcevHKjEeqhX9Rgue1sk0I6B+XWKC7VPK+bbvWOk+9X+5CjqaQMyykPtPgRr32V
jojnU8kbglXR6zZzWdAMx5kOOUZZoFTE57RDPhV+yWuAJQjbvkPciz7uRG4jZGZg7tbvGXpGttij
a3iKUiwkK1xJdO2/OCtGcjmHuAESQwDRdZCNDAhfRDQ0CWI5nIeD4t0W3c0K3k+OohvCTX+5buCY
kjpgJKSBA1sUapwabpohhHHMj3blCI5HbMI3LWpQjqheUjSyzNt+xhcSc8UOle+vm1CLIW3FFG0X
1owJZOstfGwZPEcGPw0b8TJKG6O0TbAc4Kw6QTG0teGA5koF7Z/X4wAGy9UohYlEuWWdN6Z2iC6h
gqHJSlsoVXmMHHyFRZN3/maq+zadIgOYatTCSQ0E39tA6lc2K33dyal+bWvRbMOTx3HFpbhBzmJO
C1+293IOJqx/Q5HMEjofMlg/78WyZq1H6+3Ss2A/Qxq4bYmZcsjSbD5FS5zTBZ07rr4XXGFtDbvX
Yl1u2jFak3GCC9CCmGPP3PkFzZb3kUVJ1MzKvRH9qLCh9xgkyoH3ZtvavNMN/EK6fr7zK4j1eu1g
kwTcNm0LhHwoio1ZoFdnu0hk7mmvzSvk67CcMTX2LUTzmGyigd6DuVBL9ePW90KbLMXyf5ydSXOc
PBeFfxFVGhikbY9u2rOTOMmGspO8Yp5BwK//Dlk5+kxT1atUvIBGs+499zmHdtTjGSza33mn9b6d
uzcP2uQuhuDimw1t66nE/Qtu8VG51/EA5VwKlRA4Emdpu9HOSdtvqBZkGxQtVE8WoN4vRHug6HTk
ZZx0vAtKHL55YsE5pgbYL7LGARU6cb2JRq/fiBIbYw5HTRQIJO/xEP9wYXW5aVrqfe1r/VjXMGMv
B05BNm6+ZR1FCpIhGBGkSEamcYEHtnZw0qPzOokSwTYAeaE3iLJDbQl2SzXxkMSswl1YqFwBfh+o
4iYVjmVvSDzrmsoo6DdT1iBnr0pBcde06Us0tPxR83G6TcuBPcREt3duWGCTxQ02r3A/9TDoSAsL
GH/gqNPZdYM1fI16L/pO3DG7iXPgSjJg2+5JXYeQVu7b+BhZ5NUjIJe4Sd7dDiLl2xzs/KPguLaM
MFTaogoteZCKlbf50AQHy5mKM2VtekyxmxziIXGPkXCKoww1xLeEOXvSwOkYgv/6XkK+intbaiOZ
PqaIWiPjcKCW4rvO1VjpcIg4iHre2LSQc0o+9I5lVbAn3RIOIUGDquW6VBBQTCw+W1nOH8Adbg41
ZPZ+gAXilJKAbHFNnvdiq931WZvceJbC1dKdcI1pRhg0jmXyaqVJgLkf5QeY+7oHUJxqAH+R/iid
IrzJMl4enXFO0U9pf7RliMBarKCZE8Lutwy1VTtsUN0uiUj5LELIcjdFK/Jvg5dHiMNE062gqbif
cDTaA7KVbKu4CX0QvuSzaEfuW2lR4XqrilfsP4AqaDZgNajD8G0AWfmhsKFxCWSloaZikd/nuQd9
oG5cGMRm7KbiUXtynQoqqcTrq7spT/MnADKLXc6E+0xxsLuNHBBBaOc6Ggc7J7lnFuP4f9z6fYfr
8ego+ifux+IpthCwcsUcbBmg6HUwLfcRkR4WpsiKDm4bix9BFIxHLOQZlHUIVtmlCHEKm3J/5FEK
QXFsl84269tgZxcyvipVBl31v4ksZUcZkwErzxZkszHWJ/yTR78vB8EX4tMmCrOJupQ0hJfnKXpG
PkyrDHG16wLspi1iNw1TOM3P9oqHkk9bSx08IL3e7ClZyZothMDNouCigJeI3csKdsWWj4zunY3w
33UNY6RkKCz+3Km1YOpu347Wc0buhV5p86VfbaRkpqmBJYaVBD44p7dT0L4KYq0IGT5PWQGl8u9Y
iarKi3JYH/p9GH3Vai58ZY9N1aWbTrCbAip7OxPXlLtCQjX/hg/5E4F6gTFMEQAYaoW7JHIbzdaD
tudy+88Jkv9PQWCe/ft0x8mcUeMG7Mc4XcxWUIgH7LhHII5eydJ/PvSJNFIzY9EXYxMy6SPLBGIj
BEbewO9SPv26/AULzxfGvIVcl4AA0HFUrCOmylvE16dtmVxlWYs89Ty6PjR/BU9EOTJBfeQogX91
NG5bxAXNPxoCX4zOtTIA/u97YD+MXRte7X4OVaSNyPG8BjvpmhJjoZ+FkWRFgo/H1QjH+Sp4FfrZ
ixs4vr5EyVW5SSKMaZzC0Uh10WDjZAeRZlAlN3E7rsChljrYmMcOHYtCjh3zWwZIo3ahah8QK1hr
+M+XCWLCwADbyCGKdye/crMH5ASehZXsLw/NpUcbUzduglaXczEO4q8vboWzV7nWn0uPNuat16Eu
AWFk5nuUQp6I7bPh1u/LP3thrJjorwF1M96IPL3fQMRcxj+a6F54v7urLBQd4hkTlnQ8VTbBWPGy
n42N2wr9M8pmo+019dTCgDFpYgkKblEqRZmfp0jfjBEC2++8y1dWzM/z2RC9/ztRuVQe+MOd7UuK
egY3rX5OWf+lGNyzDpDdAyhmDV241MfGnFWiDEZbUDAng7dMu7ihrfFRl3rYmK7IzlpjJh3mExq0
hyRE/FBmrH+gvXb2WRTgWnR5KC11hTF3vUkir0RCMLLhcTqrhPkc/XgKCvs6IZ6JDou0k2clq5iv
AavorG+2ehsABr7q15ugrq4be4kwCvPDKD2qLt0J64FVyeny0xfgMsQkc6GgzhOjF4z+MMb3Knpo
5urqZkr2eeAc7Nrew6DxRNl0xyCMYV2NIOQbyga3l1+/0DUmt6tLoj6q51kuwmETIT0+oQVVszZ4
F4aYieWyM1pDK48Np2l+1eyeebjOIYqjVjaFhVloepS1oz2gLD1gPhXtfrIhsLd/wmBnV3e/xrHd
XW6ipZcYU72kFLcwK2I+qh43jfoywBPNAgo4jpHyYMHKxeMvSPOTM5hJ/2p43vW13Xin0kpQ1Wb3
3A9VMNzSRqaPyEuzpzCL4dzZQFBxkxcotnFZNN5Ckq3poR+1/UA83WyG0KI3tC4oChhzeYYoINkh
xjfcOrk7vOQqA1sYV/4/ukwFKuikzu5zNWdng9It73jJ9AEOOjHMhsu+3uJGjJzOUCbixgnibq9a
WKMiF+YgGZwjY9h3pcLFMeKnOmdhf6Bpn5xkaiN+gCROsHLQXuoBY6EiDChigQSrH8OTxp34YRrl
scmhgUnLzejyq0qiiWssU0lTIyk00fJclPeWy5GKR8K4/3N5FC0s4yadTORIG0BkUZ4FTILBtoRp
d7m//OiFOWzyyRJPNZYbxxXKhp7nak6Nmql+WBmXSw+f++TDyVflRQpxTgSYn/Uad8POjmFtM/66
7pfPy8aHh3uVXaPUFBXcNEOepEiO3lwvYK00+dJPn//+4enTOMmyG+GoMuHKIYJyq/uXWq+dL+jC
2mZSn8YGCPFITOIUobAg3UYukg5Wqspt5iFL6iTt/Fn58L0bRjJtaBZ0vyPuRDiLoOAaxvbFHTKS
YgdzvRh5KlXsGwfOVdc1rLFmVTyrmyrWxJ/U9DNNUPGIgtOjFUxXbukmIEoDj5uCy8P8NBqBtngB
YX4zllf5KzrEMSa8bku7sTqc3eqEHDUJf0Upv/aXG7McjMVqKGNgFR2AnfL8qeN/0mgNs7kwy00w
kVB5a1s9mkVCI7bxaueB5oNc6dSFAWciiVTLvN6rcYxyRPqbtfA6c8Ps92gB7CSvAlI5xLQI8piF
Qp0Kl5UUVAgH+URLow7OW7tHL6zkJpCoyUqEQJEa9fXUQrYCslhdbDJIgGzE9Pvy7fLoX2ooY+Lr
BsoK+O4NPhfv/ZTsGBwiprqG7mHN1GaBPUFMW8le2EndYB/0C2TN+kA1PyFHUbeWp8EKGGuVP0vH
anZTGtfOXiZZ+KxdSDUuf99C4Mk2ZncLV+9GAuTq23o8lEh6aI3Fjb5UtrtPyEvAV86mS6PZuHrI
wWPA76fMH5GbQ4B504Yvl79gYWk2SeZBbrEUqgLqA0/U763GfXOgQvEsz1tpoqUXGLNc9SUqHIuC
+LHgZx7ol1Aq32bZl8u/f2Ecm5RON8t17qEO1rfy8LYPBarpnOgZ8dfZyoX8acr2ujOJSetE5UMi
wxATRsR5ty+wne1DaflARaxwbBYaygRJjh2QiIljTT4Pe7IblMClA/6xWFKaYqUvFoaRiaUK4wLK
4gBgZ7d3fMfl3+x2KK67nHFjqkvKUHaSKO0LAZAKSgbc1r4rJdlf7me+9Nvnv384Q5ACOb4Yugof
hgDJFro5mFy2FYcCzQumXRxaqExhbTc8j1U1zhO928mut75MFkwc6eQGSARBozTZMUGdpR2OW68t
oD+2p/o4C+6/eaKgd0Ub2qeidtz/3CpPblAuT++sTI13WW3BUoxnVvvQxqn77gbE+0pBSX9DgS4f
UM0v5FctvP4IoIH8pQBov3KfNItkHIXvkEhi+RT+mEhkH6zqP+BXDpcbVqL9PrntmAUyIukDDb+T
yh8rbGMTUvZwPmns5je+6NGRLciR/X+Vsr9dft3CfDVLZZqylNZEATQlNEM1bfIYZNFXu69PSYv6
nKCQK8NxYbiYVTJxq2McNANImUkE8df0OKXFn8ufsPRoYzGmekBOkjs1LDu7m7gTqNTH+Fr53Qur
gFkTM2Z21tOYA7WXVG+4Qt4V4OgW0B9e+XxjOW51xT3N0ta34MeC+H8DgoJUFoWWqGbX3RK5sSsG
IksDSIUaSGztWelhPaSgNW0sWt1mnnMPd+vrcjHc6IkCZjjU7urWRz740QvbOxRCQJbU/L7c0Qu7
u4l16ysFUmCLiRdZXbkrQPzYFLn9WOUFqA7RO8AzyS6Ra/7YCzODGz3jwK6mJ6ru/T7mTyPw7OVQ
lDC5TBEOSlCE0Q/hypRfGmPzUvBhKQWUQ7KsJbBDSHsF+XQstjUfZnNeubJZLk2RuUU/vIGSKspI
h5ZzgS645yBOP7vOJJ4v98vS0+cW/PB0SDOsfJrgvlJ34Q/grk6exrny8rMXesGs6oIe2IPQTGV+
ptPkO0onvC3L2HCTaNGfB+TNz47LquvGr1nq1ZeoUu8nAliW9updEtcjOD0MmggdreGpF/raLPeC
LnEgEMR7J7f8FlpPEoEDSISuG0h/L+QfOqJIGzB7+gI2OIDxH8OCoGI2jgWcebz46XJ/LGxPZrmX
ljHQIamX+CAAJXC2Gwv3uRee3JTYivcdnbWDdQRlCBtC4L4RNJIrb15quXn0ffg4O3WTwAPV4FR3
7K0c069BXWPOq5UpsvR4Y5HUfcSwE2rw2J2sB8lcjUciCaRUMh63l9tuYZ6YZEHLQRmLhnfFKSe0
hW7a1cdGN2sCDRft8MnB4a830of2GYqqCzsOkCdMILcoTAuIs7GAJQO8/vLPX3qBsSCmsesNNaQ4
ftMPkC9bFKCr3GvEb7heBEcWiOh4+UUL7WRCHEYbsj/e09R3S7s6WixwboHzSXfXPd1YC6GktMEW
cwp/jIEGY56HIgqqq5Wo4NJvN9bCWrNAySoA6blV9yh4+2J7aznNhfY3yyFl5BZt3NeZT3L+Bdoh
fqsg1try3n5rEM1+vNw8C/PA1PmgAIlWnoz7mVvSbYIm+KnC5HupxEoDLWzi/yf16b3SUbGw/KaN
9E8xlvKIusnoV6VtVL+j/OrezVFNhphHG36//Emf7iEgls8N+mFmxCNXcRw20FV6BYiHuXi0JFTc
1L1te31AXb5a2aw+bTu8aP77hxd1iGTGrV3W/og78DHORhsUwYgeIMtS1yT08Ip53H14RV4DqjXZ
Nnyn7Bp0sZ78rjmFNCVdy3stNZaxDro6SKjF0Vi2qgCdRM6w97IDAFXeJoZGdmjECmNjqbHYv18C
5p1A+RBuBA19qtxXSX9k6ZfLHf53w/6/tRCtZIRJIYxMU8spel+oJrlLxyzRG3fs3cMY6u6/Hgic
Xcvy9jlPSv49mNzx1QHxcD/YfeJ3mSduOur0hxBgkz0QL0AphRDpK89KQGzN+O/Lv/LTmYAfaayn
QT7ligYBQj2yQ6jcve+U9QVFNrdQTYKQ596Fo7WW0V5obBPUYbvj4BW2x/y5/A3sOpQzuUfUgOwu
f8qnS5MtTUhHb4eTqG1Uahd9m2zaPECVzjTBJTF8B2Ht1+WXLH2DsbSCTAiJazWKk9tHN7J5FdLe
uukahXzpE4xFoottQsrKsbA5Z++szcUNyoHrhyhwk5/BVHgrLbX0EfPfP8zfrqS4YE+udZK9vHcs
VD2lSXZurDpcOWQsfYf97wtQJ42FE9UlJ+1U6Y5M/f2U4zqZUvlkhd1VMRB0uLFKEF1XFinz4GTZ
z9S9I+AyOiuH8KUPMNaFgY8iVE5snQLAeZHNRcH+S9l8zVF8c3kc0bkpPlkdTDWWm4NGBDVxcCJB
jdwg6KW3LEL5K/OQ/thkEWpuFEi4v7pMo8wizcL9KBoAt0KreppmCUgE9fkRRb3lytlz6ZONlSDJ
aM5yhk/O4EYAwfkubN8rFKlZ8XVTxxRxRQkrOOrmrVOXQvT+xIK7aviz0ppzl3/SmqaL42BbU9hE
RXDKkpmbmrfSeqqhngEEU4vysSkC+xTarvda5EKjRJMm7tmdCFA4Qr5mHnNf7Mrpjyu/Zm6yz36N
sUhUKFAJWNdZWImQj8Vm3G2w9d9JmZ9CjcwTapjuxiEnm1SiKIpN4KlcfvPCvmmqwpDcciSghbBU
lvTeG3/bFsrtVL8nOgKw+r/rXmKsHk2ZkMiuqtB3k+kVhUHerYyT5GiVw3069WfobqeVSbKwTpki
sRjbVQwJu/JxoIlueN9vtdtmh5izq5LztjSFYtotcKUPhtAvs58qym+q1D5YZCV4vzCjPGMRYWCb
Rn0mgpOnxJ3KuwNQ+sneKuSLlfX9lW1knDKKFIqzYiDBqbcmaHcK0b9UcQG5STdcdaNHIxkrg9ej
IA9Ck+BEx5cKYPIpPYVr8K6FLja1YYk3xS3XCaDWAG/vChqWwGCgOhrVfN7+8nhdOOKYCrGA01p3
Gj+fyR7kP+V9Jdx56+ZjARTh1AMlLJHl4+WXLcxAUy/GWZ3HQEnLUxaq9iYTMUpUXCBK0pdG1ijr
dteITwuDy5SGTbnTOsrj2GJTvc0hrkq2I622hdYra8lSsxnTPI4iB3VbKFJq6/ge3OhfsHB7oBm/
41aOi7Z+TVD4fbnRFvZCUygWJzEscid8S96xk9P1+yi2V256S4+eN4wPR51xciOopprgVJL8foTz
LjJ11+RfgTc3pjdxLLeErifywaIHBRkl4I4e1iw7Pw1x4eHGtAZhqCxCWkc+S2QGV18vdrYqiFS7
R4JBPkgrRP10wqIOVYDWdI6aJCO7y72xNCWN6R7hI5hVwxWUSWBOqXsv2u+xps+Xn74wbk2lVZny
HsVu+LASwt84gYaSAPoKiGlprYympTfMA/pDl0O7LGDo20RIWLW/+fQe9mA6p5FPyVXOMbZ0jP09
LqtMKgD7T3XknJKpRmJWPslIrgyspQ+Y//7hAxDupxpY2uA01u+1+ydAySujjwUqBC93wcLMdoyZ
7YEBCYQNZnaSxIAQNNmXLOnv4B5+pn34nMM5tS3GlcV3Yf6ZMiyZVgTsE6zvKNw9khiF31T+uPwZ
S81kTO1yCCTcjnPlN0EPYeyNaOr7BgqurrRXOmJhJpgyqtzOC1Bx5vNH8z3N6CZLmtt08F6u+/3G
FJ9QBj8TnLDAomhFNNX3kE32No/A6rKDfs1kZ2FDcozZnBa0dzhMwk8habdW3IGQG28zGHDaZQEg
xFWSNlua0iqeSS5xaRIoTT9x5I5Q3gzkc3/dlDa1VSAIS3e0HXEqB9dn1njUGcSUg3xyGnK4qjdM
aRXtMo6Dax2c7M46Aky16ezHItVAL9DrRpOprrLJNM88TOtsYrAjnTYTiosxaFdm9cJgNc3evGQA
9hylyqdCuT8rBy5m3giX07oor7xvm6qqOOCirCj20iBC6TasiaGN30TRVZkJDCFjPke2nZIQJi8n
zdlzBuCYQ9LjdZ1rbNVtCgLMZOOQrATYc/WbRNl5AsF7/OXy8xdWOVMwZVcaDgyIr/qNqtmBII5z
hwxevXKG+XyhE9JomDIMJSJnMUpre7CXYvqzslu2jScKoBvtrptjQhpt5HDtJr2FxS4NXMAygBgi
w6mwHnS3thQtfYex4FllroEfCtBKVjUjgsapfgXoxTnaKGK6pX0e6pVdZ+lNxqLXcnBcAeVRPnHO
4Osz0DvGEY4S+tvl/v58UYVzy787dAeqTpNL9DezFarXiX7t4A+BSM5NAQubMu3KlUn9+cBCCvPf
F+UQYKL8p8f9dCqquwCc+m3ClTpc/ozPlwxhRk3KpizmWm7lY2VSm2won4YOBB+nWUNYL73AOCiV
LXpC1Dzy8966AWj3kBFnF47qqsuWMMMdA43GKGxxAtdOv1Et8BKabZxWASPk7Kx4jee+1Anz1304
j3lgrEWjwAmyF8P00uF62oLyPZGVfWFhMJlRDoHgfgp+O476tfcFEPyHNEiw/UxQyjn8BR+4EuBb
+gxjGdFBn1WeN0Y+Gd7a+lWTZmWQzoPx/8NdwoxzyDEeRa/cyG/BCOQJATepB+4kgGUdSjQs8u66
2RH+nSuHgaX2MpaRmnqkauH16rc1+GN9CqEdnGtg66HveAVVLxhHa3HspfFrrCPag/NP0KHJKNTo
AFrepNVjzsqby9Nvod3M2Ici4EPxGDCHMey+OSTcVgDV2dTF4QmoSeGycQOyxo0lYbZ0+Y0L66IZ
ClFplJaxV0YwCS1naNNJ6uqNhxXsY5JqZTQstJkZAZHS4uWIqgCUE/6eWrql3btH45UPWHr4/GEf
pmIc5iMs9moLVrx+W9wpxG6QL1t5+MIEMcvh4NGWcNrjl9Osu+uS7jT23UrGdGHMmhGOclTYX3Vl
nSiKAUDM6MonKxkTX1gCkJEx617U6JKVcbX0HfzfRsqdxO0Lgetplzj1KQrAEM29dE3isdQFxjkB
3jFj68bQawc6iXe9gD32QKD08UBBWjnwLH2AMcOLCjj8SAWhX2T2u0pbtUXo/Lo9wywjg5DVytwK
UyAXfFd5/W3RZhOM1vSxqNMY2Er6/fJcW2in/wt0dGCE2rC08W34lMQKjlHNly5ZOyx/XuJgC7Os
rHZsgPzQTH7IfgsGC6aab7NMbymnh1Bld9LuvoRZh1KmH5e/Z6FTzKAHSVt4ydnYy2Hgd3Cq8Kti
/L/rHm3M6r6tA01A7/QbNzo3OjsguLIylBZWPDPWkUHt1LNxmB9dn9zwz5DjcAu+JiyuVlaNhalt
RjjCvE5k7s1hQPkSOS9ZUZx49xax97rgKxP6bz3BJzusY8xoMF9bXhG0vd5+V+fmOfC9QwIRIoy+
AKLYw9ntGB5SuDZt4a/oTzdy22/ptnxuHskX+ad5sV+BR4Ntlp/7/bDNXsrjeCava+Ew8fn+b4ZJ
xBCA6htgutrMvQVJGxjHtvpJVfELhumPAw3vu2x8ujxUlmaVsTRELukduJ6FvgQIPCuep/p36q15
0/y1M/isnY39vphBLiDLcl+nI/C5JLCRS6QdUH8oH6puBAx+twUQzbfBGOSnDLDpu8hT8ATMwuZr
QrSztWDD5xck7R6HPh92bDZcG1zVbxu3BT2TRe9lGySHjMfhedTtGsViYRCa4RcUOirH8VzEFmxE
SBzNiyer19WNKmx1ozsXtpZVv1Z4tHBuMaMxcJS36kDg9oNsx3OUzfaxjD+RsX4kLH5LsulRcf1m
U0BSLnf6wiQ2YzMa1rdpXQDlNdQ3UwAsYvmTZ69uv5bqWBhU/xeZiRLQ6h0PiToe/4zd4JeGy8IA
+5PLP3/p8fPfPxxaGun2AXVnElmC+BjIqNspzH0Ujr9dfv5Sf8wr9ofnA3rPwWxT1imh/EQVgVkt
aXHosn1b8h+6LW7qUR9ZuJY0XdgJzECNA4x2GzJtneww+UPV8D0i6ZouYqmtjNMFoFvxBJoMumJ4
kWTcyOp3RN8vt9PS7zbWDhlPiawmilh0XhMYUQNJ/QBFQnS4/Piln24sHlEJ/DmYaciLxwO24+5I
e6CWy+tOkGZNGxaSUMcUxwmgttmEOTDpnUO/Bp3aVnLNE/yvAvyTBdAsaKOdXbuK4hucOodyIXTC
XaNn6DM01/e6B4eSulruQqJiFIfYf1x7ekct8JewBqUZLHP50MeW2iUDf0mB79skJXxOLzfvwiJg
lsK5UwnL8KZAfBMT/9m1K+4D7ugB15nByjElINBeftFCP5oFcQ1Ao7XHkB7J4fM7o2XtYdzKkh+v
e7yxGkjVwSugRJgzT6MTvDAK1AmrH14l99c931gNhspyYNRgIUrbvqcAHxfVA5l+XX72wjZjFvGU
2LZiGmCbCZPuJVQg5I24Du90NLyTiPvwmepXJtOCelKYZTwuIPaUAxHmi4TnDzAqT06scOwDdMHO
QzvhdtMEYDj2AwiysNHgiAGM3g9S0TTY0NbqN9RK+M3AAPxUYOOdtOuJM1jOqMuOZeheF1Mxq4FA
wLQnWMojvSynHUvoeXSzlV1jqa3N5UTnMIJt8OiUw3kBcNFB/3LyPyrB8Yp9vao/2byjfNg5VFdG
CUjBSGSy/1QPnnj6XjtIDwH1hKjXdQOSzcfGDy9pCSkKYPyhUGnyOxFptQWU/alPYYh4+SuW7kJs
bsIPb4gJD/OmUJFvCS884XwFI1M7AmUG7uHfJEpFHsC77n7lhaKIE+YVcClW1vy8/PaFfjIrMcH3
BbEepV9+XT+FASDrwRMV+cbmYC7Ha584Lw6frMtmQaYleBN7CWKEJXuMZtR0lQCPXqxMtr/1uJ89
3lwzCjgbdANXflFnoCOI6D/wwUsAdcsSNeCi3QW2d3RiAs9mJvIdwlZvY2FV+3rGLie6fLCIh5un
fB7DSW/rTtGNM7rPUVPflhF8mRnIf3V5CofaBtAcHuR25jwnIv7uTJBHh96wrSL7toqjP5k77EYK
55eeozJ/AppDtMBIX+6qhQOAWVYAGS1lSZaRs9V0T6UgT2AFrwVBF3rILClwZQhUqqSQYmhAVXFy
wS1zO9hrV5Olxxs3wJIRyuvUg2dt0Wyd9HvgWQBsr+2tS2PYeHqSDDU8ejGBXHgbw21Fiq/NEA/n
MqX8y6g8OAO4eb4mAVl6G/t3uua4zQJziCAe1eck+RPVztbl0YYmAD23/e5yXy8cF8yaWSmQHhMd
FKE1++N5z8yBp4p6YMPKcWyhP5ixOotyFCSGr80pK+6d9EtKnzy9EmhZeLRZbZja/ZQBso6FP2M1
rBGm6VU5IBdvYi+SK1eGhZlgFhmOdSvzKUGyr2BhuHVEH/9Srna/XdX2Zn1hpLE/B6AYn1D6jkQl
0qxxg2JZiyskp6vT5ZcsNdPc8R8W/VYIUjHE5E9ZV79AH/3NqSDvq8dh5ayzMIDMIkMo8fMIMiIX
uP7xJuLd+1C13yTPXux6zVVxqRfmv3/4hA6BcgRRvdJvK2fcNQxwkpSv7e0LUZm/RLsPD5dd1hVh
7uR+FnjeAcR+eDVFNjnFBLgCElb1YUJ1ldqGQFesrK8LXWIyiMuxbmAIZ3l+B1eGQOgHeAnth0Ed
r+pxYtzfYPisE9TdgmoUgmqkxwcqwWMHlH/l5y+0GDHmdF4lMhkaC1wjVPWW9vhmA075PdDTcK6K
Jkc6K4TpDqqcshWB8Of975k1AKSEQw/8caJz14aPOoRRWN4Dtnm5tT5/OI5U/w6uquETa8Mg8xks
C+4UreVNGZK1gNNCzMEs9IwKJ24iiyGe6I2g/oMXk91BgEyPdVYNu0z04aYInfRn2+XjljilXjlw
L+wdf4+AH0Z1W3fEjtPG9UFnJ2dijQCuByH7YcUZ+Px1N5y8Uq/xRRZeZtaAgrSpi8qlrq9deSpT
7yjdHcqw97D1OoXuynVzoZ9ML+8811UQuPF45tzjdzCiTbdgjayJVBdWMdPO25r60oZTGjkPBdlH
5TvpX6Yxg8HEmnZ3qY2MZZgV7gALOWc6Z7BGzhKcSuQEu/fUrwo4JNCVmQIDDAzb/z+iOub1P6uY
ogkO9eegrMOzVarglgd1+NIOyvk+aTWdc5hynSCKzr5hmbO/5XXdvIsUjqO7bLBLeG7GGcycJDxK
IKQQsAtTbnBbVa3eV/CQ3tlZBcLd2IhzJxOy002ojsSbcGOAul7cIkmBMPCgmvLRjVqxj9uq+oWA
TF9uLdLr04DS4z3xalgoE2u4BVrZus3Hmh8UttlHOtTt04iqvsepc8jPfJiSHhZ70LxvBmqJnQPF
5Y+wkPVjC2eJfVNBqhIy6lmgVRXitYhh1gWgETlOE6qeNlYT1jdKK7BsByEzeK6w4b4Ky/ImHIrh
DQ5c3UsTh/Kckyp8HGN4TepZ84fzaHxGUD5/CEaYPedOBPhuMwZ3BauDLWothwbKNO7BgC3xgF+L
k2NWOdE2HOu3XJXNU5RruoeJRPkGP9NqH8S8OzTwi9inrA2OeZHIR1G21nkQVXuDW5996npewotE
wKeI0OQwtJP9GsLn7w0pPXGqVe3t6kHB1qIog0PTR/GW6qA+jDVsrBweFjsqXH1QEVLIrlXrL8D5
lZggk9yy2EZ/aga6mmbTuA+QGN6hfMrZx0GZviAnmW0hsQy3ykXxKIjJ8QnCLPj4FICN9RkcvsKA
FvtecvYoI48dvGAQu1zVdJ9aZbnnMDiJZQ/HioIXuyELcSEKXaRUhiz24yGMH2A/J/dCpdkOLjXV
DqaCPzVsWh5aZERg7lXw36Iu0u9tElS/S6KrfZmOHd9ksltL6H++44II9+8iD6ihM0jb685DF+4w
7m6aEnZ2awrbhXCgY9oWMBeeUMwT3ZnbHY6JdpHsYq8JTxzlPzBl6csDbQayb2WrvrReFxynzs4f
vWhgew6jxpsAXJxtqlm2nag97fsu1IfIUvn75S1u4evNSN2ooc5QSdWfm/a2w+0hBx0XLnsrYYXP
F2bn72X5w1bDQyZqWDb257H9NdAnMXy7/Ks/X5KdvzCrj88lYN2EVZGe8zCFNQssBsvHMOr4fwCW
WLCi6fnh8ouWPoD/Ozhwlweksc3aM7N/dIDg0ylYOVv8jd18thobhws+JlUz9m17bvbToT71p+gM
/s3Z1XfIBGRfxa7auZt+35z6+/Fl+Np/td8hmir/qAeUVO6/rbTk54cQx4y+6YCNCTz72rMX37L4
DykYzC5fFEzuAjj2UfIdNrYrg2FpqBlnQ6oUKKKWi4NhhVyaFW+8stjaw5o08vNd1DFjZF3qyF5R
3p6RYtzUxVMO++IChs9R+gWeciu9tvSS+e8fBp5mTkMd2qDTgANNrfcMzuplgyU0escwX2mohWCc
Y8bD2lKBwsGs5gzlVHXK26o5jsKdtnGM0AKdOutAxyncMWqT+6mb5A7GK3x3ecQvfeHcex++MO77
usV5GmaPdX5Ps2b2y7ME6JJgWLpU+ZlbrLxpYW6ZyDKhBASlMZae3oGXQg6XKP3num/4H3PftRw3
km37KxP9jj5AGgB54vQ8wJSnJ+VeEBRFwZtEJhLmI+5P3R+7q9g9M2I1qZrpuA9HoVBEiSzYNHuv
vfZap7M262eaWJi1tC2nC8+BqAKMwadQe4jZyrlhMewQzpUO3xnWL4XwHx7YYpPcDJ7EA3On/CZt
jbdP4X+3H/LOPxPfvvdOTrK2umj0LBNb7+fGTQIJlb0LoXrrSkIVfuWm9RSQrHb/4ms5mabooqa9
7ITZj5mdH2BRbm0mGG+fGdvvPK1TZKasoBjcGGSHTu9d23ML2U1X7kBI+GsMe/4nWMaHCbSGJO3O
JzeaPmjvk0Xv/tKwOsVkMiobUy2N3o8Clq/Fd22+j90NJVbQ0b+WckJx5/X0k7PLuGuXWI/nSoVD
39fbFE3tZ+7gvad//P8fxmoPpcY8pY7eS7eJfCCrZQZbz5qcWR3f2UxeGvV/OHzVQ7BvVLj4vhzg
QKzNrShQoHPJBpTWFpaHygvSXl5XTXuuZeNtwIGfQjSW7KVnTZnZQ2haBsMYL0u8xPkVzE5//tLf
WaVOMQBH9mNnVKr3XQ1BwqP7V/Ht50d+79JPZjXmco3oC+tfZtv72szrPJcbuDzA+9t4PCpsdyfH
vwa28tOkf8wWQMYWxm5D2kjON93koZXpzJ28o8QA96aTcWXXstAtH/ZpkoIcZQ3jxoel6qGhSm0R
8ZvQk0Ua9nkKq3jkF1c2HWDKKGwZzUOF5nqoad1Lwc5VKV7ezhvB1Ski4KHdCbmsUHs+1E2QeQt4
kHCZRsQRaFl8m3KxaoUIrbpeZRVbGw8Zt68sdWYivDPPTiEDQsgMy4Bj2Ojfudbl0VP4r7G3+Kl6
VO66vBIVBrzoPstx284r5Z8pw70TVZ/WdlwYtM9guh4zIZhwABdkkHPiTuhO5yoK70ymU3RzgEsO
zf1O7Or+uuvrKB38M9P0vSd+MpkIBp7HLSl2IDmg+a9VcVt6Xxd1DmJ6Z7KeAptK2/kEk1FkMkM6
hGNRsEjBNJxzdg3Ne0iPueNj51nff740vJM1QlTo9YQqylTNRCMKg6EVi+xpGS7R69jFhpTNjgDA
OKAXXq1rb6lDe3aBTRCXrgobrqDIxcHNpC66y/0FoBU29LXmmlxNaT2fCUjeHinQjXl9eXIwQHMh
LravDB8OMMaILfTPw4IXNtZ0OcfZfPuZQzXh9Vmoi+zIthEreNmtPNpCOyXURpaAple+30dNfm7f
entYolX89YkUse2lnyy9Z9WuHyP3XJvFO2RItDm/PjDTM/B1jQMPoYq7bXmb7s29EzVRtcpWJnCj
cdVuxU7ds4O/79dN2EU/H0Averx/XgDRCvj6zCh7QZNjEnqfHeiVv9ZbvupWSC2zwLrML7q9WiGw
uB4PxR4u9/tsl8Tivj2HNL5kj2+dnb4+e4lkBUtUVu3h5muDV4KavjnaeKFb3QwmoI7j32fwsL0m
EM1UgVECRfC25tZl4Y7ykzALd8OlLFCfgK34oW4h0B+3rgUUBHrGYwZrWWveGXwGzbSrQUQb4YpN
aiuBiOE4wm1CEyhY1/BvyeGFWroa5sFVbSIUoZqo9gQ8LAppx4vjCOSLvto1UtiXtZP4Ycas5nry
lPedNtm87w2kxSBlVKzgUMyuU+Zle07TcVWkhsJvVWQ3NmEyRtsiGwNIlfgbycnRSp3V7NHyq+rK
dZoMbIDZ36d6IRuvL+cL3sByNym76alvcwWZLVuX30TfZBEchbKtV4/lJ7jpOnDwnnP7PhfkLrF6
70CkcYKU12mETUZ/gKtbHY++W3zLG2YFnDTmAVCyuQS4Bsq8YjCtoKOAY4cs7yB+BGvTxuj9Ud5z
V5o5raPO7Qto1VbtxkHxfQO3e31gmZv5G8vOsjUs4JOYyNa9GvDALmysrjCCzcgtG3m/p8NsSwjC
59Un1RNkiaU3hj5ewV4YDRP5hSPDb7kd884SES/FZ6gFEQhtewBEaxsOnpVGptRpO+xdV29zy3LQ
wsNNCiBqYPFitYrCo7dPPmZDCq1jqUW1SeZs6kAnhtNr0PnzFMMid7yAE2t530HTrAhoVVV7quTH
pACe23VafLVFCpNa7PU0aM1ionQZrXH188n24trxxnD3TxaqzPKmvO0TJAZa5fcjXFMOXVI72w7D
dOODMJliyAP4GFBi2uVDQ24XmB59UoUDpgbrCxjaoM24KBN9ZfoCXuqK0yhFWWttW129KRfbCiEj
7q4cacH0EWKt91nOrDUMvPOtzlJv1eW+Wpte6LBd+BhULjbAQeT+SrMZPT5Do4MGlb8tMUmxLk3V
XOQs1zcKAei+S6CZlUjWwml6Si+pJ/mucIwfYcKMlx5X1mom0g18garQKFu5ITaIHzn8J2JsOGXk
CH2OpvzOkn/q39j7ugbNCAumicomrrrIuygqCNFF7bn2p3fW+tOCofYL2aYWYLfcUZd5L9HUf442
+A7hjvknqbPEGOW9qIs9pByPBvEompQR1h4MydxNmzsFvHcJRp2BmGPshT/WVKAFT/bBovOP9VBs
KCwOv+Z26ahANPO9YuW4GSqiQvh/TWdS8HeewGmXMkSdsWjBs3HvwdWBqE9S/6XsEkyd16s+T6fW
78eW7mRRAx1byq8qd6ogh+XXmYmGA70xz06VFluaN8moegpSdlPti4bBHF4t0AWFmxit13/pJKeN
yV5XL022tHpf9Dd5fldBvc5qb39+7LeBHHaqr5jhuXgcLmd7AhdweBhDCTFMa2sDJel1Mdfn1qO3
H5N/Es4UrW3Df6ISuwx+lrYFp3tjP8yCf/35Tbwzfk6daIemUKk1AQOd+gtwRshf8spi7NSCtioh
1J5ByGjvgR7tp3o90j5OZHZm8Bzv/o3Bcyp16M0zceoJw96FowUzSej0FM0l3kraw+8P/r+epv9O
n9vr34+m/v4/+PzUgpKRp5k++fj3+7bG3/85fuefv/P6G39fP7eXj/WzOv2lV9/Bcf84b/SoH199
iBtkAPPN8NzPt89qqPTL8XGFx9/8d3/4t+eXo9zP3fNvvzy12AmOR0vztvnljx9tv/32C0dHsOdB
H5JDhNUGBuVhSP/Xj+f745ePN/TbL//3/1TPf/v2/Lewyrvuudf/xsGeH5X+7RfLscWvDqR9HdS2
EChA9P2Xv43P//wRoQwJD4VeLrBtvFkARTr77RfH/pU6UFUTnueB52wfA1HVgvLx8iOCfmpwjYhP
fYei1eYfl/3qRf7rxf6tGerrNm+0wre94yL2r+Hzp+dwuteLFFh7PjAUQhFOMBQxnOfagE/czIGV
NRBduyy9iIzRLMN5eZDpym5i0UcFj+HuzpNd1QYZ3KC8UDOkqBvvqXQDUIqEeyvltZtcLtBRTsAi
3njLR384FN633LRhMztBrp8ku4GBeJLeG/DH0ygFY7QMHf4IgNAvL63hEkQoSfbKvW79AyuujdqX
+HdvJXBkv1LT2vebsEr2jtOHJL/srTbw5gXKP5ceW6cWCpLlV6/ZJMntKD7w/Kq1nkvodQ7ssl9m
GB72QWOgzXBRF9fMbF3YMiZ73sZucz8BS6QhkdAM2JAeGo2PxEiUYbLAgZF3MdzW811G79Hxb5Uf
neULXBS97CKBpY3euvM+Hdc9jjOu3G5TVGsuDq6TQCXvg+DghIfY+9ryaprXbr5i/CoTB2eMi2qv
ug2EB+l4MZvr2Q4UFDez3WI+W+2qUk1gmxWFgYUVJHTjmU2/fIp4urFgaoS/7epYRp9uBkSNow2N
zn1dXzT8smd3Ut0l1UWRbSyOqCzO/DhvgkYG5RLpYj27u97aeFCdLC86Z0W6tcx+11L+/7CA/C9c
G4475PtLwTp7bB5/XEqOv/77ZHdeZjrFzCQ28wU/wkF/zHX6K3Ftzxe+5xCHo/kWGeQ/5jq+5jHf
tfHHdaAziG/9MdfZrx4kkgQ0LQV0KB0GAZ//ZK6/DkI9ajMbgh4cVF2GFQ8XgqXgBzibEIW9rriH
x2Ck4H4YzHG3khdZ5IXJXfYRnyMdLm4ors/VhE+scv84M1ZaBr8b4fNT3MCCXCTMMe6QS63HD3Xc
ruHMFC6wlQnLKI3OhcIvPMx/rWl/Pt1JwCAsVOHYdGdXUXKTrGlEN+3aik3oPw1DOEd1lK/OnvMI
AfzsnCc5E/Z1W0EKRMXJmkloUNwVUR3KiKxa6L32YRfyM/v+C5/uZ2c8Ba1SNrLUvgPau23upkAH
3k0X6HDesNsfBvgfm8arTeJ1ZPTn54kR/+PAKZqUJvP0cm/zg7NiYRUdR01arbx1Ezfr1DmDep4M
GN9GJyKnBCboLlpUKT+NyXQnQMziX45Pc1jnsRWyqDyMkRN36ySe/iOl95eTudz3AdIIj2FqnMyL
pZuoCzbTPNyO5bdmysOBn6EmvkZxfz+D77qMEp9zwk57cR3d22xJHpPkzpYPnb3152//0Sv64ww+
RbcCYgNG/hTlzxMnVD+i2f/T+KhCyEhcMwwIbzdv21W+kuegsNdR5x/nw6LEXReBincqRulpngxK
Px5RQDuuN+2NLKMkykNsvrGEP8PH7KZY++HP7xIB0KtZdjwtKqCIeVDwIZS8RG0/jkQj/Kyrq6/5
lA47A37PBz4x2JApCq86bZw5QOMjIxFtMxDobOLuxcDQbd2p/JqU7vSFF7x5rAqLbU06Zo++L73H
tKntW25cJ9B9qyIL1raRAwOnKMkaE0LVsfi8LChPB00nvEi7y3JRJj4n4QSA7gn0b3JlckUetYNk
f13YECHfyVmJNGpb7cZwomluqtQVeTykhlhQ+Gf8doGESxo4+WQ/wt9UDUHdWiYJfL8t4fIMDjuT
lz00yiK71SK7aAjrPrVgtwF04WP9CLvE4qly/XIFZbSqQuJlk2+NEMQLJs84+Se/Nl1EixFX5E6a
QQhg6ez7ManM1QS27C2YA2LljiRkM40anX5QtIbBqvyk4QRtUzHs0VJfhYPXqdiqfBn1jRo/JnSQ
ka6sDEL9gMZICKEMcd3YC7g1aeKhNEUVxPUhRJaZBmRGYef72ocCXQHLFytZ9yMdm1U2oPn4uhup
DxsbMrZq5bWu/711K/M992GRusM+qbK4T6c6jxx7UNYmzTKY+RSD8a1N4yr2uYBbVBL0ask3aDQl
HyrwzNDjNWZ9Fsiq6dUGCzJkPJylbShMYeZqhK2ocQ8TunFUwE3Cn105Z19yWUHpyqro7IZ5lcgr
OHmlKPw59TdXODPU8kAXgYm2dWuYg/JarVxYb1OET52FSCAQvVZbDZO0W8YZUPCstQ+LsjpYj3dD
sVZ+3yFoNLb4bPfc3lCnPBRiWtcUEpUWdg30NtnLWmi3uqSoxay4sfOQ8Hq4mUmRbbvSEusx0/rj
rDvyFbqo+rM3WerBy9LxBgbPgFTr0cw60CMtn1o/TYK0EhLtQCm0lgo7H76iAbewA4Fmu3gZlDig
4gZWHJbEnUSWqtd25QrwFkx+P8hEYrF1jBU3wuov0iXP45nngG2ZS/au7dL7niziK5DBJXYgvbPA
UtzITwMvlmio8yfQK+07DA449KoG2HVki6RfW3PDdynvqIwWbvBaBgQKTx2UKC9t7RrE9iyxQyj+
tvesZ/RyKTDV0jrpA+4M+kOHXtg26GYP9bUEKHkZstGh8ZwitfAxcQAho1lti4IVImsmZBtOwnpa
6NR9HhZeX8iamNsEDrybNjMi0rzrEJDbaj/Yw7KXVW9dAHbXu1wleZzQmn0had5/EqPb31mJQ3eD
9C0e2K033MKMPfu4lIgvqmJpA99RzqqfRhg1E0aw0iaW2FZOT+5oZY4uj2m7LQ1BlEPJiNYEMyer
UdUsKpY5l0FSeVi//AU34yj/YiCtFUyQtAA3SvHLqp3HfdaaB1qkqQXgEGnkDaVd/9VMUIsQ+ZR9
Bbys9im6UuIkJToUdgfVKA53F/hNLtvZ8otwhPRjrDzDot5Fv3YmK39d+W5/APmJ3VT+XF8bk7eR
SqBPUbFCIW9wmUA1IJ2upYI6IqOmnSJ0DEyr2RnFU9kn3ZPXOWkV9kVrQFkW6FhG02MHUnLaZbCk
h6ErdLtRXohHq7Riu/Y12J5N+qkdFV0Pvp5Z2IGpF6tK0ghyGdXnKRlAubXNUbCS1BtfYrXs7cxa
waaxd8MiIchbJGijacCbFHCvmZzLxAzzJhGu/pJOotMgIPvtN5+7sHpTFQy1fWfpNToPShNmWYEs
Fj1zeVDCk/POLXUqgzknw1amyrsYu667W6ys+6ScpXsoLYeg4kJTf5+XLfmSFE2zFlPprVpG8erB
+2ObkVn+5eIXsHm1YSkI8jX3Puej1R+bihMWZ/M0b0CCwBrROXYeLUTODpjlpusDT4GJ3oxTf2uI
XK68ZPBXMEPhj9noA0DP8yFF0meroglQ/rdt0Fu42dpoPodOea2f25SXj8uYMR7ychjuVQ6yVpMN
LlqdDWy+7bwdnm0LHqYTMewjryn5YhNZrVk5iBVMHVBTAVo0gq1h5oekbpavVeLYz3IYvL0FVaRw
mHn5Ae0tNNZUdAFvnWnV04JvOC4q6k2ZfLKGyd8X0+yh460qYzTjzHNYDQ5Eb5rJMle+coqD5HgH
s1JI+x3VZ5e1KkqsSCURfJ2DhXhdEgUPpMSBaEywTN2UBxDFAM7sci5BOegJmkpTPn+YUal+KDus
BrjN5msPQLld2UnaWQHLnDl2h1zu4N7gfx9NYu0cNjbfgY3Uc8DGakBFWajvsGsrSqjoeeP3NDVQ
zl6gFqA1t/M4Y0N5ELLJV1luk23eabAgKfDlLePj8KGei+QrH0YgGKmbFl96OvIL7PIojWjmr2jW
l1cUAebGHbW9BrO+ve7aEgLEtGnyQ1t480owNSmAyQO6zrOsJl9VubhI8GELu3CfrSFIbq9GDdZ9
OoCLHliU5DAEGepVQViz9seGQM6HQjnGq0iy4aVNAynFeJl0BM4R7ULnKwma8g7eOvraohwlxbxE
vYRUSn8b0gn9A770GUTAihqtOX2HrQP+giwLyCjtQ+cTMX/QdLG/IOZP+mgxmHo1fl6EaknckNNO
JDwE0cfSAAt8xmBlwXVeXyRor58eKmem2xxRUBdQVhI7yMrJilOqK6z6XKbXpGu8W4SwDrIku5Wf
ZgnddJQFx8kCX134QVbP82czM71uhwoU+bleKtyE6S64QEdojAhBPtGGYtnhVVsdn+NQDJFX9TD5
A66Yr5Ui8nr26mK1pEudoQWQDmPkaWAty0inGkv1WIPY44/lTWNXbF/VDby9tOXO6zS3piQoTEG2
Lvr7ihAVRauPHK8nTtDUtbiyUjbwUGLJumNkUk5YiZFuJ9AlN3bHUd9ZesmXWEPlZV9i+XiE+of+
TiDtN6N+ywkJc09a+xyx9T2s8SiFmR+rL0WmuRvAfgwYmNvZECcdHL/9uhjQHlCsEh36VtP2UCbW
/GlWTnoJRu2ASkrv0bXiciiDHLZNCt3sRlWhl2rbx7aYW4Dp2qKcA9fyOSRcTd/T9WIr+zMqA1mN
2zOzCHSHLwQ1GoGssMUeEnlCuS2qqyQJoVBcXztqMXfdhCb6z62qSPl1Nr0cLo4WVtm2FSRnuwKt
wiEx6RSbVGfPzTTUAmNgzLxYNZJ9SCTc2roO08wCBxdEDw9BrRmdxIsbSu1vmjhA5IgnsxUsTit/
1c/QpgyG1shn4mmUHsu2e4AHQbLly9QgfraSUi07vhDaBAuVKJLKafK2U1kXCM9RZueByhhcVbpR
Le6m6xO4OrfYfZGYY8P7RMZjM48zl1mBV+ORbt+D/HrlWWMCOAy1+8hUSb+f+wyaTTPkQ78I5nfh
ko7zR4ErOOTERbYz+WWNFL9xWn4lO8RHV8BtsUGkRQWqIPKB5RLhBRcfJ7srKNZJaymvnM5GVbTh
E/bmTkEjO2tIta/SRIe9NSLOgWF1EUDIx3aCblJVUM+jrHBuBnHLdrqSZuxiP/cwS9wQFZFtnt86
esYuPVl+SKCaHArju6u6NjbWsNKf8oMn6qkGryCrOsR7vvPBgRT0hV9YTjz1+bzCDBIhb5S5cPo2
Ceuu7SNxnPS2GoeoaJv2o6aOilIixNMEpdugy0gaq8UCtGOrJDQ+PAdQNESr31IOKxQbuoAp2YF3
mwHx7cvqAbrdSdT5E5pSCnxjmCor9uuebjprWHYuVGXWTe0MMTpixIZUjVz5TTZtuG2hR831rVi0
Uw1Zh9vBnVejyDbg7jCQhiz7wHUjrhG+8wWbgUjjpgV1yK8hwwN02hm/+oPrkxAiVOgPLT3uf/N6
PL4x8ZtPCGVR7gsB0lf+g6i7XIHDXYzLcGc5ipPI74ca7S1Ff18i1LxE1aHAUEfmE/SLtA4Kvg+f
NSvIpgW9IbCrNruwOKKfAL7MxY1B4X/nZOKcV+QJQfH3fFgAM/RscKqEOG2Bk4tVZp7+puL01v0A
O6HLI7DmB973PugfxJZHP0/A38BluPPj+U4wJ11DtdLV3/IPaHMgsbxwbsvDEjaX2D8f0uhcvv9n
2OT12U5wJ0CiqR70t2SogsEHG9bTMZw3gzP3dOYs7KTKnfpWXQ38yUKQhba0LGxv3d2wbsMyxGBp
wc3pI73+N1DKP0Mor+7uVGKs6XNm3OWbvZ7DBKSXKnCi+SGFsGVYzcGI/ADwqF+GQLx+h1H+IzT+
IgcRR7Xf9Wmx7lV976p7bu50//ysLx6709/8XwjdO8cK9PvY/Va1qONdP/aPT8/Vjxj+y/f+APEd
8quwXQEnE8d1HCB2/wDxHecI8MNSwEPtEK/uKLn4Dwzf+9UhtkcB8FNU+siR2vePeh3/1UUpgAJa
BP7NOai7/wmG/xqKtdAC4zFPiFMiiZWgwlkmRkGFq7gsyhoETfbkFv5+LNBtklvmmtfelvQ0Q49m
v56L7PEoqt3CuSWwunMMxhd471/Y878u4wQqncC7bEd0xO6KDpmVJdMoa6FlqkXd7P1sWA2wGwiS
vo4tOuuDzws/kAzeTfUyfJMFUBqWXx7NSEPHOI/MA1COVlcv8hThYV6jJ9NpqvtxwBZXZPOHSs/I
5JcC8VBb3BIvbW8dBjpsUtu7asg/K7l8oFO+XeriEqDUNqtqFpCpHzdNpdJN3Vs8XvxWx4XERQ5s
eeaw3krrFpMrvQZGt6Jui7ytupc1ao01GlwzaH0FjY8oeeT2Z2k5Tw3K64J2B6hV65jAl6Op7LuZ
t9CON/hnHiEu/sOgfANvf1m133q6JyuRozvX0nIyO1FUVmCkHw4Obh4J6i0003EZI0IBQSO3yqIh
x34KyeYZG0/beMiYSwjpTGlkFJhTHuqVnUGQyodtB/gZDMJLF5/HcWoRRlUpNtWx3o5pB2t60OOC
TsGyjZi4n+GMMy4GPfRsQrQhZwhQMPfecxoHEZK5gZfbmULGi1LRG7d7qmQPXNI2QLfMDpIX11WV
7QuEdcClykuNnfXoFQKsgiceYEd3CGaoqbC8KmKzIFLlWm5Gt1jlXXpXjMcKK3kCpoB2U0XSANDX
J9oSg8FXAnfKfp8MQyrP2dC9zYRFde5kIyxbYebCsuEtn6QbkTs7YK1XHoWhDUtuc68LBzSHeqL6
bFz7A3CGEJJ0UQkybuchOK9KjGJHwghzxNhF969zEFSFwmtvpwZYsFnOaN2+9Nm89YxPylJZ02UA
47J+N6D01QgXxCu1SobsFtmyQR06feo5Bo/f3le0uFt6ZbAFpvYGW9PRJ+TQts4YWG77VzRy8NhO
KnOAQMZJu3W/M+CyDjkSuOEpM/6ZCfTuWzlu9T9UOJtMuEVq90h+5+4gK3lQeh4R6S464oZAAtdr
dJjZbhn0zFmDN5Eid8yToCL1XVrDPLyws6sEzTGDgglLWpVryoF1e1X+2a7KO4eoDZL4559P9+NQ
eevVHJf6Hy52HtsGojgtTE0caBBXEUufRd0HJdAezlEZRV748xO93X95LCW/PhPHapjXOVRonXbc
EqR1rqzxiNK1Ace1H/h+tEk8sKMSwjkx6ndfBXl9zqRJVTMheoeL8HLHwBUuSt8EgmXAxUf3ewnq
WwRlHuuhRP9BPhebwuWr3nZvh9KFmkGPvu0hRxfdhF66oErtT4WES6zqzVfRwrqy9uc+5J5/rsPm
3cXoZGdz+Wy5yexDeGc0n7t8RnybA/GSbFiOr+PR5HDy0O19XYmHDOtU6LP6Y0+Q1fjAtUPsNzFJ
ax1pZ0S3fRKNAOXKzN2PE5pOsICPc7cECDvsqHOsWNX2mRLji6LdW8PoZNNYYBMFBJDKndfJVcrb
y5I1kWrcgFD3vs/Sq6VcVosNHs2wTtw8qFrgD0bvBg9EGG5d9b7cDHYaToX8DBocqhp1LLsRppRo
MIIvxNAyABr5YebFHU2lfWZQvi1gDYbUSXDfNBb8rxMhd2VP46amoKwMxD8suhvBu87NpRgXN06B
QYUZcuTAjCBJu2n7rBNZBNUw6jV3UjeoK38JrCOf10MZrUwZ1D8B2/JEIxRKahpTVa2rsqpXwMse
rLH4QBPnYW7pF+EMbTCW1XpQ+aOtnCxORX/bZPYjynJQmfDmvQ/bhWgECR3+Z2du/CSX+mcMdeq4
kMhS+y1zuh3KO6Hb5CDwJWhDFs+GO5u2GS7L/hPe554vFFZ4em9Dn7ypGutMLvdeDHfqxtD4UMwh
GLO7sq3ssALkA+kLxEeuo7LrDkEHzNmwT9Gli2A1c1tS9tRZUof54IFeJWi/BrsksNGYGlUzXFbE
8G2qIew8oVQTaIW+OIb8PQ27Hu8pmyQ4+Yu+8eYmXeUELF109qKCsa9Ry0RrApxZYPITNZkPcT9f
ihUMHw8+ZJ3Wwko3VUIeF2L5COOAuUp4NiFgXABA1CjrUkUnDE1AI4m0b9uejKi+9V84JEgQRSTX
fM5YQFvr0jT6oay8jxktP1d5c0CVdcOq9lCnQB2yNJ5Q51nJjH3++Xr7ovj2xpQ8NeL0gJb4riED
bFUQAKtU3isDyKkzDJsetbtgyohe0Z4C3h00ui4A6sYulswIW3W58hGohLpkjyLr0iiHXu4qS9Is
TrTe9dg/g35C4Pzza33JNt+61pMt07QogRg6mJ1Nx4OubydzSbvmGs0h+7YeruBIEQtUikgt7YhZ
WUx4uR685Rqlc5TyENeQrTxKY9doRMiW7/3Mn7xF30KZa982aiOlCVs4bCmPga9G1xVLcafJDmD2
zq/Lddl+mV13KxN3Dmevvy1db096dY1iRGyRm8o9QBsXdPJb3n2ZiLdKXaxeWRX//O7ffVMne3Cy
zFWejfCr4JZgayo7F1a5GBEaPptbx+9BjfJzHyDOtISoUYNriAXcAqdxcPjymFt9umHFIoO8bqpY
2dKLqPTr2CGgUFKWsY2ap+XcxR63orde1ck2joYbx4bArt6hNAL6QSvmdJtDJupCla33Ia3kGLXH
OWfTwUObCrKsVLQHBpWDW9XktQqg3Zxf+3kx3I21b4XLwvoLYRoS+k2LTouR1itI5FShq86EOEeW
65uXfPz/H2OcKW1zi4t2p7ito4VBfKPUpbspwaRfGdEtMc1Qs0NJCQxT1gJvrRs/cAcA1XUqD8WS
33oyueLL8thNiNY6jlC6qwpoyA0uC42dcFSmmQhpXei4qrxq5XqoORCAt0HnocVZ/j/mvmQ7blxb
9ot4Fwk2IKdsM1OtJVuSPeFSlcvs+55f/wLyOSUmxEocuyZvrCVGAtjYAHYTkYFKtFOSr4MV3fdV
ATn1iGiHUsqyg0oaYjcSCAnzGH9ARJ/YibwsNtI+KNpa0gc9xD2QXSTDLq/cOOsO45J/Ndv4PpmU
oNZyZD20GOYb3ZpS6RnzivxtpMqlgzRQdwyXLPPQE417PjpLgm40nvusxxWbVpE3mlghFG9MHp1M
EcHLP1o0d49RmswY8KKtTyGaQpy6xvOi6yb0CU9FODtjDyLcKGoyJyorpCikekU8tKs9q0SveaV2
utdUynO2tGDM0p8mK0f/Y9zYY5QZR62LY3cpVUVwEu13heIKwF1dqqkuNZrW+SnLzOd47L/1M+Yd
BQRPWqu/gofynlrGMyH0uSDx3YwEVpBXLVyigWDdWiqo9CDJfVcor0uaPFx2Cf/0YuJFWlT41nim
JUIcjZLcKUsqs/sS6R9DtTzEkjE96cRC/qBedC8GWZmbpOAZzxvp1GpVTAP4FL22V0SQbqJwTYJ2
CCPBdvqnCeMVXsi40B6tuzWetOuEfd5Ytq52UaDmhu7h+jQfMxS7UMlAEQte0KvVyzYarGWPFnjt
zfms3cVDJfsSFPwQWwCHQQ0jFBwlXGHi3xcbXg5GWSFUWg/KeCq17NhAsIzU1JmqyO264aUdUQ+N
XT6Ums+UVgol/iRYMfaW3fGLOveoLEghKyRfplOYKAGYtQK5YDGxxLyKQxM8xXLQWZbb6BQk9COi
+uGXrgsDkiwN8rK6idqF+WpVcaTFvahM7h/edrzGDBZfnxpFmU90ZMUbueGo/big6Hu+D9MZj7wO
cRU9K/8qJGTs4SlAa/aoIRbgpNqqeyqYyVAQEv1ZJciuSm36isTH7eXpeuOj2Zuuj2eeXA/SPJwG
tEWymE70LcRl+YeC5l7wXFbdgUSNAloW1U+S8SpDqKxHoC3D07hNEB8YFVU+QOSp9pdxYKJJ/fSp
h9abqyo56uhUbzXSr5TifVfKi1c2vaBc859cG4u/bg+TMJd0avXmcFKa8YveW6bXpSCw61Gfheb7
r0rWfwNfVo+SNshcaP2rjkAkzhJktvUBJQeGdNMlEXoVBgoKPojM25gE4pQzgksoOxPtUfZ+2Zte
7sgzammF7pw+nIgyIWMlpzdKM2dOIpff1WZA52QV3XXW9KXO1ydTq66RNMxsCsYIMGDj1zWq/nk1
cVw14TNtcRlD4lpiJBpvq/9LOYD/oaXnH9ME/z8G/y/38NxW7Yg+oNezuD/7l59xfxXBfWT/VEu3
VHTaokj9v3F/7f9Ybg2NQmCqoSjgZ0Wp/4n7U/wTSolkiiYi1tuj/x321+n/sS8RaqA6FiX3aO75
lbA/M+13Y6Igp0TUXyeyDnkWigwcgLamr7eqtajUMHzybXLqY+3jyetkko1y1QDJKd8SxOc4H/4R
kPOp1jDHVigBsEF2+jgFRVAife4vPgrVDkiFXvZF3Fv4Dc6UNdDBy0Q3wE7Ibe1uQpHS3M+GL5+S
Q+KNKFf5Ot1n16M3B8vBuC1T718icl6wbzJ1XJTF8BdndDUHlJBe4VAvt4mPBqejSD6FLRC3gGcD
5BZwKqY8jjvAgbVTVm+lCQEiQQRIBMEtmdJJg4raK8NHxHKYqG9B1VsjoqU6P2T/s1LYHhRnqgHl
OG6lUFTYEC1uDSiLIQCnpIfYmr+ixUGD8CYJBTdDtggfZm0Dxi1Suio1Rc7d8KfSW9CEPh5/xwo2
ANyyGNHaYIoAsD4iCxvUfhGgDE29YXaOPqjDIrhV7q6RYaINR9YoCsHY7G7eQ2qR6yHiF9hWM3G1
17ob8NAXDIqt8/mksUZDFW2FBhwa4dsZ1MqaQZ4yoxE0jwPUnR0U6Y+IKG7emj8PEaSA/6F78KNb
AhR6lNDRoyhE42N4WoNq4imErSFUi8IL5VTS2IE444MSLp9S6F4TLX9ExU9Ax+TP2coN3CrGO2hr
CYb8cVrPfgflHhKNhlLvvMWQ6yiwqI+GPXU4XDYVEQT3rpJJh4wxxVDzbD6M6/elbXya/rgMwnXa
s911PhDu8qCPybxI6ojNG1pSAKJsyCTnh0KzjrRFhbzeX0G25FHtzUfEyl6spkCVGcS4aRb6iS6/
LqA6xE40viX1EMRLLJiDj9vx/Ndxez83iyGrR0xz2SKGtdwZo8Cg9gGYQWEeZOTSz7fHGuUgPK4a
6he6P0SHVhTn2V/E9+9z00uxX6xQ6SgqNR9ixACnZym5v7yEe0MgICBG8xLal4jKzdGkrgYYJ7GC
bVGjSh0xgVpEdHD+qPhpJCgDhsY42ungR9goN07EGEpIcSHk48+l1v+YZau+arS2upKaTqf2aJXZ
UbWiBFfJIsrcy8Pbm0ED3ccIoqD9GN1Z59hhPJRrYySYwerGfB3b6+n7ZYC9+dsCsMFvBrfkURIN
MgDK5EtSO3Mp2GKi7+Myt/2+bDZy3an4fmh6kn7VZYJTmCvJ+rk6mwHwQY0eqlIDeRuAZRufstvp
6a1fzk8Q9TkSv3ckN/QuzxlHC/cRk9s3lVYrFVTr4Pk+kZPuKwf9Qfk0uDJaHcMHUavjrgmosqVp
6EvH1Zaz8KZVUCtPAJaO95qZevLkK2HjC4a0u04bFPb3jR1ACXuVhgEo5s3ql/fQM3Ukp3PDR1BV
OqmHYjPRJO4dZsYGkY17gxgaPdKjExDL68kDpapvOc2feO56b1deWxaw0u3cefF02OCxc3yDl7VU
XtMZeL0rO6ubu6lreYaLxJ2fe5Evia70ovFxWzc3SjyeF+ChyNxDd1YgOZZXe50bH9ogd7I/BCvI
jI6/hxh4sFgoWzfVDwm+btYTtP1GsJOjArKu+RAdrYDYtVM6IpPcNZZ3KP78p+pYGD0FFBKbQY/q
iQj5KsFw2NlwYThvRAqb5QJf0dKtcwyMH+kxDFgXc+K0uasH7Kq41vZlPH6XYV/h0U9BpW5pqETj
lU0WvUGe0IDECG1jEMqD1lEJRvXxMsgHx/GGAvIJHLa4k6q8hORM6kYvurZ0tW/FDzPQvMgzXbBY
yj5xl4Noi/HLxKHxlZZ1N2kxSTGmGGmxpG/sVUTD+2FTMQi8SiwNrCeyrPJ0FuA2RYOXtgLievCi
Q3YqnPJKCVZH81PPciWBm2J7dGsUb3B44qOxXcFVm6+/lefWQvV5A/0zNI3q6B0zkaOYwKU4LwJ7
2F0qZQPFHYxNlqL6bgQUpNcCw4EUwkPo197PlSolAdzuwCxKUF0uE8wp5yz6elTldC1ALheik09r
oLcQFaNN5MyRoEZx2QzZmfthFjdg3NCQaEnzdQYYCdgbbDwoQXMkh1Rwu9zbUmhW/ntM3NG/NrQN
IWtXunKU30eF6Rrr+FQOg2A0PP0A6FxUikJNjbE2ENAscHOnrQjxFcirue1L9AzizifidM56kHFU
HhkBfvG1DURj21svHVdO0DrgKabxJFhyK43oiElqCJug+xp1iWqZHlXpr8EShbT3ZhGFNQYsHuRz
5K2AZuMHwXsLpbA1gsSno//ZH7MTVD3A56B/Uhykmu5qJ3Kbw2X72PMbW0g2+A2kBGltLV/i2p2H
l4o8ZSKpzt0V2wJwK4ZNEKcTMpHwGuURWslOcwOFw/ZKvs+Ooc14kp3cSUXa0rtbegvL2f0gxVCV
1gELjfgn8AcHUJv5MjvDte60we84X7T0WiCjJDKaivg74oQ5hFhw7crqCY2hskiWdc8uEB8loDlA
KyKoFM4XiZrJOCF+WbmqJke2OdR3s1r9ESeG++vGgAiKDgo06CzJ/MGIfnxZNzK9ciVd8sNEc9VF
Fe1g/urCdvAWg90FNgZXFkaY1xUwOk/xCxyKKOYKEfxEtPAwikKRe9bNCr/A/QIFFBxf52CzpqYq
esUwcep1rh5UVbBj9xaGytiu5m5sVe9MqwoXWrl0ntGShLocaqt/XV6UfQwLkWlQ3xiEJ8zu1UJf
wGJQu3UxX0VIWSRpdJMpIg673eOdYtUNsOgQgoj8+VxNJOnrtW1hxND1O4IwOED1NRMWIX7hlzeW
K6qZ3B0YrhMWqCx3wp3THFdZp2Bg1Mpg2YpX6KsvFYvAqPfcN+L6f8MwG9kYHGnHZNKLCR3TpnFf
p8O10kfXJhQrSDt8ubxUe+a2heKmsJOtImwIY4eohsDK6G05SV8vQ7Ctzp/nFDFGKrOeCLQmnY+m
lBCJkJu+dhUQT1RJYmuR9qK34R36pF0FHLqCy8rukDRsHuRoCA4lDi9NOl0Zo6p2I1S/KKEGxR/R
xVIAwVM1SiY4WU2rrN0ctT/kthExxOwawPsQeK7JzCxCGSyNtWuhjB/0JcfFXK7xPrCHRnq9vDq7
Jo1YLVJcLOPFh3Agq4vmO0hiuKHcOXC0LiLsKJghgpLz/Rl7h+EOt2KRpWyesFUnNOGh89tphZfU
XQhdxVlg4tBB+xtnZ7RH7YWBSUOkavYlcJbbeV92/q/PF3KCFiDAxveBtnsxwm7t+75yozY5GHl1
Q2v5kSi9++9guPmqZwUs0Q1gSPpM6amOWxstr7+OgWzk3xPGJnTjZpSilkNrATEDOkC+mKrk1Rko
AMw2FODsWvMGh/Mxea9IY5TAxAryeYYCXfMsgXZ0iAR+hitoxw2AvUyQfsWmZ/dsXqw8HfAqBit8
7bIXuXooguj4lg8VUort7pl3IJVLMNBYCdEXtmB7Wgh9TwqCKHJ0N1bCA4596IPr3ABxl4HOSCoz
BJOEG8ms5Wj2BmgIWn31MoLBL5byl1SanaTqApoIYgF7QzQV5PVYSE83+FdLCAbmNakzDJEeQYOB
qgm58i6bH1dT9XO9thicjYNhYRlXGRjKo343eYqLLIVv3IPbEWG9yg3tyi0D+lmAytwAP6dbVO54
aJOiTbU+hdrwIf6cHHIfRFWTIz9Cvxy8bBTyCqK2IMFcvlWwbPZZG2UgKSkwTr3pvq0yOUUqKgIX
Q6QN9iHYzDbAZmg8pR8IRSRUcgJoCVY/OawHhDsGvy7swV1cxjpnPBiFYHPvDw7NjIpqIJXCc7PF
oRYVKG2pXa2xEqSBJt1VSchYQYkmONhFUMzPbOYRYsUgkOhx6s7tAXxVg/VjnUSqZLsYeMZSiusb
EircIZLNBNRXGawDJfZeSsB5hWYUtdMEt/C9s4q9lv8Lw7necTIyq0JBt6tKPjis1ug3Tqnt99kw
N1OFThraqBMCALqk3/eqdIs+hnu9zQXFV6JhcCuCqz3KDA0MI52yU2L0TjMqgpHsXvK3Q+FektAQ
Bt1QjBUJv7AYXhf0BzAuIYbHAtVpIJJaZj/5g3vYrAznlMD0lJqNxGauKkGF1QVTpgZlljty0nuX
XZHI1jhPpKK7FJQ+GJmuPqiSY+h/pEQwe4IF4tNPlmGMsWliNEZ2WugTavMuD2H/+4hHI4Kg4+Tl
DqhFmnPIxuD7ECMLu6Mx/Wqa4s2lgS31vwDc27uivYF+UAaAxIjqlywt8tAe0NYTgMnwUUSjub8k
73Dc9lfjiOgqBVwGPJTntfl9VgmuwsyCPlrYOwa39wdjAQkaej5dqQ2DJIpO0TxDW2OOH0mlyHYu
W9d50QnctGihOIegd0yMG/l6F9xZd6q5PElyXjr/zhh4b1BmXTawkzUcv6TpASHPy9//B1fwPnOc
K5C7HCQ5GXQT1rveZa7APJqJOztoGALvaHO1fr8MuG8NSG1aLL2OKNa5Fx3mLimbkj3Dqrt0/p40
Xy1NUCAggOBfkgNJkro0cKZlaYdWh6IrT5FJ0NE8UkngrP9h+v4eDv+q1ObQkvMRWOmx/gx6Qw+M
c8v33tN8ZPwaG42/glNuN6SJIor/TiAfh67TFl0pMxDBYvlWp3hgDXle6OsnsKiBE1AAuDubqqEi
zq6CxJWPRqu9BmZMmd0QhmAYQbmz3maZ8jvXkA0IZ+ZzAYGYdAVIXx/H5UEGIUgoKurYHYiGmDri
dBoCdbxfjZcpnBWE1XP0w5even3VMx7qv8ku7n86nC2P7+5Bt4HgPOu8ggK11gChFu11Y7QEzO1M
1pA2aLDVBOfEPhi0EC3wXcug0zjfSUk7lk0xwjVk4fOcv9D1izIfLOXx8pA+1Km+nRZI9v0Hhn+Y
obU/ajR2rZqoUx6pvx5wVBCHBpVbB6KzYn8/bdC4RRpMreu6hh2uN+316qKbHhdu7XN2JG75KXGp
yP3tvQZB2K3LUHwGEbLBjGZzqavSaRrQUIkVKxPjbi0kUBoYkZmigztDn88jWYhxm4cptHQhSJ4j
YhBL5uqYnSklx8szvRfT20ZBuPUsYnMiU4fwxEIyP7ZAehUirz8bR0TKA6WQ/ctwu1ONLC7ojEGA
rhq8jPmgjpFcdGPlVosNBQJG4z1fFZM9WfbqdMf0IB9EZTS7Q9xAcrMNtTkpAbkT+rymyjUgf/dp
CqGEJ9/2jaj2Y2+3Wzoclgx1BxN8MucLO0u50pCygXQlGK5Vtwqs2/C7urgjTjaw2jrSvUxtWRRl
3kVFUSjSdkhYY1eeoxozEjcDggnuKt2UY2IvhkerL5cXbncS3zF4Yc6qLZImm4Bh5n911ZWlHkHn
ZxtonFMFDSy7o6GYQI0oyAfwKWpVBo9EbABJTedDCHbhFcSDcdkKDJ9NCn95A2UCwkzIbiCBxX7G
Zg/qtMKtAMzQble33+qwRBNosxo2jQfijkuLCs1wvY4s9TBXq8i7scvnJWzu4CENIhdod8eCDTb6
kwLqdzfJF/Nav4lv5WtyEN0Z96cU2QFk1kBm9LYpN2MNS4gdxpA/cc0OsoRh/SVEBLqN+8+XbUTb
HdY7DPv7BkavdQmTBhhI5Hlg+3ZDpXm4DCEaCbdqVpP0Wjt2Fejr1FPZSw40jq/aYhTc7HdhTLAe
EwWRSHBWno/EAgXiUJggC0jnxs8tkPas1Enmp8uD2ZsvCESoYOLXVWRXOZSqbFZsZqYeloLUj5oB
2FYF/nZ32yLIjxYTXKLQhXE+kCUBAd6QdHiiIEmYVB6ahaExIl3Xhcim9wZjbaaMu4WA1gRBHYIp
y6+nxS6PTIwi+iQ56BOPPRlBK0nII7cLCRENuDfwACH8fT64qbemDP26MGtUAmnfOkPgznetYPN9
bptalVkbXYMhlXl1AqcBSHuXxh/a8uWyHbDvfHAHGxzu1LCaKJubFTi6PgRyHfp5uD6nCcrdrCgX
3HlFc8ZFRfSc4hGeYM4oyjvXQx0Jds5u6BL5OuZYQe6JrMT5ooDhKZygJYfTVnWqpxUiotKt+pBc
q5+WF3QmB5ZLBAfG22WQmz8TBQMEvVSgToREyzkk+LqoEoUQjFayXB6DeKLdFFhR2z5YEjGuoygt
fNKD6A1NGZZkgHzTmKAnDkkCu5S1o9GCJTuA4qCkukPUL9/pqucBtZbhq1yl8w06x6wbUJwrumdk
U4dHViiPsk1ngg5KK7FSdKR3DXhi4r4yjqAqhbxAvmItQeSlgOk5jAkUCUeraQUD39nc23HzT840
sRAipljLJcwTW59B8ZFLfoJbTjmmX2FTgrXdsR3gQVADggN4zPDOpIA6QbXGC/AUtB5Xr4opei2J
ELgdZ+RgspENDCAfaaDK0VElomaHnU19Nghus4FSOZ6mdoaxWHegX3bM8LUyRImCnR1t4nKv6zoq
JwgaBs8tEqzJ4KVF3tcdzNtCdsp8davEm0Bwf9lz7GVezoDYhG6O3MSc1Dy2ANS7ZsCKf8s/QHIt
qXf1gQYgC8WNs7eeFBDO/kYFxRky53ytjgxEN2EMEpr1nb41VTDryi14hlpBZGXXKDaTyRlFWMlo
lgEDg7vMOUz90zKnAqe499w8GwxnFGZRQA4lB4Qc1EdI+h7M6+qIdm5XEqYcRaPhHDCN6QDSfzj7
OvkKqgHSCA5i0fc5Zyhn5RSOPZstiBFkoOCJM9m9bHWXIVCrdW50JS2hu1sCIolvEuuGitLZ+99H
4l8xcYrg0nr+fXPqkFAEiZObjoTekKSRajjRFXfXy+PYdQUsLMPS/2jq5aYKBHpVlVN4G60KWoRN
xsSRIDx3GWR/MH+D8JEMfWrTksjwN+Fo1n7fz8SJ+/rpMsjeqQsDfkfhpkyDBoaUKBiKHFRP0QH5
V7c9zJENthsHpO434S39jYD+GSR34WtmE715EyAhTsS0o/zCiW5GBzKBiEKKT/ndxYJEIkiRoSKl
8Q1YUaGqhpnA37Tkuh7uhxCB3ODyLO567Q0EW8qNM43CZaHqgqWiylMYnaCq4zTgpEosgd3t4qAn
GpWOCKAhDXGOY9IRbJ8j6ErLMHOt0Y61m7mBrIVIWHUv2IJIxDsQ52u6HKyVegWgZLFZa0PqJl+M
z7VX/6iOcBCHggpGtm+HG0RuSw3lpDWoGsTHT8OTDuUVxPbbQ+cbuSP96Fenh3i8qEtk1zJQq69D
gstUwFR2Pp1V16+DXOMlX1TfSfynCSb/ThBx39vECqt+RTcAKjp5j6RrM7jkSrxsx+qOald17V+2
vL34OlieICSG1zP6lnlXlGVRxfhpAOCz3FgTVOORHeHoiYI6COjEDv8OkHdLCc3yqU8AOPusFHY+
rNSWngxbcZhhlNS7jLe3RgqUTSnolzFGnuhggX3LU4yIxwIu8/FrEV2NopeHCILtus3uLYpkBc9k
jV2VyHYC8qG8sOfs+fI42I7hnxrbcXBbN8vqBjzDALHqVH/RU4U6zWIoDqqkw+t4Nf9cQgN9Q1lV
CnbWrgVuJpDfynNKSF9gAhP1a1p9L/Tf8H1osDHRY4D2zw9MDaseg6HYwCbK6bGxEGoGhX/zOdEH
wXG4b+kbIM7JdmBI1IccERz1TrrT/S4wjtarHsQHcjVcifp49tHYHRxjQiiR31dJYsVxU0qs4htZ
JNZCCX6YzLKLI6v51nFnfbhsICJEfmN1YDLDzgpxqUCDo3INxT538M071cm9/0GekuzZI+Lo4CgB
UQmEhc+Nfsigl4TYDxufGWSHJhgP5VUC7n7FawNFdJfZ3WJMvxidf8gF8nmLMu6laRksvO1zNOKh
IfnPqK0faauIKn93ZxEPcugyaHhegzvkfFxQYCqzpEVGpvNmF1xcnva183vPYAlOJxFsahEa32eo
SmRR0wVovav4LHA1P48HKOI9sWw0FMAum8je8U8IHjQyYtlQb+XuahCaS9QlR6FVjcKxbviUNZ+k
HMWUvx69QrXNOwwznY0/BOPNUtQE0cUmP2Tjp7jzTeX18kj2J46Y2F+opgAjDmd+ea0tpUSRpmMN
FSwRrak2aGVhffIh/qIcBXDsJOe9LxoewNUPcji4KmafmyHlSRuF0LpF3uxOXmxWNwABsmP3Qj9J
QeFHrvL1MuCe00VcEXEsdGBpkBI9xytyVdISE96jGWcHwg6uIZeCk38XAgkj3Fsgufkh0T2sTQpb
RwxnXm8L7SFLBN/fX6INAHcsIsLck7wFgHSoj8pnBYnU7mvvNddsjdrUvTxju1dOONu/x8NZxCJJ
MWJSeBu2LhiG7gsv9sGOWnuKAxXHT5AMEN3+9oqF0Z30jsidjNKiTovR4UEtn/C0cpJPSVAcVS+7
E3Va7Xk/ghs7LB0RZ2T0z60BySIdepwaTq5JxZCG6ATH4a8lJCMvT+IuEBotIP6kIKrN3zZrYpbI
V8Kp04YRxuY+yWo7oongDsgRrr2V7ZoE/FOwOwjZv6lbbLfTWtdhFMUG7hRSI6EyeVQNnxVeB1nd
JrqzVvPU2HLXysd1LFoTSg4y6Y+VvpSg89cGKPFB9Uq/ydJlPGpWGqGSr5D7z6Br1rPHEre8gvaZ
r2eSJLpE7DqCzS/n1jwibaKYCX658mgEq8v0rk03ObZPqtM64oT97oKgF0FlyVXWZXe+8hKdizqf
Waxrlk8KaDULK37VS0VQ9MIOtQ/uzTIobiqInCPzdA7TQjOLDgq2qnxqjwOO8tYDd28gvPvvlB+Y
kDPHfQj6QpAu4dxoG6tKOsWIly8nFXf/8Mj6cpkWziAw5D3ntgXifE+ro2e6lDCg1Dyq2UuZCSKD
7P/5CVMxWTrVkclV+fOAUSV1FjQ73GK9UVnKcXBQQj+NT7++H7cw3DBIG+nQfQTMLD81nY/IPkTO
BRi7jlPVGcMTxKShDs/ZWCEXcT1AYxMlcfMLk8eOfTwAb5TT7OFJEwjd5t4W2uKxtducpUtjWUmj
4J4qF17yAHonV/LCw+TrrV2h7gV01d7lWfxoDKCLQCsUsdDhB3op7jAlqTIOtdSP7tJFPhrj/AEE
75chPu7TcwjuygO5b6MitBvdOIRaH8r/+yqQicBtikC4hZKrgUy1hnFo2ku4Oo32Zya6Ie4c2mwg
hmWAGxDdo7wngBib0uKmPeIUZe0UmTc+Q2wPpICQi/xLZAq7CwPCISQsEFr7QEJYQm5UZTU5bmS5
Jj2Woof5R7eGwWy+z22fwajp0OXt6JolmOj1UJnBY0dWuyAmaPmqHGz5mIEAKjnQua+sx9+wiQ06
51QHGd19JphF3ZEk0Kw0ITGw2lQT0f6zz5y7ovNBcidSmkfpDDp9rBj9MtV/qfNDnT0O1peoef71
8aCQECk4VK587JOeJ00muV6PLo4kx0hbX1mqgKiJexlmxx9poCnBwqHscye5Hmr1OEWQ0HWXT7Nf
3eoHKLU60XF6WcA+lIhpevasELW5iMRDpUuHSOG5P2rnTgPbAWQZfr74Ur/vHEptyxlAZCMfQJyb
fhFZ/k64Erf6DSjnMKZiGeQiMhloGJhPyiEubXQlgIoffA5tUGde/JeoGIdjeWbXLryeEeyD1DJY
HT60tUZ5PZcIBEKAwpm87hbppmeo06BGbHVCG0zlaPHpneyxEBjODhsCKLbB7YQzH8aDNT2f4axF
UXpqyLNL72ZXsisoAYCg6FDD6RMfou9SfJhvE19Y7fjxpNFxjQU1InrIwW3Gd6AV4QChhlQb8bqe
PNRwHqBNd1BO4Qtr0yodYV8YW7TzrQg8TC0ua3gmIpp6Pk45zRNo8xoj0lOOGVh+dCoRV3Wizywx
Aa4uQRZ+x1mjUgBGi7pyRp/5tpM2J6kJEXFw3OeQ2M796FCCazJDPtSGhMnn1UtPIkqQnZ0JPMSz
ZHBAEgJOkvPxgZfZlBt1nNFJsfpQawTh03QP1QYHjx4/dGZB7HsnOcrwTPDCod8Wnd+cB9Vw+6oz
q5lBBG2P18hhPRsIaWkvqvM7XC5Q4GNPLNRDaSAi4dauyMp50WbIlc/9S6PejrpfVg+/7NnOMbjz
KKFQoo0UYMTXGnwbo6bBXetKtqDOCBkpT1R/+tGzneNx8yfXSbaUb3jZw1h8r0vRtYcw38hZPAI9
CCCglZmRZ3C+s4TiL8njZALdEzTB3byyR7TYZNCrsPE0crJgug8fK2Lnpac6UB3xqNv6l2d1Z5Bn
P4EzyonWsbFK+Amm5sfGXRkJrPDjrUs/+z7nvEqqzBN446AkYb0qbVCpBBLaop2846nOQNggNzs5
nGXICtYAmVB0nmoOFOGDwmnABWZCvA0zJzwLdnzVGSJn7/KIkpdeQ5ZevUP533E9QNvODe9+nrEi
TyxaI87wwUuWqehCnpC8kO40aTzVSj7Z/84OOGOftYLGCwWGkaFgnbxUSiqwtD1/i7YQRsKEkKOB
xubzVYpwY2mgng5T8BXzyGL6khP/AZmQ10kDwY5Ix3DP357hcdM2V1qipB3wusUrbkEi5IxXuI1/
7VDPVrhzY4usYnedGFk56rlxrvAHiqpGkj5amEO9tKviQVv/uLxGu3tp833OzDtzIKMx4/v5cDCV
Z1If1vjpMsT+pG0wuEVKpDIr4waTxhxs5q1X4yG87m3zrToA9RwiIm7RnHGLlJqZshCFGYX+Gkqv
WifwDaLvc3Zdz1OH7nrMWUKOur7aTUidy1MmQuBeELmUpNPAEKT+FOc3bS4YwU6tGFzo27UBLGb6
h6LmWE5kVOhCA4zdw/BAnmY7v4t96rVeEmg4/JCO0A515fS/zjp3jswdDlpURtk4ADnXHtZKQYMC
qh3W2zgVzeHO3fociTsmltJqKWRwoDqk22D7dJr5rV0t9kOfPpC7wbUaRAjxCrTQWv8768duZT+n
l9tVcVd2Gup1YfH6dTU/du3j5e/vPFbOx8ZtKc1AT6ZmMgM5jL7sgFD/BFKZ9pl1/hl+9Zg2diSS
8dt3Fe+D4rYVyi+1UdUxn6ve2Up/24CCexZQ6+5ioNaLXfzAPMDnaIuqTNAVhIkLQTQw5p/l9FtR
CK4Pe48foryD8GlZ1MTl+apiIPGRnCyEVUows8Zg7118pXEsJBfxGBFLne9fzTa43NVMSvJx7U3g
Tg7kzqvb9rq8V1TwwqouO7egBAM9THs4tk7aOPK1cQArqCcwHMEEq9z2SwyltSKJ/YYT9KzQTQaG
rf5A7laHnuJbdtdgN0IB6O5dajNwbif2um72vQXQ4ql7HY+NE7uWA1mUHPLnLWb6P+rn/0xav3sJ
3gBy+y+XmniMk2JC9Dy/Z2yTvb34VtDc/U5cGyxloGWUVfBSsSaR8xsIFhQF5zLBVlehNLvcyZ1g
9thv5S/02AsaHpOM9pGvtA5RI6E1kooLvTbanRLZnYiHVoTAb+w+WaHYpmFja4VLR1A5LYJsxu4V
APSpUFHBoxiPfxYX3NympQG1HtJi4W77qD+ypuHKMV0ztid/9iAL7oveWbsXww0g36M2tJmcaDkA
5fKWNY2mvumOudvHTnGt+X0guqcJATk7GBOIXcozAKfT6ltoUs2cwWdFW/+Lge+tmIr3vmmgVFX/
oNCRliaV1BUKI+aQ/qVV9K5LZOfyphVBsL9vVixLUNo0NNEM2c7SNpRnaHxdBvjoiQyCZC1ah5EB
QHMv54kIcqiTnhmLm4fxj1nLX1pz8BZaC2CY8Z5vn3MYzveUgyXNeqovbpTGdg+XIymf5fWqjYkA
iN36PgDh3QR2TFZowevbFAu6LwqSrDjz29keFf0wJdAD65vaaaz+ZkQL9uUJZJfAj4AaQb0PGogR
IjlfIRK34LWRstVV5lvaH3WQ4i0G2lyCpPujFXHP7E4jOJD/C8atVqKaKzU7gJXt4uRFYxeS5dDE
kUV1JPvT+A7ErReILDuj09PV7S3LCav72oCy702daI4qSnqLJpAz8SVcp6zpMaaxt+wmvZq7xtag
KYkO7DyanLb+cnnBdrwgbHEziWxLbPYUhHUskpYYW3xMP/+M1oHY8nFET1zmW251uIzHfv8lA+H8
+oTxoNsZcDRvT5Eeu1IuYqcSQXBPIQ2eSJ8VTGEjH031Qajes2sN6DJCPvet8ob7/lz2yqC32FRS
BWXo/MrooG74KtXfEbr4ne20geLeXGmignRUBRSSr9hJkE1fdP2OdhkIFK0ftQnN0Gp5vLxCuz5w
g8kdiwoqRwf04MHYQ8MfwEcUxcstmIoEvnx/FhGclXXZMD/0NytxNeppuixuLSO5m4BWd7Ct9Mqq
MjvVBE/LXYsw37E4o0P9XxY2yry4k5kHU6O+9qEsuE3sz9o7BG8URCXdsAJibF5McAfMyOIN6tPl
pdk50LFZNwPh7KEqUjRrzJi05ROILY+lbx6Xu9lhCZn/ITHC/OeHvbpB4yyBdLKk0RxoLBGkoOww
dZFiu2aESNNB5Bj2HdE7ms517RTVUhlzArTRN0E03yCyud427ugRUGrkzq9KYkEZYjuVOndSGV1K
UoQCF1eu7uMqdqzV0cNEsH8FVqFzJ5TZQvPcrAGCAnq7SpxiRpXZdLxsFYKdxHe0Ku1qxTozCqP8
3oRPc/ZjSr9Bs0FOX/4dEHc2RSC7XZN1WtxmbbyW6F86pf+jNkPL0dfQB+mP+xt4IPwDlw78w4eA
UBpKyJtb4+IqaNOeAuNVWTVbyYJ8Fgxsd5ks6D6hyZ31T3CbVyqUkoYmWVy0woJ0Pbb/H2nX1Vw3
zix/EasYQfKV4STlZFn7wrJkm5kEc/j1t+H9dg8F0cRd+cV+OFVsDTAYDICZbtJOrjzfb5uzmq4s
UPjFG+EKTR6AokzXdXmnQ0JYyiDXbXzG6RY43LKFsHgdwrsnL7Yewjpx6iH0yPh925j1UHRG4bkm
pXKSitYASnKZ3GrefFCuR7wQq556EB+eBUPHH2gryUqC3FLALSmPTp1fyd1xCO+hvCoYutWNYmEU
t14bBXSGcgWjaH6X9/ugFuwSK3dkiDoLAC6TlLJCj5JCn7zupN+BCmVmtTMH+5vu6G/qroekpkjE
QODbv+R4F/kdKdIKsuYwyS40t6pkL6C2F5rDXuAPoqFjf8cCp+psoy9bcMmUft1Au5PR14M1qMWJ
U35jjfWBq/7ZglK5bV0djRDd2DDN6p7a+aFpIUuS3hgQn962bTXALiaNCw8V0r2qnmAaNAedtIvd
HvKWoZE4VfnStIJcRTRfXJSo8gA6FxmMksMdiS6G5tCqz//dHtx5mCjwZywI/CN22yZKM2Zsqibo
/MjPSj5d2uBli9rux0zT3TbaaqRYwnHTJNeWKskUcKwHhG3s5Ha4xbUm6ruVF1FHzVqkWIJxc1WD
GF4ya4C1KsqA+ssSJ7a5CJ05FizltXlaAnHzNE+2kdZolMAp4C7Fe8t4jav77ZETQXCBPKy7OsQb
3OTNzckojrl5lEQlvevDxeonNDRWfWDDkBMzi4sCEL19ksZnWj6r1V0QCVxgLTagbu9fFPb7IjaA
/rsz5Rq8UsHw2syFa9s/tkdKZAYbyQVAN6Ldn9Ywwwj+0qyTLCFfbLxCFRyNRHawP2MBY0d5q5UN
7JDo1ZTNDulDQagRGcK5bzii2SLWsNGV018kudVVXEdKXmUImDKYc/KZ/XJCeOdtunyYEhjS9plv
mJ0T0iuaXbdT4RiGFwtLnkQDx3lyH3cJYijMUjonO7bYHCo3oE7yU7rKH0M39cLdIBrK9biD+11W
IcjaYzjQJElyag4NIulJ9otdcIz3oIX/H4dnL+o9WzVRgc4NHthw+85fibcjKtmboIJvzM+VfUWC
l20X/405ZwDO+VobyUMQ1UjrTNDSMclg+XvjpcfRn46RL6riWo09uM1F5x4rueXLvasR+91E2wn0
DMi5jb2aJ64xCtxwdcyYdIaKbVpGt/779dRE5lhmjYnjEVTm9Dxz8oQetodt1Y4FBJfR5VGjKrQH
xKhE7oBqI61Bq8r+z0C4rG4ihpHrzA7UDYNMpXDbNvQVIa8FW/wfVi2rqmVsnSo6D98P19hZJA5n
wKjSpVKgL199irrOHasLRVQ0uBqHFlDcsEV23aGZHVC5eqrJiWhv+Vshitqr008gcYEXGAPt69wC
HSRdDmY5wOZDXlv50RBdRq/O/fn7/HuLJKWaUkGDyAOzet9dxPp91Qh2hPVVucDg5iQNZk3tEwnH
oNhRvv7d8teeqhLKQO0eb0ifSQkWcNy8GFkugT0IJoWm7HTKpak+xvpx25vX5/7fafl1UbPY5UA4
Z6gSAUaMeyxT9ULlIgBNVC6iFROOHfOPBVCulHFfZRg7Julm7FAu4M7ojUMT7f+jR2p1y1uMHJci
QBWmCDITYBXO+CEUChKIhAVO/l0Nv8kottwew9XbLDy9/uPbv4pdFrYRC5UyWY5BLC6zW/uidAMv
dkd3zBzGs4nLusdtQLZWPsQGCFOBkxJtGR+efPtOJiiDNWWPZpUte3pkKH4cQZ87VUPJulAkWj9W
UBPXboM8gIjMiC/92P4TVg+3KHuzQRmrazpKjd/P5wz69x7nF/lXAQ+pXOImu/BHfTB85WTthgrq
spZgPawU/+KZboHJLQiL9Gj/LWAxq5AvwGhKTWfeyzvWGT399/fH92BcnAcNU9VIIQycRi12YjO/
LodP5MqsJQ0NVtBCAfEilwH2eocHBmjZ4QBT+23YXOBJ0t+eqJW4+A6Cy/5IL2elFhiyp5qJa9ro
u25dSxHMjAiEC+51MdFsLuCQagxPDHrH7Aw/qkQCWSvBamkLrztg5VZBKjwxeI2cvCSNDc+P/VHH
a4mkibiIBSbxfa9KU1thxNaYRO+04IWWP2RdUAckguDc2VSrqGwLIntDiB7WHo8vpNlpolI7EQrn
xzo6eM0IdA1eOh/rFufj6+ITjDFsrZwDEmdJYdhNX8TWPwsTtQ7oSb6Y93/rWquiu+LVXGIBx5kk
ExTlxxPmRpc7R49z1+wEZWDrIX0BwW1XXZYqjYWwh1DDKGnAyXVQH5Eco69hOkT77Ov2Kl3N9v6N
bGi2fh9NwzwbcsJieTWGnta8DKMXdOZu0iJXye+3sVZW0SKKEp6pMZ+tWi4nTFZJhrvRgua5JUWO
NUGkjWaC9EJgFy8OoAWynDYjgigKonza+qn5pTRTp8RzlkiUZMXP35nF+aBV6CCaVDGEdZX5c927
baSCwkD0SiuC4XwPfNs9eNMAY0dPGa4drIdZlE+IIDjfM6QZ6Usswb2zn212NcsvWi/y7/Ul9M/2
jSa39w4HvtG5BJmY7PVJmjpKmR4ys73Cm5yXG2iusTq3R8NZ2qhg3rnHJO7xbIJlFl1DQk5wuSb6
U5i/LrKnvEbvfJ2wibOeuvhy/MSu8c4xuE1WjnoTOQO+b+GZNie7QWqcOL4Xss2Kpo3baSVCo6KL
4etKaB0z7SmRsv2Y/uGC4gKFbVdqMLGsJJZfEupI+bHT3iLbVe0/mhWobHKzYmdW1VcAyhvNyZRo
b3UiP18Lsu/2c87RZz0qO2lkGyDenJFkadDhkVyorco78Fb9QJflfjv0rbgaAHXcEUGX8mMpozbU
VRP3CH1ybB+orl41kyKI5Cte8A6C82ZDTvo+Q6OIZyuRQzUQplmO1h+27Vg7Tb1D4XxaSmSpbqVf
Izd6/REO7TP2GXmHFvpXYc0uC53ceeMdGufZXTKhN6fCsIFBo/fQNXkR+6k7Ei99RMp3EOGxz23B
cT7eyLQdmx5DWLWXZm076MymQenD0ath3wvZzFb2qKV1fDW2XgYSOoABVzRf4+K1CQ5GZ3mSjJdh
TZDxCfyP18fulNGuSQOoGS/TTpVRyDvqDwLfEIFwGyEJ+zBMLcyWvscVhZPemReJNzrFofM0F0WA
xb583oYUIXJ7ompV+hREbMKSZ4W8BJrA3QVrSmP4ix2iaCsJ9/3w9rz0R7l0J+kmn0t32wjmVRte
p3E74jQrgyklGLamfqXqbSYdS8tTkq9ZAWkJ6TTIr9t4okHjAoUmNVrahcCbum9G9EwC78++z4WI
FhcSWVliUnKLumqg7kF3sd+GWMkk360cLi6ouVbFhCURFRjH2zC8juviHscaX7EjfxtKtEi5mBDQ
ahhl3IN5M3kKQNtope6QNl4OrOgThcFLs3Ru6zPTfp7mDmYpdXkTdn+BBvxJbYS7H/vMhsN9uOHN
hzlWW5gUWA9AIPJVrTxlyss8OsT60YPbRaRkJFhHOhcZMhLPwa/IkBWqP5vhLk76XWROgpUkguHC
waCGqURQC+hNdGeYD1Pk2M3LtjuIILiIYHby0IY1Fk+Al5HuKpr9phAEHdEeyxP6NAYpI50Aw0h3
SIlxCgxZb1roMWYncbf5b7Khf5MTnQsIulzWIQmAZ+M09pe114Enufp3nJeyL/pOPsSiChjB+tW5
EDFRTR9btvOVqXxdgHheKwMoTuloVglnkc6eCIwLFplpZurQwjzJvrKUo1Ve6cYboc9/5hhcnMBZ
gkZ2AZQ6fpJTb7JupmG3DSEwhK9dNEG6U8wsPRlH3GGrmTNBZnME02ArOKQJdgi+arGMIV4xgFjC
o2b0RQ7qm1xPnW1b1tcRo6wzwADyga6YkiqSWhTIenL3ROJTkjUOST6V9JwxuLXaQPRlGFVgJAaa
ywzGLf112wrmOh8j6RmBWbnIDzSIlkAWg51VkoeOfCXqTlWfU1wQozHfbkTst+vzf0Zjvy/QxsKe
7aDG8TwL9410UIy7snUHSWDTb8LBGYZbnIEdz63aA6bGCzCIOf3IM935rgPxknqwvVl0sbF2u45t
7wzILVCoOEaNVYYKmNjKa8bCHBzKY+HLzmd0B8A1uoDiVumcZqo0S7Atrcxr2hg3oWILNqHfhO9/
zMFD2ftpiju9RrMonKIPUaHGaDWyV90DF4q9z3z5QqTbt56gnOG495Aht+NGjzF6ephdjfYrNQ+V
dDBNHdca43Hb31c9UAGxjGngaRgkZu9N68FNpGkpAkNZaU7SHCZIyBn2tSG6BV2NDmcc/mRk1LpK
FRRJsnUlF+yuS5sF0ySC4IbNqqOxncBmA+r5h/pFJ8dGpIe87ggLK7ispwjjXGlCBnFQ3hiZXX/I
Dbf9ydTgp0Mi6i9fDUYK2HcgKkZQiMKtWzNODF2t4Nu9hn6v8G3IXtn9WWzcZOXj1AjGb90Vzmjc
oo0sVDPbE7w8LL8gER5qdDgqB00VPa+v7kU4lELgClWEcLr3LmdUcjhlNZ5eolxxGvvYhKIm0PWA
t4Dg4moaW+00oGgbzfAEJ1floN+aswPBSUZFBWWHw/zf+W4RhhaI3FQNaB2SuxRGZbV8M+XDTZx/
olrkHQQ3P7XZBw0FtbQXWUdqPUZ4qDTvtqPBbwbO0FE4r+kQ1ePy7TIIm1qJcTyOcAp7I3u8riN1
1O6JuTf3ik/3In4LISK3pUdNkqFuhVl1KZ/+roNodtTHc4+b/z9katYemzGKZws577OL0SQhhYUg
8kW7euR2UMNxdS+6DhwZzaFo4Rb1jK8GpgUk5422ZIzQ4ABkFgQODXtviBxV+0yGtwDhHDDXlEHt
GgYSvtLmXhkft11DZATnfRMJQ0gEwMFRaIi0K3TlR9zyb2OsR4bz3HCb0VhrTd5lsGGcbxs4neL/
0ff503hF5DAqUnzfLqC29BzaL3/2fW4HCvRgKjQ2RqN9sOhjMwq0aQRzwB+61cz+36M1UfboMnYD
JAb4b9uI1ezj7Eg6FwLaMo1K1H4jx0Z3rKR/UQzqQODDmXQ31/fbWOuJ4gKMW/1yURTQ+AGYKtP7
Du2dpKsOCUpkG40eiJUeCwntAH3nJobpdppIGUfgcPy5vELPTtWCeMxTBuqnuYoizFTgc6u76sJC
bvG3UawSaYKF9ggRMTt1iC7tNOKo+WF7LEXzxgUASKcXA66E8TZVx24teV36Osk/Q+N7EyuCo54I
iosFctvKpGIuEub0mMk7Oh0yu3G1GQykieDxaD3nWgwgFxQ6M8Ab6Qy7Gr/6Ivus76V5GV1WJ/cZ
zli2jf8bgfgDOegl4y5gESgrMtAi433eFmnbrQ8e6DkVHaWrKNl5n/7MdhvGoC5HUqd/r6xLqn8N
m2OnOMP0uu0Q6859BuKSVamvY6vLVBzI68DTq9HV0/8uw8qG6wzBxYrIVNAUwiBaY3DR/+uMw/cw
S1wr/0sXFTKzef5wMl9gcaGiKClJcdEte5qZ7aYgVR0QVELTpTnIkuVDZcijNtqaayKIh+sxSoM+
A3pAFAvaVu8nTDaHPGwZ8KiAdIldpYHMTnMY2Yd8EOUKq+HiDMZLdth2q0Z2iXTIyIx93uDFykqd
vPuadl8+4R0LIM4Nu260eivCGg7Uu4K+pdln9vLF9znvK2a91JoO38+MH3P+Q0x3uXrnvQDgfI8a
IyFRgZFKcZ0pP/XTRQx5SM0xmx+tNPkxPZbyt+0xW126C0jOBYdgKlnXKR4psGhDp68jNzAuk/Ax
sX9uI4ncgGUCi4uhJka/fg0WPS+NnyMrh8Rx6NL4UIno30Q47PcFTtzGBakn4DQG2rTJW1tBuqUy
nCz4sm3Qr6LpD8t3MXbc9lSnSqcbDcau0HuUkUq1h4uHfdWo1ynpLicreynV2qUT9UkpWsKredMC
m9uvprmiahvASpNKx24Cw4OaHNRuOm7buA4D2lhQmxtg/OJMjOpMjUfIa3t9/0BkyVHR4UwKwbpa
90HwQTFhR1S/c56B1kWjmyRcQZSh6oAVAw9muqMppYNOAsh5f/2ESb8ITDQZ3LU8EcwgDbUWg1zZ
s/qnNhlwbLlMP9MSDLkgRsfyNwi3rLQ2b3U1QaiQT8ZOu4h2fe5YhaPsGWNAdiUUD191+gUeN4RE
pyBwLIBn5beR7k6mAbaoa1kVXFavZy4LHG5xoSXSHNFgxDIX9uQT7VTqzPeVN/qsyjhJ/D+bK879
Snky9JqdPjRzQPWv4o6jdgyp6Ppm1csXVnGLKdSSKCzYTcfcPydvBQgKrGr/Z5ZwO67W5UTVKCBU
pbzW2mafJgUWVfa4DSPwA4u71k1KfRpydvjosc+WZuAq7Q/0i+8sUSPw+qXDecx4EngNUFrErrzG
m9Zj/Bv5XqvBbl37ox+Cmrl5FkpOC6bJ4vZf3ZgVLflVEJU+pAHqhyR/EtWgiDC4LXiSqtIKVJg1
TekuTaHMJlu3KhXEIOZQH3aOxeBx4aG280gmrLaZttFlJL1kpubHWusWtrYLoI/UZ+H9tmMI54sZ
vtgW56iqg5qVCGTg4W2gvUR3oU+8MnMN3IJFJ6310tdtTGbFlpVcsDBkWDjF7IK8eqoqLxe9QYu+
z0UHubcsGrJ8TGl8M37Uktvtv1/kC1xYsIIK3LisOaBR+oOEAr+CjDcoYfO2YURrlgsNQdYRSEUA
BkSvev6NxJd16RbCQi6Bz/GFzXoQqHaIJnjQC11l+TcafkMvYzIhtpb3xafeRs4Ozlc2z62UG+EI
m6K8OwVR7MiB5tDJEgwdG5oND+NJ6uK2ApN5DQ+Tq1eCNoFgABlef0niVxVtWv0A/54FkOtOR2QC
cVQTMs7cIaNsQ12qc0CWwVdpkPaWSgU512+W6hmCi3O2lskofcJMdadxZ3+FUJpvefKD2XuM34jd
9VeinoH1O2s8XvxjFhf3lDm2iywAZuMPPoFEtO3rR6ZzwUorMlcWhKP1pWXjUR1qmB8JJ43cxmmt
zxRPTk5ydkGl3u0GkTbP+lT9C/Irf1+EvKGsLDx7pwAhuyo4KaKe3fWFe/4+5wq6Wbe6VuH7VAp8
lGlf9b16kabGJS07fztGiEzhXGLIpqSoRkBN0m2dHLpWcCMgMoWbfpSuQ9/dwPdN+WeeHtv2utWp
WxoCocvVTF8/jxgzczEjkP2taAYpXo/WBF1jCvHVIXBaVd3raft1BNvk9rCtx7wzHrfpEVy9psUM
N1NQjFI3x0oynClRHc3IkB93PlEEW4bIQG7LsycSTUEIQCgZuQO5HsD9SBOwMV4lIu9bXUJ43dbA
NKrjiZPb/SwySBbEmgDVn3LtYdbv2vi/E7Cg7e4MwW2A4NLPKhlPmp6GC5wjqvdvKIr/PL1VdYH/
rR8sFlDcJtiaTTgVKaBaLzBAe1ztLRR0RAQ9ouzNTNQ8vDpPZzg+Tw5GaoXGCLhkLNxO2ff0JEEe
F7WgvS7wwdWlu4DiooSaWfakKGyezOkOuj67hNhv224ucAU+MTbDItOnBBAhTZ0a58wgf4nrh22Q
1RCBdlowHetEQ833+7ULscVImYcCEmd9sMv0zDHb2dEpdZTosI20as4CiQt20tilvRIAKRoeuugQ
mq9Q8vwEhEmgWgNRXxNKfu+NmSY1yIYB9SiKfDnmsQPu5khYFbCWnSgyqKdB6ogFyheiTNqoJMaM
aBeRezJdgcVoHAtn7D3SXhmz232mum+Bxxek0LEhndYBr5c8C/ljEu5syLhuj9yaOy9BODeIuyGO
Tco2VaP9Lkn6HR00AcQKAzxh2lc6EzXDjSBfJKLlpE5niveE5FJ76y/NXYHWF9u3oLV1NMDYPFwk
dyKG6DX3VhgBNmr/ifpBMDvsC3lMkat4+ZAfW1oddCt2ddS/zNNnmmeXUNwmERdh0LQl7g3VusXn
lZ1Bocc6i84V6zN1tojbIFJ08EzjAIvsCp08tzkVUJasba4K437VTTz6QHr5/RoqgrkOrHJAyiiD
7i4G+/l80bW5X5hXFR2vSiKisVk1aAHIfl9kD0mXxIVNAKiF3yRJceri27ZvrwWepUXs9wWA3UJK
uLEAMEo7tdedPAQnfiR6ahSZwU1/k9JKph1QijB35jxyinT/Z3ZwM4+AZKsWQ6Bj5SYp9alNDp0p
egde20SxGWD2cT+M+M+FAiUt0yK3ZtyVFDXqop2sbZwSXGOl5NFBVAC1PjdnMG5TwKuI0ZNCRpFL
/VWmP3rSuFEk2OJEGJxHg1XIrscIK4aiQTacv8ZK7UAQQhDe1uf/bAnnxnmtKLEVwpJsqlwppftC
67zPOMAZgnNkIqd1oJaYmSBEPgXOt7onx8EQ3NuLDOEcWSpwVFdTDFcw1btgSEGaJWrlW91CFy7G
ebI2JyRQJoyVRKNdJ/c/wULvxoR4mo2sOhmPdtZTpxhaQVnK6m6wwOUy37HN6QxnYw+krZvHw0Uc
Wv4kk7fZCN3tuVpNfZfLiEt9Q6NIE+iZwcZD5+NBbD8NjnItH3OUF08HMJNt4wlmjT8V54Yk2VIN
31CK7BSG5aWaUH8bQjB6v56fF3FUsvR00iNAFOjOaEYQzMAw46YV3mmJbOGCQoVnPtKATslrh4ua
ejhmbRvyi+6Wv2BazM2va5OFJW2WarHMFpIJOjhH/qm7ipN47cGEHCfecsA1fcOkMcW6JQLH/3VH
tABGMv+/cDeq7V9hGZ5ac/RwaP4+K9WB5tPVENe3Wi2q3hcNKBc4bB3UDnGJAU2C1skiw5ktwQlZ
5Bt80FC1PtI0jKidNHuCUwQl6ACufILG5u3JEyFxsQMaXYHc9UDKu9ypNY/IrT//6ERU0CIYLlQo
1Myh0YZ7VDlHK8pjEpbgVQLvhojOU7A5KVyYGPFIGqKcDNWKbZW4TTbcqXMHXSBDRBUh8AGezjhv
h4wmbFH1Q/9k9dllIZSrENjCkxh3clzhgAlb4kG7TqrgKFdT6TSG+nPbBUSmcPGhGaVQa1KYUld3
zXhdVp8KdBaYpkzcBht8HQ0ocGjVTCyTT055eptWgaurTyX4+7ftWB+vf3E+lNCMYxdQVkLTGkdN
vVGsy6gQ7HirN8CKcsbgsrlESfUi7WFL7Sk7gjtnyaUH3YOwEW6ALb8RnB7Wp+YMx0+N2g/g3oFJ
WvNgBVdp/2V7yH6zrZ4BuGSOZGqe9qwKW7/qfFaFHXj0kF9+WkMLR9bF6DFzF/F6mvJC69tfoxfs
ITy512+tS3Z/DqqGfXdoXwTWsdn4uDGdrWMes8DrJ5InAQWevtd2dDce5t5rIEdd+Nle07xttPUQ
dwZjvy/AkAuheofVJQ1tDpkPJ0keg+m2EXm5cMq4iF2FEzrHWDvA3yoLqW/eB7sODljvQ0/0BCFy
QC5uF8k0RJWOGjiltR+NOL8aDCLwcdG4cSEbwqcgsU1hT16+gV0lDkpPykFdJNJWEJjC32ZWEOTJ
DVby1IW7CNJWnzvp/zv//NVfP+YUDyn4flg8xBmEhXD7F8QWCn4TtyRHSkSxiJUpbHg3f6FpEG3q
UUeFk+XJdkDydNCPjCW7FvZqiEaOCxLllEmdEsAJ0vEwTLtWRCotCNwWw1+snA4S2QFqWPD94NnQ
YjclR607bq9OEQYXCtLaCAc5BIY8X43FVQNBsDh93MZYrRhdxDeLCwHqjIMeoQAxHBZN01O8t6+w
MJH6imj6RTuRxYWBOUxAQjMDK7qEIhJkLA+BJx/Vh/Jy9ump2BN/27j1i6yze3ORINaivowaPFaP
5Z2MjApPUkG6p0hIJWQlnVQKdnPhYHJxQcvNQItYddhofzP02yhGh8tlFXxHF2HaKo4hjU6inorg
sG2nwNn5CoCclBCHR/Wzpzf3dHhTJ8GyFX2fyyCCPEy7Eky2nlrM36uQPM/mJx6kFl7Iv/fb2hyW
Daui6szbsvo6gN8wF+1CIiu4kNBLigSaUIzSYF1r5kmqvmzPgmC52gx/ERKCfh5IxFZSWyEWnMh4
nYscetUEJKWGCuZREFZzC6iLoQ7YMP8a9AsSfptjgQmi73MLpqBZEpshvm+jCr941LVcsEJEANwC
6ZtxMkELivNBs+vbyIn7H9uTsA5g4LIfXLDY5LmYaVnSbCctANr4qY0fJSHn42pMQZ3YPwBcvIy7
VjMqFXdjrSe7qotK5B0WumccEq9GFpofNbxjTK0TXfWfKXtQFtDc7Csljj11gc0zzZqrfMAbO9Si
t4dv1YcXEJwDJBnq18we1nX2c6S6Zf8ckv2fQXAuYKJWpShYHwaCVTkctORZtnbbEGwOPmQZZyv4
m7Ae7STVkAIiI6+z9KiSt2441eX9NopgrPjLsIhQ9GCwscqsp1lundB+0kT04SIM9X1MCeuxHaoK
loDnIXDxppY7plJZflr3z9vWfBwzPMqZNusawT+yycV4SkhrZJnVsehltD6Y/h2jNx0yvm3jfFyg
73E4i3QlLMG8bnbeDPoQs7b8VqHun0FwgV6Rp0bRWgZRnfrslIjurle2ediAF0wEGBP9vrwOQq7M
3Yii7A7HGVwXeoozX0DbfF/4sVDaaHW4FlBcuOmGvrFw19F50bRrkotJ8rbHanXaF9/nYkpY6kNd
WCpMwUt5ang2rjh6+1r5BOnO+zHjIkutUrWgg95Bf/5NSS+D4DgqL5Pqb5uzkmK+h+GiC7rYwA/Y
YrwGV9mhCmSXX/WOAvoQsqMQHx4Fl54f1+c7OP5lXp2wQkkDqyKomFTaY66Nnjp8ERglQuHWph7i
6bJij0nJMT7A2w7lCazjlaMeG4+8BU6/R7N7eNhGZTP/Poi+N41bqEoQDHkfwjSr+mLahaM1B0V5
adW/DOGdh8g+bsFacxsOQ8pG8TK8Hr00dxjti+QGB5o53aVyxcRTSlGzpshAtvQW+VpDBqoruNLz
iq+T23vSjY7dPNrRC3D1hMfhKyNYP4AERsSUIbKW/b7AJXFkm32C2ZR1+mhYxJkHeo8ON0EUFC0F
jQsdcmDXGbrgO1R+KjsNtPHqbXFocO+ngv/D8kPBBiIyi4skU6QMk0UQSfCwuh+SeteamRd30fHP
3JKLI7HRJpMGBnn080JuUht8tb1BKiwlo5MWovcu4Rhy4UShYOqpdaCR4lVGbSHtXgOYBTKkUzyD
fcGy9/XEtObMbyo67GKp9ytLxDshGFmeCkAKJJ2kPRymU0/EvAzm67oXjCqzY2Ox88XPiUabdo4A
UeDwbzS+PKVulHn9eF/Vxwp8z/+9AvFddOHpAawUglwtipq8rKmc8hcln1PV/h/5Ck8PMLVJaOUj
QGLjgvRHGZSWcdPuKhtSqMJrdsFOrXPhBL35VKLM/xn/aOalF8kudXVH/Tp4ip96xd543LZu5Vb1
/RhygURXU5R/sC1V3TeZEx9i3N1oV+1PfZfuoieRDIXIPi6caDQ1jH6CfaM5OYMm+WQeBCFLBMGF
EBk9iYpJYVDemV/skd5Pwd32mImWEhc9sji36UzgEZN9WxZeYN7IjbcNITKCCxlDMKdzGsGIIZvx
mmehYk8k+CSA4Dv/y1kB7xPLBwrpqivv9e5h2wSRZ/EUfNIwZTpKT+HLV4yTiD2xZBfaHhKX/w8N
ZsGc8ALCwdQXWlDCGq2RoAhiu1Rr/E4XEd2KBo1LMiYw6ZbWCP9NzGMZnWpTkE+Ivs9+X2zr5iAb
ddJju7WN3FG6SyH553qqDukbGXq55gfSQklPjRo0VYhmEm4dmn0xja5Jdmn03yuyWFw5A3GWqGoa
aNYEoG76Kw9CaGbeT6PoMoOttI87zhmEC16a0tlVXTBrVMMNtOxIh+gyMfI9Gh2/j0Xq13az33br
dUc7Q3IRDKUxRV/L8OqirnaDHh41rXzqa2O3DfOb1XPG4cIYMlktVCp4Qms0O8nMDy1Bfm6OlwRS
bY4Zdscm6A91HnukR3dtNu9kIropFNnKBTo5xjXO0MFWip1cD2oHxLRu9N+vQN57Chfr8HRNDbvC
JLbzbTsnDqnuevnrHw0nKlLfL6zUzosW8rQA+Yoy/hrCikjSQS/gg1YF4UhEw769zD4I9g2aCs63
BHDzbH5XlfZiyqWDlt82ge5sW7Y9R5bMnbBCI8QdggkkjfT3c4SjDghP53gSwIgM4gJfMXfGUEaA
kewZh0fQd1YGat+0aXYCYSmvCIyLHXTIB2R28Aiw7PrmmPhhnPrjkD0WVHSOWg+4/ywzi7/qxTmf
5j3bpKZocIvGdJpEsJJFE8SMXYT0VK/aemL5SJy2qL0HZUwd+1n0uZ3pbAgXL0ZlLKrQAIyphU6h
PJqisuHfHGPOCHw0qKHEZfeYleE076ZvmRd503fiKJAyL29s70+XEBcW2i4CgcYIuCJvIO5ayaey
SPyZWv5gqYJtVzBH/F3vnHUWaFUxeFEk+eAide0hPLZoF91eqyu9m8tQZ/G3vTKx9LC3gGPUvn7S
vNjHNh9edbvWt3AFU+7AYiXAFJnGxYc812ZpohhGY7quogfafytCQaa3vQtbvxxn4eGdOXTNhAI0
T68TyBbHhzrDs0VqfJkhQGHr/cFKRDUnImfkKyALJTK1yka+R57UfXRrg2CAHrKL5AtkPHZicXgh
HhvmhY3D3EadoWIYoyO9ZCq5OVStUOWC8pMMam1O4m67iiAE8rKIaNqKCovFJUkq3SoKXtVyODZy
dKnatbcNJZo+LnLIeWDPCdtBDHJQyz1Bw9NQuiOenwztMcgEhydBwFW4KFKNzTCoNdAmTXf6/Icm
6voWAXBxQyrbLq1TAKAHMndKy4IKkyXSRRKA8FWQst6jemyAO+QpvVORsdhhK0g0RRDcfe1cyaNt
Wmzh5mhvKtHca4muNgSxQeViQ5KigNm2sIgk41UHC0NiOWUgCK0iM7jEoZW0PkglTMfQ9RdoCtxT
XRNUFvwKz78/Blgq+xsWi7MOoknONSwWdQ9tS5S7NbvqiAjkidrABFm5xT/aaFleWSZzriEAMTbT
tlOP+kN+ad+hjGsnhGODs2UYlzuoo2m2EBpAcvdg39DbZp+7tpuXTnSt75AV7ZTjH4UClQsFumYV
dYYyb49Y7a7RXsY5c9Lkcu5CX84v8Bi2DSfyDS4WSGEXRBEzL2rGb8YwPZqzqCFx1cVtzSAqGpUh
sshFg0wZZytXm94r1VOvfIPYxfjf6x2wqZ8h+OcbXKIEaT1XvRf235LiYGeCOsHV+Lz4PhcITBpR
LKG694qxfYDS+G0QFZlf1WB+hwyJlZvXdqoKMNcdfQHKhYaAQA9Q02FUdmneMELp9qDe9Dgt1WDv
EaV667vrAo0LEoXW6pEq/0Ije9WPT/QCLWKZw54ZopN0GT9/wvEWeFzACOqoL5oWXvF/pH3Zjt04
z+0TGfAgD7r1tIeap6SSGyNJJ57n2U//L6XP19ulclunK0AuAhTgtUmRFCWRi40Z2PPwmYr0JzA7
fiCS0bdd0PQAiKXaDmpbrl9l+pENYiUEFxyMhGgjTaE0Tf1V05tKtJGKZOCCAYi0ZlIHFew6ferJ
VdNgHLOoBnYzAqxk4CJANulZTULoqcp9RT9nqeBpdaNZmDmnQSmmC7D/cUIsej6AYKQYXPlgHYbn
9mDeKrfduXdxbLHzJ1TEHqhoO9pW3AWTE6rP89CoUmBOij2fq9iePVbhY7mx4jZecIdSVRRGaoLY
vZkxriTlIl0YpPmEbk6YXIsmuOY+WapzWrmKIvCdfekof5OCaSRpo7SQrmhHuw5fpypzrEygQxEI
F/PS0dLqIgcIpDrNanTMx8mfStHp/18Cz/+WivK3J3Mwqpq+AKdy69kODpU/HLMSTDoYBeCUfvWi
/ucaxbU94hb2bapCcBMgyzBKVxquSOuX8deW+v89uGFZwGfP2Bhg9m8hZmlqUoOWgDBSO658s8sE
Z8rN3WENwVl4THKwnbLdIW98RfKrE3sZNlw5fCyviZ/7psC2t8LEGo+z7aYf4lG3IBKdIutaDlrD
y8zc+LWvuC0PWqHwfTSWVJZducCDSn2wpdgfwciu/bREE+gFwvBFUuBuUjpDgfL0+MUsPiWi3XTL
d9ZicFu3CRrmJWT7QtEcpcCR5htDFGtEInBWrHVyqJVsPaI0OyuR5Tf5p/212LwqgXtYpqwqBHXH
HMRsWkGTGB0C90Nx6p4zF7OWHflJeRg8PFeAJVPkmZuxYI3IhF6dIqwsmhVjBGJ2Hd+qnnKkTuvH
p8VBv6MnLmTftraLgGwZV3CBnkhTbQIODb649aHScuyUxo0L6UPOcwFiP2QFhP58Q4p15I/qUvS2
0c5fU0ty9pdr2+YuGFzMGRfs8YoEjMF66aMfCr0tLJFFsJjPH4bW68MFHcOQlqGLkStEp8UnXn2Y
THt5+LtibtD/UCAu4uDKYJizAGBWk9pp/yVHdUgtug8UaI2vyZgWsPtNC0xg0R6L9qQFoy0ccvMv
sfqfpeGrMvIyIUuSMTvTKio5Wk+0h84ITOq3QabTgz6gZ8cY2virXI3oSJOH8JO8FOO9UofFtVqT
9AMJBEVxKEENumqg+PGtPc5ZGI5xhR8kzfeNfoiUc9sc9s1x25dXGFwMTHPTzEvjdyi32UVr4gYn
5VE+WXftSbZjl3xgW1/LxEcrMOjnI7P/abqqS7+vb+QPxVwFfES4YDUICtzfqk1u4q7qWbxI2lPQ
3YS5oJudueg797p8nzdGOpRy1rQDwoT2SsrE1qRznnWY4/tXE+bu/vpsGv4KizOBbDEMS416GD5Y
LeP+JmWFj+GXfZDNClu6QuGMoAPJBYnR5I2hSMWJ+suRPOen0Em8whF1JW1uiIppAA2MTu9IqpUW
Nxd5h7SuSDq1tDFoWf1qLfp/r6wHT9QKhgvlY1wUAXg1BrcGEZk65840zsc8F/FfbZvCRRr299WO
ETRjlFgKYHB7h3Hvho3R6XZPRifWbCp6ZBapjgvroNEMo6YDmELwOFak8k/w04gSVuZ/7437IhHn
POFQLr2ZYH36cxajaQzPv27qzHfW0+SVbuyLphpsGjgaOHRQHxEwhXDxIJXgS0GNc0VYd3bROTr4
ymMRVYwIhEtY5lAKwiGCUHL3vc0jf7G8qRbVwW/vHytR2K9YGQMqqKxgYKZdV+atqn0jVeNQCecl
LbptwszrW1NzwZZ2lZdy5eid8RhjHfddWSQpZ/cykYpmLKDOHLOYdFB5DIVj9SJKCKGonN2TNl+C
ymKr9kl2ZI/lnBZeOC1bOstH0eUu+83vTHKlV87uq5k0c68CjEoPGPDBhnvOkUvjw77qNt1rBcNZ
fjcNSjmESNWVIPq1aKMbxLNg8xNA8A3Gebj0VY5LSlcdXpbiNhWtvkBTfINxvixJpQeIEEbQHivV
bc3G1qbJyZPHfV1txj2VYPagrKOLhU+VMFig0MMgwZIsiV9P1Muz6SjXIJbrVUfORKUb/2JvFzxu
gzINjJRulBRJ5g1KkJHRNoGTX6M48jDD3IT2ve1FFzguKOEtXemkGnBdNN7NWe+0XXNd9/+digSb
1EqLXFjKslbtOlSxuVZ33YG2d5g8kjzsr9S2yV1E4YKSNahDkLQx8i3rReteivG4/32RqriAkyuR
3CQ6W5n5WIHNuT2PH7qmWamJCzay1SeNVEKEaH6Syk/Sf5+O8HYZuPhSlnmEEZv4fjegOCNuvcas
7A4dQPua+hcjNilmQWqguJC5AEMjpaxR1Y5r6KfJD4+Fj6Le6+WsOB/eV2VTAxM1hjDJMqc0JUjT
WRmQpFaFbI/VA63vuw9tqysMTnFZ0pZmgtdKVylle0hae0bbvIjrePPNkq5QOLVpPeoHO2vEXpMf
UsM3oue2/VGe5/q1B7lSl1xFkSDB37TpCyJf5GJEbZ2aGuQK6tQm2b2CKXOkOO2bw6ZjXg5ePOcN
Zg1GpDFxEJKLK0167XvBXrMpxOX7/B2dks9yk9f4fq88TNlD03xvor/2RdheGvUfi+YVteh4eFcM
WHSDlciTwtHb6BoZql0ptiX/UjH6q9OnxyoTbNWbsq1wuVNRGqUGmVnabRYVJgrUXoYbjrHKBB4r
guF2HfQYdHE0AwZs4VFxWyweHf9QEm6n+Z3Rk5zFhBGWDXLRYyWaIcC88H36dFkkbpdJ0iLL0gFp
qTIURHGqsS5fZJ20OKGEy3y16EMPhuimU56Trv3v9ESIrZgORDXMfSdUZype5cSNFMa9msMKZ6v8
ROUIj28foIF4i8FtQX0dKWRagGEqZmvrU3IzjrMNshW7xEjkKZGOhbI4UxQ9Bw059Ig1zr4fsAj0
TsMrIblYO2C4qlkOuAKTz91JOcaHESQr6jER2IoIhgu32FHGTK1xXU0O3ak9UG/00SKANst9aTat
XrNQBkAxrkr7fWO0WrIBFeJNxJw6DO4jDLKLr6vwI461guBMcgAFmDzEMEkdzNTkaWi/D6Mg79l8
z6QrDM7yFC3SlGgCRtPodoLBbClKAH5a2bcIxKeho8cPaSrbeXdVR9/yjtpF4xSyoKSHWd57w7io
krPMUp+yKtRwctFAAZcRzVa7/Fqmva824Y/9VRNBcTZYwDCmmkFZoNCrLbCLF05aP4hnHr7nFGLe
dpGJs0JtnlQM98ExichIKm7G7sqabxby17J8T6fXVkoxvfLzvmzst++pkcsAlKybFIO9PRrq7Kqh
XyjgVeuftbC6ioTFuyyo74DxBWsk1hermGE38zm619wFJVIKcrTQQVessOZUIBlP4FeHVa9EJcAM
abTBYiJP59F4oaiulrpcEKUEFsLXsGVhRtMCccrV4sHXzB8pGsuionPVyt1frs0N52IhKrenJe2Y
m0THcoV09FJMDJRfMnAB1xh/MpzDjxRGrOyRL2nrWiUZDAliTeWXPH6pRQ8222n7ShwukNRaoLUZ
W6MGU55s1p4VuaY3KzZoG/zkrIlo21nw2zNALmjo6mhZegY80zxNxrn/0DUiJrgbOlWRnfGXBCGp
WhIYUFg6Jz/7wrDraBZdRGzuISsMLnNKMwyVkhNgWODlNtHnrZwDKkigt58uViCcnfUkTjGugd2m
mGAfCM7V79Jm9YldVWbH6hB4+3a9/dK6AuS2LUXLFcxghVT9uUDT7uiivBm1/emhfaXtNSvBEvfH
bFoDAWG+QjECQSZc7CN1qk/RiGEHTXCD0ThzIHDWzahw+T7f3Ng1MtrChhmT50PcXtdekv1qgzvh
9I7NQLeC4TL2Vo4NRQkBoyu/9PZzNHxKVcUh9cHMvu2vkkBhfH8juBtw9T/huDg1mTdJsTemmUBn
IgjO8Npc6mJZwtmatsmNGVhuXZeCssJNiNUJhws6/RjKdd4gCGSJ+mSGyiEwRYFt00dXEFycASe4
gnmugCji66489mpsi5+iN81rBcLsYpVMatqI9/QJyWRC7dorIrcZbEb8MB3BNjF7VuZktozGsuog
eljY1OAlKX83wL1JzL8f84vMT7rbZhSEn031rb7PqW+RzazsWLFAkLq6/kBLJ4yf9015+3y9wuC0
J09l08jsDC+f61tWcZXGdn1ig3zUx30okTRcVtdESrVgIBv8MyntOiPHKhoPfa/b+zCb5rASiItm
6pDELWqHcNUWVo5ZYjjI4liL38yv+zgCcfioVvS6nrY1TmRB9w3+2WStbSiCfEqEwYU0FAboUjJA
ZQNy3hh89rM+21YZufuibG9zF53xAa2q+gkc38BJPxHLYcT2Fihqh8xWfiGrcmLhUCeRYFx4AwUq
MgONAdLPSfRFpneqiDJMBMGcdxUWZpDBk54ZtrKYwyHDACG1VUD63EnHfe1tGtxq3+GAokoKGxwD
f4dqtwdtmFEH17paVjbGsQhKMTfzXowQ00zLJHgT4by1s1SJxAQEwp1m1I4spVfLHF2XtETVCnHN
Xn41zMXfl287O12Bco6LEKHEuQpQ8wkFrSClML38GsUpoMWLXVFM3bZFXaGYd4+3H9Ni67paN8yd
A3sVwc73NxVXa8degOfhzmbFRdFZVCywmTWs4LgYm5EOEzhK7OV6cZc03mB87czn0PDMpP+IM6+Q
uLUzW91U0PYMg6xPVW/32o8sEVzIbqePKwxuqVKzjYMxhC2mkaPdkTPxgpNG4csmeEQGj/HydqK6
3U37X2FyAXdMUmvSYiaXlLRnAxXPXj1I4FDGhAJX0SxRgBesGM+NOrdhUzY58PT6mIzof9ZeIhwB
av2vJRTRNW/b/kU4fjqqDktsjPm3NeIQ4LR25uYgWzcPqgsGgIPA0zZj1gqNO9MoDQ30iBmjcaP4
xMkRiCVnMDH3N7Axnt5J79LP6kdeIlaYXChOEgNNMzokBFFQjzzD+qyLqJVZBHx33FxBcBGylYPM
ylqsGM38kj621vO+3kRq40KG2qlBHSZQm2ahgim0e/VpGV/2MUSuRblAMWt6q3UBQFL7tyU4WWGH
D91xeehQBJt5sTuY3j4m85w9vXERg1aqlocFIOUzWOKO4UGH2YmZtUXq44JGQNWoSljEDcGqlC2g
BwFl4NiLslmhL3GBAkXqWRGzY5P1Emd2car8En3CYe+w7DwVlv3sW907lgmCW/ggY3Bajg3SNtSi
/lFLef9pf5H2w987dgn0zSVWbjHtZbiHyB9oftsNLzH9Ixt/Ry0RFeib0ZkPsdmoxbUkedp/J502
TdzwI7HAgAz0K3BuSpZOlwbU2SKXteyKPqmiRpKNyP0GgPPTUSqVNuto6yZDNDt5MF2lGKqeDShZ
78LT3Ioe1zYs4A0e57Klnmpp20OgOG6+Nt18NM3U3199EQTnoqmRWRP4VzHPIfS19joXXT1u+OYb
ETjfLNR+6tTeat1w1L3QKlxstXc9SP33xdiKbm9wON+UJ6Kh2BiqWsxTdSKoyMudKHEab/o1XrPu
XcxeFWEKZONPUItekChtIFvzw3hov2EUh9N9Dg/KQ3ktPWhO58zHD5xB12LyNFh5AKYlLcNyFZXm
zHSypepHE4pq1wRGwR+nwjhLx0WGYIl2reVXyejtr5bo+9yWXRt6ZyUBvj+FB1O70URppGhhGP4q
BS9j8FVFI74/FldLhXklL5Wopmfr7ezNSrDfsMKI0e/eKExHGbU7Nzwi13FCDDLPGntyqk9/DxL5
CMEeUE0DUU7VMK2Uc9c2yWlGp6Rz2zObjaBgXMF8z944c/CRitK57WW6gHG+WxIrx7g9EM1Y4Ukd
r/T8cd8MNnaeN8JwPhuNVUWaEN9P9asQQ2sz0JegyllJRRm+QBC+prBiJ+hWzzpQsMOk74pScJ+6
VRy+loR/L+jmJAeLFwCU2mX9awmoYilFXqA75OoD/WtvwLgk25iJ1ctB3KF2/5jTx5Tc7S/Ltvf8
s+wW550YExoXQwxhBvVnIvtsgHlgfjB4XlA4H7XKvpLKCShk8uTImT0DXa2SkzS2lNp1iW5t7fdz
omgct0g6zm/LVleUuYYHFdYBozeG5HMXCi6mt9OEi2jctq0lsw4ediwQpefa8Am5V+TSDtO7QPv6
Z0vFhQOr0nozHCBMb1wF2beAONEHGr7eWBsXBIrZGpq+h5O2k4thTK0hEGHjjPDm+1wQKFQ1Bw0T
vq/doU/AruuvQ3+op1vSvhbjl1G0tbGfyx1J1nD84RvVLUESRjA71NS7FGP6qugxkAxbzgbHrHuH
Crn3BMHn3QncKo0oU4FovUz+4pq+cpQc3TPQPWez5kPq0uO+VWwdVN4IyUUIaQxBAy7DLKrQA0Ud
SBBYwzianqPb5f+j6GbryusNHhcxMkML2noEXnTNxooqxxwCIhX7+4rNF9EZbbow64sBfZjBiDje
br2WNUndkmPcrKo8qE1p699640GgQvaT39nJCoPzYWWqA003gYE6AAw9yw9mhL5Um9iKw0aljsVx
EbALbNoJJlxTNFnLaFThlKjLhdKVM6KGRO8U8jqIZgRsa+3yfS7gDkqFZ9kYi5TK80EFI0Y66m7S
CTaPzdinoZLOMgjmZvA7YZS0eh4kc+uWeYMW7qdivp1j9JeBpl1ULLytsAsUZ+WBbnV1Zo6tG+jz
laUtvtYs9r4ZiKTh1qSeJKkZzQkQNHGG2Ne0g7rcjuEtHQV7xu+Zmu8N7iINtzymnE5mAEIrjOad
z/OvtnaKHLMREzydkyfjrsF07cfCSxaH5XqSK7K+beu4wHM+RaIqN+MW67aQ6zj5PkeHcPhrX5mi
9eJcygyrsKQDJMy6w1hdTZgVvQ+wmU+ubI/bDbW4pnKjQoZsuhrj0hkiTPQJvbwx/H2grUdH01oh
cZtiBmp5M5ghCqOtyMaz2j+aCobHqbITtDd0utaa7+UgqJTbDusrVG6r7MyqX+qYWeNNd6oiO/LJ
aThnhl2CPn+5X572pRSok98qq4gmUxPAv0K8B2kTbiZJew6K7DDNueBZSGB9/B7ZTdToK53pMzhH
naOWz5NoeIRIGi5aRHUaGQtbsir8FtXHqNHshTrCM81mOnNZI8pFjLjWmy4JYIPT8ITSP0PKz3p1
SNNrVWu8dqE2RkEKzF6kPC5ySDmJk5gpD1OsMrusTaeg9escZqd9exD4L+VChJoUuGNhwZAYV2H1
IEybRapjK7g6UUdU6nAihOqSU3Mq8JKvHepTg4mm+2KIYLgoYdDQbLsYMIpxjLNDVYZOPT5YxsuI
5o8AnJndhzb2f0Ir5YJFOxqzZo4ArAf9SlXJjR6IHsBFJsBkXqmOqonU1BmWptGDe5UOqFIybspC
dvZVt28BKLV6C2Pl9aSiaQIrNFvXS0QdMfcDU8a/b4Mo6XoLYWRJLVG2Oga46gvVqYrJXkjlJJVD
lhtrTgXOI8LjwkLR6ClVJGgOLEFu23yfFjykNm4vuRTTPIrk0wc0SCxVM5C8Yrwg50OllYVDbEC8
kl4P052R1gJ5NjOWFQDvRLKFgmoL8ujNeSKRPY2/BvTfj+3zIprQsb0f6Wwgta6hEF7nYp2KN9NZ
rxUYtodSYC9yFjtylVvlrCFDFjEWbJr4CoyLct04V4Ecqq0bSb48vhTNd4MIzHv7EnmFwa0OiDhH
YuGO31VvUOLz90VO7phgpT5Gt4ZfOaGYlXFzX9ItnaD/EFcGFue66KLMaUMw82HwcxxD0bcZnDrb
iuwUJQoKLpGTh+ygn0RNJ5vqNBRqyQQ8A4bORcFqTkAKX0GdgX7VLG7cnGLRxPJNUzR0FIMSTddk
nt6yavIuLJIeQSkBB2SaexORT+MY21L5BVNCBIa/bY0G6n5VIlMFIxvfRo5GHtLZCmH5zBoXFy8N
R9BponKOESHXglxsW30XMM4a0bY+xrRHbqQV8aFRgoPaJzdEmQUWuWkcpm6q0CCqkHnCyQq1gb1q
ti1uK1pbKx5STAfIqYORmALtbcpzAeJpJ0dwB01pPCBtQaGWUmBAteSbRS5A2XawFQwX3ZNeDwcd
BM/u8EP6wSpxuqN2M/6QblhhcHVQvuSCdRIoUFPfGoUizXReQM6Il4AGBXXmFVziWekzeyCCXX5z
IzGpYsh4aDIIzw0Y9kpuLCrMz+pf9O5K0lv0Xfq5ptpRO9uZKJ39F1Ve8LisojHkcFkoLLD12N1p
7Mmlr37JbAQNFMkow0k0bUckIBeoSNWZUkSwdWXa6ODhJu4Sp6o9TL7HGOOT2gcCY9lMNv5RKLgv
3i6dlGHwTlZAoVJ3VNKzNAlO3KLvc7bYD2VokRbfx5gIL9CaY5kVAvfdfiRaycCZXxKFA6gmgJFc
T68p7vuczJW86PNwRk9zZsPmwd0oog/avo5boXKRUFnqaJQroJoK2EkKX0fjp2QbICJkPJU1Xvm/
KF/285rt+PE/a9RlLh5iSNIkqzVL26TwkNC/hkI56qGIKFuoT/YzVnluIU3aJE2QrEWM1/wI6owk
R/KqI3iMQWzsVQcjtAPq7ku3uZOtFMolVeWISVOpBelUNDsn1nlKI5tEj7lxkKunfSiRIrl9GVda
I8Z2QcJ6Nr26XE5pUjtl/4HCdlRgXtaLix6BHhptwIy/La7S+ZAZV7Woa0JohlzAyPMqCVuWiqoP
KC75fSus4r6C3WAlHhVuydsJwEWm35c2K+MwwrDRQpbKj2d25R2f2WxBy9Z+czQJyzyZ6747qKzQ
uPDRyjkYztlljFm7wYGRd/eSTZ76a9VNfekkamwVRKvfwq+E01tcGZvM8pvlc1vc5YOg8nJzowQF
OcgRZcaEwXnWnBq9ghiMhKY5D6/jBO4YjLoUhNxNP1qBcH6EMVRTl2UAWawbkrstyJnQg3xVC4LR
9t64wuGcaNRNTIRrgGNGdsDK3TRQ/JWH+JCY9vQL5gfSNtG1wqbjrjA5j4risJiCFGeHEbG2s45k
Sh1d9Ji0DYIUQ1Vx/6jyPJZmJjfVXGDTJ1J31wbSMZPk+zBTBFsv88x3tg3emv/BcNF8nJKyRaMD
bpSUX4liK/lRzb2FJJgUda3o2kHIkiCSi7O+RLOMepYAGDff9cgD6609faDM3cQMsX+E4owvbaVk
piV0l4/fNO3Ykh9B/NB3p/34vemnKxTO9BJz+H83MUtxE4dXRnHc//62n16k4MwsjJchRasbsrAo
O1Pza7k8NZhWnpeiiwSRIFz0xogckoJbEVey3ZlUX3Pr4Y8E4RkCu+B/S97Pd51aO0YOc8ufmuBx
H0cgB0/DhCojgyYKAmdK3ci4EpKOC0yXHxua97lpjJiJ7SZl/Jmk+ddZThpHVUSV3IKF5yeHZolV
5PWI9Uj73jHCvxRUayZRY1e1iElKJBHn/Y0V9MPCVj4qxlNYzp8mjI+0LSLKjgVRhn/GLSTNAmsN
VoZxNYAgF1wNxJeFlBDbeYiFOYSIzmAJ5a8Us6rvinwBjvE1vGWcQvkh+14cyZ10yH1M2xFVmGwn
IitALuvvZUmqOsrSxcoJDvoRRGxO8gtMXGAHRHBz9w18e1O9iMdl+7TJTX1YFuzc1nI0JNWWhsY3
DTuaJ8zc8ffBtr3pAsbZRmYVvYkxbbCN7lWTrjMRQeC27V2+z20EJEjV2qhhe3Os2kjm7CwL7DQV
bXDbznSBYX9fZVNSOdc007FCRfOa1lfEeKmyp6UQhB6RMNxeEMmBsowFlCUNh6L9lWWeRP/aXw8R
BLcdzIkyGiFbj07N0U9y1jC4YVS+74Nsl7etDJrbC0I5i+WQ3VpHmsNuRUNPcnqQWJ9KVB3qgh10
UySqUpmoSEdR4PF2bco0yqK4MeCuut/0P/EiU7WCIoVNK75A8LxPmpWnWtsBokzPOYaKtn8mAk9K
PM1kmc0a30/iF0XF7HbNsKtxsAXLwuIIn6ZRDOIkuBlUUDnCHUEkWQ2sSLOgqd8zcVkxaHdWzrPL
CgREYWZrWdZg7MesXKZNDKMtUhRYB7psF/nPILm2ZG9foi23xJmUgtqGqLgSZ79hhWFIfRKVye8i
7oOB8gC9NHy5fzUlUV/qlgGsgTj/T9QyV3qD4rpTRrdN3NlVLOhKEonC+b7UULCpVhClLg4kf0zB
riOrTk0qf19lm5KALI+qMugqcO/9VmVLEg+63OHYEele1t4mg0COzWVffZ/hr5ZEkyOwEpQ4SgU6
CP+CgzWmTixy+c0tGhL8IwW38GkckK6YgEIO1jnzw6+m18kOG5yBabSHNnGEM9c212eFyFlAZnSo
bSiY3jTch4VXAZlcq/Z6KriAZtHqnY+ucDg7mM0qbnBIY6/Nlqeqh9po7KSv3KW1W9D49uqvVP/Q
koGNxaRU1lW+BEuWqBIXVMOjAfhtQwLaJuVUC/vuN4OPekHh4kGS6W2aNwQx7hTdVxiTRtzZVxwd
RbuFI0qptlfrAsZZedzMSq12AEsxfiRTv8vNnZacJCJ6RGLb5fvVuuBw1l61qLGJC6guAYc4sSw7
iK6HoXKr4Tklj2b5su+8m5kiGGZAXE/xSIZXg7feJVULiv4iZh1PM+YIF356M4Q2EkeMPYld6Xkf
bjtW/IPG96skQammVoVkAQUcQYsoHkz2nyFwO9Iw9YWlx5CHyvftch+q3v73N6ORhgckEHbqlsm/
OA8dSsjmCjte0H6v59CJo2sSfSA5oCsMzgYWMuKNqsLegJe9MLj7CBkTqP4uMnCxLgkorggKfB9z
aJyoS85qLWqEE6mJC26pMfTIPgBhaZpDrOnQ6yeiyIIrQxEKF9oweCZsTR2LMVmnaX4Mo4MeC6Ln
JoSuaIqOQQUq8sG3/jEiRUwCvE2CEsUx1WM/OJp02DepzdCyguB0paRgRSQtIOh4RUfVnrVfQfZc
EgHM5tMFXeFw2mokqQuziaImm3jho2R/x9OFP38JrztvcaJj/Zz7oivJ7W11hcmdDnIJI+0D1UBJ
8ZV5Fxz6g5HY+mNx7H3p0B0oJm4d95W5jWhgFIeGUTumxj9Yh6EcjM0SoCHq1/B7ktN0HEy7/oFx
vjjaRy+iqpDN1bvg8e/Ws2l0hqQBD7T5hzF0wC+BmyTQ40sfscQVEBfZphhjxAMZQGZzrjpv1h7N
nwLdbYbnFQS3o7YkSwJSSTD20pZBYuLaLbrniZ3jJPybqkL0ortZxkpXiNy22tFmGqgMm0QpXNWd
Yv3zEFyZudc1BzQt2IVxT0TdxpsevYLkomuN/ceQUuhxaF/DJLHz6SmVE8E2tL2vrlC4uFFOQ5jT
ia3W3y+gw9GkzuAMHqtMIo+T4O1/27lXeFwQKbSQhjEFnnRsrttbxvU/YDS7U3mDF9g5o1q4WSqB
lJv2YipUg7uh25l/DJjKKAhNHauHsppkOY2Dv2+QLCK9S4YoJQr+EexYXMRKK6ufOziYK8UvqvpM
k9qezAocwq6eft+H2hRlBcUFKnWMaBGMgJqU+xihMBaIsm0QKwAu0YoUVQ+MCQB67Rrn3ENZvYN2
jv4HPQwHydVEBsF8dUd3fMehJaOUPld1tBkdjIfwqB0tV/qknFG7j34fYdQVoXHBqZiUlk4Y54Nc
HLQbaPYpvs93s8+ew837+XF/rUS6tNivWR0JIxzQpzGCLq2X8BavhE/VZ+Whd2W3vQO3nyNAE5gG
342IqexG3VdAG53RY7RoWouxxa2/gG5U+8mYneQ/FZCLUWgD65SkweIN/j8vu+N9edK84karbFH0
2NzDLrbJ14QuUWNEaQK42AIXKEq7DOtuopUdi+jUN2PvCoiLUlZDwfM0wExSvIBZ/jB8W0pBIb/Q
OLigYcWKUcsShCEPi2/6jIhL+olHUVcB91EnDPTMsvf8jAsc5qwO5pDDOlpP81t7fEHbR3WFlOpT
d1iUP4wifK1mqwVZ1/1ti8EhcvSrASWGGaOb88PI1l2B6QvWi2/AkLT/Ba35AZQGTuFbn9CK62Lq
eWbPbucstR26ouY6QdTnWzHSsZutzCAdu7jK8pOMYvz6oJrHphE0foqk48KIKjVLWLLtpcHt6FDj
WkS6D8tXgQ4F4YOvCgU1qLqMIWx+dNJv1bPhLMfqqvxh2IHd3xVO9iK6J93wZlC14PYSPb7gIeHv
MNuybet5RMVrqzwo0e1M3HiidtAJDl9bmfYbHM6Zw0YG/ZwZAcdTfMXFaQK1DteNZ70yGub+2AuL
N9mCcL72BpFz7SmbadtLQET5HwpsMxTYVsfJUVFgGwqHx2+9OQDNwIQyDYP9lN/yr3aZnCxRalLo
UcWsZXa/FCdoKWXdl+ORaiJX25btgsaH/Ij2qIcCWu+AFRXFw+jg94ojut9x/yjarzcs/41o7O8r
0RSjS2maAAwsw+Bpq2ytMZ1S/kBf0BsYzkKaMjHzTmcwtMMl9zGMXrriad+/tq39ojfOJoymNSMr
SXtXsl7S6OeM58eibRwtElW+iID4QE/DdFQ7CLNMfiO7Rp07vWLLRNTxuREv3iiNSxRVtW07LYJA
QZlc68r8Ixgqwf2sQBSePX0qZXO0WIRYpvuxKezJeCj05zRIvf21EZgZT5y+VP2otzFwMuVXju4F
FXOIZ0FFlwiDC+KY22uGuKOBl+qYVvm9JaeKPu6LsXVKXS8Jz5VuYCRhBQZz2Fjqp4hyUnJdFtez
+jNP79TqJQsfqqEXBASRXFw8KJd2yOQQZiCn9CGsscfr/QNNSkF2K7A2/n4rnvNIStAj4eqL7pLU
QkOakKyfHeLfh+1/XFTlwkCaVXOdMVHYRsH2v5DdMRMQbBRe7OPtS0Q/wFxxD5CLCaVkVrqRZwDM
nsY2dq32DhlthnNjGXv5/H3fPEQq5AIDTdXOnCnEmwlok60bYxLc/GwkRG/Mj4sIOWZx0roFgKlM
thX8ilM8C/S36PrdF0RgcvxVVmjK0WKmwAmV87T4YfiIJrR9CNGmqnEHRSkpMzVkthBXFG9D4Nhs
Z/SZd05OUMUq606BpirNCDAa0Xiy5vy4jy9QJd+NMRlthXn1MPc0pQ6RHoPoNsQkJMWwe+vLn0Ex
r1jtsUUWKKUODlR3GmtnVH0aELukd5hVLScP+1CCeK5xsaKOzFCqWAyk2g9J/TQFBJPscU+CAv99
oG0LoSYuVvFWhFf/tzJVclIb0Yxbpsk8mZbfNkc6eH8GwcXzMo3BBjfgDnLIvyzTE5F/qpJg+9s6
IsKhLmJwS5MvFIdEA2KM5/8j7bqa48aZ7S9iFZjJV5JDTlKwFSz7heWwZgBzJn/9PZC/u0ND3MGu
/KQHVfFMA41Go8Pp5KO2mzAava+cNHPsoPTHPSYtXZdpW+uRRMDcdxme+ZssG8Z8d3mbwJjDlTQx
ujc7mQHzksEGJcDa3KILFJ9ik1MjTe0FUFpf7jCJrdNGkAUKHtmbJm8FwulB1xXVPKsRdDt9itEh
ICrMEy3YG/43kqZIg0IKhWUl2yAPQn+YHTaFT1xYslWtDdbJv7eHT+qVXaPkYwY0zPzr3Ro8eqxJ
JjuBIQcP3eSeefzvoLv4DZM7s6ms9opBcWbbpoMDFqS67kqi7NWmYVgJxpRlZYNA59GjOhMPpiW/
U4rW0eQfdfi11oPr+r1pVVcw/AVv2MUSdwzGzjAT5yXLf6aN4kadW+oi91ik3+y3rETCTLSMzjaw
KhWjDJeXCcs3iDqztt+2K4m4O72NityiNVBArh8raMStfHBd3GOK/Af1OH0Vjw3bCuD/pg/cJT+P
XakghI+bKQ+kzF08A+MXyL3yOB0tGdGrBkF86U+thcG1uEUdCGvzHHLmEfqyzPseN2GsCvwXwZYZ
nLVo8koKNWb9JmxZpBwo6vhjVWDU2fq88fkuO2Zw9wad0lRvWpgkgupkUPHU8f1I9mNzIuhR0Iij
FKJSDZFY3C3SJUqdoHYC7pIeup3iSSMFJbnoDS0wtQZnJ/J20TOT7VAyf8nbO1CDXz+721JgzBAI
kzRU8XHnKa67Wi8q+MqTljiK4Rp4qtfpf69ogHJfQLjj1MctXcwOhY5V+LWPnyJDYID+wYJfALjT
M81d28gapOhejCDaYwCHi14bVDxj+NPOPoiI6Lft6t9w/AM6gxtZ9ATy1MMTCg/CAYMEjpaoDuQf
rNAFhjs4CR3nyRoAY8cOI9s09wnqXk3X1F+jr+I575vKphCi6gomRoMT4Hfj2oRxHJZlgafMQjGM
I8Ug51Y0NGdbqhUId1tgvm4a2xNApH0JxtLXUV3Vvgt33Y7d7/O+e587sYLklBw0GGWuRWXvxQcr
YI1Yxjk/RGjLizxhzHxTN1ZYnK6rNMYIeRvitce+cezvMTJGsaezBy+4/urXDljWdCvMUzF788YC
roC5M1D0aR5qCoCNp3aX3feB/ZHcl98xshSFD+03+fAOw3GB43MDkSzX4GXEmiIz7ChL4xt97bZW
J7BPApXkswGSVumzNUOqXjt21S2pRaaDHaIry2ZzF4citeXYp5Cj3rG8bHho/fqQOpVbuO/yzVdL
xt0Ys9qqshYDKioTp+2Io5I7o31H5hfk5n8fYpu7MRKiTRVlhzg7WD/BebHXvxjoQZ0PrOf1T7WA
sxhVEdKsawCmx5U72YeyQztL9fm6qm0/2FYicSbDQmM8WSgWLjuz9DJKepzhWB4wkQoHSXiC2Y5f
0wjOWrTLRKO0BFqaOEbAnh+hZ2FiMp4fOYbHibRCpOGcwZCN0hwpO7dKBZocWjq2aArCdgBztX6c
aShzjDVJa0CQo+KCJQdJQzYLJnkPYfNK9wyeMiEqQAyshrixlvCJqj9a5em6Jlw3rm86qTBJusvK
BluTa/6kPhfFD0P72IgmwsoiGN4mDLIhk19XVPfCZlVImKEztK5xNh6UF5b5THz7hy14VQtuRrRY
/n79pnNhhUkO6eJz8szeHOFBXqDpv8bOZG7y6fpqssP5z4qOloff8XTDlOYlAV7ZmM5gU6erVL8R
EpVvX0wYjiUrqgy3ghNLHcfenkzE/AbZQTlUcTD96Kjcd0fTdPPDvxkDsy3YBZETLKmzksozi5jm
d2Tc5fLzWO6vr922ilwgOMMXDqqE8eaAqOb7SjMcXUZzsgYO5Hl3HUgkC2f7VLBp0ZIlBsFKnER7
XQ6KSXAHMgvzVg8usrwxeLUEKmzIMtJTLP1A1LVob9UCLQnuIBp0vmntVNDfM1VARyRnijKrKdVY
QeytUBGgfFD6v64v1/ZdcQHg/ZJqbI1aZwWZyk0HXgR9T4PlFs8bkJbGO5HTJZCG9040hF4lPUW0
shsxVrxPTsgSudcF2tz/lTycLaLEqONlgDwGfZCnc19/KEVlOduGZ4XBnVBJGgdb0SwU2sWO/dAc
egTcyKH/jmk5PuuwE/H6/8MmoaLPRre+Snjyr6WnYzjMWLd2N4I7qA5U9FrhATAeWPut+nh9Cbd3
6YLG3bBgvJuSCIQFXop20QK2bpqErXDb23TB4PTaWNRoqUtgSCfjg+mog0N3i2Pf2q0zuIwSSUaz
wB8vJB/AKbNaW+wCsCRgdnXZh49RQM8tSEDmvTDksR2lAsfm//aND+WYSxFbgwK45W7wR3A9ebDn
aFRBBcGNjoh27XdfikBUYy1YWz62U+ghRr9FiIFUmI5W7JT53qCCU7ZpzleCcScgnqN81gnCR9mo
IkrxmBuz04xfS1EkRCQKU9VV+FLC5FuZMoPB/GXb+kzlZ734dl3dhbvEfsQKJC3HJK0TCDN+YCaw
D1gxsNNEmAui+Ci790SXoRCRu6RomTSyvkCsdhcG5glZ1ht7B55qzAUp/SawD/phEsSURCvJXVpg
YZonQgAZRTeT9qWWjsr7AjArreAMx1hZZSKD6x1xgxBxg2mfItjcoC0Qs6tZWyAqJUXxbYGt4puP
rQJtiK0JSAxjdpS2dqT3+WMXqfjmY2VWEGxm5lB9wDhpxkdAA506akAHh1Xshq5oQt6mg7FC5AJZ
upWDv5MhJprlyNYxUT+Zyae521lh0L3Pw/jbRpnchSkNYZ8uM7Q/7Oo7IyenGCWZ10/Ytu6ZiqzL
mM6u8VUTjdpIs5bgvrSbo1nvQJlfv/OKvGBwR6o3EUYqJFQndpFXYJ6UfJLc8bMVO+15Cub9u0rC
1Ascd5y0oa4yLYZIBf3Y5pE70KBEvf31ddt+WGkEAxHB3WujC+13y5SQZUp7FR0D86tlKvAQiJ70
2zZ1MocRZTVuUTvq/TsaxUAzeoHlrG6lZPPYGxAOJIFoNVmcvFXdXnm6Lt3m0V2hcGa3imMlRRIH
KPSgGHtJxB+0qXWr73MaUXQzkaMC359QB9JXHyWrcuN4f10IEQinB5lRDphsB5C8vqXDXiIHSxQB
FkFwVrXU8ipqZgaB1LHtNdZDawpKWbY92tVace5YE4YGamOBER/Y613dg5X6vu8djGMDBwqOT+9f
X7ftFISJPkHGXaZjNsjvqk2GXOmlUWZNCd33Cr6Y7EQ72zWfNBn12dku8jVRBS6zZG/ebStITiG0
rkV2dwFklrnMRLChT/kIGdnYJ+pbu+sibuq3qRMMFQO5rWZyh3eedLDsViqsnvKzhVwiH2xTL1bf
505ppBu0S1BNhZfOcWlOMWaCpgIRth8eFpp3QV+GBkHC6YWaqmhTyQjcoglZXTRCIqEy/5jQmMXi
EKJSbBHca2Bu5YklIM9FIAI71HjNefHaYE49pPtdDe3VqeaIaAw2V/Ai3WtZxQpOVwpcwjGk65G0
VsFLieKPKYxEVnxT71Yw7P+/wZhNQwmkYt6eDKmsw3I7uVLQBJGniOA21W6FxqndWBkhKVqgRa1v
g6y3fU96GpXyOjRaM2y+Xn4I1biL1B5NKcnB+qrEt9W7ajlXCNw5zes8oTMd0Axo3cWyk+jfZNHU
m82dB22JYoBkSgVT8+9bMk55TU2rxbvCfLLSbxPdZ6KiCPYr31ibFQS363HayX1sACIjBmqsP2Vt
5ERonhyfr5uZLVFQJaXZFpggyZsJ7e2kdF1HFvgIIUqkKldONLcX9eOxa4wXZg3C3UFmskwo+8dJ
GcmHYbSdqDgTuL+lHeTa4bo8W/q7huJMDhj/xizUIU8jn6v8Jn+Pc7P6Pp+MnvJEizNrxvfn+xqc
z9iW7D1V1msMTr2m2iBKTHEGSWq7So36jTJzQWwtsCyCrVc4FZvqRSnmkG199zWXb4xQFVejbNaW
rWXh7ImRgzZ9NrH19j47RHt6RPdv+cJGUFdBRAQSbToicAZwXyKeb5l8Sj1ZSpMszYQXwq6CW1D5
0c44TBjQyuaghe6H9+jaBY2zNIlR9jPmXeNpV9018rGLBX7Vlg2QCVpxEbLDhDA+lD+3c6gQA9Kk
ys9GcpcOFID64Cz0fZpwAeJ8AVKXsYGwHXsGH4jm2NopeQeVhyXLioVngS7rIOb73WTGrdGh8xju
TJX5hbrXoQiKwJne3v0VBqfQVinFC2WNnOQ47lSvBgMswjAGmy2JPvDyJGqN3dyfFR6n2+VSTFmo
oHcu1r9L9Y4UZw01V5OQZmXzoK5wuO2RSruIY9b1aCrnrDwiKZFb/jtU+bWxHMUo6GTjzCaJ0q6s
JLzZKLnJw4+ySJW3RWCN66/f5/MEuaFU9VLg+0b+M8sf44x63fB4XYZ/2P8LCKdjpJ8Va7TR/Bdj
JrT8WKMSpNkn4Bx2tRdUjB0yUapXJBWvcDZoCwcNgC09xuNxHB80W2BjtnXsIhOnY6pZmFNlAkLu
j5g15Q7zV3W8QaXd9bUTScKpGJlGmsE+4LU73er0jqqJY1ZP1zGE+8N+xMqTleqhZDME4QZ8GF/p
j6Jds18CMMrsWI5X+B5g+/3G7bgotc3WdoU3qEMclSiFQwcjG1jTOsvJOs8+S8WL3NrNmKy8wuJe
8gopdDMhwEoPWoO5LoVfuuat8ajc1YchSLz2VNyIaLI2HzxrUM6vInWUVdWIBWVPAzQx+tU3wwMH
3cHw530lKsHcfHSv4TgjYWAsfSNXkDE+Z4mjlv+bb8Dy9LruvHLMeMpHgdJcPwA2X+SgJrGpJcwy
oZrsWPjSR+2+1d3soTsZj4Yju43TuCNoAhLBe59p/D8rj83TyNZmW+rlBFy9eRnsE4ayXBfs+omz
CWc7iDVprTJjMQmGDGBwhDvUkT+87/l42TSbL3OI7D6qmlecgBxZ/Z92zzK0jJoiEhJhiBaNMyPV
0ig0ZhZYi49hH2TvyZ2vheEsiJlF1thZ2JRozB1w/2jZrjQsx8JskmXoXakUXIsCkwVCzN9NiFxO
pDATRLamO/NBO6IwHVGf6aP+gU2wEZsskbJzVkQDTW1NMshXFOiN6ag3tpqL/O1XqIpzXf9EW8XZ
jqwdk0WlgBrVD430ki/pHwJw1iIbZxnsFtAFaX4wpfMkcikEAvDRHmJiZG+kQAAUm/ulrJ0MZRbU
CIkgOIdCm1LU14QQwTaRsWlgboTZQxEEZwYKUN9iQCGkQPkqeyD1gbSbUyf0k8OCtFd01wSi2RL/
cG3YhoneKBssa7yWddkUyQ381kl+nXo27VEQgJ6sX7wdZB+K3hfbQl4AOV3rqVk2iGciBp1ikOno
lIOocH/bml4QOGUDi7BaNC1EMuQPcXcPtkhdNBldAMEn/7NmqCbJghBp80GVM1ez95L98/qhFGFw
CicNljnZOsSw44/Z8g29zrno0SKC4BQO4w+JSWtAUOWzag1oBd0X5vOficE5rWatVqkZAyNd/Gz8
boSOVDxdh9i2lH9vON+pYdAsrJsFEMsoO5KaO2bxEw3idiwq8BWtF/v/yomU53iZFQnbjvnWaBSK
3Qld1EHrY7rTCxw9p7qZUyEn0SYo6vdkDWFSsGJwoGjKRO2CBems7K+5/FjoL5omei2zbqM3Ds4K
g63wSrA0VEpSM3YbDVW3jCU/OkgBCBEdkW+8efpXQJy5WWSK0URMmKY9mspTIuI9FC0WZ12WVEcW
GiwbHiaGRvG+Cneh7V/Xts1UKiuo/P8N4ewLJkLFZGaEYpU3uzImUen71EtuEhcMLM58RtMaaqMX
ge4JBONbxAs9iexRRzzDXm7RKOIgSyzsZt6+DC6S8T3ijWKFmakykL1+h5r8Y+jFn+wb/chqLoSl
K8y6XFE6viU8JmOXThp0gbETaG7mIxxouqxzCNfOLv90fdtEC8jZoaqSGq1gVFu68UPCuLfR+Kna
k8DPkZl+XZOJ6f/qIOkSWIGGCijhkxForrbDy4gxylhe/Z3gtdnt1CPxtFPkG7vr8glOlsrkXyHP
UmWGycACQ/3oVMOTvQTXAUQLyNmIpixTfWHsUDLYXvEIindD//k6hEgGzjokWZZ3BcHqpdpfYT06
o/X4ZwCcebCkfKFmD4Bl9vPhQ9sLHoqiNeJMgyWRXm17bEJoIYPftf7cp/fGIppWK4B5M0CnkShd
JogxIiHQW7spapBAEayVyBq8mTFAw7hTM6A0PhujVXhW6uUgJbXRwAAiDKErKtj9N+N05HxQEubw
kC/lz1/dYuGPMPEadKdFbvbFPsgCo7r9pLsYPH6yTpuaCXhrIWJ/JEfdbwPjs/HD/mrfTDvWet7H
grtDtHFsCVaH1KjmpYw06EdhfOvqz/F8Z8qFwAaJlpH9hhWGlk/wrzt2TkeEYnqn0ASWdDuPs1o1
zhLES7eEJWj0UUASVAfW6EQOsub/YgOTBO8udmSuWFSNswlDRaYKlNq4bavBLTM1UMHqocQmBpTp
XiLRU1mHpyqpBLCineIshdoTza5nrCJKIvKpcozBzZSH69ZIhMFZi5G2sS4lWEda/RWhfavX3EoU
uhKpOE9LgdFq85BSvFsbP8EIJHkvgQ1XDhZXRU/V+/raV86Rzr1aCmTCu0hm25V8oZHTTHgsi+oo
BevGc1RQiTQkZU6elRzy5jYJj9rynhj4RcX5dJsMMuZoagBRtTfNkICk8Ks0Ci5UkYHVOWtQNdaQ
VYwp9v9Z9UrX8sI940L5F6x6AndL5+xCBPb5uGbcremBfmSsChQJBJeFTUHtcWhUgRliRuDKudU5
I6FYOVj6SwjXJakbkju1try8e2ne9b5c7RRnH2ajzyyNiZWBzxc88ZlviuiZRB6/zhmDtlgaKaHA
gHeF0QkO41xk2WR9p2H54sVREHiGzy9wh0R6ztkHjHhTm5HZ2Xy5mQ2XJOcucq+bIIG/ygcyNB1F
SiNziCz7fkTUtOnv9XavNyDX1f4yREz4AoH4JoYp6WvS5UALMeGHGrGX9t/6cRHIJNA8vmkhrAnN
YvZUykB3kdi206hIEmSnNKYCHd/O9FyUz+AeFUum9HP6qnyyxzhvU3C0zmhZdGdf8dSA1eCLaVoF
Fzwf7ogKM5NlZpuGTA/QRB00k6h4QrRRnK0wRpD801/P9D21ntXcU0WX37YUqAAgGmtG4wuSe6oP
ltKwYGd7JvOLKgoJ/4N1vQBw1jWNFVqaCwAQ20QjKd3ZkWOjg4A1YoQfRQWAm+KoKqZSoJ5eN/np
B1XV0TaxsSmzEkzpvhe9lpkZe2NOL9/n3/9Yq1oZS3w/VB7Vfj/TY1r4mJmHQIfA89lO7a2guCuc
ItelWikWTjpNfvoZzDEo1ZS/yAG6mDHg2Iqc9zRiyytEdnWtXNa5ByfYzPIPUbbH05KInmXbz/IV
AH9OpyprBwsmQbnR7yxUThZ3pdvtG+IEg5N9DWHAqwgW/IfoFtw8SCtgTgkzsHtHMSvu7zPDodJe
aqhTvi+9skLhjutAcqWIRvh4xKwcsrwkxl/Xr4lNJ3wFwF3mOcaz2f0E7bMzxV/KKuhCtAzUcCeb
xms1hENz6rRLuLsOKzhUKne3L1qLITk55BrSczaljkxe/gyAu9hxoHS56CCXNR9G7bYUBWVE28/d
4O0UxYXJTDWRPyBWnEdfhS2kAgg+FjAuoUmzGRAjfeipl1bf8+o9tWeX3ecDAQj7WHrJRvEoGsaW
FZIzGt/MFuy1w4c/2g4+AkCLaewlxiBP6Ylk/lAITJtAn/jnPogAjSwrIUjaHY3oOMj7679fZDo1
7riXVUWXjils5f2qMqkDsKRVJ/Vmth32Ps4CmfjXQUUKwP6/Mp69JsfmzCZAEBBlxOnozPmX0hCo
gGjlOAMwm7oyjGx+ALzDTD7K0Z+uHHfUs4rOZsSy3ePRvmPP1AQDcIzzcPwVDx5Ngeu2uWoaUWyN
3dkaP/Q+l7NFkgbU1eZW6Jrz4pLKcttKEviim+u2guHWrY+MdtFswJTLLpJPAxUEHJmBeuMWrL7P
LZssZSPiFMhI6c0x03fj8qJqQSvljhodwkb5w0XjzOU0L2QgEaRB912/7KT0JhFZzO3g0koizmQW
vVYqoYFeFDbWId/FfiT7mAkMxuJxXwp7h9jFf2X9+I5Ma9Q6C2OSkC+6YXh9QG8UFQ3xPYZWpEfz
/l1ZiIt0JudbIXalk3LAfi3zrTSA7Khxw0JwVplOXZOJ86aipcgsuwSGWe1zywTU3sRoEdMStQ2J
gDivKkrl/3VBhU3mFPWdahcOxcSDeBbcC9t2dbVsnF01ukxWFQXbxFJFOXqH0N7fvE51YuOxorth
dN6VcFtBcmZVB2+KbbTQQ1IbQZKNbh9qB5MQgYEQrSFnIOg01HKkA2bQviPo5NTJudVb3LKiubfb
Bk9FChl0q+gj4zZLUvCmkzQA1eSGzkeaftFF6ZvtOIl2weC2qbNMUMw10DzpNB/bZ+T0PPqkf8xO
asBC+I3b3CS+qH9228ReQLmNmmRKx5ZVk2tyMBSNo0mlwOzxewQDremoVkcbAd69Ml872o4k6zQL
lYYauVHg6Mq9CnX3FV1wcPk3Ho/DGfO+zzXQdQKH2PeK8WJ3p0Ua3KoMRhGvA+/P80icIV/amNTa
DKT0sJzbgAZqoPnFsRXc6qKF42x5N1izslgNFq4GvVH+JLV0B8J2Z/ivXTK/ywO+rd99IFI3pMAo
dN1twL4dap8M/OktkRW6Lg6mLv+OMqkqJq/0QOlevPyWMXAsp8DwkrMeqEfWv5+5IpY3Xrl/CaZh
PLJpmzoGy/wOaYHnZqZjB3Z2nZ7HrN/pGCX93/xHHoI7tOjVXwplAYQcjqeuT73MijCIVk+8P8Ph
zqmtFOAHaICTWrNjDXeanntjL8ro8WaOl4azp0WVL3ViYI/G4/Kd1bJ0J/kEloWb+JmZoPLB/iwK
zYj2iDu2VVlqsR1DMB1ErrN6aoTOqgiBO652rkZ1UQKhs77l1SOpd3+2Ndw57WlephXbmrh6rONj
Vt7qomHl2/tiahh+a8poYuZOaK9JdmNVte5iIoWrGL7ZP02DiCV/e50uINwBNTNEelHirLt59WMc
P8ki9ok3fsgv7boAcK5VntUDqMMB0LxgeEHzGLssJW7urGZnONZ3NjGoFFb2i5aOswFtruu5xUCt
aceGpM+3tVu6Emaxuy1mkjoYifMp8kQ0GNtXxEVUttarZ6Xaq3SZG6BqoPVVweXFrghlL7oi3vj7
/JIy6Vc4hpnmej++4iR78xRjOqN9w0r58ztVYBw21YM9+KCCKN/ma137CTNxzCLT3d4az6VOAzPL
BSdJBMGdVNTpLYNtAaJLCqfOqGPTWGCvX4mh1/7964qtxOBOa9WnQ9blwEgP/dfigOZ2N37oQD6Q
v/Lrds/qLrGc5klUW/fal/cW2DQt1bAVdClwWzUYWtKPSQHt/46I2c/iPO5kjx6nk4l8h7w7G95y
1HxEB3YNWniE9SFMz6/Bc6Z91DKFxHkO0+5qR8nB2YNx1zFCOXSqI3r6BM6LvHkC7Iu4nF23U2Oa
svgVD1RpNwumJqKWK9lZngpeV+uVXczwy0PpFYH28bpFfpO9+LXJF3BOkUqLNvLQY60jVOMXTj6W
+qGdp/EcJoR+RW66np2kbZPRRduu9mIYSVW4nanlKmYakPKunHpdkBMX/iZO8VI7lJtwhOKxeZzj
7XKq9ix9bPjNTeb+V4I/bgH4C0PJjTbvUX7kTr3qgtPmbBcih27TsF42mC93NLRQza0Ja0yKH13n
mtlPeRIcVhEEd2HIpdEbpg4pdPmszY8DvHqR7yvaFv5lF9VLO+s19FQJWFdKGVAXTRBgUqZe5PWC
t5DICPAjb1JC2tCMmfUpHZD931Z3yTMBmbi8N+5rjz6mSIWz2brVswb+McxTEBhxobicFUpioraE
WfF27u+sGLRWkb5Pqs7XBvOulMkp7fUbhc7PVox0bB97dmXv/ux0qpwpyqSMtWrjN8xHsBS7yXHY
Ww+jx564hSssxGO+0RXDx6dBmnbKxglugGsP/T5LwmdVng8YPP0hBU9QGg77iAwe7W0nVQaB/r4p
H+KPIWeHGimfIiQxcOYbZ/B0RMhKt9mnzwiYnpFdFzdqsg9eE5YzMlmWYF0liu3d5bdpQIIJw+QZ
Labt6h8WsIT3vhmwx5bQExHYez6TYjdJrUrM4oBiEQnjwqtvwkAFyQoFryPzSGZ/9vo74pj3ogSo
CJpzXO22M+KOYoe7Wv3QGclNpVQeMgleORku7aV9Eqlw/9qDQI8FVyqfcJG7AdZJY7g+K1/AkINb
28X4LwdXONjohOOVRXjs/ytnT5YMXZIVLHH+PHlsHACFC8umDygOGwkgMlbbzuXFwvP5mHqKiEGZ
hcc16Rb38t681QN5p53+O8U8d1B4MptIrvvGYofU6kBCGmKI21EKK9FxFNwnGmd4qlnOinYBCjsd
gz95Ix4DsWd4YHG7Q4Lp878Yw70ZllotIucH6ZWW5CE7keSYBlrQHQy8emKwKbHL30ZJ++wxdnbR
u4eJcsUQaJzlsQ0Solwfe4fqKyeh911+0slNn79cPwOvLC3XcDiDY05hZifsQkNQ3lduWGOPjgxU
4Q/79jM9m4HhsxZZ4iRe9p8HE3Baw1dnVrFBC2bw3JooXkTozWyiTWpuBDN6BEaVr8pUUbMSJzPW
MtVHt4yPbX7XEjCh+qpxsoW5PMHO8fWZU2L1EcGzzi13sxsG444Z02XffZIDGyY8RSaHip8HAjXl
Q2VkismUKUDNDtOZ7dWMFuc+6PZqwOjgup+anx3/BaPy9pPvb0+dr+IkPSkqjemphidCspdPNhIT
Ceza4mK9MflBOCZB4A/wlZwlJalkhjiQWlDeUvge+Zk9zW3IfP1siG5/voiz7a1ekWas6fQy7hjJ
McY/oM1pxHlgTzwRS8PWFmK0gIIQu2GYiBJx14NaFXXWQbAqw2AfivSYOjh9/DWO/FnU+/gmWcGO
Hpj3USBmaCDV4YsRh6LNqMJWsXejr9VBcjIv/+u75vTn3rOcDltXvOtRs8bkngPL0CLQSnHcVbTP
SGXmy4aoonNLHdcQ3BqadV3BNQSEHo13tjIdouazQCvYr+QtJlJIxMYwBg2jqziLOeR0RMM1tIKg
/F/fT/vvrWeDg5r1vYmu8K0LDyi2oYJijYDg8XeVUNumXMoeWF39oVOfFuUxaR+uy7O5YjKYFdHA
rduKyl00KPTuTLMsoQhE38mJjVpHUY7qlT/rzZKtMLglQ3M9+MIHYMD8PocB6+5mbZa6n4FFoHNS
H1X5mDZhKF62k7x6/w6CkFd9v/wE3r2dM1kr6wkraT31GLjTB+E9Hoq2A7O4ywLJv76om1EqYwXH
ubRlkRFQC8IszkfprvNxuXrIbt5Iu+gw3/V+9mz4SLAfRC7ma1zgykrzLm0T0WiIO6w05gc+Tufo
lh3twp9OxmvMKNrFLv1iHTqsdnvQj1gOBQP+xn2LKT0FeCjFLRFbl+96JbgTiYaf3ixj/KKilHZh
LLutDZpatXNiDZyKB21MBG/0zTD1GpFp/MrNTppaqztmtrUgvWcRQrQgPuggBU/uWWwu/SIKDW7d
+GtA7pTayRDasw0R43g60op486x75LGUDIG3tm0O/j6rvP9LCo3GVgitijCc3TEsileapWde11mL
d12DN82CCrIXXTUtG3bu90WcFkUhiyFprjT56nKmiiCQIfo+dxe0Sx8XYYPvJ9PXyn5Iqv2f/X5O
7WLEiM1xwfej9ptFdz3yrtcBNl9XxmqFODUD2xmepTMQWIU1PdVu7nZHG4/zxBeF7jf3fQXFKRje
VXKYj4AyyshZqn0Sfw0LgW4xG/zGcphg8ATPHpq7ed6zBq/FHFT66Np9HT2VB3LQHv5FxoMt/BUc
nv9M6aemjMYIlucLyGLDgBU5Nadwn4Nn61j78U5URru5eBfB+FkpKmZUN0oLQCWan9LBepzybG+j
le66PmwagRUMp9AqpgvqYNlC/GSYnBAZ+IiQQBtjV7K03XWoV0KXN2uIPISFchZQCvOpiKkvoknG
cFPXuOnO7CqTg/Qja7Z4l/+xAmJCr0wp6ewhH20oRa48SvJTOfvtIDAE2+Z6hcE9sCtFkkhiAsPC
889jT4gk6HbSU5E5zbPiNQE6fAWYm572CpLdWSux2tyW0dwISDBa6eSUT4dZB9sD9J0Knp6bbwjs
099bxbk+emIsMymxVeodvUWM6QjSLn85shhTerQ9Ub/oprJf4Pi8QUKSPkkZXNrpjjIdU6q5Tfkk
0L/NM7xC4S6HOjNmdSyAEp+nF/QHssHVeQDenALPzP5u3IsKQTYP1wqQO1ydgVFXr7Y2LSvHBo9K
68dF4lj25+uSiZaPuzWKLh9kbYRgg/6t6B70LHbqQVC0Kjq9fA6hjuRSH1sG8r/Y7v9PfjQP16XZ
vGNXq8akXak5beYwjE0AjUpASIS4nIhsaDMdsVJvPhWAYZJdNMWAmI/zjmVfxs/Tx+X4q2DVFsbj
RXrA2Qqb4kE7MYm0zOt33fcCxLZwJW239+vGkwM9iPeNG+9ET3ORXnAGo8MNgmAVMxjzLdp7HdMG
61kl4s/YvIJX+8XZCkUx53bAMFUwHSM09T0L9yGY8Mou29n9x4Hpu+i9sBn+W+0f/yyqYy1ENxcE
QwkmeAXb2rV9KD345JzYxwCp2EWJRQGGvAIB8R4BJFGcU2CKeT9TtqVu7ELIXPYaJl0qY4WZJtVL
aKjfqzTSHR0umMBz2zoWGDiigYkf8xIUkzsWsb0kSYkB5K41Lk4S4f2ZPf/3g7dG4K5NatJ2mqQY
r7/yr1L7mIoycFvHYP197hhoKZVrTHTFC2eZg0S/7YrjrCN8GwnM4ebxXgNxer/oCIE1oKVAwH3C
1Zx5A8gOfjURWreiOQ+bnsAajdd/KcGrgwJNCVI0pn2WHdYSLj2R78i3eekueYhF1/O2LrDggIlB
cwavftEyjDKJoH7RMyB10HwsDgtJLDri+8uuOoptyWZsAGh/Y3KXWTEUFmbQ2cwlqJ/tB4ymbBBH
iv3EDalPfNO17qQAnJT+HLxHLS1VJ4aNKRT8EAqzj9JiyZmLKt31xV1iCFZzy0qayt/f53kIp3jQ
GhBoI1OrnE27d3oD3KjRj+tCbBmMNQjne3Rdg5JDChB1IvnitKlNnrK+No0dKKKmw2KS/FTCbgqq
kwW2mQ+spJYE8QgUZUIvk1nnbjGBQKKiO7npd7ZteVU63pJ5ebwu7ZZ+ru0z55CMaTmQeIJ9VpQP
mfw1Mr9c//6mMq4B2A9Y+QhF0fadPEAn4jOINRkrKnq474a9ci/9RUDrBhq0T+oP6VEYxt+yYWtg
zgq3iK63HfMhk+eldOTaqw6qN53Gz+O9+gG+f3qL6qI7cf/4lpKucTnbDBpphfZsRXv7kxmiQz5z
IhFJmmjXOPtcFCapF/ak6azWAbHPrspFz81N07yWgzPNRZEvjTlj/Rgbn+qzrGTuRkjYWbirRRXz
os3iLLMedVYmMTdPM1tXah7reXLSKnEaYTmPAIlPCaZpFMmvr8F2N3j1V/nACjBZHXP7GUqx7MyA
TZgUFZxtGZXVYvIZQl1qUVNGsGFR/b1Vg2HEPJn0HHXIVIjIBbbjRjbRdTZpBKF9zoD9H2lX2ts2
smx/EYHmTn7lIkqyLcuOl8RfCDvJcN93/vp3WrlvRLUZ9UwGM8AF7gAudbO6urrq1Dl9GeZzAPIC
3KkBmEjGbekKDxL4EwOHl1ytBq2FKeamIfqY+Il8apVROfF2O2woLImLTVz9aAs7TJRKpDiQjQp2
xg46rie1if3wbQbZjvkevugPFBkkfNN400Orx2xhloldkdAlldRgJ9PIk3yMru2uB8dVr1j8fSZE
TRCnkyeKtRIQJHzNluW7WL1N+/cW0NbrpnhLYaJSG46RWtEvpenlvp4haKT42+sm1kP9YjlMVMrK
TGyKDstRPMBP7ArsjYLVeTTdkaHotpW2gVPchC7PPda3EQ0mAtSCLLMNs1iFJHZMwZxKkNjj3DtR
6JXKnZk5wcx78q5Gd/NvW2z9Q9NGA8hJ2Kqi2SsNeSNE0F+OG04Baf1znc0wZ1jwUUOtdbQYZL2+
7Qd/C4705+ufa/3snk0wZ1eeElUZaGO93WjANVJSUtNToFJ83cxq0q0tdow5u1UOFd9ehJ3GrV7K
I9SDb7Sd8kX2BFgTdvo3XlDi7R1zarGuTK/o3pX+c4d5P259hW7+p+roYkXMsa392gjyBiui8ESw
eO5AUwRkdm1PVsUBBZ8qrddsMefWr/U6IwbOLRjGbpMXbU9nIvTMCkEn/Ci8ZplVeaaL98v8Uvzo
H4tj5lsdVPmSxOa5/m8ulrPHMOd7NhtjVuiXHHCyJfuEi0dDotgIjsapYfGOGZN8QOfXLH3aTZ3a
Dzp070ePBeHFxHUjuiLBPRVRM5n1dB24bCP6HCzI2D6UckUAPpxNeXDq1GzUP4rAZ2vMkqo6gxZb
Dmtk3gvtbSDzwi89sJ9d5WyAyaGaGmQYZQZXCV4EaJ03oDfPvuoP0obCx3jzK2uHDC88Q8OkgkGI
xq6mz+oWU/6q7bfpnZw1N1PFm3+W1uL60gazoClPlBHgXAxEoBZHdT5iZ7TEQ2hH75QdGrSvg0UZ
M4cCCqt4R2y1bWmnd6rTewIuGk4cW8tBdAKJUMNAZ11hceByoZRZEyNFNSV7dIy9gr5SvqXkPcHt
6MJTN/gRW17rd81Hl1aZYKZOrSEMKd7yzYD3bpPZs3YjyRzJ6dVcf2mFiWhCaEI6Ehz2EEgO3jVo
fwSu8SNOLaopGj7wip28nWRiWkuLcD21JpPE8zviDWG+gQbswVeCzZ98NREiuRLV9UJycvn8xBte
j8IQpw6kIbsYWIU30UJKnELv2ta9CrMVwZc/uYD0hU1mfVkyCanmo4IAw5Hlz+MmmoX36wtbOX+q
gYFVqJaKOv5hblUCJehYqiUF5dOvtbbrQM1+3cAagOvCAuN5RqnXakEtNJm40aLA0tW32r8dUygZ
CHf99GgMrxCjzorejs2bSL2rq2Nh1M6oC871n7IG77n4KcxHHPJBDjoFP8V/7gtrciOV9nUxRatY
vqPQAt6GgBi8vVMk1BOK0ELIsPlIk5V4pKKka2r4l4jmaXZjUcrIIPfty0TEixi/JDtOycEQZKsd
3UHiHMiVE6JCf4eIcFqcS/ZmUoRRxG2BUz/X4JBMOnsU77VmsEZe1Wnt5F9YYuJ4ObRDWNGyE6hh
MG4WuWULfj0NsCVpm96JnLR2bQeX62Iiej8KKE6aWBfqaamXCSKalF1Vu3re9ltfII2TBw0PZvl5
MyVRFg1VMVQR/XMW6RzkkY+ZRQWErMkXRXmIjMk2TN8KB95zcSXVvbTELk8lXWQmqozNFDfdbPmj
XXmGM9qDU+aOXFlkK3Df4J9YEhV44mJ9bEVDK0ZFiXVZxrNL/4pTEQuO8AhErit4KoRG7+Nt4uTP
vCC34jmXZpknijSXrdBM2FY6riZIAIGhhuKUL83O/zCBsbseA1bC0aU55rlS9Z2ho18jYyyzv0U/
GDwl89Z0fQdQVrBBVqEV7vn4BOr+lznVpVUmzOahKvdZhUVO5twLnp/JxkH1BXzVQVafOjBqT44Z
tznyEcBgW07g+2xdxOGUFUCkVGJ8QmeCLmOuc1o1kuXQkpvSCiuHGC96l7ni1FslX8Jq/YCeLTJX
V1wAXBKmCAdg7FYtZa9+Jy622iu3wiMIbfddYfnfp1348AcJ/8VS6Q9bxNZcreKhpn2STNyJzUEG
zSOPq3kllbowwYQ6JLNC1g0IPvHwagqI4KU1xy/X3ZSe8Et/ufxiTARAUzCc2gk2JlDgt/F9EN0Z
eKcVkdVlz6r4LVC96wZXzgW1qEFHEi0fXWLT0tEfBgHUmOgcY14Q78Jd51LOEcEdHyQo56AahzFF
/em61fVlno0yuUFRR2Y/06w0KI6pvzHE3Bnje5QpAsFJu8DN03//HlQhlyNLKjpLKm7fS/doQY0F
PicY7Ia3CvNb2j5OefRba7OXF0aYEDM2jeYbuEDsecocpQEuvrP6fJfGz3n+tYw0q6sOdVBa4DOz
GimwTbBvN0Ji5b1ut+mLHHe2pn0TY8ke1NKafE40WHt/X/w+JhglxWx2uYHf1/kuJYYvPPkwl7a8
T7f8eb3Ptyb8arHjzCeuxpSiTmGslv/S8n2O+ech6pxOLuzrvrRya15aYrK7mtS9rkY4+sgdAWNu
7NnqX3vre7GT3djiD3+vxoHFypgY11aDkpg0CSnML0T+Mmd/Dby+9qoJCAbLMlD1BKLCl+5aikbR
5B0BMKb0QdA+2uW8TyoenGM1WC+sMAuBArBYlTPyURlMzFP8s2yOQB0KJgQreFr1K6Y0QmQUWCFj
RiG7lwsSZ38OpHCi+BSMak7whXQGUVPhwuBccN42K7unKSCEMiGGo1L24ktjQhOWoTRkoOv3dz7Z
FCbg3JwEm3rvZZyW8G7SMQVDrwSoxlyaaMOixXRmgDiNCu68U3iV/dWkbGmA+TZaSoZ6MgUZGKzJ
hiCq3QoYJIzw5jT3QMTnmO3lVVo/n9jLNTHfqAlToncaTOpxZ5XGXi49CTL2pciJQ6t7d4LxYrQH
JpkwZE5+pKJAhyeDcC8miMWvnIDwuZCFv7owwIQeiIpPWWlGqEZ4tIHl73QbrBeo8JR41P17BOql
McYTQpIqWl9jNWLy2PmPcQB/KDlv6dUvs1gQ4wwVkcsCuEm0okPNUgf04qTQGtK3jlvS5H0bxgdA
nTZIiQFLeXgchht//PEfvw2TRE2AL2IcDwaauHw2OieZUQRrq+Au9ZtiUwN24jQf1cvw0CTJl+u2
JepY7KHVJRQ4TQX1HI3FAupyqBFBrWU7vX17E6wGND3KkY7a6I8jtDDc6AjkCa4MSsygueI37cAj
LVnb3uUvYLZX88dqmMsGzwHBFcL7IX24vsQVNK8kLg0w2wuVzVzvAxhoN1S0q8NsJSj+XHUfbzEh
u8k+OPY+h9pLe0yo7aK+S/0B9pSHCaM7ooghA8XqXdGtbn1QTZS26YgcH+JsIgsJTOMwC9IJNtMJ
lNDHueLkimunDTyMeC5hsoR8or6XjLqeFLGVbdInVkRuhtlTUsNSW957f3UhC0P0vy/eLEUjlXMp
YCFx8Wb6r3X0Bxu1jIPMx+m7IgPEFmdNr/qHtsh2Aqm86w7wOZG/iH4n+OZiCXOuoGYRI/rRaV55
a+xoWy7lMhWuX4fnCMiWzqosNguFYCm1I38lL+ptA11p+qRsHLIRwfn4It1UnHtk7fOgUK8qKJOi
AGwwb4ZUmrqg6nAfJpjHiIh5K0+Ec14/P9Dp9p1NMC+GStXNUSjplQt4mJZOXmAItgRcN8bbm22S
Vc71z/WJaZ/WekSq4Siq+F+Iyl66nNG2PWlM5C2DjUn62/Se2KENVesY4D4Vo/QNoLUOkg40QHgF
n7VQsTDNlpnEoQm1eYDpqjZB5vME4YlNIHFSv5VS78UCWaAM5GbKKtVhhZbQAAiN0d9MfkJWyY3s
2Z4w9e1bsZWd1LCijfaY/uShRNfCx3KdzDfN/TTrOvoLQjHMLEOPgEeKHhIl661C5Q1Frfvo39+T
napPBAknfAix3Ppbr9zrMxcNRH8ue2kul0N/weKEy/GYKUIHC4MKBWI6yyPYs2e+SZve4+O4eE7C
ZFNopOYpZgjxhBY1W5wxciUMjsbT0OBZYfKpKTIGPfbxiXQSfBez2g2M/FGvkw3ntPG+DnPdm4po
SPkIOzE4D9Kn+YmSgZhIRqNb0xvfknuefuvawvC8UtCQBv+bzk7o5/MstnVvyKAiGqBB+hQpP0Ep
YV1f1pqDL40wHkGCPJ+62pTtJnXlOUHL+17o70Lz8bqZ1Zi/tMP4gi8M0E6osJjJ7p30iMFgVGsD
twWrGYRcdwZYFXmdxbUPtjTJOEY4ZLNMWpgctZ3UP0gN78nN2zvGI6qgLCWoxiO3aNObSZUdcAvZ
U/o8zRUHD0z/Entul0thMsGgLvvZhwi2TboPTT1G4kad7cxwjYpHXb2adC5NMZeKGfdaFXQwBUy6
lzzSDxU65Fu2kxzjg99Gu/6RAB64jEhxBDHkLIP/hfNB7X+GzTPH8a5/JFRBLg10DZn0JIGBGj0t
PIUcfxftgW9yIw9gAdCIKa8dsXiIiNW7WTJ0DWVYVRZVNsdJx1ASqgodCjrLoLjQu7T9HSUgGI4p
zNZW9QW8SF7yhWt51VdQrNOIDiwLSsGXC05SrRGaXIflyQ0aS3FH6IduxEP5oqPgENjhTXnwb9KH
G97o60r1WQJBxd+W2WFbs6hI2UJYG9c1sTNgkUOrQDfIlnYaMBmjR3EZItSuHR6lF9cy85HTpgYW
kMAyCixu/aMAEMpwu7fKTrzxYXAM0Ocllh/fmzsusnwt61sumskQujiE6GME00ZpG16yDX/g5WQl
iaXe1zv9pvDEx/h9zl2tgZ4Tr8qzekUsdpypvuhya7Y1Na6QJ7xsJnzf5l+PWVx+VOaCmAsDGGID
JrQUKGy1BgLgWUNnn3NM194ey21k7odAG3Md8Ax6XtrbNnKkn0XihF80hxJfQT34qbsNS3t8ppxb
2h1vH1f7l0vzzF1RKllSlDPMt5sBhxVSMq/zoXPC7Yk3g/MmXcHGXu4pe3EYctUrdLE0rxXB83M/
VJiC6+3qGWP9Fk1ryVMjOKXHfeOvhsOFxzA3Sd6JldD0MF07vtc8phvBnQ/aMdppG+kmcGTUS3Kb
J67I3V4mJmGsBGR/Ey6VojgMZUT2M5G1TdillZPGUnMzBOj2h4XR2HEXiLe+KEU7ud6PvBt7pWuC
Esfilc64WZ0KWdLEHU5rYhkgHAxGO31treoW3YUA8Zjj1Wu7vTTHuNUAPKE/0uoDQNDNFo8zXAKU
zy2C9HraWBNgKjb5BwR56+tUUNUGABr4FBYzMmdAk9dzTA23O6RaR5Dx3YHzZjNt/dq+vsq1IKQv
bDEu1ZGukoc2QeWjQkVWABsMVDzSggfQ/JwpqIaBnp+IYo6OfxkfmvsJxbAEPlThxET1g1jOnFx4
Jfe5MGEwyUimg4JLEpArkNoaASrMQ8v/0Vqd41vmS+n5B97F9TnqXRpk7i1CIlMfEui70bkTSn75
D0cmPhdLL+0wl1SmBH6RB7BD4Rnai/jRbmn3ocbruTKs1ObV0VcO/KVB5mIaTDOZhxw7SYn+oE3c
vFGy8WFj7uURpUteOYLjGwZzSQ3mSKSug7m5fYqMXSB8u+7iK5WIy/UwcUPNIgOtSRg4pXN2sQ9/
QNpl3z5Vb7HT34iguuyeyGbqMalnFThl/16hVjEvfwITS8SkNnKdvqBqyP4IEbQ3QPsRR39dX+nn
w0ytqCY6bYqoY175Mns0pzAnJpBs9lwQS/N/DjrUY6d/qQ33aylnI0zE6KugaANcCXZfvInlIVW/
/LdFMKHC16GpWRAUHhQjQzSqLRFMNrFW8eIFZ7PY+Y84q4UkzlASaCYLhOWKG+yVycrceKMfgChF
mj9b3T0/7fuc4l98JJkJG8WQyG0YY31F+zGWlRXpOMflc5w5aVK41/dy/Wj9/a1kJnSkXVekCu1d
DsN7FOyLmtN85e0hEymgYF6akoS19GKCgbjMqqPRLaOX/7YKJkCQoo5VREGoJOmh75gTaTAbJAgc
h+DtFV3roryW+WMkDbSAN4hBij5DV+zCQZvt62v5TXA9fxImEkRaU4uqgE8CkgZi+/toL7iKNRUW
nXyDmjTHHs/bmJBQTEo1GrQGmpb3s3Rj+LEdhDCUNXaX8epRv1mcCfknlLXVT7yU/ljXotajOQDI
GeVrKu6CZ+EniNwo9/+z9MjZS+pel5UVepTO5hjHaAal7nva81C/tLeDFzyA3QMoQt1r7dpDW56z
lyv4lkt7jIukSgQJQQMuolrm/XwajCu81NHAczA47aF95g7q0KTl2goZb1EmcZ5yalFDkbKvnah+
Vid0aUH3sSub507WbDOKOSeB+xkZpzHqvpY6HVbHr9Jf3YO4pUlvskuOKKND15gTpNaDyPkrMhdK
aNZSEWf4ikk0Qtbth0SOafb9uqus2lDglQYo6uRPHKZNMQmyPyCHikLlMM3hVisFty2Vh+tm1j1k
YYcJuAZEb6JExOkO/hrcdkcfDT2xKAM0kaz61M/mnfD1r7WwSU/JInDlGITGvBNsnvJQGcRRmT0+
UrkNaIXz6zWrcXJhjjl0ZQ6hhkTGVjZdYqXl3ph5EKWVejPO2cIEc840c1ILYULQkr9AJ1yDmIj6
UYBBuwffRTxbktX/5POSrz8gFlaZsyaA/yiPQGyPfexSi7jGS55bNDijHRc6xqv5jRdQVjh1LhfK
HLRImqKkyrFQxZNBKILUYws29MdHDUhzlE5UO3G67Uks4U74cd1VV18vi9Uyp66doekBobFfXkP7
xeqfyhZdLpFJ5yazHbSWwI75xX+Q3MpTD9J34tBRQ+5JWI2W5zWxIqVx6xPQ3eELqpBg6HfNXb2l
pe/knlstXb15FpaYJG5Sk16sRawKVFKbosYxL2zth+4B3PExffnPh05n4ookSRCXzrCyimzL5Ema
OCkW/dqf7pnFepgYEuR9OYG3AfGxuRW1l0gz7C7v7JrsVB/zevN/9XydiSJm1ihTXGID413qW9pD
RIvdaH+HG+PJyPFqzw8xeCNsypGpOxI45XkdJl7cZMmddDMtoZCCn0ALedMbOAjc7xmQqqfOO2/B
vOiiM9EFEJCJzLiFcNS1vwRL32Lo1pGOyU50M/EfLI9z4+lMaBFksQYlI+xl5H5G6zsjXzLAM64H
Ec5doDNBpOgGRa5oMqsKsyWTtznm3NsrzYGL8MEWjhqwLgGOhghJj3R6pEqpYCh2jrhRpY1xQ4Aq
5uUjvE/FVpJGTLLGpIHN1kkR+DFE6UM4QngjX2e32PxhAeR8+Fh4C/CzXZY22MWw3bX4RrPBHQGk
8ejK+TaY+FELBZQ+O/h6eDtv2p0I0h7zgbZ0/kEU5tliYommQ/osHrAc2s+RbPmmB5lIs2sBQeNK
0XAckK0dNcQINXDCAYG2a1EtaLwKpERkN22qH0XvAftPLKiWP133el6WZzD5SZEMXZTnsEpx7uWx
/RKjPtY4woNvVRuqf6E9cixy7huDiR6FkYODn0YP443qbpivIAi3S5dsfEt/5+sLcIKHwQQPog2S
VlOPrM0IU5iBKxnbbvr3GMyLs20w0cPwI6OtYpyzCLMPZvAQkIkTn+i2XHN7JvkQUklv1RbrUELB
HuXWUjEANX40ArdmynF6tn3allkp+j5qjOmOcqXor7Rkqnr5Y/rAg5as6O1d7NsnmmJw2Yz5fDpg
2SHaJm5h+yBUDa0RVAHasbijjbfRDWzonwbFjndxcpzDZGKJoRCBFBU+W1X8laU3OS40hXex8C5n
Fj8DZVRlDFQcMcVDatDY4jbzdDu1kmP/Fro8Db31ZFiTVEXXZDonePmECgsdpDoUjBfv/P0vmWdK
csNtKa17ydkOs3W632VSSY/xYEeHdlfik21NPGqqYxZavOC4HhvPxpg4HAtzU0g1FmWM73mxrUIe
Idx6UDoboD9g8fCUzVouWg0GdLRAbap6Iv0YbdE2QB0FAgdoBHCiIN2ez8f5bJCJu4MWNEJGi1mq
NbjpEWIFW8VqnOIIAZQ/IUmhx+xsjYm56ghsCKblKULzF/hk3OZbssmRkaq76yvjfSom3uaGqOmN
Cr+YdEzFi9Bv6jmR8DeJ1Hk1TLBtakyeNuS0GgI9EsOj4KCT2pA12p2ERzXVcfnDtPdslonALRRl
4oEGiwHQsdmRMINa2PmWUmyggbXnsnRyXISFpIty0uotfcRLD8SOth1aV7/KcynmCjwepwfnu7Gc
oLkaFU1LQZJTClCQ/qGDwOS6Z/wmEP69gSyb5Dz04xhEKKmmO/Mr9fjpfrbxZrHDB/7n4q2HCRnN
THpdoAcsI+BvD+uNP/FC7frtcV4P/QmLoCGJRSOCNA9gLiW0ykLE7Flq+yqnMbEC4bo4vOxYWDHm
QWy0tIS5KSGN1IB4fNyqh9mGlnb3iAbCFgPYGyG1IhFPiJ7XTPhNCeu8TCZ4yB2Z84HmNo1Ljxp5
jp1gr7uqlx0llAGh13jDe7esJztnk0wQUUK9LfMCS4Z4jRVMrZWYH6jPDbLP80memzCxZE6UQFNp
q0SBkCqaP18KMFel1vSVlqzAnPPBc5rfFMrOa2PCyGR0qlnI2M5xI6JVcoNOnXhL+wvF23gT7Izv
GM50yxcf9KB3sRsDkPMnXc/zZcBi5vsgTIBBxQ8QwFQLyfQqe7h+0DnngoXL+5ReVQnoniqbqX4W
g7upP143wTsUrN5cYor/g+THu+qQvU/uhAouuEDp40VHoxXvwfZuBgMS4aY+6014cFiagEZhjJaF
cqYk6KBcBUwlXmq7ClPt/VEWoDCUeJENiQMMOoCc8c24iSGJgdQ12fCj2wp0iwaF82+gl8ci9sjG
PJoDIJ/w2wAS6pE1BSeBePFtcJQNedrGlilYxQ0371u/lc6GmbiamHpalRjGxZPY90zDyu+DO4qN
G54w2JTf/VmihPRE0nQgbj7RTYTzLLcJ5u6gRBltBQgobaBWCnvFNwqE4T5+VuuuC3NMsNNqUxPE
EubovoKf2ukt+uLnTx+tBp6FISbEVRGZgn6AoYJsDfNFFb9yTghvJUxki3A9gSsBH4rOCZRQtqzd
7hYz83yQDf1Ln3LZxVKYiBbPfjfqAZbyC5TSeU25Cb/Pr8IhsmXPsIgz5Jb2IaGN+ZObla1eFWfj
bKE8a6pKyaDyRpvQlCxI+BiUE5N/hDuqd+Otrtn52z/ooNJVXVm1zjy01FHze5IDB0NJiorcyVLg
LfA0R/+0cgSEocGJt/3sDdvK5QchjvuwVfQpaERfoe6jFSB/K4HCrz2OA62+8BY7y5x0H2imGmAf
Whqi0u+UaZnsdA+Phi//9ZSzNfS5jPymjLEc/w5Mbw5kpTzgWO6bXY394zZXVmPYYmXs44tqUTYj
rKW78AclI47saIdurRW6qa251/dx/cJfWGNCSk2MOtF+hZQWBBnxfUnHTgIMtfZ2cStFFuqkqANA
pE1wDLtyeY/n9ffS4gcwocYUGzPK6OY2+3xH3OZtSrzs5/yaYPIgeYL61Agv2vF5ing+ykSgXqWT
NgXsmuqPWPzQm4yTva0mGouFMYEHCA25inIYEGRIdmhvkSaB2IIDPF+voZ+tsDV0BdM1hUGPWuPq
38ceuKoZeq+dM0G9F13NiD9GwDl5n6roVadGOkApp0so2Zvuq2aFW7L9wb3ueJaYNCLvRjGeJqyN
XndU/ni0Xyk9zwAw5n87BgYTTkQCPoMU7Br2hBe7j6E1cGX6x+EuRrDsoKGjOfK+fASfQmHLP9M7
7lLp378Sr9n6OpoWmY+hIlqw6h09siQFQhsm4rVoi4CEbMwj1yTnbmKL6wIQNgKhuQuimje5feQk
buYpTu3+evcmG6FCgsp7PXE9lok4lZkPKaEH/lelAtFmX3gU0T9tAK//4JUO1m9CDWKtAGt+ZntK
iqwclRrumu4gZLalT0PR5ZP/rIDJkfMisf5/OzTeLHJeMo6JFtbKr554c6Dzt3RJops+cNNcGhM/
e8vZFnNFCJOs5YN0OoLEjo/lscHMr2ALdoTZRHdEnj89DYZlcomi133mbJj5dgNpBAX0srItZ6kz
Qx0oxNEwX7pK2nIO5PoteLbEXAt10bYiZPpoXBvcMduEtvyh7KY7QJfoO2raJHjfl28hUBu4F5+R
R/GJTtbfcYtvytwR8SR0KGTjR8QRoO6CFQNB+qBuigf9hgaGHmJ1FigDTXtWIBXAPaHrQQHESnhY
UAovJiip4oCRInqD0NF1A/UUr0cd1kDigSLiwz8wuJ6Vnw0yPpzkvZbWv1IPyoacQHBS8ChJN7e1
sn77ni0xHgxHMrqWZuXt18kFjf+HjNE/gN/iQ4cGZo9GyyN3O3mrY5x31MBFWsmnU9Pu5JtfbgTW
zhtuTrPuvOfVMc4Liisg4cFReApx4q0M1kXzzgfHKkH9nEd4/puAerbGeClmZ0ICKTT6lpIggGOZ
QPiNJ0DVbIemXWtOyX/58nyTzW4KlP0KGUYbF7Qrz9FW/fB3YDnwiIR1Vrk1ctGSHJOsllHeDb1Z
ijCJcZ3b2UkB4+q3KKh45DZGL5i7r+tR9u99PUX8RURPezlG4+W0xMku3ufbAakwRBUVq3VPtLkJ
JlSBmOGqzq9njmfDTN5TKwKgHtRRRTW02hnFkvSVjKF1PcSul07VsxkmvBiTHgfCrypN+aR5s9N5
8T1UlJBm4SNSUiDzG/ctxTn4p5b/YlOb3B+wr/QjPtQ7s3IjtyUWqOs6B62E0KrLfyCZuo4jWKyU
iTZJBvrFiQZS8TvtMM25VU2nlGO2KwCRimof4XFzfXt5C2WiTej3RujXsAn9C0uV7irycd3AepVt
sSomyoxmB2GeX4nU4Ooqwij48tDEperi0Wi3uCsGpxcOSrGDqunmunWejzJBZ5Sr0A9piCuT5yaM
rLK7jUMuQJV35JkoI1aYQjwVM2lrMI6cxkowlk6HP+GhmFbmo9V+8yD++1Sc/vvCQbOiBAceeAoR
2PKdZIdfKatU9Ra4ab+hNRuIBYhWtqNUT3Cait985TiOxJRuQn/uxZgeSxpZdRTCKVFw5sme8tW3
xGc1sot77o1FvfFzRnleNRNy2khS54gWqqjRqLaViDpT6MiH1p1d2U02/WwJ2j/Q8eRdXycOs8WG
58mcq3KCDR8gEpB/o9jEE8pncsoA12V0z32B0MVcWyz9AguLRmxU7UDDgXw/uQJmQoAQBGQF7wKU
Av8BUItzViQm/PRp2PQNLcn7b5ixd6oAzYDZyrzqFPVwd7VIXrl1JN4nZQJQkMvpDCl6PEgoauDE
ErqlsD7/mNm1m7+37+No80uPPPdlolI4VbIYnJLW5t3sPiqBpyrB200m8uilZpaU6w7+gtKm4Sgv
OXgvMY1OhyfQTW0eZAzA80q5vGUxkShWhaL1qZeKZLIrHYSU8bfrEZVjgZ2T05tx0GKaxgn9oSbb
tviTzpoOhgc8JijDKuMP/dx0hZzi70eCYemY+Yvq1z9YwcIC8+mzdpJ8rUERZW73Q/Hop7xm8+oW
LQwwn34aSNYKLQzQUAFJAarB1ANW4ZvW5NR7sBhueNi59frkwibz4RMDH70GWfwpMvY/Uif81uFl
1G3A+gaa+MmpvlE99Os7Sf/opwh1NsqmuhCqaImECU2kusWBPvvGveD1d9ywv3q/Luwwd42QZJlc
0bIXRf0KX9FFP4GlaShs3/jo+vUH9cIec80EkxKDeBs+qHjVAep3N8mLsZ+eKcMWks6vAK+CmA1y
0blnPl3f0fUccGGayXbb2hTUUD/5zuCCuBQVGgMoqvxd22hQWPPtjBOoOM7KZrolBFF1jATiPIO7
NpleI4mXAK4+aBdLYu6VZKojxRBgId0F2/J+tCgSUtiTLXc8jrcWJnbUmTb4M/1uQFkA4OE0szW9
ZyCngnocSIncNgdvC+8QcL2FiSdS1zdVTUl6/GeK7eiJE4rWdIg35mOPN5hoJ7KTOJhSNSsrt7lP
ldXy82J7mWgTYsitUSB2jebujHi/DfbfR7uC5Qf++OjqpbawxUQZsxGzuKFZZw95UiXZFOOWFLyx
Uc5XZFPbWa1yVENhxJwOofRYtDzWXk7YYlPXqszmsATdBt2xW3FLxS0B77zhlXTXXz7n3TphIBYJ
nDYIiZknsDPYVWoZlV2KYG9SH3s7kaxmF7vQ8wAovQ1sPriB86XYdDUiYtCqlBumK27Q/LfjGDVA
LuMcz/cl+i0XS5TkDEJCIOMGcy8U89zxBq0xgHPHm+5uhjA1Hb4ljomKPXirPE6oXM0cF9vLxBUD
AptxS203rvRXvKNkUXoC/RAfvYEGkveFNTQQSAu+8N7M3FUzcWZUU6JBd+5XiUftLTN0Ghu0P/2W
vvmACvJRcEHaWh9apK68lJl3Pph4U4dx7w8hespRMlkk6qxceLy+tTwLTEjRhiYbO8pplIKtMFCP
+vx+3cA6jBHIH0Wic+H4U5d+U/VSH8YyLJA9pSfOHjIPUYuyB8bcPsT6UTjbYnzUV6Jx7Ebsl1H8
LHTVGqsXw9Ct6yta3zIIdhkqBMkUFvqZqFM/RFGK4YW69l3RnHNPk/10c93KbzzvbIbJTIq0NZPW
xHD0YEMmo9zRlxIUvJDuQS4repr3/Ut2pB1V4ci9aFazMEwfiaAOFlVw/l5+s0aaZrHTsEQd5T6n
ajYiWnFQ6kPTcd42O3Q5XK5N6sufMsyFTWa9kH/tZYjjYeBdtYDiTXcg3/Pqj9LtrQqNJMUBn4/k
dEdywyX6p07+2TQAyQS0f+BPYY5ZK4+5mFVA2tbftdAOgTcQAZyCTRxxBRMVOv4PIOSo+jKvz7te
88TkxP/bZg6gCdStIAywTSl3gpvBldzYKTzjCR1zB3RJbrjnYc7XTolJFE3TIDmlyOwYh+JPqFwb
iF0keBDVvYLXA48EnWeCOfRmUuqtJAPT2EjenNzlwUYWdtcPyJq/LFfBnHU1j0J9omwqpZTbUv0s
1I8B8gdV3oxcTaW1+2dpi7l/Us0gkVTBlgEweSs4uZm5mrmFRrd9fVGriYQpAhBoSJomimxlZij1
/9EV0PHisLQ0O9hPxxScq7obHIF1RR9lp9zxURQrzPyqsbTM3HSyps1NNGHupoKoeveuvYMnCYSQ
wzuESGgfHnUNq4BKpmFYpde6wY8Trp571a89IZY/gzmLWSxHipogAIQYxLzD9FsNgEPbAjppErO+
8yfRlbtRaCDZNbemRTItjDYA4ecyJ8yvfnOITaLji4Yq2p2XMRDspqPahQZEJfxEulFjyXD7SW3t
dFCqjSAK0dP1T792rUCxBoKBmmyIqGxe2hMarQ2TQoZiRuGNk6NofwLMWRpgDkyZTRrJKhigFdV5
N2/BxyagVoHQdlvagTP8e4Y5eJQJVT6wbkjQfWJuEZMMTT1PKgrGyksiT67pT86Yj5wjsxpqFlaY
e0NPai2WIo3is9GFlw+9WILFlPN0Xs1ilmthvg5J8mIYZqwl3PUOZWwoqMrCkwl8n3n8g7TPhAal
JupgvJdEjTmKQVSmFUaBcR+Zd3q86bTv/9rVLv4+c8YgCzWnaQotTtI+DsphUDmFvZVPYhIJPPeq
Aioy/HPpylGLNUky/f1AgE23Y3NQupDz2deq9DBiyJoI/8Kjl/kiY5ASAzKfiP/fO5D1Qm9u6zv+
Rg3BMA85d+6k4BqexgS3EZalEKR+LG9/nwM9Z7TAXgymvxHlwap8lC1bECcmJR7+ACxBS8lEc1SS
yHOQ1+71j7Zy3y3Ns3MIxgS5nlmV0b7rW0upzK1a/IjVhzStIejUcHZ3rel0YY05u3LYKZBbgDVa
h4u/UUyr2DjTXwQpfI8bAjKRuAokB+8u+Vn+yW85r37fxXazIwudKMtyQSUxx012KL+pH6HznSZk
8ks/IhHjnTmuPcafpMIM/KjB5+034Q/xltLEj/9H2nXtxo0s0S8iwBxeGSdoRholy3ohJAfmnPn1
9/R410O1uNO7vg8LYyFAR9Ws1NVVp06dzaNrsfoXvB5MPModa/0k8g2hmpa9mtAF7dBIRDp4cnTr
t/d9Zcr31xVoreD44ZtSEa2eNENJI0hIvml5Z5MGRrJygvOszOWY08JrPvMDHuXGmjFP2qiEhKSv
TrjR9liEg0He2Srvs1tmCYZ8HyqJ/4BGOTVfC4QunKEvrd3jCSa9rR8wAWhn2+5xLhDe/uD95QMe
lbgnqPh0IIrFvXZ4EpUvvP6d8bmIl7wmEFWBqyO/ItkgaSjv7fZRQP9lcBjQkqiCepal/ivZx1Ia
laRli+qOMPNp2/fQjaRssN7qudNa87o8K/nUBwTKo4TJIIUK8Sg8eoH4YSPMt4UByu1Cdq8DsSxL
pcKPpIKhOCWder3biiZ5Qpg32DCNUR/J4TF6yspZz+yaV76USrkOrc8FAcUxUp4abelmzKzMyQ73
xQ410+8hIY5XXTwhHLrH2Jn22AEPnyaTPfcW6yq7FnkXTlOlnIqaRarUYcGo1SqBGQbomNff+1S1
r58wS1koR5Kg+BFgvBwVR+XUqPex+AfZ1gddoTzHoCXYq0FCLfFUIj5gdDJAx1VsyQi2dHddmrUr
+Ac0ynOIfAD2KKIvWK8yOM2xsUD/NRzwensgRBtjbqPjcMNyWCvxHIR0SGFU3DFQ96AOMW/LtkBt
DDWWDLkEdkW8JKi5m5PWuMXA3UhJzNojs6IcHxCpU81FaZDlYYBBYJctHz232Q+9bxhmzgKhDhNT
Wq2R5gBJpkNb32faIW8Yr64sCMrzCm1UoLEZEGLsv6TtIa20bVLkDLVY/T7YEo8FMeh3Fem6JS6U
bS/nHSa85fZL1QluI6TbUuGeQAW5U6XBu66FK+4R6aqqCBKawlF1o4TCtHeQZXmLnJxXTqUcngKx
OhRyti+NmrGWZK20+EHhKawIG1D8nrhichMMc6sHvV6B+QJkPOB8tkUMRMZvJXhJY+2OrOG7LinL
e1BxjeersAa/Bx59SjjKIraS4eefIOgGbgfYr41r1MdgVpWT2lToXraS+ocETrFINhj58fm9+7PL
v0BQR6iPojY1kQBHKwamVhamlJbo/fB65as+3UTtfSWBS40VQ9dTONydSEVCFbBG+aNkaZWViuYD
lkSaNHJQGEIJ2BstEb1DVlif12vqrCV5KwZnkBvb36iU4zCKIQWDGCAqX3SF6a0tZlMWGfW8FQP4
AEJ9tICPpAxE8siHx7eheRWae/QJRymTEIuFQ325ABD5yAHHfxXcVnXeE+d8hrLZRaaMjVrGaPXy
H7Krf5CQUvyJz9O01fHxyPRQaievNY8HctWstvK+mZkJ6hpb0BKPZiaKx3gOoEUwg9Rse1OwyZBA
8Bo9CeBRw73Nqm60nfGc3aJeyh5FZigNzVWkqtMUT2DcwWvZj0pRTKH91jF3Oa36kotm0qVsfcAK
kLbAx0yNk2psA5nhlVkGR7MRibMxZnEOKRRTMswExOBerKOVvceUHiYt8PaHBxj2pyPJ8Cf3spCL
yL1Ix6s+amO8wWDcOQ6tqG0cPoxNKXiMR9EcQtTsMO1Rb2WSXYoM18awD4NyMVyXjOo4AboTdQzt
NXZa7KtGdTSRScS+emVbSEn7lWxS6ibF1yNUGSRPrw7qnWb1YAFQv+RetbkeFogHuXaolIcx4nDI
pZEEHrHHnSBBt34E8vIgfqqk1spK8eU6HssCKE8T5nhkwX52xAj5Jp8iE0Rn8hgx8q31287iECmv
EpSFCLZ/HCLILF/ITNCI1qUNabyRXbiyf1GZuaqc2I1O3RWHTvfDMDsjkub1zAlO/NbwCnv6wrpa
rdcQ/pYOWNStUUiaAps9cIbkJkBaRuPwPK5O4Erm3sj1stcCjro6lmEbY6YOcKSfT36eDim4vvuH
ysPGQG+whUP04D+E6AeL3OGdlRgxhaXukbUUBQl4HQi6vEOnt4WVt76dorl72taVybqBEP37R3vA
2VJORvS53udIWE+Rv9RDaOrGvdG+x0Vgc75XJ9+um8N1Xwo8yrMYJS82/gD7A9eaN4IJ2NIEvO7K
Zp2aqHJYRQgT2bGatq5aIVApJ4P1nMo48jjUEF1vhn6q5Ueey1lWyDpLyreoQjgIEYm1pFo5zCb/
pO/waoxNAlg2OWKltdxbDcYFbksLOSmrzem6E4CQlKsRJyMPxPBsktNkSi6WkiPUP5F6aeebwQu7
m/tq5AUi5XY6o82T6JyJ8pFbFuNR5ouH6wpzNRKJPN1zGrd/+885Q9f9jL7aGvQ/AtRFs64jMXSE
7ncgq9LClIdmjkDys85C2wde/SXnOgzjzM72v4jqc58XM0+8S4PKwozOIea9ZF0Q0k4tSfiPfkSM
wfRqcKQPjZe/Rum3iDvkGav/Za0BGXnlBYTyG1PRxTVeeJBXPidv1Rs6VDwBAecbCCcP6MaSnkm5
hDXes352F1Ai+eLsUi5p+ZCAdorv5tnsdk3CuIEQlf3sDy8QlKeYfbVtJ1IHkj0dXJBkwkXbiRtm
j/N6HnLBoXzFUPWGXBjAiZ5rjA2SMry6A/+7o2/1hzY1sR15EzvhSWZOL61b1AWZchNzJcMVykDu
XSyusrofXbBpc7MAwSYPIi3Q62OaV3e13GJ2rbOEpvxFJafcpOOCCWjkQFNkNcj1iicDDwKkPEpI
SzvQwiUYd2FV6hlGQde226apBqWCUaigCJOe4vEtLp+uW/Z6DfFiEyqVp2iYDs948hpg5OaE3KG/
A/lS4SUYbCl1a3S6x8xNvf7rdVjG96Qr3VkeBCFHpt9HOGgvrwfOKjK+9epIidGDjGaq63hMMaWP
VhgV0lhqoP7G3pVQNFGZNYtXJTMxd76bncwlOWfmMg2GYft0VbsvK3FOdNi+fBqcCtsSUKkaJDJm
8U11S4sDX/yJBcrQV7o8qyl43c3J6MggJk9zhdWSgnhSqule4RRHqALGk/k/5H6/TZN+80e3NdYR
E889un4NRnxQqj7OlrYrbH7PNon1dOWCRrkgrlUKmcyRWAZI5/zgXox+FmHvycUuUdx6ZLSesL4f
7XaUGtQQArTGQC+57r9NrGXia21Ty5CkUt5lLHJRngkxC07Pw2DymSUlt0iPruBYpVe9gzzEVr5f
NweGXDSZVsAVHCeTSZwRt7s6e0gDBgAr1NKsWcZYiZNP5otAOpHZv8oP8JKuv5U8vkNaqeZmdodp
vW305bpsLFOnmzi4Mftr0lUGFwt4LCuzDT1pwwWmYfW4Cllw2Plh2PD3DOD16+Vv3aQL72Gj9HPR
4VsOVo4xEg2E2rqtncr7eMdkVyf3uSshnybSmlJfV2QfmkkILcj1UviCcQqwpGCx6Ouf3UQuglEp
jJ8rYYUkA3Hfj7ZNzNtdLruRMrjXD5CllVQaI2hVGekcgoKv7MXEU1mHxgindLdsJio65vTJw7fR
OCApsroWzfccqw7FcMD0hokmCsup5fFppPFByk9x6Y3+vhDtvGbFbkYUpTdNTO3f+djgO743IPET
jmTDbhtaIkifc8uwfzG3Xv9O/3AfNlBXl3hJ1+j+uLLKhEAj85XiifSUkY3tIGuMzRoMtc12foJR
v1+HXJf0gkjMYZFENzXfzhVZPC1MSbobhQELFsuyEn6OrZbecbyqe9cB11PqCyCVLwRYE6KPZIqI
NLn8PaXYeqxxsHWVvMAQk1jIFUiVbvCEe0/jwm03GYeoKm4a2d/8f9JQBtzI6jyC8fJXAV/CNBEZ
S6w9VtFrPThfpKEMOB16vZrJPPGMWZoo1UxDkcG4cZcNT4J0UnOGVKzDo3OBpo4yYwZcND4l3euE
DaLpxHpyXHfqF5moFKCNcymSfjGnjTfSnqzMNbDIFl0RFqu9/R+SgQsWlQyIXRplsgaBGqe/8Ssz
ea1+eFgwhwkC3s5P5Q7LczfDhnXNYNkzPS/tF/5QxEQ9+F0LZU8fwJIAZqgIVE1OYfdP1bvAeKNe
d/W/JZWoW0c4ID1ICalmPRtHTF/e+JO8va7z/5CYXjAon5HHUiFNxIRj7Ldob8EajFvNiBTVFbEu
l2fdUdfd/gWO8hh82akhOKbh9iXV1KfejHVbKnbD5Oqjav6fslF+I5FlX8UYAfli6k5xs5N2JP1p
SInf2R3268/u6kU0yn0oaS3JEbHr1i6eBbuxpuecNPaDNjezqheMk1nliavQXs8criEf6XOec4Gm
XEodCYaWl1AUfpcdBTt1kyfNUcmM+olnkh6vaqUGBmIR81EaunApb1z2fxHc8eJjqb9qIos4azWM
XQDoh01lmkWuIq2To3AcqlMy7/jgGAlPDO1gwVDWxXVGUXYdMpDGyY6EjEjYRIcW185GRI2GbCYL
7NadGTa9nngvpKMMriymIeAVwI6pNVl8ZivgPLUjjGBU6C1GWmc2d9hCX/9ZFF0AU6YnxnE8SRKA
s15y5iG7m6piN8nR8fq5MtTDoIyOj1Qjz2Ni4fUhndEgztycQP7QT9qOoQNex955RVaoiNbGzaCI
6JVGVo/Oya38E7QMaOVKtpMdZ/+CHms1y1ngUcHNF8AbpxMCUpQGMnmrTq9B+z0XnLh+TjgPdXKG
31pXzIt8lIGJgdRyWNYNl5wYTlUeguCmxuOJyjMZzhhIdOkM1dC50XogNc7k5HfYd5jaxWG+R9Pw
z+BOtOVNZBeNxVwCxPiCdDmth1/p1eb8BTERZ5FtJWj6BtEZ3v1wkWddadZ7+y9fkC6kGYUQNjGR
M94ODu6BXojQPYDSkc1kvppuLaAoKzOMSOW4GlCFwJnqiL0FbW2pxszQkfW4vcChzEyphVqqp/On
G+0Kiy+C11/zKmgtZzd1rb+cLuCo4KajsWXqejgP0kM524JZHAyLe8foJho3eye7w0XKa/aSKW8M
ZoV3PbSifV2WRZSSYPYfQw6fJNygydO5TpKafeskDnk7PZHe0TTB39CiylynG50DAXH6g5WxryYt
C3hiRov7h17psZQLgPeH+aZuYpMXXgx1n8aBoxiVfd1/rj/2LdAo99ZLPif341nY0cZKE+y8sEDc
FN8PD2SOi1WQWVfYy9lS3q0I9agNwPBqBdxd0nTY/HvkZ5ZLY4FQLg19Gb6q9gAph8GEQ7U0sBgY
XG4xzo78sZ9Dw29h6By9EJI+KuL5Vz8BAmuUOvJoStkhdLEpc4uZxnACjVqK13Y0QprTZiid63/C
evi7/AV0VqE1c5nURFKF34VV6mplxGiQXVu5YQgXDZGoFKLOjagf2hEh9lbdtXcdll38kO/mfbmP
NvNGu68d4kflxlLueEipo/mMvWpg1YfroqHzgmGIAt06VSVxNtcZujBJ7MD0uit/NbDigKTXtZeh
Ed/7g4Nd4FEOT9VmX48j4MX9PokdX3i//vtXVXTx+8nPF0ZedTo356SRYPYTU1EOnfq9Zna+r2rH
AoTyJBVXaXyI7bToRf86xJqphy9w416KHWsgifaPfGaYqfDcV088f5y7Ar6OsdyNJSblXWZt5lo9
IcdY3HbyQyk+CvHz9ZNczSrw2CegNVdC9zsVAssg7rouhXpqAq6SwVPSvBgBGd7cXMdZF+WCQ2lE
xo1dgbUTKLBJO58LzTm7k1TWw836F7uAUGpRlBjaHfOBqLngKv6ZoEG/6WxwEFnxrj2Gu5Ch6OuN
nYvzo5QkQr2yiktAxqiPwxWDZxNbxFV0cINwG1T70jMWIploabtlb4NgiUupxyRicnRO8O3kptwa
Eo87OpP6Yt1zXI6Uijhh2yswBLhI0oX1K/vTQaXHoyo/mcOGdTteTd8Xx0nFHkOppU4jHln2FJeU
9ZItdgJt/qwupaNpW8RsLyYxKM+fCVg+MolE7TuQd892C3KN72CayE0yWy8baIIynhO7rczwlSXj
eoa0AKdCQpOJec0rACcvHWpqnodcoj3o1dwU86QPglUelcrkv6Cikzz8mW++iE5ZfN0pKopyOOIo
OmXzMU1Yl+Z1tbwAUKZuFC2coQbxSJ9gQihnydSXdD+40Z2Cskpwy6IGOpfnP6USixOlDD+swyQO
U8iEtznFne15q2voFmwsfxs/kKavfLYG3+xuQFb6OGxTJ3CZnoBY27W/gfIEVaZreUfETrG+FAuy
N6SNJPghHPlvsxVvwh2KuSQnZO4SWb9eLKSn/IA8qjK2VwNZ9Hwv2/jbzj0zJgOOTXG1HjAuX5dy
CDlIr0e9B1hRHn1QvTXtbaWM5pynjFsT6zwpV4DBEU5NeQAF0imrvDjcSzXow8OTJH+5HpvWs3hD
EnWM+POaaFAH2PNCKuc9es7IvKr4XOz8LXmuzu4ql2xJYQ14rn+wBR51hih15j03on6kgWO2MdPW
KrCAjbQmVp2Z3LIsfjX2LuCok8ynURUr0tudzQ4v9ijVbTqdecldjRS/UdDy9jEna1Q8wfsyUMhW
qXaLJ7QH+a52yBIt9R0zptvrH+26UBLdjVxosWhUWKNznpLlisqKR7SuYrjhOsz6s/9CLMpZj0Yb
VykRC43/1gie/soJjVPkZWgiR+Lul7sa9cek2gWuYjOwV01ggU27akPKhgYt0tjCkqDqmTnNwe8d
Dr0Uhtc8tmjtiw+1FZ/0++vArLOlPHjUcvyAZy9MpfSlK4dPZZOYssDaC86SjnLag5hFseADZfJB
IzCI4YNej9YYGd40NnaSspcErEamxXlSLrqtEvSGjeTaAE5YUKKnbmiLkvmNbOWbHsEZd896iFr1
lgtEyrMUaIaRpgoyytiY3eDLlT+qojIrlK2vfzKGT5HotmO0/xaiEMOHkc1g4AQEKV5qGjVST7Ia
jKmaxGd8inYLwSif0hl+XAgt4H51a7iCOe4JE4uP9IkQ5wdoIkdBEhPJFkPQdbXBi4bMG2DYpLvB
ZiEuBRmzhsi4syP6s0iriDbb/abH/rrAah6EnzyYP1O0XXsMaOLCPgt9gab0RwvbsepDCC17GEkA
42KNZ2feZo+xr18rjAsSpTeDhFI8NoUQr5MdtR43mcApbwXU8gLHABka5p5+1q/ivj2x6d/WreSC
TUWngTf+ehRQC+4e3C4nvcr+4N0BjeqCihkAEK5JlOknw9j0ATox0CSQPqkJuk6VP1l+ZoDqCGPD
PCqR8vmJeFEj8HMxM/gYR0ios4Qb0kQs3+qYpE0dkoaxJkbIqSx1Q+EVsGdDJ/EsIwrg6/sY/jhN
NtJUmRtwUGhW3O0DfjDj+Xbs8fHKo6gyXvFpK6DhqLA0RHkT5x3fWIZ6P3E/Ox239+a+y/DE7sus
OETrPQ1GxaFSHdVBnyHbYM1ui+U/2nHAenk25zStejQQ+fnim8mz6vPSJDQg2fyhB29tzJrapSMb
DUApHvKFPOY1SJKNr8Xw2A37PmR8GRYE5SRGdcby7ggyqEq9L4Lii6pqm0qs3hjOiHVWlIsQKgWN
qgJROG92eafYxa4vmWFoIQdCk4M7bFTeylj5EEs6yjnIQtUFUU+kw9BlG/OHvuisTI8ZpRyWcFR4
iSbZKNQS6i2DZkK6FypGZe1Tyk8pAt0vqvBVCYI3nJ7ykN+gAR8LAjQnuVG8Gdss2T7106sWjUe5
h1jWpXwmJpSUP3z1URZ3Udd7VVKaQ4mpeN/zsxde2Q//te5G41J+wuCwnriPcJBiccz7oxrqZqGy
cn86y6FBKP+QiJ3fjj6YrzrhgJKUrU2njD8UAutKyMKh3ANf5UqAqALrbb7PxlejjM1wPJRMjslP
ydQvgTRFRGVIMUCX+9EPcQXmmPsKQL2re4abumVr9jsVjTZoMfuhMqLhulgXNMpjaFw3p01GxKoD
1PDwRt2X/SEbZTv2G1YOQ77F5zh1AaPcRhlXWT4OACPXNJICa0fNQYWCiMY9sqIiSzTKXSh+rcxa
CTS+e4uD3hT73Bmk1ExZRCTrDuMiFuUwfH3OWr8FkG6k27qvNmrnb6973HXX9xuCfq9Kp0TQsxEQ
3Pwlx4CM0N9HWDN0HeRTy8lZ9TQedHmibmgaXYuofYUvxRa21LqqlxwJs3dsJ4dyn2wFx9//qxH3
VZ1YYFJfKch0MOk3wOQ2HDIWsif2HdPfh8FWQOWIlzfWBNm6+8XkHg/3A1YQOlvK8Yw5hCrcUuXE
W+kFMxbvmmUckkcUCK1pz6q4rCZnmqZLmghGapj1R3vu/VFUK61FTzk6jM0qGbvcVPhMG/EtZ2G0
o3yqnJwLkCi2WmkxPukaOsbhNAlDSRL+oY5Xz8H0mVQ1crWH6B4rouFRyPPAt/h5xMMECEPc1hsg
M6tE8ukWQXRJwJSyBr5vTeRpXVIrpUyLoGrOoxiJWe1H94Au/v1sPhpOiZlmMvAl2vym2U/3DKFJ
YKH9zBKbEjqWuT4Jc2BX2NFJWOpjN3iaPQ01kwhDISy3tmb/AvbWgA5SEgih8scvPM9lLPkJzlh/
5W6jTUayoZvoBjO3N6QvmL0xkqjMJ/kWgJQfVf0iqKMC8hEGEbIOk2TE7AbkVUtZCkafY6hn2M0A
HNETXkSHTHd2XwlpO6Gj/heLDdd8wRKPMpWaj8ZOIAdZv7Rf860MxKCwhOP0DSvNLfGdRed6jqVX
DpLOxKJKSzs1hoDqa/JMKMaqE+FXD10Ny399e7oltLh4Nd/WWDtYWhqeybHIktm3subdF3LT4z1p
K4hikOHPGNLwUTbqt7n66YeN+ydmcVEbepSnCALd5/sSqdKOtCYj/N6Hz6o5O6lj2P+VZeNs/wsw
8q0X1ykjKrDGMSJgWWDKCvaXdV5VGk7c3gzj9+uSrUX65flRuVnD633acWhA0/zbYiScLLYgfNdE
xgEy7FyjMrNJ1MJmTiBSHOWY8/rRsziMWQCUI6nqMvKTCgDyPHPvfqSgM2VGS37FigqrhmZAq0DK
jPcZuiejRktBpiQ4MOF2cCSsJrECZw4wvznY8xvKZ0+smad1V7JApD5R3dUxNkcBsdlNFl6KMORS
fwm8xgbr0SZwOcYdbtVDLuCoT9X7Pa8mE+CIohMPKXndlu0hVz/YAob6YE0/qsXQAaabt1qx0bT/
yoB4tqIFAOXp9bQTeyMFwNyZ6i53Y6wjEI7cYXQIBSLrdXjVjhZolL9PuxBc5xrQOCO5DaXSnSbN
BEPcMVHbzXWTXXN5/CUrohNaUQ5VZayQFUXVHW98V3IPHVmsfHYtD+DBo8cbAthaRLpcC5akGE+T
iCeVo5+iTYXVqilyWcLCydlMFV9VBmQ9ogI+akGmB+JCYYrbthUJGjZ1pHckeeas0sluwCiGBzA7
91iPz+uQOum3RHcVeos/OtnSL1NeDhVY1eiU2ZY3vl7/Sp9mWc76B+5xQzU0RUdt8SPAmBe+Ic8C
uicLs/sp2PFLtAOn0MF4Cx7Vwizc4Db4kzoZVh78xqTKFXkspoKo4xyV/NCjOSLkX6eZtXBj9eQW
IER1FuFJy0o5yVSA+Ml2zO9k7XT95Nb0eykEFf6yusmR3OPgeA4tmclgJlJkVjxLxVdhQGGIWjaP
Tm/6LgMFj4NOReZQpbWpBv3OmGRTwpj6dWlWT2sBQ51W3gmjIfhnmIe0rMHb+/M6wGrVAyX534JQ
55VKfp0HM0y1cbRvolN50RNIKMNnQgqBuW1W9yXr3IjAi8+vluhEKSQIVKAs5qubcHSMMGKEWdap
UdY5Y29QBwZKZJe63fX7kNU/xxKCjj5qm6OIh98/5cdAOWJ+f45ZAWg1U1h8FyoANcYQpzmRIUB+
HGyETWYFXo/mMlwc/wWp2Kduml/XxoseUCGobTolHnjowbQjPfhw2gfMV96n+xoDUv42sspncqfS
7mK053abkWPEDCLPpxvBQl7qCiJLXNo2I+TlxArEssor5yPvT3m7aSu7N3JG+Y3xCT9dQHS9Bvcd
4IoelPbVtI2K0ikFVua6GtgvUtEXDD2RhrkmF0Z/PlTSw9AYptEfQoO5un39+C7lBipeBGlU61OH
z4cduD/BaWP3cOMYLkYrhm9qHnmZ5WzpLkCvG8PY1k/ygkxFDWGQpzIgLipo7lrldUqe/IY1KPhp
Oc4v7byA0H6w4bH7FL4dtdniLb0TXKk3Jcxk+Y+x226EE+/Wu/Ie615tZQdZvW4zMdsU11PpRUmH
cpVcDk7NhrhKsmeYA37hYaW6PaOFp/fYzS7runORmXKVWNfcJn4PuDw4yhIoqrUtL9qR0NrXQwDr
A5KfL1wyFkDmcjICJ5PdsN/Vwgm0hdchmEdHeUy1L+MgzYGhPXC35R0ad+wetx4jtAjxHGezEmqW
OVDec6zipEpb4OnCy1QdMhDmVt0Ln54iLAxlyEZ075PnWly4Kawg4XWhDmEA5yUdtoz9YfDVNxpW
0+RPLMHW4/UCjfLTvlTk41gDrXXLLUxgB5py2cbuUzhnPTBFhp9c/3ILPMovK/U4yAPBI2up0Lhm
NRXaZStovWCpe+4rS8DVC+QFT6ccWY+nJCPIyFXca7c5jFvCfox4x6IXWjWuBQzltbpMUfthBkwZ
hI058NhZFA/volpvujZgXLlY30ynvJcs1lIRpgCr7XKruaTOpX7vUDrM3OkL84utZj8L0Sg3VdVp
lhYKvhg67tXSIlpSHIYcKikoprLDLkNLzUxW2elTz9zZRS9gKXeVaWGhhecaCmqjCQZOiJEnmFUX
UqzwEyy8AW3S2J48hvkRca6YH03JHY99MbWk3t26vavuMFxt+1/90EyPhDSkeWf1IrE0h3JlYRYZ
vUQKKhEW8+hPmfEzCb1heGaItepVdFygVTxdoJJP2UEgZlKURQ3usjek7Uj6klkqzpGk5dkts4+Z
hUaZQ13oIoddpCS0ER4erMPB+h3f1TyJTA0y7GH1BC/VDppgaCoHbCkIYQ6+kdozeDrbox8NtqY5
f3KGCyBKJf2JG+OQfKraFnfVEW8fmCoN34lU/6ZTbFUTF3BUIDUaKYw7UvuaMPZMdpRlMvjFyXML
WPee0Cp6x5CPBUipoqQPWZvoAJS99I6kQ8ZRxNoAb8KSmtYr0a39/54oFevkov3r00W4lfg7YaM5
wnlJExYY2azMcr0IsjhQKtYZAVRFqompPUfH8Cvpgyv3pM+ddPvVHrufa91TLxCpaDcXJafNGRDJ
Q3mCZQxej5XV7TOpInF3LAJgloB0sBvnOBjyEXAYYXCwrw1Lq+12rxxG3PN4m+esYc9yX6vx9SKh
Tll6n4H5MlfOOlP/VaD9V09Yq1FogUPFvBzcHmI9nE9S3skW+inQKCpvZUQCkqhzW+ZrIPnLPwWC
BSIV90BGABYicpj8zt91uL0aB9L5F+9SJp8H6xApx6LNqtGVBqDIAFjuJp6AJOVfMJUSj3FNJMqj
cFXNCy0xcLKCKprN+juCm91iR0idYT1tYSfYuV0xSg8sUMqrJFKSTfkMUEW6x9LNodrUBcOPsM6P
ciOKn+A1vgDEf3xHZUQanXIgKlbHyC3B4b0cs8b38Xew+Tv+d+Fe8JqbyU6x7werF1gVaZbuU17E
CETwLZ0fD0rRUeTUlpicaST8X9EMmoIlSDm9UQnEBOac8rbfpKYKJkJxwzQrRpCh90iM+d9OeJqs
8kbfZbvMQ2ZwwOyP6KKA57DazBmnR++USEW/L4wKogWt5AZiBJ40zb0eORkqblAfqO+w3Wom7y2G
Gpk+N5pyfCPXgnUd5dOSmnNKjPlrcE6J2CVKc3QHOogAszAnHynYZE6/6Vxl1yJusQh51uX5DUS/
Fvh5WbR9DCCu34vyqQreJp9xZMQkPyvcBYKKG5GcJlnuZ0ja4ilFN0140xrdZPookFtYTZHuRCMT
GLn9uvleMKkYMomlMvIFxIpKL0HzlS4cmgQvlxOLZ2VNOBCc4wlJNJBr03E4bQaQ4qjEmko8e0S3
EueIPIgJvvgJg4p17UstkahjbPI4nTgBSJims/lCtQVO2M0p61a0dnJLGOrkZtCD60qMFDstFVOd
vcwo7DE8aCWjpXbNkYt46UO3vYz3t3P1YFE70pJgNHISCPldtBH28nZyRYxGsG4Mq3nZEocKuIkR
BJ2P9ncQKvAWSm+oSONJES6vPrbM+8lqWrZEIx9xIVVV5XVbkhqEseE6s9yKKHsUh8SrwSytoJqa
owsnjx2Gt1i7gy1RyTddoKpyU5QScUoatqt6pTuCLqJXTP5FcPhNarEIZtfc7BKOisFckM+SzONI
C+GxaHqz7k/XBVo3qotuUMG3DnMfXeOQR9FmN4V37dPSRdX9Z1pGlhEHf1SIW0pEeXWyQasxSFNA
ejO7Mp6yDAuav1WsxDaYFUbG8Z35eBZfS1JqvxQ66EhXW43+U0hZ/dXrnuL38Z0fbBYAHRhMpJRc
XuP4pu+OEu/5HaO4R74A7dMXB3amMVlAVGmC8RWSXirxm8a/Be2mn+6LelsnR7EaGNGQdWBUet5o
rR7qPMC4ybDBP7FPmohxIWZBkJ8v5NEHAV/fIGGwVAoXe6lKENpLMsNQWR+G/HyBIrbYsJiUECRS
wVFVDA7vu3rL2uO4WnhdfhzKHbQaxi6mnLjw9Dx+A0b5eiObilerJlHp4JaV+K++AS4hKZcgRIma
hjIkK7GfEhRO40ZxyPYb1DEaz7fJ/5SqScpqSoyoYrawK1bz+GovtCgIUHzkTDymsz8eb4FGLFEl
9bwB829vhKehfBg3+RfFGXfjdB7nLz1WN/6q5ixAqXgpC2IlKylAEyQAVfmYzowBoVVnuACgtD+R
mrpsSKdhBIojLr0pDQwuZ7NXTBVmMxhRmSUNbQdFUQ9tA9XJ4/uouJV797pnX7WAhTCUBbRlEAyc
ht9fhYcIF9D2hfnEvprALCAo7Q+jMJ500sUoguKk175lERSydVSJQdXE+i6Uyo+zpiSo/kPbcpA7
1s8ip2yK9kHhTmP+dv3U1r6KAqJpQzMwQ/up/V2pM6XJI1iXJt6U2imuGK13a19l+fspHZ7jVGii
HN5PjLaxcpuPr+wJqrXjWmJQalyH6pwrFTAUs8TqFLB8PKlfZ7Qn6+K5px29MCC9aDSz+M9bb8hl
aglNKbXSKJowJ4AmPD/g2sEUvil0bpuBPGVyuy3hA8XGFqk0C3Fz/cuxTpbSdymPhqSScffpsoe8
/cGHjozbyHWM1RR3KR+l8VpXihlHUtzKwfIxBwTo1nzUToQJx7dExjVkNbos0Si9H9BfzunZGa2+
IW0/wn2773fYK+CUnvQ1Y9SUVlPqJR6VDOadYvg1+XqQTjGDTefpW+nYkicN9F840yYQLI1hEMwj
pRLCsY/BEVMD9NdbYvOk2+AGJEtSwC40mPPX65+QYRz0k40Ra6MwqeSKnIWeJqebqh/thmstIcPW
yKZ3rsOtRsrFmdLNJWmS+2JGjFE95DekHI9rEYqD4dF4ax1CDx0emNMlxMDplHGJSTmZ0BCw4KYE
pnCrgq2JtCXhDuuRHogMrCms12CGz6SfitpOxqIz9EFZfXaojX1bsConLEOgN1CApa8NeVI6IW5l
vkl2guBUtn/713t6BZ486//8bpQ7mUceN2ZSFlLMKgUnBd6lQOqNl+4jIZEUbTIMJTNS/XU5BVnk
sfFSBskwBapHsIaYh3KOgjmBIwjv0NEIdnRsO8ciUzcGOxJz4Iv8zk/KssCkXFrCC0GOlcl4TXkh
+0WVPYkUZGsQ2W2d2JufrKNdVZcFIOXV+oAT66IjHzMC9fCAUiXHKl2vezIJZBOCpmiaTKukHPgl
Xi/TX28200kxyZyTfoemydJBb949v2G9zq4e4wKRinxlqsKNlThGaci3GIbyfM2/q4yOoZdrKZey
gKE0JMu4vmp5CJaPil31X7vs65j5JtgIGaFu9SuBfNCQNPBoY0TtY4Y/JmnlV2WCRKjcxfJLKDEr
Aate6oJA10PFtPb9zgDCtMMEtMsdOXQ/ZBgMkxDdfKtl1Q8ZEtH7C1OjVEEIDbz/kfZlzXHrSLO/
iBHgTr5y7W7tiyVZLwxbtrnvO3/9TbTuHFFofo1jnZiYmQdHdKqAqgJYqMocsldh3hHuRxEPgEm7
cVNnYakDoG+seLEbdMYIbq/awU7D3H+yi99wau85eYr+KBu+YIiUaAu/aYAo8vM+zWJthrES06YA
OoW27ASoqQU39OOTTzG2maDWaEyyAEdPlJfaEY3YSg1ZWzCl2p1bXDfXxr+Q4NqKKg0a7mgGxpX8
hCV/6EgwTlmEtzVIuxZJb5VTejPNicNZxS1fBNsgxl6hPATaE/rvq3LBEigVJF6CBvOYdPY6dlNf
vaYUWdGu8jN74lxCNs1awVFPWsFBNFoIhExobN08jMnF2PmB4XFM4mEwjqFUSaClDTA6L9uj0cET
7ilXjYyuIvSFUToeYbSU+/OoWyGwXkfGPwZ1KPGgAtAKgpfDo8QdueBZxRwefUCmRUipVU6xRzXb
o4RKqZ08hY+zQ3uu2wueKiPNdCcRttos5lacBLo6yHSz6DsoZb6M9xA39nmFne3YWuEwGVcXqyGc
JuBEl8JD/0RHLQW3uNAjGwoU/4b5YjN1fAAqTPdSDurhVCgAmExeIT93ga+BsEExdjF5yZVbedoZ
jSeEoaV+hRNg5SYKUz5KBTDJaBPCLSPXrf6kkJ9fcENTwuiPirML8czEV6Q2ipSEqBRl+1761QS/
z//+5kcLREr+AWACOIk6s+nBUP/eE3KZecEt+fU+ZyyONu/GxIVjYjlptVxQTcBpV71L5wzUe0jv
guCKamzz0DZiWNMUHUNa+Jg3Tmp7ppoTMESPvT0bGCOQr1qJ16G0gWCAfx6PrgbYn040vTRSN4OY
mo0tkoepvC1GTnrduv59AqCev8qvY9dkbYlRYXzILl70Xd6lV+1ooTiJUJIscMeiBsFLEzyjGJ+r
ijFoQxGYy+KFutt3vK/zjdQHoyjhr4FH0JOzsEySaZpyumo91FPj++MsNjq0yzchtUSb6kxkvsBB
5YCyLQxJKLfGMgAUJOVW3kC3YLBTnrjW9tL9YxnbvZBCPUMfqT90RniDu4zbzTxVaZ4djEe0YhT0
YoKMo0UvuVRbsfpURLLFSQs8QxgfmDLS99UIQ4wr7YC70XPsj2/Po9PvCSYdQGjMKYzy8Oi/r/xc
naCWTSieOTw3sUMqrmY6XRfm8Fs7nclkHtKVSVFTBLxQ+5TQD3c+27gs96UTe9EXCl6f0Njrgzb3
sRxhl1pX9mQnu8ltEdVCP9qVD6Gn3FfO+Q3jeQVzm8iiqtPmhK4fiMAmvxUOteKfh9g61j/ZxFwf
ILCn9QtdwflQDVYKaQETN3QNhHcQL7riV2PoGp3bMeYaoQ5g6e5xPNmkvB3DR9CqWe1yoU28uh31
5VMcSjeMq7l4oh+UDqo2L5oBcbrL2QWDAW2YNy6FV+OlvU3cfjfwfHF7sz4AmYVswjgzBwGAmKGy
uvY5n28N9QvjtditDxBm9ejncJ6ZABmU+0zbk2ywzInzzLQZtUeGTl3DISgxMYW6z1QpEXaoM+4H
7UWWH8673OZCrX6fiaJ0AOuiWeP3i3bwxKSw20XyQWjAORq2SpuGvMJhokcUqixFixvWypMOzV7f
VTelTcn1wRH7C1p+V6HH7Tbm2cY4AcnGxJgCYCqaU/+gBOalbdyCePNh7jHsQp89Qy4DyXYMryxl
vGKZZSWoCxrDlW3Qro+fynf9mgp6BxeNn3LFvDkews7/DyQWCqMEXl7ol0Ik3vblwkl9m2niwySW
Z7/tg3oWYkCM6XMC0oniIk+fgrHmHImc/WJFVjJiTgmITbBy5vVkeq1yTxLOIciDYA7dsYjVcpIB
EYjf4/ZGT/bcCW+eA8h0w1YH7Yxu0RxyBfSzc/FmeLgfPdAqafwo5eg6Dz358XwM8zyAGr0CJO2Q
Kyo9mYKqdI1R3cmBsftvEEyaEEB2o4I4DR6QdHZQyraaSRwn2/pwWacImUkRsj5FckQDJ7mEEMZF
CHqE0SsfoeEIotcvfLigIYHyyoK6VgHd6+c1W0JV00Pqa4Zq2Ite7/Js4GzLpiPgi1ISJZx7aKVj
8g+6Hqa0r7Fo08vg6B7al+5Nu3zBm7RTQbkr/Hl+j7h4TOZRY1HOS5pjyd1sH7nbHaLab1R8AyUI
YvGKmFvBtLKPrQksy5hGeog1bJe9Vt4r/eOCsczzRm359hqD+fpXwroYlgQ2BX1udUVjlzXnBOQt
m0KvtavwqRpZLwiFUK4ooU7hJI6xNx7RmXMoneob7xFlK5muLWI8LyzlVhsUwPWFeIENs1XQ2M1F
aBHCayDY/LZdY9HVXZk2JFpv6PQEHKG8/VrsK1DWad+zC+G1+IES2L9oXOZZx+SiKpE6GZMU9Bvw
MRTQoypcJulFN36h4dtQwBGH4EVoGeyjTTMGsiBEOuJXql3Sh35fSF7SlPvz7kdDhr24rmGYBRSz
CAzbOWBoPU/dGXsaTBJX4HVz1VbWMKs2txEaPRoNJ1/6J5JQ6fpBOpv3MroZSisQJoeTpJK1il5X
y8zXIErTcTscTzRx0NLxaVeYFI7JFrNVKyxX+0c5EJDOpb+7xJYgZYKXGly4YvSXdX7sLBD0uz+/
U9thvDKPybZoMGtFoQC2agUBCl+pG7rdThL8Bq94pYdWVZ5Y9HZ4rSCZhDuiytJFKTUXo9QkRhE2
PMj3mSVCcuH9TYX7hsPxFLaxPQY/U1risw35EJJD8cFQQKKHB/uCN2u5mdw/bGO79qQ8kFVxAVDf
eUJzYbT7kdeqtXniqwTM2aphmjiKmfXDQ3IQpQHcnhz0BifksptlK90n2lHvoBa5IcBDZDs6pKYn
QRcedwzzeU7qBiCMVm7gJL7pcHtk6OHEZo+VfWw/hxYndZm/o9HsUfqo0L8eRbd2Eu+g3DZNlFVU
Y1EmxUPs51wvRND7gI4l/cJSXyovPHQH/U60VVR9+x2vGEID+cSyFRiTS6RgGnQyASwVLidU+4iG
o7OSbXE5tMMvTmTzwJisUspZLMkawMBohErzbFWPlGZPsLVL4yFEv0oJ5kU8I9mZzbtab3634ur2
z6oyWaVS80qS0eOOA4D8qfbLJZ2jHiyypxPwEepNNt6fXY7BW7G3BmXiQhPyQeo0Gcc25NqS7/Vd
5A2W+IpmWcNqLNTxnczvVPs8KgeUfWIfhkCvch2rLA25RYbvXYtO4fH3eRCel7IP6/qQGUbW0L3M
/8zhcyw8h8uh1veZiUmCi6TPwM93J+TPDW8aY+v0W63p8Q9bXYWSOa21Fm89tgAu8OFX13JadHme
cjyfVgBC3MtxZsCyZE90h+reKd+ptvmAvmCoVdDHhMjlDfPxNo25n6RTvLQFBW1BeNxImaUTwcqS
v2/DR8vAP0FwNH1lGto7hjAw4Y+DuYuKvfmlN5g1AJNOQrNqw9gAQOdMTvAngtKc7sYH/PdRthOr
LiyZ1+GxeV9YYzJZRTF6uU4Ilk5/GLBdtPFNt2njG6Rg3MjlVqO2Tu41HpNJCqXugj4A3mirJuQK
6XD4tJN/5jZqkw8CGJ0mBSTdPGZebsQxySRo9HQI6doqvuGrAxr/u2cISP8Bomjx2Wo5HsmO0TRo
Wh5GaubchK7U6e6iZxegb+NkK85qssM0Ili4clkCTDdfq8WrBrFHTUssTFg45zMWXZ4zJx07UlPp
kZrPNGHRyfAe/KeNK/gd+KjOw3DS05EvaxViSPd5l1NvLArQ8ciXX+tHBq02ngRlzSSSySaovusC
MODCEaii4wIRPrx06lAhUkord5I7fX/eoi3+mE94TG4yzCQNYmjt2rMf5050K/m4JGMIZdjJV2Fs
QeBE8sQrRJrLAd68dq0MpS66WkuddKSoFgC/03ppNqZNLiDzhlcorgQpLQ6cuMcKi8lccaYrxdIf
sUSvvUer8F66BQ8W0JLJ+s9wTNIqhL4P2w5w0WW2Vz3E8i6GNC5ls/gXCoe0FHHOOCZlzZmKodYZ
aK07OeDh8WYQU1mdK9v4A15bPtMRb+eYXDWVYis1uG9B/gzvh+DOiJxq935h5tEbbV4qZV01UQHE
NBDLMlSYRKsmXcJlKnvKi52J18Popmz3YdN8oYSlrpBYFyGJmlYGkEQRc+mgtWs4x/P21WOFwHhF
J2C2RpOAMNpF5BZHXhXNMW4gIOTIM1pzKSMbr4K6fYAqqL9g8kWEJjmDasiZ2GGEA7+N8uwtZRgC
q6QvvwqvtHU8Si3u0PBm0l8hMv5YqnE7SBMQIc5VvWg+ramC1r4crd5RPOUlALc8NOP4n41b2Rm1
ach5gBhWP1GrQztFNKQlgBuH0k5AKSC3i8AOf9dOf6RVnUqPV13dPLgNPBSAMBAaeRDZ+JzGpnCo
5RmK77YCjmpQ+ENd1K+k3btqANkZhHOkcgGZQmiSDFXdFACk+vIy+v+ExaI6gLTHVt/zPq22Lgpr
82jyWWdpYeyrQqDmCe4QpC6YFSyTy6N5iqKBmxiPmNCFlVBkYM4CIRWbuWlnuEyt2AFukZFyN1Zc
YojTxPUZhonxpStCWRQBk12CTIFWMhSnyazjEBO36er0SvIZjAm8Uh/yLpoAluB7dDnKF9IhH+4B
fnq2fcZhwm0k8SAZNV27g+HLDu31b9wcopBfbBf+jMbk/rwVMz3GZkEiQ32Zf9D+09jWrzCfCkDv
S3OpnwA1pqWxK6o+KFM4YHI52+2PGP2axn65EHAlgmTOgnIlJVg9fzfhbN0Jy7Rq5lXQwUiti0E2
5w7SpZa+JcqrpqGggO5egfPguRHUn61kgnrq5NAoFyCSO/llONqnuumAikniCs7fU718RmOCOlVH
oYSGGK6x8m0VXU0Gr5PkNBN/BmAulVEfL00mAwDdZe78VHhQ6D4yshF09OZezOcs40QBO2eTqGKl
qyUQ8ycwiO0oazsY4GIUYmgY8DSOOPmKVcAxx7QPdJr088kZgosu3WcxpxeDB8Gkj2VY8ianuUop
k7dFRw20nnbKEO3Pu/rG/eDzVjHpIzH0RUnBRI7jBCyO4PXF95mC8cDZma5RD9nhEYCDyMnCbD15
CaDamcNB7BbTrGDJjB7ib+Hl5PaPfMEKXmCxpWSxTKY2oIEV7Ys9ZTYFxcy+fdHBBwRyikeOaadX
8U+LyZaSIzPpBIkAbTwsXonu/NLW3c59l9riu+H25kGlANMUEERF//Xn0xnjKaNUKBO1DtzMyP2z
YNWJO9gD9DKgWJ346U+OiZuB9gHJto8u5pDmYPqHieibWY61+eq5cU18bQu33LnHzUSyQmNuV0kT
hiWhh5uw693+h7oDHUO1g7fY+SPtDFoSrpAPD5IuwOrG08VwmcWAgYpxnfW3puadX8HNwF6ZxCTf
sIrEMZTx+xNxhhyvJ2NkjePbeRCeZ5hMBjaNoI5JABQJ9STqGWJiy9e1A3pWBxzd++LveUbg+rRP
A/dulejsl5ra50YhtwNSYvgY4Y1e4QlSbofyCoG5vdVw9EQDKTIkdVLdEUE1E+zH27y35QNIG3e8
AsXpZ8xng5gE3E5FASJYrGAjXbbtq/LLbN4GhXPT2NAq/YzCpN9STEfMgMGoHg+ikAmilBst5mDx
cebxroqbnrdaQCZbkLgLRpkAa5xfJwyed/eVwbGHA8Fmh7ztZ22o4QWj6MtyZg39vcAjdOBhMDlh
gavFWQeMnvhm42vxK4l597HNRP6xVCwZnibpYZlEWCrwrV3GF7FbQkkngzpHd7zl8socPN9mBaqG
OYFE1ULd4FBcdnv5Ah+RDb6X8WKGhytuWt1K4pAegSCWBuVLzB58znEVpNXrmfp28Brc0emTANTi
eLiaj3JvX7ktQWBcVQ2NoMWKrQKjxtf1pMCGgRnNUfTCl2Nco4PY/0LOwzFoQqoeY0IGexoaEWjk
khI4jdM+6R6VCRhvO7f33k/DgTscsHWTWQGy3t4GmHclOQAVf8aMYeJlP0X/vdQQcImJts6lNRjj
9mFmyolBQ0sBw/Cyq2it4Upz4syrRce8inaUrYw31riZn9aozGnYozvPnFOgou/4jUpKBQ75Rd5E
N/Wm0fpvG8hGgdGDzh96dhjy+ZNeN7f0aSl4EMFxMDvoL+TSyW6uqETFpBSIL51IdsZVPPThCLh5
vOnJ7TDecezhATDJXQ0XfezolnVOXtvTJa2+GaOV49s13Q9P8mQVPu/bbjOVyCurmCxvKJEUhDNA
0yfBRBWs9g1Hvco0vG/S2voXCoya+IEHYa7PuSTV6igXqJFVaYmgzBKt+tt0H+9LMMCBLffn33NT
fMZj4iBowQKA/8FUVoIHR+Ohinfnt23rfJFlBVQDMtrGoCL72aBYk/tUKVp8vCqgs1duxPI24FFF
Hfu9PxftYYWsoxEIzxKixM4zonOgqrMeVqBWiZ6rQ4q+JFTTx2vj0NYog9lqab2z0QwY+4Agdhk5
4yWuvN54WSBRe1OK9f03FeNt8z/+MubmmMq9SCYRR9EieIvqR8tOKzgfnTwI+u+rK3YqqHOcSoAg
5VOYXoz1PuN+127G3mqBmdtiWeZGpQ1Y4NZVIOBFBRnQ5f9sutAo6GZLeaM6W1r4pRS2gmVvjR2U
lufqCEsnmUu/He3ee6sxXTXvUkviloN5a8nkmKzroyKiSWwxLdAv4rk6vYsc0zZ/yP7ozPimBgP+
4/kI2Xg0/Oy9TI4J+2GWQpqoEwU9dcJbew/JkAvdpo9AhWErN3RyO3J5ob/5VbOKGrb7JSe51BQN
vZbtKVXnciHd6vZwADM9uDrl2/T5vJ0cH2LbYLQsAGdmBjOrSHJLYXCUkTdMxoNgzlexkWVZotmz
GPxmeIqi3+dN2Hh1+rRVxyVdxVq/iLUYtFgyyV9ektvWwqgkVcrRvzUuJFhKR3qOb7j32a3783qj
qNkr1DGW5RwN1HSj4mv6AKTqlvlDhEdq3ryrO2vkRd7mQuKZC4/mhqFjqOszYquA3yRPwApaRfea
6pjdz/MLyft9Js702hi1KOpo49WlIN2NXHaHzSVbGcDEVBKbchubAOgPygGdLhfVs/662AFYJ+k3
AG/Q9NjicXICfeCxcwGKaS6QlQEevbyCkeBPgpIOWg4cHOCpFf6O/SOrRORn6LNpn/+eXQd+uYJn
jvGwhY6snAI+SFtrUP60BvSoF14hmrOo7NSAnEvlXKhAoVTgTWXF6EfUr8p9dZ076cO443Vvb2bj
lVXM3UEQjaRFOz/GT5XLXvgFsVJLiU3OIcNxRYUJrk5CdFUxjJK0i6V6aDPOvZVnBP33VfCavZAO
eovfl3P1ss5mz5i0gyLp9/8pohTmhNa7rlPlBDBq86J0VxnvaOSZwWQETNxpYabg94vukCa3gnZh
Bpyr4nZ2Xe03kxXKMTTihGad1hXw9YV2sdaObqCkXuHjPbCyXXUXP/A6T3mGMZki1INOGyCzZhtV
4OQmnsX62tPNp/+0PSpzry+EuI56ApSMTFY83woZZ2h2+9vyY/FUJgWARq8PZurHJL+IIUmkjnYa
Xcl4RQ/QHVDtO/KoBd+E4Nd5w471htPMZ9DiB/6D7vnP/h20clFIDQ6n8g/NdxBt3Os3patB+Uzc
ma7wLUGRFKdjjGmIzi7AXHX+D9iO3w98xu427SIlpNeKRvtFpufR9M7//sbEA82tHwDMpUIKi3qQ
6CcSldOBvk3hLFbgyMizbmPN4NRB90X4lbvSCpPJfFMVknShHzQSuUqDe73nleToH31u15isl6Zi
qki0itQ4GKqgj/dg6rzTfcmRQFPFS+TbV018BakENSt04zGbhCfutJ8r+v7m5yCeR1wbt3Q+VNdp
LQJUgbzL7aZX0AqZaOqKIatMOlTUMpanCDW5XPJH8SLicS1vW7QCYPKhiB4LecwBkMVoLaSFgRxj
hzHY/AnKfvhKcDhuuHn4rgCZ5BjM/7PIuFIOdMMavNxo6I5XbdAJXPAK9htzTXD7FR6TF5Uibxcz
xpbNB7CDu72feA05SoGBus2qQbZYfet3vJZhasWJX36gsg0KkV5HqKwDdcFT0RDOjtAKP0s1eAb3
014byktlnvfnV5bjKmx/QjGiv0rL6Ce6upukO33kZWYeAJNAhKnpNDGGqwweWCrd7qH2s8ptnR5F
Cae8iVANtwcefeAGqEQIru6yJJt4SmIiTlqysS+itLMz+akwHjqeKPDGRoElAa9TKup96skwYoyK
cTK0AYgWq+I5qGtXWohrdp1PguUmBl2bYnac++eWSaieGiCF0NAepjMhh8eqeVSUsEOtCgpSYWXH
4Ks87wvUqRn3Q9cU5NChLIIxS4Vx+oHIjdga6v80sXK/9+p9x20zon/pKQx4Nw2D0EZCJjs1U5nk
Q4nF0yntknQrF7vMBBtX6s08HpKN6w0cABSBBprBDFVhrp/BaDT0wRsM/J0IFoP0PkhCe5GEh/ML
t1XEoERiRCd4PFcldnZON5NYWgIRfLBdG1mCDL52pdIzO2pbKFiUS2otuAS5WZc+DUZh2n1YL7hL
Tm913cdWN8mjbS5onZ806dnUFx45ytaKY7nBlaipGH3Xmeypq3Gp1LqGcyfep8tBMUMrbR4Fcpn/
PSOUJq2RWBca51Iocx0LYd4I2p2kuBOPB3drT1cQ7EDkGEngJ5MAEQuhr5DcreTyOph4gtXUC1kv
XcMwKWSR40YsNayZMIqO0MmYqDYaK2tqV61TDrXv5v4YoFEF5YsBRlrGTZc6LvSxQAxoyR5NmVbQ
fFOC1xnvuLPoclz1JI9AjlQyZUWmvEPoj2QuV8KQZt0yzJHTOOrN6PbXIs7SBgJn/uJSqVDQvvPa
eHmQ9N9XH4GtMg8tZDUjR1n2tSxaDdfBT18qGKuYFRybPA8NdYkc9WF0aZs86PCI7LSO5GVQrZX7
vz02GTwmh42zOWZCDJPK8rcqQb+5/3N+n3hrxqR7oy16FFQAEIxXiXwT9hIn2Z+EEWMBkxMUEFjr
pQmAAll4qUAQC2la8cd5K7j7wuSDOGqGupKAMhO/uYSwtgduHFQ0PPo8/C9ekDjLxt6gMqWpTSGC
HxAVJWzyo/8WuuK1goti/Cu/facAPW/iFiLev/Hph4ee076poVCEdixhoSyQq1EW9noW2echNldx
hcE+DqcTzp6CTJFDp+VEp7aHi9CfbMHPvcznMTedJD44xhqMSXyNpGK+dwBY3gROU2LoNZ6ssiG2
HGRfSUZrLOZyOJM56dUKi6fF+wok3LhlX0z34R4f7SJYaAkacnmPjJz9Yh+GxygqFrGEeXObWoae
WlzlttOvI2YF6Z+wynddnmH8owCEeFPtMZ3pCPeYCz3UELigzDbcjxW6Sp+OKgaPSX54ApP7PMUq
gvSDcvk2z4FnvuZ7SoAf2BOnL4drHpP7tKaJREWBea3b7NWL+CAUO+QQGmQiZNXK7Kr8yQkA3qYx
2XDQZKEUJkBKV1lpGXdgmji+PDS5lcu2fsi90COcQ3krQa59k0mQYpA25TyNMLO8aGX0l0p3Sv2f
Q5tJkOMio8JCD5IGbWgaHvWbnyYos/E+uzMd7tZtr6Muop6DJ2mFJZeTYj0yBkXBqXI1qlbW28rB
9EIXxYh5ZzwQD52e3Ef2/yN7fYAy/gImOA21AoDKN4snOtWNcC09TjY9mWNINXGanblwjK8UGR7c
oTqB/DXbQmQdZRJcw5F0iGrTXpOvhZ+ITxmQ9WFYiM0oKAsuYMpSaXbGA6YV2eGdib5ZAg4SKGrf
c0JhM9hXaExy0RtVmKQUaOC4oy3PiZfaUYDOYMr5FNgLL9p5eExyadTMqMkMPNwQ8CaMb8/bCiNJ
0EkAmVD5fN66Tf+Ezipe3iCzpEpMNMiZ3mtQt46cVLxSyV2qcK5tmzGNe7aEfdLR48z4BsiltFJG
L6ajN8b9kujXDT4deu+8ETwQJnGYfW2CJiZDZTROL4Kg2+Mh3ypywToPQ//Wk6y/soVZq0gbYyko
YQtGyUpLTVWM5Ym9NcxoS5fSvRSrHMDzdpkn3TmJnhSkhV0JaFe1ydLql8xwzhu16QAQItUkURXV
E42TIUyjwVBglIKun/KSxJzfP31loWflCoBJRkY1Bk0VlGAkEi3IOkNzx6e30tQWMhALo6r9PuzE
q9NvZ6UVLuN5Sz1ooPUvYqfoj9oPgaPsl7sFlNPjHk3UHDN5y8i4oF6Bu1aegZbJv3XzNsg5N9Jt
V/jYJsb3+rJvoYZXxU5NvgvoJNJSiwQcG7bvGR9Lxs5btMEYZKKArcJ3sHBDn8NKO/Xx9KBAQnDw
KZv/eefjbRI7c6EU5VJ3ORCDq/xedko/tVOwGaPGfODPGXHWUKeJd3VLzMK4qkwNrp7j1VqRH+L+
sci+lL1Xa8h87RdmMoRaAYsM3aak0/SsDy9RqZ9c2lXDe06k0XOak/7xC1aKKZFHcylN2CRGxB6n
x25UXXncmwX3TWXzWFoZRld3tXp6ahpJPsKw4+SPAsP06ym3MD74RKdXG25D6fZ26bppgN1RBm3C
Z0CljHucTEns0Jc+KtRluuA08Odf9BWCyp9VI5dvcXs5PzBpmK+MTEDk0WcGMI+kS56o5FZUP7US
5yudZxqzlqOaCG1WI7FjqtUl3a+pBXHVqHCOj+2c9GEMk3k1kIiKQwvfwMiAql/3iXc+enmLxWTY
YSjHxkhSnO1o5uw1XMfy35rYgdJo5ljCWy82u2pxGiw6toVMN6NmB9NtEu3OG7MJIYu4oxPTxFMG
8xEO9nlJiRcsFiF+qjqdcBmq/nmI0zdzehTKBu6SBEPnOtvmpEpTplZTi7OWyvmBus8nN71jHsDa
5/EOpO3UugJj1iyKwzoA48n/j1d86TuC3X6X/clV7RnyiOdt216+D9OY82no5EGFfmrsxOJdS6BA
ei+knOWj7nSS6j4MYnueoBAaqySEQeF4V6BncL6VQeiTfc/nL7nCP7YojCuMiSyICrUlyGPLGHet
MtpN//38gvH2h+1uIkE/ZdIAczLTap8odTblW5uIO3q0u1UuODu0fbqv1o/Jp7VUpkM5wyxRtOSX
d7mKble+jC+mnzuCwzvcN9PDCo/JpdI8yL2+wMCoQmlQdrQCTdmxO8rcUY7No2mFxKTTQtdJPbVA
EnaGT0W3ckj06aB7ojxuvHIWx9PZzqdkGKMhUrCMnRjZJQgVUtFVzfvz3rGZulcWMalVH9UiQBtX
7Ehk1+W+xFMj5v0+kxwmEo7F1OL3C/VNhRzsknBqOVz3ZhJCbyqTNJlAiMBGii7SxAmcUrXrDMQ9
BR2L/9LFS4GCDZ4f8dLCRq05ga0KCsg4U2/yJ9mrPLy5HaW/n6DL4/81KxxN5Ss06pKriwIJe3HE
DQXB1O7jYVeb+5Inw3JsZTpJeCsMJmAldRzzuYBFrZtfV17ut15/qez4OnKbLr0CYiK1C+oukqBb
51RQcZb9Jt5FwVccegXBhOgQZBKaprBeung5qFdk4BwOm8lm9fv031f7oTSGUUT0sjiOoROke32Z
naq/X1pOJ9PmIbTCYQIzNOO8EFPYESm9H5sXS6+6pfl9VtCNzQtS3rYwQSoJhtypArZl1Ke9ME6u
pFd+LJmcg2EzF6xMYiLVqCA7VZpR7DTGt2n+afLeWjm/z/YipiKOAXPAklXmflj2Reqez5WnvQA0
FsFQja5nsNCgQPN57w1hKudwwT00fpqc+ceIBiJKNhheqTQDBDdtYElWHlm8kdztHPcBfAzgldNJ
PQgY0NkWO8ObbhkHcWc4dWKNHp3/FZy/FvM7moleB6jRagQ6qp/NrOY80YwI+1SmD0njR/nD+XXc
dDf14/cZd4sVeSCKBHczxDst3I3SUxNyepM2o3QFwexUGTQEQ3WAmEzT1nO7UV7VNraT3vmKKQak
zDBICkk9JtuEhTFkY4uNMYrbLna18nEmHIjNRECLZujyAH3U8ba12vtuqZEKahR8JOm7gGZG9WDE
l6rwK/3rXnu67SsgGl4roDDuDCXBTdQxzUPTW2YX4BGN93XPs4ZZsFYUoe05wBoV82zx2wzpDuVW
0IlVxH9PBcAYxKTqJEvKeiS0ZIHXCSgqHyjLcL6XKefRFe+2tn3rXS0fEzVh3STLPAFNfYBiAx7E
29IerOluxrRTn9r8w3Q7K6wQmTgS5naR2wJrmVy+U5AmTnglQ0CdvpnxNm4zolZgTETlrVmEjQTz
RtUjyoU5/kqnhzrnKYFt3rA/YFjK0ToMcmOZAUOVwArU6fTZoRNjkhMdwtbm0nrTNTq5+qzwmE+w
OG5zUaOlOkrPvDgoG3vv/584qT3/En0JL2fJ7+aK+7ZEf/kcMnOx05q4bPIQuzd41FKMMRO7dgZ0
6sw7hcd8ytk9lpLUgHBKD0U3VHVzdxz35XgAq/003J3Phtt1h9VqMilkDsNsKQhgxsOR5e5quc73
IEMAx/WX6gArKCaRGNI/2UoLrBn9W9pyS1LOJYy3bEwG6TSix2oG7+gmD6eICqooPXyRCac6vXkg
rmxhUsfULphxoSWhcLmqyYFMntTytoYXWEyyIL0Sj+gloJ+ulGxx2QWgx0HnJKUg54978yxisgWZ
BlMoUuoI0XFaDIq9VolOcqmyuj/F/bfICguL12O9fT/7WEdWPis2ugTdCxTVJjZa1+0SXJJ414zw
CCTfTe7ga52ld18YA/h80rBjAEIk52Yc0g0EoT0miEO3ItZ7cxJxME+PKyHnVkAj6Uz2kNnssYjo
vK6AKE6Fq0CydxQLjxPNPAzms7Ay6kzVIyxn90YbGEQrdMPfqa3eBaDxq/zwgRfT1CvOGcWkj0Q2
laoB65ej+MO+9rV9vpfA2cO76PDsYlJHkRE9nGjOnw1HFF4wkmKdXzmO98ts2phSdGnS1L6MzwSV
G7W67bjseZzzg63xQqEwUKYBVlBGx3eNCBOVqAr0sLyzn7dgTO4QMynIe3q1EcR7Rf+ZLz/Prxfv
95lskeURgXQvfn9pMAtx14Z/22D/OTzZgm7eQipHS/D7+fAtyu5E4Us1qI/Ew5aEhox0hUEXKPg2
YRai8PTATn4qN+0+OWhgj/7Kh/QKjgn+Qo1ydaTnxUyuVL2wMGDI8eDT4TBmyZjYD8xxLEFwidss
poAkPNDGbkesWIAIgmFpHsaDviV/LevAYDLhX1SoGy90FTt5cuVAPCRR8F93iol90CPOSVcDQ7ma
vOlSBkUofaugOgF4TP+P+8TkAZHkcg3qH3yFti+a5upk95/iRmHuDaOqTk2j4vdLca9BiEDXZ44F
nEymMJGv1s1YZiUymTFeEXKRzE6vcMQ2OMHPjqZk5hiSml4V5vJWAu2GWH87v0q87yS2LoSm+ADs
aVimIXTeyZdJYuGpYPRom23oiN/PA25bpKomGvF1FardOOZWH9KNktZlRM8XQan3pEgvtELj7Mv/
EZ8fGEwKKI1ZJBXdmB4ckpTEekJL6E8MFNM3a8qeUIQ7kzdswjOMSQp1FCdzkgM0kPw5flpy3if7
trt9WMVkAAhOZG3RAGCYHozyMi9vlJlzFvwf3ygfGEwGSKYxy/uFYgQ3UXIzBr+66ZdhoE0IPb1d
bofKYy48pglvHn+7PwmDZf9zCyYbQCDLqBYVwFRSO/kV2ekh2Gd0w97oaGV0KGzujZjuyOmN6gOT
yRDwkXEx6Hdftg8O9AKXorn8OdopF6PFp9fdvpJ8oDHZou/0cTJpbxI6UKt970deOLjQJzk2MM68
7Lp9W/xAY24NitBlGoYp6G3x/Y179KIdypX++WjmhdpJi35eTCBfAU7t9m5+Tx9Q0a38XQObencP
4hyHZxjPU0wmgWR51eQFbVYSoYIVWyiDTFZ+RflaU9nK97TKXP2bghL1wDPewvIZjoJAwDhFO2/c
9kl0yDdQxY5W8v1dw0e/I7E1P1bjLn8+v8ScsGfbbDOp+H+kXddy3biy/SJWMYEgX0lu7qAsy7I0
LyxbHjPnzK+/C/I53jREEedKU2PPg6bYaqDRaHRYq1JL5ldw7APpUapectElIDAWHuk0NVOF+K8h
03wkxUkNHwptb/ZXSvcYq/+Eojl0kUack6lajfYSs5k+RN+mjBx099IB6fJz68Z5FMXXGz9q2QmQ
D4R6pXwkhsBdihThHEiG2tBvp9UNkVNPgHzxf1Tyj8/pwfkN6kd6ojG3r+d7FWFmmLo1IoFtISLH
b3H+Im+sNK1TWPdvKhk0c5/k42tj/EHE97B9UVK+n7bN43JIFChUztdq4SmlIGG0XrH9c5dQvomo
KJQwjUwIyC/nS+0g7Vp4o/q6/v9zGb3G5P91shiC/TuWCSM1lXv2DshT0GJEplvHw4ei2LMILqpA
qSbKlAi6KOF1XL9I2f32xjPred+rUZkLKrIp9YMkxfenntqlMtmd9cskN4pyMvrHHoS92+LeCTfP
+nBnX66tKB4NtjdP3U560gCb6l9KBMiKjNhHmEdmO7ClHucErGYeFZmpZ14pngU80/KC8RkiHHRQ
BHcFyoksm/MHYzeWZcEMjx0i5RK8Pp5/mzm9MzvoO72TbkUza8Ll5JxDUFsJ1QMc22o3OWDFSw7B
KdqDXi2yhxtJfPluh0yUL/JObRj2PQuZGMeVFdndvj+0wOkJSly7sh18MLvyx1744q6cjn0nsaxX
Uw6eVaSe3gmfC9uRGX31jYsnydQXihSxHnWG9aI74AnQ7Ah7xmpF8sfSE2eFOJ+hAvw9DF4D3WFy
dDlxolLgMt4ptp1FcD5DqZNgakvok2qM5tuTMPbutLKToLqHpvUQZHgi6Jrtm5C+homLJayC3Ohi
dqUH7X1UXca6V31siOvs1l8Dw4UMpZhz2muQ4X/tdqV5YDxd+rMMckGHTCDyBJdu5AmfdSLNOA/S
+qhEKSYMEOU9u+5vde2+ywWFve3QkvIEU61vTo3BXvnmeCNr+6ocnUivHEv9su2gBP7pFf1lsYJm
HU1VzkKiiYD6xf8ZaqJHsMghKVwcUctVoREmIgadgmTLXwHD48pfgtvKm4DDsNtWSGTqfEW0jIZs
1iyIk+86RoV98sGjxvytD7CayBM+PgT3ySsu1nIF+zAYTR3ymp3isYqofzSAcwUWPLSaSILwUvDU
oTwlY6jK6D9kr3H9TvGSQ/olqOzqClPDD40b36suMJTyo0hHgZHw1dABxUNfZ96jTy6N/iqjgrKh
4ECpTP5iCX2r7AEagu9TdGqYh7YN7Kx4+qRdsF9iIUSSinmuWbFLuakeI1Ckx675EGiOcaM4qisd
g8IVSBQtG+8nTD8w49fsjNc9jkdU4xFrqDfWvjuyyCa+mgRP7/V1ZASXpqLoMp8arBPit5SV1YBk
HmJYJz5IokahdZ3+iOBzg6Sv8yJkpQdKvybzU6oetxdN9H3uKe8PM7jXfTaAQQ9Zf6WKWCRF3+fu
2pqCRZ6wJYqtGxmgrY329XMKcDdtX0RSbGYQkMy7Vo+cRkudbQnvONTzHjAdF5asBKGZaj3WSN7P
HmuoC1s7OM4IYRlYffRjW5xoxbhzk9ZhpaascmqQpwqSJFlwMtdTDWd1uGPSUNBTazrUmVRkEylQ
ZhJ7HNCgMLpJMezy7NoSvdLfeQ+eZXJheWA1k2rKkKnvq+vcS/YK2oByZBRFsd0719FZEheODyDg
+y1pMFz1FB0Yr+eg2VPgTmh0KvedLSIXFG0Yd9/SbJSVgU3DmtNppJ7c/7ttEO8kBv6o9AZZJDLQ
lcyGpPSrbtcfm31wlT4yUEfx60Lg0Xj0shYgVYXByk9+5mrK19RylP5hWx2RCM4jqBKNu/C1Z4Xc
R+EhzI659Pg5EZxPoHE/DxXFgiXxMfEfCRrhRTMdwk3hnEIW9UUZMqeQW6+UN/6xiHeMr7neW0dd
VO9cD0/PJsA5BaoRuZLY+aGjl0qAmJnslACj73l74QSuweBcg+VHcdQwMaHsjfnXAX326mCX0nWM
Cc7MGYSdCMJl5BzD3Cv+SDXWOay/oPQNDNUSjMaGClTYu1q/S/tDYF2bhiDaFxxZg3MSgaWGErWg
pykf8myfFcftdXwnJ3/eL84nRJYvlz2zDu3G3A/X3VUBpATwGWeXJog6M0+JhTwgoqXkh5brnlq+
EeLsjk+jy0g6UAW4zY4xag4i6xfYCT+tnEbxEOTsgM3jF4MAWvSaAmugReu/8UNFg64oRSbYL35g
OZfk1g8I5EnDRdhcS/1BsF/rj4o/+0U5j5HolWrOrAMjvOwAugkgG9k20YAm7Q3AstKfnxTHOY8h
ihWjYPqoFPxzoMCp7Bf1y/gLIcxefCeurh5VdQMt2kTV+bftEGV1VTBkgxms2vTSbwXZXtH3udPU
KJVpziEi/UraBdU/Zf/8keVaKMCdpm4OmyJgrURZbYMggq3YeKHmXvlL2ucnghKQIORbvaPOAvk3
bYX+f3DnQWAOgsXIC9r9+KG3w0IEF3hPeZMSq4MJZNrD0AxuYp6mVoS0th66LqRwly3IDfq+Yvc5
mwVhXZXTbYrkK3ml1RVVIgV2wD9bp8gnaczaSVqkgfJLPxDYgej77OeLODzqKSYmmBlgOMMddOnQ
htZRYGrsoL/JVi8WjLto2xicaa+9d/JdeRz2oTtetJPLmopY8Bj3u215IpW4C5cYiRnKbDLdb39k
w5c5ERxNdvS21OGuVzUgYekz1BlS3LXNAeC0tmo+muTr1B0VvbI/pw3nCIwgsTCfjss8jTWQqhDP
8jOBpxYtGOcKMNzaKiULtofmR0f3lWh8TnRi+B5dv6/JJLPn12s632G4WOBfv/j9eBCdGIGf4fty
+2omAO+GMHXu7BDd2430XQ4Fx0YkhPMBlZ9Macry9zK6boAXrO0iyd3e+PVX1/nY8BAVYD43wmaA
jO5knAx0jsRe7LvqT7JnSHBtcBJ5aKFEzhmAwhtjrixHptz0bn8J5GCX3BtfZucVBtwNBRHjO3ZB
LFmh+OsNM6g6kJRqEsZ4G3AFsRbKYDehS2vHYIqr1halAFf101WZGJaumBb+87ezC1WgPJdaxyKS
PLIzw0ajON7N1lcSOvl1+z8Qya2qqANMWCZArn5LPjNEUZ1Xfo35x1dAuGgXXfkeOtRRg7Hcj2Dc
gW1Dx5gy+MYBXfy3fhIdNU1mg9eZLLulfoiz2ck0gV2ueYulEM69VmEdhH6JeXga1LdKbtxoRDSb
yjwo72GXIjgP22agjiNxj3RNb+x79dCZ8yGejnNwTzqRDa5dTktZnH/1MWvdSYzNvdlRE01FrHSr
uzNifdRFYBO5uLlIJJIzw77vdcuIIHK4awFY1e2DnXqLyoUHFDbUekT127V37kJDvtYoqaU8IN2B
+zABZZD1QMObPhgcHYm9bY8lsIzXx9QilhgnP6XNjONVdye5vDO04/b3RYpwTjdVg7ZEbw2+r17O
1n0b/mjDeWemIpNg39kwv1c3stDDolaRDznktK5c2wx+uPw2nmZwfpiH8kNDTcvt4ZxuaSZxQl5X
TS33kvVcmd8Nrf3k1nCeIaAg6gk7qNT4X9L8ohINrL7j5/64ntcxncWaoZ5YamMMI2N+Dm2OqEwk
e/9ggSNKcqtv24awFoEtl4zzD4pOqdll0CZSn4P8pzHtjb605eFbne6Feda1q34pjHMQRDcCTR4h
TNZ6O34x1WuletzWRySCcwhyocQxKEehj/VFDg4xaCU1QYwnODv862uM+340a2gBTI4xzRwLvACN
EdpmcvcpXfhSYtXIDaiBmKVZu9p8LktwEIkyd+9c5H+sja8g5n1QZ6oPIS24ZwN0QofuS/M0gw+W
oR0J4waBQ+AfYZHVpHWrQ9xEnfyowrZDt4tt8o8MCFJ4hN32EgrV41wCTXOgObG4qAApj4Np+X22
1zB+YSsnaa8eAmHyROC5Vc49ACE6D3IUMN0iuEuqO+sjT7LFGVKZdS68Q9EHGYbpoZDfkRs1nI96
/H17zUQacC6BUvBQ6Aw4J47Ci5k0F0rU7rdFrCYggaUNSH/geOkGn9DqQ9Ss0H2JFOA/xl36wJC7
C6e9MC6BHCfd4QngST+3RbKD/+YmWkjkDEEJkATyZSZxX6NG0R80zCarBxHezOrigUMAvLMKFORH
mbJYSsZ2APiD4p+S/tkUjdS+s3JnAdzNHYSy5tcpBLAhzfkSDLbINh2sEWTHE/hA69EOPGETGcv2
vF28s1AWhi2MbogCovgM4aQir+mtYGfc1jU609mZFbZsrPqIxRpyWzVqpRSFDLtF3puYtS32v2dt
AxAaBR8aBgNC0J8N486rSpoxLgnW09IuaeVJovbMdQ+0EMAd2HKsy86QIWAyMD7DPN7Y2u2F7+ka
ME7RbfWxx+BSJ+4EmzJuKNBcsXJmcQ3GkW8h6ud2x4Liva+IGWNXb8SFity9PvdpNZcF5IWXDXps
shNApFoAAIzAkEKGEoFLvleeRV3C64HSQuybu74rAb8Csa33207Ki8ZlxFeJC7/ubvsP0T7yrQ66
5JcNZdJA0g64Z3IRu8Ytg7Oujvku1+2PJF8Wm0i4DGyMS3myYsib52u9P07hfaYLGm0EzopwvmTK
/LZoW7Zv6WVsXOTCk7z6PNPA22KBLxYtKNwOTaQYNSWzUOI+9a7mJQAjVZ/JzrAl2AVAsn9s79Fq
8HcWxz/Pol6K60QyQzc2b6rGntLnqPpQQLGQwW1LSbNMnnSo1IBMEbAosRcUzosCnJLgmU2zfGR4
GFkIwKQDmhvkVtxZbs28nRoT99ZglnalNXaoCpKwq6d3IYE7veYoFUU5Q0JnFrYM7DfZPM7Dc4ze
i+3tWb+7FpI4c+ibJiylRGL8CNMOAO2ACd2zNloFzQLywcxsNbALQbS+eu+fZfKkSFOKwTHNwn7p
YJ5s9tF+8HRP/ti9vxDDmUVf0KAfCyyin+Rfqk6/0uIPNfosTMHkjispSDuWEZZPvetdtDLuQm96
lo+dy6r6MrW3d2v1MC004u78qB0TUIdi4Yh0F807JftJ/v2cBO6eRwFajX0Fa4ZsFNUOJL/tRLu/
fkcstGBaLiIXs1GMtpGgBd4bytPsIhELNItA38ke+V+SlKsudSGPu+1D2tYlYXv0XxPvK5g4o6nF
ufofTVwkk3MRvtwAbWzAOkq9TbSrMXrc3ifRuTU5D5GFKmuxhwCQWg674XuIRQSkNBuamVMQW8a7
5seHMuhLa+ecRaKyFlOKnQsv2cMth7uwdgboMX4nQqQHgZLs9LyJcc87x88pVpLSN1WJnSsTr7xU
HaZkf4jlPQUOZngSMoWK5HEeYy61JJ50LCqbi5R3CQMI8D3DZkFaWH0wY7/Qj/MeUwygjjSGvPqF
2PIv6qWeH+8GtGB0D5jMwMEQPfJEGnIeBJDTjVlWWFGcvVeKK9D9VLnT2sXR9ORvore+wGHxM4pV
2ZAc/TpY0OKn4he2lJxy0VEQyeDciYJ7smnZUZubk1XtrXSvf4SJY2H3FudB0rnPxipkakTfig7T
gr90ESn4a0vFW1vXgYGhagSBGaeGXqSyGsR4YQFJEi2j9EJ5ah4NgFSot/NdKe2AxOpIRzEa67qn
OsvldFNRI0+1AHIN+VAMX+IPodnqRAGVo2IC9pXHDvAblPhJgIdq370iCRV7VMFCNiXOSGAsl4oa
8Fc1WgjkThVBdVwzIghE+gwUPtoBID9fweJ6WdvA+/CqH6J4cP1GW0jkTlUqmVUu5ZCIDlJ2qmZQ
TDlNihaAyWUzBh9hnlkuKVuB5Q2q+1rtd5A3G5ifvs4G0WTp6pkipmYQRVMU8M/8LYCOqiVpAYXB
J4e6uYiVfSlixlx/vC1kcDeYPDfRLEV4GdQY4JrdZFc4+nMLs2DeNt+LIEBFKnF3V2jGflkWUMnP
/x37x0Q6yend9n21bnh/Vo3PQsdj7M8T3qNgvL1rlbtOBPQgUIFPPrddKxlGBbKAmR4LczehjCx8
S4l04A5PmaqNbzXQAbjthc1g/EBWcd8993gRzI/5zjqmT9urtjowo58Ngc8/V/0w0VKFSPPrlO0Y
xU3hABVU3rEeGt/WLzAz8yEQ6qVQ7giVejqGmQShk/KgIaqYDtkseMStx2gLxTiXnvnErDNG7hD9
mjF3lO3UwvFdct3u/IYBSDiBZ9SCBx1z12+uEbB7yYqC6RLL5GROlTYaJMapypVfQyfbkwZUXXqS
TGGVYjWUWEjiLg6j7foZQ3BgFcVIJNhaWEnM7B3dZgkm8VzVqmEuxHEuKYmajs1tMIa761Q75K23
bYbM3WwtHOeOUIvPtSpHbGsmv5r+Uh9iWzPu5/5XqROnizJ7W9z6nbHQh/NHfaqHShtDXvuf1gkN
iMtu54YowmLyQLhd7A7a0I+PpVVLD7qOYP3SY3tMXfSPpq2t38yOgamKyNNuQQmzreKquzpryGN+
ED9I8WKAhn78RQ2cSAltIb/yaguzvhDC+6saxf/axzlmkzasXVFG9BxgLh2Bhfs5fbhbvkV5IRgC
rCAZv4QDEAPLG4ITti1k3WksFOIcUyzP+lRZUEjvXZCBOOSAxijFkRK7TjFwjwqgOxyib9tSRVvF
eQ0jk4ugZvmmfPw2qF9IfBxjgTcUnF8+hi50qvcGuxyD8KpTLvOPdMcuDYHzD0NlDQmQ7OHQk1Pk
/+uHO00EYL8esiz2hvMRQBdvpjlg71/MySLfjLl9et0jlaA55V3kid6jol3hXISU9cE8lFApU7Kb
vvbvEb7YQScqh2yJITL++TvYk9EfG/jsnFbFv2Op2Yl1DED0/nELY0K4p/WgaimRUugC8ha3xvi3
/N3vFYGQzQ1iUjhv0AMRIJ1CqNKdOqAtk0PhlD/kI4spjYPkWj+3ldp04kwe5xLmuEqTghl1/tT+
p8WP3HdefA0P5HUHgbQtF86kca4h8zOaNSa0Y3PMjExzQlHHm1Clz9yBNRSKQjORZXBuIaFSpLUa
Nm3AHLNxasj90AjgC7fcAtOJiyKQe67aSYFO+XQxZmiPBO6xYNmYab138zERnGfAuKelzOzmizGp
wYYxm9jV0WxgIOfsfyb+YsI4F1FIGGyvCPSh2Y0KEt7hypoREhHyWa0454Du3DIuWLxSW6/PagQu
booXrld54U6YN2Jf21hDvoyDh31olQ2kvaJt7OaLHvW936nb8of0yPJxauPkO0YZTdztDRRYId94
FwzyHBYRZAfdZa58LTFsMwrIFQRW+HrOFw/qMdY6PN0gwiLTbSMbL4YhIgsV+abXny9kDJkcpQVb
QoykNLvRNZzmq+/KJTojGyCKZ19EmyZSiv18ITALpFqdKuZyo/jS1Jq9DuyX7a3ZjFZg7jy8hzwO
5WSwG3G+yY/VvfatcOLGwRq6GExyMtMOdeGojcjr8t14UgJeB0lmiu2pPe3UHfCwXe2a7A0vuxGt
onDfOPfRUTMOYxUqgmys+K6/gkb3NhhsWdq7PEmu6NoX6sf5kKqv5D4xIBFJ2vSB0UVikLK0dXBe
m564IUt0vjhPAmg+a1ZCLGeq/jSVvVSldtcIzrBIJz43klWmj5klRJio0SbgtAruJCdWD4M3uPAa
+0lED/DqkTY8Fp8sCaS000xW5y7SwDZLLxkTOwKTjVHZfYJyU4FxaOVKOOUrWEy+dw9j/3LqVxBL
6VE3d31z2Yritc03Dw4dnzDp26JWTeat0Pqjnxj164SGZ7c6dre1uPVHcH3y0B+NbkqKyYqOivI6
tjweutyRvvY7hslqziKPIhLHxRy5T4mvjWzfaju8Lb3Q0yZg0bAoRz7UusAuBT6Sb91T4ipRMAQJ
5TIAYRH1aA7TcdtHstO6ZYic/wgNOhi9juOlpZ7UXBvzc2c5UfrDnBNnDoWEfqL145wHzdpuikus
X3eaQIKO/N1J/zl52k66FVV3RIvHOY4AaWgaZjjTbSI7KWUoF7rgYl4/TkTVKAZoTI1wAXbZTpMx
WEihKb0TBPd9YqvahxrijbMMpubingyqrAqyCTKaXXSt7qJdcOrt7pmR1Gde0jjb5rC+aGdpnH2n
pobeEbSru5HhDcFPKxZB9b8CQr01uLMELqSeFdoTA3PdiHfBv/L4e7J7Biz40byskGHqHwOwKQ8/
PtZatFhIztJHahAdzaXwfaqTPc6YKGeF/TR26D8sQMRIoYC4kGmypSln63miUWlQCKrsIFbWZnQj
WqPbJNMVoDfd7W17Jww4rypn7B3GydGXDVnlOd4O41eYQDaw5jvJt22JAkPhMTziPqYVnbGN01Tt
smJ8yOdUUCoTiWC+ZGH5KtXGrmM6JYANRa0s3W2rIDi9hvr397Wm1Qyko/FG6b9Vw7GKLifR6Ido
XwzOQygV7ay2hdHJGDdizfI+2JUCPPknhkC9E+FPi1RiS7pYMvBGAAA/YuLy0jNT2TWU0S6pwLBF
G8M5idxQdT1vsfdSLNvz/KwTwc68E4/9MWcet0NTU3VIW2xNeGSPYjQeuPoDY9piDXOq4JEvckkG
5xmSvPblkOkDiPqdgo4ffWCt5UcL9GXfsksZk2HhDjfwADjTWBBRsIO54SR45I6qz1QwyWDH+lce
C0YFyiYwRQAXAl/ET19qfhWVFmZOwM93BcRBLbLswDhKALDaPlMCOTxmB2bEJGLIkJN0yAcD070r
r2rzIu56gSCBpfOIHdIITu+J+R9/7IA/iabA8WvxoXma85XBw3QkgUHDXoMZdvRJzjI7655m/+f2
ir3zSP1j6/xkQ1MPxFcnCBlO+qks7dTLHGBr7miN8iIDHo++iGoFr2/QDaujnJ/o1WqYcrZNs+SV
R1YdC3TbeKBX/c4H5mV8MvF34oleqwLHQTnHUeaKRMGeDrRB4ymJLst5v72WIqPgYgs612XW9lhK
AF/aajojj3s1fSztaGIERUaHLZgo//axmSRpcsG8RYVsnXHXqa4/CG6+dT3OIribyQrTsvc1iDBV
2dYzt+nvCtIITtA7TvYshbubAl0uzTSFlNrtQdvF8LkZzm9xLNx8L8LNE6nEWVyY5b6hsfNadNGF
XAUemZJfVSbETGS/9FvLPivFmRim03KaRJDToFbPqlPJv+k3/8Deg/WVGjvT/bbJrfvvszzO5KJU
q1sy44kWH4mXnJL9fAIG2EnU27/uV89iuCuqSsM5ByctLsSkt5XxpawOOUg8pV7w3Fg/oWc5XMw6
WDSP5xByAuUY0wd5etleLpEZcHGq0ZupEUs4oYp0qqJrQjwSCa5zgQge8CLWomaWQliA1exyMwc+
yBG4CoLDIxLCOYG0RyLdqrBOuXQamhtNPfUiksL1zhPjz168oZyj4DwH8u1vU84O0cmM7QAIBpU7
O9EzQxsvvlWiLlqBAfDAFzTNcunVAGbt0QfITv2hJ/NZKc4PAI3kP4+iPLzo8syO68tJRG/2TtR9
FsI5gcaY06nNYQLyXq1tcCECsL/xVLQTWCc25V8dtq36nTv8LJDzArqVhlZXwhyUemfejW5/G7uS
gxm7CNc66q+JKwnn0N7JIZ6Fcj5B1roExL5MS+oG8W2mPjf9cdSA7NPeV2TfxoXdKoI6ucjuOf/Q
g7rVQBcZ3pn0lEkvVuAUw/TJs8X5iFmr5lkdIINO15l+O8JH+IINE6jBE9RpUdd3Busjk/SjQW/a
EbDp37dtQnCQ+LnOgqrV3DNPqk7/qBIMXRLcPKL7W1f/DkSsRC1CtEcipmetqxkS8dZ1maFFkbU4
5c6H2jrP7kjnwoWmreowNyCu8Af0+Cn7KNO9z60Z5xzSTGME0hAR+zd6hEHV/ue2AME1yrcxW2M7
dmoPAXXzMBPwkzOgv3/8tHK25Qj3hnMIYyuNwEjA7s837N2fe4VD7tHPhLLTdBCF8yJr5hxBa2hJ
UbESCcZi9OqSZIFNRQ0s76T1/3gbnpkOiMTZlBMs3XRSvNIbDwxgosYw6v/g2UQKcR7AGFAPp0AS
c7V6VyJNqLjdfrwoQezq+JYtndirKBCS6LJl2ggd+XnNCA2ZTcwCe73yRt3xQe7Wa5lt9ZdBkgsM
RKAhP6tZp1KsSsw+mj6z/flJwoOlkwTOWmDt/LRmXkpG1bEEly4/T+WF1V6jU9BRRYggIjGcY8jm
qBwN1jwz1q5qPAft1yKKHRL+2j5TAodKOOdQpvkkzexRNMVHVTpaqve577MtW+bOhkwzWzz43aRN
bak17HL88TkJbCEXErqmNOnMHlxR7g7RhfSxhPOfI0o4P2DOY076jhlVfhuUTowalZ5cZtHDthqi
8IpwQYAaj2UVtZBTvui/QTmiU32Ia9tU/jPh/0kPRziHoER+YKSsPV5FUU96nMufRfm5wJRPaPdz
p4XT7w78x7S68a3WlkWwcgIPw6NRD6YZoOoLNcxxN8ZemNwNwb2mXvTdnWCLBGeSz21PcovkxQBT
a19mr7i2vApk4K2dssEWBqaEuY/jT8HlKoqC+WT3GBsV0GegHnpIRk9FSQzUfRWayrVrZdrRU7tP
98pRoCnzLhte2+DcgjF1etW/tpQ/TU55xJPfnZWd7hovTMt8HykC180+uCWQ9xMUoOJaCi3DsHQM
8xcJBJu3ejcgryQDvtcgsskZ+1CU8qxMmIIb0oMW380g5BZhlq8f4bMMvt+amo1MgeIDGU74kD6w
1mTTTSSQVbKOB+m20fcf2aeFRO7FXE0AelMlSFS+dLv8ARSHNs3shjgYtmKwIKDjHEUy2TffbNVC
JhchtzQHZW+IlfRB1cVilrDak3+KI1A7nskgkCbYNp5UcS6HdO7YeGYyH3x6idSjnH/k2bLQh7N1
ILyNYIyDCIkepuz7bAJxR1DbEWnBWXdYgdpAZp0waXLTU4+iaql92zaFVRGWRSww9VJV5lMMaRFa
QSSXKLjKv+R5PxhoffEFl7lIBrdSVJplWlKQmOUpOZLxsUvI0Qo+NIi20IRbLFJpKIEO0CSMLnP9
0crAGSWaeVr15AsZXNCgT00YU7kCNEuu7KvasVovmDQ3MAS2terWFnLo38FJS2vCsCWBoUNjxzQm
WwsEjnP9UbQQwcUNZTGFXRFClf7FIHZ9zE6hFzkTJhLxLAIqubttZ0J5nCOVATMSmB3kSc2+SNGL
x3hV1ecKA0BXDMrpYy3QZwX5tEI3qHhADBAYXhJ0IxnAcDUBUAxqldJWrsKdKPIWWDmfY5DGTht9
A/KqFt47dasm3Fml4CiJlpHPM0hAfYykEVLYLBBDbZ0zW0cUwRoLAvdDwx6LNeReE52hGearHaJB
zp6K+2gsXBL83DaNtYUjsiZrgIXFJNqbfv+UTPPANmpAQRcr6NSyM7T/bgtZO7lLIdztAz+aqroE
+FlFo09WjmH9Wj9JwbzTTBHMt0gfbtHyeUiNYII+ilzvRmm2zbYFHraorVskhvOquhGHKZGh0ZTH
doHPty167r98btnYL7F4JcVqaTS+ASG4CB0l8qIJs53hsUWyeFvQujaGbpjU0PGHdw8GIE2LEXcE
HfrnQu7uSgvBTybqzRGI4UvihZmZdYUWcVDsXpntQ6M7uiYIPVYjbyL/UYWvhjeJHtXgb8H+K/aM
qfJkJ92XX9TYbtx8dsIDw7eaRKWC1QT0Uipn4OC3LKaE0WbrUvAkWdYpJupz2VWYognRvor+gv6S
lpOD/0twlaxdVkvJnL1rRuCrZGIhBAm/hwlIGwtRwXL99J6XlLP1gHQByRh7cdehjhxnDoAN8ae3
G9/dtkN27fFR6lIZzuCnMTPDUoMkTZldEMjYgeZF6EzXg4uku1NnwfkSrR0XULRm1FUJ4zdsS6mz
WymK0T/xY1slkQwumCirzqwqBfsTSd9C/Uk4a86O5taScZHEnMWBPur4fnwEEx+SD5NneInXCGKi
1atvuTWci8jDOrE0lekx2e1l6UnXLbWzHDN1pg0Mt72UCy5bgbPgwafypqNNWDNbaE9hifRqvyfW
r+3NYYu/sXg85EWnj7UBbDDgM5Tk2aiLi6ADCVNMHRCNOVoiUklgCzwIlS4BrmEmEAc2O7tOfrUi
ODLRmnHOIJbVTBqZ8yvkPSERGFUGO/9Iz9vCEkym5eJW0nt9VoYOG6Ooj8N4rZbu9qasr5JlyehB
NSkigr+/P8lWA9Js3OBxW9mj9k8kAj9cX6WzAO7IdFOm+4WBVZLLF6lxxumYtcdtHVazCniAagrg
9jVC+fJKn2ZWPkwRsBSD34Nf+i72DFdV7DZ0+t1wTDxRl/eam6aGjGYcE4iBbyY350Cbc6UjAR5E
xDNUeVcMiiv3oaf1kUi9tXTCUhZ3381pWTe6ClmstyTbZftKssmVhebh4RCIgI/XDIIaEKdShCeU
N4g26CO9T3QMrKmPfvgVcEsf2ayFAM4ghrKJkhzgOi66k8tj6QWnxOnlc8vwTjjlv2aCS5U4bxpH
vqoXJVSam3h2a7PJHTVJ59OYBcI2c3boeSdHLYIcGjGogkzD3+fJbM1MzSs5eB0J/I0WDJmm5jYo
yLMNU4Tz12z7eZGmjDkAHXhFROGnAVQQQ/RWDPXCI7lhNT/GQ6/tkfdE+6jI7le7Q5bSOIc01rk+
g/MCcV3pdDtGIRXdsWrV99SObgFYiMpc+lXURL92dSyFsh1eeEHa6YFW1RCaUbxoZZek5o4GV7UV
2hPYXrYtlBngm/VUVJXKumZoaJD8WxigS+K01tgJqEPZKdVwP7TKpVLVX0ap22VZe922rcANr7kT
cyGTW9UkTru6pjjiJKTWobTkwbEiJXYGv7QeBiAP7bd1fCvP1GClhq5jhERTTU7HJLTiXNbw5hiS
xs7VayP3otJ0qlDIos3m5P9ezb8l8ZqFcxlHIySNQ+UQOjgTKMGb/qpSfnVJYZeJaqeWZTNkkW0V
324jE6zLpoxTqBg8qTDm94CxGqe521nXbf2tpm4ToWcy2BfJQzEkgg1cCdn+EsdXcdVcj6dihris
QkIO5z3xhuJ7VaOpNnDH/LtqHVDoswP6i6I/Z1vVt8fjb9mc0+mLNpfTNMndevhiqBdm8XVQI1uX
3BDTH9uiXlnP3+7nn2Xli7uY21ZLMkFPKbcvRk+6MU66010FJ5R73b3e2eMv3w4vMHt/ENVc1o32
LJoz2sJIo2KqIJpO3uxLdqI3dqS5BIpvK8kuhC0dOZtVIzNL1RqCGtOlleSEUmHPxpPqP5fhY1G+
pPU/2wLZB98KpEQxDMIGhrkobLRUGf9Cj7R8UMg+Sb5uf//tDcgM5Px97s5VzH6wtIQdQpZglX/U
5NQP95+Twd2yiFQLOJU8x6v8Uk8uQGjR/f8JEv9Sgx+XBdRXpysqlqnXIvSYpbZvHbaVWN0IQ9dM
EwGQQfm7tJTTjM5Nk7ua9pPoT7NoTmGlAx4qmKYOMgHFIprKrdKcjWBFiLAT6p68yKld9nZ234BT
wNoFx/Kx/C7jIfEozhGvWIAOjHGFWCZYXw2+uFermMJQCylz1eIlKPeJbzlUlN1cOZ9LGXxxjySS
nhsUjMfw93bn/0qnzvaLw9g9bG+SQBceQgnMWikZeujiJxda93X8J6PPn5Og/h0CzLWeYZTewmrN
N1H/f6RdWXPcNrP9RawiCW545Toz2ixZsmy/sGw55r7v/PX3QM4XURjeQewklbyoimcaaDQavZx+
bPrTnLxchtjRNHCc6tiSV85C/s3Sq2u3LPWE+0I5zppviQiFd66/d99nm7VxmSq5zMBWiO+TOD/N
YVChRrO4C/NP3UROZv/7xZPWOzjOgjUgZ5rjAXBVBerdwR2QXYsnwbbsKdh2zTgzFirg4CsNgHRo
Wc+oR8bYywv91EfHy5uz86KEOCr6yQgot8/deDonVT7JIwzy9ewm6J8rAuNaujFP4GJxhsPvD3ED
HJICIJZUZeNsKF7fN1pcsNWzYjDcWq+rZ0S/W5alEoMammohOaCTs3fClOugBBtHy5mQI7UNC45z
VrXlM9jxiF12lfG7lw6Hx07ARgPDwuoHKQNei5RbfGrlx1jY1nt2ihiGpVFQypgWIXxlS1HOdEY4
0XKM5aRmPhXR6J7HmlmTtazjZkbYn5yND1xIRxojDU1HC6ZPQ2Ad0a9kFx+0gyjmd2bUGBCBQ46R
uLp1RgjbG5GsQRBEwxTrY9tmThGXtxkJBa7i2RF6bRrHa1hVTIUSPgMVpQZyk2ljOXN2DYJ7O9Ed
s3Alccf9zs6YMhxv/KfpJvya97ufaHVvpFFmOdYNtmf1fz1MRyfVfUwT+TflqLui0ddwDHh1dX4S
oqnOVq1JleVEOb1v0skhavgd3fOYXl96l+3D7mZtoDjjqjeoR5drQNVK72UDRjWrcEN/XAbZW0Gi
Krit2YQeBHjeryCJYtI0mJbpmAhgFvX9LHJz96TYAnBSxI05WTrm9zktqHZQtGfUrqwJPNvz+l0o
HMH+y2z6ponpNe+lWJshqsNaNh0WMq/vMP7HmRA0167EEyjO32DA0okFXxmjMGWDn+Ih10ulzKpu
OvGxPLLaIkSWTsXx15wVEQHTrmS6bkHLWbgHNSXvJaupHmUrXitACwPizgfkaFx0sYHaWMilzFbp
3QOBSYa5sBg7Lmsw4ZzbmBgKis0qDbY7dwlIhRDgdAsnHUDDHtrhFTrtBRq+p3w67INhqeAg1Cgn
XKfNCylGYjlURjUnKFUaKrjM9xEoRRac6qD35hRDSqUKf8DyoUS4rV8m5eny8dkzBzp9+z7D31w/
Mc1BLRUrkMCMDrXqgqYAVTmdPRiCCk629vzeYPCqZeCJRUHmwJ3T2szkUsuwVBpGibIrYvKHYyFM
Cu2dVphR9fXGk1XeHFjj0JVJ2VqO0lZ3VXIzKXWAganu5VXbPUN4+MBBwBQXHbNj3y8bzSKlJS22
BZpWH9nsE8mpF3d0VP/fkHbvSrWB40MXjRZFSw64FbXbXbbatPq0EkFr3r5QuFZZQAh1F7yu0TEf
imqEvQ5vWAR9vnrpQAwUvc5fEp3VPb0z4TZiUpepmTrPNayF81igiRfqgDEhGYiWfG14rKfHy/u0
t26wqwR1JPAXsFHvtykuh1SKWxgEbf46WbM9r16S3V/G2F22LQh3hMiMmATMETw4d3EYcwmqNY+9
bQaqG98Ly6b2bNwWjTtHXd9lrUqARj6+ztFAHFs9GtcDI01DwQ8VNDuzH88f2y0cd/vVc6xPmQW4
Mrwb1I/hKKhoPC+OgM1mFR6GQTEH2uJNqCbPuLwpDFDjRbfVLWuUim7S59GxMImk8pdnRYS4p3oW
fDqd3REYrsjdElWFubJyVVGnBAGCB2pKG7Rigwv6+AiJYwU0uTXKjUCJKUry7WqKhauJ8XrDI+eL
UDOU8JXVPFFn9BltfemPV9l1c2xxwkD471zWS3b38DtnITWFOioFGUveRIXx2vfDOlKHFpGjWig+
8er8J+p5Eym4jPR6h1+C4sxToatjtaqAGl+0U+8v6M6xY4cx62nH2gtRQnj6NdZbFOvc1R60VFCw
9+oaoWd5uCVp6dJ31FHu0g/Aee4PnY/M/OvhO5lH4/a323agr1tE7nWdquCUJCYQ20WxUzxEq+pL
p3o4lH/wBrFMzVIsRWbPXc52qXJckVypKbgzbuv6rg9BPid5kqjZcu+Ab2E466WPiVnQqKWOiiEX
5mAX68tl7dg9bhs5OINl9avF2i2pE4/RxyQpAtmMfW3KXxAEvYwkEoWzVfpIFJAfQpSu+qCRD6Oo
B2n3RFmKgXc0XL2z8Xdp28USuJwsZ2hDVyk/69NXkiOMj+Eqovby3UWz4PAhwIpcPT8mjnaFvq65
Dq9ZwQy1CCxBj4Q+J6KJgSIYTplRyAfVSAGz1qfCuBrU54I+JcnvcyuzQ7MRhzO5ulXFsoW+QUe+
Z4xBpS95iWS/TC4j5gsd8uOyIuxd+xs4vk4H8wtLRYsA12UHs5mcCKNONBHb4K62vcnE57CnylLX
Ft6UQ1FAF1Hmw3y+LIYIgYuvlqWl5ox92KFx6FSdYqvD7we7TDw4WfxOwyOCl0FJV2RS2whR7vhJ
za6iuXGaGm3ygsGU+xffBoeTpImHZY5V4Eyn5IG47Mmp2eW3yAF/jrj1nn3t7DpC+gA3LJ7TGBPw
3uvLaG01cSxZDgZjsSn1ykH+En5EW7SXYuQ6OV7epV1le0PjU5pDYjWyFAGtnp/r0I3LxV4ygSbs
BtjQcARSGwhkng3VKcZQ0+oBIJNj2uEJQ+huWFGdfCX0L88y0TiqWyTOJMzLWqxzAyT2Xq/9Igh9
hI4D8TbtrRvqP0xNge+HhAt3L+jooWopexAmS3boEvmqyb6lsvLl8u7sqt4WhrsURkXPk7EDjHRg
Qx6agDx0X3J7cuGdnwyRUdi7IrZo7O+b53TVZvVoIoPtzPWjZH0p8FQzom9WcjcZksA/EK0ft1Go
zzGKiD0ENIk4tJkPSddcVcJQ6Hkpy6tCvO0Td5o6C0mYUYFInTd5Enzl1CWmnQSwSfNrP9rEqFUL
Yf3y3immuADxaQUT0lXOqSx7pZgUVvTIaMMVN/FKzBW1B5fRzCmSLVL83eXcwHEmqkMReD1gbquD
qaat28vxKbQ0DN6xrMc/0UhVpYgt42q3+BBF3fXK0lG4EZ3XXrNJgZj37dGvUlD45gcRNdGuQmoG
BRT4sPD24BSSjuakqiV16iH/0o5JkHbV5yQCR03Sa/ZoKj8vS7eLh5eVTBncWdl+HrbylI54XPUV
enSH7EdI0Ghq5em1mcvFcV1ElXJ7lyQCYP8D5Av4oxK0AG0DNxnNbJJXj1UH7rxlFTyDd7Vjg8Ip
Izor5mqqIVahkmNXGAewsft5IgvuEpEwnBJmeta3Zgdhyu6gyVg3+eny9uw+mBAHsTRWQYE4M2eg
JrVUwICewxu/To/tcQgw+f1q+bAGrMtTPmSyLXqH7i+dqeIUw9afJRyWIs3kuiuok2oPphaM2uem
F0WuRBickTflVs5hd/GImRH2BUO4J3ka8bSPxp0ZhDZq6N1JyCW/v1lvgnFLCf7igTYxjlbVPRSy
U2AI0+XN2j9LbwCchW96nOs2htIZoKHwpezeQCmYep2KmAlEgnAWvqWkwNgvJsj0lLWfSXS4LIdg
d16dm82lOMxq1hbs+3pInXz5JKFJI9L+Iwh3QmdT6eZQggqAwfAb0RDGKdIHTRWVBJ7nvNl1iNCv
hXCVbhiv+Y6NMJjlSaW5Y49AjInBNCy/v0oCRl717yZS7r3QtnCcRYjH0DAGA3BKfaNY97r1rNLA
6EW9svtimXgMIPlk4l8u2gDvUloqmlFMC79lvPCpTz3ltsac6EAPWC/hb7NNsnXcADKl3Kzj1Dd/
A2bmVVoeukaQb9hduM33mVJuvk/DUEr1BoZu0jDJLkrRJfQxrm/1+PeLmTlJOOOTDVRP1R5I6fX8
mbEIg0LkpvNXJ3/4NzOpdwWzFEJQFqUgo88pOh1yAlMXU4egeKRQA9OKnHz1rEJwF+2e2g0Op3nF
Es5aCW135qi0Fcue5E+Z7F+2DLuRQ7oB4dVODWVrrAHSurOruLkbuuhftQyQVtugSsMkpDwwr6NP
ZmmXIgd6X+c34JwKtnVcJ5OFp476dYxQpG36qY9SxtEtf46e6ma+qEB7f0mZVwTfCNVtnKHVZn2q
oJbUCSPzaam/a1n9sc9FY4R2zTkiv3+j8A/SKYmmatWBIkeTU2q1o4mqpva9iA0Ep4NZVXSmpgLC
yuwst9fPstc54bFLbfOG1o4U5F7kV4JgBVsd/lmPKpZ/5OIUckC7X4ZyHFzyQXss8TLtfBpoB/OP
9P4NhlPJKB2qTMqYbIX0l55XP/oVr55ZVCIs0AWeMGky86zRZRjcuFS9dLmSpMWjhmDJRKrAG8Ex
KfragiwYO0ika71yLp/ffVv0tlac6VO6VjOWjm1J7iXL11i/ibPnVVQcIVoqztHSwMqkKCmWanDG
6aOCUeA2Qu8YD7Cg1aGyWyV4HXAtpCgQ4fL+l6LOCghLkVyQ8sY2B0Rc1uJpRD3Q5VXc2SXWG0U1
qhBNPitboCicIktTW04ht/6c5LfIUHmXIXZEsZDRxWxXkBLLJl/1o5OiKmulQ7BFOUkN5vT4/SSA
2Iu0WDJeFToCVCBv4PkO1hzzKCTMUUR2C2VMbnKPrtzIJpishMkyD6rIO96LicF4o5cHIQJUGfEJ
EktN8rpGSsiRTyr4kddD/dpoWgciAtEdLUfUnyC/hAZADFhni7txJcxUjdueokiLgrdLiSd7lL8k
y1UzvVzeJBEOd5q0PB8l2ucI8s13w1S7i/GsqcZJWEe/u1MIPiDxjuiDdVbmHEmKSpuxxMUXSHes
Aggpk89mgAogP3dEl8XOKwZVP/+A8fXOTdsPcR0DLB81D4o9gfm0mp8V+bj+Nv+piljRBoq7lgZL
zroMHf3OVF7NqicnT0sTXN6j/2ftTMyjNynFQeKMUTQnUT8jh+youv3L2dNQj4qaJub/pzci3RPi
8Uao6UId7GoI85kg0EIjoGe5fY5GOZbvHw6iS3bvascavsnH+Shmr+hqUgKvdcln1WvAVIuZbBoC
b6orH6Qf1bOouXbPNilIi6PKm3VS8lnxRJ+Sqc9xvKoE2VQ0q5W6LySQ23EeLAXvDcpqe00wd70/
w1NWNwhiQguXE6uxBOt0IIGIVVSfuneEVfjksqkDBzn+9zDyaqHdNUHQskyv6+F2snI7Km6q9P6y
Fu7dGBsYPujVjfoYdjOClbgZ3ULP/aQT+arnPRg4TCrqyGHxUCyIjXkvyjKrqDmCnsCcY66m4k5B
nDmSh3xk7U2ukdi6sz4lmFQqzKztLuIGmVN50LNWZcpCsaA0cYbpWNHVKSN/GH9cXsW9B8A7Ebnd
mqykRF4SQI03eMyFnQ86ZvKuTmuDo1d4j4iWlGcgoiOp1wIzgrGkih879R2rd0nd5K8KqVDidB+L
u7qxRQUvguXk7+VuVWt1QRbGKZTHFjX6mWST/KBgYsbl5WTbwvnnKIOkyCWqOvqi+WtyDK2myPBg
dfrFUPNTt0jF5BdWrdZooon0yhvCvPseFWl+qIY0E9Xk7Z6JDTx3e47zMhc6ttNJ19tyeGr/IGCB
29LAkYAdQXSbu1ysvqirIlyQ2tEPGM0Xp58uL9/uNm2+zz1vqq5G37KJ75fai6r65vqFdH5CDpdR
9oytigJMjQV5kJPnVF4ap3bV6Yrwlfw4916f/0VFj4JdCKT0FIqVYs3WnOEY01ojJUJWqGx/VguK
3I0Vp95KB1HPvwiJ2/JSM/Rk6ihye035OBq9J2XGA5kS/w/WbCMQZwlpPwOlhUDr9JE1bE1PY/Fw
GWJXeU2UEaOdWqbmWcNbjXethPHgzhzmdjx/zUR9vrtL9QbAV4NVLUYJzqx2hZAXK3MbLbUH1bss
BFuHMwOwweBOyFJpFKNwEU/J54/NONjU/JpKDQjvTYxyFYT8RfJwp4WOfVYR0CE60nKLwb6DdSCi
yqhdCAsNjqgV1FAuz227EilrZmB2sTOS9jGZs8Weu9lVzdBw/2DdUBKIpkMULUBp3x8YWJa0rBLs
DeitAlk+luVhrdKjUgaj+nwZatfIbKD4E9MM7WRUODGx0oLic7W8eMlRq6roXqn99og45kFswLgF
lBdidIjtodVE9rTysQ1/XhZm98LZfJ/zExgTplmx2HiST4pNsvSDstBg7TAbc8y/aWgctNNZNGF3
XysQINfQIaqhm+r9Zunx0o0rCxqS5lhlrtk+1JEgdC2CYMZi895E1gd+FyvBAKGJJ/UHc0yuQlEm
cF8T3uTglW5ESUnI8hhL8cNs3Tp5zLQH/Q9SP5aK5gXZQKxaOWsMM0tz0pXFhEkAMU8Cdib61Kyi
CPye8SSvvW0W8umokXm/XvKCPkQQf1hOVnVXmR5/GhtRcGNvS7YQ3Lnp1So3wROBArZw1T4pQ0Ib
h5hl9alO1toUOFJ7W7MF487NTOUuXieATe3DovtWcoW+plXEHLmPgpgQlBgd9Xz4ZF2tLFYHbI2R
L7aeDm4Yox89P5FccLftr90bEKfOepMlDawb3PnecLXZiaevYyIid9jXgTcQTgcwP7Tv2gwgTfe1
6mE4J8GmiKTgNGBQlnAcViyXEsVoLDGfaWhc96aolVIkB7f3U98WrQltdtL066zfqdrPyzZz981D
WCjw723njGam6VJZUMgx+myOfO4vkk29xl189r5XTbv7A2u2BeQ9TrWS+6mHRAkmoWjDtd70tjII
6jP2l800UcSIOAJYA96bALPKSpD0wZr1xvc8i2xF5P3vn5Y3AM7fQPAXYbSZXZxG8Q0Tcu/BWYkB
GBlqskVtk7uy4JWBKnMEQ87KjJcBraerZLDC0tbuFHSfipjuBQh8Qt5Ux1ka0dTmJDI5NhN6DcGg
eFnPRBDchsh1KhlxAohSnQ27n7LpFCvxGFxG2Y2Osag2GgzhOqOH9v2+aw0enDRkce3YeU3goQ8L
Q4NbT/YZA6AwGrerBhs8zgrUcRVPPcOTrgYvecDr3V9ByOwy5n7rM3Fku3TyQP9xWUwRKmcUDFqB
/EcHqr7Mdhn6dZEchtqtFWGh9k71p0XYIx4NB6BePUsuR7XVVhGQwvKvcrpuyOMwjvZcfdKHx7SM
bGNIbCUWWIj9XdygcocrDaMkJRNQ48j83qSMvTZ6DCXrw1LpX3LjiyQndyTOAr1SDuma+HHRfbq8
wv/PT4AzaeAWR/8oZ6WaRc/ItPTwuV561zixkUCSoym24lSYBCwqNty3wsw3/gXH52hREqNIVQo4
+b68ZtlMDMRzGhfdOauXQ3Fb/7J8u8dxg8cdR2Wl2oKpwLi90q+d2tlNIirxZn4v//hjFFn/k4jb
w1nuLCVr2cko7fyaRapXW3L6yIZMNKiQxxcVXu/vGaMeQ2sf2jD5gJNVtYQqGSI+82c0U7krOri+
1B4NIqd10siRBHeMEI87/PJAjWlheMlPKfL+HurlkfQwe/mhDkRKsnvqoYqIjRsIwfJxlLFTtH5C
faOjjJqPZq6TZsy3431KpI+XlWPXtdkAcXKZGCpQSCCicHLzmLdepfzM/+S5jp36RxbOgiWD0YQh
GhqcDD4G+YB6lS4WaKBICs6xCWU1a3IdUhjFD1k9kbm029X7g5VCKx1ygTIyFvzjT1kaY21YM7sy
30ZV0JRPYSo4qXv11sgtIUCHTDC4VXjuiabIZSVHp6RjPCHkYIA6sHEwRRCjh9E2BXsU2gUctT+Y
zYpztMXlDnDcohN8KoEr30+e5nQBLezkBm/p2imO1kE6NrFA1N0dwwsaVXgqWjX4DINsSLAXCQLT
sfVU6G5nPhXV8Q82jDlSSHuDG4B/GmqgYFvVAU+pwcxBfJ2iT896iKNM0FO6a143MNwJykZk6foY
nTpgrfscUd2dFdHs1/3FepOEO0FFGqeRzh6FMgogQuNKVzEFWtRBx37nmRHfyMGdIVJoTV0zPgOJ
/CDd1TpnCKscEIaw/9u2cLetLHeYOd5DGFB2exihnKqmZ4mGkAuE4b3cUC8xx40dpDEd7ba4rrvB
6cj1pAmm8u5f5m+rxpeEUjZvK2KdLHLAfNDoRGVHfZz8X1Sm9eSIiJDYXl/YpteLahMgkmYU7/c4
zo6EAFGlu/Xa2mv305SsYNWeL2/VvnSUYNaRoqMRg39aTbWkRsWIZZxOeu6EwRDEfnkorsefs1dh
vqDo2ttV9A0eZ4fSOUQpuQSrUCWW3yuaV/T5iyoMuopguDieUjVlPK4Qq9PGU6/VfjlYYAEjAk3f
tQwbadjfN1u1Wv0YDQZTQhLbRD02Ir6qPTlwE1EdOVoVz0X29w3A2NHBykokdEaQWRIdjKhhd8hE
RRx7YmxROAMHnjdjqCugRB2xYwT1ZVER1K53tYXgDFxfzTEZ9QVKDVpgVHVhZuqIZu4w81W/d9Qr
Uap+V7G3gJyxay0tUSLEch0FnZW1M7r1I/VjMGIr+hVrDxN7dEJIzu61Gpj35QWQUwLuHUZPIzkS
auJjZ0bRpHpIn0T9P7sbB3opxBPRRH5WLVyPrZlPOVaVlpGTqD9IGQjsw64CwjCgh49q+IeTqZGK
uK6ZTDFxltihOTgwQKF5GL6AJP+b2foE7rjkihi4BbD8CwrFF62korccXAPHGQxGOejrf3sWFmyo
9iYaPwc0xJy3RXvdru5hzJx4+KZU/uXlE4nBWbs4LdDcizyMo6dfSejO2UdVlJbbP1kbMThTV7dl
vtQRvNYhdgiar8fv9QFdqukt8eoAJv3bZZH2Vc5EOAYzxGCruYMcZ0mWRClupyn3qvCGinrjd78P
kicTrztwuvCkLhXIYUtwJeHc9l1R3lgkQx67NJZQ8KDYP60bIPZDNqZVipvJXEMAEUzicPMfnZ2C
0iJx5sll3Gziq4+tDH+v44b9RzLOlhuFmnRhxSRLMMGCwJyXdhR9w7QBa3z5/U0CjR5Kd3Gj6wrv
GMfVsICLwTCcxKgfyWR9LDAE4DIEO/i8NCB6MnGEkEJF3cT75ZvaSrWktmScZhh3dJUFkx8f0pMo
Mrt3gqBnKoj6dIJEJbdo+TrPqWIkpmNEcSBHfjy1vpyLdGFva16Z/sFGq5tnsYZxLosJnYymk6E2
CJO2DHRvvs7bcougesk0b/HZaZowSlxkYJkJ4NcR1TREBz83InJ8fVxhJJMySKHxd8Q+8dIRg9lY
v14bDN+JaPjx675wePAjwJ/A2CLlM6auvC3kqWd1tdkEbqvCC49Naq/B7I23rTDIIUTjPIu1+h/a
VKO+kV2J6EPLHdn/N70z7Eq/JBpnmpQqGjAJEqI1bQ6mEw/01W5U4WkN9gZkDYSdbztPkHdLybkY
IwXBYr8Cj7TUHdQv1oRencl0RtEwzR2bSNHha6qIGeD/fNy2T4p6ASma6azptZY/WJ2gkWB34Tbf
566pcVqXQg/x/QIleYt+24U/JjzdZONkyj/N8uGy5dhdNmqAMAI6j34PzqXIZJ30K1u2aXiSVzs0
76QiSHTBwdoxHMhMoxZUBf+FasnctdjKmREPfQTzbhq+Gn5sWvkEGvPfFwUsU0iAA8IAd+17I1iT
RV8QWDYd0Awjcu6N87XZELvWf78ehm5xuGMUznQc5mIFS2WoflZT62ZMFLe0qH1ZnD1fAjgmLAOq
/OFUcltj9bRQuxUqHH2yAupH9yObNvgzQuZDPGp+Tw82YPwLPonmuDVKgJV4wSv0vpR0u7MOS/Px
slR7pwcZUeREUbmIOBRnFtKhlZvMwOKNSD8ofxnl8fL391dtA8DZgbw0MFmwBUDnja7sgRkLz4z5
hAe0jz6pw2W0Xb0mINUD/SEBTxEnzaBNGHNQ4KwucqB0V1YfyJZ/GeK12JE3pGBb/QeDE0iKyKQU
OLsoUbDTx9Ud78IAFUs+Rp96xnGG+U4e62/EaXw90DDMU3QpimTk1FBeJ3UkI/AtMArN37RUtlci
sHn7WvGPjPwLo1FmUBnksEKVeq9UXlp5lxdRIAP/ulB7I1zBjGU6Co2PCZnsrhxuI0X0Atw9RG9b
xY+iaOpGq+YF1LLy8FRm10P1FPaKnaSPl6XZuyHQ82OojDIZOTTO20NhjtQvjMGWThgwXi7oBZxW
ZAvbcHYqpIB12nxuwvKP7BHeAIzJFhcF/xiQG2RkhrUznd5nU3aqgDqaXR0xm80tHSEnya5KQEQU
xCsa8DghQdbcTpIJg2Tc4KnLplaHH0xUndrt8jpyVT5Y3iK4DHcxTRV3IcJIyll7RBHmWZwhcu+0
1iEkHwoq2DjR99nft6+cxNDKZcb3EQG0EwSRaP0HiTOqbURgJ2ED0WFAciYxEWKw3qOXAOu2PhdO
q9uzF0e2mJd37+n2DpG7DnOLYKonehrQpW8E1s+SmSU3OpotSCUzHwOE3Mvav1fa/w6QM7qdGldZ
2wAQ74M8dvvr8kPsNE4R1KCiaNx5PWifMbr9KAoF7xoR8B+yWm7kQfnCYTVU0kXHGxzxxcRuuqco
flBEyXEBBl87nJkl6skTGCpj+FbnN1032WH9J1cw2AfQjwbvDs1271VE0mqD5hTE7q0Zt19rayxu
pjJR/6A2HW2WjLUXtTXohOQOMB3VnowTuK9L65DRyJZmpzMfL+sC+6lndyMojtFtpCNVyPcAGRSl
yWlvAKNVXuLpgzWVP/8TAt/+Q2ZCW7030RCWXcvj8yRK5gsk4AfW1pUUZ1OE75NMOuQEnCrV4F0W
Ye9WwoQFxkyEftSz+EOxJBjH3UJvW1DORNFdXaV2375oon69PVG2OJwhoFm/RC06IZx2bm6mRbm2
FtGwAOZrvN9v8OijN1QDMxv6eHk/ocwMvdJRDoYriBHqFIHy2lomcnl2XsrvcTjdJWYeGgUmiDhs
vrMp3/bTp1b+VtYv/exO1ZG2n63qLlGeLm/U+eF/j6q+P5hdWYEEe4V05qy4Y+/VmA3WtILTLwIh
70GaPraaEgfKoRhWZWSFHVqHRBO895gJvrRPTFU2t9AAZ1ZpKoBYs6MX33QaJFLuzImTa4J08M71
837RmLwbKBRTLD1NsGjlZzX41bU52uVBelIR1kh8Ucrs/DC9h+OUHI/zGeF/wNFGt1XzatY+9xid
Hv1+p+Z7HO6SM5Ru6lJmpA35Hgl7tCglg+AdK1w67mWRNuGigaHKBF9fdJscmiB6inp3fmWaWw7m
j0bUtrbzOHsvFfeWMKVRHUAcxB5n8+BEB+WQ3NAnjdqKl/mlk32/fKBEeAarwdsoh4wC4qhdgAcy
rGuWKZkmu0YC16kxtXg6DNS9DHhuAt/Jx09/QQWaIaFqCe+Y+tZaPhBRCkMoEGcilkgFm10GgOGU
Y3wFKJEO5s2AhsYWozVFdGJCNM5WlAupa4VtV9PaLBtdOZljYJLnDMqWREjZIoTjrEbVTFOJmW2w
uqcw6O5Z0Y8Tf2Op/RLdw60o+iqwhGe9QCTCYE2wD2P8EIj3I1vDhHYq/XaE4L1GcPZCXtSob9Hw
5IzJNZoAp/7G6gRKJ1w3zlZYxWrRcAKGHIyu7mee8YHczGDJKvzhahGY9h33+71EnNXIxljBGxcq
2Czgi1Qdya5OXSB50XVX2SAOcbtj5ZaBKNQiuPp5V6+NSpo17CiX6o9e/5HQv6LkKVTdTlEQ4vsg
yaLJeII7jPf8EJqnFZEgpzl9LLQgwwnT8LQJ3VTIayXQRN4JJGMT9zqTLa2PlfJpie0+FZhCwb1l
coZjLrKoM9hRVkBlpY8fanolTU9EFBwX7BLf6RItNO5j5sLkBIXhun7MrdmFT/hlMn9mhgKqiMGZ
e1mkk8wQXfA3TM5yrP1kpqhHxAJerz5jIbZc43F0mmuWuOkOImJ60c3Jh5rJItV6WANvxdAgtLOv
xyIDT+v0YhbIFWG4tyN66YgWlrMjdVSCmiLH/sXW3QD+rnoGRXXqR4qdy7pNyYsi6sMS3GVnkVqK
QcP5BBmH6F5PD6EoVy5Ses6OKFaJyeQqJMKPX5RD3KGVJBd4hyKt5/yNKsZYYWmEDFP+11rAr/6+
tMd19C7f+gr7qRfUjydBz7pe7+IMougfZdjDIcj+Mo7kBtMmDfvXkAvpSN3mMJz6LwJodm4vQXMv
FTOR00JnEuYUw8s1L8YUJrLaA/i6WHG7sCtDhMfZkaUs/n6jLKf6mvHZGK55M3oRHJAyEDkgAhXh
h0KnS530yquDqj8o7cek/lKL8l8iCM5yxFWhFyBrguUIT0rikSKxo0UQlBOcJL54fqzlVFfZ2c2i
m7F6tkJB9Fx0JVuccVAVtC5NMQDQ9oW4X/Sg+5jgGpgeXvpz7bSf2PZg+PKNaCiISDLO89C6UsJc
LgAbJD31rRFkpbBPRqRxnJ1oh3moMDQDGDeMVVy50pBEXuxfXUfqQ/R8+USJFIIzGUqj1HLLDlSG
jtPQl5EOk9eHyxi7rgUyoQgionjmrO48ZpUH0iyZjkoKJ4xv5PRTa4J5O/JN+vMy1A7JENy1DRZ3
YItSJ1LXIfUaPrmj2x7JIfbtEaNUYJkqePGiB7IQkHs0dH1UdhETbjqt4OjM0W+TBMsduW+uWaFf
7vyZDdyIyJ3hPqzTFbEmaMj8Si3Z3EhefjUjgfl6/4voenY1ZAPH/r55VCaamUTRCLgi+6Skpzj3
tPTz5V3bvbc2ENyBzsdJ0pQEazhYsHqBMbd2a7mVqK1HJAl3fMOchuqkQhJky2X6kERuORwvSyKC
4E4vnligh60BIemLDYr+CcV9ye8TEr/Xce7MgiYwk0y2Iy3qIJcHpXCtVmRjd83Q25bwCXIjUbU5
LF/PUe/+mh2aOcML+pG8RFiYLTpEfEFXSCb0BgxQAOvJCFaX+tkJL31Hehpcwy/uYMuD/7RPr2/M
jVKXWdZPas6WMLq2whcl86Khsy9jCLT61aveYFAa9k3NtilDOdCaunJ3kuZAWolzGWf3VtpsFWcP
uqZRByUDjlG/WMqPVDScaD88vAHgLEBMojADGznu2+TaNG609op0blkdhhBVn9FRk6+kn7owJCgS
izMKqKGONDIA1QTB4zIcZlOk47vPqI1cnD1QtV6L1hpahzciKwpn8+EiCYR7cGJhukMHPvrlrRKY
h1fPeqMSs9LoUkOwVSX6KjT1ltBbInLPRRicdRhSOOdhDqkS9LMai+wtU+yDr9r9T6KoXKwx7qax
W5jNbsorYwks43ucCjZIoAE8L5a8qkZfjYCoreOAgEcyJoL9EBxRlVnBzX6ARnwpWg0IOso8mui+
m25o2TrtJGpL2g9avemayrkJYdMv8tzAnjYo7mTkCMkNuek9xmAaOqLE/v6DfYPGmYRMm9IuiiEX
yxGULsoznsnX3ksP+SlBvfxYC9ZRtFOchdCqsEG1IvQaTMpBvoaHZbAEN6toqzhzMHfTDD4hLKCx
HFaMrwbvulbfZb9fbPLublU5m7Cg48rUZ0gCVtsnxpwbR7nX1YjI1pZHp/oE7qGn/3aSOJ+hHGci
xyk2a1i+po2HESBZ/CdPso0+cDZBThLDrHRINcU345jaHViHLwvBvnD2MH9D4DP5Ei0WLe0hxKpQ
OyWoSwAldJYt12ELkoYSAXX5eZZH/zKqQCkIFw6optFKembrDFQ+qtHR0jCNefVXSaB8ogNFOEMh
qXWKBD8WkI0qUr3Ekxz1CGH/ns0gqr0QmQu+HTjMZ7CdRRBMC/pjcYrd0dbvQxt+sVM6ohbqV2fu
0uZx5qJUZiUO2RuGTVAmhyyYT6int5M/mGj27nQRzk40VKvA6w0gc73+P9KuqzlupVf+IlYxh1eG
5UZl2ZZfWLaPzZwzf/3tWZ1jrcdr4rvys6qExRDTg8E0GkUc2H3n6ONC5EPkx+KgAq+xZVwF+Fhs
8WJ0HEt26KVOfpy+MO4WpYJJ2uMwIzFx5UzZx2oyEM1zUMV0F0MIoUk0OTMmzWZ+oBD5KxX4HGbE
k4Z2Yxb4UNOwwuOSC05cu2qTu+sbjAB2hQOObKxTrWcpktZutfpgdET3A5Gs/KZbWk25mbGqqGCk
doIUXJJfanLGHdudK/H9W6NpV0BFDHcmVjA6Vw03zdaa7M773yarUE5xYAGtdfSuxDiq0u5BaHzN
wPNr+XeIrnL5RDkYxRAFcKnVN+q0ESh5NQqBVA4TVCEzu1TEJpoxWJOhguAprc04t+gNeecTw9v5
wTebSpU0YwQD/FFPzFzrqy+67rVohyrdcdsmZC8ZtWtVDiV0YYLiG9u1w+bMnIYui+kWB6hR4yFx
3FLjrokdy3On80kPR4PtpCZKHKP2EjzBLu0xSYkdSwUfhwy9EHVTAW6U05m3QuUaY2Hn0cs6KlA2
OFRoJijiWgFs5Olj0e3CoINQItUQQEAPT36CsGukNwwaAm2joAczHv5Z94KqOvA06XzMKyGp8Ums
vnZSCFCrfiNsrHJ0zf4kaY3di6dRvSvRYYPihC3PkjP95R2H51B3uRCC74dt1gte0n9I64/rThJh
x7OYM13LrYXlsxP4Y/0G9erF/LjIf3dT40eOSJMuLJYAK81ysHJfof4/laHwrXhjKc1qPeNTRe38
OVh0v6tV34yWTWJ2nigC1xc5e6jGytP7T+srSAS7xuGEYRRKOjEgtPLbCZ14xQdzIN7triiz/JIX
8dL/ZTdBmo/d1zR7cONt7IV7wQl9A6q9DtgnduRpL/L/v0vgV6McUtSLWBlSxzZYc5QGSF/5Vk+A
EQWyGocUbSULWmhg8YaNsjG24T75KnzoN+2RkVyCLw2lpUgZ5ClQGZrgZauAQelWvX8d5lNsK693
xQ2m1JNNhkRw8AyoZYyjaGHbd1IeEvk5k+5F6rmLMsFlE2CbQ86EvXZlpi+H+9jYzpR0NwG1OpdM
SKEu6DIrtATSU8to9OXz+h4iUEhnP+CizhLMwmgG7PBT5H80ZOKa5WbRbiqppg3KEbaWF3YgPBeK
HYbeOEX8oKPKEWokp49dKVdySZ2DA3FUE0tnide4Z/TLaYsRl45py3bi6Q/rq0YdUDp3sYga6OU1
DdwRDm3kqHsVJcoBite+9cyagudtNzrCZt0otYQcKgyzKEYFqyYHpXJMpekQVZm9boKKBg4UtDFU
G7Qd4ytZvjB/E+PCtspN09+vm2H/ZuVL8YymIdLGeslhhl0Ds03qN160pccNso+wZoarQYxLEpeR
BDMlnp+rYddnj6JRQ0Lgof7/y8X/gtg8q6kd4sgKWBlHUo7y5M/1qdUoySHi4/CUJrOF6MYoIr7b
PUTCtN4udmi924NJ2iIzNgt7/MTmCVsuNR+GwDme1CQleS7rLFMpxLsQHNlS20Xy43pIUDY4fOi0
uCkiVuhQrNt02ld4ZqIuZtRZbnAAEWEoctezd4v0h9DbM8hSvQ+5QjvCmHhn+oBHaBeLt113jHqj
4elLeiykks4OomHTHGWPEVXazXnwkqtR2Qo7cdYinoOIUlEWsWQ3p/leeGRE2dxvcts6tbvMGw8U
IFE3UYODizGarSV9dY21gSabvkBahBmOAED5wSAu1pQ5nt3UZ00gaSVu74yWm2OEdrAt7MDunAql
t3f0/f2ypX9rbmzFIVlaRMvoMG28wi1Pgdthrw3e4g1+5k/U1yMA3uTyiVzol3piuab5HH8IfDb3
ic1pbr8xLc0YHWzUs/sfYhNKGpKMMSfoukc8XZzKSNnncWqjVxUzFpvSTb4LncQrHKpb7rpzP03x
mF9NzRAKRcI0q/6ZzdQJqPcBygCH9oIMfompxJCDzsTndMHxuFDCXn9AkDcn+C8kxllfZ7BRo9iM
nu5NgLqE9tB8RJ3bFmNMEAJzRvcIBKE845LAeRYbA41rLO7ZC9UQ2ZHbbLXPuh3fqdsWoxxo1KJs
sr9fRIYYdvJc6LDZfFL31aZ9jlz0Q/cbccMq3QJK0F8p+sz18+1tcbkjoE/LNC9r9gHz0JFnA+zg
7mst9g9LSOQf1w+bN0vcQZBIxqDlGWKxiH1xOJT5RqdGLfwhQ3yzwWWIQa7pps4+WnLU9+19sMM1
9XOB8bad8+MHORiRAfvvwP9mjQf+oKsWXcdGFvSvSOOV6DZq3UjLXDV4GjD8aT0iqeDgYEMRu6if
U6xfHjwqxc1YExFPfB8e6JVk1pVMhDdTPdoov0joBqqsD+tOUEY4vMhGdENUAjOSHvNy9Mb5OCWT
s27kD2fWzw/DY7qehdVoBLBiyc5Z/Q0jTIUvGFcBHcXIC4iFI81xUJGYVSMbbA/pJ91XNq0fuMrD
dN+fJxXG4t/FgcmBRDu0Bao9iANdnd20Tj52xkBs1es5/Nv6sa94gUO5nheJdUZciNDo+qHXDFc2
npXQ0UDiIj4WW52VXcTTV0er6kw8MwOBNmd4h/LXYGcH3ZY37K2I6mAhtpHJQUQcJGY7oPnHKQan
zx508nWF8odDBT01rWQW4I/oi/sYpfvuoLri7etwd8t9J7nh7WNxuJAM3WDpZ1z4sXxqdmwqunwX
7rT7yeuc/JbsjiW2MD9mtJPNMpsi+Nfu48zujhUGREuWO6BxUHYtH5UsJyMpHJRRDjciNP3PDcTa
HNWyTkMrbCJr+DyJ6rve336upcWlGqXQCcKYwoyEwRl6OO+XufYKhWQ1s5+7EvO80lipJgJI28wd
zEAHb3/ZinctVg2jQehh6NSpaHGI0Te9KBbs5BV97bH9EDlMFme+02XoTTNmV+J3VOGR+l4cghhK
OEApEyYX68vUYoZ4H9ph/886dBBb2eIyiiWNksRoYUTOfzTFnUC9nFNOcFCxQKldTVR8pSH8oo+D
oy+bsCPlWAmwtTi8aARQ1MBIgaR16Amfehwe6q740St247G8BY2d2MexGz2/85L8Fu0cckSqmGsg
LeIkqTfFDjSOvXiXSucBNemGxI11XET//q+HSiqrbbaUsJYIG3mfbpet8YCpBdrnGd0qoZPt///z
5dld8j/3ICTzq8G2LAK97xEelf4wzce8r+0qpkZiEZsLU+x+tQIt3SYpNViZ96gOvfImO7thQrPy
Bk04DpRq/ibsf5NTQ9QHdS8jYBQUvKLnWiemhKyHPaaZ/+pRDyGwUWIHWD8+ZcXdOGys4Nu6C5QJ
9veLBKO0ggpKbjCBodV2pHt9p7nh8H3dyB8eP94CgMOHVs6WCE3gOKm8MbNZxGVfw9hWH/MdTqmT
+BBQHGciFYRS9K+OSWKYLVKCaFD9yc23rWPu9COTHC5vC5+qzbDf/+dTBBPnfzXWVV1kmANWsbJO
feNMmA8sN6co/7K+juswi/mMv5ppoj5RWh1mCrQ7BvuAJNcTBs6vnRfRAOnorCt6GGg97ZPiln7w
FJWuao9ufZe6GeaLCLG77hNRVDB5in1sBYPUsqu26jPpiAmkfqa3Xm3FWyzmuVeFuicQn+scOxdu
BkaOM9ECAE7KNyt1wgR0jhITej8QrhFAe94WF3ZKZVDVZIAdYRucXieno4K2Wfazm+P6Q7XpUdvs
jJAX9sIySvu2Qcx3LqvZpehCVHHx1m3Wgm65JL+MChcOPNCxVy5iDnt1BJX83Is2sa/2HtQRHVTR
bPGjeqM8/eWaclASR6MiCxVCNJ9taEmgq6nZjoqt4SVV3ZynuVHLSnnJIYkptcNQscpaonlCsbeo
2ZfU/+fAAzl81eGah68mSjfiYBzykRoVSKC8xAGHYplTKjVwQV3EXV3ETt0vud0FFiFlQmwsnnu/
CJmWBiaz00iyO5kDRkr1UHQeZj06yFH78HfBwBPx9d6ccovlTcVxOKp7VsLF7Nq9Mtsy9lfmUBVj
4lPxtPzBwlDvlF1+dAXiNqoMeXkC4tmXWDlJeDq+1IriAiFBZLob9oAR4LGk3nXonV9fOcoR9vcL
pFDbuAx0VmIarccyf5kolh4RcPwgJzn87+o9TZtA2EbK54hO+Ah4lTkosIpBSowQX6Nxsyf2/gKu
6QgtxMXRoM06fqwNokJCrRqHBIloQvmfhZuWO6J8Iw/EgUGtGocE4aTi80/4+FW31SMM1qs2M0jx
65+e2qMcFhSQIZMUlrQm0o8aj8OGhtK2P4h/d/HEHfPXECu1DIODEyyWil7uEV0RPWTPCqqvlvCG
J9oHVjB1M8R/wTJOvo/S7I+ldUROfi8Ho7O+cMTX56n2Btq7LSOCKUhp5P39IPyz/v8pV1i4X+zJ
rsdIp+WcsQa44VqPRlI4Rv6jywiQJqKM1x1Ug9LsZ7b34+IO/XIaBoFY75NSebvy8YR6CHdrUzYh
ykpDxNDtZyl7TJrP6wt2vd/+wghb0YsVizHCECqvMAJZKXeKbdmr/W5reUaLq8XgBSC/dLWt3zTU
HqKWkAOCQJ/rSTIRCun0ORltucT1zF13jooGDgs6KzUEheVWqfVR1e+SsnG6ESRCIuiI84bn0etV
XpRZiyUU9+c5GVvJb3HeaLt1b4gF4+n0wZyJbcpyqEH5kM+fEvl+Cr6vmyBeczGC4ddokJJWCMsO
Nhp3cjHNzQl23V5E6brw3/n0//NCq3K1BgxYi4WFJTq9U/9gmf2wzS379Z3BcqmuGwJ5eE59O5dy
N8SIBT134+I56l+IpWM/dyXr4Dn1bRopQTvCHU06C4xBKuBUGHb2QwSbS9jFJRHc15Va3nYuz6of
RX1CMwIMsral7gnqOXhskL3qMT2prrRPtvOh/ZiENk2MPM9iWfOVA41hygVFYIe4JNkzpHLlm8at
jpatO8tW3qHJLfkSYbRl6IoP66tM7QEONGJL6ZcFE74cefrcW5FtGa5I3eCpSOFQA7z0PqnYBT7u
86NWCnt1+bbuBXXJ5IcfmWEqRWLIgvEk7pmOBSMEq4+Ls3i5G24opRu2Kiufi2fbT0sny4vAzBmP
FXpxyuCfIdokwez1pk6FJZFR8sR7aMvPdTlj+TLMCLq3NtDW9oQP+afs/AQ2HijnqJolz7IvZjOW
B1YZzX/M0GEsNt1BK1zhe2Gf+0sO6ccwItIYAvF54r2QxkrVsip3oX1b+lPN3pe/DcuNJs5uo+Kw
fl/f90+s5Dn4KdRpXp9Ji/Kphryf8SWlVDqpIGFb7yIRmAZtiSP2Ets1p6bYaTgsl+KLMN1MlDNU
XZFn3edhp8jGucayCR9YwpGUbu2yFzdx2x4kqoGZynF4Bn5aajGK2vhcauYlR+12wdGWbNAQNG/9
HnfDHMcbjiHikkBglcbhiDQVgTawTZ50Wwgau1V2Jy4ZEYkEWPEc/LkIcjmEZqwzFC/x5CwycawR
UcFT7js9UgqDAe5cp54w7LP8nyaV/B7Qu1C3navpGsZPaJjJhElc/GDXQa/jVlRSnKBd7Wrq7TBa
kKreFnHurePv1S9zYYj7Mo2umYvAQr0A0WXppmPd4snGLO7XzVxFiQsz7O8XOwptVCB6sccUSf/a
Nocw/FHn5W2T+nr3IdUP+fSuJ743g3yGOOpV2MQlFnBuNm1yqLSNXmzXfboabxcmuARRacoqSyyY
KI27RN7GckfsGsoAS7MuFi1vQa/V2KLV+qFSPsfN47oD18/eCw/Y+XVhQElSFUod8EBBO052xx78
O2jMafscr9WCSz6psf/32+F7YY85fGGvhCKIpLFga/e9x7jqheSEp9gJd6xrZd7WEhHd1w/EC4ss
/C8s5rNW932WAXh20Y6pqELS1NFuMij4NTeh8z+8yRMb6rd2Sy0xyrpiPnqBb2yTTe4IH+5Ue/DY
dDPTCxztaf0zEljBd1y2RRzlxgiLySy5vTjYMzSlxdmyW4MaYnX9uLpYTw4u8iwIlzlDxDDvQOL1
w1O1DY/lrt7M24hixpHmONgopliSppLtAK/MbCYsDZ3Wj4q/eJrTnPq/29B8bmhVWoX6GJxbBMdE
Zy7F6Ll6gLwtHp8OWpWYFxVoRI4lynY7bXX9mDVonjc9gSyXUZHPp4KVBVrhIMMY4yrNqZefukNn
o63BDR1JtXGJrWyqDEx9Lz4ZrMaoWGqWfw4bPLudcn980T7Hu1fCVzm764FPbDU+E2yUIkoHjW1u
zPOrMsnurHmft1ShjthffE9mbcZ5W0YwM6NOK9WxY2SFndSgKFe9v+4RuYDcbbLuFbUIA9iqXiUW
GHyUoz04hq9vxANVRyGOZT4bZE1eKHohSJggBsaabpV3zpoCYeMi8DnUCAujw2BOeDWEfjts1Wan
v+umemGCRwpFr9JWhSdD+0mAnlU1EShLHZZ8+mdNUZ+nIBkiJXPYkPIEkqzp6PxHBw1dSuaeCG++
5zIM1TnKmMG66+yqPywq3iLIyULEmaxzSUYppLIxLli4VrP1PRMHg8w41Fe2yY3kRXsJgyuJzgx2
yq9kAXwXZjmaWqWfWWshRoZvVJPINan/z/5+ceZPSYhMvWPI122spHbCYXDXtyllgcsqOikSmkFH
PKPNszd/1O9ibL8FM997Oc3lUk7sIDKmzRxtJ/AkKIoJ5QI7qy4WKTXLYJlZcLWQzdIxqcGYnfVF
IjcMt+sbs8gqBVMNQFcojh34q4JniU6UQb/zVfo/p7qMqB3Dg0BeDKbFijuluFPDb6ZsG/3TuleE
Cb7xJlgWq5cLONVPt6awbaS92f7lwvG68WKRK1HDktbu2+ww4i8b0BBsoeuDkljkkdKu7KKysiH5
dstw6lVDneDTjBHuotfay6HYssbbaE8dOFRQ8G2XbRvnZcuC4nUEcOmn/nw3OZLDsmMMiX5Z/1zn
l+E139g+uIhzYYnCXjdgLw+6W12Md1YuottT2cZm4ix66TZKeRDj4EtqCm4+Wn4Tats+lE5Sg4kp
UYxJukxgfLSNGmuTVU5eo/lEmlq7NGI3qyd/UERXCjVv/Ydf358YfaVIhqJAR+fX311Ai1bW2HPn
nD+O4UNlUu1/lAFudwZ4EKoqA+1xwla4HZ4yt3Sarax47Ftgxps9H6xis+7T9b3z5hO3PScjyJKB
aQMmyj8zhO6VB810101cp39h/Nm/68bn8FFXT0owY90KDG8FAZvdUFqotO2DYw1tBNa+Xn+M3wc8
b1a5UoAUL/qoYgSTs5jhtlOfLbF8RipH3E/IzcMW+CKY9bELCqlCMI/YqHhfc2vVFsBQGN3AXr4X
5DMbkfnyLb6lpVSzngOIknJnRjdSapvybfKX+TXf0ou5rlYdsFKNbsz7Lk4f0Zda22EXH9SiI7bV
H65FP78UP7Vd6ka8UDKBlfFeuT3PlbpXbloQvk6Z/SqHKlPXlD98tjebXFIfpJWsFAviPvv0mmMl
bupEH8Md60QNN1SH4/Wv9maOgw7UPMRMYjtbK24F9RhYmW0OfmJQS8kyw9+h9c0OhyCTEMx9VyHo
o2PvsTlTOZxSfDYo439orr2ep75Z48AjS3sI76Sw1qM/mU0532g3esSmqp8n4ljuu4Ss3pCEJ6/O
gpQJZc4eNjrDtdQIw1gXV7FaJ6V4Otefmi9McfBRhsHYLjMCZHRER3YiJ94HG3YAVz4lCE0Ex/kC
egEhiZybRWViGYfespsltcPks1L6o0roK1B22Oe8sKPmaiQPEVwKVdEpca2UZ2gofwqokXSUHe58
z4paylT2/NR3iZ9Xd5bVbmtjW1I9FcRxeT53LvxJRkh5zEzrTpy2kfykUoNgKGA6P9xcGBDMsikS
djiOe+jfeMtBu6kTOwO2C/vGCcGW7qhXmevP5hdxxyHFKNVynrMhAtkned9jjkmxY/dawRv2M4oB
Jo5MwxfxEkWmnMRu5gWiDbVI0pqxtKPSRmH2mO+hygSzpmQz1Y1wQ420+ENl5Sd+8JxVE0/kfVUj
8OMPg2tsatSBAfvs7DQ3qMuS3Y9EwPDc1ajU1Whm8grLra5hdkcEdc5oA6XiR/BVbkSXFmihzhme
vtpXQYUZ0XBR/8wKFOk+9OQn3Tbt0JlO8eYvkx6evarrSwNtQXhYBLdxf1qKwzA8radz1CLyKDIL
/dgwMeRBdrPkPlMe/+7/M/sXmw5dUpNRpPj/grCXYz8wiI4bdgSuHJE8b1WcJb2PWNu6JEbOaHqZ
cDQ6L1cf2upWp6CQSK95/qoRq12v9jBmdg+F9gyFiJ1SUeOjKCMcZFRzmyV6zlZsRGWl8isjcDLD
Wf8slBEus4gya4yhWQ9qS/UtVx9D7ZsxEkUi4tzgpz5n4qKl5QQT5bCgWHjsMcg0RwXZ+PBXrvC0
1XYslLhndrr2UwkbyvdQ+LRugjo6eNLqXMd5bTbY9+IyOVk42oiC/ZhO9mRNTtw1sR2ksZ3PRggK
sP4QjeJWiUGxGWMvzivixk0lMzyvtZHNXLUGeCzuF7e1aydyX5MZPBD5hOfEMcLLR8tiJ2ohO0bk
e8yuB8LmJ8tpvOxGhqxG6FKIRx0iPNdV1Is0N9ntsg08JrDLTulotrMMp1bmhW75dd1BYiPwtNdG
q8tMUpDKF+FDUN11kAcdYgKjqCuzwrbKBQhmTVdKUoVFTEq7hFJOD/ah+IgpZ5I/upLHTv92Tz4V
Ua5xQDKFvdmMMpZSuS2/YBiFk59SR37q9uXR8hWoJmr/UPP9iD2vcLAytOkwaeweVpeLU2IwDkYI
Vp48/Vj/aATo8xzYosqMoWcbYFYrR4+3AkoPkyNi8oK6HHSLkCQl1pEnOpS6tFQi0zTU8x+G8mkO
/ZIiOlAmuOtJLsvWVDKHlKjFGAwviTq369/Tof+Wi/IUWAynsKqYSabX0n0L5qt16t4lGXxhgssm
SgiiqRHzo6t3dXBTzIWdUTaIGOOpr5JmltEiMTfaYy56KkSQldSt5I/rMUblejzjNc46s4vZlfE/
dnLkohLkZjajcIUb6vpDhQCHEWktTAr0DFFG1QbbUG/hp50MxJ2Rgtff3qwnbZiV8x0Iql3IYJet
8lBtzcg2oD4R7Sm6JJFd8q/VYWF2dcKqdnMwQpQ9tpXC+7vPxD9RFwm6VjSGrY0bPYkexi95phti
1jJ7Eg836gNhj6HmSsLJv1UHybzEIQtx8DPu2fEr2cqRTXHo7AQqObOL57zvAmZWrttlxZffzRqS
bEmqIZl8VR9kfEnSWOeEuMckgn2D1wMdtypKauB6FL6Z4dJ1ZUiEBdN+0GibPyvNQco/hubTuid/
2FhvNthvuDgNFaktFumV9h/4ulP74svywK7h2RYEpe3yz7q96zH4Zo7bWLlpqmrNdJOa4sXMcrvV
CFwlHeIO2ixGV8vCFm2G8h70NFOv2yYNhgJAhOKhKZ36Y/s+8VhwF/+LB+6kxZycYVxYA7uwRV4G
Vqt0wwoJqSuQORm1gFxd0IiNuDSZpFGQHrTlpVeoLj1qAXn9rMjo2nFkEcF6KFkb9KuAvv4Kta5C
JdCER7xUYitYSpEw1vhi2fUH1g3SbYfMrSEVCjXByjHutJ36PoGDt0/GS2tltaHJMevcyfGaALVE
9uaY4iphJzeKl9xTiHH9nPwZIfwM2LyX53xgLcT99FlWR7ymnWT5n6AmLvh/uBu92WGLfbGdKy3t
ofzD9te/PezqsNPvqoOG6baM35CUR4q3QX0/DkGqHgPxFtbYh9HEnXK7VM/rkHE9v3xziYMMWY51
zG+GS21dfp2T79nUOnG+OG0DFU0z+F5nmbdukdwCHIYUQW/WOqMYjo60UTHVq2hxorCnwsQuPkMj
itoD198W3nzkAEReiknXmY9m/XWetqZ2X+SONXyLZycIMcVu/txZUCmFDPm7RFIu9gGHJ2YhJrXM
8CSEIkDd2lFtuj1V7SVChJfaapu2nzRGEp3naq9UxV6YKfFp6ptZXNYuNkHWAkgQ+RmyAfEHux6z
iT2l6rH2gv+h/kh8NF5kS+usf5s0W2/G8KjabzEcCOVH1v/UH+bQJqKSssfl87U2G1bC2ueZfuji
prAoeOojy4AFl0yt2Hqt5Di82FYpl6E+MlgOsvp2KUY7MtHqDGq2ZOgJHkY7p+yWbYHRDEkc+R0m
DRDuXi92/NwTFocr2SgLs8i66kyMjnmtYMfOuGGETjYti6zRX88l3+zxOFPrRVmzxEHSIe4QF74s
LkcRRSzMpZ93qbQ0tj5ZbjQs+6JTIL+z1MdcwH3HlE5VP6MSpfhBFBymYSbwiHm69ik4ODLHGFdQ
ps+p4B1QO+mtV0nEtfr6JI43HODVu6YhrIqeNcr0yuMseIUBzefps6rejMjSsgkJruhGBfkkQ8U0
Bz+WFPyru1tGmLGlQpa5T2z5cXLqnXoINznl5npUW7x4VzDFatSda4c+G8P9n2Yxy9TeJXzyc0Ut
XrYrNYehbWcAkmXuBvNGGohLyDqogkP961Ef1JkUdUzKZcg27fA0Zvd/tQEtkcMba9LifGBSB6J/
fqLbTqEdbHSb8QZwNzhQ9Sr2rf8c5hav19UIcasqjCipZ/vJ8Drlu5h/WdJxEwmhXRuuklCHBrWE
HMQIafNvM2stDMj+KtvsqWrjeoBbIocqYx8qWcFkCaztjGRCR8+73Rw0r9yVLrrryTojZY/DiiRV
TEyeBFYst81x9MvnattvwFKAqEe6yb+uh8g6MFm8cFeG9gFNZ5wBq7xXa7u29lHjrJsgznWLV+1C
jCdBxDr59VP5YTm2fquC3oQ09g5jGcB8tGVC4IEICp4IsahKoJVsX3X9XmiOAgm1lAEuU2kM7V8l
DKYzJQ22YMde4M4vHQr56UvqjnZKtVZRq8jzIOTAHJvp9ZrPtK1wvTqhY3w3QdEt86LaJoGdANrz
D7q4iExd17Qo2bFb5Ku6f80mMPcuU/evyMYZaknZ3y+slQumSPVMIKGJqm0ZRw+DJO3QvWPX+XDT
GsFdO4pPlT7a0B1wZIymzPtP0ZTfC/HjerhSP4RDlFExiiBjlYDF/DJUbqpQWSDDixWQ5HkThpgq
o8DE16xAsdvyx1I9lqLkdKm37sgf3rX+S4csiQMSo2hLzEvGvmPku+XYg7na2ZC43Mto1F23tZ55
WTw7oozHphBYJ6uuVXZsHWP1LlWhR4I2kI6quVJxySUcwth2ls5a/LMjNh/gpNtiim2Hy3HjD2Rc
XgVIXdR0TZIlUeZFNRQpSLXS0tl8WWWj7IzbwFfQ01VtA9lp0fbMruQtVcGhjHKJwVy1XZcqBiaV
lDe6jmF+pb3ERFPD1TC8cIzLDebUkoc8gWNZi97gm6TYTmVkVxSf+fpj3YUdbmPnqpEZggQ7y+2U
oUj+OiqpV2zhxnpmSlVtZKP8TwTkdbi8MMttY2uRmziTsYTdZvr0Kj0ILr8soTJfIvfRQ3siW9Wv
QseFTS5TSOciGjodNotP0KMePcE2DsO2fWm/qbdA6X0GrY31fUe6ye1xrdfnoc5hUr1XMRQI3aLa
jXJqP/UIzMQzwAJ31y1SocnVOfJE0ZO4gcFg3rU4fKy79F3DlC6Wkdvg1mhNylCbIHo320rZydlG
iP11L4gvxZOuhTDJtcVkX8p8FvKbZSJyHur/cwlCrsRpnxf4/7N1g0Zo07hf//3EV+DfnboBN1xN
Yr8/Ax1tSjGwdFOXVOZLQMRvz01aVWR6gQ+x3Gp482aSQrlfCnZ4TI+v6lLRvfBEaQxeV3x4+/78
ExQIOv9CLks8dEhOoqgs2IU7bccXPK0VEDfcdH5xUghEpBaVg4zKCvMymIBUYXe05NtK8Ix+t/7d
qP3Kq2fUTVFInYEPJ7MHQ8b2z74uN9J95wk+Clwn6hn06sF8sZYcPtSlOMSYGWc4sV45Mi7JoWpP
4+xHypOIkWHr3lFRz2GDmhcYGgPvHDP7ocT3Qk3squsljgtvOGSo0JM5LeiOcbIda89K/ewsOSVv
qa4fIhT41slUrJOwL2CoNm+G9DYdP8rU5ZwywUHEqHWdNIdYLMG41WQ7KD9PZAZ49Sr5tl58qyR6
LzDjkx1IU+iqaJUsfflFvDUf2dUVZ6C3/vmpo57vkwyX2Ihk5lJ0VH2U3b1OwmxWOz03fIRO4elf
hTv5gbB6NR+8cJJF5cXNYQryODcHfCvtdnIjh9G3MJQJjJzIo9JcavvqHEQkTS4PBY74fwWGMzQ7
Vx+/TQ4bXwg63td1167vJ1UUJdFSTZ2/OLd9BkZ6j9Fx1fLY5d8T6tGC+P/8PTnLRLDDAuB7nu2L
8VstEr//+luW/tOB8w3l4tNE6myqVQUHAt1NoNYRepJhq651mjx1y0Zzqgfqxf06JePCJtsTFzb7
eEzkiR1aTFmN3ZODF/RwY0Ji548H6si4fkK+Ocgl0aaZx6k5wZgp+kL6VJqTbUqR3c45kbBcR4s3
Q1yQowlIk1TwGBwR/ZvNZyv/3qvUIzhlgwvuIDekUhEx8U6MdmMAoSqmjTna6zFNxgSXJLfGtOhx
BU9YP6XqgNH5HNwZUK+e8SyQ3EfPVI5MucUdgao4BFXJpo3m5SExXkaUFBSCskCFAXfwyRiA3U4s
zmtlsMvQzlUY0bwlJtJ9yhXu/MsXVceTCtauqU9SUtu54mbBw/oHIkCBbwOwliFVOhbSg+Ub8X1D
MdipDcqT/gOlkYzGgoHak76dyQKYShQUuMEzBs5I3aX/gNk/tw7P+tei2hgHNjeXaficpSoPhlfN
Lru9n7UxqXOQ+Eq8hLXWmsiDNDgYQ9Sx/6DodmV9X/9IlAkODvQ5SJO0wlZNoAiYLolrjbsxpSot
DCp/q1S9QSnfDDCnQ9WWIhwpzm2AbCrBkIOWtXgYdOhS+5QKPA4YMr2bWoN9pwrj8YxIsqfgw9+t
GocETZIpUnKGHvUhE93WzOys/LJugww3DgvGqG8j5XwkPOdQbToLVFhONtvLfoIIEBuis26RAB++
MUBtS3BETXwlQzkqQ2AL2kHFXErNopCbHWYr4cB3BghWr7RRDkPnqrebueH34muWOCDCnEVm63dJ
pLzFH98mIGbKrEgponxoTnL+EvbEhY+CIp75bxhJanUJDKin2WE3ivg07FHhxrCjeENNQP1DevwT
iHjufx9rrTqBCINaDaM6jr60bQ7tS/Jh3jCl5uheu0s/rscGsad4+r9gCpKJ9zisYPspECNbpwoR
VLjzhP86Dbp+UphTg9tmNhicDoZHQeBoqz8y1ka016lONbZN1+KQA4q6t8aiYKdtXnyHLLCtFYfa
eCmNXUzJahIwy4sadnKwVCNLkPsYvcmNnVubiCRGi7+5AwKqKaLALOmq+dsQ3qoIVNCiSxmKb+xx
jF1q543gMzXN9WC48iDwiyVeCmRsMrOEsqXsBCfLZtWcadtt2TRA9UBNvPr9GzFTYOApkiRDSYmt
7EUWbgy4JkUhTIXWzVK5xmCEzgLdPFn6lFlUoYoyxgWEbEQYhdDnKMinfWGHqOUfTFn/YMjVdGM0
81MzDbm7vpYs0/o1Bv+PtOtorhtntr+IVQSYwC3DTUq2bEu2NiyP5WHOmb/+HUhvRhQuv4sZzUIr
VfHcBhqNRofTkM/WNdtQTZVSkZF6KJArUOqWbxp3Kdhx3Ok7epC+ZmQ4wkUf48VZ9Clwqu/TTts1
nxTmEHZPf5dud9BuRk/1QB/kKKf8K+/QlA0KOj8A78UUtlFdMEXK1muM51OSMnG7qloC31o68omq
Vi9Tmg1jAvZQw6Q6NZhNmUgjNDCQU+f6SDEBG2Vz6OuJPObZP/n8Mj6AUxZp3NKbNRz//0pJK6IU
ehUDzibUGZtPhQFiFX+kMWKMsljq1krapsmPAlEt+2zUdqqRQs+hozwZpz9gDuENOLL+ZB7msy0o
Syx3/WG0dpe1dHtB31DFE5/atoU7O8MxRGL1yGemKy7ZG751M3ud293IdnBLXVdSikRAcVjWapkC
r7gODxqsi7aPDvJjsblxpm0zGEzd1ES73BZVXY52Ql26xIYXgfe+c5epSpAVJnPwDHJWTHEjmSXL
iW+Jx2yLaUTVdBx8/v+VwuRou7AGu6PoGhheugbIief/ZNHHLRhUG1HTUlULeIJeLkE46FGPU8dv
hFeSu/GaHmSbta0dvM9Bt6mtq2LdNiZjTiyxVOoajn3XHcfaKV0bWc0pQwVk6oWe9SzRx3N/BAd8
hchfHKsFVBIMiLUwudBlqdN5+p8Rj894phdofucnB/UKpAGJzG+VgQpBmsBA5xHC7hQPTqV39M/8
IEQgNOmtvQGSQlDsF9JBSRuu5XtJBcOtZkaRYsIQdZWr3n+dhTv/6HecI36+kiXlpGiCnTY6DDE0
TIjYYfQDLyztHuN9j6BXvusfZU2sm6aMGDwqqWpUFwnwVXQLzhGZoDbxU4rJgtZP3ZI8Pbch0Eli
IgkHxRROQEirTmEdhzD+AL+kowexA9JxmWZwdRNvcRQr/A0jvNXMOtVsswDM9D36xGsJbVe9G04v
fqsPulGJ9svgBPNhhMk4NhRwPPTVOqnPjobPC3j4cDoZG8xGsoRr4N/CiYGcYmza2AqhgTxZwqPi
MdSdT/WV+ZWb54vC3aPMUIEoKN+YjzSENaNukz/l05ewlt2d5w9PSLICEPy7pTGzWBuh3eMpO4Lu
DVPBkkdeSRwdckgjrR3Y3KcVnqB9TW6gIwF1Nch75mhnKXb2ffRogQkJtiJwJ8krVLZ8ghLanZpM
VcvP7jCifBEsyOPDRxSPGhrfI90yxERuOacz/ByMa+M9JaqPmKvugMYXmtftWe7IDMTmQ8Ne4QnG
r+mKKa874KGZZDcdlwP7ml5zXzXd6bJyqu1bbAUmqB8b0ihvDagfRopM3ysYd/4ANTKcLD72MfSW
j9mNFaSgkLQry5JEkC869qjjL7zEY58wrhOVePaPwP2PuyeoY920Xa7z1Rx2A9gOU3hx4c3gIomH
roH6UYK2fdjedEVQR7CNwd9vgMZ7FFQ/84jqkFvQtu3rneoonnRywKatXy2mYBUzNSqGiCtnm/9u
o6NVlG45/7oslQRDzOcaTTYNma7hAKS72rpi1h0dP+Rrv8khst+Wc4YZcHgrciZkntqHTngYx7fs
F+ghTw9KvanzzCe3i39vlZjetetZB3MapIqIR0GaXe/NYxr6FnKfCF8dLy/hto+hUWKrloUXGhP2
ifZdw40wPJrDsjPAR8QKN7viI5/g4N+osmzURqII0r3hiS1HZTrrc5m9rucr4UL4WVnQnzN/V3fg
eHLmP6R+1KbyrzCFpPxiYvzzFHBbjGzuwwvbnp+7bEAdDxpqOb1ZI02Ibd42K0z+/5VPbNdLM/SI
orhW5IDP9LraBT/I7eQ2P9EmI+1I3rxtVmh8BVZoo50149xjVecycYLez+uvEj2RraFg/KO+q6u4
BEL36/97uH7TZ9C5lMcOBeyK9pFK5feaItwARdE0jc5XEIzQ3P7zoproAZPPOPes7BjIxBNsf8Ss
FEU1EM984hV+nPou/j3+4k1jjRt79vPl5dzcL92wNR3tg5YlWhUtY0Hbmj1e8PO3MX1alMPl7/PL
48wFXn1f0D5WjUjRF/j+1B7U/mvPvkTjbjBU0LgS9zLUphFeQQmqV40YnFVA99wxI76hBJ4S23sj
0pz/BiPoX9HrCwmzAX4vKGhyDxOLR0XyPJFtiqBwYRlrSmZzSdh1H+6HXvL9bZ9GtzVLNXWCd5tg
a4esn+1smF80OvmqgBQhTD27dSZkJwwXQc54J+3i3lTsN0wxvTMRnYYN+wuTws0uXZqglmZyJ78K
HfUPWXRzW/f+llLM7xBtXKI64fGHjrcwoFU8HW9VFf3BTqjK1GJzz1axRWHP6kCvm5BBLewAtblj
gwH1Xy4r3tYNSVVVx1GlFFe9+GrVgiJCiidFeAjtVry2jx55rxWmtqAj5CNuIdAwExVXssk08dml
WMM4WS0iivqeTzbJ7hS/AVMCfxWlu1TG8f2StRYMxTs4we4xW7P7kMMlx/iQmXfR9+TO3Bu7zJuu
JuYEJ8QxD+Dy2aMQ62Q8YP4ws5wYTCjeR1aZ6KahE13nVfnCDWYFdClHxBjZzbJLMWHF8pUbPnAd
0/c82Spv2CyqEoZIByFM00WnxyqLqUtNxN8jUnpwD1xD6XZBoUhM47bqvOGIzk6TW3ZBML3QzYJT
ddS82E9dsjg98XitXvFNljSWAgqruEx2GKu05qH20EJxoOaFp+Rx7F54XpIbKd7G8VsvpNhqrWFg
eKtTCDiF95wNdwG3pInwh/6lSU88GB3vZO2bW1b0HaZw4SRJQlFLjs3js3/C2wXVgXwGRpejCUDz
88iRzeORripfhZV3pTehMmgWVlXfoz8eUh7M6zJ2eOK/2tvSkgl+5s7O5EprBJtGayseQw6XG1dm
75XRQ1L4uTTHu+GhvltH4ejreZplOc8CmThxvMegeuSNYPquczF7z//I+abEoIivIwgjjnjp+0kl
aYtdq/985T0tHq2n3uN5hP4g61jd3rEVmvDc1dXSKGyeyJtP9nficQrS6tA1L6SuhuLICPn45852
jOq2SVWTJw6FHUujYIizAUtZ0cSpp95bFieE26rGozPaj6YmmzG4FYuh6gpR2Ly4XpY2B0PES+IJ
iRkvuisOnJ4q3ikyiv5NRVlhCZGKFP3S0RQD67W2L0PgjF3zBDMyTZ7x9bKibCr/CkzYubIyEU+1
K5jMofT63mNG44zWt/oDNAbWuxUUnLHGSvMlKiEVNyMmhk8aDSqaiRs4oGy8szxZy9TmnfMmmOiI
9SVbtDkFXtQstRuMRrunWRY5Rh5IK8Q3nD7IxjSbqfjDM+O9wQrMfqm6GmZ5+G6e+j1e2BAN7uVz
4sT/gPvofxy3NzzBQKphiEhMArwq3Zn7GNPmAq/VHJT/cZMsZw/fBkTgE/k6Ai5l8f2UTSEd0eXM
zzfZEY+zKPeVw/M+8yFz+49EI6m6whPeU01d6nGSAg+HOsjhB1a7ZBe7LYY7oJPWp168kyXpt4/4
ClPcxL6ylpBjqi+UCMmu5w3Wi8vj1Uw2HGDDaX8noLCDeqr1U1ADbNDv8+abyjrHTk+N4U2klrzk
+KfOjOVKLsFY5rmWxLYFqCIID9loXZOk/NBts8IQzOMS6DEubTzlkuv41tihJOtgfF5c7R95k1Jt
FAykatRL0iNf4rInrv3kSnHVo4GJ8wb8H6lebJrjlWyChYxovYBCHOvHi0eMXX8TeOy6QPlm7hV7
qV++EY18pxiCmcz0pgsYw0raeK0iaZKC19NNj/YpOQUueb5s/GUrKVY25GPLtMHi+xY7KiZHZzs9
AfdXdAuvZB/vpNJtryWcElQdWIYmvsitqMeUowy5u/FkfUfaeofaKQfDefb9nSJ9dfwP6f5GE68A
s63U1lSgJ+q+OKaH+JS6lZ8fMWMZZvljsukUDQS2ZsAxEc7ZomXjWOjQE2RQYLVgskI/vCn+fHVb
pXCbd45uGJYFLgg8lwVzpaYjaawaBW/gqcHO9TDJthtfL+7sUQQ2ZHibVmQFJxgszKAp1aaHnxCx
wSOs9xTpTOyNEj6q6ngjajwJykSimKatWVRPgOCjK9PP8V650VxUdJ6kqcnttXtDEq6XKYz0ls5A
wnxRTnvHk10YtaX5PEHDWaTIj8sHbdMZMXiWnxmmRcS6pRijvZaS4rWdac8aOjH1XyR0L0Nsa/sb
hniWiaLHxZiiWLD5VVxXxwLqh+qMDGEn/iz8kD6s0MSXb9uGepcAzTRKx4x0J9P/dZsGHMYVgrBJ
oB8ZWVkDwRiTT7XFDqlFrmnbSWA2Corf44gHyTCGIuqwNyh0And5hHan/j4+mcfuZIPN6n75ic5g
OYHl/9gvgzEDGS1kk4VbLIj0cY54Han9ZfCoH5+Kq/T4GudCzZD3Ee1gKPLSTEqoLlYpzbkRkRyB
PdyZr/OQg+f6//vbk5taUiO7aSxszWQY60wtQwyqLb2h9W3HkORqDnV+H5qSyK7s+4K7Mao6qPpq
fD9Rbub8jslqMV5ijKLPhOo0G8Wppk5NMWBVa3k6lwzZVNQZ2s6yQwS82E1XzEO3L+5+1evvapBy
5ney/OCWoVgBixEsw2yWZMaiui09Du3t2B6DUZZ433ryrTGEo0vyONSWGBi5rjpmsU/s0GttEI59
vqxzW7tEEO9GdSTiD5b4KgpnkD5h2gscp/hbPX3Xjf1/+z7HX4WJMMpyWJBphBWnp7ncmdICjC1v
ZS2AcKOPc6iHagcB9KfXQtrhMN1PLsZ3ISX2oYjNGk1QamUZaDPxEwpfLLxtYMDZcb5Decln1ev2
HyDIsugaTjA/6lKHeqYAzoD5ASkLykw70HmgbIsXYy6ysq1NZQAgJvRpmm6Inp9aqkE+FdgsuhzG
5DaTjTOQfF/09SZKc7XNoNT1chMwX0++fUDZ3n6/mGVR8wBlfBq+r4xfqvmPIZVdQ5vKtgIQrju2
NH1rllig9IHhUZPjQmCeWnv5ke+HKXuAbhqaFZxw6wU0sUlLNRxOzVeWz73m2d3Xy0u2+aJGZuGv
PRf7Zmifl72yYM1GkFDPPk9t0E/WS/Vc9IEbYQ0lHFWM2avniKtXZf/UzK+R7Utk2XIZ1wDC6TQt
DWNteUFP92vweCVqelMdwCg07/ioDAx4kS2eTKGF80mDrkyUHBIR+PfcGij36o9YwWgwDE3Fu9pO
nETK0ySTUnjrmsNo9FkGUAaLx1sy7NvUzcAFPXuZL3+hyWQUHrtD0ZJGLbGoJHmK0TDAAokjIlNB
cUwGSpbIos9Q8454vBAl+GTcNzloQnjvZfrHB5SEogrcRPE1TNyZkcszJY4qBpJBZ/Cqr7o7T+jj
slGVHR3slAet3MuIWwtI8ZbW0IIAWPHNmaV1XiG7Sdyi+NH0ulsMg/PfEAS9jxUyDXUMkapqcAz6
lUySk7tliDRUQFsGfC3ETwVDVJamkps9X7OhcBtTceZsl5S7y1JsJrE0FU8vlHqhGkB8W7JI67vW
iKiLYXfX/PiCe1z9Eex4dWOz71VHxmmwKRbR4NszpJWJ6N33HebcqFpA0HWZ4JHZXqMiamf0H+gu
ttAdZqnEhjuKcnLB8PVJ0mT1CMGY7ROCimgTpTT0WNs3846XKcvCYVsat8YT9CFBnyzB8AwcqOTJ
aj/R1ru8U5vfpxb0wTI1JHcEk0AmQ6lVLKhr0+cujRxNqgrccIq+PT7/F4LI19E2dqkvvU5Qrs5j
2cZj5JVk1zm8wDDfVS67nw8odv0HL74t67pGFhzvsTT6YRwgW3RcgMwbV8M9QWXj6xWi3l9eyk0V
1FSso6WhOUVsgEn6NihaMF64rPilxMiCP6e//huCcF1ouRLacOqQxBmeGuqBWNNBBu4yxvbR1SCF
YTKwcb38f+XmJ1OJI5aHb/UgzGt3/BYEkytqFWS8A5tXhoaaCL5wFIX/ggbqRUEDDHAkL1FDnnxW
jzneeqlXuDLzvbVDuoppGaj3Z6olHt48y2bDrKAQydw4Tb7TG4KhdIcPLCD6rDTDQBEU6k4FCxtq
rB8ZesD/n4CgwKjP1IUnwZstuesia5feluoNjx/x1YZ1zWLnFjr13DH15vIm7jFsVvK05HsgnuG1
SILVa2Mee8AscJdkoYuJhJzlMdd+LeU1DD3mVR0w4FRimLhhuwQpGL62ZwiV94BEO2yXXkdx4GQI
89Lj5d3aXjzbQn+XhpYyXbAR4ai1STssxF00ROKRQrGQR7Q+YBl0cND8BULf75DVlkXPNIDEYb7H
y8ab2HwKy+wjt66OeifbVg2LGuK0KnsO6tAGNTiYATo4zQXSlMH1rxn9Wwjryl/QfG3OtmgFJ2yR
mi5ZnleA63bFcdxPh+JgnBqHWwlZBcLmNlHN0AykKdGuI5ypJNGVXmlh+Rb6nFuNo4GaQpkG97Iy
bNoifQUjHKWYNlaUJbir+Awa3nhqLWAPHr3Cn68wikCCxn/02fppKg4WujMtU7R8dVwqeWrPxDU/
Y2SQtxxytzBeZhFzovPoJnyUAHI9OwM0dQtFudywi/5yV7ZpnhOYWhOjDXjlveIGO3LS3MaVPza2
Aq6aiQllxLIRVj5zLepCqVmVTsS1vowvaNo91fzpZOMxkO0bGTvmhopoJsbOIWFuouxYrMBJ1UIx
22yEjRqvlOW+pAp4MmVkfvyGFVbwHYhwA5NON4J5AEiaBI4ZfymLypnMk25gekBw7MtGoiMbVhB4
FtI0JoJ6eOXg96xse6LqSdHWwLOT1lts0ObkubMUGDUSfpMox9n6oZrNRAe7Dm/PRgGv8ABewiZg
OVhSefQAwy5e5iHl17Hlp8f8Ez/V0WfLSy2JgOfDsTVTB90C2pNRqGgiovNewlhtk8VqRxSn3ASV
ayMJ26OEt8fYoKcMJWi4p3k2IOCJKakFO3N+X7ANlKJqYEM48wcUZaiVuuhRAU8P9vAbnZUSg7Kx
phDuDUCwkLZSdtlSDg1YJJ5U8J021yzcS/btzIoIQgj7xkpTtVB6jaoeBLLCK3LgI6V0Jx8wj/qf
TAKTySQcATi/ZKg5XlHchZXbqqHDpOPhziyVIJTgFEYU7R4KX7joCOpqVHkWYN7DAAioIeYRSXZp
Uw0wTc/SLQvmWHwSD5WVI6ZeNi4muB1p3ZxCVTav8tyr5gKtMISbpdUjK8gmYKBfht1gwJn/UrXk
mQQtJnwO67/OCQmAfBtXloOMEThUFwAO1VeTPdBK4jjJFk1QbSNT9Lzm36+6/dId9OCnRK83VWC1
YoJeY9ZqWMwMAFwF+F1su6ZjnPj0BbkKnPdtCcslaHVZlUmkRhU3Q+zptZjAQMWta94lt9RDGexR
pnVb5wjkhxQpas2C6ylsUNXWRC9RxeYOymlO/wjsPZ3vJWt4dn1AqjWGsElIeWYkbIDR7ZYdtw02
Jj4Yt40PciDkHdCo9S2/kqU6zovuOSolFvIOyHjAsX6vemD2zuY5aho07ip3bYPajOmY+tGd6UW7
CjUv6b4BcyIvRNS/qx768GonlSbMN0/c+lcIJy4s5zia+K8YQEHT87ol0IgEh+jn8ELZtxQfsCJr
PGE/wzpJG3TFwQ5XD4w8N+FBsplbhn4NIGxmV4dDtSzYzPSB7OBuX6nH1gMn893kFzAgnaz35OzR
J2yjcACjJI2ifgReBLYg7WCCLYgzxsoScZvnYKUtwsmLUA9gZz1gwvHJwODMGoT3wY/La7dlrNZL
J1wnyPJRos3AyI3blh2yWBL35r/xnVvIl0ozdIvBmUdklZfarIxtOM9WMOc6dK07lJmXOurkpGi6
HMfny4Kcv1AEJOG9qmhGG5aG9qrVVnrPK9bIXtmn2id52+Xm1vD3kArZ0GgsgDVjZUxKRxuXlr2L
l0PusElxZw2ujESsTd0GoQtvQcLEClPQtSQN5nmprQaJEF6sT/AU6pz+O3N46uUfhAY3DeMKT1C6
YGFZxhaTO7sYx4FiPJ+zIpuVY33jpOb0wG6Vayrn+T17MvPtM/AW0lEqjRy9YCSUZdQwVgK4+Z8a
QsclyMya0NFOjA+TfpQs6tYNis5FA0tK8S4Sq4irkNhDbS4NSsAnjzOnRRiVcXgdqAoCBVl07fzB
9yLcGx7/PatTYBst0ZoeeOYNg8kvb3RPAdnXa9xQ2iezeaZX0gm3jDUzFa8voKmfTcyLrdDbrbiD
q99xxGYvVxqug2eHfAUoXCho8ChTcwRgUN422n1i3QfkMclDp58fJDu3rSZvKymoCS2TvA0VQA3t
0VaOWfBtBDNmtjyFw2cbXezzdYpGoHiQJMU3z7vJE1vEhkMiJvVTpSV6lJLGTexjH8fIcRzmSVYO
IwMRjAof/qEpBmSrMdy8yz7Tbnb79PPlFZSBCKoYlJ1Ci0CFKvZsFwf2DmfSU+kiI3mR4QhKWPdt
ohY6hOEZyBlBnPF3dGf4DOM4m1OzT3fZjcxv3L4CVrsk6KFldwrBPClg3jGwzYGS7cTdYp7vlB2y
TTO5guLir0600hs9sbjKW03owp9ygvhptn6Po6wDQbaOgm+jNpGpg9QLrwm184vZcDqrvVHVUeJD
bR7hlTzCNRNnrY2HJRRcU36iMtppqmPLHmpMQEvn/WUNJJvu0wpLuGLiNqtQg4q1o7P7Sm9V3igu
Zn/hea7t5+vi1N3yyuGDVEE2LeMKWfB2lpB2VE0gZWGDryx5bh24JPvw2vTCASGVzlWlXF7bC4tE
Lxw5ApYNYWEZ6POSpZ2gKMvtQL9V7Iea/0izr4kti8Bta8obkrCsCQnjmURA0pdjrV3R5Gkav17e
uu31e4MQ1i8xq7xJMLgOfLDMUdDT3ZiP/wXhbBwomaIcNJ9AIBjg2vQ/qSLhdr8sAiqv3x/cmQ56
b2ZYJZM0OxZ2d9YHKqj4dY9Y6+uenw0Cjeem7wMVGPHs6Cc+ylxxp/v0WkWHJVp4/MtLtm2KUHrB
CO+fFksvEkPJlhZVW+445n4321fWWF8XTelXkSq5PDZjkrr5hiVYo9EqLDBPAYvdlIuropIKKTyE
1NzwWDi87XfeaS5m83rjo6xweNNq8GQ53s2Mh2Hfb5yRpmPRW3C59X131PBej4/tUZWOitmMd+gr
HOGCpJXJ0ooBJwCXIcIrqnKIXfuJIWioR07jZnvE9f41MzHXGIxuIUhRUQaugffCESttQa+LZ1JH
gTE950bs2NOH7uQViiCaGmAQgPaC4hm/UO59Ffv2fXhTgWKo8KPP5tV4kO3aplFaQQpuAGehSJuO
C1Z/pskVmsMXKnlibt8nDJUn6NTgEXPhjTn0ESnQZcmfLOBidSMXA9or5lR3VeEMBRrTm8MAsnbN
Z80+r/lwTfMj7qGNbhEbHYmofxG2T830BFFMPNKC5NTHNwq4eNi/71uFjhiooeKpcxupD+EmiXMj
NLMkbNHa1mGQbHSnV47+lXeu8qqN6Df515WyAqBwoVS4SJGbVeBrT+iQap6N9l9PmHpBQJ+ShZy1
bouRvnZZjKXO49Ztl3lPavuxHap/W9UlQAgWS01Vii5VQPT0FHQYmqV/0yPJnbKl5Ib6JoawM1Ze
h31rAEPN91r2GW8nt9Bn97KZP5+jJkgibAdpZjsxWYShbRiPCV5Q3c39GpTK1n2L3nPQ/9VHjFHT
HVm8XCadcOnrdmcu5QTpmP7d0l3TSJ36X/dRvJdNHOCnFyRHJRRkU4PbLgM5jSzgu3XtvxTS8A4A
TXux+it/vTHDdujtANd+7bIKhyaMZfvDraf4CkZZkI0EIdT5LE049hbJGx1mSN+3P3lYPrzmsVzq
ZCf5k3tzUyjoH22QCqPLT7A4dTzMSWrYuIj7n5biZt1PpbyXKBy3zWcCaQTFTiYuXRi395fSWHR5
WcRYM3LHk+LpCTSMfngkJ05Nbnuyd8GmSDpaSsDhjQe+GJRRYhCn0Y47l+jL82bQJh9iUw0cO0qY
JxGNn5Uz0cBmrxLsGEUBynvRiqQcjUFBFg2DPbve5cOsOG+x/gUDwMA2SfY26BF5v6R6kHWTbb5S
jRW2cI5ZOo9VqEDOEa+f8Co+NQdyMncpGMNlBNebS7qCEnYw6mIatinENKZydEB7sDjVaGZ3RmNM
x8tLunnA/oaCH/N+RaNatebJBJTe3g/UjzLJw+CyKET0kIY2L5KZ4ftD7Cvqt0j1zf7hsggyCME9
qtIuiCwLEIFaeJgwBSbyzAUphXMZZjP/YqBfltdCEhXMR++XqowHkyDGCkW/ZvvmE+fytd3GZ98T
uJeKJ1OC8x4yblwNDIwGk5WOi1bwwcI2VOe8RghhdHs/fTA8fc/wKuFNweTzAJap/CufRS+jA9t6
l6xhucasTG67sCBDAB0p/pq5erI4xfBtjjGDTKIZmx47EhU8doxEMqht3gNZMeqfYhUHistVnoo7
gql0Drt7oencG158J2NV3VR21ATDWvFxGGIXrR5mGEYxYAe76JYWP2bj6bKKbGri2/fFDlrNHAxi
dDO0oTEcrfqRGJXbkI94LSsQYdkImGSKuIMQabkflT8HUGjIeFol62QJJyoNlbDVuBwLAecsLf2i
SiLJcdpeKxTn4FYwNbDPvd/9NLFzO5wbJOP05669UlENnnzAvUfZID9BIPlBj+x7iLElRmsYKOzQ
2DeG4FigZE7Z/76859tmYYUieKoTr3SaKFB45kV3Uzh3uI2u+KzDfGehyUbmsJy1uXO7wMuZeSMc
MkuCXdBoFiygsIAdekljpvsedbg6p1GRbNG2BVohCaagsxqWNROQDIzRzgsPLNJeBcqF6pA8dLnH
e40bd+6cbC+jTd/UDgvvCxv152AnEJRcaQJ4DwqQg+6XttxPdebAIkl2jqvxmTfBUCllUNT0oZ71
vX50czJMQwoDxPm4X0cmWfeVz6ecKJ9kZeGbEr2Bia9d+OLNbPGLNllMf17CvdlF/hxqEqFkMMLC
dSHKfQoKmAxZiDlEovMpib9fXjgZhmAeBmYqigZie1dhew3cPSzYL4rEL+HH/8LeiCUXs5GwQjcg
x7I8MuuoRHeRdiryu+pD7utqXwQdnzClNOx1AJXJkRPyJixxy0YW5N20qCsUvqSrS1WdRwxbJECh
c/CdGDFGR87fLu/KtiFaYQiGSFGXOBr41s+5j/5vp7jjOWdQJoPTyR3AxiJLpsj0QDDheVEoejIB
MKO/WZ85hpZjaKkkTCRTBMHtrpVR6UAY+uqOxAZxTPIQVb2T2F8WGQ8XP/CXlE4wCMuYoeWFY80n
PobOPDbou/sHrdPcQl/AEWdCaN2QdNUMnOH7+MB7CuP95DLHPmk+9ySleexNlw5znEBhyx1YMQSl
R2GJui0cWMOhJ/pn8ICJmN58BxIRt/4E9kA32ceeTDu2Ax8rVGHnwrwnbdggnN76dY5hS5lXupY/
70BCXV9TcIdjBsYh3slurZfVO1/dN2mFXaxTE6OoB+DyW6u8zX1eLwVOQX+6einCwGDB0quvp4cO
YyBlNQovL/gL6Ex4ULGQ2cs0YK2HXYkRcvAIysfa562j0ZcQQ+VGLznwh8NwKn5iwuFeyoy9fav9
Lb5I1BErpt2UNpRLPZW31W44NH59zeMZMSpNZZssW2wm3AW2rcWNoUPcBq2D1i4+KQ6fxYAs7r72
EgwsaI8YqwLKJN5EIdvqbQP0JqrgCRVhZSx2j50Okkc63jDzUIwSb3vbcL9BCNeDiVrDXuHbqUR7
Yl9F8bPEam96c2+nRKQ6UZspo8EMgGlnnrRDvp9OKNfBZv1rZhDuNq6AhOuhV6PULhYA5cqnRX/K
lRtT1lUlWyzhQhgXQvO05Cc+vOlHP2w/SxZLptuCSRms1ABVKWTA6Opdq2ZOTX7E9VWdlU43X0f5
F4s5U3FbW7nXqxJazU3hkNlEozTGdCFn9/4KT9kIvyroUOahIEHRRhhEqejEkUi4ed2tUIRdSkPd
Gg3ujhSxQ8m+vi0+tW6NROSv5Kf6HZXVFua3FKdwJ31WyOQTNq8rgmDqeBk8eyofEGalfu3yQ9z9
iYFus5d7csozGaSwnY1Rd2iN4kva7JD6LmvJ4d12iVarKVwFBuu6dkwhEw+FcspcxaXHCZP+XmfL
yqyhRB4xHD5rUM0+AJyWfx2H2omrR4l6bFq8N4EMwb2fCvAoMxsIqMEgmsvJQgNMlKr85TRcVT7a
XGIPr87jZVgZqmDkx4iwiOnYJ7P6RJfvM71WpPwuLw+gs4tzJZpgzBOlpq9tGFo7fu1LLXdqNTkE
arlLK9TpYFRdmGiHakKyJDL3lwU85/DixnEFznd27Z8XGBnDIqyrutd55RMfb8VJzXkBXqb4xKcH
ufpve0grVMGkhNRue1IBFSOFtN9RwKs2vXw/uBOmnBjO3LuN4n+wc1gQWLAzg17lMeHWzFK1qwAj
smtl8Ba1lzxHNz3PlYSCUbH1EEN1LcBECCTNh4R+K+ipVX5Itm/ToV7BCIakBHVdWCtYSL53y7W2
g9MHYsjFTZ/1wz9ortg+EDwCA65Naoiv08IswE3FH/PkrrqePAvl+OSQQleWP19ovf4BBf52MAbM
kH9hCira8OYKdXnx64rBsTWXtIf+Z+GFfnOwPk8PoPoy+OUAbkr55bB58a7ABU1dkMOOWm7Zaj+H
SqKXTnFjN478Gpyp6U5WG7OdbFnhCeqpaY2tTSk8ifmEqQoIOYXH+kjRKTNK42nbRvttXQUVNfp2
rq0SPsU85c6QfmGqd1k7ZcoiKOcSRHFMNK6c0TeqfQ3afUY+lJFfrZdw0aE5pUChCpQDxdq7cmZO
2cj8x816DVBT/6WA4qs1sqopnrhrkvQwWPN+POW3mE8CghrjPvEUVGY5Vc3ZQ6GCI8KR/2kVxcyp
Zs941fFnjQKqg2H4PQWfylZyvVKJLlDhosO0UKpGC7YKBlFtnPphQvEmmvW06wXHmzyp39trc5fB
/aL3oBZxy3DPzXMsbQ/n+3V+Gb6ttXAZ2tNc9s1LWm5vngy8CvpdcSt/LMrk5f9fXXsWzXp0iGNR
m6RwyvZU6JLaJRmAYDf6ukgrq8eCtnXidF2GWKFEL/6Hj/e2VIKpMBuNon8EMqinEDsD02R+ag6V
XzyEz4w68vCN5DxTwWAwZJD0hAMO1efCiJwFrft9/vWyum+W7JmqhoIEsG2ieEhAaRXTyjtebVv7
MdZNnX12su8WD4NeDvNdNXppdxpw1nucOFyvvqwCbGvn1viC1SoWhWTqRKAa5r2l76ksrre1iuvv
CxYrreMYM83x/cQ61OW1Eh+LQVJDJBFBNFhBoiRjmQOCVohOEOagE/byLkmEEI0SKPf6kfLS/zBh
Pwaj8xRjuOln6l+G2fKiVmslmqUmmoJAqSGIZf4xZd+aak/TJ5VJhNmyOSamohOkXCiavwSbUxUJ
I2luwstHaQVbsuOgWr4ZmR7L8bauh9tSa/3Ykr2rN7ts1rh8G1dGKDKTWq8j4GIcpGu6xIk8/cjr
4ya0G8h6OTd9bjDYonwMsSmUrgnnijRlloW6wdN1lsOTPuQxQqA8Y7e9h1cu+hvofCh+q5LU8OYW
rmDF41TkhdKEEDJVPpHoE5rQnCnDJLHo+bKqbJrDtXziubIUtRtMyEdBmUIwmQl1F/fm1/xYoTh/
PshoyvhyiReVCV5qJNMxGI+JfA7gIYjtmpsp01T2rTkivfV7UucDpuV5eftDItz2Kr6hCbZej/UK
89iAFtyoLqZt1k79je9huY9da8arvn+u3Ch1Jlnr6OZBxww40ALx8RVi7YeVgA5ETXWkOoyDXZzi
6k5hvy8LtynbCkKQrQx6u2gYGiHD5LHVrsaw9tXsKVEKiTHZPgE6yDcYujtR7S7EECw6R1FaACg6
ou72Tx3D3/XEIQcMpn7q/On/SLuu3shxZvuLBChLfFXqbrdzHM+LMGmVMxV//T303B3LbG3zWy+w
GGBhQKeLrCqmqnNAraNTR7eEG+3N/LLC5TZXESiDU8rSMVNK63fDXkObJ5qld+fHkUXSiUeuYLg0
pthpUis5YKLu3o4nh5qapzevTRrv8/pILdFwbh2NUJ/zZzi59DX2uUxmCXg5xNFxr3TIA7rHJW7h
MxqaTy7MKzzmqqt0WQ19BvIdFLqjwOVI8QyflNMn3tzWJnGumOdDYi4yIIbsW5ntxyhlB6OmAwFr
/PzfZotLx6FkgLAaPR1utcyPKJ55aEeym6K/SIt6Vb2CkqikOuchTw8yOhY4DZryjA6O4H8+jiCK
DqJcR7OHW1ZOcc38P0YRoeIsP5he4HI0/KpyIvZkMsfO+CK6aWUT9MFBOXhuKdDATthGPeAbOl4m
4ZfEnq4HETWSCIRbBmqDRFDQbXq3GvtvJhn2da13Dm060WCycDpjzUldQ9QO4WICyPxqKR75Yuxx
IelWnd8xwbU3bWyBd54Wjn0cwLfLg1UEECNvqWrVsK3FY1N7QJW7F3r1vvlBfcYzm0AN6rzLbI4m
Uj8qdw0TE8SlzGZK9KyzcB9XZC9Jjme96JtWiV6zTjdCzK4VCpcgc0mRcf4ESgdGkIMVRBcQ0J0d
JhAPAfVAOZw3iiWmk5kjUK6G9BR8jq8TblKtNtISV35NPh2SxdpNJBYs2AIInkYgTg1VjWtAKLpL
kruh/HbehE1X0GSCekU0oLO2/o+hLI/DEkvm0rvSsfcZCXn2pMQB7uGwF1CdtgEta/uv+30xTSiv
RsuKjSvHE/G4Ti2qRGki6prl0ayCInmyNEHl2slegIPgErA6S0Y0KICg03VWODIaIDpypRaispQt
v16bwmVCtQ+7rI1j6vaM/UuaHGwOvGYMBUlCZA6X8eZs1tq2gzlDNjipht0Fuadz75jL4gocYisd
rS3i8l6i1KORN1LnqndmC+4tdoVv+FYNqh1WV2rcGp9IDStAvsV8GGkRjxVsm+vnuiuwJ70aa0Vk
Fgt9PlbXKFwCSpIY7yM9UMaL8S/2kGV74b7GtQDe5SQxhalgFDUuE0mm3VtUY3BIRGyDzV4g0Y4F
6YLSjx5E72YCN+QrnZVapyRmk5Zb+zC5jpZgjAOBY2ylovUIsr+vFg0pH1A4aTAfbA7mzgpY+TYk
SFEqLv+k/huJ815UxXh6GPsYxxozfAWK3U0Bhj2Adr4SaJe5l3ph7Qwoc+4O3Q0Y2EU09qKR5BIH
mUazgkNSV5++ttoT7sVAsvCvG8yYVdhA4XYKtLonYn6yOXZmBG4FN2w1h9Gux/lngkpFaSuxFeVU
5italNBaKphRdIHc6o6R7fJesDZtT847CB+5ozKa4TQDpPNnH6zXfvYLz8M3vWeC1Zb8FDkDy6Un
IbyC40K4s5RukCfA1cQMSuwsydLfL/LszKV8McylSM9p0+FXeFwMdxlqCZI8oW5bPw7xa0IFt2ub
rrb6PsshK99WqzyZxwbfj8vGs6rkPhwLz5abe0Hgbqa+FQ4XuH04pJJBmEujgTgP7NfkynKtKybi
CO1IXeB5m0vVCo2L2DExtDwKgWYmh7g56GHjRvMxJKogo4twuEBVqpTmcYzRk5ebOlMcotZuYxbO
XFABkmieuDU+M8sSjOVAsuUrSztoxpGK+AW2t2GrUeMWeLxWzOHbqKWX5IcWZL5t+fYj9VvzN2fj
QXulom2YyL/5lb5J1SRqYZe+7LL0uq0L57znCQB46YdeSTNc7wNgmQpvSpedFkoP5yEEXsCXuY84
/WZUg7dZVerVRhRE5CmfKyTU7+eBRMmOZyW1i0RqChVIVSSbuyiKcfRV0snpMu2nScHslaRte6lH
SvkMUvYC2zMZe4umhPJtPH9TlKV8PP+LNt0SjXxgCmR8gTIb/XX6WGw51esUPyjZD1YgobOgF2So
zQnU0JEIEKbawMUygZaGREasvuWy7CNC/YqMwXkrtj3/jxngPf5oBsQ6ls4q4CTWTYfu0TSIvR+t
r7xpqavHTzSQsrV3hcdFGt4aNDuKMGxaPb7UinVIzeo2WSSBXdtD9/fsQG3zo1ntqJLQtmCWEo/e
ZOp7pdAOgqHbTOx/TEE/7EeMORytPJOA0aMseVcf2OgZ99iqM76N/6GmgC1IJwvwCo9bgBdqyapE
gKc99ChhgCCOXx4bz3QWMMiI+T3ODyG+/dG8UFn6glDAESUNSkvZKTndnR9CEQSzeBVDY27YS4IM
4qbaFL5MU5vn3rBIgy3A2Y7V90DiFqssWbRC7ZA8FPNqsB4r5Xuj7s+bIoLg4qgJs6mvC8Rq3FzF
+j6Vr/rqP0JwoVPSwerUFlbE/SHDjXfa3/Sd4OAuMoOLmyXSpaRk57QyaXZyV7hkUF1j6AS1qJvr
xntm4xsNraSCOjmbkEoyHMlM3MIKnVB3R3p7flrYsJ/GDLIziIQ3mITtwbTQsg4nzmb3S6YFNDQ9
mt8OhUg5atuidyDm6itXViMssDY7cVbKndo/muNeKnd2+njenO2AeUfhVgQ10+eunWBO3u3N/FuV
fzn//e1llq1m/z9eXKRoNK6WsQeAuksfDZTDW9cyCNXvwK8DWfWFCo/qIou4uEkqmlitBkAL9KZO
0s53mqR5563adGp0HKLl0DJlXHx9nJt8IVaUsFNsbN6jx8dpuyBR88/stlYgzNCVA/RGE6rg9sU2
VTMj7IqtxTPiMREtOpuLwAqG84B8ghT9wG68kCQZTdBwLEO3+TEGENXZ63v0a0qP/230eJdQugTN
PjBsLP2ppr7d3SXtvxYXYduClVmcG9Ck7sKph1mZekGtr9p0ryeeQhqBJ2xvd1Y4XA6dOn0yexXG
lF/qSxWcPdmddZ1RCOrI0LGLL8hlJLz72pwyFAgQYugQAuGv+7Mh6yLsszpX2tPKGS77HbmH2HJg
gO2hvq93QvFWESC3csdoF4WwMOnc5YZ69E1H0/bKfYf6gMqTbkWPC8yzT3Lsyj4uvDrT7uSxAlxT
en13Q4fX8w64mcNX3+ciq5x1lWojvg/OkRBP5kbTuHJ5GZVfQeK+O4+1mSpWWFx4gQhpqqoZWHIb
WOQxmo4Z+Uw8rSC4eCpMs6/lms1OeUO0HMQVV8N4d96M7Ty+AuHiqQMlcCMt8Dl2ccfUvZfwWO+Z
jFPrElByoOd5dM9jbrsBep4VkMOc0qf35YQH+zmnrrQEarKzc5FNm0ssvi5DFmCDxVyJVc2KQwCw
RvXq2nTTm7AEd2PtR4/KbkTdZnxB8TfROXrzXUtbAXMOqA72iNMEgPUdK8+Lb1II+uCezQ7mI3ix
FMGeZXMgV3CcD46xNRtKUmJPX920w3M+iLpK2EHhJGBXAJwHWllD8eYOgBC6BwTFyRD63mF9d8V1
oKI54/ywlSY9IzKgSrNzjOknKm0ce7nshTqXmzlvZROX2K2IKGBXxuXTVDcgipq+Yx+WW5aj0p8T
qJXtMPsyluEFhFbcei6wf84DyA2LXnY3j4SrX8FtnwtTG3LLhrny3RTYFznYfSy//7L4/0v3kcgv
+fpAc57BcBADrYNIERTvGbdK5qrg5AKD0GcI/Nki/W4dXy1I8dI2ljrioPPp5VvZEl5ViL9gHasC
8iqqjGWDdcZN+arBAa97TW0BLk57p64umui6aQ6jtsvjEXs4FGr3iWATt503VyZya5m0KFAsYqHO
8iZq+VC5HP5M8BzLpBHH7yKlOJGJXGZJq7iPSx1eW8YpmjGkLNlPEYldo+7k+wH8d0+6rTZBjaZ+
ZxxKUSYQZBq++C1EP2LdMWsJ+TYMgZkLigaFw8llmmhQ1UHJ4KGsu9b+1rjT9wJSOAbL1iDu3C+C
rYIwJLh8kxhdVxEFAzq6TEQ6QxuNcv+bygQiVI/nV7zTrqu3gNBtXUNJnwoqmI97flQfaLFq4DIr
PdhoHEaD+OQODnWyg7Kz7tgzDDTsDFEt32knDQfL7e9oMoVzmeHMNEBEhDWGx0EF+ffH8q/koAZM
Gcq+HqRd6Is4QNjonUbku71cdPS4GMgakPe443RTmockvZ2T73V+UKAf+x+HlosMUihmbA+AsqXU
xYJ1Q6dil1v0QmsmbwYxZNqO+xqX8pZcBrKNE52t77tW8Ydu9q1KkQS7m82NofVuOrcoG31qzmaC
3xPKh3C8sLKLTKSxtJ0M3iG4YCHLMpg9exBID0wKju6NHWPYFPUmiSzhQkTJGqWea8AsnRc3L5Lt
zv1f52dvG8JWGSkhkW1eRy8siybNE0RhpV1Vpu022mU8FcF5kO3k9QeEb1ZFXilSqiF5NYaSXg6z
1Dm6toiW9E0UsOvgFRdy1iDT/hjiCaWRrkwVUmTzOFgPpf5w3go2qSchtfo+t29pYj0JE4IMOc72
DUqDn7po2BMt22d4Uv2MD6+wmAOurigiY6nrKYctcu5b2lWNm2pTtEnf3AG9Y5zsSYrO0mgPe9JD
fjs9LPs2dY2v9TM7XDeKXwl2XILpOdmSKOWcEwNw01RdjkV1UUkiXa1NZ15ZxGVbZS61cpBrFMhY
KYT47qwmd8dc8NQjAuEya0y0OBoaTA2N2us5bnwpNIJSyIEvguGyqqKOIIYfYEuV1sdG7oKwNq8h
MfHzvFNvL8OrMWO/Y+VpiVQM2ZLCnFhz2cNItVsiZ9m1f6kBBYXnf/UCLnParWprXQOzehoo5mP1
ucu9lT1cFij6nBpxDoDBakGbsCSXkFoTuLJobvhMoFS0bvCPq+YP2XwRt9SRlU/dUq4M4VKAil42
ox0ZSBdKX5VmBpGLMg6C6/3NfQKKk9FYDGVTg+cEaXpzWioNwxV2iV/pD33+rRwu7WZfTM+f8rR3
KH7qc7CCdCw6GQcaLqz9WXLYfl3x9WP1InpWZHNwmq3f0Tg/GCpVkUbKDBvTaq+ZyQ8bTJsepBaK
gGa08mg4zE6qtqLuUREw5xyoYhoHk43ovFxBUdihReLYGTSS/ar/krUvglHd9sV3Ozk3kfoUh/YQ
cFMh7eNFRoGCdG1W/YGO5HvdJh6ZOqcOl90kB1WauKWsotSz3VGpuy6i4VHwc1j2OzPsfBluO8ql
Uiv4OezmR3JA5LePA+KDc/pQeeWTcTiPt72o/LGecNt6s8VJV14AZ0t+Lx8lQ3DBs31usG0DYoo6
LmL5TrWpaBJCM2xdhkD50T6CWt3rRje5VFFSiqZ/Jh6nlC74/s/bddo5ww4OK1wu/UNdgNot+JVd
9WsGbdLFi1EYiZGU3b53qM/4ENVjVDrT63ng7QF9t5dbDkxlsvuugr10eWntayLaRG276/v3+SRg
4K5AGmDXUt3ZIKqSX6lIqGb7KLsaOy70sY3tScHmrGN12hBOJNfyz8EF0YU/74sX0aW30Ee4iFep
VYapCjxz8MqD7qeeeZv4hbtcZ5calGrAsCOU9DjlMOEchIv7eNRB9M6u6+QL3O84yUWNQwh7+ROF
2OaMoaYFVZjKhpBdNE15SkOcEOj0MIe/ZMheRgKn296ErDC4jZtUJHMI0SlmTIJrW/sVb+Zg2j4w
ncv4a0u9807OnOwkSa3guC1cMytpX6WAK7scQEbjDYm1b7vqWIeaYJu9GVArLC6QEygYzCjjx6up
lQddkQVGWArMEUFwMas3w2xMM8yx+l0X3hfa0/nhOqXIYL62soEL2gINgyO0utjKPUBWwHSXvXzL
3plB/yHYXW/79QqLC97SKuYFRJl4m0irC/Qp7pvETJ2KLJ5e9M5sWZe6KgXxnPh91AuyvcgvuEDu
+iaSWuhOu5mMQt2U7DvUzA5K4km1iKlj+3lzZScXvz2xJOg+AUvfDQmeGpM9DmAgkrEf6LMGoof6
SdStuB3IBsiHVNtG8w+H2IEEGdpAeLhV8KxZfEnzF1MRecq2K/7B4Jf/OIzjImOVx9qDemE/Ky/Q
vdRVaP6EDqLtCcIqxq0qKITZzvd4sf1/w/hNQDXPqWaw6mrlZnrTqy2uVKhRutTvDuo+epDvPxUP
74BcuqJprDY5K+8JoQBk50PhxF3tJSqUS/tE8hZTOqrz9HWRF0/Wag/E9yJCYRYFpxns/RdwGaxV
EfNge8ESlyU3kMU41iR0+wmCS3Lso/NVMK8C1yFcEoNyqWzZzHXqyd4n0WQ7sRW5Y9aKSOm2I/Dd
LvZDVqfR2rKnZWgAREYDGkqFgQNJ81TpIHuB2Nz5aRRhsb+vsPpOqTvDBlbeHqj0SPrnuHhZsk+d
41beySU0I51nFZfP2PFY9zI6dvT9eTP+ITu/jxmXtUi9xEbCbgkpzlXZHr0SB+2qOaB75qYRYIn8
gEsh49J03cimZ5FvY/lbbjhTJ3ryZMHzz659Uqs5NZIu2yPMmS+UQIdIin2JM6LLRBpHod7feYMg
EPXRB2hbaEzpGgZJFzS/Cu2dInrgP58ST4ozjVGul3QExBiNbh2B3S3V/fMuIILgssGYaDHOChiy
bsj2xdAf49gWvreJ5oXLAYOmNOMgwQ4dp5HO6Z8Yw212iPdFULoirgdBTrd4Qv2wzrWS6EAzsJDo
7rhbjoNjXKXX4wHt9mLFc5EjcMlA15p+SXI2Sy40tN0S7VP66CrXyeUAWjx9j3qjR31xzs/bP+x7
/w5di28Pj/Q6znJIDLrzjr5JoKaefdAf5aD0pVvRa8L5NcOSuTyhkSQcTLZMGug5r63KTfrBSZJv
UkicRf9Uo92ftGfxjPd9N+aULEBr5QdTQ8d76bdl5J0fwG3Hh+6QoTIiEp5hJdOTLi3Z05Me3ra4
BZCJcIo2LzTIOwQ3aqEya0aY4OFwCNJbxWt26MH11Rt2bdXurNdFsAVlnzvNfu9wXIZNFSjKtKxS
XZteyvk+xHNl9sPA67lCakeyy935AdxeA//AmfLH/Ee6RdZKGXBLcZNEgW5LHk3uUunneZh/WKPe
cbg8O8T9OBHWgsFel3WEFxrOj0xTMHoQ1bhtH8ffZ8zkdmcgTOytmBXGxpesskPb27Vj/pxvqL+8
qUiUu/5IRQ8228H1biCXgmuzqE2dZUcLdvpSMzR+h8ujYx9miqum5hRIcSt68dpKWpAQxcEcDeno
Smd/X+1g6kgvpNpC+pCs/TKDtdRwa+GN3pZlaxAuM1Z9KFGFtbbUXyD3DlIwyU/uqq+xl7mTyxwT
3e+xPyquKF9tW4cK0Df5LYtwQ9rRMdN65ptpPh0NlTxA0/gwkEKwp9nKIbja+wPD/r4axNCw5MGQ
YB/aG2xvnBZ9N+GV4ul8BIiM4aZKycJp0lgL49hfTjJ1oiKoNFG5wbYpOFSCLwAtFLw+mklRizbE
aNKQyKNN/VDkb5uHVoiX/AHgQivTpnZaFACEV0ow7pqdfZBf27/ABYxixfEl3i0Pnxm2d0DOB6a5
M3AtBMDZvK7Gi6b3Y2Fz7lYOXBvFOUBqWZliSMhNWV5f1K19M1Vg4tXzbxAm2llNdqA5znF02hmT
tlet8JjHzdeBJvf5/ERNeZ9GlYhjc9tb3s3mvKXJpQkLAczu1cdRv7aUx1F9+m8jy4W1GS9ZKE24
tJzzXS9LbjnvFitzz4Ns5453O9jfV7FljmVXKglA2j57TcAiiyQGAkhyUOz+aullQSgL/ZNbrBur
M6bSxlSCLBeVGXoDESZcxg5u7+nBcLfYfhSIWBk217a1/3BLth7bKi7NYaSkopJJxwtqsmO9/sH/
QlcrcFa+HYdCrrBXbHiGtlB/UGKvbOXvdTUc0lxINyXwQotbtOvYoEWes9n7EX1TgqvO/R4e5lt6
kT/jLSmQPBGlgCB/8WJgJi3QUJbDuLK/aMvbVsTSKDKIyyaWXdlaU8OgWlueh5zaYCmqrqgyDwK/
3zQEl2kaUVh5tcq5RGWSbkgbXGJORhnEQ/5EWokKDg+bxrxj8JwCWoI1eaxxL58pV2R6LtXXOBE1
Pm/exkLA7m9DNM4FlGKK9WIEyJK7LdoTQs1RDHQx5rhcEM3+5plvDcatLo1kDjnyLjuDMXmzElxZ
tmf4k/u7FEHEkiCYJJ4KZDaa2JgGVvq03Gj6rtV255Of6Pvs76vkp1sqpSp7OOmKvSyZ7lB0/nmE
7Xy3mh7mIyuIohvGVAV5q9vlby9PxVf6HS9qTvig/KW5jGHyUwfz9SRx6wYdJDraLSB/P/B2TnZH
/B9M9wmc2bt/LZuNl4c1GreAzKBsS2rmf2mUurKV7EAV66nd9F8Hkls4phbF1BkrYFZuzIvCz8Dr
SB3cQCZu+MB4vuQkIJ7orCeKYC5LROpoSk3GjJuPXXVvL9fm+HzeQwQ+eEosEBpzUgFCja6s7jiI
SJc3F/h3B+RZBdS8TRWJrX0jaBgkXfqydOiobNGIGoFxNDGC8+awaeBPxyt3OKEWIMtQdjryKoFa
JCSnr5X4V25Aygq0YnFKXE0SnetEGZDvSJQ0k4Yza2UJqaQ4mWbsVOkpyeRjqrVO3SmHAZl3CIkf
zlSwnRFZyyWQpY3aImfOrxvJEZXSV9M0e6ZteZGVOHlqBCERSlSzA/+5EeYyCo5XtG8LYFbjU595
ne6H04HGN4maem2k+VF53UmCciqRk3IpJUsXiLux59gsP0zhMUpfz3uNKE3qXBYxZtMc6xJzyG7I
TVD4qSChAE1Xd8jviJc5opVFENg6n03IkvQGc9NuuYna3hnJN2koBHsMNirnZorLHmHe6Sa21yw1
ftXC0NPMRxVsqjlJBOuYwBq+ehdX18UkEYxeVfwVSuCi1wM1fPxvU3SiNtOYNEpl+F15qV/orv0L
XMLufBM9gkrVl2Xnf1DWYLu9MwNo8NsNVc1mwpq3/i5VSu7CA0HPA3s7QZn8Z8g4QborW6i1UyCd
w3khLaCkurCHjTHbLyq6CetDLmIp3J6rdwze80oTmsMqdtBTHL9OpZE7etTtlUakPSfC4Zwvm5Vh
UivgxO3slurk143mmAP1BW5xHgcciJjD1QYHQlglSmvZHRC44WK3BL9esOyJT6FS7g1+VjuMlA49
kudxRbDctjfv7FKeepinNFckfpwkXxfRN2yH798zRXjODhQ5mA1kNKkLfpzyGeto5o6D3DkSIcQZ
9ZEICis28UC1brLSeGLzmmL1MESakZqs9fdXu3TOEN6G5PuUPp8fue1cu8Jhv2M1Y/MydCDXAE6a
QJIQnZ+BeWtdD8i2M+qvsgfiiQ7gIsu4uLJSrdDKxuhckIf/TMzoem5jn1TqhRzlIn9kOeEkZ6ys
4+Iriid0Rw46mo532TVzRcstLtn1VwbFw08ljBUYF2R20RVxogCMtvt5PNjztaztBdN1apACbm5V
tUzD1nTVYpGwmq7esmIol9WDmyz735cXxJ/kXXIYL9U91saXT+EZFpMHBQMt/yxUldRAvUQzQD7J
3KmuzqoaPfXAStfko+gGeeN9jVn3B+1tc7eyLovs1AA9yoAbDB20P0wqUv2pO/m17LU7Id//adb4
iMZljaTImykNMZbLQ3r4XUuPI4T5VnrYOqUP9ZYb0VZj49D8EZRbxVCaJcUpM1Ha5xDpRs+zZ7nR
4bfunOQJX1dOV82PeOzv6yHt62rsGJ4Ffdyd5MRu8jWDkqRagSGUScqKouA0vBWUK8ngK1YJshdf
tqQqhaliBze4jR505bGtLmy8VZHgvGOe7kEZCmh9URlFdJN/SRyaqZZJrQ3ugJoWis2ONgm2UZt2
6Di9vMms2DxFWNQQcBvhrcE12CXKXHnRot6288WQC7vgN40B2ZlpY9hsjRe8t6VsgkZTCUfsHaN3
4kc2TdFddNUFbeGz1+X6SlRdthlrCLU/oFxqzCeqZpPFQCHOhCrYCh3H5uVyB5Z/LxE+2ItM5HLj
RNFwXKu4qE9QtFldRKHAHzZudeEQ7+bwJ+cmKRWlq9hLQOdnELcND+NtpELg+u3d1zvvfRur5kc0
LnXgYSix9ByD19c4pEye5JAX9tI234AUjbU0tztNdLQVDCF/mLaSQoPQCyzUypuFgiS0vD9vlQiA
SxWjQs2YVMiHWmVcJrZ1m7TN3XmIzaBazRL7CatsVJu4M9QNjJuCiVEaV4OSQEqxO4xFbR2biXbt
ENxKORqDNZUNrKE/pi/hrganm/w6vqqP2cEMsiAKBT6xtZqs8ZjpK9OmorBNacb0yPZDNN7F5S/1
X4vo6h+9jts5LZBmVK0IJg1p4c5qjQeTTJD1Nq0wofPD+HXNkzKQSSnJ0hqASKdjFO2zzjdNgZjQ
NoSOCmWQsxuoVP44UHmST0aowgf07MKM9kuxK+i/vqHAQJnvEJybhZmklWaSD27R3MrjA5kEJmw7
1wqAc642bvMUr2VY5PxUddBPCO9Sro27+JqxGRBPRMgvGjPOuQiueGyzLxCaHS6w9pN5zDJBaApt
4rwrtJRZTiCPDiLx4ZK13E974kpXBJLTKOVz/j0f0Mc54tafRYrkPKowR1r0DEJ9CGr4SOL+J/LN
ap64ZccYo3kkEAbCnT56qRStRaqexsnRk8xw85S0znm8zRT6jsdLvOdLk5IOhOJumec+dtS+EYr2
JQJX4JkRBhvkflkBiGkJmvx7Me5CEbXfJgSoV/EDiQ1KK251i2dQ/89xBk739mB0kzc0kVOZIlGL
zbVghcLthDu9psTMgDJ29xkNwikCOce1KlWCOdne6ayAuIQTTyod5S4d3OyZVahWVz9qn/Fk4ALT
MwT1YEIwLvVohQ4SqghWUfResPKb4srwTYfs6C4KRN25oolif1+tOeCMGa1SY0OY9cGU2tdao7tW
3QruIrY3V6sR5NKPnMljZxHgMBHdZJ/foBDRLQ4a6zwXnHBFXsFloWJQw3GeMFnaYDqmjAaEWHPs
8YVp3J2PVdHgcQlI69rEbphRo7yPYqbM/ZI1ooSwnVVXQ8dloMmyxsrqYU9++eZ8u5jiLgdd4g60
Yhhp3IGKJELYEH289EBmfYfkmzqoRvMuVgBZqrcpPVr1Q0ZukI96tCT/pyHkOznMWIcY0wik2TgS
G3z8uWeCROQ8iMAjCJcnQjXKrCEBSBPfqdHPNrsAW08m7GljSe3cqHFZYonMPLQswBg37OV8epFQ
Lx0NjhnUOzoKctLmOrGaIi5LhLh+bdGjhWu2cmeSnwZktM4PmihkCZcacjONm1L//5BljFLTcdmx
Cs5yJ2rd3pwgouJSytJNFczQH7NQ2sjjpNgJUp7xI8qvsz51I+05i/79xSH8eoXDBeyQLmh/r4Bj
zn6THiujuqD9jZW2h/Njtzk5KxwuZMOhSRYSA0ftLgf6yxTttDbj8/37PJGHVhZdG6WYfJJc5tno
zPniNInsDKh/soreP2/NZppboXGLOem0sFtYAho0LxleyK9m/n4eQTBeKhegJsnnPM2B0BG3C3+i
blLkzOwLJ7G5soGLTTQvVRI4aTAju/Yw3KBii3q/vXneGzVo7wSAojHjwnOqJUWSCTygje5NiLiD
EqDuvfOjto1BwF1qEs22+E51KQpDqoU4QtjkhaJvkRZoTw9FFX2b6w9eK7CZA18ErnG56ZdqGzAU
x9Jidlhf+vCQXKi30nP9XDwqaD8Gy+J5uzZ3QGtEzh2yrmykuWcH4bvomR28I5+4DWFbIFd8sfSW
XXjfWMNxvmEPJTjECsANP5ZAg0AsE+2znXpvOqNnuAYutOLj8gTdUcFOZWsC18Cck6D031ZnNrJ5
fWfZjiLf6fYn/BAegqIaEyxJuF34mFnjIizRWwCIMXvo7efO2lNLQCjyD9P1jsFlVUqmtqoshnFR
5ZDFKoNsN962f+lB6ideIziZb96cERWvF4zxC9KwnEnatJhoEVz+3kqWsRN6FfRhAzAdYjOEGmsN
VJafGUcNimyabtj6idxD19JuaHoZ107Rt9h+lcfjsHz5jNuvMLg9sm5OZRqnygDtVCVg1J/hfnFD
h/XBiZ+atlIu0SGxBGpnDbmDG8Vq6sO5rSiSh7zvlKAWPlOwID2JqhUA5xV6JoXg6ugQVcHvLoJh
Lx9+V/aJ5QbZgnoOjFtwZ2pbVjfAGpbey6CANzQHsaT91rq7GjT+ipg2uZHTCDBSZ+/73Ne6GNWR
gyOl13X3S+AOm9kBNYOypuGVjvANcd0yhXas4yItPti75p7eoPh+dGyv9nNce6L4roghs+KK9mLb
jvEOy3nhSG2jimbA0vpmIA9G6gvs2nQMQ0aFKfQy8ADJpduuiq0BErrsfMs6g7qdFKF1ewyYEGX5
pAiO05ujaCD/GRhE1eTr1Ux7iOdZ65Gc2sy3klcCNVFLJIi6OWYrEGby6hSthG0FEmL4Rao928lz
YQlaZEXf54fMmDuaMvceK19TD7JISnM7heNtFu6GRzfN4rKBBN60uMgxSu2P+a3sd9gXpavsBp8x
qJSiw8tGxxb0LVd4XHKIcAVlzAsMYvQfTeQWV/NrQfDWovn5BTrSUK3lhaALFmRxIS6XJ7pxSKYx
RFL6XXDcuZE/j84ko1hh9Bg5p3U7jI4uErLdnL93c/lLvX4kUt1MMHfJgz66SIz9+ZgSfZ/boumd
QfUEZQrupJtfmqK5ClGiKdqVbRxvQZBPNCy8Fm72+eppfULdZb7YuHUH03Z7U4Hd236oocGFl6rX
8/ZsBC32Raaq4Q0YVQomN02yGkL5fc5GF10YexNV1EQCL7UkaibdSOdrGL61olKrpmqsFDqUJlg/
oIceq84A/mKJXna16B5nY44+gHFzRMto0cweYE0ZOaXy2IkIRrYBoB9vQlIJyzoXwynNkt6s4xFd
KT/T4VgpopPA9qy8A3BBO7XypFQNAOwyvs0m3VGqoXbkTkS2t2mIZmK7yu7B8d/HbNrOVpkrBjjw
+/EpM78roreXze/rJvTpDZO9+HIDZedjrpplMbox9WW8xcu68D2e/URuP4IFW2aSzjorL2BDuVoQ
0irtxjBE+7/2YF+1IP9mXOOGnz5DtRpv48Kyl208lKyD2A8D93aGW+FZQ4PypxFTw+QmdT/xmU42
rqsP7O068mQBAcumJ5joEYVeiy3r/JHQnKUoM1L48ohiHkSKkflj/fKJHLDC4NZUMhd6pEIhzA3B
cRLGDqgnjPDneYyNeycCzZk/dnCetkTdPIcK7EBflSMZOzus3Hb0a1lwZtkcL/TfEyhhozaJP6lb
c6QUsQ13qCR5cZM0mW6VQjFcEo+5YKuwdW1HFOwYQY6jQCmIX2uicgirwrTYEjfgKNs5yzEMrB0T
tBQ9wG1dDXzA4nJaDZ4r8KABKz1Q1VH9Zle/6FhJ1UvUgDhZICo52YrctW2cTzRDri5LhSUoVK4a
ulMywTyJvs/5Q2y3aNvKYU9SXmjdtygxRBuQLY9bW8B+wSpQc0XrtK57mx3GOtG5FnHAHxeMo8Nk
RxV/eqpukCDc844u9AouIVla3VmyBFwo2zMpc8kNL/+PtOtqrlvntb9IM+rlVXVXO7ZjO86LJnYS
Fap36dffRed+sUzrbJ6TTN6SjNYGCQIgCCygIlny/s1bM3XPrPVbC8lcIUgRV1Y1AWzwo10fkEAJ
aD0LTxu2TtUahrHjkdj1Efw3tK8PSvUT5n0b/X8PrCxxdXCZ7cI8ldasFxxc2g5S3NcL4SjElgwI
uy34CqTYDLZvUEnp3zaodevS8bM4yrdqY6Gkf2rcywqwtSUrHLZ3sJXHGhR4wEmVrLJlrTjXI/Ha
SHfnOQmMDI39Rfdl5D6fbyreGpgxESqqFcGFAGDJQpVDG6gaxrPoL5Q8XeJyaWz07oDT/G052dni
rSnKVlRCJYhVfurn0S/V6Jjp5KdkgnlijLzBAI1BNF7PcsJZYc5OsuHxvEydUckQFJMnXQHVVUmU
gxyfF0ZuGZC1hIxGZiPoOwRaHDmUkVMluV0JCPt7xV7K+8sqQ48Pe4rXSFTglakyFzkKc9zVHRNh
sSI9mtkxgR9urEet/nkZaiun927fGItRk1g3Yx1SLZUFPhLhbqlKgkdb3RVFcuozE7y9pW+Mqmsq
IuaGTnZFFrvra39qeeSKW5fhdz+GsSuZkrUSHuHxulKgrrHyaV1jndqT8yt4+yMvul5oJq7OsyQu
mhwL3b2OjCgP6AzodgaIkkVXNO0i+O9tiO9PCXO9stJ6nocaAtZDZ8cR7IES20TikW5yTgSbLWvK
pO7zjq6j6hHt09ide52Xl6XqfkFJ2fSOloqgjFqwdmJ9EtXbJXm5rJk8GZiIwwgtfe6ofa7lJ9P6
3kfBkjxchuApP9twCMuRW2YHGaqXTAGhgAw+2Ri81Q4CHSnoaRPF9cKrBeUJxtiRYcaACCsCwliB
uUA1/KZM920ucB4HOOaKvQi1XRG3JZVNCaPrDk3LdffdauOrkVje5WXkCcSYEHHMZpq4RyXBvLNw
3ep+TClHGXjCMIahFrvcGmjAkTQO2vx1cmzGxebefHg6zdiDUiyIjACflis0tmF9Wsrg8lJtAUii
hCYQCXEHrsHvLXsxLG0x5VgqtFVL7WnsONfDrXVaf5/ZCmlIU0tJNWSurXPePUfyHZkeCXc8Nj17
7NlfwzDbMXWoZ9QSiJFktnAXBj06IWA5Y6c/0ctHyFGw11vtJTx2X6zCGNDlQh+eUA5cuGWgXOHp
KdD31r1um8iEiYDNAv223BUc1dt0SmthGZutD+VSxy2EzcVzmPwc4gdDxYOK5XhWWwYCCgBScQ86
Kk58ylEVNkUmDt3c5hVkjuKz2hyKaH9ZFbevkG+6yFKOzEItp2mo0itkAo7BYDgShwi+bksOzcdm
KDZw/wTy7YbM5n+a0GxQBI/z1R+Ma9Si+d0OFOstqu4pm3bm8F4HtizT6p5iMHqTqYmS1QbduvpK
U3t05p9S7kbxQFj9QOhrpSqEQvF4Mjuy+U3iZpk2leFt4UxGEM0q5hS8WrAbXhgI6Eh3SwcP818K
8EE1tmwX50njXVyVrUO+wmTkGnNUKJo9MOnQMFqFVCMaM5DbUg6gTNzz5nhvn7M3PLb0LQ8zValC
bJYcUOWoA8GZbtCs5qTeeOR1OnHRmNuRlJFUGql0yjWmjSo+TJjf+lGMabBgdgt4aQDOBrKFcKjN
nxdDgXBDcj9nT3LBOc2bhl+xdAlNQbKKruf3jkUtO4sY6JvAhPJ7VX7MCmeKzlHzyDnAm4Z/BUPF
XN1MBiOvporeKTthcJW52vXkZTZmWKfZESr5Gx1rlfRh78y5tl/Cya/GP7m3S6ufwLjQOio7Paf3
abn8kaCFJ+8PihTxlJ8eqA8eZ4XCOFIClol6VLCeyILOTrdvg9xp0Sk0YSDE7NK5laEHj+OUO2v/
h7r5tpmMeyVqJJbdAvBfDI6Zb+61q2RPMzmRS545e7p9zt/QGNsyCtJC5AULiul16Pwu3OSGOC8d
6kmc/F+UP2wG3esNZOyKDuqkBCS0eMq/m73WrgMjt8PT66MnndAZe5gOWPY+R8rNA6jqKjLBcOYy
O3yNTrtXRAs39nQvfAG3qGOEzpzaUvA63uNxfs5+8B7Atz3sG+YHNoeyVTsQsY7O5NP27OQw7HrB
Vm1cLF45/Bauzd48n1g8cB/g8QNvIO/PZ50Wejmr8OnUT/RXSPogu3lPGdnkY4mxx5ys7abrW8Ex
p8TSoqoVJMApwnWNmZLhJ6vgvehsYph0XJ6GqiNMm3svkiBYlTA3UBfk6zDeXUbeNn1ZupE3BmYb
xzBkDGoGnyMbmjfNGJJciRErkLtMwTQrxdaSPzJeFs2FqRIKgNjnVSlvVLVNASInhyh+WchDzKsg
35TjDYKNG5HTVNSYQtT9VzN7SkDOh3eiy6eJh8E4z1xv5lRXI6yVEoF6ILJ2UTF+7nKT+/S9aZxW
0lCFXzkcTVmquNKApH7t3F+dgNmjdtZt2Qcvms+7NPMEY9zoaJpFORlYPEvwtfYIjvJJ2F1eu02r
IIu0VVgBZx2GHb0XydKGBePGgDEezJvqMx1zpCp2EWNyAw3lqnNbuhzILbOwhmTcNiHgohYJamLj
U+8lO2knRbb19VfUjWIP3kPY1qat4egqrzYtFUNRUDPAhefk1vCjA1pOTrTOA9xYOwHlJZfF24p9
1nCMFTJHrRv6GQvaCaEthl+babZzMbbFMuYgUcfLRgWyhMdx1DOJqH9kHHNk1vFURQhvhtD0hjI5
LVbpSE18hR5zr4kr3r5tqeMaj3HN0ohIwJyAlze25MseOaSulDoGePrEkt7TnHmn3/IKCDdRwRkh
oRTNxMs2I2U9CihuNq3emcSTMBZ2hkE0EY8/lwfCiDYIpRCi4KUHGYYXVUj3Zl4n3V1WDB4G4zrS
PDPUSYYg6nIIy7NVI5Z7/isIth+gIr26DAIgsvA8y36YnMaSE9pvG4y3/XjNjqyOk5Qa6VzowEhR
naq4qY+pkebJAOspLRGbMOyXkzrcDNHkFSJjdScSKqm0ADHeT2iEU47Noyr6tfurnzS+T1O3e7q8
kP8gJejlQagsQ/EYn6IkA8aVLTjFtMipuo79JFiu2i+iPwTjMQ6yP6mEQ1vCGyAjJAoHR0IkAMZJ
5lqx/myVxp7kgjPqLbjXcq+1mk9hqgX4jyDTjX1T/F50oU2M9K6SeGNfNp/r1j+HGtXVLsdLIoek
p27hdSpCjMFP1Y4OfqoC7rsHXcsPdmwlOuMP9EnSiFACa0rIsZcGzI3P9n0RHZAOgui1QxTQMKPV
rUqzq9Gqb/9yr+nBXcnaZ3QYWAf8OVB6Wz2gz+BQHcOd9RVkt5TBgnOEqDyX5GU8BKJFTZIG4Gnp
KSIP7cQpdaXG6tL3GYvZYYQG3hzx/Ua27pE4uYlr0HSJ7WEsMUxWlDDhb9FtziLyhGIsaJmW+aLQ
RQT7E/XqhNKAeK1feabdXMn2v+jX4EEyBlXPo1ms6JGJfvYod5per8WWJ14Xs12ipbQK+IWjVO8v
rC2bFioRAVaoXKaxi3rIXugDTeWVp9mNj7ItuLzOkM1gQpEVE3TCuqiy98QxU9ErpyJ2Mdr+0DfZ
sTVAnNTJd2rI0xppU23esNj7YTsICykEiLZcz4fRE73MTe+0XeKBAzKwzrMvZEjEkuv+kZdi2NxI
uFdZk2SMb2BdvGqW9aTRsDoqq/1iSkEixpwzt5lhA8vPbwxGP8MUY17Auto70UPndvvMHx5HTK95
JXVRRi6D17bTWuExylmQAj2TBr0qBIpfuPV9uI/Qv927JqLq9CaK7ZljxzbjizdE1vlPZNYzQQai
UVd2qF4NBXrNYu40oE1rvYJhPGNO2XEsCTDpafENvw5mkBq9FohXQcNzi9syoctHksTXqsb3ptks
tXDJaTCtxLe5eqUIp0V9vGy5eBCMNZYKcSwJhWgaza6q3ahhYh15+DsQxiQ3WdvqKjX5ohgMqLky
z3nFYRLhycEoeJdasMHUY8vJuSof9dY1eeHlpjXSdBXV1qhQQobj/W4seVsZkwEGsEkd8qDMU2lX
tcr43ZKyMJB6nXCubpt2YYXHbE2qqrOhlOgQKauXQvwGqtPLu7JtFDTLROpDRaU0O2jEiPI2awfU
y3cuKPCcPkBH4z7fLyharIKao2jbMeUKjYq7jjM0vQU5GNCSh8Unu/haR+vp/x644sOfELZZ8gqP
2a4wQetxRbsBaJODBWPgDzsVDOE1BmnJj5HLo+HYtnkrQGa/kqou01gBoNGDzdKmRO7lfbMTr+cv
qAV1e9RC+TzfwV1V5mgJQ6UguQElGXp78UWvdZLJFlMbNRNO19oiOkh4zBKbR20lJ3PUFAWju3La
/mXNV/n0BdfGnvCIMmi8/yHQQHMFPKJMZ9QwZjbOY12bM0qfdBpcyu5HAutb7wpBetD2vF6vTYFW
YPTHrDQz0Ujb9QPAitGP0Ruq6E5jjH/kglcozJ1CKTopGwlQ6J0K0xGup3wvBTLyTOi3eerC3Z+c
7hUec94yUxmUsQIeTT8DzxdaO9xN0AsZ/aGz6HDwNs3VCo85b2JqTMIkoP916l/rxVK3EO0FlXlg
bVH92q8cC1lcjg3bBtXRA2talGOQiTMSXRTQwgkhDcwcpfQWmIgmDJzoftPwo+v7/0HYqlFTa7Ou
rGH4cxShzbdNMblV9jzUvCXc1EPMYjRVkAniVYQ5y1GMQtu4ANWEND125EbA5KeE41N4EMzZrWZF
noUJEHP5Ixtg87Vd3HOJgjavCStBmF0R5onUYg4U+cZ4oeWulgeGhgzFISpIQCI35zx9bGrBbzyN
ZUu2DHVRFUqBZbW6EzaCa9a8F/FNHTDwvKKbEubtsm1FZlSPhSzgKmJGjZ3XhYuHQdsSHrSeY/q2
d+gNiNmhuaiGVK9A0YASTxuBiEPkh3zkteLxUNgdGhRzziWI04mNjV5Iu0Hvaf/jskngrBlb+Sh3
yhIbv/hM9kp6nynXef410b5eRqGn4oOreNsZtvZRicvQKigr1SR8TZZ7QahcA2OIQARuR7wghi7L
JSzGU4jJmOQLlYg2bEq7JOg8tPcfeCX92159JRPjK4Qx7+MCWTi0Diiv88aE2K+RflNQWzWD4GS0
lc+XV3GrJ9QC8cz/FFylZ2zlBDuz7n+Re80aMhgoMbmV7NQVnBeCjIZLvqc2v3Vh+9y+YVItXWES
s0xGucDWZXL82PSm22nxy2W5NhUdzVmQDczzOjvolrR9lYoTIJS5djS4hnR2sj8ge8RscUyKRyiN
gYTsS2LT6HqaF3B97bJTyXMcXtUGZ3+25fgN8eElkWh1FU5gOVG63EBJuKjZIamCpa5T//KKbSsf
nsJo26GhfmDRRfU+BvfCDCHFreFhA6M/zSf48TizF4cyfmpIivIelrfvIitQxuzp0WwaPQ346Mky
HmMXFDiJTWkfRBsO45kj4+ZyWiLlCZYkGRr4XvOGbrTkZAZH46/8RHIgAaaZa95rpzf4uBM3c8Jv
l0E3tX2FSc3lStvlUh9ySYSXSrI7U30eOo5v3zROGCSn6Dr6Hz/wgeKmuCTSCC1EG9pe2jW70dd9
ccerf9teOjyYU/IRGnS9FyOehZ5IhtY7ZX9folqkwxtYnHJCrm19wIH9Hwpjace6a5Yi1XtEr/Sd
JfGqx2qX2aCyQ+HNaHDgtrfmDY2xtyJ4TnG3B1ptxkcDzW+2ORHFubz/vIWjP2K1/5iLkoG+ACBL
FESy6ZjyvZFyFJsnCKPXzUwyY0yAUc4oNAHrn6AlnEzLlr8FZYUkmjoKBFFP+V6MDn3XQt4agCAd
Jszmil6a576Y9L3eW+lDVaeL5C0GBi5zNmlTJxQkg0UQEakW4N8jD4VWVESEcPE+uaJFPGVgFo72
SuzdlA7XC9MhG6y3X+MxG5blyCd2ITQ93dNqhzxITlbQOBW3dGfzvQlTCBSVTjDFixuzbUlHplJX
sKaUJYZqeybaod+7kpceJF7Pw5aOrMEYO4RBKWJfKbi2V+N3ooAx7fN/13PwAxkGHbmha2xaqcMw
StJkWLa6wufRqDrbcy6Yu3ppePU1WxHmGorZIU2qu7ypAdWIV/30ue6epPBuyHgMCVsndw3DbE/c
VukSEsCYpWInqb6zanCT17yGgS0DriBSkWRZ11H4xOi3WStglqQ2b6ncut8T6Wh0BxPv8WF0nIbW
sTTO2/LmUcbLionedVSpsRfOKkfcpc0Ijtpmtpv5QcSg8hocUknqGtrMMX+b+TGwp/1GY1y8kath
m1LyORDlqxg2l9wYV8sOA5wWVJ23+ybQK4+blKN+4sMZXoEy1oqYSVvHlLWv/Dl6zafk0OxqNwL5
DThWqnMmcGwUleGf4Qz2Jmo0/VRXdEUXK7MNrXSm6SVtOrvTPrXSS8179Nh8tXpbU1yB35vETOma
JElw0x4dXbMndLrLP67n1o68qLbjn/l+xD99rq8T17yVby+f822r9XttDXaUjzbUYzbS2HrEgxlt
e0dB5XTA4Flc8ltepnPzDK7AmMOxKEM4zyrAqj4I26dBwy0vuCzQJoSoaqqKgiJUb9PjsnLQhZ6H
aBVCa0KiYULqENqhda4trkrSPfmgIyIYoUUNFxONbQaL614AsweO+RuDjHZD+zzSg8Axxf/gMkGe
JSuWgWwqox9m3KZGUYr9axJcsAuXXulCn47CKAJtf3n9tk+48oZGD+NqAbUpKYosBxrl39AxAkm7
FZ/U12sDNOIo3+reZcRNV6ZoYDHB85iEeuL3gOhJTHMUivZOp5z06F5Neeu3qRJvAOyDd5fEY9nE
AFDHafL0SBk/FxVGPWpjm4JLQpGaQ57Ng5elLUlxjR2NxzoV01Pda4k/10L9Eok6ngozsf3SClBg
nlHd/oG/YyKW2dCsRbFqYkQO4lflmlpV8OV9r3aaJ9x3Hg3/y2deuvwftvkNkzHkRJBqKxeog/eq
fexYj/m5Oeru6NOBUOWdbnBHyG06qrfIT2P2Oe1HfQlnHJmq+2Kmii1GhqPm10SzgvQP5qKD3ukN
TKdh4UqLGyvCtM0cS6oKcmOLUwQRSVJg7qYVnvNYe2msXnXzcF4cqe+yI1n65bspKdOp6s1uF7WJ
+sWKBvQSI1PwkJslj4l2M1ez/oXMqRbrOEpS9P058lcYXjzc5UH9Q3en3BZQSErNr86t2af29YPV
Wq0Kc7bzuZM7MQJm1Epf+7g6aXnpxHNpDyXKlGbNkfvw0DXzeazFAw5saickdMaYW8rw8YfIiP5h
zQz045qaxcR8uJhYmRLDhdOhlsupcLO7aYdHX88CKXNeudxrAJXsveTvAekRXOmDrtaaZdQALKMb
SzssSeqhIM8ZIs3Ol9A2QSDSp990bHiZfikWjlPaSMe8h2fC9UVaJExrBDx9xykPuAkjL+xEJ0qT
0gSqYXObUD7alPeIjB8kBshfuhyIaoDYXfSIh3DiPvys3lH2/b6z5V125rrFj7b8PSprVfI8aWJC
99Wv9gNKVIQr/bvmdV5IW0qP/TN3JhtPkxirUiLF0IE/AvWiSJh08IuprbvtF/DxOymKVMjils+X
/dWGP14LqbPxYUbMPFMsoXPmQ7WXvWVHnN5v0ahLJ33ynsA/3o7egzFmIsZ8YgOEa6gdnr9b5Nk0
vTlKnHEa3MtSbe2cRtlTMU1PBJEUg5PJc6/H+gR9ie4GsldVzpMI7/uM6WmatgLHE75fa3c6ulUF
Ttyype8I+lTYE9GAXWH0Ha69T0GnBB+67JX4OtI8OedASFSXWCOyxmC0e4gSpWwVYOSx05WYEIni
ALRwFrNzi5sQZr42XnwlI8EPzSPo4rAvb9GmFVnjM7quikUcR/EIGa1uCsqoRnNlitlNSlMILykG
xtyGWYYiY4yMqGXPHKQMnZ6DLvhGOmGaatwbzWOrtSnnBspZepamq+9A4G5k+FmVTJy5O9fCt5J8
5sj+MXpAF+bb/rLVzLk4y2qjQn/ABeZTEtm5ttPrCKGSktu12zz0e6VGoUQeuv89WfoemlFdtDfJ
xNSw7UXS24OJwsVri8ucQT9yQbdMaudWDkqw9LCtJyzi4AvXskdbPGo3vQIl5b8YS/jxhvteInpY
V2C1IaRRQSUyGjqQu3YxRjOoxunQynNhq1PsxbLG8YGbBmC1gYwHnkg86pMAzKF8GqZrpfIvawjv
+4yLNQelkMF4ifzO9FVqTsbiXP4+T8sZA4OJUI1KdPz+SUclEsYSg53j9jKEtGXs10rOGBgkwvIi
owZGuhYd81B7ht3tiSd4Q2RPGDpqx7v0YDypHJKLjVj0vT4whkUzcz2rZaydfiMfZEdHZ7r5yfAU
MLaEr7M/hf1fHir2UqaL01RKFSDD8FOyHJryKun/c0UBpNIpHRmdrKaZjMZpfdFqUtIDwrxqx8+6
tbu8XZu7tfo+o3GDPqVFI+P78rIXuiNJEVdHz32hczSPh8NonhDVuTClwLGi2zLz6ISMObrKeW/w
G3mo9+vFaF9TzOiXEIGzvEyu4pJDeT8cX5AZ8iVn8RqQ487H9ujwyn+23dpqHVntkzM5FbSOmj4F
5bjNHeVFwPPK3goyL44cXvPC5kl+w2NVL9PDESOyISfRr8rkqu+8hfvOsWmNVhhMOEVQjYaGLMiU
zn6UfSoizjvhZhC6Um6W/yAVo3bqSwhBKdVB7BUQp3bzPagW4C94ZAvbBmIlDuOdJrysyXIKw6QG
+kHBazIGHFlX1RE5Usz3XM7gx/xRm/7l88WVkXFT3dQJ3aBBxtGRfB2jLDq8I5+VIN7l19qT9fky
HG/LGHOBLHpE8hpoIP0hICuqbjHY/NtlDJ7qMSZDMjtVLSVg5NJNMfyU57tR/RM/u9oqxlpoqDhB
hh4QmKZkNUcycJwFb5kYK1GmMiYChfh+MoL5sGjdoePlRuhP/BALrURgDIKJUC9PTUCM1ctSOkWz
M+cBj5SyHUocl3tZmg93OWmONHQb4pxK2s+4uxUIp5GJc3I+1K7kQh6rCwWgmQ4DbRSpixJmF4zT
zlPp76qzztmf7SDi9+rpbEYf03WKuaTBXeM2JcbcSK7wnOKiIt1isjZyYb7sirtRtHnz93hLydgI
RdWbck7h0YXBsrOa2FxeSo6nQDfR+7h1llG2LMYQDf2EuAQHGMsaNF7+WfbBkuWOO57du+x5dbbC
hHThGLcy1Y75CjMyShnPM8ohrnh5k8tmAQ8X7+UqQnQHm9TDh9JhmU9NdbXwMmC83WHMwjz2CjHR
J49gqPE1MQ/GUb+5bNy428OYBjWUhQ7HFo5c3xV7w08O4WfDcshphs4N9/xyfd7+MIZCiVMrmU3s
T1/8RCFVLcTw6feh8OWyYJzteaVqXV2XlNTKwmqCXDW4lNG/bWKMpfnzMgZnf17f6VYYaJKr9Zp6
n0X7XnfoNUh4mSQeAnuNLXWCE0URlmOfnsKeZ+o+llogfgRvu4WyZ1NV2HeqqEe3i7K02P7iuhHd
RfqpRZi5eKUKxLXUR0s8xxGnjmXjGeM9JiMUaqislKCz0NHPo0cnsCS1bXkv80u5R8LRjq7V/07T
+R6RMXOtKXVWTm8VVf45FndCdX9ZETaVbbWKjI3TY0MQywQ6Pen1WZMb8Caa2d6o25e/w6G/Y6Vw
DckTZZ6BU4qeipGLZXODNyj7Mgh3fxjL1qMrbgwNoAxfpC+0ByR3RpAENc50GDzZjQ956yjfOaA0
uP4QP6yWkLF1ap+YRV4DlPLGCzYlCsJrGooFiB9z0pqbFmgFxZi8Bm0nZhkCqhPu1djNrcju9UDg
sftvKwWSsyYda6Ozb6Sm1oSzKSHlPJhBo93386PCI4zfDLpo/vcXBHsrQquVRLICELFyiueT3ES2
1hy1+krQeUV0245ihcXcjgY0CxWtACxhRxswl12uutItKqW9/hOdELbwIspX2/NRJd6kY+xErdVm
GsZA7F6SxSm/LYNdJXgUWfDm2XhkP8eu6MaVA8Idw6MjBmCyXB4ZzqYFXonNmA6d1EOcLPgRWfl1
Vn7O3NlHHDVhn9X6JcEgRThhMDDYyyfy0JxUZBJ19NKeVOIPnunPR/WWN0KD6viltWUsyVzIeZZN
QFXKz5NwPbaFrZfX+vjQYKzXkHKyOtSnX0JjLEo6Ij1Z0Z0EyybsSRIgPYE3NF68xNVRxogUSlyR
ij5RhvfRsxlQLU3O8bN4TbUjueN5Z97WMYYkla22lUOIRXBts/AOXAaTyivf4oEw8VKn14MVSmEH
OubEpY0Qdj+oJ7Uf9hwLTDX5nzfpQwlV1dMCdAzbBC9pB2o2zLGjfLbFDknMyWsO/4JJgYfImBRN
qxQtSbF+NHUK0j30ytX3hmf2dIaHWwWYw3tZxstr+aFwCvy11mRSQCIf6uShy3ZE4SzjZXthiIy9
UKdKKnUdEBUeVaz7MuM4L54ITKhhiYM89Sq+30/XFfr6rKM8BH+3SvQnrKIMzSKhOM2AaOvv4hQo
eRBmn/8OgjEILa6bjWwAQk3vujFoum/NfydwojHf/7wHHhjfS4E+q5qoMmxBIWWe1ifnZcmCQqvd
y5JsJwtWOIwRkGKxkNSGbsihcxUfhUCtoz/VbmErTvnUOJideeZZ7+1XzRUoYxQUJZXDkK4feifs
MMi9+tx8rjPwY1UY3KmDZ2xx5NiVB7t0i+C/N1S8W1r2bpWLRmWMOdClKN5h5Pj1UlucY/QPphx9
PXh+0iW0Ir/fvl5tZtHSsX2THwaIBj0SVLsWpdkqaqvis8zJwGzHhG9wzC72ll6M8gC4armaoq99
/i2yXiyScWLr7dP7BsPsW4FILhwzCgMWqeKkYx5fyPG12xlY4zcGW0aFOW+9MqXAaD1MfvbpMC7p
ajnQfrnM0f7oIL+BMSY8XsZ8IFSgdgaHNagiMU3Aro2bPzhkGJSFm4dlYMQY+5LcF2FTDVWGe/C1
cU15iodj9tz7xoL3NcrgN++M6l883lNjyrrENSwTgWapgDLUBbDo7Ild2lAr44ktktFQK7qNY31q
Al5MsXn7WmMyDqRcOhPk9QSYIDrRfGk3VF4SqK51npwZbhFztIbd5eXd0so1JF2GlcGXB7kblhFi
KuZzWX1r9dsofboMsamVawzGqcRdafThBIwYPR20WlLz6HRhMF7AQvJyc7x9Y9zLXJpJLEsAI9aX
1job5OWyNLwFY4xTGLdznVjYo1b4FCEtOyg3/fDj7zAYi5RZcyg2SY638eRxaSY7IoLdiot3GWVz
pTTRkiwMRNVR1vd+6zsNj0TzXEDbsq/5eIgaXrKHHpEPR2gFwGyFlCOrrGsA6CxbP9DZyOMTuoTL
fQlNtk4yJzzaPj4rPHZrxrzVpxF480H9Ssfn5OfoLN3qdwJyCY3TH3k8gdRkXxKQ2Sdr7M1SfF3B
PTVMgrcE7V7mDmvfdIh4Ifi9U4zrmMu6axcqGBi5Znt8iPHgnwcawQRodPdnnpHaf5JK1zVV0TBz
VdQ+zA2UBrkoiIqRbUsfiNFBVlFZey1qvB5UuiUfV/ANhjE/iTy0ktECZp69eHyYSrxjF0/jgj7y
rPkjfX/DYvR9jBsUDefAwrAzJ8rnw9T2+8tH6h9U8A2DUXlr6fU064ER7weXcomHT+ASBxcxdF48
mtxyw83Xo/U+MTqPzng02igABAHOK3u5j3knXrcrduRUn9oTiBPA1T6k7mVB6Vpd2jdW85dSycQJ
sENzrTWxo5Jbqc//4Mq2lo1R+14ql1AZANLIV6M82pK0V5KeA7JpBXW0f2GyMP6wqbpCb1W0EMCe
V+1uUPYab8wI5/tsng7RixpWKr6/jMdqfBgyTszH+z4ThY2xZbXFTGOG5arLzjlvDuHmThsgRpEM
SdEUlhXIyqfK6pMStTLjfUEb+eufBm+60aYMKwwm1irUbCm6CBidGLuoeD0ZpOWEkTwxmNBq1qUk
rCyY0LE+VeFZBbdn3XXe5VOxMQQQM41WglBBV9HUVGKMp6hCEGOy7DqX3SY9T/1uNIM8+ioVhx7N
9bxhebzFo5KvMPuwkeqQOodw8QTrGI4Pl4XifZ8xaUMJRnV0AcNEd9rtbOU2+Gx4kQJvdxgrFiNm
m0YJGJ2rHuiolbjAXITc6TCXPbRHjCVtn3kJoW1bvdosxoapaS8poYDNomFpf0VuVLjR78L9gOr3
zmlUW3nikuzTxfpgN1eYjEnTUClBWokqiPFdSD5XgjfHnjqFnLsmZ89Y5op8scKleNXDZq8T4osZ
rwts03G/CcIOT4oycaSszCim6xDRRbNdS+ew+NakapDPvKkB2wHQCo0xENUS1ZNBsGzFyTw0nwjG
1lZH6esy4zZWePNR5E1qovtwYZ9Yjnotx5jzpAagHJgHZdccKemMvONlrTl6bzD2ojSzpBQKeDiz
Jm4eTXtZQ1peLziRMU8dGBOxkErJmoxqXX3TRE+NdnfZRPCOksHYCMVsY1HqoQ20CVH2lJ25lzrb
RHtavUfG1e0Xl3dZ5i0dazJqVSwFAzKJ5VEf9nJxnfJ4OqkBuKQEjIFAD5CBWS3YHWU8ttW9tVxJ
oPer5A4cUZqdxvKfhCIrLWeMAwYTonadutpB+lSahpsIisfZKOrmLojE1v4XihnHVUJDKlfyJZAe
gEx4Z4Aj9tdsHfH2Mh5nBdncTT5HIG6n4XAjPuhnzdhVvWdG32ehBMEm4SwfD4wxEqNJaqOsoISJ
QO5nsz+XuCG1/ewRBTZCTTEeN/p2WT7OwWK7ALrZNONIBGQ1wkAstR/JDUcqHgRjItQoljDCHUuY
yEE7f7HKvxSBsQ1zbhpDGEPpqnA8VG3lK0bMCVG3E0Bvim0y5oFoVVi3IZbpV1FdhltRcZwcIcj9
8Zn3assxDCZjGND5b2kFNQxdty8Nb+4PbcmJV3h7whiGWcj6UqHuVTJ3jbIreDWBvO8zhkCocz1V
DKyXmAVj+COVueO9OHaAvZWUYSs1fQ4J4n2Gd1kJPXGZYWevj2/zzrzijUThSGQxtxRRUapOpxqg
m24knbLly+WDyNl0trx6IlGdxFSeRDyb0Y4Yu2UOLkNwIh6WYqXQ0lmd6UERm+dMvML0CNsUj8qY
uJPyeBmKF++whQGVUv+/w249yqDROhEMdfg6gAIkArXNGzDKc+AWYwUmY0gli4Zz4o0eVN/pkI0C
k2y9yfyVqK3tsrO53AXbWojZuIYOGrIPI+j1zgjFjt5dxZtqrzrV9XIU971llyfaxlIEM8+Ybu/h
b0CWVTRsoyrvDAAO6q0iuqUQ29K87/JDyiXk3NR4JBRUUINJMuir4YlX17K0T7RxzJHDnbPpxlRK
fxyiPwnrVhCMGaoR4etI0/WOpjdeWuDOUmreZU3cPFcrCMYSITOSqSSDFItJbFX40WZf1ZTXG7G5
K79BJLZBN1FaIyOYaYguZJo0053oAFaT7hNI8FxhsglKA9Gh+XU2fW7pGQ+asUu1kBiqXgKaNnqj
SxQFMIlNy76lozqitOj/SLuO5rpxZvuLWEWCJAhuGW5UtuS0YdkaD3PO/PXvQFPfiII4F8/yZhaj
Ms9toNFodDidH8EpY/6qmaN8+/3hcQgWrMQW/BWSmNayEGDH2nWIFoYwvWqWyrm8gdt37wqFn8GV
Hg5WadhRgXxI6XOu6tQno8s5NNM741D/XGRFpZfVXhNLvg2rsZeM6yRnAAcd9y5tnfRkPWj3vYdG
qAwsf6qsavGykiJh/FZEM5ymvq6xkMFgOXZRuKxq3VRaLysTTfBiGi1SCkUFDK9kyrzlS6X5HW5M
nskqP0X36U/1u2TzZJCCEWkmA5FDriLRsTlmzyF6lqPPmG6CdQx33T72ZEER2VIKJgUMSkFc88wT
+qAW9UHpHgxZkloGIZgUG8+BZUDHi5vofmZco1TBkpVfSk61WKRQ243SFA0gMKDC04ynHMReNvLT
Tewk2c/LeyTZIrEQvEiy0k4WboRz9Tbt1CfVZt5liP84wyaxwE9mqu+mpo9DvID3bQHG7QyKK5S2
cQoDZju87jH0ZLGdbfeDveIJmq7nWmm0mvpPAUZ6bq9Dv/kSX9XHfNf8sr/Jeku3l/AVTtDygrVx
oSYQrxi+ZuRb0ssuGG5J3716V/KIWl31faUskGek6iGxAvCnlGemlt+sgbQuxvQe07A76gs8Ass8
NUN011rKg2QTN52d1Y8Q9J400ZhUFFI2Hr/lUEd9Dv3UrVC+WvjR9w+Fll7hxBDgHMe5GvJF1Yy/
cAQi8CnaEvO0vW/M4oOCGMNAR8HuskWrUU0KiZovgQG/WPJulH2f/311dZEo6c3a1HiM8TvrBmeq
ZXXGMgTh5jDAMp9j4BHn1bzLyCnWni5vuuz7wkEqQqWIWIXv1/VuKe9mGUsH//fvFft1B4STEygM
Q8smrJCu/GBR4xrmr7H7ssR/uBHC+WExcqdDCTGSgbnmoB2HQpa8l0kino5AQ/93BwitHh0yeVla
emn8sKgyh2j7bvh3yUSCdD0nYR3qWDLV8kBJ5Zhp7RTNzo4O7fixZxV7BRPcy9ycQR+tQ6php2H+
inZAikHxi7O+5x3a+wjNLzL5tjPCK0xuDFenZg6asFADYDZe5y1otDuwX8XtcOh4vRRzdXf8lN2n
t7LHnETVDcEYWI1BUKcA2DY9KP3nmt1fPkpcxy6ousiVXkRLi6HF+H6oZuS5s0rLxZRfDDrt9O8G
ZoncTZaW3bSsN2TBEolqvuMONIZ0LBHedplieWquOBb9ZofHVpU+hLg6XJJRMBeq0WWa0nLdBKvD
P0Ue8Z6zZsa3Hwqfr7REsBx2SLvF5papWXZJej9S35Jljv/DjXjVfsFsRBgMG1kzxGkwuZhTEw4I
NZsY68Y7WvWjbJzc5j6ByRXVKoxgdKtw2PoSTAuaBsqZJvs+DiDkmG+S+TintnNZEzc13eaFMSY6
+s13zPMYkkNBuIx324LewqDYT4lsTJQEQry8w6mLYiXmvoJ5xCAKlEpX/keEwEQt5PRVjKES9l8B
tW6CnD+UusrxsL9Nhsc/AxA2n86DFdIcCqYG2mdat1ddNMpO5uZTwn4VQrg0grA2zF6BEAPcDzPq
r1Dq5rB6kKwV/4x4LFEEhUmpIL9TMbVLsKijNQ0Bh+HkoenJ9jGy6CAned8Mwq1xuFasLTfCi1aR
Yck4Tj+55XV63WEQBPV6b7wiB1vbyaz25hldY/IlXmFqhZHrM5dtvjed5pgjztidq3N3eqGdkyfd
t1zxNZ5g4sykGoahBx7PFBpu6qNGDy1BBK/Z8SAjytk6RmswQcnzTo2bmWFBNaW66SjxlibcX1bz
LRVcQwhq3k0hrAE32ZVyIkPpVPVNJctDysQQ1BwEDiDH7SFGNn/W1UMjG2KwZThXMohJwWUxzMwO
IcNYnosc7hezMWpn8XXUdP/Raon5wGUCe30AQg136Y6j8ne2+EVvSDBkKs24Cq5UeqiaIpr5MeLt
pPyhpSxetBvc3tNd0GVFSAoe/kwswUBodl8WY/CiBLdBkPis0NCu+HwZZIP6mYAs718zxATzkIxT
RqYOKKYzeAN6tFJw7qAqAYMD/1QgwSpEkW0MGV9CfbyZ2GOu300fKVtaSyMYgqHAgHXbgDTWfFOA
x3NoniTrJTk2YiKwimsaGBUQsisMY/OyWzQOVL7hDH59x3tz1H4nHVgvwxTMQVyWQV4WwFRPnCZ1
NpzuZwHanTJGSxCmsIaubrofites11IwEE1bpmTmknbI6nNHa0aj7sO4U73EDyxHQ8T3y+XFlVyJ
Yv5wMvulq/nDs1Jjp1DTW0vRC6etpkNVz6dBb7w4GPEqnT9dxt1suVqJKiYSp5kECfrs/rk/QgyG
uC0Qm38I/sIgsn1zk3vE3rWqIwtRScy8mF+0ckuZFv66ica9ghG+i5/LJhFIVEfML7YDQwCKL+ms
IqN8wppKlo5bofduDN60mgGaBVWkDC0zFi92CV5t3hy0HDWHlTvbb73ZG4954fSguJUwTW72qlnq
K6RgipOo1o0uBmRy1Hb2WTvne3YV3E2fUMHlNYd+l7TOsE93AWZ2h47s+v+Pm+AVXrDLRpOyuUwB
33jZI78JYj++Nm8Mh9MWY6aX7FG1GahdyyuYaB10gGnJqcv51aP6mpNfMw8RW8DJqd+3FeZVOsFI
j0msMCPh+2lR0IvagYJBv7bpStRm61G6lkkw1BnVAzCXQfUbtDgOn4JjceYLCH/tp8wblUkk+GvD
FKoY6g6JCuuhLx7IIh0lLTsDgn0eet3s54KvGdxPjXPmXYOP9aHxlX2zL560UeaMcA2/dOgE01wt
U9v2XCTT4bThrZN/T/e8rBUdKb9kMV+Z/okD1fOo6JuWq0SNuoHpqt1j5Pi3BqWL+S7CsB6Jamwb
xX8V0BQe3GlDjZbw003KcxRF/gwy5zHVZEu47Z6+wghGJB2itJusFwU0dTd/iFANwbzp3EEPK0Rk
dvif6HTtDO+y5ku00RSsR7WkU95y8WqlcrOpu8nz5vEyhGwF+U9YuaqxHoFKqgLEOP4I4W1b6m0w
fL6Msbl8GjJHeOTrBkib32Iscd3YxgwCHDt+Ah31xMlc7K90kfW3bivfCkg4W0nJ2Yo4hyJPcLQP
tbuc4z0vKYrO3ZPMQ93cnBWYcK4yUOGAIx5gmHp1nPrY1+ggub0kCyceJrtGIa7CGXdaeq57TAQi
ilvTa0JlLYvb99SrMOJBCljPloGTfU1g1AQ1NQYQYZg0J3MlDvkZ+LJI2WaM2FoBCkeqQN0IQxUo
AifP2aNSOrzACBfV3zlx9OsendboV9r1B1p4l3VxU99XuMKRytswG1HiDIsxHoJ4cKh+oKPskbkd
R1mhCKeqCZVBKTpIR+4nDLI24PvjrWR44SND0O5bCXqJQFZZJJOM/311kmlPkHRugWnFhTODcQ69
8W6iDhKTK9NJ/vcVDGGlWZKCbxz9qSc+MT7NQebUsncM2eIGWyuIYDSGOlFskLZwR4a/KGLfeJkp
Y6Olknr/TEGIrtWT6UZ+ci1jmJWtpWBIxjhUe5CRgHUzDZzG6JzS/pHTp8uquEmfuxZRsCADs+yC
pVxL9r3PC2MK+j2+nu8GMF29HLyzfTS/RbhHFSeQzQLefse86qjYqT/pYWxNE2TUbqfn6I4H+wPP
+Cv60npIRfrKXeDLrmuJyRQ7uYagwtDhBgIH/Y+kbBzSSB6Fkn2jglWhNFR11IrBJpNf9VQ6gaG4
FPVUlzdOJoZgQ9puHJBVA0oS3HbJJ3uSFPfKpBCsR1H3ma5y1W8j4tiYHqRlGG/3/GdC8B+xOseF
gvA+ZhpDxbvvWXsVy70myQmmgqUo29pSZ05QSKqbMP4yGQejU92YpSDH3Ifqj7L+puQysr3NBrjV
oaKC3bC1LKpTHYunzuWzoVmfrMQ4wOF+yG0D8+Kra8ys9GhU39SVcby8pPzT7zzt1YkSrEbDAq1Y
OMOyMX6fqxurOSeLs4QGmuilLummjhAdLOU6CN7Mlwt9tX2KumTh2Iz8GTFc8ZmYZug84GV74H49
r5+Of36EXAgVsjbwbEwwMARzFdVNAV5LhAeWNKi8jiaKMzYg0Ly8iNt35yuM6PTUmLxDhhowL0N6
wcr0DP4/FGH23uSjWv9gUt+7DLl5pa0QhVdEP3cY3zfAvc+j+6651nPQ6WRPej79qWiCeUKPb5xH
vMQgOUb5zgA/9XS2EP9QZse6nz2Uz+5ls2e29eTfTROfEPDJMZ2wBeQ4PC1onleTh7qQ6P2mPVyt
n2Cv1KYrgkTDjtV0x6I7U1Zav60SOmZf6WAytDCj762tKvtRU5YeedXq2XT058XLvPxpxhBTr8le
pkVHp0U2i5gf1neHWUd1LDSdmLbITUEthWXqjIqtQe2+k7jbt8bnxdJ3+jTsA5qdFC2UVK5uLuMK
UbCXRo0oihpjGfvlEBm3QSnZpk1VWH1fWEVlZFNYa0jpUnx/SkCY45H60+WjJMMQTGA2G2OV8uiz
kTp65C3gftd3lyFkyySYoXZotMlIsTHNyK4GUu3oLLOum1IYKhooiEZBpaC/1belszU95MOuF/Sd
76whHN2iTBp0W2SNd1kaGZRwdsKkNTTGx84xlrvhvLfNr6X2/BEMndogMFJRlyDat0DTlnYCRq2B
g2yvNrgPP6JbaDT4H4Rg2UJ90eucQ7Rq70T59ZBSp5EROW7u/ApE2JbcDHKzHwEyBzdafGvIqN23
4wcrAGEz8mrRek3hACe9dPhsU+aBWSr4NF9x+qpexj2y7YOvALl2rG7xOgkNkK7gTRh8V8As1Tr6
IfRt17zWTvmjBvbZcFceLivD9lN/hSmYmaLtlX8mefMZ65iRsAtL1zjykR3EaX7R0JEhyrZNsDt1
kNlWa2FVO9TZOnrCvkWT7Fm/eYWvhBLszqwkLSkIFrKs2Bczy+8NOngsqo80niSliNsn9lXVBftj
LYSOHYE4ShuBaHE2TZcgH7TLOlDH/Nleid1CUzelbZBjQNew41N+++vIGxz7WnPhKiB/KGtclOmG
LlgKZRgaWqVcH6//NyMkPE4uVw2MP9zL3oOSpdQFq4GKOtplmKvpTsZDOj7O3SnQZerOv/HuHn/V
DLFEOCFKNMeMwpY/c07Weq+44FVoMF3w/zMnS3aidcGE9Ih0GrYJ7RhP9m0WOAae1SnGjO1Bi8iZ
RU2XtW52LctzbT49VlIKhgTvRTPsbcDW5FunHJvgGKt/j/GD0UuoCmVbJlgPUqkVmMEANKeHYr4y
2LGnkuevdA0Fg2G3YUMGDRhh5kzoGEqeUz+eHOshOORHC91QbsGbDmRBH6n2C0ZEMxJjVDvg0u9a
6eSH9B4tj1fDKcxd0013vTTbtB0FXW2bYEuiUK+GcABii24e8FpzukT7R3CAxtju5KJkyCWHUNp0
JrHIYgVyZSv5HPEFJvZNNGJkbfiBunzrVS4x0auwNCItBYAWPZByh5IkiWGUqKEhWI6w6nNcnrAc
9DuJ3NhGrWrm4bKu8CbovfiumcCQODv6R1x0w9KIBb9QU0WqpjZtugXtMTjd6rUS3fa1RPW3xfr3
+2JRA0NlklXV+H4WPFkoKO6uUuPH5aXb3vtXCMHEq6Sqeqoj4aMzPKV7p7Nk1an/cX5fIYTNMZSE
scyGFJh6OTxzva731Vn5sdxPp+hGx5SF+SCjUOUn5b2Zf8UUfMO2MBWD9nDZlXp5CPJwhPtJVW+m
01VSood4Mev4PhqW4NAyU1aeKVtTwehbOiHgr4bAlFYuOnrOrV5JHGzpogoWvkYcyAhbYGi3ndc8
UndKXVQwBF6O+8zas12LoptO2pe9KZqpmlTXdMsGp/FbDzWeY7OesbIuXsFBeE5k8zg2NX71fcHm
KsuiYsI0vh9FD3XynGGQjawIQyaCYGQXk6BYOuIiLLeL9qP80Il6FUEMpJejQoY4hLHTC6rvzIXg
xVCDnuUD53aFIpxbcFuoZKggRZobhyHSvSWbvMsQ29fRCkM4uFmqKxrCo7yKS2/9r/ZXzeFDam1/
cDs/Q8GKl4M382M1KytY4ezWvd3lC9cBct9j4hV30ciRz2NGr+5O5nNKtIHyv6+eXAXG8WKgOcAC
cDnHn6dUdjXxjXhjiWwCIgEEqnRM+VANIkijRCGoolg9+v80dGuH7tB/5b024S7/3aeIACXIMneq
mhlhM/qx8iVQWiSJfDOIflfxBBDB8KCYq9eMFCB9fbfExzKUJLnfWW583yYm51e2DEMjwvHsmVFX
LNNGP7jmtP/Kjb4fr7r9b89wfAsjPqWsOsLxCcno50XspJx680oPJaGp9wGEFxDGDKIZDBFyQZaO
tDOZDX30Mbxmlx/i0+Cg2jP78GODxyYN3m5ioSfgXYxyUJYyxjS6HqoWobpsvq7dLHVzN3WtPaIH
nwhqjX0ZL+v7aKyAKjwBrLkaOjYDNf5c/lCc2k0+6TcUb5vCX3wCRGkT28aRMpgGakwL4iLnIRyp
Ee/gxEIs1ldP8QEMCYEXu/OO7mqQtHrSWghu5YQDjPSGxnTGmWeZmOco7CEpbdbwVZ08DZn7bMEo
in8IqrRESiO2pTRrPDHhYZaKEWYm8MB+dMU5t5mHjiEKYjmeyWmlQacN+XDabNBKoDHKfkdWoDa6
Fo9omvVJ5VZ80MaOeuptfjV6pRfvAvfypfLO3r6c7Vc0QVuG1qqyEXWrfoaODnKrKJIHvuz7goOi
0aQbwBna+8ES7MIIbRzShs1NCPQoUbj9hg1H6O2VYShZHoYorvdBPxkvdzmTWNh3PhBfotX3BTOO
oHKc2y1GGOXlXUhqZ0STeyy7lviPFLT6DYhgxpneNWqEVmaffs+Ow1W/B32zb0GtowfMW5FOw+Hb
eglO2Paaqrk1WZApIsTJpl/xfKOgpkiV9R9vrp1hmcjRMEN7xxJtWuXcBSXr/WSsfG2K7i1UbNTl
Irlp36eV+R6BRodRA24wJcLyWX2kzCompeKQ0hMv4w2O+h7vc+nCvYvk2IRqpomkg8ZDRSKtZRra
VhAtVu/bQXQyrZ9EeV6KxNFb5sWF5GxubBIlGhoVVQtdeO/mXVtRbfYYwNf7VffVNq+raq/Qr0ou
szgb54ciVQ1xKGb9oX3t7fmZs3lKa8RV/ElFS7US+DWc5ctWZkMNKE4QmHtUigS1mK1DM+6MoazJ
5Me2F/TZHmQVbo1052WUravvDYyg1fE4xqbappOv3fY+N9VIDxmYAUF3KbK3ihe4g6ybelMyeJSa
aWvEVMWRPgGbC5Wgxd43zcZjteaEupfP7fGyZFtbpJtgidIxNEh714wZZ/WUWWSY/Kl5rLozoZ8v
f/99bA1qvQYQ3nmDmc51EfSTb31SXVS0wG0YzjGIyX10rR1kZdwbPuUbNMEPyyrDzlUTaCgQw9yM
7sBHfuW7D/iUFMQTtgrPVbVNsYU1QAFh2CkBBlTFD+HwSI1nNZLWb28dUkYYnhIqBQW/GHOKI5Y1
UUNHGO4FNQM5us535s2AcRwgpfKLm+UHD2TLAsqbqm7rvMMYNVkwe4KqJ2oxtXrTA/a+z5z4XF8H
j3zcCY+bJw9IFe1/u8MFKmJbts2QRcTkJLGxJmqLvFVCe/QRE0BLT4KEKwo1PbuS1glv3IWUN+3a
BkM+XBe55kI9yPNKC0Y/i2mnRQ4NmiD3RnOu53O/zEN8o2fEQh1cWykjBgME4XU31woeDchAqp+1
NE6aT6MGvnZtYK3kqGxcAJZO4e/yogMVN8Bba0n0zgShfjT7xXJX66e8V92AXNGkcjJt9/un0tJB
nILZGypyw6JjPaDUh1kZmX32NLugoN6DjPUnp2mYfHZId7KX/saxtPgLDzVSGp/aIxxLZkcj7WNj
xrHsjtoB0yowGOgj0ypsguizqqLsBTWUhnhkUJXNWJhArBaMY8QtvDDEq6hD353usp/RSVYZ9T44
9xZQjNuqaoiIIzrgfN4YqTgRInP5LwjoWk/zy7BBEriaJBa9cTG8hNjhk+omJaJH0tC6stspWvyI
PQW9ByIZx/zt2TxcLgOWh9s3wxQ7wiIcxL5T0sUf2xAX0NWszy7mk0su7/d9pYABgw+lUAndMkQ1
1NSw6YOEzf4/lG2aE90GB3uPItSjtFNx46Z7gyU422ViJRjEByzlMPM5gx7Yv3KnORhO8oA3M2aC
D98unzJ+tQmuMPoFTdMCP5GN4yYc6KkPE3TVsxFuD7uL1BJTLyvw5MT7OWTX1RAf8gkzey9jblwa
bzCF65b2aU0Lyxp9O/6OUFQJDsGhRXOHxIBsLeZaNOFAR6AXojkFjGWjbeTcywiVt9wGS6UY+KbC
EMF0cEu+itYtiQavYUBAZUZokE8DDrxwX3uTi3eeKx8KuXWm1nCCcnRht5TKaIy+0gfGuVYm5mBA
qupUvc32l3do02aslZ7/lpVotZpa2URsrvSDVz3qHq82CdB0sRtxszdudKIPldSb2Hj8Q/1RNcoQ
azPACvoWNYZnRCZGof7wJPk01Cfb1fZI8fvD9cfW07QsZlA8nm1d3D5bKRkqP1Q0uikoPZzcLEPE
Rpfo+qaSrFGEXcvDKmo7ChSUaYHEtYX1TfcN6J3VXbkrnmpJxGFLSdZwwsbF4ABKmlabfapcqfGZ
KbvJ8j+iHKuF4+d7pRxDmQ+l2uFCCZ5Ud8Jw0qRwqi/j3XKP+l7Q2dvfQBylSE6zTDDBUMUFxcyG
EIJVmeLHFBV8BAM9mPqH6yfYpmCMJwVPeZBv2Dcp3rjz91xWQkA21Xy1foKaUwNt8H0JDAVUUA5q
WTz7tv3BizHyvfG4vFS0pN4Pitx37HBWQcWTZSS3PGhrpSdixLnp9TmKJ/yG6Cq6yxInw1UTu9Z3
6mhu+q1zx8MicQn4yok3zRpRyBFVbT4vWazPPpxadzAPU3pfDk95uo/y2JkWKc/F5ipj+jdipZpK
4au+1dJmjMLCLjE4awBtrgnO2mgX74eTeSpRuCZL422v5yuaGCcdA0VBIg/HnOzjm/RhvJknN7hr
Do2PscTRQa+dEoHv4+WTuHkmVqDCklqNliV1ABEt9tQRP26/NvPvJv2597OC4Ku8OutZmjDkX6fZ
r9Oj1u9q/YrkEim27uk1hHiNhmMdJC2kYNXncv46WBLFk62SYIEje4lRKw0RQgznoSARdogticDJ
IPjfV6vUmyXqc+xl9qfqMQuvrP5HTH+XzVrYCMHoZnU9JzHfiJTuouWYmpIrX7YLgn2lKT6uWdgF
VT1Q42cXymrWZQCCZc2NajCNCQCI4rTkijQfEIBSeOgm8iLsXdPJ2AwaxjPTCYHw1il01TGLh8vH
bcuCUXh8mkXBbIa6+7e7rJOiroo2xOMXfYbUjaYleUTDhGn9rVTTjJudJlbkjAOrP6M6PyokeryV
i8FTmJ83itejLTKrpV2AJolehYQvPCaYTqKhvAL3BfK39U/r8bK0Wzq9QhNJ1hrLqDW1Bppe5K49
P8xW5Crx58sgm+7RGkUwYR3VclbQZfKzEuV0AYYJsaPlB+ixnb3pRv7K35QKiRLC8OahCFy+3UNU
y+fLXACPzLdKeRqL26CTZDO2FJ2tIISTqtcIZyfdPPl1g7mkRvoJPXNfLy+bDEI4rE1p21U7AUKZ
r6bynBSStPf2tqxkEA7rYsXVoBAA4GLxmqN+jnZo/UTmloArQZFSKst2RThZLARj4aROkz9mJxb8
1einOpUsmQTipaV3ZaLjRlP0oAEEm48mPVmgHZIxImwf0NdVE3sZwqqZzRSkpv4EPtPcL/cEFV0e
zz3Ph8V0qaxNViaTcDn3DO6+FgBPLfZo6JvZMWglyiyVSbidTctY9MQAhnlbHDm3NgpuQic8Brds
Nx9yWQXMf+Ah9GkgyWS+i/pNWR1C8YDXeC8Jbq/5SfGkVvbkMJ5lNSr/oeevaPygrbTC0tUE05aA
1u3M3oEjhYB8gJlP+r3xFSU+JxkFyeaO6cxmyGUY5rswsl2nQ9iwdvbtvvPDhB1C9S+rz2RcRlu+
LzOQMyOo7gPVp2Af+j7KSDwDZjAwuIGnU9PRrb0WY1YnvKSlNRBcCUTfHjFTCz1gCNciPP52GXMz
0nDfDfxFQzkJpB/t9IfiMLntMTvZHpFcxJve9gpPfL1UVqNbVgw81XTKz3y4cOCxxxJ0kOjs+TF/
kqeMtzXlVUSx+yCt62rJB0DyiEgI0vfgLvkyPmc3fFpzfc4U5wMmfoUnnO16plmlRsBr8qryzFn7
FIbsIzVB1nohhdNdsoVRZgCl9fUdapVPvKhcuUapzCFzzb8ui7R9tlcyCaetamJTD2qgDSDyKBBT
as7m9eDTHRgn3FmmJHyFLiilzs/i6myX8TRZk/ayYwgy3uQ+aPrPyz3nZkpqR1qZs3Uno7QO5U4E
09wt0TvrFhQvt101+X0EUgg+PG5CY4zDp8fN3szH/IXyRNjWwVuBik5aWJu2kqT1hFDMtIsP/T5B
oXl6Zd9z0p9YXg60jcezU0TTLJRFvl3TSU+qskbKHJUGbE/85TA4Fsov2f+ziIy7SuIWWrqJHCYS
TqiiELxDpQC7EaXI/OrlV2TFdpEZXo1JcI7i8V6im1uW2UJuy+aFR+B3EUyYZU3I1tBx8m2UcH1X
XYxkBB1bcY6vopv4imCMONweyeUqwXyXmQmUIlQX+CRqFjqt/be1XLNO8mrYXELb0HlbAEZjqMJV
EC3hOKo1zzYTkn0jdk41p1+s5azZcXacNSP7cXklN4WyLcuA5WD4j6AiXT5VtcVVpFruhsWrzDOL
d5chtg0JlAKxWxRvELFvSh9BEFKhbdRnk1N95X5JeGoT336y9qVX3EeSt/eWSMhB/gsn2C1Mm6tz
swVcbN8oce3kmtP0EgypTMK6DQMJQ8JButqje8NHbe45+YK5LHC6vfRWltDe0ou1TPzvK+uo05ZO
HR4RPlNPZXZjktwZpuuASFyRTZiVyRdgBkyFC4sSRrgKTqCgduw68DLVtUAze1knuB6LpmJ9kwl6
3mVVX5eEW/sF/JDXNDnF/TdmPVBpPlWGJLyNUqqHeZsDiT/D+Sg4xc2cck/vsrOJVgdONxt+iXey
DdtWkNVSihZqMeOQZi+4qguuPBeMaMzjZIMojSzkbI1bF9pqRcVGLF6/neo2BoSOLsfjeeNgBKM7
j2m+JIFGDRSm+8vbuO3aMZWg3IeqCOUI+1g2cQVWfISJ+tOIKiZQU13TI7vqQDoUuurZ9pZvlxH5
dr1TnBWgsJ0VJlVqUT0iPR49TKk3aF7dlS7JWi9UMBdGJt/WDYp6mX/lE3YRJNhUDVXsorHvjvl9
dJvuY9e+r/FMJPAks8S7LN7mLr7iicOehrHpi5J7QWB9vkns9mBKi3YlKyjOeNIZZryGFiCyEIPF
FifFJLO49UiB3JNnje5lgTaN8UogwTG2jGGaMob9auvEGeyzkv2dSJm4t939FQrfxpV5RJ9xFiAT
iRfGnu3Vz5wBLkXTo1pCC1OvkJJFbp/uFaBwx4xVZQZlCbEw3CJzeGW34pO/QIzMi1BsOeCmYV7h
CdcNi+woygnw+uKmao9NFzo97k9VEhmXqZ9g/+k0qvnUQzdqfTdnuy48XNYG2fcFc0HsdqgDG/sU
LwcyHKVd7jJtE6zDGFf2aOl8W/qnGYRJ2d/q4l0Wgf/ECwbohSV4pWpxnS96+JL/qH9m0zkAy+o4
3djtbrE/X0aSCCPGwJYJt5bdvOw5BlxHmDfI5lOW/7yMsr0lvEpMRdufKpa7hpWVmuPM743lqM8/
y0ziqsu+L6hUk40Npj7j+5Whe2aj7xK9lWzJ9kK9iiBqFSrrtJQCIll2LN5Tww9l4y3/46J7xRA0
azAUVY0YMCZQTeMtFZ6Mo+LqD/MtZmXjzLMbWdmkTCrh6kH1ZtEoLw6Eva/w+A6+5NWXP9p78UVj
DENstVkH41xdTYUfEMlx3z4r/y6aWIbZgz4v7S0EtmrUnGam7ZbwllXdxJMGJFyptb8sjmTFbOGu
Gbp+6E0Fe9QPP+r56zh/kg4P24KwbbxxbQ319GgTeHvRmMWyJApJuRpcZc+FcjV/oEcOhauvCIIQ
BUGBUBYAoV+O4XhQB8kibVXIoQGKdyQR5D3eUfgodWnMaohq3DH9VB2rXbkPdkV5xx0aeQJnEw3t
DpauE5VZoMB6u2AGnycyRWiT5g4Udw/RW0huuROsHMPy9w0BI7Zpw5ihVPNdHWOvW52NIWuj3yXf
M+VsNT+D6QO5FiSj8PymNnq63nUxm4oSTkVmDL5F0PKkI3CkuFqFqS/c4yVfAl8WGdtQuTeAguWx
Ej3XlQaAeego5n2tYDiQ5Np/3637kmF7FUrYJbbU5pgPwOCPh/hQuyWITc4oZ/RD+PI6OGKU0YkM
Oan9xu3AeAbYIHjdWihKf6seDfKjINxpBvhRFl4PLWr5Q8yhpQ59pjsVLXmx5LrbXE3LQnQFbc64
74QDrExKbkSaCkmbq+4vK7luZV0WW84oQ5Gahi4FjDel7xLPYzm2TZ4NLxW89fTEA2/GsUMO8wua
O3a2p0i2b2sRkUun2kvnABU9+hRPTb3W5sGfLdWfwBcwd62EhWPL4UXh/iuGYJbsuVNAGwCMf4LB
5d7yl4d+N/l8GEAmqy3c2iXUizPbQuU6wcvyrVrYeh5SYyKDX9h7Ldrl1aPZP0oui42nHVtjCI4J
TVk540QMfpQGuXVH43ZaUIHXTuNVnadL6k3oltUcSsplucmruq29jLLxptDiut3VfTosbq8HQehM
lo6ZIQbotZ0JZDOxW84GscEOEcXottKm4T4vcgIGCbuald1YKyqMhkIZOc7xaP7VK6o5OYxoqgZX
Uu93gVqkuYNJSVXoavjKY4Q74XvfDf0RS1YTr0myIHdMI4XzSWGQKneZozR10yiKvxmYTz/sikYj
OyVR8l9xrEw70ikLBfd73BFXAY/jNWrMMUa7BikdpvuEA6Mebs4p81LMKQh6R20Qg2zKMAp309gS
6jfq2P82Nx6sDnon0CWECgmYAa7XK1faUMJ5GUfEiwvDXbTMiVR37n9JthnfENz1NxiCJoFGlVi0
QaA4t290FROuo/2sS6JmW4cDQW84z7pBUKUgNu8UbYGJn3bG4+wWGBv2CH0jzKTNKC023Wov633Y
OB1o4EJxO+fSeN/dMscdcqBLNPnUPIemN47nIvUvL9umSGsM4byHMxnAaQgM87a5gkN9snz2iXNO
8cRIJPFJZAIJz/fBxmgzvQVYZYO+FLs0019WLAHZEom30xPUx+lo5hB3qWcsabsQJqzFPAkbGS3l
xvLTK2Wf71ADe7y8gFs2eQ0m3NpIEWCokDLBugSnejoVMpa6jSWDjwNGUcsGiylqXN+enaZVc7NI
oXIqps6Q9HlqLaeXXSzbIKYOalcQEADpLUgStVFFWoA0aXZahukKMdvdpBSyndkyxegJ+RdHWKz/
I+3KmuO2me0vYhX35ZXrzGgkWZZsy35hOXbMfQX3X38PxklEQfgGtm+qnIfExZ4GGo1GL+cUht0s
qk3PjzdfePQaz/EssFtJGNxIwj94WWHtXsSx0U7XqZVkQNxUgHSjQ+mtJb4lN+F1E+AGAg7ufyyc
A0xb9mm9konUk4NJ0u1+xnwILez3hwx5qe6IAqMw5UwvrDeuzkIxjEY3b6f7ZEOqWq1AjUDPDyaI
zvV37XYguehu5qu1c9uM6WnWkozxCre9hNN5O24Yvlrv+x+zr1FeoNZ1fv8V+cqFM64o1ra5Lw24
8IQMrtEfcvM2WU6JrB7abRLsGe/Y7q8kxhPNdq5IeQXdxi1w8hPpRKZOF4fZJCC+yhhdxownkL8Y
2+uG1ihJA5soj/2TdcgBwricuuP4KC7/cnTZi2KbnJu5nh1gzS4BKQ+tclKFeIicY/tKAGMIsrli
xL2DAPtLe5yj/D71O38NuyfwNPuzK2o24nijV+IYO6hSrbVMAnHtcFr6R0WJOiFpMf3Gle1h4Xrr
aYlVrYcM9NGd6fzHctBAsSWHdZA8/jbtC7zCzhYMJv5p06ovzDyDf5hvSjXQC9Fblb9iOqISRKoy
8Hpf++90mJw0rnGv6reW4g4+6AuAPwJWVMcrNC/9eoF2CUVFE44fglovUhlvbhUlMWwTY+YYdL2N
6+GYwsUCx82111lQhuUriOccStcYwGU9bNxWRO5p4DCaN+MAnOv7VMSgQA/kW4t4EUG13QWpRrxV
eZtBxBRSRtnpQEIJPSmi4QBedIJVe5HD7FVsVbOiN5AjPyzPFL2I7pJcYjabTqeJzhJvj1Cyw0gw
5mcRedOF3Wm1DHWby4uNm31cvdU5T/GN2hOU0wRPU65ae0Hs8qkt+C1MKsjH5F1AvO1AByRXHKj0
JDpQvKvJ2UtjFlGr5LlRV0gbT9Ljzxm/zNMfaU9PhYSTaBV55rcXx1h6mbTzjCAavcPTh2kEOEn6
oIlmVXhefC+DuTCcTkpJZkCGY4HXUAb2oE8chXjXYxWBPbB3BSKHXjZmSAFAUqSAV0Ozv9hADUHv
vHtdkmDN2CahRqq0DlOz0IcETf5uKA9GLAgYBEtmsBfFPFRS2cAKgMuWk5smD6+rIFosJkhoq6XJ
zBTfl6bVU7TbiszuUN5YyuN1OSI9mPuhG4wuSQdsStrfOvGN0QnuB2qerGtT0WiEZLCMiWz2spul
OM/KAt8vAXwqN1Fefe/i+8653Qp0vD5dV4a7aDthjDLrCjCYfIKwKundBmhB5nmNT8siuBF4hRpn
rxTj2TD9rcqzY0Kps3OvR+apwgCI69xdOrtrHwO4nggihO92drpR3XfeFMkikiHtgkgrkL0Bg+BJ
gE67AANYx/pUR8rx+lIKdWTcXAt+Zq2XjCVofkyAFZMTb/hEOxe7I4UImBbX8RuRI+cFrvt1ZXxd
N1ZrPFFj1NBOdaFWz27z0lXD5BcyHLxLdy+McXoDfXZW1FgkTIE1EtgYm9taPpZa55aA0DfunUTU
kSSwTxZ6M4/tocvwtgnynDwBXuRQDriyyORm6yTaP16UuVOPJa8CBtVqZSlkTSFK1YDaS4EK1/6Q
ovyU+NWn69bC9SIahfSzgL9isq2SK+agutHSl6Ag7zbtc/PbfA2IYtHT9+/32SKi1aY1eAVhjBI5
AUM2NW8KUc2dV0V6JYN5aUhamVV6Dxk0dbM9aYfsdvGWgLaOC2MI7uag35+iWZmAtGMO1zoY+lA6
uKC0e5CcgrgBb/bjzxYqyRdFEPz4aCeNOVbN1Oak3SCtCeQeB6sOh4PzYfOao+yLcXG4tqAj+ayh
79+yWBCOLl+JblRwVJJ+32XB3EZ/YGu77zNOfjSzttlSfL9B0nr5GouyanxPuxPAePdt1ZzOJDAE
+QHDBNS5V9H8ufxhP9I03nj4M4GIk4HJpJi2zNaLtKI3N4MmH7oAeCXPwMo9KHdDoHg2iv4Upev6
AnId304cE7qMxWLLPVrhUQ+bjiQqouJohiAMEkRI3CAMcEW6Ac1Q1WH8q9pI9aiiLzfIh2iL3cw8
aIlAE66pvYhge93R8tXWOV24dRvdTBpcSdQrx/XYOwmMU+jWYVLtHGvlzMSdO8BlA7NdqZ+W6en6
pvDdz04SsysZ5uvgrqFLCszssA3j44Kqjzd8BLiGELWPb+M7aUx4mVZ6tjUqpPUOagkAUgovE04A
UvoVUE2uKeBmAO4YSLHg717HLs2A1s56gLSsLdzeBJhH4+KNcX0FucawE8IESIo8aFurjnSc735Z
7mfRBSFSgvHZfbo6VUsm3A/xp0kuXcm529KP13XgR107JRhXPW2pU6cjlEgwaXBUgzzMbvWjjRni
b3LYuxUKIyJ3IFo35pzOs1S32wqR2hA5QHMRMbAKvs+2m6Jvcm6XFptfdk9637lJ+Xx90UQCmDM6
NvoUDzIEJNWjVd+NanD9+/zDgk4M1MFsBQDSzGFpUFklINCkpYOfYzzAsD9OnolGzD5yfOEIIk8h
DUPlABACjhBIH18fF2ManDltNzho2mpKwwMVNVi/x43nKxdEuyQUDivxQhLkjIHHQXsk3kBSgtUj
QQpAoSGJEtJ2Au394tmu7Bdg/xVVF/kavghjz2qBOxZvHbifBeQD781Y8JIQfZ9ZwW002qSJ8f12
+REDJC8TVGN51wIqygA8VYDwDMf2eocmyYjBeoodkpKvTb25CWDMlfhclSLIU67t7SUx10KB8hi6
mzFzr0do2PYVjF0bd0k0YESuCFGrEL7BuHawU40xdn3Ne71IoRqd/9Nhe+1fLcY26/eAvXxnPF0/
WjyfuteO7uPuUatuUq8UA7TLTRTKblvH00XTTsIVZC6fNOvU1LBWqtBPZmYNfQ/HC7pe0EbdJ5FO
/0OgA8QJdBwABZxxqKRW54rYeAwZj8UdxfOUvG/Slw1ZVuQHhQN4fFP8Txr7NJLq2YyrzIB7jdNj
boD1z9S9wgaiVCMkBKV7zyZzALf6r2Zsr6UlbTV4QyCLBCWSD6A+cALpwxzKADcH+Zt4mJFvjC8C
WetvFyK3jvazaIsOeL8C6Fh2xgxxUEaWIFXFdRo77RjLtxyiY5wX+2ZJtWuXH+RClDcSrR9j7rI2
G2VDn5hO7Q7fAP4FQAD9CKB4cKpGYFx4FJ1mkUqM7cfjluBVDpUmUwrjeYrK/LfJZPA039sE48rb
fjQ2AJRg1bY7s70tRMzqIhUYV572AODaJpiAWtyM5CDNvw9nBKQ3QMxZyE/ab5Cy19hMa3vFVZFk
t4BHI1vYi9LrPOy8VzKYNbL0Ni66RMXd+jiBF68N+9QF6BugWky3zcAbAhICTwgdybW2nWbMyulJ
NaJ7C5otYQm6hRIZQ9uvnm1Q0Cq36PoVjK7ynpX7hWRCVwWR65Y31JcfaVWkiLSIxkeiyh83m7GX
w7jXUq7VZtwgRzrYYMijA8dtUB1BfH9BtL5+QXGt72UNWViB3Jp6vUyxhho5rONRXwU+h+u9d99n
AgmjlSVAkuH7Q658H03jUCeYnC5mv59G/7oq3BfmbuFY+sIFfXgZxVQJlMSnTdnLQf0+P5MzbR8T
jSZyL/adXowvlZWlAy8jZJmDGa1OMJtl2Igg60RC6Obtogdg3NtO00LIUEygLXkm9gdNDa+vmkgG
40F7Yme6TN2DpNvnLB3eE9O4a1ZhaVZkaIyL0K0xdpoZugD1qPuo/9CB2U/x94bU23p3Axr4+Em0
SdQBvLnOd5vEOAi7LQsyFHBL8fhB7VeXjMe23Dw1xlCWCOuL1/6994Ea4x7kLQWoUwdhHULZVvU3
n46PTsSTUMMAWbrtUQKlQvL+JA+1N3vGX/QgpM+NEoIX6b5ZTnlzMzRfrxuJYPPYuVizqKYCeT3c
UeCUkR+EzZ+i7zNegtRttWYFjHAsDu30rmgEgYnAyFl6QkduiKlK+P1JfrSXKFnDUnSORG5bZzxC
myb6OtNtWKMRRXq0r/qm5pJQBeip87kTPAD5QfiLbeuMb+jkmgBJHSopj8u3FrWkJlIqt5hdGmpV
YVILX06iTWI8RdWlS2WP2CSlfOriSFgDEVwVOuMhbHVRjYq677gCNLLztKopyla3XSIaLhApwrgF
ZXHqZXagSNzf1dVjJur45Ca5didSZ1xBIjfZtKzQRAcJpuEuvhyA2NmP/cEt+iP+81ncuChSivEC
utFoZa9DqbX5LiF71wyP130A/dFXnCnb3dCu9qaVNCwh8KluWhtuD6xsc7DulyE0u8zrm9i9LlJk
5GyfQ9fqiZzhrsVLsz7Od8ohPlOIJYq9sgHUSVSoELgJtueBFICosjccYdLc5UhLJYEqansQbBPb
LtC3Sz7MGlYR0b5UBbpwtIq6ymvbRH/ALmYAyvjU2RV0oPmUFBTVZu7q4MaxQOuxiODfRAvGuIRe
NY28mSCsgcNrDhk5dG1w3QZEC8Z4BUstJyOvISIF5PLUpx4qtAIz42qhgXCB/gERBeO5EyNrNBg3
tn0ELgE4WJU+d/NBkFLjGzP4XFCZooVDFjFMkR1NnzWUWvSIUstbn2o8kg+TR+lqyH2DBNvn60vH
1+s/gWxsv85yayVIrgWA6XVxbW/yoRUNo3Od9otSLEYYKfJ4zTpk09psTIASE0fODCqZYnUBd+//
nj54u2J3bMybOehOQTf9a9O2JlLNWtZIfkPCmHxGH0NLBJvEWhsjgnVyGDZapy2vJV+XpigdHwel
EjzH37xSWBFMrGOvQHXKSmgxATGRYqmMuTuHFPFmPbSiqJQuyd4bQJiFeiu4Lx3gIr7J7M/bsBhV
1kEfYNS9vFlFISh7N7BiGKcj1Wg0kcZW8kcr9zTi2QsI3fV3TXtoTVwRgvPK2hwrjfE6UzEYOcCB
QbKzAVY7dtspd4n5lxC1/E1IxwpifA8utX6bB6hl3OsnWqawAueWdjH8SpnqTdTASmPCkrYuJQPJ
XGBufciAF0cxSGEdDsCDXWtCS7gSyAfRC4l1ET9lglYRs9i0gY05Us2QELuUYIwy0IPzb0aRuroR
XD+2/GXUHIxZoeyCfzEWn0690zvxliKhMQabj/7fm/VdSUF8gKsqCRIOXI0o1waIUkCTxHKXdH2r
pPZsQFjzYH7txmO/CfThGjvoPeGuFWAjs+Praq+ij7q10mBWCyxapodKZQI+Ry89Evc386Z4oyEi
VeCr9SKUSRSruVIp4wKheIHF9VP2zRTBVokkMLegrOt9ZWyQQOzHVY0SRN+SaCKOe3J3S8f4iXZM
DK1QIcNS9cZdO/37DByTIlYeJeIsAjdxGYt/4/x20qjGu1CoSbOklzJI08AOl6GaSTmV2rCK1ndG
i86nLpyf+0AGc8mvpCdFujLOo6jTRF4bSB9zVH2+FtK3tP47FuLCsfHe5QTvlGS8hlHF6rg6ENMW
oRllhww5UMsJ6FTC75c1WWHMw6Ybm3xTJROmP7yv6vup8a67CtGaMe5oMeOhb0x8X9Eqv0qek0kP
2/IkVe//X3LYax7TrMqax1i0xdK9PI3WeAwnw9d+O0XNLBj7gJltR1u1yoYJdofk7oIoBpAj8hlD
wjR7rB5EuLQC58Q+YTbFWLO1gMDSjF21Vg5rN4danJ0xKOzbMgkBMSEIywSbxj5prDXJx4JgMRvM
RdfrzYq20nr5YqwP1zeN66AAnI6hL1OnQx6vj/NsrjVgymAcZFuOqvmutkDPiuv/upQ3Yfply3Zi
GBuvjdYC3CcukFYKtW+qZ3pN5HgAJXRMvwGacB2JJnc5QSfQG14UY6w+tQabaJYG327OD+AkuJt+
F3WT0cmWXy8dGh+qAcWSFAPcj5jdbfNPZn24vm4CJWzmkpdwnMZkg4g5/iSv7xZRazE3kn1ZJJu5
AOtl6nKD4PsbYG8s/Z1mftD7ws2nj1VKPAAGu7Iq8Ea8UH2/MTZzJeZOh1ldCRvjPNJsbufFvnm2
ImCb3/xRILZTj7kZB1ktqjiG1Sk2AaSArf0NDJuTKs3h9W3iHtadHOZOHIlG1A7oHejQPjuIxdbF
JbZL2sfrYvhnFZx/aCcC6AI7GiUDxqGYE7ihTH82vxbWx0oUEP2Pc/oigmq6u93HDcgh5BIRgYrs
ZxeCEWTn0Zd9zKL7IjImnn0DPAI8kCoQ2t/MIbeL3Zqkgi3Ea9BIR0nUz85bMQXgBxQCHpC1bMdN
68j1ltQIkonpagBrnuYDMQUelBuJg7XW0DQZTPXGm0g8jmU1QQPeP/iWxM0e0Lvxa2ir3A0CQTPQ
hfFol1FFf71B6jzIuIkamNrZRJOXcrgQmz/Ol16K+E7UVcaz7J04NttRSFI3tWOLBezDGRhv7WMn
nfT4d0evqCvdi2H8nN6ixp4WENMiyd48jbbbigAE35SSWBmMrxuduermDTLy8waI6+2QYGTjk3Jn
RLRbjQ45pyfLH0TJAu4K0r40EL46psxCDI+YYFLSpsMtMX1ozcDG3EYh3a5F9ydXLJCZcZjwQKPi
XltGP1axYWUQRADVX/vktkMLUQ1SYHJUb/IPmgAPmnu0XsSxXdR51iE94sAQO/sc941r6vcNUgbX
PR7XP+yEMHaRwefGWY89A4rqZn1OpUQggIY37GtGQeMiCM8VgJGz4c+kds7aTDi7BOH90H52Yt3t
DJDdfVlEM3Nv+jkuBghkcA3ISwBeuBztnW9dyyEeiqFC2EqRWCp0Abrxk3pcvAsJqG8de6/2ROk9
roLopEEgBEwWtB6+too5dhTgcSzwsNkn1Ig91fDUJSxEbdS8CBkJMeBWQTW4cyaMtJWkNCVnhZUv
a6iV4biE2+ajxSdsyGEUoQNyY4i9OCacTKV+iHXMcwQzHbWo0fYuOR5mvhyEEfNh7kUxC/UNb8xk
px6zivLooDzTQ17/TH60dAQ67A/16s7+fCx+nwbjYikv4lh8TSNPWyCoQJz9YUIZkiLhKXfr6BZH
HbQ5SbhGf3DMdvKYYzbX44Z8Jr0mpXNdeEojaPLh+sDd9+ny7ixftYF/2NqwDjk/GZMXK8TdTHca
Pv+BGo5sKyDVAiMT+2Yq4rYFgciELBV4rJKo0gTRON/sdgKYeFICu1xSLDPeFPmFtgCdjN7aHWVk
EcVpAf6FtZPGRJUF7NtYJ6hT/MhK96cZIK09fh5D29U81c383lsPhn99FbmOfSeWCQEbudK7RIfY
wU6a7pz0IAWKS3uKA6MjuS2QdvEMb44W5WRQDcplzYZoUjL3c+nIiNEVN7a8dnJNw6WsHvFxu7O+
zM+D5XcN9AXSn7ANlq/ri3DGMDWptrY1UxAT1ImXJW5Wf8i1p99fT1DnoOVbB4sBXP9r48/kxG4X
ephj8lU2b+I093JRjy1PDxBp6KAwsChaIXOA1TmLc4Dy4gAPX/F4zzEpk87BdT2ocbMbBa465AmA
i2Yjs/1aj3Wal2KS8iwg+nIfZ2bmWooQ7pF+5JoQ+iN2nsIw7BEAQkUWdKuXHhffPrUhRcyu+3AJ
VMwU/O4cC3W1e63oyu4FdvFk9GaZBasZTlYo/zZuCyuAOU7DbIPR0YBG+XHFUHKQnXS/LIHbknh5
MAqfvNyCx14hxtxiTJzgJQqF9FszAkOi11xY4eVvQEFCiUU8KCqyC+YuzuNRNfMCAkE33gOhUAhw
zLt89xoxl69EtgKBDVZQu7fu6Zt0OFDgjPTQe2JoIu5JerFy9uq12qnqFJBYBnnzVJVBDU7ZXHTd
cmWAKtoCUq8FoEfmtDZLPhIYBQJBO4qlKEuiTITmxLtx1Z0IxrGlaUyUSkeqwJkfY9NDq7Kn/K2b
gguX+/Tdi2F8QqcX8AkxxJCgPzayV4dFpDzIIcIUYNAKu3hFWjHeYatko5ptJEUJCmsp8Lzm2pXk
qBBhbQn1Yr3CsJEYUEG0uKZ9Sw5lOB1mwBRhfGa4LSMRjJjIHhgXATDLvu5q2EOcn8rmaNtfhb2A
opVjvMIwmqOhthCROZOnaqearIfsuWxr9/olcck/vHHgO8NjvIE5jT1yFBDUmr08BFuFBGPQS8M8
3iVNFUuerJEi9eZcGnHEqhV/ZVCLH2sK1FO/xlxA4XaWlBQRIp9Bu50X3SGuMgIOBLDci7rdDLXe
Zjf6gnvioFSZ9pxpQ3lb6WYOAI3JLG7HBQ1ObldXzVMxTX5VTOA4qbM+sMsN85DKKErSiraP8U9m
5QxZ3cR4+wB0+4thPOiiepRAAjuto2MurVzoMaumr0ud+Xbsyo4oByMwEXZMp+kwpyObELIofdAN
fuZEJLvblq/XLUR0tlgs9CXLUn2mpkgRE+QgC+IjIF4ffm0qUrRyjIOSuzrTQT2Nl4c2ufJSudKC
/qBB1DzBvQNfrN5hHFMlaU2rtxDTqZFhP+oiamtu2m/naB2q5y5MKeJYsjoHAihroH7h0OkHsPak
H3/2uDS/C1h+CVt2GjE+CRDCtrNSgc7k2nPUJJEuqo2LFo3xSXPfOcSk16CxPMb2PeDDr1sa//to
bUL2zUB/E/P9dhxaNPubcEX2sdeOVhte/z43oQOw9f8EML5uUp0liScIoMjT620eYsLX3U7pneyf
gIwWe/PDdYn8I/oikPE0a90XpKeV3HVG1kj1G3jFpf5uJaJ2Km4Y/qIZGwUNlbN1C2acgvRonoqb
5kN2awTLildYHsyfRncSBRK0Vvb22vhPM/YVuOI5oY3aZSnNk+YvByMAIyaGA0XxPvdVvds0lYmM
tCEDwio4qAEfDKYyP5082hBURM0zmACeq+9lMLu1J8qji2xFZRzRlCf5XG84TyCnjoChnZ1sP67d
PkjfK8Cby70u6GRXqC03dt5tJOOYTFCJ24WOdSUBZcGtw+o2Diew4FZh7Unfr5sn/+0B2lbLQXVC
fQN6KI9EliVamF8frHv1h/2wnCkN7oCH/ZEyH9a3ogof/zbZiWT8FKph0kC6y7qu6Aeny1qDPo3e
JqVX/CVQkLucO2mMS4knzcw22ggwewtmUehw3HAYw0sC99iI0k3cU7iTxviXGHiVGPyEgxzC+li/
Sz0SJUH51wAmPw1pd3cUCRSpx/iXLlsGo6edRPNpC+mgbuGRsDpSpqpMCDBEP/bmyL9oxwY1pI0T
ZaDtIoaSuVrmZorillloFa1rVNFSfWv0yhXsH/dK2MlkXl7FIhtjTbsqjM6nXUvxMf3LPE+n+BEZ
NeTwlHfCsQXBJrLhjkZsUraXTfy2PKueGtSh874qgbW8BRjhRLE9+n8qybgaBLh6sdKes8Gvvk5H
xU193bfvlUjxVB+PjKAXXISiVWWcTJzkqdNQJ1PP+e0mTTdKbwX/T6WYACgdyzjXOyil3+ZHCkYV
+46DxgH04XjoxYeLCYioOMQNHnfWwviW1OyWOqYLuVnHKQul4fu4iTowRD6TRTKvHC3pBxlCyOwX
71E8DqQAb83inH61XdWXD2riCmH6BAfdYTxLGidyO5fwY/GXBeGkcpg+TeiXliKK9mx7gr0THQHG
rcx9ZRFQVCEIj5KvcaQdYr+SXC2y3cGr7pPw/6meLjOdOWa2OM1A1SMnEiQHaixpfRzD/D26TA65
IrB/fnT+n6G8oW5xuqrfyAR56TGOlCcspzu4iepqJ+pULD/56/qK8g0TfA7g+dFkiy10qGnTdpqZ
4OkkP1XoTNw+J51/XcT/0OlFBnOo67IwCc50hikh8JQf0GjgowHpgeZA2qj6S2gkfJN8kccc8H4p
UlNJIG9dwV40Ro1XeNLHHmEgmB2ESND8y+dFGnO0yy6fAUoNaeU/Y+e0tCYfhL5YpBUTMEjTLE+l
BjkkcMBVcShOlTe44DWbzxQ82fiDojxK//8ZBnOurTTtrLbJMrDkohiKLEH7EGuCXnC6NG/v7RcZ
zGne8OCREgXIlyqe0oDMdVvlSZ480guGMfm3yn9yWNjLJdvWra+hi6w+5fZn1RE8pkTfZ2KBRmuS
mdTYmia5zYogSwS/X7BOJjWN3ZO9laS5lekhNcqwNzHcN0eWBojX6fena2i7x797bjLXfd6Yeqmn
WCdlLgPLRmBviOhw+FE2eLAMSl0N9CJmrYwaIw2GQ2WUHh15Sf1v1hfTpWwRiNhErod+7Y2F7aQx
K7euo9QOKSpNdKZresxD2zcKFL/prEYvmrbjO7qdNGb9hrKaZFDAws6+GJcqaxKYR+Myk6L6v6Ad
9zbcyWMca2GWXSLVkLcalzaQSXaRFX1MP24eQKFP6ntTFMcIVWR8a9pPsZpL2D4SpBVCUOVAUUSa
s/5MS0K/8MjmPud3OjLutVCSMdVlCNRHvMemmyVNPWV4J0snK45ytLEWuJO7RWQ4IrGMt00BiS/N
VGyyfomXv8rkHWAY3P5z2mmunLeern0rRcUcfgC305XxuQAKWIyBLm56HvCowMz436m/XWDQYne6
rW//pO+YktL9exgZBzzow9ht9DAW1d8YkenSD7OonUd04Nm+v3rWJ23QIEPSAh0Jme1g+9oXHZkf
VGF/gYyR64xfdGInHpMuNftEhbz1YfA7nASvCIooPmjROOJYUK4d0fOa7stbL6MhhLLRfApextf+
mSSzmppAkg8K4ybVfL374MznzXy2zS/OH40sqOhD/UcY+9jdZHtbrBjCnEf7H/iZLeoDMPHhbT3f
iMB7+cv5Io7x10qfWhMQvlAwqB5XvK2NUYD98D8M5EUC46M7IyEYLIGEf9ENY1+76wMKSGW/bwJB
MMoNo3bLx/hoNCQnrWxAmgzYdPIFHH8Ec1Ro91LBneB8N4krEMh30i/qMU66mWc9HqhxpGe0o8xf
x2g6GLfag9IDvhHW6P9JO+XeQBgX3WlKrcQSoqq8aFx7ekq3w6qJ/CN3GR00b2CODxyk7Ex2rChV
oXZ9BhKKLTRCzLHMSPA05/SQnqTvIjIrvo3sxDGLqFfSphc60Jwpk8dJP83RcohDG0S7mA77BSci
Uo9Zw7JT12LSoZ4ezQFlPo/9ONTvf1aWRLhv/IzuTjvmjrNHrUmBTwtpD1PjUvRLYPa9X8GrGEkY
1PWAfHgchCVwqsMbr+WAtFYBR5MMipTXXismm9wrpEF/gn0/fR/Vu7QX2T5/GV9E0P+/C1xlpOFr
qYCI+MPyjWbJkgB8L6PbnbdAjMzFdcM7hZijTVqjNXTQVgTNWKH0Gyrzl2xLPEdK3b48DJIgO8b1
jDtxjE2mtRZLOGtZUI/yyZgzV5+H4584j50Mxg6LAjQPUw2VBgyjUztUcze5HVwa4PWR9dl6EggU
7Rhjik4tKVK9VC/nWvLKm+JoILhzfFHKXbSCTJClbPM2NQBjCXKj8nVnPY9pf7iuEO/ppMkyHjV0
zAE8kq8tUMrx8EtjiOjQ5+E4x7Ez3Ka7FXOe8QJGDQRUFqY2FF1nm/NXa2oXJ26xcLH8JSOblzXD
kdTGUZkALyU1niJJrpWoN3rffr+uI8/u96IZQxysenUU6hwr4L+43fpBndJDjvbHocg/T60SNbZo
9IorUsVIOuZhQEatMTvXAfB4MVpoO8sPuN38bXxn9ZlXmKhmfFnGh+sK8jyVhqltxTFk03JY+G6A
9bRTY6GTKnU+GP1NtdxsueCJTX8w6wyBrozZG92WTZUdS7dqrU46avdDdu4ABwQUaoo0os9/r4Xp
XVeHe5vthTEb1oD3Y+0aCEvP8ok+gktgTUTyM80bGYOwPMJdPqDcwggMXTfZgXglMQFyC36vAEgt
6JaOnObjogjOGe8o4yb5Twbj6Su1IcXkUGfYH8l0VEUGx9UBPx/2pgPU9vIu3d0k4GXO8DZCYcBy
gDjllsaNJep85dZzQZpqY55CxQgr20y3yLmqK7RyLB2G57l30yfJJcCIk7yp9UDE14AIBlhhx06w
dnzdXuQya0ekAtBkVO5cHDX78zC8V9I/aSvZ68bcjX06EMtOqW7yXQbIITsV5I74Rr1bPcaoV5Kj
jV7HhOS/Q1Hqcb50lxfoFBWhhVO3/ea47oTRJd2ZgxOrVTKntIbzD27KjEZBcUTBjcz2y8Zch6CG
JbKTYNm2+/os/9DbC0JBcjL9dnWVCmP89A0rGhIXriXjXuNES0a9hnoUC10PNuBxLJ5xQvU0LD0R
qpZQGnX2u8UckUEaE9rd0iPpUPvI7cwgfgAOI0pGqDh8uu79uDfybuuYG3kYRkmxVypNqty6u82t
BwBmDK3AoXMzVbutY9/JldEkMZ0FhD2m6oV0Zjo030Bmpp0aQPko7xbRCeC99PYSmYBatSfLGDZI
HEADSAHlEtPT/SEAMqzbPKKTUPQsEjgOtiCcyTmw+y9LaWMewDOdkyWiLRYcNPad18d6lRcGdNIj
+4RXCbAyMQT4Z9WN/dqx3mMd1xUXFcqIHwbUiKrTcACkPa1s0ykl0bAwVysT02V4+eAfNmGzZk7b
EB3nq1S2sFDWsKrseyCtRqWaPBhx4xO7P5aGLHD0fJt8kcvaZL3N9dpnl2ri8kynzaabONweRl8N
aT/9H/W7g/jmXz3ZRkwTWF1ld+kYgEWSO4LUg468mx5294nQJ3OtcSeMucaqZivnqUGPSaWjMhUb
pwJE2o2lhdf9B3fMZ68Uc5U1RpWsZERCJT+DWqzENW1n6C3TMOZDcrfIXIKRFflIG8zEQ5DCLWQM
1bEzJd4ItnC7bzC/h0ocZkqWhxE9X82lJeK6ttxFtRGPKIhKZYV9pLdmbuWAWES3NXlf9F6lvZdE
0zjc0Hcngtk3rdQBBlBARGInT/rWhKv+WSqzQ1eaXpXN/nWFuEluAJ8qQKxC0sFmuxQsS88xuoqz
l56Tj+ZpRCPShmbav4egRaqjfMhv/6Qpfi+Rud+kZnSckgYLmXy75Q/GdhyESUyu799pxdxqhVIY
IEelvt8BBzEwkw4jnCUJESas/voLk51cw/hPIJjKX1/aTramPfKmGOysErdNdM9CGWb4W7BZ9Mp6
E2c5CLptB089wEW+lhJnY+oMBoU+iYYzHR7douSdCnpJyRe2r1A7uyaLibXqIU56U4WsLsju5KAA
DXH66R+0XL8RRCH85XtRjImwpLyMa22BMCU/k3kEnqCnoZPk+vJRX/BWI9OxdKRJMa3NeKpSUZpE
rwHmgTE3dY3U7un697mhFBAx//0+44tIJQMdvsD3tfpWbpzAVjENVn8EEYdAEZ4gcHuCXVszDOQK
mdWK667tsziFGchRZfrbkCGjdrKE/JS8XdnLYU4q0iTKprQJRUcq3An1RZW4hsCmeZuyl8GcVAow
Ops6ZMyb+kGrDcuz+0xozNelgJf89cHZLMtINBtS9IfFx9RIZH92an/xZr8OKAGm8QQM09+3hhfF
gIXyWmRqGkj05hC52o8oAbipdti6H2opSMZw30R7OfQc754LdS8VsrbQBfTmAB1fYJIwLDdr0AxM
sRcLH9jWquVWokoU9+rdC2aO06LO9tjRnaPQuVWQhmlDiwD3Zrge0s5dc+9PAmzdVm3QxslI2LAH
OJGlbEhjPQmIEXudnHuT1n601U7gjLjHayeGOcfm7CTZBJvEUPvRGO2PEzxRZW/ukouwwLgHzDYR
Tajg2UJA8XrvmhyD7W3mJEG63SXJadmOkyiTxrX8nQjGPJal0NIqgQjHjkg1uoktmgzjKwGvh8kS
EIax8CRqler6qGG5AF6UJC4YVDwnFnU6cNWgoKzIOkIbNudokx6EfiXU2Maoy87xn4x6AWj4v+8z
t13qJI1R6HSZ4pAsXgdaYxFhIP+k7mQwbtspUrUqRykB7QvSWXGLbrifM9Dkm9uvFwxCcT8cd3d2
QhkfnqnFnEpZnARGZZiRqY/Pw5CR87bWIocnksR4cnk1JnUwIKnLPkmjJ1V36hhd96k8KzBkpBz/
j7TrWJIbR6JfxAgQdOCVrqrad8u1dGHIjOi959fvg7QzYqO4heneOcylFHwNIJGZSPMSzFIQAjF0
almjGa2KiVHX7AMYmmtZzFH2feGyNKDlLeOJRX6tRX9FpHjMx8R9wxJAWYUmYbhxZ5xSlFXMGlWQ
+Widp5f3xJB0+OwpL2PzfWEJjOTgB+WESxbYtxzamxS6C82nxm0i5WvcO/EtlmABzBkhTI0BqzHG
Y7vSKw3JxFWVVZDuhQewUTh0UCAY2LiXWpKAAGHVk4rX9k/f4iE6Ev3nFI+Ko5iBuoQfi2I+Jrkl
KYTYlYUNqnBxmGUMSzKA1MeYSISeZOUZvp1zWRj4Xy56pAYIGjUkxEC/IPrzcW2uhRap0Gr2oU7f
VbpD2T1moiJPJkHaOyr00msmyNJAKSwm3vrSnpNSS3nA/kM7f0+j52z+fnkxe5K3gRAri5a113SY
GzTNIa9BMq8ZFl9NkIclXy8DSdYilhTpvTU1xoy1qKjeXz1W3Ncyq/lrCql4MtvFCNfI1uopU/l+
dXPtJZMaZDl1TDI8d7MBQnXN6WPk1/Ts0PTSfBS/NmfYoL0HCxziYRCOl/LeW11urlPCHavoaFxX
7ujo93yIAwExTO6+hU8T4kcZYxpDrlRwQuySpUWpjXAgi6thudNSCUfQ7nFtvi9spZWaI1UMfH9I
jxXxDXqs6emyROyK3gZCUESDFa6LvQJCHd9ViRtmq6OzYyUNze+ejMVAt4ycl83EFsM0WtWSlBPv
C+X1gJgDrji15YxgRy798pAQh0oZqnYxQQppEgxhBf+WYFbTXIuapcTa0sSJvrbvh4NRONGh8RQD
c6BSf/lkSXZzNwNh/oEU+U/VvNAUIwfket+DV70M2Cm/1g6/o6KyqoPdCNQWTZA/lpJiCJseh3dP
ioMOXhie48M0ETXGvhounp/yYXhc6M7u2GaJglDCbKl9QQFKHvOTFgxoZow/tf7qj4d/URksQxPk
k7R4pK0p0NocTl+BMc7tdYQOp+L0r/JVEpFh3LRtnoQzUVZzKAFn3mIuJ+oeDraf/rRujQOv8wnv
ZPdiz1RuT5BrgA2eUYXRYPMTpOqtkb2LZAWdUhERvPMea6GkAED4JXzUXU7EmRzUw3qF6BcSfvlB
VtYpW5Gggs2BxGvKAavor5mciuXbGxTWRvwE5yKdMrseFtwwVqAGYAFB0eB0sRe2EidmV/ducATl
sdZpgxrZAXeLqG4RJU42NE62fPy/ViPmUbJ5Xvt8AYqVfWHtlyFGxGG8m2Xz/XYfUBZ/KpsmrNVZ
F3KNgR3DWHU8M5qAHRzvzGeMqr+nJ1CIeNNNpcI+SnsW9rZwCyrIXtQ0cTTMAJ0HZ3HLE7vSQW2c
vlPc6UF9RGvf5/xRNiBEhimIX47ait4M8UhYlBulvQ3Jz7B4g2RslyVIIFOqGckvQGDYX9aUvJE7
b79clotdQ7IFEcSvs/u6wHgybi+Tr0hhgLe08dKvmssJnmQt8ZJNE6WwQGsJiZYWr5F5dvspMBAW
xXP38pJkIIKxyuzRMOoJK1qKO6ZQx1Zvi0rGbyEDEYyTysDYOGkASafrIUJA9Gpp/P9vHYJFGljz
32doQw5GdwKHOyiU31/G2FXbm+MXyVMaNuTzlONEeFM9oq6ghq+/FZhT7i0eJzkMn3TtIMHcs31b
TL63G1uU1RiNMSjA7IMRg+RKb/xmYro3CNpQLBTdxx8u48mOStAOatobaxQBLo8Oef2JMWeSUcTI
IARl0KYqNUGyD1tU/7DUFq+OG0pkBUkyEEEdpFOB+A2ByFnxBy25t7qbUPUvb9VuwHh7NII2qCYL
BIcNMMLMGcBaYQclpjvMT5ON0vsiaD7JrLgE8axd2KqHImoTnA7IZA/kI6cfSVymol43RIdyEkSy
beRLEN3KP0s86xfOyZjRgYvDGPBCQjwQ0Hr9LwqhuJo5x7FRFWdYSCSIbXt5oqlrRBESiU8Mddzz
cT1Up9ZBsP9NdQQYePQPlKCM9KqtyaAiyKOTx8xwVPLIMlciGXv+8RZD0EZqA4/V5hGeBSRIq9eB
7aM4oFMPpL/lbfomy/dnQYJ3jHLqaUn5ggyMimrIUTU7d61kS9rXQ39Q+IXb6KEC4Z6IzkBJtV9x
3uJAa2e5zz+GeMjDCffJ0+VN5JrmkkgImqjDJISKFgDUYuYUINg0Widfv8Tj8TLOvqb4szBBHQ1a
2SkshTpK60dldGL2LpN1pe5531txEJQRaZK4VU1wd4/1e1rch8S5vIT/YZj+rEHQRA1uFctCyBu6
XjErzEdZ6T1v34YmGjwVb6TpKIuy/A9f6B9MMTwWqX/v2/quf+aR/9Sz3X5Bku7fNKNKTuksRrZk
WlFFWGGUX7XGF7O9HXTJPeKncEHgxPnhxrp2GNgEgRuXhwqJH6ac9LJ2wubWnG9mSzqfSiLgYvYP
E4/jsuFLYl9U2+GBEM4kMDQo6Vu8wkvuUVboyvWfRBg1QV2kKgpWlhjLbDtvUA7VIAmP8ftyaRsF
RUHKYlkMFcuyzFNUxmDLwcSe+y5fPJZJVIQMSlQRLC6Lhvv8ujZ5bD3a5bFQqVMOH6SZlH1xZwaF
0UVhEf01bWyr/3Ka2yWmevkTHyPGy4qiD7zPrrvhY+x0ycp2xf0PmkhrhkI+oKk5LnTrrc27npz0
+t1lpbG7eRsIwfM31N5OKQVE0TwUSeIaKXWy8Ufd+USXla7uyhw2DUFGWHg0dLw0Hp1FuxjDwxDA
+ZKfML6Tovymv7ZdZL7a1TXAi4MtlMihDFOQ89Csl2VdgUlI6WTmNzV+i+HYLEoQdKiLtpgTbGCo
jc6KcXk8gzO/If1lbUAEER9thgGNPG6fd6rDBs+kaGPtnDmR1TPTvWu7ARLMYF0vejjbADLuJ5/6
vI36ewvjzqscZQkw2dEI9rDOir6KG2CFzcOkXiv598uive8n22i2wdZRcI0Lsh0vLZvqCpdVexfe
8tta3eoP+mm+KkHVt3yThnx3VTmo5BDDsU16VvCbQbozZsJN7nzPeJ7/pvLRnsKjcktBN3X181HW
o7CrIv5giuGBbtbsVI3w+ujW27j17QzsS6VEDe2ti2FWEHIDSFUSkRF+zAj6iDKEDYceze0t2lTm
0VeV+iaNZG7Ynkxg+gcDcTpoMEF0/1JFzHWdYbogzJKqP+np9UxkOmjPgd0CiDepC5UuJgBITxoq
eNG2H10lrunYCxxYXnEojbTJliRcqd6ac7uxgUgO6PV5zr3KRSvbYXrmvQ/0GnNlvctyvycS2yUK
96q0wlhTfj1tjGu7u7bVz6tMT+xDYJoTCldACS4W7BOmFGbBH+8hZrGHp0r/XslmlO2GRX9NjPov
Bt/XjanNonE1q/LXo1MLwgTRSU50Mj8NQXMqagcV+572Ofn2lr37szBB/kZM4NO0AqB2fWtoRxM3
ajpdhth10zFADCQ4FjKhZ9XW6zxhOteIRGgbFD/5OzcChZpSei1K5ulxOuYHKZvnrtRvILna3+yl
bQ9rVy1QtS1K9PlLtDkULs+28fG74ZNME+4qDL40VAAYOmobXsJpQ1euoQGbuIRVUKbKsUN4TE/T
R6pPh8u7uSuJf6DE98dsTWQxOVTaXUXsempO2iAhkNodo4IhLX8vR3x1aMZMG4zEgNN3lb4Pr9Qj
e2/muLwZRFDapr9ngbdgwlFFVasqOvf5fhNVpB576IIZDKj0aP//aIJLlo9lg/+Apt2zw3QYry3X
AO/ib1Uos1W75QfbtQlX2qRpElEGtPDWvNL9+Qjq06sQKlBWxbnn1W6BhGtspFGpDwqKNoq8c4r2
jmmpQ7VjXd1pscQ121XvG+EQDEpZN5Wd8DV16m2HYaGyxgmZgAvmYwlbrZ248NnVPUgBI+U+lZFV
Sq6rJhiMJNf0JeM1QbDJqlN2beisrPhorHHkUSOtnctXdvcRtT0dQT2UYVxmOn9zjEHx1QrWo+Xn
DvvOhe5ttK0bMF2okY5X1hqUi0JeGp/nbHFp1LlLn3h8uqsyPnVDGiBvKbHBki0Vq0+qXFfsecAS
2yR9jMrsCI3/oSH90zy3EiiJAOqiwugWoyAtTk8Ng4qdJvP/E3BdUBHo68YUT51/vzfuVszBSgzy
+bJEyJbAf9+YJyTshllBISkmPvto7Rrip8vfl0nc2SRSVmmkVLGGWvV4O1XBYyy5AweGC12E8qPL
gJJLqwtKIWvtdGxbHD9jn/Tlqhy+6rK6W9meCXpBL4yR0QRLGpf5Vm8K1+hkqQ0ZhKAX4gnzFewC
qwhB3G9eJ6XEE5LtkqAHWDgsk8p3CW39zqIajp2Ab0129vu+zz/WWxzzvbYzLxDDRvWDY96yQ3M3
HeJAe9IQwbknHj3KvB/JssRx3+0y9FpXAXCYvyidq9bf8+gt8kXRLmCARgCJMv4nbC9MZRe9EeHC
ZNWDCr7B6Cm0gzeI8AZCEOHUaK24CuEy6svJnL1efw7fdP6Uj7I0mWmfdS4NlGBkio7zz+rETdjs
Z2rpGkzqcHMNKMYi2QZHUC+q2q4lCEZ/F379ptetr4ub2S88xCe9y/u2r2s2aMLZ5FGGRg+G4+98
4zva6o/kwcTgRRO5QEVaHSBFE46pyMxFGTWgzd+juwSTf0IvQfwdNXS811dWjLCrETZrE5QOxSRX
ZqM1wh+Vqyb9ZtKvlzdP9n1B42jJahZLjZMq6OMynbr8w+Xv715NvOBQMayh1F5s6lBsDG2oeDFv
kX4aqR+lXwr9eBli38n9gyEOmp0wpE+lNceIbkvTxRBmZ+28fL5ZMJdav7OaHo3DzxLQ3Y3bgAqh
rrk0Me5TBSg51CfT7e7QmRVYfp97xQ1mmoJ1zirfoiA2kILfsRAjXVNkL0D28THDq3W9XWWNCzvH
BZ4czCIEHY/FzkYRDpM202RZMaotcfPkZHydJ4lzs/e2AwQaDjWGUAYRA06VrbehOhBONbr4mlcd
hhJUo7yBrj68qeqVoSYNrR4gs8OaBF9qqPTBtBIsCHNgUZsye4oz3II//YHazuyTm38xlXPH/DGV
EbzE+bDKMxKlcSwsxcjaFDl19Xn4ika6wHY7z47d3/VKUv23I4oovtN11LIRNDf8ispubFPWW2mk
hUWKbl4bhLG6H3voHQZ1JEoG0NNburLH3l5ABYgQEB3UmOyMUicf6siMEDf06aMJJr3+AXl2Nzwm
72kQH8EXG8gibFwNCQYF1YeQF2oRkAUxQcWveoEkByaF+YlypyK/iuBG9ajWQdc/5LL23v3VaSpC
RYZtW2fRV61tyrYcdHAZv2O3VYGKo/bHcMDcui927YIOKz8WgaxSb/cMN5iCHk6bSEUeGZid9jku
DpV1kOirHZPMQDfwz6IE188qYEfiBgD0MA9ugqISkEaAnc2xr3L/baXKW7wzcu7FqtHWALz5O28n
zYP52vYxxutAbop3UhZ1rm3P5MPGldMxJB6ccII2zvusIksPgVRQXIkmUjY5VuZEP1qkcvODtDyH
W91LcIImjtSmmIwU4siqH4p2zNiz1Rd+1nhMs5y3HNxmaYIGA12JERpZnfrhX8XH+oRZRKhqny2X
j3ippeNyduVwg8Z/3+gSxBdHtEBhI5P6wVpORS/xo9Xdm7wBEG7yZIK3xEY9sd9/X5+LxUnuOBtX
5Ic/Os+4YrHT5xgixUuQclf2SOSu2aVjE1w3TqujqDqw9Ubzxy529PAnmAmcisgaxWVIgtu2VC34
6PihFeQzbVwQJbtsfscsyTN+z1yjj40SJImoScTZ7WtmrArG4SBXqN6YX/P0Sh8l4rcnD2D0gOcG
skX09AgLifuclMqap/5Mb6biqTBe/yJl2+8Leo9W5ZJMRZn6UXFoSq+kx0I2qEK2BEHzJWatxRY3
jyUdkqs5K5UDhk4+v+GabhYiVg7Q0ZpNK8dC2C2fv9cd5mtcUxd1nOBVkjKJ7ek7ELwy1bB1A/3S
wrHU66pPlaEk/qr7GIUdFGDwKDB/w+PViK9NGxPUDuiYQouHhmYQtOq/1AnlRFS7q2orUNi3rD+E
xvGVeycCCKsZUqZmYQ9qV/vIvvCGqNTLXKJiBHL1L/j1RXkQ0QSRsxeMLVmMygpywA1+l0kynuKl
/P19GzO2VYack9iMP+S06C2ztII4dZLuXjUdo5VAnCXaf2EwmHMMdTDB3SHI9NjTOkoW7Biop31e
Ed24I4K6q7t4mq+8ftCYgCc+sXKrVsO5aTne6DV3McqlMDQK76o7M5h1jMOTuZiiAhUBBYM+L6ws
0GNiBQUGGcZdeUgVBlYoduqLV1PZi1iCNbfUGtMMYwiEQl39iksf89Qv9P7fkVDvit+foxNfJEuR
VWqUAi3Nbtr11hh9yW0SKWvF5fA/YGPCs7LsahQ+Qr5vQNrpgh8UJPnFw7+oHuYbs7Wnv5F4a6mK
yBiM+kukJcyjsldCzEUPeHcfNLjiUHRuoyq6QjMVeTXLuwgoXN1ssjMlAadhECKsWCDS02M+YoXx
c/yV89rQiwgm3DG9b/SwCrE6GyOI19MqHQq1KwmgeAK7KtER+BNcoWog3YwRA1bQB3NQ3OE1g+7B
DKURYAenDoZ+SLN0Z0+bX2vaQAqqvDHMosk7QNIDhii9V+FMxh75zAcGVh77ZssRxdfwb0Twx6GM
Ba33Yl5Gz+u0r+oIi/zeomMxDtiP6LbzmBM6+vX0Sdbit7+nf+CEu7yoaq6OHK5cgqi+oWFw+Xbt
KneQCf29HMEbX8yoshsdEohhTXlyT1ovliakZWsQL7A2kJ4awGh+zT/O+GumaZzkAKaHBJJRH0rd
Cb9eXtgeKHr60ZEMXnIdlMIv73KK3BmNuWSY3ZOlPFeNJO6zt3Hb7wuSx2pNi2NMnQjAa6bGSHpS
IMnYXWQggkKy20SJZzWBJo/hEKO7wan7laInTXZGu0Dg7mO6Dc/IEEMuMcO0nHjJYA/T0VHHA/6N
O7x6MiS/O8YGRRAEPavnVA9TK0CfIopxfo2py6+NR/tx8fjAk1fXlouAghCYfdOTFOH0oPeIG13n
gfJESpe8K04NyJhCKnH8uLoW7cd2fYJMNGTJwEOO9XV60BVXU3Gblx/AF+rWWu2uirTyW3Zqgnjo
Q9fhOcPx/OJOd+1Pyp1ZIi8JD+Oo3oLQ+EGdHFnzkAxUsFnVQPWyqrGnnaY/LEZyStn0SBf9cPn+
7sJQgpAjMxEBER9qKTiNZ1rCYVKYQ4bHkfmNbN7aWerjl3gw0KgjDABGCSJYRJCqIMk243rxGeOr
pzrqp8Id3SUoffLp1WFNAe1X2H/jxywJ2NQzAjSwqAcmCqgc81Rf87gmH/O1apKX7llgmuOZFlUt
pPgsA6HUlxowVOmSlgvUbsefVBj5PC9gdlPdBtzgicy5OLfEBqXQsggT27ZBz4hU0mE1qkbLdOwl
j4/Bg7+1n2zsZv+VuzPTcZApx/MFvoQUK7eyKK81cwVkfkKnHHqjRifB4fEJlFJNcmb2BSzBf4dn
GKcM2isA4Z+H+UI1vMMM5NPdCAOWoL1Mdnxn9ksAFAx/URiDxVYAGtrHLvpKZan5c+EXAATLH3eR
OcYUu8dpoH8zyPfXOur5MKP3qpGUhXPN90IzCmCC5mfd3M6oANYDuznOqxdWBm8tyzsmEfozrSHg
8N83d6zVltVEJksPEvWqQJZCvbFfmzkngNAouu0pNAZiCILSzdquLMM5Qmdm5GTa0/pXHT9cVn1n
ZgQIOp/PpepgM9VNAaGOSyMtUjAS6/m7tf1UkrtBve6syTWLZ1p/ugy2t2NIeEAFojQL7SiCGBS1
HaL2w9CCqHvKE88kP4vXFgLwHdtCCIdPaBz2JuhZg5JYhzXXPEwEDNLQfsPZm5SCooQnVDQxTmFr
oTmoioltI50/4nlDs/nYEJkq2BPlLYxwMTNwORm1wrCa1vLyabgzGvIc9Y2nDzIf8zwsgp3bYgmH
U0ajpY0jlqQcB9/AewrkCp8bb3V5L153lI0R3pOFLZxwUPqA5Sgd4GwSfdZTZFHW8Xboq+CyyO3v
oA1PSfvFFi3INwo2SK6AzDDoGrj/sQYK1c5p65sqkTVM7io5E5Nf/oYSnJW8J1Nac3Lv/Ob39PPa
X4KQvzn+RRpxT2VvwQSDy/phTjt+bxebgbVk8OpENl9EsnVnUdlIT4six9YlpReld1p7Mw4eG35c
PqD/IXf/bBsVrF2csc5oB8A0Pp/nhMFYnuFbMHe8Hz30X8t8zRUECNhQhqTqaLQRU+jmPKZmQjQt
qNMPUfNBU3VnBo2YZFH8Yoo2aIvC93ZjG9DUUK1LDDW0IjuDovnYqwkIo9arjjoqbJ76+TLg7m3a
rEoQc5SvF5M6AU8zv7Eodebu2zpIMPZPCpkSTScWqgHEQvmWZO2AmWncVoCRCqM4kdelGPydPIw+
Rp0GMg6sXRn/gyf6XD2GD6Uso2CGaix0VNuHoshe+7Lm0rCBEIQvLWi08uE3wVTdlf1dn556VeKO
7HqrWwxBiRvgCShHRAGD4So/mT9/j8/5Xg0QcdXPAtt7i2rF8RiYRIh5VGc5+MJg8zCmRAuy5V7p
7ip20GVsU3vytoUQdF1SDSFGiSyw5Iblz7V+aBV43l10uCzWu273FkdQc7Pe2WCdxFLSzhsHjKVk
t2vt0aLz6+ab0bgVWd1I85a89y8j7/lFG2AxBT/k6mKTHMAI6USpqy5Pw3itN7fjdJpkXa27m4kK
FND34v+ozn+pLKYCI0XiHJtZ9les/2waflRJ5Jzvk6iPMJXyHwhBBok2pHUfAcJU3jVsPsxNGqw2
emqSH5VtPcY1dcfFko0M3rMgcPYQ4qGgzTsrYANnnqFl2ghBrK5z5ToMc7dcnTKNvMuHJcERMyxL
Zc4lWQZYKnCslQpAjlZ6GBMZVfSeQtqsxxIOSlHW2e7ySQuK+roh13X07vI6dl0IEGvZsEyGbVpi
UqBah7Kemk5D0GrCjM3Mt54iHrmEJRyuK4li2hW7DZhwh7sOdIdsBFhPvaIcnMrwK8x3u7ykXRCL
gCeMahAEMU7fLkWo61YPP0VBFHa8jegNfX0SClrc2oAI1tbWu7yqYw5yNXpWwF2IPsKkUO65mk8y
9bojbXi9EOR1DRCynM2Oo+qsT+CgNINkve2qmzztnPXLgrHbl3duz268wBHubNIafT1FtRnEgxtH
qJSEGxGYXqP7qDzSrlrn3wwX31EUL0CFVwC1m7TQq8IMyq5xmHW9kMrpyHFK7pqFHuPiXR9LF8oX
IiinF5j82m2cJVpOWhIZ2ND+Ox90VAZJ4/SO6bBnztIiq3eSHR+X2A1ahlqnqe+wrYTM7ogqGkv9
zFAWRyV55h3Jf7EqQSg7a42tvsWqUhSvpF6hP0lL0vfMIzAshAfAP4RqScHtK1bSDIqeII88z04Z
efaEOYNFeR1pfjoTv8t/6tAk841uPF4WTv7h8yP7AyzojqgeGEMnGbKXcQeq1+u4/2lm1FdyJzNk
vbW7G4noBNJ8ILo+q1/UI21SeiXGgRnPNKwdLQFdRiuJg+yBIPSL8jdG0A8vPuhnrbXamXY0YJlX
t9ex7VrD+8t7tguBBBHTcVqcWPil4IXjPKeoD6bB3MLnS8f7Zcx9jKt5vVrX0OkMxg/U7WI8iSAT
MdIQU0oXGthTfKNEpY35mSxy0hjl3ZcXtKcrEDLXCNNR7nlGgEWTOR2McgapG5jKoqMyfEyTT/ro
p+QYT+8z4w22BIlyxptjNHT4i083ayzMMemxssm61vq7wjpOoyzQu6cdUBaEYXxwWdDmIZj4KF2N
JYka/pA6helpCjWvC+/RuyTZux1XQoN7jtIw2EV4RsIp9XQu2nwq4Epo82mc7GNofrl8OnvOhI6Y
B8bgaliHLhZL9BFaIwpdoYGqOtx4VK7ipq3TeTPGcpUH2cjOfTxGbUQrIYBndaQk6xjhVKfBdMUO
2TFCiNy4LVBgkPr5QVbUvKOAdLIBE4zjMsE+oS6XBkb5vsuOdtM6S39S2R2p/cv7KEMSLOIcN7Qo
wHuNdGXlwIPubBRWwSvLHw3r42WoMxYBBCderEqwhIlVNvFgAGu5Mq+aj1bQHLQ7w085tyovgF9Q
ZfAGd+YFJldbG3uYlOVQIi9GgyT7pFn3pJkcLftkj7KqpB2Jf4Ej2EOC8VzzOuPEOmu+bybTX8BK
dHn/djQsIGxkhVQk8s4KLqMlsnpl1Wiw9seu+qCtvpZ9uwyxox9gh3RMtSbMAsOIIA16iMRyMkMH
EfSPZOpxjQN7ADGQ8Xp7hMcgVCscTPQlUAEno5WRGiGhQRY+sOpGj540Kb/+3okY2C8sBC8ORCBe
nny+psihtSP6Dm7KCiqiBB3a6JghGvhVEAYsxxkcRxLrtIupUiwNg+7Q5SHo10YNUfwXw85aRYui
79qphiG4fES7igjm6B8MQTeMc29XtATGgFQrytJQ4Bd79LQEKrJ1suaDPZkDJbyKqJiOkR9ijU4z
h+mqsIYGke0WOfHG+oGAIurykvZAINZIHPPaGUuMvNUtaaemQqqpKR9a3SVt44Df7TLG3slsMMRo
m1aNRjWFSALW1AvtH+bw16u/D3tnoTxGhzOnaYL7U6eV2tI81wIyx7WbLzO7Q0/oILmfOzu1RREb
6FGksKJjCXa1rN/rWuPQ8LaxP19eyS4GD9WYEGKUoPHfNxozxkRnI+4y8Lzkh/bzqt2msqbcvVAr
HwZhGzqBx4tKmZcQczin1VAj9Lk8Dn57AsO2952+MzE4sXflXaA7R89b1nAqKIrFUBVBEbAQTfJN
o6vBsg6O1X7LWv/yjv1SV8J7wVa518ZAIwO/Q7iS9ag1aqVmGOHxcfFjt7u1kdB8ZF4fOzzkr/hl
ijavX7QhhhvFTujWj73uRJ6sHntHf8M4MAvkECZOTpTCKM8HUpuzGjRxkWGCyDjNP5Wc2se2y+f3
+sIKybXacZLhs/JJFThNAzmHlyeZ5FOfmgtR/1vnOR6jk3LoD7Kk99mkdrgOKKxDMQSPZxNdrGoe
kjSq9R5nGJ/0q9ht71Uv99ZrkDPmoGPpD9MJl+52KJzLJ7u3nxtYMfQ21cZojCtgS/o0s4PSXRv0
c5vJOH33dPp2eWLoDeFm0w6JqQbK9eBzWt/sUB6ngJNOgrfAvbyoneDvCzBBWtPYGjqMS1EDUvwV
4cqlpmvRz7S4npeDLXuv7QnIdgeFyweVPK5ThJWlJx774AXHnK54OF5e047SerEmrgM2Sqsfx3qY
WqyptzNvDOtTXucuAQfMZZi9qJWtYgKdgdlgmKBrCcpxBAlA0TcllnOzBv1JO7IHlMokCOfAp3Da
W9sjryRN5JK/ReQiulnZUKO9AuEjFRnk+d1o9Z9QMiGR8j19/AJDeK61ZlHpDQNG70GHHTHHHOxe
o5vgLreH/Pa1VJp8SZQgBKxTCoI+8TJn1qKQMKzUYNKJM+Jtk5Sfk+WH5Ki4GItKmWJkIBrroArP
vIpwDHN0/mIidevNaLspPShlCwV9NECjypPsfbgngBs00b/AdOpMz9Ma3mbqhPGDhjlbtsS53INA
hzpmeupo7EL8/KUkzHO/MihCGijFfcK8tP2G/orLmyaDEK5RhvARYsIJfEu1PFaGgRGC80GbZSVu
uzAmqAWRvqPIBghWQwszta3DRQ1W69DYrr1kTqp8vLyUPasPI/g3hnggikXbebaBYS736YBOvvkt
ACDcQ50CRifB2X95HE2bqXo5wNZW+dU8BEQWGNzVNQh6/g0gGp86suFytNyY+7ymsgRZYXabHGZk
ViNXv44CWYX8nmHYGnNBDaxxrBDMOocxN3Pyrqr77N2cE/q9qEv6PslV7c5a9eUhVLWlkwieDJr/
vtFya6uMaTHjtCgy1caJFU/afN+anl4dl/np9ZKhqwyvQnQuWqrYMZ71SqNhoWrQ5flxSNF9jAjE
ZYhdjbrFELR21hs1bSc4DsNVeVKc0lOP9FTcqGj0R0OjJ/Wo+fdEZWcgLKDB9cOTV+z6m4jemaNR
QNo/pDfh7TJ5iL2hpSI5pAumZTrKI5/TK2/G2rvJcDMRnTeh0s8eCw0o6yZFg+e7dGhZ8sbyYZXx
7e7upQEP3kZNBpxM8bwS6KQoa3uCetgywawpzHjxjc7JTpxQYHFgciUCsruoDaBweCH6EcJFA6D5
delvI/BpSrzm3au9XZJw0zSMusrKFAgoLQBFSAIuYTeOnfJTduKBsIw5GHCoyQphd93MLaxwy1ia
WLWudSRQW78E9Vbim58X1VmeZ5/XcckqXHaFEsSxPGiKF7H48DJTEnVVMpJgaT5GA3Fz5aGrTjF6
L95w25DqBfEEQs0QB0EVG3GvI9hTw6M9JCDe4UOAymN2M3nEwxwEV6Yn90wLzC81TJPHLMQ8dmjG
itXrPeq55sorKDkWXeVdXpIMQjipwmj6tqCDGthKkBmf2PT6ABzPwP+zBGHHlNFKUdWA77P2W4Ng
aDQcpd1Ke8cP7wtpZBCsgO1ECIZFeQFXIsQ2dWnvsRnXKdJ+9O3imBXofi/v1+4D0UQTGcaP8jis
qACLVQtr3YJPGZ9Qg/2M6+TZd8rH5fvktf+tK7d+yLhc904J3hjSKfD7EZIVPLIVpNaWPcGS1Jpf
ZDddHFxelez7/PeNVdQW2oy1CoM8kXu9eTR07/L39xTd9u/nv2++b802CcGAi2endWxahnCS06zS
xy3ZsU1onoAzBncPGyXIGs2UuDMI/BgzqpFjiKcHS+2/9WbrNjU7KiOon20kJDXqGtZ8eMMKQZaN
theE5RD9ebnCLlITRQ0xXLUC9V+jNf4c2495/9rB1PxFgzJz2F6MsUE3oyAI9Twu01xB1FfTT6If
1L7P8sa9vBT+p4omHuEl7rH8cmuFw1oHoyNkiKASljs1v5/TZ80AtQ6i2E36fBlqVy42UIIBbOeo
bTCiHnKNkjADMyPu1ezjZYhd0d5ACAeT6lnYki6BUBiBARqEWlIStmvrkCbWEJIjXPSEI8nUKsrV
ziYIPMBlQA8NJoMdi5viZKJfrZUyA/HPiaezhROuKlF7zPBIFRJkP5ufPB8Z+ZkbYszBqTrxQh2Z
x7d3RGgBBHcaWJZs6NeXgk2UcMyMAvquXmdn+bL2q6MOr6/xgCv5B4O+xCjiBXtocIzmWX2vd59t
2XuTm7GzXdsgCIekpQMF+TYMd5Qrf/XZvaosH4uIOXmFVw4bj4vKJCp1Ry7AxYE7REFyCPMt1iko
mtVGFkNaiHM6667qRH5yW4MQK/fDO9kp7Th6L9DETjWEnTEn1fqFNvmNc5/5ZorqH91RDkXwM7yT
tVSciwXiUiiZAashotHn/jhGYOQ6GUhg1bUTze/X7mk2P12+uruLglwg944NRBGGoNBb0FhYodoS
BH1RSdB50wFzg78wtMRVGCXitZHbfZNVR9BzUdEI57MB3whDPEwUeAU6vkDT/Rp0lW6MqNdCWtEb
i7wJndaK8h9FtiTqk53MIfPbsGq/xuEaIpkQh2XmN1q/LCDbGKKDMuqE+mDUXG6ybujfV0mWPNg0
B7mQsZjVU8Tq/i+UI7U/FeT3bEzk7kbixmWtR64xLBjoxcp0CBEVmf9D2nU1x40z21/EKubwSnI4
QckKtmy/sGzJSwLMmcSvvwfeby0OxB1ce2ur9OJanmmg0Wh0OJ0Rv2mJW6GSbPFkSbEtRUXvH9oA
ccRRzi/eKWTOGlyYJkPBAYt4rtx8ykGGxwsOklCmN1t7eoYm2K+4jmmM5DyLjCSsUaj7c+SbfvQy
38PA3ZMV8HI8GeqGtqKCG73/UFkVFSmCIk0DXnZJo7MIc9A/a7Pm+CoBGbllSS4Dfl+dmxmkfz2k
KWBqcH9agnBkZsyNy5xFmMjh5oWPQopy9os+lnmh3CKKQCYQTN0zEN8UXwZzTFLk5/Di4Y2ifAgz
JrLlVzMmcPHh3SkNL59E/rsvwQmvBIMVrjVlgFM18N+nTpAVtcTr2NqitUTCFtlNbHYzhhVHSxJM
8+fMi0xZKeHGyUb9zq9FE5OaJJmQvSshRal8NdkpVhBKzz8b5ac2iQytkezRli5Y0ASwYsFKGqrg
eBDT6uyC1hBIJXe0dDEgKHuupyHobEeydhtQZyZLuD9ZTao8yT0WYdTcrujiwGDKvht8QmX1/Bul
kgbnskTSFk2OcAcEqXpLm+a+xhqa++TgXBVoXefMmcNRPch4uTak4vUA6AtE0RWCMoLnkTleZaep
qUZDuyT+clsnDD365WRFk+X2EhdkI/iDCq8VmrCGnpNOmQsjAiuI4CB4XczaVz7ZYJIpd8tBM/w2
unym/gURpFYeSrcR3BU0XovjwZ6ppUZtVB610DjEoR2OpyUyo3bvhbKOra0zDIuEvggeIVHfs2uU
aUdrCOgxc9hRpUBcaySysQIyFL6pq5ce6rnzorZ0NTK8j4uX+51zf3nZZACCAtaZ7hLczmrk0vFR
wZTSSKWKLCS+ZYw0B7YCNXjIvok+fW6C88KcAZJm0ew+9Zhl19Wp5NRugeA68ly04FuoFhAkSYk5
FlWrMIAs1xUmr9UFC9pl2l1esK1jhAYmUNBi+pprio2BZZ4k1lJXasTaz7G+L4ajVVE/rz9ehtm8
2Nc4wgHSrcJojbIEDqaIsbDK/b/ZQqydmmCqYb6rP8r4GbYM+hpS8OozldW6BdrNaCGvQ4tBLR1u
jYqh8M58TGYrTHQZfePWnq0RuXau1NthXtcpMYQ0G4zNKz67zRIQ70mylHypxOvWwtgtz4R2OCjW
PUdJQc3BdGREkFGM9+Sq2fPZUfYj2gNhilxZSmRTJjAT8+Y6FEaJtRxUd/uutagaKcZDlwTEeFks
yXxNrsrvBHqDeHfzLoPb0zxTozyfv2lzH6KALTIUpOor99DlzVGygHyBLuEJVwddWGe6DUQy9/0R
5EUf9C/0Ob/ic4XRRXxDZTxa20vowKHn/4Fj6HzDcscaiD1gw0bXhmGyD6mN5m9Hpu+brjp2CVFu
BFVBhSgoBiksBwXoWEdeFcBd9foqOY47TFGEqy5jjdlEw9PO4/lzOJriTANipObQLy1itzdWe8RL
BDfUGCjlFWo5wPEoS9ZuGSpYKczs4y40/p4vogsXplVNHgVwGGL4ntsfetqTxMdMGuOgolnoi0RN
uBqIaoL6VkSONYzuw/PnHNFbqIf6sJyXI9hwZ0CTHbZX1n4AXaasXWYjbmxoayxBOruK3a7NkMDi
pQ+c+CdN8fQp9nwOXWYGShPofnU3HWSruulmrIEFk1Wng9fHA4CVQ3ns5tAOUGu763dNjzkoLYbf
yV7QmzfBGpGflpWRtBxWePHyExH55BQjJbXD6IOYfteWwOQzCqSYsq0U/I58mkhn6NjKMSIPfF3L
AfW35EO5mw6FLFy+cdx54xo8YQSaQUor7KVRDWmHtl3cO+jZ/dAqKf0Cf6HwjaXsQ4mObtwFOr+6
eaM9D/oKWG6SZR6rkNRQMjAcFrsETf2oA6oIuOP/rIgRMzNXeKK6GL3R19YE/6pBGUBn3VDdkdSX
cMdWOHZnEIJ+dFrDXX6IpCMpyUu1tD2vlZFlBbfsFyjZddSXqx6MrRg+WjxCcwNMdhHJaYZROQUa
u0xMEl/wMkpfXQ01Yl3zQLTMLwwWJYYXtBmRZGD5cr2T1UGfowceA1hSYftMa7ZLNXeQkxrc53lE
q5K6FFZwWUk2rlc4eHwCKTxrzE0QFhSdz5aS5ki35t3JxNwR/TGnj8oczPT7ZaAtxUcJJpKf4GFG
Fky45zAcpo1rFW/ahMBqzc7V5IJXSfqI2LJZ4JSwUTIB3h50egn3d90OXpvqBfzv47BTMTE4DtuD
skuOXE+SO1kb/tar9gxPuAiKotAVwwQevVZR6N7hIiA3Bi6CIpJdBFtLiO503hSsIUYkeltjMoy9
O8B25LUbWNgkpyURZj5Hl3fqvd6BxsLiDGnolANZpLBTTa+TNIPjHxXVrT6Avufh8vffi2GhSB8+
4890OBo5zm28MwxNqyUTgoZeHmomJs9MVTixUhJQ2xID/XcgYeAVue8cKyUdy96we4Zg0LADmxnx
aT88/oEoKwwhuFXoep942cAiN762wNTIrsbfb1PDEw8VdTxGr75/T1ZVQtMpaRFTjpdAxYS9Uc0l
hmbD2nEDA8MJB2qjMgfP4b7MZ/i8VYop5Twv1F7pj94NZwcr97IC1fcmB13oyHqZnIoPWibYtVi3
rCIpORpeJN/yujqQcT+ZJGCybq4NTTtDEi6kQRsm2qZEjWrM8GtBXOF2B7Jk4WUl2FA08Nc7aI9V
Ua7w7jHesQzubo6o/+TduunXdJS8gGTfF5Qsa6a6sTuE6Oz+YaQnu9ld/v0bJgwbshJAjCaVeo6J
5AAAkVao7vIQSa07DM2N5OV7ElnE15yNYqwMxWGoS6bXdL5zZK8p2fcF29LlSesmMfYiY0etOuWq
5LrcuF4QmEWxOMr8wRn9rsUScRa3GPmdb96wl795hZBDPYA3mmfLkuhPDssaT7hecjOZC7VA+qFE
f0YyprcKGm4bNdtPjXvIHRmr2kb/o4W4s8V7qUDX9W4muadNtdt7NkP/I4gdm1sMQf9YBE04hVYw
3zTmNfgPI11SP761qtwWoDIGTb/IDPKDvHL766SmLiK1LIo/LgFov/f9s3tdfP4fVyaVsppuvDMs
ACJCoqON+X3iqlRytDIv7oJU+AD+Sh188BH4EBGyzZCrA68DCZ0nyTF7X2MCTEQydNPWUNfpCsds
MJWqoiYw/24zKPbanlfJtlLvdcPAQiwUI6IFgKcshNUcXUYMjGJEt52d+XFyY7dfC2Tg5+bWG46X
hdqwsCj9RxUpCtgNUI8KMmlj39l5Cqilc4IYLBXGFFSLxOn/mYE+94R5g8EvFJev7Eo92jwDM3YN
lDy+SWwMl8xHP0lOtHyd65AsfTC7j3ktuRU3REPtGUZSoW0KtTli4VQxxbVXut0SOWoTdKr3w85q
38ttmVpsmKwzHP7vK+HKZJqNqgNOhvfFdapjAhCnb/UCDfOG7jmzOZF6klsHzoDeo1AfHTuICQk+
Xt/WCFP3+oKJCDzpHGkHToWr3DTXSdDjYS/r59k6cGeAwiWGAtyEIVK0oNNV39cp2Mvqn6MHwSNF
v3F2nQTjMy7r5jamC93UUXSH3izhHHjIvjPTApV6BwY4O6CRaiHj5Ht7PVQPnxj1ZUWX28u6QhRC
CZVKe1BQ1kBEf8o3hoAJjfpDHBEDY7J5bkb2JNhERFG1B6PteaggEjbSqRozY86w/I+IF7BZ6O3a
XX7LOfgrJt/J9+ESFMiB2Bq1ZOglfcdu0fd2TJPi56pOua/vmr2z01CYi1Wt9y7zL2/i1ilcowl6
Qx29zqcUaAMzwwnTTuLlkVmZxMLIUAQzZlRey8AqACpoekfKuzrz9fn7ZUE2jjmqXbBu3MeGLRMg
8KjL2yx356hRlX1N3FOiVxLn5H0UFLzPbxAiXWSnjubczIBYqvFKc9twqYrI0uonhSaSN9zWk+EM
S3C0HDU1FToAS7mao7+7AfOrHsma/88Iny0tRyAGfLV4MuA9ZwknmSVxPs+JPcMLsm4Hu/KH2r5T
UnXHhuG21eb7RC+DtnKeEKCCvbYiYynultKReOJbFxHCzLgVeLkmtlLYROT1am2q4hnBBf7YNw79
1RR1x17a074pMQJQeLtiDg9Kd4VHkj01JEZcYY4cPXD3Oqa6wGY6kNuf0ESPJG/t1+FlDZViCjcR
HedGGydrRh7buXNPPGbfhCggAiU7mjzxGNhdBuRnV7jWEcgAqxA8FcRrxI5S1SwG8MFiV2kP8se4
593ATq1/Q/x++dHa1nyqJ896cjHb4XgZ+f15R28ksqeoR7DwABUTmyAa0nq6tFZE3f1s7XtytLvf
Nik2grxoIUe8Es6RWOztxHbMUDhkRYm2t5WjV+y73ybNR4cnqrw43QYqKhDjOPccJurVLK4KC6mj
4xAbvvEDZfK/bX/PMYQbrbMHFNr2pRWhxiZwiD9ilENX/0cQ8RJTs8GaGoB4LPSKW+dbpn78vQ1H
3YLtIYSCVy4KJtB+cb5U1VTEtC+oGRZ0uFPpKx2szySWnSBRrUQUYUMQVEtSbUzNEA1btZsE84/S
SyVrJd4jIoawIeZipkWXQ5IpOzjGjS7TW9n3hb3oVa8zc4eYYKB4nvqb+HdH8om/X7jQh2bB5Qhu
+JC6RxWsWEn++fJWvzPSIoJgpElJFZ3GkMBNnANmSmh+MXUPjKhBy+qnSUHzazs9Vcltp2v7y9gS
Bfj501a+PIIoZkYZoCvQxcemXxmvqHi7jME3YG01BfHE8KlRKhjNCPc9jGcwExknWs0nPaZB2niz
P6Hc6TKc6FSIcPr5ybGapl2MDnA2yhZyM6DViaIl2lYlONt6x6dsw2Ii+izs2oiEKquU3AwHo/Zn
5kbg5Zdc39ui/IIQm1XNpWipapUQpfwU536ZVqG+XJdEEs3YVoI3GME1wqwxhTUdYEqz8z3F9Pv6
dmoeL2+LZLkcYVvYPNRK5RZYLm3fVs+ZrFbqnTPw976/SSE4IN1SI0zTAYD3JuTReJV8bA98lk7J
J/Q9z9IGOfFdIQJyiVdnR3G7cq4Zlg1P0oBTlJBTefX3q0JWHihbPMFOE6KUCSkAlRtFaGnZD8dc
JPuzrQQI8uByxntJfJd5ST5iymFthkv5Ix8+jPqTVUkCFNtSvEEIllTLM31cRkAU+omVR4xsvKxi
MhGEE2npduvWBN+PlzvbQvnLsu9l89T5N94bs18yiPFgJy1IP4yNGdaYDdYT9MzeMvXoOjtPO01K
2HaSWs3NNTPxTkYvHCrjRTJcV++qFBkAM1SM68K7K2QRgO3vowUAtcI2Cl2FUzPmtTn1cHrDIT1h
7EU6Hv9gTzCz65/vc/zVIangiZUZGllDNj7P9cFVDF+JH/4bhnA6LPB21VUPjK7NUVT4MqitnxT3
l0FkCyW4MfNoTdo06kaI108Tkiod9rHqyIrdN+9KNFvigYEOT+RMz5dLM4aSoGrbCI16ynZl4rAD
Aw2e7+pV7XdL/jJpo4wXcVOyFaZwLF3drJTRYkYI0jg7DR1ZyFX2feFY9kyj81hAxUbnYGjf6Px0
eWckayYGWwuFYEplg9+P4cZ+PezSKg8a/RPcf6JIXDW+FO9OPw4JCK/QL4ihMefbMxSzZeWIToZj
Hjn5Q20+qAMJ+hHVNzmyHTKzv2nQVnDCnUkGc1YNzidqli+GBiaA/qmxFYmTIQMRLIAO+p20wsCY
cLBUv1auOhUzuMZPl/foXcru52W5EoUrycoOZGMXMwzwM8L0iJKw3Xxge16hmKEBRlYftakPKyjB
HLSkQ99P70EgTyvRTPQVbTivbeUF6UAjbWiDy6LJ1k8wDJmjxa0zAU7RXjPbCrLms5PJUrYyEMEu
5LmXKwx94eFCD44SKBhf6kpu53eZNHGLRDugJQ4YA6Ft+tf4KwZAoPzKe3B24BL9i50wzAWZdVsW
LeWLc+lACbZB0WNMA0Y4KYyVLvNTpd9ZeFb7VpNE9iitL9v02N40wxPSMvhlk5qjCD502h2vKSX3
7gfDQYMdvfr9ZlJhOUXaSpol6tCAQxMv+MceA3RjgmSMpGRk2+ldSSRYCBCTxw7GVgEELXQohKj2
RRWVBz5EiPrms3trvF7WdsnhEsu1Zy1RNYJAe2hqT719r01RAgJ2YvqjU0oOlkQ3PMFkIPrhphNK
xkMt7+6KCU1FE/IU47xHoZF/WSr+qQtqKBaVMVbVRGHYqw5sGulHphwuf192tjzRSIyWN0wZABxn
X3xiISa6gEZmuWN1QD/NKBTNwlw6UVliNMS6qL7tFyRcAdorIKsvdy19jluJWyTbJMFolJhaVHsJ
MJhuXy09Oj3Vm4w8DKVkBWV6JxiK3KiotqQwTgkrw7r6MtjXjCYRsXazzOW+DIVW3POrykKYwqkW
iARzFBZg1ci8HZ6dB6+8smViXV4+lLGdY+UFPCOFX4tF64au8kGnYzBj3Jguo6TeDjL9shQo0DpH
ii0026Y1FrA2XkMtMf0ivcmNr/NwYtUne8p3VDbFSLaOgmOhea2XujlMBaKMvlGHSfIwtjeLau/i
LJPYissHGOmOc+nmKme1MgJLGzDKqqmHw2iS3wyQ/zToKG9FaxHSlshEn2P0WmNoA7JZoVOfFrI3
x6CyJadp88SuIITTZBWmTlwM6Q0nY/luZ69OX1wpky3x+DYXa4UinKXJcME4hhxmiIGKbXctffNJ
vi+m9Rond1FniM1IdDXsuwEZhT/yh95EEPMhU6KY8cLvhka9K+itBQ6raZA1C8nkEI5Mi+FohdPY
sG1aYVwhfPHaxHYtMWySLRc7QchYgX6EAMTRPpnZdxo/s+ar5PYRC3kEzdWF01G5JUEpDzCmon+h
bf1Y2d6JkNe8L+6a9Ac6aa+rOPYHpdpfRpatIBd+5fW7LrNnFe2AoYbwpWp8cOzoMsC7kglRNOFi
Nds5QwaA63IejJF9mvaYmxJUk0+u6ScMj+XNpRJHmR+Pd87CSvcEO6CjWk/tERYOjQVN1exzpR4N
99lxwzj/kpZhbzxfllG2iIJRmOOkHD0GPNxHvok+01gWyt68hVYSCQaB1ImRTR1OEzFRNkce0LTk
I2APbjGJsktEEfkju1oh5sCvu5zd9goKKiXXwOZhAlkz7zBFJ7pYSEbbQjVYB20Y6Mn9RumjKaM6
2UBwkJX7WaMDRiyRZXPU276wlgTxP4rX8vLiTk3Q48r57S1fo4jrVLe9rU4qLuuJMS3QEnajVJ0s
UbKxGWcggu+R5fZA4wwgTc6CsbbuiGf//vk/gxAsaKUSpVU9xQhpf2rmWzJKjv/GUTz7vuBiuGWh
kzaGq0bT+cokCJGBNKy17aCwlKhpyh9l+VdeyWpJJDpg8IVdWTUK7gad8JedTqdIbxaU0dtXvSZL
Mr8rWYFtO5NOsJ48azpXDjYIjzvOfgQicMRO/HHHBy0sNJCVN2y9Us4ABWNKKleLqQ7A/kV7Ue5S
EPmkEQhKA3ZKH4Yw9s3D785CEGUUjGk8550yotQ/NFMUYmrXCf2opRKrI9svwYC6I94Nywyx3PEj
2i78pPZVVcZOug2C7ko+zIZPFDlXitkmjtcQnkpnH9DlkmePRBar33rtY3/eMARBMA+96+IEGPZX
hLjtE+/9Y7dw5XVfj3ids6wJd+NiOAMULoZeK4t2wmMhrJMimDCHMbuJ9dc63102d5dhPPHF1S6x
jUgGYDrybH/DIFl0tftJ/+Eyyra9+2f1UEx5vkNjV2U66HjNMLHmO3cu7qlpSez2v5ygNwzB4NE6
B6FSBow+dO7Mvyzi89mtXjCenHjHS9LrfaX6smLVy7qHqspzyWaz6qumwPq15kM3HWkB1lMZaQjX
X8HrWakC6lPPMag52q1WQrJGafY6GhrTQvkxFPHnokc6f1okKynbLC7yysa2hdm6RQE4FAxhsJ+m
HB2jf/hvCiGYu9TqrK7XsWzG9NwtHxZZ5YtsWwSTYLZqZc0Tiius+n42ELe9dpv9ZRH4iX+/K0gL
gvKb980Ky1QzE3wdCxwqdTnEaDju4X6+uu7OLMagMT5eBts+pm9gwnqBjkRrWg92dDC6E0gNcnpf
5fmpViT7sq1qbzjCug2sj7M8wfuxMNUAhW+B0YBgAxJN6QNNJJfDtgvxBibY1KUuSQtGPEQpsgLM
grQ7Umv8UQ0WOiyydj85CUxRgVFAVEaaJBNTMK5VMxXF0AAZYziCvP5SkNsZEc5qODXJ9EfH6ZeU
YiWJriWx0XBfT6md7mlOneHGLtovl/XjX+6nNxTBwoLCsytAGwKJQNnwd41+jdJuXo7ZBkRa2S3R
R7GkhJilGTdcTxh8ccWNXIP6SXbNbMmDb9sWvYklmNciaeYl5zFvTaWfE0V7jNUXycptQmD+lIfy
WfRuiGQXlMygjC3gKMc/SO6bJywhKljMV/1pXvz0kKG9h3yXYOpbtmOFKVj0pk8HZlBgph341HUQ
V6NvqgzUJORjr9SDzJnYNIcrPMFWDUzDdLIYOthjx+bSn3/M7l+XZdo8UiuIdxaKIIaRQyQ3daMW
KXNr2Gte5Ttxdax1STxQtmeCmerdeWx1FDSEGN6FFrekyXywJUgO7vaZWokk2CcNJfLZzI1ufk05
RQ7KDkDckS+74eeMZwxwfbq8hrJtEsxSH6PiZF4g1oRBt5qFChc98KroP4GIZTSZW7iI2EKq2fpe
ZLeg7fBdmb+3FRty0DLzz6ESO+v5s2KaakgynMbPf1O6DAoGTNq89TFExmXPJBZw8zrWcBE7mgd+
XNHFnCukeNIeXotujJ9rbTgNDWZNWu1DPtfBrCt7qpeS4r1tLXyD5Kd85SgxM9es3gbkojxMfZDJ
MhTb6vD2fcH4KXSC8St4cWoRut0X9nVMP13WhX/ZpzcIwRC1ZlE0ugIR8utexywCdswxliO/op8m
4i+PbTAdpE+pbeP3hikYI0/pXeogbxm2oX7C2GPk46xbtvf25U69kkUMZXskmCVXISyOwYEWGtbB
XW6XTJI22DR7mGeOIZbo9H3XHJcsSump3P9HhV2kFZ8rco1GGr1dgrz69iebtcIS7FFRgYE+ToA1
BJ7m84bi8ao9EMUfMULFjPQr68tvd9v+DBKsMAWTVA3oka7429p5BDMCGHacWz6s/R4DOUASZr3K
Jk5u6vwbnmid7LjH+bYhY1F9UjD2oO/8upYsJN/zd577CkPwlbw51fpR5Xs2ab6X6McBRFCYDPSj
VGQX77Z6gEVLw2xQ791UX1REpqCJRQC5mhSf54K1DOPy7NgvlV0mSzRur90bmHCYUxJ3yjTgRZJh
RJC1X6arIQ4v6+AmBAYPgl8C7VXvGVM0Y2RFCTeztNxds5BjjnqbulwkMJundgUjWNaiUtAB3UAS
x36hNfVnWS+kTA7BtPalQZuE+69mdWWlUdzcTDLrLZOB//v6dlBReGWmWCoPg02Nu3GSWJ5NLV6t
ERdx9f26aYc27yCC2mG2y2kwiqIPqNIPp65dwEiITLoi2ZbtVeNlyioI1MB1dA4500lzWMIVTLuf
2H5YWr83JZfqJgZvZQMjHIbpilUuatehcDVmCLQtd2AYUthhks1O3Vy5FYSwM1PSm2XtLWboUfNh
YO5VjcEh6dTvmU0lVUJbUGgccxEegCUFa9L5inVaaTHFm1FDTLoy6ArrtsytK3f0IsWV2ZrNoPUa
TDg1zAC9vVFCLuOurXzOecWpXgcj+H92Wm5d5Gs84RBVXqyVpQO85d7cx3tOGmYfQRrGGcPQ3ru7
bHq2TOkaTdi1MTcLr5yBZjYoqWFtYNavGEwdqEUXTqV/GWxLC9FSqYHawv5Jv3a+b1nOYo+A+CLE
jB4jUGJ7r6XLLlFbKW8e/9niZbRG4hq0OsYNiGy7BN2bWMQGE66SPXngNZqY7BfvEvc4g3Uxi2Rr
uamWK/GEg9w2rgYiJcxfKSwaZNO1WdQ+ZaWvj7JAnEw8wWdB4ZBdo8IVC1m/oHQylZGsbGkFSvR/
XUji8lV1XVJEWMJSn+anNB6+TIOOx5PpFbumVsyrJtH/oOIFDBZvmMLqKbjpnayEGSRZh/ARSSyf
ZKlE3bcWDlz5YFfBXxvEbud6oRt5P9kjKusXtfQJophNdFnFt1ZurXgCQMfHpnc535m4TCIXRbpo
r/2Y19Z1VjRqoGej5MKSnCmx4S0ZKtL3CQD7tqMgDV9AD9xnvjOPwWXJZECC0YWZKA1kcBEv19k3
lsxBvzgOolSyElDJCv60x6uju4ymtug1cAYwaxb5C5r1J2dGOcTO8/76byIJpha5YjdBiRKurAlv
6unggVtbo5Krd0vlVhrx87G4ksdrpkaNVYBM8a3CbrI/aHl11t/n+7b6/og6XKcAS3lot99z9b6s
bvvfnZvLnytrCMEc9MlkdU2s4wrsPH9Y7kvy7JJvl/eCH4wLFlssRkvSFupFYDzNPcaFHECv9JNK
/U9c1LUoguXsUVtDc4RYMBj10GPMXPdgyx6vW60BZ8sl2IAx6ZoWJFvY8UANUJR9woxv3zjxp53s
2c9X/sKqiZVpqZ63na0Aai4xeeEB906aeQEpj5c3RwYjnP18cOreiAHTsuy6athr2dfAS/LQUXSJ
kyA5L7rgbyEx2+lzAkUYBxtv4iS/cXNFcg1sO3VvV7VYpFZaxgiRIJBpxYGSBW6K2cxgi+FNdtZn
vTvaJgiOlut4qnds2V9eTYmFE6vXNLMf6GRAQpUsRViyea/HloaJODcolzxoSxdexpOtqGAhVL33
dJZA5wvjZLm3i0w7tm8GC7Ud8N1cMPCdWyAzb5xl5BbIrarXTNNezQT0N6MuuYA2I8d8Oss/OFzO
laVLKTVLV8G6pf/LxiiB9TMbY/C5MxGV4W164is8Yd2yXiu6orTRfvl12JFDDpYMBIWGkMPRe1nh
yFaodS2dYGRNYox9zrUCB7jPRj+bdq1+UGOUyMU+KyUpINmecR1draWSkBYXE9Cs8bkcdoX2V+rt
LqudDEIwtTH1QEaMp0DYj48pJty0V0Z2uAyxrdlvGiFYWjMBCw3I22Er2psmi7o/qGWFJf/1fbET
T1FLpzMVfF/NntXiQcN0BCLph91eJZSI2JhICc0WTGvfdeloIAwaevFNobzMJND0x8urJIMQLGra
gPslBqdiqCfwDEetuSkLUJYbvWx+yPYd/iaLYAhKxJ9JS2Boch35o/nB0j/R8bWxvtdoOkA9blNI
7qXt/X8DFCxCkk9shL8I32fubg3Dvu6658tr9y9G5w2CL+7qoGB0YKxVA2RSDhQzvNBFNh/MV4Q4
+116AJ3YjfpwGVG2W4IdQNiPutSCTK73IXfvCXqkZeHg7QvoTSbh8Ded19cdWBJDx3gZ1Q9adcjH
xdfpQyorstl2HN6QBBtgzmXVWTnfoLFRwqqavrLOJsFIHlk8yeYEboKBjQdEsODlwfyX863yLM+k
JHFg06qnYvhesu+6MwWz7MW1qeUrGEEmotGJkAlGgR6tqNtne2Ov7fSDLJqwqdsrGMG2kcTWXToA
ZkIDUnxgstEyku+Lti1jXQefAN9n5GNt7W1ZI9Xm90FSh9l0qvl+2mmrK6pSpPh+ZlgROFv9WZE1
Ym+7cSsM4fyrVd/0ZsIx/kqKsMawat6Ha5kRqI1B2iiLBW4eTXDOgm7c0px35GOD0nUIzPEoKvMO
k2f61uS9LG62u2wBNvUYEQoLXSUWSu8EPXZG9MU6WNTQaI4VOHPyxU9AoVM/X4bZrO3D1KxfOKIi
12ZTzPxZpxyUwU9f06DBQOT2YNyAcoD4fJKGE8oC7NuvoxWqoNctqkVqijhJ6CUhHzKUhlmQaSjR
sKN6n8g6ATa1EFrsgS8OzK/iaN/Go7re9Dx66+bRPJeHeSgkfuKmVqwghGXEwOdiTmJAIP53pVQo
0LC7Uz/JYGSSCOtmz7PeL8YIe6CdevOoZMfL6sD//3dPyTcxxF7iHoe4yAwedy5+oIdmKH+4dN/W
iPrZXVBmH3pZbcv21bpCFF0fNdfAuwrEPnL3WqgdlCDZx4chZDCndO9IXF7JAnqCG9RPnTczHupu
UhLZdo8GQT26vIYSVRDTLHjXDWO6TFjD8mq0T6N60tjnyxDbxuGXQotNxImpK22TQgqLVWHl7jqy
77zYT8zDZRyZKPzfV36P4TZ2T2Yuiopn6W3i7VNZg74Mgou6gjBrEO+aJSBoO0dtk3/CGNZd0zFJ
WZMMRjCnS7GoaWcgWzR6p2X2aXG0Zv+/LZZgAjyauKA/gSQdGZ6cqgusUav8MRv/JPG1OjGCDXBZ
MTuaA1GczjiVmeWbClp5PfOetTLilourZmJawPnmqJ3SJXYOPSspkhmFT9Uv0jkUfOX/1eQAQzAA
qjU5rKYQx1SWXU8emuxW7fOdbiS+PUiOpgxLOP15ryzIvQOr16479VAqV9RRfFYhxDQnkhvhoqWB
XMI7SIvtpGhsYFXaSWv2Xrm/rG7b38d9hnkxGEghUpOyykn6voAfQpavxvR1YuHl72/uPXqCbYwt
QnOC2IzKKlZnOaZVhMr8aBkHq35JvC9/AIGBhqDn4uNUxPrQxNCa2NM7LJH3qDlPs7av/4CdCxO8
3yD4Kq7MS+clTmUgyBcmmMCX3sXO/WURtr3PFQBfxhWAoo7gWIgHnMY+ME8F6k2zgN1aX9UIZWtS
53Nz01dogrXM82VRYgJxlIy4t46DkpdJH6w/yVasUARjmTlL3xoMKBN6Lpb8CwpSLq+aTAzBVKqJ
m5tTgUUj6V+Fe7DIy+Xvb96PKwEEE8lMQlMPtQih7eYhxgL5HuYJjM11L3t8SIDEmqqyc3SW2y1C
71nlq8mpLo6dc5hlRbmbbtmbPGJ8iDRePU0d5KnU+8x4Guqo1h2/Ml9a7bCYd64l02punN4Z5RWg
YCgbEJ3HZAJgMyDGrw7pZ2JnO2d0XqnJy2LSBWMGMCdiQj9B7V6hOQhsThayqWXzJ2YUwyjwCHYt
0xSvB3gCKpjOscLEoicjL45ZLYPYvBVWEIKwHU0mDZykcEHGZ835nhovrXWsPRTS9n9y/6yQxDvB
G1EqThqEEkfCdoTZ+5KyxB/nOcUfQoO8dB2JW7IpHbev4HZGCa/I6FlZGlMzEwsYD/EUoi0xmksv
om0TOAkG0jemvPBiU3veIMW+DKNNVaNQsKDl5+QTf5Bj5N2uzcO/ObPjgP1BD5y2whNciLqKc8WZ
say1Tf26vFULyb5t3oUrAEFDUkwdBx0MBHLMB50c5iYHWdXDZZsl2ScxgQIaDkwsmCBESudDnNz3
9L7uHjyvj2pZ/nPTaq3EES7F0dGSauYqMYFCdozv9LQLRvWmHf/k+bDCEe5GvVom13WAUzn2waZV
YIwYABfLZnNtRxNWOFze1R08Wk5czjpwNPWviQSmuyOK5ev5QWn1oKnu3OqgejcyblHZKgq3pJcX
RTVnQC1aIxrzjwszb3TXN3oJsQm/DN/Z4pV0wmWJOGdhZy6Uz/KWDyb9oXXtdbr8lbXug9VVX2op
tfHm7bwCFG7PHiPb1DyGJjbZc9HvXekIeslxEqOOihVPDuH2QTl0acANRLVXv3iZPwe5X4HaFm1/
gcznkIEKRoKyKqU2MjkhGyywv6mDGgx9f+xzWYpScpBdwVi0UzynZgq9IEoKJkDr/0i7rua4dWb5
i1hFEgzgK8MmrXKw7BeWLNvMOfPX34bO/bwUxLM4lt9c5aodYTDTGAIz3SG4G61bSZvvy1l1fN1w
zwOHaGHcodIkWkIitl198VCD+CjFnKyoF0xkg0OMaez9sWQEsUqj2PXXQYGcughkBflE2d+wyOKk
nttSiVFzZNlW76AstBlB311vz3tLZIXDiiwu1XxuEQZJf23Gl7VyW5S43hDxKIscxoFDH1fFnMtw
GOvJkOdvtK7cNhXgqyBRKYcMfltLXV1iLWBXjW09r72xDRNB/bC2Eoz+o2cNKl2awXfLRbSSK4kU
uNZIf8nUG8frMtic35PVj6iFDb5/Lcr6pNJSMEEXtd38YqwQ4844GpUrQfow2FSCy6DVS8elPQ4L
QrNUwAoNe9o3Hd28bPos/m696FuCCUFykwnsCVz4tvxFZI8yathgYuZwQ0e1wfZ7cHaaotHb9WUp
Ch69TFlVLf7tS6VDHcYFcLXBRYptbmZcpjab2cmv/tGJFjVHrMUfhFF+2+Pij1ZdZVEdQa534RF6
ohfd8Ot8ZHy0AHU4iIQQ3EPg5p6X70h86L+Us9HgrusQJFtJ1Ge4EnnvDXBLANeJrGotDOTm7I4K
cRL0E4AwNsP3/HCAuo6Gq2/5GnzSz4riO7UiXdaFCCw+nhjv/wjuwK0tksVQFGowMy3tMZHWKJVd
YPq3g8BaMgluwAXGDO5OrzZzTesas3EDs4QC8DdTdX00lwTSZZu753dvJSDfLczg8myOLdDWWFjY
ABlDHWr39UX8RbNzG49zu+qLSKXxg0Q7nuWW4WJwR2+ZV2WBS9jGna/1+/qoOfLj/CXbBlvzstj3
T8N17QQbZS9YJYuR9wXae6vcAex3ygAuMliNj0rqQIeauoqbupCCUa6sSz911E31o9hDmMux3Enw
2fARW94bZxm0wBZpGvWCUBgPKfqEXudvmki0ZT0HDQ0JCNGsDyo9KZWGvvbD1tWHi4HcTGR33n8f
T2S2gtPvc5sWzCWhXYffH0NPN6+tYu/Xld2MT+fNrHwlMDuQZ4PsO2aseOFHddZDaYY0HNBxgtgk
FO13xv2bHLUrmu1bd9lvU/wz2jBVRUxMmNKTaG+q/WWriLoXRSa41ApBJKtmLUxk47dkOjTt83l3
iX6f35Ws6vokxu+Hxh1VjpPqnf/9f0Hek4+4rMlNH3Nozdt2DE9Moc/ysmdlO7iKF4J9wz5vbj1N
TtbYchdpUtcoYIMR1qwBM0lPYLQr/rwP6V188XS7Wp5mKg2T1o1T2R7VAnzPgkUIfcZSabGK1sqT
uVCxilzzWJUELmsnKOzhefRkNxHqU4qcxhWxk6xNRl5gRSEeY/QIg7HDFRXyc7FI/Qifp63hjmB9
NAPfCLEoEMK11l4eVTd8NY2vLYzO5n0ZKpsCwrvxHxdl77eLO3SjOvXjtIDZCQcFdcb4OZLd80En
gBwwDXH71UsTiSF5hbMWJAdsvxInHNzBLdzw4Asy6vxugSPgvbG0nabWymAswlhnlXijdBRSX65j
9f/2ClXmextU60lXMtSRgtwelEsLvMVocjBF5CRv7S3/HhSYCXpvqGmbeqBZiny9793pBem6VTGs
iqK22CZOe5id6gHk2RBcEn0cnAc+NGO+tzyYGXqiIgS9MV/Ko6NWD+eDQvT7bBsXOQyx6HbOB/x+
M1935W345/ccy7jGQff+9wMMPkh+jS0y220w7nv11hS1eP5LXXcKAw4YtNiQM9oxH13Om+KucQpH
gnAtGuf/24fGathBTwU8ABAC/qDiV8WJbozovHL78WrsTBf8sm7Z3hXtZzBhYYeDIi0tcV0uB9gb
7bmjEMDSG7CEbM8HgGgxHPBUzVD5cuw3EAz6SvPONo1nLCsPRGWpwA5f6HeFIrVGD6chAq6TOwOb
FLpoSTmMDoG6sG//F2691eg+eZCv+C2jrkkpYXFJHtpUfiKijkXRqjgEGoMIo04VtmhEkRiCMFDN
B09K732RKsoqnC5WwiGQ0hVGUSVwH1TEnUbdGqHkRbogFkRGOLAZk8AEKzuM0KE8FCb6ERr9WplE
ISfaFQ5zok5Ou6yH06C3CLXC3nLOh/T6h9fCWWzXlqAWJHOcalgHsXuXbmWvxoPWF4w8HbLIDm6I
UzvWV+k4CtlERQ7kkCgfIDsbRSwcgrfWTwVqqdq++TreDs+Dy7SQ5cAW3ees12Hg4sWzpKF9ZORN
xrJuVHYMhnvWDB5vEqf08N1ix17gim5ZVphkgOgLa5xzy9GoYlpFratcJ0/tPjuYUDU8pvbgMs3u
ehu4+g/BfrIs+nD8Lkxybg3VSMaELwNCr3phDbWlpxwmxvTo5I6oo3Y9pU/e5FC3j/ysNvBc76bm
Xip3c/syWs4nBJvee5GDXSkhUCNW4MUQDw2V8rPJBO8066H4exk8vXGgkLzWZ7ZNDShqckclOBNF
XUUiI1yRV7MrN6PAx3IaPdLRSaJHEFkJNp8h25nNJxzExnmeTF2NhTSHcdPum23mRM68HUF2kHqS
ML5FS+KA1oCyuD4kSKbB95TwSOrvlvbl/JIEEcZzG89JAn3eGSZSebTlKrTrunba7L4RjWKuroWC
SRsXJZBS5ns/JYiXa5aJstW38NyDMWzFGO+UXvQcs463CzvcuWFNkRlUDQowajrm9TS6YIjf1DsJ
0qNufdV6+cv8pO2sm79dH1v/Auclqs1xH+T4aGqk7CDpw08j0usrMIv8OY830nWxQg70Zr/yiyqE
J6WaOnFQ24UvKpBWQW5hggM5yTK7Eby2rStnXvkQgtIWzEFHRkqxZfLpIphbPzUW9jicq8J4GsYG
S8qeBo99yJgevaYomWMvd0SnxmrIL4xxcFeSAOV7B2OK9ipJh6yRbT+/JpPoBD5vh/KfuKoclikU
F1p3bi3bl66m/rKAat0gijyRHQ74qD7TqcphZ+gfpzazZ80B3Z5jid7URHY48AvnoaiqEnaUgjrJ
3DtxGthjedEMf06HzyKcoItbxaw5+nPe55Ks45RtfeTSKN/44WPyqdpy8fvcSoJW7bPMwO+XIbWL
YN92j0P9mTMPE4tUV6jxUTgAqs61HLFbwkhudbSETV4vWb2jjaLtXwfW34b4wzUv1SGDvDLgYPgy
zt9H6Ysf/vEQJtuPkwl+P/JixHAmO4eGeCvrsVu08RXUubzzZ9H6x/PCDrcvYJL1Z4VdMJSv6pZu
h23h+C650u7lDWj+heQ+Is9xx6sVl2ZdqzAXRPpBq35F6Xgo/T8n637vPO5AkjtUxBFUS1xdPjbR
jZR86VORrN7qV8zCcdzho3dK3ikVNqjr7hT/SyRiYGN4/6HuWfw+g4bF4Vb4XRenKX7fH3UvUncN
iC7kubZ9tIvUAvUa0Vq4s0cPtIr6KfyFKzU7Cn42xs/zYSbadu6wkceIBH7NDLR3pPmVp9tG3Z03
8S8H2iljuDMmr8CuY0ywoallbje1ZEcEXTWoQqaZ3usV5smVysvDymsH08aUYAZl9FIAQet/BS6F
8BINctIPGgWWHxdFrOOkSzFt4covbISIScrYzf6/HOOrjl2Y4xwbzBrtpgAHhEw0zDNbzmg4NBK4
dt3IG+UKIR8Z0Gslm2vcdDSukf2YY4xm+k4YCuZI1m+n317VlTcjXLwnECIM/AZG8GTxwFou9Mvm
qEK9NP1E8xXgYWGKC/dIzjAZE+J+IEy+hWiS60e7t+7Oh+NqSi1scBuDLdO7OLbwsB3cJvXOFCkK
v008fMCHhQEu3PU6NCBUC3/Vr/Nmdn2vdpOX2c3dEN//8dN0zLbTjx5X0+x123fkP+7Kf+dDvqs2
LiZo6Pkwr6ItSg52lYh9RxB0JncAdmE/4k0EBqAA7Ov3yfilygXJKtgjkzv7QnRZdxRkzC6tmssm
jbZpK1JL+hc8+J07fCOt39clhj5gQ74FWx+o+thwKcZn/+HOE9XZIqexFS8OjVQJKxArUrQcqE+l
8p0Eox0Jqd5Wi9JT5Jnsj1gY0Zpam/wOoT3V3+fWy9TGnrKN8akXzIUZDhBGotdjSuA5K8qcUHko
JEGJJdp+DgZAOSuhEQ4GpuJK8V3T/8sU4SCg9hvZmij8pODDavDCWXBqr1YICwdxCJCHZpWHCn5f
kp9C7Sk3v2qgY091uyACT61bguYr48L7SJ1v9hMZ4phdqEbgmpEeyzq1zVi11eBCjwTt8yJbXAhL
URzpkBxAXdVGHg33MnlFdxwU7e8D0bgU24CPEHpaFhfIeT6rUqZgWVr32Kf9Bgp+Tq9cqsmlVeBf
Itq1f8GCkz0uoktFC40sx9Lq57hHp1+zpfuhs5Gt3nAdeqK3t/X4Ppnj4hudckZUJridM7thXxi9
l8ki+cb1l1G0vf0vMrgYL0vfjDFrjpfR5tAYF7Ij2fU93c+3sn+QN/7zjGFtJ7br/3BRu34TvbDN
xX83J8oY1rAdYUb3Cc8idrwx9kVsm5fq6+T2uIoWSQWwnzwTMfyEldm0c0vYDmrbYNeBaGPYSFs2
GX6+eFhH2N9e5SesehKPvRTATB/mdgHtYvrSB7dCXZb10+Jkhj//0HM6KizVImn6PuHtd4jrzh6z
1j6/nLVABOEKxXMpZVUxd5QbiTSTnuBUqjA+Mu+jUlA7rq1j+fvcOmp/kIY5x+/X8k0XXSnFVe3f
nV+CyAT33VqNqdSAJ7tx9XY7RpuiPYyae97EWmwtV8ED3zzF5gx2JzemL0r+tQ6uMAtr62Cck6H9
XZHGLkAmft7m6uc/hKZAW4yCVENb6/uzvJfHwOh9nCHpcfBkL0V5YrjkckTV2G59RxGA+7obf5vj
q8ap73GOpDCH8XqUDXobgsH1y/k1iWxw0SaXnY9IhI0WX8uatKPKLz8WHIjrEY3GZkVWMcZGOGid
aE3iYga0WmgLaqYriwqCYQ0BLJy1/zPA4SoELmpfoexlhfZeMx0Cem3hDVsigh6DVRBdGuICoI4H
KyUQ1MCZZF63qg1FUhdfxtAk2Wro2t4GTrsVwZvIKA+jodlGpNFhNPs1OfSQbySv+Tp9tR5NaENM
uxEaQ4KgWD17MUWkEPQ9EUWRWdQsitZRk2TNZP1w5StkQ/aZF99LTjzZ7ROEk7Yi5rzVGFxY4076
uQusqIhhzax1u2pCd/xWiW4I13N3YYQLQjmUFTT7MiOYsYEAj00PmhduTM8YwTaU43FM1I0kNMmF
pTxrSdFJMBllHoal5g1r6y93Bagia4hmKt7n2v6WG8cFqGq2ktWxhrzYqDq7rerDrIO6CZ86gnJ9
NeVO7uTHPiq1l+eRRYikxbYcXmb6d6l/tP58DBFdvwszHDzVUjEp6JxEZk9XRXkRFz9AQ3ceAVfR
aWGCOw/lrh5xzQqXYRriV5vV91onUmEUmeDOw7wIk1FmsReU9b1ujZC7h/z0+WUoa/X50lXsj1jk
bNk3GIaocZcGIunwu1JL9GJIm0LdZ5ppfdGbJHqarD44DLqOr56sjPU7bWpogCamsiZuP2X1VVWp
qb8hpT4fdbn71aVNGzpBXluPYA4tBIXICn8V21y8O1ELKqfU4P7iUJmiony7tXfaxmNNljhPbwxQ
8z15xMkPAW6zzjtpPWpPFjlcU4t+8kOG33H2NQpre5JVO1YfFJGsNAMTvvJdroxDNKlMw24geIYv
u+K6ADN/OuSZrZTNvKmjDDdpiaDiWj8kFr7k4C2r1RiCm4hi9VKq3OSKdbZYDq29/FfnGrjU6mzy
8HfO5OANDRmJEbOujCw27Km+yvMfgdHY6K4RhPZ6+px2jQM1P9ayImPHe6Rp9gC2hpBszi9l/QT6
bYGvtLquGMeeea+vTXfOnrvWdHMRLdyqEVXRNLwaah+56/1az1OpnlDOxZlTppcK7ptUent+JaJD
5y3pFjBg6JUlR6z7Nipu2HhuyNTnnzvLZt1cD7IrLlDWt+d3sfDW8LCwOBR+1csJLJZZ43aYRyez
IG1XPbeAaC64qxi0/9UM/MzaaNhWbSRtFK3xAj9wz3tvfSm/44D/lGwlIksTOwu0+Esa73JRoSr6
fe6saUbF18CtindKeUxtqAS9RFHxd9micYcNWlQ7MrGGGSqbXphAsJSOgoJeAKMaW+Zix9FjnRU+
S0ioJjqNgftGjNqVV6olqLdFdji4BlFKG/gx7JgY/QgnxZZCxfP7bjf1orsZkSn2/4slTWnQhTmb
MIKIBSBs25r3Bt3Hfwk0GhfJcTt11BixIio/VNVTKaER1ticD+LVDqPF6aNxwAyNKqoGKYB5fs2l
zZt2p+vj2sIO9t1z/AJ2PjtyxW0r61l6Sh4OpjvfjyfQB+MNFgwOAfQ5erwWxc2fDzW/qxp0bjDD
MLUOz70wM2nUbunX2L+Rxs+h6O+16FzdKRVJE6PLA3WnZccRaIPNTXCYbqIjqhMmdy8WnxFAg85B
Aw1M8BBVsBgUzaXctPdmK1LVEWwQTzumRHJiSD1MTES269Ku25dOEhV1onVw2GB1SW82PRIJzTGu
5iQ4gOLGqYhtfSv27RbKiSa6mdzzIS9aGQcUM9XlcWBGiak5JfXtIiwOobAtn+3BmbJO50BCMYJY
Ad8PIvzRuGXKp4UDsYbOGT3IAHyq+2ORxvwAdYBRjdBqYC3D9ZJ8ZeLyu/3MJNXSBgcVYTXhPkuD
jTFU76NZu9dLTCB12Z8Tsb9PWg4bzBT8HVOCpM3Raqa2sl3h8lHx/ioK+KmJVC0HCf3WqOLMyS6i
rd86UAP/OxscMNRWbBo5xUJor7qtf12EuAcU9fwLwpmfhZaaykoT1s2CWW+nVL1qHm0iqkVERrg6
Qe40aKkEWMmIcXXDsGn0vZUEtwTr1aiqoRuUWvSjNh56w1urHVDz6tdsinzeZU4m2Zo9O9JBxktA
LerMW13VwiAX0MABvW9VGJTIaxXcgzjUDvXP3MsubHDB7HdGarb5jJeo6sGKro3iayriXV/9gMSs
s854OxTy5tdFOVJOUVX2HZYxydsi2+XkpQifSHhLws8QGOA96rclDq+rJLBog95Wt1RqrwYHknrt
q+zu9CEft+dzh/nlA3wuTLG9WywqwhCKERAsqpTC/QzyNKI2HgkjjIpGzkB+6AUkBlIRRdxqRCys
cqCtJ21kzhGsZoniZbGJuwbq+nhqO784kRmuspvmUTLyCH5M2wMhe5JfTKILE/aXfvQf2jUpBRm2
QTnsmcNiUONGbTAw85ihRQ93C3J1iBtRi7rIDleKyKMZd9GooFsFfQTJszlvlOSXad2fd9hqoUBO
q+HwJwFn7JjrcuMW4NPLcuIY7e68hfVr7IUJLrbbqOh1ksBhBvgy0mJnGY/VUNgGuSznTYMbGb/b
duajTNFAHnzmoFjY5oK9tHqNWBJsa80dGhJp9G00BTi0jq4LG1xoa35jNaMBG403phvN0XfhdX3x
Gr4oDolAYSp6iliP8dOWcTGeBrPug2QCT5P0qtR/jKhIsnzzl5vGIXjZ6EVKWxjRpl2+Jy6YcLzc
tPtD1tsYftz+uTgaSpOFEzk0p+Dsw7Q8nBhHuS2lt6RK7OgTMiTvrPC0ElVZzuE8MSvH7CXYETBY
RE7tkcNwDP6DLKgguSwOKsqRDFMKeHXLeldWXmLtz++SIBJ4LvaknKOYBNgkX4fAgexKfgcWEwHd
jSh/+ZEcEgW1PzMgCjtQzbFyG8i9G16Z/Ge5FQ15CGCPZ2b3JRNzZjV8Nsupl2MEJ79pOwi/6Z96
DjhFHM820Q5BZoG7DhEuyTabvyhykRjn2/vLmbPC4qCB9UQUtQwb4b5EEgWHfKcfjJ34q18UaRwm
+KZUybiWwQNyC/VFVclfQQZWC8JNZITDBC0LqrRBsx5IgYunLNSPlNSfOr9/Y5vFwYAKZWQ/pyyi
U8uJ+ysTXVt5+f182pxfxwdSCWmISQiCXlyTVrMHYuOjJuypPp+ZH6gkcFdeqdKIja8gXxrdRNXO
LwV13PlE+cAkIWVZ2LYxTDBGQa0HW4qFh+/RI9nLeXcJDrgPVBJdMflBw2BscIzt6IZO89jb/iYD
z2R6CzHvz8SApsqGjPlZA6x57wvUyYx6ohYIMz//ERr7GMzTlkj/YX1NCyNcLE8+qpIgxddDuLde
2YtwtO02rdccdQyTdTvRdMf6K9vCHh/Y1VhUaQZ7hukYpfOPAlZ5Ueq2cZ++XQa+dY07n9m6k1le
2bIMpknNCEKdvexNlzFuIOlR2bLHqOS62+kPAnurqbWwx514uhy1ZUKwd7NiD4ccLx8xXj7KcKN2
trUt3GlnPoj6JFYTYWGTK5SDoJ+63oJru/TXHL0Umer1s536ooFKkR2uVE67PClAc43Cf9I2fj3Z
PeQ8RvLgy3cCL7Jf+nBsLFbEvLz4RCspyHhTio+l4Mm6lj3Wa5JedK+sLz7bWK5I0kW0MK5ILujY
mmqFhWWY1FPoaz4FriR5hS7oXV8FxcWy2N+xWJYpgURB6xEccXlbjK5kXg1CZly22edcx4GHhYHU
oJJhoysBVhZmRINtOjmtx+b8LVekASdaEgcjrUVTs2KxB7LVyt81YEWTPnPqLrzGIQfkJVMzirAi
pcEn7a7pBeeIIGX5wcBOM1qdhPh9aD/tNGhtZJS45wNaZIJDBSsbDdCOsOrEvyzVHUkEv7/+7n7y
ET9wP7eTFFgMzetnuq2uigMjlECcvagbxasdyRVVqczpZ8KMF96oSjXqwKwPp+E6w9QxD9+9kNnT
ow3I4t159kaR1KggSfkJ/EBHZBOGCbGU2nJ/6xcPhuSOomhbr/YXruTAoI18YM+MvZoOaK3DrecW
JCSlo+116PPV21lIhSTIWMKhQl8aiZ6wG4gIb7GRbaC1jrF8yYH33z4wGAKc2zoOIZIhNqJpxNYV
NEmdLpmuO818zqi6m5tiW+WqIL8YBJyzx0GE2ZJaGVj+lnK3NYr2GM6stp0aT8ILjT30fezUkmjW
SgBMhEMN8IYW5mQwqxDBjYefmtw6dfL9r/Ka74kMWmkYqQFXNqDljXvVntM/F9DCF/spHPlegDrr
Ciox6FDH8g6CXU4TzXvoCXvnVyJwl8aCdHE0USuO5JzVSTFuBjpq19VT3op6AkRFIN8UULf6HEQs
twZn8BS3cQIvxajB9+qZNa3KdnBNvloi8BXEH98mYAV5XIYqIgEiO4Gt1vWGfU/LenpQcgWPWWHh
RIosuDQQIL7GoUhIg1bPBkRGRvpL8N0dIlV01bs6fbkMDQ44LL/OBr+HNytP2RA33mi5k15MG+KV
W2363BGjaxaetqHnxJOrz2AhMDUKNxZeepTu/+mTSxw/tPVbdcNItkMBcPzLN8rJJLfAtlf9ppGx
QPoNfDg36F21MfLljRNu4P4L9dj6EYMpU9VUQPHKv0z3syQVRt69JcGgfVVMSP8YdiFSzFzNNV0l
BgWFrIKp4/e5JpdJ1FQhe+sYi29aO2zkCJdJaiRI6VWcX5jhUnpWJ+gjqQO8lys7WZf3tY5betMe
5+iCkNvz+LG+Vwtr3McBltS0NIc1dtOTefNOv6PHZtN7xma6CC/7r+ftiXzI8m+BV6WsltD+grkI
tF0hAKW03MoUXJ6vJvFiTVwSR1qRKnMJI/74TTGvOhFPkuj3ufj257Iam4z5rP6SEDdJBN8bq8i3
+Pu5k35Ik8qvSQ/SQ3SzS42XalvD/xJn0c5sjzR+/rst4c75NvfVLqmxmsy/6ZuLxHwM5ru/M8Ed
6mXRlRMog1BHQ03QQE+PolFcmIuQdRUHTn7jvwgwwqMWTC4LU6xpeBy7Mdy1ZqmhUw4Ct6DiF4TZ
OpAv7HGAMI5xOg8GcKe0bJY8b+WfYjP1YfGEoWhxHCwYQzxGiYWgUNm7Cb2YrNCuojtJpDgmyFD+
CyGo0wpj1HBilWivcjfZRtKUNojO7fMxsV6wL7zHQYEVp6Ml+ViQcp3ug12zbXfhE1qB3cyNhN89
gpQlHCQkaSYVI/r+XJpkzxIUTeyiMz7T17hYEAcLejvLuRTBxoR+JXToq+lLUN3qotk10QZx6EDU
iagxxQYB5+xYciqpRbvKRrA7rA/uQ/Wv61TWQOUBdhwuZScziCWD1Lgg6KcHQ830bTNXV1EPqbeZ
Bg+q/DqrpTPldC9XreD2b32zftvmX7uoUYJqQ22QxxAssGMd0npZ9HR+getePNngcresRzTRGrAh
1TurOJBk11SfqoNOPuSfufJuKGO0R+Dr3pUPo2s44NF2tZvEMfFJ2j6KBqFEbuOO8qZoqFU1bMui
+HrMu+uKioh4RF7jcrap2iqUhwona01dWHNpI0F96DOc7dbCcVy2QiMvDUIJK0n1p4b8SEsn8AXN
wetV1mn/uWRtDGgOTcxZffCSgrrDp26q3obTvjSnT4UzuvZlA7WjynfiAW2yyqqAC75leXMwbtPa
F1QM61t/MsGd4Unca/i7W9RT5LYK79JJEMrMGx/R4PT7HBq0WWNijAe/j6eHy5D8rKToISNH1RCU
owI7fA+eHoCWz1Rgx/QTEEpBbK//VmqHPnz9TPb/Xs8HBrY0tKClii3p690s3/nDl1A0Grt+twfh
xf/f9g9teJnUZhM7coZbYyvZoZPcSt581R+SPbvT1YViQyLncflPukFpdBXOy5WfQXlD+k2A3jwl
FcSCINb4uasM3dOzPKPqMervGr2sekG6iJbBJT+Ujf1OH/D7clk7A429RPlpZJuy0gWGRAthf8ji
W2RuVDRdZeyz0Qp+YqLtqqxa9+/ijKHQwkRY5f1k5YiBeLoiqhdZqR2T+/M2RP7icj/Vugnjeth2
3dx15Tbu7A7j3tT8y9TkIGBoZfT6tTBTGuEvGspHX2m+lL1x2bci5of1U+Z35vDzVKA1GIusg9c6
/aKDbmT5MBeb8077l+/ekw3u/Ieu2f+DsnJtbPVNdOh3813zmu3ZfdZwkQ+Ccnf9vDnZ48r3tNet
zOrgPohIOZHs6KVhm+VrVu5zoYQC+60zaM3zIGm10qaNxAL7KDsYF87tcIMhQjDEqsfiXlR2iHaL
pdkixuVYwrh3wfAAmtT5sOnj+2EWbZdoSRwoDDpUiPsAIVE+x3tG7WTdyaU930q3Kt5mPyUaY52w
2+Sggaj+lGKkHNgN/tlwOpLsZ9sJPhdEB4TJgUOSN0GWszAPfun3Db4XHCZ2IeEuMCIYCoh39aXo
+Ue0VxxWmHFqoDsfe6XPTW7LRXhsy/AGg4WCaF9fGzgATYjIy/iC4ParqH1dsQLco6I/FxIo5d5w
Ik9yKIxeS1DD2mabYFMIarrV1S2Mcrs2V6EKTn08NRl+7wSjp1V4aBL1VouMcLvWqkHWTezzS5EV
x0gPclOh0+dTb/aLpXAbVZBunucQS5ka84Eo7b4s1dEeFc3Fc9r2PBauQtPCFofsSa2HWt3jXrON
qW3Kv2oSOspQb8YJvfa9IJNXD92TMf6OBp0kZtg0WBi6suwyBIHWFAqCj23zB/hbmOCg3TAjfRpY
T7qFKQ458fQhQJfw3ZgIxhMEkfDh8bbHoVuyl001/hI030jzvRmezm+NyFtcSWeMpt/LJtJI7VVH
Rh0kohZcPwcXzuLQm1Ap0IgEZ2nfMuhvEjdAmk7XTNR+06IJWIRAohVxwNAbZFAlne1/uvOjI1H+
DgP4V9k0a6oui+GxGsOlkn6ZBOgwjQWt06Kd5zBADfEQYFRYBBnu9WzTQK2R9N75rRfuDAcBmMI2
pdmHEXqZ76MdG37pnflAbZCoOIErGu9bRwFL1yg+vDFKwWVNYcZx0xs4jSzc0VbZLshnW8pv6vRL
1YyCDF2/+4P+4/+MseN+UTOkBi3RKARjRejg7ZxNmo8X/hET2ezjKBO2nq9yp0Ei8rdBLpGgxKc1
lF1yq7flsTySDZ46vrcXxhH9XYyIfQSzmPl1FsTJOhKdrHLJlddhllH2UFApt3O/bch90H/xS1G7
LgPoD4BnQnAVkiSYkzK4nOoqU8+DhCKnwJRG0PBOtowpTVTorUYINZgYMBh7VZ5aLG9nTC9KOooi
dG8etSCuwH4x7MH+a0DsWEffe50Hn8qChVEuUuIsmWclNdgdWjA7ZEN2yVZ9AKmncoh38a3v+C/n
8241txcGuUgJNJkEeQmDJrmTwCiSZDau0s7bWI2LhQ0uLuKWpJXFtGf1UduEhpeD5XfqFTvqBAG4
umWWrBiaJitE5ynHaqOoy3EG7aYyV2BCvdeirY6pKcnYSLMAeFeB/WSK/2gLJitrS9NiX9MJuooy
2xxuz3tNZIFDqDbDNH/D+NO0PrMt/7moBcEmMsDFWlWbUYOJQxRCQX6ZdiDo6mWBlxhof0jVhZe4
6OqqtlH9N4rawPdkw9FSELv4N5p23RY3anN/3mPrZfjCHBdo5pDjfA+x/1lyL11LNtNr813jaH7T
tY15i8mpzacGYhYmOTAKKC3SsYQTC7Bk6/62wUtIWQviWrRTLMEW50eWqnJLGEs2BZ0sXni1/XnH
recNAX8iMfGhwnPOzYWlaDL61F2oam9Is5elVxPqxejOaESy9OtnoXWyxZ3ziaSF01iC1cNIbIKO
+IMK8h3qTuNm2vwXqoD1wmJhkKv3c3VOoWjNKLkLe3xGsxyak5xsazp95tVPbEhKdHKsb9fvJfL9
VmGqm2UtM05b9SeVf/mlIHFXMfu0Ir7ZSqtjM64r/L4CUt6WgEbmMagEmC1aAwcOcVQW+HLBNjVz
diCZ5Ixj55yPOlEo8H1WTdeVvcpIQmd8mXdzuIu68CpJaWGXBYjSsiyxx8g/KkmXbkg4PVax+dS3
wrc/0VLZ/y+ySx11dIcyDbDwONQoztjoVLI1wSGZ2J3LLq/N2Ba14IuMcrjRKVKgRD6MKuP9ED4K
BZpWz9xFjHCQkUxTN4UFft+yHgP9xvRv4uJxitzzWyhaBQOWheuCdJQKJYOVxB9utLQ70P75vAVh
kHB4UaklJSljgx+18d7qIVek9t6oS6atFbjUGcDomGjzZtTzGyVP7/pCu59M0QWPACA1DkNMSS/n
jvGNpMW1Jl+m1XaQLCiz6jjPzq9XYIknbJnNfJ6tGB5NQe84tBus0YsxZBlKP2b687wtETTqXIkB
3qM6tpiaYQEOGkxw4bsElHdfuwQjNgbiHmXa3XmTgrDkiVvSKeiJMcAiGg7tybDLLrIVRh8lKDxE
drjCA8dZERoEdiyrtfWsOEyj4oYD6HUrARivfo2cEk3n0KPTKToDGUtVoD0TVXLM6HGuDmp6ZymX
WoDeUenx71zIIYfRpzSm7DwbqOUVjE1OLrcWZrblRuDElc9IkygqgfqjrskoDLiw16VJH+qg79wL
+Zv8f6RdWXPbSK/9RazivrxylWTJe2JnXliJM+G+7/z193Tmm0juKMSd5NGlKsJAo0+jG8DBYSlc
yWUUNZkjfECfp27Lb6ov7yzX2m2ryFR4HzZeypX5WVuD1heVqPSDK/b+2N50CNsaIlZksLElgnP9
Pqq7UVUhAt1CtlYhdque23qXmblfo9xWtj5tq/QzUr5XiTtPQwN04moFUyrrMen3GRUTXNnL7wVw
Hj80cwJyuW5Ab8XosvoikFg52XEAA3zh0sMMrxRJv5fH+b3eRLWUZsPgJt/MU7tn052SUzI50b46
srnfdSAXNtXH8wstDZkN4lLRTMxpWSqh0uQWpC4PIBYCqRDzxuVO/z70gh5ld33VzuI4JcfaqMwh
nwa3Nt66sLcnKs1ICeA2cwviy2YqZrhF86CI4J91t93uZxxkq3RWgAsDwO0T93kDBeYkdeL1CZUZ
TieWeCMkXofJleFCAXOyLG3MoYl+YhnGDpkdw0n2q8Pe72j/uw4RZ8W4sGCuy0INZzhCVt2auFjK
qJ4Bl+e29SghHP7N8pJh9CWsN5ofxHEvd4eBKt79xT76oQhfAxLqI4YcMA9Yn+bcSZ9llE2xZsz8
BrzHw6voa3iWpuY3EG7x0+vnOM5LrTE0il1F/avqvRmxtvKfr63vnI8vCYnTTJDWCeaL9BoDPb4t
yOlsLxCxfXQODnLlXwmK6k3J/ULhzc/R2HsNmPyL+FYY9TZGAmxwC727bUFyWU21l4pwCKM41KAb
2lbnSrD7Xh4HB5FYW6GZY116X/JllKdLrTM7ksOyvurtf39hei+NAwdzttShqbE+UqY8GEXjgJyU
gAViB+kcKmhtP7WVBBHV6in6Qyo6CvXGRO4gDgqkdJ0jQ2JRipm79XH6mO0yLwvWYDTQWsgefSK/
JpCBcgwOGSxBCaOYwU+KSQBL5Uf9QWoPiZ7YOfV6SpiQf2lEnWM0GwbzwQW5ZPCn3QopoQ2xjfiB
WGLRKShCZGC63qWYnlnut/2a+j4X/KDloiiUFStUgJbWbKo9RmH/oQocEiTFqkYlasXdNittq34z
qPQntTcNpuQFFqAmMBwEHUqwHv3SbYLwOcSbleSJO/3WIhqzSGkcEqAew1rGGPqop/LI0hxFoJzM
u+/l4j5Fe3A9GP5xBvH1H6E61lUxQjW590vwLc/6YagfpObrgMclqhT1yivtO9jhC0G0MVXmBHRI
aAhrTOQ4ioO5V/fiXgrUN+tQ+ApeWwjvoPYQBxGylo3SzOI4Rbzv+xtNOMrSl20fJ45Ug0MEHSTm
CqYmDK6Wi3ZuPTTjy4ThUkpPEY4Rm8kU3/uhOUY94/rFqSqf9PXeoojnCFvxxGlJO+S5yWKDpArK
5TE1XaX6sG0ryrtNDhBU0VBSw4Sx1rvBY5eV2FX34dPiynYdUN5NOZzJYYOBZk5hTaDRcsifJTf3
Q3f41LiDi/nXpwg5f2qIL7VEHFSsrdBGgw71JuO+z3cmxW1H2o9DB3WQxtJMmf3eVhC9pO74Rbod
vWE/B8KeLJpgd+Gf78o/4MHk4gRLUBFrg0naDRtM28rxKoQn2mw+ZNNNO+1S81YvQTWPg3AsqUEN
lDNy8YMUVphgHzFYrz9V2lO+rHZbfSa8kRLCoUNmtJgwX0JI75un+siulehtAiOF5plP6htrVF2p
ceKUTA4uZqsYpJadV72++n0UOZmCkKWgXqcIT+R7S+o0y7KKYa1aBrN6qsY/C/F56rR+XQeEwvh+
vKReJFZgeiUkUL7Ot5UYdSm0GsOj3k8wqaHBuijB5EbO/6cshFgWnkRNmrp4Kli8qqZPEphwmtfY
crfdjRLBgUMl4iyaOogwpWet2qXNm0YNgiHOc54zrU3SPrEw5dnN8qcmC7p2N9eHcn5U54/6Qpx7
lCwOHNB+P1VSyu79eTDnHwbUuQ3FU2kqdmsq+3r58GfW4wBhMfq4kUxYL0QqdDmiiUWgnjKoPcPB
gTaPuZorzOGmW0E6rOnHP1OB2/qKmEhTOOP7upp5SvMmiaZd5A/bQq7w2iPKUkSUQoBQWLL49u3O
AJvAMLcsytIs0HXkNXoyIq/FxGhXedAOi2yD8flQNrZGRPtX70YXkrnDXW7LTCliSF7n1NPXh7IJ
kqXx0/a2kghvuLpUF6K4k72oTKlH4xRusEm966fQM4bod7brhQhuuxaVDjoXBSJqlGzVf1maPxaP
22t1FREuRLDfL24Wdd4iuRo1iLikYKq+RJpsa8rLtgxqUbhtKqpjqxoq1ABRui0OnwZ9sUv5ITMf
pIJqaKBksd8v9FGXRavnBbJWLTtaq3ky+h7k1aApqFoXA9SetlWjnIDbr1OfiPPQw9/yEA/QnlUT
bxjU97n9WmVhDd5Gpo6h+p0u76aaagElPIAvE5Zjpc6KisX0ygElo/ZkvuXL67aZiFVRuIyHIBn9
IrIEwYihx9N8Morbuf6oDq8ZNdOXMBhfKazFUq9KMSSlUYQ8uuzkaeVsK0OJ4DZ+N6yirNcQEU3H
Un8dzOft71+/M5z3JM/jVJhzYYIYBfCp2UjEej3KAopAepwP1bHaa05LTjCgVOJQQJhCK9ZL+MC8
vhTqo5kRKlE+xiGA3OSr2Q34fo15gWXO5qlYdwW5Wygx3OaPJjyLhR3E5NaXJvxoogRGM+zt1WH/
6k8XkovF4Xa8EBbQZsSOz0LxHu9KQYneSXnqX1MhIlpNKXW4zR9Xar1ixACerqKTVO1y60maCWIF
YmPy5UKNgJ70tIM2ancUix2mck4gO5iQDxhEwnCENnzlkGjpglRaEDW3JyG+i8agpvj+ibXhKZrW
uamSJmPaTJXXWw91nbii+aVO3rZ9gNgufPEQBm6aa9ZgYdDTKizH7L8XeL6Ln3g+pnaV58iK4MeD
Jrtr1+y6meLDu66CKjLWAVmUedKBNA7NfmHPrkqElu8OhaoyWdzEgq2ft8oPGfwFMBeL1kB5Iszk
90c2YQYMBk+zYxxY3l78rUDmLIw7YnpdS4SQxUqNAJ5u9a4bJLuiHleuO9hZCNP4Irro57iq8XSE
G4COzL2aYWxg6wxp5BTUSyWxPvxlUDSb3JwbSLKSz1F1F1ZEoHx9N541YfIvNOn6pVXWFi5W1q9G
fz8ljwroMLe3yfW8rHIWwv6JCyHrYAgG6szYs7Xk607qF078oqILAIxHu9Cjpp1RNuNOmbLshDXP
4AJJ52fjfox32/pQNuOOFwUVRKYlQp1ZvG/mgzjaUehviyBNxh0vZqpGraRi3QdncWRHdUq/cgpM
L2LciuoNVS4qsTNka49yZ0w/113S9rBZegxPo1uODmYIu1mAuu8cw1+afXgXvoWYdL+8GGiv39b2
+unzr38ofK1NlUxrEbLH0Sl76pSgElp7bp7SInbm/05CwiD1LIqDBzbbBmXmWLtoLW11CVDG6mQ5
cWCzxfm1MRWRg4c4xeQAi4FqvJaO3N5mWmPXkDfjmXmabEv4e9t+2w6viFwkKuitJYbsOT7rj7n4
MCmEw1Pf50BClzDkJQvx/TYeA1Ftd3pJDX35RbB7XhgOI9pVTaVlhgMOTrqfFjt+Zj3H2anclRJ6
a1gCVSYuVaRMDigEqRATbYTMysOc19BWwAyo7/sIZWWLm6Cokwn9o/NJETnwSItwSSd2PiVF5kp6
6sjDYVEIVCfgQxE5+FiSPmn6HivW+zVOKJ+Ra2fB/Fgc451+85tFShfbioMPHFFNJ7JKrLyv7VE/
YAS0ve3jxJ76Pj/h4gxRrFgYqxoadeWtYX5ZrYdJ/2DkqjNWjqz8tS2Mst93HrILaamVxnXGQhYk
h74xR4zddic+aUFyz5jJBQLumaNtAMb39+cLcVLWaFMmw3yVMNmDpuAlPnaq4SZMCaTdPrp+GlNl
ZnGZgocFWdZk9sJIRVSZuGHaEoBBieEAwxr0ojKYk0u4Scz1EGBQa7AoLRFYUGbjMEPQknjRZmgj
1hhIlZSyp431h2mI3aif3W2XIDCQH5qbW/8ekJF5v9b3kUo0O1Am43BBG83esiqYrA2DLL0tsXH/
ex/9u7Pv+0DyCy+rqnKurBQiRvU4l7qjpH+34d/bZqLU4IAgmawUzsyAZ7pBhGxriML7/Pcu3z8O
C35WQdFhQrvK3hFM6ZAoO3VYnU6W3KF6/SNt+AfsqGlkI2YHBDimnLRpHFnNgmahWBQJ35K5eAGs
aEWjSWzt48dqem5L4nZ/vTzpDM8yFyBUstDXmDcPAa4YO+Yh963bbrJHx9Lsz5Gziz3tPnn5M9tx
GDBjpO2IWW4IgoTZM/obtbPAdh5sC2HutAGcMocAWoye855dj6a4fkBnxsMgmLs4w+TcbLbbdL0r
tfYJoSXV/0uFDjIXOjRzIyw6e1+O9yZKTbUdm5ex3JWfRVY/gGbx/9618G7zyhw+WPUs66UGgcWa
eBOobMys2WlNnNlWWhOVP8Qmlrnooc8xxVluGK4K070mFoVd5+j/bdOYisCYZ2+tHwcXQiJGhhph
/QZn9VeXtT3F/nqLrKef3DXEqcT+7Q1h/Av3IjYYeMzwTxUQpGSTPRd7LfPU4k4xZa8fiRODsCL/
2G21ViZ2JXSry3nXpuPHfm39qWz/bJ/xL91o6TfKnt1oOutW04NpfpksIjy5nv8+4wfPUGqmYl7i
CRKquKsvepmX/C3vZ0cI2mB40b3tPU2gIf/srZVrVOisMAeDIN1BNZ1eKojAgYrveHJSKzZyYQGN
lmvJzuxLirN4pRv7lqPqu+wZ5eLBfx/Fx/YvWlt19AyYOk9JGLZqU85ZicO3SIKy6k+pUp2moaGg
/npMdJbD7d1SLeKibnKWcx282dV846b7wDRDXs8t0KGDUeLmLVXfREnl9rE2NpPWyRni//ixrUrH
Kr9V+fMoEHB/3TV+KMcXqmuqMtYF7hmuWi1ou5ttgUqME4rwVemzrKZ9HkLC3Et2ZHmyfJtgwLyu
/fcmu3f+wBemr7Wi6pFWIFDKHgXTcs068hqw4UXV9BV8OgQWsdPhZ+g7G44LALqiUfMsgvcloZcY
tpzIoCx9LKO9MEfU3rqO6WdZbBEvwkwt69AxC5Y/lLqZh8Kbd72d7a1AtmMPzQWEtKvrpYqWBtJH
C5PNuABAWbR2bcUK7r7uQ+tYKJMdom3WGkbi/nnVgheC2D9yoVXedZYQZxCkJ/tU+yaNH0vpUKuf
YuvjNvxdD9YuJLH/5EJSKQuLURpYqx6V5FrsVo8ipnEVFQarGKfBNUpPw3l5Q52OlCU54BCXOSyX
BmL18j7XCzsTZDsrT21nEpa8uokv9OOwwhjUTspCCEqj2yU86NTj/PXT6iyAP+fFqNCKUMZSpXvF
7++awPKsk/iq+3Ug3VPSCG34U14s+nxq4ho7K612VVcd55ZizSRcjz/hq04YlUGGwdb2oVJvjfA1
Kx5C4ymmJldcjVguDMejRD3kugAaY7dRSlBa3syh6GdK5G87OGUxDh/q2VBXS4WUUH7o1LeamlFG
acFDAgbZZXMI/DEn5bZBXsvuewH89zPVmsrM8ROoXpiLgwQcd7mpDFBkcmZXBqODsmOtgKrbHRVv
eqE26PU7x4U8DhhG1ehNme3Q9W10k10TzNilkx3tZw+1m26Hl/mcItGkjMmhglaP+SiwxUKLvbPK
qjM1YdDKVPcHJYbDhJXtoYl5Xj7cdMNpTXadTjx9EW7Hp7jnXu7itAEqTPXgRIvmSgNF6EWtEJ/b
bipBk0SmRu+3e/C2577grI/xt94LWaXbg6E5VJcGpRY7jS9OC3VpulxkTmiuu1V/mFLiXep6qHz2
Oj7JLYiJXK5MwOhXt7pTBZnTRjbSt0GJomTTK9+24YE4h/ikdw0uOcauhQhM+KvCwFXFAknTQ0Xd
pwmP48cO9fFqiOkMd4j7yS6zEs59WpqnbV0oIRxChF1kyYIBISHoKksz8RSYzpgp/mbKBzhg0BfM
Do6Y241xIMUva5QSR/Z1PVTFNBVT0ZSfstBSNwuNmkBAlLv9YuxjcfGniWJMuK7HWQz7/dKX6wlS
MMseNz+Q544fUtH7nfU4C2B6XgjIZ4wYEsHl4q5KYi/rg7FGIBQkgIYyFrfoWVQpq1FBiwr3fQ2P
3m0fuopExdnX98lZF27R5TFZu7CBmFZVT0JSuV3X3Gkynk2U33plU8+iuEMgToum7QyYzRI+FCjV
FMIbKQV/7lHv0Ww4fpKG5z9bJ+44EJYQDRctBGbSwVJjexQ0O60ft4X8Atn+VUvl087GHObFVMKr
5SlGS5aIPgjdBzHIoZnafVIihaXNkxPWuewOne4Ps+AV6vTVbCnuq22PAW/ce7dUW6Ewwh5LOZVf
+3WxwwplUcRT2/Ug8qwsd040xVhg7CWUtbTcT9Zlh3LoZig9zPM8CuSkxuuh0Vka+/1io4GPxKi0
HAvYgoiYsWsVjvRYewgj0KqoPlL5s18cvGd5PHKEZjMoM+SVr9LbDI6Q2Gmc2F0Lu1HwTKXfGGTg
/4t72lkmBybjGmPKErPohBKN2VUdEN+G98pjf4jwgpSiGdzXb8mcNVunn4POs1QOXdY6Mkd5hq8o
d6vPplGzgDO6V5zaSVzqdr0NyGiJe7+MqAft6q6EWXHLsQXjqbWc7T24DWJI6LwXULVx1s8DBKz6
TrDQ2v7U5rtJDbalUPuLg5OhncDnnDA1qptpPgzrbUoVUFJgwuen26EyEjPHulhPuAx4yUF9Vk6D
P3uyK+y7Xf76RyrxCeoprPJMKiCugwdUj0n4OQ0JfCSsxielNSmOIquFCFG17lAhGjQonzcs8hrF
mkU3PPq7ZS+wouracR0yrE6iqBOjwb7L0vimLyVHbKe9nOJ5THGFaLgz0/8+yxOPcD8ONgxrfO9+
K+4cSD9AxaX+ushPUnikxrgQO+g7iFwoN6ZDCF4jSEjWU49p4wLRmkZ9n4MDuQ/BAAsOHLdNHtfy
PqVq3SiU+87PdKFAlYLrSVGhQPQtP2qvjLgw8vQ9aHzvDLTwVH4ZUKTyBCjweepyFcM2jKDTIqVO
KKh2q6U7lI0/raZGIANlPg4ZdHkCw6kA7WRttBP1MQsJAQzANpybz1Qja5dg4CIEWMJfVhvMQmF3
Jea4GJhh+GGhmnKJLcvnqzU9GQpdgrQVh7xsvChKfiOE37ahh7AZn63u01U3mwVCRDxZ90nk5CP5
1MEini2zcfFDX4WqHrJ16V0R5Y/wuUPosxtn4lOyqBVi6l44+AKezMFiO3RNtX2ivE7LW29g6i1A
R9LiU1lq/rb9qEViv18IXOellEoW7dWgzrTUY76UtpYQJYi/eAQ1TBnpJkMx+ETGUs+jPojIA5kn
/UEDF1LsyqACCBgVl/jyW9ktjLr9VxoXXVZKUs/1ii07yrEtgQoxjJyFKiS/jgtnIZxTRKKmDaLJ
VIrqm75LIhs97p6o4DHM6IlLHGk/zi00zOLrKiZMP60+m1aTdk76ku0VBLAZxlB4205B6cY5xSCI
eVF9zzsVo62ld9YCalpQmc35TIRcV2ZoskPvbEb2r1z4X5+s6Ixl0VC8DwPLn2/WoLQlZz6VZHaG
xYc/b+OzKPb7hahCqaRQT/EwkcnPdf1qLq1taneFvqup3kLKflwgmYghuhtaLJeifDWUyjHUEen9
3A7l/fZCUSpxJ0Y4rii2NSCo7Q5a4sd5Y0d9MC03Vavb26KuA8UP6/GsO+naCIOU4SE7MW+H5VmQ
0G0u/VYDyNkbeN6dOF8ULa/hDUr2Vw8kqqnxEMTKGBw0yCpY7DMUXbtTeN+vf3cWJotHH5OCCIiv
w/jZWBw4gDtfiGcVxpLrvzFCyGun3F/71jcKy0kxi7snK1Kvn4NniRxCtOaQDksBxWTdL9r9Kuy2
l/8XoddZAIcJVV5H4MOESsuhyl/YPLv1Rd5Xb/MhvS2+xqBm+0q3AFJOx6GDBM7oQkghtBzQmHUK
zX1KUQNQhuNQoc4kvVJyoAKuY7nyuetftg1HeRyHBbmi9YulQIUs/zasshNi/teKEcgiNW6U7fUN
eOP5drRlqMSihiIVuN7r3Rie1ux5EW8q+aPSfYio7knCbjzrjlyk2TIu2Kpi99bgVcygnm2IPcTT
7kStEEpFA8OlKipp/X7Zr+lzJB9n2bdEjUA3ShsOF1DuKjdih+3TWeKu0FYUxgx/htU86U6yMObM
CiLy7IOqTnZfRnbVPEXdLrKet32O0ob9fnHSGZnQlSUrgFEz+a5ZwT2qUt72i0euH3hgcnhQWFM7
tyOzGNi/jF1yqEV7fug9xZFt8cuwkz5V3rZWVBTE0+6Eelk1JbOgjok4hp/fCZ64159WR/LaYKSS
jZQReWDIpSHNWZVKlRcBpiRh2Bc1GZbABpPDBnnN/vfgNGDmoS0u5kOdrYqdDlKA/ExAmI/aUFyw
oKadMocDzDeCS3EcnaZ1Ym0fu729vC4gqI0fxirQX8SbCIRxeyqmvArlmiTrogICVknmpOdVO0a6
gdKEcrbscZJtHQ84Wkp1Zlw16VkMX25RCKLR9SrERO1bIzwuxmLXtW/Nr9vGvOocF2K4R/JVL4t4
YvlbMz5V7e73uvouvs/hUaOb4lKyXB0ax50u8zDS2dGqx20lKFtxUcrYlvJSTugYjqOgXW/1fAWr
+q1KvQ5SYjg0SuYy1WvURbuYBpLEvta8FPmHjmoLuw5IFybjAGmQmrEwRIhJQORR2ew2ER3Kl+Wu
xd+24ui7khxsQQplul8g7SJPba2LcDf5r/h5hVN/f+mPgvSbyp76v3OBE/XQ1x93LxTlgEnM2rYb
mT1rPEgYg8OKL0wXkNE4q1e5uAYQyEFsXYWDqRbFqZqBsZG46jpWfDfObio/bbvidXaeC6U4eBAz
2WyXCDKUu+xW9gb0KEp244w75TT57efua30oYlu7p0Z0ERuZL8RIZUOQxQ4bTZU/jeW9So13ob7P
AUVVrUorML0WJfHEcA2Ecfyz5eEJBqyhEaQIfU3uoPtWnjlT6yGzTARI1w/f8wLxlRehkg/ZlIPG
oHVndwXtff/F8FjVtbqL3OLlz9yBr7uwyj4r9AHSQIm52NVnTKS090XQuPpTaZcfF7d3Yo+aTUgA
FV+FUef6NBk6fCEPD2L7cQEnopnZGBRM2ZISxKFGm3eT1RWMEiJo9+H8/RXb8jSWkXTmzq4PtZOj
5ps6gq8/tlysIYccqybreoaKI1fJnfkIRnKv85HhVcAcF3tUFTbl+RxqDG0cS0IHYaUJZnptchrT
9Ak3IZCJH0OSSoamChVWrPEmT/Rytwhyf95Z4PmXchQ5MTtqMbF8hFB+IgmKaCQz0qAYWFT9cijc
TJTcJG4o5djx+9OF7rxa/DASS+qavBuA85Nmt2DbAUlNb+vPo4Ohx6icHySH6tRlILslUX5/mpXF
sLY5+E5d8dDv152+L/YsRf6H5wk/syAUlrWI2UndypGdrm9F9pdCxTbUKcmPIYnnrCmshQF77egB
o7CEb9wIhsOuCwU4TguiApPwd42LP6S0SnON+fsYfjDKxI4r4uCn/I5DjUJT5HbqIcDI/akp7VH0
ZuocpmRwCDFUTaxFCWRUwktYfujUxE6FhNhAlKU4ZNCEUkjCHEKGDHdg3TA+W/PkbkMDpQgXT8jt
Wi9qCRkylr2/WfqDTF2BCTX4/o/UGtsmYdX+BWhS9Z0x7v9IBT5p0mUSDt2CfR/v1VogovNj6YmM
LWEmvvGjKDWjiWRsRUW6BZlf2b3hqYpYbmor8kMJpjFTFzQIsqcCq/NYuGp53WuCI8dmVLKpsxLR
JLUy7PeLqFyS5KyrLQiMs6OY3FYRsROZg/6Mk6pu6YqooeCA2yVRsfTisOL7SafYVi/sSlBIyhiX
uzem+HGOqZbc66t0lsdtmKQaE9Nk+lT1W9JXtlB45kzodN1mZxnchtGzDi1TDYtJ6g6kCa/V9Fuu
9q8A7acCt95Ki5SR4LXTS4V0WambdjwTmbJtS2l88VpjGZaRCrBUjgNsUZ0lCupKdLc35i9ufWdV
uHNyaYsZDI5QxfwgPOXPnZ2jXS9R3QR1nIhMs9hOT1Qdwvb6aDytijo2Zicw+tJoyOxI+VZORJKW
HR+/dmq49ftNU4jlLETMAWJFt6tpZ3aNHVpBWAfb1qMUYUt4sTnnSBBQRsGWSDgh2LbFkAIcSgJ3
UK4h8r4x44/DmNDDZPU3kfJ5WwfKzXgAaPJUkHRIMJHQqYRHJZptsXzdFkKpwe363JqXCs3BuBTM
N4pwjDNv+/uUEtyOr7Jx6hBjsjes2ZaG2m6sHC0cFJUnoQZfiyatihbHBTaLZh7AHjxSFc7U97kb
tpxhTqvF2E41M4jkm8wg/PV65kv7sdu/34wvHBajyiO5WiBAetIDc8EbT+4KTm/Hn8W75vjPOBUq
EifW5vuReiHTmJA9TNht26y/okhQzP9SJOp+wQyzseG/o9yFjDjWelFiNK7xcfYTTNTA9cIcbNUX
d8MN1Qf1iyDgbEWm8YW0LJHEfNbhbYo9uvk9G6xY7lYHEw7cwkcXsPNHzs0zpMzgRJhWRjKh6F+q
DCz9HYr4W2oMJukbHBAUlpzUIuNbHg7qIbkxbiJP8Mqb6Ni59WfFSw/FF+15W7NfPJWdLcnhQrIU
vbywDdW6gyc7iitnbhWorm63H8vH9pD5+SkNqNZCyiM5tIiEbNFyRpvXpOlxKVEGFU94WqUIOSk/
+alGLQlH0WR0mYyeL39jhdP9If+MyRQoKY5c7eu2NQn04IvUcGdT+q6DMTv50K+Pi051LBF24wvU
MH3dMgUB+rDxzpjurHrhfrQL1S13rBEL/Byn8Hb9tK0Vc4GNrc1TrKziKIMMFIu14CKqNghLhp2g
mralvKzpE0lxShmR/X6xt7tqAs0429t1qz2nSmibbfJtW6NfvD/+8Hq+t3pQ2mFOQ9ixdRdPwrQh
QXRUkAHqgKtup/zWOIoz6POUKr0UrokUMTdsARxoGsi/pVS33HXXMCVFlg3TBA3De7NNWTT900o7
hyc9nG1DvDPIyTLX1+YshAuGojILlVnDLXK+m5z4Hr2nduQlJ7W2O7/ZmzfWvnrZXir2xZ+d7yyR
w8RlmMy6Zi3VYbqTx93YxXa7BGJKhEeU9TgYFESwlEWsB34SXrI0mNZb47cKCbWzJhzmJaLUrwZ7
Wa/bvSwg/bB6+UiE3YQafF2VUC9x109QQ887DE4LMKnX1nUihiGcgK+rSkZ0pKQlhBjyMVFvI32/
veS/QO0fluLrqjA9Vs9zAbnl2dcPJZgLrVtrtaWg2rd2Cm43vCIRrwqU3djr6QXm9EudRXhzw8wi
Yy8M/ig9mzGB3ZQIDtbMdmiacoSI3pgcwfQVjJ2e8j8Uwv6JCz3WVAAflgIhrRVIy2PVnnKVuHn/
4r56Xh0OA0AbhiwUS2ywzP9yK+2Mx653VRvRkSPa/d9oLBuJE4iyHQcCc6aIJcZMo5A5+ZCXhaM1
laNUv/XOc9aLgwD0meKZ5zuNTV3eaq3ixWr3W3HkWQQHAWq/CHMRQY8k3XfZrSj4LXXxJkzFV1JJ
cptmcQ+8FLTy29SMfwuynrhr33nEJiVQgK+ostRRW8wWuqiB4peudDPvTDf0J19yUjt/AP119Geb
lB9r1kuTlg+sTGJe78M0UKr7nLrFUkpxOLBI8iJKK6ynineadft7dd7nM8DkQEAoVnERJKiQG6mt
tEehOTTSfUiVbP0ivvnhaHw9ldnV0ayyTnNrh3TFQcLSFK+MXxm8r65E4fX1u99ZGocIQpSGS5+j
uG607GhX+ube+oA85B4sK0iNEH5HOTiHBUOkdZkgQDUQ/h3afTfbjD36n+Ct2bPso+DGxLFKYR5f
WyWGqdTF7HV+fpu89SjtQrcyPCSQ8USX79pAN+zwt16FzkblsEIz5zbO2RKqC468r2nlVT3ROHv9
wqlLmg6SR4yx5snPBmGW+0VCSNL7Q27LIMZuAvXe8HSEwsM+PbC8OHWXvu6bF0K5PTCt+v+SKdYu
B4sNGFR3y92MapPCLcnphFe95UIY+/3iQGy1Iu07lpIw5HZn6veS1jmmKRPIdBU2LqRwG8BAmiNK
WO1Tm0jPVoO+Cikigi5KEd7t9SIVFlaK1k2JM2V/G1npixRuUHpwR+DQNXKSsvoVsXAH61Ean7c3
L/snfwrmL+zE+bSaqaWFFgZk8cEhUxy0tvXSNfIK+Xb5rcbYsyi+FKfEXOlSXGEvXVi8GOmhXAx9
YaHaiK9XQVzI4R4MlxK0ixVDdHDt4RhM/dYAg8g/M6VnhfCz65HxhTT5vTvDfHlRsFlWYqAHyW7d
YRDc8ElD61PpxYfBzn8rML4QyB2ImZnMicjSxFq4z5V9GfnZ9PGPnIKvzsE4gFi1GohoQfExeqF5
m0ajPZiAA5nIqpP24+BAVzGJN1exWunRDNi0w9FG0a8tOYxlqETycFs1CutUDhhMCTQpNVsv1BAK
d2wU67jrfFA+fJ807JKH49WT+GK5OJTQBBSx5Iyyq/e1t+gmOVhe8doC2t06IF81CLRQObSw8vZ/
M2JkcO1apekjN+tuG5DZZwMw+JIcUYqtWOmxXn1laLYcd86kK7YSZ8FQ/yH48ZU4S95E1pLCdrlW
/K2J0UHNcgLECYvxRThClOVjx0BcSUc7jWQPDeL+tsWIc0LjECITBaWDmyO7q0/3ZiyA01m5KbOE
8GxKEw4XVgG0rBWrT5HMvTneNJQa1PfZ7xfn9jStUjazigtdyp+r0TxaElXpyNxzw7f4EhurSYU+
nbE30VeXFhiZIa5ubX0UwG0guDPVWvyLgwKZalWWdU3nk8nmpA1RlmCSp6xXX8HZ4FeDdkhRr5cP
b6EY78oIdIRLL/mr2d/EZftbfnEWz/kFxtM16com4o7V6Mzy7HXN89qq7u9431kK5xZpKdTTYEFJ
A/2QIt7z+3G1MYGF8L7rsHAWw3nHPCZTGKULElripzI+9upp7B8TKmX6i/D4LIY7LRJZsPJRY0v2
0B5Pmj8FuTujaI4dGDGYowMKv697/Vkg0/vC6xeMXftneG0hPCXd6xoRFLrU97njIfo/0r6rSW5d
5/YXqYoSlfiq1GGyx+P0onLYVs5U/PXfku89Hg2t3TynXX7wQ1dpDUgABAlggc7zMq/rRpWHarnP
ZGzK+87n9e8XToTEsquQMEy7UZY0sKf8o1HruTPQXHLjlMkhxJE1q+e5nqHMZRhwcqpl2UyJHGKW
2RjCTrPXqbtW9lKi9tMavxZ9JwnmJEL8chibzWa8AkOHAhCjez9k59ySPNTJhBAsPuyV3NZ1fL/M
SdDxzgsTgtaPTHKm/UuM83vTf8VcGzkwekFXTBs4VHXqU415Ioo7Pi5nEqztAzITkRmlmGi2STbz
bgacfkgfm7Ntuss30yOn9F4Lhi+T7swf04OM60S2luvvGxnTWY0o+ENxHNWz0/EvVW47y/T+svP8
l+j0dSUF8zfzoTc7DKv1FjQ1gXYTNA1H5icn9M2v3PuKlARJJpbgD5J2AgX+An9QqOfSPtfq+zyT
aOGeekDNUAtOCGXISwlHwlQsURVOE8dTFHvgJ4peUld7bxz6U3swSmnV8c7R8AZutbrNTpWmzu06
mbnHDcz00h4bHQ0GJSa0SFzQ3ma9ARJUYuCsmYcGctWf8lP+Q3VAZOwmrjK71OV4g5IxcO64izd4
gnLMhj0vnQnBGqNww7g7p9UcXFZAGYSgDlanj0nZQaROeVTb21DGcrGjbhDBxBxMAr54TSTcYeXQ
pGZLsDfWy9SdwnlySsO7RoZXDOEIioyY2voAjGE4Z8pdJpNhf41evy8cPUqhJHXYLvzXsArGRj/R
c0l0s+fituskVi2YSp2XGcb8opbGPHANnG/dQUW84Ren9F19r3nDXXSNL3gDKjxkWGgKnM0CoOb8
oI5BZB0bWfGTZO3E6gWVEysuYqydGh+K4aTRl8t7/0uBhJD+jQyCr1mKZO5oDhmUo/WM6Va3i1cc
UU7pmV5+M7kR9zFa+L+wTYlia6vgG6ejxtNoFxYEM8ubYvkUhhj//E4i23pcX5JN8DeIeexyyYDR
+Xg0vUe/jTtEznLAmRSQm76S2JFMJMHdkCopChQsc2/Mn2lzoMUhnSQuVKYOgrsZF4z7i3R4NDOK
3aQznFrmDP7FSf+2VnHcSzqgUqs3IYX5Yj+Bt/gYntT7PihOWoAHM9/2JZu08/7yRgEF79BlI+rS
KiigGqGRfZ0QoHxdhycH5TkKZHkXyfqJ3cl0CaPOWoVbquGxJtypyl7yYCbRApECnvNCCzN82ouK
xOkwIMr4pmiSU2ddkwuKLXLAD80y0WYBRnpaH8iyAz3ogXxKyaqwl2AE39C2NNd6DTCF3bm8eJ9h
em7ZfjBkdwcZjuALFpoij9xDBdIMExDBzT8/dsnXRkasKlNtcc6LEdb11Fa//IEasABd3S/WnemE
TuSSm/ROFgHLxFp/37g4A4SqjbFqQj7d55Hfzrc5/9rKdGHnTWZrP1RwCXyg9hQZECqqUicpzm0y
4rXv/UTuyvwm0mWTSmSqJwQLC+2SkKwxVXrip+zcHtcUKTnKKn9khip6hVAZSDFj7eL0lmDYfS85
GyR7I+Y6osqKQZSI77PwTuMgOhpQV5y9Q9meLDJZjeRPI2IGVZltGYaYVzaamiJ9M4K67pwsToeY
F9PPPOMp/7qm7xSQTzuXPequaIbGTIuZKgXwW7VLYzUaUg0hKWlvddMpQ3BSfc9lw3f28ru2voER
jLYp64TyBnKBVQmXlByvCk750fDHAHVUGuYKhX4hm/S361s3mOvvG4vqFt2uBlxmvcn+uhiHofl2
FcP9G7kEq51TjrFgA+TqMDBpuQXPm5fchcHihs5yVx6o5LIn2y3BfCmPCqbnEKlLj1Xx2DQn0rzP
pWNkdkOhzcoJZtuVncn5AqWYD9rZCNQjKoL86nbNqVx1R36zhILxzmHezZYFMGt8TsfvY+wZvaS8
YF2WP6zKMHVckKmhUbFsmKd1RLiFI8MYbmpuOFZeOR3Sr2Dr0POXywa164s2WOvabrSOl6aSWB2w
SI7HoBduf7j8/X2tfpVFMNi+rjQWNuv3qx+YQuD086NZyIacyUAEc43qxarjFUQJDwp8Ttb7pS0d
hLjr7DZLJRhobkU5z2egtN9n99ek3KC86QPur9nd/+JlaxfPpJploAIBrFOC9SRk6ZOshfUsDyn4
C9Gjjcm8/DwGWoBy9WuIOGzdIitfIhoPLXHygUrnKutjDivKzj25oaMXXdHU+gZC2KcsmvK6WwCh
KrlTpx8xMfWytu1ajgUhmAXyKLiEt9pc46mnmsIGilBr/tQ85Ebt1soxz0NnmiWP57tK94olhtsh
bRetaVv4a/bAWNDyd0TzL4sjgxDu4DMk7LMaEDpMn0SJQwfLJfb7yyj7oSOzTGqY4E4CherbVUsX
hdhllSLsqRz90H8tztmBZY4eeSTQMAO6OS4/LkOuG/2Hh9sgCh57TebxSI25lyl+Ut5ek9iw0Tn7
WyJBDxTUVWqFFsF0RsMriXWLAZWnvxJBDLJiq7VmbYAIi6q6TZ+cOrxiXIbYPT5fpRBn7FimgR8Z
INZGi4rXbqXe0vAebeESs5Fsh0jyopmWMmSojPKmKvoR1gl3oCUSXZYJs3q7zUGjMjoPaZ4gFsjR
wUp9ZflM01Mio7mWwayibmDqiKemsgDG5F+5fqvbk9+imIP//LutWS13AwPi6ZbawyrN9KCTO9VO
jnX8PCYyZpxdD7BRgVXcDU4Z1/NgJcBpaox4M/jjgkEPFjJql8XZD3g3OIILqKohr0MOVeONZx9A
6u9PTv6tvMlUb3FBpuyPx2uK7LdGKtaLDISmttlBNlwdSP0FMy5VJrkJ7Z4HG7EEP7AkgxWqEyAm
zpw6fND69zEy0Kl1Q83/vcV9K41YLhKPQ4gCEaxgqbv98ES0l8tbJNEEsVYE75j5Ujaw0bL4bH+1
uq9cVlwjWSyxVCSfolBt6eoFjNQpU2dUjry7L/QfofSiLTtyxHscA29tmGfYGMyQPWQkRPaCfDaa
0u00lBqmo9OZ7bmZ0i9ZVXggzwziJHPAMH/NGf6qHyKPS1LmPERJEeKF7qDz2xKuKR79yxsn8Uhi
XYk1ILquZojaTV+ojpAkdZv0gXSSu5Zs9wRPUVftyBoGGGabQdJiIlv6ZIHVLKVnegVZzBtdF7wF
nYsJ9ERYNrsubnUrus+sEAMZZPkn2coJUQLPLQtTJSBSoZ2XPrDL9xUDy7HEcGWGJfgIxR6tVm1X
Ycg5sz3datz1BLysBJITVqRzAWNA1uCmxcE9Dbbu5fPcSTy4RAqRz4VHVtgwDVJoUYs+IsuPtVMz
hhIx9lNRrwYjUroY4UJppkKOIL+dfc0Hp+cp5o5xNwcRUin5S/HxivF1W2UTE8bahOFfxmqj1FLc
rJoCbfiUKDL+V9kGrb9vDtp6sEfbnICyzMFSP+epxDxl+7P+vvk+RX9MNpmISHmCKR/WE0vPIX++
rGQyDMEFEEytNzDjBRjEOiQKc8xovk+aVqIEsqUSrN+yxgWj6yDKoLZ+NFg3ZJBVa8viEVMw/cFq
8zk0sR3RT/6pPlEPVeFugv7SQ3y/tpXNxyv6Zd+omeAG1IyUBQkhVQRG1NnWTiaojXNFNodH4tPE
jswqqu28XQWzk4+gyZ1ilHaYgZZ9+itVEHsyNTW2wH8FGIsbx7jmfhOXjyWpj38Ho73V6rnDzJ92
AcyMKHGc11bcyvp8GWNd+At3RUu4OHCMAw45PLKXpfldHWY+WJMcVEd+WbrqVJTZcWSWY7L0dBl2
N0QBxw+xVIMZqkoEi01i1YjCNuNgX4BSHDM/DtojOa2slEUQBTIKnl2V3+IJ1hsWdjmkKfDWBrrC
L9Cw6U1P6mFlva7AulAdp96/LOPe0oKLxyAWWn6YLi4tWZoxVSro/NjdRt0HRl+0pXVAaTTqQYPR
YYakwWjPQW3xBCdrkYwZ8Qy8VFe9KpqPllke076TaOWejW1hhJ3D4MuFzZbSIVedOC0/VkbjNc37
sJ4knlAGJGyZyme7n7t1/TLMxONfhmJxLeXeGp4u79Nu0dRWIsHlxvFi6unqctc+Bc1fjoqrPSNr
7cV+6MuOwt1DfosmOl97NmdWAK3zl8D8Sb20xGBpx3LXdGKYrLQSBxsdbpJXCJl2rNq6OSJZa9kW
jeFMwuJRHZxo+tTV3uWF3AuSN5KJ3bBRtTL32dCMsjUcHRNqy+mBVWsJ31GTXdj+xYH8ti6xIzbS
Vx7lFPI0fnavgtR2xojNW+7HR/MY++md+uOycP/iQV4BBW/carM1RBEAtS+GEz8ax8q1Pe0EMTtP
D7Rjf5T1SOxvmcUweUkHzYT4QhVGYTlk60Wg0J6Srnbt4WBFMtZ1GYggVtURM4wJQEaQjDSTy8zO
zRRJZcNeUAM/+FsS4ZSxFqaFbH2RbJunZcDgV+3j5d2RSSH4PsTUZlqv8UVrJA5PHmb+yZCNG/kX
P/EqxfpHbEwIiSMQTq/Xar24MQ9WAKoEsF17IXebU+5jfp3E08qEEhwgG1jYJmtUS9UP3fiUK4+x
rARgr1HC3u6M4PusupnNssPOLL1jH+qgOhj3xp1xJuhhCv2/2yTB85FqmJi2hk3FontaC18bou1M
lV3W/sU1vO6T4OrUWUvRlYV9MgfPflqnvqXecFTv49FjhypQPFl56q56q6iyRChjmhoRAOOs0q1w
yXGAIAHbvQP1zOWFk3xfrJCfzTBlCS3wfeuYsyDsTpe/v6/Zqm6rhs4QsViCFuhVBDZRq0TNROWk
Md4o6wDDGTHj4UiQDZO3Xuwe7Rs8QRM61YyMMQReXXReu5TuUD9PRu+PscTx7JrQBkjYmS5qysmO
Khy2gwWivJeQYmrUKHnj2Fc4FSkxVTd1jemCY1CysJhyHVdDcI6rkbdOOFnJxPreaVtnOS8+P/QS
3yDFFJxDlrBpaAwEtMpx+PQrX+ox34wd5W6t52KebGDwvg6+yiioSGkObUcwZdeb049lelYWSXyy
rxKv3xdUQk8G3BYUrGFmPy/YpThF3YT2oWY/r9L1VyBBJZhW8Uhb7/HZ6LWtt9JpFIcwKNNflNlZ
IKtH2lfB33ji03WElHlh91i4qn/J9AoDLhJ0pUmKGnZXT1NN28JEZ5X+0pbN0ZSrVob7NzxQl8SH
hH82o3dojXOY7B1+V5gNzqolG5zKGsposeCJ+uJnaZ7z+csgW699UUCeTnVVZaYY2C2V3dhWy9BB
M9+1yDOT8WArdwxD0y8rwqqw4s3XgMn+B0cMfMo4NssBOLZ2NpMP/XgmNHFUUKtkV/R121soIfyh
YW4oBRj1QW17WLhfLneVLJW1f63QbMNg1DZsMBu/3Zk+0eJc48CgDnE5CG+8ylVc5R/1aQRVEGZ1
qq7ltbKKsV2v8IoqKreCLp3GiBGiVOqBjqkTmV8u79K+wv0WS0zMqFXHlCxbY6Dwq8Uax1r5GD5d
xtj3pRspBFVQwqYb+g5rp39ZxzqUQYzaEwT23NeDImCnq3wpgnrYKaWoCFmF3lgRtzt1ahW78wg5
5dP3YryCvMc2NgCrjW0AUPbS0g5D11EZfcjK28bwTXbNyUrRYmRRgjmgYo5paHkU1waCuab/2pje
jJHb0xUMFjauPqhM12xVxeSTt2L0E6FhwuE6y/gFTLoWebHS56ELZl3iPvcDoA2SoAF9bYwYQYRD
IT6pgY5KcvTUoWxvHUPBPNkTwK5OI8qiTEO8Bfrvt2JNc5vExXqTjAqwq6VP6Edsq+CyTu96t1cM
Rt5iJJpaVst63VdK251j08HUW5CPYyDL9FzLGGIlAjFhn4oqRZ/96t/iXHlSVQxQYMkPqIdzWaZd
Z7ORSdikbtE6ja1J4Ebj36iSfiipRA92z54NguCo2yRq5rqFIJme/Fjnd3FFc1Er+KMzFUm8s8Yz
fxw/GyjhJA1RtmfPIaB6Oz9049dGyV1cHMIlO8xI+MjGzcq2SHA5SB8OU0ThR/sITIj8k5Zqp+KK
iUmw19+KzQS306Qxa+gEmcLynwlhTlfJsiOyDRKiUNOKopytYozjF9t2c46XwcylssoG2WoJwWii
MkNr1wNhLlEQ5IOIHGGb5NYg02bBC7DcWNJlfR6eUfWcgqXElDFOXV4sJtL2l2OI6QMtEJZW8Uhz
30yZa6FYTzqa91/c5382nol0C2o1tWxOsF6Yp3DKMCXC8ovbBTwva/+XjOfl8sIxIrgBO2omxNMA
s+eHunwMa/+ym5Etm+AEwBw5lFqJ72MQp29+7fLsGFsfO+OK6ohXY8G1+62HbmmBQfEKdqcqH82v
mnmyY+8aQRgmKWkailzFElclyarYWJ/2EC6izFkLYmu5nfi7SnZ87u4IJlBhOgdB77FI8JtOdCy0
AYWhpvq+q9yMvVwWRPZ9wa8MdmHaxvp9HYy+hL7LZLWAu/a+EUBwKxj6XFdpC4ACXWTmQ8ceNFuW
ZVjt+Q+HbzDdRrCEQZpiDUGXD4kZGnjzGF3iLp4O/u/4PXOsX0OvtN6h58pTTuxceFHQHC8v4L58
r9iCyQydaSbqDOwme7boUUGv5ni6DLEfRG/kE83GJE3VacCA0+/RADGd1qQeGJjtX2xz1/Vo47rz
e0EFA1LzWI21EoAzf9eWj5qs+Xjfq20A1lXdRNFDHU40qvB4RPRg7S+sDvVxuQ+f7Qc94AfZvVe6
gIKWT1OVV4kNeRjoip/rU+GvTe4a9frvBA2U5UHKN7ZnV6u5mho1DV0X3XZJKcuqLAVpRUqOOqiL
enORxGx7Wr+FEDSvMZKCJGYCJj0OKinLdLh1KKPbXvuhD2gJ7FIn1Z8va+K+VAZjNv5+DTW8wrYp
4JVtIkCCF+Wo1WFAW1VizHvBm4kC4f8PIdYZEMIHS6GASDHZaVEf6+acT7c1rZy+eCkqyUnx654j
uo4tnBBfl7ndLEmEfSJPI9yG/o/FneIQvXSf+RlzGG5xR/Wib5hGHbT3uZ8flOCvVlSkiI4nO+xB
lwNiMDM7qOirQyh5lZ4gQbReiten9Leb1imD2rVVvM6vG9AcyPz17q0fLZmXWvXtj6W0NNsimm0y
Q6w7GNtZsRoOnNEtT5NXetMxuuMOO5R+9HxNztUCEwfeYyzL1MU3GZSjGEuLCSceI7GrkNBpEtQa
tLN3eXv2ApYNjPgIE5VkyKfQXqurIoelz+Fy32o3NP96GWbvENnCCFqYoH5i4Ks0/dKNTjMaLqEx
eFMmXcKrvWfAWyDBZ/RVmoQ2XYE6ejsMw12iLf4Vslh4/UMLmA1uDEHdwixLqd7qeC9F8L10d2Ez
u/ry/e9AhFtERLoS0StA6lB38/Qh0t/NystljD1PZG0EEZxdRbt2MRYLoVd4WxZB3v8cS7fAzMnu
0MuefHb17BVLzO+vtKvllEEeVt/V/U01fgxxqsuGTO2q2QZFULOxM3ubLMZaKM3TQ16VSQB6qO+8
Q3Lj8trt6tkGSdAzsKrrExshT1zXjpIc+0VSkSMDEEKikJqJDlIuKHL+USGfm/6q768Pvjra2Jj4
6j/QEFkSiyIvSPUgb9QjNZlkjXYTxBb61f6Dscq4CYKamHd6s2IUNtry6DHDuJpMc5DTQpecjG9q
T8NsHAEmCsLgpMWARM3SlCyctp49oGuBHPPmkKTEidLPl3d+T8e2OMLOI7JLiygFTjP5DbnBS2yd
SPZGBiHsvZYRY84TQFjh3ZLfmemtqksgdhlYtmIIe6MYetgkpd562mEKiKu5ZVA1DshrpqfktM5X
qR4SzzrRH7KBqTLh1t83SjHmZppj/E6LCQ6HbD7n2XlSJFeWPduBzqFyAw8XlIg59cpoZ6SCNCTo
NC8bEJ1Knl92RXj9vphTx6RUmpMR35/xKKrrDmlGZ5I1fchABF/GezRo9wQgtnrGJAKnJH6YPl3W
5dXDixHNZqF+3WI2e0H0CFPeNWAk6ICoPrP0k159zqnH1a/ZcLYKGY2DZGNEp4NpEEbfJMCbmsE1
cbKR5d1lifbOtK1EglrHTE2a2gSCnoUOUo5OhAEuJcOMRuJSCpqKD5fxdm9eW0BBnU1uGKnNAUie
wrt1XnPozZ/Vw3JmB34Yj7JiVJlWrF5ws2M8wnPJGKmtV1Q3GX/Islsqa3KXiiQEOEgFYyZBDpGg
3dmHGjJNR/JDGbzBN4P5aN+PEjWUCSUEOwqSgFRd1XC2iKPH94r5qWglNzsZhhDs6GU+ln0KDFrf
kfR+yiPHiK8I2ja6INKBsZmkST0Ao9a/q+YPZTT8zrgiqbnFENxC1bO2qTgUQOeWU+Q/1it4rsje
yiWrJRKAcfTQjikDiqJ+oMu3kr+LZJa66wtM1dZtdJ4zSyx8QZMhxspR0nodudOrpyW65hDYfF+w
lAwZ35lPS+up3XFCV4Ls+zvxBk6XdRiDhUdSvBe8tcQyjGbKFhMKxQ9F8Rhqz3P8dbZkjyC7MCpj
hOISqCNj+hams5YubpFRQEM2Zqk8ml3jtJOvjJ8u+7FdGMyVoGBvAcuAWC8aKzys9d5AOEA+Z8yN
+sEx6nuS/O/XM1xbXmGE4Gni6RhqM2D4fL/qVfO/n8zgYwCJJaU29kTMLGtgN616u+68pG3dob9J
xsrDQHhJYLtzbDKCF2t8f50ELSZh1ZxnA1UH5Pyn3hlQ9a3GKMM+KeV3Go2oMbi1r2i12iKKKdli
4Vo15qCGLdWftH5Qq+9GJHHCe0XKbzAEz9LTnucoAkEG7mUJYpzP7q/WHrf9aTug1o3cIriiH+AN
pKAOfanr6jxiIdN6ObXa4GQ89dvE1eYrSpXfIAlmRHLQiqF6GIqRnUblMM5BrEqqGtZjUQim3kAI
oQcKDigvQkDEzSdkm9fRYaj5Rdtq76Qykq8d//wGa/19EwZUim1hFjmw2uR2qL1+CkIZdcuOf34D
IfjPebSySJsAYShnyv9Z4lRiRf+icMj5qnA4FP+/FSKs8ywMCRCK1slPPFi7ydIgc5f7MnYrlEWD
SkWSpN9ft1dIIdJIFTw7LTEUrkvPUXxUihtb9S97UhmEEGhUtZUtIIhBMdUccPqgLMeESryoBELs
WY1IhNFXFiBSTXXbKjxRnnhmb0lO0H2F/r1YYtaJNC1yPzNgzPJAWt0x24eoudNSVMjr7uVF2z1+
zFcowRFUasajBSMXUNDbvsuL5ZjaHZxO+bxEpncZ6tft7E87fcUSXMGSlzUhGbCKSj22ZvYQL2qg
DAwzUyw3VnsnrpqfkYrHeRpKXMT+xtmEWOjJWIt+BY3XGFdmGy62DB+64pG1lVunspv9ulZ/yvcK
Ihhu3tjlFC0A0Q5Dghxhc2A++8KeDDf1I092IdnLdMFPvMIJVpwYOUYTT4Cz79QAI49KL4YN0yfr
gHeYLJAxd8qWULTgzIwXZjWw4OGrqatOwz/R8op7KkN7oa5TEPmAs0hQkZkP6chHaL5ddE4eac5I
vl3Wwl0xNgjCYVEmoNkp0WDndX2C1BnSWTZ5SixNYle7TnwDIyjcFLal2ViIG4w8u8FLyS04WPzL
kuwGQxsIUd2MhqTGylqvtkfWHDTr2ZoDo8iDNDtqzdnisoNp7376ZncEjdMSfJOOQLRUJ7mPP/cv
/Kb5tJynn/Exf0I/pkRC2SIKKtcrCogNMZ3Mi/pvvfktt68JWjcrKJwYZWdoVYnBjx4mZ4IB5Q4M
Nq5FJW7hssJpYkFPy3XW2hh67ZX2QamOWvlgDKfLmiCDEAJIBnafSWmg0wY4j5tv3PAM9fnvIIRz
oouzIVY6QICMpFAbp868tpbcsC9vt0YE468miqbjEhglO+SqD+bwv5NBMH3ObYodx06MoKbKvK6+
s2TTXWQirDu1CQ9Lwru0iyFCopPTsKAItpeFOZfNXiOC2Xcc0wjtAlKEdu0Y6rtu+jgad9S6L9An
paKP7i/1VzB6nWWTnazBSGEFw/SuJb5Rvvzdxgh2Pk0mXSLMrPB6Tv1EM5yhi3y9MP/KJ//R8UW0
rh70df9p9C7pH1QiiQ53YylQBaoGng1MJlLtzciBYKx4hbxERhyKKVzcqp2QvfRa7lyzYL+RRKI9
kmCyGIZGQJPHr0txZ/JDF0mMcd+nvEIIPiUjeMPp1XI97l9An1NV7+l0zZ3gdb1EWmu8VvRLawCi
t5/N7EajsUOvM8hXMQSfQtMYZXYUGG36oun3Siy5vMuWSfAp2TDU9hLh3UNX/NT+PBLPkhngXjaP
EdtQbRxVFkVNyVun0tghpv/xAluBCi1MOnCzu+SW/aJcaCRx8v7VEA0CGt59URgoPq4NfdZ2s9l2
HjhS/l9BWIeHde6MwTT/GsknLwnbXcINpLCESmnmmoIrj0cYCdZZZiQ99rJmZhmIuIZFXZVjgeg1
Qm+7HvWunb1MspzErvdnGjEYQZXKH6VZatXoWbE+FlngyS5Oi+wA270XMuS/DMT99h9FUhaxKq5r
q4NJarcIMT+sOSnoTmO2F6kvl13MnjNDQtcm2voECpqBt0oXNRUjg7ngMK6SA3g4vKIj546UPpFy
Le5CaQyP6yi50f6ouDFJ1Q52gnshXcedjPecEkeb4Q+uCJNgQYTiNRctn+LrYZ9MTZpaaF02Y+Bk
D439zbYkPm1XllcM8b1w4INi2TEwaJp7OYYLUrUJss5+x5dBcgjIoAQPXZZLWTQTQazRv8zFc68U
jmLehDLioT3L2awaEyI/w86HZaGQyAZ1SG6cCvAGarLn6d3L7BZFUDezzFsKKtbVx80+XqM8xc9v
spMZZEHoThLmqT073YIJHkdbD+l57WFX4uq2mke/retrIFBbr2tgJGVgrX5rPkgdsGIYEkRN6vuY
vKuV58vmubsrm+8LIpSzWaG0O+48rpkuWCBcK+pOLWuCyzC7OmaiEM7GYyHK4QQdS2qLKmhY7rwh
HxyQ7zq8/KesbwfpGbeuh/h2gjp0tAuj5N3+o7ar40vORg1AeMb3UXgFdivbS9wJg0HW4kiZK9i9
ym7xhJCzbcquq1Xgxbc2ssdr9yC9Jyd2h5nsx9C/YhAJQ1nEeiisiym+P1XKqPQjXXNWQ3ljaNkT
M69gRl4PHWqBmwktCuJWKXweFgzsRIanQdY9Wjwjij4yTAC8rBF7Z9AWRnAHhRHbSzoDZgbnlGIr
jm4fev2URnemrMVzT/lAc4EuQsTS6z/BhlAhl+mEIcPfZ36nHOypcdFRbGrHyyJJcMRoujfDseS1
1YLUh9xoYRX0XMGg6LF2syKWlAXv2e1GJnFcTFL0apRRYI1Z9X2pUj+OrBIXEvbp72QStimtKsPu
GXAiTbkZo/Ex6quHkb8fLJmL2A1PtyIJrg5T/+o07WxULST54xAZThbpx6LSj7nBb/Hqfy556CvN
jwWvE0t1Df8i9P63llDBE5p9rpbjCC2hD0vvrvNxYjiOMRjBaORgBmKQ+tZn2dgk2Tauv2/u+ZwP
HYjUsbz2fJdphxpFDaaMIHP3TNxKturtBqScWFZkFhYWjHj2Sl2DzgKlcwa3uV187Sh74F0XSnTB
Wzjhom+ZM2noKlM4Vn5WzXcpjSWWtu88XvdK9LqgsWWdDjcY0wItdN+NUTuiEgot6DR1EIP6VxgB
+ptQ5kBwn2GCRDrRZ3sew9Yzs+csSRx9/Kj3N7Os1H9XGTYwglRNu0xrF3/rMdzDs3u0npWyl8rd
hdtACK6wZW0xTAUgEP47dIox/OKlaQ8UyTQWXF60y9Lgafqt1oUpZ2pewJ4Ms3+cetttiuJod4sk
GN/VNs0GRxYqodE+IOxNPNoKM0Bq6WX0qeT3s/rushi7JzzKQ34DCLvS5+ixazoALFrsTEF50ldq
Vs+tm8whgfFfEOTIRBI2iY92SyYD2m3XH+LpYdYl1iP5vsivT+Mo7KwB31+6Yzt/48o/kiWTAQjR
XqcoRqtWWLIyd2fEYao3+5hWGyRuh/b6/6p4eFfbXndJ5NkPqcpjsu5SpJ1t5ZSrh8qUHLm7trOB
EM6ncZyGCsypKOqtnxobhWHJQWUfMvJ+vKJEDD3Gv1VOX9d347CnykyVHmMQvF7/FNup0yt9YNay
EjGZZosFXLwY82GeIFD7yTxMt4XPvyWH8hh/UA75mX2mkqvMHksJ5pGiUMxQLfLnXPZUH5usAAGC
h/mDt2qgflpTm7YHWvyHGd4I5SnMM/3Luri3aVtMIX5hIbV51E84Keq7vD+Pza2qHTtMQOykDAV7
KriFEvQjNzOddRHEa7pbRDBd+6kMP1yWRgYhKAbGYmgsUiCN2fZuTXR3GDS3jf+5jCJbs/Wv2Kif
TatM00oI0pu1G2bUCYePow5GR3Zr6BKl2IuZt4smxCZJFtZlyEYEC2AGpCNI4o3zaHxPh8+XZZKt
nHBMhHY5LmkImaxe9zkLmqn2aS3JA+75va0wwlGBm1tfdwm2BxP8HpRkDJYkdi/LIYMQzgYSjdzW
FaxXZT5X6a2lyNhjJABiaTxm4thTumCh4hgjKoJMf7ksgES5ft0CNsoVltRu9QxrhBmDGA7pGvpd
R35q2W0tq+/cjXs32/Hr9w1UNCv6jEYMhAaxax90dNQqPis95UNxKv35mF3R8bf1b7/87QZvMUFN
ki8QrVBBRN4eFvI+0yUqJtHjX+/uG4wsSpCgtYBh8SelPPf0Q66NzuUtkmGsv28w4qXVF/RKIj7Q
UUcIKsXJiIK5Ww6XYSSmrwqm33fTyDUKVW6QpG2yLCBD4yjqszlLkhEyeQTbj9KoH+3VMWvz5BoM
JUPEjUaJNLsgKkpJ1bXqBGm7t4umgc8a12SU+WJ6uKNbumv9UyXvL6/YPgZqWiwVtUdUjHX7eDRn
RUPLz6zchtk90f6RkunvG836REcJMhA4p9/KUY0RNWYdVdfgKkDg1hxCinHYvaf67aEgjmzO5a5I
Gl5mUIKEdIeYHlisvAgXBcu2zDe9+oMZXiR7/tkXaYOxuryNPk993I9ZjYYl/mkBW2J/UHxy6itn
8iuwPMva2HYd3AZNWECtalHXEEKiIm8KZzBaX2ONq9mgyFJA4Iuptd5lrdj12JqOiVyYamih4Pat
eBkY5sy5gx1lyXiM5/HWHvvgGghkVVSMk0cuR1DujJt6xuiAQ8E+JeG7gkssdD0YxSeD/yPtynrj
RnrtLxKgfXnV2upu73bs+EWIs2jfd/36e6ozNy2Xla4vycwgwCBAH7GKRbKK5KGKlr//fp92OkHU
xv2i4/eXIrTC/EGdvFDHlOUW02oMX8cDzD/JQzshZVZSUYWNQyiveIUqXiWh4lyG2Fbss0hU4CnW
ehXxKSAybRdlL8bs9Kxkx/bGnyGogFNfZkNNK0AMy209344CI9bYTOKut4U6OKI0/RdsVF8Hd4lg
DjKXs0Jv8TCjGl3zGNjKnOC7eStZg1LnJ8jRAJZ0kEp+JcMB8KJudzupNdWb0S5tUFW0DGVg7RTl
h6YojVGLC8AkuFIHR2reloLhtVk7RXkgpMmbWmqIMvR+nL6GyeO/KRsVeMbTImdNSdasvZ/ag5Ds
i5GRkNxcJUk2QHGrCqCuo7alUEbDyLsed3qjBMu2sFzzhehHWWhfFmUzKljhULvR9XzaqiNwJhnD
gjLcB3Kz6r8ELJ4BljzUlkx6WdVGCJOTNhhJDRJGVZ/v+iB3/k0cameWIAe3YAQYpYi9VDtwemiN
Q2QLLILyTRVbrRtlogsjXCo+BlBceCnnJ0yycPJe98FGnwFooglOjIqlzABQDM9JGVrV9DDVzlLs
0fURxq2FOVVaylg9xibRBKBBX4058lE4msmAEfKckw61PY8zy9Bt4+iSpmMsMP+hlz4p+jFseRL0
fG0dpKWt3PHBhH0UXifwF2VOcM96l2Ahku1cxyRaX2CgImLSYK4dMFwg2HOiv5h7baCEWhdA7K0b
oNF8D6IpaaLnAjr01BpzJ4XRFPTrePp2WcO3wytZV/Gvoqr8qVF9JUpvzAtfg+vEziOr+0ouWjFy
rmPqap4IInlWfLVFiGMgUFBAFUAA6XjHAJlhtWQaUq49eidMIbhpghu8p5lcfZXcRuB7Tz3kqR55
6VgkuMGKdl3+jyVHW8Zq/SmUk1fTWSwwTr21S7ndT9mRr1/DXDnKLPtODi999tY4lKev+BnTfTuI
nJe3fT+bOR5m0DwsDs/haNjF8pT3Pxi7uhWSrSEpBU34ZuHlBpDxDzUDj8Ge1zC12Aq8wibP31xq
SmFj6pklnJj+QibTH2ttyQlaqZXaNIEucPgAVKxZQv0whFdoYdXlT5cF3TqI6F8yUM6DhPcHqoHM
SKY6LRQUDxrPTWwLxTeJ1bq2GdKg7EHm0dWIf2jCmTqZeEzBgJqEn6bSJKlFzgF3lIzeQ6f3+R22
8OtlqbYuIWtE2u0sy9KVHBBFwWuUPTc+zPEBLsiM05oRPoksLMrzSJUetyi+A29qgoILLr+Li29F
L7ryGNh99ND3j3kX2eoS2XKW7asuNbsmBRXtXiLZtNkZ+30x7ds+2U95YKGS3opAwZxgIo5hWL10
HLlDh0rxywu0GduuVojms+E0Y07EEvs+cK+dBHLBIxpA+/hB7gKrG+6V7ioj7Tef8kC1+Ek1pd6/
/AXbB+yXUtDGGRVsglKIWDYuee2qXSE89bBkideVtwtrQsqmjV5LSxmqZZYWXaoB1hGGoDY1sza1
+mSwpPY4Jjfi3Jl6o9kiaNmqaI/2NMZyb5+ys7CUAdMUqR45JO5RylaYAlIZ4vzQ/dWD31pKymbx
46RnhgopSfGXauHtwhbuJQ+p+32/4+8v79+2TT6LRNmnoQjGnAsAluffM/k4N0+p+FA1bzX3ZID8
sGbUUbPgiLlcmcOZU8VMjwFXpCCaA9FmHR+ybteLnBtOGMrwDUOgGWERDSkbeGMiE9pUELFoKHR8
DzmEYi2hBFG0Ej/cSbthJ3mcJ7Jp2WjloHHId6xEy/JwwZsDcFqHPDlldmSnFtgjd52pmq1f3Bn2
9Pny5n04EBQmXatjFNDxKGjAmoOxX2TyTeWM7mwnZmOxXRnRu7X7psGoOGycFlSsSRCwandz8WUM
GNLQrpL+fep060ISi5UCYSK066l+wN3PylGfmH6MNlk0DnWKs66qCnkGDkYtHbWXHnSE4pP+ObYI
XXoO0hTDE83UNm5ZrL+nt+BLK0idbKMPRSnOsIKkrA+bZhsKDndsKXvR5I+5DbrpQ/SqMo44a9+o
I45SO7BJSpA3M/ykv22aJ4YWko2/JBZ1qIO0qoyetJrLXudPlR3Xpoyp4Lwt1TjjluL/DZ4qIhhG
qKNgSNL7k5ZEcp/w8yxa6l3zWIF8FvNlsWnTNbsanxzaD6KtoKi1S4MelaU9oIjxyB2MYILx6DwW
pyMLhlrBFiMKuIFINLgkrso9Yu7ZPAebmrCShnotKNK6FcYRMIZ8bMvP/Z+W/pxO1ur3KVPbyjEX
aS1+v44aMsNWmF+jntFW9CH/ToOQtVzZWdQRF4ZaA6R1Kp/3umN9nZ0GhfAPLUYP2shZ2qyc2OX9
QZPxe8wCl9KOD4Epe+Gu9/CSh/1BBn7H0OxNH6Iauijr+EOhe4DakR+CuB1FSzFHZ1bNGqUmJl4O
4UEMT3DwmFztOZt1Fz09TH/U8jMsZRHVpR+SrABs4ut75aD7mYnje2zYBMHEhl9Coo5uVIOuN9KR
7pc9PjOJxyp28aNgKVbjhfaf1vD9VJWzXNTpDTAaulATyJVHV3H2qW4/M/Zr+0CdAahzKywVpqYF
EGdyBTf53JrSLrCne80r7WRf34So1r+MuAkIUkEyTQThDF30lKZg9tALWbR4wRvl2ypltDduni7w
16roPBE3ZqJoaAhppqgEgKd7vNN6amJKV50jWPvrHX8orPTtzyVaA1IagSxwVQl5BR8MUi/5lgu/
X/79rSOF6ZPIaaID6eMAlkhNlVAI8Pt8D8bwr1N20P94eBrRszUGFbk0oPMY9Kj+aR7Ax3vQ7flG
8XA/MKurwBrvLov04dZH41HnVUwLzFSugKdr1mDzFmhKXjlLfiy/Esrh5YmzuUcGJGsZqW3Ka8z6
EAxAtk7gJS/hq36r2wNCJgVPJ4UT30Tg57cvg5LfpI0FeR1DJlrbGDLDI13XE1p+S2l2YfRNlJ7+
6ffp7iRO5cquJ78PMp46wLy2KDYvI9CPCj836pcE9FSZItBJzAwEQ4/NJC9tHWOMUlD1PpaCwTAN
H6g0aTBKC/lBLEp5AJj6NFvp9egNhC7vPhOswQofySCL5rtRmcJDy8h7buvGWUpKHaeMF+QZAycs
voxMnvumLTfj+P3ySjKloxTQiDlp7EOAEAUU9x2o+THzzubBHy7tddBCpXb0qtyyWmNYspG/X0Ub
qZSEatBhUTPha16gxTy05OxPW7HpnaPciKyIQSsYkC0KrnruG/oTLi8eSwgq7suFnq+iBUL0oIoW
KrsrvgmGcxnjN57jrAVU8NdH0jzPKkBGS27M2cl30jPc+3Pgzm5odZNZ2tUVK2JiSUYFg8Xcp4pA
tkdddiMoNjvVleuHy5Kd+BJ/b4fAtvdeB2pQkmX8DJBTdI6uY8mGaLUZoz7qUO3Sq2k/H7srlESc
MgXgSmaYEeYXUFdvRY5TWRXwBQWGLz6W++WNkFSVVmAvXnTdXJMZNaDLdUQTxCPWv52BD9Nq0HYR
yEEG9Go61Mm3NHhLFe/yGgtbl/KzrUeDwvs1FqMgjsURR0D0Zm+wF3u8154TuzskP8gQHtGMXfko
7gqP1buybVhkwdDRCbsxYibJ1LIsOiBrD/KedFviVSq8CnaKJ1idhXoulww1Ue8b97LIm95thUud
FzQxyHobA7fvj9pyLypfLv/+5msD6mh+CUadjRYDpYMgAUDrCKVZ4bFDtlA+eKM5pd++yC+hhUHC
tyynvXkiz6g0KVicCa1cBlCWpNvr4+eke6uST5clY6wc3duXJTVqezqEdOnszNl1Lf6NuVyJQDnS
wRCnEqNm8EDEXYX5PUxlyypF2raWKwxK34UslNWWWMvlATwGRwPtTKUFkozYk80CeT51l0wmcz4L
+fIPlmyFSjlRrYl7tCxCMnK/XGzBnHaxN1hkpDR79vd2mLpCI6qy8p1ZlgiilgNttMS9aAm2tEts
7Z7cZsEXt09eWfKxdI/yo2FVxOpExEMZXjns5vAws/q/P2TBTr56JRTlS4usUwW5gfKhoNSWMZg7
rsAzJgpmK5qFM+4GDqzv1mWF33znXR1llbIVXRQWkUYuSeThkDPJyA+iKNg3O3Y5RpkPaxUpu1HU
IwYUElMcpH6Qf+Hifcaawcs4wfTwmcEoMTeMmKZo2OfiM7uLgQVAOcxE4UtJKwEgaVc658Uai5qN
sUj0PBkljDBwswHAoI27Wcr2XA+7KrKmOW77RcUQVF4U8O5EN+1ptVQXUZrhBvEwO5HVf8ds+2P9
nXPy0Sw+8XZj5Q/JU36j3wdMrSOL9MFarLAprUszo8fM9hS75AeecQh82Zys6joxK4v1ALq5nCso
Suc6TpDLJYeYS1KYqnhQ6gy6UTLiqO3D+wtGoCM5cYkXPTYg0RChqFXzqu66zgNTaRszCifT4F+i
8E4r3EK/FgonC1ltCR+qPk7WY/UBlF6WkVYvXIAPSM3Bjncud7PYKWa1ZjbmA5iaN/qk4OQU79is
c70dRWJWFkrfDBBeq5R5zPK5z2WiSwMmLSxgzpn3lV+5yyGyNXALCNbot/aEILK7YmePttd+hU4Z
zkiaDCkYCfrXGfmx5SDbgR9bxBfMfuWxKFaJMB+UdwVHKa+qJejfIiZGzg95/jYGX5VsXzfiX6nU
CofS3LnpBqHT4chlT3Kjzmpr03Aqh8y0qr+B6dKt/rRS+qRDZ0TaeFb4ey4gbrVLb9rwwLOm12x7
mxUApaR80yWSQHYK1GO2YUZWjF7R0AMdkRM//FW8uAKjgi10acVRQu71k3gMhp0R+9XMaHlkqR5d
nt8p/ZTHHPZIvRpsrNtN6KTe194OP3deYTHTfJvOZyUSFWVhemwLSiKI1Dr5Ne9kdoVDbmWmMZ+e
KUIbXWg86+GWHJ8L+q4RC7sKtvqEA+e/DBk7WzObx/F7dMNZwa55lr/JKNARHH6nFRanWMwRLoyT
plFmZeSkwggMIKMM0BO/DA+LjfI1JL6bHK3FqrvIpvAdYyF3jKCItcyUQWnzoJWEEmqK6YYWafws
S0u3e3exZLd0UQuCmntGIMZaZMqoVFMBCvQJog6JYoHg3RZ61PZX3ReQjzpiYrAUl4VHGRchHcLA
KCAimvHAA5PuhAPp+xjghwVLcgKzQaI6vvmrOPqswHRVkTQOoJBLIKYgXLflYmrFc8P9+LftoyuH
sik1QNJ52r7/OG72sRfuU3ii2pcPxmeBca37QM1BGU6dMjVoFy+KKIJY2kMDv6ffhj5S/XZlxcyE
4WY8s1pB6nonGnI3oY0OJmD+MoOPyJDv4kBjaON2cLhCoQxNJhiBMHAnQxN46TN5GUWvE4pO9MfO
4bwUD79w56heZSXWGEdep4xNK2M2VCdiJfv5Mc9dsfwyZscmYw2dYK0iZVmURSzCGQX6VsZP5jS0
Jm98kULWIz05RBcsp07ZEbDFirNYQpjMD/ZkOljq96A9Yj1Vbl+HV7tFGY9ci0DLEQIn/9F/kkSz
tVCy9o1/Ee32KNrT07hjvRtuPwGtICn7YSRZpzfEfhBWJ+DhXY38yVnKVXAT7Rqrsto3pv8j5+jC
gtJ5la5u0B2bADW4IrfVyErvfqaU28fuinVzYDl3Oscyp7UgtkTGEbkwIp/01h0Gi7uTLB6vhjmL
iObETnVJPMqMaOJSpiOJ+H5OQcbkczvHtPC4PUVK0aPiEr4u4To/To6CxP13GBhXsfsd8+mSWJFL
X0JZma7M5SzAiO+TBzRis78adhhe4Y9HNDa8cjYLkHWDoCtvVGztLJKX4NYRf8AfOSLqLzR32WnO
ZKGqDhVM2UFD4jM4sCfrbft7Q1Z1FDqDD52ydtxQYejegLuTXj4U/X08MPwD6/cpo8ZVGdg3Yvx+
sPCWbLxl4Az4K593FoEyaGoW1SWfk/uni/IH/VPsGPfqkVyB4s944rbDgplE/Y26njEp82YkRWs0
pzsvaosqAdpqgAThwXDi3Yx3hNYtvpCZKpyvPFY/Zju3jcQsCzP7jqJ4/7L82/b8/CmUBVTyFkPD
yA7mxaFRbyRhP0mMXOT2c756xqBNnqFPogjqh9PlRXJRP2tFN9MxdeorDQ3A8S0mbX8fn1nXmN8E
F79wTzU2q/ibVxvMJ8+AmxwXl1CCCPe5f1pYZjpo22Gdoaj72TQsQr2IgJJqn4+vxjLEOMvOCuev
WXNXNLeKwjgZjH07XRhXsi16qovTDMA4ehGylyV/Trj7y6qx/TJy3reTmV9hZKMeiV0BjPCL7i1+
RqoIhRsSGZb7xM7etLtol7rJd+M1/wa7bjPt+m+c5XlZKfsyim3IdyO+AA2I++EFaT63teqn6pAf
0U/pkPnKDbMPiLW0lNHRJNS/5ERdh+KmU6469ZAzh8AzDNtJ8NXSjqoaR0oIDyndFH7mS25hx6/q
bWdyrxioRIag/vtiUlanUf5fZRo38wU3Aocl6qHx0oU6FZu0VPWF+T9cvbcuTGBtw+AtMERjLi4F
u6g8J6sKHFTiL+5wK6B4zrjPnciVP1fgbApMyVEPOhJ6j5fVdzO4WwNTpk1r+SYviCuuDLPwNbfS
TQ5X/tJf9ponWaRsj1ULtvlOg8ImFTPcRQUUl5SwY4Mm/WQCZuTrd4oroLa9M4cfoCCy2ZVnm8dj
jUZJqIOBaBlkoAVgW74mz5a1bIqfkYXASBd51+AxOnHQevTt8spuHZA1LGXP9RENwXkGWInvLAMs
+LH4I4oy1lVq60azgjlFPqszoi+lyKkk6UEuUZU92M0j2h8epHvjCnGyp7qNNe+YTmPrZK5RaUue
TGElkmo7Ml8ZNROthRL+tw4qU9rzobHA68BwwSxEKnithZj7WWqSVodZCC1FYvVbsBRFpKLSCbxp
nSJhKbkDaOa+kDPI4VI/2ooFQlubVOqETJ/IUBORyL3avyjWxTwhOdukROFdr+JOitEM6exe1sZN
+3I+cqdgawVTiEGuayJgULHtBH2662OUPY2Rq6b98dNlrG2bsgKjosUi0UY1JTpJnvTGL/NT+xTY
oZcgckSds/qcfReYw9DI/tNXirVGUjZFQH9mL9cEExyBwb7G8L3skPuNOXixzXpOY6oKZVMSMco4
TgAaeWlufDDsVUdYbETfCIkVpLZKF9xdOAusRMxmmLiWkzIrgVhGykzWNiNdQYfkxrBiZCOCb0RR
C6e6WhJz3PcH5uV46862AqZbdoRRjYacACd+hOGWbosyveARDzXIrClW98Q68JuVBmtAysa0VT5w
LclUZsc5M0nXyYJLIkk29W54C+ZHK2QOVGRYGbqOXdCHaijIw5QiHzsJM92fLx8NhrWm5zJU6C+Y
alKzw6HpI7kZwDlb2gvrlWszpl8vHWVUuFzmqoZkkeEU7sD5uOP97Jr0Bv0PkQtryehAUGxRpbcA
K2rsyk93rbW0Fs7CFyOyJBQiic9ZzbwcflxHWRQJlSEeJHVJpOsKwrCpumpAZNjqlZWko5mqx2i4
l3QmN8FH8d4jUedNFGK1iSrEueTRRHI5M38lfQ0TBiyKdvlg2D3DozMA6SyZFgmxKNYA1MTbcbiq
lz8lXCEkIqBrNXRwEogCeqLfe5yKz8e+IqlccDK241VR3las8ZrbMpwhyN+vvA14OueF08miNZ+G
4WmuGPkF1u9TOlfwpaop5Pcr0ESnd4LM6k/e1q+zAJQHS/JIGzsD+qWQ8ZBKJqGlZNISK0vnwhok
hfuLDP/7XaH816yKKfLMpyM7O2VDqPNfY09RTN6evNQNK5uVLNlwYu8hKSc2YZy3qpHQQzGvMBeA
XHZip3n+ijIn6Yfupja7Y4e1cdRpClRd02MNG1eoscWlXt6zHCT5hfdxwDuh6EaTMdf5NOewc4lP
fFS3G91oV7Ebgoj3+YADag/S8aTyPE95py7L48ogL2KyJ7hQxBvdn/bGHnzYTE6mzUVbQVGh7zjF
ammQFwYj9OLktg4eLzsl1u9TBkGtMwkWB/FgnKABV9gxpy8TRbq0VuQDVuYgKBthSjQA1MskmIP6
mIYp53FcHzsBCF/U5mUJst77N6koG9EL0lgO5FVEDIodP1e7JGGNfCZn8pJclJWIVEmLOy7C00/D
X8dFnJhtnb5oSb7v28aa5Nb+N5EoGzFhYJkULFjHoUPNi6z4mDj96TLEx+sIjs9K1yibIMbKMGUh
Vi0J5B98qeENYNAKM1fyiiHMNhKIa3gdjYMSzdiIcVFpLbdAqpbDouZmUx7ipmM4020bp/9Cob3p
2HBGiWlYJBJSUcpJ8vsTBl5Ysll9+pln0dE/47AisE3/sYKlrIM6I13LE+UzOiddKhOTpAr5qp8H
xiKSk/NRA8/iUaYh7uVSb3RYuzR7TpLHtnv+G3U4/z5lGtpFbUFrBTl6ab+0o6UNx4iZLWVuEpFy
ZR+6ppOmmTyvJ7Gp/qj3wnOKjuX+ZblGqYuVmNN3/lm7ZSYZ+c3F08GopsuSihfL97ANNJvnRDxi
JH6Mq9RkppaCB5P/IYO6retnJOpUzTI36XoKJAVvbIRUb3gr3hAhI8892hLIcEEONSgM3d+2umdQ
ytcmKrq4jBGgg1RbmvaoRMcw+RrWPSZDfB1aBkHGtib+QqP9blfXXJlmQJPbY96+TjmjToj1+9SJ
kotMnaYev19UN1x7mDTG7zO2iGawR69bKzTk+4P6NldLV4pf1FywLx8nlhDUcSpjbqkMHSCZ9H2o
J7PKv14GYElBPmB1khRu0YNhAsDcDvs553fVXFv6oJr/BkM+YwUz4lIU1xVgwN5njtk1X4cWZzBc
EUN/Zcq7NoleR3UOEEN7y+N9K9ZmPeyV/nOEHlWZkSnaNthn9aVsQTyWjdQQiaQRPG3SYpFh7WFi
pS2LQpyFRNkCqaoyTSdPpxmq6ZbCX4prfnFVFmfZJgwhj9E1EOph4OT7LSqlWMEoNniGIbxXp0dc
K+1e2aUVx7AyG2UMiBhWQJTK6QVo/XgBQJ2to4qHpEtQv+eSkV+dZ/isnq7NI7SCo1Qv6aJUaUlP
m8bdxPJtPLOqajayE+8FovQulIwoQbuJaJVO7/BOYcujlaLctz9mDmeXrLIMlkCU5qVVKPZVBbha
s/j4YCwvl8/qxmPQe3lohcNTrDbluOaRHgw4n5vUU7wF6aS/ecx+D0W5nEiSArGNIUuUu1ETWXN4
jMUv/yYPXeQ3pKn4s2u3/UESnctOQkm8pSHLmRbMziPG7tDFfnwf8OGUYvHq5UoN7idWALepbRKv
yKB4EkQdREvvz2lXFaEsTQl5t+7R2VSgAke7VhwiDmdHT5fXbss9rMEoJ1pHbRnKAS4QWvcy9bdR
9hynj5chNtVtjUGFpHMZVkqUEIFIdaudO+Gd6POu5PAHVqn8pu1ZY1FGbi7SBqz1wJK98ZOy4+4H
Uz0OP3RkS+eddCsxZGMtH1GWldtTK2NqxwFwurjPO91UtNsov7+8flsKtxaJsm9KOgVlGgGj6nb5
sGvzu8u/v5GckcU1AGXegoQDuZ922h9bQJlJZn/nrOLQ2yRdaNj5n9e1vMej7JvEFVpTkEXDFHU/
mE3NDfeKU8e4E1nlMbZ4l0yDmBLTsAdm3RJRAPp+tBaWsn2N0ecpBhGT69+ILqQCPSPNMzHmxDlV
T9Lny4srkQN0CY8ygFk/d0mYA4/khYBqlXfBZ2E3eqGTWxImi5nkfznL+NLahLlz+V550mjmb6Tx
guSh52eldOvd5c8SyZm78Fl0YWNU5uApb//7LFLYCCpRfY+U9F1k14kduCo6N5u7aF8f8lORA39g
3YiJ5Jc+gTI9XKFzmUzeLvg9YYpKT0xR/wN/+Vbcs9pxes6tNqdlPBNRST68vxbMEGxLshP43ILc
UfMJ/E6IWpnvgYxjSw+KbUAEqzczxDPk5SBVizMwJ4OyTi5dxBjnHRY8g2ijZdygZwcVYty1jLJJ
0RVBBc/O7ZCjeWnPKFsky1qudSIBzHh/iQezTzpLmLRjUSX7JFn+uH/znaUwKMvU1hwnLRXZutzr
qyOX7OrSv3wSWB6DbkuMwz4e8wUYIgixSIGvgMeguTIl9K5dN95YOQxA1hpSFggzSRYpFAC43MwW
11ukLCx2ON4CjySpKZAPyq2+Aw+CzyqzYakkZYtqQSllXifOPpVnO5WHwESiTmXY922fiLkrSMKp
KIOjdGRQehGJ9xAuuMs0U6k1BZTPfGhpSVAzrhrbR/sMRelH0caZGqUcak4bkPYYcruYUd5OdszH
utNH3WQz9m7TZgmgSIJkILymS/uSQQFH5YgVFL3Rkl7iHSkJib3cCs3gqNzVfmfxqH2XzIbZqLBR
VojDsMImu7uKNQwJIwKHhayrF3jgdrhTryabQ+29QbKrOSpSDG90Cdne+KjuVN7sGU5jOzJdfQG1
swE6MXtuwhfg+oOyqdbKSl+3Qet2P3h8ycxybCrSCo7aXU4YjXEIsdixfkjkm3ZhT/jcKCl4v6hU
LKLG5KGxAwZhqFXsyW2viTduHGTavPGIog1mneSm0q7Eos5/GRaNUanIEWgdSCV53kzx1te3OPiG
yDgfAktfqRM/lVLVTBJ2jNTd8E7uTC6IJq5PRLxe+ogOM2fwOJ/UTLPKQxi7R5ehLTyGMw4BxBQk
YfLnWi09o2wrCxNMRv/ysWRIeTo5q5PR60mgBS02Ufb0feHqfuO0Ppvacvsic965U1C1wuHkrskS
ULtawZO8H734tak80r42efOO493LQm0a6xUYdZNpmw4jbgVsXZ59E4XbJGW8b7F+nzInUZxFQ0BU
A9m+Qyfztpgxm/42o0wBc98xDAkP6vRdOZv0SQ14POOT2VVk+Hv+FHqEALLz+mdWS8e2wp3BqGsm
l03DgOGcuIvlD1oLtvLqBp1d5uVd+Y0OnFHobanzaREJk4Biqh7pRCqtDmXVhIdZ/4sHaGm1etQO
6cUiTCkGI1l9AT6kOP5cZaCY1iKGorHWjfz9SqsrLusLgcR0UuSFuIlV181fXWFXklCWPE77/+LU
Vrxack9mjav6jRk/7wplxqNab+pFxlKJr8rXyZ78wgXnMip648fArO5BXuip/7g7lBnX4+K/hF48
oNBOGo6YduvJ6cLYnQ1GU+KhzqJRJpyTp7IaZWwPIWxFnmiXYfg5GRPO6urbNgi/gD5cCUHMleWn
Ep0peSqXyY3khPXUwNA1usOtHBKQnJF9SnpLhamObClBObQleYGpInJRUCfMPSKFwDi1DENE3wFl
QRhLgQT5/zW6WYR1pjNrv7THw5+OkiHlVKsdo29+QtZlqDsFWKTF5qQ9itlRYhFnshaSsg1dEwaa
SA6tnn+ajcKSBgyUkWL78rpto6AojEdOHm1qlO4Z+jirAiFrU/nHFjMa25uW2fu+eR0SfmHQY4wU
IdamlDyuZyjPKVwZo36SyNRv+8RUH0gDPL8TAwz1Nmzxz5lvyEadoakXiNiog3IhXdR8u1haId3r
Su2ORcAIT34TuZ9xKM9Ux+MQxzVwCIsCmvu9KTR1v9pFKIHmLP1bD2Y20VQPxRN4NTlXvJPvL+/j
9tE+fwDltPp8auKRsCbqXWJqbX4I1YhxtFkQlEIaKGIVW9IDnwfwjIVuGgnD4P7GEp6loBxVokx1
NZCOmDJPnaVeYAgHTI7UDbMTe7PSZNvQBzdZsptA0UaGCWEcBYVyYWGqzWWdA1xR/KAuzCny27D6
RxDKjSljYwSnUrVIcQbxSyV6qf54WRVO7QMfnnBWSk/5rTIxkP0pIEiHx15CotfFpHYbZTCkyX54
zg4gfLF7W9vrO4zoxiNSaGtHjfUZW6UW67NHmRY+zsqhInSX5GaCPmPcSzKfTKUPfP1InkK7a4wJ
QYEyOgJd1tPj9sPZeRFoar8wmlpVWaCtpFaPM5ubyB5MQju53xf7kN3fRA7YhUWnef6CPBF+0paK
3uKSqY3yrfpIqMmjHb8LLOnb5U3+zU3911FRKYujKCnIr0lp/nIz2NmtZCe2iqqZO9KNI3fMlwFy
uC+JR9kXGXQAQ02qy0UlvZaraBcNo3NZJKIPlyDIJ6yi1DwWyq6asGOkNCcFvwZILUEEwyyBZe0U
ZWR6ju9AuQa9JK/FrVXccE7vGo6E/GjjBdfL58tiMcwKTWQ1Fl2vjingxMQX29JcFLtiVTKwMCir
0qBlMitI31nYufXUWnLkZeiXuiwIsX+X9ocyK+2I1uyeQ2Q3pIPJK/YiVf7UfOkQNlwGYklDGY5c
mvBiQwg78tCVitQKwXDBs1LwDBC6SFCWxoUzWoBUcoZYNTaz7LZSavufRNGo+COTFmMpI+i0kTxl
oGIuKz8GNci/gVCmoC3HdIgIhZNW3qCu16ya2Izqp8sgm7sviqqiKiROpPs3+XiJi37CY8/YZ5ZR
7xYR4aismloWM7Z/09SskCg9CzAEIV0IUivdpYI9ZN5lSTaYaBAUrgAo/cq6fuaDEQCEA6p2osdw
J+wmM0Zbk/gQfeptEpEGVuP+Off4O2D6waxrarlRyB0lK66i/sfcPs+seeXbyY6zcPRLWVyBfzkT
IRzJRuIF15TeUtyDEH7a8lth/U3nymot6QezSRrEXCXl0Gr1o6ofcmbnyqZXWMlDrPnKKyxhXkcD
0QZyOZZ2BmZGye5f5vJWMJTzmWSlTVsDW1MZAjo+MKwnVX8w9I6cww8GdIVBTNJKFLlWlzbQIEr6
aQShRQr6qMxs8J+Zo+2C9TrL1AQqntVlZc76BXAJeLh9kkZov5Pq00wFsxsh4WYhbprUlXyUF0qQ
DNUyGYBt+hzxsxktr8I4/I2xW4FQ1iHLei3nyCJO/V7N3oTyIESsxwSGrRMpA9Eioa9LCjAM6UcK
ovYJkxH1+JlLGHk0liWi+yvFsor5Pj3lJkhZBqlH5pDhDRAVI9kT3p5mo91In1P378pozut4qmpY
KaMhLF2lknWsfzRQjvoV7yWWche8kJbB+IbVPcvQDbrJMusHIc1JKUCAubgNebvtXlKWfd1OhqyE
oowFJ8eG3ksQ6mfjXnSLUj6/uK3xhDvlaHEykPEF254NWhVmNQBLQsqCjJKSNDFJHSjhvZx9zcPc
rDVGD9xGJ/A7DyJRJoQf9VDuScpF9tJ76YX0PC874T500IYM/oYWJC7FXcXuvTz1wV+wXRJlTHIN
s5Bi0lOB6/ctHMsx8EDw+wSabNQk4GLptW7nNNftUbHUw/xIKLpZKss4lXTpfqlGGV8TV5NOaL12
as1Kq6eSSY7B2kfKwEgBgsIa/C5W94IUEGi6BDcH5W1QWJWTH+XIzpziKn1m+IbtoEflDZBjKGiI
ozZW1+d6kkhrWXCVPTb+fL0cVNt4wjkxi/vcTl5Zq7l9gRTPiNSOxmEx62oAj4eZqzZ5d+7epGtS
wYuK18RklSNtu/EzGu0bpljC7HfIR8buCTvZn0G2CSJdRmy3vXlnGGrztHaIu/8j7bqWI7eV6Bex
iiTA9Mo0QaOslVb7wtrgZc6ZX38PZq89NEQPHOzHrZqjBhuNRqP7nJqNzdH0OMZ3peZFItV3EQR3
OKThaJQy+lGdufhJjdOkvPeNwBsEzsDX6Sv0EQ0562BT5uq7lt/Fo/l63d8ERvBV+imquxk6zHh4
QuDQIfYZ/1gWUUFt+yXt4mJ8Tb6IW6pJElBYOGaDWMu+2s9oC533onrPpkEaQS8tAWeOwR/Zs6aO
8aJpCsaJvkbxe9Nljip/ur5omz58weBPa20KaB2Aygc+HByVvX5gk0Pirrntpy5dhpIOJt1xh2K2
ro7mNJQiaQpkjPuh5wuUvH78BUKwhs20CJh4UJXaEIAS02lsruEKl4sIGBkpCwjLK+fCSDA5LToY
GUsP6BdmD83jGKk17zrRyNJ2IFrBcqEBbDYTrTFsC3MHV4ttC82i2TcZPdE7E10L/b96DV3hcTEi
j9Ml72PgRZp1jEYMLlDrJev/1XQ3GzGDOB0kGFR+WthQpSouxgXNA59HzBTAYVhal9mGhq9IvGpX
ihLw7ZR/BclVArJhaPtMmxWnP/4aYwBZ+lMMspBfcxmioP4Xn+5iIpdvTWbby6SHiVlpx5pfHfpd
dK+73bKvT/1BnGMJAbkkq5bjXh5SfDtm4HJS8MZn3S7gnGD3GVEznRCN24ihnLZ9bME8VkjXkebo
o01u2cmV+uU3UaFQ+PW4/WdpBP2y48Q2gnomuw+PSMl3PXKqyhF3em6H55W3cBtvrqpqyqGH5kCI
7TTV77F6k1PPkD9XWm5HfYDveCw6sHSJjtBtSw3sCl0xLc0i3Bmapb2VgFGBWar4cW4rdnzsIGKU
7HNU6Ok39el65N429QLITypmxZBOswLA4AvaVLz4sfX173/vFrz98rDC4mp+ZtWFnYqQAMWC7MXc
Ma6z1DE85aiizRoiGMKbx/az2QqR2/ZRaM5BawJRPg6HGpzbnT37JtIrUQPB5gm4AuL2OwiXLOhe
nIHifXw0PG1HPFxO/00Wt4Lhdnmga0OqgNXbUSD9hJJ5VXhK8fW6S2zmWCsMbm8XmgGRh4WZ0n03
aWQv0v6/AXC7WZ90OYQoKjpXpbvRuk9EfCubp/XKAG73Up3qEpWwSEuzt+rd2Oy1UGCCCII7KauM
5I0OqR+nlLy0/dJ2n4v58/VV2r6yr8zgQoEcNU2AN1/FUR/ZLFS+B9dsv9gJ2mAY4858kiLcSfoX
1W5urX/XL31B51sTzDptpJjFhSybfEvudl0Y+NctZIv04ea8guDCwdJCRKWCvodTp9ltkkaZTReQ
rUrWaFujchNhWLcKRapj7ONfA+UiAhkNkJ7XcI5OIfdz2x/01IKPV9TWKupMFvWuG7m9mwydMHIh
ilmMP6esKO6kI1re4ewR2AeVeddKgXsdYtukCwS3nzJFDnU0sUDAdUBTvfKJDG69pE6pltCnuQ7F
furj6l2guK2VFGYT0ApQZHkIptvAoE5DbwL0q1zHEa3ah/01BoQ2wJnMzouHwlPnQACxfZkwQcwH
ImpQjfIzwZ2F4Qfcl9jJNzuMHSdyg5P0lTLCH9As4P3fwRzWdbs2XX6FyexeXWBkPStMdDVi/cLw
VtIzO8KjhG1ZnY944mst5JKW9uk65uZarjA5DyzAuKG2JjxQBjsYSZ+n4vk6wGYwXAFw/ifjjC3C
Akb1qJJaljMnoz1GL9dBtjMjlObxwob/ZMq5nk7yKZfmgN0xiY+RigxtNk7KyNlB6dmb7OL3724N
K0zeDZMuCIwJmMlJP+pfManidHb0lQm25c9icaXtL3UxkYv4marXY0rwzEJId7cUqR0vQuE7dWsH
n6XOZSgva+dlXnlgB3rUPu1RxGOvYDKmAFkJuNizGyXo7Q+CjyZC4/y9gnRBjPkU1lEwe7qD8YK7
wG/xjNhBJ14VsV1t7q6VbZynhw3Ui6eK1UFzO21uWkrdQk7tqEFZoEQDdvdv2shXeJzjG60yDKQA
XkR/qOHREg1QblLBkBUA5/NlQHRwAwMg/Dn5k6s7FQQmUWf9Rnazq9qMXPNvJM2ij8Z5vWpVUz+x
5zH1cWDs2TvrScKEprTL0B5k/LjuIpuJ88pE3ucjc860jIGh/EnAfUx20b4T5ufb0f6Cw78wB2QK
soZ9K2YUNDNTzA3hRQkXj5Tpe4HNFmwG++u2bcesFSiX4eR6HSlSCVD2RIteB/1BemX9Xaq9fJL3
obsUjgCR/eKHA3qFyL7tantbyzTlMjOTVZNLDLSy1q720Dhi0ebNaLWC4q48S1plJmXvz0td2V0L
CT7BBORmsrEC4IIH3sMiorQAyFBW3gcgzH/Vpbay494Ap6su8sQte6gMihDsOFk1Tc6eDPyHYcam
lWvli5kNd5lcPl3/OlvxaY3AG9RHID0AzyAS3s7pLOVxblHx7fvnZPnaFsv7rNWCJdws1KwhuZAY
1ZgzHlW8vZkZ5NZVL8bktTW74ztqNaVNbwxBxN/KBdZ4XEgcG5CsKODsdGrdt/KD1frJIIAQ2sRF
RSuYRgzdAKP5v3ZrGEIx7Kyj6qMbqha8RYtM4sJhOI411FnYy0k94VUgsgt5T3vRwSzyPi4OmiRo
zFKHbyhg2GzvqlFUdRWYwT+dhB0ksucZAPp035PnZr7Ptdvr/r1Z4Fl9ff7xREamHRM2k103Pmvk
6HdQQ34YJbvytKM62MWXv1Gs2zqu1qBcyGsbvWgM5g6DT3wmEjBLB6aYNd6DE9nVyU5g5FZYWuNx
cSJHu3cbnf3hS/6zgAIZqp+HMvHA/P558tjbHTkYBxFzhOjzcbEj0o0FIlDwwrH2sQMcDV2MuiVw
dbZz+NNjbRr7I1anx9RpWdXF+H7GMtmN9TXVIYekSFBcwWDxkDSCnSyIh/yIe1K3eGzrEOCVIY/s
Eq/ozow+cFsnnbLr9CHdD1VL7Ghs5P8YF/nJd/Sa5QlJ2W4oU9eK9Ud57HydBnZMFnuKm8IOkvK+
n5fQ7sv6aKTDrRHR2b7uS9ub3sTDtqUaTM/1z+tdTSEI6Fi0JNDJyzyqChZY8Pt80hM3ZdKaLP9I
87fAeioyUT1g+wv+YQDfUxcYvazOGQygNLgrusnWGtwk5tkP4xIZI5447aE176+v2vZWuIByGx4a
KGM1sSHiRTou8tcMqrexaN5iK48CH8DvX4ZXP2AiuxhBhGGTD00+jK1AfpoJOtR+dBwkwWfa3HaK
YlmKJStIM7htp3eaWcwxCmHDhD7E6Gc+3SWlZxR3Yyyastg+PFdY3AE9JOOcImTi6mDPZ/Xg5Vu8
WzDIq0PrS3R0bvqfolHVMA1NJ7yOS9Rb2GKSAbD0pVRfA70QbKAPGbYmo2GVvTxTQqhMVO5wnhAb
kigeQOaFJ1LKGE3dAZLEFsRaGqdAJP5nrsfDcRsW9D3NXE7j6ETFfWl57fxg0v11CH7NfkEYsioT
2QDVAndn6LIFQsTRMjoV7sd18VUx/2GQ5wG47aNqgZaEywQb6sOiokJ+Gw8HyfhcDbLg6/AblUfi
TkpzkdRxnBiSDC2btPUkGrqERgKDNleMPVvr4OrFwnHbh9SYvyALfAAd3iN5UKmAzJM/8M9mrH6f
2zItRK3yqMbvJ8Fi9x1IC9JPNfk0BLpz/dNvrtcKiEtsay1TA1xzRqdWj+V4GDvQkBMiAPkQAXhz
uC2Tp3MqSxVQKGa4MSt8N+zn9+D/3SfZ4F23SfRxuB0zZo0aLrQfUVrfTeqnanq//vvbEeCyaHzv
SS1PY9inZ3NGz8AwVxTZ6oGikyCwFahxqk//EZDboJGeNeVoAHDy9RnEEmDnvVkMu/08vLKu1Fa2
hcOaHwpB3Dfjm0SlQMnigACz6CG7UPnhhPJFm0AmefKgqyLbjK6j2Fknyf+P1nJ7uK7GaQZj2YiX
ftnpDoWLYdscLZWLAxWuT8VOtLyCzUaYP61S0LaTm4YE3ejE8m2W3lNjsiPpdU4/C+xiUW6d6vIr
ygWNPMa0STTALmkvPTMOLvMBncUYQvKY/JWoECrYBXyTqB6NQWqAgN3RusivaumHNbY/BBaxL3HN
Ii565JmuB0GMs4lNb7GeDPNAnpTd6Or+jIH5+Nt1PJFJXBixmqYYuwQmtcXPsMHtW/7HuQr/jbjY
ERQolYctIKw9JKjQm5B9MzEWzWbfMmcQBBJB8OUbIWgKylsiIVBp8dNYfFqiQyzqrxIsGeUihyH1
k54EgFC09LAo+r4LRGNVbNWvOAFP3FyHhWRYLBo25edJWpxRNXxSZ04qxV/7Mn5BviRIlUWIXIAA
mSfFeDCMYjRUKfRIMRbQmCiw/mzml1A0O/uhxMD5BGVrvIoPaVvWcmjBQLrD4HoNUUl049i6goC0
4CkoOeIdSCjwJvINLlh0I2iFLcx1onElOhlQeFNsUAaO58Go4VV1MRfgi+YCROvKZR0KKMaSQgZm
b7qD35k/J7xGhmFqL4tdjyKeX/4Kwi8rFzxUCAPEBTtgyNhCP6tP38e0eo00CSOAM5q7OkjO7a4H
EFEiQrkIUhtxW40mPKf+ObjxvgaVmHwoT4uXebEvbFkThEeez2GssR0I89PJz++gr74joU1/dKCd
Q9PaffRpFjEsiDITvoWi7FLMtOVY09/pL9tP+S52wheCBwDpIKpff3ji4L6hxoWXRQJH2TjDwtkp
Dp07nPLjdCN5TETbOnbolLMOwp3BQvDHeEOYeBLuyoTn+1gSI9H6/P+HTuGWu3Hw8uFghHZ61B+G
HI0qTOUu9bvkoVU8cDzIgvjzFxHh8idwEUHtJJI1EpaZ3hYnsBLhHV+bweJpPLKW4MSWHtR/Oof7
a6UvkFw8CDBtUSQMctbnYxflt2WrevPSudd3yHYudIHhQoAWR2ZkLFhcrT3q+JjGY5DJdhOKuhK2
z6ULDrf5pc4qTWMETpcWD3qHW3pQUcHx+he74QLC7fbASGotp1gzRrxNoV9X3+a3Oabu8JrOyvai
vneRUVzyYM5WMg4tjJIzLwtuwuX79Y+zGTHR9YAOEZUaKj9wBPGmpe0y7DazQI200e2pOjXtnWnt
kkjE3LtpywqLc4QwjSariIGVdfsg+J5CQ+6/GcN5AA3DHp0oLfO02pbj2KZGAba6u564WagL3Hrb
FVbmcK4wRVGUpAXMSQ6s/xtt/LfqA5gZ0BfQ7No3UdFGtHqcJ6TpoJlzjCuFERylFm0i9O366m3u
04s9fOoYDWmG0XwAyHXjoqn3NY/vkpo6WlX9w9LnOfCskLgQXxXzZNAIK9dpnkIx+EB2tbBJSbBe
fA5pdvOIAjjMkUhkp/QJir3X12v75F+ZweWMnREMmhUCYfg8Q1IgAYOnejAgIlhiwFLUMyv6Oszc
VcbYtyXJ0FXF1ux7oL2Nw8tMfrRJJPDqzRxxZRN3JuR4Vo4Sq0EGJb+a48tYvsS54H1t87BdQXBh
YEwKpc5CfH3VepPx4hnWnp4du3m2M0y+5N2bXosGcUW+wAUGTZ9MYqaAbPWbuv6y0OfrrrD9+7jH
mTLq3mhS/PPHKanSV7OC30/VyYkn66nriABiu3jCurj+j8FKASsHqE15jDUNGNlhctmolX6Ij3qB
zvP8ENiqrd6Me+nHIgraH2aYf23WCy7n5WWXS0smwcvZkETEhoZeF19FuEt3RmubhV27ps1CHil9
RdCatJ0VrYzmvF6LMArYWwBnXO+MfjJy6Tubk1IcTNXfh77ogVL0JTn/N9JUL1KCVS6TwzA/9cIJ
382KDS5alOLMJRYvkdaEXdrWJtvHINRkSvQxCDXbM1F/shOt3/Zu/gOMJ0Exo6mU+hpgpXaTEQ/D
PI5ZKs51598CwSMTKv2KpkN2izuYZhKmdRMFSNCrl2i4Ca1vskgkTwDB30EsvOBabcIg5Ielu8n6
U/CvPgxVNNmAyC7FUwz35fNGynHGWoNDHy2bws+DQ4oKIWZY/s6gE4sI/I2DKhgmROplKhj9+fNu
ThQlk6c0QYGQQtva8GPPdPtxxzQ1YiEZwNYlfA3G7aIqTqdIKVIE9flODg/FhH5n9Z4s+yZN8dYp
uldsXuHWeNxS6iDYxqwhjCPP5mMHLe0el2L9UPR+o9n5gWlDIE51oovGppes1pQ7WEBsH1lGDTOr
+NOg3Wblgy5iIBBBcAdJi6EVaimwzKoeKX0rg699LEiOtg769eJxaWUT9nqa94AI29eF3jfJcexe
BlWQ7G3FuTUKt2mjHIMKHTNkir4S+b0aD9eDwmbkXgHw/GwjegYrNQZA/Koex1cd2u3xrfTKNJbb
AzSWDyLOToFF/ItjMSdyLFG2bvkxpA/JPxXDY+fg2iDu/FUw+aCHA7yrKe+HEZ31+TfBkrE9fyUm
6FxMyKM5nxcCC5Tn8Guwq/zINzzjlt5PnupGnqjqIXA0nYsKqLLIZh7CINOQHTqGjgYmAu1J0QVd
Kpt7RlUsasgaDgm+u6IIJi1IkwyVDXTt18/1dKOK7kbbEWeFwX0cg4TEDHBVPr/voE/bqW9RvKkC
B5dAiHozlfRd+20qfMEn2zrN6QqX+2RToo1mXME28wsjWWhBBlrt5e8ySCRCV0SP/WEO8OyCKzTu
i41KnydntOQQHJneyvcZZEnqXvTOs3m1XZvFBfCCdOgXlOEa8q44KO6MGke3z24oJHZK35LswLu+
jltXgjUeF7lztGljkhqfj3UY/xJ4VkDWJ6IG3AwRq/Xjonep/r7B5mm47cCqZo/SJEpZN3fxCoSL
31Y9h2GO5p4/+johLX/D5IkYZzoaBwR4ot3FB3IS5CZ0xpEhL3ujvyu7o/DCprB1+RCYLibxj9NG
35hdWwFjqt18tunRQAO/6coPFJ1neKAuT7P7i+hTpOcqsI5nMZrLZJikEY4hywdqvI7E7WRB34W6
GQdX1nGxA7MPc0sbWJedCmgoLPeLv7gj6q8S8nOwbqKCgAl71n0e++jGccxntL67bCDderm+DTYr
Cqt9QLhwkrcLWmYweOQ0n3+Fk9xhUxKLVxzFesbbR/TKcC6cKOqUzSUzPMqgPmJmD2Y6HFut86Fq
dx+PmC0YUUOVChTAoS6VqH4416c4/9Tq3X87IvgqJBq9am2ssWcG89OSWHYMKbtC5EvC1eWiTJU2
hgGpt993ZoHLJJrGdow7AVMTArcSri4XbNDnFfSEHQ3Kc4f5E9DiwqF00GPbg8cYUtrSFaVAgjBK
uNBjpHLcyGyf/gqjwz49nGuRe4Gbbl5eVo7DxZzFipS6ZqkQe6NnbNjS7MpgS2GkF2m9u44mCD58
WZIalMx1ArACfSptiuaULtnJ/Wuqe7Kwn2I73oCIgaABy9RNzjItJZGU5xGzbPamQ4ZPFvxgxJGL
14E7tnJisZjedg7xBybf0l4VNJYnGZjz0UTSB5EVXDuzuzM3nJDDb7OMRNFr+H8L+eb2OTGrpSyB
hqc1d3xkX7A8TiBsqt3whRGJgP5qJ3LM7YP3AsqF2EopVFNvAcqaj+Oy3tVjIbg2iSC40NlkSxTV
MSCCbN+Vd3opoGYTeAYv1IZxzjJR0KjpBNHgYvi5NQKbjqJXwO2zyDRBm2FZhsxfATozy8NqjLGD
H81HxkmCMp9rPemn2U8f2KFTOZkTv13fYdumXUC5c6Ccg3gyYoAOQbgf45/QxfBbVTSpLEJh/76q
XwZWoMc6O9vM8WuCwj/BtJoeetdN2axWUow9/b6AXIxvljZqJw2fSUMvhc84qX7VDcOjfgh89Xnw
FC/ylE9/42l+O/peoLmA3zezpY5QCnDqyJkqO/itBh+64de7Zt9XdrNXO2c6GoglTGkGWggC3xGt
Lxf8s7YO48GA5bT5RPPezjBbCUbi6+u7HYwvNnLxsUcFMZ862FiByClFk4qKrn8kC4vf6sLzentL
/wHGVy+tvFqoaQCsP0L06vXcFb0vbsIDXo2O7H5AhIOH28n7BZIr5BtJWSjEBKSe2qxwZflgBmTy
cARfLYF67z/VoPl1pbsAcpExaUpz7BQA5kPsdwOIyvXOHxoqiF5/kftccLjwaEQtBuiZc+LXMTBd
uMFBARsgpmG97F/1l682ocEFFJppelhDr8IZF3u2flNMVx++X3dEoUFcOCkguybN7Ej5pQKr3eS3
1Q0ko4/DLrwXJeaCsGxwUcXUDTnpNcQuizwZ4amTNJuAGtv6ed0otkU/3rMuH4mLIFoixaXKPpJB
XiXwpIT1Ka8GZwmelvFmrgVhfztDBbmzRi2DYLyBX8JlsYzCKliGetNCURVV2t1vydvgtCeWoIpe
MLdTjxUet4pNBO1Fkud4+HssDmGDtw9Mm6N1KYWea+qMfvZk5k6fYIJfVOrajI0rZG5hx0qbwjiH
pY11aKWDGnnzJLjCbH67FQQXfnN1GqRaRrpPG8Wzss+G8qCqmLJsXtX2FlFMEIhFFnGBWI7VqOhC
rKWFfhprXl7wSPZYmZJ73SM3z7SLVfzN32zJ/2F+3SjSXe9HkJQW8U4JrOGv+W0aWGo8wZoFeqb9
bWK6UvRv6iQrS7hA2xEp7vMOEK02PsaZdRjH4RWTOII0VGQJF2etjFBMR8ENojIE9RS1wxy83IHg
cnkeefsQKVbWcBG2jINB6UpYM/jsUZbcjLfFi35mwQhvdWi/xA+yG7yl4MwrI1v0uTbD4QqdLcIq
laNRUo2kYGs5avKnrCTNF4h8Wm4UKwTldyFH/HZ5dwXIRQ7SlulMW+zfCD15GJfuXsgeqh7EVp7A
tshKM6nbv1k/rju/KGDxjMR1MC/qEMPOyV8guXCgx/wpc0toMLmMv1s7Qj4I0nGSK+qaFX5fLpr0
JsnrtgUyeTaohxnxh+FBZQ2YTGALEtFOcKq8qHZ61VVjdhZVO1FNlrnQNRfjIky5NFWQD1jzYO4P
URa+qSR7FCzw5tX38l35u32kLJJGSuwW+RgvNnGnveEsTnE3n6D354im+rfL2is4LruruiHsNRYD
BoxDFjh96EOxV/Doqrrznj6JFN4+sBKek7sVHhdzdLUKtZbCvLYAY58ce730pBi/UfkmIIU3ya1T
LfeB/D0N3wULK1//eJQLQ6kB+jiiwVLY6g4gZG72I2gtofC9u44kOCD4RvaqpnKjNADqSOZnmMXL
u9nJa3psQ8urDHju8tKHqSj7E8FyEUhJJqqkHVY2fw28Gr0hyY88t/GI/k5d2Q/fS5cciydQ6aJg
I+RTEsR4ykWjZqmkcG4Azgo2aPxz46N1F7y0ENwabiU8+8w3ogRm++ln5UpcBkNjJE4J+6AJ9IVM
M3wLLdVHNeyTHIBRJwy9etJtqTbdxUpEu5Q5y5VIwHe4B3lRJ9MIe6fPSQ6OMdb6M4Q2E78ijvVb
6otCjyje8y0lTTokEKqBtUyilSDAucgQd9m3zNa/N+h1QosEFfJkCT4r32RCpRnzcGyJO3myTSNy
a+kx6gXNb3+RdGu6JeNBlBj8yH7VzpbUyGfTBtc8Ume5kRzqzp8ZFRKa21356foO3T6smZa7hR5f
hX8Xl9omx0qyorByrJpj0kf22NyTWJBf/cU3u+BwwS6goP1ojHPxuYOorvJmhXaxn5wK7evmW+gr
h9AVJSLbt0Bwif1uHBfnsqQfc5mcK9GKv7zE4LOWn9ODtBtus52wpXTbQy5oXNalV52sqKykP7T7
pn8o4ltaCeLpX5xRFwwusrUdBtvDHhjRafEZn58Edk6bDYJG++SYOaOIbmzTP3D5w9ixpeGFnjvn
awjGVmkChyz642i99kZqD5ZjYGLxuh9uf6sLEH+X6NTUIiPz/Fq+NZpngjkO9Hs2skuzAvk+iBDk
fafvg9orqWiKZfPLrbC5kx+kHFmpGFjVIklv0mL6bk6KneepoMwiWEt+wNVKZ2OxTMAYI5i5wwmi
U1LsKmp51CNhNwD7mz+EZapZlomHCtPkIwn6WbuuGqQBSbG5o960D/z61Dmy/c8p/c6JzAqKS0cD
eQ6iZgHUpP2WSG9ExHW7eZyvfp/zwX5I6SxbIettZVpdjCr670gDskPyr1fMklnWtLq3FCSv5E6C
GWPWuZH+IwoeyfytzL5MquFc93YRFOdw2TyEg2IASh3k3+I0l8BZ2eKippuFU04EXEJFM+2vY34Q
cfnzZ7JkLgRLIDODThyWsfluZaDFSG+og4sS2B7ZnHP4G5R5PJZgs9f6+YY99chvooGV7XPgj29p
yVxInkycbhn6R5zBihypnT0qqZ6sacfBInaiEb/sQ7zcGY9JaIJCLPmSN4VTzPoxlpM7mtWRKO5s
XmRWfxAXtasEg4+VzL66059HdhZwH+wGpz8VHmPX6PeidqTtaPP7zrQ+sOWq8ZIomKxyNPMgaV/K
+GmKv1//1iIILgftpUgxTRUQpXzohsgOe3At/LiOsX1/Wa0cl3QurTJVTYRP2XrJA/VAQp14+im6
q33MN4huEkLH4YJMVox6II0w6VdFl5FEpj3YDVsfLGL9QbYLR06cQaRiIlpJLvaEQS3ns8I+1uy3
8esYeXL9LFjIzevYZSHP2f0q8FQYSw3nAhjRgQmlkD20oz3j2O2EV1y2xa+EuPMnXSF1fWJ1UYxP
1rkLZHHRtwGhVQh87Iq/0Vcs2FnnE38FlhhQgFnYziLRU5W+5KInre1kebVuXCypsilFWycA6A6P
/ygOpl7gWk7vdq9RC7l5tOTc/7vLxwqUixelJLVJGKDZvPsuH+sYzYTxUUW/p6eeBWGqW+Xr3xCF
Yd597cMxN12tZWqmWdSU570W7JrTcMpeMF7oL/vgFIMeuHPSQztgBhW8bP+KoYCuLOaCiULzaSyZ
e0LmY3ZYB57+Hjudl78wZlbRCSHYcOdus7WlVqeG3Qw0PZzstvxaWZVdzoJyvCh2nR+KVyi1lGcW
YWc9U1Kr/BwamZOTPXW7v8Hdx9zw2rfjQogRFo2ZsEwsOWQP9TE+mi7mYsZzqVy/a99E1x7BCp6r
hyvbAn0uYjmDr0j9bpKoO0ivhbBdSrC5+bZd9O+DoJIwp0Ddav4sz6J53b+4EPxxTPLaonqk11Ic
wgz19teQQPypwYWxPjACBJHXiRyC50Jr2qnPCBtTQbXRmb/Cxx+ozfgVxX2m57W54hBnBffVBxrN
IgxS5nyMd83Yg670qTxKHv3Rv7cuMjEn8Sb2nHwwHtS70BXZKvIPLpaYoQnCKpZ8QvSgk782qMRF
gvxDFJrPXZUrE7Uo7+uU7eLOpzvWYwFW7BBc5uNnZh/qbs8iGrbtq/ElTKlcOkLMqk3yAJCs/Tn3
ppsZ9U0fTwC4LEA84j0uXcG5vb2QFiXUBPsb2PX/HJQxlGrIs4lHZml/HmK5DU7WV+Vpcka3Bh3N
8mz8UAUFou2r0AWSy4Iao+ylQsKmQEl8n92HOyZHJN+IHmNFlnEhq106nbYRs2y+G8NDWL+EIgo4
AQTfvtGaYYJbNyAIuwLHThp7jSQawhWBcPcsVJo1xZTZcvWfZnCJKpFtiOSMtiPhH5/E4K5VsAHE
bDUMUZdjnb9b/T/VvP11b7sAcGmOXmrTKDOAnrxbYLEPbxtN0B203RhFLxhcVhPIfRJhXBjPObeG
iww7szU/PUapk+7Ud2031WBhZ8Kw+l3kCVP77az0As6+4ipYoIShBfGCr8SeIxiFfu2wWen8gD6D
G1H02y7CXMC4bKbSrUovmWvneWujsGWHw2Or/yzHn9ejg8gtuODQxXgatDQYlYU3cvi9hajWdYC/
OCAvlnCxoADDIVQc2bIdmxOo1zEQJP8oT9Ku2VnC5nPRTuIighnFtEsSgIVyb1vdQx6ktil6uBaZ
ZHIlGAlNNCChwMdhj5kzGuzjI7rrnfyQQX1QpF8nMMnkgsM0tUMyDTAJk2h2g6HHDjNBtWhnCZzb
5MJDkTKNowImKfdoa2EzQF4EWie3PZPZUcO/7hXb8wqXnfyB4T0cCz1lJ0TrmY2NlXxB4Hhtof8d
HOLTYDeoBkAvmOyC+xD0oQHGxzQn86JjcCdq0RNsAZMLKiDFbWI8RmGrJW9aiWrn9Hrd2O3Rk5Wx
XOTQlazEKCEQUBk03Sawc48ZF5+61+JOc3BZL20ZzFWFI+rMY2HiQw4HuldZNyyZQp/yzzFrydVY
GVn+a0iIizMUnUJbHt70LnWu2ygC4vynNGPJnNntoSATWoofJeKrzSFbWgHO5m5YGcSdMvhYuU57
4AQNscvoaEYPs/z232zhHEKqVWvUzhWjUHLyrrSTLLL76nNkiVo1N11vZQ3nGOGiy41hIZ2fC/IS
Zuae6LN33RgRBPtwq1NLK/JIX1r4XoFHl0H3lfLTdYDtJHplBHeETFGjGzU7F1tPP0qfmQ718tbt
qavb7al5KlLxixn7ytfcmjtT9GCsIQ3PvO0UQjl0v+zl9xp41Vfq525xK9KhFnk3d6yE8qyXMcMb
ot6u6V0s+Ya6I+FPwVJuRuHLUvIltkCWMNUARhbc99GrgwfjY2eHBwMKvupeLB0q2Et8mW3IAgq9
MlhFg+eONi4l6BeePl+3SQTCBQY5UmRVZfcd0u906UmfnuNMACHywPOda+XjoNGvJbmBByan9I5J
WQbSLvqm48GApYMG7gcnfbGv28W8+ooLnv+mFWZHx6ahCjC1/rjoX4rmtiN7LcbxQUpBzBNs4XPN
eQU1JmnVBCzmacbeGn6bim/XTRH9Phciqrpu6qDF78vzp3F+04SZs8gHuAhRxSSeRnY4jOkx2DEl
iuZGP9Vu9Vp8zR9+zYOIus9EmFyIGI1RqWpWEZenzs6k0mu0wl7MzLu+duxnrrkBFxkKiseeIgfM
UGJagtql3thp5nal5ERoVDJFvKXbbmcZuMnrVCU88wo4ZU2TMlaKCGJ1TLQziFxTi5ygfTZEA0/b
ea72Bxh/+ZVoJMvlhFbuCQ2aOVghyZN2y4ZP5H0ppAbbblRcoXG5SmtGQaSmQBssW40c/diD6d+G
p9i5auufld0vZOtFRKy87SoXM7kQFSfmknUBct86O+rgjLYKLySie9D2JruAcIlLpESkG0A+7CTN
S6S+ZKILo+j32b+vgsSUdn0BPjKc8+Rnkzxb0f66o4t+ny3i6vdHuS/kzMLvL+HDUN4l4fP13xd9
BC4IJcNCFHnE789goFPflM4PhecE+5AfN+vlG3BxyAQfXDYQeNiMG7xyUntXHm1lF91F++wxgrTE
23WbhBuIC0JpXkWKwS6KrLtPY/w4h+DU+2wOM3RzAZroC3GhKMA1g+o6rBuN0jant2R+FJgj+Eb8
vbfKaDIYIUNwQsljt0QUQN6LffndulWc0Ak623K1H/8RlYsLKAEv5qhiEfG/F0GxEF0i6DXzlV15
6HB5Gh5jV9iqKHAV/j6szFmq4hESg363zYnNv+WO9JqjqJ+64f1/RuOCQznLlaqwzcuq0EwZTD+M
D+zp5e+wa4u8kr/wVlKg95SFdTY3W7gxLqP0ofelXe5riS1k+91Onv/YdTwnlaXpLb7e2Tj9J3GX
vfke7+KT5TWsFdKuX1gCIBxl2S60X44TkwsofTkNk8oCLtt7FHKNpRO49JCBSqU6FjtJ9FbHvtGV
4GJywWVOi2bQZuBFp94rQWuM2QlGZM9Yd+sf1WT3goi8uRt1okDQhZgy2jD/HJGNQUWTHUsF9P7b
ktS2rJ1q812w+Tb3wQqEi2B5wJ6BFjSDqbvhlHzOfO1/pH1Zc+S20uwvYgS4g6/celNrl8bSC2M8
C/d956+/CZ3vjiiIp2Hr+MEOx0R0ToGFQqFQlcneR2jmaOjDNnLbFOz2zSBmQGpFM0GYAF4xzigr
KWNJh2/2i2RP2vhAKkMUxjYdcoXB2YSdXQZLCwzGXtdS8BBie++MCq/jb00a0y7y1MQmf4sSYfaX
/+QiK2AuQitWKFXqzOJn+RzWt+DEdWqcBLpTTKJq/PYmf8fir5JJR8vZYkPY/5EgiI8E9v4fr2v/
tyx6BxV8N/4uGfQUysYl4CYzsRf9NAc7gSeyMH9h8d4MXiUgkRl2NWUD3tpuOPSTHWB8pYeA5/Ra
nUXcQSJruHhMohZMmBGwSuVlnG9lUdsj+9CXbGH4K1ugxFIPhKW6bCItRXMLXgAxCix6YheZweVs
lTlKYCFHSDJJv29k04vi2L/8WUQQXJRNi2yMejZLrWX7nD5HeWZfBti+FqwcmYsIcxMt8jzACKRt
v4uf6h7smT/1/bSPfktn1m9OW9b/Jjq2RIZxQaLuo9roGsAO8LU8vFXGZ4FhmweGZYJQQsNdTuNb
SGaNlV8UjRV7Itbm1DrTt84ufmMGnfj9beLNIps23W6FyNm0TImVdioQowN7CaYHedcecl/Uv7W5
dCsYLsxlkdVRK9RhmBKfUqvax2oiaNTfPPveIfjmkTnM+pIusGSZMUVxY0perO4vfx+BFXzryBxq
kjwWsGLOZtObzSF35UYRiYRsNwyuLGEH8CoUzMNYgUeTecFddwXGztQe67dR4glCcGrt1LcYTbkX
EnxtnusrWC7CxX1S1M0MWFwYD4xhAprcu3DHWpazO1Ec2vpaeMGG+pwKBj2Dn9HOyaJNqqagKRKz
0W3Z4zWi9yj5cfmDbUaKNQwXi2Yt7+omA0yW+eXzzBSodtENFJIe1V2M//jJqduJ57I3M801Lheh
DMtY8lIFrlTYyl1+rUH4VL+XnrPvi6ftC0e0jUXLyW3juUnDLqhUNP/G3Z00B7Y+xiezaAVzACIY
bhuPXVjIM4VZQdSO+zDMoKpa4a0dDO7GF/baagX5qYp2sgKNtoCaQD5vnLpKkJxv7eX173NXSK2G
9Kah4/frRr4d1Nbr6Xz437yPH5vAzDQxlgoYxhkDdc8RqI9SJ3ixHOUGVAROd6f/qu7MW1Gb9mYA
WdvG7eSEBnKRp8BNrjrFNsH1UTrxDoeIM3iar+Hd4CTaz9ser6Djw0A7kazy41ipRtouDmX0TUGJ
TIGAxAIcp/KKHI1hip1NtpBBa/MTriC5OFnIRttaASDH5Slrfn6psKqvfp9bRn3Wg3ycyIAHvw4P
i5VL9J+Qs7TV4KgNgqRpcxByDcaMXQd9eWpjtcA3o1qU2mo+H2pzOJNWPQRG7lZ66Jdh74Uz8TCm
KZwlYKbw2ecanW38FTqNZKMyMRQOygxMnu7AEqjg1d30QJyl2HJqi1kzRB+Pi8wqEqBoNrG4nfV9
GtHQUoiSqa3zbG0TF4NRXA2SugMC+gl2UDG2ZTtyi5O5g+CNuF6z1Qq/RuMicDnU/SjLcMYqvged
slMv5z6Z7SI4xelrpN/1GmZWEC8FIUb04biIXHZWK0ssxOCltbGLR/JdP0V+gQo5CL5zvBGKLqzs
By94Cv8AoOe53CQ9VjULC1uuPdlIIAEo2aX+g7S7doKS8YvAxq1r3mppTS5U00Hv20GGjcquO5RH
EFiCnRPiaf+Ev1ywnnxPXAGJ7bBRgKXb9K74WflsjJUR8xulHXwTP7huXsrXxnFBpq8kqwki+E3r
Te7igjvGM68rT4LsjuRq95eXcvP8fo9oPIFR3UuZXLGI2eXFOZmzfTPmB3S6uJdhNnuS10Zx4YTI
LUSY2BcjrX5qlebcNo3TJWhSr5UD9r2r1OOujJIno8r3ZMiEwsOCvc8TGxlT2k+BAi+d/OFKRj2T
uuOtdGbVU+qJJpFFq8oFmqHEBNwwYlWpfjLi6yLdj6IjXRAtTS661HXYknIGBIQCGvo4iXRaWbS9
tKu5MFIkeaoaDX4f5AN2OfkTuuI1zbCVrhVELMFi8Q8GU9ea5VIDScalphnAvfqtMAVXQdGm4hvk
BpDIWEHADheU87Qn2S5xkZmc4jtFdzMRveNtNhvoCsU1RtEIOKe4AJXp0hxZPWWn5+xUB80ZX8Nj
6jQe7k5O09qpL3ra+y8WvkOyDbA6sDOUi+SUmthhu9Cw2XCpcVju1MaWoZAaCllft/3vHY6LUlWd
gxctgYVq+dKn2Ma/BBFDBMD+fGVPnM24LQVv9jRXrKSj3YaJywY8MQ2164mthbaoH2D7drj6blyY
6uKkL1MLoKxpk3HvyIjAuPf61NXP9UF15sjunr6YKr8vJpf6dDTqioUtZu0NbnJb+dOe0YQlb7we
X7wbrqzkwhPqy2o3Z4DrytdQ2pf6s6Z8F3y+7WPz3SQuPi2jYqlFCQw2izpd6afgEF6N/ojcP3cl
F1rplwG3o8g7HhevaNCXIC0F3lI90uRHkj9Yg2BgQd7OdP5g8CQ+1ahRJdbhHSiW3gTpfnFbkFpY
XucNhh2f2SMOs66/Ii7Zf6XFdxVSNC6kDHlJhrqDgVX6FKWyG3U/aCZSuBFZyAWRcdaiPJQBoiGx
YuPp6YGdkCJbRMGKZ+2J9dQioGmAMc0e4RG1kCVxQoxvGr3TH/7BtOh2Mv7+6bhoQqpOkbsCgOTY
Hepd4A42K2OJaYJEoV/jQkiWlH3fjkBKrsLyJP3AwxG0vy2n7p0pAUt15lmuKBkQricXQBYjV6I5
BmjrRbfMLae9el+7kGp057//13ClcfHDaJYJY75AY8zKEZ7EMHTIqKPbK/OIO/6tqJa1vaYqmG4p
XrihCsYBJlNMi8GCYhE9L77mQc4nt5loUf/X5BUYLqNeKuQ+2jx/VphcAAsKiCTXDTDJTv+r9ljD
u7qHl0Jt96E+DNfRq0hyR4TIhTD0n0VzGAOxyFpXKsyz1HX+5Sh5GULmeSFGS86koQLEbJzS/kWu
ny7//mYU/rNoMt9KrkfZMEolmyhu3VTVobF5n8oCjM0Ypeoq06ihBp6APyYGSxUPKknYy8GOHnUM
mKeH/iC+1v4Xp3vH4WLhQonSq7WBDDhytGPlhx5ef42XAtyrTByEgOlH1EK8vY9XtnFZ1UxmAgoS
YOo2ejyc1IsivKQzstfclw7S4+WvJYRj7rLKseikKfXUYSnZtJKGAn/8yhRema5j9CpqYGGb9NON
YmUbFxhzo+yqYARYpf6uw8cErebJJNnqXNr58Etg2eb1ZQXGBcTBUNVpqrCQLETJuESz9g7pW3m2
EKfMxgbv3j4whcrj2/vr3We4QBWWQQRVQ7agZJ8q36Lkh8Au5nSXFpGLSlpXB6bEFpG92Ie5XSD0
Igc/otET3d9ivWiRQVxMGkC2Nlcd1nE8tr8Re1E0a3FL26t3kWGj0ck3X4RJuMBG/kLYhzJrKoWN
85HpL6KjNHFMDE4xhYfklyaaatpMDd5dhb8aGmmambkKuMFP7/XTsGd3jPK2+9JLu74C4gJKWKtR
X7HdluR+A1o5sxLdOwWhkR+YKspF1VJwuyE0xmi8s7wRqklEWPHbjvJ/vJzvDYugpd2oJQzJ2czL
fJcnr6GocWn7+UClpklkQ9EorxCjkW7RrQBJRnBG+4MXFbZ0P+uovI3ughtt0ruL7lzeXZvOrusg
B4PCo2GYXIQyjKWjPXuTHue7DLobWiMA2AyBKwAuKqV9VcYkwm4Kg8pWw9HWtZfe9GXdm1KBW4ts
4SJREI9mXRuwJYSeUHmlR4fLa7XpAytTuECky7k2pil+v2/vx+hnmtwXmnsZQmQCF3tCOU8tpcPz
cxstriz3tibsSNp+ZHk3g481dCxJGU/AYFqzbLTfeKM+Ed8LBOvFR5lgkZSeUqxXZ+3b5Loz/KV6
urxe21tmZQwXYAwyjQ0Idf9z6NXX4zk4aDaem33iGqcQDMmX8UQmqR+zh34kS6NEMEk1fqBTyS7z
1yV5vowh/EDMSdYpSmQ1qq6/9SAQZ4AQcLWfIR2a+qJ2rs3YuVo8Zu0KKINgkgIOW8a5QDFVkIMA
vLrOfVFcEzg133EKLZ68nhUsmtnc1cYtJgYvL5jo97l93yQmNmXA9mX3rKBElpWCZ/LtpHG1UNzO
p6MWTiE7LxvwUxcvOZSsnRTHc38IHY3YouelzXl+fYXHhYE4q+bGkPBhiG5j4K1w51/E6+8gQr7T
HjWIzcnPtPPw5uSN9vByeTW3LwHv4LxkEQh90d3AlhOPMbFNvOam3A1ocQBP5eiGTv1Q/RJm5YJP
yAsXhSTNy+YtiXRAeY5mawwd7AxMLo5uc6/8bZXg4RZddwV72eJCx6B0JE0LLPJMBzttC7uJ0Zjw
Jc7P1be0uJARoj+ziNgmYz0BvQHWrsQPDmA+c3Gqt0hhRd6zuatRSYKGl2nhxshdFq0+rYo0Rkhk
BS0mJMn07ZKjqKC1ebCvYLjlm9U6GBPWm5LS8CjJaH6eEs9KvQ4z6W3tCZySrdKnS8AKjVvFNFeh
p8x6iaKDAV7dGtp9ubPs6oPiElvsG9sxeIXHxeBFDmjPqvFv18T4rRdV30GOU0hosX2CrZC4IKxI
U0JaCUhd0dzhCcUdkvKql9urKFyeWl2BJCNesPt6n6EZWivLl1AVqSRu3hxXfwUuR5NCfeqVEB7T
LottzI/UOmr67yUUFaxFOFygnruUSIYJUwv2RrO4s/GUK40dNZp92V02t/bKIC5eF6FWWm0PoKC6
nYNnGBNJ+/8Ngg/R/aTMaYI1M8nvLPAH+i03d5chNoPiuxV8M2eSD6U5FYAYMaPp6JZcHEm+pILD
7dNaoSRGLAUNS4pm4PLBeTrbhe04FZ0zVC9Jl7u4szl4BPUv2/LZzTkYzs3rMi80SS27t1s8m5kc
7CR5a2FITriuOakp8IFPq/cGqJsQJVYwSs0/HiizkRZDU8OuVLk148ltTOlw2aitpUMrsm7qsmGC
o5fzZ7Xoh1pnEEl/7IMfZW+bxdNlCOapH+IerFhDcJ7cmhgui8FN7Zj1X4v5GhDXwltgITlp6sfW
5FxG2/xKaEg1YBSbNeEfKdAFratNmfYQ9qa7+rp2FjveDcfBs47QWf730j3MOgzmmiByUqnML6Cc
5Bb4veMeGgq3ZLGj9poQ97JJm99oBcEt4NRgvFQdkt5hk3LV/HMMNVujIsWez92GnCVcOCCJgXDZ
A8Z6qL+zuTjLY2S81LbOowvKOwhxCUVIP1VxGKbFpoGglGbo/JsEVTPLMAvagYj3kJDToj6PfWoT
cAm1Me7A1039S5J+Xl7Oz6kwB8qtJzFSaGWFAGVTh4yDNIHamMYUGcD2JMoxNj/eykJ+VWN0ZEgl
wKz6bKVnIh2jRKC2s+3y7xi8MkAeNXIWDcCYj6OnupmvQAUYSfYAXXayn037X8+jflxBncvPQiVr
SZ+yzzYcjeV6Lr4SlVYGcYlZ3eaLZkLU2THmySn7q15aHBKKlm0rvK6cT+cSMkkz2jllfsC6SyRb
3xNP3rOBnfAngZSleIz3v3woXYW6CUKTxdM9FFoS1ZPEPlRjmz+mDgOhy561EZfWLnSs50pIZvr5
KvT2qahJFQiqQC+KMzIps0qZqdk5dQ4JtdxL/Mm0pdbG/X+2cUxCgKT9W6TYKURlS7+6lkdjFWL2
wehQBkyvMfPvJW5opw6qtVCNewMV1p+ZIZ+OGevdULYRV5CmXBoDWQCpP0AAFa+bwcso2fNN54Gf
cE9KV7Szt93nHZBLOdGOsWR5gJVtAt+SHxvl4XKc2vp9hUCHg6i6QVVe6zeo5TiLU5wsyvQqDz8U
TbDJNr1xBcDfkvM4ziJjinrEQTJj5ptRsRen1s/RGv0bT9B7WdDP9em+BV9cA3JhI8vMflAyZtEg
2XXpdfJTRa+T5VURPa0L1o6/GC+jMRoEp5mjhicTrwLh/vK32Yrqa0u4XaUrpWqRHr9fB4Zqm+j5
dnQ9waYeJtEdf/O4UmTdMhSVIMngp5WIHKqhKYOZcuptA7yiwWHJ7e6YXy0ebt5n0Zm8aRqq6Oxc
VojBJ51x0lbxUo+dExsnKzv3CO+qYPU2w4NCZUXTMd2M6z23VxVahuosQ3CWPQZXflHY+Rly7t9U
NrTmpilibyBqWNx0CWhXIkXTdUJ5zZ5cV4o6YqkGJKZ9WVmu4npyv+AV7xD8Odym4ZIjRYTGhd46
SonHvQE6bImoK3bzC61guG2kVmGsNypgwB/YuWaOYlOS9r1dpYVIJkIExR3EU95XeT5YuIGYewJZ
8/FUG4JZpM3vYmkWLh9EMXWeQ8AYRjOJE1hjDGl2qMqwdee4EXE6bRqyQuGCdTmgECKXQLEWTLBE
+1zypezb5c+/HVBXINxlSp7GvigZSP57nu1+cZRnxFQvdhQ0fl2X0Gb3RZWybbvA/qsbyJ8tPocB
w6dS9QMgQ/k4h3dZ1dla/tdlu0QY7AuuTtbaymlezMAo4dJpUtodsgZtdxlkMyaoBIQHqm5Rmejc
4lE1zpqsWTqwbVsP0a1kZ27ka4fwkD3LDv0HoqubFx5V1g2Ie2i6iULjR7vkIsvkLNRwgKMkriwe
azhgLZxMYcjDEIZXEvQ8it5fPjfV4xTEsCTRZF22DNngljOdSjqTDss5+NNVj+KmeabIxAjUtYSv
5Gx/8knRGot92tWnM8aiIZRtrrHxm0Phs5Y27SFW8LrE+FVEzSKbZxV8UYc3Eop/c7edbJnSeJlN
tAPinAIdWIRJ/qqxOy8DGWb6Je9HxUfVFU0hpsHPWUOGinZDN+IYrp5DejW1VyQXtI9uOT+E0AyD
YIwVHNtcsA1iXZaIVOBWHEdoADCg64DSEqivU/oo2AFbHwvqq1QjCsaCdX70LpwqYmZNixlaKCQ9
TmiA0U/wjifpnGrOF2a54YdrOC6215gi0Ye26x267CrLbdUngT1bkX0NwO2vMBxoPlewR73Jvxe3
Le7Z1CU3Ksh9ZK87R57wDsA+Bu/ua0Rua5lZb6IXliHKNtOLDg5oVP2t+LrzD2aDNz1j9bn4vZUv
ZqsUWL/ONXYLuIuCHUvOjCt996aV91rthPuLLdklA7ljzOyGvJEKGNi4qKq312wilEm9RrFD3H8k
Jin6iFxYlmhfz2UOxLFB9hk5Q2GX6IxFXfohfYx/5m7sqz8vOw4z4pKRXH1mplrKmqZ7TB3dm91B
KfD5+hMG9O3LOCLTuGBF5KJQMuaffd2eqxikU6rmXIYQ+Ag/ZVfWbdKrbPVU9VdY+XV9N1eCZFoE
wQWoFg6hDQlWa4EsZKlfS01nd6ng5rZ5Oq92Fj9PF4STlM8gokNxkO6C2s78DjyP2oO5G13c8kE/
s2/+NfHMxwBlcvFjSYY4GygWL1F/9cO3WfH+/cehFiYqUIghmHTmvj9UwLpugfSeI5k92eckm/a0
LjK/1sjsX4bacukVFP8OgqxnlPsCtVUtxms7uLcrya2zGhPP8peMsnBQEYuicsAtmgW6HqmZcalf
pOAsZ+TvQNH/1hJTcCxu5rqWQlTwVILL5NNhhWUzUFrCDXjwB0zb4LHb6aDiOzmTxyYehc/rG4ej
TAxKUAhBbV/lOzBkkOem+UwRbf3mijWTo2CLqSxWTBLrCW7lMR/QuKg3LxNVcXntHeO1/U2PhS9d
Z6e0tKN7io5eS/B+tRGIcC3F19IsE/c6g/tmQccqhpnaO2XjDMnDnAoS+K1MF3d5hVBwhSM14/nE
dGuY46ycEVGPitMisy6xg3FztE2cHWwR0wdD9oSZ7tY3U5A0gUwAHwwXo4/ZZzUMk5pNEXswU/3p
sOxz/f+eyxghOvrZL2+yjUgo4xEQzzCGrOjqm8uukt2cknaamgSJrTnbUeFAIcC1CsG32l7LFQr7
mCuUJUxkC/p5ndPrth+BOxAPCK1mdycMbix7aFh7v+9E9fbPE25oyl+bxkxfgTbQJm2XGaDavLdu
LD+5CQ7VqTuOfnBTeYNXXEOASzidKFpQLttIs1GrqgyoddzfKHrxy4iUq0zSBCFrK5bIiqrilRCX
MYXo3JI2ZlC1QchwvPp3uC/8wG32OqYuZ5f64iyK5Q9cfoHSE0pc0BTDP59S+kkplloyoG4+J9eo
Byj2uKi+0Vihp8fSSVEW14J69WXnZL7+CRRPuajioTn2E1FOL5lSO2UgtPqPhGj8xsfDppgvw2x+
shUM98nqMUqnnJitY841ZO9yO1XAsDvLgtRp+5OtcLgAiba7pc4KmKM/FBCDYyRDxsF86l18sn3k
iUTv2M9dWj0uJZSXmtK5hlkpxL4xeFZ0QW4naAN91PpAvuq7Or0HmVN4/7+tJhfAyjSiU9sDNtPA
VZC6o4bgOQhAPg8oss39vpY8RY5i5j1eobCWCwQ6ZDc/Go58xVqEGImAUtnmOX2kCuoRaE5KbPPx
so2bS2vgJkhVlEUtvgqiZKYcJZOF4bPmjgzg2LDuQ0z2d5ACU1KR2yhb33EFxu30oQ0lKSsAxkTO
UDQv76RrjQ0Hx/bwKu51ZT/3yW1WcGy3rMKmmXTgZGwBF7btOV0yl5TN3eXl29xwKwhuw3Vm0sZd
Agi8Vx7Q5eJodHKJae2+AqOiGU5VWDmCy/KNuCvqWErxVjmeOnqM2s6mqSin27g+Q6n8HYR9vdVy
dfkMTocCIEEuXcvGeDagmWI1Ndioaq9avodUxn6T3NQ0bmYFO/Cyjdtf6x2eS4MKIqtWUGVIF+ZX
gzwPIhXnrUvMB/s470PUz8clAYD6sPhs3rJGqQUvoWy8n40Az3vR0CX7+p8d8N0kzgFpWvdZrmBF
zeFb3JbgtOvsuh1taygFi7fth+9InB9StQi0SAeSbv4d0XOqgLFAF90C2Re4ZA4X9WepAWUi7k2Y
K7JuGFmB9pKd9FfG3g75HicQVe038/C1R3Jxf2hSJZ9kWMXYNOvX6aQ8Wmfjpj5kXrHTVfeyA4rW
kAv3iWSMaqsjD5GKG3m5n7WfTSxYQgEEXxCoUEJXSgkrKJFnGdxMwaGcBX0NIgguVChNNEH1AWuW
pE8V2p9j4z4Rc3cKYgVfELBiSZ2UEoZoaXZnzsOuz+sbvSucTpqPUqn+7vrZb2R1P6tgFpamvy9/
qs10it1kiAJxNlPhPpVlGuaigdsfjsHq2sNeRWuruO9/ey3/wPBHs6HkXWAwmHi+KaNDkN8UteBC
IYLgPhdJRylc2hweYSjkrzpR9VOzEOM4hJZQymnzrEdlHvknWiU/TWQbEzGspoWDN0a6IzkkdrrZ
D2v5qBeNiyHj+8sf6a3+/ilerPC47RuabSzlEi6A0qn3Zm+87h4weADdbEfDQjoqk/06QWfUHVRB
OBRZyvmHPhTRFMawVOswL2p0NhnRrTnltmqg0UY476JsBcY/hqJu9fHk1Gk3Lgs7OVtPO+IdCQ8t
EbHVHZMDCK7/PW0GyxhXcJzPhKBEw3t2jDfTIE53EFur3bkvWq9rukDwPLvpnisoZvkqJ2i7aElB
S4lPqD3p+SlfTpXyTeAmotXjD/451oKqxsfSH+pnDNadlFtMEGZvpDHzHj35l/E284yVSVwaMNU5
xcsHTIogc14d43F3+fe384wVAFvT1Zollt5PUwQACr5I1U38Q6Xu67/MXXIC97iNxrJifxlyM8+A
cgyeqMBepBkcYtnGgQYOHGQ20S5TMzvVbo3pV2CKWg+2t9U7DpdljBmpxnEEjpy9pNqLFZS2ld3N
uBYFSyo4jUVY7M9XqwjGzbLomE0JnbzFeJYSJbKzPPQbDdn2ZN1fXsJtr8C5QdFsjTIj54RoTTA7
5a27Oztk1XUgkvfZ3kjvv895XTxUM1EJusfL+FtYemaf2PMXHisRF94xODfA7rdoaKIRHlSCh7mf
3VLRzka7CBxcZArnBZ3RWVrNlqrp/kqHO0neySIWaHYyfDo50Kwja7Klos7MRThQccm9bgFizJSs
vKNWkN+CT1k1QNqt9/TQdxnaoVIjLhM7naj5b+dwWYC1ZGwnNCdpKuEW0pBSKVhkBNi+Q+tBlvqD
2gjStK0+ABkNDwYarcBwgwffj/5thVFapjU+Fnrh76Ak48mZ6dZV7apddxjMylfk+tSo0FjO8304
Lf5lf9/6iOh+wGXSwngBys4f4ZcsnmdaYXstVo8H2aHpDgskDHYSupXty1BbO5nRixAL/EAovXGH
sam3pl5aaosxteupuVGS5yFP7KztMTfzehlq88YAe1h13rTQXsFFDS0rMKqWof+KcYEFv9kbMCsw
TN+LY+GIevO2YsYajMtvUqtYpqZgzV7zDV50ivCvy9ZsZbnr3+cWTi2TKFVT/D6EEdAqku/kXXUt
Hrf7PCoGd1cVS8EjBMTHMJn70ReyVtLDmiCsarvyOveG/XCswedU7L62YO9AXOSoGzoYSQ5PGHV/
6J/JV3ooZFVVDFDvEwiN8LXdSQ/UGfT+LToAXFZJlrzkW5k5kBSCCEPyS0QZuVmYX+Nx6VFkKD2k
uVAhHHwy25M7HCTLjhRgs1by5Dl8JJmvRUgDRaWFzYeINTR3YIHza8qDAKY2LqtmVH7mh5OtvFT7
8FBfGSicq7Iv0sLZ9PjV+nKn2ESyAnO3AK37K5lel5Ug3dz+fQOFSLRpIjpyHp9ESpnnE2qhiXVn
RF6aCWpcm1FP/fP7fM9zO3Xol7Tw+1r6TSvuc/2nNdxd3rQiCC6wqvGQhNYCiJz2h4EUsT1TDDtp
7cNlnM00U1UtELSaeMJGC9vHXYt+SqJlOXbt5L9plkP1QfdAj8n0t0O3t1VB7WI7tmoKi6oKrt08
2T/q7XGO2mSLW87s4RHKlxxyoDdMNDBwRDoGm4fGCowLFUYaNXOeYGfF6rFN7rT+Xutzx8o1JxHN
i29+sRUUt5AY1tAaiUEF9c8wfh5C8NxOgjNQhMEdFTGyMZrMwGjm1JGnzFdneiqD2LvsFFt5ExrV
/nwibv/oypRaCwjVIW2BixMk8FTTDqXXhroJLsB1OQjwts1CzdiEFgJFrvbRB6fIsoqoJoi3+v00
pi6GxKNRdGpsg+CBQkVboQER3Y8g5qj3JpUUGKXumvk+1r15ELWHb75o4QH+DwgX2bS0HKIKSkdv
V3iMS3vlk4VHf82WdmA2xIiYc/lLbUa6FR4zenW9KRalMZsReEuaD8+6VZSoGVQ5emsv42wuHiZ/
8H00TbP4Slk8DgYhPdS6oa4NnR1lrF6niSTwjEBIMsFCG5+1Y1jFZP0gFAkFt5GWvqxmOsmI3ofy
mpFcxeBDxYC7Hbsi0rVNs5A7o4sW6YTB33iLucmSsEDwy9SrRTtb8lGrHy6v3PYJi3QIRxH6P9FM
8/ETGWWYBFqCzaQ33uKbfvxKoePuKjfsmTMB74EMRhNRR/d2lMUaymjewc2Av/oU9bAQPcYiKjtG
pJUhyvYvTEUqB3Ndub9s46YXrsC4/MXQrCQ1M3hh3yRPVlX5o0W+X4ZggfqTU6wguN0b6eU0GR3s
6Qc06urxDkQANHqcop9fwIFeHtUxS6rDMT5+LUWLNHlSAhyHkJjVLI9qt12E4U5dcDfcPncxuIJj
V4U8B9+XBrXjOW0NFsr/0qGveLT86WQc5p/xgeJ/MWxWCxV0N719BckFpyZIqVyEyClqVUWXwjCV
9iLLrbtMucDpNx1ihcT5/ELrIAbJVuvIyq+mvdZE187tjHkFwJ3r7RzKqRbjwbTz5yM4r6Ufpl++
ojX4sQXzqWq6+u/SH/fz/WXv2EwnMGeMmwE286dBdzNRpSFnpe9gLp91VIIxwlDcIsnwDTU9lLn2
chlv0+sZe4mJqS0VSiofvXFZUiiXdyF6WtAmd4RWG2YtoTllD13a2MmSio6T7fNrBci5SCTPUKmx
ABiOLr3DoNgR+hHf0EOTgfiyOoon3zfDo0YwWKorIEDCYNNHE4MS06YTu/32R5SeGfGw7JDCAR2w
LT+jMdi1XPllGAWJ1GZ8XMNymRQadppqUQHbYGx3cQs/PGoHyNPuJihACXPerZ2HCTXkNrJlmdjt
H42cSamEBsUZYKQ2+PRdsDe2duyBksbJvmNtKbhNyF6vRFYy/+Cj5hqXsxJ9PG2TDdiH0dXk6766
z3fkRbPTA3tSsA6iSZEtdwUzq462OVYRUjh3Vfqisqgh4aiLp9RdDAkqjFBh88YQ9KnVjEvt5e2x
WXJYA3LuWjZ5GusJAKMYtyNVoqoNpdPF0auW+iNVnqieSm6JYqa7REFxlNEZILjPiGzmQ11p1UWp
YcfQ+AGlLzuPd1YDeRDqX7Z104VAZUQxUIkuPv5O29KwHDH00zrWfGuVB6u9V0StzJs9RNo7Bn+v
zcKY/KcfazYxc81oU82/S8dystmef5IeEziBrXox2i7LPX2qBbVMgYU895UlRYals+Y2Y4o9oilX
3dCe5kTEJrMVw9dGKh/3YqQtdRISwJi6dG5M0ElasjcN2PnBcJSl1Ln83TZD6hqP2xRL1RpyyJrc
MM/nsPnoyMWQEUjTZjfDWoqmO7aO3jUctyWmNBrSdsbJ2AcPlH5fhsNle7Z/X8d8FgFZpvGpXkDw
8pVmSJBQu+l0aF99ZT8p77/PhawuxDNUEWJLx5Zj5t9J6CvYTrqII3Nz265guCuuYY3QRmZNXTot
fJKDd2e6tlQ/6YVCuwIkg3vV7aY0DIMBC9b9iK/lF+3M6JbJU+0MJ+PnFHjEL93sjt5f/kz/xe3+
rCPf6zUu2Ww1CwykZxncvWwosfLyQwDmhArN7r0gFIus5HbVOIQaWQisNKXUVfVdSzs7bPdq+5XS
PJzv//sff40PkCxJCcv8GrA7Ey8D60q4y3BwF17oixgAhKvI7aY8DKSykGBW68n+AvWA1ImhO40D
W7lizUq5LlhHISJ3nhhz2SAGvtnHRsHKnfKiL2gvw0SEKx2iMxFd7bdTodWKsk+7riF0pd71DRA7
qGKq0MQMXOMxvMLgMfjWlq9lXpoFSTcL2RA6tj/CBQ0pw0puMUIP4vH6nhHzaTa1y1sm8/6l+jYK
Fn/QuA9YK0YzW5Dse1NdTPf1eSx97bYe7cYbXQXNetNol7EvKulvnmWoMWm4SFooZXPhZYxivR1i
vDwa4TlPb/vpVH3pBqlB+BilEuSVEHj/uJCmuYQY2wIGPUs9VH8gZuqaHoSN9hLTq/FiYd1+0yrM
zmCQFdqOn5hn5Fzqxz6e0IiY6btcgkOmqTsMmSuIXSwkfkpbVzicR0ojiLlbY0QjTPagtli6H0V8
U1nXSXK2Fpca+6kW9SSwD3IJksvQKe3UuC5h2lKbuh2maujKWtd4A51K14pMesiMLrWLlOhO2PRf
eFBAvQH9VOi7kEFq8fFTJrqlSWa4oEtBl5x8aM4knN26aH3Bwm6V1jCAh64SHZc81GU+4qRB06ZT
j4WFwPNVeFr2820OlRc2fymSMN/KEzAVYaiKCptQSv4IpTVRK5kmNh4tdvU/oMPfOnD+H2nXtSO3
rgS/SIAiJb0qTtzs3bVfBEflnPX1t7i+OKuh5eE5NmA/LaAaks1ms9ldtf4+c+DMYp5pSoXvL1ik
9qj2OzmwGh6z3eb1dA3DbLJCi8VOM6n/mFzjHn1PlHDzQ7crX8kj+drvG7uweafO1jbD0yOoTWRw
keMJ8nLqwHlkCmqLekGx+ipMP1T5uyp/uW4JPAhm9gYtJMVsIpFRhlH4RQ8G6UcaxeQDHpjAC3Md
a3MOCS4tSICKCn0ZvhwPSAPDmGioUaCCDOrbFDYv8afsy9BAyZxyBBU4U0ebA0vHwG7pNSzjRQoD
RPvNCP/YebRuEA1Be+mGIFJA2O39AeENuOrfx8j4j1KoB1mYAWZWtylodpb6Q9DxlFm3Vm0NwsTG
M/ijA5NOZEGLmKCrm++n8P76tG05QkJ59PAoiNYmlopwbNsuFJexRZcfEgbHbicdqAwUj3J7M+qA
pDLyIQoxZJMtXNHlusqjYEYAfgu5E7RiGt/Kr7qvuBUeuXueDW7O3AqNsYWqAMlNJQCtqERrmr8U
wWM4cC2OOoNLi8NhTGu/dFqcgDqIS0OvlmKAeLQYObIvebRkj3xrJ2h0iB6aI53kuyHvri/Wr07w
EpDx57kyNgEJlsgJodTYh/tZ/UpMPyq96zAb6dYLHJYqXyuE0MhyDKxAPcdecUDreJN8mfGEsbjl
SbJRPoWkAO/F7tcj5BKV8YPgDRJkrQTqIJylSLKWnldT9KuxXyIwbjDo0xm8s5g/XDu9rPzYkXPe
vlZ4Fyzqb2n1qW5fODP5q1O6RGTOE6GqmxBV55EDHTlr2LepFXkxKksor2iSWrxOPo6BsHIdaYL4
e8oB1+uPCZjS++9DeTMqHDPc8PCXo2I8vGkmuTRnWClKhim7sSsnDnE6l1qGehQc3MzueI04v27p
S0xmSwuGOBZtCsykfVViPHv2X1qFVwG+8UxzicL49aYrhFEtqA2+ija9Rsf3+k3tUKNv8HYXfecZ
/fZc6ioxkSo1EQUwe3pS0bueTFgyWu5O6W9QkHGzdBbe4LtD7xAP+gfTIfKvGyZ1Tb+4rndUNvWX
hM0SB92EcZa31ezr4p0sHkvtoZcsXqpgc+FWUMy2Hhsp1NQKA0TPIPjh7tIYTLR/wLOMhVuhMFvb
LJNATNo5cqTb4a2QKrc7Kz7RR9fcC72eF21s+v4VHrOxpVqpxCHGqJZb4jcD+rljN3BU1BpTRATY
PEPhrRhzsw3bqAzVAAMcixLEXYWljc+lOTjDciikz1H4/bqBbHqS1fiYLS7VJE5yEXCd/Bz1T3H5
0JsPivF6HWUj/XG5bMyunnJNGdIBdtjbabJvwDUaecqN5I+qiwAcBF48w988ZFbjYjZ4lrZBnKHQ
3jG6B7N/JtwCK55h0HVcpVciHSSFRAYA9Y2aR4mCBVd3M4S+yD984dEX8cbDuA9tLiMlbgGnjN+W
TzNPgY+zQKbIpDPnUQ6SSISdS7ed01E2sNgjDgQg97WXOjnyjX+3s0z2OrRIlYjuaSBSTlbNk0Aw
qtu9t6Dzh8rJ8t5Ar7snU2Qch5ZL05RCTxaiFK6YHFPllPMueBvB79rKwc16aRNJNDdmumAzCbsJ
JSEQJX2S98FOhLpN5VfclNt1EwRp3CWcOTWkUBsMCbR7re5QUqvcj75Ublla4V31kHFFMa5bocmW
vmtCUkSKigHm5U3d3ZaFd91PXHd+KAi/HNGkJksIRcHIyYTMLsV5pxZOH5i21ipeR17VkdNfR73A
749HZFAu8ZREmeughg0KJD0N/VkY/KF4LnqUDfEEFbZDjn88ErjBLrGaGu+ozQgs2Q8f+s+SVdvN
l94TfOlAn22zD39r8YzLCCI9U0MR5qHLz2V1aszHjpes5NjD20Puygl2Yy7lWUbHNH+qhU8mr96J
930mpkBJXi+oKb6vSM+z4UYL79mBfuCKAbzt6PUABH3QdXq8o5fDybTz0PllfzuB5bghXl+dpfJE
zDuj/Hjdznnu9u3vK1xxMiNBoXFZtC/2ugf52x2V2zUgwIjUE5/pm+Mq3oxzhdcH0KE1CD3mkat5
Y6U5h67p0jvs5Ke3hFMGte1sDVSpGeAkQA3ypa1LZWEYOZ3WChkNybhvxtyqNf+PJvEdhdlRg9iZ
RVsCRfSDc7enjZXaTbHrXKomyN9Pv1m0dzxmQ4HCdQ5kekZWEpxt5eERh1a0KPc021U+8m/KvzlQ
/kFkHxkzeRyrQqHmeRgc2YZa8TF/q6HJ/4WYJf35v+6FdzBms6EXF6ynMsAo8XLrD7t4L/jyjqeJ
/BtH+I7DnMRTFXa9Rm/nxdfeHcHvAaoFhE52QWUgc7ze8Fl9tv3IOyR7MIclGZsQkASVzymqQTmm
yPs+/ftqe0Vl07ZBh+9Hw3QwiXgvCPmOY+285WEi9bLM8tik1jd42V7/Krp4RazBnl/boQvlJKuO
rRZ5axXkH8eYGz5xTZE5msdQGpZCBfxoF3vNwwOtU7z0ngz18/6FR5+/aSOgGcdjlIwqOXTxX05o
Ig1yMIMeDINNb2S7Asea6gjnBVQctGA48/8akRlfMfUNkYYeObfnDBcU+lza6m54im5CZDvmlxRt
4g+cJd06fdajZNxkpU96KrUId8RDegNRgv3iL7ZkVwc+283m+q2xWGdpajXKmQYEi3vjB5V37yyY
qj/uUwTbvNvXlv9fgzGeMiuIlNcxjUzjByE4Lukh1245k7e151YYbGpDBSUB6WQMSIisYp/utBec
aLb+qXdQwYK87HjkvjpvnaJrSMZDCosxGQk9tSlDkQxx7dqOPN0l1gQxleggcKJh3i74RamAZIYi
BbBJ0U/2yit9Cw4c3YZ+0WIv6Fnrd9wrDDUD9hBYD5HxlANuzWjDw6wOnuI1j5qHSn07PpOn0aPq
iPRmNu9RXOVX/53RE1VH71veZHyoppeNLC1AbiqoTra1FTcux2Q4+81kvAoIEJUxSWjUhQP8lO7K
8xTYsS0dktbqMJvX4ajHuDaVjEeJlnJsZAWrFySPYnKHWMmZpF2UFs51HN6SMV5EndU0rwJMHPoR
bBOvl3GIbM59IFqq6iU5pwlvozX5cp0YR4JSvi4VBDgtKTjn9ZdJvEkgChU+xoIXJKck2snmIc7u
r4+Rt9kZhwIBrFJZCOayVQ6CeF9r//mlfjUoA4pxl+eNYApZv0gYFOk/tMNZMW6C/65lcAnBOA8t
lytwT2IIC5q86jBHJR/HEK56XQyCDayiOAhkHYMoppdC20ttZsnj8/WF2AyC/9mmAGEchJS3U6tV
2ENUGInYmdcOEDHoHZq1KWqrPYYvHMSruxaIjGOouiYrUaCCS2DtNCcTx2QpoHJqsc0faNvlRHLX
z0mgMT6iE4O4i2RMInWABZ7EkO1F5EGV6k1H5+Qfrpo1wBgXIeVTDOphgOWF28W3NfeQvHpiAYDx
DYtWNSP+0dUSJKe8oVmH1Ffuu9mNdsnBdHidmbwRMd5hSTSpjlQ4o270DfnU8m4PV50qBsQ4gnqo
izA1YQxTs1OKPSrhLUm1gu4bx+joXvmt80atBuMQCKQDtDjExM2a1SCxRq+WBPW9sld6zZn3nkeX
4Roa4xugH4jcZAU0pGEfokG0+qZ046K5a7PWV3rN5ozu10qsC1/0tglW9xW9a5toTLGJSxSNCq9x
sc+MzyIMoyGWER+VUbZLnePCt+4vK8fBpjzGZpoypcAYZXKjTW497sdiJ0v+kN53g27/C+pYjj9k
kx4jiURBUmCLZWPJmhWAbid0kWVu7PmOEgg1VvzKX0ueh3x7CVxNbl4Kap3PGGhUWv1sGX7lTTvl
Zr5Vb5vPIkT3/irahq0yXqSTQXza0EiY1o8s6vdwUpyB8GyGs7N/6egh6jhoPVCM2qMNj4ln3kA1
u/XUr7PTQKAkdLK/xWS8iTETox7pNXC0Y4jD7XpfcMX9SbVmDzlTiGb/Sc50baSMe8E1XitnEWtX
pV6AvWAeal5xAseDsXTvVSroDckBMSlotA2sbDpN4seB51I4xs+SXWRVHS06Pcci/aEcn1rtoZQ7
i+NHOF5SZiKOWl8MYaIhbhn2T1JfWVld+52AB3Vw2Y/1co4jKYDsco3tDeJaedhlSepxfgRvQukZ
uNpvaVZlgiDiR0Sn3m2eIju9D13j29d8r/+gF8EeKSze6xUPk26WFaZSkDwUJHrMdbrTlOcSIpQS
qj5aXtTIA2LCkawoa0g7YXCznsAne7EMmSUjsaLh7yJgmf6Q1YjkyezjiOYihC5yZdMe0Ns1TzxZ
jc0yiNUGk5mAJDLKLpp0TJzsU8eYeG3iFAEVf3ShsLozTyHKm8vSuW4jvFlk/Egk1ktDGqDO9Zde
9sX+qVUfkvQ/dzpdnKpsN31pCmXSCkDRxhoneH6b4JUxLHOeV+QExCzxZFoFZOh+Ph7gWumEh8pV
X3/WavGKOjhOX2ECk2GWUGVEn9Er4Zy1pyTlhdt0c16JfBTGg6hDqjQTDVCR4f4awCLy86zZtTPi
SOk+FVxVYbrS1/AYZ2FoYSbNNPIZITM5lp87yTf6W9zLLKG0q2B33e44Tlhh3ARer1B1qWP3VsnJ
LHbhcpckf/DUstpQbBVuPOooZqYJmzJ5HOPD1H9GD8b1UfCMgHENRRYXICOjuyc9aOUuMTj7Zjv6
1WlRubrBy1ToGeil5g6ZnyY5B4N2mLv6o0bA/akbd3pnuteH85sA7R2Psbm0bcVyybEqGeTqHOG1
xaVIcANvaiw07+34zw+/SeS9IzJWp0IpLEwiIE6ZHSJp+I3qbFD9s66xIgElMCCR/QP1ceqO3kEZ
45tI3QxTh2nVkWsQvkX5YRK+cqZyOwB4x2COJw202XNbYGAh3k8L5UOfyJam9pY4H/X2LtYPcnDK
m3OePyjRIwebThq7lcGQB15L6KFpUHi7PLGEZCZJLWqh07oxsWi5RWovvvgVJzFIh6Chw9nMm6u4
BmTsJhHjri56AMbmMFlobp9tFLGMkF5PISkm97FVz8jtBONU0IDItNNQJnvSKqMlk7TdSYka+10o
cyOgrVVY/zDGvCDWWk5Ggx+mWaObLlbvx2f6lNBYUmoJf9CLSjSDgG8Hj7tQKmTPuUCIQqIKJHRE
QnZJM7lZx0sGbzlOA4I+GmrINxqtzAD5zGwGhGaeRWJ3xmPEKzTddAMrDJZuW2sauWwzYPxUKYrs
0jcQ83zDQxrt4R13uelwTHZzod6HpTMmm8dpOHYFIOXKNnzVTl0IwEIVmNxKdhFa0cH8dh2RM48s
E3dpFPoy0jEqwqchP3fBi9hwjvAtCNCJgd4JqSrQ0jAR3ahCfUDW5tCp6sqKOyjLS58UHnvQ1hG0
BmECOHE0NLkyABLKH5vK0RqeI9tyJiD+QOczykuhNctsobpBzJYtQ+io9zQKmY7aQ+WmUJ5AWFqg
dYH73LFpfmCNAHkENLJElW0Oa8IuGPq2D99KQPCMi4LgQbeK3ezNJ9p+VPGojTdTm2tExn/VeEI2
IWeGSfw8OYR2PNnajW7r6LGN7nmPZZtmsRoeM6FqFZjjrAJMR5148aBDmovHl7/pkNcDYk64tB2y
AafNT7/X3NV2DVdxDNFX7lOKQ+EpKm3l4/UdtWmJq3HRca/uSSJR5lzqYShzRx7SOd1LUmX/HQQT
b8ltboD9kFpG6knLTuH1+nMNgdmygbSIozoCYPBme3He3jEd6YYaAl/mgrtKzN4lWiaMg9LhUQpo
8QNYq27z790xxpVPcbvJQqjgXJ9A7t5i0jhSnookbTBA2u2UusIDJJVc8/yzNVi94XEE8obIvkWb
oZgNMpR6kKcCVa8DTZnJJvsa8mn9Pjqmjg76XIszRo4hsrwaat2ZKWrIaPhDFZHnM7p3HpodJbRF
x+R98ql+uY7IA2TcB4QH8naoYPnmchenz118f/37my+Lq+3M8gWOcrKUXQcAiCmgRz48BDvTl9GD
xOc14Hgn9rEZutj5NNAtZtZnVANL2SM3obIxXUQUwVIN2jH0e7BNuaUi1G2UjiFqSz+TQXDHyOQ9
xW6EE2sIVlN+0pK4yFJMWOdVaN8q/eIIeiVbBo+84PBSXlub6gKNCV40EhpjEGFAydvyxAdBBeDo
gbzKJuibGW2TE3FvrNIFImNxEyjXUfSO8U3CGYIUWembvE5gHgRzTJmlNkl1Dog8fkn02Era0JV4
z3xbWa+LgVBbWR0a4SCJshJj6sj9Aj7Wwpugw/oCKlHkOUDckaL6IPTSL5z9xDMP5qjKFKXSDLpg
1CvRBl2Q/txULqoVveLMvR3R5WeuYxdjZE4tdcoKKe6BRjk1JHRJyqOlub2DGoSDUnCOyI3HpAsw
5gTTyyiCrtubLcZvbMqjRzuoeEEMZw9rzNGlxa2qhCqsoyV30D2re4+zRLxJYw6qdlHCYaHRRKeA
RAjPG/b8MfqM2p4DJIyc62AcU2eLSaMma8OQeotBQw45/K5potVgka6j8NwEey0vRR20183/rQ6d
JFChFuzimFlUmAnkFU/X8baXCGKNUHrXwenNWEKjdZFEehyDWug3yq3A06mhZvurWb9/nzGBEEyi
NeL00DGMF5VYSz3aRocXUv/6MH4zbSh1NBUw72tsxaOYhkFr0NO185Knn8yeqpP9oPJZbwzKnPK5
7Wl7h2N2q5mVOXRZAVeZvhk9ZSNnWd7m/dd5ewdg1mUm9TAFNY36wEBOOyxRn1RZyNGcyTfaGduf
6jv6ZhiWvFORuuxryMyKSb0UQ4ASZ3t2yvaiWzjLEYm30KIUkrDAwuLRzW6byPtQmU3co41JjgcA
lprulumyQxmO1wSQcxtS8/W6nWxv4n+w2EgznPJCmXRMayidl/EkBG6m3V2H2IrD4FzfMZiDPi0g
ESaEGI8G0nrNw0Fvf6U3qvn4By/XF0jMAa8sHRjbJlih1tZWVd9mE47I/C+njDnis0Dq4q7ClLVC
78SJ6sxN5Erz7F6fNmrQV8yODSkbQ0gbSP/iwtu4s3RMiw+lABaT24rzUMfzFGwVY1JCYhE+FpOG
Ftj6Jj2YD9VxuqeEDpUfhNb08frAts/ad3NgXEUdan08zsBrpkT2umYYduivx+GuNCEU3WTDC/Tg
Ps3LAEJTOccYOX6KZY2OhaCuogTgXXwi6V2m8vwUD4DxFoOZVjNE3KifkjyC7t7oEZns4+xVqDRv
zslZ5yFy3IXJuAuiCXWd02tO9Tq6iqO8KCnKiNW72K6eczCC+ZGLcLSzpP31dbzuOrDvYMCrILSV
xKw0acLJjE+q8DgItSUQznLxMBjX0cYQGVYphh6JYLcV0XChPYXSzDm9eDCM3yDlUOZ9DJgwuwvj
U2jeyzJntq7bBRhumNkKlDEMOthF0u314qhwyTd4APTvq+VAlVyCrizqlsBio8LwBghPfCTOWyu7
A04T8sAT6OBNG/37CpKQSh+FBpCxXllaYak1qqL+hDVi5dQJW9RoSLVWS3TmShf9PZ97P7kV7Naj
6ZcGe0p9wV921037uu8lbJljrctDpZG3IK3fl1WzF2Zw88+p04i3U9J419Gub2DCdnImKkJCQm9z
nZBacl/ZmlxaWWOnOY/Zi7dgjKvIU9OszQJTOYfnSfoM0ZMx/rutxBY6QpUpVwMJ3kiADonyQmR3
kB+vz9dWvnFtEW8Bx8ru0jStDSEARrQfXUruGMPR+o1L1RN6tJa71/E4O+vt56zgxrGp6oLGtrLw
3BXf46rh3XGof/n9WU/ejugVgtbkk27QBOo42+1zhKs15Jce0HZd3Gg2Ksc4A+Ic+dADu9y4IWU/
NlBL4EgpMj3gTNiNiZUL1s92+fC18BeOI98OAiU8v+kytHYIy1dCArlRR2rkjTM5kiNZ6YfpALZK
DzUZnN27aeXvUGxMq0hhNREZ61VmLShhbQXtt3LsXDeK7TlcoTBH06g0y1RpQBkye3nNb1DTi96d
+jV71n3xRFtaOICbZrgCZA4pRa+adKBmaHwgvjZYoLN20nNn9U57Gk/y6V/IQ2xefVaQzKEVQOEl
VxRAvhH2wCyXFwNkJbqvISlYnHndQryFY8yy7CtKSQi4prjNzI+q8WHgvfHwIOjfVzstDbo6I/Rd
zugzO9OOXZNYk8JxULyVYiLcOQ0HktFpizLRgsyz1VY86+NBMNfhMRSWsacukGbHxsVCettNz/JH
lEmidUL5ntBHgusGuAUJsR+CFLSiIP/MQKbTEs71COUYRfucRR+LmUfoubU2awAmdJ6WVo9rCQAE
jUe1WVtk6I/SpP7JhX6Nw5yC4Ayd9FgETnJKn2nIvByxTqEP2uNX8M0e05e/mTiNDZTNugNp5wA8
TZ331Ry7uG/znMPWTn0fk8aynyidWBMFaUzUQQY+OqB9jKg69t6ATsLKT0VL4jn0LXNQ0Nmk6iCV
hSoBs5OSQW8GsU0T9GRC/XA6KTslsMeP8i1BuUPu5IaF2qQ/qRAma1Rma2Vj14/KnOCt+QfEpiC6
N+yEZ+EsQ4875LI1bvr4NRpj8kOaNYEpYYzj/WjTd/zSJnfjXevQNmXB4dEc8KaU2QCo8i/qnk5p
FN6Y863GuyPwvs8Y/iQjI1jm+L6YHhNxJ/NkRul0sGHMarrYChgBpfVpNWYJKsQmv0Xdi/FZUhUX
OjJWNJXu9V3FWxy2+CVDKrVua4xG9il7AgrFK3dM0DwmeoVbfVDLg/J0HZIzf2z1S5sPY6/UML5R
PE/9c/jfSe3J2rjZopEmiaI8yDB/WlTZjfy4JJXVR71TkD84oNYLRQe6OgVbUrbQzsLUNbVhV4Ns
BaCuuz5XW5eaNQTjHtSYYPMkeeJMwWGqdgv4GFDtycum81aEcQe1WoC40MRARuVQhGcuEcPWkbQe
BeMAgm4GVVCBFSHBqRjsMD52C8+Ot95sFBEc4CjCkLRfmM6JJEZDE2OmkhPtg1l2qmKRU32ijnvi
tmptXTXWaMzSy7OJFooeaDUCBx28C0Swlv8LOaK8hUc/t3lXW+MxdpBVpSJ3FfBUP9yNIVrc07Nx
an7QM6JCcRePXXXbIt5nk7GI0oyjPKezqRuLlTRg5eJccLkjYmyiKWMSNi0QaOiV72LXGC3xTvFp
S6eiOrwZ3HaqYMEHPZYGNVHmnlEWRSe2WQy4+TatvKi4KfPFUoMnQeJ2U2yb4jsWc8XIU/BklBOw
RtqliFb9s7xvneBWBcX/n9yqcRH8Z1zM3aIv6zmbqTNNJ7edvI7nGraKaOBN3wEYS9fyAGLXNQYT
nQYHvbdeY3qpnR0bF1ln2whAPWA+XXd6v7GNd0zW2tUgMElBF8udwGGdeeSOEpy+6Sg53BBsc7kk
aAW+0Rz8Ih9QT1rUiQO8Xw+VBBm8o9JOvkvB1C7ueMTVm9vqHYo92peQNCjXAJRiPoW9m3Nf2Tb9
0gqAMfMghZCoQWMf8X62FS938xT0G9r92xubwM3pbK8UFEkh0ybCP7FlpnES52IiVmBZ3M3yU7PX
IHoVeHr1TBsB+Xo729HKCo+J7UpT7BVZB95PL4/yTCdP3OjZ9Etn3GmgteKS0m5P6fsQmXBPHzRT
yZICuxkSGrQsj1ZoFrtyXzqFz3t6e0vs/RL8vQ9QZZ4D+qLIoIkItOI0Oeii3oVn+sgXHbiJEM64
WPHFUQmImcdAws2D7jLJKm3UHUy4+k434o6Lt3W3UlYjY7yiVhvVNA5YuuCcPlCaLryl4HlMsiGQ
4EZn7t2eNz7GM2p5PMR1Abzm62xTywwc5aZxkxvR+TOCArIeHeMmx67ulibFbKrn3kXxy7H7Yn4g
Fnykj/wgrxB/24/8Y5MsnzsEM1Ih6MoEb9uv1WLaOQo2OT542yu+QzARQDqqKKhVMCDjLNuCJVmI
BW6WAz3DeC/122cMFAsQb0DN1/iFPiDOi1ns4O9fFby/gYYWopxIKN2jGLWx0icqWlDqvAFu2iP1
+TLSqJAGZewjiUZTyeWGhnBNj2sp1QqLwVRUPU/gO/sXvmvTIKGya6q0SwNDvbwudLoilFVZJyAt
jnpbPajQG2qORY7SL/AU8TOdmwN8x2MTuFUYNUoWA28+/FSlNZzopXENSwJJUWBrf3Bq08gbqhPg
5/i15sfMuj6LzDoGL9L/I/A9JSUPUCoqcOO5reK9CzTmJOi7aGwlCWjNa+cYB/Ksf8H9Yl8gMIFL
MVH9iMz1l+ubYuM2doHJrCCEPFpVCoCZmR/aaR+1p1m6S3g9v1uH6hqG7UVf1HLMggUwP+uW8TBT
Wx245Nr9cA497pvChl1ewDExwzRpchfnTYwaJ+VrvMu8wOkO8istIOXvgo04/AKM/pjVnblIiqyX
BozNjExXJ0i3SsSeEkj0hZVdZJp3fcU2HOUFHLPJFR3tYQHCV0dODoPsCiKn7GPjZnvxfcbtL2Ym
DdOI7+ftV3k8D9rrGPC6fbn2wITDTTWaTdNTe/jJepKjdA+vZ5TgLEMbDK8icSvIuhgU4/rbSdZ6
PA7CIF57kGhTx1gdhe+dKxwou1n8cn2NeCZB/74yiVQuEznVAdfrhVPMaPgVbkRSWCQbrFLk5T55
K8b4DWLOhjrTzQXJJi+O5LOpJgdd5cp7bpyfF5PI+IoK7RzpkGFXTQRN4ENlZ6WbBKWlKnY6/ujT
g6juM+GwjO712eStHtuHLspDoc8NXT0o8Yhu6qL9pjoObxw58W1+yyv13BAyRbfUu9//pRtdKlD2
YVRgt4T44bRHrspqckuwky/6B/kWkbmX+UNvLd9y0bo+1s21JLICzTmoeSky47lSqLKlhPrjUM3t
Ng4cs0/dXuOJ9m06kRUM47MEEf0PBjUZMz+35r5U/evD2DxWVt9nnFSnJvUEslIcnFloBerj2J/F
6qnKM850bTuSFRDjrZQgKRY5BZBy27s6yN2Vhwlahz+p3XntPpvbegXGeK1E0bJypotTl6HVtC9E
uG+icxP9GPr99fnbMgNZ1iEeg85XCVH4pQPp5yyBgCoMsF1uW+MU5B8rqLv8HQY7dVIjBzI18iTM
UF+gHkkmuiNZeK9qW7YGg8bzlqLrhsj2pwgxSmbCNo+R6NNKS3FiVwst8i2ElgbNjOU038Jbqc35
Q6SvQC1MIipbrF2Y+iSo1GMsimO2VmjszJE3LrpHmHstZMdVdNmidRil1MwajaJp5LlSIHQ6Sd6w
R/Vqa5Wvs5ftinN7XL5dX63NWVyhMauFa5+UdLgBOk11HuMY9eE/rgNsTtkKgDHuEoF1MyBF5aTV
jVDsWvkUJ5wMKQ+COYWLWIt7rYDFNeGD0O5mqJkPlfd3w2CO3sIEh0SrYxiD9pBHu6L52vBey7ac
m6xp0GOXZSw+SzqeKaMITdc0dqThtZm+ptLzJL8i4cbZn5srjvp8KjsGnU6ZWRCzxqstZLtjlDaO
NlFyJxH+4C0Gv/8dglmQvtcypS0ieE90agjD80x2wvTBED9cX5NNLy2jaxuahAQFAmzDXRy3tSDI
CdwZShCpB4j95eZn72xg8x7jNq1sBcbsFE0bugYqJpg3EXKfMwhyKosIJWd1ts6C9ZCY1THiSTPx
mgAjUN25zK1QkfD/q57c5XPOOU03b4ZrMGadQiXHcwlEYZ16ttX7nFg0tzXtyBMYMLQIcVD4djnk
vTDwZpLZS3k1SFE1AzZfzlLliOXTGHO266aRE8gxg5AFL1xsE8+SGyAIHLBdF9Mf2lPH26tb5WWG
vAKgXnwViivzoFdlRf2BR3OdBfSeJ+SO/015GY1/fzkQVlDMgVAV4zTmBC568OgbybCjohsdevqv
76btVXmfMsa+m2YhopBiRCpIk4fYkoi3RM/XMXjLwli3kkAdSinorIX+ku+LkBPf0CvJtaliDLqC
fNfSJ/j+XCTWmN1I0a0xT1Yl7lIBxSHfr4/mN/7nfcoYQ657JS4GCEVgZQJ/gYCDftN+7FzzIO5I
aPHSD9uTZ4AoBUeEpLO0JaNZa+EQIvgoFU8Uj43w4/pwtg3gn++z1yF9Jp2uDSUyAOKtotyGw0H+
g2JdqFDKKBwSIdEksiVdYgT931TCERfIfik9NmAhrx7/YBQrCObWGoW63MRyFjta8XFS9yZ6Emr3
OsTmQqwgmAtr3haBqSoYRRt/j3NPaD5d//62Xf0DgAejS+eCc1uuhjcAl7bjw64e4j2xol3qmU7O
Ya/avAa/L4rEPvgGAbQDJhXDoX3RoLS7rRNfhIam5E4f0sgKoP5scwa4aWqrATLes+sXJTMJTrnp
awMec6h1OQJ0Qah2lnkPilG0f/OYMTe96AqS8aJC0U1FX8IuSshLL4ltCItbmbacvo4iygLKb6oS
84ZJv/mLO1phMi611BVz1gwMs8HcNvvxnH7oMMji4WeHO+9c5Q2RzvrqTDLGURL0BEPM9iGaik13
9FTvX7xP0dW5NizGyzZG0qaKimHJfrNP3fKc+sIzDbtEPNpDKee6sfBshXGy0lKjxQ5MAU5NnDL2
6xbcsP+dxnrlliS2IUJVkrmIO0ycmO6i7q7lXVCuOwyJfbXBliMGvQg5aWgZ0d0Uc45VOuFXFuSX
HoiyU6WkwA4Oe90SJBdizJZUfK8zXts6ZyBsIwRYKBt9oVeUrr3PSy/msW9z1vrNMa4sWGzGXu9G
utZD54t1ukMVP96ceAQ1PAfL5kEWPApK04xxUJJ0ZNV348f5doJ0SekI+0jgWDBv1hg3kBSCkmQp
XZ7GMrqzbnCWn/d9Zt+3yhAUIzXfpb4PBa/gZfW408VseKFKyp5Q++o8w5/2+SG3xbv+9U32DS+q
nOniGQGz4cOg6GS5AxpJJbcMZDcSRA/tmc51v8IdFRMpzF2Zd2ELHOUWrH8NJHPQBPNpxrBoCyOv
/IgLx0QNsTyF3SwDTrOqk3HQjtNusBRf/5FYscN7KOaYBPswFsJnBr2EjQQi9qNYFX4XdZysCy9u
YHPKQmeiLpqanfJo3CsexBvt8AMYtWllWu4RHZEDZ8V4o6IH08o9zEo69IoIRLQtpc8/+dDNm+jL
dEhuglcqrMS7FPEQmaghLuUsb6ktaoLgGfm4FxeeZiTHecv0J6wGNUr6lGgmlipuH+bOG/XaRs3n
XPHqFDjbis37GIMuoPEeOELvN6o/SH7ZcbhctxMK7wEPS8I8qyOZGupXNYv4HcoTUPeNyK52dL+6
Gfzk8IfP26vwlWVkFkx5GpMGmP2hd2nZnXmjHSPPtOtXwwpt4wuaeXnkVTyzYFwH6DSkjGSYy2GU
wBf4cYl5WWCeVTDeYp67pTA1jCrZx7vyUCReVlhxagXO8NZxQ14Cze9TPN3zHlE5yOw1MEmNUItC
IJvic1B86cSnqEI/Wxdy3DzPWNjXsGxOCLJ6AKK1i9O+tZPb6Wja8Z4u23RT2eMfPaCubEVhHIie
53VLarrX4seZfFENp8MVFOVHhcDxVZuZiPedoDCOY1z6aClopFTLh8x8KruTYDQO+KCsyXxEyoo3
mRyLZJmayxhtFvEE10hmEPFA/fC45NbygCcyJ9qpRzjpj7ynA96JxlI3o7uorssYmA2oB6JXcE7e
TJC1EZ3iE2VB/zvnrzBBCOmWrsgUrB2lyS9p+6MT+0MOWhRaOjYejQfeTuAOkIlE0hKXxpZeU8f/
kfZly3HrPLdPpCrNom4ldau77fZsZ7hRJdmJ5nnW059F7//EMqM0vp3kKlWuEhoksAiCwMIp8A2U
5+ykHUanv6SBk3vylUq5BLWJAqzYs6X1I+iqPbVMnTDVnABM+cQychO/cFfQBGDprKBPkwY68Wpy
kGjuQd/aOSNu+/Ihc4c/oVNa363EMs1wXphR8dhReZQbzDDhPU2pW36TntU9O8R7iseLOOZ+Kda0
y7YZ+XEKbjlHTjDPfHrU2SdiFbdqFlZAogtAUszp2JcLtCquA19ytEN81nzJ11yZnDe6rZBhaSq4
OZku9r2FdoM+LR706OpTzq6r5DinVCi3bRRvMgTfSos0N5QMMurR6645n2bgJR8k1BndlPvxQPHi
bdk5KuXBVctUhtdbwa+SaUmz3Jr4g52MF1T7IEWmd3mHKBGCK9XGEgdpN+MUM74z86v6J5X3aKB5
00Hwo3bA7Pe8gQ7SVT5jgCMSZx4DP7o37XgLPfXyTOjDhJRgx6bFSCuIM4Nun6bsULGaWLItQ1tp
JBL6ztgUOQwhQi78TEXnoe6qnUrgD6WH4DiypGVNES3Yl/GuNhJHJuPczXvJWg/h6F3wLLMoBURE
6G9SrmvQBpqedj++jn/MfOqUoJaNa7yK31lgVImVw9K08aoa9q11tEIqGuQ/WQTttUr8N6xkpLNu
ob0EMhSUo7wSBj7LhWtGDrrQUNfW6d7y+Ff+wwREUKdlVpYCEpf4ekx3WUVcFSg7ECAgKGc9mLg9
s/QwJaeSGq5NfV/w/yYcOjQd4vuNdGvEH5bi4fL6bD4ArrdE8H9JViTwakAAKpT5qYahZ92BRU6v
OvVeOvZUGpRQSKxRDiJWZWbKN2S5kaoPRfN8WaGtgHWlj0jHizLlqc8z6DOU4NaZTpq+02s0zYUF
XrqflIJym0198LRhKwyF5YpYmB+XgW5XLbx0LK70ci+zw2V9Nt0SA9xVHC+mbIgpPpDAtZLODQy5
EE+a/5GC/rYrBsIzN1dtJYVruXLMQu2yyGgHHM7yaVx2tWU7gfU8zw+1dA5awmc2b0wo2vqpkwAD
cm/1Sz9DWnJELDV5MXhz99EeFBmgNzmaH2XPTr10T6WuuC/+gj4rsQIWxBar556NCBlZeyowfm4p
cg9V5f7ErKu+po4IaucEaEjBv5UWNsRN2d5oPmTph3D857JxbEb265UU4GGQFVRS11jJ/x8FZygb
B3UVp13XPlHNbNtgsVpBASyqbpm1SINK9sG8ZyeEi8/ssb023ManNmvbr37aiJj5S81hLgOumY1J
x/PdHBKhL2HxYtYvCutANswecU85+ZJdeZkVHsqx8Iaq/gHWIifIev/yblEqCTFDN4Ws0yOoVGMA
22iX11lHpegJm1OFmCGs2iqWF2xQXSxulGGs14LxCdWyv6zJVv8ORl6/7Y6AF1G+aM0cQg7ev19U
N9+hY/Oo38qfxr2yUw9151BDuLlpXXBeMe03p2mXFQsWL57M89QNXskwkkRDGV5vP1Vde6eCLKZT
qPib8jAxFTjpM6aoB5AbHTFEkjNn5P7ig2KKTyCN91RumLIRATQ6RVJnLYG4Rr3WE1/KCKCnXFgV
ECMLigLhEM6TQAbjySv9jQuubemeX5yptDNpJwJgBKltBDm3ExBul44SOwWq27KvwT69BlegF/dO
uK+JQgBiCcXEX2PaoZ5KWMI0OobtIaNmoBDHiJjvW6LMjMYEK2gvN2n1bCZgjLHcMn00qw+X3YyS
JACGnEisD1RoYiaLW5Uf4/aUsatZe7BK97Ikas0E3JBZqGpLgn2yrLPdPRh/QB+1xgsxrVfkGOep
ck1YhOFeydU8N44WUUkhfoBfwAgxkSdJ4BjsZ45KuuzY8X5RZo8N+5iiDqVWSwwkpNLoC7CyeX1+
sKdbNft4eTd+4zamDeohHVWh4hU2C8NGnmseVL52IGOOxa6SncGpeA+Q4vIeILvfXRa6eSAyW1Fs
FeREKGx6HwLGuhSy2u4ADPFRU3dlOblZ1zlTmjl9eWcs/mVxmyfVmzjxrd+YMPVh4uKS4NhnX2LM
Vy6eL4vYdJ+VCKFZxIyYqXcajnhL/2HU8T7pNVea7UMJEuq5i4nGsE2jWEkTnNU258peuLQi+FqU
N8l8f1mb7ZNoJUDwUQt8M2a2QACfLiY5fE6WtAPR9bHczwcKRLezDytpXN3VjcBM2syQKuwPhjbz
JjQddJEYs+rk4EzwUF5A9iRsOu9KIDeYlcDMqCelzyEwls9m8NBUL+XoMfJpj2/DLxixEiP4ro6x
wqhL5Ks4Tvuiave12p7AlH+Ixvwcq/W9XCbuhO4wUwkfMWDIl1lDeBpl+txuV5qOqHLIxgg/IbJ1
dzJyRwG85xqF6dSCCif9KNXKrDEsaFPextJDrX2LwFuTURd6SoyAG3Zqx3rDHXlcDkN9ittb1foa
jLNz2fw347+3fRPvA4NptFLK9y1BUZh2YMf0yNtjKLI+AjPEa8HSSWZRNNBGwQkVaV8U1PIlj8Pg
KX8wkxSd7z/xVpzZLIPxEx1TkFR1fmHuMv0j0/8kH76WIUCGviRaGMlYtM77twAT7Ha8co+vHHvQ
qXs94VtiCUCRyngc7CBOx6M5km2RM82gvRy9/lhhsGY2EWcIAbninaCogkU2LSyh3u6r5iGnJi1t
n8OrPRLAYjaVJmo5JuU/ZhfdWRHoofU7+SjbzrJDxeyxv6LySQQ4iGUAhhzD+mqILBV/SZ+S+XMR
f7vsSluUI+9MT0CGtJ+DeeghYz69shX5IIDzAgy/6Q+XJVEbJGDDUNt5GA8QlFkHyfDLjHpMJSxO
jPXjqTUsDBgDxnmcvjHZzyOYWmZcQqOTdfyz6/WbPYihv1IAHaSJG3h+pcvHnP0YDMKJiP0Xn/YX
ac76sICIGSS8ivw1YLOjp0QsQQkRcGHUNdvOWuxLUNz06ddE2uUGEQ5RIoT4YakaQ04niDART1pK
hgEn4CYyVOI+S4nhf1+dpZJh1LbWQUza5js7WhxNHu8Um6xj4StyIWwQX+2RjOrDhR8/0ZH5YD49
hN/bZKceOaVv6kW6U1i7y75DgY/ItNTGCrqgY4i0Imf4pp9Gn9cgMQ1BmHRuj+oBEwT+uSyT8FdN
AAbMwuz7uYbIJsPNHGMP8WBDuSwlQ8AEBLCWaiaQMez5NKyUE7+E9x3qH5KHxKlcRXL+5C19dQyK
b/eYQmgNLY9lh6jcK2h4HSsMRIqpEIWIhMQn+5wNnTym0Kxoa08OTU/XIneQv4LN4b/bBhbJAvmh
yrtoFFMIIRM9MOa8atBscDb99qa8j+8bXHkXp8EQ69zr1Z3tTf/9es2F8i5lA9dSQxZ8bazlmWVj
K7m9/CTZz7k0OZ1puIZEWOHG3eO9IOHYNTWMiskNaMdngeTgJ0EZ3M5CRRUvyKxlh2o4IAUKy2n1
udLJKgS2mHZ/rYONiH1ScidGFdDstY9p4VDpbb5W7/HkvYqCpynoVc6CEGu5qJJrR7U3JPpBRhr6
vzr0ezGCs2VSnbNlgmJReGWZT1r29fL3Ny6l7wSI13jWDUne9NBjdGskgiMMmMpd/Z95r+2yz1Q6
kVi019zmCuzjNggSY4Q2w3QzYtLO8Jz85b686rsS0U/dWMQZ9CmLK6vyJOUp6Yk9+RUm3i+ZcPha
UmCWkwQtxhlVX9KDjgK+/L6metR+xdn3YvjfV5oUk1EHWQBNZrV7mOfoSjb+eynuexEiICwJ060B
mmQGBv5axkmt0Gmb6ES0QmkiwEFea4olN9CkmQ3THxBUOHFWqMRlgjIuAQOq0AobM4cUSUpRdGWe
Ejnx9YGi/qDECI4/LnOmVxb3SAnlyx/BLjKw75edkhIhOL0VtUu3pJ2EaaB4+Nb8sh6dEgPOL0vZ
iE/e7b54I7d7NbekAQs2usp+/oIBg+fAC31Ee374qdhJx5ZKNVA4Ld7O67ZZDD2ByGGfHVEj7YW7
5oO103zOKx7kDlWtRKykeEevl75a1AoraWMJG5ytmuGG+vHyQm4LAX2abujMYiJ79VhWrV3GTHKt
5SXSG7eVv/eJTezWtg+9CRHQoNemIFIDEytX1E6JOlDbcv9ODa7mCm+y2O6rToOEEReXyN6XQecw
jbhQbmPnmxoCFJSsLPUJQ2xcW3+oazTeooPrptde/k4VAQqKoJa7JrAkd2oPQez33SkPiEeq33jP
myYCDnTLEphaBBnjafqon9Rdhbr47/JxOXUv0aE5zx80avLAr3cY7rBvIgVcWALQcrfhq0gwc6AF
X3qwd+3egPegDo98wSf2Siz1y5dAiRC6Sq7WnCvZ1yenna8q6j5BeI/4VJJ0lpz1OqSw5TNT9lLx
Dxuiv3Mepr437dpWa6ljWLhEvquKu0LdX7a330RRP3eGCSFBx4ZRmhducPsxc5q7GiNqvulOOTjK
mW4hpmyPCWAgI7df5hLEdZ7sJnd8blLpBk+89bVE4UjhUq/apIICOMhSi8mSEXap3WFuEuQFd9WB
DwIt96FXf/3L5RRQIhoNZbQ6rh+IYMNDuov286e4dPgQ1+hEj4CnLF3Ai0Hr65DlNsbrfpxRRJfv
yueodWvNGT/OHi9sTJ0cNeMP5YfLihKgzgQMCaGibudAw2S+yszTMhD5Y8q3BMCIR6NNDYbvd9KJ
xTd16MtUlPqbI/2n6Yv1gGkYa2HPsTZEdcVNg/Hp6ES6sp/DAWSHGDr/BxXI71BQLBCca7PqlBlK
NUt9w9TiHOoBgRfEutkCXoThwN9XIQL8F17Wjm4ZG75hj8T28OX/9Q75tnQCalRJF8d1z7cfTflo
lTnw0n2V5nGm1BHgAjN4DL1QsEXWo/EPd2D5nD9zIjnJcP6dck93b23UqbzfJgExQjUIRskCYuh+
coey1IN1ro8q8kN05TNpgwJeLG0lj2GHhRww85mT9A6OjkJExQ3d/4XCgUJDkT4kKXqzthIsKCru
A593AIH38uOEXANKYkiDJ5dSgAldzXojjgFPss8HvgTHxTdOPNVWkGMrCEQSZ6qWUZOHKTdJmVMA
FnDp8eVvMA/sK+/PYluflEznR2WlvBj6US8//d33xaKBJcallsNDp/f+wlQ3XLLdZRGX/cmWBXiY
7HHsDQ7bpiE7OYjRtOU2NT5fFnJ5J2xxbqrNkrrvS6zTHDwu/TMz/3PiHf7JZPxEA3za4Kd6vw9R
kEmDxmOiWUZ/Up98AJmMEykRESdvHq0rMcJaDX2qRv9ejiTJMSfwUyko62byZyuziNN0W5QuoyrE
Nn8tgMkUaQHJmAGNCsxzATNaF6NVrjtiXCFxPmzuDfspSUyalS1Is9sJ2BZkp7G4tvTHy3u/aWCr
7wt7UzDTHpE5Br4UN3qN7pdPk7a/LGIbVFYyhI1JgjaXwwKrxUuU2Ansbjv9yKs/sxOV9uPh0y/n
3EqUcM7ZfdHVI98YJczdDv4SofySaXd6XXut9UdZ7pU04bSz9AnnagdpquU17a2Gx8sqdbrZJxaQ
/+pLWgkHXNCkWRzUkMPOc+aMX3iRV+q2ntx4mFfgFj6Z5d42Cwv+qlu8vICv8+qGHlnhHIQmXFZ5
RP370UanV+pbO7U/8lcDFcMtBsnB9J/Lim5KBY+UrYNn1LZeD9+V1Llss1FZ4tBLF8mZx97LpS9F
8N8ZXQBHKynCrmWJmRV4ngu9pXpa4n3ePF3Wgp+Rv+zW6vvCbmWY7BgyC9+v9NDp1GeUkHUT6MxP
U7hPtS+XhW0HCCtpHKpWa1azySxCE9I4IeTcOsm+uwqvZSTV0WY2XlGWQW2RYBh2GdmoHI8wj3pR
XRtUg2E9HTBo6A+ODEtWVAxrMw0Tj5fvtTKyPGOFEiDMSp/18GSXd03wcnnltpB1JcIQogO5G+YW
9H+4SJs7q7ma8q+Xv7+1UuvvC8iaKvY4hzq+r4S+rn+Ilbs8+QNLW4sQgHVucmbEA0RIod/Vn+vC
l9ECYUcfTHbsctm7rNCWXa+lCdiqNKDsKHTsiYaiCfWLUYPSC53o6UcZI5QToraB2h3+95VZh5aF
pGDLB1yH51xBITOhzNZBsVZGcNJemsAen+L7RfTctB8l/Zh3g9PPj6n8cHnZtmKFtSTBQcdqafog
DkHJoV2HxZe5PbHGb3IKB6gFExyzKa3UlBeIsSNHqjEohT9Nxn4Wud3syKA1Tb2QZJjbRJ+1csJ9
IbfssLD5MmqP/Y/irvUDb/7UMFdByRN+ClEQQOkooEI9jEatc6MYl8SP5sLLc4M4gojdMgVUUDOT
aWkAI0cj5a3GYtjH9MNGWziGehIYt5lbWy2eyNg6ZDPrCw3q6L62D16y26X02D+oo3bNfbovQDOn
uFTNGOHEpgAZQZ5LfdRAPzu/zdj92F232jcj9br4ajZ2ly2fVFBEDBSEZ50Km6y+YQp6AZPEpDhQ
SPp16dg+H+1EF8VRJmkKyBGbo9I23N/4pBljn+1l6aDd/MsLmJlu2rqXtSSMUiQr6PCobQ0mVnRK
r6U+cUC5SNgkqZIAIV1aqUU3wlDiH/o9Q+dtuLN3Q4acKB8gRY3IJcUJUIJXkzk2Aojjc+TTA482
zWN45A9n88Ek4PGVQF4Ml9ZeIEBIt7RxOk9Yv8ab3XnH6yal3BnPIGSonOQD37jhzKs5QupeupUU
W0sW4CTPg15VQlgKr0FVDs3B8HlnEzW2bTsQ4HG0hsiWiQz6Zpgtc1trcDl2jNL7KDuo1MDM7dPs
TYSwhkvTJXVpqriP6oOTWS968CEIM3cJB6/rvl22d0odYdWW0rSZHUGd3Kxcqz4ZhuFa1JVn26mY
ovFWIE1hwvGc6praaCGupZWinew5Ok9SQqETD8B+Nbw3GYJX1amud2kJGdZj+2JhuLG9k0PP8BE5
+y05UYwD6yVpglOFbAktZYS0/jS7kwfq9lP1Fb1gR3aIdqRTbR5jioLiK5VZCoaavg+fZKkrTcNW
EBkeVBSWqaA5j3eBBy6VXR47FjqpkTDnCUuVcGdKsIC+jWWlcZPAEsPEvu+n5piU3TMGLqPOzPYv
G+Kmjax0FGxkHvVZariOqtw7dgliDZMoTN0EiJUEwUJKWcmndpF51ny5TnfDQfHbY3emph9ueu9K
jGAaY2tNbcEBQps+oDYdFV65UjtZ9Ng2VKP5NtquZAlIkaZLHRgTFs38nDxlsZPecOqb+D71JxAu
x08j0ste5YZ76uJI7ZYAG+XcZngrh2HY9X1b3YfUTKVNWHpTTAzcJkuxLEOHYtHQ+wjcbq12RhAX
EKhBiRFudXOqByyooEYa3CXZdd4hm9X8nWGLMZrRskgOG8gwxhuz/KR31Ov+Jhat1kpAhySbGsUY
IaADd8NrYy8mpeJRQd0bbnKi6uS244mVOAETcvASRXKKrdF6J3mKD9qVeczyXcIHs4JqiSSf3Y47
VwIFZEiq2h7qEgJ5AMNrf5Yrdqd72Rc+3GE+lB96IgYkJQpIwZY0T0du3fo5feH1EpGHOcg/ioPp
SH6+7w/UAbn5EGWtdBRAI42W2VrAyOIuj6avv7R+6rf7FjrKHh+pSG4iZfgCcMAoNburIY8PGTfR
D97ex7vctd1+P+wCp+4dEMgSy0rJFDHDagI943Zag84yS25n9Z96erl8ihAHljh1eagxrtKKoVeC
5uy5Cp3K8KUeNJ7Fx8uCKDewfoEOtZ1CHdqovvYRReUeSzA6z8QQtM6PDO8vkcriILDKoNTpxMvF
IM6sXuzgSbeOY/qJUIkAdbEebRqNeVJbLJ583+5M5i54kS+fcXkGJ+OeG+J4IOtDNsO2N8O3BDSR
x6qcY274E2aD5CeGKQHdDmVQ4AWlmgEot7YEIMmaUGlbhgCgjdziWsb47/4cgfPM2kU5OBhf0YsA
f9JMBCiZcFso2cDN5J4LbP3yDLYbFKTI1+rBOF7eQcLDxDx/n8v5gIFJeFmoraexLO+tNLoz64Uo
P6CcTAAPsFJpSwyqftyRaxS4SJNfDuluKYYJVLIqkSUiV1CADaVJpzzQIK1ZrC8ICXZyaZyjzPLG
dHADKfanfHzsouFUd53X5JVXK/+d/t5SV+gsFrTNcy8tjQrDsetQdpfWqHY4BXXn8u5tvqytxQiQ
UpiTVUj8oDMxtUKxcs9U/1HU+zQ+ddajVB2iXnOYfB8a1LTAbbsxZEVGV4lti9W1mETeFvGoI0Rh
fpKf53CnmESUQokQ8Msyh9EEeSxspv6kx1d6kDmMJJHlhvfLrUx500OIhBS1nOq+gx55dWXUj1a3
S7Tc6ZTC0TFQwCT7Yn6DKG8CBfSSQAy2SBUEjqd/m8PmT+iLCSIHldCoILHv8q8pSfvOtbikpQBj
S8gGDHOH0GH/ykpzRutj9EM7hW7lcok1edvdPhiYrvMZj2C8FFywL4ZgqnmpVpw5E6iU3RzTObqr
5SFz6mvZUyOn8v+kAttSfsoUy8MqPTGrmZcZsCJy8uBHED1M0vfLHsejql9X8k2G4HAhZo2W2gQZ
TXWfmQ+9ejAnJ20Uxy4eL0vaNv83SYL5h+W8RJ0BSVZ3xLNr3ZxDitdq2xhVA/kVBcPrZLEpmkmy
Nvcy3pW128GLD7Wfu+oThknKXrILPY8iithUaSVOONnazOpmM4c4zJPeyZPszuiti3p5f3nlNg8b
pD1w2zNMpNwEnw60ObCUmeeOeqc3PBXPe9nX+8syNu0bM2VtjBSVFUtM3Ud11JaDmiLJ3NyE+ksR
Hi5/f/sM0wwTZSSyjodQwYGGolyQm8xRLXeakMVufbxUXRk+mjT+Bz6NbUN4kyb2Ri9GqCCBAmmd
h7nKi4dohzn6J/W4YEBIAz4mFzcKl1BxE5VWQgVfKmJWgoQ3C70wc9pdeOjBUTKETg1OOsmvcTEs
iUXd3rSfayr2S4csW+pygEAzKMF2Vnpw5L8UIdhe2C9W21sQoVUHsz/qw4/Li0apwP++CurNxmxC
acL38/jQL3eL+nj5+5suutoT/vfV9zVMeaxVHXatzDdG8CnjVWchVdO0CaIrIQIOdFM6IHPJ90GX
/VYJz0OmOQleDWM9xZRmmYioN8/4lTj+c1Y6dYtcR1ENcWr+oyyf4+ohM++n+NT33xOy25Yb7S8H
xEoY/zErYVlnjnHAIGx0+WsG+vIPwTXaJsCdTl7J+RFwSZaAEbrUS6m0QBZn+eFXr/DeBlk7sioo
DaVSyoTliY3RRirbgalAWFXeSu2dMROvoduWZ8umKqNrWBcLXdMynVs7Qx2LFvhheFL6h4Qy7g0y
UUTlGJBpM7Cjmkx8qmuDOOhMM8HD9KEDCUS+67+jK+xquZ925Z2KBAY9fmE7RF/JFIx9iMdK0xV4
VI/it8kz3eyWXc971UtvqTwyqZ9g6YE6tiXjp5KhOOVrGqp0w+8PuPQcihcZz3d5RHYnb9rFSj/B
4FHKVeRBC5mjcg7CB2MgEHX7bFoJEKw8KFIbF34IUM89Tgnch31wTrPrESNB1Stw9YJRgQolCaXE
pFDfpKo98k3T1VMMHuBCo4YEbAYpb1qJyaAukrQ+5BKUBhl37bvS3ebzTQuGpz8A9JUcIYxUgmww
jAZy2mhytCo45Owb6Kr2l6VQ6yUce42qI70/8T2ygufKnp7rMGsITbZDIt2wNR2RqoHH1PfQGi5x
ZeYBEIgzFOEhfxd+jv1XuNuPHWkC2wnWlTiu8wrJW0WZopEhJjLPxTW3u8gzvcVPjzwGo28vpHrC
0dsqcteCcDP0mj2vW6h9K3HVu+Vk7tUr++4Pb6Ir/QRgCqMpHaUM8rpvwZnTeSNl7Te2xwqwPjGH
j/WN/jsLEwfgty0UACrrZbnvuI5GvFua64IcI7ptiG8CBDQyULea6BJfRNgIO3HOUgPll2AMYY7s
ZTtjpEd0bR7DK6UEgJJKK8cdGDIzkO/ru+XArjnzYugmO3r2E1+hX878N2HiMZz0eTXPFhdWPbWL
b0rfgnkf2S9Z4V126c3zeCVIiM6HeMiSpuZbZftJe6Xquyp5uSziN9D+c7d0AZykqLYszC4OvemW
n8e9z+5s9aA+mQ6fh4Tn6aMSE00ChIHoAogk4TBFSgMQYcZTV97E1ufLOlHf539foYaSYEB2NUEl
ZnlgfB2oqtXfxBNvaybARGK0ZjSMEMDftjiLRniqrqzXogUqOUxBki5ARBH32qDIgMB2F/ho2vdT
UHd48r70ZmSi9ZZC+M3geWVzAjzoWqhERl2G3mCDPpnfBzFg/LzseDxLRc+UfQtIYfaz3tohZGX1
OU6vpvLGTghb48tzyVcFYIilzOwqBcu3ZNeq/aPRzlH1JP8Jb8sKU8U65gwdaSzUYBBJ9CC1N9NA
AAF1EBoiEjR4+1MzrFRTgoA/chUn/oy5h37rjd78lN9SaSKFWDdDgIV0nEcl7qBRlrmYHHlk4LNC
DbjLpyzaX3RUsxYo0aFiPlKsAA1y0TIlDyB2+mb1zuBVT6x2Cw9MWrvyY2fsly8DJrTNZARNqStA
Rqu1lhEbMJPM/DI0h7T5LOWPLKEqW39zO/iJHIaAHCAzlSsthH7jafB4YaSdncFbUn34hizPrn2U
RqfSP1B1H6T5CCAyDmFmZTIXez+71bH3SxCTOcVrByoomjqaoonAYEOAEW1pWI++HyTnLJcXnSpf
kz3yqK7ldw3y7JwD1yAeKzZ4Et9FNoYAJ3avBWM4YxOntHRivB+AwxD5aPz3YTYPQXSSkoM+/rh8
2BAYZggAYyhVOSkKlrbqfYtJzmC7zKLIW4jVFAtrlqxGPygPBAbroFj3Uf1Hz3VvqC/mUo2+7gLM
+uGnjHlCDfnrKK7pwULSpCwcirWVOkDF6ho8PmaBVkIf9ZXUfjpYFuomRjTfjwdm7f9qh0wBU4Ky
l5OkgCmG+UFVHxdACUk5QR3TYsVzkjXtbFeIaUYUFqpgTFg+mF6GPFCxC2+pDjvKn8UkSiWBYSnl
AQhnXEuvsn1X7XgNSHKYr2YLL1gkghABtikgSKOoXRy2WMTOGzwdtGGJ11zVr9XP0pEaHkH4lEiX
B+6OcWkGCBtlP0PNZPmU/vdBme+wwhSwomWZtbQzVrDVZWccHrTw06CVjiQ7E6qiIoprUOEw8Gsc
YmumjX8aWADfx6R8RkQ/8EvRwo+1xtgpmKyAMoZ/xsoZ92Cn9TAU5oCGTNd4SfdkVorb+CXxwnHe
KlOIZj+In+87zzz928MeXsfHBTWo4JJxL7scpa3gcnODF/8oxQZy9uf0FPvjHtUhPlXV/RvEf1tV
4diWolnSrOhVTneteeFp8TMM/MUxTij0m2vSmyTh4K4rNs4luuQRmJinao8SchSXxcep+b9Ub+LH
Hy6v4W8g5U2k4HJR2EeJzU1U9scdjxW6g/6k+XwhbW9+uCyN2/slAxHO67gOmJ3O0C8Kn1Em7XLW
NiNonDI+GtJ3WyVay0jlBP/T+6ZoUSDN8bI48scuPvtRO/OeyXhPjSXfxpO3lRTOaOS7636wIWwu
d8yzk2Nd+5eX7zeI/FOE2COOFspaLrh/d/vOm5Eaa8+lqz/xh/Ycnbo6sV3b62eoSKLblqbYpqBS
LhdTHuXI9pmpE8VgwZTPfBAkyO9RVX79P0TmmwjyJlBMx3ZNaTSZyi/tn3nlfOJNV8H14MrIoien
8UAeOJQ8ATBZ35hS9Zr+Pddf0JiFpiXzybw1TqD8/Cx55JzfzQNupZ+AkBmyzf++rbSY5m1iWEOL
MVng2dbAjPc/3LO58/7ibytxAkJKWrhosY3905qnvitR5vLBjj/bVAPsJhCvxAgAOS8gr5h17NqA
Qr3Wz/0eGfvOpwKSzfh0JUZExzqbjNyANmNympkXUywf2+ZuagqaUWy02IhFjmECbguWo+W5+dh5
vH4mQCK4+sHTwH9Y8ooRq3ijMpmBPvj3Z3UzGGqQTiBgGVvlELefs9A65BXx1rZ9FVxJEQ0uq5O+
UiGlQm7Cxb0+NvHqn+7y83hn9s5k7BunwZs/6Vmblr4SLJieGktWpvZcPdxB+eR6AO+DdeY10rZH
AdWmna+ECQaYLLaVjSOELWPqauq3pP8iNyfZ+krg76YFIrhiBsMYcyaOwwGvlt3YCQwkuz5n2Z4/
LAZHe3I+MNQF+dmu+U7GVJsiLXA6o3THVNHa8N5MujEcZDnGS+a05y1ztdvdJh5nBsIMCpddjV/V
B0LJTUxcSRQOzXgaKn0eoWS7G3f2ngeQwfV0QnmIk99i9jmRO9v2Ogs+YFlg7jHEYZl9WmNWJn+1
txrQSAH0+RX+WVWQ/VHx/EKFc5vHNMZy2pqFkdP26xm7ytsOHcOLE4N6an41SFfmfDNXu8tLuLln
KxGCOWbVHGEmAETk3ddcf1AM7/L3t716JUBAQsZyDFCrIADnciOh39YCbUfut5oDBs/shbd8/S9E
TttbtZIrBItDZjdD3kFucuyOqBhJ8DixA9/KNaoeDiGGahHRKbWQgvGPbcEweAXy4uykRHtdIhZy
+/uWYhq8thYUP++dCxVZQ6FFKN5VzavRvJ5SyrYJAWLKttMkGVxJC+9PkU892q9yJ/PwVO8rvuEP
L2rgNCTF5raB/1RKzOIuYZ5nmQ2Z4XI7azeZ4vfUDBlKLeFUMZVIAtE8b5dT7qb5tvqjlD3aGf9v
Xwzh8MjbZQrbkH9/njA9N7uODOuFz1/6Iz96k8P1XGFBVEhBo5lYqvRl8CSn/ZyfOcvb4gaO6rxW
R56o6prtO95KN8F3O2mZMombhOz3u+6Vom/8FLvT6/wddOP52pHQktotwWuLoe71sYVE/ZyVjo6L
Zel3GGuKuQAgtOKuy1zqpkfJFDy3mfIZbFaQGctogr6xUupqRwkQTqkwM8NyaGEi7a7fJYPLx2/Y
rvTc4/13uFnOeNP2iXXcDGlWOyegRVO2il0n0Imdlz1vI5Y/dXhy3kUPPKNYUOxF2/nLN3liPlZd
KiOv7Zk3pYYHznaYXtfHBpXcmUulUrZvlitZQjSa9kMEKij0FyRHCXOMECGi0D931KdmJ/kAx9al
lpPYQDE7q4S9VOsKVnMYFAzwqirTVWJDcy5v2ubVZKWXgCTjYrdpGmANa6P/wuxkN6NfKV6aQymZ
V4UcHWx5vB6tlEAWSjn+9xWwWME8DznvJ66qpyE4pqNC6MX955eb3UovAUVCs60xnBH7JQ+q209P
8Xhqx4wzQU1BTMji37okS8APFmDOTcp7TwIzcfMhcY3ssUyfLm/UZmpopZAAGK0yZ6PJj5Ql/+TV
6UErjvLdApIDtBBdlvSbKOYn6otZWTQN9H2c8NMFFKng5QXdGUphJpTCTD4Y1qS/XD4BNgbGUqPk
hm6zs6K7AUZb5vvLKhHmJqZN7DQw7NyCiFk+Tuwm+H+kXddy3DCy/SJWMYdXpgmSxkqWZL+wHJlz
5tffA3nXQ0Nj9l65Sm+q4pkGGo1Gh9PFfvv7f3E4fy8ZX8QWt4pqxAMAYIrkXdza/fLqyIBr005l
d742dLv8npMhZaZaG6rHtzYaVV4FGhMsW9BAljrJiEr/6UotiHcytYCcmRDGaYGLCBxVuhvy7/NE
pL6II8S3MmaJ0pQjM+WdldlhfijnU9V/3d4kwiTwLYxozwwbgV25SVw5lfhciHdq+rnCPJGhIMSh
louzCEUgz+Y44QTJxpUBIsSYalih1ouzBpqIqTcluAGdohltFXnyNrMrmfDOL4JYqoiHoGbhzcf+
vzLSS1+YeZJPjEvFtPviSzNiuk9POSoUCrdWY5zlCDgBZZHcZLBrAVF2kI+7lpMqTueNmV8flCcQ
kVBn9uLVtxKPW0PTRGR9kgE8Otkh/yJ6jSsfWXljgCbT+lryhC8gMFJBQGUdSmJpL/sTK3DOPRNL
oykFEeDGg7mz/OAWg69syYn2rBPtf2CGvhi0WOFxRnaRMOldb6AwAohn40NxkL0YUXj5UZr30Wnx
mneMMURu74zIN6G1UaybUosjrVZPs3Qlh5TiECLxnORF0IdjUWAJ9c8TuvkYl7fq9v7ss1G7GFzs
vMN8rOSR/zwNiVZPVdEBLhsTL4sNb5qKe6uybHDnLCi9DtxtvMvu7QqQs7mtrBjBxFwzNnBgcTN3
eF52v8j/hcdtrIvOxQqK2bPVSY9GITZ1dhQWBEys5KNh+vJ4nJfGFlKwUhAnjzjxFmdXxjETwlAF
Wr/cGPq9IN7lpHIQh9virMokBkIkddD32rN6u8VQ5OP0gIikq6Nc3rTb60Cy5+v4lhVXYmwocbwv
2v/VenKmRdWTLldMbJ2w3CrThyildOPivb8C4MyHrAWlNFUAkG8m31IcMOb7grfsWsHvXd2vdpkj
nqwDxZlHwXJWxKhrLTNqrCo485T+iNSoE492Ej9tqyOh+irPV97pUTWkzDpqqc/4GyM/dXLVG8C3
G/sUPcS2qqDF8E/lV6VkNqwaYMkhhhVJUdjORv1S9822TqBy/08YM5PRvtFhy8ous6X0TghfiFXb
Noi4t/9ECFVpKowGgsjgonVeZ9V40im+tjD4UsWsGuqFun2OVZGzGnEpYohdz/D0wKmjYxqhX1Ei
jtJl1/q3qqv8AMUmbWcjVLBu4ZPaXqcnyWW17JjBU4BwRZ6u2IVJ52cuOYsmvCjR0kXdkvi2/qie
a0Fm7fBGVlxZqWpPoj9HBt4oWmdngnK3vXcUHKccgorruZwBJyg/i+a4SKWdNd9qy5976rV6SQ/X
knFakvdBinJmQFml7OdTfep1abctzcUX5BqD04xOb+NFEMBYMDrNNSvNnq7mW+uuQdRQOLxnmNEa
jLtOQIOaiDMiyQi2RnYpVrahiniCv4eSew3D3ShCmElLO2HdGuFzg0ay8GPae9vrdskSrSG4a6NO
xCGqFUCA5k/Jvij6vVjdgebFFkyvlJ9S89M23qUDvMbjbpGs0PDKZ0quGfuiv43TayUmykEpCO7G
CGttqMYZne5m6Gfqrplcbfi3s8O3bOvdrORjCYgFUyfjpb8q40+S1DgIbTlGSXGCEieVn2Y9ZpLR
dUy1pbrRwOigXg+a5FqVltrzjD4XoyUO02VAVVE1TGgwVJ5AQkH+JWs0iDePH/P8h5mBk0B/Uc3P
g068Wv9ybH9D8S57AHqMpBjAFzDf/XoJwaU4CWg7YHVx1O1xWS50uIKUUdWQ3fzztgKx3ySp7I08
mydZO43B93i8CjDVpcudbTW/bPHOSJyaG4IiJ5iyB6TqR6nGyAFSC0chcFreggrPHBsgpKMbfmFM
gpIdHPIXHZnwp1fGVp+s3SIw+ei3EaV6p2fAbL69vCg+5oTvsq8Shhnhqnf2ZE8A84L4SBP077/b
xdcmY2JtOC8a+JFYz6HqaPvgEF6zwtrYp14jl23GGYq7DMsgVvqOSTYpkY1Z2oX8KQoP2zpxMc20
loe7Bsc4EsQ5AYh5M3qih4qPHcaPgeXaHq+Hj4Wjnt7zKFgjcpdi3WtikMRALK2TPtyYKqGFTI23
dogt6+oRJyfxHCmMeW+WUXJhFIXXCJj5MZmpN0XRrkqmeyR5Cet0UQsl+EeYkIGaD544JURJZpQM
EEqojmXkhS3l/rF9eCPVCoC7dhtJ6VHL+6p3EirCGNNexd75roSYReCI94ReUHicWdJiJZ80FQL1
iAplj5ov7SVMZfJMuzmh2/WGOljUAnLGaVxE1Zx6yFcsp0hFQ7e7LRD1fc40zXoL75lx7aXtdT18
6PuX7e9fvjTOG8Rfv3mr9VVvMg0oQKGJ3KmDpMsDq4BktObvyXybKzTusTaqEog52PWrzrMfxL2j
lu2uEFLiyrhoglYwnAlSMkWSVWYdynQ/LPeC9ZBRbsvFLqu1KJwFUo28GCNGoBrJYK0oPtUORstg
6dKDdjdiqFnqm6E92mQqk/32jROlMI1Z2QldiHQxwzwOp1Oc4Nii7Uk81C/hI2P8Vj5RkwouhQzW
UnJWKWvmtCoZP9owXi3jT1zzvcyoTYgNI9WQsxPlGCdDNzAc1jHJyum0++HYedqRzZKkClUpqTgr
kZWT2Yfor3aqBBmE2V60q670svIjcbgoPeSsQyCnmVAxde/8yW9eGG8GcksfWahHwCQdNLvO+5qK
dBImQ+FMRh5PUh+KAA31F8G6xagyQipCA/nWbakIUkykA4D+ubk2oYKIuLtihgoPsG357+ljWWkg
X0i6VIoMkiqgZeZ+yG6y8aMcPxISEbcG37/daEstLh3OMhvrzRjGI9c4sfkVr5y3V9Shki7e9Wf7
xDdvq0aWtsUMmcTGVz71Dhj0PoCI1ql34UcrtaufxuygahqjTujQCGW4VN6ANJOlKQvAaw9Fnpi9
a72wPhrhFO8kjJdYMjA1vLtmdr2TnC1RAmFKTXbqfvmgLcIKzb7yGG1s8vEfbxq+5dtsuzo12RJP
5ScBNLWFq1aE83QxtrUWiDMjczQoItp02NAYxpFkgKA5/hH46PR2vpSufJXtdG9bU4mzrXIGpY3K
SNQUKKqlOl21UzTivU8YRr5isAi0atICrJogh7YeTHaG2Qh68SSoz/8kCF85KA5amZrMSA1aa2eo
g4goBWCLv3FP8nWCuZjlgSwDYckx3Cm7V63CQdbOqfSPKjWA42I+cKUJfKe32oArRmccxfOxO2Ru
iDSME/gFZty9zkIOnJxiprysCaquKeA7lNEM/acbYFX5JGEyF8Jm87McneqFeI5Q3+esRDLpc1eq
AyrcEK3I7q1ov60Af1myswCcNZgbJamUCgJgIOzQI96dI08QO5HpJF9+OZ+Ur35ZI86InI+RCvpg
lBoQ0/lDYKDcmxE33kXxXrN+bAtHLR5nGPRYVsG4DCQt+azXL2Tj5cUMiymdReHsAAhNksJYADD4
v2jhu32CSIW8DzwqOkKtGudOTIIgJ2YJRZg6zc3Hb/Pi1Y1pZ/kPTf60vWxsy98eWTShoD0FbLx8
kGIpEkXpJeQK5va6gfMuPZnvqVQBSehvCO5lkNVNkRQLUmBjBiEwjwi52S7TDmaTUEU3f9mkMxZ3
RDu97IrmNfUxg/wh96Z98hVVAke0i5IDqy9r3BmLO67BIEQwqSzNEt4J032ZPW5vDfV97rQiH1Bb
GUuJRlamuDJCFX47lzPxDKBQuBPaCsPUZyzJposxnL3oOPfL07YgF9tdTVnSZDQloYuYJyQNu2Wp
2qqHBuSdWwo/5OC2kjI7H2vbNO+m5SbSXbOlqh0u+sxnVP6ZrYVFGo4pUIW9Djan5VkowXC4gFxJ
tsMPyeARUlJ43EM7KsEqKwwde3kEd7JX70AWfmQuJfPsSCr7i/u2ko47VYLWdHM+A210Rk92xteZ
25gyc8dKzWdwSJANWBdNxQqRO1v1YDa9aQFRSko7QhGVdT/PD8QiUmKx/6+e2pUky8ZiAkTetT9z
wfs1cT5GS5uX6TYrosfgqMM26EUPbCUYd9D6pZAX2YSiLEvh1PFJjJ1E6F1NIQMJ4iVru0LiD5vS
tHXEVFK1Mlca92FdYhTWKTJaRwkeGpAhxAgJpUS657JVXMFyd2NWjDNekFjUSYJVZE2w8DEsdEN1
DnroqXNAbSF3URqqFUj6ACElMEM3h/SI+t5OtLsjm/Ux3Iv7zBlnd3sLKd3kbkwpFpUwzXFjCsn8
0mEP+1I+WALFhk6Ixj/DtUpujJYtJBxpFBJ2dkSRflz20c57xb+9dVRCWl2D1dM6jEvprsHf/Dqx
OZAdVIW53e4ftZ9/iKd5XxaFDJmasrIL8UEtkA+WH1uqHPty/mAlGWc/LKPsuqSHZMHHzi0eVQTv
Sid1kBPsvMVj0wipJk5CK/hndyF11VIo0IpQezGnoymGdmERlxulEpzxCJM4w9AyYPTNtzHJUP6V
2tu6fTlQt1o4zmrEslxZswQI6QOrQtSerdkN9r3LalTMxJne4xKu4DhrUapdlkYKFGJGHVZzp6Aw
G27otkyXTa4KfxNdr4bOM/aKWjVMZgFnusqLnWQm191kIAuTO5pK1GFf9KVB2/tfJM4aDU2z9AF7
gYhal/hVHs/eMiiDrTWjYINet7HFFMUq2+L9xeKeUTl7ZFp10AvsNdKiAZVV36DIgjkDBaKPKsV9
t72YBl/71XcGOHUGgMV9bvfjjSg9KNIxHIhABVupN0+F3yuJ4Zd/Xs2NmLRhZAAGtDOTmXkKWihT
CxNSUmU3D6aKSuecymVdPsH/XUeMwfwTsxbMbuxGYE69bfy6vOLjZJvXqmIPzuDVASYRVg5FvPEX
W3XG5WxVWiKXEUBD4F2JDivHkb6mzrfy2rQVlD/OV2QSjQnydnExB8vAHwqoODVFtj2YA9ZRNx7Z
GV/28i3TF8xBQnP7u+K78hmM005BELK0GlFIUCFdnKJSRvAFhTh3f7Fav0H4DhJB0YZl6NHjI9+N
XoPxzukOPUudxyoFe7rH/LIdPsNx2qkFhoxjDjj1blGcX/kMOB6ZnR5KGbmheW96+sftY3754J0x
Oe2cU0EdohLrqFV3s/opB6F0KZ1IkhZKNE4Z5ySd5kSGbhR12jhJoXeeELe1sy2MTKgg31FipI0W
jB2kYeRckYNJiA+LjzJZMJhgdo6KuNp0mjG+irGLYNafZ7kd1VtHScpdplEd10qt4ifISnw1dON1
quS7bTEv3wfnPeMuU2Mc83RgfXRpGzul6AXRUyjLttGeyoxyFy9brzMWd5OKSmFFYQedjDBcL3ls
BK+mCtIocTi7MU6tkQmvEBMYiiPLLvTatvTKr8OvtakT1za1P5zhAFe7qCysz02UbtrlViJHlxAA
/OwrMxXrRQkAgCl6LDyJyMoJ23SNms7+Gq3tTuyqRJyA2CSTMxxRVo0oPQek1uvwRbI2RIZ8rm6K
uadmwl2EUjRZBw85ij9kTvfK0urCIMRBzkXM2bpBvsS2antbvy8/IFYgnNKpSS4JCWt0Ar0SqzuS
wKkA0kzdnv32sXFYnc424ps9k1WUsugqhiIggKiYHGDdCzk4MZLACRBWrsWfYkCJ9MYycQickieC
2QaDDgQW68BYOzyImqsKbcQZS34SUfg3m8SBcTquyIGpBybAkvkkBW6BMSMUScSbe+NPCL5qsFHj
JZFHQDQLCn0xDLOCLZVu0vphe2cIUfh+n2HIozTpssDp6pu+f9Ryd6E4sd96Sq+yWJaIikS0bPLE
CmItDIshAYMx9PVPApo4WSfacpqc4qQ5NCfgZaHOgEwdVxGivjS7uWnywDHU0Wmb3NHlJ7l6fs/K
nUHYj1iByInWWGkCqRrMk59rR1skz8Iwh22UyyfnjMLZg2IWczUygdKXV5lwXVNDi95mS7nN4Y5m
2ZXBGKCX11k+/Jp/IXhm7ILR/leOzHSk25by+5g38ocny2FyhzWT5hRDerA/gvQ6mqkA/59Y7+UP
9SF3j9ZBoRK0lEJwB7bT56QRR6blY+Vp5h7FVftqKIm9euvP/ikXXz0aKsIo52UR4EmnHlX0eGun
OkG9wojeuWoHebd1460d5/C4e2nqMDEnwXwUsHroO1ZuWToYRxCAb5aVx5o5WeZEaCNPn9DrZpXF
EQDTDFTtTfatsoy7baEoCKY7q2MlyfGcGswg6elxMZ9VhZgVSm4SZxxmZbLGOcYmjcfm0D0guuoM
SG4y1RPc//+jjdsizkpoptBPeQu0Bh4zq7S0TgG6yVgwy3IX4vlNysZZiylD/2suYPFqb3AZ9STC
uKdwlx8QVHimErckGmc61DgN9GkBmqyioey1gQiFA7b4bfI0FjWm1J1SDc5s5ILSmYsM7Zt3xoPi
3xS+eZjuwFTqfUzsYkcFoAijwfNQTkKXlyPGyjtBcz8FdpvB6xu+b2s7gcG/gFMpKvtABEZbPBna
vSVpjkKliql94nkU+rCQ66ECSIfRL4a/7JfcDncVOv9YpZveUPt02Rf7fWfx/AlTLGI+j4Yr5XUe
qBv5SntqPNlniZnoRyEc/m0NOYvRWT1ar0qoBbjVJNEd809mQUBQlpZ/+Gpp0mqThSWUcEv+GmUZ
O9KO0eGh+4pM3V30/hQFo4g0DRyofKPchH64ULQirODwXC62GoluNTnykBA31sUTtcJhO7kytpYJ
ex5qMRzZqLDN/gCOle29oQTh9qbIhyUWWwAM8o+u9ib9cZF2jXC/jcKu7zf+xEoMzqQPAbr+ixDO
MqMCZXM92lcqUCoNcvGwrmA4Ww4QMY8x5M2Rx0NkPE6p23Y/tyWhNoQz4HGeCXIvAyKSTo10Z3XE
7Ufsh8Jt+KRXnVnH+H4dyrZa/CzxuhCXW43K8F3G0Q2QXIDZ9E1/1RzokRwNMAFhe6+0+6TW3Rpx
t6UjFPiybVN+A/HvJNUoIkuMABQdBlf0Xhk/T/n1L8ZPskKUOVRvFe2MxjlcwaQmKshNcQNhvLKK
0hHxYGGw8v9Sl3lZ2c5Q3E7pRi1KIXsAalXrTgum080YdCzU3nsU7gzDHdBJmLUOM/DgQhZe1p7m
5HH7+4QiWNzRlMOxTTJ2iaKA0dZKUKY1PbIDlj0v7jbSZRu9UgXueEb6bCq1DlFkkIqz3v3ckQ+a
13konEXjubXfxrt8VM8rxx3VQUW2I5ghWVk/VaB+Nf1/+z7nXQ2xqrRyhu+HKNVohm9VSJ0dSgLO
n1q6uE+FDCo2OuYduvSdiXXlDM7rhE83wBAcihWA3CPuIab0QlKmCSCNyJbvotvKR8LtKvDhNrK2
N8GlOksvv29/awU4fP684uZiGsacvW//M5x8Nxj2/L161kEyh1w5+tz10E4orqLt04t57H+iqnqp
BFEA1LTycZSdRXnAnERiA7f3DwWnf4Lk0mwYcoHFTKoPiXUS1H87URrPfdC1HXKuTAVbj1EEZJjh
19nWxwUF+GBeJR9L27ZC46kPZqFrpHKAPILY71DmagdLf52A2F408nc5dCu14IwFKO2tJmLxwtoL
vzCeGwvTrez6JT8wn9j6TmXMiYtKEzlzYUaVCbYKrKXyIOPhqewFb7ydv/16CFJdkdRKcrZD6mpr
WnKAxWBJKUVwtdSWG5ipvfz/qaLZA3e1kJwRAe9MkmIqIjbtSrJQOsTmb6BJKLQrr/v5OtChel8Y
YoXJWZGgr7qxZP5eN0nXYTo+jrVOnC3iAPNDDxYzT6fRAEQsXCM1o4pPqErZNvCXvdb/XiDaa4HA
yvnOrWISww4QlWLsLDH01VF2lSzB0NncKabGK4POHpCg3IalNPH1/yvceYnaomQWUazQ4lL5oacf
9M5hQQkZp5oKShBW6vVKWMEJRZGCBBliyomMqsPQGUoiHE8hsP+vEIxKrtUuhrb3yl2tfBcUInvB
VPjvXp/2esWsvp8vlpi3TIIo+Rx2flxpdl5dxcr92NzMYURZ3W0nE5Ok/xRnkbsgrxLsD5T7lWTb
t1D0dz14kkeHyklt4ExFbeClORhAa9Fw54se6xvTPG12RLfZZbvG39Y+wjK99mCt1hKDTBNUEAMu
i3d198GUY7uJjmUjE+f3ctLhbCNepxatgAQkolBrBaWYM1c9/ipotDBk8qVD1zGz8YbbUtOQCfdG
kzlnQ5EQAh4sdqSt17bd0DMrW7oXH/ID44/SCpJDl9B9PlLQTFEQRUw3U/nYtbcz1SpOfZ/zMdRK
6SYMY4GPOCw2uv5snYqtEBohcy8QDEs1s4yd3mkonKTdD8LLwog+x5ttzSMsusxZiUoXjWRiSbs6
PQzNlShfj1RKiFI6vnE/l0VFDVikLW98RnkN04qirrvlrnhK7hOEv7Jd+PxvYnHWwhzSKijBNuwY
9YtSuY35YFF3IWUjZM5GgFLRSqUQYv0a1Mqm8fSfGLMiG5VgUrVq1EZxHkVslYXZVJAoQdNlCqWQ
I3vJv2wv29t+yz/9Fr7hoJ8adKEJUIfGQg5ccWsnctVHucSsptSZfeMnOnTnq+im9AhgdmI2bhO+
58CouwzEOgBOFIc1HUQfUJL8ZbTsaJ/62ieqkIvaPJ5bR+mK1MzYcoo760O8z3z1U4YWh+rEpqNR
OQFi7/j40igGZSyKAEtDZASy5iZpGkfv+n+7RRTOZmDSQJSpJWBySbX72FGV2lXAcNr/JDaLMH98
W39kzb1R668H2l6+RY+Ly/pjjRMGXoyYEBhdCQeqAoSCZEu8urjyeQ6VIYB+6MtNVRwGnVg7aos4
g9FV2YjBJ1g7s7kWMHAg/lxSLJsUBGcv9HwaMWweELJ4UNrInhC77p+IraHOEWcmlDHA2GBmlKTe
np3ktt+FHl6nhiP7GQIJFLMSJRP35kCkxKpMZi96NGQs4+KJYmJL6rsyeGe3hW8fWJC90/CiCjA2
4Vc6PnDxllJ2kgd+1BsqL04ZB76VoIjqpjRZPGbyWXoy84fSrV95YMT9NJL0+1Q0hu8kCJpMTfsC
m2Z+zMCDXrCIwl6Pd4PDmq5yd/5aP0vftzWFeGfxbf1SrAehGAGTZQeUfbpj0wXoQWGU88e3Egyq
GiYoFA8ca6/vGMUNyuNvW3d59aTxPibOMbl3nKGYpUBdeuY4gQHuUPn5Tv4+f5B2k8cGQwSFu72K
hFniO/eNvMSrsWOKWSa2HHzWdOJdShwwlTMaZitrk8hSBllyvVTPvbFfqNNFycCZjCqNrV91W5L8
M4GPmRT324vEfuPG3c436stmrssyM3zBkvoGmH418aOSjX42fGkoqhtivfhe/Q4Mk6OSYvvl6ptq
vAyCZtf547Y8lI7x7fqx1UhzwVK54eyxjEe5C3fZTzN6jdaGPjWbnVg/vmHfXCQxGhfAmV1wX+nW
jdQclbjzLPOl0qgSO1I4zouohTFq2aAOuLWvCYPXqjT5g+x3CHxThVbsWn2jGiColWQENkFoyqm3
0aaWvKDYykF/30HqQqcMjLvYmG+bpfhI7NrFCMIKi9NzmLtqmSdkxNUd47CLfMtyWnd2cS8eaJKg
i4q4QuNuRmFBBwY4A7Bpn9ng95saEUDdNTAUh1HPBCcqt3jZ0J4B+TKrThuCrJ+xlMIVG2ak7AM3
+jrdzT4jW1o+UTt30Wqs4LhYftPFsdXjleWU2QMM0zwQ4aXLT5EVAPfGxkzGcu51bNd4958GFtZ9
abV2k9sgx/1sIDOCsuNPy/dtPSFUkp8evlRSZM4papOW4VlaHtqwdfJ+P8SUfOwcbag+P0B8zmIx
ahLsVxGi1Un2mHRLaC8n1p5T3jY7KihNaCQ/Qzxs83HW0c7qLMZeEwY7fUm7H9trRykFW9uVl44Z
XmVvToBIZ9WFFfkgRfO7yiRXesGZDBnEuHLJMJh9wghoL3cYVYFpv5KK3c67bZGoVXtjNfqxL3q2
TWh2KLqrCbkDfSB0jgLhjEU6R7kmNwDpxce2/Vxq37qQWDcCgq+pqmoTM1tzQKQ5AgfZzYTGMIFS
agqEMwrFks5I/sIoMEqeYfnatF/LkViryxfUWQH4QiorM7SmDCFJdAAXFWaNDXbvGyg4SF2Eygj/
i23vxinl59BWVhoVccp2ZirsLK3tKfcF0MoJ4gcNI0Riqi2FOEF8SVWgoM4T5W9YweR6Lu/CmcgK
vG2wZBGe1eqxLVwd0XIAV3HBSi/bxpb8yg8OjYG65v562FkHmfD8KH3g7AH654uo6qEPkZbYS3Sl
a6NTjYftE0rdfPxc1jTvtHScsGYqJhSwrKV50EDUhHAOMwnagSp4ueiPrZaQNwld2IHmCHi6fGzF
L4oKDhgL/ctHXfvHQ8vZBavNhrTusH59HHhjj44KhVVqF972ChLbxDcPNepgISvPagWHj9nwFIAg
Mn3ZhiD0mm8WCgPDnEyZaUJ0ioqDEv3c/j5lFUzOXdDrHF1ICwCSw7g4KhpBLcd8iG8be3ygJ7RQ
4nBOclqaqVmFQEOFnV3PHRhJqR6Hv0ik6KqpGqb5hu92UYYWhEbAUEAHwV7O3ZV+PRyDD7IbHYfK
3l7AyzpwRuOOai6hf1CZGJoS2qoW+fUw2m0oudswfzmsZxzu+s6lUa+VqEaW2h1cw898I8TMKq/H
6KXc76+0R5N6o7Nf/taEnxG54ypjBowOHh3s1fxRybVTl0QHWet3kjARa0gKx53XwRKsDMNS8FoH
3ykmUk/7CfXsx+FYXk9e9r8EIC7HjtTf0vGB81bGXDalxXoyd0h1WOlQ+OM14td5ilP6oS/ex9St
SAnKh8/1TjBTPQRq4yaPjLKnuwpvGC+9r/vzXkrs+Ou23ly2uWcxueNdoCV0XlTY3GqpZScLxZte
FfdDETmZNDZ2p0/7bUDiPPDBdBXOkjHlkFCTr7UusnHnD+bTNsZlK3IWiv1/dRdPcyVpiQZ1CUVP
0e/y8cf296lFYzKuvm9ioIkexJDBqDV77nI/nYq7Spyu2iHxEVMlwrTUknEmZMnrLO4iiDMkdYqh
ImlhWwVscTpS7AaX307nheOMSKXpw6Cyt64SuuZu3JXOwJ6FmS2+oEserZrk4F5KNs6ItKD7aq0S
S5kcWPBgONRO6YDSTncxYec14ydhdtb99v5RoJw5MZsu6zFlBLHTxs2Fb2LqGNLDNgShgnxkvZaU
aCoNrKSJLYus57YjHGjKQPHBdElUGiXssHLxz+q6uNaPBRLAg/1N+GHcyC/JXjhQ8woomThbUQco
ro01yCSo8Z0lDkc5IqwRZf/46Llgzp1YD2zZUjsxdwUGR2HqOzKWWnwQfda9+b4i0bOh5wPpppbo
ZskCLtpDXOyCXb/Ld8Ox+Nm3CNzLe8ullpG4N1XOerRgcsdcYABGaJ/r894Gz4FdCm7T9+62EhJ6
zkfR9aYz1EkFUhAehPTHjFIUwG1jUErBmYwuMxIzYn6H2Sh4yIV2GRJSkErB2YggCGej0yHGL+6T
1mFXcV5gnrjksOyDUvjbMlHrxtmHGv2GgbZAC0PpcdC8XHqYwn+D4OPpQ9RI2cDCH6qMwZytP4s/
xOTjthiXC0TOqs3H0wNdbZKswsKFs925jGit3JmPU26nGPvR7aqbwKPa2Ah14GPqemAEccTeI+1o
2pEw2sG0eNtiURDcG2FqlDgaCkDEwXOU3LXyP1pWjf2A1fWeZUmjgbP9tVJ9N7mCjSfCV/1xyNzJ
wWBKf9znz6hw/TepmE6uQNNYEVtrAKgU7kK5tceSKuCmHj4a50ekbb0YqQSdE+9+ZXu7vfK580Q3
/x8ofahd4uxCIdRiVbE7dgkw3fbDODxtrxdlFTTOKoyYdj7rFQxPJqHkjt0ToFUbneHIAtjRMfQp
2jO2PG/fO4ZoquDKwDhdTu+saFHFSUEKrFK9ftxr2t2y2LPxuC0XhcIpnyDjRaXniCOZVWwLyqHR
E0cYH6WewHnLgfoasDqLwytcn6mqykrEi2vGadld9b7qq3s61HfZWz4DcWrXWbK0FKxMrY8tR5F0
p0KOTaqepuJLJjxvr95lrTtjcVoXV7EG8kxgmYhRBHt0AG1//y9n6AzAaV2s58NU1AjpNG77szvU
qF81r6vGNnasOg2TnLfx2CZs6Rx3E1Va0amJCTihPtSpVxcfAnW3DbG9ZDrfslLkLegrWJGEVHxK
yqeuJJZsWwSdb04Ro3JOE1Y5U9cxHi/hQbMwCa/y/00KzjcNurRaygEo3eiX/cFcKM+UWibu9Mvm
GKQiY/lAMJR1HlQoJhlsuXNMGY5IYLOkmaG421IR6qbzTSqjUGN7GH3ADM4FMG+C48H6wmohFfRL
kRXFlIycSRDmoJ9QDg607r4GKzrlHEjbpgCscn9ecmBDqDAXE7uU5sjNVX58HL52dvsNSSYnP0xH
NFKCFsH0BOphy7b/7+cIxbd/Ateo8ASDCoBbTz8ituGD0eu7hjqnBvSl73te/tdG6CJnI+pQSWZs
HMDUyklRBT7pzkRy51MicabBRFNFFjKeG+YVL27hDvtmP6GdLmPp28O2IrKfvLF+fIOKVI3BkjNK
kyn1JWHcW8uTHE97A4PJ4hhMiEH0b1aDb1eZtXDSFItpSocau9bPxC9GRMUVt+9a/fX0rXyuBiMb
MLkeIHl4N0iYj2g9KXh0Dp+2F486xa+uzApHzLM01mKmEJ72jXEpwlM5sN4vxPN8iqeFOGOvj4IV
2Fglsy6nAItRox/cTbKya5dTNuwjlaxpoRaQMxhKJiltLwIr/zm4oDh0FztwDafYd2BWTq5in6r4
/UvU4/fZ4ttVLC0yS4OxgNQemkaeMjf5kO4YFaB1w6gw2bAckWq0IMziq1VbrWiyBEmDkZZwZdXI
rjF9sn9XCat6loqzGEuWYlzEADPfKE9VeQy1e+FdBVyaiC4RFdRob+YqlCMK99UEELL6omkHVdLt
cnwiFP3iSq1AuFs4n6zIkhlFkKF45g3mBnts2F+X29pNL7ms1MlyKdNEYfIXcxjhSaMBU+/uuwGE
bwPVInBRy1dSsV+w2v8oBwtMazGEDPtvOFL03FWnbiIcMQqGO0xIUU/tJGKHxOUQzd+lOrMLVH4H
FK8mtWDsd6zEqfWyLHoV4pSdYYfo+luol9LlZPhqxbjrtimWeBBniIL3mMvYauNjccVGnVU7qoD9
onsJ2hILtM1QWp64uQ+mIS5T3XL00XDUUHa0qNnlBTVM4eLm4CoHSa2Kect8kY+2qHVaN4rl4D1m
S/IXUfmeYrqf8p62oRUMtzeJsMx5L8iWEwa3U7uTyichfY+arSC4vcmTqULfOiQp1G/D4iegUk3A
9hb92LYFF7VsBcOZNF1RhHCpAVPqV1p5nBVv+/uXg1srAM7/CeJqWMYYAFlp66fKDe7SfeI3z/Kj
/jB4zakhBwmwL75xgs6IfKlPGReMwAaI0YHVAaqHEVk5GoZYOZ5Aaa4TWUApjOXk3dcmeTbb97hW
KzE4I52aijGP7PtpYz4rQrMP2+y7GVJDr4kTw1f4zGBeCE0Vq5Vro6t2T/2I6ZhoDtclQhOobeHM
s6XkYCFOABSW3/P6p1HsZ5Ri1XhdiFeG2XvK+D7qvdUSMqO0MqGtJjTS/5F2XctxK7v2i1jFHF4Z
JyraluUXlpyYc+bX39XyPp5xezyoK539dMpVA6EJrEYjLLQ1RDJmlmIT7bAnEHkn1ioVud3muqWz
H7tmdhwmrKYcStkMYWJ4p2p3fblfUoKo53Iy7UwhDhS6pkUI36po3EW1e9xKmwLTBPPuV6dP9UTN
5VLOa3DosHZDaxotbLCW3DV36tc6z2yjvUipHam1F5fRd1H0HJc9i8U/iizB9rhQQc2EtjIMzXLm
urbr0BdV6tly+ebTTyI4Yxyxx14WVxzkL2bY3BWwwpTNCNG8sP/4aCdZnBX20prkOfjx0XjdvLBu
eeyuAM2a6r+DIwgEAqIoW5pu8okceFiTzhKauxvxmJsfimE3VERf1uXmZEOSFB2cxBhG50AdvNGS
hg1TFlYk1VvdabBRsbPReOYOtS3frk66KR6Nbbja113ssj2e5PLQPjeaJBYF5JaHX+GKrd+J36fP
qJOw9hKhc98pkOvonMs4BsszBCY/LVZrV7GSAZRVPUh+7fjmv7wE0Rp90fzPlOSAfxhbEzPDkKnG
LVpVf8rV9rpWF5HqTADnX+KEUHmJIiThBH+ItiPmkIUf7xPB+VfZ5GKKNR0I9wzNTvtlIzQ3PTog
3yeF8yxhWpfabCFFXm6tdi+U+5JiFr94a52dFYfqRdimK4Yv8eSbnsbyWKBD3bxZxj3WEA/WptXJ
6s/FMY0zgRzEh8lqNtgaihQ8cpYBy0K0e+w/WHzW9kZV1SlL4PB9wGvJGA0Ii/tdNweVsWkoxir2
E39di2f6cFCRRkWPBT4QEYoftGm/GAd9G+c/ZutmGmIKH5hrXBHGd3I2lrIuUxIi2DwMnobuOsHD
oGQLrO2DYSM/XDe/ywmjk258V2eOUYlKC6FbA2pfCVPAMYpbwzfZr1Cpo9puLwZqZ8I4WFBEHehX
whLn6TGd7G0zbNWeiGEogDU5aMDa36QvR2i0zr68YxjL+jrU7foQhx7rbsNo/9uoQc8048BCVXNj
7RUIZVGN7OWY/gyRImUfDUKJdxWpIgcaiqw2hVBCGpuDEp5S37wDx+pHHWvNFA95voeaoswivMzk
MEQMQwGzV5AojbaVNKBYtCeStZMyDw43SpxvazEhiYCZWRErQHEjC19kjdpmS2nDYcYiNcowaRC0
CAcZezLTp6Sh4gvKjznQmIcqGQuVnRi2Nf+aCE57W7nvtvDj/ZtmuU72x9NFGvo4mVkM1BDQpj8X
oA3OiCudODOeUB+Uql0qsOsw0v0OG4dBmyJTw0eXc65nanAAYc3I/YsShJjH+K7F+khMUpsYtQfX
eDEiVDdfV4VTxSLC7vhye9VjnWkx4/BEZN0y/W4IJZBYBHpDEo5Qh8jBxFCui9YWAEA5GBZ7xh5q
MGcjbYn9tsHgxhtxk/4wHyiCaUoq+/ezN2Se65WJZQX4dNp8q9fdIVTED3NrECbP3PPvm0vVDFnG
g0dTOPftpLIyygb5sTYT7al0o/KADhq7APFi/3z92roc0pxEcQ6cpasxg4vVcqykVH3NSAqnkZr4
1sBf4CZD2KHs1z9UEyuaCsmbSuXGSTrn2tIUZ0XamYgM+4+o5ajRx6r1rit4+ZP9FsE3dbZJ3Ibj
bFjOIH3QTU9uNiFF/PCPW+Qkg3sYYP657cDYgLAmD/Kt4Sd4Fsi1DW8bd1pg7GSUjKiC5T/ijZNQ
zsMVq6pSOYXQ1jUG29wxWi6xttXHFE8RkC++jUj39LH4Ps8cq5bFyYSppAfpc/+ab9A/yJHLuOOF
bTy9JeV1Jo7z8CWM53KVYBvzctesdllss5G6/lkEc8XR+LZOQUBBdixwht1u9asbdCkiwOntKkFZ
qnATcvvtZXw8fTPu8i+iSsPGKBxhZT7mwm0/wmSyw2hQDwd2Ntf04gBEG9tBMxqcXS0fiuFebIiD
o5yKQw3wiQ2JNkKPXnZX+Xbu7ORN415nn5+Dhkrsla7PoIJYBLW6mfuPQkSRm1M+xHd0quoyD0sJ
IepRu61xRaI8jvVQBxZvypuEyuISn4Xv7azB3D2vWHEOTP0ZKndL4b8L6/hGzr5ai7rR8PuC1dtq
cYN5TTtO7q8L+Udo8duI+WU9aoViR8mkxFvpm+w0yPUUWMFqPmbb0L7B8fnUiA3hNnxzp4zlUPHE
rolEAs9sFUiggKkSNzf+/3uvWIPdyeo07oIfi04qMhWGXUxufWCN5eOm+FwozoRGu3Q32dnXd54m
DwmjgMGUlEksPOPbr71U4Xejw648K2AJ1flFBBPhdamE//JUE1XdoLurBe5NyBvexEqsedaQFt7U
RAKRpr4sCuU37G43JEvkTnRW0loyB2QgpfoZ6To7RPGyySlqmMuedZLCnaKWiuBSTiAFhCd+FAlB
3MrEmf0jz3mSwYNqj9G5ToEVSo/hcfnJlhqO+wb7X/eda7U2/mOmf6SaSynVOKzVy7xKtAlih04P
StC8ywvVnf0PHDypxoGtOFXTUq+QgWjaY2uCsAP+pnst/g97klKKMAm+Mclo80kOBUhTA9lRnSZg
JriRe/BKjd5rPQaPh3KbpsQXZCf19634W0u+P0k10qkae2aK1rHpM9uc7ssQPTflAyha5/FtaH8S
xwVoazGORt9BXJLfRdhwMH14ixOffp9Lz2D9B7YLMhzu5OdOfpLyzUT1mVI2/xr5nj14NPR0RR2T
IQZyICKzX+zCyRacxp1yUHO8NgegIeFt602Mk24caqy5KZh5g7Nbrdts9swJe7fvZO0tlfszKRxq
SLWJ5n2spsBaZ38Y7/PKK6gTZKBwzeY40AjxwMK+coiI+ofI8lK1AHHGV2U8KvFbJg7PlOFwYp16
dYpkHFmoDh7iP69qXEn032dzHFCoVm2BsxHqyDUY3hdARWz5Ub4SYi6XyU7K8DS5Ud8aejfhglr+
W9bY9jbe9rYQVK5oW1uKgpqAJJ4kd4w0Q1tjHJ41BGVY2Zbsl1T3PrOmK6bwujr3zJeGoVDDlb0S
FwSX8l7tR1sZDlEi2de/EXl4HDC0qRRp+QRlelD2iRhIHjfhYQR9N9uanAfU2REXFE+bO0RD1Sc1
bELXQcR6I8Tf3qkPBwboBUhAmQx9pEcZw361XwVg571ddyJy65FPzrcyYL72oThYyDQF9DMF5Bm3
+uuSPiwLOi7ur04BKmV2ufp8ZuocQqBV3BhCC8ensmZxpwRzGhK2jrJjr/iKqsCQ4jiYiLpwVkaG
eTnC2wIFaP2g26EdObFnEolOyjA4sLCaUQvnEueotB8yhEzq5rphEA7Fj/vXxtIl8QKHyue92N1I
I8h8MLlbUpx9hB78gH9dr2UxzTiyURvuLC38Nq9mcF2V15jnis3xtLjRJCRzygBIDfotW6OROb9a
3anOFCrW4xsqsCQknDID2oQfR5dNEYXb3m5/Li4SHuTLjcBVnh3XLM1pFVSoFcq7TD+IiatRg58U
3CkcPDRlq4QFO7pfo6YsERx5oauiTIoaziNVJiXlcfBgLLpVNwvT6ThjgaLxhO2xbudqu2nbOhG5
WpqyPg4fhqnGzHGB77X2224c7XCkMm2UBA4SsGFOAjMCJMTjjVr4XexfN27KCDgcqCe11Gv2BExQ
FehSwxatj5ZAgME/krC/Q8a/Er1miqIDAzZwD6DL3MItATZ/66MR9Gjx0gt7nGyRQLjLzmRKmLqT
LEmU+YY5KVpy2WwlJPR+svp8HduYDxdeytxWfTANqu6bWmfPBLJveR5EmHGUdSUEGu1xEu5r3Y/l
xzd8rjMRnD9FslpakQwRc/xgpjdz9d16rwjOhZo6EmdpRiuZ2K5HEPHZljW4i9W71zW57KpnqnC+
01lhOxsd5CyB9G08DIF5lzlIrNwPB9nG/lvvuryLhn4mjnMkS66npqghLu62sb6bzI1AoR0lgvOl
plxbs0zwcSx5cqIytK0FKbHm+V2K8K0TSz4lCVbA4/vAYyfZr82bvCdQ4XIe8XRafMOEUXXNEC8Q
Yn6RvpV3w1HfDs/KcXCj7zJyKZE77KlFp8Tp8cRYxhzHa53gAzXTag/mXpm+SD0VrrKv/NdVfqYX
F34r4K9SE9ZFLd5rt2mIymTjWIU9bxLHOD73Xv1S3pToqi++Ds71z3YRyM8kc+CQj0U6mQNOdBEW
T076QF+pgQdKBDvhM/yZ2lVaxtcTrKYgnPPvc9ZRtHzUV+LQQdAjVU1Zl/jgtJU9u4rb4QmjoCnT
vGUs58N+2bypsnt2dBxSWHUljEODo0tU0ZZiu50zW6cWArI//JplcPggdVhyX6Qwv2nS3VCNN5qu
PBm9HJTGQpgCdYYcTmTdEIWzKMIIdbvubrQKNYftu6yN75TAtEAU9Qa00ZZmC1qbQxlSBAuXtVBN
NK6C+k3n+XI0axmN1370JjNSu4ijbb2EfjqWj9dVuRw8mCdBXK6uTItuCCfoEr2U2/qOrfrIkOTC
zDvWYODhR14V/4gcThI5lIi7ZZzCAUauBjp6qzpQKIFQFY90YZfu3hb0n+nHIUPUxE2xjJAGhgrt
tvzAFs/g/3Te7FUI+ylvuvzKPJPHwYQYrquUsoGVyPzVsuMb3qzZwwHrFMlxosuYdDpKDi9WWU21
0kBPda9v5PFI3lTU73PYEMaW0C0ylCnazO5xI8ojcRdSEjhg6CtzWEwL5tdPqR82mEwXKiJUvYw9
p0PiAEGbwzGt2ETCML7I0t6YvxgZ+gUCwpGY2f4Ncb/F8BXVRM/7LMYUsIOMbWAgBs8CzdNBP8p2
Nwx7anCW/dXXxHGdF2OWGv3ExnvYsxmULxst0BF4vy2wO2nFwYMQCeDQYu4TjS+idoOEgK3LH68f
HYF1fFl1LU0sklkhYy2e+/aDBQ4RlVooSMngYEBSRKGcNNhZV3/vq02s7+ucaMP+R8x9OivO9dOm
S+uQBcHJpwltt2zJBeo6u8EV3RRt+RTUUCpxzj8URb7qC47NCl/UyjexCqqxnq9/Gup64OulVlcg
7kYewwm/zK6Kyciwtg3MTW/anwBQH8w1bk9F+oTD8lw5Sqfp+ZpCZlRkn8J+sYuu3cfR1NhRSS2j
pWRx4KCroZI0MYZsoggcscKDbtwK4tGMiHNkQHnFW3lafq1X6sZibmQYgR5vLL1wrQb8nOtg929j
Qj5dQToHDdi0MtRyD2HyvRkke7bsOXPAiljZsi3aAtnbQynHYcSQTJaW97B7YVB2RZhvhRF9+n3/
2VhHW9KpQPxyae5MPy6AGCO2J4whLU6v3Ipe7Rt7aSM9zPezY9rjiyMdpz2V8CC8jSfqL2Z1WBt2
UaXmYufrw4oZCFGgIOSyFBO8QpJiYnaJM0djHSJTTxC8VookuKEQo8ge9sE4pcfZRBFDEm6wivhG
1XS/Hw0bTNqeMap2vExBHA8NWDYt7zoCMIl/W+7vv4gvWRfVlCZjt7LhkshNer+xIkecPDAfb6LQ
N6OXJSQO4XJIcJLImW8u1+ugVyyAX+ToDumY3CtKq3Gv6/UPtD6J4aw2jIUa6AnFkgJsNax1EW5i
ePohvNWxmyPeUQtcKL04szW0QclKEK87qrEPqw99T/SbUL/P/v3sgdonKVamtPj9dGhssQNaNoQt
UBKY9Z5JKMpSEKYaErLmIJVBpxPdv4T1vzr+2e9bWKi9JhGeoq30KRfui7RwcmrwgdKBC2kHfbRK
SYIObW35g7r4/Ww+EabFTOeaz3BB7YigFuV1yAg/9oxoxB83+qHHiwP5WJJkhFKIgwypMbtcERZ0
PObtTjILT6ze1IVm/nYVviY9dlFURui6cHITSR3zOCWHJlVtQ3i4fnCEKnwtejFDaTJLyFnFFtdV
bWdUfzklgXN6NQ/jKdaZj8iHPvF1gbDgy1fh6aQ4H9d68PHl7Pd75A+dfFwO8yhr9irUXjzVL5pG
dfZcfk1bkqHJEtYnKfxssgIW9TxiuYj/bVYrHHmbbVlRqwzeZAhnwjhba9o1LmI2jL8k0hdBVn1d
FLymET81CrWK8TI+n2TxmVgrrqNOMGEM8Xbykn2H5aPKgwbeHGzJ/hj5VIL0omWcieNuHXku8qZ7
Dd4nXG1z1eSbwdA057qFX0A4TCOroiiJFtI6CocMoLgdc2sxDSerP5XJh7wM2nF7XcQFE/xDBPeN
JozMokMeIiJEKI2Y23N4jELdsUSsA52/XRd2IXyGMENVDFFHAzy/dCOUkrnLLQ2bmMYArSS2IWt4
u+2xPNa/LujywZ0EcQcXmsNs9ExQgRdoWcUIkNyqJxqJLtncH+pwZ4e7BxsYUkjRQ48ViIsAZMfY
hDD4qzeiwRctF4p9XbFLCaNzmbydN6o5o5avgofKstle5NTFXPeCTZ0lpvCpDo8LVv6HMM7KpybU
56HRDewPDir5KaOe8qQ2HMC2Zm5gJTJOMLS8X1GVAALfyEMt8ibeaYStX6qk/KEPh7d9phhy1EMf
NbMnR7gVMTY5byqsVttYxxVEh+hMvZ3LN3nxb2M02SmfxSl5GoKySoCSTXmXKHt9bu20/njdLqgv
xRziTEZRdIrcSJCBJdZeoZleUhhEEyAlgjn3mYimbeNpYYdXWlsR4RZlDAQ4mFyolSDfLywiVCgL
vBmUe6FM3NDYKBLxYLiIDaAjMxSwhWkKP8syr72VlaoBUJU2i/EiNPZIDYtdyoMAXU4yuLOKZXPE
YBpkgJy6BTk1iuy4kDDqtAbmI4gg/fDmDQXvP0RyxzcoRjTWA0SK5Z2c2ap5RN7yupFdPjlVES2U
GRTjFQ/PLKDvGmsultBgmTcRuZxmcQqdoqughHDeIulrqQ2xYDiLdSe1j3L1oRkI4L5oafDH/+nB
OQto46tYHpkeQuW0z4ulO5Owy1VCzEWHORPDGcFcZEImNhCj5o+tft9kxAuOXS/cuwFf/KQG98UV
qRmaQsPv94uvifsw3pi1bg/rrokrP+u9nvKcS9HjHxK5azUz07ZCkt/AjuMwYENA2YQuARC2onEk
fKjeMDT9hzjufp3ASl3GEsTl0Z1o7fQoUKWP10368pVwOkT+saLGcrnOCaovimT3rav4GZqioiNo
/bCcFf1+5ga5X0zUv1Msd7MW2TRWSg/VOjB9YCUdqzOBsbzyooOBm6gG5S5YuAdCLDPsKxbDd9a2
S/2fA4fYYA9inXZTKZvrmjETuCaCu2LrTE/nEORYTtrmHuOUFMOHtvhZ114yam5NMT9eDF/PPh+P
Fs2QC+qrD2idHcW3XXOjYx6ir7GrgSLwIWBDZqd7Bn9muBpwN3wz1UKHVHSs4naLlRNVnhEBAwEc
MgccCRpK8kiFICPGiHbX7NZQJizhcux6dnAceIT6OPetBPAoDwoyvWBMyfCO9lpvchVvwRgh2Z9H
GR8HHkLXzqKlQKu1ulfRwSsndmdS4TF1dBxkRJI6GHHFvtFx9dsPks2Y8yus09iNHiMx12q7IuIJ
QiTfXVsVhjbXGSw+D1+M5Qizv+5Rl4Pk06fi22ozUYokWYdO4fi654LN3saxI+06bD8zqBiZOegV
B+YbbKta7cvYgmGkh+QFnZRoIV/ualTDwXC5bIzvb+CROAd5vs3W1EVrNgtoN4wflXJnzC5xfOwN
cU0h9v3O3FZUQPel5xAg37M6G6O3mUofo2gYkQD71Vumtv5QiIOJuo2XrC5gD1ZsF7mt2eErAdZo
B2Lm957sF+jFp4hiCWxSOMgwxxSsSiOUHNXZDYfKHs2ndH4ZOsLYKdzgKRdCMWmkmHlxm2NbHYjZ
sNAqj30VlWs25KQ9Lw/E9yNwg0+CJNGYWhNTbdqtn41vbFenftfbk+SyUinzgHgn+IRQygs4HEml
MlHnkgl1JF91MvRJ15vR0dGu2oLnt3jnsfJNuWk3LOuyQh74981AsDtHeppt9buO6ErHcLJHTbYS
BsN3DJVK0S4DA8ouUp15eVTXOohFkJsReEJ8PZV/4aN7x4xFwIlhHSftzuoetISIs6mwlCdcqMYs
mkV2X6JNx5XcBB9LuVEC9qmMLeVpBNyrHJzoQtpU4QBharVv0DQGZkniEqMkcAAy62vDyL+A95FT
po/h9O26cVOfnsOKCZPbWcE+ydx+zsJPCdaRKbC1kkhuXxrVOAdClQsx8qVs00mAHk2xyVFkmpHh
SUJbNDaj9cmavRkbSakCPREPqlyQYYhjJS4GZNZVGDTW5GboURSzdqdbt0NCPMCoD8WBxFyKZRUm
EKZUw85SZWfolTeFgoahYvZDlEW+97eb+zqfWlwmkgzO+4OcEUmdf/jOSQDnn0ohqf2cxSYGV/Ug
2bwS5/mmLbpsMTbVhfSP2+MkjcHu2V3cxn2vLivUWYIVW5fR8+JFQe39AnKLHAIg5XHOmkhpgt1T
+EJz8xo6RTtLBk3a4K5eH+SqHXqVd925LrUbwOpPKnLeO0StJlZdggflbeuuvoC2ZtD4Oz+YVG0X
OaknuFTMcRlkTzI5jw6VLpKHDsdaNkejj+xufsytn9cVu4waJxmcN8d6Dvq3iclot0myS7pbQzyu
YUSAH/OZv6O1kxjOgecMi9MVFWLEafFjxdbbBwGNcXq0aSPfNI+LeX9dr3/k6k4SOS9e8lmsRBkS
O0/ym13uI4O/3GLMAjWx1Evc7Ct1hVBOx3cE4643wMsFs+xdtn83QRRVPw3+dIBRBjNxPRLGwdOo
9bVltI3JIDH2xvh5aDG//fF9Z2hxKMIYECuJwdRyPy1gPJYxLxl+0LC3xQm/oThrl8FEWQqlF4cl
otxbRV0DuUL9c1d/yeZ9KXy/rhclgoOPpWlTQ9ahVrMeU9kLk4MsEQBPQZTF/oYzSBSxk3YUGqgh
xDabM1T2GMljieIVG4PaIG5sqhPwHzmv3xZvcXABykPsUImgFhsEXF32SLYM23StF9aAykYuQKdG
8mIRAMIvM1CEYhAzjWGx6rXldsZTfFqxH/nH9W9GHiiHIKDHLpXJgnbhj87rt/VtjBKZgHFXe/YK
pACoSFoiIMviAESU88ooCnxB6bbcDs6c2goazaRDg5R/XmG+svfWn1gZA44aegHddeHSXxvORBT6
DQPC16FwG1k5ykrnLZIZmFnnYR430OTsCXUVIvQhTlniCbOb2WhnlbmG/lHDxrAhiP0WS5w1uwNw
suRlTA6pXQ63/me2mCL801OwOaIw1RKq6vfZzex2du5WDhguGcNq6ul7ml2DAGqsHf5TpBzqhq6m
EDnsWHSU+6arHyYfz04Xt5F33XIp/Xi0GfsOWWEc6brcZOnXiWLxILXhoGZdRTUx2DcTsXzY8FnK
r98VWw0j7ZH7lnn9s0BI4vehqe3cDBI7u85DscCV9iurjA8uG9cfqFYT0h658ITxuKGaA92MR+GR
5QjY7sLJHz2wn7KRfeJb/SMpdzJGDmWGEgtT9Bzy0u180HGF10/z/S/mCHLumPxwHMJguxaWtjDo
1I9sFZWE9RxrAFYZjArADIkb6TpOS3wLZyqZQpiXzAyN0F7HXTI9rVHsyFT7BGHuryd8dvFZWAfU
DSyTFE6F3aPdZJFf3uVQr8d6JkER82ZtNWjSFbU/FnWQC4t7XQRlB692eSZjieRCr3vIwNrHA7rf
3XAa7SLTnTHGKkgBhNCacOgNwR3Q9zRV1KZ06mNxmFGqUmzVTMW63YqmKxnPa71XyVciw7l/R+XS
a0RxpuVgYPzUYr5sYKgnqA8W+l8zrEJDXpjl1UEATfgXZRxciNLEZVR1M4yjKDZrd4gGYsqH+n0O
LoShn9uwwbmV5tbU7tSBSOhRv8/BQ6EskVlL+H1TfC4xAVHID4Thsdvu2ifhMKFtavhn+wqvosM4
1sxnw+tB2o6M6B3VXECYGV8lLecVdQGmjghWq6wFFTcYE40ZvDwbQi3C0vimzsKY0Wadv6rFcnm5
G7tRAOBD4pUtWKMSr0T4xFdEC91E8lCBYujCc+M62yyL5plzjhE8ud10Ve6r6WAjyeNf15M6UC6w
yIzhv7xO179Uwp2oLI4m3w8G8bhlN/oVI+Ephyapj1Pz9XHR7ibdz+tv9eBe1+Ryxu33RchXRTFe
0UUDuwjXMPTCUnYVFWXR5OvUpoHZk5xNhNnztdG8X9SwNyGOPZ3ZvauDytdGmhzbTtOA4hSkzIOD
ibFsjQRxBZpRpGcpDULDDZPQX/SNUT0K9SEjix0EbsgcbmRdaGKlMMxfDMxAwU2yQ8csJrn9yc03
5X2UOYZL9bJSRsIhiZXo5pqyAmaaVrZg3c+qaXfUMABhJnyVdDK0SB0YXEUgFESK2w7XPdrp16y3
xeHTdZMknIsvmGK/TypGrFA/J4caPFhT5DaNl6dfr4shzo2vlMqt/F8/wBDP98tkfldWxU76mRrz
JyCRr5AaKihIVwaJatBu60fQtXhj63QuW5QsbJt9VhEuTVg9T0ZUyWUXV6zNZ1JMuwJHfP+S5K5S
JPZUHcaxsNeUZBimlGSHfRZhtKGZJ2MMJRuEFC5mVPfZsd3g2b46q1f406Z6uv71qKCaL5n22hrG
5sjMfls8oD04iAJRAu0/Vq2i0C2LDiHvomubkoQmdFwmSOj/qaFUCFlWxSi7DN1BuFUdyY79JBD7
IH6xgtRm+XbqVXTREU4i+SFjPPtHAQHirxBbqndD6afxsY8eCdUugvKZHK6baQHTarh2kBNLbonk
37oxP4h3aQtm3tIbnqiMy0XHOxPH/pwzW5Ha3JrBCIC6S7eT1G2q70OK/o0Swcz1TETYmO0srBAx
5btw2NTiVm2JEJESwezlTMSqgA8p6iHCbA17lZ0Fm7Sr/C0BwNlRcW5VzJIhYo+Q4WDljtMPu1TC
9rnEI74/Ydoas8MzVTCtGrUgrmLVcpZQ7JzIq0U7m5wsgQm0sO302FG0Gpef/Ge6cZfzkoudliO7
7ZSfyy2k3q+b/GueY18ypgqQDaIQg/pg3N1cN+1cZd3rNEZmC+oW9HCO3hC+dPGePFOKQwkxq1et
zllxNjm08Y0e74fkoSzdSSYi7YsgfxLEzxjLXaJWNcOGMRY2qYIm6LsJ9IDJJ7V4XsKjGT5fNxLi
9Pgx49wYV60yIc8wc1tJPyr5YhsxVc4kLFHnoGFNa8UI2cRM0dqKhL2pjCi8CsqNGnnlz3e8Vc9O
ksOKpZqbah0hc1m+WOpn8Q0LtC3t7Pc5oEinNAwLhkVyulX05zIC6yrxHL6cxjiTweFEpNSSpYTQ
IcYOMJY+MyJ7fpgxV9IHq2C/zxQ4uBjCqEgwSgtTaLZz4s/mI71skV05f718zhTiwCE2Wk1SJSgk
B2x3+7xXAQo2BlG9dKdS9DuXa4hn0jho6ONiWMIUXlt/qxZ7HQCCMUBQ8HAH9otnBWNAU+Nc9mBV
xyZJDPKZ/Op2S7S6tekhVNc/K1ht0mDWSV134OrSjW9iuBV6ajfsZR8+SeTUnI11LuQOgaEuf0hq
P5Y+LMXn67Zx2YFPIjj8a9ZxnWdWGp3FG8RGehtc//3LYZ/5WwCfyphzsW9Nlln6j0D0sU+dNRD9
1gbvylNOTlwSZ8YnNJRwSfIaGwMd7VH5rDorSEsFJ31aclAYYd2UE2d27iRP17WkhHIwqJvFFA01
hLYi9Ip3fdM6VlMSfnw5vDwdJQd86mxZocnisKr4mUysqTcV73Xx23VdCIvgcxi9BYrzKcUHW6Qj
WlXQNDy8Uw8O/GIzL3qLtXStveH2xpfI+LgoP8b803VFqOPiYG8aMAgcspY7PXKidYuBcj37klAU
SZcDiNNH4YBPE7MOXUP49Ip0l3a63dd7qQ7S9csSSe51hf5xa5xkcXgwzFM5ia/d1sHilW4T5L2t
306u7C6bjpoGIT2XgwahbEu9bXF+2afR1fwmSD6q23E3+fEGjafU1B5hdnzCIuvTNp5Z5FxYN4W4
n6lhKkodPksxRjJGQNigU3xgdWq0mCq2cmTMfdjJFmQEIlDqcIjQlcPcLczGLTPANjHbHH9cNwYC
cvgsRWqqgiqxZji5O5T6bjA2C/UoIxzor7zEslbmyObPFEzldHdK4kvJk5AF1xX5x7vit1UrHBxY
tRjlJWsYzw+zK9ggxPkRKU6+Z3jNFiaLonddIvVtOGAYjCGqVh16dc23tvqEZ8X13ydNjcMEqasz
eWSYgOacObFVJ3fRGLCiVi85IPFnmdPrEilj4IDBkOulz1hHrmAd6/i5rPZkBedyo93pIlc4OBik
sGxN1iaLrKXhNl73qbOnAASiCXJjMba7O7/YUamkCiWY79XOpq7LxAGnKYq73kUjwkOKK936siLP
si33bHYZu3V86pb6R5D52y75lm0pkgVjZYCRfGJ7eodgfsqCTkBRndHSR9htd6N8f9d35Lu3o6zG
mD4zHMtAXxxa0YXe1ZIf14VQ1wjfvx2WetpFTLGudtSd4q4b8blt0dfBJnbIyj2LSv5+GZyOkXnj
WbJCFuLQjFivWrc43SeWhwu3mWAnh/jlde+DoxGHSLkfP3GcZ0k/DCVOsYid7MYCaX3hCKXbg+tN
92Eq1EKdy95niiCoQ/MPHjmchvOStlNaomvFuhHHrVDehFTrMyWCc3BxNBVBzHKIyNwIp2dU/izI
RFz2j4M7KcK5+Ko2phHKhemMbNgEDw6QjcqP1pFR4yQkNQ6hE9+V2TW6mGoTpDVKoM0P7XqLVySh
EiWDy5SW4jpFUggZVbwtrB9Nt02jhID7y9fk71P7qxlTXGNJzCEj1zO70MHs8dykdkJVdC63EVoS
GAxNU8P/mKOdOdIsFeYYVzAzFctGqnsdSyGTj1NqRwEWCrC1kKbdfC2eCLC4eFmeSeXcN12wS3ms
IXV63XiTu6kbHe0G41yoD2+/U21MFw/zTBz7oGdK6rKULhbWMzjFyyqh18zYmOqxVqj8Cwu//gKl
MzFcCJDpRWQooLYEPz7WRCH/gkVbkZ2CzBBLQ1GNoNaHMwi4Jo+DiAj9S4mJD+hUxrA1G+xDDdXx
WdLbl2yw7CGlCFmor8bhhVJmFV6K0A/diW32uaR2fFG/zyGFgjmTpY3x+9LqS8oXpSwIxyUE8OlS
rBPok4h9oNn6NppjoMXUdD0lgYMGsxqrIRXwSUDKVy4PSVy/UwVmg2embFpFH1kL++ZysHTPLdUt
TSnA4cG0SlmaMVepsRsqO1oRNVBECWD/fqZAOeWh1DCAThYPrxj4yJK6KEdKSN9U/vRUf0FS5Z2H
xvl/U5iD0snMcLHkIR/sZEoICRevhJPr65zrx7JSxw07tlyxs+JhXW1jeEsV6EwE7+1lEo6lXIFi
Wq0me0hQyM1KzS1a7dt1dKa+EOfmWT5V2DcOXarmmzAktmwRmhC4pXN+PpthpOQdNMmnRz3ehcvn
zvwZSd9ygdDkcuxxOjND/NPYRuyJS5MZqpRgt3jBgzbIjvnXsUUXeRrZmU89mYijMzj3j8G3grI6
5PXmRoomkNFTc4WXHxBnKnEAkIhZMskVDg/Tao9s0T0W8myH1I5/av9H2nVtx43s2i/iWiSL8ZWp
s7Jk2S9ctjzDnDO//u7SOWfUU2o37nievdwQqoBdIMLGZvIqJG2S32olOBMpYALYEqcoLiGyPObx
ZlGejRY9ZHd9gfUi6ehkckZ4E3WMAkZ0CkbM1hHHmGiHtP8hp4QBXv76O9NIAITOlFQ54lFP3sRH
E/niIu78EUYSS2iJq8NbTeu91mAnvW/dOlQ267J4sRpvVbPzB3QYaBr1mF9GEM1WNUsHW5uYYkZV
bRiNPoXpxJsk/qmbhz76ed2xKRGC6ahzWbRNkSESj/VNW32zy/wpLHr/upRfWOiHJoK5ZLON8E6B
JsvG+obtRH4JXhRs+PrWefL71yDVSkBKFOxljeNwGbhi7Wt55Mvhta/yXRyCil3BJEy5ARtY/XvN
LvaHmoINhVLbK1LDhSJ9gCbHAMUaNwz47mTkYk5Ude9yDPshTnhhut7Me7ZA3NpjCrfdVInpW5qb
TlQvIGUlwjuj91VRRRoEZQ2i2PBRlns/piLyy0/AhzbCGzOsmT2lJoTYy+zESuZmY+lKeu2muW8x
oqBMHZ3w3gyLkozFgO9cNfyyGHdy8V1jmJhaOu+65RMnJ2abewl80XkLpVLFGaTOKSQXn1YENhIn
J2acJaOy5oGfXFhn/rTkzpIgAyFjEVd0inrqk4b76udPjL/uSWyPQx9UU2olfFnaWpvhRtkiWTWh
VzPb8V5NfXIoM//Fk/0hUUAPLVnbTuNJiVLaG+M3A61j3V1f84+C1h3CHfI+jl2/McvPdCpO/MXX
8IdwEUg6fQo7E3O/Y+MxDIKpfuJLD+FxCCrmghzD7V2aYZX/6LUzFoCkUuUYtXTucIunNEHxW+1D
H0Al9sjJrSrLZY47NOt5v+SRZyyKK0cjYZgUCousIlh9XlldAjmd/5+u3lDz9Icp4DO48jaenfRE
dX6TFybgSBHOg84m/tbsi9XlCxjWwtFP6lt0x0swuaueaPJ76sIEPKmxlIylFoTG9vcWDKj99PU6
kFxOpn5cmZidHoq0NvoQTiDLxjFSkkOC1EyxOFGK6X4FWeJoRB/pkt+bieImM7UinQAyMUltdaHB
MDYLjFEPUtKhWnvfwu0IJQlsEfPStjTJRilxKd94KZDvztD90Z2QT1WxsoDkLSCQU8xQr6WyzFKN
Q9Wwy97Ddm9/8PkuosZtv2CfL1YaBpXXuvmGGhUn7EVkG2m6Vg6VGIJNczjameJk7DeI5m39zGAE
DFmzuhrVAWdZgaO9u00ton+ZUkGIPlopHdOBP6GFem9GX4uQish57HkFBEWekRj0FcOiAgSlLeeQ
Vbamj6gbiNu6tClQliCghm2tEyZscVoMC1R6+SEcXFXPnGTwx+L7dSunDk7AClmOUYLWoZcZgQEI
zCmxTlADEBLE/uByiiRN5lefd6+zvNc097oGBBjowjdto0l6Wan4fc2afHX8ajY/ckZFNRTi6dw+
ztJCY5qbq8Xvf408C5RUaRCdWO3KgY4dWtQHAz/0K8YmJr3RV1PobQdh8j7aggZjw7cP04uULheh
P7xS51d3phTe2kmeY8ixt/GT7Fd7zvqGb3Xw6IO3LJ8dqi72/pV4TTMBB6aqjFuTY2of6LcsMFzr
eXwz9mgZ90b0Ag5vWu7mL6irQt2Qf6ARxkKqLABFmZXhaI/4A4Z9vWOgcSrQJ1Vui+N7Q8lB/S2m
WdtihmwxpqqW4F/lrIfDkCGdaJSLk+kNGkYjT6USBpd97C8pYlUpYkuDsVCe1h2/G/LLrAbXfewX
x/YhQHCyaVgTRakhoPgzMz3OCW7tEqQgwDz80oLRWtpRBc3Lbv0hUXC4WSum2uYSzfK2ix7r6mff
fiO0oo5NiOU7rJCI2wEywlO4L73sW//F9k2/8zh7cto49R+UZ//i8+FDLcHl1tnIx2TEQ9Xt54Ch
vh56iAj7/ewa+CxPZCKIoTQU/E0JMY7fcfNL1s1gfk9BdkOcIb+Hzx79oZDgUPLIwkiRIYFP4Bd+
HBSaV27tDW/PSnpn+L0ayYc8/naeYVbaZ2mr8O/LuY2Pljzdqm3hXdeJMj3h+R2Trp7qCXdUJ9/C
9E7pn8uZiCcoEQIsyGXIYhbj1GzjZM8/DM1lDZWKvRxF/O+kmMjaoecsjvMSMuTh+8xuyuY2VUes
DjhZNVE0uW5lTOTpKMa6qDqsX8I3sWeFu8X6ev1CCK9hIitH0o1xm/B8aHosn/RjtE/cKbDeVCfF
QgIyEL8c+H8cnAALzYI4eJZw/+0r35XD66TWcRgc8yRjA8K0najcKnVTAiiY5RLPqYWbisy73qq9
NfSX+WDopzAhs5+UcgIiJBNy11IO5XBd0ZZtQ095sGIn2XVH3gmjfKUmP3/xDfxxnAJC1G1W2OYM
7dSTclvvCsRO4ZFTemrIE2Lkugjs3xs3/evZZbKIEmnVW4UBLbE0xa1xpHF9M44UuvK//NfYx2QB
KCx5wbubQLNpOY2q1+erV4I3Y6RyuZR/CWjRr6GSVwWXo78uqu5I2dt1ByMEiHQckzLIEdYqIrpt
t+P8VlPDe4SBv0fXZ6C92OOYLbzHRs0flfElNHZM3UjNdiHpZyhJQtgwqgarpQoX3wcrOFU7d/BX
b8DWFMvrkQnx0we+8Mr2yM5hwhbeI6gzFe08XntMLvDkquEXarVPsoc4S925ol5ACg3fE11nooZC
M1aNwX8VsAbwjqVA3TVecVxQXks8Kma//lSxd/c+l9awRa7eK/rrNkEDcbPVpe1186POTkCI3mha
TeOZD7bEu4zpmy5bfKNT0Hq7EKIoSxeAoQ31udB4WBmVf2IIrZ/d66pQvy9Awjo2JXAHnqTqBwn7
Zczg+u9TtyFAgVTbAIMIf7+ddW4yTL7EdJeVBnFMhBhxgCVE691Qae/WvHpJ8aMAFUc7PlzXhTgr
saSYKGOqVgzXPsZgHtCM7YjVXf9OhAAHGZikG6vBdSRK6Q1G7rda41wXQR2VEC0YURjPBq+pI9Ry
Miv2mzZyi5pyQ8rrxRGVcoxXe5Hg9d3+P9NzCxicvxY7Fcnr4sdKZG24nV552kTGDb3uU1Xi/X1y
vm3Cu0i/K0C6JiUgUtiX9vwvz1AAgEjpzHZsuVfaN2q6GZW9TI2sEBijCo5f9YXdp/xLqMMEWzVh
d1t8CLunkpxfo6xaQIChrdUZy2dh1eEm0h8snQi2SUMQIKDDDHRVpdBkxAfkeJsG+o0OUp7ojnOj
19QcJRW+iVXDsqj/G0qxxwjrqzZg4fOSE+iGQKn7umAMuood8+63toJ9BHBiGXE0s0y2eJlNDW/0
5TakekYI+xYLh2WLadgWa/XctvraYiNdgcGlOcUet2Q6MPuxnqPNdZj4RQbxrzBYnF1RLfRu2A00
UhQH5DX4Um63MVbhvW/gpPJchLWLUyz2qMnSwFsVZzl2E+nRApM9qw76QJSuCWMXx1iGZe4UxqOe
Lt3F2es0EDBE6SEAQ2vWWK814vdlzpaxxW4ox+i2ZfVbWfCPuxHAwVqq/3aq2uqxNJ/qgWKypPQQ
QGFGZjCWeQSvbQzfvm1QOQDtVLbRnprX8HE4xgc+9EMxCxFPkzi9khblHIKFFdVH5b5gj0x9Kiji
GMIAxErgYptWa6yw6jgcNvVo7MpSD657DuGqYrUvwuYkTedPUSPfqr0MvofSwWu+VPvJ/iJRy35+
USb+yxbEsp9cam0RRtBIw1B37uWP5k1a+w16g5g7buK9Gjkm866rSJiHWPor1CwaCl6FWfFF3DXP
BXsb4o1GXRb1dIiVvrTTOqzzgm6cQyPZds/VSXJ7J/3OpxtJSknC/MSRFCkDLeHEUw29uU3Gey32
s3L77w5OwIc+tJeYJfyysAO8rna63TimsiFHUagLEgCiKhQrz3guTSvv4vxrtCqu2X1bKLoW8oIE
nOiSDDWm+B0ncD2b/hCd1k3rN8cSLEwLlXeinFeIJComJ2zmfYwW+5rajyGVFyTKBkys/emtPoMv
FdeTHmVXc7F1+sf60NfujME5NFOjXZHACn4PV8JWsRiYMUU1DQUCa6TSE3U3lQ9gN0mt0J3zf1fa
YWJJ0GjnWApnyJKsW2PedOZOpYJWAvrEQmBUmF1Y8s+XWcuOfCi1VrJdo2KUd1advB9iR7fy36EM
+oi8xKJgi6mNPOWVzlRWfrChPhXltCuLeXfdcynVOHicpRUaGT2uTMXpRXnohOmtGQby8mwmjSsh
N5NStR7C1EX2IEvWlEzloxWpmTq5WYNYkgjwCIjQBYhQNcOsDV5MaqqNXL/o2m2xNq4Mpu7rB8ed
8pqJCxChG5iwCCNoEmvHRJ2cYghKObDGp1z+Oqu1MzbUhmjq7ASY6HNprite4tE7ny0PaUYEecQ7
IY69TEaRxZKB319TCa/En3GyYltMU/w7bBDJgepwzReVT3boE0N3YrxrJNtvpmZjNvUX8OsQ32nE
qYksQc3QS9U04Z6GDOH36xptr9sBBa6GkHiQ9CJPTf4mla/psd7VWJWJORXjmOw0UJWnzzFh4JRC
/N/PPLaQe6Nd+Yetke6M4RQzAnioL01DgISlGa1q4AL+tzIg0rFYL/6Sg5+Ps6+D9Ebz5N9rIf0r
3hNHYwqGZ7DmGKs8lke+cTTyRyfcGo/8ywyjwUSCkIovDQEnGjAfTiEHPltx7N4FAydmkY2fo+yO
++443yyHdEO1M19ek/QB6oYAGqMVL2PGG/ZK5Y8y/K5Vb0PznYXHhP2hT7t8COSISlNTXi2gxpzX
JQj8IbKNH/oxCKVvLVVaIixSHJ/p2jBeox4e0M1bvY8cq6AIOghQFwdmsnIoVsuCEmZzH60/9Nqz
FcuJM8r0eR7yCqib/N/PfKtuOmVauOn3aP3jq+D4spYavPJVMGwVAm8vHZshK6aNpYQmSN0FC1xq
3TKNvIHFS8E03Vc18bRfjGLPBQjWZoxGXJZ8Big+5rsEGw36rYplNyHYj5KAokrgPyYe3bkwwc7W
PoE7SdAmV32lrZws385W4mvjoSkqRzFjn8Bd4vjE56poplHtS97xfcvvyu6d2DO8ZBfdaUHmJbe5
S+17uuRKZyqKL1fe2cakxDjPpkycpXLL4blihFqUDMECDVtf6rTDMba6n+h3MvYhaUSy6JIznash
PFhrk6tSXePg1PrNrLcSbxjut/Hv5KTOxQjvVNJJylpn0MQoDzPbaZJHGAClBz/KM2ed7TQZlRIC
4h1fOjE8h6kf3vENMLN7Uzv6i7Y12I6yc+qC+F91JtXCauNO5oMGg3Wzaru8vIkn4oIoyxaAYTQi
hHk17KzVEkeqvugrEULwH7jiq+Iz1DEFpeYZAvK4vAurH0nW3tYYZ5AW6UleZAJVKXUEZNC1kiUj
t7c2kR+6RD5o2EB03RYIEZ9eoHiYRhOTta4uPRl8EXXydF3AxbTxmTWLL1Ao5WqYjhxLscEbq1A3
+aHaqWA7jTxqvIS4HfERirJI6vQV57Vi0nAy1RtTjrwMY6JypDlRVRPGQBi0KcCB1WRrOUYQ1wzg
fqmkIDOxuXa2qYCL/84VozP5HZ45TpxUumZ2kIOlErvhnrd8RiftcXWzO3UbeQrZEke8SKaAD1PG
8BFtccX6+A5rDVxlRra3kr0oBc30Oh5ac3CTbvETyfKTBeu3mxC7dPWDyhJXmZIgqsJ7RPdPliU/
Xjcnyl4FEKkrQ0NCHX8aK7/G+qEZicOmTIj/+9lZ62ukzAN/G1PlOKj3mm242rBHVwmjUJ6SJMQY
ITNCKR74m6h8K+fjMn0p8lOUHueScgvKTgUYqXMbPVPcx21zaye3IYaaUyIiI0RY8t+PLYuafu64
xejTl0r6mVW3g0UBCXH14pbPuEqYNIyQYZySm/YpBpOKUqDVG+Fs56CLHXMMvzNYcoZdlhBTyP2o
2PqAk1ut3ZDljgFesOv2TB0c9/0ze5tqrerlHlYwa52jyN+H8FRWxGwJJUPAD7yIoarz576u7+f+
kC2tY6q/5Zc6Ml4mqNtlsdwum/1YJOAMRXX6ZI8/LZNIRlzW4eP3Bb9fpVk1VIbf16MHO38t2ZOs
EXB+2b4+RAiuX8jY565h9gxzuUelndwqpELUd7LZz0j+IULw+TjuGnUoIEIz8JkkuzE45mLw+CNR
vpV/tv4SjC/Lk3zottet7BeP8IdgAQIGJVb6DkxwoPGPtvg4O8kluhf/M6bQah4hjRvtFTXFivuQ
ypaUmR3/fOIDIB1IIdSfiYu2qB3vlVyoSTfCOMRa+zTpdSzp0G6ab8vkQSruLJkAOH5A11QSkMCq
4zhWW4hg4X5hiGHrTbX61fik1y9t9qah2Z44RP6L1yQKyGCGkqVOCbw2xnKfLaehyNzhzXCGo44G
QIpYgzpCASPGSLMLCUxibiGfpCVzNPOH+lttoAYI1/4LEmKxvTG0aulzHKJp7dbyrqba8CglBJAY
Y6WMJw4SIziR60DvIqceKXpnAibEKdwxj2O5syEktYyD2S9PfG/Z9bun9BBgIlxsO6q5t7I23Izt
7I1ztRlmavCM0kQABXwjSSGG9HEdrYcdSM6KF+66Ir9IpPx142J1vSoTjLb1MCvt1L0zpifP0XF2
m10O1oiKQDlCH7HOnpox1ue8A3h9ExYYFgiua8PN54pHioX1vI2VMZRxLSX4LoziizKr2Jx+xyie
M+L6xWK61ktq2Uq4FxQWXDleNvWgutGy7K6rc3GW7cwdxWI6yA9HpRghJz9GN8m22Wh3fD54AVlc
4a4PMyaF+RBM9kPdT35xSz1KlJr8389Cnx7S88WAbVjq0yodFj11Bopv92JK/lxHARLKNomzZsCd
mY+NicXBqOBujaO5uFmFFRi84YxP0pG9jpQpCrHEWFdRYkY42qbqTmkqvZWqfAwZap6xfQLv2nGO
sqDusM9kCLdRlZ9GHaFNFR5rqSGsljpmAUwWO5JZyo95WNC282q0OzslShCUtgKQGIUeTioPk7vI
cMpqp+gWASSE64l1eLB+aLa94BozVjljkTpjcmv0hzAm+pwITcTy+zDreds0uLdkjvaGGrmWbhCR
LCWCv/tnZj+khrxMCUSkChL+44iaEDGbRUV7YtW9TrJaVXg8pG6sfeGPW/0E4kc38XKXKsxQF8O1
PdNmLRJpGjnm9sbkSgl2r32bYp+FBLQTRqwLWKGH2M5e88jBQrNmjsWhoe5n0eJeR0TqagSwwJpS
JlVpj8+9Jjt0aRWg+Zow5PfG8yuPiFi7aI2s11LGfcWfPXbMbrAa1+MVNOvn6BZH7Q18oMHqogMb
7Mgh1fJBmoaABlNdF2oyQfzkKoHq5968BSzgOZY87eH6aVJfO7oAC5Oq69bKVdU2LOgO3BizPbLM
fD7Vxd6UPei+kL9aqQaDixXKM9AXCxyyVtpyF8LFWj7q3jqc+0KPnC6QvrHlfXFZ9sUmLJQKdcQa
hzlptWTyL4TJNfCB/b44Oofse1Bso8N9pLJ0hEuI5fk8t8s61aDkOGxMY1/Ezy3GVa9fISVD+AaR
sgJ7KnmEWIRf5OQtD2+67rdy3H9FiIYAIAY22sUTV6NhgWzdzs236ypc7DI4NwYBOkwQvxkrz351
rcMZwfnMfOjFX6agf+EDgzrxpUgagoAi1YL6StVC4Bx53QQeFAYnS7+Expazsy1bagswKVAINnpr
rZZ4hMAlBkNPtync0akXp3T4TkCwEfnXT5RASbEGMtet0Vo8oEj7fc22A9VLShmdABtg0MuTgZ+f
VWOxYfE6Y6ViSjEAEULEugfWvqjmxGPfzPYwxONOxZOS/tvPH7H2gYk6FYEex4QafRIaVv7JzOne
8vc9vfmJmjmgHhexAJLaUyWBnhiZPm+N/OiGD7TX4KUYQBKIyTfP9I3H8DYv/W4Ba5T+m/TgZ94m
1kQqZTQntcW5JsttVT0XwyYdie+WX7wrlmFYJgofzBZQaY27VB8X5EyLP9slqPQgS5BJ4wz16uM0
uOmDmW5tbDZz1S1NJsat7/P7/SFcxKsB04QFpqNQYnxL002l7avlJsl/VMZ2qW+t8ed1Z+O+e03c
J/RicTMZaO6p1Z9j7w6czfcuHZ6t+Ot1QZcDuQ+9BNRKWYkuEc5BaiMsXab7pZkcpn4ZqF3sn9BD
k1XFVE3TlnWDMbGlfx5svdFXsHumWFuaV3fMJPD3kyJ/FyCmHNYes57DqLeISH+Urd/L9/HwUFLN
kp/wQ5Ai8InUSWL0nQo1onIjz/epfFtQ6Qweiv3t6gURwofCbGRqoxRm62Zl5ZeSeq8bPdLryo3C
rGDtMTubDjIVIH4yb0Go4Fth0pbZgkf/PWYDm++GbVa/3/zjb39BjOBFbaIu5oJFRW5en9J2L1Uv
lbH5hwYtiBA8Zx5Am5sWEGFP8x+WpJxCI37JzcqfJapO//kFFmQJzpN0ajSNyEAjqOcdNVjtuccc
uluh+0naUShPeJDI5MWqda0KHYqF2VsX3bRUYZJyIOETIbMQLTUJvxv2Z1LuB2AOWlDM4el37ger
AXQZhBuGLUQtoW3X4ahBDBs1f7R3sZRv0vqgG0T163MA+H45tqErsqyBz08whFJd57iqYNLgwnhQ
8VIkfv/D9Nm+f0ATQiBR8i5Dw4c8wRiWMKkrKYY8/omVYMwQfa32ikIlJ9+I7uaN5MWnkYBvUkvh
OA3bVubSYK3bvg6+Em0MNw8sT76dC6/+LnugAyL867IZfqgpmEk5Ya3K1ELNVDVcebxvTYr/5XPy
Trg5DlZnyQUjXe1ZzeFWCGwXt3pQHL5DSP2Zv2RPnB41d5lDhe+EWmJgmPQMH6011Fq150k6TRmR
nKF+X3g42GLOaqnhntAU56SWdcy06vW6Z1G2IIaBzEgrreygA5+01v40YPGWNwSMx0Q9yuRUZ9fn
D+6/X5QY9Un6oPUj5s6Af4tfHxd/vJ0PNojQ4tXp3dgP3TYgdLyEUqoqW5Zq2PBrsRtgZVhubS15
5/agMDxWN8Mm+W6/Kl4agEHXS4wHpLH9hFT10vWdixUe5WaR+6EFub5rh9+r8mtBbt7knRLiq38u
QHiAdVNDi2EFAWoi39RF6St96Cwt4rBC0jdSW/h6owS9NRWOHNsv10/1EnSdC+fanzlcqlRpk7ZF
586hETlKPR3mOkNLfgIax+uSqHMUQLmZcknSDKip2KEjtcclf74u4KITnOsiwPCsNJGWKNCFrzCt
b+NbDLU4bGO8p/2XbTz6hEB+9dduTkBgNUfSte34zd23R/vVDpJ7zVtex5fplmbYvOhyqqoxBSE7
syxNwEaWowsKe0q4ekrlsCAGzSrf/KRsuhGLzoqAdvOLd8YUxZYNRUHuTrgzsACu6ZAmnZvaT0ly
VMHMe/0ILwWf6pkA4cr6ITX7so07VzKxwVTyQKqM3axeZ9+mZWDV96ZVuNclXlZJM1QD6jBbzJSX
VYL+xDzEC1Pkd0st71NsE7ou4vJNsQ8ZglNViaYVZS212Fq0Bu973++jExZa5k7r89xgvAc1+7+U
KVyVUukJKMCgV+ulT9mDHVT36a3lja7hdLsoBySTxICXj9KSDaR1bZT4xYdt6gcUu7CmTbs39mD2
2BSNk20aT4nd2edLAtJN84+7V/HuqOxDJnfJM7wam9VmYwmZjfq6NKc5+uP6OfJj+uTSZ78vgHG6
NmyKahik2qH5K7xZVNUp5OC6kIthzrkWgoFk6YzG9QlaVDHGuhA0ZgfV5cSKPWYBgqly1EB1anfY
XpdLXZhgI1UrKckkQSxbZ6eVv2K8+bqAz4ka4XoEf9ZBwRPmJY7v0Hr54M7BlDuK12ABpHrLFrd0
YI3oZmnp9YUXsVhTNBtezWRDZC3VRlNqswVQFe84fxYnq1DvtFu+qD3fVP80hc3V/BAmkpeOSYGR
ihR0RrVhhD/XTrUKcGKuTPWI8+Qu9MkczwQJLtZmYWt2XKtpb4HDed2W2/gmcjEoTA6lXLR8zWIm
QivZREvt3z3LmCRNL02IGsFYWJZYg/GAvTSEPtx9PuvzIUSwD1OLhkaRIeQ/BOXdRkLm2kJjM2e0
xycncX4XnxcdKxUMTdd0U/ziTMohHtQ4xfuFmR7ecrf8Z5UI8WF0GfDP5AhfRmHTzms8Qg6fhVJ9
DeQs/rxN3OV1ODKk5MsTWQK4eJJnIoVoQF/QHbRqOEne3zc/Zlv+oZS+WA42MUX/j4if38ynm9Mt
w7S47WOF5t/NIy1YJ/XaCks0aqdbsEjiUcVGGJNCkIsWb6qaqqq2acgiMaeFQag6MVREBHbmFbm+
N8fQzXPZRcuBG6XxCRN0T4q6nRLlqZ8VolR/GZnPxAvvC3JsmMuKGd60U3jCpxSSBysYdnW/e11d
LVC3kseI9KXCrePT0Z7JFN6cxJpTrEGFyvK9fru+Lv565FsylNSVd4Nn7vsX2TO27SYiV3tefBBM
W7U1VdNVU+xswy5iWdYTBdF/vc3sUzj8cd3fqd8X/GIyIg2fFfj90tCCqo4DWaqJt5QSIdhltlSj
nWsyYCs+aNrPLiMGjC5m+tSPMxKzy5jVVKI8hg4Y8d2rrvEeda8PC1I7dNvuRW0s3ARS5simyAII
azlL89HqIaxNwXAamff6RLkY/41P5nYmQ8DgPuz1sG06hFAt8vHtY6djIV1IvJCXP8bOpAjfRjbG
/Qe0msGRwjslwCZcLGVeN6EUFLv+hTsSlZ2i1BJsrdRkcEDkEJiqL2nrx+vOZgQ6ULcj2JoVTdWs
N7idDHtX+v1IcS7xM7lyMyKnaZ4vta3wMwtDlEna8ajmxYsyWQem1q+yTlHYXYR01MJhawbHdSG4
aOKu04q2RRSaYS23Eu3M8mVJ9U0eyu51HKAkCaiqDeWwgi0P8ZLdnxTrG2gGAsYK7IZ7uS7oohHY
TGaWouG7RBZuSA37stFsnGCV2q7Z7ywsQU/Hf17l5W/ghxjxokzGMg2LEPmXT7vjhcjsuTyAWX70
G1DE9FTjx+X44kyecFORXduSUkMeG5zFXfzOKW8xReAYj80RxZr/R1X3oqmfSRRvrEKLF+sgUcHX
3Bo2Tkh9iH9uTBIOUXj2zH6tVPRGQanI42XreSvv0MQwoUpN76cgpXGFzz4c9bXR05FfGWdM4Oy6
ymY4pvjIoocSLwYRTIFbWbJsg6dFsEIkulQsFmX8yZj8EZt3XqeNcuBfd4aDUvz0VKAKof3Tlkwc
55lQsWGS9VXZhzqiiBqNT6N9s87bf+5bTGEGsiagntDev/3OTrAew2kdVx2RWX2f1Uc2PDPp4d+J
EDC8QP9sv04QUba7NAy66KE1qGiLW64IsudqCJejDnia8hAyQGaR3GA2Zl9s8i+yzXtnvCh2KG72
S550Jk/kpU2HOu6ZCnmjdJKVo6ztrp/ZJWw9/30BGzrwr/Wo2XTYYripdG8xX5rWryfi6bsIQedi
BECYZmOYF2xmcBkI0fs75VCZfr9v/cmLD/IWndymV5JEnpc+cs6FChCRZx1rMg269Z6J3gSkEhIf
u42RU+As7Pk+NB2NGi26GPCdCxWQgumaEScthE77OnlfOh56+WFsYSDg7r/95+wq7477l1+JH96s
Du0wjQwYSPACHNzOhyHgzTo8AzQ5W2o29Bfo9CGPG9SZH6+Zkk42d7LwOd21sT8fDbf7w/LW+465
llOMaEWN9+vX62Z66WU+P1UhHpz7Kp6SAlLN6EYC2UWo/yGFpX9dCOVrAn6s4RKtgwwhq7nt0jer
+3L990nbEMBjXa0JFvluG2vA8zH1dggUHBhYNDzSMgioEqfq6vJ/iKve832oq5Ni+99bsbOCLIh/
5zuHqcw2kO3XFV3M5jYZUrlYGQWzj7FloUMyMtrMe+nEYRH16w1xkhddGx86YNs0LdsS83XzpMut
olodCohKEB3aW+lGueEDipE7PgOGqc+Di6bxIU9M2RnmYMZKAXnNXDhmj6yuQfXOXvyQx6Tb/3Sy
BSge2aKaGYMM+b4+9k/Fvq12xi458oVDKVJ23Vb+0d/0m+hWJx6By4Z5JlqA59a2sxjDfPiSB8Ny
7Bb31lfT15xmZxzy5+bH9cu76MtnwgRYHqSi6UYFwpi5K+LYmcMva0ptrKaECDCMbTOgMeKH2ct3
w7jN+r2REzbPvfVTKHCmB/8TzpBwLFhmo9yGZD8Khsq2306BAdeiTO/it/C5XQiIm6yrVmCUoXN1
x9hE3XuruO12nrk4MmA+CSjkoIxdAFs5MufIHCCwyG+YcZAZMTTD//+1gxNxVjfLGIV6YIX8tUxq
EPptZvUQjfdL+/gbpsY0lPxR9jeMTxzo8/BfVLLKg9FbjmkElvL9uozLL+KZEEEdZoV5OyHR7iYv
xj59A10WphaC4nXw+u/5ttfRMx4F1BzNxVoJO5MqvCU9+lwSNYRUaaveW2jfSfxExdBvjz7u7ohJ
Ccc4JIBeLCIm9L3UcXAmWXxX5iSbQDYEycs+2SrYp5O5Cyw/pafiLr5gHzp+mtPu5hgLQiGJt4mk
b9F+vRn9xRseE8/2yNW1HF8/meWZNAEEO5Wv6ishjSfq+BbSYmN45ob5gF4iv3XRw85ECRCo2aFs
jwyikvW+6F9JdoWLUf3Z7wvolymZNYUNfl9p7vOh8LrkEGVHpcwCwhYoRQQMlFQrXGoTgrRNGiLA
1rdxYHhYHdV5WN4axJE7HKjuIUqmgIdNmDerNUImK+8z7Wcz/HldKer3BfgzjEHRUA5CFkj5pmvf
DJOqQl9+bs+uR0CMXo5rLVMgwbgP4bkN8gk9YpfmCY87SXJE2YIAFPi4q1MML8DWtKfaHpyG/dFH
SJRQTMQXX9wPpcRMt15PYTzKkDMzP1Wek+Ewkdl04mo0IUQq2shQEw56fBiOf87Nh3Zru4OHvgin
uKXXahGHJ45wp9LazirD11Vku7Z+ZHnt5EPuxP3zv7I5cYRb0aV+jLlN9+FJZjdqvb3++xf1QEer
zXQUBmyxVGMM6lCjSxvboeJZ9cPQlh2ZlW42pS5o+olXV6GkCfadST2Lp4wnbL0Yo0WxF9/xdqNx
mxyx6YTvmoyCGjNuZKh0EcLP1BRsva7VMZbHhuNqcQyxvAkTBY5RdYcwjL1m7QKwwbsqOjKWuvPG
PPl6/ZQvusCHeNEFKrXDaogSeucxMoNt4XS9DR4xhXiBKTGiF5j/R9qVbMeNK8sv4jkcQILccqpJ
KlmSZUne8HjkPM/8+hdQ3+uiYbpwn3rR3QudZlQCiQSQyIwI6sGaAJP3T3W+j7XWntL35AMN01At
3WAF12yKV4dbk8RVskCT12nxYBsVTgXS6uuDtZlT1VYQXJztMrMfTJmNFt6gdZyf6a3ivGmrusIa
a7ah/rG3U12XFR2E6DK/jjsqK6Sz4BjNy4Irzj/308rLkf9m91PRhWozTlmqYaK1QjHNP4pNWwV8
DC2K7RYtsssCjqALAgZbQn8YtELgDiudbs11pQIBQmKGrROztTvVqI5msEBQoUTp4gDlJz9LpFCU
y9tc3bjoK1TTdTw8c4uMTAPJ26BkQRg3fagqJG7p1MjnIT+tfmjd6KF0pYMSCzxy0+svsHyGujEy
fVRHwBYDeVWkbrTR1WDPELVxBY4pQuLWVysnSRuYBQ6CO2jQf0Ej3KE5yY8TOPwbWz1JiW0dhI80
IlBuQpMMolpdWLFkpW7uGlA8QXXICQebogZP2tU3GtrTRAFzG9TSUfTEFvpbSmK1yutQrlCfiUqk
CDIw0U3QJ45kiK6Tm9c96wLC+UteNgUKr1DnOpaseTtxqkCxoNBi4CG0OMBfQ0cwgZs3lAsinzTP
9aTCIRFmDb4B5eZ8NxzLQwPGN9E5fmv8kH+1TPbWhYcN9vfV+CnzwHQysApBwOppDdppM8WrI1Fi
cvOyt8bhonHaafFodGy1v7De+H4nedKnBwhT+eOHzis/Mq6G0K1FmlEi87gI3S5xMUk9YAPrTEEk
KTW2PFuifYB5Nh/K1sZxp4VAJdnSpUAB2T4E0kv0I2fP3xjXWLPD9i3wja3otUbjvNEsjHReCLxR
vwvPVuixBh/ta/dMPet2fkkM5Omn2/EkTJAKxpLPIC5KGsjFiKACK0FfP/xHZzfcVWBxU34uMFZU
sCmC5OJYuaTjZBmALJLXXK1x5L9NdOH0bW2tqwG1uMDVq22tVAtQZrD+UB98rZUnj456908Vb5bs
hKwU23NomYaiokmL8snmtAroFKP+wOlG6ua134cPSp2g6fsdiSqiIDRS1Gta8h9Z5t7oMnVETCZN
Zgf9Q7hoTkQ/Gyh5ma1AtO1sDuQFjfcQHSUbRhlgIKU9rmn/UA+B432pnA7vZCWYAKJRECk3B3IF
yXlI31py3VnYU9E+vw+Dzl2sziNR72RlLEh5bKbJVoPJ+8m4xMuQpRjM7Gb0rNKOnHEXHiUnBmuZ
XX+U7fJxFOYKNg+Za1Q26KsIXU3mYM0hLKwyJz8TL/RSEH7b+UHG/UNUVrm54FbDyY6FK7A6i+eG
TphBWS/21VT4BSncQRHdtLc2VKIYqBNRLJMiFfE7DE2DuG4yjGRdl5D5uUGH91KfKTmN4dP1aLlt
0AWJC83xouh9S4BEjf04HdIYj2KNKCJv+/0FhIvIUq6NJni+EUB0WwHdRvIoPRTQAhg8zWkjOzqK
du2/uOIvRJ7vJTBi2oQKEJni2Tix7tvO1r3Jkf3Q0bz6EcywiGCCA+xffPECy622KZSyaDYBq90Z
Rw0vtZKDF/Ab44RyacHC3nxwJ4QaumEZeDwwuEENyKCiRQAFK8nN8i3eR04C1eTqxJ7I9KN806C7
4h2ucgHk+yArFPZGtYaYTMxzUXtQlRxV7zrE5kvIyiieHgNl82lvdjAK1FGPrO0hPqY4HdPGVrz/
pahdCMjtbXkvtaNBYVQDWhYC8tVy15xSZ3Lechhu+VVgIPveH0eh1SBy0WoOW1VtdODJx/FLjnsH
SsFLEBYH6IqMfaGy0mYicj2gXMAqJnRbxC3wUKxwUL3lRJ34wB6kwVPgvqeUhRXSq6alyJbOV6e2
HcJwM7P7vlr7bTKdSqsS7aHsB/8xgCsM7qAcTb1J04WlLTymbJP4xmjHu/AmP2heetfv8+dFUBEk
QuSCsT6aEFlKgIiszGuSoZ2uF4mibU/TyiouDCs5mmVBlswCB9FRUwLhyc4uJbv3Fy/zUFVDDwJH
3Nxi0PJgELQK4o2dc0SjCOsRT47sUNdC08vDXoPed48FrNktvPJO+WLaGjpxRLF5c8dZAXMeqc+l
LufRgPqq5Klpn2v5Q1MIVtn2jF1sYz9htUtP2tINLVtk0vDSJYelebo+eCITOB/Ue2vMBw1RqpZB
uRHfRcHjIL9cx9iO76tx4tyun8NxoQYzYj+DCPKtTSr/0fp4AjzgIeZJ3EG6OWzwB6TsNGi78cWx
XR7LWVdP2FGCr5H0jBdbgUmb43YB4MtiA6LFKsrEmEl4R31FsAWjE9LUdvJz8AJbtufTqHj0+3XY
bbNQaq6ytkCLcgOZgam5Umc4nDaf6/nYSYJdX/R9bu220zRLbYLvF9IxkL4F1uv137+dG6A63qQo
aivp2x62cucyyqCukKuMrqKJ7dGbz6xgHikdPwVld5w780HxoJ8hbP/YDksrZGb6Clkv1TKA5ilr
Gi1ASgg++r3+MKL2rMFbzHsYYGDhLzO5VRujHsHMG6Vx1Cn7MKnp96DSP7V5JCzD2dyDV0Dc8q3N
HpotM6x6y/6Bgou1weYHVqRVOKI9cdPnV2Cc90lppIGoEmBj8kMFq2N0SxSRRZuxfIXBeSCIgCMt
KzByY9d0rml2p0XK9lSv7vVBQ7N+LolKBERWcYfPas7LOJtgVRZCEf5Myw9Z8XDd7Tdvrhej+BRf
pCadrjPfy8fYKcPQrnXV1vT7ABJ615EExvDJBpnWFgSSgdQPD0O9s+hLoghC36YxpgpWG7xDQJCE
Gy9VyqUpsJYGxNp7usQ2qP8S/TXvBKFo+wJyweFT6HKpDbMZwRPk/NNivBrjQSufo+BsVTc6/VI2
jrHMdtm954S0QuWuPXEojYuqyWBI0dzOOnXZe/bz1ffZgl6HoS5NVHnB95Pgqa/vTVFiZtMBVt/n
zkKRVkhyg3pDqAXkdgnO81H+oEciEtLNVbpC4YOpWnRDZzArYmhwm8c4/B5GxFbN1zgUUdIzf/rj
lLzCYhavRsxs9TyAjj0j7WoOjLSr96VdtxOdIgVuzUvQyqP1n5A9GImvTfNOBzUPMk3+UKWCcCCa
Iy6O5kkzj5YMi7LpWR33evAhe08DA1kNGhdGUa8xo3mLhVFZspfikOJmlgcfrwebzSLQNQofChLa
tNoANyAQl7eDo2KHXmzY0MG6JXhbSwM7+6I4+idWMVyKdorNCQPxE2pCqGzinva7X8wLZPfiABRb
enHXIPkOQpLgaELd4bqRW5OlyyryEjoeJ/+QY+yT2gRHJ8S9k0mxyYwCwNy01VREnSyC4SYsNnsa
BAVgwip16+BH3+m2Rtp3bA9rY7gxs0D/HY8dYjdUbux52gXQzJlEdOZs8fMLdgXCJ6ySWA+pQdgG
QXN7UHdK9P36lGxuDWsELkhH0dzOOtrs4Hcz3kT0U+lIEGDJP4DLT7Dbbabf1lhcwC7lMpW7GVjd
N+lbvxv2isvIOGu3L+3yYwKpt+yHKCEmcAZeOxicwXqnNsDU8eRTfenr29T4fH0MmT9dmyQ2iauo
uiAuJC3qMhwZndgBFNIHp6h+aBLrkuj13XUw4YQxg1do/ZR3ha68TZh5lG9ZXns6tofpKRRyWG2F
hfV8sb+voOJBLlJ5xkLqeg3pvdskf+xRORG/45ywhuFieNwb0aIssMjAg237nOeC15ytXW/9fS4e
JDPkYTX2/eCWPaF2J5Z8Fb+pC2eGiwhDGUc0LIEz+f0n8taYaNzNLuM1U16ve8FmXAAboorXZ12D
8tjvMxMGM20ly8SeVJ0ZyWssGLLNVbP6PrdSpaCnKuqmGycevpD8oekecl1QRb+ZydBXGNzxqqal
hcGyGqf2Ore7wUV8P+2z0+yzpGd3K3bnzXvrGpFbqMjo9lZWAlHdSY+sdF9C1XSVsXwWqC9EVzzR
HHELVSpzc5BSoBVKvIuK9pQl0+G6G2ydHdcGcQvUlHE4oTMglCKrOkdrLZLtushKbmpDopUdxpZ0
GqSgXQRRSGQb5+opkHoobYAOqz5L/ZdAVPAp8D8+JWRVTU9DDf5XpbIXxdRNouow1yIzRDDcMjKU
VjebBGbU45cx+p7JhR1QUeecYJLevHIVRYOozkqpZiBT7UXdYcIbaBkVNiW7fP5+3SFELs4nhYq6
zLM2B1jrjZ7iopbZyR3lHqoeO8kVEQ//BQ2UoapqskIYLnJPLTHqhU0TS5mgguO+27P2B+IjP/ws
orPdPj5oFzQujkPWg9YhWMudMYNAz/yT8eeiIfuhd9FiObrWrvSzneQLRpSFoT929xUq5+pUSeYG
JVQNGKK6wVa9eqe+Umy5OLMYfrXLZVtIWbntlr8M5ctJlULSxqIGJGt/GF5CtBuzqjCKKiMXb5Vu
5tFXUbQSYfJLoVgUNWck0oP5ZZT3BamcQVhByD5yZSz5aswkCdMqU2GYWjnBjhVojXg6AW1ZCf4D
0cyxibkGxu8vuIWqMaOOroLbpHhBSa4HLWZqfYJOa24htTeJ0l/bUfEyb+zvq5WellnYQdgDCY/2
xVB+jLUg6m4eNC+uSNgcrr8/BoXVG2yONMkp2nuFvladX+WHPLhTrfvrji9yCG5vacyh77UJYLl0
E9BTNN9pqWD7EkFw4aONzSLqdEBEVWVX1n3XUtsQ5skFC5hwYWMpMhyXI6DIO+WFyV5IshPsyxsW
pchDL9TQZANzze+4gKHr+qS0E7wAErdZlqMM/oR3PDuYhBVY7BR2BYlP642a1kdpCySyq7+wA2fs
kLsOXJHsyFk+X/cHgVl/KF41KNaIDYB1zWhT7ameXnr1h/6+7n2caf+7qejc2TPqqlSNFMyX+YRS
vb1+Cg6Gq+2KT3jict9HYLeG48JEVyoRyKZgVw5NsjK8b5JHHLjt64PHPPnaTHGRoQyVEQ+ciEUZ
3lHNR20+JUbsqpVsm6bovCFYVbwEVonH9qJZgDXGzc4aFteyRi+ZRHxQIpO4+NArXT50LLwG4xPp
n4z5WFoPSzLZpBQVngtWMF/3NCcjsUY2RclNDjJUaPNBHMqJb6IvM8rjxCd30blG50IGVKolw4gB
WIGYL9gRp78Nn4iNhXVW98K0iMg8LmCU8xJC+wUj2fnBbvqo7OMdJC/0HaOqwD7pGU/XnVGwTfFJ
pbouOjzzYoF15lNd3FSy9+++zx0lkipKRlnF91X5o2y6OP4KVpMgFPGKVkRpmlnLMT1NhdYsuY5s
Kw+fUzPbF8Z7yjzWVyxujxrLwmqzEVhDQBxZkV6NoP54fby2F+zlMs95G2gVYtJG7MyuaTtc3PZJ
07hpaTjXYUTnZz4VpucqKjzZdjFXDr1b/CKwWWkTVP+8OLZ1FOE5Rmy/r0JsFWF55a6M5tpcWMy/
0R1lRN9zI7HNRaSmINgMefWGEKLyXcNQkgO0DPcRpEmJnR7oEZ3yriF4Uduesl97lMEFvwjFRobV
wcWjevC7YXCrpfbMRUTOJIixBud8w6CFMkYW2Qn5bEaqMxgDwmtjj8WuzV+uu4fguMyrdc3dVGYD
S/kYIXqxlLOVPhqml4+PObkLpsfx/y1vidrxtVdwUU8eJyhwQAjPQebU1qSXdBakmzfDHEHLl6nq
UICSucGbgzFskoW5u1nsY2XwkWUU7EybbrCC4FZuu6QWeqUAkYynQHf76rYUSTyLrOCGSVUC2nXs
2EXlc2eds3F/fdoF3+czLRV0HouY4vt1fa6tO11459tcl5cxesuari4t2hirOTUB0B8hH8zodE/G
TeOxArbYfU+xiL4CYz9mBZbquYxFAzBde2iCp1oGy54hSFdvFoeuQbgTI5jGGrrIAJmwXxfQ7IMQ
Vuz0L7KfefO+PBHRu9n2eWRlFpvEtVmDkqhxCUSkjND9k+702xHFNiCHQcOdqG1rOzGrg0XXVFRI
tPHXzDiJY4KeQhwgHfXIeOjb2wic8OFhdAO7fYzvLFHs3oxzK0QunGaRLM1Tilig1XtyO4KLGE3e
NVie0eH6UEQQ80Wrt+Yw8VFRlcf2bK6wuTAxxda0SDHTjrkfXPY+kKPUt/JGlFiWfrETMhhtxowV
HhczFEsKC6tieCi9RSnnLvOnejejnSuAHAN5xuOuPtq1IBiyr/5xAVmhcmGEaosVFy1QFXVBkiwI
8pdRJvNtm8eRvxC5qeyGtMSN81gvBMe17YeRCzh/T9VkaHiNJcA7d2TV1L70kN6wlGQo1pIVDC9/
TW3iPDRRxQgRhdlWj4zPI/1sIV23OAuUnAI7gQ+JblyiFcNfWSdtDrp4Bqj2WB2I09zFHuPZbLxU
tSePdfCEX6+HbZHb8oIUZahrethjTAcf3OHgF2Za7IZbu0w8KvZFjc3K5vFgNYdcCEIVx3/mULdr
vJj4qYd3+2zwLdThoy7BKc44Te5ZqTVpEZZElOyb29QKnk37KgIG45RqBktPEuUYWA9J9J6dfPV9
LgJhm53nOcT3K/2b1Ld2BErRXBYywIrM4IJNES7zGLHFD1Zoh3UgQmIMOQC39dPD5DGV+a5zBZ6y
uQGvTOMCDs0gMV+xbLL1uJR2vK938W4AOysSyVgMH94xU5QqJiFvhSTgCP99pgw9A3Vl33bOnD6T
9k6vRZvFxu3vNwDOFbpibA056tAYEaGlTO8dtkWxotegc8rSDu7OGjp+K0e0BDYiy2+4nIsk5mKG
egbcJrhVjFu90WyTimLlhoP8BsI5SDYtgdZRjJ4aL8cAZYfpEgtcfSta/YbBOQS0sjQ1j2HIfGwO
+f2wn1Dd/w8DA+NXOonCo2jguL1Ha8ZMmVIIU2XkQVkeuvTYk73AyTdeFlY2abL8u9dJSlIkUG2A
+JUxOEpPPBo2H2sJIl8k8WmtQ+e1eKSG4Vtl7kAYS7C9boVjin5UkxomUhugAvkdnyTdQoYZYwqC
mvJNR3ywOztDzaDLlpklZELcdJQVIHfSHUkY63oJgwdSumYdoq/+4T1juoLgzrmETAFJA0CwbXv4
EB8reAqKvO8r4alo00VwHQRHByZBfqt1X4V3rdFzi+QlXASveME+Qy92vLtuzvaAXSA4rzeHJUhm
pYA1aWlL9GiiKuw6wmZggp4RGmcgRIGi/N99IC6HaeiSHAial5WHFJIrlffpOsbmQK0wuOhaj2pJ
0goYoXyg+ucQ5JeqaC2x38mdFSldYbDfsJqMLJXCuDOzDmIWPbqpmMAQZCLdHsxeTAla1EC4HY9W
eFxgrefURK0J8ORdFuNoUfnDc9LZwU14MHEkHiY79LvX6+O46Q0rTC7OtkuRoHER49jms41e76Oc
Eu/fQXAOF01FBTp4OJwyn5PRr5uP/+77XFiN6t4kbYo1o4AdT/2idZ+vf3/r1rn2Az5PLJtVUEgG
5qVx9W8DiElMV1ns+MAeziwIarrX8QRTYnAhVJ2zpNV6TEk2nxrtbkoFS2fjBAtzdND7gxVSUfh6
fpDh06kaMR9pl9q5rth9WdhzepgnH3puLbby2hAxvm0vV6ZgbVDFInxhLZFoMJl9A9ee92l6GoOj
Llo+AgiePSCMlmWe0eDhZPETbRq767+W1buODNovO3iK2rFLOz1ndrBLsurMt/Utu220bvOF8U1L
h3eUI2CyLoDc9hZH5ZSrU41DnvKaWl6Vxzbp//9J3N8wuHjdVkOsIJuKLbT+aA73VH3tRKWNoslh
Pr8KpTOuo1Ex4zinJTdB9dQYJ6t6es+yuYwU+wkrCIWojdFn7MQYPjbKzjQFkfIv4fkCwIXnotCq
eojZMPlg3Qj3GhqjAj8n3uIENmb/1nL179dtEg0bH521ucrlFjaRAqk18waJ1Sr79u8wuPAMxYIm
mWtggKXodjHVY1zrN1JcCHZTkSlclM7Ldq4DCaMXGd1jotCbPszcqBS96V2H0fnzb5OmpZoUzNFY
GcWHQvMH6+f1AduOz//1AzCq/e5oXRPWspzAEjyN3iVUvs+VxbsOsZUpWi1JFO1yGGMiySqBGYPk
k2Puhcc2sUsNAunIFt+JrqqiQeMCQNFoQ4qsGNDkyTan+5r9p328bpNo2LgQIBe9RHrmAFRe3DqC
YElFnOsQf9mpL1PDDF3FgFyp4xItRFgvM0jYC39SvPZ19KtzcUx9y21E9DGigeNCwljJTZopwGuj
wh8X5YTHnE9SVomu+qKx4+KAEUJkDLX1ndM71U3wU99Dn/oQ7tKbEjQuza6phXzvwqHkwoKaqvII
fTxspzfNYbyd9ozdbvrEdrlMyNYhGkcuONAM55XBwjgmaofM02GJFq81RTkFkU38G0+hQNU+ZOGU
6RkOj6xlgNjakdUXZLf/bufW+feenMaqBI1S3FCKH3qY2a0CRTL6jo4lCrVJAiZE8OCYfEnIEKKo
q6tw344oknWtYaPQYOqpLcui/NmmD66QOIdAYq0acPxBZqG/6eYbUtxfX7xsrfxx21p9n/OBvJx6
vSvx/SUu7SK4SzsU7qbPobA6cdPZLkB/HOdnKTMLFlub7lgsnwzzTu9EriYwhj/Dy1BOLjIZGAN5
yKODPn5rkyclFs2+yBRum5hpnHYKW6Qm6o1m/Vzpg53WqSCsCmaer5dY5KKiBkOp2xvaf1hy0ama
/cwrU88XRow0XqrUBIBxu/i6z/oRspO+05zcHfeidblV/rFeMnyBRJxqiRYuCDaDv/RO+lC40AU5
F3h8PzafwBt/SnYnUfXM9uFx5XTcTqFLbd6ozLtRBESO1G9vE9DG59abpLXupD7eut7zgPmbpdy2
MYOjtEwTgDJCd8aANHxFf3ULbnIFLE/VrtgFpXd9FQsN5cJEr89ySwPMJRMmKfB4icc06jAqq9zt
n2M/2mkfr0OKFgEXOEJClQr03p0jmXck+Ym2D1uP3tEDvR5Knt1Jj9QlkkIMpWV+laVvqnUIx0/X
7RAsM57caR6nsSYQjYNX9F4SEn9UDP86xHZ69uKGlAsYSZCkCWWbEtmZR+uknaZ97gx4FqwP/WOL
FxhB6NjecleA2u8nsqCaK3B7Y7FN/uxFqB8M3OqUouYYfRiVEE7gCpQN8er8F5dJRC0L5hXL2ZQe
luI46KKuWtE0sd+wwkgMqOAlIzDa6D4gD5GIeFq0gigXKhStn0aJRcPxyIhMopfE7/bTg2knDzUe
4o3wXw8bFyfafkK9ase23sUPmjsT9QajKMazif4zxkPoHqSVlgEJ5N+HrTfmmVQskZHclJ80X9tL
XsUYR8GWwqqZ35VEIxc4bhCLGW0cKbgdnSz/rKFVJX+6vpLY/3/NHG7IukxT1chEr5mlGXawHOvl
Jc9Qadc8X8dh4fIaDhdOhy4fi4AAh8i3Q/Sq6x4BrW8z3ofaRynaXwdjP/oaGBdJ59BYZLnCYi1T
4oz6mQynjBBbj1E8JLjSbK+iX/PDa6ik2RAUS435SctdUNwo4eN1U/6yii4A3C09KfphKDIAGLf9
T4pN12MK362Pl9EFj/QNLoTvehi9+JzGBVe9T7S5ectAoo2DoKsnfzUKUbeoYB1pXECtYj3Spwhz
VH3LblBkgQILyVE/qo94MEIJuKgoW+B/GhdRpzSVFN3AMIbhbYc6jh79ZcFzbd5r8l5SRcT+W8IJ
2GYvs8ZFiaRaQFAAqVYnryvFtqZ2ckMrKqHaUIFXOi8+GWAId60syGwc2kOn7dXvWldNXjSq2X5W
FDzODHVlp2Fo2gPRRFWCm8seqXPI/xFF0Xi3NcOiyzMCiq6mBS8EqAja5yA1bSsSue/mkXgFxLmv
sYSJRZExdcxbxQcxIWrhU5D4sZNi6Ioa7TYX4wqMc9xynhdprAFWS2A7KIpd0w+CHPP2elxhcH4b
WnIBCpyFiYXFZ/Ad7JtT87V/1XeBjY6kZ3pQKvt6CBDNFee6dKyjksqYK914qOSnGaLwyXmcZwHM
5gpZGca5LFVy2UThE1OdlvdRTY5jT5+7idh5Njl9qDtKHr5ct0w4mNzuZkzKNNEFmOqu91Qv85uv
oDZ1Z19zoGvyHDjzw3VEZsQfO8PKSG67S1VFgqYJxjIoAzvWHyW1REJDmL9j1QnXYNhYr85W8UKV
pehgl1Gq1bGRqPocNcXoTlmEiqTMnG1Kh3MgSel+jvLPShxH3nVD33iz/vgJqwjEDS3KTmbDChDw
QKB5T47SCw6tT+HROkefKmT62TWm+iHb7YHJZghlOtiyvobOjXOTd4E5R0CXd9Wh8pM7yHDjkQ7k
nfPeWASeu7nsV6Zyo53qVJEl9qDRJ+FN1ZmuOXSC4fzL+f8S0LkjBdHRtJRpLKD/fGuzAJ3P59QB
oZPOGL2r3VI41ydwc9VfjOJ7holaDVpLMIKZekOhracaklurX9Nica8DbS4JguMdwDT2z+++CsZ0
CZcbjF60nC1y6KzHVnpXNc0KgwthJAwDRQ+BwUQPymMCeTvlIdgPHuu4nqnwIrDtERebmM2r9ZeB
h2LIcuBlSC/Px0HbXR+zv+ReLgDc6mryQSpGdkQqbmSHQPk9exz2fWK3vqbb1g7i3qgb1zTBVP3F
Cy+w3LIqrTwqx+FtUSu+4iY+qGSDG9ZZJu+zH7po59mOz6t541bWovQaidllJwMtZOS0n1i7fO7I
3wcmcg+u5n1bCmzc9vuLidxCA/P6kEN0HpAT1OZDbAbdizR9lHNRNvAvZ7T/Ihn8E1vW90UedjBO
eYzP6UO+zzCgCRTCyjfx+dSVPnT3414oT6huxsYLLnck0qjcKQl7pmapBNT5+h3Ymruj7KuII6Yo
OF5f3gb/Ape1yiAHLbOy6Y/QwvGSUvE0dRYEyOvTZshcFBmRHhlGHTBLAWW1+Xu1QIejdFLLEPjH
5tIG9bSMGgyqQkbo96VdFnKc1QN2cKJ9TDXFLlSR6symKSsENn+r4NGMSZrLyggEItuD9bXpVCfT
XstAEBVFlnBDpkVzYKkNLBmsQ6A+o5BYsC+KDGE/YGVIlkeyOnUAqKbTmH2qNdXuVYdaP64Hw00P
W40X+/sKZppV1C4ugDGKD7Lht8ZXK32Pd60gmKUriFrp0jCmgIigWlNYtV8a07NRJ+6o5YLQLrKG
C7EhtVo5YNaYzbcZOjmS+RiSRbC5s4/8cTxa2cPFVUVDW8YQAWQeqGOagx2V5yl/norYjoXSnptn
sRUYF1GDheaxZMCf5+M/HB3LjhHRD/+DRKXApfnsslQOQy7psCufrTtTy/x5GARDJ5ifP7LLuTKF
8gJrxuKsyndVfJimp+sOvb3tXUaMzy7XsYFcAVuZ3beufOtPz3d4bqi/WZ9Hl0Vp6fu7kv8rSC4Y
tKiYleIQkPF8F85f5lS2M1GlvSAe8FnlxJSqkIwYOkv5ESy9Hc8f+mJwUuFxT+QGbA5XyzUy1XCe
Qlx/FgW3RzvKUdKfvim2qKHboebojZ8rE3jG9uloNYZclAgp2p4sA2Moz45k2bKXepLXHYfRzc6h
I+9F5SbbrxArQC5WtGEkdZIBSvDoQL9Rv0ZBJUpcHwdPdlO/FxLgbA/rr6SNyi3kKu5ltI4i9dBY
dwV6WRZR6dlfHP8XgsYhlFqW6pmKEWyTfYGcXIKcXANa+nNnW/esTDTbiZoJtkuELldy/qKzmL0c
TzGs+qeZTNuHx+7IkoDzXhd0em6H3V/m8aqzoyLF/ySjoPxKky/ZYIBH1B9TyDoOos13O05dsLhT
hK5EyRRlMEvLVF/q5wMBx7/ViV5ZBD5BuLghV6WmtT2W2hycy/ZuEeafN0+rq+lhP2C1lmne1Usm
A4Dc/iN1FrjKOT2w/MG8Fz6ziWaIixzloMit1AAN1Kh+V0EO1ZE83evRqIqK60P5IbHJc/hID8JT
ORuoP7fky3xxwaPSWvR+E8wXJJUNVqnmVV97ya5d0Dej+Sj0FZGCnWjq+OhBsryfWZKoMCe3NCO/
ThPv+k7GzhHXjOLOGf3cJHVMYZRhPuflzxSPiCOKrKh1NoLDrIja4UQWceGjH4gy6DHzFeqm88uw
vFw35y8R/tck8Y2naaDLc9YCIDooPiNI0m7xaoWegsjLHNHT21/Cu4Vrhg5dS8PiJqiXCiOrTIR3
4/YtieVG6OujO8VJkOoV63tvR4wLHDdZ40jJEE+AK+VDbv2w5l0V7K8P4PYJ4ALBTZClo+UtlJlF
fQXthcqvsuFgRYlT6qVgN960xtAU2YTyDBQ5uJXcdDnS/uzIXqEV2TA/yennefh53Zxtf1iBcIs2
mpLENEZ2amrs+Wju2ONY9RXcgYyBLvBE/IgimziHANXxmONoA/FtyIzF9RerjO28FsyRCIRzA61H
f8GgwKayu5HIbijPWSK4ebJp/iMsrIaNcwNSVuZIEkCofWf36amPb8J0N/Sa3QynKvTJ8P3fTRR/
MdC6BFI6bydqtJ4xvXdTswkKMVniajzRjwK4TT+/GMhfEshYL8U4w8CktOkdetQ9KoN/vdk36Dxw
KxvPT25yi2yLdx1YMHf8xWEslzdFb1we5dsypnalHAKSC671W9Ty6Kr7tbR4Tacqb2W1Y4938U9L
cbOPHVrUMzfddaE9OUyss2zc0UVrFzL7wh16c59cgbM9YHUekKIEqVX2oNd66Zmixq16RvXpY34w
/HmPl0QRA4hojVM25ivAoEi7qmVZDHY+nCe38oPD+IGdCJLZEXcusuV1ZW3wVStlagyG2QKuTsJP
sRxF9hCgNSZU94EaPSZL7IUkiQTBcvPYsxpULrCgJqsI8BTGHi4/BPXogTtHJXdK9GT1onf3zfPc
CooLL7G+DKRg6k//1LXFniWjcGp0UUd3azyM99cXhHD2uFAzxNLQ10wLysDxkbDiPZc+4OriWEex
Tu52SvdinMl1DU9SqVsBW/fdy+AyakiN2sXX4aQ8NB5tcE4A/drD3Pv/cmPgZeLrWQlzwpwG1aX2
pGZ21XyzRkFUYyvrimea3I0il7scpK4AiWiyl2MZz8C1K5gugSOabPWvFlsXhNjOU6zumXG2ECdR
bB1H4nsDb7IKIosqOQTSmpVTOKVgUxLEbJMPLKpBqZnCPJUcK1KdZ+m1lBdHHYSvsyIjuYiCl8IO
r85AAieusbNUW7EZ2UZnS5lbfUWX9xfEFvRB1Z2tPlwfYNEccgeWIR5ieZYAvUA1vR6LyK6J8uM9
GCjsgCYHqun5yppZqaA3mymQX1NdTd0XvYBLfnv4Lt/nJirt50GqJRmbnPUhKLx0/NirZ9LcZ4GI
f3f7BA5hkf+aws0UVSdalARQjav4oA3yhn0how9/caI9GmEKR7S9bc/PBZCbnzCYUlluMXa6Bq60
ajgbQi120fCxv6+W2JKk1ZIwm7KhdjsZD+O03Mvtj0BvVJvEwbtaVldjyAV8aTCscYBRUEvey+Mu
1rxFJAnNpuHPyHQZNS7IE0VOzKAFREHS3aTSG3NQPZQdCXbJ7VfXiyl8qkhPwxG6EsBhexe7ohcK
/hXeDqjLVt3o/0i7rh27cWX7RQIkKr8q7tA5ObwIdttWzllffxd7znjLtCzeacOYedmAVhdZLBYr
rHJJ6Yy5Nfv75+kPt8pP8diwUUtQjKvTA1WrloqqdzrlpKwtDOT7JF8vpxHxzOk7AgScaBVnVVly
7bRt0G3eA3Yxjsn4quR2FHDM0R+u54tojL1PKhXMUQ0wBq94qjyE3s6x3b6W8Oaq64FX08CTiLEc
TRCbhZnQ04WSt6IDkSMGY4HdzdrfMB4M/X11wvTBkBH3AEwrHiT1vu6tQeRcVjzLpDCGYmxImMt0
cxAbeGPBCxztihomVIT/PzgVeCIxRqPWSLiMKeBk4ZyT2RaNJyEROOvGMX4ssXa8jETtJxyvwXg2
u8hSlcf9jeGuGmMopDBYMrOCGKON+A0eLcHdjBjzS5FZCO6hSabimSaezWBDRmGQqYJEbYZqDU6K
hkPzJnTVB9QfO7T8ZD7gFgk/7MvJWUiWPIYoMV6CJjBDgAnfFpVThMj7PvlVwaNiwvTBGN+X0DWZ
n9X+0/7fzzMLLPPJmIdZpwQAoPeuBlIrautUX3JBFOFMf2fnVMYqxImoZHMEpajKBKy8mh/UpQWD
6+4Ltf2w+2nqWBrtOu5VpQaTuy3L30h9A2YmjLBzJVmxgk5DRyNvDbc3yTQNUUFtlcFWRETRlOUg
I4eX+Tm8yW/AunJccku80x4FPzskbvQscqz5tgd9QWQWcpJFE1M9gBhI6Bn3Ja2wFOmuwKDD/ZXc
NkYXHMa+FnmrLnNG4MEESDh8EpbbuXuXTlwgGPOqmkiAVtTeFdNj3L30aYK4/Ld9MbYzT+D8/XeH
GKMqpiiGU0e6Qyi3rpbFydPUzVPdTSR0IRbipzAyPWOZvytm6A2ZxiNw5u0X45khEl8taox1VBvD
ruOMWEJIzn1n3IDxneO08/aMsbzmhD7eKoesE8qq4jC2kiCwAcdz0ajp+d0V/LmmbGsyCu8MQt7u
XhfNMVfxSUB0AWzUtFqs8ieeR7F9qC9wTDUQqofJrFG40uxVu1YwajUz46+g/wwcMiaVPS7aZKEF
t+YIytm7Nwu68jEIGYK6oQ+FIfPU5aFpBrcOP1eZ6OwrKceKvN2oK5ws0bII9GbYN2KXxVXJm6bB
0Yu3jPDq+0mWxaJIXyN6gkpv8m3Qz1XH0b0/XCeXXWIMRl2o5hR3EIL67f9UvIW+6v5TQRjwKt42
t0aXFQzglURZ0hhVT+Uq0YwZSa+YHE3SWSA3tOrpTix40V76od90/QLEBrWbpQoDk6YDkmMHNiXt
OCJG8v+YQ7e5RyscRsnnNluMmoZcu4/Vkd7GxJ3OnZW8LHZ7JFbkhrfvmLKog7jj3zVkA9ldmejF
UFLRyk8BeUzVh7zhOIM8qeRfnRhFzLJupLk8s3GC8HVJ3bbl+EkcTfit4KWIJnEeAFEiMC21kT0X
t3n7RHKeNeDJwih4IQu6JNDGk0b/ZsQv+vA8hA3H4myfotWeUGlXR7Vuc1EpB+j14Ml4/eZ+2183
7gTe7fmQSZ7Rcq75TdOzwmOuxwkjVwuDQKhALvHSNv2+yTnRaB4EcwNGVVNUaKhEvZjojuWzXHJz
JTwVYIxBUPaxrFJjgDYIf/RLX5EtUbaiD3T6Bx0FnynWlFjyo/ztHYb7snpsKBpMRP08tgBW5asu
/CRH3/e/z1MHNuZcKjmYOGoAjPbkiC5IiBz9pvcoDXNw847ZW2t7wMaehVLINIUW6Sg+JYzqDqOn
eBidctgXiqMPbPhZ76qiF+miGV3giFl8BZ+WA7Fd47TaGPo3rI5RQcwyGGjPUetmT8QunHyymg+t
12PgnIa0cYHIztd9sbbfvStMxj5UkjAthLZwtW5zpOnPwElgzpGuiw6Nr3fcSa8cg2QwtiIbTaUS
qdqHmtek93mMzBmn85UHwZgHZUzECdO6IZMwWmL6IhHFKlWO68ADYQyENqHPP6Mgcns/kdJug69T
zot78EAYGxENi5EUNOlhLOBvhwsn1y/gxHL+TglYYj+jQnEs6bEnNJGJJj4UJ2bINiy25tFqwZSj
dJyzxFL8hXWZkCWHVKZeX5E8PWBaKm+QAQ+DvgZWZwlJKNmcafWZNl2nyVVXftlfM471ZnuT8hxj
WBQqQ6H+KCbFHoqbcn5RO5F3t/KAGKNQ9UQ3Y9rVWbvBNepIYBYyh/Iq1a+TTenQu2u0X/GCiNRx
23EgTaqYq+Uro/p/nmrnSZ6M7hMyWuaz7hvoisp4HF+8vWJMQiC3RdXTvWqM5x5FwL3E6yDdPkea
oRLZUCRVZixCUqEowYT9tkWQJAeFLcWHQvi2rxE8DMYgCH2DYVcdMLTuIS5yKyt+xBNPkG1tuAjC
GISpFsclK6ANcnNo5dFSFOIG+X2it/6+NG/P4d814CcSm9GY0k5oxJIuGR3MYS0H5YjmV7yUeTcr
Z93YHIYylLJOBIgUiL2VG7Ff52gsT1SPIxBn6dikhWi0JSFUoMlrjv2H0qWt/clj0SFrJ97q6Iwj
H8YD77myrduXZWTeEtosKBq6XagfeZDbH2LPzURSS7a3UayBCApNKKhcqrV44WG8Rm8TSNcWe8AE
Od7DUqInZQ+NMQxSGmgzCYFWhJilTRPxNQb/Rvh/7idfK5coCKeQAz8W+wev8rKSjJXoKQexlgAZ
5KA/VC/zhoOJIYdW59Ly77jlGV7eujI2o1lkEy310MsGYqKYCV6s+iD5i9v544Fw3oO8Q8AYj0UR
MrQSQbi++FGot6n2WmucFw0PgjEdaqSVo04h1OQ5HY8GCB7y+sP+IeNg/JbSKFJBNiSsmdA4hv4S
Ig3ecuKvdCV2FJDNYIQGmM+bFGJM5nMm+L3wo1fdpT0n2WO/8Mwt5/Sy01bEpljCeII8UevkJtjB
EY/fX7E/OP0/1ZpNaEhtjslkKSBiWt1dYd6kmlvjaFUJDrGBwc9oS88xMcfZx+VJxlgNs87jOKN5
lNQ4m+1Vrxz3v8/TBPr7yoEwpTntDJTMI7DxHfO8LUV0Kh7lMc8kqIxJSLtEDCsaItTgGS3H2g+/
Z4ktnYiD2s3SeVf9K8Yu/M+LYJkgZaISaWgAR4of+TBYeXu9JC/768bVB8YSBKZUDxl9z/6MSB6k
ys3O/0wUCpH7lK346z4oTxkY06D0VbCkFQTr0XaC9KrIrwyl99xvx9bATY6qH8kgbGXopJBgEmbU
dwfPmr84shOfAseQnfojvXnj24w3NHbzul8BMgoei2HeSQIA69wt+o9p/5Tkp4jwHOXNW2IFw+h5
nS9JMIyAGW1aPpw5xrE6aJaAWEfmc+s9Nk/VCo1R+GRMCi1UKRotKbebx/Z7BJLD/pVgIJz4Qbgz
j7wuKB4kcw1mWil0s0zXcTnmyasuHmr5sK9+PAhG5TtURHRNBce/kR764mqIrwseozQPgtFwAwNT
so62FyTth6x6KVKnmD7uS7F9ci+bw8bVTNpUMNfAQAPjWztr7xjfUOZJaX1nB2SYmo0yIN7+bJ5d
UxHBhqbKsqwz+zPRqvy4QACnWjxTvh2mp32xNs/R6vvM5iTi2AUybV0c+69Sknh4E1h6ejNDsH0g
niDMFrWNnJKYdvhJ8ewOI6LHRezuQ2xqAXqlNGT6dAksWL9eSsKkhYtC39JmBH2eEsx1MixFi3mu
46axW+Ewx3Sog9Ak1G2gpCKoprwOMffoTCcfDV+W75mf814Zm2E8Q0QgVJMUQzMUZvGCzuyNsVSo
szrOlvyxO2L0nas8tqWV3qnoMOU+BLYiBCtE1tUzCRjCJE2m7nh3TN3gSGTL/ExHwo2HjMeMTJWY
vT3WYEyeqe1GcBS1AFvMzhoNpwkDW87vqx5lC5Pp7WvJliKuwajJX7kuitaNWkDXMhE9czmqEuf7
m9n9NQBVnxVANTVxEwoAqDK7OlLqeeWIcRoiZt5UPq8VmCcN/X0FRgZJ0hYdqfwpHFNXQdeYI1dF
zlF5HgpzsjAXdyxMzJa2xep1mb5qqr+/J1snd71kzIkyY3HMhhnfJ8qTkpzlHBMhUl6ubNOfXKMw
trSV5zrOMZzyLQ4KUhk7vcY4IhSA5V7ocUeRblmJNRpjWYUijpYZdLRvTLGaXfptgoZS0aN0bahf
Fm1eqoRnJVTGSoh1YnZNAPkaD+1Hhl959bVxXO5ln/ZQRycu2RZHLVgi8BpdxZ00QPmkx+wYn+VD
aYfXYJ03r9/KYk+JH/BygzwhWRoWMqMmQTMhZOuimZrSAjXn+Vtpvt3CdM6qoLn7ysmTkjEYS9ip
cRQCMV78WvCb7OvffZ+xF3EhRWHS4/uCcWyNW4NH98I5XCw5uFSr7Qg+I2pdb8vxKe1O2vKwLwIP
gv6+skLtUpZF2EDXW3FCQdGBmNeIxVn7INQI7NwS7Kj0PAatZV4CpJwFKxwcXVCtXLgtlXdEUlYH
l52Vbg7p3NQmcNL00GXXhFxpPAieKWJnpOuxKieNSvf80GESTuE1H8iRDsTKPePhXf3Ea4kYw9DH
UQH6DUiUHGVveUrvA6c4L376hqcq3CQgTzy2QKUwdDVf6B3bvZVxJp5xt9z3DiVdy+z3JLxX0rE9
lwTJ+yYRIV2Qn6XmWs55NodjANiaFLOJyTLUkMaQTv3wtPCmk/C+zxiAUC+aWU8hgJneGvqh7Tkx
tc0+gvUK0T9gdTwHFPy1nQo73by+NaWi/nn5INyomE2t+xOsKPijA1c67p9XnlisUUA2A2MuIdas
fqzam4qXO+N4jWzDZJvqU0qo01Doc42UAmo4FGK2TpekPxIJ1ZRxIOcc527T0NGRb/hH40GMC0FU
MQkMA51pmvABDMxgmLkh8dM71m2FwToO4jIJBWYX2em8WKnxpZk4Bm5z4VYAjDmYJcHIw1xDlmkK
BX/UU9NawiZ2E0QDrvFmCtwhFWV3X6rtlVNoQbKpyarBaIMQ6H0T06pkLTtVs2nP+X00v4s30JAu
KIwjaUTaQGJa0i3dUoq72pcTu/ogHoXUooEoRPZDC7M090Xb9klWqIxW5LkgRCKt8FauO6c5yofm
q/oQXvUOTV20X3n9OVQBfrsIV3CMgvRxX6Y6LYMu67sI1OyDNeknpT5k4qmLXjmyUe9mD4xRljGp
E6mbAYZ5tEgHZR5JEPKY0G6SnQKXcByJTZtxEY0tVQBjYNdltC0oFA9m9aGWnznicNSQLU4YKpOY
RgFxjGeaKARD7GP6LN+It9FDYIlWeTu+a8K6vlJKky7xyvwumZSWeE0j/nrq3fBAp7PobuMalgw6
KoxBtfdl5InIXCddlC7SEkHEHoUxhfp5TsC2i9bgfZTNVOFaKuZS6ZoMLJ20EWm6jWJExGLQWIau
cic/IGunWekTLXLDTJab5dM+MtW4HY1kixeGWMMQd6qRFcI8qvFQYypQp96E7QkhYG38WBLelCCe
VjJWpeq1fop6IGJAajOnVhInvNWkOrAnFGNCDCMRQJcDiCV0aOY6dI3KEjSHFulUfuBOnPomnkiM
DTHMMdUTEXhD62TVY/Oecom1djBmI5rrAtcvtEOu7rXxEJWJlQkP+4qwL8NvPKpCk8tLT9tOBpR0
N2dTeUfW1pAMEMmIuiiZbO4uMEfSiAvWqF9SD1e/k0vBndkrnL3fPq8XGOYgjQiMmiQATCeJ1ddU
j/IrZL7U5yRYeBOZN6FklWiyiX+6yey6OXYVyQgyQWpzLIwnpFaTgeNc8CCYjQ8nsBqVNItWmF8W
0HDrz4QX592+b3+KAUbWXw1qCNKKMqD9ghneMwUqBTDiTLylQ5mIhdC/b/K4H7cfNCtEJkLZkWEK
VVqFMd/35g0N/0eebo/V0+SWAOSFHLY9dtlAj5ApYbg0G+WoKxQoD9QcCIcocoNT4dV26kuf+9fq
hT4SE8gZevo7KiuNFSo1UquLirQo3ZTogRIx36//RBZv4favbuvHRTLmdpI6I6y0EK8C1Hm4YWhp
9vhMk1xjhnK34qHzC5sk3Pb6TZd3JRlzxopGSRRMtMELaPow18+6LKJF8tiVV2rGy9j8HqYghI6n
Q2s23lySSBdgtYj1pA3LVGiDHSmSXQWyS+bCHZbBLoT/TvX3KxRzL+lzp/ZqqoNFpbrT5c4KswF0
7e+oH/0Vhrmb5iHoiwl0k8g+iHZ9I2J0N0pIg0N8FAx7QH1iyAv1/G7ZCZFEpDpkYsiaxB7wOhyK
LmpnFJjX12V/X84cRd9I5v0KwJxnIvbFEpTLiHz1jLyudDDd9LqzVH+8oiYE1ZAcxN/V/ldA5mjl
YzQPyCaPdhINXlobfjQRR2gyf/9K3Eg+/IrDHK9Z1EbwngEHbIKgM4GZUo7wxyg508jNEv1+qn4F
Y06VMaDnTtGwTUl5r7TzU9Ppn4vRPOjKhJ7a9Glftk00ScIkUyJL0AtGNNPojDyrptHOlMFVSkxW
6m3MRHea8k4demcfbOsUSyswRrRgEaMs1saRjg0HL9I8wk6BLUP+vA+zcbFgCVc4jLUwQ1D4iCpw
WrQt0ixBnmAYOp0uWPjyHRJg+3ibariCYywGSZUlJQ3g9N4OopcZM/8iTs0EXZlfPVkqkSrpEhFV
/MccrVDL1WGQxdGeq7sO1U0NR8W3v29osK26Yapsl50olFOaj9JoF+0hMCarNXgWfMO/oCL8hGDD
l+gYFKZqAER/mpD+pA827aqGL76gDz10/juJ069wzIrVjWnGg4AVi7IrYfo6Yj5T/mV/37kiMfZH
7upkjlSIVHVop7Iox254Eu/M1OoFjyCtG3rykYNJv/m7JlyWkTmwFTglpwKE9qANtiiPZddZqDJ+
zb5IbnQCC/SHv8Rjziy4leZ2mYCHiWUunqOefjPpXoe8PDV+S8xRRO6aMmdXlPSiw0HA2Y2PxREz
pkD3pd1N9zhXXvEA3jb3LwVkTq+ujXokU70cbTr8o7VijIJ5TW4ML/bMp78Eo+Z45cfotawoDWZY
v3X9FSjoUkOQ0k7gT1POgT1wX8BUG/a0hXmblJWcybMM4YaPo6t68Sm19Wf9LZMoHnqLR5WxvXtw
bBRZUtFkITN4TVjm2pjgppThop0ICDyNY1/Ylav65TGwOl/nnIdNw7UCZF5GeEFIQyzT2xIzfBbZ
nsvJ4ezZpnm/QLBV/aAwLipCYN5n+EzIANM4gmAXh+xHeeXODr9FmCMTW92/dHOTSSYAtbFHqU0B
gp0Hjkw8CMZySVmcjZgiAOsoOfSU1fZ06K8jJ8ZEPUw4Tlw+1+Q2pKropkQ0TWZdeDTsqkqeQvUL
TbOM9LxgzPG+VNsbdUFgTjLGCIR1Z1J3kFw19WR1mjfq9+/BMEyYIHTSa2xNZiY0mhSBgQBh4ldt
vNeDDzmv6HzbfSEXDLqSKyMxmHES5nAo8GY7UHdzOiw3/avwub6iM3oinsXd9MpWcIzFTSUyKl3Q
QqTIrnpU14DtC/Sqpi1/rmarRRjyjWrxPRTJuKJlImMpdUUWWT3HpBGtT1IoYawlttihODgFVUzw
bX/HNrpyfoVhdD0No0DNlQEkRQ0aZbSrOP0s6J80FJtmhzI/FvIT6TmYm5q4koy5pEme1HWUQ7Kg
tkj3KSlv6j6w9uWipvQ3077CYLRkSgyzqKnXGUqfQKxeiV/myhGTydZqlGvwqDk2lWSFxihJVTYT
eAuwiEEOXlpyU+pnDDK19YhzvrYfkQrRVMM0VQQ7GSBNiEhlZniQxC9tZgWzVTjSmU6DTtA0QyzM
YnCEI693j167v63lCpSxHHIozCOG3sDEp8c0xpUspSjseDG6q2Fw9reNKyDjAmR1g7ngJbAGL7kj
du8P58Fe7Pzu9AxWY37ZwKYurmRjr+TKEIV6At5op1/oFI3prNwpx/QqvSNYzNARnszDvoxU9faW
k7mU41idzZheYL1woxjPy8D5/rabcZGJLaSUjTqYJgMyCQfqlELhI684z17+rbEFBwwALa9ljLOK
bAsN6VNh0WUglhNyut18JEZpS4LEucI22KBhrFaSMcZq6oteiRXgmIe31lUXrFbLYUDqEx07eCqp
X2pveI5OoccdvMgTkTFaYQZmEgzvGG1lvi3IazMgIGV+39cMHgZjtOSh6qsygrvWLHdBLDqS6sTl
xLGMHPVjucEmVW/bnmqHCqewEO1KiDkI2/ZCE006SEBT3/RzdUOLuVkrRgGEbuqOhfZ5NK+14dQa
kEv773UmVCOQKAGaDPZ95iFbDJIaLzEOk0Bs5b57NfxrzHw4eKXfHPIAg+b6Y+olHKdge58uoIwa
ymNcV7ne42VbXwfCt7k9jP+9vO1XuRh1K4VUUUUVN0qMG0ULXwbVS7lFBNuqcJGD0belL8141CAH
ShdUvJdzDMHBZZJbMhjdMS6VPkh4w0d4a0d/XylHHzdVWxp07dpDG5/nECytnFfPRirj18VjLqw0
72MzfnMwUqtzkIduraNkBU5zyM7Ka+culEfmzGvm2qBf/BWWubvaRGk6WceedZOn+ekBHaxoW7R1
G47icpJsNKyBUpDXwrPpe6xOAHODhXORyIII1Dy+zqvXYQgtsKm6YPflHGseEHNv1fIco5AdQGFw
N+ivavs9g3PIU/ztcPJFHrYeo0JRSzwOUJAhwfxNMRwwm7BxR7RvtGVw6JTnckHgcsIBN2bbCBtO
lpqjn2y1RhjKqPmMIGUVflHCbyJ5qXk9rX+4oH+eO7Y6Q+nwdI1riDiqVvZEW52FG3Rn6tfaK200
hDnhXdDbr6bVqjL2pBO7OMegWFh9C4QcNuoyHeRTwKBT0Kgv7wBSA/i7i3MRkDEsBYkSTHjBO3C5
7RzZ633BRb609wQfde+OzLkEOIrJVmeIgxZqdY/lLHDwwEZqSQu5DtQv48QLBPOUgzEs5mAKRhMD
KWuv8+GgpVex+p+T2b8YEXYQjzYETRL22KixvEmrZ6M5LgmnyICrDIzJKEtdyQkVo/Oqo+yEp+Kw
2IZFLMp1z2sX4Wo7Yzfyoa1JMEMi5V54HY7xiXyjQxHe5pKcY4+Ht+19/Kt7JpvIA4G1NmoVhFtC
w2pAulwG37oiwQyb+z7x9h22PzxXLmCM+xFq1RzJE2QLaq/AUqI07lPow0zRmcG0Ggn96u5fYjLe
xxBnkxgkEJDOG4/s5jZ2lU/SDUDfphQrpcM7z/t+gsnSuwZGGBlGDCkzVPwpHxN0Kv+lTIzBCFC/
iWYfGIx/qRGEG1RN+p1LwLzVn+uzsw+4bzJMNtwWxdms6gkkKvTnKcwtM7s3wgLjTz7u41Dd/rMh
NEXGYNTapE39QnUfXGKt/w+XGAo03/fku+gh43roZRbJcgadMJ6zY+AXXu5XukWHydHhAeonbuMP
bwEZEyKYuhCZGINsV07v9rVNwG/t55hS1n/qM1u4Tp9SvDYxlYeT1OapImNM6hZT8wwBuIIW3rb1
8EUwNF6kdNs+qhi4rJnI/RK29xGtMcEsdXhUREfa0lT6JpgTymOIWSACt91224Zc0Njn+hxNWE2K
NtWOdm/cy6UFfhzkZVW3KG90H3EIj2dENpdxhcnYLY3g/ZouwBR1R4jvNZnjRdHt/03vV99nbNQ8
dzHmmuD7IwZKC/kXUz/MQWQZmmXmYDYzHvaP2abNX8Ex3k0wllKiUoef1ImF56JdSYXVy89i/akv
OGdt0wfQNJTZGAjV64RZOmMhQhcuCfLZjTOEGJXtRy1n9TbFWUEwq6eBuSWeM0CgXgVlSiiuc5RG
D1zTEE7JOH+e6vJ9QSMUOoBJARPNFZaKQixNQ5rr8u0hTVO1C7hxreocHLTeih6ol8hl6drW/BUm
Y0RUMU4UvS2g+eAEi1DoTbnISluw1c+UfiAtLN5U1O032gqSsR9BMObt3ANSxswfApohkA6JGG8h
fMmst8FQPuVGGd91v11g2bZFMZoCYyaAHUCoVHiBAwbnFoG41wKN/NTvilB7yVHUTS3SUUaKjhcF
DBlUkVcv7amc+ixWsWvDELmpWR2qII6sKsZw58m4k8vJ3j+Ef1jbCyBz2WG2izTrKtRWxWP7c/7y
VgyEgIJZOL3Xx1Z9J1r8G4EnJv19JWalZnLXJDnyWpkX6SfRVB09GGyRNBg2X3L8hk27uVpTRmP7
Qc5DiR7+MsLTiUhuFko8XaGn+zfbucJgVFQuwnkcEb6Az0AbSsCUp9oNCKQx9eWkVxZvFtX2bQde
eKQGRQNFx4zxbDFUt87CNzzDsHHyDwmqt1Aa2SGQYQkOz0HfNKArPLrGqw0jJBc1TYRe1vFyXS3z
MZKqK3DpeRx1pH/3b+sI3Uc+VUXNDjtCOsB055yO0bGjK+UU2ZIlPKBtBeOW36hwfV4PxPY6mopk
ovxElgH6q1x6GNZJH1O8OR+sRSz8HIV302z6aBnzESa9qUvVzeL4odSepWqxUIrL60baXNvV38Ac
QTLIk5I3+BukSPuQGPI5bxrdzvrZ3V/cTfdvhcMcOiLEIlp8gTO0phWV13KgWoH53PKIVzfP2wqH
OW+CGcX11AmDPalBbE9JG113pO1P+9Jsx5xWMMyRKzAOeQw6iEPwpKJerOqCt8guEazgTm6n/sFv
annBYiu9KpBz6QN4hHC8l6v81B2mE/rzUQHKJ0Kkf/YeFOOqFHFRCaIIqOQ4HJcDIuJHAhhujnzz
pJkY0wm3QUclMmNBMN+tz4cYVlG61R+rY+/nPhLJJVpyKHFyYPNiyNvad8FjLEiulZnWGDGqoNTB
yvpjVT1K8DNjkccS8gfFuCAxZ7qZamFRdSDRiTo0bLYcyFHHwPbK54aPt1YRtYto/FCR81fYKsYg
0A1BU1K84TBmKT4shxyhY+UWXgkqTkKH9wTYjMus8Rgvs58qM6xa4MmP/047H+/ok3FxaZSO10K4
dZTXcIySFGrfmaIEuEDyjea2SzhRwE33Yw3AaAVqJdI4w/9p7Z/udOhpImAKL33pYaZFZLQxUv/0
ntDIGpRRkDHXqlqp6CKS73J8X+k2xzRtWXRUjKmYKk0UQ2drT2sMIFSKPKK71MV4GBbeP7Xj46t8
CkHE09jFNU81trfqJyZromaDdMQQYQ7D6kEDiXf8whFqW9UvAIxhSmU0G71dH3VjDbRSk1aNaY75
LM0Y6ovIIPfB+wftuEAy2q6lQlqO9GbMrpqr6QqKAb4fhJhGby5hfhGruI385fEvBWWU3kz1OcpD
7B65pxWGtKy3dugIPwyzQiwh4GnL1uWy0hZ2CkSRRY2m03uZRnZpbVQMsuV70y+9zBcrf186jmqy
04qNqQryIYFwRXY7RU9mepOVz/sQfzBSl21jHJq4qJVGbSGQdp0dKR0/5hM/9V56fBuK6fB6Jnia
z/g14mK0OdEhkhn6TXPmzhPlLRnjz6Dur0nHDOKYuVeVJ731CC/0slnRtdYBxpmROq0tmxkY1Jmh
d/Him75yeF+F2gqIpadDZ33R9lTZdOV7TUAWvDyJXGm2XkNE1E0FYThDl1iibSnqckyEwQ38bzHL
/GlCQRAqnXBHcZvg6P6yHtMajdkfjbRaTZB/RDnQ5AjIG2OIBsbjnpMEEYLJJt7kx3AJUUDTCe86
TRdBmW2rygqUlh2gk6hCj/Fkz9NjZ37fP09bnhNYJMAkIWtoZWC5/QRZKbRWpIk50p3HYrJLET1B
klRZOGicrgweFrOWA1r4iRQhJq20Vwo5y5Fkae3jMH/cF2nzSK1EYtZNC5BfqgeIVKfneQ7tIT40
TcUxrJt24QLCqnrdqoHRIySMErjHxjzXvEc/Rwi2jGUQl5pIOb4/jOdyvJ/QJisQ4u6v1GZdxGr3
2ckmY2b+L++X/tCt/IVaB+HGcL5rjq5hQiSdWibqFm/OME825g6czKXTwTuEmzf8okWnTvTTiJfR
5OgaO1C77Malbej6dc7gBDQXgcrBQ1/hCZLdKLf/zJ0IbJGDyxON/r4KZbTykGVZA9iguEEpWlCN
VqAX1v628WSjv69AakGt4oLmdloxPLYF+gXi8Ebtk9OUy5zk82YMY60hzP0ngUCJZMVbblE7gUfw
3oBT1oE3gtYlcKcubd/uq2PFmAglz0Dm1tFj5Wu+6LZ+8K0tvNaZnQztMx2S0bzF5EIy5gIl6lIy
Id1iEzgU5kewdtrNh/J1mu3yOICHPSic/e3bfEOu1pQtaMlbsihzCf03dRSMp8ckP4pzYUmjlw8f
ii6ziia25PEx577LN+/Oy/KytSxxKwSGSE8FHQhVoDEz+YoW2ivqDo6HdP47G8lWtaDbtMnGHmhK
eVcVL2PGU85N55YYqmogno2YNnPa5KYMyiRE7m+RrtTuLsidYJ5AmXbXksdePywPgpDY5rvuF1ky
UV8oqSo8kF+PX6hOfTRMNcJ6mOioCuceDkEWcNKam2d8BULvn9UZj5pWSYcZTQ2dOoeZNQd6dt32
QTg6WZC2D2bbdCFHLzevtBUks5p9DSqOWgDkGN4HykNEvH293/6+itYFdE8oInvZpGYbDZEJdRiE
U5p+FeUvf/d9Zl/SLs+7Kcaxwug228x+9MZhH2DbVMgXCZhN6bpokktaJhNnFn18tChjQn5x0W3t
kZ4h8xhGnEXbNhYrTGZXRmVJ2h7stG+EoZTfZjgIzwSjukznv3ONELiBF/GYe2WOu0XMBGodCleL
b0zkw971QlxBMNdJQcohG6g0uuAZw72wHAeZcwVvqhkyoCCJAMOXyaZjxWUZlLDF8URMVXNS8Iof
MUmLd1i2zqeMMKAIAjakflk+PmEoBSJPAWJz2Y8m1RB4/BrNToPp5Ps6R7eXfX+scRilzhXSi/kC
nDG9m8TnVj0sxo+/g2C0GqT5qTCpJtyx5W4Wkju1Q6BWkzmKvCUI2Op+bgsTbkGN71IWPbYlSEKv
r1p3EAuHTLxBT9thnRUOs2D9mERdt1QI0C6Nm5W608TFdS5MVmYavp7FT2Je2aQxrmqj8pslOtTj
fJ7gIYZq8LUqeAFjnjYyiwtGNrGuBoidaYkVTDe64O7vHg+AsQ9tKyPTVUHeVhgOS5LdtULM2brN
tDxRNTTwof9MgfX+9TLKUzgkOt07WrSEBiNHshLHcND8c/dPnkI97gu1bWkviKyL1I7I1E4iEMk9
ds0rr1GDPn+TfcohUfjSJ4VXy7z5zl8BMgHIRO6I/ibiXPijfBdIZ3M+5OlTpb/si7Z9DkzFALmI
hr4txgIi466LtYqyihksW2iJbKbe6ov7fZBtt129oDB+tNli3FUYQyu0zzSUL58FGwSEn0WHtqry
3EqeSIx6gOdSapQCYIvq4oq3quZFGV73JeJgsPUS3aCbYpsCY0rGVwwsfI0m9EHki/r173AYPaiU
SUuNAHUZlaJZvS49VXNmDVw+ZG3DrJPL/miMNWxCszOCClpgGI/T4BcqWDbb+6XguEQ8GMYYLkua
LF2OVcuMYxy8lOOHMHZFjF/ZXzSeurH0zlW3FCoiSbilToune8shuNJANk/z6gK3RY+nCvT3lWus
anJeqjHWTg0xYT0Y/o+0K1uuWleiX+Qq27It+9XTHjJPEHhxQQDP8+yvv0vhXrajmK1zc4oqHkjh
lZZarZbUvda3xKouQ3RhnTdqE8ZQLUa+hkc4vlpm7qraTNnY1TVaGx7S6D7OH89DbE7PCoL9fGVJ
1qeZChFgxG5SOW36WalMt1CPhSRIXEWmcDFnIFVl5RNw8uKi0ndR+mD1orMY81g+UVFXtnARpy+s
Xi1UNlzBq+wd04+UPklP1t3yD2TBRRZxISfUUFwRy0Ajql0HPySQvlPB5GxurCeDCEfw1oYQDDQI
IDpUAKAvSRZtOdub3AqBizWlHs1dV2CT6zKniFF+Fjn9U+THDs2x0WVe7IsitcgmLuzMTR6PWgzE
CQKI+VztA3n8SOnEyhH4t/9kkqUgGzBuY3G7SFcyqgbNYLITZXbr+jGbnGlInaZ/WtLd+dUkHE9m
/Wo5xUpPJ5LBOghQFHjsCo8NtZnCGURRPOJ0O1Hbn2g4uUiUm7KaacwLJ6l+Qhz51iQinsFtRwdZ
sSbrr4SJb21SdUhWRhlGresuhuS5Bi8P/UgDqGpY2EFlJDnQd3mLYcRtrPXs7p+oPwz1c9L5gonZ
jA2ou1LBj6kYCl94VUyJHtQhjGhcxnQWe/AJ3eu8aJ8c9S+tyAMFcPzKLcs4mMIonV5vuXIvArG9
/KP3R7eAWPw8u+et28wcqWEYioVba43vz1G7NtOyBWh0vCiGn6n2ktPIX2IVKX/kncfa9IYVFhdk
kyAr5KrO8RSU95FXjPms2r1WtJcFemEFs7bp3OC1hF9olmry1WvNPEeSmaAodNIuFau2SSQSMdrc
/lYI3PZXy/mQVSr8TgqI3eXo3UvtmV2miYp8RaZw+19u1JVqSgBC3SsZNGeKhFUZmz63soWbGdOg
WQkuJmiaH353UKmHzhtdyO04oS8UUxAZxG1/5hgkoxVgbljHj3JZO5GL4uFUQVXL7LKnfZReFYIM
fDvJO5nIF4GUmpkMGZjPnOQS+nqXysVgv9SM7iR3Y2FNqMBCXlAhqCKjaywWkzQ0HteBM9eRc34x
CQ3idsM6LiMllYHRevSZoDDIqOwh8rsja7GY94NQTJKl2+9ypNUIcul4V1hQ4wkxgsUzqiNZIwlK
2+UHLDGvcyLvI3W1KMv53wrmaz9yFMPVRQq4MPRDGrmVeQmeV1swipsxaYXCfr7adftWq8e6xSiG
v1iFSXIT/pTuF7Ce3OugRmqcBp0y38UaPIIFxysvKIwPKGabFuMhi/fp125vXpqKjXtYd7yIRPc4
m1HeQhGeblIUH/BVV4sc0spaKqyvCu8NQzW5+oC+Ojr0Nm011Um0QsRYszmwJ0h+vYVBo5ZKB0iN
PJaNqtlxWlzo9SS7ghlk+/s7t1wBcft/Fig5lAXhJx24VVHTaGMOwT9GsFuKEtDNkG9RpBkgtUZ5
OReJuxB9CWmFzXJo9l3yqENJbtIvmkFUjrwZPlY4XDhWqwTtYA3YfRImCmvZpBNWVm0u5hUEF4OD
sBioUgFieZgd9nIeHH7XZ84s6gtF1thv/H6S/ozca5HPapkpYTVXUoKRk8BL65h69N0aoDSPfzvE
pRHb8VIr+ykNQkE2te2FJ1zOOcbUbIZogplhemt16LkPChvyq4JYvIXCKK2QPiGR0nhuqwTqmX3T
xmBjMnE2RVkj60L7SD0oUXCUBy8oNKL5WpdFyyxrYvkGeko1PICi2OG+uYgvpashA1NS44AnxiWC
+LjliWtQzhObQF2WqAMobSW3MOTEjqr++fwK3hw9jJoO5WBq6Pw7aBcGczpZEdKBxreg8AwarUi3
BIZs3gKTFQqXriVhUasFgSewW+D+atjjdJVd1M+LU9k13o9VxOFGBLoVm9agXMCgIO2fNeZ+6o5p
QOZXpqs+5K+xSVx9sLWnEMboimYNuOLrAXO1xsyeVqGm45zSevqz5pW7sbLp1Qy5vBL5QCIJjNue
thMcc50V3BKoXaTMgJPL3gvGxq/yugSDHB4rzvvHZp3PKxkOBVeSjNqDt0iRaeVRAwJtlFUsIJOt
d1lxiO/Y0Wi+nX12K5yl3lx5H3lRXONyLiPLCbEStrMEifZCavPB7CyQrjWewL6tWLzG4bxkTqoe
d7XAiVrP3I27yA8ex5f5efJYK5240HHzVXYNyK9qkAJ3WVhjy/QZw2W5K/Z0x5L9whG1EW0GEPQr
wSsp3nL40zldgijRCbsBUJr7cJbQX51FH+GrWz0z8ulN25VWH854ZhzKO2u6KOTSoeW1FYhoRzaN
WT2bcpdqkhyNYEcATq/JnppLo51I+iLYTDYvglbW8IeHuK0aSVGB8qp+ilB/QGZPF7vBjUN9I4Fv
RNj+vumBK8O4FVYP+RyDYpBxMCy+jhtwiOlVECkaXUZCuYzCLr3N4LEC5JZWQTWplSPY2KgudFH9
3PLNUZT1ikC4ddVD6NLIVFhVaapdzNGuR9nQKOI5FzkFt5iUOAnqvIQpEdjp8t428lTkESIILlnD
cg2tigKCte2gy8rLd3kBvWm0Nf4+MHeJ3YvE4QSjx9eImnlvaVQHaJd8yarPJL3thAtqO7Sf/IAv
FNUb1Qi6CVPUerPHDrHNRVV53Wfj0YDzFV4SOr3l6j9EGZtgRN9V85QDCC0TCe+Yyl0h342Lez6m
iwaPLbjV5qhmeV+QAoPXS+l+juWDPlb3spk8fAQGQtqKAtIPna8mD6eUqGMK8ezCVO/0JfSrtneU
cnceZXuwTiich8smTc0owGAtdK90P6Phy/nvbw/W6fuce5etWaLwAlZUNXWXBjO/gAdmEaSZ27se
NEX+O1g8tbPR6qE5azBD3pk7cI2DPY2iebbBDiva9TYtMpGMUcXQCKbm7fSTNi2i18hjFrHbx1CD
aS8pOrk/MG4rFC6IhnVDCd5iUdA1LnjtrZ2eeGkjKHvfTpxXKFwU1TMqF1YKFNQKQnut3UVu37md
3aORr3Hmz5YroqEXjR7nbw1UryxCgIhOTDucon1XvtBKJPSx6dUruziva4qOkrYAig6iBqW2zUqU
/gsQ+EPvSMJYKSwgyL2cpH4AovvF7qrIHEVztHnOMJH2ExwNVZUnqg4DFS2kIcJNC308JreggAPo
G2uPnfetyLm3ExQ8t+CMAXUKgz/uzlJLwknHgU1qd8UBRPNe5Bo/IEVJJ48dbnCYakRbIAuY/AUC
FtIfTHb4WQVUIyiiUGmACd7q9Fubv+ovLPsRFer13toZ+/BB9D62HTBWmFwQ78upjVOCY31fOayO
B/z2blc5v/tlRU2Km06/AmPOtDJQNwdpVtmgmmBaNPXLTn4u1P9fJV414B8atgpD0aHm9BZE6kmX
GUo2QId3R7SbsD8anaCAccOONxBcuMiWMQ36NB+cvvarDMzK6kUdC69tNxz+DQoXIqIJnVVJAUNa
bwSpROwVnY06VjvaN7uZCg6gIpO4SNGlkEssa4CRGHE2m2YEW+mbbjWCy6qNeLE2ii8bq8y4LrsO
Q5fhHKYfo+TT+f1C9H3uMmwwp0RWBnx/Rljtv2TSz/Pf36pefGMAt0jTCFxrtASAdoW21APTlWty
e0xser/smHrsvNdvZ8s9DyuYHp7wowHHNsgOgDqqGgiGyS6fF7cj7ffzMGyWuQj0xjhugbY1bU2p
BQyuLPfKBYXKBROWFN0xiyaJWbuKA+OSdlNbAKbrj6Q8ToOgMEhkBhcCjCnWlgllzDCD9Z8yCrdo
rwqFrdgCPDdaXBgAXUgaDxQwSntIx9yPrOCqD3d6W9jSYKK/VliPIho4LiSoFM0hKQsJ6Ey5MY79
Lvwaucp9iutYR4HqUCnbIoWX7bG0CDZc2VLxUvV2rjIJbUxS0DHui+7Q7tKdvmNt+cKNiN0rvB/M
Ew5nGlnyODdM4Aw+e3fLd61fH9jdkIh4j03+OSAu0hWt1c9m0A+OVFV2kl2lmV8E1zXZn19KbFz+
DvNOnE6LmMLAAphAe9bqb1KMCvT8SSsQWIvn81DbXvG/oUNV/dsponkwFIMOqLT1h+52TgTLaTP4
wAFedfZQYswt13iYSDjMA0as774iMXI0tKLaliXKJUU43LKVuoIiAxqxnoovTfoYk19DJzBlc1aQ
F1gWqqXNd+pwcosX63KGl9EctEIa5DINCBUuo+bq2bwfJ+Nf4nEBlUilqZIIeLmc+nmaYXttF7cu
ysewM1J7SYQCSWz/eed3mKNX4TMm3/rWGYyYLFReZMRWdFRKNmPGqaDH0F8iffTV+/Oet7mWVmDc
ou1IP6j6BLCquEEvb2BFtty68vRyHmYzBq1guCWrmFMR0BYwjIqtRwwiiEG5L4oMm/53guEPz6HS
j7POYIz02FSf1cgLRZnj5lJdQXBLNapSsNkVgCBZlWh2VMTk+1QvxeH8gG3OC5peVHRyKRp64N46
QREWajBFzeCE5XWZpbYW5Q7R3QR8jueBNoeMsd8wcRO0LXLHh0iXC3WsEHrk4iJDzQSaJJtBRDW7
uWhXINwiStMJJXE6FlFEuq/GrN3QntpLMXqSIu3qhrjnbdq6DcAr3ckobvRKNezBKACjiufOTW4l
G9U7fnAJToav0i7zLCHPzqZ/U4J+RZQtyO8UESItm4M+QuBj+QrbY0f/Vb53JzBsMzascNjPV3kX
IUs1SyyQW6rDCCNBKO7MP+LL2VfxwCTa0jd9nTIhJDBBWO8oWZPESuqQtEjF6xTH5vsoE3j5Xybq
DwJPwzpEYyTFGhAscDIeg53mlF/NQxY4WWY3n1h1hJzbsiDmbZF1wD1OqNwabqeuzEoJqKGujseh
lm9Zh/IRUnG1Z2Sjtsf2c9cl/XdSQSoBNTCD4Jl8c9Fh+1J0GcrP72Sm2mZOJCvBL9BJICTrQ9B+
6jdz8wFafcNcwXDegk6rLCh6wJTzU06upfTQjp/Oe+SmJXjuZIJZhGoyF9hHQ5kbo8bK7uVDbRAn
K38Fs+acB9kMHycQ/opKV5S5CycEw2mZIY4x9WXi06aIUJEh68md2lUhmM+gkCSIIwLjXq9e1qtt
1OYhCzF+QZK6Ufe5aVFwOucC60Qo3CzVQ6AVxABK1hyo6SvLQROJjogguCDfjKBgVUA/7LSG3zaF
XY/Xs2hjFE0SF+OVumqXYQCGlCOBAJUArkWl/JdRezP1z/vDVlWhAdFoFuPxuoN66rdhUDKaTqpo
jTzzIekd7UjcxLccJGiMsFNcF7Q9fCc4LklK5lldghhwdDKO0hA5uKXfh5Io89uG+bPn8yUmsq5N
VfW657eBO8vWZUDqgzKIqqpEMCz1WHn1FOjWUCSYKKXxTPmZ9D+LsBT49HZgP+UvGjdDmprgWjwF
SKTare43OHgO+2KvV07v1gMqgYzPuBQVoIos4+ZJJt3UQ357cOLqVu1QQ5U+5MYHio3ge6dZ4iKe
EoemKuUAKQLLUSADMBTeh9z7DwS/K1r6SBKrBIRxZe6Ylhj11BvWXgFKQl9IvM4W/7vzxskgXkes
KpR4WpjbDb4RObrPOu7lGw29ZeUtCp6FWhGbWcUKj4t31TK0CWQCsftm2e1ohBcU8naCERRhcAFv
kbI21heMoLpTnqXSZnzy1Es+lZeMVWX6+aFi6rVb6Fz4y+Uih/ohrCrmn3pwLZHPApPYsLybplXS
wg0bIY0Wh+wgmhyS23FX7lBuOek2u7Asdgse2j+gIf4mS+LGUFuarJJGADbGS5XNNgFjQf/jvFWb
mwaa/xjpv4GuGC5MoHZaoZ0CDKLe1tSyi+pnVFzryh6Meu55qM3gsILigkO0BEuns1sjayouikJ5
QFcRGMUM7et5HJFJXHyoamOoa3bWsXA90Mlumd9XyUFXj1QSZM+bZ0TzN9eHrFsms3gVyPt8Dkmu
UFzsWbdm76bWDzNyJxEv/nYoR7pMTNPQNKJzftBLpqkZuKHClWX/K9ynqGjDZbnxwAgyQrfdx/4H
6h5wtXNC5NaSSs2IZJKJ9BgNONFNJbpDYv//3VJafZ8buFympYbmDmRc1eRPTQG9UpF856vnnsPg
dtk0NVCakkrIHZ+kB+MYBbbmpF73nYKLUrbspsZ1rwyib/Ne9OC+/cCxMo9bVIVeVQqdMWHBU4fG
dMZ8LxdOEKMb7DfpcX8Rd7Ysev3cXmCnWeMWWJ93NasmwbNd982svw7Vy6g8nV9bQtO4xaUkZVwH
CTBApDQ7Ixrd8msLV83KNUn2vWv4eMB2JsFpbespee2PfGP8nMvlPEXwF0q8+FqyIWAAPSX9Crf2
LOEUb5FCRO6EWjZtU6cD7NR2kwuFQN+4VX8wCsb/HolF5M5CQG53yUdzMqweJk6QgFXczE9aB2yc
YORmYyrpjogBX7AGDS6qhH1ldW0MQC09KtO9JiSuYh84swD5fnl90Aq1CAHQo1+eJVGscwCadm7o
qBC1FeWe22eS06rj79iNSKrCUUHQUmqX1auizgHFBvKBNcvUpi0uWhXOGRdirMnSUfoGxOqlcyd3
YMyCXouABnmL8h/0i4l2AoMLLPI0daYuA3DO3PpXc2n5jKJkyi+Wowk/mfeWu4jI9bcva1DDQTUT
VSNU5TxzSee8WDID6eK3yS3c+qfxKPvEyyNbdN21PYUrKM4nIYsQkM4AVPU8Ow2GM3LlL70/u9GF
+FApRON2OTkPmHIHQ3NBwOwaIMUDPfL17LMHW9HNOAuM71bDyjRuyysDIqWyDLCpmHZtTi/VJb+T
gv5HIH1vSvqIAtFPYYXS+PMBm8X8c7C8iw5aGkgaYJvxYhn9oO7sKL8L4taZ+vulEmwPmzuQBQYd
phKEv7jdYZpVaBWY8M9Sq7DTae2XkYY3Ri6SRBbgvCuBSOS4mmskXjMaxcLJdOPRelzEDa+bMfJk
D08lKGfglKgljN5AQdVIfdaDGmsu9aJfFH1/4Mh9+kCBD6rg/wwhzydIZ0Uv6QLTFmm8CAbcEFSm
U3+k6OwNDLfSJgM1yHEPmEZPQMVo2DT9dN7zNtPwlSHc6sKJdpzCghmioCJK724keTlGUhNCOQNl
wspHqmJWcNz6wt0XNdSAuYR1jSdptd2dN2c79q4AuJVUDAEEH2b4ds1Eg3Hh5eqJI992qBsYL9ml
V3AvSsPZJ98v3pMvcOE+aeJppswmtbxWw4NpWhddca+r0/68bds4EKcBOzL4eni6JsucWrkwkCqD
gbdBdfoEja8xRrtM6ypQ8T0P9pewe0Lj0lRwOvZUBpHXa17AFDosbzoyvQfGDS+sQmS70/sxPKFx
IUlplAwavkBD28crqdcEvAYKi6Vb7ErBQIps4xPVoYjzOQBdjzMpv50EtYD9l/CAqxx4iChWbIen
P7bxXTM5rfUlUWFbFmqeNinXRi09C2ZLhMHt/hpUWYeOCbewFmQQ0bDX8M4md6B0eu3nxobyb+eM
T00TsxqlvmcHmSv5yDq5uj25W9DEkINpSZQ3CpyfT1PzhGgg8oSBLbqP8766UbJyn+OOOeumx/OD
ub1tneaLi1Fz1TUKtFVwLjQf2vqW0AeiCKol/pKtnTC4MDWByh2UrsAoMj9Tn2LrClx3SIm/64ad
0h6XSCjAzURdfn+JjidYLlSZUZr2OgXsfBd8ZSTKoN1VcNIOVVvBPlmi7FYXjOZm+g3xFLDMUd2i
76Te5Bl8bOBbRQH4Q/P8+w1CcqSf4WH2FS/1hdnp1lJY43FDK3cp1AkTMP93fgwWXrTWBq752IW2
9mDd4ar2KF2G3897jAiSG1bQ1fZGyXQAitHP5J0uutRk/5+PjmuTuFhMulCfaxVD2KPboUQ+I12A
qXxsn7vRO2/Jlu+vkbg4bEplRsoag5cZu069yVE4Zv36VxA8JY6WgJY8DwGBOi+btL+i6rrWBOtL
MGCEuxfIgiWttBgDZhqJ0xSDTVHKPlB0Px2HVHTtsVXQtxozwsXeejGD0WQyIOqOlcnilgWaFv+k
oG9z+a6RuHRQGchQ1iWQGje+Js+qp4Ddrjs2nnXHiiKDa5GCkGjxEub5q7vToI3NrGWaIFJkW2yz
ZJcslhNfpr0j+x3EcET3z5ub89pILvzWZanUI0tz0vmVmCRymwv5dnJYX4BYe0ewdAkXLfAUJpUj
uKydKLmcU28IBBX0whHkYkOoUKOmHVxRo047v6YbJYS4ydWouOUh8z52NlkPIBctWrD/FCZz/jY7
DsVhTp7aVESxt3VrtMbg40QQyFqhYNi0HfELN76D8tgT02UsPOmQfv8IjxYKhv5sInzFGumbopVT
2KRYRyO6msrPVrlXxstF/jKpPp2u49HuIE8xfTofrLbaRt4Ac5Gkj0H1PuOQ5NQekwwtoZ9evlbr
/oOLqu3gi0YcCEOy0k1ueQ8TndH2g4RqpMjjzKO+l73agUbOva75Pbp3oyPqKh/PW7gdKk+g3Aq3
SpqPUgrQqMkUe5C6KwjNOEFZdfZkZF/r9vN5vO0Fd8LjlrdatUVmlcCrqsfOeMw+QO2OCTt9n1vQ
YZ11Zbvg+3LyOS0fM9GzgWiS+PWs9R1OmLgvbZfWA1NYPTf7OL07P0h/CYInK7g1bAZzTpqK5Yc9
btjY0wRUHx9QvoaYK35IEsJxy1kZpFzLcsDJlcOK0iPf8sCmcWQhvtqJhpBNwft05n/GqTLbUNeb
Cigz52nCEFp5etGAAnaYwNYrPSzBj/PDeN7XIIX3FqhNpCHTY/hCMBiyrS1IBeNC4M+CsVNlbvun
QRSWYYmxM68Un3Wipk7r/+5FFR+D/rKdnMaOixEmjTqtYoeTpLRTsFwRNzwW+9qF1OnvyfrgfnxC
5AOEZTaGyd5Y0Dj3Kr69X3Lb6Bx9xwISuf3QG8tpBat8v61SZ1B/0ABIEI9QEoMaIhC4ag/SV3aW
rT4kjrsKGWiCfOsmnaxKTVZgTA1s0RnTMXRDz3KC+iDtcj/wlMN5txROIhdD2l6mhtbAwu6FXaCz
nFE+hJedx/BCX3TfcT5kqTIXTIx66TJwzMBDtQtJOrZWZ2umf94m0VLjIkgWxRASht6VU5OjohzH
QfB9QczgaxuDSetAawYb8sRySnXXy6qdLIUddIJ0XjBYfDFjZsxSPrHBIhgmtUvtKA3scHg+P1wi
c7ig0cdNKI1sUU3zqLrDFCV2XCj3c6dHdwGFmMt5OJHHvf58FXLBuLzMfQe84GlwWZXZZLMwZV2x
25rIE12JCvG4oBH0tYInMIxi546e5mQoPMQhzGtd5uHj/oPnlD9B6vVBfGWfORoZkWMs4bKxjSNb
UEnggGwN3WJ4xkRV6pMeu+fHlC3SM7vYKxvGCjKEjqFZssoFg16XlRMFx2T82SyHpf10Hki0w/DV
P1DY+q/QtLqbnn9LvWiu+gKNj3/A1ChYyAoXLCxcxCahCU8xUJJolI6mRiJnFEFwsSKN8r4zWPiD
1FuNk+wCEYdlP3+p3V7zZJTo/4NXRLYvnpktlcs5qpSWSTnAIZeb7vn3zVe8G2QnvyTHEuL1naj+
8S8nhz8uyYu/SOY4QAQNiNpVfM3KBfV760oHWPzRM7MJambwGGo6f8VMI/RomzJGdPCJz271NGIX
uI39rVERJd55j9x2/RMcF70sK0xzkx3RE0W1paK05+aGdeWlqNQxBN6y7SwnLDaxq2XWWZU1xAFM
i0a8gF0U5OG8LZtXsehF+TN27BdYASyKbkQTu54vFNxxxNlRRb1bGV9EWX6YFshCXqPBw8kmQRIg
GkO2D61hB0org6XcgwkWYLXwZe1eTe8imoP4SlSjKBpEth2twOYwHQOpB5hseWZ77BLBLcf2pnka
Qy6hSeq0a4mOSaLxUwd1MPNp+LcQXFzKFbQxlTpMoGPhKHnpFOib1QXPk38JtSdDuNBUNQmYaieg
KDfyMdznR4XaOEcejGfGvpGJJIIE48bzqkZGGw8N6mEcCYr0EWtAeTZSQaHlJgbqQiwZjTRoT+JM
AjUKOO8VHfk7OKZyQ/XxemJ3qmgZsXX4LsCeYPhr3VSpZznMNRaC0mvlMmP6zs5ogZMZidqdfhAl
tZsZ1AqPO9vJEEEoEgN45XLVES8prq3sKIvoCDYXzgqFi3R4KsnqrAQKMZ/U/rEPBdp6gsl5p1Aw
aKRdakzORF7S9FMG7QWSCAhlRDZwAa7PlqqdE2CUQb1LitlRcOV+PoiKIJiZq/iSygZVIw0Q6Wi6
oAT/rFhCXXY21OccjIthDVh806DCVCg37BjKqIvUg3pDd+wWuvx+3iDRvHABrU5yMjaULRo62Ll0
X2BPiHPRLapo2LiYNktRP+sjQ3F6b4jt6rF1Elc7hNhRQYVpXKQPosdokWFcNBirNG8NCaPYySWe
/ShIWsEwOvfuvxo//r42x/AVZQKYFo2ytX49Lg0OUgKQ7VPGaXXy3EVR3ZpMCQHlMc/pt+5ALrr9
/KNFaqz5Ca5K9R/njRJMl8YFA00maYxuWpxxswcJMtt98/k8gNAgLtnpi6KlY4Zhk3e9R5Az5jv9
GmHUl3bqvt+Liku3t7vVADKLV+u2VsYh12o2TWDsU3BIy3fz7ctvio1htAXWCUI237hVVFmXpWz8
yM3i4vEKD1jLPr7SUB2Ml2ACkdsCdFOpqFBhM9NaGckFjmqR5FEaAJsPgTtmi61VV+mAd/3nRKRu
tFl4zcoH/7vZ8v1cZqvMeclWdOcbdyEk2munehxuMj+8QpEwdkNc02lOI6wx+Yvn6NA1MXRIqPPs
JZquBZPJInD8qf+kOYqdX1nOdCS/dCd2Q/djB3zlhMeFroRWdFIK1Nwh1fMZQUu5s5xlp98pzj+h
HN92nRMcF7amEoQpjQXzWqrcL6higCZ8kzrzCDm5SHUEjrq91fwPjfAX1FOShpoWwLg+91h9a7qD
pEV+ad6wXg7G2XoebzuuoLkHWkWmhQnkVmFjRnKZqngSCexFeh7il/Pf3343Vk4A3Apo9ZYkek8Q
J1/mI3vGgigMxQGRCRIRZ7hqrkTER9un3xUkt4GmZhHhjA9IJkKioRopuygPTIQtFOpzbJungrLH
RPOzKfNJlB7pjTkTYLW6naj2mKGHBE9YB/kHgor50lynqPKWBJnbduxUQb7GuM4NjX9cSEBsoY8d
u1EA5eRhuNQvgkPgZ9Rl9/D/4Iy/6SUrPG73UUepVDV2gwEh0d/dKsUFMnnQkfuZh0L9fyBtth1V
dHBrqMTAmyQfsTNVR7OyDDG938+86V2A7KR2FQc05A/ZlWhMN1f5Co7z064MLcucARcP6POO80Jy
VZ3eJH3wpaxz4Q3N5oiu4Dgf7ZdS7ZsGcMvN4kuQW2c0Ed1Reupd2cU15YWo22kz+dIN7VUknDH/
v13oQ9iQfp5LCM/imcEYv8jy4pJGF4Uv9pl3mfIKhtvVM1LklTkBBn/YE9F++S7h/cTSbRz+EL8q
UV2ZyC4ugBm4Ip/Jq8SnhXtQkBvsmnh3PoZtz9Vp6DjXUPtYmtsFNhXar0R51CvRchYNGucMRRWn
JQ0AEPWOcRfsGH9xiGcZ1Ps/Ll63o4fzBrHvnZskbgNdaNlPcwm8pSSOrN+W6pUs3aX1Y0+EbGoi
27jdc7HSOJEIsBp3edZ9ZZ872mN+uTgGCM4ChwrGUjBX/F0ryq9zs2VwUXNn0ssmEZybBO7G36yG
OLZQK8T3J5raTXWg83fT+Pavpodvp8nn1sCTOPT0ZNSbRjMuANEebSjogSwyRzK882gii9gErvJw
VPaHFWVKvJJ1lRruHCA8FPt/h8FFBU2WY6InwMir67y8lOurj93RnQIPr+3Qt00WV8yMoO0gvfvQ
drqd1p/P27HtXRa6Lwh4YdDC8nasLCUCA8SCqzi1uwyklyh9Of/97bk4fZ/bZ2spbWMwwiDSJL3d
jnfz8rmeY8FZSATCTXgW6fGcJwCJa2uXJ7NPaeYadfR03pa/bOAnY7hJr+Q5UXDuQuWos/joV3Sn
fbrToM2GQpLduLcEK19kFvv5yo+VJQj6sQFc3tzO8/MSX6WqYGFuQpiEtXhA2+edaHWqhEohKYAg
3Vzak9LaoaRVtkGF5AgiJC5C94WiQnMXSOi2SB4hRuUsduQWpavZ2afghuBhMXY/5N0r87hQnUwV
+JikFDu3bLoVJX6aph+ZJLx4QAUUNOVgzns7SbkmBWmWASIil5L0XA87YgggNje3FQTndmDeypps
BoSEbCM4jvQiUjMU476kROAO2wcN8G69qpJCaYMLB5Ec192igWguO/yupGgLx7qyQF8G9xa9+W66
xAqMiw1S1dc1ejlwkLKuMmKP4f0gEsjZGDrKCh0NLFqDvFN3G81+TA0LEMZQuQPoYKyLAC8eZrdf
gntBdGBjw+Ugayz++YFAVzNYAgWFWA+DG++ZVnb1SX8l0f9IGdEbLG6eKrNa8ACLQxq5GT2GleIK
EjdbrAd33M+iLvstv3iDx00VmLAGJTZhm3xkXc3xVZW5qKGE9O64zz/wTPAGjFtSJERLf0AZWGDa
YaN5pBPRrG6cjSjjD2Nydbhe4lnhofon1wNZ8JzcF7JvNrKPt5y9FlPgCTs3tw63b9C4BZyDwZwW
MQyag1sTBYEgEvPSEvUwO3IkXrUz/v8HhDd43MZh0XYwsxHW1YlylynRVT+L4vlG3kBlvPKaOogB
NYzj27A3zxnOX68mLVcR8Qr6fH41bcSGN9/ntguVphqtOwxZVqpe3CFrzAI7qUVrVmQGt0EsSw0h
sh4wfeDpL+ymD61yTjW60S/IofkqmstF1dcCy3jxmGwKwdbPLEvb1GurS2gae5n6/79SrYePT+sW
tO3QtACIZn2ems9FLkgbtwPCaf55lZgehZrx3AAg1J9r+TnRLHuiN3kATdfeslHolc23lfqYi3il
BRNmcrHBnJWkGybgdtrL0j3ptX3e77YCA1gFodwAoVGwJHJLR12g/BirMR5ek8SZyWhLuuzopidF
n/4dEHcErw21TKowQUxIjxZ48+v6juCmpP11HmbL29b2cOs0rqUxMSrAqHGMSj/UgKYgCCpFtyRb
07KG4ZZrkPUWkTvAlOoxHe6qUXBI3QyhawBuofaxMpVaBAB5h76PYJdD+ysd7dadvNqXL0TMBQI3
4Asku6VKO8uEG0zVQcUjBymuw6axW5RXn58fwcC9rrNVjt9KYZ+qMexalPuaXKbNw/nvC+b/dVxX
3++0klShAkOC4CGjhW0sfjj8WyO4RZlZcj/RDEbkSbePTeqHSSuI1Gx++eRqNf+vt9YrO2aZxpoF
nWqoPxwIVFF1TD6xbtG6GlmfDOkGUVwwM1unPbqG5EKBKU1pY8wYOm03HGonKWxztM1HEEqgCKNP
HcvFZef52dq6fH+DyUWFJusGqizA7PzBtVCeWB7NW8vBK+xzYJOfjPnqPOJWgrw2kosPqdEb/TgC
sAm/peZFiIYc6aYdvHj4QE6yBuIihFLMaDti8U5frvX+djIFzz5bj4Vvho6LEEMTx7NqsaF7kR6K
WwP3z8NFtZ8zHGCYWF+1K7+LqusFYeLd3RwqKHKJYc6geNAQJ0rzplnuGlNyz0+TIEzwl3RdN7DB
w+gV8sNs7vJRMHps9M8sL/6Cjox5nEwpvh/3mR0U3wrdL8JjK/0wzF3dGf9yaalcwKiGKStAYo+5
QkEz41El+X9Iu67eyHGl+4sESCKVXhW7226Pw9gTXoSdpJyzfv136Ln3jprW19z1PiywgIGuKVap
WKxwjl3fMFJFBkPTfEq+XT8+0bessvPdhI+uHCuTjjCUea5HG0t2vuTllQvcIofNUJu1cGhbZDEu
esjlusxGlOEGke+T4UM2C74nQWBXuUihyJ0OZAtolFhPnfRIu8+lIkgiRSK42DBIZMh0ChF6/9jF
L4CcGSrBiKDoA+KiQlLNVDWYiDQK5im0S+pX1mGSqMjjRObgokNM50Y3WIISPg8enNsvHEBZknNx
ZNE8+aBGtig4CETyM3xjks1LLkO3tv+sZY0NUnGBVgID8YvZI9UnXWX3bmuEdgH+rWy+ofM7qqvb
wMpvZPdhDXYNwj7W9W7sJEenLznVBKqIEjy+7RyqTdR10mtIkJ3V7ZzsZ+awPeXKzwP98Xo8EJmG
/X0TDpapXpOWmUaKH5fiAxWNU4oMw/6++f1qNiO1aKDMWn6oshvDmp2cdO51JUQ3Hr9trVQ6KVOD
fZ/n2UfvE5tWsWt5Y4S0mM1WJB+Gm3dsG144AxcT0mUuqoyFndo6oWbX6qsdGYehEZG6CP2BiwxF
m81tH0IQyEHYEmXkoYJ7Q1AxYRsNzeH6WYoMxoWH1ChRBGfZSUpvEyCFqL03maLGrshg/Bxf2M4J
IIqh0zzYq8/GKvKn5Jk8UgDq6p8xtYV5DvLjX2nGT/UBdrTsJQKZytIcm3VAgLDcos3962IEgfzN
NN/YFnrPDpD2xNb6Gzrhf+PbcjAFgUKQsFIudehWKuUai3lLuWKL4YVEoGBuzpXxocO20nWlBF5B
uTAxL6EiEfYCGAB2jIlSufea6Mu/k8GFirKVh65mCbg2+VEp2YZ+ZwoV2T00Bek3SFcZniF3aBXe
FIWRhIOTGUCHlDCPYWa2rrdehi0hIoAL2U+2UFbFto7Cmorcx5QUkRzOFkt9fMVH9RYbpyHw46jd
HMcg+yBq8uxa6Y84/q1O26WcrRkeQaznhN6V5Y0Uie7A3XoXm0T8j078O10r0zzJK+jEIKFeu1eH
FszwDIdVO173COZVb3LxjSj18vKwrJyETQpRywx+DnV5iCfLuy5CZKLXv28uKKOU5qUjkKGf2QZj
6Uen9kYDRpgVjEF5FhWk99+1G524L2nMiRbFFPK6U4chwBIzcwUuKGDLZj9aB2vyjiwi6RYdI/dh
GV0OdLwWpHe0viuH2K7CUhAe9u+ojVZcDj4PBbD9DGiF+dRA9XK/qfzf7L+FG4EJQDhjxfbqrrkG
d/vmpMCI1W8vHN3hLjnRV9yn6sO7ygIbzbjbN1pTqlTs9TKstpn9NJoHSUmcfHrWE0G0EH29XLBQ
W5QOcxOSxvEURac5P4zlo8Db98Pf/z5e/pleD0qqdcOrnfLbGhyVU6DdRKfCkY/kIfkIuHS3KO1O
mCyJ3J5/tlur1CdRh9CkPaknwI+clIPpLj8AlqswJO6D8sX4eF1XdlxXPIR/yGeS3k/zBInxIh0S
SfqSDOtRUnN/SbQgbjSHauo9Fr86wbcgMCP/oteLjpCava8mNQi7D6t8DBOBarsftArkMyynWUDm
5T5oE4zUi8EOs5ZOKz1Lop7Jfnq2EcB9zlFYAmmZVSU01lRtHe2QPqFMADrvQX2FagSrpPwe/hCQ
bvxRi/um06UCDzbYnpyuukvju7H8meeCh7xQM+5zTtJBMhodMoyn9pYhMnRBeI8XMDa6UdxhkxeW
+47dmAu9uA/bsIpaUZlMBGFba58q41gWgrRd4BI8Z4nak3hMX8v05nTWE9wi+juWsbZq8EQleZor
mVzCKca0sPPy15q8g4HnQgJ3349N38YmazmV3UepD+2lc/OwEVSWd/PzP17G8ylUJIxrjfUZRvAH
GvmDMRRoqR5GdFavB6DdWLsRxEy2ySxiouT5KEGbto0cWXqRzKcwfYzqj4YqqhmIrM8FhLRM1llh
1p/ST2H60knP11XZ/X2i6GhdYduT8k3UaByHFNvKg6NGxI97JZCn3v13IjjbJya15rVEYq40Z7m4
zSpBLrlr9o0KXOLf0rY24xkqJNVdQTtXj/+K6f3cCE6KnfSbW2cjhjN6a0RLgqXowam6x2w6auF9
VAtOaj8D38jgrG1NyjKC6WFwlpN+sm7YdPn3wV1f6EGU/OzndRtR3EWggkilqHKcWucpPtiJbmJf
P0ZHthoQfxWN6Yu8jIv/YFqRu3plb7PipCe3kqiKu5sRbJThYn83NPmQDVCGBppPAATMWCJbIdb7
fq6zkcPF+5kWGQ0rZp9g9lmFFdQfh+icv5IFtedcjDTEnPeK1/GI6Mqi5UnKPKJ3szvViYFlH2V2
9DpUMzagWxC1BAVuzkOjZ5IBwmTmF6CIKdKbVvNT0WL+bvj8c4o8FHoRlbGkmubgaCEK4t9L7ZFm
kWtRLPuQRHAniEzGzy4aqVUSOcYBxrcyyAA6pzhJd4x6YMF/sh17Il9XBM5ocYEimpW4UWScYAmy
gwLvP7f0K0dHq84mQXcs/OUm9OZfgKYK/gYkoMhhuBAS17ls1Sqkh+f2GDuJB6SoD2xpC6cLViHR
HLrwfLk4MuQgHJNXZkx7dIvOHu+b2Q6PKNCmL81xPkeqE0a2+nj9TmEf9LXPggsobW/0s9xBS6mf
7Ca/KeuXcPyytqk96A9ECNgqOlQuvkRqjKuT1ZZal54UOFGK3ho9onCL0v3yTbQLJ7jRLC7MpKUq
F9UMcav6gn1/O9MSW1lONRV0RK97KqpYl3mMYZQlGlOQI5+wXHtjeQyhLT2J1LkeUjR+701pY1gr
Yy6pPkTJSxbdzaLxYcF1pvGYeq0yFGrSQxXw0mFsPfXn1AEwG+bbWvTE31VK/18E02TmL5sEsJH1
WCtA6+PM002tB0P5YV4EXcPrQVKTuSjSDX3Whsw2y/zVwqh63Ro2Jc9zfW8k72mzbrThQsbSo25A
YmhD8H7uc91TFAC0qsLle5bo/f8frcaj5uXdVKZdDzkybNTdkYN6D9bt3mNESCoQAr3rMeIVT+ua
PC5ImGpa1qTAEVpPZouGOIiXPKQGxO6Ailn5CL7n8Sy+Qfdfopvz5KJF0tbDpDavvgji2ZvkNN5E
QIGdnebIVgBqB2FYOL18PcUCUtqlSyarlMQ5O1w2btDfF7MdYwI3uc1NZ/bYGm3806wEJyyQyVel
xynW+qmFosUUeQCF9ayp8K8b8U3sAPyMQTSdGAD3ppQva1FlLJa00UFINi+O1kd/6ZFkS2b85bqY
NxGXE8PNmg8d1mtCSQNvOklsq57tdnhZpA+LIipvvrm4OEHcYyiSsyiLVQiy5Be9sdNl9VolWLO7
CrFXtCYuOjwuTJWYamkJgbBBCWblOVaDnvzT2MHpw4WpCZTfJCsgootisEjnhwzgXsU4CNxAZB+m
6SbgKpkaqeMAMcl67EwPk63goLVzQ9QNe9s0eNWHTcsDkEF9wz3QqC2aBrGKIzsN3uyyfNt6XIPq
WCFZFNOYvPmCOHFM741eKgqKSVsqkyevXiEdlVRwwwv14WKgPiTTMgwQ0LsKcQwgb0deFAz++qu9
+ztggPsu9+f8uNjHUB40ZYI8Kfma9k6HyE4Eq0L7vvBHBBfphqrM9FaGiEwJSssfy9aWM+TXojHp
tznFpXH44ZYCw8t12cIXlKferYHqYIKd8+N8Ym/ksBAWSd+m0pw8LghpySArUQp5HTyPQWDON9Yj
GxCJH1kAj3zhcI3IPfi5F0mV1mQKcZZt5IJIFVsb0c/lHtA7ps22erBF5FwPtAL/4EdgpraYeq2D
wFA5zfQYZv5iCDInoVJcTEpXs6vQD5k8EAX+Im4T6EAgmB3Tjm9aJ/JF4yIilbjYJKFdpSYZzDat
TpTeAYdAmgQqCcIEPwVTw0JyZbGoFAP2T089hsd03TAiEVygKOdIL+QWh2ZWQd2gxCCi7xWahQsN
4Fs3+565d7RgMmR1q4foQSvs+SQF2Pr2E18E4yMyDBcoaDaHUSRBpXRgWP+L3eZHmn++fm5va3aX
Xy0/8NLWfREBX3PymsVh9JSpr6ROCvCqx9JL/KK3BfLeZNGcPC5KTIkmUYsZann4Lwlt/m26n8CN
0wbCdqwg2PIzL6aZlrG1QFqs3o60tyXsaS/0MIYHgVoCY/EzL0RegFKkwTsab/JWN/OsyEaty0Ov
2WcIQVWJ6/cf4w5wZ8lFiiVs23SuCM6yA62RV+iBQCuRsbjYYM5ECReWTrTIylWnxDb177JBDtYL
0atU8AlTLpkoLbok5gxbzX1gZvB6wcUrMhEXIvCWaurJxO9HgOwDjLzmKSLQDuHXxAWJtgU9b8cS
olbBlUsBTIsQMXwPv8tuK0TUEN3wlIsQeTTQsuwhbTmxTxfGcVuvOgKNB1NqgyDCCo6Pb+TVkWFm
q8JUS/1BTWzMa/RJLggPgu+Vb+XNUqTWsQmPDnOMg1S3cXdnrOcx+yZwbPZ0uHhbX345GnP8TeJK
6tpArgxlql8mkE+65/kgOXns9ABmawNtskVLcaLrg+/uxYUcFiOLROCKXn0DpffxgM1t6Xk9WUEf
oID88bqOIntxwWGKphRMicw5yrsceWb3aBnedRGCL1Zj/4TNKUo1Vt4T5hLR6ErpoROinIsEcCGh
lVqlktjnpH4dv4cP9ZFNHc8HzVv6QDvlXhmIRIokckEiLqNZ0nJEvHgImvEs16KLgt1v1zyPixB6
mpWJzu5b44llyY2z3tD78iU+yAciqAqI4oPGxYe6aHoyqlAGjyh31kbX6HUnSzAPp4ETXZcOaiw7
AyZdE4SrUB0wayh6kQrOk2eeHKS+k0MCdTX9YJl+NgquKEHA4NEQzCQxtKiDipr6I80+0Bjr6JI7
FMfrnr77MQFzAZBrpoyJSRZPNp5OMitsChlxyWgIFnyAtkAGwGGKlstEYthpbsRMmDKoZIlCG9kd
5BtZdZPx5bom+1fURhXuo10yxWqIBFWK2JleGMMTuQuxVO0RL/ZE5IS75tkI4z5grUoNDUh1k1fj
Udbl35LkLqI/KmBjXNdKdHDcZ9vQxSQVuzes2g2noIjcVhJ42q4nb1ThPtxMKnowYzHb1Ke2cHNR
E1j0+9zHmi/WmmgDfj+PPeznJqlgim//BvqjAP8pSl3YWSRjAvLXKqsK4/efLEeloJ0FZ4QvGi8S
aMR/m72ZyqSYYJSsDMzwsNb+daPvx7eNRtwtbqlSM6MUxioOi4dtQj8ERMn9b6J08mUSgcoLnIzn
f5Uq01LTEQeYqSfJutGU09oJjMSc6M3tAERHYLtbKnlD4JSmJMrQnsEzdqndoU+dvv6MKS2/Vr9q
gM1v88YTnCFzq2sSuTM0NLmL6ITSZOtagEu/i3Eh2MkpdPtTAsA0tnpFb4ZbpEWOdFwF9T2RcC6s
FmVeyqsF4TSIDgqQmv7m4MNuurc5Vj6ulnqITxeWK1HQQ7Mw8bCyaznTZ+b4rKEheru/jXsE80hA
s8GyiEIsiwuyq6yZ6qyQ3jNX66jr80Gu82Nm9E6ql4IS9tuvjMiGClZFlQK0UuZfnhJNaD4SpfeG
3qjBXpJIt6kuR88CPxGJ4Y6wbRpAd89Yr/hNWN05sV9+Mz92/vL99wLYWIo+77epEjTTLE0zFaKZ
b4DPJgzdZF2XDEiVkI8B+ANgVJ80DPT3Z9E99bbZhgkywEMh8zJ0S0Ph+vLmxRCWHDfr0nu9f9Yf
kkPujzc/+4PW2ayp3OJFpZWOqPS2UzKFVKKBi0oDkiuGuS+l6mGW0cjqe6+8xe7K6srP/TdMgAbR
PQE7sf4teQeOMRS1ZLgJHJQomJy7FIlaXJ6QtBo8/VxXtuwAUOWmCMCxa30FV4sfPoog0nbuHSbR
QEyTsd7yBq/DGGHHZoAZk18LyPYKj+2JSX8x0ti/Ay78NkpDHGDSFF3TdVnhb51kxbqdnI+DVzay
3YXE1Wlsm5QKEvldMaZO0NaDdujvXZ7jKhm6mTRMjNXZi/VzVM5k7gRpzc4NBxspsowNW0QSOOel
lHjRAXAwloNX/GL17Tq2E93RUQ1evQSwjEdVEEx2skMIJGhyaACaNd8Q65jNYEUt9tFeI/J0ZqxZ
k886sPKhE4w875wg/M+kaFUBbhcUoJe6RWEaLqkldZ6kOPJ0astH0Xrv/vFtRHBBa1QrOTOtCK/6
D4PXH3Mf2Be3AwbFMU/tixjb9xxdYU8EWQXeEoiJmMKb7D3MrImanQWWTPf3EEfhpN/YFAfbmNfv
hKx6OyFZUQ3cMjK4xRSdL/8octgn2kSYvBFPScWWKpdENmCL0KhvHexLNJ8wQyy4CN7epWQrla8D
JWbcVdUCqfTMIPuxpv+oH5d7xnTWBvjkRBN9zMUvExQGewmka8Qs+MnruMLmVBUJG5HtgG1PfQ5H
W63r5qjMQ+XMsa739qiGjykIZgUdi9cP641URZUJgK51sHlwzjnQYezqbmXfQX9MvPjJcAyAQRse
g1RjhQfJn8FcOAsSor1vAsELuRwuIU3lTQpW7bSJjKjz9PJHONy2YMrpRMyCewe6kcEbMAd50VRT
yED68n0oCk+LmtvSbB25+2wp6fG6v+xkQgpA/WSglas6TpOLYJM1jGmmZlgpw4ik/FFfu4Ocxt9+
XJeyr9MfKdzjLFRzOmgtpJgE6x862Olk3V8G7SCBAGoSDTrvW+mPNC7264Raua4nnTfJg53rvVvg
DVUQUTF07/sGxDv4YgFbCaYzTqm8bRZalRJKulUWHSOloG6aaYvgg9410EYKp4yFKWpNlcPWK3CZ
2qXau0Od3qlK5YKzVnC97B7cH1k8sFoIXOZYTSELwGo24K7sUZbsJvxy3Rl2A/ErmqSOZI6ABeIy
EEuzQZoyg4e333t3eelQZSuczJFqZ3F7R0xSu68W0Cv/I48d8SZEaU0YGnSBoVRLW308er9WwxQG
pRlXAmPtqUYoBCFJpRoBBuOlqLilS7jOSN+MD/pJu20cibFaPjBWy/Qkfsfs3aAX8rjnYadj3Xas
IM98Vga7v2Vb/uUnyXBk/+/QXgjlcXHXitWskXokPL8B+KOT5ACMCCm4fMgdEebMjt0ulOPSgyEe
wbAKXHLUPe/yMbSz+acmGu3ckaFsfZGLfy2IA8NIgi/OYTzZa6bZrdY9KLWQyW3nXgZaJtgZ2CuG
ghHl0jOSfqR5IoHciAZh0D4xAMv6F2O2YSdn3IqKO3uW2sp7M15i5LXaGZDHNjCo5SSn+hPbrJVd
Y3bkb6IX2s45XojjHb82U3Ni3E2mUtmVcqTxc7Z8uh44dgIuYHUtQ8ZTBeGWcEdYZslcJkPZeXF/
HMJzlAhetDu31Pb3+V57iYSikoYKCZt1HttzqYBwN3oM1yc1/fyvNOEhJaqYrKrZQBPsV3vlANQe
3PPXReylSBfacKGhN8s1NBJow+Z9xiNa3ukHfcKDQcf4TWvn3nJEaUX7kJ9FKeGuL/yxE1/ywMT+
oKhdAe2k3p7nxlaV3ln6j9cVFEnhogPwuKdpDvPOU2f0VUvNKWPj0KciZD6RGPb3zeUxzGrdAh8B
6VgSoyHzFOeZW6yK4OIQuDbfXLfmOF/BUAbXnqajQQwvtkQiRIpwkS6LJZqqChSp+8Ye6E0qTba2
PFw3ikgPLidqE7Xuyx6mt/owMFrTNURMeLsSNBQQVOxZU51/xRVtBRrbGWanUxUY1XrQa1HdZ/ek
NiK4fAH8hHETMxHRkgZy6ZsFFiRHwRNGpAdnjtIACAtpIaQhspv2oVvQ43Vb7GSOoOf5c1KcLWaz
aRXaMwl168bSh7Q4q3ruW5MgnxNpwoXlogVWbqcjuY/T/Ij1W1fJdfe6KgKL8KPghZUoKWFu1cxf
V3KrSJo9Z4J6BzsO7km5Pa7X0svmQ496ZbHSDmqs+Whboz+Sxzy6k0BSag6NXQ0CcbsqAU3GNJF1
UoPvVsQzXZPcgri+1D2Lnqz8oCui3ZhdFzAxakxVZNoKj54A36jklUJIU34fgDi21p+G+GahVnDd
PrsusJHD3TUFhoOqWYGc1gqmhNhmKtpU3jsulFAIJSi1ycCQ4cIwHfJYUubOGxYy2j024OzQ1OsD
stFOkAbsJfGg7cKMtqmhe4X64aUsWocYJF1kVrjBdK6bY79OcjQPa/4YzS0DKnh17RweUUAUZqlg
w8XeChcJpDidkIGuOLzQirwZc5J+u0TtP/+EWC2UwAuoZhkmJ6Vb1XTREnxCgybfD+3qDCaQ/OVY
dHjM1NxnRJgWxFJ0g5r8yrekFnLcV4g6vVseLRs7gqfkjKk+n3jtsyjr3DMVUVE/MmRTI9obmsFq
mgFktTQoyJxndwWfSPa1wlMyOyqe8vw3yvN72hGcIZDviQXgdm6nbZ2TKp+xfenlxwHrX+CLzG8Y
YXvzkS1AitRjNuHPkuAZqZiAnNIsvusRZy1plXLFaxL7iOnHfqqihzJvi/pDPlH5MTcmQCm03Uj/
uv4574TCi4cX+xg3oXCVJWkNWzy8Wslfo/swOS7xYS5T2wzP1Fz/ee4DacDEwwimpaKldCkNCZVM
aloPXrx8WrpTK4Ix2gkdF7/PguRGG1qFYzqM+P3aCm1lng6xjCkEEok8n/3OG2uB0lpGH4CoJv8d
F0vVSHMbjV62YFm1sr92dv1UgIZyPM3O+NffcZBd/0cFRaeqQgGBwXuI1adJQlbInP322H1N/eTZ
8LrvC8Z15YM2OcqP656xF6vQEYCGhoqiNn+hqKkigR66HzxZPQ/kzgIU+nUBu8bSdAM0uRaqQwYX
50uSYp9a7gav06zcHpN2tkmNVr4CbDxB3N1r74FC8I8s9rFvHCPGp9y3mOX31CDTbcnuHOlxBIGh
FiT3kUMP4oWcfZHoJWIvykAxgH/C0rpCRz8aUNL4hX3mx87uZjv/IHnaeXDNzzEeZL5obnevZ7T5
mnGmnJrgjwf1Dmo2clAfiQtWFbT3Jp+NtIk5dfcC5J8CGEhjLoXJ86rE1QRhE/YiGXad8k2979nk
JqPpaNN33GpbcdxVnS5TbIKrHvUvrbaTxVmxx6oqzjt8clPU44P+MqrGyMIh2qQAZIkQBk/GIsii
3+51Ir5vwyBnpqqbTUwDwhuH0+JEj2xbBt2i8J6CJgb79d+xwXAWzUHsfs6b0MtZSwub0gTFExpF
041mfhyFsEnsc+Vj4lYpzj5jG62WxWIvEOBvSx8ztaCORmXyb8x07MZCDX1KHQkiSvx8WXkh1kyX
vhrRyqiPutMEM7hoAgpIbNVFe/RTKLgldwWCJPd1OACNc76KQ2he1k1cjl4KQLTSbxp77MGOPaId
iwG0ytEMbzIE8XHPYluZXMyaMrnWc7WAktHtCGitVPAs+X+UQvqGvgYgwvjkd0xMszbimp2i9BQd
UDZCiw1BcXFVO0cwTm3RI2VvuIOgBUUpAQeYhqz7MmaUYU+TGvCTiBln2ZGQM0ZeAo6fESzVk796
qRfXfoFtl2/Xv+u9s0QxEd106KnIJueclql2U1LGuDzNIO3v2vhw/fd3z9KAXwD0DFNG4OW9VKyG
PwIrFh7535W73LSTs8F27g7tV8vVRPu/rw9h/nvDSBPg3TAqoys8HkkGPC91YhIZyKZyux5qQGwS
b7kR8Wft3dNbQexsN3enKjdLPTbwfR17SNVzr/kJNg6un99e+ruVwfnFXLWl1LeQMdNfQ/QkSbcT
ZsPUT0slivC7noB9XOT0bM6Ir1imJeb6unEcPTBWgCwSIPrKP8YoQ3hn7yEQNBvI5vm5l1GdZ9LP
4IUwBqN3kyUMvbwFy89czpLoG96LultZXJCIuySK56IfEXWLO3w6oI1lo4IFYJ8HgY/v+sFGLa4h
ROfKKnNjGLE7eE60+zo+68vjdTfYNc5GBOdqCBhDa1rQRm2w1kI+AYhS4GgiJThHm7pQK2gMJfps
xMjCX2ud2gCruK7G3vNgaxTuGdJi0l6uCNSIzJu4v5nrIK2+GYN3XYrosPiQY6QV8meoUlS627Z6
EA2zYFFrV4SGAixeORiN4/NJvFbH2sjhyVbzaYZPmS/XVdgPmxsBXFZiakkkpVMLc6D+onop1trC
j9TW7fiQetNN9ulfyuPugTmqyqqSIa9ivEi6A0Ycv5FsitEgzNfGtniwdtcX/qshkHG4jLKUsnwa
K0jUlNojtXFci/tyWvyO9g/XlWNn9eZC2EhioWITp3PDMoupZHQ00lOV9YCuxojf8tMaKnuonyxZ
RKiw13fEfNp/vAOqcbFHSucoW4pX48lOeIpBIlM40a0RlF75LLqFrroihHHRZzWMtiErs1x0rtIX
pfk3ro7f50JPqGBqoCkaPOn7lz7CXMQ0vSd+bo6LCz2zWTa4fSChzTEOudS2sh7T5Od1J2A/8sYJ
dFSQMOMD3FceWnbNykwtQjxgFvkYzz9y8rGVRJf1rik2Mrij6qeVDiuFjLC4iSWnVgX9EpEO3EHl
7ZyBFAIPSx0QUsSTk1tq+deP6bV6ce2cuBBdrmsRo2+K5xAmb2sMHNwRe/Z7LIoanVMhDR4+L5+B
rObUmS3lNuC3fRFyokhNLn53Q63No45jXNNbo49sTfKWd12oG1Nx8XWKa+CClHiUgQWwiZzVUrCW
oyWAuhTcq7ulB1RxWGmKjZLy83JSRNJaMnKUHk7tR91ZD8Crq53iSLCf3JeCZ/quBxoqZpkVoKuA
lfQy1FnpXEb13ODoVE8DzuQkCKW7pkFhyrAUgqlwvmMzlpUEshiYJioDwwIFd5UQd15kwY7Jbo3I
wEyehjlwA2Vm7kuaSrnLmxkD2QxZnk1whpNNU1d3ew8wLn78MK1CqOG9szMx/i3j+ACOyNdggew+
KlZSoC4VR54ekcCKU8G1vncTWQRjG2B4phig5G6iNQKDQrTAPF2xOmZeeEqffVE7OZAWzSP64NYk
/ec0WZAl4xELbm5kKhpfrxyUDNzVzWt9FANfbnTKP/Un/bUksBxM7EoLPH7HRzCQaoK8HtOSKERw
USotl0WiIITzqvJGWR4b81iJCJ/2PiqqEBkIwRTFvDfPVqVTY2DHYLS9d3/z/ESnEq883K+BiEhh
7zanCkVlnvVz1DfvSa0bwzSVJxYqXjFqwmNtYIK5OfYBm5p+x31+IY5z/abSe2N4Vc089EWQT971
CL+Td9HXaWXKhqTxILsMEXkz9nLWY5N2kL9Us4NdC9tqHOFqzM7XdCGGC7Bpo5YK0SHGnL9i1cGm
yvN1PfbcbKsHl7G2E1GbzICAOPorlivHjIO4eLwuQ3BW/DTUYKXFKEeQMROq2qCtwoBfYwJss61z
Z4xp9c/D9/bQ+GqaXOp63E6Q17S3s/KlmX5c10dwZjzWCKbvMNWhK6hMN/2LaZWnrmtcKREhqDAX
4nKICzW4lLQosiwbCdTo28+WbMsrIDxpaBt/maWoVidwM55cB4uHcxJTiJoW65hIypORRO71QxM5
ATvUzfNBqcPcqJk2cXfKyqdaa48LOSxCFG+Rcdi/YyOH0Bm7VgaMU5tgfp+PipL5/Xi8rsx+NGPL
Cr8/f37Y3Zy1RDZmaNN5bNEJDCqpNzuTW3rTIept8vG6vN3D08F5g70Iit47d+OBY6mRShmXT05/
rNrXYjgS5YTJRsGds6/WRo56eXgRmcvWZE3A1l08ya795BQFGsCANawgVYLi0q6lDIVizx7PFky0
XgqTDEyPLBXOMF3uiwyo8fdzKwoFIhmcN4y5WUeNCm8Y4+fKcNLhOR8Fji0Swd0E0ZCsdGQOl61n
S7Wj+iERDdztmn9zUtwtQNYVo/RYQfCS8m7QC6eJKn/ODsP0/bqb7SYEuJs1E9mVRbHTemkSbLiV
eDFIoxdO0qnRVD+SNCcykkBlzO8TqFLkzunQM1C1zq+l2rsufy8MbcVzerYJZmnWCOLH6oslPwC7
4vrv7+uHYQusWWDHwSCcyw0FWMTCtWaIa4w5KgYmx38THlEvYs8tsFn3P1Gc5zWyHHZRV2HBu08a
m0jRrTTP0q1kUBGJ/V6VC9NFf0RxVmvBGFv2I7SKjwxwBgPhhZ1+U4LJTRnYSGpHn66f466dNgI5
O8Wg2ZVyBQJNwIatsnw3qPrn6yL23i4XSnGJiT4TOdOZDGLrZxq0xwII4fWhc9cHNjyViLvbLLjx
9+3mGPk0JcdC6VRbsFh6uwI0Xzmg+ZE4wE8B7G/ROcKMmJXmrsnjgnpXS620EsjLj/2xC7KABFKQ
uYkrGv7ZDetbzbiwHqtKpykLJEnW6pNcd7QhPQyrac/6FLR5fOqnPmgt+rXOdbsio9foueDJu9eU
3tqTb4zUg4nDGfFvYBAOCsAOVcnOAfKpPZKALbWoQPw5JAJH3f0IsatjGliZVzAfeRnPSK7MeZU2
UBz6zbe55EXkcN1R2U+8seIfEfwc12BGZJRM+GmJeSDdSo9ZeKvqw1knL5ZuumtaBV0Y/vNqIuYw
/6cX4VwnjeVJbwboRUJbG16U8Nd1pfY9ZiOA8xjAOE5rFUFAmNns04vd5Lx8WR/YOFAdKKKCi8BO
/PBRiiRanluIy1UsIqvd41JOdqybgrRtN25ttGJ/3+SGQ1GCRGaCmDl2TeunOQiObVcN9BkxlIPn
NCabLn8fYJetRcoeEYQedPkFbUyQz9rvMQ0YtzDFx2YV+eEEOen7us4LQPEGq8+I7vQvWExnc4ry
If4p+oJ2j2wjjbvGyjkONbmANJJ+zMEOKAuSwH1PQyUM/VKKKsTr5baxCS0juSkl2OQ3tEsTjN/A
P/Hwe59J6Gh7EwJgsf4jjnOBYp7RQzEgDlQCjKUkMO7IDQbNC9tAqCcYt4jQpikd5f662diV+CZM
bOQy19moqeDlE5XMwyWi2qv1hU4+Sc/meCwNN+xF1ap9q/3RkrNaokgF1Vl8MPNfBZXu00i07Sa0
G+fraNrHqP9BRJrYDJOwjO1UcRKnxB68px4AQScaMdrPczZnyKUdA6gF9KVhIjElA9yOT+EPaUUN
ScZE8HLQNEc4ULob3DcSufsjL+KiR0/lt0TlP3w98ntGILZOyYPHD5oydIkCMXlzrDIAtnnvaUxf
iOBuDEUxw1mvIKIgN0r9SZudKhJ27HYzGjCM6KidA6KGL9KPs5knkZLC7cLbKLKNWgJdl5+2qi0Z
LilWe0n9WoyFvpu4/RHL77nH3ToNABuG2DMAhrwmWMHirDAiGXc6iAqL+46/kcad5NQZuKBMSMPV
aL6SYWcBAjCj+e6D4dN71i/BO6XiNY8xHI3ys0Vk1vWlS7P/BsjUt1qHjaIpXnwi9++J9xtpPI8T
OiILaQxoF0lYer+J39GlhDZQgwDqh5j8IJNs1no/UGgzktgh4w+0lB20GQUVwL2LGOM3aDdhfUNV
VS7apqgxpma+YHZB/mL+Fco/sWp3PZ6zCMrHc0DC4JpHJxSDPpwXKJ0x64VF8VSlXpX87DDtgyie
qyIc8l13I/iW0AuwLGxCcCGo6q0CPX4MFLXAGsEsomPeA2ENfDHF/5F2XUty40r2ixhBC5KvNOXa
G5nRC2O6RyJB7wny6/egtfc2C80trHpCoaeOYFYCiUQizTk7V4ozvLluGH/ACcZVjBLO+S2VDr1j
DqUGrUjkjaglm2nh14PUk0vkiEFzk80JsIkgp3+tvtIDyD2D/gD668Dy079/g7ZIF5KnSz/s2Ltu
YszsLKZtm+DpCJc7JFIO3Z6VhxGkx7z6EN2qtifD0d28r2Dk/1lNQwiiTXVkWpnqaG8BJvQdx21J
AydoY4+Cvg7wBEepr5DpyP++ijIStihVm0CimXlu4pVHPVyu6quFhV3ALWY4yJB3tiKNtY5CPLXE
daE5ClY1HQ7xvDMHSWu9zFKEk1wpeKpqHb4fpU+sPEbjlS6DSZGpIARLbYWTXNgQobYo5My4GYtl
d9lbbGqBYTM0FSPthKaW830BaVFBMeqE/kOF3aZMPeYtaiBMhvCxKcbGBKBjofsV/8/F6Obc2PoM
520hGCtv5vyxdqWV+K3bFu216tujAIk0wcamrHXsuaVA4DwQsBh2+/YKxDDo6i0C+ZjD5t6shAnm
NVrFYNgjhKWEem3xs7Q+Y18ADkGjK7ws2tDOl4waverGnTuGDhk9e+m9fKS+reiSV9umHi5oSyEK
KHDiheTQeIj7wRlRqt7POjDcj39uYCgL8N5nRN2aOOyCZsC46FJcRxG5AuurR9Jr1f5Ec6O5FiL6
s9GaYqOEkLgGuPAty7xkfLisx6bPXMsQrEvv57lxXaSgLHCZcC8NWJBHBqQBTpCmSGkBt07MWpxg
X8w0RwwZQiWgbo2/2oFFf081zVTPWEqXBRLlto4OZp4QIANZGDCAwvXagw0wagv2O/3MEa7jU+Y3
gbrjFXfZtM5WhLISJj4qbCfOl7GFsN5AmwKIm8bS76xDbXwix7aWI5wgkkaDYZmQUyo/yiaoWemR
z9wCaxmC5dW5OSZjNHH+Azi2A2iGq1aSiJAtl2B4RWQwDrgzhWQ+DPWO2c9WBXx4Se8ZfxWLQYiJ
rA3RDSCPOGLHq2oNIy14hUPvFG8yvnXuA0kex+6HLmNo3wwc16KE1zLaavOeKBFiLCChqmEWZiaq
Am3IWXrjYJGl8LY8HOYTMD+r2xj4EANiYjtj4czYopw+xsa3IXq+fHg2TyrKn3wEndenhLMTk6Qq
1IGbQHaK2V41w7qS3NLbS/YuQ0StSkrijIYzcm6PBeSMWYhCSrcb3kKn+E4WOkk0Eueb6xQX6RRB
2pKbU+fZZpv+rCktn+fUSH5dXr1t1d5djy44OqXK6eg0MO/oxxjwW7t8sTKvOOaoECX78S+JuE1r
WIkTIpGazWNTDzN/tGo7UHCE7u1YBfEeF5Sne8mDYfmWxECkKvITvgp+Z0xLaOUIFens1chZs4Pz
bH8x9oD+PQyHz6CdYs7ov85cFxJgtpJmMWMQ1wYswGx/wHovuuZxNvhyb9IbmT/fNJeVPOE8Y1o4
JmkKeV28K82bONnHzZNk27iT++CeVjKEQ5Y2UZL2MbZNuyN70++86iYD7Fh6GwNmUh7dbRb5Vmso
vgNrVY8jZkOneV8eYzBQLoU3xsilLL4R5idcWIdRlqWSmKb4DmxMvc8TCh17MAUZP2oZCINkn8RX
X9YPxBgT6KTONxPzCu3a+nl5mzYvkfddEqslM6sWinoJv6qOSXsq4sdYOSj1balQSdgq00XwGhkx
LUpKbg/OMVNeRxT9e4mrkIngf1+f2kqLDa2CiGL5QZFpsJWwST/TQLG2M8E1NJkxW+XA7Sw9VSi0
qrnnajdKJ9FFlwR4YlcgsRaqWDrkmGCOxQXv649sx6GXyyf3llxzbrcWw1OYxh1A/F7slOAzvFso
pKysQ/ATdWIxzWywoHqORksO45f56l1RvbWqUin2/2ZPxVqe4DOGKtXUOYLOPTinAb0bREF9ZaGp
s7izj5cNXyZLLNEro5rR3IGsLnxbVYygq8ffDaufAC1eL6PYRGhkigLMM8QbyegX+lOyeK0ucbcS
0xf7CK2ONqivYado8l0r2HVc3RiJJok4uWlfcOli3R2jiklt8YvfMq776lTM960SOiCZk2yNxK2K
LYRKSi3APEMZnqc0AhpmN+m3V37fo2p4k/vxy2WBol586gCoQ3hP26aGVnrh+u1iSmihzQki6Uez
u8fLI89/WsnNn0tBnzmf5ATa4odiq9Vko1p2SxIOw+JZ7k53vurNd7K8Xhbz4dlLkETGw51DtmsE
8DPCIwo49U2lFHaCYH36xcMzADmE2t65U5FWiW7/OBkqyuOObOV1l6Wq0V8DeeOuRz0yKIM0yHwM
DZkewNqDwvH+uAlFFMljj5XIMu5j1SkcUM8cuYFU+wKQxzt1V2GW1Ki9P6XMexOHDi8MgYMxASWH
c3FqW5mDPltJOGUnwr67vWS4Qjy84veFK6VO82FJBwIKl/SYLK91dJ+OMhBY8UyJMgQbb1Ka80kR
LNn8rYpOau9fNrut76MMg7o70l8o2Qmuu0jtAdMaUQxUoNOoPkjbij+E5FyBlQAxvlsYdgdXYoz7
MD7YVxz9KjvOQQufkAWyhqqtHVkLE85QEsMWqA1taLcbyTN9Lf+4WeG3Pg6Q1oDUDORVYUMAq2Ho
LYE+wPtNj/x2LW7IsT8tv4A3LKX9++jisHrwbwAO0wlITYQT4yhqNbQFFNKsl1YPRysPtJ/DKPE9
W8um6xrwa5AF1T/Ayeb62GZGDbwwp/o5paFZgYg9lnUWbwpBl69qaQ4S0yIWhNZWnZElRhx24JwH
CINdAyY3giV0Riwx6k1fqiMJrmuqwe1P2CS9a+nSQBrgT/Ta5y/BNADq2oJ6NNASMpTNpGQKYtzH
7UJHSRNHyEH+Q8yJq6OeJ9qYJkgckL0alkESuOF8p+8474Uiaf7aXMuVMCEo15wFCMNcmNY82/pd
x76NsqD8w8Pst0KAB8FugaRcvI9omrUY7LPiMP46hPw+Gq/M4/xXVHrVUQ+UY6x6MozmLWcErKv/
ihSuJDCV4bLNIZKhUlbvFdmFwLd9HQi9qeQi7QbeBg2MF4JZuG0/TZhAgErjFx1kvmPqzSrxLPua
VkVw2bF+CFRFYUIQbiULU+fWRHujhkFwMHIfnRLPWmWfh+5R2V2WtmkQK80EN24U7uhOA4Tp7aOl
e25xGyX/UiGRU6yYG0SSJmSMO3JCevSw7Juj7v1/uOYl6oj4Flk3tXlcYKOy7JDZTWCUL6X7eHnJ
tp3E+5oRwdo0pG4cpYcQ+tWx/neLetVnJ9430v9UAllaQCpR8OZlMmNUkUGi+pBQT30jcoXTDWwS
FDhT2S4KL+u4eaBWKvK/rwKuodV0lmnYsgny8m7nMNmM4rabWIngW7kSoSR6RdMJIpIjZ1ddDpO2
m1OPv8l4S9ZUh+bjH+cW+dkyUIEknLWGI6CfC42oPuTRoCV4BBYNuvg7dPE7genlX+29GpQnOez/
ZhzDgYU4VRuwcET/vrSUTErNg0kfeHyPNeCnXgdANeJp48twULa2bS1L2LZiAXOT3kCWC/LJ8qBl
kornpm9aCxA2Dd2PWstmk6+ftkv8fGcUHu+9IKiwSWHctg4zUBxc4AoCrAY9LOebZaAxJjMLPUEn
4uzR2FMxjoBH22VL3zxbQCQFjjNGZTFhKpwtq5zRQFzgu5O/7PJnHT1gzrE+JM0bKn71rTpcFril
lYkqKyarAYWA4PlcqzS19SgujSRUq69qcUAfkGfKUF42jW4tRHxhWO2sZFyI8QQcgZ1xoDfkmk9u
I7+8/9SLEO0vOrpgbN4iLSxhnOqR5sT9m4k3NzEqr+j59utfTu6jhwA4ZGgeubyIm95jLVKw9CzP
zKyqIZLVN/Q2vecV0WRHggWYzMuRhVXw/+Bu2jpea6HC1tVmq3Wl0iVw/PVR8eab+ERRXk4eAaQF
hkBQynoSNflVIgYeJkr/yFLghsSOnhsLmwZm1z3UNOyXTK88rbqbdRDFAwIQRa2T42ReND6hjXXJ
/KKTnPZNddEMgs5BcIl8GCOny9KgQQ7qKtOurK7aUbKJW28Uc/V9wUgrHRRzbIRydtYtmB1x2HUR
F1+KVPlpzJRKDvrWubNAmsnBtVAEFM+dXmuAutZVaLMEpvuPYnoDuhAu79fWisGPIIrXgKCJ99f5
drkxG5YiGvB80B+S8irTJe8Tk8d+oj1YOsb5gGWBd51Y9zPBKFcpBEtWZCPVr/Ok7RkIDka3C4oo
q3q/G1LSepFZRE9Eb1Uw9s26cVrUCtljrU66nT7m6Iaa5mo5GoVDnuq6qwp/ilvlpuxsqtxXMUgO
9y4FZIbHmpJafsTyoQycsrDvkYjq833kqM1VpKC3cFcmhVt4JBpddOgao7VcJRidt9G0azipZ3fa
0vhDOZHUH2oru8mqKvWThNLKN2sjDxJappW/6NlyZ01Rn4KLj5k3s76A/HfJCsBpZnqpZ76pWOQE
2bbpm/mSoJdxJh1InJq6Nj4REYNXFZ2mSBNyJMfzPdT0Za7dBUwYXfu4KCemYyAu31+2k01bXMkQ
vFc3zwDB6CCDaT+jee8AZNZcgssyPqDw8VhnrYhgjE4Rue00AOKi1q8Xets3NxOGcufYj+kXlnxd
hr+j+ttlmTK9hBNNQOFl9DH0ApO9l6NQ6zK/l72YNw/ZavEEn1i6Wa62WVmA/jbdV077d60xSUPH
5jFbieB/X8Wmc2x3Nqi6irB3XpQMkDFFUKUPency6mutl+SJZcKEMKc0QbYe91i0qbxNih0mnr3Y
fC3AUkyea9lLVrJ4YpuCsfT23OXQrHGfHOOxlg1Nb/n0ldGJDqorM6dqG3xfrV6bbD+YCNkK35AB
zEkMzRGeYCWdertKuaGBal0x6uMwVUHZEMkNuBlHrdURnIEN2HPNYHxvbL+mHkOyu8G0ZV3s7b0e
IJQKLx8g2fbwv68Mr2qMMmYG5GUpEp1tHXRIrl0WIdshvrQrEQASY9bMj4/hOGlAHThrZ9Q8tQQl
pJRyndvuh/sKPXdAqgdOHxFzd4leFpzaD2dVpVejooN3ffBJNf2T2irghDIfKJFe0keSwtXmO4Vg
xg3oqRhzQ63nXMmKkqqNs6QIo/kIVgsUMvHKs9FCAoBV6aZJpQnuok8SxUFYWISLhu4RXp+wHstf
aNTiQahk+7YsBMEYGsNRVNKQojzXrDCtzBg6LQ+XEbwGWewZsu4UmQThbFGQi7uYLs5D5NsKr0e8
6cVJdrxshVtCgEerqZpO0EArGkZjqgOQNpYiJDTz3b6dvQF0F5JwbMvUV0JEwhZQ7o2IOmYIYXEc
ULSfeVPToD/UaYorsIXICGK4VYnWjieQyyEpMSgotmqXJQo7dGZFaPa2H5dHW/81a0da1ehqbHaX
F5Af00uyuO6rY9wq47DYBWS1MwkXFeOic/1sRvRwWczWPjkaymAgBjGRoBYc4KjWS1P32Ce0JvsW
yI5GN5MFtRuaOJxzAT2NqI68na6VJmU1z0nDVFxJ2hRMihP28Z9ycfJQaC1CMGk+h2NbvVaEecYR
Jx+N1vBa9vCZpXrXQ1gqldXdpCrQAwnVA1rg/X6QJc22d+NdBP/7aqkSVUN9woEIHeD23tAaP6Zc
xlC8dWjWayXcD1Ora/nIt0OnxXenAXxmTI9FjeJua0rO59bt4KBz3gHzkIO2T8GXRWwgrE9wPucS
NYIJ5Y+u+7L0dYBHi+9aeFOzeVeZMgSeraMD3j5eiEPX6QdwcXDngiNQhdiipF5phEs5e6UMdlsi
RPQ9GN8ZFpLh4JT6tdE+EYCQyrJxmzv1roe4fCMQLir0TSDW0kcvdYDzFntxdWe6EsPejIJWC/b2
95XZaWaijn0KXfJjc8uvtyX2cvBigE1hPpi3MnqPzft0LU84SSYrC5UmkGfOvrEbkE2y4ea8OTCA
3SEbytw8U6tVFM5UpY4j4KWwirnxVa0fIhmq97aR/9faRKiiyGWRrvPFc6MfhnNi7hWzv0TWU9nn
3uy8xkTynJDpI1wMmUFiY+bWnSZ/I8JXm/Cym5MZthBaEVZWGnXw/X52PRKDM7d/Mqb9vxMiRFRG
1RRWpvJFM+lDnaQYDjMCdNkHl8VsPb0c+B+bv/SBEMp1XRl2Dnp5pUjxWslN4qvgW8lKbylvtGan
NIis+lHi8LbWznWAm4iREJR7xVGedIlIWzZ1jiuODt0R+aje9syqAdhr0RatbJT/bU5DCBIwnW3A
y4FzHuVzwbbTyoiS3m5y5LbrI692oFPnZr6vfJ7l7g9m7S37N06smyEK3H8AOH55fbfStGc/QFjg
YphtkEThB7DX+JYejCvFn++za+KpQevToN1LW4U2zP9Momj+tQNu4AkSxx2649GH7xxtHy2TvJ4e
72ppilYmTzgO5UwjI5lboAo1X1LVLyJJKmLDZM70EU4CBRNbFyvQR63uxwUMite97B7Z8u+QgZoY
7kJU5MTWU23gBBR2mYfalCnXlcuYj1jmnwpMWV7DssjLMXyym3vXAjtWMYGcuP5KG832W6roj5dN
ZkNfvNrej4iwf1pcKW2m4Yjky70Z78y88jqZS97YMygK9jnQIDh8EPv82De5Yce92+VgvSxOXds/
5cAj/2M18KoxbfzDS+1D/80ULdboZFUeokn9S63b3mLqN0nSSmLnjdXCE8oCNCp6DC1N3LkBkzOL
m2O15rgPCOAzXD0oZFUImRDBBMthqQsM6+LJWfi6UZ2oDrpIGRbSRjBzpgm/RleuuKRO0pMSdu7U
GDeqr4C3FuTdi9N/4jzx8TmUFLlHFNO7hYqZgdoo8rBSn9PaG9Sv2esntn4lQXC6GO7IlSqCBD3D
qwyANFPp9bJOpY2oAjP272rwPVstVxqZatmCOyxkFtAqp1vdVK71KnBaejU5u3n6oZidxKS3Espo
5wGANugoUe0Tc3s5eCPnAW/c0GjV4rFvaxKj2JYv39OmML90adelO8sqbKD8m9b3Eqig4NDRF1DC
//kCr92VYI9j7fZ5NMJdgXjZq/sOseih6CWpvw0fceYTBXt0+1lLbYZdtK3XHnOJrJQ4uq3C81qC
2JCusk6Z2h5q8Fo68dOd82yFJmixOUdZFC5Pn1g14GpzPG90m4n1L2BqxGZfwWJIdkDpcLIPnfHn
fa2oVL6LEHx3HgPxSSnhKDQ79cwEDKxIKha1rENqyx+htkZ0HdfERz7ZOFEs0BVga8osSj1mjT/B
N/KqK8PL5RXbcklrOfr5GWumxKBRAjlaUnoZWKgwJjP+bKJOYs/bcrAjINjkSJ2CqVloHhl7hp3p
oth3smDorIA2QUUk77jNdUOPnKrzfivQJ57r0w5W7oLVEC62fSGxb5X3C9ldXrJto17JENZsLMHI
nhiQ0b+qltdec+SKap/5g7LjzeF0J8PK3A5eVhKFxyJB/ssZuh630+sYLNfaQQmzHOyJZJc/5D5K
ipc13HgyaNpKnODds3gibltDwVr50ZWdZ+aPg/t3216V0a3Z/7osbNMyVsIEL182Xe3oEYTZVXEg
+smxkKlgiqf/KQ84EmTQCr3ueJOgBUYcbEvjOK+7JsdDIbqf6G1tS+KUTW+6+r5gFsuku/VAMjgf
F9z1sTfL6IC2bdsF2S/69YFlIIZ0FkvdsuHxVva0VIdlPsANXd6MbR3eRQjXjlHM6B5r4K976zXR
nhfZlS5TQXADoODKE8Dl5WHWdEiCavP0mrDUvle0JI0kVrypy8pTC8vFGBpOihRLxJz+Jkb9BeMV
EhGb6qxECMu1jFWuFgt2JJ1RyrJ+KKAr0Ztvl/dk+/SvpAiLljjgfY8ahI3KYQzU0D4sHhD5fjTH
+jQdjONlaZvH8V2YmNMDx54N/FqsGlEmL57RYnc7q/dNIwm0JJsj5vXaGHhDIEfBEwihh/M8aJLQ
5v9w0v+xZJAPnl8EuepGfU5hyeTH7IOxdx8FUON/+XoBLiPZpM1lI+/ihHunsUp3xuDp2/PSZ/m1
m/004ANGIsFJ3DaGlSDBy6h1P8Q6j9mcmwWkrwt42b3q++9+Uve5k8Fpblr4Spxw8/TJUnU1fzbX
g75XlPjLqMVBk7iSYqZMDDeXVai/0IKac4zlsxQgTSZBmqJzVYaxK9sj/iNWQmymjBm4ZdBirjz0
VueV3S26sjxrlti2dI/4D1kJmnWTEXRv4MV64sS87GDcLH7tWX4S4tYOLh9Y2dLZ58KaFDMBucWF
lfej4jvAR6glu8M/8SHFtjICwc0lpR3VC3/oT1UbTGUwjw/EnHyg9OiWRNRWXhw4/gaqpiiWqarI
60KnMp/yhuZhdBMBPVC5TV+4eZfIwhefKAOdyRL2yXU6huFtPPZyFwhgfeorzgshnDhSNqm2bRIr
tYRdUhNTnZMSavXBGLwRr55cPIQ4NCeguiXv/23nt5ImbBjNB5WWaAUM54cJzq9Eb0B8E1+7Nyaw
HiJfhtSx6cxX4oQLqqZLUjY91lFfjpZ5R2rJnSRbPVtw5sqA8XTADsG73rEdRz2ie3o9BBxTiway
YsnmgeLDrJx73THFZmlbAQ0LtREngnfBQWOv9rOSQarJRAjuLsP9urQ8QZONX8h4NOYDMQ+fcAsr
LQRn56SuXZcuRNQu2TXli5N3KD0ySQC06VJXUoQTlEztEo08njPLys+y27KYvWzcz8nusjb/h0W/
b4pwfghr0hQ9Q0h5D57zw9lnh3Sn+Mm3Bu3Xb28uRxZAyPZIOEMTMsPNlENi03rz7KFY63Fa7Xnw
LAw1YBpAPbiBjDBuW6iLsolmYYBD7HwhjeG2WoZQr7FSH6VjT8MFVaf/XF7NzV17L5mImJlmUaOz
l+fbE6v3hw6KZS89Wr/GUjKKt+kY3gWJ57YwC6VgNS8cKGE1Hlm2/1eKiLBuNtjb6kLB9ysyniwC
VNb2V+5EfmKlwWVJ2y5opYoQd2GwFTMUI0RNb3d6tQdsJOAqegC/lL7sYto0g5UwIeqySemOo443
cePGvusgwutOjvp4WSWZEMEJsaVIi9aARq1ysupv4/AYp5JsjGz/+U9YBUJtTtQcZMy4YJtnpGJq
Jnlyy1QQ3I/jJCBdUWHIS3fo2ytbO9Hx679bJcHxdKmVao0DEfTt5B9TeJxF1lYjOZC24GsAWEij
OoIQdT60o29nD8byFwHywL/TRbinjQlz7kaLHY9q5HtTr80Ovfn0r2SIzbckppqpMahC8hOjz6O+
H3WJCIlViTl6JR/1Fs38yCXOEfjRJp/GMqYdiWGJvbdZ0bpU0yAir5/r6gD0gukTM1JnRU/hjKcM
SV2zxRlHU9Wj4tieFWknRFGfclyrB73guNSxNu3UwUsbO4HsQeeP4PR5g7FArViWPdhct5UwQalx
sSKL8AOJWCDF7JfmG9HrJwxsJUJwW5mVkwL8dYgEor1JjmYbRDJsQJkW/O8rt0WmXMsoUoVh0h8K
55dG/cT99e+0EDwXhvGw+wt2hS5HBJmsvJfi9m5fWauVElxXBvK4pdbxbEuv66O1Ww5OQK8LcJVl
QSzlNZWtmeDCkG+tiMvbPib1IXZDG8QKdPfv1kxwX9NMx2rh5dPF+DXCfblgEXeS6TNO8n3VRFzQ
EhMzQJWAFJSZm/Epe3UNSQ5HslQieMA8uFQ1CCSw+Zba11l/qmSVZr61H17sKyWEQ2/mOIkDwW6Y
veGl9onWN0Z13ZrfreSfy5vygTGEp9WRTNcIkANUUL8KR55gTqEi6YCNx+zvEmhes+98GoKYOqyO
qIYEua8fZC0wW0u4Fio4gR4QdVndIrAYupcClaT62ZA1N27dyWsRghOwR7dvGgciDPJCk4cWDSNE
CTpZUv8DJtrv9UPXMXqzcNGLIDNoPGbAuYI1jDtjt7yCPBfhpPH0G6HRCgfUlAAP6ZuDFz0pe45q
r0nskS+WaCwYGP/PLxBRaJqqwIAEf3RYKGB1t4lsJbc36/37Qm5UwXCbGb9FNwCJYkagM+IXiiTn
IVNCsPi4dEk+8mUkUeNNCfp2ZKxu2wbxroZg6NSxur7j0ZPr3Nj0kaLNmua+rPAv00Ow7KxmpNZ5
N5kZfRvcm0YG7/jmXS7ttmDXwxIX5cwFgMMS6ABqqN2Dop7teKaSGxqrfSBY+xwxoLlWA/WTZ/d9
HYWrL8naHMOAWMdiKjwjChbM/CoyxtbNy29t1MLlx5KEZS2BlOlETtOeHXrgiwzXCHr9WNogJ7Nw
4fKzgY6cYMADvgKzYAPzXDQrK7JRYv4RceNM08b8AJKjIGgUNg6pyrqNWx3zYIvuBAPAINHfrx06
pxgDrTRukwUky3ObpZJrd0Mu0JjRzQl0B8y+inTiQC1O+5IgmajpvW8BvqKKH9v2Ve8x0//QyWBc
N26uM2nCOc7bKW9ZC2ld1T61mep3se03bhUMWnrIUje4fH1tHOozccKhdgeLKANAE0N3QKK+OrRu
vjfHfdT9+ndyhGPtjG0xVx1SpIqdeYb5MnW4KO2f1vDnndFn+ghGUulNZHQO9CnJ61A/DIpkvfjv
FIwQ33eAwIfkKIaJhO87Bu2UOley0Fz6fa3mVx01JCK2LeBdhOAfIs0Ffx+gHUIljbQQs9hXgE5M
AsMq9pgIb/ZAiVElIrcu4TO1BG+RN2o0NGP821uQPVJ+06/ohr29l+hJAc/lvJsRPde5p+Y+C3s/
f5Cid3LTvrS2ghcpK5c0TZ0ga18py4kV5l9UXRa/Isz1OuBT76OWDk9TWnzrZ3CmKqDZDhm1bB/I
ULJzseHRzhZEiLWdeKzUqMeCJOQlJRgxZN4oGwSVyBDjjnGJ2agCwy+sM/ql7tMrGN21Nsf7y0dP
YrIf+j6arHZcFaqYy7GKD04nMR6ZGoLHcnQ7nxewCYRZ1dyNyotVG9dDo3qXtdh2VP89FR+qEsjb
qFrDtZjio1NfUaocUvtqkFEJSE6fwVdz9fbVWmNIuhFGWOvEU6KjkqZ+Ot6Thu2UTvKUl8kSnEnW
sL4CkBVC31bzSBF72nQ9JWqIwnlkSBzj5i5xbCIbmXXLEJ8pSdmraGNHCYkmN05kBa56jLNKYgpb
swAgdnuXIqzexKlOWwI3P53cAx9IGPaV31/Fe22f36oAsZI9hLbinDOJwhpqWqQNao8yRX7NqyLL
AX1ou/i+9bIAzGES/fip/+ChVuoJrrkpgELnNhCWHluopoTdzj7lJ5lSsr0SvLFjD+6g8U6tonu0
HU8zrybZJSMTIfjaPI9nW1EgQmlR0nkgOkb4j5dP7AdKX7zszrZG8KHzoNj60GG1AHLXoG8d8D3s
ikPXDrvB8ON7Lcx2uZRJUyIWNfTzE9yB1HdpM4itbK32uvYXtZe72WkC2ro75jwqmnEsEv1otT+q
erwajB6IU8neSrQdax2J29peZ37eMJ1jYJr7/MdwoBRt4I0dkf7XUN51aZDLKIq2MhBY53cZggNO
+sIlaY0OCHPsH9OOfpu1vRkfoq+s3E1qBebhxY+tYc9o4WHC4EgiFmaGeot2lsWLM9kLi5/xj4fk
/ecIIaU2OIiReJseLaww1ZX9VCaSLgnZqgpupjUaWvS8IcPJF7+YQdV267YS5/x/eJZ3PfiPWN0E
pFdiM1IhZH5Ij+N1vUsCEozAngo5aqcs7petmuBaSlerrHHGJqIEYqvBOH25fBo378+VkQg+Re3V
ETPtOBVL1HvOdCRK7tfsOJiSe2argeXMGgXPkkVMj3IGRRIA4BYHdqjD7DkGEN6nnp1nogQHk6UY
lrFV3qkwmTe5/mhzyr5K1ke5VXtfixGruLYx9ebgQiOMEnNyFLQf+9ptE0yBcgIfsJRpXmLdYlXX
0MauMHjjZtPYoIwsgsV2gsyQggfxg3h2UA2g0qLF3rExJ8OnB88NvNK1xNUpIUGW+GkFNkB7B/bQ
cG7D9Kuyr3b5XkZD9nEpBZGClSu6OrHeAaQlXhjK4OkPbxjJe+3RTQ+c5oru/hj8VJAo2P1isswt
Eiip122gMj9jpV/0hz88XBAC/nigS+vEBMWRsJK2GulFvmhwD+O3ud5FyZXVPaZ/jOsjSBEWjziz
2eXACwn62qNaMMiS5h9chPB9cancDsB/Pb6fAmmOA4M62XWkPvfSqZgPvk4QJLgI1rPRcRoIMve6
r3igan5hj8qXPtT8ajcd9EcqZSWUiRRchRObDutAvhgYXpX4DgipAeASe1hLEESzkP4lD003RfJR
KlgG5o8/wJ+4M6mzRScBjXdVet1ru8tGt3mYjHcBYqty2xXZTBGEBWDHuUbefJfswHfN0Qp5njz/
IitubtrHSp4QyzQpGUF9CXlRRQPa/T303xtl8dtZcrtLFu7tYl5dvG1t6CamW0gwkO959VqkkhEm
vtei31uvmxCg6INRW1FhcPOLMa7cH6rrBDRXsuX6GEBwM1+tF9dzpYcdDVHuYlY/6ELsDkClFJ9c
T7vh2O4jX9Y5JZUm+CCVqo1ZM0jjkNwYw8YlZYXqd86WK0e8lW2R4IryXI2A6sGXkNRe7DY+m/66
bN0fLkFh8QRn1KkDnVSbG0HTXbUTwNmULKCVvr8sRqaI4IrosICnS4EYo7rL0pfZlagh+77gd8hi
RqAcwEI11X2Sfa9syVmROQGxXJszK+3rBQLydLgpkBFTutKf8/k6af4Z7eQ4LE/AO7+zm3i/dP9Y
zhhE7J/LayjxC2I915iyxM2BARXM6WGmJ8suPdfa9ZMsBfQxu8BtAt4U3AqIXJCAPT9QBfB9gCAJ
XclD+czbYHPHU8LokFFvCZ2rNPOGlz9GyhJkCgZCWiUu7RgwUpr5yPIHJ328vHjbG7hSSrCQ0nV1
Z+Lerg/0U/7ML6bkW3Qojo6ng/oEXKOXBW5a5Ls8sUGpXApUFWyukPOlm/d2/u3y9zetYfV98Zag
TU9zm2+SMgQRQEXjqrvrmzxQa8nZ2nQRK0nCu3eg9tRUwB4KcuVkDn+VxaGW3bGyxRKuCsBq9IzM
FkybXI1aaEtnKflv/HAXrXTgP2B1R2RjzbSMcQGn+FAG7Fvhm4HzxGnH58NiSPZedoJEBuii7JqE
Vlgy5VAf278aP0IAxI+PH3lVACKZL7LxDNkKCjdFCgq/buhgbmPBx+S/TrV0tmDrHbNyC47gFpDB
SM2Zu4UF3fG/kanrw7Bjb5zTQB4OLhu4TCPBI5hK25pdA43K+SnpH2vi/7vvCw6BVeCyLoDWHERO
6o+m6hPrx2UJkoPjChmyQWGZztCoFjD3yxAlXuTsCfgnLgvhy3DBssWyaWqUZTPXWCZdf1atJ8W8
cYE9s6T3SfPMYklIJ9kTV3AFyVBEI1MgrO8O4DzRUkmLiGzFBD9AosmwtQHfTxm6bezbKLf2gyVJ
nciEcCVXvkCdiWnHDoSQ+EaNflZ60Fd/X94UiXN2+U9YiTDbYWmjHiJsM35qmBIuyQSoZ0zYq7Ky
0Mea4vnN6QonPxraWi35zanvLTNUQwADeTFFy8UbDkJg7KFgpMH1GD7s4muP6bDJkwEJ87N/yQoF
31DrivY/pH3Jctw60+wTMYIDOG1JNnvWaFuyNwxb8iEJzvPw9Dehc383DdGN78gbbxzRqQKqCmCh
KrPrKP6Ifr4zR9XpR6SJfm/IW1VUTxFtH5cXal0JinFguRXcy9m5GZ56+fn69okguNRQWL1uWAMC
N80oWoge6lkCO4cA5H0F77eNg1jz704yDHM7VylQwu+aD60iPz5rZ0yZ+N0PUaO/4Paj8gMfiYY+
NiXD/kT74rvpg5TcVbasEMCE7cTfLdcXECzuv5tWJl3RtzJMa+Hzw3QY1NEJ//MTIrd+XLIAD93U
F2DK9ViDT5dup6F05OFVn25L0QAI2/A/uzcmBn+3p4sGVIQq+Bw69N06SBwafKuKk9aclOpzaKBO
OX++7oLXM4jKl7pa2ls1bum4sDQPcryLtN003wSZIBUKLiqQ7fjdsDSlfRqzQ7B8zvflnYlxJ5vx
A8ovg8euxeZ+FBwhItfgMkXaS2Mx9fDEnGnZflGTb50qWLv3T1OcZ3ApYohDZZBnYFSg1osda1vd
RG7lMjUw/Vy0B9XHO+ZnkXaHyEm4rJErlQ6KOKCSbbvXdmDs9qOdehS9Wl4/g6Gu9vuWyXXeRX3D
fNE4zvWpE03hCjyPH5kfbH3UlBCxWxne0FpOGT23841ki2b61o8MXcM7uUbkd5qecT9Wk9UgfIvi
SxMdigLv8uY9XtigvvF0PZjWl+wCxXl5IY162YPqwhtLdW8G86lOUsE1TGQN59ZlCS2fmEGEUuhK
pVd3X0ywNKT2RhXJg4us4bybZmFRlxUWLtTux+IukT50MQajG/r/TMt+O0sWl5fSHP6vnmalxzoq
wZ3wn1vs3wL0AsHlU+QAMidQW/QwMuKM6bkbbKeWdtd3/Q+H3gWFpaKFIcRM6nzAkxMr1f1jTA5T
hzfuerfF25KLJ3lPdMyu57YLIOdnVV60M+lh1lDeaNMpTZ9qUcPpepK5QHB+ZhSjObQdIHIruY2h
uoLy4DGJ86cpHA9hE5ybEsf6IGoyEFnG+VxbNYrVo1XHa9oTbY4035qKoLP6D1n7YhqXP/upok3G
3l0G14But+6neAqOFHyos09MtMKh4dUbvwqchNVJ3h/tv1D5wp7WEigBU2YZqscZWpP7zCk3A/hx
wXsjGvoQuSRfw+utBhPsOdu+E70z/WKbPqVH88zm88tt3Dqil0DBvr19PCxCIMc0cx5nwEuybQGZ
tOahEd3HRfumcvewyLJSo+gQZukJapjyPwbGMvojrmWRZ70MJ9WJNuI36fUkeNk2LoPUSmw0bQvQ
YXZj45SKdIVFv8/ljii1ukBmjzBD+ZIOIRi7X687ngiAyxVaJtc1NKFQH9RONvqCh831319/qAAL
2v9P4yqXKWhfy2mEfmuv90dPAXtrD5H20VX9dtuJH2HYreNaGHEJAgIEcj1EMIfu0YDkxIcazz2G
j3P9L7M6P8gSUYloAdsZ5dHYmr5+xDTBZj60X0LMSMee6Fa3eh1iDHmQudJ1dKf/foiUnTUEdoDP
2bzZQ13GK2OvmRTPkgVEAKuResHRuWtdlXVEVVPgJKl0k0bDTRTIrp2K1F5W3U4HZR3GqDRwlHF+
bWVjC77WFl/PCvXzOdraxPSve96qJQsIzrNDcNKAl6xDRrVuSg2CVq+WiEZdBMH5tmxMEckIrMjp
qRsb9C5/KUQdNiIMzqMlyYw7dQRGXNxV5edgOGqiToP142CxVJxzQcOazBpbqu6g374RqBzMB+OU
nFhfSIMGIsHVTmATX5Es+zEhuQS8ujonEY6b8FyPosY0EQj3MqHoeRfKBhYuTA+DdkcCZxZxmgu8
mK9DNoqOer4FCCLvq+Eoid4jVoNe1yG2Y6Oz6Z2QdNXlspLmCMYhQuECYg2hfSsrN2Ms+mxYz9IL
JGbp4oBWR2uqFIbUHNI9eDHBsT3dju68YWUZUUldiMa2boGmB41iJxGzy5Vd1ihaQOkx8Is9bsP7
/04nyW75b5SLEDwBeTPn3Tg+p7Y1gRacNR8a7eCuTJ385n9rUlt1iQsY79oVHYIuVntWbD9b2YMq
mt1Yj9UFAOfWZT9QOisDe0A8P7O1m3fq/l9iJX1/PYOy9PXuMF1AceWzVk2GGoQD+DwyMidXI8wJ
HRrr3kjKLY0F126Wxq5hcbc3NZ4Da6AMKxs2djbv6kh18tD2KmW6KWo071iF9HrdPuFacl4/dgXE
uBTmh4f+xAj058C1N82zdmDXbqX1RPfgdc9fLCnn+XlaTn3Edq8EMdbsGW6xrY+t8y+gqCVlNQMu
wLgTUOm1lrYQYfHGYN8UYBIK7mny4/oarqaoBQZ3BGqFEjVaAwwS6N8qEp77sn+1Mu0+U0RQotDi
TsImicc5pNitZN6gqVsWNlcwf77mg1yi6AuJmoStV+sNGwIp5H4XonrGJHbFY8jXNwfXoN9zIKVK
FNoTwKZ8K2Esle5NoaQuC5o/GwT50t8xir405aZFMqo9xa/v0IyPJiGUA28I6JyanWiyWmQSly8C
nY6ajYleT6/um/x7gxEu0fz4dR+A+OvvFslmIsl2hVVTgy+z7hci9lHR73MZIVWjvjPYyURSesj1
Cc1vsqDYvQ7BiHkhjoXZQi5irFwLpwBD4V6anKhyqJPN9Yj8Q1a7AHBxopLEBqcHANRt/cIG66kf
noPd4P8rLC8qBK/v+gWOi5qSzJNlRhOiJgbPSrQlOaYe/rugxdsh/gvF4MKlKmpbaycYFe2HjQl2
j/yYOoobunQjHvwRmMSPcagTCYlmskRQolv6BbzAlpBq9D33PmcRFy2mRiW1ybBuvU/vSn/chXt7
a+0kjwpu22wD3meBy9JxMTNVrWYXOpauiQd3tJwwuJWaXRYexuq1xp1fRPe3Xol5o4Z+83CDCyJ8
qeZNl8IyUroptqvd//vs0Tpz6Sb7eTOfS7Fk+Vr2BjeHATp8MK5D8+T31ICPyFCpuwyb5o+o2iWb
yCN3xiPxMz8UkkisXY2WYJyJWYonv3DMUV2qH8r2MCjPCiTHylRwK1q9LyxxmKcubsoosYey1sMo
RjfC5H5Q09oRT/YtP9+K7ntrmWkJxt0X8tigVIpS5hLahgaZP9Wi15a164KhESifI/FZ+rvISkIr
CrsYZzjeWaTgWI7fZB3cRiIi3zWfX+JwwdX3czWZXYLqjLGTDZ+Un9XsNpfudHeWHoz/PG2JUF6i
ca4nzWXXxwUWLsi2srQLx2P5nxXuOAjO4RQ5S8M4A4SVOlS7DXqoawroC9eyHhRWwcNoQc3K5ita
oC8sZGg9Y29I7qlN6VZj4dVh4F8/n1ZhiAIKHQulrHdSPW1jaPqsRLj4IDSTTWDsTLr5OwjuBMwG
08yyERC68Tl6qesHEjnXEVb9a2EEd+gF1Rj3RkOR4vDIquzszeArG7H21Wq4/IIBH8Xv4U9xtyZN
DkMG+kjsm2aSN3p5SuMv1625viVg2/8dZso7S6YaYGJMJaftcTACJxS1oa2mzIUtXEhakoUnhwah
X0hPo+qO6j6U70izG+2H69YoIiQuHPu2tUJJhiOHKrnrW7LtwsFJTPDnEuVMm95Vg9Gfs/Glmqjb
KMOXri835ohRCknZjEl/M2iS37XB7vrfJVplLoTtWUlss4PPNPk/Br2ToNRNWlHiE4Gw/18cGHbS
9/qgYyuLDD2ebbiNSwpWuta9bsvqUbHYTOa4C5jEKDG9OGIzmz7e9fgaMxJbEGKiXWT/v4BAl6dR
DxUskTAmZkqO0ZfOkPkWBnq6QKRbKrKHyxigD6vD1IDLDNb41R7D+1w0/c9+gb+FGYsV4zJGnuaR
TWXsvtI/T9pjqx/BCwUq5FK6ac1csD2CvME3Z2ACLrD0gW0P9FrivR5tlOKpqe+vO4Fgh/gWDamo
Jz2uYVJolK41nEn6PZbvNLqtU8GrhMgeLneYyE9WKsGetvpkSHuzeOmIa9uv1+0RxM7bh9XC43qk
CovW8LgazD+48Ie2E3exwK1FIFwWyLSk7XIdpnT1y4jWjEh3VFWQada9meB0hXS1ZvCs8oPZ0LDs
K/Q+toortbGnharAw1Y/XwxyweAyQJM2XWyPwFDUf3JzU0ISW5E9M4ZiNVi1hk9m/RD+Z9Yzdgla
YHIpoakjM1MgUubZ1jZtjukoWLf1vbnYxGUBu+kwizbDpmz4ZsbQKn5I2s11HxOuG5cHlCmx6RAB
YzKLL6bZ3kqF4YbQqJWS3lH0wBsaa99G8hFK5/51bIFb8JPNLbU7OWoBbTUPw+gW7fNHfp9RduGp
Qn2nkBjbuk3bsMGlaDqMdB/Ggp691TZBdEX/AuBjJyE0LHS8tyRfjIPux4f22FAHFFPZHoI0bng7
QJXx7rpR6z5xwWT/v0gKaTenElWAaUENYqrMjWXQjaZ3oi89dil5fz5ccLh4iiU9QsLG4s2dw8ak
x6MCvdqHejO70Y5REOgfeSBbriYXTVKfQ8itBmI0Du6sxN5Uf6KNqKoqWj8upirwjgxmBRR9rG5K
1X6kerPpglgQVyIYLqzmchrsMcE2NfZjQl+aVnGkUDhQs34O/dokXuCvHOtEMgsYQ1HWkJxmOz5Z
nrId3caHdDaauaZdtctfrnvgehHg4vaEu54HNdTb8xK2oXyDFgrFSc4hMFkLReiJWuiFaNxZW3Q9
iRMFNnaHBpOlzVb9WsIJ8bEG8gPh49yq2+sKKgKmakIChUMbSqnVigwFjvElqdzkAdwEHptSsoNN
dwJ3ry+i4VpNggtA9gct4plmUxgkdoH8O99q5GiR/Ud2awHAJSkQF1qRTFAaGoJwm6fzvTqlJ8j0
/iBpsuuUcR+2qVfLdozr+YAboOyV7UdefozF38AlrbkamigzsaoKlLrsdj+gJmuOomHU1WhYoPAp
awCzr6nBUuURQhjxd/YaST3JTXS38WZXh25E6LZiQWjmE+9S5QKXS1xzrFZT0sI60FgEkCREiTvb
ooo0oV+OjbWJXGY1tyzwuBSm1rRKIJKOVuRI+kmb/InK5afAFl4NV0cxltvGJTEy6tHctvDNRnf+
JSjN3JpR0KiQWRS9wgus4r8RmjnPTXvCZapRPoFthCg/LZEbrn+JX1aO/0LQCjNVQd6DG/WzcQ+L
3GSjNa7kdl8NZ/DqQ/uTdUt9rIC/WMi3HLcIcpJClb0HjSfol14K60QLzDyGAvdnu37FC/mvBdlS
wjxm3m+lOK1zR5rOClo3QwIZtOf2L33w7Wq0sKi35SjvcVX0wixy1OEhK8+hcLZS5BJc2iDNYJUR
BUjdHsrxlObbxBCsmgiCyxldFc7lmGLVzPBB6Q6hFjkQ/RCk4NUP04XbcQmCJiB5rtEO6mVy6SpV
+dhm+kMSa1/rIr3t9GRPKXiysvnJ1vVjFYURql2lT8N0p0k6BEI0z4p+qKqyFfxdgsNO4RJJXk+z
qvYwXrudn9noaubG28bvPPqAONj+rc9w6WTO2jQvE0Sfqf5s7E1GGscQfZKt7ydTRIfoIKiFuPN7
xL01tTVkEct4sjHk0gx3UGJ3BAu3nvEvKNyh3Us5pgFCfLm0vvx2B0ruw/PkE78/S0J64/UbwgWM
O8CLarR7I8XLWBH6mC61RIXQ9c8Y/QLAhZmRqU2hEIQZrvr/Hl7WSfoChS/i17jReaL+PtEecTGn
hcX//+Rs7XMTukH0rUkFj9oiCC7ixqkwwUUJk0YlcmTDGUFLXoviej3jXtaNC5+qSUMjb7AxlXKA
vtLUfrfodqyg82Bs+0BUqFm/3VzQuOiRIUqkQ6wErTrVXusdFbM61nynibpaBCvHEzRU1NKiocfK
5RiIJXea5SqxoHq2fqW/OBwvIYNB1TzJYywcZnOfNY+xZhJn/id8k8YQPTcL1o0Xk2HcWJCbBFhb
3uOjxokjzLUbT9OcCtK8aOW4pID3VxIMMTZIKW8z+x/a+K0qmpQQYXC5IEJXbzTawEAlzUm7m0i3
oE4l+PYXgbD/X5ztUawaMsZOMAku7xX72OJjUvtbF+ByQEWlsc3Y/WE4MDqs+Vhu9C3rn0i8wRG5
wGoLCtTr/u9U4DkajNAsCgwWYNkUsL69Uc3hu6AYIB8PEUioWz6JPiRFa8jlBmkq2z5kZbWIvGYd
3slzX1W+Xz+G1jEs1TYgSm2CbfD3fZL7mCiBirblICYumCLDeXSEDfjrp88FhDMEpIZ23EcAidXs
YJSVb04iCg2RHVxmm6xQCccCEMQsoVAhu1qMKvGn64u1ngZ+2cGXSubUwpM5WyylLb7VRoVPNa3+
2XbRS0wlwf1AYBBfIMnVbIa4G7Bwg1OM+1TeSZ3AnD8c2hd7uItOkWDNZAqMFjOCMAZDWv0PeyMl
jvRNAZ9K9RgLaxUiu7gMl/Vhk2QJMEvrNtd3SvFFKHcgtIvLcGHUxaERoLhEzlGByiM7HprBDXzz
bN2yN2379WOxellKZvYi3+lWqPZdC7Nk01OlvW25lmj4Q+R9XLpT8MLb1yasivTG6TAKhlJBXWxN
8pHqsH4xhUsJqkSSLIL2kGfb55rs7flsiHga2U+8/868QHAJoY6kiiQSM6WsvEK/sZufJOy8PHHi
7PV6zIr8jUsMeaiiNkYBJUEWONDlDQHtelLM/nWYPxwPv0x6N2RkqtSw2GjGqDjaLTuPxp31qT3Y
32T/fyl1iJxc5yqoZh+2ev/vgAtjy0Ojt7KxvHmbgHaLUS/Fijt/vW6kYNt0Ll90RqePKns3aIb+
cZx+mqWWO6FcnfPG9Ege7K/D/aF2dFlTLleEktIbPXsbab3ZDw7a0dhrW+JXt+IPJIGb6FzKsPWo
mKgGp6fhd1tys8hybO3puj0iDC5HdF1qSiRlGOaP3jj047eJiJ6T2JJciSydSxKxFMplHwCDnM23
safIt8E18SZ3S+9Bf9IIzimhH3LpAnUPxZAabJL1eX6pwcALNggf4k26kzrNvrrFEeL+3Tpy2SMJ
MqmSZdgoz+dIQxsAxVSFoKbD9vvaOnJpQ57TyJgttJmH0c85BW2aoDFN5Nt882+azmjoYnNW6YmV
RYttNjjxfvAYgzCZBZvE/tor1vAtiqFpU23MsWKGXtxkiQ6Zb8Ntu2Qfx9NJMvvHQqO3RiaaqBcs
osHlCymrijDpGGxxTIsbVdl8wBGg8Q0mGvRevtNT0vKwCDrW0yynP8fXzvxu/Wfye/Y6v0Dgwkmx
OtksBiCY7VYzzpXUupotUuRhP/JudxYgXASpYTGbOWvQb4fHIdlkauxQkBZ96FxfwHBho5tJmJoj
YPrwe2ofVBTky0FQM1n/LEeZGmedinEAk0vZitl1czHgpU1hdaBuG+y1G8juTmglLLf63YfKQAs4
Lm1XrWJGso6PsoLu7Gqr9F4tnPZeTakLDC5tVxLaqEgDk9gUYepBbCHb1jtlyyiKUWb9HyilWFy8
d4jLInJeh5EjFa9dQKR7HOz3INdxRzd6ID6T/fzY4+jCPs79wqrqy6xAJqJ762CCGz48twfjdnaV
DSZqRN/Rq4fgAo3zwqyAeF3M7v9zuA2CXW96eSHIratpZwHB5e4KD9rSxJoAqgi0bJaXlYKDfP3M
uyDwBS7JytVCCeF2xjem91j60o25URXHPPcbtmqvPRVkcFFg8fWu0ICY19DBqGYzeuzRKfxpu+3G
PoAneysSFhesIF/vsuhklw37gGqhSBPtUmV3PXGzTb7i4BaXJbLS6sw+QGWDWrvAzPyxd+s2cvIp
93rpUf0Qs7SBlCQT3UZe4j+m5zaQSVHB6UY/2KrEkTLH8th7bujm90niRqI0uJ4zLoDcyUfScSp1
9oHTbNjpzsRUsVuHzoMc2i5wRfu1Op6yNJBb0HBslUQbYGBtOyZ6KnJ884aJk/w09joaHQKnbxxx
K/cf4uBiJpd+A3Q6pEMD2MEdNuqmP7FWh8ijTzNoZcKXcivSGFn/zDJBEyfreJwx+NdXApWY2YIq
vRd8Hl+MA2OVMW9KpoZ9n9wRDABed9TVbLWA4/YxlfR8KAbMXIzzXTAerOnGEn0LC03i9i7K8PTf
KcCwzmrtaD7jN0tClDID9H+Vn8U8cav3jYVR3K7FsIdSije0oqxdvT0Sa182/9iJoAS8nrJMnZgo
m2qWbXJ5WB8mOrUl6rP1y/QmpJVtjZP5TcX0Ur4tBHdBdkq9SykXMD4ltzaIrrIYYGqL4J6gCnUT
D7sODYjE/HTdKf6wY78M43NxLA+6lGTAsj7XJ8Uzj/EBi3nS/mEde+Jv03XTQBem6mAM1wh3AaG2
Hsd4UYETyl9o55Dmq2Z76XQwBAX11axvqRqxiK1AZY1zRIu2Fik6POXmMpTi8JT9oay4AOAcT+ky
yH9D/R3TOL560KAnEHyqbS/bu9VdtHkU1eRW/XwBx63bqKPLrJbh561tu2HodBn0YArXoM/X/UG0
btx1zSDJQDv2Jp2VD1n/qe5L9zrA6nG5MIS7oSkWZh0DGRuTqq90vpnK0wih2Cr5NMZ71Lmvg62m
vAUY+2MWlcyxpbkUTqybIf8aF98Da3JC0avDegQtQLjU0OZxk7YNs+h5BIeSusGXAjrkLMVhdGRi
xuv1XHQB5LnIZGqroTVijwbXfGGztsYn1q7TuuQonk5dP44XaFxtLghsTZtqoEnHDqOi2CsXrOj7
cjP5pXODVxZfRFK++oW/QOQOqjAZtCIPsaBxcFcophOpX9rk2e5sF5J/rho5Fa0EjrK+puDRAnWT
oqE3iHNLXQ0qTB8BE7WmR3YLDjctk/VhM9nRocoEV+BVx1zAcY6J04RYWQC4QL5XOtwW6T7VHq87
/7pjLkA4x0whdC6PDKT1y1OIqmrgkU+Vh3dFPBukrv6ho+SCx/tlQUNFKijwBreOnXgXHxK3zJzm
Gb236LzV98Ih7dWsuEDkfDO261qbJfhmoMlOAI1JC7fS8hRQQbYX4fAeqaMSkJSwbGxsJ+tOZvNP
Uk1un4mKWwK/4Eny7K6M5a4CUF7e119b7Zsh4m1dS/BQVjJlS1Vt+53yaEZisLcQTFJJ0UMz3lRk
d93r1g745e9z52Ibh7llVPh9UmvOrLzOjSf12WH8psqfryOtrdUSif3/Irk3nSS3VYerRCLvRvMr
6bZJ8nwdQmQMdxp206QEYQNjBho4muQl5pe0MZ0WFJPpw3Uo0b5wCSiy5JCGrQQp2M52ElptgkqU
5ETWcEmnlIK5LyMsWBUrmJ+sj4VpbeJm3GQtRWGrEpQuRPvDpZ82sE2iTli8ivgUPaTyJ/0jU9cX
F3gnLjr1PaFqjUVLrdtZ9ez8C/1Ipl5C8CmmmVUtayDRq4AJD3odvtF45CMDYUsQLr9ExBylJsRS
KfZtlT1UIuaA1eNtCaD9Hitq04y23LG9+MeG9KviUK/8QXBp6G/En9Jr2XIJxqWAtDKSJFGZNWT0
dP2lC3aFOW8V0QHH/JX/TFricAlAU1Ktoug5A/90uFETz05+NnnokuZYNPuR/vibACU8Bzq+a4M+
zuBrtZH6TMBWqVrvOoRo4bgcQOwuJCpaXD0lPo2ZHwQPfXA3Gd+uo1yPSyJzaYBMs2RbGZZNpXvw
STqTupnGv8pmmJ743d+srFG6nGGQcY+7TZjeX7fherYkfHO8ikF41JXx+5aku6li73BL9f8Oggt8
W+vtoQ4Q+K1BzkGonCezFuy3wIHfonZxgqWNkqSpxuS/+yfJ/KEVB7x5usPsqFm+NUZBL4Rozbgc
EFGojmPaS/ey4LGfz7GI+k7gV28FtoU1qloaSoxmFQ/jzGH0OZAdPRMcKatX2kXIv32sLDAUCZIA
YQAb2pd8DxGTHQFzAJolLSdAAwkmFYigjiDKnG9yzwtEc7LNtGKZMzrZj8ZB20UeSNRSfBiw181e
NBkutJDLAUNi2rmkAC/4PLk1BAIi70WFAhXYEf4HBY7VqudyQblkMExlXegNFhS0KA8xij89aK2f
1NsB1d3Et18FHn/9CkIULi8YfT0ncESUF7LY0W2/rZ6MoXLdWBV1nwq8nf8YadsQxKxs3wh9UotP
rYiRQBC7PEV3GUTWrIdYuMS+ifqn1KSOVUdeFn9u582gfaQXYrFPPEN31eoQTJWxcJrTe2fVjdzw
kB8nEILHHr6srqc+kdPznyE9uHmHjoXZSF5LeiMFt6TfBeFnNTbdwf6h4alQBU1UvK17gaGibWP/
vwg3fS7QlcPuDnKBqY/hSRG+6rI0d+XWwOssU2qqakWBUD63HtNpDTel5cfu2wilDyIL6ZNgNUWI
3FfEgHKFicyre8a59+hdt0UbdHDS7+O7wqMb25tFk8PC/eOTCLUUcOwAMdqzRshxh0dQJ3BUhz26
du51+0RbxqWQrIxVUkDAzANB/oFWgZcEpnMdQnC08NRHJu36wMYoi2cY/W5SLTei+oEkosY3wf1L
4+h8GkMyStCYsvsXcZLgi1K+5NZxSgSXl/WkC3UlQjCFb5p8C4tWVEmrBgZOMVTA0X5N8PKTudLP
dqfe/ks1KnprWt0jFbriMqruhsIvYNgaqR7pNtTSysQvU8PpytG7vkfrTnfB4Fevr/uiyUJgjKNv
3TMyNLDE7sZpN25yqGgYgivmqk8s4Lj72VgHhLQS4CrdN/pPJPWp/pEb0wJC/T0ZBWWcKcpg6d6U
HcJuOw47wZKtZoYFAPv/RbaLSKVnbQGA1q9P4x6ceL7yUEGMLdq1W/2ryAtES8a8ZAFX5TNORcnU
8cH0w7Rfeqt06+hRYBNblHf5dWET+yMWIAOBa4Uz9qX1Z/D8ddvoNjiFe9WHYlkrHGUQOLbG5VYr
7ojZY7bJG6DuZVTPaf+3bs3lUq1Ik0ZnSaGqHfbkjr7yozZDp1zaGrvYrwQvjaI94rLpmGtTZ9Vw
CVOtjmQs3Ykau0zRBNEjWjfuImZGpKBqhXXTo3EbtYM/KtLmuicILOEnDJQSWg+JBYhIey3Ge614
7aft30FwOaDE0wTVbED0kVcrn23DiUWMtusX8os/Ey4JKCMari0Wo+GXyWVDoYEXnMpN58kenrTP
H2kINRdwfEoATcY8GmzV0lM8gP/AbSaRS6+ecwsM5hyLEJXKUZXUHid2aUP1jHV3x+O2dSAQ7LTQ
xgg2qsP+HQTnHvOpK5mBf/u1zLmCzBJWMqkiZ4zL7TyQDSR34SCJTy28txSTG9WhwEkErk64FKFI
mNeR2bmU1s8duSlDgVkiP+cSRDrrpjawiJWbU1H6AzJ36X/Az4lsGrJMDNM2uGilSQSCg1bHV1o9
vFbTZ7XPPuehSNFr1S0uKCZ3/bHHtANRJlAilKBl6TEnmTtNT/lHGInNBQ4XtdkMsfqaAqcyZIeW
h2CuN1Us4qdb3fYFChe35VgOeTgxawx1Rwrbb+xYEEgiCC5WB2JJFVoAdE9NH6vy3IseQkUbwvAX
cdr17axmNUzIWvtWQrBC1WZTUfsmUCNBZWXViRerxf5/ATU3am/3bE9665ZSJ83287y57sTr116C
j37IxWO4jJ/P07uq6PGNizPHYcpdxFU/Z6A8x6irq3xpHsVv1+tGXQC5s1Sv8RiJIiTyXDO5SnSk
au4F9EOxeQHhYjNUDHmOWNQk3XeT3Ko6dVTRISQwhD9KpTTLMd3GLm7d7GDsvUPTn9EJxgTWT7rL
/vCdhc1g465BsFzBZ6q+TdAVWxTx72dcfDati9ELQfys+/evpeOP1nA2ItqA4+FNjXxAS/08qbaj
J3rtQrNLUMlbD9YLGBesdU+KQQUzmqehj9s4ah+ZsoD8wP95N+GCVZ/MeNQlrJ5ENml7U1uCCF1l
plsCcCGqGUGgKDMMkA/xTtlJbotWdDYdJcrPom1h/7/IBVJmlk1vwxIbZMZVRZ26PMRR7sTG6/WM
INoS7uRMLIpu1ghARrKNGj8TtSOKwoaLf9lu2gTSTHiyCQ7xfJjyr9NHiBWWm8JFvypngR5QQCj2
cBzixsmH8BDKinN9pQSW8BN5ddHRro2x9wqokgMTc0KxY4peUwX7zk/hqRL0VvB4r4Nr6CAZ27DM
nSE8ykT0pCpKNPzsHcYcBnTAwJrxBSOzu+4MbTZX/1Zj0NRhnSKpiCZAiMgFf9eERZGMMG3AdRoK
jqUPf5Zc081TJ70ZPqk7obiHwLn5KTzLokqeVTAy/EIOkas4/Y/eGSDuobi4ZPu2UILurXj+7n59
yUA6nyDMttMznfnibf8su9Om9UgEOhbVxQp/0zd65M7/yM/NSfVUYc2Yxeo1cC5p6E1hJTU7ogI9
8fuwdHot82hjOFmh+rJRuH8XEFzqyCHdrM0sGdrzsR9PiXmbiLLHaucbiAQMTbFtQkxeXNuOwmTs
TAUfDjFOQ7JRjpEXu/p2q94Wex17OFNHUBFaj/MLJLeKyIVJY04qzKKnhB4bayt3gqLWH2LhgsEt
HS2hhl41wAi/gKHKOOTQTwV/yqt6O27Gm4+e8hc8Lgt3GYpBtCHAG6BxVN2FKurQ841S+NddYj3g
LjhcKk6zLtdKCziS/mAXL+hpuf777O987+G/fp9/c47QftsRW9O9OVB/hhF018JxZ6ilZ/X9NqFN
6Ui2LfAHkQ/yMwJopCa5YsIo5VY+1Ptma+2DU+UZtw4BvaQtnKBaDWNdkdlXpqWBHpA7+/VmSKYA
VzI1/5lm5yhIt/W3MI0cpf16fTlXXX2BxLZzccvI28DKQIWOwx+yJ6ahukNaunH8oZNzAcMlRaWi
mWVD6MAbjR+0vtXk+9Z+vm7J6rkJZXJZs4mKoj73PdvneReUCV6UivxGlTYp0kVru5pIk3P9ArjA
4b5o50HrJjQ+YAZhutNLtNU9ps0TDXoXTOVG9xrlr40oWaxv0sU0zh2ombRmy0wzQdsIlTLwaOii
zw72Z7+Lq4VZnCNEaNVvQvRxgHVt9Bhpq/G1q7zkrWKcbs2PMNFituLXbnEOIXUpTmYbcEVdu1lq
bobUcnRMbV13ivWVA723jfkD2+ID17DxFGIwzZGhTp3JQN859PI+wiBn6hcQziPYwLBexwChwb43
7svgphlE03oiQzgXIF1SlXaLkZ5BPcQKhXjYqf2QGCjepTRTZ6pbeKP6PRkY5qQVEet8whj8nLjK
fO5F7GSrUbqA4I6hkFpDm84seiLou4eHej7XneYkuqBXeP18XQBx55Bu22klsT6bEqSa5T73qQeL
GG0B0zqyP0Qft1i7d9NCZZXSZGJ4w1MeHtFZ7kwizSh+8ZAgLZX9oxFFJSqv0Wn1daaQRhn9tom8
8vX/kXZdTXLbzPYXsYoEGF8ZZ2ZHu9pVXL2wZAXmnPnr78HKn8XB8A68ctkPrlJ5Wg02Gh3Pqa3J
bsKnKRN0/3lb+yUGBFEWxc61znOvWVoDerdRm/2qsJfhOHxvRTyWV1+HF8GZQU+IGaqWik5OZrPO
qybbsa+6y4P5jhEJSpItQlnl45IXiTg1TcMCviJfDRxkiwk4YTRFYzOItaDq3Nue5qrx+iKA4rFW
0E5WCOVu6FgRqSzLEaxakcv21McDfdLfmQ9SwLYzROrsfSPwXIOrVUfwcUURNSwZVZK6nP1oBDxz
PzpNl+DCiq6rSAzn2mhZF0AmL2Y/6aidmKUDe7lL+1D0+rDD2b4+7PC26nCH17VjaA4l1DHfVF8B
+BEkQXnIzuo3tuSfO9Ffgo+1J88Av5aiqcAvuKIXRLW4VoumxU1yZYc1yZFlFwGjDKNentnTQbSk
fhU2yBrAP6mqwvg05DJ82bVoVYuEYaj76ZGiHZsFbN0fj5EjWjC9ClZfJGF/hhIFsdAVYMJSdKaa
d6buz2C+Vb0OuE5oK60OdfQ7VkFM3OlAngQHygzh8gNCvY1QLnygy1gm8cKEojk7vUk8fbLzu957
AessbUCo/YlAABpg3JxoKpifL9+qWe3wllNV95WHzosObNtL/U6D8r7C9vqrGWlfzhQmqiiWQZWr
Rca8NyI9WhhHWpCA91m6byRbCUaMVCyH4pMQAufa0eM0N+K40wzhp1rETrqfJJ+wZmgB9D0kP7te
CLWz+9k2gtj934b/Rj3pUQJBGgbaGDJ5hL567dFThYVa4RTn9a3TwZqGOWFKLajH527m2mIHe5p/
SaM+pucesyC3ddsKqBefhDgUInlcSrB2VNOkcdH9+NyfsX6KeXvLwTrZjPV14sKxqK9/BC41ZOe9
Oc9mkZO8ylYdfkXxFTf1+0/pp95mGA7xqQudP7gE2wNlB7ARN1T12rQlFOxBlJwcSjdFDUF+sEBI
j1EfQebNIib+im+FcUbZFyvF1C90Y2xuXdCDK7U7pifRju31k4MjxKw62FFUDVebM0nNSjoTXGu6
b35trTvjKxWOL7PPfqXIRgK7fZtTW1t4fwmM3b+N/lQeGKaamCzyqtvGHMdWG85NpeCpMc21133a
eizQaX6kn7TFgTtmgwuSe/f9T0xioxwXWWmm1DdmOP4yCYwtOOExCwBmEJSIQoSoFHv+w9RNlb1o
mqXyRO65VVEti2vd179kHxmLbuRlDmk9trApH1phBXlHHigRqaXppqlZV68oXoMI872V7oPfjPG/
QLnJXh4GNz6wOCH56/Zp7pi8orAlPdOkGNvj6zAF7WolWQvdJ0EYDEGBR7s5EmGrZyccBu7ERg53
tZRmCYtszBAcnGfrpecHP2xja3M+WUF9ElcD9yUiH6a6AZir6+dTarVML3GQA5BuGcJa5RheclQQ
JWCB0xF6qh1XrCgbeZxZDhbJ8baWui8dAABzWA9AUUAdHjk/qA0wDWvf/nAvCwHcHb+Qx6V/VFoH
wFJDvxYgS4xCHvPFf41/SZ0N9GA83JW7HNrKF1rojveCXFUDTwvyM3iwS9/SzJOiRTrklqpjkvuk
d0YpuK2bSATnvkg4qGEDbhZfSlDSOOeRXZeCLqdIBOe1Zpmaea5ABOCO6PCxeKbk0+uVQCqr4Bob
CprL3Mu1mplSdgpuFiXIYQ/ACJZF+B17vlfBmLqsQw5Aevh0uSRtnI5AdvGjr2zOATPmp2+qTU/T
OXJqbKmIhsZ2L9VG4JU3pCZoiBsIlA7LT+IpQBCvD0kC4i3dr4PQee0uER6XrYIWF9+gLEwbqYO8
FQGUdG5FLeidnPZSAHPHm5eyUED7IGNQ2ZfujHe/3Ht7iBe8JhUeS9FgrFAcZxRm3acgdoG4HChl
xZf0oT5YM0AfJ5et/0/l4bYNMp/D+4jt5+K8bj0nCaDlIC6dsbIkHZL4w2h6SuPPkpc0glu7axwq
CLfBy6ZYGL3hPFJLrKpMVfh49XHqz/OZHpKgXmz5M2EUDeRguZ0gq967xRhuB2OUoeu6xfuith5m
8KfHeJzlU//dbE8Abbh9gvtKIcRRVDCZyyoP2JCoo0aiEtc4+ogRRlyx9QBQCpSN/PiJ5UaZaAdh
10ZQ7/hHIveQGGFWqmoNiROmU7CahYHwuyQw0dP6zNhBRNn0XgQA3SghqLqBKpK7YgnR8yUGhbEv
n6hf+uNh8JG2C/vUzNR4U9yK4S5aM6NHnfUJPhWG9Mv7TlQu2v19WAGVgWkp63z1iwxdCo4hqFGn
vrYC+FtwlXZNbfP73JuUjsXfX6Vvjn1oD+M7S5Rb7aqAbyCjhkcMyq9rKLlS68sMFcpBsa2a2mn1
dNuad5XYSOA+Qi/nHfgFIIE2B2sIqPVWESbc7OXkPjSgRYH5j4E0cH3wd7KuwmmxYkPzO2/9XL4P
v+hB8UQP+rN+zO/0d6pfR7byMfNFH+iFNedKMHDVLEoQPSv88dVyO+ZSD8HyoxpEh8KLH3IXUWYF
Zj7TZgwHkrscsZnkJ7LAS+ycK2FM6bpGVIpnmIsmIjJFal9poKI079Wv5fw01O7tL7fnh8DiqqEm
risaNfjNmhQIoXPdyJq/BPF7Nh6OqRIv9HtPdscAPWKRPGYK/GmiNyur4Fk1Ad/BqTTGSZepxaSh
3KX4BbB2owCYwbOjOKVXBrVwH1Ukj/N6aU313Jogr/EmT/ZyP3T19xPeDSDPH0Xt7p3qEzEwbGHK
+FwELgPKb179fKgaJZZnDWHFSf+apJErE+xdEIFZ7LlyYsrEYkU8gOLy2ZWEFsfQVqP28tznfvZh
fepPqo0cxJOOtWitf9dGtuKYg9moJVmruYYjxKVHzc+88O1geKAh88Cf6E4yQA5HIRPm3mfbiuRO
cs6sPEtaiGQQm9197oZH88zKXblnpbYwydoRh86DxoDxMKBOdM5KGimriZkVEHdiIFG5L3klqjT/
cmlZJI0LaLSm17uSlvh8v/YXGKnh8lZ9N4KI7/WMlIh1UXg1VDQncc1Rsr/8evOsrFWR1fh6BPuH
5/C19DL873MvGBB5hn7NWs0n1bf2Wa8e29J7vZO6UIFzGopSysucQwU5GFCyzv3YX55Hp7QZR6nl
Wu8F8nY/0ObIOHOoNFpMfQ15vct4WOGmnCIYUVFgpSBRdZDdHs4jXijHWQNRJs1oJpyf0h+N5JPV
fBFoIxDAJ1dLl3QpQHg1n74bvPxtZzMIVPk7g0D92w3+yfkRFKzRRUaeiiLJpcnFhpqDIT7W/Kp9
GdBitS3NS3+yJbrIrwQh1J5+RNHQOCQ6wMf5/iFQu6DhEqp+Vd1l3SkWoU6zC8J/IKKCXZpifQWd
DC65yiKzmEGyqvnhdNC6n2Pp5apo22PPpYP8+7cQpuTGx6pml45GDQ80+ounA7q1BCIYe4bP8iF3
TGE4tXtoQIvTIZMgvOCsDog9falmKXsXw4C6VSBTmxwZpA6SASd6t74VrU/tPSOU/BbJDwFrc48O
UZRpSPI1QFHUfhGY5xCo3b/M0C0Eq4gvMypXH85AxmiaqmEafAqyTIDhLYaKPSJhwApZZY9Io8H8
aB30wgrrTqGOImP8RxpzKpsvmGt5a1QtvLp1UBm/6oTGGuCMC4/pJ6P0KQJc3z/QjUTOMCVQjmjp
AonhDJ6T+jgF62G9j876O9ln3MbCqoZIRc5IE6K1UkggcHKUzwTBlAQin/8VkSM3+yTwXDvyMBxE
TIKOhspK85dHKidDNy3Fovq66k/e6mLsGUfaPec/Afr1/C8U3HH8FwI5x1+qa2wMKQR23uLFTnZC
t/mRoa+3KELJgrbQzhU0ZTS1kdQQBaMIvHZxTVuwMuAKTscpdmPRPLzo9zll2raWjFyTcHpAMIJf
JP7rPw9iNIKEDH5X0XUuskj6LDYi2WKnxZC110P9yXKmz5PLhuDjYP0ukLer0EYeF2m0IWamAdCn
oY8WHaoTG/vVHhnJnIxpAFHPdcfrm5g7ALI1MdC35sMmNTesdhoL1ZeqN+ZXa3mj/bitzk6ygBdS
QztXhnfCXtKlcUcYsFPVUcJMA0FKW62BrgznVqfO1IksYc9TmBTkPdSw0C25SkwGNdfqdg4pivph
YBxSXNw1GPwBKDnseUkEF3fvQ2HgCujubHsZT8ylaoapzBFd4OlHeib1YyIa52L/P+fYTQTrsqVT
8LpT/tvUQzVXNUkQD76sEtUHBiRTCwlu93oheDYsC5NJKDiofJ5F6zpbl56o2C63ezcpA1SykInk
AK7B+DJYdXLQDVYgzxYmJGxXlddwK5md8OYxUduxnFV4RYQDJibcx0ML8vHW7oVluj3TwPwwShvE
RAwl82ZIrXYhGCGCgz21Z5besQntBZQTbNpPj2zdu232e6/yhUDuFlNjCWmD4Su/VlwVUUAVpH8V
g8N4G4EaJpK284RcSOOc7BRhK4hoUC9Z7M5jnc8KjCExtsOR3VWudBQWWtm95T7dhUTO7ZI61SSa
Qj+teG6fh+Vt8tq9XWRckGCZBMsdaLDKXGm1yykejr6DTi0YpbxemG/tPIMXArhQZgGoRzlNPXzf
QQ9YO0Zy6JviKLusyiXqNu2elyEriN5N+Au+aELHeVxTGdpk7eA0yPat7w39ITC6HY+EaT8MR5oK
VeE2uFBJn/JKRz9G9ePj6MoekEpc9W19mJ30idi1kwfrO4HEvTPEwjv2LVSCGT3ed4R61y3dQqif
fGQTJg0Ka70df6VO4SbC3alr9XCAGCcAnQYUvGJfMvR5jusoor6UOQ1wmZZvAm2uP5IBwg4FGwJ4
5/FacSY3a+YMziKZadNiYiZ6mZgx3bca7hFjF0eTzhOIZD95eY8gEpVCXTGR111V3hclNopWXym2
sbz4LfjTUSWZIhe0XE/y4T9L47xSmvU52AmhoPlG8RlJpUox7cQqatMhEbn33dPcqMY5pVwuxlnP
oFqsROBEcAvgJ6bH2+e3J4O9+JoCozcx0nj5gsSKVYWyWeDFqt+P6hdiBunrQyQ2efFbBOcm1LRK
pJxARFZ+TyIQZaV281pQB8YtYrGBBDR58B98u7sZFhQvZon4kvxzaZx1WPz2S5+KgKuvLxCQXFjx
Dx1vHdkw90VoHY1SFq6K3ycfWuN9LkLjvP4aJqr4uJiKhZItSgmXXyNK0slY1FnxLfJdr38uU+aE
c2Tf/uR7SmyFsD/fBA2ZCvq9floU36CeGTljLxhu2ClSXGrBtNwIaJs8LHodWmQfu49s2DgHCO/q
xAfzLvZEV1J0ZNyNrI2yrmYLwqbhQ1LYwF9uRMMuIhHcV6/NqJfLDAem4R4u2Ekeq8RN59duVMiI
VbffhYsI0HaJZFSQFJ9Yo62bZ02/K8P3Rj46vfIh1wNa/mj0n/lUOHn0qE+Cr3adZ1xK54LxxFrz
OkEV2E/0wlmXc1nejy34iKzn29a3Mz69FQSsl0vr0Kquq1eNqfnIqqadUz6A8dKJMBvV2uTAJitF
w+HsA12+EZciOSeXr3RUzBoi03hwW9n0iwmhebXaUpp9VLVUcJQ7CcGlPM7jdcuQAlwAZ0mC+jx9
rBA5IJVqwG7mVscOkKrkILnmkyiKvX2xdZnzHqiu51HPPiFRP494cIf8P3kOdOcuP10UpjFQYiFA
iwY3SzF9o5iiahw7m1vfinMeVZWUlRHhW/WN+0LZ7uvP9I2KlvRLWV00E3P7biOMuFRpLpHAxyFU
Mmt/RGedfk0l3blt8iIZnP/oEqMHiR5UouOnLrOxOm6HolmbXaeLnF3RNHS96VXjO0FjOpfrlfhq
7v5vUHRhg6KoSr1p7kRVqT13YbAnCoUp1KV47NRYkaR8GShBD3Ns/KnMK2dV2vOk9AVa7ONr0TeZ
bwSYksXCFB2T7ZxpNzGWmaZlIn4zTuG7GItn574uRC2Q61jyUgpn32liKHGozOTvSnDqY82wcQf3
ZbpMFEvsWcVWJc7QB6scwe06Ej8kXXwmIcEoY52Zd8jqXrulyU7PBOQQ+nqKjPkozrcrcklJXEJU
HpV233j63Nr14N628j2LQAhuYvyFtSj42KUcukXtmgH6dIYTT36RANZtchIRYfKel9vK4T5SmA5T
Xsgd8WOJPBJwbyzU9P+bKtynkYo0jiTaE3+igPfunL5OvOxbIX/9b2I436OmeTyYHcQk9b2hoOY2
nDKttiuROnuWtj0xzv+0cmwRquDLkOhxLWcsN4MTZRU4uZ2CDYxs8/258KVf1qbKR2iT94F6Il50
kp/jBfxJrI8iHBBhF55/JtCuQbivomENlNlLvz0q6IyHRQP/ox/YHhZoDH3TTQuvXDBy8G8a5Lse
diuSe9XB9EakRYPIgs3GU+yCoD961MAWX7li/qvdj7ZRkPN4yWx0nTy2xMfOKyA/wcui2cm32wbI
PsmtQ+Su0hqtWjpa0KjPyNe+eiBJbhsV9Uj9vk56V1Re2VUJxILUBL8DMhzODvW+kZJSLYlvtmf1
a6KfYxHtmkgCZ4NaOZNxYVAsI+au+iiw5MUtRRDAIiGcN+3KSSsSC2qQhtoqRkDizFVFd3bXy/0+
K74Lqg99LYczhIxz+1TGxpu5ebr98QVq8DhILTa4k1CChLV4UBt7me8X4fjq3oOKsoLOXh+sZfLj
q2lmlEqSsWfbG9CYY1Vx+R3bnsoDSeCzdyrU8D8WQeEOpS1MATN9N1nnXKOzmjCnLQc6Ni4whOlg
4g95J+txWq4o2N5xB9jgVi1WM0FDGjt+l/Iw7jcsoVIQHwSu5ZmFXBV2atfFYTug4vmc67t6KY57
LDo9U/K8y+EPSNh6Q7IeW+3rOhvnKp9ju9bje1VLDrdNhP3mpX+ATDYKLKM9hwlnztKLrqdxg61U
Hws8NgWt4CBHdj4QxxANn14b41YSummXh2kZqVEAslnx2/hJ7yt7We9lEYXh7gn+ow0qoZcy1LLX
egbN6PfKj/Y5NGZ7We4L8qkmvtW8loYehXccHdVQ22UhEd+1NddxBDRUqPhr9DWyADD3LMve7a+z
f2a/RXDOblKtAs4aIpblqMpvOhQnXu+xmRY4KsyeY9mXn6ZVpRSZRklRj2oO8BFK+bGdXz1EfymC
s+s00dVw6mBjFm0/6bH+XjKRwKAp+CeH9VsT7u0hwOCJIwuaNLr+YQYqglqrg10shuDKsCtxdWVA
+QowLR0dR35QNp5NY6m0CF5ofSOlJbj6jhI27TPMC+q1TRRkSe9ua8b+5lcSUWq38A9ac3xnrgvL
LJVLmIE5DnaSv1vCb6Q0nS62p/j9bVE7Gz/YrECTm+2Fw9ny9jBnM5ETGW9GemTkHI0Tu+aRvI0k
DMzgpUURXK4DgczrgsClTM5AkngN47CHn2XMnL9W+9f7wWWso4kvwqLdu1NYRYCxa1iQ1Xme4FKR
0QPP4WVD+lnPPLlt7Pa1ZPfMNWxlcHFkTaQ6yysoZJkPffJ+Fg2i7Zkg/v7sUcIizNUkpzb1WSWx
A2PzD6WfoYPfHcWbG3uPA8EpYZIOh3W1L7BM4KWMUwtFtaI4GIMTWasDvntYnX3bAq5DIQt40BhK
wLWyLMwJcn571uaV9Cze6g3HGqd3WfH6fbwLEfziPOip+qqmEJHDic6FYxBAxa3ubT12b49qWkiN
MdOOkR7OB81d36ttk/4qL5RoHplHeq9iPV/3M787EFGhfyclw+w3Bs0x2mtguYbvisz6YuShpSsI
ibA9xOITcuhwc1j81SaCi7rjhzA0gvUDPBT4UHwnqclVAFEjDPT1Gt71B5XyYwvuniaYQk3w8u1Y
BERZhq5iIIEVoS4tItdCSwbcnuKHK7hJabT6GTYynNufa8cVMOQSnBsWKJFkcglYhMnyFBMR0KdF
p+TYpOekF4x27cSsGLTZyGCKbmLWbtVHPc3x+Klv2MRyFxSO7kZH5kzR//X/YIHSQo8MgypY+0d7
lu9vR/mAufZiQgiE7qxkI2lGRK668T2jQV8OlqgQvuO7MbOG9NwicEQgHOb0K8dSoXHPQhQnRwcd
22RFAIjOIpixFiAuC+x8M9QiMVsJoahL8jcsGRa6mnoH3s/aX4YDgz7rBN9sx/aQY2CaCK4Vd4s3
84pE1tAvLe5UERTRycoEXmJXBY3NEOPMEHhxtl0PeRm1RaP4EvlmJXY6Z/aSCUx7L3fB2BVecRDz
oDjIR6eDXldDT1N06FAIxLDLfFiey9bWABPC9mhFUw57Z0YoYJuQ9mNKky8NVmHYAjc6gRlMXjTf
ldLx9lXd12cjgLtH1KgWWSti3CPMXmkYXFOeaq/zGdrQcqhE7SShOPYNN9e2qpXQsDqISy1bPbEx
gPbQ4uHA6H8fRL4wtd27Rjg2VuaS0YDmt6HWITasojLll0UD1WF7ZfUdW5Qs4Mir13dgLF2Hk4CH
ZdEDb4FDBfZ6tRgXVMH7xP61Zj06Q2Iz6AJJCCXADJqLXwGxZSLnwwIKatTcYdYrViimqpRfwpUO
wE0ZWhbiod1dMahpMBvExeX388y46sdOWy/FtMJhwJ3rq+PoFOyNY9DmauhKpslQzvOEMbXsrGWZ
YyTOUs2CiGjPAFFTQZEDtQ6GuMZFElI9RlofQYryoGt2C/S90AVcdv03W4+w2rpjgJhuBS6Iyfac
MYR8afDppJFxjbuVDeOxSCJFw5Z+Mb4wnIc/aelbDNwBtmdib+0KV8Bam4hmCnjPlvnLYpyH8GSI
hpJ3PJJBZQrjRkpIgSt4qdAEcMwhlaoVGA9nSg/EFKSBe7EeBMDONACA4E3i3HiSx6YBHAmMobhg
B/Zzt/nQ37V3nTuDdqYA6Z8vXEfa0wnBCpvdxSboVQMGImfsjGUyhtdAql0kDoDJvCzo3PAhXb0F
JHziibIdc0eahCeXxeYAO+HOMTGHVqmotfrr4hepR1RviQWZ+56xQwbqTxQDtrAM7ii7qJunRY3g
/Xz2VsW+/KyfGQgTyzdz7Q/exq04nuCt1MdwxDKUzNzfGaugyHBDnwZsh2y4E4Ex7X6z37pR7vzW
rp/DHik127prptNQHl//MrI8VkY5Av7oajcia4u5I00ObcCzerZAA5kF4DrI7f4jdcRIO7v2YGAw
CrUvLCzwAaam9zTsCthgTiN7NZ6r+MnI/hLoxCJv7sUAHOxvIdxr3xULXSITQjD1/IVxW1qR/Y3t
7ChO955lUgJ57CPw8uCHVAAwIWZCGso5C6vVQYkey34ywfux0eAoKCjqvITF6J5A2p6v3Urjynpo
C/dRHsHcB2f99jcTlz99pi94+sKMYF8a+sMomaMQx3t20JBiOG+VkEF9nF0DqllO56b3bFkCM05/
crcwO/ePNK6W0yXS0pQWpE2OinDTVw6WRwP9W2sz2l+RuD1j3Erjvls/GEk5TJAWRm/W6SyVd3ki
gJnfEWHqzOUi68XgIe//1iaRq6ayFj+VfDVxiup9Jtpb3EsSER2xrO1lAJ9/7DGvix2GlC6YOWWU
DtUb6av2ZXAZqEDtTHexZL/eArHPgD1nHR8KYxdM6U14m6mS2an1sv4PBKxyJCf+VGO1QDqlnmhd
bO8IkRuisoPJYZbyXEqTWite1jpc/bx0tO4eGIxh8v62RiIR7BJsFBrXGTSACkQU62mVK9uKnGgI
Rce245bMrSLszzdSJEuP5aTHW1h5+qMJDu3Q7Qt7wKIT64DnjvL9v2nFuUFV66XIZFrpEQpWx2Sy
q/YPcgHohH8Y0imm07krVNdDa0ShvqLgmxzkD4zBZHbUz4BrsSO3+HRbob2X/kIa5/qyKsmXtjKY
tPFYPMbuyyLmEdhzQJMSFif2v9dv3bi4QsktYMJI5oopvV/D/pWTOdF5dtDhx/7xH2CcAiz291ny
9FZ12IHFEWCFcH4MC5QVXwoMEPxKUv8kZ0T6YQIJhU37X5XqozVsMYGorghjFg/DCv7S4zh/AWWC
62Z+Fnw7Zm3cI3khj3PtZtyUkzpDXjh7LEVA6On0gE7zyLfZS0HJXDoi/75X37yQyVknGiI6+m+Q
+fc2tB+pdnhQTmxeSwgGyozvSkEsk2HZAAsOV1FAhperVzKCrCQ9zc3jIh1bdfJJelbKp1E4M7h7
nEiBsLGO0uXVNrmhF2ubrDNU650QWfFrKQ/YYhBLsf73+5zz6Kuu0kiB3186dKU+Rd+W9LPAInZC
CxB3oMqIKTcGl8E59iwdk0IdxxXN/+YjwGlOhgd2Kp8tjkuuaFdi95W0sAGMOUfs+F+tydIWM+2T
3K9IifMjC5v6O8ubQQi+eoVbvhHJ2/s+W3Gcq5KWNFmtCRmxSR/H/AdGQkTPyU7UiQ+EZSf2COO/
OONuiJ6UXRgtcBeMMCJ24ofywIDhEl8S1Wn3XCH2F7Hm/4Kmws8yyKOiRrEsL7hI8VuW86Cv5zaf
dSBnFH76QTg7saMbCzYB1MTs4gosXsnpmAAcbgE6ph6wMNB8TwPq5N6/2JHc0c1iJWHMxsqo/fCL
YxIqdYs5NnDzj8lXgBgcYtdw1kf9gRmGdBTVSnbaYhBnIOtHBZcVaC6jgEpO4yypUVlAU8Hpc93p
u3M//JUiR7l9v3aCGqDTK7+cOwU+7KWgUF6JlpgIPRscn/U0jScjFtS6d3XZiOCcRGY201hJEKEW
lUOSHkiS5059SqJvf6IKQDNU1sS+6rpO3ZAoPUmRhGSH2HievzSiQGb/sLCFhPopaut8x2gpNKXo
1ByRRfwUWj+i9MNgCF5AgQidH2FZgJcuS6haqdMXKp26srZV2b19UOzOc28Qvvk/avDpRlX0ZSxN
kKGg7xDSZ0mtsaHxoIZf5z8Iyy9EMe++iWa1RWoyCaxW/th9JsaZUJSC17/+mzqcCQPJU4+XDF9l
ZeN65oGAPB17g73qNpIgkt3x1xfqcKasDBKRrKxcfaNeGnsCO6+dgVJCcCf3L8zv78NsZHNohNZD
rEW4/NP0JcTDEE62pgRCCsNdU2NDGATQ1+Cw4sQMwxKV1or7EsXa3aBGTp90d4MiuJV74TioxTFZ
Ar+Jti4/IUh6zcrQc0dye548oJUdQJT8oAUYrnXF83R7H2grjLO3LpmWcdT1xS8l3wAkirAiu/fm
bAVwxqYalpGAGRXaHPtjdZpty8sxHbgcC3HFiP0Wf0+3sjhrS4xQ69sBsqTYXk4zov0hYJgkFasa
Ff9iWlj4rTiTyNawHxFKLgh/SMBQOyVPRa8DlLZsX16i7u2bu/+1sFeuo7aN8jkXnKDN36Vzg/J2
U95po0OFmC5XAjCoh1o2FrHRq0YPnvta4VSneUUQzk2tbS4eg3PVj+MpHGwQTTXvwdMLVGtRpU8k
lP355vr2URgNyQShWfUjq/1I+3n71K67ApxW/FeKVrOxdAhYHuXTinpbF8QP0RvlcfrMMLYqgDk5
ApFXpsiJZC5ro5NpSerQqBCpAwqTrdul7zJHP2vo3bA0aRVh8u2eIRZ0AIYCqIir/ngmNXmOiT60
iujZkM4IgG4rdOX7mD4wC9Z/R4VK5yyPRh2dDIqsQp/t1bpLUluOBfxM11wynAwuuB8KaTbmEDLU
unXruvycRNSpQ+IaqeqgGXLUpB9phmhFiO+1+7U22nE1iYmUShRXOL3s4+QZfuqH3+l983n0KAqy
9YdeBHy5/7X+OU2DC1qU2cSWYPWi6Y8M7HdSkfm3v9e1Z2KHycZ0WPiNKjNTeWOAkZakvRzi5bXe
sVeEpYH0cXJfUCJcUT/l/5FmIklHPnPd2FNbY+jMuV1fMF+AiHLHKHd1m23ol4EYgJKdz4Wjh3L4
l4G+wt6v2nyLiilctUIEwwgMCm8+rCAwYNUOkWvaM/uNoKuuVJqOtA8RjlWYKV0yOzZdKeoF4ct1
Ev2iDhi8WMEI+Qt3uaYS5DFY42EFlTBg9Cqmu96P4CtmAEBifPX/Rx5qOAj82Z4A5w/l2hzoaiCL
ZnQurF3ZH/I79iq/bNw5y9Mf2CL4Qv6RxzlDPGQtOCzhDNE5Apzdeqgme/AZElWJFSUhEhWLWa6t
47c47jjDeo2AWjKgJvYmf89WEjJn8EN0O/4NBcTeVd7qxjktULosRqThLNvYq7WT8epBbWYbcG4q
UiiQL/CtPbLmU1imcBWz9CYjP5QfBTnc/jy7Nr6RwD2/mWW0mMOEBLk/0+KY1/e9aFJo95A2IjiD
i6JqnEC/h06A/hbRSynqB+36HwzPYP4DoTmFF7r0doaUFIMWw8LkALkGPnmIgjIDH2NFL2H3bu+5
2Ejj3feq5Y1C+hdp9TE7JCfLqT0A0WHnJfUisbxdg/6tncEVN7IxV1elZsHEI4NyY91CCofHpgcj
YUlv1xwAOs3gwcBdx2Oq03iJZxRTkLNH50g5LwAJsyqBx2M38OqGbmRwDmFOaj3NMmRSCnY06unt
Yp2UCBEnEBk7UVSxe3gbWZw36CuzrnWS4IK6Uh+wWcgQdFn54o0vrXjRUyg6Ps4fVFKkjKghwtSL
H+X0tk8IHg1R4XBXJ0zHYj2E1Q55Bz4NDS2iAcW1Xw4VTNFvo2A+pffMo/ai2HI3fkYrFFs1eGsh
j7O/bpDSuJoRS0iHAYjPFguQ3OkZFCAGCqM1GNWiT7d9EjMA3kC2EtkBbKIXtU5XNR9Z3SD5UI4/
amwDD+PPPMoEhrjrONB0RcQMrkYNC1eXgtKoI+Ocw9rZU8iQVrFYcVweDIxklgGR/yCK3kjjB95X
pcnUNoG0ZX6on1u5cuZRdLf+H5UsmXEIIh/g+8j6amqM/Q7eosFzSzyAW3lGHtDgBU9YSOp93Q7C
C4XxoH/kcZc579UyDjVc5tFnCHxVsA5+eahAlSUdGxHgwt712grjbrOBUepcXdhtjr2oGOzssxYm
AqMQyeCusDJqUhUqUKgbW7+k89u2+qnkIsbtqzcRzQWsSwKJBXG6cUXsnWB5rY7HuPTjGAuFD+no
3r5C17eWE8DdIRPp1KyXEFAmdnum/nzMXTZT0LnqANDU/o/aQZxMLutIBy2KAVdS+qrhqI/mI+Ne
BHrxc7ZgKvjfjJ6LTpH9+cZRYKg+A0lDVPoyfd9Jfjt7t0/xyhY4hdifb35/yrWykxT8vlE+yHA/
SAUy/fG2jOt4nBPC3yCjTPOJmcL8zZKQAjDw5c4fvo0taJ2a938wL8YJ5G5Ri1n62VggUJrvscaq
yI+FaNhddHDcJQK6WaU37OAUqbfN+GPaO7kpeCWuXQ+nB+e9tSSScphcibcdm4x+55hH9d0Ljrmr
Pgk+0lXOeSmLXw1P23CVkxhnxmYyBvBEFufuKNuSK8LGEZg0X/+1hrDUspYJQotBc1Pj821Nrt5W
ThHOL3TxouWxht9XACc0LMmxM5+UNHWTfBQ4UpEL4suJoJMDqdGI76M9mEhsi8cisLzWiw8p9lDA
je2JQvN9q7NkBm6PdS/+OUffDDBGxCz8HgP06l3zvJYfbp/e9fP6cnz/iODf8D5DY7OMLJSvsRYJ
LHgUO4AObP/aClDe3pa2YwsmuC/wwOqGihyQi7zaSCXZEhFgveqhkwCPIpkt97+J4MxhVAp1XWq5
8FszSb9oCiYfhnqYBDBr+4pgzYCygBWje5d+FH17fdVaKNJV/bk3jOdkaYM/UQT1DJDiIVnih6ai
ea3GzFwLX67frtJZF+Ea79wbfIvfv895tKmLdaMxlsKfLQvbBd/TRPGq9mhJh9t67D0HgDfA5o6G
Ah6277k3R2nlKdaxY+eX8XJGlf6HoY2ZHU3SSQ+lc6Ikp1VLHEufP6ZyaxNJt7WpeEAzXrAjvqvw
5u/BPUthXI1WoeHvMTefa/NArclu+7MUC3qEQn251wiATEY6pZCDoR5/PL9ErGBkx8gb8RnBcDm9
NgwHZMX2gLkvOadjGZs6vmQvx44OHlna2VYpMMc9R3EhhTf5IunqSIFaE6gUMJoVHpX78bTkTnWs
/MQXcaEp7PcuciamlYVVaU2GXzUNzmxGjK6k+loX/nKSHrTYJV5yUt/29vQZS0QvvBEgjMLryCBu
hf2OndfxQjhvK9OAmZq5K3wL7WtbS6rOXun8XesH3ZlWWE01KbaEwSdpoN1RBeCP6K1hfuqW+pwV
xf9H2nft1q0zbV+RABWqnUpa1S1uKT4RUtULRfWr/x86/xvLtLb4xcHeQA4MrNEMp3E488w4RFYz
4AvU8++ltonf7pQDrwqH8h44GTVBhcISPVF5BmHbKK9zsE2g3e+Sh98FJ1nH3UpUg3DR2I/DBcqX
WAMs60zTYqXHyaq3Tef1+k1sSaLAqq0vSHD/vchz3c4pM2MEiV7/Mc7fujLyq9gL56/bvm01DCzI
CDqqtUqqVXZX7E01/GCV5R0bpMtT1o/mRVqCKqp27PQFBSuAm5h86zxg+LW8KHPvN3aBTPVlhyPo
3TDXuQMMCGi+3QfOVwKYQZd+3xbbWqL7SgMEdQOKptFpJnhqc4Bg8ftBeJnmeGbGiywmRyXU+C3t
rSk9byNA6mE9f81CGfq0ijPbHXBKHkfHNr/FQeLjAVjzORy3EkTftgmua8ULPX6iC3p5NGWYYAG9
Xk+83L2NLJlS8EPY4ohzvKAwZLWaYuq72GuNFV2X6JD0zKqegnpQUEvtjP6u4xhq22ytBjbkbHze
zcWch1iV5kMQFlalc48cHsYTbzxusVCnxNw3sNqlI52rEWdBT6xLoz+FubUFetnHtPATrOLCWOdl
FOPJOdvnvi7pU+NKJwoVPaboFnCBOg74gddCdW1mU2woLPbUbTJfa8ZvGCFEeGMq8dDVGHuuRUdf
iVJvW65rvmpJVzAGvaG1y7jFRW3iek0GlSQWICNJ+rmeUoljXDPvJTEhimv5NLZ5Dc3paIJ9QXtG
C7+WoexLOBLvloPda/mQQZI2HTwVa9/NIZif0u5hW3CrB4ZF889Y3SZWgL0+sHRK0NYEDJT9nJuX
SaGcnbIYzsZgEX8c4g9F3yFqp7WsvLFm3hjhghQRwIBiIzh9tAUquBAAoTT6yHKMzaL7ItANrwUE
x7wbUWnl+5e2OZWRFGKAk2J80c6gIsVoewXrjn0o3cOw5iWXbAnqX+lZOloD2EovyxOdYW/0ivc+
F0gFfmGSC0t2tpniP/jG3hZyFPS+jxIrYxQEpyE9m5192+uqZ2h4ws0UzNKmkrxcJkNB8zutJbRv
IcO6vBnzK9U9bbOzVh0AJOEfvRBbN3uz6Jo0BwEENftm2qFA8KT4ia9chRjbweCdHN7xLQw2kuQl
TeFC3Vsk1pwENM2bIj8T6qe1V+LFnZyKyyS7TO/YB5vywsRum9lVYeLOwTuUMdwvQnLMTVYaVtog
KdHa6j4JNeVRqWvJW9cKEQDqGHj51tDmjaGX1/Zd9ZoakpJgLCM7D+nBKiQBbcUXAqsLNwtsxoIU
xafBwQrbMi21cc/QTtc9hKFnppJUYO2A0P0I2CHAeGnkDVaKNnZDUYUGaOyujP1wFe97b74ezzNa
SeoDvfio3m2fzFqUdrEGBMUigGTgH0ElLJqNUzHQcZ9W3rhXPDRE3HKI0T4H9AIfkHxHkYrzZ/MK
FSAanz9okYwoU1FgBU047rvp1P6wmnPyXcIS/2TBU7iA+8TmchM/D6TE14oQlYkBKHRQMO7boLo2
js0n87a7xDpk6dq5ldCFLiPVwTQ16GAc/TWpGTeWKQ8nLAzu0qtGdQ9Oop/cefZoOh+32VpTvwUp
cZIrLct8cuZ53Jfzh4mcbbP2U+N+m8aKj+XjORZUjwMviLUXu3GxxKLSB7wkRMVtRB3nMDfsU1fV
1uC1WWL4XdH9NfgMHs/QV8w7zA2CeT8hQCpNq42lq3f7LJ8u0LuCRsj0w1hYf71RAXQchFqg3BDo
hyHQSUiWjQrD85yGnvyHeG6aR3gsPDrUNG0kSdraYdnoZ4JioG6JUarXepH1BaMs1YZ9O31ofujW
Y1v57zmqFwr6awp4Zlcqs1OHPbLsC3VwgsrVrgY1+kLrytNtUxIO3/oJzM5gyYmNl2IsVnljtuM4
ZvGgcIT/Szw/PmhetHMCd9xZuFhWwXCcGgmDb0wLBDlkGbCWLZybWNAc8XRYj2oy7HvrGDI49W7H
Qg9luWBbkG/vDSDEU3iuE4D1Esv0jV3bSdEraCs2gUuEBhO8o+ho+y1O/MlYlpu90QyBGo9iC/fX
KVGWkNDB1JNxSd0fURQYsaRsvnpWS44ETddMtc8yCyM0PcAreINgnfrAmGN7dsnvXvlPXZbCv72i
o18fIy58eBs2/GagulGSuG1VwgfHhh36Vb35WF7wKVPlJEsEpbQE1UeKE6PaB1r9nmMN9hdafUhO
/OErP3Sy/rA3WQVnDAU5YNrxjhOx2QQ1Z9Vk44hBeLRUqbsolWQta+qHaTQTG4K5a3qzML1t9BSB
DGNpfP3X81jajx7xnu9lzX1pi/ub2Ah2ltQE9dOoOtpN/Uztd+9oyHsVoBSDJwv0/8GZg9InDybY
L/Ra1VmYxXFkDXzgrtvhfnBA0/lh9lXAzEUAmpCY8Yq/AGcv1AStmN047bsU1OiOnDPMYk6DZwOP
qwtCr/UnjI7X2MctK96smPMrqsZrHjEKn1WNDtyqqYchY8bnhtKDhLM31eXnM3vhTDgzls8FtriB
M7c1A6zm9LSO+ii6XM94ihlUFiRD9XmIIh8CeIfbh7PH6wngFbF1XHxSZHhqzMuk5bZm7Isdlpun
O+O62XH8eaCcabu/3xzMuX2hKL4w9pM7YWMcNPR/m5GnAQu6sUUT3YzTN3ItI7hm4MgVMVSCgWeO
PiGcYFTmveuiRaPEc1Ja/jQimWZyHXiVj4KjBQVxyXnaOUXJgDKwz/HCw5Fc7F3v84ZJbnfhTlYv
f85vt+gJdof6ZWQrOehhEChxfN40Ge+jK/Mq/1gc+GoR/rDU+ElAZdqy5l0IhyjEADGg3ESIP7fR
y4FRitnNw7Tj2OQu1h1d8T54DK7LGvP4wbxl84WYUBBokI/QtHomxkevld3/DXJ2XT9eyAj6odUa
1uHFNSJb9dNMz7YluVauRWuoxx8CbwoBY5eMRggC6nlAFSDfN6qn3re70EuP6jEK6N8/Fj0r5AtF
QUFa0k+joXGWuHIA2q+/QAMl3hs5kKAM2u/NnYIT4y9yyLhhXeJtrNJZM1hWMu3NTruO4oe6CY9h
hD3rCXKRspUY25o/XlITlKLv9alpSDrt6wY35zw5Ot2FQ4nEJa/qhI73cNzQ8dwoJgVqh4Iasjjc
l9l5dC+abLft8le5QPeiiX3IHEhXiCrWVNWmncXw+Pa3NPqiALtNx/zFNpHV+GxqaEeAqfICAD+5
RSqKC0OT0c4cn/uHiiP1ORZJ/JH3crgBkZTL10S2JCYcTEySMjU4Mcr2+nit/HWTPdQMl0jApAJ+
A9dxLtIFM2gk0LCL0RrR95l5FCuHTNm6gHV58U2jvF9xBZKrxihv34CEhrpChC6o7NCrPt8yyBE/
R5l/W8tzeaGEAMMUwQkB+DVL6BkpkV6gGER6bCM2ggQ3roEGKpbbZHsZhMDbeiSaepbU+AEuBBil
bZryV9C9rXlT7PM+vHhvXKexP+yxiMHv7hMp0RXfYNgmNltykARghwscDnHe6m49gKb6M/2ussoz
1Qf7a9l+kaj6ikG9IiQw12WZ0zR2Pz6nMZYf71PNH0zkFSqgQVQvf3TuJmCpSo9wRetf0RW0cm7R
oaza47ifDry4Rj3EKd96MA/zTvXuleDvcbv4KVp4jiIYkVXfTGnndVjHsUIg0RvsPt0llve/EaA5
O/JudeOHRLQ8rxbC8CuKPC9f6A2rw6GtRhh2fPqNlOhi3sg9oNqGge33CXTBn+CzgLzGsrIBNefR
eeJ9JRUCf3QVncj3edce5Hg/q5rD0TSxLxmA3CKgTE3bUe0dXpF1rufYG9PzJAXxktEQri4YDarV
tuSHFnutiyIEnPFVf2R794rk/hD8bl/JJaFyzZ8hp39hTbA+pjWoJ0Zgrf6c6h6/DnKoLZIB4zcH
yqVUN1eyQwMaibCJLMB+g6nZ9zRT21gfMW3AsaiYH57aM9+tPhxlYC9rEgWqDBDEMN8HwBfB7hAw
McuhoS6bsX2f3g6AEpYVBlbFh6zmeT09b2UXsigLTSNqRGHbzhWGdjFokPnJpQ3Fx1ySFEWdh0fR
yviwIuCsUXuzRIaITTH+bMNT4oGyUS6G5NHF/SF8Mn6igfEdiQGeUV6ICSbdRFY9NgaIaXxkiOfx
iY9lmGgi4Qjq8jCwlgK/IihY9QwljW0dBNsgxMYxlAp4r0B2qZ3ZCXf3oyzYragHpgodYP0CJx7L
roWjy2rDyYsxb/fDfJq6L2Z54dSftv3iSmizAPoCKF4HzThvCmIE4ExWaFvtPtY/AqzANU49+6DG
pecy2QKylcoHgE9NLEDE+OxbZI6prsrIKLR2P4XRZzU/aSnDU7r+OOpUohlrcgPQlYs1BwgweA17
7esbDBzkQCHv9s7gHgd6QRhxvNLR/nYGBbN3gGjiTgKZKaachTuXUkQsqpyKBEr1xWi/RqVvlJJr
l8iKQMLhRZdF2AqNEt0iCkjU7lWUH3qk2Np42NYBMfqLNARxOWoVxdZESWC4X8P4cSj/8jjE3xfi
xpjl2TiMNQnIeGOyC1M9SPe6iGoskhBixNApVa5mDcBxBj3QyA9FfyqYHWjmnhl/WwkVaQlJGimK
KOsTHIl623/m+OLADfYtvk5WR62pHv5RekKM0Gol1VkL6eUj9Zs6sNDBZve32yogk5/oShV9qA0V
RKpR8Qo9b71K/zxaysduKu/UQWY4b4KSKEP+PQu1LtJwqrQYKkd3fKKPD7fP19nJ2sdnjNJLTkx0
PCIx4U5X2WWbRg2Yo/awS4BeqRde1U6IFbttKb4JECIlwSEAB7fBXpSSBGPn5cnzM8141E9W7OW/
UIrcR/eylgXJwYlFu8Ztep3O4K3NzEOGSQftQcvgvWOsEUl+brMnBneBO1fwE6w2ikpLuZ9gueJl
xDhlZnTjquXeUIvBt0NcFKQbJWWq4greg5iMmFUHDo374iOHjs0O9mMd+zbAlqajFLZC4nBFSA4X
G3MV031msnoqzdjvgXZTTvndtixlZAQnok0YwDMtkNHMxBvGa2Jcqt2/xQ4RCqsaexWbeiA5dJt5
GO1yu9ljsudqmQIKnsPKzAbIBCCilF5H9nTe5eRzXAbSdE8SpcQykJGjH7QkIDRpzn3Vp3uq1xL7
lfEiOAqGpR86ofDsZjj7KVH80vCMfNfY7b51Pm8rgMxXiAsk4dYrN2fgx7pS7tnXGAgfik+DIg7m
Hd8lInvn2tQ4pHxCJsFGOmdRCXqGc6O6Hwn5bmUSnmQkBAfhJoZVonWcBC7AZm3Ho8pTQiRj9ZvO
HGwI7sCo2KgoJtjImeaF7jW6Jb1uvKfGcft8ZLwIGcU86E3ZKnDlUVyPQaMyLwUi3x5A1hIrXWcI
11teEeQrS16HwsQcGa2bggRsioKo9qvuoUVnaafJWjHWOXohJFhqqDvlZNc5CYrpKRtqzzT3RH3c
ltq6Bb3Q4H9fxHWzw6a4hnFmmmSX2ne1s9cT51RDoWUTSev+4IWUYKx4WE9c1oEdJ55u5q46tLUM
slAmMSGcz0mNRcPYQRb03XXHzmQOjEaSm6yTQP+Ni/+BkySoWVuGceaWXM2ST1N16JLUL2VLFWU0
hFjToV+K9QNoDFbq21qOvhvUnh1JCrmuxy+c8K9YHL3D0GVOZ1DJZj1oxq+lrnuAz8L+7OnjtpLJ
KAmKDGxXM7MtHMuc6qeQ2LtS6Q8DqQ+jzGRklAR1JkpS9WoKngpUnrI+qPPYo/N9KFvkua7LL7IT
dFktkl4xNdDBpuZrlSaemXeftoUmIyHocpzTqFF0+OZiGC6bvr93Mupvk/iPkPaHDV0IMclImqwZ
Yf26FaSnkjcpHZpj/It9xm6BnX7sJD5acjxi0VOxavQyZuDJKvvRM0eEzmrn9hbg4GwZYodEfroQ
d0x1jNCCD94MhgaKJDMfxtzytgUooyE4g1JxadNzE7KNH5n2y5HlNxJHoHP6CxNN0iIMCZKoQGuC
qb3KPveyE5FREJyA4iRKb7UwzcS9t5lf1A9wmttCWg8xL0omWL9msTJVcjCBEm7pJ0Z1pU196ZXJ
T7Wvj8xuJEr25sXp97XnhaDgBIDhMxexi5NvPutn/oTff+pSr8cWKawM4E9qXerXEia5wS/rqM80
OTI3wJ2Mt8sh23CcNY11oBla+aVhTdFOjS2sYKjm8driCzpaO+nuZ+rEfzkDLlIW9LxgaOwe+gEx
b7wIx+tCNqC9fp9bsCYouRq6QHJUeyTZ991O3TEgPXWGl378XWHXpVXiVaNa0BOUvpgxSxDNoIf2
Lr7RsdxzfJW68LQDvTSw9wutjadtFV21ggVJwQoK5iplUkGGWIPt0eGU1LehbIxgXS0R6rClgG97
JYJD70rbYRUwFqGW9o35GVd/INNHh+mGfUYA4X34jawUtS7KPyTFCShqxo1GWpAcyl+O/ajJWpDW
5fby+8L9IXbHKkxtHFWdPFXDMR2fXNnr+DoJtH9iSxZ6ucU2j3GoVSAQMx7Ra+pV0XSnREPpz3G4
29aB1diE/Xz/IySE9KF39TgxWhRm8FSmD5eDnfo9ik9mLZu0+w9NeCElaEJIB8PEZiyY7PcBYDQO
MI6rM4dUZhi8sy74/Kl8SGddF/4QFWN9NbephS57pN/m57pMPVSDtgUoOSkxuEehVtLCBAFSIVtN
r1Skxqls0Y2MiODtCA2ZBYh9EGm+6cRTsshTyT8yIji8WUVyMqo4Hielv3qVld5gFxhvnWUddbIj
ETzdWKqTkRnQ7Sw/K+rDUEmgJmTC4n9fpA+FRdDYakFYpfO1G4M++ZT87fDS7+jzolVCcNfrYmBt
ChYI/db8GIzvGFDdVqv/iD8vJIRwXs52U9Zcr7B3mYOBV36PxTj6jXZGt6G0j15KTvADbm8XDo1B
rtoVH593rxzjjxYaVf4v0F6yExI8wTR3XUbw2hVE9DvtqW/8TOOP2/KTKJkItmvTRNebCdo81sPJ
LaxDPskQiSRciM93bUVZ7nISDJOouoqqSFkepiTYZkTmNg3B9ouoSfVSgbDCR/NmDIjPrgp0lmGO
za8ecN2TTmGtZq4vIUFsl1OawqxN7gjQCTB97OfEuZyxSP0Y0zB9SE1mHIvZDe8lbHI23qaSf/Td
ELyC0uKtxaBQwN8jD8wfj8mhRxdltQcslqS1Vsai4CLqQusJxUxqUGjx6PdsKLy++wz43WMxlTtq
2f42dzJVEfzFjMoZ9sBw66o+ZMrPej7q7pdtEjKWBH9RTCxO9QFPi0nm+vF3zBd5XfJoOL5VSAKF
zLQEV2Fi5dQQcmYsBRM3bnlpWe1umxmZvAQHUfKJlIKnCrb9mIf7epg9IgsTksxHnAAEUESj0Ro0
5v6TYX+rGopFH2ci69ORSEtcJqT2xkQxsI4LeZ2f80S5bjRZviuRFhE9RJZ0VtFxEmbqOckHin+Y
87B9JDI+hPSgnSd3aBMQiVUtKInqFY3kSic7EP4Fi7jtpFZCigwUFO2XavlU/zG0u+FddewX7ybW
sdE+aSVuBSp2ceOa3xOU5zv7WFb7bXHJzkSw+DAimB5McUeIwg9x62v5z1mTOLE3481CFiJiZmhN
SbNegSEaoWt4dpn5vTUE/aAEdqvtZzXz89C5JYzubWPyqzw5DHn5aSoy5gE355C0ssuExAcRwTMU
QJ6IqxIfNDq5l9eOr0a+YT0UXb6ro3clSAAwwrI4dOto4sKzvgjdMOVhSseClBPvy9RPDhqVr7BA
5f+wfH71QAnuSdimg84gcV6doO1dz2u8hNoq2j7zwi/i5tF2ZXvhV41gQUbQm6bLo7EN8W6EVNzP
pgNAGrzKuhvM9yTJCzpCuEjIbMfmDHbyXN+l9Fijt0pjkjNa1YcFEUEf1NmpsQwcMYmNT316mJxr
JSo8c1KDaP60bW9v2rufjWFBSwgZYcowa90hTeK79nSf+dFZPfEF41id8x7bfiEl5pYkx7ruGO/9
wWx8D8cgdq5VQ/J8KNE2MbcsS80cqhKSw5qr2Z8nh3pKHl4amazutOrWF7wIscPMQ6qn0O1AUSZU
gJzo5GLP7j9yI8SOxsB8h2vxx9AYhaZyZzDdr2VVGRknQviIqaZWs4pTUdI7dbqmpuQJTPb7/MiW
4UmZdRLx3q0kNIddQaMD0Yu/nd4XtNgQzL+arVxP+cXSwkthaewc0h0G2Qo6GSeC7cdRmv1u1bKr
5rJwHC9PZc84Mv0VLF+Lszy2KdTKoPYNwI4slBJs/bBt8/xH3lwZFrormLxrTwq2TnM7nGdc9udj
UqC+86FIMJNXxntN1q8pkZuYMSaJ25NkAD0nAjrFbVJLfPL6JfyFITFXJCGZulYDARPjtf+/Y894
Mm/HHV8ZKmvb5eLZEJ+YNmrIfu2Q9/bwxTf1vj9qB/fQHuzT9ilJVIEIxq8wZlEVwO5B3biB2TwQ
bFXUu0lyw5LKTjB/hXW9lnYwz2kchkMyY/8cifcdOgj8HnCRoY6b5PgBICo7rEJDX13/xa5kMOyS
4C3mlmMypmMV4xsijGdWxn5mtq8S33IlmZ9MpIKXaJ05zjQVdLQou0jtJ6zmAcapbE2XJHqL6WU5
JCFWykIbjajfF06AfS46wE1Dgh6TLthWEokpi5mj3jYT7bnfm/Qp0JzHrt6PxY9mGv1Gu2rLf4tH
4ptEGk8D7UNofu/037vWOgDN7B57ev9ySO/ZmZt48wBQMfBsxJGG3kmsNm54nxarbnDl2GsAENuW
26pLWpAQwjeheoVaBjiplfaK0fjSmr9vU1g3rAUJwX7bmpkhmiYQV4+/F/0qqD2ZBzXAepq9bNJk
VecWxAQrHmInxtAc+LF79G6mzIi8kn0c0Z5l1P1FlupP/8idENVzALTUMe8FG87YALbTjuoHy+MD
eulOvuFadlqC3WZ0LvI4QR40Na3nNnemDCd41TEsxCdE9knv4gTdQHh0JtPsuY6yV6bq0Z6yr9ti
kzEihHeFlXal8IkC4Bft2lEPQk3mz7lavYlOC1aE4N5bSYaFKmBF0zxy+9yk4ce4FfkMAG9I66dj
qUiMadV9v5AUIS9Damu4wYIkQCgCvU18lU5+qkR+/66se0FJeEEcYtLkg4vmgNJs7TMFhNKunZgt
OSWJMdmCcximuBmoCmMiWfqtKp3KCzFuW8fGlyHEsFioSuS3XqpesCW4CqqrWUgtqEXzGTOv5MyR
a+J95pN7C4P3pxx3MVl5bV3jXexbNAxMHumCmlACKI+OXy1I9dFo7wvD8ob4y7a2S2iI9725V6Jy
qhFusZPQcu9i9TQr3/+NhKAQFlYiJQbPHBrkKmyq9n3/1dbMwzaVdYX4IyzxKSGu8iwzMyiEFTVe
Uc5eH98YznXX7EI2SAx43UW80BJ0Ic1UvaMtOLLb6ibMyB1h7+pDMl9ICMFCRRUa4KMgQZL26KbO
mUqRwGVHz/++uPTNc6HU2DaHqqdxSYZzqqCQJcn6ZYISgkJEapRgBpBo6uRTrxmek0v3lnFhv3Wm
L5IS4oLTx50R88OYDvUlho0wNq2eGAbRp6DA84qsQCLTMyE81Abam1rKD6YtO29s2MFBx7BWfUlC
ACJGAPTb1muZCAUnUFQttcIR9JTpWi9uujDY/v3/yIH+yE+8+aEjOnMdG2f0G7enOCh4kLiv4NGm
o3EC9MY2vTWtA9YqoApcrGRAx+1rrZvQJUHrqDICYt+jYGa3j5nE36xJbEFBbJFJJq2KZwsU8iry
S7SIUdkTjoyC4NGqKW7DqAGFttU8jA97nazDbi1cL3kQwptT2dCuAhSKWjlT1LQb/VC5XxvZDg0Z
J4In07CCqi85na6eEn8Kkwc2VJLikowX/g0LP5NXeZGSsDQCe7zuotjPYnVnlrtcNkAn0SwRPplh
hLYIa/ASFgOgftHBBFwB2VvuOhGCpkBMpgNDXPA2maWEam7XRlAmT3V2iYecRLYKfs3DAC/mDwnB
w0zUYbRS+dlTjPTr+9gFfmz1PR9tv2h277HGF1qCNc4ZAGQiBewQ7YE6O9Yepr/dxc5vigt2xC4l
U5utlqkgYYcz2jzq/ks9vqelbElDMEi8vEeAAwWNrqr89LvSPjLj47ak1rX4j6TE5mNS2gzIC9QI
XJ15tnk3ETcY3EMT/tyms26RL3QEi6xd1Y2qEaykWl55vTK6WJOQB9tEVl8UlgITbDLOx0JhBqgk
NMQjsXLbh9EZgz0oxWtgMYuOWN3qG9islanlQ9Josg/gDkyM2ssP4Ha2cApOhyCaMIgTV6D8kmPW
VAdy6ifcfzj2iKweKDFbnZ/ugtzYMnugLee3OETtnrGzTnyJTPnJbLEkuIawsLXa4SfnHvVbPpRc
HKYPxhNQ6gHOFfqKpFAmUxTBTWQxMSaH6/zIToVzKKjENUjckHj7GPURq2KwQDVAs7c3TWdWPppY
koM5L1NWqJCwIl5CJq0v7GwGK+Hotd9LrArmKyDSTxmQY294G23uyxanyixAfIXSyDgrNQXNmOzq
E8wNd7kOW4Jv1EDegiZjUAjnTZyMkUPg0rPWuoqNzkdZRnJcq5MfC4sSW5sKPODWTANDzuixxkuu
ddxQORBUl+3nM9ljJcNRovEytvjfF1bVt8k89wbY0jpv/h7ecoC48DTftsBrO3HwqfogG7aWkRT8
RqjqlVs24HLK72fnmikSK5Y4CvGRKh8Ylp7wJCLqp2NONH8ylD3w6oNt0cnICL4iaqNmtBOwYVfj
of3R4tm4GR7fQQNIZ1gkZwBNT+zeNWozGtwJBowNrSS+rjSvVQ7bJNaVbkFDUGzFALp6q4IGeep2
0dG8QFv/kXjhzfMOIezReg89cAP0VkDRm+JoONMcSxkTFT629QHZc80xMqcv6g2tPPeA4X7ptrBV
fXOwYhnAATbWzwr61s640mlaAddUXUflTSrD71tNKxa/LwQmxe7j2nCRHJP6e9f4IQA/hzog5q1E
cDI+BIWrAJ5i6zP4GMyLDoAPiscXzrp+1Pm6FvQ7HY9wspYZnjy+CYgL3oQINbh9zDItNwIVU+/6
7FfkCts0dfUXQJZ6jPE5siKdjEkhm41YE7rqM5PoWh2qWxLvtsUoISBeLUMA2MytCykqpHnoZveM
Fktvm4REIUwhlaVFMXT9yA9qqCt/sBUPK628lFqGN9mtJIdYdUMvJ2QK5ptGZmxVFMQKF33e3Yw1
rUb+5Oa9KeFKRkjIarGrtZ67AWruRrj8KWe8Kh1V9o/c8NNbhCMLqMSZzbkhxUVRcAC2Udb1w1V2
Q6XFO2ZpVNgDoHI+pvqgkbveuMGweFa7QR9d9dXjti7IpCY4B0yUoMqdg6Ee6BHka01tz5Q5IBkN
wTG0us6mHIs28DBQ+Yztx+xXOnzd5kNmNoIj6AjHBXLhCHr366x+SWXtMTIeBLvX4igvtQi/X1Wp
fUzrwdk78OaXM2XvaWIxXizGEuZra1rOSpNAXKOLPW/aYxGe3UkWVbmNb2iZ+Lhql4DFG4HnGWA5
9IfOco7jkNyWAFwB3sa5ydhubOwfY5ObpyT6ELPqbvu4VkuCSyYFt6Bjg1IVpWDSwHzg74EJ9Wb0
Z0BBy6eYJIdnCa6hjvFfZYGYiskfMiMFLwxfd/4aw/a5DrE4OcE7sDZJu7gDHQfrBw/DIQ2cgH0B
WB1vDHFPsjqxjC3+94UzovkEmAzux5MsswFaMJwL48EOm/49CeuCLcFHtEOVA7AcutI1ne/a57ir
UF17jwFjZRIySaK93cQTUUCypBXcXjn2H93K/TbX70EoA/T/HxLC8USJpucWT4RK9GCU1XfaHZo2
2Fbs1TNZ0BDOZCqYZmYjaNiFfdPE3/K6uKnrX9tEuMN8Y7wLIsKBzGnIcCUCkTo+APFlpzA/Z8Vu
Su6sRFJZlfEj+G5iRjZp+GVonMuT3o4+U5qHSZFNQss4Etx3XhY2KQ2octaEQazN+5wFqtZdmqT3
qkyiz6uxYiE+wZfDaqqIdRAfxRXSvZIi7XHxbxyPWI5MXTzelbx2H079PXX7q76kPvZ6o40KFa9t
VZCcj3gDS3vFURobvKTRXU78Sv+Ry0KfjB3BVafYFhLavLhuWD0wGCaPABqZGfMesB/bzEi0QBf8
dGjbKbA+QclKwsuQfK4Kr7Au1Sq91mVptkxugi9wxi7SRx1nBIgRAD1gZ2Cj172Xk/ckjC+6Jva9
92EY2V0POjPOBW39GYCMetlLrowZwR/0+aBOBNB+wWyFXtkeHe0TjYv35NcLTgRPwAhTaKRxTaPB
PFyiqaOYJFnBauq7ICF4ATObbGeyQKIcMNXoPOB1z+9jrzJDrKIdglYGiSmTm+AIknnKXcZjTpNH
5q4ugG/fObVvRuooMVOJyxHLj5Ubd73Dk3olRYnzMX9fPvUiOrHWGDud1dgJ9Ew/WAd1l+16QC0y
dI3wLQrFvym12AiROUWXNDG40XmH4VhicPsykTkDyeGIxcbEAhyHAjTCQLFPRhW05UWUSPyNxLOJ
Q5Oha+Zmx8vpJd4PvZhoF7UT3qe5fc10QyIzGS3O7iJZa0jHWsNBhMst+zOJ268zcwGiV/iaK3v/
Xi+ZLZRB8ActszIsEcP5ZPZAvNYgV7p+16ixHw0aRtyM6oxDQz21yD1zzg5z2N5QINK5SlVLnIaM
a8FpREiG6wGRPXCA/tG6lq8OlU9JeD+HVJJ5yUgJzoNQSwf6LARcZXwZ5qOqXTBD8XXztB2kZHQE
p4HhiyrWGSwNT0vepB0HREUbkDFE9mSxekV7OUWxa6IaQlPXOxCKDSwa52tznIes8jiCinzjgiT0
ir3zTd64HaYMoJ59M6MHbPyAOugBSx/QGABsE6yPlhzX+g1wwZ6QVhQsxHpiExQbALBPOwZkE+Bs
n7H6CK8xsquSxP+KXfQTiBXOAFkm0RVuL4P5Y1sp1n8fsOHE0NBxIq5zBmTU1Cgjv04DEzal3zKp
uNa14YUC/4KF/4gzS+/rEgUI7Hzl2hABRxIYwcWlcmgOMoCndR1/ISY4q7bt8yRDK3Ew9mSvZ8e4
0f0Jb8XNsNuW27qTfyHEP2TJVU4ntAekSMOiwldnrzZDP7U+bBORHY7ghEhisk7XQKSd6BfWZjdu
JnO5Mj4E51P0o8U6AyRGBc0U+zT84BDJfK+MC8HvFHkfhYCJh98ZZy8pvySy5nHJoYsgw52S0Kk3
E84D5vndr1Fk7kPnMVbfM3CNudP/GYuIMAx8usaICIQVtnWApUI9Rl5J+vhPhy4CCluxFk7DDG6m
1LxI4cti6+HfKAi3lZjoYVfGYCNvTjQ7aLYkY/iPMP4iJ8HkVby0Gs0MK9Sf2kDbD4f+CEDP7BLb
2rCnXf7cLyXItXxhjbVapHY5gCO2m3ZoNQRet3ZH0M/P6aUHUyJAidG4gvGzesR6JBf8AePTjyIP
WwT9WRJFJVYj4gnHadR2NIbVYOb+oWLtfcI+bavB+jP/Qp0F2wfUWaqnDFKL0OtO7S+59W2svrS6
dex+GMUlpYOXtcf4PSPySysS/IFL01KvOkhvQAWo/tJ1eGKJgm3etk8IC59fK4QzY4y2MGBEZe78
xECBB4S8p5jIII1kZHjsW+hdFKfWDFBJA4N7zFeAi0lCf5D1O25rAkbQXxNR9Ln6f6Rd15LburL9
IlaRYH5lUJo843F6YW0n5gzGr78L3vtYGlhWX888q4qtTguNRoe0LkGk77+M813yml6ioz6wLO3l
90u3svAAhe+Pzk7rr007vKwL6v+L30+ExKIuSQpxJldFfpXwbJvqxDl5Pgb8H96YqlDTCYVl5ayw
Bd5YbRzq8a3Zf++TxufNbd4+vY0ZyfWjui1SDEcX9wLzrrWKkOVUTxzFjXTqr9PaY3gIuEkWtluN
bx1TvbFJUbJ7P1EVzpePTuykfim53ljVMVvBTs7i7i7XTXa7xjxkmGy2R5Ocvb0sPYqc5Pq95bR9
L2LBzG3TADNSPEWNP7tR+q3j7y+TIlxTXoC6oE6Q5SU44+t9Nd6rWgJ7eF1i/pfh/UTYE8Ob5h6P
3BNUNafXxoxixC9dvLvMhxDJ7znZIwnJ+5tFX1itAsnUQ4rhnnw3bZJddqAWap93Ultn2GGIdehy
6Tn6kooJ07eBZLP7bhqqvZtQnSHnNfKLhFwgwAwMKp01CEs3kR/vxyfWfMKaq+CyvCgqEiTjvWwp
VfEu3GErVnqVobl5IAJaioSkEoYMUjKKVzkHE1Xi5dA0T6wiaJz3lKOwJFAeUX8XRS3yD1GbhzM6
adbJKzFZhTmby/I6b19HQhI6V+6sdX0PZlZM3U7sQ108jWrhZehU7IdDBu6oNYKEqcl1Asmkumla
wNRYdVUn9/pIeAz1fSHaE6dMLbeNoxwcuXy41Uy+cSrDuyw0SjsSRJttPGSuYCGrqisrzjdomN5O
rblzux+XKf0h23DUj4TQis6XUmlBqj/YT2K7XIbJmUzzpuD/MxvgDzHhkZyE0F2dFpPhgFzhesZB
UFP83EXuxvRfWXns/iImFwykFTKXmbC9qmdbVHNv+nrelGVCGAShLblkwBg1I2IKyAzqbuWjF5dP
2mDth9QlzIKwPEsCBgyHsUq8XyCyjfg7s3zW0uify+ZAQI9cEDCh279Zc8DCOF5pJd409/26+VsS
aEmwEDIbDCt5LU0yuDxr0zTW5iEo8Kpgo0zoS2oQCjnTMPqShmRlkcnbwaiWIVAXH89xt8tNEZQ3
aK4asaexvddyjza235Xzgqb8uGmYja0ugq8ai5zSK3MiEJtiSn7R7Ca3HZURTClXPBBr3jvsAYaz
tl+H62KHFROZxx4v6+rMxfclU5LFMWyD7rB1fQjWu/VrfCtWh0Z7da9iBSUqN+iSz9/tT9DDLj6V
qaruWpLicr0e52FYh8DSPsXts1bfMmrezpnxZi9oyO3YpYIZjV0NGi16iTuvw+rEFoJMt9b1sOE/
sF/7IQmpeszz1vGLMVsKGzTVakwlVYcgLXbGuO9aYvSE8JqXYdxLpiRFWepS9WhbHQB1yIRYk1cU
Dyvb2/XthJW5aNAJLlsGoSh567FlqHrMZxhGMn1Yo8FjymclopKHlNDE7ycnrbbWY4lBwUOQN98a
9jzWf33Zeik0weTJ95mKzgfVAhMLfzSSZ4W6mf7sSLukFXFynBDQcqNPmWCgDXmQvVNDzctQpW/t
baxrHn+gMSCIN8Yt1bxO0pXih0mdp6opYG19GD0wP0FvQIKSq2jTB/Y28pjXYPlpFP79jqWX8pSg
3e2yUsU6tiFwovtGfZycZ2slEOn3s/YlCQkg9HSKo1SoLMILoZE+2VhO5dR73SCu/H9A218OK2+e
NAdeMocJ2/C71Fuv84PzaZm89ZaHop+jsnzz0xvl50gg0bdjqi0c8ivb9+u4MZ0nTr2HE37rSDjR
KkYyZjbYsvg157edcr9SlbOk6KS7RVvXPUbGCDO4we5nv0J/j257OS4Ye923dsnBbLy/D1xe2IUj
QUWcNmUXz6CZzU81FnBYWuVbKZWg/3mIX3BoeTikbmR2pwiHNm6K/RpE76cSk5PhXZXnBOqeh8q2
/tSnnpV6oqpfeUfVgxGQ6EiIUs7GrNlIpwXc+D5HH0aqxpY6HR0JOjLLrKw1AwH1gSWYEI5Wuhsr
sJ/Nm/raPozbODDvzeBNh4kj4YatDC6LBVNT/W0x7+P0kVN1vZTcJNxwOiykMHXYfYb6uWgXFUR0
RnxffiOKDLddrQoszGbI68OaEzOfztzTXhj4b29D6dDbqcCG5LrY6xi1EAXZl3wv5ljHgUJEE2eu
aaBmaw6GS9kG03XJCvJmLTXDHQGzwoXDeRdtsluxLL7yI/+y8s/HmCe0JO0nWKBor92E4XoP3TUG
7gXl53HHPYRK34YnlCRT9M6q6oSeZApuNWhmO4Le4ltbcThqOzfknnKDVd3iYCSleRZzjwTleoUo
1rk25cMQuM5duj4UeKbURsL+zp6LJzSko2OZYm4vEWhU6ZelXjHiKsP+wU9x8fGytgjhycP93CYx
J6eG8IroRu+vypGYWkLJSjo7sLa60ocZhldFW66k4WxPXhdRWxAoKoLLk7gs4RV3TZMPgV3dLU7o
VHctCy8LSljRbyfFiULEXzghsWDBb1aXYMTAPhIsTdrpW2PDt1QfKMWJdB4gld9mOoPey+Sjgjh8
mUxvGH9c5oUiIqHBVHeT00QQV9rcG8t2Va5b9+FtJCQQ6NO8WtMOfNjzkzncWhjQVhgEhlI+Ijn+
3MdMq1PY7qrWgeNcGfZzbm2djqoLJnxETkSvTmXGaQHVp6Zx4EW1GRRte1lcBCtyp5plWE2eCnd3
tdZf+w8uq71qQFpjpLZRnI/mjoYs96m5sVaolgJuyh/NHhHBU3KnYUeE5rs/uJ9uCp+6vRDWZkoQ
UDv95JoZ1FQWT0lxZ3a5x6nj9LyKHBsrkJjmqvL1tcb047xqGE5T0w5KMUmm/vu3KHGEHklIGMPT
rutMU0NQg+XQ8bQf68yz+2/KQGmI4kVCGmUoS4MrIKTYj3HzaaJWwVLflyCmctpGnRp8v8OWQSt9
7FOqGJKiIOGLY2HlGua9wDGtb6XxbVqocOa8uxx1IaFLzdHQVcdQ95Bgzp+HTRYdD1Hzhg599znr
N9Uaru/rQL16dbhxpC2hjt2YgOcCzGHX+1cxI0usKVO//Vut8vMuRF0jCXHKV1fWj4urCHHak/qs
xM1zFlObQc9fE47WLV9V9UYZ0TOEDIOx1Tf2br5aMg8G3oWaL8LENMhukHeinnY0QpHy9XXR4gi1
wlCkcmU06EKfg+Wf3kP6bpP6ShHMCyaP/X/WfZ3HpF9KlMsYWTvzBV1SQ9BUlbf0H8f2EQtXL2M6
RUOo9SRiqM28YRPO8qDXFE+NEy+uP+lqT4W/Aj5/D0yOrEhwoXZKMyABjwzA8xBG2/pQY+tPfO3e
/BwbQE6DpoxRQg9mNE1lYa1LsEbrZmX5BqDovU1wEnwUTCmmOoPgNC323PizutYI7IjEE6UdCUK6
vMh5bIMPBL5a8eAst0pG5JzE/7ykGQkpVlNLNEWBT1m88zX9mXe2V5YfV3aTUNeF85cuh2mOoWJG
lCGXNdfp3Kg814GIh+im/cdATVsUFFe26a1hifXrCWHcZ83ghJ6Ud0rNTI+TCDpajKcS774pIbvz
9+MTAlLUUOC9KcdaVFwc8s8tVuGkCBvKxvZTdJkW+QcUKPm9+gXLZWIUotmUU1HsSb7b5wrX5wzi
FHC45J62QxFyqA6euc3wNFMhZiYfZ85a5AnHkiObY2GPGFUGFWr7fHpQBxD5ftmzzlrkCQnJeSMx
j5cJSDL1OShrOK92mAz0qqNPdCGRSdjAb/Z/Qk3yYyUe217PoMI+VH3sI0OuXLnFoE8MF2luqG4F
0mAkh64mbPPTFfAmCl+aO/GSVryPvNhv/DRw310WJGUfkmuLxeCrPkNXSzYjTov83OmCN5GQbx1I
Cv7Hj+3cDbOvM4IFwtzkK0ejMJXrqNsK9BYLfxZ+X7Do0YxMIpFBSEq+bthZ36XVAEm5ee93q+u7
eUF469kg4mhn8gWDGdk02Ss0b+TVQVf5e8YKf140T13m8G1KEdyenOlFV7JR6UCqWls/YqlXlLu3
UZBQoG9Nrlgc8or1T472vsgJ4KbULkGAahYaRkhD7Wv2nKHZgQXlQtRzUyQkv8fOgbVlgoXFHG9Y
ml7VJfuma1TfHKV2yeGjqUN5QypOCDOsYutQ5bu5Xb3YSd+odMnZ8wyv2MiqwlOig6HMXozesstK
Px9+H01YrmxBq01qzVjiEmhPYwBo7vAGUW7VPfrW7EBkMQfU8FEToAg9yXUujE9LG7kIgcYWs8vr
ndu8X6kNioT7/1bi4lpWn7iQXbmWYWou953Zv82i5RoXaximph+FemoWVnXrGakaugVV9kxJS3J9
23FQdSRCgoXPdqhpAw9Ga0hCreWcALTzOZoTcxD/5QRmNJfPBRrRcT35WOyn971XBM6+2SnP0ZOx
Ma7cgFocTKlJQoU8WeNmEmpCd1zqcQ3pOpNReTRKghIu8LrS8vUnTsdraJTqPmHlgUVULo0iI+HC
6LRTbqsQntHkXlH57Yx8wF93WyAZdKIgCRLicuydpgGNtE49u4i93KEgQQS4F6InuazFMlILsw5B
Yn2aN8wvPolaA8UvrswtVtTScxUJsckVLSlzM6uaYQKJ+a1etxOzvMGlCqApy5Z3DcxRP2AdrlDO
FiPusFJK1Av66XVVBniuCZbdavo2lS4iAlE5OzhFNtbTdDjzJn8Mxn2LnW9u2F47m8ZXAmqqIiVH
CSeGbI0sR5x+FV5U9D02lvdUDS5FQvx+Ag/qvOrVLO5GTf9QY9asth2j95dPJIqEBAhNMje2nYBE
rg7fdftzE9XfeZNv3kZFQoS01bUea0GQSxtsv2jDOja8dCaICH+/5EgSHrj5jNl54tKjlRna75iX
FO+Y+cVg93Ge+fO0v8wTdRW3JWzQ08yORhMG0Jtetm/203bddbv1cfSXFAtjGBrMLlMUUrrAoJwf
jHMzwahNEOysNeyt+d5psj3Tln8mq+w8Xo/EuwthG3KuEGlwjYssaGCN9Xa0tqM57gpGBJHEiSRn
BrHT0By7CAYY11eus1k1Qk3nhWZaqEu0XNNRJS3Vc1Q0qYL3d2euQ3XK/EldA6XCIJahCWqtDi7r
6Dw7v8jJ7SW6aUbR2iLWMgbmRwliIUzdvEzivFqOJKQnYzWenHSqRThXZYE2OaHC+oOzLITg/gDh
RzoCbU/QZ8Xa0VXpkdaKtYOzZWGKERzTpybkiW8+uFvmpQE1jZCSnjgrT0hi2OYaj4PIpDF1MwJV
p45aP0eREL+fkFByxZgNA/bQOXeu6jnT02Xt/AEWjmKTQHvlPabtluBB3To25hxgc9luLr31Ydq4
W2fXbF9VoorJ9/9Z+M/c+wlHel1ba89BMGru3eqWUe965z3IVU1LNTDKzBa/n3wfg3jm1EwAA2pu
XlXIf2gNritRGrKCbSrFDS4L8LyCjuQkGF/NdNVj8SyWDHsW3bWvO1SP35cAgaXTXI06xOUOWbgk
KXYCpoc863aX2fiDHfyiI6P1oMflavQQm/vE0QG60XbOvrpyb3D5ChHVPVOZ2j8kxo4EJVwwudHG
vQOCbGscbFidGWL1sY+50qj++fsOVxEYH4lJ4BAVcWJz8biYrrUZmu0VXs/dgJfa69DuSEiCBCvW
6nWyQEhvbzq9w7jNG53XRBAudP77yXokIoGCsUSK1vcgMpjzvnC7a6UvbzM1usp793ZojeeFZbco
rCLIno9YjmQlqGijeeJFC1Ms2Hc33nZr6jU6xsmgXnXGqDDLISD9/MlxpCcFe7XT8TJOwGbWzlvN
Wd+pEKpSUOXThAfLpYh1azuWJZJn9qAE6Frd2Za1vexdFAkJJAoFGxrZCk5U7KFkGFtjdK86ZY+y
kmDCdur/3o14f1C6p5E/5hZRMyXEfcHq5NrDokQKaxEIkecf4qnyRtv0zXVrlW9Tu1yCaERJz9DX
A2DIMdYHa2r5gC7+jqrK/0PA8Etk8oQKroxdmnIoZdzU74d/Ej/buL71FD3NobVptm5ADfgg7Fme
bN5EKNMwRCQ0pQcn3a7FoXY+XTa0P2TsjkxJ0MAWrPvRxek3oSNpaH3lYxFkaDrpwmz1k8cYiyHt
TwMBDNTh4UrIEHVqoxad4MyfQlGoXPtOYIeW97NudEMFyYQ7yYMrnHHtuCFu61Wp7CM2eXxOifOQ
0pUURShGM096DBLKdLVmi+9aVzGqOi5riyIiwYJpq9mUiExnnx80fq9ne3cinJYSlYQLSmPmSK3D
mbSuvRl5VXht6T6+hQ3EdS8jLsdmmTHrYKMuIm9hrWfp37lOBKo/+87+DD9MleKF1Fl708lBJf+x
+HPA97rjjYafYxIT32Vf9C0umQzhA14/mn/EAlQ30L69jVH2ktEudQqMBMNfcC39sxZN27Y0Mq9w
6neX6Vw+aJk8ymIy64jnogwkxholE7X/SOj6WlIETdxexWijzibtTXbCVGFHJ1Fz6Wp6NgqXcuv+
Xeaqm2aisirnq71/BWFYTfuSxmIkWKAnsAnd2HuMazlUu3of+2hOIquvL3sWU6XQYUZpUp/nIDWb
YxhXFt4r5rt5oAIxioyEEqOiLLNuC7StMMR0rD1N/Zz+/Rag09iVycMt2LqqdimqyuZcDaMam2UG
TqQiKT4klOh5v0BdwoObzNONXT59mCxikrGQxQX/lVMNZa5F7sLAhu424TR9y+YijBJ923Y4DZOM
wG/idGc/jfHEoLsuxy6CCSy1YXq7BhihsCmfrT1Hd9CyH5+XKyrddRZpXWa4gCabmfIaEZar2Yg1
1sjcsBsNBcyvugiefF8yad4r8E9R3l+jkdk0dy3rdgkjxHbWEE6ISAZdT7Fho9cNRJQP+rgx8tEr
2T+X0Y2iIZ16mqkOU1Sj0tfON3X8YeIfS2rpxfmA5IQPyaDHfM7xvAc++jC7L9FYYuznx/Ra3dTI
5ZvfqMG5hO7loggkztxRT6Abo78enJApRLUCIbLfiiI4Apy6wferVfOdknvZ0m2yXCfiOIqMfL7l
bTamC8jE3X1rdx4mHXnm3882BJwdVSOXRURllzZdDSINe98v75x2F2FuukGgzXlWTJfZrqupOL1e
njVFoaRJWYCKMt8u2W2aXS+vKVjGycJ0E5uXsLxZ8pVYsfJ8VlFAPkYbhG7k4s5z963T70t+0hpF
apmiXS1zFxREvzfcg7J+VtiHv3fHUzKSq1h6y4YqQ8tazK8VIHPy6CSbN5GQZxbULXYJGGJmAeYl
3aYa0sDZelAGlQinf850kI+YE1bk0QXlPLPSEi33HQaaakF5KG+nbe3bj2vs9YG7LfEy5fFtGhiP
1dfLLJ7thT6lLfvOWjdWaYLH6uP8dfqBujIMVFX84RN7N/vJrX34t61NIwoSzyHPKVnJzvtoZqnS
QHuTdcWtd+Xwxu9LceFYrXDmVbBlhJWx51RJI/X/hR+fHNOtbk5NnOL7I/eHaOdk7y7r5RwOnMpH
OjVzrInXR/H/lSkJkDTzuvJDTWVGzgYbp1QkKFDK1qwYNrljfgU2x/P9uk9DJVxvjbtyb3xkgbpL
XnEinFKUwIE3bloME/hqlM28XPccz62E11KqkYAhSWzdnHthWsOdEW91iwg6z94HTniQh7JrTTkZ
QwICYxJdNau5aflzYqRbB4suswgTMJcFOw4qL0q6g1XYHy9bBsGePLE9nxQb6xpBfWXfx+wpppq4
qe9LgDCzDM8qKr6fFwcze+ipASPU9yXPXwYLYxtFp67R3KfRQWdvU788nN2tMFMvsmDTi3vb8Ml3
FOUV4cap/iXfHzCNfcF7MJrMnWe7ehgVlFPb1NoESkwSAHR5nbedmBIQzXyjYd+M1VLrHygSkveX
o1m0jThBlfiROTc9tS/lbDR7KijJ2bFfwrYmHarQnqYoNA5GWG+ja5T8WTFONeuq2FIZNgI2dcn3
9bSvo1H4funmO2bWG8t2wnGlarEJyckty5mNmdqO8MHYXALbTLadaQWX3Vzo9/eYwLXQWuhYhi6P
UuhLG3PHhf7V8TlTcq81J7+N9pOxvUznvMSOdCQ7M+xIn7A6EC9M6BiyM3djK+pm1pfwMhmKHcnW
uNEYdVEjn9f3TpDZX93iYcI80pEqyf/DkXbkR7K5FjuH+jICP84zD8R8hiSw9tkH7WHB0ld1p91T
77YUZ5LJYdFRag8iv2fxwVdnz1Bqv1w3WUZUcFCcye8YTVPnTezA6KwWuzgnh31AcuVxsJf38xzv
8/oLhuLDuRSEipH5WMdJ7EXG9MFYx/fr7Dy8SZ/yY0caz26tiElUMSYVau4Gs72w/8SP9Vfch5j6
S52/PXbMS+M44rSoZiv2ltLd6dgD6dk5taf9vEsfCUnHUhelhtMIhsZhG6fv2/zdZYFR3xe/nwSM
Bgoiuln4WWmX/lDFfkVOQBN/8QJkyK8ZKqYcJLOYTZL/iP9p9uADcxv0z7z7+ZxRbCnLJ6BDfs5Q
KyyXTMTriYbB78UnNnVeQ+0cPfvcfmoAEnC0WTdhogKAows4bkfWz3UP1rW9FdWN7e5tSpLAY1Cw
rLEtIMEkUX0VFUy9Q5gBJTMJLTD4XWkXMWAo7b844z7CkO81+v4WLgz5XUPPTbWxBgEUPWomu2w/
VVS+7bI1o/n4pTW7SdznWHf0r6Ba1u+Q999f5uIyrmLi3UsSJpItzSIUX643rjcYt4W1eVXx1dG6
MJXtJZF6RLJtncWxhLXk8Jn52sa8fNH4bN6g/AZbetmOaq2iGJOQYCjScbJjGJld3zTpIy5gnoP2
qpp4GRGO8Wc0MORXi36y1nWqYQVKGV21LZaPpuVHdAhvMKD1NlZe86RwKknB9Qm+uRHKWHQx+slZ
y4PFzc1YmVdWRu1fI/DAUCU8YDHvsLEKGltQLSeKvnLf8Irb7P9VfkOZuYQH8bQ2JobgocHPWe9S
Ld927t/PshUDWP937qDd9KXcSpZhWO7PyUgs3yrr5HOz+Gqw7KPWzcSZTXAjv2RoHEXbcwm8Xvr6
2zigzSdriCCFIiHhQm5XppGtwp/U5iD631mXv5GEhAuQ5txwEQZltfpYLvoVQ5bsMvT84eLySyly
FnYtTWeMUkgq+iyOnHYb3afbYVPvW9S4x09U5xDhqj8jvxPfyeciXpQFZqbo1xiXbQ7bMX+XoZx/
zd5f5oyiJI6nE0oJT61eE1e+Ca/QhVX7zOI3c5p5cdRuteX5MrXLh53xW8mkvk5L44IvPbop9F3f
PihUMoYyOAkO0BuXJY4lUM78muvfoia8zMLZ72u6pqKYSmW2nPVnZr+6qopHH2vQdpqZ+U3DCGs7
K6UTEuIvnOhkGBNsGrFBwqm+u24UOAtawCf/bXyIP3FCpMEiXpa0yLut7bvIfu6pTQYUExL857nb
VPqIdwu3fSjRw97etNGnyyyc98oTQcm6TtWucnOkE6zcszAcOw6tfRP5OkZ2dl5559yyR4KiwJLf
ztATihL+r7GGCvBMZGF3Y2BiOAnfWdfrYUVUEJF9NWd984SYdBIsSmxVvZiL5FrfZkP31OqTNRz0
/N7WWsLkCKuW+yOHYtQ7OwdfvaFcpWN0QHc0YXBno5wjN3I3JCpe9Mnm4Iapn9BGaiqGh+K+NXnF
8mxA/gkhocMTyy7zmE+rsDweiBouYRYK9sG52yqMHl/TjXRKTIoXp7zK7WICV3bfYijSNl5mrx9e
c8KdcCQBQq7HtcJL8QZohkn2rop/XDZrSjUSFgxNk9iGi+9nVuJVqIS1DO4v3dPUPF0mRJmZBAqp
66aT2kNaqvUxLxVvnlXCkClWJEgYFDu34J+oMVFuUGLiVeYhWVRvVgmVnA87MZcdmTgU52Mq1ksr
c5K8GTBcFOb8MISiyrz6YPtjqKMKqLqhZjCel9uRmGTSQ8SyNhZvcprV3haNvlE0SnDnHzFOGJIs
eegartriIooXYIz4jvbatt0zT/XigCpip9iR7LlH92g12WDHSuaHScv3iaIRdnAeO48Sk0y6MtdS
jyIcDeVUh4Vj+e7Et61W+0oeb0wYxmXDPn/aHclJht1hkeMcibsVW+6m6cHtvsRUtQklNMmyy25g
aDMQufNm3Y+dFVjOt7cxIR1uQ2P+Z2VGdV+yG16sfkulOygupDOt49l/8WYVrbuyV7AJcn3Ni+LR
kOXXuEXNXXQzwbpW64uRzR7nqZ9y4upEKFx+dMtMM7ayAUT6rvObKvNm/liM+zcpRF6PXOXRkmsK
iPBkW9qhs2xiag4vhWPyduRMMZiaCBwT1ajRdsC4tdzvOm8OxbRC6mJDiU3y/CZ1dMsR1w289bXJ
s8ECTiEz4fm65PlrrRc2W0CiqD6pVeRl63uFp6HNvxZUpRzFjeT1fMyLcZ4hu6nH4CQ0qSeZz8rN
ZSM4f6L9ghZ5tLCZq63iTPD7WZkDrXD96S5b9g4jbI0Sm+T8S5TEBSYvIH/fW0E+/tObgRPXm7W6
6qmiNgID5De5XM8iRxFpacO5TbF5ln+8LLE/3At+iUx+jdPzPs1i4ZxsG22xx3m7fDKC+SCK5pR9
u7OeL9Mj+JFngy28zfo+hsVhV5OafObUnDPCzOQZwham7zSYWCFiTM1bK69R3+kaAZqE+uW9xlVi
1vEihkpjvk/orPuyS4Ii9xWMVFPHb2+TlwQCiblaJY9BC7m0Le7S/hhTYbk4Rn6/px0tQAKBwXYa
pnOQKLPiftKx97pVgrkZr5spveLK8o4hyZqn1GYjyhIkQFCzLDYcUaTTOo1XqQ86J8CAMgUpCEgz
K51XA6Y29dfw0Gq9MahHHIoHCQjsFbMVDGHNCYYF1KPhYS/Qq66CR+1IQYDV8Dh2dYgpX3dc+VT1
upfom2J4d9nOKByQq1nxqGY3XNRkdTg4/80QHMxbLOvSDxiR5kch9VxEeJFc3qpYnePEPQhaClLE
2V0ezWGl+o57r79mBwA7Rjny3K+xj3OeiSgHaRY8029mdQna6cdlCRLmJie7rKro4lhsrem6faxf
Fd1XRdleJkEqSUKDbnTTMhbG0HycN/FOvM/nfv1xPTCsDYk3HeFBJD0JGtYeqS/338MhvrU3KyYP
tkG6nwITc1jdgBoue7aR7VRREiY4ZlIXVS2M8GO1n7H9AgOov9hhlfjzYQr0cLlK8WBOnOaU4iSc
yBUUQC/iPhLHN4a+YXj+bQhBUiQknGBjnaqrqOWxsqfsq5k96d8vWwblTBJKKMnSGalwJrO4zrT3
mfs1H29mjLmajVelJX7hkZz96ue8Gw1xvV5Tq/TiKruvsoEQF2V3cv6rb3C/MkUwr91NP4SdR5hr
7OJ6Eja35Wa6Sj+8SXy/TQbLKq0whO82S7vnzVOP0W1mvq1cPzc/XyZ1vhLlCEbyiDC7mWPGOWil
P8w77asYvpAEWI16v3abNeQYveDuCJLCbS6c8JYEG/bqptFPaOJx2P7AtFKxOCfZ2L5iobHEcx/4
e/EEWPivu+q7ru06qo3VrJJZssatEu4kIiube8Z0x9B6v3QEKoqP/MYdQ2LJtB0MRTcl/9XL1FVG
PcMlJlPDoVawp2ANo+Jrp5lentu4Nc8pnsA5IdWzPn1CVvJpm6nd1MwgO05FqMbdxllan9lUB9D5
S+cJHUmGBlKAXWcLOhuxmC/Z9FloYIUm0HCnXPevyjcdycn+bVcaxGWA3Fw8VNP1mrym34SdEJCS
gXGhu10U/VTXYzUmHrbR+mqhvSZsOqEiZQGN0qnRL5kiuhziYGoeDPUWhW3ewF8xf+iUGykTGI/O
LKbzwvhQaj6q/DAk47bgVFKTMDbZg7U5HwzFBZmhKzyOhXW2xwuCFcrSLPEnTh4DlkqZeT5gJ7iw
tHWv7XrTxzivkAXJIVJ9KgA8GzyfqEg67Bt1WPMhAzmRZVxvUqpVh5KZhAvKaGFn1wKZmdFdPx9K
Z290xGF4FlhPWJAwYF2c2OITrGztsX1sdryuPjAr23RUVZL4rxcwTt5daTtoeKoK8JLj8XEs+JUz
L74RwwoG3bNNaggHZQrywL9OTaMFHd6icGz52dufPpshkhCbDku6VqLdhGBOnvY3lfOguDak6BZZ
UMbRPuPGns3Z42raGxPvE5ePQ8Lu5LF/aW9E/WKA3FTfjvx2iojohbA7ecLf7Ci21fWw65kFzLpO
1nDsX1PYqWPduW0z1zDloRKOW4jCY5yrtaX9UJF6auLmFmPEiEz9WUmdkBG/nwBC1a+2YtSQVO18
jN3nggqLz8f7JwQkxBnyybKjKoZhYQKj/UXfZdgk6QJ0stvIQ3uIP111r2rROKEpwY7aRA5bW8hO
Xx+dyCv1/WXzOqv+k+9LsBOhqiYuOISmF6q/jJGf1Hj+RmPlZTICWn5DhBMyEvToZTnggQNsaB1e
IHQz8zAGejevs+fMkz+X5r6Mpt1lmufj8hOiUixStBgF21Ygqh7KxzwsnrDGeYMS2SnQwuZGeUfF
5edx6BdBS67GHEZtLNIcBMW0TAP71Go/CtatuqnCaUelCc6bO1r3dTyqMVe+dSCnO6daVyIRNj7n
q+5jvAWhtJ9FO79r7UhCCkvmKTHaqAEJXviLz3wN+yvj3bTVPii30cZ+MHusbU1C/dtlxZ23ySNZ
KUoZ5wU9/nYBOHf29rCxjQ2rCLOnhCdhRTRb1dS6AvX6m1W9KUjbE6K5JDoJK5wpMbtZaEf9bP5X
wdJdRZUoz8ZOCWpW9B9M/SgyCSYYWOFFDJEle3ZgoYZSyTbog9U3/Q6TWl8VdmMX4v9sT0INC7uC
W42BXKmExfiNUS+ilAVIcNGaKzx3FobXOBgWj77U1TpEMbWYihSbhBAqBv01Tlyh/CLxsCAYK2CS
TbMbD8oN2xQhPeH2fPvvUXBypIKFh6iUEJFxhwoWLSg2zXBffNn2n7pwChC5hj332g+Fr1Y7al8h
5c2/BS5Vieum8GbtbgjX601+6D5ot+zdsom8KvSXD3YwUOWVhJ/J0QtKD0rNwnMqXgVRsVFsR0bE
tOctxdZMVHDaGnDw5aGP7rymNWdosFkRHn2feFiVj5fh6GzAp/8iIb862x0miRkVSLS19rlX+OSx
rFM9zVixMn3K7F2v5K9CwCNJ6dbJeIe1oylU1fwfbde1HLeubL+IVQTBAL4yTLJkWXLWC8v2tplz
5tffBdlbQ0HcA1s+93mqZrGBRqPRYXVw3Wq7OX4fVpKa8e2dOUMItl2pzTBtFECUbLwabfIPpYUk
8/Qf9+EZQzDkIdrA6qzHynHOLcXh7eYgY/eRrdvJGzq2XYwzmGDS6yDGNHu9hF9e3uqF1yMaYOyD
1nZaw09ltKoStRNT0a2qB+A5weqlZnyjzaOXs3oHR1pSi7QBYyM0wzB4VrUwf5b/vnJpJxJE0UgC
GHJq7aPivWHPH1VTVtC58S58giJcHnFd1WB+B0rURn5n3s42BsNNb7teog8yHOHW6JeqL5G3b5HY
CN1M8xFadHJQHvy5T8tUw1aJjooDDBfQBZsAD2y2WGyNXpRc1Za7VN+W8M99yycYYgKq7Ho7IRkw
zPnA9taOEylUmQf6Jthxp8HsXNmd+1wXmGoSnWAcq6pjaIagC8lUNrnJtNGrysqJbXcwKyTx3Mu2
7vkWcRDLpETnsUnxqVaWFdqE0X/qxVnk6PnHuiv8svGD/sNlnOeHFTiabqhURzmyIZrtQV1YhFFc
WD6CmfI0yq6yirhlO5fgDzacctZeFeEseYduFMJxVEhlo1NKZbaggLTvA2pG5uiNJxTCnUJ/cNIr
Za8dwp0slrxh+55iCS5M0bFEHyYdWLet3x2NVznY+vPyYSpfvJPlojaVYyWZoPJal+kpqYCml/D3
dNdEj2YpfQ9soujMMAxNp4Q86zPqx1lPmDJ63W7ZGbvUXz5WC3J6rWecitfzEUH5fZX4l1Xl+UWF
hbTAXmPhUNum2B1tt3o2aX04ectoeMnYHidDxiOwKdcKQjCAbK76oomiyTNzPOetwEsD5s9GKJHk
uSOBvAIUD6kFQzWh9k+t+TJYnRWY6ujNsx2DBLDbF1p5m3WgnF+sY6r+OeEq8IiKfjoEXkD4JShF
nwd6s/BDNtmh/aqItK/jXBSvu2n5YyeMA6FcFrMU8eoVz1XZKXaWaTBNxC4PCfXqUDlEf07D8hRE
OFBmpUW0bujolf2XKkE5jnNZzzZ3B6tk6RaxmS7Gk1uNKhWGYY1eMNxnCEwMpl/rXk4Wb5QRS2+p
NK7zRyhB31IzCBSjx8YoyikY3mqxxNBt6fP6/wU71+XJEtY1FG1qkFhqNV8PWOSMhixtsZEdxJ5o
XMlMG5etWGKYWaVBxhlAiuIVR2uH8aORo/jxVUs8vEVBzR56f05kBkx06RBmEoPYYtWclXZmRqNm
9HrljWX71JZcgRvvJA6g6+DHAxMkFa1cEM9zGKPTwGv0pnIMe8A0rtGhyjA6g4b2KdJETqYi2283
X6LhXlWyT2BVcDN9+EQxFwxDZz/PLzlgOp43pkFNSxXr0CIstJqNfJ3rQ2w43XygqXdZ/Td1Rtct
mCUY9mfNiXpsJdE89iMIsAavma+4E9i3f1xbi6U9g4htiS3TJzWYBrjLY+/Y7W3Vhk5p/XNZki3f
Yg0iPJ6GBgUS7QIQNqogaD6axYd+cbKu9MFZ6mhS6pPnoR4uFONGg+kU3INPzTqr0PCPUSmwfg2I
T5ZjslOQNgazcOBUp3QnK4Db3Cj4gFADdJMaDzGN1Zsgz4cp13t4nvXkWebn6T6uPl5eQBkCN18r
BFuNo4bGNvxnVe+vTJNGnwMMI9vpfbm7jMQN3dMoGZZuJQv/kjVS1mVVYUGWwpqdSHs/jKGXox0q
krkuMpEEi5vkRlPXGRu9sPgQma1r0J0uvW83zfpKGkERQHi41Aq4XLwlKhyd/DPbf7lcwhVoT3hO
GwT+a5BEd2US7xR9/kiszK+W6iXmYCWL4Ds03dBN+QIoUr2b5s6x0GfRSd6Dkk0ROfdoVqikUrH7
4+Sp/Ts8NUbl02UF23TDVxomNvO0c9wuGZcDAy0HT3ONK94zZtu+vZ/26e7P68ah0Cax8WC38KYW
n56dSuPBSPB+CsPoTWS+j1TtejZjiavCF//ZsTmjiI9PPR9onDUcRZn/Id04uEFufFZp6NJ2PlS0
OJja8pYaTSW5Gzc1fAUsmFZQmmM5KV/NMtxlD3Ro00sUD9ecxahBDbxFn5qEsRtLZlU4RON0M2id
26itP8gayzc1bwUiHKRCrVWtQcuN19X2rutPrOkPmSHZpU3jZoF4U9NQS4Tn5lNJZtKCL2iAwxpO
1WkZHAVEDJVO97PMc5UAiWxBS9BqS5oDqKKji9voaKrpFa2+pZpk+zeXjWmGwSATolHC3tQoBbOj
FHqnsY8KypSy5JCMEt91IyaPI8Tw1EOowwQS/4jVnVDFrcVSCl9H25NPvP2OeeWncbe4xE93oadJ
6ki2VJqpFME11TQwNkOAg6eskC6ESpda70d6d8pIcrxshLaWbQ0hXD5TSiIwZANiVH1KP4HGT8Oo
yMsYm2IQ+uCG4GEhllwsiZmaQ1hOXt+RH1o4O/U0yfSMb69odtgZQ0xeaAbTx7EDRlx/tdvaqSqn
D77xOBRK7i+Ls7lkxLSJhcQmIaKTP2SL3WQtPByW7bUW7TepYy+Su0GGIRiBJVFCq124F9X2KFMi
g9/nTHeWLJYcm81LiK2kESxB3LRRO2pYuDbzZnfxaoSeUAlNPHVnuNVe1oolwxO7ZNSyQ/8qSjf/
vfR++qQa9cvjtJfjbeve42aJr5Oxbc2qJoCLDOZ3i+3UJXuBq7BaQbFRJuiCsjUWQAx1QHxwmbZO
bXaYipIuMjbGbS0/S0Of2h8tUgzNWrBZhJjfSgSFyjk/kcT26pZ8a2klS5FJ1FDnq7uyd+mAIahW
BzW0u/FbOw+fi9x0GhRL/dWJElMJUVIEilU8aHt0xZLOLdPyahlKia5v3UXrjRJsHco7EsWqAaMu
n830ZGS3DJZCrw6XpZGpnHAT4Y4owBTGzR0GFg/3fSyru9k+Q5hrYVCb6rbxLAoQ6S1nvXo4Q7z2
wX4Fvlx3mnCG+Mg52ZndXLcVnLBuZpssCQYXTZ5RGoVjj+WHKZtcvWhOdj+8RBVWWMLi1VY64JR2
CHfST8bg9NmXF3RNM5WtIATbOrOiWpYZ4vyt/V5hCFZVYQaMqgmMZaiRDTk2deiPvcQ92DydZxAx
YjEXeNOlBtaqWEw/n68LHfMuK1mLvgxF8KsTzRrmZIQoaZs5ih46TTCg3F0iC1/0Z/f3ShbtqaXB
kLfJLuxh8rLMrQsfBVh1vSPFmynfJ7HkgMokEqyopU5Jyigk+p/pmEiltExWDoYeQDTBfTv5Kubc
6C/yQ1ZLxsVcGWdSqhTJJGy/jX+fWwSrvrSyCkyZqXkISK5AImvSwhAdX17xDRzGp/JUIlU0GGjU
Lj15qug/4PDAsvEosZhY8dnphRGj7/jRO/hp2X49idWDzLJta8IZTrjfIsvMMR8ScGFP8WTIqNct
9KMxy9jVNq8EPLv/FUvYqi7MCWbYYRVJtLxpMcieJLl3+daRLp1gpXOQYE68L9wj9CGa8NOxergU
5qP8UuAW7PmBPYskGGq1qAfLnAGnINvRNadCDZ2BfiiM1kXTsBNzFo/LEso2S7DbbDLGBbPMJy/X
d1W7z/Rdt+wvQ2wmDdhqowS7rSt1U6gRFMKcjBuDlsmuzNqbNIuPcYgSkTpyAvChNZbtKNboj2Hx
vszTV2YcvYFPK6mCkX2MOFNU05J4ClUIrF/ns2s5mqte81x+bDvq29+76iVrLA6Bhp5WLEYU17PD
8qoGhc08Naha+nMaMH4FWxqeZQw5dtEr7027YLzLzotm862lk1eD9MhtS3KGEC4UpcziwFDg7Bl9
emNG9ps201InCU2JU7mZuF/LItwmXa4Vw4hXjddXrnmyDjyGF1OQ8pSe/NTJpBIMVtH0S1KAMMFL
QPpQj8MrJHSPWSvLM8lg+O8rq98bWjUMBPuDo9Yv+36SHzUZhGCugipsuzBoJm9scl+v0FeW9qci
lbgVMhTBSrV6G0V0BkqimDtCZjguy5c+V3aX7YYMRjBNC+013eI6MFhfkvI6gqfEZM8KGYZgmkDG
kNG2AYahXg0pqmfBN8pqiTZLQMToraX0JbJI2Pi0zX0S9WAFbg+VNI7GD9+zy4OizoBgkjXS8oIs
46L3QZPBPaLovXt8wPz2Nb8Zt2NnPNFTbpiSYqQSzFpd2t0V7Zt0N9na67SZUodE7dvGaCu/INbk
BDMe0b0yj461kH1Hx48kyCWGfXORV18jeNThEGtxSbnFMEBD0cYs9wdlLk8olrh9gV6ukAQjCD74
GvXqkBvRvaT+mvdOo8iie/ygXthLMedXLk05UIa9HNTv14uWejhuu+kFQ5BwZaxEESwfRicjxVRC
FNVmmmON7U3Us8IxB/rp8ppt+morIL57K9uXqu0YjjGAcjqcUgoINtxdhti+MyhoPClDwpyKAY++
T1hspggRLKG2M5ruRzIVx6ox9jWdb3EEvWjQblo0a6AR99iXtsQqbm/ZGV6wvTZDTi7PAQ+uncWZ
LHozlN2rUO1Uv7GVl7y2VrIKJrhU5sFAiTICjC0eDEn+Shnzm67VX2K5VjCCCU4HUqbDAphiqPwe
4z0sjMZkrXN55/i/PFf288oJhosGSrosClD4u75TdyCvBHWh32NqapGxnaFINGXbVDziifY4nxVU
xRs5An00v+pna9+1qhuo898tnsggMkfwv0ICmESDMx99IT3v/ZZo3aYsug4KcMsgOMyC2SvGNpqM
MuNORao6tpkcinF+VaqmrKFr8wSjRlRHGROuFzHRmdi4i7URrl9e24ela8H/3fmX9WBblkcIcV/S
hAR0qAABw9paX8jkJIEspSERQ9yUdBmCPLJxSnM2n8gynuxk+EsxhPthyaJgnHuIESn8SRUqL/Tz
zpshkrmQIM4sJUB0vELZZ2dEzkz6fRfJbiHZhgjXQ1hqGgj4AJOOM0oXIy+OEH0tFsmCbVrOlTT8
M1aXw5SyqaH8/GvgKxus+kTn1J8DEDxK5yPKJBKMdMyUMLES7E2KstkwVl/PxHwDF1By9Ld9o5VI
gn1OJjzlmwErZ8b2ra1e0Sx53cagxqQU45MzEjtKZy9O1WTXZVPeFyCe1vQg9vJWVrLHkZ4Z19WX
CCacYqRKpyn4EluxnCUnoBzbd8FVpu4tWUBmO1qywhIM+YSUTdCiC9ML7JUHWqY7XnvxwkDTGU7k
gkBN+1S1LURT2r05OdmYyHOGEt0Umy5pEUc/c4ZhPL4mhepjhqeXRvEpnNr9X5k/keUlDNq2sDSu
M/QTHUCo+5VOkptWov4iuYuitU0/G9ggqmL26OguoQs6WpnycwP3TOUMgiJkE0l9kJ48Pc9mUrZR
OcIVf3yI8ADLQ9DspSU4bAUnaHgYIPBc5YALx/sJKU9EbGVbs3lrrCAExSZjrI5KhxcvactPCK9c
jYUs8Lx5Ts8QYm0UMwqUG2qAwNkBqQlbPqflHXj8HO1Fb94VkuAyVKmZJzrPcORD7kTsWulzx84k
pAmbmmagshrlq5TiRfpUB4qFGbSIoMzYFN3mm7JI44rbenbGEIx5HgwkmEfcG1gy1Z287obr2cOD
l2fsAv/y+dw2byuZBL0O9F4bxgG+w6Ne8wzhbz+wZUso6HU9sRCTZCAeMqvhcp/rgUP+eg0FzS6n
BVGpBiD/LzKJlUuzhsA2jQDXJ8EV68keueO9YpeS6gH+1c8t0KNmiBPMomXW2NxA+xa8Idr52kRR
Caa3RfdgcVSGBK0YlcSybt4TZ90QZ5nNiTrm6sx1A9dsob4xjOt6Kj1dVny8+VZa4dCn5wqU1xqi
6FjAeVDeB6N10kZlr9L+i9qF6NknqTcYsva6bevHiG6bWFJD9DZZmCx5X2M1dWYeaqV+30yK5GzJ
IARP01Ya1ObXWL5O6xSn78v7xJ6Ol8/v9nk6i8F/X7mZLC+TqqYQg0b3A/UNMD1L04fbVvyMIZik
eVn62tCBkaLmmARoG0Bpx/xPGClH6aW0rXJnLMEcVWbb1xqvvFjCO139ghy/o9czCP9/XF43GY5g
h8ZJW0ywb6IKrGjeJnj9W2rhgH3nqspkj8zNLUKXBwKYmJtki8W7KUsMdDwiOTMMbyPzOLHXEd1f
lmZT01YQ/FJZaQHNtLbXkxmPTBp6TUQ9fch2lyFkUghnFE0HXYygCRy5KnXwjOGdFYas7mb7NloJ
IhwZjH6sjKoDypwQP2j7j1Ux+2ie21MwWBvm62Ss/GApXDwVb4O08w1F+eNmZQQcVl8gHKiZlks0
5lhKjTCnir6AYcOXuqyy/eLaudqvqFC0kKoAsbvEV83o0E0yDjvZfokHqcrrMVOwkhZJ3WA+jcE/
M5WF0jZP0WqxhFPU0TCdqgpyNNr33MJc8TvN/BbqEhu3efGtUPjvq9UytNiewb31kOpP1T0I7Fwa
fgC7oWLs2/ZmrPW/03WRKwG0soEypACs46PFjq39oZFNmvoPTWcoP8bpR8GuIFSlosdXSREMR0k/
T2ykr3g68PE9Ieu3keGJ78o80rIh56Usv/CGG463/KwEk/f3SPEEh9ycoqXKKuTHkRYePCzl6Vx5
tpM/m7dP1ONyiu9MpZkVNcgAN04R6H0ojfyaJrIu3u1DdUYRjGChNGjd7LCIaCFwUL/QlHC7ZATX
m96QeQYRbGCsE7WiDUDqSXFq63NIPyEjUxLMQLxPMsnNId0nwd4185wmNQbcP62yfdTDl7SWsJVw
guULokXHHYWcSQMnYhp/5KABqGRlWzJlEGxfXFZ5hcFUuHGDZDcTaz8b1tXl63ATAv0QaLFEBS0T
K9XhPvzK49bla2W8QcLi8v9vWtbz/z+rUl+0rkoXvGeHMc6cOezd1MpdFrDXNLIk9nVbB2wDrHYU
vHamKpzVPC3qJSjwTH/yXoIOGKcXh7hsm6IKH69oW1w7UHcWi02ROg7rlJff/05wY+uk2phSyWwN
Dwts09M7o9L0Og4LqACBnzKjMMH6MmayJo+tt/oaRDipZt6A8jQAyC+b+ofVtTKZhKPK8nyObALD
gNBgMjrx77QTbOrCWibhgI69Xi8WhUwLt9v8XuKdoKi6f3mr2RpOOKrpuEyZze3BYPxIMNC9DHYa
2mkvH6bNhQNlKLTNUNEWLCycDTqDNk5DZDHhu6rTIdJ3pPr+dxjCuqWdPU26CVYJdBW1SFro9SGS
VUPwxRAjALbGrQ3RKLPFBHpW6yg6qCHHWFEH1ZaOpX8lsVcN4AayXqTcKzBBuUFCrLOaAKz6xufS
5w/1nNn8i/pDRra7ZU/XoglblNSVHSdxDLVLB+NYTFXpj6ot4wHfPLArmYRNGs2k6nIaPRi6c5Xc
3yn3Ck5Q7ogxaxgyLCFY7TC41Inj1teiz5cVb/vErlAEJzxr8raZUdL51Hr/iuC9rDl0vVOC42oM
nZGUBeAi8F/+tN6TLIK3fWAfFV2MGyNfGndpDowseo/BPyCGn12WU0+ycvwSuHCexJd5PxT9rCTY
H6N7WpCnoWL5NnMvw8mEEh7p2ph02rAAzUSTY9vFh6jOr6pKVnggOUmacPPFZWj0uYa1QwXCoeWs
+gF5QX5+pQKaaBoU0jZZluAiMhsMCGhSt7Dnr0shC07LRBGMQt5oYWG3WDGrinxQLe2XJv1weVMk
JlUTLMLchvmAHDPsTm04tLgvy2iXEidW96lxuAy1KQ3lVBzglrE0saqhIYkxKDGinFoZOnOcuBkG
a1yG2FSxFYSgYkWrl2DHBkQLGt/xvUrvisz7OwhBvWrbMItqRm0GAvjBfM/rP3pZZmrbpK3kEBSs
6WwUyjYAeXwccyfk16Ok2csex5tKsIIT9Mxok7KxasAV+jfTdOb+n776wrRvvfKC4a9MtVdQgr7R
JFNYNKQPxpq7V0JT44tO0ApOuIHgkmSGQgBXNvZtaKjvSKH8pc4J10+1aCOiJagI+v0KYL4oz+z0
SgrhyolmGjSaBghSXqNHZineWMkhl3HXS86nmMbpB9sqrR4oYRPdVaX1oY5kzfQyCOGh1YYkLqwJ
2zGx9G1SZnck//pXx1NM2QxYq2zk+bUsQ8Ho5DdximY8yU3G1/vCfoj8evasNrOZYaXKtnctWzuR
SHfUYLkzmLmPEk4OgGKMXJbol5kFWzALKkrpMLgM5xTv1P/Z4aHoKgA3FMrDBLUrZnCmYkoRrrmq
PxFVeVVMspqabYP9CCFWh9FsKlSTAYJkn62HJsYXxZptkPX+kkIsDiNTncVWzJN41XQyOvu4xP9c
1rn/2JczhHDtmLma5nMMffgVP+CxPuY9xBanfeS/JIa0lki4gsCtkZGJS4QZrS46iTJEX6Q0gbKd
EXQt0WqrxlXH+yfel+abIj42Mi/3P9YNHGdgQQJZlVhT0qUtkoIa/Cjk+p88R36vZWf7mjvDCZZ6
MEOqmDbgqiT/3pLkBLfqKmQfU3syYCtUSfG6DE44PkESL/rCr7pQGf00W3ZITL1JDcUFs+lVO2i+
RAv5tj+3So/iiY8GAqfXGmfgJWUSeUNveAO1QAFruXlkvCNg06Us2anp4IJmcK/GhR9b4SHWK9mH
bFv584cIVn4a5sCI+bZOpfl2rFMPhTWpq2KAl1vE5edei64aElwbU+xaypw6DfrXl4Bg0Gh9NMeX
kGqCX+5fJdOEw0lyu1GjFF8zTMnBDAyXscIn9bi/vPzbd/QZRjiUwzIvdc2FRotLX+8YyEHeoakD
hFtpg7S3T3qzbY6XMTfPKMqEQUwDn8oScyh5xFp7DkCAwzANqvpeoAiQfboMsanEZwgxbVKUFQ0Y
BnXzXklUMNlz5OJJVc6L18s6aGVQgtqYmclIYYKwbO7ez7EbgpbGugn0r/aYvcRlWwklqARaqK1e
HbhQ2WcU5fXhN+mts23bVhiCPmRlSGZiQ5oy0N4FY+gHJibDKqM7KzRxlGXYaZXlpXnpFWQ4xPk9
NQv38t5J1EMc4DTOs4rZGZwBTuG9ab/TBroJsTpcwi0BxjxMNslhc/rmCve3Zb02vl8WYlMrVgj8
C1bJT2scJnPhbxNaKQhmfyb1QUGvaaH5WS4pb9tsNlmbCuFxEim07OuFn2EkBDGYmGfsjAxcEfXu
NyrPuD5fstdc8pVkoDdUBmIAzbL2nHaT+wwK3fG774VRq9UyCncfSRa7DvlGddMvXZBe5zJdEO67
dp7asDKxUz99OUW7lxJS8K+8sGRiYjoq2la3wNLoZeqPXh8cVLwy3Ge9uqPd+1pWCrHZVrzSB3GI
fBehz8y2AIdnOPe388Pu8R3u1ru/3iVxoDzTuwzhe0RjOAE0ogsG6C6l0QXJ9SzSvaY1mbtm5lqe
d0czztyhzyXZQcllSAWzQGYWmRMFRKTp7ytjctDVv7Pa0tE75fayfdjUOrB+EaoSG1kBwT5gWHmp
JmBZ8Qw23Khat8eorbfdzLy/gxFMg21VgZ22cId/9geijUWVsn/9x51xlkWwCMUYJ0wt8I54mT/M
D+Sz07RaOsEmRKCQIAOeYF6sw6C2zjjeW/qPHt0nYbAnSO0P0+HyKm6fqBWkYCOqSWtUQrGMeCn9
6/F/vzMjx0gda/87hk+2qGJYo2F1HTHesfUkufvb6QEpnuDGRH0dLUaOVX1ZUvShI/fCLooRD9Xs
DfiewOune2byGnNluSvVHzV5Xea836rVJWmkzdN93kQx/KHkShQlHTaxDq8VNfda47XKfZmX0IWB
4//foy2GO2rwn0VJBfNrD/SmGKNd0mvo6c7uLivlpoexghEsSJCDlwxDnh4iumrsTtaeqFcJqHuk
OUXJgbMFI5KoRh3NBbbqIR+WHov8M3yZZvq6pEe1Ml4aSD57oc+qfLuRZrmOFwIqCPH0c7Jduk8a
Z3KVfYMybV+Wxty2xucXiWD4q7wxF2rAs6b6V0U7RkHg5tI5qzIQYcOUPE6WeeKudZM4Juqr0PQk
b/Df9DVWSydsVptMhl2mECU2lVesYTepUjlqO+3MGSOmWHylKZKU8/a5Oi+eYP4rQ4mDvkMKvaiv
7exzMN5yVkbzJa0i9kowweyD/nqe2wwwYFwqSY9+zMGNZL709qECoTbqy3m6XrCCjTku3agChLeK
dLvBSh1zvG2szEtkUNvqcIYSXnNBWkwF4Yn6GmQSdXxQhvtYWg2w6axjYMu/8gjPOTPqMSuNJy+R
Ku2uyhMfGmlYLsodkCqVZS1kEgmnCGU9vyZZTHb6diisV+nE7vQukJT6bmv4WSbhHE1L0TS5Ag1X
7fJNXO3RUIF8NuclatT5lZQN9D9uxjOecKJYRIIM+Z9HFmch9yOjrJKJJxwnLSODMpoQL2vZVVLp
d3TCLEc0OCu5esh6XXfCHGwqly+TzSZRtE0/KopwurogGCwbwM/cjd9lkufK8Pz+PwMKLlWOmsxM
j6CZVnXsm09t/+OyRBJlFN9cBsuSseCTWypEm7X0Y7K0fvOiMszVsolPLVtJGtJye/HrqfWHuiET
SrAZaH5YpiSEUNFS/ND65hhi3IYzm7IZITIcwWzUbaEbMV882FqQGyZ57CBF9HcbJFgLPIBBK8Ix
TPx703xEqF7O58wX5JmWIXGPDg6dz0kQtExjSjTULQ/O/XwK/+H+bNuKM57otRdBGtpZDbyHMjwo
94EHYxZMfzhmLw2PrOCE62pOaRN2HUjsUzx7wBBIWnm/6eaVuMIQdM40hkStMUAX7263Mg+IyMXG
18A4zPnxskJsWoQVkKB0IyJY46yBqXphNyT8PNn+5f/ffnKsAASNi8qIhInNvcroYzi/C5oQQ3Zu
G+2w2O9RsuIodN6Hkyw6J1FBm5+1VbwsL0qqjDX2iGHe8B7MgAer8nEL74mvAdN7kS+7klK4riLW
YbxsBCnBFYjGotGtJ9Mpmr+FEa6p3K6XOOaLyZsM2c+YjyLr4t+0QytZhFtpWTLkjSmXxfpSVJ94
d3AwSjZoG0MH3b9N0Ngn8sqXmO9VDzqOLEaNgIBbLT8NzRS6c5q9lejftiackQRpaB4ohc3zHnza
K3iH+KsGDEedv/jdXkfjlHsZUCaZYPxQITcmKUZbe7OCYbl0Vy3g9gTdw1+hiKmWWQ01FXkx6Hdh
fSCYU2QZw4+mkc2027YOj4snkh9MM2FVQrBN4RR4dhbuMC5LIokMgu/f6qQyPLYNNuEyj+328xhc
hWX+/fJa/cf9cJZCsHGswvuvLjfcrN8r09623Wc4weLFVgGGRORxPdIaGN5kldcdm3x9ed905nCs
suXrZfkkGifOM1j0tsW0N2wSf6ONN3jSFLJiahmEYN5STcW0Pp5u+8mwYC/yZn4ZhGDa6lFR2mUB
xM+gKcaxyUcm8M987picd0awBaXVsknnEQcNRCxTcqVF3xESwIiOz5d3RKpxghHISDqyVAeQeg8H
+Dhec37fyUA9OGf/l2WtZXBiA4zZKxpdZtg4s0B4NAa7i1YEx64BR3rHhnstbL8MbeEkJLwtcJAV
hYKSKpGUMPDFu7C44rBpJRv0OGig9mBdc9P6da6VDqapzWB41VPMQuklkUWJwoiDplGdExODXyFQ
+xgd/uhxlLJDSo6y2BkT12iV6xn2McBgWdu6N3PqjnH1ajHK10UumxYpk0gwHLUa4WWjQCIFsvxq
G067v7ufLP4RK3s7L23Q5DyfnTeLPxbRbiljN1NkrENEFEbHRCSdMGZShEF0zI1/ipMpLY3mVCfu
bDjmbXPU/cwrr6vDSBxGnMEnfrVvVWeQHD1xx0RYYQ1jqw7VUqFISyz5rqjR/Wq8YzkBdyzIh2fJ
3fUsCSyiCYu5xF2OsAiENBye82vd+FQdrL0GjlrjeNmmyNZTMMG13i2RHmGgo9Hvk+F7kh96Kokp
PlT9rI+wKI5gg+M4RKUDeird6Gr4NPvjax67ir+Hvu1PLnMWH8UwbvmmcedXoXSgrWicRXDBOI8h
mIQ1rjAFez+ZNwtoliKyOGh0+cMTIAIJxpnWFWlNLmXSTvtAMz9bCnNrXdZUTvj/XFhNMRiioCmp
iDHzyE0/kB316KF0rdwJ93EJ9Ve91Is95ianxJ3eFK5sdrRkNcUYCUabjn2QQF3CvrrTgknZp6X5
Kpvrzpnnwbusm/xQXZJU8OEUbZhCjNUgLmtAdXc3DpIeCtn/C7akKsAoFWRYSRZe6/3nLPtw+fs3
F0vD6CFe+GU/G2raxUYwFyZsYKdkrmZFBwSJvyuz4Rox+0Nn7UH5VlCCfbIaRjojDDW3Ca6j5oSS
Fa8eZTX6m+u1AhHM0jiXKGLrIM/Estwp62GXJuaXy2u2aWjR/4r5l6hMwzvuqX3XG5bY5mQTVy0W
x+zxprpTsj16rs108S5DPfNv+KJhKgvmqvFS1mc9t2HV6EsX18QdXdUt7/p9uq895Rp5KTf2yo8S
tK3VW6MJ2ry0VO0CBcPJWz/BCO/Wad3sRsUoWLe+yt/Fg5t7igeSGgks/1vxEK1hBSXvBgNz0Dls
VTqqGx8wSueuc+A5qV7iYxaRJKAvk5L/vvID+qQpdS3CmkY0dGLrA7Mk/uCzyM/Drul8rBsDRw02
7imCYcSqpqflz12LD2DM2yNd6s8HmbpvXY1oVH0EEm6OaaxCNdcBVDadU7HbPE3cPHkn2Z/NBVuh
CArfa82iRCVQMGoNiT0M7Yh2xuu025sOkL35MN+NsslUEsnEsV5jkfRdwJdwsa/BwKkNH4P0ViKX
mK0StkmcGjAkc5vMPTDUE5TuNt5Prrozd5VbuKVE5x6KtJ/p+HkNxaFeU6HnoNYA1nzSXN0tDS94
o7jBgewRlPuRetEp8LNP/VfZbSjZO104W7HB+mjge1dZB6rnTiNrJdm6QVYqKI70am29LVK+iI3u
G8GrdPHt9Hub2hIjIdMHwbBrWdQH4wiYJaxccD15pv2lBY3oZZXYclzWwnBhV6ahmbJosrkw2TE8
ZDe2j/mSoCF5iUe7hhHsg5YOWqTRgrhmd5XS14Hh28r+siTbN8dK4QTTgPF0YWVwhSM35p7boKxz
zLemY+64TZXNod5aOJOAIg0hBj4STZDInJSlyUhEXLvNzHdFbekYEq4o5NSr5hQ6Skv0uxiTnB0N
dT8oqdCY7DBzRRYPGOZ5q3xaJwgdRHYK0qOtsciSn1tX3i8HhgYGd4Dzbu6ik1K4VMZ7t/nQW0Py
e22lLaltYwRPAMj+pGKciv4h8yKPvNbeltQ1Tpl/CHdg9b28r1vHbY0pnGe1m4NeXYBZxh/H8Dgq
t7l9VGRl+pvPuzUMNysr0bqBxaB/TXGqezc8tPvuMNfevCO+esg/So3j1uFeowmHe7BVPeoSCDW6
ZKftLYdDBl6d+P0Oru+u20fvpV2wz3LQ3PyvUYXDzjq9jywLqOZ9lD9IGXjhfqnc3tN30/t4Vx8u
7510VYVTYtu9Otl5zP2r2df9cm+ALR8aiqEVh4FKbNmmBVjLJ1iAMrCVlP4fadfVJLfOK3+RqpTD
q/LMzmbnF5W9tpVz1q+/zfX5PHPosXCu/bxVgwUJNiGw0Ziwh8ozk2ao/MRfP46+6qth4lE0AnI1
uSRBEhZlbZVX36LACAvIkXZhFG6vHCrjQSKeUajDx4/gwKyvVBpy2EtOcuM0qLJkbu50hVtETnqq
D7VfBWgbEIkPMiJUX7f44mAkQyXMaY9FXbfQ0B+z/FCkRK5wFUvPSPa6rxcmZjM1+6aEiVqO3aSr
3uF94L4edBcjqZ1ZzoJKGGQ7KyQibb3qmmRC/ERRZAiLcaewVpdORo+e5IBtZ8ynJjl0EXECrmUj
aOf5aYI7ck25QGOzB9VtSoJoDsaJigoGub/cAhcGuBNW9YulbQuqXuux/ay4W2g5SWHPQJHaTTzI
nxIn+uqtc2GPO2NWFBdlxLh77I2NneghXJ4Ke3MUFPm0Q/6esEftEX/KUA9YZe0fe43fB6hi4j30
zYCxM44VZDb6eD/GakCYJdzky+xQjk/r/DU0blgyId2UjuH0/uiyL7TUpcCECBO+oN7hfpv1Cruo
xajgPGmxv+8P9fvcxS10qb7pKX5/AJNr7T/mlDQBsU189by0+mwWOhiwjMhW1Hu5qG1hJc7rdQg8
B5/BXdJaXPdzJiAYZkft7OpN6WX+8CVF46LbHkoU2fSn4pYaTfULOf312rywysGEIrVNKRSwukF0
16keKr91BG+9Nz5V71S/C8Yb9Wl/u0iTHGykw1rJnQlkmnw4avhtYLrJdyXAzelAXeY29lci4qkN
5HCkj0Qt61iEzHm4VWGn32gztX3iPlYZHHaI+ThLVYyFzA7LqfKnMD+xIYepmxCS0GSgcKix1kpW
tREsde7UeznKSGUQ36apvTTO4iRhF8whvg2p6gRbpB0w5ucNpr2qyWsKs4I12FrrlUPi6jla+04l
pQ1NnGheNaXK1QEyPTAF8qQ9lV9BrdmPQSIgTA4y9GIVBi1HQCTig5y96Mq39f/7ms0dLJNL7dOk
k+q0gg9q/0WdGrsX3L77k9zifHhNDjI2HaWvOMJJKg7RsQIhJD/1BznU/yRLujDDYUS0ZauRMgDP
04Mq3cpKbwsSAeJX06QLGxwodMmgLwZbLvEYh0poHrQgCeWQkhG4nkZf2OGgQJyyLBMFLBmOqSvY
fTDd5CfwARwRR1UgWsKuHhkZKtA6BIBMlA7//d1VmGh8KARUBgahOlmxeN/P+B5SkmDOYsUeh4F8
yGOB+8shvbDIRUSeY8r7JGGrspPkG34dSHdoj7Ex7MqNfaoadfUUXRjj4qJs5rkxJLiXrpG/QJ6u
qgBCFO5cjYwLK1xkDIseNaUKlyZ/OPQomc/46OkCMjKuZkUXdrjI6BJUcVIddnpP8qeH3oGegK18
0o4T8BSSZM4+BF2PxAt73IWB4fK1YE1Yve6D/qgftRDjWJxWcVZ3cFKfSsKuliz1C3PcrSFMGGI8
1XBvPkKVwR/cOEyc1imD7S49WZ8kR7YHTJqgvrAoN/nSb7H1UtkxN9djfdf4ZZA7SmAFGH/qxCR9
8XpucfaSLwLXmVBpK6vFgbGkHmV8RSau+iB/zWOvRx1ADotbqlhGnAK+Frym0rJOK0xCsMCTh+Kg
W5hvgUFsRLwQ8cnXftvakFvIgbJrf/UkN/NLJ/ui4nBLXo5ujPQ9YY/yi4OS2ojbGf37sOen77bY
U4+Njxd0ZxKD4jvjPaChwKGsUkY5SBGhlVUpFYyORuRs4+zUoFXmk27vO0cAs8phSjE1AqvdSE6J
2QlTft8WT/lN3jyCBUFYohziUEUsVH3K2LGLpGFwJnm1K11qD1WeUEkT+593oF/l8GRMRYy1Y0sH
IvvtWL4b5+qQD62LSupf+sRByZI2zVT38KlSXuLmbjRzt9aoLJcId14lac27JkMrAYNjtIY7IN3o
ThqMvhCUftHayZEaDkKsH6+ZNHe6mRus2KAb6HmbddC7Dw0ITFVMnOTrhn7Wtl9rbxcVoaJrhjHC
rANHHT7L5glj9myhwozXYD/GrybRF4Un7vxKi6SMXY1MR7Xed8onmVKrpmqEr98pF36kSzUMvYya
nRDqgeZL4WSr7uSgWuJ0zv+fms4VeCX+zKZCvjYqzFVje9tILxkauMQ88/dXjfSKO7Bo1jYLNNiz
BLHBm7WXe4nfhOJBfZb92i9Uuw//0iJ3cDOlTFeJPTxMiy8fmSZGGYyzLXfe4LFMR5rJb7nf3JPn
GOSOcGpW62ywemv+PRFsPYCyCG7KXHXb3O+88VS7c9hb7t95yqs1xfGcdO36+uUfh6UXHfDkJx7i
A1YW9raPxUwgFbWbfEumIo+4mlusrZHYxSnV7c2t4Kjpjnr4oyE4p+TdqLXlxZfmVJ0hjwovO0g7
/bOy8lep9Vt3c9iGag/U+ADirPMkRbMZDEMTsZ3ScpdPbqd/2N85ArJ48VdtLcRaAYPemXTjg7JW
9/KsHM1o8JS4oYJEvnqP/QxNmUsB+japGpMFyeurrdt+00ew9janwrNKbvra39rjcCXSiqiaTfhm
3pafZa9HNWp51IL5VHlVQNbbrl9rZ+84eKnFUkln9hSXWXZzSJzXSW+pBSbdZ5R7ferjiQoMDlvG
2qxioYJzcXMz4aKRcyIyruc3Z384IBHTdTEbBpdj+n6yQrTL2fXydT/6CCd4AqKB3g3LGFl0t9AB
7WzI+hBXMmWBcUsurjItm+O2rGGhzg+L/nFeXv7OAxbzl7+/qHlmtPh9ffbMAgOURQLorm8D5oeY
IJhpeLL/t4FSx3DPSEVYJeZntcF8z9opknDfid+A6U8j/LuBCimlZa5gZPDjz9NJCQVPuS2+swfW
Logc8WnfHjsKvya0Z3PcpmwQjQA1gfmEgqPZFmABVnZS9LaK+vtYUJSD6zFwNsftUbk1Ytuwa1gI
yxXNdqoXe9376NRluClWt/BQVRW9fRfJJWVwcREYGC/aZLMMHyHUogeohaPqIOBSfFaf8eiJNnuy
enwdgM5usmW4sGjIubZVLPtsvdGTHd1hn8iWEx9EH+KIPpVV/+Y2PNvj4Hy0KjUb2bPGejQd+ZN6
RM8GKpVdaW9BfViC1CcrOVdL8fLZJIfo4mQpapLAJObXo1StQ9BszG5mDDA2suxLqyv3XVo9W93q
Ndn3v9xQDt+TOY4MU8fyJr23RUd8ND9Ubh0YmKbxlbEGaf2s3/AQzu5yGC9GcdaqDWJICE2EUB2Y
p/IQIwf/D/UVAmcMDmfMqql6hb1Ydh9Kw20OeKRy80D8uq1O8jkJM69x+vAPa0g/PeSfHtqlE6OF
vcsaz2bQ+PXt8rjhSMZO7uJNPSC2kAAC/vWhVlulWBnMqZ/QXmXZqmN8Ebzerwq7+ry6JZ6eyc4n
hmU7WMc/SFRyvPUtwwGhdaNgBF0mdySMCPMH5z+wO4hd5N8m2lEs2hGCuk6Py7Tw23fdQQkjfLsV
hV0X/ml1+4c/zUXOu8ghT7rJRVWwo5Gv96P+sPYEglP7xiGNWIx9LJvwCqO77TarbY1EFnYH7G0T
hyxJs20Dxiy+ghm0ErdQdXsXnVt25lUOWSGmHOKwZLPMdqsaWDNvWQkEdPFHViMeoAcgeQjDR+pT
lDLIIUlbNWNusCyiam4X0Y16Ilmkfp9Dj0behLTI8PtlGdvD8LmnamDUbcNLKGDQC6RjGEsKQowr
EuzGX0J0rydfzGdWVy/xFRhYxCsPcZr4Gb3iWMSpzAotmC56b4xgASfKR7OfifSLMsPlJ31Ri5Mg
4fgYydtp+ABFKDsb/9IVLh2RU8yFKxkMpd1LaZ4sJF3t9HUfX4m0jlc4EwU1MVYLNgZJcCr162p6
7dYEVfJYts/7pthx3DmuvHqCWDTppLIvcaEv32GajjNFcW4PcxKu0vt9U7955/iJbrzOmWlGXd+y
8nwfeeySYmJJxtv5RTpKHrJjb98cFQwcNDRRYq3ZAGgYYtUu8xs5ehkrAk+p5NTi4GCamgQFZGbk
w+xBAzl3zY+6O0BQ4Z2CbFi/y2v379ziAMJM8yVOGBvFzJ7N4riUqBB9+hsTYMb9O/9tRchbKAzj
Jit5a86mm64ayBIlRXHfjz2ZZzCrkfEPSwOzQAtbyTZXH/SgXyLTtnoz2HdqH1jRxf5vpzZtMLdS
wbpl2x1wtVgodst+vMkiBwyZGGWtxcgfJYhpEoAVWTw4oRh4VuNBb8ZH/4F9ICXU8E3KMfb3y68V
aygWicW5JlhOP8OUQIQcEeWyyFy/MGHVU20WjA2XHbqT6EFX41Z35fvRxUjyMPK0N/tbRQCFLHI5
xCw0jaCJwPHug/kYh5UfuTrUyEB+Yu++1Bs9OzG/h0BZ5IBCwwwYqP4ztG0st1if0/LrhBleUhKs
hvpOyMK8JF5uqFDhUMPY1HXRWNbS9k/64vTy14ziylFRwcGE3A2jPrGoSMfPWvKml+z9PbrqAho9
FRHnVrL4kMBd3phagv4HNTtaJlp3328ZQd256sKFCS4KDGvcxqWFCVEMrexR74j7iPp9bt/lSdos
q8Dvt+lLNNmSRFyt14/NhQPcNlfxMiVg0qBV4rk6oGx6W75Nb9U31bskFEMJwkHEgl3F0wt73J53
cSaWehFjz/NDBkGISPo2aoGlULh9/XyeDfFU9K5PRbMd4Rh7eJRcUN8Ne7DLk+qXviLY1AG9Tsy4
sMc+DS/wJzdivTHZQrKm0M3t7cxP32qxnX0xNWc4GgHjJkVPGH1kds5+nBNr+roUF6abOkX3jYw1
jdbbKvPVOca8LUccEuI8UcHy+vcLQ3ETqXM6wUf1Vg0Yv0ufbaW0DW87MlJGopPhQi4rOyAXJhNh
E8w8xgGQAzPwE2cLkx40ZzTZoG7A3ietQwYqxfJxf0kJ6OAfRbWsmYc8x5JK290yxXZkfe6miVhP
4nDzT6FZsa2lobB920S3jLZDIo/uvh+UCQ4/Uoji4RMGO2bNz0Vyb+Te3/0+Bx9imgtzJOH389or
+/ut+PJ3v8/BBYh3erRNWCK9/NaK3w2qFECsD/+U2VWWmW5sn8f6qZQlO7Oo1IetwC839xkX+KfL
YkKH3mLBQjl0DuR/bTlKbXl+sKZHVX8aq3B/wSjc458ttwSDsxv5FYdmT3Vy0M8FJz4JARK7G6os
TBwT/sGyRRWg0QY41+AjMFJlX6kVX2ip8W6UGbaLFyDQL3pf5zPMCCuQPFa9puxvzLT3ibVj6e/e
XrH/48JOIxRbqi5Yu6FA8xIrOgie0Tnb3Q/SmSbYFLX0etX3Ijy4BMI02kxuSrhmYcQKTEaHQg1g
7kOBZ0uNHJsqEx5yeCBvRqwZDczNx9FLwy1MM1e1mRRwcuxD6ev+ghIXk8yhg5LUU1PEsIaoEJOH
aTnqqpekBK+ZssJhRN8W4rwwK0Phd7rsgI9704wf10EmBGmuhqEq47tMgoaAzrMSs740RT2yoPlg
PUuYT1Vufoy7YX/Nrl+yF1bYFl4E4dr3etSWEUtc9OPwnLlDDwI97rz2JHnD7ZLdUEF4FQQvLHJf
he24DlBHQNhX+pdN7hwl+bbv09UdujDAnd9lEqBGLmPh0i51sgEamLLwvPaDYxjbYd8UC+BfjvCF
Ke4Ip+k4SSm+BTBYZYSSWrgIpwZb1eUHJen8fVvXD++FMeb3xVZNgzBUTYutUl71llh20tysPsZN
eX/Sna5fmOIObiZNmmKa8CuSA2lRnXK7gfDrnySSF0a487poUm0oI4xsYLeIb3NHWxzcXVSEXwWh
CzPcgdVKpTXq5DXCf6TmBsahg9jLhP1jV6ZUK4jw5imIdRpVWqrCKzNFJ/y3XqRG91IGuNR/Xo2+
kiucn2m9M7IPRkyUbYjjo3GIkIm5IW05HJCqxq6bh6FZQJ54Xhvi7BD4xk9ciAxVkDMRdvJGsKOm
sgEEzUQRqyhvODCwkCq0RonV6qHcrt1243HGdJ21IGrgLIh2gEDjgEAXo1mfWjgzjwWmTQ5O19Ru
3aALoLF81SwPnfjBipWAgARqDTlIUKYtqoyMmX39DCy9rbbZC1PuqJK9Qq7Pbf01FFJ33y4Vghw8
DNlqRUXMQqQ5rMMxovT2r6eV5zOrcdBgIg2Hir8pvkrL4fOW9Rw4VYjpVeBz/Rm96sIahxBRr20p
5ruzO3DzZYf1G1ToWo9sGeQqWp2M2DRevrZqlghtm1i9xQgl7VMKurDQagS4UkY4lFgtUUnmGUYS
AaKoqlMl37P03X4YUDeSzkFFOYgQHGSHK7r9QSJQv9YfyoMMPaCJmtFHGuPyhngxTLHZ4NGo2VFQ
gmgTvWm86H7zSn8kvmuur54G+UbIbhmiyEWEUVhT2SagXqXZYRofUibjmUrEKSKM8DWjSZIFLa5g
ZBAfsu2LYd7JKFHtb9H1k/rTkddFvcgZ+sEYc6hM421kkWo70fqPQpoQoUbZ4KIg0hKrnVpkxNES
PcnW9LLkvbfvxm/S1LMf3ObrZb+0ug4/9Nv8TkPTu+nGJ/l++KejZPsjEQH1bI/5fLFuQyeNQ8wC
YPFXTwEXZ/7Y+wvwlPE7VUpziIoE9vcLa+M8GoPCmIRCaz7VpulUi/q1sRJiFamN4m4LpI55E69Y
xEF0DeV2E77u7xJD5V8vwfOicdeCEUfzlBdwI1dXd0rvJdFns0P08jaLvyHtJ2KbDAr+lljzcqtk
+JOdVkfxc2gvLLb6ZgEDpvCsB5Ljw4Jszz8OFcC4XyC8A3tWYs8e09XXBdtC+3T3rrnLoYtHaj0Q
FvmCkQyKgKbPsCiEeWHraNetHcEZR8hZaEcmb0Lp8BAhwteP8MRupnOPLZQq4RG0FafVDSJpoUxw
cIGUBc9zJuBiGgMl+iCZxK3Eonhnl/gqUZ80eV8L+P2+AN/L8tSld9M2jGfCDovmPTvMz4tDW5VT
nsQG9kbU/KS4jbfRxhQqt1oPmUJRvag14wBCHvD8rKuwtQ3hmH0RM+qeIBBI5qChXsTZjFloC+W9
qDyrxtvW+CNmwBlTZQ4edH1VMV8bsVUwFrvixsettEsNAl0Y6QCtlHywKTYwtW4cQmz9Es85UwST
y8WTzfLO0knCA2WDQ4VKa8UlwxBjJ0oPETgcsZcj23KK1Z4fWC4E5bE369M+0v4mQf4JtTy7vclk
ORLZSx2m5bjsPtQPk519ZrkQE9YlrBEu8nq6raCnhsSqyiOKDj7y8dehIl0orNB7Zin5WtoUf5Oy
ycHEXCeYQa/CpjG1dmtiKlrkEm4R6Mp32qsKeiqWDAHZonkbbb9ojp0/qjYTyMt9y6XaVKn7SmEu
XyCGPLdNNy7YtMkfNR8aOhCoi09rF/6If+0wU8UPAgsVDjeWVkIHdwWLqnojb/exBhYGKG61Sc3K
oAxx+JGhtUcoWGoRD76MynwiTM4yupHYEC+6BFDxuqqVEavmxHIMcTDw2RS00ILUJ/LtkYo+DjgU
jOKdDQFfNuZt9qCDcZEfBWdtbC3YvMzbbv8Dv/YqAf0MjwqHI3pcinKZIOAxKQEKuOmxC1cmRRpQ
eQxxcfHN9XoLPUadCTUK6kse1e4mu336oOuBuVgUcrBTunNJ8kVspaljTZiwXVsM4jcw3zPu2hf1
nvXyV6Rnv/lG/AmLfFv9EgmpmTEORnJiWgV4Mn4o3jEOp0AKVFEQzLfWj1pmFYg8dppXD2/RQS/g
yZ89boihWNpkyxn7Yt9bSg49DAFzBqbXvMbDB/d3JuAz2KOrp7YaGgcCGon4VzngyCypzyvW6pmd
NiBVaqcedBGPle0prwrQFKGBONZ8b31abCb0frGYdRmY0HKan6c/ku85ny+VSz9Uoy11rYGJvHlI
hs+1Ypdy+EfLZmHuG0ZPagqv59TosqGurHOu+aAH3Zve2ezEHezkXXlget05qdBxfZ/OBjnQGLVU
zkvWY2ko72arsCMy0yAs8G0U2RRFWpsiEjS7hYweKJ3tYxuAbOIlnyNoxCy6Q0UfZZKrXcWYibS2
0HZ0ouJ5Uu+jgnhZo36fSy0MPUsGecDvW/I7yPfbm/y8HwfXb8Ofu/JLq0S6xJXM+HPC1DoRRBWC
dD4mEfESef3MnK0wNy/SCZD8s6ZY4EaVibYle5X4caG43b9BubMRDgiWulvmmjW4yY+j195JYekM
dosq8ysMkIIz1NZweURspKj9srYkfXLjd5h+kTilt4SpA5Oa6otobfnrQ2RyyDCvk7iWE3ysctOe
lk99FOzHA+UVl02IYqEXOlMMFaqP2nyqRX//9693MOBR6R/c4YdOJjGGqaN9HPTQxe+YitMPpm2M
G+nYrfeyX+K2/aM24bNRvm1iKgvB1AWGDNKTsB029f3fecX3SBjxEHWJhX3RErvPwtGbToYfH8UD
hIihi9qemDA39RpAnF1+Srw6dFYnSljKAVOlQAEBD3JcRieKhVCrVmLjiCPMD4iPoyYR4wLGMJJe
MEFPjO1RIHIwFr2/5g0/Y4NvnUjTVItlpqyc9l/i5VDI4SIflcozyduPWjoeK/Ilx3MAvEHR/NA7
VWXj5H5jmvoW+EDjIfNid61dMjO6nmSePWT/1wUQmhD0+NHLaN5GtyzrK52XqcO8MSaASUEUcZZ5
mfMhnbVKGBlYRH7SPGyUJiQVEhxWFH2ntNaGU5Ui959fkskVdaISw35iLyK4pCFb8qk0F7iAmb7s
MVQbPi9bud2J5SCcxqFcHVSbhNSu1ajw9s/0vncq30iRddkIpigDKvWrKR+16H1KFQ72413leyhK
XZdWkSlsYyibo62nNjsZ+mYX0PEQioU4XNcZoz9BUOWbKGJtinVw+rBdZcC+rD9PXSj5rEE6cuXn
pfuCEXv4vEfT6X/o9VN2N1LlGyzaKl2gA8NcDQdXgdX4qD5onhGILpQJff1pf/Oui4heOMtlHGJd
aqvJmtYwPRvz9jDhDwowZbDel6NjBN33+MH0u1uKNUncbirPrNe3TLP61+aHAtCivaiYNcYaSbLv
9eigroe77c/aKC9c5TBFaTAoS2Qd79kheZBc6GS2dnejfJo0dK1U6FoRY3ultG6o08FC+wLICpAH
OmXE+i7j6kglZrUmlmcoKxG0+xCmihzETKlS5XoH3yzBHdOgtd7sxwn1+xy+xLNhqBarunZqbOfF
BBIqUQWiQoJ/Oy00Rcb3KUzMRzlx/ml+ng7FzQ/upCh5bJrKX7nFv6VKm7FBhQunrZt9Qz4k2cv+
7/+mPvi/e0x9zcUvtl8S665YWZeZim+td8ILisjoB8TIpTh4vcvIPh8i3l7/oQuDxaZXaHCER2v9
MteeOE8o3FHX835WoL5u5YWRuY+yYmYpfZR1dtt9Uo3VjqKP9UgW7a5WSDRZk0TREBXE2L+Pz7SI
6wz6PFN/aw6CXaEUDzHOoLmTwz9qej6b4lleWStLUs+YD1MnudOg+Iss+/vhcPUeuzDBfQVbrcao
mfCm7V5W7RYzOOXq81B864fnfUOvh+WXfODCEvc9LGyVaEY9nFmPi5s40o0MIV1WeaRohde/Ji8s
sQvtIhbA4RDWkhGCV2eCkC5qCbeCN2HkEoZG3vYESLDt3nOLu62sbjEtg9F6BkP+sHVvSpRgxsJW
k5yBEiSWE09vg/21vJpaXTjITtyFg3O5QJslgk0pO2U5xMK01LaG2BZNdANZUIj5I078hUHunhJl
szdGVjUWhRM0gmPjC/kBQa0jdyul1VLIegQCZXZgbxb/K0tTn5PXi7cXrnDXkjzMYjIrsDM7s5ff
MFWbCJQv2c2OVF/Y1RvqwhSHFIY89mKpwVSr+a38vlKoI3UVWc8GeI4XhpHP6sher5LTAuVV1Uuh
wiBiNDDYAkyDpMJ7VmxTr/dE9OkcZJiKZKyVCbeK6rZqb1nvR6W9haa4jUqRLZTjn9yIF15ywJHI
U62mGqJdrW607EOcEYW66zfihQEOL4zOMtqJNRQVqGmkCInSSR3l0QoGhykBk9N52O/tQIbOQYa4
RX0zsWefDTL8RwsAlXqCg+kQqrcyjAqor0nSQw4woqIfop51ZDAGp4xyV/92CFW7PUU25jveq0TN
8HridLGiHF4I65oJiooQYcQm9S04MyCULI+qjac7x/wS+5TS8fWPhguLHHyUrWi0GmvjSztbPEYB
CgOJDS2nwtVt+UMHN+P7yIk+7wMxcXvqHJgYHa4ZKIege2LJgrLZ7LnN7pR5spO1wlTmt/vWyG3k
AEUEH3aw2MXG+j+nQ+qJAubO9K511DFpKUVeRVw0r+16O6HK66pB2TlLNkY7GNzFjb6Dfxk29+Wt
dtd4o5s9ofULJwSk6o/7nhLIyc9lkWdri9QKZqXsU7w+1LLzd7/PQcraaLizWceumB0GdHuaI/Um
Tu0VP5klBaEqmjqYmPwoUE5o4/myPC4Q2dRDaBJ/oUD5N/Y0S8W8WBV5IQdieWlOpcwkbycMztRu
6gDjVNeH3metGyDKDm5GNNNf36OzQQ7FIrVJZoMJe5pa6ej9/VjV9p/s0tkCh1qQvizUWcNbWl9/
N9JDUYb7v/+bXOBsgIMpLY23oWNFS6lwOgj4R+6qIJWPPtQ+Pr0pULwOFmdrHET1IAF39f/qKENq
T7ItO5YvhYLzItxami2meOlqjrFLvXv+Bh3PpjmcsoY6w1gb9i2e2ExaDz2UjxPr6xlt8x4Kf6Cb
tjcDcYjJkOTgakqNNFpXRIgalHeKm3pMvnQ5YrnZYPpwIei0bLd+xaqfTvI0Rj0a6zqNYQ5M5y7y
ytYvhGd99P8uaHjyYi4MkIjSmRmfieksYeTXmKbDhrmS+3Y9Uzi7xOHUII9CWzN5UUyvkB0FlCg2
+Es8GEHltRCMIoW9iEPN0xpVs0rKmG1Z25rvhyU+TV152F9Aaps43LCGSamUBLEIjfEu+lilb2T5
mzGRa8fQYS8cOPToxFaDdgpcKb/PhW3ImCjMGBSZb3naY5l48VfNKZ8pTv9vbszzlvGYsqm6Hr8+
zr8Ykh3fYWAgGpbrgKnf2+IH9V7048zuSFYK5S6HLgvqiPLcsLDc7gz5c6b5MiV2S5ngUAS0l05V
WW9/uh2myTdav8mJhIPASJmDjNmUElFmm6bqmVN1b4z8qSkeays/5NQIP8IbntyYtdn8o/tiQe0w
Nx5KrbfnjejYIvzhOY1qggELMVPX7aKjVIu2Mme2Ur3buocxosabEwdL4cBCFVQxn14ZV9WquXPe
PuuLcqMlGCIkdE/7h5haPC7bGNtRs0pGkOsG+HWY9JuIEg7/zUfEz5PEExnFSK6WKmIR7SaQiXHv
W1zQKVQNQAuoQUClvpII7PuFxlh2saIaLGPLMWLY27RCGT1B6lNi7a7GhI6BqQrYO4b8+thzUb3B
ZE9zbcoRZAegupX5dXpQtifDihy1Ibosr6/hhS3uyBZlAahltgZ3673x3eunpld+0B77ye5s/YZ+
L7q6jBcmuSNsSeYwJMzkat1VWiBR3Mzr5b2zAf6eL5oE0zdaGNBeO5TRtvcNrDE00pk3a0hFIeEN
f9uD8bDWQwNjefScZ58m6tnp6u9r5yDnrouyVXq9jZDjbviyGm7UiYgA6qCyYLwINlmcKkgJ4BDp
46nMMDB0u887amYNdekpXJjNqRytG7v06hnfiYbPlMOerMUOOs96NNHhmCGrpQbCXw+Ei7XjIk1f
21IZWY/HfNSh3byFmqcFGIOJqg2enOx9xCPQleezjvo4xwlDIwh7DdOdpdy2am+jVYewQ2XNPJnV
LJpogKYArsDH9Knyi3sBXKjNYecVgrsQ8XD3HaOWkaezdphrNBfszmXiDDr6/ePb8cUIWH+l6VAf
Bdfj0VJMyJeZovqLgvGSC3ilmfGYPL9fldYe+zBe3u17RNmQ/x3zWqTXSj8w0FO+QBsEZCuI7i4b
UUOgrHBX4FSpYrvFC16cxNZblWCIK3+eqI9GygrDj4vzu2FEX6TqWK8ZTybyScPl94EllGwCXA6Z
VeF9+kZ0/8PMuevAdN4o9o9dGJ5HAWKrCwwPrh5ghGMCjulL8U70NUhUVc5I6u785oHobJGDwhlP
AF1vYtsyVLPxtRMaT7NvHTHoNdyPj+u3ona2xIFiPyd616oTto490qBNiGmpQVI/hK61FrC3fnrK
HbWRHEROShkNMdvIWp3sJjkJOrqmqTkI10Hq7BiHiFsrVWqvsdtqeas3byvrZhwe0+nr360fz8lT
qrWMC7ZTmHYgY1gO+qRrNhdo9KvSjezxMDj/gXbPju2vH3Q/neOJeltimia+cQCMt4wtzkiiqqs9
Mo7oH4pTnkOEJ+gtGkahKDVCpDqxtowuzA8ghpIvvL+5Oc9O8Sgyi1ncmnCKlXRvhch+k3qvCuuo
0UMpX7S7b9EdJQvNwmBvJTlQSYUqzSqNreSr4l0eKJho2qEksx8nRDTyGsfxbNVaJ8JMGt+u1oek
f1oh10t1SP6muHVeQg43JkOTBHWDmR/yFL3dBtNg504Uzv6PnielcnRv37ff3JpnqzyGJHHcS9Jr
gCRfGVMovX3RAiHonwW6fnedc3A2xoHHUgv9sDLwUAPZacE5yDFuLgkTVJ3+LCE9m+IgZJV6dctE
nO2peqN3j6lOlI2J7dJ4cl6sqls7Ml/kYDphgMENHr88KEG56RscZT/1tY9U7raPvRpP1sMTvTBn
CdurLXdysbGLUbGH5ZEIif0rE4OH/n1lqmjnWqBT/yMQDbyK3qMw7mI2Az6TbTblNrqjHmgozzj4
6NTZ6sEqx8dWFdtq9dRkh1l9S/jFfuQXuNBlUzIsfL2ZPOOljTpzWSZkOjlGso7O8KoiN340YzeW
XZYO0BXr69/IP03yzJfOqvtkxpxAR48H+Hbfqu+S6GHsTrVA8Dd+ybexT4oG72TJMjB9hf/CU1IZ
Dfedgv5gJ3o0j5jm6DTvIeT6xGZ4pG5J2ON3jDfHBUmRFkVXt/LkQP7dUfNPOQbqJP7+jl23gQqD
YWl4jeeHbyeDksbiwFwSN3u03hbooHX3TfyCfz/8ONtg/8NFfiiZ2Jlxgg010Fe7PS6QA9LtAq+t
Lht98tf2OJSPlm6r1Bn2sgPkGO3ydd4Eygte8xiTH3vXg8LQNTQBGapu8p8p4hrPW1cYk7M+Ln4c
sqknqdN4JeaP/Jds4/pqQtwdzVyyrOh8TUiNI9HQzHZGGjBDCaR14tY2MFlOCOp7y6Ua1vn7/3Xv
TN00FMPSJcvk9s6o1CHVs27GWjKV7zzofaYoThKxeODg7XB7VmQQYhZT2Blc1tI1BhnqAibEGVEx
DNb3pD0egJk9XRItWdMljDXnmSmRpSdJrRYzrpa1wINJAqoyuv8xaCkwbQjsuPEz1chx5aipOo6Z
hNIgRqnzGj4r5sullgVU1OVjrNwllquTk7j4nl24dWmDp6GWtdQBuWBj+T/SrqQ5bpxZ/iJGkOB+
5da7dsuWLwxLM+K+7/z1L9H+xs2B6Iaf5uSDIzpVYCFRKFRl0aoCZddhCKd8mPJjV7yI7amv7qqC
kzb6EJdSTJQ3YgMQU8aYeMZFkiptikwYeugQSxhunjsx7bPAcEo8dvWb5FaIuZM/V77evyBZbylF
E6rngMT7ndLval451tqm/hcAE7JhwqeQpFCPsaVbbdPuUk+7663RTm/ophb+/4IG7BoyURtpcqEf
MmqQI9zi0dVt/k5OLTr/0f91o72iV8q+Tsp0hZYHNQvIxG7I9cqhqva9LSuDnacvTbOlnYdEfr2O
s8Ify4Vk73+5WbSiYMIwBcvYoEVYRuBL+P3BbNjL2MPe+LqAdIFqAAdVGrsusajoxWgj8fsl3vPi
Xp7Hsze+IFOKeErGHsV0PUYahW/SwXDeerfzDDzLQ+c4tP7ghZfj9Gxvlt7npaykQC2/KZv0iRZj
09QOeZz3+l79gzbED2kWdlHpX7Q4uGWtTMUOzHz+eNmejm1SN1CQv+WuKM82hkPUpCzajLpJb1rJ
D8Xu74YT/YSKFTYeGhRpgpGTLztHa1e2ADvrph+GSKgGYDZuBgmvBAJu0Yl6TVFZmhM++48/1bWm
wJI7K9/wzaa7+tpfwLAMWqX/x5xIvKM9rC0eJggDNaV8J0LcNMoKr6641T+8pWaoptdHkrbT2Wyq
kK1C2CHB9BP/ljaEl/Zw+CQiVOskomkm4sx/u5E2lnndi3Cj1jFofhBDVzJbdWectL6lbfMTT9F3
ndwugIzfZu3QR0YLwEH7psWHpH8o6l1h8Or71w50HZX9/9jFOK0GabFymAAjD4+58FTWb76yvU6f
H/KPP7fgBYM56aQsMlEAQU2pregGPQR4Mokg/dE4FfnfCABuOcRKLAbOvmAybkkCP+xMTMbAxkAl
LQoiPDRVVVa0oUkLJbfEg8qpx+GayTil35p5JVD67r38Ka+crgO3vWFy+Ld2RuaiTFyy5eZ2eXYy
Z6BJQqKEuK7idfDnzApQwJ62k1MNofoLL8fFM5KtwVb1uJxFSnL0+hg9VKj0wBTIyglvxspGqlc6
8edqru52okgGyvxwV2APjQAX2cQIOiysHJ8QEu+bWuKEEjwIZrcZUWlGxohQYjKcJDrIvNp19oJ/
3gILE5htlpVt6CNs7m3SvabKTkX6IhDspD2qrcfZbas7egHF7DbImMlFjGnrdvk27UlqNRYGpzzg
TLiP39Pn2RW3YcUVwefZx2y3pJ66IArgFoLuW4WmuiLay9v4pdd8rxo4p96HQkZ2NZmdhiaeSdR1
mEifxGl3TbQvD9lO88I9r3qd5xjM/hoKuUcXEhxDnDGj9r4IXzifa+22o//6XAabH4xCCO+MJQCG
PYiKPgPdqOf0NC8+ue4XBpsVzEZ4uJIAiMz3IYH0vfhVM3mtuzwQNt2TJqkO5c3e7oTyIe8rF9HX
EUmA3fVVu+5uBtujm5l5XosibIkjVxK/DOIu6J9K/ygEPD3M698fT7j/PvflwtRqv4JBqf4Wk5ee
N32Ft2D0/xfhaYk8SJU3+H3TuJXNNzkz7Yzb8cEDYSghCjA+0NAAghy0I0WWBHmWJ9oKhKGpxyjE
27e4/YOsEm/tWFIIE6WJqW0alIyrxjpHp4hNtW/JHWoCkUdNOTS+Hu0vdhPDDIYJgWYxgGN0zVGa
D9CS3MQoh9TMg0mOYero5l9DwXHG9TNxAcpwRBdPfmwgO4iLdo46X1oAT6eO2GnmyLpDLeXfpDg7
gE2SNI2PSScZDC361NbSzEqy70ZziKEg1H6/vtk4n/HMxgsXjaUhRl0auL2Wx1PZD3bUBpxXEh4E
QxujnvlN3cEaDZPP45s8eb5uwodXmH+fGMY5V7KwoZSMTotNfCL6aIYd0NyUXuRmGMmBJ7PZhiY5
pAS4QejqhZ7oiFkktM9KbIIuLUZZyXtKU+fEY7/FPdCpLYKbNa8vc32LX6CYFcSFpY1LegCrxm0k
3IgktIrA+dQqXkBoMLpYRd2sBRM5HhyGk52jbzH3StRJeDQT3hu2YckYbsJv51p3jgsq/f8FKtpb
kZ/GMtodqdzClx01qDmW8SAYFtaSRoqSHFF0qrSPqYFJsQV30gj9Ah8uygtnYEg4CRLMsEixeOmx
Pva7eUt28TNc7/x+wOtg5RnEUG8TGnFqFADTpzslfhMIZ8Ou08/lmzA8O43+FCnU3Xz5qa0fOz2z
Zf17SYJd0RKL43ard5zFyjH8Wpt9n840UyrdRjeyhwka2LpfgiMtglRQHeTxumY5m4ltA9OVHNLA
GBZnz5BJFabEmtvEKqrH/2YX2/ZlYjhn0dBFbNwE1+JqP2/bbXBsjvEWWYyT/vQf8RiOkKUm1pUK
eLig7maHNnNEdnH8p/GTl549V6Ze8Xi2J4w0uPiPyGPYyneyn9wM/brJYcLLSIyLcWQbt9Md/YRa
blW3w5bXlUld8Bo63SIL2kDLWxWmCj6iIm7E5llOTzHGoM6l1SMUEWPewOTfRAG/toTOcIhSCvnk
02x07WQ/4rvoQKuEkhOdpiBjCo/1B+qmnI2hM5QSZbquJQkWOIZIsuiKX86TgFE9Wd35B8Hh6rdw
KExnWKVTsxKixTCxRQ4MzUCho8mWehK9MsIRWnI1CyXeN2RoBn3Dep7VMLBw9c4SHuU3f4N038Hf
tQfhCzTiZzvboSVvG3k876Vrd819GNIRUNrQy/RzEhUTU8pdE/w1Fs/oDuWwG8dEVgpy0Ns4IS1w
svhr3n0zMenKHG8D/W3AACfoRXE4gPMJ2ZfeHDWcghpiRRuXzmCIPRGDr6jOEKISdEY3HDyedfTP
WWzCIO77DgIEPUZlpFYq/TClJ61yu2gXDz/KlltMzDn2WI1IKFySSZYAR8O80reyLe1uVxw07854
qafDRrlBHsdR2OqDQavrfoSdwCyPxin5Kp+F2KEUcKe1eNOm9ZXkwLvN/+am84tu2BfLIGpH5CZg
arornzCRdqdg37c3mccTDuURm8GwTK2oOdEpy5D79G7edZv5gHnj1rxX95Jb3QaPXJ7hfUaGZ7Si
NNUuwpIGEzZ9lTvmgY7AxEN67RiW/t7eKAdeAM3DZKiG3nCENoaVrfye+FtV4twSeb/P8EnQiGUu
0ddRQW0PvSo+ll3NqbXhBGXsO2USohYACL2dC6cisVt/P8qvRr2vEl6F2VoBh6LLkqjKoiEbeDT/
977Wq1LGxKUGUFC0+9HcRHtoKuFGD2mgd9pNbPBEr1dtuwCy7Wv5MKH/QGx7uyL7Iv6m1W+lXzqQ
B7CNlFfYthr+LbDotW5BWo1eF2ZMjRtsCcL8lR09qF6KaGm6Uze0j7L9u3i9zss88xiejMjcN6kO
88Qu8DQx35ra4OjtvIXQU2D1usCJPVe9cWEijSwWJmaCJrRTjvtwHj3ozSGoOSIjvCWk+IvfV8Ze
zaaQ3rezxsq6l1L8XpXu9TVbJd6FDUzA1U4N+oWRNUB/prlrG2LNU24N/o9a5SwWz9tlhgGjPNSE
SYVD/NRySr32tdyKb4NjYBBcLXPOTC4cQ39E0Nqgamocy7eSR8VZccF+zHaFE7oNelSuryIXjSG+
SWy0QlXheu233knvMjfGBRsxweDA8/7gOKGu9SGwWnw2hjrCJGujtAIe2UQ3uldtBBukeKJSKbSS
jmsfB4/tZBJy2W+Jho8nP6a7HCUHUI+GfLhQQjPoTzTsOVuZbWgivqQmiQi8In8fq6+SdEzQdNEn
ih1NPFZcz2tdFpNtZsqb3h+KGIsZ77LIzh5MrGcfedGGemf9kDlJbIX7gDflg0MfrEz/NNf53FIb
az+7ywcMMu14U2DXw46FaQyFFBgK7NcjMISDSeccUMdMNvlXXXOqnUizJt788t/2AqvQL4+kVpMQ
y9m4MuSeA7fq0WWnb1CZ4hi6NU0OB5DnnAyzzFqYVI0EI7Xv2gYdMiga7L9i+tUeZWcP/K6c9Zez
xaIy1FISJLa0CAYK2xKRXIaX2971rXaDFicOjXGOAIXhlWpM0+C8liQ4yel9AtnKaOT0m3OdhCGT
CPMb9EbA+sVHVN0M7oxSJuzvnflFChF5Q9GKqy7F8X22VrsrxlmtfSyhr3XuJBinPOT2Ma8mji+f
SWUikDZr21zCrRAHTr3LMTrzDbUSu9qeLG4BAQ+KiTw09CxGfgMoqlqSI8jpvPQmRj58sHhxPefA
ZmtohEkrp7rFx1L971p4H2ShV7WHWq85nsc70lSGOpKgNSTBANC0oWnqedtb2jEBacQuClY5YQjH
z9kptbJcYOquhAUc9P5Ut9G3JgsPimzyykt4H4qhCl9tp1Gk53TvFTfoQttFGH9BLNHiv9zxTGJZ
YqrrMkwRWUnVbkg2aft3Hcacj8TDYOhBDEphbDKYI8/5Djr+XqiVT22fedcZlrdbGYJoplyfZApT
BgffRPXI9vrvr1fZXrYqWxAj54qi1BQAaf0dqVC0GZwURzhpb7SjWHsYeLOwOfEF+6ikTcWokg6A
vu9jKOS9mZ405MWCzgpqXlkM5yOxs2illIxqPAOrq5/NULIi4Uvj8zJgPBB6Ri7uCnEyoNucggjt
XjSeS/2Q+g+cr8RxA1aD0KiUyZwyeHTtjJ78DQKVG1okFT7HN2gntgOulByH6zRq9MIoEb0ipKUX
rBTjL3LNcIRkKxsnoc45+4h3BGoML0RSaGaKArIjuq0jPzqfm3tNu8wgDyDvqRfy2rB4YafGEMTQ
dkQXaBgRpJb5WO7Go4A3mXNSv7Pq1KIn7x9EL6u1Mou9xnBGoyQxhDgBSzbGnuqX9efZYWTLza5x
4jKNoQ09rlKS0hOkRT+ABsFKkp9lCRAq2eUXHCJfOA5KVm9FimKYoqprpsh8RTlWEr2S4C+0fCB3
UqgOGk9UCAGdqqcxdjhw6/vhAsd8QLyFA41WUFXqwdgobgXByih24vfwuTpS+cj4XuYdYOtresFk
vl7p+yYREmBq98ItZlls+i16E1H6bXe77BHhocRBXCeWCyDzEeWm04uUlr0EeYJqTOV2MFGRPH1y
N/zCYWsxhqbPsqgAzlRbDTQkdvSFy3fEnXoP5TINBcLthn9I/ybKucAyQaI2jpFYGtgNtN2ItvT3
0GaDOvIm8wKPl77krOX5j1nwmZSkqjhSPgvE+0G46cI3MeGQ9PrBdrGHOQc6pVcamX4u3T9BT9Ud
e5TOxKNlaJpTqJ8papEvYHSDLOyJZMxdEEwsnmLehO0hrTk1iuv8f/l9hv+jpmundoQxJUmcNBTd
uPRvU5LZXVxurm9mzl4+d3osTBmiuAjnElBSmFt5+i5p9nUAwiEntl2vmNE0qhoU4XGygwcFXRsF
VJfVe1pFhqbfv6DJeu5UwViOHA+d5h136CbPSIY8Mmic/yw4QCLdIbnoSfXn3uMXPsHwxWxGYdnS
IiH/S+vUO3lrPpQH80f5bkJ/MN2YkXN9XTl7ilV2iisjkzDtEAlMspGKfal6bcvJw/7mwv/LD88N
JAvnMEg6ijNNkg4/ZegRn6ooMI23fyBEz9nAZzdaYPUp5IFMWisraVt6qAT3yUZzMDkcb+54CFMK
S3JBwKj66zgeyuNCwnAH5qQ2c4agC1F4e5ScaqPfpO+tS2dZhSeTE/Ov26mj71JEryBhYzsTmWdN
Hwi4sJ2ecNd8aZV2i5lxlpCbmTXU/9/h3ufiNfSu/oPHxAZd6UNSj0jAGzCcElMCw/dPOKJCi+tF
vOho7JRUAQRCWtpAHeeG1c4PbYp7pZhwItVVd7+gsInY0hC70R+xbFK9E8f7THknKqePc5V1FxDM
kWhg2mUu5jDEhNYMUhu2mjeQaZecIJE5UBJlgw957AUWJc2FtwddpYX9DKzgh/yGGtOgOSubQ9QM
4W+CMaKalTzReLHwLX6EyrOUcXhRF7IombCYfqhsld7w+nk66ELpqQbvXOZ9N+aobJOSFBjCicSD
8apiWI9wl3QcB1xl98VaMqcllU8fZh1rmcrPYEI/5eQJeatF/3/xrXqoqlUDdb2yLK1Yfff7ztHD
xG5kHt+uHpULSyh3LJCqTB/NcYAlEMmyzyNsbcE1jlTBNvJ4b9Y8s5hDsR5rs1PQ8mrL0Zeugbhx
GSBlcwx4D8vrn0dB9zxabQgqWf9tVCHKZm8MIpyt/9L3d730mWBMufw+s5U0wUg0jDYC/6BiIh+a
XdxNnILF9YNwgcFumHTOp6mCDb2nYrCWN0PAIToOEW2U5xYPrWeFFmjMnvELXI6bjK5Ylb7XHcqj
8jcJamZRP7h1Jj75orFr9NJtxvg2wRiTWq02cdTwKHc9ObD4O5iNVfl5EA8N/g4ZT4miK+OY8vpt
5ch7GWJLVeX6N7yCmHWnNIhMUHSMiUGMs2D0u1aLPZwym30vmb6MXbzR9W8qN7RZ56ULEOM1iRDK
kRbAaxq3d/SOdvnleLJBvQ9qNu0KUwkOMcI2nkTmevJDueAynjQG8xzMiHPsrLaU+/Cuxsuzk2Cg
auMZw2F0C+hz8V4xV0OOBSbjT6pJjK4dYKtp7IS8stJqdOrsMe1QhyPJ9vVwYD2aWqCxXiMkSEa0
QFM23XOJ5wdaxIhTDCV+fO2b9UqmBRpDzmUhS0FQYz3Pbe9orx/3GBSy/YNSLep6H4/sy5djyLlW
wm6e0Td0Lg+jehnRPSa1HWXos4ccvuHtAoaaI/BlLJmAwujqrakMm27O3GAe/ooyniYH93Mx95Za
FgIoVWMBh319VNz5IL6YJ5r5E7epzZtdzdl1bL1iXuOZA2234NFmJ4zHST7mMefuzDOILVI0GyNX
8xr+p1oED2C0pbXeznvNU7bm7lPvlBf3Mxga0SoUKeqUryQ99UhjupiP61Wm5lzfVLx1Y1gDE2N1
Mk9YN6nd+/KjON8U88N1CO66MSyhlUQIlfC8bj0kJWkaCupOWypuyr/u8QxiSKJPSBZ39CP50n09
Povj1yp5um4QD4JhhrlrFTHvsWZ5bFiK39pyelPknNscD4QhBb8B+5g0vJ3Lk1LdydnfZcSBoJv9
Cu8YLBmYviSkCpaKyOXXcMreq6LaGD5BQ7xxGvzhhHozTsTLs4rlhLnU64FSuB4Em6LElPlUFO8b
Rdp84hNBLwcDL3VFVVg6yHIpVGYVOGa7jXs6aflUR7yKqFVjFiBMSEGCzo9kqA/ao/HW4NdnyLOW
Pm9QKN0dH77SAoUhgrAbpWamUmVkeon0t5jXA74eFC4AGApItKGXkhYAtG25eNBfqTpIjclC6nO9
0e94z+2rXreAY9hAEWMjIDr9NNoW87Cttt3MyrZrfHsMvLhQvU94AuS1dM1QUBPK1j1Jsl75Eb3D
NflkZaViJa0rRZyjYdUTFiDMNyJEGgRTAkiZx45h5pByCL2uyjm755wz/eALmopxoRAoI4TVufKb
oo1MKlnROr1T30VugpFeaOkcoJAjQx0nPdVf1F3De9tdj9d1QgzIa5mGyRYgVUMh9G1Jq7qhyiO6
dJKYHNvn5Gpq0U7SbmvwavRX13SBybCsIvrGLHTAzJrXsHT6DLN6eM0460fTAoRh2WTKxWqgvUCD
PTo0XP75WEG8P3msWA2+FmAM3+rSqIkjbf0J9dgak9tiri0z2xs5JwfEWzmGZAUjm6uBytDEXeVM
pumZs+qWVfAZjr2Yw1Yc6XPR+CrtgsHISNUyBd28UermHcEEb9rPKgXqmNIg6tDmk9k2WQ3DUVu9
htvL4rCdiHosRLQWX+eJ9fvTAoThpSoq8kFVJoTG94Or4iKOlhfjaazRRUqVQ+nmMm4MnUNP1ME+
7OgFKv2Wi8SMOQxy1OhYxLLptrMROQmUQ2dzGDGgpHEDuRl5tyjeYjL7SkLjORrCYKe4h6Til2IT
AM/BDoDmDd4jX3vd5YkGrR8xCyuZbSaZU+nXET6gcjJ09Ogqbuwpd4g0lNvRzTH3SvsMIS8Ama2W
dZA26XIYaYwV0mqTcpxGBR3pEGhyrvvN+ma7+Caz2aR6Ds2e9uj2cWaXUmq1RWQN3Cz1byj4Fw77
KjOoXVkT6p69J3nlXbJvvwYn1U2foc2OogbjIeC2LdFT64pvso80pQ599lAE5P8knaGUDkFnlFZs
Cm868K6m5+e6a3DMISqLs4lh4oBrHQyQ3Jpfm8FtG7t+pcJho5u6imjF7pi45gvhDgrkfEb2pSZJ
slrrKMXQElsB2jRDY+Glze3thFj1D9lGrvxLxJPxWN/9pqRquqSrmslwTqIIg4ipxfio1S6BMrEP
HTj09o6yJw4Tj+BoHPdxfS9gDNVMPir4VXr3h7op1eWktTHjNn5tUWk7fv/kTUy/4DFEE6Vi3Csq
8Or5xscg5rDYCMbz9d23foAbGmYfaxDJVGTGqLwdoSucz9QoZS97xfd+2+8pX89/84fqrDrJAoyx
aJyLMMpjgM3znSFs/fJe4+XO1/f5AoOhSqh9NrIsYRc0ruRBiBDdrKbdHjoP6WeMb+lsnlgf/aNZ
t4BUDRENFY/MUCv+9wkkJOaEj1Sg/mXeJcWDERKny79lg8I5eNbOnSUOQ8kTaRs1qYEzEnvuGqsX
kv+IwFBxJAnhHFRAENTXDAO5u+EvjretZeoWNrBVlXHmFxhaAYRStv1Ntwm9/ID5H6NreKHLq/Za
87YlGHO9FHI9KsUZYEoFkEOa7ozy63WDeBAs5cZaWAoJIDTxZezv6mkrVJw7C+eza5SVFgFOOmlT
WRUUItip5HbqefeE1eBiuU4MiSqCPM41NULILQxYhfgCJrPoMQrjjFuoykLGk69vt26VpikgMINo
hNk0WjZFqdxXIG4JlZu0x2W2JKuytbvuW1zeKB45YJjn9vrX4oEyOyiMRoIxqTUM1V6H/MsweNd/
f50JLkYx+2eex7QMGhg1NJ4v9VbR31Zj6bY6xyXo73xknF84H5omoWlSkhI4VH9GhrjEgCkKfzA8
Z+3AM8QLDrOBMClqbqUYOOS++KFixGtmSw/9vnOEfeYMX3mPIavUvcRjdtMcqXkbddQpvBkNmlS9
FkI02caEtCvGROi2eOBJgnBcQmZ3V23kRjBSyOiY1D8Ewq3jpX/0tY/F7C5TLVppaoEw2IMrnGsJ
MpTPUB3HiNtivc5Hly9G/39BFkVVaXKgAqyT9m17KOIjUXbXnXz1xXX5lZhDPFZa9EVU/zNodhpr
3uYHOp853PNKMHlfh2GJEh5YGARQcuxF8fdE+nHdFt5yMYQQE2ksarqR9Oh7k6XWULxkvEkhPAyG
FDQNE00rEaQj+segwmC58T4UuYW/nK3KFuEo5pBrgQKUOHDzHcFjUfoaCWjmx4ASK8HIDt7zCs8N
2LxglsUxiSiDx7vq3LeC59lTtUNfossr+P3NCfXLrdl2yEnWtU6nfpAeyV7yVMjMGo54GzwFmJo0
cUmButWVLcu2QY4VEjMYvIvMmSDpX2WlKnZB0nb3bRxC/kVsBkgSF4L59AlnlGRV0hTUrchswb+k
xUMQCziGs/A0Jk+KvvWzb9chVvOfUEn7hcFsKAVJQAHvzJSMcAn+K9vSik//CM93lKO+pwkMweF+
vlUKXKAy2wyZtF7I0pK6yuBqdrKPNvNNspOgWarueFOhVm80SxuZDScQY9SmGmjG9wlF26lHC3Xk
jWxXiDG5Az1WI9qLbaymlKSqFUlLoCnxHrmmeH6Nc3vo7oUIUcBNOaFA+NiR7fXvuBoALECZgxm6
fWJdFgCVDBSoFZuByHZfe756l+ovY/jVJzwlNd6q6szZPCH51I8ZIFW0YxK7gTargXZreoyVJx7v
r2/4hYHMsTyagayCNn/WwOd3mh24+kNwLHaFlzx2B95XXN3wCzjmjC500dRV6qBphfbIZBcJhdMN
T1CPs9T04fq3W49yFmDMGd2nQ0pKeugUkyV5KLr2xkP9aqK8ZXSFff79kwJPiy3BCkrlfZrXmP+K
bb8XbtEVskm/Ng62vJc44f4zjZNLMIZjkGhQ6hbSt/ZsbLJgpwiexo1BVgODxRoyjNJUipYEMTCy
0KYt5MG9YAuFq1gdBve1Nvma2lJpcT7cOo1pJtIkBJk0VhxFNeKo1HX64d61De3f7bdzjYc+iNNv
hJdPsuYvODbKV5q8niYFcHJqq16zCZ30a+nSconilt/Ytr6iFzSGUlAtEeYCNS6Zt7FyG/ifuRtJ
l99n+EMSMiLIE34/jB6ktrYkIbAN/8nsOKfob4jqAsRQRyG1TdVQQ+hUD2i83NOZRwOWcJ+6w7YT
bY5XrF76FoYx3CE1gja3GsUr7R56BvORSlFEf0Mr+63aFcfZxTS4x08y5MVMhkVGEeVBvglYcU+d
o91WgjWU1nhP+/4LL91MJkeGiOchTNw/az4E4mOEmINa3EMD+kclfmKqGPrSL0Yx1KHocd9oIyAi
JFj1FqMmIC5gfu5KtoBh2KOQ+i4ZNRos7+pdVtrSNvQwunwj7IO3WrG4SlurwfkCj41I/NiUU+oi
yfOIW22OtzFjRyUaNY9sJ25yZTU6kFGsTAjempEV//clcMa1Pc4GBJJjn9vq9CjPvdNJz222n+aH
CgNOlXrD2QSrvnGBZKOgNpOmWY8AWTuBZglWYxen6JRvRYg3OLKb3Kq7+fE6Jv1IH4J0GUl/g+gE
wwMYX/HlbDR6egTMHXFzObPm+LHwX2X9mBobnac0vHqLW6AxLtMoqhEW5zCvjK2sQrtU7Kk6r8p8
1VEWKMyXE7OANCrUEaGN0rl0ppkPKW8qc/dztBOvkmT9q/1awg+XxjRtlGoGHOl+CO1fUcthjNUn
YeNiD3tHLBshrQ2R2iNBxQkdsN1GcMutom2Hb4rXbrpDuAlueZXK6xHWApY5azopLMSJ2hXujHva
5xt7yZf4a+eIUEWheQr9r+u+uB6vLhDph13kXXzo5syYh4OmkWfprUYPLO2ja1Ur2dFKCP+Glypb
PXQWePTLLvDSgkwDoQHd1CACMQK7MXZ6Zactr4l/1UUU9A8pGN6GyXDMMVNmLUqnhBRfsHHz+Fss
f72+cqtctfh95lCRIFg2kgG/rxLNmrJ6F5jp+2x01hSamyhTDhCqwwzBjnBwV6uTUcz0yzCGPnDH
l3wpzhFBqiJqrSVXR5uZVbaCo7Rx5FSpsMsV34Fy4CYy1PvrVq+u6iWxqjCfbybN3Ck00VkVaI+W
nppyex1g3SEXCMx3g2StrlUDEKgGMW0iRhSEYbt0/DNB9TDhlAus73SsJiYpGCirYh9ifX1uapQM
/KyBo1lONJBWVr9VnH4/OJpXbirRingfkX6kD2fAApWxUipI5sekocdO9gOD4s7zi4eXo3Ay0H5O
67/V2Kq2M6cBnWst47WhOiijSrXOtHv6DCx/NV5MeVc54ztNSMUVZtpDeYILu3o8LMxlfBYD3/V0
ojJWvSd7uPTsQ9QyPMx7auq07ccNT1p69dRbADKnXtKlXamqWF9JjL2wRGtwVW1JPnuf8dYFDnPu
xXhjSCfqPdJj8Y4xC9CvDb74W/N7j66L+sR7GFzfHf/g4V8qSLGgT0kifjBOaCuF4D09lIpTspmx
Ezf9s4F3J33HSzCsbvgFIHO7iqENoRIq/BR3+7K5iTWeR9K/+Lc7AUDMkdcWeVoFtI9/wiO+uoUC
+E7ff1qewFiYwhx1uTKjEzMCEn3PUJAI6g86Lt7CJnUD7zN690swhihHrcnKNMC6Dcmz1B5F3vvt
as3MEoBhEHlMqiSmql9UbIE2wAdufTALR8Krmng7eRAX3hSzY+Y2b/Tc1b2F9WQ4ZNQjQ66oGJPe
uE38TAxMgXvi7Kt1t7ukexm3i8J2UFP6IDl63XP3AIHL7fwgbUKMCiVW+7fvyn9dR+QBMm6o10kK
qQfEJTGK8abvZcdpv/nNzr1YxHif2UQI9xMANC69SqVefwgwjBRd6F574o8YXg8lL4kmVmAoCcIU
dXfAIxtx/9ND5q3mIIEh71uMKPBt3uPubxIYFxMZl8Rx1kYCzZTUTgfhO2RaXfMh2KBozCn5g9/o
F/lAHIs4iKH4TsnyuI0z3E1xTO9xqLjRxvxhPNIateiWx4Oryu/LsIth+l5s2lwIANe4/kbKrb6w
8B1RRlWguNCiYqHlpr5X94Uj7MjDdedc3XEXU1k9lywbxbQLge1XXke8KHsZeeVUq/6/gGA2XFcY
QqGUiCr78KHRMBZxertuw7p3LBCYHSb5A5oDfQTMP2OA0Iv9c+aYjiHVnUy3ruNRFrriHuf9uDgp
Ma9ZSlsMJLJ1czNluD8JqiX5o1XWg/PfkOjSLpBUX+o0tQWSkjxOpVf45s0Yoda1n9zrQJwrxzm4
WwCh0kVo6wLfKN4Ze8rzg0fvoryRiuveBpU4EX0GGHzNbOMWcWmKdjfE+PJh1j1FsX1eeLb+cS4Q
zBGCQm9p1gVA6BEO/NSJo9t4qtxU+UQ9vAGYf0xh4s7J7NQiMemKVS+xtk/n777xcv2j8FaLoaFG
7xJV1QExVxk6fLPsSZHJtgxr+7/hMPwzFlULXX9c1KdsK4RPZbHpfd7s1fVD6rJebPOUmkWiWZsA
+akyVm1GH4+sKuRmta24xczelrN6v2EF3cDcAFORcQf79+aRikDIYqr7FWJiCL0Z5FsDbErwGP8H
86/WWe6Cxiyi2sqqklGRJcjEKXv6oCs8mI3V7lEJexvdUaF4lSeqw8FkmyWKpCs0klJRnWRL+nt1
4vg47/cZ5k5UZRhyGSvoFz9aw5k+01+L7p9/vpDK8DYZU5Ij5YzHo1FxSHgT4/Uv0zlGrO+iCwgT
HRVdU5nSjA/jB6csnTGxc0cazlWDh8Hw9Iw61Kk/K9oF7UHHa05cda7ejq/XN+p65LVYMIY/u9pX
u06ALcr3+pi5NcaX45bxNxVCM/+O3cBJXkVeFoN+hI+n3WX9GEIdeh8D+Kjma7hD+XiwpY9uZNe+
d0c6w5xXe7ZO3xc0hlbjLOgNierLaVCyTdFsa9oVWjqM//rFGHIASOjH5yG1wh1J8bACndmaJ87L
cwuGE4JIi6OJClJBqeegJQpKA2bRKhpexxln0dgKYtJKlRwowJEKyWqNm9m/8c2nmsuoqxfqi/ux
cqxZEE9TRgcxivsI02YKW9mdS/a8z8UJv7yA1WKtarkZUJNKM6CSY2YY5ZtGziwK2+v7ifN92DLi
IjXMPhCwbmI8QX2y8KERYkzENus4d69D8U4j9tIkFEZT5nRgSem3Vqvbcl1ZRe5WGHuUpPvCfyC1
4kozEtfvGm9qJ4fHWRGvsFM1HIWwM50qdJM+F597l194BkMSfmma00RPv97DE40T3BsvAqYwTx6t
Zxp13mJSzr7CSRrDElrTpmFPj3aaoehu0L1zYxzh/mjRqB7N3efMUyUZymOaISlsi6wpx61S065E
2j8hO2hvQzrzCGE+WGc+8aq1KPd8sO6Cxt7JUtGvBYGOHpv17j7JJ2/QVaeNZxf6dnaXGRg/OHJ2
wnp4tsBkjnroAoSNRBtjac/qz6xxuy3fccCgSal75dH86s5bwDEnv1rOGBBBJ0H3yL8Mf2ftbuYp
a6w6/QKCOffVQfSVWoBFRvuQzq9RzIsvPzihJEqqQghN7quoHmTYvejnpjJI1qKmrndkr3+Utibt
X852/rfg/0j7ruW4dWDbL2IVCeZX5hlpRtmW/cJyZM6ZX38X5HO2KIh3cCzvKr9sVXFNA41Go8Nq
e9S4I+LeLdpbQDahXCoZ+ro0APbZU5/c1OIhnD5dNlPvFo2BYNQAJV9KKiiASPQHKWvsQSy9jyAg
Q63Q6fYqm6IudFlv1jjt7a7zRu1uaR8uf39/kUyJYHNksM4wF7tuqnEl6/h+Cy+sv621q6z5/G8Q
zMYL4MCP1RAQWfrZnD5F6g/j76OULxvxnxisDYDCmcvUZv0LR/L/FBeij1x80BHyqmIrt3npU87C
vdQ2b0IAUlwMS7oCse6CZPZDwzeKwz8t3MsduYEAK2KOfui8t83kWqqDbEjtuprtyyB09d9YT2bl
mHMvRHk6yXR3aCELLattXZrf4+VLeMvFuPx1voAscIAs/aq5RS4fSJ+62apxjssuDE0yI31BZF1h
LlYQxqdyaES93UidixyjJRT6GZNw3MuL9v5lQVdtg8PcqEKbj/E4JBji99BjcvgLy1d4CANUxiBa
c0h+8F39XVuzgWROqplnVYfYNSDLCL0ZjSXziJzfl3YzUjEnVZ0qUdXyF6mW44oaeUOxaGVY0ljr
ffdMh92gqK/0ecDvbvC3uOzDPIl0lG0JMUYuia1Vrp/S+EtofjPVW6X8EjU9R+M5C8lOUOnA9ldO
MtDMSdV8aZZrRAPKyOGoyLuH4ItQpi6rJjiCJDZGqESdEut0vyhPSHcP/9/PfDw97yjzLG9I3Ht/
mUFjFL+u86TIExxj0afsICViuk5mD87qIoNXWsVHbDqCgzpIXVD/wNJwGaUGJksidLYZXQvTV1I7
mfDMWUBqed5Zpg0G4/SUudj3rRZ2dl5ZMUGzNEYg/dIOs2o1+B/3EopwMLL3Muiu/dhgMtawVstF
VCVgToNeqlbULMqVEU1Vbalj3/Mk3FMRJG0lE60aBjEVxopI4TCWZJq7FxVZr8cSFMxIkPsSOuyt
BImhy8LtKskWjzEhUjuvs2m84KFq3EXeFZPGFYt4ldd956HtHeotGGNMMqQY0qxeOluRvjTjqTIe
5nSy9Pwgmkc14gVM9w61pqoaXCSF4OXBbBz4eKoUj5wOw1y+zemjEnHiOvT8sMqoaaBZ1olhokKF
kUaq1CqOs7Wzi/5bUgRFuzjhcLdGMudm2cdREYElmqzB6cPv2Nz5bd2RbFykzjbaa0M5IwHgaOqB
yAlHF/aufXTr/4fDqEKInpOh6AnkSSSxsuBiKqXdpZJyrUb9JFulUKnWrMkg2UfhqV5aYUXCmvMj
eKeNbupGWExhIGpPcNrq5tGcU0vMvrYJl+iUbj27dSiO0EQd0hoGu3WD2gppjnFjtiRZtEFvtcWT
9FlAb3IvnhSv/Jo4vBzlvmD/QbIXGpHHqFsUQGIcnqctaJYow+up5HK6UG24IBp7lelgOZWKCjgv
d8yZJpelIHuipFCziyqiY4gHacad+7t32DYrygai4yhJykwFrKB8m6Ifg9hzLk+eXMxpFhotM9YO
APp8lcPtHYwzcjpBueh4KHKC0e/ZuunV+aof7Eiwolwx924CGAiuHDqDfvUWd/XocDDTlU+oKUTJ
Z2Qnz3yLzNMT+vfNAdDDPmrnHNDIWi3y52H1ovHTZaPPg2AcA7ExqwVsb1DFLsfUaZAlVqW/rrn/
bzCM3VraSpojA5Jo0/e6RJQiiRFe5UXm9j1UFGobOtqDRAzDebtgbdtJxjS0vT3APxWsLKBsYf1x
DCSf3mKYEYoQE+/tsqvuG1D2lS92CSJoANXEozi5jcjTwF0/AOU7KhjyQK9FGDUA11usNjocXU0/
C/WNGZ+7/DjNtdWPT1jSKfwazj+k/KHQ7y7v2t450zbAjHK0stwTIgBY74dAlK6b9EpYMaapuCLE
vQy1p4dbKEZBlKmoZZPUeGeG3jKf1dkWeUmK91E5nOQtBnOpVdLU9WkDjKr16gMNPCqypTjzUUZR
ZUmZWz7gLm4BGa8A0xeqsTYASBRvQP3felgS7/K67Tttr3vE9nA1ZNVNvFHoA53mZcODejIwN4jm
ZXOYrH9EY3S9MFWjLDqgTWiS1jHzUTz8T02NzWddpurFXl+b5ZPpudiYv3g0c7WYoH6yWTiVqTrG
GlsrWRy4eBz7tHeGt1DMjVLJc1xmEuTCICEUhv8s+o88HbYI9BdshJHMWoU6QBhByGUrKxN/nPND
Q+BycPZo9ygRiaDrAiTqGks4MbR5CarqEqcWga3r9n85xglm7WDAWv/pz7Rknq7v2ooNKiPf2gxJ
akZANcTj2J5w1qy+fhjrxOrjvx/aQk/yxj1lDpYs6mBCQSeLHZ6oGq4oAqc8BH8k471UdtfzFYww
l4ocoxpprgEmgPU/ve3aIMx5RYf03LxTdQ2XiEnDUrpBf8NGO8QSOU19wmtozW3ZGzCgDmXtLVyL
j03Do8un47kiSYaKOTTMKVb6scyLaOjsBtmRH8kMUhlLHsHVd6tN61hbTdasN1rcgM12UgRUSA2T
srpLng+d+xFlNZAKwpsMjKkstdWayEpekwZvTXhV1CSLt6OVX83IPtF6MzDO3rYck7m7n6ZmaDoo
yaR3TbZiWcgVUSG9gDe1/iCDMk595Ii196jQJRFjcbChKmGLpeumV+cpg86Id+VBCjFeIHbqK+Ep
TWzplHmp33HqMt6XPWJPt4iMBauLduwHCYidm6tu8skMeof2d6WoX0W95WldLDJgcPlwK3DfM7s3
6xacOfz5VJuhQAAONhgks9eAEiJQygfZTt3yxDuRXDzmuBRruaqLCjxympEipUUUUmTN98LXP1yV
ZWl/aEMVlNkZNGbHpqfwyhCXtJfphtajhWHpTxgCYjcDODnB7uibDq/zhC4ZaxHApmpKeJJiWhTb
FoVgrqQXg9HZUeQV4pVc3nMkorfnJQDGucMLv1BpyNhWbwz0Q6zBcjs41IbSyhdehpInDePeVUKn
tq2mQ0GK0WtW86jMPecE7AWUtgvGeHezPmlSVGLBBHJdmJ8QPLDl+EuCp9NM/AGeHmf99i68LR5z
ByVNnHYrZkXb6gOlzDe+vrDNOSXGKl/rX9vf6T1BhbH6k1fm9Z4Wh570V81gk1nGGGpznVBBVcpO
LMuWiQlOQi6e1i7x+1o/jXEYJGN21FTBjtfOuSz5nv3c4jO3R7tmRAZ5AcKS+c0gFJYuRJYmc27E
Pd9vC0K1d3MhwnEGsekCIbtOtxZ5stL+m1DdggqPc7I5mslGBuVEalqMEersOb5H38yacTzLXQd9
Kwn9ARtJpnoojarCOevcBcM2YY+/a9e9mwb5XWiPX/5tbxjDmDVGo1UrwDLlyuzOsurJFc/T420N
YzjGMStblW6NLHeWqicWaJF1WbEK7XBZGO7SMVaDmLFpoLMdMWI/CtQAROqIXI2UDcMu7YbXSrx7
Z2/OFWNAdCic0pdA6x1KNJ47sZecMvQM0Lmo4IvnGGDeMjL2I0s0tSMN4Or0WsncNJzteLyehpBj
qDjHlXVftcVYi6bAdmnGgzAkVtgFCy8VzTlErEPZg3yp6AvIIk9Xonk/8NhY6FpcuKvY+ZCygCC0
mLwoAm19HgPZxwT7gFcoxzOtLMWwhK7nrg+xVqtphZgTnfnyXYJRfIXDDwLvBqvAK6CbiDwTXVQY
O1pIREv0UsNZ/dR6k53cU07jAsQ5+e/Jk2wJdMql//cFqPT2gL9N8ADAmAK2+GrR+nQWMvHPmSqd
5kmwySPtT8DIn6fkO+cE07fRu417RWPvKnM2JbNTkRdphBpNMdo5lcegMjErUlOCTFiDOsWA8275
JcRmwMHeVcoNNrO+4aLURilAUiGoD7UX3Zln00ai2qHNrO0JBNUi50i/iHNJXPLW1kuJ0SZKCsh2
9bLpUdMfSBlZOXIXhoxpznhayd1XEyMEL4u6e8Q3kjK+vxiVSm6sgM2mb1Oiux3praT/dRlk115t
QJh7LK5VqcIYvM4ecsGW1BSkQbLVZ5Kt6xXHlePtHHOLkRSpEyGE1vT6UzOI1tI9XJZl/wGxEYa5
w4RyjnOzpMIc00dawyDYKwkUi5I3LIEm2lL6ETO8QWTuss40tBq97UhXYyLRrCR22csW6QgHZtcr
3cAwl9g0S5kWa1g6sa1up1XxVvSWlrroJSKxJiWZOXg81WNuscnUhbiR6UIueHf6Yv01ArXC5d3i
qAN7gyVl18kZPVWNeW6kq0r0Ln9/X7NBPkF0BREzndkaTMQbFbS8wCQWvtBdhagJzQ130IQPyfGK
w+zN2o712M3AyTAopZ5+Sc3Py4Ls1h3psiGahi4hCMoOgdEmPVl0pMbga5qWiajDQQo02eo8SqiL
zMeJT1m2b+FfIZmTJGpdWg/DAoU7hr4Gzr7wujgQp7jhXc77u/QKxOzSGIbiOK8AIjKmYcpXZYey
7zhoFO6YER4Ss09RbMrRIANJO6EACI6g+Kn0kl9d6pS/qS84BDGdwsHLCu+7u5vdY84SSkDmtcSI
aOxe8U2mo6hd80RnfsDd9bkxFLJ7Nf+3nmwSWjc6ucdogw50adZiz9dygPqj1qauQOtPgcib37Bv
mV7xmOs4l/RyLXPgLctAnw2u3jRekQ24T4yD3Pbe5bOwb5he4aj4m2fXXBfKQjLAGdIxz09E+Eqm
H5ch9m8RBZWxiAoZKPxh7l1qlaoODcfUw7iub+UgdUx3kazJGzFAvPYxMOsy4q5QiqGAdkVWdcLW
KlR5PIzrqsI/1X4I/W9d/kKSx8sQ+4HEVwxWL6ZmmUktAQMu6bm4B/8CqIb6zzqeXs2BlgtMjmrT
cZ7cvgCqAe+8pw0yoyHjEtVZvABZu6Ok43MgoO8YceBbEvB42ve3TqVmEk2fCNEyZ3yqV8TW1Bra
f63hcSkFodM4kl9aKwbN/x/4MXfvsA0ec7ZXFCDpCcUbPdSDUsCxdtF5JsHloH0PRmEp99IXzl7u
nnHUPRmaipokkc2Hp4XWTatWIux2SAKEOILmRIfcyq1FR3yuvJjYrpDIuqOKHyl4hQ3m5wbIXOYQ
wXyzeQzNo2FyzjRdpHcKsvk+s2lJPFWpnmERKSs9fZ39MVYfKt8F+yYY1xSVqGB/e2s7hkWSwggD
MJBeGh3VAwVEYPxUXZqUIFZ6Fz/xSEj2L+4NIiNZb+Z4dtYYpaPeiLk1nGk7GJ0yrd1IeKyMT/+H
5+euPd5AMhqppE2n9CGElFt3uRNukiD1jC/5za9DbyGuPVSWesRB93mru6skr7hswnoUtKpBdhKk
Ewty/CEIhgXnI2qPfgi0KaPQW2U760YzM/PW7GgkR/IQcnMMvFSsEoGc1jciizdGd1+iVzjmqsEY
4kgMBcBNKDg1OifncT7smv2NPMw9I/QgfdAmACSxhnCrrUSZNfMYw/Z10NCQrJIxUB38s2+1XlgS
EGcWMBba1+nT5CdfYyfyG2d4poQMdoUQWK5y7rPdlTNMTTZkIiEewUD2DbgFpriiHvEnRcgtOf5x
WRX2Vg6DR2TMYkR2DJMk38okiU2O4DEsEil+CkgSzSWm+lkfwJCgZwp41WH3mN3Rum4QswRWKZkS
1JeWbmb27kJ47em78SIQCf2HQxdz49F08lyMedzC+iVW2zpVboV+6UUuTNNpQo/BsXjEec0sfjv+
7ipukOnfN8jlYBqCWUNCrfTb+sHsvLXlEFPuQ8gw7pIMHWSDYbIplEU6zjSo3IDTvD7OUYwx6Rpn
r/YUDjlfhNbAwKVo76JfvThFYw2YSIzPOiYxiJ3A0el9Sf6DYENeEyrdQk0CRAPWdPmcgB+ex1G0
Z7o3UrDNReXYV+FMfVuxkvxavWrr2RJI5+oRWKwajjycJXt5tWw2v6jWKSUtwErx3Bi/CpX73trz
+2jXH0wPth6po7fqJdVNPVczbqKyFF2UOl3ny2QTo/GM8LuqY4b3mLpjr2AGLUoElpEz6ma3wNNA
OYAGR1AUJZZ0u8sUA4uJMmPlJHiLrR3bGzrQK3EFl8iuZhkW3CWr/WWg6CnijZfb1ZZXcPY2XMY0
nIoJ4Bm5a/vbPgvKkZNK2zccGwzGr066uTDrCBjolKgP+aEHsXgI2z7bILU6IB7qDre1z3vO7urN
BpW9FcMiT7UQqIL6S1pu+pxTcs/bN7bOKVaaWBcNEybjwTjmaE/TQK6GNywli7vRnsXnxamc0k/h
cvOeKtQdYx3RjcrIjCkeQ7Rdot0d7lqvjxba+D2o1W0mziel786GFqZWmfNa8cheXGKLypjhYkzm
BkQLsCy/o8/jMziIvdQRzuQQeyP6yjRrOKy+igWQz+h2tmkjEV7xrTNdcflv6eZdWgD6UzdGYc7R
krrQPKORIXgQ+rUXe20gDrRZBPM91MPlK/Y9HSayFlvRGRORm22ktQlVphgTsFvw92CvCz/9Pg0g
5CfedIPhrz43fbG74joBOGqz0BrAwGpTqOXyhD6m9nl0JMwern6VmPY3Wu2CEZuigzAQ6Hay75el
3bUJG1TmMZCtRgMKKVT2tgkYTuMsTO28i2drSCtesxtPQOYRQMymSbsIUPrilZiIqqKXL8Q0AJ03
k2JfJhUdyvDyYBUY3VVkQddTBQqTk99J+1SZ8F5kbunjrs3RX1EYtURHZ9mkNH8nBJqvfMLrHl1u
4o3qGxboVZzogXsQ9heQ1gShG0clrBHKRRCmzjrkap1ytKJzfRh8876+CXEUawze7ixk8U6Y3vDz
73UE48rpfzoo2NnQ07LEUxoNqNuvOm+aj2l4Vnhs/LvZ0C0GY+VQwxYukQHtXxDarb3CX/3Vxuy+
gO9hcrEY/RBafQ2bBfJQxoT+9uVx/xwHJNBveXu2pyRbsRglUSZ5XKUUOj+OZ8yBb2dO9mrPO9t+
nzEaM2YA63oJUVTzJK/3SpNZ+pg51fisaesH/FkTxWEonkR8R1eZt0czS/lABvR1kuaHMp9bneP8
7UVctt9nVEDBg7Ovo5f2bxpxGYPsQB/RvNj+7pagGpUgRoUKDPbBXk+YmRiZ2BKT/I7F79FHrI+5
+T7ji8R9mmtVje8r5ZUkZVaDCb7V8PvykdwzBSb1Y4mB3m/CvgP12RTmjiB8GbaxNUfSSUWs30pF
8UHpMo6O7e7LBovZF1UfRs1MUDuAGL6VxD8b6YbInyPhSOafY/lQcMd67V34W+GY86lWbV/NIGqm
89HAR50dfyXwH7/EQcodybcbgTYNwwQXiIi8G/tIk2uxJXKGWkv06C+WRllD52vTq2/w1sVQi44W
XdaGo37DVG2uq7Griq/g7PPNLBYtlzSA5+nXPL0Z2sfLWrLrjW+kYx9vK4q/x1EBgPJVOU73GK+F
F46ruouXn9PcEr3SBSPFEPBKMHfNEqqR0UJEu6PYV1Y9qiOG1lOVWVpLLA4ayNPBs20YsRVqk39Z
yr3r3tyAMS6Mlqot5tYCTKzOdeKN6rPKewTvpsu2GIzvMgsxaeoGGNMx+xQeZcwOxTxZ8Pq/FM1/
JPWyQWMZF5t1UfVuAVqDZnOzsAmmcs/fLq/ablZiC8K81MZZUOKqQWmlEIjH5oxQD/wXMAP/kEH6
LnD7k3Z1/XWXDMYsgudgIL0AmfKwjQ5iH8e3SOdKH7lDNijMHaWAdWOSX3QBpeHdKfGzQxqImMtx
efH2VQ44GNaiGoj1vX2SlIVUh90AC1Wlk72qN/r4tGa/LmPsmHiECIgGBxasDe94DUa4ymM4Y380
bAepbF27q1e7MWrvMs6OLMAxUZ6FiCINjb6VJZnUGgNppM7WO0m9bmSiOkM0GVdGv1bOZai9Y/QG
izmq6jiPapmglr75XQh0JMyN4YSecEICoE+Q7vtAu+QbPObY5gnm76IbBNZdqr8VDUrfkITguEWc
9WMrRuYMjfL5AAwBbHC6qmBQYvGrzWWOyu2cn60obNlj0hdZL5ZYujw8VZMbN5zOT54YzPnE+JV2
BocCHhcDImDialcx2MBHXp/9rhiIXUsEDf+myTqRsqyE40LLrdbk2siuyvnpsorxvk//vg0WlG00
lQOtSUomqBVcbkNwL0PsrtRGBPr3DUS4kkTvZkA02XRWMhAUpP11OMQcU0bPHRP2ABPW60pR+7CB
iTSCdSKAmVUU0iLGa2bEylUn1g9LwQvb7VTWvAFjjIAS6W2f0drJGLGt6hgeJL96bO3F4kZXqGm8
JBZjAorcXKQMU2dt+QZjp9A0NF4ZP1f4dwpGC2G+yT8DMjZgGdtqGWIAmg+r19yj1Br9bvS5fK4c
2rfKrQXdcV+3a8lyeqZNmJWSjLVMr1c0DIJx4TsN7MpodqGk5peVkaMl7GsGToKyqArAouZHj1av
5TRJGqrkjzGPqpSj9iyzZymuVZjTMkZFRA/4cTG/zdPIsaV08y8oB0vrife/NM8UY1USq9JtIfc1
9WpZ/aZD2RCO2uXF27+PXs8YS+051MZsElrDFh8kjGjvbOkKQ37QS9agDuRDl9EGjLEb4HbohcgE
2IxWmpmAbDrj+HS8LWJMxiDLQx/TGiEx/KyOnlHfVdxRTPvabRoKHp4GUqmM6yMKVVTFOu4J/WH6
lAXVSXEMFA4gfILB3Lx3xK4PJL2CMdZcXpRqWQ2AEXj1s5EG/TQ+KzGoO4WE88rdXTsUquNNLaGC
ha0n0UDnWhQtrvFKOpnKanXZTdlxEo87L2lkvF8xGNs3r9qUijPEWY5/uPplPw5an6dou6LIYBLR
EKcBBxGraKHShUkM7zSVPgnEiZPDXHMSIrsQtENRUWhfL5vHarusQ28YnNNwuDZRzFzfLC2nR4YD
wWarsrDVzFkCRFPdSkhydDHooUReqfReMBADDf6TRGaeQbmWVXVoAKZzk3saeOyPpo/KG5fPMbD3
HH+DRc/W5kqPm1nve9pNh0eDR6dOV3FQoPKyDIprXH+Oqjjl19CdOWrHW0nmyBIhNec2AizGvwRm
FTRN7E4CLzy4b0w3K8kc1jpqEWsAWbIt3Wh+dwanqksQDpft3o9dHuclF41RcpA1RcNiYt+k/M9Y
9LOGybijO1wb3gcfEhvZGMuq9JEBOkegYdBCMV/N6T8qO+N/za0iN72A7+cobJf7/qhXmTMVK8db
4GkCY4ASsrR5RtspQ/Wqb/1lujKq4PKdyoNg3K2hamrQk0ELxtYhDUbi5H6lcNzVXafndTfYSZ9C
n3Z9t9C9rx/79WoRfrbCtZ5/TmWV5yFQpX3nkWygGPNQNWOatvQVrvgV2Eec6pjfaLehJ93RCUa9
Bo7lvx+wi/IXXECwreAMEFGn8tZMCFHflRKNIKeSgzmVB92rfP1eEFHDWRCLVnC2E+exsRcHJZRC
wKA1P6grYhSwEmq9N2rI2XvSc3+9uNUZuQS0jwhuJ9uU5WWKrfRY2+R75PCyJPtGeIPO6GWsaHJf
Fi+rXD6+GGErt8ZPqZU53NWl33q3oxssZnWHooniAi84tOMsMTrhYgS+KssoXNVL3NDprfhTXl0R
b3hsuXUK+1brFZzVXNBUCklaATw8kd9ZMF+pbuNkj2DdOvLvm13d1RT4M4Sg+vhdW79WF0JOm2eH
IqjJkZSHy0d9rwUNSgNiZswEgtqwWYhB6rUe9H0optFi6VcVVtIB1XEgqOyf17I7z+tqgyUCnchZ
6qiCOPDwdwXUUcSFAiXU9bGFXFJStKBIBH58jQEXxJauu5Pgjsf1KD6jecIRr3iu1f4GbiCZKxx5
w1kPRUBOGI9OXwwVhpUntug1XuLx2oR37dwGjLm4k7kDITZV1XWWnAHc/7VkfIrb/CSlxhW884/c
Dhs4utwb96QZ4yyeqA0o4/tc7CxFauw043iOuy79BoS5t82hNPUXg5p1ORgaHrtysEoUMwoJ4dk0
apvfnXQ6gB21d7phsgzMwlzGmaZC/1XUcURXpZf5tOuOdvPGnBtpr2gEFWWvWIz9FOZI+XOB1z/I
cXGjq+Zu/i64IeYGIkmAkq6vwoHXWLC7lBtMxmpWian/IWcwFsx8V9Zjr4yBmiWWXHefLh/13ZO2
gWKMpphVoyJRLzkrPxfa/TxxjjJHFLYRhLS9lpoj3aru2ZgeMXPK0qNDGd7/kxgsSSVC+WMRUzcu
61Y3G09SyyP8oQtxQedYPspuruV41CAIpRH4k8SWXP4Tj6dvbBx1GGMiRDJw+ufBxQiUwe80W3AV
R7PiBNQ7rR0Re7ritUfuP2FeFYFlqBy6NVeEEGkc9aF3qvN8iFSnsPWn1ba0yioR4ULIJrI+kHDZ
Hi+VsRp5pVUz7jjcm+S4rvctOfXjRxzXjWRURTfWD5eXKHcxqmvKwquTyZqToxxzjtFe3fsbORgz
0WFAkj7m2LYJfFggNM89E8Mwl5+YJk/rPp+6K16fOOfkvms+Kmd1ShSq8tqXNrwtOt6opF1/arNu
jGkg5agtiAghoCvJGDTmz11sqatDtNg2xy9L/5E8xSvcu+hqH5JFq7GCqXCjq6dKOJnCh6wErXMR
dcpfwFy7izDoWZ+iAHDIArl5WNSPvMdBhva/32fu2RZkeq1c4PuhdOzy76bqico/QjDnRem6ODVo
DWMRfk6ixDLCb0LCucn3NetVDObAREKIgKNJy9GWB0O6FnkdWPuvgs06MYdl6rJ2UMHpAFsKvljQ
CZff17Pq057RiPcy3gdDQRBiQRg6+I5Ve9CHftJXDfzFHh030PihaofB4onXKEHiJfj37cArGnvf
1aUmdnEBNDqPK3Fjb3iq7CQ61q5wJ4IsWZ99Yjp/e/lphozyPekFV1MY1xXzbjKhSIbEKfKgnq+z
4u7y99/f4W+/zxybUo/bLO3x/WE9zI0rqihenaGAvNrkncV7C8Scn2leSBnmAMIUbQ+zVTHuvKZj
Y2nBILhI74zzyGun58nGnKdiKjLDiABZRn6BRsphPlfqoe5F6/Iavj9Tb0VjzlScprkx1T1a8LKb
yjgQ7nQauslv/ZO3AMyZWoyESCmBIHRiMcZ9uSEoGPGWQZkTZaPIebfq7sKZmDshSShhkN+xBJBM
7cMIApH11GLI71Ra8mzF4c/L68aDYdbNqIxMiOm6LdpVrR/jKHNCweY3RtF9frd8G3GY5VOrOSGz
3CUOrbSs2uxEBzQsTfnXyQjs0gaG8exBLo6W+QTiYL3sDpxnoBy38T7jaNvOa/YtDnN3r9EcGnkB
nMad3CTIHdoHrT00h8KLvL9PIL4BY20eyn4GFY9ZOg4Qh+c2MzNLA0fUZUXYFQmTfQ0M3gFBMJ5k
b904eQKTb7bOiSP6mk9cKZDuaUKPEhsIzt+7pZiGRTRTUjDviTb1vAXLml5KiFHjNK1g3sms1nC7
6vNlid6/KDQDsRU4IigDMt+N3SqzYhLMQoqdECpHoshSi0COrnvzYZxdkt/MvGGRezZIVUU8mjFQ
BYxRjK0T5qSeCpnEzpx1j3pm0DZGg3NX7J2jLQZzXvWunYd0BcYY3SvRUYVxyNzL67bzRMLCbeRg
Nic0O6ONBTl28gNyLVbuGSnaGiyQdyK2CBZ9KAS88KDlZpV5wjGnlwwE8ymIEjtCMDr9IXNRgFn8
Sp5qdwXlZfPQZ+7AbZPh7RpzlLWoa1Ugx84a14jbOm3ETZVx5GLLVeV6moZYw4J27uBWiU3cxpdT
WzvklnHz8n6ZkDXj+Up7pn2zjS+O2+ZdFmt1hn4yCFYh7Vv7bXcdyjcR55DxRKPX5gZkVMG83JfY
snU07LXvz2YReZ2Ufb+skzwYxkVq5lYYxxyyRLmbERBNmteC+esyBkcRXrynjSiT0selkkAUpTyP
cCSaH5e/v2thtxtChdwADOIkYG4thCAv851yJzyUV39G95Q+l62Arjx7427RGEshtzXqwRUoXQum
RHqYYqfsrcFTj70vCxYvFfH+NfvGaLDVkG2ojCZG+4BBOTov2KF6+RkLDzpGwTSJSwbeDcxTCMZU
gAlcq/MQazm0KDKXFHutjOMY8vpquXvGWIewGiSl0nGJ9J6BWzH1zAXZUoTnEZuSU+5Mrp100ptl
ZIsiFZAap23/YirSx7w9YegwinHzhZKe2e2xPZNn/LNqcGvydpCa9QsKwxZKCsqgNxoBNDLE1mh6
kuwKil3OX1Xly+WTwLFMLFNkkYokKQcgZTRWMNxERLUW8sNYeCeOmoVLIjFmox4jaSpKAI0eGDsU
t/JNWz6VqN9H0Y1TP/GKynYSO2+3j9qYzRGXy7TrTBE2pC4eBXIu5gT0cddKfZ/GHskORYb0WM/r
l+dd2GzdSjPHC8YmQcwcBY+thevFjh3tkTbZlpjzfSTWqGB8Jo+mkreNjIWJmnxKOgVnUJb6q2xA
UT+6PgSFXJFleb6sMbtP1401Y9leRBBTZzoBVn6dfYsCxW7s8Ts9iFjN6IXpiBux5ZgYwpiYajTG
RcQAQEc8UjdIHJzmtNbudDt5MihmcvR6ho5xD2b6y7Jy7iG2REhsi1CcZ4jaKj+J/CPhDuDhnAq2
QKgp4kRfewAsdn6IfypudBRmS4OzrwX1U+Tw0i28zWNLhdSmK7KW3t6K3x8kq/uFzgwMxgEgZW0t
G+gm2DcvryLHmrFzSRpxyTstxJnQl9tw+lLEqWV239oIr6jkr2tQ3hx6tr10kGtFXTXcEdKUepMx
B0as+lm5Bpcl4t1FbEN72Nem2JVYRvroFOFD1qJF2wB6Nw5AAbQ4l/E4x1tm3JVxrDszFLGCag97
Nh7Bb2O1/eyEPS+JtdNS83YFGUtSgQtdi+mFQJM/5vfYU+9HEYGpBc/PzGlEq07dy8JxDhlbtqEP
RrWW1BcLo/opFvQvCTpFLkPs2w9ERFGwr7xvNQTjDIjzOhDaEPI45s+a+c0Yfl2GoCbo/f32CsFc
N0sXZ2LRA0IDJfFwao0ArQEq9mlsIisb/jpuTXdJRzgKAw9QwchECEx1xbzQBieI1LdC8jn8oMv6
CkBd2s3tqXf1Us1GnODhCb/HBoFSA1FeWBJAfaHaf5/ieSsQ4x6YaEaKBBUCDeQuzp6N7PHy9vx/
TuyrQMz+9CBCaZQUAtHxA5RPznBwTWYH2a19zJDhwdENeK8Or3DMiZ1zDKQMM8CBHICS82GkyNPg
yPaMOkKeq7NvHV6xmCOb9marpUmCoDgYPMLYiusf/Wx3Kq+5mbuGTDQiSsN2bKqXNZxQatT5hgP2
RjpgVcTkGe4a8uRibv1hmEtUmkInlrvut9ZZ60N7XQTJMTpJmjOYFhIbjoi5Xby6TB4u89AAqXlT
KxS3L2+KerDq9aYVfHnxOSr5vmHljc6zwUT0IqiKqdBD7NeHwp2D1a8OSvCRuWpvgRhrMQySpNc9
gGrFbZVDll6bJY8VaP+N+58SskUD65B1c5jA/jWuQakkUFI0eBNGpMRB5oH1mrN2+47TKxxjLzI5
SpS5papoxeCRCHIw9Ihf1vMAOtbcFRAi4+RsqX24cKDZogE9y41qpAZqipQfemN+Ecr+IwFFhCwl
FPqQ933cuASbLMlNBHDaQ5j6Rn2KBI5/tJMihCq8YrDxL1It1diVwEgRUETp4JFWC+o+cTKv42Dt
rtgGitE6kmuI4qwGQojLjzzy6r8vhHkrCnNFpfU0wqjj+8v/I+26luNWdu0XsYo5vDJNkjTKsvcL
azsx58yvv6vtczzjFk2caz+rapbQBFaju4EFIT6gps1vNI0K0VU3u7KBc7MklqOinLBc6sMCZcR+
V5aO5SXfpOOU2VDuOQQikQ2tVKf8aha3Uc1GXaG6DJDlN1adN98lvoYuRo/tHvqJCVxiJt5BIic2
rQbwlancjhUFQbSMFZaz9SQfWnLH2kGD+LE8FN5IajdTvsFtWYYmJxFyWhzoNN+Iz2NK1A6Qfs5t
VVWdDnVWAaDXoOHFZP8ER5Rw21C6sU/JcaxvjFdrx+1U2VL008i+mbpT/MJdTumtgicb3dZRxz9T
LcjsS7yjois0bn8a+qi35BhorXwrFo+peF9hl9omWALj3eVX39Z5HBg4s6n6UR7Nsz4ld2FtEDWH
636gKpD20PX3Igut0WYB8zx3wpRAYR9RHcfrxxn9AsB9mSmYcCseYlvqj/Gd4qdHJnoAuTO0MiKM
yIv+9fP1FR73bfIqXeayhkE/PCF56jDyU4GeElSLY/eb2Tjb34lYQF5mocoSlOFosG/sbsbSFwOK
Addp4ecC8m+R0yxhWt2CfW/4ULCjwC7exTGuQFHh4YU+JQ277nYXNI7TrdAqwogd1CLhttVvzODY
U/PAKAiO0us6Ddu5B8QcHobprAfuFBG5wm84/GIGx+GoV4uMUoMXiDvtHN5ZnxUwauzlX/X77MRK
PEbMFiV75ihfYJZfndlmuZSMmKV5iRrZI/qQW7LCiILgeLvHPIjGgJKIK5xCFK6oXv0VGZ9gz4go
VpOsl2RjBQXJMbleJbVhZLBKrE/Tcsipk+dvyPvysTiKCCd1ToMSNsl4bWcebqCcEUOwEbHNrqOq
cCj34whiSNRK6Zk5Y/sY6ndNHuJBl9j91jFQX2GhAsOCsPivjhBkxqCUShK7gWqLbYkM2R0s6tln
/apbv6BwvqAIgRWXJVA0uzjMr+Nj7QSuLGHXU5zMmz/JJzwO/hHdXTA5Zxj6uB2gfhW7Zv6tL1qv
WTJ3m1BXD39XVnHeoKC1v1YLIKjJUcz393Fc2GNNsCr1gTgniIZxKIwBJ/Y4Vnd5k97pgv45GnFs
2TZmPXZ+Lhd/whRaNqS5hTF18ZignFojanyo3+dSfGNJx2GO8PutHPjagiJQoyG+x2921IsN3JZQ
Cd2CqzVgIMGHrIN0wnN9sWdaC+Y+f8LVzT01jZayitshxmxAGQJbtR5PNpbZu+piEQ7w/Q32fQ53
sYr9D1dcnVThkCYNMOSHyRWYPCda0XM8alan1hX9pbXRVQ25rpI4lBGexxehS/M4xEgecbeRtucx
mU9pjIp7kdrHf5N/X+zjyKEWRllZNOAw/TPV0T7hLRM3RfFHcS8QVw+USRwn4JEvFY0YS6kMb3Jr
V3FgT8rbdiD9Jo+82MPRQt5rmdCrsAc8yuYdsukl8W2T23r2/QFavzOeCcj1zOsCyZGEJSd9E7El
RMkhDhXlLnyxGkc85LizFA66vN/GI7yeL0rPgvw/XJGUHzIIZKP7zdtGoBaRF/rIMqkZUZoFujjm
r7AJcyKWwZ1Qt1lgdJ/pLV+2ASmTOOqAFowG8VPgTUmOwa4YLWeMJoFBeB8v9wGxb11LckZPy500
fRJRDj0SDr5qBgTSmUyX8l6pSwoTqC4kKWJJfFy6G6l/3l6m9e9yBcD+gSsyatAtkA24Qv7P0R/V
MG61ZwLJqi/jYjcnOIjFyjvuu4JjS3oFl1aDUo8l7Kmmp7b253SXDg+yNdtm9DGjLiapxeOIaLBG
cRJCgIVL5U4xpig21Aw5CoIjoCHoMdF8AURnPTet38lPxPdZ9bGrBePJR1PTomQOMDqjhwFDjqUf
011x6jE3SXRzX8VQwcP8J7X22hUqxz8JmjSlIgdqY+6G4iDG7rZZhBvwVwxGFwRFF8DrpPwsh3gu
e1vyCBIZnzUNlX9ftsGIJXxXUWMolSzMMGaJMJ8sjP2mknaNPPjbMOuHCdyJ6LjERff7u+NyaQmh
nOEwwc7/7UO5S0p3OWIOjhsdIT26UBneenp0Bchx3NTq4pRH7ES2n5TvYlRMw3nGq9O9+D+cMUk8
LjnKCyFZ8BKNeHpd/And/F7iQtFk9EU/hEoGEhdaGn/9410WlQXgFWEkRpxFo4EzU1AkGKF5XnSU
LKTEoX09ii8gHCtpjRbkMTNMyG8naVdpxO+vHiyuPhRHRHqq60k/wAhjum9jJ+57N0XbsEBWj7Mv
8J5eL4ZwdBT3oWU2OXPBBzbNR8OUtfC2aqD7zg602kfqZYTxwHs8TI4zDB0NEvyQtUjP60pcEMdd
9JIZkyvOvZtVu1reK9lR6F7l4NN2kDEDNgD5U42kFloRTgAUJohQ1cda/Nio+7HK97L5cRtq3d1N
jKxTDFxSvlOWlCZNkPIE96AQ0jcf4r2wuPq9+HHCHY7pl2fla3SknnNXefEKkmP7pFg0IQgBqYX3
pWE4cZvjvoipFYt2nDUYLqQNzraZq755BclRPTRUNSvOcPcf5IFdVZHTIVeyhtOMorltpNVQviDx
pD8I9YhAgHGWdZvmn+L6Waf6g1b98QqCO5T2Wt1hDgEgfkw9G/Zs6llH3rat339c4XDMW6NntNBG
4Ejn8puOJ1y0cb3oh+k4vAov9aHbCa502F699e3lCpNj33DBfo2h9eyRRnSYdEOCXC3YK8ca46ZI
NOpjcbw7QSx71EOgSWfWWlPvcif7BIV2dKmhAhZSTHbgUEJPqzR8ZSFHw+FcFprAXDGrBlsRcIWU
U2MPKLM4JlYx4a/BoHEsIlr0+wYamKUtTYSjU3ZwLIyGl3EoTeaF1nGMHsXk+S9dgaOJPFlCI02w
UOx4WB8THyOZ7/Ib9uJkHSaKB1c3lavPwjHEsFR6NZYwR70tDhJUkWwV+/79dJQRWjJ88JGqwqDi
i6+NFGZUOQ0svozzcMhc6PhY3pDby44lvSgZ/tp/CpyWGrtKOAdfIDmpYp7lKVBD+aHRb2UUYKfy
y/a3I+iWL4jsxx5j1kVgmBCHzDrIEESTW2M0izZR15mEG/IFkXKOg6NSA2o2Rw/X6Cc9K7xtaygI
9ver7Gy2imSq2Yq12bHuzp1BJE6kI7BPdgUQ5EUmYFQobpBcdvxB/u6xq4PaHf3gzDRyBFepiPBd
zTEu/q5wHLGUeaHObN0SFSOSFFduzmaUO+X8ZA0Eqa9DqWiMM1D7oZmceXUoVFE+4LHIkG6kIEBv
aWznlew18pM5/9n+ewHj7Ip73cxbE2/HSfyoFjdJ9ygNBDOt24OhuxDXlN/LIxd6nsU9nqDcRbjN
wyej0e1axsC1JnMLqkGOrc27VNC8YHG+FxXV0swlsHJd2eljdu4qy0Eh5m7bxdcf9K5wuG/UmNOk
6wNwWHGEIWPjzc75g3lovOBz3br/fQ4dKDf8zYZ/MZD7Xk1URaijATAbzak7iR+/gAXxOCW71W6h
ikDWiemCxj7tVaS1PeYMWRXQpE45JQkiLAg8K+p9E9pUxJKy9Gjr03H7V63PUBCQvi9p/ap6y159
hjgdmgtTt7ilGvAoP+G2rymDZkLPOrCMULWjOT9l2eLJMzXGYZ0Kf64ff4cqiXqlZBpsGpKPYnvb
q4QfUr/PpbZaiDKnUsHv99N5MZ8X3d/+KMQy8frIWVcHS8XCqQiO0egXy0GUvb+D4DJYS0A5Qc1M
UJdDJmVoNnIMStVj/fXhEq68JnLUsCZtFq7x7LG8HBIBX1C1sHxjQp6UGt/qorEybGjuojucv1qK
9aEJo0iHbwnHcYY0svFBEKjut1VSvQJh0XQVmcGSN6yLG/u4vDPKym6i0AnQDCxb/3bxlz/4RFdY
3CdiVb5WXgIrUlt0aye22Xh58bANwiLuXfhDdQ+XBgrGs5tcRHbyUBT6iI0o6w5ycFNgQnpx10xM
o9G0e9ENdAJw/TP9BORne2exVJqjCkBBwHk6iR1pYqW9f8bYF8MsLkaVIR6NWMF2PtQuGzkI3cu7
6JtxyyibVpemrOL8AmV0bTMWuFXKUtMuytSxtNJOoXO5/bXWI+rKKs4n1EgRG7UFDqtVVlGrjPfe
I+s//x+UNFd3hissblPHFDc1zRT2pZTHdHaV5aPVHvJpl2ASgugu8qEL7mZsSFPyedvKtSDTkYFZ
GOiswCW57S9s87wqg46d2TJbUvayclekra0PdjxTU5ApLG77a4VyMpasR2uZ5rWm7C3FnW5ONkoq
vGzo3W3D1vb1a8O4YMtSUU0THWCmdFTH21mInH55a3B9+zc4lij+ylJ9HQkWRldgAeeTZZ20FiNS
bvVEJ2C21w4jkH+FEVoxnJYaMAb04RLZVqzAXaTuMVKlWzUi9sTV17HL4lkiF2JZoJZdwbwifGU9
UQXT157d4Zge0G7hj6fA+kvzlF/Nww1IpS4izBsS7QDVUkcShWfY6ZYNTtuB8Lb90dYoRJcsRUZv
FApv+VGTRhFIlZwP2CwLt6pyDMp+RiU6QSAUCPPQq/1rqUUdwuEj3ibEs1prjqY86BJVDEmBcPGb
x4WmtAtASrNyyjK3J/1DK1ClsatceL1gXOiOpdyHQwiYHvqpsxc54VG8N3YFOonIfk32rflt8hqL
i9zOKIVZsPBxspvsMLPTrz+dzOfR133zU+FQefLqeeMKz+AiWDbCejIb+F520930mI37uffrA9OS
p9tSSDAujodY12JBxkJqNqR90Y6QuJEv3bGljJ+oOQyEcxhcGEejind61E67cdK5NWg2FTEAeciJ
4F3La64XkAvewhjnXFJhU4K50e1O8KRde4AK82E7aJmPbfiFwe2RCvqSizmFX2D2n2PipT6Akvfk
Gv23QPOSgRpqQlnFFvcqfI2x0upoBtzc+HLwNVj2QvQ6zjsMOveM9DVKQmLHWm3fv15HjjAELVHN
UgFiiDe/Zb6phiep/2oEL2WU2rnxj6DhMlr4tr2q7Ee3VpUjkNHK/0MgUzvahfaqqnfyhFgY/qBA
89o4jkHCNqygyARfDNPGrlJpL2Svcb9429YwH9iyhuMOqU0ghVxgCbv5La0fxor6RmuJ2pUZfPF5
LFahGTNf/yHEFh+TT6zUnbUD4v35019Zw7+sQ909wfg9gC3WITN9cj76elLxcxvkh/tJvVnEdYTf
b/rRZsNBp4+ZdRKXe8mwiM2QguI4wqwGM1MSfBihPpqVCEV8p00jXPw5Vk7UDq2yniwbuqbKkqLz
978GpKoHyCqjSFsX7TJ5rbXHJnra/jKrj6TQZ/8JwpFR1Pa6uFgAgagRtOgxnuqcOr0f3c0YLYkZ
EDYlKr6ek10hcnwUzpjOIEXo82fjj9k7GIarpA40nOzFY7Vk1vO2idQycmwUddViVLGI9CU7Dv3X
JbrVjNdtiFWnuDKJ4x69y7NZkACh1Ldj2Nld/tGKJDsJzw2KqrexVu8zr78YR0BjMdRdK+CLqSnK
GfXZZtfqw76v7PTG2MWH4nvnUkC2ea9v+VdWcpxUYKq5pCb4cMu5Qxt24QtelaAlx0S9a7WLKS3K
9VztgscPK2gx3jzHDDoYCr2LzK1f4p30sDi6L+5Hg1jV1d3jCotLZ7SikIWUxZoRD34NabbQD3vB
1Sjx0FVev8KRf92MLSvHjKwAnhJLt2VyEhSiPo+yg6OnvBIiVGLBDtwH2pXV2wP6d/vxA1q/nW0/
pCzhiAODy4Y4LGCJuThGe99nH7Z/n2ImvhNiritFN2K42/wwJvsfslHdW/JW4qXFWzz2dESVb1Dc
pHJcERdRYRrTzB5mZ4/pVKUo2u1OgyOhUjg6LqRWH7WKHHMYGD2Cbg+somaz97HIgQwviosEaARq
R92f94PhxZ+2V5YgRJUjkDrrE2lY4CNy/5JCnFlrb/o/I10dgwihIwpVYy6emizSeqWEMEhezHYx
fF2KL5r6tm3HbwjpAsIFUzTqpZppWLz0dXIjR7JDT7xfjoyNrAN1dFz/UhcwLrLaCfMHygbuKMuV
2wvLPuuoE9z6h7lAcCGVWahTN5k9oXATVjdSfAhin1gz9m++SyzlCwa3+2Zqr4gCI/HRSZ4lN/NZ
SZT6XQiiwaqJOUGsvwmpCyAXUv20oCN6AGB//L5ruKEOycbeZ89FzT+hT5U7rO/FFzwuouI6bhSz
A55RP0+YqR4ud0v/sY0fm/KP8rMLEhdHclXOYVoz8RvL6yo7Fg597W1/LsoYbstNKqEZJOYRSyni
3cDHlOI2X2xRR+fZEBCfiv2/G67B6wuUWRIYk4iVw3wrR029KatxTLuv66Mg3QgDsXpEPH3f/a+P
pYFiYT4u0Gr5GODOqsn+pFZIv7j6d/q4QsDxqTJlGQhyvjiFYoftcTKoLIWI2e/ufwWClkprSAPm
boVqG8MXafxkYubKthtQa8UTQzdKSxICZMblfXQ/WNQQBQqAY4W6ELo4Yqwwm3fp8FFYdtsGUKvE
kUDVW0oTKexTzLfz5JbxrmwP2xDUbsBLZ+pT0OaQS/l+on1Y3MI1UTyLiTvWTt2rnV2/beOxf3kr
WrjoN6tSy0KmL1fIN5Vi55imgAllCVFAQy0cTwBqKveVBKMkA+KAYe41uXZEHbe3bQwBw5d2Gpgd
FJUqeCbL/VF+GnO/VIh7E2oj4N9apajCPCS2EbA6DJRDuFbpao+jP7s4/z0tqkvt2JRH8AKZYZdF
RZAC0TjLju5M+wY6scYOtfVQ4aAkgagl5PIDKSgyUxewhPGY2QI2bl0L7byb/vJLcVQwVWamTkyO
OwvOgeFpyVslEWcIggxkZukVpYVZGVlLDQglfkzHU6oTZED9PkcGU1FbrTjh96P8H938KuKU8nfe
zHbVKwP0WdKWkp0cWtB9EGgoJTgNw+huo5DuxTFAApnjSFQBw4QEkUq5Vr1LndZlZZX94FOHE8rB
OCpQ0APXNSXgtNZDCT1G21VOowp7wiri6/Clm1079Zh5zGAwtYwNia136sdwQNfu6GpO5CmJK8SE
U1NLyVduRuJczXMEMg1f5x/jVL06sZUfs1Zc+ZGwUd7mbr6IU5izqW2YHPHoiI71IXJSb/kU75J/
dX8onT8Y2qebV4kIf5GX9Bj0/T0R+W8PWHAwMExT9kuU++p/u5bsA195vxYVQ1KwZKH1Jpc9OhmS
F+5ad8YkmTT2/6St/9o4ji3EcekFjamSyvnT0j7GBtGn/pt7gJ9pNl/OmVa5mAsz7OmPbDJO5gt3
cmJX6KBjOjBNbVuu9kw4CBUEHIPMKDjpenZHqdkLG8xul8gjHqPSZTcBihefF8EuKW0gaodUeEIp
x1jCMEF24aX51ql8wahFy0HvD3Ry0yfLuMmJHIZE5DgltYopr00gmi+9px8LX1ZdsUJHWAU54OZ2
fMupfHk9bbJ09OTomA7OD5fF3G69zQNc1Qv6rhYHxxBvleC1Q/kE8QnXD7o/gfjX0LmtFalJ8QI0
72a0XuK90BUegxsd15XTLj1TT5S/ua284HE3HnU9Tb0IDWmEXcNk4v1BOYx++Vz6xe0g/NEWegFj
BHcV41IjBMKU4gqn0b20c3ud0Hb6DSFfALhsJs6yKlCYNeLxu8KBC9ZnSrI+NDdv/5AgL2gcZSnG
rOpBADRGkGwnRXVcB/qXfQyCcSWq8ZJ59fvU/QLHUVYpl5E0iPBB8Wj40ine5QeU5N5SGzbpElyi
Y4phF7QTzBKeJH84LzZKXXb1YXikdUTZv7xlEkdYXaGbSSYCqgsxA2+pa8kRBDV3RqGkWqZXa/p1
+bJ8HE0FipnItQosdde/LhDWk064MLXDg27HH6sj2ktdUpOCimaOqPRg0acSaiJudGB1G6oXH4s3
FsvdHcZykFpgxHLyr6NK1ivQ0IWJcVn5hVz4ldDuMyGm9jZGChufjX8YjSyrb1ILnhi+mrtxF531
5/TwI88SvhCESGFxnFFmvdqIjHl/JHa4ar7F6EcENET1iBPEegXAxUVMjj7y2dCF7+7IpCpVjM5T
D53H2puoWorf7GA/ndHkqCPN87lqK3yp9vjjXNnrjvXI9EoUb0whE0flOyQixx61IQmLFgFxfGBv
5+gcdJo31S5vRB8vpj65saznIhcLORapxQ4d63g1haikepS9/iWvbRwtxafRRwONj7qyzKHGyFKY
HJ30jRhWowlfqaHxYfhz80Q4I5EGmByHNJ2l9POARZx8vCSyR+d/JYiKTHvrJR7wEDzsUrTv2GRN
FquB2go4jkfQ4FJbQwvDkoOI1xZp36DFNNqLe2o0F7GCfMlyGFUY01bCwGZwiuRBoEY5sC+wYQhf
qhypvSyYIQhRKM+yfEqTu6h8xVVtIFNvVAQXWhxvFFPTpcHCPlVruHX6aoaFLfWfth2CWi6OMIZw
0KOA5RtV8ByOu6AiEibKCIZ/lTANnZabWY3lmseXSj/O8ivZGUiRnsUTQ6zlvRwjUPsGzalJXbt6
FD7XWoBdCkn1MjeP6oz6tax5keWR2EpWDVQU0UCFNSYR80r8SVSWQsMesKdwJ8V3YfnvUlGsvroJ
X2FwQRv2rRKJGTD+28y3nPJd4E84yXa7+Pxnx/QrPC5YZbWKWpHddUWHHpMa+l2EG9Y3BoekuqYr
U1ZJ6YLHFxykYdcnYgn7RkdvfBUCBe5wUPYTylP0c5A5YwMd386hz9Bs4d4F8xUwd3YwgyEtAwnA
jfxNb75gvpUdjS9T/NpVmSOg32E72Ahf4SexCmaCGoEKcJpyo0aYyey2HTHkYP0AcWUSF9Bjm1mB
xgIuuRlczU+97iQ/t66KjN4iL3RWE/orMC66tVRO8pRlh8mB6cQKHrs5kvfkVkwEAF+SoBbmlHyf
hZhAThUVKV9xTtE/6s8lWrcho/84UeNL15ONK8u4zT8NKs3omUsOH5YeEjGsKjX/UH0zGlT5iHvD
lamT32qaeIXIbf1LhFnnesOcA4W9Ddw/vo0Pqq+f6CLiVdK/guL4RMC4l1BkhQhh9FQJ97L6z7af
k07IEUimYIwUCmJYjcpHKa6c2roZg9iOx/2oPmrWDV678iG05eAfldKVJmKMFzoxxypupBbQRvlR
Kvfj9JaN1Kci1k/jaEPIMJYwM4AxoVqluZdO+W3qTI/pzY/BapoGgUViRSlILhkQigR9puxirHda
NGFCvV/CfIz2w/IAqUXk99FX6jJ/nZR1TbQUSTckfhzoPLZiEClo4RiClzYS/FSOIH4oOsocErS4
btsFiYu1qmrLtlFabG+ZP3T3hUm8eK+z1OX3ucgKeiHrixiW1HNc2uOy2K1l+W33sdb3aGftjekp
0yhVq/Wt5QLKxVg0psmSFACVTIxvVRY7zzG8Pp8sjOIK1W+xKZwjS3AJN1knkQsqF3iWXMuFpDbY
0ND2L7mpFyi40OnxNCLvcXVKoK3T8k80vnDBkPI2tRrYODpMNSn20h0arR1tp/vNLnAoilwP7Qsc
F3bRIKH8W4OfDMNJyPwqfos/b1tEeMp3XrvKVhvdyk1TxPIpRZ86kRHrB+R2+n2cW+Npnr/Ad+4l
edS8MQ+o6531KLAsVZMxexfNdL9myrIyogIuw2LiTt/p0OWbFgQtUwjs71fWWRgmbTYKKuiT9qNV
zbZUvmwv3/qTAeST/2sD+4JXCIs5yZ0WAkH9B4+LbEBLeDQVW39WbWm25ZvUD+5kIuOhrOLYo2uy
ALNVgZkafpMe45lgD9Iojj6MuTdKq0Llef5twaG536W3xdv8BY3+EAdL/WV0qDMsCcmRR5MvljYw
8ugbW/Czm9Gr7gtfH51qj7vg2G5aG0+d++2vtx5el4/Hccc4zqOWsp49rUWJrKcLR9V4+CsI/nov
F+sox2kGm7PypTVusupLQt5ps8/xPqf/aQZ/tSeYetQoFcxgV2CS291Ylh3vl/2AUn5Udy5OjZHF
N2wCqfC8bd36vfPF/fl2CL0vs1Js4CkNZhPOXotRMf/pzPK1A4HFNvwtMzm6yOHyZYkJapjs+uN1
TjFsDJREEeb3ya7U6yYRZfx1n4SSLr1tsapi+aWM7iOqvIJcO4469Ar0bjAAtpewyvrgXj7/eKkt
/87RTY4xklQfIAcGxhjSf+TpOda+mJSaPBXBJkcaFdqwoEICc6Qzq6DW9rFnQSJ/Oo4f2K2XUNkW
xVPru/HF8TnSwAGpgjIizJp8CN5iNwbgbeuz3bja6aFNaUivJ4gXPI4vIJdvmOUEb8eQuNaZlUZw
0qSoPJzW8GxqiW/bHr/qgRgDa0oyZoVAOeLXvWWqMR8iTCvszUoW3yQYfO7EZZi72yjrjyxXMFyi
PQVdqmh9jeLS1O7xkJ+e2l26M257zWElU7lb1faINnoql6LM4+JZS0VREAKYNx5nBzKoTlEeAjx7
qx/y+xKPZBhNYVC6C6uMf2Ur+5+utmv0F49pDz91q+6A5xA7ihs7LwVne0kpy7jIDrJCTsURK1pl
GHSQ3pgJ1ShNIXABLSVaMYwtEKz6ocIQYan4d9sEaqG4aIYKhtHFBhaq0Q9ih2+z2APKm/4OhIvf
AYKtuqUBZIEmSvBPCg0RmagFZD/xbtO4+uBcyFrWqBpDx5y78ePysR9eo2AXQjohMe+ViJoEvEoQ
FzT+KB7hzjIzZRjUFfn9YzunzhgabjhlBJ+vXzdcAXHUULRSkCFFYyUAwa5wE8y1s5zlgY1oq3Zm
S4TqaoJxhcYxRCS3ZllnWEQI13iyEN5OlvHSzLj+ZeeuWPO23YJwbo0jBgOjB+ocqvZukv/T4X57
ib5sA1Cfif0DVywwtrKmBBlWb8pCZ5Z6OwtLFPBW6ddtHMoQjgdaJZ31uoQhuJaphA8VpqZvA5B+
wPGAoYaz1DA/0M6Sr7jLHjNpPNOG3LeL6ScErRGcoHGc0JqKmSeMsOPJ1eP7VvO0lghXCoJjBFku
4qVhAVSgQ6kP7SDyLOHzXy4azwl1ZQgj0i+3nwu3UT7FWly6rTIey6Q790O/m+t6P6IOS4/7XR5k
KLjX/O3/gfAMXgJMlaZBXhT8C1PsDcVxsl63f5/a1PkhCrOCgpDQBACmvEJgaHHhHHbk664Z2fN9
56m4r4hbwkHW75AvRMErg+EGVEirGQ4fHdiWjnEUtT2cLFSqWrvSr1Sbuvuk1pGjilJWOy0VSnbt
uo+KQ9DsiHVk1Laxf/AaYXGZac3QYR1/1AvVTvdmYOQBe4ZCuRBx50nwEq+xIsdK0ugsO0mlo2E+
4An5IEuPY5QSVlE47O9X/NclCiQ1GI48J46ItHIUTkp+ziKZcAgKiGMMdOTpTZtg40BvgSeJ49EK
lcckFU7CKHjbX4r91NaH4pgjNEMtbFnCIkB3VhtuCrNypRbzROOjqlNVxJTbcQyCEtE6iljiEsnY
OFoU+49/MpECWf9/k3++qHDpGlURFkDMg+UZ2lM2UOUlxIoZXA6RJomlpSMQQgslVTUmmgXSXp8N
V8uGu7AgzxlEKPHSKmk4iGJcs239xnzoDtKeDZXF3LHFwwgjsliY2En4y8UpxB171sC6uvAS4QOU
m/WWCFcKgnnJVRjVUMGU1QYGxa3fxp+L1jfJdyX2ETbc2mD/wxVGJYhZFGGEMTb42UOi55r3hsfS
PPGNukdaT5V1UzJkBUXiIufUUR/HQjwhWOe0PaWycBxM2Qn18GQIy52pK7epSjwrrS/gT0T+Nh1K
HVNjaTCulJ7xxlJ1/2LyyjYtUBCck3dLWOmpwJyuDJ1s/mSa5yIl7mMpDC49bsWxmxXm2FV6E463
XfG1o0rqKAhun1PGDicZlkkWSnpoZ0TOsHhzXxKlHeu8dvkgnEejaE8yevTPuWJ/VjQ/p97qKTPY
36+9uYhxIT/jjqgpmpewHz3ZCN7ajirVe7/tGPBHydAMWTQsXeL2gnYpmjgOMVMFHQr2UpteNr9E
+ac+P2w7F4XDRUwWpqlY1MDpW8MODFBZ/WmqEluoqd5mAonvmqvTrMvbHkh63dlW6zTis57cTBQF
vP/+vywc3zg3RkmyVBKy4V4InTA0XUv//z99/grBBQur5BS6BhBLvzOyWzyNb3+T9y726+9zkbIk
WZV2A37fSDAZQLyr5sKe+se/A+HiZMpmTCir8DnUOjmYU+60sXmoqtDdhlm5U/3VGC5egmxO0zgF
TnKQfCjhusHBfGb5J+vTKCM72/3t8jFHvIrQUIviYJCBuExPhb6z6s89dRlNORmfFKaDClmIFBDW
bZvdC9XX7VVjUffrlvnronHRL4fxnPc6TCjH2W8C8dkoJbtuEm8QTE/qAw/TMSY7HgLi7Lpy+vkV
mKODsk+TNmJBWn3o3PLf71f6bOpRDCHDHXs4a0p/29SVN4RfIPkWOlFOzcZkDMQqkhVM/0sHr0J+
ULrzXigINCK0+Na5JgzlOmFn5blt3KY6TkvoNm1hEzYxBtj4fnzLXNmOKNCMYZO6g+SQxaRxndmy
R1fxZpQGUe5IfTa+Z06qQqificAbj8UBc9P+0ZbHBvM1Ue3sNeNtLdpUuwa1kDx9QDViHC0gFspN
OR9n6yVXiLyHog6Fow6lTqamNIBhSLbio6AR451SL9+VH/RzD6lBPOJS9TPvDxS/OiPHHXUrpsEU
wj/iANdq+TEYvLZLoFb2Rld1v8+Lf8XiSEQXjWExDWCZt0zNJj0aj9OxPcj7cU+dk1aqbX/F4ghF
F2I8ts9YyuQQ7HAjtGshdqnu/6RK7VcgjkAmRcunKYNR4rJL0v2YEfk2+wAbkcVXncrB0hpZC0Ny
wYuD0VblU44S6zYkEuKVa8lfDOFfrrohV7NuYYagEu5fppeTo185V5z6oKFxgUpbKLu4nCKdJTSq
B4CLpLcueS6Ll6J8kidKcZfYuFQutdC6LoPLYePSWsmeRMU2ZiL/JohB5YghkuJmxCEMETT+m0f7
IX0LqWd0CoLjhTnTR1nN4QOzgs5gw7CbKvaaNPe2WZz6JBwXjJBNbQKWR7Sl5QRG6BQ6Dvu9cq7j
4rANRX0WjgqKZZyNYcKiVTjiCXli99R1z2/IVIP8sYTjscUPX+kaRVwiOSjcoPaDB8FmI5gFL4Q/
o7rO/d8EztdX8ILJrWBeTkKnCgJuqNGv1Z+Z7LcxvVgKJTO5ni5dcLjl0/W5buIAOIIS2yokfyCe
4gyCa0Eydgn3RpfaOm7it7/ZbxKXCyrHqdMgtA0qAgtUKDrVQXGn06jYvWKn6I8U94v2/76IZIR0
geOYNavloJRDwIVL/LkBvQZ9EtpNrjrJYO62bVuPsJ9YfD8OhhCFgzTDWbQ68vCeYQuLeKiDnjCJ
guFuNowubMpEh0mm5k/5ocmOBdXp8ZvU6GIKR6yCJValnAJDajwoqC+QPos9wakLvJq5LMuktazX
o/kCyZGsqGBKVMYgs0jwdFWztUEhuOk32xOEEjBISYNb/B9pV7YcN64sv4gR3EAQrySbvWiXbFn2
C8PLmPu+8+tvQjPjpiG6cY8mYt4c06kCClVFoCpTwDDyApEI5M5gIq2O4165rXbaKXCIC3kJ6avZ
tkFnMCGmQ2i8KYuex/T+Y8g8q5L1NPzhLJ0RuKesvtmqlIEeyAZlQBu5fEow8LTQiTKnPpaYaS4/
XXbvP5RDZzghMPXTkNcZL/NIMFQuMatdMVeneiA3c188RtqXIM6Plmo9DYqsYeAPgfiMLQSrFpc9
ljXCVOXA9dWDE8jHP+UuWiycwIm/QzbVu2ytbPeEOIUI1Vu6wekYmvbObuur2pLKRnF3e1uWnY0S
glPeFINtVK/uqNuYvNAObNfswItb4iE3w9CsrKKVGCW+Pk6YHZuMBG/ebXHV1TujktR/26nrl0Hi
42M6x3HZ5Vi0KMic3LiqIMgXRvtGpokms0MIT/bCkPZzLJxe3ZfjlSabwtlOjWc7hDhRkzlW0dFW
emlTfQrb57yqvXgpDjRWIDCSn0K13yu98Z78YRKiapqKkRVR8yaNuyTSQ4agOyPl5y7EMpxYGgM3
0wchEORVdQhQM8G2UCVD2/XIUvlPCt1O4huH/K/oE/3CW+eLHTS2mVSYdHO/Vpj831eBylKTulEJ
LLPMxK0M0y9UIruE2fwwXGEIwdCoSbtMDBjpaOwmFULrke3qBPZBlibR+kM5DJ+bpfuu0tChgUx0
RGaiEBxRi44EBBOFN3bX5nw/yW58ZL8vBsAlzcvEgHm2Fd/1BE/5iMGXQ57MM4SQp7aYya4mQBh9
scPF84eEtTvWqP57YPBCZjJmQxNLqF+0OTamkFeAEe5Oh6r043T6qpWyO9TNWETOMEKMCOKuKssG
ME2ARujs1ARXlmI4enf8b+YI54loujLqITZeye+M9kDL73X3ro05myIcn6SuBjXvAGE1ESID053W
HMDXrsimNmVrJpwhFhcBiwas2WT8oNXBslInCn0zkEz5bjva2R7hrBTNFI2xyUNQWbqGcqOzFIJe
kmi6eWDAGsWVx3WT6UJyTWywa1g8mg7skEePcywLOG/n/PFpcQYQr2ArhbZUM2nhzSdefGFM+cD2
A7pDZJy929X4Ckk4Mbjtaug8AWn6zqnLwChwRZk7uRM0w5RjdCN9ddrcoBWgcHaUNGtMFtsAVBuH
qJlTDrVTdKVz+ehs8Mz/voTC2aH9MARJBRxzb/j6x8qPd6jpXEvD7MKyc2s/eig/qY+XUbeNszTN
YqYFWSMhklKoO+PtmUdStBhWhqNC3zmWUejzWPmmtANpxr8gYiw1J5JYKSyzitKtE4hWql6nHyi7
tQvM6S+yK1iZUYK320GH56IMeHpveovxrVWtU8mkY3CbSfaXWYbKz8Qqkau5ziqo5CHYFU53zZ1e
vU+ep10H1j5ZEbb9vbECE9w+GwjDlRjA1GlXBtl+1k+0ONT23VLOTpJBgj7fT5okO/Hd//PGGW/k
vOIONVOOhZztJ6V7MYqXZn5UIMC8yD6ytwMUIxiCA4e5JTZ9aZkea3ae4Wk3eIrITaxL/Fz2+0KU
RTOlnmHMCd/q9Y1mPRDZneXm71Od2bbNTBUV6+++MAwJA1FEjktl66WmH7PUu3xOt7/5VgD8D1g5
Wxn1UEsKAJD+5GHPOIAF58o2MCkweoGjOvFdYUowt22yTFTGFoVQq+Byc8KWueSP1G33dQ4f8m6W
pPJtANQ9KhcEpSI3XdgqaHsZsOksd8P862y+q2EAN5X/ALxpHytbyDAS3L8S++Oi78zypuiv5dwL
fHPfHJMVjLBQU1iiA6ODc1lfXhs+fXRievOPyVVAhZztNUmRtVmYrOCEhKRPSbMoJX86pgcMNBOt
dEzFlYqsbEZRaLQydMIQookMJ21EitkoKjxf9N1+zMLH0dKdpmG7y54tgxGSQ8SscWBgd/b65DhM
3+LvtJM8+MgQhHRACEZEqFrzs8mckH60bb+tR4kvb4bK82qJr0r9GJn5UAGkJhDEzFPQKY2ONrST
qxF8I8/s6fKybddBK0DB6QKbMJJTkGLyR+/IJVe5212Znulwkio6OrLrEskqiiQm1dwuWtRin4L0
ZNam08RuWsl40WUg/KStolwWtnqrQVYZdxmGbyXfh7rc29XynsC2Wjoel1YopIj0hF/qeqq2T4LS
saWKpZuRbYXA7VwhJPABZdSAULPyKjaGuymQ3clt39+uMISUFk4YF64LeJx6+qfrwbWhRQSOPrQI
HIpRUp9uRp0VnFApRnXQ1TmBSfmY72rlL9tc/DG5s6b3ZOoVjhAPKt0gSxPCrHk+5OPRZPvLB0e2
NUI0GLJKXUwN54ZQiCfG7RVpOv8yhGSpxAEoHUpKqtbwgJOGzqT/BPOar5LvqbVI9kTmAyIjybjQ
rCgpNmV++FsiCrwPzU79wQk21cMge0CSHE8iZB6aG6OeKYBLOs2h47Jj2ZVRSegKZCBCDFCYHuq4
T0fnUrEvlm9JdZ8EPy5v0DaERQ2dQsCYiBwnZZG0ms6XTbefuuqgosPGXr5dxtj2szOGcDyNBO+x
DYETBMmzMnqp/eHy7/8hAZwBhAOpkC5uR7S3oCFD8TsPE3DQbo/3xU/+BRJL6dC3E9wZTjiXQ6lP
qcWdeiiPaXzE7Y6yZHgb/UDB8HPZNNnSCUfUnmwjixJYNk5fSvsnCd/TYICa9p/tFzuup4SOgIAp
VnNthyfcUGqyS3mJh72+Vq0SQGmpczkOMKFdnKp6mr7MlawA4IftTdW5skI4jCSPAtOqAGFSPB7n
u+mqoo7ZO3z0zdgpx/ddhKwAhYOphQm6JnqcGlV7UEPqZvRKD6XDfPxXLpnFnWO1chGYA5Uox+bM
lavctQ6aTK7mxKlDcPkOO57aUm132d9km8X/fQVZRQ1t0hmQbX5FBiePni0ZLdD28+Rq8YRwMLDY
6MOihU+7i8/1e5dDdfXK0Xonqwy208/ZvYXAkBBbiwv6ak7kKLYT2j9T826UJVJJQBD7y2O0yMYD
r9UivXMH88tkH+zuxkx6b6bU/W87JEQEnYS53vASvmQgo4cwy1dteLgMIQk6YnO5MpnUrhVA5J06
epC3DXfQgvp4GUSyNWJreVI2uTHzmk0zrllxajM/yA9ozL2MIksNohDLSIJcMSxsTedx6Zd4Zx0t
r9r1HqeEyNz402U82dKJgcGKDGrHsEpd7qb8RyuT/tm+/DgfHl2ICXnH0sqEGMfr/CHXyCj3wY/o
U/tiObgN88fD0ktCwh8qq1+HSBRlmeKl01uTB3DMlvNOp+aAptF/iutB1r0giUC6EB2mqqIJUYFW
2rdT8sGKPgb0w+VNkhxXXYgKy1AudpbwTZpvLDxsWurodGh/TK2bSnabJ3NzoVagyBP1zBP4QNDD
OX0a+xszbk7JeLhsk3SXhLgQZ5adjwxG8fq3ORZ+eqM+vX4CQ61SNmYr2STxjSOJI8pqXjXW1XNs
/7QGp4vf8xh0dnSxudyalTjVatiTBamXRqFTZKE/SJXaJAdWbC5vozzrRwZLoHIc2Z4t+4aTBSDx
OrQn4MCbeDDt3TwDaSEI3YsjA5MKVyHsbbyqB7JvoU3/Zrg7timmnsDI+3sSNxOrjqu2wNLpP2n+
aFQHoy13LPcYpislbrfpCSssIR71JvqMFgsXl1wpVztEiEggIcFESpehA6dxoOzohZIg+5ob3hRG
K1D+R62qFMq/vLoUBtaQXLwbgrxIPoAZcrqNUj27SoNU/0YtHYoAoxV+pKap5Y6h5APBK0jeVqED
zYIADKYBNNTcMJnLm5hqw+cqUdQU8/8Nqz9FxmCjKzpr2qNmLJaPRzEimRbdDuUrK4RI1yxlUZQJ
7rEHX3vhdVCNpZvwmezaTnNCyXeUlUOyzRICH7Qp476JsW7TcFWGTmwdFkviEJvxbmWUEO+sHjQx
E4VRjXUo+hemaJyzoZTlQZklQrRTFbtphwgwWXMiEEGfoIMp/fiSgIhcbTNR8rnWAGInrZO3jr6o
uw6PkJePkAxFuL0c8JacdSE2hYW7pL/tin1uSb7yNoPceVNEVjbbIFGp8QtSs8DbXG5e4Slj9x4r
DEsFbSNFB5FghRUwI9ZTxNFK8Vt1Z5JvoS0pS7dd6wyhC6eezoqlN4CAmnqspG4YHOL2hlXvutph
ZxwhfOZT3dmRjdXKlXsl+hAV+05WYW9na0ZVUwWvLB5lBP8tjUhB1wk6yRpv8FTw5EU+eexfVRWY
Z8giDf+L38bLX2jiV36szWoZ8vnXKvWtPfUXaA9UIEWtnOqnsu/2havL3pu2vfoMKfiDEeYTpbwp
dDF+TOB+DQa/lzHrb35JUhUuZ1m2aTEqxLOQ0tzSDD5U8KrrGO/Cv+gNp9/O3Pzb/+7fVDUYqNeI
TQyRf7tpzNxoB7RIqtOXvrvLeHqLJK0jW2u2xhASQsponaUzMOLlMI3PU3ow6DumYdcQwoqpYTQV
pQEIsGKE1UcThFGyBpitYLOGEDJACcorFuEhENJQPlO/xkw2ELgNQA28xRq6QV8rrlX2TwfSsbrj
NkTqTteVXTbF3uXd3jyfFIoG/2Lwv2GFQZagXlLOAjX4hg8O112Lh4UbuucyhLXqKDJAmU3cNVZ4
FdRJQZaD44JHc4PdqzIGuk3X0lS8XaPRWldFStBUzaN8VlGmtcj7Ztajs+VxJJI0s0EyRG3Es18o
QoRu8nBsKxPPsXUG/ltrH4PzUXEr5s29M7iLy+XRA3eShTf+s2J4Q0sVKCrQvqqif/D3xctbs++o
hTwNPpm7+FDvbU990k66x4tPWcv59kr+AhNfNMyiTag2Il2btvIhCzs/IqDxMkKZDs4fFvMMJERQ
aoMsEOIC/OYCSpGhN4DVD/pkw0F/Wgg0f8ojujGfZKNz255/XkzxYUMf68qiDbJfcMPFroJjeJx9
8MU6fBZCNrOy+XW02jpx8kJR5qoLbRg5n5S79FDucxdEySfV/3uGStYyJ9s84VgP2lDjypvDlbdN
8qGPr8chci7HDh5CL3gjEY7yEIVUYQUwLEJ3dfm4JJ23RCezvMvrp8tQm58QVKPoliXEsDGK9rvn
EysktZHxro4ne2+6BTJ76g6n3uNzldEufKf3nwGF4N73djyUfFqwL+7H2J30Y2b5l43a3qMzhHCa
jRgaw9YIiMa4tjQ/s66WUpIFtwsHXVOZTnRKNXF+L0OoDS1QFXOa4p2O8ss+qncKKMmYV0ruMTbb
1egKS8jqpGDxglsG/oVc3hY+5GxP4KJ3IMR3vLxw20d3hSR4g76kqkY6HuR37LvhhafUpV/QdeFi
kGlPf1xG28xYKzDBEwIzUWzKALaQR2UCiY53+fc33WD1+4Ib6EOoZBlnbUho6gyGZ+i2k8p6PjfP
6hlEHM2zjLYAxw0S1rR0bmUfVPbXEJqohh+U4uN/skdUzQqtoGU0BVQPEu4guE3SwCnb/WUQmWOL
iln2QKp25Hm+wXX33+nCuKmP0LL0DZm78QT0JtCtFk/4TtIqu6n7Glj6/u9GZzAtnxo4duH+70Jg
KCxWUELcjiCbpqstoKi5y8EgTXaBuru8dBJ/FiW0+qpHYh8BAVUzKLiCD+T5MgA/EJeWS4gDuMbM
50UDQKVbJy2v3VIfXkin++mAgqnD95idyy58ZEYJEWEwDNxsjXC6KP3SxMe5kyya5JAyIQjkTUV7
hbtAXFV+O40726xvMykv8HZkQzFuoAXTUJE4f89z4EEsu3rUi38+9BI0RDkadF94iZfsZ9k08qZZ
KzjBrBET0KQrtMJbLFz8pFe9Ojn9+Ndlf5AaJUQ4O52JtgQwKrnudxTq0ihbj2SvegkSt6xretMT
ziaJI36xmS0ZUWCSlUHZuWxvayr7htnOdKCKA18cg8Ky+FBkV7qKoSrMI4Tah1Z1q2o3hOCG+dlN
zx27ipbJzd71Wb6CFA6VPmu0bphZeP34tehu8+U2bz5d3if+E2/O7QpC8L0JY9VhsZDCY1206wnZ
212w15LE06J3lXMrKMHvtJIwdeELyA7WQ/rYOgkInr5nMxoZuB5xcCsTt9129POOCS4Yt3FCmgaA
mflDLR6t5qXOXy4vnwRCfCoKtB7T1QTLp3STP+qjE/TRTjUlVyfb7v3LEPG1CJOTFSYrgGLr5Y1e
sZ2ayq4FXyeDLjiC+FQUFFMPcjdg6Pv2OfhpQF/A9jBWXbrpx8hVf3LK+tLN3dglD4sbV/hmgiqA
edt4T7YPSkvpLLJsaYUErCsYlLEUq/Bi09irmn4NCm5Md6iSalm2tvzfV3cTc5hO/aADprSVq0jL
rsbmPZNs9Oz4IjlRPphTmy04xnH5IxgOlLyA0vCyH25/aq4whFCRJD2rbHRyQ49i8c2f0E7AUBHd
pbpjuMM+9mXfmn+I72efFAJHEYztpA0AzPkQdwvGpe8Q30JPCMi4k5Psw10SpgwhdoBhom6ViXtn
aDmLjutJMOsaH4r+8+V1lDmdEDKM2VoGiKZjnjYPnR4MUmAJURLZRxN33QtnTewhz5YyiCKdW/MQ
f+V0VQpaOTVwmSt7ZMcnmdyQxCjx9aLAXPeEi9/CK+ihGPzc3isyPUUZhHA3FiSGuRQ9IFgMTRcj
dDujPQ2zrH1i+9ro7OYiKVFnNpXaVcCBhGfszDvLbW/Cv2J3aDA8FziYwrjJ72TVhexwiURFSZ5M
aqgBdXRp9urt9n0FzrTia3mfe9lelrgkMUm8jg+W2UYLLmJSskz72Qzuy3w5XHb0zQNlalS18aBF
DXEgviZ2YEcGH0JckB9J7JrFhzn5GKID7zLQdqBYIQkB1soxjjwEMOaVuwwNNqmLpxn+DMx7/Cap
i2wu3gqPu+oqoOtF0ysVz/r1boS4bbpDxH38DkaXx8RJvdDvJCGDB7o3h3mFJ0TejJVNGjDYF9ZQ
lLFug+yzAiWXGlfDuqRY2zxlKygh5s5hPwRZDdN6cmUUx3F8CqS33JvXzSsMIdK2FNwcLU+75k11
HeyNg7IrDuRh9v4/vcayvRLCbVKzSZ9TGBT23/rwa6X7l52P//9/3hvM6/3uCwPJaw0xHZFvqV07
/ZZNV9T2lQlC2+yl1p5BQOZeRpS4+5thOqPLmhj39bygds1ThVbtwWky75dCr4R85LJLmOLk5jyr
jTqoWMFkqt3YfEjnxO9lTa2XXdxUhVIMHdSGHauwKU8+WfYLxJydOC+d2nbs7lmyfpu58Zf/maoQ
LrSMFHazIDAl1+ypO0KXF2XMcLKcFpe+8m536X4J4WLu0XSYEdimHCwIeWkH47b1EJvcZKd4stmq
y1HXVIVYMQ+NVuQd98ci3uO10jH68brFpKpy/I/LKISKaSAjHsqAND/M7uK1Tu0qoVO/kP0Mkh3F
SyWh6fJJNlUhbAx23S4tH/1Opgli4gvx26V5T6m+cg0hWoS9GdZhxCM7irOgP6SV5DtLcpjEToJi
YSyEXAriK7uPNEfDm6iMEFriAa9XnKvsBMp5szAm7Es1a25Z7qNJ9eAAiUzpVHJkX91+hWOEumoy
iv2w8nuzqO+G7hR2EMQb/TKVhQe+t2+jLNFM0zBNQkVuExZ2UJymBo6QPd8XAfgzuj6/wu3cUbG1
0xiNHlnsQVJXbC/kGVSoOMN46u2aAHTRntU53Kmk33f6DZlf3nWSzkBC8NOLpYIGLj4Jwp+chIv4
fPzGPGoELck4SUdZjNg+SWc8IQCOJQR+rQaGzbmnN3daLHlQ3nby8+8LAY+WYJxDVxY+ccrbXPmh
sj2VdbduF8zmGUOIcyxmfZPosMF84CL1mc8ezfvW5+rxuQ9O9/pweZNkayZEu6pHZVR3wEvNJz3a
df91zYToZmS11c05fn+cFkdD48SkHliby2oH2dYIAS5NaBlbNrZGu+v5w92emvvsE9c0Le+7fewp
P5bPxofLS7d9r3neK3F2XsNXtVLU8O9cLQoXVJU+THUG8KTO4+LoUMkpzOEQp8O9kVjeZXDJvomi
LHD1fy6Jp/alqb8xWUPQH7L7L0d8o8IymmEW1dg43t2fXi2HoN+1XntdgFx7UBzZt4AkKIm9ySRM
JuhXA64MR7ez9mP3OWsa1yhlzCcyIL6wq/CeBYWapPzJwJiekvLI4kMe3PXT9/+2PUKoSKM2VvII
rtGF7cGo6W2mv4fhi668T4gUIYkTI874Bg2ZE5HclYrKyJZKiA1qr2lDHAKB0cDRouvauKU9dUtL
xiMlOb1UCBJJr4ElT+V3RwmYdWw2HUK1/lyEiaS2k+GIUYLWBDQUMIhCFUH5TsPTXEh6nV4Hhy6k
dLE5OFCLcrAY/Gt0B09xIjednew6PJDD5JjE/c7f3Tu3eNRxeb/sdLCDp5L8Lju6YlOXYWe4s+p5
XIJcOmQR0R00HZocAqZIvLoX3wW7y94uWVexj7jNrIgSAzZPS+PoykHVQ8eqJCsriXi2UE2k2mgq
c4/NM9Lc73XjKiSytiOZHUJsiAutrXTu8IN6P1gnttyN9f7yUm235pyPrdhiMiUqgVwvMMDlMaBz
K951Vy1expHgwcy7q9wAYgISj5DZJYSKWgfRJl7ncJCLz2n8HBU/l+hZYhe/ELjk90KwqIMpX6IW
GIv5GM6nvrtu9K9l0Dn64EfWgUCOSNZpIDNLCBuGGs9VM2Aps6hys8HyI2SMUP2v3i1EDXXWiqAt
AaOMiW/gvrQfTFDKyKpXSbQVe07yiCZ6xZ1vCU0nGW/7VnOG/rpsJXfo2+fIRkskZoBMTSS6My0r
Bu0lv3AOdeYkc/+oFlTSkr9922z+AhFf98aCqpVlIQSpD11wKq0rLvIY7qDw2O0Ty6Haib92KFLu
u22XOOMKzZFdoZfKyF87QrSWNjNza+MvXSsl5eb2Vp1RhC+ooWgWbebZPWIYrgS3sWo4U3vdRJJl
lGyVOCOWN32og1qPF0U3YXyLnhDJoeUx8+2hPRsiBLwsa7ouDbBczcuM2/kClNBk1/qz/7fWnkwY
9g8V8xmPb9+q+DIXMyaFAbz+NIAOLrjX9tPOcM2D7NVL5gd8B1dAoY1JFvP1ukhd4AsHTHD5wyyL
5dsx72yOEPOGzIzA18e9zYLIEsuobwSFG2uhB60xF3o7j3U7fhiyyAfbq+TDbdMHCTGJrlsg7xLp
4Eq908zMQONG01SOQnQ3Kfba9BBqmSR5bDrhCkhYSr2yusme8NaB6YOuxe25d9kJNw0BN7Zu6mDQ
skQONQtZNyramd/s3bVgZEh6yLTYN+CDkpzaTUNWQMKpNWxE8ngCEGGHQds3MoK7TZ9b/b5QoIw0
YbPWYaESiCKoX/H4mZiSG4jt0m6FIRxYqG4qQanAhj7fmyfmT4cA0qU7std988C8XJIrtuP4Ck84
sHmr5m0dAK96eXmJHzWvdvP9HjHiXzlO2eu4bBEFb6sW9EOqGjcw21fLsiuih4pG/mWXk3mCcG4b
8PZ12gKQcrkJK9+uJXRq/P9/E1ZXqyYUJkzLIyVp8PvZfB+xY2Kf0uHDFGPqdZRkiO3Dg5tDFfO8
BN1Vv8e5Zh6UcVRRddWjhU6aqyQ5MEwkqvmH96zYLxzxqiODWlnFCl7hV59HNN7q75oOQgPfP4aI
9xl9nhpmzBDOonn8gHHcZzOUNT1uN8GuMIQAUMTdohkjMAblZppbyKTMzjTfhQVmHwt3gGim5ofV
hyb4eXnxtmv+FbAQGSxzzDHWB2B1P/n9s7lL7hQ3cyjB/RTXOYL4guTgbh+j83IKcWJKxtQOYuwX
zUonHQ9d0zmTzPm2j9EZRAgOQUiwih3fs/GJhZWTBJJnC5kVQjBAX85o0xJWtDV7mKzUGwbrxjai
nWR/eFX49ryeDRHiQW9HuZJP3JDS4S3LkZ99ip5nD8Jre5mu0h9C+BlMCA5zrpVzwRN35/evr+yR
H1zz3v8OU0kyP5BtkRAfoEhWDyP3g8nwGv3UUMnSSX5fvO3Iw4GYC/fsgL4s7MmO3xWpfy2WeJVh
E7D/Nzws9H2/y/TJtWgoMWE7hDKNS4JoENIWNn8MqzRW+MdxYZtuH05OpuGhr/1myTgVt735DCRs
fG5ERkZb1E92eijU0p2bBz1NJUXOtntRHSOQmoEhFpG4re/VwpxxIQ3BJFzc9vvhUH+HrMZySn+U
fn8Ivr7n7KzwhDNK06RqcoqqR99XRy56Vxx4PxGfC4skaXXT2VZQwk5Bc1hhdQXTLPArxtoBs/77
y9ZsbpGtc35iAkLfN+PXUTfUbckJ7ccr0j7EuM7qUklo3rTijCE+lVoszZSe62hV7I7M37pRskrb
T0grAB7tVt8+dtU39RjhqaXz0a8WO4VvQfXEaT1ygna2qyQ7WWbdXjaLV+/owtfEeesiq+144Z0H
FBfFQ8v1Mm5bGQXZtmdjtvdfFOH8gCpuys0aKH9rmHJlNe3RRAq1fKRQVfLZ84dlPMMJodOi0bgE
CuDw+OtpnuYUKfikB0gTTnvVsRJXVvpuBqKzfWIsJXUS9LYJwKQmzlgpTg+BtZ7eaMHhspf/wTRm
azofi8U35O8eMlTaUkMQG9+tz8k9lEzd4J5zMXNlq/KOHWWjsduGneGEEEE6EpSJBjhi6s7cfLFI
60C/g6iSk8V35E0aZ/iQpHif19mr2SvHnzDSR2MTw9LJsXkNRb1PT92+lyzfprevYPgBX8EMA6FT
T3G+CPtaVV7BPo0ydRqZJcIGgW0AOt4MMYLa84OVHubkXs0/DyN1A8bcLjsF7Xu6oVZGCXtUkSQI
IwKj1PGLQm7M+shsT+J2vL6+tD9C/K4NrRs0E+QWbQoJjHwX+cy1NUf50jyrrwM7l/E2A+3KJCFe
qKyntZ3AHax5cQY0vsSyOxiZJwghol/yNigizCKOWnsqFk5VVz3VdSrJStuR72yJSLxnKNRCmoUl
8yl8NLzlYF8vYE4P3dSDVpGkgtheNjBnGIzomi6WXFNuBIw2MCpvvjf5T6vaXd4WvuxvveD8+8JX
WKoPNUNzOGbDcm0XZbhSqEY/sntXm81DMeW7ytY+X4bcDEDsDCl8f+VsHAbVhElq8GlMvyXtY4pO
tU424f2HfTrjCJFBL0gTx5xPZXTHXYw2+L11NEGI136YbuQtcbKNEoJEAUkL1nJ1aBJk34ZCg5Ze
7V9euG0HPxskRIVxGBUU3JgTNLuhcALrti/U2LEayf5sJiRQNGgaw+Q1s0SmBqvsjKbE3Sm6XvL0
0Bzz03AorpD+CP478c+wWpIrtlxihSjSNcyMQB5LRbxTNBDcuka/OGPhmImkGNvaozWMUItNhRmM
sQrDkuVZAZ+p+nJ5g2S/Lxwmc9JtXU94MZl8tLrPI3u4/PtbDrD++4WTo6qtohiceqabQY5ZaFcZ
S/1FT7zLMDzyizFhDcPNXKXUEIOH+Zzxujv4alYfrbBzxvqGhUd8v0rCm8wi4dQkIxihDQNQRrYc
9SL1KT73SCbrz5HBCCcHOgp2MS0cJt5l43VEnE52GSxzYSGdWm0J9gdeVrXWSx+fVIh5NjpkKP6j
iwlpFMWWkSe8WCyVe3Xex9nHy3u/7cIGgRYfBN5UkatiLFtWtymvCpiy65rxZmxqWWSWYQg2VODC
KErOPaTlvjW96BiDumzE9l6cjRAqgdFcaGQvAMjb2KVG5g5L5ujhfRZ3EqTNJIO323/XSywGGF5j
5j7Beg1+eEh32VNPwI0yYuY5OmmJM0nHULZd+QwoxDBtMlgftwCkIBPBF8l+OQzGofoWu+hgedad
2AvKE/txeUElOyby8wZQcqoLvmORpfi5Hp/MafAuQ7zNOng5g+If6DBNSFPh+en3qBNprRrNWm+4
+l7zIRASQ32e7MiJ310UrqyuerOMQAPJkmlohg5SFnFuCHQfWMQlM1xjoV6sZbUTLYk7F4rkvL5x
RQGHr+wqlva1loKSDDhzXroKPYRJe12DP1CRUTpurh8o6kDGqiNv6+L0fVZC7NyOEsMdXZV3yrta
5yjwxcWtbof9fCUjdNpewTOecIqNvIuroI2xX9V3a7jpzcdJdjmzCaFBTRXE97jKEEfVWWi2PbbF
cJdFTfy8HlOPWIntKHSRUaS+8XC+TysoIUNQzPhV85QaLqPIrYGhNm5qqJL6Q2aPkCPmYmAazeAM
ZnOtgbO0+5hNu8vHSGaHsCt2hubWOgFEmB4j5To2j5d/X2aCEFqHTBvmPsLvZ+OVFd/oype0lxSD
mxC6Afk9jaENX2yJwTP6oNYqIOKR0V05zKeCJOmznprm4R3GGCoYKziVFrgJfz+c41QnnVoj5LR5
ubcM8NwzbWemmqTI2T6aBmgJGSQFMako1G3oUGH1WI6G2/nLdz6LNjnxnn3sdvUx2xXSscu3SYk7
8wpPCDpLDXKPwAAeqEr4WG7gBde9bznmi4l3DRnN9NsHtVc4ipwE2WPI4Qnm1Qx8EnPR4ew86bNj
7oyryEvdIHLG79MOz6zu/G2R5cE3NSrHBC8n01RcChJx65LezmitY+sCNPZ6QZsdQQ60b+nkq7mq
oc2tfrzsK9ubeEYUH107Kw/iGg1ubgc2KhM0wKXLdhQcypy4Ry6atnkKVnBCOuxoRBc0qxtuUx/T
6Kh0X4dBEo64e/9W5/++hmJTeUUaEJz2cJMlrFVXC6nfLe2x7qab1s4d2+pqZ7RnR7FUyXzSZlLk
fKAGPjKR7bntq6RoBPai4w7AcPGKiAEor9V/6MGpLd5zvAn4w2xmEx3U+L/DsL5Kic7tM9MouQv6
Xn8ibXVVcrEziXNshl08WKlgVLFwsSlEdhpOQ5yYLU4ciE1PKdgN47/Uz8GhsyF32OFmKNhJ27c2
V3GFKYR6vJ2TwFKB2e7mXf/IH0rZzriZ3AEzwlC+c7N9+q2UrKkMVAiZE0lNpe0ACsEzqCl90AzV
qQtftz9eXtHN822ZtqnbNh4xxEtxsy/siXW14Vpd4JXDU7v4aXGt0aux9y8jbW/dGYlbvHbGGKO7
cwkkOl7N074LJb+/HThWpgi+YTeFgtxTwQ2nXXy74O0ifDBB6kuc5ln3IC57Ixv03148cFrYNsGL
wutftDZJmzq1iBvDrYKTpuIrpK08ZjrUDqEF/PM9y3fGEnJNUY9Q9RuB1eiRk1vXUXq8DLC9fjyv
6OjTY7ZYBbZxELctL2yb1C+O5m7BaGuVeeSm9zS07NdXTOLjm/kT9NiWAU1CXLmKHwdBkI9Zt+Qo
peNjcaR+AtKn/yPtSpbc1nXoF6lK87DVaLvtnoekN6p0J9E8z/r6d+jcF6tpxbzpW1lk0VWCQQIg
CALntLvcdwi0LMBRncsarm3XUhy1hOi0mVpVQcLTGDxI6qohEN6KqqvvMfRd4glvSNUaVD9ByXhl
WLP8pVwqDOtF4ocixsEsTXzOoxcj+Nw6GgjBCgagz1i8FdEPtLiCYv5rb/cgHpC3nds64QZ3Oo/1
7LmqDU40rBFvnJOzKlFgRENG7iNSYab8Y/PXz9H4OK4hwJaWgMV+xi8aK400CgPsUFN9c6wfW/5O
6v96+OYoRFLQr6Ygo6KPRk0FWHc+caLVC3tOAtPbZkwY5ka2lT72Nekkggp4gyRN8iBBxOBXXp1L
TgOc+QK9apetenU/FmKosBcOfVQrSSBZHV5nBRHkIywGjbX8ZamI/jFyl1EVAFcMisRbgtyjb/Fy
sSFQc5cVIetxab2oIy9R5DROQyhSjHqAwrQW6FaZa747oxh33/vM3HZ15eAwEkmNzlH6B6QrAG/N
JYvHmG62iWJG+nXeekeMbCGAqlMrUxZXEw/HJ73Ru8zRB9OwOrcRQQYib1j3A5Y6VBqW1wLXdBHU
mcrvw+iqBuOAWN0fEFnLCiD6RUyDfzSDwEjaUM1k4ENN1/O8b1LgsWl3GYsjZlWNhRjK2sJK7xTc
qSAGE5i6N3CMa+/6qbMQQNlZh/6hcmghQH1VjGPnm74t3jmAdGPYOPVmVvcyWfczu/4tT6FBRSqj
mlMMN8PMPPmuBkO3ehu/gWD2mnRwpJb0/bIbrYadhTjqQmMYkxJzcGcUYwVrSK6MVnH6obEuS7ls
DPCej8Yghbre+0SpfLpO4xt+nlEpt5qJNXSympWA0/ofq8NMyUdBQ1Z2ckHUGSzBla3ULqzyDW2d
Ftmt5oU1Gc5aPWKdi5TOj8cGc3ww8lJ/iofXwTc1lXEuXDbws6NH90NlrBKIiHCARgGQ5xkCWHtD
/r7QAVlplxYVBIiNZjbDQRQbU6muh4Rxr13dG50XkbrpEiA86GmMsO3ipA9ExLcbsDmRvrvQRc4I
bK0d59VeYGcvl61ubXd0XgHIt46SBMzro2Yx+vymCaCoVjR+ywLJVNp7wLwxTPsPap2kUDbQcAmu
mSKkzDf5EdKIcDhplvE6EwCHv0cRxymxVIoovdiuaShFcZwgri5ualCPGChgS4wgtGZzSxm0Sci+
hNQAXqTUnGNwxRYIFYxJ1dW4upRBnQ9iOsho9oQehCVCtfKHdtPYpHBDPHXmWC9CLJWoc6KZ6jAY
0dlqhduxccgYV2j3ZgKQ/ofBlhzCrTAxalPkk3QkX2pInRxKO2bDHAswDKnqTK3I7oahF02D0xOA
W4ra4ySgWbfD8wpLWWLYFySfIQAqHI80D2s73RU/fY8wESSD5W+4Q31NMrH+62VHW601LlSVqVNE
VtCbAKZyhN3SApi+E9uZleZknlo1BUtCNZUPXYGRYRALuaQldagI4RzwhQAt1fy20h6l3py475Of
mrnK8HFGIKFxAWNUbdORJBliLZlhsc1w1eA7htOtCkEhGm9EaK4967GWilGqZOJ09eSG7XXQOlrH
WDGWCMoJ0AMRzHglQLFU3Bu+zcU73nAZprBqews1KKsXo1Ka5goyOsUEzAio2fIHzlEc1TDJwGTI
rrgxJNLWriQSiLhzSAxFSCQXWhCamck2/YbCH+ZnP3Ol1U8a0sYu5gBOxpsUHiml55KHuTUslp71
4LgQQZn2FM2dLkwQMXdmuUUN0TacuEZ7MgmOHHuEjXzvzJUW8sgSLw6VUp11rSsgj/TxotkVZMma
k5q8m8N1WUnTWsKxXD/qwKyHMJ/xYC5ZYCC0p8RUOwDDiDvdZ6TuqyF/oRR1UsYATk5jHfEhUTsn
atB7L7Mi7aoqqDxIkqrwBsgQP66br5VBrEUomQ/ciwow9RJoaMIW9zhGAFpPMhaCKIPgm0grjRCC
/s/WlVn8LXlFlt1451s8owZ1bCg5M4iFPMogMOpatRM6LI6XeAVN3aE5v0locTIFL/iOy4lZjiaI
GAJrHj7VBaAvhFMGUmHAP5Z8CM/1p3b4LpS36siYmlpfUAmPVQLC7Xl792REaRyWMI4UVYriLrzJ
rEkyCRgSj6F7YzC7z/Q26Bia0DRFVs87r5thQK95jDzbqLaC6CTC88iixVy1+IUIauFkOVLV6uhZ
/U2j3Jf68+Xgvnp+LL5PeZSeRh1Ba8Q5OFSOEhlmYRzq6FP3hIUU4nSLYKSJmdoMORaKRwf0DMPb
AGvaMkqQYBHi6aixWIi469awEEklo2kbRbxOQjqpWSXO/BIdes2UcOvW3fIHt09YxrCeMcmkYAk4
nfMO4lxLFV8pZiLR9xqrexpke9ujW2j8FoMGJHsb/rNIKobEDbKYWIFI2cu3s13fVAf1q7ydr1uH
8P6JOhvGezU+LrSkwggfKEPa1xBJHsN0PMpayWtmJdbkjt+CR8FJ7wK8wY2sdHTdTk+LS/lBUIW+
wHUQS3qMxcoiZC7JaCVeYwNKwVFzc/zBbgpfP7UX2lLu0VXR1DQtxIp3naO4wqa+iraz9e9QPP5g
syclKTcpy7r2UwnS0r32TpjbDEe2W0ewjN2/gTJlrSnlIjFXBnMJQkEr5K8ndBF0odcFrI1bD2An
nagEFQPc4gSmWKLT8LO3o02yqzez19noqP6GqwurCLpac9UXW0Zlq1HR9vVEFlHHU/AuRaKlXKea
Ta7u+RPrAZChHY1eo/h1Kygl0W52jegmL+8vh2eGt9E0SaKKzqyqxBZxamuC6f4qjZKtEfAPddgw
Liss66PJkhpMdaCzBrpoDwS1UjAjx39M9t0e6RYGLkSGaqx4ST/+GUGiF5kBeeE2UQHNnjgVSAGK
Aa10JEudVTDssd7yWetJhRFMZGVFcfTnoDZ90TPa6yl5lVNW4Z9EwbNkC31OMv6B/YXu7O8lYawq
EMMgSkquZFeeXyL9cCqbVCamjRA7AosUal213yLp1n5MiBozF+DAi5IdV3tZpVjG9Dh1kXnZJNej
xkkOlSCneuDnPbmjt3lvhnlq8cXXlmNRYPwh8p7EUEebLzf/1OAGUn5A2Ve/DbzRIvPi8YFFePAH
WzxJo061husqbsZTIRrHdI/sl3Ivx2a7G/DyzW+aF/melaCwtouyRE2IpVpK4dlVBerh5CUpvnX1
BMzln5e3i6kadYQV89AWM3rJrLHe6B7vhFjLfsN/bdxSt5JHFMoO4dNlmetR8bSaRPdFuqdkkBng
cQAF7qtacfmWcZcRGe5Ft+DG+tzrMXnBGZDs+5o9tk5zPaBDO/OEa4w/Eqjd3BFfasCOY2IMOlr8
m++w9nDVFdDULALJWCBNDB/1zFsUwGXNR00CN3lEajMvHN9g3HnXPWEhhVpNXdQbcSwhhUCSqlbh
+Y/pVfpP6/vICiPrx8BCHJUVGOjY5uaEQ8rjES7u1I1+iFsC3xhY8V3gsrB2WGtI5QdJkaR43oV2
gDB2Ae5k+VxwJfssuINVk1xoRWUFjV5rESdCTO6bUvFSV6+XTX7VnU/fpxOBJhuKKG6xaqHhScbX
SnjghA3vs7qnz5GJyFsB+ukNifTSC3TzvtA2WpAqBrF80nyOQ3q08OYW2uWVcZidwIpaHJvlX6Ou
UmKpaJwLySzVPcROiV1k35SOhc69HqZwdxdBNY8uYZ3aIE6IixEwTwhTbng7eMkOzFFesNfuwk3q
EHZQFvTuquGdBNI7lhujLtVJKKM30jfnHqxiuaezOiNZatEJnNqqo6zUkCI9FJNTbjMU0tGyGzmJ
VTqGhza4H389qH3cq98rSedxSizriZpEssUlvaV1FXp0H4b+r6fbKSnUicnxstpnGdhBQ3n2RP4g
qZlbd08+C5Bg1XEX20Sdkx0P8KJ0gBwFIAsJwCG72rvsuuuGgNZmBTU/NLBSAW9AS0Mho6nU4loP
fYmKsNNY0AOrIkBIrAsC5v3A2PjxoMgyQAYJrYqYmuy09KBlXp0wzsTVuG0ICsKDAYIengbxABJ4
ofoxmnAbZwRwQ+TED/Jg1ZtfeLtabMssXsi117CFRBrSQ+vyUdZ9dE5rwl5oN1Lp6Y1TG1/94DqV
Xv5+k5ayqKxT7zKhkvGAaaXam8hJNobmFP/vUWRg1GR4AD10aOeU6O7iAcl8ICrTr6MWOGa4PHKW
eiO6qRO4MmPH1oxiKYw6+XI8cSQGrqpWwgMx/RClVp6zaqJr3rOUQUXViMv9ijOOCk1Oc0/4loOD
vh9ccpwnN0ZsGo+XN2rtIFxIpOE8enXgjbSDxHy+jpVN2DVmp93z+O+yHPLL6RvWUg5lEFEyJxlm
lkjpS981XuIJHtodr1gX/NUAvpRDnXxNFobDSOSQ7AsDza6gmbHukptcdQvcXViiB+iXy8oxTIMG
fS4MEQ37AYTWuheM2zq/GkVGWskSQcVVnzNAlB5DhJ//KNL3lj/wASMn+kNI+u1OdH5sdGqroMkS
atj9l+PqwZ3C1vx1wS9/sBoIV984lptFpcoB+gGKToPAylG99FF0UtsfzHYTWYAB8hB+TXFTHoIH
1vshU1PqDAmFrlZDH4JBbl+YIlqnI2+6kfFSrljZzXDFqmMI67H3tLRU8GhGXskrUmzuXWCdx8hg
7NytCstHp0pl48mjMMPGFBywQNxoW4FRK2KEFTpZCzP0vONIw4Ia102UmHn+dtkBWG5HZ2epPjZj
Q8KI/8Tv8sfQQv+BJ9u1M/4ka8rmdWL4A52oTVEhxV2OBc31DSdu48aVWe1SjNBIJ2ZjqWWpSFxu
aPZatcuMn5iByIMfl5eOpQiVmLUA7S5j4nSkKaXEY2yl3kusZyOWpxlU+Gin2ZAqiVgAAFmBarOR
hy3p3p/vkv2Ia0giWulT9tY/Meu7a3f/hY/TzORpGSu+n2IVFUAPW7xzRG++rzWzdppt/dq9JAxb
ZC0oFVRkrgfnCNm2Nn5qK69v7ydpc3nPmMtJxQ+pDxI0iWI5W9u/k9ywNAkBV3IgrqxY+U/DO05n
Y7TEviyZ4ck0ZTkndT74BSA4nR+MYT8LXy5/f7V6sdwuKgMZyqQWWg4Cpl1y36BEkwD0v9v7GJuK
bBa8CSMO4/nvY6LdTlIuG8T4WxvNos+EZTaxhNfBJfOYAvtd+/LynZH3DeGsBD0JU10BWvRno39k
LB9JY/6c5pzR9bVhLiol1EKc/1X86dHj7/Xgsyi9nsXpzNKGCh0YCI4CsYSwMZ2ciQt3wzAwLP2y
M52x9fFKM8nSDBGS9mS0mNJ/HaP/KIL8hEX1sZpKrphliJjn2iz80VTAFKPI/+kIPGPmk3hND3ty
4gu96es/gGzAyAGJy1/aeSok6Lo+JQDYIBUrpbf1oogswGNMZlCN8UEqeJCmCbhOXrY3lgXoH9du
hj0XDUk8NS41o/xbpzxdFsCIB5gg+ijBJ1eeOcO6oZ37HeOUQOocCLur4bXecCXfXxbH0Ie+omaB
LvrpMS9LbsbiapQYdziWOjQ9X8elQO3JsGDJc/gYbAQ0NojbYp9f83BQ1vwaIytCiefj4ilFJBjH
pL1xmucxQydebBvXmkPIcbttIv2Laa/V99RTAJePIXfhTjLqmpJKXt57d3Dw7O7mjaXiVTrcZDdo
3Li8X+vSAKoBw0BPOYiePmqotk2kyOQRsnXLreH62/mu2Ipon0gtVhv+ai2VAHj8XxZ1sLeVNhsx
2bvWJneF2K1QjjN7TNJjqPdJwWqi1ZDVs7GaBC6EUm4dpk1a6OQ+WXc6YA2vAu1WNW4SjsUru2r5
CzmUJ+d1prdth/elvNpkxddMYjxxrgbyxfcpPxYqQe8MAIpYhvyeBLgTV27010w3pBxzkkE/abb+
oBqBQdZqusorr8WNamYkd+sZw0IGVUdQ80DMKtLPInuSW+yETVKZykE1RfTPBKjUWqzCKWPhFNqH
JYlkrxCYC7eFestJj1rL2Jv1OLFQijrIZaC8tSDFRZBFr+5WtiJHdoI7/7Hf8W4A5m6TfX9aj4QL
mcQgF3FCCMRYL4fjQrZb4yV00bAr4gIcoEE4sIXvlwMFw7wVKk5w/WjwPWkolAjSe1KYAwuDe/2K
vVCICg9qn4M4jT+GIvVOAJFP7Gr3xdNwiFHFQF/XswaIPvTucub89bJyzLWkgoReyroa8ljL6Dnf
E2ARNTaF1+bYxBIAkdBhyFvNMheqUsFi1KM4qH91V+lehFMMMyLo6FJd8UrbMmSx7J8KHO2sFU0z
kcDxED7O9rhtrNlUvxpOtgcmhuu/RMymNYZIlboVGNEYh42A5eyGJ2XCtPctzwpVDHukKW3bbAzk
miQahXCXpo+S/oWxbCwBVNjAr4+1sEA8lz3tCyeaKeoh72qA+yFqP4fkJn5igeizHEClosiYAq3n
2CzTTY72PtuAYLWljW6XTnBQPMJ88C17/JdnM1HnLPsFKKaG5wxRFOisQ4m7RODCEf79kO+Le8Iq
P2vHqmt4xW8mFjXKHzzuJI8s/yJ6iSBoyrgS8niPTLuAivGQaihUgujK5rZcZDO2k6UfFb+aKAe8
iXB8rSkRoBskcr053/Fu4XJbVnv+uv2flKMimT8VWpyhP9/ie9EWq59yUlzFHIvVmSWFClqZPkkB
GdwFstcGtF3zbI0slvJ1JzgpQscpfq44cYYiVfs6TFdcwzo4iUlfMjsqOPU5cBo6BQJIU37mEHS3
wkJj/kNBAKQqZvmFsWY0qqHQh42mx5DXzte1+lr0BkYaWU+of0gHfi8b3TSQaPIg8zmkoFgH855t
cm+o32Szs5Pv6Pu3WGR7ZB8uLCMNYwi4/LoXfQg0pHdOuMZzNLjvnHAEWKNmjYrB8CaGWRzbhRbO
q2R90PkZWcVqEwte3jHMgvV98vfF99tyENuZI+oUjyLnjbl3ORqwvk8FA3UEM0Ka4PuzthGjq0xl
fH/9znHaf8r/e71I86LF95P0YYzcKOtMUd9mvW9e1oN4x6VtpyIAhFSzWENOHHc2l1S3foZKcNXv
ikTZ9wLAOgVpq7Tyj8tiWU5ERQWlbPy0JeqBviJJ36vqUU0eL4v4w1l4WkIqMKjqJEwDT8o9N8+K
2X/pUpNEbUzqWgoolawkOh4V7Q+b+ai1HpMM3PZ1IGnKOnVDSao80ksV6vVu3WxIdkaO4Nl30ENt
x06imyyR6/ZykkjlGrUuJKpGoqAcb/T8wW9u8vq9Gr8z1pSlGJVfBDEIz1AMwqj9l3xPcBGSp/xt
LK1sK9r8Bu0Kn0FGADjO75Wk/DifaxCUBdjEfi4dVSvu01pBR3XBKAqtu8FJDOXOWd0ASZ4U8zEI
sot2kad46CK9YpXu/5CznORQbt2GXRfzpNApKybBZSnfDKt2FI+MO0UPLKP4w035JI7y7m7ie0Ht
YBX6QfmSbACHi/woQNZiIaw7IHFyGPbBMkPKr4fU6GvVgMAgNdtfpMHTNZj4LI0Q8cVkmJFAtJsD
oKkYotcvRCddKXcPIhUZIYlksldDTeSD6VVjYxDj+V/cnBl+QL91lnMhCD4PYa09gBqrQQukmRwB
ZQGC9TpsuE91hZz8gH7rLBu1m2IZApvaJbA040vcWKS72vCyW5DlJGbgsgjo/1Bt+72k9OvnlPth
GpIklMAOk2pb6IpfySCIsWtRIvCtcP9ft5EeMShzI5NU4iH8btwTliblIOC+dJxZZjj9sZR8fvid
9KOCS6rKGCXXoF+8lZA69pvG5VDTDmzWSq6GF0kVQYoDbCzx+Ja4yEYw5mgMht7iqhkGL2WjO9HM
u7Oi21Obb6WIu85rdcOPJStcE/8+UxA4zqCIAoCvoVDhuh3Vqk8JDCLAVQHwUFwTJtvgEL6MGOMz
fqaOxdnSbfRy2RVXD3eZAFYDpQt0qdTpN4A5XPMLNH4F4m4on8byVpQZ44nrip1EUMedzmllMQLv
wML4qCXrPxXFAf2nm/OKGTL7iVadfaEPtYpZDSeYOAiTbsQdmSjjgOIw7siQaow6Gevqt577L+RR
ZikJs1B0M/Bbh508Wb9o/sbMRGctXME4kkwUjC0jnzw3lNN6UuefEPKlFIXYskmdvwtZXzp6HrBY
iFe9YKEXdfiVk5gMwwghstduG6/dEEwynsmozNKF2M7C2Up50HJRgxhdfGy4585n4euuH6sLRahT
rm1GfdDIaomv7Zfe5kxlM27UbRSZ4fWM/h1We/B6IF4IpM62NgVLdFnDIkZ3csbvwNfFnOHwLqL0
0L20eJVPmTVvxirSvOh1KsxJM0LkDISb8cbgNpeDBEsniYoShSpEgt9hEYWb0TVMwR68YBcdxnsj
QZagurkXCBbLtxihSaLihjQViLQkbpSTm0ek+znpny8rtpoCnfaKxjsSZAE1dYnoJQrW3Ncurz5o
VWP6UmddlrSeTS5EUYGibVVgdJM9ahzeAkgwgJczS90XW/AvvbByV9bSUSFikvsWw3/QKxG9Udrk
4i5ktdeu24QiyaqsghaNVyjH0oO2HJUK5xWZIMMrwa9hUNCFcM+1Q8ZBo5uayXO6epYshFLOlTWz
logdbAI8lLW0GVLcYko7TX1TZxVZViPgSRRd1ebjXJu7CqJA8GnLar1Lqsgc2unViL/rleT60lue
sGL7+nmykEp5mh5nZZOkkBqjzxFU3MkrabEpgdiaXwMUEp15rAezdctciKT8jOt9NZSE40aOtkhq
pTeJ1yNZBeMU0zKFVZdbSKMO6DhNByUhO8h7g2XcGF9IsSy0I0u2dQDv7snI3LQpNPMz/reQS/mf
XA1cmBbwv3jfI1cd0UmAK45u4vUTiRV/f1ncqgMupFEOqIVjq3RkTWfZkYs9X2/lz4C1IEv8v/+p
1AnNaQAKaImlhPXjrFxxzFRq9VRZCKDOZjR65WPeY8WkwB5tf0d6ScrJbmxgEeARP93FT8rj5WVj
2iIVVJocszzgaiczD/8EFPk2ja3jDR+UMAKrJWs9PVgoSQUUNWuBmwK0Sku5UcEK5gJ+FUl3/nO2
ws34Y9p8KjKf5GnUWxmeAcVQCKFgL79rAai6OWeYGcbH2DiNiiH8THpyAuiEPmKzVb6Ig3t5mxih
kQbcV+W84eaa7JK/k7j3jt/241UI8mGA707dLjUYN2pGzKAB8HuMhqZRCXklTpthm2ZALbXEzz1S
LfaGChFIFVudT2Hw4VbdlW7haRZqq9vj9dkp7ctryLI8jQoRSOLDTh+ItD2B1yO9lMr9+2zNGK39
bBVkoRwVLsZsyvNAxRrOD2iCBU9m4HAWGB/v8ATnosTDShnJqXF2S1nIo6JHCUjUWZwhL9x3TguI
sfqq3UmkeOYa7GsYMelL0qi4gSGzJvfhyyjikupA6OYgljqQ577ci2OHsXUse6SCRg9Q87JsIM3Y
iLuoMUs3cPgYYCLRdnR4OwVKS+QaW1bfAsOv6dkfTkV5sGxhMUVxncS3A89wa8ahRVfCUw7VwCaE
WpXEWxhxtPxAdKWQWXhcvaOfTEMnprO49CUA5jK4EXLkO9GqTBdYGKFN3rwBqnPFrKuytKISjgHv
ZH1FyHGCn/UXlUAtukoAnOjGLsijAl5Q7MFksS4z8lSdCiVzGdfA5IJQ3gisYr6JJm9WEsdvN1XH
mmZiWCM9BtRpbRH2ZNv8zPbl2w5cviH3PRc+A922SDh0KoIkZVP6vkQiSPhUKJXZFXdahAYhVmcu
8dULvqxTkaMAU5KGCwzyjjGxmtHM+he+eRfDxgq716T4TEsuGMaBbAaUco2uYXa9PiLTR+OHlLnT
eD3oj5eDxar5Lb5PWYLSyM3oh/h+KlqycV81dsTiZlu/ioE+CCz2YN7GfeSjQwHNX5dzAoTJe5Fm
/5qC7t+M63IjecmjTDhUIpvVv7IajRZCKS8uh7zog0aGXzWTmfjce9uPb5fXbj0dXMigfDcTJL8D
tgYSDcnJKgzk47LgqnavXPEuYbD4VHa2kEdtFldPWR9xkNfF3HUsppvWn94MLvzK0GvdKE4bRv6+
iICVyBVGokNOvM+3BIlK/joG5nhXfSHor+Q8bmKrL02GWLIlZ561UI/yYB6EmJkeYctkT3ETJ/PE
0ux5i8C+pM6wKVlz2cz9o1x5SgTViAkU97QDrBgAiNKXZP8L9MW3REadeT2jWqhHJQF824CMgoD5
hXsdUz54kABwmvaq4o6Huhuz7W01xi/EUVlApQ65AZ46dJpyBibPt0n+1IFcOJBsZpBi2At9a/Al
lRMDgjgu+Z7W3Da91eff/ptx0LeGTO0VPyegsPG+3JOLUOSJN/8ai201YTstHn2FCDE03SCjJ89V
JF6NG39DGtFLTPyyWsLXF08TeWAPgHWH5uHjwM7XNgRETNau89JM4zuf1ZmxHgt/i6ALsEUYzepM
mi4j7Urqnj7X/ghCzH9UoOuvvNAGZUy+L5bf8yI2efVTp+BJABXMlTkRjCyHAE1/CqKniLM+ZV0n
AVQkR2I54ukLAggdCOAFCZkfcjBEBhsdgEzE4T9EnpM8KpJHZRqPiYbmB+0BdIjPFYpMw1e1w/hB
YSduz0RLX7fnkzwqoitcMgMCHvqRBkd0cm74reYFqC2x7Xl9mnFhDVQYL8LRTyRCO1fb3bGHTnjJ
DtnxRbvba8c5bPLKICefOz9OSlLhPA1kvcWDIWZfW4uALI+bHvx6uUngMGtPBna5c9lsVlPbhaZU
RI/7phNmDrsYcS/TuEuM0NSV7aAxzmNGhJDOIrmI9iMCA6g24X3BcXbeqfdNVjO0YUQJGnY7KuYs
Kwjme95/Sdt9ziqTkJ95frz/3h4aWxmvrJneNPg+ebNL3cQjc5lsHiGWb8lUsJgLsVdrgjkZ7uVd
aCGROJRO8ojOBlRSWc/xq4umgeFYVoD7CvCVj6kSOKriIKhxUOj9E962BpGxKauLtvg+ZWJ+V4d6
S8go9MqNa6dPUeT3b6PJEjPRkX6kVeZetun1bH0hkbK2OdfjPM0gMSQ7JaNBJHLajf4om1KIcPhr
GVmIBqsm/luoQU/uzuA47usIywgqOKHajc19zGI5XrcLnTcUUdYkleepa4gxpE2Omw6ylJs8cOo9
IZzjrIRziz15aWWNqq+qpONIl0GyjfYFah2lVtEDhaBRBLjIc/loxoWXsyaEGUJon+WNWgjKGREo
rB5nELwH7c7ombBjq0Z+UoX2XBRefJBBQArpi5YwCTMi/Tdb08lN1UWvXmaKjH6a1eR1IZHy4RbY
Z+mgk3aaKnZy0a6H2EyHzpznrZpvGRZPPnYWmBbCqMOfH2o+lEinGdA09pId7JQDmasgo0upxbJ0
lmbUyS9UZRvJBDwjHK7qasdj/DVQ35rS1GpWlWfdlReKEetZ3OP4WhdR4Dnum/YuOsqV+rV+id8I
/o9ipbvgRoiZAZFlkdTpn/BVW3AELyHkdq20rYNDwsJ6Z4mgYi7o0P+BTtK09sDJ35KUu+OkipFO
sIyeirwD3pZigUxggx4ul72hY5g46/tUfCjztNUksjl6c2+EL7zOCOSM79Pjk5qfzHJBxvm74rse
Xg+Rw3Cb1ZzyZF0KFU/DQRFqpYECk9VjNqixskOLCcN/Va4nLnjBRemxyVpIolIkXdCNo3sCEFrb
K/7rL7oEfmPYCqsWwVo8KiR0ftu1QAU8IjsH5VMXfb28eAwTVoj8hWfKYtAkPBnRTPJrqbFLKNDn
95dlsHQgv2EhI9RaOZsJwpg05FZee8XMYrFgaUH5ulICX9An0/yYIHzrpMM8JD8D8e2/qUF5ezDL
dTeR6cTGv02FJ59FcMNaJsrPO79SmgrTS1YVH2TlXRMfLv9+1iJRfj5J4j+/P/Ll0p6NCWarGbkj
aQkrd2OIontCxGIuUqDF4qKQhOYUP4Nm1Qzix8v6kPW44Ip0NTcOizbIiWu0MW+mvpdW27G7burK
brqd0G8uS2PsjkrO7oURZ6BWqvMK0lTjQRb22qcIBo1TFKPHHFM9VtBGjzXjX5WHHKAD2Y9BMuUH
HTRiBGalYtV7yH5fWj+i8VKjuor7mmQbskcQI/5/DWKln8T3LomhvF9uGqkIGyzcVL7P6mFMSlco
7mc/tC5v0HrHzGIBqSAQ8VmoKmT2lWDSRpvU1W8Nh99W74CmtUnJzL8uNqDZuiyWkUapVFQokZNy
eoZL3hT2dhCom7poUDcRdmIdbHQ1ZRVvV+3QACkxj95nAUzLH3dtlsQu8ivI63ZdcXt8w3AjjPva
3Ks22LWZ2OxW7/WK8UIotbQ8P2QgQ0boI4/UQJLftFeq3bjkEZ7wYLEa5lctcyGOWtMKKMa1MkJH
LcWRxNuq8bOJXtMU8xa52UsuuOIZu8haVSr2guy1TqMeChbKSz7sffkzPM/GQiUq+HKVHw01uR8V
w03Vbat2m7Own1eD7kkEDTLDTYCvVSNS1sgcP99ryU4eGA0mjGU6g5mRA0UUfXIEjk7IfWkq1j6s
BouFDlSU5YCv+k99Vd3W4q2E46MYvEH2Ljvt+hV8IYdKqzQctEMewMJ+9UHghUcy0Z2zI8183FZl
PuWf7Q0gsxRFU3kwMam8olDbX4DUXmxjtcajge4lG/1nY4VuD1YoYQKvCumcUe9ZRcFzr/0olD6F
4yrh9a6EUMWU8d6CGD+amjN7mldeE+xCJn4DWbUPoZ4IVDUD1GgygIxpuokuKMFfMCk1Wro7tDpD
oLptMUi3D24JUbc2WKyHyPM+UCISz86oeQH+nqenUIbcn9Ii02tLxiQ2AXe7JpNLcWgaTiMeu4aH
DYum4cwLjjJlTdcM1HAk+uF97OZ29ie/tvjme1peF8L9ZetcNRbt9H0qGA2YkQ3VAd+Pm63fb4d2
F01/68hEBVDlKYYhgzGMHmfJ8siPUBeqrWbezO3PQXy6rMI5gBIlgHJkfpTT2pDIvsAOcju80Rzh
jrxognXkr+9IkAXeM02V4GEqKlwfj0Q+BrKSnI61pRnbct7Ufw0WR32f2MMiUUqySU8NAd+PVFeY
3v3moNasSb8111nqQGxiIaMquNLoIqLDQ09YbzCPM94T0rjAytCbxWo7WzOxpTjqQI/HItUkf6it
oXhWqgdVfWJCGp0d4tSqUYe4JgatnugQgdlFTMYkXu1wnsicjFmNcktVKG8xiqARgHtSW2RshcQc
fWs40VY1yfwpexKHtXJUJNeqLjWUAOKmsnQHrnJlvsVYBOcwHIhhEHQTWzb2g5ATo6sNk4Dh8D9i
W7dTM1TN8RnNWO7fN4B93DC6rW3kW7nnZGzY/N7bADlBE4LvahZ/M7mSkyDNq2OzYNyqGKtJt7gJ
85SmmQaZSd1Z8mzpSmjnEePR9vxmQGlGB4jIQFc7kRI8x7fgQLgK7rLjoGn5HGNagOgmMae8V0Pg
wjDp3jY194VsMo4O0G/5H6RNdrSQtz/UB9Yd6zyfIRqS1iw8/sjSGeq+mqqd0k6QFe+ja9Ioo25l
W35HazO6SJmJxequnaTRmaZfzwZwXCCtd5PrEc1GIMHzqkO76TCbrDzhCsK2zrVDd6EhnXr2g8bV
GirkGCCMRZN0rfi273I/UlP8IjhkgoZFCbMeWRZqUmcYN7RdV3UQKTyAUGCbu5mn4UKpeKQNiGMu
K2tVKSsdh65IAeZZWz5yeE28U3IXoL/m5bjCWkbqLIuCsCjCHEK46q4L7jsW+s5ZAv/REI8vAYtz
LBExV2pU+L5YSt+HWgfyKe776IKM2oqRw5yPOlOyqEOsGuR44LgORn8cdfa30bbaipvBZFVKmJZA
nWXj/0i7ruW4dWX7RawimPnKNFkjyYp+YdmyxZwzv/4uaJ9jURD34Fqn/OIqVXFNA41Go8PqqI6E
aoAmtB6tJMgdIbN8L7XMjYrSheHAy1DzVpG50zKxlWKNmuKWHDPRzeRbkL3EvHZFni4wV5kSJtMY
SUCRyt/ifF2OHOP+Oe3zcYNYWiFTIkHcJ1CG8Cjakq2hGsuiqc70UL4qT7WVg46i5LWqcKRiXVs9
HY2xNqAVoXAO+/s+4N0mqzfzu1lgWYUwb6aosxbLBgIWZz6SLe08UzdUF0o7t3mUbhyzwLIKGRi5
KFUN4NL4u985obKJKg6xEO/6kBirMJZJ4vtUv6lBl8DnWmGU03Sd7dJt4hmcfBM9LOwrcWHJJSrw
wkSgBNsXpBpa0cSFXbZkl+vZrisNq6niQ1fwuITXhcOsKkOXFUJUtu57MCW/yAsF7vuDf/P2KKXj
mGsw53ixm554DZ+r+7WAY6ySVCSkL0oZZhyzHVOki4PgeuBRTa1bpAUKY5HUujD8IQGKfEYd1TE8
J3AuUBnoSRZC7c7fZ3DpUV7gMRZJk6cpkDCpChqibaLZot2I2rV+H+1Er75K3fL+/1GouqopdOiS
jFFceGszN2I5BpWPccbwtdEBSQqrv6P1aQJmNlMSFBEFavTu51dM/IvKvAMz56GvRrME+Qo94tNk
0eeY4fhb4Qb07Sjd4QUx1jVGR1RIAp32J24JzAqJJLmaYe3bp6Q9i+qtxsuV/Iu+vGMwvkzdkVQt
J2CIN9JGQ49i6Ci7xpNhtuhcs79vinzTl3c8ZuvUKkInN7J+tnYzuPkvRAC+1QfdVr7RQQIVhvy2
3F4SrozMro2iPmqhiicTOZsmqIhyL8HMwNYtM0dBdYjp8MZBr141oKD678YxlmwgSlCWOgBF7RCX
+4b3SudKxNiSEYxycxFOeASis3TGrGmBduRQmu3a6k/5huy+4B0uBGKsiuIb+ay32LVMc0j42ICE
+DLAarxOWyAwdkQkhTDUJSSaJgQGjD2GnNrjNn4sX8kr7dsOuP0X3EVk3Jw2awy5bEXsEiaE0Obc
5Ji/tTNP1lblLOC6fLpIA4MaHU3HgKXRlBmiCrD5RdnDObAooSa4oZ4My9wjCcVtxVh1FU0VAVdR
p6CMDpa9n3fJkKDoYRId0mRO0ZpOIzt+eMfZulW/Z4HEKGM8iKGv+UDSvk82fQ6FjoYn2Lynpcn8
TsxVq7iAY3SxhItFtCxu7CCYPa1ptkOIqcVh+sQRi1q+T+7IAofRyLzM/STRIVZBUA6an9FoTCz1
Jr7K7gov8KaMdwR468ioSFR2SSs0FDBDDQntn20P/rGdtnS6ae5i/GO5uSwjZynZtoig7pV+HoGo
KBl4L38LERoxjNvLIKvG8H0dP/VFlCVRhg4gfXnuzDP3Zbl+KS8A6EYu/EZRmCGGAIDctEBW61LS
Q+UOdYab3E083qVMt/2CWrBB5bJHo2wzAU3QE+SgTrOIcgnj2c/OfXeudMO5vHqfZwnTC3MhHV3e
hXR+H/ShH6QNemWfBjrKyA1Da1c/Yn62YiEZ5vYuqEv3qhPucjveC0544pGZr1vKxW9gbEnSz4qg
gyLHlomloN+EVq6HPyX4PN/pIONha0YcsdefiAtIxqi0Yk76vsUpjwNXPdM3Yv4tdDCjvEVcp/2B
m+/Ez2fTE/Z5b0Fchk5GNDSydDZVJmByc5k1diTuxvFBL0+9shtnzFDBDDNRtIqI88DiATKbO456
kpsdAFVQxM8D4ldCYY1yZOmSboXDjzHa17HqXlap9bCn+S4ms519mWM2ZgbUwR4QtUhcyrRE6eci
MB5Y6j5163vUlXJg6VcvLS6zo8j6ZLkcA7Vudlr1HXXhAS+7RJfrEgR7NQRmYwQpXc7i2dA3Y+Bx
Vo4nA3MnpPUYZAocB/hdvmpphi1jkKnp+ihmepH38gPeO7Z+zXtk0Z99SSzmYphDX1bGDCagDUIP
9fy7IideX3We1o9eJMacnBNHSLZkW4gbM1fBrm6b6s+umK1O+RWND5dXkofBlGYqBUkrJQVGZT5p
wYum/KrT0b6MwdEGts1CNEpExQ1gaKbWgSM9VJyh7rnEOFRv2d3RRUxlNUUJvSNs1X4+SYMZ9Bg1
I+5B/mMl7nzITv0WU9BhqSg7zkSfNOXAcRfWlGIJy9x6ejZIUySEsFVkR/rHqfG0DsspvSK3/4WF
XEJRx2VxBSlDE2hjCFsswekpyXOTcMzgmjYsARgzaKYD2g9MyKJWN6qEGPT4PRgT57I68PaJ/oiF
FATF+pJKF2xA7RfRvQxNWGaGVKow7y4jrWZ4lvLQn7KAMvpyHFIClQj0N6oQ+pARvqcorqi5Q5fW
tHyJxdi8LEIUS4yBBW4mVw3kW7/1Oduz+nhZYjBmz2x9TPygGK2T79qdAl5dDAhPH0ZXtYOn0ga5
7hds0BKRMXlEC2sUbgMxLG+q1DXnm3zk7BJH6dhkVZlGgRL70Ae93c140NYoC+QNceetHJudarNK
1MI3zaYxYZSgR3tMfEVSDEk48RhbYM7ihQB5cjGGoalSsANXOK1TmdoBjJ48d1bU8wYcc/TuzWdc
6Lhm9CSMROzQhB7GJNlMGa+rhycIYxXUuDGQhwBCJKAVsy7669ivD5kptRxTyrEMbG6qGSJZSgQA
oW3DNRSyjRqMSeump1EYNxzTwMNiTEOpyFKWUyukbMJfIBG6UVD6Du5mAzlZ0cpPwp18N2x5PT3r
S6nivsP9JGKM/EeDhM7asYmoBfcbHYOdrlpZd3seEd76jfQHhH1NCrmap0GLZQyawI3kvSAQS4AO
5rlT6XdfWsd3MMaBmMI8meUAEkUPtLoj9YoYpaePz8EvCaWu5vWrFlgN74m+rvPvoMzRQp1ZGXZU
wiT1j5kseRXo6TiCrUUBdDw//rNV7PuyDmstMzoIZgZOeaTBSt8JNsEu/BHeqnbs8so71hXyHY85
ZU01ZIOYAK/q8s7VBnM4m6ib2/vgr90Eof98Wb5VTZRNnaDF0VQQ8fqoiUKA8bgVGh3tpJGPQoZO
PRLsx+Tvq+bxbF4uI/0dC/M0qDNqSOgFkhMHfKFvM3PIrbgjm+gu3PJTA6tyiaj8E01dQUaJOWFq
O5cYToqXQamf0za00nyfhTyfb32v/oCwnnnX1L6OmiZ4tONsDXFiZQLmHJVWm0jOF7bpXRy2odKP
m6LyayClYW5V3bltkBkrbi+DrB+nd3GY4zTNcSvNAUBC/TaTHiRuTTz9wGfX/B2AcVzDXJPT/u2h
u/dRymsr9vBbcMdbUlt+CCK1vx8e9qZ174DMYYoDEzpJAwjKjQg0dHZjlnxsaYhGTR7NS1XwAba8
+AxH99ihlKOZzyJJMfdSVA+mehuHnqG9/G9bxVxbQxVOceJTwQbBiuJfUj/ZlxFWg0z6QuUYR7YX
47YbJFgG+dyBz49sfefFxKRD1Co5ETe3xtM9xqU1BAXTahWgNYS09pz4szV1w1/3nzH6wFiFKtYI
6JeAEkb3SgdahPs23F5eN44gnwzq1GEEpYmd0eOjHD7n2rfL3+coF9tEKUkGhhmq+L6Kkbvp+FAk
sa0rPG40nhSMKfD1SPX1CQuVq7ElZbemzykuWPfEMRwAlXd0kiB7rwqVXqrDDIT2CYPnaR9VsRGv
1dFVLGJr3rRVrgTOI2bVXANMxoUgSuhk/ngHIVqEafdNgGhRiBhxuc3Ds2jeFxWn8IQDwz5kprie
k4zSu7XVkyzs0wAPjORo8EqRV7foXRr2KRMW8pQSDdIM4w95TqyqMK3LqrZuAhYQjBakQ6gLikEh
9tWrtqeZpN7KnqonSv7uX/HSqKsO6wKOuR5KpRNLocXCyV3uFu2LZt4OU+H41Y00PFwWjbd49O8L
dwSU9nVRJpAsr25m/ZvM8+JWT+lCFPr35fejIZsz9OzabfNElHNcXCvm3WUReBDMFQA+5qxOaqyW
NG+b8jjF9/FXIo/6QgrmCpiVSm6aUUDhWXGNJ2VvXhV/3UxLLfICgrH7TZQFY1dhofpE96Kq9YKI
N8GAp1bMscdTMomqAQtVhYbXl5I3I3duzVFsVca8VTXjx+WNWY3nL2Riy+mSJBm6roNM4U5+8Te0
SitDYaVdHKWnfzoc9R1/Yg5HH9h6Os1Mqzikh9UQ3CLvrLG4zXNOKSfHtLEldd0gF03sA6OrUC0a
dddVGpxkzJ6QEP2+vIrr4mCCmmgoeJfojO5FIagCjAAPhrbfVJJqJcNGK2qehVvXjXcURv0EdY5h
RoEif0t30YzsywxqX8GunNGVnGryit1Mk5bXvAjA+v1HJ5b+Rz5GKzUZ87aFAsiS7+YhwpK5F+dW
ZnfPwslvXN+qniOPl/OhH/3kgL+Dss0KfpHJ0UxBu6Le1JqM/yjZKRcLVDyMOoYGy5M9GNVOK3nz
xTnbyTYt1L0/ikaFQxjEcPar3CrFzOp4+bt1s/5nUdk2hUT3kUCn29lW+147yBHHa+FJwdxQs1yF
gUADDqV6K6sbY3yUe/ey3v+L9XiXgbmawBePrlofGElqJT+bVxqnrM+h14HVd2t8ax/Cbb7ns7Dx
lo6KvrixxKYK1ejt8hW+kx6jDEoeD+46AoIMmkF0w2SfRVNopKI6mEgn1KEz94Hd+SbH9VqtPUCH
/x8M5lJUKjHMAh0YAyhGslviNL+DE+12yF7CPa+/8F/8o3c0xkbFUx+WLUWbiTRZlYw+prJzC0F3
B23cSgFYouryWdYbe06nfTvnjlT6jxkGHFzWGd7KMlYs1tpOizPc03Wu2m02bAiqEf43CMZcKQHO
LEx/bZvzI5nRFM25WdZP1p+lZJ9NhMwYa1fi+2EigoD0IBn3cfr3w5PevI13FDZKKVSdphJsmHqe
awffxzQju0RBzxA6Qm1RCt7s5+WF46kky0TTpX095how412wLfa0GmbAtUK5FHObV9fGW0bGQDUT
SeSWtqRW6pNgeoZxNrlJd/qNz5fI+yJSbVxYiik2uzZuadvrTq8xOWk8lNvaHQqL2OREKfPk68tL
+Oa6XEJkbFMeddIQjUCMJvFJb0e0dZA7tM16c9xYhoH5juZ8HYzkRyi2G1kPN1MZbRqh2qW64Bid
6cma6vidajWBdBiV6NCAUxwUcs7l37laJKPLmLQnobdal9kcjJ7XKUig4B5VrnEzRlZ5XYIyLv/Z
eF2HmjHJadDvvONRn6321yxhmQ0Jxrk3+gHHv2j8k99jqqffukjV/NaDwlGr2osK8ZQUIFQfR86T
elXfFhIzOzOJCESZCqCrqbPM/JTGTz334uCBMEZdaKS5imaAEP8Uaj8mFa2Vwu3lvVs1oQtBGFM+
pn6G6BAwxuR7PHgZKPUvA6xfFgsExkgbWhUUA31MKZtKw4xQjFGz5Rt6NxnobORPZln19RZ4jMUW
p2H24xnKmKLrKvd6cKejLJ7LWkg4OOxrBz02ZtJRFWif8p30UOwRKbxT3OpesF/kjQpvD8R4nWGF
e6g+b1U528Y+esicZsFEwSOfnH0kV7uJN5do3VN/X0j20VOrAkkDUMNDwOJHcks7KsQBExFbt/9R
eZETnHnRA56usL1EUhAHUZLAWybnf7irsZbSuXNmFxeky3uLrC8iGvINXVPx3mVuxS42QkJqpJxa
0byToxIBv/rhsvavH+F3COnjnUEKTSqzFBWLBhI+wWtYHgxegTBPCubqC8wxD0wNUuhq7oLcYtuY
gfsVKf4ky1jeDJBn1pFkACKIx+u6rN02xGC4mtdJ9nl6OHVTFkk5ZkMmNJ8IRYvY6ACGDCfGXL29
YquHGTO+WssEe55m1Q+TE7/Ri/81QS0Fp3NbRdB1SArL1GFMZdzMKt4fsXAKtOtq5Nzm1Fp/uswX
32fsoE7MMY1NfL9IE0cKdyHm+WEZYyF0Lu/W+nW8QGIsYI1XVGeC0woUTOnRPFe31X4+0EnJYmcP
Du1i+FqZ/2L1WGs4BWFbdwakI+N4ygTQuQyTk4iaq0k8VstVhccERox5RzxbZ/vl+iDI45GeqaIF
TddhJtvL67f6fdDfYiIbAvQA+nhm/Wpu8nlAGisj3xtEzHufZ73XfeMFBHOzo5pRz42ogFk4/TPd
Nn3sMR2YMkJMWy7tDc1lf9K8BRpzx7eZVBidBoHSI1xIK9lrO3kTg/Dmi0iKbEiyiWYxtnA5KyS1
rFRsTX70N+qh377QudXSlhfa/JcF1A1iyPA3JbbYsZArgrnuEIlSZEu/A9dEh2v0i3Y7B38/BJBa
BhC3/ReMMeJJ7ZNOyLBbuSpZVZ1bHRmtauBVMlED8Hmb3mFYQ64WSKD1kEnuiDVrN3X0oxQOap3a
QnlryLxiOvqrP8GBWkdVMHvQVNlaHFEMQJUlVnQJJze0aZ5TvP6HadzcEY7xW9+wdzS2KEcVRyHK
0CcM/hhtj4eCrd/q3+nURslCa87dF07wAoy5R0ZlUn1TLxFcF9BndCV2r5e/v+r6Lb7PKAS1PyWi
9/9oH6WOocv2/6COWb0yTErJhdAOxhoxhrydia4lExQPrFxkn/zArLBNdq/sdDsEMYj4Igsu5Q3k
sXWsGUBDRI5SkjRDAV/WRwOYdJEc9DLE0/IDGg9IxotWcQDYcCxGv6p+WgOAnPPdoFmonsIBFka0
Pc+27BqP5YkXs1pzxBYysb5eIHXpMAmALOQ7TXmclMCKeTyya9u1xGDUwvRVFMFHwPCr2iH1nYxq
zjnuHTHl6DdPGMZSmATTFDDTFv5YcVXJh7H4pfGm5q5vEZqaQcsuySJbeGNKBSnGiMalUk+TDjpP
B9aMnSG+f59Zq8kY2zidER2qBJBhlpoVTmepH6xGP8VoAYl4vCKrT4slILNmqt/MpU6jN9FrvgMb
5eO8pZ2qWmfT2ngQwtiXbQRvAenfF9EircowwsaHgEryW5mv4uj35e+vZXCW8jBeSl1pRt50kKc2
7lPjd61OTtbvib5rv5INXSIxzgpcoVLIBEgiSrlVk9um6u1O/HlZnNVa9SUK46TkKPLqogkoqjW4
5Eitao/Y0QDCFJ59Ww0cLbEYVzwQu3maqXLH2suobcxsm+I6KmQnlDcp3hyh01QtJ2K0Gi9YgjJW
tRRKpaw6CNg6g+s/NAlab2VnqKwC/U50XNh4FTnCc21pAmKJ/6M6snHmvNK0JC2APgfGbZw3O6Lp
HAnXrdKfI81W6LRyGOdjj1XN5cDKZC/WSjuWv3H0hKP3bFg5xzDjMmqAopzSIyGOf6PYcJe2/q95
M73oKvrGZHQ/8ceErVt3A96ShMl8oOz7eKAjUyhLQ6BKI+yb8DUG8UKuo1xf4BzsdcPxB4cto8mb
HG3UNCPQG98T4WSo3zkrSE0r6/gZyL7+RxC2gAa9Y2BTIQAYwFvR7upvdIITncyc30RcvfsXu/uO
xhj6qJThKulAo2w0lLolSywBz/nO6Y50Qjg370AN+SXxGEMfDKWkjzMAZQCOTmMVqE8FIO1eJid+
Noy3X4yhV3M9wh1GBSx7VFc8yjUvMrGaGl3uGGPr5/G/KiGBrEJ0q313Io+GI+5MTP1t7eZcbjRk
la3LirJ+0t53jrH7rdlEUyhDsGlEs7Gli2W6MzRd32Zm0JiWhOh6ZhtpJvJybqu+gaqpsm4opgHC
1o8nbRD6KfN9A3FvWbPUlNj14PXTVjCvhOQqyhLOTb0aLzHANKrTd6tmsoPl6rEoI0Ta8TapHGmP
/AW1KMm97uqb6TiklLYG/AE8j5SnN4yUs6ynoOLF8jbalU6ejeHl8vataw1RZVEjqKoAQc3HZey7
Ou8VEcvYuFHujo58VH+GOOrSuTVwFlpbeRy2X3y1YD4ftZGGikgagxsPY5zpNWLTlBSk/jWcUHUU
oF+6caqd/2R4oWteiweV88Jc1VbJRCW/qILglw3fxaAcLzH2i25iWNmlEdmNET3I2i8M/tmr08CB
W7/OF3iMD5F38fyfMkQbOtNsFVt4rGxqSqPd9CR65AGupuOfRUd55NV3r960Cp5nb0EWvNA+7uwQ
dWmIhm2sMHmVMHhR6i1d5ZR8rF53CwxGvjoxY1OnGCMOYa1utam1q2Ez8wYzrUYG8Mr8IwyjLpGk
dIFUAYhO+KO0noJNNuEV9cojrle+fh29o7FxCC2c64G0QIu1rXnud7EDIjEMYtxpiTeCLP5rWYaF
fCzvRKGVUz5Sv08qryQ8bEuPc85XDclCJOaG1aZGVjtqLsezTjAjyaIEgGjQdtrUUc7FHR3OEP41
zT9iYkupmFu2L6SYDPT9lu5AFRCAZXO4oqRsiU1uil3TOPGeVybLk5O5aKshEouGbp2K5wGm3UrP
lxeSc6p05pYth7ESxwTfF2KvS7x8dvuGF3RbC8Uul425U8txzIrwn2WTUqvZCFc9QvLJ8/+jB2TV
zVNMDRzaoB43JOYAF0atmmmO+yU+iq/Gnhx6K/yZ7GS7O4tbXoHdv5yrdzTmFIuR2UiZQbX8ppZw
gergsE3s2p0h5V0NXiFerJl+8JOb9y4eO6p1ItIoZOgNQrs7HXKbbGiaN95/KSUJN+S/y8iObO3R
qQ9uJuAMtlZ7tA/O2MnfR1ssLGFDC9J4bte6Gr4DMsfZjEzM8aF+QanvVNExxb0Yc0wGD4I5vNVs
kNrosVl+8i1qz6H56JOvVL0t1405rXOpTKFY09MU3ev1bcrr8ly3Bu/LxJzWRo41UYiQncbYllQ9
k+rXZWuwql/IMCkowYWfyWaBWiKbfabCn4gx2JscIsR4w63IJeTiwTAGQUgzM5Noc/G0pyzk0K23
agWeGq+u1kIaxmNIRtDmvPVmaKgXkATxFKY+R6noL/10IA1dgbdJkAHSmQ1XhzroO5Ag22VcEg99
KKgpixJzH4SN5kpRmXHc9lUlXuAxCmAWel2PChQg1G4x2sLq68mSWl6qbnV/FijM/hi1mfYJ7Z2p
FMQkE6n8nvatK2bDbsYFoaJVNemyrRrwGh95uMyGtX6rVXENXBF6UaKKpXaj63bD8yTXw24L+Zhb
Qp5HI/ED4PRecUWrZUq32mEqMNJoPMO2/s4y6exX1TAk8IB/dFtVkghhTmuhZ8NwcxKChquwyjh7
DefcbsH5lUmzDcJkJ9YRwtH1jam12zSXzrI/bsuBS2G/ekMufg+jsXEf532hQnZ69jCTZieeDVTt
SFbo+txxlqsncAHGqOuIBJweUnvi9/eSfhwIx19fVZjF9xlFbecmkrIS3++9eocBSNvBEzY1v+yJ
KsSnY77AYRXTGCOhCSnOk1TZwYFYoRNt2j1mt/av5mlw0m24jzEO3rd5/aXrTwVTkWUZuSk8axkF
kofCH4sIJka6MTbjLtqT2+JooMwqdocDj+1otf4J5dp/0Bj1KMSmTmMaJ9O+w6+mTHiz1R8wsus8
7ymjTrvhprXp4n1e3HdIRkkmdcbo5xAaOQZOb1rda46QErz52ME8gGM6bwcZZQIYhohOVK68q77p
Ql5Gg8q6LLOB9obFO9qVMW7JBqZgwzcEq5Z7AcSo0Gi2OUZiYmELSbEq7UrTwWErc6LRXGVhLFuv
G4ER0Sk4rZNK4MhtQGPYWlr6VmUROBrn/K0LpetIpcuqgaTtR+MGogFfDXHX2VoRWpE8WJ2OoL7+
cNkroXvAKogpouABtAyIV7FzmtoSNaGyBnch6V6qsLUSc2uar3HKWbzVyuMFDjuaidRpXxJazmPc
5ygaMZ/wMLfHR8ocE7i+U7rNsb5KfIvWq8QuX0XWrNkSn1nNMO8yuaTNIMqm32GI6Vbd0AHKvBjc
Oowh6jrcPISrGJWfxQSFERlg9LPqJfv6MNFE/oHnfa3esrCZf3AYjU99XQwJJS76bxA8uAkw5grx
78OXRAKNOJFRASZBrI96qKF8KZvoypHIkdrnUTvr/s4IdlP5rM6+HXE9pNWnn7lAZA4aNgp/1YHY
uJOr/UC+eOfnFiqxHdVOvlU/xdvLZ4ALSHd1kVo1W70YVQr4NrvJ83e4EXpwDvuUsH9r/pLvLgOu
Xd0m4qf4h/AimngYPLEQI930oSVTup/M3hXDancZYvWyMZERVlHQjhc7W9BL46mS2gvU+Cqv9JhR
kz/eNp7oVV73mPCHoa0ZLNRoaaaMeSyKxDIBa3NUyKIRtuA56GtQ12B8iN0N6AqZN9qZ1i6Xo4Wg
+y+OoGtO1wLWpLfQYvNSneSjaAJW7cCSqtnNKfw2Xc92tZtC0FBxbzXqE3yymO9imowlEZoxbNUg
At435E4eUqewTRdtjukbxTIfcFVZFnjM811Sak2MCOSrki1qxGwz5o1qXL3ZkAOEzcK5AhTjJfRG
WYldqsNLOKNXrj1SGtTohDZ4c2McMA/Bvbxlq4qCcL5BRBxkcN1/3LFOGVJUZZu4cwowk12T5pj2
nHAiD4Iu6kIpYswOijIR2o8BfaKtoWPOlpKusJW6mq3L0qz5ryZqqZAXwSPVZMve/M4vg7A0aDHf
j1kJLTF6EKXfovHS5vfE5FzXazkYnC4dfIyaidwYOyFAULW2ajBR4i0XIh+7kyxa/vP03DjCJvPS
EzgZi2/dgVfhsLKeH2CZ9RzhOKCMHrCdPhxlsdlNxgyGt5LjJqxp4gcc+jsW+zZmPhjtU+C0jm41
eD+2W8XSNzPK0iIQAF/eOZ5QzGWt6eWIvgeApdqrGd7F9TEdbi5DrFWGfBCIMfVqGlelRvcr3tFc
dbSXdnS62MT1PHjCMJemJhFVD+DBgcXCCYdfJL0ysi1HmBXTJ4sENzMI7SX10xBFTUv7aJzi9h9G
UBAXG8/JpvHiH5So2cisr7zPAKjg+tJQrqiwtjbomjiI5bSl5PnlrtuMKNwvXkZb8qYd3tTuZflW
fGGgGchD4DFIDNbT6REpHWoTlj2skLdVr1HvYLfdMTDuLuOsbtUCh9mqQI2NIRiBk0/CWepUW/WN
TZ3xbOBaeEQWkS5FAlNDVbvJ2Fk/RGQtLtGbnj9peN8SUPr2rYWWm8ohEwYqjHjOC87Ai3CtXFiA
Ra22pmL+LkzjxzOsjBHeM60Cbyo/1LJsTWiEubyAqxu1QGCskVhqagGGOtyFoQ/q7sRS/N4p/aMZ
cpKyqzu1AKJ/X5ijcJ7aPjUBlHXxcy3p20Grt9OQbC7Lw4NhDBFK3CtlbgDTtrvE/y0nWyHkje3m
YTCGyPBRHBnQXWmyvd5IVlZte7AHfEEQmeB6UomKVD3jSHcmweRQX8LGkFch3DSjZyivlyHWrwjw
GyPcJ6MrgJ0H3upGHM8NMKiznoBosn0sCzwge/BMlBuTx9Sx8qLD3f4Ox+xN0RsmnseAC8bzUPzu
a8NN0kciKFYufAtMwRprnkexeoAWkMxWlWHSCGYMSARTPcNvCzz/8+ErW7UAYYyQmfXZPBUA0fJf
TfhbM4ktZ417ebN4kjD6ICfaXGQCQUA0BdNZgynQIJf83wRhy9swAHzIQ11EIXZ/H2U/o+R7qzx+
QQxMNzE1yRBFjY0zj80oC3INMfTyOTWex+oL/JuoqkFoAFFsXZdZjhZRl5pmqHA49cwbQ0/teGni
1Ztb10AAQ3RYZTbQ2SJarBcZAJSNtJ9cxQU35Y28wfBKMDenG17MYP2QLvAYC00SM0EjNbTLOBGP
ovVWdNQ3GOPqpF+ZCIOHpYzoBB4TqENktMz00XOMZFFrj1Nup2hU7x8L8z5N/j4gt4RhK17bORLS
WAOMIj2n4XM1PipDxFHmtVAEQDRQbYp4SkhsaGCSSJbONV4T4TG+o2SBgh0h6z08oZXLQ5CRc0DX
rBshGKRjmgRqx7oIehGrYxfh5Yfw+kbf9tvOy6/+H73Na4aAEBT+I1Gj04Tex4tUTeT/3HDKiU5m
yL3opj/0tryhHTvI8N1z81ASvsg80+UlIv374uqujVSe5lKl3FFUA8ctBvegSA1RCGSieMXQ1Fh+
BtM1nRjIVYIX7yNY2glGLeZYxjI4+NNOnX8q4TWYpJ0gze2q4XlY67v2Dkfv+oVsQ2EoWT5rNLYT
HJpNjWAmcfll7WsuAwICf6Rirj6zxUxzuYdUxuTKmNshCXaPiRCXbesqiER10MBMe6TyPsqSlHNo
ih1iYY24IYrdSJGltRw3bvUVRjREGhDlIDAUjEs65KLvd1lOX2H/jLXt9xjNjScl7528aviWSIwm
6Jkvt0gDtshmKZk7HinVn4myCG9yhrt6wwulrJ4rHa8jXUHE7VOPsTyXotQ1RYtJ8NuhOgU8psfV
3UHyAV3UyBEgmPhxd3pTHJoomvDiSxREn7D7sag4fpp/oYZcJgsgxh2RhyyffHnEmwhpP0dyU6/e
6t8x/woDnQOHez+trRsdaQGVQ+5PZu2RWU3DlBbzW9BQ2Ue6VWE+YGSDRKKym2NrSwfMHLIvazoP
k7FICZliVcqBWYyCFXdWXNcchFXtW4rF6LlcgERijgHh31eTRcmh/d10LSFF5X1xYpm8hGOUvYs0
M0h1aIekzEex8Y/dlJ+6LODEaXgLx5i7SZuVPKabpZs/1Ohx5HJq8wAYQ0fGyZDnDADyNyIdqx8K
JRrcKE42eUPqUaeF38dAv8leGcu1Y0+WEnRIBmPt+nZTTXtJePErt5Y5nuva+V2iMMfK6NVACWKg
tF23nQrtLmxA2DPo3l+rNm0zhu8l0uEWKrNDTZoaozbD3UvSdGtowUFoi93/BsHsUZBVWt6rCGao
+ks8ncue4yKv3KkfRGD2wwjAaEtA04kyUHGPpLVF4pNev0TCs95HzozIE49jb8Vp+IDI7E2D01NN
VKI4QL2RO/c3sbE1zNDKswAzs9zL67cWDfoARxdg4TRExkTMLADcYOMqRyyy+d0fMMHe87u30VjC
zjz2PPrjNYu0RGXzvmaU9bOYA7X1RMy/vqZd4apbYRDYHsk8bmph5VR9gGP8zBmmguCpgP5fqbCy
bK/GM8ZyeX30cHk1V3EQUsXZwpvq8wTbMCoGqYIHFlWJBYYoJBZyy2xr2yifLiOtvQh0YwHFXBtx
G4pplgOqs0PJou6L78i3Ojr81H14ELe8OYBcQOYSicZEr0kKwMYlXmN1m9gxdgHm5hZOch62X7gW
P8jHXiI9WvnzGnB6mnmNVB0w6Nm5vIarJ22xhIx5KltzQCAPEKLmBaS3RfkmmJ/aaJdluQXOpc1l
uJXr5INEjKmKchG8uDSdltY7NXiWB859SE0Rc3V8+D5jqvyZMkDSDWpH06rU69jcdv5+aktL4DXB
rJ/fxdIxRmoQs3LMGmBpJ20jueoh9BTZKl1og5cWNi8Ev5a2/iAbY6XkzNeNIsbaIYOMHoDckUH6
4R97O7qj1A75RucFk3n6zhZ+K70x9CIVMXgQ9/G1Bu4AwVVPOZ2XnnkIJ/AsMWf/2Arwsq5FTFsB
oHSineOJW6uu5MZehH5T5aWM8EjtN4kTODx+Kt5uyowtaUVjUKYByPK53E3/R9qVLceNI9svYgRX
kHzlVotU2mXL/cJobyTBfV++/h7IPS4KYhf6yjMR8+KYOkogkUgmMs+5KTFfkV11nwwoEUgHERo7
VRfclH/mVSNdoSn7So2nq5ZeleEpNQQnQQTBxQ6T5raRs/JF1pxiFGPMYpcPPy+fZqF/cNGjGMZR
TZhLjm75CV09fuwVnytfw6tkt7MiR7Ru29HK0iC8B/JDMDa/vajJVMfqHKFyQZShdFS5ah0j767B
GePbfXtqEi0wPqTfhIN3RuUOejVMlbbMQAUrltcdyBFfr3s25Mo6Nwym5AyWTWEzBbuP3/vIGZU7
7rWddb2kA9WeHkFWujQnSftsl7e2fjLaa7xjGn3vqMX+8pZu5npnW/mkZOogvFUXQKWH4bDsWf0E
/cEfqoKu15T/ylSkwaByDRzt1rpH0z+KeZ2jNCh54byJ26EFi0m402335lTlBYq8TP6UibSkp3AP
7k4/CkQydlvTim9M45KEeRjiabCZuxyZIAyT/dbvyofcp5jYal/MHVoEDqkHpivtrhQF0O1j/9tr
CHfsQzK0kdzA0CGwv1lHdi3RgM3XMsmLaQLpleQZ3y/7jAiTiwJjJ0ltLcHgkA32ZadS/17lQhp1
0RZyqUNnE6moc6CMR1a1LHfFHo2REP4Sd0RutZK82UIuzkiZhU4uFblyfJ1+WjCJZAeZl9SO5emP
6rfFt67m/Xgl5ORjXnjhyBMu0LR5ZXWEhbcBkKlPb9ksffFJRzdmv28FzECiXePiS6VD70lmDysV
fVC1u6j15vrzHzkGPwDap7pdUrZllnRXzjtjOZTL/5/T+bU6SjQb/31XpQ+nvICsMZ64pvxWT3em
flVl/mUrtlMDlMP+h8GdKaL12Zz1wGBZP45xQL4bOE+MPmm+mkSv0duX6gqOO05p19Gh0AEHYqOA
STWjTOpXPmvt6PAgVQoivtA87mBNWteMobbA674xWb12F3rKTXIYUesD14FgMdlavXPxlXHcyQJp
8kDnDMaZzUsb7qVid3mz2P///e+j05K92oA8hFs8kGzRcuzZ2y1FxXxAPi69LDT1dPr3Ipww3Tyv
2hmMWzmt7ceYtOwN9zh+0rxlPxTHyZ38Mhj3yVdKBWv3Lzt1xuMWz9DquNdn4NUgH0UNswoYGV/S
M0hMUws/d7c364zHxSNFNTOpy7CYtHRs1kJaBfkOpcwvk7v81AM2dC/iwmL7c2n/uKg02/Wi6hNM
TI0Xs/IsjTqjdX/ZR7ZaxBE0ftvFxyXwkup49IBdjI7PvGJy3uULeyhCnDWdy2ACg/iRdLU3l0JJ
YRDIZnZpPO1rUJekauL9GQyX4KhTkShtDZNU9Slp76a2RL1F4H8Cd+DltLSp7/AfYCiJdChpc4j6
TlCm31otG6+gmgXGUWLxkx3pnOhlaqM5dZoe6/FWSVWHjofLS7VZ7luDcGsVjVqcpx1eq1kTfZih
jDPs5ds+MHZy0DiMsTV8ENEkigzjkkI01U2tqgFTjsEOIkfXijR7U9oLbNvaorVp7N9Xlcy5Q910
agGjjDed/Vg0gsco0e8zM1e/b+TQuU4ofn+2b4z0vm0ESQmLKPzxX//9XEQN22ioowq/n+d6dZtO
IXF1YyS2G8d5mbhjKatf40FBi74VE2GKKdokLr5mWRYtUgR08pd6LG/MAJHPk3zixZ/gG572DPpM
77IziiC5EFuNZmrKCzNYPlTWPUirtUmwpltUz+Z6UbmYCnVok87ocMN7v37fXMu+8ZnePpSu8TC+
YNI1v+tOBYYXRR9CrzzE7zbTQmcNWiwt9sX+1lmsaVDtiXWFaLfsQ4iNM/XP4W78O3azQPLBbFeC
sKAMceTkKxsluuDy2m7GebSC//4DuIMO2svQTlkX869Gh3JnXZcH1Nb/S/1ocyPxSov3YLTI4uH0
rbFFWcxM9xs5U+82180To3BHU8DsJQdQG3kg75gc++4Dk/mmvULlzru1TL3SmkmHDPtaVT/TWOA7
IqvYv6/Ou912TaYUaedG3cOs3WTkKicCiM18d20Dd+YHEtozZhLw4OxkUJo39uXJdttXqQ9fdqIg
+Sxwi60c0cYHnALNXsMy383/jGSc6YK+CpZgzzeKk0HrFpIpujN6TDIl8epAdtLYMb8LkDfD5wqZ
c8iqp83UzEAGW/ghuapuDdkpXeJJz+11j2rEjFY9kbWbW7jC5B1zhgCZbb1ixgeyk30FijSdDGK4
9gWCKijkesWOiAiWt9cYUxi6ieFJzKG/dRxaR0kYttjUQf9udZ8i86bu9aDuFafLZ0EMZQ7yLs7Y
v7H4MSddt0accxw9M1z2hbU89YP2txJZx2wxfl7ewe0NPENxIa3CKJBGS5gVWV6d3CkiiZCtYVB0
nJ0BOA9pU9JDffU1ZI0+G6QdEkwlKw4K7zfZZ/mWkVdaV5hIzh2W9IsvpM2PjPVfwPmLVBQDqBcR
teXd4GV3mkcD+2G6pzfNMb5XHy6vpxCNLfgqwDST0tOc+Ym+g4KIR2/jcl9hNFTxm11SHUV30mZ+
sVpeLp5h8/A6xAbxeindq4Xm6J0elHPrLPJwsELT0RV7JzBR5J5cfLM7SdGkBZj0Wj02Qet3h/I+
9lBA3mefdUxfgc46guK2aGBo++CfXYkd0dXSlkYZZ0qCpW08Yjj936wQGXv693J05Nvqk4bBlFRx
U1G8YR566TRyGQ2efo0pYkssNda1lIGaQJb2dRQdF6rv1Vi+J8PgNimibtje5cYziLcFPW2iQ8rF
HlC2LXrEztDSvdAe3a6C37+8oYosv13YoQDPe6Pi9wtozWD0t1GmwxSxQr3gatwwBE3V6BqBnB2U
qfnnjnoqBz1nHa/VrBzqSHJkXcRotmELIDR0cBOMw2L09a0telg2KYa1cRe292E/OFT/0laPvSE6
BBte8QaHOwSNHTVdHWOwEbk7qyNEPtSPLDBdnugNPPGvj3j/G0DO+6ekWZYpAiCq8I3DylrNV/W7
9QTMHMJouWd/gQLh8OXyYd84c2AlRyUSm2VZ7+gtzbbsKYS/UKSO7hXraaquFirwPgEE/yab13mz
NBT3OXq+3SgMd4sJAoRE2J6y6RlnU/inWJkYgy6x7tP48GI60gsuAnwLdeA+9dCIqvlg/fWXx8vL
t5ULrtePf4Ulixn2DfqN3CnAfDuem4e99cTkOlgNvL1aBNu1ecBWNnJ3XVKZQ4nWbxRnMt1pE22n
9uHhskmiZeQuuLDoI4k0sKghidNmX236WbGvNVEtksU0Luq+WTjuHCN9JprJYNjoD+g3QEmDAp2Y
kka0Ytw5HmmR2DLzvvQTe0hjd0roNZhEtZwFLJyFK3wUYXvw3jJMfmDUCDLOfBc0lOhtdEkhHylK
B8lQdtfvJF9qnaaCxqF57PCsHXzgswqrecbk7jBZziOUllkOlLwsKnL0dvIuu8XWt+kbCLahq9tZ
be0mVl6HUt3JU9nH8TG7Yo1ExU60hJsRQwUlBsEbBgZUOd9oWipXdYgYnzeNt1DsWQPNQGtyLpsk
guFcY66yZAgzHCZMnTjq8KU3cq+ltQBlO0SsrOECux33DaUSrGGvMekelQQ3DPoAlNNIGSPvA4U7
jL2eF49zBSOUM2oaaHFY2h2tGmcedkVniYxif/Q7J4f6A1SQ0DYn8w0hixaRrFSxdhE0XjMnR58t
PgVdydce9EdLA2+l6sjO6Ag7r7c37QzMhScb8/S9xa5JRQGdKEn9CkNImqhvQ4TCeSCo4horMYDS
DovThc9FTBy1EZT1NyPtag05/wvrDsV2wrIl8Ef1NznaRXV0DvWiQaTNELjC4RwwV7pkxMQaOmt6
TAujmbKVBA23Im/gfC435r5ZWJBNyHSrkeEwVknuLM10UOvMG7tYZNLWZxi8/OwGXDQC9aPayTIQ
l1vIe4KRKvJNH5rrjPL8PzwsCfxB5zLo1uyaeFGxVdJePrJ7pLrtFFRgir3eOzW46qlfgBNldzlA
CRxE5z7etQgJGwit4SB6G9SYbUCRySg7r5kFQAIP0VkyvIrtWV8sUvh6STbfSnplmQ+XDRH9Ppe2
KImSdpg4wSMqiMvC4nmany8DMAe7EI50LirEsV0bvQKAdvprlCVHH74ozXXfvcjL53IWPOGLrOGC
Q4+aRxgyyp90KRwDXRb5IBhPFCFwkWEy0SMwsrKboqN9fL6dbP/yeon8mQsJVhVlkxkDQCqfcgiu
Dld0+vsyxL/ce7+PqM4FhSwzFMzYAcMEuY7qL+iY0p308GtKUCxiIjKJiwg5gX+RGnCEHqXhWNiP
3SI4JlttNuuow4+NmnTSe8I+PrUek03NU3tKT+qhDeKf8afBt4LxSs0d7en7h1YSw3sWZsNUzP2+
PZ5kHlJ5oKDOmCI/hUwu2sFClGO0+xnDkK9FtQ/lk3gY+B8iFxCiUJ7w1QhE0/xZSO3JrOmzwKht
Hz9DcDGhVJEkqwUg8tmZ3Wif+4wivHPU3iG3rFvX9nJBhUkEyf59FebK1IDw2wLIUvbt6LYdfly2
aTten01iLrr6fSqFll2r+P2U4HFoDDR7dBT5EOqCVlmRHVx4qBBz0ggh1VX7a8W60UWtuNu5/mr7
ufAQZhiQtg0YAv2A1x6K7mhjxvK/jNtudYnjTJ0XjQsT8pxjuDyGMeS0BHrmEDfzrDvb1yOPkcTR
v7KT/XR5n/4lezhjcrGib2JpIOxAdZ4eu0ag7GWK9tjkSfH1K3H6sB2afsPxtAbJAFaXyASc1QVL
/mIky37RqSCbFDjF656unM9UJxqlLdbR1GPtmIc1Oaa6JWr22jQFw9iKjlcKGYSWb128yAtaxEmO
J1KVPGp2kzvoftmB4kJgzfbtcQbiW16qWZcxPII1Y62F0lfMrXjWtf44B6qXBrXsiB7ZBIbxbS+G
li56qQCPJJNDVPbtrtd+D8VhwafT5j6tDONCq2z2XWkrWEHbel6GT5Jo+E1kCBdX0YjX20XLDGkz
x9LvU/tvUn+5fIBEGMzGla8pSl2kPcOQkutG9jrlXhfN+QgdgP0NK4xFRzdmNQBDk0BanPuRH53g
bhbYdh2Mj1zhQUnU2yDaGi6uGlbfSCY7pznxGpRuoswWbL7QKi6yUoopzmEExHIb3WhBvwsP6l3t
Db600/f/4XFssxi18jYuui61XOG1CN42vKQ3ZonoSgPtBjXl2XbaaxLM+1TxLzvHdpa0wuRiRCtL
YYwhcNCXueEuNT28k7G+P9vTn9Cz65WghZ0tDOyLPtq3w/oZ2OK+0ooxSZV4wuKOrnTLevTtmwFc
o+WBNcqJeoU3L/sVGJeUKUWvZYQlE52R3lpq4iZleleH6h2VpINgRTc/b1ZYXMwYDdRaWuY1nSe7
0PhyDSuwXfOkak56LSMkJp72pf083WlfKhG5kMhlLS6gtBppjLEGeHZtNc4vER7t1GaufmvvCh9T
hJ132V7mIO++5lbmcuElieR5ajAn41q2L9l7K/UJkImC8ubQOkR+kib3zxC5YNMXzWBAowSI44ie
UTnrDyMdVS8f6+gqaRvEA9tOHDmimOSypr8+gq6DthnygYy85W2os+psXqCZg3Cq689DP/lhMwVy
FTljZ9zYoelNdXFF0yK4DLvtwWdYLjaMUYmqTccyLyv5rpXFnUX6o5nQ65TIgofBf4kJZywuJnRW
OFBdgomfpH35CUvJOtUsL71G+zE01PSA/Ifot+1Hv0H5qg2UuDW1sgHatvpjYac/Gl0+jPMPMkzu
WBU7o5h2kymK8du3yBmVCwxlFfdpXeAZu5OOg3agsSAabF++59/ngkGtE0LVAdu2yNn3MJvubbk9
RpVRCu4qkR3cuVdrzYRsAFavju5H5XsWUwHAduqPl8d//J6v2tCeRmY3wxJ7T6AHgjn2zEPxhnhD
Ba9g34AWEvKP1FYweGFhOsIwDZ5zTtdTnfYEZpkSPjbIV7kSRK/t/TkDcFlEXtcUvHawKtW0G61T
DmUU7fJwFJzef4nLZxwuaihKKZFER1xmXWGa90q9vq+90WNPjxn4fy9HCyEeFy40afwnIdMHTz9q
nvK5+xq1PmvwUTA9aR/mh8uI2/HpbCAXM+Y0xrjmiIWUx8Wh5DYCx2FMroasF0T/f4lOv5H4D7S0
HjAtmWMpR1d2lwFZUr0bnDCQv6Pa8hKxYeVn7e5jnxxnVC5Q5DF4UAqW4Spg1aQxyrxKt48o3V9e
xn85ZmccLmBUeiihWwg4/XH59oszqbG96NoAh1vj2nfkRkT2Kti5V1da5e66EhIysy7MSrmOKQ5z
0kFw7mhKO4FpIiAuU5Ctvsc3AkzTHkEZjoeoFEl1hg4w0ye1V9RgCWPvUJGQOlxwyF9b9lcWVuNQ
2X0IC7XmxRr9Bq8qmoj0dTsAn/eNGb/CkJXBMDsNkSqZ/pKaR9N8ubx6ot/nAggKVUMJISEkdtqP
moLVTxeEDBEAFzFmi9AaWlw4wH2302bTk/r0+c9s4GKEMWEgcGJlAktvArtdrmSdCKwQbPVr1/hq
GyyqhdbwGhzQ/EqtHp+gnyxMF102RODJfI/vTNWiLtnnhJz743ivqzeheSStoBdHhMKFgqhsOr02
2d00/bUYsRObhTMpx3D52APd+ZpVueyhKUGCmTGkzsPcgxmg0fVqcisnvUMdUSj4t8UKZ8krOC4Q
0FmvlcwAnG7lbh0nXqTMd3YpOSm13bk3HClbDiDHBz/zj8sbJ3IP9u8r95ijQprLCk6uL4fFCrrl
oA0fyvh+BwKVCwT6RFWjYeWWNvxcTHglVn4mragbgp2U9x9dZxAuGszpoEiUfTybEp4326sRk9/l
bdTfFvniqmNQKh/h6oLoPagkmbIyGts5H+lDZa4XDYx3jTdCBpLJGanPCmb4MWmRBbLXPsp7odwK
s+OdnStQzlOG2KSjpgA0vh6C4oCurR+QqQqqz20QQtoCNe8E8x1JkHy97Cfb+dMKmHOULFSGPmZf
tXJy6H3VHR7jwPKG2ZVMCFwUR/sgmifZjL8rRM5vympQGqWCqWX00s43WizILDajyer3OZfJs7lq
aoLfly26a5vyKVT1A5GiXd+I2o+2TdEtw9KYNv27p3BzMeg41jCl+W7SozoKAiO7it57xfn3ucDY
arUURz1+f1G/2Tl169wGWYZifhnB8RC2lTPMseA1anv1zpCc9zeZSrUpBaSp4EsfvdX5gS5/EU2w
SduPOajW/2/pOIdv1AHNzQxndJUX1Vf26W6sHCYlKe/RUXrZyzej4QqMc3IlG4aibNg6jo9SvbPi
Z40K1k0EwXm1TPq2gYw3vhplL9Ndk56IqPgs2hrOsUOzUNoInRZg6bpOM0+SMZY9nRpRD6TIqbn8
aCAZnmm0CjDhrSQ/GaL+kc2QvtoMLjkqCrDbdipWqoduYgXJpzG7jptPlH5d4oeZPo1ExGa7XYI9
Q757IYeoq7nYgFR31rHd2Td2ibm5X0VfRXNaEdv21mysJaOTADIFNjRoeLrtgVSaGUsgaU0+2bcg
ymRPBcN+/KLcK8fpJ1RZUWgWlRC2s40VKLdxmQr1jKzFxkHQ56RPKIUq0/eopTe1l07RtVb9mCG1
PRlD8IHTtcLlNjSnJAflE/wymqojqGuv7CV8mAYRBeTmCTvD8HX0JEpqJFuAkWRzV+DDKlIWT6sF
Vc9tX1nBcN+/CYn71mQ3sVbvR8MhOzNIfIiQzHdsnEbMhrd53FZ4XIzP0xzEzgk71SOdBjeOSg3M
sBA5/XZ5l7Z9EooZpg4OaV03OKAxx+WR6Zi3MBzGkJ2hNqPlTuqOPR6ZFZfVzI3v+QcG91nH7G9U
7j5JwqnukxmoaXRK1WA0n6tO8Cm0uYIrCO4qmSI6ymUPiLyInGK6JSLxaREAd31Ihg2x8hi1U82U
gk4Zg2WUBTfUttuZqgYxYg30+RaHYfS6HUkaIkbtL4Hss14a8r0PGAMY+ncE1cbNo2TbYLS3Vd1S
eBUNNadFIY3oGKJyrrnNOCoeJBrtfWJGIs3j7QRz5d+cA8hRb0QkRVQaAu2V9sV4mL8s4AhgrLf0
h1B2YnOzVnicN8S6SstywXma8ysSH+v58fI52lw7wyKQg4YaF4S2335ZSTKRJtuCM0jD6Mwy2Izs
HSbsnT9D4ayAwk2UNwa+32pVPjSl4vZVvifxLHC77cU6G8N5XTovIFGI8IFaRbsFb8uS9OOyHZs5
y2q1uLSoLWtNTUAT4arzPqmgx9Y7cn9U0q9/BsOlRr1SZbmlYLmKRnGGHs2PaeoM5eepsgUrJtp+
7pLtqsrGoxQMarvlJJUlEuTFH6jhXzZItDHcnYp3gr4bIxhkLNel+qOWPvSOct4Yvn6UpaRbFPbK
IRfIh++W8f6yAdsBbQXA3aOTPoXp3LMHJy9Z3F8PtOrjMDuyR33zi4jkdbuevMLjrje8hoJ6OIFB
XVD/XF5+VZSnCKog5BYfshiOE9FsCvaILyZZzdBgtAt7lCs7En1vpqfLS8hc6d3X38oihr+q4Shz
35ORqXiBwiWWHwz1MOCCK80n8J70ohrcv8Tp36GAH2FcumGeywnrVzaO9MjYGTHNP0RO5oza61BI
fwWprcsWCg4TX0Iax6IsFQkWtsP8VNfRXdwnft8v3p/BcNEhxdWmhayZb6pOXXWsQKDW7C5DbLsf
o6wAk7KKblvO3UvZ1Aa5B+VOfJjRDBG7cYq5k8TtavBbNuj+z1xUNS+DbgbXFSbn8l1bWqauAXOo
7sf6Jh5+qF3tDJ0uwNniYkQSdzaOu/PmKMwI+An/GYtzs8fyxrgNdxghe4gO+bWUQzmXNWK2stNe
iYbN2e68OwYrcO4YaJIlyY0JcFOy3TwB+/v1KN1rxTeBl4hWkznr6ripTUGXyAJOMxZgdqAOOJp8
krp0EIRG9ge/N+h3SsyrCSVqpY4QpEfojYmDTzVMdgs2bPNcrTJiruVothfFiljSTY1vunIVLXeR
iDFQYITB+XtRdf9QOLRdftsb2eMQJYI7cNOKc5bKj+iqtZTOVYtBE9KSk11CpnNSbgswIF4+Rdsf
RisczpQKXJFDMQOnTI/5jfL6ZdRchfv82r5Xe3AlN654MGA73q5QucObKE1rpBVQtVulfG1gsrw+
MO/baz1g+uQfoAyE4tPvnJ+fjcsXE6PrFHhUL35KodO3mOwSrCSLA7xno1GIqNBkhEwDX/aYs0Wb
rRhHaLnt/ebQQvLEuDFOmFID56LtiabTt07sGo7LxRrMHStqguGKbqxBauUrKp4L6ydNVLHaDO5r
IC4bSzvZnDI24NwaTvmJHCFt8CrfYT5Lf9m7bF8JZXe2fH+FyBc71CEPM6nBSvazsjel6NmuMJ45
1IIOqK1TvIbhXD/Mrcio2KC9XGBiErlzPAsQRIZwbp7Lw9JWCwyph4dCg4xBeq3PyweS8rUZ3P00
RUuTQDwN+xPekRQCxXbqVOXff+bdFlvM1QUxzikZ0aMPgRDFqa5ZSW+6ar6iaj2/LCCrbHFDeZch
RYvH/n2F2OV6ZEUREKf5Jk1vqvZBq54vQ4g8gPtASwrIyMuMKsCaVM8sEi8X3RSbRkBfV4YyFuRb
+Lnp1grjWg11lAfNzjhZFQHzQaeGXhTiPv+AMSsozhhDyRojlQHVDx7ND7qou3bbFFvHZz9BjseP
PGWjnElJoaEQJC3unKqepf4kuahVbzOs2WcU7sgYZdNQXQHKFD00jW/gIcHE5+xcfb68Wixq8dEa
klto7QR3gw0h3bfeRUFLakcLVivPlb9GE0MTI2gpStx4ChqMuua0NNIPOpKny7Bbi7iC5WcopKKC
4jLzB8k+lmhrTYNW1IW2lTKuIbiwNrdSbhcJIGwJjjB2J1ueDouUH0rdPCCp+PZnFnEbpvWDrSWR
gXQryp2ymNxWu84bEann5pPZ2iouyhEzbBQ6ASY8FU9orTtqp+4TxccFNCsEgWcrKqyh2L+vAo+q
xHotMdcY1ftZ2qfGB4ZV17/PfGT1+0sXmmPZwhTGL9zIfaD0onZtkZtxsaDtCsWcmQlL9tyQBZNv
nlwSQcDZ+kRf28EccWWHZCR53scAGfJi16H7AXNHng2R0L61nDAFEUEoohraTFdVvClZhmyZxjt5
4lbVTRpWEqvjF7E3+xK6lvMfxWfztIzos2SDDMp3SXBoN8s5KsSIbIjN40lL5oKFrtF8SkIZj0tg
ntTRiVgofnSA4KWf+bFfWsHlI7UZm85wfO9jb2tdmcoK01OEYvWx26foxqZHoZoiOzPvYuAKh4sU
Ji4LmyoqYxUbPMiGvrLzyHe6Y+8GSJeTh8tmbWT9KBtDLx1K85A7JDrn+HToaAUFrsnNKbqLWVVM
Ht18dKxbsEaBMxfSoaKp2fc++haSOwhVpqp0wvyYm6pGEEW1n/aOViJBkve5fRpzSXAmNlzlLSB3
KHIdhFFmCkA87QeMfWjE6Dt43hmziHVjCDzzfah6i8Z9BJAE0ry1EkFGBCwm+ikyBK9Lwi3jPN+2
h6SVa2xZxnReXfZ8bC6Y+4CLMK1XelJl/7KXCEzin6sVRJXEhvyFa+RfSPI1qQW/vxFC2Jpp6L6Q
LUQQ/jCPrUkmmtIJ81fhvYwOd8Upf4x3KPV509+qg2LV7mNeyASHwQ3xXoBaL+Zy1BMJLmGE41GL
6yEIh+5HmJqfzBbpJ8VET+7Qbh5E8kvvQwkz9ozMOUhPpK4uWjiIGd1UxU06H9t+Z7bQvFGvSHFT
j6l3efve3zxvAXmHUSIoPlkwVVvurLAOZnJLM1GJ532S+AaE/0CM8pnYWQKrlGRw+sWtxmwvo1Fs
jgTHecsZIbqoQjkXL4V4LXx7xakzxouS2Brdxfoy1n4l4tredMY1AJc9xZZWWmlpQlIGsoHDod41
V2lx3R1ZCz8rKtqHGAxFopevLa9Akxi7yWDZOxlsJbQn2oKewZUkFOCMO7RvzeUhyku3MGYUiu/F
LU/v7xoVLWJnSM4R8zYuLCiTjKBcGn+zsnX/BEbpScRX9T4JfgvHueEAIqkoIcboFvRWU61Amh29
fxrSzAmbcX/Z5Ted5Gwa/5o0W2oRxRNM65CRqJ/J8Ony72/eKau14xuRq7HP41aCMfKuQlM7RlTj
oLjqZlDrZD5mpgRHWGQP55O6BQbzLoY9pTT7xdj8LM3p/kMmmdAGtsE0YPAv/iH6+KRFskc87boW
UgHk87NHZ/TAgT0jKHaVITjJWyFDZ5mjCoV0wzaYf66SVSvrsxHCcOh3pk0GRpAoRScyWeZ2L9nN
4Ep0yQSI22dbBV+HboEWifD8xZmkYp5kRihs/ewJ7OXQGxocZTcGbDrHBXvyR/Sx4fZnSJ7GeBmh
B9rJIYNk2QcN+tFpA+g8+zP6W0RKUVuxXtcUFawDCI/vpNRUM5mk0U7B0mCWzwvChgxRh9my/t9V
NBi1guFChw6lC6UlgLFrWEMzR1pOQyQ4xJsBYwXCBQxc2mM9p9nkzoq0qyNovixOBk04pa9/pgt9
vOz/m0fsjMZLpCVxmg1mwkwqKyeRJTftRfVoEQR3dY3wyT6KYVBqjeQ2XojiF0RJRdnUNowFrVYT
fKXvxJMQ9ya81SKbKr7RQ3jPWqsoJNmLPVgB5AC9FTvRTPmm14GDUJcRPXRszNuTTGqlUvQUl79a
+EoGfjHdieTny/uzmffqKxDO56AJD8JDdnb7Y3j6VcwvrCCzIPWNZjVf+2KK1FfYL779GIOXrxA5
B1wMCYrVHcxq0GxX+qEKesr+59jUTmjsyiwLLlsoWEV+ELfF5EZkUcAVA3qrDb0oPaKQY0ftv/8M
iPPDgs5Us0OsZGftDQTZeDk2wseXTS88Lx7Plja2Rl7ZLOvUlROZb6j6h6vF3R6jbMd1WGK17AVP
o4PkhJVX27p3eak2ilxvfODd9G27RATcO+yiZ5diuUNhKDoMfo0bMS9FaKJFYy6yuhLnPsd92MCo
8fiqe3ynSgfGKtQ9xKDOq0Hm8SRsUNvMPFcbxa7pFWaUqK3UjsBkHLOvfe8BGoL3ou4UkXdzMaK2
29FuVMBYkds16PtVniZTpKW1tX6GjOEHgi8D8HJx6zdFaH42BnVyu3B2iiJ2MqFsnAiCW66R6GMJ
0R9WTZg8K/cq+ETiajt89ihuGTQ/Ek/YS8R+kw9EhiJraOPASybeLd5uUSYZtFRVBbf6Kz2vvoPi
YxTk+2VvuuEjaU6sd1E8vrkZctG6CJ17MBnJKs9UPrdo+dHDEaWGEuxjhb2brjUMRtRepR7jB9lr
dqLBoy0vMQzdZvknUTV+7lzCA2oOkWfwHZhfu/BLZT+OuiD6baUVhmGxplbUDgk/T2X2i1xJCsgx
CFivNXM/h98Sy8cxdyokMpfDx7Y5ZyzmTKuzNRudvlhWOEET52YEO0c7fcaogQBk6wCvDeKcHoFW
j7oQBmlTXMaOQWyFOnmcUeO2Kmn6M5deFLLvyvu66VpRy5SytZwQAzHsVz0gHLq3Jja5sehk1ll+
O3mKV0MOSNec8BpFxOm+Z0w2QbYrvnVfVJFAyKZ7rqG5jGAywfgx1/gIU3dKwPSkIXH4gGU4qp68
D4Wz/Vsnfw3HpQNmBUanpoKl2fCiFiCvk2NjEOzl5n2D1zzQU4C83yD8k96SWPnUmxquTYjYMUXi
goLlQWGilPumEHwPbVq0AuM+K+WJjhPVAJYXII/5Idk/L7u/6Pe5O1oqmixSU6yYofqaQTxzEs16
bPn+erm4A1YNGsG70Otysf6vYd8H0q7bmYc/M4Q7YnNlZH1KADNhmsr8Eg+ifRetFHer2PNEQwI+
KFeWTyk+QhZbtNebJYv1UnEHtUZXPRinAPGLCYMG1kF5YCT8BCNuiygubOXOazTubPZTJUVmCrR+
ICea1R5VpztFfyqn5UhVCWmUKH0WuQJ3PIlaJmgEAiK97g7a3rxhXPnZUXRDbdYQVpbxT0Ga1Ng1
SEtYffAXV75eBuSL6dt/Z8gAVDx3JRBL/n+P86nqGpTLAIzUkCeJGUekh15SXL1IXTJ9/SMvf/Wg
9W1V97Yy1QDJlLvBeJkmQdVgO2CrmqZZBihaNf47MWm7zFZ6lFanW/AzH4rAvsEdPN8OPgtvEJ74
ftmgbZ9XiYkPYUbEyKcTJYYsSaEgAGHQDrqqJTgY3alxOxDCMtHduRBYuHmMV3jcMU7sFmXwAXgS
SZ02jB2tCy6btJVR4FP3t0XcKW7bKgbpLBAKiAsNNXGsLFBEVGoiM7jDa0paaDQWQMCq1ckNBvhE
E7AbLWxw6JUd3GktJbs11IatVPGqQBv5yTO649PO0+7VoIAOSYYkfn958f7FAX+vHn92ldoqS3mE
h8fXrR/ttX1ySqi33MtAhFxa45qCxoJNxHVyxnnEojdzFLPkjL0mqC5x+x+5a4LMq/TQBnIQEWRs
7ZwBQQhLM/EfnX9JQ2e03LUR8ueQ3BCSQozeikSjGlsuaEBfz8D/GCiCc5dh2jfIMNlHlq5ZTj/d
l8wTM8GoOVuXd588JqtEI0OX30nGWkVCQ7R0ovYy1NZewiSAF+v/R9qXNceN81z/IlVJIrXdau1u
t7c4ju3cqCbJRPu+69d/h858sUJrms/4ncydq3QaJAgQIHBA+iOe7UZvKkUjY/ZleoPjbkJgudXW
JIJMOu51aufPFM1BluDsimTirkOTWq1WNEMmGc/OnVvMiqtjroYpyjPumj0N2UQd2Tg8NPIV3cVa
FX1h0dlpWpu8khmNh1Fm98jFVt34JG4w3nP3CNlMjJhTQXj7WrG/cR1rJyuNVZt4IrYr+3l1GXHd
+EQO4ZH+SH+S0y8OpTgNNMHN7F9k/Y3MP/WUiyI3GDCEkN+dvPKlCVQ0xjL62/L0P0Tiu+cLQlKi
KTqSCZwfDkFBuGRlz9CqL+AKRcGE5DSu9RUuzEm9+lp43WCaxx8EHYXSmkJRyaxYnNK0WjmopEYM
vpzCoMCDhXIjP7AHC9Ygq672ZQu5dw6QVDThnE1NfT/paiRxq1QDAta8sysMzFwyPOUK9mxvETcg
fCF93usowDQBMld1grE1ZWbP7eBdlmQvLt2CcDtVNFVCMEcV4SDGnKMnbrZUpy4Tu6mux/DTZaxd
gQh6Wyw8S6N6kXPKUYQXrDbrWP47aV2ja01bskR9ASIQzimTIVL7RW1BBBmjdoygR8DG+/jDZUl2
/RWK5X+LwvnlTFVWjFiBKK0bo1p+cFj/QRGMSLMeZw8cqn7ofAQSY9UwWg2DW1H1/2cGIcZQjXle
wTYZH1d/dRHFXfU2xUxMgnluiasIPMuuiNs4nvNf+lyac05x9fjVAVwFS2qrRx1DhNmYcOsuEqV1
93ZuC8jdATS9DsmcI09hYeCUpIcYzYrISKDvu4aQETzg1Q/8qLLBfsXGBOv1sKQaeyNm2RDiNkE0
HkeMGAI7vNcoTiLMSrITxFumLSC3jumyKDkYHJCqSA/1kXoxJiPnBV6LwQh7+6EIfCMdt4YFTVa5
l7GG3erV8mdTVHy855u3wnBKmJY1hrmz+otZW+xBf6Z4kV7od8t0L2v7ri5s5OBOcWcscKAYfu5k
SeZKXYiuYIEiiCThTrA8hiFp0RrghE0MOgVp+io1564XnKI987pZL77eJ9QXhSQry73VdUZduoJ2
EmU5yFzg6R1VaLMef2o1SxX4p/382Nv68eU/ciVn/cL0QLtF9RvcYXlVHZGJRkuUyDCxhXqv35hy
jIsUiLf4u3RvDjTtJRUJEwuM6hG8lKT/TCWQVAxFGzphGTtDtNokzKjAJO4v7m9kPkxZQiuqzQzI
Jp1frNV60tvlb3OMv3eGektaVdRQua+Ub3icr6yVEmn3AmFRsnpRd1uKhluKvs/uOBvTpJJe6gt0
GTpoV3VKBXMXCoHSM1tzYa9ebf4Goc9CSeoTSFD0/hT9IJGvZ88fOblvi8SE3ECsmWoVawchCkRV
YWWbmujyte+Z0Kn2j8a9pp42EHkUZsOSAKIHWS11cr9wzM+sIosNfQwdUdAjxOOM6krDxBhm4HXe
eEadgB+79aE84BAjPRK5mIN7eQmFgJyVLeKBZC3LCvb+/MwmWkpeDcZ7DCtgJPt4yJUFNzORXnDm
ds4oJhVQSGjW1nOK5+FSzY+FqgmsocBU8OGP0khq1o2AoUGPNsOEVRShulgYDOy73N8Kwgc76FBo
8pkZBnZ1QXG4v5bIeMs+S5+Z6uHybglOLf/qqOu93mYtwOTJS2NfTT9f/v6+NuCmqVGqsFQC27yN
umtS3Yz6oOBeFNvm1/ZsIUFXXtWaHX+RgsKP3OJJgLirDhtETuFB34hSYxUl7uHjgFiqtRlFc3Ra
XlQFIQjo63DnRCOQK+pf2fXJKIyxZML4t15XYiOpMcRjVUrQ+zp+bPIrOU3dfj7SThT578v3hsPZ
qK6SZ6VlWTXQbFbTcc4fllKgFfv3zI0s3K5ZOcbe6OxRRzqsvoGpQIa3BsVRe32CFnUJiwTiNqyL
atycU4BV5o3c2eXwSBWBsxVBcDapwfzArh4A0at/j2jMCZvrWdTVuJ/u3CwaZ4eikBU0MwWIz9pt
f1Su0EOHB4rlx+KHtmont6bImeye3g0idw1UI8XsBhlikcY8D0VJbdoNj4LzRPbc7hsIb4+KVlW7
sYdY8ldE2XqQHVKfHuFBUCaNobfLQaQPAql4m5RG8I9SwfSh/yabqAksvglEYneRdzeJjUjs75uj
OhvmPy+KOSbqnIm7YlR1r7vhgxS06BkX+uBdidD3oLJkHRIuHJ6aT1M4gljFacCDdoqP5ZHRANcH
25q9EaFU5osqcfbt7gaS7epGxExTtJhOuEPLwfxdP5Vw+4gTvmRn1c+96UqIt7ukGzzOKpVaGy35
DLxuQWUx9darLFgUe/CbY+5ZdyI80YpyBipuh2heLegIHR4XPfcIaOw+oiQbiTizFHdrbnQsCmED
zVlSrj8kjny7vDriUfSWKhKIs1B9tkRtrwGtlubnsO4OijEKHq52HdRGIM4+Gcjd1lEHCBSqdPHP
YkidCswFjej5at97bIA4s6SBaZckqKECrxx7D0HnHgYih+fF1/1aPNf8suah3OdPTW9NaWzKGmJN
px6tiYUXHuMnCvqHys2vmw95xt+ykXe1G8VilhOLiVu3xRgcj2CYZ+P2P1/zWL4w/7JrfDdwnOVQ
pqIcDabnS/BP694L+JEomqZUtw70m+ibQOsv6yGRObtBFszOixqYKhyqEgmf1Y7dTnN09IR7nYtU
BsZbSJ17GVUEyv6+MVaDUkWaxIxHmYCJd5AelYoKlH/3BrBZSM5gtF2i1Bhsh/C3M91a0hADP+P1
0r4siAiFsxlKg3wMYYI0eu6qiO+0b5ksiENEGJylmGmRSHMGDNp9atSHKLwdJ8FiKcwUvHOQm9Xi
TEWlhha4q4BRIVF2hanf0IQcpVd4xv/WsM5KNmoruytc6TgJA0jRgebMR5/oKFc1Ad55i0fcxIse
s/PqxKA8CR1RK+f+aqJPhL2GGPDOnOq1TdHkEeKTsq8MDWMC1d4Na32W7XAiqqCvcxdMN1GRCNJN
NONyeq7HtOrTBX1tU/I8SfJVHVr2bAqpY3aNxgaG/YzNcUqtmlaNyUow/P7MmmHxGu1p14PL4lX9
RkSuvutXNnCc0muaBros1kxXRssNGt/cluqP8YSSgiEVLCDT7Xd6uYHidN+sNKMMW/QvWTNi8FD1
h7hJ0Io4exqa4BNV/Xr5PO9fozaA3EHA4F+D9A1rmDqxQKgJFsmWXyjGFOp+ez0calHRxK4p3ABy
+liRSR1A7wFA5XqNb5P882WJBN/n3+VqFa3nmKaC7ELsWvJjLYqCBMpAuDQjXpZoW1lQcWOQzqCU
/Ftekjtjqj0tHAWGkC3FO2UwTR0UAYwTlWeUbYuxTTUDroolZJRDEmgBU/A4uLxiu4f2DYZfMYlQ
qUhCwMyt2w0vVHV1/f4yxO6mIEVioQAbNUw8XU0bE3QMF7B4pPPi6EURbYro+9wJ1dFEJKFZg+V+
7UVpbEWZBI5v/6BsROBO5hIbI12YV5p9/cTSmpKXXxnO4DKzHbn/nXwVznkDx53LqhvNdU4A18gI
nqT2TkdHnA1GxEOigbDy8vbsaoD220fwvfETSUt5rl59hOGmSuKW9V0majfdNW1QV7ClMTJHPsxe
yVibQ44w29Sei1qyy+jFXH/Ww0sncO4iIO6EmplEm8ZkeSoMdnTnifzs6aD4VWFcNVIbeVK39oIF
3NU/XQHLtAoacFQd/OmQolEr1nZBf2TbPofJN1lUIbwr0ub7nH5HJa37KkUDj0bxaKMZK8XUGwV3
IzUbDlESobkaU0ODD2jFxlJz60iWYR0wRx2vY3Fka+k9BekEFV0o92OpDQq7LG18+ZToJeosYa+r
IqAn6iV4gp1SG+PmGFtI+Siydvtb9XZF4e7/kd4qeawCb4nTL/VE8Qwif6TOdXN2OReXNDpytMza
ycZzKE+2bnztqGBz9tftDYRnfMJU+AJjAXDfZxnM5IApdqlD7fCW0el3B/L5si7seT307SC9jT4Q
XeeHsuCh3qR5NuNih2b+Sr0Pu1s1Vz1D+nEZZ293kEVCKt0wLdTWsoOw0YZ2aaSUxhNy2/G1kv+c
REZoz6Vuv8+Z1ZZMcV4xOVifWOlnwYD66jYYDpfF2H3h3eJwKtCGeUQrTJh1cA9xJTt2qmvNM5BN
rIXue9czbbD4V+y5ZiMcrPH/hxORpxDUTAxozm6D0mlTd04F5m7PX2wROcuwDmnYt2yXZPqc1FdS
ndmtqMZgV8G3IJxhmNe4M2EXEKiPLgvPYLjRRG2zvkXFq4XsXLsa/qZ5/Oxjq1riVa4Ah+uwba2f
BgwToaltJR+41G3FYidgo+EUlWlqNLC1O2l+x3JuR9apKCwp3IuRtjicSyrquLJQH4QXge8LKIMY
t4PVgSagwShwFmfOArlE68e5qHYYNOScgVeN6heTRNdS/qTT5C/ak8fLh0tgI0zORoCfRV1HC0iS
GtvpXNqraO6Q8EhxZqJba6Th2PE1UG9n2eF9dmicwkmfUBrUnf+XnkHR8nEGI1obOo0dEJcmcaL8
pESTnc0ZxmALLKzoXPFcDkazzpWOOQsY+dJ6mNuX2smQXOVJ5ZoKGEWH1G8n0BVWs52Vy1+Trnum
0Qn7+5mJ4GObjXryNahdS4uoYPIyRglW6NUaNtpqbYW1iIl4fV5rTS6hcbYkJejtQ/0/2mqOyYFc
9YfJV/3UTk/C9KlILu56oaIjbmgVILF4Ojwph7o8RMdfpflhLboEiNA4Y6LVRDNgs5CZWGZ7HUbP
HNNTn4BjYmhoQE0QGc75oWjKc9ObLklEA5CFysRZmSy0JopmDoi7OPWx9iMvc1AKTjCKBNNpfNET
9O4T5FZtOCtjJZGSShqUV7NHt//MXi0sRxld1l3Iuh8yGQ2wH/J2lqmhdJkoBp9By7QozcJpRU5m
vKJqYCy9nUY/P2LTfmPwERgmqenmYAEjT4azkVjOqE1fLkMws/j+DLxBcE6770YrzUNAmFF+My/R
IezDUz2DYLdKDtYqC3RTBMcduVkKBz0aUaUwl7Xdhr6lG05EznS8G4fry5LtO4Q3ybgzh2pSzQA9
OwI+0MZOylDYkYEpU5dB9m+ObyDcUbPSMVe7FSBK+DWm58LCRLqDRK4zM7Oj1e/K42W8fYfwhsed
rGmKcpKZWD95tTH+3TZB3AHSunQRvU38yxl+Q+LOlGzOEckpkEpQ859qP/YTZ8mdDKXSjJNEdIZF
u8UUZ3MBWvvUGBSmGKn12PYY901EveQiBM57L6qU/DqwpOzcOhzQtvmBCM9U35aM89bxtLaEFJBh
grdS4Cgf5Vyg1PshBAGJGGP2kxW+jk5HE8MwIJGFMimr8zTUqNA76mbH3HJQR+d9QNs2YJwOGJVS
tzIrPcyoP7QOOqJu5EoQFDGNfWeANhjcxsvG0BmDgVKsqkQjw1WnoMtfIMbuzm8guJ2PJonA1QPC
lDxanmsRv5hIBG7fp6qdWqXH9yOqH0g+uGM/YjjI3ApmiQnk4HNldalb0dCzMzIbB1mLj0UkrNnY
DRDe1oqvQklarZiQz8KWYyAv4qv5UCEsdnVbYmGqMxxUgVCCxVM5j1CvJAfPN9v/6XMc6sFYnelg
CJRs/4awEYtzBkuXFguKq1nkLTsqaDhTt2jsrnS6f0oMqeWKJNvfLh3lf4Yim+/oHFGngbJ+Hb5h
Jud6eMxHgS3Y9aXk7fvcynWFYRaWsbB4u0COMTKdOQFXsdHIRzXKAkMRvELt79QbHreGKSb9WrWC
W11Y5+CTG6zeiyxNt+Wwbp3LhkcExZZ24w3aZl7WuoJok3Yl606rXZmiSUW7nnSzeuwnbCBQdjKC
GR0QA1h7uqh1RsRVw5p/Sxbp02VpRIrAmdHGyDEjRgbUUrhr+KwbL5e/v++rN7JwNnTumlUadQCw
zl/tgGHWV9Lfr6SeqFMTkhuK9I4zpzo6wsZWBdqq/dCX57om9qj7MagdOtGsJ5EecJZ1WBOiKAuO
UFnfRzVGzo0u6UQDIQUgfOgrt9ka9w3kUYYgilM70z8lQoI80R7xoW0TxvJMe4gCKvb2/Jr8QzF1
qILjjeX/PlIpZr6pBF97p5dy29YRhCpU9CSgFTH5flnpRKvGWYNiLNpYxTRacCf9NTYzgp97Kiqj
Zpr0/m7w2+JYnBkYY9aIlWLNQCjoJM1gl+lTnPa2WX01yiCqvcsi7fJfbBeNybyxCfmoWmGsQSb5
nuLKm3ztD+Sa3DMeEZYcsw6ROHZlVvqSjJxxoEuvomgRmCNeEAmre1/cGuWRrO4dYy9FhR8CW2Rx
psLqLKLCuMLsqUEtPScoqxIsokggzjxYZF5QmAaEJRhgjtB54dMfJPin70JgWvdzOBs95yxEpmj9
2jPTR5XPlTTbTf8S5aMTgoQ3xFiPLLabF0x2d/9PQmp89Z2VKVGnMyHT8/R6C7e8xtWCX22dotho
33ZQGW3ZuknxPyekbHak1ViuYQlQphOUr3X9jDi/QiWSMEe8u4FvaHzWoe6GbFJMoBUxsjcsxT7a
uWFnZ9a5MBxE5Mm7hmQDx2UgalA9VPkMuHF5mkLIZ9wTGCzBhjFz9O6YUUMmRCcqenG5o42WvlDq
tYFl4EY/OgyBfmf+GFLUdLEGnTpoFJEx2XWTG0TuYI+6RjAfEIjpkV04c388WFdVQG5GJ7qjD2wq
b+rRwo7TDynnBpk74/GqgEvZADL+eaDRd0BV4I4OSkP9yBfFb/+inG8ry5/3qsnUlK1s70d//Wp8
WgaP2r+IvTJRx/F+Fn4jHXcYMKQwNrUBeJ1HfAUGswD/a+OyTjJGjSYL4hPBNvK3g4YWua6vgDOr
m1q7bsyfi5Xb/WyD5kywcbsnQZPRkqnLoEPgWaObIu8x1q3F+0JBTnIrO3oWOolpPVw+C2yB3h2F
DQxzERsvFxp1Souwxn2n+Rz2d81yq6HDVDYxEP2zcj2Oh8twIqm4kyfrXahUCqSaE1crT/3syrEg
MmG/+JJE3FFT+2kGu2QDv23czfVNkwi+v6/jGnqcwHcjy4SPiuNCL1at7thZZu8S8wFMSyy5rML+
Nofw78srti/OGxoz0JsNsqa81sMFaGhm+GLqzaO+itpw2Yq8X7E3CO72Vk61ZoHrE2GjcVinH7TS
HFO5MUwiUGnhynHK1htTTCoCoPxZs9mo2/Gqexkd8K4jNBGRNYsWjlM1uk7aEjMwK8ztUdLsvBTd
N3ado2agjlXTiPmOZr0jUZfTEEFwzEaUeOuByB4YkEAFWQbqJypqdXp3eDA6hGJumIEyC/Cy8Om+
cki12giHycsX4kpEec4kxUuq0buscSIY7gChbDYPjWWcvDhxe3JrYlJ98uUyxHs2TU4UzitVIaXo
34covSspGACE+b0Po00/l180XHcVD8PJDqzXXTS68p1ScLicf0rjqI+UAbLR9Gaiziys6hABcA7J
iNdRLeAAvc6TndVV7NRNKsfypEdcCBn5240uClnf57P+FIpPBabTmsitAqHYg6L6JXcrx/gUP2lf
B5dxHsqpI8pmKe9MBgfJ3dO6dBjVvgdk+Zx8wdPGTeJJ/1x9a2/KfUbGET2IjvT7gcgcLGcM9VyK
F4NJiik2uPniZU92WN84SB5xpxm90sMV2J39xJd+iIKl93cNDpwzk9NoGNOgYmsbb0STTYa7MEiD
DuzqjS5yX3QVFm4rZy210SinZYawy33vZp9qX7mK/WzCLRWzTz3pJT6J8gTCbeVs5lQbq962gOzQ
+CKjjyh1o/sMzT26HdpzwMZkIfYV2JvdI0NUHXNMwIFGeeYnqSXJZGTL5FXKaUpuFNGwuPfPJGzj
NgDcQoboxOrkDt3dvwoJUp/N34DWsPM4i5rYdq3nBoxbQqPpaCLnAMsScJ/cYMiCcHSPCIIz0CUS
LRLyBJNXKPcrue3NGyJietpXvo0YnIGW5CrPihybwqrgMi99AF9c+tSj6QrG2dVAepzawuhBJBhn
nacMDUrTAlBWEodYBcYTBbNyiTeHBAUSbL9i6b/HnJx6cCa7nEcDMzCwY3hG7QtM2quOJP2Q7/69
nu9yBEPUglMDzzWeWrpTEiiG2zWCq/z769Ufgmh8X95gxqGltCtzqpOHYMjtn2rcR1j14nQoBO+b
7/NjHBpni80iGmvSQQv1dHW69GiO18XiEur1/dUg2c2AnuKfiyG5WQw/NIdI1DWH1CDO5avErifa
LCxnlXEXj9Ilxs+oVx9lm47ZuU3r0/Q/vxhz4nJGxCR1ZY4GFrfOfT25UenxshzC9eQMh2VQPS0m
aEia2OU5vqN4lqqcT5r3FCr24jZ+7Ins/btwlpOJMyQgwaOYSg5Iab4Dh2YWG7Yln5oXUpf2Zeku
n2xN5sxJQkbaRjKQVtBOJREGi4CDTFQPKgLhzEcFhiKiNuyMoeEbI1Naf638y3IIzxhnLFDbv06K
AozRNwOCG0hp2Ki8sIkXnwZbSOz7rnrrzx3iGZKKOsnrNmfaHdp6+4l0V3q2uCVGOWXfaB/Mg4uo
UC4+FAK8HapXj7oJOmkylcmERyovJCcL+bAxoLOAMfay19deF3oDkfVZ0pEOEP3ir92NEglaPEQ7
9Xqd2wDU1dSkMWE79f0Xh4wK8mp2dyq9EAooMEP74mDYNkiJMXGBr35HtEYUjLuDE5GPRXgoM5G5
fRdrvmrCGwBnbot2JmNmASCJHcbm0jihO2PWto2KPlzye9Ec3/3rLsJNtJaZJoisuSNLl3EdqIIN
Mh7CQP+b4clHjOagjK0Q7IizIK+yu4IbPO70ltk0JPkAPHN2iYwHHYFCiL7PndyRUT2vMQz4jGYI
45hIH9qhNwH4Ivu0tYihsdtLgnyDOx7TW9NtvjPGGBVvRf+5SYXpg4a8omahIReDbf/MC1VNqBid
2sAyyF/6Ff3PLx+xdLqO0iJkusDJzjlWiuGrhS617Na8YGxiE7BxFwf2FlUHcmGL7hO7xnsDx7Zv
c1ybrrbW2gScNT7of2GIok0U0Q6xn/xHoout2QaDc7FxP6TDamLNZDAJSLblM8rPbgJDB3vNSKkt
qvXd1bkNIOdgNWtMx7GGUJGcu7Eq3UzW+Ldgn/YwQIRtqiDOpeiJ4c5pHEtynzQl26cwkB818GVV
juTIA2Y0Eqf8mj9WTwLIvXXcQnJHtdJoqutjwRIO6n19ZPMoQl+961yWyYvvRU9eTAJ+27ZwnKpT
rZarIs2xbdOEgB802k3hWAtZEkcjevQ4rcgjl7Qq1oNA0D2lRNMjmMYJaC7ekdYMRrGUKztk6VHz
M6961FKn/mY4BXrxGQ+yldrxYyV61RChcievRbFlV6vQGl0669HBsp46kfdlS/ZuSTeCcadtstZy
ylZAVBI56FXmNj3aVLvMzpfMrefyoKnXJSWCBpBdVd2gcufPajSlqfoOZ5x+Ai1oXjwI9mtXMTcA
3HmbhrUaLfQMIC1lXv8qNh/thrwecKRMXCp4DxLtFHf2lk4fw7yFfkSYwVVap0zOnI6KtFAkFXfc
kiauqsXAZhkPrAE/QVZmucNEBDty9IOYD3T3uG0WkTtu8lh2S5JDqKFKbSn7rBk3YKWv12OjPl7e
L/bD/10L39HWgCZYNcoY29VlT5F0VsfRDmFIYm+tHxcruAy2e6F5O8zvaGumCsVKCd6evBBD2BM7
ZIMy0LFTPFeJrZ3A6yZkoLq8kmBzhfwbn2Y06bSkKRCH6FqW/WQ6SCni4CcMqHEEwu0FClvhmA5t
oFJFHkodtace63pgrUiM4tIICBvSexRg7V1Ft1ic8Yh6OVVVPIB55Da5YR1qppuciyOKOpxESCm4
m73bovFGo8/GqGRnjOV8i1MVVOU/z23/QznbbtSwReMsSJMrNWnyf9ZROXdwbdMzO2mtUzrW58sr
edkeEj4qXtZZHSm785Dl3GierH3gyrsVhjMcqxphUlCHjaqqqyG5UyZB0alwtThTgZ+eZvGIvYnP
6WdWfy450blA91uFFLwo+8+W/oK1eB8Lo2F/lRmYcaDaDZ1vohGh6ZfLeyLSNz72zTW1x4A8bArN
lUNnWPZaEaeaQ6fXC3+uP000OZlV7C+LZivZ+nwZXqASryu+OceRLleLKUHIeX5Iu0+1sKtOYJP4
sDgcJ4kWbBV/zWnWnS6I3SgI/UC3u2PhMz5SyxUFRyKx2N83YoWloktxDdQyCszinImyZwJP8ppc
23x/yWKLYIIKs+0timhSD81FN7353IIOPsMrM8gdLu+TyJu8PqVsEMMyVYiU42yFs6229q9RIIWj
D97odOfSQ7GZ0PAKjPzrq+oGs5gxNFX5dR1tMfpLuilKNHFjHCeezyPRLVSkKJzxmKxBWTp2C+3q
1TF6mKfhmzn3Tj8a9qopAlNy+SaFXMmfCjLMA2ocGqDJKPLOkQM9FrrAb+3q4FugxBfvjKhWJ6GF
MGKK7hPtzlA+cnQ33+feRHO8+nZxikBsia570O6Jgsld+7f5PnebMLNWzmMN3y/k1u8J+IOHpnYa
s0cpOTqMPqLfGzTuQrGWkQUyS6CxxwTdyV3JsxwNzwnx4ZWjWxAa7O7/Bo4zEPO65pIRI6Ssi5eR
oqn6SNT7j4hEVLRgUNnEcyN3kwAbeWz0S83CfxWd9Tmuf+YPxJBBc8QD7q1oJtauSBs4tp+b0xrV
aDLJKVYwIc+N4Y3R58YQiSTv+cQNBjvEG4w1UtR0LCr4xGN7jJ31MB5IsJxV8Hv8HxePMweVoVTx
0kEazJYZXdVjvWbkU+3JD1rA5pAWwprJ3bBnIxtnEnrZUDHCBLKVz6xzeAgqh9G3YpwOsgy4XniX
Jdw9Xm9wfKXrVOdNNqJVGkzt11J9bOhTXf1sio8YiQ0KZyS0Mc0LqQNKO/lGiRq4T5elEFzJ0Br4
p0Y0EzFik0VvNHhNeyMJKf9gZJnshaIUUbWJ4HijKpfxoLUt3KB0GF2WI6GprXzqvfigXuWOLCwo
31WKTXDKrV+rZW2vv14kngfku8BZAYJp6qZgUs89cRHG7hn+DUf40poxzqOq1rCahnQ9G/dZ7MXx
35d3TATBSSSr/VBlGVYwmr8uX1Uts+NFEAfsllttAgG+rw60EUnbla+7tDgh6tRCO3cjT7tpvi9+
v6J0cXwsbzRH3HoiuiepnB+hilWoSQTo7id0EjS481X8xMol8wNmefsiJylaTc6PUK0taNniHhGZ
NzV1avneFM2w/Red12VZATespfPXsC6Km4pkPVyjn2A02nqg7uDPHpuqJB7FtntroW9gnN1NzbhN
MAsGB6y6rSp/LD5k2DcAnMGYSlCFqQZU/FeeP/FCd2X0uv80uuA2I7haCCTiz1TY6ZOC1lWkKjpv
BQ9RLJBo15CDR5AYqmEYmCj3pwVUWiWNJg1uHuQFEsbnkNWe2s9ZKpo0vC/HGw7n39UhnBUpZKac
/lU3d9IgcO77qvz2fc63zzOdw2aCHGYejKGddKfk+2XTs3/Ff0PgdKvM4l4aImy9JZdHEr8MMjpG
rcjD9O8HJIEfL6OJ5OEUreqHZGjYelE5kKOHrLwl1V+XIS5uCYqz2XVpcx1KxjnsCdv6dX5Y5MbO
xv88eQJPSIyk8lW5gMBZ6zXPjI6wO6RhBsV0wmCrxnIvC/EvJvMNg7voL/GI0R4tMBBa9i5GqdnN
1/FQPRNMDDkUvuWK3t52TwxeWAyCsjGd8L0GEXgr1rKD0czxuNfdRImbpAdFVPu/L9cGhu3eZnfM
QU4HdIvCNuf2r5hiPtAXA9k8055uQYsueO/bVe8NHmcI9LGTpSyFerdg48+CLsJkKyUwdXeUPqQW
GyjOFlQRncqFraBiBMsAOrVTKcrc7B6fDQRnDpZsXVRjwPFZQrCXrn5dtU4rGln5L3ukExnv/hrF
9Ns/9wh0Iuk4VTErwWM1ZHi1dJfJ7u2xtdkUg+lQ5SJ1Z+r8Lq8H2hxTUQyCqIwTjDRpqWpFxNyp
GRj+fBhtA4ODmTuVXCGb/O4y4tlcMTC+xTJVTimGFhU8jZpAwJOJOR6dzVLl+vm1QdouT+LnlP3r
wgaR042CFi0dIyxp77KScJRnPxooRGmO5Sm/FhFRi8TjFrMGCU0VZwDTwZ3cXUkpHht+fsQ+GbKs
gaVVZr0If+pIU5hRQlfE6si1kQdGvJf6SYBxPwM40dk7iugBeH8JN4ic5YjqLjIXkFF45iMYB/Bw
UwT1lXL/KxAUobGPvdNHkNCqmszaK3lO5WjO8NIepTDxoPpXD6toiNbeFukgWgcXhGVo2rvCirIs
iqLuULfTtk5a1EE2JkGjGY5gm/bk0Ckr30H5Bka2cke50NRKR7vIiHO1+pJ9m3lZMN2xetBThhSv
yInsirWB47yWkjbKuGqAk5djtTxm4EhcRQ8Ouxgac1JsX2T+8NZZLvekG7F0krcsz4N5MPqXy8sm
guBO6xyFUUF6QBDlrqwf+uWrKWzk2bWymF7+Ww7ulMYosAyTBSCtbzywVG7ollcYJ3RidSh5UAkc
4e752eJxFz2pisaxYUJNp9cm3hOaNBCxgPsNFf1CE7tn0Ldo3EUvC+dFojHQxu/d8jr1fjzgEX56
ZvNIpLuP9A9s4Hhy8iosR1MbATfI191yZ4lS/fsaYRHTpBSVUDp/jtpoVeWwx/fruzI6ZwbG6Iqa
CkUY3OEx4lBZSuyQ14DCa3hpVCcTTTLdNQfamxic1c4KJNPaGecz6/xaeeyyz5cPzr8o9RsA+wGb
6x3qBuhCGUCLfF3P3idQt68Ei7+4rPZC9By4jweyRB3TNJG75dkLTDST5KirgjG4ZtOWohN9UX8o
wa8KNau2k6fLAu7u0QaPO0RZM+bgBgeeWn9PosSOzG+1yDfsbtIGgzs6pBhDc9EzyMTyQVezdLws
w+73DV3TTdzwoMqcLi+6ljaphu+XoRWodPWLSVQTw34i7z71DQSnymPRdLNuAYIG5mkIGH9yd1QP
ok47kSScOselvmj1isrnBvW8wyGNBTkzkRicNmcphqVU7Puzjzv9bP5tGm6ipK5s3kZToIyCjdlt
uGEc5zL44QkuBlzoWs+zkSx4w/TkU3Iwg/GYeSp11WPnqv4YyEhGO/951jRi2S0kpwxN10p9tNaj
l8xeF3/pExHn/f4R3QjF6QLRww5lehCq82ZXwRib0CU3rGFPdpmfWz/wiLQViNMJ0wqziA64WVXl
3VramfxTFxXO7bbI6ajkBYUX+Mcx0fNPK1euJUlGaR1REohyFIjF2BwwXMbR7mF5HBQEevmj6Eq6
68ANUKhbmPPBWoB5yYq4wPgKyhaShWWJN36L8GDPOg/1ws6d/24ltmic7qtZsZBaBtqSXbXycWpF
95G9w7sFYKZ24yqUdsHDzgoAlRF3q+icDj9jXsGxxxSBgPUrpYEl6DcQLiF3sRuavJ6iRMPGnfXg
V61Kf/rF0iIehCpE4254dS/TVtbYEqJ5k/HIF4H6Y/BXDyPFgo90NYNWzlJNGWqp8sPCMTssK5TM
GOEyjmp4Gsf7y/rAfixv0g3w7Vv4D5wHKidMhNlGixSqEEYz7aT6C8TTqzSD4fDc5KKygz0vu8Xi
vKy8mKmiMtVY8skv1NkdFVDbDOHhski7pmmLw+z/RgWNokzQNk3YiQqD1xMVYjgCS3r3QeLmzlrb
/zdE/p66aBTPPBYkQ0ujwzi/igjlhwlSHZU7g1DeFVEvC5aSn0PUg/NLiglEnJefdX+3Ij4310pg
K0QLSTgbH1kxwtkFKOm5PbNX9dBtUmRwBpcd5Ob/kXYdW3LjyPaLeA4dSGJLk8zMqlJZ2Q1PSy3R
gN6TX/8uSvM6KRQ7MSPNYjY6nbciEAgEw9z4KJuLlkkluEIzT/M54QcXk4M13NfmXVz+zrDfxjgM
wQFG2agUWgkMk/ZhlhTvCop+nuv2sOsDL5fKEHxgAw6iBcvox2DtP2lVdVScWWLju5oioDbGDAfW
ZYjthdjQTLKsSREipacWNBvx57mReFXuNN94hg2EcFvLCbW9hAAiHUhAUrcAd0hffB9jiSivyYpr
QMJ1zculmlmWjUEyqev7Gr1Jo7fEdXVycqrlXleMGr5oW0bIoerygXgJxrSe+rgvHwk+rLpbrS/t
czuWY+Rj3rdFE7VjFIOb5cqquXpv2j/6Ks1PSP6wHmuBIlBsrHSqZWNVkjMRmxgt1mndYiI6btd3
LENj9XGuJGeya1jYOEcJFqhjB4FgWA42grX2ogzBqmqeg9k9vdD867a7/7xtMITHNCrS1Sr6mPsy
7YAIyE9KlzxNmKNBc5AtnwznTuTt8V9kEl4gwxr7oUUWA7ms+sQ5d8qb1atd3UUNWZrA2Av9kZj7
R4GCURskn9aIQIGNeqyj76t1n0QP4/IExuOmDRJd5m32beKCJ9h2tcyJZmCcOtCrH0aFUZbiecbX
xvUjk4CIjRpDhYCuGQASs4ep/lJrJ722JC5NhiHExgmdo7KwgKH2E0WjUJMe4rH4q1Xsb38mjPDm
NGqkrXGEE9LosXB6t7DuyvrLdYz9h41glT2I9jDRaQoPDV1QJirSZAxI4v4sTVSheVqfOF0bXyQg
S93vToDbG0B+sTchyZyC6mtg3A7w5WwtHg8bIz/19Gd6Z30zDzmqE78zRrjFFJxFQmJjUlZg5vSU
DH/PKZPYxP4LcdGi4CnapS5pmgBgZqOb0mC2Hkcs8tA7mfH9i0+6IAk+oq6VpMdrNAYU+5bB2Lke
07s17Ft8Jel+KV2qtO9mL3CCl3CKRCm6mp8WC00QW2ahxP74bXnr8y4AgltoyqJpMDXPI1TtoL/n
HDfqiYbaXXyvSJ6M/Yv7D5TY+1b23TTm3DlUqkf7D+rLMElurMQMiOga2rxzWguHM/Xvp9mvm8Fj
32ztWaKz/XfiIojgGCKNTG1vQ5AG38k6NsW1XylovXlYzw6GjOtl/6G4oAkeIsNq9CqagMZzAUNY
hPFJwRe5LE8j80REcAxZZqhMyaC8ny06GdgjzRdOVqlx1gHpJjfZTSKCU4inxbaWCHLN973fnkrg
ae/aYA70/6LvcnfgYuOCiOAh9Eor65FLZ4ZLUPrp2Typ9/ZrU2lXSLyRzNAFH9F3czcYhJ8YliIO
d2UZ9NJeAJmpC45BX/sms1+tYgprhwVtdh7iW03ORSEDEhxEp6xmopRQHC8s66D2zA7x9/jOuh3P
2E2N2o7zRP4efqd9a3NclpCojFUUL0ce+rEqGJyQzDK/x3/gjd+zqWXaBJtgLdFVaM1kmn38n1tV
w/bGc3NqvdqTzVPsevANkOAsdGcaJtVGFGEgj5bca9OLxBvJAAT/EFGMkq0KHVC2Js88bgUZ3Hs0
XX6KX5SQ92jLklzctK6pTnAUjdrSeeFvUtufM8uL1ce294xGdzX1kcqYKffd0kZ/gptwmn4Z+zaC
eCjAGH7xqATrE70DE6ZbPGOFwtN1de7e3Q2c4CfaIcUUFv+u6RQkukKwzNHhdB1CKpLgHzLaJ7FV
QSTzS/qhPRXgeNNiDEW73W1zKL1cHvRxI7t2ZIK3iJOINJTHR9NZR+a/CdUM7TYzcY0zJ3RWRu+6
iDItCk6jNEvKwJmE4mwSqgidyXtHl3nZ/QfkclSij2iHslStHmpMTmAkDJoQdKzdgVfmlqP9t6y8
LblmYoE2JvGiDSXQaHGAoWsytspdP7uRRvATo47Jh3nlXxtEOaS0CNqycpPUfK56SaJVcjhia0hT
Du08FfDoCb0nDXhqngxZG9luzOIgj0tAhQFCEuHSsmbubIs7vexkYOUj2uJey3OyeZFdnWE9K9VA
TqKD/QZmv/mWsfGtqXcaEkOt9a1D38lwSpJPSiopJOzqi1qODpISExwoQlRppKZqWTWEmYzBbcmA
iajRsxJpumPXr25wBAsoYwN7qWfgGM/Z6SfhhfbF9iwX4/4HPolfwrDpEXu/JQQD+2q8CCiokenx
nI0tDGJWGNaFVL49OB5lJTY/Zvan655h/9ZupBRej3ymWOXI8xAV5yCr4f3Yd+bFp/YDL9fJotq9
s0N6SrfAwm5jt7zgiJRh6AtdB1qe5T6rDc/qThGVGMhucLlBEcuqfVepWYFmlKCy8yfDXPwFKyP0
7n6qo7DS8oAtmbvGoNFKbc/MJEONUnTBPgsnGSeaA50TGmJE1F2P9c1ycMAxL/uQl6jTFkzUokVt
tAvUOY/x31lfNkczGjrXdmb1cN1OdpE0U8X8FafPf9NXxsbZzGIUdW1UddFg3TbvnPnpzzAEaZqM
xbaCDffBaJ/o6hf6rSJlxpfJIdwtsx2tidEGGAdMSh3ic6u65dfeXQ4RYucMGR4989Q/FEy4Y4YN
kroxgfLG+QecYpM9VUTGNbn3HjqbA+KCb3yvGbdqzBQIZkSPhf6h03P3+unIALjX2gBM9mKNZQoh
JrTPKqcsk9TxeZQlxkQO+hZtNC2qVLWEKGwlnWblBWrsFgWfBXHOGlL8mgZSmkkiyS6jsGM4KtJu
PFcuNhGldV8mpMU7xcdc1TB5IIfinPjkSflLf7bAu6i7+Zk92759K0vw7GpxAy1EfmTQTNBuATrX
31Xpk05k3ocb8Bs1bgAEDxt36HG1TQAsZ+PQP2e+4hXK62SPAYJtpXbl43m7Mpng8NVQJcYuVOFO
KYmt9S03Pay85AtfimOKrtO29vpgBTszJxC2/75ujLudM9iohlcE4xh8UOpXa1TXXKdjjb6z6TxS
N3lIPM0t3i+fhwMlLt9zQR9kznZXTEJ0Ax0gXIeCgRpG1jaajQuQJ/FnLN87l/XiXxdr7+V3NhCC
ddQNJbUFHxWQ+k4hd7N+1GN8G7xcR5EJIphIWqqqxTSgRPPRtg+x+dcf/b6YWFwXI83TFb/fjUjJ
xg02ta/BdYh9RaHbDydhgHpT8HbVWGIJdubgLAyXmdQdV5/lL2r6O1Uah1xwRKfXE52xCTgtvS/T
A/rA7N8iqNtiCHbFCN7TqqIooITrgU/TFp7+OTr8LKWTz0RiY7unbyE6h+OzqGkLt7UeaE3WTkH1
tn1YrS9NJWUR4O/0Gxe0QeB/wealWOO4tOkIhC7Qf/AFkiO4uJKnMsDOQGndTiaOYAmtMVBUTwBG
u5NqnwYZPzX/798Kgw8ny0ExHQwCvwrTpJrW4buWB+N+nk5um4f9LGsTkYFwjW40pqadnXWljQDB
eV8Nn7v5pjAlTJu7hSYk1v4RRDh3G92HYJLgGAeeJWfBelOEzm3nc6Ij3a3D7Lts7apMLMEQahVL
ubUJuqPpbUkfDe3l9xqQt2IJ5z8WZHGMGRjmHX97upB31ce3PfZJ8Kk5Gb/DbpSy0aLgEIoCrDZG
z7VY4Wk18+OKEdOyDtGK7jNN+R1PukETXIPVpBnIvbnxaU+2+n7EVu7rfvS19eCaeQsvTkP0rsBi
dbwFjvPQjmNYjDO2PIP8JWMnU22f2uJhoZVfUVkXyW7aje9PcXTUWS1dFZ+heVRqvY/GQLmJP/Da
XRzQgP6l3zdgJFJ8WcJo90t3gyd2YQyg0WSsAh5vX+BpWewwbXxQ6QTqkfqjbD387hOFYJaqNgbP
8M30652eM7vU1QlwZXc3IQRr56fJqDxLVmTbvWQbHOGSLas26kYFB9jqftV/rlloGeF1K5FBCHes
XuMydXSIYqF0ElWuah7z5MN1jP2IbiOHcLPqxSrYyiBHz+O5ztXcOLCf5qd2QYMePyPrSXaZ9z/V
N5jC/cKGn6GdHAjWH15N4kCSg+3ZIU9Z6snhDyUU7pqaqiqLXtHw2bHesiDxyx55X75auTgsX4ej
jN5k9+AoCAtAgKuhS1Q4uMopF8UY0G6mxaZbpGnQzGUQx41/XTIZjHB0bUXUVekBMzePvaO49nxK
ZO2o/DfeOKqNKMJRjWUPDixbR06HoRxu16eO5GB0nMK0lT35u56Cf4HaiMWRhhOHUxnLkpkNiPqa
AKT/YL2JQyPENjuP+aUnIxHf9YNbNMEs6ihvikLDk6I9g6cDJeXKi/7O3fU8o284vpfi8YhF1CTa
AEEdTAxkSsV5uox0bZLMiDf5i2kcjGM2HtZHMMGCvWW1g+umsa/LDZpgG6QmzmyCATlIQQWiBumZ
Yt+A14HATH1Rj7Lq3p4lbmUTrKRmJG1IBzRlujGWp6g9KqkkTyGDEI5rXBV9GnpAYF19bL6zaEgm
yRjKrl+ipqNCb5gMwUzTr29HmdaMqfyI+FPF+5TT7+qJhzRtOCqybAj/sTf2sAETHpC1Z4uixXC8
DcZQDM547FmfdbC+v66LfE4kGYpd/W3g+L9vYt117rVmGCCbWt/qU1ilfrJ8um50e74CKW0+JYYP
K/qq3g2E3mRqTwsVNme+ZOQe9LKzdpqV79dRuF7e6G2DIgTt0TzU5dwu3Lmuq1u14+BVOl7H6yj7
7mEDI9hCTKYlTkcIQ+5HXw3qQ2d5zinFK1X5xvDbDmmDKBgEa+x5LmZk4lqfJ7ATr3RcFOQ9PsHT
M3c6yvh7+JW5pknBJMocHbx6BxFZ86G1Tpl11kmwjHeLcWtrsSdR6F6rwdY6BI+0NAVLUCGAQqvi
W246P9rFcHsruR/nu96pfVAf+jOPgPP583XoXdPfKFbwTou1gNO5g2J1LFSIG/MxUa1Qz1l4HWbf
525wBBc1d6iPWQQS9jjA5V3mF3fU+8Y74ljpyjKaUjQhjqd5q6vYG4H65e2IMIp/8OtYCI8RB+tY
3sm61iS3TiQSwsyLXY4T0BbrYM0HRTleVx4/gyu2KBY6bISglFEuTX6rohGqvGHqJ7U/rtiTcx1p
1xps8Mo42ElM3jBKpbqxLmDGgf+g71vrvA5PqTSS2dXWBkO0BJU63ZgDYz7kL5pv3OAby1OfTUSc
YCsFFdcq++zZN4cNpGAObG6HvK4BOZyNT3zkyvGnBxJqQX6WE0VL5BOtoZ5JVy4t1yEG6s0wly3k
3f0qAWHD/x+SaA561jVYeAUA5LbNkCdOiscsQQnYdHu+Aoh+KLEX/o8MQyRu0+xG6Vk7w0H1IYYd
ivaY1JLez329OZgFRUXPoOK4gFUWkTpwD1Gk53E9VsPvBEkYlfz/3xd8LNPWzokKDXYX3S3kwZlu
lvXpd7R0gRCcqdKqGkY/IUJXnM20crPFt3rp1vDdYHkjiHiBsqKoYj75WbSvxfHs0B4xBo7oD12R
snZ9/mNvfM8GTLg6E7FJzxJoDfviFmxAJyY6Tw4g+Y0LV12+/pH+xNmAKEntRE+gP8UO7fIYO2Ep
G+D5F1/wzxmJrRp100QZyaE9zkup3s34kDL7VyJ3zl6cyT42JFZNdeh3E/c5Sa9lFffdBLe1JJ+S
WnIz/8UdXAQSgjE+cFXE3OiS25xvBzkrnkF9vr7WwIakvHGLj4vsNee/ecUqKJd6I5U66WtXq8BU
MVWqtRipRuM5iP6zHJmDIXKxxEYCuf8yXaQU4rGBsLosuWmY6aljvt09FKPEQXBTviaU4CCiLDW7
wgREfuJJ2zScDnx7u0wSmUUITuJ1FY8Kjpog0sNRO6uW5EtNpinRPTiDHbMIYsxW5CbW/RxPnkkk
x7H/OejohkUpJn3fULXpVTrnVooh0vQDn6jvwjhQP2tnI8i/yBS2b+H4akJxnGBln/jgVbNOW3XF
xHSOienVt7x08NOQc8nGWBfvgusylJUJ/kW+C6Zwb1U1T1sMwiD+X9z+loAYR/FWgjp87yWBzMnu
moRDdZCQgigXRbBfr1Nu2jmrFSSSHE6ofZro4bpf3S200AuA6FgVqzN6rQeAds/HeQqk+Vz0H1l+
5xtejeva9K6UfkcilehpI61KlYkCFDQlH+jzEowv9b0S9OfS9vu/sMkC0/USOfkVfXOFN3IKp9bQ
vpyjDFk/q/boPZ8YQD7zYxu7s4d8Jj5MDU9FWel3cppb9QouuNSooscUsFMRtpHvzIcu8iWi8T/9
jWhURwYQfFP2G3a6pOzGVme4BEPut7dm0HxXvHzBB/B0q2MZsvIiwdt1Ixs8wY00YJnR8T+eh65P
itt9iWePhXUQPyw+4ZcOXCehNPu9+7BsUIWbkJStEi/cZpJXVov1hr6LQ/t9cdL95Ixtb7I2qF0b
veCJDcJRrC+LXQOvxa5wM0zy4LoaJVoUS7UWmcHsxk+NVQ9K/phUD2v1dB1iPxuzkUEw+qktctIM
wJixmIbcZH57o7+A2RJM23VIX2yJZchEEozdWgkr2o7D9UeWfDPJcc4lIskg+KltwouqHAs2cXcV
geS9MN/1Y+EOuqSQKQPh/74BWTNwhrcxLm2vHIwUDdshAtvrRyOzLiGiWKLhP+5IB0egeaLx4/Xf
l4kghBJNm6Vtzd2d43ixErvjHGimJCraf3035iU4AgVNglaTAKT8VN7WJ8tLHJe9t3xyV52S2C38
6Wj8fV0umd4EL1D1ua6AthAmNn2Mu8rtZN+C+18BoMzWwH9okbfsm8UAFlba8wSzFaqY9pqP+cfR
A8PHIX6W5RKlaIIdDONa/2RA/LnrRsN2BJ7M5iW22K++XlfevlFcRBOMgqy1mk08/+AM76Ns8JTp
r2n5dh1jTyKCnml8pYPxDNUo/o26uTylbczToHRcfyOYgTHic07D3uXTcrV87pB7MOHt+wVN8HD2
EFUIzHFa2Yl17hA6p5/vkO7qN7E/uNeF21HgL2iCg8MyLKy157LpNVhlWKekB1KuzTGqQSzxv0FZ
qKSAZgtkSioSbuarmjdqdFawrNXEAhtVn/gjPVoatDd8vg7y5oH4iWKBg5PanE1EsIisjKpOIQ72
5ob1id1UIJrt3fREzmix8aajLPATb68IJzgMvWlmS6GAQ8j+oZzpsSIycp439veKQZEocijRsOpY
cN79spiNpWqRn51+Ut8TEEmqhxjl0BikOdcVKEaVP8EMoqGzz3TIq343pzREbTFUrQGBusklhUeK
09Cc2CyZsfgXoS44XLEbnJqmmVIMwOnj4JUeMxhdxK7Fz9yOfC2gaOiiXIISS63MrKkyIz/OTopx
r5VhK0t/yCAEz1evhGq1DpFyMAw5H4zZnxZJ8W7X3OhFa4J1p11kFyB8jfylOPfsPMn2NUuPRbBn
MBUOSWtBhtZfAgXup8FaW77UEOnqZ1lHrxRNePs6TPj06qJHfhfQb2g7AadJ4Sl/FafmkEk/rSW6
E3PVbaaC+4dCtEK7M7LnKf+Ns8E6TQM9TmAZBjfmrxYN/mdlWWYIE9fvyHzv1MH1m7nr2jYAYl+v
mjJH6WwA6I/6GStJz3w71HBA7Os1WP0n+1CX4gnvHqGzobWU4yHxrvkNRjP8FYkirOFFsE3wgXm6
LuHeCaFZxtHRkWYZbyoyU8UGG7SyAKzeqdOdnr+//vv/ItEFQLDuHkP9w2gCoD/w1gteaudcBdgK
dC7PKMZIwsk9h7CVR7CIciaTZU948WKturMdt7KG25FKHLZEaaJZNxWWeGU1QBSzczPtxSQSu5MB
CGZQDUNGZw6QR5hcVe4tZfQl5yLGPNw5bxQlVlysbDC0rAVEcspfwCBxzm+McPJ1v0CJ7H9twP4J
hisKAlvUKMTai1Jlda5EduRr9F6zzvEqGX/bP/XL7wvPQGJY5qhq+P1YPzP9kGmhPCMpwxDeAdYq
zOoTHuU8EnYgn1ClwPu5PlWf5gkNxQY2p8pJ9WWgwu1Rp7yu4PwiP2pvG8e3kvfIjVy3hH1bu+hO
uDFr0qNDT4chZEkw2LeskeSL96IbrHz9/7MXc4Or0qUFTXE25WoF2jKf+1EJWa19nAwqufz/4mwu
WMK9wVxxrNQLsJw70NofqpB52FKJxiu+11ZOoPWmlViwa7H6kimLEacljkcr7xn4shznVmnfmdmX
mga2epNpP5bm+Y+OS1xKAD6oNq4HQM4kw8rvcGylTIe7FqGpfFIC08Zvcu+q1kaVbSJuSxeXDq5+
HhS0sSFOCEnAyFOOBVqtNMe5ayYbUP5HbYLTXFGrCX8OfCqoI9gTQRxsWqEt5cPc9XsbHH7jNjhL
2ddJx6OtJfc5nTaqmzev7Emc9SUJZKnbNzy6ryaywRNck14u/QRN8/cvO+Wn9Gn16YHzLVi+ctck
AcEEJvWl9YV9MW1iYV4IFTox5Z+OQ55WVooBjlu+S3094iacixO2VuADRube98/uHzDxio9qsjRz
nSm+NlW+zo5ksW5L/VA7jeTh3Y1eDe2CJFzwzML+72KAWOOh+cvw+QXXwuTpp1gy5vX9e3AB4zre
mEoy272qdgBbdXYyWHJOmIxZade/b+QxfoXAIdUFGjgVf9YT12ze2dPgJqrEA78pz/y0wYsgwt3q
ExSblhjnw5fdZCfVsw9NOHPuUgSW0y3WmUsjWZlgwjVT1oxpA9ddqj225v2o3tmybz+Z1Qk3K5tY
VkwTIKimu2v+2C7skH5bVUNidDJRhIe/LrO2NzMGM6jvutgb1RdNRmUpgxCe+T7HHSYMB9Rpqs/g
Fdjo9bIu3l1z1sHvxydCEJALDz1oHYZlZdycYzWcx+VmTJbD9cdpV44LhEj9aw7MRFdtovh6+zVG
22ZVu620hrPr2jYggg9IKyM28gYgdR/ypTwN2IXXp0bzeXZQnsXYNbMNnOAFLPDtsQUkeL45FG7B
woplfoW0rvVyXXf8jLdJyNdLqtuOjcEFkA2ID3tqjKYTrzgeCzQ8heGgD292hxzDOhhLmscUBJCq
JJbglnsNUvALZsXmqioBCc5CFL1v1exrEpue1R+17Ot16fZDs414gkNIsLvZ0rh45LkGd/LrbqPU
izTXyj1U/LCSU/YxLZNO8A89qsNrv+LgUuwUaMEPZqo/8uXLsvq6dPJp/25dDk/wEWbK7HKlseKr
OXP7qTx2VibpX9t/+zYaFJxEmqbTkmaQZzqjWxh7QPIbEjruzwBCxqktE0hwFlOttHqa8kvWBlN0
jmWZm11PYRJQwxNDR5ApPHy1GmtxNypIeiW53yjTsTTuyCzlvuA/88bCNzCChS9O1Nh2BRjtvj6p
fzFQHtgedrxlf80Y01+Oo2ys9U056/UabxAFO2+neG2diEa+9YXcz37nGjdKQILOLz+sQeGnvqx1
Uooo2Pkc0dQsrAh05GB45zGRo5y00A5bkAZjYh8MLE4VXL/NstMTzF1lo2EkWEPhd827dcpcmp/z
RarKXUe/UaVg8H2GwbE2h2BoEbjlJLEs7Au3DcwDWHoeZF3W+x5qAyeYfKUslZG3gJvO4CHFrgbw
uILPQfMiKDKV7/XZvWIXPFP9NfZDbnE20Y0R+TWaxrEcgididcMtsRDwh3rgO6uU/7n2JFinuNVD
GxR7MFbcB1v5Ek1HrcaqyOnxunHsPpgbuYQHU22NpF8YMCJyU0aHrHwXYX+ZbMPPrnffoAgOBKvy
WM10nFZtWMxnI3U8BD7FoSymxMUjW56XkpreddH2ffAGVfAnbFraYXaA2gVN7vJWb/Aq8XUKqt/d
pwfZ3ZbcM7EM1WHLedNTwBl2mH9r9WPVSySSHZbgPHqti1OWAGHszaAz9cNgoh5urWGq28frypNB
CU7D1s15MjuuuzmY5wz7v16W4VyBOfQ6jkxpgtuoCjVrTIa3OHam93NEgsyqDuq4vlyH2fcXBC11
Fka7MPEs+AtqV1laO8jEtKhQz7ddyBrXArkAzzYV907synL1uwq8AIocX5rG6p91VqMPUcZxleJB
1b26Nd3rku0q0NJ1A3vgNIJtub86JhM5e32mCNUK3XmgenPTO9G7VHdkAQ3/nTeP8wZHuEwFmjBo
ouCrx3x8JTE+U68OMPjM9fdf0N3vP5QbPC735nu+LOhcsRwfcl1gnn/ufHVq9xtficpPrLyTrYrc
9fAbQOFykUGdZ6MFILZrJPRllNGg7vrAze8LN2rQkwilSSiwWu5LdMvkGhbBf2F550bzt+s2sW/t
GyzhVpWzrZrTAKz4x3zoT/UzfeJjNfELohp0mWjSoRqZ8oTrtTgKPmLr19NC21npTneZ6icH6hnn
4m/dHbCEQdrbIsF0hCe56dk0tgosP0InyHRDM4lr+hctElA4gZLSREPuryY4TAsYnlIAGM+937i6
Zxzrj/TLGvSeFx9kxd79i4zhYMtAa4El0k2stW2lBF2yfoR3fiG+o3xZpE/i/i3+B0TkmDAStS9X
HV8KvPmoQD5VL73l8+hNfhmkhxGMgJ+vm+KuG7QugIIO6zoFpZgKwMw5ponu6915/rIkreSs9m3h
AiOEMSlWPNbrCOXlNj5OjtniXRdD9vtcrxtv1MYW6XSeypymE5n8oZJk/SSH/+oNN78/DgMvWUFN
VVmc0Gt7w/r5jITZH8LwP2MDozYj0xn/UFTM+zQv3HJ6Mbsf11X1L9fmchaCI6XljBTZABDeIoFP
X/SX46uDx12cJaP6qJ2uA8p0JzjWIpoWqiY4G5XFrpU9qORrwiQ1y/1YcmPHgkc16qavHG5gI/aB
a752ZOFy/3PiPff0p+sSyaxN8KYgJh2q2QSYM/grulh0SXAn0ZhYEsfm2DSeQdPus/nO0T5qBNk5
2Vy4DEO4+MNQJXpuA8Omp7b5quQuG77/kZrEqninMTXuaqhpoB+12s9KmSXzF+RNzAPaQOJo4CfR
xEp4Y4/zENMF5ScwpbJjekb7OQZF5bQQeweOvAqSieCXxGefcOBxaypORwaUq8fU52xHxlD8hgdD
Yho0RiA04ltWf736LZjK07lZecnuto9vI/b+fz+M7e8LHniIjDSKShUfq2biJTque/OHCIIPnsYJ
vVcDJNCc9WgWTmhpiySY3j2HjZL4v2/8o4ZlLT1dAdHWlY9NVp5SDsF1Pe26R9BPWyYGmLDDR8zs
14Odt8qMs85P4ECtUfdWT9GRR9J50H6P5akLrnnRik3dJhqGRUy+u+BXobrUAqdshJ4BMyxfsBz0
GKGQFLnGK92d7CP4X8S7oAneHzzhhc3Q4OwTdwr6l/Ye+x/CGE8AJhCWY/F1kfhK/nvXpBO8P7Jp
UTvqwLOW0sV+1VjHJsPqVHYyfrpdNRooyKAjRgelp3CBDDqu3RqhNpx/wiCCg5x4HCielvtYa/Ff
zNrumiJ4x9Cla3MWUeHU0rHGAKKKD+O8OybRTStbJcz/+zd62/y+cE5ay2ikG/h9aha+ZWL01UIq
xrIlbmf34TQxqacSC925jhjWWsa4rPmK5tzu7Ny1J746oy7c5T+7VKRMhTI8McJd52JaKgY/NCBx
rLt8HW50Mu4qfPcjbpfXTnc/VDcCimQutjUnuh1DQON5CLDo7xHrmE1/RMDDBwgQyTFPOtrGo403
h2dpDthswb+DtPyvVzor5mmJEu7MS5cicc2OS4DmNjR9QLeYsXtn3vNoC2vvvFnStrNrlxtowW5S
o50dKwe0qt2BRtzNjI8SB7l70TYIwo2OHNrRDqt+fPWsfKqxoxYlNu6wCnR8ZHdSCgoZnBDZOUrZ
93YKgfJbbixwx6BYjsA5mQSxL12nJkMTXvqOrWM882ey96PFS498MykJ4tHt0O4hL6vtX4eLMsWe
WEJzVkwjpBtnuripw/y8NbzeKLyOkDDFd2YSV8E0GF9aJw+wX9TrGutw/UR3Xc3mbxA8Z7WYdDT4
lVSS0BpfzPKOyBLMuxDU0kFVjidVFznD2II8itU71FeXY0p8Nb3FlP11KfZftg2GYPkWG9Uo1yj1
S8NLP/DNOVUY330sDC9/p/r/xQDr7lXbAAoXAVvZM4WlANSak/JseolXebFb3+Q/bMvHRAqmayKJ
kDI9CpdhbasB48HQY6M8jP27Yf7oZI/X9SiDEG5A2eZEz3JA9CUaDv4ejS+GeroOIVGc2NmA/v9l
HTmEEhuPUYY1OaMsFc91/8YDX85GXGOcIMIeEGxR38g6Dw1qDYRZstt5dSdZhLOnMIKFjyo1dAec
yML1GZXc1lYwFvs0Ld8VyPoTCgZ6Qw2vK00Gwz3XJvZd5jbGqAFgesf0iO43Y+mZjuTLc+9kwFCO
pk/N1qgmpuGrWFOzuTKpn/VncAph18V1IfgdFI9l8/ti1n1J16nPUp36KblR6trNpxn08ue+eLqO
s+tXoWNsMdY0Cp5+rs2NtnTWgKFLUeFwcp8vJUGL4MP6yE7NLV9LIltcI4UTfE+jGwYWskIu+34K
OIMV+MewESLGAjL5iNOuJWCnuqMihQwbFvyOOThdkpgz9dciexnsD6SvAkeZZJGhDEbwNQ3VpiZh
C1QYjj51DSzoOjufU2/5tIxuHqSY0C+933qA8eX1j3CC+ymoWqSsAipIJV+3QI22Gx3wxY2RDfs0
yRbTXRcSQ2q/2kljzM7aEehy1j7M4yGymEv/14VDvE5sqXhgEQmCL0n8MqlKdbHNbqV+rN4p6ju1
uVNq2Tja3sXdYgjegRRaM5KCH9bZ+sEpPtj3EQW0/od97r22AWtb//k3rtgWUvjeZ4tlogAOyMWr
b/memgazissDZ79N72Uh9Z7jQPhgWI6pGVisKzhZkqcRs/We+rjWd2VjBWXZenTITtUqTcLvxYBb
LEGXg941dHUG8PLcc1ZfJDN8gmkOfpnlTQS7rmOLJqjR7Aw1oyskS079qXqsPOblbnOLpdhe6psS
O9k1k40a+b9v3GLUEDZh2y38FOjB2Kpj77ZxuG4XezcKwzC8D4nTZ4oDrF2Zk2FKWlhi+YGtrj18
mHPJK7X3uG8hBM/UrUNKa6OBMRgqqnO1l/bnKnoZo9jLZbzBMnEEfxQlrMXOFWC1sX0o9aCNHjQ9
9q/r7A2DzauLuChNrJURI8/HKQJK/WlBQxq6c75jH+enNdCPg0R5XDniE7xRniPcpDFpoqhpAWVa
tatonYsFeGZXBtXgYqowm3+jpLGFEy5TZvT5MuFC+VZxY4EZVvs7J7/xyfu6EAz/h4SM+LVNMLSt
rgnua6qe8vSU6sH109m9NHA9fDUN/33hccdz1Kddht83GkzdZqBBHGbZY7vrczYY4pueVzNZOlzM
uj3WyMIgJ4LtpVipBhacDJPfnaRgsm/WF5mEK4Rpb9p2CryOaX5SHR8kHu7AJELtX9MLhnB1Srvs
saIeMul256Xq+3wMK6X3k5a5lSGxagmW+B0dW41KkxpY6ZKfzMUp3SUF47ZaG0HDmvsJTMHXjWLf
b19OTNw4SzHzp4wKfyXc0dfx8RefHYzqG6DVKkNZt8puFmtj40S4RosVa9jxMVE/umtf4rx1lw88
VVwHs+e0fqc+g5y9lZI5SCyfCG/TtBZ6rs3QqpO0rm59zWTfA/9H2nU1x40z21/EKiYwvDINZ5RW
loOsF5blQBLMOfz6eyB/d0VhuIO19mG9D1PFVgONRqPDObuP9q1e3IWkpI09Fw0kjEH1mbWAARnT
y8GcysDSxf2dArPniSytEsiVusmOcnotRVcVWHnGo8Aw2KKcO9i/zf6MmlqvQNvQYav0Qz06rPdx
+po7DP4dDXX+nwOS/b47XuVxrgPkrLpJ2TErzWeSfllFM427odfG0DlXQcuqzk22ZinADWb1M+07
R1Z/aqKbYv9E6ehiBqMHwOr4m8mIVS3vE/gkhlo+Hzs3OqpHlqbN/fKnaJZs17Q3wrgDpdlDbdUp
hMV19Jh2zZWaEIH/2z+0Gxnc8Sn0KTYmJkNBg4oW1EGCWosN6B9nwSTgY+lLgI/zLpvfroVvZHIH
KkXLTWYTyBzK27j0SP8JXT+XRYiWjv0JmyBy1Evg8QMhHZ1Sx954XHrBfS5Sgbtvlz6Ner3G90sp
mFNvpQ+DCCdCpAJ3Zvq07Sorh00r0SmPrzNVoAK72s58wGYXuDNTRNoQW1GHq+/QHoebMQQQ5hHk
3e+5xTdiuBs2qxulj9mrCMbsRdNUOMBF+QaCXYFP271dX+XwM4lVmneAzYM6VdN6pZG5QN90WuAY
t4PpAF3ssn3tjtgZG3FciEoJoTS3oZaBXkbWWzinzuqVaFgzvPVktk5ZMGBAwXEV2AQ/f9xmy9Cs
KWwCDZo0vlFHwcNI9H3OG0jVavQraidePQ63ihTdKtPoXF65XVe9WTj2J2xOptVmmpUA88LT5tYZ
KldCi785O+Rd0wTbHeJcQB4vUTevEJRIAQaLAxpIbh87a+0uqLaK58ZEa8e5BLUYF9lYII9qibM0
j4Uq2HzR5cMn1bpVG3uzg81NLsMtRTjnI5w7oUbolQcRyJhIHc49qAQjO1EGYajHftes+atqp95l
UxA4UZtzDVG2dEXLLtOsvJXRlUsfs0lg0JdFABXrrbXN82Dj5QcRif6jnH8W6CGi2ff/oobJ585A
O98vVMOhGeNvFYph7XM7iDoH2MH7Z2dtylwoMFeKbeYdjKtpHSD2v2SLe8dKHOWgBqDQEaeL9yUC
Nx1wbGAu46F2itWwJlXByhWfdVT9wuYgAVlhqhxyYu3a/yLLtCsRyRgVJE6gpeJhecdhtIy415l5
y+5gONOhv+rZqIWK0ZgMPcd/Csz2EpWaYKOFehiR5Scw1TXV1giIYCwNtPb+AkExFezcrrsDhSdY
eIHKBsCdtwZIs6TJrBaJ1SZBufaX1URu1twnQhjy3cXbyOEMJKUtuIULyFHu1iAHVyz14k/qUSKO
Ak7c3BXxfIj0Yn/Pxo0PNK8bKkFepn5Ns+cMtau4D5NeyN63r5iFrhkbaROT73UaMTBFWlvBfXGH
d+WRISu2kdugGah1xqf8QD5ePs37eS7zb4F85S+O6SrrmYp0e/5CVWUd7W+dJx30UPwu2n9bboRx
5rF2kYQ0J7SbTmzkTQmBguGt973PSkBDKCpd7Dr1jTjOSlqlJlEuQbdu+FSlptO3n/7j6nF2Qe0J
tyC6B6GQdWAPS+VDcWQP5SUUBUO7AexGGabsxgTNrB7lOtZYAGudtNA6TgELYEVpfeEecYHEEqNz
u2AGQR7Wx/7YwS1pt/JD74+f9TAOhPUeoUAukqi6SokrzAV58ec10N0aaB6mbyn/Q+AdnHdN2Bub
leSeGoqml33GSp5j7MmudWLVwfU2VrwlMIL6Ju4FMaBQQy64GHt7UjNWi5zcGfRLmIRswDeSO/Ff
vysYQsqWXcO3gFVpgxZJl/nQCQQqZVSDow2wZ9dD4o+y4JUj+j6nkJogC5XPqNHptHXm5W6YBFWR
/SXbaMAFS5JhpUDeh4Tk2B6bUwosqhQXsnmijhqKoY4uK6TwgdNSzRla4Ji47jRlftsLhsF27w/W
BUlsHRVivqNUikFkopiozKn0QSPfqeqPhLqxIbh+99V4FcMdJWVMhyrKUWO37VOR+TR/T+kALAJg
TDcw4cM3I0hkNNu8gg/KrFsp8VIV+NKiRMDuy/ZVBt+QMKp6NhnssMgJuRqUxVea1LW61lEHgBml
73tmAH6e2BZUsjXOG7TROkQJGHWQHJS+a7hvR8Ddz7nD0F3FhrYboW+kcSeH1tIyjxRRn76E9nC7
lguezt8u30q7N8VGBnd2uo60RongCTcFI58sDl3QHPVQ1GKxa2yvYvgB71KquqGJWQAbB5F1l/QC
Y973ARsBXLRQE62rRhU70wHL6obNkKe+5A+aYzyQe7wDTiKN9k4p+oYtQDDhrJ6RNKbyqCZ06dB5
K9+U1kd7ihHHOpHynpegqYBCGAzdYCTgC7LjPJJRjUdg0k2OjkgSbRWyf9kG9uwM/ULgFzLQlHKG
8Ct18Vr284RBjCZzEuW2b3I3f09hGSGqZaGurCpn+KTJ0s7xnGdA16RhN6CCfdeUx8t67G7Jqwi+
iiRl61KuGUQMeeKM4NStdUdR7+vq02U5u9mGjS588Yia65CoBtPlnnW55Eif0Ofmkd5WiOX09T0h
AetSJ6Bvt80zyMhGijMDkEgM1WINgD4Hpo38WQf9D0N/GK5Eo7S75rARx10MUdQaNVqUoN10bI17
03DKJBPoJJLBOVKQBjYKhquBUmkaR7UYUGFplM82hF7eqr0LYrt0nAutKKnzLk0xctKZitMoxXez
nNw1tT61U+olPXkHCu9WHudOizaVs4FCL2ofxuJYJuFlfQTrxqdyJTrmklZgmaR+DuYqujcW05Pa
SnCSdnO4Gz14QhkA2NmSZUCOjgdEdF+Ea2hdz2gTByIHkoSsnUs0obvrwrcyuReYvTRy2jaQuRxA
As4o4efQ9pMv6oPxSNzkJLLz/WP8auh8kmPCWEGVlNgsKWR0XkqYHqLwN5cXhgPdyzu3dwNutWO/
b55k/Zi3dGQrGmVhrd9kRHQDsuXh82BbAcx0NgISE/H1EMHUf7MG51560wWzqwc9+phtgR0KDYRz
Enk3GsiIQ5qZOHMQh9NNcZBWR/rceABoRtMDfUpuRAkIkfVzXqO2adMXGjZsaE0w/q0+WD+OE5EE
DwqRGM5plInemoAUfbnaDfPzFB9m0bzTrggdN7qmm4p2hknZrIsi5yOiBxNDHmkGDDqMC4uKpAIh
Z84iQikuSVtAjrfPtfUxp19q4fuYxVVnVveqCO8o8pEAXgSpO09RkHstMX80nghx/t000K5CBAlX
W9dRCuOZ2QtFHsu5KnEztc+kv6LS5PT6l8vndDeI2MjgNt8uo5XMCWQo6q9E9oz+xlY/ytn9ZSn7
mmjA0tcVjLzxExUyKRorXWsMqujfAZZrl9Qph/fcfeRVBndElbZNtGTC1qiLn+t/mSYeYOMDLTsn
V9/xxmfDUjparLA9fCayzEYpHXRMXdbVHdFv1lngbnaX6/X7fOIxqZaiAUYa5myM3l9n2x2HNBjy
NXjHrmzEcI+IYi2qQep7TDtmIU0/mqs7pu/xLRsR3CUXqWpizxFWqozBBfGcPc4gcrysxe5NsxHB
5RnXqRzb0mIjsM19Y/mlJrDdfd+/EcBdZUlaLzo1IIBhqNrB8i33MDpz03nW9+VaBl9ZdNv8NwPT
mIFsLrc5itN8SGEAZfkYFUH6p0yOrN6xMWCNOyvJok42pXgC5aRr3Yn0oBdQF9uZjVYVbM+uLQPa
BHQcFqg0+ByCNNLYMi24flu5liuXRn/ZuuDk7ybqzY0MzomtY9ZIsGQcfTQwsKHQ8dQcqZP4kyOK
a0TqcBFv27eFhrp45FVF8yvtkJ40SenpZSHQadeqX1XiMwgj7YYyaaAS7d1K/WKYpWBf9sPBjQTu
9EtFP9WmDQmdz3g2c6//UodwN6yL90rUyi1YNp3zA0U5d5NcQdgIslq7GVyg0ZD4+zs8wUYjzhMY
fabZc8s0Wo8EBlcJTqVwyThPINu6tmYLBMyBcWIdjWUZyi8DnqU/hXUpyIzutmRt7JrvFdZKFYVQ
DcaGNl6W41lD+avpZ9c2CNJYDq50RQxLon3iHEMV6+AsXKFh3vtWejWXvhCHfU8EI3Zl0+iALuAb
58oOweYkR8iNpccFCRjpWl4Fh2f3bbWVwZnblBZ10RcSStatY92wkSoa9KH0bQgopivVK2FlaO+4
bgVyphclXYrMMAQOpxKclgW2ihEQgAkeAGOyI6aH2LXFrUTOFqVmUYslwjLmw0txMvGo7Ix4rHbH
BniEIkhd4ZKybd1cSQZSzbrS4kGXx/7/8o1uSsE+iRFxI0Ae6LYTZNSZK+Vj7a2GnC0Ocj6va4c1
1Q+MNTl7YU0WT8bu26OtIjDFf6irvFUsTuO2jmqIAYOIiShIOZXp58uO6R8W71UGd0HZeWHZVcds
HqzWGrCykmCiPmhynSQsAk1yRLj8QoncPWXOHS2bEhJZonu8YyR6SNnOAAYpWcf3V1WUthMsIw8D
hNGcelF6CMyMq6EcnAH8uFIiuLTYlp+bxN/ryDeGRJYxWVoGIa2NmYOhP8rVGJaSUjpVSt8RhFvA
ePyfXfCAQOhLlACsBllmEUTqlyG7M0Vt+aI147zGEKdNWTQwPbX0Nfo4NT4dBBm6f/ATr2pwfqKL
c8uYV8hovehguMwPtqF5w2YUl1CImCHSiP2+9RJGPzYpxaIZ5RUyCqN1S0eRRmxVLhkB5xfi1RgM
iRmB1LvMtc+hrDnzvRxUweJE/4KgZPce3poC5yIk9HUBCNNma/i7SM1GZoHJoUJkHGTCIHN/0zQV
I+HwRyDo4k5vHxVrnxM42/m7cSBBh46rGVTTiTv7LOeeT4Jztbtt6PBCesZAhxL/Pk+WMqeAJEan
C/y5nCEV3riTKAnwD1q9SuE2zmRoAOXysozAW3JTX0dC4zR4eiCH3ZdV0NUs0onbNDIkeEc36OlK
h0/t10T+pGWCMEMkgfPqpGnKVWFD7ktsOMPstJPkqGlw+e4QCeFMQTbWIatKqFFYD/VXtQCLlmDz
d2OX183nsw05qW3T6rEtpXWIjGtAoF3WYP8u2gjgXhppkxaJTaHC/J1xxGcnoF0DrWFxGf5qBZbf
SIRSzlb+zEVsJHLxn2RZNTVk7Mykpz/KunCLWDtgAAq0teAXMr2oEzUZC7aJR7UHMNEYY4If/dLp
k/6tkzonXUTPAfZXX9KKc+V9l5pjNmMdVQYToHms6Xf5MXzPb6ugFDKm7961mzVkGm9ceRbni9TG
kCar6+x2kfaI2gKG7/S2cnJdNLfDTuMl3TjfsGIcXTUodsxG+jm9XjK/AIVIiryECN1lN1tgbRTj
HAMFEB+ZB+bsHlnDvgJ+ZhMgqazB6WC07mXjFx0uzkcMbVakFt7ZoKL4MU9PlbB0tStA11QTPaUA
bOarOklnJ8pY4zbswAGw3LKx9jpUVse++X1XNFeJiFth19Y3Ijk7LAt4PnmAyGS5yusZ99IDKQTG
LpLBWR8xACxKR4QtA8hJFlyzbes0jSg5JVo8zur0ojYIgHgATmF+srNHWUjGxbrKz8x6s1ScrYHk
elmtGGroh+wD60zU76RDfxiuRB3MIk04O5tjKe0A9YmgqE38ejJDNFF5l015349vlOGuojSLpBaj
uOxNsQbVLV4x4C1A57kFhKsSdBPv4mWw/hYINIq3LmhQKcvrYXvMBwv8FuQ5Oi6T2wUs7ioABiuk
M9uP9DYSuauqtbV2kO2X00Qe2Zxsd4ifrGPq0m+KqzoV2B6/ClaVffKfTUTnG/ob0lI9Yc9chqJc
ekBR1hzij34e1gfkZS9L23WzG/24F4cx6tMs6xAmKT+LtXaS6tAbIM50YnAnXBa1H+5tZHFuwtSj
RU1lyKKgmfZ+P+GVW/rtN2y4aEpFKI7zGEUWTXUrwTq72tVPDE/LOJqlNwUMui53s2eBervPEAKG
cNWwDBCsc6dhqJYBkETw7ModsOW+J4hnJV95kr+/6PcgSsDs7tyruLMoTSNRo8dQL+kVJ5U+DP1h
tvzR/msUjbbuupKNJO4M5BjEkShDCiMobCuf8unj5ZXbDSw23+eCM7tbEx2QJfCJKhAO08pXh+Gp
AVx42oqQlXbjwI0oztzTQamrmb0BskH1BsP0S325a+lnwJje0oE6fZ4JCl4i5TijT8Dj3HRoPvZm
3Y/GIxs/HmTPIu/y9xvNOGufl8YuKHuxmd0pHY+xiJl+/zhtBHBXI2aey1JhS1csroWhOVDehuoP
+YFRraVC69697jfSuHtSIpKWR2zZ2gK0rcuB1LHfpsJuc5Fpc7dkMo+9FLFVk0Ljvj9muMEGyZFr
hxyyv2QUjGoqJOQUqcb5CYxOEbyvsZDTerfMs6P8FHa1CozurFgk2f1UsYtZ60BEUqwOrfwkPart
w+WTux86E42YDCMKTY3cNk02SVSrjFnNiCH+V4euB0k546svD9F7+jStjTBus/rJsArgZSMErIwn
0IUobqPpRxzbLwKt9j35q1bcDnUq7VqVZYB7D3hobo7RXfMDS85KB0Y3JSru/sPR+n95QLN9G9Yo
PTVo3mAV1zvWS6SFfWh+Aji7n/tw74fL2u3bxqswzpsbdju2HYFypU6d0Q5ojCE6oLUI6XV37dyQ
QZHEXtaAbXqrlVYa3VQU2K7kOPloR20wlBr9iA9DADSq1KP+8mx9ENWr9gO2jVTO32qY7M3Qu4Sp
OnTDV87L7nl4pYbmk02c4iOzzPdklmzggtqWohnoT+VOAQbUaNoAddKj5nMc/TSVe7I8Xt613Vjb
xotOM8G3TPDv29WMUI3vcwky1rvB1wItVFHPfo6PDDI+OcmFI2px29u+rUDutBGQS+tTBIFq/jDF
ppvCNBWhA96zxq0U7qjZq2kUI4GU30ct88frAZWd2p8eZ5/10Ule0jiiy3L3xNmWbMq2gY1TXlZ7
k8vQ1aScLXnEjqHxEXhItg/MHXJgAtufBUZLBblHoUDOLJE5UbJ5fRFYfBgOkr8equvm2AIHOHIX
wRHfJSPfqsf2dqOeWpMa07SDBfBDADgcrGN8lA6g2fJEUwD7ZrlZSC4qmKKpqgcFerFemOG2vYvv
2xC8dYOX4LmiUU8RrORL3Yh/Htng/1DAMgCoT74813aNlWTDYnma1AWRKQerUnmFkaLNq/FLtGPW
uu5YbeEaRXGwDNADadFDok1BokoOsOquzTp27CV2y6Jw0zV2MjyOLx/WvajipUdPA2UWgfd7u/wD
KVQD044WYytwqvJrZog2eC/zt5XAHc7eqKIhRiYBD+EJsOBKaHja0/Lysonc91CgbIVxZ1QpJ0xT
jhC25HjXk6cx+pIQQSSxv2Svu8oplChqljc1lmxChajxyPjt8pawv/GS1XA6GAtAekd1ZgeePTwL
3EIs72IeL4vZdZqvxskXPeUIqbBIh5i8uRniH0Z/mhrBSolEcPe3vNoN+qixG1keTsoP8s3Sni4r
sXuHbo4YX+kc0ohYGO6xAA62uNGpumW1GcnXVRenKMwCufJEMZBg/1UuWOi61UzlFCLr7ihHiaPK
opELoVacCwa3R6WVM/aGEcACkCXI7rMD6RzG69m7uuwgjyUoTYq04vywmU5WnsXQqp2vMu02kgQN
SOxUXLBqlfO+udYtkYybzNO0zpn6AL2nunQ/j9+0JNSpQJndq3pj25xXo3WkAEoQwsZeewItRtjb
aEIzrNlrySAwQZGRc+6AanGZ0ZK5A7icGmPH8uc2ehSYObOpS6vH+QS7SOZcNiFkDF5IB/3CJbe1
z3ow2kMXCrvFBPL4jE00TKTuM8iznmzbYYPpyA8d2l8RSwEDxkLU/75/Ob/uGA8j3rSkkSvACb68
zn6fYfU4ur/JG7orYdghMHeNS+Ro1qSMWQ95yp3pFA5ztLPzwYRpBmxUyz6KRlgEZsI/MRa5t5Qq
gcAWIMEV9KpQER+9y3ayL4QF3ew2JzxPUy/V7VjUgJms9Q+9dJdX1Inn4LKMf9iqVyHcSV5Xa42y
TIEm3ujpLtCicLQ8BDKO5gIAUmiMIqW4www04jzOFKwcCJvm6EoG7Zgi0ulykAJQ7LdhUExITgeg
7Hrxt/7x93DE+mEKjEfNVUORse97p9cF5A5zXWMIvicQhnFsTIXdK6CW1ZPqtM4imKp9K/9bEj9W
QktZyVTmNkAIV2Y31nsQ+V/DLbRJv122purWsqhgCpXRuXInu42suKMsavEQqcEd1lYz54G2iCNo
dDNbgSoC4xdYGF+HnIYski3YtafK92X+NLeao4/u5WOzf/+9bgXTcfPOIYuVa3WBTU+A775k39vE
cMBvOY4PM3lcRUg6ImlM4420NZHSpauw8VYD5zk1h2kowrQCmlsCGsI482RbBJEn2iTOLaRWk3Sm
ikWsm1NJgpIKstOKSCfODzQdXQeFCYj72M+WCJxkaRjl2sehpKdhHL+C4iWwzDUkEfGqPvelGZO3
sXYcO7ySE80HpNkvoGe4Efl+eW93xyy254BzH5T2ud0wFyUfbABOto66OJj+9cZwudPvmhxVv/Ik
bmwVOBIeeiyJYrnrU9iUWd/V5r3c3siy39gC53j5dBh8yi9VFQoCdkiZqquu/pR1N1QE5XrZds4o
xfIS2FJ5wkTIjxibJ9bnyxvETOM8fPr/w4f079vjoFKQU8UTvp8DQQPT+ZX2ZYg+dXoDwMPYvyxL
cD8aMoutNmeP2lGiWxGMQQFFBQnyoHDrK8MBXP8L4phoquOyESCd+FZclQ7NpFQ4FpHxOBY3MZ4J
ZHaNRDC0KtoizqN05jLK6wwxXf/clcHUC56jou8zNTerVq5Ei3Lmg/umPclZdVqARXl5Z3hDlm1k
0YADp5saxt/QLPhWxGQ29ZTL2Rgk05flabS/aD//XABQ2IAzATw+TAZxa1QXrR7nqTkEbRboqz/L
X8l8+G8iuGUqUHQY5A4iEgqanWfZcvpEcFjODJitk67I6KfUbF0+40lMZp2Cu1YFvMgvXE3X2cny
5pN2YsFQC2IGEVPi3rbouoIWCfCLGkA3erst42IuWi7PXbDWIUhYx9kjRivY+rMX9YtOwDtGFg5k
LpjneivEbPJkrMqlC5LrEVhNY+KwDrTGUx+7YxWkHhoh37FTxFLBNwlyBhv/eyuRjloJkOWoCwYt
L1yzGmJHSaLmMTdm++HPjQLohrBuQE4oGp+RyGmsW3Ob9wF6i8vDDGK6g54XQyBnRiPQanchDWyX
qgJ+BCgu3CFSpSZW1hFqUTDV3OmnIlSu4FeveuIA4N7LQFYjwmTnXQPbu1eRZ9QxtTLluUyRQq3X
9nlqjDSwqC3qUdgX8vJosiwLKDFvtyuytIREY9IHtLxRtWs4oHfskf76fc4Au9owcztJ+6AhltOZ
SdCvqleMopcMW/7tTfeyVgTNmjrwLg2Dn74EPJpZKrXZBYo2zi6J6BjaGb1p7UUJhr7pnQIgkj6t
i+i6pfPsXVbyLBDixXPuCdzBslpoEA8W4vYF4bM40C8VpjNdGzlMhtWwhKJCGtsaXmdMZmuWjiZO
G6w1b7euBwrXpFU9eqssmy5OlQyNX5lJ93Gm2vVIc3JUFwAeXFZ1z17AUKEDJUdR0evOft/cV2O6
KMZsGF0gy/ZxoOsRpHsCEXuOcSuC8yBdUWS1pkCEZjwr5tfMOuaVoFXxrNiDDbNk2dKQMNDR8sPn
/w3M2aRUSeEXx+KzZSyJM6Vm4fej3nmKmSchKNcid23mr1Mdl9eJWinuECtN2EjgB7q8pMw4uH20
TF1WMGQPIFM46bdLKiVyspKi7oMeaeNj1S+TM9lxGsy1mnltPwui9l1xGLrXQWILWmCDi9MKNWuL
OYUnK43kSPTR69Woc2Za/8yNRdSTcr6XOI0GAfiUCR9wNkqMFkcjGdShDdbpys4+asppkD9cXr7z
ow8Rpg3uabDk4iLlPHOXNdO0lnMbmCYYQiPVAzbQVTeZp6yQjqkZB3AYrlWK6gg74cIbuXwhobQs
qtod5C6oq7EBMdCvYsZ8xImvWWflx8tqnm8bxKEYxggAEe3wg6WojJBSNaYWjvTKkm4X8peWZ+6Q
6P5lOft6bQRxviyf4qlaIwjqkXOVfdR7r8ov3w1MzvQHo3BEXmzXQjbiuAuITAYaeiVYyKj+KmZX
Q0fAOt1f1uncab1dO+4SKgHOQCYdKhmAQJ6KIKeCM7WnBEwc0KiID0Dhzn7feMUmslIQHSdQQque
tKLXnAosxE7ZNI3356qAXJuYcL8KwCy45eosq03ioW2DpFIDaVICZRIxlO+tFlTRAbaJCM4g3IHC
VFFh5iWUiepMmQ+TVWWSMzSVIhog2Fk1EyReJrFshFSY43y7aqPRFfFckSYoc9nRAAVAqauIyJt2
XD2CUOC5sfsKW2Ny6pSpUqzrbHWBZCRuGwPbaFp8MM84CpAAxoY6SgSERIrpKUXCiIsF7Aa5FjXx
7qlK8DwCWzOQ8s6mtVbsJCZjcd/Y1U1hBJP0hCvnsmXsKmoyFwE3a0JZzgj1aZ1azWr7QD9o6Eqe
Q7N1tafBWzzwmxyKJBDI27ET8E+/yuMchUXGaFhJx+T1R9aBxVgw6xBRT3FsgvhOjh0E/wKhewuJ
9h2bGAazz7N6QmWSiky0D9JfIPg2TobbuUmg3YL3enZZk7kRZMJJ6h1NMdSnywZzvxYu6beGmnbS
iFzK0AVkaJwoLp2i8QV6MVt/GwSAkwZHDk0faE8+e0O3kV7EpEUw18bADWCEB+1VaqPhRQ/E89M7
rxkVA2KEaBbCDrDKcidvWteh09qpCZbiAEbRHE1YbBltFzAPPcYz/QarKMr/76ziG6Hq21XU5Ck1
xmhsgtYK2wTOKxSsIYtcuDW0bUQ2eBGCB1p7udk2XniobF1aO7MNFDRgsRFMdI9g9GDwQHj9rge8
asNtwavgfWOcIdCX6Krp22FpA9teXZIDaBXQrj2eOe9RayOHretGrcrs83SUICcB03TqSHeSw6iL
5g+d7k+eClZ0EQv0+U5pCN8VzEsjNLZk/pARuSwsrcQlU8iunR4zEQzm+SFm39cREhoG3hL8RlUS
CO5GJUNUmJcHnSauNtoPZNYFtXeRGG7hjDVre0vL22BKTtlwT77FqIZf3hyRCPb7Zm+WpKa6DOC8
QKlvpgGcSHfgrb8sYicgY6tloQcO2TVkp3jvU8ZxWptVG6j3SHC4v4EqcmdIQf/bAtRXlJja8Q4a
sipweIoCPlnsz1ulrL6ax3ygXQAuvY/GyQSEue2qH3NgmNcfcj8/qKIax/nJfSuRcw0JUu1EayFx
/r4GC9wQa0T9WF4tqEpLxBOXEM7aohmZ9lZH7hU0JGvRrhjACozFZV3l2SGbnPUweLLXH4jo+t85
UG+kcZZol1kVVTX0a+nXabmaetECnl8fSH+BIdxE+hWgzzxThQkSvarR4fp+3/0VoD2d+Ij+TNz8
lfnnRq+yxCXBExoc5zJnH8VQl20pyW2QESQvv8TEXUxRcLGn0FYGZxFpZ3XlbEIGcsqMAAjdTe4s
g/SaovNDdDPthE5IjcPgbWAYI7HBH7EKwMyUmn0blL+RUhjdUPJFBlo/RifACy040uzEvr2o3ojj
QcG7hVRLj2gNu8U6MMaQdV/8C/IDtkhncjQLdgHvgbcC91iYI3smpIAfb3z1xEoyfUieZpc1z5ie
CPtlz0+puo5IHi9xWz7r2DV60+6sumYPx/h28RnKg/6Xcju6w3UVWLHz5/lRrOJGHn+oBkqankJe
R8OGeFb/x6lLfN8G9CXBhJ95Fk9LKbWVtFdbNFWfwAplF1fk52XXvuMWEK0QDAKjKmMgPfLW0YKQ
cEwkS60DKgVtia66Pz+ob77PrZCkyu2Cjp86yAcwAh6br4YtuGL3Nv2NCO4CxKqpmaxAhb8HMdDK
37/E4uzVUf15jIeoZLNk3KMDuYIKg2hQiWGjpFdaGPt9aDxovxj3RH7oqWAJd7dIRWcMdgjZcR6+
hsi13GbWUgfSiKmwq7R9uGwCLPXAHVENOT+N0SgYKJlwl3tZLJ069TPWTw8LdJIgCnAk+Wv/VA6l
G+PG+E/i+M6YHIRGmZWNddBkyaFom1Af0yAqvpRqfFqH4npKJu+yxB1ft1WQz27igEa9Kg11sJwU
MFTOYXy0QccjYp3eu9DhvMEzBGtjVUjuLElTVrRLVtUo0aZBUSt+keY3kWb6Q/KxyyU/lYq/9Dw9
USsLsz+GTEQ48UY6d9ImBWgclV1iG3/0puFl64eo/lPQD8hAsVBHXG7ZiM75MmufkXSdo74OrPlj
Yx2lRtDRuXeW3wjgzlaDrmhaqS3c0VFSf1XI8SP7VxxaH2UTZ/GI+y/iMDY4xdk/Ut+MoQCFDNQL
uViCNKkZFVENFwV2eoYYNp9AIQBEoESQZd85yGChMlj1Dnn/s0x0Ds1SKx4YLMHg5BgwqORvly19
L27Ga0bGW1Am8vmFQTQpVxRprQPiqKfslsXNjBdHOZETI1GSvD/PnQL9x1aQD0RBkpyhDatt1GvS
VLbB3IZRFBIdF4nA4bI95/dnK4L5r80DB7NouURViFgGegBHXt7NzqT9FWW1QNBLnv6SJM4TZpPS
Ep0pk1+vgeFW97KbqIz62ldCgGmzRksQAPaA7m4//IsQcM8+wF2H1y64LPSzN2+cynlsVVKDiwxe
2O0cSr8mQX0l3zFQjr7+EN12okBaJJPzGkZkZTOKmk2goOWXhr2ov2j3RG+V4m5nybTpnGMcIVBN
t/pVHnXMf7YhatYFMKNApJn4olCafZHfxa1EzocQa0ThqYbEpXFpP50yCSTpIqPcE4JTDDoQPIxB
CsWZCvoLbCnXkDhWp9JpYqR1094fckHrz64UhehAvSSoLb0UfTemP6GkLINnG/kqOR28vk2Tz0sS
DUGWK8b9Zdexd8pQ8tTQyYAhRTy9354yvSvVyijgBTttqdVAB8Xyj1bSWvOQW216VZSk+PwOiQAp
N3WNoIGVz4qPlFpW0SGOKqUp/2l2SG7GfZUVjjUoHqiFR8HxZn6CswtsFp4hQBJnuWnOz+d1ZIyz
ataBTuLqNJpzcjBMlmIAU6k7Jw3QUkflQ4UhTUGpd1cwapAY/WRR9lmlt57XCvO0dWDnUesqS+MZ
0XCaG+k0L9UPJW9du04FMnf6AYCbjLexipqnZaAp4e1+2gWmk9UYVzWBA1s9/aT6jVu56UE9LgGo
KZ7i4I8HJhEeEAUJamZEiLj4V3mSUKPoa9q8pAA6N7sH5WdQfmYQSV0oRNXfcV1vpHHvc7pG49KN
kGZ8IkjDM3jM/Lk/1b4FzhcG3iEq8+6cRlRxTKCLGshb49hzS5prVUOKvglWefwwzF3ltRYolGLr
0+WDsXeLEw2JcVPBMqL+xQkiNCnVfoVmY6DgHmoOceUmILOxQMaZnIbn7kpExykSyecDii6pzLgr
GqS/Frc9amHkWR/LUKsBt4Z5PgAVmyLSpl2ZjDzVBL0DRr/5wEuveg2FPrUM6kf9ZAfdrRaiFuCn
qrPmzkuodxSN1zAvxvsAGA0ghDWEFIrMnQrJmPM+XZIymJNP5XBjoVwKNGEToB76JHBvu+phG9nM
N9rfzk6g1v8faVfWnCmObH8REYBYX4Fv826Xt/ILUSti30Hw6++R+3YZyzSaqpqJ6ZhoR5BfSpmp
VOrkScbqEGWqPeiECwznnE+8P463toMs9gsIhY+yrn2pSOHoS0q1dWIu0rgEA2SJIn0WuGgfol/K
04RmeqCAdtu2uuYTSyWFY4NTMwK0CIma+WVi+2o6obNiW8RaaQxDnYCwMzB/C09uQuCmyQjGFbXE
pr0yAbag6EkvUkwF5WOEZaXntaiCkIkHUlwJjA+vYElaILDRHruWHmPtopOSPq+tGE4gnAXgwsDs
QsEEKzLSEtl7jixvCLLP4aHa54c6SE/VI/HJju6ySxnL0crZjruN7mDmJ9wN6I33gcuuUUvvtLjY
93aQR8d+rDy1POqDrFKxulMgybMxQw6iwGP0XlDRz7rbNXAvPoJ5Dlo/AoK188oT5x81TxK74D9b
dOalNH7uLrIjtOtaE97bchw33al/iXfmFX10rtWgOYDa4S+FiTHZnWleEwgbQL7Rv8xHsHuNwatm
52EhkbZqI/wSB0AHBimKEIusAl2iPZMc7eiRl+hftPLRyp63NVqTgaKP4eJMI8QSX9giQDvZWOuY
ANfo/gyAkh3nJ5pLngXWpWAKpKY5sD0xJVA0c66HagIjSjn4pdGcEeXKJsVhWxe++KIlwKHgVHid
QqAQfGqOjHpCvSLfWx0GxYxGiz7dMG28CaC2HdHLcz3xHWATuxAdvNui12webROwQwNZLHIfoeoz
a86kVC1kM9fjM5j5eJ/yeaa+cmgOYKaUJHYrvvxOHI9fC6OP3bjRR0OFuO7W5rMOh0M8d1447Lf1
WomDQIQD/IucDogAMWaMWpgXc4+YQS2ARcYswLwfiYi14wpIMoKTn6iAk4mJcZja7ugo+G6C+7a5
j8+sU5aAAJ/P5s6D/qk+zpJa59rqLSUKIaOPwtwYFHhx2AIAXJEOUIdSAwydppedMbQS41hJNzjl
ERJxTcM1TmxIqfpy7LoMl6pyeKjC6zw6c4ENtqNPpv60vV0ySYJZ0HpKKMP9ba+6E/HsPPGtDPyr
c3qwKvdBZ7JJIyt3GlxoAGgyedXnQ99QGat5nRpOue8wslbNwWAxxp5RUs+I9H0bP5hMspRr9rgU
KGT7pgZgbMEFJs5X1f2RKp+3F/C1CizEEEABCJ6cbRd4MBHEWTpKrPYVbmlaNZS2n1Az3ffK2CU7
tWQhZqSqLTkPp1TVvSIarGZPkLo6Hrgtwymo69FJAgKG09bDPbr5odNevVXKwXgG0lWJfKV0WYCX
oi45OtVkj0GBC4TpkYZqj12k9/FlZythvBuJO123YZhd6fMMxjGKEV46HZv8aJeVc6zniuFULdzp
3GC5RYJ2slVMcM6q+SfR6yn3WWji3yIeKVc6izp3hzex+pNpERr7rjVqdTCNM3thHcVGpdFQ3aSJ
mxheyvK022dUzwOj6ekXAjCXfVTq2f4eWjOgJfXEOuSQIEJDR2ucm9r5rBTWUzZN5o8xn9LoYM1a
+2g31JhP6PgxQZ4B+OBjpikW+NIikp6nrOt7f06T6HMVlc5D32D8sZeYeX4TzpbaeFXo0Bc9TE0j
sJpo/qTmWTN5aZtqOzIqUXlI20TdVWWLGRKWk1b4F3gcvhpNfR58Q0/C1h+mIv9K6tYwfJ1UfXHT
G0MH9oZZrc8iO4r1u6RFidJEm2Zy6GsWITnXaaYG2+a09hiAog0wTqhwALIlEj12E367oYOD1gC7
Dm/iTy9wIPAXIr/3t2WtBbWFKJEywG0VMJ4aEIVWnrMahfKuUvzU7G/6fpSIWj3tlrKEVFLBg3mm
9ax8zfDUx+qaBi4IP4y99iDPxVeSB7xLWgTPUjjTUVN4f9bZTdimGIEBRB1Qi7Hm6eyRWZLzdG2j
kDIAv40DiFPL8Mi6OFD7obWKYWhKJHZk76Jgbk5Bt8vuOAdYXErMYiWKvRMmnD+zBRBfNUFYFmWe
4+bHnEQyhXgkFAIZxiWC+VpXgdr5gI1gSPVoHAGs02Svkw4wcNIvFa/Zqftil17LLp1rKi3FCYG5
xIwzJ7NRNE/mK0v7pMsIzFe/j2YPIN0AOsbN6P3+6Oms6pGGN3b0FT5mept5yqgetj1ozaxRc0eH
LWAKKsjTBCHMzJN2ZgnH7XFARMHn/jxYeHHiqD0Z9kIqjTv0wuQaBvR0rcQcfGHu0114M3jhfjhj
Ox3XpFpW4l8JDygk6XxIjeUgnxNcFpUk05o0PCsM+YMDQvYi1X3TaD0cSX9kegtRgi2QfKSsLIHb
jievwky1/FA8NZWfn/RAPdrfZcw2K0nPO82E+GBSjJ/vC2jWmAe1eolHa5ejLVNzToUMPrUWirB+
aDBF7Qg3aeH6Z+ssNrsYBpKBGRZzVasB2GKnSPubrtTYcdsc14ShZoRuWdTF8CwphCQgS8GazULU
UUuf0CfwR7vR47aINa9aihACUa6R0cTI53rv0va6KYprd5LdjFZFoOSAixeK364p+JSejWYW9RGw
j6TKAhAEq4GSyUbErYZvJNi/pAi+RPMxRFoBKRiHHB44aR6mjAdwpQs5aGpdI975wqFnH9C9lTUM
E1KWek+mPTPPmvH0B5uC7XZwW0CbtFjoQqdUoaK3AiuWHuv6RGXFujV/wWQRjqlF9wYqC0Lcqeq8
7hP++93rqLiq0CaEebqhe2nVyh8kCvZClgjzQHF7VOoasowDB2KBMfw4XzH/nxJ2M3rbK7dqBkAf
AlEJgMzHp4eWhlbnxjj0khMmxWKU2nBEu8UhDz7Juq7WjIA/3nP4P57/xOJ8Y4VuXHSQ5Lr2M163
nsdMk2iz5v8LEWIx3tSSSJ00HKmDdmEVO6rda5Fkf2QihENhTvCgN6M6vWck9sruuktbT5PBOdaX
ihf3+VoBFPre3molH+3KaIHSnDE5TE/Nwusbyb1tVRGQp9o6Wgls/Oe9jN7oqhLN1wCKJ0915Lfa
IwjO/8C4kDURFa1VOlJR4ZxJGDUiq0WwJDVGqBjoMXF9NQowOwrP13+SHaDDDg3e6BXC07uYi2QK
8BS1xvC0fOCMY7wNg1z+M+9ITj63EhLeCRPCJ7rXtaY2IUxr0ABVfDebhzy8jBVflRIG8sNfyEsd
FIWRhMBN8U/B5JrUDO0xRfMF67128gAkBzyT3Vl8IcEOLm2ZWbEMF4wDyOxRRUWjjiCv12YDwz0p
+oDY7HX12TSeF5oMsLSi1GuPvIaRTajvmKJpaFXuzHEBzMbe9lgA/rQz7e4fyG70J2Cbd8K4vy3y
Rq3Gg65i4ZEuwZQbYP2r4nFgMmNfcdp3QviyLoRMyGeSiGbIDD6pP+PjfMyBQ7bw9giKgb2zB1ZP
EopWBfLnCSAQNfTPCqcS8EMDU5Wo3tvRQStust+dTIBXaY63+vf74kmEJ39XDy18X+vObHIpneu9
ls4j/QCHBl4WXfJhTjkJqTLhOQSgtQsHCX18lvoRf2QH4ApjniWrtZLNg6wP+DvYNh5PxScWY9D0
PjNg1W7+WWnue+1xTp8w6FsS8tbseilGyA/xiDR0LI7rPT1pe47ZsYJ2X55MUBFnvmzgzZqnLoUJ
FlAmgxMiU6z3bT2cx+p8Uw7PrGslK7cGiVgsHe7G7y1bd8sosTA9EVh0vk8oaZ/TvXXTnHc7fU+9
xu9BFv/7qbxLLNxbbbwoGoh/72WOhMQaRpICdIKOXIaBz6P9MhgSuuO19YPdocOUP0KgJvteiA1C
Y7BjA1LrzEc9RpNM6ofVp22LWDkouG3/kiEcFINGY6qGkFGa54blsdA6KMBXtQbukZKgKlNHWLMJ
g8zDboKoMMPzxq1aBXl+2tZmLeYstRHMO6J9mVI6Aiw71B5G21wYjQy7zz8hHHfvFkww6qqrXBQu
IYLFpVcPD5H5NQVdC0u92Pxmuj+2FVoLCwuFxBrgZLQdwY0L2OM09EATeQZwmjeAhAY3PQmMVbI9
IukHcxTVTGZsj0apvgfIqDphROTnLLby+22lZJJ4kFocRa3bMRpyQ5hyemDobAOp9znQG5m3LWfd
GnBIwEEJUM2CnMqBJLMDQJwmF0X9icgIiWTfJ+/1QCOb2pkxsFiWG6VeiUz5Qukq57Ctxeo5BLiJ
ifHY4KHAQ/97Ma5isEIB9HHfnvHnND7/s0BfzxT8LzgJmbRXevnF5pQ0M0FjDWnNcxewCz6PYuzB
k8yxV87VnxwRC91e738LaTWJWZzGkKY0QTaXvhF6DTgBtldw1YnQRYuiiwbIpZh5F6EZtmGDTosI
TtRgVKJ7R5CsUhkZxBooFlLeBAnBNDYNgBcmwLSrzA8veSbMObFSZc/Z2dVj6Ms4ptfux+8kCjG1
rbvM6nQuEa/UqMyFJ/rUNd7r1Km9jAt+zd4xpB3F59dmcpHfJRzrbgJqBy0e4c529lKyo7XQuvw+
l78wBgqkQmThKWw/M/AGxxWm6Q72eZqYh0zVL7M8DWqayryLO6kYz/nULmA4Ufv5QL/lMgJ0VYEg
MV93r3PJaNAc82c8LWFSGCYqSWqpa7b4Ju4D9ZamYZRv2iH2dXq2V8cv8cC+1oPp9XkoOQtXVxPY
YoDU0CqFd5D3qxlW9pBjgm+FB5C0vUjUwNAxF1Q7NxLrTyCUaLp+k8Uj/mLnmFPmjLaQpToXHIak
o0uljSRuvGp+CyGCd1lqjXfrBq/umHLl0nsiw7SvHUtLJQRfys0q6woKJZqC+G5EQbKfBHM5BdvR
SKaGkKMA7pIrWQk1cpp8thzlaxf+3JYgU0Q4MObJYUpuomVo7K0gItElLMEL51nSxShRxBHybgcP
98RIIaYuDh248WTMFauu8rbf4kWf1IVi9hO+n7jXbfxoNK43p144zpILxOpyoT8I7eiAkYPv7L3x
aiX4FswaGAtSXhq1bym36bc/2JCFBCERqZnKqoJm2BDV+GJ1DnwwznxbkVH4yDQREhKaVg0zuJx6
vi47Tnmzj3TZu9Pqti+U4X9f+PqoMBvszty6zH3SnJeVxKy4m30IyGBh4ecMriUiqahLwiRBs1O5
r7vZm6KzLP8+JLcgwpjY3Z9syy9JpmDABqCTeM2PkIcmnMNWU2+pbCr4ujIA/OFwAcZVRJ8UyjBE
VppWe724AVxB7U92k3ks9g3r/k+U+SVJJA3T4tDo4zJBJoBZTRFITFH73f2+CBPXXQD+OABChOMZ
WdlojlLDURrNUxvmz3l2XwyNBFu45vdLMUKct5OCREre4tqbX4FmPcRLIwGbgqxwuS4GL89A7AIn
KZb4CGkx5q1E9l7G0V6JPatW/aHMfEaetpdtNaU2gWL8V9IHj7GKEYUXnPn78Bb9GgfQuz/nKLqk
+yiQJWk8uIvusxTGY8TCPYs2VBSdIJ9J7AcrOY/RPfGNWJ/r5hmXLTOURLa1YLCUJuxVaKR5Nk6Q
Zg5+bh9V47C9drLvc/9aaAMGPjdOLXy/1+9H+pDJ3gDWIuby9wuHMdBtHc4FfN/tfd1+nNAJ2Enu
1TIVhNM46QsrbQDI2iv27RQd8uR2e4nWVUAHLwDaQLaLnCpFNZIm5n2u3CvbYYAhj56Kk/LvxAhn
GDW6MBwaeKWrX7R2iptawJyf2zLWXfJNFfH86qnKcgVYvdS5GgrPpjMANafZrv1tObIlExzSVQat
1AgC2Qim9/bGUvxZldAXrAV+vPL82hXBDWun00rT5qpY7LPZaCe3/Nwq8UPWZ35JdMmZKVs4wQ0n
3ZiIakEhKz93MfUs+Zrm+1LGuLt6v10qJXhjkZUqAH0wNQ6WJ8d/6HsqCiAIb3CIMQtIslHrvvO2
ioJ7Jm5vNI2GVZztU9Vd0Wz3d4Yg+GaYxJYauVg3x9g77bWZnumj5MInUUFMMpSxScCLChUc7WA2
Fz05bqsgMTSx/dEBAJJg8BiuXkS/RLzEpD+lpZ5lfmtBuOnFc/VH8ezXnohVtaRKgfmMuGV3X2h3
ziZJmXh1wfDsxhMMAMjFdjzamXNU8O/32qXSP1gycpfVBfv1fU18LnATTK6PTXx/Kku/LBRvrG+T
5Goor8I/gAVCh39VAQrx/elFGB2yPETMHOlMvDmawpOTdsp+2wLW3XIhRgjNhEVl36bQKHqsf3Kw
DA2A6/2WefE9b5qRzX1cDTYctsdBdegzEZzGjokWNzPuS2n+Xen93El9BdRhvcTOVoP0mxhLyM4r
FaiZukewGUG65/wcssOM2XDbSydRReyGiNUJCJMUqvSkP+W9fqXNz6lpB4NqHrYlybQR9kgddYJB
iigulNW3ubtqlZfckHSVrzrOYsGE09MwqlzpCyxYN6LXkw5P2ixD08u04D9hkY6B46W0YwPrRVGo
PvSZWgdK11le9teS+C9ZSAIXWTxoGW6Zefel+25a92q3294R2d7zvy8kWLNVJFoFCV13YFWgKZoX
f4O/SkxMtivCmWmZdRTpqPfs6zzaawUejdJw/ratimxbhGOyCUlchgTb4o7noHALrOaQK4ZEkfUw
s7Avwe+VYuzqRIMmQ7Qzr/nzMa9uK6k3m/8jm5lki0TAlDOGjtPzEqYbGqdwKDGrWrmrs+u6GCTG
IK4g+rHRk40xJioKQAYomd4bQ1eoaqG1GQmoNl9rneajKZB6s/K7J4Ioh/+OhdEZ5pREI81JYMzX
GNDjpTK+PpkiglUXbtSAKSMlAdDVszckuTfF0ARML/vfszlRE8Gu45DSembQxLUSbwwjz1ZfbNkc
cdEARCGCYacKKWc9hpDRSvy4ecjwbGOl8iTqA0WMKEiw7XiOa5tY2P8u0ID3mHzOcxze4K3oDPy/
za5Glwc4nS/pWbgj37dXUqKkaOUJU5LJJNgyq9X9OPoUNXSX634vy0RlcoRspFPSMI1d6FiT6qIC
F2bUxju7qI9h2wbbKolBT1hOWzjt6DS23ciNg5XVp3ZA2/okew2QGLrYRKKrk90WJbSJMVwuBZFP
E+1y6zfvVaIeQliIXdpNqcn1aEHP3D6Y2cGMLU9NJEe3TBkhLOgWxvF1FuTUoOG1zL1SfXLbr9t7
IpPBzWMRekCNayozN/EmH7/3qXEEofFxnIqffydGiAu6XU8hnSAmw8A6MtaBUYafCSslp5HMmIXI
kNOpZHZREDS+Yz8w0Ju8pOmLlE9YZshCXMDYjNlMMmxMCQByfFXJIAT8Zy6rddzAwIwGvDGo5dAw
K6yW7aZTXowVNp694Jk/MGNPM8MgJdm+sXxToZIL9Yda5D8CbbC5YG4TcnghScQU2rHXHShET8VJ
381HcLkAV+9rfrkv0F8vkbdmdOgdM9EhjlFUH/jNw7iu0zmhCOBjfp042YHQ8whZ4+/b3EKKCAUs
2jlJ5x5SyuTIul1Y3kayxj+JIuIjUdsMBWENRGjDp0G5jBnzTOs38V6ve/O2WK4QNQtM0EUfKmQk
6UOqdL4+3NiJJAqsGfRyqYT9Z6yxotKIcbApGhqX59uikT1wamu+uZQhRM0q7VK3qRIYdY2Rc4Wt
fW+HBr1qtxNidIvOTzOx7qpI23eu4ulJ/JRFz0ljn0WTchMa1q7TEomByH6REF9TVAGMmUBrpH+e
rhVeVPfHzN3R8G7bEmWC+N8XQRZlRaynCkEgSIt2pJtAsd+qs0cqw/DivP6xLU5mlUL4QFcTwWsv
dy88lDj6GW2swDEkBRn+kQ8xamGWQqg1wf4c2QaEGEN+NvXpl16PdymxvllKhMguox6ULaEQcpt4
1GbSw3py3DXw+mO90BHFYJqV38xOdqnZFmaLxaBai0t90qGb4oY7/M8z7PmhnH6oUymJhNuOZ4u1
INomkRXxSDhM+UPkhsemMP5ShBA/UoapJ2oFEWjZjN1LOV/8trlhwsp76+66NBw1HjyMlxyM7af2
5xwUQbK3ArPy42zPZwbIZ2TIpArhxI4ohsE3kEr173jZrJXWa2XsvzIZ/O8Lv20dnrByG8cQrkcw
uB8VwwQzqSkjx5LJEeIDo6rekBi61PMlQdsMudNlDB8f6DfeHyPoS36vS+HG6PqJIAMD0fVDdbKP
7Jh91UCiU16ADPw8uZTRb8m8SIgQRTy2eNeARLfMfzDDemgbx++ywc/M++2AJ/MiITgYKHB1KUgH
Ai0a9mjqOeWOrO1+O9wB3/1++QaTRdqgQ0SVtn5c7ur+Utd/aup1Fv3B7eLtnLRF8GOW0hzP9pDU
Dj2q0Jj+PrVnebdrZVPFJfvzmhQurJsmFYZlF7BupnfnjV7cZQON/NF4zIEF294gvgH/fVigYV1Y
vXhO9ChUdDA9jrt+iv0orT3TbKjXFt+mOb4FJA4j8UJZme1DF4Bg9a9esdBRq10lLiPo2ATqmXMY
72o/97NzS/OSzHMPuqd6/XkVBdvqylZWiBsZknqXNjis3PI+rC7KdPASd1frx20x6zaJDjULw0jx
Xi24tDpU3WSbEKN1ICsBSVXVH0Nj9J2vcyO5ispECb5c0XmYKgJRA59G1KeeEgM0OxzzKvKHXJIu
/ceuvSkm+LNTsTHsee1DPTj2K61BEih+NQX2pX2r+bxx3vGlSML1Xfsl9cPTgoZ+XMZ3rWqLXRZ6
sTEfe3SKDJJH4PXbFohn/n/fxPeFZopjMHlCkHqwDuCUPBs8c5ef+HSVGJM7t41k/Wx5EyYc/4YK
dkS8/+Gc7NBcirrsOFZHkscSMbLFEzy8mjGalzXYMj3tAkXzTcw1C5uD0UpuQx/qzf949Js+wrnf
ZUU71Zg4imxj3quPnLvSuqiD2a+udK85yHjeZXoJrhxZVLVCLs5JWq/L/cLpA0f1QlmfhVQv/kMW
kcoJ7SzLIywgvdCeOSlFGBgBWHUu5133vxCh8w35GJLf1lEIHmORK2bJ7QITOekpvTLAGKv4IL6G
iUT3HNcvm4wniSGWEENK6ia9W0LiXONpwD1g+piHaYJeWZ+FuiRerWcEb9oJEWS0rEKJeOVeL6+c
BqMG/ijC//q+WJ3tu65wWIbdUiLHc5ITmxsgEc8bGfpYsma2UJ0lNNOGxEEO1ajNfarUnl6Zl6nD
dgwcCLLnjv/IEd+0EmNFpIAV2sEO1Vb5oyuNuzEbuqCtQE3YTn5c9J4e1t9tm+7SEFOZCMiAQCPY
W099Z5y2w5ZMcSGe1Eqqj3qNDazbUd8xcHB5eN+Z0ahBTaTJ4Nyr6bdtkRKbEaHxrGz/vwjCSu0b
yMB+1O7vju8Sgpc4t5MqudsNEbQCMCfah2ji2dkxGt9ixE5vWxtJ4LKFeBI3SpTmLSy00XCGhd4A
aFZS+Wn/fVvO6vkCTj8wMagWwbn1Pm41yEI0K+WpXTkWvkEHUHg14NBvZXPpVrdnIUhQaHTqym15
KueS+To16Sn7o7rJQoIQEmc2jA4boIpiP4wYxmREqt+ou+31kqkhREGtNaeqVJHed+NTy64y2QvI
enax0EIIfa42aSCu45fWI2inmhMfFJz6c+Wznen/Pk3Kq0m/iRN7Ec2hzbSmhT5zW3u5daMZsqK+
ZMXEFkQMV0ftJ4OERP8xjjtllN0SJCZMhLA3jNZcOSMEEHY1ACSlyBHf66F1sUxCPKtINoO8D7YF
6gBlz3mA0UniZ5M3nxnf+KjjKJAxtK9GgIVIvq6LjKKvq9aiJUTmyZkRXtH+kU7Xhfu4bc+yxRP8
H70386Tw8nReZbjsOBeTavkZjoptMavnwUIZwfsx5SFp4xp7NKruMS93EThXSeTbDIGnftqWJVs4
IQ4Ycwr4r4mFc8LuvlCR+9nFF8TpXRXZ/t+JEqJBUo1R1vJoMNXxLmmeJvVHGoP7XQYHli2fEBRS
JQ+pVUBOXpHdDAm1daHWdGfg8FFl4EOJwxpCraSb53CyLD4ZvXWv68g8GYWk+Mx/7ofk9c0aRHRz
NCsha2MYHc1G20uzDmyIyI30NiDp/D0b0usxyc56W9YzKguuhhAqqrrM5jHHOlbf4nz3Ojg3UHZz
cjaB1UQ+wlZiiYYQNVhjJ7FmwBKnxKm8Uid+ZGRfcwOX4VbGNSHbNSFcmHmtD8qANbUxVHQ8uLJx
UpJAIfbbKjQkxchL3Q5KB2Z4CdPH3UPiTzIhQphwKG2bJsH+JCz1E3fyIgaWFlOGEJSJESLE5NoT
zXg1EEYLftRDEqXBnDxuxwaZECE2VBoDoy/XZVLvR/Vy0nC//V38vnB6i21VI3jxp4QX5uqaeGHt
WZXpmX/0yPHmrSLYmTmTNZEMQuxWPe8sdjf00WF7rSSOIuKdq7oprTDGWpkDJq0344h+B/wfu3D9
OKbBtjCJp4hYZyCp5sh0IUyPzdtRp49FK4O4y/QRHL9u+hF8DhDhqj/n8BKMwx5wyervNtoL228K
Pl+Roal1CjGK9ghS+BApnBr+Ublrsf3czhd5SFXErU1UfhwMQXPB2wOao/qpwTME0h43+F0SFlEn
IQRYLM7yXINOKSk9R2u9yDkSKilDyUxACABOnmW4hcOkLT28c9Xh0tInScYjcX9TcP9s7kgRjhBR
OPShCYdA7RLTa2bZKzj/zsZZKgK3Ma9JCXMdckadXbPCQ/NTgPtiiRtWMZETijR/5T1imdUpkIZE
/D3SyizqJRO9tMNu/3cyhLJJqJhTT2vo5PT2vT6GN7SU9SGvF+zezNoSUoGk7J1ZiyAjmjzrxTjj
qEDjvlIPr7AZlKgrGS3pf4gEyTX/Ly8gv/ckm5ZO0Y2oBmmfJp9D+sPA3pFLy9P32S7am5I4t26B
b+KE6ACq8EJLaohTBrzUKKh5jpGJQwhVi+3t0tZt8E2SECIKW+/HnsBnI7u8idoWZypmL1fsmGNc
haHH13V9RyNURKdoF/e4qCnl0e6iR9bNqjfM1YHF3YVOv6BjY/uXyZZACCZOHDtqV2IJHEu5TyYM
K3KthzmXvS7KxAjhhLIhAZ8/X2nnMnlOiwe3lHgE/6EfvfxthYVo4vZ6UzghV2T+HMYJNpEcR4y4
dojEaPhP3RIk3DTAtDTUYQtBYfvFGXZD4fjz4NlNdKplZNESf0DH7nt/GM2WuXOHeqXz0O4wRXHX
H0o/9RnmYe5zkAzK+kK3F/ED2bYa0642Usgz+2oXKjdsVs7Lz50MjfUfxYJ/N8tRhdCi94ZSg9eb
BP3ks312b/iaR68HLx89NLu4h2yXME82q2j9SHsTKgQXMoyUhBo2bqTay9SpseeCs2PbnT4w0/xz
OL8JEULKkDFquQOE5MaeT6mL0SuQGXv7YGIEq2y7Vr0K+EITzfyujlEP780DnDRD3Y0Dh4hofg/U
5NyT/0UpvjIfTH4hR/AtK2sqmqeQk7me9o1PQioP1TknSMdegTz/KOvtkikm+FgO8lVMLmUEMwxp
EDt036aVH2Wy82bV3N/0EskDuvrf9evRk6DkL4PzeQQYau4ljzXrfrwQJBzXZmiWETMR1/XD5Ks7
6vNXeieYDyqGF8Z72WheyfLpgnvRIcRoJxf7pXSHsryg6rFih21DXxUB0IILgCtRPwwWq4fO1KOp
hZ3rOgAH2ec86mM/HWWDUmRy+BYucuuadIldRpCjqYofxWfA8Xrp9OnvlBH8aDInJcs7CHGHc0zs
DK0THmK2RawGn8V6CS5Ea+okuQYRLarU6VkpK0nJ1knwmDpN8q6w8H0630TjbnKup9/t5XsNbW8q
iHDjFNCWWXcgohxfcGWLhqdiljiKRAsRbjxjHKw58o2IjMFjhp9PzIvD/fZWrB7gCz0E7wBLMa3Z
0KHsgDpNGD4VFJdp9afbXXSa5Goo00c4ctxqLHMMosSuuxmeg52TkSrXbWtLnFFiXK5w6KSaVWpN
CTEJuQjDF8uQ9KTKvs/VXDhhwYrWyAq+Ytkni1014257R9bj42JLBC+fI3x/TKBAEwWz5mUne5/t
u3MVHUjPnEROfnTKVBJcPjErJY34zlSYW9RMhRePEo+X7b3g8WlbtW1qQ0LRdC8qqTxnwiWjt2XA
FJkmgudrnZINk4vNQSfCOcmtu0FVJPuzrcqHNBTNr1rmMlAIDlEf5Ha5awx2yjAiatsM1sUQU7eR
0OBgEbxlKMK6M8H8GbhO5s0U8+1GD51820LWl+tNCP/7wpaRWmhlW0FI0prHFg3PWfe4LUGmBv/7
QoKSkoTlIMhFqa4MbOdOYeopRDDblrIexd70EFwm7DInNwjMK67C5xwNNKxw93Xzk2BaFIoo2V/u
jeAvVVG4+UygVD1dK/2jMgFqddzWiBvqhywT8/n+3X7BYdBn4jC9QZKU2sMLTYqbxKgeVJue3OrO
1DMv1+bAKWX90LJ1FNxnbKkaNShFBZROz1YMehezxM0AzVvAEqPCnp22tVyzP0zQAz4ZfIhoRRKM
PO2aajC7xAjUMTqBJ/w6T6vDtog1A1yKEEwc0596XOkhoiO1r1HNS+dql0jHDMk0EexcL80xVinE
QFoSe6E+svsREC+JoXNDFs1iqY1g6Jla6Kw2IWYGhCSfkZ2ZAVV3rvPj71ZNsHAbhAhFm0JOC6qy
yvBr+qhVf1BVXeoimLg7syrDpHgjmNxPlfuUy0Dw6zsPcDXwtzAtEXipxProak1uBGV6zLuXOH8p
ZOjtNS81tTcRQvZEnLYrzTk1giqqQLOIOxnIZJ7tEu2oVtF8dYfhkNDpqjUVWYeMTDnBc9qE4anV
geQiUT3nyxiWvi4jk5DJEFwHsQmzHhTIQONjnD2m5JEod9t2tvrEulxB/hsW54Mx62EzmnwFS08/
s35SP97pn22/D0KQsEoBnlJ5ggPZLMmjYoDRFZwsNwd9geJrQ2AeyK7CXHnrYVu/dX99MxDBj+Ks
K5VqyLCE2VPk7DLtNm2fDQx13RazHn3exAiu5DgkAqUrVpElDyZ9MhOJq8rUEM6FMsFsO8CKjUCr
J38q0AB9y/TSY7LXAokcEWiZM2t2tJhbQ0Kedab6cRIFdULP67bdby8ZX5KPkfTXkolYy4R0bR2+
7ozVfa8L+9jqeuc5zjeDqUFF6aFupYOTeGVjS6YQLixiVxoqmDiL9s7B3peH2vQZRuLyEdqlLEJI
bEJsjh+M3nXrFms5m9H1VLq7wVUlp5EkQIgYyg6DWfKi4mbhfsnTr4ZyOcnI/2QihPhgO8QyR4yj
DRBGE8zrKx/bOdi2BJkIbpSLEAQCS7At6DgnOpD/nuUu1XwWjdVVj1G7Ej9d7XVYhDtxpJEVZhXV
Cn4m7dDlX52KID5z70DYVe2mffcY+YmnnMATta3h6pVyKVaID+ZQgIrO5WFol12EBx72DMg8BzLo
5JxnD7JXWZkfC/FCH9pyKvjpFMYFu0sxYeKhDdnwoFagJqojp/m7LRRpiCfdJXFdQp7rXPfsVgPO
Mim/bC+iRCeRitjJLC10eOplK7dz8tDpuYcJu4ns6WYtBTdBxYL3Pgw3whSY/yPtynbjxpXoFwnQ
Qm2vWrvbu+MkTl4EZ9O+i9q+/h46uLFMa5qIAwxmHozR6SJrI1l16rU2Thi0GNVZgqUzJi9Wr4by
OIxZOK4+FRXzPrexvfVHf7D4ak4sGG1Ze4pn5Ek4xj8xcOtpkMuw0OuPdjZg/MfglpgPTLK/Jd1j
12cbKfkqzyZq8sZQGTK6RhV6vRara3eCurFdD4hCZRyeiYnjBRd8a5UYulJhx0rlBBJhcJ+e14j9
ZGIDwJlVpsWyHlkAmE7NETWxB+Oy8zGf0MmDv5+k87xkGzBOMXKjXyNVAliV6G483SWZ4Yzxr/Mi
7UbFPyBviPEk06zLlAJklkBWZ9/k1WcpPZT6GqS9l88CXsRdz7tB414CViINbdwDTbXkO6NZwqGL
Hpc08c8LdV4PMKzntUk1xqoi8kLZ8AKQlt/k4cP57++a7EYMLhe300WDX4AYJuqp5OKoaaNTdFdT
FejJ43ko0YoxUTexyp6bUbFaiNLT+1X7VrYPeAwSRQsRCPv7BqSoUdhLJ4CgU3kAAZZ2MSrmBRoy
GqeUlggFuXnj2XqT++NYP/Qr8Y2C/KxHyXTSrjW91jIqx66pqExqd52JgkmtmAmKf3O/C29uBmb6
wDUOxmFtlku7QmuzYd3qkxLKkqgQfT9obraVywuMdJEjw8S2kis2FaLCyFvwJR3Z6OACRKei4YAi
LeW8VWG0Fc0XSKdpkT9osjdKdvBv2sP5q7npUMckAaKs2BNf5aBN15UH0TOVSBLOUw2YmKZi6jKU
VLug9EFP/5Z+/rUrVN60Z1etvdgMgMazp0RtGLWld36pBI6Q78vGsVfWCxUZxWxi9J884CYMl/Bt
ed2M9vdCeyTT6p9HFKzac7DZWB2NQUS/sGBCZOOoq9RVmkhg2QLDftb4DYQ5DTVoQgFRViGKxB1U
UUvDw3kxdo30xWr4HmwMAEmzdGabj+7CtFxdXLkRc/ab5euQC+p1BAFY4T1C0pSaOVfYpUl3pJth
dNljPPic3ax1Gxvc6qKyCSEi5xQsmsoY8gvxpAPr5lXAnbSGSwCOVUwTFx3hRPvFuQS6Fo2OfkBc
j5YXpexX1XXZCbROpOecS9BKuIRyBsRod2iBSz/RIr9Q5DpYrNGzk8XBhASBaYk0hHMPcdditGeG
TctL6UTn7Fiq0YeOoJ5HS8NyuDuvj7trqFmKrWO6B0uqXwezbFgbuJMYZ1QddQ0YRe8TQ52cWFj3
vAv0Ep34YfazlXdmnGElTRmHOTloks6pRQ3Ku05iA8KpX5Qp+piZkMZKm9um6j7Etio41O9uzwaC
W7BCy3V7tgHRTa2baA7GMXlN+TNHhmv/Or83u8q3geKUz8KdVS3piEe9NPlxPz12xTw6Cb0ptdI1
e8vTsFPnIUW7xClfklNraVkOkRizl8VZUA+JrxWmwKwEMHyEWjBPZuoULOJoX2Xlo519JpqgPECg
CnyEUo3MLicCCBKVudPW6SUl48fzq7Xv7l52iA9Ka07zolIlvHRVxf3Yy6e2KJw+Vu9HqzxKfRr0
MZwf6ZycXWVVxZU+i+iZ2I68OaRufgKXXfdjlo8owSdecWSD74aDHrI3cBGjtWg52d83sXHsZoPa
EmAq+9C13yoqzCeZbZ4ThLPdwS5m3AACYXInn7g5m7yKk9yV6abH7JpNAqkHZ6zcLhBsokgZeYse
K0NSmaZgNDM4TYOixkC/1lPc4alz1QvpGAfGtXx/HlUEytn2sEiYw1cA1NR/ltrk5P2ByqJ3XxEI
Z83rguFwHbssAb2tTT9FtWOLyjP3IVAHoykairv45jOjR3nMGMEC1uZGsi/6/liJqBL2TxrkBUN9
rXtqibqxzgKG7ky+GWTB8K2IXAourcpfDqbmYMDse3bnBZEzqnzK0mmygdijuMtqCzQ/Onby6TzI
vsK/gHAmtaydZkkSQGr6ZEStZ6y3ZfLNlr6fhxEuH9vCjemu3dq00wAcqjvxE7uJqcPu0EU+9UCn
gaaTUlDJtB+3XgTjLFnBHZ1s4lzsjebiqD2adT7mJDSJq9LKLzXRZu3C6QqGPGIUuUL44Z/GOFvG
Qmu4pvYxjjtnXj4oxqmsLgt0iKW96Py/6wlf4PjYlQ9anmoZ7qjb/Bhp3wsRP+L+fm0AuGsf246r
Zc4qRK5wOBaBdYsSw9IhzuRpUPd8cETsyiKJOPtCg0gag3wUGSdwRu3rWHnnVXDXSWwk4swpQ3MI
KlAgUZQd+/hnV4fy+h5/uoHgjIlENl0HHVf4MUWPf+YM6uItIs7m/Xi/QeFMycrUktYmBBmlgBlS
7P9UZJc4qzuNjnoQHqfYVr+JiRs8zpLaqtbRlIydsXNjdRolecqt+JTk4K5oq8mBB3G69EtGtCOl
JCDj+I8bx4VGuZzSvm6BT63oOjVrZ1WMy1kVdRLvesKNmFwwbPR6jCqJiWk96eqTYd8vOjbxPf2d
GBL+f0fBT5obo1Fv2wi7V9cXg3ZjtFdyIsg6BZrOV4mrmWpMawqIfgJ3JZ6zjqZpgP9Rrf1/MimV
cxIZqea0MrBk7aC6Uu62XYt2dsH2C/aFrw1vIqNc9QmeVcpH1yIfjGVwI+kU/euqcf4hrqxuMNlj
MwV5fRRp6HhyJ9Hgc9HWcB6ilMY6LmSARLF+sSgrKLG7T4qoT5l95YzF8gwwcVIMZaFhX1bVfDLr
MXPMQRZkJyIMzitIvTzXSwIMKytucfkGBj/BzZForTi7TxpbR+EjENQFVzcVxQu2cpqzn+d1WCQH
Z/YLlcdsSqBelnJQ46eZCMoyRO6afyys6lFRmwbWKId4oTm0YXeB3uHZtRxWzjKLWkTYqrzde7zq
K5hkiDnabFU3iVbeLG1GYqxaZj2RHjVO3Vc7jwNZP0aVgBdzf+leoDgVIHY9dCqrrJK66dg044VN
S/c9u/MCwemAOqx4TWOlR0MzHNWhdjXSPJyH2FezFwhOASTaZcZIYZJzdNUpPlluhYcH0UJxR6BY
12sd9PSQAoMc+stqPJwXYff4rf8RgW/n16q0qqIV31dA7VGvN4lx1zWfyiVc8NIzlydTNDVv3ye/
AHKO32rlKlmYQKn1QamuOtQZta1niZiZ/sN2XnC4pJAsY5s3LXB01a2Q6rS4WlCP2eIsaENaDqLm
e5FYXAioJfwSvWJwKKHS+qOkF5624m1fsF8CleOb/HUN14PlApzZyB15+Jbbsx+Zd+eVQgTCOQJV
aSMZU8yRJlb6dTt/U7Xltq7/GsR4rtvEaFbUCmAa8Gtv09p0jK02HjzSZ9/6pfFyOf5AclmwYDv9
l69xOD+AUrMO5fsJ3vhal90woSDw+v/D3wvXQqv135OvvEbk3IIa06yTJqlHCyHOj/WDWQhkers/
rwE4p7DaWZF0C5auIvcjIoOZO42oX3zHgF6B8K396ziSnA4Asa6k72yMhO0ueTCDeaz2pkMkOmO9
dXSv4Ti/oMlN2lod4FK9dHvte2Qdzyv1zrmUIYDSHMx2GKLM3+D3Wd7PjW70OJey0T/rReniuHWc
vOQgHyJXEwSHtwKBax5DB0xVU1XL4Av0jGFOWmrZPe5WU/TD4GgvSA9EAOzvm3AtTZiaWmkAyCMt
rFbjGGuFIIa+VbTXMnCOoF4Mc1KKCJpstteownEKdXlIM9Er1Y6uvcbhfIHcWFpVDcAZotzDEHeM
AvBJcxfrt5iTMXW1o/it/cWSr4vy6bxWiBaR8w5FM+ldkcFWZxR5fKZmdrdWZv7xPMjb4PBaPM4h
VIT21Tpgp/Au5mHmnbumx0W+npMf53FEwvB+YekVaaohTJX6cXRliTiq3yYLr+Tg6/CGurDHCOT8
oN/WgtIfD/NJCtXD39/Vv4bhXEFtpQZ4vqENFchytWuyfju/TILtsLjUQImiTs9mfL+0Z4xoi05d
WtzGWntVoCj9PJTAgCwuLQBMmowzVgwl1rGjUtml+nJrSyI+zR3n9nrNmGpsnIGaSTkmREMmchU/
sWqW2Je/qIpDPcb+234Tda0zlX19VniNx3mGfrSllkrPe9Q6bX43RKe1D3UQzKA4wF1FFeoiD2Fx
HmLoK2noR+B1mN4mg2og8YrPNGDCxV75+fyu7eQMr6XjvQKurajF/NEIdkf1lB+KQPK72ImPv1+n
zNtZVDsssF2L8xGjbU2KlQAyNpNrTM393Cei1tmdqT2vxeL8QzOZdExVYCStVR+yuUdBsjSgUrhc
DL+uuvYqBaOtA7P4ocUV8uale8hMDGWk6oKKKEk1QM+33vWltDoYgfNwftV3VUoheMdXFYyu4pm4
UONL0klSYPY5HnpI4kbKiCk+OLj18ZEUst91gvAmQuSssyNph0QXiFaTfZsoBqrbCHDOqNqubE23
EuoXXZBciApLd7d6Iyhnq3jl7yozA79hrNJkdJZ2mB9VCWw459dT4Hv4HvZOSnK0d2G3swrrWNzW
5uTGxl8X4b5SKb6LvbM6e+kxANnDzM2npIkwXSUVPMeI5ODctZHNNqlZIqUrl3Xs1sut1Ybnl0oQ
EfhGxY42REZLbu+ZS+dIY+pM6nVWfEgxvOo8kEgWbuulFLTU1IQsNoicKbjnR1yBE/3nv6GwX7EJ
BlOuF/rIAtws31Iz8VRwZy2rwHhEonAeuahiE92KACFyWM6Hsfxl5IJefNG2cG4YA1st0CQgehaT
7g3tlzaR/DJ9stt/VGLO91I1hh/IIEoRX0T2T1q2/7jtnOOd5HEFJRQEmZbjqHqzfSvackGAhFG+
3vNIN6vM7ABhXFE8MhdBc9F6o88q1ypXVMx6fu/fTLqaalx85R0WrIpOpDhIMprFsu/nlfg/opWp
EaKasv7mXVReI5KitBvZ5h1OUPn17CVuf8UmRIw68pr2uBw7dzrIf313zDzaH1j+fXQlWjlPPYHx
gG/uJHeoVYrrWv8YY56OQMLdQLCB4hLdaVJNyWwBpf5mgJud++/DyTHAVh6UQRyIRlH+R5b4Ihvn
SsfajlVQziGLsp1Id/qn3im8EiUq+npsj4WP1j/vvIwiEbkQK3VNQfFkjpMdia1TlsmTR7NCxDiz
r48vcnFudVx7cJ9WWMhV+cn83XClyoLTtgiC/X3jUwvS6xYyIAiCiuGifygL2alLUR6/6/HQMQ+a
MELQH8R5vLJAg1Bjyb0XYTxEY4LTbdb9NPo4iggIdsXZAHEuLyeVCtZLADXr7JDci7UfiiqIqrt7
v8HgvF45DvVsz8DoNLlC6mH2joY88h0K9pJM8Y8WVm4tyaxgXySU0OZp41aqIArtnwY2EFyk63AU
LVDTCu/tRtXFivmtXutaRxO0QM5ouSP6+sSkLfsOfYPKqYKFtrAcHRpwDmF6zQYLGV7raSfNzb33
dCfA6W3AOHVYSBa3XQqwTm5Ll/YD6jRj0fuScCE5hYCnJzpZkG8rQ6g8Tv7q5X4ZxpfT96z0bNDG
iUm32SffnFNfBOPfN5o+tsg4QbCx/KK3sUvWL2PpjvqEZ9SLVPlliuau7Cv9yymG8+k97cxO1SBj
IXX3ShJ/1DRdkE3su/GNUJwvWtslr6sMGBkbL3ShHNDD58VoOP2k+PIB7zaCqgCRTJwB1OnY9/rz
gSX6HJenOBe5vX1v9LJonK7ns72UaoFdStLxNsG4Z8maUE/26byrEOkfz8LbS7GU9yvWLc+OierM
3vJEw/Gw3PTUNbPnmV3vqfJ/ZVo8JW+kxrjO0iCbkcofBss4GGDsr0XDi0U6wV/Xy1MUYVgrAm1y
NAu3/dQdK0ylMH1TDgd/9dXD+q6zzIsW8gQctBqX0Y4gmDr11y35gMKywKxETS0C3eOZebVpQjlC
jz1rTQy8GcLIFN28iNTC4HKUzJBq1D9j6ZTukPZO4iIncjHlr3Dg4Gnq9Mca/KOiF0Om02c8k8EE
3yQUI1kJGSoIRokWEvWkV9/7QXEU9WFogvOKL1pDzl90UY4BQiwQy/aHHo/UIk4z0fc5/zCTpFv1
Ggs4xbPTzTeN9tflAq9syOD8w5hjLq1hMiVIRi/Nvk76j/MrJHBA/Diz2ZoijaoAUFEwq6f3dO18
WRclEiy9PrflXPzrG3AvtswVkOVITuWhDm1/iT1cd43+b899Xiq27mfweL4NqUb5fkuxL6SLPBtF
9QmYOJsHUnvncQSrx5NtGFPcVOjSZO67dOshaFvLJaIYIVAykzu75J1SxTO7Hszz8rHJ9AvJbgQH
sn2TNA30EtmqjEvW1yYpR4vUxwVeCJX+RKa7dbnopNHNtAd7+vvZFkyjX6CYtBvrp2Nu2kmEEws1
6usSledlFCqmoAF7f/9fQDi7T+YIg2ISyEPL1NHbhxSVFoV8sP+eQP+1MJz9R1qPGhKiI8lKCsO1
LPkKVKYiNy3aHM4HZG1dV2SBMBXVweByYQ1XMWandPmRVofz+vwfwfRl4bh0WJNMLepiYGlgYLWe
h5YyJiHN8JrCwZOXk3qa4Hy5r94vkJxvUFAzrektIIm2XEiZdYoGUdPrvpn+geCLO7M0qUGgBwj0
Okz0rmkD4QuhQAq+rHOo7bbJO6g1hiFhgFR1n86imWgiCM4PzAueJpIaUsRr5YyRh7HUgvxahMC5
AVLmVTWy24Qu/biaD0UbnFcv0T4w/I3tmyh9zMEpjGhmfx5HV5m+mqKrpV0R0KaLqiMD1V08mwly
s6FrO9wzd4Y/6KdMfjwvguj73CYMdMarfM5etFMjjCPLx0vn8d8guF2YosFCaxi7Kp8vIikkrSCn
2D9gb9aI24ZIJbUu9wAYvMln7OUYCPtZCX8/KZo/zkuzu+cbMM4VrwOGLa5MGiU6yeQ6jW5y418F
4txwUkbUGCpg9H56r+BsraJy9BY3I3ijlxRhmdP+Be1GJs4jx+a6kqQFnnHVXTa3fZh4K3o+UKCK
sc6O+rnwEz/2hGWqIt3jnHM19GsRrWzfuigsmvyU9b1/frf2IYgOnnnNNlXCOWMzWiU1WdlhCgPi
LcxqwvTj8wjsR75JzdQ/CPy9RBLb2qBILDWbGo/SyJ3A0c9KQ+rxLgfxmjGJRtDsxs8NIncxodCm
bZQUXm2parcFtySIqeoH3b4WknoJVo9/yB3LdKhkA0jV0l7YU3myo0/nV2/fml5Wj/MNOvLANo2B
YBfVbULiQDExB144G4oZzLlNYoJuHLVURFlV5IApqx9S4vfoBauK00wFnk4kDecbCiO1y3YCTFqF
xvLY0lCz/nHBONcQxVO+rDIgEvXTkn9LlKtGNN1YtOucNygpsdWKPWY00U0mfxmG91xCbfSXM/to
KSs5W/H9Yb1U+y+pKip225lngTR2g8BZfdbNcqlriMu9v/ialwXIXUbw9yl+cqIibmbBpvP3NaNl
xUPEHkbG7rGhh9RAh2bx7byZ7OexqmkbqGLQdIMfmrHMiUQWgjXTblbbGS6rgI2PlX4aGAzlRM4Q
mgJV3ncyL4DcJoFXYJk0BYDVorhl82nRvTVtXUMZ3K68/0fpuP2aklIjA3upU79iytWxPI2HJEGF
quJq/nSoP1ffBYD7e/ZHOj6Brsgwx4oKwN8t3r0D0o5gPIyu/F1xQdjrTReqQMhdq9IQhQwQj2i2
xfkGg1Z1OQ065tSvfkaD1BDcSex+H9NUZCLLlo1/Xrs4vUTzdlfj+zKhzmpZXt/HgvqNZ5qWN270
BYMvRIkmsiblalDkCfalEbKZKnnuSL71QIMFJVzGofooGhcjkIuvS1EHuV0TBZhqcZ3aV6YmetLf
z342UnEpMM67xSwtQGDlxO3XzDOvtUMZmh9Hd3UXT3ayO5CszaJb131cltNrYKKRQeH+eseKXo0b
NVcolHANlsTtjqi7M53uoIVsBp8Oh8UY6oS9nEyeN7u4weXkLaZhNk2G23kgicVcl8KbHf2aUetm
J1EJ6P6d7AaNi/DIHjLaZ0Abg+4Y3bH6c9MvH5lxx3gmKn6KivZ3PZcB2kLdUnUTc4ZeL2tbTHIU
2Sv10ijCM9+9hJoDMz2ZttsQQYXBrm5uoLhgPKJePMbMeEDJx8Kkjpr8fY83ItkGgYvFaxzPBAaP
vrfOW5ObWRSLnz3dG2XYAHB+XsljKsUrAH6zdkiM4zQ+mbFTj37qyoERdG7iR/dS46j3zZVxnYrI
k0SLyDku0+zaNGcKQstDh4ZI9aPA2e8mfy8i8penKwhVrSgBAPlaXS6feui75BuXy5fZLa7NKzmo
UC7RCd9IRbCceTdF2oBSGivbPC6w7fIUoeLAwcqaroLH39KLE6dwqQt+UoHAbMXO7Cl/wUr1Nkqk
DsjySQ7Z42wPB7N66P719PvxNPtWID+y0V7iMZ/7Z/HNYvPmXqJQIGuB3QX0OflKT9YPZCmeEWQn
XXDVthvGMXTDxtRFxFWNM3UjU5OeRgCTer/K75raL2lwfjH/w0BeMDgbr0rQliUNtGe6M0LWvqm6
iVtVjnXEy/qn6XZAZVbmS57uVSfxtPj9rXxB5+w/z2R5JS3T3TA+MFKdKUgOeSDy0qKF5LwAOPNa
DJHEQo46vcQYs8/lgoEmsSG4xt5PIDYbxtl6qo/DmtnAISELBnpQeLWrlM7gK24NGnkpzE7vKtI1
VUNFEQ4KE2TODkGEqUudicSoaWQnNTNfTbPDeSXZdWEbCC6iVua0gkeKUMzJ8hRyFXUfzn//uVTt
jUWbNkHXE+qflDfkaMWy1E2i0mfimfRQfIjBZad62Z0oOdiX5AWIUwS76mSrJhok6QM9u7NE7Bjs
/z8nCKcA8joO0lDj+zqtrlF1FaLr+oGA5tDWAjJMFz2VOpE7ZC7nDCY/+D7PLBNcC8CMPuKKE1YU
YSQQ6iwY60wZFB9F78G7xvSyWTwT0ZqOoI+3sFna/Iscs/LWSAROSbBL/Lx7ue7JNKTQt3I9rnqY
KEeBvolE4Ly4Judph1EdUANfe2TFPVEGh9cd0K3q9sc2yAP7CLojAeqes1MIAVe8qsJO+S55kA3K
7dgjc6Onye8C9fS79MH2EbBd058CzA/FUErZUw+iU8Zu3Npga1zVLU3VGCOvgM24bjR0FOauddM4
SFG9yhWt797+bcE4l6R3s26uM8BAlj/nD1P8jrx0+33OH3XEjiUq4/vx9LSQ74mo/HTPirff59Qj
XbVCL1mKnTdaME/VhdF111SSr6h5T3V6RD7nn9eNvWRqi8hWdHOBp9XTUsYjEE3payPdTCBwTsoT
2pXOw+yeVrY4zDA2OLmlZPWgAgfs0EHymPq2S24Gn53EEDy87KMoOu3qvK5jJCVoGnRV45dymeO1
J3AWVSwdhyzBxKiOHrLFuNGb1K97K9Tq6Lox5NYTiLqPbGE6DGiaNVwsvRa1L41eqQsgTy6G9CKp
ybz5s3XUrqMbDZSzOJ+1QfxBOc6M7k7EOrdvb/oLOqeiaEiWq7oDeoc3G+JWGLKR48WhPqpecvee
9EYxcNDWcTtioQb9tahI35JKMwf4S308xMPkrZEVUj1+h1vewnCpoqSWaVRZgJH0Q6eelOw99y9b
AC4b7IoO6W4CgDHQAs1LguiHejQuyyMjQtCxkeZRRMm1FwmQXaM6zDZUDdcUr5euISjaUgDrWQg3
i67dzWYdmH0n8Fi7F5wIirppQRdVha+XjtTMShppRjfAhBtANPf75Adr0lNx/kzRGyhKdHZT0S0g
l+kk2qgvTbxA/RFscDgKJNz6JB5UsMaFauwWX+nFezoStpjcYmJcwzSaJYRMwIDXoyytam6VWnT+
290yCwZNbAwG0PlC6mSSjdpmYTQf+mtNJYeyQkBtRPWxuy55A8Np+6KmBWjesYC5EgV2kl9nfXXZ
YNCCs6qx4HJzN+Cg8UzHO7hm2c/as3HL0mCoqiaP8Bbap0G+7HBKiD7GbeVE1n0xi6qH9hfwBY0L
NmOaJb01YJt09dJe7pvoOo8EprybAdiqZRmWjuEh/LO+PQ+aPVaAqMlFhmFT46/z3n13czbf59xr
qkpVITERVPs2t13Dmh2lChfr4TzMvhvf4HDhKzYNC6NRgDMG4yXjSh0O6/XsMjrH2Ks/C9D21EAF
wadNTNOGN+L8uBR1fUoHOCLm/9QQFYTPVErTbXo1xI790QwZD2dku9KxFWDvRcstNKftq9lFRkcB
zfJD5ZCGrH9Yfl8equKJR0arFKYt8tf4RDfaZZ6l3wf+6oH48+F752u/1itxQfPu7uFJApmHTVRZ
4Qt/U0qRh4K1F+uZ3jfBDBqAJYgc1Wlc26OC9H5v87ZgnErWSOFkCX3LXtlrQTMnh9RqfZlYfqbj
xYW0d4gKR4HCsByGP/ptMTn17CerkuYOAlaXA4JKGaK+HiWajCdENL58N4JtsTivUWWJbqUjsHo/
Cu2L1E/D2cVtm5scmrByl/eUT23xOGOgUzytOQIKygC6cJkqN7E1V7B+bH3OrR+n9VnZktECry5q
0ftPZtBisAYN7Cu8y7mZTw+WCG/PLW5l4hKc2LK61MohUwYO6elnFowX+j1xpDsjaEIrdvRb0QSs
PV+/ReTSALvoRnnpIeFcqf5SG06c15d5JFL+3XRji8OFfrMglmQWwClJkD+pGIDQuuVH7XoNK6Sj
cJglKtMj//z+7QqnIvG1LQypMvjDRTRWyxRX6+gZePUm8kGFljTvqVDTNiCc3s8Drr+IvYxekeUH
Q0kuLTt9jxyaZuLdm5H5GtziUWQ6YOxnriPNPiTZHEhqUzmYvCuIyvs2jDtCA+xChk54qh9raCJi
VgDq/fw6R5cbZkXV2fNhaHBjihPgexpwwbejy7phyZrFXxZl7WBpg4zVI/2Pqg2r/NCYisDz7p5q
tyCc623GUinzEmbVeeZNpvvdLQ1j3/bNrwty+YAcKvc9rzpbSM7zrkvdWXQEJLWbm5mYn4g8hee1
+z9262XtOM2T6hFhJAXGgPIhl+UCeQi+y5MZJgfW6PEuczJQF8CGopmw5tdnoZRGegnlHr24/qUk
X8bJdLVClL3vFq9gCO4fFE4qa0ykqi8zaESYYZ+so3qzwt+y6wfjXrCCbON5/04MML9i7hr+y1f5
Fgv6jAyQ3noNdeMDXr3dNFQ/YAqbV3rNlfDMtRdOtnCcHs5Fp0WxDbjkUj4pAUWdIfnSIOtQg+ZU
XNUCc37++W/EM4mhoaVE1YjOhZOhR+l1W3cU7XW/aTejB1TpHpDnND65VU4s1RmuKjeyPfV+cvMb
kcbspeFk8wO46GIsSlPHE35AYg+OrT2NfeRL892St4LIuefpt0CchyylNJFAsY8Dkt0EpaUfO1v1
LXkVVKbuxecNDF/rpOixTNQGMEQPWv1WqkUKya5Zz+wYn5HS1ky0bMR1A67FHGNEYY76pSuQP0X5
VZElTq+lJ72nvq0m395jCy979aY/rQTBky5DtukUhSzvBtfK0Q4xMsOLhW7/mbH4jaBgkpQtw0D/
iM1ZeY6ZjkOhNCzPb479qTqmh96NTwVa/cix8ZXT5PXBhNvuMVwO5LoIW4Fx7GqMRWwC88BJil9p
ycjViti4S1pQfV/GH9KsdJX0HQ+0ZAPCGTxKCbXexrnJo2vp5PSGDo1ji+oVd+PAFoXzy0Xaawp0
H1Z2bJ9UPPAnAaYHOdqv+hYNHoEoZD8X273du5el4/auoebQaQ2WbvDgpV3FmWUnvxocwzFxfmJT
56qw9mdRLcjucW0rJ9vSzS1I3tE1hiPBQ9aVEkzhfGh8M2Q+THbEL8/7+oHbFtmQTcPmH2MqzNsx
TYJFXXLzeumnwNKSJ2J9f4/VsUud3zD8u0ti0Z6WOYM5GacpjE9KOPqRo7uNi+t2gZfczcJxK/bc
SwFeKn7SaNpHqyatcC8sv1PRWttjjHkaFhclCjJwi5qcUOeyiEI6c768vhiyjusDE9CEz/GU1JTW
WsvZtYV1+v2Iz3oTROF1zzkbqs5GaBmKYvC17n2yLNUwAqY3HtX2EA3++b0SfJ+vdFcT1SiNjn1f
vUutp0HU5LZrxxsBdO5FogRBWZE0AEguqZ8e0lPp6j6anJD9sEtg0WlTJA/nnAgUoZ/VDGUyNlxG
9bNqBC5212C3AnGOKbHIQvMYCH3hkZONgTHjhcLI55B2/xJPadgzWQNHMZuFFZgU5x9WZZT7oUnx
zFEmTqtd6WbmElOQAuwLtUHh7gSieq7gzYESfZ09yUFtkUO+DKjwGa9LYbHi7h5twLgMzpKMxUBg
xlVsFg+ftUZBjkrX93DbbBeOS9NiSZE1DFLFeykpLrIEXbzpLIiEu2ewLQaXoSVGt4AYD7qQpE4M
CqQU6TYqwpxYBZH1CipesYI/z5F443h0wySapuqGzcf4ZOjsel1bFqgm30Ddm05ZKXx6WWFQCItT
00HCKSl6IvfDl/POgm3MOWjOuMxFhWM3AN3RMIoVlMS3TtS2gbx6nfDMtJdmG6h8xl0zupgIXwdW
yo0G7j3sH+6Ob5QxpFoTtnRxZVXgAveATFDqqyporCxUZr6OwOjsNGw5Lkev7VPXwvuUNfk0cRYi
8hx7ebAJdcELKcZvvbnxkIrVonkKoOTIxsDPhzW0kQqKw/yegW2A+OJIDLIdO4znxAzJ2v7Yr/JD
aorC3+6iwR1BDVGPi+cObtFGs6gTycLuzGlQNx9z2nrRcNBEyeauKBsczoojaxjS2LbxVBkNAVo/
L3AiDM9r9a7zQ33KH1k4K25S8D2ObQRPUTgkNE40tMEGe9SwO/QBl8oCPIFIPE9vIndlrQ+Ao92n
tj8ls+Bd7T/kwV2GrOEZAE9er/dG1+cFhaLgYlhONSpS4ZPw8PoBQ23ZDcD7brtQGYU3UPSy4CWb
i/DKABqxWWdbhAvJhjqW9r0S8Y/vXqBsQTjXU88DxZRptkf5AXW3/nhRPzYWaplr1C2JCof2Yi44
TuF9cGloIdi/XsBWrhtcCi1oiegu1wYDYC8X0TTo3dCxxeC8ztgRcDJQVE3iyetSeWgxOVf7an9l
/UzjVepF7iC8rmaZCe++t5CczcZ9OkSGjjdkUnjDpeIVmDCVu/3j9Gji3UvclMC+dw6Ps922LDMU
oTI8WfZojmbwNvezvAtn43OVU4Eb31V7FBsoOHQQOFeeJlTO6yShGspq58A4xRc5SIhzF+wdrO8C
swtExQ1M495Ip+msBxWUFDJ/7JD1YTXiGMeO5Dh6WgC4YMkcinq2IZQ8+8d5J6WyxToHxy3m/0i7
rh27dWT7RQIkKr8q7dg5ul+Etn2snLO+/i72mfGWaVmc24bhpwZUu8jiYrHCqnBOmjA28eoev9Ha
GnUvNbbwdfbQCEGpF1MndDoBDXGounU7w9I+6tz6f6avGeYj/0/vrjUcQ/XNzwVgYLOOkjasfPyi
2ulc1UMBNeaau72tWZLd7zQvPPJif6vnUgFfv2pKSLOzqQ+xKYwwLXEu1cq4kv3SKQ3tXESxt73W
62JURE6RyteRQ8VWLJ7kTRcYhdDBbsVASOtX1KKr/WtSdCpImYX0flvYauABoRqRmIZooOCBARvc
BZi01SMJXbm14tL3cuiR23KyG+fFv6EMoZGT7jrrM7GipVwGgKQoC4J4QAm1iIeFUr4H7XHOOA7y
6koudGMQp8ilop8IZBQNphOUe3V4C1Re/fnqQUSyG16IQcTfRjnUTT6Z3QBXRHqgjYYg1vLKvfYw
ui2aXD51NSyE0UOxsI1JTsA36Ou4GvLYyns7CtA18BkyHdj4T40Yk0DHvCQHHTQS5O9FdYgLjgey
vi2X7zNbPwdJW/jobXIwSPhqnNJTqIkWMs4Wx7RXEWKhB7P9Ahq00coFOeJuBC28eEVrfpWD72mo
xtL27RMvX78Kkhpinyi/MXWFLWyT5qGXwD6C3EA3XmE0hl2koIgpq5uRcoWBZdnCO4Cj5aqSF5m/
MdJKuYb5lrBxIsznyQ/2Ii+jQ7fjN+hfSGDwKBO6QepbaNWA78jIA0sWG1corsfxM3axEERP2sK4
iaq2JIghqFB0t056T1e1cxPw3g6cXWJTbmEzmIWAphRH8Ltb0F1p2qs4nASU3sCjC1NeSnHV2pH8
1WVMl8FLhbFCOWszucfTyynmq2Fwy+gQfGpEirGQwdzOgg93cQrgA9PmdNoBYxzao2YhBOCZDs/1
oD/4N3vQZfgcyPIpv02CQ3q0HWYV5URV8U9wqpF3ypTIUkK8WnncYTxRDFLoaih0CFCjKMtM5v44
6Hr3PE6oDYzFIL2ZGlEMvCiKTF79weqeLVRk9qxEw8pYKVCx6FOLqNmXWpPtWSs4d8fqyVqIYbYt
FlDA3RkQU/YToFy2CpVY83Anypw3GU8fxlcK1GY2hhmC0vxLbXxRjF08cWJ4qzh00YWN5KKipxZ9
YIUD+hV3UGdnaD91+S1EMEAURlIl6CGsYRjgan5vyEs/vG/fGetaaBpq4lQJzjwTXTUnvSBJhyuD
0sfIGGklhT+2JaxshUwQtFfp6ZFkmTHpHAxy3VgX6O9Fn03kGMZNJDjbIlaU+EUEY71NKGRCEGOw
ZeYHb0M6OUXOqzVdsdxfRDCWG3WaXMwDRJD5aioaKzIrO0H8woyet3XhLRdjuSlIz/5dLjHFTITc
IZhsJ4ycHA5nwdhuLq3XtLiesSd+e0+Ue3PgfJ+jBJus0YleJr6f0RDFUxy/+5UKgp27v1ootn8r
QJUTnF3oMPWqqwb6rawVp6Ijh20xvKViDkjWR4bZBVAlymY3zCRn6ni3GU8E/fvCDSiTXDE0uhvC
eJrjYxxwVFjLCS2Nlw1QyYlkgNIaAipX8iSHjgvSXR/cIOE+Q+ial4PinBWFOfGgzjZaMcRZac3e
EfQ30gigor9q5P8/B84vajHHXkwMgo4zpP/NLLbj1LRT+WF783maMKd+nHUfQXFsPmlTS2tiqxl3
ipI50sCbz8qTxBx7P6oSTa6wZnosWn7zBPN2h3JvEk4YZcXBWK4Ze2tl6ByMivrjZA7XAdomDBm0
+smJNLj3A2O3vX4cy2aTkUKGruGZQKs49YzoFkNVt79P15/xzH7RhnGgwziui1DC9yPhJQkf1O6u
a1HTCG7kzrj/zACWX6QxUFCmpAoHJO5wHb/JkZeJP4bWFnh1mrwdYtCg0RKpkgTsUJcHL5k83cx+
ciBjeEOgU6Qq7vYSroODghnH8ADg4bJxNd9ANrqheR/lLrqO9vNesCvU/2GQKih8BARGt+WtXg0L
ccyRMmVV6uQYKTzZPMrEkYfcEuPHbRlrJQroybnoxJymsR6GGRMdaLAXkcLJKVF46hrO9G0AcxDK
5OJj5IRPn+nHW4hFNPtXIM/LMRsTPIERolQyl3Zg9Xv1zZxs4vWIUfLKrjlb99vgmawe41lKsZaF
O3sqQqLGIbhKrcGjHIeBM3OiS6sY9XNVdZE5bchEKqEhQ5wo3tFMVLTLjCf9EwOufllE5pSZyNVM
hQApY+r15pfOSCypKThBBO7SMacsmSPNCGgCXrvSdv4xOSoH1c1/9C6dJd5Zwcu2RW5b/W/Nk3kX
K6lOq1eKbLYbP3RTOXeMQeEcrlXsWOwQc/OiMaQqNBVipvqc+ecuP/exNw2DpWQc5OUpRH/JwmcJ
xbFTZgHr5+uOKByMyRt5s7FXL4+FMgxS9FGRd0EKEZEKb6Vr9kLGw9p1LRRktDWioHqK/n2hRYsp
uEBUHNgo9l208VgkRpJGyDnWxhPDbEura0NSRhQXJvOpTCVLSdNjrE3uZ4zsog2zJ2iIqqVhghg0
zKFW4NVsalvKOQ9Gni7MrmQJeIxlDUJmVEcle7Qrood8W491nLnowaB34hf6JLcQkRinDC5KHd+J
mmyZ+dNn5KBalVYjaKjv+HX3o1lMmko1Wkdvd2X41qNJQWlfG4ELNuuWfBHEgM3QzrWBUnUM3X7v
HdoBJNhp5wGoHVqSjvFn4Ej4uq3b+jZdRNK/LyxbiE10iJl6i9RNbM+t8Kpl5jFCH+u2mHXAuYhh
LHsIJjM3MqF1ZkE/S5VyyFXFMvRqL4y+lxXml21xPK0YC8dchWA0id86onbqptdMc02BA2y8vWLs
W4vSaR5SGEXYX+tkN+fe36nAGPfc+3pRhFBh0vvjXI1OLqLt3OQxZ9HP/OYZ0yrzf22bfeHPsm9k
WQkxcaW4eqSfprj51vWqbRr9VRs3t21fOkIv7ra1+4PndZHLhKxIp2WBEMDUu2N+FlMMh6LsRGNs
Bxi8ktx232kh+HS/LXXVLOC80nAzxXFG6BgFhYh5L8hGqT9I+C2s/hGEb38ngjDnKc39giBJ5EzC
i6ijnt08zEL4mXtioQcDSMpcxLkyQgjxB6vWjj2y6giUbmuyiq4LIQwYkUqZiY7MvZMIxT8+wlli
N7yUjX5d1Q3H1tfYGVF+ddkYBoXIOGJIgQ4rbOAN5162I4do1wzWdAPHwfroCrgpTpLsbKvIswcG
laoxxICUFuvoK4mnRDJoKjDfyOQxCPFWkkEjfR6iQukhpipmWxcTS8d43np01f5xW59VTFosI4NJ
cxdosh5AkA5vqB46r/V5dby8JWNgKZ9mo9QNiGjHkzydG/OplTj1ePRX/gZJFy3YxF3sS1lcgrkK
gfL3hHwp5tIa5y+hdmo0V/J/bC/Z6sW0EMZAQjpjdnGeQx9wHETgVw3FJ728TpS3MuBI4mzOR5nM
8qZVu1irK0iS/PeM/KPInCuW930GFMJKiRO9xPeT+pswy1YWD38HOx+lUwsNlFCfFYNiW5LsqxAT
ePtdzStl5WnBIEGI7Lc+mEACLbDH7FDVD9v7zTmLH0i00CEdm7xWE6BalszHOg/vfbWxWz+205YX
wVhXBe6iqaKqVGIbacW4w/SlAR5CF+7T0IvCL9uqrL9N1Z8C2HLSzke+ES20FDUnVBzHXgs14CwC
MW1xn9olb5jM+uG/CGQOC0lSuVZrrQW1z0muH7pSsQj3bcpZNpZQs2ylPsJk9dZJEGKKHg3lsL1s
6xZwUYI5J5ESin0q4fuFeV2ZyNe3lh4eI56vse7hLHaH6rmwtDgtGjNLsP3lKyXnVNzsDow3++GW
EnQGdvs2cCtY15HzohpzeMC8VBljTJ35qLOyOduNRW/NsdRaQh1/zcrwIOsp50Bx9aTrvdBTIZ2i
tdQKxV1dWOUBiiZW4IZfK6d7FT1ipUfkjXh9YeumiKIB8HiJksqSNIpNnk65Cv8xH09S/y0prbC/
2zYUngjmNvXnsk8LESJ09d7Ujnl4M2DExN/JYK7TJhrFtugoRojN3u9jV2xtpQg4VwNHE9bJV5oo
Tlq6WIH2mrQK2lV+lH3/d6qwuTwNUvR2oMtVXU3RqRcPps/RY604F37iz13/LZfnJ0rcF1gu6abH
8GzMLMYAGt8p3fS5A7fZuUXnEs/S/gCzF6EMYISkJU3XQjEKsxIGHAjX5FZ3KXlLbNVXM+9J9ocT
dRHIIAcelYnailTLAF1s0mt71j30q4IerwztDEp7KvCdV0SwjosXqQx4NGo3SgbdvxoalcqNKj4q
xsHnsmxzN5EBjDlO+8ScccXLndU7YOewsrsMbLvK4/CNchlNopVxXMr1O+WiG+OBF2lWFwSzkRzd
vMlKT5Y5ULFW4/yLYTJYETV1XfXURgg4oPGW9bSDcR7A0l/vfJvcb4MG1yIZ1ACxnh+ZEtRRreI5
vaVUasbZ36t3lGO1AauayxFI1lxy0CSg7MaUTZOthR0joteZiEdFeg7uFTf2DKe3y3c6vIHfJbOK
VgthjH2kYTZVRKMuWlBZI+ZEK6M1ofFnW6e1pnD0ul10YmxijKQW7TjwZv9Diuhkuwg10vVLdIof
EjvfKzeUegeulGRLsoUuDZvXRMrTlLEaMx5b0pbQNJVDK8nfTRwD9TOJ3IWajK3IcVYKUg8Z/lR7
BsAMI5aVxkswKamXnvMotLfXdfWoXeSxrzct6xqxyCCvwDzDald+Kui7+D7jg7bCHIiZSL9PiCME
N3X7NVYeC17NwPqJXsihR2Lh1rShbM5RCjlx/dGqA3widvwjO1AC++LF+JQnsJDH3DJSU4upmeOI
Cer4gHp0N0vRcz7rHHPg6sVcLnLoV3nvw+zBg3AO9rlnHKS3EZlH2kgveNvGsPq6XijF3ClGVqHI
d4YwNXhHJrwF2Wq9y5rQEfWOY3er19dCFIMasZFXOThBkaibDlHqxG1oBfVVNnzb1ohzZNnZQATk
7U3hwyz6IbThnJ6GQbJ6oj5ti+GdIgYZgppgFqEAMVP03Qh3KPfd/v66j7FYLgYWUCs6V1GI5TIf
BrR/0ytEu02/No5hoaDzqrTzJ+6LiJrwb4Gdi0x2EJCqJibRaIe2sgu/ax/cMFpplW4Fkmt0wiS2
fNjWkmMTLOOOlOmZKtKShaS2p3zyqiJ26lhxQKDJuU14khi0wJ2lxX0I1eSst9Tpnx5dCEHSWZP+
uK0SxzAIAxPE19tJHGAYSnEK1VP3qdfxYo8YePANXc3yAoqowX1ArkbyVMYvk8iLJPDWiwEGuRbR
y6NDDQE5deld7G6I5nbt6/ZiceCHMJiQiJOSSwLgp8KQ9aiSXueUoI6xsUuxtKX0U/Vsi7VjPAop
J4ai5lBKTWIbzFWoz7Tq9j5Nv26rxcPwj560xd1UqP44S9Ta1BvtSGnTwpfkINkq+mrSHe8Q8aCC
JScJxiwAc8PHsa0P2kgfIu5wi/QdkCL5lqNERnd4aUmOfbBMJdogjmhdxVIW0k6S3Dl768zJipUH
zkpyIIkdCzXLQWH6NBzoz+lgaZnuSlNuD31/NsrbMpJ2BsGQKK31EhE9S4ZgaXHidIT3sOWpy8AH
EmFIhakw1Encyb1dgGW3lb/MncKBqfWXw8VE2VT2XE+Y8KUAEZXdjNYEzIdqrf5IOdcxMsZNr3jp
Ag5cyQycELFVRpM+HLLqe1kee/XL9gZyrmOWjEBNVblKOixcrrl64YrFjc4bMf2H06aAtg1ZUuw3
A7l+qynSkHysGaWsPAXHxFavjIcxtQpn2ks86qH1NbvIY9Zs6lIlnzWct4wc02qnic72mvG+z2Dv
ZCS+UQ34/pQee/kwzRzfYn1PLr+fQV0SNLEx07KMChN8BLvF48kkn8pFgEbvv5vCYG2flI2Ut6hg
6qTHAV5M/izyrsI/HJaLDMYJ66bMSMoEisSHYJ+4wZ2vuSMGxQXgS8KYgMEeOYXKXImMVxaFkt9X
JkwtPGgY2CPvE2RCexs1dI5y4tdY8uSxlAdyLUxjj5lxjvE0oHD5hwZ+mdCJbKG063e0uHJpkzi2
8RsnQTmrRlPRkp3yuVdu9O6pHR63zXsdS3/umsFgqd5NemTQYkfSJ27XmJaMHtem2OfZ+7agP6we
uoMx6UhCawzzFO2GUu/KCYlKtF6MXp55Cgiu1PsJD4Ifst2A3OrEixisK3cRySgHbnOtQP8VHvHS
j3rwfPk2qO7GgRPOWkeIixQG8bS0BZPdCCnmABIZkhwquba3F2/dEC4i6E9YuDBZ0etaTvPIahbf
qt2P0cw8WZo59x1PEQbq4sDItIDWMGBcxBMmIe1iSXG2FeGJYNBu6oNGVyMoUkyy2zSVU0e8Ebu8
TWewrqvDIhYIRJiJaGutf5XXwYsfqvac8vg8eNvCQJ4WKrGaNliwXAotH2TQSWiZvCGgPCEMyoVm
6odGRZ2u7p0UuwKFHi2vl4Ujg+1fMCozB6ceTJjM+7L7QcaTIXBeF39wDH7aMNu1QKSgQs85ZNCZ
orSAKXmKbFpUnXmBZ37qVr0IY06+P1ZRlVM7m9DvFTcvtSJa0sxTad0fvkhhTn4DToVYpfhSuaRG
XtQZdvBAHPWuzkHk/r8QPPI2igECMSsUQRygV1REllQKbh6QkxnzHug8MfTvC7zxhVQNDVod4efP
+uxhbIc1DM/bUMCTwUBBqyBNWahYPGV809L9NN0WEid8x4EClmS3Vg1dKwOIkMAg6ouBLbeRm8Sz
HST328qsv50vlsAgAaiKRV2IsWBdjUHU73O91yLdCtrX0PhLy2bhICjbtqTlUVOd2jNoaEk/WIPG
KRbmbA7LpptFUzr5OqTE5JxJp87YBTzCKs5VwDLABWkSxi3B5uRz7GYVJnX1PI7j9eQZ2Mv/43Ow
xLlpXXbgy4IMA/P1iFscYwf5z6/m+3zUvPROA/U8x+RWtUJbLmhzJczOYrkbhkRK25YGpkmyR7xd
aznfX3ejLgLYjEEQ6I3ZT7gOGreTMOdaPlNirBl1oOFsDyhm2fFSnau2sJDIOG4GqUCfU0NiMRA7
Kc/+XNnqcNg+QJx1+7g9FohTDWk7Fh2EqE1zU0yabfqNuy1ivW5yoQgD10EaK0FHIGO6K/yXOnTo
+NngKLxnwFLV0ur9OCFKg+4zLqkyd9sY4PYFPxiKf7dNwVVB51W48i4Di3OApBl/gApv0+jfF+sp
5n0yZTQtmBggko2ufOnFn0yOw7guBJzzKiYfUbqSX4VEcWyqcYNW0THOrY78M+euwKvsXj/D+kUI
A61jlUSjn0BI7amd1aXW/EH5Fe2mm/Q5f5dtPlvpehBvIZMB2SEX6bg0yCRvoGq0FXdQrMzWHCJh
Hqz/GluYO22XAmc5eaqyD8zKMEmr5RDrm662QxkDZo1pj3FtKTe0qQEOhSN85jq5aMo+MYV5yNBP
DJFVvE/GQyx+4bYXrB9tQ8ZsLBT26WyftIpCTrOlVPdi0HmTOVpBwSseXDfEiwjGl6hiHaTDPURg
zswclJavunH0jQMfq94eGBb/qwdj7QFY4IQPpjCCCcG55x+UW/JdPBQHGtcyRFvglGH8ATMuAhnL
L5SuCBP5gxKacqRSyNAeYf+2jPFO1an5zJ2/0I8x+hgD/NJUwSIqCnGKoL0JRczh8Edvex1XXaWL
GPatMeZDNFQxxGQVCoKEx2B46LrBGjFBNXrcFsWxPPbJMaJkQAsULGA03/TKwaw4lzHv+8wro5Fb
szQNMMlOQ+LOgoJKz8T5hAqYRQk2KEk0FPZ8llUXmWVLN6Wyi+FYxhwV1i/FhQBGBy3LfZLT7dCu
uuRYHkoQj7UWgE64Kg7it9FFVgb3E5fGcXXtFnKZyzgGg+xgJlg7E9RjV8oxQ51M+aI5gIhXgjrI
EhMjt5dy/TwtRNKftLgT27TUQNAMrNOeJrs8dBi61WaWeEAA8WPqFm8W7SoqLeQxdzCoOhJlCqEi
MWxfuS01L1M5Z3b9yljIYJAPs5ZbEsnQSTj5xjVGsoKHwnDm6/mOMuHR0U3Op7IUC5EMDpqp2FRG
DbWamFi1jEd8zAvqrz7cFiIY5GtE8EMrE0R0YKUL9NpSNYxHa25183nbJnhbxGCeJsVtrlAPRjV2
Wv7eGYcp+LItgmPoJtO+rqatoISYnOsY4pEI+8HcbX+fs1Ym455XzYBBqCrWSumkO6kDdCMMKZmN
g9yMuy2KpwqDFQOG8s2DDFFDei1156bztr+/vhtgIMPYRkXDcI5fD6gaxpIZ0ekVZZRZKCKWJ/Dw
thrHzVrX4qcU9gIKgjYShARSGulKy2/ChLNK65EukG7+Rw322mlLEKjMAgQYT1Fq1YfiiFL2E+Yn
B4+UVpWHa+sGcBHH7Eo0YKr7QFctVzUr8vdV8DKNp2IinHVbYy+W6VzQ/+rFQHalhlk+C7hOe689
05mMnUcHYhQev6qRHvDfil8WohiozmqxbWoCnca4sclQWGlYW10RIIg32kl0k06Pf2V6KjXNxd0g
16YaEAkCK3DSlM0DUb6TgnMBccxbpRu5kJEPJuYF0I0aA7dsX2L4P371sK0Hz7gZcBb9IAdFG/UZ
9cA2oneZm3DlmjcDzj1RMAxR62h5q+T9O42odpszvbL5w9p4hsBAgtLoU6CP0CcJRycVz754Gosf
vvaWRe/V9JnH0MXq2KhXZ/jqbFJ/MRaOan6oixOpOGj9Byfk5yFiw17+lHXwCaihuYMrumA89toT
beNVvMzTuUMk/+AgXOQx6CDpPrgL6EkSUWstus0O08xRrlujjix1RSvdcZ8tHBPUGJgYMYqrA3sp
UBwcz1TDaLQSdCqnVvToWxUYlU3O4V1jH14ik0Z/0uJkmaWk+UKAIcwNqLiGayW1Gquy+/30ndwU
ZwU8MaUt3KI4hffwXNXVpFNx6TwEjIH9VbAESsRWryG4JeeyetB5YbH1w7YQwBy2oBsmQ4hGhASe
MAivBGd86CFO5buUM15weKz+6+a5kMecNyke81qZsXk1JnKgP4k6ycYjRhj3trBrdyiX5y0hT0W2
0HFC4Lwv6XVZuR26AXJn/KpeU3HaPnr4VGLooh9b5IiKM92sMV3YkeTvZnpVls8+rxJiFeYXIpgT
B/94BNXBAJ9y8ursexNaA+GVPtBv/HY/LmQwZ0yVpV6bI8hom8rqsmdJeZNURN964xhh3rV0LnOn
zd8n413xne0bhmcihDlsYA/vGo0eNpRdIKieer5juuSRUraTvX7g8SPxlpO5mcF7kAZ1AXEaOHVH
fzyTUH3qJl7X1zpQLpaUuZ2RiZLznqolYuwdzPAmdMLWqpzRHp9p5K3bl58qy1mIZNBjDmQtF3rs
YmlMFjx2vwJBwcQpT+CtH4MgIjg8kyyHxYfNIRZOlXgrRLwgAs8cGdTQ8mJUSgqDwt6ASUTHdi88
aRZt6DEdXnsS/diG7bPVjoiHCLkg0FUL7qdgsMPopisf6+Yszi7aVOwOaLVt8pwlZOsefXCwxokI
iWL8EmuhNaezbZbv20JW3fiLMcgMbLSzOseIweHVoJxCKfbENnUT88mX3G05PGUY6CjzRksLGXAb
RoqF0Q9Wr05OK4ycNePBOlvMWCP7WpTGB0zMnuxUu+mLv588ygSW2vLj3ylFlV44AHUeaWGcQ9hg
PAgDSnGedYOnEW+DGIAQVaPuanoVx35qidKVOiRWdGir+79ThQEFLdX6UA3pWdIPJHgQ9a8Tl8mP
xgS2jhCDCSGqcKKogq2lZ+GGuPPJPyMVdRRpXoNjbvTnbolioKEZoygRBagjoudUH30rF15ko7A0
eTcTTsSc442xnbsY4PMf5yVN3gLpLPIYkdfzQpczytawSQq61MMOQEB2/i538od+H95o4LgLryWk
Z8rR8l2N1+u0HqJdSGWQodSHcPJb7NZg06GeoQ0XHv+ke4RHRoxDKrx0l3UeZzFXX14LqQxOiBXI
mHMqtZckW/Bna57u8+om91+69GkqeOwyvL1jvAqpUEaJ0OsXdBZvUW5eKw2PEZiDfGwiCjHFIQVb
IA5w90qixJL9B0HmlWvx9GBQop2rNK4IhMzjqRpOQelsw4PE2xcGH1DZROJRhgBN3JER8Wv1ehhf
FNy0wkltXM08S7FtVs96f6M2FkqEhpdJ8VqMQuQx9fBUZVCkmcY8Vuh6akNzNUjSeZ6CHUdbngwW
PgRpjrMMJ044yTeSV3qBi2T2uXLIq4Y2qIDrXXAEstFBsZ61sqHQqJJzQU7obdjWiPd9Jlw7JYOq
KRm9qeY9xg6H0+Hvvs+AhWL4Esl9/P5IPumTW6X//xkAMkHGn44tJzIevb/etAY4GHQ/RDh7ku7k
IXEIKqoS3iFaP6kXIcwhqkQ1F2I6nFxujiUGrpaPMi85s74PFxHMMULZnt+PmFvsVHpvpWpvDSUn
N8NTgjkes6LLFTwG2pkgOnBPbLCbSbzZDzw1mPNRSaWhZCJC8lMTOWWooTbU2zYojhps/qInlGKK
ZrHqKnaSeNq1ITma9cSxqz/ccj83hM1j9JGftDlo+inRgX8V3QuI4GRX9Sl+aY/jsTqEp8QxD/r3
be3+4KZexDLnpZlHX6pp1rv64e9CTMw278lhtn2ru+WPPeXsFjvcTY2rqZcy6Di2p2b2tPJzcHnR
hv6AhR+sk1qaG6pNjKntYPr9mOTqe7WLgIdb72jBG8dd5anE4AFGYhVyNUClWQHDazqNroLJkNb2
LtHz/rsTeVGLwYMIDW5prcMG4y51i9QdjS917zuExwrGs3UGFHJ5HitdxPKV/pXf3dTzlTR82VaF
a+cMLKSihKmZJnSJfhQT5u3OmO1nN/Z4Io9YN+PBvykOvsVPE/F0Y5BCVAoxqw16vsbratCuMlm6
ziXO7bMtRGO5uqsuTKaygpAobeBfzSiHL2yV91TmSWHuUCFqwjzuIEVVznEsWZP6w9R5zz2eEAYY
JhRjaGUNWzCFK9L2lmEewO3IMex1Z+6/hq2JjJOdJ6IPggkICcLgnJidHYegCqmUBw20yWnW2Kag
2tsGyNOLgQitH6fCp3qNke5NQbHzVfmoZBpHzDYuaCwJSiM1pDBLqhmubh2csqXOGwDHwW6NnXks
RUKstvQOb1zdtAzwjQt2b+cV3kQ1unu53Ea8pWPgIZJ8jLJuIM+4ynRH+iZ5/UeAPD+hYoacq0Ph
5TtexHptVPbC49JEBjCieSZxgdiDQ3LzjpDiOwIcD+34A8SSNugiHCUo7B6BX6kieAyYdt0Erta9
xfoAx0bUrbwZ3zH/wCa1ei0kxNk2pz+8iS8mzOBKW5VtaOj4efOD/KDtkBLEJTruxVvzSXylDEWD
FXNsi7fxbBF0KPq54quQGZ//na4Q7UDnA/6Z2I0cnjTOrn+kxRd36ki00v9IQWbFtaAfq/k2Cz71
KPi5hh/6LkT0qpzWaQlAE8L3qt2FPL+AAzMfIf3F9w2xjHqFVhJK5Z2MEe/DPullV9EehjI5iRXn
iuMc/Y9I+0JaXvdtWFKDHSt/V8y6JQkGZ2gCb0/o3xci0iwfwlGgZ2Lej+M5FA8hj1iVpwXjc4Sy
lA+EPnSk+tAJ34P8lXNweAIYNDExnEiaqCNQvk6T5e+6XYhEynwfI7r4Sr0149rcb8ukn/yzH6V9
xBYWy9a1rViJtIAnwmth9jtbaTHS0n+cVMz6S0XO5cZTkEGGWkaNz0CRIa6K8yz3xzAM3G2Fth1D
jc0dyomo6sMAhZoBvsb4fagHyy/3pfp39samDatSAmlpC1XU/hRgvlNw3/Babjhn9IOBa7E3QpCZ
gdhCFaRf0UlI9lNlemOQuZHu230X4X/Jw9H1OPBP3GH5USY0zrc6kg7A0dERLHmv3w8eLfkke95Q
Ic6JZbOGiSDpckxdeGOId5k+3GRy7ZqJxHl08wyCAQazFMVKqiCm81/S+WzUqN5XUTMdPm8bHse2
WbKUtOuMTKdls7L8QyH/TLOz/f315TJFEZObNclU5V8Bro/1GHVYyNKoxJLACZB1VqPxinDXlbgI
oX9fmJypTUJf0IIkbb6JywQtrG/bWqzvxkUAsxsjjXWhtRSlaXFvtcLVRBpLnK4x7GlbDk8R+jsW
imAOcIPuHgS9Mszn1Xf6547/RQ8GqgUlqqqQlgySwBOkJ0l3QoUX8/pDXv0ihALEQokwTHTsB5Qw
npRddk9JpnRXfBiP5TWN8POearw1Y9A50KZsRi8hSgjyck/G2FMK3txVnkpsQVWg9U2Prkg8Ap47
/d+p1nSafb1HVa+tnPx7Xq/aH7L4PxeRLa+a6lIEIyi0Cg90oLy0r1/A8yzdY8L6obXrXfN1jHbb
xsc5qmyToRE3iHwUEFmXj0p2rBsweMScZAxPBgMHZRWUJKbBsSZzSXyS5z3JOb4BTwQDBmJRFD3a
MXH/TJjF6VsSZo1UIEPeXqx1D+SyPwwi+PNcpDFN8/jpgxp+GchLlLxpwalLJN7lRh/ovzs7F1EM
KMjy/B90a82PQqbQk+7TU+0Sr3AwW4lXA8E5TxqDEVODSvKUrp92lRdw50ovuQp2KIN4kI7EEfdg
NuWETHk7xgDGNGYhioAgkZTfJtPuQsOSWk6lEU8GgxJSFM1pGUMG0hV9eyujTYPXgsIRwRKziyry
DMIM287V7zqIRIXWKqNP+W8/bUFnIkYx+le1WoSMXsYNpBZWjRa7MjhsGzfnumPJ2I3S7JRowGJF
2YuSvZexZhHxUfsc2yaIZf/jHLAcS+YctH7VQE7vyZ6+LzD5qPrWOOgRdKd9L3OOLG9/GGCYSlFL
SQdpk9JbvX5sp9HW5ZftpfvDk/6iE/0Vi9vPKGMjSChw5+finZaL6G4SWfpOdErw6nDrHNc934s4
BhxmZaojv4FBZBMq9BtUOWIa+DMKYf6HuBEHGdg2WQypU+Bp4xaMwnCn691NMiqcO2j98XBRh4EC
udf7mIB4G9yNKNw07iWChtVi3+uNHet2azxv7xZPIwYVOsFoU/jyuNcFNwmOUsJRh+c4sJ2wkTKE
pknBtHYkTwNRkHCtgNrp35Ky6oU385GjD9tl54/IWwgpxBENucBj1P0d/LAsS1oESqRppBZQ3nbx
TlBflYRzGXCwx2A8BKlAJ5/cwwJS870Pz2HdWkl7KLj8hrylon9fnNOyUqN8oLH3xpWRjv8Yo1Hu
G6d3KdGXeavcd58rv/tp3GzKWZciVFnTigehxQDGJrLEYnjsVB7JEk8zBhJEmWCilwgjQCVmUR/+
j7Qr240bV6JfJIAiJVF6lVrqbi9xnGXi5EXIMtG+7/r6e+jMTbdpTdPjvAwGCODTVao6LBZrMSrF
1fQxK3khILGlCGE0oyphLVRn7McbsbdpCMT6EePQKUI54X6XgCQ2iOI5rwdBbukRZUqPjTrmlfpF
SemlEg20VqEbqbjeadfTFXY+oHXUHo6YkYh9n8sBj43IxlwmHlV8L79Gt8vM1yaGaGMw+YaX+ekd
nVzHE1u3+1s0Bt2q7kmK409+lzbb0XQ0ocxxbf0s1g8zza/7StU2oYIR0eyZX0W8iIpa9J6E68Ex
r2Zy1DUFq6ogJIqA91TLuggDX4NQQ69Ocq9VqpyCCkTih9IY2TSJ2CTGfDf6vup2RacItVUQ4t/P
VIWKZj7kjwGJ/nmYfdv43q5/qCqJC2pNmwmzIAVesVAgexjDxi1VPWcKwpF3ROdNkzmkAEiaNUeH
h0HZ57vL/qJSlcQEjdUwSsR7rFZGHu1KN+wbjCX6dBlFENcFvnEkHqBL3meruAH35eitaemtCfdH
K3KrpXljO1xxs7uoN0rkR+aW6qNRC70lpLnTq/wWOxn9yxJd1BsgpPsCNduQWKLVsaa9X1TVsVjR
f2irNuWqJJGcfkiaFLc2SNIaiTujX5dXqhl1KgjJ6Z0cp2cvDp1kfpfT+yT8fFlTlw8BqEr8gDNv
NCKia5Y4BPQ7hodHnAJYCv4jbjzysOxG1Hqr3uMuRjoAlNxfH2dGQ1HIkEW3jfk+tG606MEa/7os
l8oCJAZoHcdodRFPpd1x7q5NI2iyD38GIdzqTHM1X3lZtohrSnaD0bW1835QXhXF5/1X14SyJAKI
CuQUe/F1nAPBEd3tnXdr5PZX+lWKmQfpflIFayp7k7igXhp77ARz8oxdz6mz1+JKwf8KCPn1d2yK
nGFnI0hteh86PyJTkfNQmbT84juYY9VXQmlzIMq8McIYL/0YZYsJ3kH8t3msuCKsURib/P6Lnt0w
xSpZ0A2r93bMvXCu/WwJFTDiY18whke5zwyuMZhdr+JsRsOOxw1sUUFa3iqPWZi4dH2jq5bOX77U
Y/OYxA1zWqdxgbcS9FRFb0zMM7J3WAfNcKmnB/bW8v/Inx4rFc7E42tBbSLQIr27inh9mNvEH4r8
D2EkZkD9axmvj0KRe7vyBu0LT3eXJVFaoEQN8ZRr8SjaMDEzwkMl1Tf7SN8O3/m9qPafDmxQyKT8
UhJP6FGYhmkrTF50fbJd5Bde/Em/F22m6k0nKnuXSKJpGuwT0GHvbTEGVkf3NqanhulXhRbF8Snb
OyPUMJhuE9zfpFOco6JiysRIaso9ey9a1e0PZuY6t9peNKbpilv+Fi8xtAFxByv2sA1ekspOHG20
aAWpzHdT8lc0KXhv0yrOAOTLT9bnDTYgAQBVls4dRSdI48W7MXLjwnf2L1lJs3XWniNKGmxXrYmn
Ge91pokSBX2vreTNiBiFccVxqwKSIqEEY4G1fIFoIb1f55vEfMctz3IUzyhbBHgujhwMrRNt07TA
DRxjDE3H1Y3BC+3V1TFiZpm+sCq4bIEKi3Ak/qt7hPh9BqlG6zCOXjO//7O/L/zsjPEiSsykniHP
itmz9H2kaqxX/X7x1c7+PizaCFPcEXc53dnWzaS69CotWuK5NjbstMwBQG/j5HEdZuRn3vSWfyFY
25cFqvdBlUASzU3Wmg7NCHt2nDvOP7Pq3eUPskVs5wYmUQDtsXCmYfj7WfetmG6NHC8Nr3kLPGFw
+fpD4xWfhQCjjvXbJTZ9TpZrdWHfZVH4sytQzZyQxPg0xUA/pk4SVM5wQ3mpiEme3x1tgpW/DJWT
uiEG8j41saozLTtrnWmn869NeFOFfp/fE+cqaf77yk2BxDmGC9m2QankLDrFJP0R21l2dvm9Z3/Z
GVaH6AppNs7RpyCSOI295oTEmFXS5bvFW3fNlTDoSt8Je673qpLU5x/pKZzkP0urldPMAadV2m4M
v1Ztc6z/+8jhpyCS0+RlZEbRChBsZJ/cjlVX2Er5JlIqb9sUTh9Icp65s2KWYtjFTlt6Tw/d2jrU
zF8zO6C24jsp9Cb3kPfdajaODVsg62fb3qWYAKsUR4UhnZ3WQiwjzyHOMCwHhinNWhbe1JPisqJC
oU/9p6mrscX3mXdM4669fOF95TNVLfxz2nxiAfIinIppRWr1EIW0loNq7hZTchfy92XuVHx+uWF8
jcsmLVaAJFbnMcyVSo7V7CdVHITW/jKUSmni38/OtWoY4gKNyaCC4n1qiNng7mr//DMMiQm6NNKG
mqTQGXL+2s6J1ih3+75Z+wBTY1Tr4lQSSUQQxak5FBQ+WjTFXTLG72ojGd1MVzYjC6t9GlM/NQWJ
DIph5T3JAUTHXX10riNf81BwTgLxcvrfm8efgkmMUNVmSawY3ymavhh94HT7unarHC9Nf+hGcuv4
aKSdqFWCReR7a3Y7LXEd1b6AzW+EdVJihhqOH7n7ax0cEjoxMCz2gIbDIf+qzL5v+tAZhBRwlujZ
tJBLeFRYzFzklFfLFyed0oU2KeEMSXKhhU1jvdZAamPC762xbe9oOB5f4UNnIJIPTUbW6azNUMml
/zX+0MhXewr+DEHym1YLpxU7zR4VhpJ4hipIR7VHTPXdJZchVKNrWEFVJt9HKHzt903+mlPgTFGS
owz5MmmJUFQ5XBmYUzPPboGdnpd1ddm4njV3WVUW6SizfPQRZ3QpFmCWAesDNt5fBtqOon6LY8mx
Z0V1jFkQkQDDQ6JHveYKFQDePPvV0T7EvmpP0OUPZBHpDF2dpGynOIf29J+N4yVL605/qjzp6mln
HWeF+ELhiMf5o86+Zlh90uB+sDxc1p5KGpkDxnxOwxFIzoKEbxnvWTq9Ca3/XqEMbj77RhIBNE2L
qL2H0kYnd22MZmyXCOt8DpeF2bghPoWRKAA7TuauniANch5i//l6xEp5jyAuRI/uiDyO6oqoUp/E
CFjniXU7wlvnpj9Og35Yar5LE6JK5gijenaQnulPYgUNb1ihySHYPzbuXAsbdxxkcuZ9Fqhs/F98
ysDmLZtZ4ss9jXmmiGCibqlNYKHqMEWL26zLPmyNXdygg9Iq3pi95tY831O8CTQW39WaKnMqvtVz
kU8/QfKzJrbyrFhDJNIRq6bhXZS9KTNsrej2CqPZDFKw7+7/skrOZqyUT6UtZHWFzcRechXtzb2Y
PaSqtdiYiioM9IQluVu7sLjRKITSMafbrVL6tcitXYElGdRpAhbWmFwcVd+bdnTjIfw8haq6lW2D
Pf0AyRH7LomXXtxrjag+hviwmFXolblqVflG6cVTQSVPTNemxqxh4EQx1rVhwfu8W4954PiAsqm3
BHSnNluVcJI3pjWdaV3gS9L189CJmEl5uVF6huSJeoMsJx2BgZpQjmZscpvuNA9LxcVpo76zKy1G
OqwTS6/pUIr7NFuuwsrZN9zZ1yYy72vfBeaafVqp5pI18gY9O2Jp5+uo57fFyBW3U6rbaYsRak85
9VHgea8WWOH2cvEtT3TssRaX7cXSr+JpOnYZucYv8O1qUIgmVHeBYeQK3EhjJvrrAbXSxB1JUBR4
4cTAtuUYmX8P4/sqVVYkEQWkxDW2tc7dkkCZ4qkm9tYDelEfmUbF4Nvh1+mrSUSDCXtZnlIADVXu
0cRDemTBbuExQ2fYf18A9sTXucQpS4UiX1tkFZIkdBnq2ak9+xFX8fT2GXgSSaYUslpZTiASzkBB
1L/ivEdDtA5ZoLpObt9ZTnASmRjDlJq4lyOAHdro3UTz8JhlWBdy+fTZpixbx2M7cRy0bj89aMfa
arNUXFrDKCjm0evCgJLXkf5vEDmB1aKTKrIscEi21lca/zIV1C8RlF8WRTDfc3c6oUgxg0EbwsmM
WKhKxwoFUNrgMiyBRkvdzZgnh9laPIzM3F0GVehPHoQ4xf2AdT/i0t8NOEP9KEM7RfrxMsi/kP5J
NMlty7hE6lSkgJ7ElS/mQCWe5L15yllIW3ywJ4fMP+EeObwqMWydxJMc2BywAZOKXIPZYWUStzGl
1cHdNplU61yUgkk+jPHc5TBqEEw/+bCN7XQ4PXOUmKgEU+JJTsxZF/WRUORW3PwCvO1Y8qRJKTqI
66wtcgd4GtmVRww39cOdiRzrVROowx2ldBJ5lCzOGwcbrzalU+NtM+Jv4eS0F+d6GRqLgCP2u3q2
MAGyshW5iY26Z3GYnEAkFom0PBx1YYuZRT8XLL41CsddCT20c34wSO9HyV4vso/hVPqv8XKsfGPY
Rc645UgfT7PzgadNjXigPbs9riKR8JLPt0ldZ3DS1+v1bBnsCHAV+vRCM72iMfGjtT9eFmszEvgN
8+wFMIvtjGIMLiL+qvXMwsudyI2sxsVS0L1dHy6DXZbp2TtgxYaobASYDf5gmZd3OdJL3mWQbbs/
E0m6Gi5Uj9vJqJBOXEx2Ew5mssccqwr70FvqVU0Zu7QdZw8J4U9dUVReRzHknY3r19Wyu78v/xiV
xNLRkGrDkGJxNOx1qHzkT2tsW+aVQmIViHQeOGae52EPtWaIsMrW3HeIsNK+VxymKlMRP+PspcMx
+zAuCPSaN8uDkdhXHDGPFn8sbPJhnVSlmdtXm7PPKB0GKyMonEyhujba9TfNVRo44vET1zfcDVWZ
GpVs0klgkTWnK4MKed8ce7az7dzN2N9lNLlG8XDZJpQGKjHJtLROaxKA5Q+d3x7N68qDLyzu7Pde
ErzulDtTpMQkXVjMXZcD7nXhicIa5ZLKGTvAxkXHd+uQQ6B16JqGdejjTGH0Ki3KlZXauM6tNUGs
etF3KI1xG5TqVVmGBNuAMV7OVWajPjCfgrR5o2ET/dgHr/qOhsMpNzlGRkkOMRrTYjRRtx2HqQ/Y
f5H4hCd5RJ309aRNLT4k9zh2V/KDeDFbczRMUbQ2vtJwTniSU5jGMFQpEXi/8qXiSoWFYOLEe8nd
fttwTnCSW2iTnjJuAK4Nv/TYVzl+6V6XzcOOyv9/MskXnIJpixMCw+w96+qXAk2Oely6U78FiO/x
7MpzApNzI20WVnpnwT6S5ptGXZ50gRMF1qpqhFcoTk6KJMlCiT0AJ9aCYd3nYkTv/rKtb/Pjb73J
yZB4GayYFkKU6v06NNc0QbSQ9zdDZwRr0yoaEFVo0qmZDZjys+r4SgVinyUC0n41P45D4eb6qriX
qpQnHZ5FjpYsWkOy9FF5wxwYryoROLMDiSf6JEsTSgREv9fSoKlLt8QeqstfSCWHRA5s0YcyFXK8
3Ag2I/wzOSQ+KIaI9xHDZ6F6hP0P1REbMf3LUqg4jkskgO2/q94JzsHd9vRch7vtyzhHZWkSH9Q1
wYLeFnARynba+Cu1cp+Pq7vYbpI2iiNLAfasE1lrTGKL82KYGr+ubq0wWJhvkdi1mw+X9aiwBrkL
2aqMoVwrQC35VUpF9QYu7qr+DBWIFGjXc1pUqbAHPf+MIgRtVRchbEPYBrE501F8LTFBnxmR1tHi
EYJhZMD8TVnn8C8md8KQGGCJizgejfK3yf1+PXtZzn7bCk5wQuSzMDrpQp1rDuAmM/V4cZZ7HZxU
QQrbT578BCaxQtYly5Kt0B+OcOFO2fXZk6fIi6oC6e2nnTNEiSQaPXISrQPiWmbXiKvfGCXqIBz6
EKaxR/TymAzEI8awz+tjxHQPofBdVZN3caZa0q6yHYlKeJeY+azhvtIUus/s+xj9ly9QsbDy56f8
ScUShSwFnebcls0Hr8rVsb16dVT2G0/Os6zDHNqkgILTzkrcRUc2dWTNdzbnlsdI9Wa09dxrwspL
Z/4BYwdvbKd4W6HG9zLDbAc3p58hZWLMpR27RofYfZv74fIlNzvPykYXT02XgRT+YkgsE6FJpqhj
fMY1Kt0oa90iC4h96I0Hx1I8+SgsxpDYJoywIb7sAGU6BiZd3Eeo3ohV5WHbF1tbtw2DExNtRJLm
VtaNc0xwQXJEm+5DmgU0Q06icet636x3TfSzw/jXSLUucFO4M1hJj2m5tLpT/GLrX8+fr6TSMwxJ
gX04Jb1BcSd7kpl+8fOnSiSJuXs066JXB3Blw7w4DDrna2j9uGx+Kgzx72d0bWeDySoHNhE3xjvb
inbdmt1hr7v/ZzASUUfY49AOgqw0/e9GH9wUZGXxRHEeqISRyHmySlTi21BYXIe1b69ozYrKwuUo
+/1DJIl8q6LQmmYBkhYGzBJ3kkJ1mdsUBqOLqGFyw7DkDTodTbCquEbVC8IPLF54yXu+CkLymXpm
ejj14FrUdoPj9EFzB5UY2/HHmRyS06RppZkokHmt0wineHZencFJTqNhF0+yFIDrLFRb1Zrtoz0j
fw1pn4EIxZ55jZPkdh2KQ2qaiqsmLwO9rd8ZzXBFuuQaLyCvsbYzOMl7nMKxbW0G3Mwi7ubpeo+c
Libgm/lr2OAMSHKgEvUHmHsB5TWoUKORl+SYsZ7vL3OB0iIk5yEL6awylS3ixQ98SjwphOlorg1a
CLw6C0TVyq8o8ZG2l6M6hFF4lbwXp0XdFqqgANc73xwu1hu5q6YaGKkCkU5ZbY5ITU2YhJXi7byY
vHVqg1grFIau0p0pUcQwMGKYEXCeZFf/qS/9c91JZEHJlPdWA91p1u8nlKxXCaXgCFPiiCWMOspK
CMV6z7g9FTKZfpvvXlZUqIKUGIMmYVMzCja3Zydx4z7FcE+9VgR4yq8lEUWITuHS7qC+x0c8pPsP
olJyGnyMyXlBuZIST+KLtNbHqLKB97qASIknMcdU2/HcF4jK/6mC+VXi+rsUQVUFs/0ee+JDU2KO
JV7jLhbMMSfLQzJwPzT063hBwRS6Flw6vWmN0I1a/TBO6bfLLClUd+EckwfCLoVTO7SEqFnOMZZ1
mqJdPOH/jFW7s9v6iDFpKr9Q2Khc92rioOwNUUCMBM4hzu2AFKquPwVtyRNgET4XGGkKhSKosX91
kymbCFRiSBzSrllmaAzeHVVTrnv9rDsfyonrny5/oO2Lzsk45FXaLeqxumKFLGhgFP096c7emRba
F/vXti+egUn8obMs1AwLYAjVcL15dTLqDEIiD+4YBtEFefwKOAWE6vOrjFriC26TkoUMEIv9aQlv
0KWEaQZO+b1JCkXIpEKSmCJJUDGRZXAfZL/2y7rv+FdTe2NR3ERVT3UqKIkk1rWveZFBqD5L9kY2
7RmG9hqOc8TitMMajqo+4A0fQsUcNbApBgXqhEh4rCsyuxQFAIszubHJ3cI6hJaiFGVDqHOQZ8+c
jlPwbIL+RD+Z5UZGYEXBwCZP3bewURb6BEoKZVbMMq3DFHepKvs5oLQXSUM0NPI0QG+GN5BgQnte
wRUjBlXySXHNyPNWyxrI10+faufAdWTEBzfBRuv5cJknNujoiXgSHXGSiTcHEUGhd3anZ+Xotnqh
WhqwdTQ+gRE/4/xK0k3TwggEQrfhr9dTkQp9cb+hSiqJjzqnX4Z2BNzaRt8LBGtxS99dVpzgG+kE
fCKRxEczXTBnXWTGyHK0CUZPNNzNxvsmSv3LQCpZhK2cqa5qtbYPK8hCSBG5dKi+mNb7yxAKn5XX
iZioQlrSfxL93ep2aGhUcatKCokWUqsJ9X4QKRZ74Xd6pOnoTwHWZUFUdibvEemXeZwm7XQhKA7C
zh4vBPNe/ci8dcqeW4E8mWbI4jSdGuA1+c66Kh5rAvRfp6w6va/4TPJmkbLprSQWrIdT9p/wRPmd
lBqUCCHUxsIJxaPF4xvguvsVObz4+iu++wU3kteJMHvW61KEQwhmvb65W5rMxcQnOwxGVJ3Ohrpg
SymhTA41j0IqwvQntYSPha4vaRNRcLm8YQRBpe0M4skp5yR3m6F/mJl2W/czxlo1P7tFxRfbeKbt
WCalOpOnVEcT67ExTARKsY3GiaVZkChhu2yusbnDeBvW7euc7oQoRTP2YNVLLJqV/7lnnWUwXqLQ
bTc4wUlUkmdxSQYbFwHHSF2kgV5UyLhtl79B5OfilM1zPImu/8ogXlsGS3rVkhsdpZO8D1KU+kWz
qrNUIZf8bDxTu+ucHB/u5UUE24fWSSoprqh4a+Y0guqouXzKIkzoscNj3ay3mD/kXaZilTQSj+S0
z2pngQIRrzerS5NvjepM+RdPPokjRRUrL4aRT8B48sD64vSPwrPk+dUYLt4SFGXh8W/85JAbCy2W
WBRvfKuU9wOV8qTggmt8nEvR+jsRv+FfcdGlwyueI3B0nZQnxRXYMrg6C0fJOE4TZPBxoVJ25KnE
kIhhNcy1XDphA9bHOb9vmuMrBvyKevSTFBIZNG086l0KTWHeA3rCkjhzafz5silvxy6/MeRxbWs7
oBxczBYYO3Pn0NS1xldUgp+L8Xw4NauxFgoQoFDMe1j1HxhiIG4YygvN4y6w5yfuSRqJA4auXqJC
fJSkXKN91rLCs03iTWRx9Si6nSPt/Zq2h8ExarfUkmMnXrORwi0YRuc22vQprEy30kC9DXZndsyz
w+g6sW+dtfdC2gWZrepY3fY7hzFqOKbDDWFmZxEwnRoeP2YXmvTW7Bo0qXtjh1pd+0ajny5/6m2L
PUFJjpfhDTqqYhFi1T+xj86rwoB0qtKdf+GtE4rkemlIxtwRuQzaBOMOweNjbSfmSZDH3ltVWYhK
f5IbZl3btESk/JP0UzYwN8n/RiXcqLGDvihcRaU/yR1Nu0+JlSKcA6lQx+PZT8N+XbjxW3vyC0bG
xyJudYjzpNnwnwhVXfmrEMmUEgBDlmnRUkEk5Bq62TfL1P1zmSSnbGtjNR0LIK9rhlLJJB3O5VxT
SxfPkDicUW0x538rLxKbRkctU6cM/8FAuKdOmxb1HGfYKI52E1z4H4eAtczX2sLXVfWxm9KcQUn2
3egpL7HhcxJfKFluLdz3Z1WeZNtnKaZF24zZzrNFfk7F52kcAfLkMeEx1nhtpZFOzvCk2KaKiNmk
NvCIKB4T97DHenMMDMVYCXV73PbnOokndHzGsVVbmEWWdhNmnrYfsr67XqzxLmpKbwZNENWYm+17
85l0Es/ORWUXvQbp0qPzwHbzIcHmh/ChCqKdapHBZsx7BiUZYtItyxhj4gGGwzkfu6LxRMA45AWO
cWWJh9JKJFPMc9aY2QKrf+LHf1KD88RIJLqlU21o9go16kl1g46gLtIOk/2qSPGkQfmxRyM0yzJs
ZN3VOBFZ9sXuSjxF7i+fvEIzz8KSMxCJZu18Sgt7xWeqSNa8cZb4gS3tp3Ip2A0x9NTVZscY3IJa
ypzRZnjH4NUYL0ztZ9OFC4e1YetU8Gw8KsH8r2KnXd21KG5MYh2tKvVTk91mY+lpEbsN+9nPtCKo
abRL2mJ3WQv6prWe/RjpIMB+zXmJOvyYPuC5Fx3Eepn8U3lIEjfDaI7QpW79sbtOvl3GVelAOhDy
khpJxAFbh7dlcXRUW+Q36YVZNiXUtqxnI5XHYl2jtq6FoWK7RNr5vZXdjFnsV9SJvGiYXnP7POHJ
IbuTFppuOcCb2wfLwMf8kdb/edc3bh5nEJLBrlgBVLQEELm2rDctae2bWkvvL3+XrRriJyiSPaBZ
zW7R+Dpho7jLI7zkienX02d6F2FJfEB2LZaqXYbctECDUNOieMPB3uWnJ0HI4zLFKIxpZ7Q5SnZ9
h/iL+X1RvUttWtwZjMSURt3oWTONE7Idbd66JGLcn5Ga+/AaaZjlUMoMZsjDYjldqyarJgzbmNKr
LHub5vqeldezoXLcbXlOQNKJ1qZmvtgW5DG7K0cLxJjyap94afUWrQy617qtV3rKLjEVqvSx+JK3
VRsJVDd7g6kO0SG7snf8dvZMTMLepX4SmApJN6Mt4ySo/OG0zOqaAZB2Hb9bsaoy727D5N3lz7YN
wsHH6J7SuTxisQhz1uoY5rab5+aNWWOyJ+v2NMmPl2HE+fjs0DFOMEK9Z1HPmGVFWVs4rier8Eru
BBRzwsbYeKfhCSzUExEa528tU1WhpxJPirZSPjQ0EhHritdDJ70TBafKaoZt7jiTTjJJM6SVZhER
gt8Wf/VYjoixZJ71nu9Xv9hpO5UxqoSSbLEOB7uhQpnl/H4J3xnhlZ0p6FD8iUvfS7a9oU5KOkBv
EzFc01kPtX27JF8y3bjVVWWNmzwI/kNtK4xQl+tNqpykS5LAzkMjMw/Y+OYaYTzh/XfEcEYUjF+2
xO2PdQYnEb2W17TCYzNo18CykhrLd0aXtH553ftG0O5jw1WuABR/8pk2zyClQ3/CvLOpmgfEGrtk
9ZKDfsi83p0GT/ep+4JeaHEiXsKTvE0jGSbpCrxJv+pvDD9GU/kQXon+TzXapqmcCSe5WM6quRgT
gKV6bblLnB/G1K7chdtus4x/mbYqG71p/meAkrflfRgVFsUHjKP2ra35GHZ2nbaqpqJNwj9DkZws
wXxgu6+BwthSeGTGrJaOqCb3bOuOg+R1ioEf8kIzjVVNiu08oKcUzDugwMHeF/lt23/LVgXRbzIw
Ssj/DyV5dMuSMIp1BJ58jp1dH5f3SVUEixWV/oxSizldj605HoqqVESI21e1M2Tp7jQ4rE95CyHN
uzWg/nqY3T5yk+PqPW55Vg1c3jaP/wuKJZhPjxrMAeAaliyCjE3i2uHfVfS1xUSzyyyybR0nECkm
nQgbW9YDhKSfVnKPcdh/9vcFo5ydl0vZTFqVIRq1qrF2k5V8MAZtdxlj+8NYaDqkiHxN5HWegli1
nuVjlopja/J5sB6MXYu51CKC0naqSRebGjsDk7zW7KssTrRk2mXTR0J/1JGikkf19yV/RQas7BIs
k95Z5kNsv+9UYfSmWVkGxvoQzpkl92jG0ah14ZJPu8LAOItc3zUpFgtF6eHyR1HBCDHPPjwO9qah
E2BmtgatdZvn6KWvFNHYdlboTBjpyzfVkPXWAJSq8OujOAMdz7F2LxsQoESTPn1ot31eIu+AHFR0
aO/iXeYVN/Gh3WvH11nZ6StJVqBhIkaas2zaNc573bxlmqK0epOwzxQnsehIU6yNjvH319r2tObz
pH1htV+Hn3iqSgapoCTaRA3SmKNdAVEeGiDt+uPCMcs9MJa3lqHaprYdE53Ekrst65U5BIWS+EI3
008WsEO8w5jb3M3/sgKRAlWtsdl21t+fSW5qQkYy1KYBeBb7MKLWr1FN91cBSPypJ1nolA6Ux5vq
TtSERIXmX/ZUFYQc1GltYrIFMmD1NnIF9vxl7S22vwyyVXquY+3F/2nHkPggWUjLm1l8mZHvTH6X
R1+dcEft26zHJYq9szOvKxT0sC0ZR7sZwavCs12eSUX6gs0IFfSJ/9CyOnXrQZWFVGFIHyhPpsJE
UDzturh1a9Qi2apx2/9i1CcxpA9U1UlExgTXpPjY/IwOv4yazb6+F6u/poOt2hy6nVO0TojSx0rt
eOz7EKd28XNqXeOn4eU7MfWoJ/vZw0CZIAqaA0ZjKb7X9plxgpXYvCRLVIcClpBGw8FBmBdW9mFI
HEVUss3k3LB000GvGWcyvfYE1aUOwp78pr0xg2Yf7kqO9YS6Tw5JpwgcN03kDEzi2mFeGRtzmEjT
ohjI+bSqIkUVgMSwVd8RVG1DGpPGeH5p3Ox1se9JBplY57CctTUHRPbXGpiBfohuDZfv6YuaAzYv
0iieN3Ux+UeX97wmdtrXQwE7EItgCrcKD0O001QrJja1ZusGtvYZlmlwya2yMe5orM+4XGbGd/S/
flzIp8ukJz7ss+vrGYLkRrCvnOoZUomsrt+bMduRsHjDJ3rQxyRw8HaLDKQi7BKf+jmkzUzHdrDp
Si6m10jLDMPBJbbWK80z7ckjse5qVuwtlVa7zlh/1Yziah1URq4Algvss3J1srhH8oPuxRvEeGj9
5kixZ/aySrfPEfu3gI+efRZXYl9qPxmaSEFwRwiF+Yds9Emf+Es+XPWL46b6eJj05jokr3ojOMOW
uH41ab2EIjU8Ln3lsTUXKaWB73piPlwWc9s2T1JKtqlHNmvqUaSS1tLtMUolqRXXDMFwFwxFXtAa
dtHURSsQsFtycpFouQ8t05vN0DPN+VjD7S5LtO0LJ4kkbjfLsC5wDwQJYgNttHgW+ZCAcWd25GYw
Doq035b+wBsmc7jFDGJIjBjbAx3sjkF/WeUlE92b3aiwxC2S0glSHSaOD2roQsFnhmiFPZa7WHj1
YKz3czNxzdrvzcEf+PfLmts8rM6RhGrPkPqEdtijJ/JERz0QrznhoTqmbrYrlRu2t/V2EkrSW0pZ
s5QpvCuqm0PmdFd2WqhSDlun/Jk4zyruSytHBgfi6GNZeyP/gVZf5pp65Sv0JjfiGGBAPB1SWIFl
cipXv6d0IlnWDLpn7PO33X48GG7pLje9chOELJEMJHnrOuamPbcA6kItu9HSiWOLmUW9XJ+cnUIo
wTHnfitjiS94ZgyYRjmOJAMWu0MbbJD5meGm31ofK2WCJMbCCYXfyhbxC0/k9BzmmKZcwmqHYazp
zah7WRW7ZvmXVSimx20r7wQgXaoTjBsY0wEAOfu7nwJWLq5hKLq/HhdAP9faCURy1pGbfdkUACGL
pweFnwYMO/N+jN7q5YnX4o082eVeobyPbn+tE67kuku3JgmlwMWi46vMD99qHvfMe9u1guWwqubP
q76V5L3c6tdsqYA298equaez4gFb8ankN/K2182qsoVDlYk79UGN/t1BdaXW5UhCsji5spW2dMFV
DiiTF72JDoVPLW/8hC1DhyEIsSkDT1FRwGs3xQ3E+aEqfXx225LhxSc9c7Cel/08r1CiYbodHsHY
ob/OPH5rmq4RGNf8syrV8yykkREl+lgiOkSmCYGbYvWs6Z1tTpjNdBzi0q3qXdcGXfJu+a8PYzKo
xCPWGOtTKWyltb+SpdqP9K09IXgqdV9jilhDZTfi389Uqhtl3pEJWGvX7BxtV9S3IVGN63s8cC/4
uCMRiZaMejaaQqKH+oY9zNS1ND+6bvaF9x21D9hSM3iF4TU/jINyFZDCz+X3j9aoGNFaYI+Gz4Jh
7xRu+AFP6rEneBmD4pRmqvB1eb75yPlIBudRWgwQM98bV1jdfmXfOF+cHD3bFQakKjG3D9TfbOZI
/EJIDQbogWnsyw9lMMMhiw/GYXJD7/Ipd1m4Z/vmulbroiGZdK80s7uJNG/CURXLK/z82aY53tb/
I+26muPGme0vYhUDmF4ZZ0aaUZYlv7C8Dsw589ffA/m7OzTEHdhybdW+uGqOGmwcNBrdp404mWBM
/ExQTfKltTH7x63cPPMWm5bJTMJfHaXvhs0lw9KqJQTxbQMVwW1y6pXny8u2uc+gvCirULTCac0Q
SYM5x1LTiJJdIgfQmfum+yGqP/4Og+WNSGwWXVmwbIu5Q9+fkyzFrhQj9zLMuzedN35a2cJwRqJX
WTsosEXYoU3SjW7EPSpHbBlhb+h9jIJXaAx3KEkY5yOZEcHhAtRkT2PyLOvPvXJtdhCrSK1UxqHD
k5La9PIVKBOUZEu0FHkJE6fcsAK81+fKE2cV6Rd/x4krCCb+0BQMezIhzmtH+8FRvMKLbvT7YKdZ
SNz45q3yehmP54AMQRiBrmpxDDhNvYpn1FpU1qzsLmNsr5qmahISd5hqypzPuTZrsxBJcPL6thGI
FRe8k4QuyvtFOyMw20itx1RNBXyXHudxXRxG89uAgCfvn5XhS9pdXbZne83OaMyGGgwD2rwB0BJz
cGN92fd6hEhA+Ail6mcYZj/13ViomoZl66urfD4tAyeM5y0as4PmcapjBeqJyOL/KJPOyusAGk5H
fbpdVCcQeY7NWzVm7whQ/Dc6ump0zp9gtVbmBKOFPAkiNQRRXuUbuaU8Xv5UPNdjdhOSI0EdilhD
Wb4TyFErOGtI/+hLjsdsn6UagkimRrXSLgq/5OpJVqH3Jr1o45+O+fpJr/+6AztFqiRlu4gCTCHj
5wgBUXHT8sro32nLshhMbUHUaFUilcAwPmuaE97rXumbthFZiDP1O4xP8PkJDI5fsCOk+l5rMQIS
mAigO3mXtZ7EnVG7TarntWP4gQxGSYvCJfsqt9B/4xXoRvDFvXIo3MInnIdankEMPaQSFKhLRC92
Fd4T6ThTVdXGvezX/3HYni2if8QqQC9VSezTBhZNoRvdRrZkRV511ZrW8BzaOXciKc8mhiuEsMo7
IwRcUx178SaDSgUZOHxHf+P9XjJNUzc0PDyyt8i5aHOIZ07YS7HhVSGGcgZycFtNFSIjwhO93SaG
MxhzJg1z30qNhHhViQsrMx2i3V/+QjxrGJcrBNJpJUYuYPcEmdUUqoV2ab9Ly10R894bt7/O2RjG
4xZFHUzI8SBXAjl/aTJ2atoeq+pP271/ssMZhvE5UdNGWUsQck1zetNqg1eXwk2Q//GkQRaHcTYN
JYRjT6Nucrd4tDhI3sd7ZG3tFBWt3CsSW7HIojHnUoVx3HJOsHiJEltIBgZT5ujiq1D6UfxJVkPM
tLMb8bEIOKkZngeyR1Mfp3WM0Sq2gG9nTQghWkjHci4wPM9gzicjLZWgKWBcmO9yqKMo/ljsLjv6
9hH4/17xbsCVURVqW5mAqAhGpof7qrgVR/RQo2M/5Zy2l/fUu/FWQqB22kAZYgqzyRrT2Z8WebEU
iAZrJHQv27V93dTPhjEU0alBMhIFO7h7QTnwLX1PDx7Vz3R2rrwrbOlDkfgZjiGMWEL+ORVhXCyr
N5k6+omwnMx84Hyuy26niwxXJPKcVaibpVda41DEk10o1aePrJyBXgwF/zNFjTEFpavBko1w7eg6
k9GvkB8Cp7Pmr9Xz7ORO7PxpVfrbFl7hMTZRxV30GeISk0X3puSa+VXIm6y26XqGZmAsHaoW3/WY
ZE1d5UrSIkrRymPfooWx0x60PHPjgDdfbXPPmqKCthxDVt/1RUhaUYXG1CFmrb8r2l1evsYBL7HB
w2BWLMwiMx1FYOizvKsj4iNq+Sfvea1uPBj676soRQ6iRC565Emj+qh2pzS4MQOOP2/HrKvlYk4L
Uop5NJTAkO+q6+i1tUtbsKWTehxczcs+x9wTY9MVVoDMgaEHgSoGC1xhgceR/EHId9pU2HLHs4wS
zLuAaAVk/Lp6jYqTIaOvYdl+uu791NeP6N1FiWzsmI7Bib62I8oVGnNUJCSUciUGWpBavRvv+qPp
LqfwcXZoxRIvX3jZMwy2VFov5axocqD1+nJqhcQNk+mqKf+48fONGv616t0sACWdSiglwdEnjyZT
pl3UWZI/uIo77/IrHFMOr3dqk2BXiMyxUY6LPBgT3KPTUysMvcrg5r7oh/9vxzBEhl/jtunMXoFR
ZWTrvUWfmMenaQfVksGa3hrRskOQoewL45CcD91DV/Yx1DEZeaCRNz+RZcdIBUvoDVQF/qleP/vh
GOro1KXJTeogrXkylX80PNdrJqfmgMMdhshwxyiaIdQtsZBD56OKttorTux2/6iukOzKa3pYRS7v
sHpXHMBaxvCHiHmVvTTAMpoIiXfLLnC+/pxCznvk4LkiQyCF1JvYYzCvma6S4Cqa9h856Fe+wHDG
gNxKu9CPJOwMn0bqgt24Pz0wxTnPdXwOa7AlS+XQ4F5IHxrJMX6G/nFwR3DzHf7JXwrVU5BqRlz2
l0zFli/FwpKr5QxMOVWvkraxkkw9JNFfLuUbPa+OyqjrJi2qAJNh5ozd7aWd8W3xmx+BlViNr50k
DiBvKRkOUbIw0FtqlhLc1ElsC9NimRkvlqEOcIGp2JqlPpOmuiXwQOJT+h3w/tTum4+Vc5z98K2Y
YLV4ioKia1UDzKI/CeKtjscUZXI4zs5bMYYsplIco4oex6Nd7BOMWKeE0fuJEx6lkxxC4bx0kjuB
c03cLoQwMZhRQiqevOtRNEe1NUhSI1R7mFH7da+AL1rBWk7ToThhwETuVHbgTq+Xrd029ozKnGJG
sohDrQO170NXHvt9MMhfUJTIKfPgwTBeuMRE14u2AQFjlmjTYGXVx/aPZ6X8ZNyzMeyRpU1KkCgV
vlzQO/kyu0WkHox+5myp7Rvj6lNRa1duGElJnauQpLcbx/BFF9UjjvGtQqEP5lc7mT9xFm87ED2b
xTikHATxkBX4RrN0h15Ie+gXJDAcHb2zf+cMzIlVxXXShhnsQi4TY2CDUbaJECe3laRL/mUo+lPv
CeNsE3Nk9XJUmb0AqAEKP02XO6qoWNV8E8aVJWa8d6PtA/KMRulr9cEmtDw1pQr3q9qXqbnvRvey
NRz3ZgeUGtkwxjPStLY23xilV6YlGg4+X8b4j8D9XyPY6aSmNudaE2LJqtAtoB0R3smvMsrLjpLb
2KFjiJybAs8ohhqKvMvlOYfbqZhGhqkSdpd8mgZeGyLHudla7yyajD6cgTIo33v5Ksr3cfNoDo+c
xeN4gE7/feUBlWFERWWUON390ZWcDErC8+2t4mte6gVuapU7DuD2pe78tRiOIG1VldD9phwxuovT
2sFed3vP9Ds/9LholD8vbCedoQiUC5dzPADN3Amhgx2LfjspsYOdaFqC396ED38sA86QLatNqyVi
Hhgq3BE1lc11uiv95irHQ5+t+xnmIfLKy3neyBBGlQ1irkawUJNFt21fUvNOi3nSNv9xUTh/NYYo
UNxt9GIMo1q3PM02tO/c2hdVW3+aPdq6rySOdMvxFM4OYOVp4643pkEHZvEyeeQgu/VTvIsPmmPO
O2Ra7cYO7rXQ6jgnP89Wg3kELITGrJMMK1rhUoT65eaxPNRoJZpvhvTws07pg3eif9fXYDlFnZYA
7afglNoxUDxS+vNtM0P9pnB/4wbG2RUGE3VEzdArQY+VJQPUdhQncXIbeYHKJV9n53f0yTgsYzAs
E7cLadQQ5uUmaiOfpJxXq8+LEt8V/Y5dG9cLTpoMFYGITd9usvGTaQeRNTUWysPhL/zWat7hYzAE
Q6KQFlLDsgZOGvg92rJUt/qB7IfN13vgLSMThwgI4sYkoEY2j9jqeeBc3nK832e4RNOj2IzoIvap
vms06UocCCdG5NCVwRAJ8vmiIlC66ubC7srdhGL9suFUb3LsYKt+41ia4nyAf5vjwxSalpJk1uWV
4pjBvtXioUrSdMoRZFysfGxtmQh2FPZ/F2qYDC3kgthlM8QC7GK8kvpbYh6rhEezvMViyIAIhRno
FCP43MTWdK3RqsJTCq3C6NRfh6989a1tRF3S0c0PDS6FIdhwFqUhLZEhnINPmflp5Lnx9sc5/z6z
anM2TLmqw40xG9UGjqXUJyJzAhmeEcyyQcEP82FkgHQJip7xxB3zpAK2zMBzogZ9e5GIJjvGVZBm
hC4h3t+GyMdQw0n1FuP5z914DcGsFNSfEj3X8NJca5CMGfcLyt/GmrMbNw/UNQqzVF2kqq1oInHQ
zpbhj36Im2HktF72JUBXQfMbs5o2aXkNSb/eKqytK+1/BeqjPbrEBl7tmm731nOSpfw6461H9DUe
/ZYrvEJLJRHiUDjgDNs4tH6E977MsBfcQHDocO6Im4fdGo05dDRNTQtdxGcb7fJ5ziz5OXMijzi9
4U8ufSCZPwU2r5RsKxxbgzKHj9xGSk5mgPbFc66JmKiYu5hmbIXB42Wn5H485hhadI0UAk0FCrXT
7AuP9nELX9J9/qjajV9zNjLXPZkjqWnKJFZ0GGY8BY0V7xTMEcPUgMrqnXqv2LmTpBb3E1KfZy8m
q9VkM7mK3FVJTns2JlSWWbPbWvFd8ynYof4+2ok7PF5wwloOm7Bp3LRQ5D7LAJgEh0E9ls1OSjh1
oRwPefuuq00Q5GXTBzQ7rbcYzTfd5QOt6T7K5PtlB+GZwvCJjmHMgTzAFKXZIasgjg+EV2mxxe7r
z8PwR4Ybfh/RUvtuVHdKrNgkFjnZKx4EQxlCOg8FKixAGVIz+1QNwi/70eRxBc/RGK4Qpg4CXXSx
ajc+EUhACTZBZwkqYhAQ40psX/42mznA9coxNBFLrRq95dWlGw191ZgvByqkFa70NUlweK8TPJ9j
uCIOR2PoW/gcySVX15FEzfN9aOya0uMYxqH4tyawtXencacOPb6X7Ac+lXMudmgXt0TrNxaRnrsX
2IFtOBWLsaCtzojJnpLBym5pzps4Uu7+VDWMOE7CcUV2wtMsZmSAXj8uMXp31YzaXkDrGGf5eCYx
oUYSSkbQCPhQnaN+1aFfobrjC/QfUNTGf4PmcfrbgIjVxwrFGIqrHdBUPM+C01u0VBVXlZtZwh3N
V5gO7z2Jt4YMY0i5FISLDsSw/p7iWWLg9qPzzkVW51WspjqqKQQaaZN9s1ev0u/LSW882ZsfxB2v
MpBDs+xQpxEN8Mk8wOH7rreNBrriN6hp4vgFD4ShiwHzILPszfVE7CzVmVvBKQvOpZNHSjLDElpd
l5BqwcoVzZ6+WWnQD7gllqzY9SPEpm2oGHJ4kOcOTFDRKUmO2gu6pbLrInuowr+MWthyeFw+/3cI
Gp/b2c0eBfQT5L50wrCSHK2DDjWr5RzwvG3F3txGPUVSuqVWUTVN8TmyqWA/QWWClT/SUAn1qX+3
kGx5vNGF8ZDQaoGofdSmT8Tg8TqHmFh1uVlQuxBavzhB7qq9ukuPnSUckY5GlRG6FJ3LNEjd+QKx
KyxLdJhL0xcAi5sG8/QSqxz6XVgc6/FJ5g0QpS52CYsJMLK2UPWRMm6yj6Fv0u0Un3gyt5OUcwIr
9N9XVBsvhmxibAQuIyO023WnyQ2XaF81rvNxqEJhqCLrlyaAMyBOP2aY5WQVTnpV25Fj2uMLGmVD
O3JjbjqfB8oyR5iHS25Q70CiZ+jCXa1qbh5W7mW/4HG7wvAF9LgG/Y3bh6/xKTgoCNNCX/zaX6u4
HvNuHxzPYKWR+lDr5ZkqJBC/ARumfrwnHl8ci3dPZbXmAlPvSjxjoS4/cKPBopK/cW2Nr63TXyuz
1XzBnGbbdHhZs/+ge50YKsayQE6F8fxeE8PYLCjdZ7bylT4yhYcmsYsfgys72d3Henh08QzI7IF+
zlC8kgDQjJ5a2SvUF5Ubf27z1BmDcX81gzBcGgEjuu4cqqlWfeq93lncxOV3BWwfX2cwxu2TBcFT
Sw3SRy8Jj1HHufxs8+D59xl3N9QllVMatieZ+DSQ2KmKHoKB0n5elJtGkZ4vb69NOIkoqg71NKKw
j6mBEqOKJFBwbhE8QUxWMafWoJ8q6TtUhTgRzbb3KZKK1xzUS78TtJqmMSy1zqDZGehl2YVT+sG3
EVlIaI+VzrjLI++ydZscdQZkcwmZoU9T3AKwNN1E3smN38T+30EwKduoVqSpLAAh5DdSuev1vd5z
jkaeFdT/V+eIkYmZFGFIvN3Xz3JxrQXHhteZtunVq4Wid+UVRDybQi7QhZpGr+u+VF3J+/abRmiY
26VIqJNH9fqvCIrZynNX4Dl9uTH8+h4tno5g186EwSbJc3CjuNGhGXmgmzfTFSizWY00lppCKUCz
ERTOW7/bVbs2tmg8Nl7xLtzbMeAKjdm6kon8nCoCbbTlQ7NvbkrbcCo3eJgxqiN3Cn94/YDvnQHZ
0TwQgEN3bosHCqN/Mqp7+F7bcOho+/hdYTD+ncziYOJUxxL6JLIbzBEYdvE1MaHdgnJz7nwJLh7r
7CkkW6oYfkL82ZWupZ3p6jbmJMgOyi5s9fHyCm5T0so8xvHL3lS7heCbLZJFfAyottAm4Gt78SH5
MjtopuXcTjY32gqP/vtqo81zjmyxDLw40SylamzCE4PhriBzxnfCLMshrTUbvOTxrdZsT27rEoo3
jW/c15ybD88g5oBfpDQP5wJoxVhjTJNgmfFH3uH01Zox1KEVkIY2crhEtCczXLDwzBOKYB1imaql
H7SryueWHdDv/u6KsMJkmEOSF1GOTGBWLyKVo+79N81U1Ypqmx5Wv+H5dKUuQTL0IUiTqOKpnmbb
yYHYwwOeLhwMbMxfsh+iR9NBimCR++Lr5S3AIWa2Em3SxriYBXhkiaZ7vX1RVOSeeOM0eCAMi4xi
KLWpRkFGaIDOvmwe25FzEvP4V2eoI46bMpBDfDNcg7K3MRq5P+WW/tR/HT2BllEZ3OcKzkdj46fO
lMMxzoCJwapWPqCKr/KD8IsmLvblz8S1jmGOWicYi9ZjCYXd1Oyafe6isPheeBK/tqXVIt9a2RGn
q5Kzt3WGSbIM0gLKCMixrL4LcmxHRfjEMYvnGQx/KEk0zQLl+yhG08PoyjbuJBgOEh4xTHbf74cj
PzXOo8h3lWji/3tK687utK/98ElC+yYVcjNOA29qB89EhktGUlbKolPnb6/Vzh2Kb4XscZaR+vYF
8tAZ8pjaboyUkn6qAy0eLDztVbueoFgl70KH15DK8Qu2/qxLFFMeaUxQS7sqPI68rCRnwdg6s7pa
1C4j+P1x0O6DwPTE0jzpIVdUkrNobG1Z1mqCFifwvf6AAo8G8nC5HdtmhddpmrDjpbjod77wjdji
MqMQmwochUS4hlfizuyuyyzbhUJtzw3k9OMI00sVlXd6chiKrTAjdWlMWU15Q4Z4R7HPAgv+4UBX
93UJ3DrCPZkGchkKQTk+ufkZIfoMwQaVUO1OrMcq1hkXogSmBnvzH8sLGvioKpfhQDMEPU2ZFdqd
H7kfzDisUBlCwb1TnWZIldhakPmtHnhLreHk5M5P2twEKxwmKsFsmkQZcjhpf+hd86X3h3+anXIs
r7UXKmxlOoticRZ081OuIBkiSRNjqk1aUtcfBtyfczfD3IpaR/XG4pb70pl3cmjVLpfAtqPkFTDD
Lqa4NEtOo6HBk0orvMpwb1NdCcOb5msY6/HCL/p773bKGY9N4ctGoBmZCkMlnQ6TXl4EIzv1eTza
Ctq5wkbGYKLu87RknJYazjdls/hSV4nDRIBbZ6E1SbEdJo+cb7gNgeQH3q0NAiHWXzeFqYhNOxg5
vd9ABMZGdYMb7AUbYqkHGqALt7z3lk0tRV0/I9K/aLUNCeaqFNA8oxXKgR8VcJv0ELqJCH0l1Red
/gF5v1PphA8Br8d2mwDOyAwBYHJr2EUDkCMceE3jh2pi1QtvAABvRZkNn7VjUZtDhhuq+CpXV7US
8UIv+k3eu+PZDmar50UzmYP69s1m960EWXeb0NIs3HogE9QQzMbl7XUeJrPXZ3NRMfECmONBeKBJ
zRzT2eavxdu9+zdCIh4es8VJMwcJkbCKKkqEqep76ad27w0oDKNt5cqHjqX/90pVZNu8ta6IFdRw
0tuOfDcfpJe3ZLRLMNfDNSRnwavF71RFbIfRK1zmJhJEcaDHNKZVrc6BtC66llB2p6KXHS/Tb83f
reTGvJ4V6iH/6UGwlkYiqz1Y6FGgYOAQVVtpjzqEhXrtOoYmrBDKB0XgHLwXNwTA6KdegcVFZZaB
ArAeI43jooH23cD7fBfdBRgMqUBWVxRkSirBZ9GuT1Rbgewx1NdVbG3H1/HYjthXn42lErUqJhzo
uI8rNm1WGXbiw3DIrxc3c6vjh8o+VmgMpeSCLLVZA+sWUn7OZ62xUklyOSfBZnJyBcKwig6BDQS6
MCna0/efYP+1RVkdbqncIeg872O4BPooyazSK34XTrZJGrtJvkvFIcRU0FRxLpu1fXT/jyvhGAyP
ZNq86GZDLyLQGE/kp0Dfl+JNL+zNaMCAKtUK49fLiBdPGVVkk/xRF5RpHeBj6dBDMXG+ybcErxh/
B8LQhlBOFVT28LHaurET/b5RUk9IOGvHs4RhiVTo8IEiWNLXMVT7rxId4yk07+8sYdihlwnazCrq
dgGxNcNJDKha8a46/0GzJtqSMaJewXzHXzmomKD0RGjCx/jcu7TYLXKUU6qiImJwCyhslJ+MP52c
Q9vLdP0MyaxeYWKC10JvpYrsluYCBfjqQ9/njMAs3agkamS2CIPlwg/6Yyl9F3peuEb34vuT4ozB
ECumHC+ibsCKQv6eZNeqtpeG0IoKhIjqc6rxlNvoz12CY3hVQREkiRaYlMRPoyBbcsjZnW/b7xIC
w6WkXxYhKoFgtOqNWCzXXa4OVpl/UmrNL9LCyRKyq/rUG+eaN1d3e0OdF5OhWGHGoPmGvsjU8r5Q
FEtOP+epxPEK3hIy7BpNY4WtBBAd4S3Epmyl5Mpvbh+3Z0NYVjWgpJbRVn/xbnQ9wZKsxAm+qZhx
lbmz1XMCCPpJLnwyNiUcEakKpIB+sgBTFWLDNtv+VR4qPw5UTgvE9tH0r2Fsi3KslgOt+EZ9AJEK
B+02qd9qgZuZ5pVptAdlMN3L9LddegHdczw/65KK2c6/MlMyG12uy+C/wZvd/oS+3tNghdf6HVRC
HFpfPvvk/jLm5nquIBlmIkESFHoIyHHIrULba+hgL8MT6nIv42wu5gqH4adF7EhUtSmCsvqfJHa1
sbD0oLCmKTmU82xdBuMZxRDVjHtl3RkAm4yb0kR3TNTacbufA84D0/b9dWUVQ1GxMBfILgGIoBFb
dyaP3k7ovE4qJ2Pa8Z7qUPEHmm+q8eA4+ddRGOIKtTIKWgxVtSfpTf+HtisXUJeHyl/h80pKN0lk
BcYwVZWPUjpnAGulo2bccAek8b4WQ1L1RJIupS4Yp4s95oYndBF0ygdvqHgzQrk7jCErUYBYWEWv
km/tppLT+vouPBAnuDEecO+yxV1x5D6+b1L9eQHZKLDEC9M8mPCS/4mvIMMBJ/lqSNZiB2j8QbPw
K6+JfuujQaBMVjWTqAr+/yuVZEZeBMUA5o8be6gexuWfy1tsy6bV77M8LIlZqFW0fEFawldZJZGl
KzOGbkScLcbDYShRCZR8TlXgjO1909ld/j2a/cumcJaKfZubmxw9YBM1Rf5eia8NT7WXLjV7ZK2X
iqG+eCimeJjgc3Pb20R+aDAlRB/8eiBeOl/HmFOW/u3XYQgw6XSFlCZMypp9WV4L0mPTcqovtgh9
bRVDfQpJQx1ieMjdt12IJ8YRGsFp/nmRMehoGu4xwJgD+JaTf7+OimbKpoT/2FJSKMfkZa/GINu7
3h0P8iE4zq5mF9e0WTB2Me7tCWM1Yqu9rn6YfoBy6hD7OTjxwuBtfzn/HQxficIkdnKUIHKLjsF8
u3yoShz6eP8ayuzdvpQFOekAAJm8+a7FEz9BInY5qYPTOrQaWL8tOdtsM42+wmSrS1NxaOMhBkeN
5q0GVbQaNbrCYkEhr4loVQFGsfKeKbbXUUeu2UBqGcqhv1KU2iuSIKf0cly8pimwhu+XN/ZmZgbj
x/9FYI5Js0zjto2w83BMJnvDh8yMq+272aY1C79RmUHJ6L2HnvGYkzLIBALxUFg0YvoXHWZrhlbg
0afOxhe5Q79EDhrjh0bUDpVpwE1yPYe00X4SBhtqYkl2NxQHA89Yw+jHArdajmck451hVUY9yWDk
fKAr+nNM4M+WqszmfMBt9v93QdmTM631xkxpaqPXHOOI+TmLE9mJZzjSvMPoFI9WFkAsiAPLcUy2
6zIaKpnoJfaCICiYP5bYMa+7mmcXE3XL86B1TU7tmm8qqbPSYK/xri+bt9uV979t+VWudVzyJh9a
gAxm/dSoX+aGuHhwfcow28+eq84mZLlukvaKpFzpGZ6BzAEkCzpm3lZYwuWmjaA8R3eeYAetj/HH
4V7APOnQK5Dkfr3sMFuh5Npk+metTM67IJgbEbBlq3wyU/FJJ8qE0S2tn+g8L9liF0UjsqiLCLAw
m5PZCFUsZ2kXIZtDKzU0nEDFP7Hdg6Bpp1r66Y8tW4O9e3YcZH0pVGOxiWJYVV5adW061bx3LsPw
jGKfGY10CJCDA854UEyoYNPrTAwJNdrE6I1XgsfB29hrv9jF7ARTkzBROsEizgeC0WLLjjijV1mv
tCH+N5RfNvzyFzgmFquNLM4lCiffxae4taiMTuwj80d7DGntbcxtdqU0zBwKgFRVEQW2Jr3Z/+qT
Sp3KSVmEIqpUm2q22+ELNPsdsVEdOddsbjpme0HPcMypII1RioG0wYJHpJ8VS4mjJVYW4RiiE9UL
v0MTjsphzI1g8Bcbma1gTKFYQK4QE3EWtBEdhsUT9WuMhjR5xeBbccoKSWLf5vA6HRShBCTRn22o
KCxOeVf68dMA61TMm9p9IOH0CyBzASl6rR6VCJ+vCA5d/yLgfV/JrvqIE93+x8b7/++GzPSvbiIM
US6quYAUnWRph96PHvBkjDupCYHOcWc+Xt53l71EYt/hkizEbDeMWrdbI/HlavouRNrzZQjup6J/
w4qMx0IPtCoDhqi39tQ8EOFO1K/y/L6pngvoggdXU3GVyk+R/jxrnPLAzeXUJYwmx4RyFVdgZteR
tlPDbiB0G9B6lNZGMs1VXarNFd7wakK2WGUNxuy5TBuXyhQAZhhOE91kSMf0nA+2lblQoI6D2Vmm
imEzbMXSosnoTo1BzNJNadjtMyZM2pEnvuq2fqyvJ7f+xpep+49VPIMyAXTdqxPmrAFURm5X9Whl
8+IrB4wtxLs770DdXsUzGPPJZjGpF8ybxBGXmahuOUaa7gYx78Ch+4il4/U6Mt8qyjOiJIK6oKUd
Yx5kt/UFVP5a2kPvQHrSl3jUKNE1ugTIcGNaGxgQ1GMNG69vLHW8qvYVKhiWEOqCS2SXmYeJ2zta
58ZbUA4yGzOo4VQ3TQLkPvve4EVNDW/bykDHwvwB+l+tKRs0ZGml5yk1UdJmazJnqxS+mUFt6fW3
aOZk5Xk+yfYWk6nG8BsFYNA+n1DxhRCF7mwlcImXHAI7512NOX7J9hrHZl5WRIRftm5eQygojPa0
WJBYyqEMrH4/3ii11XNDoy2KXi8qQ59yb05GogFW73UnxPD3njficJOh1xDU8hVDY45eJ1YFltJ8
kLz5CxV4mm+yH72DinTcj0fulXUrTlgDMnxCSFbIDcHmow8c2Wvro6ZmVlHYSlsiczRGUjl0SLA/
BdyCWt5yMuyilWI8tAqWE5vQDFFuVnj5MbVzxVYbC8+mv0VpPNZWGLZRRT2WMhkrvDzgtnON+TgP
VQtRix41dfktDXJDr+UmnDkcx/YlkyiaIeOmIRw7Vtf0hdtwNCdC09DvzLHhLCybOZISpW4Huj3y
ofGaRPfQ+/XpA6HEym/YnmRMkY6QQn3bgpIHrTsvcMbEIsifK27lR0f9kQO4keRYn7aEicYSoUVO
WMJ3i3NM3lNw7kmn0TNeFGhZ8Rq7OTRNmDtJJy+CJFOabhTNRSGWO8fuUrwWOY85OURGGEbpzWQw
Ww1uEb3lwjCMW3INp3zp3NEp3BjN5Bi80XuXl5LnHgzHDEZgCGWCT6fJPqlflo8oSf/yqRhOafQy
bKHGRwOj/sfP0yDwjN6aUCgfc5V76Ya9cJoTlkaSFKFzBbSpdVPdRTW3ZY6xJZudlcSHQuGMZdwk
TFnCrRHtqQj9GN8oonTouxC+IeBkVVS/rl/C1I/Ez3Jyd/k7bTrHColxDjMlU0xCejNOvjU5tNuy
r0TkJvTo3/tu+VYojDc0eYkBXDrsKee3rBBN25PCFvfBA17CrOwzr8eAZxbjHVCZyouBnqIFGH/C
PGxzV4Tf/m7pGJ+ISRlrJMXSLUZqFUSxUBJhScNgXYbh+QJzlhjSODXiSHmi1h25y/1qVL8OqX4y
imKPwDnk4G3u3NW3YgLX3DCLMiiBF+e3CQp9ea00W4VYSJvheVIxIcOAScu/hh/pkCd1XyEaIH58
nyOTnGHM0b1m5ft6T4uX1X3Oe7vhYjLEXqVx3qU0AiEQE/BoAjsg6PaWfAQG19U9AkiXh0nX6b3P
n81k9rBYIVEPbS4a9HT7DOWh45v6Nu8Y2fb0MwyzgY0Q7f4dhZlAf6JnCu7AG0m7eVKtPhize0e5
xkzsllqClFInu2b5SS9vE7QWXvb0bc87m8JsWiLoZDIm4KTa1aA/kpnTS7Ed+K4MYXZsVXREGBUA
ZNdmZkuOfhUf6BSgrHBpM2vIHfa3fWtZITKbNyrHKDApIjTAHmmyWLDlR6qwJ7l4o2zsywvIhWP2
rhioeUF6wIXPtGSeKqmZNsrIafcYvwR6+3uhIMU0DEnGSfXrRjbNKBDTDiRbgfgyNcGV5fWyQdvO
fUZgnHs0pSzuRiCUonFbR9IVpNv8vNM4jvcfjnHGYTw8A0QIyQxKSc2eTlaIvAyKLYal2vlDv+PN
ydmMJuQzHOPoixZqWdQjIsPrAnIQhmEVAsTjx9qRIKtSSnikCcjT5aXc3sRnTMb3DUOAujONl9o4
Ow1C5Wmi6BKdPM+D/vkyFO+rMU6fdxKRcIcFtaqBndWPDWqUSm4PDA+F8XWSqBXmReCb6UJpq4Y1
4tUuj92/MoW95QTwP0NJAZI0+yS5qZdTNuwvQ2zuIkUiomqo6MB691AwjMtST+jOLjLRSooTaXhJ
0c3oa4XAfA8FU1TlmSKM0ADpKojPlbbmdA2ad+JHOlyw0DnLRtf+3dm3QmS+zUzaydRnIHYiegAD
JwsrO4PyUXMTmpq3qF4cvH5kFYkBz5INE6rKv3JRoiRJU5kSiJU2HJqRZSScVP3mBlLOCMymncs+
NCAZ83+kfdl22zrT7BNhLXAmbzmIkiw7nu3khitOsjnPM5/+FJzzRwzMLewvuc6Kyk00Go1GdxUy
5eCFFIe2fFSUXS66N21meysUbpvm5WKNowo7pvGlJd+Xwltqv0n3RvD97z4Y5xTRxKgcFwDhbuiF
A2pN9bL/OwjOC6YhmZWyA0Q2oxkyMH1oTgkcbbvScv5efEMahpfTCKJIwMAdHSybrAuzeA52hf0i
737yAj5ftop50kff/uUHBpe+VopSxUoKP3jXSk/B92GgeVxEKC/wtg/daX2YKWMMlEKNbamEpNmL
Jl23IkFskTHcET5VVVNQBZ9PU4hDldsOZBiJqJNUZAt3ilftlAdLBVv0CV0bM+7oJUZMkxaqO4Xg
JN8OpufF4cKAYXVzaWaAKuN9lvuj/PR3i88FgSht6rgM8L2WPvOS/HteVzYEYS+DbKdxionZEZNC
94BvedNLtHA23cSyxuyRvRpYTnooD43NSjWie8r2JzuDcYFAbecRwz0LTmupsufBb8qvl83Z9rEz
ABcG2rypJC2a2YNggrEHxaHoY1jiTrD0Ahj+qJ7HQBvLHHbIy7WSPJrVXW0+XrZk25F/WcLXI0vJ
0o1KxbpEjbVTMNFltaarxU5H/MtA7wTVH4PMGUn+/TgLlqZO6YJvxppMWlvbJ98rJKUWdar95Jjg
C+sfEq+pbdSR97Kg+rT9dnX2P7402ROpHGiCT/mTukPb5z8KihjnYFhAt5d/WPU1sFyS2MJhI5Hv
89XKtrSmnliwfHSo83MCd9hXIBMY/MIXtUtv1wVWljKnWj2FNHEXLHUGSzsUBcBMdSyfwicV/Zao
0qOLtH4TdVxun+/nheUCiKY1GNgqAJiX2fWUk9Okkasp1jzLXPwqFqUTok3BpxMFTVOJ2Ve1st/o
3+qwPArFv0XbgosgbWuCUVMDSFSCpLk5SehV6tUf0iDIJ0TGcIEkMSs1T6D96lgK+s5p6eTZl6oX
DUaLPFBjDZgrn1CWXiYhKB5wGewO3ScooDjkC5v+Bj+BK/0BFQ84Ln85hMalEzXV0HiIEVUHGtn2
RK5MY7YrU1D5EHidxoWTaYj7LOkBsmRojLAst4vigzIF+7g379uovrscvgRHisZlFaM+d7WUYqH6
7KEjV1Ik+P1/yfrOH439AaslqgKZLNSEPTN6wrtDgXYu0ITLCvSOIR+GTNCpanv5HL5ctutDYNSo
DKJaSZFkSTdxi+VwO2zYtIzHAcHpXYHRlYoDxGPw6GDuFp/uQlSRzBvZ2AlwmROsjwMelwtTxlIN
RUuBm7wTIQxXUuOkJ7rDqN2+tVwBGr/PGJqFtwcZZVo8P/B3qXpeaEQyfcDhg37mp9oJQ8fy+tfQ
/9ksoamudqt7l1F5F+VBucA4FPosZQ1AdV3ft2MZO6VWf46C7rZOcdTotbBDg/dSHpGLjYWcgk9F
fzdzcodHxgXEymXhQX2lLrXHq0VwR/0QWXhELlBGy6B2qF4NoAV+lyC/qvbpAbNxIOcR99XwUZkH
46KlSjIlU0yAhc23LvqU6D6pn01TYJPAV/j7Vyhn9SATDYqZILPXx9lLpspNKBWE/g8HNWcNf+tC
xM+lwYI1ZB/cVbds2jR10P5xx2QpsqOY/HDz82GnayhvGjL9UNysLAhoz8aA59nv5vgI6uMoP+by
18tev/n5VihcQNEwUKKnLVAic7Zj6zmdb2P57TLGpp+vMNjfsAqW0lgPcTcAQxqfs9ktgj9amxUA
t3Wr3sJgTAmAUd0xicrQs3Lb8iR/wJyun9iJBwIJ57JRmx8O4yOKpem6YvJEaZUSg1zOhN8pkceG
qwrXiP/XNPjd51ATNTRNpbLMp8EZmHMDy4RdHagbpccaPLNW49QJXqoaW7a7JwzHJDhmJkGl6UM5
GsCoBOLdl1JDo+Bk+n3FckwJgHE2YccMPZpHdXKaAO3YEbqV/eFOD0Dlhbva//xB15h81pPoNe42
ITDT8nacMNl111S7v4Ngp9zKEatAH3GyxujZNaEF9VVF7bl+uAyxFWJxPisUdB+ybKCk+jtG00bN
MpIQkw7H6jDesweXfjfKWK7IyxzRobW9Uis4zvUL0OUNRRoNTvwP+tJYi18CjYM0cxaozxaYARYR
YP4Loq6iNcDSNYvPrXrS5mFSZ2gi/PSTxiJwDW9wcqifoYdqJ6oObOwzfM8zHBegBjk1Zz1Psc+s
67o8FcEtETU7MG/mkpvfILglU6oKzfLQRnayFg118bUuf9I6byob18KoeGiAlLv757KbbITE3yC5
ZRsXMM9nMSDj6b4zzKOeCSmCN1K23yC47IJmmtkNCyC6zmeDMNPV+LmBwtGdjkk+0SPwv7j9eZm4
zEKraZ3oKtBm0NmgNXLYd8e2cFTbhGojvSpGQfgVAnIhah6GCb0pACxOg4t6vmcqdrFv3eoGc4oH
Id/fRna4/po8r/hgZFI5joAr+9NEwR3wZepuCxBW64uojiQyje9PUDQZDOYUWBkYqn1l1/u5r1yz
PrqOzWy7l13xw1D/e7A/7zCdu5ulQVvLBA0/jhk6c5HYSo51I7FtSH4JprXpoEg/GnAN/lmoVJHg
w9lVWeflfYu5zKxMQzhmcvLUAz+xu9w3jF0NhE/yvcBMZsaHXX5G43V+iypoErXH+dK5rJcv9hJl
b6R2hnG+6Xrca7ngysu28CU87rDp5hkPAzPwNIKmwXQnpd+6bNfkk2gnbG70lWHc+k2Voqppy4Ay
5+eTe/aWn/JbJiptClKSzbi1wlJ+P91yJStRJ8KSzfS6Lp4mkcDwZrRf/T4X7YmaVmPdwRbD2qvW
dyu91SeBI7BIdGlduGhfxVUVZqh5OHJfRU46aY619PdGFdmpXNzIfX2taNLjZecTfTYu3A/VZJWR
CrNU9cGQj7qoiU70+1yszzqi0zTBFs4nt07fGiI4rrYP/dW6cOGd0sJMyYB1H530q7IroCAbX5ev
0X2NAe1aKAkgiRaJi+6DNo2phc5p3LZ68F+zcTl1tJMIOk4YpXYDyYZmBaOanPd14lSqe3m9Psyw
vsdEKLJQjCOZEuXHeIK0Ncs2xgcFP5MDSeCjfNt50V6++rODc4XEfVnDCLp2HIHUQpct3ceeYtjj
N9afA2mC0M5fLlu27Slnw7gPi6Zp1TAJPFFqX2l5F1f7y7+/fZqc7eEPytwKkqZTYA8rn8sOxqYf
NM/ws30hFOPdPJM1Rccrla6B5owLRuaSR6aUk94pSCDvxm5E4mtlr7Ha3EwTxKkhKvH9snWbbmlQ
E2iKauHa93v4i9LYDJcOyX1b3w7SVQF2xzG0R/UbBf1wKNh0m7FwBcYtVdO3dJmmoHe6+aHob7Px
KbQ+X7Zne7XOGPybVaV0kTqXzCA88wy3ict4n94vDp8D7zKWwBz+7aozwyweCVZriq2bRuvcWNdy
9BZrh8s4Iq9gO2B1yRvLMNQDtkZUTxzSjyD0+2doT3F3B2ZRwdm7uZs0Q8KDgoKRYT5TM9W0WczS
7J2ycBXjMRAxSWz6m0411TIlRdX4Ue80IBBF05kLNNFpyodPAy0eCZVSt22CO63Dk0olu5e/31aN
WZPOoPz4lqRMw2K2bFudoBGkQwEGfEXO1NmMWCqwkwn8Jv9lSHrTQVa4XMJUzknYJxmMleX+q24V
15Vcvo2jSHtVBMOlSyX8Xcagcu8oxh6cFROO41hUP9nMNVemcJEJhOTtEEPAFm2QPeYXIT1woIfe
ZSopkVBPftMJV2Ccw7d1nRRaCINod6L9IyGChGn78F8BsC+62lEgHKBhsQBA9cGUn+9rMFfK34M9
OIlRzfPGfSsSKds2ScEIrWEaaKfi8hlMyrdW2eP4Xyx/Ua8G0Ti36Pe5OG4EII3vI8QIfTnkw/Uw
7QV7aNsBzgZwsRul21mpZQCwMeDlxO7DOHKPP4mj/84a1Ox+X5+pkeYkXpDRaiCSqjAQIgLY3jL/
Z43F8wM2kt7ERgMAyfxKs0Mbf6GNYEhIBMHtyq7QiErfT4cm8nL51WpVF6SE9l+ti8XPnwdkkVq9
wLqw9zNtl3oNtXWXMeV0fvZD1GZ72c2sD4zQNJi1OYYb59kQ+bmhkIOyTIsrMGrzpqmfl4fbn5Fk
knxkybl53Z2qXZrawQECYcfADXY6ngaHm+laDpw/C6RnWO5So/Rolm8qfMtu1m9VEyrJqfWUzn+S
Ba2M40JBXCeaHDPHsNRvVr5LSuiDZSJSVNEX5OLBkhekyg22XQ191yynXO59Sb8K6JNgqS7HBbxx
/r5V4yAJy4R9swzvqNZLgDckaJ4dUSIDYZiIk0Owp3gWo6Y3iho7F1ZBPr0/5LjHTIIihwiCO7OL
jICKksW5onkNK7D67Id6d/mbCdbmvVq2On0GmqphNAFikN9kktkyhNmX3SxUoRDhcGe2luu5rk8I
ctFB+hbfF2BUsMmNfkJjBB7HHNCQO4U/QQ/s8e/sY0FkZV+ZB0kP5knUBsizGrSnRq+dpUoku2mo
6I2FudeH2sd5M723NaywtBxVAjC1AMtn+gmpn0LLt/FFin4f2iPer88rHPatVzhhFGrBzB5BNDDA
uBWetmsn9RV6ZDmQghEreg93zwXRXeSMXKgAL2RcxuwyU0S3OYmcyth1sojcQATChYqonk3w7gNE
Gh8CzXTm5SbNRfod2ynX+V7GixIPip7WNABKdgLZTLxfMAnc7+Zd+fjfcu/tFVsBcivW5AbkQloA
pv9gG0NPEFLZnrHgNti77SMUKKAPH3y97PnsU33wxhUmt16VJiuhwj6lOUFpmb5GzetE30BkUtHC
7QzBXW27rH6G42ers7KQSbPgJFEg1b6DaOdV6Fcem7+T3egoVCDfDPUrOC6eJGGKqYoM1tE79Vjt
wjv1MIJyA+cLCKZEHc6bXrkC44JIODZSABKy3tGKYXICOht2E+joWxxp4F9ete3a2AqL/S2rzT2G
YTC2zFU6lz0AKvv4WvGbGyqsAoqM4nwyzfRKIsw/KnSm9fVTjimvVFiwYutwwQv5yeqmV8D8rwBl
dCDxyyRxTXe6h1OCyBNDaw+iOghbikt4XACx5qBazBp4mnaqsodmFJwn2/f31fpwOQaR9GLRLACw
uc/OZbLSEfQDc6cHH5ed3IR4p4XsoygwCuzi3+9LIxpGg7BrKD3Mw4uV3wv8TgTA5Ro4T2pdY+G9
cweXeq3TmTZhTR6ecURU9OcrYW/kVtcPROF/Ffz4vsVBSsJcY5t4vhtBfoTJPDd5gOxQaJMndmeo
nqzvAjMF/si/ryOtNhXK/AOjgLI7HOKj5ZgP5C4ACUTqkoPogV0UFzX23Vf7WQObVZslWLj/4xNM
OggOoZl2z6jfhae06KjRuPgxZFVISfxuoPEaHNlTXOQyDt3Oqw/DHeLIi9BGnrP0PSFZrSMXSiiZ
s7ZnoQSCxiflKvUxkuqMBzGphvBrcodabWCwacxwysiZy8a8ox1x8lfyhb4r5IrivihR0LhoEkzG
bPQW4Mh+2QVHxiqlf49POqSN5b3lgnlA4J6CoKxx0aWiZKRGAMDWI59YooBHmeHK8FoFGobUHXz6
Vr4JZdMEe59/VVAkHGn1CNRero4JkWo7rrOny6YJLOOLuZSU2qgP8JFhkL3FCNyCll4fNfvLMCJT
WN6w2m5FmCSRzq6AxDoE/b4OHi///mbMkhUZ9KCyjrYx/u3Kqhfa14Pe49gsvBZ3CA3DYcoI3sdI
ujdS4xE0b49xRPZZVvmJZXkTOILLQvdpoQqLyVvRbP3HcP6pxSqR6xZ/TH+U4lOB5rzaN7wqPoSx
bfklZAP0Pzkn1pCchyphpYR1CcjaSw7KK/UKCElZN9ZiK3fEz3dh6pRvf/fNef8c0qXFADcwl942
/fBq2euaY3j5QXMYHThav55EL4dbd7mVmby7knAKuibQUKaX0azUm17YKOjZGI9DYz72qeHqkuH3
eTgKIsCW/65xOf+dLKVtBg2mpvS6lHe6cFqY/QCfIMkgnVEl9H8zbdLfN4jakLIadTyqsO5vdjpQ
SCRC/Y7dVAMnFSwdi/yX0LiTIcvnJDIUA2gpOAT0xZ6nmyjzaSOgc9uKLmuruHOh1JYIXV8Mh86+
QfsnWtGrkVTPlz1RBMPtt1DTWnkK8fGK+cbUd1U+28PyehmD/amXPhm3wUrJKCELavVOFFk3KQiO
6UyugiFwQtoUmE5WXy7jbd44Vt+Of5GywmVs5wyAVtTEbhUNb1lNngr0wo5L/VnKJrdp6usxkG2I
Xh4E4NsR7Jc78iSDVJpLahTv7gicCn3f5u07da8X2LSwi2uRNI7g8/JEg6YkgSY1hLVk3inxp9EE
W5x1B88RK2sJnJ/vMe9DWVLTAD8ddl8H8OApeK7IWtsK/lexe5Z/rVeQBZXVoTe2jdWQHB9RQQVP
o5ltdZldUlHr3HZsOq8VFzpGvUhjFGhgD8j2dMNJC1GxXYTAhQuJhVwQKeBFtvfKYF/mgr21mdCt
vxQXJ6qmyZO4AgB7oUDF1tOJ/VPXR3OaJzDyCiq4IoO4gEGNQaddCzwJGUJgZg/hVAieQwUxiacF
bAbwxxITXpaZT2XxtdEgEyjoS2N/5ceQZKEvQ5Yk9BOyTbzyr8LUixppFQ6lHOTa3bUMKtxxtuvx
YQTtzSAIstvf7IzG/n2FZuba1Mojjl6tMA+Q9PPzbNr9Udg5Y/CuPOTEtDJYNKKPHC7gLfvF2DXe
BK3Aws8Sd7q9jCgyivPsvNdIHpcsn2hfivSwDI+Xf5/9/0tLxDm2VWQVFCNhkCGha2YXx5lthLtZ
1N4nguH9OZo0pdBVnLOTctO3ORrF4pNpqDsCqY/LFm379XmJuHPQgsyRGZaAqrP9Uj/o5qEWTTdt
XidlzJi8O7bxQRM4XFpLIzUwWCNw5GhvrP1N/sSUDILEEdVwhHBcjSXRI1KWMZwgORQHYxceU0fx
DV9mhKFChnohGpdKxhkKeybbR0yGu4Is1T444cxD51vzBXKSzl8sFz4lFyMg+BoNpAdaZ/lDf5uS
a2GN6mIYAgQfGHCizVMOiEjJXUkZ4RbpZ0s2nCyg96RDOT0I3MtWbZZT1h7CBQoMVNPeVIGZxezq
sS8gLpb731Tb0mzGLxsdQ1c0dnLR82EnFyug+1oUjOjLiaVj1PoZpOEb5eGyYdtp0NnzuXiRNmkF
cgvEC6V8DILUkbvPJItsULanUSn6iJt3DlWhGCIDCdIHbdZeKulkRjii1C+dm9z2bNLqawty4Mn/
s4YdDHP9AuPc3uhJufQxwPo5dkKJHEgcCM7DzSi4guB8PY6CScHsJYqxKTq2pM7WaW2n+SkWplyb
rrBC4ly+jRtKrBpIM8u52siOu4OYRVm0PpyTS6NURrUOlOyUPBq7Za/cqBi0VjHiFO+EExFb1cL1
AnHuTSyiJz1zvba4ScvQnvofivGkLK4aFnacPmmLrwplc9iSfDgfVx+S83fSGNYCYikWDJfYLm4L
kGSBbmN+JXcq2gP00KZ/8mC6tpM7K+dmIlrLKkUDye1Uf6mHhy4RkH+J/IM7JJUqQjWblQuqUbIH
83MSvcq9wNuZj134dB9mgLNQqRsKjLTpMDZQ7qPU2l+ORttVtfPy8PO/6twmxbwAw/zC8nJ6rewD
F30vqCPLp+nLf5jLEVnFhQkrkTENwUpnyzem6lVApMbCWN+IJ3QNVBBiIp7Nl6OVPxhc1EA1xhpA
PIDj69Ac0j2pXDa+WH4bPMkLOnQSYf4otRNfJI0t8BGDiyGaCn6BkVXP5uIfa0ntijxYmiC9FWFw
EWTQ2zHtDWAEY+yhFfm0mIY3GpqgzMPc+ZIrcqFD6csetHOAYUSOqMZ7/Y744nk7kTVcsFi6rEmn
BEdI0Y12KWl2pR4z0aVKBMKFB9r0iURZeNCqxwSczJWym6Lny/tK5ORceFikPFFCg2Uv9LYfrkZr
d/n3t3NMVVdVC5P04JPgAMyehGVMUE2Rqc9mw3Ex3OeZo36iO32XCiVZ/iVO/MLja1VKEo2JDBZ3
0IIXB+pJ++Gq9i1Pt6MbprZBbkWNBturdAbkUvaJSpFiTrjAN8rb1D/3mMZBFfPvviJfkyrnSjMb
ZlV2WnZ4HdlXYBM27f/YjLJ9FJ5N4uLQUFZaLKerF8lQd9RHzdd3nQ8WWcVWHgX2bbvhGZGLQAta
5Qy1BqL5xXhVHWnP7j6Wo931Mia3K+fP2gDks1/yHT5phgRaYcumyP8M3ddq9P7SJC4S9cTQjMaE
40+WTT4NJ9UZHpZ9ipHc0PJBK+tGd6LXyO3gd/6KXFRK6rzSFMpsMq/jUXbMCHTNlemm3WTnc2Fr
7X2WuZftFK0cF6TSMK+NuIeZHb2piu9KLAhQou3FxY9+ziOysCmcsT/NbWGPtIFeuajhS2AFP4fT
JEQdwxxWNN2raV6bhqC9mn2Fj8fSr5Xhh2+yoW7McMTvB+pV1V/p1o3R/pCkOyO6rjDqe3lJRDGX
77SCVkG7GCXQhl1+Y4E+sHqjB+NaObLbaC66vIm+HRct2qBOVbOD16mGO8e31p/MpK52Kk8IF5XW
DEV0eEChB/aQ7MoWPFmK4JxiW+PSAjE3XJUUk0IOupwCpAuJJ8eMSdi0VSmye92PRIeuwKdVLjTk
0Mxr9QDr0wY3DVoE6HAsO0FOLsLgYsGEUd4F0slYldr6RPN9pR+VNrq/7GmCgKNymz9M8c6tMkOG
hbhBpTkkqOxivlvMT3K719JdNgquM5vrBJ5qlJkhwKnqnFm0QUVurpF4pWp7l9TRPqZgfE1kh2rh
1Rh2h8sGbu7bFRxn4ER6aUlYqUDp42dFDnem1ezjfNklA2bAiGHXSijwxM3ttILkAl6pdIUisQeI
dvlULKeoeLls0ubMIaP6/v+fkL+tpWVkRkOKRZt2zWlxmR5S7Axec9P5huDzCVaLv7Q1HQbKEgW2
dI3pNKadFbeN5df6G15ZBEFv0xVXVsm/b+Be6ZKpiWFVqr9qIYEGGUQ2g695OIFX+0aJ7qtQ8Kyy
/VS0guQCnzwVQ6jrcA7zetmZ7S73kNwmTuuOrvQcoH9xr//Jpl4hMt9ZRal6CJuyGVmo7Z6k1k3K
5151LrvHZtxYQXCBMBya2nx//5JI4Mnj29jkuBvo7mUUgZMbXAS05HFgk9Ao3dPeztXvlij9EpnB
xYlaiYhcDvhSy3xDltOQPoSj4EbL/sYPR8bqS3Gxoc6IpAUmIJQsubWUyslzKKhPDTRQC0H6ILKG
iwlhmYeRvADKUjFPG1/PFDptsiC0CkBMVpVbOVeTWwp7UcEOqrVXxhMZSPptVQeCjSpYepO7Lw1x
kFc9e89Xjds4vCoSQQVA9PtcIAj7fjEqVvDC6CpYpsy9lghb2UWfitv5XVLWqRbDhryxe0/ZZQUG
LMKj4U130dfyMB76B4JJFcGmEaEyy1cLVKAxIc4zoOrqVRq+ysmV3mt/uTrsb1hhtMGYNAGGMx2r
e42qY9Dd/dXGN7mNr5tZVwQ5Nr7apLYcHlXtx2WA7feY87Y0uZ0/pkWgK+wpYdpJu/Ee+q+GbR4s
L9glXykYfHTwPF6XwslGQTQwuWhALfCavHdNTdax96JbMBfbsYcJgP1A/fw0PLMZjsIRzZiJvJ2L
DKBLydOO+USR7eL6KUhFh5wgA7K4qAAFtw68LAAwn1gvOyqvx9HTnczFDHJlB6dxVx5KF9VJUPwJ
fFF0wFpcqFiQqWRFA+zgunpU3Gk/2BqTznGyPcR6diKtSMG3tLjIgdIrtcCsgXchaXaTLvUbMxEE
ckGWwvdJJLnaBegVxNeEG6bRw5L/ME2PQhyWPBB9T0UqAqJkz+JiRmdFcqTVALSkd14wCG92du/2
J3Mn1g0WfUAueAxSP6gqa35rkvusu8/GvWBvCzaZxUUPtVCnrpcQnYrQM68nl9hLZE/7JUfDfPaM
qgDTOWquITIgyIpElnFBpTBCI51VAI/d17J5ykfRBKwobFlc/ADZv1GEBGGLTaxLu+WkuNUD4zhV
/PSRugvKRn+/wbjo0RtzpBgMNLV1PF1rLxN6nRhnnPSMmptLdpfX7/IBpvGD8hA6jxPKblMdJok0
/R9zzDylF0Ssy1tM44flx8YswGQBJ2RUyb1vHhS//w+DBpc9Av11vx+UamJFdNBgS99VrjJ0XpIt
gmCxycJ0vqlpfMfEnAWkqCKYMh+V1+lE7OahdnIoABhf2hMGDNzEs1zNFU9RiBaKixoNRvVGjXXZ
UTSKm6fY2CtEtJc374Y6hbYl+FVAsMsF9wa8KlGfKmyd6htNddg4bBCh0zjo34cnMCT4Xb2KINsu
mkbZtG6FzC3dkJCR0EBG90R7qyWvY/1JR0fkH7j6CoPLEPMw68nErFuy4GqpLbvNW39B2LoMs31E
rnC4lSqkuNPMEjjNq/Ea4VgeXoId+WLaxpFJOcdvl/G2P52iyxZ0STRN5wJGVBix2tZ4LlpaNxzu
VDRIzvd/BcGXJ+qsxt1Dg0Vy/U0ad21d2bpIDV5mWcuHu5v+yw6+MNEujdZ2xntbF3gAIPOGZ1a4
n4uzEZyPO7kAW6x1UPcWvmLsBlCUAku34EzZfu5d/RGcH2pDn3Y16xxavun/9DfWC6M6YyyMOMxu
dNSYQAsOZV6BZ24GrhUq55lDOma4IsH0UfINctXIh8vrJ/p9ziMNYwrBlASrlDHxUs3co31bFDvY
l7m0fMxNV7eUoc6apS+AQZDV3Gs7CzqO2s3kQMZjckFS4V82SeD1fLUiM1S9L0fWbkUqe5GehvJG
mUVR6V+28tknuRwjU6ohK1g7Y/xcP7MBafNQvDCB0uy+hB+Q739nFJdwVJraFb2Jb1gs8h4KFF4h
a06miu7Kom/HRQx9TIyhZG2tRPkhI76X7Z2qCI58gcvxlYtJb8ENWwFjnHqbokWi1ARd2qLF4asW
VoySPWUtSdIn1acYCHCYXED2MjkT6MddcYeByCYuOAR1LZXxgjCoqtWxI/U+jkUsT4KlMblIMLch
NcE/hxO4V3dpnDqGNnphIYpzmwnZOeCYXECQc7kkLesylZFiVpgFM67bg7yvBXWfzbvBCoaLCVMs
Z3NJYE0Lkiwl0F0tmmy1PsJMQQQVBW6+iJH3sYYWZ0BZBco/s6eij/opv+6gTC+/mqWty6gzoC/u
VnQNEdnIhYiojukkNfiUlSrbc3U/kRCC3fv+jx6PVt+Siw19LxWhNQMHCn6ebHwdyIuUCOIP+40L
MZxnH5bSuRiHBBh5cpjjB2o+a0blmJbbTFe1LnoeEPg6X8bIJTDPFyyE55KGgTZ6aIZ4X1qS4KTY
vsadvxxfspjHcOryBVZNr8tu/BrvU4/pBw3H7OvkoV3jC97JRHmEyDYuVOShLtU9yyO0rDxWbbfT
9PpmTv6ph/pKnRtXauqrMU+O8SL/gNCBTwakGZJx01TQLuxEI6ebPmooFmilccPDLMjvZ7MyV2QC
ryu+dNA6wfxoVC9kNhy0mAm24abZv4DQBf07UBKG5c+ZEx211lga7IWG7jxHfwnD3VOMpaxCiTXH
RfJzTu7V6aGvRV7DIu2FvcCXhayZDInJDknqm77s1b5eOIsffOoP7Bq+fBaV+gWHC18VygINqi0Z
C2DRfT8ciIia7F+OS4PqcAE0xytcoEqKtiKYkMa1xGXdmtmudMInpqccOuoVJOsEN+VNV9DPcFy8
GoeyD6CcjB1AvtTazRKETvdHg6orDM6vG7O2yqQBRl/BmOKtjAKHEK9W/+QZ5ozDt6KQrE2WmH26
lHojOYz5run/BALz6RQaT7qM+/fvOydU27iqG1yAs+a6JPu29crh9nJ2uV14XGGwMLFK0dvUHAx1
Rv4yH8N996l0CApLyM//wyvz5uqvoDhnqwnEzYYIUIFBns1RhyLnIjuxZu4ENm1u0xUQ52YlyVuS
9wCi/rSbUQWHIqIO/a8eimPmy/wi6ucSGca5XJtPWmO854DQgJyOfbuXREKTAgieo65fcjSKUJjU
BddlU9gDuZXIn4XQX/727itrX4jHwlgIQCbyJejvB/OFto+X10ZkB3cGFn1PosQCxGzgOogBlT7p
3bgZvMswm0nL2QPe497KkiaKUqWbABN1iVeNNwEowpfmu6q8qNUndXm7jLYZpldo7N9XaIE0qXM8
Ai0ufMn8bKaCj7adyK4A2FddASQQ/g015tCM5n32+psW3G12tNPd5Zjd4LWstjNoN4muumxDfjju
VrBcbEinWSvj931E/cz8ntavvfGWhyct/3r5A26fQyskLjQoGR4DmwEGyj49DngvAB+6a4W25ENI
6R6i1O5lQJEbchEiiqVFn3IcrKP8WKZeID9DK+/vILig0I/DkPc1TGqau6m/Jc0bDUWp1XYH4fm7
vdfPVo4RmUqQtTFAMqi7QBYVNDozxF7RS9/5GgS9BCksc+QLDiFzOdZAwzzPVcDlluYFMfW7YhJA
iFxB5iLErFmpkrHNpN+1z/Qre8CscpxI+mvhoTvEFfGg/8s3/JUIG5zv9Voaty1LHNlZAQWFXfwk
3yrXhq9ANUEWiTZue94ZjfO8KasWRWUP60WES6ny0HX3i0i/a7u5/lfKrRuc78VjrJvQckZt71P/
D5OFyD7JCfgEHEjV4G0W/FhtZ3d/ItSoyWdYvr4zh/MUJwRfcvgW3lgxhrFLv7vST5OjgHlMxszb
TnT0bnNerDA5lyzkOGjKBJiG/EM2Tnrxbe7e0pi6UnoIlX2nfG5EZcbtXfBrCXlJu7FpSZTFgCyw
xcr5VVMEabLQKJbgrLb1NClzhIFmVLGk6LmwDL+ay30o0dYGu/QPrYCotYIHQBB7zKn0ZxvwbB4z
fwUOmRwjlNgMoeqrx8WV0R9xJB57bdQwig5GKWE03r6NrxaRO98UnSphxu6iql89SmAXvJExEULQ
ood+xCmzqZvu+qvIvxyh/yX3PVvKnW9VkNWhrAB2PC47Ni253DMmIvQs/BHx5Hpr8EGmXYqoJoBi
7EONlNq1vh+0z5cN2s56zvZwsWWp+6KHSixO0f5rPu2J9alTDwQdDLq1D6ZvfwfGxRhl6cphnOEm
YxHaRlvb87inVmRXE177C0zdS391wdf50tA4RFYejQCspy8thKiU62ARlI8FwZmvCo1WYYYKHhGc
Qb2X4YCKP2rPlz+b6Ljhu1doIJFRY2XWYfeT5gvSG8PxZ8+/CpGUOwGeyCYulsRkqsx8gk2d25zm
ZyZ8aB7ek4TmmYK5k7hlKyRIEHgiX7gwoC3SGgaM1OW7QT/S5EH/f6R9aW/cuNL1LxIgitT2VVLv
bm+JncRfhMTJaN93/frn0HnnWk3rNt/kYjCTAQLodJHFYrGWUxi7TJDqpDtlkJlLmYiC+fAz3cwy
jtZ3jv4af1Yw/khRHR7Qe1Vfo89R9P+Re5dZD7HIJdXslBYUC8tJovu38eP85dx9jo8yH0Vy44hz
HjRbi6KJN2W2xd1IHsEhKjlbMgDBcvS2QuKYB5JVsiNT4nS9NBjP9eyj7/ivcTLFQgyQGbEmziCD
jlzgLXgskEA1Nx2yxmiYTfflWUYge10rTLEqI7XiQRm5VigNamSN29bUXV3mf8hAhMuSTijHDWtI
VYVnsBTSaZNMEqPEDem1hRO0G1ReUYjWGq5nnLiyxyhqTNiSsghLnEYE6S7vfa0J4qKx4JnW297T
MJ/9MfYUHhPfkNkN3BLMJrLKQX7rXRNNuBUx2dv8TSDgK7pj5J+C7DEoS2cITmN/kNhB/m64hiWo
uFW2A6t5ZvA3YRSaAFz7kXnBfb8bTkQSVrt+nkxxfkE/9jRh/E1BqnOdPOSjJDK4+n1LxT8Y+mIy
8ftJORYTS/B+rdLQNXtc76UpgeDb/WG93iHEiJMVhZaRtIBo0QZi7+NpxsThh1h6P3EH/RqO4MCX
Sjc16ggctkMy3Z2/WF5wQ9HDmmxb2TRUmUzC27KLFK0pE5iE0XoCrWBZfps0TkAjSXGuGoXF0glX
rtb0fpZ0EClImBtrG6vRPWuaJDZ7/cAuYATb0w2jqjaY1emy/GeDYUMgtsXkpOFLRREfTH9N/S5m
+5E85PVTRZHtlDFhrT9TFj9AsEy+6Ydpz7WQtvp+CD5Z1aGuDcdXjhit09GbtHuyEok/I1tbwUqZ
xqTGCQWmH4Q7K9Lcumt31TBurpsLGYxgmQx0e7ZUg6Zo6jGOvE491bIGsvVIx2L5BIuUTDTSzBqR
junIs0nNrt3bDcp+0dAICs/4SZYZkckkeOxod7eLiePl46lVTmZyHBSJ5q8a9HeRxHhUoit52PLA
Q1mdW5J5WfDFsh/VpHesRhb8kthAMRhVRWglC3mBVB75p6SrH6eu9/4nLRBjUfZkN/PAbaDafW/K
G0oekmZ3HUJ2ijXBWLRW3xdmDYz6q7FjKFdJ7+p9g4FE6e3vp6hs6ohEDTTBbNiF7es+T0OHCgo5
4ev5T5EuZUJYdfcWmsB/xSKKMBuDRpIGYoHpd9wizXNKMGipPRaRM9zoKHmUhXTXH1YLRMEyRHOi
15SXDtSvrccHPCm3ijvroE9OQX5U7a/vm2wVBQNh0bGuQB3AcyXxqQwVJ8OMece0E8mJWn9mLMQS
rETZd2qZcv1ID9GenkLUPnIC8dpRpaU50iUULESNGUVRk0Eodi4wvjY5Wp6/Dz7PnNBGOlBbsoIi
AwgZUMIUTBCsJDeKttGjL4G2ub5JMhMrktKWKVUy04LJ819Q/uPGW9t3sX6mG94SF9V6GPYkOc+r
3vr7dokMIC2Jsz7lLkaM7Uoe2j3B1Kr4KKui4rt+xWsSGWmNsumYwe9+q6JOg1hPHGJC384koLip
thWVeM8SW0tFmxGGFLNMAEcDxMjn+C7VfckrXgYhGAzNjuNU5VtVDE9Jkjpl+I9EGWQKJxiIMRuz
UuMXRv01P1Szk3LmMJeeQdnTo+ZHdcIX61HWrCQDFexEorcFNUuAaiDl69tfVXs0SonOrak5ajdQ
IID/mCjoEUC0bM6qLpsRbqmf8T+nsED0IzbckLHtjMi/waxDl2xGK72vsuiQowlSk9WirewffgO+
ZGPOq4aKkkuD77MwK/C8gjczPOnTOask+rFmnC4AhO3LFCU2jLT//YBrHnkfArvjL1NkeM+yjvg1
39amEEXVdZ1pCN1eipPktRIpRcuds7cWwSM7TGBCKqVDwFYU5AJIOFqFX9gYqQagoNil2hOz95Ym
uatW9YOpJsNwXLDZUDHFVRhhO4UzMMLIiWaXj6OwDsEO3T0NRpMm39on6fpxlRMMlL2EFK6tegSc
QRuUx/xTHqzn5peCs2aaLqYuOS1C7L5LN+HG36Rfr5/yteVc4gpXmOE3mF2VQlQ7ummGh6p6sBLJ
y5hIZBPzXEFmJDONgdGwapOy+giSEEe18k3R1Qiuzsk/UbDXjH1kbory3Df+htoDeBHDHUZ3brs2
ktANfPg9RNUIBYUBQapPs8TLAPNautBSaevaiu32NMUL7CHrTv30UkrDKB/8OgFLUNcxIv6UM2BB
lfhwxnxroqtv33hVhGdLtrVRBveHOwpEjWiaQYkK2yYyk+V5OKdxDMRR3dpa5rTVPQtkyQVuPC7U
9Q0EjTK2apoYIC2ozZzXUds1XCzryYhfDeusa8e+yv/4zc5xMBBd1biVZLoQ7WjmkZZ5rGNGIqbH
NTv/fs6xdsG95uUP+S6KXftGlq782J4GTKpTDN9WsYTqmzovXPHBp/MYJCVPcNMtp0ect6NnwBlS
3ApUnV6/oZtyR+6r1pF5yR+NtoAtmAGraduSpsCut3zKDyckNRzi1miZQTLYva4pH422gCbsYm0n
ZhnlQFOPmsvzluWe8yRPe1nY96NFfUMydMTeVAyasoTbzi7yUe1YAhOwsfB6R+mk52MovJI4IwZw
aPtElWjOmoJS/R1QuP0UE6xHZcgBmxu1fWms76w95NonyQp+iMZxuSwV00QsMFhiVvvltdcqU2Mp
5sB1hWy1X8ExPdm7eI8q9r10GAyPtolnbonF/36hl3ndmEqvA6tGw/r4Od62mI9UHOITOrlupdXX
MjThQq/UuLXzacSD9G7edregrttMr3xoabwBXZBMEz9cQ2/ryFQMj7HRBSc+PEBI31FVgTc0G3vl
tcE4VhCT8oRUVDjd14ltTP6G20nP+rqU77jCmrZFbiK9CFz+/FANN1ffpiLwmnbjlGKs6ON1hfng
9UFOxvmdTBg1eEqCvjQg7tZLiqvQHL7U8V0gqxdcU/vl9wV5lHzqS8XE92caYAy9eZitYpMMxWbC
UKbroqye6SWWoCFJqdhZ93atY6AOLwQiscunkcPDdKI79igbKbGmI4wQndk6xvd8cDE739RQDVsj
bQkdSW8s++zLShxkEMJtXffgoykpIGZ9kxtHP92GvcQbWoUASZUBN9nWmNhxNSUhKPPGGKd4Rld6
sJ3z1J2T5+t7swqC2iKLaCbuTzExX/l9rTWjCceRHLth0+qnqtpch1jVNN02dMhi20zjTtbCGmXR
YBYYuccDOi9+ciC4DWmy72TNXB/jOfzELHCEGzEORzU2M+DkNxaSoMXO3zc3wVvRiaxcb12jF1ji
fRihb3UsgOU/9V6AkZ2Zm7j204xhW+lGkdLdrxoDFJhoOhxRg4iXh2HQubMDv3UzdW8ZT3Yj6R9c
XzuL8oJHalhwZS73yG+HgKpmym9d7skUuyF3oxtzl2+Gfdp61xXiY9Ut36kFmmB7DDAgGKkBNP/M
jgy1bHTy+j0rneneQJCez2eufNcwka90JNDc1IhXI8P7iWiwDXDa+HlYKmNlJ6DZz3BuO6ebHJui
4zgHuPJckt240W7kpCCr+r+A5H+/gPRDg6r5CEh73EbDD7OoPYYWl/af66KtnuQFjHjMRvgcgwEY
RrcZ5ijp/m2Uy2rYVhXRNhmCETjNTHy8g+AnRyQJfiDqJXQ9c+JIIsXHqD3XjQWCYFhBultVigqE
4Wjsmu+Kgx6qe8MjR+sr2dRoBvrz8LaAKKiEYdjpoNRApCifmDbZZuzhwPeuDe0vMMJPdhvK1lDQ
hzhtVTsnwEv+mVyy1bc6iNybwZl37Qb0LVtkDmSZiTVIXWVUUy3TtjQxqz2Mda4aMw5cFJXZNiK6
uqGYbSHxzSQob4+IhaLDQyJsSqCBmn9rkodCNvqKL4x4dnUCH5rhJUkM8ULMtNJAa1ABKeZ9ahwU
HZMlh720OUgGI1inANU6ZdkCJvTPIdrp9Qr91P1JMRPJevETeU0ewS3S7aG0TTtH0TdIwGqr3bdp
sI2ZeltV8f2QGs3fGD+d6hrjtM/4U7DymZKVeIZULSo1VBfBNze8s1F/qm7JRnWGvawJbs0i6Rjy
gR0jFkFBxaXhy9p0nnCaET1pvpLks5lPzkBkE9f4rf5hEfGegnZbcGHEYiS9qcuqsACSVLfliGGD
KPXr9XOkUi9pPs31Xyn5Ak+wT3lV+KkW1wiaKGfSbc3xcN2Mrz7sES75j0CCOaJjp1dGDoAh27SR
098gpHifuHq2wzCY20Re6L16bBeAgj2iwxjNeokVHInzm+Gsegm91+CmKEAn1e/k803WEA3LtgyU
fKJtVey7j+qgqrs+gWKwCMQiz43qSRZxTfXQ2acSyyambokGbzbmNvJbq8UI1snVXAWDiXgZcnoy
1SPFQqabDjTUf7N1Jtx1HdcjpoeK0WBSB6M6zXb7NiCcZ5yp6vBJjSqmxGg/ZEXJa+YDU7moZljU
Vu03H3Vhboc69OupgOve2dnWYulxJv4GManIzbv6FI2kkdir1UVdAAqq7/eVMsQlAO0wjhwF7pXX
QmYvKObgb6AQkWQQDjS9oqVSmJnOemogmsdeKTWdub2JtKfrSrIqzgJDsPN5o49EbYHRNvskf/T9
4ySbnrZ2lSBw/B8xBAs/gWHEYFyMmG1A3K0E9SZUv6I4RWLZ395QohVcAglbo1qhOk0caEyTU4g3
JfKJxrNZ9fdkzn72dXLSi/420/u9NdEf2pzeNebw0/Zb1UFe47ac7S9DWrp0NveZ0j4ZCdoC4vw7
Yc19HFW9WyrznmRF5YzZcMuyyQ3H4I8p6OGHmbZtEQZ2JdMSB3u3+TzR1met20depX0BnYVkldbM
zgJAnJGsRj46q0wAEHiuKgLriSRFsmq7LYT5DNyv+FfMF/TDTJQ4CXlJuFE72iY6Mk9FLEx3MSl2
L/Vc1wSy8C6jMACMIqp4ecGySFVLMuBAlq/lzeiFbvZiP9b7/oh+3H/4lEbz558fmQWgSE2VDMOc
o6Ua71DzvjMVjxazYyqh5PCvnZoliuCmWF1WBcgmtC6LGAgUQNaoDk5lPtJq8v5CHkYQZqMEcVnx
OdOyQc/sCddErUHt+n/iGvtUjxK9W5VngcK3cWGo1d6vavwEMK+WffPFyvFLXDXL6ufc8gsQlTWG
LaltWVUMnVBEjpC2xtikS0S0tZa65kOupGSupo/7Mgwl0SkZhKB7hRX3gTXhrkuabRLfU12Seluz
zta7CGIq0MiCFsQT+L46teQ+Dstoq/p6MDqG3nSZRA/WXp14zMITIbZmqIaoCEXe6WCCUhEWuNN2
3TMGcaM70nbHh9Ht3oqqZDX0KzrBIyBIGyNOCRdI0PHRoOiS7ZHFTY1HNUKyM9ux+caaZLGWNRyb
GNRERgxllYwv80L3qiTPMp03y0axjQl5uVuUyTmZdS/NyN8o3ULNBagJVPfpkHGfi37uy1dLViqz
GjayFgBc1oUs5sAMMvVQia7EPecaxzr08sLxd7k3njCVoD6Y+WnyNHRDypIcq9q4gBaCKykownTC
odXhybf/Ue0n0/953RatHiiGyIqmYcqeIQb8ByUco6hGjE+p4y2d2b4M+pfrEG9VoqKbYC0wBJcn
njJ/ihkw1LExfsZZx1JnamZCnWoaFcUt1WjAXJ7QaL/B/cof0jivDn6YJUfaZeYDpliNx1jPitsu
MKYzS6widFIVU3XdPquipykIyrsIKecfbUV6JjGjsgUSnKmUtUWWNvjxUfPUKl86mbO2usfvFkf0
3k0r8ZvQxB6PNa6bMHIxLcTof13fgjVLA+JIZoI/khCCY3mpxFMJkltwTiAffmie+ZtE+5aWm3kX
PvKiVP/RV93+23XMFRtwASmcm4jNYCKKATnNs6OQ1yB5GdtXM5D1Oq0v4LtowiFB42KrzD3HMb7W
9rcifooMiQav6sBi9YSLLWUzU4wIELH+yIqbmMgC4VyJPpyQBYBwrfXhyHSTACB4nlwe2OdloeTB
cCivapTSKq+94SwTnFMGOGCJrQs6TTpwUaoTnI8s+RKSH9SMNp19tpGJSWOZ+7u2PZy11KYwAby9
5VLzwgKZhRHzV101OHfWs2l6BZMsnwxC2J5prmuMk51xRPunYjjo2p1Pn64rM98AcYOWUggbZA6D
3WcZpGC79pBukx3dIS4szfeuSoJmbJR0MSTuRde6s/Ih0zr4bEmPToipP7QWcpbN3wRmcT3/CyM6
1EEXsjQZAaObh6C7m+nu+mpJxPhA89ritCoRvt/EZJNV1S6yEyePXq+jrBo1G6Uwqm0gwPwhqzIQ
Y+ozVGS6duWZDid7MFvHv7fdzpubrY4aZ7S4uf8jqGDW1JllSUEB2r6mGHSoo2IKvFQ7/xPq8G41
8NfKfLaP3fR4oS7FFE7Q3ERTXqhA1Hal5thfGzfaWF6+5y38xrZH169cEdcs3hJTOFIRYQPGmfGl
zc4KWFtySROk7PvCeZpDWqaWj+8b+a84PZfs4fo2rWrgu2qISYHU0hJl5q/6tD0GCcIRd62USVuG
ITrT0zzNxAKG9jLoTme5zSNymGfLA293Wbkqdwk90Gl710VbzQKDvZtacLDBBi66bGOdZGpuc6/w
Zdx2mLD5u1gJI3c21OUEmNLql7X7YokoOHBpqwwsq+AD5TfqPzoGLlWuETuK221RJVgceK115Bm3
6BjbXJd11XVcIgs3VVJYFlNiIMeH5BYVdqAR0k/kxj51L2DNyHa8eaL/ro9OfozHvX2vSPR0dY8X
a831eOH8Z0QxqjABfhdpjmbcDubkhMan61JKd5T/igWKxpSpmHOg2J+MyRlvfleym+e4ci2QZdS7
OZZ4tf8FEjpkGpiu8SE3R3WlKxhFtIMzBRKPPzzZPSca4uzXtierjZHhiQcy1tVqats3PD7NBEkg
L9nxoQf2rtgGW9m+fazp5UYTs97/n3xvpQeLJW2qsEeLGvBShKg4gUBVOf4hnb0It4PvaM7wm2sc
BaizpFn4v8hqYoQAkv2aLrr0EUvDDsSSuP5A7mU8JxhHYz4ZTv2d+9rdify8rj6rthSXINLXpoUE
jmBLs7qu/EGHN0f877U6eaUmMwCr5/8dQRcoP+ckq8mkAQEkzx6aUntzS6u7JMfQQbWQaSY3Jh9c
LYOg+wG1mAhTCEcenEOWHwwo3W0xj4PbttCjj3THeyixdoe/WLsFmHC+GV6ek8/BxuRG6/aGbADp
qv1YfF842WoYsc7k32/6xwo8f4p1nw+Su25l/ykSMZaJyj0dCRlh/4MgAedVW/duVf2c6E87+ONO
DRRqI2ZEbRvvVPrhuYBUZ4xiMNK/zUiZua24s3+fXC/fSU8u319h/y/QhC3RaYFOeAa0akpPsL7O
mLYbv26fh6x4aFDX5dR56BbBlvazEw0YZdVtZ9+WBAJXFhUFO5ibjfisibSA4HRRpo0+iaLencLa
K4sZM0OTzXXdW3PsLiQVlKO02Nj4fF3BGOPxgtIRnYeO71We8uA7tZs/YQKCrIhsRSMvQAX/VW/B
HjO3ADX9Iyu+18WJDJ8lgq0cYbQO4YVpIz6FSlLhCOeTHddxkXHBBrAbkn2715H+rCFTJJ0SsFZF
hlgzeolgoWABxbG7EWiYSTgWPcwtgW8SbObAYZ6507xpj5jKddlW9AI1zjb6CgBofTC2sdLFjBRY
PhV052i/dkxZ3H4t4Mh9O9SQWjxkI9aiz7GGWvR47BGr8XeGO58iByxaTuXyORks2HBLSGNP1oL4
dgWLB2+JK2hGZ6jm6IfA7bftQd9bh2HLtmyfuzIVXLsgLyQUDpfuz+GkdECKD2Pt8ZkLGdo42adp
m9y3KDaQFT9xC3hNMvE1k6p+k/jAU4/1odv5mE003MjHrkrlEixxA9qzivKdUx+S7+E9v7x4hWZF
3ebwxkzvXVfGtbO82DGRQqvIjMZA50Lvjt10M8zqjnXhxgik/HVr53mJI7x0whnEFy1IULB+/ITF
W+MADsdhS9D0NZ3K3L0u1vo6otwKGU1kKXDaLv3hsrdRqELLAdEWEjnUC46v5KG6IXjdoGHvJHNv
1hKouNzgBJu6Do9DdDm0eSD+PNtcH4cK9Irz3vB84qhfLSdHrzmRUR2sRS4Q3zEQ1ENgTNdEA2la
GcEUGjCFBSkmGejb+lOwaWLPv6k3oPqEl5gWbvVDsqr8/Aqn4AKUm7aFSxyjLAA9uQCNb4p/XqLH
0CUO4oz77lu7GZ/j/V5+8NZ28gJTuOKqpDaGigsaw5Y1DnH6/euIGke33cntyoptRv09Xv2IbOko
NROuna6dYisxMaqVhR3aE+2i23ScOvL6OspQhGUsg9TI8wwoJKifKQs/x1MqgVg51wz5OQLNYLwF
VzhvrYpYsJaag0vtcxcetCAHG9/zdTHWrk2GAjkV8VdUupgi+b1ZZhmpqglFeby5CteMsmkdc1d4
4YPsGb+6ZPCkdB11FvSDP5DSZIrKAVCN6qr2I5UyXa+pNlkACHsSoJK2H0oA+MVz1PVOQE+ddUj7
TGKZVjdmgSOo81BG2tBMwInIMVY/kTJx7L/ojUBM/n2xhGs4Yn2dMg0YQW9i/vl922eO8scTrVF9
oKk62i9QJ8TbMC9tQdhpdtmyGv5Z/92wasee92yMJL7S2motQMQwcw5uzLg2ABLS+y75oYWbyYgk
O7KmWkhpwSGzTDTMiiV3QRhk3UCaAQGa3puD2ukryXNegiBGLqYkGkjfAoFhPJkfPlJp7eUqgoaB
ACYvk/4Qi4nCoOiKYBxQNmjtyA099aqDWiH/8+9Xr6rvfDf787Q52uBRpoiogW7Bb75UgEEzumAy
BuxNfu7aY2VKHqVr3uQFgOBzaU07V6ENgNbrPXMbPaA/b2ttVSnR3Upw4gJIVGUMt8yiAEBFfjui
3bDtvRT0c1Z+CMt0d91oru0U7yfS8SK2kc0SDLM9s2QwQg1vU+XeQu8Ik4QbV79voxIERxMtZGJo
NyGWX6PBB7tCun3VIA44yoaBrjk7vAz7d2wMUTLBhjGNdZHtT3heRJg+OveOeYq3lldvSO3MBmho
ZN73mnFmTDcYIo24bMSGb+RnWzAvzWhtAPcwzdyxqB3fvgtksZZVrwpVfDCdqGQwbdGoqZT1xAIB
k8sML7plcG/GfRWj1BwEGXhPvwU2A4lXtWbjFpgfbJw/BXrcAbNkj42C1AwmJjeFxMitrqBhaAZB
pw2uT0HFkf9hQRpDLRQ0SLEQQds22Rj25KSpLF3Lj6XoJKKI8F8ocQyKb8WRX4SAyk1rE+oYg+Yp
5Q+9w6s6+xbL2FTWlXEBJxwoxR8T5CIBh77rHXNBeO8ZnnnWtu0Og6b310/v6l5ZFMEjvOARGRaW
sSQp6efG6EF8eKqHn0G27WTVvWsHGBVW/0KI9WPqZEZjrAHCAum9Exf0xg5LSQ2cRAzRCKGrJgAF
MDBKjP8uQjSz0n+MTnLrre8Muih49Ivy6vLLCyKbcbWiDhyn9lNyOx6iYwL6brvGJKEazKGykMCq
hi/QBKdHK8GIritAY3rqWdapTfHUm2bHZhK51jbI1pH0wFmC6yP2NCZGigeghrgeUxV0Hnc2nGzV
KCT3xIo4eLjqIAoFeweC2MJLhI26GRdG1YOaL82Ns1HqZB9oM2pWUeVTjWi5QXZSot2rmBbqCVEr
Tz5mHcqCRWbGR9IG/ZM/PhCWgUjSIfav64dozcri+kNuA/4K2mrF8JSPwkijCcGIBdbi1vORD3Mr
N9xCFW0n/G5jUkXgkW/XQVdUHpgWonxgZ8AGCd5KFhpz2evAjFXi0Qwv8sJNx6frIP9FsncUwWWh
aH1nCeePrz3tWGzsT5zVODsnLmIB/h3GskjJgt4YBwVzeyGYYJLonDdWH4JY1irdNNih+Fw7xof8
oG8xxcR7pTt/mxziR80z54Pxyvm9EfeWuOlrioM0C25oU0WhOhUWVzHKOGFz2LvUVLa1eUfGl6hC
MCLeXl/f1U1c4AjLm2taUUUmcLrGdJTSs8zvpiIJ26/KgtiQZhkYk/yhorYsyrFvch99nHia9bri
mtZtTb8TIru5VoVZAHE7swimtDTR6gJkt9DIetMbP0t12oWZ5EivZQjgCL6Lw3/FAoU1aRrYPcSB
y9Rv37L9DNUfIbKYg+3Q2pm8aisvOVkxkhewfJUXsGTqitGPAVszzSlY4wStxKNZCwxdQAhKR9De
4dtou3X71yzz3qKyXnnSgo36FfSEO9AOSQw/164PJ22xlIL2qWFZNuoMQKP6UeSzi3IxH7H7vqIO
1XZDVklO1eoagnUbd6dpoilLENAvMi2OOEsPycq9ljSe38o6U1dFWkAIIpE66mJtKrBN7Vm1b438
ERwHSrYd8Aoae8mOrSr8AkywVP7MjLGxABZhPgRmvFFypFRiIda1As4ZioXRp/fhfQXmkTbtGRat
RVUC9SoXYTZezsUDzTV4vXtZHcTqLi0AtUtNp75fjj7v+1bVM2nuVRnZu1QiwRMoc1A1+wMAmg1v
fk09ss92wY451aHYRp+KP3/WI26IwfToVWZotRV2CVXQZt3NyAUPKooe2Latfl034m89cOI5WiCI
lMAWykbMVgVCs8lml891GbcImvO8GwjhzjqnM/Dap8ZLMtBS8BIo2fSE1TVd/gTh0ZBi1GAxqfCu
9E/q4OX3qYfbylMPE3yfn/BPpWWZa1qyBBS0pLdGv9RNyJwgP6tVh1yVpNjXDtcSQNCSuBl6LSF8
28joVt0dLWd30HfXt066blzMhVnvI4SuDQaU6Lm+AcMt6LvsDfgr7whaxfBOltFeyKTif7/AUxol
0AwN+6S1FKGFs9KZoAHdX5dqfW9sBq5MUOWhX+YSBHxTLRkGCDUW3+z2ux5Ivr8WyNJRS8QJUN6M
knCkwrCHlWhjrvD9TbfjUXLD4QPZpByLa87LAklM56EBDW8WULBjf+Ztfa8eR4/TFiUuudVf4lvl
2D6gXV5yL65u0rt4IhWPOkc9go8AVaKnaDhXNHSS+tP1PVrXPLBmYRXRGoYqlctNIgoiQyzjBQG6
w8UK3fwTeEwjd3YRxUA51l62mKtivSOKXZfx5E9apwOxV85R8ZgnexL9lEil4ld/MIULDMEOKVaq
kYFh6fIbsu12Gah/9CO3eI3EqsvWzxAMUKpHgRGmkEbb6V/ZJjiiO2CXHAaP5wptT0YztfoSArWB
DrZUfouIr+Q6t+MoLVFSwXZ2uu0e+OSQ8lQVTvy9/J6D6JMMrqyvdPUgIyGKshvUMX1IEs2JlvoZ
p+jP2seGPqaaxLlY1Qg0OIFa00K3rCmsYVAwpvkBvq9N5owmVaOdbvR+yE6dStP5cF031sB4lOlf
R0YwtVkcmrnCmQvRwbWPVcyvVuM9NVqZ/7KOAx4t3vpLwU53ebAsO2qZNYDMYwDbrPrZrNAS9f26
KGuRIPCfvGMIbib6BCxzHIGhO3yodOMGG67quAaPwVZWkMc/Jp4pZL/ApUkNk5e0CQLpoaGHCThj
MmY5dX9fpY2j+E5AKic2erDd/vob6RaAfIUXl1QdxsrglyBiDNnoodbXDcvJm2xrB3qPTTune0zR
OWUa6D1axa1H5mE+p+R4r2n+UmbhuUXzxoybGT8h6p5GNGX2kh2UfV9QkrHs5rLOsaZjtDH0H1n/
8/oart1bIL3Q8boC/YQqMq6Q2K+CTgctmc4Q4OpyDPhrwS+vpjslmCVXyZos4BMCqdBbS5GYvchS
sx9qBbJUTetMxWeWSczEujDvAMJm6Nlg+cjv491WsNFtgugUDGbj5HF0q1iySpe147uURtiZ0kK9
rkkhDZuqvToV2zGt+Vw1iQ+zCoMQD3K+/PYVzXmAWr2+N6BgOdN20dh9pf2wVfDndT2QwQgWNo1o
0k0EMLU/Y4YLRtio9ADvSeIsr95O2kIcwVsuktQvKRen9lSXOxNoyPplbsLn38y3aub8ReYA1+D7
AnKtXBiJIay1JJyASOPeSejgjOq3NPx1ffnW5cJENRwknYLKhfsbCxSrKEOdtqA0bTb+G7mu4Rko
f3XHTYFSRgul7OxRAsldFNHcagtIwYUp+wTXlI6HU5tUzWkYG/ulmVA0WZPsNZz92k1jrfaiNv2h
owXrfgLv0auvl0/Xf8aq4ix+haA4yRR2taoN4Koj/pdUaW/RC/zSqZkkOLhWWYmSmvcFFhSnqWo0
o6VYYHr3W234iGXfq1GdSjbaHp0WriJNbazen0tUQXnIXAVtgVPntsQrD6CIdBWXfY5u6ucZoH/R
2weqLSRAwXYPIgZdWMtgDgPk+yvcZ/GLQT6BWuL6Xq36oksAYRHVdBzKmAJAyZ35tTyAuW7PPiub
AMSN3Wf545vbwA8quhBIWD6lz5ldWsDL8TQZipvMviuCT+P8MNWSe3h9p3DKUU3COCOD8EyJrUG3
WQF6VfU4fK8e+ED2+Nl8qJ/5+atlxn+tRwXcmv+BEytLmMKGhoWcMBbkzOm39J56zbk4B2iKwSOz
81RP/x68hmCglhz71fMG8mmKAm3Ai0xY6IuheZcglhcg1K87U/SDSOfccD273DZUMDPQ5SEdhaKW
t7O4MGaa3mdhVDTI557Nuxbc6LwStp7Q0QyuASmd4keJLtGEizSchsQvU6BpZun47R2jP+tBknf9
6HpcYgh+sBmCli8vgWGpx8x0s+rz9ZO1+n2EGjhjLcqmTEGGISNWaldj6MXxjdUfQiLxAmTfF35/
g6RerNf4fj1tS3YXz5J7eXUPFr9fOD12O/pDVA+hp1qf9PYBtB9OYL38T2sk5tftMjfBEgWMWo9P
gdJ7RjnKbomPz3rs87scYn49aPu+1+0echyjPaYG4yyamF9Y7qSBzNUzskASbPWAtv8aCeHQC294
FXCzw3wm5Puoy8f4ylLsK9btUi7BcNc0N9QqANoAp0lDbfr8hfMw8ga84YesplqiDBZXxsXxB21J
FPhVh96thjgqeJuMp7x9vq4MK1fRpUT8R1yAdHlea9gp/6l45rMrgspJT9FN7jSH4k7xlP/thFrC
26AO1MkuSqygoZ0YGLjJ9n8USDAB2oyRFSQHAPcA1TPP9LF7/Ty64T4+slg611m6goJNYCwo8+g3
oHHUvifH0CO3nRfdt4+Jl7vjt+sC8s99uBQWCi+YCLU1O0yYhAmq6h9swvSYlDhK/QNzgOBV/wri
PyaGuNAPMaBKe3RF+sivewkYY6Igcqbycw7ysOtCrWRpL2EEJ7rCzNuu44uILC24M5VX5vb3HV4k
PB1iBJwpwk3PMnIg2XkWJ49bGAKuFtx6oC7sbvb4PIL+RM84zx4mhMp8I8ntIZaL60OcsoCvpXk3
bEAkvUu/zLcVho3wgiD73neDL9eXVQYoWJARi+prDOJF9u2cfNWk5YISE2WL1kPraF6nAOCcHvmW
gvJ5wLjO6EAwhKp+0bzStTLnz7t1L5VFsCHp4CPoWgGVdF9BFNBZ/0falTVHrXPbX+Qqz8Orx+7O
SEIS4MUFHLAtz5bnX3+X4Lu0o5gWh/Ocql7Z8taWtIe1BKfwb9wCfOoYCWWdvZxZhRVDs3NecERi
fhb1A39mGnkrZEzQ2vnN+KuQeEbjzOlzuXFoDbRqQYos+SDZz3/jBmcALiT2qrkUwwgAIw1KrXXl
9d8L77JhO+MMwQXBtSy63DTZxeu691fUXGoMR+K2qruTb3jztyrSBEUX9k+/jYNnRC4OxnZVJiOF
UWb/pdeOEsHk8XVJfYLUwn9aPn50WzIn6NokQJKU0Zd6SLMUs+BFuL+PfhnDayB1aFGJDQMQifOY
TU6gLZ9QaQwu2yFya/5dW5amkdcKUDCjFZhI+cCt45BpuMmHVXJFeeidZMwrp+BnwrIRg3XgBkV0
PQ1QJ2DME4kJp4CQOh5m8zdwFgi20v7heF5HLuCNNJlsh3k6dW6V9tRQTBy4VEafJ/k+l6XAMYQL
ysUJa13HvmVeT4MfC+qX33q3vJaiMjQ+CitK7HJ5weMNLk4Ms9zqegrjDDdrPSNEP+STfK/jZs0e
hP03URpE5JRc2NAWGcSxSCz5YxdJ1sc5OUqWIDIJV5CLG32hZ1PNHB/9Q0Fxj8FSX9bcBiN8RUCp
sED2m8va2UG4qFHMagHuVeCxAysLkk/J4EsdwtTq/XieYCbYDi9vO8Ey8mXU1ZBMsmpwkpocW+ta
HqJRdOkVxEI+OT1Dlx492TgQNfuQZWGWn0j3aFTEXdN/Lhvzmz1toTtWMRwLCmpw0s17AWRaVdfQ
Hhybj3YkMcHQaNJc9T3T4KggK+a8R6PCZcz9BTxDcpt66CQFKtqAlKXWtdBioVPLb0fBm5Xtnre7
64zC7eWhWtRZm4CS09ztySkj31PrQz/bAmtEOOzvmwVc+iZR1gw44/ABKdq2HN15uHOKh8uL9htP
P9vD7d5qqKheJcApC3etXTzDr5TEtVPXRhtuG8qupLmi+7TINm43a0vaEN1m6Z3y29Dfj5bmOkXi
rlTkhargY3HbWO1LuWtUAKGj05cD9LvfG3iHs6gh+aJUn8Aqvl1rtgcFqmwAq2f7RcmaALMqQZ0R
t6ai/l7myheckGdP71SLxlbPnLA8yfQk5iERAbCF3XgfmaizJCMA2gHS3NngTs6z7jyO0kczfab1
R1n5svQ3iI/m8D0B45w2iQZzRf8BF0A6xVjnGOqc/tKnD6M+3+mSKrhN7czlsovHL9/nK+Bpr5eT
5uCLqRErUkDbN+ggewixjCvRXK4gOPHFVHVwNEmLsaA1yA2xcNaIek+XRS3a4AVmiVaOixzU0Vqa
1IBquuU6HfTjVLTR5aghguCCBmZVaL22gKj0r9lIvLz6cBlg/8BHcQ4T0xqqdHxmsIiHQWkLvIGV
O0jSH/OgtgP9mP9USjXq8N+3xMAVNnicw49aZlc5e3NLxkNsRXnrXzZo9/tvfp9z5zYeJNqwjPCK
bBmpfU05JlPsXgbZjUAbEPbZNrvWtOe17lna0V4PcYkikfmlGoPLGLuffoPBnX+ohKXyLGOhmmR9
F5vJVd6K+rlFZnAOnExr2dERa9VPj9BjV6WXBJJJ+STC2T/7NrZwbjzZ6rLWE2zBFOjospvyD3KU
u/aa5YWr6O/ywhtA7uBTVMgeY+vjIZB6YLUOiZ97ybX2DkN4oNAUxRzhJuKOP1mvdbuf4Q/yKX+o
wvmQecnRdhUYhyK34GIkcAw+A6gaVM1WtpiGUT2QsbzTxj78T77HN1DqOkUpx8KZEDsvKyFh3NT/
bZvyiT5lSKS5T7Fien7M7e+kD5P+22UjRF7Hp/cap4OD98AwMBTM8kbroQkgm4hUWPMHRXHmU2/u
Cmefc7igkJdKbxYS4JIqovkzmXM3a8Le+mCPELkeBSFI5AVceKDOnNgZSyWO8V1Sfa4tQVWKuewl
a7jYEPdlPVRsB+kRq0Lk0QDmJFU4SL1TMH51HvBcyrjHmfZiw47Ju0Hp66Sigxvz297wtQsmn/Fd
/TO5IgV20eJx4aGIzVnJSgS+QjEDY15PlS4JwrcoJvCEP6RNVtJOPwz7/xbD7IaCjbKAmK8o+SZA
gxTU6xMpnq2kmdgyqu9MCDRlJ8kzkKn/GV7/2xlu8RqX5rIaecwqlmgv1NTDVLwT7NzL38eS+UtC
oi2azeKpo6A/U/HpU/yP6ScjIqoKwjXp4+B2gpDH9svv/d3i1c90o1fb3mDFvdl0qXR0lI+SKguc
QgTChYgmyRxSyPA7kxGggEXLOTXVo2Dx2OJcsoT9E5vLCSTV2sakAGEFtylCfyQudmi9YNtXr33R
4Sf6VlygWNHGMsbsWxUJmAUb3Y11erxs0j4E6KxAhgIScZ4NdKVNaXWagjxp/DQ5N8Kyyf5n+fX7
fELZyWiWVaWGO6mZIxnkRO1aBB1R/ctm7Odq0MT0Pzv4rLJsr2o39cCZPGzSDyo6tforMPtBIO6a
MeCVq7hCzu67b73hjMltJdku7LJKVdS4FHf4zoYS8aVe1ki6sb5D0vcveOlYPD/jcffvtM4UMyU6
rkJ995jH8ZWSpWjgxvAHmYNiJf5orOG0OoK13T98z7DMhTZOv9Kx7YwasL0ezPTFWu9J+9iRl87y
7F4VnL0if+F22Jwm6NtmNhL1Wk0ODXLbVnDZVwQuz+eWC1nN6jjDZ6Pqe4wZOfPny7//mwPjvGDc
lbyQxhpK7MyG6/kDe/cxlR4MhS+Yx0ajs+DziMzhDlyz1xMTtUl4xVq5dfIg9/9xvbgb+DqiJaxJ
YY6WBk19IqJGKRbF3mwjSweDL9N9QNvsa/8qzSRvpRoGJBj0pvJd369uVX8jQp7R3f26AeIcOR9m
I59yGDJ0bvscnzQ064CVK+qRNYSk7XT17/uAsWFtCP5AxxnN1DwPgd21Tim1JktxJW4xfVCHwccL
WvB92JZ4s34bFM4BalKpSdYApZi/xcP7pPVn6MJc9uldJ9tgcD5QdHGZ5I6BV0tpBMsIAYXir7bl
GYKvHYztODZJDjMk6yjJT5UtIEvaXSa0SdvQvcSoDf9kSayBKIO14lZPD5b+qZ8DaRIV03c9bIPB
eZiWkMoweqQU8TbOHvQf2bgMesZufb1g+Eos+bT7lNgAMqM3sXnsetwRVvnnU4JGTGiEnXai8th+
SNvgcDeR3F6tYuqAwyat6QMboVWPLMtovlSeKLUuROMCqK3MujOzZbRvnK9W2Eb9ITkqOFNLvwC5
2WXXZj/2ZvuwBl4QhigOhqK4JVSrvKQrjgPHuVlQneiuk/HGsPzMEG2ifQ88I3H3BRLrDWt9Rf9e
9skqPzgUxWHR7N8+BiZbEXeQSODZs+yVmEZDcWU01G+ddcrmx044dr8bDNAG/D8MjX8QSYttaAow
aDD78XNvu8UdIxtmHMrJ4M6t+wdpp91TYgPKfSZTxQygMeHqLYNa1l3twtOl6irO6rBe3mWpfJia
IrStLKqJEZVN5ll17tNx8lYwU9Vp7VaTFV72HMFaa9z3lOioLTHBv2SvN/VyStr36xxdhti/127M
ZhFns8GdEqRBys8XxxR096yvAM/PB8tTwFHW3slfRAJ2oo/LhTCHNJg8V2GU4hzm+J5IDwKL9mPk
2Xu4kAUxHMtpWFMfk3EuqTtEIA1DH1Xm4hIbVAYGVNePlzFFvsNFr3rtTNJUiCfLoAWZNgZ6nAbz
sHr1ICpPi3yCC13GYKxKzdokumV28/mjqT30yfvL5ux3EG6cgjvxrcSsZot1EIIoV3XLz+Ut4/vu
mwA0Cj8f8tiDmf/v1TRxndnAcpcAjMKAztwE7FAEJeOaH0UFY4Hz8SNNitGViZZi9eT0kYIqmgja
EgVfR+eCCNEwPkEXWGBL13Sq3Zx8LkQMAPtH8i//5vnlF6rasjLAhviG9YMnNz+LcUKdJ8E+0rnI
YElzIWGQgaVgta8rSn/ExxX9lob10Q6XF1FLjujTcHHBaqdhjh3AZQ042Lv4kMmjf9mvRV+Hiwwd
nTOaJ1g5Y7lfjacRlPn69HwZYzdzjaFGzIOCwxhT0BzIoDUqZILYcZ+61TWbR6oj5VaawU/Obk7k
RvQI2N2tqM8qMhIs4E7mU3oDyjONwS4Y2Xfb9KujDkb0gnrqMf3cgcArZB2xlfBas7eYFpTlLYiT
M1O5QITxf6orQ5X5jRSmXdRgBltUQd0Lq1sILgytZkdbFQ3hvlpGg3Gbjzeqc0oT4QjZnuttcbi4
UyaOmegdcKoPyefl+085oObFutGisWCah6GIDkJgGR+HatUqoSENxGH9ZMuaNwxRM9wZkojyePd4
t8DcKiOxo5p4Ar8+3svMMNN5rjNf1kPpsYFvlPDGErqxj8WtFEEg7vTvGTzA0riB5A7Drp1HsE0B
UoH0pfPcV6lLEMwvb7PdBdyAcN5nd5MpVS1ASnRmLe2t3Fq+kfvp+P4yzu5TYWsN54NjbNdF2wHI
bLwObdnoqfuICbivalgERWQGl+F2N5UKETXGnqC/4YuL7aHrqJxnPpHvHfUu6wPyF/I57PucMbhA
K2FPo3wHjDEE/XmANvNjEnUBm7txfKF8zu7e2qBxDphqa63kJsl86coaXOaAaWg8IIUuH2dPDeuw
QNOlf3kVf/PRziZyLmjUxaQSUMf62uPosxJY6SU35bUKEcYm+s9onC+SplEXTceCols7ZGqp5VNV
+33qWdEI2lhFlAUQOQnnkn0npU3ZFpmfoVtr+KfSwlx+uryCoq/GRUQomVlSFWMB9SWw53tlEMwu
sn+RfxNboC9yoDmhaRjffR2WTNo6jkSxZPFykOgjncMKRZXmEQyhM/jyLxuzu15nML5EkJGC6F2O
9VpVFSM3mNi9SRfBgrFv/MYgMFbiVcwEQnjaJ8nS0wpE1oiz9Fo1buvuuJD7xXowGkFtd9+3N0ic
b2vFiDbwHEjaI2sEZ12+6tF8VEPWjPE3BSJrA8a59pKq5dTr8IOCHkfj1AvHcvcumVsAzpfXpTKk
eYI1kDBfPBsp09IrXqTcNe8mn405j6IOWOECcr5XyBkELSr2qT6NIRuATwLrQXrSTkxBV7SAu+fU
eQH5hg8QjjVGX8LR1863YsnN9AfFuqpNy/sLHzdlFSxJFgif+Ry31k2SnMdl5jvtUQFRjB7GbXAZ
YicmQA5AQR4LEg3g/WbbbJMpWLOuz1R7hD46AbO9Hd/ORJTA2lmtH88/0CJB4szg75RGkVhzlSxQ
8uxBIeR4crx6inmVz4JU7U74QewBGSYIwCwFifPXplBTBcPsAjpWyDL6ZLyapH+s4qXqviRoY8cM
4OWFY7/GxYZXaNyORVKurdfZlLzUmLwlG904vhmG8DLI3rvjFQq3Vesm0UlhwKYeF72EDQpjHoVi
II5VhcQT7rufCvTvloGqrvNGrkXCw8fIS03yVJzlZX5lN5/a/JO1iLSJ9hbPwQEBsT8Mor0RVXYU
YiVLJkuQna7rCKLeEFi1nfI2ae1S4BVvodB7oUCnRwdlv/rm8pXK7Tz0BZUwBko8eab+MJzAgSLY
qTtX8tcwbJ9t9lGBV5xj6x0+FAbiFBDqzUpgBFbUPZCg8gpveiekFX37sV5D8v6e07m2NEA26MNg
WtTm4CrmrVyYAuN2gRhdgMlSw3iNvrZNQ3K4rcdW8iTWHhpmHRSW0lPbPF529l0YTTEU3QSlGVQg
X8MYZm3H5tRI3po+6HhbTPSDXkS1iC111yE0HZ5nmjbU71QOxkH9u27gELFc+WhbdzXn1hDJUbwN
q/g2GxDOlmwsl7LoAVIva3GcFqk5lCrIii6v2L4ptoZnoI7vw1+4ZGJ3sdraSO3qD0XzYnYHiwqm
m99egZghvyD4a1Y7lElCJwurZUrzTT7njpcXOUQ8qF2cEjrk6BfsPl42ayfqvQblHK6gat6XJeyS
o/4De5/VXgYyOOmGlcMaYXPq/sc628h5BCi2V0ujgFPSClJLqdvkf/OhcPypkLyAbgjPmAu9sMKx
EiAkbUobz+nqpQYbUpEeSdFbgnTlnjkoWOI2z6Qj32ivNHZKEz3GedsuYJdTtK6PzHY2fcFHYqvy
+gBEn9kGhm3nTcTL5mTu9VSRvOXkuLXbhG4arlF9ZNyUw+Ey2F5oQGCwoDsAvj6QK73GMhbH6CYN
WE4hu7S5Ho3JT4uIdLrgVN9z9y0QW9uNUYq8DrVaq9hRRfdFwfRHKY9hvsi6a5ZPM6HPl+3aubbC
03Xkx0GMD80y/oZny4NtLC22lx6ReyZ6iProHRJUoDdOT8Jb8m682KBx1mlKuZaDiTvL1NeR1T8S
pbiqNNE0sAiF/X2zhvqiTovZwCarj9b6YM+3hagctAsBsjSkvnAztvgpIGXu0spyYoRXJb2xChI4
rXmTGktw+fOIYLjAYDglCEqdJPFpJ50GJvhTNI+NPYaXYfa8G7nlX9Zw3j33tDftScL5ijqMjIdS
fLVaxKvL95dx9uPqBoj7/kYCotCqBVB63WUulO6jpnebQx9Inav6EIT0VsEMOvtFPkhsTeN8oQNv
aDaaWEEC9oj5E6kFt7v932cqDNDU1N6wQmqz1hZWlya+MZx653YUneM7xMzYoMYvAP6pp+ZmBV59
ANg3+gmtendKlN2rbuOJQpzAEr7Dn6zVIqkDgAa5csvhKBeCpdqZ+XptCufNSzeObdkCobhmmiMz
eu+XUPMIJKuEy8Zc9u13Py8b59JkHUuajsDCbOVie/2xCJmehNmDZ18PEVfFHW2/8e4zJufdFoqM
JmGfagwLNKyjAYQxD1FfO/2ZMO6PscZLRnLOXWlJbK4EgM2HQnVtI9SftSvpYXS7EjOkIJzGSQh6
m+f4a3mv3GDKxbu8n/fDkyPLqm7j1mxwaRapGKUuy7Gd27ppQww6PPeqikH7dPl2Geg3rnNG4rIr
YKqlw2Ii3iZMRqMK+8NyZ7rVZ80TDyAIrHrT0aWaVGttYClQnnL0Y2svbjMJLhT7zmI6msKSHuYb
tlKayUOd6TqumJ9YR4Hulacy0qgbP5phjpS5Jdh9u1Zt8LjNlzipPVQm8FB1C2ilekrbPw36JDhK
RDDcvkNNL2v1Cid8aak31HHQWWNfz6kjWD72vd94vqVaKGiwOybfL6Tpa9XMC+5jahRHGNc/DGF7
FCsX7VoDTnwwaRsg4+VHUYzU0aayxKJNpd/P1xk9ZrkgZ7179m4guD2UJG2ZTgxCgQrqrCi+XjR3
beegO1pUkdyN8FAMVGwoBylwOu5epDUKIT0eAZaeuWNO3V5YBRJBMGs3Vy+QUQylpLOrF6qCKZTu
8pve7YLBh4y83/yBGvL+8p1tYvfpLeC6LLpTOchB5LVrmBm0S2+VMnXrWvCd2Hd443HgesR7xkIJ
iC+HTwQEB4WJRNiE/gXqmlWsBt1sm166GKlrgeoQ9EN9/dTYVid4E+wu6gaa27r9ulhLyUKFHd+n
1X0mSsGKTOP2rJTpZl0P+P3VvoN6tqfkH5yagIig8aD76JoiKrHdXbWxhzsnZ9wya0wes8coJvSd
yiulG9KLXlIiFM7bFxbwTBlWjdRwlRh1Y+oKZ+L2w/jGFs7hs8qOndZm2/eRtRUqPqvlGrfq15+N
s6Kq4K5RqJNBNhUhSeFT2UU1N/JikgRDDQ/zGI72rSkSUNndURsILiDllTpaa58nvpXo7pz57aJ4
g+rP4zvBmb4PBAlTG4oZTIXh9daVMJvW1GWZ+G1g3Y04AatwvUrvbB997R55MMMyRDlK8B4QgXLf
Cx1O5WqjXcuvnDsyufV4yPJPFREM5O5/prNpXFSSFySUBwoUiihbTM+5/jUxBQFp/+nunEG4D2Wt
TdGmM0A6aA+vPjiej83hJ9NlFQmZoliQeRP/NmjcDawzqlrOEqARMPmCFmD6hp3lKYwm6k/4pHdj
3hmOZw2ucdsbZfCH+eZ6sIf3qSnwA9Hvcxm+AWIjsobcIpgabmb71pAOAu8WuMCPr7c5mNpFMtqO
uYDholngino4H8roa9G5bAaz8xbqSe9lgd/tWaWgmgHVczA7Oxbnd5ZBHLseq8SXJhJ0i/No5f37
y4bt2bWF4LxuqnqbTnGd+GtqPOda+jiXaFBoR9H67fnbFofzN8eJrXLCaAWaRdmwrOISSPaAl0wO
q6B5Ek4KsDOOd2884B2kLHExgkzk62C0oH/FmJICr98MwpRWSFu39DJvkULlxEL5chCF8t2KzRaS
C0UJ0bPKyQGpIPoxKczCdmMf9D9MCQ6SN49UdkWdQLvphC0o5yHqUCCN3iG6p0fzRL3V7a+yY3oo
Q9GK7vvJeUE5P7H6mECCFkDqXAYNo93omwepJy+X3XGnTRFZYAUtipgClTXrxwG92WeVMkFlXMc+
k09LILlgK2ldzJX8w1SXWGekTTzrKOI03t9nZ1D29w2obQx6b7HolBrBrDxJopkv0e9z3mgm5bCM
Kn5fr6JEetDyZ8Gq7bv72QDO92YwdpVgw8EBBcE+aOj57U0ZMS5Itr0kIuyd2veGMx7ndpK15Ehe
Ay/vHiS5d9Xmg0VEqt57j0LIHqGRwEbxweGTsmUuDWBIweXIypeuvdZ7yDv5Ocm0mxRdcaU/kWq4
X0pVfs6SFW8UW+1RpBCs7G7cgjeaEGlDh98bmRgILaZ5mrEk0OhrIeOrLT3nycGQf3Ujkrlny/Ym
am3KEpyf1PYKuTGCcrlug8rTvC/mx6INxiKDAr2owrzrk4aBk8UCnz8kzl77vDbN3dAYWLAY0ph1
8nnNg8tLx3zujTEm5pmgroOMEv/YLlKTLFSCMaPUu3SJcD30Jjyysugyzn7g3QBxoYl0TZJOBHd2
4071GPdUDJ2vW/mo/Ch7yId89dWHy5i7i2ebjFBJYSPr3BNLR26wzNoZi1ffdtl7W8QBvff7Ktp0
HE2FmBl6XF5/HMuoSQlut8RPNFkOZ11tDrUsrQLn3tvFqmpB7FWVNZTeuDN5Aa11Kvcsfd++S7pP
knrqhPcm9p/yXrDB4PPdprZqkyMjYS8d1pDlUC3H7y2XtTIw8sKpBknjfzOLz3xnE+1IjTKzL1H5
NPYIDEt+V2W6/+99YGsZt4FiMJCjZo3VM2IQMeZrqKyyexliLx5sITg3WEY9NWcVEAM4/ez0APla
Sb9b1GuSf72MtO9wv1yBp7YhtIjJWsLhyKz5yBKEbStST96LB1tjuOBmq+gyb9hnkc3GpZO/gj04
X1O0oJmCZRMZw52Ga27/r8zWxSeqoetbENl2943GZKkUQ0YNnrNkztbMHBckRdsqyLJbJQPn7fHy
99hNRKgbDM4GLY2L1mDtYPI7plcDlYBA/rjcs/bkNhy+iMZPdz8OOnFkB2P00K3h3k+YplnnXkIM
neBp1hTGOqZewPaxCALn3pmuohlHN2RIrCAF+zqwoThtZLUKszCoeMhP/YHNu4hz/rtnwgaHHw4d
OqteCwc4etR+Tg7LJ+Kz+3/8aH+N3SJATwYRvN93neJsmcat4FSOeRJXuIZ0FnEHBVPC/ammok20
69o6y7HIGOjHk/D1+kmrlKvGhJyv4RxH812VfP8bv8MNG4e2KmNWiANI68rGOBcz4yuG+swTa3wd
3UVxrRty252WQyt4Ge5atAHkTu9BNVrSsS5LBxSL3ZfVnv8iGmjIrkGWERNXb3oQFy0bIJ9QoLYQ
v8RxWIu09/YM0FTccTCPoetvZEeLJUkmx6xwivbpdW9mAaTe/MtfRQShvv7qqUEbFQlxySPdUU1O
mhle/v293b81gTtnMrkwasz/INiYt1Z1IPatUz/MqeCM2dshWxRm5eaV1SyNotcz+vFsrSrfkzH7
lNtp/JSbzT+XzREBcfFZkqwOytcAyrvMq/OrKr0zps+XMXbTdVtr2JpurMm1ZkhQtZI882YI2MUm
j9bb+lr281AsMLp7HGzRuG0Z9zGofRV8IT0yT+D6j6bxYF4bEeD85QqKD6qIb0doILcxq0Ses5S1
T0qH7DY7tND5GS2PIplR+9JRKCy2+9Eg9sj2EOus5U6GbihJbS5oCpVNJHGr/KZoUfEmyt9spTMM
fzB0hW3K3QyYHBNnXfeF5t7fOMYGgT8INCseVnDJeEyxSLnWDnmk39kuk3j/Kz0VMJlpEAeW8UJG
vwrnGGSV1XGs4BgQqY4jJmjfvOhuelsfWWejMMnFIgF/nd/CcU6BnBqki1iwkw7gYWJtH+PB+dws
wU+pjtiTBM2H+56/MZDzizgjTkccIM5f16+sV6CMerj7oxZJUXtn3Qsz45dNRI/C641dUbyYoTOH
S/cp68LkdvVBdxA6qIAfGbWEeFF3o/svCx2+FCmbSpuSFIBNe9N1D9p4vOyR+zvr/10EBc/XBjmq
4VSUfTOmRWjGhTcafpkK+nr3w8XGCrasm3iY5lCDtRSg9CGeQihf5E/6+z5gObsiElEpMK/+vRti
0OQ1mEKXykoLLFksv1dssPlRt50CiCKjYV0YCEUOwR0noOWfskHBBaL6AMompXbZ6G98lCF2FzkQ
npD8WuD0oi/GnS1VnuhJapeSV4C+QaNH6IO7iWiU/jc7C8cGOkWhqcj3D6yOarc0R4BX31HwxrFK
Z+6pd+nnP6t17n+zMxxnFCjlykLtAOeMTVAXL4l+P85dmGfBKkoJ7e+oMxQXFPNVbtSsBFStjZVL
qAYRreX58q76jcOfQbhQmHRJuc4l4rz22CMzyEbsrIA8/zgefdH7TLR4XBRs5QnagQysnT9ZkOlY
i9Aks4fJMXdYBUfkvvf9MsziAmA/yLpSx1g9I5GCdkULRuH2g/U313LtjMIdk22xSC16Y3AbdF4g
5xmjh0Xwgfb37RmBi3vy2GldMjCHS1118ZojdKXCHHM7PnIoIRMfERVJRFuKzwtK2bK0Mjv7x8Ht
faN2mV4HAe+enAT10fDkg2h0UAjJhcIurY1c6WHlWEA991rHi2118XzDM34FPyxT6xV1Y4ochAuI
2lArs6QDcqqfx9EbsxdJJM8k2l0WFy1qGtfovwRGca2EjDI4iabwh8aZlwh3lyBe8I9eaTaStGrw
2ToNFY2j+e/ZjNgl7eyJXKjQenNyqARjhqF0UwMNWyLKmt262RaCCxAgrHQyYwEE5ufrqzZg3r5e
VV/mB/1uxQg9qqyRqPmC/dtvT+FfZvG6pmuxVHJnMLMUqI5lh7R33NkkbmmAoA+CDPl/jIK8lEGl
z2qcZTj217mFh9/OtPFn5aMyfiTxQRA9WHS4ZBwXPZJuUluZObn67uf7Lovy68lntX6xzCnz5jdg
7OFjQ9/HRLnk9X1maDMH4kE5vl4p3ZkaysbtWrqNHZ9qWTTavLt7MSOJOWBQQmIC5jWWLNPJztIM
WPGnpb5apNLVbMERsmuPoSORyNqa3sxjJuuSTfmCC0wy6pW3Ktlts2Rf1Sl51oa1dy9/qt2zcQPG
hYoVSs7GyO5nKfpte7BUDJCzJLErx35GBR0Z+4t3NoxbvISSsepjYNkGuumkwutsX//3jG4IFxuD
uHCR1KNmjDNWb7b1a7W6Uqb+YZwFLJG7MW8DwgWMzKyTtSgBsijvpiwyRVzIAhfgO35Am2TMIAZA
Jx0y/+hPVYnxNQYDHibiumVtfYwxLVTgCbt95TqaBsCgqKNxnxcOqrtZL1KK4mkP7poTew1n0WxA
/O5P3m17Fm7BuBuMrafTVDoAw8ykE6kaiUhq9tFSLNe0E5Vrdw/ELRoXIiYCvvkldWJPXw4/2Zts
P3dcBf1IGO7Kw7+6WGwBuQedZRippknQlDQ/6T+6ssFZ6o4n/W4O/oRDVLSa3D3GyacOHONYzUrq
/bh/GBRQVSjvqia8HC32/H5rFnd5kSu9RaMY1tEuF5e0X5xSEPuEX4pZunkJqyDylDoTCFIXsC+V
BGif/6APf/qh2JfnD4+tRVxM6iRnnWiBlbPm0I4Yr5fj0T4C/xAqK7EnSpDshcAtHBed0rJcjcqG
X2T2bQwq1DSUEkEtZSeiqxilRrcR415Aie31CtoQrJKqTEG2c1wgNmv5HU0DAhbNwuyO8VQJZil2
XOIVHOfpg5FX6HJf8ZVMKdI6dF7Ok3fZ63YW7RUE592aSud40WERsZFe/5il0ag+XobYC36vMDjP
RjlMTgc2QFuAUI6iD6K/UqLqlmBqSNQwtWuOhsEDXDkVHWQIrz9Q3Et54XQYax2Wu3m8b5qvq0j3
kJ0/nFfDA84Q3IrZZhyTtgcEkydhlUIDnMLyQfRk2/32Gxhu0RqZmknMLOmco54+xZogLyb6fS4Y
sItJtTJXrtMpAhte2KuNL/jwIgwuAFjrVEEUS8al5KldXPYCjImb3EBu7l07IvHceH/AjiwC5cIA
svXxOFEYtt5Vx/F9/W48oJifeRW4BMEGmnvDl/KLwNCdSPfKJ7g7y9JW1lxoMPRni3QKlbn8Borl
aCWpnkS5boGBPPteZhCrywe2ZaEvFd9LInarvSfb1hqeBlS3STtaBVyvOCaH0Vc9VtdprobCKyFh
BJOQvtdFwxoiq7jQak4qNaQSoNJ0lSUnKqKB35H7sV5ZxYWGadKWObbxjdC1xjp+8ncFdC8i84dc
JHvAS6ZHvuH0qFxhRlPgHzozfnPyWspQGo0DbKZtq3soTlzZ1zocEn0ad6Ik7d45D0vBAcMum6BT
5ZZSzXoF7dnooGOa5So7dhd/RJsqyyy1L4tI+3g/5p7huIVdMMMzDRJ6zpT2wzR7efsh+Ytpv1cW
ceuH4U+FUgqLar3x9OFuzHJ/KgSHOwsMbwP72Q4u4o5FP4EhbYKD5INfOg/JejspoTw/6t2V8hdj
kq8s4sLv0hdgx85g0Wo/qUnqKl3haZDAEwQmtvaXbOIiMMlrTU5NwGiPzOeHqMYS+uYjWr8D+QBG
hPzLZUT2f18C5KKvoxK8oQYA9n0VFMpDoXT+kHzRM8HxtX+p2Dg5F3Jluc4SA20nHpt7qCF9N2Im
ZfX62zIUTawLbOJfjOtUkooiswjPK12qvTebyU2Ll1oJLq+daOP+sHkTJogkFbXSMKBoCdgjcS5d
5XYGmTkLup3hXcbbD7m/HP7Hv7OBWw2jbPoO32qYnqbxJc0FOQnR73OBYcDRn5kz+32UU/pcu84c
US+vyA1+9FttbCBlE9tTCTdAP9UtAnho+3GK0Rfm3qsoQyX8QFyImOxuHogGi2RyYC+a+aA2bnbd
LShsg1X6ICKjFa0gFyW0hKqSPMMhavWUzKdijS57gCB0/zgzN6tXNQVBPg72TPHkdsW7aXqxZv8y
xl4hYBvqFC4kjDSzM5V9IrZTyT8lVq137cfyGLtMElN0GROtGRcYjIyUpj0ALi0aaJApEH/Sekt0
CRPEBD6hkxit1Cc1UPrVQBHHCosC+npQJS8UKlhAwUfixw1m2xrbdYQTxP2Tpbp5+WDJh8vfaPdd
ew6mKndjIKmVNSkFhEw1rJb9bJvfl1UJKDrktURUYRMZxMUFfYDeT6UCzUg+m821M38y5neXDRLt
VF73WbPjKZkqfJ/hNGeuGrSRFKBZEBqcAZTHvokGJETuwAWGuikoSFqxkewFU1YmBFna4VaPw7Rv
BEFbaBm3nSpnXM2GRe0x1MISfMQg4dBdxdNwRKTRJFhI0bfidxO0tVtQYiAp3x1nequR4/QXqett
fPg/0q6rOW6lV/4iVjGHV4ZN0ipLlv3C8nFgzpm//vbY3/HSI5o4V35W1bYwg+kBMUCDr3wKlLhE
YRwg1Dq28VlqjxMmXJGKV3/4rPl13fGFsJnUYzzeALcb0FjKimcEzGSNXTbsUwd3iw9qYIff9AfC
E5k3v42ITJR4IvsrocwDf19wLLTN8zb24YnKo3yKDspV+U85uaNjQolIPFSlR312rx/mX4D8M3ne
9IKWhfjYqDDxrNGgSxufav2MxD7kA96hgYXNu4BxuWZLTcQpS2CdPrpJdRQCvDAT5LTughcIjpya
KNGMqAdE016PnWwP9VPRh/b2Nq3fGhcQjpNCow7CUsaixeFnQbyXqHdj6vfZ3xdeEFe62lYajKhy
3671YQdFtN3fmcBxkDKrGqRKYEKXxmDtc5FT07QpI7hwJM/j1BwrINT1cY6eSpkoL/pDqHDZBe5z
JZurObIaAEBKQSwdE/Nkg9P0sbDs5Dq+maFwTKXZqMPCsakvWaM0dUCMxI/D7FUIHkV0M0ReSOoQ
UH7MEUEoZn5mMuOCF7V3rS+qV51Nl7H37dCBDtigC7qEYK3jQDahmolaLOjXvFEljrRKSxvLxJp6
0m54SDwhsOsPUmD/7MfNdQfKGFSrE7PlDektQLllLds0izIDoOq+PUanZM8icnr31sP/BQ63pukg
FHljoCtgODFto8op0GE3n3QkZKnU8rpzXrD4vBvuqU7PTdgUH7Ob/pZNmsIYrXsMW/eYAJbycfs4
k3gctc5BVZaxCDzWmT4+NXv/LnOGj8o9VKXxddOYBH+sRxYLAzmiNdQghYwsFhN1SeZ9f80GtiZO
Bu2rXeHSw/lW2WQBx1Gu1kHRROphX4EsenoeqIwf87ENH+STbpbQ+kHLNIIy8RzU1z4IpHtOMLYh
3QVG7W7v1roxGpspp0MqgxcZgQKu1fk+wMTqJlACu6fegtY66nGOLwgc+TbJUERm4jP3Y4KGGGdr
jxB8k0lHp0zhSLgQq1hKUuxLln5ogs/W/38GGBKx0DeSMDlB1FHo8ftV2AdCGQ0RlmrUzOumrc5j
ILtKSjXbrdLtAoaZubhxramuc11knVZjZ0+JN9WY5h4SxQp/ODMXY7hLN7emocsTtu97+WTs4l15
hbsdU3cwtMihPjr/wOUXNM4H/FLK+5YtnfoJupbGK5tq1R/kFuUstv+jkj9wx5gIjdiPvj1HF1DO
H+omkUrUcwI0/2rED1a306bOVkl+ZfSyhcPdGZD4i5QphXHlD52Z0JkPEVS9jL3J8tZUqEGhcTeH
PI9l2QmwSrkdfrTJlAdlP7jsEqbLqFaPlKaZUC9EJRVGbPzui2lWFHiRQotpgcLV6M5QiUzbqq9f
fp/PUNZDUjYYP8DUR0/onLbT8iaJ3xX9aej8xkcMNFz5YkTI3Xbt4Au4j4p9Lp0iSq98dZEwoFzC
gB8VHabcUQoqIS2zGuUJUeLbmaDY+buC8AUCd3xMP9C6ZAKCUZ21+FGiGhrWr+wFAHdUekWS2rgF
AOu90nbNHofmab7vPQVVjoY7P25fOqsncwHHnxi/0P0ICjaOnHsmZhfU4sdE9wJyPMfqTbrA4dwX
akxCgSZS3ymledeitqIa9I9p/pj1kNSScxe9n+5fWcbnBOouLauhBeIwN1422+ZU7BLo3ynWwzbQ
+rV6sY3PClRjBT3annldqezq4LkQa0gBZOdInR+iId5DbfRezOI7QaU6U4hV5eejFnpajkzc2ZHr
60Y8phifNrenWDHsAgWQIuErqxSxsJO7dfUmbMQyxYoWQ2c3Ieo3v6cpRarEEVbY3xd3blHJtTYM
MKn90r+yJqzCSfapYce1nR1xBs6KYk/77R2kMDnakAy5lyFe7bOmdyu7k1tCwWv9il+sHMcaSiS1
ozICoN9JSLjFbhdDanJGwq3cd3bwYdscEo7jEC2I8YaWYaMab/LYi4aW2cPdtMP7wpX19T1tbBCP
+cW6Cschc4rIS+1gnfk8OT/75rLBLiGlyapawnNDRUzM0d5c8wtAjkziEfNk/IbtlzdCShMNqkii
2/MpuPPt2MPsOIdYUAKQ/25T5VE3a2ZhfPyZ92Mt95YTHKGO4UU7KrIg/JGvnmh9aGNYzB87+T4I
HtLh+Jf2sMhmccjUEXMl0wkOUrtthAVM0R9leHkNPS+2Zf7NTJ0AyiSOO6CNIEE3EyYJV5GBmgIV
Q0ENT7xNjujAGZmEv0dVeRJ0xX+8yZZf5z6rhtS00Z0Mfx/oX4NxJnyDQuG4o9I7oVHZ0fan85TY
pvSB3q7VQPPi7ypHH71UFU0vMn84sZiATTbKoS7xU86Q+kKgDOLII7ck9NwwMDM4dygnaPy90BFP
AuuJ9IVFHGUUXTtbggaQyptfRYcJaloPeCHwtH39mTV+Q0qFuqapVeRYI9GyqskqOH3a/RhkaR7N
3K5ee4+lQgy3//h3h4wfBxOkiThaqQDPOPc/1Fb7Q+KEL7rN+kYtVyYC+LUTho5eyF6ZKnSp+Lkf
dVGLrWYE+PYJ6xeI5KZ20M3E7UxhsL8veMOEdNMUmFhCEZODZ8ipSLO3vWpr3re0gjtOg6W0Ir5O
IRFWSIdufpq6/CkdOncbhW01f4EsUbgDVYrR3KoS1ipsT62S2nH5KOhXYnev5sdivNXD97xxLAG5
Q9VNUZ4GBQDHOvYS+d4qoXkTER5OrR13qKZJyGdxBIhRxTfQ8fLiTrvVIm23vXgUDHeO9AhNgAbi
eafX9SvWnlxWiR1ZVM5gNVNxWTOTb1ZvowDzfnq4AmT6IabpJV62t2a72w2ucMLs2bNypxF+sW0a
poj/7t+60ihJmDPThg86AvcCX/IBVVHF9vrPzvemtk73tUqUWtgl4+cN/zygbySMVGfKbZWaE7Z9
YCGk8LtBqGGIkkQGlqY9pBW+6snxwGuh0XKXOEpIitgIhQAIPgZ8n348t6AnoBhs41NxTBEcUQ2H
1B6xvy84CHm/Ep022KMEbQGtdSfA+xRKAI0RwNYecQSRGf0YmhWsktClboxXVn2FZ3knyl63z9Lq
68Ny+ThiEJvGEFMGVIQInVnBlnGD2XSsD4Ue+0FZxREEJNfUEhVvrM9GLxxxhgBEWu6EMrxTgsDb
tozyPI4lylpHKS7zPGWsrkK9uMox3mQbYvU7Z7F4fM6qSjRWfARXQHq2fRVuVS/ydDdQPRGvDbSY
xWpuxoIYiYlJeJgyzyuJadDKHtoBbicc/DPLoCfP4h0awH6WQs5QiH/XIl4AWUiz8HU03gbyhAEf
jpIVtx0qkAxfJNh8fZ8uEBxDNEYtt4OMlhcz/iD7nywqobV+XC+/z/FDmM5p2FeI9Ib8pTKcvMRd
QYnWUTZwlKAkmGlgpsBIetMtp+LcQKpq29coCI4QoBydjVkMiBjzeczHtHze/n3StzgiGEwJA3Ii
bHXH2pzZpJDQ1d3mY+spJ1a6Sc4lZ3fZW4q7bAxHBqZlTq2CmQBO+8qGAcRu4cyBjSlHXnxPddWv
E88FiyMDq+lDPWSfYpH1wa9umiR3Tcu3pSp7x9fY4oTyhStMY34o0FvsJMFoz8O1Jt2HVJBAuILB
BQlQ+ZL92sKJaWfoEE2tHVHORpwZgzv2Q9f4rYYBw47WP1bJsa4Ne6S2hLKCO/d1gPLxqAcGxjna
Wf84Nu8iFkOFNJ0FgWFe9Eqf88rE+yxyXpKAWo9uLq6sMqEapNeX6hcKn+Vtpz7DvFWgzGps42ya
o+4oLVEpvr5WFxBux7MiSDWduW9f3w/mZ7klPt3YUXt7FC+/z+13mGtjNrF8ViAe1OpRSQu7756r
/qxKX33xn22mWQ8/L2DcxstiU0ARGmCWfpTLm6phw2hKWzd3Sfd1G+oPpHbBYgu7uL8aDIubWwPf
i+F19MI4DclcCEXYw645ZpgcRfVvrvPMBY95ywKvmzNjaJD4gZigdogRR00xOo10pzReCMsol2D/
yQJpkLPQ1zRYNks2npl6W3Ilm3XDjqcu8Kx9sUv3lJzk6kODhenI/ztSvLzBNOZ9pZcAjZrEy62H
qkSVVuJ1Q2az78qw+zqJ/mMVUwWjlLHcVVHVlZS1I/vsn87q7DXy9+3VpA4xdz1MVTTnIsv5y+l3
bbq2KgXp/k/bGH+ItH8tHp/DrZRQQAcpQLrTvIsO0Um5qa4Vh40Gp/LFxBHj87fQ+Zdkn5FSraY7
IXTxueJ0xXPIvpOrD9t2EXujctwhDmVkZTOwREhPQ4DCaakJMX8Isy8rxzFGl45zJweAMBM7vTb3
A3re8IBhymjmUyB0/R6Va3nh53zmdkL7Zdey/Lc2lF4wOZZfQKa1ek+swF6iMVIWA7v5j/1QSzAC
LA5Za/RVgfokybWC4/bmMMd9Q+wLCG5zeuj8VIKJDxTW6IvPBej8sOQfdZev79ACh9+hxLfMiOFU
0omp4xRn6SZSnOjYe+UDitX3f2cWR+sBFNeyLohQsYJq5Gpfo3+ZvWRRCfxV115YxbF5YAioF1Bg
lTg7ovX1P/S2sfV/uz8qZmthkoqo8IXVcuaXk6FqOKhftNvyWGLwZrIXRtu6V5ATproqV2lO/oXG
B6e9WeTo/AeaVdyaePyozrpy2N6ZVeZZQHCRStsHQ1WJOgzyP7dTZOtVaZfjfmyvA5/IBa9f7gss
zrkLLVKHni0eOpn+1YIIWpeNWSqOqF7av6eK21oAcl5exZElWLh0Maz71u8PWn6j68TTIrVFnGer
g9b4Uc0gMO9NqfY+ilwr5fP2JpErxzm2KnZ5iQp7fEHsmLxejo+v9lBesYFYqReeqE+91ahosW5c
rBLj6s4FE3BZcO7NU5U9DPH1VFNi1KRZzDkXMdE8Dq2oz8AZTr3L8rUYzKw9DDvjxAYmWxhqQjD4
eop4YRkXmEDaopaSBu4uf5JRcoEkMVOvhMpzaoefB7fAq6LvbW8e5SFcrNJ2gppoESCzUUAnZ2UP
amP3VLRCoPDyY6ikC8vQYH7YfQ4LyQnH5zl4X4b9sny85lgvykk9jUBRhF15ZNG5iAE7H5JrE1pn
tuaEJ+NIjnUiOJcXQKnGrkjKinmJIzqyA3VTqEti4Bgr7kD30fZurUd9CxM5zhhRWyRX7ECn10Xm
jpAsRqlA7MwZ1Fvjk9a623jUvnH8UWZFpPki4GS5wJsIchDyk19+2Ab5w3X/6yIx2X+xOGiJOqti
EsIHMXjkNTiwGcPCS+tNbuaKV++77C9gHHuMZWGlLXMSeV8flUO2l6BO3O4NIlSiVo4jj07si05I
AZNJJ727TfWrTiUuR4IHTY4tYrEc5ixlR1f62OSumEDRIHFDlah1WA9bLgvGMYQ6FIIv97DEwuWR
5ZmtqcQt9QemxThhEUOFzTc6dzF+Xg9qpKDkaofpaOhxiTzfnWvMiXKKY+FilMH7bvsLJLd4StHF
peQDUj+ztmU2o1zJ7FaEavoEop0OmkCc3XWPuCBy6zjKytwZLM8mx49JekizY949bJ+k9a36BcF/
E5opGnzh33hiVO7D+MNE6UFQv8+FY2Nd9JKYwgRB/6cLv2Qm5QjEGvFff3It6QEUN5ERSG3MVRe/
q07qspaL4Ii2UVbNo3xD24W3vWx/IKDLunGsqrZpgRp82BUe2edGcFLd1mMCKKxwo7O30ahFZH9f
sF1ojnU7Gszz9KsQNUpVQpUlU+eJH6koh0jwaTn8YGAdY5A1O4XQfbV7B6KYuJViR3natonaN45U
jVr144a9uljIvKovtYLie6oanlo3jlH7Lh8QZAIjanZ6+pDGBM+RXsBRwthgKKTUAYB1F+EmRyfB
aKdXSH65OZn8Wifvi8txbCCg5roOZ4AZwbMWejIcPrL2cUDcEcTG8EU7Se8nKppwEBLJkd1+DaRv
AVULQq2bxrECKgnLSa1xaOVP/qcf7oa8oYjxoZByfG/A+mvhNO4zTQcHqdEMNEv8LmW7IniQZyJ/
TVrE8QHGXem1kOD8hHgM/c5CyRDC0LHhjh5r+3rXCwxUif53/WkcIxRW1LSQRgUjZN/UJLMNSlrn
D2HjBYG5yYJz+i6aKnmEG8ihucuqnVR8UUXRq1NMLISAi3mbDoepOgbUDCSKiTSOGITUbKSaMWsU
OtGLinkoaBL0mnyHprNdsQtuqXIKcu84mpikoCgHJr6Jlr1ustk8rhgXSJghi93v/4P4JnPvt0mX
y9pytFFqeStM7KWzhaQjk1UwMtv6PO1+dCQW7jbRkuZxvKGMcpl1BRZ03LFa6GI/G7b6yNoppoN+
M5bEZUXwhy7+7jiZhK7VgOVK51D0Omm25bm6ichvbQqGoxAtFf1cZ1ZNGPfVRU5dJLaeE7YQFwg/
RjNTjSlOdcTLXftQR75tiu+r4LicZJ0jjtiK28HqYUeLMedHpoXuXyOmZM7e7jFumLqy2PJv+J7O
MYdYoyGkQwWjk1YQNZDuU9Pz9V1VjDtF+WAOr/jsJdsuqWXkuESLhbwVWbFSPOZPcxPvoQFKeDnl
Dhxr+DHmq/uM4/UZTX3hVF7FXfctJEf3UTgcVwhirOEjDTjWmH+HIMVjFIVXZpgQkT+1YhxDxDW+
nGcZMH2sPWEw0E041s42L6xagsGghs6Ewt+oeJuNNsyCqCJ2KSI7MG9N85gXu22M1ZBlgcHtCouS
c7kERlcrdlfsFajyytUZbxrbOOtpsAUQty165wuKNgMIgges/4LxN7Tqgz1qjb/oOzwAPFNy9esX
1QKT26NMrKw2rBVUWnwfMDWb5c5v5xshsQfLTm8Ub7iiDu+qVywQOSaP81SyBKRXHHk+Z8MxUQmp
XMqkH8+vi0s/GvJAbVUsY+WhVk1Dayw0HNzIiTN84rJ3QmoRCYt+RCELwFgeOuhaATAdPuBFt9df
/84xflyOC4AsT0O1HwGA4kw83rFp8ZWTOdKDluASZCOfQo+SwyBO1o9VXmCGkxUZmCcIZ5wOk7wf
yy+DRBxeat3Y3xcQVha2USrC93KtsRM5tBPR3V455r1v7omLr/3oX1gihJYgtC0QSnl2g9Qbo6My
PSTdzaB+0cbDNtj6iql4hNRMHSORuUtwhjzzgJcH1IAabhN9FaT7hBSnkdjpeGvRBYRbM9kwpsAK
cdOWqeMa9uQ1GN8SeAGGeaJ3SjgXR6QPDqzuNNpRLSXr+3XBZguwWE2jG+SxYQ9fuTLd5QWkNbSW
4MB1rr1AcFxbq+LUJTNilWGQ3TGtbJ/J91a7pKYSYdRucWQrj0GiWCOQpMfJSW7YUO5sn35AzQKT
j2eletWVPBOhGAXKsW2oD/WQJ1jBMFDtWj3kfoXH/vcR4GUROYbVdUTKoQLTLAy0Dg6szwjz6Erv
Z/Nx6rQftx1/tQ0ICrP/ej7/zBGNaVM1LLfceP4909OqRtt386viFakraK5BE8XInZGIAglf4Z89
JEmY4xIi3E7Q7KQBA5v9axSp2nhjIcxjn9YbZ45/6sgwAL2MWMI5Unf67ETYtFS7NYYrLZ3sIdxX
1rdMvu5NrzOIlSVOnMlRimkEao/QB3F16yTT3aRS1TTsB7ZM4+hEyJvJx9g11tHKHiCyfdO6Yeyw
Gc6xjSTajRASB48yiR2RBYlkQSwOqYF7RYmv5+S1pvT+qN/nGCQshnCsfCxZr+8T/eDP/2x7A3GE
TY43uiDWiqAEAet55Ia9gzFknkgJIKx/7i5OFEcUZlFYxmjACulRezRZ+/RePcLbWEU83WJJwnGM
MQfDOEAuj71EsVcITIp1/J22x6XyH8qqiBW0uG/rsLbEPGa2ieoVvnmbUsXsNuLgUBZZ3Je12SX9
nEwAqd3MdNjsu/4g3o6TjWljNq1gxHZ94xxZjEIWXl20eYHvJ3iFL7S3k2XdqErr+W3idrXqdTP1
Hko4Od8kqOjDLM4SrOumT0P1Wg9EKEP9Pvv7whzdb2R0SOD3pyyw8+YqVp+2TxEFwLGAPlfoK7HA
O5J/HvvYFqIv2wDUhnA0oCTRnMbs9c6Id7K0q/RnTI7vtBlVnttAxC3ET7dNeg3DyFssVTvuxGIf
Gk+z/LERn7dRSH/mCMFo2yxtVbYje3Ov7eaDeqzcn+pC0Y4qyKB2h6ODDNJWvjBh8UTpqQ+ga+zf
b5uzTgGmopqaLiomX1nZKtUkYxQbrBGP+OK1xX43p5+3MVY3BkPioZQFCRmZV9oZQyjIlKyRtg08
udgH4XOo31GT1QkQ/ltTqYSyHH/UtpUv5V0GST9FPo0VNTtv1ZsvtvBfmBgEXdRljhpHaXysq9du
9CJpdnXNk6ihcqtbv0DiiEwU1FgdKiDN0nUKHzMJZlmPFRcAXEgzxKFVFgprXoMeILvXyqvekT6x
d0cWdMsP0558BqCMYn9f0FmoFFOemMCcEevrJ5YZRwkVykcesiMbuxWi/CcgeIE0lKO4eUqrMcR8
Uog8mveQJMRrJFNLSJzUTjroSzFrW4qN1l88FsvL8V5c1CHmiQI1DZ972Y3E/WclKmx/QFhn2dNY
e1qz6+Kn7bNGLTAXFIUhqtnFDqhhVN+lRf3YR52zDbF+0jQcZE00Rajr/b6HqRmm4ayBABNMlpgV
XOJa7KXF15CUHmVU+uYuV/EJr6MB37RUDqkvJ4zbQfEH8kcTIgc2Wjt4Hq8lO3YxX/404DXexNiq
6UqjXh3Wl/GCzJG80qZVnrKeDh9VEoKhIScruNvLuH6RLKzjuD0UxGKYBjQB5NeDp7gobGcfh8mR
jQRJcd9Tx2A1VX/B419iowLeiBla7LyzZEV0CqAA+l9qxIjF459jfdNIxy5n3Q2lCpljS1XOotpS
clSrN9fCHI4fpVhBvwgTwAp0zG+ZGsxvLq4F0ScqQigYjiW72kJSkal3TDmmGHwyVJvufWH/6oaf
88+vVj6WVR6zBUNIYSCkEI+6/VN8lu6loHaHY8MolzC5ZcShGozirsZDiu0b2XHbt6lF47hvSiPB
LJiGS4KaztnaaWbgSOLrNoi0TkS/DqnG0YPflWg2YKpM4y3Syz+rzdtDpTnjfXBk98l0mO/UwKaE
5dnB3Noujhy0PjPSiuko9DsTV1h/6Hb/pYBvdaM0hEsyUxjFrNffeRaDxvIKz59M2+9uzF8GqrR9
dZMWv8/wF3cxXu1UtTMxR3a2Rs/o9kHaO5XyfXuTKBDO2zo5yXOfDauNewioVElylsz52sgFgt3Y
Xr/Zk4UxnMdBca+YkxiL5deZJ/YPQ6nZAmYAYnhyUbp/ZxPnd0I5WJEqwaZc/VINnmmmtkoVuq2/
nSwM4pxMyQ0fI8nZwjWedctSef6xvGoqF7KiMwK0ck92Ca0fqAUmdyNBerPtGhGLqFbts2okbj0q
bhQXgt2afW4jX/RQB+qhyD8Fge51UXryY80OlPG2itCflzT7an5XU9Hlf5K5HEWjKcI8sv9JQf65
spIrqwq8djKIZBi13vxED6h6iIIBdSF0s6XXNQpuBC/Y+/n/xtaA/h+2nYhwWH68hxAObZLWGHmb
xoUtivfibOvhDZTHG3MizgZxBmWOSIbaLCGaAtMSE93P+xFig1FCfEcSZMXP9ui6SVQVExi1P0Ak
b87DnZiU++01owzhyCQz4myM2MFL6w4qOa1xMLNZdMJBpUYPrF4tC6/j6ERK5bEeA+zO0BgYHn4l
D6e4iZws321bxE7xBm3JHJVE4tSLhQWLCk3K7UKud31tPgaG7AmScuwD+agMCvEqQdnGMUuJoRNm
1QOzxwh22YLyfGcL5ZegJ14FqN3i2CQPZSVSCrhEiwfF3NqFauZUwcftBSRA+Hb1KVQwiCeAMVbo
+updKZ3nlDipFASXwKzmcJhbHXbMSmP7eC2yAlSiU/wjb3sCrzw69KUiNQk8Tkkd1tooeMq52c3O
f+tBWLfph7QZ5g/o/IuNFasBZsIVYDvxKexOOYaoGWT7EgXCTF4EGPrcD6Vi5ugHnezixeocyU1R
e+fvMnSf7joZ8tj6FS0uScFydBcKeg4pBsA2RWx3g4f2M7unMhkUCBc8qbJZDWIAkCGo7d7/KEqS
M/Qv73Huyy6xf2KxgJYo50YSYJfk6KDKN0XkplR2dv0rFLIBELn74Qkc05VqIIgS4jFHgIqA1z9h
MIRTekWIpsNkF7iUKvZ6MmaBxzGePvZ1YMbAk25L85kF7YWDbMWE+bPKaTL37ME8IR/Mqe3iOC+0
xHT0W6xkLeqe1Jc2qu1vTDl1tjfsD1HEZTU5zmvEsMhMibkFKrghA4piU8vTvH/L71SCmtap/Bcc
/4CTJFrcVWzziqyxu/ajaJ4t5V72X7fNIlaPf8KZJ6RvcwZTR8K9JUx2MPa7Ya6Ji2k9hrhYw/HF
2M/FXBTMmuJrFjzovb1tBuXr/GNNq8XaUOkACI+sSrzYm9e6XaIvL3HpwQDrAd7FGo4hEgzSyMQB
hJ5E0ic9Fj81vno0w+BshcGp1tL35Cku58riuKJs5GQWBcBlVYp+3v2AXikjOmyvIOUIHFnI+aCZ
DQta87i51bXAya3qk5Ylu22Y9fq7hTEcSdTWDGdIgaPuzVOKSceKW+3zKwwCYvMAhmN4Sg1vG5M6
ShxDQJtMRDERIIXOsqXs3I+jI4xuTb2HUk7OMUQYCQPa5uCDehaime1ZKInF2zbE4FUe8eQpiWoD
gBxzh+yiCe2yGRwMoUrtpkzd7VXbdgiDl3zQVdkwO3bXKuNj370I/p04fNmG2D5HBj85WdLjMWDf
oE6eFPY8PfahBV0iGamllwLvldtgP56J3gbk/55ag9d3FCeMu0AiEVduoLLg3w7LQ9BWNtobjWR2
NOmjVaCpab8Nu+0UhshxRZoGSqWHQFXyc+vf5FR0Sf0+Rw6tkkmdleL3JS22Nfm2aAliIKjVEJlX
LkKVQKyKWraYI9zqeBWVDtCN88zbn4rK1Kso5eIcPUSqWKvBDDB5OlqNa0RPmbVXqHYsyvE4Rmik
VNIG5gpVVB6FMEL9ZXnKSiQ0jfGln6msErmEHDOgimWODBVWhcfpOyv9yBz00+KyxfiTyDWJUIWw
jn8vTZsp0TvGQ8p8Nype336LsnOePIr9123fpo4U/2Q6y+FomT2YNT5KuxKVTfO+OrJmBKqvcZ2M
TEtXVVFRRZVbwDnv/LLv2Idto1yN+hDbGQQaEPgRV+0forxfQPxLSu3PfVm2kGuZ7kVn8iS7ciw2
8LP34gdWYkfpTawf3wse9wUa+ipUiRB7OWN6LcrfuuqR2CJl9ePzAsBFXgkKFfupAID/PFvQSix3
/YdgP56syUHD2Q6tWQTh/cHZL4jsP1rwRd9XcZ8pMZz9+udUFt/Vr/Ec9aPOidK9IRyDf1+RxyTH
SyLAlOAhVrxC/iYIBAGuH6eLPRzDmtE0mKiCZJR0GIujnl8nCMAs7S4wnv5ysziqNc0SJWIq3Hza
p0cIdOzDW0yEe21c6yQfLFJ2nVo8Zvlip+rCsKC9AMuk+FOFSYXDJ6F4V+B/WTyOaQ0Lgz6Fhh1c
SH9M+nNIyb5SNnDMYJlVbaYyANICE3lKyZE13a6jF2JnCBi+V22QFL/rE8AIgptMdoruACYjIHfe
eC9+EXcYFI12borJKVSOHVTDHKXcxAZpnSNET1Ej2WMUuNu2USAcQ9QQ6OySCKYNCFs79UOOtIdp
ftwGWb3XdUygEzHJSkbtxO+u1phGlsUKboop/mDFuyju7cHf+2QJ1yqfLnA4f9N8uREjEcaU7d66
FWw2si1jj+/K2Xy07mcv2xnHbdNW128ByXtgJPeTqsE0pX6dwtiW+s/hQDAD+403sesFg38qUYqh
LEwLjtBirJ6M2b/WN1N3JPSddi9FcGWmORFDEEbxbyZtXQqKPyEzGo0Y6G1on6VE/adSayIoJ9yC
fyppjdG34hAwcWyCHjA7snW0yFEG4lJi2761ftydlCt5jSwH3CLupu7cI5Pjqvhau5lN/bbtFHHn
F+LgFZDqJ9Zx9fJYbBzz1wXFDtDTMwT2WS2NEP6A+0UviXUbFB+zgGDa9fTbAopt6QIqGhLZL2es
ZV+5eKfxQkdW0SGgefpjeDNcQ63YkQ+U4g3lJ9yN1XdikOgG7NNj3x6T56a2dgGlNEZ5P08eslmW
GnsuZ7I6rIBe2ss7lbSF4A6Z4w7ZhHBGwfIEg96fpinZQyKV8Pf1+HKxSRxZKKmE1yf2Mq+eocqg
nspd4OlH6Gck6AYodoJL5RGJDeJfUZqhnGaBHeRQFyO7krvZ6apDOc/EkxBxkvnBbn2udejeAI4+
qF/VKHgYRnk/5+M+VBtvm3DXPzsui8g/qNQKqppFtohI9mEF2WdHdx3jBv5Lalc42hjiSoEABYwa
p7tu2gvik0ZFl+vh8sIYjiGMIm2DnL1H1q+YL2WemPTlvLdSVMC1ezRwEvoThJMrHEuI2exDLRRw
cV/ZJW58iOJubw/lcRwlSJooplPOPj+17Bx2sTtY1nfoNLh/B8ORQitbczOWMCRKVUepgqOsHuOG
ajuljOE4QZRKbB07Pjl632MdOjeYKlC/r2dN10xFVzRJNHiVsrE3ocWMKj483GoHKM05qN+51sOY
2JqVzVcUTYSApwqVfzz+/H5FmOhBniajCV3NOJpRYgfTy/97U34D4JYr19q2C4UqdJtAt+XhPMLB
YumwDbJ2ZH5D4Ui0KbsaWgswo3WTG9TP2POVcvPF2Oee+IG64CT2L3OhwxKMD73GLs4Sa4RJk8Pm
2UGAclf+w6Zn1Af1ll2qFcTxuqvsH4pRKTP5GEzTR2OcpTp0ZaTdtOvASxzh07+1g9Q9scLfv5nJ
fQVoeAXX6whgamKhrSuzM+XBFJBYtiipjJUjBSRVwkRqS9XfCMlGQ9bmYd6hW7y+MzBWTJy+p9Qk
jT+s3S8Qg6stqtGiFlVlD0f0itlhYhmZgxYo0xHRnR64lH7U2r2+NIofdFAZbTSIfguX3MVHZYfY
3MfAetXt8NiqVLbwkUp8rF2CvyFyG2a0qjIOEpYxE64H5Snu8d4F/bzioQ93UAQ0hbPSPxEHj31v
vj0Ll1Xl7kNFx/coJGJCl72Bzq6Eg+cf2LnDXEfikK9T1QWK/X0RzcpzqyVyBShTkE6Trh0FXyFi
c8IRDfb3BYTeSWVbRoBQrJOeuKKxr0UCYi0o/22XuMtQ1SsIppXAiI8YUGyXuW0Kdv9BPE47326d
7Fb8R42d9x3my+JxPC/MYRTPGrxRkq4D9RRYtZ3Wkz0Wz9sOQa0gR/daU8uoB4d1WnxrWE4knARE
tdsY7H/d8jmO7DUh0LQYt4pb1YXTqY+deWvpV8l8VRn320jUIeZbrFstG7q+BlTj/Rzzgp7/c+nl
trDHFMLjOwpNlr7BV+qMAhMaUAA34QJJrgzpXqbkTogN4ruqi2ZAk4cBiHne5fODjzQwVc5KHNQ3
7dNi0GjRCKat63Oh3gU+QTqUCRwRjJic1wUGfLlSMkcoKkfM070qGgTfUDDs7wsyyCSpiCa290Jz
mru7wrq1SPpklLzhyiZHBoLcVwrmA8CU7+nxZyVY9ppA/1s/oBlgT3gzhcaRQCAIltLoQGOC+ghb
bk03uK6uWQ+KckdNEyHPzv+R9mXLces8t0+kKokaeauhJ7s9xo6TG5UzaZ5nPf1Z9Lf3boVWxPM7
ue2KYIDAIkgCCxwUZENsVZkFaY2Hsc2HyJswXdjB2GaH2HVlmz+EEkUrxgFDEjYTarXhGPl1cYNb
h/vsqQ/wVMMmVTB+juhW/yIq7V0rX1jGLF+W0+eDIZcMz0He7mlO4mnKFYJqJ7/UNrHzs/6jFtEs
CgCQL9EZaDuoDYXIQTmiD9Zp5MBO6nOafI9GESezaBn5Hmsj0ORAY9GWPNdHw6nO2b53wtfe823W
pp5823ZSwRryZTs5aibUvGJpGjpjgp9det32fxfYlMOPTM36ymRBZzb7bjwm2as8/Pw7LTjssKYo
s5qUOUUb4vIIk0sw6Mak7raU9Qz9v02dcujRp02G4cawldWZtiH9VOevun9lEtGVJTPIBkrxzdZ1
3sVzYcEF9OFRCw5hJbgpEq05hxSllGpV1OP7QX6V9bdD/SKpj9umEongoCGdw1hqCEzl465Lncuj
kje2JPkCiN0Wg7eN3/eMTjPnCdNxUVBZPUXhEyU7VZj+bK+GxpfhFLE8kSlh0T/2N1kiHag2PP2N
tTS+DAdUQBj+LUOEgUtj8jSXN7H2V2uON3zOUipK4QeWzRvddRoZnjz+qOkH3iwW2Iwqgd+FpPVA
SouZSg7OypzYsnoti96xREvOfl+kCfVgdqj9g4zWHBzfkA6NQg6drgjstb7qJsq4cKYCyxW3d5u4
dRytEqfxcApR1XOv+6LWaZEELgqtLFCiiJa4XMg8Zf4Wjc/bTiX6Ph+CTStbKCEM3bLzEjY+XADr
67vifxbi6ci1bEoadYaFZL10BuWgk1diJraZntTydVuVteYpONZFFvcM26iDrqgh7pvSF/+rWti3
39j8svYwfPED73NzrHFPK6oFWEf7i0yW3S0cjfageqI+7KfET2nwI0h+UGtwW1FyIRLDBSaJc23u
Kcw4hMTWpREMG0cZ9K+iU8IfLmQu+nDBmY8tOpRrCNJv2+vupjvX37Bc6j48xB562j8wP+i3JePi
NEYZM947YD4884H5BqP7Tmn9f79K/00GtyGDYYFoJIdKSXqHp1hCBLgscnEOBJpMCyIjxvfN2qvM
XZ0Vbpz5dmGc50Z4UcHi/f2uf1kfDg8MHzPfaoY4tfu/USOp6w+O9NkHOXX6jAMwZix3GERYNUKC
dwFU8MVdQ9UkGLwN0RNJj3E4OEFNRT0467j9n3p8XZdU+WjrkND7UP9D6BfvEvR7fysP2TU7pMh2
DM5H0X27SCoHHLEfBaqvwgsT1FSE5kmNT4EuePcVWI/nLO9VYoUG83R9+qxGn/NOMNDzD0eCi+l4
iPBjv6A9lsc698Q2d6jeOFufNDzU7xkNtVx6ojeq9VOWIVNTBauM+o5xNimagpYaA9zWCGyFdntD
KewsztDdOIMNIMcwjfg2AL+fZoBzNIh3WanYZWz+wpx4T4D+q+foxR/DhXmDuJDTCH8Mre5Bh4eL
8fQ6mW6U6KdMnuJWtkP9igQ3ndbahmgm/aoDLWRzECDraZX17AmgyK/M8lCmv8b+y7Z+q/6zEMEF
fhcEQeJHSGKHmKBZMLE7ER2GSAKXCsy+HGKJYcCsf0r0u6E9/pUGfL2rmuC2X+7wfav9rkW45RdV
fwkU4Mtcda2MJBlnO1ej15n+TUXB8LYG65f5l0V42z0Xu30o0bHLanaSOBEHXLr3pjftiEuuRIyz
IlW4YNbTsO4Iga1a3ZvrB/1Dif5CESZ/ochIpo70AxSJ6a02HBuK891+21ir2+JCBIuZhYg+b+PR
UKBCkf1o5APq4mL5MOsnTTQDifnluy1xIYgLfFVutMDK2bKnga2i1StTnDa/C0Pg4GM+PEaGwJEF
0c4/z9IsycuKPUhMZmlbmnyrAfF0IxcYcD2fXSjGhfyMgZQzaWHB+XbcJQ9sbkL46Ku2vyO3yREl
lHaBd4oHMU+NyPs4JAitgQx6Bzjzn0j4Rr8dhvb0RUEJpeLUdvMoHUUnqdUE96Ir/3wL/r6hNFju
nph3lnXjR3dh/mtQRZxQgqXj32p9MqVJVMBXxvExkr4H845En7b9fj2FXqjCHQnAdDiVqG/Eke2e
dSBGJ/+6c6cdujldcROBSCEOKDoVDE21BWFT9FlXnsL2ehZxvotEcFjhk0o1QhkirCyy/XS2++Jq
0gTpi8DlCPsjFmihgSKs7yyWXNLucZ4j1yCNIGzXM6TFwnBAMQ2gz8BQcnb3zeZmpDu0DDAAf5vy
9Bi485dtT2BhsgFMPLWAqaWKUTEE1PYRmIcjjMoFT/RBRIApCh0OJkZVVZUJXGdul6OD5KpMf47K
PhWOpRf6NYcKathWUh4A9kC3LTuak51m3Kk31MZoVLwsN4KzgMAj+Iq4XFNpgT5yvBtYh065yszz
9uqIsle+FK72R5lEzK9rl832xIHpm3XXHkDBcyxP4Wm4kgTIIAgkvh5uzojRKhrbdK3iQE1r51fj
vo5FWYrIcBwk5JFGw5pd3ObpdFNN6q01aYJESCSC/b6I1pFqky4PMB2NB9vvTqT7IVgcduR6Hzto
I6IqGj/fEcjXHeoKpjQL3X5nYGJQtZ9Ue96ziTrhqdcF6qwvzEUYpw7t5jEcwgTCzIdWla/nSrLT
Ut5t6ySSwkFc306tGpgxjKZ7Pnp8pOMwP2yLWF+XiyIcwulWOnXZwBQJqnu1x6yHUBGIWE/rLiLY
74ull9Q5B5sIFmZIpa99WjzKkn+gKngrzcSbi/4jlzesnewfP+DArcmVFFl3iiyS6F5ZxMcmyL2/
MxqHawqNrXbMYTQt8RLUyUwv299nf+KGK/PlCkWHAZ2zgu8H6qe5axy8XBvps9bIdta85MXjtjSB
l/HVCsOQgAzehDTJnOzOp249fTX1D3S8qOplWfiCBX8OwnJkvtxVNzIBHSQ5Wphov63K+sb239rz
JQuF38RjiWlQLh0ktzUUz6jC7zij2qUFIt5tWX9IDi7COAyYlEwCjyyEsZopDZP/2KAUthtg9h9m
lIlKlv9wlLzI49AgbBrJGDI4NhiVDimI05WROk2dOr0VXyuG7hhmfdekmaMb9Oe2roIQ5usbGlAC
ymYGVUl+19aPUtvtRnlfqyclMg7bokTeyKFFkE9ZPKQQ5fdn39/Ryu7D520Rf8hLLpbkIKIcc8OX
U1gSExf21SnyJC97UXHpVe+rz6JzilAahxZGl44ltaBR8cvfZx6jTjF+NDt0BWAztEXV0yI34QsZ
KiUOVbmHcmaMJ5NQseymbl/KoIRFR1czo10bzLYWPw5TJ9iv/pAg/WdYvqIhLNJYR4coXreO9VHH
cEB7vKoPFYY6oklUQZetL75SZMnJBljyhQ3pVCLti6Av2Su78ZjuMsf05ns29rVGw7IuyDME/skX
NmRZpvdSCXERvfElNF50Xqj8rR05aInqTFVH9E+9QQtjYML90eCA0y98ZVw7oQeGTEXEayYCNJ6O
RB5ph3FWUI2NszA/B14ZYuLi4HZ3pcMqa43c3Q5EkS0ZnC8ygyIxZytncegneKoc9nnxGhmBty1E
FH982cM8ts0UWzBm6c672c08vA8E58ZlbTlRbn+ELWm501EOXZJyjPrcgLz4GnPoyD2jzC4cy61y
xwrt0dF22Q5MzCKCBQFGUw5mqD5I1dhAbIORA3mZR7beKKe8NI80Ne00q0WnIbIZeGj++H31Gppa
Q4rp0aiM7lAzzPa/6Jwf6L5Ct5MhyOq2UyKdr5aIK9TGkBbC5vjrYNV214B46lkfj522m0pR9+K2
Y+p84USpt+gMx9wwt1WuJ+rVoForJUFazGL4z7il85UTJkig/Lf0gaLbwDoWxr3A77eBUeerJvDC
IFfRiH2HlQmqV8G9fjPfzKfZsQ7hSbrORSN9WbRuKcSMuohmQ5W7SnnbuVHPOcWmPbTSr6bB1ZwS
CABSJIoDjlYK8mbWsD5J/aRMjZuUoEMM5rMlqwIvZ1GzpRSXjsRDVigdO1WSvb/v9qxDke7Tk7Cm
c/v0iia3342nTSTD0xg0KlWHtUL2h0yyyS2bABo9iqrI112PzXYgFqXvB0iE3VCjMw3bS/HsB7Gd
yiK2jXVsuEhgvy99waSW2mc5JPRPRnak0xXV3CY+aOPBrFN7ypxefkrMQxyIyl/WQ/cimUXFQnKU
RdqkmjBkNh9JeIyTz34k8D6R+djvCxGUtonemTBfVd0oxXPVCWqE/rARX3TgIkkBJ2vYKxBQ/Jqc
+C53CwdNJ6/JdfnMrgOBRttQIVKIC6e0b1qijlitUHpN49sqeN7+/h/ywotCXBShYmgaDAlQpNzO
O8Y0FJxrj/FkYtCe6whTYJEPcMFkTv/qo9w2z9Yp89Id6NsOoJasPbbroyKAfhEdcNf334uO3P5b
RK024S6FXQkl6JA7UPZCBmqP0c1EBKoie/JFD3NJ1VYFq8M/DsKGzv/rIOzlHkfCL9srKLCoztU7
TJXZE9NAVGnzGXN6xvrbJHqU+0Oe9p8B+XqHLo8LPY/ghf1O2Sluvgt30d4/kF3uYbW8v1OIhwkj
iMB9DQta06GVHHO8HT+I6ReFOJxIrLZQ5wIKqdRuj9WeeoniGm9M4NOBiIb5ilBD51CDBkTVCoZ8
8bEHswPIqMhRwfTb0WOtcdJRFGYin+BQQ5+bpu0J5KnVsQClenXURCOdhT7BAUciJ22k9TAhmfCq
2O3DnfYje/kfNWf+UzQGnv3F7zZ7UyGWQgzVejf0aJgrOSB+hGLWMLLj8TqTTp15UpRKgLerUHGR
w9c1YGZbi8GBIbQaT21y7xefhsoLrV+N4W57+TpQLCRxcauRUs7CGBqBYKGwwVIe4hELrDNe+GzW
tnkqXEzqPPylUG7zz7XGCHoDQtn1SmMPT1EJmemVdNZP9IQn/fEkGu+w7igLRbl4VmqKt5ICMufv
vRsdqj0o4Nz4FckUdhiR5wvNykV2rSVEbps3DZUdaM3xNOiCpP1hvm89drzTscc421YV+OZbP+Ii
6WjUWgp8FSKV4bFLr4ZY3U90ttOuFAgSKsfFdTlPyhR38M4ZE22c8tge2RAf48v4ML1EmaN605XV
CCJi9Xi3WD4uzsssSGIiQaZBH7P+HCv7Cawt5Sdt+DFL+21LCn2FSw9I1GhdO/+zehhduy9bu8e5
SPHik/SJCsr41nF5oRuXGMw6+JrLGbqVLyz5yU5oaHISyR52zFVizVZF+eNqPneRyJdG+Lqf+M0I
iezZejxGXn8Y7z3MQX+7EQtcYVmfwDn5IgmZULOqCnb3gP5K41W6nTHwqTOc5JygmDC00CtdlW7V
2iLy5tU9aKEpBzU1SHgwLgRLWTcHgiNnNV6hoE8QESJzctjip3FptJSZU92P9LHwBe/WIiU4NMmb
KInQNo9XC+VnB+4G8mMg3rbPi0Sw3xfokZWaEo8MHkMS2xqGdycy+BuqD4ynUdXFcnDQEZd+UQUm
NNGSk0Yex+Qoi8YUrd9vL2RwUKGZOjjNGPa23b7s7hTMJ6z2uNE248rOrceuPHTo0to2n8gDOMQw
Y81XiQ+91MA/6RQt380kODKLVohDCc3sjVYtoZY5XsX6fqrvaSQAPoEWfH1ELdUFRUsbnED+Pue/
8ljU0S2COr5AokAH45DnwIF/myj9u/5gHGtP2pODKtkfIHFZ+htfH4ES7CyRK6xLaX2T4++NUttE
RLQpshoX/QS3qjRhoTMGN3p+Q0X3gIKtT+Wif4pJ2s8qdPDR0BDHmMSd74JKdWhwGqebuvzL7Yjn
CcrUqrdqpk+/Y4N9iVftNdXOD9HRso3ddFV+qBrsErAqBwo0LEHPncApQlw8ardBv49FZJQs5jcS
d76rKkH7dV7KsOGAgs5eOobo151SsE8fiahPTOjjHBZYidX0SQb7YUKFm/4A7eqh+27YjAU1eaSu
KO8T4ILK4YJRm4pSsrPCrOMFKL7zpQJzXxMBwCnsMxsW5Luu6rpLurZ/84rgAO6y0xja9TVetTG3
EeSErP16wC6etU55nmRbdBwXiefOKVNoFKmfQDxj08h37aEFZNR70ZF83ZiaqZhENY13YzCLWC3K
gR1Zc/92NL5aVmLPwga81WTIwqOBruhUeTenJTLbNEclH0DJOATGrku/BfXZkj6SNFBM2DQVGZ2E
fEkxDrBBb5EBbljfk+y1UK8TdEZub3ur5lrI4FxdLo28HlPIUOv7WP+qVZ96obXWjxsLIZyDj/3U
YVw7WnrzawMDxvGOFO/qb+QO1G+u4qhPCWYsfd7Wa/0EcJHJJ8jJYIV6GUOxNnUYVR/qKa7CX8zn
sl2wKw7b4ladeyGNc25dlyQ1K1AGyR5iGAscy/zFzi3UikuGrXoEbVoGrQYnB8kwXo135K6EUqmH
0kTBPrK6LS6U4rZFWde0LPKxbKZO7IkENikFZhN4Hz+ezK/qVPd1mE1KY9eUcV1cjvtREhVzre4d
C0XYn7FIjbtWDbN5ghjd7N1cuUvT+3H42iWx0ybP244g0ojbCUei9Y3RYIF65ZeP04oRvE7jj20Z
Qi9g+i70MYaukqwAQsh+LN6uAemNcV1FtuIlLj1WfxtLHEjM/WzECqOJCY/hXXYITvC4M6tSYEUD
opsXkQU5sIj10tc6RntTIg/XzvV8GESXgOtNFBeHeJcm96ZZ9g0U0vYq9qLkHN9pTuWgLxhcw+EN
e5JDMY3o1kwQT3zqHCpgDLJGLJuvnNv2V5N86Hl2oRaHDk1aNmNcwnSKQmyS3GByIe1fR1G2J9KD
wwW16Au1i6CHboD0Mv6aVIKDksjB+YS504Ym0EcowiZMjy5uNN3srIF3CzyO96K2qrcWsHeJ0cJs
HDxIRUuimOGcrOMSP9/5rgneXf2EAUQ7UXoish2HD0UfhEpYw3ZTvtcMvNALHrMF0cOnyaY5GHmi
QxeS+nbf3ZRab4+6ABBESnB4kGuG1IHWGrBNz72S2kr1tI1wIgEcBqhoAAc3CgRQMrtFkNuj+mlb
wrqddLRBgEvTeEfaKbd92UgqJIzNYcApWTKu9PRDj670IoRb7LgsVVktR6S8MorJLM0xGsnZ1mPd
UhcR3FYwKTGxrGzCI1f6OHfPkYjBS/R9bqkTMkly4sNOafIU9k9UxGGwftZa2Ihb6t4KmrIeoUB8
HF3Uwe2M2NOOwxs3p/YNU9hFI4kFGvHFkzoFM2EfYVHKotjNbbGvhYXQf9hf/lsVvkjSN+OoNibI
kPfZ4Kaf2Mg5lqlZ16NTVngUJ65sS67orkSkGof/bMqKXoUQqyaOnzReYg67bXcTLRdfG5lQKbcm
CyL63Vul6z5FSa2XHCcXL++OedeImJP+sBdcbMmUXiQ7Ex6lyTzAA5Vb6Za9sfqu5ta/Zq92poMo
+WDh8n4ruAjjtoIQRKBtYTF3r++rKHIaPcE0sB1oTx01/tDx7iKLQ4ey1koSMXSYGuBPci/lN/Uo
SLBFHsHBg+Gb9RzWiK6ijfedEh60phcgEEOALZNxCCHPmJFlBQyBMlSskocq0DEY864d3Jpc1ebz
tgMKcJsvgYyiphynHtLC+sWku7RKbN8SOPn6Yc4yDYojDk74XH4DXsy4ChhrZYyHMeXQHhhZQrLr
PrQ2FzGcYxe+ripoucaDmHGlxhWIcArB0qwb6yKB8+Y08o2+YKfSHnuP1coOBU3AqAveotZ97CKF
8+PGT3T0z0LKiB4F7Urqve0lF32f82FrtMbOYlyIYXPs/SvMGt/+vshKnANHM6ZLyAZSphkjv1MJ
Vd8PGj1uyxC5FLfL4eGs1RpGFzroV3F1SqNPmnbqunOrnuM5B72IiL3kD7D536rwQ298LWpMzONm
QK2A0hg3wLHdfMmOxA1POMrLD9sK/mFjuMjjbkB8JYmGqoE8/TE/SjajFzaOrW19Z2M8JbcTuDZz
qveocxHHbXVRXZAhZuIwA8nuq88D+RmbjkEE6ybwDYODgnmQcGfJDiJDckrILshvheGzJgK8bUTG
daKl6vzD6miagZazG7gyem3J0+SfqC8qdn67KuTNtRTCmSu2hkrWSgh5K7LJdxgvbqL2CnNW2R1s
sJvuUc99lexSR1Qzt3r5txTNmXBqaW/K7MSj3SejK9mJF5yGu/C5/TV6OvocGkVYJ7+GGJpCVUvD
3amuGpwvjrmM94+3/nfjqlIe61iAeKtLtvg+Z80mnEPVD9FMWzTXVnwT51eaiHNrVYRmWCYxLIuo
Mvt9kfXIadUblRrA8YZ2Z9aaa2iTjTPsB/xbW4jhsFtWIyWOY4gJuxc6XevDa2IITqSrSLSUweG3
2fZjmCmQIR06FCvkbuVkTvitOGKozkHUIC6yGwfmxRxhIFYWAoZa5CBNdFNOMlK3IbK38W7VxRaG
4wBdHuVxqjMopfpnqn+Nm6ft769H7EUAX0DWkwntupMUuOj+M/b0RXExs+zY7GPXADH9XDn1M5tA
Ce5hAbIKNOMJc5Ki8MeWucSsh3aCl41U2FbJFuEdGi104+LH6GTVSGWISPEUpHlNYlfn8Nv0o3uR
UQk6HTp7fuwxK+tzINRudZ9aeOPb74vA8vOoK603u7rSbfbQOMDEL5qtOOVDcZt+DIoWqjJrL8Ql
VkACH5c+bpCe+uZqKv8ugPmascpqSnXCnD43RhvemLhqlmLM3AcypKXNOJSwojSQDBm+OPWvsqbY
cnPuh/tthxcELv/YlTQ16NR1KNJQvEMavTvJnxVNVCQjDCseH+JIsgYTYuR977aY/HeIdyR2ozOo
yG5UL2R1yFesqVA0BXV9H1x4AocYE1X+QQxkmaxz66WxmfP1dhDZYeWAuceNdqLz7OrdpobOI9ky
DIKLLm73LWgx6U2Pl/lYccsjm6WRfsbcDutWQ5eBCHzXkrKlMM7ZKwszZeX4TdjPyLzKx3xH5ke9
E/WAr28pC6243TFWRyloKtb39DVJ3wajopPxilQu68vOnY9wdCz14vxfDiJimDHEdfJBLU4SOZmS
II7XcWmhErdLShhVNSsBbGeGtvlonOrb7GmK7fgX2YVX2W46iNrtVnF+IZCLhKrWwjFghTxy8t2U
z3L3czugVy/BllbjHN6fm76fWYerdu+fUwxWaRz9m1/apadRuzrWTv1Ej/fVR7DqohZPrJAUWld3
rEUtbF4a7cYiP61WkP6th/JCBpdf9nFatWkCGaw+pP70tjW78lH5pyM5/CliRBUEFs+soHUJ7iOk
CFcF7XU+BnY+nzN6yDEaRLBmDA7e7cxgLgbaqzoFlv++XZVZalUNxnYgV8vZmNST+QBgfO5c1StB
lBt93pa37oMXcXwiwOK4LvzA9eWjLl0nomf51U1loQ6Hfv1oBpmpU3Q2z3d1/MVkXFUY3f13SnCo
B1bpMtfZ7qgEgzcZ2WHSZ8GDmEgPDu/qlE7GrEIPEh+n4BRIp/EDs+hVbWEqDuMCPWoz0GQFbpQe
enKoWkFcipaawzcNc4QDNIgFbhW+GO1+rATFCushcnElDs6SZqSTr8KVuuQxpl9U+oSpFraUftte
7LWVMMFtihlsCtXf9VXmltJJiWVhJcavKVyp7B/o+IHVpkTBtF0ZA15kiwPONm9io+nqwM1Gr5f3
Y+SUucBaK2oYlm6ZVMP3USrFiQhM/KKrfuG2/ilSd6p0PQaiHY1hBYclhmXoBv7psJTBOa0mmVqC
E3rhRpNXHjMv3pmeNLLuvP+PjpSVI8Vvwjj3rYxG7hQLwhLaNaVN1Dw3bbzxBb9Kilq2QJpTVw1N
4yVVR12wXsx1txTlXLuqMKa9Z4q2Se9YoH9MMfC7PCXlfamMgtOZSE/OzaN0aEcq0cKdS/0LTclu
LD7rfvFTaZ/a+BgHAtVW/cSgikwMQg2LH6KZYScFr05YunEYf2qyG83qAtsAl+b/OaqwehcxHITO
eSn1UYaSi86iXk8/RYG+t9Dh9ndSOIdMR1NuhxFSJEqdMruvKxTFivKPFZxjtza6ahkybvN4FoPU
qjUyaLCYhiZYkJyWgi1z1QEW3+e2TJJZtGjCqHTToZBPct5e92Gzq8KaPlLTwES+xJqdwMh/bdtu
LeX+TS9uK82SrPCHEXr5T9kzZhLt0JnvoAD3rcF3J3rJXEHz36RxDtFpKp5lUmiJPljXjzVHjr0u
LE6tsdvWS7RcnE8YYRA08RyXrll9ypRfsmgu2WoALZaLwyXMPh4ULYIiknHULE/3K5uKyI5ExuLw
pw76ecrDBDLwWjn4n7X0lEizI5XPf2crDnvq2pyrhsJWU/eql4+W7P7d97lNCQNAwKGkwMVw3rIl
WCr6/hEBOjU11AWr4Mj6PbuVIzKPviwV4BGV7yrs25ERCjBm7RwHz6UY9aPrCu6IucUg09DJSQeQ
+ZfoFe1RXukNLlrPvMA1vG2V1v3rIo5fEwyeVWof4oz626weLO3bMH3IahcRnNXCTs7B6M4QjZBz
KBV7mhCB1QRa8KXpDRiltJZCCzCD2TSyO+tXPgq8ax3BLINYRKOW9e4qpE5io+8MA1vnLdFt41Sc
irN+09agKh0+fajSC1f3F3EchMnRaAxqhawgru/T6bbuBPqw//8u61h8n9l0cbOIFyOplVOoU4cP
yXSXVALPYo669X0OucYobM2Z4vsparYTzC/BACO7GRMnCW4MIa3YqjTQOaKmGJkimB1/16av58Kf
Na1wpdaxdHvAfHUU/TFOpSiyjVuKJvckQp87ak73okuyVe+7yOav2gdaZHEYQbYux8qdqiadk8V6
fU26chYYdXX3XojiztfUyqRaSfTCbbIYnGllF+ws85zM7UHppwNOF49FIGzZWt0fqMHO8wSHCpOD
pEKaZAMkUQWqXdsjCHqvG7vaW25qm3vz1B1TL0LRsKjQUSSUA6ZwiCxT8iG0MqNHDHdylU4N7LD0
bVWaj9sguB7aCw0574mkLJgrlv1r5wncOs3eOg53rTd7mBcsnG677qr/mZO/YVIDyZLrDprNWuYq
/akxn9O2c7TuFAjbM1aD/KIYT9w5t0HWZyEU64NXbbwxDQHwClaJv1iKSzKFmQpd8lq35RolAt2h
YfTuH3inMKyFIlz6mLRJPowlFNHHMHctLR2dLDF3luELYFGkEbPoAhblKQuLtoagLFP2ihx6YKZ9
qn3ZHmQRHcd6MF8cgUPgMTKmelZgvEbVnWZ4nYoHwzrWCqZozt7Yid5R187TVJZxFMPsbaJonLhB
JRl6b3Fmb8AY9AlDMz3LbRQQLxJXjImrIbWUxuy8sGNaWUafDsiVlMfWZbwckqc8REeUxrM3x70g
gOWVzWYpjYOoriJG2hbQLbxur8td9qTsw4fYTlwRxeoa1i8FcbCkTnESp+z8rLSxN4UgcaCOEoou
iNkhjN87l1I4PLKi1syKFsYzCfp0VDzdghsw2tdIA9n7ZmYKwligFU8WpBV11OgauxUIpheqJE5R
Wg+ycCLx2msSiuL+c0GeI6gIMir3Abs20vtbouCyLSztfOhApdImXpmAKLNo9rTBOAglRbKby0/b
jrKGh8s/gBl+4ZWyBpcMEhjWChO378ESI5pQInJ8vvovbkItnTBuyk2pbe01L/BA5hralStjqMt0
+Eh9zG825QCrsJR20AjkSfXJ2JuoFJY8q9m3HmMZJjZrsRG9RYrchf2+sOJk1n4j6cxdGk8zrwf5
juSCi6PVc9BypTj8ICDgbVWGVrl5nL+z0QrBafpSvYz+23Qccb4tUoqDkMwqxrDC8cRVZMkJyr2c
Wgdfft32P5EQDj4CsIIPGkPFAMfTsvVMuCDtD9tC1rawpek49FBA6DNIuNRz5zb3JAICmGcpmzBU
xtmWs66MqhkEgypljEH83Q0wXoMkU8NOEPXk9MWtMSSOFT9tC1mP2IsQ3r0zqvWKjE0y7jEUIils
VTTa4A+udhHB9Fy4czT7pR9GEKGd08J+u2pGQ3OX71IQcaHS/uCLdn6R5Tjnjtq+a6ycSRyG3tYs
y45rMtshqD22rbfuChfVOKc2ppA2aY8lymfM3yowKMnEBWw/RDvVF436EinF+Xbm02Y0OsjS2uw2
9IljNsUeaydQSeQQnHf7qmbWbQUxY3FbFZ8i7bhtsnU1kGxaqoYbfz5lVjKtbs2GZZqYQWB2+3go
Tw293xayrsRFCLcPBbgIDU12BtAqY2/JmSf38vO2CJEeXHRaaV7UMTvTtFHsoJqiCmUvmATvQMzY
7xOVix5cdM5dPPWRDiF06FJbDge7zGcnlMi+GkAfU5HKdOTyxfADwXMgc9wtwUz7RcwaSk8Sk92O
FK2G/mKQbJPHEnMCyw6Hb9EcIZEwPlwp5pJUBlarnGp76n5gVnJeExusHE6gC9J0kSwuYkGh34Ya
haxK7W1lrGwr7HdmdWX+7MtcEEp/yFUuy8eFLDGU3Eqw87ndqXpmpJu+W+pgwPwf7LWi/tK1wgfk
Khd5XOyiginQhgDypvt+x0jYuvNs+y5GOdI3dgxxS9NbAduGo/DtWvlU6X5WQKQ2IdmzzRrdoAlS
sgj9Ei7rO0KAGDY5CI8kLL62BHNXNaYmz4HODpLy3gKFynyV7NOr3kF0HOo9daeH7XAXIArPcV+T
pEW3DsRVVeQGmENvFP/3aVrLxeNbt3yF1K315izpybJu53G/rcEf9uH/vINyYFJMXTUXzDuM83T6
94mIPo14I0J264r6dgUAyXPZB36cxpRt+5Oyz40Tba7HSHSQYwG05QQcclhz1atIXPDnYztEn8Yx
R8Vq5GEAR2P718XedKQJ9Pm1jYsmYTvf28XjlnQeS6rWHIsJGpLoc987jfkpQr9TrF9VKXhGMXhZ
f0hKQeIusioHKT5qNKrMxyLG0dduBIsKGIsSb9tTBBjJN3GpQdKStIJeaviUhWc5+hZj0gLgsvur
XAA59e+7DO07WrZsDw1AvFRlD8p8DsiHsuh/vZ7yD74RGIDnkECGwupNutmOLTcQtaSt5IEWmM11
FFKAzVsmXDIwmnnW5X0IT5gxV6BPDPlQYuKyjem+ox3VkSC9WVmg38RxkezPSTKiyAU5lHIdFR42
a/T5p3YY3BeBJnCGNdj4TRjzyEUq0FlxFoB6Dx53nAHuuCtBR4/sjCiJDdA71HyWVHfb/9b2zd9E
cmFdSxoxqQL9qhDk2+Ccdakn39L/R9p1Lcet7NovYhVzeGWcGSVLliXLLyynzZwzv/6utu/20C16
cLb85CqrimvQDaDRaGDhZrgGW7VPMR/tuHag6RbaMwwFrLOcgBhUpE1zh9EaaTzaWYuXFHkirHbv
ZP4Ng5PImnW9bzAaD3egbLEXjKFh44oiz3ImwY/eaQ5NRrOrkxLeFEB/bICTj9NJI1RXSSzMEiOs
7oupshMRTzdzYoO7gYpzKChOH61KQ2iaGFjB43jUK2eVvfl5muzOn9zI0SpH/4LOekQfHkmcvq+e
GzG53VviMdbAO4mVxetJ4kWfkhvxiIJIZzqKB8vVKZ5U9j3O6ePScl5WbidRMWtJPYamoBD4QdNa
R4wGBOVUF/xeKu83GP5sEcJ1qiwozOyP16VfgIbbOKV27OUkWTslEXekTGkoKTFcGJroOpS+u/0k
2CN1puwa2WbZuNC0KFEYYypYtrk5yeYhqj3CZxAAfEPlOsQTyrMhReM1EzLiBTKDox0/j6elshe3
RSsbVUtELBzfx9ZpWpWsJiDF/lMX/hPm122YEccXpd86d5XNKqPva+adML7tfd4WbicIAZj2glLG
HFRduYvb9irqNTe2LDst+2MowLVUPbW+hI3zrZYgUU8tPYKwndc9gRbYSTEc90Z5TjDgsQQv8XCU
vqvPmF13eV/31xjVWmADl9BwzYf5CbrjQ0ylR4GO6vSY1lX0Cp7Un/8OhVvkKc7D0ipV7GT3RQfP
yKoEBfmGvvOIApM+i8I5ZC01y05UIUp8DAM8ogQrBpmwDDLVub6/VagatQxLk9Bk+fuJrQhFKK7M
HY/yt0h/Xw2pIzXvYoW6b+6b3C8c/u7XDWU3CKMG1TRDWx/kW1kTiQQIIQrP1GH01qIOA7S/7o7S
cGs1up33n5KM4oOnROEUoF2NQR8xDtzNjUAowcD5l3Jwe6+n0yLLJZYKWSlcTSS9xwjWJboaFTW3
+3iJ3mQ2561h8m6CtqqvCgzYgzyxmtithlrbsrPV+etls6FWjRnvBiXHaIW06iHVXLanSBJummih
/N++AzhLwp23mqnplS4DQxzd6FZG1NQE/bOFCXPdVzymnRi7PNXPQcnFHb5NlI4ouMfqjX1QT/5E
De6iZOJOXL1r26ldIZOMTJfggrgn74lswl5iBt7mvG6cE6jrQVMVZjnmB+N9fawxAE1/1x6GxjVu
DNaGFRjfmjcwKqEdWkTxnsFuXBq3cJI4pNnUhBiXI+ZBWaxIjNZEZnJ37TYQ3NopWpvW0QqIpE4O
xfoijUIA3nPvsmbvL98Ghlu+OJcEGfcedtxFidPc/ih2OioPbBqfkduMIAhlOY+XUXf17gzKxzC9
NRdJJgDU0h4G46lQPlz+/v41ZAPAnaa1nKU45rB4VmzrAWP6bL5nAW5znT96bG6NHtlRT1wPiB3j
I5hGVorBwhhyVxCL2ouUdfEwpadzMOdDJ7zF7nGxkY9zs4k2dhpueti1NnFn7ZiWldPFhT1TNb3U
TrG/bzyf3qpJZlVsp0JwRN9IJO8WO3BeXTM2krBF3QAUFsYjWBp2SpHwZFajnJvN74ifWIFHGVBX
YGqLOCcbIVdRxgXEyZvHZbpJysqW1eCy8lEYnG+YGi2PDAE3gCV/rzXBar5fJ8J+qO3nfEMiDrqM
8THwebJoq1ViJ9NNJPiVSRWrUkCcd0APvh418o/tB6MniJrVSvYq7ZDMRNxALJrBZcjUuQM/xwog
pRNPqdyfKqu/qSf175yqwfmFOO6WIhKwcM2qu2UdHpu1cHPUel5WAcJqDC7KqvPaKrIKnqAMS7sb
g279chlg/7Ykg4tZMlRUEsuc2cywmyKeIYj2fvA0v8MQmvA6Oq4Y+cnKu6kb4H6maoPHGU45CpaW
soVrP+YYuKscBC+6Lp8khyWqqELYfa07C8dZUCwK4E3JsXy9ltqT/KxWzjh8ngWqSF5mH3rtfM5A
nB0tvSlJRsI8diZ3y525xnN5NHtcPNPONNtTiP9HAFsm4SdMTQSXfDIWo+5aySBWV+mQ9andpKMI
ptZoEBXkQ/tO9SQrqXsH/Z31gkmR5orrnKAtpV1bvVzaaxdherAVjcd6GUGSAP4WYXZDtaswym2Y
0uzUNFIsOn0711SKeH9dDR3tfBKa4fh895SZWtdluC9VcBldFhRp5Jbxx6Sk9H/fmv8F0vl899Jl
hTJOAEoM0SkG0Z/T1RN1igVw38zOMJw1o/1JUsYcnjas3wnWu+ENxOeI8s7f58x4aNsWQ6whRpF3
uLzcZlqBnhNi3Cy1VtxR3pvZmHQLQDL9ahiRTvcmqv14d98VJKUUPLypFp+/mfNZ7yyZ5aTkyckK
G/05Hkp4kzdMlzHNDQ63XmabJLPGnFKoCIGmhc5cfdNQmHLZ9+0u2AaFW7BCkuJcq4BizHJgyHEA
c7mOkpo4xvdevX6Thgt9NGlNUj1j0lTpS9LWpm3p4tEc0bMHssRhgOcTDS805vdSTDU97PvbjZCc
f2ddyipaESCkZLMhrWi5d0PfuJH9AsRplMOllpTz7uqkDLkhstO3VJy+1p1qaI6rIvuXd24/2buR
inPs3TK2cTJCEdsficsq6ARb+ACyDBQ0QlYCjSnCK+++QeO8e91ZgzyWzD0YmC42u51d3LNuwTX8
yb7vStQz7a5D2iBy4VIyydraDECcToxiDPX/L8iCrCf2ggTXcdAe1/eXhdw9wc6IfNxUtqEc5gp2
Tppvl/C2OaXS6TnJPlxGIeTiwybQUNbKZABFlI5DeKNQlYa7+reJLrh1K8J8kBUJGtCAu3NVP0iJ
judlwtHuCnEG4cnWEfGVLZp7WXGy+CDouV3I/afL60TIwTOrhyUq5kMNEJJ+XGbcxvysIGxoX4p/
zySNrzZIZKNX0ECORGEEboxcebAWkYDYdz6/zj3N4txB0WGpZAMYLAWuuOshcQa/Osp26oFB8S3u
fAPG+YQiLIVQaQDWC4ot5f4SVo6WuZc3hpn6K1ewAeFcgRyKWa6xp598zoZ3YdjDOHURNM+S9ZBn
6bNZi8v7AT0ohHC7uBvz5E5EMB9Mq5RAsUXlpU/uwLTglyOmUzfOuPgrVSayq34bNP5krMe0LZkb
nwQvxkxR87BYxAVqXzc2GEw/N/d1SxfKKWKuoEerJ2Y+rAfc121U3rMmJ3r+JSUS+/sGbjR7ozQG
wKHS8RDrkV9L03VhUN06FAyn8VoTYX49e0PumlS6w1w/+TDqOQbBhvWXy5q4a7+b9ePUXcGMqkKZ
gCSvj117UDD+9TIAdSJwqh6XcrJaE1RuNovbSJuuMUbquObgrkftNmo3iDOPkodz3Vqm6EXcQp4Y
bXVypNjVQklEbA7f6JaWoTz2LKHSG6EtV04aRk5Nse9Sis3X645gUhgRP8N4nMljRQux3x5WdCb2
QR50RJ0EJRLnFwYFQ12rEZtURxMyOLn6EOblLabOEMqwnyc4q5vJuQQ80oE53/xhrj1Ih06SDWYv
L31i3VqFT9srM5RXjnaDx7mH1YqRkWTxSJ1cWxj5oH7SlQcYFiHX7vppEu6w4C3Hv5zWrfqijoU0
s6LkD2qEwnpvaL3LdrQryRmCj6zUTBxTtVlAG2NMaHu8klowxkZXNUVtssdPZpobIO4Wmxt5U5Yr
ZNHeiw76tDBh0K6c/qDcGhhuI15jBkxpqw+tf1m+fYXf4HI6iMemQo0MCGjh80F7NK4iL3PUCJ18
ENp/Q5nkb2JymihlEU7DDnCLfG8mXyZM4RpeCJF2X543InHah+lAUmhabM8mDAcq8ruyWx4TsfaS
wrrr1fnO0IabuEPBxETNMt71gxtoprGbg6oz8SRU14AWxdJum94uUuKli9B5gzujhLBuNHMGQhbL
dhGfir7BuBCHWEJmOa8MeCMHdz5JUllmoQltNG9w73STU+7iCT+D29AfZ0f0Kx/clJPd3mh4j6Qe
9CkRubOr6ocOUzYhYi1JrrE+1O1Dq/2l7zA43wFSjnAcVIAs4j1qO4z2QaKKgAg5+BOrkJaYXQXR
Li3cT5XhrJMKVneD2itmoRf2ij+yVL1oKyUW0a3a/WC2mg/mdbk4qg1uKwyXUyjzYiZ6CY/zGKVQ
gA/Mgm60X6PPPyuPDM/6kOKxBrEfmQbeTxecdZE/vHQhkYw2gnwjaDXZ25BvOWLjzh6sjCy0398z
TbQ0jb3rqpxwxlrHaEIbUOA/303A6TDjl/T1FAjnBOMyzRphGllpOp6eSpSz3mPwl1uggFvS7LXw
mGxvfPaCXP/KxvnFzBDDQTQBK5goHddv9FX3wobwT/sH5hmEyb7xgFOvr2OJCYtu1Sp2bnwtGxPN
Es8CNXpj39OecTg/KIISwygzCDMr30Pz5i30PzioTEy9UJH+x+yN3+Uoh1ZsQgnfj8bab6v8VpYT
97KX3VeDMwQnAsjqjCVi+6Enz72AKrbHhWIYpiA4P95bXSNjXg1Ki9uHVPOULLZXqpho93a7WSnO
XYPfppz6BP5gVfSvsZLeIon4bmw+g+DfrtfQj9PZ+7uF43x325iG1BiQKk+uy96Tw089dQLuq9ev
veFZWNqlHHNjwPGQTs+Kea/WhBelvs+He8I6SH2GRZOsz2uG+QcUbeN+8cN5W34EfhtDHBEnlGmI
RWJjl1WvCgTR0R9rT/QjR7Std/Nkk+XJhLr9uIdsMHtNrvWaRXe19B2d+Q5YF9EoTPEz7buY896w
td2glGsN/k6GUnbmQ16uQWZ+nJfutrGorBS1S0zeDVLf92tR/JAn/Jx218tfeoAfl4LN9/Nq7vB6
yI7S5gZvjnGIIYn+ZVuhROA8gBaq+ijIWCxWGqdK3/TxLwE4808ns1ZjZv6JjCLkdvaFKQouy0Dq
Mmfw+dqm1RQxg4+85WTimlIc0O7kZZbdfcS97DPdT7B/IdMlS0coiGEoPFd50oP5tI/rChSD0a3i
hzfxuxhTOYsgfpbv4s/aqXfkZyr03VVtxjgFSlfQdfGMx4UpJ1ojtzgS2t4WdX8sjtVce0sdU1Hj
bhS3QeICHQWc0bkZA4kxwyWH3Bccw1GCCa0EGTJ4FIXirmcwZBmNGZiDDdonzpJWnHZSVaHJSkF3
bfRxEbGYMVE+wj7yKjLdgHCqOKDlT+lrbFmaXofL56R4KaP7UnQi8/GyQu4eeRsgTh+XKltTIQPQ
EN2H5pOR3A+TZQ/aKRk/CMXny2DE0vHXCM1Ml0rSmVTzcyNfDeVLSLUk72cBzgLxd4hUFaR+bhnG
UatsBKAHFaOqbclh97vIjQmD3hfJklRDkUEexJ8TcRh3aishSFy0jyg/tTXpPtPe8gqDvql/MbhT
IlXHVR3mHo5POFXCQe2DgupX3/cRGwzufKjkQuqyFXIod5jrghA+qn3htnFXJ8T8QfmqAp2ZkNrK
t8sawdTrtZ6fRWNeZHNszHm1gJ8fsPkxOkiHBPO9MfcwoHI1u0fHRjrOZiVJWiKD3YXS+LMkHxvy
hWnX220AOHs1IikruwoA41cJ5sNY9pBBxtvsmLus4U52jRPGygRUNzWlfpz5roPexUoMXDEDMan4
TtJyd+mPlzeJUg5+5nuJMnelYbskDXb5tcL07SA5lHeCN2NW5F0CMzsqeA+OSLpaQjy+iSTOZK3V
EgAPkAvimZXly1RnLiked4CEoSrlqIBGrPexvl5dyZaee8PGFGmWH4JgGBKxvnQn6nWdEo67O0da
pQMZZl3WjxqaoIXqaskI1oT9fPlZMV9NgjeKeeoK3Mzw9AliQr8JMMLUZ1XD6AJy65vQ+0tdYVJv
LDqJ4nSy2FXw/OwgTnaSulLAhhBNBym1vw2LexmWWkvOj+RiW6dpyVBZ0RGKWI4G9aZP+JAftXcb
wQQ5rqIUM1fcbJQbX52XD13bScQ7CuFHZM6PtKpU5THLORT1UzLcqbFpJ5af6Pd/t1yc2zDLvkad
GWBKoUcTpN+AQyimZqQSsvD1Cb06FSVmDyECROXUhNLAWBmcXjkZI1VBRWwNX6YwD8vaWQl2v5Af
m9oP+4+Xl2s/ajdlzVRkdIkjjfK7UuMCOoXh3CCJnNnC/9d1++E3A2UEoYXYYvxfBhvtxrUbUM4t
RYJS15mBuJY1yOZ+cbO8G0+Yc2wrXhlMhU09oOyu4gaP80ddPjVW2jG85W6Nn02qJHrfF20A2A/Y
WJCpgtZdYYG6+eHfdGuOx8Lj6GBi4RMy8MS5tesUNnicK9JNEKtLGfA0/css3jadgbEM/xCqsb9L
OqZWyAZokVTOlOQs7PvRgBe3kmuztVG67MyH8mDlri65rDejJYv+92Nc8OD/PyZPSzimpSSLLTDT
66hBtFZ4sa+6Ao5+l5UvUzeefcU4w3Ha38ZjqehThxi3f0iTZ1EnnB5boldB4EYcTtFlpbVaUcH3
lU6yI9Fp5ut8umpxDynT4tiBe6x7wxhIUFidReJ0PRflqOxCQE7Gx77B8F7L0Qxq6s+uA9yAcPqe
gLGgNmJskwTmyA4Vc8Ihyz51JlWUs6/nZ2E4PY+KeOrCEjh99SL074zuYYhfLqs5JQr7+8Z0s+Vf
UcbwzpgDa3mawIJUylQ1DqVqXKAeiXnYiUzVlDvJH48Inu1qspe7HgyfYIm8Uo7d364ed+SmjWZo
AvouXbDFjXaYgAYJE1bsXHu8vIR/cH/nbeI8Berfh7FnVjuc5o8/aXy+ajfFNTPa2KNKYImV5FvS
VnnsYiEFmjhcl931RN0YCaXja7CneLJWKcP35Sa1pfFJGL7EwuHyklEYnGMwwfm/9igscadQSk6j
YWBafNglV6I4hPZlKELB+S75sTaFMDWheKMJRsjilGnvBAgWh0Rih/B1OucTxEha+7GASGq9flNU
0A4VXflQyO11mGFIcKifNKnzs1l5S8R39kX80CApb+YUo6gQ8WXpA3hYr5RQvcqNjoDZzVttYDg/
gflniaWHgDFHNO+1lS0hwEzM6hCGKKpTidsNpR+ct2gLTVB7HZuWrIde9mKwmLzp5XsjEOcdDDVR
FUylg3cwg2U8VP0pKo+XVe8P0eUvx/Cq+GftK7GOgBEfF2d1s0MLvtB3iZOvju6n99NVGohE7TCF
yVcDjX2C1uwBmMtJ+5g9sKJYy+lc4b79HDms44ri4yX8EV9yXXdyOmcsUaZBE9S2sVWKIZBtxYUw
gm9Sk+S1HzLmX7uTKn2SwwdVlBxR+tBqX0iKV8qZ8zl1pYvKvmEBhHyP9nakrsaD4Y2nyV0xjsQ6
UmlGEo/zG/EkaR3IjsB8jTHwP5PcX5Njcy2in/l/YAfct2PMKtNkzHSR+amxYtT3GLErIqT4Wl+z
8sHGie6TU30l3qELTDkx9lf9wXqk7iB/CG3PwJy9LWud1a0M4Om04q1vPciPum3avcNmqL9hyAui
wDMYdyKHwyxNTS5BJ9MPEWZXJemd0r1ctu59H/ULg8+dNeqEUrgJpTP9In2r4+RpFZLaWbvcuYxD
7BifKkuaUEn0ETgR3lss9dA1ml1Vd9HXmqpX2C9jOS+bzB3Li1bXZlMykdyflaXjc3RskCCOfGqY
KrV6XJwe5gk6XtA45M5hdFhVvMHiWU5KKarj/dP/vEmcdWVCGWprCBgjBhlh8py2QaM/ZD1RW0xp
N9/lOiRmGhUVEydyq8+rC3IC8EOlEzjQmYa/qTt8s1Hcadyt0SyaCuDU5DiZXtad6ok4vJiJvHa6
55XjjuBl6kdJSABhYUbf3J8m3IHrobElNPBn/dUo3UcxdUlg981LmJyPEGZp7scZmNPiMFbq8JiD
JwXqfiyRGcmoIQD7vhf9hBZYjFBxxPPMyWJY5nOlsPzw4rDAHaI5wg/+TTSvedRJuauMGzhu10Zh
mQyhlxGqJZWvNqFTRbOHPg+UVU/uZaexr5AbLG77wFpqFaMID9j6zT8/+/LQT6YhpcVKZlPCR5Fw
3M714zJn7QLRRgOMn7WfogDOMJyiskdPxlJS2ejdoGMjHufgC51N6VwhXi9bT2KmPmAoELGCBATP
pVStoZahiAfK8XX8yF7zc3c8iLiwtjnYy1g6hlpFQj94aiW0Y+upmEAdBxl8h8M6iG5uqoG+4KY8
CPWbKkfOa8gT6Oa5Ji5ajj2Lskx7Xy/plVFo5SOxjOzMeGXTGxTO0Rfxopky0wzhsH5lY1Fiv7dN
CUsYsYyWdxlu12tt0NimbtIZcZrHvZQBTU0b9Cdno+Ei6eDkYn3MF2t0yli7Fxe01GFyFZHsorwJ
3/Bm6NGCRxlsXw+m5+xBxQs1i7yrY3yQ7Tcm7zaict6klsVSB+sCYhwpskXzpi6Jtdw9ojcAnAsR
S0HW5AXyxPV9mWSDjfE9GDGofru8ZZSdca6jNZo1B3EEavPCoDGPahNc/v7+jWgjB+cr5LoWQLMD
gMnRA9nRndQXvP6g2vEtbkQ2pss8E4hsZf6s869YBYpa7AedGTKKZ4+LB0p9N7lR3NgvwYcd4d0d
L+8gP3yeXwjgy1uGi+fv6r9KGLA6Nkz9P/Vue9RjR/Qyr32ur/DMOrm6335KfPIKs3ts/1pgXeTC
xlJMREYUyCozTNDozYfx9BeDWBDX/3tiY2Ds7wJOiV40lgKovjkaqz/NtzFVuXnZC+si50JkuZP1
VsLmobzajHS7M/G8qn5U39TJtxGF7eXGVSV9nmYCEyWVQfGUOso02HlMOKXLxqWLnJMwRKmsO+aT
Mu0qL508I1SdUjhmCRshBPQQi6POhOhOrWRn0YOgupeVmhKB8w9pFPZhZQCiA7fFJDZ2XhOpO8Jz
Y2j771IsZSIWxgSIJUdvk3pi86d+zDDSaofFL3XwppeX8+bztbtCO4pLMwMx7h5F4zithEj7i6Yr
eLqyFAW9Z79LlPV1qTSsKlQaotzJx6SxRWjB5Z3Z3/wzCPsRm83XlGVkhx6OdhUFRCWGkN4l1vEy
BiUIZyVlqkR1FANjUFXbSN+T46cpITgLEZLOUmLWKqKsmROLqS03ndun1NWGkoMzFBYYYEoY25A7
ebHZXQNFNg/xk44xEIw/DDN3vMsrx5T29SF03h3ObppOH6u2B2KphXapXAvVVz1RHWm9NerI08rE
HqnCgP1z7wzJ2VEqzAJeNgE5J6JnLoLdzl/C9V0Wjf4cfr8sHrGg/DOIDvqKqmQddFqfhX5pFIZT
hrUcXEb5kcW5sIr8vEdlCZe5KwEztoeqABlIclg8q/P6a83PQXbS25UCEpJA/ajPV6xqHbP+iMsV
ISnfXCToYzvlGX6CMZXODL58EP9flpJCYH/fGDKOvHIpVty7c0zDUzE2NpcHisJq/1j9pRv8Xdvs
EX+vLLc0y4VbIJmars4gXwvkUI39C8cvIP79Sp/lsgx7GDR6sSZvBCXNeFDA0Oai98sX3OZwee0I
/8FzKcqrZuYCyl9Zg++oBQJuh+r49HcYvDfvckmNWEPl0uaOsH5Q19uiIhwt4S7496tQ01PwxQJD
u2uPQwAi6aC8lQ9U9fgfztrz9rD13OhaqSrpsrLOSRBezhaYFBV3vtKv+5M+IM/DzloqPqV2iPPw
rdprWacAsQrfoY1SlJ5QeXV5g/YpmKyzVJx7n2NVwGUaGOKPOS7gnDsKYJJOyBkuhBnpnFc3K7Vd
W9D8uiKsqfdLObTeV1pZPanQ+SjQ47F3Cdko78CtX64uqTmwRLd16NGp0x+HG9N9KFt7cFU/80tH
pd6wCBM2udWchlCTK7aa+bUZKG50ylD2z5qCMhR6U2mQ/az3ee9MbkmzvJmWhFlX7/9g5UXill1f
RPt/wGKWeuk44U5IKzaKXGOt7OlR/wesLn7h6O5Q25MfH8RDITnU4UEcyXwWSy9ScVhDeMMOXBSm
8E6TB6fUr4r6WZDfdNf4ZQN8+qrTemvIUrzwRM1TKD3lVL8bYcd8vsro5qZpmShlOLpTE3uZYkcK
4Qb/kMk8S8H52rhemyZmYRMrcxU9VuyN4UU37BVkOgiE3yBMix8AhQugvKwLTEuY0ofZFP1Gjinz
JYyJT0uhEzpEwzAEwog6A0mB0g/dxFlUjxHXYnYLEa3s8zSfzYnnZBqzdp2sEXhiIPmyl/qiF2OU
af3cw2GIrqbaZUAdwn/I8Zx3jfMYMxqSMAmBCflJD7JDd5Mydl4Qmokf2au34GrEslI7xzkNNZVr
Sa6hjOHwWS7uKoUIyUg95DyFPKGFVAsh0YL5dBjQHnmJM56EG5Z6pt+FL4qjYmDx76dyWuFxtmOK
qMnfl/E5oXg296MLy9AVSTdkhX/EHEM0rKcTfEOJZMdoPHRq4bSiO4i6LfTg2Ct9442nyBmTGcYm
0sg0cGJOKzDTASPuofaYkmQjH4taMBts687b7vRnPM5zVK02hHUPPCVqu9bOzWIE0ZCafiLOY6Za
r8+QMw7by41c5RKaiWYBR/yUHotbnMkuaku86qZw5McOab4SnHSYBF6Sh8l+8HFG5mK3NExDvF8B
eZ7eh/WHfgV1tPkSDU+EhPsu64zDRxxVpMxzylLbd5Nn+NFJd39SE7aY7Uxt2x8s7YzG+Y42bMPR
ROcfOimEOw2NFBYGGQwuK/ANHZmIbfYPsTMY5zdGsYo0IccSrriVhzN45TEMjyqv+4M7PKNwzkMb
cGGEkbOKxFFyWVTDGHOWxu0+6rbqt8FwkIiDk9ANvilgkJdZ6WOsoiTPbt4L7rpm/thedZjGdFk9
9nyVJSoSxoOpEput+bv+t43elZhOA6Ry+hZnxkM4SgTEq10CI4CkqBojotVkne/WWJuqHqWqN51Z
80yj8c0mmHWqkPP1LnEonCDhIKiZFHamg45GVJenvnZI/dnwWV8ZawUw8VSWEpK9WrzfMfltyjRF
yNcUkg3pc21dWf+54IL7PvcCYRVqhx53JhO6Z9f11upDJGy/aVR/3Gur5YCYD9l4QbWdTE0uACQc
GK+4dBBfctQTsXY1eiDd61srh8b5dl2xJLRRYtk6T/IVN/X1o/TApmWzEQ3SCxUXknicj7eWvKny
FdIxZgTQYAfySyHYDcpJWCWE9CL+5wHdnICca4+WHpN8Jgg4zaqbp8OLmCKhWxePl22XFIxz7bWa
rqFitGwhwwCsTV4SyDX68VZo/HIwvhVU4vWVX+IE47z7pFt9OjUQjJ2TqpO7YOj5krqhWwj+wPoq
QJpnrrZEjUykDI1z9LluZNasAdeMb0pBtcWiISJtCoFzHygnBhlpAoRIv5r1k1EFxF4xE/ot0Ph9
6VQuKJyifNIzUM87sx8GxhVIkFO7R6OS5DAlLP7zcwIHx7mOSC+NPFYAZ62gP66iQ9t3t8OgEstG
qSDPn9SEKkYkFcBpfSTBFZ9Ns9RdMP/NDq5EQfjwn+8KnGCc8+hKsRwGZluVHAjyp2r45/JGEYqg
sr9vXKECtrWxYt/X5Kdu9uPIv/x94jRUOd8wlmKkqypsVjRRsH+YNK8eiGobCoJzC5nZhaGuQoQE
75TNKYl7e4JVXpbjdT8wtxGcL0iaNrLQdgCU9YB6/AMb4VL/E93odni33vce3scR8pEl2ZQdca5A
ajtlNDEZ25GDMUEjWXIyPOXfl8XuYBBvf4TH4xvXlBVxkcA8z4C5x5mHxKCzLoFQUfR0hNrxzWpa
mBmx0eGMMtqPovh9orrHCDk0zh90SWiqRQ85otKr2/ez/pLGh3KuKa14xcX4u1ZobPs25pNqmB+q
CUyO8lGPbuLaTeaPo3pIutxbNdeSv1rCf2aK5TA5l9CUSzrnLTDTxLRlQbYl61YpHi7r+75RGRao
WhRLtHhCE7FZtUIWsICT9LIOT7F4iKmpSMxiXh8RZwhOtacxWfNeH+Dapg9S8VnovahR0fD+La0/
XBaGQuJOu1bWJz3WgBRL6oe+KE+lDLpW5XtXanYtGF8voxFLxxOatLVmTCJDSxY3nFp7Gn05/HgZ
Y99+fq0d33u8CEkfRs1oOhjHbikfTaoXnPo+p9dZKqHGZIYMrXFozKeFovmkvs/pcI6HFVka8Pub
6p1oPqXJf80n/7CR8/ow/I1dqrqS68UK9ZXA5Y4at6Wn3iQpCZgWbBBCZUZpCZMgwvN7fGtQnvgP
N7yzCPyxVguVPoUQofP0U3b7Y7xbMB7Uo3LDIvkqc4zjZaX6Q3RzhuTOOEERp8GMsOvspsKGg2eB
emzcAcVf4mGwqebH3SVUJTAmocLLwpX59yXskkK1er0xndB6DtUv69vueRsAbgkrUZqUcQCA+aHH
8ztIANzwWrpn9JM0keeu2W/AuMWrk2bWoxwndRPfjMNTpnlN9PKWDdpgcC5TqPVwbBW4fvVm9qOD
cjBZ7Dk6ps3uksg4EaHVvkZsADnPiYllKKljV65iccqj6iVe4SyKLRrB7Cxu5edBQjG6vX4EYLZ7
xuRjA3kR+6kSsGvx9er/vJ3XqLgcMVoX7F3sKSWKnen+75aWjxiaAcNhlglLi7flEY95jCRqeZEa
v/dQ9+5PB1X0LkMSCsPHDkOnq3POQjtdOnXFg4lZCcKbLHqzlpyfNRBoydGCtVzuB68/ZqfZThz5
7mflEF2FTonEuV0zSepykgFXW3exehgx6LwNLq/abmS3kYj9hI3fXSUJxx7U0hGG7A4livfFWONB
u3kaROqQIjWR8x+FHkdJJkEcDRQEB3bXy7+UhxpNrLA4lnNYDHtwaveyhJTR8XNXE0hXtg2DBQdf
UB4NtESYLlTxJw9W5FKVmKSgnF9RwRXclhhwAL8yeKzALHTTL4mDl3MhAPEWOuwvi7gbkG02kXMr
5ahpRsRMvFoPauWHBh4X19xOskdDSwiFIU4Zvtgr71KzbTQoTDz5ov6hEirqEsCCoVeB7Fkavmoo
SRfDECogsNY3CXmp0BXfDb7qy4fcIfeKQuNDsyFeZrPBXvU/s/OwsevpnYGgAC+YV1RMQJgb3wIv
z/EkSArQUun7KvdO1zVHNHWhvYtYRWqbONdRK3omWgzIzNCQdm1SDdWUIJzfiFpwsswCvj+Jd612
E6qzKxnXU/Sm9P9GGTifUZodnvEmqHaEBFFofW/kb5ZMcRLvB4cbFC7YKJq5VCMR0uijawaGXwXR
B7CUz3b8JIIsbznot8vDZZvdz5pvMDknAQIqsU8iqHkVenhY/gmbBOCRYIw2dUC+cVCaznkJK1KN
oWdJgs4zgwLVAOEjsogs31tCwjQl/C6hIXz3u9qUoBlhTklROrvEsB9snZj4g0xQiFObx3e9W3H/
/yoC6ooaQVXqjnZ5aK9qL3wPf/s/jEBnK3XBQ/Fd8KbcxpM6QrQsWj1BXJ1+Sg9GVdiL+qIYSmEX
E94HFoUIH4lwgO+HT6RsRFAM2EUMMN5UbU/IwlzWSsJtGJzbSEWja1YVEKV5NFQM1fUvf58SgXMb
gxTLRmLh+2F4XQ/eJH2P1L8UgfMYiiD0mK8IW27DG0t/NKr/Y+06lutGluUXIQLebGGPoxMpUdIG
ITfw3uPrXzZ17xDThE7Nld5GG0WcZHVXZxeqq7KInB5lAscVnRZrTcaCsqr+1obI5sgORrMS9E2B
cOQgFbmE0h2c1TQ2b1DG4alxeJYVqrSF2m6OEtR2/s9VC1G3HpRD9a0Rv8/nbtR4StZ0YbeQiQEx
43jBzMjjH3kUn7oJMaVqXJjHtt3R6r+XhZ3Vz9chCCbjC8/TpY/kroUVaOK167kISojd9tHJ0n/r
Hen1TuDry7u8j6u8wbab8vhxqKRveRh7142htoQ74Y1WLDGCfpxAoX+Oxfm+bX5cR6DC3zf15TWm
H8k5rMj+YgM/Kkc/jl+zYHQgcHtoHXx4noU/O5Qmd+itdNDLvscWGc1Rqo7zuKI7kqj2oVaOO/jx
qmpCwkKeqvirkjs7p5iFCgn48tcpsaxsDoHQ+ytq9XJfFOwo6L3Vkw/GJ0oblXJr7vCbUyYMgsk8
YfyciU6LiRXGbIvUsr0t6v1nAoKvew1nuS8WBThK9PLNPB76kzlg9t8c0Gkj4mrmK19NA2yTMTpI
j+w5UfCkQPbzE5ULI3yBL4Cdcrkuqgw7la+3qY4J3cJ34hBRCFyqQRWSrOhFHKIiRsA2Y1YilCwi
z3Jk/TC48aGGHKbydB2UwmT/v0kGjEU6T2hSBNHlpyydnTIixw8RTseXwGLwn1zoGJSOh2zJx+vi
ATPzIOFsjS57zGY62PlNBjkrgsIpTuJLYVfcqObAXnkmp0BZCrIPrBFYCga3uI+emABxRPajUJkH
i2OMGZdfoRTwElZhgTdOH+PZIGlh2izgVo7r9z/bPi5o6EKomLfMZUTFb4TYsabBvY5AWsRxBoYq
4C2GXVAj8qWd06DQMXNmVoiAEj06k3LdIVEM+0+HXMfK6rKM7Vr+aIWanUk5EWhd5wuoVf0TYW5K
jPWpwRdR+1VoXR1LlsVB1N/H5UESbxTrr+srSFnEPtI2R6zS1TCEUbDIhP7w5zmjDKIAON4o11Vc
W5Z7GgV37N9b5CPt9dBU5ZuyrTU1Q4l9tw5t4lTqucLsXSmh8hfXeULlBypFszzKCSa24LRqqKcp
Lnk42/1cnwXRuL++JRQU+//NluRQJS8z9tLQm1/QOluiTG7MztHgX4eh1o0jg6lsrcZi+el4eq5a
py9PTURUWFF7zxGAZmWqiXHpSGNkj3nxvfif1d/+cZOrfHN2FjVTqzHy7uvGLzq/Lgs3k2N7kn1J
xRzKWHKvrxlhEN+bPWlLuBovb/NVcZhE5b6qVmJbiN1/iV42u7/IQ9UMC2wqV9WJ1+yYKJDBlEJf
bNTgujVEJKS+xH8brC7JqqVnnvaz4i6Fzr6t20bAct+k5iplGE8EyyKsJQPDAEivQbiaZ06r525j
UFXARAZGffn/jV2xGMnWyIKuuRZPGTr35QZTd/sydbrY6mw5zm+r7nOiiA7EJG21Emq7MQpoVWaX
ocwcYpWZYb/OzqgvocDmr0mr9D+nYAlmPHh1AaDSr6xa7mdlo2z9oZeyndgA9pNeSckK88shaPJ3
JiXBSXwXqLxSYCRjvmUswUfFh9VPDskpCbBy6OBhyS0qT7jPU9Bfl2VTN4yXEGBjTVNApLln9V/5
fJ5NP8//0ieq9JkR0dstesVg536DYc2liFZQGKSwifdtbRthY8+dHalBkXxOpcN1l6BMYv+/gTON
MjIntn6WcVxi6Jjlj20vEpHEL3bp1SjODYZW1dY4xsJli/1TXUm5Nb8bN+g+PeQ/KsKmfWp8ReOu
kzI19AYjp0xnHRdHS9THGmn468tGQXDXyYhLPulYNZaIZ6VGdCSz/L2z+moFF0/qS59VNau7T6DE
cMu6I+ZD6NcYemL/nCj8v7eYvNxhfyPyWpGGrrZpwR6m9Rv2HN4E02RHE+afzh4mZ5xTw7u+iL8g
/VdALsKMi1GaZR2AkzO7bFRzfCceraBEJ5xCRDKEn/OikXHVN5LC7rK5mX2IiEEa3SZnETLHunJ2
Ze5eiSITD+AzHE803KSrncZy+uKY5veZSOltEjTBD1ZJc1z3kg6oeWpuw3Z2xrH2yhmSvWXly9L8
mMgtweXkdnFcIS+NnNUGMJdTe5xuYjwmzCchqO7oHq7d84WhajK41jIsvhMvhsBcgfGx8Iz1mFRf
sISE61EA3MeGltRSllYAEA568DJw6kFJ8cE2+aYdOeuPyBepxPV+LLAxinOPXh6kYS2AqT2aQRTZ
kN90TFe7WXzzo4b+z9z5n0dQsBO9QWSrsGH3LpaHJmLLGP4IUUYjBD0lmb8bSm0QOJ+IhkaPGrQ/
ObKKUXQHLX6u+4tBMgXbjjcnawPDXSBrbFqWMANGfUhlVEh0QejWUKMK0Cb2WTxQF/2+q2/wuCtk
rjpJi2vgmTeiAzkaO/Kim+zISq+p4WD7iYMNFneXFGEeqkULrNkfL3Nlz8f1gNfHDsPPqk99UJNT
u/av4w0id7XkWp1jXA1bTbi+hgGQyi26+1WoHaJl4iaiWiYoC/l2rgo56CRnFlqH2c/eITmCvLeV
2Sh4Qm5kIBvWKQP5iTxi2gzmnAFwcvDt5XTo7Dbdb9WR9atRXd3ECVA4JumFySinCVh54czzd6G9
aPVFJ7tN2V145QQoHHkIUqtl1gAYtoIYjueF/nCBai8aaEnv373H0ACN5kvDUHW+LAgyGgM+FFRG
jjO6dsP3C1qTh6AAW/WR3YdedWTigPnNIlJRz+49vYHmDoMs5mqsr4C2FM/IIQwYOxXSoMKXKLGN
xUEbKoDpyH6fmze43JGQplrVmw64IQo4e/RhF85q4LEapwIfohjBFv+QqJr+Xc95xeTrhfRSnad4
BmY3Sne5dDtPqE6VYietNJ+47na9ZwPFRVraUnTDEGmsuYM1mY+H8NAc2XsT1EOILdyNTDZQ3HkY
oikuoQaOuLX+riaZbWqXFJ1SSE+qVetFQ2cTthEuwxcOCcJotumIZRSD/Bh/amy8bUS2fkyOSey9
j5zlgKz5TAQQu/HDxkruZlUNyxgEBorZIGcJnbeT+P26XRQCd7MuZb9KKTuEY/Slkj7oHbFPlMvr
3J1aJXFbNxUAMBAGmre1XwT4ml2+YazYSxl2c6baHAle0blbtR+EsohiIM7oJ+ms1BnV1DFXzKeE
eMnwe1+dmz3iuMQq5QyjAAGnBtEh86KHZrLbn5N8DtVz8vX6fr1VV2LB1gaOo5A4QodJlOOMrVZ1
MIzBafLikEWFJ0m9V4pToEfW7YqbPTMnqmls9wxAat2wLFXXVf45pVnlCPGKhEsIDbHm+KDPz0P2
RBhIgfDrKc+yWjcM5CI84nkKAkvZhb1y9J5pI+MSTIeY+M6mILk1lbO8hOQHIFfZHvWH0nTDiCiS
ug6h8Q8pei6mXVgBYtS+58ohVD6sVP/Rfjzy9/Zo/FNKpq+rLvXAMG+YVATEG5zouPiaw6QiqOt7
lzg2YBwBV00xTeUEMM0K5qq1Y9QUE55AQXDBSFgnyiDEgGjd2fVV9G+UvQ01ivjQBihEJU4Whcb+
f/MVk4ZZUjQMLUqf9fGma5+um7P7+5aM/jlLxnRFfjhRn/RxtgoyYo7J14WgCD9d//39+HcDwDGt
ItYy5kPCAOuQYtAwK3qua4ivsfR2HaiRTXERZRFHtGOiV+liwqIyOif1g2k8/KFFHBVouhWKqgqL
9JvRZYlkAWNdZ0fHt/O/kmtiPvsm+t2sIMcDo27JWSwhqJBvxm8sFxZj/qXwXvTFy78YcEgsH1+f
mQhDFM4jlg9TQzF3CTFodrI843NVIfXG+l9SJyJ8fJ8iXi3kSzWnRR0ksYCFrLRbQUEDrkfNmx0V
zd5Tb1MKL5SJbME3Z8rAS0C6MDg9nD/Js3Af1qZNOAmFwbGElIuCDNll9qaDyQSnKsAgVoRljnBj
voTU4eBXxDMfuYzsb9rYBZOq2epgFxPlYxMexOOM2gmmeUo3oewG8Js9Y1fLBmxYJOSRMGcRoxUv
cwJFI8RQ8w9ZpWYEUjgcf0RVV1gKi9Qa3fc7LbOTwTbQPXR9v3Yvwo01HGkIhoh53iyGMEIkfdvu
MhirG1nh71zpGxiOOsJGrSyhgFeo3bvYeKoFTxOC65ZQjsexRVWLYrca2BdlqCNbihrLXtP0y3UQ
itX5Cs5B6Ae5mF/cm1FE7kLsJ3GQZnNlO59twyXr4tmBucKCfEGnucxWITB/6zy06Mse9H4MWzoI
Trpggkl6yDN7oZrkCK/gKzz1us+GagQmRuuh5DZ1dcP0pkIjnG8/en51C76+syxaK02RD0bKBgVP
R+nQHhYf8+fI+jRy3ziKKDUtiUsWU6YXltur7+JH001bW3oZKyajSvbrH3oKxxPyrHaTpmEN8wvr
sWJD0EdkmqGfhPxNQkoxUyTIl3wKndHWrYK1/G+xZOyuhc2SpfmpO1OcS5w2Xgc10pEEFjugxVLv
qNWDRTUiUS7IMUY/qVUftQBYxwDxWRcHpnwgtkgmjhZPGZqqo1oaTtF5CzqrUn+Y7P8qJw0H8iQT
cHzhZ1V2rapW8AiWoEQ5q5v90N0Zyi7o/zxT1ayMuK/QBl/4mcZrkQ8Jro8+u/TDg6z7ydA5dfhY
q2S70G6i6fUY89WfuAIzE7MpcLgSW8Jk6MhD38dLG3n80FGXPcGHFhdg4Ds4bmMFm8Ziphjvh1Vg
Hnuk7Kwg98IIFPxnXsIroVqRZNQti5qY7CqEcV08lVtO67F3bDOyqecb4t7nK0IbSPApJfMSUzt3
g2ti/kYIEY6WjNQod+QCDFwppTKx71Mm5FV461lNIeS5IvgUD9XqUiXp+6mnjZdwoUaCJ79hYd/c
yp3ycbhVztLoT/dKsDr5u/FzfQNMSmKYIBGLI5GpzIVyTBgnFp/K0bGsyg6pocQU8Voci0QVJixD
p4WVWOf3EAGAM2aQ2GafRP9CpnmfeC3DNEzdlN7M0ZkazMUSJZHlrFU2GS455655zGPHuBnc7mg+
0xJz+6v4CskcaRPxYgSc2BkCIDXrTpyOxvDemJ6uHzLKKu5QQ7M3LbsEa2gYB3M6iZSEPGUCw9+Y
UM9I0lURfl+rn1r5y1pGdpcQNuwz7usysb9hg9EO4xBD2QQp6WIKwjVy1NxECBp7w9D4shlTn+PU
mnHnd+rXvh2lFUHa4vRMrh5fPigdbzK/OUKB0kntln5FpED5QyyrY97oDBTpVaaAzsbRhIf4w0/e
0N9Rvdz7dPi6qtwRNpeyK9oFzhe1ireu0BdeqqdxHs+rODxed8JfMNQrFneSC70sV1QJIuHwUB/x
BnWaD/VhBCWy0yye6fkZvwhL/0bkCzpls54Elfl976I0xcEzEHS/LOcbVN5dvFoSdydxCl4ewDce
OjaNks8q7CuFm1q9i/OT2BJrSPjHC1luINakGEY1w3ZZkMWZ19wp86/Xd4kygqOKqtPSWaoYgnGQ
mkcpOy4tsU6UEez/N0bUzTw3SwGIVaoD3ZyOWUFmU5kvvY3PXneeY4tlEuvVHIAxOdmX9B7lBgeM
KmKq7qypZT5hWAfUSA6pFz9gBC1Zokocqxc9uo2Ja1GNTYhJlU6fOyEbZOCtJlMOve3cBdICEJtb
XPVM31/U0nL8sbZRn3TMBbP5qPYnayKUmX5xG7+uK8cXXTrrvcQAQmTd2TBnaLv7mN6BoQn/D+eX
Yww1s8pawMBbJ/qADrUvrLinPSSCHeYvUpTTISzd6+6/37lj/W0gX7CnQ9iiLga2gh/0k+wlp/bM
5CCMzxImgTMlmTa1o2cClB2qK97Kl2aZQqlmWQueQkvIw+IVXuwb7wyvRVFA7onPFOkTXsIX7qVq
uMYrs1HBM6X0VKaE1DX1+xyHdI2UpjPLelXhY7ScZJl4KN6Xc9xsEvsDNserUFqhnCwYkB5Xt/DE
0+RNwXxuD61nPUhIl9cZZnhQ4e4v8imvvsGRijoMWq+agNUW6K6nmAAlJue0rnHKoYyahF5rWu5U
TMdYogpJ2bm65iFcNCJoYdo3PU5C0svv0Qroyz2kgKw5GK3xkGv9pZzSv657JXETyByXKEUaJYYC
a3sJD175R0N4rubv1zGomIDX21YlCWMD2JKqDy/T0TKMfo6fkVlhpVqtPd7EkUM9gFJhgczRSojJ
o8KqvlwOGEGQHJog/L4GhWx3F1Y8FTrjp+tmEkvJF2s1ZTan+QjA1rrrzIsu/xgyIl6lIFgSYXMk
aszj0+scZ05fS3sRCtsQvKE4XreD2i6+MCuzqrJcLBhS4imgesdu0yzIv6q2ckKLTmxHd+RUEeZm
VzyfL9Lq+3DWBxkespy0p9lf3eG2RCQueOpRYGUVkpd66Y11pE4cQWIKxzFRvOpmxyJjAbPP2w5K
Ucrv0L4sKrKsmCpE7XXOD9VaVbMBIqSgfck3H5gjll+jYFIcJnInHOm553uppA0i/wonquug6RGy
ziqe4BTkdowO9zcTnV8OKlVAsestWzTOJ4tWjBY5zix05rNRJiVmEWiDH0F9DuUpdv05gpC/c91D
93ZtC8l9TJvTKGFsPZZUTZ/L4hhX3vXf3716tgDc3bYYaddlMgDE04IY0mWJ58xCfVSPTxnzzgo0
5J8b0ZapMr69G2ALzPlj0+LFO+qZs4xBZ9S2YkA7ULgX1k/VegnH1CYM3YtJtniMcDaEIshxCvVn
uIryyCYKd0ERsEk+q7N69YnupCedhbvhZE2cqsaEfZNmNy2+t2UvOsnH8CA3rm4zfe70Rqd2k7kD
Ty5bI7k7zqgA2akMFCKd8yV3V9ta7fivBTJM8WmmJqpR3slFz2ZeLJWmAK7o3lmra9UfiE2j7OEY
xRITQQoh7OBIdyx79VIVcSguP6fWk6lbwkX41zpLLvuqa2BO49WJ3cNHTHd+UI/ZUYKEhPaJ+qza
u+M2u8W/1a1ikjd9C+um9uuARaxqu67960vI3OyKR/Bvc6kYGnmWgbOmLLYt+UcoPER5YSftH7oe
/zg3Weg3aSsYM3/7We4RPi13LMfYB5FvEYIl1OkyOfbQBmXAFzdbutzVg9VFQrNz1E+jMyN5i9a+
zP3Nt4TtfnEUUqVKOS3ri3+U6DA4s2fVpbatm9WR3dSzJvu3ooUtJMcinWZIhVXATjmQT8r96A8f
6vvMGw/VhJASg0DdDPIL8oFS6GAH65rbcERS5knRtgpb3+KHOQet/l3IMdy79cb+i6g6Y0ycdIJJ
eO2WGerCSrcwvDj0oDbhTxl1vPcCr+1SclyyloMuQw7BwpatTi2+R9WH+CArl3woiEt7NyDfQPFP
d10XZaFcw1GiDyMqxXMUc/W29nlw1xedh99pZtzCcXFJPpuQRciweEV9H5V3tUmcbYKn3jzYWU0o
zszvtSjITb/J/Z4SmCZoin+mm0ZxjPsBEHV3ms2DrL5LZjvSiI2hDOFZQ+v7vuuxUE37NR8ju0SI
L1HaM4Qr8y9ykYAy5bGDKYPo6dad8lsyurKo65plSpqpKNzZrJQOk40tAGDc3MN8qX3zCBbqkMNv
7f4Gb4zUydlftldA7ppXKtQVKWluOUJyyYZPS+9NvyPvIEuiaGmGaekGL1ghl7IUFVZkYXB5+bRG
451ZmDdSFxGZlt292cDwdIriFBlir1g65UczPSdUnpb6fW5roiLN62WMUQVjBWvylFbvrt/m+8yy
MYDbimINm74IYQBKu9aXKkcIQysoWTc01Muxb33qZO5mibZbw/FmnHRpNJqArIrvefOwrq4pPWfK
qZ0+NDlmy7YnSX68buauw71ayb9zmHmqi62KZZTQyZxk92vxPf0d3ZKNWfzrRt6UM6bnAKMzCr8S
1mMtorVzbM54Qj9cN2c3CbvFYmHu5ttDj2IxbkRg5UcMX8O8dXc+9Of8q45nRfQORU73WKo2dYfv
cupmFVm4u0G1YiVuyhao7fzYDcd0vJXD91JH1MZTLvkSqm1hFrUrZQMwbGIpPgIQFplucuyqlxFm
GIXlEqu5G5ts7GLeswGEyNBqaglYnCmjL1/QueetqEmQDtV70+3cpHC6S8QkqWo3d34rZt+AcwxS
j1pUtALAO/1sSR4mBYQZWSGz+9mzAeFoZMmseAlTLCkrWlGd0q8cNrqXlf4IdKUFhcZxSpzPVdRL
QKs8/YH1zQoevnruVD/1ELlTZ0Hciyw3tnF0smhjOhfsbLMOcclGseBRCXSoU1NRC+WY/NPHqCh5
kjLiylC00rrmiQna1R4GBicjPsBRvkJKCOzGmK/G8Q8f6B6A0BJUW5xovYuli44TXyYQhH+P3h6b
OAbEXcO/esiqKqt5KCCfbdnCYKf3EyThMwelv9pneIorXjKfohSCmHn1glyKFrNkrrIK/jzeVssj
2ce9D6FoioRJHBq03rnTLdR9KBSIbqruW4NaBU280VcqcbH77idLryhscTcc0rapbMUajrH8YAad
PQXrIUpdDY8tChIl7R/jcZyllXIV6hGsMgSfZQ5jf/nUSEgECYF6FhSbetvZd8RX+ziaWkLJVHpG
U+H6uVA/6um5QnYhWp+NkDjQ1H5xXIVPqk5OWbi7tg+DcJyGk0gpPzECevMxutksjqBK6EWiZw3G
JHVvx93BsiIMZV2dJPkcGieoJvm/dbReV4/jqKxPasOUATg5MYYsY7xjgwQs617SKxtvwwf6pZvy
SD75NBldBWkQYJaoRP+mnlSM/IiCOj1oLx1ALckf+7T/t5F89kkYMUitHwHYaSjDZMLfgqO66V+z
pzn/Qj99n65e4difszlxdQrel1gmQ7+RUH70xIpX9Hvptl+86YLsudMdqGcqck05LknaPlmhowUT
X2Z0YvL4jfxdfdHGqYNycgi3IY4Cn5SqJ1EckTlBivmOzV/OPMR4+PRfSifBww4rk4hNj9SGoPaR
o5YWxSf6yD5q248LevDZ9R362sPiFm7sUQkpykSOVzRVzauUZe2V8K6q3yvtt7x6f30ZKUfhCGWS
hnpsZ9ij5idN+VhM36//PukVHJ2EgqFZ2goA8316+TlSWncx0McK+kBwfys580pe/JBnWagHc2Dm
KMtZXu8napQEZQ6fbNLWPCx15nVMVLR007vC6W3xG+tBg1rM0/XFI+4Vvk68x6iNIWZ519Fqv6ho
LbGaAeJ7IsaPDnrQydSMU8IZ+NST0c+VmTHqr5P3Xf25+R25+00cwOed9KxvIoF9S5SSLZbvl4Hq
mCLuLr4cHO2kplwtODAYU82eSBYrWAxICc6eIQqH+PcoTxEN1Bkoso7Z3/+k2SYuq0YTQ1bToTWo
A1cv0ajdRvonU5G9UoIIMsQnhTh3hFpwGx3lcBqlF7efnN/8DWxTN1TfIzvfjSkC77Sy1cA8sesz
u4m/du7sjQGbzhF6191y/xBsIDkSrNKqFOMJZofosYJydehqaNy5y54iCFjkNyv1nMh47k1IssHj
eDCM26SPUgTfQvXUY+CZLNpmgZkGj9ft2qXbDQzHhcZoGJ1ZwaxC8PL+Fo1wMzWwdv8zaYPB0SG+
WZTBaIAx+tI31qeL4pHFZXWs7M1Q6V2dKKei1o6LriTTisOFAQ7L0eo+Tpjeg5fDntKD36WOV7v4
z7/KQLNiv8AL4/WsyHcW1GGubw4FwKXdpyFcu5xtjtQe+vymzIPrv0+dI/4Lr4zWdJwYQPuxvMin
6IA+NDwkTN8w4fH0r4K03Vhis2Yceyi6utSmCLceTi+Tvu7aZxTmdt9YF3ri15JPWEjhcUxR5chz
zIwpoNGOmeYZBvrVX5Pj6vWBeUu2lFBoHEkkozoOGXO88P1Y/aeAA63GORue7sQelaii/IPjCBkK
Wr0hAU7BI+jwwwDm9eWjADh2WEOtSaMIu5XJT1b5waz/kFX5ajZznqNKblmKwZVbzHuuHvozikNm
VLgjXwNdFgqQ+ddbWoUErqGLugZlv3/eHFExjxompOLD6yTciV6HjIbQoVlLOlknGcohK/EesBvO
KK94zGM2N1XZoUVAYN9AS2fYa4OO3Plr2nyvhtve+HB9s15kZq/Zxp2tRUfvNBQxmK8vKDWePCY6
lrpSYeMtlxWi4B3Xlr+iM1yjVKT2r5FXM7ljhmE4kVTmWFa1aQ5tjGKbqD5qYuRcN3HfH19huPM1
pfIYDQVgWhEVljHa0JTH6wiUIdyRskbrP7nmavgiSiisib14/Xgdg7KCO1VdXBaKaMHpI8gUplX+
LuypnMkvwpXXleLuXHEw9Xwa4As/m+liP6l88TurI4OK6mFMiA4FEo+7couyXbMmZmE7EuWsfL+a
T407uWxiRAr9rfr3rq6/DeQ/SgpIdY99DVfIL5aNLkjf/KS0Z5RnILmQuQq6GHp7pOYx/SKUeUXl
6EPM1rKeG6DGF+uRpdlCN8HgnPzD7LH+Oorg94vnXumD/zpB52WeZC8pWH+IHf1UeMV7+ci6FOeT
efdzKmf/iazyIliL/2ip8m5VywbeI2ICSONEEHsIsskO7+V79Iy7bIUHFHM/d6lDaZrtQxt4dtZM
UdH5wbT1rFSNNJvogTaRT9S7xZ5m81093bd9d1vHLcEoL69wb0nzFY8jaGvVxyVVLTSOH0e8dM+H
8VTesmwRpmUQt+kvwq1XLI6g5bQplYRhCWftMS3Q9w9BMA+128O3UMLAnT6wUvt3pCFl5RWUo2Yl
rtR2krGgmaLacXHTm49mfKGSRPu8+YrCMbOkSI2IskA0GKSpg3kD3ZI5BSUdv0+cryA8Oa99k+Y5
4h1InwvaKSfjYbYB15yBY+ZyrApBlWHFz0xHdEJsYF5muLzpC8cICn7E2yb7i68BcjRt5ClSazGu
gkn1K83VlMTJFb8ix6j8gp9fl47j5zEzZwHzx39KC1h4H45dXNZ3AnrULVd9d/2Cow4VLyrZSRk0
cAqgMW3XIVjPKIj5aODDfDnQaWbCK/h5tKApPVQ6eAUYMnvWbPVk+fO5N2wwFmpWlpfRxT11FRA7
p3O8odVWaMksHzA3H7U2qCPJLSxf6keKNNgPXXERXllyrBtNKXWsJat5VxHRhUemcoWpWZ51JJmf
QuPYYujKUZ1KoP1XXEC41V3oFV7w2u2TlR+7rKFKomRpkNkW+cEJUtpMcZFiETW04LPZ59HN/DA6
l/CO5XC682RLx+uuuXu9bBC5AyfOlr5MIxBRURBMlZOUn4YmtbUwD3r9+TrW/qHbgHGHDpeoEa8z
wNQgOYjQKhdQPYpppLeiXZKt0MRa8tmItjTzbukBlka1s2DYad3iLSsnUiu7h+3VJP79ORw7OXlx
+1HTnSXRfL2wfqdlUt5gcEer7Yyyy01YMtROiYGx80EunfEknRSvv7Fc6iRTC8fdyqIYtSzIwi4t
d1H5xcgOTULQ/D4hbkzijlVdz5YpZogbR18/sSgjuaxQBGNxBpX8osxh/7/54pQxxWiSVphTL7ez
dVTX2bZIKXTKDbibOE4L1A7quLfUhwWTIVDSYUS4KZEBY89Q8qF8H95SL0PstLwhws0acpdzniyZ
JnXALMGI8I2vvWTdK8h7NGVlF6buLo3lxgZVcUetJ8cYo2xNScUSsX341TK086hVdiLWxLmiUDiq
kK01Uw12eiHo64jZfZOPdtcT5LcHoiAUMyAwqkJUm3MNsY4g9BwaCAWRKcqqJ9Hyw1onLiwKhHMN
uRHzcRIRb4az5nWmZau94BoZFUxTMJw3GJESslAauS81/6RnqjsIK0r5JiqDuOfp2zXjtr/rdaWX
RuCU7aGZDpZ4uH5JUL/PbfwoR/No9tiTpX0vDZeQ0g7YpZ6NARorl9rwgVFaUimUMECzR7e+H4IM
w4mMUwsBCeojYPcDZ4vFfR5XiQLV7QlYw0l9WD+yKTvQc75vUTb8l+7jVYb8XNz9Qt5CcpeF2Rid
qsaA1D+DiX5+kuPVsPnGWqAKn4VJEKc/UnEEsW0ad2lYam4YVQvYHl63SBdBJm7BPbbb2sX+gM22
WdZSDqHBpPbNNfUFqLe5UyNUdiUord1IUnUH9czIX/txdsZ6otpf9r6EtvAcVcStJYxhDvsar8lf
CF5wvtWxU2B8QR0MpJT5bqy0BeRoI4n6Lm9SALbffpYds2hJbfCgV+JhgEysUPvH0YdYh4iXoGnk
FH8lhYvEyinydFc8Tj7KSosnJiRNlbbtJo+2JnJUEo9Zpc0SMFl+Vnca5J4Nr/NZRy7qqj0q9bxb
FLzF46ilX4wOI4eAZ/XIr8+uMtoxpl4IXhvZooVBG70z3ooHKuFALC3/8acVTOS4YUsrP1jrFzV9
us6Y1DryH3zz2GEy3QKA9NJe2Lg1VAOj/IXV5LbOvxDV2Psm2qwj/6mXDbmmd4xiKjk61nPpz2Il
2tls+PMy3ija+tBKeNZPhtROQhVFcD0k7M2BmoRIHRH+SzAWwwojHmF3jy/BGHrXsSu9UwI2a9g4
UjL5BP/oHP/U05ThSxBgLAWYPBieeYcJFGeKR0mjOKJJY60o1QI45nvUmLZMVRk1piGyqffYTvoQ
EnEDP3BAykpj7E1spvbYfWBtfesZCkely0RZWFff9Ky/Wx+veyx1IjiyWc1VlpGaQY6x93Llbk5/
45Fp66AcsUyJliXQ9ceJU1APoZzlIfVz9VYqarutiUw/tX4cqWgN3jhXRmJRdbaUg5E+K2TBAAsT
+Eh/Yw/fdC/HSb2EGu4+NahuC/QiRsefj1eJS8k3ElvDK17XM6ZeJhW2RuncKL0MIbFcFFkZXHyC
OYpJbrD1wtRBPdBPeDLAbBfb+qydSq+K7dDR3Ovexnb72upxoUmIAmrM1IBJVi/Zohn7DaYclc1j
NJzz5CLQQwIJfjQ4qjCEpBDyDibqN4PHsjiCU0I3d8H4S/rNm/A/g+OLfqrMtVHhG1X4nHeyvciu
mH+8voKUU3CxyKyZVTlGMEguAwOmUJKaBLcaHB9AYy2JFai4IBvAyinHw+QLAc111FJxtFCMEIYu
SsBU891YQAz1aUkIX6O+LgyODlRBSpWZxYkJG6qJkVDvxE9r/KLZSdcGUhENX8JcW0YF1RagsW+Z
5FCWdugKStB71VOKVMoA1Vqtd2RqaB7b7ysnii8aMEaxy9MBsF2s22uFvlH2dY5hZR1VzEetJ99N
P0DyL+9F7Fl+kfCOCrmw03/FwqhGI+pr7U1DfV8YUrPg2ggb4STo4letS4963HhJ1p56U/MxQMmP
tRz9H+jMxTNVNGie1n63Mv3wPx44lYm6GDqmfckq/uEO9argD0nQOuuoYmkbxXkuiK+ptzTMIXBH
uoiaRRBWIMRHyCYx5QXB60Wo5uo2i74ryaHSVW9OH0NUVVOUTYu94HI2ZYum1wjYekcZg6n+XFre
Qil8UhCcUbBHSVroXDn58lgvl8i8K1Wyiv8NWb3YYUJyB+OGZe1lZTcfopGQSsmyFD1eBKBJAK01
DPo+qlCah/D7V/2Ca/O+zY6QBGYj0ax76kXiDRczeM2E9LVhmobOPxEg9yKpal/2jrHIRy3pD2la
U87x5gLjMDiiXBJMIC4lYCwPKxMuLZByNpFKdFGwjSvsfy9CYni6ZJnM5ZEo5VxDzVsplOSafZWN
gzNfFIb2f6R92XLcOs/tE6lKAzXdSmqpu92e7cTJjSrOoHkeKOnpz6Jz/t0yra9Z27tSuXKVVoME
ARAEFr5Gp35n+NZX6d8HOW94OkahmCiw03QOTyujmcgFtjCFaSzl+2p0L5/fDwaSAZiY8qkayC5a
Kgew9AXR5iZC0I5+975/BGXuBFatSViQ9tE+ckicypdjOFWhKaGuCTNszH3lIkmAyiYJxVv//r7O
YXFuemqaOW9AIYQwNEtc0899ezfVbr0rDvYR8z414UCUzXXE8iF3LutQEC50wwZSDJIDYhHah6E1
0OHati7VpJdSHkUpnk2tX4FxYdu0LB21ooSJl969RdlvbxKFNzs5MnWXNeSjs2GLuULjVCQ3KxLH
OkQbwD1IwArssNG9GQja3QhjZ6WD7YlMB/vkO7fNQXK6kmtZR/MQkHVcOkp9nDX0QteiZfzQbsqh
cFoym8jpyB1QWqV8KOzkGNv5o6Yp7rR0j2gQ3UfFFymaJafoRUQQIgE5uxWpKm21Iu5dI7pfQAmL
X+C0kWjK88eoi0kIonRWMGmyUchY55UHaOvE6jMLMKzJqTlW9+Or/TDfNV6/0xh1ZAPqPEf/dVlh
tuy+BlxYd0zDIvy0Mgp+PtZbBZ7j7K4CI2wSXP7+x8QDpNLQSWsZGui8FZ7kwszVOaZmy/ya7M4/
6luwlsOShC/js+0JY62trQKIDuo6E3WDfISTIXyMzHhEcFqjhcq+Cg9lvWu89IYNBSqfmZsJXWFy
hdkL/gRoIG6xyZtZJlw+HvxnzVB3WMTRb3BjxzNdjskEXvyj/5PfVN68V/89hR1b1hUkd98dkwQ8
KzEgrev2pLqGWz9Gx8HXY1QsqBh/1F39a3JWhogIS7PQZ6OYHwIUtL5KVgXvVizVrisiz4onkfXa
XMgVBmcrUyvVctlChMDcDp3c2DdYz52BqfT5TkXwiFJlAebmAUC4pVgygi/QML0/dfDkmabP0M+p
fyHJaaa+4ACIALidyms1t3MFAOr3VMNDO+NOt7zSRofm317C4UqUkn4jCv2gkCuh2DqvTEnfdVrV
D03vSpESog6ZZlKQSmWc+sWiVtFJQyqm/G6PTfYnlZLlKElmqTu0m6PUsYsBXL/touauFsvS6xSZ
3T6xFPMqMcc8OoDKLXoJadc/JeEsGY49Sqgqj7ry2LZx+jhbRvQUSWG8G6s4ulXqIQ/KiEyZQxF2
3keKGprO5SXeOvQ6giJYMBW2kw+L7Lq3tVKtwR+hj06NWcK9Ca/wchlk82qzRuHcXDrNy2L1QGHt
mWxyhm755RXkD6YABRQEdZoCxA/5OZy4NSLnEAyM9UtUGBaYTsWPrlhJ0nJvB8ygGA+XsdineIVZ
Q3EuzkaefyRt07km2r6Lqzk6VuQn1Xb2cLgMtOkPUIUkExlDkEzs13vVLAw48qLpOmSxpp/sHRFX
KdM1v7MTnn4XBpdbp28Nx+2aHsuFPndtxwYGJ8gM0i/ZPtmhnNglZAdT6X3m0Yvt20pEbt/KdrTV
dgImPWov6k7Z028Yuc5m1TBWAjaVfBHRiypsgz5s4AqT28C2KtAXqABT2ucH82fdY/Qom6uVHMad
6oWxQ35aL3ji89Jn0XP0pu6soLncVJaUchfmgLaUCsyfBJxJGBarGw4xbxPRoN+ta7JumKZFiEZA
KsGtrWSP+Sy3I0YaNdcjfSEwWOk0YLzLz7a8IuZxwbuiQGM3VWgFyS1tI+tQoYh2KEZffCK9PSmC
Quv37EeQFVNQI89++o+Y3JpS6GxfMEz2hml9YRobBfMtWvkw36P+juqsXwLELde7WljC1S8sxpIZ
Ct78EMMwqrtsZ91ZpxENQuVOxkVF5KLYufugr4hyMYRVxo2WD9RolmgtrSAg5p8rxlErv3RwTv+6
7ZKdRDbV3tDgoAjPQRK1XcaYXOAZ6hsjvUmk27YS+PdNhVxBMO1ZudrEyrROSd5uyv1Bu8oCLRgO
6pUombGphCsYzmyGMx16Q4Ek8+TFyW3Tfr28/5v2Y/V9zk7KKuIjFD504G5HP4BERs9cpNxRbHJU
Uv0OIyIfq0rU8r6lBJplK7gV2EQ3ZC5MyYkVhyAI61wFfUZ9dWiMk2aMTrGIqpg2vQ6RbVPFHQRP
gDwRmZwYeo3x4Ow8WUHsavv+Kzi6UbaCgauvIqaAzZvcGo2LKeMxHGnXAK21IZYDLne047pIdp3K
P9TXlKB1Cq8UhrJbcdAalos0TdrEWVwAdrJ+1Plpyn/X6uGymmwmhgj60UHwJxsmpq69V3d5GI0k
Vy0Wk8jI1ZivKK5wm5O1n19FxSNb2qHLtmaqKBCxwEz4Hmo20jSaF2hHJul4WPs6WJ41ftVzkUhs
WT6YonP4+OZaVye4jaVWGxeEWfFp2EV7ZV+45k6/Z118GKrlXl7AzXO8AuPWD9oZU5oj0GrD2zF9
VETN0psbtI7kODseh2HYqyxMLcxh19W5T1TUsffkJl4sr5JAdxvJB7Nedl3a3Db582XxNvfsLB5f
tywpcZjnFOhJgwLsxAw6grSJVrtyIwx5Nj3WCotTd0pqRVIUYA1HIyhwS0SpBqPMQATQ/tBQ1DDs
Lwu3aUXWa8tpZD8OlEgEiK3iWQFF0V2MqO5u/ikjg4jAzuhEscemWV7JyHkXzBOhqpZAXQy8LQ+u
FRQGhgXlXhGoB/N7cVJf5J/d6e9seWEucfNgrHwCF2tlem/W+gSfML7AHWCUqXrHenQIyIoT4ST7
7Qh2hcaFWeqMVFRbAi37A4rwh+mA5PNtdB0ewH31SCvEzkxMyTMw5VdgAja11rRkGwkAXbcIt6+0
iiqZ5sgtNvOE5BQ1H/p2cg2zuEmmwrusRJs7usLidnToZ1XNc2T5tJA81yPVPRLNj9nQvUhGtGvA
XdlW9r8nMn4LhM4ScuFDRqqGYrhIhzrDAo/IKNqEEqHP8FvBDkvfOeK8vmhR2d9XZrWSElnLe5aw
ZVeB/ss0/Gqm/iDVVLCiW24Pm2bjyQWJTLQzvgcqTPBWNhZCI3l8sHTdqas/VmUI7PY2iEVkWQXf
hE24s9BSZe4mBds2L3sM0mmVIBENK2Q7/8EPwdH9HwR3AKxpRr2/iQUbOn82TjYR1L5vhiUof/oH
gPM9JQhs6oHJwPpkSOXCdT+EaLuLfrEGidItZGd4FRHYCRaOr4sus0KvOw1SGdkxGkFrWz7KqZBo
c9MXnEXj21kjEhkNePmgbCjANH4o+9hv9/Y9eiTwXtpeF4JoeTsZtMLjfE+FESmINbGU0n7x2XwU
LULvLnmUkVGY97a3iDr/Nx92VpvHV0JPlmIbI9s8zAM/NaBwP5I7fZcdZB+uDtw4JgXx2mVTte3v
VlJytsowwhTjAPB0hW6P6aV9YnQ8vaP2GC6NPjUh6aYQj7NSjTVZEl0gY//CWESUvV440pd6dmSf
tdOj7+SygJsmaiUfZ6LsIWwipCt7V6GmV8cwxXrp6Nni16Xw8VukoZwBGZdRTqKEyeZjOJhv+sm9
9jD41AOx0VHyRPdF4Vpy1iSu5mLRmL5YMPSsYugmc5MT9XUwcBS+UFVEx5yzLUVL0lmOoSrKLTka
bg4BGxiYEpPPzKD/UYHCLnm9vHsCSL4AWp10vQnZio7mKzgRHBKiRSq//m8g3FUOJSe1XLNlDNuH
Wn7QqrtFtFWbcmBQsIYiBVx33sz2ylGWTVcmkYWls8wrDaVOSX8IexHH0bb9WKFwuq6rNaZwlaiT
kfYkGL32jtUPEscYnBk2K/NzVzjbYzN+tPGYqaoqiGBszjHnc9iONETQ0ftsgja7AesPHS7dFYzH
Zx5pQff3Dxi3UQMNY0klOMuxVgeFKe/Cdjp2KC65rA/bln+Fw1n+IqkqVW+gEPpjGGB4vBd6+dcC
g5+ZD8WTiSA03T7HtoWZnChkMWT+wh3bcy+1OvBiWA3Fwxw64CXAYxZY5Ne2VfEfMN5ZR7PeGakG
sGG+VrPXVH6SlEfBAm6GOWeBeFdtGFUOPgpgJOgD/bF4hru8JtcVGBxztBIxmjfxhERmXD+EVitM
btMsMEb9dde9Ntzl4GAbo+wxtaPvY165oyzvLssoWkbmC1YneuqXKa5liJjTx6z0suF+0AQQHxuy
WES/EonzzWaU6LHZAoMxbmWYqJT68JaZa8UOo0lRnQyp/jkCtYdzWbgtp2lgXoVlIQGEIQ/cQYvG
OjNmgnA7N6MffaUMjqyq19oElpQ4e7qMtRmyrsG4jWv6AWXjFGDdDvWEqOJlk5IfjAO6tDzVAdfO
SXzN39q9NSa3exqNk4wsMFsleZhA4ht2ijP2/3qECfZvjcLtX9OocoaOQQw7qq6iOXL1yelzYZnA
VtRhsJJPGdUQxFC5qKPNG6nPMUrMnXw2Vy/25d6rQd9DPQ3zW42bXpSV2Trda0Au7JCahda0sPFW
2f3QyX7q88+o30oiLtBopGho4hkSlempAx1Q/TXPDon247LiCcTgB2MSPdKwOybulNpTP92Gg+Au
tqljZyk07hAtkRX2YwQpGjWwKXh/Eu+TPn+1GfxUzCSV7VTWIUX0hzWmdU51L+3MxSle2Bw5eT+L
yylEgnGHx4wtXMMsQJq9eugwkSnRzSBMVcHVhKkRb9DXknGnxy4xiKMlgFGihyX81qIvTJIRzZjX
Ydm6lYhddst/rOGY1CuDvpTpMqrsGOnTL1KX4C5/WOYgk+/HXpSq2dY8FCXCuKMYjK9NjKMmoz17
srLy0LGrIRgidfcZ5WbVWG8VWXxjXwWjTTUdoWBdfqPqTSyqx9j0EOyl5f9/nzPaZOzCfjFzVPFY
P3TpWi6H3RhPjhzF3mVB2Fn/oAWaBj9kawZ73Hm/LVle6VKToSSpyjNPKg+jdDKzW6J5JS0cbUld
Uxb0GW2q9xmRtwvDGBlKbQIxi02CgH1Eq+6gT146F5NAuG3ft8LibISWNVADCVjhdYg2RCQZJDdv
nfCEYQMx+OXKYC8Lebo2906D2qGnnxh4OX2/pLSIVLmasHcgBVGDN+5QX069/HV055f0pkYhXbyL
sMCfMes62hKQGoVb5EfONnajdzNl1WXjuOxmTEYCc0JUYC5LlTu6On5qI894H3rfwjANFwV42nwj
dXeT7jeiaQeburKC4PYvCYsiHd60k/hKHCTFt5CICE82rYWuGZZmmjZ2jfPv8dwMCE8gBrJCXvPD
9pMjenR9+55F0vGOXonSeZtHDlVyCjg4NOtDC0kHjk2bVristuZrN4+OPB56zEs06d6qH/P8IJWF
QDM2I11jBcndXHOZLkTrAdm0zne6w/CXh3BvPlgnVOv5bEDwwP5FIlhmpT4YF9SH67qJ+Mngawdm
gpK2ggAW5SU16HFiv/5qPHWeDKoD+asoCbDpYVZobKNXHqYO7dRIKdBYUK3dTTXGYWiORo5dK7mX
reYb3fAlybgzHmqSOhIDWL1vBWRXBQtGzbHBBrvUB4spBR+gYzklVrY3d5mDiBFXsk8M8mUR8Epk
bl/BATrF44CfER8Gxn2g7MmdubNRDBaoXnyMrzvRnm6eyBUid1rstpYHugCxRom6DYLWOPya2d8u
L+9mpmUtFxcCa23VGXQCCuP2IjtWSzNddaU72w6qgX08E7auLupo2zQEK9E4V9j11WiXTLQue6yG
607UgbjpF1DCbStvddX8E9ks0VibZFxXdMxWGO4wBMSJrKNk/b68eJvmZQXDHQNpGntJZU+O+SFh
CnGYfcMXcyf8jz06i8MdAbtZIjBWAyc9sFr7aFf2jnJDnObE2KLS73FQizzc5su8sZKN0/d0IGaZ
UGCG1+AM3uHNwPYwxQomLD4SUWpbiMbpetVrVmJQ5MM6MBSzhGyMMi4U3rM2vEhUlbeZpYKNJLCU
8AsoQnlvvspkHuplARq5p6g8XPYYkxEUhwgMpig5FBiw7cjojMZX86gFVTIyA426mCuSY2QWI9wI
D3iEIV6bO/F+LlG7Icz9bbuEf6R8W/OVkS4a3RwsdrJjaI3m5beo495bjwQaKi7i3vYIZzD2Y1Zg
ZtNa8cKstG0PiTubNLqOSop57kP3PSPlk6KE5p/Lp28zuYmiPBT3aOihQHHXe8wSrUX9ksq4MP4Y
vXF0SjAMWx55jMDUMjwmvrDEYOu8rwG5cxi2pNckDYAzItzGRft0scsfx6soMDMkptnTVvl79sLc
lT11T/eihpEtj7DG587kQnIZ2Ujgj2MQk9ypumtJEti0TWOzBuGO4mjmlKgLQFBiv0uu/iZi8t75
aeeIJlg5t5i3eUtVTUXH9DVwXLMmt/c7iXtKmEbgcXMNw2Ojcaa98jBEXnVi5jS+lgX5jM0jucbj
tFVu1Bq/Bnh4W+58xTfcPkbrmXEX+t3AWDT3xHLoXpge397As5xcvqFGrcQs2cAdX6Rb9Bs7GJv8
2vnWbQXjU9+zyEX4rsHWjo+fcNkElwiqVxHEcJhNm4dxn+l/91M5KfssYHUx9jE9Np+4b66huAM5
1sWoahWgtDJBeRFg1OxkqMvu8sHfjh7OtoaTKJTaRCYKbE27PMboggxb5zLA5hnAOGB0gaFmUDF5
LoZlQWmDruBeySgFwj+1XwRg57iuDn/ZGe27zxnrFSIXhuESqy/DjCxHAweImim02TuslUjCdKjw
hjxcFvCtso1XirWAnAdsKnS3KDMElE24XBNVWqyCKdr9Hh3tYTx2YHeVbyeXDYltbs2DKsDf9sBn
cfkqmD4hBs2YuOWp+yLvUGyBfkFXzz0TFdxlUIq4KbcO3kpenqwhKjK1ymTIW4BdpRivJ+mrpQse
X7e8wxqDMyrUsvHaILE1xYhR1OzupyMbWBELYN44Wy/sHV9path1QnQFa/eXj5rRFbEheuWVeY1e
8Ud9Ad0mWjCD4YpGTgX649fLyrN5/FZ7x51ysHzq9bhAzrR+ssxTLwvSBKK9Yn9fhRItpiFjEjPk
C9s5wH06qGzJla3m6bIYmxHLSgzOmVZhOkWSCpiqLJKdqmnZXl6y0OnGKXbUKVmcdiB3lzEVkY5w
zlWRhkadVaxdt1vM/YiyEfQU/DZmR0UoEd1nbq87ZhksCwYWxLvcXX5d/gGiteXMTJzkLe4SyMAQ
O3Uzeo0KUYxXFxWwb2sIONFtA7wdH1gubLPDCKkWUtYR5kvTn8kscDRsbz4egTMAt3ehUpSDNEGM
eiIgI6G7mj5L8pfWFMTu2zpyxuG2K2mkplWY2SDt62SB4FArHAPFrXr0W5tEfAnbe3MG4/aG9qkO
Tn6Axd03MyenpExdxVruL2vA//BtZxjO9HdmmsRNg7VjcjRee2IzOEGWF+2KBKVLuAShukJ0CdrW
CNNExaptWB/4QpJemqjUgpSE6FcpOZhq8CmpzgDsB6yMRjq1UYIizt6NqKf87L50DorA0MJQt86I
/oWD6hWPwnY9Fmh8VMMzKGeprJaSUaoB2u0Y9562116LawLOQfRagmDZE8WP22p/xuPUXm8Ijm6O
VVyUk97UeMq+avFkaY4C97ytiWccTu2jaJabtoFp7KvbNvFl+tgKyztFa8dp+wBW8tliEcCgO8tj
9MAYvQfqLIHxaAbxFZg0vMsqIhKK03t5qWbJnABog++kNu+t5FnvBa5rU81tzJGyiY0LKc/hIldK
paPxCUX+Vu0uYbLPjHz/CTHwefZAjh4knrZlTGmhqynaZhACuLYMPq3pOSIi+vNNTVuhcJpmx0mb
LwlQMDjdae2nupyd0d6149N/k4bTNLMsMmnsNbyPN9f59CsECcEoMHjsEx8OqY3JMQrBM5HJN3nE
XRtqdW7g8bWdQaR9Q8f91CSuTr7R/lP3SpnxOaBbWCc6J44qgYmsmHABsp5JILvZXvsa7UbHfMbw
vB+MtJbuweT975fQXGFyB0my87FIZGDaDXVs62A2piOJrlxbh2cNwh2ePiVZ2msAoVLjGAly/W3m
FPTLZVE204ArGL5IsrXR7SAZDOZoHRFCI6SlXvtGIlUJQgiBRHzKATRnWoUpGkg5aLIDMnJrylx5
+YTNWedSmBFceaVGq9NB0Rc0a2XoFVycRbuXe9E7wXYebHXDZ6KuUPoipXHPNIAEGMXrx7fWKUQr
9d8yZGs3fqq6e33P56wDO03RkgMQZXCVg1cZV78KU7DM4CmGMfegI1Kcz9w6x2tQ7mxNdqk3GQFo
Nal9HIAhRrpR20j7ZYCTtnTl2eo1Rxk6fRYcsG2tRLuGgj5CPCS+rf9qfbuyywqVETBhsgVbYFCP
Buh+WXYYdX0vclNbLgR9RUTX0S+ug5vr/WamVrHgWQElSYp9W08PdiTgNRN9n/19JYxEQ7pUMr6f
97ul+joO3y6f4S3Psf79nDIusK1NGeP7VTQ5Tf+t1l9GumtEJTWbGYQ1DqeDRpkPZAlRU0NzdLeh
fvtax4uIpSCEZWNiRC+eb1l63o2s8Tj1I33foVIIRTVRovh4wHoiNNmZSod8vtqifqOkiStPhosn
52utyUVXKqG8nJkvmqZBeAF5WUrq7wzH2FuCv/kSyb+8iZvGcaWEnLnXpSFuMtY3azd7Oz/po+Rk
eM++DMJ+8YUV5XNAKH0CY0sKTQn7Z2KfjPiGYDgNqy5U5a9L/Osy2qb5OIvEZ4DGEPPjQgsiZc3P
qbltQbQuYRSU9GSKxiwKThjP1in3FL0v7ARkw0PRvmiT4AQLNofP/+h5HMuNDkkW6WjXj6bpqc3j
5cXavCSutN3irIRc0laJBmCEkxMfkhvkKZwqmKkbYpgiaBYK30zFL2UsQ3ZJIzjbUc6F9LfOcHwr
wc99Q3/jUyI+eHB/f4qxxsQ4EBA6EGSTeSIsMlvNojAFrOZkXw3joQ0NB30Hey3CTNaxoDd1auwU
M3zuW4yap2T51E6efwBbj5UtxqUVTEUUP2DC/ae9Kcvf+nS4vJPbynKG4NwJmsWrBoPCAKH9UkZ/
sH6UQrI79o2P23bG4JSFSMPcahGeiruY9fzuQKw3UHd0U8PRXNmRDvH1Z3KQ663jNEXpIpJVHeoO
W/tHYf/qpM9EhyvV4LxLbpuQaMKySSinXnTVRZuVNr9c3pv/ccrOC8f5FPA51prFfH30pQbTVnaM
vfA05qCdR6kwWgviZyq7/xGT8yNaa5izbQLz/2bALhgDuwNPDLoBW2e6nvddIdDBzZqo9W5x7kSS
DatpujdMUMWiohdDCgp3/sVmwYJKIzB8PJwGs6gWS6D7fH9INhaFYqHizCXlTdoGVvOiimZ4iSC4
h8uoL+uiILCTknWQK91VM1e3RBMuRSCcmZi1eEBbF5ZPiQI1udPAP94JEhciCM5MyI3S9Rjwh2hK
uS+tp2X4kTbfL2ueCIKzEgYI1jJjxG6AN9shce7m5S9CqUC/N1FQD6CaIIFRDb60Y8nDtJJZk2Qx
7wbzDjRLoYjuaNO/nyH4eo4KtM5Swjqf5SHxqGR6o0J3n1irFQSnVnUI7mONoF2mkG5M876WdlP0
5zKESApOqSZbH4qFEb1GmBWkx8tuUIrgMsT2M/tKDE6r6JyOHWFMBSTIQVOCck8VnHDs9dnCw2K6
uxfTsGyKZeCqZiHPjH5Hph8rl1rLo9oS1oKT6uCljgvXmETcrtsQpozGegUpOD6SjDNdqzON3Tzc
0ZPY9JxAf7CeqhQT6qlX+fSqGgTxuAiS26wwGbsKXZeIx1n19qRd64to5NjmwcHz5f9Jxe3VQOra
eEsiVJh7UsjjfZI2nlUKV0+Ew0RdbdBg5sM8tli9TneSN7fXuNY3lO04WQy1wIwlFEEIK3fYAn0I
UVbScWox62Cat1Is4IjOIjZlCRnTBFM3WTFUKoxOth0eEllwbDaKLvg2yKFd7HFkboF8l4NuOfx9
ZJF28qP0jCtqmjvjrr2BS9p95sSZoHZVQY+rgkXs/eqa8HZjPyJJUv80gsVLXxD4Oa2JvIx+VG/x
NII+mkXUHMaCoQ+LuwLlQop+TMoYc/2Q9Uau6zFKTRDrUYkeFKVrvbgnole5/7G8Zym5eGKa7UZT
OwAyWqcFrbqpR3AQjaP6NHg1aoHLoB73FeKqr5fXl334gqT8OFUrbKswUgHMZnSUqApZAlagIZo/
s3lG8PwCIikwwSn8M8JQZ10fD0hZN2WgzBl7EZ7in5dF2TbOKxAuxJ3mocjzCiC0dZZbCxWCSNgY
3/DCWV6xwTrhVX5MM0fE3blpylawnIYOBtjajBSwhQHGXLk7WFIsyPi/9RF82CYw5CoEq4cpwtxp
N+xJmoYWTkAflP605IbZO0VM4gcp0fJXRWsi6qhyPN6BcDY7EJsEVrqgLqQKk2Nr6/29NWTkYWhy
86RIlZ44+lLayaEZZUwzjTL5eg4LS95peqKpro3KxtyxM6TtHDtd5ruoGpSnlNavKV6COidvenJS
MEP8GUGPBW0tS1yq2QW+csJFL45NK422E8+GlTqlNGS608L/P6ULyX5f3vOttceKmJqlgwzN4sua
pjptS30cMJNhLG7rrB7Qb0u+XcbY0t01BmcMrAUTN4kJjHikjo6ct15/sZRFEOZt5rzXMJwJkHNd
AmkXYNg1ho0+K3YL6AyR91YdNlSSms5luTYvaytEPl1lZ5ZWzlLfuuR6AomKdhX75Wu5H/x4z8Zg
x79Fb+aCleTjDKrIo4zuuhbpsOOQ7MNS2+uzyO0LVIJPVuk0H0DFinXsrX2s3dr0SbBsW85hvWxc
XFEPcTRGCqT4y6huuKlffh33aJ2Y8CzPiM7n1wEjQAVqKFIQPoOFfsU+nGwIxt7mh0DHdPtxH7+i
FfuEirrCUQSlPaKF5GxOZ8R0GGbgqdmViup1HbUVl5eSWUbeqq1XkjPYWV9IYMMesZL9Q5YFOu29
Jb9KksZpVf8y1KZzsBTLANUp8mKIp9/HEYUaSrBbHVu9yVMNx3CrgI1hX9zyptxJd4xTTRFs2ba+
nzG5IFfT07KtRmA2mO+W58603DaNwIFvptHXgnHqiIIDPRoHgEwE7ImljwnV2k3jVYmTP1R+/iwJ
bgvbanEWiv19Fe5O0TL0IAAG51HhD/JVkwt8nej7nNo1VJdqOWTfN1Unp91BX3KBCNsn+CwCp3cm
CUsV9UKw6DUWSjuGEwg94utcFr4rbkXp683hYgOLtqNqgP8avZx/q8Cj0+CxktvEywNRiYNI3ThH
RcHzOocWwOwFI6Lb0tHqOyX7IjhIWyKZGFGEMUmofMLUp/f7b4aD3ZoTrjvWdXQT7TWQXNOfLLwC
pWogouvc9FErNJ7DBo9QowJydNwTH/uD4quxCypXNOImbp0eukOBu6lIwYWYnKmYJb2cChmY4HBF
Kar+VYrAHl6cwOJdf5nZfXifxCL7xI4pbwvXgnK2wpBqIuULu0WCcVrzqmAyUTr0159EtyASmQPB
RooQOcNhm2M9x2xpyXWOcQ+lnzzPiNf2/S7ey/vwoXi9DLilnmsJOcNRW0Y4hWxZk+SYhrtcd+ZM
UEm8dbDXEJztaEtzKOuRLaJ9U9An4hHrKLqRbtmnNQZnPGJi1yMmuUL/rfgmD/OAxrZAGdgRuqQL
nNXIldBuhh4QUYT3B/NL2e4U6ybugk77kkqtk4nK8ESxBT++c7Azu+1h111JxYMH60mVUycu90oA
nhc0g5qli8D3sj78D5d8Dt45BcQIC8umFgIMVuWxSKArk9zwhCZAHOu6Av3vjIpD0djQzWfvVdDB
j/FMsqnH3BqgDt2wm7va7ZFRxej2RfalwsVcG0cCR1b/+7KwW8q/RuU0U25JaJkZUMvoKk2oU8h+
nYm4WYTbyOlmlUxVFDLZWi9/UtFOTO466oBvOMA482sMA9CfLou1ceAscMiDNg3/FfktOFkFA6RB
h5xMFUYyqjo9HtQjRQc7h+RIkaheYOPcvYPitAX1KjPpc0BZuleVt3n4cFkU0ffZ31eiaJFZaGaB
70do0LLx4Id2tP+GwOmAbuSzXY0qJBiyHWY+3RRaL3h/3arsebdKnAZMOFRdWkMK1vwsOXjuPpR7
Gy0odF/tLovDrBBnpd5BcVYqGxqJdjqgxugHLY62/c1WDw3KpwZRFd02EjoiLcwSBMkCh5Sm6BWe
MjBZ9/HiJDGmjsfP1nxFDdMxY8GtZ1ujz1hcEAWLK5WjqYFI0T4aw0OsWo6BbshecDXYCtuxemcc
LozKWq0t0gLK0KNbD7xyR/tGu0b+CFdv60ZUGvg/1OIfNP6qn8pt2dQq0ErMW2XNX53fnf6yzoou
+YLN4i/5c5+0qhYCKl3au7GM9nKbH6M2DSR99jvSepe1cMOwrteRv+5Tm9YWhmahx6BvnN4I7Dxy
JOs/gnC2B+NaZanMIFNTxfFeL9PKtSPM0DSTORa8W25Fn+8E4uyQMs9RExvACq/rA1qFghi5731+
JT0vbu00Pv2aiZhSRFvGGSapzcYWBQ/Qxcm+qYz8Nrbrk1wWvpHq3lyKmHWYBB8NhwHCaJtNPOFf
tNra7hM894Bro/5WmAdrEVzvRN/nbGBSJ0uGvBJUInm2OtlJRPZoW+fOAnD2SOpGuUClF0aKGcuN
IQ07GzKUheJfVu1tU3SG4UxRn8ykqRvAJPbNlCLB29xn8W3a/EcYzhKVUw1KfSbNrE2J08bDfaHS
WztEooSKKpQEK8cXMMxzMqpgtcHK5fuluNLBhyBiFmKr8kG7NIy1YUEJej65s7q0rZJ2C9ySliEJ
p/ZOWz/q2d4a/0jFY4wszOVN2oonMbjujMedV7Sw2HptQKRiMb/EtN91Ov3Wq9X9gNIJe0YhRZz8
rmUjsBQhWxST5ZKs3MElMjVo2ELW3gPVCYYVRzv7BsPX3urZ0Hn967Ksm7uHeUGyZYGdQOXf4rK6
liKzhp0wqb438tiPx8Rtc0mwpJvndwXD6b2hFaZEG1hAExNw8ArhdCJW4W1/SDCJBsOPUBvEs3kz
Zs1p6EOUJP0dhBwepM7pvGmXXonrvLd9vY7wGJ/VDE3lVHJMJXkulHhwpaves44daLxL9NLOHpKO
vsj/bm7SCozTx2hYjEqfAaYqpfGns1vjSespprxF9VAKK/U392qFxmlgGoJFsydAQ88TGABA4xVk
mI0xxXiKZk+z1WvtXVbCzfO9QuSs+9L1ea/GCYZxpBjXLku+Mk+HpR+vUpW6VYFItxQxNm0LSQjY
jVFWiRdwHMPV1aCTUzzMzdAWqz+Fyin/REoBI4PxNsqaecDpxSn8XGbtYukS6m+aNtDr4pDVor6N
ravhOwxOhsWe1WZkGMxUgI8GvMkmJrP+HYHZ7YXZpW01/EcmvvEF7c65nBrA62Y3Mz3pFnzyTupb
XiH50+zMHuMWkYR1ESJYLneX5oSoaRVh3LiBYLcybmODOnHRCUIMtlofDO95xwz1vUYsmTxpUwaY
PMErDOSJ6nu8aSNsSpNT2B9jUWfmttafl5MzIVWtdrVGAaiVt1H0pFAQbhazI0l3g/wwS6Khe6Jl
5IxI3GplywaLuvkQgZJfb0onHPo/Ul6KUuSbsedqJTkDMupKYmsqkAYNxYbR7CThXrdqZ8r3tibo
ZhNJxZmOppJC6/+Rdl3LcetK8ItYxRxemTZIqyw5vLCcDnMmQZBffxvyPV4aohf3yi9+8FaxNcBg
MABmujUFWBW9ysA1IN9J0u5ydNoMFaaiqbrpoD9P5zjXKQBaM85Hrx6o15fGobPfla+tIDgXT9Ve
zzQnG72cQgRY+oe1xy3ap+QdFZTQcz2bwvl4bvUgoR6AE6WHvH7I609dKjhsb++MJtPOeC3uMbkZ
Kbo8nZIWwRztca/XjpGGWmHW5zXvrSchAd3WlSNsOuNxmbutpGViEOCRsHnlcx9PD0+5B7IjljN1
OydzRRQyzIQ3oWIFyQV3dc77uSNYuZNa+f28U1otiI291YkOjmzeLwFxET42q5QWE2xTdyjl8dtT
d2V51QurHYgHQYq2uZIsVg1moBzM5rXSi9qRh7y2cSDOPnSy79QvhvCidjO5tWxDhjShrr1RqnWW
zBq6Ebsu05RR/MIvbJCv9n75hBtwP9FdVRAetr1xhch5Y9XLlYRjBU4n9/kXJiNe7qygVN0FteuS
UHFr0zFWaJwvgiBOqWgBtNKgFu4DbcgMl1ly7G0C1jZpfLocmbYvFlZ4nCMW4CuYlxx4UY6Gqxod
MFAIqVziErDpvhJhpaH2rvC+AuWcUo9ogY4N5ihpg3u7YsJu0rSOK2cQMmvb3SxHh8t2bu6UWOGv
AseKqXE7pTY7hFozdv/GyOlBATtqIButgxeFqMYROlVD0gyJN6d97V1G3s6xVtDcrllUhakWDLrz
F2gra1D4UA9jWB5YY6VYY2Zzr1nBcVunltmSPjoWU3KYr2izXMWS6I1mM89ZQXArooxKyBxQQGQH
DfeGBA9CrDzQEszZdlxe4XBrYcrRuW82wNEeLTD+37c3jMODqR1J8m4B+dx4C+cU7D6bC3AFyi0I
JycFmkcwXQ7q3sHH03ShpneSGxWmgq493Df/pX9wiwFEtzlNZQD+txvMp/vcW3ZDAJ2sffQuARhb
RV29ZRogFYQEwe9ZaqJCvRP9iOyOeYQADMo7PePBOiXQTC48UbnQdvRcoXH5Ai2Qo5YSljr4ZAPG
4bRcGQ86WAShYPxB1FS8uQGtwLhV3heDZIJCG3ElenSy+1T/Pg//XJ6ubd8/jx63mkmbKWQwAVGq
n2LnxYpORL9tCmj1IfnOpmOfBpcBt/3xDMitZxSVFVFTAJAo6DtXDnJveMrwoFERx70IiP2+Os9W
g6FYo4HVlozFkQzVNTpPfLzHd2n9fNkk0TRx67qqOxXdozDJaZ6s9NZQPtmizs7tKHgeNW4VLx17
f2ShQ00PUX6Tt4K8SmQCt2htGhlNx0yYlV2BmW/kkzWKzlt/2Dp+WcG34MRSPZSyBCtYCwbj0ALx
52FwUYa7g1pTKKpxEQza6/3YygNmKk06ilpBB9jvB+22ok+X532L0m0del6DxQpA0UYtnWOEnux6
egH95dfloLeeelT8wXatyLN96skhaDcUJ6A/UJWNo4wg3Aom7nXIV3+CBrIXGRU1OMN2exO6lG00
oDxZVLcrGkn2+woF9JeysjAUGt8ZxlUnGkmRFez31fcj04YZKQZSw2NG/jVun1TycnmyRBBcOIDs
1RiNCjOh31sz8Z0ObSSGiOr1D3v82cW5WNDSKdYnioXEaFj7myLMWxeSSQO4GUmAU4qXhnnki5hR
RcZx4aEclNnsEoyfRD9M8d5ovjWOYPzYH/7m4HXei14p8lZTNMVN6UASB9cK7X3THuf4O82OubXr
auEYCryNb9eQk35JM5byRafuOt7rPxY38nXfukczjGt/mK9EfUaC4eO5hqJyiHq1hG21+XFsni3n
MRUVfIoguLxh0KkxzC0gluVmrB6m9j6yP1328NeXiQtTxN/AV2VlxzI7r05gyK5f5iBhjyVH8oF4
8rfoVvFw9woOaVHbi2i6uOAgVc5SErZ3kDg6Sku509R8f9k0EQQb3ZXzLdTOkqYHRGfoN3ElBXYh
//9VdetYrnLxwSjSrELNJ0RX6peRPtn9sSQHJf1+2RD2lUtTxIWHpnBUCe1fQJlrVLjdjIqbK6jF
0gVXF6IB4wLCHGl9nbGdKa8idIvMEBMXtNpvdXP9NmBcyjAreaWaEfPo2xzH7DwovtWeFKAUa0E9
neb18MO9cXD+zhV4cZwZfWraYgAWKswe6eJ9TkUvFaI8ReOOFL0yQuaALSTr8eciylGvJ+H2rPnC
lHc73GEITmmC8MCLaOlRPXTVAkQ6HJWpdzvt3qbfLvsem/MLvsffGZCmrmjKThN2iuoR8iOqbof6
Opd2UOhx+yEKLsNtu6BtK6puG9Ad5fxjIFleLmAG8Wop0JUPTSrYkATf58V19B40XehXxJDhEoK8
OKMgJd6+SsJz1X8NsDgvWMxlMMoUd5rqZxNa1u19HKB0ExcdZkgCA6FUdNwTInKbhJE5aDJjDy7J
dTu75hGEC1CYjo9NYDt4TGJyiyJa4m2nOBvJHTFVomWkSwDZFt/j9GUZKMv9m/hRNn+A19S/7BPb
4e+MxuZ0FcetTLfHuGdzRh7H3nVixW9Hd1zedXO7mjpuvzBHudYk9g44Tbqv0JfZhvaL/M9lY0QO
yIxdGTMkQxNF7HndGEA20l3PkcADt1Ou82hxm4WqNlZds/cpaIjszbS8UlmBDAgxb/UKjUQm3V02
SDQ73KahOEU5zBIMKuiVXH7t1H2r/5BiUQeHaNy4wICF20haBhii/ZDLT2MrCDwCM/gywM4YiyyN
4dLKdEUjv1RTt4STjS+XR2s7ZP+aHb4EELcLTdSnmJ20fmnpU51WbieaEcFQ8XV/XT7ZusVmxE5M
T5LA0jOIaK9EZnABoHKGwkwpzMiGXZZcGToYXvKPfzdU3LIHz2ltyRlmpI5PQ30opsVV1A9/h8Et
+YFdzHUj7DCdD7P0UNrPSi14D/9DynOecm7FS+aYWXRmdhgQrDJcKOaxWwy6Tz60fmP5zg7e4D8K
H4k2H73O4czmAoFZRahda4Gr73BBfRsH06f0mgR2KF+9ry5phcUFgTquMlSCYhzt/kEvPg3S/u/m
iVv9Vinj/q+ELb1ZelA/c5F2e3b86TKKYOHwHVVypUSDwawoVClU5+6KEiE9ElsZb/OpX97AaxSD
txYqPawKo3xhElzL3vTRlmjcUK8wXSa4Ms3+31nF5QemnDSzrSEc5FN+A04Qz1ZFIqSCcMArg87E
QAM+izhKXhxNsEE0c+MvsSmwZBPGgWK7raO/zuI53FD6Gy25hrFzltofo8ozZtV3ElEZ1faRGAW4
tq5DbAhtsb/v0VTXFqfJYQ5S9lDHcRhqMZpbowsnus6vpxCUNqF0aLJA1DOyfYZYIXOxAptDJXcz
TmCsgTr5xFgnvnX/LN5PWlxR0eLmnrdC4yIEznp5WU5AG8sqnHTzUz05oRJVJ4eS8LITsk+9cfsV
FBcgOniHTLBtQNj11EetR/PMVaajquzU6nAZavs2bYXFBQupzGkloZIar/3mfftlRrOH4rY7yBqN
3+aw/g4m18ARveYKxpK/pZ6TOFGUGD4z2Ic5u2mXxOvsIC1E/GBbMUqTVcMwX9lC+DUgZWpJ24xi
NTuBZH/Aw4jgEmDzsWqNwMULLSoMM05nNnyMKGTZk8iLX/UswbSK4jQRnsgiLpfI5kFXSQK86uM8
u/U/rBs4DpqveY02u8AANV4llCjYrHJdG8n+qFUanlha2rUxQLX0WrWvpyh1pZb6nfWoqScDHVpS
c1Lnb81AROZubQBrZC649HlBx5IhkzACfyLdO7M/340NhFwisNlM+yEVFW9sQxqOg6YaqL7yPGlW
jyHulgUFhwHTqR+fUQvtJS96SHdZEAXa0+UFuD2hv+D4pRDjaXDMcA72ImVHoLVVT6lgELc2AhSD
/msQ/0aDFlNzchQg2EoJgVA9u3ZQCF3p73knWeNwS6EmbWepJQrYY6OcPOhEzaD8VWpwyoPb5e8G
jVsFcz06RC9g0tIf4+lESlH721aAWtvCeXxBSF+RHAD0tu9cVnTaeuWPbq8Rnx5RPoTO++bUfhA9
MvwhnJznivP3drGqvh/g74ybgzGCoJycoASaFV/pD/3fmsmGYbWwc7XQmzzHlL10Hy00j92geN0j
ewi/Fb4KDpxbxsw/73MRZYzIJbm9dDaG0mxj4BLdiSAHkSUuZaoNPVHj3WVX2dpLNVyNKWjhAOER
f2NvTLFt5MWAl+Ms8yS5QO3Q3WA/lf0pElIsbvZwrME4tyntukyqGdeyVtS+JHkSzkaeuqSJdpGe
QTy9CJpIOYIC+VsUt/eXDd1MxNY+y2UNzazJ01DCZ2W8/N73rbd8XPzKz0LTV29pFEC/7ye9giTk
J94c5FWI4ZKIxerMuZDhthFEMWaQ1pDl4CwfjfZqmUR9CYKAyT9dtXhV1LIRWCl0zZ27KReN49ZR
cDWO/FOVrZd6ZjjMmCT/Z1ZwAB3yExLoEK22XqmUvmpU4RjrXlKYB1N+zzPWGp4Lo4tCDDli02g5
R6veJ8qTsG1FsPz4NUGTPNY0Fj5j5yZBr1adP0e64LFnMztf28GthVSuSaOxbQe12JMe/pSgx3O9
5aFsL36afX3fCw6+ovCpcuEzUpPGsAim7lUAjrWnSq5xcnbsRBDdJCJKVZErcuEz7p2cJi1MlPr2
oJnJfVHZvmBVC9IRlQuV8jRGs6IxDHbSdu0OtJp5EAeDO8d+eW3ZXnEUjaPIP7hIEssSTSgLz0WK
AhJFdmM0USndD4Fp7DP8MWftIVzUaFNrVg0Zpk1HGbc8BchK5lO9g/qv86wX3uveczXHbvrPvBd1
MgsiFv/GFdnKvFhsCdA8HKSvKfkwLJ+75BhrghtmgY/wD10JdfRJtuGSRh+oKehf0vccplbDyD9s
UYWmqMGCKYkDaqieujOuY+XliqqPlydsOyliDJrQDwZRHjdfxTLpM9QpEQQp9awydOIu6PPnrBLR
U28eSqF3+y8Sf79MW4tWdABSdq0fe9fYL3vjZsi8qHrVUWE3P33kje9LS86wbGdYpUNtk5aj3AO2
l/dqFLuk2MeGgOx5Oy4qjIUUBxvT4buWUSw1qzU7wZX/9LMb7ZoQb7re0Hhd4OyiK4gIB5enbdPV
V4BclKJZ64CPEYBKBc3S8miAv1IyXFW/LpNPl6G2J26FxUWruWm6JC9x4M4cnGT86oDy21DyEPSz
xOv94QVaOF6xS79ext1cZCtYLmD1S0VwxgEs6Q5ZcWqW3eXvbwbE1fc5z29sI9MaiiGMiAVRjjJM
YhqUAxXMlMAMvquZppJCapb9F2RXplcxETyBi77P+fcoOWnX5/j+VDzW3Udah5eHafP76ivzs2ND
aJibfacjxMlVtBFX+vdiuJIN0Y6xuRmuALh5npoGzxwm61P+qGketF7c8ZkRJGuTP17j8mMnei/e
nPgVIDfxcrV0emlgJ4S+eajRF0kDl1Hz/FfDxme02qCovSUBBMQWyvhC3vV9EOvomBEFSjzMyFVY
M2crGsx0ZMWzJz36Xr/LrVbf5wJMoiross7x/XI5jtJRSUV1MCzlfZMorAA4v6ogOi03FmEXvT87
eMqdfqft9BBiKweh/qIIjXMyMy4GnONgTveR+Kx7pxrcynANiDHM+znzOsGq2d4RNE23mSAsE1/n
5kera1lu2bYTsEuuOBglN/vaBCTQAumwMO5b97LHbT6zaStIbspmDZdOMcrSvQY2gnnXLcJSRwng
1Lh9uHhLQE/QAIq86ttl4M0IscLlZnLQJG1II5iaSMd2fEozQba1vQGtALjJa+OqAW8HdgIJja3t
wd4x9irJ06FTcj1pngJ+QTRFCQ/AIru4OKEPtVGBbAAbkPNlqb9ZJPirceO7oFvIGlGTjZsKMv0B
XEKlSK9DYAGv+tdWnbIoEzwi6U/OcGO0Xy5bwJz47Rr+5eR8p3Ndm+D4UmBBZXzV6ts0I64+CEZp
G+N818NW9irQ0WiRrEXDKT3VQa8oJWEz2P4oV4IFK4Jhv69gSN6b4AMBjNWcuva2GH/oSiZYodvT
cTaFW6CpYZKWtrhJ6qQvRrp46PLzLk/IH5bKGYJbi1Ui0QxhDmFnBufC9FrKiio8x4N0anmteAb0
jtEdKUpH2VJ46whnWG6FKkuv2l0H2Ki/7pedNu4bHXlb5xb91y49WbXoNCEaSm5tOlAz0/MOQzkr
T4v8pRS9527fOpyvGPmzZJfHiYFLP3aObZDwohwYFCDxHesu/R8eYwTexx8o1akdq7l9RctfiOJW
0EeCTNHNlLmShRs+Gqh+dmz3Am8RjCJ/ytQt3Ig70MLx5CPLu0DP8ZyiCNqdfMNj7KmWP4toaZiP
X/AUvppSldVOhdo98qIWDPN+Jw9ubT10Igo1gUNqzPLVcgZtvW0aESwj4XDoQTsyha+yarvLIyia
Ny5qDCZRILMBa8b2W6c8G+TZEFEPiiC4oKFMVjfEKfN0ND/K0meKQcuoIG6IHIELGyAf7O2cRSaa
JQGK+gPTjPzLQyWC4EKE2qompNMwVGV+1/Z7ogvOQaJx4iJChzO+bugwoZsea8sbsReV6vNlG/6Q
1f2KczyDA5lSAiJUGCGDsrncR4dMdsfYZzqwhpcdq93wl/sS/9rtdFkBwU0gzuqpmGa3H10tSQXT
L4p2OrfJtomkVH0NlPTFPI4789NwJAGrnE2C7CRqVNn0BNADmGg6BT0AXyuTDD3tZnblBPkUo/5e
ZAJP2LZmBcD+gNXiHwlkjMgCgPmI195dHJRIFG23wwNfKqwE3n4fWqHxMaA18yRnSRCV0ZygOVoA
hYzQrmdfrgZ/mJrKjQvcnBj5vakIqaHZzLyJpyt0Ljz0dWHohF1v6ffET3GnZvsKmKGNVwId0TPN
5hpbgXFhoqlAbUJnVnpR7yrwQQ/SXfOuHgxtBcIFCsd0YifHqxekRl6s4mTPj5cXscj9uEBBBycp
Bw3fH6RT3J5SUfHUxUFy0Fn9u/fpEV7Jkwzfn8wrq92hZUmvRW+8F20ABnfpM0dEiQp2IppmdN8v
w1EL86DcpZA3cxsoFwQ1KnxE9yZs4P/oagDlggT0EZo4VnGasJr7sjrW6U0MKvn5rs+vUyhgCmZp
cwf/1w2Apv0+jC1u5wrVBBrutvJrknfmvZGOtHQLXen3Jamzg2FN+rAv7dF6GMBJFwyLUWdem6cG
Mk4pDqouru7pVKoP2ujEjWctdEpOaSGB6M8B1/PXyE7UoCu01KcdLdH2BdHcF0sFb4Jrp6OKZ/pC
xkuXMzYlBZ/nlBxT05zdRqHdVSfl0Wkheuu3VlNK+w5aC47bFn1bujSdQT+GeobSRZ4/fJ4m2QSR
TK1aoNNIIX9aWugKdS2DTo9y3XcPUAduwUUZUTK6ypDVXyonHqE9K9PksWhLh/qXR3ezZeLXIsPo
cmGjNPo6Xl5D5L1xG+2gEYamYsszTstRDXFeFDrP9ta5mk8udtgJlUjVYFm0Qf7FCJV96UV762SD
QKXbxb4otxWtQi6KJJIFOo8I7jMU4aRcRcn1BJ32d42iZWjgKAJHm8qFkqTX+hx8rMgyoe151I/s
XiJu3aXxypQxleNSYnRFatV/mLtfqPzRZDH0RepRboGR9HU0uyx7B6yO1i7GLYj4bLI9kGc0LtSg
F8lE1yDQdCWGNspdAZXikv64PJKbpwLjDMKFFjnCu1GkAgSVWp6WNK6jEzfJ7ohyuAy0aQ10Mk3L
0Uxd5rmJaiOuYq21sFmj+2l5kIYH/X2P5CsMzvViPSNxYsKY6Vg8WSE7On4rD/Xhf7ul2s52VnCc
E1aVPTYGgRMqkJaFO9Cvtp8Ubje7xU3tNzvp6fIQbu49v/AUfn+DFKWm9DOGkHRPbfOszgJf2Pz+
KlCw31fZ24KyNsR+rFyqqqALvy9SkRT7phOsENjvK4SRLnMyJQhFVlFfp0yBOJPA9q8ItrCNhQqZ
RcPSdFz/arbJV9OXvZk2EfYcD7znWliF0k17ivzUm7+RF9XP/Ti0RZw8G2H2d0xuuRrqjMYAGZj9
sTqoQfMYB7knvfwUThhlV3jjxPbh37OC3wG5pWtRGXRfAwBHw8WZCOWcBBLL3uizvunks/ZJxB75
1j9+B+QSg07tC2loUOdlOzey9rD8/50Wv3+f87881aZMHWGQAp06a2oDjbqK6HFzY9X+jsL5YF21
sT3HkJjPrlm5L7ki7gRuO9WV3cr7/xv1fwfjdntq0V7TmSOibvRo1NLHarbwACEiBdw4CgHHlC3L
AhsqBEG5PX5Ea5+qsaErDul+fk58x1OOZqh/FRWzbPoAWAEV5DCKofM1QWrRZh1UW/F01OaxO2IX
3uW9LAs2CxEKN2wxskNonyC1RZxwc+vQWaJHsLeRiA3Y2Q5uwEzLzCu9BIL9mZHKVWH8ox7A2TBB
Et2EM6S+NaHUUJC3iFC5DcrG6C1o9JtwVXJlxh8jpLSy/HB5l9gORCvTuG2pn/DOGumYIhK2X1CG
iuPJdMc4ZaVdGWY/kt1lPMFc8UlR1RitMRqwSSFeIe8q0Qui6PtcXI1rdJXqBczp6ltZeUxNUWmd
YFL4u9g40SZIBcMA1vgiB4W/hItfYtSWe9MFOx1LJq2ny4O2HYXOk8TfxlK7KGKNHd6mxGOvolIw
3S33ylFBTh55f+sT/K3sEFej05uAk7TA3lkh3RcfugLejrsSvwwhl3R/2UDRrHFR1mmUrkdLyuQt
UNZxHjNhayPb3d7sfqsB5EJEUcUK656E20FTNt0r+3RnQDZQg9z3O8P4CoyLFlWWmqOZY+czh8rN
i+sif1RbUxAc2Lq8ZBEXHMARKpm4UsLGBN2v/Jji5px5g4izWDQzXHhw6nRsuxyuMGeNEUpRguJ4
oooinQCFv6+VrDHtxhYoRbLcp1F3K8sisXLRGuJvaLFJzERRgMHEtjU/CaFUqbusvH/eLxBYEvWy
bLucBYEMcNRrOMf8nr0uBhr2dAkTZDyyUgYFRJLVfgrZsV1MT//2YMY2qDMYG+BVqmxBa8zswBfh
ZTrkH+xj0adeMYTSKFio27nyCohfqbk29VPJfPtEoE/FCuich2xwcbD2y7s6lHwqKpjYdo6zbdza
HbOFSpEByLr5bqO8chFGh83ceGUUt2BnTZkyBAdsGr4JdrMipFfpKfs6QUS3O/Wy0DdUkW9wi1dr
pNlICQD7QAtnHDfiH9LnykdYOkpBcTUgqeh2eoZustlj2YWEVwvvcsj9QxJ4HlZuZed6lUEYHS4z
5Mhlo9qXjY+9Td2i2sX6Y6FjZ+u/SomoznM7bv0La/PH0p6YSVTMMD1qpNztYzNAeaQ7FiBZdazO
pTX16jzdjbR/vGzw9sZ9BuYyg6VdqKqwqKzYOyf/mMpXEs5ZlzE23vXX69Dm715RSUSkKAWI7QSg
cL42wvSIrmksEPO6vc5fe5e8WFgC84cs7mwcF2wmK7akmqU9y+iSj93BuIoOfeZOo6u7jOxV+qQ/
XDb18qpExSEXcWS7IikLb3n2YbApimNEx3+Rp3ChRm9QT9fVGMtUQSaq0XsryM0DVeQ9WKUDguWh
1WV42SrhQHLBxnFwmphjNoHPYJU6VIhvuad8Nl01LALJNwMB3uYwWopsG7ruqGiU+n0YKVo7Ud4K
1Yvl1nj877l8DJebOYxQrZsnbiEWbdzcLFaYLDqtNotlKfVInoFpREc0bbntMAcqNCMrEY0zi5tv
cpQVEOeV2rCggsDQMJhEcq3suqX7CdSRcXdw9Eqw9DaX9wqL80eokqulacIoAnYXK0ITtezF/78C
JJb3CoRzyZE4jZ0uMEhW5EO+JLcJ2kJUUxN5BZuBSwPHeaGq5k3edDAG0jasSh13/kFeeDOKI+R9
4Ym6+bedENIoig4VJIO/H49lrRmhgzB5iX0ixTFRRedn5sVv7fkFwJ/69FmmkFkw2IVDvO9uEz/3
WCakuuWt6MphewVDkOy/xvA1OlEjG42WmqiP2SV3uHVon1Gdkx8mP/YgpU3d8Ur0UL69la4guQUF
JtZSqynGTz4ysWFlH59QTRx0J1E2zvKCS+PILSi8QaGlEjpAXmWDXipbXHnqoNGnekai3pFE8jK1
OLwrQp3Hk1tYkmQ2jiXB5we0gQ/f6WMWoqH/BwyEOhdyE6jWlwJ/2V7LZ0h+mSkLoUULMxU7d/Nu
dCfpy6Q/Cwzbjk5nFG6RDVYy1KoElMFXQpCHK/78xTym6HlCGXDrK8fYOagQhnGT+7+dRy7hTFRV
ncAdMnnqPO/TbvqIG6xHVFyFcdc+N0bj6ZnjXzZXsMY1LuXMBwu3sTGWBZSWQBZTgwX5MsAGUwEL
jhDisjTHtN/oSdSJkXcD6lhRzvGTLyC9bg+Z2/wP+c72DnaG4oxR+8nAlT2gKHV8OdfCqZMOCh1c
TRNkjdtOckbisuSx1otWYkipORg+kYnkkSSnaNuUiyAhY+c2kioiYmLL+M0ytxXUoGiguXmjmjHX
tgX5Qyw5VpSeVV7zWHp49N1poHnzlBoD+q5ruRUitxYMGxXpEDXBTr3sh+LU2oJKiNdrsUsmcR6v
NdkM+VIAVKh2VfzmtrhtbikUiU5KmHjOh6l1f+4KClqVWEVT4/Vfc9Q3NngzVTwwttvh8owqRNF+
selKK8s5V2rrauiHGn9YOh9S9J1pxdU4XhNZdMWx0SKO5bEC4jwpT9O+nysAJQfrVoZ8V+YT0Ld5
OPyAT6N7MK9QmOZlO2GLw2YycQbmmSTlqjIXm3kT+IahZ1HvcpSOkgDb7z4O3/WE4SgWZKTBf4TC
XLj2KreM0oXMWY2dvho/atWhoc+2KfCl7e0WykwalgZeMTTOl2xp7qOJ7fA/y2HTY7cvDxDH3olW
xXYusULinMNY8L6qWEDqAya4ht7f+9Krrn5qM057XVQu/QdA9hipag7EuLmdz8hRP2Ogqgoav9Fu
OWTwD/3RdDUPVEDwDtGr4OZG65zhuGVPtWaoawo4Ui6N35dODs0rxw7byPpxeXfYXGYrJG7OemMo
FpCgszdW67s1Jp5sLfcaJVdpu4SXoURGcZNWqlq3pB1CdpTpX52u+pg601XkWIIovbmhriziPD1t
tHzOEljUWuDEoVGnufO89KJddXMvOMO8LobVgprbLG4kNkVMDBwMD+nRvnNwEmhu5kPxGafD4PLo
bU2UA+odGadRDVKJXIrZV/qsaQ1Gb5purel7Mj4s5gcnfrmMspksrGH4rFJNdbVEOSay9Hg/ndgp
u75O9nlY7YQ3XVsztcZiDrMawtQhWZrPzCQMofmihb03/Uh80LsMUN/D7YgNlrQngYFbicMalI3z
CrSw7CLOCUDlXVu4UA7zIkYfUPlSoDzICvhdQIjFCF76fb0XYDPX4zfbNTa32EyznPSG4PiIhe03
pUcOYai27ojqIxnb7OAOAVKJ6bbDf1BX/SBKb7dW4BqfW4G2M8iVU8L2Aq8fidof2673siz2BXZu
rY01DrcEDTCZJXUBHMbYA5bnJsSsek3itYcimK5UWZgtbDTvqeoKku+OV5ocgpQpm9ZjtoQ65nOB
/o8NDp3jiGylukHnjl/prmhIN3eGNTB3UbSooJWdB8xp+s/gtzcj9GeLr7qrHKUd2aWhqFOITdEF
F+KpWVE6OUgyhZ3jCOmmsvKb5N4xr7V6R/OvRfFNMJNbFwRr67ioA7FFVAiwcMAyXsabkz+zxxJ2
3SF8T1BEtnGxZ6iyocGT40+w/Er1JOJqe/PAXoOcf1DfGVbHHlWBUDYVBFfBwrS5SCSbbWd3PZDZ
Pci/j3bZUegsWymfI+NK0cAdqWHzb1261KDbpVp+Ffu0JykwcKbtoCRYhqIUevNpzYGgtK3gAlN/
Q9umk8qsyhxw+m44SB9YKdP8LULGzopkVKFe8XZ4+QXHb4kaaZYc+vA/43l9Y8+ufdSDeid96UFf
HkcuucnDVFQmJkLlFmBc60pZ1ECtnNwtrWsCvkEiaqHdnrizaez31a7RkckwVed1JOM9yXFGMH3n
s/oRtZx+8dy+5zFmNXGvQWcFNxvN4qjMT/QdvWbtV2PYH7LjKNiQthfc2SpuwWl9gxZA5h9d8Vk3
Hgd13ymVW5BbKbp1TFFbCfva29B1RuMWmQ39RxJZQINCKFQn9X83Pep1Lz/J45zvgvAlguQ2+zGz
VSwPNo6fB1/6iBY9L/JjSE/i3cc1QWwfvnOJn63k9njFkJNOYumnjnqG+QcjJTJ2zrFz5X10I0qh
NpNCRdXAYaAZqKDmwNqq72K5x+aTF0GNY8nybZYfRxH16uYorlCYG628UY4HvZ5LoEDQStFvyfx0
eZpE3+fShTiKpnFR8P2lvLeUExFxjW8+jjtnA/jkYBjmedAYQHYgvvyi+GhHqHXXCqxdfVdGLjqd
rsjgX7ZqOzNYoXKBySalRC0LqCzbM8LezT/jmODhjg+1OvNe5HmbcXAFx4WoGWQTY6MBrteOvdP6
dnWK58gVGCWYK5tLCEp9LCBoB5QOUudMOBYUCYUD6fHeV0MLz3H7HPygIj/fRnUUG0FRRX00h9q0
RR5b7BFprneDtbi5Keqr3XwhdpQzBPsTVk4uxfkUxbj+hbA5FFzTfXlPr2y81E4ooaAB2iJ/kGdc
Q4nyOZFlXFCs0y6b4wqwabGvlod0FhzoRN/nIqAW63KZsyPHbN3k2nVG7y87xOZxajVsXASKpq61
+xTfbxINd0vWMa06z6xt6hdDeqsO4yTyQBEiF42QXNXGkgGRHS7KoLhFw0gIQQ8vPjoBQi0YgO9Y
I4cm4hkWDSUXppokSlQtZlOV/ujaK1PI7C4A4Dlv5CyhP+MgE3FDQzkKLkA/Anq0Q7bHU5nv3Ili
hsjreV7HyPk3tOv3szcH+T5jVOXfQXty2yAssptP9eGyx4is5OJUnUMmeGQRRAYLv6LsI1Pgkn8I
vL+WMk/lSLJ4NtoRCCzwgsjFS+/TE/GcXbbvIA4lunDaTrPPa0BlFq9Ch1kQc8zzVzwZBEyVX/8A
uwrUJeluuhIp52yfdE00S6mWAmV3k4sYVkENeylK6pUlLj9VT10OsodS1/tyZ14vXZjJ6JTpIAgh
ukLeHlfbQgw2wJ5v8ldQBL14ThO1FA9zY+GqaJzCLShOugayGwYoapjc2rc11Kfj2Qp16prJc2dJ
VV70WVRQ5FJ6digfEuTdUHVypdlLSxSJFvs0FB0FN8LLb5hceIH0ukl7B8NrNstJN72FfpXTIO2S
0Ox2l1fC1oD+hsVFFK0fimKRYV/02TzaX1hy6iA/mFNXC4qjmJJ2I0XQMI54A1DwhGXzZf89GW07
rSRk4MUHHU2ccva8TMJaK7YZc3m+JuumpsoK60/nqxbIsJhJZTso+39UwukGKYLnePmBvvxvDXYb
ObAmoxce7WiKrOKf31efpFZZMxQJ7v7T59K5rsyP9hIWWXB5rjaHboXCRS0JtPnL3AElsw8p5CmG
axLvL0Mwz3ozbqYJ4kE81Tq45P3dEFmVjOk/pF3Hkty4sv0iRpCgAbmlraqu9uqWWhuGzAy99/z6
d9Bzr4qCOIX7pMVsRhF1OoFEZjLNSbkzkYTog6K50/tnY/rUrvdpeVJj0ezlvjwXME7N8yyposQC
WJu9KPI3jIzb/SyiqheBcPqdjNmoRRpFcED+mrTnNj2UrSDbLzg0vkNZH+OR0hVyDEvit9qXKHnR
WqT9YfCbw1Qfr1/Rju+Crv04NT5/ow9mg4wYBBrQFhAdBkmUZ2AnckUHeCKJ1DKXvB0hjnFbvJLW
nl6RNHUqR3toD9aMVYCK09opOP7pq5jYb98eUVmlMA8K1fkqV6yYQ6NlKBKiw+NTGHSANt4Gn3yS
UfhN3Orj9dPcc5yqvMHjglNkTsHaE6LdAsGAQxPkiYugcfMv05lNa4g6I4XicQ9Mm/J4yEA9ixxx
RW/QD2TPXwlinbJEfC/XbEDEFUi4+wI2EnLPTO4SvZtTnCjKKbPbrXavslqHfCi85rY99F495vaI
LG4g8mPCw+Uen0L0RusKQKP5KfaYt+5vWi9dvQjDFfRB1Gz1Hp3+oroXUfnsX6HocSSxth0sqEJ3
tFM/sLU3mUPu02fq9X8rTsTIKB80P/MjVzjVzcz8NXjODRRzlFdS/q67BkpXnbPaye2MfDE5mL8x
QrDV2/ej3wR8a1QNusWK6dmrdD8fk5PhVvhqxKqR1MtvRR+/opt81+sNXJ7NdVIyJepdlkgoUU0J
P9RoFKh8PQUh4XWd3VVZU8aEN9YuExTSf3ZDI5bxRWA3QNBV3EyZty5H4aq8fYkuGLyuZNJgGWkN
b2qBn+JuCtYby1kf4y8Y4HTFQxhk10ls4DjdyOo5TIoGIvVRjL0DVjQr6V20lOnr2JMws+lstlit
llWDcppJHmGNETojjy1aSsFCbJI8ftQNrRgdrZ+K7ws6uleb1EmHHS+HdalQZGqf9DJTB2TIxqH4
2LZ5QRzVKpP7tpiWL1GztC+pmc93uhTHd21mTt9Wre4EM3C73mkjJhejaHJdxgML72h1r663aSaw
ZqLf57IwTUFpTzv8flfdGORjnAlyFXufNqq8EYD9ARtFX/K4TwoSov0uKF5nV7Kb03poD8u9AZYL
2X83XG9/qO/vn8gb0HCpV01m+m7Mn7P4eyTdK8LP7F3jtBGMc3QJWUhosuixYUPeqIk4VmHLz1bA
KiIiyy+6Js7Ngcugs5YcAinpUxp+VMv//wf8T7fE+bRllCer0aAGS/+E3XC2rv5WXLA5Ls4E1RlV
BrkFQv2t/4RmJT/16xsr95STisJ8K+KVFFg8Pu9iDSSUSIQDy7LTWB6l9EAV/7pRFdwJn2eJyrAZ
V/Z0Gr36Gi9obghFc/1Mh35xgJdDe59t2uixZi00UxdAYIeTPZHMr6XCy4jmm71oZk8ExRmCLo3T
vB9xYKW1PE5G6WKYwEuN6rFYRVDvruBXsTRF0U1CQTjCaXNSD+Eat/ialEqs7u2aEnFw9TlSwxt0
P3+IQmynzDE0Wkp3oap4129trxsGqn4B51RdreJQKyuA5+VjVXyJlA9TBH4Vyx7lt3D+HhpvlhL0
pmhF2/75XmA5/U9rFUYpxFdATzPs5PbAs+RavWprtSRw9uyXfj1dqqMejc4ilSfen4oF3MMjBOzj
uDzHarwEU20uXrEuJrq8w2+5WiqYBlOoIw9V4grOd/9ZXODZQWx0Nqzmvjamd4PPmjaYuTdd6iTn
+IkxsFlHIW8EU81rAnPqlKP6XkUEAheh156lZ9Z0xDovoxCMfZVLbkS2XyQip0KV1ihhHQMwjE9T
c9uromBUBMApSwJeyJK2OEP50dTRS+SyDlbTDX01aM4mVuB1tnagx+s3t28yf1wcz8ov0UST8hpS
xQpac4k3qFjpNNt/BsKFbRUINecuA0hueOV0zhowAgp6Vvdf2kUOLmSSsSMx7hUYzVX10A6m95/a
4maNPl0X5F/i3QsMZzCVtawVvYAkjdcVXg12WtaLQXMPbNw34g950e0wldk8K6PU4UJzSBWqPrX8
sD01v0Hwi5EkNLH8x3LwBO2Fqo4JaKeY2i2OeQJN5EtyXp3FLdzlRtQPy17llVerc3ZCUbI6Spkd
XlJ0CpSB0ic2kZCbvV9Ea/T+xeZfBOMsBFn/+2A16rxTF+OmKuw7BO1GGQhbAvfskSKjnVMx0Jut
8J1Haacjq1hiuDZZoBeIdNwR1AQwFvicRNbloD+IKLx2s+pbSO4w5X4JF1ku0XbhLigcdHbxuXAS
J/2CbndUmSIxTQajbOSvb4vIHenUgJePLECcTkxT0BHkJEcpqMRDZnuBtoJup/dqAUWrLKf5eRSl
JtgG3/vVCi/2qwmrR6tj6ZXB8BujO+oWjDMeWrMkaYXNLk483yjGWyoKtHfNxhaAMxup0scDuL+Z
NIpPwfkX+z32QA0uW30orG/uav4WjjMbVm3klWGgHCEdVp9NSOt38V2EDidxJWIv7thCMQu2sVD5
YEpmr0Oy2WezD1nANlcQ4fIzEQyn6s2wWoZivReQGNPDPzTWsrD1Ym+GBJpgglBCB7mHwRM3TbE+
anOJgLjzii8rRg2Tz0mD7rchqG4pmsKrhxHt2k73UZR12/NfW2AuumjTqJ+LEMB6WiHtBjbl+nYx
vi+1wE/ueZQtDhdk0FrLa0kHThGeq95T5qclVX7D3W8wftnn0DbohsjwkUz6J/Rj2vNqd4uo7rEX
LW1BOAMRhmPcyyv7dMk/VHEwhIIRyb2K+lYV+J0O8dRl6ZoBoEWPG2uQiV3yMPg21BvG9TF3JBGi
SCTOSqylPKy98Y7I8q4Io4Pkr0my4y9YNgW7RwobU6nXIxoRJmcqxsEacssEZpZ9awpfrV6u//5u
rn57T5yBWLukw9ISBoBuHPai1q9sJIsFGKqXCMcCBPptcIYiSbshU2Lonkxv9Ok16dFCJXqrIgze
C6qlZM0aRMKC7yo66emxFnHv7fv2iyEyOHtQ110cdiXkKHOMKtVgMMSyQs/yMNhgPuunCtlVYZfx
vs/9Yfz40bKxHXWSdwzzDAo2d/0Iggume2wjXas71xVj9xBRvkY+AGOYWGP+s+OIqTn2hQICf2K4
tA3W5JjGAlu3a1M3EJwu5GAVrtUcEEPY2I1xR+mHuQtdrOUVPKJ9IF2F21DQ08YzEeWDiq4RE2F6
Nqt3ZppgCajpSRiTqIgmOLb9UEIlEEsDezvgfj63VQnbGTzrEOq0+smhCdCx5+uB7LaO2LvvWocN
GBcYLSSmVZXA7Y70MA23k/Djg5m0XwLKDQBn8qZl7jCSBwD1GXmDV8VOUWganWS0wYMGXlBRjvg9
brwGyNk7qR3ZJAQAOw+tL4wtHBkZL3FGT3vAYPoNmhxQuTRQAGCrlHxdd9a364q//7Q3MnOany3Y
fhPquMH8zDovsxO2RBtou5w900/A8ISheCEb6m7gvsHknoK6LhkdCohtZecKRPz6ir1y8+caIzXp
aFP8n65/GuPDdVFF6sMZymStwygO8QDVKEiqDxl9vP77uzZEtTAiqiG5h0UmP78FqQIziMyWgLTt
bRE+9TMUNSLudZB9D7ZB4c4uJynR6jRByASvfFLd9aYPnfBMHUOxVVhi6SipAkyRYNzBKYsUlRkF
ZNXZM30rFHu1ngRiMQ/y60u4HB7nYSQpojSdcXisuQ5BBnKUp/amYRtqsXHHW4MmsRUPze6dHWvP
ImfDJPgFXUP3marqBj7zODM2ZcY0gE8G5MnVh1l9iWfNMY1jnvxVTcJW510js8HirJiUJD3VMmDF
5+FvjAXhazJxjBg8s+CKC4YbkWy77mCDxxk1ooytrDM8Wh+z9IHovrW+KFLsXb/BXSXZwHCmDJ0f
mqKmoNcuwdkG8p9Fwlrh3wqzNyD8E5Mb0BrnkKWrEltrXpKlETjP/felWRjHVollYa3Fz684owaV
ShkQyawopyQbTDdb69hO0h7tFnH3THrSHeR4aPww6U1nwZyBM9dyY0dUq23JWET0QLt26/IX8QP9
NYn7ZsJENVLloA6frCe1mV9/5/J+CE05/W8MSmM6A6LoMEqlh7Y1Li7tOuc6jEgSTvX7FNkabDvG
KsQUVHfYk5EMorT1/uu6SMJpe2gOa4sNtRi9eOxd1a/90C0/mmcEdmhrCO8awVeSSCJO642yW/O8
AZwlnyssAMriXPCu9k3TRSBO5fs+o6ki4cziAe02S32IsdWg6uLvcjw/Fyv5nSh1o2ycewGbLg3j
HgLF1jGrzuMIq7+cs1w0Xid6Z3wBrkiwPiMPIZfVHFk+dD6YHzQ3OjYgZT8NRzG16X6ksxGNczH1
PE1rogOx8+YWDS+5nwVk8DpQHzttMChO/HJd3dnV/OJVdKzw1tEea4Lc5WdTUtd1FeaGirNEgSaq
7bgKkvb5OsauAm4wOKGsOerpxDASRbLRXO0qFhFo4P5VbTA4k1iHWKGtN8Awi+TQJgtKo+o5jqkv
IzQ0c/PRML6YvXzok/qoV7qfro0nT6Kayt4cr6pc/gy+JzMibWmZqYYNBCA9dPtjfWbDDNFjiarH
aPd2etcXXnjPavnCOR7BMfMdmqlJ40ExcQTaqHprV9xoSS8wJWTXUW/k46yjHqlqZIQMI2iPkZvZ
E/LmGPPDam/iKYcy8bXjcj+4rA2/vdVg2fBpYC8uPos9UdCw/2G3+WM4OzoneRGhvQR3nnvlka3L
qG/oC/28oJUq80UNjUyDrrwUjTOjctFNTTTiapuKvqSoyTjdmDh0oIdMqj4P+XpYpvQvLRINj4pw
OeNaryDoKQYceU5iu0Xskt1K6lPSfNbIKUwqP64X9/p7FR4sZ2Dx1R6CHw8H27oE9HHI3gaxPz/R
oPTSx06gUyL5OAuUSiWtcxXyDfKxqT/T6s3MVnvpjmVxb8gPUiQaZvoXW2FgiASrBlB74k50nGQw
NCS4yTFy0QLHVKdxYne9i1t/8VF9D0SjbrtfDhiT/i8id6ByLyWSljHd0U1bmlYnQhvZHMgDJo6M
J20Vdm/sm/ULIHeo1ojWlF4FoHGLsiFqa6Vtuvpqt555zwaOtY/g0b8VlfT2rcMFlTP0i65Pazfj
KuMidev+ozWrx674VEvfriuoSDrO2LcNCftxhJesEgyNtF80kp9UqQv+CIXv1JStrlwHE2eIHUPH
tba+LdJg90YrGg5nZupXw/Lj1N5rU5uC0ESkPCEzcNq06Z216SXXbOfEBoUjPrqK2cBxNhaogRty
l/dZdDD1sfYsacIy3hhdmsaCkvB10fddyeVP4sy80s4xuooRYRlZ5oaSCTKKWBF9xghu8f2ZbuSe
JZLojcEeBZqbrL8IVocmgnTHvhwWY6zTMX7Oj23NfWNGuoaFQ1FaHBUMF8W5LghG/8WaXDA4v5Cl
itk3AzB6X/FHdER36EP7ANIHRuT/Qr+vgmiKPd1f1eWCx1kvUiXGKBETOzBJ7FClB2kBcab0XkF+
TmSb96/ogsXZLSyuqBtVgmxzNmKwRMd/s20Kj5Cp0y8iGfj6Rr4NOWE+cqH5kOaZBpHSo3bKH6Yg
u1UC4xvbRbgcJMHYzK5OGChUYuQZg5L8c5tNaU4KlkchCRp3ymfh6vR9jdggcK+nKyZzjiogYJbE
N5zEC4/63TcDvE5tEP8lYsfavaMNGhcFjQ12AQ010GYwVUVn1bzLUtFszu4FUSyL1BWKsT3+Q0hu
B2VFXRKmEB0vyRO+WLHRBjzeVlD5SSykNNoVaQPH+RE0mfcdKQGXWy+WdqukR+HSFBEE50I6U5m6
cmYSKcdRCxbraLaCwGZfD7DDS8cwoAE2bfY3bAxcQdpYNlaEUbNiI86oz5gxBl1AZbzTCGFNiiea
x921DRtE7r0mjWmt6CBG8iJcn1Sr9qdyqe1VrQ+WVZ6l9Tf2IGBa6iIhF2YkdFlRxwGe1TwiXV2J
Crz7twTmVgROMnYnc7ptjXqF9R4IKLD/0W7quzFbHarZ153dv9zTBYWz4LGqF2k7AWX+xvrTdKw6
c1OwltyPHtvGgjHR9vcO7gLJqUYDMjRzYN+J8nTolNdaEnnwfU24AHCaEHW5khcFADJZs6P+SV/O
Btgx5swdFBFlz65FpRcsTgu6FVMlYJKHR9I7GxfmROsiuKPdyHIDwVmEEK0nScauSG5U24gew7H1
auOuTQTBmOjYOLOwjJnWxhVw1nI+JXnshAsqF1bpSWQ85G0h8OUCsfj2e7WiUjGxb581wlqe9YOU
Pibw6hjnEpzf7kMyVapbsmFifSUnF7XWajJ6PNRVWoNUwirBTPYUrM+5/pQEMHxv7GTU1NQqaEKc
vHSNX07EjdXfapa5yKJzieAUoV4OqnXkyIrYjuXcGRJPTgWR434mboPCXOLGeLeJNq6RxVB0uwGd
V6BhQ6vlaehfPRdnDWUQfULe4/r57arfBpSzd2ldzk1fsJcka76hDH+XVfypxTVFmeLlWvkbU1PI
CP1XK3TO8HWWsixpARkjlbhzXdySTBWEDru2YQPBGbq0kVJrCgFhLvdR/VnRBQ929wVtfp/9++aa
RnR/D/g+g2Jr4Akx/Fl+m+uPZvHp+sWIxOBMXDrqyzzkEKNubrPwSRYl1kQPh7NvamQVphLh95ul
8NJFCwoztGV9PF4XQwTDmQFLacp2iVhEYnydw0BLMCsqikEER8X3soWGJKlSBlGW6k5BY7mWCe5i
v1nzcuf8ghJ8jlpWOAMhG7DzOiSPaiq5XT+6RkncOssbx5TLezIvQTIUB6MWpTlEEnKmAaSRXYfF
PYjvq4dqiRzJFO2ZEdyTwduBqajXQgZCUkT2PH/N4YCS4I90wWBSbl7OZJm9EWMBK4Y173v1iyLf
JurLn0EwMTcQlpF1EWGPU4meFD1QrAciihCZxv7y6bjRBe79l+CESdcBGq0FYOn0x8PgM/pcYa5Z
dOecAZgjKwpXZirX+x6r00BMWDmU2rqHVo0TcQ2MePvC6bz9jkoEvxbsPQGpCP9e27nPWwnxAQnU
T+FnLP9xk89lbyuP5Wt1XL/kqCOsQlp4pl3cmYJUTwHXA6hFTHy9/Hxt+rxGMa2t4X0LBXKjaJha
QcO4Ou/NDc4sMOF78fdPeNx7Wqc6b9cQeJJigywuKF7IQ/o3KyKgbxQu/lY0LyhE5N5XXkxZFqHN
EXGKTW3iMKaJDGRaQXOUz+Dz8UVTHEJE7rVRMxqKyDQZ6TJ4gRnB1a3x0IPVgoD9NIpt0RL7HX39
6Uy5p2dITWe1HUYEpeGhXr12EIQOe/HRTwDcw1Olpo/XfwQa3eyQZXb8XN/ot9U5fWIc0ktkG6LW
2x2z+BMm9wjBc0KiKYdQdECH4lNNnag8XDdZe87lJwzOE1OzaYtwBoZVvi+lroJFx1SeFGgH6UHk
K3es109g3Ptu69Ya0hpg8okpfo/EgOGDouJ4XSjBufGfGbLWUqWboO4ROviW2h+Gxh6nPwThrMaw
6MZIEsiyxNhAIn/Vx5c1/uu6IAKt5gd9i1zCoAY7L4zhq8mHQX66/vvv/GhXTB/Pn5Yvkp4qK06K
tXhpsAuLDotbZJ51w9qgrKexsDs3+k7cUA9mza7uI9eqbdS1hdQXAivMU6tZjU60tcKfwhiMG0eV
QYhnYLax9zRsYrQku/h4XXiRlrB/33jreA0nmU443Lm8n/r7rLrXVIGO7ETrW31/Ly9vICRTW2jC
dEQpUmeovJI+5iqKcMrL74higpnCQtqN8OxpA0YOe2WBlUi6r0uS2akSDMnbn2FwhqLTVqMzTGCU
9BBOt/242rEwEPwXv3GRxPr5UuQQudCRofRs7doQxG6MJpDYUYPRa/zkGV0EolVX+4/sByRvLQZQ
XVSglkJDrxnMw+ss+mQT/T5nKJoqwzKtAa5Q6z/X5GSMAiOxq8c6UvsyteivG96ldsY34VKNjg7a
kma4tTpsNaj937j9DQjn/qTW7CZNBUiTPVe6a5r36uD+GQTv7RJDC2cdELRv7Fo7Z/HgzunrdZC9
Wj9VNoJwaixLUxg3PVCSCTvHNHR6YiIcO+vPsl9i2kRUCd+1ABs4Tp9NU11LmDVcjhzZPXGL6GBN
nyfiCMTatZ4XHH693zqSWZ3qekTyzpNi2wgI9qLHLsx3IcGE/i97qfei9e1R8oMGOVhookErsUW+
85rX3rpnPWPx+74cKz0Y0w02HKFDXkR6ItB3lQufDdolWWTgSFPyOlSDnVjHbhU4RhEGHzB3Y0hy
dpxpjG1D1mRL6yFqguuXJtANfsd73Ebl2GOHK/qaa1uXHKVfwEyjuInx93WgPbadn26KibvxQ7Oa
l43EbkoOiG4rz+bn8p2aBtb14wzQwWZ0TMtBtL1JdIzsBDa4IEQaq2HGVVW0c+SqwCbByaaInQXy
ibSfMx1q34CmRGUnmaBD/D15WQUW9h64kuHKfoXNTSKyB/aTv0ROmwfH2ZFwmTqiSoA0lsxvs6e+
vcnbyENaQRWxRYpOkbMhc2GlWR7iFLMSFX3527Ao6NKd/tCE8L18ait3VJIhUe/P39jeXUbphun0
Acvg2OJdkWnc9/WXI+TL4GacRqMVQa7aLfCFD43EqJxnoY+w9VFpZcM1x+uKIjhJnnNRMvKiDjWm
j8qbMTsLGC3G6fBnGJzpSCjVKxDkjA6qA3ZeHdP6W2p5f4bBQo7Nu2qJMWorU75UoUHSnI2UHLXp
9TqI8H7YaW5RZgtL2dmr0h5rrNFW3jmAzecVdLxslEw0eSVyzRpnLbTQKqQlwcmFL2xPHlNA4wjb
xDjZY0/0gHfDso32cTajLaT/SLeqxLaW26QWlAL2+Iy2VlfjTISpSnKlM3k6PcUi5B6DCKe2+J5p
Tlp9IFLlEPNoihKEIhXnjIWaJ9o0jABVTcOfsHsKJeQO7XDXdUOAwhe+WjORSBHDP6JsZBvYNqoQ
u9eer4OIFJCvfBHwIcxyDlmM9JSfNUxWgRTaKXo3XWwaxJGNpeQCnywSjAsuLCPWwfQAwcriLV8y
p087W6WilKMIhbMRaWj2xSxBMBAR2iQLFozYGbmgpCcC4YxEFS5K2bN4WkWpaNDdrHgrWu/6FYkw
2L9vTITekXwemImwtPW+IUjsaM2j2YlgRKaBZ4Upm7iQkgyykMfBY+lo40jumSECWa2w81kkFGcZ
SDzVRTIBbNI+jKruaOEnaxR4Cfb2r4QPOmcbFD2qzLCAnuGtehlqEfMprTF4XDsWeYuE4wLsG/Ma
HGcVumIFIxhztRO4sI7FqQjCQ2yyARx4WVHnuCjc5EtiyKl0RUKhFcuCoX5sVHX6T/WZZfOjU3nT
Sb50u3r/Q9GCPZsrUv5SKBsNXUpYmNuCPXVEE6c7HyzHuE++s1ndyBVluQWKwhNAYP+kTNqEWUGM
P5AaxTnNX8jvfIoYBCOQFLkkyo+Ok5aiGYgAhDSto9KnGWSfUiwIjPbT2xsUzlh0kprpKYGCpJZN
MUz6iS1TSP324/wYqU581zyQgyhnv/8BuQHlrAe2pxXUGJhWooXGyTq/Ps5nMKp4SRC/0gWwKvia
xcUtFkj8oicbXC7QGA1FW9IMRxrl7+UQekDOLDux4Y3JwpaDxcWOxkdChVWK/ZexQeZMS0v60ghZ
cKhjXAZ98V3ikM7Oseog/ohQu3ONT8U3awkk4XrpXV3dIPMGZ0hGQ0qBPJMznb910i3tBAHPe6bs
2rlyVqbq0IrTmg0+w7BSmvpYVFig4rNgHhrhKcI41t4q31F7dmMvD35j7g9rMv77UEByiFvf+KK4
0sahY/4uTzunrjNbswTBwW7IuEHgMnloEa/GkgIBbT8e1SrHUDX/ukNlCvDvR2jKXPxhROo6Ti1U
M+0+Jen3Gt/NpL3RO99SBNHVdYUwZS4GKeTOyuQGSLR40yavBY3MnLxel2bfb29OjDMrMc0KpYmh
Efl5VZ33OnJgvUi1s3q5h6/zDwI80Q1xFiXUtXEKWZxQf6peqZ9gYzRLSIV+B7MWKF7mC3dZim6M
MyZzm2L9fIRzbM37MrXl2TeQlMJyM2P6JpCOafA15eCsR9+pxZKwrFSn6j4WllA1qHVPmsBVMZ5G
KQjH50bU/PEvV2jIOqGstMA7VW2kVjgYSC3n5+r1n69AkPOgXRR8ImIa/f0LvKBx+j+FpF6rFC68
im9p+UBEOTfR73NaT8OQ5skKaWZWE0yfB1F7uvC82F+wMUMpLcYMfGeI7E6K5JtB7c+HPrLrxVNP
rFAsuqD9d3w5MU7lezlnJH8s9Z+fDCkYcr9OBZ3dIghOxWlUxVYY41LM+R7fsEl7XIQR6v4zuojB
6bYkdy1tWMxo3CJGBR/0e4KycNqDfNRAVPio+YcX8GcKAh+RaLxbpBk8hoLTC/PIrtbTRBfbSkUd
HyKt4xyjkYZpbLA7klrMOR+M9+bKJJCPIVq9MUgJJpv/IZ8ikI0nKYhUqKLZs3BYcUkRvJ8osqJL
5A6WPS8YU/2HBFKUyBFIyzMXzGHTyVILacGO5mTEsEMRacF+14LxQ1sobybMIQk19sg65cS4NEF8
hbV3RxnTjGKOVZE8nM3I9a7XuwpgRZvZVfQ0dK7AsLM/91fDfhGH/QUbm1G0edsmFhDA4d2fCwze
lzeNZSfHGRWU9laU5BAJxJkMi4RWrQ+Ay6bCDo0XMjoCgfY91UUgzmKYzaCbKlujkCxp0GHBeWhh
Qh3LxMjqd/Jdpt8bMziGhqfruCKN54xIPS5rV5mApdJjLz/gUNE3I7gs0eFxFqNQUfVuF2AYS+gb
Zo5pA92+LoYIgjMXoEPT9ZydXqoaNp6TLWXedYR/+d6zNDZqgjXV/OauUiORFM+wDVqg+kBQDwVM
g5Uh288+zdFuYUZ2LlCL/ev5AcoXKS30sM66AdB6RQWjdRQZHHKiMct/+aq8oHBRelnVSTQwTzK2
h+hOW2wZpVBGR2A8I2xRC686InYRzjyLhONMEqnSWI4YbKPLjpRhJAlyzofr97avGRfZOFMkZc3Y
1Sw8MqSPnXFYVf/Pfp/hbwwRIWWRKgp+n5qBiQ0Z1afrvy86JPbvm99PlXoKW+aShh5NClNi6833
dg6ug4gOiTM+YxfTdGKFrLCObEt5zCaRPxeJwdmZuKsrmbb4zKDPI7ENdFNi0O2IkVEnNmwFScn8
lAeiYup79+uvXuJy+Zzl6Wkh5yWr+rDV9flgVycFy3SwtMs3nz1sDr1juxmlt9TJMT8meLoig6Fy
NolUimbNrG8i/Dyx8ZDpqX2ebwxXOUm6r3pYMx8IW8IEx8xXJBs0Ok/VAoFJEH0ZCjergn+yQ/pj
EXvDaMO+a4fpd/YiIZPw46D5wuQICh8Zp80c/tc2P5OusYdQ8NKYEl65TL4UaYARclpDyIYah5PL
/jintqaA/lQVrdHdRWJLRDXDIqZpcTfXZUudLSwrkzSZHc2Dq0k3vXSuy0Lgtnav6weQxSdgynjs
ZittR2yTOJrRNyVxLCEn3W4ie4PBGfcRLqTOImCMhd+OHyi6Vg35dl2e1OquGT+s+XGavpWidUW7
FmWDytl2VS0bFPtxhIb2QWvoaTWE/cXMcv+iDxsIzrKTVapNUIpBMD8M6IEtXO1T7Fz9pwsdDZea
iJbrul5YMmfrtbZss5xdF8aBPSQhfesuNM7gSwsP1RGTP9ifG78M1akVEZLs64mB7aQG2I8IT8qo
ac1UhB1EzbqvHfFJ+VZP3nUXsC/bBYL9+8bPkCmUpLwBRJ1hc9r0LUxke41vG+vtOs5+iRJ9d1iS
q8k6uAp/BupztQM3Mszi8ohe4/msH/qPCDuO7YKN8yW2NyaVex1y//QuiNy1KWVexYPJfE9T22OD
3uP4NpJFi5L20xgbwdifsT3BOMx77IjEF5aH9ZB2fZ+iGE/uWV/4dCNaDymSibuueuzVomRp8ca8
SazYNa2X1hSxIe7rxOXgOKdtGKRBYI3smQbmisEj44cGKZpekAQXicI56XHRi1hVcW7l4o/1aVJi
u497gaXdj3E3t8PZdIpqaEU1oORHeu5BPx4d9IN1173Jz8VR8+XDcFN8va53+7WLCybvjXMwopSD
ivNTniXVMx/ZGAl2WHytUjs6rpjivfunL0QUBrB7+dUy/rg33htn6tqnLWujSMhbWX2W0J6Ue5ps
OC0qJtdlFKgI75SJlWPvO1N6hUT2kNwW0kHpvuamIH5kOnBNIs5oEEVv1VDGSRraeCjk0bbq1lmR
Ne7wXaSStzESkbYwB3UNkTMahhmtelFCsN4np9VlhdjoJTzoyEjGJ0VkFAVvgCeCWHMJDdWsbyNu
XTMYVnst7fVguPNJD1rsuP2gnZtnSbj1VQTLWZG8qfM8VyCkCurWcdScgqZo3JS860qyHwpvHgJn
SDD9L+sleX98qGiA0tuWHOr80xgl2/ULPc6iE92PDi5vgLMqKFdaqmQAsvMWMEJjSd5X9U6z0cIM
/l3q9qKYUWRg+AF6RdIUbGNjxjKo7sJX5RB+T5z1BKKD4RifQhDl5rfak+BgBRfIdxWpK02KUobe
rIO9nPrKZppaBejSG1K7xlrI1cAXTulUgvw20/4rr4PvM5LWodUW5lJr6UOzPoSmqF1KpDI6e58b
b5qUo6kNJRDe+dcUV/qanDInt1FYPxYPbFuuqEtaFJnonJHRB3Qwm9O7ysiLPR8b5HcaN/1SHd+b
IXzRLP/u5VlYzK6B+A3UU9yrMOdyARU8Pprk8GOmfxzUv1XRJMV+ULLB4J5BKC/aKms562M2A+qj
JzvoPdPWHXx+Or+Vxt6AcT52yjAumrMsqa4fkvVOTgSRwq7WXX6f96dhhMUDegdhwi7/oHT0s5xq
gqlFEQT3tdSauTRkKURguQowHzh1IQrmRRCcZo8tWCCxkJnluj42yqtwSdeuS96cEqfGWOirxXTE
72dZaOvR53xpfYxPJJHIxO66yA0QE3T7RLupyzsTQNjm4q8Y8WQcicpTcTR9chMLLkYkFXtMGzCt
KpI4znExvXWCo1qM2Jfik6X8ViZ5IxTnEtdQGaK5AE4SvhoaWF4E5GL7Pa4bAO7Vj0si600EACVR
yht16RV7MuXaM5AvstOWdsE6LJ/itDgbEcWSUlqI2Hj2bevmT+CMgtZVca6ouLje1+/ZWpLYl9/K
G/xJTmuPt5FPRH5qNwmxQeQsQ0uXpWuYGcL2VY84aJc6kCP73CuFST+BVeVd4ohMdmQ1ON8oPEfK
eTCe6lyUt9lPLF7k4f1fVWAkY2ZF8dG/GSjGotZjiWlgP/YtRwnOI1Lo/nSePxN8+ono6UTXx7vG
UYs0o40Brt8PnvWpw26B9L6AqxrctgN1Z+0MB0Gcsf/6DIsaOtbMYiPfz6+voM0kYUMKk7dbD9rf
mpO7I9575aDs9n+kfVlz3LjS7C9iBEkQXF65drdau+VFLwwvMvd956+/Cc09Fg1zGt/ILydOhGOU
XWBVogBUZbFqNzyBQDv0fU8EkK//Hy5HMWpatrTPGa503YyHEan4uzqsNxAcsbSZmg4qg2BdtF2Q
BJMfH+pA9IK4eybbwHC8og7NkJYRYDDb3GvGKFCyH9Bj9hLrm16F94Lvtb/HvK0bRzJDTOsu1YDW
wzfRe39CGbgX+vmrHl/2mF6Ljpz/kmi8IXKc0imlUUpSitvZ3GZDdLpgtJWHyR8/Uic+iQoh94P8
DY3jk2wajTlEDbgzxg8xzvHhp6gW+LxgCU32YLvZcGJznCNoE6HUUiZnjZjOYtG/hOCSjbqXhqpR
mRVyeZf07cnUSv+yJ7Bl/yNRf3M7k0s2wlpqU6VgjhCecGNkm9NJyn9axLeyG+F8NwFLmBxL6Epa
ZqMOe9J+hqpObpsZ5gEpzaFORQ+j/0KCvzzA5Jih79MRuk7A6jymQF269FPlRC/hmSnho/lq9ERF
2gKf46eRWlk4qtkIRL1N7C7/qpf3Wv3p8ufaP4NsvhdHE3mhK4lsMLMWW7qVP5Zo4DA89NqiUcAt
fNS8eAJEkZ9zVDEZvUnrhfHfPZMwa54MxZM+0sAKImd+ya8hXkB+XMYU+QnHFYlhQpCrA2RsBrQ/
jJCo7Ypnef12GUZkGUcSg55hHCULL61J7Vw5EUUQvwKPsDiKMGRzsuIKdqjV6sgYDNp8bypB3rt/
r/DmERZHEpMx9kOqACTP4evSLRsXkPry5KS3USD7yooZpItwOOh+vdAGliOOYmwmRUuQscXH9kiv
igAljCccvd3EFV0m7E0IRU3Fr1jmC/ZrPW5NwrBGFO1iUIBkI57ZYSI8K/f519pW/RSToIWuz/jo
AjlaHIegKiAqmh5Lq18PHiQ0AmNxa29wMevXyR6Lb8JKx/00+M1Q5lCbPaUeKhK9xlq0QDrmtQjL
q5Fyo847FvKVwP0tjkqWgRZ1IzPvRMdZFz6Po/tX8WVxzLEWWtWV4GFc0Zy6ym8GATWx//7S5+Fp
AtOflYHRRKjcs0Fa40uDcl3pZCWNAEm0VBxTLHJKMokCSVHd1fiwts+XV0oQTZR/6B0SUzYJC+JW
1oIpkc7JMrk9Cv1m8zOpojs5VM91AoGQapR8Is2+AP/yUlJ+NJjay/9/KWUMFFpRROLnrjZjGGoR
TCmmjuD/HrPE60w7fhKF92WWpHyBfl8lqr4asL1sbsPhOFhPmegqQgTBJR6xHEtFJQGC9qeUnjTV
paJESgTBcUWL0c99GcLZs1y1J+lBQmf5QoTPVJc9kfKTJyQdrQxqC0sSxhBQenSpgQ52mzwXx+SO
PY8q2MtEl9ciVI4qqnRsylyDcWp4N00Hc3m87H+ixeOYog2lKCRso6zlT3pC7Dl7yfLPlzFENnBs
oRAtjiYCG4Yhs1X9ex8LdvvdlFOVZU1RNUxDMvlntUReYjNjfQvSgdyOrcvUdoqg80nuYt6TdUIR
oJt9umzV3sptMblteKYLetxYjRyNvyrJLS3RwmuITot7++AWhAsfDCjIpxIDx3BahBwnG4AqOSV0
ElfnNZV23zE0wNjicbGkp/lkDDXwrFizF0xuLyxnFYkliFaO/ftmr10SRc2JBRBtqby+fTRo7ZD0
x999Hi5wpCTsioUVM1jdiaieBZGEQcTde469XS0ueHLI3P9TA2rOnrZ4ssdGRUHnqw+0x/nE6p3F
DamixeOCac3qRkINDzi7/6wvnzPlrhgET7ois7g9t7GUtKYUEGpynYNMdeXr5W8jAOAvAmWrHdKI
vY0Z1T2xvmSdKDPfy+Y2H4a/BEzwsmOmrPMsRgfJcQjGQ38aiMO69sTZ3O45YIvGMQEZlqhYKpiz
3pYYckvPwxOr4VcC9fuCcdLqp8QVXeow7+UTsC0kxwv1VBlWzJQRmL6ULj8v48EkrYcU5vKX2j31
boHYp9zEKqRT1TRS4QvZz8Uh/j+3i4ZTVei4wIlD2G/NQuaSYRw3YIB6mQ0R8GLjm0SDGtd9ul8o
/qwJ6Fv41TiCUJfKKNQSSAQT176H96gMQglI4ejnSPPKnzIKQVE0JlpPQfhSZv9mPbV6NPSR0dJ0
ygw3/rC6kmoX96Hb2yE6g4I4P7CDnCIIadGycqwxqQYlEIFCwi5JH8cQ03xV/dtqQD8pDa9UY3Uv
u40owDkGUdM0z+NXtRU1OmJS1lka3vOiuXFMvi+fDIWaGazof+4/L9ZXXN3+lQl8qyAGtqFAiG3v
YfO9RLHpZAp2D4En8A33o1VHc8oqu/PuM1ZppVfSfLxsA1vmC8HES1Eba5KHHeuTNnXZ0ZLWNoqf
yexRzJzKZsse9PtpFTyiiazi+GKmUaOWDSC78FOePbQtZgmq7yhxwKu8amoaUVTKT7ShfdYYNcWl
xGI9ZvV9LxLv230I3AJw0TK3UZTp7FwUXqO920lO4XnxX6tTBB9on8bfLOHiJLdK1ACzw6dJfDP9
iHQ1RLd8ntuX/UAAw1+YS5JuTgN7Dm6Klzp5mEfqdZlTTIJv/y9p+C9zTLYtb8gNk38aJl72z4ON
+tRA8VJy1pvy5/Q6VDJ+7nsB0Ygs47beiJIsq9n1gA6x9STN7Fk+GfVHOoo23N1XlI1P8DfoaSVN
ycBeZqOP/4iIRy/SU3ZcPfVguauArndvJVQFPi6jEle2+KqzJll6uWEyaXJ2xBCO2jwW+mQrxYKJ
nZgi6ZvFlyX8YiTfLzvKLm9vYNlybz5gFEE+12DbhNIs5ymUr00ieh7Yh9AU1BcbJqZ2c5kLhDDz
oVPp4DQKCTozPqgNFfjhLgdhHPj/IDgOqvNsnUcJEJR8pNm1vN60oi5YEQT7981C9Vkda1amD+hd
ukPxua2Z32ZIVb7na7zZwX0NrViLelhhx5g9z8t1uQqSkV0j2GQm3PDKBBL1vxsxYr7aCvEeuLR0
DssXSUYN1/jtsg0iDC5ALW2kpKYxeuCXyEst61M14yVjSaL3rNXGFs6t0kgv06UHjhXLuCsxj0PT
Cm4Zdj13A8G5laZA9qxJAaGpGrTtDxnVBUbs56QbCM6tQnk1FqkBxOgvXnZoj+QgedLX/rQ6mp97
tZNfo/j/8hfapVDMWNQhx8N8jduDikRG1Ceg0NSovUprD7Xeuuv0LVRqwb69vz+8QfFN3HFMUhS4
JDi7WlB1RUriGJ9wX4edyNZvmYpGq9miG43dHGiDyTm5Noe6MjXA1ILoQA5Mpl3zVeGrzK6fb2A4
Py/DOqcJBUycPs3kqUq+SiLpTOHycT5OktgcCmYK7ehZn+pbvYkOet46KU3Puqq5bWE8Yb5qQNAT
L8mmnbTxydB+Rst73hfUjbVcKIyY3mx2Cn6JMhvumKJcSBVN7RAtKBcKRduvqaYyiKRw5u7KJD/I
ezpQt2ZwBGtRtVLrAheTUarapiUdMa/uPRy7WSnuvJdnbThLFiBMqGWo/jBdrZV/OYD3U5MNBpeu
xvlCV8IKWFgJl+ZkXvaUBOyxvfDDB5EMvBCN4wtFHtZakfFhJmfyJLuzm5cC1b+oLTxA5FSUCAnc
gE9dx3qstKRh99/3zLbcJQqb3SJ/aT2MbXGUlzaQSgd61H+3pnwqG0l0qlf22j9RGyJzkNbWMWSa
4FmXCfCKbkRFi8oXg7RW3S/6yrz9dnRlrwvyFcUFbFZZGzSdIyrS2d3K3jyGT2brJU7H3MA+E46Z
Vw2TOySzI1hBEQbHEa1hFV1XwyvRplFDAgWCl77kqLU9n1B/Eh+Y7Kowb2Y0+8eJd2MYxxqWos25
xJ5LJAiTEL/0Seqoxxm35aD83hYVnogo2eQYJMZUi34o8d3C6xUTCw7KQXLIaqNnozjTE3H6YDlM
lnt5aUUry3GKOXW9obQwUtNv5v5paWPBtxOkBCZHKJail7KBgiEnLFdcxMVBmLWnNiu8RUkEtuxf
MG6+GEcnfZbM68J4fvQn3KAPAR4d4PoYkg3V5Ky0RdV++4f7N0BL/j3rzaBkixJsrB7mCH/XJWKr
y/K1ldD4QmqMJVzdVc/dRI4xnWx6uvzhdtvONhsOXzGyKIpZTCWwzetwcfqz/DV2uqBpbPR+35qf
m9CWTvUp9kT8IvAYi8tOaE9QEtAxzu4f2u6q1kQ9WbsX7ptF5VKTtc3DPmGbAsRQggQdvxJGVLZM
Js/PA0IETiPYFPjqkMEw9Vhl5UMDintXy5Hkg5Svoi2A/eYLXGJxXBKNUrgqGWxqXQ19ZqiMvkqu
IXx8r/vxaTjUf2kURyVFT62woSyq+69QRrBT9CLOUyWySrR2HHnMCsbwUBMwGSaQP1aQeHBzMHMS
VN8JXPKjjobLPBCpi4rC3OIoRbLaslJywKpBe7T87oHpRA5+8mFxo++YAPies9rGHzlWKcsEE8tZ
AUwxnrvqVih5ezmgdL5qRCUUYaxhA82oheKy3C/DVpDWiSC4gwvm+WQYkgITxv5Ud3dtJbglEf19
jhOINXTpMMG9yRjokp+0gsxXsDfihuF3oqUk15eRYI2YPmj4ExUTfhYoD9aTcirumN4e5qIK+PWy
c+u8DIA+GXOP2jjmZRQ6YY7u0G+hW35SITByll39kN6X1yLZtf3Lul/OBqGo3w1tWuhsJ6wairWX
sya/2rB7b3JZD4WwRYTF57+zEmQHfgfTlypdIwVuMVeqV+jRTdktbpnhwKdErh6VgiUVeQlHF/lo
hHG2Ai5vrmPzizIIGsdEX4zjhWpJjVWe8cWy7rwMbm/4i+QKvOLy5qTLHBkkprrIA9t102N4qu5Z
J8iCWW3NI8TjBPQqMOc1+djcC0Z5mUIjAlAr9TCy2U6zY5eKhigL0gj91SE3KEaqzrLE3Fy+H34S
X76GOm3qKA94EfHrG1Yjuci2cVSOgoUUWcdRRlgoahiyY78WpHfJFYby3NLCHm3WvEud8rm5jXzR
y6UIk2ORbDTbkrLMYlXvWlrb6RrMwonrzMv+DCrQOLHAqRbhvLzMMzmmIW5CLVRy1DipTM9qAjEk
9WaGYohGfwoWki3UJTzO66VVNyC/IQ2QdjVuX0eD+dSrmYohtEqEm+/+Er5Zx/l/1K1VVeuwzlB/
yKhMCT9RUQWWAILv/8ROJVnjCoNK9TxbftEH8btkvVXjlxl8kVeXFrpRRDBDOpi5a9ma095mT+XV
jDtfCDNDbUNYZiEyi3N4XYZaLF0BCfm1lt5m81Uqeszcv/PdmMU5uJx1UpYws8jj6LImcdI5kgcv
P2XH0I6c9JmktqgOQWQYo/0Ng/RlP8axydYyMh7Lcr4Jx+WGRNH9ZUff3z3ePhn7GRsYkmnSatSA
aekhioIlFxT6iP4+txlOsUq7iL1gTOZdmV8Puqgj+F+SmDcLOGaoLUhLrQ0QVsiMMjXLq/DD/NCi
UZs45iHz82vRHcb+Bv+GyHFD3CwytL8RSsmI+YDJdG+VaHY3BzvXdDuTQxGpi/A4dqjHokvWBBYS
CEoTZ7Ts6iMTzI8fLadi89YwgVYJXhWSfdGrqsAN+UKwtQ+nKtZga6+hzAzCCMQ0vPGdF+e/lpQv
BzPbIgkzxk799+RGdYibeZGnHaXMXnzZLe8jVzScSRHsKHwnaNZbIakN9hWVJgjJ9Dh01oHmy6nM
ZK8vVdSsYH+ZNHuM7wtpDnqL2r1sIlBKV7am25aQm6kdb+VGFaQo+7/M0ohlmgqESzlO64ZxjFOK
X6aFuGaJEj8yB5dWy30xL89VhvFpRFTqsh+mvyD5BLkMh9zqIpwECrm2JdPRoA93mWhYoP+5ob4h
cEQgjak6DK/PjFCBzecftDhM0pOVCF6wRDAcG4yRpo1yjljRm8RTK78jD0sKNS6Rx4oWjOOAgtRa
t6qMdYxrdNbOImEn0d/nY17vsVvn+CBjXtoK6tjLaXEvf5F/udL+9Un4VNhaezWhNTCYvoXmrQeZ
3CTO5EYYuDVdxaJmYSEed16uVTrF8DKWnLJTWIc3kPjjiGmRmW8cRcXfbIEu+Nvrj9lsbGu25mo3
w7hYn1S7a9CqYaRthk4b+iky1xGTmvUrUkbEbidZdMgQmsqlDHRo9XAcgB4+Lx6bf47pDcfQx+w0
vw70B8GH3D8+vX1I5kwbW2uItIUqe5Rmk2iYUFZ+W14VR9WN70X3lP9yTfSGxSUMQ0bzCtNF2VF6
dtnNVOzSG9YEo7FR665obLIgDl4PWhvT8iHuCzmGafp4a/UqSjBFd/X7O9ybQRxj1N2YWITlD13h
RuOXvgwmUYvNv2SQbxgcW8hNZ8xWCQyofbh4kXOKB92pgvbTpNjWdfuReMtVKhr69C+Z0RsqxyFq
O8iSkmDttIDhDddxbEs32hGXL/5yXDU7uhVKRwm+l8rf3aejpUstDoOTUx7ZlezwEp2yIHFMu8H7
I+q/RMdPUaypHK3gxIh7YLZ3SQeUdvvkCop+bvMZ/ZbwR/LlcqyJ7OP25rXPC7l9vacvDnN9l4k2
YoE38iPSM7WvjIjtX135Eo0yJqn9KBtBR50Ig6MLKxoXPKsjv5C0n1n6bVWDUnq5vEwimlDZb9jE
7RDXrMERdqgBREu8xBuiE9SDUWWI83NjhzeJSKVf9GW4BKOdSq3TR7hBp1yjYVmnwWWTBJmFyvEE
sUIpLHWs2gJ9OWN90NSbvL7LMWb2Mo4g+1M5rtCbhagl2/krelXqYLzF8pLuXsnxAlVg2xJN9BCt
G8cSdWWiSIXxn5x7I2RtQ0FGJopPXoddUeRVJgX7MF57htSRF0NF9xgdLUgNRJj56l1eP/YdLmz8
hKMDTJ5q5pXdCKhTfztoMRo2k/KK6tJqF730CbcsooHAghXkR0SbWD61Y2dorbxKyGNNRCvIsoVL
JnHZhIYy+qxkK8hkVnK3mx39S+ij/Qt3eqaCXE2ovikyif37JnyTSEuWIQPigoq2c/yB7VmJlzmK
4YSPqs8meQgv6UWYHGXMkaW2JT4frtwWJ3lgWZN+F54hSnwqb1j3pqi5VrQtE44y5llNMVsBH272
0TjjFffJE9PAmFzVVr9Jbg1tAFE9gshIjkXSVlqUkFVBrkOMQbBq4dFqEAkAspW65C8chahSPFUI
anw9YuLVAcPuRnqtz/TxcqSJEgxepb03l9AM2R3VcNID86R5SnVgfTIsp+96Z7kyH0SZtWD9+GvM
HAV0qimDhdMQwhfZioEighsrAf9qHH+YVjlVqQSjZOhCKhPENpdbySjser0dlMSO4lhAWP/yWPAr
T9O48JYGw5Atdr/YeNKjdppuuiDyJAd33TnGiUdMbvApd2TRqUHAKhoX49UktbMxAXZOmt5ult7p
8tgbC+laLXHTqerHrMgh8r82n0qtsuUsKpwaZ+lZEW15oo/KRX6z1IauMwKty8YuMUBD1Eom2Lv5
Wc9jqRuxxrKRaIGMT+fL82cpexy0gyAgREvKRXcnZ2ZPoUzvjMOrRkWBMmQHswh/ognBxhRCzCa9
jCiIdH7os1QkVhil4EyaPpQqpsPkTy0RzjgRbKkalyKQph5iecDy6dIjerowYQkzR/QDMe6t9aZK
Ewg+tnaVPgzKhzZX3Ui5WyCvltzN02GJddFuKPg1/JXkWDUYS8KegrRgdsNXYej6cT7g19n1AQL2
0HRp53cqdKrGrzDl7yi7pWtJx07ZkSYHfd+6Qy75f/U5+TvJGuXDbYY59c7QPZDR1+abSeij7IRy
YXPglVrDrlGkiBXJSwc22aMLQpd6+u3/bbixILIpxzGxpRhUagHWQ1YibTDzUaT6IIgAynHHoNbE
lFna35tHDX1ZUX8o2k+XP4vICi5PUIyulEN2kF7Ih5ZeNXrwd3+fefwm26ojKcwJeyQp9dthOE2V
oPhL9Pu5fMAMm15CMyMipjtTaPhn9OtlA0SZAOUYYsjVaNGYUw3ta4Vz6SsHM7WTYMZdg/yh+j88
5AuM4ttL1aXX+ojFiqW+jPO3OhPxzC6Zm6ppUJNSjI5g/779KkkWywnTbfynaBuXNpFTBI1r2qGt
o0JPXPi4u01tELloyVS0RRmsTJy93iP/ve9e4lvJ01C63RyTH6orHSl13iOlrG5QuQhK8iSMyhSo
w3qdxIcielhHQU61q1K1xeAiiOZJtY5MSq91FwdjZ5zmZcm8MHX7T9LXzmW3h/mpnK5p79IPl31z
lyA25nHBVTa90RWsSmsoTh06wNriIFRL2z9JbEC4COvGSM5QhsPqPWY/vqv97Hnt7aXE5s86K/P7
krrTQbT7C2G5sMv7OClz1hk0+q/a8M/6aQgkT/+A2vsTKqqvJsURTc/Yjbs3U/l6f5qZjY551q/u
YtFrwxDEnejvc/n3OnXlUDHtSEO907vP3SBoWNj3B52gkle1KBRpfg/reVDqIWTDHOv0ax5Odj6e
tU7UGLif05tvKNw9Ic2IpZVMpkV/hj5HeA/ho9l9ZrMW+1NpOtYCXuyd/4PUBfv5f2zvmA+jWAZV
ZIXvS9U1NStXJRxw8aafGJ6BkiMFg6vK9yWfGyguqOPWWOuMQRnSs6wGnQKdhPedUjYgXPjqVVfl
lmkxeyxbdqYAsySOwxmjj20nel85yQaNi+N6Uq2EVOxq1LpdtMmWRsi+mh8vM9K+c2xQuLDFcFYl
XEqgqPdXo9sfFYxfssMzehKgxeCzqw71gbyHBt8w+azZnOtIpQs+Vq/+7NIbEn5SJNHxZzd0Nxhc
aFkNDgqQpxwcRTmXmKgL4Vz0rzjyLWQsJox/TTGE+10XAhtMLtDiLC+hZIG1LElnx/VhGoTFfLuJ
wAaCSwSMipC+UmFW9HHAA0PpF07mQK7GZSEsFljZ73/Y4LFl3iQecUwzLayAF16zUVnJSb0zAtWt
r0VXpbtUuAHidv5Uj+M0HQFEEvMYkrt6rN1oeQ+fb0A4ltBzuS8t5hSD2R6zGZ0b43S8HFAiOziO
yMxwtqIOEBZStL73ZEVyet25DLK72WIIg0ypAREz+vrksfksuWSYdLHgaVXMhJqVz2igsFM3C/rC
ppmtf1e8+r4MRDeG7MfzhL6F5bwBcxCTeGJ1Kl15tS4/16ZwcQJ20uFs1YKHIaGJnEMoJR1jJWQO
cTspeKQfgqix1TvNjr/KCeqpGl+7Eo+O3qONrYWch7Q9HRXC6HCefybFWRYdf3b5dgvA+UdqZiF4
nS2hp/g6NIQWxU9jlp4lx9e62PvEH67kwm6E6kx7p+0tNLehNG3SaSarn5ocPVDRT71eqXfFkaBT
XOwqu8ewLRq3sVR6O84qI3kSefVZP5U+3lqkj5qtxMg3Klf+FvkimZ8/gs8i0OREXqEYlilb/Gzf
0awwCqkeR0hbDUeapAdNyW5xm+heDr8/nOR3GP4VKcwnOez1YfTQJ39Mk/po1pkowv8geg6D27/i
QW0bDJ4fPe2+/EDP1X0RFKnbuLPXOz11pbtCwI3s6/8W2xwgt3kZRT4oaKAdPSnzp/o8DNcNvamq
264+zLFh/90KcttY2gyhPJlYwbU7ydm35D8LC3HGcESVW0pEohF/H2IV+ss0Xlkvlw348yWRQ+Dp
CeMPB1kBAlMKyJDbZsFyN59YH0d93YsqSwWOzb8OFaFWx1OKj6OkD5p07Np7fRRlgn/QA2cRx0zU
7JPIsJhX35dH6ncBvWlcJh35rsnyHBjHRV0zTFRpARYvqbf0jW/2otJFUZRyBJQoaHWHAivsWU9T
dyCjYKff//uWCUkpqF6rvGyyOfaGFqJpyRtzvyW3qSloudp3MQVzQi2mqi0TLkjWru+GxQIAUezo
xjwVp9BFR7Rs2d0xP0W+qFmf7W08AyiEUKqaIG7KH9ckxdDTfjF6TyERmglR0BueOtUJ51VAbnve
vAXiN9k1nPRBA1Cx2qMu2XnmZlSUjO9ZA9Evg0CrBLPe+S6NaOxQAk2U3tO0q/4H1GvsFLmRaCzv
nhNsUTg/ltOOYKqr2nuJfNTLDxYRzKr9I+NCnBBZwfwjqpkyNbmgrEmHyWJqPXgNSs+OS5P1ZyKH
s7cMbXrqY4LA6SZRc+neVgCtNFUlGJxMdV7OYFwi2ZIQol6PyUlJ5+sYNznV1ym5HdY7Ot5fptK9
JdyicRvPUKLBpU5boMXBYl0X/7nsny2hYskW1RRky6/3gZtcOVX6WFsHLKFadnZH8ZYeip5N9xya
qCpgiAWxUL5kuWstaIEsMCHtJttARXTTWC4pOwEj7K7UBoaLm6hQJEMxAVNVk79aqhsKp9/uRc3W
Es7f0CNR1VLeDV6CyqKq12wi31P9Ck8Cggxgd8kImE1RdVnV+aKsuonIGGbl4NXrXRdB3+unKqr2
2V2uDQS3XCm26MxKAKFlB1oc5UqwAYhM4NYqkfqpXiL8/az3MzyLR7ZufLkcG39m0cx5NzZw/ELb
ZWkwGhJnfbTFSjYbAm9FdnuQFTtHzU3FruFFEum7Gw+BWqJmgAFkdLj9fuiHGJA8qBJAu9PgMV2M
IpgjGzUBKGMUDy/ddbkNGvuMm/gsyxz3JGE1eFJ8jgrbKGfbeClFY8Z3OW2Dwj7mBmXUsgqTt8Fp
U3ceE+95kHonMzK7zG/Kpn7HBrddQM7zNL20sopRjtGfpLK1pewURtN7IgjHHWwOpmIY/DuXNM2G
OY354GHYoT9a5FrDlZOCeY2XXXD387zB8G9bYxhGg67DGYrugTYBLpNtBaUExn8uFGKevsHhDjxV
ZOpTFMEcUn2RoJU35E99IwJhOR+f4mxBuL0mnSctbKAp6DFhgSFAh3nAxF5EsiG7zLCxhQuguS3T
qGkBQ5fJWdAlGl6VjUhGQwTCxc1syapWoErNo4bkVM0YRFntmP3yHpZjin+Ggv8x+YqgotB0yNti
RzBzT17tprg1ZsGb8K4lGwjOEjrIoWTgPIUd+iUxzrVy3+SCJGM3j9pAcOE/LVMjRwMgWu1hzpxm
6KCLltk9JKEUwUH6z3pj5skbLC76u7o34jDqBy8/rz6roAqPoE9Wy0ed/Dm6bQSAouXj9iHI4aRT
rLO0ABfcES08qwjPaqx5l4lABMNtRdNYtahtxxJmapCCzVAqaIknMrII/CNCN4vHInjD0+tCKi2V
gcJ6OiDh5UdPCWq1WUeH5aoCbtulgzcw/iHCQv1OWKX4UipKBrugv2IzA1vhzMBdCt3AcNTWLpIs
jTFgRg3vzHfU+CD1GKomt4Jt509tid89j6/ZiWJpQXMRgNJjf0y8+dvUuPprmjAd9ErgD7vpFW7Z
NNXCQQpzb37/UgpqHtRxYqeE7vOkfJQVkTW7rrAB4GghmhuzX3UAjA2GSWko3If4Y+bTgIkr5878
Xx9j2eJt4Jj/bzyPEq01VQlwRoNc8dyEp+E/y0tyEDwzTJOBC3TkBaaKa4/aLD4kowU5yy4s7EEr
kqBsws8xmWa3LkQKK6LPxbEEzifpnODizTOl5BzX6VW5iG6p/nwt4uzjKELWR1NVB8ZEZfZxrWLy
2NHwKZ1DDNqj/U0qScNh6vQ10JpEOqgYuyDYSfa5d/MROfpooJ+oqRV+QTjb5LvqMIEV+W6MbDQl
49K5f/rvTWi/28wrhE1Gto6DiXWVrjQkFeRQOai2uJ0hMoDs3BU9wewn528W8qpgTIgPKSUsXL+P
ZwkzY7MnDQIy60c2MFZYCM+o6Q863qBxCZOcpHlZrrDuH7Wa+VCVzozRGDnUaspSEPG7m/QGjGOU
LjYbDGEBWNHXbho+6WmwLOlhKJyleby8mYkchVcFQzUGJQsF1nBav7fH0q/wkIqWgt5jbZGWKwu2
mt3dE9kTZKyhnay9TiLesEs0WOaUhKDmVXWJcUNf2kng+wIEvt0Nc2nzaAqxc67L3fTcl3fk5fKa
iQC4bUyXS5IgucGRfVHctEYb8LO1iK7t9kEMU9Gg920Z/IVXN7XNVOQ4DdLlRtPcWfPXybtsx798
+zcMjqa6NE2oLBX49rWDScToDHytDujc1mN5xiDs7hAZxbFSLKNsuSYwCrpfg8xmsNhN+llg1f52
+csqnoj6cZbJauA8wGYFo+/Wbz+pR1x/QhR0uBK1NO+mNOYbGOcL1pAOxjTAItl8HGZ3DamdVx7J
H/7SKI5/pHkuiT6wQw5qOVcMkwzvTFdD/2buJb4miNH9LfLNKI5/1ojkUHIF2IwS3uWQikoPBW7A
c04D6Uo6skWz9Kf2C4ac2bOo7kX0XdhP2NDMHPdRh2MhduBUUtzJSoJiyitbn/PBTvVM4HMig7h8
pjIlIlW46fDC4s78GqePGBTxlw7ApS1FM/Sz0iFlkoPyaPgNXtkG1JDJGM0U+aKUdn8DenMAjhgo
nluKtIU9qbEgIXuUy9gvK2dWPo7px8uGsT/158b6BsVRwtIVdKYa7Jp7wzUKBy9I41zakfENj63R
8PMy2mXDTF6BsEpnS28mGEblLNDN86x/yJfZMc2gIIfLUPuHkF/UYPKDAnoNIps6ZhF48VFBJxvy
r2N1VFEjJ/33ErnX3Ot/i2jyIykh7TWu0fJq1s9sGO24Pyul4NL9ckSZvDBhm0NdYwhBCkv/VV89
iG56Wu5TXB8K1u0yf5u8HGE06lAYMAHEKkPYRW8t29gAUY7cBhRiN8e/xOOoopy6NQtTfKck9PTA
8F8Flz8UFmRuCGQwRInyZa4weSnCTotSo7CYW9TX5ldpuaYvlw0SfSiOKcwxTCc0bSF4s1sdcub1
/fpspqIcVWQGRxHd2HeSHsPlyGg3ydX0IxJ9GJEdHDO08SzlhgkKT5VzVHkRJOBT2VHSyL28XoI0
yOQ1V2JirutUw5QeShBMLT120d6N1iXUEgbQ5hM43J5dGipiFBk6lCh45vytIJZkqT0uRZNpsA3r
EFfSacru1Vo0GGPvE22B2A/Z7IFhE6JxnV3yUvO6/xHr94UoVkUIvKs16hBnRYoEsnC78YOperrs
Xf46otXi/KwiTVGWDYwwyEMxowkrdZbEn8unyzAiSzhnk2mmI+MBTDQ86V+l7mshCXhtF4GgSlGl
uF7B5//9a0hxqVdxjrWaC0e1XvBKJknf32HEBoJLElPTaswljfFIvnooBXBpfKKd6E1nLznUNiDk
dzuMYh5QgQ2QoryK9dNsCdZpb4ve/n2Gv/HaNF4kszAT8GN/6mlQkZu5vMHTfi/Ur9wN/C0U+2Qb
qH6ejC5ZADX7il9Cz7n9pP+oD4z368Co7eU/N9Vin94CchGJIRBKNiXwATWC/OLton79Owfg4lEn
eWdZI77NqB3/H2lX0hw3zix/ESNIEFxw5dbd2i1b8nJhaGSb+77z17+E/MaiIU7jG81JB0Uwu4BC
AShUZepodqHVqZMWlOyd2Cg1CTEpxR1efAhBY7CVp7bR+2WSN0qQGlHeOWEbkvmw4n3O7/DiVwV9
046XlpEN71movAIEodMyLLHv1W57PTLogGNIF4S4QnYsqFQJxu7R7aXM5BeImA9HnppNhYUUgh3F
btWBmKe13Vjt7qfMvMeWXuIQhOZhq3Npm9+ytJKkYPc989VKsa9Vb7sqwiPtr+w/14CoP5eXPQr2
X/T0vsu2JCmeEDlM1pB8zIBXfskeuU53BGIJBmKgw/+m/rq7yFHQw2ydmbYlyieNPTUXZY0G32zv
GXVRu+QxZO9Qst2Fku1dAiXKJw3Q/o2HVOl9Qwms5SpiP2PtE1k9psgS9buR8dUoS4jwIUlsu2cw
Ksv9nlwUMuXk3a1w831hkjJN701thCUmuxu/q3Z4yLKHonjPAZVuYIQA31iqFa0Rggizn8zxU5p/
1GQlg/uWMGapqAozjJea903gneooNS0rRLa2AnlKOxzMpr1izc+q6P3zEXHfs02Ub6DGzdaRS/sz
xmclW6yZ4BQJ9az6VAdoDgD9PHoAK17wfYgPiuQVUooobGD2pLc5tEB+pWooMu8pmlPCIH9J1uTX
smMy36TECzTenX4byP+/GcssrgszWwFXmcGYfgqzq0qWJN6drg2EsG2VrREOOIcBwrhUl4NW91C3
BlvKh/NzJbNE3L0ylK33vFrAXo9D8rgut6SXSRTtrtGNKeJxciqaUqsxWjQ9adaNLau12t86NgDC
QbJUWKejA5RH7ugIZfOLsfZ5+TAP3E1zOD9i5yeGiemMNTJDZQ4xMUZ0aNHkWl8QhkeX8ft5mPMT
w8RMhsYq2xhH2NQWgdEQh4wBGRLnPMhunP49cCja+NOPR6ts1byELWS5Dn+GM/LqVY4GG8eaRskR
UzJJTMxlhLqWqSZ3aJ5i4BILg+6Y2F0rsAuVsvokKZoQEOYmKtAI9f9onGOQreBmBBcy4k8tQ5PN
lRAOjEUr9TABmFm5evezIDhHfz0/UzKvE8KBnY21gv5tHJubxqvpsZ7vm6p2SPpvVQ74aXnjEUI8
GCa1bJoUOET9No3hRWLk7mJE/nlrJPGaqUJIaMoExdN8xeaQoeeZ1TUGjxdvEc88PEqHrmz8ZFMk
hAhqVHEXa7ArtsyAacyNmHKVRrLqZcmCEtMaqzWSJOduZ9LaKaJrpUWbU64untLL9HF2PeL1uCpe
CZpaQRJtwvHRbIIpcuM8c+3QUUMZzu7IbXCElWRNc1ShnxVHk+XGQIP48L3tJE4nM0VYP8pcdhVe
qODc7GJOvHCJXIN9XKL31P1urhgi/VFrGnGqtsBpbdTeldB1STBLJT1JvJuHzTfHg82QCYuosAc9
jnTg8IdrrsgXpcil8vac6Zh9fpdrb9CEtWTldAybFWhWqJ0Ucjes651eSVXy+KHtjFEiX04+0zAt
VbzAQo5pDGq8h3ByLmwXDci5DDcL3lPIuJktkTPHaHMGMTDYZT9F8eP8LY4fz8+TxLNFypwiDFli
xiPcAU3MNSrKysMsm5zdkomtFULgTlorUXQLVqy3XI27DEIvOmgfVrTSlVL9DCma4HmdVoyztvAi
LOa8dJ7jGJxMbnaFrsf/gZV4P47bVCVEMzWqit0ayzzaaENCGjfnJ30dBS/JoQHbzQXXUysPPTja
789P2n6seEUUjix4PS+JAmoMcIHmTvpMwexBIIna/zgPI7VMuMOsEe3GuHlJUNcnfp/oLyHf9oCG
KH85khtZicbuxrEZSCHKamgerXo+kEz7MWXO2P+E1oUD8sCUNZKTGP/U24X8OoJCtI3yRAstDVB1
c23nT7YluVLIZkjweLPVB73i731Vehqy3Kk61bHNbygQcM7P0f76fTVEcPZWz5Yq50fkhn6plysl
+5mnsqTQfih/xRCC65ysWldwdyMHfpMNT9GV7cDlwGIXujLtOf6xczMjHFKaQVloyV/hqsZyssgh
6IMtIUNaz466XIarTOH+H5zcooat6QahYhk/BJ8gh8grkyMjyMav6vCDls/j92KF8kPxox7RfXVB
pkdN+x6nkiv7vhf+hhZL+0ELz2acYDCw1Y3eP3SmpCJJ9n0hMbRmxWzYNb5fW6dk8utc8v19L3/9
/UIcWkmY5p2J78ep08yuWt7SY5tIikL2PfwVRAhCOWumaChQb5eupVvR8jCq31ZTJjsmGyr+/002
Y8zrmKy872qubjN2rY7Be9bpqxVCwNEn9JFWaH3wx9aL6oc5up6Lp/8GIcQcm2VlrlJAROVPs3gq
9J+K9XgeQjbhQrQp7DwxIQ4CK0KceYzaZd1PK4nQAylZGftbwetwCSFnYnaEhzHYomYXc/5EEzdB
+0NnPhuq7OL6luiCX/fsVywh4hRrgT2uh4N16LXiGWgTaboT+QRaD2hWg3D1x2hIi53/4ZTyG1VM
Dy9GqKX5r8LOxde8xO+P6omXVrdgDZHJbeyuIdwwGdVU/BFbMNlMu8W2kMGNIz/WnMI8WtR7h2sw
C+SsKhp+8dT45wKKVWKNFpq6/ArdCew6bfCi+Wmt78+j7PmFoWpEJaquGkwk9LbiNgujFi9nmhY5
63C3Zj+17KKf3VLm6rv7whZKCG5owV2UZUI6un/OHnmBauSrX9mMDEp3IkezwAX9vG17IWgLKIzg
WmqTrncAXFZfUw9ElrSTfV8IcWiPjWNUuPAWHPOuRsPnWmbH95iA3AkqnCia/YSllOVKqbYvLXHa
nB8rtQqvi6yRtlnsW/IbRqy0tTojaQyGM4J9zVVO+I2iP35ungdv9XmbiizVLcMT9tEyDcmEPCGS
t22wjJ9yQ7LF7Xv1qz2Cq9U4+cZ6ie9PWexUiauZttf3TyN7HMPn8zO0F8FBdPf3DBHByXSbmkWn
IzkTru6sEkfDRYxOPsq8nfNAeyFnCyR4G9WbimYxgOz1lI+Pah4kskP2PyzRV2OETdWwsiK0TGCk
nC/D1T7Hnnmqj79qbhVDSnLH3Vc8m25tEnZYPbHUYVSBp0S42S2xY9XjYcnuhsX6UjPsT6w61s3k
vWckbdXi5djQIxU2XS6BqVUj9sJmuJ2Vq/GbqkpODvtO8Yog7LasVIpVH1EaRiyvVtwsedAfBibZ
0vcd4hVEiA3RooYq5SALuxvmD/16XTWS8+g/OMRvDPFAPVENLOU6MFB9MrnaF96wnaKDLS18NbCD
JJApx0lGTiyuGQtIaUImDV7ePdH4NGpPanuqJskNTDJ0phAfoM0cpWrGPWA5IjzE03MouyrIIIS4
AC3GRrFrGKK0pc+6D22ZHAdZMfEuiKYZaGk3iKaKFWh5BCmYTkUZikXBLX+ind+Hkh1od0I2EMIS
7UcCyRykn3FWDPL2M0O5U1Z8IZ1kRnYj9gZGWJODDUGRTs8QsdlNQSZHNRanmQ4kPRpt4Z5f/zKT
hNUZpmu3jgZGLcY9eI2RICae9aTLMoG7m9zGJGF95vms14zDrMtnatrXWThJtjkJgkjbZZRGpIwE
g6Z3F3YVjNnp/EBJ3Es8HCqcDmgY8H0zbJz8WVNBy5z55zFkNghL0UyKhlag6vIXrbugzfKtbKLD
eQiZGcJSzJbOiCqovftF4ZjxYzt7lfLlPMTuRqZRhmwHwSlaLE7QSGT0+or0FJgXDOthoh8S0IDa
N+n4tSCPViTx4N0rloHycHSqEhvVENzkze1aN7SOLVnT+8sH88DQjAjevcxVTy2kgAP+3lU+dEdZ
cdHuVG1AhVAQFVlKs6HsfTJBNjPOL1JjkRgmgxDCQNHaXZRAMQON84ewv2Yy5cfdMMPQCQcWJZSs
2MKabGkc91q79n5P79cW5FPUsbLj9EleecadSjzaoOgMMRm9caitE5wuHealI+XQ4xL8q+27GDzr
PnHXl/J3PT1I+apliHxsNz6xdKVWonwEd9IEdMjQgrpoVYeh/48GWVBfJPLOTRmi4IW0S6kJj8Bo
Pi9udNShT2N1zhDgxdCDPlwg627fveNvB1XwwHw11UhJXgY1veN3/NAbvg5BeU+OzJO9suz54hZM
8MUhpUscmWA8rfOgDi031mXlC3uBaYsgbES0TUyjMvj4gZCbXgzfe1VyRtw9wG0hBIen+lBFYwgj
5iC5R5NjEHsokTAO9b3q4FHUbWSVsbs2GQT3HhtyHtrLD9p4YdsPZhoZYecr42U5OLF2QWWcJ/tu
sMEQPN1SUB3W68AgBwphJFAVuq3PDpFbu4qUA3kvZJgmMRmkj8DAKUrTmeWi5JTMyGWV421VL9fK
8L2b+5OhaNd4SZRsJLsTBkIt8JJwXizwb/25iovFaK0+QYSag/CgX6Ve4dqJBzHfA6dGig9p6p/f
uvYRwcZmghmJooRPQExr1axwU0KcAPFj+7E6aDdg+Jmh9VKi1Kl0rcQ7j7i3sJDQ+g0oTF9SgIW+
m2zQ8qGlkxwtmXzwngtCVwJVVKpp4wlCyC5EdVZ0nQWivDa5yp+N9goXy/MW/MOYvUIIp5ay6xaV
hJyL75oaDn+P5/sv+TS76RNeYQ/StnX+QXE72dokTBJO+XWrTgDsv4Q81pbBeNQ+UNRVnYz/gSZ7
74i8hROmKEMRCBtMwEE43NWJj2mahyfNDCTjuOsKWFq4c9vMNkWGxs5YijmZF+ySlR6kZRUYbev0
63wa9NJrED+MlNyPo+1EoRoQgpfLHJyxM/WJJuN62PWazU8R9hY2LmGy1Fh4YXs/0mOvXFmyPu29
UyJKpH9bK+woWZTSuBoBkRtGekmjrPRJXi+HpYyzi0kB+bTRd7hfKXbpEcUaD+dHm28nb3zIQrU/
SrV18w0LWkdRqaKl2G6yNoduowP2ZIeZX7vpsbFPFZXJkuy67AZO8KE00lY7VbH19AEeGcNDDZeN
/4I430/olEpXyO70WSZP3ugWznfCoo8LtSDwWqD1OfjratekoTPUstLw3YVhMYRJhr0NTKZ/huds
Jay2Vkyhup5QMTehShMVtL2si2lv07FeYd7c7LKxRc2cihAJAAUcjEsdOzoEB/Uu8XLTO+8Yu4WN
FgQ10ORqMCQz+eBuNu2QLGs3h3PvT+7kUxdqPD+6ADtOUF7LEjy7lm2ghGXWEz0Z9BxQpEBZluY0
8YMO0rq1BnXV9/Nm7c7VBkpYbmqjxmgxAVTSB0lxr5GDbh4NLTiPshvCmI5rH/pFLPIytpuxqzN1
TGLGet/ONF/PnkpaS7Jw+wgmmEstVGQZTPC52K7UpcvwEgSdvfslCoN0KiQ9wburBzoCvyBMsf44
MZtOT1rU8Y/RQW1vw9ZrZOnK81ZAheNPH1PLZWwjAohauajqa6r55+dhf0/e2CDsyVmOdMsIHnO/
QS2w5jUHBRfixhteWm1Cl0ji2653beCEHXmkuVqYC+C66kahx4x8NOrvI4hlz5slmxk+rBv3Quv5
sA4Kt6q6G8mT1jynMsmU3SW5sURY/ROUsdqsBMSsQImzhrhg7oTkO4tcTUbpIhs0/v+NNbzfKzS5
n03ap7oIsjSFnKA3N1QyajIcYelDu6fTohCLMkULQkOzL9P6HS9pblIkksSlDEm8wxUTnXs+PzV8
uvhYTI07gNBexvYpgxFiQLuiUtuggFG1iy69DK3eUWOnaGUc4xIcsdZYhcZAVvTAWfuLVKvcfGr8
+cdSy3JJMhwhGijYi/R4Ak6Bc1Z0QMmY2VwvhiRyylCEkEBLmocFd7dQPWjTIwmfDVCtdLJB2yW1
BZEC3ukhkEuwF/zp1qOBlmNzhbu1gXHbnroDbzxnpdd5o89bEbpLaTPCXlzYQnLTNyuJsbpjSQbI
tVG8jEA+ZCj9TnlXhe4WR1hJCumSuq6BY14vLW46/BSndw6O6b+6a9ND9Nf5iLcbyLeQwpJqpjCK
CwX3w+VgHgyIHQ6Ko4duedlcES++UCtvsCTxQjaawvLiEoV63cNKa7lR9NOUXlnj8bxZEgjxSNf0
xOhTAqvW0emmC1A5FBKEvR12M25iuj7sosxIOhiRog06vNNkvOYyC4TVZBdsWEDkgEMC2DuyzOur
Z4NIElYyDGFXjbuEdEuMFWuoP5PIofXkD0hqn5+K3fPudqSETdVS+zWZZ1hCD3rQ3laHmRyhJPyy
VtdEYtJeENqCcZM3KzWyo7YsdYAZus9QNN1WjtZfEVlxsWzkhICgR6s5TTNmP1yQAf6EQ3XV/kdL
hFhQ5mGXFxEmp54hXf110TRnLg+NTFKILzbxnrodMGH9z+FINAU3KzCFOKb5iVWoXB7xjn7ZaqXT
DbGTv6dhcYsoLv9+KRorBuJMvo9oVCufJxac9znJ4hS11eci0ZJW5Ub1/YFOyclaPr0HwVJV3UI1
1xtJ1aVOyZwvKEeK8tNqfwx7yUnnZe9/My+gveCsoiBXER9PKMtrsjQtHHm8jO2Lvkq8tUVZ1bE3
g8j+OqkfFNnE7I4al1tE9lWnb7g2lrwowAOMW71d+OV8pcquVruLZvN9IaQN2cSYwjPwZns1RB/i
PIZ+ryQsyzCEkAYmaK5xPOKoQ4O0dxm9tCqJc+0HtI0dQkBLYyjPJDUw6PUcrFf60fYaMCwdVlQ/
VjJV6N2AtgETAtrUUMVICoBlZmBhdRb0vsGitGQ9Bfs4NtTgCARF3+jRmGpq1VnHJ8fs3Mr2IPPi
5KjzleWLd98TbNRymuiIp6imEAyKW3s22xSZquUiDx0rWI+jo1+bjhpYT+AP8c6v011/2KBxszf7
gZm3tG7LDpFAuzAMEILeNDKqhN1ls4EQAjX0otOYtIAIy7vK9qdQ0lu3728bACFEj6y17FVHKGhC
3z7wJxhyMrmWF+/Zkg3Yrh9AjwgVqhR5YlErOl7wsF4PAKPoYBjDp4k+h0rq0DQ4PzH7B0/kRnU0
LYPPiQqXkoGNZGrVqseRwwmveYlqceh0Z/7AricPGpEH1C2fh+QT8SakbhCF+NPhLVPv7AZLab21
7c8h5IUnE6kxV0Hr2Hmo/VF8NU4IQyaO8dWAumzfaC/MJ226Spagf08yzN7YI8ShiQ7IwZSYqk6l
XhSPQavIosLu8tlACIvVtuZobHsMmcWu7elrnILT5eH8UO0unw2EsEIttemyLgdErHs18+pFci3d
30nBmgHWG8gRmapw3tAKnay6wQGsYXHKMIJEQBiEGgnscL2nWuuCJO06XIuH3vh83rb94fsNLV7w
F8suQ7ryTXy6bOjNqn2tK8nwySCEZdRPazYYIazTx8sGAgto3Sv981bsz9CrFcK6yWu8zg8Gjz/x
kU3eJJOWlJkgLJYmt+qk7/H9GFrWw3oLFhVvXd9hBDOx3dgUomugNflzI7A1EtptrKPmTbuwi6d4
kmQo9wZp+31hkMpVAX1yq4HUbXVI8WSgbe78LOz68RZBGKbVLtpCT2ABGy9t/RNN7gyoLA30bmk9
NQnK+pq9JxG2hRQiTD+iZ0YfYNQanjpcQPr4mOv3ikzzYs8BtjD8/5tNepm6llhoOvSz2curCxJ7
RJac2j12bDGEMBNqNNMGhfA+mcVnQe6FNfgxTYjhtQdFd2QFQnt7zRZOOBSUdlvP48JHbgnM9qId
f2rpF4VcqhDGO+8Xe1vNFkk4HZSdFialAcPManWm5Uta+uYIBT4pXcGuh0NLEAcD8JjpVDCJxdVE
KF6q/ZhcUcjO5pKj++6Qbb4vGJIvkKKrKxsFlniGi7sTjTMnbyMfd9BUkxEJyIwRNgU1j80p72GM
wp7q8JLkkjceyfdFLrRIUdZGb/B9AwKo/ZWhnM7P+u6hkOHt1YRerapaIhkUncasSbJ4xCsieHJd
43I+rjec2DqKHVlX6+763GAJaycJpwLXnQh6qNPDAlWlKnuYly8Sg3j4Ek9nW4ME96qHEZWpI0Aq
f4G0u5MctaPl5z8HTzn0bnErIyfYPYBuAQV/C/GGHfYpAMdAh5ZyeRt7kNA4gqHvnr+YyzKtskEU
PA70jCAiI4Azk/wYFUYwzc211ecSx9iHsVELicJYhraLP2OpmWtxpzYGeg+bzJnHgOqdMxmSzW4X
xMajvKprXBdRmKsym4pothBzEN2W6DizG0NaTMc3zDf+sMEQpieL+ohMK9/ujqAKOObBAqmTT/OH
4tQE7KTo3nn/212wGzhhesCvjzKEAXCzdey7GyOSHEMlQ2arf86LkWdxXEz4vqbeaOyyrB8HRUb0
smsDQyEg0kaofBHFPWZo3iyJjrlPJoOXkbs4Bkl2m10zNhDCMSer9bi2IxObQDE6Vf6XVV7Ostza
7o62wRBcGLqROEehVNO369alZkDC+2r6GE2SiCOD4aO5OXXgRsBo3VG0A3fomL4eyW0V3+Rg0Drv
WLvb2sYaPqIbmH7uWcNyWFP2UJ5fcsOnceqO7ewMg/2jj1RJAJCZJQTruC/NuWmBp4e6Y4VPLIXa
p+kYpmSH2z9RbQwTggD6zXXdSjB+OsQlVw+9Sp7iG7514Jd3WRPjHhoqJYhtQJ5dtUyR6GBMQeW3
znC88BqZ6vWUeqEH0hcvdNrV4YyE52dtZylt4d70YpnZTNcScPPy2Sjv5kgyS7LvC9eRZK1WpU9x
2LGX45rdzuP9f/v9wjpduqaaohi/f01Vv9FtlxFF4thv+iJQp4s4Y2Cf0VA9i9fYPz2bN1w1fVTm
fp67/ZfRI64VzEfjJrmy/CV32YHL/CjBecPEACSCCsEhIVVmNCNAaUScsvHIormNIZl9GYgQGvRy
arTJqHJf7xuvYqhznqHpMy2SEZTBCKFBRz+ObSWwpTePGuhIlA/oBT8/XKKficMlRAM9nmvCQkCk
bXHMae4Z9V/nEcT4JiIIYYAUYRcrSpH7hf1x6p7V+UYbj03fOO2/7V76hWTbSE4yRpCj/tPfIjql
tR0muW+3QVpdSDXO9i35/X3x0XhdtVVN4jT3x6l0G0hxQZi31RxleJpk9VO7M2+BDNrACU2lovr7
GNtqkTAMWmVeznrhlDiBEkmIkWEIByizwNZjamDVNcJrGj5HuVvL9oBd79qYIcxIazY2WOw4ca/9
UFePbJJ4r7iXvcz47+9DEvXPGW8Hq1ugT5sjR2xNp8qgk5OEXe+keR4dFFbIuP/P2wM6gz/x6rKP
2njEtCyZmp2GEIXDsx3JcgMyFCFuTkzrw7IFSpRRV1MhRFOZkoE7P/fovvrTkDYlDbTXANGEd6F+
ES+lkxQfzi/8/fi/mR1u5+Zko7Q67ZMMILhAnXov/sSLWTkFdvmzPBIwyiVSGRDZ0AkRE3JOsZaE
cAjdvmWhR+eP522SjZsQLhXLJM2Y4PtsBDFse1lbqZtUkoOnzAghYlpTRHI1Agixlgs9zVw0H0rm
X7ZwhLVvV6ldgWEeTf3GF224W6yHRfEU0/9voyUs/wKSM11bAsWeSidXvBxPRrPs4vQm0yEEATGJ
btZhHJUR3Ix9nHwd3MDlZXLXOqlfSikSJDPz8lM2Ht12Tb4oGjeoDZr5wGQ7mGRaXg65m+93mt1q
GcH3aeZNEMSufRsi4momWZl83LdXZ3HEhNWfKSB/sWuEZXroT9oxOUwBZ+bpjv9p+l8K9TbW5NGo
WUuMiQGBVpZcstyJZfJJb5I0oinCgg+zfIIeFExRP5gXhZ99iD0kN6sv9Hby8qNysmUiXrKxEyLA
unRVRxkfOzIMDtJvV0pbe/ZcgTUTzP5d/2Cz50JTJbcpviDPTZkQEyha0aqOB56pG9yl/wtcHFHy
rbH+MpTP0iUliXKaEB1yUrd5y93cAM12GBJ/MuJTRrvTef+QebsQHuas6pCnAgxTQk6CnTWLOyIr
JX2B37fHsFT0/pq2LXZUGGOfpPpgZ36RoaJgpG4Kce45/P4ec15RBM+wwrmZJxUoGdpC9Hn0Wss8
srT0lPI9R2rIdPxtj+AM8Rp2Rdoj+uTthZo8NuNHvfpZD6VLynct4VckwRNo2i4qyP4zvFqdFuCp
193qnR+2fc9m6N9BoZRFxN5sQuLQtu0wg2qx4bb1sSuvJhtNKANazDxDOZxH21++r2g8wm9iUmXW
VQIJrMwP7dybsvrZVtCpaobXqKO5tuL4IY/mu7S33nVueIUVwhRY5IxQ4Uaq9g3rTguuP8t/HUjB
/7KYWHgJwFyV4ZOq/lhHSI3gaYRc58o3c3mXC74aJLgg61LDrmYYZBnmZV7PXpvZTmLj4cyuLvMx
fDg/bfxzb8PfK5zghyYpctALwrYsCroZzHVfEuxdrWcOkkXM5/8ckBCTFnNSykyBXQ37OCTfRllx
2H4o+m2IWHmYpOao43iP79c3Sf0NdfZpKpmaF767MzaIlTORMXZoZgZGOrigCHZBifewXrZH5cF0
bOcl++ai+yL4tzmxX3vxq23CvUWvaDGvfOw6Y34wWP+5YLK6Gcn0iJTo4zrbsx5zCLSkJpP9VKb0
y3lX250hxBq0E6ID+01r1DKG6GtMEcanEuUyc18PTgS2W8dkVeach9q1ZgMlDNgULZ0+RBYmyhjv
uzV+7KbROw/xJi/6Mik2cpWoBOKyQIJD60rbpGECc9oIMvc6aBoUN/0r/Yln5yD2pY9m+6P3G04k
fpw0vGnaExbqjEez9jb1bA8n2OLEewVAFQ0+bMWTPT++EO+9cfhXG8V204ZlRr22ANVuVbRC4L4Z
HoZD6OWfp7tfcuLmR852iUoeTyZVvD+HrwYLc5g3RhFPL5FJvbaSD6ZM8FQ2oMJZvV46KJ62mD8d
lcrRceyu0n9L1PvLRRiF8Bh4DpCU/3NPTOdoyW0lxnEPb5so7SXBeR/cH6LX7wvBG7nmruw7fB+V
YtdWuxwV6/N5hN2TJCog/7ZAcHIrNqy1LSMcysfB0UYnp6tjt6f8XdH7FUeM3lXaNywEAZef6qB1
SYO51R373zJZCtMhhu+siInWtzii4P23KkFfJKsX5S75drn8Hi0quGxJUcQZKhit/EvVOvaB+Dwo
hKpnHd4jzSraI3iw1lrDPIKc00+bGBP0QM3RU7q/znuAxMco///mXJephLYVUo24rvhkPCm1xId3
DyCbmefLdPP9tsrz0loxZmPcuQq5WbRLpv9Uwbs0y6qd9u+0GyzhIFfOXZuGULVEKdLkmy/KqeEV
Jyv6RWYh6/77hy3i1R+E9Z/li6GkJfB65vA62xjsGSBB/zj7XAbd8M7P1H5Ae0UTokFC8h4VeBhJ
BYISSbBYJ0VGkyeDEMLBOkyLYqbc45abdHJGdpfJypN3/Q19ELbKNJwHxCp1cGMZdozeXF/Jv4XK
t0Gm0sNH4c0a3Xxf8IGURawpFbw1JG1xa+pT67DcemzjH9HYn4iy+qos67g7aBtEwQuUrlKMvgZi
GZXOHDt1/gNPAu+Y+w2GMPcmXrdVgsSz35ULRHoPUQECEak4i2xuhOnXi6wsDf4OZF6np/hTesef
nrOD+rFIHEi4Xib/uij+JcS92iWmIMFt0JWlCbvCPArUzFlB0WcYo1PK8vb7yc4NkvACQVqriisL
tvWgBlZ9lCmejGt24IrK73pJ3UAJ28Rcrma95sh0hWjE6SI31T6V5XuCwQZD2BuYEcZDr8Echtij
WM/FgFPCejjvdfv+gFoW5H7Y25In1R5bRYmxN5A1vI+V6tCqtsSO/RiKInK0vZi6RcVNu4Ama9un
MKQxXgQRIz85VM8zHrn7/+GZY283AjGIqoM6BgV+Ys4kI1YC3h01A5lG72ha68XpZ1I60/pXG8ku
KW/6qblzb8H48G62PoP0dTkVGi5EHxZuHAW9ku1VmnenBhVKOQZHkp7eO81tAYW9NiY9ug4TAKZh
7tDolHXMaXSvmJ//vV9scYQYG5JwNqqaG9Y8N/Q5HyROsRdRKWrJDUJUMDqIPkGbSSuaGLMUL6a7
DKG7jtTTFxlx3a7vbXGEhbqmYPcpItiRXxWPEcoiFV+ZnQkXvNTPXe3r+VGTwglrdulQh5umgFsu
tED35iOrfJ0r2kIOaImc8Md5PNkoCu43lC2lir0i9dMovVck+bekzHDHU7rBOY/0poL+xdM3EyY4
ntIzViXcsigtTkPcO9FAXCWeb/TK+oQuB3eIc69g+lFLiGRn3PV5UJihlxMsaUjT/bnIpr4oxwo6
1n48XULDoEtXvC24q4zKSAIjblRrA5LauodL0ny8hKj1bZxY14ZSfFygQHN+NPm8iCcYcHr+bZH4
VhavRsfsElDlvKruapqpa2SVJFTsOgdYXtEeZli4uQqHlnRYlUFt4Bw2uhJ71bOh/Kiap/OW7Hs8
MxiSQeh9hKrFn5MD5Uc9N1WgjMHicw0N24s/UwciQQh/dicZuH2bXtGEsBQraTYRbhPChq/HX5W8
Oaq2JXG43ekBPRczNRWFDC+XkE1Uj9UYjDlMz/xVSwNrYqc4lkHsG/IKIazcnnRqaTSAGDtU/4BU
Ko76Y87+Le/2y6rdWCLMTlTERm7XFFc/Sr7mxo8s0T6vlWxWdrdBA/NPwWQIdhGR5VexhlxbUtR8
tV+4zFuH/BL5Sr3mmd+awVz+eZa1eO9N0RZRcASmoIKSqUBkR/OgPmoOCijdRnHWwxLQAMK3kKKX
kFjvTdkWUlhPmrGMdto0OMbM9cWwRIewJOBO+bcMH3zKtjDCPYAVuhIj0c7raD4mCnHY4zQ8nl+0
ssETAmoG7qmxhfQxVCcuYv02o8fz398NChsbmFB7VNLCNvscAOvtiyhxwG7mDx2aEQovChoZGh8R
MZpu0YRz/2AaqUq5L/Te5BNo61KXXBhBg3oaFFSCV1hpnelUHxRvlUoI8fPDOWz+/02o6KBuaqsV
sO2H3uOZ1ThY7povsBS0wpXE0r2j7dZQ4XTBaFSmHVTfQJ8DlvvOHQrqLs1xMjJ5UmdvN9xiCQGq
Q5PEomMo/KV+JNbjqI9O+20Y31PGuYURAlSWF5PV1zXW8Zrh7b5C5tB0FPL5vENKli4TogXtsrmk
DYyZ1uuVntL0c15JihBkEEJ0SNquGOYEhqA9ykEre13exLL6it0b7na0+ErYeJvShrM96hzksAa8
/Z8LR/HcveK9p9BuCyXECEIKiK+lgBqqy3C87kPJeJ33L7wR/GlKMRXTuPLxatGxpjIcH1N3QQ5U
l2R0z8e6N09WaaGv+WrzIYsCqGk4i/X1vG/JDBEjwGhndqkAYI2NT5naBlRbPbTfuBZUC89Dnfcx
U6xMnKzYtirK3XiesfgvOuRbk1UCIhswYeE3JCsrfYA9yNtcmr1+YRb/R9p1LTlu7NAvYhVzeGWU
NJo8G19Y9tpmzplff0/P3uuhengF7/hZVYTQQKPRaOCc5gNZ3JtvgTbs0vaSVGGanNneElsvG+6r
wXBNgdCDOIR0kdv0VbyEQglG99dy0M/2ysKJjqJf/oPWemrVuO1fAzllUVivuKl0gH9QPdTDiayU
sj63+Wfk77EoYtVk1OrC8jdFehkGIsfZra9vTcNt+3YAzYXOrK9ntnbPEDNwnH7LJPdnWhV/Kggz
7WqF3gtJskAUrPAY2KYEqiiBtfXV2pMBgm0xtEsK+pCSwW1RJVeqtGNdkNid3XgYhgDDpR/Ymhs1
uKO5Ers50XXYvzNqxwjPovJHZRIXut1Is5HB7Uy5liQ9Q7cH4KZu5+QpWh668DaRCU32XWAjhq3m
5pDR23JJWpZliI8sjeoAT6p5o1OdRZd1RlAv1Ls7ZyOO26ZNGFsVkGOxcvVdpD7NApE07ceBjQBu
a2q1Po6RiGWTnuWgPbI7anQrPVZHycvIJmvK1fhNqhsJAGThByFwMVSMEcZpd2NqCREL2GfepZ0b
nbhtWuS10nYJdMrN+1X+a5lutSS0kQjbydeURGShlpCf7gjD0CgLJi49dp8NvwoKBw2exu3P611K
jS5QLsgDTixqpFWmgaAgB8Xdz74M/cW4XR0dV7s0SIj0kHBBhYsPdaKuFiAiWPCuz5keBnP8EQmY
spOBlY2aAj9+sxbGJKis3VcyAqAY1Pnz9fCzW57T3gTwFlpKswlx1iE1cERnPK6H+vBzmJBqZGK7
5Z3nbQRxly28tjXoIGDxurnVKq9bbWG6zyJ3VKkr/u5W2kjirKLM+Rq3KiRJ98kX9ty7usaX1NXd
6UG1y9+ao3qgurKl3RC7kcmF8bCOV1DV4V0nP+O1121uYxdAySp4r2dncSt3OkS/NzcU/fm+v2/E
cpF9XRYhXNkhuN4zWFY8M/vlDQTjKvR6kaQO3V2H38jjQny4JHqU95BnhbOnz6oNoExiZnu38Wjr
kVxcB9SsLLY1ZHQeo52YD8oToClgPum7jvJgDw4U4yGz+x/m00de57ai+YgvtegkZA3hyXJfrk9S
dNv+MhTba5lms4RcoBeG0ZhFBZ7SnUa3P+a+4IW+EihO4dIERpS9uHDfxokUhxoUAs2cuARVRCRh
+wH+TRu+eWeNcdYoIwSIIHq3MIka+mw8OGIEXR+aFNmYh3/70dQsWmIZS6foHfIx1UfDIXHDIBaM
b+NREjmrhRb6AGYsELL0OJnUiwgRnvh2y1hoR/QKQcSoB8PyAJBrhWQiZsH0SrDlO3esJFXR9A8Z
8bE+TkF0Ej6V2DuyHXsKFW6J0McX8tH3DaQYNo+Yn8tj/aKcG6dyMic5T27kdOfIUW9ox6aEckGi
auI+TaGhl6hfx+5Qrr2tVXfDTBQbdgvUhilJoL3D44HMI4KWlTyBpCLDc6YzupLbOTn6OH43gXst
+5UvopR2Q/nHnmobkXwNtNHCStfNBG88eKwaWv0z2gvvI7UN4oKCu91zRdAwoc6vYoIDTcaXGbuM
Oc9BnsPUS9c7YcBUf/E8JR+5tG+FcGeUEQPtVi8hxGwUuwG+jFi6E9Wnv6sJ0MlBe2eq4ju6wHTK
UiFKsWjGLLnVBNoXuTu1IfUssmcbvGX+LYZzOyBomkmXp2gjlMTPZi/FTtklj1ajaGBiiak+471g
tJXGHUf6mNaSYEV4OpUBMyWlmexlmVgRV4LdpUN9C099oN8A4tClE4x5LxgYPUBnQCz7BbQZlOOY
UeRDu7pspHBeYEVVVK4rpFSi9VsOqHDHjMvWv57N7quiAG4QvGKGxNcEACyUSNqKBSvQK5TkN6b6
ezEQ18J9Rd5kcNnl2Et5oo9C6gld48foLdfDwr2uxm5ah5aXv/XgTNKjsK0pKfRo/dVfPucu494a
T8URuCy2QNIcUipxtlGKWGisAuIWKQBwu0XlPJRZ2O+bwkAzxejrwxOsp0kdaJlKW4ktW0GXzfVl
292cm1XjNmc+N9Y6lmzVzCc9BxNq+S1qT+iG+tCGebMOty2rItNWcYQcoZAKzwinZzEaYSPVIk4f
SiEuVYxUS861idnFvCn60Zbkb8JwO8m/ymjIUtKtu3FZolZnMaPOyrw6Gf1oMIMmEzGKWQTX7UO4
AX/VRJNvZlUL1Bl00UmBea9HhSOS7XyEN/M1AJDWGUPCNk+6YAz/WYp/EYfr52oZoqop4Cp6x7Da
l6a5COAz8+ZocJvQskPN9ESVCsv7avwthk8DMisda9CZQcxaeuqEt+nlI29oJiCh/6sJD10FEpSu
klocmj2OTmShjWkDyMzWpJy401G6cDFTBRyKOi5YslDrBcdSlvQo9mAP+YB/vbJKop3EUPhaSa4O
SlIZSDRKawTwU3QapLtYbQgpe8EZ/Gs6skGUY0CZyRUy8lbT4mjSM3QQ/LdZCwAMt8nZtENb+lTf
rlSCzVaHS+YvBHKrt8ZrZEwNBDaeqdmKrxwwj+0g91hc9EGSpwGpIHf6tL0AgBFdYwoq9/W5PuJx
GudPoTgMI5pu9N1Lsi8UZO6zOR9KnD99HUPB9PyT+TF2zT9Cf3bKO9nO3DyIvlz3FBbQrq0odyAp
UpqjKw0Cy3MYMAzsNRAC9UClCnu3YwWMfQrAbwHaJ/FzYqMoKNOkGdhgX9XJZZazvM4XVH/1Cl/7
Rt0cdrbZVhw/J6aFRWnEK1NL1B0BXHqiShx9+77xphE/FWZa4SDmHTRCwJhih1XFY19+UJ+rMx6W
HBlF1uum2pcI0HoV2IomGFW57RYPqrJMI0Yb0iPaMNGu0zwlJ/NsNi74MsE8VFMI33uP5QbCCNJh
wJ4xLohLd7TSbJ2yqkTk9fOXGjWNHn2fzbE8lU5IreeOyS5kca6/dt2c9jlksdZz9tYoSJ75h/6i
2mAl9QDpNh7FJ2JFd+LJhUzO+6spz+bayjHv6Zmn5vt6AAHvC8PgtE7pqaXGu/YMeCGOS8uGMJxB
gwUVo78WZ3YnFArc2NUAFgAC3hH1YJJ/YGd7X0jkEjQJ9KJrL0BBBnHfBePN4C/nPiBdk1pILj9T
2nnAOQQ5+dkMjMOMrgpw8aHKguIXyX6+6ykGIzAEMyd2IOeVoYWHGq3o0fgXBX160mZqo+1qsxHA
uWIzLiZSp461IKMfHQPOqZ/cZnjs0lG/obpE9r0ChyfCoqKoKn+KlvK8JmFWY3j/sTxqvvU7q1xj
gEX2MXYBro2gdgm336mJGRgt+lsi039zymBOprWSCRLZVmOlHOFpPGmnCv1WVOK+a6uNKM5WY1Kl
w1BD1JKfIgY4S+mya6uNAM5W8lhh3J3p8j86U/Y0WXtCMAZ5QM6ysf3CHZcXK8cFDCkaoknRIS35
DD9PbNUR7NKNfTTfuM1L/qScIkfEvZR0EkpNLnR0Y7uGqVHhpnWYfc3PfS2yxxMw6w9tAL5LqoeB
EsfFjSYJl1UWIa7+KoP+Cc8p6Od20sJ9TbR8Kviz8PB+WRmnHsA1ZdAmXzpkDGKMVqobGLGvnK4U
bKs+6OE90L7tqRABI0oxbe65JTjDDVW3DF19R8qQzXqqz4mVemF1N6l3tfjraT5eKTEvjM5pyRRN
7qgeDCXR1hBp/iQFgvipyh+JLbxnIEsCVZJuAkUAgi5XrDHMtCi112qs5Mte54xfDA98h8fCz/+k
SFl28wALpUQV4kxd1zh3MCspMUAnnL7WflUndqKTfKyOjO6QehzdtcxGFHeSxFbdttVqpF6Rn5Ly
vqeOqr0dvFWFWzjNCLNq7qCKaI12sbaAjkqd6T53pqz3CCPt6ILIpEqKitAuvq8nlppetmmR4k2y
+iz5Bao+aKhVj9p3YJk75hdZtDviGYoSyX7fhPa6i5W8riCyVA9m7gPG5LpOO4WYC5W4AJhbdY83
rhwFrN58sgT5AefwXSaUZ90SCB/fyV1MUQVfBrwBW4k/5q1QyDCJEyb/hRHLACPGoh35YL1zGoJq
mZ2HwJC1gCR7uWRDZopRYkQpOiUY5WURhEhxASn2D57t9s76C1mcd6fKCOJ5FbLwjvGUHFjCCe6u
DmRKopv5w5cPQOSZEruaqxgdhI6ct1e9oNT12KZeN6EW8JD9sLpv1x1iD4ZxK4KvzoTZkIBqCCLm
r+0xdoZP4RH1WdQA2B0ochW7pdPNPZNJKDuoOC1AQMDHo7YANfw6wQsn7ZWm1DyudwNIzEVXPFDB
j3k0dzZBvzdZnMkMeTSaMYSszjwb5uyY8m/oIrOvr+Ker2+FcHbSAWI7FQO2bXo0T8ohC5TAOv2D
hds5NsB1JeJYUlDmFPkX13QW5QKHFl6gXnvtS7+6HQFnarNZo39Qztiz01YcF43iuqoVHI/pK8dB
4RWBIXoMMaXxp5vKcn99DbfCuNAkA0FOFUIIW04jYAejQAskXKmoA2TPH7ZiuEwsrAAImWUSljB8
WCtAjrcJhsxbwiHkXUsBeRN4wKy0ymcQ6YLnPauY2ZEr+eEp83SUaABy7UkH9Tii/iS6uB4EDIiQ
hY7I/UDmDtFvf4D9wc1JItYN6MnMCZFejp4HeTgPORU69g6rrQjuctDMaweeGOgIWgJ/+G6euiAL
0JkrOcg5nXy26ZIeJZLzSBmI1HhIgEgjulHCh3YkSuLU9zknLPOhaesG35fi39bZG/rjdSffqxBe
mIVzvzULh7iNIKAWfG2wkzsV8CqWNydH8ceMrKJ26NrMrstvXIE7IavJyq2Q+aKgeMJyztejmRPr
ticC2aWqiZahqO/e3zGvNQ/TvCAAAs9pQfulmJ0rCvZ6zzhbIZzxQ2HWqxAld0/W/F6+TwaiPr2X
HG2/zxk/X8ShSfQVuat8ylbFSSbf0g/C/JXwgb3YsJXD+cAyVhGKZZATH9WT6lVB5rRecdRgfGDF
E5FoJ2FGCfDNMpzxp1aYm2GF8ccwWMYbdbgdutMS23NLoQZT5uFO2iS0hnDMWAC37lbroUl8Yt0o
AdwpK08YGZUqrNuC2R82yd4fMmcNVHtwVb8NLFf+kFdbrKOEPcO8C+LGbORjN8Crw/t1KOz5z3Ig
AgL7z3x6gr6Vv0VwYXoB9H0oKxChBtGh9FmWLAQfzByQgysyXnpQv+cJMED4lKNxAW7ACMxUpwn6
G/08uPGhRp2Fmk3djQZvwnj6CzEHZFgW4exJ65dsfIk1H9Xf686w6wsbESx12RxvA8Akw0KDiKr4
Sx6/aH/+u89zZonCAbRVzZh6SemK+mEcD9e/v7srN3+fPzqlfsbrA76vF3oAtDC5/6a1adB8m6fg
uqTdoLaRxAXN1ShVQRixUAlOZjBwJfVwyL42ETkHupcsbjyMh9Gt+2EWJBUqRYsNTjHAgGTOJNlW
UKGG/AGYKHMrjAuhU9uFs9RBqwWwiyjkjX1hUz5ArRwXOYHoEKmdzGQ0v0svodHbIGovqLSXcmQu
ak6hWqZ5CCn57Bfp90X9ft3+1Pe5oFnFhjZX4L4ARi8o2i3xVtMLwpmJ7c6/1jV1tigtWyh9ua3/
sIo7yhKUAG6zS+B1E8QeAmp9scPPI2D8FIrqZK9ItnUpno/GmMHoV68Qgtshew1k/hsv9uz9o6sV
2+Dv4r6iG+xSD0CPV5TWTfwSw3Vu8xSHZR+50W+v/Ee+4LSR3f3AKDNOAPIJl5LIOVqIbsMOPsDq
JMJzcmgw1NT5rJTFblmWSw4fUvI4xxPmqunEjsl7nLyfQ1Sj02CK7p81iO8epG8LKouXB0KapJOc
WxAnnjIUZiKgILBnR6q+ue+Kf9uNb8zLk65bMgFijLSy0cvYt+ckebq+ZXcDDx6SMA6Ieq1isf+w
8Y0JrC9zUaipZ3WNbbSBop100FqXH8luNmK4GDobcR7VpgID1Ym3jPdVV72s0ki0fu0u2EYKF0Wt
AWQimSkjvsmynffOjDxKoQC2KCGcbw/JWMpZghWbOj8WH8fZVik+HMoonDuvhZCF0chWq/qRoCUv
Rzs4ZjUpMbslRvaK+NP4gBO5NL7cD6axmFBl9BMdNJZNgNvh4mRH09b9Go9F0h/XvW2vt8NEfRb1
JHZRMHQuF5F6o55rFS5tHfJjiEt8e0BgCNDZgTkOatZxN/HZCOPSEcYcX0wDhIEAzh2EhzYGKK/h
DrIrhR/aRm968duoTIVqMnFdXOU/MIZoWQ0IGPyMKqmT68ftI9x9K7yAQU7rgiGcvdP3vydO3jiq
X/ihR4327K+gIaJ1Hnk8nicuHQTgUtVcrzg5jKVyW4AaGfdFXNp9dmzSl+uuQYnisuBSKgDH2KNW
VgMLuv0Slp8S2VXHv5L41yEK4IJvOnEuiAdmZcQTDE7DeLrv24E9InrXddnfWGDwFmUDTvau23Ge
cyPNYgABWZI9sw6VIKkcnIF4E52eJU8kn8J2S+voSMQDCB4pJZMvcwuNslRGjRYj/VZoXOGedcXE
vvZUfC3/Apkj6n6u4FJUh7v5HnaxCXYwvIbwvYNJGdZp1gHOMBIe1vQE3L/r67gbag1JklCAVsAT
ysVztZmB0aqhp24BzoMBiMFTTvYtMb96lxxtZHDhfG3UZlxbtH+xUc4VDQ7pfRaAsABXieSZOtH3
HQOwXRoeksGBYHBxYo7bXEBZi+GDDx4rK4RuJKCnh4Hhx6fUoah8dy20kcfFi8bSmwIonejtrx8w
mwUClesWor7PWahtynSNmD5V9VfUfR2nf/l9zjqlYYDc0mDfzw+jdpNQGD+kQbijFmPISmgZJutv
kUCtjPpoYavfdPdnmaeRHIko/O2H8DeT8PS6mWWVWqVCJTapiaFXVEfWYHa6o3zobqguFMI+fFWp
HEHgNU4QJvXHsj8bVGlkN2pvlOGiNgpWA1r+sXyzfhRL3CiMc9N8LZtAi6iSHDP1u42KPgb0PSFv
eEcfILVCks4KYqpY3K3dg1oFCRruLQA/Nsc1p9qidxfuTRp/z6zGeirXBdL09SAX9MJR3+dO1jrL
WnMygEhXK7I9VU/GSA1l7ppmowFnGnkejEkXoYFk3eeNp3V3q2xi3u8sAebsehTY30UbWdyZKsuN
MfchtKlwZ358RX/5brpKECevXAd0arfHLILn/r+9wWDru7m3RFYmm23Eup+PSuym31h35BrZOe7Q
lRs/6pWtORkyouuKUmv6LnyPxtg3WNOhcXKQZJSehmtGLR4tCkOL8g8ucEsCEq9Jx4r2senMbe2n
OvVavXvL2CwhF7uLvDPjfIWILH2OClvAE1FdBmtH5FtsTa7sW4ML4WGB5uqmghismaA/rqtTK0QP
GiWCC+Kd1LWAWYcIef1eSr+lyq1EsTXti9AkNvchyjJPVp9OSiYnM0sT+t8ElGyEwq7IIYl9o78J
4ZwaoxNZPrKgI91jpOgwBBgrjQLxvjjjHPLiU3w7frvu0P9nH72J5Dy6aSpxnBXo1bqszzgGxv/8
RftSOEBzflx81sNX3FsKCe/4f0LGm2DOwUMUpCtxgODhZEjAcmZFMMFhaMFu70FsYByvq0otLufu
0rK2eDxHMlmIXwWQJq6//7vvc36uS8IEsDC2ktqPSv0xdc6/+z7n5EUoq5Mi4P+38Z0iPa7p5+vf
330uBt8BoLtUNC28y7bBXmmGNQNJZc8244t0yCXPcEavtmU7/T4crNqmGgf2d9WbSG7NyiVbAP8L
kWH5YBVflfqzRuGI7ofsNxHcskUASFflFiJK8xCDLXlsv1R940uzHc5P11fwujYGX05ZxLQXkxDI
yZp1H2HyUB/t7kMl9r+NBN69y3NvntpIHDsGDB1PDoYxMApI7JPrCwYqvEsJjRUnoGPFgg1KZWeN
LxZn0bqPe99UP1IU3OjCZQ1KXw6CytDCzfxZUm9kGQoRmQmz7vvD53/WR/C+VMaoLb0SmTLsyZM9
4rJGH4ACBNctv5/Ub1ThwuiASd26KyGndwEI9MIeVyN0vbK+tvyWaoHej2RvSnGh0wj12igiGRMU
2iFpHlXj5bo21Pe5SBnHSjzWgAzxJv1rXARp71///n6xYrNa3LbX5KmV9ASrZQy28NwfATDtK09d
aoeHwWVTXmJv45WAEEupxUUCIYv6pqiZjaxjXd5oHxjYRkr6t1l4RPM01KJyCbFsifTYWY4YPZEA
+0SEeX1X2mS9mraaYCKAiBYERq0S+WoZOQb4Fa8biFipV2/fiKlTwxwTFWKk9a4sH+Ll11veL1aK
2/idlozjrLJAqab2ND1q/YfO4jdTMAU3CoidIFbdCAFp7OUlgBmo/c7+4ZW48urhGwFRoXZNZDFD
uDpjLra725C9QYPpYLiP3H+541+BtDbi2kRIldBg4uJzqJw7iujr/2RjbwvGbfmwSNfOqiFgjXD4
C3YB9mLtbnTEr+ZXxaF7RChH5iLAKFRD1M7Yi6L6Uhpo4YrP+fDtuhcTsf8VMmuzaKaEF9yOnfws
9rMh0tYD+BE9a0nsFv41EBdtMQb4CRuAGf3RjWbMSeVuf1gfm8XPHio/D6i8icjVDP5pUE1KAJtE
kKk9g0oRecYrm712KwWYNj7Pt/+gQZed+7zL4+ojspFSVLV5Xogl7o1Cal8vJ73L+i/7g3i/Ypz6
n0Bw7fnHRhgfS/UubIrEhH5xczuiIpt86tevv+4eoBM2dMnEbA+qy5cxotcboIqVE3MP9hDF+qhV
Pz9RMwO7mryJ4QtJXbH2Zl6PeAoAXKQcRvYQnoaQcPXd/btRhp8wruRZUKwKUkZ/Ql0ZVWx3PKgY
eGf4u9PvH4lHW3FcjqikZi3NEVu77C7WHyOVKl6x/f/O2TC/jNIrxjoMftVWy5TRA7/gLpI8LnhS
W51ieMyVUzLfV5ZAJIn7JnoTxuXUeVIlmaCJuCIkT3r8MKco5zxfdzZKBLdg4HJRRqOAPilG8uov
c3iXDRQvxF4c0jZrxp2qYifp1VStiAn6oS6PMjXGTunAHapVVRaRWeJQrZq73gSFmauWRGJAiWC/
b0L2WA4LuGNnJB6yW5XndPXqj5SjtqvEJc9xjb2KN01E6+5glQdUAjKS9m03VG4swZ2mGDnuR7GC
tefIVU81Jie0p7521Fd8SSO1qUoe+9613cKdpoY1R8LUQqdlTNHBcZv0QdMCE7d30Dlw3ZEpJ+Oi
5hK18aTGENWud734aFHNiv8nkv29GfnnkWhNUrFTICD6nOWvEzuxD66CP2Zn/Azs/Q/NaGz8gX8h
0VCGL0GpA1upx0z+UoHRwvrz+poRXm1ymx9j6fLahXCHpDsLVlCWqV2aROsLYReT2/zSrGVTHkIN
pT6J7VH8yKv5dpm4zW/F0qKWCczSC36b+BM1AEn9f27nRxi1bCWBmcE8GoO/5t51G1Df57b9lM2V
2Cj4flEGeROYDfH93QrAdoG4PT/jwtEODQSkxxVTtomnFHbt9Ug528B4qIjZTXKbcFt+7eVhLkrY
g0H1aj4SJWC9lrg+s0YQ844aDmTL8z7C4N1NMQGcCEzly8DcpklTziO0a8AzvAhfdOO+BSJhoREd
pLulAc14E8TZadUx3C0yir/GS18Wr3QrRxfs9sCgPbKHxi8dEz1dx+vOwf79Ne04262NDI4wFgPy
wdOnINO8aXm6LmI3Y9dMidVVQXSFQvPlCkphvcQJywCEg/oY3bHxUXZjjD8L3xdXc5YDiQPAtvw7
rTYSuaXM4zBeOhFJmn67Yt6yA1nOGkhBc/45mE8dQruLuBHHLWKBEULZSuGRkwluvBvZOGgkQiul
Euf1GJFeQot5vYL2CTbf1h/KG+BRBK9I5Q6FVL6/qTc6cafdVERaFI0wGkOMkNzGCY8RmkMYTLRA
TtHt7+k3afx4LMgmx2VZIW15/C+7kTuCbtJmNUvxEDqUTxIW45HMFECWiWmIbGsWbs32PsQMuPF4
3e0pEdzRNyeKOPZMJUH1tPFH9lWun69L2M19NovGHXxiHWHitoGXi/0nQ/Wy6SWzIjutU1uJqFsJ
pQ13CBrjuOJ9DgvWJU6TPIA8ox4+UBPfhAm+H1fWO7OrGyxYmB5yBIj2kGjB9RXbPQo3K8bFBTWt
prizIEKeVhs3E2fsiSdfSgIXCgalLoFaCJuYymloj+10uK7BeztgSgq83RrI7wAqx1cHpHYI00FZ
TVeIn/L1KWsfW0oFSgR3J9SNpVi7ESLy3G8AJ5X7S+xf1+L9Kl1qwe0NYVoXQQ4hYtFNe0y/lMUv
36YuBXBbo87WOo5WCKgXv1HujMk1qJGynZh1KYPbEkK4dGooQcbQ2sDZ+4mmnzihZI9/YZzBpnGq
doLypUhmus0lcV7jeahDECeDqPkVZs83gA83+N2ZtXxQM9w7B/elOG67ZKWSr3Ukme7oS77kspY9
yxOPs8MA29vb7uYDPWmXErntM9XhPMfooHbl7/nR8Ov71C0cnDqAMQT5GD3oTK4od6xOuarKsCSc
HWhxuT9/GW3VXn6MHqOTLKgoupPjXerHnaqzLMeRGMFnqsVJjxhLdjrAZmWOAWgkXwcgpH74CFXM
hdB3VdpVlOJ5xaIO82Brqyv1v7Wz9692NF+VRQdU2w491jEdgnr8Q7E+X/8+W5jLjO5SBy5igMJW
jOcOOhjr3Zzcl3llt1NnV4NkG/GNUf3ZNRR3LhEHZS6GYCRfNWfmGumSOX10Luvc0TXivHh/hl/q
xQURaxiHEfkjuGwF3Py+N5qbxr6wHlKKJoPt1WsLyIUOS7TUpX+N6qoRZEluL+pntX4sKuJCQe0o
mQsaqxWpmjpDo/BTnbxGxcjrbTMCegtjYadyb7ZBr+nFRQypylUrqyBuSo5t4mWFBUgE/Whkrlk8
9Nm/dHMuXMSZVYLuAdLk4rkQnvrq9+tuTvkcFx+qKewWvUF8ELTjNByWOCBbNSgD8bDKaV7MaPqG
Dlns1EcFWOGCI/4ByEOf8VSRhwjbmVcM9A5eOW5bwEdCJUaaavjsuQbI1I+Mqhxt+VSLMZFZ8AxL
2jyEKJ9DOSAGO+2ZUVc+/Dn5LSugOfTrJGEvHn1JVPVhyg0opyunVsZMhdOOxD2C0oiLEFVdtJXE
ImvYG/YgRTYZu0mP4GKDNJidFs0QUXnGfY/rMowVAcN0Rb9ISBZUqMRJ4SKEtPSasr7aCFAtq/uT
y1u6AwdDAHBFt/lyfU9Rhy4PXRUC3hllSBip8/Bi/dI5KxIZAxA71iMoLGzM7H6hnr72jQYQRAs5
OkYLubNjRh2pVYrZdNWhWd2pruKgzmaqzrEf09+kcK6hRmNi1sJoAlU8ctLIlc2gM/+qqAlGShnO
PQQ5EvRmRm1DTE8qkBsbwsP3N9GbGpw/GKbcmgA+hofLpyb+XFnHVXq+7gP7p8SbCO6UUJohFfFE
hJgn3JXpfdd3jiYe1vEmm/xU1uzr0vY8HD1wkgJQIkWT33FNSrKGKxwodN32x+j/r8ETicvpJ1Ua
dQaS8rjsSO36XJRSbGA2ySMDeTD3zYcs0Lw+f52uyal3Q1Ii5+DDuA5dakDD2q0MVz+BScy1nFUF
CPdPkBAK1XzHghdLyvm6pEz5HFsQGBuHsT6M81MquPr0ZVb8NlsJA+545IUwzuPzvCqnooewrvhD
elHCyi4t71/6COf1sfQ/GfMP/ZFdHllNNEvs7PjPipQ7u/hCJ24LtLGpdVYMHxGksxV9G+cPJH4X
ArjcqIqnJhKYS1ixbaIif1S96ASE4z5gw+/0tWbv2LoQyCVLoZYAdL+GRovhgE7xEHmhW2p2cmZA
3/RMOiWPT5ziSEJFpoQ8MTAD2cv9PnUMQNpaJ0w13lIVWMJefN40zeOYxQOWsxG+FOvDTD1n7h2L
2+XjUyU0VAv6OkCdEq1Vhqai53E9yTW48wTtOR302zxU/FpZXL28tbLsUCTlXVtpDrjhXak0nOv7
gdjffCY1y8sCCEH8m6a8MUS3VAs7z4/9fK66UzwN7nVpzNm5pPRCdy6ajJaxVhk7cqpJsM3qJhZu
hBGd8aGv69+uiyJiicLFkrTLp1VPkX3U9UuNfGp6Ln99VNC80IYLJaWSdHpvYu2y/ikJ/xIi4vR8
rSpeWy4udgiCqDYJy+HHpX1a65wBtBT3lWJ8BYe325iZuySGY5bi5ySfCFPtJDkXynFhBe8CgqFP
UC40cjes/lSjgyimh5hSktpvXDQp0qLq8wxyLP1TWh1D89N1P9irpm0V4akPhUqr4nnChjbxlndk
76SFU01ABxG/dud/iKS6c/m6kMnVcvNYVXtRgFL9VzNQ3Owx9PPPo6c5sVc6zeG6hsQK8lyIKGzV
SjlDwXTpn4s4vKnbP69LoEIwj8wpyWiOGxaIkB8jzWf4MeFR+W6F3uvsm2d61+VRGrHfN/XWXo60
QmNJR9o+VtZtY/nXv8/2/pV9xVMhlsIMACzmc3VSna3+Sy+Pp0GkuqNIz+PiQwo0PzVjhkk+o2MN
DaGAwEkdKVhc0EeDMgVDisTCUYpxAWPsVnUVcihWWU4PGjLZFjWixE/ZhosLTdp2QpUjJokg216P
KtkYTO0dLiBEaiEYHdNBDZInXFJPo6PfWwHjxEQhkFgw4kDSODySNB0wn6XDRKv8o4/BcxxI6WPb
/si7KLjuc5Q3aFxMgGXERGuhV3pkV4XGkTqncCzH+j65bELEjOxIJBJqIohrbK23GwmAzoZZQr2y
jz0zOY/q7aL+GFXioCJ8gr92J2WWzIB8wn7SDyCOymai94T6PhcPzLKyaouF01AUbL1vMDlKzHNS
EtjG2ixULRlxJLwaR0vsUPzc1USQps5yjQsGmv6/EDqXo2O2D5XwPc/dOn02dAyGOMbsS+m/XDYu
GoBguxyzjKUP2lM2PYc1sXn2jwVAf4hg+8VUm865NPC7C1BedXjhOIknBoKVBBpI3CXGkexTVZdd
E8lAQDdwtxdNHpqjVcK06dSWbVUnLoOSIsChvs8FNimVsy6rG5xx1VOYnuPkMxEAdjfjRgEusMlZ
auaqCQFhBmRcJCKn+RyDv4WRduV2X7jFQwGwZGpSbFcvsFeYGmaIdZRHLl07GlRRHpMItdL0OMYv
w683XCALVi202ki6yZBEL7+Pq8wyq32KeF3Edtx4VdjblU6cOvuFj40UpuVmg4L5LjeTGlLEYPAS
PBkKjnLHhrdY6Ay9DzC2QysNqFHAgtF1mZ89qAplBmw8Vi35PEFeExS4c7beBDwd7R88p+xvpTd5
fINB3SuVpg+CgTffLrc1PzklgM8e0cxXuLFHVa5284SNNM4nUNZutDKGtKLEW1GHh7zUzgUi5O0K
0UHwqrD5XovPstIwUwcrNQw3qZuDJOF9rTdvZpm6qOyKQbaNKXkJHfp8O22mVpbaTYrhztFTZ3rg
S7Cj9YnYu7tJyUYId5AWUmOZU68aqPSxtqwEzY9JMJ9kTPdYLgWhsu/sG2ncllr6Wa2qTmPOMLoi
WhLZ243hMRIBRoMkEJ281ApyeysZpzaUB4hr8gjvk3YJVl7517k/sKE2OrE/sdnAlV6EsaRBiDKU
pp0OY2ab8Sy71w1FqcKdsoLaNnU9wxkq4Zz/yBiuoH1dwn4et1GEO1UTSYyncIYr9FJo2nFrHOfY
PJXZcBuBhKEFAEnToO9R/tStsbsUdWRb7di7c5rGGG6mRkD/j68A8UsEeyGoNLhTRRT1QtIH7DIV
U4Hxj9Rl1QK7RqdIdV86uWMQzrIfqYCJ81+BfMocJaFpJQsEdv8h7bqa49aZ5S9iFQHmV8bd1Srb
cnhhORwz58xffxvyd45oiF5cyw9+ctW2BhgMhoOZ7sWBkLwfedaDct25IJH2eqEAyu7ttUHjIpVk
trHVMvNIG9Z2StujWhmCDrjdj4ANBne4UzlLMNlq4bhFJRo1bow6qPSvJj1no3/Zefbd82XtuIMN
14xxBMCrYqTv+/xj1J+0NBM4qAiDO83mPGYV9FXBOpgUR0te7EZfg0n7ctmS5wHQV9/Qm0XjzrMs
EW0oCyxa1mkfw1R/sKLCryCxWxSmD7ksVx41O0InQNfoT1bTHCQVvtlY52haUZzWwRA3//m8EIsx
L8vLnf4WYzZdXeFvkkfosMt3SkedcRZca/sF3A0KFwCiuYjibgwNtzzPbmcP1xWSg97W7fRG9VlB
CT0Xgvd10SngclNNa+Z+GE3Dbav2BNUcJ6KNc3lDRRBcHIn10chqCxBGWjg6KKIKKkDYzX9f1o3n
TR8SS8PnAjvKBspv6amUwTCKbotc/3DZFMEJ4D9LGgntrvh+wHmubsf0HTWvpVH0Zb3/Pbexhgsa
ZkFo1IDN1I2z9vs8NzeT4pXa6sur4aPpp7aHYXpXxzKmwd/m5jrybQsSk+ozw87mKo1CPbU6Ages
kCp2w0MIFGP5eHkR9/3hBYRzuapv1ZVaACnIIe7Pi6jOI/p9zt/WMVnLKkMKWmdnub6PRKF2h/Ga
BYP/DODb7xQz1MZMhQHx0QxUb4XqJxNAZO0oonT6N3fiCxZ3S+GRW5bjBVjq5x6vsqw8OsEDvrFZ
2DpoRELw+xfWCxzneyiYt0szAE6mp1oP7W722jA7zJ9T0ezicwPh6zD/AsXdWGoi9UMrs1U8q0F7
xETZDeNswlzCZCd4hJNd9XCaKntxfxbo/pwKH7toyvjkt6A/Chm/X9NGIjXotS9Y0OhPxRzk2Sl/
Q+P1LxDcrVHPydrVMy5lbQiqNKDRl+HPeXp+tYK7MgxjsAZU/5AzUnzi4wOlk+04un/Did0sFXdi
JS02KPTAkWHjwi8tikqZJGib3I2sGwju0GbLlFArB8RkPRry+3m5bUVxZ/8svWDwMylhHTVha2E7
5gw9HBiOdMNje5Ajj33rgyLau7xqApP4kRStqCfVsmBSHZv2KrtRXDv9m3KyjU3cgQWh6FxKcG+3
HAIVwyL6EEySIGDvBoUNBndSh6IjEwEDtttBnndonSK90dTB7qTbqX5Dj+72yFgsuG9uoLGU9DoB
Xb3bF9TTlqelnI5EEumg7n9qWeCClqHuCRUZzt1mi9Iq7yrTjZ6MW6YiwJ5Q9HfKffJO9eWDdnxL
I7wBAbp/EXnn0+q4yEIKxPqjiScb1l6ju+iNwgQbmywQ8YXvf71t8LiLQyokEy1ywBtO9RksCkHo
0u+tx+Sc2eCxUDqXOcGrcG5BYw8Myky8jQtEZGjTpo0yMGU+rj7KaLfqsQFrJpNnAkO6K1rP3ZRv
A8eFJFWXulgbULVr2hZU3usxSVU701CLLATBb/cYb5A4V+n73lwJWCLcvr4uNFcq7lIqKKfvHjAL
QqlQrKSoCbI/YeP0VqiDprHH2q1r5miRZWvG+1r9LOkfF5oLcuXfuP4LGHcpVfNIDExYo7WstfVA
80vfuJk+xT8Y3Yri4BsjtstJ8OUoMpBzjrwt6rQpc7QqFbejFRiSo6p3Vts6Rvr1z4MuOLYxlArp
Lt3ku04ydZrJGGO3VjDpqo5ZvasrwQru5ZdbCC5EEdbe2HcxCrjhnbE+IEH/OxM4b5hCKdYqJcFi
SSd8yifJF1KLRpNFNnBOQKtITqwFNmiP9PTzAdla7cE3b0Mbz8e3qVDbavfjdrtsnA8YRZFWC4NU
7Nmf3fyusxvHvIvO1Xn2ci++t4SiCXtHdwvJBYlaZlTyBJChfjVjnCTqjlUm0jDdjbRbFC5AqGo3
NMMEFOmAr6bogLn892BArj9gjOs4Xnerqx0ve4hg9/jGE6qmSRZWQDTX60RzO+kNZauNRSp3dxQz
QTlpYL9ffwuVD3X5qV1UPCQOTpGIWmsFe8T3mFAwSpRtCG83Vj9dc6ebErujguxyf48oY2HSkO1r
PEHSWFl62s54dOk8xY9QPvL0O8upPfUjE64vB/Hcwq5dL4g86888hTXj/Mf8+A9wf9TnFV8x+Lgp
gulOj7z6CzSdnVJY1BShcjuXTRXmJdBE7vbTFZi40+abMr57g/NtDOMyzq4skjRCSutmRn2ew+pO
b2JBhBVZwXKNzX1YzJlslBbzv5IcQGZwI9HyUFLRy7kIhgvkmJmhkwoeIOQPN/h0sporsv6lJexP
2Fgya2VVzTIsWelZ69Gp/qGJPl3eD5FvG1wsb+deKrMRZtAi6J5U8P7PV8YNCercro40scX0w6KF
40K5lBhyAvIcWJW4ZDrrrVuaT5etYn80n06iq/7fA8szbVcklYYogiNr6P5dTvU02KvujIPAmYWL
xwXvNFTHUauweOtt77I0WQPx/2Srj4sf2qAbO+S9e9my3c/QjWk8K1BvJNJsGFi97mQ8Mu6M8bAi
E7r+OaJai3Kv/Yv3ZSn5Z8xO19AkrgAvZTPGbDyscAhmb691lwRGwOZi19QWvXOzu/XCBvJEQQu+
8upJQxUO/Sn2oJxU5UZpDeg/jfYcfjcST7CqLCZcwuNixhIq6IZvsJGV1/1gGxljImg8se+r3JOE
/XAsNlyC42KHtOQxaQbAjVLh5XF5RsfK98smCU4ZX6AaNK1uWh37pnbYoeqzlYQf8zo7/B0KFz3S
3JpIzw4AFICcMfqUk3tq/SUGFy9W0miyDvJ/NySnhj6uhivkXxaeKi7XW7t1Ukfm5dojU6PpAl2x
0w+Tz4ZXokc83V9eNvYnX9p/Lm4kxFTLMQRcovhKW2D4yM309Uh0P7dElUqBr/Glg6Sqihn9UPjW
ra6a5a6PRC0wAk97VanKpjKyYgCQ2+wJQi7++KG8mr6pt2zuYjk0h8zuBJgiSC6LWEI9UmmJ9SPp
53j+ocyfhyUR7JFo3biQYBgVrikVIWgpAzl5WkPBHbX7Kb2J5Hyxaqoba40TZgSx1fs5sVVIDhSB
jG4oJ39iHcyJsOlKtHDs/zcZBemUCe0i2KvSxBBYp9POHllNc21G0UyYCIoLDR1mQsYwAhQtA9X8
kdOg6P+5fIxEEFxkWAi0yaUeED19mqJDQc+miCJGBMEFhiju16Y34AVNZ0f0sbD8oQ4uWyF0BC4a
tApmTUqWrWAMPz/OruUnGYi+tGs1dybX9JPb5moWfNNctgvPQL86gtGUJNcV2AVaWaX22u6hEHXW
CIKqznf4aZUcVjP7tI1BbWH4TWB41rUJBTZ8uzjCt67LVzhqXr9aVA4r0WaWVrKmT0ghY+hRekCD
6XE6do8gS3Mu79ruAiqs6AY1QBOsxr/CDXm8rquGTTMXb0jutNVp/pyMzTTIBoLLEuJSU4EBiLI5
LMPRkK/78E217C0Is3MTEcqyr8yEfWnGlW2CmROPhCzFyyTUc5QFPCt9UDpv6ZmF2ARFdxzqlSj7
/gpKMnW05AKCpFL6OTLe66t7eXP2s9YXAL5tUSlJo+M7g03cqvf0JOfPwTXGTCqmhnpvfHoblTf2
awPKfT6ra6/qCqSl3K556hTLpu0HoSDqrtttMDgvj0ncaksODBI/rManvPMbQ1Cy3v+q2WBwrl1L
dW7lMzAYhTLa/PDYEH6vPUhmOdVj5IsYHHcv2g0c5+bGOmnQsMJeLfljYRyNWXBS9+PrBoBzcaW1
rLnVAJAUTIZy+cHEDSsMOYDVIOxOI7SmxeRMoo3irj9Lruu8xgOSK1c3ihp06reh/iDwcrbZr9LI
jWHc/dd2kbYMJY5RfBxd6hQn86ghwILFwKkd/S2F5Q0YdxOuFWptQwOvWOlTPcZ2Or9v+r/E4OKC
pk6SacYwqMw+L+xCj+3I+vR3q8Y3YMix1OXFAEPUoHyHd1xfudGyZ+VJ9jGrywL3E7g3T4U0KAVJ
ix6sWbl0GsOrND5etkfgaJSPCFLagu8Bvz/NiofeTkejq0f7QtDqtX+bv+w/z38UJiTMjPZ52aLD
8r66HiZbCaoEOnONLx0rESkcOyAXnJtyYWHCVwWmLXCALOsaibLbq/Mxxix81Nt/t4BceJhVyMsl
CZxuWDxFP0XZuSkFn7D7tlgQOlWJTAnfcj6QKas7SJa4ELD2h8xeOwyKp+8HUfMSO4Ov1+wFhws6
WWYYq6UDp5t6aoNSwNOb3CuH1B5G2Smm2pNXEd/ybxzjBZSLQkOWafGcY6PyM2tomg/heXYglYWZ
Eckd3rRZL2BcFIqyktBWgoVSrjhG+SmpJXR6vuFIKTrIOiAhTKxXar7aopMEnC3ovdC/ShiA7x4k
UWl3N0PZYPDsAWreNQs09vB5eb847Kt5Ppjnb9FRt1W/h+B4dRA8E+9e61tELj0xMitN4ow1iFu2
cfuzdGi+676hqnKsT2UgemTfC0wKRm8MzN6geZgfjJr1XjYieUFzaPK5XP2o1uxYF0QlEQbnDquW
rrNsAEOVvIg0tiw50fTtz+PD1g7uUmrL2CqnFBg1dTrp2NV28+f6XyZmoP5dKjTx41xvknBrno3Z
0ADR9Po1bfTDQJQro47cy5bsZkJbHM4FhsyKh5yZMkaSVxiVLUNfaq2gaF4uLtSunIIoNt66AqI2
zrQm91qm/BNBO9VuZfnL5T/m8ta9UlfLckWRSDgbbm5Gt7JuOgMdn5pO9y/D7IXErclcMitZ0qiA
NMBww/TUNV/y6CPIFcPZ0cb3mSYiitm767dg3J1VWlYmEwam1ncthlYqUW6+d5FsAbi7qlWIlNMZ
APJyKPWHRMVEDH2i5C2NYVsc7iKJ5EIu4xI4g/4xlNFSqR+zSlDEY/cCf1ltMbh7o1PSsTHwmIFh
08+lDN6l1lm0W5J96EQybr8JfS/niwsTST83EJyBOcv9CJqA0q8c42H4lJ2ZDJJ5IxpcEu0SFzEy
I1zylcCyjH5qK8mP+tke11u5F329C/yN/8ytYp00xQq7lPWfRZ0eqpQITunu7b7ZJV5oTemWhigR
iu7gJ4Wazirb4wGDlKhWotNNSe3i6+XzKjKJS2eXbo6NIoNJJXUN5TodBd0JgrDz7CqbUNv1Fij6
VPx+KJ316XqKvhip4Ctmd/ufUz307EFElDukcrU2UVTjam+M2q6JPXWNnYM8T6QQIsLhDularKrR
TcCxws/IZhyIFfh5fE31+8tbsrtkG3u4g5pDTqddCuBMS3qy+tZOEvkhi9/Sy6FsYLhDGqZK2QwV
YOqsC0r1SdbWoFoe/84W/mhmah6pOtw5Iukxlq0jJZUdGm/p8trYwvdvxCQs59YCDOmOA6b9RHPH
gi3hVa5o1o+txPIeOTkS09ebYyIaVBBBcAexoIiZGKFl3gVtsxTKt6rsTIVoYGXfiUGeq6PfTlX5
lruyVtZ6TZGVSrNvghls/EZjzwLpxOV9378CTGoQE6O/mJ3mNh4M4xFFuMSNViRFZQ91pRHMgw9q
5xBDQuUTSsCqbNdRpXXukplxganIopptfAl0n83RJKWvQ6oRBJFhLr9pscEOacmaYUJTjgsZtK8z
dZEGBHLrOpsPC41sU1RO3l3pDQYXLoaxMuWkGRHJB8sm6iGnhd3C5Dka3lDyUDZIXMAgTLw70ya8
3jcWqN5aqQgaVA/+EoWLF7qpN0tTA2VoI1uTO5D9irR4ds/AxhDOaSClbtDkGaLKnVk9S+v7cBS1
AO7eeC8g/CVeNHOuZib2vsju6PAW2Xl8XGx+n0/6l8hSCxn7TsxbqUDLHzjGx6PgeLEvlFfJ3AaE
ixZaFKZpmWIzVmu5K9vcx6Sno66t3yv0s5Ki7l6qwYCpOsMQNWIJ/Jq/0SOljvGYBfvGcA0sPGOU
VeEOUvho1mrwl2ZyCX68SFlWWtir8JqNG5GDetd78aG/FjHG7tcHNgvKRQRNixRVf0b63H60iEt/
lHfJVeL1V8lRs27kBJPUhZCeWbSWXIzI2olmcoS1nMer2jzQsbLV9lBGHy6v4+5HmaWgXV3TqI5r
5Nfv3XSqVD3qcX3Fi+7E0slogkb5RjUIef+D6eDLYLvnawPG7VnU95jobQE2m+9p/D6RBHFo92ph
dT1GJ4Hmcd4B10pbQXUGAEyaaLc1Zs/Hw6TYna8EUqAf8oAIqh67SfkWkTPJmNV0LiQgpkc0DTMa
kAQq24Ob3UWOeBTpNwYqMA/cxbrK94ANaAKTuxbZTOtikNSDJAu6ozRPf1bxi/xCUKna2zCVvMBx
saQay3xZWXLT96csBTX99P2yR+yFdRXNvERVkHBQflBVWbtKXjIMD5oQm+qCdPm8zoJIIYLgLicI
CLejxLofSHgLMTRHpR78UJDUiEC462msorgyJ9iRKYUTze+LuvFT0QeZAIR/LsnCFgK7qoVrtj/H
6nWWeGHlXd6P3ZnYzYbwbyShIZc92iCAkXd2AZ2A1fxizB9KVMvL4b2VuVNxG3bHXDRGyhIR/tba
4nKelgxFb8UScwRcXPKPpf5HGStP7Y4p8QUmspB2CYoLeWE+ZLMVAUo6aLfjuTiFLrkZfPkb+44O
xXQYIjwuRBSVFkGkEEuanllraumCzuma3LSecVKvrKOIG2bv4tiuJPOizWe1VJYLKh2A64YvifkU
dkFVOHP4IFjF3dDwcnJ5NYlOipus7AAjB6wZNTqVoTN8Up4fPSt3OhjfY1HHrQiS+dDGMm21QgsV
HdAFrYdeOfSle9km0fniIkVc6soCzRmkLwQt/lZrd1nnZOa7yyii/eFCRR0OnaXVQCkLjGklzqgh
ldChTSfA2V8t5Js6hYbIK6b7fIymqhoQLfLq1gjPvYhJcv8uYpEbul0Yu6acIUahLe1g4jtODRRf
Ve35KgtUe/RCu7pt8YphCQzaj00vgPxDTV7LDSTnAdh5w5Pizoc1iB8o6DTEbTG75CXqBotL1SNC
8eXHPlI1e3STA+tiYjxs8ifdJk75gMsdLAGibIKt2KvIpGvERDuOgn8caDaTclZlHcXRExN76K8m
TB7RgzCjZcH0Eg4XbGVidXW7AqfziJ9dMao0egTB6TNV2iJqMdpfy41ZXMDNqmyVNDyIulfao8w6
gGLMNkjQx5o+nk1wAhXoTRV55+5Z3mCy07GJFbOpy3nCeHTk1Znywl4jR4q+XT7JIgwu0rbNtMz5
qiGwj07a38mqYxUCLqVdCANhFumejI9HLuQRaZLCqW+Rnhe+DnlJCL+JvqR248QGgot601gYg0oB
kdQKdMBNL14S5/JC7b52qRsMLlQU+aBrndHgND1KH6POZ0yQ7dXgNxGG3W3dr4PcoYLy8n5q/gLK
T9cluWb10QLQziuPBI1G2fv6qvWoX/nWJxHFsmCj+FE7ZVaqNV+xikUCRZERX90KPYRExEWwH3TB
+W5aFlWN16K3Q77IEemZUcUXCs6SDCpsPTrCiEdtyQ1FO8dCzqtQscHjPkPNFoTBmgw8RmvHurXm
A7kByZxbBo3gY+M3G/ZiG+fskqqZWdsDKz22x+mfyGuvmtTuXOt5tqU1vMteub9lpgW9MBCjvaKl
REoLzbcS/jFWn6L6XGq101pv4UEAKcl/IFwckuWkzk2lhl+Y5GosSgePklf9mLt/ZwuzdRPuwE4b
oYAKGDxA1ACYH/r5/RsgTKroxDSoYvIe3sdFGK5Kh+s+OZbFtVYEq0hDczcUbSC4eynv8ogMFBAV
ORaqpyzBZRP2T88GgLuJoNc0qhUDWE4T0+q96q96zIixi08+qA+iOq/IHm7zWwsqeO0MuEi5Ttab
dBC0ju9nRHAuJoEto2DNnRi8CfTxyl7uNRv2OJDwOpVX1bH0ykBky2/W7gWLuyekNatMsAo911aY
OtQAxQRHddsf0nsQDqBfjy4CpxZCctfGAEbNLsoBOTkzEHNXRYfocfoG6VD0ua2TXYpGJfZj0MuK
8kN9Gk2XdmL1HAXlIxZfQbJqR3eskfP/EV2Zv72Krhs0LuErEtQwY/YargbRIXpQ3CqIrknQeiOT
B1oOoYhxft8j/9tEfpqvWKt+tGrUjyrNj8ozETG6irbM5E5YrqFhuWUeyTTgR7BBPXMXX83P+tTd
V1Hvv3C/uCM2W7KChj4Y9K/AUuPEbn34Keckmtdnx+nSdnFRVl6neh1ZH1UBb/+hyh/7OtDxQBRW
rX05Uon2ibt2k26l4cS6PsrFr/sbYaTd/QjdOB4XOBpQkY2EWZJPV3H6pZTUU5Tepomoz0mEwwWN
sVcXU5/gDlIz2dpMfGmabX1O7iO5qQRrJtodLlokYTsNXQybhqGw5cGd6Adpvs3Bj2v4l3dnN3N4
WT1+kI8mMajVWLPHhO6LUbvOa8gLCl/V2Npc8DZ+mk+yWojTgEcVPoCu0c60ywOSoVXxZaHQoGCb
LO7iraq0VTsW28fwOq4PbXUzl09prAh2SHRaLS46RBhm6IkKd+jd0WVDdtG9geK1jJS8vBal5Ltn
yIISN+NLNZTnULXJiWQrbZTcxEMYyJPSiTXeiqLprh9sELjg00mLPKwNzCkbjDVlmFMmhpcP8bfL
7ra/bBscLu4MQxXjWQNvQcuJicU8J/2n6hhBLCZyRVOqIqOYr2yWrW4g4xIWMCoEWQOJ4gclete2
+VFgk2h3uAgk5xWxDBm7w6aCQqh2dUF0Sq6jIDumB1A/iwVphcvIBaNuLiaaM+9r3RDLWOGphnye
IUbA8iVV5BwiA7lwFJY0s6ocBhaF3ZTnWnm8vIK74e7FKfjXgHpVFqWlsGaQ38V6kJErA4xTUXTW
oYp3GUrgEvyjwDibtOtn+J9BIYZsoOMsD4OFfLiMIlgwfnwimmFsMmHByuUfJf0wF6KeUJED8IMT
chwi+PRYMqZ4S9zcH680qI1KQR9EviUo3YjMYf+/OUcyoRh1SgFWSIyNN7qute7h8ortPk2rGx/g
AgPpsthMR2CkR/OZU9S4KSQ7C0Znco2nn0SmheUKUFmUfnUxbVD5CBHOuryu2Kj8vGIqEU2ckgP2
+dEdXFbMm3pbNFIqckAuWHSqPqH3G4hhEQzDaEuLV5Bc4OW/cQ9LA1+uSkA6xmXj8yBTsO5UBjSs
zMDyycFylCC9Ce0ChM3Cysr+Kr6g0V/9g8pSMhdLydBmvz+SA70Dm0fnpjclPqbUGyEn7L5DvgCy
P2jjkBJRazznFnDI5klXU1sqBR6/n/zjqeHfBeRd3gLB7VjDpE4O/hVSU98NMM/T8baWOyJyEiEi
dwDkdoiyqcCWjf7i6UzB+mCgsPyzkh06IulHIR7n+nKxZhilBt56S3zdqTJIdPd2cx6/9E7mDwch
HSPzgtdn7WVJOc+XKIZFIgtLuj5K1Fl9NrytPRSSz3ImyHQLruX9g/YCx12RLXZ2IOCGd60MBBg+
7fEkH1wOH8+3xSWTuIuRWquSgkGTXcN6MJ/nd/G3/HuGB4F5cVYHr0eu/EF2C186gdzGT6/fMrjE
CFv/56V89t6ERlJMFc6BZKlOqZ7VEFJooeAsCBaST94jDO6OoEpEVb26iQx/yitbEhUwBQeaz9rn
XinjOoEhffY5JE+VKQiIIhu4gDFmdT+FETYqo6eye0xUHZTl3y97g+hE8dwbsZWuwxrDiLVx6fKs
e8/EaWsMCL+XfQ2nSlRDF5nF/n8TBy0aL7k8AXGp/hk7Z8k/6crf3iUWFyhSkFrSNcb+V9aNhZF3
40MWJOc1uoYAAGiMRCp1v8kEXpyaixO5TKGuxvZKPlU3xlUTSJ567O1g+bY67H1FTh3RtLhw67hg
oZXF1E8FFnI6qT/YZ0mC66t8Ig7btckW2Shydy5uQC4zm2UWCiGmOs63KnEuu+Ll3381+qUPQ9gr
E34/VWebmopbKCKlrf2HsP9ij8G/8JJBH9C0iCXLCm+NvOKJPak8K7LkbmcGC3h63qjH/BLxXg14
yWgmXMwFzrGc5gpNanjw9fRzfAMaTVc+pIIAf/l8GTIXNsK21/NexjrSIrE1ldpd9U6xOsFuCbwP
AmO/HmN5nrIuLgHDXqb6d4yFNHbNsxEQT/+aO6Jbgx3Y399aUP76FS5OcPGrLNOIle9NfgRdXlZ9
6mvBtbHngyDLg/SEQcDGwWv1gNuybDO2dqt+RF+m3cnWW9ZtA8Gr8/TLVKZyDEPC4ko9sc6d6ZM8
2HOMbwYmfiC5wgYAtuP82m0hucQ6BXFdmYWwinVcha3N5LGyIDtrsbO4UAJ0Rd8Luy0HW0Quua5T
A0zPGYxsXWLZ2ZcZ1abhuj/M9z36UyJnSKBHICZUFGwfL3NJZiWpoUWJFBuDlM07RdTczaL4pYXk
fB6tAMtQRXjmiztvHm4kMyjIuc9PRPlwORbuni6QubHmTxQ6kSr96u6JHkFOjeRYQD97YjTnodsx
PQfWacq61kSJ525k3AJyl4nVSu2ojwCMzz9538YrlD3XYHAxwG4Xt3mgvRPYuJdbbyG5CyVWaB1K
LBFgry/KoQrKr5BQc8enCk8vqehpaS8sbtD4ek06y31PMhhISdDNQdWflETwgr7vfv9tGl+nWSHV
HstrZrj64pX5Pc3e8t64tYE7VrQtx4awGz89E3yKYMWu0pv2+W1MGDT2Og+2WNw1MmNESM0osOTA
sImPnqGT/Kk4UrcVt/gLPIFnuFDyaEXvFfam83SERCYA3hf2iM8RljutpSgGi/C4y6Qs9aXPVuD9
rIPj3dazbmqvOaqH6SA6WiLH41LRZAGD0NLAK6a1tHV6nVMw7If3gsO0N3ay3S4uYOQ0zkmy/u8w
MdbOb5MfH+Q3NXZtcbg4EaILutHZMYpBeTp8H+f7VhU09YsWjIsLXRQ26OWBKaXmVUNl540vLw+C
9Xrl3lBaBaeFYmhQrYDaFHcndmWvF3kuaSjdsfCaBSRojowtKHdEzy6v7OGguFNbmn1RQ8tTc6vh
fVZ8MyV87yYi7pbX1TMOhTuvcUjzkVRAic8rGrxYPatBRZBxzCGlCC4vH/OmXy5CDoy7CGXFiim6
jzVGXm1r2m3Warb5dejucBleRnp9E3JQ3Fmtcd9O6xxqeKiwcocxkvYHE+Mln81bJsGhfBLNrAsR
uQOL3hurLywgLvedxwhJInzLMdEPSL36w5UQ71U04izkji5oasK6t553znpsj8ohdNHX0dqsmJsI
Se9F3sgd4MSI9bQagGZm6FiLYjeiul20ItlLEQx3iKuQRGWFvlN3UAdPW/9RIH9lxSJq0tdpy69r
xxeT0qrJLJnBkMfyjA6cG+VQOO2h+ogPbw89m4UtKhwLDOMrS7pGh77XgChJ92MBJv/P7R83rXFG
cQFjTcu5MykgmvAxzu6z6tY0PwmO1atchcPgwgWkjhaIE8Q6KqnLj+am9FO3v4LMNTrvz4gZwfBV
EUCKFo6LGXOEglbMHK8KPUm+oZDyVIc/vTo4q9jfsKktRYlWQys00l0FRcVSK2xzzpw1fbq8eKK1
4wJEYfZRY8ywZJg9Wr+bkz+lTeCs4AJC1veTPLBQrmePQ33OUtnOFHuFLNVb7MAUGxsF1zWejGvR
qsGsZqxW1T3E0/dBO1z+/d/cSSY6ZU3FUK3nqtlmO9BPWFLTyHTkWURx2KXERLq7wQHppJOeRLcS
C12vb6UXOG5f0Cw7RXgqh0/Dt/LqiEH7gxwj25JAWqvYxSgqZf7mqnhB5HaqTkK9WiYYqH+unhR/
CMyjlQdK8PNNe0ztXnCIXrccPvvGCyIXvqc8UxspgY2dx15cmqAO0YE8udSNT3nqXt7AXUc3iWVB
IhwVN546PTTmvOgGEHFP3ddaOreiYshuSNj8PrdhFa1BrjDj980CpMLJ92VunDoRDeHvXxIbGG6X
9LmFWrzMzNDs5Kk+ql6BRxzVHfz/6SLKtnG8vHLsL3/lihtIbpt6HX0cGkUOoUWq3awfwftM20Oh
vim33OBYvwa8sLakLM6AM6pnqC8awxcLc6KXbdn38hcQ/pKNmyglXfqcEI3fTCgtzJ2jednZivF2
n6IHRjQVve/lG0QuO4+yLBrwqYFk9hjeUy/35U/SP6w6Kx96UWFA4OT8M46ZTyC/eMYKb8vwLtUF
X5sCV+CbrsZFU/omYdF8csHaP6ofKXGUVtQkIjKD/f8m1o6F1q4KMyOqaj8zcq8ePgv8YDdR3ewK
d7sqdSk1koRzxJpL0b/h6nch3nopqKMsV/T0Klo2LjYQrTCaoYU98/RhWIJsHh2iPk4i6ljRsnGx
Iczi2cC0h+aG3XkkXlkFgkVjidSFSGBxkSCNaV4tIwCUx2bx1JPlx37mpBMmVTCsV7mxJ7oGRSZx
MaHp8W02FswT1mNcOpb1KDBp99v5Pz9QeZI+ecId1DIA1hfO2t7TW3qUfdPPr//OFpV/sFlzGmYN
hrMgcqx5YVld9VQVfWHuuzVeQgwDupJQ9Pv15DTrOCaEfe9JPd4/C/B2xh/62tECFm6ks7D0sO8R
L3jcSY31rDbJCrzelzWb0U8WQRSUMeaIpKDwI190lPYCOLEIhYWQWQDpKufkHVrCVTVZUew4zxCV
bDDamKGULPtoH0J1QFT+33FAAuVPkF2C1VzXeHlvqq5JqTVEc+n0Xi5vlcEVOODOCv4CwHZ0E+vC
RTJnCT1ELj4oJ6+76QIJF1L5ozqzksBwEPVM7OQpv+BxHjLkdFkVvEmBHfK2G6+17myIKMxEa8Y5
RZ6RMRxKmNRF/mJdlyIqtr0r9RcbuOC95NrclApsIJLPfI5RwFdmwMbx8qD1L+8QCzFc0PsFjAve
aHNKMTEDhxv98TwE6BrzyxsqfOpkfnsJhvNrUtOQkhiLlsutXa9foY3olvMpxbuMJrj8RFBcGK9i
0hrKzJav+DRUpyz/kCgfyHyr/PGcFya8toeHi96ErLTSMNbqRvU3sn61zMdRpKe9lxADgzHyWZYK
Vl9u3Wbobi7gi4UxtwQ1tTII71k3eOwnjqJ9ZIIry+GP+5qf7XrB5BZQXYd2WfUFH83VXW28yzGg
rgteb/eP6QsEt3QtmGDyVoVZoV7beJ+b0ESl3l/27H0/+BdD4e++cUa7p6UBI4mN1FYKerOo4R01
BwdUzZ42r6Ix2p08aLNXCn8DytFEK8wGYN0cJfLi2EseJDt3x8N4ylgnsJM2zv9PImfv8/0XaC7M
jrUMAcsQ0Oo98RW3CUY8CGpB5DAlMFFdTYjGBVlQJE94WgVa8WPwxncEStLoZIWkNGoFiRBuP96+
7CMXb5deHkAGxnwlmm2j+dTrnXfZU0QIXMBN6z6G3gcQpKK9M0h96uXRvgyxv2YKvs9ZccV8lR51
daFW8jA+f9nWaARO3cwpPrKbXUbuIrrX9+PGBo5ziK5QrKEpAUevdYwMVKfVDt366v9Iu7LluHEg
+UWMIMH7lUezu9W6bUn2C8OSPbxvgtfXb0LetSiI09iRI/zmiE4VUCgUC1WZ2pfswD4C6LOIkWFz
DVeAnE/Y0N7oMTKHVClRwQEBegYI26uGYBk3z/QKhfOFclYl6GgBpUl7cM8FIxrhdEj3Gk+JSNdh
OxVDawRBPYUlSJxXWK3WprU26tAvZ2znNKjQu/2quqDtcp/u/3PXFgu7KzzuJh6nepSkCnimeqJ4
PYk/E3NXv89dJRYtplmzKfvsfNETJ7N/Zi/nnXwzAK4QuIujHS1VqjOco7pJgsXaz0lgF5HTpqN7
Hmj7NK2Q+PtDzWPLNrBWMUVHApJKf7yRr3WwnEhHTBreCeA2r6s3OJ7ucFJmW1GYYdGPAoq2YDbB
yzfkHRztGtNfkK5washDiR72RahcaQVqkqVWJCzw2Y+68dJXqRMmItMEe/a60qsEvW67GEozAElP
zYwUXd9h7jBCduGlO9unL50dxJHTu/Gt6INx2zxUsy2UtTEqz0UMyFeO2cLuZzP+2li+Pl8qWXB+
4zaDkg5GY5S1sX38JP6Y1zZ0dHrdW6BLXe5tURPa9uK9/T4XZdvKyNKwQjiyaujCdnvN1FzDvh7V
/Xk7NpP0lR3cUjVml6cKC64kYIGowBO4HWhiupvN8LrC4cJrU+tRWxfAYURFndt9bY7R9x7tHaOn
QFSrvaqPiZe7y8/z5v3LcX5bRy7U9lVs2pKB0DTtor18Gfm4GxNHcZlUNbQyns/DibyCC7Qyuo2j
lsIrTA3Stw1ecal2OA+x7dtvBnGxVsprNM93MCjLF9dcBi+KqdckomteZAkXcCPJTsOGhfQ+PSXT
kcje35nBhdnRxMyU2cAf+rJ2ChUzyRAlFr2hCpybb7OcbXsmhQKQ9NAfKEI53ZlHccehyMl0Lpwa
URTNic6crDv+JmKr99LkFydGyhAfRXsjcAGdiw0z2D3TJgRcLje7sSg9O4FgCh0EIU4Ew4WGpWuW
qGIukNSzQ9MLKWqdhgqeOUUgzA9Xl0Rb9X24aABZKIoRo+GEi+GrVBdc6yIY9v8rGKMvxyg2cDDB
BOOAkS8Dc3XWPJ736Y8DAK951p+zqXPHXzGLUi1NGJNWUKkvv7DG8uRWO3SKx8by2qD8lQeipmih
93ERwWzCsU1meLly/zubjL38uUYZcQhiX8TpJTpSXFxQNHMoF5b9G9qTUd/gjQu04TfqfGnT2ht+
zUu0Eywqc7MP9Z23m0PnIkUhT6ZM2dYlD5MnOaWX3GbBdGwfsKCsbvlFgMdOzxk8gzXZrVyF5MuY
LBESQIiPnrrAulGv0off7CozNEwE96/IZ/g66dITtYfsPL4QL9onDTyOqMrtysfhKL+gsQDEepFQ
NYo5xDkLufixNOCHlhRA9oxgOyeQ05wvjMg+6ENxTZJCYKIglTH4OGJ3Uq2yU0F6+qVQp4NVFjtL
Tp/sLBc03wqOucFFE0sdrJjGsMzKHuvm3kpPJH867x8iCC6SNKMOXVW7wwHAoHx5SpoDFVE0iyC4
MLJUYV/PLGcJVbQixqcwQnNqKahhsaU45wRc1CiXRF10lqo00o2m+k3inV8n0e9zgSLM43i0Rxgh
k52GYRdZEBdEi8SFhW4y4jad8Pu6eWjRhp8culTQai2IdbxsxVzFfWizWFf2GJ8tW8dMZTdvVEdK
8OkygByrw/ikWjjnV05gGa9msSzS3HYswyvV2FHq/dIlLh0fzoNsl3HewqrJBYGyh1xAz+od5LY9
9YNjuCkbIXfJi/XCZG4TT8QTtOkRBmgUZdZvC06Q94G1qWnS1+xTo2y+kPnGCAUet30RrgC4NKyZ
p1ShNQDocXl94ZJcVqpktUNxqXIzqq3AuPUbScjoZ3BN0P5HRK8b41lHC6Vozn/TF1YoXOzMGzvs
agMmtda1hndWqMZBF+y8K2xeBysMtm+rC28olk6JZVjSpKGj5OgzM05E+YfWtRPVgj0SYTF7V1g9
ycs2yoGlN08q1FPiLHLyLvSWyk0jkWzX9t26sozt4QqtRuf3ZGZYvSnyu3/Ys26KWfHpNn4gtrNg
RJKxM4hq2JuOYVsqMTRwQxr8O+tkawmGaVHCrpWHTpedUnFsUrh19OX8tm1XEVdAXITN82wqSMQq
85kToaOJTX/KN/kFffo9syv67NjcuxUeF3GjqJwnJQEePgmrcPbnyq+gMDjphatMovf4zazvDYzP
wrRmoLTuWYXqa3jL6nCxhxbF3NWuWSomHXpRE5Vg2/g8LBk0Sy16WEdJ5WQlpsc0py79cRacgM0T
vTKMixu5QUM6MZxFfdGmL6H5w+ruz3sGO7AfrvYVBBc00gq6hZWJtbPnXVhdEtEwy+a9uPp9hr86
VmhjiptGZY6HCikbm1ADbdcGoiqeyAwuVhh2gREQDTCtlTnGkLnhIGodZ0eEWykClmeI4xBU8lSe
2pcsZl6mM5K5qh0u7P7eqqL9YsRBKvVfpln26SBSQtgw6h0id2hVzDFoSgbEprJKx0qUx7D472O5
KuxZmcWdVJ3GhmGoLeucY0OXY6DuI9/yJhTb1B/yXkTJtxWJ1ng8y29dFbPchzBKwnATOHAi37ix
/fhRDboD/OKraFpi4wwBz1AIBEZU8mEOuMiThZIUt4imVY5h+kkP1orix/lTtJVOvEPhbg8li6nd
s9tDvmWaAV2QBfKh9zGzCkoM0a2xlY8BzdZ1S9Fxb/A16x5K9lVh1KgdYCzWra5AbIJZ6t7JTvXD
7JH/BxfXxjF+h8gdY51Yk1JZDSv9smM87OlOCsT9Gdub9WYYd4zR2qs1eQKYBXw3cnWBbXUmURPx
9rF6A+H2qotjDBun8Hiz91O8UeuCMtV2oHj7fe5riVpS1Mdsd8rpcaxatwwPcpg4XfRjKCOnaQOB
723aoxF0ZihoStb454WKSBhMZ4Gpm/30psNbv+TPN7Hl5lCaHALpsP/vTBIsaKwguYtJwldm32hY
wtJ2WDJRBbPkzIpDvXiv7WO/uRj/+yfoO0TunoqjJk31EkYu830Z+n2zO7+Km563sohz8Czrom5o
YFFV/MQXTgn5On30/w6D8+6m6OtSZjZE9Y2R505oIYeG9PJ5lO0IuzKF82+CuY1RTthSXeu5axyZ
QHY2OpqC9lGKGGseRDRL2x5oaGg2kfHGJXN3SKg2+AZtMkQ//UKRXJUINn87vGp/APjPwaq1MPFW
A4AE8Rdzt+yjwLi2HOhxeGAccgULKDDntTNulbPQ3O4tuQRaNTtsRqO/gAx84ibu5L6q3t6FvqjZ
aRvStgwMmeJzlyeGruY41vQwxy0cBU13bfxn1cvXA/v2+3wqYZdNEloF8qP+Iu1OyUtHH86vmsgC
zgcQf5pKZQi9dZCKKyGVwvalp/0xgWd6LrKRIqyWMKE7lgcMs+PSq/fqd+hgvCzHxRe/1WzHhDdE
rkawpHht1zMgGs1z+FDRW1mkkvgvjv0GwQXSfkoXaeyw7yALa08avjkxITg6Ye8WYAWf9/koiA4i
m7g4mkb2QqeWbVN6WspDpL3U0c9PeIKuQqNO1on2YUpM7xc9K6wUPUbjD036LqWCwu2mp61+n4tv
pWQlcb4k+PqiqYVg0/cumRaBO7Mf+ZDtr0C4SxzMliBMnGGEnYEqMZFdCZGAKg7kfAU7stVoywRD
/qwXdzZRGJopJL2xJSGIVTU/POiXahGAMA7BTZQ7bttlQGYIEoLEfr08VrENfExROhE4XKbVnpxH
3oxPikTSnLAT8TNtupr+BsX2cQUlLXNXAQ2PMeHogLptAkVD8onSLhbvDYS7U6NQtkaNIlYnEI03
oEh9afaCjqWNWsY7CM7f2k6hSdwDYjSUEuRIFnrw2zp27aq/NJoi3ROI0AruoG0ffzOLcz9TX4g1
28wnWtWVI+tQTP9ZnYtdCauV49wu7ctkrpjbpb1P5As6C5ZtO7atALgbwRpGKVMZQDZjaKGAX+d0
x9RBSj+HergjEj8UAfKMLXYeL0XcwLcbyCSxUcc+dJnAlepn98s3e38+zAncmydv6ZusM+saaH2I
VDFzutjpun/OY2x+dr0tIU+xm1txJ+stMEiZ7Oxm6HFPNL+mhJRuNyiF0w2J6huLnO7MrjW88+AC
H+TZd21phnoh27+iwRzulO7b8dvfIXARIqo7fehinCyz2RdzkBPBp5HIAi44gFpHbqUFyydXN6F1
2QvnStj1/PGW+HNMeVE9Y45SeY4AwHgfWC3D+inf/x9DtbDfUORxXFCgmvS/eWmmzo/JMv2MZtsZ
LCHbDcsBzlnFRYYytajeYv4DxQy0DO2zYwHdkOSw/O6sFubbgiuJ16WjvdlotEdKQiLN1Rq3bNDZ
YV3Log9lAQ4vR5cpeQjNSpilxY8o2uZg5S+XYyFiyBTBcFljhDmJsqvg1MbiRvqNZv1YfsWFqJND
4AsqlzjWkK2yBxYZ8lnx4qp324Q4dH45f0BFKFy2GMtpW8+vIXyq77py9pJCui4VkYb75jk1ZNA4
yxDRIzy3jqaFUKfUkWj39WWXXkyiOLBpxur3ucUq0i6JIbKJlyQtcXqrvgG9gVNA1+z8am1/ea9w
uOWaKdxLs9knije7s9+5zS/L0xyT3Xi3oDh0z+OJzOLCpxn1mK5VAGeTxKkHd8g6Z44F6alob9gf
scrisqay6yzB2sXzVZQ8yMT/OyPYcVr9flW2c9izvTfyX1V2yNAORVXvPMbmkVztCxc4F93GgZyA
Ic+XFH1V9GdZ3fSZwBLRSnFhE2flfy2xup1dXs2ip5Tt/GZlBpdQJb1cdaEGM6Q9jTF5ymbyJFcx
vOYwBONnJgEgzP3nVPJT/E0/tKDHQB0zSlDd66cu90kZiWYpPlI/sjx0BcPFy0QPWy0rANO+jBhw
YC1N4Wm8aZ5YRTt3FNeCdtQsC86OYLP4If4Yo+9mKWEt5+RA0qsx+Ttn4If4lTxH3GS1g1DLdrKu
fe/76vG8V4vCDU/FjElGS4/Z+R9vR7fFi3URJKwyH18pLpvIq6ggwAnOkc3FgsZWxiyUcVOr4XdQ
GTVkdKOXphPUzzeTXvDLQATXVG2D51SN46RJBvYIkB5Y9W3YMzH4PhCpqm57wB8YvuGXkKYiRAJM
Ed50xs2Y3p3fHtHvc36NXlW8S+f4fTW8VCcftd7zv8+C1ocs7W2Z+M5eqSJ01lT8fj7dT8vPSOt2
Kh6C9CdzfjqPtF16W0Fx91qZ5kZSUxTHowcMVjnsfWuC2EIRe4wOtnaFpIHbaweOYJ3NTMiEczTN
wjRUJ8HRCvJtVl8UUQnpX4LOGwB360iDCdrjGQCQC6ZufMPUgvPYGb9lJww4eyoKv36N9lsRUQn7
wz9u2hsudxOZUxgTtDTig2G5NDLfQnL4qVdj4w2Cu4bChKRlWiEqFPVNWz1EenDeG0QmcLeQNMZp
Oldsb0q/LvdNjAFdQUfHdpz5YwKfqXdTFNqFieQ21e5C8I1BphVNP7S+P2/JJgxQwExBFOMDW1GX
54Nmm7h5Zv1C6lwtxbjqr0gUzjbXC4FMgaooVEt1zpdHK+qraMLTsEpih+DrQ00cufHPmyIC4fzZ
Mo1JUVvWYSZLRxKbzqRmEAw0BXu/eS5XtnDuq+tDO2Vs4C1CT40dNmj/+ksEznsjMyoTW0Y/ymyS
yyzWD0v39fxSbV+bKyM4B87iwdZqgg2R9mXitJiCDb3ykb3uKG59J++FpF/s8+LDoX8D5PuTDExU
jlbK2niuB6+FUHjoKVdqwOgaMUkvSGwEnsD3JlmTFtKIzbTT9tnILloQZTWLd34Jtw/OH5c2mMGr
nF0irWTSGgZFyjfaullgNU9SvD8PIjKEu3ToCPFXmcDX8uaynZ612JlLQZwRuPOHFvBhiPKSzdbO
5JjrF53ou5Ydh3Mbz0xcrVOid3oYxsyZa/qooFc2VjwFoyVOnkrXo00EGQE7Gx/gLDwg2pamKiAh
eg9HssUaDTaEU2BGsx5ip4Ec85Q3TkpVR5V3Ri+Svdz+JHmD5L8RikpWq0l+7XthpSLW9wIpY59R
aZauSHB60yNWYHxGtYAYa2zRhl6Tk619z6bHVtjIw7zqzBry3wW5ntpxFcIg7dK6ZbGhcjNX/V6c
mEkQ7zt8wslXJnFO3g1t2NkmTEqXHhdQ5rRN5iixAGXTz1co7P9XflioaZ+ZGVs4c9+rB130ei3a
GM7PU90obDOH4w1ZhVr4w5yUYvWc7bi9soK742KiE3Rt47RaBroJWYdu40pu9w1eHd+hPzcQzS+J
lo277Qoz7CubXRQy/SEVl6YuomATrRt32XV2Zg3y66TZoDimXqNH6GKin9l8W5GhUWFohs5/iSaD
lYOmQIEVy2GpjrLknXfh7X2xNbxg4lWRqdtx3jUTLZ6MBZ+hx/qk7zAG5SU2Uz6FTiMkkd3wx3nA
zW1Z4XG3jwX2hYHUMgySL43+Wz19Of/7r90kH2LACoA7lENRJZXcA2A+Mimg5GgcdKiU4HtAcMVt
f1itkJipq4NJ1HxC0Q5Iw649KM74q3Bn1dEcA60txIlvzcNsCi6J7ZC9wuQOa95HiiKx7ZKP+q75
zvSe6a46KACsAyX9Wzju1BaJUrQD68xlTyRscASl1/rCRHupsZv3Q+r/5eZxh1bOC7NIRyxph0fA
8SqBwDoTl+6/ijZv8/Cu1pE7vCgfR6HBiAPyIVCqzMFDWWvfnbdmG8O0DRtEbCqIl977R5vKILhh
JF+xfWmMh7y6mYRvWOx48t6uyIqGt2DWecTzBWV6bOddhuBt9kF/GpGc2m407+yg/38w7m4GizUa
d3iNzk7hEawH7kd9aDDQ4cUeRpa8RsOYPXQ3PyFmg/riGpE7zc3QSMRiU8O958U3TD8nQH02gOaV
V7qi7HvzRKMJztIUtHLJGOl4v2PSEOm9yi4pRnlpuInfKm5yySxkJ1pG6ucOop6erYCoyBboCA0V
EVjlLGxnOVUjiJd6WX2lNs9dIpht2wwZIMcwIS4DDQSLdxFwZFC5A2U/3jXCgPF4hl7+SHfdodjZ
nogX4fXh/INDrtA4F1EVsAFqLM3LT/UBbaWgDUUPY/aL6UWhf/s0+c3P3FmOYBD6LOEJWVvLLWec
mUZpj3BRs/Hl6alDaU3U87O5YwqYFW3Wwq0Y3LmWi4LGaGhjHx615rS1EbS6/nQ+dvzLrv0B4UcS
O0k1+ykBSHwiR5abQz751oBKwKtMoytAY6vyYdcIkYmio63IlrlwmDcFIQv7+GiffusBIY74tW9f
shJheSk6aOzneDgVOYduW8TSLb5CSPVhLqtx1LBJINAInUb2OxMaWeZzmj+nn/hOVDULPG2oRWoK
n0Jhugg08UWMxpKsOMiFcV9DO/z8+m1F+jUElwlEhtRLSQUIrTUui/ZXFOmHgg6CXdr6cF+jcNGp
xxUzdQVa54rsPkE6WySnuX1SEsF6bUbBNQ536Q9J0fRpAmtM1e+fjMDcJb7kznCMATpeoFNA6BW1
7W7aphOionvWIB9JRIexMhXWbiaj3axt/DT5UjVfzE9t1AqGi05SH8UdnquRskHCJCduqPwCa/wn
nGGFwUUgxU6HJmnZNi2XcuYM5v0squJulSbUFQTnb0NfKZ2cY7W69k6WHpMIk8o/ek13Y5Danrdm
MxCtsTiva4Y2TosQ5kj730ozGM/azeCS/f/M2rLQ+SEwrAzjXE+mtNEUBWCkI24u5U5uHtvk0eq8
ur1ryD+t6C1hK5avreMSTluZiomUWMlZ7lwlyzy8aHjnV1C0WVxsDTtzhEwFIPrkqzx8yZqbdsnd
cvpBkuovobibaehjqGBMWL6oP3XlA+Y10WHp6t2zWZfOeas2Q97bTvH3k9IYZWYYgMqVB+OHbt43
tQBBsDX8dHystSC3f3U8CoJmp0IB/u9M4IJBbyJikxgmGJURFFJ3q+AedDphE8bWdDJZORk/8dWU
xKyTGh4wuowvBgRFRZA++jTywAKHx17pUF2Ev84bt716OhiuTV2WQf/6PpXFI5wph6GleYYxH3Wt
ukgm0UzltmP/geAfejS97nUTb4DeRIOS/ATXB1ExajE/Zp8pWav6GxJXpMiUJZWzGEgyXi1kDBva
gRJB6lTEkfYvwQ71FtUkKhaNCwcIqSVtOgmCTN5iv74uSL5yp13/LlGJ6of4tNiMd294XGyYlhak
lzbwpI6iVX0KIYJbZEpWOsqgToFSDNU3qI7YqZNF0vxiLFpYO5Yl6a3XakknOUaagZgnr9vqWpGo
9WzMFimcllrLDekpNM5KOn1TMyL/SoqFyIFalPTYynJzaRDSZc5M5ejbnMgW9aLCyFu3M1Nyb5RR
+E9oNdkDQWfXLo8LKETnOvplXVWZae6MWkrBRWvQaHJ1Jex2ea+MYKjVZFSMIEB6wDuGuSvzIrqC
1qR0N1V2GDlhDW0bPHrfyXYNhqlJfh5CvBSC1MzO7pGC5tdVPsrHsB/Rkk2TKZSC2dBpHYy1Fh/T
2LQk11ZD8Iipamei7Doa+SnCGEbnxmDPq33SykqxK0ZzwppYpO+cNLX7IOxL44fVWuQulcFF5rSG
XO5pmS4nsxsMr8asruxYhdTiSWyqo9QpS2qCepKadueZZa2ZjqkMRezEizbnfhu3xmksUsNyyzia
UKCosvFGmxua7bAbEVjJq6Va3JxmseWMEW1HlxShlOyttDXUAOOFUwmqkSXrMQpnVqqvZKEKjrdJ
j25TqdLIpTTH/T9GbEpfE7VUvhpdqJ4mpZ2u4hJvoZ41osPTbSw7F7X9b58AW9UM/CME+fn7uBGT
SbHzBRlSfhp9zV/2vVP71SHCB7f4837zErGheYqRbKjz8ZJEajLXBLO3mqfGXpzehsRRewGjsgiC
yyjCMV0Ssw41r1KCsLiT01Nb3H0i1K6s4IIGukXlVoO8vUcst0uuak3QUrOdkK8AuChhNbHa5DZs
+KPAsCOICPrroyeYC/bKjZC9YCsyabJJMJ+so/T8oY9HkwcM7aFqMFVfZFT+jKfzi7a1L6vf5xt4
FqpN0AfD7xej5ESRo1uTO+uC2ofACJ6ub47NHiMzNSKFfq2WQUkFzrV5WtZWcKdlwdeE1suwQgt6
TNKyIkfvQEpiB9ZJ4fT91n0LbWAd3+gmCKB1Zu2q3qzRoQYHKsCy+XtFqZdoLzTEeBt1ZdHb5+bC
raDY7q2g7EjJEHJRRcmj09j5cnb733cfX/9/7lkuOyHGYjeSAY+mU+Pbsebji2YfJyJhgs39ecP5
wN+eF3NhxhiQQkFv8hjhbujJN2pgvJJYiEZYthZtDcZlKUrSVKHWAkyvvlnDRaH6f7NomDh7vyma
nnWpVERoDkCzUzF48USdQhJ87205GWquOnr32JsTXwJNKqLOmYUG+BA9TraLxG6fki+m9XDels1S
sopPfQsrpirg53lvjA7NiBoEzBrqW+UBVNKYY4PuZlQ5846x9eANUtTJsVliWCFyUVTWKBQkUEzG
O2fqRuO+r4OquVxUwYDjNgxK/jbyVXBxc0cnxjhZMkxw7UH63hX72r6ppsehFNw5255tvsFw95oi
JTUEgAHD7mlzFx0Hhz0EtU7x2Xt6BcZtVqxTNQNFmuaV4z2yr1l5GEQUTlv3gbqC4HanTieQmbBl
q5WHsb5Br7JriVRzRRhc1Onrue5mAozF/BrPpyU9Jo2geCaA4GfdLTNOo5oCIqWBHj4t31NZ4F+b
B/Rtofj5dkmJYi2W4cbmcIE00BnVbqcMfm6kTtSJ7jdWq/pQj1mBcSEnyprSjhqYE17WxNMh6dju
lStyzw6p3oCqpBNYJ1o/rniGACoVioVcKg57h7Q3XYRnpf7xfPARgXAXqZUjHxxfN8kIQUp2Gyud
n2j78yCbccBScU/ryBA+UJM3daUmamNonl3FO4NcxmRGraR0aHk4D7TZDquukDhzSJJPCVoEEHGo
0+/M66HbTydG8yJfV4NjRX6bO0wzRCz9tB2FLPQlsOcQ4wM5umoZDYje4IzpwTqiQ2E/3ww1tKYg
eYe0NJT986Zu+v4KjnNHPUmLOlfhHWGYupVd7MGn+twu6C4z6eiW0SRaWvaDH/x/Bci5IxRNlVjN
2S11oP+w7gjJTZ+lr9mBKU8NIm3CbZd5W01uI+Oprqx8hnlmf9S6a50uRzuMnVz6zOs39ubPtrED
skrvpCwykm6AWXQ5dNZDGPvSGJzfqu2PlhUGd0FZmiTnNh48cUEtO9nP/IRNItZO40mBtcPX5C4T
xfftpGKFyfxnZZeaVsvYoEEUjeGyC+Uzd+kdtYXSWn5X+mVQhW73mXi/QuSuLTMNIUE7wspBORml
n7bPreiNfzNarSC4W0vuJqWPmNOjY8aGyGwrH8rw5/ndEmDwX2NZ3ZIoK4BhtbsxLxwUcyfz4RMY
q8oCxwpqVQUdVcb8MBcLJkWvwkH1SuMzoX0FwuXgw9ClydAxEFo4WvdMSOGZkyBH3gx7GojkdAjs
gbqJnx6neFCMGkZ5G59+P5f2F+j8YeR48j4Ppk+14azxuLhnTv1YJiUe1RHhSwjaTvsu9XtHOcZ7
6P7cfEZBEPKBb/ZxYa8Kq7CRZfYcnO2obxyzfQoVy7x1oNY7+MSrAxHl5JYDrhG50Acdj6LJCSyc
yxRMEKgheioVdewJ942Le2Nnt1VlA0ULZv914tszv6KaCaLJMuhEfQL/AqeplknAPEj4lt7KSItY
nhsYdRx9Gbq2xk1yooh/bZAHiuiuYq7N31Ua+YPGd/NqmdEbJkMba4wXan686y86jJj/xX69gXHn
TFXs3tAbgDVogqe3JRpsM0Hyue0SbxCc07dJS9W4R/Emy0A/UqIGhbixlCJ9CuZZ55aN83Vr7PV5
lgCTwPOs+VhJwmtpK4tY7wzn3FJtYfiTDZOxtiImFRAe6j0ImDGrZN+I2nn/xetMi6gELUwfaGlH
5GQdZURlr3KjNMiTXe/QJ6NyUDP0bM8QTWNucuBAbfQPIncJUiOaq5RRXU7263hZ6JkuGNKYplGy
E0WKzf1SEXgxk6NBkIc7wxM6t1A7wGNaQu+S4lsv4qrbTCI0VL8R3cEEq/L9IsQkuiX1mJmeXobX
Tx6o2ENPxHKaAySMhDoL2/u1wuO8Aw+pdmYy7q3q1TtKzAX/VnUodpJXCO7H7dV7M45bvSVtNCNa
ACb3d6b8pRGpHIh+n8v6KiukPV6gcDN2+1SFWtLuvycR683hMrxlbPNmkDEfly2HvD2O0Y+5/kRK
t4bgvDk300bN2BJR+yqmGJiEdFHy5bwZ204GzVqM+kGVUOGfZ2lh6ZnNOjiSf8BoWqFROfcq13ZT
0xtBO5rtRO3w2272hsi/1tpzHSYl48QawZnO5B3JoYMiU/RKjS1q59mM3TidsgrRUbSVc9tkdzQl
xoygapbtsS0bpw7z72G2CL6x/8UodE3aMl6QkCS/T/irbGnRI/caWZVd4VdBux9v0CWHz895b3TO
+V1jO//hqkB36P+hcc6NcWNLq22gmb0B7tZQuTQpuUZRdl8XkxtVg6uO9P48ptBEbinTZbSWhpG3
0tm1QDDGhK1mBR36jGIMOnX+ebztnXuzkfN+KaFjMRqAW3TJLXLqK0PvxK0lWMrNngiEIQzPQyHA
/MCCq5mSqQ8Qsfb6yFOemKz4sn8Z3Mgv3Oqpz9Fo1os79jcvYhOSkcRCx+0HokYllopUClEpYXzW
42XsDdAl04PQaR1ofwvO+OZKgm9aZWOj1geytqxpZCNrZ7zazfteukwxG9RXgi8REQYLx6sPXkyM
hXaSKJqXtTuK26q7s5TPOASEELFH6If4QO/SDMSSEhMQKUgKqGcpp7kJzvucwj5hPxysFQbbt5UZ
dE6ymlA4gw71wFeJeQ8k1hc0iK9Nv2+Rw8peBmenz8ZdLfy6YhneOXQuA4xSjKUtA9BJMPpokMYF
rP3sEUS0HcZwd6IW6e10aWUtt2ldNyxd1wDPJC77musuJd9oPJaoi+O+aGmZB62WtsszCwzxAGuj
8kqfyLFpk10bzR4y6ks5mjwrVr70nS3gj9t2zDev4UOlMtdqj9kir6sfsvJO7Z6p+pnH3dUycoGx
qvoYswiAQF2km65MSXC5sD/xnFtwkRB6nVkTEfz+0j5FVWBRv65+9iKxebbZ51C46s40xeGkSjhe
lXpcyofQ+nb+bAk2gv8qzLNiVCf2+3N7lxi7sXmStc8EITziyYgRqv6B8qNSm3jUC3RzW/LtOHgG
2mgG7fG8GduH5g2Er1ChqbY0ZdYyXp5mn3FWNyXaH35PqVWi9GU7PVuhcZ+3Y9QZrMVfg9La4BG3
3kE2GnNPX8ed9sTIWTJRR/xmEV/HMygBwzPkTHkxka5JFj238LgbU3d2++zUXTEpjHCHpus4AWEg
CpmYK2NNtyJrt1wELQWagTYPtMfzuWgPbqWpiPDkq3bpVZnlX5Yqcqgu6oPdXFQdSZptKWhgwMfb
+1Bk9VFizz3LcI+sapZB/ba9UC8nfAjjrr8Q8ZxvmrWC40JQUqUxyWvAtdK1kUO7Ot+RNhb4/va+
WURD8YrNeClcFMp6qTSKtjQ9PYKOnHac/fEf2S+h2L4E8ksSBbOnu5+rl8FLLNMEzw7EwLm1tAke
z9GACWqN+SbX/rHQeKmJXv82F3CFwS0gOjQ0zFM3mMtIHm16tWT35ng4f6y3YuzaDG71BjkB82sN
M9RZ9WZMgpTpYYoP6ij4ptuKssjBVEW18cFl69wVD/3RISMNdmkKd21zj5FqQT67YYhpysjywHGN
QojJ3emtkclpasZ4UTEvrPjnYt1HozN2Ir4tEQy37UpVZrVpAQbjfo38tUFBDASmxbg7vy0by/XO
GvZnrJIG1U7MwkJbjldK4NZpCk9dRB8AG99S7yC4nZ+qJU9KHRChsUOtx9F7zQ1jb4pVR1cwTCsa
g9tw5nd4/G3elTRqNIZnXUXTF2X4MU6CnEe0atxV3uR1pJE+Qct18xI2T7VIiXrrSW1tA0+iTlFH
HPQ+xTfTU32SnNhdLiT3RbuWd3iOdBNPVGrbitjvALlrMIk7HP8MizbfpgemGm3dgEy/9cP739pM
aJc/73hCRO5LQJPVjkQDEONDfUguWEPdXDtLjnn00Kl2eFwpBb4uXFUuNgxoC6GWyjzjKzkqXnO7
7LVD7S8QHsVADZ6xtbvzRgpc0eJiRYIe4ogwG3trDw4mSgNT1JgoguDiRGPkur7U8JTU2jfDrV7d
qOnzeSu2QhGGSXHB4puQPd28jxGJNsTS3Icq6HnhEuOxD4NSHZzREKzW1v7gfrXYRzsG+GS+E7XB
AGen2QvBANKFfGSkcoXb76HtzWYTJW8vSoe2Ki4YSdTx4Y5AjmjOLV46yEs4lyPBXL8VsFQzC+ab
6CTvCKPl+x/SrmQ5blwJfhEjuIEEr9x6UbdWS7Z1YYw37vvOr38JOd6IgjgNj+bgg0MRzC6gUAAK
VZlCOOZf3A0AOKidQDrElFF693YgCS7xaVR36HL/ktMXDsV8V+zJc3nKrqO9WG1r274VIBfd9SSL
x4kB0mcmGpUeu28WsiCGXz/8QU/1xrPUG/O4QE/AkdLRDGjzcXJb1PmVTrMnLzpiHyAFfAPFx/gm
C4wlApQ+Pdfa51DaXXZ54chxPp/LvbRUBQAgM34ykLGqwY1/ZrFw3td7Ed3cxn4CcywVuiK6bqJA
/q1jZFaBZ464xXNruOulfd6KzNn2vFcALtiWSUgjFIKoOJBnh+ITBCxugtNLVxK1FWaSKJfExue9
q78CcqG2aPW0w0MR84XuoFw1V4yZQ776gJ4chd4MVS30k+IfB0PnoNUJGRU3h9CIdhqUD2wZbwC4
CN6rRifRHgBot2TFLQrkW/cpNFU7000/KV4K5QfRdWbLG3S8IhsExP8m3gzeekNgzEmcx5PiqpY3
hOdQJDKzGWfXAJw3qFrZpFkBgKByZE/bs1Jp9ROEh6wdI3ewDsrth3JvGMlXq7ipkme9rOcQoIM/
uKxKCIQSO+IZNrsThq6olWJjX3wDx01cly9GmtQLdnnwu9Py1JQ/KMnsD4SJtVFcRJcyaVTqDii6
dR0bswOhajtFnCgLpyyuuu5KLT0rfqo6Pwv2l7FZNOVX2Bqai+00y/NcVgBt5rPTNtmuobWfFO2z
PksoqDWfL8OJnJIL7nMjyYnJxjNEdw3SfB8pwHszYVxIn5W2mlvmH1bqd6cKYljjrZa51RPiBtiJ
JkFOcSvNRKHmCiIVBYQBqIF/u8p0IwZDUTAA73e38xX9RHaym/tileTN3WSFxbfQNqq1yGXaK26X
vWz7pRP+pKfpyGo11c+ioLjp+q+W8e20SWyUtTV0Cq5YhV2lzkhv+kCwo2y6wwqDCyFjjZI/9Lsh
RoFhMkYFbye8A23tWetB4wIGKwpRzQUQDe5Ay6ndVZ2NVGDjQcraUWU7dLUfl31c5BP83R79jpW1
TBi57NQcyB7FV375SbVnYH1AGGDtfiYXOYhcKrQfYF0V3uedn46fC1G1hsgPuAhRDkpHQzaAyvRZ
r57L5tyKMvNbSbE3ZnBhQUoGrYTqDovquNpHt+xJpz2XDlMmRRpTjm3iZF7of0B4/A0uFy0MHcU8
uQHb5uKqiD/1otIA4ZLlwgOxBhIWGgxr0MFf2sNpPk979J1K/uSBk0hY7LL1TLq2iL/yZy0EjCpm
0eC3mU38+EhkpyDgGIOAHo5oylf5WToI7yRsob7bRl4XMq/p0JRmkwYJwmDnM9KHzJe86R7Jb/RN
Wa4pyJtsnzxWaFzYkNDpq1c5jByPkmKjT52xFMWPy3UNOQH8D1SrSG58urysBeuAcoEE7J4dZNAx
lbly1EB3k19VopoLEQQLl6s0mqE2uUkVttRQASEle70+hsrjfzOD/YYVhhmlStTJmCnTTG0Zi0oz
7LI8XAYR+T3lgoY6VXo+WBgs7Wb04j2TcNR2uPcwCUfhe8RWEuiN03PhIxknc2kbjFvnKn58xVjG
BjvwpyOrnJTE5a6CbYtyYSMuC6UwO4xhPnsxdSE+hbRTuBtve7ek+z9kNhMtMS6UlE3TEGPBkHbu
UNqmX6O3INhXf4UO6+ASvi8JbOTfAbVJliGiweC+SL2t/yKnAv3sLvFy8HDFDnqJz+KXJVH4srhL
S1fTxYihvOcW3+Nr4qfowkRCeW8cer9DVhmmSq5o1QlBuXBSDNYyzjNAW28AHDIO59ZJQIxXecxl
jc/SQaTuIRpdLphkA8QcehYvU/XrEBR20/4UrEARAvv7ap1bw5K0Zv1iVJnuX9TYH6uryoOIovmr
dBtcltT7y5giSC601HPdEi0G5IgMXwjpgFKrvMsQzMkv7DMWF1cWVZuGpMa4IdUGmrhhD6Gqj2mB
rgMKX45GSBUMAbOkUD11eKgjm4RPly0RBS2LCyL6OHfIuQKj9oI7FcQJyTfj1Lpsm8bz30GUHFLY
9y4NHRc/grHrU5MdRcrR7T3Nr3wrtAe7/UrOo4/SYvAday+0DZmTOZdtvegYjCiR88WuNkjVYNYK
cz83z/V4e/n7l7cbAHBhY2riHERQGEvckCEjgtfUK+MHaxzKvOxRyMLCvvZ+JNnju0I0EDBy202Z
WPpSzbhjthhGcoqPqRPN6OJnFKe1MBBvxn2WmDJldAW8q0FrdBB5jxXmDRKuPqjV0Lhbu/SG1WGK
75ibM7UC45xyydAcl5IGB2I5hlDChGq7TnDn23b8FQbniGWrzcuCY6prQmAVnNuRC21D7NZ41kd4
P6S+6CYrMIo/Ew+5CqV5C4DxUtil9EOtBVkAFtjeOcSrRfzpNwUdNkhQADCmDz2oCbtdLIIQ2cDt
UX1pJbKRACKCLG1J/7IKQWQVTQt/vgU3jxTWEqYeL2mn4cDKiweQE+vf/+zQJjKI/X21Pw0SbeRF
g0E5ujVCXP3zQeBoIgRuO+oDeZnCGQjS9BAoJ7lyL0cd0axzexGYe9Q+ZH48q1+t6V4qb4n6cBlC
ZAIXaZqaVoS2gGiy1qmSZp8Y8n8cJW7FF5bVD1GC8FLpp6gCsXHxkTdalHT/HcH4tqYOrwZRxCKY
ulNnL7mNcF7u9ikq5VV38RJPciOBUSJn5k+vWbvkcbxg4PQ7FjQTn4ladp4MnpU/CZvbKZ9XE/lz
69jlSZQ1MBEdO5mto7AcLGdHxZmuxa/sAqfgRQsqzZQ7C/xZLjrR5/pujP3LTrft12BiQ6eiob9T
9B7HsUpmdvLX5eci+mpFjV0hq38ZZNsIS6EUb5jvlanjOlQ6M8IExcpZk06xSCLnH2bkFYD9gFV8
kUoy9SELZ8mBbTL5LjxQO0BLEybkcNkWIRYXaUB+Uy9SByzzpjnMjxG4cNNDtG8f/uBexm4G7/ea
V7u4qGMpoakPzC4wzvl4jEV9PwQSQAzIjnDZTtSfs+0Mr3BcBJr6cQ6CCXBxrzpkCG0wUzqjiHfp
H9brKwwXhfC2LqllCRj6zJRFFDwmaa3dHX+/obdX2qfLU7ZlFnrBwEBgoYbxXZG6kWrhUrIdO8h3
unSfhjuJCA6lmxC6jEoHg4Cpm6+SnImWpVGjIySE3V6xQq8Lm11TiDgANm+vYIz4Pw7fpyNnJrjn
QIqOKxGj3C9ups8phLDRFWT3LqMdsL6mny+P3uZ0Qd0K76WGDBVXvo0GcglzNy8UZ4UT6H6/RODi
oe5yH0NSiwG6ordM5mW806/xOKdXZNNKUXQD92hPenxXhjdo5JL7w6L++x5Sugbi3F0pFnMsJwAN
7aGiXyX5kA9Plwdv2y9ex45z9VgppIVqgLC0ezkGFddDkAruWyII7oQtZ5Esg21QccFZaHc/9BEs
P8IAu3UvIQRNHqg9NtH/wwLVKsCC7JGWGQ0UV96pR3An7CyPeMpx8dI/ydFshb01GhfOB60alDYD
WoPL64KUW3LTfMY9CCXO1R2YGv49rQxdw7ERXhkXqL0ctMy4xoztbDln2l1p3l12hK0tcI3BObUs
1YkVMJMo1W+naLDNev56GYJ94t26IVAnQPkCKq/4e3GrgRyuISYO2VY+edYog6+TRAlYkoPoryXW
dcHy2Q5GK0D+mmIwFkAZnld9Gdz+FysBDBCIBqd2i8wuD39S2rwZHFaYnCOW7WyirYMgGJnf0vIe
zKN9cM7p3UfWLSukkAmKvd6x+NM+X+o4gGlh/iuZr8zpJq0E07XtEX9D8A+8lRyoBP0dikvGK1MF
SfJHtiQDJHroubA0wicu8iwgaRdkKmhxQ6dNMzvPB9sqBM8zm1asULgAB/FD8KmmQBmVr7p2L2T+
En2fi24dNfJJ75kV87OmX+kiiaNNf3r9/TqXrYoTJUEJeqqCqqDya+sqXXa0+7RMz/loCU7Bm4Ha
MKGfgIItWeWJnsmCM0q4JCjlWxa3IoWzBOrXPM/8y2Fg26JXGDaiq2jWxFHTDTNgdCNwxvxbaOKQ
Ve8j+aoVbQsii7jAudR9ZqEuCBVbbewu0jdJxRtMKGLi3oxrq3Fjf18ZpM5LmskDG7daAn3FLxOM
VelSupMh2Ek3M4sIkJrOGjaooXOZRTUPqdRobOieVabCjRZDcBfbceazvHP0U8TGsOncKzwugKpa
mtOEYvyK4IY099JwuOwKou9zwRIEgJFpspHTMlArzwdZWH67uVOvLOCcrcvSRpHY8oHK1UlzF9S5
hQfG8MUogS33vw4Y53BVUc7maMAgUzsRIn6T3T7rmkyYGJxJJqjR3/palquVKQVgs7MiO2m96qB6
iZs7FHSA+z9rwdz07ldEnhNwjNt8HEYgJuZjrd4F6KhB8EkExw8RCufZ6NnO08gsVTfLxx9LqJyL
IehRLBh+kZpBcJz6h2WEFmroSlNsPPy5upoTWmUo5Axn8NnrXnBoC9aVvjiVzZi2QlHafDMOobHm
/4DcJqQP7QQibgAGFnplbVM/9h/Jk5AVBOcYMnTHDD0BRNcdJQlSJ4U9y39dXq6bZlAFNZyarmrv
WuBmNa66VsEkWUm7Qy5zD263xVZqUfvt9gStgLiIOne5OfZlobo92B6mF2K+3h9ddBjjcVmUVNgM
QiswzhvKIZZwhWSu10++lHWPU2TsBQO3ueetMDgHmJsOxLQLMJI5zxVHGpM2cYZiqZ7kSFWyXTov
+aNMs/ZgZVJyCItRau0sKMzIppFFcrsA9VhqU4Sza5NU4V6HHDLEqUBbk0HuUh4HO03m4Ita1jo0
7vBEAy+bR1r6rToYd0HZqCe9pTU0BeNUb71GT4MvaJ1Ud4ocH6ZWzXNHjvQ63ZtFL/c2tqCwsLWs
m6LdoKE5wqrn4jPB3fuwDNmIC1aVLsQONX04EIhWdVg+VRI7c9o1mq20dKE+2DrCQ0RDKFKMXURS
B3QTIMaVs5g8NTBzglFZ17t92letXeI0kNlm13b32kAa3a7LWXYUkpNj3qmzYOPZvhpQIlMwTyId
8RJnV3t2rJCgWWZ4WHaaTTfeZz69xb3nGH4y76J95hWPmfMBdlD0I75icnuR1A7R2OlwgrpGlRBS
CA74hRO7LEQFUNse/QrE7UKLJneLbgGoy3CPm8/BJIigIgBufao4HEopi9ZFk+9jTfID5QOMupSg
1dECBYVpvutMzfq2tToJt485ynftcoS4tN9NXwXrcutGugLhlqUqTWkZNBJKnCBOK9+P1VciCTxt
c6hWEFxcBosqSldbQFjke2h19ii6uG8Hy1cElbshZEsC5b8eCIwah3Epp6gnzcGlnHjiEk+BOTx3
oIny4nbOASYbV8F0bX1A4mo97Sp34lQaqcklFdNuKF/n5Iokn0tRGaTIBO7QiStBHjWE3WuDGy24
TVLvslNtHmVW88HwV6FlkmQ9SGV839J+jtIhzLwAhJSyKHO3fRRc4XCrnIAvPkgt4Eh7Vp3EtG+D
k3zTuoxWMdstH7mur+C4NQ+xJDyVd8ys3vIntKKnRXK7EFFbj2h2uN1YbdpGrxI4WBLJjqbLdtm6
l+dHuGC4VT9XZqnIBSyZj/G96oXHYj85igNafSf2RbF48zlmFcj4zHs+N2ZAJ6BFB8Vnb3HhKT+o
vxen6H64edt5nSM++25QrVg65nrxk3VTX2v7bk88PG327nxC8clOVPu6eSBc4XGndmgQ0TbOMFlK
fbCas5m1Nu70l6drC8NAz5AM9i+8afIRp0Cfl1U02KlNtfOiEdwOSrpT0JdyGWbTK9Y4XOSBStEY
kAw4dds8KBR8Enl6sCryzcq7x3yBCtCiXCslPY56c2ghTpSA2OLybxCZyqZ3FTnUEvUtS4SfYCx4
o/kUyYesfrwMsRWc1lZywQncFro+4tznRuG9Unt9i5Qb8cv522UYkSXs7ytLdL01hy7EAUFP3Rzq
bctzBQ6L/4bBBaSxTCc5ymFKQuo7ua9uZCv82cqq4KyzdXQ3FMZyJ0MAXucbXJMGhVDNjCahtJzt
YtzNJXXUDuftBtrv1q8P2LQC42yK0hw1tWAQcBVFvTXDCnqz8gDBpET04r05QSsgLsxCFtFs50JG
P81820Rfo/TY9yLhn01fW2FwcVYOJT2ecoxc8WV2mI5uVnsatHIgzCrtcp98hTBYg948UYWVyDbu
yNXQUEpIBtzZgjqXEl3J6V+TKVL7FqDwsdYaWkWbVIxgpfyS2j2qIGwwBl52h+2g9DqEGhdg6aLE
CrqPUV2BQsIWwnuSYz5i+0Ard7v/yDP0ytM1LgKmgd5qpQTnM9KHTs2g1IZMiODEvXlqWYNwMa6L
tWQBtxweLp6Kg+WXj2PnqgedkR46iReYOCAL4sRmg8Yakot5ixIEagkVF/dLh9d881voWY7ao0SS
+sUOithXIhZCgeNrXPRbgtEKDQMOSMaf5XCfLPfVEKO0TJQPFrkgFy3qqiiqLsRYjsnTIB/75T4x
BM8n2xAoS6DgOiQgH3wbyOtBK2hUY+yyZLBLkNEHuq1FAn6bzTOSobyicDOUSzqEoXqgMIphRiY6
7bWztUMVsP+RWndIw+EVU4ZajsK3petdnjWyPiOct9/m8hP5KVixbED4R87197lFVFjLUESspzR4
nNEX2e+Mwqmuljvl+LvlKRWppm4P3soibor6UqU5LWGRvkOxsR/5EFYsnhSHSatVhfMf7eOmqp+X
rmgGoEWn+okpe1NXuU7RTOaxntbeHgQBg33v0nhya8mapFCZIeuH2t/cNpPFXUA9IrCJzcklDG4d
JW1e9QNr0x2dnjGdu9GNfpgcUJSCw1hErLkdAVWD8Vvj6IC6trdLirQLNZHhZgWIIB1xlavABXWo
dGZPOJYr3182bnv8/kbjt6m6DdVR6xEjiJyecvMhCca7jyBYoAm18FiMCrq39jSmRIk048V7kM7m
+GwNgu9vhiCQd/7/+9wxguIUZELEB60JU/dd+dTq1JMm4ZvAZsxeoXCzkkt5VIQDrHB7h9z8JrYs
d9kVehUhcnur2pEnIvzY9gQNJA8IfdBh4AuXIIOdDm2PgojB/03dCX2WzzFoAV9u8I5oKW2fJlZ4
nJ/LTdiNMzVwurz5XdcmOd2R7H43MgkvvpuraoXG+UUXWKkCjjckDEwUPebgRkCvwHcqvbxVWu4H
9OsoKtv+HkzOTYrFkAIKqlcQXh5q4yR/5Jlg/X3OQcwFFWYlaE5cJblB9xeJBfmVzYWqGQbjTIG0
HF/BpEIaFUIpGr7f7kvJz1Xv8jLdbGvGg9ffAOwHrO5kIeR5zCXFOooOjMef7IuHRbYlT7dZXWP+
YHyLkDAUXd//wclfYbkALqW42qcWwt3ovDg52iHVr98n+Hh2FIe7zWCxMpJz8YkmXWfIGMWqOdBp
N9EHogsm6h+W0atFvGN3uKCBPhtb/PMMrkT2/mp80kE0knmRJ3rBfknfvtucWFmjhtD6vpuorbQ2
6idYlP5K6xdqE5yar6EZ7EoorJR1r3nSUOVmuWDSQzurqCl9+3ixwucONGaiqHmPcnocL4YXXS7d
nhzzKKN0WRgQN9fACos7yowJ6P1RK8R8ZXCzAcyljK5A/k6OpRvesKawj1AWGCtEblHo0pA0S4hF
Ac35RtvHwTn9yLPPGoJbAJU0kKKLAKEn+9i8Dq3UXhJBkmJ7ca/s4Pw+TKNJxoWUbSXIMjr02J4D
4hgHjOFTYIdOgJWOaocPqcSgEEXD/kVBo41q/7dRZQblWR4a6KYLHtmekkKjVLtuvPqPius2V7cB
pl7wr4JrjK9+SKdJzhmNKbrev9bUq5WfpqhQent1o7RGQaGNjisPt7pJkqPMfMEBV9qrR6YZSN3h
mB9Y35G4xXjboFcwbtOyWiKHcQ+wMf1sDn5Kv7UiMVz2iXfxY2UPt2+VuZkUegMIGqT7TnuSk50V
70uIlqKS3jZUQXQUWMS3twUlSaM2BNzQJ17ZjG6o3TepwN1FIFxaJJm6qJlDluEBrQQtextFhvYQ
id4gN8PR69DxauJk6LUsZkNXJvusdSv10+UtmbnSu6kBoyuFUq2KxcmFuwHnZjOacGTpgmNKn8rl
BpzN1bjYHd6/L0Ntb8MrLC7QhRAoDTsFWA1YCSJcsQOXXOt2YTNWgtAVvRZtL6MVHpvC1WmDzGMp
DQPwpD3dsYbiMHF/a1XNe1Mch7Y8AlXsGpMzg+Y3z3yUVdk049ENFTbyLqRebx6UYf+BIVxh8KEO
Gh7jmAUSSj3vrBoEn2Cc8y2nyHfJEznKLrTMXAHilgOuETk/b7SlJl0Lqzo3ypkk4E7/Ucd27WpH
1pddXom007aCxRqQ2+yVeVSSqYeJBd1NSNnSG/BihZBSC4anongUmMd+Pu//azTO/9WZpn0sAS2c
FmhBP1jagSh3+XSdWruxP+iB22rPRSYIHpuuuYblloKsStFYEIzqeDTufrf3gLH1L4iA/QF1hcAx
eU6kUe4SOe5DzY2WxqbWLyn/aQY/BQO5ddVaW8Tt/lnOmsBrDCRLKcjnGhyjqYPorvu5b4S2qNdU
5JbcFhlHqj5UJWxCr6nUnOQPiJpBdO7vxWxyu2I6qjqJLZgzzdEJA3imgahRaXNaNKbfjQsjaOM5
E3Be6tCNRVHKVt8pDV4/6uMsaf7ledkcJypDJxQUsCir5rZeZZg1ZaQFxkk6Dd21NbmXv79pxOv3
+b5Sw6hao4vxfVPzJOIVyzkWTcXWFsX6aVAAim0Kx6G3YbwKeihi9YBY8pt5ciNt36uoTGscWVRc
uDVYVFHQHAaqc13nu0O0rqzMSUuBVJ/zbqeK2pDYYPPBhipQMtZR8flesj1GJXM1kEhDCyZLW6a7
0Zd2YOHzLs/JZmUZCHhxSoXW0nvl5KwdmoWCZsvVz8XB9NvH7kr/AZ5k3M9Uu36IccNeflzG3By6
FST7+2qvjat51hM915CkRymwMV3h7eHwAQiI3eNIjIO3xZ+KzaqbpZ4ueIXvd2r0NEZfL39/83yC
yh8LJyFcJgnPcd/mhbnII2EhTHYWt0CaIHcC//e1WjpIgqW55dfwBVMBVSJK8vhX3VYtI7zQDHig
Jm3tVpKxsyz9aC4gF1KVM5he3cv2bU7RCo+L0IqUGESfJ9Shq+aXiVS3YS7ipN+KBmuTuKXaEpDr
6wGIn2fDrqVDtdhtLvAC9ivfraGVFVxgxh2wIy1E6N0aUq46GEYoXtLoQTOfLo/Wtim4fxkykmHv
RAxDncZlBn0t18hvJVxUtFtzETxkbE/IKwS3ZtpQoTqIBrABoE9rvu4awfc3w435+n1m4mpN0qVi
4jgqCkwPMTqIwx17ta12Qm6Bra0fOhp/DxXnWOE0EnRgA8fa9x6rAjNug9Oym0GqL+9DkVDE5lvq
Go5zsroujWYaAJf+km5MP3PDu+Jz4JO79FZD9iv0428fcAU81imU9fa+kxrUkkINQwsLR89mG6oh
ti4vviFKjm56wysK/0rS5m1bgjsVjr0Efmcox7pQBA6xuXZWENxZXoeQlUoGRNAqfpZBBltcRdpB
kwUrdPNwS3HWoCwhA3p7zu9qqynimlqoioG4M7sxSE7rp0hfMLIyYY6fndDfBYQVGud90qQMCl64
GNrix/v4KDm1Bp6W37xR0VlUorA5Tys8zv16S6rUBWVnrj66cXzbiBiWhcPHRbiqonKfTgAIf+VP
xhGvFpCOjpGOP7Cai0GzL3v3plOs7GFRZBUlElVFJXoLOFX/QhenS74syjH7r1bxN9c6piVNEGoZ
8Se7t7IKiKFxGNOWus+cD8i0wv/+9kGerDfvl0GCWjVGrLjKp2OWuZdHTTRLJguKq2FbVOzciQGA
1gt2w4FJTY2QEILMBpMcmBIR3rab6xqkXAz4M/8204ZDaiYzLiTykR51h1yVDlMJzg/pV9z6Dx9J
SuMM/DccWwUr85JSTcsSQd2Nmr2letK8r0Xn+s3taQXBhYmoKShJLFzh9B247PfsNMyGTpTR316v
poniDnT4vqN978CpnMYSrllx14Cf0jhqTe5fdobNswIOpP+H4HzBVFtlWFL4gj6f2wXtVV9ENR0b
CBaankzDxKQYmsyN1VJMY9AzDQg1Af1jYOygrWcHRvABL3uDwwXTGU/gY4NeHOSX2CItH9Eyc+48
BdTQbGcVVSlt3VTe4HHBdCJRJqsD8BLLZvIWYEJK8R6o3Rf71u1P+Q/2xiOqv9mIeJC+RvkDhHVV
DUW9b327Xsy8WrRadUkROiaFyhQaoYLb1vhAeegbIM4v0jyvFzoBKIG+QT65hjzamrK/7Hxb56E3
KCxyrJaqRsY4TUug6M+zg7rgXenEO+U6eSqQfGl2gScJslebzrgaPy42dJNB5KBj4xecM0kHF/qO
RE+XrRJhcA5ftmNSQj6S9bR7VfJpom4kSqZuBAbw6+BNU8N1wgB74dtxiyCqohlTjxP+dENjJ7D+
umzCtnOvALhxqsdqkLUeAGihMx+CO1bWo3w28do9jBCO/jMauc2BW4FyAzcstIRGIUCx8cX9pyK0
00gQ7kQDxwUJ8G2B0QBqs2BI2weal9NPlwdO9H0uKJRDj0RihItxo4Y2ynk60aOKaIy4E5YRqHpX
KDAgyG8HqGJN16R2LtuwkUxA/hCaS6xg0ZBN/jWgTQpS0y7Gm3lOlqeknVLLXiYrfqwkDYklA+nf
ay3Kkl8Z6OZG22yjebGzocihohuTST70aiL5gz70g+DAt/3T2POlgs5DHbpJbx0/iVGApZMc7Fyq
08Q2oweFOutpugtV1GH8CSPJ+xlFVkCWsdJQwwmKJO6MOQZ6ECpRhAfAsLHNDKRZhcgoFkvfXgPe
QPA94kZZlkGihij1eUD9pgf2HbSgJdd/9mb6Ikp5CY0fwlnL1JAArXPTayVzyifNt/zYk7zhmKp2
9quw24PxOfJE3MzvXZeZqYMZA8KV8rskWNqCpGsYEjw7GvY03U/PtBW8nm7sJyyFY+i4M6lMf5iL
IGHJGBYj2JbPtnxcYpvReQ/78EDutMZmR4E/oOnfnL4VKBdTxpFMipy/DOjgogDJDm5NrwVhbY4C
XElQUbxRUPLWRC7CFBH6nose/jh8wa78wlaefDZ3SB/cfeABDUlrrDNZR2pZJnz58jBNfRJEI6Or
lW7AmPHSHTk5ybW1U9F7EIrLZbZW2xqR/X11IJgDKaV5jVpSfRccFWqzq1Zm16CVdRI0fWW7+kqU
ImERk18Pa0jOZzJJa4zIACQpQ0eZD0pWOLr+I+tvlvikiLorRAZyzqLKbRQ1JtAi8z5Vn1QiYG3a
+D5yF4qmGUzM1+ATGJIVLWOVqoubTo+tddNVgg2U/T5utN58n/v9YZhADqVRFleFFkUK6bhQsRWj
stGpIgqLG/HiDRTn6WONnLLGTKHnqHGHU7+rz9Sdb3s/eVL94tgfKpwQBXvfxmJ+A8rtryCmq2ps
rwBFFzvoQZb9AvqAff1FORq+vBfyT28YackGLtt4S2Ohi4vGBCJK2WKBMUh/rk64H9ntOfK7/WQ6
rQvCegik4SDxgVJWJBgg2I3SI01R36UF6yHo9IgAtcUr59Hyh2/tiEQX0zEpJpQ6KYLAvOGVazw+
QTgnwzgskby4TfPFmCo7NAVuv5HTYG+e2KEtcBKYhI/8TTdGcd4gLI5HuoPy2y51alc5MopYceJu
Y9LegHGLwFikoYPYIKpBktOkeqX6i/x74q03M8S3Lplt3s9tjxlKwtxXVXUv1hPe2i0xKxqVZdzK
oa3JLbA0U7SqlaYFVW/9LyQ7nU/0BzqTPTDHoByDHERutzFsb/C4tZX2ej9SiBmwrrm2+d6Fhp2I
GlFFGNxxbQ7qnEbjuLiSAU05ct1PYJJqBaFpIwiuDCE8B36lBn3QxABB6YBLmjMOibthuCHWvSAa
vc+cMS/4/wwR/lVXT8DNhCTDgmZ4RCNkHo/yLRQm2u/QfvZy33JFFSyXhw8ve2/33w5vrxXKExZk
8g9T5YbVp17bC4zaCLFvjOIur9KgjmDXmJeXMlXdKVzQqUJH6XfDUi248G9HntcRZH9fHSh6oynk
aoSPT8g6Gei0qfXDZXtEzsCGdIUQLVES9RTO0FufVflLaR6IedVS/zLKxo38rStwMUdPx04rmCGN
W4PE+YDDmNfsw1Nf2Z1HbfY6FnjKDwGqaPi4ENGHy6xVKfxhdBbNmRub9WRBptHRTKfz6gFaXvJe
+9Bu8TpnXJyg1ZjhGR4jGulgox1Rtj0nghUs8nMuTEiQTWppBh+UZsPRCTj7MtsgT5dHTzB4/L2O
DEqvTSbzPTRw4DFRH2KBGWz4udPYeim9XBZWvjcTeQEFKEYqHgKwyNy17c2c/4qa3km01vtv1nCh
AaRLmt6YcIW8PVXgOLIeLn9fMCV8TisBd1TaSLAljQ9Vtw+rM6Huf4NgE7YaLpmCOhHasFiq43OM
m7z51yTKzwg2VfKyjlcYemYO6TzDs6Ce9l3pHaj1uLXDLtcldLNwA5XETSKCiPpS3r7CROZ7zvIe
jhZBmhg6Y8dlZ95NHuu6ypx/n4J+E4he8gsrMCIVhjGyeWqLq2k6NXg7CC1/NirBZG0d6d44NxcG
ktZqC3MAUO0xZp52h+r/U++2B3UfnefdZddgC/7SSuICgiWVvdHWbNrkxg6L82Iegvb7UByIejNb
oG/8eRlPZB3POzRGbZZXMeZsRvt7JtV3EdHOam+6YYSHuVbvbYOGX1Vt+LVkppP23Y4YIraY7SVn
qpBXNyl999otWzFuowt+AxjvaH4if1WxiMVg2zVfIbhtK52LadErQDA5N8PR9uHRQhbZ3BVe+iDs
Ptg+L72icduVHi9hPlCgZcgNfvmtXWicwJCKDgQPZVCnQHQUFA0h56R5FY6kSoFoLtca7k5W6Uz/
ntaCrbhXqzjflCjaxpcBGGl0DoOf1vA4lo1gJ9neq/7G4N+4x4VIix7D/wv1KSLHOhatZsHU8K/a
NEvUgbKpScDyjdNL6UhOTNCDlV0zHovQF7GT/cOJ6dUkbsOKRi0fTGZS55o2YqNT7ppv4dlEZRfS
SVDsdOtvUu8J1rXITvb3VXjEstb0dmQDeYLeHZK5qZNdkfPss5Jz8P89/Ec8bk+jXd6G8QC8+Cm9
Vj1lnzvKdfBAbdlNvFFIziDwd74gW+2KtitbTGMjnTOsMtDfqG0ocEbh1HFRYyhKqofM43vTUXfR
bXnP8vz6ofWHyEn+mjx9XzjCchyWa3m/B7w6DBc9tDlf4ogdsemZFYMp+/jchfbog9pqJ+bVEDkK
FznMsZ0HGcyVSK42oCKmt81+uY+eykMGadcJ0q4CRxFEYpOLInXX1rnCIlXtjey2jyr35Fvxq3eR
17oKhNk7ARzfyVSGXatOAXMUl0LKIvbMe7Z7sySa5YqkuzejF8qeQUgBqo13eX+NEYaMLc6mlfaz
K35EIiYZ5m/vPGP1fc4fwQdZLgjBaPudIT5lUieNk9spMM/yTAUJfpEpnBOqKhgba2ZK1NV2uBwb
XdTMJELgHI9Inan07I6flz+S8gkEo5c9bTNErAaLc7S5oEgR6z1OFRTk2tNjHEOBsxSc17bPT68o
/OVqlBYtBicoFusj3gp2lZ+fDRdFjqqfQYRK9OwicAD+olWoUd33Kc6i+fRcadjlOzvI/ejf011i
p18ZxRbVavPQmg4qNwuGLq5+KvJuyg6Xp2br/fR/pF3Xcty6sv0iVjGA6ZVpgjTKlsMLy1u2mTMY
v/4uyOdaFIZncOT9YO/a5Sr2NNBoNDqs9U4AdztZFgUYRIpVk++p9ko8j2yzAywuMDosrw+Gvyki
vRPJXVCKMnbKYjFzwwTPCXS3eDmAkVVyixxlzvI73kS7fi/QU2Dj/CtMK+y0oWwh40MPSBx6lxzL
f8BLB4bR/nbe91e9e1miwOj5J5gcDRSwldASSL9Oidx9abm9CKxUZIWcb6grw1qWAUKktnGmSAbn
/R7wvrtMEYXtm5fTyhA5H1HmhtFHFSTF18Bt+51tygB3QUHg/rdl9ndWwjkNyQBQehFjw9Ii0LSd
NAlAkvj9wRgRkBbRDI+mBlb04JZu0qpqqqamDobwqJYPsXJKI5HR8VceL4NbtLa3ijKq6jowe3na
FVWlBh0qWO6s00Ora2pgG3bvAGFoCiuX5SFcafgq1WQS7J5IV24t5XLsO5q2dVCmRDoMiz77MRrq
g7GTfly2ev6Y/dYYwJgKmqVBSsN+ycpf9WOdqETO60BWy72lSKda0QQH68zR8zK4u3dcCtrkZVEH
nT/7LJDITsYTvJXLWvSpaLKNP2K8NM5OqjLRmnyBtHk+tF/j8Vv0Ilf+5VUTyeDsRKYgC04XrBp6
Lq3GAUKmOyy3AzrsLsthv3UdtfC6cHbQzPZMpJitXDc/hUP80nWKk0QNkP0WtxDO622b3R9j4Ofp
JJuGmIODWg2KpvrRbIN42l3WSLByPDWjlcxTblJoFNUEnAN9EzllSf1aVW41vRQIE1keT85IZ02i
1pTBFo6oJfkl6rLy4+SysdB8JwLgEa0edzOPYS7FCsXqgTvPJcgZYnB+GgRl0vPzamooGGHcBYNi
bCDk/Xmldg8f2w150NNrrX0IRblB0fe5+CWKiTHnA75vS0eZPFSNaEvY0Xhv0lDANFlJzAIHFl+y
jKeupJYOxhbdGTzzC1CtdnRfgMQj9l4w2q256PL5iSFBX7Q9G8bwXjJ3aMtCnjUQCORBel29Irex
IWF0nf1O6QqjpvO75L047uzaA+3VaISi1JOBRxK7y5Vyw5IIWZAEoj7zs6Q1FnK1rApf0DRj2Z5i
DdIYylB9xyg2iZMdBl9zZadGckY4eMUHGLxEzhLlsKm0qcZyRt9rjHgxJmwUSF4UbODfzJHz4jjD
nKMyKfIB4nJQXoJIry1+xJGAOVpgIqDmen+60skIaSZjFYdABtRQ5pumk2FMxDwiwv1HRPNx7jCw
ZxbmuoBqZAEOj1vBZimQP9bBLyVR+bmILceovtNOBL+zeaJtNKdgLAj/4fsqkMrSalJAp6a+yuix
/mhT4OvGrL7P3e7KnAwyNcMskMydhIKz/axJz5cvje19Wclg9+QqSilQbyZmHbGz9BsoLtuVV2PA
OsxtMXTHpmWvpHGOYpGnIh1iZgUvs0tfp2skt8cQGQrcXuz/nadYyeM8RadjGIV00G50kXAEiWzs
EfRIvbYfeqLZJNFa8s/utAH7Rs3sIXo2dmwSnL0fm+o/bvDD8GecefDv7iRTZqVtoBwjoGLcz6Xi
51fwg27FEklPlTAJuOV40V6MYRUb/VEGT+NWKLZpSZ2VvRqLAaSXluIQ915xVwTjPvl82Ta3DjFB
1xKm9k10LfH9zP2kghZ8hvlboT81uwUlfBFLmEgE5/pK1uZNB4iYC68EEraMIfdeVAY5D8yADKBY
eMCgTmFhxuv9EZPiBTEH869x9yXBRawqgZp8C21BEnPLG63FsH9fnWQl1nQ1NFPEF2O6jyv5FEWi
0a6zFAkzubUMtp4rGehQCk1qQIZyKx/t//Dhxr/ASsdGvEJXFFls7s9q6TgPOJSGaWQtlk6yMZKC
TNkNcsKXrWwralqrxDlAaymjpQNHZGBUP/PpjpJdn35KRi9cHk1RiLmpDqIz4AjJAAfhoUGMsBnm
OkrQnIS+YSn/VMzq3rZF5SqRFM7JZsU8p7ERQ0p37KMflrXv1P3lRdsMipBN/qMJ51gtY0QAPUCT
IWAPzzQwI8c40OMctChYgTW0dkQ4Ea/uk49vAXyhIhtggrWdz1vN6ZSi8iHB39HUBxKjO04YBRgP
4fI1zB5r6WFZQAcggqnetI+VVM4E81opzcKCVBBInKbEdIwRTlbq7sZYdWsz2yvWIsIV3zzKbMba
BrgLvB/nMYx+kjAtCJlSSNywlI/VqASXd1AkgvMWWWdmoFlC/2TZ3jfJdVSLLGTzrrCJbgADB0Nl
/GzIZDcGGauyCGjAULp+U6GETuswojXRzbTlYtEByJJXhNjAYXnvl5Ihz6ZYLopAAeuVUfqhlIIZ
7NjX/uVV2zpagOA0iYK+ZEL46Z9MYlFnR/KgzWSnxbiPOTuTqAaxqcybEL7cDPgOLcOFiLBy7OTy
ygLNyyFN6JI5qpnT1lfQ7zY5lxV7DRb4w7XSjC9BVxilbZVRg9A2f0hC5XYxjwbL1Q6yE+ehUxLt
mIZ27uaytC/kWOCFt8yRhdFAT2fgiPzzABDZkdaVTR50OdpSrz4MgcsurvX3OXOfYz2t0EKVB1Wm
AfxpaIC819ame3kVRVpwZhjWYZ22dp0H5dQWbpknADRNE0uwV5tGSFQYIN4cAG7lHjeLSaXeAP9s
YA3qQySNV3lWeEUuHHXb8nw6AUEw2Ekw5MKjiQ95IlUNchav+YSSICHrIJcA3BzDGa/N0yt69Y8q
yDwd4yeCldzW8Y9svilemcp+6eMpDxLlKwUFunJM48PlzTorpL/axJt+fBs5KCfDCKlfeFnzsAQ0
+1Q8ZEfJH4MmeUi/59khAoOIuEF+00hWYrmYMwxRpy3nJQ9CWSvcsWx7Z5EHQZr7Nag8O8+4PDQD
pPUY3OXCmoTKZi51MlIyAG6yw2yXGCU6IU9KbN6VWubk9nfJeAkzT8X7G5PFAyA1UejGvN1xqUCr
OP0wJ7CODE7UoGqonhb7eSBfL+/A9ia//UZmgKtoMqOJFGUtfmOdSPdz1CWOLFN/aQwR/fSmR10t
Bhet6ENtIeGrIDRW4D73XeQ36bU6NIKDub2zf/Th33/ZlKCJp1LzIEuPTe4X6afL6yX6Pnfwzbod
knnEerXq5Gh16mgiLKnNHcGciIkISyXWWQeL1i1maSNHORj9TtPTq4aWD3nRCTaerfeZca7EsP1a
bbzVmWkaL/Bgstb1e0uvC6dTb+LkdsIcadTgDsqUu2EMRdX3Myzj1yO/EsydCg29oJMp48iPbrgc
0u4wgfgLZRMA8boS8h6tVz3RG1V1CEhwLm/e9tICmoBxKzNi0Pc6K4sMAIapzAPNGB6W2nKo3XzB
TS+wQZEY3rssmiQvES7S3rwysy9tdVVLomVkq3S+fW+qcOGpGcXyODMZSf0iaahUhzctnoBdta8t
YWAiUogdipWtgOCg0MlUsdwy63g3HOJ3mZMG7b71Jz2YE7TZY/jxJErXn80C/7aVNy3ZD1sJ1rs2
qcwEWpL77vlk/UJb3m6XuIXq1D6Sv/589TewzbxU7mioajm0owkzCdFMIQdF/KDUgrEP0fZxhyAF
NLVkNUiO2kmpfMJfo6NX1egUUWd5NI7AWJjrs8D8N30XuEIsQGwDSpcHrARMHkmXFKtJM/3Qm5KP
cXVBjnnTUt5E8DU2s7bnnFDEeKq03MyFclWnMTj9YllQKNqOlZH+UhCCmRaKA+8to6N1ZyYqFhAT
bsgqKpjE1R+KQwpyTFEtYFunN1HcFdmENS2jEebQtsds2imlT5cvlx3TZlJHX6nD344N6ElQBIBn
uu1/sbRl6GWufSqfZ4+CtlKUlN1UyZQBdgQnCM24cxWS1m47wlSyDuB4to2rsgouq7RpbCsR3CFa
7LAKSY04fCiKvU2UQE4GQSuaSAvOBuo0i8H1DrfU2TdjekpI7OSLoC+Dbe6Zn12pwW2+ZOoTwX2c
B2h6u6l7HaiLuRtl9qmh6belMLxwNveXV24zsQPajD+7wxlDGA418CWgV/YrfdKDGmnlZKed4mew
aT+xIXMR0ee2+b1J5Jv9l1ky9BDrgju5Uo/tQdsDKOg0vigtuq7kJ3kvKqso2+uq6Xhr2rp+VouK
sjnRZfaAQo9u3XoZ2iUwso/eYA9vKkQCJrZUdZInGbna11H+v3rd4EH6/z+Au9N6zBHiBFA8tjVt
uLX18YdRx42rZ/Io8PXbZvomiTts1ay16mDDJ1qJ6oT5lVoNbpz7l42GHadzO30Twh23mU46cs5d
HkyqcTe05cmSo8dhsW9Dafqbd+Fq5bhj16odOsmQoghyjfpZQe+roUgdK6kFYdT249A0ZeBBAy2A
6Fy4Bs9lKz2LhMmuazMnwh/W6TXtB7fo3c76VEm5MwHXOwlEhZ1t83wTzYVwQ2tZMZ0h2igkFNGX
ucNLbEwNL7Lmn1Whoe96LlT0eo/F30Vbr3VTHbgPlsId/1LL05wSrC/mKNVjtCcT8HJfMf2OVu/Q
xcXE8E/pIDySmx77TS7vBKxuGubQQngwHvtfKqDw4AVc8FW1jn0/ewxgUrTKmydjJZHb4G4cO5Oy
jJNMpcmr9MaRGrP0VG0SYdhsSwLHDsCo4Od4gOOpCVHDBcwbe9Y4xXDdUtMp6sPlM7glxJBhpxhY
wsw6320WTUDJMTKkjAt1Jy3fm9rLO0F8temp1zK4c94mA+YpS8iA37RmTAH0wLrugzp3ysVlwYLk
iYIFZm+8a0EGWQNOOKZ8QGTxPtRC3k6JpsZCjqa1yaEcO4wQgeg1ZTTeWam5jS19X4gCwUvWCtza
1pIidWIg1Y5QDxAU72XbISllK0KYV6rXYYy7gODPKBpT3bJ8ywCkpQovQ0z+XSi3eNLPkpQh26s5
ST44bSQaGRGJ4ByKIg92R20Uipt2duxOcyrr/uPWt1aCexFOLU1nLYEEeUkPlhGd6g6ZpUE0Tr4Z
nazNgdNENjOdJpmNEL92qdcDopONer/s5shXA4ZlKLK/zZr+WiKnmZGhxVKLIHE8ktyrDwB5BzMH
DfEEBIimL4LA2bx31vK40CAP88RokbsLkl+Z6ZWvo+zJro2c6WjrDmsBSkGlJgpItiyEjYeoYC5V
dMK/zux8XIaYINVbW3sSf2omQbT8XzbujwD+bQbyLTUqkX0JdMTJlTN50VV7G3o2QIXc8HHySyA8
iy4VgVJ8QyTJmqY3JsgMl9vZ/ERFzFhb9zR7wqBqwTC1eC5eC1PFFjIhOFah/SOxVeriAnCMWb1T
w+mGZigMRY2ImGFTKRVuHnuFjiMedkoGXwWYAiG0WL4V6TdJaIDMoM887iuDqIKsMXCS3nu9uMgK
I2p1PGz8wcNYJVpmsp2JaQQcsJ19+Cj3Ict34M0OwtJXcXyiXwXuSWRKBt7S7b1dXOnZXzhx+G6C
RXkN5Tgn3hC1r8MZOVMrfczVT7Z9o4jourfC37UIZierRFGbDrSkTMQULq6hflVlBlUNziXvspPd
PkQrXbitqcgwzKAdQCOJtRuC8qAEktNhchPDB901Y1qsdyL/t3UHvumGzOV73cw4R/eKBpF94s4o
DL4YqiCqYBvA2xsqfrhk0emDPnnuhjfKuNAyBfffqNw30exQZOdJ5ZlK56hCHFz2sXNhrH+JMPwv
jVtBZcAzSF3MLMiiZh9L0g2NzECdqocBgJqNpfmpbN703Xg1V1qQaqJ+/S1LMV/bp17FE241B6NN
c7tG/5S1RF6uIMu+I4DwoK0AJGRr19ZyuDUlY01aktlZAJf/U5mICkiSMCjmUfhM2nJHa0nchUyX
blR0AwuaHvCABrIwjJE4qOS0/uzpbnsKfSG4MPvm2SYiwlUwswIgQz79Nth1KFHbyIIWLYvNTeFn
n4iXXds7sq8//U0HEjqq/wjjDneT1lMWmXqGM7fv+xNB9lk0ubS5WysRnFGWxlIpZgwRmWTdxaOM
57N6M0up8HG35dpXuvDml+eFotYNBFWxy5DNTOpgcNizc6CpkevYL13gqV32WQLd+B4+1Vb0BjVm
WDyGYKj0lVZW0BWC6EIkhDPCCRNflbJArzI8xTXm9UqPNI+XFdl0vuvF4wLBoW+7VO6YJqclkF7G
B+1zCKyfzgM6zvxUHsWx4KZnfLMLws7e6l6xBkLzMoNELbOcSvpF4u91ETsYHFUrkW1sxTLoarEB
l6yAuIpvZW60fJ7sFo2Q6HR3kjpxRpjf0j7WFjrhNMVVh+fL67m5Z+BLYmi66CnkW5xq9JJY6Uyy
oKvu0v6uXW5rERD0lghwPqlI8KHz0rbZv6/WTy/LCLQ16OzTYlP1pCX5JC3SJy0XIt5vFgTWkriH
Mc0aWVdIgmQRBWlkumuluwVPUvvGVFwQThX9Fa1PmqiFa/OtsBbLxTZ6RCU1VWPENqfkwbpnaPuS
i0Lmfe7Uz79pOURZky1/v34Tc6cgJFG+9KxWkBhX6rwbJUE0IPo+Z/O2nEpqMeZ44PXfCv3n8FEq
bBZurn8/ZxMlxguRXcSbvjUUyWlM6dou60+XTfu/mMNb4oAzh5jaethmEDK6sqsFnQsmm72M+ZTk
VlQf2l6vt+wBt166lQ+yPMEE0lbzNIIkTKntLquz5YbWb3tuyUDTFuUJhYgoQh4urgF1fy+ld0DI
dOZKUPEQqcOtHLiOK1mbkUdQjAiVJytUHUOLJv+yRiIp3LmpNLSV9yWkgJDFyYivLE//TgAXNJhh
aC72iJi2kh5p/pg0AgXYkvMR0HpLuIgBIITYjwZbMkyfI+3KaGon0QXbLpDBP8zaUk2sRGdboQDn
Axno8ocSuZfXafNSXSnCp/dIbJqzoWOhhiC9i/LDfMMgXmtfO6KuX98suZ8eRS9cwe5rXLSgZLlZ
Vi0WbylvSbRv+7+IRtY6cS7SkvpKKyt2JHXDHaXKs8bZbVJRdnJTDRMFLAB6o+uVz06OFOEI5ldh
xOZVFflmvBfsDTOiMyOzkGdg05CoBHB6RGqPfDhzxUUONDhvBNfT4qDqAHSCAb2NDjKhceeEFe6a
6om1ypWu6LbZzL6B4fLPb2CLsLrCF30Z57Fj18Fu8MAY8UraHj/8biL+KDfO693AxjTA5WgRjHS9
F9bhDte7AcZoar/04aaPH0rz8+VF3dy0NxH8odIlqRgNGSKU7KHuH+xI4D83e+Qt2AOmNAyQCfFt
f3rTKmTOYHxgQhgeBz2J/TYKqTPJ1oB2sRyveLv93uEZ4JQWmFYRK09ZcFnJTc+x+g2c95OlXLO7
DJ6DjP4wXo8oRWiC9sbNdVyJ4LYq1dAB3ZoQYeAhnWq6W5mCldwKiFcLyffy2Ykhq6kCCW1toWKq
O1L1lJcAyAJAxnIlp0+X12xLIRtJMBm5X/zN00DZU0K7zIJhzOQ+bV4y9dO/+z6TvzpIcUEkJSL4
fl4Gho12BUHcxi5m3lmsfz+zidX3zVKvkFfG97Xlrhl+RI2rpeq+oqXgxtiyLWCCW4xwAqxJfAM+
eogyDNcgtOqSZXjOTVNyzInYlZNrqciON+tdK2F8I34OUvMBbDLIt4GCrrxTrtgcboFMG0ap/waq
kjkgNhUE0GRZxyuMW8SiD8GjrrNppz1OZnsogzhIXKB6Tf7/0oizaXMrcVywpdeRlrfISAW0qJy0
/x7b/mWj2wyE1wpxgZYUtfPc9JCQZsmnyQ536kIf6mjYl2Vy1Av5RzTbAaWDr9TWlUTJ42X5m0YJ
4nm0eZigBLK4GywPrRzUqOhLsGcMNGtx1jlz3mleSZX6MBOQgF+Wt3ldYWQHpmmrIEjkq+djFRdh
baOmbCCP6NRKdZuaNIjJ9yord1rS7/IUg6httJtHXKS1fZ/1xV/9BswFYCIZpMpnozByOah9r6Dq
MQTmix4seBL2AXlBLg6j6pbgOG6aEGYDYLkgcsZCvz/29RDryVRBYXQsXLdz5g3EFsQhm5uIs4AI
RzH1M/Ze0y5yWi04hDZJ0OtZtM8AM/uElpaHqRG1P28bLGqwoOIzmIPhE6dSbLRNiJQLCjns/LHe
LqQyu0NzmwhZ0jZ9GVQCBK0GeDY+3qiR3YzaBMLAQ+rM+r21gA+y/4sGIFAfq2C9MLFHfLK0NSXV
HAokdvQ82cndPy0m1npZkG/eChXXQrgb30IBbO7Ye0cfH4vhWTJv5+Y57h6q4ZAlslMkgrfJpk1A
IEa9UAk7g7QzrHbWu1jFs6GrU+Dz6cCxxLiwi2fq96JHWvPyud7cqJU4zlE2lV1hSl7Gc64ersrw
pTejq1kRNQJsRRz2SgrnLHMkplpjXrIgkk+5fp2OV+G4D/OvZvUzwmvoskrsY2f39UoYt2Pl3MXW
lEClUv5M52/ReMAbYkEv2vjlsqCNtQOWiiZbmNpEXpH3wUpL9CSkCgKb7qFDGZEEQID/dyKYk1rF
Hn0vGxWdYQ2lmr80ebWrm/Qfu5Xv/50YztelalpFGjO6MquCchiAaT94utYJHPjGWcKIPc6+pgKJ
Bqzy77XRmyHu6xpeoU3I5GtTcaebUbMrF8ktwzrzrXDGVNLSFlflXM3+X+gIrCpWz0Yzkc7p2Eaj
LIUtClR1JvtpK7m6NaCkKcpcbuv4JoY7UEBx7DRTgpj0wPqN6RX1CarLopGLrfsYa/kmh1vLEdFi
qIyQ0wGnTXUANx4wZJrYBMZtfJUeRdB6G0f4nTzuVNWdUYV5hLpbXpjprtdm8tPWBrDHJNHTMinJ
segl/WAk0dfL27ZxDRMZvRvoL7CRDngNZFcnAO32BgJ8Dc9Ku7nR7Ol2ovrHb/p3IrhDNja0UGKK
fL0iWX5cjgEdZYFP2nQVKy044xurQVnaBSKKwb41CtUFnm7kVJ2ob2Pj9oAqGlrxYBpopOAueW2i
lCYqykUEHDjSc6b+LJO9JCJq2PCwGGNFEKEpim6h7e/9ObYMqagnA3HLQF7qem82VzF9CAt3kAXu
b2PzAY4hmwRbr6ErhB221eYvCI76qm1h5H3rETp6cZ4El+1rY8VgWZgltOCTyNmrKw0TgGQkcOKI
mwKQA8RomU60H5EI1n7DAtZy+AcX8MnHWDJxK0nILaGQl6iuSn9d1kUkg9v9qgDk32LO2P34qKdf
QFpY2n9RTXunB5dijEhd6EOI9epzP7e+Vqi7W7UOQlWnm8bdUD5cVmkr66Pj4ODlgfOPPhru5LQ1
jdBIznRqctduUz99SRLTl4aTPd/FE6gZY6fvPw6hhyHBlVRmNSvDI+i9rIYJUsPyOX/JJvk2jgIz
t9wwFT37t2x8LYo7TLZSN3XcQ1Rt/RNWgTJ9v7yCW0ax/j7nuNV2mPNIw/ejqnXl7wTBXRf+xdjQ
u/XiDmqW5U1ZMyVa+5UqpsJVlAI/wP9foI+2juxKIz5/NdMa7asFoklT/mmgvG82QfJFQQb38sJt
XbFQylbAlAYUlTPSUUkGR0Ibd2jfATqa5KBZ/BsY2lw5qAI7dUQJYX6fkBvTdBAyMEfEZt+5JVyW
aW4xux/6CfgxVRWjGrM1uSAt/qA9MDkGe2wyp4dOfz5z0Pe0waAaEId6G0SyFLPQ0ZKiRahUv31w
AV9FWazJGJgw6CTkTLvp6CS3Sww65/3oy363KzuXHKgv7dqdNgqB3PmT9Fsc5u9sjPie9w9itiDR
OxvipuI05Mc6EdxGWztkoCvHfNXlrH1QrkxlnGgS+lnpL8UhjL3qozzFTAV0oqmyqaClHqhKnN9J
zBrp7BSdRU37GHeDT9VCkM7cWqXfFIDo2MfdyjnURcoXhooX+lEh/UxUzXY1Kf55eee3ZZgyUlME
bL2EszEKlBcKFMPQD43Zk0z7pHZ98DERMF+E8mziErPcSCmyn7Dy0CqpqrZqS9DZogzQ3eREkIbn
N5v/PrdMNMz1dpzw/WF+tJTHwj7Ms+huY3fl+qXKy+BumVhaYm3RKnAMDx45osMM3BjKw3Rv3Uo7
ujMPl1dMpBFnW4tdzrakQCPG762Ep87SvKEWLNtZ2ZPXibtu5LpTMrJAChjErZO1IwDpLNz4szJ4
wNbwSn/cFx9t8eZlcq4z0qc+Lyyso6LZx2aSHb0U4SHydw4ngu8vU4D3U7UzRPRJXD6NXV34uT0c
6Fyr10BEMQR3D3+AfoszkRkkaCDC4+e9dWtDm4RZDyrusOpOcokGeVMRiDgrAfAyOOvThr6gUsHo
vp9RzDr8huKcg+6atdd8vA+fF8eZn1zQ2m5j0EBPxkNlYlpI1Gt4dl/zEjjTyxszHC3E8qBgAZ+2
mx2L145Nxc336l5UahdK440unkylb6BP+2Xw2FM/20337G4DgexO9HoQbRb/fBix/4meQrfOZ3xK
aTB8Rie2Z90aATqjD0ISHfZUOHdNfwyQx0zK5/83Dta9UPgTiBrjB3CtO2LD2PJL4AcnKG4h9EGz
/HtbV4dkUSzGtB7Nt+H41I+fB/v5suvbXL61DOaJV7cFHvh2o1jg6gZsnM/AOS3MZzQe9WUP07DC
2oFIJe7+M6OoUQ0J4kwZLL6GXwJ6thN1SZz1yDF7XyvFXYFj3tulRl65b8tremhAlGYX++TAqGTG
PR2d8kuzF7Uob3mmtVDOMxmUqJOcQDVY4y5L5euJtKIMrkgG55lIXBFNKqFYhZ7DFGARotbdzcO7
1oJzRnYnJ0hvQsLv45SgOd4ZgPZpBGgTPZlPl81PZA6cY6KVHoV6DmlWdhy7W0O9tvv7yyLYD+bP
61ohzhtZqWxb+gwROiY0dBST0mUv26d+QSMYEeTLzkpJnOHxDzBrjPWBFLCB0MDYWI1SLuCO4dhR
yhWPqQmM4fXHrI5uGprZgj4txZPVpxqNc5Fg5bY3x0QSnz2/wJ/+3jVkeDIguQ8/PpagtQqvJvtx
EU3qbOqAdyS6LjQZk0ecuRVmppZTUWAI39zH5JSrweXd39Rh9X3OwDI0jegohSmeLWWerd+bUuMY
ueCRz07dmYmthHAL1Rn6orYpIjtVfkqpP+qzI1kukj7/Shc+0qryRR4nC7ro+kOWF8CtDcZecB8I
1otv3e8KKZfkggWpCzgY2Nh76dazwLA2Q2G0r5lA9USb9lnjeZZONEM9DZpQ17yOrw0QlIMXbhcD
irx1Zgw1oUogWL1tz7YSyvlOLUmHbiIQGh9+E6KbQH0bvQi0d2LqtO11fNOQs2vdSMqiXCCsbg9Z
9SnrQFcuelCwu/Lc7N5kcLbdEbokUw8ZYe6reCSBUeym+5olzuAzlneA/ovc29azbL1vnKH34ANF
HwTTCpFdddMDNObFAJId3NvHZ/VffenbfvG+tK5KMqgJHDclD7Z0atXKGQ2BUWyf3D9LyLtQStuw
tZlCknXb1t4EGAA1dkwRiThblws79Wqaa0+dLJY1VhADLLB9+6NTP48wu7J2WnjWPt7Folrbdlin
KmgzQAFWt/hzHBrAidD6DhJnZzxGDwS43cNeO6UN+opyPxHO7G+f6ZVELpCUBn1qFbxxQYzdXjcY
I9VBUGt58w9wFx0ZA5koDyHUkYslp4HQegKDiycfrV8sEp9AMmCD76zyxn3qdq1jaoKn4eZ1tVKS
/ftqI5XcTMd4hkij1SXilOYUPVCDTqIMK3MPZwZD0OGPIg+ygxZ3tI1xTuRQghsOu9zJQOIWFt6I
WTta/ciV/eVrZfMMrGRxh1rLpWnQRzzgs3F4zObitl7qwRlQ8146kQcRyOInwnOrmyeN5XWqcHRs
wOlaujcu6r75KDbBq/NQdfRUAkmenNXHxiaLjW6meDpJj6rxDxD3dDm4vG7/xf7+yOAdVBMuuSqH
MIb0sFz3u2HfefoudAB37D7+qgQp1m3LexPGvQVrWZdGa4JCYfo5tx4r0Tt6c2feFox3UWqVDUoz
9gjEgJ88VqEzluPBDgtfilvRwrGJ1zPrXsniDm6f9709qZBlJ+FVpMEZ1fLVNEh+UczP+F8nybTY
0et4EV1golXkzu8wGNOiq1jF0ZVurW+s20vylYfkOjswWJ/iURh1iCSyQGHlMTptbDoUFnCLRb5x
7HfTHmDzFByqbLK+dLt9hvvGE1jmZvSxWmC22SuhSdxJXa0OWOBHKZiCBIRAuWf7ybW+044LFC1d
oUyRolzEg9Z02s8xZBonqXc0gIgxRLm48OfAPrIQK3eFDK7MUC4ZEucmwaC8dASNRp7eO7+pRYZ9
H72eQtWR7kJ3EvS8iRaW85Wj1aRoqIZAy/gCqGLHir5/nDqC8108LJJml1UZyhASmjeq5SeoVPfG
Qyu9XLaSzaDkzUhUzqPESEa3I2F3Gb2e4ye9vB3JZzo9xvGtjpmyfhHIE/lLlYsQNMBmVLOEY0++
6a+NljgRngnQwdGr/gdELYFB8gwcahHZoAzDMg49+jrtqyZ9uLyA26/91QqyX7A6ZlIpgQ9tgATj
XnVjt3FjTz2YOwW81qISxXZKS7WAPq+giqfzeFJRMxaDKrXwz4f66Z9vuWcduq8A7XQR6jt0FwXR
P5e1274Q3gRyZ4taptTGpGaca6R3WvlzXtAv5Rw5RZw2ohuB2dr5QX4Txp0r9NM0YcOEMRYz0KE6
y1UYmDsNCWPR8OS22f8RxdMwm1JoD1UIUfU8YQy+1rOdms21n3ez/r3tc80DUGDtynIb3Vat9lcR
5Fu0xePTgKMq6WVWayIx9VRAlWZyKljNTcPXVR0z0OhpBmDCe7Osp3QkfQdToYPtxKRwp0ow7SaS
wBl+hEY3DNwCTj83XuryTsoEz7JtV7FSgbs1LaWUyVAwAdeMR2IBhzuikkBxNcD+2t5HO9pfPe5K
HHdfWmpWwbFjxSb5Ls4etQ8TofICuMuxGjpJHgk7vddKoHnRkSDDznCd2EiJqOi3/RRbqcMd3cEk
uTzgNeaRe+sXAVVe40oP1NHu8YRWneYx+nBX++8r6+1QcXeJ1o8paVRItIfxYJbUQ0eZqyupd9kn
bT6LNMXGUB7IdMAz8t6y0yQP+1HClTVGBvWtOLeewjx9NhpVLhyChjUnHadcIHTT2FdCOeOwcwLe
GwtCaT4djQ7RKmm+XNZLJIIzj1BPpQiVWbxkgYhQ3sgiCDXR9zmDqCV0IEk6tkezmrukwkRnbwua
JzbdKtg2iAJeKzak935rlMhKqgzNnKAW+DTHZN9jolc6xdWxt4yAFJ3XlYfLi7ZtDG8SmdKr27eJ
07Kw1UnxFusA3s5ROcXm14FeSyK+MLbBZ5fTSjXO6myjzeMIkDee1Nxr000XH7Mwd5Rpf1mf7U16
04ezsywfa8nqIWZI60e5jL+Bs1txL8vYToKudOEsTdEVGloKexmAz+1acnLgfCZuW/gsbBEnXUU6
cYZXZKqeGgt00s2Xuf3SyYIQbDMeX6nDxw1K3Fllje+nmoMj5BTFvSp/EqzZphJIwwDyyga3JOGE
qGiPh6dBmMeQHRjzaOMyELvG047srZ8Eoi7iTa3eBOrs/byy7KWW0w5FOCQvqpso8/PqeRZh84lE
cA7b0i1EPwPsoOtzh8bETV7aVBBBss09OzcrNdT3akTaZAPsBeu26P/IKkovrm5+jZTrmepOI4vm
dTZP6Uoa54BybajbsYa0Mk+9Ho0N3W2oPOeVqEIqWjnO7eSYAcxJwVau/KFGB/QMOum8E5icSAj7
95UFlHH5f6Rd13bduq79Io0hUf1VbTWXuMWOXzRS1Xvn199Jn3NjLVpncSf7JS8eERZAEARBYM5U
J6zaI+0Buxo+sW6h8CCrDnnIKjyQWEF8xGusIK3bvmSsbMiFIKqNVm3qb56e3Mhf9b11SK4MRiKM
58u/Q+R9yxxWIrmAZM9hlzQyLoXoKXbnhoEePwmJcbYzopUULg6NIbWq5K0cCJScg4ZacXUMvWg3
u+qv+ISmHmFGtO387xVcbgWtOV1oZyDPb9t5VyvUV0MGfr88j7rpVakEXKxQ4DXbTvMukls9UwZ3
0sgazIryRwqemPgZRHKXHXN7k72L4FarZGklCPeQxxZf+h9D1Pj2cjRFlYkPLBx8usxF3KQDEAyu
hKxfiYG9VrtuJ/nLD3YBABGHG3ktkCdCd/qrvf2eOBtc4MXwvy51FHdD0kpPoWRYgABXT5lMF4Ed
N4+UlSAu/MrWYFMrh4IMYjxRfo2id/VNX1gJ4GKvjggl1zIyvnm5AWWhZT7FIqRVttYfwvtKBBdw
dXUaMqmECKp1jj7PThk+FrG+m8adbAuq39sbeCWMi7oEMAmTasJg5gOLhco+xgncBQDxh0f014nw
EsVc7JJ23P4NW2oUJrtEayD1VfftHs7ny8JmOdE6cXuW9nZhFiY8TrV26vC5T9woFNhO5Gvcns1i
gPqEOky3ZMWhBQaI0lFBA8R2WomhZjRmo8kclQfuvDKVWo9txIUxmPzZG0CCTHfVQcc2FS/NtkLv
wjjfVseqUmbAGno1HfDYrSzPRSGCb98MdCuFOOeeMPUeLzZkLJ116uR9Z36OLLqb+v3lgLq9/u+6
cH5tZGVTDkxOWOUuHoQbI3MkQ+ABm2fRShnOl6lhWNZQQkjZ6qAQW9yyQicrppSmMMCknd+o3mWt
tjfPu1acV/dAgFhKAnfAU8chO9q+ujMCIuTJeXth+7hJ3+Vwrj2hDd3sQigWlQCVjm/C8nGeCx+5
ZVj8TLqbpNMdcxA4u8j9uFyikhqpKXQIHRObvVINXlbpojZnkV9wJyBNpiipmxwXG+DPz8VjAuqH
Nvv+r5aJByYaYyBkqKw5Sl7ApWEAvd3KSDC3sqsXndNr8/20zAFVRNPOAgvyAGBVAjFZBrldNt9l
afJUj0VwWTWRa/CAX42MIaVhgAGz9ltV3BSW7irGsTXkQ1YDZ/iKhNe2iIFIsGg8nk+Mac1KGSGz
175HoAzL7N6xhT2gIilcyOgL1I+7BtZr++YApuJruhRHW50ElwGRGPb31RUk7TSAfLBOsDzEg96n
qX6c1YfLiyQSwYWJVutQrusgwlB2lRKk0bUVC8pSIlfjIoReEeAKVTCWNMzX4JQ45e3T3yhhg8bW
BmWExaPoV8uEJR4gIelUp8tuOiTdigj6attSv4XwfROVaufUkGEpvS/9ocyuJdxrW8DM/Std+MeJ
qKjicWxY3C48ra2cTt8R/e6yjO0VeVeFO73lboxaLYSMzHhR+ydNhC0vMhV3chfyWPVtjxaTmH6a
6+NSfCml+8sqbB9v7ypwO9BU6Qy8HTbyski7KBxfIhDouXqYXel6iNeruD3GNghLMEPmXJYsMh5T
frUps0WuKoMZz7Cf0+zRVgWLIzIetyOzcVk6mkIzPe5cqeo8AGr0RNpd1mL7eccAwh/afk0Dr5mc
GqlWDTrL5nv0ESb7Bn2E8sPsLkixs8D2/solVuK4EztWpmRZMtTThvKGYrKhv+570XnDMtwPqchK
BndgW3XdZiF7n220QDuqHqMXxeFp7v4JYcjmMr0L4++pmIxrpJHAfsqoonP6Op0zBzM3AmcTSeGS
+mSUokFtYTaV0Fs9nRwMaN6RVghexXbkBdMZXEQANFiayBTahIA3OZhB4gNs0nQn26kO/wx0TaQZ
HyPwKBoZFJrN8ZMS4wL+M/6rxvPVEnExQqrQ5JQp8AczeY11t5Ne4796mFqJYFqugoGRVnKR2BBR
weH0FyH6Odvsl9aFCwYTkexQKfD9obtP6iuLYIjmVwjsz8vRYHsxbAz3ghmP2DzkaJMAAzHvcQVu
qFsrX23DSYv7yyI2L0CYGf5/EdxiJHqoyTNrL2gl6tLh1EoBSU8Ek9aa8VMu95elbRcrVuK4hcnG
rpl7GeJKdF9VjvQGoFq48o95ccl3EqSoYemCzqTNk2Elk1ssvbTlcCohM1Z/dvn98ldNBavvcyHb
ijJJGgd8P1moowNAY6kFZhP5ARelSyPvcp1AQm3s7dGh5bHrXcHKbEZp09CBP48pdZNHX7OmCNjZ
qsXe4Ymr4SGnwtg9q+yIEYc31XkXxV+u8sbOpniEqDlDi+EcgcgPrKSCGYDNVV8J4UK0nWqT3Egm
ErbxKUN7nwgbj63qhxBgAagOlLcy4Ao4T27zfBrxFo8QII1uPn9Wm2+a/bVs3bB+uLw0W5J0gLuZ
rF1d/4DPA97FqCjjkHhFbXmSolzVXYNWIxUdwtE+yWJBSWQrtq3FcWcOMBubugago6eWlosX6lh6
mYufi4igb7MwtpbDnTQz+AZjFsI9G0DwN5KjOCwxkJpADnRX/N66lZmuxXGBbgizJU2Bo+HNBU5O
IHxmk28oy02PZiP0q1dZ47SxIdi4W064Fso5SQbIhiZZYMvWCp0ZoaEQjVZu3ubXIrjoVhb5rFkL
0yvsUaToHCm91iXgM6SeAlQiY3FQR1/kr5d9UuQkXMybFpKDjAOKNZHm9vlr0ZjeHEGwwICiVeMi
n1Wmmdym8H1T7l25i3etGR+MQt3T8hlYka/RPDkgpBGcGOyr/N5e25TLWHEL68ALAqlKWHxqgeJg
Zi4uF07bqk5f36ihQEuBNfk7rL50QBYH04PXYjbKobFVosc82SWN4dFWcO0XOQx/k5XGqGzTBg6j
hK8lQJDmdnGj6KGtPlWG10/Uj2R9v1SS4IDZCvorm9pcWInVmCY12wrTcqvZkaNOXidCjd5sO10L
4WJKZVhxUYTQrR8AItTaCJlAesrKU/Hd0K+syomyboeJh2xqd/9qQ9hceJETMGD3M9QrjYMmgzy1
Qw97eT/KiQCIW2RHLqQUAPAb0w6CuvJT+2VRP5G/mXdYG5GLKHWGVmQA7WNvlzdSNx1SW/2exr9M
rfsrm9kAS1JUDNHy3SOxnNuhhDqrp4HWutzNkQJWBb8VVYjenlj47Wxg3kUDGZxBPkDPLTrQawwZ
nDf5ZD+awH6RqEfNwica3WWNr1EgSht3Ft7p0izz5Oa5IoUTSZGLOTE3lo6SfJWGN/bY+G3iWrMg
A9/Midc/j4txCah3rYT9vKmdE8csrqnytU6pJ0+RV6tXZhQfekVzEvQ6SKqbS9WhGo+RCFhmy68M
QOMAHcACoBAPXWwveGtrGsS8VLsfq0OnROg3uPvzTbKWwXnWIE82ndDD7U1D4WSRI9WGUwMjTYSH
+1bC/rji78pwx5Ms6UtvT1Cm0Tt3akNvqr6h0cG1B9WTleu2vZdJELay0xPM5FW1M9VfifLLKBen
sK6yuXXAguz18zFSO6d9Nbqvadnif2KYM0dPuf3LsDq3WDzSXS3kFt1oLq0FbrF18q1txXlFaY56
X+RQQduNV2UwAqPhnwD8bKZhoP4DUB5jHDT4ccg0MpvJ1vHOZfdufWCzgtZVHrvowfVbIJCK4Ks3
3WwljjsGOssEM2QCcfP4bHzt1O+kExw0m4fAWiP+EDCVMKMTRIA6CbhFXqMADr/Bs576Uk6hA0oI
hBllZw7ftVaEdLiV8K1lc8dAKSuVsYzgHgJHsl4eZPtweQcJl4sL/+lS5EWTQTli1A6gLsFf/Ngs
pWfH95l5NdqfaF25HYg3kzpyLVFj6VaislaP28BFNk5maUF62kxObT9ppe5O6lUv6ivdSsDWcrj9
q6fIwOYMZhyW0tEsb6ieiORLBmaQVUDPIVe/bFaRV3KbDTeeMsGuV/E8BUpe7WoKq71tCBxT5Btc
VtlNzUCTFMZr6+s5CRpV8Cwl+D7fG6kwSNTYZt/XO8e0IlcqBVm/YFl07k6tVbWsZCbMpFiM4/wm
St0gklRHlwSXd4Gf6VyUsCVdbdoCgkK1dg3trlhan6rHThUkwyI5XKiYAK3XRR1MphXpAUCuxUK9
OH3GLf6yf4mWhgsLIDpNAB4BOQOe88qretpf/r4oLPBA1U3aaFokw2BF7Caske+/vNxawHi5MXTl
XRYoMhwfCAoaRtSCvEF+jKbCT/M6oJYNfLPSvyyJbfUPR/n7gcE/iMhNKUWgOEXAm28L289YwQVI
yEdbBAwgiAE6FwOsMkyThMW2rLuXLV+SH4mIQ0xkNS4CRGEUF0PDdugMOK7xWJmzL9k3BKQKl40m
0IV/BQmttImB3wCsvqRz85ocwjT1FqsVuN22GMtQZQOQpzIPtVwUKim7FgwiZuvR+HGynE7U3iYQ
8XabXVXyydCaXcdCjqw+ygtSFBLEtQBzdHt3/lbjLaFYyYiycKBoHED0b/e0O5HEv7wa2xk+CFD+
a6e33bsSMBO1LWemBNq9a3rToncTzRbhL3DBOlEVOzJ6pq3GN7sbCmxassROpghCt8iOfKQDO4tK
WrjeQt2xu+k0txO1RWyeDia6BgyGsgl6DezklZblQHNNj7FTo+LniALbiIpN/0VmDVXDvhbd6jZf
So2VOG6/RklWp1NfIc3b1wd6oKfoesK8HV7GGF4kKkUi0OXN3bsSyO/eMulLQ4XAdnpow0CvcEuo
viRozL7sLgI5/BhmVbfGIJMSD6XWTdMFao3hisLtlm+XxWwG1nd1eNh3FOEbpQMYnJd2Xq+f5tAj
4ymZHE0XdQyKlsrijnOkpHWOtjfVs16V7+qtcSwDNuCM3mH5BQg5QqKDTWdfqcY5e1fLRqRpkBfR
6+U1xLzQvLtsPJEE7kBP2rEEZTp8QS1ui+wmCq8TIogaovVhP2G1nRZ9qSK9x3Za2m9y5hea7ShG
UMm7rBdU/EXKcId5nOcSiPIgKdfudc21k2cjEyRA27FB12Wig/4cREznyhRZWQKSDSIMjd4MfeY0
PXYOeCAH3Zn01Cmjh8sLtBnTbcz4WqoNXGx+0tduR0sdbCwQoa/t8LkzBWfG9i0TDb0AWzVVQ+X7
erVwbiKQrEDAjjXiF7suqA7/acEXdRts7h+QnAMSW7fADv2BhgnIy0XFyhnGNZtZVfbhoXeGl+rA
sPNCVxFcMrcCkCXbgMMG2rcGWPHzxaomfWiGHlXUvHrUyF2vJOBQ8Mbq6fISicRwAVxFt15qAYDK
K5LnqTrl3a+QXIEP/d9J4aI2MVulVBMoI4WvY/rUg04uX3A9/5sr5LvRkAydG20eaIQKN7SRxodp
uDXptSRqnLhsMIywn4uwU0WtQxmqlLPhJ/lRtkO/rj7lohl2kRwuXDegzarkEaqENia46Ox06klv
Qi8MBdevrcCzthkXpyOwqYexCYXiMnLjsXMm9RfVBFeVrUgAWhNGBKHI4OvgQo82p31lsKJj3N4l
0f0gmiDeUAK5rwaqKoIM70Now6RPo6K4hlvW+BxFjhG/TvGfZwRnItiCrY6COY3VoR8gYpheSQkZ
Cg2MDiS6d5f3ykaUhhxLY4VAmaAqfy4nqsYibnss/Bjd02p0piqwFtXt0tey+2SkooLIVlxjxX8L
4PiqJoM371xeKrVm3+Qa6sFd4ifDa9rdtLo/1LY3yk6HYqzSxU5f7ZK6Bs5L7qiz7F/WeHPxVr+A
c/V4ybImQWbsLdrgN1IEjDsLTLCC90QWY7g77JmenF1BbzXANyElr76Q7tSgRNe2tZNZvpZLd+3s
Wr3IZUSKcQnK3FTapCcwrR3d17LXA9wzEpGcbroLQDTwNiGjvZd/vwEb+ZSVgBjzKkAV19aB6DdE
eZ7KL429J6KL4P9wlt/S+PJWq9OoqymkmQ/j4LbAYy526jUS/umlO/S74aQIVm3bhO8COe9UjKLL
FRMC9XR04tEdVRn9V4KtvVW5AZ8GYYQEpomOa+58KugsmXixhG+obrgr/GonfyIPxoO0K4IoEOm0
kVSupfEvzXGIX0IneKIdVUFSHsueuEZZOma5i4SvsWzzfHD7d9X4l2Y1a8MZkRnniImnBQb52+7D
EoyxDO88Es6GKxvn1ply3GbuiyVe1BTKTUfztqIuAe6n5GOOwnYGb/FAnv6TOLEvBDJjR/slPbnt
nZUWaJcr6CnLu3YMurBxcuu+7TF+pxy78abRiFPI3/4icq2My21wxa7sUAUbkTdLtwUBCnEBdIRc
4J2bW2AlhP19dfCAVRoJIqo8GAv50ZqpA5gqLx4FB7RICHe6xQ2mnA3mJnX9mOd3AEMY66d/Zywu
o42GNKmsCnos2bMUfRnSp0UXXAhEO4vLZq0FVHeg5iBeAigZxfwc6oEtyWhtO0QiUGWRwbiQQRWp
jucEoiLpSsqDRvkpi9AwNkP774VHd+j5wgM2MmszA2ti0dLp0yDVvJFcFcsurSrAdn//8+XRdcUw
cb15a3I7lzYrQ2KBm4l6WVqW+85QFVeLQhsHcfZyWdJmuEUrHciPFczMfphJwaNSo0aluni9J7vU
UwCnZbs9ikYMZy0WzMNtLRSIuVELsxmuFc951w3E1us8wdzDNDg2SD/syB16/y9UssDgZ4MGytQ0
/rrWJTFJ0TME0pz9aF+XmOFPAwsNU3es9J8FouHmzYPYtiywLwD7XPtw8x1kywDNGXDw8qv8sPjT
rrsOD7ZvXJm70kciLwJ42wrra3lcWJ/LjlKqQZ6ZyGh9n3cop/og0vYHUEletuVWorYWxUXyOQKQ
XDZD1Bgwwoceo83xvhUCrW16oQ2fUPCwIQPkm4tHkybJRtqQxdNvGegV3WueulveALcjT1g+2ApN
a2lcaIqKAtMXCnw+vFYC6yvox+0AK+YqOwACB1PoPeX3YH840S+XrSlUkwtUetItQI6Bmp1v247m
s71mPJg7vEyfxKjY2475blX+1aNv9YlaE8RFn+PWk24lp3NZnTGn+xlbATwAgpOLnbH8wb8yLF+X
0UdSlH3PDNt81sivUfQkJdSIc/1k0vWppRCgoUcPbK2xpwDNyykdxa086VjvQkEwEbiKwW0A0BVF
Kh1gwglJjKzU9zrpjgXuRI36czEErWxbh8zafFwKk41GFVkWWy+pCPqycnC9i0q0k4YOtT8VkeBR
+eNqGSCKAeAxbum4q/NxchmyeUmtefFU/XsExKVGYLsNdz8XwO2zoiaYcU1lrBaAETq3c2JvdNi+
viEnEbXux6PlXBa3tTqSynFfU9huUG/k1N51vQTQ9FRwMm+UOZkcFAIJsKQUYnCRqlXo3Gg65KSH
2WOgWHRvA24w3pOTKM5vePu5LM5+cYy55HmBrMlVXmYPL9lH7UsPTB/Ft76JiQg2OmHP5XE2LMkg
laiHIAoDWhPU7HfJrjjEJ3nf7P84EJ5J+sjEhNkKFG2YZrJb3WBUxA8/mT6TRr6J7iNk29F/rxnP
w5RGcm8sBqRln+dP5WGyXa25ifaW6Rlu9UZvZU6e+tmSjspnYw+c1EeGlTq+igPk/9gS7z+FC2BD
VdhS2sHETHGFICDnt+N+BNK+NTpigq3NXcF4X8GGydoYOXFVXkohQNsXzwB7gGx+tqvPlYhcelMG
g+EBbjOYpPmGOS0rtVRR0PxXh8eouDFb0xlVUTV5ey9AC7SrahssxkaiVXbWVgsauxygoWIip7w1
VCfcZwPIRJFn7aI/H3GGk1oaWBHwfGsZhLuH5XOtRAWg4b0q75zRwrxC7JS5KEiyE+T8zDRANA2Q
ShutuHgM4jadnY/SOBUlUJSPy5GdaagrX1lAi9ih/X2XuuMXwd7bEkhAOA2Ka3S1Qvj55aLJbUon
2i5e41e5owfZ0fqEhos3NhVGBrJ8M0TtPhsP/qifWpgJ0/Av5HJRM4+lQs6HZfHk3RSj9sHeOzOX
mm7rG44WtDvjXjQIsuWWa5Fc8NSGvO3bGiKj8Lmt9tp4sqrDZVNuxZW1CG7pcr0yu6SAiF6/n9T7
STSMLPg+z+Iz2WMRFTHiliVjEDFZwIJme5dV2MBxO1sZfvcu1QQ++uxtZeoDO89Qb0ud6Qu5/c+u
sq9U4H2InF6kGReXwnqRcmJBKssMMj+6q8E3eV/ul4BN8dY/pR9UNA+/6Q+2CuBZ+J/9gbI16vok
iusJLijpTlWbPolqt5bSv1JtJYeLGqM5FAMxR3ahVgIc2X50jRll0KKx/uHQVQ8ixTZtuRLI7a0k
zhciJ1AMPTRRf0xF+GCboRf9K78tx+2kMkP0kpnl2qA8gN/92O9t4L4ArR/DcEe7dtQfl53y4wWX
tf/rqP8yBHONLwHb8zyBcA2HZDU1JgASkPA/h6kxGk5SD8ocdEnaC156NpVUbfDg2myu8MOrlZ41
VWN2BFMGO2OnBwpgpHV/dqmru7IjvpttLRo8kcgWiNGQUzFvXRUSa7muAOeVyiDduUuMe6oJavVb
JsTTnoHyBzATNJO7t9SSRulSU6ijTV6mLnvSlr+WvHPtsBdEQZEopupKFTmLQwAdQVTR3yv1Xotv
8umpDn9d9omt7cvehBQUqVBm4SsEtTYaUy7L1GtyPzQbl4w/O9EQ32Z2pr8lMkSBL/D9e1VUNXOk
qtRb3AXFMIYtb3nfGbj8chKVjTYVepfFN/LBKXpzWSDLNA556bbyLi+9v7AZ6EANC2zlClKY85Wx
EtzFzaiSvbq8HSrXim8m0RG4tfg6Y+RD5qdaJt/1MbW1bjfDKINYzFEpuJel+BMmLevF+npZl82L
11oSd2RMoPEEMBkk/adQ2bkAOT3Yb0SxouvJx0u/gSIlMTHUBfYEbNFzu/VVEkZTPYHWdC69pNxV
0b4lhZvSQyvygs24o9tsmhlQ5UhsuUCgz+GgTDrUanFcGG94wcnOxHGhBUVgeyLc1i2vQ3CV2WLZ
zMnPVcsWyR51vZA9LduH7S3mt8Crc3mlRCK4eNCFFbiqDIhYNOlk1Ms1OieulzESdPezU4fPm9ea
cIYDO0g4pRXE0KJx87K6CqPai7vEsdrYnzLdwWCYYD+xdb8kkttPgMpXKgBpwHjAqlP22U7fsdy1
E9yOt/bUWjPuQEfza9nQtpRBRFk4HT1mxuiltl/0IgxTthIf9WE9WxagiIFKde4MuqZ1nRxBn1hq
nwvS3FWNiF932xl+i+ChDZoUjb6znsFksr2nVN2F8lUvGhfeXpd3IdyNJhmrtsjl/D/rkhwTrAtj
dBbRgWweD2js/n978UBxcqJRlUg4tC2MIaKK7ExLdzNHw5fZGnw1qx703jqRYnxE9cgfrNqRcxHd
xUd7mgp4E8G0iuQBfRqc16sh6v3KMoHqvjxZ40FtekzmiXolNoLSuRTO0bM0Bo2BCimsEITOaKd5
KtzvyhHABIF9EDG9betkQx/EWxiXi0m2LDftROjoqep9/n0sPxuhYOOSj8GCKfQugotJZMpnWUsX
KKOlozyhnXzIywNdYts+ZJNhdi4ZaFY7XWpiFLsazEZ1sn6xUgwO2ZGR7OpWiQGIkChkONhzPOSn
hXQ08i1JCbtjPSvhi0YHjMOnFemDeTCp7ExoLHBywIg85iG6oLRQGYGnqavZHPRaEWanGY+KgZLI
CUiwJNLsLsfhj7sbOitAWEWGaWoGX7ru1Bp8xoMyerMKEIQCKM8/LwvYXLeVAM6o+mLGoaaQ0VOS
MRiJ4ndZdlKFmBHbYgiQWFAcYYfWeZSK7E7vgS0yer21K6t9HF0vlaDwLhLB5RaEzoNlUYggoMCJ
xx36Cl1TDS6ba3s93vXg3Lycu9jIdQjRhnQ3So3fxIIjcSNAsSVHiFLRhQusEC6gj5NRVqAPHd+4
YzS0zoxOcqUeAS/p2Z7uXdZn22i/hfGtM4ZZZmEMIkgP/ImORk4ywPTjWDS5s7lz31Xie2Z09K7n
TTVDpfquyoiDIVI0kST9La1bNx9FQFkfz94zC/KoDHVvSCD+g7jE6r7kie72qvxYkzjzzEYUZkUG
5BzClNW5TBsEpaj9tmDcHy9MDXEvL5LIJXgchqYKLZ2BveNeq9/2hzzo99Ln3qdgdrUPorqOSCP2
99VVcC7AjjQ2EKaSH0a2K9rJqRaRkzOznGct50vEHU7ow5YUqWfHxcPgj1fdjr0qma+Gg5IL2r9F
Gfr2tn13cy4bk0xDSbUC4kK0DPYoASffLy+RSADbASujlQPAAHGuj4Ac3DXlkz4+Xv6+aFG4oMDm
IGezx/frFHNviemUZXqINVXgaZd3Dp4bztWo0QmMfiusfYhBbID0mig8lCXqG9/+jToqX762k6HK
Z7ZDF+Vx0jE/kTqtqOH74wXw/Ojk/DgxtHLCiYyTrcuoQxIpaLMStG+gcZRxxs2om19WatsH3s9q
zqfLFqjK2SSPXqHLzjA+V3+Ru56rxLlxElG0OprIBvKDGmR+eiu535vEYXly6IqwM7Z94V0dzqXD
tBlzokIdkPq4LSDecXUxmhfD2v87s3GubdO5TVQde1PByIxdfccczWUB25nwe47DP1SqxYi0AImb
R171B0YHkoJMID9FjDn9nzQTbR93vy3HP1WCkGbI+gieZyHSVAX6axOnUgMaFgFGuNxW+ePL+plb
mFzmE1eKPsgtVkoyDrTey0gV2/D+shG3A9C7TiygrwIcVZZkTAhzPYx3thqguHRHbwThZ3MHEQAr
6+giwjMht2VbG8PeoazC5dJnkGJ1IhCgjScsWGolgNuimdFog5xBgKI4INph1BKpB1wxPA0elxdp
B3YnTxKddSy3/XDWAYQEj57ojEJ9+tx0iTJQS13g4HXnW8fhOvQSN4zAr4PBKrwNXl6nbRO+C2N/
X63TQqYeQxUQhh6U64rVjgfRIbHpCit9uFWKwxAWjOBu5QL6ntABuh9I7UWbljntJatxS0XzSJHj
Bg7XT28UIDHa/1R5p4D06/BPqMs2wx3ow01Q2gGOkK+j9JEemS3tcfQBXSehiWvT6to2X5ROhOWy
uUTvkvhySi3ZbdNpkKRIOWbLr5Xqby6NKwHcZWuZZaWZrQ6Xxuir3V5NIlagj6Ua7KLV97l40yV4
bKwKXIKiRfuB15hgUZYdqQdnnOx9FFkvraE8gABTsJE2/W4llttHgK7T47hiYpXHPEXz+S9L1Ly1
8ZJ6rhq3fZohUSbCZGjXNNCDN3JatNuByux6yd3RV8H1W08CXxcpxm2oFPeViMpwCFP5nJBAtR5K
UQK8MUZwrhi3nSK7l5IpGdASNDglOhdvias4aWAcLILWixrP0r7qZp4kbNQUeTuXs5Q4fQ1KIbgM
Cw8sIX4E7PzLMW8z01s5BpepGIVRTxPbukMb6o5EKtarDiaa3HATIrlT8+dsHefG5FKWRFMWMlcQ
qKavVLodu8Sd9D8eIzyTwfcN1BqmCNUBdgtHO3ctafDB6XIIY6oLvE+wQHzzQCbp3bzkUKYE7YNc
xAHahASH0sa7D1PGMFHUsAxg4nFOMGVxrC0E22omvUvsHwnI6cfnhvwEOl6TvyyYfqK+Ih0u+8W2
Zu9SOb/IRjkuEwVSJfMpLT/1s8By/2NTvQvg/KDrNXNWFwiIGZO1gSlmvJqhLyY8xN86L9J91ooT
CbmqBObU+Wtab0aj3rEAHKvow2GoOJkbqS5QNjzxJNBlK+r8XS0jRpfPA4RNhvUw180tXlgFhhSJ
IOdJC2MpTZoQIqLiwUwfpvpvSoO/3U+XuZMjRe9WU+f4PkmPRHPmercIazTsGx/ylZUMpuMq8bKM
SlMHpoN1Pfl6wDgODE9/HTwjyAL1Uxtc9u3tVJbllBhnx5QpPwE8WlqIp0Ec8tNdXL2RHKaB9mlq
PIBKufG+3jWnQnDPUD7OhGEbr2Ryh4iqFmouV5Cp7YqbOpj347E5YN4O3HyXtdt0CM0EqiVeOVE4
5DKYNpSXtjBRVSuz9mmqpkMbi6Yitm+FKxmc00U4Foa4gAzr1Vowpcja2RIXEC+0dWYfoDy7P6cd
Z+Z714pzw6nqprRlZVArs+/G2jrN9Omy3YRKcV441IZE5Ja9kWQPGPCkXunFgemmlmtMJzlgtTVR
Z+5m9gKkUUyzyazfh9MqV4ZMU6sIN8P2MFO0KZyqROTsm1eolQxOrS4OQWNM49HrCr8/DNeSn5/0
O+0FjQQ7kT7b1daVMC4do3ZfaoDhQaoUqHjNr3YT+BwA4F15y7557v78ARdesRLHbSqtXEIqgxSD
Abk6VHshot6ezc1kmADaQCBVAE1wHpm0oVQr9PcM3jwHRobyvmAgTPD9t6ixinyzMZDZjqXBA//k
Tlfxqkbp38SDdxXeDsSViJYsWilrsFFFr4vlaPw5yiBbg98menOJ1feHUYo7Tcb3mxBVh2tdlH5v
7hF0wmnAKyQGahvnS5CNRWc0tMTOp/s0v86rH6398/LW31yFlQhui2AFKslYIEIivzISO51oE4p0
4LaFOZr9PLcVkl7pNdd/5UAVjmTvshIiGdxeKCK7rgcDShCynGSaHPQSE8/SJIgnW7YCEAz6mAFu
gf5pLh2NrKEDoxp2+JIepzogVDCUs3k4rwVwmSeN5CUiVoKWjysKQpDWA2qT3+/D/fRSjE59E57q
axE3xAaLrqmshXL7vKwK2tE4G9GFNLeH7Ia4sZuB9rgHB6Sbf0YH8l490jcA3MurRrbygpVkfkat
nswx1i0Wnv36kH0ev0sBS4cLP0af/74+NV7yGCeYj8DIeCCeBdy6/+lgkzE0SzUJ4cuGciVNw6Jg
9yb6i2R9C4dvVDqZCXFSTRJkqlsOuhbFOahhJl2XNyxQNC34i0xHrlBMboUACiwg8NnkWg7noTOV
M0ljKvXe7AFUmuFCjE7nWU7b4SG4dEXes6kYEEswLKGgk/VDkZJalKgEAnV0Xg3GsreT4jU3bYH9
NnfeSgwXpdAAag9xB08hejDr12QU7Dxm/w92W32fC1JJUVI0ZeD7CMNOmD1n0r2O23lcfL7s8puJ
lr4SxDmC1iXybIwQpF2TO/UF1FzOzPa37RBkWUkgyohF68M5xFJnQ2yHTDEVt0zF0burtP3xL5Xi
wpaB0jiI0+AEY5AkQJpAe5xLd/nnyatvCq/c2YKKHvvepdXiItYij7adK1AqBpPIaOKVRNrp8qHu
Mz+HJ1q/Luu3GSd+rxnmgs5PYWvJmpLWEFdI8YR3ejqrfqi0CSoPhbbvKekByywiurm8cB+vMjE1
wTsBm5aKAUzh3OlN27f+plr07o6YBjlXTerjrOoLSMmTJ2U8EvX7GD9ctt72+bIyH5fEjF2c23g9
RRfCMVycBCMfxa5N0WE/Bek947iKggWDvCdxgP8fu00HSpz5f6Rd127cSpD9IgLM4ZVxZpQsS5Zk
vxCyrs2cM79+T+vuWlSbnrorA34wIEClqq6uLlY4x8R0P7+TXMpSObRLw2bZksYRnjrQ6liecTX/
zD4xXp2P5GtspN+Qgd5ggDrqvTlnpRnlZW2hqoSZYVOfnUEagqUf//97H3izZQBTMSlsNOq9oDru
53FkieGsG0GiFK4ORCji3HbfEohgn55oDPGVAtNoZblaalRXnqvn2Omc+M5wzDsBmP8wHRrHwXmB
ux6/kceHxqxV80ZEotiDUBL7OZpUuul8PC9k3yU2UjjLqU0c5THwvLDQsvqil3mhq12rbucy7M3h
glrj2lcKeyxAMwLgmsI5vwT2kBYrqIj3yWMtXoudZFdUWkrJ4B7HFogxxqSg5FsNXxrla7K0iEeH
83ajZLCfb7505AZdV92CHnMKooiscIy+dtPx+3kp+6eDeyMBN1fF0ipXwBkxmalO6Lq7yk2fYD8x
9ysAkmhX0kk7MVAS6qN9V62NPC7+pWuihBgNRb+mm77rYnsH9Qw8Jx8gr8SF3Qji/KCUzTYXWDU0
vkzvsRCPMt+LdIupWoc9kBQWw/6HxEYc5xJm3/5v4Vy9Wk7lMfscY7ug7u3e1u3sPvraB9TC+r4l
LYDJ4K0yNH7LE+lTq1UlU1DUPRGQyppRPVg9NaPH/vDfnn7grMgqRkI1rE2890N9KEKhU/GxYsiX
suFZMhGEdmvkGKD8JYCLQnVprmYfQoAKeFHVMQ7Rafk0YlcWJbDm8by779psI4uLRWhv5UuIbXi3
tm7EzF0An0ttSlD24lKzJC7mos4gQgCapHldN/55FfZv7EYH7skTQ7VrdAv2GhNpDjqxbPxeqnN7
lQctSFWltnPLkK6XHlwxhaGJXqPXD1bbr76VNpmt5BTA+L5RdR1rPKqloi//3kMQgsV86RDghZTB
bnvT1Dgkbeu+Wd+EcPdrNEMtH0W8v0WnvtSj9hSq/YfeX8xu/58inKsDL0mV2hGKDIvN1hLxLedE
Acw4+fnnPrDciSopMn/7/XK9SeR8X6lCzDnOBWvZLBe1MdjLpHpGczkyVrRMdM67DnVQnPdHqtaF
tcH0w64QajWgWASVJ/HeUwfF+T+ST3zRaTiotSgfDbV1qnD8cl6P3ea/tjko7grIhdgJ7QBFEDJY
R4AVbTJHvdfvalRPZDtx/0NqS1iPB0ZfzLGqS1ZWC7/MT/E9EP5WN/ezIP4pfEtGW32SPPGgfDqv
KmFNHqNU7OVoloVXB7ESsNhrlyi2Bedl/CEC//JCHiBdUkZlqhpolkmagLZ87lSaEtRD5U1h9jPO
ZC9bmgpjf921tbSPWKToiKtH2ZYLIeucFVhVQdCc4tlW8Iln1HYpPJzXk7IlH0KqBAScC9SUjKMG
3IeZ6LoRl5nfFsrWWc4zFWdVScnFtBz6+Ju8KBewrj1TM7OUwbjAIZbtNKozbplZpba6PtVRay/y
898ZjIsXyyJXg2RACE7faUCBqVDZIHWTTS5a9BZKGXELEb1fgNRHtk2g84+H7mX+OXvZkQ2ZJz7V
3mPGORN1+cUNSV/q3kjhCEvxQ8WX8Ch+BaShLcxEN5uFoTNy+J2NBBR6mGWHnA6Dd8saYS1PuVY1
t9BHr5xMV7VmTyvv/urQ+BUO8AnF4cyETnrtFJloJ9Sn8K75MMuA6U9UGn/jbOviHjRgAmrmsxHa
av7PmFiBoblSTMS+XR/fyOE+FUrUX1pDgRy9/JQCTbV9MqlVpP20fSODCzyipExTlCDwjBKAbkxw
anj47PajK/levZmA4uPKB414ISm9uDjUyPPaphoSuKZPnGw6WGDmzQwqqLO//Dfn22jG/orN96Op
xcYQC5DSPzGoyfKm/z46WqA4pg/UGZsant0NfhtxXEASFKMEnABqTprU2nL9eRYuk/Q50g9LSdwq
ynxcVJrafBKLFIpNwPqIfT08ZaN//g7tdpZBF/HLxbmwFA9yOGDzAVW6yi6Pr2jPV4aXN87qFW7k
U8tduy/TRhyXz7Dvq7xq0OYakNyG1nijNtQs635R8E0GD2AtW4XZCT3MtrDVpNgVXmInd/sL3bWe
lWD+CWC6BzZLQWUwxHHxrG152HejzI7LMDt/SICbiZmyrKOmRCgxXLDoZ8AGCjFOrJ0eO8R0KX9S
B+rhoIRw0SKOO7msMpyTmeEWiSAQyazrIhwcwv0oOVyEMGNNH8MGNhscNUBQUvzudvoR++rX1tNO
gumyxpJChCXiBmvsj9oEjHws0ZKMYEFrftTVOzGrsIB1MCXwJz0Q+hGxSeOChWi1yqK20E8Axtcl
I+RJsVWGTGZ2ymvwNh2o8gxxwfg+cmtW4txFeEoi4Xopv7bUS7+fQm9uFxcw1HzJrd6ARqO/eMYh
dY3r5YaNlLVYbyWS5f0KwEYYFy5Ey+ysKYIw+So+MtR2Zj3rWcc0FCvZUV5PGI9vGouFmktVDeOB
FsqVQ2xdN5/POwQlgStCWl3eGkMDCUab3jfYbO1jlXgPKRFcfMimQVm7HN6tL8khRd9qSlXvvBbE
reVXwIWuzSqNjSMNZmc6nap/q8c19fKh/siHxtv560zXzU0FQrCsjwvOf25kb1QvBxEU0phUKU6z
cvd3OnFBoTEWobUsPOt9c2WOnlFc1BnRCd43G/A9ZYwb/07j1w9tHaJjhaAaepJ6Y0RX0kAMPrF4
8nsu9EsEP/hU90j3zQ4iskW5llMMDYrzcVX0o2U17nmD/SGjfJPF+TKAKbpkYuW5tRQSN+/lu1nE
Kszcg6Ni+WSmtVtMS7AK2eUcjt+K1XKTpsHOeKwNXgJ+gvN/DmFcfl4qTPTC6EtoLopXVf9VK70m
+0vjco+iEVvRkktQeBlWjMX9aOcSS6+xHa6EaSldOLcfgayg48sD3+/hM2Bno+zbYn49b64/hFbd
0kH9hBl4nkWwM/UynDu04KaTDlCbexU5Unalu0nuG6cRgMcr8ZHD/ujfXfNNIPdwKDNolfICAnOA
UxWg/jaUW0In5nHnRHDPRa/oUT9J+CKM2uZgmCBojXvrSp0rcBnnhmgXoOCraiF0sgqU493a2J1R
USnNnp7gKUMHARhsCiDw38es2EqnKZOjyY2Ps5+8dkeyL2vQI+983SO/ppKovTu/FchpLReCrEwd
BC6qaDeVpzWJ09YXY0mMRux55UYOXxZsjVVD7VvABFnzZICpRflWScQl3svMtiK4kCKqYjdXK0SI
tWKrGHzUW3utcsfq/DT9TngLm634zVvQg0YXGn3o36D55Hrs9WFCB1/QRtT9dHfEkGiz9s4otnYI
gH1p/CoOlh+ZBuUje6YEROov0VxaCFjYqBMtiJ4Hu65s8zbugPBfgt2u9vTIk9GA8guW4Hjndd6z
71Yu+/nmPY3aPEpmE0MEaXXTCJdD52Sto8U3hkiF471bsJXE3YJSDcMClxw9u+aqXV1gIJ/XZD9+
bUzIeb3QG2pYC6+D/4qPsT4/Q6c9tZMjg6CYDmbrZNQi6/7H8ptM/stS19e+lXooBUrS+SUMLOwb
TF9DLAxdgpQGXKh/pyP/RdlKy7CkPdxEDvpL1ZsPPebtVkdy/iP/IUsNz9wIng5cFxO9aVPYtPNm
V3Izr//+0nrlNcgLDuLn88oRV4BHZ1oBTixGGWxZD4IrVsGaTIGyPp0X8gcvAcaoqEqg3n39+cbh
2xEcixHr2BmSjV4X+4TA8oHXx476AhxQTH6STrL7COlvIrnHW+3TfOxA8YaPiDly9KK/XaJctCNj
/dyqIrbva1F2DCTPaQ+ajWIFfTwR2djd+v0Y3/4CZvqN0n3YGODyQHl+7iVb1gE9lATKWHm1hk2S
b23lnzfy/km+ieOCGWpLI8C6obBiHifDk6zrD63NaRubcnELRL260mQonueCEVhF5I96557XYj9g
vWnBBawmElJleh1Wbw/ycC9SJG77offt93PxqugbVYkLqFDO0/dSFJ6zsfHBq4x4r36LBQr/mziU
1/nojQ/MZSxMFuuAhmLWeKmE+rWBYcK4m36etxvhbDyMllnE4ZpJ0EscCzueLTeUwCkYL94sVeAa
PEgdsYXK3OmMd8ssiG00Ax10hak8eHcUzXY6/wA1ujvJTlt+Oa8YFTtkLt2PTa3u8JGDQu8dSwgC
4I1gcL3B6vXVvw3QjnjT9s8MA366YsnqbzSNApo14DZCuMemVJdepeljNhNJ+O6+HJiBf8ngrAeY
hBFrjVCK1VNULzxGx3/pdKmhnf3PQxNw8EBoxxIIH+DH3BxkddRYWT4/Tg+g0XSQ3hyUK4ZBun6J
Par0tesYgFlGnwasU8DXf+8YYVOEeVpZ+B5F2MuHyNYAeC/OQIiR7Y+4xkYUF/Kavk/mODSROh7+
1zXMo/YtORZHjFrj24lardz1jI08Lv4tdak0XQTVtF5zZ/CezspwzEwKz1DavcwbOVwQHGZDTEAV
g8t8O3grirKdF71+wRRB/D06Zsfsfjqi0eZWRKGHOjsuOmJRNTHSFYIL684QntY68ibJMYuZiPL7
ckyZca0w1D/uTrdWK1iRDKCQBX13Sfba4Yu13pBkyLuPifUmhv18E6OAhdtEigAxY1TYjX7QTMJe
+2XYjQTO2cdmNDQB0+puPmAsZMAuRv5YJa+T/uUVdbP2Q+FGGufvotzIUt8xfV7kU/JZwKxzDMiY
SUEu+jo7SXwg7fk7Zv10wEu/btty34Fh2BYgdVOQiBY/LSwpyT+E/HD+Du8d0VYEFwiTMdeVroeI
UervNH04grmQChPsd/BPFeaosTUD3lYMiXPXVjAHTTAzGSHQ1QtsYHeB4DTuaLjAvP8PCxm7wX0r
j7u+udIIi7VIqMvO63SB/uTlkLSeUMYX42qCJTNcn5c0CYBLhWnrqiYObdeib4UPfrimTmogCvWo
Q2T6k5Yv9iB9OX9ku16xEcBdXrWQ0kESUR1Apc9XCstehtKJLKrrsBcjtlbkYlGf1DIaRLDiZEnj
pRivx6bvZs/q9dgelPp4Xqndu4UvEwtb7K9TBtxNnqyojfIS72T0oL2wFQbBA76rcrWe4gPGrCab
an/tntNGIHeZ605PixioephqSO1Oegh7IjjtntNGAOf24owga5i4WnFUYtPwShJGB1i0hN32vrO2
duOcvcl7RVoj2E2/6h6ig3QAPrPhGIBoXg5zTUjbVwlA6uA60hGXONerZrBLNtiuclsluQWZtZ01
/bHMKfgOSgz3bkxtU0WaCTFNr9hdf6PGgtebFKbZLkgIcJ7BQGQZiqnw3EBKJHd118F0cS4vdhmV
0bWpVkEZrZmtjUuD8aeqcMK6Vy/HphSOEuj+fOyxKa4xhDMwluJHcTV9xtdcJSQL+64RMPIPJHkk
cwY/7p1YyxCXQFdwBVzvVT/Wre7KyvN592GX+LfQvBHCeQ+q651kiRBihGoQpuspj9Xv9XTT6ZPX
gjMr61Mn0xIiRO5WkMAy8Us3LrYMw2TkMhMrZvJsm3pxSlawgjQV5lQqC9kP6KDSbsKIs2AXy4ov
KjH7ApqnD3xDbf4MHslHqqPclCxWo046Magr2bDlUB3Blt5hZwqEWB+5Pm9q84A+ab7OXZkkk9vP
seGoQ32Uc2n1FsDpnz9WysCq/D7zqqze0lC7hYFnb3FkpzmBm9pZZ88IzMPHkCa2huTigirONWYJ
oFgyfcMK5CA+6FQldfc6vL16/NA5VvWsZGQ1cUv93jQPltY5gkqYbfdJ2Mjg4k6eG1iJWGA1RTh1
5k0kEC/C/rFsBDAlNwlxUWiLsCbwewWcJ7+OZUYb/2gCGIZMWNkx/3a9N/K4Ny7r+ngwexgN8uDb
jnjFQBXhBv9NHmU/7sWTijLN1RbiGnCIyr3ljQP13u24gQK8KlXVAWev6/x8dFMMWp2wwY5WaWN7
qmanarF6LRv352/Qjirv5HAXKBn7cMwE9MF1q/k2x6on6QMReykR3KUJlbqfTbb02qSntr6JO3K/
gZLAfr5xN+Ae52PTwVgpqJNFJ/3avCLm9ScVuGUYdRQPI4WYx46Y87h3duM8fCkj5NoMcKCYviTt
xTCjyFv8A7B/p9eJOYK9lPGdLM67u9AyNWGCLGA5ABJQOgiO6k7+6jCWs/IjIEHvxHHePYI+aTYB
8OUauXbfdymGC3oSXmAn634nhHuQ+3TKc5E5hdKAA9XCgt4geKKXu7GbOfGDGX+e0dgRSLh50pjc
k7yISzKZOgTrVwkAKkowr/aHNciOkVOfBJcKTTuJB/QE+bUsMS4y/ik0qwx5TzkP7nJi1Nc6iir/
hexlN1xgIUlCBQ74oTzCTlHFUd81KxB2BLQ9JB8sl/aQfD0fKwgh/LSJUKWDVgkQ0naxFyp3WvmP
qP9zXsbe06Gob5q8VkI2dxnl5TYcBxFVwyuQjbbAshsPTel0ruzn3vJIseRQOnHxj00GotmwDCAG
QCr2FCGF6Kgi7G542qjEBcAGVGSpEcNuhgywPMYjb3yWv0rX0mm6jDAUmF59YLLtnRG5gIjcfY1e
jVjOdwu6GwZRuqY04qKf3kZKXpbS4MbtccoucpkYvdmrJr9TgAt5VSyDQK2AFwynaXKZFwAaLSgv
ZkduweeOrPUjMKHvRHJhr2gWxdBniFyx9VxpoZ2Q2K47aco7EVzQW9p1GqoSItJj/omBNJYXa1A+
hLbsCsf8Q0/Uxu34SAcqm0IcIS3GCKVxOSify/VanO6UKLHPX1riEvHdp1xsZE3GDqqrFM6gfopb
J02IS0R4HN93UjIzBbkBREzioZAeDIrpkPr9XBwQRXDvrCGMJan/rMtRppr7u+/d22Hw3aVKmmsU
DZmJsJhY9welLzxxkOyMotKjzoK7+pEF9twhgyCz/VwDXUR96chCJ2Us7vrPogE6iAbGmpzsucAr
WvvrIQo6twhtBjgqkG12SiIfD2qAf5kFtNJQXdeCaSAC2m46tzke7vKHptrOgwiN5kpxFOtLZ2RO
0hzNsrYBe0NcF+qNe+WZ2rxxety2aWVAWvYAyKhDEyTBiwgoQUC1+uSAAhF0eCSR0OjQtDXZC3cp
+bK3HkZ7+UcJ8G3mAU2QTOyIk+KxxeXYqFR5gW75peiwpaPUbXs7c3KgBTR+5Mc//lZDhWsf1Gub
pEIIDSdn8upPDAO3cOZb0YeGJA38fgL55io8fVvR5GaHxtmAZqAeMIQiE60RhovFzo/2fOI+86VI
OawGUInC87vyojE9M/q8jofz4XtvWXH7LilczCjUcJHVHipFuW3YiwemNmxp24WTODroI3CjYy93
PtDlVFSg+YKZDStJgJF9/9U2xfFYiAaOTRS/Ju2DAcIXISfu9X4isRHCBY40bNEaNpB/Y4Zr8LDC
4KN55mRO3drWlXGq/Dygmpv713sjkwsmAAARxgiLO1ioLo//crEnDiDB/9vS5155950duaxijuZO
BVM0HPIiPU4geKj9obFDfEdlx3liaDRoPqUBRa+865gbLbn0Qu4beIwALc3spA63bRmIMVG3pCzJ
T+Bh+2SV4hkyhIN6UtwGAwWY/nBBRYub9qGSy5tC/PgdVu9zsweHG/ArMbY13kjDcz8Tie1uGrCR
waUZs9qb6qJAhmQ9a9WVjOSsAJIVtSS5+5xtxHBfHEMv1prGzibFczZMXhx5olU7iypdW3NwPnrs
BvyNLC541MlqxWoM9+ujZ7m6J/sDpBNwcULBFKuepBDQeZIvAWpcBtTXAZ8GR/EivpI/VG3Z6MNF
jCRbAJU1Q5ypA0q9xofHaGO2CS/mJZvDND+LhETiIvE7XMooimlS47Cm8tMa23IGRtD0/vwh7Q0Q
bIOExgUJIcqMMEwgpDWD+jgE4wG0x7or3CqecKRQ9SiNuNAQZYOaDCtMGEeuKfqF4lYy8WYRIvjd
rVIelz5VJxbXW1AB3Qyh6lgF8XpQQrjEwliTWqjZCxVmd9b0UIXPcnZ7/mAoEVxAEMXaqkML5zIb
X5LaH7vP+P95EdQbyO9vtZK6WpIGNSaHgaIq7nz4lF/0XmhjmMPNHcE/L5CICPwaV9VPk7mkSFlq
PHpN/DmhGCopo7Gfb/JnTembViigUJU8xoodl9dZQeiwt1a8vTA6FwaWYpbylkWd6KE+VpHNKpPl
Qb7TbTaPjS/cK8D+YVuVymYp43HJg6DJtYVFKoSf6CoKT3lGeAP1+7lAkKdYSpME/H6l8Nfs1FPj
wdTv5+5+t2jLhEI67n7yWU4uF8E571zUc8Bzqa25OQ09y+jkHPGZ7YiClmm1Vbs51qfMpwq4hK/x
VGr1KGlmI0KfIb/Lwsi2wms1JYIAYTOePq2OVGwisqwgVi4NLegaIo9ivvpbs+LtSeN7ir1VVnHD
0qixO43GTZKYQMs6kOvPlBrs55trOXajBQQSiKnb28k4qiR52u6n7EYP7t7rIEzOJHbvzW+C5DJE
lSzIf9Zg9XndtfrY0QOyEvODYDbne3DY5s7GdFBhtjx1BNNftdHWLSrQ7Cv1JoV7AYx27FvGCudK
Nzm+FrogC9TeaT32gT4d1NU+f3/2U8M3cVxqaJZRj80uiKvjzgEPkz49i4Jil1gJKkvvvKw/fJq8
CeM8wgIT0gRIENzVAPQWbhVg4R9j1S9hDPRABmglf7fc7DshlT3Lv7v7m1TOTQapFZpKUdBCUH2W
68S+fFQjjy2R03R3f3hd36RxD4UVKnOLJaLXfDG8Bc25UzmmqyfuGihB/rny0y/UWPf+RXsTyb0R
+gQMlHWESHUw8CWbOFFLnRyz0Tkbcs9EI+fd3DCvXMCWbS8/AQnmjoflk3WFztLsqH55Sq8sIqnb
r61ob4pxj4fchQPaCji5KnaEG2bL2Nc+G05x2T6gvBJQ3R/iMvBARrohNHUYwT+jsX4c0Ex9VJRA
X7IbS78jnHJn/RD5xC/VePgiVa8VjKDCoJJ5WLXZ7VZ7AS2P/mJgrbieCy9ETy25Py+VOEWeh1pf
jCFvWgi1muPS+6nqRwNxZrsisMGggJRLxAAv54tTOE11quJDVp8Ee1SdKlJtiQokuw/YRgjnjfMo
TW1ZQEiqAGo3l75N2G8fG3wpFRhqPG+z/QRjI4xzwrHT5SjLIWy9WU7/Dlsb3vTCVjTBC02kM7se
+CaMb51I+qzVQgaPH5ZD0vwzjF/j5qU1L2Lh786Jb6CIrR6FowattBI6GdcRBuGSgZr82o1MG3W4
xyzUu14smJRmeFZCOzepyUzqdPhGyiwBI3Oc0HqcNABbhUHts4mBaAC3AwOTplZoSXncE1amHS7u
Anli+Nj1pZ/k+XWPFeFIF93OwFi8KuZ2rVrw/dwN1ee+LwgXoWzKbuAmrSoBSSZKOXvO9NE2pZ9G
/JHP3M2hcS8YRujiMZKh4tABAwXf69bzOH85f6soJbgwMabpKnQZZAgauLB105rsbPwAK6KibhTh
wgS6NfVosFgUFj8i81JqXszaO68HEYn4boo06/IotBDRx2JQJKErZJazAHFgjknXY6nYb28wJmJ1
C/thEoZ83h+8Mab6Ioo9UrWn3lX82meEbsLD7AhB7kU+NSi+qxrMg30qA//4CKE1FcbQ1BbiBAxT
TroTV5qt1rJvyVTU279VG1lcnBCzdJiBFgczupMnuQmw0+WjEsSHzMdYLDGOuOt7GLMBzQ5W4SR+
C0gCaVApCQOyCv2pjP1UOp73ideY89tBbQRwMcKY2znuCwgQLvRbE6itgFar7PZpfBJuOhtJjGse
y0PXeUXrDjIS3xYTDCFZOthPnzZ/B+cwnT4neRWjKDY5IpbvjhP2hDQPeFcrQDR9RjRO4VxSpuVC
R2UI4hAyiYmwPOp1A/QNaoyB/dG/GRfLSJaCTzBD5rdqkqjCAFxvDi6w8RQ7L+XvrYhPS3GR/fPH
uOv/G0F89ChMcZlnA8nS/DiGt2NxkQrXdfZyXsquxTZSuOxCr9O6Ghqog2mTC0uuLy2BAl8+LwKE
Ou/jhgaWDHHUoEiG5YXlUaL6hdTv58qiTVfGS2Hg96ftlTwHQ0OkKtTv54LD3A4rqnv4/fJ6I0+P
NVWi2o8+v85A4dk48dSVsyUyAz2k96/AmK44AQxb9ZMXOsUjxTF9Nw94NoiKmqsQV5gO1kh8Ad8Z
OT6AzScFXFjUlTx/XxQe115KxVCOCzhY2bWabQhtsFb9lzWVns47MqkWd/fLTOtVM4NaaoCRlhuW
huk3JgZAGInzB9AWFXVzZFz+UPZjPSchtDIm9cposbOiVreAEiRyLcp4XAyA8fQ0ZkelT+iYLhhW
T+Nv4PwmxFAezgWBOYqnMRIgZuwvYjmYKd5hQg1+UlNZ0ZQLQx2fMOpLFPmScadHxKN6Ploq/Jxm
E0phNvdQAUQ1zpIHZjh7Yu/V5sN5NyNM9eqFm8tjta2ZVhhKB7hwAuDGtT5ZiUzosv9wvnnX6883
QlbVCI06g3eZGJv1okN7UwTiEQD5rNJR+EJtU2V+6va8lpU2IqNKmfDxB5HjU3GdHFY21G2Dmo9x
oCfk/NR+lWqjIfOYjbg01CxpViFuOmm5g02ufydrpWCOHTN3GDiK4FKNoF27ol6LV1tnazM88Q94
TPQU0Y99SvdPOgYTqgB8XrcaZnNk4B19pGALFkBJB3iIDsxpTsnE7PUx0VDOabK7OvEi5Z+l8c67
497N2orggt4USqsYJxBhhKsjts+iyVa5qBd81zu2YrhwFw9x3YPjArn4S9faJqAbqkA9qih6eDKK
mJTh9i7zVhwX9pJCKNVBhjgFKEqxjAKm+dzKgWpR7IV7t3kriAt8BtiBu2xFQcqsX/T2tGh/dzz8
ppuhWXVSTYgWPXhOh/p5GmN3lqgdLep4+Kn+fm0mTTZhr9EfL1kzXcbDF9rA8EI7lWx77H0HbozG
L7mtVTXqPTsdfI/NfnRY73M/uRLvpMKTkEDkDlVBJ5xcZX/QJlgUQ9vEYgwrllFQQV513VLocqQJ
uaQo7td4Ckvm4YpT3rOJs9i1nH7CeA/b+6DYC/fqbFsbMpU3KglTB+j4HuLWtXG6DITU0tfGlG0h
86zoA0/WVhYXIxowyMptDlmx+aVrvpkUzjpxiVQuOCilIekjuMNdzO3Vop13ZhwA7l15PB/qKJNx
QaEymmwxgMXkRkVn65Vfh15pHUwgh68ilUtSLs7FhSzNTE1TWVy4Wl+HVAsH66ke+pRgtYpIbyAs
yM+V6cgo4polFSGQf6NidNL5cN54xBXih8ksBQAaCiv3t8pn2XDr7Gc7fyCJ3LgZD982jeNopgXc
LMJGnYTpyYLstRPvAg/qUwhSvIopO5ZvcnaXXL92ZNBvHxGIMJpwUO+soALrGDUtT50PFxySWdU0
aYFqufyznkKAnr+cP5497AysY/1KFXhQcE1dG6VjqYIcsEyoCNagOfYBDRBHqcIFg0HoKhmbYej7
pPqjYVpXskwV3f+QZr0pwwUEBpFkKSFkZD/zxFZZnuUITvdVCuqH1ZMPVM+HiAz8MBn2AetCKeAW
TZ1fG8NNKIrHtjOvuhiL7X3eHf/ysLjokOtiV2UFrmsn3YfZMSyOCTKHXvmST5dLDWSfIXTbjPoo
IE6OHzFL5FpvC2CGuthDy5Cii1/YGwVoUgbJuBxTz3IpsgkiavAso4ytqB1ZXqEt12uDHTtPU3zC
mJRaXHUlU0skluzh1Vovuc4OOcrK5uiMJwxrjZ7isRZ5TsR3Io7wE2jaHCVTxBKKsZnsfG7sRf/U
6J0/1oR2lHLs59tn3gQDGFgGWDvNOhaJdowpSos/XDbGTagD7UzliSWNNZeFzgiRYvpKjyKrCohJ
yxG+YMJg/E8TBvs6vQnkDmyV9LLRFgufHJo3p7dK+43wiP3r/CaAS/eaIRK6xIRGw4lRpofH+lMX
zGxng30AD5eqzwZfVRDt3hOS95/9N8nccRnKGmpGC8nanX4SWRIYuuVFcuyAXnQbex1Jorr7HQyA
pl+nx+WBcaWGFd5NFKwXW46xjlngy6o9pD9Bai1hoZrVrqjBclIo9wbU5VomkYQTzGIHXHjdg+pI
NltSke/a1hdB1/0fGpd7AwdbTblHYVWyepprAbbFnVvzm9U6VYZvR9OdaflN0jnq+IEdva1ELmHU
JUGI1RSnaVnHPD3GEfUO7IfHt8Pj3oFp0LpFGWHH6TR5AhorguSM39FjTkAABLQRp9eAVm3/rZvy
5bRF1mYJAODsfa0xMYU7EnmWo131rT+5/+V7nFmK73lsLMkX16qmHISkgUATSwhJ0TitJn/KMN9s
sdZHbJU2SiDe+ctIhJnXD7ZN6DTS2ujFCTJba+jsSOq/RfpAhGcqeL7+fCNEyMqlmWt24W22+VZo
mKqNrgyH1dn6QJicggKHIHzm9W5uJCZTpcsS85l5BPDwdFUu3wrtA0BOyCZ/OebrgtVGiFKXeiEb
iCpD+UMs3Snzk+br+ePZf0LfRHAxpJ8XNe8s6JEmX9r2pglv5OJmVe/OS/nDZ/mbGC5qLImcmuaE
A5KDf6tOGSDsqmOKiWf6M2x38WxrNy5iTGCUNSPmc9HP6cTkRR6Apkzgrq4oSSo/spucrHWRPshF
kT7KgGD82oG7s+4wiGVnJ/NT/CgPwPVm2xANWeslrhY/5BO3YZi2TE2htLWbsbLZd9R8kGt71ewG
GbvfBoDOpcIl8bryDX3LzOdQAYsTGjTj5XKduqGrou0UfcUcJE6TVJOSxyUqYtHpPdAboOaBzSsU
3vzd8NZA9Cs3vv3gZuvGe/hRIADJyMUowKyNB8x0Rwfk7GyDIBh7n3XwsaLLr4shc6kKyr7WYLI3
AJBtz3OuOWwoyCZuH+UoXHaS1PmgotuN7OTn8LPA5zZLiDKnUD0cIpzEckknYYdy5qmRubiSp0K+
qCMOTbubvOSQnCxvGmzw6cGGuTMSUYxSkAsvugnCNMAesy+5Q7neqOQDQ6nDRRQrNgAmynKQesD2
sYKuigEA5+ZycQtkdpTLE48LPw0E08WzrOO8gN12GobZweaYnYwUKequ1SRZVAwN0PYGD+C3Zosw
NguUskBTIa6Ro1RU3N/V5E0Ev1WhFLEkFRWyxRWYBM9ZwjiAX7F4osvWSwVvcTVskVJ9B0Ixfrki
TIs8DA1IlbApkhzi+sf5C0X9fi4idYKkTWqP32/2uZ3rJyF6Oi9g91XemI2FxM3DH6dZrsPl0Dhp
ix+auD4rzUUGeSlYlP9OElN1I0mfhgIwg5AUKXNkGxEKv1MsekDdtjM2i/h30rhApK2aAFB3KFJI
lZ0WvpTcKMAojYnFl90FAW1jPy76lF0llksIrCnllbChWx3Dh9/5iWNdZWgIsI8y2QadwseurqSp
hqJphiXxsJNmpI5iUaB/nciqnVqnJa6dRjucN+N+OrWRwoWjqTGxeMfmCfLLPgHIFYMtLVvUWdrr
ApNuBsHZQ8rjchth1qO6GSCvi4ETjW9bxzyCnfJl9kpvuqCu7773/7Ih323LRaPR6hzSNHxKz0Jo
j9L9PCi+RpEA/A9p19UkJ69EfxFVAgQSr8CETU7ruC/UOpFz5tffo7Wvh5XxyN/4yQ9bNcctdbea
Dqe3vdMJSOo4skqDtJYDoKkZPy8jenUMErraXCoeYHE8vz2Gp+uSK23zFGaGEwBHzKtgGvPY7kVW
WEmWr5JHchsMS2yzsQROuQvu7MNTOuCe+8EevfOecUtcNV3+H0ztdIaSA8laZOHmFDm4yte/8EPx
ygZPhvYm9vqP4dvqUaxI1d6Wu/MGoDpQyY9M5chGtNHAwbPZRSu1y0CuFKaHOnyTkj1jgWerht1U
NkAln2KwOR/GCpijh1Bb0KtoILKoMhB0JDswISgc8+ZotbVSGimm0QMSUtYK5aSGW2bfif3Col+G
eB9HuM7s0KXfUfR2aaeYGxe/e05ZJd8SiEbCWbT5jf0jKb/P5Zdh/NYT3c+sS6K2lYSSV8lStF71
ouGParcOPSbN+/Nasv1JdgKQ63E0ZOlYhiIsvGYvKwsdwdmevjLvquJnVSb/oEBUKKZcn6PjnCdT
/ENJ/MVvPfAQTntDLMj6kZqz/el6Wl72t+W+OKg6klU6I9fuYm7bg6bBGMsRMwyCz385LBG+ecXO
OJWbVlmEXMabW81oanG89l2duWLGMPLNF/r8NIL3F3iKd8GSXE2YhsmErSSIV3VXc14upWuLdYMH
RBAgs903mVs8To+i2qb6glI4VrmsF+i93ucNJC3r22A8hPaXJldhbKdzV9oqOZh6oeDzE8c5wYu9
r9+LTGR54G/xmYa0p/jSUJ+pwthlkogyiRl2PAGTzZg5Kd7g7cPeuF3KW68q7s8bh+r6JMeSY2Uc
DZ7MvZ6oR1IktFh628/veGl8PQ+lui/Js8SFlpBMxCtW+dIqrurpJlLV8YSynXGTchmvGku9o7ZQ
fiMPXdCvfeG88c+LoTix3+p2EZ3zKIEYyG+6TZC6c0xdp76xh8N5INUrbktfNLVBC6otQGp3LLgW
pevSa26CK0FMkLV73UMtwQ9fqqpeqkOUApZ4CFvMKcJf2cb1pL+di38MlGXOCJ00U0hEzzeKrcWV
CJSfsoDzUwOI+sNdqPA5pZDikjAyQ8pFr39o3+jFXTXGrgka+Jrv2+LQjQrpNtXDMDD/iZYDi8vz
92BDa2k9iQErECTWYChbsG96vDFU2Y/NW1rhiL+vvhFTtLTYZo/hJF6gEpJp+hvGC5X72zTZFYh0
dLyrizYXE1BFknj95AfW5yVVPM8qQSQPS8qmB1k+MHT9G6/eDaYioNl+EQ2LYaAJawcw8vT8pJCC
KuchRQfDfNB0LPuq0AFC34oYEcU4dZ5jU91WcJLVgu8PfOsD5MFCEU90S7Bsn7WVX2AfoJW/shvF
d/X2+Z3Ek8w1H1CjJhR9t9lY3IBP92Cltn/eE6kgxN9Xula0ujFVNUSysmj2SDjeTSU6xM6DKO9J
UrZA15yqbHBP9PUI7rb6EB7iKzAjeAl6BFWR/LZmn05N0roII7HpxGCmQ1S4nLqBGbtcRZ6pAhEP
/ercYrSxWzwSLVV5ctvob3UHwYP17fy5qUCEPq5AWNz2VRIDJAPhB5YSZ5hC+1dBpKe7thebWzl0
LLbqj7M93I+2gaHOZN6dl2W7SHQyHvnjIF+mMgNtGj5cMQYp6PSw/KoAvx2+lu9/9OezxL+oA20F
KjkIjCfWoR1BvRs7can2kKrcqMJ+5C+A3rKWblhwfFGnfwiG4i3WrCiyGdvPzi99lsN+DZNlTmdC
hrK0Gi/orI/WpPlGXnA3w6Lwf0STHELThkazNBBodHIPW448rdP8tDKPZqjaaKNQbznKjwezjzRB
K6Jpexoea5RHKsVM9PYn6UoBJGfQWE2iYdM25r4P5Bqb+EBcEn5bDsOO7umN+oXY/qhY4Ul+Ad/X
po6n6qlGKNTc9HU38tmLYB/fFpkrVlCGqtq4SgclN5H2WjMYoluKOdd5emCdIh2p+n3JRThpTlMm
OlSt8cap75tFcUmK35dDe7snEW908azyaPKGYiw8o1A8peLcf4sUT/cih/ZtFRfMEE9pEQRYGN72
aBzizVLtktG5cfSxvG0qUl0UMP6y3N+ifLTS9FkE0ArbTiP7e904+4AfLee9wrcKN3ZOOilQsLWK
tqOIGKMrfS9WTgf7EpsQLiU2s1YHKfkHWmMN0VBCwTv6PijfGr0iHaZ6J+RhI8ozWpgzDg2z1yP3
RJoj8EfTJdi5IHip6Qf+F4ar8EUyT5xRV2nHDYgVTM5V07uNqd3oKo5NFYjkHGjNOh5yiBaju6Sc
fAvfEZmu4CZVgcjeINfrRCsAMi2dpw9e74C3uVGAKN4kuZSJcYIQu3ChcEbVeH1Cj/b4biijj4vj
nVdtBZBc0EzBnVAQ4U8DIx+9WeOuxeKvSxy6S6JKmKjCVLmOOdlEqwrxTUQO/XeheNjjdk0+Ljux
91EVpqqeJpkuDqxk2RzjQw99FstHsVUk9zrXeRAtM6LIrRqdUeiF/PUKUty4TSqhfGgMCIzXrDZd
S/VUCOU644iY5B0snQU5F3xTLbvXUvCcYP3sglbJ6F0UO4ck3Z3Xju0E7MkbMSH0KkJGRqizQhux
/ogCZ23cWCWWFpaV21IwsE5eErxq68PYH9pYwcWneLOYFFdYrVESrcNpMuuNVb53mEIy1W1JrmKY
uiSeBL9bEb8LwnsT5OvV+Pb86alsS/IUiPp/UtY5eHHn/D6bXprYO28v/nkcER+cUwopfkgG0zBt
DWdlj9TvdYyMRscZnatpjRUg5S7UbjNHSTAknrwzoFxiT5iZlo6xJjzUIXwazBWjSOKj0/KIq/7o
/IMmOobOqGUatry6p2ZaRbIF5OvJleiZCq46Fx1NV403u6oepj/4qV9YciNrVeQWrcRaFTMDE0F7
4KA0na4XD+EfxnEvShoaJzTpG2poeFGPGWwsT+/TzM9hWuf14w9P/glByqs0WrekbQMEBGXt7Dr3
P3oWGYIzfPQgmfPuUT0su23BJ1ApZipiM+NzCdCpdfapYbgTuBPPC7ZtxCcI8V9Yeacli5vUdHBP
Vu+4BD2KKXE7e38eZDOyhcZZJjUYcZjkKbIe/doDKiZ+hBGabjiO+mtH8zSEFkNwfx5q+8laYUke
Qx9DwyTizIJ3WI58DU5GtLX1XwQJ5N+wqm06qBWc5Dj4lIguM2FTU32TdV5raF6XhggLFeHM5kWd
gH5zFlHBxqKEs8hzfq3zdj/V6ePSqfRh23BXOJIpYdugQfIEOOH7/udmaerzexPp/gsf/BWYZFV5
2WazE+OyyrL0BvPWBmlSbylOTimSZEaB02pBYgFF1/aiBBru2I4XbnrrHPQ7NVORQtu5ZFJh3gej
KTRQ6xxXAytSkbgGOWbYLd3UX8+r++a7tTpAoTUr8837hcC0gEUntKZ2N07/qKEdQP8+PUT5J0PL
LnEXKzwppqjqDKlXUV+IOPbagbgiRSw4K2xYpeqSu0DEVA61uK88/5bN90Yze6HhnT84FYbkJvA2
xUOQwG6DECPN3S5K+X5UDToonAOXnAOGS9PYDgGSa1h1sjxo1rjrzW9GfTgvzOY7YWK1uEMJcVD8
ea4FBmOMazayHwHqjkn+jcQKB759WicA6drzqaN5OAKADO/a6YpViUusfxRCuvXI6ULuOMAIK+ON
Y6avyyVQaK/qnKRLx4bbol0mQMz6XWi9MS+KiFf3IN23mVimU9b4/bJH80N0XwSIIHvF7NMfXrhf
lyFnqdHWrGU5AYp+30R+wHzRw8JeTG8ybZe8IW8vI3oCgcr/9UtuYYnZlGl2BUS2pF5RXg1T7+ad
wuq3w1MKAhfdpOh+l0mwZ2cCXYdIRdHXwaH19GN+ENMZxZtOyVwldOm3yHsFJb07GuVGFgkP01SJ
N7KDE9719H2DXGhwPG+amy5ghSS9PaQyotZZ8JxOceFS/SbB0GF9laryq1sGylBhtAmhhFL57LKO
VZat89rX2DHQYtex9k6geGu2rGeNIR1az82lN2y7xnbd42TfaUwxBi2sT74UkCbaJggouY6vlOde
LLVn6rS5VWNL0/SuyrVd3VJ/AYdQU8bgitGZV2Sq7uNNY1qDSi6BmlE61jZAjddPyxdQ3/GrHQPr
gFhm5If3qnLPlkKAjtKgjIPKihqSryb1xMyIil204w3PjnH+iYgQ4eq82m3LtYKRPHZv15EzO4Bp
PnKYkyhljZ+WzAcXnFtgHVs0Kh5UlVzS7ZF5ibtyAqCJhpQ43S32W4pv9iYN/fOibarhSjLpxhBZ
2TTgOlS9Dl51fA7u9CJQtYurQCRPrjWZ1mUmpJmXY1Pfl7kqJt00WGrZ3OSEOkxmCk3nhhQ0As0S
ea29TL6K5XWaN7+ae7f/iI9m3JBjuqOiwrAN6ug6PsFgYnKFwVyQ3Z9NAt2jsVuGX+34DY32569H
hSF5iS4rkyxugVGRyWX9fLDrQ08ahbZtFrGYbXDQbzEKnyH51Y4QFncR7JbpruBxGZ/2sFMXBazF
A4/VUd0Yt21TK0yhNKtgO2oqlqYMd6bfV7fpmxaD1SX6fRnWXYFJKPYvouVl4DNzHJtyQmQCgFnL
urjq4HGtl/rexP5orIq8xbvvWejddNDSff7qNk14BSddXWPMWW+NgGspdTPSeYkz+UnW3UaOqoS7
aV8rKPn6krFv9JjhLakx4JwSr9EjRZVm641fH550W2iV7u1oBkQ/xTdz9Tjk06FcYp82+fvKCRUF
wi00EHmK1BqzTERKz3UjRIu9aWl4gFEweW2kH4wRm/8mv2+iXa/MRm2dnqMTsEJY1NGB+BxsqdKs
sWjUgJbpVVvt2/TdeUXY1HThlMDoaljwFBJAGUZdqBVN89RWex8eQYCJSVkOU0M4BooG5ajspkQr
QNmpxxFnpQ5Ay7Iz17DiQxeT+/NSbXmmtVDSFSEMs4Yw7kCMjD0IU3ddjaHPVPWzTcfkcCxygZPF
wI/cCsE0I5hqXjW+nboalpIJQj1Q5Iyvhms4ih9shCpHsWG4IupD4AwuOMblxC4IMnsQqi9QPqz8
ZT0WR9X9t2ZAw7cVH88fogJKzuvmTpxYUw33vpTkfRndz3EXIgMweo7RKD50Nu5rLdXT98LK3ebJ
khctg1Ra2r8oRnZbteGu7lUfhUK1pLDzGYzk9Xp7nEcezXhJ4jD7HEa9cZ2A5+jASRK5S5kn1+W4
wB9aWD9+wVnCgg2YMDEwGfbcjDXmED0NIeCkf3fIizo8Jst8IEnhncfZSoBR4Sr+DyS5wi4YwZeh
QUR+J3rblqPtx1cTtrIJAlAl4/qGLVP4JmHNMDebSnaG9pK8jAI8zebLGNmh9y1mi9NDv3cs10Ch
MgeL1yVzB8DELANSzKDklAnseZVbHBxitR+/zx9/lEXLxA0NzL+VPjkOpnv+SDfcPSUothPw5RNB
9/786swqHuMGDap+3T2S5FWbTJ6j3Zaal3Wt4vY2LW4FJbnGuRhbHmiAipcjBku7uXPDLwFRSbR5
axxTvxa0hBvyd4lVNXNnFjBsO/veBw9VqBBjWwkdA0+kbhsUX/nPjywYp3mw6glOSr8VXnFB01H0
OVmOo6/v1Kw0m8e2gpPMuqoHNB0hKY9G2H7H6BvHPgxTcp2rGmiUcklW3IOXXuPaWPsF3eng5ARN
03Skfpjc/nD2l3SqCr37dZCSNY8OZ6MRQrL8eylmbAosDkUlT3/avzsrRy833fAKTvx95Ybh261m
CCCfidHLLPs+dteWKnG2qXwrDHGZK4zFDJcxMyBSjMVnzEq8OVD42t8NFikFmxGwlJsmHmap1prY
dgNebz5iY9yHRf9aZges7dqV/DXj3/6ra3iOJOl5FkxdzEM2+kV3V+Zfm/agx/qh097Huspmf78a
QDFC4fYIs5j8gBhDyzsn12BA2Sc2uNryWOoKR6eCkJRtYhXa6jRn9DXEM0HpzQ7Wq3cK36ACEX9f
XT8j2kztAiCdOb8etNkl5XDI2/Hq/M080XQ8f+qfn5ekZk0yNdoUQAmYNnwhxPYdLXfj4m3OEwxw
DofKWQ5G+N0cgjeGEd7ZdXLH5sIjdbZLp+xLFlZ+UmDDm97vtApkKqXlQW/dqCGeRWf//P9WdSjS
EwPqwyJt8XT7dvuYMNDwPMRM0SGy4bueH4j0ttBkEKtYgEEmEJsQz7kRaYgJ++uupkN1ULkulUhS
ZIC0gJ4PFvS1oInlhqWzD5d5183Rx/NHt2nsJ7uQWXCGJaryoYJYZYY63zxpr/Qq2oczcasZqUTN
DN6fB1QIJvPftGQyacIAWLeZ6yT7CP9UqtBbJZX0ojUWOCZICyuxGsfVsVI3viqnXVxGe1P1WKvk
kd60vKNZw21AFcMHbYKm10crU4T3KuWTeW7QlI71GyG0wcigfJNfX8e7lfKpYkSVTOLvKyfTjh2C
cCZkmkEsnMUgf6i7647NX/5NFyQnQ7HGeXJSiDXW+xiTtgykD1zVl/77g/nMcA3JOfStYaROA5BM
C3O3HnRfW4I35wVR6ZvkHFhJk3kJoNS0xTbqq7J4VZE32FpYGrbC/4tfOuOXZXIb0qVZpi9A0rPQ
i5ACHQ9x9cpsJ7dBO1T/j9ptSrFA1Y/mwnTApfhGmFtXbx/b9nD+8La1DZ0zBoox+FSQooBxGoex
CPTR78khqG8j86GMVQ1kKgzJIcQWM7RmJqMf1nibqUujh2X5RzkkT2BFS8SN1Bj9IUS3Dn/N2xq2
c7zksJhp4uvDQlOu9C4Es83iOLZGP0oKrCiZ3aCo7xyrVsQy22r2C0aOAcehiGiUA6Ypxq/F3AGu
8lIr2lND/9oI1pQ8Uxzftg2dICU1GGZ96ceKInxqi13BXqbdoTd3JTY65KpITQUlaQOdtSDITdxU
OD7MwS0aNUS81uJ5SFVbYbcV7ySVpBR2RTrT0iFVHAeuSW55OniBrTg6FYgUefImbFs7NUcscEhd
E3VnvKmWaj3OJgjH/aJsigyMnDcgOeaiuh6HltN9vxwyENBeJMcKQnoPWEBSq68BQbt3ZfmmtI/d
RUa6ghCqsXraJrNY2oXDEWjz/dBR3xIj4arlkKqjkp4DvrQNzcYf+jVBh5naaYqj+O0d4Eiu2VhJ
xn7LnWJdR8C7ysY7gGaEOxZl7JqYxoGMMaZmW6bqatl8RJFH54YgaEd27PmxpX2fo0SJz4G+a0w3
5jxy+Tgr3rbNY1uBSGaJQmJbUhufgz++0drsUZ8Ufm3T8lcQkjmGWZRi/gDHVqGZzXTz/Otg7i63
yRWSZJO0yBAZTkDCN0mU7qED/UUP5wpCnOdKl628H7o4BEQTPPxQs0bllFVXIllk0bbp5Gi4EnjK
dtpZ6M+jqgKXCkMyybIp+9guoVtae7AnNxsT11k+XvBsro5KskhqJ6LbVugvXLHev5rN0VMmALaN
hFo6N8W4jFzYoiD5CuwFj+aEBldt6PepXu/Py6GAkHdj86AMsXkWMkQoi4PQzh5dE9slL7KSX4LI
a7GdpAzYOEKQCsPWBmjf6GeRM4kXvxkV39Xbl3+Ckmwe3MM0J+LVj/ODaR/6aU9Vr8rm15NJdBFh
on8FZbrndsIXvQnMOpp8E80CnoFPd/H15Dg75zAdyPGSr6c1nGQzw1wl2ZjGqAcb37vsdRVf1dkF
p7aGkEwmL7SMJA0gDP6BxIk7zUfb/kcMyWSiUDfmYAYGHFg834nvdK7KCG+547UcUjSbtprGbYab
cfTP7XwskPEuG2jdPmaqJVdP5Tb5xVxhyZ8yXTaiGFICCznNSHuH7kbPLkSM0c63xvLKaBjGjlKF
JW2p9xpUejezgqXNMolDRGSGGDMZcmyYV7yb4ibOSSbZEBMdOFjeO/mh/hq9TO6cI7PSHvC5luRf
o5wq4BSXJveTZFnAOmMMJ2GyhoP28C96+jBPzS5VJd1Upye9ob3h/FTzGF+fFhdfbRd9fa5vSHIO
eTEUeUugFv/4wq0xJI+QdklDqxBawPMXcKRG+Tr+cv5dUJ2U5BAKVARaw4QUeEOT0Y2j9LI3FO0a
hm1gXTNjclVqnrIpd2okUmK0TvPxdVtfRZc8B6Zuoa1VR7MSur2eu+qRLwsDIeIEAoZDYX0LkElf
VFugNvV3hSE5tpbE0zAxYGTJQ1h5rfbAnTdO7bb64/lL2XqsTcNAdlwHHBYKPRdmYL1TOAvssqy+
TNHbUsVWsXnpq9+XzMPSlt7qBqhVDjKZpN85WCqsjJhVIJJ9iJW89gjqOH9wmkfduk2t7HOUqxKc
my5sJYpkIUHZLn1cCBdWjY2blF0DCnZSeWNQIXmbvo+Lz/lcHcYp8sdKc41W/8zN4V2StAfLtvZo
IN2FXbFjc7Cgs/+/DydwfX2RklZSY9RmJ4HG1L3hF+g2TBfjWGTtrpmVQ0XiRfjNma9OQtLOvErN
dLRxqQP6Aq+cmxChimX7ZC+onlVVhu3QaIUmPcBOVcU6ussmfxZVDcNbrhJsQn6qaoi+QNUa5I3G
9WcnKZPTYj3V0CcB7rnNIJ1Aczxn+MsFmgrVlfmkSksrB4MCjNHETWd/wNdLdckX0ko3ZHbatNSt
MOLCCOnesg+xdllaZA0h+ZFmcPIIjWx4Pszy3dTfawGIuZPMP++tVKcleRNwjROrCjO4Xu1nfkeZ
fFE4RHn4Ri8zI1uEtqEp8GsShJPLU9V6W+EpfrcfLKXnxEaNQuYy6POlRns/ahd1M76IRvOu4cSL
OahaYlWz0PaJ/YKS2Qxys+zyOUdyfClQnkvQdN8kB8tsFRezfWonGCmGHFOtCSoiqjGt846NxKdZ
dLzk7k8QUgSJRVPTFIhDq5KHJnxFRdXMshSx8B+M/4Qi6XEUoQpjlzgvq/Psa3Z8cm0MjX6C5vii
rzDjBCap81yzeSYBRFrCd87wYEe3+XxRdL/CkN/GLjTKsAZG00c+QSiM5O580bfeCkR6GtO6sYkp
KrRR/VEz3L/Jim2/vqezkt63peoXNBdDjkmP3Jzt0+wbAntw8WEmAdtYE0WDicpupCcumpbI5Akk
IsunzsSEWXRZUskEEwEKSib4FWUmeSsxNRpowEAusW2RxPh8Wfi1gpDEMHM+dUGB76Cf33ai3+Oi
rPtaDumBnuJYm6IJQTdFej9fXE0jiEIUlrkZEZ8kkV/lKissfGFBklEfXyda9A5d9ujVcOzvZYMW
yz79dN7dqPAkj1bkdrsQHV8rGR5mkx+n4UO/uG1TX6GJVSHbpvdcySa5Ntp3FKvBcYB62CZubPQY
OC9U5bJNjV6BSJ7N7u1+1sQBQqN/dBeZqsz1NgQ65jHbQCgjkq/RsyojAYjbRbJXS/Ym8gnKTOzm
22meMCRXo01zSONI+DN8d2X8zsyrPcPcRqdKMG4LI4pIDqcmkdlriiknxohOOb/DR0VlMRc0nDuH
OopnbTu8NU840iOw2DMAKqR9A7gzZP5+9E0g8/ejaUf15mz60RWcdEd2WUdl4+D8oGueBcIcC60n
5K3Tv4iS7G5U5f+3zegknXRddtbOUSxaT8IcM0q97WOYIjOOVcGvL2pzQZPyrxuTnogSEWi+iEIA
KZlxrxlJALdnLNeOk1eK52E7U7fCkhxrw2mxhBFMNomaz1EfX+UB3bE08Ypxj2WGXkEfMlbe1Kkq
DNo8UIoEh+5YaEWQPxjsZqZB2sMvzXP80so9tA2Nzi7V49f6+O68C9y0gBWU5JZihFdpjtZUlGwZ
PiddJNQ8TeWWtvV/hSL5payukqV3IBD0n7mGR55Gv35+3qnpHDZ97QpOMrd2Cmywmgo4c0mwUKWo
nbuFFPbV+bNTiiXZWW6yyCYZviOeiWWg0nrFj+pQUiWWZGdTzRoaiYSnY5P5vitT80Ua6ApaRqVQ
koWFVkirFJSJm1UK9V0p8SQrM+q6iA1RFXlqaMRH8nHVU6bG23xbVrohBTIY0BuLKcKdJfrQH+Jw
9lid7JLQOIZpwxWOf9u68GCg5gNLlll0pl5PsRwEHoTpyPfbu2ysd8py37a3OIFIB8j6uiti8fmH
zDGqyEFbu7tyr9qWpRJFOrdqGLuhaCGKbX5Ex3efPV4WyNJfgsh8Odnc1llv/4iV+9bVjAdkQ8+b
rOKs5B4vrFohUSsa5MLJOZboxe/Dwl3qfUaJZ6gKyn9Q7ZNAknPte8MAuRDODAW/U1brZ8FP3aur
Ek7ysksUcZC7QTgzesAXGl6N3tllc4jqnOIYFcog8+WUCciJQxE39eTtkr2u6yuiqpZu2+np7CTf
2rWUxDPF2RVhjoZgJ3vQR2zi7FI3qcf8EnkQAxKdG8w0ZLVw6FwkyJ/jw9OKrvhsHtvYeQFeucN5
7ds8thWMpA+JnhDwsgCmzpnb91dVEHitFfjnUbbVbgUj6QEZuiWuasAgmSqizfRGJFOfniXRIq6K
NjelwnwGhloNzGvI45NoMpoTNFP/+7yBGAL5P4j0pC9xHTaVDRCR4ujMXYx/JlVT1vbJrVAkpcuS
rK71El+4Pyv0q/7mv3nQ/4BnOxjsd2yUZqQP0HGeWZCYuCkWuR0S0exGUJ/VKJ36JTj3/jtZJ7Le
2BD5fzhJ/6zCdPKwB1yFbkbbvqfYERiYKsKpTcsFRYKOhjACXhjppeB16STOgENc4ockpRgOeh/F
ozdakXeJop+Q5C4UpNQ7jU+QB1n8GUsp6+twl6Kf5i/z+Jv+dQUn3Vbb0iaMazQIL+zQ849mYLlo
eO3YIa8UkaXiCB3poqpmLJa8AVIZkK5y67qrUs8eIvqVI38YReV/J6OBZqxEk1yGXjazZTc4yYE9
mj3Y+jEJrZweEOfzW0p8BSLZcNKUhaUnUIxKW7zMfkjNdjfkd3PlNrtifNCn3M3K7/387byabPqn
Faxk1K1RRTPXIZuj0dtWx/68LLgtMNr6bzDiTlddcJVVxVgkhDuj0AtnjNwZoYV9UafKShihoyuU
mjRFNFto6ay6uz4/oHMkGiq/NR+N9vu/ySOFlVY6hg6ZIY/TzQ/1OL7QY37dN/E/wkjeYqZLkFBx
bDw7GFi3fXHHwK9DQ+bq+aFl/TA6MYUGoKT0o7lLWVLaVDIH3QI66rxw5pJv6Lq+0Furw3RHHe1J
VO5HLMeqFPHD1gcgRdrNRKu2adpyV0KZgSEj1hYkJKq3Qf+hHPb//crXvy9dOWa1h9xp8ftZgUCB
dzfgpDkkLVcQb2yd1RpGuvKIsYyyGNeRmW8Q55vdu+nhvCDC1mRPc0Jg8oV3dmqgLxKCNOVbDcQ5
lTN49rynqhHV8xfCZLaXas6XOQkhSZKEX7XUiV0WqSZGN8tVa2Gkx0CfeNV29ozppB5rq8kjr1+M
3aNW3Fl9jtzrsekeC8FToYrAz18TnvLnVtManROnKYSbDfqqX3qvbcuPFjjSz9/V1qu6Fk96FVJ7
SLK2hXhIKNvdPs2x/zN0GyShWPn5PJTquqSXwMziZUiZkAh5NYStbtAFn85DqA5NaObKPxcWT/Ji
hOZZzN5PoEPU0nCfW4/nUVSCSK+AZixsQlkRFpQsVwGv3SmpFK0wqmuRfAF2UcXmnEGQorQ+VQjj
+EJ2RO9utLE8kGhUaIFKIsknGKMNSqEKcGVefrXa4X5ZVB95m05BFy1dFFEpvvWeX43Rd0GZRGhT
z8d42RHT8sOIoKV0GXdjoWLG29SDFZhktCGGkPPFQOsyC/ZohLv4WaMrDMlAmUbbZRClmGpKQjcd
MELSOV8KrtAElSiSgfZdBD6LBOdmRQ9w1yj8KjM/m8q2kkQyzDK0sISoFVeTf23xdVeG6OW8Wmgl
RjHPm45KGslAndxyEkYE1F+PD6mkkazTNpZw5CbuvkY/nG2Xbo9hT3B13JvImriDo5pXUeFJplrF
ce6EC0SaUPltc9tlzo62V2X+yeoVD6vq9CQz5SYDM6YN0aryjpJuZ6A0b0W781e0+Vm8UuynwszK
iQZTP1XY8fdULjuVC/46r644P5m1KEbxvJk6wNHaPuRzfayc7qWxvAellqAeO56XbvsIKQh+MWMK
YhXpCKtJYxrWQOIRqjG+WKc7tBIvtqonaFumXyhyTxB2SMS0pKjJpRg0zdpD4XyY2bsq2zFLUTDY
dqsnJMmtpnGRYU8UkBxN31vlJyTt/Iaiu1iVdBRq/FtQB8LUnwcnbzbpcstOlw5FVCzj/ELSD1HT
I6kVu3V6M6bkplN11P1BDU+Akn/tY+zLTgthV80qfftUtar3zUFFCbZZb8Tj9EtAydHyhRdNNkAz
4qR+qQXsUC3m7PH5tdZQH72YbrSYd/0AXvdlnPzzWqnSF6G1K5OznJyVFodh98aM+tKdGczIsbkD
OySXzA6txZQ88DQQNlYOjjVK5he8SF7QQldIo7Axue6SG3aYBwlU5d8++NZSSE6XGl0bdh0uq0aC
HRMVUYsAOdifvxWVHJKvGFskuFIclz+T4TrI35czkk28VTyJf1B0buCjkhuWJffdFPPUpkOPxExy
O+6MnQ7SSjtyrYO5qw6Z998pTVHTRqL9/2iSw9CaCVlIkS924k91fKgLkN8r4mOlRFL4lYzM4CH4
355XZv9p1GotkuQpTN4VDhrv/9PooFImyT3E6czMecC5bY2PqQul27p3uibJIwwmWjHhc1Hwq/OX
eZO4S9bcE1VXoVIqyRuAz9IYCYNUYbAjHjm1xoihuH+XSvjBlZ8zlijW5xFwGOwg1TeG9iXlYIfq
5CTX0EfcJFkGbTB5Cn96TYNgx1VVHhWI5Br6LCGFMYtzGx/QJHkpIcZKq2XyhaZjtE1LaEBD7F8Z
TSVHjkIQmake80jgOgwgCFLBSfZNcK8YKqIFFYbkDsC/35PQAcbfF6+3o5Nf5iJXwYY4i3RM46I4
0Hxsm1eGPfjx8FpbPrZZ7KbW8fzDIGz991johCb5Ah06RucUaNEwHSadvyqYqqtLdWbi7ytLKbou
NbFWEG4avQvo+Gyjv+j43KCtxWMABnm0SIAEEl0Sz1H6PAq0cICOofvj1BmHGIu7ujcc1FHWZqCz
ApT9TRcGPRdfszT64JBbzfjiDG5UZGiyuijhsIKSfA1NwzAaGGSbDc3V8+M4Frueu5F2CRnb+hAl
h9Nwve9mAqDIemLHwZA/vygbuBJG8je5OeSRJi4KaTpM4OtwnI7q23xTq08Y8ncfzQZQgFFgDM3H
pn2lnCFT/b4cecRFGkcJfr/Gbsml6b/Ns7JpULiS3yxzJYPkahx9KQtHYDybZPrr4rtCnWU+wdgi
2LwjjixCB3uLpCnWdWEtAxaetaDkuCQcXckmeZ3EQfP3hI04foC1GCMlflfahywfD+ed26YrXcFI
PiGxutiJRZIhtrFTBClU48tIdiF6tIklhqjc83AqrZA8QkjaWWcWPAJqu8ccXedJ7ezOQ4j/8Tml
kDzBkuhFaRbilqzPFv3e5omPfubzGNuR1OrYJC/QY9FQuJT4WEA3oug2+kUv8KMbUTmzJ6zlnFCS
R2i7uc31FHh99WuMJjY9sHP8xRjNH6SzCAcZKDHQpfP8ociq4X+sXVdz3Eaz/UWoQg6vyNhAipnS
C0qUbeSc8evvGcrWQkN4x590n1nFsz3o7unpcDpvE0I4+Xev5femFu6/tlDvf7ELHKXqMpaBNGIK
OE5+UyvUI8LRYjJ17RvvBYRS9KLodRAs4pmq9U1QZotTD+KTOPNOP39FdpdhvUSPP3wvSdexdBGP
PLDe/3yCs1IlfBKhdNxmnT2XZz59KRfeHkXW7CgLiDKovhTyshVQ0uU46UsZg89R0JLRlGS1QSNX
x2jT3jVfLBdB/4yBAiztAZdJ47DBCXGKMh9X/m4VGP9/VxM2/5/ShFHUY3FoScW9Uh/4BVRNfPU0
Nal93XxZYlBfB8kEY0hJPK+X8kPYSbZYigwFEHY/DDqoeEFAl9uHlUNLg1S+luDDzLllRHZys9qd
Rajul9vZEqwlQuOyYrEfXfuygS2d7CLidZosbuKbMVJJW9VAEuBZKsWmJrEOcP87/QChXyv9GIt9
SMjUUhSvl+YYKqv/SwxnoAP4RxL6sWKgh32oCEdgVKiyFa/fRKw/lKKKNS20s5OANP5fgKgwoub0
MRlLSPOjtXw1g/cmvhNi4//QXL57fGQFuySIoKqm90dMQt2Fi4IrSn7v7wUxMbP5dt+HbzCoGyob
hazDxMH/a2ykGDKo+lVM+NBPMvBFLpLYQ+2i+Utd3OMjaf1fWfkZRYvrtrt/dhcgykW0SYxta6Sx
aeXuUCFr+Uflz+sIu5aL+UEBtquKKt1TtxjTYmgLop8E60Omc772ZszfKhjYuI6z/x67ANEtdZiN
DUW5VWe7xR4MwU6wCYP/3JuqKbuFq983/nW83RtwA0dF5GJYQ81lyCVWn9b52aie8/EsJqd+fLwO
tK97GyTKoJYp6kOhg2C1YbZB4cRu7/N/YIOu5pXO5INN7pcADU3BLiD07ND7BjqxSfRVNDDMiKwW
cbTrMfPQDQm46IHVg7vrYdEQ9A8YZVm6zg34bABT4GCX6D5rnevi7H+oCwAV7BWVAA4cFQAJtm1X
hZk1plF96oWv8vh6HWlX1eGFdN1AQuDDtrUwnvtOV2QMP5WND7aEKS+Pc34opm/XcXaNFiuasFRb
QNsW3bFVgSy5aKMQBBfic5k2ZpoFQ/1yHWO/pLMBobQuMWae72oOwhxAaIAFiXKQBarL+6wddeT8
PwR3GyAqPBYrUQFBN6RRhsVSm2O2+OiBMrnuWEnfjEFy55BR92OdH+X09FkNs5monLyWplScIz0z
VYVB/rXvjzZykV+xyUJVxoTXbAUU/PfsuWgsySXLEwwrTgPNExz25sxdU9ogEv3cIq5d3qMbZbbn
arGKRHPVKbOvq8Wuim8giLFtIFYj15Oww8fK+ntO8fnMy/tP88oqmLJgKKcgpLmoSh0kadFePg/P
S32exMzk64ffE4fyDUuaNE1uAEfTVzeen9XkVPa5Jc7xL/nUy8HRVW2j6ca+4IDUv9aBapW3s1/6
qilZ/CO7W37/ytigUZfT2hYFVmoBrTusbvlJ8BNPvh0dySpszk4ZMQQTjXIVFYYWOTWCq0hPArbj
kSJc7QgHxeLNxGbdF/tPAV3CUhcdzhTXxs8qGOExo3F9vNjxqQ5EZ7WlU26HNv9gfBEOVVA69VPs
JSx3uG9bP1Bp7rs2AU1JLUagwHElN7aGJ87hAxkrymS3cjNbvekYrab7zZMXOSXqG9aK2BRFCzk7
B57KKt0wCP0qwO4/V2Vsr9t3wRfhqA/Yzdi2LMmAymX10CFhZa5Bg9RBWH0d4yLQM4kh3P5pqgYG
lkCFq9PtwJ2CS18foJ9pUoMhozELg3FH7j9DcBP+A0G5EEmsUkmoicG5Z+OWLK4Z/dHk/+hszpOP
0a3BuFR2v5cigAIVBLsqXovUPcaBD7upM41Mn97Xid0aAxLzj2PuYhOQWa5YYpw9SvIjVn9f92G7
F80WmBz2xicj7l4HPgZw/a2326B9yDztSfAUjwS+oVMxsgq7kcEWj7rYDL5Xo5bgKSYqRX5ySICl
urXX+dcl27unt0DUfdYrWmqULTlR8dlQ/FTy6y5hOWbyWejwYwtC3WiV3lerQUA6B5tr7fU4wn0V
J+lA1qIOZsRwJHs3myJouoJ9lGhZ+LA9r23UCjvnEVJ1h1a2lDUza8Wts+dfODpRQMJMMTRVodtI
mqnMRJ2DuxLq9lAu9TfwODlixTOk2XXG2OH1A4eysixrc0Uak8VOYkvCaSEvI5iNh/77Jw4E5NiI
JlmZXVqsebDdO2cLTN0CsSgPS7QCOA3aR8mOXTXQrPy5OYnYwKayHpdECT4oyUVMer43DdtViDDV
aZeC5sn6iIdKbmP1nKVor2oRXP92InG319Aozx9mopqiuLzYbSKioRzLnWNb0OfQLJMUnCVaJJ2l
OlewijhR7tIUJPIVl/AvyRCGRyXKogexlkb0bq7YMiTp4PPT5Vjw5F7qjmm0oNBW5GVkLx0v3wgC
n3zWhFxnOIld08U0qirjipawZPtnn6RU8poWEfTPKF+jMDbV1l7klhGM7nu+Cwq9egf7zotQrIEi
e2QNX3zbHqXVJAlB3V+OYWeqT9c/zd69ha2X/4hFTz32/LDES0kA29BU0G8WqRHDnTNO7l05Nt68
4seujjH3ZfP9kyBbzTyjb5mxEJqFQV1VPEiKjFVHwDbHYFmZRLOdFl8vBOv6ae1bzeW0qIuJUyU+
BvMSomu+NcHjrA6PhfYmYjVJKLJeW8QmPtrMBYuIvDm2tQLxyFzgy2Bc0xHs3B7fMCWKC3A4si7A
XSWQBJXnkbcXVHrkOlZ1Lg2XFD5PPerRc68xIondK2Lz/6loLOWWdVUT/H+0LzmycKfM6qmOzDn6
FfI1ZQNEqcHYrVrRCPAza5jcZbqBHvbqFMWs6s2+mW5wKD3I10avohQCta+DI1pY0XnmrNHiXyWr
xdp71t2wq93Y7qKJ2FWnY5j3Z1WYkpSvFLkkRvo252cle2gX77pm76rAxQ+8S7zRNn3KGtzu0Oyw
y8yyUW8HRWDMLrAgqEMb5D6XJ7hru+XOWXmrS4zgStg9po0MlMW0xgjKshgA8WlweKd0W8HiOdOw
Vmt+bq0au5HwVGQ+a/Yvtx+G+h5RbI6uzfu0KnvAdk5/KpzIyd/Uk2xiMZcNCvZfWN2uCxuPTStD
w6miMsr4UqCaDd7fUI+KYY8WWtwQ32F9SeWLjNfUrv1uDpaKiXRjqfQiBKS46Ld8L98OsuAuqo5t
fy3rI9KnCc4RyXgPJCXdMIz3j7w5zS43okgXFzQfonC+2iUCofqldpqgcDm7ermu9bTG0GBE8A3Y
oC19qogrbw3YbaqtqdmL+icSnFyH+eAvaBzKgGNNl5tGhlBjZLedQ7bRV55hobeuAIuVJ9psJgja
2t4hJaSBwTGNPe40b5UxY9dMUs+AzJ4041OtMHTiQ7z6HQDNGJjeRECkU049MdBamVfgaiGv+czv
rNgeTfmB83IncuXfRaM8e6hjCfVaidgUaYIdxoot7L91FZyd5JQeqxLy4eVLy0a5qlGWxjnWgDa7
gls4lSfXpvFk4ENxQa0wgor9L3U5SMptccM6L1op8VYK5vEwv5+7t+vqt6vl0gWA0vKQL1J+CSGN
3vKvSqbYsY6NnWnOV+Z1INpP0MdGqXkLGjh9AlmMpWARaaoi0B/nl1nunCJl1UCY6kf5pERs117M
cWr5qTxFvuAbDgYybN4u7NhhpejodBItGBX8G5VRam0FMNnrA2QDvcmN/ZaZHtjXO1ngeSwkMdDo
RKlC1NVF3ugKsSkBObnGiypLfVTec+t15V7/Wrt6twGj1ILv26aqU4BV4SnizkLKstldvdsAUOpQ
93W58isASkx9B2MgHKtze6wLs0MXpimatRXZSm0qj9fl2ve2G1xKNUBtDn0fgFtXZnKT3ZMN6rqt
WdFolje8/b/3VLyrhyzLEjIg2OlAB0/zAH5OnYeBCUnurPzyUiMnwrCt/cO8YFAuSRDHoSO1TavU
bwfDKjR05CcsUvt/OboLCqWAPZ9VKzcCBcyRyU3i5y7nYPerdFZN0e296EG+v/6xWGJRSij01SIK
MY5uAUtqZ2d6jhwtI6ZgYVB6uMbTMkYTMMZ6MqcVWwFSS+Ts3xOEUrpJK0o+aXFy+uK3/EkqFiyR
Y3VzsSSh/FCTp5whZwAJs79yOUDmw8nk5PckoXMQYgQ6sQFpFLTUiPNf6pJqXyN9QOeGzLMKLURp
t29cynDo7IOeYHywwnomS58GSxO6u0VTGHmbf1FpTQchFlpPZJofLcz0oion+O7pQLoolqfc5pzE
Wj1S/R+x4uN3ASkbEvulkKMVgFHhlFhnnzjJU8GZ0mgXwfuT4H5mTZju68VFRsqK5PEfyKK8KeJD
KrsJ88Ld/VaKjA0sAilS0e8OLY35kCsQw6rn/lT/0ViRs3zKW3N4RbsfUqJ6YY6sxg0WJmVUiao1
UUMwtUzx2rK0QNbGuAX39WMjF2VTU6GuQ5wAo7bXb8VzGwxe7OpYc+yQUNYIWN0B+5HLBZC2r0Xj
4g5VFQSXg6keCmf2B0wKfOqd2Bf94SgE1x3TflBBmipU7DkDiy0VOkuTNidgPUd8GdRB7c5+7YwO
GeiI2IXTXUXcYJEPunlQ8dEUDWkB2Xo0ptjRsUNepAFz1kEFjVqOUF23wicmZeC/iIgtlCI2z2Cn
JZVfltEpLjQ93nFYkCIfsHjh0PuJYXYnLCT1WQtL9mW8gIk/y1g2a1ZPE8Bao8f61puRl82FxWfL
AqE+WlS1sTpXAOnIgpLCzSJkFFjXyYdix7v/VS+iUJ9rTLmxq2ugrN8GR6vM2Eqcwlrv42fuC1jp
UAHD0sJAYmgkSzby942StBwI1+UVFrcoxxwkJt19HzHKscThfbhYNoJRDrFVe6mNVAgmpweJBzth
bq7gs0nvGLZFPsM1HCq0UIYeie2G6IKt4nLJ0KKXeas3WyRaGnzmw3TXIW7kohxiDqaUchyAN7uh
N8IJk0d3iO3ytnSo8DgdUkt6vC7j/lHi4gRpl6F/aHfktDarFnKUndJZYmkrLSL3+o86867jfEjf
vSujJhgidglLILOnzjKeVYTNxC9KmRjIs2wqSxpbk5a5BpgZQFZn1XIRlEVmG53moC/t2AjoioyR
/BKxYSes3xg/iBjyh4+7+UHUYcd1jQW3An4QeY0Nd9md4TT2aklW+EIM4zrarlFswKhrqFrnpp1b
gDVz4jayfJtMhjuPNaOsQH7zFZlUin5tqsuS1wfA5K2/rokprPfFEGjdKZ3PRjH/SmrjIhTd18eF
XFL0BI3PMxvEk7GZhO1f1w9u/z7dgFD+uME0yrI0cCconAbLTWpzlnaWDqtDUvHS5+tou9YAXlUF
uUlN+dARmQh1FSYawBoVm8j6z4se5PxTorPWb+yHJRsgyoMJXSGlTUw8S+/pnuamdnYuU/DBu0VA
Er3aHxOL/Wv/Gt1gUhbYiOA04Ig3y4PQk5DmiAIdDV2thcCLoe4fulm+W/vlICnjGgWukArkB5DQ
mxwON4/wEuPL9aaOSGE8Ty+sHA4TkbKwbFgKkVPx6eRz+lj+kTmpLd0kyJvrr61JyHh1hvb/i2b+
kJFusarTsWr4HDLGJ/mgWtJx9hNLvVUOqRk78dN1zfwXNF0z0CCBoQiDChk6Lk+Gvk8EKw5IWBl9
qY/qw/dbXAuyl+to+3ZwAaMih3oY0qbMYsFK4Xq7b6MxW43+tuYsD/IvOnkBooKF1Zi6qWghVWuT
ekBnzcceTXEklmRlP4gCfPSNFyjK5LA50YhBVSG8Z/k6L/MkJN7Y8eO/KOIFhzIzsJytU1FCJEO0
2hNndlbqho+hG/riK29jIY3N6jtiQlLWhsHUWBVHQE6H9pR8JdbNOXgC19boiODPMWxm99huaIQn
6T/qSJlbWGBZI2fgNDEH5i5O+5C6OvoLB7v6AxGtNfjXFXL//vwHDp2i+LiboFKKODU0Mkio6E+6
5mThWVW86xC7wdcPiT6Q1hWFZoRrAp3XsQtbcDhlmDOLUziR1Vu7C6SL2FRlkJf2h2uzbBVuaVLB
yquhP1aLNAfYxsagD9u/YTYo1L1ZlaJUNj1QhgP3sDiSHTl1Z7V+6Mb3jTsha8ry+XRLw7vP3yBS
HmpORkUY0ndbRi3Rqt3kELqLKznZLXMilhjRB2PeYFEOimunVZRGSNc5uocw0qu8yFORUtft3Gyf
Q+Sf56fJZ16iu05kg0v5q6WelkgkMo5uH3Qe50jvXYssi2apCOWrpBkkQWAEhbqH54rH/ir983Vl
379ONoJQXkpo8ggzMzjA8RsnIH8/eITQu0/9xSUPw5bFOrlrwBs8ykXFkSamY03UUXyUssd2fKo7
hsqzICiXNMwV2jwVQGjLdMxq3UPXg9c1JSPG3odBP6RmCGDRoHf8ElInsZjg+aocS5iGKkFwvfhL
O/yPDRXfzemCQ6l4Oi2p0A/ACcOHsf8U9S+/pAIXAEqX9SSt+IQIMrolGtMbb5owfZbekO8fMh+a
/+KQLnCUTjdpp3I8kYdXTDT5jyTqdaV746znbn4PJspblhXtvzlJ6+rfn4pS8nzS635tANm+qp68
OiVxgphiADvAX5rXBdOt+KbeXz9WlnpQil6N0ZjHKzDT5lwb7qAFc8xIfzCPktL02Uh1ceTevxz/
13iSnfS2N5VzetN86q3lyKTL2/fsP86RZi2rSAt1InCoTmFgQkZKczwoh+8VPubLaDf0vHwzurOB
BzseFtMCa7lTvfqxuleRiuYs/kE4oPrr4tP5vM96PTA+Gr3Sd5LkXKgVHOis+8p0iqJjrjK65PaD
tI1g1PWYanWup0T/J2uxZhFjIA0mwsUAcolIsSe2ETAPk4RFH65J9FRLSO2oGlaG/Bw2lWU65nmL
e6R3ySTm7HeuciC9Uqys6e6FtQGitN7g1STmKgDF9eesOzQsiqR9U94AUCqP7RMx3CEASLamtfOA
NAUUVumPaBaxsOsXiWCOFdHspoguoPQQVCusmVCOAM2h95K9+r0peIYX4QD/Q3Z9x8pAHKKKoHZV
kemmF5iq9aKGSm6QN/PqRn5xpweKF/vq8T9g7YTvP2FR3ytT4k6ROWDJnlCZ073g9ygc1JirtkhD
OgdqG9Z1s2NjP0FSXzDjFqRdkhDVzXMbxIOTOaHdm5OrZOA/XB3RXDM7/ZOVU91RzC0q7brGHETU
XQfUfvCK9KaKGGbN+v/ko24eJqNRSuKc4/+Pa2y29R+xzFqkteftfxKBiuRblFxaIyZ68bC6IJtB
XK1jd039vDrYzvO/b4hH4PETHuWo+NVIUqxsx5G9Lg5qBofoT8NSTTycT6WnMKIcpnRUmKNNQznU
GtDiU4SWhNKu0M0RBdHj6mR2YjOzNruaL0jYtqjxhvZh7KnnW57DfMj3tK+KiohxX/sNirdDEB8G
E+yL1+OBXQXZ4FHyJavYxjECSWvigx7Vno45+bxrWBsE8veNCk5THCtyrCOX6HaxFX+SLcFM7f7Y
HtXWma0hkF9yRPa/KRcVzk11XYpyqAF1OiaSq4QP189tr3qFZQWXD0XdXbMgxFWmAWA5TCDnQE5j
9MMT4U+BB/7E2603Hf1fUw/sxZaRZEMpnOaM7tKqVjPsmrSE2/7UJmZ4QBOuLdyLgzWdRDNzmcHV
roJcEOlLhstK7GLuISfWUrW2+Fd3j7jAM5z5wL+qbiZbKBv718+WBUk5rUpKtYpT0EK1DJEzjEe+
jazfQ6B8Vh6WQ1wQoQb92PengdX0s+82NqdGOakuH+qQ7wCgI92b+KvPWdyfgz07pAMMe/jur8uz
a2MbOMqKW4zcGcICuHF6WCY/kTuTlxgPS6ZMlCFXaj6sUQXdU+/GxPw+mIyAzVstA8PJ7CbinVBb
5g1FhffRBR2W9rPjMOYy6SoDDZ0allCtwJNVs9BHZ1Td66e3l+b9CYlyFsPQLAhEoXDgy7LyBAVO
/WvJfeXyxazbZ6W/6ZBlk+vIUlh8cHuqLiD6NUDGheFamoqrWhtejtUcZ4pEKPfapSzCUxYAJZqe
TSJWNhXQDOMr35/X0mac3Z7qbSWg/GCnFaAui0riH8jjK8cbViazgyik3KBnz5ZZhSKWRFRsqKig
zC8GSBQr36L5NWHxW+7q+VYiKhKc66xYq4wcGQlzneTQvnS2jNBTBl3HcES+6/oRMk6Q5qsSunys
Wg46MPOjA1qkIzfCj4si41nOODeasarNZ1ldY3yourET0Lguw8TwqntvSHlzcgrlVhsuEee6Ip8m
mDADk7sFyGFual/yFnRG12gi8YtfeAT9hEl52iIa+34WcHr6WbQ4M8MrMkELxOgQchVmEpl1iOTv
m2AGSV01a2RIqD8tuQ1GZyd1xdQWNKvOEYLiBraHNyYqkYF6J/8kI+UJ13DoZU4D6mQJbnU/eKEd
/Smb6m0X9F4qm8zri9jQNUDKa5S8KhU1B8A0IOMOiZOdBbe0hd5MnrIRDYyjs5zmc2IrY9CwBs7e
m/muoVMuZURpbyl5oJMXxYLxQxIwtkdCPoVsoKWbiK6s8swKrlh2SDkWaV5mriXai2EjLOTQtFO4
GjHmflnbX3fvm62dUB6G0wTs3RyBRDzMGJtk1+fwSrp2piOrZ2Avlb5VHrrpIuU0vlw1GMjf9FMm
ghFnxBckpP5KcN2XsVwAXT0ahrUR6w6i9e7q8k7n6ZypodBdBO0NKn2B9JnV0MUwSZVyOgnWVYAx
E4gdH0ycP8cskXayVD8dIOVh+kha4qEGgJJmr/MS36lR7E9JYnVVYbXxHKwc56qyhD0uIQObKAJt
CSC0FHQVG2JA+kZBL/OM0Y8i/j760Xm9/30ag5UeY115KuXWynptjUyBiMudfJDsIjMjrBIDY4mf
PYp4yqyTBdaN66rCMDeVcmpTZ2RGOwNzyA6zcuaXmym7uw7B1EbKj01lh4G/Gbrfo34vY1Q2zSwt
MtGd2ZwWjEhygfGHUboMVOKf6K+2MW86rWn06VgWRDL05R2I/2ys+UWyU7uwEmuw26+SEzthYcaM
OXSmuJQH4zVxVMUcwCQWi1oLOSWvN8cWbS2h2d22ZzbfHMuX0S/SIUwSVGqASSbFZQutHwfEfxhW
a5+Yb9G9FOTmYOm3aDXno9SU7/JNzvoo4aZXb4tPGUZdddb8EMPqNeoROs9z1snpOxaa6Y+C3x6r
Ex68Lqt1hmEHH7YZGRW3Fj10NInOUe7JMgZB11eGSjKcJM2mo+ijEWUSpFkfVA/Tu2b3pKYmWr8F
j0Qt/RMnmcz0PguU8ip5PYB6gahja/cn2crdWrBW1D9vJld0K7uqsTXeZNbA93LxW3+tUY5Fi9aU
kyQcaH6abc4cPGL4sZt43JkU3tsvbM4ulqSUnwE1A4h6F0B27VPHf5oX1vdjaT4VEmVV2hYh0XyS
6pcxE5ofNST6U6e0WMUmliyUExlDaZKjkhxfci8KD3rOcsp70ayIYQBJFjVeAxMw3Ocmhm7rIUqE
Fg+R+CQeCNEIblGfeyLvq9QxbFZ8sKsPWzxKH8pqrKq6AV7RmnFlimjR7xBBi5/X+64yq0fkLlAv
YUWxe8e4RaVUQm0GdYmLCkXJ6GuqYiDVvm7Su6HB5hQpjSjHOdFyjH2hRELYuEi/mIxeKlZosOed
tmJQ2pCPilitaNu1Gu04VXexbi8qQyFYEETSjT6ksjwOqQHdVsenSXTJQomCf7t+WgwMeuxFFiap
UyqIUcluVjnTBAaV8K/fw6BujIpXakGp8cUV/Xau7XS+jVjh9V5ksfkaNJvNIiTZrI8Qg2te83Y2
K/4oYcNeHgUhNzLiM4YCi1TsWRsx8m7ETKfoMZZ5c4gVBgIxATpO2kpDOYIKJN3irAEh7+7UrDe7
tjGz+S/kTq3f+zKUB2iTOhOWBEA1KhD9/Dbzr6XGGoPbfbZuxaEsPpr6Ti2In3nPhFn1bXZebxKU
ERNvcHPEgA7ed34SWjKLeYalFpQvmOIkXYUByKDQQbayVEuTQwG6ulta7/pJspSCcgd8KEmzyEPH
5+ForLdS6P/e/6d8AUaZIyXkIclUHSMZkjDCOoYfoJui47Gu1hrJBSvs3rjRQNYmiPvftByaarLT
InVaCAhvfNK0Q7v+751k8kbRJPFnh9lUq7q06I6y1PW8ZF49fB0UxlOCdU6U8Tda3YcycfsJOPzE
1hKUm2z4hU7Tn+Sg7D+axk7XJYCIyNQJp5HJ28HQVomy+1LkIklYcbMQlpDhJkfxNvPaY+uAHseU
XyIm8yfDECXKBazlNInVBIkyQT0JeiCIkztVnyfxJl+C37IUuh1DDAURyxQA1SRnNO+YOvd6HWA3
cbRVM8rW87Xm4rXH6fGaRUaJ0ZzWm6UfDpjGFzFDIDFq7Sydo2y/LdJCljtINIBHGvlOUxWxyPie
IRUj+qQ7LlQ4flAKAeU7D2xuJ7NVv7SYSY2s8gvmiLnH64jvscWVa45uGYslmSu0FIjKQ/RGDrJ8
GI+JV50Sq32rnnDvgUN1PKP53tEjM3q7Ds84Vbp3bB4G8J+8p1kEP5JuxOW4DowAjmFmMuUsNNHo
56UmqhidF+mmXBmXDksTZcpRFMOU8hoHgNYmOYbOGt8MS4Yalg4XsK6I3YzGRu/pmlwSZkjmkViR
pDBJmZNbkQgbHd1d/Jk1ZM76PJTH6JeRg0LCyKZRcqJG98qlcKaamdEnd8I1JaRCBHGZwQ1MIsfB
qhOTdKdlnmpPGPmo3MRlUSswvxjlO9Q67JNlBpzoEf5AQqQFGl8Mtfee8Yk51M5SQMpzaFPaReuA
C7H/NjnVfWnnD9m5sRVvwvZpwvRyyxSQAUkX7ZRlkDEl8X6eXQsmUfSoy07h1T6XmUlg3PH2f5jd
YQTMdAlPz7g8q8lLaXSTe9LwtyjW6uuP6FFTkeOLQIQwvMWpx2qOYwlLBRxTUXC1QYrIaBIqmwfZ
eLzuo3YTlyJPep6wGRO5burpJLZaAqIM5Bwkc/FmN/G7s3I/gt2BJAUy9JAxy4b718AFkRIpH7k8
7vWUlA3JdAGZPE+s3hnQRPNfuif3T/ACR7nIRBjWXjUyBAZl1zlRZaxeWhRM7uq9pOX2HMnP2Dyl
xSrMm2YBDH8g8x+jP7iIPz2Omd3Yd1sXecjfN0DJ3I+jPgIo5j+1c2Zyi1dzDLfPwqBcY5spbd7C
81v6ahXFV2V11JAR47A+C+UVJy0qU3GFGGLurct9NTM3apP/8NHvXg6KcoThNCZiMUKIHleXauW2
UTsyZyr3pZ+dwJoIUv9WNvUbXvZYOs4SjvKK/dR2syYDOil8Tr+Re8Zbat8b/RCN3hCUVF3PDQ0O
T+l8rZvNGTxrWfwWGSwG5w8U6aTlc6PWBuUeZHHRKj2HeyC5rupAyqXrAdnCO1a2ixzJx69lkDZn
QQenFnVkxhBXKdbpfq+35beGQ+pt6YE1+bF/cj9g6MtDa7JRG0hZSsNQYnrX5rdYCyrVrPfVvgFd
YKhjw9DlomB3BZyO9lpmgtnNjTlpnxm+e9eT/qhRYvvAz64AGSLQNdVomkqD8hGcmbfa/eSSVC66
3s3/EFow8Gi1U9ZCa6YWNVGQTHqpMvuzVpigtLOmQfLyMrxdWkT0fGEOkehmunKQdOklNapfaKe5
lGZFWiexKXQCWS7ExuN1MCIzZXZWv2fYPmjj5WQN6o7Sp2kWugqSdo7krgEZYY0CzXkUnc4yClP6
0uOM84PxSQlEP3Lnz4PP5O/Z1aHNb6AuLiPk+JAP8RtWwVwOhWp2N6VLDLA/6A/G4pBhA85mlY5Y
qNQ9JlRZ1WkKDtdIXVV46Ttzrn+Ff4Zsc/y7uC4a5Eds7rBxCnOV7+AfO8d9Tw+49/iOys1ohbek
1StyDclkNfzvZwk3qNStNoU6Zl9TiEZ8WeY0TxwCHQmx+IDLQDTFl9RLg/CGGbDuPgA2uNRVpwwa
pnvav3GrQ+SMZvr8PWYsLRax3q6D24BRt57atfOakkbKsAP9sfK6dHdhHyQtq/mL5Qso35OmHZe0
A7ST3K5Y3y0ck/M3QlivPctvufd7ainRY97dskyllgEuF3tH5ger4KavS1YwEiG7F/eP0wOn48+K
CWbOSlQznJ6ef1rC27ZndfJe1wVs0f0ZoAT5xazPkIN/Z/dYfTFQzRm2nNnRb9qyxFMeJE6XZI0L
ogvZA7KhY4ck0vxbzljiKX8xxEMyCETfGvE1428E6YFxyZEj/3dXLNHb6WuhqFH/AAAZrEbO6Auf
gm74O6VePjrX0a5bD2iUf/48nDB2STQALM6bb+Ajyk0xMzKrGarazUqxZMDtjjJcHKHEU66Bi6sB
xQPgGX5vY62aPfwZOfynxjZAUohiuUfeRKxQi6XklIuQlWyKpBigvA5BJ1xnrLvr+iUi0bth5jBb
4lwEQrPcSoZbGi95dX/9SzEg3gPXzRWScnNRDCT2mbJA15+j9g6kE+Z1DMZBvaerNhjLxJfCAjoL
a25fCsnOZsaIGEsGyhmo2OMe66THjIvAJZSDnDKrv0ncwKgosLSMLvvXScHPcQI5Rlc/lDZYR2zZ
HF9qjPS/F67PzdEImNceuQGuGC49RNBzmo7mOvKFLLIKPba6c/JndC5elRvti+G1aNiNHtbP4+fZ
jXrGl9t9+4GTV9HBjAbHR3m+aKyxAGyMILHROnle+pMqeXqUfMYwwnNhjF+vK8ruh9zAUU5QCEsV
fCCAW5JzpXwy5qdq+RV930CQn7DRRR7hdB2TC1DEtLrw1BTuwpoX2/1gGwjK+cWDHkpqDSkkuTeL
1NP1oJRv9eLRUE9aG6TG8/VT209VbgAp7ydWcYpdgpBJwsIldFLELh+QsRbRBYeky8xV7t4kGzjK
7yVFleZZCTjCCKu561E9VQHp5GF3JbH0j4qOhKpcopHHURbaazscs+ksYaVzrppR2VuMUyS6/MHO
LmLRZZV2GsshIZ+N9+p3RnTO0Rz5drXIVLxhc+5v4lExUtYkCd53wPvedjh4+QPJ4CHadPRj7f1S
bWojHuUkp1Ja0jXCV5vDyMGt9VaoudXI6N1myMVQf7qWog7StIJhANqI95YFYpzbmuwofmjfDAdb
XL3KxaABWKTfe5ZY8e3uVbORkvIgkjr0/EQUplKbL/mcpWYVyw5DQhYI5UOiUUNej0io3E6O5lZe
o6CWo5uqmx6U/yPtunYkx5HtFwmQpcRXSak05bts94vQbuS919ffw+q7XSoWNzndO8AOBluATgYZ
DAbDnDiOyEXIwi1iw0gQRVIx4tfguckMxUyspQdiYQXh/JL1ZmDgOXJeLrFYbyDc2umrCrJgEyCK
feyqR3ORXNPiMjbjDYBbN6InJNTAg/z6cEQB21G7jh4rdOyiq7AKomCI3OEwyvJTYvNo2WwSI2OD
4h8jQ5ljOLI2sFdy97T6eVB51nX5Dz0hk+PLEg1SNO6cdWYWl7QEGhzR77COGKxggjAJXZP/Yuqd
0D5uROPu57KpEmtkohUFmuPNx9Y49JHuWuQ5G3+c1w6hCmKKtaPZlDoYivL+4pwbbQXZfI9K4uIf
x7gt7MP8V68GYmNAk20bBBSm7yFoSI3RSCY8Tu3MHUqfFMPOMj7PtJHYeqGmb4C4G9pKUkMnCoC0
+iUu14s6ce7Or5ZQ1w3VYcr+yifI7UzuYBy4uiirV4J3FXOGop3z4ByJz/q68k+YWANSyFXy6hZp
wxaTO8BRk2UggAImNut5dqqTSiwvIuNtrMZXejb552UUaYSh6SqG7hqGZfJh06SKSjvJYGudpvVR
0+fFxT3RJUZJ2NixQeGDpUVPG6WLgZJeTjsL1AwUtcPUK/PXCVHqYa5lFxg7obwjsEXkLuYa/vZU
TUBk02uYm09+ROjHA3MteENrRQInXkULlskEJYnDV+kvSRf3k4IEkbHcts7nlFxUsveRSN1Zm/9/
IDiTRNK2BgkxIFQd3SMLNXdTF8vyRDIQTuHRobs2bUshh2FjoF9hVkp+WWkzGF7Pq50o1WqDcMow
KP6Fwbrc/mRWVUS1Y8xw1NbvjLYAQ1785UeLVAcLeioPtUTRRTb9HSK3gNMQDf2MQD04CxjZqnEo
wMueHJX9fPUvqGPY7+f07x0at5KNFtnDmkG+MRgvy6DYh4fVC93Wi3eyalxRpcg7LLarm+dQqtMC
ZaWvWMoNu63yi+6STWiVz+kWKPo7KM66l43ehUWBRRzyQxY+Ze3DWn49rxoCHXwHwdl1MAiYS+fo
2Kf+ZR0ee10SrZV9n7sD6yRvQgwimz2T1G6DuUnt3XkB2A88t/X804rYRbiAr9ILe8Nd2+d0Wl0r
Pxbj03kcwU3xbqGYD7/Z9lzNUI6kAQfEKX41pJGLyIafqfQwzpUbtbJErkAuc2uBODXLSi2sMAdt
9TBy1i1aL12KvTrfK2G+Oy+YSKGB5FALtlTTwXbwXjJUfcZzseIONPcsDog2k9DLLlkYMAo66p9H
E4v1Bsb+vlnGNK6nRu0BlpSha4ZP47rXChBX1JLgsODovBOK0zsHQ5VBigmcSrtT46NjP7XZj/Oi
CCFgTQ1bt1QTjsF7UdYwnFu9Ias39nf5DBfCuVAN2WgcYRrc2KBwCzYVI1hRMqD04N+vYdosTCb8
N7FZmTjciqmLPZpOB6CoMA/2bHqO4uggRiTSu4EdSe7Iwv1h+qbrpo7/fL9w+L/Svp6h2rbu2ffd
U3ZIbxiDentIn5VHFV1i7H+xq/iysbACa/QOmTtUTdv1CDXhxk2S2UWtmkujn3+hFCayRCDidBDF
5pTCiOOK9JgD4enJMS2uHOemGSQ+q3CjNhCcRiwomXXS0oJGZJWrao0b17e1NHIrQ+HUwS6S0Mwb
huIjD4xhwKmvK+6I+nPmReJqtZGBztPd+eUT+64b4ThznlfWpA8hYBmnHkGhm/55Sl02a5SNrKy+
aVLflWnbB23cIHKGvYhCLUltILZBedmigKrYE8M1j1OwonfDnlxF8qgXqv8bIJ8/yLVmMjV2ovX8
tPbXSMp5TXVs1KvRvFdVyf0u2EbboqBHwdBMDHGl3DZGRRKHTQGIofgHAcCpvqplKRfBoXoHwW1Z
m1T2OHWAqPurxHjSpQ3dgtfFOwBuh8qFUiPNAYByqWuMPDkpu+hyemEJhHCXfZNo4HlxPuR79WQN
NaUHWu93NkbSsfDweJhu46/23jp1D+pBFqoSuudvm/Qh9xtVYZ/qDSCNexb+G/Zp6fYY/HgCUzVm
IfSVF3q24Z8XVKQZ4N80CUbBWvRDgMzsw8ZpywVyThemcm9Es7vKmrdFa0mwdyo8C2rbPDEEMpgm
GkvhXRL0kjWwt2kmkUJUWgG/7A2Ce2iUc7xOJAZEU6PueAZhf/MFAzl22ieMfVQeoyN42mCt6qum
kkALXJl3yNw1lja6WWAE3OyhFil1laK/bCbVtUZMzwjrH+c3S7yQvx9wOncE9NBO7DiH90n1yF3i
x04ayxcdss0TkW+SKk0H4z9WIAynNbCDZq94yw2rhMMwHL+SmHlmdTibu3Wm+WapKVGzKC8ANi/t
bph3cZu70bxbR8UlduKdXzvh8dqKxqlIF6Utej/xBtHu80ujctGV7mf75SYZQMyg7dp97hXP5zFl
AnK6kQ0DPIEZupH3SPOge8YqQpQzXdYIkOTfz2OJ7sx3q8mUZ+NTG2VYRl2L1axf5u8sc4DJLajP
dGcv/RR57V52qqULykzLBrBVsnQiFQCd0Q9RSs3ahEZ3+THXnnlvnNjIQXN1/0cpObeHhBhikbAY
xnyj3EeH+ib08+f+lB3pqQhKr/p2Hk9y4vjg7UQwRSgJAVfEV4p6l8hGO0h3jbs2SZfq6cQWUd1b
N6wjnl5joPAXa8/4JnCvSTRSFF59pyWcCVHVWuvrCXjavQ08xOp84qU+iCSv28Vtv2LXLqST6sWX
zG+7xWcIlz6PQ7T8znDnkk/mHvmfQDuQY35BXDbWKnqRT04WvZhs4ui2bUFelPOys7nRziqa1Gwx
VdjK5Atsi1Hdqc5FPIGSSNmpIHjPQ5eaEp9cvJsbUG43Z6rbMak1xDxvysvpa4dp4UiGVjvmoqNj
qdxH0rp/oYZuILkNRc/QPEcIF3rJP+ae9TOkwejapR/qMGuhWwX5fpLNrjyPafHFcDWWdaEZ7Npq
ZTeUZoc5lJEXClXmt1gWn3sKrV7pkhVipQ45VZlx1O3yuNiypmbJjll8PdwcVokzxQynArd1tbKh
OH50pXzJwleusfxKWpciDFNuRONuBaWKY/hJ0Mwx+BU6LA/tUwrvRM5EIXRONlDcnbDajYJOTmxU
vd6P3XVE/X78pmqP542kqL5nc9Yw1vH9WVsHTTGiDIsIigXjhQ3VYsPQShsto8v3+Q4FUi5LAcgz
lDIt4W4Ds9OnojEA3C2e/iW6ZlU+qJX2myww74nL3gbUl710/ovOoE9AQ8pNd/iQz6TOLW2Yk4Sy
EXIXHZo7TFtZfEbwpCduEyi3mC5+fonFG/kGyQmaGqtNpgaQkTJ6g31rKj/qyUbnoKzkTBQHxF6+
IXF2M0qRNBp1LGlmGZFrx+anzpzQYrzeTy2MjDIEZq3u6qTeWXZ10baplFVcbF3efgFnRDFudySJ
zTZ1t/wzXxaYbVl45o/xxIKRwzf9IJvZI1tczoQmRqSx6a54PGiRnxsGLoaXqMeMjFayixLJeBKr
pCatVc4AGuhlrx5VWb5Kppl8TqwMK6qUzGqiZH+IvXKEl4vJZYfhc4zWUp+Au1f6bhWfwd/bxZNY
rRjyuxQjMJXxOZz9tOnddJHEcaWCcTZzjA2tWnKAqLWXP7DRZXGgeCQMpiD9VPnTIfoLEp/tObA5
0zk7SxgmJhAj/XOqO+40/Dx/pEXrZqMykLL5yOaHpP08YNCWbuHlvUR3MflixS92Ikm7iBR7C8FZ
DZMMYH9cV0yF7YfaD9V2CvKwin2z1y13WFTJE0Sk3ls4znQsKIyaEgcSoU/10HXpbjClBHsyDM44
9GCPMgsTGJaLV8cJJJO34UOUwL2K0E8X3ZifQknsTKh7W7E48zAbHTpgMSfVmxaPDq/dvnFAvUHz
jbt5p/vxTlYgLTTCNqbG67blIEZocxtnJ0auqCogzeo6ah+ptfpUg/GNPU2706z7Jbs3yafIsf/C
QG1xuR00S5Bh2w1wleakrAdNkyikWOff5OJ2zzAUpx9DuD6K+rOJ70tjdOv54fy5Eiadt0Jw+2VP
c99qNUD0vYYm/ma/Rq7po/wWTki9l7bx/xf9+C2Uo773frQWFElrC7ykqZ9LC1PO6+aQTK3nzNW3
0V6+5dZ812Uo39Pni4lGN1Wre1ozHiRySxaX76QG80xZVQU2L69cA/n92LO+maXX442FSky/e2j+
BUkYb2IszSAE7qqlE8P8aMX0dCi1eXYwZReegdOpPwuU1/UG/TZGjn9eQLZv23DRLyjH0U3LQUUG
X76AEZnOOtiAYtS5w+uYzH9De8ZbmFcYimJB5PMMYvEcEMvcN8qy6JmvNt9J/GgR77wYH/STB+AO
96Cald1lAKD3qOhDFAozsg6IorgzaHKlpkQXrBrC/ibq95CctPgIRjcUtC3jJvOnU3hnBZhoNgb5
Bb1itNwx3iCyshyheJg+h0ElePDDkWRqunl4p6aiL5gjmfr5y+KxgbDF44KOmYdfJHVzKtGKDxEN
LKetIqmBsjBKEEHm8OxxoGu/WKmPON6OcYTkPgaGjwfMoVleVb/dZ/+iF1WwrrZqEo1YDsFD4DUi
vRGzXkMzzvQl9VmKqtiNR+0wF275z4RYonogsoz5ByvDxISfAO5pbKWBiQHvl1U349UqOkTO8xz1
VSwZp7nRqZnAHm3v8bq66CS2+sMl9Iqoawig6I6FRgYOkc1RKY2yz3zkII6I2qMSD7wa2s5q0Nsr
o54UoxkOhZSWCYXl0DSqpSRJoKfd7v/n7aKkhu4rv9zLCvEFNgvUk5j1jmI1dIDwW4fAhYmuGkwG
V9D0nw3Gj/qbke0UpZe92j6ESF+XEOYKeWDQWxgOp5uRatRlTTA5PsFQBI+6jBU7xIiEesf6THsU
JkmjsswT5qwk0g2oicMRJI7J3wKLk9aZ7mRsHcM9K8JT2y90N+5YhVc/3dHUlXnK/L3DhEQK34Gx
hIlx+J3LDJpOThQDEcU9KgrUzXE369JnoejAwfRjMK1h4sRbnG9SRbTVlSyCIRvW7gK97Y3npObN
qHQWBOtQkzqsmLyu5dMpMqhyZ6kYtJmCpPum12l0LzHiglsCx8KA2OAuwe5yO9tHYbuQNIGtuXFO
cQ6jw5jV58WtEAKHaVV851oaBRAeki0qd3XoUx3NNo0BFvktYn3hMfOqyi0eIq8IZAlJ0THZgnEL
nrS0X+sWIoZLv0+qb8hPuiOt3YRIPGzRWiLDCk5YTLRTUff73rSxFjRSliHasbrA6GK3kZVgfwgG
MxXFiUBplkYIymg4UbpSMeamjXDVHllN8XyIjnow7ifpWRCJggJlihFF8B9sPjQUlSsdBqKAlnr2
zfjLn7cEMkkobJZhUhiuDzX5fVtmmOOJtZrofTjel4PsOhXZjy0AO4abe01T8rbJcgaweKzUKPVH
typBdo+Sj9Atd/keESjJYZJhsr9vMNOh1gyjBiZZjvqJ3WwsiKfP16zLtt6nXvR8HlFksigxQDrk
oKX6w2U6NVEzJQW2aYinvZUETlUc9PJ4HkSoC6jGf7WJKDjilM5skqWKGwLjjxbXsvgZyXp2BFI4
GqYyooTKcjCPjFs2lSpLXLYRhnOY9t4ek+vVwcDu0JI4AmIYCi63135G3r6ThFCaDGnpd9pVEp2W
+bmvHv94qSDJbwieFaVo7AVvT0BozZUVXiqK5G0kMGWYI6Wq7KLCrW9xK9UkBarwDVL4WqU+xvXs
Vz3G0oKcx10U2XIJtp3xxxBQ7mu6/aG6v5qXvk4rZGDMJnMzLXbTWCKNyBcEhKOy2kb4nxbnK9HR
QiTRMUtfv4OZ8bITvUaq9w7ThN34RI9/Oh0FNmcLR7gHLihX6iwaAddZFwPCIM1RkxZwCG73dxgs
abIxAWFPhmnsgZFfOie40hhoivnL4DUDkYwvYwdlJ4/zkfA6QVYQbgti+LxnWzW1WhVZBt9SnZ7x
rPhk58kBl7w7WEqghPHn89ot0L4tHF/qlQ1OHpMIcMY6u3F6E7cIMWe7SBb+FRxUquEfPEjgIDm8
62caljbnS135jrKLu4sw3mVEEohlARp+5TRMW4OHibYwnbcFptK0BnGiyrdQpkmoh/SrF1eP3Rx0
iR/JFk5wlCDQbzTeLDilrUWxATS1/ZmOT4Pdeud3RrxibwCc1mWoStK1Kal8tBevyQ3VTl36cB5C
dFjfCcFdqEWhR2tNIAS5+s9sYOp1/oqh0TqKW2XeuGzNOFOXLlTVZwY3aFekvlKq4Lw8su+zv28O
ahxZallZ+H7aHcLkwjFlxk0MALcahbN4CPK+GnjOe7unMQQ4ad+zT53LXOsOEysCTBHH0KvpIDMH
IvcQW/QGybR+I5Mxm8Y6EKjBMM/V5dgYxFeLBaRcKag5G9fo1k5znbkE0bo2Ttk9jRLlYlbqZn9+
bZnd5k8Xnm46sQz0HFGdU8c1pX2vUfwOc8+M4L+d+SOyR8DA/UHRYmeanIoMeWP0uj1BIw0wZGS6
PxY/OwQQ0EZ6Xh7R+xclD5juTaj62p74fmFtcEqM9jpW/oJpD8pN+0Be53HYIAc6VccKQ3imxT+P
KTrSW0huL1Uzp2a9ADIluzC5NmM/mp7+Nwju+k1rtIrqKSBMzCvQ2nuqfq5rSXmwUBUoKjMdFGci
DcDtkdIUPSEZMBjrTAn6rymID/LwoGi18PTSiIk5lJrGa9wYWsqCIc6V38bRfum7Q91ap9iU+V+i
oCC8xzcczgjm0UBQHsxw2KhIzIOxIhevyR3opA/0KOuakUnFL15moiO7ApqaP8fLpareTjLeUtEZ
QmIGEWKCmBxc8PeaDUrCqW9stfKzuKEuNTTq9YpVuGDbpfeGZY2P53VOuIKI4qoI/ekWi3W+Bxxr
2o1pN1f/H9dZ0SUxn8AiibqKwc1fzqOJbPAGjPdYmiEKS3UBmFZ+jqvvWiRxI0QO2Pb7nKEb866w
rBTfz9PRLYxTPT41zlc1vIll9FCic/SaL6BoKCaweO+XzbEztXHSnplURovKTCpLGshiJSKN28B8
8FSqdZ0oZtb6ZXcs+9F3Oj9dZO9k0a4YLFcMgjBoAR9ZH6OmLxZbq/xofEzGqy6SPPRk32c6v7kG
G3WyxxhDX/y4uVpQxa/vzmuV0BXaCsAdmtwEG0PZMYDjsNN3iLl6xidrR9z4kO7SxzY4jyeTh7sK
9HjUIjixMAOO43XjAu422dNIKhKnX3arjHE6YU8wldtnGhai5zl36ycS1PvQm/+0whBvMRgTA3OR
Ua3PKvbf79Gaq/Vgrst/zEC1d9BQqbgNmCAYk8xyILJiP1HQ8R0kW+aNWuSDOtVLveKwFqVL0KSi
zMoeybhD24xebOd7ndZ+USABM9dXY15WMi+CXQ68W7SVmR2+zQ/oTBSQWg1+AEu1LNfN3ogDa7cE
yik9gadxlY1zEdr2zRpz5yCxO90eWuCNZueGczB1GBVSf4rm3j+voP9Fe2xkTi1c9ZTvjFDTaU6b
BrfIcBp2rPoXNS3+EBDX8Hpwa0qTLOKVfMPjruHOsDEJbgaeciAntBHiebDTH4yr5sjqRCspSaMQ
D/4LsmSaiTAbf+DVWEWEjVR+DSL41wJxulOepu+ssy+T5pBEtwoi8r/R+PO+jnbTrkAzY7ocHfWO
qk16XPSwwPiDXtm3GCh/fgOFFgYWzXHwhsRoAO40dusSLSSxKr9oiblbkshwHbP5fB5ErCUbFO4A
NtlcZHkCuZQDeD0wwazw9FvGU/Wra+FP2TBeTcwGjjtuCimNLMsBF3fFI3xpt+zdJdT8Si3u4loW
xBQ6NgZMGejfQXHj8JW+ejlmZj/BFygpamswKzOIrjL0GHpsYkD88+/OwAaPOwMmVcCuW8CCzpaz
0y1M1bOtU9597zHe1VHXUwh+3aWbH1pz2K002etRR93zOyo0MJufwKmNUqnJYml4gIUNCu9pf5sl
OvqFCC1dC8y/f2VlXtMGzH9EnPW9/VTWRCuyERJrN8MuOeSg31OP9e5XWUjkS7kRhKf+DY8vc5wq
QnqisRXW3DxxS2zqeggv02Jn72EK/iafi1IDlhZ5le9D1aPRUKWeYa/bJPXa+cmqHT8JP7dE8iYT
xgm2QJzqNHlUJ30PwUDTux9eOfZRVOT1UndSVNSA6x13EEHoFfFqznBOuQJfn44wZVfhF4ZVeLHf
HhLPvMG4GvBABLLEsciD3SLyxrOvmiIpgRiGu2Q8pOU+Kw/n1V4YDsBdh7QpUi8URSKcIsYGaJcH
9oYxg19HHZw0LxgRf6PdKfsCV9CyPw8plMrSUKmB3AWeatxDo1UQZALnLVzmTNvXa1Do2XGRMrcJ
r4ENCqcXdTbZGPcERzO9dPbDdYO9yjz9Bk02ngVKEHqUGTGZWJwBQTFi2Q8rAGsrdLXan0vUSMs6
9GVS8dcOTcdlTgBCyTer+YaKnvN7I7SCm1XjtKG3jK7Ta3x/am3P6QdPcwYfvSXuKqsdYAbugwO5
QeIcOttCwCjNoQU6DdEUo0ZBOFgvTlztcju8tqMC86bQKKeQNDgvonif4PuoyG2jOoKzvI2hrGHf
Q+FpEozkIXTcbvx+HkJ8qKzfGPxbXc1qZaINjFL9Yp5YZfSMCUn1DmUBq+fgEQJqy+fzkGLFeEPk
DtVcGWitqiFVRoKJHDRZtEj2fe44UTNf5imGRHS5zuObXmYUxC7HZsm44xMudF0ddiGOQfWk+Rqo
5pLKXQIN9aEgrPwbJ3GDxp2jSTPXOUtwPWX6ESNaPFuTvULFaoYgFEJDBi4o7rbQI7D0xQPc+lol
LsXIADRl9KU0msv29eMxeoPhrgiUaI01utvgqWk+a/esrpSdGfk2/FC8dXfnlYx97BwYd3TSsDFL
i0AmzYH7uQ4wc+C2q013mjMU/l906h/zHb46vkin/v8y8oW8SWuWCGNDvunUPLEWRcfPLsMbxkCY
+LI2MMme8cm6qbGU0nYg30j127oKX0qURpr08fwqih/vG5m4swTFsFpMdIZvBF4L9nYIH9YTKC28
f1ESKdkyhztWltZmzjpj/QgIxpDbQuYmOhXeUrvRke4tr/26BKHLqt5KT7ac/+VMv20ed8qqKF8t
tYegza69ZA5n5rU71I+89tXJ0MQW6g2Mbe4mIjGudZOsNo40KDcqt+sGDAGTTXmUKQh3aSmJlVYY
3QKBwluCETvq50za/ch2/8whczjDsWjo6RpjYKy5x8IPcZChdxs2BBWlchdTuGrEwWMZSfePpYmK
OY20S1K8Y5Wuc43I/GyBO3h3XuOFXsUGhFN4ZcrLdDUT2EKtCfTewNy+enZJzAYMj8qn82BCiVAg
axFQZiFlx63fUNlVZi0NMu5gcmShMGeWVUYI1cAGjxArb0adD6dqmoXw20ha3B7WC2nczrkZpOxS
QsO+weBUDaWkeVpmwKhicG6yYXbthdl7rAm93kd/yo3+amY3aNyijcOEVvAaaF3a+82K2qj6lBnf
LaUPxvDnX2yQo6NICrkadClwJkmtoqynfQmVm2zdryKrD5wITG3nUYR7hEpiVJ+bJgr/OIeoWUdi
5EiL+12sg5fjxK6qKZT4kuIwEDjTUMeo2Q7haUPXwsjbzIxZGJT1DbBG5QyEniZOaxUoviEJNYuF
+g3H84eivL2txwIHSc0v0FMYIH/oYniW9+dLh1e7pqGMHmE0PkJYEAzB7DGGwi+VG5I8aeXFKA8x
sV3mzdwWhHNcnBkhVt2CKCDjt29WP/aqPTnaj2PsLcFrheH+vFSim5D1bRl4eaLBj3/oZqCCqUGl
A+dlugjXKyW70h5a5UXTr6JBsk0yKO7s9n0NmgMNUCvNXWO5zBPNLaxvpHloksbVmi/nJRNqoYlA
AXL6YBs2be5ErUs7JClLDaLM+jrBMFHFU49DsARsiC09Wv55PJE538IxC7y5aY0RPYR9j5s2XK6c
/H616a7I8FKU2AkZDDsMGxhs1rKMBC8CM7Rcs8tdS/2qIhhSSLm8WbHcB13crB+3X3Ska5cwgfT8
oC8HO/nSri/GFIRwbQf9OjJ1txz+dCw5M7nbVeRMblaNijaxwBVmNo7OdSvraRLZiu33uQM22yXG
XL7GcPWnyfK1sXDX8fi/aQL3IEgwBqzPSsiAaXm7MXRj+Czz/CX9q9fhRhj+GZCpSxOGGXZo8tg8
g2E/w5f8RVorH3cmO0/8O4BNkx1zHWjl97ZytYBVXGee8nM+NZcrWIlkDWESTXc4/2i1Wn1C0Qfs
hf2oU9A7Gm6R+I4pyfBLNIJ/CyiG1ijtALFa42fb/aNoeye9O68QQpcfrSBozUd6CY2y3LXbpomS
dyBXhykyT+auubKv4U2s+9WLD+qhlbGsCyMtWzxu6bTOTLKkAZ4xX5dHRvpbXzgjrpDZQqxl8VnK
7m/K+baFBZyM5jSDhd9GYUETXvfV9855kCwi+8AHe4TOHVD8otgRlSzvLZ9uZrqxMt+vQXJVA8l/
8tO4GnyCdqFElfhJInfZ3GBxtk8P0a5UDXCX9eYC1XPPRWd9Oy+OSO0IQQ8JfD1U+PIJ1QJZpqpW
ZvQ9qZexeaWGe7uW3YBsm/kV22JwapCQMneiYi1hH9iA69xHidnVrwHXmBsoyTkIBUJPFfriQNGH
2M777VmKlTaG3QAs0d1Gjy/StXJbsNydXzehGULnHUWyC9H5D+13BC2iDTJgLLURHTDl7G6+oNdh
MPgmKrSUW1XWaS4D5CtmqDnETReijpTN7zO9Mmg8dMahFkQPjF1yQ/5wYi27AW3Q+9i2bsMv46nz
bH1WKlxTKGKA22dhltBt6OzDTGKSRAq+QeHp84rZGkFUDxSaZBc0z06IYkrOkMh+byE4gzDmU5E7
6PT2836P4H+jgoIaOYBeMrNLpHdbGE7Jp0HJ7Tyt8HBq7nLjS4J6plGyWDJJOE+ysZx0nEtI4oCN
b2lvZj1oy2NTH86rtgyG8yBXLR2duQBM1mJIkO6vAyinUdixOk/ngWRLxv6+8SELA2QeCQOyW9+q
7zUQdmeSXZHJwv6+gZiUqS7smG1++th1p3j6MeD50sjmozKjwlu47eZzRqcHP7LVo5DHX7LIjeon
a/Q6g7pVeDKpRAmEl+oWi3Mdi2RO45RpwRiQU/qS7GJfvTWuwIsbzHtQazxCwc/vk9Bv2EJynmQe
qoo9sqBA/bKcWI+bc7Q7xCj1IN/Rz38TnEeICPUvbLD0B4JwpVbzmKY5ixElHmkGd1CHK2W0JKoh
jPRucTjd6EwjqZOwgGOHWvW9CfpHUHBZIEaBnFLyR7GhexOK0xAyVF2cLGhpGRwMx7ifJ4layL7P
aUU5pW1nUnxfU7w4vatDqRKIT+ubBJwSNNkSMXp4HKVL+/vqD3eMvBIk0xZUz/Cam6x06VFW7CIB
5SsjltAJ09mGWOpyjItgqO4a1T+v3TII7n7owKnapTMg9O6TjoFN/WNRSFRNBsHdDUuiTcZSYOkw
QxkT7Zsg0WOvTWyJT8L2+IMVIugDsRD8/EgQP9pqGFJ201mdgYyPFrnxdFka+nEyowt7udO6+uX8
2gnN6waRuypIGEdDPeDSM6raraJg0nUXI5umNZOYIOEKboDY3zd23HQaJKFCiGZMF2pxCCeMeAXv
2HlpxKZ1g8JZhH5Je4QbIE5jBs6djoghfCyfDLuywWtFd+Nd7sniNf8FFAlv1moN6ntO/9BZaym2
gvdE+NheJocMjmR/0WCm156R0KCIwLmW+chCY4HY638gOX2c+z4nq4pnxaAeaf0cFhK1kH2fc1Ts
pFxyVBhhHa1+j7KtvarLKkGFN+5GBE7zesuMHL3DM0+bW7eIT6H6MNkvSq7t4+RwXi3ESv62Wpzu
tU7YtbQEVGsqV6W1S6boZ5h+qi3ZBCqhktsmfG3WZf2h2sdW1JKQAU8KNY+CGhdTDxKy1Jbdr2KN
2+Bwam6SvtAdFhefX5w9QW/JfCCYL0vvQrSPxrvwWmbFhdVZiH3+loy7/ZYBsdaRALFHVav+tfE6
yy/2MfpHgxkU1qjDrmo/uukniUUUKuIGl1nMjdnQ86GIO5vhRurBSFFlFKYS7ZBBcNeiOvVlB4YJ
nKUqvSRt7HejrI1B/PR7E4OvWAnXNbQVJsbkqZ4dDI/xK3fmdAlfFiSosm4gKR5nkqxaT+asS3CR
3PxiOy4eC69HjX7kIV1zkLF+S/T+1f3c7JI1OE7V24BLu8yLLTDGNZc0aXbnj7FwozCpR0VJJ5he
+OBXOmJe6DCGIPolL2VBPLXRJNom9pM3EJxdLYqsr/IJEL+oZJJT6E+3Fuy4frBuZbskk4czsm1l
rUO3AIyS8biO2o5Of6d4G4HYb9jsTGHEeaTUrwJhvCpmmSzRwfiUHRlj0/BtnTzt8/lNEqkC2kqR
GmYTND/kh2mkNbSe9dI3hn1t7kuQ48gIoMUQSAeCGM2iH/LDTWKBdCRUS2Q4L7rI9uxp12SyAjrR
nYF103QTZZuoZOM2J2rGCcYHIKbyXFeHXDsV1tVIgvOrJUPhtqdCcVQSLUCh+g+7vunUi4p+zXNJ
JEikaFtZ2IJulKCrbEzmJkBZ6ie1evirXMj2+9x1FNehaaRokvYTet2lF7p+Octi+MILCNuNXScU
dXh8J1g5Tmpqm1aJR/OyWxAc3Ne3r/NJguEyHJEOzhCI/pt6UIeRgJhg/GMjBN8vHCjWzKWagObU
oZubia8bmkQDhMq8geA0oMtbWrUGIJblC7Fvbe00W5KXpRDCADEHsvU6SEe4yyArIV5FAGEZ/yjK
S54du+zhvB4LLxwUOf/G4Awn/LyiXSJEiPV9uAd/8T5GCdsP1qPFOOCLb7psLILIfdwCclszOuVk
2wqEanKl8GwrNu6HofqZFeq8T/OZHFSSR//jQnJ7VeV53LcOMNXlS2jdKtVtNEqOqvAG2srFnVV7
VkKtZCrX7ZonlnAZI5d+YVOgML/0s6xfULaK3Mkt4yLrGqZ9Ld6aHblunYfO+ZmpCTLCkqw9c6P4
ty0I08DgBAZBArLE92epRS9DOI0Y1bum3b5KkyCr6U6PlYsiC4OqHnJMSVRA0NjKWrLEwOg0w2Wh
gpyGc12LKTOiPIGMy+m1H/ai87ujfhgkbqTQlJto5zEtDP0hfGMUnTKMTGcMNVFX3IBPCqOV4xQM
tkk7eHHefz1/4IRnGpWvFgAtLCu3mutqz2NU4pptndnXh+VnFq2ubrcv52HEZvcNhw/fOEVmm0sM
HNQNw89Hwdyn6OdQeuhg8B+vEYa1j9qP85gS0fjeFoVUCxkKo/Sz7NkYwPUTXabSmg52VD9o40Yu
zl6hQHlw6gpyWfpl13pW8anud1FZuLTY22brE+tJQ77k3sJgnuKqy/8inuRs4DnrlaDNgOQObkyl
GFAXaOduiIPoGr0luV6EWrkB4kyW6rSOko1YzKaaAmdR3Vqxvoaj4xWG+Xx+32RLylmucWm0KtE0
eEz0fjJuZykjugyAM1b5OJZGTLFotY9eao8gtlN42nXtEpC0JYGMM1P4yt5uEmc48MAe0L8NgdDR
9X+kXdeS3UYO/SJWMYdXxhsmaWYUX1iWLDPn0CS/fk+PvJ47rWtiV3KVXzRVxEU3GkCjgXO2sH/o
vMaT0HyG2bk/QC+Ep+9fabK1MRcLmCFAtFni06dSz2XLMBPnW7I/W5+V+Ve6Yi4FCNdpRcs1o9ch
wMTEzpi4mU09pPzEjMGfHW0gDgKAF6+OP3dLlVNp4HYGM4jQSfJ+Odg3eehm0fCNA/7WmNdeDG+t
3H3juxrILqQKdt51W7ugzgwWV8NG3/zoWfVf7fRnD2y93gn2ZV21wwtZgqF3S7oAlRayKoO9z8rS
bzdqIPXqsb0QIZi6bVVTW+tYRJBxu7HuZg0LYhP1Fkas21VneyFIsPEpMzdNaaFLqT1WmRdXk1t1
v9AYc2kRgtHls5QyhEac2+az1Pautd5X7P/lFBfNTgiIVQd2nn6GIrLyOZ4DNlKRkNh1sUeqswrb
jEsIUN+xQA6UQxHpfyYMLfdLgGdDQDQ5/y9ToaCT2Cg1jjnoDDpuaONXY8EsiPkY54RexMERm6Py
xlYSpkGGyQnirA6o5q2r5b65fNFZ+FsHR+yQ0u3CYCU3NrO+i62ASb9naLbgBBbdYN3Ct8iqPs8D
Ku8DwA6J0SbiwIjNQ6MMfNikhwyjT0MrB5M8AkRmJsRSXb8HvB5MW/AAazm0icGdTH7DaQmTk+Tl
qJMfOaB/7o2ff29nBDcgp5LmqAzSku5bW50takSBWjXBBfRqBUSBBf5sHE6qHfSp41oVicNOSRF8
wBhXetGq3Gv6SLp5slpE2q30h+5aUf6I3MdzfBrxi6eKP6WSrzsldo0v2ZpnGj+lvV/cqQHHbmOf
OfR7FWJS7M/9jeLbvidMuMs7Vjqt6GiCv+7us/bLKn0x7c/pb5qDI2THjZSYeBWEFCe7KWV/yB73
tSA2SqyrNLolVWj+qv0UYKHd+kXSc0+fon0hV9sDLuKOI7qDNi713IYUGZihfEy08fqP2wntXWfq
8kcEB4crfFFha5je5iuP10x9NroneyK8ztXv4/1FtjVZNX/Ci+50JwdIOMq4tvw5mT/mi7e/VlfN
ykZ1SH6hgBAjjTpX6tIyXF4d5fs4ezlgYmvtlC7UllByBMMqqrJM1hFVPJ4cwoifnPEO4BOONwet
y454LZVcBqajzq2o9rurS3ihonDlmkyWtmMF0XUhu5gAcyWDqN1cDaUXEgR7c5x2Gnqe+Rrgql2M
qJJC1XQtPUyk5/3tonQRzK1f0y61W+iSMEyxycmt1XZP+yKun54LbYQABOIFee64NnLEe2u2g3xs
MFsIxiG/JKzvevXwQpYQfpKmKPKuhj69v6K/NANKVnvQca/7QXXtHAjdrvqfC3lCOCq2mTl6A3nW
Onqanr7DSJuf9UaYOdPNJIGt02pDkGw8TiAPaNokGssR3RFz406adk46jbo1UedCiFxLrQ6rMWGx
6ySSwe0kLV+RVjCJOueE4mKsslmzqCpf6AmgA33/BChat92IlJJQxhFi1DJvoJbPIaRU/iqKc8FA
W9759UahKRCnQIxSZcF6BbReuFeoD5Vzn8m/EqVerUSMUt2g53nu4Pty82DoX6rhOGX3+5Z4dT8c
jIIB+xTgpOI0pWHFy4B6IjLI7lGrFHDT3GFIOtgXcj2XvJAimPsIHPBes1HsSj78wNwyHww0vHPS
BvlAoapc3ZULYYIpW/Usa1WNUDLJt6V2X1C3SUoblY8bXcTadJHqstMhQI800NBUUZIHIyBi6oAd
tGNNQaMRWyROOm6FncYyDo2/qJXftbqfK+bRYL/Ujm6/rpsqhEZbQY9mwyuSI/BCTS8L5rP9rGPK
wgzTU35LVRiuV3Yv5AnxUB+YLpcKTI95VYkpHMXvPKly0bDplnf9nYps+X+YWSesQ+V/v9g8R0mU
ZeZS5Sj+ghQgzN6XX7Vb01U8lNRuk3uVCMrctn9KmC/U5Nt7IbAs8rzIZCxrb8yPCjNd5Gp+OsdA
vEq+DlIe6GtduvsHjjIZIXRaqVMvmcyVxFWg2FzGwkEmHgCohRRCprGg2uHk0MtJIlW7mwYq/nN7
21s4wWlkwxCDFRVKzA7q/nWY+lYwnkxUPw2Pxr64GjMutknwGqyUC2e2cKib/MnRPuC8RbF+39ZU
IxP/zo5W4rjCOGmDXraQY1mHzfgqx4u7oTHVDqz6jDl9d5OoQUFiozQhGqq62bdqgnVs69lr0UYH
QFAqf6JkCL6jmOW+snsYA5AoV08LrXNpu/GfowsaZJc923COJPwEsWPie1dWdszsKqykzCZXy0IH
kEZ66jL5/f5hui4HFxNdAezwT0QWzFpReutx9VlA8meNg5utKCGabiHpxLG9JgkUM8DMVTBLhZD8
1lUk5jquWyLBI9bnsj1ZbeYphg+LIOT8vFu4x4GbzgGBIgbbxbxiTWO9N6oeJ8vi7JbzQZrK4/6i
XQmSXIaGySZ0LaDiL3h3WwMehDYNPEiOR2cEk1lhePkH3hovgVTcbainiyuvJW8lcq0vHO1UzVWa
zZC4lutXZPSWaycjXmlaE9ctx7wfJNRHsyTDYIWsftPk4SwPSu5XzBy9LmXP4A2ZqKbjqyuNYXQV
LdU6CIoE5y/LsaVOToPH9PZDkZ0HqkB75eICpS8EcJO6ULqfnKqJtxZKR7DO9tiG8XFeffvphaDu
UHwlR3UplQS/r8dNbeoWVEqPnAilDKVHK1BHD6S6fhOyQ3dgMuFeKJFCJCh1vPfkHZS0nDKsCv1k
agNhrz9HTL6OHBMWtHuaLY7Yj3PalJJTwJnE7AGGe7tabVROSbR/LK5rYtkg3dJUzoTydrsUq6wL
Xa2RDMjFMa/LcCoqYrGua/IqQnDFVrFaNQONoC/J/WHtyntteF+NMeFC/sXwXsUI57uZs3oYqxK9
kMuL2eV+drvkHlDlgM64PklHqu79s3MEaYxiG6hAATxOF1HF060zAEvgVL45gHK+wPhvlZ8r6Wu6
UdNr3ILfhug3ksQxSR0TX05RQZK6fVG9DJji4zK5EmAX1M7ft4erSuHqBRxWkIvZ4vUrm0tp01Oj
8pmS3qUpkkGt852xupHy8Xlf1M+JB7S6ECUcIjVp0KOk6JVfY8IiHmq3lgw3Xs8FeBKz6lauUWhQ
iNB5dSUvZPLfdOGdVFWO222Gero0HPR2cNHS/96S1cqtki+DuWaUVf6M9PBGSfFqNrHGQJ8PBJY3
HK8FfB7n7cRJHCjw+asbhyZAhGosKoqWbzVr12ZjnYQLWVulB2npIyDqcsSjo52VVG3mSiwFDSn6
lgBrgkiqGILXqO1YzpMWvef2l8VHdeqEiqXpaydABX3BgwLhQH72UW+lCQ4ks1GbKnpIq1b9lDWV
N1dW8P/a4lsRovMw1MGaUojgyUF2yiKOqywfqAYKShP+9wvzW2e1NdYcYhRt86UWdCgrIzS54geh
CizAAhwCjrHY3NVtdjk6TQKkWMxUv0ymAyrvOKDvEKAihVtGCtHGdqUu+laicJCBVa+Ctw1slObm
LcWnrPhQL6fW8Err5Izf1yGSR9AGUt1z3KDfOsW3UoWjbOiS3sxOnPhpEebqAZkMifW7LwKYS2+3
K12YHJc9FDPGIxtxFdKfN7QD7JsesWGGOCw1GdWmzRYUUZ5Wr+c8LwC+ttw+6I6yb57tRxJ862df
cbl0GIh/q9dmgmRtqKCXXT5khhJ19ddt3k7jRBnjVXtH5w74yDQNNLt8gS/sPZHnelqnDLbYn5Ll
SZ8//NLavQrgml4IWKdFkooNmqBtH5QyU5T7y1kHGqXs915N44ZzP/Cz0b3KE3JNR7LyyYwhLz/a
kRpkQS6dbX8MXibp3un1kYL+uG6CrwKFs9WvEwhNB5xmuzMfhwQAtcP8SZbSd8RC8i3fU0w4Ta02
A8S+hxzDZcHmD14SOIEROFEdJKFE4Fn8HIW5/f2jlNhC2ZldrPboDfXX4Y8EdBz28Lza75T+1prI
IiIPRTuKib2T82qYfTVixxrb76TaMx9iSfHk5BGc7m2KzNotVlCxKX8QC0psnCWcsWUY2Ia+iNSX
ahQg4qg7oZgIgBAvBrMD86W/VDdf3OYjIZY4ceK1geXyMK0qxHLKqMErvtgP40E/cgiPKpQMr0ar
BCGSMB1LCGqjVPRAq4NI5mV3a8Ah6eaP5o0F02k7lyqmX889LoxH8CntVMyYmoVP0SZXfpncryL5
WDVAwFPRdEShbF+5xb81VsHFFNKy9S0/gfyBlhV+4xUeC61g8Ub0PLaYtXEZ1btHGY/gZnC9zOKm
g0yVgaHgy7YFkk5E7esx4PUMCo5lblgVo+kg8QFVmBatJ5mTGxvfxoHiYqMsUvAsZtMug1RCFyUL
JivKqEEL4vtiFxqYfbNhBvU4OicMfxoBJq/Eh30TJ7ZD7AVojcLokjxNMesuuVV+F7POLRkhhDI0
se9sroZirWooEt9qn1RPqUGA7AS6Owba6sp+GaxfB6KJ4l9yj3+sQOw/W2VmxDP3UvkxO6zvu+/F
7XY3+HxoFhzcJYoO7v5SUsdX7Ehbzc0ZFwa7GwJerRk8M3e/YdLhWJ5o+EpSP8FZbIucy5X0Iq09
8iek8avZgnSO+0P5YI0+NfrOj81OuBGb1GZM3EwJj6MWe2LG0yYVQTsW7oAuDmV7SCyia54SJziK
YqqUqm9hman2YVk8vYqKMQSAFKhln/RhITaP8Bk2/zUX2RbwONZa5/kwQ9sNmtW2/tyjgb6j4Oyp
Iy24jLTRhyapsIgVcpDpfVN82jdCQg/xzd9Muxi4TPh+Up4BpRNYxTkGPrCaPu/LoY60+O6/Olnp
9DoE9eHoV3eYNpU8GzNgoACoADACfvXDStHZUidMbAIYUjMdYwNC9ai5A5bvfXJiD0hCcJdIC/cX
xhDfxEexdt80xTjIFsQ1GmjItn5h7qBUx3mKh1BJdLxjSlVx1M2hCRw5/toV+CcJTiCQzK0Ix14t
3dVY/yqztDnuL//VbXZM/McrqKb4frw5CW41qp348vSedaGxglte7VFUosCMr7uZC0lC+SBe20zq
C1zh9Kg/FoHxNT5ODPxMRgR6siDzK8pxX82gLwTyE3RxEjuzTuKkdxI8AbH7ZNYObZN4ScmOMRjs
lb6hstmr954LeYIfZZqm4ExCQcOd/eygfWw8/pQ23GgBb3+iSgr8gIteVMFDEMpYwED5iRJN3TZ1
Wwyo94Ms+b8cuFTN7JqfuRQj5OggaLfG3oE/c2ygGt/oFIPmdbt4zVXFfkvWFz3aRnE22GmEtwFQ
7nievalxi+ctyAPJJ7Pjqxt1IVHYqDbR9aZZodISKuHYupztMl9RTODIlHPjlZ725/4pI/0NP4YX
tqhIRTqZG2KQ+tIWtxzicAPpzf/YLkHc534qb8nFholoKGgZX9kMZNFjYR9UOfEUFk4DYBEn8KG2
d4AeJYIfuZlC9HMAdrVUfGmlwxZy0OP+LD8kR+bzSiH4kqirHJF1OkIUBJZSvJQ5Ljpzk953mEMw
NQlQTh+aWQ8M809cHrNIMxq3HHoXJY+u+NCoiGLpSL0CE5o7Yh1s7IY51hv8kiEYb7TMne/xSul1
vqx5zXMTrofftCk8Qb+1KXCX2MA7xcH5AQxZ+s37LOrBFNyEyVNHZcHX/MBrPQLc6G+l9Uzt1F6D
NPm0flieO8CA2X6f4NTwKWMA1rCD+bh/aq55ODx3/x2bfqLw1Jy2nVMLHo6zfA9gEVtOUpSfqDhx
1YYuxAhxYtvKfpI6+O0eDbjWbLrJ4mCW5du+MlfX70KK4HRUfZZqJ4Eyk3JvZEeV6ryhtBA8TFPm
Vlfl+H6zfFFUrxkYSPNIpJOrnuVCCyGXtrNWaTEsjaBzE0fGYT63oBfVXvxYSqTt1IIJrqRWlJ7p
MTKTXPtTa9Dk2FMVhOte+UIbwXt0kskGu4U2yhPnpK1D6zG+WU4qn8F4ompA+/qgkePtASqqFeQR
K4Qx+dNYHpvquG9g+waAJ66339+WxppVXPL9Oblpp9Q1inOa5ISDJ9JF0Qsws0g3U4USXRXpLKgS
yzVn19AUQs6VPkNkzP9sDZCr32ozjm3ttBK0mU68P0IO0METoCP4Bq8k6E3qvYSe3L2aF1zIFBwB
3mjmQpnhCNZ3s6+F2uxVJ+kOfdUoRUbN5OpfqQGQ61HjQqTgFUqlTLq0wHqqX2ZfDtLJTe/BVfGl
frTPmDt6oIyQHxoxabxcVsFLTEo1GmkGeck2eSY7znnnWuVhjL0qmV2NBEil7EXwFxOrnARc44nf
WscJncTN4plm6jYL4V2JXF8WnEWlapgJAvil37OnWDstOTCs0OIrPSsF1aZJiRKchjmVranwa0Ut
h6yNdCVSqz9W9UMPQ9k/0dcfDV+tQ8T/0tdi05YYovSIQz//IDLRovRQnihLJLzHy0+5SFBtszR1
3PgTX+vu5+yeJQ/GRDj06zf9C3XUt2d6k/QtH1NsEofJGnDp3s7J99HVXU5pCdoh4zP5bkipJbiR
yhkYG7hanBE7XnznIyCfbN98ofzbArl2x8SjC+KEjbysxMVq5gB3LLYVmrL+m7QAB6AJJiNzzf5j
oxGzAEQQQ6PB21XNpzK2chmyzHccojc+jq5z60Qc0Q//FhAmSTiQlzn+N5r1GPmasaDpsVvd7O7T
5s/H6gVDd/bAfdzdxO4dJ02jHvkoVyl23cRFpcmLiYhg3McvqL0xCMCtiJdhW4+mnSOtVXApZrK1
a59hXcGMjcPXvMMzVVBjvkhBVUo/s48aEcAJX6kIjqUvVAWDbhDYKKe8+TJmtdfL9zZe3vb3kEhE
fmq30ZpNG2PISYHCYtyqW7j/feLMiQ2xulaq6cwXbuoey1zzmT66hlQQWlzNEC4LE8LRBitlYqJF
jh/tNZgeOxSugdnqxweHM+ih2bx8TxI28y0Qw+elTCFDUFJ5TjIbMkc/eURRDsqB2gAQ0qHtL94C
tsD4yVhdzmXLyBGZqyf9Urpw0pmWVo31Qzo44r0C+vaH4kYNR5Bx6sQExFX7v5QmpAplIi9JnOIq
P53MyALJY3YLJOMhnAPgdrr1rS17zWHfcq6e8UuZQrrQblmRArUIUei+BQmjcgBSy+OAUskW1Hj6
aIhL7bWTcClOOOIMrX1s4bWtpPVW/SFNvu/rc+0kXH5fONHqAL6pnHetWOysYkDV3O7k1KCyBG7o
O0YpdgoMK9yiyQ8C86ZA/zBFHUiwLby/gnQ2ReGR8sSEVmK3QKxY1tpKkFenUaF2bp4ddOnT/spR
liC2BiRr+3fDDz/dmp8E2Xu9RarAQLiyHtJbhQKBprQS3EnlWMwsebGh756l8a9BfhiTP/eVokQI
3mNRpkyrMphbBWw7TuHmq220L4KwaIv/hIvwXDZrs2rc4pLiqC036kZ0pVA+yBK8guGoVQOsRbRF
3TZ3TuaikzwY3bjzmyOP+itlbKQhiC7BXKtm4datv+N9X9tZ8r6Z95hTAV9p62mff2/9BI+Qbdss
zT2kqW0f4tUmdZ2UpVTook6s4BfwuGJ3C6+i8ESYwx4uFt5bOZx+5a8fY2993NeK2jXx/V+V6oUN
OtQaAhYA+dk3gGp9ZiEflLbxEEoYOrVpYjOAnrQZXswh7yU8IlKlNrCceIRU3QY+iWT/ITUU7hZz
sbR2PUFieuS9WdUhe2c+p3exi2bf79Zxfz2vpfcXfl3sCKiNLp0Z3z+1Cvq8dR05Wse7prhhFOIb
FYXFVoAMdNjTWsBncEAXNeBPFeXX+oB+BxTdcE9zgbmwrxy5eYIPMazRHhh/wZ6ByIzcfviOom/r
KlHywGnSy1sKlv4K+JelXK6n4FTMZLGVlTsVbi755wq8SpyUg3t7YF3fjEinkPb7+3oSrlKk9F3Y
ZE9V+RL8v4/1g5z8pqsUOwF6U8PEoPr3IeBNxgnIxt3y5bbrfJaIrJvcNsGpaA6LR7OFPmOYPM7H
LtrSkA8Cc0PB5TqPKMRFSqLYIuBYiaXrvEXxR2Mppny8+qMW8Wct+RwHA4HTRGyY2CggpWWq27wr
xlRALpC7MSMLLrwGu5NKiW0BRq0XA9rFURCuZgyi9QEQR13Mr5zjxnDTYgXKSHGoY+egWD3Ra3a1
2HNxCMQeASXXxyHm5tIFGia581Bnbv4BsHR4ORuoOiC1lvzvF3lCjbHmH6XOvr41zaNqULV1ItcR
oW2ceIwziec6+li6suX4qf1gOX/91hF2BL/BDCe16pfqonTL5kNnEn6etHAh+cDwUr4kP1qjeAEO
RzhI3k8hn5aq7h3yPkItmpB9gNRaTXrec+5Yj2r9h4q2FBLxjtRJ8BNZamSjytvBfyC05KGk3St3
nJa28Evdbb7KKeWadvWy0Oj61tr0Sa4US8OxmkMWDJubnYzELTyXhfkdf3MvCry5U0R2lFDhPcQc
RnOa+N6N02ltbhL5TqZwOLh9/au7gF5C0oHZRAcM7XCAsaZj2j3uy6ju/hoMknec0kW4nGQ5U5aV
3/z5Fa98diaPQ+tkt33g2F7ywBmFkfkQdwlKO8FH9OPI8hjMg75RvNf0h0l/SvTM/aWHy3/8HhaR
637hitSFJVuiQMw2bqs32WCsLZMK8+hpSlEC7mdTkCU4DDA3GmvCW3SGYMZMFugbT9VtgsSUn2j1
YFcueX/hNrBnI4ILkZgujWgNwDX8Pbh9wimqZdfylBO7qcI6UgiPtevXoaDgQaY6tQETDqNPJ8Xt
1e1UlhJhFpQIwX8Uepa3SwKjR3X0sMl9VDkUyc9+Ng8+esFhxHW9NRWDw8iP4xFXzLveQieV7fK7
f/V1+bwfRghDF98+cj2GKN59HaffkV+4ynSjyugCzIgQT6zci9YXlp5ITDImXjgBuXSb3WsLsfmE
l3jx/Bffx0zorOQbvt/apwQF17z6JsvU8xelBP/7hZAkgR8yeZW6nqN4OjCTeCWivi+4A6OrVYkx
fN/Sg2oFDgV2Yn+7KS8gvmGUmybZdgURyz2adY7awWbuukSOxzue+0haIpoKiR+8n90AkBUADQ00
ChHHvop7tJloJgoz8mFt/lDLz7Z201uBbIR5RvVaXl/Df4SJcCXb0vfMaPBU0ud6EMe5m5GcaZQI
IbraRrPJ1QQRLTidmQqyG6MjLlCUCCG6ZsvWGKmOJeuVr5sWxlTDxL9kQq/LJERVc4mtuOQdE/xx
cHzgSI+SJz8xP/G6pySkEpJ/sbtXeVzhi6MjaStopZUXeXbvIvyEVdTMgRKtYfWQnxy8xvsk6de1
jh3OfPS34WnCeVIKs2hazUKtIlJCze+i0QL7FvPBHRyS1wpySYUAy7bYyNFCBRd3wwC2zqKuw/0J
nB6A2gJHe2y5K3WVue71XhUUAqycjf3WqgbMJPNTEBCW22muHgmXQQkR4qoDtq9CW6AXckkP5aUg
+VJ8LzcQ0HNANOND+S5efet5XyolVIi0ahwX01jAXuIkTObbFuDR1rt9Ef8Saf9ZPV2ItOW0yBrT
sHpq1N/oQXLitSWOqlX4tUd13hInWgTSKI0E+DU6hLXJWRsf8pFgHOcLsuNkdcFjzO1oAW4CuzSH
/XFCw2B2lCKwPxNxlrJyXXAcfdpjlLvDxnSo36ZecZoP5cf/Ak86D8VHYpOodRMcR7zosrFxeUNg
nviEjuQtCR5DOMpb5We+41Nd2US40gWvAWziJpYarOSqnAz1G6B9AaJUun1xN8d35rISIZmwdF1w
G/aaG4uywUnNyewp+bvV/EtLVW9/GalVFByFXXdFXPVYxb40EO/PyURBNJGGIbiJMV2cYssgoryZ
fSNE5upJ20tpn3u/7ivVMkCtm+AhJiDG6YuKdZsAjC6pSqCDoyN2smB/5QgxIrZK3aVaPeUQs8yY
y1knXwJlkxJL1Lmi5AhJRTLWVWZOsDr7NgWZrFv6qe8E0ofhE3/vMQ9jJDF3+7yvHLVphuA1QLSZ
xC9SZUD0656jeOCL9ORvtovHijB/R70xcTvb8VIiRxxbFl21Oqymkt6k2h/J+K6bQ727UclZtH+p
Kf7j3Q3BcXRN5vSqDVGjj5GU83Ab+6Ob3q3H/vY3TdHge3uR3JhMilsJM07AmlZvzLr1lDbxmpJq
QKIWT/AUIJa186GFiRgpqCnNNBqrAdNT2SEr80Aut8O+cfADtLdXgs+Q1yTOpxwHWgdBWY18bQiH
40gC01CGL/gNFDIdByAyiPTNw4pGeudWm4g+MUqE4CpaeUz1iseQbX2IMy/XPy3kdC6PezurZQrJ
hATeyLbn57dDQq34WK/32S0cuhe7wxOKHcR9+l9agP4xb5GiDmBdSRfr0Mm8lZGVlX53Kz0W3nYH
zsXA8GSXja5JUYYQC2kK7gJT1NJaKlCyrMK5+9isH/P0277VUTcFEYdvqUe7lXsu4yZ+h96bs3Fn
BQ0gT15qIOlpaAOyUEVcFEzBV8ylbHYlwwGWT/Mx92PmGo/G7Rry94e6Cfc1JPILEfQEoIzp2nJv
kYE3ZGpAQjY9j1vQqH9Yau02aF/fl0ecY1NwG+DZzp0cfBs4x5zgYT4UwI1RD+SgJ9/8vRMg+Ive
WaRE4fefHw/fgzfLKHQDq+uhCcv3VI8WpZXgNvJGzQG1/uKdxiMatCL2slukVkTmJNLGtZsN5CcG
ObLh2hG70z4Ca+VGux0wpJt4cupK/v+PVc+fhP852mJTUwoUzA5yX64Ky3BXGh/3DYJv+M5GiU1M
tqaBKolho/DeB0C1yHHOnfGXTeHfEc5CbGNKtW2dHF5i0BfXGR4WsLY5j/uaUPmLCGdS1pbhrNyz
T4ZrnqYIuXpjBVrkAOCnCVsv/760xHEiZQrOQm4UIP1X3CLemdH83AHPpIi2KHk2w96TzyTACBFZ
xL4mZRq32qqwXcr9Dw6IJMAT2bPpgkUJlSGXKipQ92Kxz0lpe5DKzjydASWjZaeB09mHxnCiYR1v
8tXCJLFuHXKrOppGH006HjgL9ZnYWeLcWYI32VqQ04N9g99nV7TtdFF8NP3yjNYuziP3EHsaIZES
KDiUYTPYoPJTx9SoUcJUIxouqeMgJCEZ00pWcPfYTx/N8ZGxCSMhVrS/bMTRFpudWG4W4GnE1m3b
0zjcZ0qCV6WvcUodAkIZscmpzRar6Eoslqp9LjcnaoxDL3VEoCR2RAQ86ZV5BZUnlOnnE1Ofpux3
teAn7yJvtxN165yXK0J3n053Rv0kx8SuUzrwv1+IaDJtMga+IUp+U2h3jMIwoL7PN+ri+z2miuZ5
hVVZ80NfB0tOtEJT3xeSh63oOfIXfj9q99iDsSE8OGVI4jEfCkMvVfz+pj0v+bsWmTLVekqpIBzs
ctY3I+2hQrmE9XawqCWi/KUtnGzblCp15QnWj8QHo14oUsn3L8PIZLcfsWBi49E0yb1jlHxD+jsH
L1xrHPYZ+UxE5HJiv1GWVBuYgaESfx4wAUs6H+rzhJ5JPBQ/UtdnIiEWO4+Y1KlbU0BYZbxrkOmb
GKWpHzsziIFoRM7xEi5S7DWaM2CudC1clxOHuukN1RSwPNy01dt3xcp1tUwHHOuygc59wbRLde6U
VsZDbuUC62N1Nx/lUjyt1u5R8taHBpEMzWKjCyQCyaemv65r+SpcMHrQ+hWmwtNWFk++0+D/rftj
lqvTqpGPitdN8lWWYP9bmXZmxtE4VOOTgrb7ePgkF8/Eal7Pgv4rBM/7bx1d3FpDv3Ehxv36gRfr
cY//sMIiDbRelx7VTLC/fniGfyvOVKdpQU8SciADOdahtL5kUunO7HfV4gfxwn83c7rKhQK1OJAB
53Gqvs9nGXh8CgZN+lu8iu2v43Vn+LqMQsibsxH3z5fZ4uHRBnlzyohay7+kx68S+C+40Khs7WEB
cvTf100vv48f4vaFJIV7j9z0HGINKZWEEJiu07yVNZ60e/aAtjFZPfzekgkhUJLnoQVzCOJHPEVF
gXv72Pj7IvZPkCULrqIvWCOvI7e25m5ONL/WwiR3iIsLtU6CS1gycA+3vJ7XLaYvpcqTns5ENL/q
8hTNBqm7ocm6yHAxz2mtLy0euZoqsovzNP0ljYdEzf0WWJZxQuVv12tFiqXauAqYti2e0sweMClo
brC12/HG9FjnFqYHdLPyLN2u/hIBRhuTkr+0W6psKbYOcFVFLAmMaq8aOQAz/AmzLJXsp9lTTl8z
r9akXqWIVYDE1ieWjpDyI6sASeZjcnTwpFdH5OzZVfu7kCV4O20ZEqWdIYsTRIGF7L757uSe8cjg
X6vQRsWtAm39L9j8hUzB8y3bkEu9DplJfsrXR6Z7NkmtfdWLX8gQvF0N6+iWCTLa7phnPurkbr8+
2jZFx3f1aIEcwdA1RHtDZCFvO7ztDhbs3u4eau1+Wqga3nWveiFBOLxNNij9ZkOCfEowIlCmrpa4
cfh3187RRucWUWGmdBKium3oa2KMyMoc570BqIQxoV4+KaXEB3g1GeWF6To8K1rdBg6dqh+N2xpT
Aspt4U8f4+1XXODrKoqP8E63DKUlQ6Bpn+vpO2vJyVxi1cRn+G7MU22wIIGXatIOsxyFZwTph/JO
CQqYoYuVpFoLXsa/fyroXaglmPncwDj0DMbBwZmnO1RtZkBnKsDTyCL7qeMgHo3fPclnsjp6NSu7
kMyX4yLYG84Et7xCMp/m4t0AyQL4Wz68YngDCqShRljlS/vjnq5CtMcMYVyn28tBAMaWm/r/xeKn
wN+uxrIL1YSwP2iG1WRo2/DtxIwKczvF+XoobTyS5uYZnMnHNrM+77tEyniENGDSLcOeOxhP0UYb
qmvaH/vfv35TvdBJ8CJrVxWzqkAn68k8FcFwO2OmfwMPTn5QD78Cq6FcCBMciLI5U2yncCC9HC7j
943dStO7fYWux61//K74OJ9mneHY3CsW9fdheTenvSvXRJwiNkXkssjMVB9khk2Z5ADoIDEuOPtK
XA9Sr0qIgTBJMb3Em7hUdh/Xsh9vH3QLTrAgSjmUmxAf341er+rChCAO0qiFqTfdJotbedLgJrhx
8MIqhqU63Eg/t/6+jpTlia/xmmkuLOdKnitX9pLzdo6swAIidxtRmGbUhgkeIun1PCsAcOqvpuEu
KrCaqGdQygkZgm+YSmOw9eTvlYQbOuvHNVR92sFSuggewTByGU93ML66vk3HG6l5/5v7IniEXFbj
AW7nR5bJpwLw9jkeBoA+lUFWu9SrHWkHglNY0mSyNg0K8cKS+j7+rD/0weYhWtSIFlQXIZVhiK/y
Ti/V0hRDHCc74bQF6MnsD/wpOXb1M6iKyadkYsfEd/kxGSf0OmNBOcA+Zjmf1M9aj4goh5wJunxv
3uXUnZ5aVPFZvlDTNhuki01Mn5LIdFGWB70ZGYEpDYVsY2kAx4urEd9CjtCNufRDhYuXN3u84gm8
Z3YgV/X6ZegfHyk+0HelmjBp/FtDjgYl3WU3DqCT/ofLEJHTiO/zdm85mLrnZ+6mNoIZdD8A9J9c
44vzDnNioQMsTX//FPJTvJPTiC/01X9I+5LmqJmm21+kCJVmbTX14BkbDGwUgEHzPOvX31PmvU83
hejkMwuvHKHsrMo6lZXDSZaYsTxAIpsxUhM1ykx3CjDHoMVaB432ZWHEdWMIkJLWkmS2OpayNu8W
zU+i74l1tJWJEEMapYAs9iQZRccRn590O0jAYgFeCZ93GagT7QNTVikASwwubThpWMP0MCuItS7f
C4w1Kq55mDX6mIJBhTRKwlDEF7ok6WOKYdS8fjjczU94obsJaqKjT39JbUvJE17pZVqaNuNgxt8W
w+fqs4VKo3ctlhSjO8ab8B2ZCSYMU0zhM9VItYK/AXVc2oBPTBwAHb/dusZTf6wOnH3K/lTgbXFF
0TYQ2ykm9scYQbeBu/kaOxTmdZm+XD4F1Pf5/88eLvYIijLEwfj399J6sP7RaxST9pKhFJIiYa8i
pMsxjdUhI+LcoC+Ahpilj6xmGUIbEubpdizfSZgkm80Pih07S3mnRoElU+RZ1JEWc/IYxyfFM3d7
Gn94JZqY9z3YnHG1ee17yo0jfHtTwA8rzDppei1oXwPW36Y4ZJSREVBoCpghj7pcTAqWsF5uO4Q3
hvyuHxOUxFCRjm1rQy2KrGqWaot9nmOR9mXDy1TULKgRlBx3b7Hm0/cFf9Q22qWyeiQFp+xYrLVT
U8flD1t/kiDcGuDK1DBhGhrwS1/2c6/9aoD2i/NvRQE5pWh770/ShL1ftbasQIyBK7jCUwXTM93G
tV7ngJRfOOldegTOu5fXcDuYrJyECtYwV+M09iYWUT72h8Yd0Na87KbJrdEVsvoIg67v9E/602Wp
hGWI3Z4G3hGKVUAoS837eTIO0kqVCGxTjJwUE3s86wkT/yperNF6C3JMIGwr3eoGjX8Ruq8wkvEh
waxB3pxExZWJbXw1qjOQBWeFkec8FbSq15V6G0t+XVMPmO0r6r9de30BnMkw0CrXDAaAvFsc7YcZ
YKxr5pdXDCVgigcayMf02AScQ4XKsFLKCTdIOqDNuOF1y32q75RpwEj0yZtBCHbZQKiTJ3JcylHY
lzq3kBJcmh4vLuivyisN1V+ln92RjXo8j/r7tXJaTwFK0JL+v2bNBaeAOc3OOLCjhlYAMmpJLaAA
KQ2GVKS8msyTHvP7/AmP9QTlqZa37hTmLRXIP5Sr5K4h1pOSKkALmxV1mnj1rWQfVvUw6sEQf7q8
ZdSZFoCkXNYxX3iBYGR/HLrjKH24/H3C5EUSS63s8oSVUKGYV0fKH7K0cob5edIPa0RVgrx+7II9
iIyWs9TXdh6/ggce7AD+YpdfzRiNhwHpPRjwS0xIL/1y16JCmzf1U/Hebaf3P3sUh7RYei4nBu9c
wkTFo+Y3O+uAcXzfOg/sPv6yb97o1Z8E8h90BihDHod8KCD6ET4vlls+Jfvss+TmV7Ue6Lmj7ae9
/O7yflJHXBGgZFT1OVb59a3ecTc785ub/krd4an0gJ9B3HOEdYqDgGO5MdpOhn6YWObYObjF9YQQ
8Yewy2kNBRDpaqaHNe/erL8trnGsgzhA0570vnQU1ADgsiOshH/vkpEKUCIpQ5vYPH+e9qmfq7Vb
KPpNmIduzcy3FPSdLlNFwI+mq+ti5Sziie3n8o0xEZ3flBsidsuPap+E6gJdrPcYF3pcbhhOGiZ5
PJQGprwh/uBR1zSxemLLfNP2KMCqYX4dfALM/POa7FM5B2NseJcNna/NhW1SxQdsN8mpwVsEizl3
7Hr04y73UY7iRuUYhCveLIyKeRPwoQrB9XFicjbz+sv8oLid02WO5PNHeugoXnmMj1QtG2X6YgmE
kmYJ0/lZLn4Yu6VzeHm47SYHrUVKLPVtjwytb95oKmYhGWj6URTxqRxpcZ6AuutnCNcwXenODPh8
1mTXNV5xvSD3h1gSlfrbvITOpAqYVcprNTY83mJZV1n+NVOPZnZTyd/7tzE6nEni+p8B8pTbUqZg
SpqnJo0XDQ8GWUeyaZdnEgS4isK1YytP9RW27trjS9gfS+u2iq9s9Pyyx8uHgNouAauszp6tdOZ1
HfZ12N1N41Ht3+KAnOkjYlRc/C8J3eRHudn3y+6yCtvNZ2cCBA8nUhVwoZSvJsczzejs2Dev/ZWI
5B9VvwaJCOkubp7kk0yxtD3V1zRfebHAaDv5UwxCMutTdFN9kz7z4coZat3fdIudSRTgKlWzVLZS
SCyv66fugc804k1hGGoE6ABaEjfLNnScyROwao2TfC15xc8YcIamzOd1xLybpTkUgH2NcjsISxSp
PJmcrDFjkIeYUe+Vr2vKp9fO79YH3l2CDNAjlVXfTkKeKSngxjp1UaZXWFRtxxQQgZTBYPn93n4v
Bz3CiZI31RiY1brTnuJQpNQVcGRJlT59zQVp0rU6fU/r+5iqZt/0rc6UE4CkH8amgpEiIsyOZhLo
1Fwg0kQE8IhGU7PLDAL0u/geg2F2yffyOdzPLh8jgY5PLXIuH3Vq0QQomWRjYimPObPpaooPHYL4
b2I9Ols0AUy62GRNBUTxQj2IpHd2+OGfVBAr5kHbXKvyiu8nyk2nNc64Pq1kDwCBTmLBfD5NUVfy
S6r3+KD5DFMhxiteCVMdcj9CTbR/WantN8Np1cSieWtUQy2NIFDbcRqnvETLKip94Nc4GYrDPlGY
v+kkqpqGMZm2IRti6VQEqr/Z4o0mVR8FQ296mX3VWrKjhRTjwvaT80yUgINTOccZHPifSVstdxTM
GMhuwDTymAfZrtyHj1zL9qbIXKY5fzH+glvcb37q2Q/gm33mcRSr3JcRLyvhm5l+WxERZHcrtrXw
k6N6O7rlB3tBk3Xm2ZP7NsfqtNACQJZzaGkx1z62348gWMYwZGeV/GX4YJGV+5SiAiRWg6qW9chl
zY0rr+1hlWy/R9ldqYWunqqBZHyrmpJ64vANvLS+AkyiHcdQpgpi57ve48zmyTF6n/4wj+hnvJUI
aduYfFpPATIxx5dpCu+7C6cH9DKO/6yNAJFrZ62Jzouq4gN/vXP6WvO23ue3JeIT5KW9mQk/s00B
LSMpmkyVJ8Z0xAp4Jjzy1VueVs3J4YB/uG1My7YUw8ZYR0HWrNpdNsuW5PLqCcVP/Nirr3jRKTpd
dzCQp8uYtg0x/4kTY+GxJWXSvNiSW6bOO105sMzRSoJImZIh+HRyq/eTbZiS26myYxWxo+WDkyqL
lw1UldDm1WmAfAxwKeu2WG7FJJZ1cqdJ4JvwLctPhy9qRzRbbNr2mQgBK6a6tjGUBWM/8/pTolwn
LXXLbF5rZwIEgAgjy0iVETrEh/paccMjJm26MugRdvJ1+PUvkjCb5n0mUIAGFXEcXQ2h0QB6eY4M
7223iL0V5PmxT74pKGkCNqQGy3pZhnrLkQV1MO95UQkuUC93qfQSZQ0CSqR2WfdGDlHFgiiY9M5S
vveUPpQM4byuZd1OhYzFixXFKcxgRO9XnxKxtm1UOG2RWFO1TMMUKh2Xcj34/5tze1h3HBUyjL6i
UGE7IHYmTzyySpgkNsPKScm1XGAkChjofMMr2UP/gw9VqF1Ed4i3H7GSYkUV+Fcn0K1DxxVMPgMo
EprK1SkikE0sMhVFt0BWi/4VYbvKUJr00FAkFxE4Z+i+Dc3HtkRc3SBQYlOZkxzRAY6bScHQd8jR
tcltmVNh5E89epfBezsmcCZF2CaMPlYbtJFIbv+tPPBakfwO72U/uV6P7DUmkLszYYqb8HcmUnAU
+6Exk2bhC7jcxb0bU5QA2072mQDBEbSHoq3NAmZg3Vg7BbTT/DXOh0CBgoBOQG+i0Zk0Ac2rbO1n
Y4A61lxhsrGd3rGx8BvTdNeS7XMkyJol9XplcGzbeA9SBiKsw+3tN7fM1A1bxYXPZF1AQ+TbWZy+
wkesOWl+gxiYvdxPmc/kytGXByt5umwz2wfgJFDAxHVgltI2WF5Zv+pGz64Vp8PbCT2xl+VsQ9aZ
ZsJJG1vJbgcdK9v5q+3wewXkam7ZOtajtENT4s3bJlKcJIogmSWZYqccJFs8IfjUGetT+ARGJoc3
Qebvs6//pqFYdmorrV4wFfLYY9EG9XW2B5+ql6bughfbYTkkNKXrtrn+t3siRnYZ+sOnBSLTAx+V
wue6gzwaRa5/4RZsQ9hJlnAQe0meKlODrDzxuvHJ0o5ZeJuZs5O3z6b+Mda9dSgcNfwxx36Xfze0
/SB/IZZ489VytqXC8RwqyegM/hvSa/OOU3NjHM2PAa4JCOgDakLLH6DnpDFfkbM36IBzwfLsVRof
ftPstAMfN84nFZSkc8IP2oWTLxag5sk6WBM/+fl0pRZBU1zN67tIPWqjifHmhAtOCRNgBlwMpRoq
EJYou9H8UDboZmv9WL+fknd6TdCiUkffEDBGUhbMHSshLfpgLC431DjA0V8c+duMJ3y9o4p5KVMV
sKblqZiJQaDWvTMbX1YTJ3kTtdLJFMXK09iYpTBFfSEuhk/26g3RlzzzLps7t+YLJvEbSVSrjUzj
1j5VqPjMuRKEj7XN0HimhXB9r00NBs+WG4LphbthV+yUl3xx9R1qknatRihEWYKYJzMHzMxkfGNQ
p3B4vcxvw8B6xPgDvNMtf328vICvz9VLKyjgBSsWqe8HvoIuOl72KjjKXnP6O6qTllxIASuMTJKY
xu9RbVfcDqiQ4BcNQ1MFzdZI4dJvZaeJrgxRBG/8Z/V/7oHlLdp1YI/Pj+V75d3lRSQ8BLHiNE+s
Na1TSJvWw7TubO1zP32Oh4mwDcrYBZBQQLoPUVhAVXkJ2XPzplqxM0sXMGHojRFj0/D9Zj0wxW/n
d7n88fJKESqI6TGLIQdc8n0J6+s6PQzp0+XvUxsvUj4ZQzZakw0dStCbj4dut2BywN3PBmSjcKhA
F3FLiORPvZZPicK3pK2fquazau7D6HEpZKdPrphBPCS235inDRJTYW2axEunQ5r1Ph1chHsR7I3d
8KC8qKHP74kseNNj3VJ0AwkI2zRFHppyHcrGZoh2KerHXPf7OcOELcKut/WybLSlWyY608ViEpkN
KCVREe7Kr5PbHn4vS13jJXFXPo4Qszgd6aUg0pibhngSKVaTLLahlosOkc1wJ1luRzFqbRvimQDh
oRlbqZTrPIQ3HAc/2qN+3412FeocCk+iZwhsen1n0oRLCoNLWV312KZXagSw4I4hxK0P5q70p71E
Nc2S2gmert1jFv2qGJJbta+MhvNejwOO5zzDlw6kgpsIe6Yf385zP3MduxgTqhACK18wN8W0ai/p
vN6k2Ee2r98zQcIlNWtZUhczFOuR3VaDzK9c8x2fP/TKk+VVXy/jFWWGXO8zveJMG8YlQ+w6Csti
dYs0MZkzJ8WbYhBnagne7LAYbWtmWD+9nZxkBe9z8fRvmgiX07ymS1uN3ALlm15+yLTD5e9vOqxn
GgiXUx/ZXT62+H613BmTr0uN0/VEHdbmbticCsu0LSCAYNWS0icdYlvoHGnu8/FD9yaCDCQmdUs1
VJ3JpiXsd1bFharHjeTW3+aAU22pz0A9J1Gcn8BAufkb5+YXecK+Z6XUgvK7xo0RP/ehk2WgbC99
2/i/Z69+ESNsfmWY4IEpIKZVfkja0bB3/+fN/+X7wuazLB+qJsKyxdUnc/1qsk/V+P2yiI29Pxch
hh+lmrEpx3ROlxm+ZN+mM6ECX2nBz/7l+8J9MCG4g2Qtvj/JT03k2NOLMd8ua2A1lEfPrfSSJOEu
aJu4amcT9YqTWx5m2BhI+h85/wTa2D/Tr/KNg/mLYuKhiWclZnzhOvZQR5+GJRh0YuLU1tPhFxl8
885gsrX0rJ8sqKTtGjwdsl1yXaBjskd8kyxzpgxBuAGyYijGsOS2hoBRcsX7ahPdNUBAIR1rN/HW
l+T/fgn8op0ACkZfrpG+YgWVFcPTjPFONakBjwQOiCx/Y2Wrk6FARB3pHzRk6FNZvqnlQgFBDxU5
2XIOftFHQANjzdZu4Su4zNEx18K9HSU+6KjeT7H6zarYTVljTNxaHuxxvI1HRMXkN9Tw/vITBMBQ
lnICMR4MJmQ3g7IPY8Mp4u9V3zggUHfmkTDQy8uLRMmv9pljoFg28DNgKy+LeV2wfY/7qY+oOif+
s/98tH9nEpvy/61sbWZOhVyC+b613pnl93m+Du3cYdPhMipePtwYDPGrYmNodXVjYx3HTMa1kbuj
OR8qhQp9U+snYAiGOLT1kMFiGvvZWu/M0V3s75JaOv+mjQAjdmlYvcYNszYxrGR2ZRY5sUW8LKgl
E/BDa0zDTrgttPl1Zlx33b6xPl3Wg1ou/v8zOFxTbZ3nESLC1vKi7JCG0c5ESxI1SHJbFVsxFVXR
bAzF+1VOrVTaoM9Yr6yMnMYMQuN9bz5f1mXbpE8yhD3RwzFioDrFbaWpu8w0H+tMcye2ulG7uN3y
EKmzU9sRcWC3Qf4kVdgkVs+DHHLN6u6hxsgaM3y5rBa1dMIWjcUcVavZIgw/XRXLrk33sxL8mwju
cZxZQTw1+jwx6MCagwyGHOsutAgRf4Dy0zoJUG5G5WQ2E9+dn1FpPvS9xWTgA2+noqPS2/JMxUSm
GZTWutjH1agYjVqYpeQaN3P3WloRB2EQ6wEfQvwXpRUcv34D1DN5Ar7Zqi6NBthX3Olo7DAsdW95
XcBdi9T/i9Tppg94Jk04T2rc6KOmQVoXu/X14tcBJgEsN/O++7ZiAkvvpp8xhgL9oNQzYKu5FuGb
07oKp0xWlN7UQkhmj73mZ7evvGtBkODtYTWe/G1C20cWUGI3D8GZVOGUGYqp9dpcIBjX7lMwQGjv
cio+RVqMcNBalDJX04obKvowB9G+DCQ/fl6PK+rCJY+aK0cpJBw5tRnnsWwgLAkjV5H3s1a4Zkcd
Ou4tXDJK4dBZXdLGk4Zlk3TFadrlIEvqrpWVIKyn2y6XSyfTSr9PtW+GPBIXPmWiHK7PQAWOaF8q
NTRsp8zNYvChWrarJnesgqXOxLORECYG4bS0nOpwgjCMKgXt5ZWuY7IM8kU2WjXxUr0Ml5uQfzJG
sa3LjOQGk9hwBHoTrN3fCgorCdv4rYcrX81CTqBMX08HtVTuZ215ypI3UHacn2QxRtFizCX6A3I8
T/r0lo15UFnl0+WVojQRwMIy4jxbJ6yUMSH6mr4sq7lrkZb8NykCOFimFZVVzDd/fL8yN2dHicoO
UooI2DDmY6ykIxQJq28I6zmr/ViNRMxoK2L4y4YImFCoqKsddQiZjtJddduhkw7vVGddMLA89Uv3
DZ2xv8gT0CHpw0pPDaCDVX+Y+6t6/Hp5X6hzIiCAxnppkSLsSx3ejfJRpWaQEYdepFM1DNUsbBDo
u3YnDY6SsL0eVZ/YYtwMYbNPtHZ/WZ/t4MHp4Is9AX1qKUvHD762W/z5KTlKPpLF6RfVl68ainWZ
WD2RWVWbJFs1LH52tI+mfpwVoiyB1EbwIYaqHWRjfTU3a6f51Q5jno58GCztr1A7JeBAnINmpOGW
kDS5IxfX1hJgDoFjDbs4tIhdIo6qOM5UWSdprm1u1d27ut6rGGU6UyE4ftx/v1cNFATgRaNbYiWj
Ok/qlGXQZ1RjJ+4xXvRJ14Nu/EEY3LZT+Z8cMZSYZWm3jAXkdK+pn24XevJB3YGd5S9SP9sLdxIm
xBVrDDMzQ35hD8lz1we1MjqL/URoRAkR3OTaKoxG4g9nXXGVz9wafHTk+6Fnz47aOe2P5sArXC0C
W7cP00k3wdYtSQXraAvdWumukIKpIQ4TpZZg4KWUFYtZ4R1dJS3i4i+w7CgnXpp/cFBPSvAfceZR
2XI/dfoAIb3X5Y4eYEa023hdgushw2RgyufeSqbifjjJEy69KJuVKrGwV30gPepgtHviBa6j3/uq
yw2Qqhrg982FUyWGFnVTrQabx/67UDsuaO4ywHZhr7rXt/E722pcQ4kJ1+EPzxkbJckKSPwVsQZ0
NMJEWtaEF3fHT+Po3H1NA4QbX+aj5TCXt76mDzqRfd82lpNM4d4106Lt+xIyC7Rz1dIdakI9jWLm
3rb4kxDh8rVV9PLWZYpa00R7HLX6VorMNyHtfyLEms+5Se1ptGKgen0fpfdSdswG4txuA+1JhIBJ
0WJH0aBjqTp0hWntZ1kGC3z7kA/E2dq+oE5yBFiah2ZcQCsA/644ltnXNcycJElduJWOStWuEjsj
DvxULauOpzzCzkQ3cnGnUg11f8CJkzICGJk5M+HZQxn1Ln8yQVdq+u0P5vJSStAX+JcRnVo5AZSG
yTRio4adaWHjDAVaBDHMQ5Xu6+il0qjTyrf7d4Q4aSYgUhO3wzrN0Mx+HD0zaHbyPdvxiEPqN8+X
9aJ2iet9BramBm6hpYdxT1bnZmPjxtOnyxL+4O+ftBFwABOgcky+hIi232lHFdz5sImX9Ef5QQlS
NOWQveiUTgImtNYrJTXX6dgUHh+OivbSK+WR1a654zQGzfNUOJe1JGSKpZugNRyLcoFMhandoVnT
yWlQgEFYIbWWYvmmFGmNPsk4VLyFFUsZFG4YNB7mCmGkbejKBC4REG4KeJHmxjrqNbQqoiBNDlni
Gcrh8sJRIgSXpVBkzQwViFCXWwPVI0rnhHX7j7sjQAXKiiw2RTi9YaK5ujU9WlZCQCtlACJAtMk4
obYNlyqY1ssScSAqkEEBnlijaTMkY+Kab/7H0YMfvrN9AxQPPngVdrZnE7GmP/hF/51bsUhzXFSr
KDVoZL3PD+VTf4jdBCR1ypNZo9CME/6S3Byb96Clygzt6CC+EUmsCnkwdCVBrKbORzdOdpoeOnP/
bmh2bzC6MzkCwGLA+jiuBexhCe+l9bGpagzVJpB107DPZAjIOrAojFUGGVPTuuhGLYyv8/Dush7b
eHAmRMBWw+rUJYqwYOyuVF3ruLznHTDDN/Oh/bDCLMg6Nn4cf7uazgQK2GrFuqrWcQYEX1w+Pp5z
mWjelIN76acZvqEmHpmN/0xCDHn2ILYuugZWmNc3We4t+teOErF5dM9ECN6XUU+DOs3QqbJqR2Ef
msS7vE2EWYuRTlBilUO6whQUNChE00MLbyV/HHuiIXD7xJ4pImBpvkho/G+5nB2aobzmux059RV4
Db4wPz5aq5PcWZSvQhiEKkBrIY9taEZYPJAHFz6rHA2krrwXY7J26pFx0iD/8mpyE7tggqqAtFnR
re3CTVDTUV4y3eht7uRgBl/vp/W6Qs/l+gZyuF9sUIALfW3LpOGnrNNlTE5+ZkZwWaXtINXZzglg
EZtZKJkSrHw48rag1whI7RTXvCM/konbkIPCpQUUQKOelDyac5hJ2FnPhgSugVF3Q8N+Mpb4Vgvf
4wb7eFk/6gAIqFHMapRrJiRaKWrqcHnFz5i15ljqP54AMVbK7LLoswWCDBBYgVcy9WLPeAr300d7
hyFhf9FSTB06MVqqYTRm/PoC7fyUM9SrHi9d/pZ/WN3yVnflPRWwIOBKjJgW6ghTSfkpX5ddnUZB
UxM+GamTACR2Zc2Lyv0l42aN/LWCWp077zVvDH3jTj0agbynGFy5iV+wSk0AknBW+jzscKxnZjh6
ajnoIJvrRz3vvfUNY0DPD7QYPJWV2F7tCfrNKxy1oXcWA9wz0eAYFHEg4QVoAnRodTSvlYmDbUNC
OQWMh7Ty/eXjRbkBmgAfVlWs68p9jeyHzZz6wJk5tReWe9mB+2nV14GAfUotAUKM1ciskaN+PD+z
+mDnP6L+kVCKPy4uGYQAGhaGz+Z2BqXaj6rt8E6yV9+GeUpg7BMy904cK3HolK4Va2pJeIiUkeQ0
ibobrJqodCJgUJw5NdS4AawGq1bCry2lL3A73K55kEbihqRU4St79qhfeikZTAVyGLoUZfMLMtOX
94bYfrHOaZyKVJYws81l+qFfDjpo1dmXyyKoK1EcLVXGeBauMrY/v64P1XG8mo+cxOOvWvQ5nl0w
NZ3re7ZghS2vYzFCn8ltLFcPClwciN37U+Uk96AF2L0teHW68MVRU6wqBklKoN105Fmp6BgGo4/J
eqAgoPusqe0S4KGcUFoVYy6nWxefUPgU289sJnwKyuQEQJANNNMYMUQkbLfEL2lMoAGlggAGtdEk
esdN2pKYs7BDrOruQpk1de+Jod5YMQeZNyK5AygL78As61a7uHfq/fpgo31VdqQDxWNFKCZ2+Cea
BkO3IVICO8MsX8+Z7dLD6CgpAiLYqqnYK/eL1vrB7EB9cl/XhA9LWIAY783tOR5KBSIQUgTjKnqb
bMItoSTw/5+d0rxp5Tzmt3Zbp94yxvgjdCB8EHFGVNyo4xi+SpiuLOVzXN0v2n1eJ6BPVggIJe4C
sTdfU4o+TXkIQm4jf9IeO6ULZMW33kI8fe7riIOhDMtU4zbnlwGKB2r3ZwQ2vLe8pHLsz8ZHJLkC
qnWZ2ikBDXq2hEzlWZlaynb2mh51heqBpCxaAARrGcBqIkFEaR76wdfrb01CWAMhQozpYnT3lL4m
zYbhS41S7jWO3TVKCOSkpAjRh1jrO6QWcPfozUd1+VBgALBEnc3t0OHpuhEDuXppqqDLw2oZ2at7
WLk4py8aZskhqXCkkiXE9ost+ZUlt5h8DmmF/ZxV7yz7PeEbEPe1KSBBseZqaWqw6SU9JrdmgBld
vjW62qPB0FCZo4OTIlOndon//wx7VLUfpTWBxKi6V4dbu71WKZZZcpM4ZJzJSMzEKuURy5Zeq9/4
+EnLU2/W43Ldu+WO2iMC6sTobmrP8mrwPTIVw+nW93n1sk7BoHyYdKpZgbpWxZlPY6XPIBmFrNJ2
9DsTzJsdQkT6rfxSXE+eCirQ/b86WOIQqCWdQQ3EXTrOAad6Kx6vE4qi/47IhrCO37r0V7sbNH5v
5PaXRPaL9DOL/g2MxD79nDX5lGsQYSmIsenPI4INy0LE/Lf1MNBRzmxNtsXm9Tax5MUekGHQpRwx
+MaT1Oo26TKijGQbH05ihOOLEvK4rBI8taLOhP2Ffs8o7N4275MI4by2CdzdbIEmZdZ5ljLu9HV0
InkMWFu5aUi1i/3hBY6pxBYz0PQvunE92kH0yYS8VnVHb/WKfYayud6JCwzgZTdJEO8uY+D2Gp4E
Ch5dJClyKfGSAQsFDz2rj5FuEjfT9hqeRHAUPsMje1ZWS5P5zdTvMI9mMd9jMmFf+nKkE5IoZQSD
wHBMtZ9UrF5qvbekb91K2DWliWAN5bSMXc8NrkUf02x8TurPSfNptb/0KpEG/MOz9bRoAojnUscA
dlBFu1kxKla9ihqn3OsPGkaqZd2bnMiTMK732Q5lkmrPdcqNIDm00X0Tp07fZ84o/bhsbH+4mk6C
RIcO5VO6NEMreZcfIm7b7nqr71Q394crilOTsgbBtSvSkDU1r1IxzewxKs27bKGGc1PnVfTt8rYf
upmnlZTPvWccQR/loTMhc1BF6VdeQtKCEDqJiXt5lbKoD7GAVXIjr/drREDqJnLb6PbRmMZMvOZ+
tYQQpX+pzJCiSKGE3bQgTXvWyLLGTS1OUsRkXDJZdleH8II63ekmj0cu0gD8R5gZuGDhOMUqPQOW
UE3sQ4iyWrUbE6oN1b3e7yf2oSuJU7uJD2d6CWBaJXO5YpYeDu1Q+ZP5UVWRa/ysFSgTpua68I34
LdR0JkoA1XzRjFDPIcq074b0AaM8muzWlHfmfM3s2rGo8RNbtOsKbvL/bxligi7VDFvXuG52l96Y
BvqyZemb1laHUVp8Velu6+UhtRD+Hn+kZnTVr/pdFakOQ6uzhTIGxPoOQ1Uc2qH2q9x2GpS4XwYX
joiXVkQAZ7NWa5PVMKpCqT6UUbePy052BtTlKhMjLpptIDtbDQGe5cEcYsXCaqzgKOfdT8UOXJhw
DAuMrH9TpuZMmADP0YhgUsuXPmleOpT91vaHy0u3DWNnEgRc1uo20+0RVeDFD1SKfeQVGoWr3IOQ
rEIssQio2ipqrwSYWVTDMBmIydzCmu57Q3XKWXHlavHCimrb2H41nHQTc3nhUkXlukAWQor99YTo
PwYDfMasNjhU7s9kHnXzUOYhJvNkVY5SEOcgNfo+feLmgUG4sfNKZuMtV5R9EMgmZvJsS5/HNYe0
2twn7fuxvs1rwvMhEFsT4GZhbZtrXKEiHJ05O1YyFb/YYgg+BxgxcaeXlRq1BqwcznXAkP2MNKe/
AvUxpnExlPDXroEG2OfLlk/pJYBGPMaJppTQqxu+yNYN2govf5/aGgEnzBxDZaYG37fbQya9MyV0
pxH10Yy4CsSsXdV3TZN2kBH9WNwZieMVrFfto1448XP3cUG9Z+1OV90dmLCDgSpYJE1dgI4aiet+
LLFtyg7treiLQd1QwId//01nDKWqgBtDNUp1qeMsj0V2pU1PmvYiT0e2Nj5mjczsmmVEqu0PyGiY
hsyYbshilb3RFXKucQaUyrd+xrziO/m+/jF5Cqbt5S6FxNxF+P0WO8kTlrNIR1tGlykeS3c8/zrv
2S0na4Qw3sPiv8U6T8KE5ZQYxhyUvCUsC31pCsoicvKZuJa3XzIYmvBzBZnI0QH3uFutGuY5Kj9M
BZnK/FGynrT+xsyfWXiVh8+1dD9RIfg/2OVJrBAPDRsVBUU9dJOuBjS08+Jd43rw+A2NfnbimG/f
ZydhguNXh7qeRQV2rV/SfaJehX1zWPWgVx4vbxhhjkwWcNiKsqRZeRNiBQy+tb7koKpOXCt3jSVA
oR5v1SdU20bIk2r8/2dvw8WQJoSMoJqlPK0geo2mfzN5MIv/KsGKqnLUhtfOup/Mq9GOcxmrf0Wj
zs/Pn88XkwVALopmHuoSZqGuFYg7crcrjnN/K7WmE8ppwKgc+vYFcFo+wXdrmgQjS3hfYl1ZINHz
mJR6OftImAU35ktaCahRJWor5a90MUG446ixRo7++ScJoSz/o0UIqDHlcj2CIwalenJ0TBd7r81v
GI4CX+C/VRNnvSSsna2Sj/5cMJJTHh/6dT9oRGUAYdivuHVm2FUqJ2HIwU/VVg/D63dNvQbEvvDj
eGFfXkHqTEbTh7rR8aZRFQOidHRgwAt10ZGIVqnWTYI3+p2ndRPgYWLxPMkI6KE/i5OQZ8fQ6z5F
gL14nwUJVQBIraAADam69IU+YgWz4jFCvIAlhGtDCRCQgbVgGww59nTRRyUunZwR1ztxOl/73c72
xxwGtW457UkBJp/QTo4xC4NqtYkTsx0XOG2LCAJxqxVDCjH2VLpt8lSvt30S5PWHUn/4R4sTkCBe
liTEEECIAn0LQvs+co1ofFQwintxloD5NFXtBqSqsiwzDH4DT6QmZruX1Ej1hJcj5at6Za0/4FMc
CvMuX3SnncePWlNRr+8Noo5fJAogXpm2Isn8qY93nTvN+zi7MazHGDWu0mdTOSrKPTOJB9DWM/IX
mf+PtOtqjltnlr+IVczhlWmDwlqyZMl+YdnyEXPO/PW3IZ/Pu4Jpzrn2g55UxdkBBo0BMNPNz6EG
/kgrh008fjOJiHzXoDgOQ8qKGHtbe/ijUrJ3Jrm5jBdZDTNWrDK0wU7tKqdDFSURLyv55jsbHJgn
dZKZJauCZgg1HVisDI78/N8KiFbWwaUx/rY0wUlVVhQ8PoW1fpNMwV42Ji8f0D2oTjetIe22nVtZ
3e/McSlgVral2WvsrUurbCFye322K4oabgWj3hnhUj+wQhhtyx7UNKnxNLFwE4pTby3pe2eCQ/Va
CSU5Z7U9zQuqlgocC0LPdEUUMD1P3rD7I32jdwY5YDdFXGJC2BPrK7le2qtiOeVkFxI1bhy2C21u
JiUr/VQNR35VQZbJxGXL1AdfEWpN26dxT26PlE0ON8R6qiNzhE1I2hqn8P6HVcsxvuQocITCLL2G
184hGEvwzsoi/kyeN6bslyVrGnb88ZVnlYkEOdORcYajpdClLrvWF9jZGDdxi9Tn/VLjMF5oYJ0d
Mxz+0xBVR2Ap04MPWklx+1D2uEkM0fUZC+xaSBDBQ9DtF/WmHEAPPbpN9H17Ma/dD70bSH7yIDaL
nBG+BZPda1gGTPjTPMgfypfux6sB6upI2aV1DDmPKBuBiwzB6rOxkSZYBQF2B6KwAvwBKrWfraSJ
71zjgD5D8j5kjFsouS4Oklu+iUmDTQvcZOY+Rqy622NJOcWBvoSTQqSy9xe5yMC7+2LOEYrh/tk2
8hvY+jl0/MVrbvWNrLPIb7Ggr0Ev7077frSjDJfyuNLodjQn7m926bNNDvJxDJ8TldnUrXYvS5PT
m4qnBlDADZW7XhDxri4/zLruLJLkxXW876XcLXX9pVUoRpq3ByUu+b+cVf5atiriuZlC/Ja+17y2
kF150rxsEf3MkJ/HRPJFCwVH4XOjmA4kW3bpbB3qJLazXjsVRuxGc/yidJ8qudql6jcp/8cQcWt9
GhJHqXtn+mZq3wNlAIeX7kRmdlV3uAKLqZ6zteubd15wm08QqnE/sxtSfbEOFSOty5LPIza5pbH8
JYw+hFb+VaobN4ha3xwybzuKiFD95VbYmkyz7mFezP8ZYDBp7akkToIMObYmiv2GizUugkSjakvY
sMpTJn0KxIMqQWssJE4zlCscgGGDSHRNwqoTxbsB4xk9iqQo/Xo6d45/Dq4iydT72mQr+w5c7W+c
J4ZjnhRHBjZSuw01bhxsScWyVMYM2JImaKXhncjs7FDzZErTgRo4Dq76YLQkSLDggIE+hLTyk/x1
ojCYsMG3bcxtrkoFg8SyXlqnGSq8b+KROMwDAuzXc5CfM8Q3b7SZJQUhe7i18pOc3AriYXvBEJOi
cfloNVqa1L9tyYNlJ/HnMK4c5AGy8bBth4J3vnnDWOpyUBkwjKhUGr+yXqHY0VDgnoHfKyTpbqhE
6pdGDqMo6oW11zJh0Qai5t2VcbM4s8tuPakdcn0UDVE3RcWQZJHbRxQrn3VREAOE3EuneEnaohnf
s3pvexDXo+5shpustByVCuL20AyZT7nmBnjB0Im7B8oEh98gGxnEMJcCtDm0dtr5ea3ZVrTf9mM9
qM9+sP9fIOjQioaat/BjrFP0pWGV1sRIURaYmxcWzBkaEUYLN6TItPMQFTad/3c+sJC4sFBXswat
blhQxA9xdN8G7vb3fxPA50HisBkPIUVhmBikifXWsWe64GG5V232lNTdUE/s1IBx4Iyr7WBpO1hr
Im+MPgXS47Y71Pc5UA4nI4qlCt8fkutevq213fb3ibjlr4CrKBLqUMZ0xNLR1JF0P+d/UNyJ1Obn
hPA3wFWi1GCtgQuCFOFqDjxx9XIFqSd7HKVrveiIEP4NYp7tcas9lFUx0wY2ZP7ks5s5lv7Z8S4d
bNTN2PN+Jl9n108WZ5Pc6l+gBCglNUwy0GRqSJGruo2H6h08FtEZAREUb+n5xRoq6rYQzAaTJlhf
pfIloTgsqaBg/7/4fgYlNivv8f1WGaD+7rVIPMacAILfpLznQeOQYCobKZkKDJpmj55lt7hBlQ/G
rkRpD9WtvA4KePMSVVESLQh6vvdIGRWlTi01QJ2nCd3lt5bbam9AOA/1gzQzNMOYX1Ldszn+Bi4q
C10bcPYD1e8pj095uVMC1U6tXUxph6xO1YUlbgdN0qyLM1EJnFr1hcoNRLes/whRL2xwC0obRCkK
FniTz075aXLZCbNO3Brprl8cs51M8Bixid8aPW415VHVNSH4vJ0OTC/F/KJK/+AgZIjEq8Q6UFz4
xZbZRZiPWWUJlqYh+yhtecde9NCy7KlQqPKgRmnP5IXA6rq9MMitq6Hua6HRMFlJ81APT+qfvPGC
e+VnmPOcQ/KSiV02YeSgjRODjFEBt8Fyr4GbU93/YfZ2YY3baetGFtKqhrV2qL5qovQhCpRdCM2G
mKwEpMKc22bFSJ8n1cDIddCGHD5P0sNC1V6tX2pcuMNhRGbWQbIoCIfgUTkFu9x7QCGUY6FAGzp9
/0Wkdh0Bzxb5RpQoqE1RzeFVr7t4T8GtZboLQ49pr4r7kgh3Ivj4lpRpyoPMYsEniqfRPFnC/XYm
QaxaXisSOirjVJf4foFS2clRJNMWRTR9vmybodzgwAGv4tOiMzBKxYNm3PY6UUhDRJrJgUIe5dUQ
D3BDlh9M658+uo/SzN72gbLB4UBcDiGUA+BDoI53ofwc6cFtvLxuG/lNPCsQkrdMFV0u3PKs+gHK
ewYOV/Pd4DKhrMRN/5lPJrTYEjv+DwWS61NzNsgt0mkWE0lkqX04uXl8SzImrQ+boRgaaM50ha9g
SVoUX6CWCrtq6ynKwTT2i0Ac69ddOJvgchIBvIBltLBELnlc8qukcohJYXvlr3vb2QA3KQWoIttO
Z6kVuKX2KRoZ2hGUXJ0Xfu7AvRRQJR6UQ9ycDEVoFKIAe1P6pS4fAur88JtN9OwQh5qWVuWWkGPE
Wm9p3OEQH8UPWgqpTNHXY7vbZTuyGJKIA/7MMtRGO03szKInx6r3FumhG73teVpP4H56xZ9ZUBk4
oLUTXiX55wBoHHw38Liplodx/CM8O1vikqtamVuxYGd6odu309OcEs0SbPw3Au5t/i6SHDmOK70J
MFhxdy/HNzGur5VqtrPhSdSf2+5ZoIo9qIjgTydLG89VB3V50BFN5RsjtOn2va3cLQ7TFI8eKbHb
32T35zHk8LSXs7Jr2InPvAGNmVujOFba5f+xOJb0j8OIpdPTpNBgrW6vzZ3xRqqXF3jPx+tm9wlJ
Mdkeyxbp1hxyoNGZY2iJGSxKYBrOIrAmn4Tpi1R4OWpPooJqt6LMcZiRCH0jKCwkYyi96cOj0gf2
XN2YqtMJpT1r1Nv+b3aq8/xxGKJXkdUIPQz2jF7Fkez42CHrAlemwwqc6VtOAkHeunAuF8VYGHof
wGAmR/ZYeMPY2xZ1JUgFCq/2FKl1NtfsVqD1JD/f107pWF6x/6EiXDgqNY6UVxyUBBlEBloJS90Q
P43hP+gpa6jGNWqpyVz6VZRTKdYGbDCfVE/az4lt3AzQsa52Ym7rBA6TY8ilY2KdRXKuMXtHpn/E
qPaUWyY3wKoXLFoek/3+X5aaLJqSZKEHS+fJEDq1moKixSFAvMP9KqtAinzxUD4nIOjM/dCneFtX
5+zCHuffkFlKNdQ6/CvK77JU3JRzotmRXBLZ4GoeIKsyEkEUSIh8q0w6jjg/SQYgssm6qwmF4rsh
tIgjxrozZyNcAM79XGvBDCPTYLhWG9lSe60nn7e3ZsoTLgJTMQsrpTexNU9Xanyrl4ft71NOcDNi
NIYVFGykxjY8NOloN23uxf3dtpX1hXQxIexnXECQpkTTVLCxaj3RUZ3WTtzA1bzyULrznmo/p3zi
tqw4jK1eB3Ozk4X3UoFKla8RJde3umlc+MPvUSi+mdGBDvBREztLIGjh1cU1dBKm9ptZ7P9y9Lgt
yjCVpJICOIRbcQ/kG3t00bV260rQRpj3XeEQ9tZh4RzZ3A6Fp3FNrAp41x5F1X9j5fFNd6yhAoFE
t4AWGyUOsl6IIxu6Ce59UQK/w/sAERS5yhflLY0CpWMM6EPfgz2+ZJDqZVIX6en7920vV6NEkQB9
pqZYBk8yovZNWmcLsMgEKXYiPQbINtTpZdvI6vK9MMLN3KB0cdgGAFg9OSzmkzjfb3+fcoIbtkHv
4iligBpaH00ptpcU3H27bRuED/y9jVFXiQ5KG5wSw6+t8qJTxPHU97lL3Wke9SgHm7YzSPPEeDCg
PaNSLEPEQPH3NVLPpCHBsOBM0aMGzRZ9L/6Brrkinufa5KC6AceGUXcwoSVoZxRcdgEfUAG1jqQX
VthoXiBpGy9VPUMlyJF+kGmGnuUI/9SutSuxYf8RlF5YY8N6YQ30DV0LoUsgTy3Vp14uQBxbitJR
0uaPfxdlHGgPTd6mb9fTaqfcmrJ8iIfnbQvrGKMYFsjoweKuvWVfF86klhLjKI0rohai8HZwRMWW
/jnwjRvRF44QYqzuYjfwqCLv9cg7W+UmzAi1YhhN5HQB1Dmy7nWG9hH16MiW+S953IVn3DR1UdmC
v2HBNB0Y9366G32WMZLERasbw4UdbpJEFJ7GWgpfygZvCG8PS0ww46PxhW0LxY5KiNeh4Tx23Dbb
DsrcdxZmbAjQsJiOu25J3O2ooKaHQ+g5rIelaWCigDC8MqNkd4xcbaLKmihPOKCWJZQyJBXMVLps
6/BGrztn25P1g+V5dvhznlihtWVSYCMMvPSVUUwzVS+4VUSOcQe6btB3Uvfsv8Gjn1PEH/vSDgLq
g4KQmHzFL1y8de8Ym9WC7lJxL1X2X/rIJd0QR7OyuYSPyke0glQHxoaao7rCa58NPCTMezm0yRsX
YvL4Y2AYKlZndjDaPEMuTfPHmxi18tKuem2vfyQnVBMtOZfsJ11gVTyYhRlLbC6F6+r6B4vc+DnN
nEljgs2oT/qjzl1sYOep5FAkMwUTfYywKbOCSEgoh5UjKntiBtkMbWCVzGHInGpjnLPBZNy5xlVw
6CATIvvaf+rMZB/bMsYBiNp3AdrIAYxL2+/nrt23Zua36MssqJcaAkdkDkf0bJDRJwW3WhSV5LaJ
bLKh7lgobzgQqaZyDMYaNpIUJKNB7ggQFptEYQ+BMWKhsYHZGDieTafWQc+8sGVtKHjHR0VE0nyZ
ipNQohclJg7SlC0uAYzycilmti+XkD5SoJSVXkNw3c2Dg0byGrBvbfnF4YeQZGnepCz6mv2PeinV
rQIvPzCFEGq/XI0JVcXrjaGyCxZuvmTNMqdyRvQVUXA1mejXrcAdLy4VUUKwik9nO3ydaaiHGMIR
dvJYtnPtWxl724uWcISvL+1mNEyOy4y3KLRklPnHrmwcsT1sG6G84KZGbgNQd9fwQlO+RosnFV//
7vtcfh5Mo95JNZwYqoMIhQe5+2fbwHqCeTEPHGgPRRzHoQwP5Lv8K/rC4n18ZMdY0VcqMETZKh66
rcP0edssNTns/xdbRdXFARge4VfZJ7vJip1kjk9ToRPATU0Ph9vLYk2jWcK50qhsBbomJUVxvYoD
F8PHgbWIykLANSyA6tguw2dI/zlqcYq753pMCHxbr0a4MMbh9ShmUpvOGLXFwtNkCwYf8yF5XRx2
8bkIhDVqijgg0Kcgq4oWxqL2OFtOWd2FVPZHDB5PDw4+RHTpishbqya5ryMor1nzXZSBUrCFRIYR
edtBR0SDzmH2wNKwxcRcFcGpTsEOTSWzq0eN8/zoHBpUc14XegwDQugO1z8uDMWD+JIfZjdjN1CE
Q6t764U9Dh1SMOhaQwN7QRz6Uvx1nps95KvV5uP2wL291/6yA10Y4kAik8rAKlmUsxJ3hhDxbvaj
fUXuPtQUcbgwh20J0kUEXYhttTRPJVnTSM0RBwkBSqbloGFr6KTvNJ8xAwy5XUGflp0+9XtKsGQ9
K74YOw4hSiNXly5jQYFr3bcattIZbLH3UILFGG1Kf9wbor89Y8Ti1Tmk6JIYmTgbx6I9Jhb2DVm2
k4zo4/mNaya6DQ1ZkXSJc83MmjoN2TUBuuf0GxFSS4yJmJ0zzHov+qgTvaH6EdYdO5vkHJsHMc41
9mJX6pUN1Q+1/FJkxKa+fj5Uz0Y46BP0SIgMVmMi7npv9vDC5Bq32o21y/3iRiCm6jeo/tMafwRu
pVYrdAQlVARQ96q45S51puzfyzHK2soCg+44GnANPJ8pFl9mK7fxlADVS1c1MzcWPuWT5f6/Q+/S
Al9Zq4vGIhQGLJR1+ljLsVeJ0ivSmP//9vTODAfmcTyhdqqBGbOAtu9wE6SiHYGvdduZtRB/Z4aD
dEkXZlkWJlCYvkaHaLAZtem0T54aNIrOuOd/0wmlSoLWAvCdVQ7YjaVHm3IK52pPa48/bFpfZwgb
uOHnhuQuJ4KCp3+vxHkWihA8QKF8NwRuVv8BULzzh4N1QTNyIwjF0h0d8w5CIF7mo9/dVnYNq8aw
aQIYyiMO5eU6rfpCxwCOnXWqIrm29dQg6nZWoOidUxz6TWYXVRWLQMGY7SG7i0fLbqjjGOUIh3dL
Y4zoAMHUzP1XQ3wYqUoSNhDczv7OCQ7qAmOSDGVm8a2mdwZ4esPsqKuxHRtE1ebaQePSEv8kM4IC
qK5NDFfrYR1JvoB+ArQvdfs+RHEd23zjFpU5VPsPtYL5qlpZyYt8DDCCnSs2dv61vFX2II041Ogs
UF6tY0eKeq4FhoVXFVzaqyDWshhry8XhJhlks8wCtXT1VgSZwhBG7lLUshul0+QQ+MTwh5+/S1sc
DKZGEVZjiJ7t8cfNYuiljt6hMIcN6B8JGJuX5jg4rDITxKQpXAvFXZ3c1sHBoq47qNHjsC9Aa4Eu
dTAhpX49HsxuZ5rElrsW9JdesEV3MUHFHAxAJJjog9CJUzCuhrob9M9dpRGWKGfY/y8sGerQ18aM
6UnMcq8UNVKW8tBLKbFNrRyk3k0Lc/jCTCN2fVrrMNMqyq62HBkLqwp1e1i+DMOeCDkWUlshx+Fe
EpZRWCYYvQR4h2veBFiO988Busl/RPn7zjMO/8xssoSIeWaCy3i6DxZ32xsqFDj8qypJKGc2QY10
LQR2A5bkfABPzt22mTUYP0ecwXM/ykXQDuKEMeuMI+6Joj8hl7wYJ4Pv081yeaprBQZGZOGQw92b
1/mB3U/T3CrbQ2aIPAYoSWoEGUxl0msxHBLF1QPoyBkUtLGF/kucgSbTkETTNFSZWztFjU4CoZXf
NowPkssqsdXDfOpd1YfC0mdKw3J1qV6Y49aQYLSJLncwN/Zf+/SqKr+rKnGwWB25CxPcylm6uS10
BtZhd61B61neSdGTkBJWKEe4JSPraWr0ChyJo5tIVux+AG0G2VC5igIXvnALx1DqcUkaWDE+MoVd
lKE+5IfAHnZ0MyXhEH+v347xXC6NhDZAfT6ChsYWiuB5QV359hpdq2Q0rbNLPDG+EAplhHQfwFbd
6Cgbhu6ymzwFftB45bWwo6uGV3OTS4vcUkqXvFZ1AZ5Vzzg9u8o1u9MzRMdwsk/tofoy7oeR2Cqo
weS2V31s5XBC9aIbmE+mauvS94a6lqJMcNurmEZoTzXhlRUWtiZ9aDvDnZL///vBu8liP+Jiy+vC
QY7LBX6MOvae4numUAnrKmZfhAMHCJmYitIowY06cnovX5Cv1igPxrVN78cP+QdIdXyjbovYqtnA
PL4jKKvSohrA2+8mh+ID1tShvI72zS76g6PLZdxxEKEMhVxEI1xrVX3Y62o9gXRek0+zqBHZAhUL
HEyYkWUtegyHRPD01oUdoxuEYsckbPD8SpMApY63ibK0fhdq0WFZvMFoiIWzeoC5GDS+QNdYjKlp
FQyafGecBJthnvoZd4eDo9zhKAFF+GF0qPua1auAS6scRHSB0AUtA6X4NbhhtQMsww97Z3RL8DdT
12ukkxw8LCBSEhRIYrnqbvZaG+3XT/GuFOAkrh5Q6T8+tf+heJM5sRH2PLlRYlmCEZSwGjwW1z/a
fFOnitC9XLp0hQ4VLxx0GFEEDssB1nrUDEiNK6ugF6M4YandhFeq7tpwMDsL4aLf6Mfxpn7UGkf+
qNyxqqNxb8U7SgmFtMilF3j9FrWIbclV77DnIWiiLLbxOPvIax3xyryfiHsdaiA5GGlAHDzGMgzq
4i7Sdo12RRLTkk5xAKKmQbUYBWww/aflGoT+kEKAoPnxjTnYpRYAAfr8s3SvxkNXhDAXiNDRK43x
PogXYtioRcY/TRc9+GMjFu6DP3qq110zKW4d4oTCDZMsxmXmLdXFQKSePBvSIg1dWwkwWS+HSdur
uNeO71uqNZdKaHgupKYKBHDDwkzUO6zzqjHtyC2ulN38rL3KbnJsr+bddtrGonoDO3g6JEMvrG7S
YXIMpPu5MI9TpdgxOCSE0nxCswixoVEDyYFHPI9ma+lY1ss4yfZQ5A6KaD/UmeFl0/h3OQ4val1N
dZAOA2wNRn8t4Ap9DIWP26PHlujW6HGYYYhR2Co9Ro8Ve8/3QnuXRZYtTDdj/13Jvm0bo8aOwwtr
GdQ4Zol8N09HrbJOiZ55IRTCu57SG1l7VbnMDzUON9JRnUfZYI6pvrkbdzlTPQg9qJH51mcKNahd
mn/JVhMpiXq2bQ7+cI1HMPSKRO74QbgDTcWelA1b3y51S0Xpm67i4Q2TepH7BkU6C+KIS1vxmHyo
/HJXedEt0+JkyiYUWex6hJyN8QnIMlbLqMBYWn2opStJ3OWZK80HcfoUpn9yTSKdbXHZRyWXy1JA
69ZtsvjY1sFupPLR38zU2QR3OFmmvNZVBSZA9fmjhqKzhcfFEXYdE43wtiP+N2F4NsfBRdR2Sh6h
ogr5VHfobxi1r36K9mDKpll92ej8upbPtrgDy1R3c96HuGEHd+YAMS5kAJ7+oNoaWvHkvXCgFDHW
t/+zPQ47Jj0uK8vEUC5WZjexqyimHf8B3xnW8dkIhxlyssRR2GMAB0k/xmYJLRGdOA2RMcFhhRjF
2jBWcKR7Nu/eRMwwTXmPuhrAk6+5REwQy5d/IS1MlESKElxKDvG+vmM6XKMv+zJke4sdtXyJSeKF
ErtelKoCVZiuZn41utFOtckVKJfWs6afk2RwGCHgVktOCgxgPOtu3inHyiiIbZ4ywUFD3LRBNUww
0Y6LnZkfG3G/PS3rm9PZBw4YRn0emkDEQAmod1JDp5JVOxhf1fR52w41IRwiQMsbOhsyHCmt0QvN
KxWH1oViR6Bwh+cZQoIiqIo6YNoBBYLNxA/AprVTvNj/E+quyyXKd6UVcp8KUQ+P9OWmNlzWdVzu
DCfQv7EakP9AJc4e0DaAjte/nnFrUakQ3HgDVaad+pKiFlbca4ftqaKAgRe9VrPGbCa20Q7RvWo8
gVjAXpK9ELhG7VvJwepVuwHztlHYpfC4bZsIE/65NEnRxN0sGNR5Ounyru1q26D6SIg1xT+NhkGV
q0kMG3l00837sSHW7G8Obz/XFN/BZkDyrdFUGAg/JZEb7Ng5BzKUvW1ooPDKEIwUElFTxne0LdHY
i20Ik+ZjB4usO1w+SHeLx0jtKXAlHeRAQy0griWy0Ld6e3y1bNWpb7qrwB9Luz2Y4NIIvL8LCw49
JhPtASVb12Zjoe9HUT8NpXmEOLe/bYft3RtLzORyiTDru7TX4FghNnszx+voQahjP86+ZD2x/VKR
zqURcZ6oIIOGqWxUXLG+ikM0rVDnnFUjMusUAfuarPF6vjEksdVgYQUhxsc5d6UQtz/ko8hqqnw2
wj9UNNY8jAIrrtKbF1V5apLQ1xO/Ml+H2RcBEttTtLphXVjjTgFRr2Va0LN0T/iSNZOdyig9lhxV
/7xtZ30vuTDE7e6dVirDKMGQ0HhvEsXon4OOjujLbvyROkoRE8XLRLSzblrpiHKNxtyP/b5q/Ynq
3ViFvQt/uEXb1FGpdSP8kaWdhnijnvmo73NrFOq+haXNcGGSX5f5MFNNu+u3LBcOcIszy80gCnoY
GNBP+8yeqthxU/5uyo5u487Uz3bULcs60l3Y5FZpFpmtjFIGIF15w5jwMrSwZU8ixIZ86Jbj5Z9q
46VGkUv8p9AQ+oQZlAXkMCHUhaXH7cBexbgLl7i0f6imTI3fMCFsr3SoMdSjWwy9Ladf8uS0bYvw
hn+jUKC+q+s1vDFnPbxu5rG8M+OeWKmUEQ4RRNmCzMKCMrus+KwLd6TKO/V9DghCXHDkaYm4Q3ms
r6fLITCpV3/KBJfma7pUWCmrdwtbf4hO8UzIVxHwwr80BEOb4LSJecjEVwNX/wtIwKmaPRY3v+yd
57hSufVv5HKIOlv4oEfBDXjN79FmtxsrubXNKnEl03KBqBC/sIjrwvXc58IwhwsFDnpNy4DH6hz1
yNSRUqfJ/q2uyxzqHpuaKw4SgirsxYyNpWI+1uPHnOqtIf3hICAyigAibvBn6UH0k3vBYWqc4ci4
jMS96fQUPdObzN3WzHGIEGjxoA45DMq7+hN0CqW9cRscXpJPyrE/zHbqowOCMkpEJP/iUFWwmctY
tJUIufHxsUwHR6C67ag9nH9ysNIpmaUBnuUNyFFUKAZZTtH4P2ih/nIP5x8bCj0q6ypCYLRVajfz
VdR9jVviqpAaNg4ozGCwMlYY4orWaGd4WjA+z/KnvwJt/mkB7VZm3XYYtAlTI9boLP7LVEHjoCJp
5wbF0Thgmig6kv6xDG/bg/UtTjElFQyjeFXilmhVh5Yyqz1DBJwfhX3QxPYsdo6gPzdkYSCD/19X
z9kYt1yLUC+zaIYxVHmDJE7bl07uhNcgTPLDj+TNKmWNW6siYqy3ZFjTTj9uHDTQ8rLnM0ZHlznb
4/iblOt/vll8AV+sB0sX1LAWR9aOaSlpefGhjEY/78zrNBtttYGCVNbsailxm2X2C+t5KsvTNGnP
2z9lHXXPv4Tb5MPIVNBGjRNgNtQoTTFtXX3ctrC+tM4WuG0+r/KyjHtYyNGENWdeGoOt4E946kxL
PlvhF7AQa4IyYETVnWg6byWLD6o7Q6vllpFQthSbxfqufLbHxvXi0aSbsnbM5Q7nvqxDyctD1d+W
4X2pfBuDvTa6QhpRMbMdoRbPhqtakaImNcaxcVlnVIr9q9hnNhOGiX2K1IJyj9v756TTA1WCe+qO
yRswOpX/0h7OPvP7NW6JHKCETRK1tcHWgVYds/Yp6xS/Dh6zmojB9Tfyi/DgwQRPdynUsLH3dzv1
OO4YloinAYTfoLAw7eqW9c1RbcmkVR5Uclnv5BZW2bWp7LSOWjqBGzKq0g+siiI+1aJN3iKxJbsx
qDxdroU6OZTdsAWHW1oQGgaH/DkI3Ql5TnSkbpDWmjkvF95bqnCxEHDCnqO2hTU0YnxgSVV4qA/q
/o84PN8Z4nBEDsZRNzIM5jwjf8NdsCi5ekcVU1CDx+FIJUBI1SjhzrnyGQdSJ/FisjiExdzWPHEQ
Ap3nsJJHmDLm1u7q2ImV2g6bzlmEl6o7CLplbyPxb07dP0HrLV4v5srKo3So2HITd+A4nF87ZMFM
XipvDtEtu/Km2mWI3YUXgs4gZy4lA1y02FtRdZMNxAGMdIlDEB36H9rSwYI4uPkrU69kauC1Yi+V
M+NKiW5vI/YziYMSbYn+TYIm8dbS7sL+KFRfiImixo0DjrmKhQQ8oQzrJb+LvXyyrdvOLsHGi3d5
KXTkJzOnkYMwy/eOjkLQ12kA1Ne/FAf9U38TuJYTg1PPmT5peM9ObsjXHraeNhYBT5409tEQFQJC
Mkj2Jd59/41IvdvJLzKkY+miRMpJDkfKXC+nhEWMEX8x1EOvv2xPHhEfPFVSUg5dXDDQF8dDjWSg
9WPj87YJKupl5uPFQjbnrB/VETZqb3bk3C1A8M+o5f0qs0XIXjmpL1HNq5Rf7P8XNhupqSBYCZta
cQpAXlofYtEl/CJyHJ4ZSWr/t7YGcP8K36Z9q9ga6thalvTj0tvftkeFAgceAatxaGfEu1E9mPkp
aImcjRoyDipmqxoCuWNDJn03wm9SG+OoRPhAnSX4twhRlce51eBE/Gl2GAEZY3zPUVUuOcJRRQ1A
4C1E/BE7F/8yES2popcKTC7T8NlKH0vpY9ncmWJ9a+jPIVUGSMwS30gxhPrcN+ywJJUncbhqyXdF
YpoUDhHyeOkV3NSyFEZ4YRtIcEhBguGqtgkFsRxVyhJ2r2/bsUfNG/80ES19iFsHWIXw8vAS5y6b
O5aXyg+icRBBB5b65DGXGkv2/4tFHI25NUkLjOazrSZ79v7CRM/n1G9RYmkzKjda7JmCK4WDjiBP
hrIWEC/J9eBGKo5n9a7DsxxIpzrwrD3O+5ZqtyCQROEOMEUqyArGly09m2n7CLcg0OmOk8PaveYn
qt2LGlcOSQpzVIcuxLiKy5cp2SuUiiJxUFI4JOk7IUCvLEYwLW4V0c2l69k85JVHxCSxGytc3pHK
ud6CuxX52h56UsILU3LPHcvRQ49xztA5MDFu/EPGbEDE3dLhVyvcVvOX+C+xg++yiOQoTi0LDg2t
ZkvTKVioW3LiwMDLUVuBko8zy6kXwWd0oKFneDOuUg7qdeyTpy1qvNgEXqxfzE+RZgwL5ZvOfWOr
dzNUHHqxIx2NY3YMbil+5d9cm/88NPBvHIkV1R2yNHYPl36dawdFZjvTtR7n2Ve81B8NezsICTTm
3zskNeiLKoCLihF9EkbZlqExbhRUkzM1khxA6HP8LybN2mBX0FcVqQcHtuY3UluVw4SsWko57uFI
0C2jbVSLWxTfUnR+KcLwqnWzuz1u1Elc5TCiMsZZjdhEpe08Dq45muGr2gk1yufNydLsrlvkYy2j
oN2p62y8b6Z2nm25qAtiTazPoCFrUF40LJkvNpKtUKxMdmFfRep9Hc6fY6VPnKwlEu11TDyb4a4u
y1aK8QiK2+6mtezY+qhnkT8Gdhr52wO7HilnO1x6oOkRVO1ZDdASi/dGElxbMfVqQ5nglvVcdqpZ
JDARtJmdqNedrjnbTlCDxX7BBXDoRVWqYQ0Lw/g0y8+KMtia5WXjw7aZ9Zg/jxW30/cidF0EA2bM
7lFrDyB9ZFqice2GlM7Rb5KKsyluAS9NLEUhqwbTPi7PqIbGsd9y2s/QOnrjitrVFDBRk8StZ6HP
CgFcXzgdt+W3sBkehfT79uiRPnFLWDaUqSpZAVhyHXwxQQ7ERCKW2xz8dahv65+oW2xqurj9Ps5H
xSpZ9WhghdBP9ocxddLYGdXpduxft51bH77zPsLZypT/wVMsPYQN9EtjYuNYd+anAf7pM041SU8n
5BJZnjjGnLpiBZGfp6p8EAKShZnIL/kXULNsBikxAe5583ZpMV0Z94Yjn7Jb1o8nUdeSxODxb6DR
EuZ9yi4tOn9wF2j7LbKtgjpKdcMHyZlxmUzSOFEbP999FWS11cUpbCaH4aB9i9zY6d3yoPv/R9qV
LMet69AvUpUoiRK11dCTuz0nTrJRZdQ8z/r6d+j7Xtymlea7zl3cjVNCgwQPQBA4wORr6bRKWa5c
fB3t5tJejAYLWvRucKe53a2+I5hHgTtYeTv56SPY2XbW/rJN/uHAvdiMgFf1qDIDI6nxznFXHbs9
AZcPBgmcRm/xE06xKEFhbuMXQgKxBaucptnCvEn+rBLv0kO346M/o4OsZERmLQJStUmnjClPYlso
fswL3TUq2f2Ke6RLmghIZWEedWnwd8OKbe2HAFPYItQAoGcz3vP2ENtLny5v1frS/YZ7U9gpa45Q
W5VzqKqZR7PaacqfY3pdx1sz3aTBI3D5ssD1RXwRKPgX9OJ1I+VXBzPdddaDWT9c/v4fEgAvAoRd
YmkeGSg84Ek87c6847dUXmJDvkyH+qgjGy+jA/iDtb9IFDYtTYLcbrh76Q/xV+zZbrhC7eUNe+CU
r4Vr3l/WULaCAuInllKqaYoArVQmc4MpS7FP4/TnZSGyZRT7XyZz0dV8hFKokv3vUOd42+QOSpVM
pMt54jCXhYTc2N5a/++FFNtg7DbX24G3ETVq5asTcZvpwyCrv5OEbGIbzJgXc0QIFKuRN8zzw5Qu
bpTul/cMcMTL2os2/KyfxYajSdvMsmCIBmbnHEEGfEWfup31AbKQ9ld3soKeP2D9i0BuOGcCs0HN
M33ghhGByKweY7ca1F3Utw7t6W7oG1ev2QlFr26mVxn+QeJGZunYZQ5KqmqL28zmshFJLNUSwGWI
Fnw3xA+q7Ydyuiapf/n7MnsRsMQcOyUsC0DUjLg7xLw3zB+sE4kS6/HPy6oKeILRUlQ3ectRr4Sf
Zvu6VL6nVXGf6j+mVlJ/KhMlAMloZ3HX8dvE3FVe0gd+Z35f1Olmqe8DS9a3LEF+sW1Gz2zLVEwI
S8t6V3bJL2v+moz21s7YRiuYT9WHNoklT3CSwyey7ilZkFM9hVCrmd2m96v5vh4KNzVltwrJUtrC
LZZlYTbbGXatMr5T5RRWxx7co0t7E6iSIFJi5LZwjyV6G1r1Akk5eOoyXXXi739l5baAI4TEVq/y
Lg9Lre+SGLNgFeordSsZliBzY7YIH1ZNbd0EXkUYBsfLU1AXtu0xcGX2ePpa1gQkMwUBHCydZoqO
EmuvNGuUNRSoHlEjRIfgSA+Jtfu7NRSQorH1cay4MLB9xE6rRr9KNrp2I3uZly6igBZFnLGM8bbR
8VAcw52+C9DG4rSf8kfe+J1tyY/LislWUYCMuQhQBtdCHogY03mLHBhmzB7U4NNlMRKktYWYo0VJ
YmR0WD/S7JNh02vHRFZrdvkc6WLxHkWJhlJr3PxK8mQ22TGLZKnD9d3RVZOZtk4sU3wcggJaxxrU
iib7/Jp4ILj1TS8EfxN/vgDb+Od3rNqZOOFEJV1cTgZD1bAVoh2219xmNFwjsiW3Br7Hb8KmMzHC
SRrZGEyWxol7ixa7fzT5mJjipKqHmN4H6ePfKSUcpVnvtGgqwA9BhkMefxyyj6zaXhaxCt5nCgmH
qMUZVbUUIpRur49Hat91Vu+k/VVuyVhG16/jZ7KEA5QEiVJWKhav/kU/8SR8l+A+PmWOcuCNgaok
ibseV5/JE05SYAfmUnPeNXWrbUEit0mRjWLe4GZfVU915MR8qwjxIlB8C5oMvVa0BAK7KcVslY2V
di5ddmYisQvJpolvQvViDoZt8oUsbrPsJoC0uXBq+ylvvcvmsd4BcKaS4HLrQSntmYsaNmTDGSLA
yeeGB+6vyk/1PvNr5vRPsgrAVQw8kyr44VhTemPiheZhcaUsKII9qYFEM+PySRYfhYhdh3FqQsRI
N5mJ1SOZI1m71Ye1My0EsJinLtV73q4RRAM4KMxdYOdu2wflhgR4gapSXzPvZ03/qKKIyCnI366i
AB+VSZVBqSG/sAy30VwjAI+18fOylrKtEgCkK6MpKRVuIMGJBCC0U1KHFu8qkjtbSgE6CiNu0KCI
k9V4k9c8Ft60M38MLucOq37a+79dOQE5lCBKgySAUo0Z7Wmg+5pSukquSyxEYoNivrco4ghOkq8d
8uNDejerT5c3RwJIYo7XXhJN1WYIMOiV0Xxoq1OkH9Lx42UpEhMQU7uIyPuysHE3TItbVruh9sM2
JKdVJkIAhC7qSr3VYMpdOjiBdTVXH6Z6cS/rsd4U9GJlYgZ3oXONCc2Qom55HeaCuQbkwKtYQk82
FVOmEP/7WQIhyfKo0m3sTBWc8nnbzTeKlANZJkM4/xmJ/hsTGXdgfLoHl+qG3LPjBOpCRMh3zcne
ywalyixaQAMzzfMqwXgcr65SXKLUa0aXx8u7JNNKgIJOq6vMiLByndHfms21nuceM2WkwesZnjNb
ECDAjjHKFkN1eUmVvuEU0hjjcqvt0UXgVk7hp+BhlPJYcSu+EF2KrFljkQ1hza18PFDk8/mcC55P
nYlTc+5q6QOJZLdE3qymZ53RDVjKedCdFmPtlE6SZpHFfOIIKOTIaiWssIzs9Dw0fhuCnoQ/iTTX
75xtYL9sminAxFyjHYMsWED6wLbdY37gXEKGY22rryEq4OURn8QYTb7CZ8fYCNMgeI4iUNs0ea1W
hX40s8hT2ThJnIUsnBXfD/Iyo0lBsFt86BQfLJTdaKPTotXK4U9omqfsSbC7fNik+ydgSDplVFOe
TdIdfeIB3X0MXcSsTzRIbEqJNH50L9m/gB5lUqrLyGl4K524Q3aag0MedY5h3wXsQ58WEryXbZ6A
JGMJasaRx0chVcHYv8to5RrSCFomRQCSJkzreuY2GR2tm+eCp02wyTZh7VS7dA+atS01pJ0ZEscv
PimMfRUOFYHQVPGV7lFrrvHu75JKEpdJdBNfESyG2R4jD8tQueKks2cVh2T6etkE12VYlIL0Hgx/
4oSmJRnqseap9iU7RuWh0bdhsf8rEeJqzaDOnlrOUxKAnNA6MdC39eq3yzL+cJJ+6yGu1dBoU8Zp
D4CEo08xkaB4Kj/xIRHqLtnqEie5juwvwrTXuKQGcZ80OYTF2T6yr9v3ZTD1FwEC0tI6NHTMXoQX
7p34o8L70fmkLlALxft/aLVkHN0ylQSoRT9CyWxO7xJF7U1BtAMKGN4FCC9KcVM8Q/PUzDFeSIWI
QjlE2Ukhd7WsGFFizSIP2VToJi0SHMym9Wi+VyN/kvEH/SF0eVFDgNFgNkxQukCN2g+gAW8+RuKD
T67dDm5wgyHi2yVxZElmmWYCmi5xjSk/GUfT9KlRvCL71aif/vIMCVhK2lZr8wqaKbvwmhM6BkjE
YTjrgqLoZpvKuh8kJieWAaYBZm4oHEVrc5NEN0b9ruvZ740S+cYs2yKpzYmEJvVXWvhIjzl19KEo
JQgqU0MAgzi1QPHJKYRyvIR2sYPuIUlswtf9reN+UURAgyBWZjphpjvoYkCkgJSQ3uy76qki25bp
HoFzCOLNZVuQmBsT4CAxg8FE3wjgNLUcrQbtsHqA9Umk8KNySTEBEWjQmLrCx90tGBipIYfSTA9V
D8oIzXRSGbWnzEWIJGMJ05IqDiAtO7It57HV9nwi5v83Vn3VKgyLmSZTVduwhD2rQOXXxyTHWVom
J9djJ5PNRFm1ijMJwhbFLSlQ8pLxWiF4h53i69v/a2oI/6VvNokSXdUsC+LEdGiA3gW0diXI/T80
x+y2dRMP7NO/uG/tTvJmkFXLOxMnHKd6qnN0RMXIyqu3S701lmt72l427vXXkzMZwuaoBrPMYYCM
1v+nqoaBzmrATCnku7b1Lvwmkcd/86UlFLYqpba5FBnkNRuEiUj05ofSVT/PG3NjPMmKu9bt/Ew7
4VQ1YB4wmgEbVhzZoZwcNPA8Vn4bg6urAD/0LC0sl22ZcIuZ1TBOUCGPxM6hP9gPPApPP7Af8y09
TX51zwnCgkWCiauXmTMlBS9cTX2btRWWNOFNX4mjkoOGuYtNe1sle9A5X97BdQ1xijEZipmaKnhG
Vti6PVvQcFSrw1I4WRtvWkXiSP6wcb+liI35SxiOaJsDZtCb6lOFiuV8m45u62mb3FO/SXu91q3y
RRxPsJ/FY0ab9HZRQtx8WJ4fjBSX+sZ31Wvcd17l6Ysw/mPOhMVqbCsKgzDb2JN5Z8SbXNtd3iTp
+gnH2ipM1nYUMlqfbHQv2TQAR0QvfHaDcjvJLrirAHymknCqWdYOtGcA4La81fPKIezDlBym5d4q
b5fyexHL9Ft1l2cChYMdsa6kYwiB0TE7hi1odjMv3YbHTEWSonhu/e4+Fr6yn95XznwmWjjiNCXD
lNgQHUcutR0dGFZubVdXt/+Q7sqMk3/vLWIyAo+jaQYVSX5TTHZQa1Lxx5V9OPlG/xgHe0P2PLvq
pOmLFA4yZ0Y51qpmVBGkJPbsJOkDY5ItkwkQcUMr8HBuQYCi/SJN5liyLPQ6MP3WQIyhUQvC+iWH
AFU5ZvXBtLaajJZYJkKAibAwJoyggAjLuDfKzTJ+SZKPkpMr2W6Rubee6ZxkDDI6b/CIR+CztM8F
TnD7eS6RDy621iMuVbKuTL6/F6xMZO81JjpPJKwREZJfND+V+VU8u/HU+KaVgEKESnzWW4DSDAwY
1BFD6dQyQTfz2t6suEmGVlMsl52yR97kavkFhvmCeCXdJFuZdm+MT5AmGF+tjU0YpZBGu/0U3GbK
/eVde4N/r78vvsfzk5v3ccjcYbmOlSeluzXV0KlU0FPfNuaH6l/PYBPkCYbYRmViDTH0iZXbWb+n
stuIbHvEVs2WaToG5AUWBrEbz8T8bK984DXCIHP2ZK2ab46VoI3grLp+0K2SQBsDLQX9PgMFkLK/
vEEyEYKD0hdY4EIholHUkzF+Tpjtp3nlXpbyNpoWNOE/4wxF7bQaMsr3pT/0eM1J8aoS/LB802mP
3bY4yXpdJGZtCK6IhG1b6hXE2YGT6DdKIQvD+Mq/QgVBHyG01CcUoscZBCRHgyLzxkm9Lb9qnHFD
D/BI0vl40hUUcKFB0epodZBY+1ns8JEQEZjevAAU+mwzXwV+M0qgSLaIAja0YRgQkO/A+rr7rvta
ZxKWbcn3xbf32sCEvHbB96fy1Ku7BYPrLlvdG4/xepPEt/d+HJa2tyBgtFRnXEDP2cMAFWvfTb2s
nlQmS3tt4BEjSb3kALol3Zyqo3KDTl0vAbU8K5zQ2hmbyo2cfifD73WzYBZllFOIm+KTlBYqk6Zl
o+XO6pZnGWtXcZWv9ASan/+PSfPtIxhfVcz/04imIXEhlhVqWd2NYaBarnkCvXfDmyb9Fq6QOsth
wRuYulN+0MfLOykVym3pDD8qs+zNKCKWO2xAKtDs2226TX6FB+YZN4ubYHoNUyWYtWqetoHAUlNV
zgH1WuQQ/E9kMT6Fde9kkUypVRA5kyDYTBJX/1WKnTiCTE+ojDvEe/Anbqqtea1JqvFWTfRMHP85
Z2s4hjTtWI81DIKnbgkdy1Sdvj1VsnjzzRXk2UBeFk7Yq7rvExIqkDPPfp3uJvW7PXxJs/tKhsKr
vutMIcGp1EmoKIUBQfl8KrqfebEpK+mbr2yTBFcSWt1AZwTXbrKnm9Yl3/B47qXH3uPPRmbo5DIk
kWkluBarnXq15tvEuRKIZ+2AIrv5s+FUXxsHHE2bupOzdslsQ/AuQzgpM1NwqJM9Dpeb3pl4Zs7d
AmP5nN7r9yi2cOtvTJahkekquJiyaadAGaBr2h0D40kvr8v8kwQ6JKqJGRMMNVQCfeYyPo4++xUh
N5lujX2SOfr9uIl2iV9BtUnmPSWqiZyGpaolZrJAbNMe1HSfkM7Jkp+XdVuTQVQDTTnAYoL/vT7R
VYTnWmVuLfAmWzdqaT6SxUAZ8ej9nRgBOAgLKBjEIYaMD7b1OHTHUN9dFrEGtueaCJihGWQ21KiD
U8ln+6PeWvmtrvWPl4WsLxfTMG/DpjYT8+3h0sbBMEOIHd6z3mun68CSJAHX9XgRIegxtDbL8h4i
quTrRO5IKum/kanA/36G4XVM4HsptmKxvmaJs7AnYkqiprUrG+bb/14lAfDi0RrGOoQK2Z73xWC8
9IY/7cmaR9a8xLkYEeY0ZqG9B2JwAXGS8bYgn/XJjdQ79q9H+MEfEUJM3VJNm2liSZLWNn0OpLHc
qK8dzNB2+ujbOwzrTIKw6/kyIjRJGtyizW/GUDmB5tSNxC+s7vyZDGHn0StqZGyEFqkJAfrVgie9
pJCY7xpWEkOjpsp0Q6diu/6yYARmUhvwqBiel5I9KQ8ahmG2leTWyd2JeH0iBrVtBJCM2CJjozFX
ZqTrFm7Rk79EyJUPt7n1ce4Ld5x/hEEpMenVU3kmTsDJmHZ2ppYQV5P9OD7ZslbG1b05+74AkHVd
xvmSY/LEaD/1o1+iWD72LpuYTAXBxIIp13J1ggq9Tm7KyHzqWChZJZkWooWpjdVaFbQIq+77Eixg
Wp13kUHeJQZ1RJoFkNGY4PNbbepnFkPMrO7T4kORO1okq3lcC9pAMP8/GWLnpZlmcaO3tuUqVz2e
7/ptetLvo28z3H2F0XbSyov1c/MiT7gr5ErKwJ6IrBBRcicPH0dNcbPFL2Svkutb9CJHMORhntGa
1mHt7Om6j/ZzdYrTzWVDe1u7wuHybO0EY9YxQzNOG8gwT+38zHs37Sa0ws/P7ySNg4q2G9srZTQy
6wb+oppg4EudhfESQSzmDkzVgzpK9JItnWDdZU07kJHg+y2As+w2NfulRBJYk+nAzeTMOytqCBLI
HGZnWfuyPLaNL9kbmV0LTrOl0dj2MwRMm9nn1V7Ft+RJvcE8A2/c6ZXTyMpK3nYfCdYgXAyyrmmj
onmWSDb9dvZbJwPDZOoqtr9wtkfk3U3bkxVprUYHZ0YogITdaEgZciNMjB9K99BqkWMVXzX9tpNW
NF1e0zetmEahUFujXNS+26NJ8p49zjf9BhX6KOdFsvodM11erakuZhYIaHCJPQAtwo/LpsYT3U3t
ctJOFKV+ZA4Gh/jJVsYac9n8Uajx2jSZYpStlkFLozn20ckqMjeQTa+SyRCQw1T6CVcSyEi7+6n/
OZVXy3B3+QTIRAgoYRrZYD8DYMF2AXkIIr/UJc5DJoL//ewQW+pc2+EMT9sMYIn4lLfb4t83UwkW
IABFmC1TTAq+G9sGw7kNdwImucwbM9dGOfLcutJyUb7Bb0Ou/+GrLo5JGNO0UjGmDTeHBz6Fstrk
2+KK3GH6OOahyioRLwOhrgqoUaXzECUolHBZA1LEsHCorIF6NfH54qZ0sdxiLoeoijr+EHPX+90j
2SkuMludm+81bwbdiPzYrgIF1ZiJdCtlJhXAFzeLfKhqE8HxR571ZLfq5wbDH5CvS66UW+M+bt4T
KZ0JFFZxammZ2ANFFJPfJCPo/b/VMg6mVWM/EyHiLAlQ/Tgh4Oc3iyYES1y+CdN3PWqSFzFiW02Q
9XZOI4jR7gaP9x3n7nKfoqMGxMhXMqh720TGT9eZNCEaq0gfs7CFNKNy/5nwSq+DHm90FANXZUQ0
khV8015TFolmGhAWRR+a+GuE6KJRJJnb1fT3uUYCsjI1pmFv6Uj0fKqsXXxf4fEn+zahOQlew2kc
PmCol1jfqgs+W0UBaqN0ioskh2I5sXfBgp5tY3C64N4qfraqJDjjePcGnKipI5el2Ramob7GXC3D
bGgb/EHuEnwhkVcYizOgSCXevsN7nIkRYdecWTnXgKUqyp1qzLdjjyLSIZCs3Cr6nYkRgMJUosYq
QohRxgfV+sqkHFzcgC8tlwAMegZCVJUL6EAXrKMTt9q1x3+sQNaH+5YR9vkwvWyNgBBaaQREGbA1
2pZsqg3o9Dc1Z9KX2ptk1URCeDRKJ1EZQ1Bc/gxq4pBYRtf7h2P0WxeRBT6e+oqMKCRyeU0nilQ3
5q35yKu/Qldz4pvo3zeBvF48kRV+0DBPqrPgMqbkqCefdFlz3zr4vCgk4EJl1IXZdFAon28q6xAG
JybrCJOJEGDAmuegNXgk3rb3dJydKPPUXHJv+gNiv+ghnP9+zLRl4edfPWguZg7eKT44bK91lKIq
koap1QoO8nI6RVb3RpnzOeRGsGBULSfbPhRPBcXDPR9OZVdO6f8V6OgCGnRJpqksgDxib4vxu557
Rvfrsgh+3i/ggVgzNJYWKmsLiAiKj2X4yNiNpXwi5ZGRY2l/vixLAtVv6N3TqsLYasgqMD20jF0M
+HRIfpUW76gOONsmsXJIyWgZ5QR2h9fErWLbd6W0gUGCOGLVOqvGqpk44kz0u0l+MhkVvuz7PCQ/
u0mwIk3DBhXzrhUCZGrNiWyZMUtOpyEAQAkKjTy2ISI71h+7fb1trqZ5P7kY1AUGptBjfpc4mMl8
2QbWg++XMyRSdyxj2pSKCbGJ7ZQ5RnBrPgYMufOPJd7bW06X+JcwJDK6L5QsHTIryErVmyr21KZ0
wvHHX6olxAdtlM6ZoUKIujUPPR/h8cHytQdOUo9p0h+wlBKB3AIuHFyR3t2c1ayNRghsvNFXHLik
m3BrYB5fiVFy/7pI87UzErndQ5ppoByGsCi+L4IrowRKSIBcZvFCsDBkGtUrLoKCVkXZlMFGsmDr
d7DfjkKsGWJxls5FCgHhR36RyDZsX1z9U7+de9VJFtxLwE6sICp1u050HmilmuHk1uTE4WbWfyYy
1jtZlCUSeGT9kCdqC72GkCGBvFGLvdpGTmwOTh10np6TXa24/XR/eT1l+gnwEaOyYep4UrQqQhe1
BsboO7hV/6WZi6weWY0ipa7nZvEwYESNvlMxRwVhFzLkfnSQ1YXLPLw4wjYcWYn5I8+L6RkHC11c
1ZWVOjrq0DUkO2RGIjF6kZA5znJlyHlAYSfH0Y4cNn2/vEsSkBcTD1WuKEHLXe4Q++GwLyYvou95
V7Z0g+EVizEkNwRX1VHdCEZcMLOgc8b+fjFHr9Pe84R5JkSA1wUTQbsigRA6TY5SPwZ9hdZ4SfqO
Q8wbSD0TIoRbOYpZUVwNIXzqaLvt0OFvbEAM+56rpGXamor6MEsTq+DaKhmTbsHtuEiOUe1X8d58
V27mTAS3u7PwoWVTarcZ0j9h9TGPdzn52Fjv2vYXLYRtN4esSNUAWgQzKtuduv5EZa1mq8Z7poWw
6foUxh0tIKIqbiqwVLPT9D67etFC2PJGT62qJxBhV6cqO5HllBsSq5JpIdy4p6Q1jL6HCDO6i4mC
MhU3Uoj7jnN+tlSC98zS1jB7nkqixn1uXM/V49xJMkmrgP8iQoyqg1rP2pIvlWUPHooqfUxU2KVN
4GW2bFLoKiyeiRKycFFXaHOIhI9bLl9mEjlEf7i8XOs4fyaBR1dnB0QtwqE2KCSw0+DxVokAzEqz
h2EKvBZfsjnrMe+ZNP21tFCfaj3UcBxxyQZV/bIbnAUjjSef01MFruzaKFs+4fTraVMPIZqGXRJu
4+5zrX29vHoySxCOfoPsPIs4uvQBUsvlKR0rJ2k6p4ljycpJzo5YjK82YR9pPB2bJra7ZJ07WztW
7C6rIzUGAQRIU5NhQDGvS25QH88v9tFmQMO4n+95peYiY45bTyad2YMACWzGGK0GvWlIwrFtc5uh
frd7in61GPvQuJ3pBr6MUkS2kAI+5OaA0okJKhb2jWq6evykDPvLyygRIcbXdad2adNDhB3dE9DS
1/tulFzs1wsMXhZODKpHlg5N+rxwGEL+fOnB1AfU7uL9y3Dood5gMINsSIfkNInxdZTH1ZhR6MWq
zVB+V8t3vdWcKSWgQ1B0ZqzizciN5y9t2DlqDGiVVGethza//ZwYRs+52WWUy8irj3HwYwZfBfmq
dH5R3C7Ll2X816NN+YXxTCcBIpQsCVoNka2b5ZvMONmF5PYhMzYhNJgznTUVf3yKl305uQViKBlH
heyUirFzi3nEesxhTsMz4XTk1b/Mw7Pdsu09XtYYfZCV2cscBRWAgYRR0Njc8RGeYMTYyNzRLSd6
6jfRtYlQtFYdNKP/3bkVoEHRTCvsubdgdexPSghOGxNc3NnfQbn4jjfo2tLZKNzD6KBjm1xFeeTY
yve/UkWkxNNifVwGRN1uWmSnKbRDZ6I6Wnfyv4vgxYe7JE/aSXuudRy/tItT6V8qWQuJzCmJpadN
pCj5yKBL6y8bTsFNQ4f6LSyv22K4suzlk/u4t3ef3wAhcuEVRW1PPXLbvGOrIt/04LikD9Pkgl1a
YggSPBXvi2AuiaMEZeFur23L+Koy/+5iYgrQgBaIEmkJ2HM1NfeLeqy06T6gf6uFEDOYCsjnigFS
VMxuNFW83I4Sf8rP+qUdEbDAjJhN8TyMFHMXeVF4RdSrIXtEFcF2YFet7GFQAqgiUZua046GXFoV
HxUMqq1jt5QxXxOJFxKp2krVInnGbbr5hLnhrulWD8lDDo7HxW2cJXeKnb4lLs+Yqok7ynr6ZOgq
krihYcRSEx06tv4MOsRkE3jhtsXgBn7LT7YyOlWpPOGSoZgMY7BiqKtcTRveeNZ8a3bKT1CJoMyE
Vo6yuQx/qycLbXVw5IaJQmzh2tRStTeKEBCba5+r+ptJZeEX/8FvTPJMgKBQMaQTSiAhoCLIjhl+
iTeDvneGAz0M2/FKVue/apNMxwxPqqm6Ldpkl0+zMfIyggFlQHGJe+BcgJpMghfrL4gvYkSr1O00
VYdO42ZBNpy0NftGTzzfN+8KWWvPOqyfCRP2KBhx8wxi6NR4yeDwehbMjfyQ73V32Mrzi5IVFGc4
JXOeFCPFhrHk0KCzc7xKZUaxbnS/N0nsjDHChM32AhF1HjplWThKItkgmQT+97O7ej8khEUT9kdr
O8dSS8doni4fHNky8b+fSSjDKY50DRJK9hAXD62O97Z39bGTs50X/JI625jcwVOY3QZDGnjX5rDr
P5e203qc/zU6ZIokspMam+CkmqFkqMd+BjzzYLpkF3nz58rnDYjNdhgljn01hDhTUHBYVmvGC4oI
8bJXtF6sGs5cbHM7Oqjo0ghU6cuAzCyEuDXPOrPpFWzaYDuc4rk/JV53pe17L39UveruHSRD/FLz
oqDIhtKPC5lSBQrO6iFF/BLeN7KwQrZlIqtgMkajXeSQoZle+pUTBU87pXUY6hnQS6XuOtmurV9z
zrQSQD0b0yqZGdaRguC2dWskqJINiJc7NwPT83Orai9xVFIt9dcHDoN4inDhOVFeTWOimqZWwDHE
66bVHbldJACy7ojPVBQQhEXJQgOuov1Q7cfr5Yq7fU7OF13xiU0yslOpPAFPepUEqppCPSvElPTc
H65SF02j9Ms/jLHMV97zPHKmoIAt6RwplZ5AQQPJePBLq59DGb8h/8Rb3/8b55mAJRrAdzIJDBOt
WUgsXoX24tbpF0VKgMr3/pIgAUbGITSSbIQu84GTjoODKgQxwXTPbrj9T4Ynq1OT4JbYVVRY8ZQE
vEIy1/t90u2U+iHQcs+MQaku68KRrKLYXUTzOjHmGrJK+gnMLN2seqGxy+z7v3Jo4lS3Qi2JXaCr
0VXKO7PvXTQp+OBE+zshAnD0LfpiFu75M2s3Jtu52c2yqUMSxyyOdKNJyFBDCBFT8TkBc1z6a9Yl
yWzZYRXHuWkhaTTKEXc8PMe0J+Oz6U33/+R+c0Qcj5eXbQ38iG7rGnokeTexKqBDW1AjSGOdoksW
tABfQr9z2ANCAEd7sqTDUNbgnVgMFcC4FxgU7BuvoXbGH2iilqAh9chGQ0m9u3hoatuG+/aou3nv
qFeyV+1VmTZBbZqFiY/oFxDhvQBv2FTF1J0bZwLh1jhivBtWcqt5i+mam9SLpaTpa/uoMc02bE3H
7V7XhHjAyLIUqbMcg8NO0wYkN6BQibfkjvPzoUJT+nS/piRothhet02LkDcNr000VsFASiBU5vY+
50glXuoHGFM9zf6MIR0xnnb+vem8kik4skLJVSPrIZPfYK1NhqnH7LFHYJBvolpO7cBPsADFr8QJ
lmr15tCOKsTVDbr5+m3kVU+xazqTH11VW5nZrAR0r6QJTiwuizCOO0gbQYFp9jexLmPkWMk/vJIg
+rBitCqMdDLQr8VZkAakG/4fTtsVh4LpLwbSM4ThLv78inF2nQC1iI4pxwZ129HcV/2TqS9eqide
G7Wu1g3+ZaNYWzabmoZNLIDKG1KdNIuqBek7RFGdryp3sawHfu1g6ecCBKOrEpplVgoBJXU6z8L9
y63daNM5JPBHD3SRvswS1t55cN/XdbgoAygiZmoG1I2nfVqamDyJCkFOgG77wa3tGxir7KSPmqM6
oSfLUK/45ldCBX+GNAQxclqYLkYJOZmBorDa9PrAdsMhdi7v2ZoPMECDZFmceQmESAJYRZnZK1MG
MGR4ETb86Yr6dBs4IahEQ2mAs7achqojX0iJydsyhHNsDxloFmdoNv53+Ej5oU0dDlV8aGlEnXnH
/EYSHqwspwG3oxsa2hQxXFNQMQljOmGKGnVrtbvXp8kblPxBzww3TYl3eTnXRaFOCjE8RaQmnOs6
SqKiLAfqJiW9Vpf22g7rTZ023wyqbS+L4kslQCK0ehElRKdpRgmp2p66XX6Miw/ooV6i75dFrCWk
DKwY0Rm6qYkqPpU04Wy3ZjTxAAEJotSJPDx+o7tP95MvsrvKCiS+kiWEBz0KkRRlGbksTtnR7f65
Zr6jlMdAAoU/8IBFg7yJeWa7N8x5pm5vPfSTn1TfDSY5U2tGAAlw/fgPLMqCkTd1ZSKSb6lbacrG
KH5pqLkkGNk89Z8v788KvBvo9VUZENdkTKzfwqBpu0CnJ0UhTF2B7aDpvWq2P+h13XlFXzT7YAqk
uesVV/xKqADCrTXWpkoriupV9kweGSGgIhSuGOyR0uBmbS0xiQnQRECPS99mXvN0xjAwnN0eww0p
/VXGSIe2Zuho0rTRiv8yYBE6mrdshrhYOLyBvoRzlvHDG9z05WMqK/+WfV84sTx6q7Mc36/anTZd
1/rusjnIvi/gXFXQtMUQPeoa2UOE0aj0HYhztj5i3ZWSBynam/D7KVxSXRmO0n4bZM3Rqw7pXIqA
A7RtWVwTaBF8wMBxvFUEHjvG+9nT/Xgje2xcA9FzYYKnRVLf1IIBwiJ6v9ilo2RoB3m8vC3rGoEK
F9cQU7M1Q9iXVmOJGpjwP/rN6Gs+2aV4CXYyTtiNBybWSuDnD/I4JQ0DvtlMwB8tM0O95PiDOl7y
vdobeEmw3Z546qZzI/TlX9Zv9YjCn2sotjJAuMP/fhZkphl/G1SgXtB+VVBFZH9OktqtdWlGciUf
g8+/CBLOZxvYUdny89n9h7QrW64bx6FfpCpJ1EK9SrqbdztxnORF1Unc2iVqX75+Dp2eWGbYlzNO
V/WTKzoXJACCIHCAC6QGUtQ7HjkXvnNbPSB0yC7eUXDDCYRAnAhuShTICqpIrIlmaY6zwjG+JMl+
1hUGK9U+sF5yrmQTPFKCYoBcf6BxhZXD64jvgZMe3UirigpLVpYPz4n7Nh5p4Ug9YdngWknSkRhh
+ckMOj+9iA8L+sTQDKJQBKnibZEEBzfHxLIiqvEbfnGiF8axfbIP8y4OdB/X7NN5tZN5Owe85TaG
WCB6MgSxMmbWaeZqDnisHzCCBKW/5OE8glQekGaayIxQB+GCYEgYpFiNhKRI7O/HUN/lu/FYXc5B
c0J/+b5WZE757xXjuS2YYEa9lmid3QEs9kKafEzM0Gn0YI7vu0kV1kmXDjPQEH/jqP5tqLrlRVbt
xXg4cNHKEB95rsA6TXcvzz9+ex3vS4Vsspub5WwQ+S/a+Aj0K3ZTPGd4ckKPEE8X0FN8/d3xtUO5
90JLxQIlS4m8wRN2rhw0K6Ed8NowveEstpi7u2OXIDz3SdAfYrTJntcVmSlvBRR2z5sqzK6jANQx
gjWtAiPfle6X8xgyR7vFEDR+qbJiLXVgDPNtEZ1mjMedPRApu4oDRCWLYMaW41l6o3Gc7luNwq+p
DxyiWC+VCgquL0lJmQ8rMMzlq1G1iOb+Pr9Y/2K8v5RcjFZwm7doxKXo4Yz0XRGuvhboH3529qka
cqVLBjfBnTnY08WX+86q7dksYbx6b4Vt7R6Gcn4epubpPUJtcIQTidkLMbIx4Tw/nMWoOTh3bhX2
yPIVu+noqcYLc436zSdt4ITwqIlnnRQVxCL9vLdTN+wi66M95Lu2bw7pzBRuQqoUGzgeAGy8BBub
tEIvIVyg0e77mV3ruaMoP1VJJDiivsFM+CQHRON9mIdjb+8GOwmHYWdl9+f3SiWM4II0Fln0xQXZ
0bUTPdD8/+/mQG2Ni7sYTndQWQvfd5LeYMtSw0pdp9yZwwjedmuhn0kxaIo4RS7KK5Tg3OoeMxPz
toLWtddR9N0cn88vldx6Xr/PN22z73les5V2+H5S7Pv6OE2XraFQLfm+v0IIPq0Z1yRfdUBMyy0u
xqN1cMnBYczvVO2IUmHAPek4FmhAkAR4K0zc2CSOHdiMN2IiXwbSuVkPh6ZROGnpnmxgBEXOk8Qc
ag7DnTQtUF+qeKtWycH/vtkUN7Ydbc3hP73pkk0/luVDoaKcfInRfvMvGyEExRomYs79gkBEv+hP
yWkMzaDC4MeD8cCnLZc/SqR0OwNphXcMpbCcDbCgcQ2kG7MVwK3Hcr+xu6d1Li+qqgrPa7ZSQkHv
nKZ2Sh2e8+XR62VUE4IQPgPcRRmFs0f13RcT5VaNQt1Vmyccr0U81iDA5BFefb3Ol7PJOfzfE4C/
rqFYhGKvgxMvMUTr7dQvrcwfCoULlYeNGwjhuFunairZBDHGPUFBXLI3ic/j1CmscNylYKP+rNgv
fqL9ppHUsChyhCaSagJiuZjol+5xPpiH+IE3SOXBGGQ3eshfClXv/VIb3oAJx6uNcSLJWALMoh90
9H+pXplkASOG07h45MXYY2S23powHuiMzF4GdNnY6GPPvuXW93U9ZbNCEaSh1hZH8EXeZDclBtU5
gXbkbwj1IQ+a0D38fENQUTrJVNtFrgxnn2s7juhfMUd81YwOrUOGWz5ZThyM08jJd73deVWQ4rhg
9nU5deJvWRtmmj21Sgqcmvk96rnGp7FRUV/wHRDVzX0FEVuVqhFE2J7mOsFShJwFKd6Bc9X15/sB
HVj9oQjcH+elku/VBlFQ8GK0kmgYIFa7L4aAJ4fmo3GjxyEPjLXQelDgqSQUdDxvR2rHyJIDb7F9
DZ3lBxcETOZJn/f8GZ4pSbllVrVdU0Hrq3jA8Aa0hweo+uvI94J+Oi+S/PsgmEaqyyHOS2355mDM
0sm0XMtzAl27m/BAR0pVjl2uer8QTP2t3SZeTGvKIieYnciv+pND/2qs5/NSSH0rBp3+VwwxudVb
jGbRAJApIEXAX6F5ZUQyhY6fYBRJFOiKtl3pa9IWUVCFMbPT2eBiZZhLa+7WI72yD3wqrbrRVer5
NsIJOtCYZrvMM6DsKdvHxW4wHD8lz9Eanl9F6U5RvE3gQRMPmyLXeBs1JU0wSyvI6F/RcDU0blj2
pn8eRCoMSA0cHEtgHjUFYcpsImxd4fHWypsCd7J9ex5PVmuPQRMxxS7JAmXkcX+Bce3faHejuZZR
JiYevI11j4cs0PNbQWuBPBmdmyHVMsXhIV9B10Oo7BjwS0KkUq0D2mKo4QRIhn5sZgoNxENPk7SK
O4x8EX/hiPVuNJ16E/PqnMCl13YXsuRWMy5m1dgYuXulrzCCe2VOpEd2heUjYCj9aVRED77/LHRe
VAGE3Ig3cIJJ5cxs3RV5X5y8/PhYjx56WGZQGvOzVz2zWJpXgwr+d7fEMrjGwpRntG454HD870jh
+FG/o32wXoCFFQNwCXmXib1CCgqJo5k6XkkgYp6Fy2D5/RCfNJ0E7zGyVxiupxu9N1BU2iIkRCfQ
uoZrdDBnIyjYp3zcn8dR6LvH9XSDg9vhTDvUm8CYv/TaHLTGsVNxrah0XbjdlG6bY0gIZDGi6VKv
QoYSwhZvQDDi88Lwtf8tfNmog3C70cwk9eYRRsXSkmI0cb76ueawP9QAwUXoaUeXNYaTHSrqYQIT
I59Xu7D+JuB1VNEryrYHxQ5wcqjPQm5cUIMiX/PEaBCQeeazE/1NWIGnQRWrhNSMtiiCEtSt0bnr
6KACMffjwq8QheFOGJaT7/TBjBIL/jA4K7v9+UEhbtcWVtCL2G7LFm9RqPV5bF/KweNd/Kj9hYdc
8DXHt6pLqEw7tnCCdiQou7GiFlLWtT6HdeXR/Uo6VX+qascE7YijpFpZZHNlXwPd3VkNeBCTdyj6
RhQxv1s6RqSlA0Qpu29afJvHChWXnhtbAOHcGNfYKdwWUkwMl10eI/PWh9kJxx1/934Pk7a1xRMO
jm5ghWvUUAXznl/ZmuvljhymEDQgIOFXPY4oFEG8skUtZYuxYPXiLmX+bC3f1kg5uVkG8no0GboQ
NGftUupmzp0eTt6fNaKU+fF8AAPESwudwfzG2J13gDLl24IK27bghQFZODjAcj3q1UOu342qNgSp
XJ5hkZdhNiD/EA4MY6oZMbB4U/kM+kA/VpWlSHXP3SAIdlrNSUt0vj1TsOx4n0P67IRdyAtSowfV
sEfp2eRhuDwekTxCxeKoyrT/uVYjnAwKpHP6Ieiy9TTWh/Nbw9dFdHYowvoFJPjYbFkwZSTDNdDU
bJ+xW3c6VN6hMJyrGF1v57GkarDBEvaIrU4PvgRgrZoXjFYWpOTKHhSRsjzY26AI+8TMLi+0lp9N
le9+4GYbnZJvTRHYBz5s0QvNd7TZWts1FHzr5CRDtOSQK7la9yOYOVHHjuIBVOujWel9weyrfCJ5
sqWXGX05e+O/8+UlT5BxUpXsokBDVgUaXWVfoty2fukIEcy3IuvkpVxHnBpDCdOrePwzJRS5k9fI
LSOPJ5G6hO6raN5VaLhc8n3s0F2kqjv8FwWhRLcJRUGJGJ0PLKrLcuKhcrvjmR08egcY3cqSgBd8
8Dv9rHiE+hff8QrJV3gTzupL3TkdRWwGSlPnK70fTzyQsa1L9zCddIwwOG9oSjxuiRs8a2gJOh9x
Tv5skc722k6/a0JywWmWmapJWq4fr9IJPmQtjIU1HqQritovO88flEwEXMV+d1OvEILrWBOtKdwK
AtlD86UyWrB0jh+IrX9oOtdH7e1z2i2nOjI/23TOfLuNFClIlYiCUyFdkbWjBRG72r3prOZH4RSK
N1cVhOBFPGQcWTFDRN3+PHp3uYrJV36k/HcJMej2rU6kyUgqg4uQkNS31tumoijtvjJNhbKrcARv
0bak1RJkTgLMwdxF8bVrX0yLgRfFDwol5z9Y1IlNcCayxwxdMlY2g6NvY8O6AHU5rysg1W5OcUhX
3tLuwAf0hJEN31pbzw5Vp8WK27DyhiLEh2mdtWtN8BMctD3+hZlCIQkxlnnX7TN7v1zxUl8Vta/s
wN5KzW8vG9M2KtxYISpSJ73n292xxtgiO/KpA/LnVJHlkm3lFour7AYrdZ0RtZ/Aok4XLM1jZ3zI
QWszq1piFDiugEPRZdAhmQaZnOZH5ZELL2ZTmLcGIgVl7klmZxuhXME30sa02yXmQuW+3YT2d3Rn
+dmehgxUPUlgojdLC72P55VVFvpsQfkKbFZyYj1oEVaADu1Dke7M8mrMFYGPSi7BRTqsaGk3cbvL
R98xb4in0AYVgOADQXBUM1TNYpempyj+1Hj782sk/76NJhuCMUJgHni7RulYa6yhDBxhxiGmV3Oj
+L7ccl6/z/E3e+AV/by2BoobOsN2b0gTLY+JOWmPad95uo+WKe1opFr/9bxU0nADoy9RP/rPzJO3
sHES5xFK2vFWep20oXNRIh7NnsAjwUsk2wuMPVDIyXXpd7/4Cijsk5vNEU07rGPton9txnbNIOne
k0qBw79zDkc4sJLZXdbahGCte1zb2Y/JukdSOlrqIK0O/fjx/EJKTQhNqmgYRRenIyYXlh5vtIVX
ghKR/rXEAbOzYC0f/gxDOLsskxa0HaAiLebHVs2F7hW+az/9GYhwaMy1GU8xA4ir0Zuhqndr3dwW
3XuyjnSzXoI5VWwthsrEehX9cFOZ7Kp3VSGFaksEi2ryKZrzCpJgELXPYvdACtOPjFihaCoY/veN
4XZIZ+cLhl4EfXti2mVKH4n54fyeSH0Pug5MXPDxYC6WiUUeyvVG2mGxmnDWD5Wl8J3SVz2utYaD
67xlid0NI2Pdauswyvb7vO9P7Da6G5GlAHHNMd9PysZjvrm/2eYrnPhijiLYgeg94Kb7Dpcctq8f
2ydW+v3O3JtHYwpU11LpHm0ABcspMlKmWgnAuLrpS9zsH3JV+kDaFrlZQ5HZUzOnKHIi1PLRx9IG
QRcSckESujfeY7/4vcNfcw6VUjKpamwkE+xIX9EuMBSQzGbXND7OrqIISSmWYEVGnnpLY77s1XRB
tJc5T/GFcwUGkrZ8ycqh/SU4r+/cN5/TD8Gk5h4teSYDpnXgkzD748+ZOKqmF3mAvFk8flZtTLcZ
MZ4S4wi5Hs4vPTY4+76BufnzEmYYZVYF71MSF82zmDftottGOJXixIwrPdfBedYf6P0anr6lO29H
mv3y/QsyMvtBOWZIqvo8aMG5ZPBi07cyak43llUPRLe6tVZ09mC+QrkqcmdSLdyACIe6XhlNu9gA
yVmKx5DaX+PjeZWQisHXjM88xLYIKuFEs5HO44qtijDvtb2PrfygVYfzIFIxNiCCPtRoal4jDlIO
YCty/3JVBPHSIG8DIGxGGScJoTYAZsyR5WtVd7eF1vi9dhO1CsuVC2MhJMEoO04R8nbj6wgtwZYB
LHO97rRj5CkWSx46Uhf9LhiU57niDbeLq27o+alkHkiN4bH2Mb6YH3izEKbO32p3qryRVCDPsg00
8aCdS+yB0qjb9BZFRNf3u4Z8N5dv53dfqmKb7wtK7KLFHIWD+P4KopG0uPGiOCCaIoaTurYNiOAA
QEDuaWYBkOzE3zdKUEc1J+uoaqyS5thwS/lnsdCd9nb3med6tdYBh5fzufsVk/mmfeRjRuP/UlLA
g8LfHPYGTThf57IhWeLBkeqYzTef8h09mXf5Fe8ManRf5UWlof0Gjf+ajdv2MGjqnyOp6PypvSlA
40DYp6Y99NOHulAk15RLKRgSOkuLikxYyiQFNVz7EbM8nuYHjYF6hh3Q9tQoXJ0SkBvCRr4pAykN
9QDY7Ba85qCE7NK648XUFV4RHYVCcp8mbh3aCg0UzngE9xbBsWZFsjTNgApgZnJ39JCO93W+94wv
541LKtQWR/Ctq+UgY6KhTtY2XugKk3D03Udyb4KBGFPc37OGWzjB047mmpfDGqPrBe1x0YGAi0C/
5UMZeDn6ezzTFkzwHMwoo75MIVuSPBRamDLF4sk8E6J/sARYqGnA/28VYrBpmaNiBnfm4dHrLnW0
CphUgSHzrlsMwahKJORxuwRGseTgaXZwU1JEddIDYwshGJLRLclsWYBA9dvP593yMHrhzAJyYSLe
Sp4LW4GpkkowJU+vVtdIOCSyDRFGWnmWr1BsqQFtNkcwIKozo12QskOPWmfvka4Lmmd2qT3yqVL9
dfX3uOMFspEq5JLCErChUII4EmRcb3WiXIoFKXlcOy3WhiAPOo1L7E9zciT5u056sAH9whJsFwxE
XgXyYVwPQ6NFkVqFkRYoUrsdl91PxgjlDVGWPd8iCuareSu6vCiky07zFT8mjYN3oJf/A5sNV7rf
/N9GNsF2DR2Kn9hAmm9/6mQUlvWe81LxCto1Uz6RSo15AyhEAM3q6pqmYzHtuDj1pn6D/t5QT5u7
83qp0A/xjh3lTjyZNWBQr7EbI+1mWe2wndqd5SpOEKmNvQokjtHIIjS36RFWcMyumv6LqRp5JPcb
lokSDBxSBJHfW1UfczSXzQzF2hOifzA4sX0WYsi6t5u+/zQuqqpHkp9Wr5Di6qVMyzWvA+SQgL+i
2nNave57fkL+PawOqin1UpXYoAn+fbWdCb0SQHOz2md6Ad97RYgqySO1qQ2K4OEHE1VW9cJlco0L
zWQ7M87u7M4L9dX4OOe9HzH7pqjrr13XK9ywIdVGC3UBaKwFq5hIZzEzy6pIjTd09jn/pP/NC1Tq
ADSmER6j7Ht9X+8rMMCZKif5L/v4iit4rhQVMX03Ate6LhBw8zDA/OD48MwIg98VBmyEFJwW+CH+
qUQwzOcEMekcKx5h5XryKo3gq+zV82orwTtNM5vh2D8WoHPqHcVeSc15I4VgbRVdirqNADLPl03y
mBeKghSpEDbuH46B7gtLTIGkdl+wOUXAqRUEtZM3Bngz8kzhk6QgDpySaZhIt4hZj9RmJasZiCXA
6hwU3mGKiO8yhYuVrtQGRNiOYfVYS0ec/Ix8yupP1XQ678Lljs/VDR1XbGR9xSu81rez1fKUIsbA
gqaJ0+jkGSxm3PF7XPVcqvKkcnuBq3HByoGFE5nk3LSt1zaGL68wUyGCp53RPJdAlWEwyU45IJM7
tt8OX6pbhuF54LEQr/Rx0/WrOeLemF3xm04SFJW/3vCyk+Xbu6xzgyXs1mIm2pRjGmeggUG8qO7M
cn9+u6Q6twEQDEf3mmoyMghDjGdPuzTK565V5VykKvcLwxWv9VqDARAjT2TjoBg4mSEPN8G/2qH3
63oCvRI7OKrDUIUpnE60ivrKc7FwpNAxV+NHVbwjU+VthBIOpjVtWJ3yLniz2zM2+x2y5X+yNa7Y
RMmSOKmGGAiOvR/I3YoZT5pia7j6/Lsquzpfxc2lfUiL1ct4vJXNJEzmxI+N2M+SC9INCNHDSnsX
6+N22bg+bhBr2vYtapoQd33nJFv8bLO/DiGnkUCcrBDvvHK7unCQFhlGNjMUGwf56hwskp+aug0G
pis2SpqS3wolnKG0JXBAGhyQZwbpDa+gLgNQezHeT/mz1ZCg+lhTwZ53RGhheruW5mCX2kpgV0uC
NroOFjU/uPckKFCRpqqklsZCG3UX/ETBXww7/rqRI/PrzL7VTGFLLuJYVU4tNVwPra8GSIJcDOZ4
K1TS2WaTagXSEu11Qz+l3dM7rGrzfWHRMKJhQZ81vj/Vn0h7jQLxoFneMVDMQqvSLyGE1SKzU1nD
BJB0eJyWCzo+JbHinFWsk8gyU7Jhroocb9FZ/pUScEkqDgbphr+KIKZv+qYtY/Tt8Ku6dxtrJSbQ
ziEmKd9lhRn+0ZZYgiuNurSP6xyrNbOPaX5oML/VVQShUi6yzY6IlTC5TunUpxCnnm8xxTABd2Xd
fF/qnVvHuxqjTvC20asKp6X+Z7OGgnt1CrOz8wiCUesyGw/F9JWYim2SvoJvBRMcqlanld50YCrw
DJ+3/a11OBF/DKJbfq7qlsKlyoOtjUxcbzYOPE3AbF4xLCTGNl+Rfb5DlZx1MsAiXew6XMcUgb1q
CQV3QIwIHPsRxMvrm5Ecq/xCOWNZFrHirQEUxC7IN21PFzAG47+mZKFM+mSiI6oM9B/tgnQKT/RG
O2WiV5K/eYMoOKHUyfuydHFgGIZff+I0YckeTqhIgv7TC7PzHnmx/9vI3kAKLmntRqueXOxbXF7M
05VlhnWqKFOV7NUW4sUGN6rhdW1ldBYgjGVfGb2fO7uxUdV+SQ69NyBCYJfZeboUHmyKNC+VX/Nx
xWvGZ+9gXuV7VawvcYJvwATPlLQg80oc7NO0Nrtcv9SHw6J9N1TztyS+/A0MV5fNwmGtSJzzM88x
Tha771WjQmXe7w2A4Ii6ogSGg53R2LivG+vSM4fdUlHfroYLJ5l2C3VCWjwZ8aJQO0mE+QZZcE8J
OLyMjB8jRP80FbsRQ5C07mnSG8zjqjBu5P8/St7ACd7JnQqLDLyirZxvdSSz04+eiv5apROCt0jW
oRmdmdtu+aWZwGRRfQKxs6+x/XmDVSmF6CMwenVcB4hiF1eJdjfWqidCuRNCeTqheJ/Bxfmt1nnL
OA0p57jJPB+Hh3XxMpY7C6okGMLIn2/UXRRymV4hBT0ckervVjNDTt47YaajzzzVJGH57rwiCPpm
Jbnl6A6EihFvd/qtW33X5q9FochLqmD437cW29u2tnIiyzLPvsz6k1FXt4U7n7pUlWblflm4okGj
XYozHgwMjhiHTcUUJRg1jvM2mX2n/CvRDsw8ohJ5IKd2uOpsVZGj7IR/gyg4vbhPqsTwIJt5zR8X
GDpdjIf0NOGKluxU9wolmqCFjVa27cAP+OIKw1nAzWGe+p0RxOgHjdVj6PlvP7eaggJWU+2ZqQ60
6YIPTOMVBi0mOHA0dV+ZXElet07QRddsdQwj4Epi3BvFlZ7k/rB8cJbv5x2FKbUq20RNmGW5BpLl
b5XRnqYppxFmG/SJXne6v9iLi7aJuWytvdHQHD1zzZCj1oX1BD/BtTo8mqPQItprjtE8zQspHo06
L+uwNvUa5X8gOfB8lA0mlm+5dBz8gTb4l+CYqJDqIqn2ONV6u4Kx2quLYJnSZb4l/eION0WaRpXi
CJGLh+J1jyCLbIglO9o8szHSS6TDLT1wuiUc+iw8v4TyEJASTBAxDQPUToJTz1BBpacm2mmjR+1D
9THBeA+e6i+sPW9xRIOXClEq1AZQ8O4lIVPScLaTkk53dhZdRZMi0SuNxjYIQsDXg6yqwoBUtJBN
H2wMV0Tqo1bxPSikEC+hRPcc5kzA0NrJj+bZH97BWgEGacxcQzUYMcCT8la35xEDtqwZCDHcXw3W
Am3Z5aqmdKmhbkAEj9dlDtOnDpuRV8/mEGo2DWMHb9KqjI00GNrgCL6ur2c76jlpCgX337g+LPkF
ifuQrncxO+aJiu1BqgEbOL57m0PK1jRjKFJ0ZXbz4E/NvsXsWF2ZppTqwAZF8HJLPmo90lCgw+7h
6bLVn9b9eevkxveb094gCP5tBOeWYfXQgZVo1yUyBBi2GnbVElI8KfmpxRSpFRWe4Ax0K0qiGW+6
ATE7vzWeLO1rPu87dh+bu/OSqdZO8AKOxSKM8ARSThbQyvf1eqxHPQn/DEXwBF6u9Q0DvX3QOZdx
/4WpygMV5iO+O5eaaTfox8HjW5Je5NUYen1a+9TqQ2d9R+MC/AGoqGyDV3CKI3WillldvqDlMkWh
v1EbvpnMR2dW0XTKRfoFI15lOys3SVqi80urmL8Y95N+GUEZIpUCyHDAGIEmBh0NTSAWfGuibdbU
GTIT6DBL1vsu6g56GR3W1r0pLGVzJ/cuohltsQRl07sxS3XOEIVKpuYTz70noXMqLssrI/D+bg/v
yL5jk15lE9Ru8MzCdmrgZXqC1B7SxpG3J2txOK/d/DNnxBLZQOvZyYmdQvv0i5/jeybQm6qlkZnq
Rprf+DmRxysY3ynN1AIbFBIkV9wpZKfDFkE4hfC6yfOFEGRaj+V4na038/RsGWC4wi2JTYqMqELz
qHAWpZWJ4bMz5Ok14vfzJyv91tZ3VMWwrFo2/vfNGdQZcQ9aNyhBuYIs07XQ1TSsKmoPWb/HVtXE
So00TwrwC2Hpsit98SMMgHAf+oulAKGRs8d4jlA7qke4qFaQ/30jWoq54lTjvC9ed2E2VzoyyF0a
xqqsmux16Y1wgo/QtAn3CIqdoqt5Pa94pXN7ehPHGloEMadhYGG+Rp8Gu/luZD/WNL2Y4vHWyvVd
483BeVuTRRRbFRVcCE4q0G2BySRYrPij7aJ0yoieYidTpCZUSiN4DrLOuPN2gCEVWFZB0q+r+OWl
186NJCIr35Rl2orpVmA/eKHL6w7aLnua9vwdsrpWveKrtlCcQDqWpt6g1QREAajnwevDvqyu6s9r
EPnoZw/rp6H0zVoRWyj2yhPciY14usEdANVLIBvv9YcUiXpX5bOkF6ftOgpuJI5hBlrP3eIxuuaP
kNpuvYlPjs8Hcnqh0tL5rz7j7cVRtfHclS2GyvKarPiGv3cke3tX10jUl//DRFWFInp8jTcm7uYZ
Q/ch37eo9+c8D0j26Y8sSmTlG/Iuq0AFDD2sbgf9s1fGfrJ+Po/BHcS5NRMciE3McZ1TOCozOxbx
1ygFE0YfjHXpl/rjeSiV0gkOYsjqlqQ1Fszy7gqyc22Mm8rfQZW3dYie4B4qF+cJJkriTMGFQzsx
hiYHRXWH4kRxxJoVx4m0JK2wL9aBfdYMnzd8os4nCu3rqvDTCNNccPUI3zHOYyMarudvFW5dyEBz
C6K55Rez8VPjk64pfLjCZFEz9RbDWA1mkwoYQ4k+1mpfX9PQQ13qnvmmPz5HAfjK/kQrMA/5LSKZ
zX5CIwVCNO9uZBcJKjdVVYb/4tAxKxLdIHxQjGCqnpFGaFGCks+e32N4G72jYcsCHgyywxIpe1jl
mv6KJ5z+2TrpA+OJibpBaNF/rVYbTceqriG56b6iCKY7lDaLtBhSkcG6Nj3mR1kXRhZGnvXjJ92Z
Duc3Sh7SvMIJ5ttrUVGbFb+PRk9ts6tBbFizsHAVTk/uVl9hBAMmszXq3oK1ixow6Zu6r9v/f70m
7OgXgnglxfAD10t56mMdnzzngsaPlfLoUyyWWEI+JHGf6Tz+G1rf2fWgUUdPeFAGlIScSTM58jqc
/+EIlJREv5FNsN9ap4Nm8CMQnS87rb4gy7WT/ci72zp+yJOD0TZ+TVQVLf/iNV5XVLBhZjd5UcVY
UYrpiNGBz0Rwfug/+CwJ/Zgd5i/nNVGqIpgN72JsrolZSoIjLPQxiTp9xjnvup8d2jxOrmralApC
WEeazJqVNRMSpN1nq/gSvWNMBSbhgliDT7iHLgq2W2JetBtrgxOMzXXTYCqmQsflLm8DIFhridmB
SZ5DgGQIOAlKEpZB8mRfozI9NC9V13l5ELuBE6wWU3IjaDvkMW4xBdE3Lt3YB+tpj9dCI6hD7VRG
gaY6h7la/Ra7vIKKjPQF5hQMIGjCNTWcwzXk494d5pcGTIwE42E4svQ9PnCDKGheaphLGc1A1OhJ
1044GW102qsocaXHxwZFUD6tmwn6Drhy1DEukMGUT6cZo5TPW5E8jNnACFarD0WJkBnCgNr13t4b
Rw0a0vvp1QJmUh0jr80b5dWKL9C5LeN2twmaF6sb+66AWtJrVIz5vGkivuZkCNaxO56XT27Cv0xM
bLBnlkazhQGqSfMw12M/sh/+DIEfAhthihRPszYYkwMW/6Ujq6m79+cBuJH+tloo+AddKBpk8bG3
AI7GXNLOGIOeIEvWxofBvugjlFeywJqqQDnlVqp3GzhBHm3GuMc0QfBXT6tfTPu5+mGnil2R1aSh
N/dVJsHzVSU1cVmCTPPewPSc+Tikl2OA4irMzjF0hYtQSSR4QYeRYp2RhkTXEyiE85Cml1G/BOd3
SQUi+L6yt63crSERXnuDGpFerYWLiutZGlC8LpuYkyjntet1DmJV4wICIGL6nqk/l3WGMsXGXd7l
HDZ4gqcbkoyBsxor1+zWD1PAeV2zvXNyd2NArjn986I+RKTOYYMp+D1rAvkLuPx5JsTYI146RMf6
ZPosiENV7KxaTsH34UE5MvsS4umcEyjzWfaZsnutD8+rhvxc3Igk+Lu8itHSxOcC5eWhOrmQyQFh
bX6I3eO4+8l+quLHlfq9DaTgNMCRiJxgg1WMsqcZrUg6/XheKBWA4CbSZDImsOthm7IMLRSLD5Dz
CConIbbREEyrSJsFy0bHkPPQz8foCtUE+h6DWa7fU8i38Uie4CQqVtja4kEeppu9bxlL45O53kdg
H0KDj8JZyAOzzfYI3sJYJzwbTUDTD2No79HEfVofOK815sEcVeN75a4JfCkg5nFdtKe9PUCGtaFJ
5gLMtXOfoK0aYxAiW1F2qQIRdLwyjVKrHQ4C/4BnI4QNo2LVVBCCTpOczVafQx9mjK10P3nLzrYU
JRH83Pn9rH1dKkGr3cJiYz0AomuJX66Hdcz8KH4YiqvIURiQShrhCMzGWDMXngjz6KHP7lFuyyLF
MSuHoAYmrGHbbVNwpaiLAXNohCuS6fjVgCEoadhl7e68mapABO2aU7Yu2bCg/qLEvBAXKOxamxRb
L9+XV0kE7SrQLA0Kbh7GRbS8LEjxRKqpRYPluG/RdunnbaE4+7i9/64Jr4hc7E1YV5l5RDobaxcX
NN0lq3cgnVegEpL6tMArbDtdp43iSqtaSkH7siRx0noEpkevaePjwc1UFbKoIAStS8s0K+F5AEG+
e+N31GypboHyg+F14QRHmptaSyYNQmjaV11/NolCqf/Fd74CCL5T7yKyUgqANt87L9MotMBydu41
5+XRQlPx6CpdMWLYqCyzQF4uNvYuNckLs4Rji6P0Csf4Ls7ai5ZWCg2Xi/WKI8Z2qGCLuzYBzhQM
Oz5stEGmqLjE7DvwbKjoSqWbZBkeOhocB5WjgtEyyqZY91I8h5b7hHxl0fN5p6D6vmCv3jxFfVNl
iA76HTVvqOrJU7opaMSgJsbcgStE+P10pWtqtDUuKSWrfBT737euhzmFrSpElArimsDBmxEGGvMf
snEDbYkpdXmdII4Czz/5Ohl/vWOhNt8XTH6hZqa5M76Pg6AcPtrgHzwPwD/wmx/bAAgGv44phpuV
AGBd43vLfmojTB9kfkFVRUTyMHcDJVh+Mesm3FeM7vSvVerzZ8x41x7pGGjP9gEzBg4e8eOn8+JJ
DwY03XsU0yB4Pvft/vSR7WpVh8rWDGUxJan8kc+DM1zn2JMC9LuxIkCQZzk3gMKZ6rQFast61Jp6
EbxPesyQvAC74r0++Dxjou4wkar6BlBQ9SYp+tbIIaFd3tqj341P7RCeX0S579lgCOZarrVdeRaE
qluwWPHMLf1oIB41wWARf1AxgUmP1g2aYFP2aFp51kCi2C5QRrmPPBIOyc6yLxorQ5u0YstUKiKY
WGIsKbobAOcta2gVF3b/PKU6Qob7YlSdTXwzfre2V3UUrC3VzHHpSizk+v0lrj/QcPmhoaSaJ0Bh
AZXq2JCuJe+D1VHV7eK/t/rfrs0QW0mBq2XeGKHpOah99IzRz/XqP6Rdx5LcuLL9IkbQA9zSVlV7
39KGITOi955f/w5ad6YpNFV4o1mMZtERzEogcZBIc1Kz9U5zE8mN+1gUiNiFxY1Y7qgbQN1SziFW
NV5BYOmU4yjArd2OpLcO3/9pxl3zSkFqraQQsTKaz3Cury0p8UH+94nkIUaXp4k9FdlVXKKnMK0N
7/yRYF//sJHvCvI1Y/pc9cQE2xCiENGB9aBPPqtXEDlL+ydvI4fDrzosExVzbFjInCVNMOn0OH0a
fOvNlZEezysl2DXKYVckac2gVrBOihZtVqk/T8f/JoEDqx6VCiRl5hit3hShFhsdDecl7N5nmwXj
oMqqS0pIBwlK/GW2RrcwiisjPxSFkNxn9ywjuQRSTvyn8Pni2JrVkOoNi4wrPi4YPwnKiwYDvllc
PHWW+/OK7W6OBRo8VUOXBopvfj3JZj9TaSkQR87qKZir4l6NRCTou0a9EcGtHQJCUpnpHXSBUWcn
ZtTxoRVOOd69sTZiOHxHP0iSDSoYfBTzkNQOVS47YYnCbopzI4MDdaWOlzTMkB1pJh1VF8owJE5s
SfWnsi+/I9qRYuqP/lpE3eikmgEiib7pBJa4nzrZ/AYOe1M9snTQMbIKkOiwYgy8YqeujpE/8Hlt
FGR+FlcUipaWw11ArpGqI5a2nozrsW/9MJc9NIa5521x35XbqMaBb1qsVqFMkDOc9ICl1Rondcve
NoLo1nBk1LUoglt6XzPwIKMhhaqUrzaVo8zIpKVGGm/1aXxrmPYsogrbdQRAUf23CM78Z6trIpXg
QC/T56Q8taS0TQxOostFlgtZIfeP87sw7hDUmZVGpIAwsLt5aDTE+rWybaIPvnz+mQydLMGuifTj
zkQzl1Oh5BA56CuxFelrlMluu+q+RHvTHazm8byV7G0Z2DvZu0hFLJMvoehn2UKbZQvHqjNsUEXa
UnVLtEZ0zNSdq3grhr8iyRJiGjhQq3fXNyLK+aAfddsCb2zkm4LX/u6h3kpjv2bz4JOMdS5bGdLQ
1Na7xRdGRYR4/ff1fjxR1HStT4kvOm6iheSgn1BUzOYaTltb+N1wjFtnFYUC98xxqxb7+0atOlzD
tLWwV5rlR+S4RJ/+my1w5l6tSQyuGXw/m92s/xQm/lIK6tF3faWtDpx967ESzxWmtoKZ+2c6IHNa
T/Yj4JG4NXPPsd4K48C96at4GTBBzmnkhh7bVLnUWxCTaXl0rGoqw++gkjN1RJgaEO0UB/Ezkbq6
qSFYvpv92bX85DOmrTrjD8UxQFZmuX8wlsDYasphvWQsaZvH7E4pMUmu7n1Db9H6rzyHtWXninGc
WsnVtT8B/I1Yk93wG4vs4klT5Bl6xoNXlocl90fR9Jo9QNyK4JADQ4XzRU5hMFGfoU+rTI+t3tta
uHijvvit1Dj/6RCYHHbEZrQuCTsE6nqIMU620r8vppD8cc8v3WrFocXQJM1orZDSxY78OfuiAqGi
U/qiN258rWPSiKiGQnAUTA47LKKU6QL2MkejoU3SyO203k9J4ucYAmxFCigPS/f8Su55+VsdOTjR
xr7I0TOGQ9BdzvSxNxBF/FaPtWDDRGI4RFmLsFTIysRkEfrE/hoa3Yur+/RPpnnijGmgO1TBH2Py
lV6UDOFg6nAViXSTKgGJBdi4v0Xv3+dAA07hKs8THg8JRjxoQ2ePvSO3npqlTr8ELbpAzu/Pb7D4
XSAHGro0hmUWIY/Q5g4ra0zdzDEvu1dMSXDFF+Q+Jv4jja/xks2KokER6i3d17z43qUCXprf3Prv
AjikWFqke1SC/alixwxWtwM5PXvyWR765PsfbMYrpmuJSrx2g4kbs+ATdFVs0ZawbIwOIgU2EwaJ
U5f1Rqxey4gpBbu272e8a8khR66mep6mWMZJflRAuzm80EjQmLP7ctiqxIGFqve1MVtYyeLHTIP2
qGAtI8/CO42lMv5fEVKhTA4tlK5ZhlSCXi08RNVDCaBreBK4jQdXR6Nf5JLH8+YvWkgON8a86vol
hkBdPqFKSlZflExQtCRUinNAUNSY0yaBbQwmCoc1V/bwvMTg9TYB/QUj8S6+igrzRGpxKKJJFG4A
O2am6lv9s2K4lSYoExCqxQFH1JKiNw3Yh3Kjn5AhuMhRk5qiPtpWHCR03awUZiT3Uf4fs+eHN0em
gjBAC7UqvfeH6rpXlaC3rmMRH89vQJEgaqmiJsTiK/XyNZyJoWPLGnCYam7qR0/TLav0ZhOAhQWi
u6CIJhZVVdFqrvFlHYYWmVNj4lou58ZBmZaTRU/nzXz3VtlI4M5yXVSLtITsLZQ91caNZl10iGXH
o0eigKR/EABQN8K4QzxOqJUHlwPcUNUtMU84wwJqL+cV2gfcjRDu4KYy6OIjMBwAKbL8jQ0vdC28
ItLn1WODw0XkdPsmsRHIneLBrBIQF0JgfFx+GH4TxO563SQ2HhB+JGwOEpkEd4DNsRlnecWG6erd
mhw7yRWsn0gAd3rJWoyyzuJPPaqFZY9RNyeIedkwcQdb9hCiZUjw/t8FpfcV5N8JakQUMJ9BpDx5
aXkdTXijPJxXa18EATu4AhIRmU+9hwMIJKYKsafS/LE2yrGYXuvEPJwXwpaGzyioyrsQzsXA/ODc
NFjWqygWW0chav0tywLW26KRyR0zV0lEuV+RXtx7RGkNaqUdi6nRu6T+zJrrJVEUVKQW51MM1aDX
PSaMOWiVgNfpUfrXqNxp+mGkL1V17HNRh/FvjtT7QnKolCpprlk5tIqeB481lKJM4qsSaE7vFDfC
BI1IPw6W5CQza8ISzKM/ugraC+S7wVtdHGgfU5k7zYaOeFti6DQ5Um8JzhvN/nl715XDq9Ys5pRo
kN6pd3KY2GP8/byA/ft4Y5YcQGl5mJo0f9PvZ88OQofEI08zWo9bO/VoZAvH14jskoOpRGpktaix
g814acYXyvQUTd/O67V752/U4oBKSia5TVGQ6IAhpHfzBvU6HUazftPitb7oTVOwT7+5WP7eKPQ7
/xrNyAkt6BxBHv3MzIRlArTC1u3Rq+9ZuFxU03neMBS+DTQxrCHMWbgcQw3crMtuSC0ift/NwL4j
FthPf9UJfkfd1xZ0wqQSGz2GfmYVn4yyuKzK5aQlr9Y8gKBocuc+F7GrfLAQHdM04EcpsqHqismT
uKwYlRgjCts6pibbpFDsGfzvaSIqMf6wir+K4Ulchr6dsrCHGARe0z4Cc5koeq19wA9OBAf71jAT
rU56POeaaoptcDsNd6RRVxPcaEtMDtJIFcvu6lL9PLUJnJJumZXvipXIiUvjuP0SLaY6oIwbFQD2
rGjUjxdi2gnVPye0Qk6mq0D8FxV2R8C0rRKkX+1m0JY7abVGzFPWVeVxZNVYtjwRw1taELU5rV6C
86LOie6quZxdzW2RV1iEiaIwSKZ9bsudVKauoaQ9auuiCHOmrQajrGZt/IHZiOrj+dP68f3NrRLb
qE0wsAoxuMXosBENXgLGW+1QEUS629v1D+Wk+4xY0LgVtRB+PLWcWA7c5wZMdaoBsZ2HRqTXIYhO
2VV9MZ/KaxS+IKIhyi58gCVOIIfnsjYqVKpgDXjUMSLh3EcXwFMPGvgaTXKMZrB1lgOKjmWRZHZY
f3E/OMkczreDXBVxBlVR4sNGNMZ+FOQXWqBibSNfRNooOlgcwpdDblQgAMTBqm9ksHUbArwV4IPC
wfs6tmtY1NAmkR05xEQC87oVdfizFTmzYnzQKbKWfo5VyGiygzneTeX1AEKEasw9rVhcwQFgbtI5
YRxMKLSLQsIATz4lh8pw+0N0yeb6qXZ+115Nh14EfaIjx8eeMOdUjykziN7NrhOK4hMYBaJ4hWUn
GAhVvbXF/0dcVzlvcZVpYYYFhEbWdZ0qdhZdZOPz+bUU2MYbGeYGS+beWgqE/mEbdWpHCE22CAT9
63E/vx4nvq+wy0d5ahQoMqinkdxZ67Gsn87rIdwhDiwoOFZRRsFsIkhVsO+2IC3IruhjAsuoHktv
fJps4agcZmjnDJHDCdmYaNfmEJo1BQa/lz414cqgD7CvwrtusR6Rn3KrtbubWcWFsB91d/M0jFNE
XS8CKfzF35ZSoyykbp0petVxGyZ6bGtx4giWdhcN38XwF79Ua5Nm1LAR5tXrKLZG4PWWDePLvfzK
OJ6XJtDprc9pY5DDVA10GiBsHtUgl/q7Xspds4kFYj4+jJhNbpTi/DUM0FnyJsXWxZf1cbmOTpg7
g1qDn0S5Itbh3ZtsI4w7yUuxqiRqodRSX6vdZxPcdzFq2NZKsFWixeM8A8y3z6I4aVqWOQFdLUhn
MYp71AVSdu+rjTbsV2y2aJmtVVcaLF1XEFvryQFZ3/vzVrDvbGxkcMdZNsp4yhZoYmDeLhvaNh56
1Aw3x9apndwRBft3r6+NOO4gG0ulUK2DuB4Te8h6rVcDevQwtli6UmIRU4LCLvQPsLGRxl34mDSy
5pkMafU3ZDIuddDjpm79klM/RI8jCw5Jb3p2X+m/T4hyds85AyVKX4tlgOwZy4q+iaeGNajKfvYp
9cAg/4JO6fNbKbBJ3jMAiXISqz1sn4I2tbJQ/CKnfqlP9nkxAqNUOZ8Apft9nU5sB7uHSXWjQRBx
FewZ7wFINS3pNOL7qXZvoBW1B+t+ZA/a0xKiwcU7r4wInfirP5Zbc1B0LFqNGWxs+GQRyEfranFB
cOaL4q6iHeJRoyBp35gQJrVoLX9OI0S+RHAr2h4OMyqq6526QEbnKT5mvPl5dbCcHsY+B20guZrh
NKKkkODe4om851GvF2nFlk1OiPhr7lrghbsdneaIKSQI3LiCTdv1Bt6PtcqBiB72s1FS6MhKHAtU
jFpXCs6ybJfOvya2+vUUqxyC1DKJzGGEKKs9TNnXih4KUYmt0AY5pKA6NegcYvnWCDm1As3slgcj
/GwEitcGIpMXGCGfd0ridqwqeBlOU1iYwGUdDDz89LX0z28S+9FnoFfjYKLr07AwTSilBqznZjyw
UTu9kKz1Y6SQbRBmI1gUFX8fRzOjP0SuloW5Zhhhhnp/NgwCU8w+9V5yu1zmXvqX6BW5f2VSTIXX
0aj2cVJkXCjpUGtQDf2QgeKWN4WzFja5Wh3dz/w8MEQZ+d0t2wjkcINGsy4RjJ52jPCL0f9IlSsq
YkTfN8KNDA43tKk06wbTs+AHjKisRanBoT38Xc/4r+OEbNM2wjinI1/mFZP7IKy1bvTou56JKieY
n/fB+jYCOISYtaHKdAkrhsbIA7t8i0AHmyQyQia2iBI7+3re3EXPorf13fhqRFGjNkWvJIg5lVfV
My4iL3PKQ5c76o3ss0KNpBf2mX0kI2AL+R6RfDPVjdTJLPtBe4ufDOoTteZDSma7XdrYGeUCYTVM
M9VCxOeTJz0cLjUr9gRq70L/ZqE5fERdGVkp20kWIUi8WQbwK58XsObEJ53YoNf/jwI5sAxDakqG
AYHLXeexCztGcXuSgEiTRYw00XV6Xr8PfIo10htT/gZjd/UR16krXasPJFCQ1kl89f4/KfeBRpH0
VQmKZijX++0lGypiwWXsLtH+BrpVkSsuwLEPhIrojMQgQ+ahTo7sqM+FNx5qz7xhjjHLOguPiGgt
2aHdGGvdZnK/qJDXefpJcROP3irXrIMJl9y9yCnZ9YP+MUyTHxGK1vukKykQYGmeC+XSEFbCnIcY
k+/BlXMpbidm+dNp8AxfO9Cjeez8yZcC9ZA71neBbYgU4jBz0jBSPGN+N+nfKG8iL7maLyQHDcar
wxyF0ElezsvcdcU3a8ihKJk7rWwVrKGeHgZyO0h/EXLdIV9gVjdxKOreO3/LoX/6V/MAd1kbymxB
w/6ylB+txOlFnEu7Tgklmob+KZmi4vFXEcrQh5HVvDmOCTh4McM1YNYnKk39zWX6LoedhI2lW8ka
qgkL5DAHtWSDiOa3vtXcs44YmpGJGPX2bNEC3z6mb1sm6m64k2XIkjXE2tg62o15Sr+lKF4afAxF
Xz0wCHn0/l/3n+PasTBWBswt+P+H4U6pbhK6mCXC9uZFFp+oLqjX2zO87fe59asNmVSo+26dopEu
5nK4QnLWbwfrZhrSiwSl2dM8ipB+z/xQBfvmQyo6VPt1z1bUYeihCpn5sSmRS8/QbywtbrrYzG/F
FJc2kL+K69x3r/CNXL7MY2yNOcUgFxb0Y6y2mAsYNP9jlhL5kbvO8lYWZ/9SnmdLqEBHFouDk/JC
0fkTeT1wvzt2D+WV/K/rZJilvK8qz+bd6DQBLTC0axCUCNEUQa/M7Ok8TAl2jqeNIHRoVHmEjKr+
Vkx3U3UXi3oUd+9KHC0YJagVQLjAQWGih3Oa0Le7a/JQA4b++il9cygZ9MZPhehNzeCc92C3Ajk0
XOvMVJIEEDJhoNnd39OZw9Exj8Mn64pgvFMdWN//PVE527CNotwx0LWC9DGLB8pB76qFS1AdZn6P
LmXwFmAwayMM7bOVO6MoX0mFMbOZ3JG3lf3Z0DojYoDK7cJp3OgRIQSUHEc3Rm1Pd+fNZv/kvavK
3wbUaiWrwHXw1gzHwu3hMblkwfZSyGwish++CWOuknoqU2yncoOqJ/Rupy51lWsFMwLAzkA+CZd1
90rYKMddCVRb0Sb8vqxwtj7Jkp0gn4sq3QvyaRFK3HNQNpbDN2SQJTXXnh2R9YF+1l4Zg2aKMsbi
NavQFgciqUBE2bB3neMGUlX0hIJq1+R07HWzRFc3FhWdwxcr3qvs3SFfiCIm+7C5kcM031znKACd
y9mCnPyo/lAd66K5im9A72OT0GPvybSxFRFW74LaRib7+0Zm11tzXIx4T1rNETUOY3FRi9riRSI4
j1KellSJWRitUYNWO1T0OIlYQndtYqMFB5tKmVM9YtnqwlovDbOwyzYU+Aq7ztbWCjiknOMI3QMa
1Oi88nEIcKXdrUgvpahvQizGFYCGSCMOH8Gl2mBWALOFSxokF/lDLdvrdXJJMTmiDRbGJ/xHDzUL
lEhg+1FlRvnzqy3I0qxWloUwXXpEZMZuMEQK18AasIr7NlArVxRh3b18NgI5/4to8VRqC/zJavoS
pc+t+njdRoktWEr2lQ/Iv5HCHd906sq17AbmJRuYhIH51Ukw5EAo+TI9hV7/6by8/Z17X0X2982J
UhfFWIoW4rq6s1OQ1jTF63kJO8uGkCBVZd1i//Ktx1qsDv0k61BovsmV24QSt64eRiHbxI4mv8jh
7CHF8I1BGw12qqhdxMZxtebgvCp7mAdPAI42msUNNKdzdj5ococHDHRZUFnKhm4tkl1f6HZ4E2Lc
QnrXHWZR0G4Hj7YieU9YTgmRhh4iMc35Z/cWwlY16j7NGx0RtMzNHf1exDm2KxSU1aoMEkpVJdxa
Dii+l0JjQigyvOro5VzG9jwI3mc795Qub2Rwx0kqrXSi2czuD5avoEcjsE7p6U+enb/I4Q4UmTDS
qGkgh+V+UMeKypnkqvZYGmY6iGhblF1r32jFnafJMsaqoVg5ljm27NhRLsIKBciWYwQkSA/6xajb
00GETaINY3/fHOOuLRr0l0DsoFV2l93mzbeMCDZsz137ZSW5q3FNLF1tRghRg/hRwcTdJhjt8qBh
GK1TIC8oCoiLLIS7J4s1i0ibYOd+BgyyQHsLTIjqxnfe1TpqV99G7oIgWeUOda4iyB8bC7xQNOfQ
BLPh88/lfBnpjrG+1lYkQPjdrXoX9yHVlFmzpY0QR5n73pV2H74Mg+ilxKyau0a2SvG3Y1OGS2LN
kNJ5kxej7ZgiFeTkNjnNATAjML6fh0aRVtxpXhqiI7mxwjYiZEpqtyCLPeuCx8kuxG+WjjvKrZ4l
S19BqdEo0eoee6EkqlAQieDOr5xadUoUiGjWm9Y8xerh/DrtH6KNDtxJXQjGjMQTBIRPo8vKxEJX
d8eTabPseol4pUDe/sYYIKRHjRboIznrbgc1NppVAzKcZt+qkAos/gr99jAfMDfbRVBbsZeL4kUg
dceLgfn9TyojZvoVj2ir9eGqqSx+wyIDiRddlW8URnWQO8ajQBq7jj4a+7s07roqKilZQHzSOmXu
xLe6h0kqTognSWAgHyGCi30nYKMbZ+qgbCOITkFaeklPndM1dhWgmOAkXWXfkW8/GMfmDwJGvywn
Z/hgmehaJYHIeDolCzIf05EagsPF0PTcInKWb5bm0rUjZCzz7JTWXRY/x+UKv9BORSOD3mp+z8ni
DkEHg0SeBbJYXjU8YUJ3gPkj4WMRrNfZsXiMHP2AIqQU/aW9L9+fN5fdK3qzf9w1pkXUjNGpxnIG
kkeK9sGaO6cYEy+ddEGv/+4NthHF3WByTkBmBfZTMFz505hgJPXXcvDV+rqYH7oQiNw9nNftN/Dy
fhS4d5+WqHLWV1hZbbDjxxkPo/IBRbXSM3sWJYotbvjfixj9YpwcwmjoxhjnHkr2ruzojmJHp/Lw
M7srim3sPWu3svhi0EaZyTzkUE95yJ5/Tl8k3mzYs9c7dSDyqvYvg38W803zjVe1wO8d1wLSrKS0
u+Y1ErlUIgEclGjKgnkDBAL6RrY7vQwiSxZEAkQiOOhAonyMzQYi2nw4yQY9WppoEvr+gbJ+jggh
Gh8ynOgokTHGE0UenpbV7jpQnw5eLspTvTFvfESNdzncak3NPMWrDFUIniN+fzQQL0RRleXNxBkd
xviERPthugBjqCgCvH+LvovmVlFJlSkvBtyiTXg7GW6I4rtSNHn7NwfpXQiHwCOmoM+LybbKZcWR
iddNaEv7SWJIRc2gbyWJ51aTw+BMKYeFZNg14+dqFihRY/xZqeKsF6M9OiyaDpfkKbxWXVTnuX8S
G8VhfteXA+Ksx0jpLoS+hj15KnzU5GSmdo7GZH/0Gl/6FOF2/TP3+10oB8ljMqs0YUYUSZanhBh9
pRIgf+6eB+L9Y/cuhsPhVMoMooQwmAr9UHowTc//7fsc6M6zmWprhe+rq9eFn1M01pwXsO8O/KMA
4Tw4Qoak6jsISPugBN9JVjqJdZSa154IalsFS8UHGyoLjdUFUyXtDmVY2ehUEOjym2vjXRkOOUAK
HpYrO775ZfWcHZpAv0Ue2MluZQTgRY0zAjgkHFaApCiu4h7Cug6knRPVgIaNn7fmQe3mH+d3SbR2
7O+bG6rtooT2CQ6xYt5P1qn6k5oxpCLxNtZZjJBonIC+Qk9zwTzPJD0or+slg6X+oD7S2S+Osqtf
COM1bHk+4NJGIodL8pgNYWzKiOO19vhqnppTeJS/t174MHvTsRaWfu7D7kYgB0NVrYWy1OLpyip+
YBwO5sJ6JGjAAS1ibXnzT84px6HPNNGiLzIox2hdtUMWZJdSwOqYhDVaomXkAMgc1nzuMnhljCe8
QugQlUyyrR9HZ1zgCrJ4Dfl+3hh3L8nNQnKYtERrh/kmWMhhuVGVC734tGov50Xs2vu7CJ1DpRZN
zmbE3FvZfAnl1W+7/Hhewj5WbERwj8k6mlM5kbBFnVd9SS6aQELghNUOIqsF62ud8/J20WIjjoMm
1GzIstVA3KSisLQGMYLhtfpLPD+dlyPUi4OlrKnnFqV87EleXLM5br3duUhBgsinFA7UFR0qncON
qBpjgnl7DHEZVwGknapjhO4ZMDy55zUTmB1P/hxJ1TL2Gizdqh9LfbWNJehNgRe9/67abBMHEuVa
KbWSQ5/keR4cNpOYoUTt0YfxOUW+SRRlEBk6BxRrPcooSoFSJP08WLE95YLnvsjuOHyYYrqqSggB
pRkfc5p5mXrZDj+a3BBdvruexGbpOFjQe7o2hD2Cp9MSlIMzo4tvQu1xgylu3vLNQJOzzfqqJhDT
CmQLVpHPPfWmlihmj13TrC89fRkXwft+Pxb0rhs/NngMqxIDGKHbOPtma7MScVakoT+mk0vuVB9E
O67INAT2bnCI0a9JSDEjETJJZs/jbVlGNiYYnj9UIoPnKatAhCCbawTNQHbgyV5xCid7PKStr90x
cjjMfhwO50UyiztzNxpsMze+jBSWo6KouD70JrMN42oGJ0KIgkotOZrabEeYHXVeoGgh2d83AvVm
VIYqwmXSgdUk/D6Z3ipqTBcZIAcb6hhmRGGXSWMUJ5Wux7gU3vQiNTiosHKMQStzZoOR+zb20bXu
kSEcGnfwZw/VZbZ1i/eqKHMsEssBiNWoyjykENuiaVGZbmncOb304/wWCc2QAw+ixiDTKCBlBmk7
eIRO8Q1FwPxnJojcKul/swm+8KohjdTGOjasnieALr3TVs1GQbgglyZYPD5kMudSFucME1Oa+5Ey
2S2z+b4UaLPXgLF13/kKq8Qw85qCXwchhcljlEhE8TDQ0qUKrn40jrvmffRV2HQpFMv5GjQtZCNm
bm77uvrZIbmLXfUY/+g9Vg4SOsWFOAwpOGl8oZWBVrFsphCZh1+m6DiDuO28KYq2jP19gxZKWHaS
wZYypkGueZo+2DJoEc4LEa4cBxh5AfYc04IU40b9Ac7Fz/1Bep7BeIt+GTwiP5doVExESSKRahyC
NIu+SiPD+snwM/ATVxfJLHCgRCI4tJB7ec6VBXrR8loa/5Klk/6v5+UhOb15qpocVIyLHK8h00KX
bqfpbqyuK+3L+e0RaMEHRZB7jMAcDS3C5aZACVCV2Lr0el6GwF3iwyFFp6laymSU40ujntr2fg2P
8DMQRYgFbw/BmSHqryaNqohMKRSIipvHcHk1TUHxiuj7HAxozdyQlt1+a301SPdtcTi/VKLtYPI3
RxIzcoxpkuAx9Ob9Al5I9XHNRcR8IhePsB+xERJRQ9P7FUoglfnc3afgn5jvtOtJQYdJaOeYgp3o
wXm9hDI5FIjIisAsA7P4EgXw34ZnTALwyPV6L99op/VZzBvOPnjG9+JnU2mYUSIXHXtXk9o25Htd
vV5GFMoYg8DkRA9DwgFBXfZKPoVQrX8FVe4B466KyVleZRRSLxdl6v3HleRAoVYnMlslxDVINSL1
/GqhilpyGs1ecjzpVYwkED/e9jMV788CfiTVOtR5gQwn8n5XLCWmtcF4MK5UvAZQyJfdtrZ+6J/K
J7WwtVpwgwjOBOXCF6a29nps4ExY/SmTDg2IsiRBcYngWPOzqeIy11eVHeuh+oLxClkr+L7IRvgB
M/o4tJ3GBOTgP2Mz7rBjGir+wXSU+KKcosD0KQciq1qFWpRCmBUPbhO/TqjvL9aXyhS4fMzSzhwx
nnFYb/VEXQx2PYFqu0Tvt4be7zYQvaJEcR7KYcdSW/VMKsgZkSJDG9xL+ZVcNZequxyU0qnd8wdM
ZG6c61DNcqOY7PExk4Me3qvdURWWzLBr6NzKcZBR4trVFw071L6GVyzpWwTqEUCvIj0ldiRF9sAh
RjwPtO9iaJQ3FcUgQvDyk9kMHcxBtOxRkkRYzy7BM9rxBZ4KjpLRsBcO44nQfNZhBWo/3WX5TPOA
KnpRvGy/RvEdnSwOImJFyaKFHS9E2PWARYbDW/U2v1BrO37pPZZwjOEE+kLsFwAH3/c0hujlNVWo
2nmgMLvOUKiDCaBta5NA86RjOv4Z+iOqyQbD6TJf/NSVJBoHVtOSHpND7kvX4GSP3vjLQwRmrFvt
aD6dPw+/OX5/i/zALjp3cZcvC7I/jFiclUhmTl/YM9LT6MI4CBl19s/fuzhuLzM0l0g1i2FU9Lqv
b5DatNVF4Lvve6TvMjg3cS1bGsk1VLKWh17T7HS+tyP5cphE1E7CxeMcRr3JtamoWUTGWzzwzXnx
TXuYvrGC/uHFejy/VaKl44C/mlJWgAy1xvaqzDufTIVTRt/PC/lNAON98div2LiPnUZKSY2ZFFTC
1belnzLovx9RnVb5beWI8mf7Z+xdHgf/U1EUmcSWMG4fpeG57EVTAfbx6l0Ah/jdsNRSwcqnelfx
GXO+dh36IPuyWSdc7vxZmOldHAf+4UKHoWAR1qK+aJUvY/Eg/UkXOV6O7zI4yE+LiPysCCtfk2cw
YnnzBRiBrS9KYNz9PLed6MktMnW+kkmb1EnrJ7aMoLWTvdIdD/RSt5sjyOaFjA0CU39zuDZGWNE0
rqweRjEql+DPDWU2MOK8oYtEcCCRoRxXbpjbYaYPc4++qdkuRNnu30RH/tmot8O20SNkPD3FAD16
t72kOcrrm6C/UK7n0+rIboWuMxRqiTgBf+PNv0vlgEIyc6IQhrGx5LNSFcsmF2+1Z+5o66oDht/e
Y4H+yBW1lIvQ421BNgpPRiQZMsOoBmXcjEQqdgmwY3YkTJ3Nr6o/elC/a8qBx0wTSVpKaNr0T6RB
arALEI0QPQEFCMJPWDJnpSkyClNZ7uQTowIYD8TrUQK9eszBFx01wfX1xoe3WUOjnDqU+EFc1FxW
GHCqHJN0dpLqtShFDocAfHmu2zSrC5mw8sShea4BIZMmCkcIJPB8duilQnsiKz5u8utuvVaK+/PH
WPR9zp9Q1VI3CPt+HuZ20bwOolm9Apzgmewao+r1cMVuJPJBLVbbKh5oL2LNEGnB+REUH65VdmLn
5g7TcaxUQNG8/5b755zwvLX93Fg1ZWDHOlPA9Br8JGwRZfpElwRPXVtoatnm7Zuc4lr1UGfuSc/J
8aeHLpxSIxTHHf+wouras+Pfuz8HKESf68PoTJe4Mu5FJHKiPeL8iKKVS12voVtRYZTQ0FwrHRXE
H0X3BU9UF5tzFMohZJCHFmNk7ku4K/1FfgHaNZAFWD9Uu70SceyIDJxzJsK0X62SvfOX0puti5Q4
SeyfP6QCER9aiIqchil7R9XrQ1E+UUy5Xr+eF7EfgiQqJapBqUw1bnuGSOk1aQ0Ru70pE9s8gVPK
H1Ibz6fkyHyiNmhe1D8Bn41MztcrVswkz2XItOinKPFCUYvDrskRi83s1sDixIfW1SUkWhTj+3Pv
SNXL2ojybbsbsxHAOUFmOqyqJqNGiBBwTBrDvaIOdletf3JNb8Rw8FY3Rm80E8TopTtAibkKirq1
BRbAfuyHwMRGClvNzb25tE0xLh1bLaReC68IitQr3qggpkN1MYnmFO5e0xtxbG034joZQfYqhFLS
Ip9ySwlUOjqt0SlOp6JdUwG3tUBBkTlwcDfpkrSWC1vGQPNBcnrVfzWqUxQYAaOfMBtYeDmJnJ9d
odQ0FVPH+GztLTizUXOghWSuTQIqwerKNJav45DcYmCHbXXkSoqpXeftQQ57rxuse1LqDsmVk9Qn
jmGtoly36KdwR7xWGr2WkrRz1iysg2JtUbsvZ0QUzWXL+MGONhpzp1qzNMNIdGj8FoRxo7v12ATJ
1fDJvGQrjbk1FE1aIpqufdcZHBiUYpUVWec9GZmumWmiKMGQSDDeUgwEiDAnoy10u+76QJ6tS1C6
3C9xbk/yZJcJxmMWGv1x3sh2rXrzKzhEGKtZLRgFotMtx1AJlOHWQEn7jHM7fT8viS3jh2XeSOJA
IWyQVVEG6Nt0va2Yn4dBtps4MJtjWLtzLBp+vAt1G3HMuDZ2PA1NWicFFOvLT7VJ/SJ70iTRo3K/
UWwjhQOFOB8KteohxRzMq6wYnGgGe0B86khig8yrRVK8s3ydpG7/f6Rd13LcurL9IlYxgCDxSnKi
RpKVbb+wHJlz5tffBfluDwXTg1Py3o9T5lID3Q2gw2oMnWnU6zYIXzrLjp2qOfomWMai5ErPG1c1
g83l9ZYtgOA9mrI3xoApePDOe2OanLC6yaVV+OtXMobuTYIAJrhVhdtE7c9ZV+v0100z2RTX+Vdy
23l8SqF9bzxeFmn9pXtGE4MSCfXtliVAMx607eeveG5uNRDHmhv9m3XklaKBJ8NcdUILSMFMlV4t
Z/Su8zN/N9WD51eZJ5Fq9SBbQAg2mKQjzn0VEHx0DAFdpR87/rbBwFHEWh40STvDquNB3NegGCJs
W/jvrWXMVmWaBRLfnPQUJUuxN+7tD5HLaXjoS+rKwvlreriEE9xrTSfMHqpwivnBY6PskvrOnGRJ
xVU1XIIIathFjJl2DJnaLbuN0EBhbZITnyTIOTGljUHcVYmubIEmpk8LK+hSi4HKI/hpYPQoA/9b
GYN2xSlOvAa7eXkPCydZIgpaGChtmCXaq4pMG0zq2qWqM93ytMSE4a3Bi0QjZQIKGplG4A+cRuxZ
ehowOGOv7RU0PTGw2Hjs7jVPIJ1as2YESwmF48Gc2YxRuJCw9qYNN4L+Kt9T0PjxeKOMqG3NqJdg
/PfF4QAay9wOTIBZFQinkXakvmyqy+rbbokhHA24N9WTn0Ela896UG519I+BrgnpFuKkFaKBLXjd
paRXso0TnP44Jl1eGa968otI3oxd8z455Pc6mJXo/bvyO0spBWeSlkYOQiAAmuN27Lfa/EntflzW
xrX72RJCcCADSRI1NKCMqDYi9We1uJuDn9LqXplbFLlzsrhUTaT/eCIE47RcBNn31hMfJfx6rmxl
UVuJVGJaNaZ1qOkg8nJtWjh2dGOPo0PB0mpbskff2hVvsX5iOlXzg3huwbiGfvJNFt9k1U3TftKt
74Mmoz+TraGYQDUSpOKaka9h56BqZnKMLW/ZDHbhtMFwSxesa7vLyiGFFPxGrCKjOXPI+ZbsNIzs
jrdo0qSPnTdu7Kv4Tkb6IjnOmOA61FBrwunVExfPIHHSim8plZzQMgjBc3Qhi6vGgkiG/ZTp2yx+
GqKtZNkk7pYJjoLZJaGkgfrxtB8P3GP67nVw4Ek/5slYhyTulglOYop73TD5mlFMSx5OmDcokUbi
9pjgIlhb5qNRwNdSkPvXHyq3cKlnXTcnPgRPOciuNGtPmaVFCbcNBTwmOegvcTzaXxrlx0SviggF
VLHh9MFL1D1LpOOH+9+vG7ZIVqLNMenZgOWDSbnI57jzXj9Mr8yesjEJl3fKFmeBNk1ZBDa/rFn2
bghbx9bfkyA4r50tTgK1yDxO2sCPRR35qo+GLhuTedl6bFVwCJi+VLLcx2rl1lc775xUOVmd7Vze
ExmI4AXGBnwuUch4luBWU0Y8Mr8m9uNljMsnhC1ylZs91ZI4gyAEQzTn6BNSxE7WvhjZl8s4sj0X
XEFPOqvJuHqF85UWvjBDtiPcHC7pr2D+ujmnPQaNcgKrm9BKDnP4pLBDW2FkVUycbq43NJMUs62G
h5dqJngE9C6AwC2CmpUf7btgz7YI16LGfwTNmf3xf6mplGmE4BNKptljw1ex6p6y5KbsnrpOktWR
nHW2+Py1bDVu/A4Y05F9I0i3lPtuayMnb6JTIthKKSwlMolpeR81beEIjjNXv7Yemmc+iat6Ug3H
R0j3NcOLeEL3InteXb6v2K9vvcXl3CSJhQgkpAz856r+Zva4FCFtTrsrI7AkdizR/dcVX2DlbV2X
ZgIJmf00dk/KexKuCzV8VdPF99EPXMdRi+9r1r6zT3Uua/BbP8cNi1ED8341sbmU4GUYgMmKNy/a
oHR3+AATzsmhUYdzYrzv9nOGE3wFHXWtsib084/GN51+mMKnqDxcdkfrbu8MIXiLBNOC1cmCRDQ9
RE3mZuO28CGPNH+wrt1nIMFFlEHv54yTLvCCV8qJED+1e3IwN+Zu8gqvvs5UR/aQX9e3M6bgJZQc
BEGhCcxCw5TPFzK9J2auIbDz//ogdpQOEWmDTONCxa0zGltNf7i8PRIJxI7SaJ6GinLejbq5HsdT
m367/P2/hHLOEnCNX5jMMHcsagkAOj682UB0Kn5hT43XHBJEApikdlCiBGIbqd9kWZhlQGvSnxWa
EJvGGWJZmldipGLnaGX0A+I3AHkdmFwiU6l/0A/USW/4iCFZwbhsh7jIiwU07TqIa3Aru6Gfea1N
d73u/6PbMQU/UBDVIloPPxAf/p+0FHPc9tmB19iF14OsT3r9BnHWCcEn2GNr96UKOFYflHLXh6rb
mDcs/dE1+zb6OLWSF9hqCfLSjETf0ISJkXPeEr/HdLfXo/YldfyHyFUw3IeBeYi/KxrZssq0UXAP
6jwlia8DttlUXwzvoO3LF/p9vJswQXly8H+5+UePLjaUJiRhQcWLZxOwSJSjM9qnIZQZwPr7zNJR
jIXBI6Z4zKptZkWsRsBU3eUHgw9fe2r3kTtjHHt+DEJHZtV/Cb6dAbmNLG2AGp1fzlhIqwODn7XV
ruxD5A6dox1Vj0/6mT/I48LrhncGFQxvSLX/jILdat0NlUbuZQCC1ZkItdUDT3+MwYZzLWOa0I58
r02HYP4TL4pHG/UsMwXZ3gm2F2V6Zms+lpJ+Tg+cEDTcDp9aFDSCPWDDPsmq4f5ycz+vomB6Ux35
g1Ly4Poz+al55tW4D3aoh3s0f/KpEv6m2LzrxDkjClbXTf9JOFkY0vRrjAXevulVvyk+oB9Ygrdu
5L/hxBK5gHSNNVrcyLONYV5Hwa6hMkeyfuKcMYR8gR4p/tzx5w8lV4O9qaMP1lg7bVQ6hnYXKKEb
xPdARbltaHuS5ZTJJxzgpCiMvJi4sR9T3+G+M35pS7f5OGw1l09F8+9bxemlOaD1i+NZZq7IC5sf
6jaNY4Z1BT3dHY8EDrv8Ids1JlIXmjscyFcknpWDjN9AJq7ganRlBDU94dtZ/EwQrbMO2vjp8pJK
7F4ss6tswzBTFStq0c9Ds28Cyfdl7lKcBataY6RpOQcA2y5m5llgLqSfwq8o2smQRgPzCrripWMB
uSX/GRc4b5jgWarcqBExBmrqX+fNTvWPQ3ylVwcrPZK5dS6voWybBLdijW2Vpgp8J55jTpnVXtYi
HvHx30AET6IkZBhJDxCj3VvkWBcbwmTlKhLTFovrmK1oqd9g1ZpN9oVbF6rewp/WNQ/dBtuGycxZ
4v9Fpu5ZHY1BDYFXBl5VOzk6lXiPcUQ8HeyLX+xtfi2lZ5YovCG4ENbHjdnzZ6b2gOvrAWWRnn1Q
MfaqOqkeCst3smLPv4RWfuuiOIytTDUtHXn4pjvOWxNVBckO1V0bnkKON0jUuZcVReKrRNq6UpnD
WIkAxzpzXxa4fdkY3G5AK61EsoESxTf47wu3aAyYzxAm2L9gPjDMv8EdwdaeLovzl0fbefmEm8mM
bGqpVgAZjvqRL595k5z6DerUEJeSBalliyf4jcm26qnhr4EpwBC0GpEO9kLMxmkLyeNQKpbgNBQF
xbJ1BLFq3uhr7MGFXjq5hehXlrm8td40/nG3BA/iG5ke17w4Y0zuDe3Jju9n5btksyQWLZLU9crc
2G0HqSpMnNC87Bj90A/E0dzpVMC2WllMQna8iKVuytwlo8Ujes2GJ8KTq+wYgoUKBRP1T4ahE+g7
vMevl8XkWnDhdCGCD/F9Zqk6LwkpIpcVnyuIqCruSLdF+XIZSSofX/CFidW1b9LwVfsnlxynL8Wx
cnkRYYBhP0Z65Heef35tiAx2mIqp22oO+fz8vos2uazxd3X9NLSd2Ri8qWPw81uhghJxWF1BKijU
PWvwHaW8If0jU+6bYJCczavufgHFf1+sX+6nHYgZAUWVxE3q6zKIJMqw6gQXCIITNLNASYMc+Rp/
+lzGt2UWoFX6h0QN+Ir8oXELEMEJJjTEVEUdYvwqJC1+YKDn4HAiV14yYwyOtEJ21RMuEAVP2EZm
2GIMEHx7/pXSq7h8oHgXGrIEjmz1BDdYJ2wGhTZgMsxsJnnmlMUmoPV7XN9CGMH11XY2zRUDit09
Uf9HqN5G1e7yFkkEEYsuUBFXWDECZG5f3un157y8Yf3+MsT6TeIshlhuUfjT3KD/hjepDChkSjbV
rvzKQADe6A4fNBbJ8iUS6xGLLkiYJ3nSADDTr+36Y9lKojeyRRMcgQ123UnhizblfOJcn+962RxX
ia8RiyrySouLmNfWV9kHM71Ow1u/ueuGZ+kQCYnBMC7rwtPMzO9HMwUQY4+amjpB9khsN1OKf/No
YnnF2JhzjwE3CMOPjpre19K2bdmmCJY/GHVtVC0AejQ/hCjinH2MmCtccDs65bQpn3lloCol/uGH
5gUX90ehhaWZZco9AUYsfTC8ef8rW8KJUyN5naUMTfAIlRFyD/dqSrya7XWc2bfR5SRtiuHIiucu
LymGwrzVjTwbs77m7RYqxSv+BJ7bkLxcdg6XTRXDn99CkNa3fMobY9R5r1UPk4zDZf3C+tv5MLG6
IrAmzQJrAKes5x1ymsPZPvM93oZevpNFPmTSCI4h1TuzYByMDdXWJv3JHgfJa1cGwX9f2KvlNypm
wAFiyj1j/NYxaQcz39W/azQTqyyqhDHQ8kHHBrf3eKUrQWmNtsF418Plvb/sepgq3A5IVOilFXOg
8moeb/Sk2ajaB1LIGlglBxBTBdfQDEqjoiCa37ZH6EC8Ve6Da8ttN7wpjoDS6R8FE24HObEKNkfY
o1kZvaImH5v2cagy149QJ3B5DdfzMgv9FjwCs4ohISlk4/qto6Q2vy2Q9N6ZidMf+UyXepe7NfGk
Yxleaysu6IlYe1EbsY4qMyBPr3oSHcu9hfm46l72upW4IbHoYkIAHH0GWE4lc2PDcoJuX8uT3xLD
enUkC8PSkP0uipEvJII4SMmkoLBqfbiKXzGP9E55TxWgjaYDRi1mYPq86PyyArVaqGdC2C1ENYf6
I6C7y9qxItMbAH6cLGTyG5221AdAVt7Q8Uh8iaKvedc3AILDs1s9GzITKxYewA2H0y9xkZADbXjy
v3QZrDiMN2iC72uHQNV8jhY8I6GanlpOTc0pZpOddh8VKIhx+k32IT7Kyhtl6yhcknQSTJMeYR3D
6Qr18Yn/+J59QsOQwTRVJ1RwUOWYMpvoiB6O2Uc79Ej1cPn7KxaEhTt/X3BI5RiXfjca+P74rEY3
GXH1mMk80crd5A2I4InmKE8Vm4P817SDni7qNR5vWDBjOSnW6qZg2CnmupoW00Xr6TrUVaej3bq6
BYNF3BdjIJjqKqPDrjVEKVUnuE1l3aCrKrgAFSwqC8Mw1xQOanzKMQ4iyxyafEZxhnd5x2Q4gmEV
IOEMppS1LtUfu7F3Zuh2gpYaTPxwLyO9uk/Bj6NZ/LyOfJ0XTqIspyFRMZQEwa8ZOaJq1ygYYvTr
ia7JCuJlmyZYkmY0eqJrAGP6iab3gazMcVXTF8IIdwo9SOeJ88G5k7oj0X4yv5r9p8sLJtsawVib
NAr0sQBEp+aOnSSOoWD6Xbmfq8+XgWSyCFZLTd3qtB5AcX5bkr0Kbjm2uQyxdn3A5hNL02xDs8Cq
8nbzlaCx2rrzoWefpyN/UmiOdhU+MBDW9D+jDy24NlNXdj/if/ifGvcbVCTlZbTQR00DqKpmx1aP
HSWld76S3Y3Jt5EV+6DNJUq+vmdnROGZkTczRhoYQBzpN5/cTONHBNWiIvlHGME7tLHaIZUMmJmE
IMV/CtBLRVE/lcvkWVeNszyCe0jGvMX8dgCxuvIqJUelsuKwQaLpr0Q7lzZKcA26QYaypxxm32/9
3XCTn+qT7hpedZ25g/E660x7jmKneJCxov3FLZ1F5EuwcEs5K/0Qg37aV8aW8rZwW2c+hvsSUwNl
F8xV7bARUDUsixFDfPGwdgBnvAVDK4dh3KLaDkm9vk3csC19D81CslEN3Kj+WFZ0uZumhRmvfzS6
B30yWWwkrZsezG2za/fJ4bVLcn/ZuNeUBOPaUAdrMop4taCNYLRQbUIAQ7TbqDNdLRncjESSk2rt
dYWGfUPTDcOmzBanMYPNuWmKAGNCONMWDe54nxj1+o0V3P1vo2rWzhBCOBUDmDnQYi3IRVpTNSqS
dG5aRk+pbe/svpEJJcMQDCxVExthXWC02yp1eKar3w+x04Mhahvu/ZfIY94oLdjgbkhUjKVk/K9a
6Lxi5KVlxXGH63R9mA88eKXtikeC8izZM39VOQi1KdhbUIMmdiDRaGxqkJV1bldv9eLEihuSHd6h
fwsI4fwalFHpRzXsMG/iXomvk+5Qy8oL1pVvgSGcX0lbx2ndAYPskhvNa3b1y3hk4AD89QQJvl4W
afXBQ6BfqoEJaxoVb+o1JvwoWR11uORqW/JlvjLuW8c45hvyddi/I/4GJ3EGExYwS+u+Ugaog9pl
Tj5+J0nhTPP9ZZFWNX0BIqzgYFRZpDWQqIr6g1ozjzFZbn+tgm0piHjgq2Ff+sEMQezPuukoHQyK
c0RnrqqBJN8N75FMlvMqr0tmWAYDhY/6h5sd6yToIwMUFPZTfmqeFYezI/Sxy75kp/Q+PfobVF1d
XsxVqzLPkIJr0jFRfWwpILUQTc0K8UbjbkDX52WU9fW0VKYxMORqtjiwsEr0HvWceP4yFoCL11Bv
osbe9kFya9sKRheXRwu1ln0anCal/N7SaUfGpHKS3D4oOnuPAoE0AU9Xbohi4ASzUEq/t7GNsxLc
hmZ0bQcyWrDVnVxACN440YdJaTRA1N1D7YPS9uHygq4dyKCdUZnNkNy1RBZAcwzzsik77kX8Ywd2
OGM3nXRpIGvt3kuYhvEDOLR0VWR6T0iDYz8YOtcYHsIBfChD5tjmiz/sjHJy/EZxL4u1qo0LPEEb
tc4wDJX1MO3mW5xiGpTyYgWFBGTdJS5QhM3J0QCTmRGX6tb8xuPF0W42X9+PvC5JNpBxVRUYQakC
06hKxDr7ZmD2VHUlnEa/Y8OplrUar6oCoi0qRc8q7kwcf3EEZ0bO4qSpuSr8RxQYohxDFlFai57a
pqohrGNTaJxILj8GyCImYQGV9iynujH27dV8bA7ZrawfnD9HxTvFEkh4EUfGMOcxRge7iXEsq5dv
ubkt7VMuy/Ku7csSRngV6+MwJFUHedCQ0IBgWEZpvXrSm7pOTNtSKXw6V/bFxlgZxbzFFu8BZV8M
aEEot/4htRztLjvxMQPsk+xVoK/dxpaIwsqNRt+kqarg/X0o9uqRj2OydyGIOIqdsgmOFrjVFNTf
1V9MkNrbN8r2svWuruhCYGFFaWUTvCYhcE3vQzD6hTJOzFXLXQoo3C+KprL9ZoSAplOe6oN51V51
W/9W9VAT6skKCtec3xJMuGdEaleCwQvilLjFzPN2AsFVjldrn2wG43Mju0tfXj0i5i4Jy2ZlHiBb
SkOXZQ2qdSS1cDIEIabgx0YUlRMQ6qI9ZJR4aVR/vKwCr9yqfxjvbx0gYvayVJu2ZnyHyDXBvMXN
eGJ7hFe3mEeBNjDtfjQdPtT3hSVwuOHedKf9O5qn7PO+IUT91u6GJiLqyP8ENKqbPw1rzj+mIPmS
lcStrqahWxhajAeJ+cd+IfsydDFgRrs6aEq6GyN6uLyaa8ehuYAQNixT/AznMp48iW2iwiFwGgSr
ZyZro1yLJixhhFMXKWhMro4Ag8Y9p5y/o0bUqcvEK4ishmv1HriEEvZGiSstiCIsWjJteq/5Yj+n
23aPMZ2oshv42JqjctAlPdeyVeQbufDDhZ9Te6DA1BTf0WP1c9q3e9T7SaxrrYTQXsom+PtSC6bc
KPluTY56DB9RztG42r7eJ4Y7bO1vyfd8E9zqksvs+rm8UBLB6ddUYUPHrdo0q/oxalVDc8iQ6F/K
sdWPbaeHumuXZX2q9XJ8DIgdI1iUGsYsuVat3UOWZicsMwsJm+IOf0ebl442J67SfFSjI+hWnTFA
CQ3RHXOQcQSs7u3C3QhrPvZWOyC9AVBUatnXk2sfkeO4/qbeji47TpjlLTtk1xFNm+HpoJp4lbzV
Jl1rmQ+ue1znqOZq9mOdPqg1lazlqm/RGS671CREE0vZWZbkOc4eeGp/F7RH3dhfdizruroAEDar
8dWRlvxsw3yW+qRurKt0S023dxI458ELXB/JKGk10PqJehZL2K26NxODlEAdaeIk42Hy2dY2TnX7
icZP8n6Rv1wXzniCaWQGZrMYGZYRtEKRU4LjrXXCZ+uO94bnO2mLq2zXhPtPYtohCGQAx7qjaV6Z
gaQlbNVPLzaNL+/CkbVzaxIW4vuDHl0l413YWI5PvgelbESkTBDh5jOVM80anmMpyg8Tuy8TSUPi
6g3/LIhYvY40aEWTAILENPN6NCX5rxzG3bEvMIba/3RZ2dct9rcWiKXrfgsGWq0EmoYGFHSizLdG
LvH9EsUWA7xjhlr8rgOEUZZOPGxRxRsNX6wUfRr0ufZl1rt+zz9LJJyirOt9M1YBB7Y20D+mW/LJ
vGsO9Y55st5R2eIJjsJiQYzCTqiCqf+IUO/UZje0l12lZIYqUmCUph+ZeQuBFHYsD9WRz8/TboJp
W6BZSN/LXphSPMExqINalBbHG46JhaeZiWC5/jgYaIjlTyNZu6jM3RLBM9SZoegm1w9TczILDVh8
ahMSUiZKPVGP3Z1MtCi9r/oSV+GzoggeQ7OoOeoTcKdjcsMbzcxNvdHAXMi7GWRtvzJVEbxGFiSd
QiqABdXzFO/U8lGTdfNIPKBIjUGTjPoNT7HRCaxQ6a1CwSw97kP2fNllyHCEQ96gQZ9lPUShVuZG
IAWLux90Yg5q4rzLSJJFEyet13PbKYMCpLq6a+xTk38K3jGEanEvRSDq7bFRxLrdJQnupVl3n2pP
ESoW47t3SPH7DkrEmuLMyjKN2YDQapyrmOCuDdHe7GT87auLtYARNCytypAmOe5eZhF7Vv9DydGc
TCTedR2E6qpOUZiKBOHb5QKpOqGRj9B/GuWeVpGDHYRbf8i371my3zBihmFoa3XOGLIY5nAVD41j
lVeRKbker6qxccYQ1DjQQWkVmRAlnHJ3IqZTo15+Qi4hkZEwrXu4BZTwhjR0JQ17FVADSpvaQ+VG
R9/7Rhxwzbo1WJ1zd37Psb5AFA/BQo/zxMIC2sm8mVqwBlsqHjrJ7t/2STgAadbC4zQQLO/yTRL8
HLvnaH5XKZppgPEHlWEmmLiFnVJhQYVdI3vLi2Ixle4Ozcc7fVs76j7dybpN1o+/BZqwWaZSBKFZ
AE17SA8Yk4jRscmA2ghll27Sa1nxzHogdAEn7JQxGiQgIeD4TEY+H0W5IYd6Yxw51Uzy9T0B9+Va
CjtmRhrr0hxwCobB5ydSv1zWCP7v/whxLcThDmRxDa+iyDTHCN9P2T5PjuEkuebLvs+tevF92/cp
UxJ83+qORDl06eM7/n4UjVgEzwULTu7t9/VW14MxheHEY3WgmXlv+6Wk5n9dwxYYwpaTJK6LIQMG
n+DX3XH+jwrDrA0XIZCtrBt21WMvwIQNZ1FFKz8HGBlmZzYzJyx+pLLSolVfugARdj2eFSvt+NmT
RyeLonkldVn1He07zuXdkQkj7H6NDwcsA06qgQZuwIAFHcGTsZHArBvlQh7hVhCryki0AovGPU60
jzbJD9vLFNCD8xr8/NqKJI5UiihcRvO+1saCVyKwfbfhaTfMoJ0+jHfZgVNo0ZteVrop2zLhJI8x
lwmzMXErCRLdMYqDn2DIA0KA6ubylq0a7Hkpxb6CogFnhDJhy5rpcxhu5+Rw+ft8K/5wOIvvC4eD
YhvgjCyxcPX0khUnW9vZ7XXWDygfjyRqIdG+V7te+B4D5OPVHAMqHa+q5EYxP1rR82VpJLvyqiYL
CFPLmijvAaG2zVUxJtdzbm5InW5KdZLcf2QbIziGOpvQP94CqmhPTfiUKu+5Ki42RvAJXUHMaOI+
IaueTfNWYyWGV0lOA66kf24+NTXVBMMyBku99daj3c1FrQFjwhxDlN5dGTtt8z88ibn1XcIRZDEV
UuqNjrUiuxgdRyd2m2BaosezNvRUoaTWdNqf+Q2qlLa5+74bCWEIquJIQm2eYKpgltXahJcoZ5PT
8cnNO9Tig1XJ01waOZmUc3xVz03U/+mo19SRmn+7qoY+qxXlda9atcehUbOrUTZYZlX5KL5ODaSI
NHHCxGyGCSt4Mdnc7Fnx0teSYutVO7JQLYmiVpQViCyOZOhGeB6I4Hc9KuIYi27obCRuZSuPJJzI
e554yGIzlF0TnYlDFbOOoNsoRKRdB/lOY4GXlPyIa9O97BxW92WBItwb9Ciuy96HUMNsHaMWYyQY
tFAf7v8NRjCqZGD9XHGYualPdIxfwMm2ia13+YeFNIJNKYONQna+Zkq6TbRTD7pI5T1nwwKCa8nC
m0b+PPZ5AQhWjNdxYO5DDTTmSu2EbNhYiibZn3WlO2uBeGtoxgmFM4Ajxc8BJ2vapQ6dE2e0ni/v
0HpaayGYcFvQq2TOUgak+PWFku36I9vpTriRTXFYv6sukARfoOvVXBcxhLGv5y1BOwlvCatOBlrC
cukondWz/AwmUj8VFNQCyQTNy3ov7LYW+ayiqyD5aHQSxZCJJZI+oe8wSQYbC8gLP0uQZ6ufmm2P
DlJ13+xlYeL1xK4F143yIPA9i1Qj1kQx+4Wm/PhAqmX2GjfY9A56OosDO6aIbTZ7WV73lTPtjyNr
gSlYMeJNeFcqHLNLooOGo/hRN0KzdKKcEmtbtGmL5kjwknwwIxYEm4m0w0PVJGPqDk2tPaJCnBlO
1rXluBm7XCdH01en5yAPwY9BB4yzgV5T1EVamRorjqn2WuWYk+q7aOozSq+hiDqkZu8/5EUwysKp
q/0EJgrVVXh4Eyz7+lvTVsJSA3kLxBvQNMhXFOVDV78owt73RMckKV7lhyiESHbQYL5TCIZu3GRq
Z3J/EVPaXvWt8X7N/HhPoTDqon7jCX6kTAibaQo8i13r5k1h3hMiMYDV85dpmmWjU4jgnft2+caR
NTlm9CLIMVyh4s8Z9C+XXdQry+Mf+rdAEO7lrYokVp4DgYVOUzt+96XCDMsvupt7nMMbIeryZxZ6
9kOMYofkOHkY4CMdPb3+rGLIRasahhASJhyZahtUejGgjg3xPT7p2veMe/WBc0EFbn5Mr2Vmt3oE
LPAEqyuTjphJDDzD9J2WbtThyPvJqtm7vLzr+r8AEk5PC2l2jCCFjgyu6s4gQphfgp21s/flTsag
u64r5zUUTlE9HBOG5ji8FKvEqfHYzi0ZnchqhBT1n7g5ge3A1kUGSD3t57HUcMEOvoSP9Kijca16
sr3kBAK+b2D/36auTKzVM2CJKcgVmwaI8Wdgom6IHA1w8Pmf6qsAfJDWz3YnTautLeMSTrBqNaWd
QbmIxkN+anVH4z3pmzFzekyw11A859Ry0LUTdQkqXBRiLcrR+wDQ2qsjB4eP5kWb4A598a2jbrMP
M3prdad0A2/KJK9l6foKVwdWz5T0KrCbDTqJ3Ghj3TRb6pCtvvdd2cSztUmV9kJS8e5AwwCDIyag
6Tt6N3r5h+Zan35FUjzzmsDTbaZthlbpV2ll0RSZsOKFYq5SFaEBRMIrlG79ehkG1wQHfLFVPCop
2tK52xKd61JY4fSbig6MZcPr0qKfiRPkBMfyKmEbzlxZ7lvcBocDGjEPGop84qvxGcRMn6KXyz5o
XaFtfvxiNIMp+tYOLHudNvFQbEg6r7AU9DOnmpSfUwbDf19c4g3NJFmqYGWDZ5wm7anc2oNLMemk
Br2RjrB8fOxedMkbaN1uzrIJ7pXR2AoDBbLFMRiEn2lyxIgXDHa56+gssZO1Vx0G8v1eRsENdX2b
FR1PDiUZymLq2kE/+m1dUEk4ZvUSusQR/E+f0kqNdYg0Bl6/rU+v1KrEGwJvdPnpG39WSkfWKyRb
R8H/oOePZD7fPDQu7JJIc+PKyJ3MDt1e8TdWlEuklCmL4HNIXM9ZMkBIje1alNfK+gn+Yuf/7RYV
C1sjHXNHGwQCX+l0iMuZqZKdv+VhYRCBSkJ0UjThEtWMmDOfUaD9ImFoXMtyEjRzo7Nga4EWd3fZ
ovnq/OlWzsIJbsUKLMz+NrBbWmvvW6ptWg0VEUN+q8QB5nGr9xWxTq1lSzZNoppgqXtr4nbhk1jl
ObA4Qrwdt/ldHDooctkFj5OXbhJvuJKJql3WTDjTt5hVhKtxzVtClX1+oF8aF3fRg/49OtgOf9wq
3rwB/ftBRjew2qJ/NkMqdicTNCG0aY01jotXih+Us78gHXywvd4NbyyUhXvaprxu483lvb3sZqhI
zzSOgcrJ9aG4aXGD3Nd1o37P9VBarSTDEdyM3qmWVaXAyT/qOz5aItyaN7bhKc+vtxwkMzrLQQPk
Zeku2z3W9+1uoogjjP0ZqIztxvwYSu1eJpbgWGaWgBuHdyknP3nnCFcX5NKsTfgFOZPXwcydtFZ/
/VaMRxrmTmOsBBPLaYcQlSIqL05pt/aO++sR99ONgoLp7sRB4+tw3E2So291KRegghNIjGAa2h6h
WYICkmZCQ+L4jmgpXSAI5t7osICBx5QsdXDntHXtqnfSWZFo/Orjb4kjmPjc9Y3R2pBEu209nh8I
PQs1eqB87zcGsnhEljdcVZKFYPz3xVWlUsyoSRgAW6P1cGXy8uhnVUgrHPkO/OGmFzDCjcFQC9+c
eUrNv9a2v2ia6o0JGl4ek5NGWlbvmgs0waAHhO8RAsRdczryPhV4ZlB8qA/JYXhUMXO3uapldBj8
778kn2DMNa1QkcUzR9SejqQst5nR7MzsuUv/WUUEsy46Jcx9rooq9Xjh4by3DzVC+Fvjrjqkx/RJ
Ftv5i1IiXYUeZtVAq/5bHVFSZUqNAMvZer+GoRcu+USc3NG37Q7BGMlTYd2af8OJz6I+LqsxauG3
GnSnWmnkFMXhsutdv6RoZwjhkjLEBQsbXkjFR63iVfs6tiVCM127Y++ZRoGm5DOY4J1qbFej8cSR
2SDcqD8ZoONLJISwsjUT/BPVajNueQ2LGnzEzcSp54+SJZMhCJ4pU7Ky6UMoAYqlQDzgDmBoypzk
RG/TGzQaPA1XljdIvO46pk3xUsOYHsoExYtN007bEWEcvAIcq7LQB/N8Wax19/cfgiXejXNUl/Q1
uK7djiTbcBqOyhBsDGXcXoZZvbnpJvryGbilkA99a0Fgs1T0hBdoZTkil6pPf1otqZwy56TXA6Lq
Ex3H3WXMVdF0m1mGzUz0tgiYE9p2wiSEaGp+lVgf2uImYpL9kUEIOtHPhT4ENSDC9mMSHvL23kwl
zmD9QrEQQzigLAzPs8ceGINr3/EoRf4Q2k5/VW6ixxr3mBCzc1xZgfeqO1+A8t8Xp6KBy2YQJgAN
fHqoJjCSleE2GadDnMi8qwxKOKswFq4eMSYHJ4f1Uac3db5P7d7Jw++XtWHVlAydgGGAMlMTy1O7
/yPtynrjxpntLxJA7dKr1l7sbu928iJk1b7v+vX30LkTy7Sm+U2CQYABDOg0yWKxWKw6p6ySWEpa
vFPpL2LxJBkcU9h2qSsAxqUqs5AIegsAmjqjLjX3syOVJIVLdXhHxKbhrcAYl2po1Ry3MQVTxxtR
Ic+iIDyAkIp3meXNGrOHxGBqhiEHTo9ONISz0PgS7djW7unlOfaUI7+nigdJ/74yvS7PxAhazHgA
Nj2x/WFmPIaQTYNbzR2zodRSnIW6wZjIUPqIJNxQ0PZj0RxbtfyTU2kFxWwjUakndRQxlmk0bHnp
bjul4lRNbE+XKeFRSARtBntHnAVBKsKsQuFH9lAqV5LKKdf5F7t+A2D252AqoZ4UAKCxZO/Ht8NR
d0tw7ntkh9dGXpUJF4+JJMuplFuhBl74harkLbvB0h9V/1XzZv8nrdV4Hfw9e8wBqykELR4TwIru
KAnf0ry2/8Tt/AZgS+m6pRwEswJAqR0zCEgFA6/CjWMAr69Oq/0CripwkjdAaKQnbXxpK44B8L7P
uJolIGgEjvF9yAVP012ncA64bVf2NkOMiwlCM1OEDt9PgvNsoFQhvA9Tnh/bvH69rfNrNms1SeAw
a8KS7pLkKrgOdzIYUqbb3pmd3Kl8LrPI5pQpIJZ7peSRWHKgpE3jJouw7Y3H2aa1X6Wt34GsLwnc
V0yQshCe6vLmNCoIs2VdUwxwGb93m3XaTHMYDSAJUEewLSSWGV5LonvZmnkgjC0YRleRbgaIAkGe
fr4ZljPq0azLINvXrdVQGIsQc0FNydSjEIwckF2kdzz6RrKcFHRAe9WJXyy4vWBvk0f/vjIP0+iz
cUQXvT2kzUGtarsveZ1e2xAm+qwRjyLOZjxNu8hdtCSAyIqzAo1yKeS0bG6vzW8A1tMEU6nORThi
1lqvle7bxYt4la7bSV/lDYMxssggQaSPGATtTm9uMm84tgVUFMu9CrWF9uskW/qfDEuViaSi8hDG
zRw/c5sWCQlxWjfNyxD5Bt7oZZXTvrsZEawwmCNHG+YSxzSNclJSxZbZteo5ylp0FKpp+KnScsjB
XrbxzcXSdeRVaTcjuCHfG1xoBFJYFx08hOibUmwP4y7ov1/G2LS4FQazjTqSwuhGjAqFqF4q56hL
Gb3LELxhMPsmjjVSaCWGEaASUJThcw5p9/PvMOhvWO3NOE1TOSDwBoN5XZPKQbmWG6h/EqjhTVSU
wcMHMkYGBFFgH2Upzoe8gfDdItXiERzhDSftQu3oQ5JshcKEgzoRezNpgRJ3pj1n4a5csr2IXWuN
g+C0fXSIp/H+8vTxMJn905oKeKG6GsTpEl5LBHC1z8GdEJAvFVpauzTYL2LEK3rdiOFAI4MKXYLb
vkzv++/XTBI6TZGScbRDElyRwUDJRGmJBRql0gBqzpq9qNXOKKBEpIJbozEV0TJl4l8e+cY5gl8B
gjWIO8PjSq/PSSvLIYrRRE3SjHbwqJ6rX9UbqWKpLbTyBL8FnbfHu8xuvPK/x2RcSahGTT8I9QjN
RmJLeGtE42Bpi17nDc6MiorSDx+Xu94BKcV5uG6vZBeS3bzq8487//2PYM4aCcm9DkKOeHKXPo3j
rgy+cmaWuqf3hvwOgJULLrs5VI0YALSSKTyWt4GTvlbEjA/R4b/H6O/BmENnUUlf9CLAwlY41U36
UCTIiV4e0ccT4D0G649x7ojxiGUrcBFYhsJLCoiLTrUtaRInnt5I6LzHYjaHao6TGbbtiENUN63J
iexZdeJHstfOi92cjJ2oWMkjr3Tqox94j8q46nkQo7oxMcJwqD+3guiMjejoOl4uUZheor4gSTP7
8qTyNiDrVXtdm+VRoBtQtzV/fFKwG4ZdeBWjbvCBOJ3Po6zmGD6rGYyDeiQVndpiOS3FvuSpbdCN
c8nuGWfamFGGwmoMKNvTtynBlX1aGvUHdWfvF4vxIhH0dFWZbuD+QC8QhZNFljHieZ2qAhBHe84j
i1e4wJs71mmoc1BPAQxE7XZSP1jE6Hn2QKfnwvSxDxuqEDVmtWB5Flnyk+lpFvHOpx3MotolaWgv
449A38uhcpoIsdVl108/wvk+z1SrV34M8vNl8/wYvLybZLb8S9MCSDdl+DXxAtLU3bJcNzonsORs
OplxK3UDzzWDD8bW5cybER2HIXgkmsiNwtqZEMyE4cyB5Cwjm2lXiTKB6JceQIF8EifjCPosTtS3
fby/HaysUnBoamqXJpg59Z4KFmSOcaPsVbRxlec/yQe+XyYmNItGxGFxSfdCPfog3X1K5YkTYvLs
konL4iEbiFFhzqQGmqKhdpSKzlX12NP6xhoM3lWQZ3iMF0kCZPGmACMaOyimKJDjzBo/NXh5Th4M
40RQMxKOObUEU42sDOG/+UPvZufyJuJZOOM1YjnrykDGWMBZYMydVfRuopxjAZJe6V7kvYfxLI8l
WoqbeSFmD8vrQQQHbrT+Or6uRzDCBy/tzXwU95dHx9lMbFIlB7FfXEcYXSEcQNHe8/gQNyqa3hk3
y7PU4j1xhNAbDVEVn74ti1ZWWMNuCq1ktmZPtnNoi+Mi6nbcIJ1j9WyQLmp4khNLuost8Vt4J7m4
zndW89xZmmVYhtd9eS2S8bgKsbxZpX9fxeXJqHcTUpajXTbfp+wFzoQTzW0bpYZqMBAUg4CC2WAV
KZKOZB2MMtmrxXU4n7v0XGU/tSS3el754kZjF13D32gGM5wcskuVZGAeFcjCi1bkac7saciO8+rf
tuftDYjxhESe0ymPMCyhuU31fcnLIHFHwvjBTkBfUDljJLqkoPoTDU86Oqzm4jwRw0J3Jphjuj1U
9SylDTkEC7yxMUuWSVIbDCnGpmuPUIqxAuHx8lbe9oZvk8d4w0EuzbmtAVCrXinsxHTHVfL9l3j3
DYNxhrjGBkmpYv46B6QnoZV/zm3VpTV08954Fhxepe5GR8k70zOZlqC+VUiRxxgUOpyDW/pYkn01
J0v3y5v/oTGBs0asinAklmYc5UCL9qLX3oGF2W525JyBD9MtkUefwefKuyzRCOljyPh7Slkh4RCk
DnEUYEpH3KcJuo7QhpfaVIYmFC2+gDldoUtwzN2sX1QjCQoMsQlRLihH1jTvgukh6+4CtUG5gi81
z39ll6zMcNVEcZkpGGASHuf2nOW7haea/i+n5tskMo4Dz95qmunAaBy0t4Ib45CiUDf49ksEnqdr
wrVKxo3kfZZ0FbVKo8LlRd4JbtA65Kz7hRsdwtL5uwlkPIeY5IJRJUBTipOu7NL2IPE6aukPvmQV
jO/I8iaUoGyMU7q5aqf9VNzkg9/33uWB8GyP8R6TIApDWAIlJsJRDrUbRayPIGV1pqA7R2mxiya0
73I5yDhe60N5fFVMdbfQCaQCU+ax/pxPluH0tLX2KRctnJ9fLw90O+pBfSwerGVFM1l2xCCuFzmZ
B9wDz7QRLrKnyunHXaxYyn6wJ1dypseg2IOyVfjEy41xwRnrHCEOIisGwCcMl+powYt9Rbe8AaFE
yqOa3iRoN1IML+eFJRt15HDXq3EzpjrWrRbMFaB/NQC2dj26uW3FkF8Zr6oDCjO/fpfuLk/2plUp
OjFMApUhjVW8mPtIlUpwqyA66fbi0XTpPa3hZl62fcwKhzryVVCn93W+aFM/vnZni055CA/yaXDb
fenMR+Hh8qA2D/MVGOOmEwVZnnkGmCH3lqb7VfuUy18uY2zvixUIPQ5XIyrSaIlDESBZCVktGd3t
Vlrapq2cqbZRDB3r1Op3fwnKuGo0MQmlREEHTxuRMTYVOzt3RwVqXuLiqppV+S0n9OIOlNkRbb/k
S1PARJ5eBkew0B9zDlEmT6WE03tehnwziFjNKrMH6ikBvcKCAXaxvAONqC1VDWcSeRCMuy4LzZwn
ah2C1r2IxrTXTZ3jqyX6jQ9HwmoYjLPu0bU01RodBmqQqejzstPv6mvBpup83X16zNCbCg029IdI
qJW5ij10asl26SU7GplxXSpnR7CRoEKyslQD/B5yO3nGzxY9TobThKhR1izzkDvFIy9JSa3iwwyo
aCPEPzAyKswMLIa4gOIHbzxRu0uSu9r4McnHicc4srmWlPxOhAgXBKQYc4FuioS3+QRpa/Nez2/q
yrm84XjfZ2yFUmqJXQ1ZPq18IuG3ZNxf/v62X1wNgJmmWQiXKkxiGIqXnka/9BVHPARwILSBlxd6
ba/J79li32VMrVmI0mC2hrCwRHMXzyCr1BxR4zzKb4d4b6N6FW5Z+cYKRTutvAAId94rGXIs5JP5
5Zf2eMkL8DhLxNJGmIYqVpWCGcwGf+6v2/aes0T0tPhoyW+zxp4mZNRIPGAwjZM8iA5lHEi+hnva
9tz49VdeNLm5VVdzR8e7mrs8kWYtFjCepbqth4emPE39f693QqSxwmCOkakPxlqoMaQarU9UUTj2
kydKV5g7IZ+xYfOSpoIEBnUtKG5hlZSEbBLnRYXSs3g/22g48YZd+6lFN17mCg7vOXBDEpWO7Q2N
Oa7EcEoX8O3THWXep18gdoQmITBPL6fqiEQg1R2kxalO6ECw/rKpbC/dGzTjjeosn4eIUGijs2Ji
i0S3ZJ7L2NzEtN0QkpB4dlQZc5SjsBKyJsRtozz1IpR6yJdIVu0mSq0/GM0KiDVEPW/J2Ea4es6n
fLKl+KrnyfFu7t0VBGOHQaUM7aAAYgAhSv0S8zhRNhdk9X3GFpJ+IrU0Y65AGWJl3Y0Y3Aidc3ma
tp0dChY09BGIqso6uzGN0BkUYzON4HKnolcKEnzQS0TvFu8Bc/u4WGExYTQYwpSwjoBlfO7dAaKn
uV2AIS+7Qy6WW62wPXtvA2MsbY6DeGgTgElasqCTiaDvyFGSWPjW9DOv54jujQ9eVkM9EhhDVNqS
8d7tjW1YGpWSw42LIbqAHCEyLVBs25FxBT1gjmlvP7Kv0BjDkLqiX8QSaNrtEDr0ltmcl2PwkDzH
V/XVfBV+i/npuE0/uAJl3APIQLNpzuAHW9fwBau1YneyxBPxJCe+51WZbi/e23wykQuK5IW5lTHC
NvtJUssIn0jsXrb8bYg3+2AcRFaXcVamsA88p+vlM6jQ0//euQpnvrJ3xiri0hSMVgFEFvlSeFcH
vMvNtgd6GwNjCImIJw4xwGlbz2CMycG2ETiR6C4n1Q+s3InxNGbL3y/P27YH/700BhPzLV1sCFle
4JVKIVY++6V43yuxpXefLuNs39xWBsfkf1tS6KpAYAMJKMozJztHTiw6v5q2x52EA4oTztJffmkT
M7U4fV/m2UgtXA8OUNSydfGwhPs8vI/SazF40k1e/TxnKtn8b1ugndrs6T5GqVnopWNdRBYRohCv
VOWgClbT18XLn0yrDu4pZE1Ab6Qy+zg1FmSnshLR7XVwTeOZ3I9K3OUWENJAJfeIRDcHcdNzrBCZ
zRxp5TSTDBYjnxePamnEvnIeUSVG24N5LRabW2IFxphnlQiZGQUYnkxuuvlrE3PMf9NI3r7PEpW1
Wd/LsUqnDymnwkv96UCrZHhx9Lb1r3AYY8xQspUIMnAaJEqQJ0GNeHOsYf6Kl3shVzlm8wBbwdE1
XMXtQzwUcyUCjizqtaFEVomeIaKHnhxNu6QL/cs2sel8V3DM4SxP+iibAUwiN0+LcEwlzSoFHokX
b3sxIDOu1kaQYntNzW5S/SX/njQQdf98eSjbK7XyU9QiV1OXLQ3465fXg3G4oiRagSPtTUi3tPvO
D+95NeM8A2TgBEVAghB87SD1LJyOREcxiz832vNUxC9dkVnBhM68MuU0smzO5WrBmKMsbESj6lOg
lkSwihAidSqIpXLla5s2LmdCt21RgVwbpKfBp8hgVZGggasZFxFye52iStFG5cAxcEbwR6HUzpqd
+qbzHdNB5cdl5O1BvgHTv69W0gAPr1mYWMlOF66G7iSmo1cuNzNPOHk7TQ9G/39GyPhgFPU2UxAA
iCQHMDW/aD593qx2uh3sSOolT8RDlzdyKNwHgm33+IbM+GKxFzutroDcHzS/CWl+D1qzEYgTQjc5
ISdgF/5/1/5AGLQaLeOSZ2LoUaIiDIqlQ0Yau6zdCSSMl9duOyh+Q2Hr77osxd01gdXo94ujvRZj
ghdirqxoRgnN5GrH4KSVrvZ4GZczoWyhXVlEodK1mNC4mJE0x2u4ynEw1Nw/hCWrgTGueS7qmGgi
pi+JPye9m6eDLfaf/m4UjKvMseO0yQAGKZ+E5lmeOO8NnJ3FFtWJdVlHsoLFydu7QDlluuao6RO4
qzhWwHEdMuM6QCjQFwG9zYazXZs/5wa0jaKV1rKVcnsTtytKVgvDuItGJVIsR1h6MPxByNLY915N
XT5/19LD/pIJMP6iFJtB1gVMn6ZB/yx3p6N4kic330tOdCh4tXXbJ9pqYIyTiFDAVLXUGhpQgrye
aPvuSCunBJ/Wa4l/aXyMf5i0ORN6E6OL82Mo3Ue9wrGK7cTD24DYyrpgkbRGGLFSyrXmqx59KRwO
PXJ4/4uyGm/62MI6U+/jFAEvclygJxW8il6Y4ZB8zUmqbzPuy/Dw/uX9u9G89s7HsrV2nQImBTUE
JpS8X+9LXuR0UC/HFcbNHajk8U4Sjt9jC+yEZBmymKZFI/NLEyp2YfLuDds+wyDgp4Z6q8nSObaL
Mk6VivBN1hI8OBnRTRzpmtXXKtL/c1jsL08hD46Jq8iAGoWUWmGyeLV+FUaPjeZFOe8V41+s421Y
jItKqqpVygETJ+zGn9De8lO/2Gn3E65fCfSceE+S/xJrvOExXqpVQAOehJjGypGxlyWrgQMB8dRJ
d3uv+TmWVov2JVz9AnvilGtzx8r4rcJcFLUyEOYLx1cVxWs5tyAfrfoauIUKW/z0RxkX/W2wjOei
pR5BQR2lXJmPYSac64UXaGwb/hsE461E8OmXY4H1G4ns94aMNjCD9wJFj9sP/t5QDEMB1Zqqs5xM
Nem0rtDpuxpaUSndBlIf1/Tyh838Pzjgbf/4hsfGTqFcZBB3BR5y2ajTpQ+s3a71/kf68s3TbIXG
XG3HykC3cAk0/R5JHKe2S7v4Sis3sltuynlztVZYTPCkBSCPi1Jgzb7eHrTDdE+Z8kxbnO1C9WYH
RBk77pajH72wfGybQjIWg1EvSNxTCTVKNCy48/lXacqfbrLVEBnHVcWKJgU5niH0Hu3k+R1dPcEe
7Cp36JPYn6aCV4iMC+u6jpgkw6TmP2ebspgLrkhs+Zq+kUaHksf4RjftpelkPJgkGbPWChiglPzs
AqG2Oj12jSrEHTS81pf2hOY2Tmnm5mGwGiHjuEIRx6kZAHKJ76L8bgpuIY/mLMrz5TNn20GucBh/
NQwLKUQNMzl5slffwlJs4YvsF3eNHSPO4rnH7efFFR7jvOJlmuUmBh7O7YfsZQFq6+tg+jpQzrfm
J+UabeyphOAs9+DjbHs2CDNzAfprOua0D56V+WWCaOJ4Fak0uT+ke2E5llB4CXjuersu7W3IbDQ2
CoNhBgI2I/HRWbl44Q41QJ68C13NGb+F2auXK/ygcDhru3lvWwEzrkeS9C6X6HhLt3eNn6Y3Xidn
yqo6uePV/FCfC5vreWhO/MJWYaMyInbTEkdYXzNy5dqrtZtI+qF0Z7DSqdmhBplzxC2X4GxPhfE/
7TSMek5f9ZYzGmPOEhI2D/TVOrWfDcmevS8oB/H73cTpauftHbbQkuSiXE/UtfeHybQCPwcfaeh3
h9ELH2Rb4Tcu0s1xaXIZPzTHOkhd6WZVYUaQZ/UgQbIrFevbZBsWaEkfNSuwUBG4C05cNnnOOcZq
Us+ziJLACsZUuzMYcy3JTd1pZ57kU/GkIf+cRpbOCYh59sv4JmHuy9gwMdwGpeKR9CgHz3l2y9kk
vHExDqmEOMUi08OrVDzxhdaalX5GrA5uwUSm7xc5Pq8uihfvsMrUChGTOaPFATS5jt4gZ3hW9tOB
irK3zzwOoE2zMUVdRQ5MkhSNOS2x6eLRjOCAFD+EjmLqj160Sz1eqLO5XCsYxjoVQSBCHgPGFJ8i
2UmTz1Vlc1Zr04WvMJhjca4zUQhTYUDLWDVfJ8EwWf2wJHaZjME1wvLokIiZ6odD0VnR0BhWFSXK
Yapz//IP2bSa1e9gTDMkUtH3An4HEW9HVBlFf2L6q+8zVtkKcivKA/3+IDwOWrEPW+NuSHnCq5wl
Y2n7GqUcU4UARs8+DZB5r1KL8IRZtqdKFU0wNtFaEiazpxXlEFEKelsoznHwXVnuLi/F9hjevk/x
Vznzvu70rhbg/bXOWOwA792WrGdOz2+w3rwUoUjln5Ew+6iVCmkeoZJlK59/6SAHjumWL/r1L6La
mWNj25UxKzxmQ41K8//1UIP3qwxQPvUvo0NlkFteroM3i8zG0k0STTWtFEiEz9GEYofPwvhweaG2
z8vVeJhNA3Xafqg7YMhWfHptXTlpV8p9efXr0OKqjG/GBSs8ZhOZeVrKHa08nHQIv9d4thEGR9MP
mnlMyM007jjj27x1veGx8WVFJjUPSthH48gvlJx8uaPFAigu80Nu+mv7CFmhMZfYQJA0IaUr1rqU
+iTzCpxarylSlEDXluBdHh3HQNj8XhLHjQJVbpz/5DpGYrt1ioKTdaD2/CG8AYGoZNBsm0SYEc1i
1VUynrxsI3vqtdkSpedeguyBzqub+5ed9YbERMbLFE6dqSCF0iOKQjYKRWcPoAU5wQVyFYe2/d8b
FuP/ZrxXmpWMUaW4TiknY76/vDDb+bXVtDEOUNTQY1T0ACB+/7NBuzZ6+SZnvi59MNcOdu/1zoik
G0qiuUnfbY/4NjbGI6IUIaub1zowHTEp1TYo/cGKfSQ3TJ+KVHHvFzxExie2eqhUCV05GR9HAUQF
bu3ULl/Gb8tPETE3Lwb9l232NkTGMUqhBu5m+iRLoN2ge6DggtiA7tMK85j7zsKzFcZDloZEtNdX
Kln5nsVe379wbGULAGRNRFM0TUZAyLjEKJQHdf4nMdT7uY8HsGqH/kEvtIkVnpWTwquD3XT7K0w2
yKi0SZhKEXFhY/5/6je3E+JPuIaWzrhTvwc/Lo9yy4+sARk/ApnHJQlaAI7k1ljOZXwEd59ldJyK
hE3TWOMwXiSSynhO6WR2zuJRxcXEGSz5+lfSkleYvXWYrcEYN5IKWTT0BGCRcdYzb+lv6aXIBNdW
7s8zxxPzwBiXsshTNcl0ZHqQOsNwA8lTq5C+jHpq4QEkaw3r8or9y1QaJrSPURiGitT3QZxozK0a
k+p3/he1nQGkKSDf5xX8brqts4z27P2DxjgRKW3reEpBkdCZ6D1Dutmvf5h3pi18DuhDBGjU0fzM
3Qfbe+8NlfEkZinFaaVijBnKCc0Ocn7lj4pYwVXn0jRwbXpqYokjZ2p5qIxLkYZUXqQSPCXi/D0E
g7H4eHnpeN9nPIpcK6MYSHTlAhRtjYHpx0XCKTPlYLy+g69C/BrKHr+IQqblqRRv8oSXyeEBMB5D
DUtwmlMuO/znFkiQRRZNYUOOYHQE9HeRryBf4ZUYbz7fr8zwdVOshhUkTdOF1OgT9LiBy85vjjoe
IRDd7y6v0WZpyhqJcR7QIGjmkC6ScU1QzFTeJl5pp+C7qq9oxQ05Zj7veZa3pVlS4CRvhdicgEmL
EwovOoPLVLFGR0J+yjgt1d/Z+esUrCazN6u5jWrYORour6YEk1gKPB47npkwfmNUByWpc8onMyNd
fCeKnHXifZ/xEOqkLADAGOo4cKdq+NqWzReOKWwfjr+90GuCfjVPaa0PfdgBQ7XwtJd9z8E6b6h2
Z2WgpUF7z0ui2be81DvH4b5KVa5Aa7MTIgnqrHYpgo3VAm/SnqAC5/LQOCNj2/OqThnUhlKslcqh
7q/z3l/SU8XTGqJrwF5SVluJbVfpIf+Ol3qYtd7KtrB8leZjSY7FjAYZ3b08II45sK15TZyaRfe6
a8F2Msn+zC3fp37t0mAYvzDNbR6GAooqs/10lbvGXvSJ11ggEHR4BHi81aGDXZlAaGh5PXSYtyp6
NPujpre+URX2OHy/PGn0vLk0JGqKKxzFCAyhLCnOGEGtOwTjsDano5XO44L3uil1gm7CidsH3wtT
GO3L6LwlYzyEWCqCPDZAzzKPJE8KT4iHs5EkxkMMRErkWYaNR8HjqD7XyZUR8DYrbwxMxIB25Fp/
3ax6s0ulo9b6l+eIdxqxxQVFlhmBQJdI+VzsKSlXmFrdETI1yNwduhPV0Er8gXdAfKxQMhVZl6GR
o8qKrGpszj0g4ZDI3Vi6k3ekArG1PVmetKdsUhWeG3lX1Q9LxcAxMUXT5vKwREPpVkvjEjX9bKQV
CJB1TjPqh9WiMBpKlKhyqPRBc1YEQe9gTk3phi0oNWpFy72uCmSHs2b0LvNuW1EYQ8XXkHIC8RcT
5s1T1SeqphWuVNmvx7lH8F6b7vsres3nJRY25g6VySLqTiRceRWWVkM2FSNEs2DujmALHG6jdB9m
nHn74I9MiLwbEEgWJXSCfqAvrkpFNgdVhgI7SJODaEea2sqFcxJyHvI/5pooELJZso5/kJRitiyo
DEgxoLjFnQ8G4qBg37gQ27Np+RE35toclAkyElNURRBtMzY3TQsJaLbdTWermPGeRW+loWuiGdom
mS3CtXu/XrR4XS+bK7ZCpvazcrtZSWJjXGZEE1OPpqw9tjhEDDmegwfCHFdxFGlynwFEMU9dD/oo
cp2B7P+yqW+B4KJNea1BvgA1o/cjSdqmWVJxQI1rMlhlfBiRUstrzn7igTDnRLREXZBB+8c1zNEy
Y6vrbgLp5+WBbHgGNMmp4OmDKpOJ/3k/EFkc2yaRgKFHID0sTuHAWY4ta1sDMAdFWZqQiwULprtI
YOb41LdgFJp3Y/ZweRzbc/U2Dsb1yE3VLIUAmGY69WjTGe7H4o/W/DcE21M1xrlmlsWEssSm36nh
1zTWb5vw++VxcNaD1S6doiQJ5YQaVnMr9l9AUP9332e2YEolxYIJ8zQZZ7O/CQSOx+Ssg8bsvs6M
ddJM+P1NdSuFuzq8I7wS2I+XRjhLHf3LqDuUQf7NXhqLcZ50uYtzt3OyPZyXBcZHR76DK3Pze94p
8zEQYdCYrZ5KZp0OIdBe2Zs8Ce2rgqs8DAf6bEP1v00nfb68SNsj1MDfj5Sybmof2RyyBCKAWe62
rujRyxdSQHqL0AeIuBnHhncZcHPVVniMpzFEYZQhmQukQXbD+LFrSjtUOZ5gEwRyPLIG6TpFZ884
Q8knNKF1AEmeI81VW92O4m+XB7K5fVYYjLeZp7gN9aWGy1w+d+Q2z28vf397ZVYAjJ8Z4wg1d2WT
u8VLhyYHUBHgeTf5STMWkcu1Pep9mYAK/BO/p4ylFIIextRHFG08jLdxZimqJXvQjwBT2qBaOKxN
+zVQgA4cLzLljZSlmjQbuVgKip0+iZ6Jxq/Ulm/pmwZ0xXe84knOurE9xlU5T4UiYd3UEGJwxuRI
csWx8Y8ldnQjryaTdU1VYhAlwoCU62T2JtBsqc+5H+xQbkZLoqSz5CXHwudRxnLMnmWXDNqiEYKw
z93M9DXlJhWuDYmTmtw8Yw0RwSMUXuUPdCVVrEehRp1uO0122noJySxd/CSE9mXr31wl1AoSiHWB
FYWNHKUgIFpXY5XiZV+rTp1yXhQ2bQ5tFJqqQbkbjp3xtXU9VBC4ajOXplhVrwC9aW4vt4JPWWyE
v0VjvF6sq0G99EATdr90wpWHX0/xkWs6vGou6nnYrbweGt3qq9gXisIkUQeA6UZvLWbpGNniBst8
MyFvs/STu5Ty/eXl2rI809QNnJQ6NHVkBrLRGzSuTnXmznAXI1yFcZU3Eicq2rA9gxBDhBYPOOeV
D0/+gyaNCykzkLXvguSE1KejFbXVR7w3ii3jeIfE7N9GaTORGECihyL0a3Zq5OHl+rXUZSwdk2Me
G7NnEMnAIQx1QhU68u8XLDH0Jan6InOVtLWkxdYW1dLLu8tLtLGj1iBsuiEphUKXRYCkAriKVbcy
f/4dAHPZEwVzboIKAA2p7Twr95rAS0h/fLvFTXs1UyoTUwZTV0nmAowqw7UfoeVz+DhWlnq92NGu
8mt0ePFadjbnTTGRbVAMSQW/+PvFUYva0Ma2ylztutpHtnoMweKp23gufqJ5yeIPXiroIHUkhQhE
lZQP8sl1nCZTOuvU+tCdpHrpAVIgD+kel/TbyOU++9A5Y9zFOzg6ASt30fSmHKQEcOI5f4L8CPgv
yH58MX0oV3l/hKaomEoZpi4jnfIerW9NsTKXFIkb1C/MlDQnAPus8gKhN4hq8zIQWztLUbFuCAVN
8cPOauVprFIlQGSB42qcDEuboJmYSZzTatMuVzjs5hpj2azKRqDR0/RCS8lKvGCYqSX7tBYv9HjM
LFtXBdxJqLeVRGhss1aZl7lOhNHE+QiK57uYlvA7wd4A8TJeCH35UDqJW369vME33eIalAl59Rzx
AGjBc6yd6MkOJZY2Ios23c67zM5eOHDUy7KGuYZj3KIklDF0wwE3eIsn2YJFG6Pkk3qLamEQpfBU
ljeHB6o5FQupUvl1xuuj9LQSUA5Y4LIHCa/cpkyHqhv3PgpD8Oyf69blAW4ZJ7KKUHvXcO/6UPyi
hW0UzQkpXDFPnLqHcaLYVYki5zLM1rFpQocOyqSmJGNs73dcB5bIokl1mncpvU7bx0ArjdRaBvcy
0MZ44LmQujTRoQdLYOYP6aOwhXpj5hrRtZTLdiC6wcgtW9iwincojLsq0Budp1X062yO0EsWONnz
t8WmCsWZnXJsfsP7v0NjJq+tp6jUaqDl0oGYhyzlzNmW53gHwESGnVrPXWYKqdsfqMyUuBPs7Dif
aYaB4O7DaxLZMAbAIfuGmBp1V2yoMWpahe7XIEVsGB3yofK6Nj8mcatbZSbznji2Jg87CcyUMsKl
DxtqroSpnxstdetu2OHt/a7PeOxNWza3hmCtoRu7wuj11BUTcpfW3T10cJCHJZxl4o2EMYPGKGSt
DDESkcw3o1RYUTD8V1YLE08ZCvjCdZHAJ7Ah9JBEUtLoOSwtA3WnFHqIDg5hP3KyZltejsaYYGFD
bKF9uPioddomcwKcwWv26jHyquMsQiORsqELe27X15bBreEY+y4ICSpdSTM3Ij+1zEqFb0uyM3ms
jZtmoGMCiYGKLYk169qYGylqgCKXnyDGbNWdm/D6ujgY7Bnf5/LStDEmbiofkm9keB5K+7ID3V6b
t2GoTAhdKnkliQUgxHv1npavvspfVKj6oTkfXiy2NSDKxmdoCCAMPG+9PxgyeVlQliilLlqNFsOa
mquI2zOw5a3XGEzIQBJdTvIUGM035ZZG7HREtGzvMw2MTIcnfLjpT9eATNCQDwsOcRGAymeqcECz
ZlplxTHCFLyr+sqp8S4v2pZrWAGyZR5D2gatloupmwjhLghGzRq7nnfqbe2iNQhjGJky9aglAciC
agXoRRi9031OM24hOme52BKPKIiWpRSBM3izO+2XnfJ/pF3Zct24rv0iVVEz9aphT7bjKbaTflFl
6GieZ339XXTOOdam2Zsd34dOdZWrhA0SBEFgYeFrtNceQYAaLIfmRf3IDbHVi/2ezdsD2IFpKFfI
o5M/myfLklQ7hZsDli4TKSsUO3l23dwpMee3ItDHDOb5NpZxjwlPLF4WNmIrRlPMF1HCuica5i2w
BdORREqREHPp5xEnlq1YKgux2JHkQmJnK457PamDOTZOOWdBUX4qMdp2bfcWiV21+LvR8z8PTyEL
w+VNRzPgUjn30E592i6kz4IuO2jJJ4rG4OF4+eyIPBDypBZgEGgEBO37+favoaFqbV1lQTlXfkF9
p82CfgouCxGdHduhGsUD0GSB/bmQnHRm52QQooIfPUGgQ3+Z5d+xLJITbc1GDA8rX5MxG0ezRBfq
EKVuYcXPlVa7qdIdcpugSlhLLnKRaYN0A5G2ivgKs9LP1dJiS8szq86CeDbdPDEgRnZBCK2bqsAJ
gHUONyvfKj4MKNKAmBAmAN4GYCZ33eRa1y3wwWUAHLRsvKDIHLbiOOtOl2bKhhC+W5tvrfAhMR7G
8OGyMQhF6FDGoDC8dzCLrFVJklPEixiz43YRaFqHxFs7SZZcuDcbKdyt5ySYlWBWiLKV5tZMX+b6
6bIWIuwQauio1mgGwaQnfmOmqg/jWYOAMA8YhWj5WHjGMTwMX9pnRliQ+FJbeNdJj/h0K5LbnCIP
WzIiUxTk/d5UTop2pzmll5efzPoqbF6W4VRKsQ/C23wrlLsfNFIURM/wOop+OQiIapgguTNvlJs5
+FftPMzh8P7VISom5+gURIuE8xW2tSZNpSPON28pYofoFB6SO0b9LQfHiPzFRhQPIi8rE7yVhD0p
RhQBnLtGe0mrXyO9brIPeIqtJM7LqklkIj8ASaHzMph+Yf24bI0iB+sAFUUAYzPAzsN5oqkeSZc0
OFNZ/y2L3Lb7Zbc7J9lfliK0eTbWyCAsbYhX7LnD69ShW/IUT3FyYkPN2qvk0Oy1r8MXJMx3aB8n
ri5jzxN5C5i9AagUukB0/n5SAeJWl6yBtyCx12NKLEp60fR8WTGRs9gK4Q5W4kwZXrBw5EbU7ovK
Ccr8Q3pYKHaplOp4+HMWMMQL5n7PC3aooM2VmjRXwBQZByOT5dDYHrw7P4CXMYNCHYjvm1lt9GXO
KS4M5ELvSGXHrjHVAGisL+FU3g5a86PJZb3pwvWjBOlkGwlRxBLndjEPiR7SFOZdrcO3rp53xNAO
H9iijQj2EzZhqhkSG41wEGEoL019k+q7y98X2tnm++zvm+8vhREP4NDH/rTfDW1PjdSdEv+yDOFl
7sCv6WBe0EDMzxnB3CVjq2SItbNfQ8DmaLCWC3B0ajvGiSS7L4ROgdoaeIA1FOteYYgblRQ1r7qw
gUq2+X1YXXvpgiZ2wyF1L6v1fvdNglFBhmGbLO3Iv/zbOAaiUl3hsbNmBXTX0pabnJqJJlm+9+4a
clRVV5Gk0eGYOSuLbKW3tRWRt96j+hT3GB8+HEu1DxyLuBNN/tgiII4VnTRAJwE45XxqB4IedS4j
wEHDu0jbDeOj3kuCFAES9FwG51D1iWLUhQYZZA/6FtCQA8dtuGPAptmuf+6CzoVxN2tR62U/jhCW
5b9iLXdJ8mTIOiCFtvC2aPxTvF+nRFPWVxmnvrzrdIkbeG/TJjMmHB4cd/XdY29VozieFVTKYGMd
yNII9QzNncOff27SyGFBhoUqNEzu3BuYDg5qRR3UuRXdnabcNyfpcEJ2qZw7aqbKmwzu0pnLNC2X
EdFj+ARY6W/W+/IwDGiCzQHxkdXhBJf3uTzu+BgZXTS1gTwkZe4TjJ9u9tRPY4/cYtQdMt2r4soo
gkTWsFWR/X3jgaaoprGVQKSe7tbsUMogU7Lvc0577BE/zjO+n623ZXZPZQOaZd9n1rj5/U2OcHye
8P0W4yusz2YqqWwLvw/EH9AvuKjflRCXoXNmU7GASVlw3/QxaJSUWoZeFkTwYP0lyFUD9gvIhsat
Eml1pHcSGHOxuGxa3vSgHtqr0XNskPExtlmZqYnU0oit2gQlL/Iup1DHmQruRhxSYPVnBf0o3uXT
KbhHmUZvArijk7ZR3nYxzYMSJS48EuKd+cnwjUdlb13Ve9k9KlOHOzirEqVxFkIdxf7uLDe9E1xW
h60/7wg0PHYcnaoWIKDc9yfTQJtiiu87yyezOszqfSgdOfk+KsSKIfcCCcA1vHt0G0rWWs60FIEV
6nWKubq4R8GjMaAM64LmRal89HeH7Q4A2ME8TXFEMl8d2sF66MH7mbhK1GnqvldCepORxjD9qQJe
wZ0NLTFP9aDHsacmCfmMHF3uX14e4SVpWwSxP9WRRHq1hs0pDBNTHa2hxCV5GtGSFh6z6+SOAT8w
z+8jlrWVxe0FSEfJ2McVEM1AfCaHDoQZpHabxNV8RsqpSNqYRSENcm9AYgAhi1cOdzTDomj1PiqK
oMnR9dRabj/6pDk41VU9yEZPiMxsK4tzZiSzCBikAPt1yK9p2Q/qdV7JHoiiO02z8NK1YWlI+XL6
JF3SzlkEM2MksYDNBOOBHEFIAI5u++7PG0xg04g3TaSVDQdQlnPvXDpF3ysmsJZgUZ2zWxI95ObL
ZdsTrdlWBHMNG9NTFYDBTQtYS214MgcMbwHNcyOpOgrtG6lRC51UGgZu8qAH0FKBc4vCvpPnETaX
77Q7857N8gPOV2LfQlfmIJXo4CQRlQfsr3HTW5XdwQaWzAvNT+Zsf0ACFNEJys0GOky4qFlRSgxY
Xye2KfejdTVGkny1cLV0FMuQdUM2mfA5cV2pHA2jzRhCv/rE+BWXr9rggmEDCJiFSLRhITHvmrfC
uPh8ylu8C0FnE/T5X22KGm1xqEbXaa/CdGc5d1Yr8QfCu9pgsAC8kIHm5JdPm7PCVgYs33Ayaq8+
6n50WkogmcgP81QGy5X1x5QlqNgyeg3wsJkq6J25UDfpzTTuWaNLj2Gc7AlC/epHdmRYjuFAHv78
PG2FcRe3TfoqQUEdnW/Dkz1f6+ZVKqs1iI7sVgTnFTI9RMdIDRGFch23J019zmRMvCKvvRXBeQVz
rvswKrBkxXoYst7Ve3Sl9NfrdKNQ2Tyu12cmb4J4WwPsDZ5G7BGnTxfrgxI1MMEEyPwhmDG9Pfcp
okV38IFjx7+qR68+FsRt5XJKhmWoZHSC3LHbTzoJhsWQ3BbCZUTrKJwebj40KJ4712LQksSqIIGG
qGnUjwkJaGu4YYfpGP3jZcMThowAPQJrrmIVkSI9FxbanWk6OZwsqxKiP+2K/kx/2fsGqDKUVGVF
SbFqb9I4v5HEZq7qTFpa1W7p7KM08qPuS1tf18O9RDORT0dCBMkpdnoJH94jrdPFOTV+o7F01D/7
3h3dGqNzGIleeZN7vSzjI3RTaJVl3FMUpUneaWRZb69azcDmo4LGRRe+McUYkMmsMVQiyVQQ6Iyr
Ge2nUqmKB6Xv1ee0JkWHtklHbXdto+TXDVnLh7EOpZOMRAsCCDwB6AkRI+o851sNqqfCqVPYFWj+
BnCBr2gZU+BC7fvwERCbnTzTJvI5W4lcaKWta0mjBttdOI+qedPQp8GUVBCEBryVwRnwNKlqYY4I
FRGXfmL8+9ZddJ0d1UBjmLuXy0YlVgg9yia1kEh+l6gsiDM4FWJF23jI272mXtua7KoTxYqMb+y/
Mri7oBv1pbfnFB2WlVtWeJkCa3MqD0sUaDvzX+CeRXf5JrTnC0uZjukF9cLOJEB+bEresGPkurKc
hHDpNq8VVsTbhIyJCnwaDSGGNM9N+GA4N4o0lBda+EYG7zlXZ+x75l46QO0046H882y4CbaVt3cJ
Z2wYUtvMxoKWRLsNMoxfmHearEVGvE5vIjgXaaJ6OpoF7Dlv7rX6KRtA0fuR2GarBpfxnBdatEkO
NZzmAF6JQD0ke2f01XsCbGeyC4PLp0Z8Rt+Wjcen2WWnKEPKzugXIEmvwGfi18H4i427+dgFvVGO
R6rZNOydqWLKtSc1CYZM8i6RbBDf6EFIU5OavU3n8HZeHa9fniJrdS8vmdiS/2cFfHSzoMMyMTso
McU3vXoyZEl86ZawH7A5jlFdGrRcISB5Zi9Slvkqrlfv95bIMkWyJWN/3wijJFXAMgJhDVl2fa76
0Tjvl8iULJpUKe6+yVFMLFSmFMW0VO1vjEbwrMcYXKU5pvUYD5e3SCqNcwZdWhnaFEOatmdp4/Ww
TG55FV2nn/RAOUoBVjKT4BzDgippPyYQR9pdntxWsrnYsu9zToGUPSVRCbsulxeS/mXVEi8gNAK0
rOMpj5Ej7/Ddg6nHpW0n+H53iI3bat318x9j6uCe30TwfiZvlKjQdYiI+tYbHeDcJhnMTaCFiq5M
FN2J6gA3zq2S2qQmafS1CdrlrjZAi3illHuJYQl2YiuDZ0cekrw0SwoZbMRPPu5jb7gBptcju+Ux
6/zU/RdN1uxocM8pFRwyKFEBs2O+K1auabKuQz9jUCimbrBseIzeQgxlBAQJExPKYA3AhrKX9e2I
NEXKAkkqPEAsk+c3Ake4oepa1wRd82NWvxkyyh9RVkRlqGuQqQOMBqqEc8+DjHs2qwqmWOatb2J+
SnJjBuOCySlgKrySdYuLtNkKY3/fuDknIgNAABCWDnsz+qrL+iRFzwvWs4CuY3DkoKGVM741BM99
s2K5MoyweEwejKB55ayZlJ22q3bRTkZlzXwKbxXAjoIiBwVmDRXzc43Uqk2broJVaGlW+6vSXxck
umn6eTcbSjCb/c+RrpKHm+iEAbMK/D8AATqaM85lRhPJjUypMXiU3hJkfo0veeZLThiLoXm9kFfG
TG2dcSY5nIwG05rNWembQKnROjnsx0PMpqtFGiAH6C30PxIBoSoLrhyCVdRBo3Su1LSUa9Xq7e8j
rbioCryMSFXY+xy9oTICOfbr32m3EcbdFNRoqbEYEGbsw1OHoXUYfsbGZRwur6LI3F/RxYDCqgBT
cIvYWVQZ5iFtkAQ0HpqUHvQylNzoIq8Eh26oQBwAIMsjSSerKWlu4USVzu2a+HoXu61+Squny5oI
TY419MMJAbDKv4zLcCXDyrxERD85xS5tMjcfJDYnloGWBrQ26QzsdG4BQL/0lZ1DRmP2O40WXkKr
Q5jJ+HkEBA8gYKVvcjgnhDlbShWGBXzEL2N/w3I6sR89jWB3AJoGjbrEjd1BYgmibULaHD07Dri0
7Fe/tXV8YbGkGWmBvs3X3p1p+VCuRei1aupr9h9PyQCtGtVQ5sRFj1QGz78wztoE3tymDaayVl3T
nJ9askgUogLbRhIHzblAmMMX8Tm4tFaUOY2iLoDOGIjszVpKMd4vJbPizQUCANdx1L4K7CZrH51M
w1zNtTumq5kN3tA3qeKPFm1GbyHGmJ7sFhCtY2Q01lUZW3bkotZYJDtUn5POW4s5pUG/sjRQt6wF
Zl+B72RxDYesaEIujUL1unWNEk9dV/WlW+f2ZIC9rvOLrp9br0HtYvSjcKVPcWe0ntG3tRmUxmgj
e9jNVqC0bVy78+io3xWblKlrgGk/Os69TlH3zDry1CdzonprWra3RmJjpMBQI8eRjWrx0qWDWrik
sdrSR+0kVt1KG8dj1w5DtguHGB0so9JqoW+gKPFg0LGD05lr4qWximRzn9Yt/StsS4wep7Vp3yR2
ZtAviNH0NNASdH9+XuLaJP7SRCvmQjm90V8VSpHW11FLyZdhtNKT1jO0Vl5kzeechC1YecNUXfx8
HpEfqSuLHrskXl/6NtWPqInpX8Mqz5HbCk3rQXUsa/SswrGfi6FAVsWxyk7GZcm8N+dwMdkOQRP7
j7GPnJ9t0quZMk2Ysg6iPN/GoNAuDsL50SqOssKoyC63krjTnaXaoGIZmyBOarea9poluX1lApgb
2xzlZlBJg4WDU7ePbbqbWsn3BXcTlgpNhABcALbKg9XC0FgLw0pbEMEsblE9ATnnmuCcGZ9mrXFN
+ypVJGdZ4JzAW2ihUUQ1AK1/7VffaATkvtnQMWkDwLy+rM36tayzb+NYHQf1zxmksPlEBy87QfoO
tHjni5cDElHrdQ0/aNZemPxaNAtpnD+/rCAEmAVAsJFm5vN1XUGTtdVxnrL10Js36eq12u7yfSgK
m7cyeAQ4RusOxgjXhu4KNjGl2S/gW9+PwWu1X5brECGwzqRxy7Ysup3S9FUaejl89cq6oz/Xvb3X
QbOkfDUekpfL+omM/JUE9PUdh40636dVT+Y27ZUmGLSvvXbbyQphokBd01FQMdF2Y6O7h3MIlI5l
Upawuep16iYbsYe61I/BJ37hRztZxV8qj3MLqdXkTZpDHuMHiMHSz0b6Zdela+wKpPM+gF8D/BJD
qkzwZ+IhzEWzzRCZUxthw5zpSlu+GKYE/ymIlRgdAGJ/YKbhKrjIEpW9WelwXQZWmqSfDMXo3DS1
dISAw8/LliBgq8CRBfuGpQJsxt6g56YwrrnTlrWGF2jABtzmfo26JYpFDmaXADZ1qL2ud2Vj5oT2
txHKXNbGJQGKtoRJrjZoqD506dU4StZP9H3ctwzXyEC6PDHnAEirSmynCcI6Clqt3WPSpCdZOJkM
TodGLTRA90O2cMU3HWa3YvFirFtjBASD00FdL0MdiK7ZrVqc2U2k0dZFh8g+r1yz+qtCkgfjzNvm
R5JIVlBkgVtR9HyH2pHavbpiBZPy73L82bVfyCjjyBclEFHjfdsmzsxH4As6PEjYZe6SU3xnHmKM
RcHVwdLw9V72CL28YxbhKjBThhkoaYblq+agaW6USZJ9E13tKFkjhQSgxnvc0eIk5Vwb+D4bnsie
nW1gYNylrJAkvC62cpiem9PTUq2Ylihq0QllnTARcqd44GVX9+Am8FK3vnFqV0aDJXSwW5mcm4jX
LCYas3ZFD6bWTT87bodr0fKJc8OuRfn8JlHYgvI1kgUaBr28a4xR1qVRhnZqA5W6zXgMu4Ba9zJc
n8jMEUgA6aIRCoQVd6KUZiCJZejYqIX4INfVe8M3/77sKURmt5XBHaVocUKQ6xptMOv+OvplJqtm
sQ/w0fdWAHeMerUlRW5AAOPLU7AvqW+nXq8GlQLyCNWLvDSgD7ALvzT8RgbqFS+hzZjFGZmEzVmG
rliOMSqkDYb8gLySm/xYVlm/s3AJQYeAVBWaY951rEyrqo22kbdBOl9p/W3VfuDkYuSpBfAY0jh4
WJ+fqHmxjYgOCB8IiLf1g3XMjulBXgIWniJA3/A0Rur8PaZKX415VhbEx6yHH8PWT8l+ujMwTYPu
loP2IOM/EG4N2mlBXWcgWOHDlEJNSJGmFV6e9if6zZy/R4bkbSHKtmgWMQ2sGtCdYPM6X7nIDmsS
4xkbMK581ma/ug8P5Yvhrp6Hl/G+3OvHy8dJpBSSzEhnw+aoyTf+DUOvaBkm8AQh6vXLCcTe0mYV
0T1raQCOMlA0QXx3rlRqG23c2guiSaDvq6V22/pxUhXPDB8QOcsCCUEu9jUliqODiO9dGrHU1ImO
FqR1AHExBMJ40G8MtzsamLXjyDZMdJRYAvY/0ih3CSp2aUyzgzkDaDVbMIm63lV7J0C+ZMGEnzXA
bLfDByg2za2GPCqoTjGaxLEhszHd6OF1jENgHDvHJUg2Z1IiO5mKbME39yOIrZW2NiAusr5gNN5Y
PH7AAjdLyD1udDvJ8MDH95HyXbqvCsWgkufLIkSX33aXmIobFcYhVuDUIWLMkOxSSm+xwz1qirvC
SSQWIV4tdB8icQOqMz73m9t0JZEyt0FR3eXL9042IE70ffTQwrHiwKKjhfMQcVObo5UgS26SZ+Au
LVBjXF4rYTyELJZm4qyinME/YWhpxyHGmzYB/YtgoDsyim77vfHt++6oYTob8rC7yxIFu4McB8GN
AZ4mzPjlDCCZu9AOh7kKBqvwmjh1NfqN6M8lbSWqCdYOgmzMl8AbGogr7l4yVrSGV0wQTY56/6lo
g8uKCHzp2fdZZLExM9UAk0hj4vvR/GQrZlB1j7oUqSpSAl376DJBoxGMjPOmNLHtJZ3iGkW7Fuyz
j04uOY+ia1UHPRdLcOnAw/LP5T7Ns9HW7ArvIk9V/RGkzv0tPZLbMj3+S65MtsVczKUzslvkudjw
DB6bXxfGNM6hXgVZXT5qPRCN3bRrncG39QijYme/moDAairPnsEwYjqnJnoyktK7vH+i1/vZz2Br
v9nAugpBb2nhZyBPta+uppM6eL8HeSjeiHltz2sgr3uJ13ujPHekOxOjCSYDUpfT+sXe5bsCKErz
fgwwFJcVDyVaiqx0u9bsOG6UbON0WodRqwLNQXNa4mbT6IWa5CiIvMjZUnJnTQut2BxDA0aEFhXD
Mw824Ie4i+2/SIXLuNiVT7Lqv3QhufPXFFW5YFwPHMnJfqQoVRb7xp++dj5jfFuupN1espXkXgqY
Q9blI9u4efd7okCsPdke27fMj9FzDi6Nrg7Wr5etVOQADBt0oXBlSGnxIIe872IlatUqyJfmitLp
io6yXkahYoiqLbwPCBCKnGJqig7mfIYHGOOnvt2v822j+Je1EDl93DAOBk6gLq8ZzCNsrDC1s4rW
ForKg0ZdIz/GBRAV9V0b/7gsR2iIW0HcmZ7KCZNiWf0fVd9r5bY/qodsr6G5Tbm3T/0+33eS148o
D/PaZ8bCeAQR/Mw9hINdPhWvCQX2gGxGsKu2h2mHcKP5FwMNRCvJ2tr+I47vBUd1rmljG9lnpzXd
ynleujIYDG/QWsmWiQwPTxLM5kFDGLokmNVstqzJkF818hSB2rRLtdMsS/i8H8uJNwJKzYg6UPRF
VZsTMDS5HjUm6r4ORXmw6svqASnJ2Kd989RWluEZajG7HRog/awGGcFYlqHk9S+yfACWwK2I5gUA
VDizbK0VFC+sGrKUPyNLdQftl9lKi+rsjuavOwoqMIDXdBOnjHOOkbU4mcq2LHVc48Saj/RPYQxC
gn+T+REvKyCseFGijwuZtPN9G5wGFFoqnuPRoFpAzVtf7UVP3MW40ZKjqUVH2lAaYMSwEYyDUj5L
DqDgQQZskY6IEn1qIJjhAhaLos3VWBakWZHVtZBNqUM/2vdohsdd2nnFywfksaop+IZRFXzX7zKO
daUNJo4f2dM9w1FOuotkDogl633urT8vixMdiq007nWURollFxRbCUaYzI2rLPUUKkuoCAMT1Bwt
ig4e4Kf4hs+ONcv2g47U7vUQ6OBJt0yvfpkfzD27a1CZN++aK9njVnAWcAgRZ2KMGiCWPHKqdAwl
qRxsnFH4S1+BWjJYHdlVI7q0t1L4cSx2os2x0jMpGCqf7+hdWfnRtY4uvOlACjCXuc0HWiLORPIW
WalxMWQQyQCRBqCJObi9QQhSHY3rci9t/ROYyJk4zkRCojR6q7wdgJ1mYBQLBg+xDDPwM/fALpgS
sxSVXM+Eco5sskqrJ0xH02UBPAgUr9oDSqDA45uSFBLzVpw3OxPF9N/cC3WHe5xMEKV0HnVit49c
QCRCv7U+8IBDCpuBWXGwcedxStFYGStrCOug73zbPMXR4x8fZgxbZJVw2D1cM+cpTSPr8UBsUEib
yeOihWQ351EmWS7RYUajIaiCGBgIrBSclIqRR4RRyUpdU1DfMXqiCRPRkVyegx4mwdhiQ1mxS3SY
Dbx6QScG0cCNnm9SUiyNMataB86tedcP2C2kIXc2ika7y2soCn+MrSQuCm9z9ILMq94hK8v8b7p7
JduhbL77Hl2csmI1+xxvfVtxXKxaVDRO9QbimvxxBVvNdNDpS0u83H7OZBG/aBHBJ47+PwQp6Nrk
7M8y52lZGyxiPvT6l6VynNorSbQWAEWlZAkkKykIExCEaBjLBiDc+9Gfq9JGgDGoQI2hApbv5ivq
r/cmznC9p1LUhOCa3grjWT0Rk5krgJNd0GPbDGwbTfb/ZXdtKl8210EQtbIAS2VcpYwOnLPHZtCB
rbetLkhV1esVf9WJp5AjSEDcy6so8r4ofGEqBtERbvET0lQHpLVkqSBovkox/ryS2LvQJjbf58x9
cUZ1zhx8X1PAMr4s90uUhF40KLKqjVAQIm+AgaiKxx9nfIkZD2OTlF3glLdd+DA1N4jgLq+V6LGE
AONNBufKuw5IySSGjH7n3Jq75KR9bRQQobIRZcSNHjHoNvz2/5TJ9N5cH2qkgJShKjCA6Nba69fZ
yfkU7pLr4nrxm10LXygL2YQeaqsls82NRHStzpqqQCKr8KGH1htffkyAvOcBIO+SiUeiy3Eri7Pz
tsFsu8WCLMd4CM070FGh8xpVecsdHFkXltDUUZ16pXx9j9NA/X8h0dTCFONhPfZOiNEeRtTPMi5r
0YuCsV/amOQEVl7wsp4vYGso+PSadOhaIdbsU0WPnk1kFB3XMmsjd+M4sSd/Qms7aLZAH3WbLNnw
xaQoDktOtzB8tNBtDuAuGDnhTc5/Cs3p1Pdp1gcgKGlfoffz/ez1ucsKtbUH7hqJRJHj2gpkfnRj
PFVpVFnbJ32QNUDyOJ9aI/RWjMMtHi6fC9FxxysU4ypVFY9iPlmdUZKZiVKCipPeFvNBLzB1Vza4
lJcBFiTgV4EgR1ETD0O++4jYNQMLt6FfWmBHxCBEJwXuoRiCy6rwZ4ATwzcgmSRXNFpCDAGrKJm+
qdb9SO7T3PG0P0Vz86I4c6j7sUHmqgn9sTs46WMqawl7Z2+/BbBbC+9L612CoKoNvKLbCgKSa2tv
75JA8TTdx9jI1SP+7wLJ5dXjDY6XyPnkYbFVbTbYo3ko3Igc+1p3nWK/2pJdEhvDm2bs7xvDTnrL
WGoHmtnJdaJetRAxSkJf3kHxqnCOd4Cf6AGPwxys8WlNHwsZJ4FMBc4vTY7eZM5cwtBMWrhNNQFc
A6jGfP+BHYEDxFAqxibEQ2bDXGmnWF8wjqf5nCgPbf08ObtQ31+WIlwsAwURtJmh2MejKOopWZxq
HUO/s6+s5U5XJc9gPnB+3QyEYCjKo/r2bjxKWiJYyjNooeuF7+TpVdYQ38qUQ13HwRpeT+RP8cy8
RG77c5ppUe1MoV9Mdek6fboHkeXjmMkalt5d8Lwgzg6QdqvtnqkWH9UdK8kvt78HC8dB5FeScyN2
CZuF5CJAdZ2UJi+gVnrd+wBtMGaQ9tDtVK912/top0luhnfXL68e9+TJEry2e3UO/SkL3aX9y1mf
1MIf4qcRzA5T5lX1vSEbmCG0xjcl3/XC5qWGJhrIrNXrgQZ2JUm8Cu+Izfc5xx0DH1KtbBFVoBo6
cESvysmm1dEsf9az5Ar/hx1DUgu8owa497hQeu7USVcoukxWhJyaV6NfneV/6vy1kzPayWIGsXJv
8jgXvgxanU4GCf3FHEHcW94AEN+6VUGfSLreTGkmcR3/oCAbO8je+u/Yphw8wlV7NCDQaBw3LvTe
1/osdxvsodsP1qcQ1XF3ypt8F4Pj0Z2T8Tsofj8X4Ry5oBJdx48t+dsv0s5vF7Wu6krN8Ysm7zeq
IN3ZhWv45MccsBELS+tddp9i9/YmkNvj3CBK1Ft66GeEHMcku8niwu+cCt1T4XVZ6btFkc2ukYnk
tpmoJboObYic689W8cMeV5cQdBnCrMag6wvJmoqP5JuG3IWtWXk6m6xXKiOKm2mda2cyjd49CF9d
DcBbSFOJsABVMdCqiGC5aDKMvfaoH5Kb6U7dO/v1hII4e51JyFplInlPsxZJiVEpEJm07qy6WD0G
Qmn22h3Gc3c56qtqIMfHMp+5TSNxivK9NsWqTwqZVmQtqfFEE+NLthqBM+pHK6z9MVqumzLZqwM5
XLZSoWd4W1+e/QOzyDFsy4HYwr5Sa9wXRuoZw91II+zot8uyhNHRRhZ3IsJcI4BB4VZkRTw3HZpv
UzvvE12G5RfaJWYdATvEuOL56lYeYpIFpqxAjuHO+k0Ufb2sh/h63wjgLtxGSY2qjJnhP2ueAZ62
witf2AWfH+KTbNS42DDetOEuW7tclVxTVbyRrkOAWftDdlyu5SgQyaLxVdy6GepZzaFTOu/M6k4v
JXkIoW96WzO+CjdETmX0Db6PnuQJrafa86CApT4hLnKl80gkvkloa2DAxagoPPzf0ellqrJYWopw
AY9PV8m/TIB+Tras0i5ctI0U9vfNkwXxfjv3EULk8csIPgZ2i8PLroDu159ar/TkuSOZXpzPXems
qBOBxLL6jD4OVDvaRaKVTAQXJdMk0tdegYi0D9rqZfpp6hIXK5PAnNJ22eJu1pMMsRZND2S8CdvT
3P4lOaMM+PrOn262hjujaaKnZUmhBas/JYf1qkb1qUT1SXY+Zcpw55PO2QjmIShTJt/XrDpU/WfU
E48SdVj4eUEdi8P5rksRKVkFKf2OsYWuh/JQHSNAfOQJJolR84hsq8KoKyVmouhDT0p3HD9fVkbo
Ct62xuJCsbq3rDh1sDVW9XefNR5G2brh+GzGxG0WzBSRBKOSDeLJcM1EXZK0HvAYC2/U5HOOcVqh
5CkrE8H5gRlI8J6q0CiOH9L0c1d+dbSXy4smvnQ2q8Z+w+bQdDZFbbDEtgwnNkOCja+Nrln9PUXW
WNZI84p5vWRvnBOY9TDvqhga6bcLMES5X2Hq1X//L/Pmh8EB20eDPgfECzflD+NQerJXi3hVLaSX
MEUFA064JxkIQselNTsc4XbehenPJFUCs5B4O6G1M7IHivZChmc7X1YCIEwZ2xBSJ8VPMubmLnJq
8yMm+CaExxiQ0iqiEVNa/AGVfswcqtRfuiW58cQGshHCLVeyqvGQT2y5blFVAO5kdMcTK5wAB7iX
tQlJls3hzjBmc2AOkNaHfmilmQcwg+7ljfrHDGivUfFGJy5kRF5jrZUSZ1d/zJ5Zd4P1FdJyj9VK
0r9lSgkNbiONO8YoAxVlCTS435lXQ+ZX1kGX0Ra/K77zGnHHGDwW6AVWsHDj4KKwijmtVeMad9Hg
tUGJ5z9oqZ5oMEtuXNl2cce5DOfEmFdoFjU99UiWgqkQjfcSE2T39junsVk/9veNi2qqFfUaFbot
UbmzSLK4eZh/STPzgfYgMYu1+8s+UaYVd8cPeRtGmQ6t9GI3rsfxQ+WJjT6cb5iWxLSUFvqUg+2r
ZXYalN5Nw1niHcQvzv/JATnQ+bp1ztBUZQk98NysFrfEBf+a1m8D6/aVqMzLPZmtsx3/571C/vVc
JvhJOiDhoRsSX9dmbXr95LgLyRsXpNeSsq5YFjrg2ewowE44u0hBXDy1E8sX0uX7vDjevGb36qK4
lWL4l03iH9byTRZnE06n2mUe4pEZ5a7tomBxGPaF5wQTCiTg2s/3MpY0sdG/CeSMpE/iwSEVlFOa
Q2d70XjU0Dap/z0ZMoiE0D1h/B/6MkVNCpmiJgtyBKHfkOMUPytlQJyPBDIbEZwHLNdRSzApGDu1
HOm3df5e5RJbEF9TGxGcA6x0de3UCOv1O47pMFiQtUwufr+XD97+B2mMvRojSdDiw5l5abX/KWLQ
pwXpI9YB0H1l3FEVeCtkpiDyR0g3oIsIg37AksHZuTX22pKrCWxveoj053WUrR277vhDy4YIwVfA
k75r7gIsrVnMPEVo/sO+ZdpgIk4wnoprlsME0a13+TAJ9dmI424NUHRiCuX/kXZlzXXqzPYXUcU8
vAJ79hDHTuLkhcooQICYp19/l3y+E2OZg26cN1e5irVbarVaUvdaFUVa22nfVaf6wYaf2whrLr00
SBixKU6nKe1gEJ2vM8g7OPeQ9d2GWL2LhiKjio4FFJJCgeNlpKNqEZdKghyC3/wqzEcJ8L49Vmit
z3wuVM5U/49rgPkuv8AUE76K1JB7n4GZXg07B2oLNLB2nK6Mhv8PyS+ebL1yi2cLxRoEC8/BoMPn
Fp6Lk7Ofj84uOQ0hgeoTkbbvrDoFmsDB8IaSh1dNbCTRM1tNESLsVPf78rvihtsTtuoTCwAhgjtT
bNEUimnhUNxk5EbtL1r1hnTIXkAILqF46A6PGSDKvrtpxyz3FVQ4S7Kh1VRvgSKe2ft+tG1WAqXf
JzcqiB3icCZ+tG/BI1GjFLxCQ7BsW1/d/5agQsCDmmGUxgmmB8UUt93Hf3wP8m/Dowtvn47sm/Gw
PV+rMXYJKZwFGoaeZzY8uZ978OB+XpCc1D3YK/Da+afSNv+srN/uJ57mvS6xi6zAoNr5z7b+FPff
JNbwAXq9mJ4BuP8vklg10d3OM3hidIvWOz8504MT5CcW1teywuW1vGg5cHwlLKBqQ83xwg+o0bQD
PJmdExRM9Yr5NZnzw1+aJcTyOlPNZiJ8Zw+0PWcEylBPd+pCUBVcGkfi+pIlLNZngUozsxO034Wp
ji6W0C0HPzIllDb/EdefJ0qIE6luVWU9AmSAONx8SkAMaYfpR/7qnd96oUzr4+nZYMsxhKDhTk5O
cx6XYh0yjn3ho9ycHcxTOkGWqNgpoZn70PJ5j2IG1NhJtmKZtWJ5bN8obox7RQQTnErxauzsU9zJ
aDdGeuYPUqVU4EC2rB0hkuhu2Zdpw8cXF058VwHp5lV+4i1CWWC/aZdGOQseKEFPCZasl2uhwB0P
sayaP4nzIoYOlF9eYF+NyNrboHhT1g6GkN9wwirvi7QjdMBwzngYSO0PXob+3umKTO8KS1JZwD/1
ym8WUMIqj4ueJJ4KqE65wiOp6n7YXtqri40TdqCzHEy8YorbpjG6BTxkncZY+9MXDaSy459qFz5F
XTSl4TnNU1EvLeRp4LvRk3aKERSrazoemHN0xzc8EOGV9zeEsJytwbZp6sAMMzujNM9P6V1iDIHR
mH7tfJhcXbai+Lb0al7QIOmhCoMXIArz0jR6N7lthioq5k/QjzHQl0kHtGpxkrn4TZdLGLzfcEIA
jjxgVSlS3dRCM6hrzZgmfWaXtB/e8gC6hBJmq0xIrVITeTtUqP2W80dp+22fe9Xe8+QQC2uE2epI
O6XOCAgIGdc+v442T1wBow3kh7hVB19gCYHXoLaHBnVgEf3Oqi8Zu1ESSUK4njY9Y4jhda7VtpwY
MNpH55ETlyU7/O3T0wBeazTBe1INytWwsEAUwmsRN1ppVnA/Mp/y/lqVqZCvJheL74tZmclGbST4
vh7jWb84adUtZbdOKmugk9khBO4OFYRKpvCRq5ODC1r1uMyOEm+TYfD/LxKlolWY0ztP3jb84ukL
Pcf79jz+inxeZJ3cyhQ+NO6/G8FBpMGqI3s2GB+9IZgmf7yyA6MHMZt6G91GfupPR/opO7Rf0T8n
J4TjI7aFLUSKorfnwXNhLQLT/MhrXuK9OvjZxTgoB/o92cveY9ddxfY4qRRnjRSmMC6NOUWfJaK7
dy5Lf7Yf7Do0ddksrmbWIJ/+F0aYxTErcwgJY4tHq8XeuAK9YujtvC9cNdSTiaCv50sLMCG6K03b
tbnOC7HBY8WP/MlheuLm4hrYnW/8eIOLOirax5FSgH1HvPvJSNLrmYnqZa8NeP/SjFqAPA2LI+8E
sALzk/v+LS/PS0ghBmdaMWkNlNXCPg4n/VPzQ03vtq1ai7zohIdeAqja0HAmxCidOXZHcxRteHbj
e6iDBDecr1MWbsPwiRcd3oGaBarZ0deG9OLl8o69yVTsGAU7sbWr6ePofdz+/qozLADEkq62BusX
aPX4av6n4SYv927Iu8tI4H4boKy420aUWCRWczXZNOUgm0UNWev4jLxPatlV4Fr2sjRJCO92N+fT
EKFw6x+hw3g/qwF62gMGpUN2iX5u27PqCM8zJOo3DSwpKwNk5byyMGo/D84x6SRbsAyCD+kixs+p
U2ZqDghVMQK3zH09ch8zZtz/nSX8Zyxg+r7XvSpDOZXuqv6ogKXPgxx7YZ62YVZPT8v5EYI4mhmc
piNYOjVYB9Tr6OTseijP4Jn0XBwqWWiVDZ6Q8Sksc8puxOCZB87al932WuAFV5+UQ4/z6HAJI9lj
xNqesbRPDD41pVnfANFQHH/uD073a4avW3awPZCrKwmsslBGAA8rRHpfzpc1a0kZcc9rS5DjE+tS
Dpnk5LFqig2JQmgZQ4RGPEApQ4k7JdS8hDn7XtqHvJt2RnRfKjJTVidpgSMs2VkZS62LgdONKJH/
Qr4TdKpvj9a62y0whK28n2dr7BJg8N5uUFJCMgqN/qhNRPOz+17WRCuzSFizumVlpUeBZmk/Wv2X
XVZhLysBXnWAhUWCA7Ahi0eNW2Qp2n1nzyd0kYfboyYzQ1ir06SOPbEhcuFAOgfPdqAAHJis6F/m
ZcIStVhsTqkFkKw8tdGFmN+T77SWSTesmoKeSBv90nzQBBTbKigtoE8XWqAQGx/nL3ojuc5YtWOB
ICx8NGQmJTpYoQhSD35OTipxfRV0P4bsfm91h1sACVkBLnqZSacYrdm3A57u8l1UBO6Pcld+5bT9
THbDtjpyrsfvUMATA1Wql4GmysB5pVgRrxpWLnZsPs5k3CXDINm4ZTDC8KUpTXHtABgvD4zhqm/2
0/j+De68sEQYuD5JOyUvAdGphyLd19q5f9OjGpQA/h0tsaWSOR1ecVtgqIdux8kB8Ne7KuSKiy2Y
vmWBZvW+AYTOkAICrzMyJz6si227UL1q0hICec0TdM84YQpnB6C9D1G8Yy87PfC5fpWQLtCEgFBr
0AkzKNDU2U+sKBgoCFM839DvbJlM4XpuusAS/C6qar3XaoU/FTqPFTRzniTQutByAwRtXKfIXlD4
9G8ZJ3igbhHbjMunoTT2/NLLOPD3KBmv+WrcXtgleGETxcbQcrtoddNGOxLtt718fat7BnjqUlu4
hIJGDbWdAFCD4Y9LHZCdddNB5aA9dBeZcpzEmif/XIDh6Do0XQMwVTuy+uQwSQ4i+76QG4xW39ej
hvXkqOS+ies96tffEnlw18lLHUFMJZLXdHjrjM3R4T1Z/Zno1qmeFV8fZ0nCtr52nmG4pYuRsllP
NVWxUdydx++nTvG9id3EnoV7LuOsW7I2q/WBe4YTAsM4xlFrEw/5IflqRI9FLKkPXY3Xi1ETQoFZ
WwOEGlxcWgx2GKMdvhrMa2K1kpO2zAwhCjSRXumZiskZk6ui81Eyt71aZN8XFr1qgn7HbPj30Tml
y/13NStYDJOw2h2t7cdpxDCh1y85WjQyd0meZYescFPfbsFKtm3P6uO6y6lpXF5xY4nnAgqCNdeY
n8qIypOGC0EUdVxAFEJRlozrliP0Ona5rB51bRSXoIIzzFUeJ1UL0Kn8SsillFXGr8Y0l1+0oFQJ
OZxY8ux1FoW0sAlvhlCqzx/vzVN2yTJO1YV7q1m20a3uPktAIe7k1MnrHhQS6CuY9/oOSjv37ik6
Ktf8wJB9kAnOrw7gwj7heNKoNdowFcBlwy9CP3RS/Rv+e8XNbWkP/wGL6DNEQ1MlEwDUuzbkfG75
oTx2j9AK3Huh9Ni9ioarMZRBobkW+YmAZhJa0hGP6soRfbzQHaeB/pCftF2880IZHd7q2C3ABNP0
cSQ2sQCmxme3PbfKaXtJrX6fU8Wg1wyvYSKvq8lSvcwnlHGo9Gw2t84g+f5aJOWM5P/7viFUufYZ
pBJMs8WTK7QrzIPZnB0ZhYTEBEO4rwRnVtb0vNQL6oW7CmRBrp4et0dJZoWwYApGWW03gMiSq/JH
x+5SmYKAzAjBqZTWMqycV+bqueF3jXuVlq7kbLUWrZdTIbgS7ayGJbyIJmsrf6QBIdS3vZNX7LcH
S2aKsDnXLi3SxsRgOZNzOzL7vUFlZ3e+cb1a8KgstkG4CUER8cBL44badQRT3Opb3T060aVV7zyQ
1YC0O3lT56e7QBO20bLVQCDhAE11gjrxOTc3f1nIpkD7RUCcJ9OkXfe2Z+uEbTWqlL5MeIDRu6+V
HWTFj0aRlPyu7zm/bcKL4csgVuva1LcONjXtvt/zHgv3pD/0AfLoADxvkn173SP+NQiMsC/Bxihx
nZpXD1rRNWnOjYz3e92zn78vLE8duntTWeH7bL6e9EM/oRWzxiO4ZkgMWZ0ZiFcboF5DcaWokVlH
bu9mPVzbLN+R9rNu7VqZjO/65rzAEJapYk1F4ibwNi5b6IHqByq7hwRFW/y81lzedMhG5P9tk7Bc
sTurs6HBJrD/H9MqD1gefWBm965Kv6c6uQMdUVAW+bFGicmg2z+3g4VsRIXkytRm6tYq0Ovx3sw+
Z3WgqZJ4tO7rCwuFNHuM6+aJFz60r81zctSOblg9Tk+likko43ldOwkth1MIFiNhuFTkVXC9d6vb
n2hpBLa2i3KI5r5lU1qYJYQJ22nnpsmBBEIgZfrm6Q+u8rg9O6sL9xlCvPApjVSLVF4yS7rM75Kr
qpXYwH/jq0C+ABAiwzAP1NUiTH+vKkGl3LjFrY725mT4RPDCD361+PO2RauhYgEohIqqH1s15oWe
MU3h8WednEHbtJuYxDCJX78i7SwbZk8dRo52H4r2kml3rYyDVAYhBAqtdrJ+dvjC1R6sPhhdEI/t
tkdLNv/8JywSa/DFjs1cw4oq+TFNF6OTHIBlwc4Ulj9JK6vRR9hQTb5yz6n0cCjxs2k3BzzcRTsp
Tz7f2LY8TggGmkVVt+B70Rx/UMdwgIZC/D6uHzTnrNV1yMpzZEmslE2U+3IUS2b2bcdHMVIGv2wO
fdb4bXbYnioZiBANPBs1jSrfNjL2ObOuPQe0yLqM/GUNxAONBm5ksQG+0gEyWWnkIENGXZR6bRhf
erSY6vfbdqy53BJC8AjkWUrnpYBQ51vI4WVZuP39dRMcnjS6qgOikJeT4apKMvSp5YXaWO7MJEij
yteHyt9G4VMqehmUCH+jCGFGt2aqUxAWhx09psm7Mf3QWwelsv2CJX6M8rJtuNUtboknHB/ceEjR
7Wx4v2sdyM4+maF3YPvhIjsBy4ZQCDwzVF+HuYJxTryrx8JHYqDakjgtw+D/X0SecmpJA01lL4yd
1Ddm7G53A33YHrVVVwORHmgueX+iePbtzRIvgDpczTEhsf6uZpJscf37T2KEa9IVipHa/cBdLUve
R+Q9kREPrs+6+QwgrBUFlVWjg5KTsMl39pk3hiVBNvmgU4B2LbRXJfas7Z2g5efiik/2CKEzLj2r
qwjGC0nbbeSOF2bhtED097gjkYTMVShecuxAeADSHML0a0OtG90wg0oFxGyacaVqcWCVB7MMt11g
1c1Axwba9TXlDTupO1fB7wgz7WdR+qN56PuvfwfBvWThybpV1GaR89XiXXvtuyi9KqS9xHx5vwo3
CzOE4Yo0rJeIr8j0aqrR/Up3+aE45lcMdMYoZJX2CK5Pz/OwCY7Xasyoih6rs22nL7myo1G3BzvS
5U3kjaAB+z0/gst5dUwMVMOBmh6d89GwIzqSw3z/hhlyLCjnoWwVUuDC1mm4jV7QDCBKfosCbW26
zqV156sj9owhvlulSW5B3Uj/N0BnexY05tPzVRIUv9gJirxH8GJN7//KNPEFqx7jLEUJhReCovyE
N+gg8oywymVSIauRbmGdsN2lQz1PboURHBrDj7LPk6zqcRUArYfQcjGRfohi9wqBJEjjKl5o23tX
uVPot+1xkn1fcOhKyWJrUvD9wd7n9VGRcdCuh+qFAYIj50o6ghsQANO5+mru2EH90YS8RrQMpk+y
QsTVqIarPqjOc37qp6x7EXImCO3mxI6faDPbH1T9VcpoXGUIQlAzKuZUUYu+jcY4l4bqo6V/Yp/e
MifPVghBrR+dZFBAax+287t0gsyNeb8NIDNCmPQ4UaaOZQBw1YPef1bJVyd/S/BfzIQw7RH20X+a
w1soZeU3kbt3Tclb5WqquYAQThcsmUDy2WOy7em6m0FCfkfTzE/R6oxjFRtllVkyOCFYWqgIdXrC
m7ed0jeqO9pfG9lO7+KQxIfR/bk9RasHRO/ZOpGhLi16D3SQmCPttg91qOZUQfKh2yfvQJkCrjXp
CyNP/1/tpB7XGQMJOgQ3BPNYU5U01glqeOOgOHFFCvIBKZW6tyByK1unqwUu3jOaWKKM8oIUwh+R
F5ap1Zp+itN2FsTQtYp2kYpHW63S1BZ1L914KgcGvSCqNI1fDHk7BTmpZJcW3DjBePQBOBrOdqBk
VcXrzaTGehvSDqlKjd6osQynLPFNdkH/Td0zrJE4bO0/33xfYAqRpMuYWsV0wA5F90y77sB/qf55
DQSIAKApaKI1AP1/wpyW2NwtjbVIIqxH2w507+soq/Jc2T+goA3lZ9STOoalCuu8cifV8VLVCwmB
qOCJdLIaTxmAsMrTPvHwqo6EWK+ygNQfcy+TTIQMQRilLu7tLumAULndKZvsE0slD1ASBDEHUgfX
7FMKBGWiQQFNCleWya0tqOU8iPnOPJsudO4A4eBkAkadNFQCuw34eQg1Vbvt4LSyfwDMwSkfF76Q
L+GxZLHN4jQ0WpM2eqFr9F/qrHgHlvnCN1XZ6+Na8mCjh9DGEcXQjFd0ZcM8eXqSuQgT4byPcNDD
Y82JswTlexJ6D9tWrc7SM5jIYhGZpauklYMjEbhapmM7Hba/v1bEsbRGJK7AsRhEkDUAbOpbmu+i
q3m+oC7yptlD2YjLk3EBWllzF9/MX8W2hVlCimpkrZ7nE8ZwGm877TRV4DjEpTYbfmybJ8PhR7WF
U1gqg65wBZx8+sDqL3Yz+JOV+6yWvOCtOh93Bg0Kh0iIhYjjROOkOKYHT5/2mfPA9GCS9W7JIISY
M6GmvNciDuF8U5w7a/ySjJLR4r/y1awsrBCCDnhNOxopgEiHS0PQ99uHU/8pG+6MSBaiV61ZrFbB
AYq8TUAJidUKke49zvpxiTvgRLLVrC6eBYgw+3lVOckUT7DHdFG4TOyHsYvfb3vYejhYgPAfsXCx
hBYQvElgiTnu+OohUAPp8XB2B/oNkJrLrvvW2mRfxDk+sgs8mg1DAgVz4F3Pj93HBsSQSAR8rQxs
MDhlu/9HJ+bKhQZXiMB5HCqQPCN5CUmUZMw1WuL+5zbJ/BJ14ONFLWBixfxxx0JQmryBvgKQkAw1
QQgJvi0hmjtxr/Tq0HvhaE6F76adHTjxCVdUklL6NZZNW3URym3QFL+W1XQzXjY38izLMRJ27gx9
DDziqvpOrWj83bXj/C6qhuZT17cEJ3azzm/S1ktdv9Eb94floBztNDV5RgLkaUXuUyVrP0FLIxtD
KCM16X5WpvFLkyPS+rFRxLHP5mx+NJJUm2/6BFLj/rZHrq7ihUU8Ji4cpIL0MKtbJFhx64AGMPWr
cfTr7muR7fr2DSTPL4ZPCHymTh2mqA2u1vvZN6svMftoy26G15cYePNxekZvwyv6KFUFyX2q4GaV
fOVUTpzdJvvFaTDiXXqQlRmvRibP9VzVsjT1FbmSSc05VQpc0kT5cJiZsk8a9ZI3heSgKIMRwrld
oMZogv42Mu0vdvUFqm54+JAJ362OnMaTIRSTmZ6qC8Gi7V0PbfsYufiqD+eQ3cX3yaEAW8CBN3A0
si7S1YwPCsM6JL3RNvKKCAOiK0ppz9hBjFvOkJucywt54CmEIiXBWhvAJZSwg3hNBwnjkp/W9DA1
jm50Tg1JcFjbP5YQYtyrZ9zpd7CmLD8r07GTiWJJh0vYOzrqFpnDN1zeFMvr5x1w/l/x8nnEo4ft
sLCWCi2NEVyBsjZLcNuKE4WaHvqiOxCUkfR1G85ZI6mk/w+3e3YDIQRNoCOokwZYXH/Z2Y/HaD8G
uKDgPLjyW4LVadLQm2iiBtTUxJcjnNi1GApK2Cv28bvpS3Ww35mo0FGgksluyw8klL31r92D2Noz
olhHWU1lnxgx3l6g2dqBzIkLEHi5X1y4AoELbiJpK8eqt4MbAEdnHev5VY0d5LUTB6faMC0+Oy6U
pr63MmpDGYQQkZLR7XsLGnFhrn8uMhpkNt7jJTdwr/cmV3Ns3psPbW4HgiIv96a4LkvkGBH4qGZW
+ko5fLNKOuwjvT70Stv5WZ5OwbbfyyCFNTZUQzJGKiBTs98xa++OZ1Vp/BLcp4ZMCPS1J740T1hj
XjXkRT0By0SHbJ6nN71jyx6zV4LGSxBhcamglpsdApB/aBXYIU2DMUDbeaicall1+uuo8RJM2N8b
WkSFOns29Lq+4LJrjL2gpL7550UZL2EE3ytxkdaWDmwatIc8hkLx6MdKLPEEmS3C8aZUNOjNcluw
V5aBEUXlvq3SwVdZm+7aworDv/I8kdCmBgWB0+qKHXZDWh5NlufvEr20S7ydopPJ5wyjtR9ns4xt
X2KnyBrmdqj4rQsMpsHuvMQfoIGnosBYkQlvSlaWI+zAbeNQglYCOyQlmByGyDdxJ+kTYwKtkoZS
RVLv/m5AhejBuxIp2kMRPb7S5tYay4uSHmLzXdc3p20k7m8vT8Iv/NERgoaRNu2QUCAVg70jeFKJ
fmmTfp7br10bOLKayNWB5Pp+BphLbF3M0pq5wBXFTJwwMZyda9LL4OSfVLc6Gk116utCckBYjVIL
OCGADE5MiVrGTkgUAuqo88A+b4/eeohaIAhRo1CT1C1neEZNQk6Hiou/XUVC3hZE93/e5Yi5WoAJ
sYMpUUeMDKNnVO5VlBHPZ079uG3R673xJYYQOvJ8poaVYshKXJO13gfwJATEltzIyoZNTCtGZs5R
1AOFp01Pz5Kn/IT7Up+EsqeV1RjxPGhimwZk2P4HhQJZ38gD1Dj7cfveSiQpNB+YVwtpgSPEiLqw
yq51MTm9FflDeQXye9/9SkrTj1nqZ9r1ML/fnqp177Z01TNQPoBX15cphs2sSBsNRHl9mH3XUD6B
ueBhG2Ilv+Xu8IwhhAeLxKytBtcOq11xRY7NQdmpP/7p4SX7+Y9ZWV6CCUkFYzlrSQSwTPulRWgX
BQcQkZxGVzLalyBCTChwn2DNuOaDRbwJjTN5OrviOKLwUz9GgS5xCymeECFGB1qEJMUscbaUHAUy
uOoB898IWQndT8Lm0naSkL7u8c9zJoSJ2SkSPEkBMYuu0fFN/eib3RC/0sqP294hc0AhVqhOSis7
wXyR1Dq3yNSTQcbGth6O/rUF9/cvfZw15dR3oFEJ3eimi5w7Frmh2shah7ZHDALbL1EqtdSwSOET
LAETfd6CaxU9D51kuGS2CBECpBzGZBHY0jRlqGV7w+3CTtaitL7DPg+YEBTIXER5pDh2aBc2LnVu
h1kJtFTbJd+J+mF7+mWjJsSGDkcAtxoxagpea72fKDgLUhJ4TMYHKglCuBN+OT1pZeLJC2+gYWc9
3cmmIQ0889yEuJLdZ4fJ2f+dYdzwxb0io3pCxwgTNdtmUCvnLkmuOnqb97JbK9lkCbHBjcc5B0UI
YlH+o4iuDYigOYkXFNTvnHz3d0YJUaHRkqfuZuwW7ewXhu5rs7U36JF1ktGTGSVEBcYQFhJ+aqso
5FXVY+5UgeF9Mn4yW5bfSTxQfNktxrrSiI4AZOU28RsrOXtQ0a0H9MbhRWd7/CSr9ymlWTiF4Vll
DbJunK7rg5UUQWkHXqS95eD2e7sFQeJLz+v1Em0COQxSarxQZr7asbD7QVrJRisbNyFIRFQpzSjH
goodGyfDB5vhumUag6663x40GZAQItyOmrHdPoU8Y+90xT5CKb8/aPaZjWb9lzMkhInSLOLELDB4
ZX/fKLtMfVDjv1tEGrd34QQmqQt9zDBwZm49gl4yZI11O3babUcmSeIgWUaisCgbzCYjfBmp82cz
PQyK5vfGVT7a56r/uD1LMtcWQoPVQTd5yAGF4g5Tv6FmkJt//EC5zLpsTQgKfT45WlQComyR7mfN
FDC3cf2/skMs2iJOPChuBQdg6dn9Gqd3rPq7+RcpE7qUdYpNgVCzB/sr0u+wJAGKpySG8GXx+izx
exPXhTAwmmRkTQwY12Qf9K7/kLL320MlWZhPj4ULR05aqhSgXUY0aw+kDnq07HSRD9KzbRiJZ+nC
+o+GeRyVFIZAoLsJqTbGQWwSdnZ7TTJkkjz7VY/QpDOocCYINfFV/ou/3LID7oWu7fsRPNFvqqF7
4dG6EAq0suhr0BFi7wFl/NPJ3w1LXI4fGBTwZG/h6w7hohIHVGtICIQEdRgyakw81QJ77j7x5g8Q
Mjy+ZaqeIQSfA2PPUJkKxq833jP0J+HtrP9z4iE+Zs8Ywr6TeQylyE/3dcl41Pr4uuxlx33ZSAke
5zWeAsoOmGFOt2PxMTIkhyvZ97nHLxbOmLXtqLqYiYa0RycB825bS1x5fW0+j5LgWTMqEFxSwwQv
bUKTXCNN2M3ZOZPd4a8vzmccIfvsIyio5ShdCuM+qDUH9Z27FNwM2261Ol4opNXwSopvic85Soo3
UmySOCNaePM4ubJOA9n3hb1r7KsmA5ONzdtclDJs2sft3786SIvfL2xcGqsgQOTh+7l2Z7u/7DyY
k8M2xOp8/4ZwxDMu+FTTSYdObai27GC1jPqlmoatCZk8TaaOtz1cjnjSjTKlwmMmzGGgiTW/KaYk
s9weLvRrvVweNRYHeA1NO0yKYa/n7b5JlJ0zqrvtIZPBCIGkdMzCHPCGF07aRdOSgDUXr3lTKFnM
Cx/LxVLXjZR0ygQQu8t3KI5+LJ1aMlyy6eB2LiB6pxpYQwysDlU5lLaxrzTZGVMGIUQTe8qj3GWw
QjWhfd5690M5S2oCZQ4sBJLM8oitFIAw4i9O4o/pDBFLeNiH7UlfzYgX8yEs9byIe9qCjTTMiV/H
3cGg2T6bg7REQ3X3fhtLZpK47CmNDSXha9JSUVqbhy372IEM3y6CbSCJJ4tHWC/visrg0wOjqvaz
w4Lak9giGTfx5Ko5jVuaHpyMEsfwc2NsUQI73HpJU/mp0/5IW7zRbVslcTrxHAtpHdWJLYQBtbi4
xrt0eEuy8uwKT8ngYt1Y6MvSB6jihQPXSdX9qkSxh8TdZDMjLP/YjTPaZrBhyn9qc0iKz0TWnifx
sqeS5YUZcTooDaVPZoBDKPGNTr8dybmOrf3fzQf/IQsgyJ82Q5QDqBpQz4e6pe7QdqlMBWQ9B19M
ixAIPIXak0sA0+yiQ76L9+Q6ZuEI6vtiN1yMd0r/l6tHCAlzV+dg3gJgEr2bjWPJPsaynFXmBkIk
yIe5UCbUVGLN7Dxya9l+NkpyjJXSdOTFz+MmHlzzkSVtPMAM9a4P2Y2GStc80E8Z6gBP3iFDj+b8
uZRFHskaFc+yjleprs7g3219quPb+G1r1PUsQwdXFuoLX/pcVaP0CjoIdjgOl8K8TedbxiSPOeuR
7RlCcOs0jpJ4bjUk+2qN2rssf/Ai9U43yb4ClVlTy4j219frM57g301i9qU2wiQ0oLHhSilOcwX5
XUUSsFddDiKyLqoikZ6L/VC1YQ/NWCBg29ZjBWYk8j1pf20HhFVLFhBCcNNyNOuBHw1vRChJL6DK
N8eBRo/6myo0FjiCE4wNKJDUFKZM+Y/epSiEGndl+Y6hr/LvDBJcwRi7xnRxsQj1kPjk5IVf2Mlx
zpuLEfeSzWd9uS6MEt2gKSaPaMBqlX0bqsEcdtBcUE/FL+W6/MjFheW1f6uuvsAUIl1ZqWOkgwcr
JHg8cr5pHnmSjLf9XNbhIUMSAl5pRXViT4gLRX8YugeVOfe1e591n2ddxookcXSR5ymKexZX4P8K
XdRnNHg3J01oJG/JTp9H7lW7VKulrtsCpI0heoksy4hP0XBhhsQtVuPpAkd/Ge8irYqttAZORa07
p6ZZQKP0+195uUjvlNJMc7UGy8ma6th3Bq/zy7y+HxsPD1REYpBsdoQYwdo4qXXoK4Uwym9Kyx/i
sJIFCNmoCQEiV1x16hlGTRk+zTnkEVPJEWs9KVnMixAZ9MxCuQxfrdG1ewALwSH75l6p984BSmUB
uaUyuhLZsAnRQaGjrbZPeMmnAYTn+c/OOmy7gQxCCAaqOoMgesKg6c37fDiOYMCQ3XTLIIQoUJhd
POUlooDbKh+MtqXB2CS7ubZk51PJTiT2ImeGSvu0gi1pN3xSrc8V1Fz9CuegsZG1cKw/JD+7gthr
o41tZmQxXz68TdPcjUeoyIDtiRcz86LStA23J+o/nM9ydX4BhixIuLitdKdSUv5gNJzJV3LsUD9j
NP70fQg5U04WzD+2AddH8xlPCEJDx5wCpUhw9ukarWxoSvWtn1YseZv6j4F8hhHuX5xySnST3+vX
6Aw1A877YtyMoPFEZ+ievSmAP4MJcQhHF1eL8VIZZtghcEzmqikZdDq03fbYSSeLr4nFKamdiR0Z
FU/DIcYBKTVIuc1H40YZ/d4CuxEXo5W1h64vs2fbhOCUpoVLHYLThTmCOGe+M6P4gwI+823LZChC
SJodF2M4YgQnnZcDXydNExitpBeCR4RXj1YgR//X1YWgRBsFrBaQXA3r+tFJLk5/T40HpblJIHo7
UdyiyOZL5utCiJqZVXRIHlCmgZI+Q4EQuJ3udOgYFlSyjCVI4iWNMtDc0zog5VWU7qiuWGHd4uEX
PTk0SyXuzt15YxzF65oW1CoUBeJ466nujOKjJWNtkjiDeDcTOyMZ3A7O0GT3pnYfZ2c3ltR3yiCE
8JCgBuR/Uci6xO3P7oc6SJxNNiNCTIij0pt1fjer5eMBSZ2iqOAaujdlW4bMEv7/RUiwQDdjdAkG
y1TvUElFyrtJttOu9Lni9P+8cMSiAotO3VhWwMiTk31IjuDhfxepIb3qwNRT+zRM3lYUu4AUAgKN
slobIYIctl7rV/NtbSt+aTyostcy2fAJMUGZIidVBpimsDsGjmwcNmkpuQSQYQhhwK7s1jF53PGg
2+QSvyVBItOm5OOxsSbFCxod6sODNQMjrZ1QY+YNtYkWGE7mP73KgkxWkntLgql4OaMqxcRcBelX
5A1+kp1BKHlkxS1KJrLkS58E3hsYb154oVhzQOOhgfwdpsrpehSwV67fKsZ31lkTysDno1IaX1xb
9TOzQPtrg6pSnZR+2VbNvup1SfzgbiEONxqPuXqrroJ8S8hiKnDTZFSF9WY3+3YVWLO7jyvqg4pG
qdDcK2tzW3OhJZ4Qr9qY5K3GR1uvAkU/xWOYvuUUuoQQAlZXVtbERgSsXlcCo7t4rRNU0e0kuxKT
7B5iYUffmk5W8Qc+o6suNGdf2FhLTh8yCMEU2nkOdMQBEcMv9Gj42uXRaTthkUEIYbfSzaxUHb4H
euYVU1iY5WS/DbE254uoK9ZvTAM6rRMo3Iexslep77p4Z99tQ0g2KV2Isrj5gtfztEGvr9I+KFAn
NNu+/ucN1i9XrhBkE9X4P9K+rDl2W+f2F6lKoiRKetXU3Z6HPXm/sHb2oHme9evvonMTy7RO87OT
U8l5cJXQIAEQBIG11jpVIaYdH6fvbXeHgcPzisjWSgix6ZjVrZ5gx43qTksaL52CSsamsi/DIRg3
NaiuiWhJVZ45g01xpYi6v2gO0uTCjz7ULADgq/8vQ5xTG9M0J0XOOytmGtDavLaL1T+/VHuWu/Fz
kdlvBhue2lBcMadk/aXnKXguNIn/7a3UVoSw3+kw9N1YYL/X8XKoLheSuJ0M43XPdLcyhB2v64jF
Ew8jKf2L/C6zP00cSCtzkrUSy38Lq2MUvxF2u+h6GB9XWaFW9n3h8j2ouWkWK74/aJ+6/Icuy6Rl
3xeOqZT2Rj2N+L4SJxeW0obm+um8NUm2Wqz3OY1d1UA8gFNkK3Dq73JQzXTS1jm+DmeOW4PruU1y
Wz0een4JbWKPc3IUh/wrI15xKsF3+AHAE1vbmJaIqWnOOAY7/narNd8y9ZSkowsQ/vPr9pwzn1OJ
2/dGJURETDby0Mt+M9DN3F8vAdhTfBBxV3No3hugaMoPjuRSItstId5XEbL4mcIesiG57NLZrZv8
YSnuz+smcU1DcP/WAr84J+7ya7Z65VNf0JCyW6KvHwj6230SQgAeifsh5qWkxvSp9qvIvGb8eV4V
yYKJtb84Qe/DyhAsczX26iedANFzlZiCZLnEmt9k5la08Gd84A4eVHLoR+ekkPt6kLiqJGc1hWDQ
5jTXSI3lau0fTRUU2U2U3FjmjcbuPvQmvdkakSFdUYD4Zv19O7izokMDR5JNIMu2RogJucHyYeZ9
KZm6+Hb3F5iRQ7DQ/bf95z9i46VxDXyC5/6HvLytyefGuW17yVVit1S5XSshEtgd3mt73oBYLC47
DIfYx633wjzwtmA5QvVuDXErTogB/bAqU7rCpLsLM/J5kZmd2sJNruzB5eVROV2tbKeEeFAzjPYr
oPjzK2iYfjMaze2M43/bKCEWNMvSLCbvt7PsH7p9VJUKo/2fz8vYfVbdLB1VX1tDMkw6SfgVyaRH
vnB8zGtc/PV+RRWE465yVkJZAVbitmJntTMvPXV4B4m1qJHr6O3RbmqP9eyhiVBLUMs0qOj385py
3zlzOFEhVNgG1rLjO1aDAsS8sGSkbs8lwnMChPusDvJYx+ShOz4BsoV3wl/pF+iCBzSRjGNLEl6p
ECfMzp7XaYa9O+2F2iYeyWAd4E+RdZRJrFzsJsFVTY/KFCpVXe5ao2vDBDMqKSXJNkaIFUpeZhHh
DwBK9MPMfzuz5PuyYESF6BAVbaIw/rZufy++tCfMQ8HGqwGzwIWfhLIGVqlHCaHBAs+Ak/b87LO8
7It9yO/Q5eGyk/JDv69ajE+WAVplJLGC63DO+IRYYaZT7EQgjPf7BS9rP5R4cifnIk+JO6SfzjuS
RJR4n9NLi64jT/AXrXKVFlUb1TWLUBmjC23wz8uS2IaINdKWeTMwjftUc69pAdElyaPEkSzhLIzM
Njb6ht/iwXGvJ5/LovWt9NjKQCQkjmQJNm6DObeIHKzZSjrXbns3LSrPkLXNy7QRDL1tyAJqA0gp
UOeKCsy0Os1h4aCkveR9X6aPYONqCRi9nvccFktQVqekuSYfqaltDiZLsGiDdMOs8+pvYo5uPV2l
jeQ9VaKDLZx8Wm0m6sz91CHIE+4nMzCK00fMl3KMbUd33nLad3EUq/ycA5rzocWjlWk3H/IQzEI4
KrXAXCycOmVjFvaU50DAyL6XReK2slbMfRd8EcD/vkkXjWpMknXNLN9iXWgp2mUeJZLbwv5OvIjg
f9+I6GbCnCpOLJ9O3/HUXMw3jQwsWqaF4IAZsuphtVNogSHs1vzOzD/nt1qmg+B7mUUXoHZCB42Z
6oVhgtG5y5gWOIBVD86L4pb/Nta/LJfgfPPSTHoUQZTazZFnzrTFaDnq9XX/haXVVVYqF0kNRFNd
fz+DDq8ivEgWfFLNCsqMFLYwZkrlIg3J3CyvbqOlez/pOyQBKxid/kCXBOzea5NIWQeiwAWSEjbf
dtlwkQO+7fwy7pqERjkVtwbS4jdMMM2qFtEAOByS91+SIQqMGit5XsZ+7vEiRHzErlv0Wg0mhOCG
kntTn2CSCQyRlTO76Nc/tA176KzhPtU1N1ZnwDO2sUeLj3TV25tfIaxmtuR635iAyWm65ZjQ8UKz
gfOnSTLsXRfYSBEybKMgcd100DVnMXVVBvZck3zq1jQ8v6i7x9xGjhDyimFowQDL5WhYMGp6ZWQc
rQIlE0nmyB3pjaMRypnddExtPV87N3FJ09iSVlEDC4kwlxk/mVXr9cpdk4Td/yXS7uq1ESdE2snE
497Q1NxWvndVUKmTW5Jr3ZCc3TIxQrQtZnhcpEPMGOO5sfiezg86nvn0+QPT5+gE+Xf1+O/YrF7t
jKbFKqzeuNxM/VNmSXZHpocQcWOHtRhDwPeLlZ4IhmfHxY1IGySLJEncd2JwANuGo6k2CNpfazIk
kZO1E87YOfwbTagdwuhq9ZhbhcqJFZJcftfsdFCSqMC5BR+WEGX1Kls1TS0sXIg+q9Vd0Xxe24cm
NgApRHSJz+7fVl6EidVAsDQkU2FAWK2EnANlPYLr/kt/4RzM+8nnlEXyturdQLGRKaxnuSZTrLSQ
uRR/VP2mSr+X5cP5GLEb3DcihFiUYAxqGGkJ47DMsIuUkxXL5ohkIoQwNE4xOFkTiGBLG4I03J/T
X+eVkK2TEBCaNnYoUyEBBl7XgOw7KqXsFNyVYRoAKLcIqP5EagFtVIqcpNgLalwmBSDEvyeyAQ6Z
CCFfSdd4xoAqzvJ4/Mr+JON9q0ry7N1QsFFC8BgM2jEL0HkINWC7Z8pR7a+d4YfeSJxFoohYK+uH
Oh41FXGAsjs2f8vxUsM+Upx90USsjOXlHI8mUJv92j5M80FZToqsKWI3vGxECK6Rr2MW1wl23GxS
oEKbNojui9929dQw1yo/nzdhyc6IiLxLYsTAWsLO2MqVnl8vSFhZEdLqI+CroPT7x4zFiliT5dma
zZCTgT2dolDVuabhlrK1k6nDLWRzptlmWvUWN+VoXl2dXc7gxWrBYPKRBv2tOvx3bORUS9K0Vo09
InN60RexHxdMcjzLjFk4Po1Vo/bIL47NhBL5mnoAPHzKmllyeO6vmMWjC9JsQwQfVRM8BegEyRot
L0fjNpovtcgrPgJ/ZQMQ/h8pwnpZZtuXQO4BSGcUXSMtDGujRy6tXi6PZjRLos1+PrCRJiwdG8p1
1hjwR7uAEwbkvn3KLzmWYX8YjrJGbKk0IXxaQ1ITcNda/6K4g+rvsg2UAzkChu1w3l/3reJlIYVI
SsEIRkuuGunDprzqo7CT1Y746rzJql9WT4Qhzey6BMA/RMT61Tr/Mh8y+6dNjvqn85rsPwqh6US1
qWXqoKV97UNglqZgesQ1eboff3LA0zS0bronDmDnXACrKDgvb9fQN+KEw7pG6E7UCBWGurko02Oi
P47kcgVH1Hkx/DNvVm8jRohAwEvs1MyEGG26THBrzBbZbMiuCWwkCL7ETFYoBV+3mRB3Jb0/gyqd
gT37vCIyMYITEVuNJsxqIQlsr6z2OjYKz0okV53dLl97o4vgO/Y6RUvEIW8NMAuHitt561dytx4M
DIF4dlh/tvzy53/TS/Agpy2MoR6gFwAuL0DiAnaH5MiIjG96v9niX9VsEcBkYLU+WLzgRD/za0l2
2XmJ6YMZ8ir9MlzFl+hgflTkuft5M38zW0NXpuLKgBPQAMh5pzyYIExM2OFjFWbQAWCGmYASWmRd
AJvEvAAzFNl17prkVm/wniHJtXYToRcRYiBqihqgReAS8FtrBeBbf6Q3U2le6KUdNA3JMBVnfcjm
/1VKhEXOiwFUnTmUqrPKjQEVmkcuIx8KRC9ChPyu6HKmsRhqafQzcCao7afZzVI/njfz/efOzerp
r8Mra5JpohVBeFVyTCj2ISgXHpecrW5SwR7Sybe0BDmmRlygon7tFv0jCQxoo9CKBdZoWwQ5WuYy
qXsM2PgVMFYScrDNDDgbf86ruRulNkKEABIblbGgqQjm3sIODa/UVS9vP3Kv2AgRQkYxc3igFkKm
6qeN5sX5oVwlInaPDZRigLMMHg8ivuRGREFdelVxQ0qvdHx/uTi/TrthYfN94dCIR0CWo6sch4Yz
3OVqferJN03RvSjR/f8mSTg3ksW0tVqFJooz+joJSHurY6BQHT7yPIQXFRt5uGFSEQ8g1nJMxmpw
o8pB0xreuShTCjdqsg+t3IscIW/ooIqtzJCj1pnrTGEyHhfWQx/JWbi/Qy9yuKVvrhTO2NjjkpgW
6CKqg7Zm7gSs+UifXZrdn9+hfZ95kSTYQjlXFQXWKSQRFtq54jp5FJKMSuKcTIxgCNlCs5QsEDPZ
tas1j6wYvY5+qD6yMQMhACQtJvNTBVIcwA7k1yq5WmU8ULKdEdx/ovMKMiNYwDQQL1+vKufPwphL
dUlX1n4M+HdfxM5fJbZMZoKEzyfqYaovmS7jrZXsiPhoAzTD2TAwC4EZhR/GeMq1+1F2P5HpIBxu
a4ux+GHAWmXqtcm+Gb3E62XfF061Bnx7Q8S9se50y03NWgurSI8kO7FfdX2xKrH5t7bSwowbrJR6
T013TFzOzoXeGg9jr/GPqXKNUD2CpEtyGZdtEP/7JgYQUDD1fYEYwAbQSWl/LQYOZ1ntQiZEcP9s
BA61wd0/nh/nElbwFP3HWGYIrj83TKu0Hrs0GORLlvxxYqB3F8QKjFnW1CzTRvD/GpQ+zQriFH9l
8anOJ3cduhs2s+B8zNy/rdomZ+ByCMpYQhAAR3lKVwPOmS1u80f1FNe8REv4ZYsGylvdA7j28bzE
XUt/ESi28SxUi/OUp4lWXwYEE7blmH8k3d2IEOr849yD7xOAt74zfh1/RcnlZP9HJYRwkLRGvFgJ
0o7FWfDoTQBHXn46v067BrBRQogIAFRaGQWtGESod12SBWOd3xRMhqO9ewhsxPDt2rjmYPa2pXAx
bFLctL+sosIbV28eJYezTA5XdyOntIfERBUbiWBruoV2GyuDX1eH5iNDqEid/rFnseOpABZHyTro
U6y3Xdu42eBGyX/cGiEMLLNlFikwIMC4NbsAova7cfEW2/DPWwBf+jcll40qQghI8D4yUgIxnZ3c
ds58U07TfxQheH+qg5KAJVgtYwKlFp2WgNFecgWQGLLY75QA78zKMqgRoWLd9kdFH92qk2yJZK3E
p9LVrroJfEnIZWotmEnhFdEoqYDt62Hj0ocBY9USh72maKBGV+B8YYVPhpNFXaM+nN9xmQhhx/NW
qTu1g4i2vM2Uxw6Z5ZB/5PoKD/lHDWHLxygpzBE8p35W/QQYeKT/tNlHVsrBU6dt4KJiiL1hnd1i
ErJbsOP14sYgt0jGm16TMgbyCCj6B3rbLAuXJH6/FNxwHTunXx2I6YL6pPmc3Af0jpd9YIQt0FaK
r+/fnK04YXOQOa0FaWDHdvG7yoM+/8N6SWVo9zTeyhA2hyVZO7NohRmDObV6KH12Wh9yd/KZW99H
oSa5m/GffGYFRddUMk1luYk7bVymn6LO8KoYHCtmhj6TxpuN8WK1ZS344jmgqaDaVjmnJ6AtOLXp
63NgURzLHteMBZhqcSP1NINXIe6vyPj7fbv1LEcDa72poXUMkE+v5cyGUlejBjkxjb84k349ltnn
SpNBx4pxRxQjJAJ9rk5N3eYsoIATGpT+FGcykh8xKDyLMFFNti2cKUBYfK2JqjfF3PcLRJh3PaaK
5+92JqMi4a6yNYRnGdQElzJ10A7sCHbXT6YBoPOBBcQZhrs17x28lSHFcQu8b9cXSqxjLCwvl0IS
Kd5U8yDYsnDJJLpj67YlQh8oesVAXUkdoG36vEU+CqJrLfYWYIjK53V2VtI2gHxs8mcZDd1Vr1eS
JX2+gL4UNhEHmvaZJL4i4zx01LcraQMJ28G5jf/C/F7LWBJQHqK6ywLwjvVp6trRov/QtdZZXI2k
ylVljvq1srRAdKsXXa1Og0bToxMn63ej760fBcsG01OWfKoChRHyp1hAdXKjZo0GeiLNJDfpOGKY
GTA/uemmcZcd7dlIw9I09CtjSFXdxZCVA9Akq+i/ZaM2rd6kD87PWSPaemppSg/ZrBSd2wx23YPg
ssy+lg5bb1QzXaiXTytmGePUisrQtlCWLpfEWg+A1LOTQJvrJQNTKolit1kSXObQpbt+nWcTAxol
Zvgdt6z0TnETG3BynjW2+p8y4dwWcUmBCBJ18Z9CnbqruiM5c7uxKgxP0XIlClOVVCc7T6ZfmjqX
arDOSlx46Iu3weA3TPGdxiz6LYtKVXFZp6uGW5OOsnAZ4v7zOKtp7a7GsHwuR2eI3T7Oza9mEtPH
Zeid+aBZ7XTbDXUbtuCuPVVl1ta+aZR6OBplPqA6mbBbxe7wfGKbkfHTsowp9dKUpkloOn3SgbSp
7y7q1Uh8vWO0BMdF3yl+vqTdjJbDigzHd8cv2wbpM+4pIGsnYkJDItAdsRj3vZ7+NWkTcrPLgvw4
L+PNEy+8D0KoDvZ5UBpRseNrQejUFTqxYMRLTunnt9lBBcV0fEQfi68+nJe253020RHzEcmAdyp4
xhQzDeSMEFa391HxEPWnRJb8vzk/nxVyAM9u4oUK+ghRP59nra9QbArWx97/e7q5mrwmBQOf7ZZB
fajT4LxW+2u4ESmcAB1aT7Ma6VagHEFIG4CAvHHVE7gcMHVsTq5szGdnFdEMCEY/BDINrQeChuNU
rDboabGKqn5RlFYwFGgFzDT/vFo6j4XCifDcdIhWaMy5YIrgdRzTjWUyaIJYaS32/FOlk957oDCz
/ho11uD5tzMApTehWF0drDSOf9HRSJ/GuG8il9CI/R6xSaU3OVn8M2btCKq4VLN+jjQdLLeNmol5
IClb+ISF1TxlapcqbqQsePlvMkN3SyVav4NHWy9ddWT00cKk1n22rsXgzpNRlX7HugltUMZiOweC
B7sitNRGMUIAEcfDiQ0OktqEqsmxb9qmvevies09dIrEy4XTriuTeOvbNIC/9/NJCAcvhyA0f71a
caI0NcvwK9hymPKwHk/nt2PHyjRIQDwwkFOjeCFuBzX1RR31IuRg26VfHarUH8I5IP5yVD510nNZ
zK0hC/KQuiN1Muw3l510NnJlNTBelZ8izGcWQE/Uv1N38flo5vT1/Vnha3FCbq02az0BBLkIm+JQ
ajdMn33td7f2knTjrfNAjGaqyDR0iggkbFPZT0rR6gNWcbZnb+y72GXF8G2cU9l4zJsOgOcFJBp8
CLcgfkl5bRFWXA8KcsEijK/m8JlL1cvmQ++OgenhZHwikSsLsPtGspEprOIyVJFqTFoRqhdmuFRe
cVBLr3eBLBa0B1U/ynbtTTlZVFKwSmooRp/VEKi7qke82Bs+FxCI0fsQyT16eBXpKfI/lDQxToZz
EejcwjESJWpnNhlMZbrQQOkaXYzuEFqHCAOvkf/eV5i/FXwRJtSU277oV6uFMAwfqmGW1OtNv9bD
5dJ2kcTFd22TvIgSDGZE9m1ODgxmbANWT0FR3xYVDc/HEZkQwUKcwm5HPYY+6fKzQHWsnhHJ30ue
KC6aYBV61KyoY8AqotgOyfQjT53LQVskvvz2IglXflkvsSkWzDNpbeiQUmSHuSXuOHwejFscVt5H
lszGowmAiiz9OeXYFC6H1jGaeliK0Bkv6W+7O+iyjqT/4UYvIoQ7sRo7KilULiJ2kSuv31a/c1M/
9tcHJPrIzhDm349G+rxNgOvXgOQGfnYxw7SKrLILPDaHVv1Uaq1nG57jyHgHdjIybBPaL5HFohMT
vAev46Ax9QpZTTuHu65hdowunCCaPAMlDY43Y/5K3lmledbKJOigMdB1YD/fzzbbZZt9r/dOWYQD
uyvL0wR8Dhmw1L5OGxnCMVKB/ThtuqoIl/seNx5ML0SBDexkT7snYRnkh/c+OYtKCTnmpKB02q1Q
Kmkt17Zal9SfciKJDbsOtdFKqDOMZIzbtuVaLZFPi9lbm9bPSDDXkoLwXrKkmY6lUvCVE/zvtUmw
Kl6becwQweejhZLDeyucf6/Wy/eFSKrkM1tjA9/PtOoaNYuD02dBaS8fCQwbNYRYmkRZbEYaxCzZ
Y2xdY57btWUz77vxeiNDCKWrPiugJ855kMOQ+80MKJv3jog/r5aNXmh+B4TfCNtuaY4TrWuKI6E9
rcwf11MkG9/c2XAVcYaC9ETHfVO8s7AhUQga0JzA6ovRbZoKSJrWex/9oAcycLxgouCH66VYJisW
ADsyFttBnFbhFP8ep+Ww6ql//jTYUQXpN4rNpg6uDvUNtWlcl2lawRNLDWXTwqgadwRjmKQ3Z08K
qpb/7gn/+yaIRaRoGjTYIheYLpcs0GpJt8GuWaHWBwXwkoEWj9ffX40MMPxpC9Oty8e8WQ9sSINE
/8itSNuIETwky40CTZsQ0495QKvZi1Um2Q/+idfXVI4gaDsGvw5jV4TjpckRaNbWyBEZ2QOY4j4v
RevitQCnmX7rGErsVtUkqdLvBcqtTCF+mQXg0NXRzENFJW5RBs74XStvpvgDCc5WjLBJxWDUNsAF
87DPjD+t/YvS7muVWfe68V6GAR4CtpKEfbL7ykkzBwot+doGICmbvMWozbs2XVTJfu1ZtoFaNmIN
HMQU0wGWxpUCJto8RD3wBmwAgEVtf7zfRbcihO2JW1KsFt+eYaLXadfdkEzWC/g8Pv3G7HDVx4Vf
pXhlEPZGwRsa6Ycxx02LT2aOxy5UDuMhkmI37+YauLCCCZbXyd/MsWhpMg1JuuQhGDkCxY0B5e4q
yJ+sA7onvk7H99eX+AWZWrrDhxfeTC9QYymHotZgC9mxtD9p5N6S8QTv66QBxVhDxQUst8KRQ+qk
RWOtmodZ7Bn3aMMPU1BgOT9I5JOwAqmAEp43id1Lo7mRKATUPMXRRBNoBYn2wQrny5Z5dZB9YqAF
WY6yp8JdeYAzth2gCeBlQ3wB1YsKxfYUuUETjD7xQC3gxr52Y4EvGEPckni051M4pjFFqQFKlYqA
AlGRGvWIWcowN2J3qq/r96Ln8vjgIGAa+H8LMAxCkJ1S0teNElWh1U92YLGyAQ12pAYtTDN4/06h
X1cDooiDlyG0V78+mnRaD/USWWWo3Y5+dNSO7NfP1VsDekxCGZwV/5bgxQR3E91BoVg3UZB8LcsY
gRk6Vl0VguYrDtdF81KKzSpGDGzMyk2LSvL92I0obah6KkmCd16+8OCyES6Y5FjNujE4ED6HvKI3
HxvFVW+rE6cmyWXUJDtHFuGXIQvPoUS3nj1yk1DYpKkmu9TLMF4ec9Py7Clc2gcjk/QW7N1kX8kR
lHJI11I0lZfh5CU3vCDUeNHsFt5P/aIM0nvQj3+kRMPvEAjFYJ5DnU24jBErBf1SZpZhOpMD+OFO
pbqEg1mfzhvmTsoEkBtdtwl6GtBeJNil0Q/o81vXMnSsk67lnD/NTt4NzgpPwzS0QTVDdeBn4vGY
mhXYph1IIYf6pPvRRXmsTgSsAKUnYy7aiRqvRAnHZNatRqpRrpByYZW/Virp+dyL8sTi1WO0FiIh
F4dOKCr5LNcm2JwykW89+FzDbKmyuzhP1BvHVhYUCMu1XPDMpma/rMG28CYZdey6npR6CDRgwHdu
Mlrr8fxO7ni9gZuOA1sBqDg8X/B6vZ26rkdp2zj0p+4A0qaDEZKjrM9xx+XQ4ICCEV7tTdUUxwBt
5gxWqs+IyiU7GOlp6kY8eNZBZd+f12dnIw1cRXBcGzbipfj2wNTWQmEShbBSI8fFcPw8+XZegsbT
GSFQ4h0SXPQOfyt8A0QBinLWR1qJVNSfMLqd4DWg8cswu04OHV4L20P8ufbzC1Piczua4ZZlwd0M
E68eYpYVK9GC7o0oD6Pl1IIaXTYwsFekfyVASHzB+zskRg4B6IXGMd259Yl6zYF9Ghx39XjVvKv8
82u5pxM6LPCgqyG7QhvZa+srTVLYqZaVoZl+H51L0Gyd//5OnEJbDYgkKdpFTATE19/Ha74VTXWe
h416vdArqzwsjkSFPcveihBWrQYxHSUY4Q5XPcEc6EXsfLUA7SwDYts7IV8ZtlD1MhI89+kjCpTk
QC/qsDowBMPeA2ywNM3e2RXDRL+GCsQd7I6YdSTaCiTDGs5qjo+OHaqNxEd3dUFajaokAg7mCoVt
0coUV6t1RM0LjV2UumU4HkcPQCegCJCGnr3000C6y0suSAeBnPXaCMA6EdVpCWll6+thd2A+C7tw
9cYvIE6VdnTvRIetNBFrioIJyqpqSAO8cxK75TR7ZKh144GMJLsqlx5stpbKSC8x9b0TBoEBzWTo
UtdwZREWdYi0Lusw+IpIPn2pw/lYHgHB4DoXhQ9UV09GHLK/iXh0sg0TGDlv3vQiUwfaA3UqPMLq
oAurDmnld6DtKYPykMgCxZ4jmxthgpclWmrQOWJVOOpXifIzdwIqG0TdOwm3IgQzaeclG9FlUoWN
8S1O3dF6mgxsou+sn9P1O6lmSUVjVyULboDzV0W9RtivuUjnFmhXuOF1V+0TU78QGQnH3sUcMe9F
hLBq6ozh2TmHCHWdTwr9q1SBaFIEZTt4Lf1m9U9lelrf26iNrO2VUGEd0wX1NEoJF4qZ4VO2PpyP
6bvR6UUpkZCot7tWbxcoVWkHSm5W5Xj++3sBHdOL6DXC1DE4PoUzaVlYavSVWoV0CbLxhCfPoAEa
c96H5+Xs7v9GDtdzcwtpaa/mhrFWYdldFIWbdlf67/MS3kynP2/FRgT/CRsRLG1ZujoQwZ/dl2C9
Uls8TZshbv4Hcjti83GoD5fSxiN+FgkZkrFdQr7EG7lOXcR6NkEuhll43xFvRW5+9oEa8hu/7OFd
tmGCI7G6TMAxhA3T1TtTGUGz9amJ3QwtLueX85lA6JxagjtFxOoUNnK1TOdPQ57WObvtf62Vdarq
BvPrF4OdB+qs+fqPIW+8Qs29SvGG8nOWXmnZXUk0V1M0d2oUn2RepP0uCsmVU7YUgu8NtMijSccv
HLrejXFzd4qD2biKjDJr33ZRlcIcI3/FEOTMw8TAeWhXYa39Lp/KMnUbGcSGRMSbp0tw++DqBxHW
lHn9r876UsSS2uh+ZuA4aI4jaPVFwei1neagKy7AYljjyCSe4aWh81ACQey54XY6LpbE43d3ZyNO
8HjW0RazfhCX6w/2j0G1vaI9WLqkjV2qleD1cw6GbjrGdTiGqgdkYIw0jsfoCsUUFBOp5PFk3yk2
SnGlN74+tAAN1xco5YAmAf1uEe6ppXNqa3o7AhVlROcN0W9Y9DAvF3gTvxzbv0pzdYu0BLlySADz
MEVr5FYDAAp+Lqo7rxMnOzvvurKVF0KEbUydQxssyUqPrRm5q157y3BRDb/Py5GuvRAiOqtXzERP
uEWhhzSMw/jr8qsPFj8PnJPtSCIS/9lvAtJm7QU37MCe2FU11h6QmBP7AzJAPwcOVta4DZU9W/Jv
nZElHrvoY7XSVM/q0KTk3tBSH7dgn6WDN6pl5NLZ8RbFOCRpa0j2bve8f1FSbIpHUxlNVYd7jXXM
s2ts4vk92w00m+/zw2xjwMpU91U84PsGynOg+sZozggSrvNCZEoIkYYO8Tg1CewCyA8JXmVlb6Sy
3RFCS02YCfwUrI0Tle4ANBgnu5qrmyH/SzdrF8USl1HZLW5PJ6oS00TTDK7uYqkli1u7QStQHU73
mPb4wsubAL7BiE6Ho14DYYUm65/Z2yq056C/GCBm6AMX7L2op7JkK1J0Jf0+xw4Q1b1o/HJ+p3ZW
0gROOEpHyMvxWiFEz7jpiTK1tAz72Ad0mVHexc7TEt3mS36pxY9RLBtz2ysTv5IoRFDcWMGcBtIK
rOMQYOYwQ+GFX/AtT/s+5J6DZxLnSfaytSsVNXfdRtUdsMviWmaduhZTYvDitH2Yv0XHBs8ytt+F
2ck86B7WGJQZ55d2x2BQcP9XpAj1o1W23toUdXcD5W92l8lQ7vaiLy76KEcTVPYx1Sx4mdYUZLEX
FNzZb9ONHmoM0LRHdXB53hkHsrxzTxyaBjBuh1lxFKjFyESn1qloj5puD3ZkpNXdwfb16zJ3VR9R
+FE2nc7PDiECQxzAfnDf1nlv9etA1RTN1GEwCeKq/OeY2J42rm6ltU9JYl9bS47hwkTiDP9DxX9k
4p76WiZxtLhVVshUjiAPg4aK16VoaY2PWfiRoQgOKA2D5N0L5M3bXZtNeq0QlAMzdmepblNfY2D5
vA3uarSRIdZnMIekRUAqgN3XHqfaqfimfZ8vxqD6P7QV7pzQW42eiyibw8Xu7cVMSmjk5E/mfFXM
BdL/OMCIEu0ked+uKLT78Cd4w9HFd0mln53EySHKGJejZevuNGpXvVaf1rRFPjDKkmdtxxxR6fpX
nhC2jAVDhehZKMNZQ8DiXX/tZVShpZv7msz297dtI03I4JR0TJw5TpFSXfGX0O5AT1ZgHtaAs8fI
nkL/hzQL05cAPaPo+n9t9l2dda0zt3+/PIEV8NpUPeORP0cux/XJkPHN8aUSPRvn2b/ihBQkJXka
sbkpw7r+VFEvASXc+jtSvp03/Z3wS7dShOhYa/bck7Eqwyq7UTDxLEPN3atAvhIgJCGZOZXMpBCg
Hhbz+RDD/MJl/GcFjjW/e8jqDDvpwCt5wlHNegQ+UAuXoWWkrvF7ccD2ILs57C4aRfOsin+ILXJD
V4ivHU2xNU2VnrR5eIjyLjy/L7tqbEQI+xJ1CWtZBTXaFhNS1kEpfq+apDAgkyFsTVfHZUyzukQ7
622efqrzx1IG87grgj/vWTh++b+vfUZlwLRJmwG9Cs1xAqswPYEz+/xKPTcUio5ioY8d4yo2Ao+I
Y1uyNgdsuYORFa2ITZcmmVK6yUowHoqx2qR1Y9seHY8kTd/5ZtLEP9SoMy7bMiafCqKY3wajyDG+
g5D8U9G1qXWHOmmeDFufLVe3mbEEqZVE5AbDm4Ps6NlZIAft5cDK4+0ceAx9vUCOvqz4/Wj+VsfP
jcFc1caQ1/t9/JUMYZ/j+f+R9mW7ldtMt08kgKLmW0l79Nx22919I/QUzfOsp/8XnZNYm+YRv3aA
IAFiQGsXWSwWa1iVDX07WEh41T8TTIYqdRlpksDsXyAwKVc3Wh/AEiNrhzRksItv02OMYm/dQo8L
a76SlXoLTp8DZwe5G2TO8S9uyZBIxyylGlV/fewp2qH/QLEQvg9mWpQnUfIulYtBD1GiaKiOI80e
DUma6W0rrPD3U4xPQSQWRWR8Ge6iWXk0mihGsuMbnYR33RLJ9oMtAXckHHSR4hWGKn90FnBeIUoH
OnPsUEMYXfe78lZ1453izXfMh8+xIzIfXpT2WePxTnzlWHmPeRMZIhzh0SHozCD3lLnY1K8OjfoB
24iBuKz6yTJRBsJd+0tjUaPO4WSYjufW9C9qPGzvkEgekzEts75OWC3CmS1limr8k7Gr3jzDmUHx
IpspwTr7rNN/xOLu+TjPMHo9B1aAAbl440WFm7zornPQr5uDjApZKhl3eGJtqSaM4S32CASy8Z/D
8br12SBOqVwCNUftJ3xKPMuJg+KES5tgOP0Utz165Fu8X6tfKpQC7wTNzVztbIJDrSWulFiafZPT
exPeGSvWZXVC77q10ciaoOYUN9p58jHb7xjeGIdXsOP2rgnM9hqIn82BSzkolQAqCFIrY9jb2qdJ
Rt4ict1t9IJjPjt60JF6uly/LjXacg4ivHvQ0VKPD8TBcMyrWvdsWXRD5Gm+MjKwzDtB9dYlklJZ
XZyndr5fIt+O753gyxwdMoVKLmpBEAUEFhTVdaiSROKdg0mNpSJZZaFNq9uBDQFTK8GmMqAM3XH7
aBfTDLx3kaTwU7BPNso8HAqKFvq+kilJUYJsOk2yZ3jTJ+t7QGW2lp1PTucuILjbtZpI2tCmTlCl
mH5CQRquPvKoHUaf2T5w7m4rnugVcgHHXbXdYC+Yeg6JGMM9yCj2xi24J15Da4FHJIF8IZqFRD5O
MHw47NqlarRUU51AqxJYC/Os7+pDivhThZwdu9gnTSKcQBHRp4DIIcovTfhEnGz6oJUGyVK0DYB2
0VbciZzzn+BU8bfXUAyDkLTGGriN1+zFyltpAnNZ1Ay1Wn3zoyvcbkr3feHOKPrcxhGungOG2n+A
ONUAi/VghB2ARo94f3csBj49seBddfjAwweL9wbGLR7a/Z1wxm2CkHX32ciK69nJb2o6HraFEph1
wICBCZVAOih4OY0YS1tpSBJn+6xGbaBj/QiDTlYXKdwg9NywEVUgkTbZ31cb1KNvrCmVJGPdniTz
C9R5vjow9+RRfwwekSFyZ1dOoC4QDfk+gnYcNhcSFYmXsBa2q0ZFCSsMO9Lhagn/vGfp4vucWDQD
Xa2m4vth8ZL0v+xCFgoXrBsA4BXZIPdAEP7d3iDHF4cjWn3mJnaNCDPqLavG+NTQTFzDGJ+3VUEQ
e8STBUYBDQqsnYTzMsExE1RRDnmUoDj3pD6ao+3OqnJConmfBfmdasrsuXCLTBSio4cfZY/8pVgp
xuQUVEn3map6edmd+mzxt6Viu8zZc4c9VcHogVZmdHhcagGZ1WCcpiDbN4p1KoZ70wiv0ND+h6YO
fZ2IyZko4kcxs4FG/UuUTF2yYiANam9UzNnOAvtsp+1B1epdWMkm8PCexCsWhU2FN4tmNr4wWx3D
NAE9L8FMalSlFiBibioL4y8RfukdDHElsvPLLyEHyBOYxjO86t4EIDmgxn23rw+5Z16Tu3l/Dj1y
zDyZ4ycE1AkuegOsVe88GL3Oqt5JCMGE4NKtWzdCfkv905zgq1S6xaIZKM5CXO5yy4wQQdsMzSV+
HL8gIhMgMBNUu23lE26VaWPkF/OUwF5zidGhUH/U6gErN5JavS2CLlJAp16FqEmsE/tXrcflcIq0
nkqeIcIVXAFztsku1H5U7ZHAAXxRFzCq3rTS0n3eU3pdQIt1bSIQjdp9zqOdSs1sK7ZLzRfzITzm
YCN0vMVwJ0SH/5zKjEdjpmR1ieipRjLbXoivjVdtdM7jz6Gsrly4aCuB+N0K5hIxdAhUW1fjcLTJ
vaZI9oU3eK9SoPUK/QHIYsGmX0qRWD1G1zsx8dvYa/NPjSOx4e98lFcAPN6RMncwqYH3ylENXdCG
hsQvShfvtH1+GCx38OoTCBX88eg8bSu4cMlWcExHVrsS5xjRZPcR4OJrEJI5+hn1vdsQ/C3IS8Sp
WZ9GsZEYgGhax42rT11guMrwvR5/buO8q6T7GwhZUjw3MQiXj0OADjhY+hT1k52PMR7e+DCfzXN/
CE42JhO4yTPdTzfFjSzDKNII0OdhnpbKolP8zWEbWW0kKYxrE7iJ9k1zfm+LJdqh9fc5S+Cgbbu3
c3w/pPTGLq0J46WfC0zklmyTTA7unm2CIR30CDhjaiL/VTxbjvKyLYoMgrPYYL9zkryviQ/aH9dc
moepLz9tQwiVADwNiD4jyAGSRk7bKEz2bFUZ8afeZfuPehR/OTq7+W7cF98J5nQy1h1ZMkos2Rsq
+/vqGKVmHpuJnhI2//aQkvTQkEqyP2I9eINgf19BmBUe5kkBwewsclVn8lrqVbL8gEwOTtmGcTEn
hYEgCO5StLYarUQMkTVY7w+nZvXi9MpsAqEdvxeglLJBFTPWXk9k1oBiPdZ+I7MGayBO2fpgCJXa
ABAYI302NABtfY4HWkSU2PWdK43kyQTjvO8QD7GZ5gxP2U9+AMMT+dZtfmN5455EaBNm0co/byb8
W0zcOXgmgRiRD406dROSKiyxnvaLEl6HIHStq/C4fapEbhBro/0HhK31SvdGMvRLZAAkMT8FwZHO
iU+XiVVh9WYswRKv4xsWd4DTrCWBU8GK6+V3B/2KrAQ3e9LCdL8tk/g8veFwRzZeRmqnC2TKgpvU
+a0P7ixrLpUtG3dk0wZkpmnFlm14bD+Nre1aKeoaf1uVrP7uXRcBrwZsVVc7FM7pVNgLVi05vTax
HprjvDf36T46bC+bbHu48xtmpWIsoDv16+pnOz2FJsb+jLd93nnbOLLt4Y4vxFExER44cf99GBN3
Ma8cIolGvkuG86vGnVlCyobSABv0b5ega93qoJ9jAyqDXS7BE+oDvEbEMuDfOfzDz5jtttD1YPFp
sPxelOZJG+gdsfrQtdr8qkUITGJsxQLiEsTkWBOofDpTz/opWTQgsiauBUYwPecoD+r3LNlf/JYZ
QaFyIEqEwifNQucYF/Ao6NSkOUmIr6AwbzKOEdSdmK1La4kWCrVjBcQZJCRPeyVtAWS36efZLHd6
T1FPiYrXD2gh3HwVoXg8//i2tJYGnT5aOfHLzNgXoLK20rMW2JLEv/DWxQhuA9y2SJbwzItUQWjD
UZTFT8qv5XxP6922FGKnaAXAHSZnpJVJWrjgyL6z67A7jYcJyZjwQJ/aL6YbHVEIOrqy9jPhLoE7
HQFyhIhQDXpplJa6h8s/47EE4qEm/NrnHqkft0UTHqkVBGf31GY0mrkCRIQ6007bjfTRait/aF0H
QettLKF2gxmTIosrSF6EpW6kUwf31ay9ehjAGqt7mf4ChljJfgnXbQXEXU1L2FakngE0dF+WTkcV
/C0YqSTSiEEQs9NRQIWeYs72geMuUfsQIIhcHhFRfBi7h9AIPyTKvyh8Yg7369g3PSwsXearRoc7
qSSRGzvGw/beiC0dC0H+LQ4fay2LYiF2AaB6t4Bksz7YpxjU0PM+OlYH4142H+pdae7r1bHC4yxQ
XdZtqFjAW+6CG8YDDxfvq/rJjlB4yXJNyqk9lrKCYLEGvgnJ+UYGpqspQVzhQCXBFzCo7HS4uG4/
1D4pEsllJTRKKwE5Jcy72FwSE1izEnq9Hp8tp5BYcRkEU9GV0zJ2GEat2FhDJfV6NOb/6fArfo84
4zAXzhwsNROh+2HTxyr5UqknB26YRPeY+Xz31IDxZpQGOpvdeClHO3Rqo/Ytwp1Kfpt039R6OtRl
51Wk011CQcseODtqZO5SxH6ft/u6mg6NgVGMdfOsoAJoim7bcbqxnT9t0HpdAfwmE8UTOOXv4pdD
r2X92GMFyMMIXPWvIZVIL7QjKwhukbtsYiFaQGhj6Q/Fl6TvPYdKNEWo+CsQboVtR2mHKEIcNiie
F/s0TshTT4/x8Gt7J4UKCZInjQ3Cfp9ejaJCGe0MskTkNtZ/1lL6BuFirQA4q6EV4BkjFQCGn8uX
cefsMfU63Jk+aHSuR4yud3O/ODiS+L8YFFWlOqy88W6IRNQPTUtGLF44z/twivep3TwZ49fttROj
gEqcjSGGpnFbFPVTHRsae7c1ewwud2nkK9HPbQxhdNRCpcc/IJwjg0kJKrwlgPxNfxF5bISOtWNP
nfhOFtljv/jdsV6BcTdkhuUMKxVgWXuMkysSgClAPQfxPkz/NFP4ek7foHhqYNScdEXrAEqpniLl
atAzpE5uTSoj7pVsEh9d1u12GLscOBO9VrvInanf5J+2N0l8iP7dI5PTcSPuU4Lifeg4Lt/0S6JI
vi++eleLxd2C3WQj1pLBKdctLzupX+LYIztMm7taDspN252nXed9oJOE3yMm9+q2aiwtHtQecjEP
WvdaDwf3pCOwU+zkLZvCK2UlI9vINZhiqd1UQMahDX+ZrX0o4+xchcmhK4JTRQrXNGdJ5YxE3fks
fxekWYTSYKi78WkYU3+uvikYWmL/0ALpw5s9BN8dLQxBtsFLCpocPm/c6GGSIxZMfMxwZEwp4Q5z
sObXzJN854SXB6jzHTYwklUQXq6lVURdrxYdHoukgtZbv6IKndeTilEsnayoSqj8KyzOQNn2GBlZ
CwPftEer7NyEyurQhEd4hcBZpSVtQtNgCErW5W5q4V2aO3ej1bxsH+NtHIvvKkpIrQWGglVzND04
RxEx/BK10ZiFUSz903/D4uIGMaaIZSoFlqX9TDBgiP7KxtM2hHhjbPCusdwQ4dM0c6J0WZTDF8yG
/EhKcAZHsgi9DILzhOZiYQPlARGo+R0BcVZsy2qVxZvyJgWnyuZC57Bp8WgjdeaRye8xdsLKZGEj
GQqnxPM0xhhvARRaGnfxorhgXXvJqIRPUGhvWGU3KqNR5chnakpLXejCEk5DpfhT9DVQcR8ppyG4
1fv99uaLX4crLLZ1K3OaNo1uBj3D+kkjr8F0EEyaOLU/Me2vPTWH5LOsKP5dYe/rbbFCZGu8Qqw1
cxkmhphdL3tUrBzRT698ZhyoxSEZvW35hBZuBcZpHurd/t9STuVTYtwQ7ZPzu5NxI8tAON2bZ0x3
GlBs5kcVRoMRGy8JR6l2Bapgh142ulIc0F6JxOmgFdUhDUu2fst9Ye4GTJTvND+NjiXNUc3e91f6
IKmuFKr9CpKzrFVeY0hGh2dcirJoxX4K0Ktkph8xdW8gOleG3WGvmoClczX9Jy0/GWmAV+H3bXUQ
GqIVBmdOEY9DnsGCIBXV7ojeX5tI7W9DSJRB55w8Wtbozg4gRlGfJoiAofL1TWzvt1GErh5oXNHB
DkbG95MEG8Rkqy4qFl8/zKiuBeku0rmYAOKViFoWt8U5bz1ZLlekBiBMQUkRIvTvic8cmmAy1EAX
P28LVzOfovo6bj7iJ6CsFuxtqMHGk4w7TDbm2A+tShZfzb5V5b2WHrZXTrQ/6+9zx4fOURDRDpVD
IDh1qXoy4sXT58dh+rKNI1yslRzcmbFr5omDZdQnwYsW3zXq07JIIETa/CbKu/bmRc3zAlR4C5yD
60VHTZ4k0CU01WsA7rhYhbNENcFaDfv+mQXGU884VLeMHFtWZri9XKjWvLwVMCVnwcgRQGX9cqpN
5WswpVd1SiQJBfHuo5QaBE8gweSdHUzeaCdaQYWV+NrGCEyi1F4VGJ5lP29vv/BBbqNi8h8k9ktW
1xy1urnpRyCN5+yJhV0Vr3Pb2NU8jEn3ZC9y4T2+huOOjQIK4rnGXedPd2xaHop7fP1EHidPOTSH
cO8cJeKJdc8CRamFglqQjV2KF/bRWKHma/H7czS4o+m2iDigl86d90uDHiRGuKnKyu5loOzvqzXN
6yoepgCgjnptBO48vWxLJfw+jA6o0xCoeTeZbe7Gqe/iDvo+ZOquCypwnUyyULUEhK85nVAz0ARB
u/hLcj0595qs6YwZFv4FaaMwmLA5QJhcyk7aapEmAsqrvIThoQf7DMqDXQyitO4gmzWiMkO5hcMr
eNGSBEyYLIM6+HPjTj4aBx4oSPQL9JYE18ZNl7nlfZG7oInyP7BRKxk5bR+nHEPmKli+RAdJwLkb
ZerN92cxJ3W9iEz41SKWI4qCswLCJae/R09WmNyEFOFBNhtUqA0rSfhrIkfyc7EBlCovdv7VGnbb
KyW0q2/f55vblAXuyDzi+w5d9rNd+2OonFBeK4GRiPF6k6zWi5CcpGMwL77ZgRXrzvlI+dVqP16t
7er7XQTKZTWHGFXmGAd1Aem5kdeSd5fwcgBnDpo1USqJ4YyXm74MS2ta07j4QZxpP8am037lWtZ1
bmoP9HpGgvN+e3OEvjzI/sEKhDpJHQMaLxGLsau1GZ3VfpslX03naxi0x7YKkK9PT6VGf9METMZD
7c2zbLaWaMPWyJzeFWVll+M4Lb7We6F13c6S0LpoLTHjwmIunKBDSrGCwcKoGBRoL1OTeZjakEdu
pqZZ55U0TM5FoJaSV4pIJHiN/24f50I0mqqEpMb2qUngdSN4G/LyQx7RCoO79oq+NEPwscGrm/FY
xljlU1+5rT/7pd/cyGjHxZf6Co1JvNL6NomjqlSApt+gTSY4aEfQ0X1tdsVzeM+ey7J8yDsS7b/N
3tsScncHCXOa6RYANW3XXDv7ZI8K4QQVwgh8otK6OGNu/UlyBtiS8fcI/D3wF4LzCP/lNHGOmoyE
Ds7A9NNEUza7sbKXmIK0W8OQ38xbHrcBRWrCegSR9cET492sPKWroyGe48Wvy/KrPWnfFks2Tky4
jmsMThWXxOk7U4sWRMSXfQOiZqhKflgOOZo+YpfuMU9ROhhFdB+vMTnVbIpZoUWYAFNLjqlWXtVN
+j1ucffH6g7NVZFfhrIqIKGXi3p8NP2i7h9PUW7zUlQ6WTbmGLMyqtn9m2LJ2I2o0PdzX87tLZQR
tGagOMN4dITILw+E1YZoE8ud2V9ocJ8N5sNiGvukAhOGHjf3wzQjaZjLhgywj75T0BUoZ6RBsKBR
tJzMvtZ1uZ+E9f0S2A8ELrCHooNdZBQfeKSwEm08HjDn4x1PSKPHFQVh0OxXZYne8xg9QlNAFRCD
aA96oLjb50G8h4j94kUELnswjVwuqt30PZmCV2UlXncCe89VfBg8ssf5+yxzG4WnbwXGmTS17Z1p
mQFmg3yjuOuG47Y0Qg0x0LYD1g1Qs/OEEkPXlFEbM2Hyr02Yoffg0FiJp7U6XJMduHAkqyeU5w1P
46JWjaGCMLMOWYXanWE9GtNhWx6xKVkBcE6JtbSWvlgQyPw8nhPU4iKhVx6qY7UzMjZiCWnxWrKG
Ip8RbB//rKHGWS9USadFaEMmZ77tR3Bg31LZmDLh1bbG4JQO1iQ3mgxijZ661710l4+n6qrZgRJr
n0RHx/9IiamDYg/nNa32jinDthJdQ0smE0r/HAc/GjO/tcEGt5Ta4CqGrPRFuIYrOG4Nc6WfQnDz
4pWXaZ7Ve8kS7kvrYVs5hJbJQuMxupzB48d3gFLEYYdywXVdLZhcSrV9OXf70CxOCUkOix19RC9W
3irnHdQhqs/zFDc1KcENXWHgdkz3i6xRRbhyKxTuXam0etpG04RH+PRSKr8b/amTjWAXHtoVBHeN
5FmyENi8xTfyaJ8oloeBk/vtrRFIoRKMZMQjHJSA77rPMxMcAYZWQ92sz7Xz3NCHRtalLdj9CwhO
xewOaQcko+BiN9e29qBpd6FKXb2u3DRVvW1xRJfEBRh3Xps4MswogD6H8yv5CyaSe1rjMfqXYhff
SR1t9j3u0r3A4+6Jour1oG0gXH+e9jFmhzVXaecrn21X9bpDdkj/64Zxyl2BehZvkgYHNmo9Wn2f
a9ub/3TEJfzrC6k43S6VaNJ7G1Jpmdm41Zh8AhP9SbHIPSXhjW5HXtq/bO+cTBE5XUd6Mc6dAnLl
SvbNAae10jk/lyDa/TcYdi+vnioO6BoxEgKSpQpo7K+09EX9gOtwsXicr2kqWdq2JSQpFeWqHdO7
rLcP21KIjxT4bDHTB+4Q786qpOuLuQUEDKrReFGSYcHKWBvgtw+kfo5RdBy5ijUgObWNLLrnwQSE
wXUm+t9x/XEHrMR0LCs30ZAQnbSf1Mt36lHxltvWL0/WOUMhjS55LosREejQdcyycVBwcrllwQw4
1UBxPQLGD/Mu8ozWm46m3/uap4Hi6SCfSClKW6Fq+g2TOwAYSalo+gRMekDYuPykHuOb6qjdTOfq
GfVDXnQOduj62F5b9tF3tmQFyh2BZYxjgtnlsF3VrwDDURZ6Kp1TkIz/EYc7A3NeovYoBw4Zvufh
KYUhsdRDjXns2/KInKeLVeROAsm0MUtnBnToMBQoQh28P1wVR+ayL/3/8O4SZYLAQIN7DPk/zDLm
s3JRqCxLX1LsW6s9OXr1yxzbG6eqj5gXdMT49B9OAgpClFsjrPZoJfYHavKREsQULJB3IEbAl+tO
uWWHRYoKkkV9VqyHujlZspnpQkO5guBVs2qHkuiouTaL+6Q5BMPV2EjMiwyCU0T4arM6LygfiSPd
i+tr20DHSf6BIhXYSRuPRwsPcyRoLs81hXEaVAdX9aQ4V1NgHbKJPs+6LtFCgRN1AcNpO/geOrNL
4FAb+s9wPBXa120tFy7WSgxOydE9jiBOh++n9IEqEZj6TyNiDNsg/x+/5t/F4gcDqE6mdWVQQrEt
L79l9XZkdPW75i/WBzZelRIXmi3KO1P0JhRPU8WIAsHSz54FY4uKReubpZP7KvtZGfYRDeCuHfWS
ZRQavxUivdSGcSqU0i5xMTeTejs5y65IzdF1+h8VtSThbMmO8VdYGCp9g5nD8G4iTOwKwLzVHpfg
AxXBa72jnGc4pGarY2oE3N6IDrsuRFvvYpaumWTdOdBTWdet2NhiaC6mF5pgh+VNT1JPKqRiC4hY
Hq5nVmvhmX7ts5Il5SRrIxUeqxUcZ4Zok86YgQK4oL52luPYf+jaXwFw5qGOwjimBADRqaAuC7h2
V3qHzkeWtB1u2LS15df2KRMqxsq34WIYtVMZhdU7SHMYiVdA0+2/rOKvbQzxur35T5ye55iIC3ME
jIzc59VDH++3vy+UYXUDcuYuUiIHETsV3qdJvLAxvKZ5HmU1UGL/CAQdbM6qTcA/c3la42rGvc6q
U6ov1l1yz6ZSMO4Z+qQdqmcdceNgJw3AiyV7w+QOVEy7ZjJaYJrfmDdRwAbq93His5Sn4RE3Ltz6
GHzfXk6x97mSlP2q1YMhdjBAdaqBOuydL+0t5vzcJMTt98POAr/ibv7hXMuKFoQqwrp9dZbff0eb
lkajE9e9jnqZ9mTG30ZZy6XQuK++zx1d0wDFYo1onR9lCID3GGFy1nI8uJYbqv7oDQlJm9gwYeqt
TvBeABUhpyvEyEZjikzUshyrk4NCSvtk3DTYtB6Fm+rXRnIAxKv3BsepiW4VlUV6A9LVXyfjKqkl
GUPZ9zmFQHfUBNoKfD8MHnPrlP0xyeHr43u1Xtz2lKVWOtYMgMaPnqz9ciyunBuM7fTYMIhyJ9Fv
ZtPe3fQrNM7Mpgpt49DC7kQY0+fGavF7rkHy2mEOMgVLJf4fuAn9SsFouzD3YlsmrvBUr/A5e4Wa
QS3PFeCbMXlMzeys6SYbXCyRUwbDeWlZg96IxbAWHy0ZLi0L11IeVdn8aQmIzQXZMaNpKrQEsmCe
d+NTLckwPIcU3jRm+mF735gSbGwbzxrZWdngLDWgNNpcFxrcdJ3u1KHyc6J/xDMDfRrIux3QI/GJ
z6Ki6mzMaPUATVumhW6iB14S7lvZ8F3hwXrD4UtAls6qWzMHBQ/ma1yRyjjGUfiRt4ANnhVQ2lFw
LLINXBnzCP+vKhnFS5lMrk2LW8NpJM6lUIoVBHd608IoNYz8QV1tFv5qu/q2iBSJFEI1W0FwR7bq
TDVOJnAn5OWIUQPDoY/j02TKssMySbiTGdNJpz2FJJPSuaU1I2QrUWKxIGDqBz8Dpny/3hyr7cBj
Oc4wcRllzn1/RFNn7WbK7GMq++ftw8IW5N1hQZ3MPzhM0hVOYMQlyEjQGJXMOIzOqZg+aUPuhv1J
k9XYy0Rif19BzSCKN+wJGpZEn+3sKmjBsNNJqjvEG/MmDqdiDbqyRpVxWgRV7C+V4w65I9kZGQSn
YmEE39u0AZE0T1X/XVUlIogDNast4ZRrbJR6mHQAdHsLJXmqH57tJ/Vs76vDx2L0q4gJ79YnapXO
BOEM88Y+4EK9in/b/oyGXTY+DZlrGaBY3d6CQJyLn5pJaGmMMkFTNDda9m3+XQ2p22ISN5Fotnif
3qA436rpaWS3FYs3xbsmPjXjw/bJEavz2/e5kxPXWmOlEb4/R85DgoHTDa2uC+kY0vdisBHAYKcy
bHCKv6to06q5DWojGlFMj4T+BJ6v3N8WRPBiuYTgNmUq0gDjjcIRfjzKQDG6O/IDP/nR7+k+O7L5
7u3Ln7OnXEJymxPGYBMw4M37RvMlTX3NflR7iVjv9wcQhqaiSogVAvNuwLhgnEqrO4Nv0ciNumNW
/dQ0iQMvw+BWLk1tRaMKMPL8EBaPIZlcRVYMLMPglkpLC6tKTHtA3NZyk941zMotNcliCd5yl6vF
1HBlnGlbOYNVQpIq3GXX2k84vWwcrRcqboKGqH3zST4ggn3z8u65xGSSrzC1pR1r0gBz7GHctOim
RqxdottsB7YwuAtBGeopSFNgaI/OnbbXjpHfuYHqBu7/0kfNXOUtNO5u6NtgxHgg7FVyak4tBl5o
B/bil1Ucv/dwLxeOuyHCruzUpAFM3+duVbldQ72QeqSQqLfYMqzOEPc0CAq9iWq2Q/ShesqfQyRx
nR26M+kdOm72zcH5+j88uyRbxg9edmbLnFHlNPjkwche6+6Go/KMPWPcvc2NrFRGspgOdwWWsYV0
rgEZy7h/SdrQW1T1EFf2sUllKRBBqPpi4xzOXoSaPQRsQpQffAvbPVOR/DDfxZGvelHopntZvlUm
G2c7LGNIrYnhJdWNnft9fLVgyruMQVFooUyCeJeJNxDKBS/PsVXTLCO9Bamo7na4zin1S9mrTmgs
ViCczk+qOpvgChj8Vltuc0wYD1RVZgTZcrw7visMTt1BR5DP82IOII1u//p7brztJy+p5s2sku7Q
yhpJxArxhsjnLrJS77RgYkt3Y/20QF7OEsb5CUp48xGWamjfCozT9CoL9UTvAFagCK3RfttJe7DC
X9sWV2gCVyCcimeVaoWOgjUc1Oh7oNAbVW8KzyRgZ4mndl/m9BjHmKoZlNl+G1mihu9yF0UPxnIV
4lW55oXaFZ1Vz5RNoZaoIZ+6QLWoo3Qx1HCunkMFJAu7bSHeO8jYIwssigYYXjFTizuxeQoKHaNO
Rj8HG8GS75v+eUjRyJS6Zf3nfZqXWEzW1f27pH2hoMIYrqX2q1af5z8dXaihUG8tC3e/921mBU0E
WXr1q9V8kn5fED69BGDmbyVAZ5bg5qwgQPqXfmCN7/ZJLXetz+rO56PyFL5sb47QnK42hzN0URBi
eNEMgTDiYJf9TNtspy3HWtrRzw7iOztkoRobGiCokUaPT55NBbzjVi9vSYaOw2F8aWvNxah7RLSI
52QGhjQ7GMozandU2rQgvIFX+JytNTCwrgha4Hda69ZF44WGsZ/KB1p79hCew9h0NWfwOqW7W4Lp
WVEkh0C8zm/yc3a4GHt1UW3gJ02y08nwOGXWbYo+YlXGLSs8zogX4YVFBXXadj7NQz6MuFUict1q
w37sZaz6whONJ7YGXn2MWuBpiWbSRfpMBzhryx0NrgNckdFdqP9GwnpbO4X2zwHfhIUQ3vtRdWNf
DoviqHjwZPlxIXPpNqHyzUqmPw7j4dStcDjtKJBt76sIOIPieLrSuCiSlCiAcFsw9QLEGahq0vke
X6coGq039MGPs0fqnFHKtL1Usu9zhqOMcodgRAR8vureKX+OgSSGI96Kt9/PGwrMYNHaCd+v++9B
6Y3KQxOdtkWQQXC7gDq3YJl1OvgO5u10dIeppK7y5yE7ttVvcnAHccrjRutUgOTpo6Ld1cVdmUk6
JSRbwffS0gzzEwa2FR0KoOMsOASBjChQaE7epLA4v4fq+ZREGqSYbWdHWjxdRtVHv4RrBeN/U1yL
836SvjaQYAOUacwvVFEenFJWGySyJxaG2iH7Y6GMis8vF2gTbzHfDrzvtDqQaUZzUIe21lyL3aqP
j9rUetuaJlq+NSDbwdUta+Y6RvqEAFzUzks6z0kWb9DOlax3U/jaXAMxlV8BlRFakQMVQAiwXnfZ
8hAN9jVtmn1m0p3dBmBhxBBEyzroFZ3coM8OoROcmnD+VLcWPSH76G9LLjpj6x/EmQlMZzVaTE+C
5M0XsMHYxg9DFu0VQyD5y1IuoDXhdLPFZGejq2FMY2Xw1Nivp9Sbuv22HKIzZuF59g8Ip5VIIUTW
mJDBVxo1xtDijPqYMSwrMJehcK5rkxq5o1hYLRqeSuXcxR8wqmspOD2sUOjqtDGWqrMCt3G+KiOm
YIwyp1W2IZwStjFR6JziBCODeN0uxFNJdEP6RnIDyWA41YqjobOqGDBT9yUOj1b13HUSzjvxuX3b
de4SqsnSNkGGXQ+U0R3C2x4+o9l8KVNZ0azYIr0BcVcRtrwjioGNwcR6F2wmbk08apt7xFEaGUGi
6Hm5VgLuRhqL2E6UCUJRhL6S0PDi/K8lOlTxS1nRHRo2vV427FCi13zytY+SoghbiDfNVy3CYLIZ
0MJnzEqm14TQyu4lYbfUqQKZ2ERjkHA85GjKsB/RJ4EkTODNn7atgUT1XmMSK7gaY+oTg21XYWBw
rf6cxtPRKHOJgstWjbMGc40hadEIlMi5yy0PQ5G2pRB+X1UNG/1ggsYp5CyaoGnhuTspuujsWsv9
WqrZwiO0AuE0O6RlZirMd9esEw3PSvqbNAczetoWRRgFgnEmjM6GcQhwNmekea2SpEUg/IxO4+CA
aWV7+1cXec6hOpMr2SQDoQKs4DjbU8Sp0xYFg2tKT+0q3wHnS/plWygZCGd9Ypr2dpoDJJy+NfNV
TU03kPXiiLfnbd247ekTJ+v1ocb2wPkx4u+FWmBUDJpSj9uyiHFsdkEjtYxH3KVjYlcRsZocapD2
3xvjjtaz54Tn2JLogXDJMJHWMTAMHLX6nC8wBrFWV8uMa7q+m7RTod6kw1/bksggOE9gcCwjaM0J
dyiqVZbpukpfdJk9E14HKzG41Qpqa3YcBxh6ez0Mt6ZTeM5yY0fXeiPjBhSbzhUWsxIrW2YvfZFZ
A5as3tkH09OuIr+4QmRix9IuoZ/++G/Lx5Z3BbdMVZKpIOj2RwJNG59g5NxiOWyDSIXizmc+YAr3
+LqACGqZIGXKD9nLcGYpF3I0vhLJfSDU7tUacieVVGqYtSmEWkjn6fU98pkeWgHS5nFbLhkOd1rn
fAptkjCLjYRsHP1O29kzy2NHX7ZxZPrHuQgLCksKtNTCKvwfa9/VWzmudPuLBEiiEl8lbe3g1Mnd
nn4ROkpUzunXf4uNe8YyzbN5xnPfDBjQ2kUWi8UKq+pPzoKSNif35/ohmd7RQnEJKY6TOAGiXJln
VR6Wzu3CpvnilAEd31+XRrFq4uwHz0HdYUkgTYN2Cn+qdN/qs6eyXS6GclCs9E591gRbsA6rmU1D
a0Oc1nxfo7NfxfCqkkWwDP2cVE3Pvz+OmA/ALssY9fkY5pPKiVcBCWahIZ5njRuA+tT0CYqo4puS
/Mra6N/tjWAOMjCGOjM/OUU6RdocGXkSVe1noqSU5gsjBoTd3cZwefd2h3hDtmYwc13oHed7zHsD
p3Qb0jsNDoJ3r2pxUam1YBHquKEGGQGXZmNoLjBB9MxUNY38uF+TSTAHmaOlqdUAhG31Z2jeoSvA
klEOYMqe5zgw4u2bOat6NFWSCbbBzAd3Ixl2zEB9dz+GcX03qMbbKk6RyHffLR4pZm4U7PiumX9o
/5wz0jV2yiAGlJe+K+Os4hZh/jjRG+8taaH99wUr0LPcnoseG7N2UdPf9Jni1Mj3wMbEa/SToPRd
2IMt17a4zvAyYP0H1n4rzE99/panLypW/x+E+GQjbTYaYPPFFtA8NOcPCeqza4f5b2gp4XvxDCS4
bGmHEXgj6kxDM7s4HvI1P5Q904rlEp9rMcFI5mlCWAV0KGVxz1IQ5KjKJuX28lkMwTAvs+Uxa8N6
ue6ZkdPA4ODcdMYbQr37xRKsclb3XQc6TexKf+rsG1tFHCM/eB6yLIbDZ50LZgu0s0nWaCMO93rf
urebKoz2XxyzZwDBZOUZmu+LGgDp7TYG9X3vF6iUm4IkPZjR/1JPJN/7Z0DhqDSoYF8GDQ+PqX9K
nYee/N68f9yzwTX4bwixML+bWzJZDDLhbep3FvhUi8e33JLPCMIZwYAzUBgusFc4K0GlhTH9sNTv
7EWhXfJX9E4SwW656aDVtAVOf+BVs0XovHMPuL8i85SEhiIJptgZTzwxVZ/RfsGydd5DPkQF8fw0
++d9fi/3Rjgwde7EWVJj+zGF65ZXhySP7ua3IeexNP0OIw4RBLu+WXIdJyACI2Bzc4zXfQCdpg0m
d50O9pMO0tsy6O1gAJebgwJkr/S3v96EaDsEYwh1C5PHXzo3hlOBZmVFsi89J/dWkAbGyXynPda3
Dp47RfDPaROxqOQZTlxUc9m01bOxqMX4ZUuLe01XLaJUOXYQ/P87d60eVtdYDUDghmvzc9MOfqlK
kUpN9g5DcAkrBkqEucOqVZ3t98VJa7zQoyiyUVylKlkEo5punY35kMjPkfXdZqEZuPXN7ft1FVBh
iHZVtxeWasDwljVayU3dlKfKVKQPpLcDWlugZJw5WiQGqYvctvoCC4aolG+wL5sqW8SN8SuH9hlA
fAw6NO7reIUUPIxLTtphjLSjeXLP1xdLIYf4IGR9W9gF33jb/Bw7j4y+xT0D8wDiUOCGxtF7qbyZ
lxE3aWMcR1QF0YDltc+08LoMciuzAxEOoaPVbNApQJrQOZKoCHlHtn6eAj5xqFDSoUnXbAcnHEgn
WSgGyALOmKuAmT8rXbEp8stnhyAcx9XsTPhoQKitqDq7oN1079cHo0HloBmqCztVAgmnkrXIhk0W
4BJbO8Zmfu6mJri+R3IIjAkAlY4LXluu7jsj1s2JQ8eUAmK2f6FU+6zlWLx/hSGW+g76lI0duC7C
jI0hiHT9lSo2RiGFWN2LbrCunzK+L4gI+Z5WYqwQUfgC/2Xz/14qsawXMZOuNHmZdHp2tci5/GEK
vXfjP15hHv1z6mzcYPYznHBCJ911UjoCLktBzW3b+W09jqpYjVwohyDeTXUDfoCgYi1pR03jaS+M
seLkp3UA+sqP5LiC40ddm0qkd4CDwDBCM+BaEyks2eKNJOPB7zHXOrgZxAGLU1SNo00j8DfUjw0C
R3GwuMwEoa1hlb+MeEBtDcj5vF99mmla1G9aYvvWgPbCAPVP5eAbRbF+pfnkLUGyEvajZG1+R6z0
E8YdWx0SyXVs+muVusY5Ttaxv3HMxj3luW5jLKiHtsv7rmssMCgWGMhIqmW+W5ul/zkheWu9c+qS
mj+0pl1uCammJ63QYkUBPj9jr64UDJsmlmdi0oH41O+oEc9ljyzxn8zgMT/OkQV3VpUQkvoSOxjB
c6ams9hZAphy3PyJODiGqZ+AEN52FZewvMZjByXobqyXWWcV0CqShJrhO2idDIqQ65b+wM5FfuIP
Kfa2I7OD5WZiZ8wY83RWNHjgzlv8Ad3cF0xzVHjOUkuDCnjMuADRCBVpS2N9K8E/wv3K+J25PFWz
4n0j/T7mnKL4EiWor/ibiiLN47VzIcJIbivbvItnVX+CCkLww9p+7ZPMcXBNNmlUd21UqyKLkuZG
2K6dFMKtEudVaswJpFii5JQfsoccBDAX91iH6ylTkURKbcrfYEQc81bXmY0+Wi6PMX8BM9Tjghnh
qUEUt5gKRnjg8hkhpNcBYzfgFD4N1c9tUmQBFOsGku2XCpwkXp2gQ5A/y7pzfmjv4nC7z898Rses
6kq4rgYgC3uJpc1tBV4P7BGidKPfzvSBOdkavuHq3+0N/xG7E5l0jp0nJgTy4vXCUiQDWKY4kfyG
emU9dxCC12fmy1LOCyDMbAgTPXDIO96rnaV3bFFEUeS35Q5L8P+WfiqsZALWXB7B8h4uJ/2dZ/iY
6HvI/DxUlWirRBMuZwNlgV0zebgYXCQB5o96ErnpJ42MB3exFDslvR12oglWIQf5XuWmEI1uk4HC
sclDvan2OLXm0WhUe6ZcSMFAeB1mqHcOlE+rfFaAqNQ6JAd2LMo/VDZqT1pxeMVQMWu7XgNrI/yO
4YM7R7GZ+GajuMYVuyUW+Gx2kRQLg0wlBp8es2X+qZU9veR2H7Fp+ti7rcJcyLeMW1qwyrzmIGo7
LUmMDXdRZv2Y2fvYSHxvubWyx7ec4WcY4Qw3jrWsC1d6TX+3bHfTerz+fWlXKpfhP3IIJ9hA/wMm
cgLA/ugdMarRr++0gHx1fM+vw/Qw3qhGG/Jf/NpkPAMKx9jyYs9sOizcOs+3Xk/CsVJZ1/+i4c8Y
wtm1U4+WRgWh9PfjYTizy3Ai76s/dPssUqGpBBIOL1zbZI3/gLE8XCw9UHfh8Kvn2poJJzZxF61Y
bcjj3Tm2T6IRfqr+YHT+djB99cRbhUTikMGK9C269BD/sJptBlNJ8b3f0vC64qkwhBu9mOOUNhrU
oGqHJ3eZnmhSvMlp+FsLxCGDblwZRuoAAnS1fj9EjZMFbfsmw/MMItzkXeMQdGpga7JuDaaf3ZD4
U/150e9Y/u8sjsVXdHedFy4GV6QU4sxbfVebFwdjFWbWB40qLKE6PmKAmjJcEUYPmUCP8cDHVbAj
u+WEt2XIQtVTWzIiC6tHMc0ZLUIUsWnhsOpMmxvKCFjV6B8uDu99f59f5swf/0KNpp+dzC9Q8pMJ
rl0VjeCfvlnxYHngk6QWXn6YIito4cIwdN5GkxWKmzD4aQXLfhNlYWL5Fh/ncsfboZujdWKhymgY
svtjjyx4m1XGaF3lyYguRH96cu6sCwm305b4xU36WX+iF9OvgiRUDYeT3cV7WEFdG2qnqWNB4Kb6
azXunLrxqac42rIn9R5DUFS2TolhjxAtd5rAsD5m4Gxo419r+UWvPxUeiAE3xZtXZkz2iMIlNrBW
S1d0jYb1/MGYH2vr/M+N1f77wp3FFjDIeXzVMvYtRcxJxbkn3RUDsxYxoUBCcmU4nZNYljuEluX5
c3pKMWkheUtRgPcMIrphLgit4hhksSHagY5UC3IEBGf3x/WVkqr1DkQ4ULE9djMGTAxoxbN+UmYt
B7StZwGoqJwL0Zt/TqkF72sHJ5yiRgOVj9VxOJc9pIn7WBuqW0QuEYaxODYm32Ia2EuzO9RFrJPY
g26N2TEpP9a94W9rAhYPxVtKqsTGM5DgR8RZF7eMA41w+XXvgbHD9b1RAQheBKPNXNo2AJjxqW4C
nahqwhQAYqIbT8yCgQ1qAL29AaIeorc3mpVXqsYOKQwBUQ9Yu1wEMoUdsYZ4mlLPHkLQpMPb0tbA
Y0seXl8saf7E26EI27Fl6L/NB6AMoR6AlDVIDmnohJjWeC4OLHIUmWip0USLrGcS24BSC5sTa2TW
xpWbgD+pLTisRwf0H6pXrTTK4T3jiPmAfEja0eugBClmNs7H+IwR3PeZ3wRV8M+n1UKOHZRgC2ih
OYmNEa+hV/zWc+LTGako5Wwhqe3coQgmoBhQBD84zhAW9EGngb18bVS6oIIQLs0BnJt6EkMQk33p
yKEmv8i369qmQuAqv/PtSLEVqLOHEEOb3Tmxe4BjUvhepySi4qvxyuEh/M1KTHS+i6lH04yrtkws
TFxr7vjDvz5WN/ZXF9uPMIp6cCc/itfgBLk2LJqdO/Dtsna8d+n3GOxaHt2Oq/W7UQ2BkpoFC3X9
lonxXFTkdRhKfR0nHaItHbnJnC4wa9W8Ruk27SAEcQbT2VZkEQDRZx+SCpdA1aGSl4bXtUG6ajsY
/jN22qDnbld5DWAa99FbNd9pf9Xsa1PSYGk//DsowbPp3bg3iYZFGwrdL7cnx0v8zsWfiePbb4mv
g/zy7x0SDLeTrjUqxWFSve1sOV9mqnA+pDZ0933BZOubPdpJinWrbv8MwzmViN42yqG+Uo9gByOY
6tYoPcrQUxpWS/mobRcCx3CY2IXm/RRc3x5pMme3ZOLktJmsvWWaXKlHv4uGH+YFiW9UxHksLAqQ
hnHqafUEQfnl9ywiEUx3r9PWbheIOF7M985lPNZ3+Z19MB+QCr9ZT6r+P+m5QgYcaQu8AXEDvlR4
phleWQy4lBrrR4VmjBjFUCoeij9EP69s0Q5EUHW3buOyWQGSf64/x0f94tZ+isyYc7ZQemVG6f0Y
jWF3P4cJpo+/paYE7NN/iyjoPnqgbfip8I1GeiDxQXcUcQjVEgq63wx9ViUtpHN0zEcORivze+uk
0Eapid0JIWi+i1Buh0TfEM7vs/N4mD+Deh0z1Ksb52P3uT9nF/t8HVG1aWIoamowpJvyTTMSlBxa
wRLqFzMwwjYoH52zB9rB+/QDKBSfwJUWJNH013V86VHHRAMD9OF8FJpwDqYeAYsSXPOha1SHOa7D
WE9BqOgFRFdGBPi3XusnWCgxEc2wqUhs4DZzvRYbrFf8FdHYyDiRD/WtdnxrrhZzT/6GEhwao+8X
q+H7SEcvoNNjXn+9vm7SG2wHIFyUkzYnhpfAY0qKGfQ69F0zsC95svoG9tPvp/L7dTy5Yj4LJBgQ
sL/k4CGEQObUBZtV+3n1/t8hCNZDH1nsFiMkMhw4ZuMXopwwKj/BzzIIFsKb8hYletzLPDpH7an3
7e98ftwU4A0dVgf9Vj2eXgUpGA02YRTJyLdp8b5NzofaRMmro3BmVFsj2AytXhlKaYCBeSePfTFF
cZ58vL430oDlTp/Fh2ehl06Xajg6sEwHF7VuJRZufOJ1yTRUjoJQKLcnGAU0D1abTiFRVvuh3vnm
hQ/nLEL+PCyZD07D9H45/H84t57w1kGdymLPFd8vGwO6il/oG7q+kgqFEGuuexM115S/Q/L2czre
O/1TO6pKuaQYyJ56NsbEgH5I0PPSKGJoHWxqe1iD+Ld1sQ4bhpv1YGgcP624fNeTMs4rffZ4jmca
FB3GGJDw0sGYQSWcVitCkuntfLACTHP5Xt4ixhZ0qIRRvbHll9YOTbAV5uxaoLxMR0iIdE36zgnq
9+MH/Xe3ReVhuZl8WJCH5rPtPukh2DWSSFcEE+RL/CyusMSLZ5DSnvED5iL2+23z3aQ8lpsqI8+v
iVc31k5OwXykRWXotEQYcXvArXXkrMYU5IpLgKdkAK/0eF055bGLHZ5gSmoMlClNcIiiQiP7ZB2W
U3Wqz5gxE7AwVhwEuUl5xhKjpblW5jQ1oDE8/GMGPQYaaQf7wIfHYZbwW+LXOzDBorB6s0baYL+m
/Gtt3hiqIQpyf34HIBiOdPBizEfGyplHft6yKMe9skZG0KFyogo8xepJbf4OjivO7gGbGKvXpyng
2nHwB9A4qhhlpSYYM+4wagodaLpIF6AXXucuBRpbNRBsmPF4NlK/Wh9a1gQoElW4vVytXqn5DoxL
u5Nm3cauXWuAmQjN8dQrOfKbRane0uO0wxGMVNM5a6uV6AclKAkqfP7sKo/b0Rn97cJnWDdHZe5N
ahd3kIKlMvrcSswYkJivxz7wVB867KIM5IM4VegjUuiF/FRR4iA+o3OCO0HRtYS0nmPjVGXn9N2f
6NOpvF0wQCk9oFgxUtgLuZY8owlaX3dunM8x0OYAWdNveuChFhKXTR44foqZUR/IAdVdkFP7dB1Z
qv87MQX9rzJvmFcXwCVdhydzyNlNwjAm5TqK1MrvUAS97JAxsAp+zRT2D829lFvnV6reNdUSCjrp
WWtiVvyyHuzeT9pIS79sxtGojxpT3Fn/RTdcw0R9Mn8mC9Z9mqu6oxu/NYdp80niBmRMwThD6cHb
yANpnphpfI8T/biBs3K0u80fWqpqLJIddqpbeIN5JuhIxNw3uJU7Mm8b7jM0n1E/y8pT2lfz77QE
GXK20CVqQIRzbEmy+VrZqDpcpHlhZKNNjN7CzFmUub40NrM2DGvsrsD/lXzGxCqejq4D853lT4ck
cB6MQ4Z5eqrsg0xh96jCNlcEtMx2rw8h2pxG89ZwD9dVVRrH4vN7cOgxfQ61tS/FWsGFkxjuPPwZ
gDCDFAkz2ygPuGAMxnbnXngGQhVykd56O1AxeDYOfexO6QJH/ayhtuC8nWgA5b1o75OguiSR6tqT
FlPtAQXzZqT94FD0k+IJ/9W52BG7HCd/jpwfGGXiqyuPZAZgDyfYt5wyo40LwG39EmmO69vbelxH
x7++efwSEO+//ZEQLonV3Syjo1wqRLv7tkOR01HrWLR2jQJJKtDu8HFrtLtpSdlO3Wbg8NGyOmZW
4mNoJWg3DQWMVNvB4UpgZTBW6o/e7GDsbdSsaYBAlN1uGMe0fnnDgvFJvDxmZKDP66UYc6l3c2zj
+2VRfdTWj7nugFwxjexG4TdKjZUBOiuUz1CKMJUA1KTlVgw4ttk5OaF888T74dRZHLlRMlwXLSom
wZoJOJa1EWfskcbpnrYflATmZXoieMtMp/kvjBmb6psk4H6kyl+QbtQOV1BwfTQnDcPEEUZysss4
DGdjLhWXqHwJn0UTruqJtHbjpoh0ryXULXvnjbfu8JjWvY8hdAn90poqU8gX69Vx2gklWPgqrxir
GYQqbhvkKVpUV3W/9ZC/Yt7k31ETLBCcY9bBk/ulggyl14xrDQUxO8xCGI+LnwcMY2D9lWE+R3FR
+rDSHdsBCraCuGk726kBO/+0rn75zbvwUbBxyHgHv/cDqnNSjepQQQpGI9Nc1Eb+ubtQbhRTNAKz
8Pp5lt9eO6mEh+6cpf00mJBqDZZoi9J32zm5cHqYOQKD+M/V/6haSJVQwn25pDoC7Tk2bq5K+0ji
+jw0Xa9QRQWIWAvg5lNeWj3Mba4/uNW7UVWUzZfllaY/L5vYGViVsVHFDL7MiHom2hl+o1uRZXwZ
zDwyVivsVOEr6U21AxTsRT3FtCsbCMQrPmut8V390qVzoNkKZ1XmFu/OldhKVzE7RYEbtmebqwMI
OU497IRNIs2II5SBK9SP/+xr68j3cXdf6XAJM2vCOrLP5InPItbAFpC1AS/IVCf/VFoh2Iy5MBNM
9MEiknzySRm0W66wuSoEwUi4ejEa1gqEIU1PlaEdK2VZOzfb15ZMMAqNleioKgUEOuDY/fBzPHI+
JwtUcoHxmddMx4qzJH2+7FVCsBFe0hA2rVzZQRUN63okJ0ysOjdesIY1tklp23WFiIKJ0IzORd8I
RNRZnR0Kow27ggQYn4CxungbkbZdTrOd+HrCD3ir4jBSCIwX00ut7NcUJFIpzsDyA6beu0AtD+VT
W/vaccJoFZW814+cJabiHL22Eps/jPKuPZnxfcY+LZZ78Nq7LVO4VfKHw992xBJbwbbJ0QsQAsHf
yW7X9cDpQpMDDZr8UlRHflUnkapY6rrpQrrx5WqSosww7xKrSVvUZRldZLrJA8UYiE0VzlJunGBO
KLPdbDIhHYY38pEeWZgH5dMYLQeCwjbVvskPu+UYnDQI3ZnCSazw1u0x+hZ3J3yqHkz6xny+bh/l
S/eMIJy8oq6WOp1MpL7njt6MJTjOtJU9ZDGmLWbKejOVPMKxqyjLhrrERplt5z4NepsFg21ZCpvP
jaxgv8CDShxwdyFdAXaAl+qAlLOrs7xqw6r+lPMZEJiIbCt4RyTrZiHGYNq83VW3xGdKYzQ6mdqy
DRnR0eP+UG3fHeyPVn24vj98RV7JgskckMTitIDCiuU9uC6sNm3DtL/o8ROnlNa88lCwvxgx7syq
D3K3ebyOKdklyPY3psgUMi+Locdt1oajfk7nr0nxdP370v3ZfV94EfVbOeSVDpkmqzlOlnnT6ds9
6AV//zsYwaFJY6/V6ACYBo1Y7Og60WIp8nFyLXheKUHTErC7FmnH2tDN2dHb4siIvaNe49JyVYEE
meV5sSuC5cntxphjE+LMNsLbVQQO5k/ThRx5n0XyoOq5l+4RyGhAWIXnlinWCVODpW5lQQcYvEEj
/5ToHWo3VQFDqabtUATrY00pQjQaULz84zx9pKrZ4fLvoz/FwnBSlGdzKXfO30Y1rdHbrg3J4t1a
BR6L3a/rSqZC4BqyQ2Clh1mHJhDYRu4xovJm9hTlIPKdQJskxgDZaPIRdKywEYpPmqENzfpH3f0w
9L+GSnFS5LplP2MIugVqB9A0JcDoL87RChxUJqHHYfZt1FE3x0HFyK8SSdgWO3a0aaY9nK5lCGzm
a6wNMmU0WOL5WyBg/3vhhK0pKupufQuhyjRozs0fhhDtm32ng/KGRamC/0Dm97yAE+5qCs560CsA
zv44HvhDwwvT77w6DvHLgxa+Ier8Ak44Ol5mLyQ2OdyW/Eqo+VEDecB13ZZat90CCnePYS5Fta2A
sJrBzxPfxnsgN0PPja7j8J/66o4DlxsI3XgBoxghKzekEqq+hRVwOnrRxnk9eN/clARuEoM53cTg
q2Cqss/XUaVK6Fgg6HcMsFaITQPUHpzZ0XBy42ZEAnTULwzDnw9WXH28DiQ1Ec9AYqRg9BwXnG4Q
D1Ox/Nhzv6eYZvfvIIQbtRlj0yALIDY9+dg4SY5x7KOiSFIlhnCdNo2xuYUJjAJD3VKy3Rrrp38n
hWDpDGISN0a+OPSS+BuLVz0oEvbrOobUn9pthmDpJotkejcBox7Nz67l+KzuOn8urI8Y13Bqnc4K
StfeMLa2V3ilqvUTjJ5rtxOtMhg93XifoCJdO12XTK7PHqiwQLRBdfGtYOvJwrZkglF1Tr13KJaH
rn6TCM8Qgs3BhOeZDC0gaPWw9L8z1fQUyTPVMpzn7wsGxyy6ZXS0Ed8fip+2Y17qlnyjxeCT1bnN
OdXb9SWTGjjUUcGvxjxLEMq9vLzbpk1SL4VKM1Q9jl0ZdEbtk+Z2JGNwHUl+O+yghKWrR31KugpQ
7sf5YIK3EpNUUQuxBUlQRjRUDTBX4glLuSRW3PYG8Czw11Vh8WDOQR6g2giNKszz44OqDF2q3n8L
SMWIhjt3NunBNoUGuTuT3WaN4pK4vlfg/Hq5V91CtyQ18P3a2T7WevN1W1MWVJUd1UuzKRRDKgyu
Igf5NILYv2CJCtQ9uGNT49VVdb/6gnrRjCL083WdkIGYhoOnKuhMHVPM2XuuVXpz7GCLBjdgBeZr
tQoxZCZhhyDWYSVeNnraCIQpzkOvOtJ4DFczvC6G7NCalm7huU1cyxV9bFCY2U7ObIjR3TZbZNir
T8FSkqT6YdNVLFZSiSwUwPA6b4KBYS+1gCx6jWy4Aa8nQVOhcVd3xWFWZZlkqmbuQPjG7Xx6t6kq
V0fUL1zYLaVHe7DCNvU779f1hVPJwv+/gzG9mpVmbrah0R0WdB0Yt5nSDMhFcVEQgXpRA4NbXmKg
XiimmM8Axx7Mc++tSxMlh+GGHeKwwfie9040HVn4P1QPcWdAdOlM6xmX/38nm2VoWl5UwLWaQHvg
BQs8hFwT1GNz51sVJ5MlWTFV9BlP0It8znMvQYFUaGgRCJXwgkkfeqB64Y+WBNvqj+fhSEPVSBzp
Ed7BCpqyeMwmo4ctLOfSN6cvmqpHW7V/go70BOyAbQe5cp09JM3PtGpPS4v+JXq4rozSJ6AJHSE8
2wniXuHCwN2kNYlXoCUPDgY4u1hvle8WcIrTqEmYVZ1Tqo2oTi3X4udS6OnwdRqKrAjbWSsfrMTV
55stX4bH6z9LKr/nIcqGAChYF4Ubuo+JweoapRMWpjrmS+mvJUoB6vu6UhhjWX2sZe6QhAt6rhZM
2mVAKs42J3z9iHbYr+6Rz1WvVO0KKqmEta7SfMK1gLVex28Grua2DJLiG9O/XV88+anA1EYdsVAb
1HyC9ri1ZbqaQWHIiqA+8bDRjFRO93046Wf0YnehE+WR/c5UJPj4Z18dforydOpghMKreVS2l9TF
VKVd6NJv7XopkruKKR4jUnVF6QbvkTbQayeWmmVGDKKdJutQE+Uhw5BFW/xnNL1xSC/LHKiKwmU7
tofj/9/Zs6Sol7TbsGNsOy/dp275HJs/baXfIbtL9zCv1L0Ht3kNqerF/jXm/XttNcEIGzdRnjVB
k5HjdQ2R7RTI1HlwWadgcRHw2oqYU1XCfmXxpWFwcs5pfrgOITORewjhXOVNli82wY3drHW4ICVa
qZpkVEIIp8ktXH2rZu4T6H2UdMxvPRDd5goDIUcB5zTG+aGQR/Q8NK9lA0hYedD654qRTaAhtfXo
+lpJjRDnzvwPiHCfVA0tSEE3iGL8IbWdTonmJ+cZB3U9eb3CPZQ+EvZwXOadVpMhWWaUZ7ch2Hva
3zxGlkY0SMYAnTj0WKBYX0VgJl1FC7PG0UFv2p4pICLeOxBM74E2wEVEK5Cf1alvj39dX0cpio0J
dTZsH1I0gtcDAzQ6PZvh9WDiUe9Sf1rqQ1u8/3cogo+T2WU6Wv3ShsNAE/i6JCR9lgd2WioiwHK1
wI1gg+waD1XxOTINW4N8CVbNw0CPI6ro78DwVBaBfeQjOPvm8AbBXMty8KbBrSteuoPJTFIyF3Dd
d+r5LUPYylTcTdIt4j4pr2il7h/V3Klel8yJVtAYOaaezDRYl3S81E3ufp0LfVPlTmTWG6vnULDf
4tEgnt0aPRW03vAO2gw3xYB78JOHceZVue9Oy/Ch1vB6ub6EMqtnGaiOxCKCNVr0u+epcpY+hXg0
jpbuvdOoqj2lF+AeQdA+k2HQi9Pjbu8P42fezzNw3q0Pyf/W0y5fwWd5BP/a3vQ61zG+BF1ZBuWs
l0F+QVv7DYd1/HJCQdyCoNnxLWmovZSCQZy9ZK1oB9wM7+MetgKk/Bih+/v6bkkP2B5GMEteQmGr
SsDMl+pTE5V3Vph9bs98Zk7+5ToWv1JF5wisA7arc04kUww7V4teTmUNhdPs8m7wtiBGSrfRv+f2
9CEvN8WNokATY89wwpIKgyVgo9Z7bQsX2I2i+VGO92xQrCG/x6/IJdarsQbZq7wGUpZlweZ9GmdM
S2vPyXCYx9+zajqb9OraLaPIaZ8nbUOGEXDeI2qr0T5XI7zlPhY+T4eq+d+l+v+8a2LNWleUc0WQ
iA+NNUeX1NkcbESpj5uqkUNmFi3T4bk+E2xWYhB37awttyYP+zXarV877ePArBNNGoV9+i/r9wwk
uGVTnqJRxACQfpwP+oGXxW0lLEjlW1GBmX2qYJd0AQmyyR73noi4gEPTlCyxHDwv6/xzV/FFtOcD
72wIcbu9SToLBFRgOicomhD82hQ1G0U/xh26ztg9l47zLGzv0cJ6ao5Ia/68fqa5FXql+66F0S3w
aVDjLXig1QhSetZ6EG7e/M1pQEOncNWkeoEPg2dfd/RXnTWuXmlTvWL5qu3dtIUOvctURE1SIXYQ
fAd3N/LorcuGJn28PRrmZ/aTWSs8aFklMDj4noUQdsUdEPGyOwih3UxFYIJ67MgnkdCg1CLta3bP
6+CTUFUcppJL0HQCZjBagxUoHJP1L8NsomXKFJKpIIT979LCKMEK3YVpngVFkfhWcryuYVI7/rx0
r0py5n5IBxsIrhm/s5LASn6s7mPbsGOvmtwkE8YGowr1dIvqrugstSO6tTy77sOFmk9IvDyYQ6Uo
m5FaH5R9IEtF0U8Ok/BS12oypdnAz2ebX4wfvI6OPzxcKwItb3nmE2lUjoTUX9pDCmrQdQmYrxiF
8p3ID56eX3wWdCuaNXm7tar5Qi6hSXkyDu4tQmovJcySdq6HMu9D6335DQGlSDts75cgu+c9aEmo
bNKX7toOTxCvKDfwU26shzsYHzv35D5ZB3bQDsltNdyOt9UBM85P13VSZpNs/o5DhwQyJY7gNLlb
vNSrnvaY6/WxKt5ntPEzogglScXaYQhGKV+rtSDI0oML5ZzUD03yFhls3LPEITyFIbwUy9hs2biZ
mFvr9UGa3/XE9Mdc8VCU3X32DkRw1Ve90at8snEbIf+ib34XB13xu2SKJ5Vc53Y4gpNeU2eoMDgP
Yb1HpzzkH+wTuK4+0dyHDxbiUdUp2bykKrBD5Nu3uzMykOWlQw/JaL1cRvrENOt2xXSc64omvTj2
CyhomrnGem5smIijndwHzJj47aH+LUblLWrTMMVAO5bRfNLekOzGY1vXKbKAGM4hGPV+MZmexUYX
buD5HeN7isf3dbmkq/eMIKbnutrtiGZvGPSDKpfM+twiMcsGhYZLT9AORNBwvSoybyohhjOWh76j
4aRqHJGLQSzLxrgSRAsEU4cpf+1oDThDY/25yvxlfCS5QgOkQvC3u8ujRghJvNSz2I3TIUOFcqgj
BZBulR8TxTLJ2k/RofcMIaiy1ySgpyITYvKX5szppMm9nfswbiA60X1eYBn/ur790vD8HlJQa1KQ
GQUhkMpsghHpuJMFgjre8qUFPeFUOAanU8vR/6DyiaRbthNWMKusbGnrbQu2LLtkW6Tpn9y3CcfJ
WJEfs14VLldurKNgFes5/AAfw3RbIfPohPQbOuiq3+4RjGAnc/PV7p7cWCB5jiwWRWOn6L90bW7W
GHqFc5tgGjkSnpflgxZUD3G4Psyhdpm+zidVekCqnztMQXkce2Dr6GEnC+fn6J4tT5HukH4fwT9C
iIOAmRhOsuPZHLtp7UKCx2AOMmhV04akH8bi0cX/AAhXVOzRoqgqmKLiTCLMnzxZZ+6H6Tdv6M17
ASSe5Pz/SLuy7bhxXftFWkui5leNVeUpjsfkRStxdzTPs77+brpvp2RaRzyn8uxl7QIJgCAIYMtp
2WuQpEECXUxES2vtfbPaCpXXojB7UaNgOZwyIKSYlp6Bf0gb3Lo6ZPoxKHhOY8uOUDgEh0RbeyU2
0Tz1UtK0BuLY6m08GT6Gw2B6VvQiLNZ0P3viNZpdnErlCLilDGtQZq+kspS6QAPoVFeWIbeWxnsM
5YnFbFIxKl2YDYi6jO66U45xcBcmnP4JHgSzS3Fe1UokQIiheizT20F91XmtE5ueYL1Q9DesopPa
kEvc/CCG2ltg9HJkh6Y53mZPeEIc5nR+4V9U54VS1vfMtoqiUuYw1BalmHDTaJzkevGIKx0GS0fr
HB6S4chjhzc1wYAIbOZhDUf/vhJxTkRhUCRkHjDRZ7EHYo42GhD9MS+cWSMHTQv8kMwXaSAyK5ix
gcoflT3xp0FWdLSdtE4giHaAcFZaeBfe7c1bYTCS9e0kJqNSt3jghVuKruU7yvIY3TWH/m0YHf1k
HOYr3tSLrUidpoz+FYyJ+TBLVe+IAVCjaK9KXbLmwLRTIjlVcgFtlaJhgrdB6w5xSDLK2XWyMCJW
bx01fopTv5SuTd1pFM79aTPGWMMwJ32Osb61SADTnozvFS7aqP859KrdVxikJqELNnXML7Js6Zzo
eVMxkcBEUY4pgxuEsYOMJEkQhlPrhHN+3Ut+Ov8QMbUoEcFvq3gVr9Bpc+MMcLUjaUrQlcXACW2O
VnZ63U4iA7W7d3N828Agxkve/NDvRQtGUSiD0REf7c3I837EowuWs6w8lTimet+PvGqmLd+4BmFU
f8pAYha0MK++eVOD+1whFgZBXhBSr0EYVcdrNtEIakSduu/tOlQsc+KcU1t7gg2RiagiYwll/7hW
ZVR1XRstrSOWz2pgjfpkkdxL56/75z0PhtHwpm17YcJrmzOEgS13VyV65Wfhhz6/7uNsHbtrcZit
x4SxkcwCxJEz/V6RhZtQO+wjbD5DrSGYjW+ETo3MeIZ2qXhjq7zgKPyoXwW8xIdeyQn5tpVM19Eb
pZsEj7Afd0dUFiONI6l1QHL4q4tQ61rhwmDDYVxShQrW0d9IzFGvKLNIMtRmOHLz2gmOKP/VXGL+
aJDVMHUKfMCfi9e6adS1BXtTyIItRD9N2W/kAtb5sL9Dm4t2xtGZtu25meNCKYEjVff6ckVvooTX
WUr1iD3ScW0SNbSDgKuVfX03MzVJ5EqG58T8SUM8TuA3im8xpMRup78uEecMxehb0YqTpBXQgQr9
NniiTpfINnjduO9pjD2BGE8jj0PW5zIEGrNbPIwfMM1Tx5TZWrV1rfPI3NuJjMzBqHI6srY367d0
7PjrPIhyowiBm3fVj0ArboMxuRkG3n1jM7O82jA2h6iqVUDihbSYdil5slP6ieTiXQ3DLsfDBCE5
J+umvzvrB8vMRo85kKsDDr1S42KbKBBrQGVXcK6cdO93dk1h/ENldAumh0M3JmU5TP0Dkr1eCjai
agEtQAk2xYzX0cYTjPETdZa2ptljv1BOfoARWlFWW1EzuUk+OPuKTz+1JxxzNKkp0Zp0AFSLho9A
fqjRhPhnCMypJNWzkGFcX+vEQf1KSP9lSniTdXj6zRxIxrJkQTRgh3q9fBby7lnAwNCkvegpY63f
jJeAFYH7vIH/Dp/bZ91D8fgx+7mgdUW2pb9jj9dIwhOLcRdJpsyamWPligV8Jy2SvkgqhmPk7m/Q
JgzoNFAcizavT7WxddKnkgS2RqefnMF4VFpf5g1X4kEwOkCEoBgLERBF5wqTYg/lT7142hdjM+mP
/uzfcjBa0MxBUBcohsU9SfI0lOU05cG4BqBfe00NHhJL4tYebZrPCpPViCgXq1wDZoPSCwxo9ufJ
X75ONs2Vpk7ytypb3J7hzQTtWlBWL5Ioys1UwYUJl/n3ocKeDtenW9L9P+nERrCmCyj/lBUom6Jf
jEjJRjQ2OXr0JEf+UMmWOPNIhTnL+R4Wri7x6BtW2qiAZGjRUQcoO/zevpbwEMjHYE+WE73qDNiU
2hw77abPOWfSZsxyVgg2P2+UU1+1NZYpEL/J8q+6zK0xvysN8GhcwPb0YUeoqKvFqlU5m2dqVEtw
V8CoUuFuCWrO1YW3XtSyVyBZGWFGlQAQZTkKxaEr3f394HiG91v76vuxUJdhTnc8FG8mJDimO6Hj
JNg2z2+CXIZGs++fivANjeSzVMBr5/JjNdQ2hkEW/XPSE1sXj9z2ic2ze4XG7EpYN0HcBAiM1ba2
suyxHh7y5GsWcoISHgyzL0I09KkiAyaVFSvIwIYRnJrhcc44+ry9P+fFYzz3KFVVMId08TDZrbXM
5du8OPsqwBOF8dspai9ULQZEMb5kMiaS6SD2dpKeEwRvR6ernWF8tVmWGFhE9aA/LR5lRsFZB2ZY
0ck9fjqSJxTjo7UyCAuUCyOuAuXSiJEB0XLVtziIiL+/etsG+nuDWNIKsdUjdGNAEcLs0JKHInj+
s+8zr6akb4c5HiHItHhGcJx5RA4cBftERtGJQjPm+P1tdKzMq7rwxpZXZLOJgUdZFGiYEnqcGRk6
tQ5R3IDEiPyAeXTgvc5vzMbGewFN/DUWOHKfJNmKX/ZXblMFVqjMUaNWPQqhGuQwuuWlGwanqr4I
aWf13SUlcRiq+ls85oKi1bk6tDmAMOXaRq2SPaa4oQi8LNampq1gGM/WyuHUqAFWMakPQXVPpKf9
9dqOa1YAdBtXZ8FYT3I3jwDoXtsf4RWlQglvxjfRtNRT6YwH/XG834fcPK1XiHQLV4iY2CrkrQTE
GpWeIgoWn4bGFciANgl3H4mngoyT0wYkiNuEKgMY8pLybW4PDa+Eh7uAjIeL0XYug5wMtuRWg0V7
61O/0K3yDbM/0b2nodGks7hDEqkef7pCrhaRcXWlECqok8Mitu5wjenm3ohRrYfewVB8X0ls8vWP
VpIt5I4rosUx3TNR6B6b8jv4AK+niDszZ9N6kbRHxl428Z7JbJgpNBJmL4//BNnSdX+TRZZgh379
qvqzYxxEq7hJbjpemL0ZrKxgmS3sCiEn1TTAyHKvFn/omRfNX8XoydAP3BhiS/sxFAhPL5hrZaA0
76P2l+gkMOYhxtHRvA3Sr7LypUXw296aFV7fDnVBrI6soNh0oayj/TKcAYWXVF9yYpDgNgfFAfOG
36Abmdd3ubV5BkEVC7oVUP3APilplZot81wjNJaey5xYkjY6snwqefVsW1a9xmH8R5zOQ9G9v5Lh
vtXG80k0FtzSmwsy1GsYRhfR9zmOaPVHdrI9BvmPTnS7ghPnbeoC4mNDp0PI8Or3URdEFNsHzQQI
Of4mRDilckcRo0NT/9BMXtPv5qqdsdgS3kWexSJegBXKp1F+0VtvNh73nQT9uZ/0TUZ9CGDQXMJa
r4BmfxWsMVixFJw7yNlJzjD/pYE8STo2+dsgXEC7raDg/TcgY7eYQFVFmGKKILb4Fnd3HW9G+2b0
auCMR8+bitQ++66Xg/quAOsuAn7UEDkB5qQWP9HGZYOZ6Uvl81JdW2f9Go0RxxDiPBsjoOHapw33
esrR6PcN+LRBK3EYfQOXCWYrZgD4J3FSPKBmxC687mA81O+UWv0dBpl/uaT5YiWXxjxbiMLYq7Ja
4axSS8ySJpYQ3GrJXa9yrmebKn4Wjy2HkcxRFRHu43mkfpyLH03/1TSe91V8M9+1loWJLxUiz+iX
B0b3NtvhoUBhdZ1Y6TVmE+PkDeyJE0ZvHU1rPCbMnPpsGfsYeKb6nNX3vfIy5p6C6c5z8G3uOGC8
BWSCzag2m7ofAFZinoTS36V9bQ0aB4RnVOzD7KCRKu5SuoSvgxMepAPezH6kRzqnbrziVaZvHkor
nWAOi6wfJyUPAaY2B5AXlg1un9l1nvFSNjzb0pjjQszmNJOoL0cJp90ElvAgIx+KYkodEQw4cW1M
vmnulRf+rXd71wzwMqHBifYAfTxF5mkK8rprcMVGU04tVhZmTrraxEsTbh5WONn/hWFWslvqogkm
CiP2llk+6ipoD7LETsTHweSY2aYnBP8Gbo4gU8WYmI8ipQ08oRmXSL6rzWOmhF6sSJyzd7PCB8ST
0A3aZYymsI8YUVgV7VQ1tEkLc7hdDwX4XnOlOBl6zxs7soJbbhPIpjKuIBn7GlAdDz5cQFZvCcbC
ePQ1A0w6o6U40bN2VyF/3T1l/iXltoaB/hLpnZaInV3VjukclKBnQdPxS4esSDBYPTnsO8bNHVth
MH4x6/ul6LW+cUbzoZ1uu9Hd//6210BDHcFmYds+xc1DJxtFRKuV78NbynbWHeTvnWueEswJaLx9
tE2TOoOxkfOcaJWeNCjinYKTkbhpdT92vNKorRscxpP8K5DO5EfmCVnkkRbtVhnmgypu8KW5Ikf9
ST1Vp9gzH/cl2rymruGYDQrHGEUjKuBGe3QXR7JKP/gLzkJ8GDE9vPQy/gPUpsdYSchYGKJBEka0
FNrQw/t4rGwFtbDJMFmmMWDOpsILb3gryphX1sRGLBPgtS71vaWPfFMF2kfizFfmX7w0Bk8jdcZJ
1d1saJ0EOLqiokszJ8oXyaftIKajfOXsH084xv0qUomx2BrQcL78ojSQuju+gvvcoU2LvIKWbWs+
6yZzmCmgI28DAcoSFG4kH3uDkwLi2RcT6UrjEpR6DmEWCcVl0WGpO0uarD9cMibcrbQOt+MQUmg3
2j0dXBE4wTUoGYmXuVD3IweOGuyn6Pqs7mxSuIwwP7ZLIVT5z8Bf5G0Tq3G1V1DV+jyiWs4OsdnV
lhBdm1SA6XBSMZ6iLtoh08DTtEkwgZDRANQAhVot46jKhtoiIKfQTC+L3jhLRj3A5yU7ozB6YES6
FkUtUDBUXDkJVuaE7oCZqBbqwrz3xkjeMbK9bmdERifUsBhkPBRBJ74nR7W3KaEwyl9fGzf5UT/S
nVJ5erFtub8h2UIgQ640DLCggcZ9dURT3JfYNu5MnzKZYIaKs7+kHPnYaiCymCCCVgCmtqh2u+ZW
VW5b7lkYKuwqeRtOch3qM9Zv6k6JfDRzvw8u8+NnDObc0KNJT6WGasW7Yy3elUJ7AI8qHGvJCVz+
w8F4RqMrupIoTSboOdX0Ngk9lGwhoNXcFrO1urJ7TlXc/fvCTrXouVVzq6zIU1VolqaJ923Heyzj
LS79++qnSNmgG2kAlr72pD5QDtnIQ8NZfDKc3kSMqPvNKTpFCc8mOFaoMEdLjIN6abDgoD4cHPpG
J9hQ0QdaYUNHh/+pijKupSjAK4+p8jDB7NQEXzSuI+YtI+NVwFEudZUAAOFKvQt8415yUoycBD2C
Hw6Y0IGBJxfR8Sq4HCHKxvAM5RNNOTh8jK5WEADTQhgZCXnD0UCQ8B59HAZexnrzJrFCY7YsRD9v
LJdAy6TrOgd/LEh/ZU8ceQ56cylXOMxejdNghJHaoY3OM9FLBBo60BqL9gRiJOVOs+j8p8QXv17g
w1agzP6NraAliQlQkr6p5VUffvuz7zNnQB2qyoBmZbRzLkc5ulN4LoX+/6dT7fz72aqdhJCsNgi+
P3j/kk4rHjlwr5ObB8sKh7lBNJJWJmIJHHj7N90rfflr0GFvJLv0Cn9u7P1l2859rfAY35/mualM
dF9Ui5xEN0UzR4VKPFognjz9FyxZHCVny3pGtQt0kArTeL44Ejfz4lsZ1/TEId/619EB/zlBgxsv
C7sd16/EZA6EgPbK6wXEHG1wBoLuVrIiBI66TwdD8KIDqst7usK4/KUMw3geIKOUYApnSByNuAqa
ZTonAnf9wJuywrFntvKnH+tSDA3AdepXg7yE5beW6zM24+DV+jE+o5mGKQJDHG1lpkSj0yE81kdi
zRaOVo5KbkY7KyjGU9R9HsyJAHFS1UuHe5U3cX5TFzDtGRkiUaKES4yJKRj+StoKY1mhCzNoNWjf
f2eVvd0908npvPbUre1ZwzEWFqqD0agZ4BbQncejWyYolTE8jh1v+ScTQ1lB445MCsa6fAwzxM4I
+ohgzKdMGxMX550hzR394EjnssZHw0Jn1lPqZDepdckERox1ERVCp7OC2+cj9iyE6IttcrR+Sydp
cYh03ar+vnxbSrGGYJSi1ErBjERATMnTIPooO9z//n9QirMMzPrV0UwqJQEAuafTemlXp+pmz7OT
0xZLdx9tWyV+g7G3yjlbyrYvAWZGT51gD+K9yBs4/n4gsU5otWLsZdLoEkNJFYyXHbz/P+L9+gjW
a4fX4LgpjCRiTDvGmGrIvH7c/XyJi0xUEOAKxk2gO137BcOk99drs4vJXGEwNqSjLr3uJ2CMNjg+
Hc0OTwact4w0Ic95/wcslCqgXA7d/uwJVZlKF6W4wDpgi/lnfqlybE1rdIjDDzGpaXzaJVoX8f9g
VO9Xt4NSTpU4kOjxW4NF3hzv64Q8yNVgGyMKdbKMY0Y8OLqXK7hcqzoFpVPI3mFgtFWVvZMT8qVr
iodRQvleXnF8+bYWruRjYtq56ZOoCxC2562JAf4T2OXjwZuS2Z6N4WsdR3dSOTpqVH2pF16/xGZs
g/37vbh0NVbSJmosCUlPD6174tOrV2kLtvRdQbKIag7PqjdvnWs8xkkFvdApuKZgslDujhj5QWjv
vi/dEryaW4OLJpc/x2T8liRXY1LReDE5toU73C2H6iq2UfVyq0UOJmJcBW7OuctvG/zvZSXM0+8Q
Gm3RhjAQpcA8E3uMr1EBfJHBnzEYp9KAWDSaEoiVGjadzDMcohdMLxF8csieeNEhTyDGuyToEFJD
BQKN5hclhxl8U//el2fz+DprIpE/auIwVg3BHDyczs1NOD0Eyp/ZNWHcCLhJMehWoj5r6h7KCA+w
YveWRoMFri1rUiRrXxzegtG/rwyrE6rObFvAhdHigtFRnWavEjk6wFszxnVMRY6xhRlUANXmnfQY
Npw1432f8Q6UzD5vqGsq2lez80LeKzVvkRhvIItFojY0a6erEwp0ZFssEwdx+h/uBeMABrnpu1yj
yhsrdhb4ggKK6IaTxeLIIjMmn6YLEmcB3YsA6dTKkornMH3aV6r3e8rOWSgzNh9Hi1bWLUBad3LS
Q40pooI13tAprGjgM2H8pRe5csHRs60bKQgNdEPD0EBw5zALmE20zz/BAqKzCgNLvRot/6jS1oMD
Rz7qRj7JdwZiq7WKZhlHPaeZwHcG49JXm6vFF73aE19CL+RNktncsxUcs5xiKyngoYJcS/w9x5WX
lFbFG6JFbWRPJMZzalIqJBgEhptuP18vJPXjQvQEZbgpDHCVD72zv4Q8kRg32hZEr9QEcCEGYmrJ
cxo9LeHDPsb2TWC1bowvFeNuyEqayswbdMxTOubBysf31ws6vp6XWOLJRP++8qVBMIMJJQRckP4d
Q6r4ZzxwNJwrEuNK01qr0ngAxnwaUBaRusMBPdPefzcFYDvsWi0g41iracYjXQPFE7+Dsft69Cmh
9XIr39MsbeRywy6eXbGO1ugUFfZL85nCQ3Cig6aCwsLgbUTs4qHhMY1uXxBW8jEOY8JMg6anSk98
OgxsOgQH+vJTIW/Fc+7bIeUZiy2zU6e06qUOPsPA/Clbj4NfRXNnYHq+MCVeEVZfMEkGY90iXxgm
u1E00aqaSrBSRUFxq+rum8bmibn6MYxHmTS1aGcVP6bo+szq5BSDgRqVc57xlFVjfEoAwoOA0Fgp
Tt/nX5V+6PdvZob2d6o+vPQMTyjGpyiCnoEKBnCCcqc0bt//2l80jovUGHeSB0VUVx2soavb2mqX
wGkHPPT3qtNnGHLfZTFnl3iAjEOZTbGQNR27FIbCrVnFNiYkXw+lh1dhS4r/0LVojGsxm3kE4SGW
T0NfDoYcJl5zgPVNp8GlqVWesfN2i/EtaqqDy2SBcKN4bwaOOjzt7xYnGNAYX9LWmdSaBb4vT7eN
5htFYZm1Hcw/92E+i2GAaM5QdDqR3cA0rY9OH9MWxiktQerdmPf14Icap2qW933GRS1Nn8oSRuk6
WXM05Jd+4RTaUR36eO5/+P3sFXAWmjKSk2p2qvLbNF1r5FpIOLfMDT/wEYPxNlLY6G0eQobRrp/p
S4HpygvGyRuW5omHiRcGfjabj3CM2xkrJS1NApECcThNmeFHckSsAPFMoweT042Ey5VDP7m3iozr
yecma6MGkDQgLGA64rfqgFYLm/YY1by8Om/PGEeEIWQ5Xr6BFjayVWOam16hyFnn0SlyVI+tXO3l
AG2DGrZN0R0t/5GVP/ZNhycG43CUPJFztaBqMR2K7u8u9UNwLf8ZBuNlCmnQkFCnMhjho9HpD3lR
ek3Co7nkLRXjBSK9LIIyL+AFFtNJq8nPp977M0kYR5DoZlROBiBEEdEeySxhnGy54Y5Tpqq6o8rs
BXFMG0wNLKBcxKcjI2q/7Rww+9mN1djFjRha5uGPBGMvi7oQzXWlQrBSn3AXRVpbDlEFG/JYdzjq
JjNuISCDqI8obnDy6UDIy9y5SGhy1E2iu7C3eowjmDH0ScT4SggToYI4PGh27BoOWuRuUT6F1ynN
kf3ZQ3n2BD4cgaMiGznaD55PZhzDmJN8LDUs5aCaz8QQjmWm+lNTegqOPgU0ry0xrc5Mr2Rp4EjO
W13699XlJypyQ5npLlbxV408iPNDn/7PqQtIByIe0cDwK+0Tl2yKSTZh16aQztRfGzFxO/k7pltm
HEk+Bw4fYRi3NBWBFEslYPLiqoh7q5ZyJ1yek5rTALjpM1biMK6pT6Oq7swE7k+qvrZo4LSK+oLB
1R+FYRxTnsB/Rw2EEU/EsGkZ7HJoXhqcTaMTNbaId1+0wF5g0CvBGE+1mFpKZjwMOCTsDmOcX6nN
klq9xotY32OTT8Z2BmLbXmclk8BmTxXC0/Age9Ale4is9BQ9aE7vLXa0WCpKBpP78qW9U14Eh3cQ
b1yQPywvy2tUgWJOHlSI2njU2tGZ6oBESXd7R/HQb3S7cLpzNq1sJTH5aGVzJFdh3gFPS15M+RCh
EUj+31kVqEwqxpziSR20wIwL04N+7kiezY6sftWLUxFz/P1/WLQzAOOldKkWl1rM0TGs2xpeBEo7
t1OalokfES7h7s175ti2tDMg45sK3eilPgdgvUi/dGPGu3mfXhKnr1aN8RrjYGhpEWDVsnHxszT3
E3Py9+1qM65dQTAOo1r0BKX5NAKYGk+Yult1GK40cTpOePFTSGnvw/FWjXEdS4zOn1LCqsXEb6qH
lDztf3/bz553hXETaWMILQkhTjdKzkLehKm6SrLRxtnl7CNtX0DOK8fmXqIyyoewhyijLXm0uyI8
peg9KI8F0oC8AsdtG/0tF9vn2Elh1PYp5CpbjyQ/FdNree08XIEYP2AO4iJmGgSS7v6pcVBDC9R3
jmwbh5hLoM2TiPEIpI0Sue4gkaSAwcF4LGUMgecdhzwQxivEtR5lYAeBMx/8SL8npr/w2kM5Gsf2
rZkgfzSDERDNpLlV8DPqqxslFY5jxeup5QnDeAN9lMO2Bj2NAxolXENfyVR7mcIb3MVDYRyCMmli
qMuQpzVvxwD0h+VVm9zv2w7HC7BplLEIw/D9ZjPMt53yXSIXJQdWtsm4gSWAraQBFcIdXc3OPDCk
DbhvRAfxkNnxz31xOEvGto5JeR4pNbpBnTJ8TWqfZKXV8yY7bGOAzE6UQceAATsfD2ldLoYgIiYe
atrytdJHbyzMJ9PkeTUeDOMD+jxGDUgNmKy6EaaHmGhW9b8/09BY4CwKY/l6Hi1VGAJDfE9Mf4+F
1BHHvy7ZkzMIY/n9nLRJXiAzUyYvGTIAsXDKdY4a8xaL/n11PVHCpFeDChhGKrlFmBzKwfTmTOKc
mfRM/ByRnkVh7N4IC1DRt1ivULTb/tnInUn/Foi/ctk11D8UibF+XRIK3aQi6dJ1ZX4byL3CG7Kx
bfxncZgQAG+CbWTUgCDiAWWwTmEKzv7eb8Y0KiGSJmugCmMJTxN9kDDXOkSwuTRWMN7MSDAQsPBW
5CoPSmsfbNP/n8E+3RdavVNiTZgcydS8SWh8EA37xpwfiKZzFGFz5VZQjA/QAqlSghZyaZiKO9aj
lSz+vjCbGr1CYMxfrtIUs36BIOTlXVOE/lDovzTZ5AjCg2E9QB3FZi1FiNL0n2hessToVii8fVF4
i0X/vjLOqI3DKiUQpQxazR30cfT7ReRdF3mSMC6AzOkyjw0kyYyjGXn9+LC0nLGKPAjG/HUhUdAW
DwgjXn62S3ot1q0/BClnTzbeEuGWV3vPmP4odIKENN0EyrPwVvdoX16KpiD1/p2zwbuk4/QjIOMI
2iUrFnC+TJhI11iCotuxnHGE4hknEwfMmHfXiBH1BMMDslNJXDrF5BLee8126Px77VDO/VHZymEO
ikYDzgymifdnLuUo6XZ4LI/V6cLbwAqOcQRq1VWxoWDloji39eROU2KrvSiFugJhfMEii8ilh1Sm
+bu8/MylLwGv7W9ftVGf/nHZClJEibhADoxI8BRltLJ0sQ0p+CMXbYqMK2gnqUSABgtqsgFUiL3d
Kp3dTW7Hq+HZ9zkYp/lRntrM+7ikfm1axpeplW8Tbkp0Y4YFtRpUUmN8hYbJH4yZBr06jkJhTOjc
KwZLySy8DIG+TTySu8EtCabBiQewUjzue9NtQzqjMrYqNm1ao8NpclAO5cQ6JlR+HYzEljNO5L69
gmccxmDxFBqJRkfjz9Cv5INZcU6FzVjqvHrspV2aC9KUBb6vRgXizxJ5AtMZCYpe2v7Qy/JVb7Yc
kbaXDglmA33VGILLKEVrdmM/G4BMuptqRGvbKcpeDB6Hw7YpnVHor1gddwuq/CpxAIpknqT4TgDJ
Nq+JhCcIo3klgpxSlmGtkvHUTo8VOVQphlb92te07Uwe6NT+XS9G1YRANwME0pOj+MIdccOT6dKr
m+KFdgXe3MvSrSs8RuXyalK0RadO6L66bo44W690ICKZff3fdI1yVpF9CjN1sD52McQbhdAm401V
oZQsBlfm8/46chSCfQHD3A8tDBbgiMmhavwZk8xi788gmBMCVb4lPBQgGvUtTL8E1U2tX/I8A5vB
fEhD1kyWxL03AqIuIX3PEOa3HuTxQRD9SMDGtS8JVd1PV6wVDHVLK+sp9SLHpDwaxk2SJUuzNSfX
tfxzAC95QR72sTY3ZoXF+IOyqJVunGLEJNLfWf9SKq0lVF/3MbaDuRUI1cKVQHqaSKOZAwRVipO3
lBaGHmDYUWonuave09bU5IY3oHTTd68wGf9AikHvZzy8gnT41pzcVHb3heJ9n3EM5kjUudLx/Vzo
fkpp8IMovHiR2vqeHjC+QJONibQBIBS/O6an2Fd9BdUk//skD5zh/64UKLGYcHFpsrFRY+yOKv9K
9aeyvuTdYPV9Jj5s51qMlQxW06dH0t510+P+TuyaC34/Y/iDMMcxKfD7g0m+Fc3kZ6qmD0ZtHCpN
ORVZ6OzD7VoM4JgwcYhx7sQ6faAqfCUAiaun9hzd4klEdW9lL7Q7XDBESNTOs7doN03VWUb8lJrH
JOVMgeJJQ/++ggLft1J0OeLqJCTHxYytSFluScq5NW4eMysVYBxAirrhfqAebRiWxVtI+Dwvk+II
5ZJbS4Zi7/0t4q0fY/tlX9dDRC+p3Vw6qCSy0OvkKOr1EsgWMsoctO0lVEGTjfhXldnXkDKZDJJm
eKMVZi/vvymhL1Yv+wJtr98ZglHxVGt7pJEAYUj9Mf8aDV7UVWC45JXIbzu1Mw6j2wGZyqoooNtL
e2+K36bldV+O7XBKOwMwmg0lq4iwQJDazUfUYFYerVjHY0vb24vb+YH7v5esU+92RmQUvE+WYgom
IOa4+YoY7BNZevi8LxZPAxj1zsjUK2qMlHtd3gbi1dj5Ha8RnAfBqDQIxrOhpyUbSzTKtj6NJaih
pAPKEDjazFM15lwzAlVe4oQCSVgp41ggcdh2r5dVla72hTnc4rJNxVwGjq7+DMKTPPz4oz1hn0Fa
BFFpUeP79SRYlWDLEejJMEV3H2Vj6iZVL8yk1IgM7nfCiNEL//rP+UQnNfSgyAEFMhkt8gV9BJhS
Qqzu75zYiZ/xBipv53nO2GzwnqHaCyxy8N0jCrHir7KT4eo9fsvx5tv9zSs93/apvwVlI3gDwVRr
zgATsswx2sCdp8XK8tqTjeYYViLnxNjUd0zelAnoM8knotFQHsTUFHAEjtP3BISWUmjNF90YVhiM
qhfAXUxaapIbD/P3KWmtQLnkxrCCYNSj1SZQukkQo5s8ZJJi2kJ/2FfBTZ/9G0Jiw7dWSY2sSwCB
28mjpGtPI5egaX8zMIniY5Awq03R4IUcEWL5qGo3SfGLe3vbPhlWYjBHnJib8zjnNKxKreTYXJte
6IJ72LRk3/QLSgDKWbdNR7cCZM66OsOdn5Iz4NierFp5GFvMAyjtkJeO3V48EwMUJJUgjcDggEo8
nKpQmhxTlm618S8otb0ECqdsatM89TMKc7AOUyKidV3EU9mA5kOk3IrnjLjN/BT/77SS8HiUIhoP
+wb5RBzX4nosyoVCH+X+SpYrLXwak6/7Kr21ZOBeUExkqDDHnR0HEZVjUqjTiDdG6X6MXof4JeM9
LW7t/hqCUTcSNn2RkwkJiXmyi8HPtFNLIktrH/dFoQbO3uHWOMzui/W8qCQDzjA37oBpu2HvRLqf
6Z03hAcBvcgT8fYht1RhDcmoghhJM5lMQOpq5856iXgH3hq9osJ1EF7Q9IUK+dVe0b1cXSBQpC9r
FRYR7J+0BbZFOfVy0F3FSh9RmWiPB5WzojzloDu7AjREUJgKIwCb6Wocb5Luq5o8768gD4IJtnC3
l6bEwAqOMYq1sr8N8ym/xIzW68YcPoqWhapUQYwyPoadp8436SU3VU2WiCLrGnio2TLHoOg7uYu0
yalQRGqhpO7rpOlu0/HyVZu+ew3EaJyMLKkRKwAaPP0tPiwHDFr4omAKSWjXd6HHG+Gz0XwNnVsJ
xuhc10ul0MY69gfFbgrqzwfDQ4AARt3B/qdvUx6tsLV73Vr+ukA1VtCM9jVT1Bdhiyb5WBBqO+oj
bF6nWGiLff0zIEYHszolgko3D5mTzpbHULTUZCitJcx5F9iNJlG6niDJo6wpBHyPH00qArG3EZZI
ndJAktio678Sj3TcWMWfWEN14ZNDXGExjrcZS13LUgPB8jHIHAhEMAJV/pn73SmN3CmjI8i5w2rp
ruyBMl64XupQ7kGS7kTSrxBRhdZYsXydTpxOM55sjB2ESWKYbQPZFET+/VFKLkjWrPeJ0XsxLYZF
GfH9cblB33psHBve4bHp+lbbw+p3kBp6OgEimA9Rf0SzMl71OEExb5kY1Z4HjF8GqS7cRSIe1K7z
k0Z3L7Ges0Yz3rVKYSVxDo2uAlAftFet8ibPnLwm12yY4D5tBb2PUASNcYSjSxlZw1NxEL3Cnf+P
tOtqktzmtb9IVcqUXhW7e3Le3RfVRuVMxV9/D8e+Hg1H2/y8fnK5xtZpgCAIgsDBQeTyBMvCX/Wa
utLlgcDjlVJ6KQ35Rd1EobHaglvX7pVyY2H8LS+TCz2rVGbBIevyWy/SMPnF5uWp3nKohDfYfbEs
RTEIxvXIfG2UJaGLAvSeqFm7Giav/Zq4hRd51qX8MJ8scCMHOQjN/v2YKObt/gHla6S6wUrVKQPo
ihxxbnixdJQVxV07QUi+KxyCfkMxLcXGWKr3XrVZl7nvGjidur4txh8V2vtF0y13d9IGgjNzHbPQ
rZVBaEUg279q0fPnrt/cfJ+zcBCZxVpDoao6mpxBeuntn5MKPkpRcmHf7t6A+JfwrFcirAguFWNA
j72bfpHc/rNyQrPEVfK0/Mn1YgPGHXcD1bUlw5w3r5TvqjWohh9FG5z3P/u+YYPBH3Nm0ynjAgw1
ZCU4M0KizrdDtE+L34wFVmByp5vZ2hOZcWHyzKfi8i8WEHKvXdOT+p3NBDKOom4TgWXzNAFtT6Ys
NgEYFSdF+WrG4TSIWqwEpsdXsiuDVTVmCYwueZrXy7a2/ca6XGch3wjTzofYYLNS3InX5iaok5mN
vzY2B2C8ToLxVB4ZiW0RdpODDuTzxiFSH+cYkMqVFnWFM28L7bFNiQOmnSujkI/nYXafXU0MdcOQ
P8MgFl/rMZmLMtoFnHmLlm3VB4fPtXalO27laH4auNYf9YhvATlVosTZVusFgOtNdmTzDtIrGQMp
COZ4VmF7+I/icWrs6DiYUY9SCesKxy/GXo6Zm7ww9uEYtOFW6WRuIQjKd43SUCz2nID5gvxTT7LQ
WLJYgDd3h4qcQALpLJJbFKIW5d0dvcHhvEffrbNCSuBQclDJ86CLzvldo98AcC4DlTOJHlkwwfiZ
gnFdOyBnrTn6Y37snMyRX3pRYYtIIvb3za19NhdzGSkAo/zCWPxBFFPu30E3ErFNtwEAxQNdRxa5
VJ+KY3udgKU58nSv1RBFsHkof1KQaG7wOFtPSFwmwwKBFuVQzmjoKHyCf5y38X2tWURjUYSi2pyJ
a0kqN7ON3OGsYBhFjeE1s4i5btcZmah2tEHwYep8btco0gnTfVW4P/XUaopjGNeKLCg62xVjg8GZ
M0njEvsJYhhGEYyUnjRJ1PouguAMegR3QGSmECOe73QrzLSX8yuxqyZisAlWSG/ipee9eeVNTNWI
mVesfCajq2FasDI9/jcMLpob2iIZ7QYmlWOgVPGJaqcmFayESAwuoLNAYNoO7PZdZZdW+j21Dnoq
8C1MEx/O0zdN8dNGxqTUE6MBREpkp7R8pbnWqusJOhMVuIqQuDiO6tHatuwcTUdMxyQlRjt+07TP
Wo4hpqKHPoHidM6EJSPXEoW1CREQPDVPtfZzqrs/2e0EqXWCzagYfMGuXHe9OkwIgqduuo6L6IK2
ooNlPybYYHBuC7wxNJ0NYNAgSx0lUP1G9dOw/ET92S8/mxdViEzTn9j1m1zc3kmbHr0PAzBL+arT
b7TouhOOEGFFSh+t7g2D2zt6sqq9EgOj1h+i5JEmXibfo2UkSi+a9Vj1mUOFj7+7PmejS24zZcZC
4kzTsJnsr2v8WR0FCYZdm0ONrgKxFEwC5uw7MZN11Q3QedRwO9W9kR/K8fn80uwWcJsbDM6urSwb
7YqRI02u7C4+hhsE+udBcqxHeiquEQFfdZknnHctkozz1l1vazHVIFlVVE6zypekGxwtz0UhItPQ
B6vYSMdWcBMUlHaZpC1CUlwrQZ0PfuMo9XsPhZX+dKj/pFvRtGzE2jiuMX+HMweNtHMu6x0K+zv6
ZUwuVHP2p8X6kxzjG8orQcpGJKWkuFf2QJkWVGstefY4aKJZovvL848kr5fbDYYxR804rD3Yl8jk
Jwaca6kfs3kMzxsf25MfV+cNhrM9KalSu2QKy/Dmm1YPCVmcPCJ+U92u63RZ2qILikguzuwwdqsf
hhmAGLiUOnaDuRqper8og8Dudg+mzRpxZleby0wqpr+yVQ5KpJ20aPyVDOQaRBq+Oq7ueT3uZ09s
FPQrqgUWeH6mQVdaRd3O6MVWwwqDHOtwRdOHy7jHkMR9+qMnkA0a52pzVFqb7QC0pfQT+Rt7WRS1
4rxyyvGmQTD0QtcwU1DDjnq/cZOhr5JRx8ZNLhe88czH4oicpIsXl8SpLrQrFEUrrvzIBh5PoszD
7lUCDyEoPbEJoPkybzsHsr2gX1u+W7JDhfQNWPU89TiR4xL8L0SBe3ZJ8J4Oej3kQT9Mm61I0sQ2
Kmw8DTuglDRnTF1blELeu7tuQbiT31KlPkvzCUUcZdBHP3W871gHS/2THsQtDHfYT0WLsRv1DC+Y
+BQUUZi2OZbCV2fmGj7Yx0ZjnA2ufVlhciCEga489mKV+8nfI3KaK1GBtGh5OMeONlp5tihEQv/U
0nxRvmrNF8EO3juoNlrjq9WSyJ7rTv5bnvFY3rEpL9RPDvWNqANoL2rZQnFRxUDnSUFiCM7dHPwq
7fx8Uf8g4NtCcI690y1L7ypApBJm1sROk1hBuggOwl17BnmPrIIsi6D/7L2LGK0os4wEni4fcx8n
lt/G8tGuY18eqH9+eXYNwNBtkB0g92Pyd+Qe3QvW1Kg4qNC7HSknPUrR7Sy4N+2uywaEU5rWoJtW
1mRWxzUcx8m4wSVGcFCIIDiVpVGl250GOQxCPplR+7yUd+c1JUJgf99EDtMo6+CrAkKHop2xxBgN
XJwEYYMIg63WBkNrRxvPbgpOcWn5tijzg25/+29ScK6ybqZmWRZIMcqzU9aPtioQQWRQnJNcZQyY
S/D4xZrXSEr9oTmB91qwC/c3yJvV8j7SqPKkLDToieSHRIqcVUPQSN0lSY//TV+cg6TJguq9DEg2
Bh8bd0RU3CZQFx/zRrk2pnSFutb2arJ+LqVbpo/nRRBBcF4xtlVMSE0AUWvoyv2sYEq5mfjnMQSG
+xrGbQw3mXXDGAYY7qjFPyfkXrpexDy2C8HmWsnEREUyn6ayslXvVZRjeYtW3lSj+tSvq0CKXU1t
IDizMnqMcq8lQMT1dT8fuuqnKeL0E0nB2RM4DKSOFICY6H3R30+rd34hBCLwKaqiaGq7mHF0KPp3
3XSXvHbaMTiPsR9FvumJv70rVDejyoYQ8l1CDq8D1o/VYTacAiyFCCNTIYmVQG18jmpozKqYCMTq
lc+429igzD0vk0hv3PnRoAS4K2WINFafNf3QrJWjisITZj4fIjv0k6N2Q5cxp439hs0mmdEhZBUo
SMJEvfjLhLY9Kau/J5hDuCRfzNW6HRURm5kIkfP2ClUainsg/CQ4lM3J7+unob6Tu2MbBdF8f16F
u055Ix7n+VMQJ62lAbBlBOG/coVHHj+ub+xKEB3tL9WbGrld2ietshDCDslRdefsE7Ee6L8f0Y35
eRtZuG1qzFVC+xiy6PLjUDwQI3NbS2Byu3fbDQjv+/UYRNADO4v1uzUgAastLS8VN3JeZ90JAiQh
GncM1F1l4DUYJ1kEBsW7/L7BMKflhhgY2lujFIUIHNFvnMQ/y8QfCTn6enKth3RdjFda/bQe2dze
uXGVu/+Nk3434UeQ8bNUghlPMuH2sFy2i70UuGsqDxmGrCBdgBRcgpob5a48DpfLJcY1eLqgcG3f
6t9AmefabOpRm42ynwFqZQ9q7th267SDU0mCOGTf6N9gON+hK7WVKJSipL9P/DFP4DPmCypV/vk9
vJtE3+qQ8xiUSPaS5xCn+26Gqzfe5CcbZIurgcFpmp/fDAcR77FIgZzbMKxeSWgLxMr6Zqw/UlCs
lMltRQV3EJECOa+xlFZnDiwRYa30G1mScC2s02q+nNefCIXzG5JiUKuIgQJyWUfOwiq6rfqn8xiv
fuHDOYJSVgXmQMiHwanJ3IEOs8ClXUUlWxOUYR+wkZKNK0r27R4fyBMZmI6gGB+GmSrNqq+4VrHO
vMqRp29ydqGvudsaiVPqN4YcnBds95DHY4DKMswqWGzfb6VorqkEE8dd1LC+TO0cjCU9/DcIzryz
2Jq0MYfqjCkY88M8Cr6/q7GNCJwxV3bZ1GWNOEVtmhW0aLYzKHrtFEPxWMfPymT6WiqSad+zb0DZ
j9q4oLLT8cCSQW/p8+ilBzZ4R3oaPAySBJlU/QfPrCi4+WeROAsv9TEtCgtgpEHX/mwfet1dK1EW
TGAK/IyuNJkUe+ywTmD7i7xCaku3rrr4D6p1N7LwI1PnxoqWoYMstpHeKdbgoWfKP29wosUx1PeL
Q9fUwsBUWET3af0UH3K/DJcfVee0lxoIhGoiCCp2vall4GHIYDQ4r6fyxhZIp5qZObA4tlecji5u
1CSOQcyDtogeXPfX6A2KO/nmhaxW+ZrVUcardhlc1bQEyUO2XT54OstWbQtUQrbKd0t1SllQsBLA
na4zI1h3y7X0MXvZiWVyQ/6kgoDYqH8yMURX1yzO/1jWpCsTo1sf7fIKW/lpIaM3kVr04L6ruA0O
54QSqynnpUBP9UJTl9TfiSzwQuyHflDbBoDzQvFs5WM2AEDS7i3lIrZvrDY8b9ciCM7nTHmEpnA4
HUaukISL9NytY3Vh6P3LeRyRrjh309VjK1UacGY6xk/9RGsQi3W2wBHs7po3hfF107lWmIa+QmEg
SnMskPGW00WTHppIcEUSSMMzzufRiNO2YziFcsBB4ZdrIrgd7TucjSycw1lQYFePYGP24q9KwAaP
z/fxIyo+vcSPXElwGuwJhMcdtl9UE2Vc3KWiVOskj/UUlmZksVOV65VliVLUIgxOoDpKrDjWgIFn
kaMqm35FJoHX3LPmrRjczUFNRrmdJkDEGvIl1X1WoflTsDAiMdjfN555KI0+02qG0UlfUE93atbc
//ebZSsGE3MDsSZFWbeM7kaLTnPzQkWMKmyz8X5l+33OcVWRntithe93ZAhlC2SSvVZ6Y2u+lGv0
QhLts9RhbMM0i163RbrjHNqsLYqV5gDO5/qHXXVel2oCFyCC4BzabEnG2qRwNHWsxF5hosi2Uk0B
yJ6f2SqQ82ZppUi1ZkMORSqv6igGSeZyKRnSY6sTwX1n9/69weL7auJlMcxchkDrjUlc9ng+X0jP
Jvzb4LD5FrbXC4p69s3DxpxvDYTYOt/yMtlDMcbK67GDGSXj1agerOV67IMsu5361slFW2q3WxLX
kv9H5P32kLa1OUhAnG/6xbHC+IAODicJqKMYDj2ZmDA+huJs5K6P3eJybk+y20Q3Xs8LjFlSvDaM
vCgwb/43te5apoKROeheIqbK17rPLelmrcFCVk1Ru2tPf+i0EyzdrgNUiWzDjSNo5Lk+alOPjdVI
4Jz6b02TuLN02zSikWS7ICj2xfhLlJl/YO0cwHmdrLSF+7CeKL2OmkdbFMLtr8wGg3NREy0aY5yB
YX6pLtHnFURHw29+gYPUbVBR8Qf+dgPGuaUoqQwpRdYJ3E/F92iIrwvF8s5DiHTGuSU9TtQI85/A
sgFK1XY69MutLAoZ2M/84NY3YnBeqWvsHI0buOY3gxoacXY3j0uY19mjlM4OkZT/JhKf9pRGVU0n
FXAk8RX9yuiD/k+GTVlvEvFVXlU/LYlhNnig6Oilbiy3tfHcEVGKU7A2r7a4OW4NbWnMjKVHmvU6
SwOpvl4U/z8tP3+da5vUJHKOcqvOoBdzP7lxN4dkFrUw7J5LG30xF7SRJNYoysYW6GuNI9esL0up
dIpMdZDPEkRauwnG7dIwpW6girVPwDMGgwZrTNDfdzcJykEm23ltbbmbLvqDIbC3XeGY99TQLYQp
n5x5V2D6sOwKNU9oa0DE8piXnxVaOLP08/xaCXD4nMVS95NisslImYoX1iVUutzvTHdGRcV5oF27
exOIT1ssGZWTwgZQ36Ro+/4RG0NoTokAha35B6+wQVHfL1QGJuK1ZZNwhmkJTKk4Rboo28yc1zkI
Luyu5LWQNDbPY1FHZxyvLTyz1OpFjnlg40RcTdSLKVIcZ+YEBPIaKSCSovXO2hzMuXVXEWnRrje1
cA9B0gL8Tq+0WhsDlyWrkmo2rihp7rT2KjG+sNcj0MgvVLRE+1AGYJCQ0ww+YaHr0QSCW0QGVvdN
ni7Nr4SYHtILzjCIqL13rQFZmP+H4s7V0e41uamQG7HM5WXRu1ONwRLnzXp3/2wguNN0yVY7njFe
G5Ujo19kN8tyq6e6Y4soUESicEdqXqeqkrBJhPWaBzIGi2aFIJoSrQvnccYq71s7hiQ2eVqjgCpP
0wratPllqkWDmPfD/Det8SFwamTFX2RzbV1iTm6XO4bdX6WZ/lDYlt9GrWvb2UURf7Mn6jUzIU6u
al9iYRfc7t7a/A4uJLZBQJlIjDt0brOrtFJfTO15sEW8Zh/e+HT0chGZPfEZSNHJFueVVj1Do0+/
zi71ksflmdWvSq75Q8e03umyv+meBuffVpfykJyXSqje6xg/MbvTXDpL/VXNvqj0QIfP/878X2EU
WWU1wZby4VXHiouCmgbGwhbytZ0a3oSrWqG+dMbDeRx+oXgcToN1jAznysbPttLLQAtvTg9jLcrf
76/TRhpOab2SjiZNQUDV+iT2y+shrEPJnzu3/aS4IMq+q1xyK+qbVdlv3x4ovGycg0+1oapNAtnw
/ruCPmc6NH9PQ7dd6q/gOK9kp7nQncGLPlV+4htHEYcT7134n8DUv3H/KUaU4UFtnN1cuevosTNF
s1o/XHp5BN4Va8swzSsQ4mswrwWyq4foxffXQ3MxBcRyFT/3xMxEIrPhvLMlrShUA6uYO8qdv+qd
O+OEzkXpXhEK55uNtJeXLMECLhEolpJnGXl/zVCc81tAtEacfyZakWixDQ0uk+XlBONNK8HDxQeS
BG6R+GDQ1sehxTxf7GbcQpF6ORAXw3x9Fa+05HheGv7c5KE4z5sow7p2GrbaaihuFYOLgb4kVv00
TsvP80gCvfFvWapRl1GcQyhDvq2VoCXh+e9/uL3zonBeQ63lPK0JFqZEYw6at9uQHpLCWV28ZcKm
Rf5CtJUMzl/Yei3PegWj7v38mrVRtT9LF5XwN2yCHQUqWN4u4m/npRRpkfMQcqrhtm1Bi2P9eZjC
mQb/7fucf5il1a4i5gTj7tnQDut0f/77QtvmXMFk6muVMgGWxI0PPZJfupc926Hh5oEoZP/NQcJG
EqD3zP5Qg2AUMbWaDkvESPiswsHcXC935cH5iw1BvUhOcSCiUdlfon9A+RRFjCntNO6wpXpKHAqK
8lKUutxDwAVBwZTePR5IMAOlijFmIGhMF7+SJicXuaA9V2pbFurd8ZRpq/y1d6jVFIdEMbtdfSPV
p2586sndeUvYF+IfCN7JZXY2ycaaz67afq+xNmvzdB5AIAN/01WGqLatGgB9R526PJha6pi64GFG
BMKCis2JXbS9MXYVFGVJrZPWYZmPTi3ivd91NZvl4Nu+FkkFmSSFKOP38lk9xYcmQOjqT7d9sATW
p9g1L2JPFIaJFoj9fSNalCloqmP6U/o7Yz1qseDo+ZDNYQ57KxXT7QYgadZubRroDuRG4NHqncJL
vNRNiDf6+a321F3V30TxuGi9OP9WZBYdEgVCJeS7NKSO1d3N0c/zhrd3pm7l4lycSkge0QoYU3U7
jJpjG3djrzlJIsBh3+ED1i0OF+9EkoRpXBLcgCWfDO1yHRGxds8t+u/xFiWIekRYXNRTTnZNswwy
RWMaINXiG6hMWsqLlISJiL1LsEY86VVFSRdNDKvDjq2VK1O6s6ngHGW/94PubAMsQBr6CuFM39se
6WWDtjmd3SYDz370NdIvJOXeBnd3C9Ya3c6dtf6DoxUH0T+QnOnFc1onTQvIpDukxXGsBeawv582
AJzdWVpXajYBQPQ0+PVXk7WFIj9a/KovWWv3//CUtesiNoicBSYrmYmdDuyYcGS3e8T0Gs/yyJMW
rrinFXdxkITn95ZQSM4QlXwlStYAsrqcfB39jbWrlQ5x2YneOfVDHJDH85C75vgmJJ8kmaS+VVIb
iKrk13gX6lDmLzhFdnfXBoKLwrNOlxIyAmLGQZj13rp81+Z70iI7K3hEFqyYzZ1XbYqZoRoFUpM+
RfQxV/3zyvrQofzq1DeicFH4tESJOeSIws2r6qh4zU3rGN8RpXh1aHrt4Fo32bX2rB6KUPkhgGa/
/cyetpnsm/OkMfKkaGvIpofTs+KlfuQZfp7iwZqGhUtEcDy1Bi8p50KivrGy2ehnV25ML9XMY20N
J4wBveuy6lM71q40gMF17TIXnNpCikjRQnLeZFgr0qsFhNUeFtc69eHsmMfkW3o5vQ4X7A/z5/Pq
Fdko510khS6y2jHtFrfp8FmiX+fltFo/Y1EDq2i/cU6llBcjjWW4MVkJl/GqjEMiIozdPaE3Rso5
kbacpbmbsXTqctDiy3SUnWhE/FaK5rWeXSXzwwypeI6VcYqhNHt5iKaHWD+cX5SzusL3OcdRLnob
SwMEoXPitaV9SQdM9ZFFzxIiGM5rSGpumXRhJ8s8uIZUIy1XeoYpYqs5uyyQhvMdMkXBOInhO+oo
cosunNMXGQ0njajtQiQO5yhMKcFJ2UMcS8dwzvRQa4lLcu/80oiWnv2IjTdalGpWpgTCZGV3q0/Z
YYr7/wjB+QBM0Vikmh34ZEyCKe39yZ5E561IV9y2VxPLGvRXC66c5aQTzzxhDidYBXK3mDwp8qUQ
leKBqFKcbfLf+nKYAucEprLRmpQZ9lSEVascLdBZoLEyH1NHskKSC8JBkZScQ+gHuhhFj306jMWj
XKAcmbR39mr7523ifPSChnl2pmyMIsWYr7lnR9R0Mj7JvYMZXPS1cytF49YjemS82BupwEwEwvEF
DXTqG/Q/MjOxvypF61QI3XVFVJj84THp3XkI2Tgn0epKnyUmYPRwTHyC/NsIVoBAC8ujCcJi+FZh
foc5hDNWwlc4KGlTL7P9Ctkdc7+9yq90Twvz28zJPdubRFXru9krTN9AZgRjfT+ODgC1RlLrWovw
6VIJSmRmo4MdqgCLPVF90G9s5Q2LOZiNrbRJS019AZbhLG59XwXZje2zwQvu6xF/YSaBqNphx2dZ
GBSoqYq2R3ifIoKRFbtjGfRnA5u6EhxXou9zJjJpOGnXBd+XIuU6s22fFPEfbLF3MnCHSC4nK15x
gKHfgd31KfXpobjov+PRxqFucqdlDhFE73uZ53eQ3EpFjZENM/KMsPz4MITtE7mPL/FvKJRMdEf7
l/zZ2Gfv0Nh239hFQalFCx1oSWq4iv2YqZVj0pfznkq0UtzRMitRgRFeAJHlLxY4k7Of57/Pjg1u
574TgjtWNFQza3qN7y/KadUPZRp7NLttzCeaCGyOue5zSNxJUvX2upgZTpLsSI8VGt60UA30g6jd
bSd2eScQd4KA+MzI8xwwcvkr7q5VkO6W2eBkumBh9nLaWyC+NDcpW9At9tDc5II19lcVFLmbX2EY
Xe3UR81VnfSGSM4iZH8SWARPgS9P9jJq/48rP5tu7I8X+q0O1PWqCacXUXWCCJBzFug8rwySQlDF
DtvxGJWCq/BeVvWdJjlPsciKSbtXy0idaXHM04CGB3JPM7cPClT/Fn6JnXVhC9ubBcavcf5iWC3J
1iV49jY7LIrkTGXlqSAiqYxrQgVSvtrDGfvXOHdhtjGSdxHUOKJmDlRheFDEjCVP9rtLtXVNNz/V
IXI2fuMPiae4pVc/LIcT/vPX8QZ4crQ9lKSd3/0ij6lx7mVcDVMr2G5ZSvDAN8F8oBeV4ehO/MNw
6wcRU5XIlDhvA+6i2G4NpgP1dtGeY9HMtL3Y550p8U4mSqKMss2h3xHNNYI+bF5mlFNdv1Z139bU
ESXC2LKdW1bO30xL3GaLAhtCu0bXHIhyahuB5xRA8HQg8zwOxpJDKDU/ReunWr6V0meBIewkUbaK
49lA7EKa9TSFIShlMDZXnXQ3G0dkNpzCfqDjJQp28JzySwC6Eza+A+U8S1FpGLDL9t8YzN7QO0OY
h9Tp/ImN1ii96bCKqO3Z+p9ZLZ1zNVFJm7FmgU9UhqN+VPPeaeVPGHvYNItDTVu0v0QSch6GohIO
8ymAlz6jHjIBdflViuZR202PoFnMM6e+EVUSCJwa34Bdt53eJjVW0rQnz6Z90GS/VDkD10ABzpJV
UCW3Fx2/W0POg6hk7XNdxxpSb/TYbIw2LJ9szFezw9qbXjA6PfyPVsM5kVHVWiXroNPeX3wMgVUO
yY1524JJxNEw0S1+wFDl85CiDch5FbpmpC4lIA7yTZ3eZlooCxklRRicH6kLkxSZCT2CpAHhBAHn
fXyyr9vJQfbNM9zqSzJ45v15wfbuUdvV4x9/o07TGqwg/P/JPDFmTpBT9N7kzeFykFKBGkXemX8J
pvq0glcHMmadl94neBeJQATlpG78qAbIyt2IaCkESuVrXWjZd+1gQ7xZ+rpMqAlBYrb49+/n71TI
uRSU1Ka2scI4UCzkyO2nsvPPLxLbQWd8Fl/f0haGVfYUAIskf0KbtStXa+sUae5PUS3AEimM/X1z
p2lSo1pSBVhzUjpJc5rM+6QRGZ0IhHMZTdRqqK5nRpe4zXEK0xwELxiA7nRfwbeBTczeyCz3vBaF
ps65jZqSSo3ZJs6O9TUj3IgOK2h6MKZMOPFGJCDnLzCUbF0SBQKO+T3mbdfKrTl/Py/OPgTmuRPU
zyofJlNFc1PFBUX5TqSk+kWdxrNTEHh43Ej+NX3vXxfdf7D4hzfDrBSddMigoh1vcFMUC6WhRd3B
w/yrQLoVpRx/s1JveFwy3Uwqy05N9sIB8preSU+5S52/xv2Jisf2A9I3KC4CidseDAjslSxO5AdG
B7tSS3RCsp/7cf++YXAOIs5zYq+sinAO2q/M8Jab+khd9aJwRbmqfVfxBsWFG9mUouCB1a2W5sU8
39aq4pBldIZ/O0iQtwjOTSRjUy3UAk5aXvfppdL92y5DHoBzEXG2WEUyACDRf3XT9yq5Mtdv/2kH
8bNLTKPVMPgDy9Jol11hutJ0pYA04DzIb468txXhXIFparOVVUCZXLNzWIHv6FDHCLUTRl+5ktD1
/OZG9wbIxRHtaoMM2HjNbE9I/q4HdME7rC+LjaoTtZz9Jvr7f7QPw707MA+vKnuTN79MfveoONlr
6ZAOtvyT7OXBcBDtWIGAH4Z9WwbNimIFpHwiODYQs+RudDAQvl/jyoDWM8EKMhfw++2Lavj3R2Ki
5U2lsXLWJTRDdqNMf5aZ1yJIAkHegSqBAO+8u1D4x7famCa9qYCnh6zivgyNKwzEQj6pcQ1BBvP1
meOcbJy/oIP69/LpIT0aB2SSnPwoX3bCAae/yZa9GQrnMYhRaLQmWDWjthyqJ4GJXieMKAnQgu2o
KZ6vGsntxgQHWOlrM4gOq/gq76HkOS3wP6B84Lyezx+gYHF/v6w52N5Kg0LNY3vEwBzTxmNnLsA4
747BefoeQ4t7akvsHVXvUWpPHoruIe0/E9H4IqFyOScz1I0hkQJOxnqyQs3rw9ol95FnuyRsH1Un
OeG10D+vPvbTz1kO52aGwTCHSYVodaM6th55mvUdfNenKh2CcTVFg6YEflThH+ySIurSjvnR7Jge
hqvkwfargwkvMx3lA1ivRSMEBUv3GqNsAmFjAv3Saw9DPl9NxS90uk8I71v523k1MjWdUeOrs9vC
WFVkJOy9s5cyr5Dnq9Yo3EqaE2dRZV/JrBN6/WOHrKLRI6pIQC4qoc2QTqbJ7D9oRscIOjQcPrM6
riToEie+Ty/a2aldVNLjdka/trdq6tU39Ev8A683p/LlvB5EB8nr3zeK0BMJtKopO429xaWXWjC+
sj567JFtvGeVQyLHfj70w4jX95uzK6u/+0fKqj/SIT6lg6icTOBjXhPfG6GMVUOJnM72f/nQFXdZ
c12Iak+FG4PzMXZWxKPVQHGYiEs89tpru73XX04qDo0Scw2FZ77ggHqtPNtIZWt9ZNISUk0uq/xT
nPqqwusr+EeDVsBMJNoenJcxO6uIohrCFcf4UAR52GHkQBeKUkoCU1C5aoBaNhU5nrAL7VW6ifvC
bweRvxRsN55jibappSCRy46bR7sI1R9pf7SH4/ldJLC31866zco0kSaZBttEUf2LVD8GFITUotvM
riCKaqogdzSIpXFnTR0VWrlEuNsmR9qhPdphI5m6Q/udXOEweNTAUaVexMKXg/0zboPLmcKcaolq
dCgxMG4mX/H6O0xvk1zDV07ziunP7Hkkp87wR1mDN1g+9z7Sfo1ywnIVJ7zaoNBgDesjC6YrV7ix
mOo+HAYbLO7ei6FNXV3owOo89SRhQtjt0KKkyEHLeXSre0tQIWHxvbyVWleWXPHO3jWfDT4X6a5p
Z1s5Bom4Y1w646BiovKNNNWCoGg3ctigcAePuZJhQi0v69SYHIKXPVm/1tTK68EiIeoS3/eOGzAu
wLVTaYzyV6tBVrW+ZhN6are70MLk0D6IWzVEGmR/32xA5IgNOS+hwS6xnGRJnSH7MpSiModdd7UR
im3RDUq20L+zmlbh/cVcZFEvD1O3eTaD+iY7SbcilhTR9tO5Y2auFaPDyCh26+q/0qP9gk5gVz5a
N6C6Tp3Kb0LizYLriUhOztWMGGZLSlZiTgxo0p4dFKMKjHEfwjZQJbU3MJeuSN2qY82an2JHVhMn
a0XtO7+xwTcMbltprdUshVThae2h9zs8sqIZAOyuvVdd/y/Ndvs2+AbH7S/kCo3UsABHu8c6e9aN
2Gk7wbkslInbV1lK8F4YQ2+NVR/KYfo1d20oxTRIFlyT1+qptZJjudYHalqe2Y5uVZievtrh+QNv
Nz5Q3mTl9htm9pKyNSErK/jp8Xo4BeyhVxQf7EenGLelYeYXwcnHHT7aII+F2jfsySkKp7AIJFe5
7gM8yCAwTVFyJhrkLELkq0uyKNY6UEb99ci1HgsvOpahfFxPaGkNc48c02/nVblrNm8ifigrMRej
kRqICPpBp1xCCxTe9R+USVvyBoTbCrFU53pjA2TqL5PY6+0r0w7Oy7GfPd5gcPavd73SNhY0h/wJ
ivVGTLYfDac8Vv7/kXYlzXHrvPYXqUoSNW419eDudmzHjpONKqPmedavf4f2u2mFVsTv+i68cpVO
gwRAEAQOpn3MK/9fVcAFGGMH4I/pI8GHHbS1/DXp+l1hGFaQds5cGm4wI0He9bbpjzwh6UK9CRXA
MkEnL4Ox02RcIybPqY1QZIjCTuYDnWSOso3a0vDomrvp7n1lFQs4Rv/1TCuzjAAuF7zykOwbu9jJ
H/QvRH1BBCmpy9nFbQGJyITkWdXKaZ5iYUEBR8cAZC5KgtyC2P/b2IF17f9nPQlbv9/loVpL1JEk
1b0Y3WitK+TcotXVw+b3KhI2kyiQvpVzGX2Wgy3cyqlFs7ORHXVI04ggdm0+lTveqxdPLsYYKmMk
xuAD0lQaK0efuqralXL4j5vFWEE0Y1hUQFEIYnM66V6wg1N2oAngwOHVxq6fPYtlpDIvwp8g61W5
pWjts3/XHqqdcdDtIEJSXXJj17ioHPFWA9YFHhNu1XhqKxUZumEMkR1j39BVbtWjOydoiOFVb/M2
jImziqkJp3KApRXRoUJd7nhrcOl3eHrIOA/4GXMSCwhEKxfFl5aw4CfGqt+1rvZMR89K3MZpHiTj
QOLU9IlKAJlHVoKxTE7uxB56PqwytYQ7/1k5xUfuqc3ZODZnmMZmXqUlQOmpXXoTkhXoxPREAm6I
8Kn9GtiYtnADmnUehypnE9nkoSlpEsaJADgQP1eJZpWJ5Bb+Z47V8VCYw1QMZcWXqc/qveKCOZk4
625QXt0d4nt9N7t4RP8fCgZXkz9XY3gxzoXx1YmBsCSloKldo4zX1FG+EV60Z9UW97z0D09Cxq+E
ddqKkg+wXEVhWPwszpKdJt+315EHQv+/kCiIk9k0YlhcW3we/J8kfZDyr9sQ6+8si1VjXEiiDUkW
U6tWI8Pyg6OUZJbcEUvIa5v2OmfRqcOw0/jjNi797NsogfJtSLJiovL5T9FiZazmtMYhGtfGXip3
Y2dgKOFR5vHIr7/JIQr5B4iRb57KqAl0AJHbXnHpaV08Th/k1J5TK7AzPANuC7Ye5GmYDiQbaxOF
iwFd8FGMlnu0YTgiqmfnvX+aPIJ7KC9PvKofCyjGW6KatFCJElH3n1nS4OUhDNp/2hZodacWIIx/
DLsuL7sOIIOW3EWl6IiC8hSBW7qbeTW/q17xCmUwkRXYn3y/rrF0qX/0RVvqY7dJbuoKrF6FaP0n
sdjRD2MdZJmvhyh96MPqJqyG2m4T80ltDHDUNrXibcOt6+FCNsYlongDk6xDyAbvRKNiXJk+yw/Z
ifbGNZ941WWrh9oCjQmu0qprK3HApvX1eRQf0+zbtji87zPuT1XGWlEbfD/Aaml3UfOw/X2OZrPc
C2auK4mc4vtT/NAnpzlUrUb6tI3B3RLGNeTmqA5tCRBa1yjbqLc9Y+TMjqAiITzydoSLxoRPw4iH
80QEmvKlQ64l90LPdAswZDitHXm8cpv1W/pCAxjfMAvItgQT3aFf/rk9DF/iW9D65nvhC624yL8k
oVVwFpS3aYynUHq/qkIfkBq6B4PouzJ9qglHMTiKxxZ81ZgAgjQIzNaYBKtFY/Yg8qqUeTvFTtFA
hyKJRZ3u1N1rYv312apGD5/ApdDhojGOQQ3bHu+3cAyUgEqzU0dwS2SBUWXumc7MyVvyTid2QHum
hEYTU9mmo3FUb4wD2em7ALXJpc0LkXhbxfgINAW32Uw1UJefQpjxxHnv4X2fCSGKWmkNrcL3ReM5
7h8Lng9a/74iaRgrT9DsyKpzJOLeLVE1KD8UwXfB/7Xtf9ZPu9/fZwuc9TYfsiDAxitFYSsoWdRO
WSJabe9I0W4bav0Mv0IxzzdhOldmCbZ1O0zVnVKbVi8EqNnFuIv3RKzaFYhR5kzW27nJIZPvRw8Y
rvScqZrVVj1Hnr94tysOc77VxE8LXQQODbKa2qOXqMCtv4HrvYMDf39B2UI2Rp8JBq7mCl1E4aYJ
belZclBT5pl2f4xRle6qGADAe9vgqKDKqLiYRlFsyIDE3PmPehvdDElgb6vGXzyCjl5lg+aQ2WuT
WJBKC4cAD0PPs4cK2rPhpCDxPUgYHzbxHhLpqfMm7NeuYMwatioRs1ABmBwqe4mcwAWvlw/oKLbN
rLEMk3cRpfq2hccsoBHoWoqhIfQiGn6UXQmN9Pk+O6h2vRO4PXt/ceVX6ZiAQiSRlPgJDifl3Lk0
69/ucUB5s0vJJXnJpnXduIJR97K4HGa16ldqCdHQQNCKn+PkaVsx1t3T9ftsAFGHmqCmEKbW2hsJ
tyVN+ya2N538sxi8baj1wOEKxXhaOZ+0DmPD0exYEytubZ0YFshxtkHWk3NX3XtTSkHUeYxioNSO
cDsjzRO4+iWya7dAAj5/5M1Gpj96Q/XYsoqXfm+Rqp5ayG4vPCp4MTcDWxg/RK3t18eq4DH3rnv5
38vI1ljEwpAJyHfiTo3WI93/apiSPcrHbL7nrCRnv2TG+8bgUPWNGqKB1jQ9Vhdpb7ryrXJbRdbs
zmeMH7MSj9fry7MumfEdRCBCXgVAjU/aLsEYymAXHSh1a23/D+OFV7NJC21hPIeOjn2hyIGmZT66
45KDb1bPhg5S5zZ0O5nYI3rSyy790JjqDS79++015i0x40piEmWzTJfYJIGVFKcOdHMNr7OL40Jk
xoWUadJlCkjxAfJzwEiOIHveluIv5/RVJRknEhdDKbz4X/WWPHeXFC0GiY0ZzTPqcWjZsOnUvHcv
rp4w3iSuZQxgVameBLpXq+NFjWhapEUVbfHUZulFiWqvyfwbf8K0zCBCgzGvZ5WzsOwTqZ6nTQFm
WcT0ZeNUeBoqes5YaI5+sG+iehr1mPUGhKyTbV2JQJcR2HPEa0rlHAKEieeipKvVpgBM0Wg7NNkL
fWy1SJS3Ym6pMufpnicT41bKDgPmiCCgHcH8MKRgpi/tiffCsOojdUlU0JqEngA27VOaQtVFGgTq
m9itqkswt3YGEzPe9/K0QGKWLuyCVqhKeOPwYLwwdMsH0CM59BaZc7tr1pV+gcasnR/kUhv7QKOV
j+UPdR964105OMWh8OhUJ2fbsFf1YgHH+OJQiKW+oMFBTpKdpDxqlWT11X1axFYTcybNrarFAov+
fxHokCIXwWeBLctRayN0oZVMD2TmeSq6QG+O6wUK43DLXEyIVkGi4heqfA/JMXTKPeoNOnDlJR6a
fNztFeRJxfjeJCb5VIfAq4XU62rTler4UIs9ryKLJxfjgdPUrPJKx+q1jm7JdmgnqhN+m76TIy0V
7L5FJUew9QvFYiUZ/xvMsprH1MRqcDuipgh3JNeoHNFTaZ6Lg7a+jDpeETCwQzPYaTgkK6ShCcwB
DMTHvDpOyr1a8JZwFcMwZMzcMcBtxEZyrQ/1ixN/QODYO1MF7ob8Fn3dn4NdgVpmNEDHbvrI5QPg
oTL+w5cyX9NaoPoY75Ni5KXa4Y134Kzf6km1kI3xG3kFlsOiA0ocnxDQRM3dtpqvO6YFAOMp0l4a
AwNkvXYgCD/TUvkZ4rRtyGjG1igSb0gmW1AV0xq7drDNYXqYSfJM/LDiCMr9IXS9F26kSrJZxXDM
wU4wxVx0aSdK3lrirVZY/a7bN7zHDC4g41HCaAYl4gjJtdGl4zGDY1J48x08spMnVuDx7tY8hWE8
SjYniPtF4DUNhrSnkuNr8j4ZeJOa1u9ReCimfEWKKLNjOP2paOtcwzFdP08v/PwgjQCpQnyhcT8/
k7161Fzh2IxvpMpxnk+AS6u7YcY02Oche0qnAhr76z26uoBi0mRB2ARpSY1B3k325NLCHuNjbwu7
1A1uud2Cq555gcYYeNJr4Yi3SRogUKK46Kje+3swjODAKc+6E3zalm5VPRZwjKXXQt3VPb3QFLFv
pWhjG2rDNnROUpaHwph70JGy1CkKnWxQ5aU1t6dB5YDwVNBkbFkQ8jytB2xUfOrAhvyZNncGO1+y
BofY5R2fxnrVTS4Wj7FlPRN71INDCdHNfle16Uk1BHd7f9brmBcYjP0G8VB3KSYnYaSRdjd7sgs6
P9yX5EP33XgZ/arhkfewDcqTi4kOen8W807FQnbpoaweCp/XLU0X5k1YtRCKCQbUPonqpIFQftI6
Y3Go1NGpRyfl0fVyVOJNVZ7RR7EYRADCpIATOhMaW9r3+9LF0LImwwmd73re5Whb199U5knN1MQ5
AaSaf9YFW07vTR4hxfb+vKnLq+V0krQM5iQZj7npJTPHKayXf/zeHyIyXiE3i74oCsgg72gOvd83
XnVod+/sP1gAMY7BbIJK7lQAEeNrL3qIpyxF4dwU1o/cBQjjF8BBPEmZBJAa3QflByRmHssbQbcn
r/LyM0qdtq2HpwCMVwiiru8yemFVpcBqhr0coT55+LkNwtVsxi8MQWFMSQ+U3ktxwO6rc7tXXXLX
uxqYqNJH3tPxus6poolOKsznVBk8wSdVE8UIlMLavBiJeRnU2t6WiQfBuB3d90vfVPUB0zG/qGpu
jRInlbDudq4ysG5HSnRpCiEDSuM9sblv0RtfzQdl4L2nrh/iv4E0pmQlC81sBKk2VMAi3ynrse+E
rQWiPDCQ4AH3A68bdV3lrnhMiCIi8iKFYGDlSHeSO+OznxeTJRaqtb1DPBwmOFHrKtJ7BTskoLM2
jSyCZy8eSylVpLdnw1UWxvc0BkYF4mo1IDv2NRb2JDn1Q2TVSGjJVc2R5y+u4QrG+p+hn4W4phuF
QmAajFM2t+YUW6Dleif5BJo//t+G2PK2yRD6JkJ9M57Zw9AVvtNBG6gTPNI0MmVxxvsTr6aUt2OM
M5pjMEfHLSCJ4X8gpXY2jdKOBIW3kBzb1Rj3MCch6jwG4Azg5WpvYwddgEcMPwRhEaoIdr7LS/zz
ABlngVnEej+PdC3VG1/2Gi7TGP3Alh4yzqIL9Mr3qa4HdCqcbHe70EtGtHBKl+iEApoPwyEGT4Hx
WJ556Qv66Q1onXEfcaIMaqVCK8Wjf8zRRdx50ynzeCUtHEvTGa+RDwWSCA2WUPUxa2zY9/o3Wf2g
1ehZmHf/yXHojOPoC1Ooe/D72Wl8Hw9PZfkzMj5vQ3Ccu874jUANsyyeIU2iZbaJx7XpHuRtliG3
PF2nP3ZrexinoYa6n0YGkIIn4aE+dDsZnHd3+ZPi9TvzYHISTesWbKiyAWp0XZTp/xcZCjGZ0kii
h1Zen438q+lfzOJxe+nWCW0xy+gfDMZLjFmf6F2KgL/93rkzKhiiuyRxBTuypdAmdvdB3vt2j2HC
HI7Z9T274jJeQ5SCwuwKyIbnccsI9iKmYpat1ygc9ftLtHQFYryF5seqrFL9U3bTZI2n3DFQKIa7
qGPiGt9Vrum8q5NlsaaM/6glP9DMl31Dc06ldue2fZwKbgHheqjxWzL2Uans8aJUzti6xpU84qRe
8BNMxBheSfsKdSgmJ7bhqCP7xDSXpqkbMlZSmEd3UI1DPCX3WvtzWyPXXdNVKsZfdEOjoA4XJpbK
nWcINW5r0tEfBCcNos8ySe1tuDVfD2ImU1NA+KMSk9krLTHnpG3QoaPWz3JxHoobM3kWo0dMycy4
89PXVlASkSTDHxo0NcbthoI0a3mHJoEmrC258EidWBF3nNKaXixRmBWMJ0zDLhugvBYQJm780N/Q
kkUZHaCmYPGKkl5y6qxXJEj+EUXVRBNNp3/6Kd2IMPp7NicoImZtDKByTdB6V3rGoT3irVMo7f5X
/RWF4pbwrpEHqFMiikjHWmoKG34U8lgGFbprAZ5dpBNoBb/V+86J7zUPgdahu+GlVVffM5aIjEcR
ogwzrVVjenlaA+sfGgzzGx2kIuWO18+1pjBLKGZlJUSNitDqEE48YwaIpYu3/ni/bQHr23ddQTbm
aIfOSNsRIOrLDOvUKWwZ7Vbwiw/FARPSMGW1+KQfDFdO3W1ojnhsGBLk4OxAQnmyy+QxE9Bu1bqi
wcs48UAYcyiE2PBDBSCxPFp9rdvZfJqmb9uS8JSCjUHUSFYwqfhFDUdnPEiWf5gvzanwIk/6vI3F
E4gJQlIVrXz9TJWiv09rcGZpl6H/sY2xemwuNE+nP2IRe0iaIuhJiFVr3DJEo6S0N37k+/ACrp54
n3jNjcC5oa9F9UtANhAhzTQ2AqQiUm1NaAH1O875tXayLBGYkMMUOznPCBAwk8BKBTtOHkT5nJY/
JIMTuK2WuRATjyEyhoVrGqsNMVpM/azo5hcXTJmq5hvUFOh2/ETnKtIX+Ir3Ar96oV1ismqBGSwh
TpfZ7o4j6jYr0Ml/p2OlUQ3F7yZYO2OWYIx6BIOP+mEZvOCNG2c2zXO03xDBZSfJbj5idN5u5tGq
rerHYkkZ/VBLLVH6AIhKf1sEN32/39Z43vcZ7aga8MrnJb6vN4MVtKZltO8o0VmuGXNu5LIcZ2JC
EWbNRgeapVetBTpya1uQ1XeDJQ5zaBRjbGiBARxaC62gjQXv0+i3NHOnddVfdPJQc6MSZxuVs3xs
qxaZVGXSCbRPkcLnUS8/imbg/TcINnrSNFFre8jVSk/E+KJoGmflVh3rVcUM5qTo1IggKQQZhvhT
F91ggLHMK4bgQVC7WrhVJahJklbDbJuYetp9bNCjJ+z+2zLRnVpAiLKvyMGIZZLxFJaSwqp6zkas
Hw6mrqgGAbOWqDA7UUd+GExVgxTPY+vQ1qVk1xCQv1PCA3FvuPPDtkirt1REzeiflE0TsR6j0mQA
2RMZsDPVr8EV3f4hcoXA0j4geXHI72n1dpHjBf09NTkL2JfHksVSxt0QJTE6GNAcfSibm6C68/WP
HNHWPOkSg1nLoFPKMDCxlpU7uAQTSImOg6J1KY1qeCd85NGmUz/JButLPEbJtVlpSkwZggaCbSdU
z5LyHDX7ZOLNMlw9j5ZAjKrHhYCmPQWLB6rqEhWCp2GHAmubKN7/1huxqpVLQEbxtVAYJ9kHoJy+
1Bn5n8XcVhE3W4ZF9VKKLV771JrXW0Iyx6BQi1EdqVhMuawds04ts73f1g8eAnPs1SQtMdSQIuCu
WI9fZMHeBlg9LpYyMAefKlXS2CtQwGw+CJKlHDM3dgS7Se3sNNeW/oUWavFbWdY84RKWOQ0bmFWc
CtgtrfkmaR+VZm/InCOdqxGM21DmKvM7jWJM+ya1JhcEgBCNfKmMF1/FL0rnSPWmp6BojY6E2C4V
tYlVlloGprn5Wc7ZNLonG0bMVqB1VVqkOXVMWoloRVYfKjHZJZ36HBbVL6lU7/6bjrCdBLo/pok6
QUcG/8NLCR9GedamEx3AiSHZskceI2fPS6OtRtELFWHbCqqpUerShJRxvZePplfZAjrbMXand9HI
8IiymB3vbYG3f4wPycUwqZQAkJKuyY6SThRR3iX5e9LiS9kYzyErct/2DRSlFY5692MavIDXcMKz
7Bde3cXxlXbG2BsaMMhtcBEnu44s1LnZ4z7+lnV217j0SbK74c025LgstotgzoW8VyZqA1NuJ1Fj
a7yJ5FzNYJxHoDWYxlsDgr57vszOymzNEW8Hb/JEJ3OQL3e3TYCnGIwr8RujH3x6bIq17wzlpUWh
Z12944a6UAo2o5s2vq9qPUASNfk19JUdEcFGs6RQpHbEqzfjSMSmc7u2N8U8hKojzMssU1Q+oV37
rNS8tyYeDhNwRIWikY6eL63e7dJ+2ifEIe3n/7Q9hAk2gorMGI6BlcuNxJp7Tw6+mp2zjcE7TtgZ
fFXTyqYgQxLlLvAvwZ7GveM92Y3Jvv1K038CL49An/ve+HkJC2RIpoK+YyY4rMVkKLUYXKqdUMX2
HPu3VYnZ02FjT2DIikLxPpESZxrisx76HHFX922BzexbNtVNIEfA1tDbUUiypbQ3Qfeeq4SyQGE2
rpIVYSQ6UP5JVo837d4HXSF9xMDg1XfZsWSIOu0VVkE18+ftiOj1KOddhXC7LjJH9pHfLHEd1wSF
s3yrGUHlisS2c9emMPtaihE30EbbtBowfHSesKvtyeI99a963AUUoyaS1BFlKAHlx4e4+TV1P7c1
f/XOsPg+owq1Hoc+eApne0TmzACVfRZbcXrUeI91rMqpEq52GONIu3FwN2DnnAiNOgZK62dORMih
nHU3IejSknnVRqswSHgbBGBo5Wci3iAdgqmLktwh4ClOz6J6Hza8yjN2S15EWWAwJ1RWyGmnx8BA
RapLs3GUADpH9wid+yY4dz/+3Q69wmmmhOuxqKDz/E+1Fn1BFJIkyDE2T7RKRbfCIsI8xFMuHP4b
EHMf0aIhFaQxzJ20bMpj66Og3RL9cDiNzWCcIjIGk7WNuLqShkhUFWcQAY/Sn6KNeSCiygkrWYmz
ZRrpxU99XnxLFXjpZ1+Wb4FBf8MiUopNoxGmAVLVDub04RKuoJnj1QfpB9476rpAuoxiOlWiRFR/
gkVCSbK8MzKnK2+a4Sbl8WC8OadepfkNwKYtlDobQelhZo5027mqJ+2znXTBVcSioVF+5j2IceR5
cYSLxcsSJSMh6t6cUb6vxEsz8U5BusNvd+cqD+N+Sr8hWVphwbTz7FF5fEdzUBwGioXYDZx/OyaV
XT5G4aSsTMARCXnAxvFYl11px2rumFUvcTR71Q8h34h3c9NE7wRjtOBQj6ZE1OHujEvfOPN0iP41
McaLMAsM1l7rWohjUA872S/0nNjFcb4pb4KDZqWX6YAZ9B6vLGFdKF0lqg73Z74o50IbQEAmFQVe
P5yhndGihDSTbucj72a/arDmFYUx2MIPZT0vhcyp3ORCR1WpLp0FSYlrgn//xvy6iFc0ZqPmuWzD
VoBMPobWCCglDx/EwZpKi3zRwWIrHAzzX7dnsJjMxmVZUMyRCUylRERbZE6pOUH1sO1b2TwCC8Kc
hGZAsn7usYxTfDD7xpKCczTWVlE6g1Y621irbmKxZcyJKCatrunoKnei0RGai8J73ntz3WWFYfwq
OrvzUhqwYsYX2i0xnTESZjdnFmjpcC8Eq1aLHqFHmfOqsyIW+oZR9iDpCuX4Y2KvRK19M+4glgZW
eTVymvlfZ1Ih2B8QjP9ruyhV0hoQqpUeZJtSgwZucKYksu2Zd117k2tn0Rj314FkZhgHhBK0rEjd
+8cIQ9ujHa18HF351IIZKj77X7eVg40wWVDGniUpa1szg4hDvkujz235Kco+Zrw5emsn4x8ryRjy
IEYyMXXINtjZE/ESN0Cpm/CkYHJ74aGli/OmzZOKsWFiKGnZxggrpjasnCbXZqsPyl9VneJW4Gc8
Vqe/bJ2iiKA8k/BEz1hAIA3JPFEL6L3sq+pFx2inOX7j4B3IQs8hel7Mj9E38nF77/6yqr9h2ZtO
HhRpjUwThcWl2Ml2RPdeJ5ZShl6jsUpe/pMnKTuet1LSrsi7F0nBq4OxLqOj2dGxDyzhJ7kTvdwd
bubBUkR7W9aV0w0KdBWVMcVZ7VKhSoE7aJYhfO/QkNVwHAoPgrG/AOGUalDRfP8USIcWTDtNz0k0
cbeMsbcpy3KpErFlrUdDqmrn/yj3lYO8p4uJejfJp+1l4+IxhicGgeJHwouK+LsMs2micdd4otei
51yNLR35f05w9eb96dWlXLeKMb44jHVR6BHGqRad/QRqj53hzDtq6en539KzsGDMQSqYgtYGGcAK
7aYfeqeezobEI9ym5svEwX8oH3OCBmmFOMDHIoL96xtyKh+mIT2F2aM6No3d6+HnOEu+YvAJz75X
gq0/cBm3UjShUdYDhAtxl32lsfJRYjfhNsEv6OOov0ZTYov4sRezqq5igLX+ua92onnb8ko9eKrB
1mHKpKkMIYOJibtX7Q8RkViUY7FG5/f8eVv5qS1tbJvG+AwULspJKWHb9Okyk3Ncetvff7nPbQEw
HsOQIlINOmL8CgeOJZJEOoiJUVqBr+EOKJqFJYXtRTH92JbFNLstxFHmyPiX36AbCtHQ5oJy9T+3
rWykWOgJtq1Rpc7qQHzvZG2TWObUpztN6D/3cRrfpkIcOWJQYvoVyQOOnq5rzvUnMOYxtUU34baN
K66kufXof09Vw65ngXP34MGw1jAO8+RT/xynp87/IZGjGn/j7Oi6xf0WhX1GjAOS1uKEcAgdKPot
rbAQLr7o9MfepbzRReFwANd19ArIRLGBqI0mujSwfbhPvfZPC/bwIXzqwGSoeeJe452kfzHCKyRj
Foox+m0TQEZqhHS+xIxxjm58KRzhQD4UusURkVrBWyu54jFWUrdKqeQB9q1t0BhS+eFDMsWuFJSu
pKKEbdAtjbKuqNKxSY2DINRfyijfV/XE66fkKBDLW5YPfjAnOQRP2+NQeJp5TjROQ/x64HmVlf6E
hROdQ9KLTUXDacPpKoynrNBRZB46PeIYA09vmEMWbBZx1mtYVK25j+O7gVfMvrpWmBqjgxLeQDUw
I4ivgi3ED1ukX/SDjvay+VDxCk95EIwIVQv+Wzy6oS+k0s5Si8GNYbibepnnpakJvdG/hSiMhxTU
FsMoRYhSVTKo1ULwgMjJswImnDrvMTdsuk90eZ+ZuG6NNGXS29sGQN3fFj7jHmdhytKhAn5EVC+o
cSr0euu2YTZZQ1YcJ1N1ooH33LKqHwuhGWeZle3U6x1A58xrk8BSS155NweBpQPJiGSkJAJCXd52
0knhZR856sGSP6t+EWGsM9SjVGKMALkz6/tB221vDU8GxhVWcQBGKwEYpjlZdRZZcc95j+BJwTg/
kO61g0ilMIWPdf+Up3vlXxelvMTAkqJj+CMm/SJb9qfTMVDuAharIXfCuM8uoumDOr3qj4Vc+pbf
j6UjFK182F659YvgApQu7cLTTY1fGzJGEiBz36JdTfEolWdjz1bodJ/TX2l8yA4Yucntrl3LNqFv
6Cot45nQB1UM2kz14hnVbXRWXmYbSF/Y6c1LogT0Z1a64/FzvKl8eF1kA8eQBsYdia38iSrJl+ag
Ri3vyzzFyC0/WYrz+lSR2tWelwxfv7lJV0BGNxWlb6Saug3lPB3p3a3YjZlV719pcKIH7T3X3wUe
o0VEawc9jCGgIR2l9iI196PxtK0068ZwFYnRmXmYx2nCm5KTSc8C+ZIOtz4u2dsY3HVj9KMrp6hr
UoCIO2NH+5JCR38UzqiWwvDh1BY5y8bFY46xWddavY6pH3SUI4bO2qGTQRdfu77iM1cv6L6/OU5k
STV0vMvhLZXx7KVelWWRQf8rtOhhjkq3i1EUFnRIEtLxyu86SK5wrJtvFVGVSQ3xdP82Ny8hjz15
3bAWAEwEHDX+3DZKkyOJpR1Bu+/JAr0RYpQt7WNvf/q2/3NbRVbVcIHIWFZWiLFPJCDqASY9Gfcq
elIEn8fpuh5nL2AYg1JqQwTNClYOnDs74oReWzj+Xt/JiLOH+J2KuMBjrGvIUBQr0CMfL9+/6gPl
VWstIcHEv8mp0A7FbT9ki2ReXKKsiui1ARu7wfKTKOVQ5OmMc6ep0rPQaXdBrO0J+OtIGLuilH9s
Zn2PCSj7rhxCnplTs3prBoaimirtVWN7tMGXFLd1KOEYOBlHxY4wyaPZhc53GdxTeHSQHVTYfZu4
8/nWdecKy1i7kAzCZPRi7ozflePLqBK7eMxs39MsYbIwQMQJHN7L3ptGwZeFRjxlqhjkaKjsrAht
lAxCkh4R5FN5mtAUFnbg2crscq89dBG2N3Wnb2gxdWrvHZayAGZUKk2bWK5jAIOvG5W1P3I/3WXv
ugcsQBiHHSkKsvUEIG1Nh8sI7gA6hKYe7G1Z1u1xgcNsXYHRs01lwnFOd7R5AtrizSgiow9UwuFd
d80FGHPpkEI51qYAttHWIKs+zfmPNObkkldVcQHB3CuMWCwbcaQRmPyk5q1tSvuJ1yXBw2AOmzwf
lDBVsDcD7NohdX0XqWnh1XHyb/kv/9RxjR3m2bZyr0oFFqzq65tRKa084DFPrgujEiIpBpgH2Oxj
mBmg8Qzn3NH8SzEcw2yv8Jo81tNxGFP4DwZztoSd38qaMeWOf47u1T0I++/MnbLnK9j6ublAYo4X
qS9JYfpAig8VeIXt/KBj8oZwr/wwcKvF63g8cuvdVq+yC0zGH7RDrnfyCEyiFgMaRVWvAZmP5SvK
feRru1JSvSn4wrHb1WNmAcr4h3CKBVMssW11Mpd3ZtCARiIKvk9iHx7Cjg5QF2EEhtoi0ZsXpSVV
Ha8Hcv3SQQw8lL8cOGynfVRhllxOo//GJc8FGvtoXdl83zzT8c6hNVnGhWd6b+oYXy3iNyZblKxh
vK2p+iX81fF1Yqou2hVqLTDB9FhyvSNVlzfn6VVCtipZH0o8dVcVLpGH3nl9oSUZ+LOqQ+YJjsmd
Fr96fi/wGEMBqT5B0xDwiL5v4sSS6m+tfqOVvN5CqpJbcjFmUlZhk6cKcHrZ0YyzpnD4VNadynWX
GJPw5WlEcSa+X1d3vboD20g+c5KK9KzYEoExgK4YZcyqBkSmyOeMKDeN1N+HWXubR8pe4RbQ8naG
OSeVIS86RQWciKcMYWydTt8nwanueGMyuBrOHJKTH4UyMYBUZLjIKHidxA1XGt0MM2+mPYYOcjwJ
1amthWROzDAJtKIiwCu/g/oAmQNUczzKD+Zu3PH7rHg+gzBnpxIOE0kjoFXuVFvBPnH7fRtY8a/W
xUifG90ZjriucaIcjrorzCterJWSkEoAjdrMxZuT0wUiJ6VFf/fGKrJNqEpfqn4iACI/+Ts6PL3x
9KO8587v5OyWwngINFIHqplQnNRWjgryH8aPFsF9eJE9ec8r5V5PaCngFicKhoxpbA10E/WNMYK+
BS/z5UE+Tm6IS0W710AnAao4Wj08WYEz8o6W1Q1bwDI6WcQxRhAbNO3Sgy5AHvfmYHL0ftWgFxCM
IsqSXEWEpl2K9JccHMruscAIYB4D46oj/I2iswGclMl+EMhYP8wbdgQ5fgjEyNIFk5Nv4cEw6QJ5
wuNR20IrNGmHQUKWUIK6/HnbUfAwGM1TxErQ0eBHk7Z34w+9fWp4oeh61mixWsyx1IhlGMszLuvT
nbabT8kxsxPkCfaUS1Tc+67E48jd1jNdZM4pce5NVeohk9KcpvyER4ftNdtWsjeF8PKcR32EEQdO
q343hHsz/EjEc5DwSnd5YjCHUzuEvi+mECMKz810Cbm9RquvRYuNYc6kUmx7NafGQmeRql5oB8cc
SRviRpg9sb1k62qGtguUCeuYaUD/v0ihk2QeRXVAgNcnX/ru0uS3gvguTb5CMMsVF3LVCSF2JanT
8/+RdmXLbevK9otYRYLzK0mRkmzZsWNnemFl2JvzPPPr74JzT6TAjPocJ6+p0nIDzYVGo3t1Ppr7
kfWBacb+31kiLFpS24o+tyUO1k4KHxEqa8pOqpbkU5K1GN1xHWz7Ig/Jq/+sm0CZZjUt2qBg3TAp
4aWGSnKXd7wok48Fpbr1tv36DCaQp1rnSztaAFsb3Rk6x5AOXd841v/a9fUS7Z+NEsWg8mUx+iLG
Emb5vlT3nfxOowrctr+dX6aIqk+1bcZM7mBKV95Y87EJg7/bGFFyshynRh81AMjBhP6HBnVfvE1P
2XEtQ0rIkPh6xPYU9OUtLK75xljPivJcGI861XNDeZopkOaCKXVW0QIjvy3u1FveAJG4eCasnnLw
wfyZWL/tDbJlPOFZmIwkNlNa6lCvyYqvlatm81S4XuF65CSuepS9dAcJOTTmqT+uo/Jv81U4p51B
BRulXMUsSgM2YiKX15nxzlJjp5U7T2vjXWGrb6KKM5xAepFuZJI9wkapfYiLzM2QvSUL9qiFFGiv
VuTI7m3YZKPSo/kSGkROYtv3zkYIfBdPQzIqfKMkLXaU6lgYqZPn365vzCYINDIVRdU1CwNvfj8e
NEPp0p6HCJOGfPak7qMmCdq+OlyH2VyrCxgh2FEGVrVLxjMo0WmpT7lB3Eg2/evi94VIpy4rJbZi
/L5tZ/dJOmIAkWWXN1k5VBiKrk1OZmUZcURQSyf4tBGF0LQZECVMSjDhqsXna7zFjy/MEvy4GvpC
w/4gf5GiXmlypuXGVt8S66L97qW/AR+hcPboeiTHSsgfWJQSB88PY4WQnkzVp2wv1i8U8eSR2sRo
1nTG9WAtHRXC36vypET/vsXLziCCM4+y0aKFEqashn20xzbIrYnY9G22Pi+XePxYYzEgBoEhWhDt
h4fUz1w0GHySAj7orSK+zu0I/gJN8Ot47VlkY5CLNxx5s18XhJ7y2HiYOfsyMJxqXtz+jM4LKLi0
vUxTPy6AS9TliGkBx063d4NePdXS/NlsSkrNjPIKwb/jZE4hII0Ny9jDIjfOJLlRT7xgKDxSe3X2
XKyhwNP21NWrGmHH4oM9OFK7R8UKV2jv9/NDmjvh++RdfLPEaC+r3dJ9Q/8k5FrPSyqweBIOjb2O
MDFtT6p1p1cERWyn6C8AhEC1x3yatl4AIJXO6DcfeAdb8mA9Dbm7fJd95iHJRd3z+JJdW1KBM6w1
xlnP3TJfLfCr8ow+3vuSjacuYcH1b5r6BETtOVY1eBxqgMXHLKs+ngn3eLhpPMsJneY+8iuirYfw
SbHlSx/7prYtrGdsfk/q55I99VrzlywiitGZdsr0qYNRfICj5OAC+KUAj1SH5bDsKYuI3bIEEpE6
FJ4VBg7HJf2o5PfyAMjFdOaQatyhlk6gj4lNKBxpsHSFgVFQy02BiVDlm9quzv4uFo0WxThIkBZH
bgZ53CpG5Fo/5ezAGiqpT1kj8Masyn3C+FOuUY43WbR8NJLRV7KCSLxv746t4nUdIvC6qFdQzmlr
Mp4vzqRdmT9I63Mevc81ggW3jTmjCCyR1n1iDwZQ0Flm/oC+d3cqprpBYGTkOoG1HeydsQR2yKOx
6JYFgdFgIacZP3SkHi/32Nf88wvhVQKaRXJk8jKyEkqeGLdaBdPkmq70/P9d/Z/Z43UWIpZPTEdP
GI4etTyxpSdf1/poZx8N++k6BOEHYibaNLJuqkPYVMeWo2UeizpMC931CbE722f8ee0ENkAuqIiA
BT4dC3w7hWMkX1LIQ+tePhOu/Yez6YwlEAKTMqmIZGCxoMqd9pa5qtfhUTNKvfWo+dH36SOli7Vp
noFOXZuZSN6IWhnrlBdqxfDVxlq/m+0HafoSa5qTjYEpEyfF9tPSBZbIELnZyqxCeD76Kmb6xX6T
7uodFwtf9gOV/tr8qi7AhECiUKyxCxmOjKW6i9SbTP9w3f+o3xcYwlIXtUs7GJNVN5Ds6wbC77YP
8gsDBFqYpQmlw7yWe9Cd5EP8rvbnfV9ADjM5FE9QMqareNkWTZwRX+ooLnKfUEzuVSgEIuvgzdDK
VZxoZxz4aAi0A/uknNMmKV2gCbePOolUu53geZhJd8h21TMSYLEDJ0Rv7rRX3iXUlCNix16uKpfm
ZWrVqSkA0yj3Vkh7pcWbarMubBLIIp7Yunb8vaVI1p3FItdQ+5sxy/zrvkd8tC88cmFJLleFpXPX
qMogRo1JvsOsl0oLSKnZTR6/sIf//wVQBN1zZvdYsvzT6FvBPa6K+4TL20INE5nd2Mld/cd126hd
Ekiil1KoIjWAXKVTrjyt1CxEyiSBF+qCLVIVYu0i4wYiPZb+XaKIjv+Jr47bi1UTqEGq2gJNazBB
74M18ZfxfaU4y0QowfBfuYYi8EOdgn6UCAQ3rv2uKN7nxjHqFEdK39tURLxdQXW2SGzBG2OUHoQY
1uEtK4QQoiRgdubVC8SBFhWt3wxhmOHlsb23qKmFxHaJJf5hbqxdywvq7OR2xNwT5UmuiWOX8DhR
z7MxUec28RrdftBXr05xfQmjlmrxI75ZUb8TApdK3dTYrpjZd4vBdohwR2cwp4eqqPflaP7laSt2
1oVtnbOcX2OMBy5dgfkjDqbE36WQPP9fJ3O8vJNcuIdAE9XYxWVug/Zq/buMgUnFP2W8v04LVPAg
6nfiKUbKel4gvmBmwe0QjDeT7g4+xrhg/rdDCX8Qn7Ao22nOYWPZLRZPm78q6f2Q3HX6P1Ebu9et
orxbZIrablrcm3g5RQplUGRhv0raw99hCDwh1bJehAlMCSvpGGu52zEJlxlq8jWxYmJlnD0npTRH
/Eyavi724/ei2Q9UAe92bursaK8K4ga9iSJ+hKNoLODRMa+4htbFLjtB8VSBohxaSpw2ckNXW4kk
BGUgj54uzsLZVsbGlGCgkn2O9G9tw5WIBpQ9Ut0yBFOIL04ai5V14SF5skqOBbmS8sei/kiY2xrE
EUIwn6jhOUSssuaXQs3ZG/Wjxp7/yvVUgRfmturHuIMl5fg+M32lgS4+JbBLfEIq37aLbWFzo/cV
7+hos9sm+7Zme/VNvSkXXieEDJ2Crlhdhxm1ferHd+H4cUw/XF+p7Ty5YSCjwZs3mPhymrRqISkR
4xku2WVujDlKuMw6vMhhuaHqQrbX7AzG/eJizco47ZMXsLW5V1LEDOP3Ik4Jxt52rjOIsPlQRbA0
lsCisXnQldyNZ5n4Iv9wRTpDCHvfqSxa20Lh9+Vph+QZl3Me+TS75oDJPDt59ajOq20SOCMKrtDr
azjqLYwymnfjECM9PjvGdNeQLVjU6gkng2nLETMrmKYbpzbbx+Uj4XD8evU6fDxbIhwLtbGOLOth
iXyEIqfu2alru5hjGxS+rB2oSj7CHDErHTXDkOcGzJnXzjEhrjbmi09YROyNmImu63idGARtvZvF
5ffX8bbYhYfMld91kJrFmNJd5OtvKhU0VTTlKxAuhPTZ759SW09Z00syJ+tDFe+LhQrjNr/VM4B4
Ka/DNF0b3tzEn7RWTNPq4mPojW51mIO5QUbXyXcSPaOXn2av3OMCVrid91OC/skOBf6ldN/YP1rM
8LaZE02yI6d+pH3XoiAuHkfLk1Mq27/pKxfQwkEryVDijmtYXPS2m7SoZ1WooS0UhHBPr4y4tE0Z
1g3j8tSUeVAt2u66O1IQ/P8vONZgkySvjDvGMOwyDJBLI+Zdh+C+dW2PBIaVcktZ6xRWoCDmvTmm
T1VV7Ec5duY4docaUrt9+ZRV86frsNtpyosNEmi3SgcI6VvAlR/yW9lVvNJPGidz83+r2xfJLDJL
uflpXyAKtDuy1CrZDMR54lOOE7xDZskO1bnEibIZel3gCKzLhtQwI413Cg3M62avnFJHKwPL6p2e
Uujhv3Vt9wTmULRKy2YTNnWZ7eaQydIzCH/nx6r8IbNv6hRc3zXCH8UrfFhrWbem8Me6eZATjIGh
CnS3Q5jz4olX9c4smlKz+SZ9wku4W75Mvx5dy5H+1fbd/u/MEUhirKGRrCocLLxv9aOUEbxL0K54
XbfGubRCFb8/Ff+iMttqIEZCmLAdvlwsmEAR1WJPEMbGlvBXzeJR8Rr0qVu3PcqNrY+RNxDOTX23
YnuuXA2tWq6wSdovLi9ma9ziH/kwuyuElBLPJk99ahEFoiis/xgYoySrixOHyY3bRZ+vuwKFIpBD
lKeDWXGmLRI7SOYO1Bf7UMoh2HYbxsY/RdN19Jz9TuhtVusFq0wkJtmtbQxOmezViUhFbTP6GUNY
sCbrVwxc15FvPfSHdd/uFx9tKaSOBWWKsGItqjQnJQHMYjgQnXL4NCUrItxt0xYM9oVMOVSdmSiC
Fo1Wk5cT6kjWLHleszxg2nxK0HUzD5mrZ/W7sk0dFM/4171h+6u6wBU4fGpyaW1V4M6Kx3LUCjRu
iKd8x6xdqJ+gDqhsyKm/mwt6gSlweV5PS9bxcq3Iqt02DR1rDIr5Lbf1M4jI4KUWmnms4yV/qt9N
5T155dg8/C5+Xwj5VktvlqXG74/xc6miG+HEx9BiEKDDsjfFeBdYAn1D0CmxUW2Gm5sqBXbXB+Gq
Ebm1zfP1AkKI8VbW1Rj6hz2p1e/29HGO7yIldtI6xXiXfUeJjFFuJ6ZbWW22xZQidJCP1V2Pjtd9
drJdPWieUlSj/hdjRwmfE9m8kVmiKAn381VxNdtlS+9GMeFzFIhASKMGRkrQfejJ8qmI3uvlP43+
5e8+WDHXqsyY4Nso3K+PvP9vvtEf2716Kg5Ifez1z9R0nM1A6MIvBH6QU7m3+gbrNkkV3uZqX2bf
CYu4974K7S4gBDqIxzYMa741iuQPHzQ390Kvd3T5RW81u6dEP/gmXIETU6+QalMnq4TrKUPQx5+z
5C4y0Kz0pjafs1Vi8jVcJDB4AasSpfXtSfZQC0N8s1sUBHVVQ9FsC5oaomrWvNZzPXRwhSp7v86f
4tppcdIWybNEJSS21uwSSYi9QplNM1uQ05NbqfftcXmfmovqV4n9GMcpcRRugkH/H6LoDBoHYo4S
aqQQ/C1RTTQwvXs0Dal1MDOd3ZbQwENFUfjtuv+9/mhNBYW7CFFM2wKcYFvU6hE6PuLIi9SnpXqu
9O8Ykv0/m/Q7Bv8bLq63aTvEvRUDQ7Mjt18xGCm9T5XjQjXlvY4ifscRCEgfUEmWdxwn6A8KHp/7
XbynFcxek8LvMEJElGO4U9/3gLFQ6WdCBrOaYyK22zghTEiUyTJq1hjG0oiVa0Ovpr2klxH0Cqxg
PeR+Nh1Mt0lQmKmiGwedJBY1B3vLrEtIgeuqvIpX6PFEkGD2WfKuMwmbtnaHKVzwyrA1FYW7ghd0
nSZVawaT6jvWfBnaQxwytzGDREKVZrdH49l119426AwouEOlDqkJUYTIW6ebKQvKhqi62fp0Lg0S
/KCflzBeOhhkWXfx+G8S3XTl4boJFISwJ3ONkvu4BYSk/JOrzyH7kVIi1dQqCedPzuS+gaxqBE23
e72743oc123YeI3lvvxrH8SsJBoI60w3gaA9VHcxJOezk+ZgAPrTf9EEzgO134+337GEuLTRsslM
ZWDlh2gf9wBLOxdN+xOfbugnaFtwO1Igd3sJDZthKJYFZUMhegwntUn6rojQNpc0Lu+qx7y+0DN3
s6u49r/jA11/RUHy/7+g1JyViWI2gIyku7h/LPSA2LTthTzbJHyty5I0iZUBQH3PReC7Uy87VgKL
Jo+PQ2CR0/fedczXBzrfuzOk8L3qTb8YWglIq/WH4aTEu6j5wvDEMFOTsTbST79DCZ8uxg/HGPYE
KN4XWGAKDrSMj4qLcb2YgkPlUrY/4rNdwkecKXOrRQq3az2E5rxvm9vVJrUxqA0TvuPIqtQwjzh9
e6O3egiL3OSfEWUczDf2kld9vL5ZhFHiIw3DwbVAtj/y7Pmu7VD6/DWyiPZqwh/EN5pJ1SVLqwAB
kXYH0x0QPmByVeWjmLug8kKUR4hdAxOGm6DMHWDSXjvGGHoQHVEDc6zwOIgamDedHL88Quwa6MJl
MWONg1lf2eB1FjpkUCf8dzskUISct6kkcbcL41MVPqZ1EOrEkU45gUASKkY2R4sMiGL0jPZea3aG
SjjBZtQATQ+ItmqY+SZWh9eVPWrFEEou7wkrfQxkC6SA7akang31EDDCBQ77nVDXNrasDlNKXes0
7Uy0Piupm3du/k17Gf+W7jApwjCdiuwg2RAH/B1ZOD3yomsSm0mSyx5WyMn0HrdzhvKja3ZOuOcf
cB+U/8SNQ/VPbSR5f4cWXGQZDQRJOoyOD3Pu4oUERO+OewyDGSQMBOaK+abXk31+m1R1sdaC21Sm
2kvxBIt/ji7NIQAsf+brzMdIpAEpxMXNeBUUXOAJBwurItbmLIpehAP7g7qvNCd5bvfz0XIiDIR1
ho8yEXuSSyucMKZlxlWW4pLwwd53mP1R+rFv3dpuu+Ov5hI5e4+yUThk1jArVDZiTYf1MEafJ4P4
DrcJ8mIRhfPFappiTBsAJIvDRWurIENbSPeJq9bGOypN8Yf1U03bNCCVy8S38qpBKyhKqOAjvuKr
XgNpUOPHgCju7n3r5oH54zpZbp417BecGKNqtaQpKb8Gx7WCqQKdV+e9J6mWOySVL0VVcB1ue7fO
cEKYOmZDEvUMcJlymuuPU/L5+u9vEvOFOQKbhW2H9w0Jvy9Xd0NfOVMLCSvi1YtaMoG3Ijag510D
BiuCObzp7WCdvhuth7mx1A2C/7mvP+DzcvHlvIh2izBidpXjA05Vt3nJkRVB6McWJJN7979wPgpP
IKg8Wqsw5cu34LENIrEuOt1vNK86GPsyoLpqtu/6DI1oqo67MfIwv1tXWYtdhipYuNuFwfgeqhsH
7Wk8cmXCzJcx1cO/7hzbG/cLTwzdDNwozcEG3tDctM37WvsUdjtb/bh2lNLL9uF9RhLcfJ0VHQNI
8RGn9tcsOZbR5OjzrWEd9SJGZp055f9e4cdPtDOi4PhxnNhzUSFckK07gwU1LntTRUQ9f6DCM4jg
+WWp6+WqvcQkyw4pziNI0c0/8O0Kd5S67jZVnMEE3w9TLTP1EWA1e2f1TwwjWK67wzZXnAEEZ9el
3lSmiANYX+XOiYrBqcjjcPOLUmUDM46QY7TFB9Ep1ucUQznhCZiExcOrdj/40//PdCbjms0A4wJN
OPBToyzGQobfNZjEqHjIngXljenyDkZ5Lz1RorGbbn4Bxz+4C3qqhzlaewTbrnyM9sq+33MtI/rO
v00UFzjCGT+tWofkM3DiQ3tYD7yeufuO2eUvstU5SUybnncBJ/DSnNaDmquAW5d3Sn5iGfFeRPy+
OP0wnnIUFarwiXJp7mQL85Vzc3/dt7fD+rMN4rjDMZmzoWlhQz64yrveHz3JgazZMf04+O2/xq0d
8K5witI3P6kLVIGFJkmXknHlDiEf8uy0IH6xPcIywsfF5w9bnbVo4QFStau/1wfVqwLtc+d1fnHg
RES9gVAmCTSkJ0k5VpzKO2M5prnumK1xmqX/XbUC/H2xciIZ1ZndZDzKtORTUz7LzI1Kyie2uQiT
YXlHOISeBfqWl6QwEzXlmZIwML7ymbDGYfjEfGhCIaYlNmp74c5owsKVi5plaoOMZJp9kaO9PT7n
VKHxS3T6Kj5SzxjCqoVKiBSrkkRooX42pqe8Oa3pg766K/QVi/7TOsqOIX+97oDbpHfGFDh2nJVe
1SrYxQLVr6EiquDFEtp0h+sw29njC9sEco2KMMUgLtimBcaR4wz+4LUOc2qXxKI8QyDYyB4aJqfw
jG437aDf5dmPmN/7cm60gU6FtXznr+2awK8sK2tUpGMF1dkf292wvCeWjjBHLALprCVOMcScm8N7
qFM//7gGg8ev9dojNWCHsEas6EuTKo0ZdL29st6b2VGlGiW3o66zI4itd1Mcm1IzA2D0px2/Edot
ZD24nHZ8jE9v0HLjTPTLv8Wivi4y47jji6cz137Ph0dXR/Um9tlhbP11NwfliaIKytdf1YXYRjiO
PzeMl9ylPuY9Rrd4jsMcppBqMiSISawJSVo71ULcQ70WcogMqSbZcKb84boPcha44uOvOvGGGsKl
0G32FBVxvw3RuLuialyt75zrQJT7CTTR5aW1GNw7EvNGq556Sm+BWi2BGvRxWqEWBkN06z6bH2rr
Lqde4igIgQ9UVYKsIFrdvWy9L9UvNZJFVBMXASFWf0y5ZA5lDSukdLxdq9VTlmrXaD1xQyLOBrH6
w46HDKPfYAl/iO+Cfg/R571MSj4Te65y/ruIu9shxzjREp9oPgRq+mBXRIC6nYQ6c4DYXWcmQ2ga
DHbM/oLzIPWtz1bp1jeotISctPyNhe78lqeBC0hu84VNZRsZ+dAB0ih+yOqNNiAb9c/1T4VyAv7/
FxB9Wxq2/XJyl1Azh16cpX7Q3lCp9Rt/inUsE5OmDD+OuOcWY96ivbqXXHt19NP6IrCmT3Q6ezsk
/kXZYtFEZU2ZjvJ/MFrumopj5+6K4eZVYLvpci+/pLOp0ItyQYEWytqeu1bjnq76ynKKkDq/vlnb
AKauYXAd9IPERzDWyL2uMXyxS58543qqJkKjcJuhzwDCRySVBbNVDhAmpyw5NNn3GUhRRojO/+Fs
O+MIUfeopVEX6S/BSBhMQbKTXOVOOvEb+fi2Fwb1DCZ8RWM4mkWSoPQDCgQ+HjUCvF7zt1DLkT3o
QHnq5+u7RC2i8Emh/Y4NKy87WIruJjGknSrdaXN2y+KF4Ic/3GjPpglxtwY1TrAeoDIEwcds35aQ
XhkdzSm/mo8oz8cg+vwBBP903cI/hF9nXOGArRa9rKcQ+7c8/HyKY5M7R07n8ee4RkEXNQG4/TWf
AYVPq2EaMtcZ9hDjA/j9Ntol/0A4wun4wKw+oN/pqU9NOH8HA6O1Y+6hivZh1vw5IU5FagnFUXyo
+8ZN5sVLjum72FX2kNuDiI0UrCe6K2+b5X8tny3kXvuwz0JF4t/1+E2NPpvdNxNt4cQe8U1/Hd6d
QQTyGIykyQoLIPzChOShObi6j/e8yi3c9W75rrjqDtr7se5IZHstuZwCoyiNaaBGBQ6SHioUccz7
7x2aeSOczPRqEr5hC4Qy1GFTJZwlWZRWThayh1zPA2I1+WpdW02BRdTUUJa2g0G8U05zpW8YJuHy
0Cn6nnjUoJE/ZBPPeycQyZjFixYacPf0kOz5EEoM36tu0Zbql7wIhnAV/rVes02gj8FqLX3hm2Wx
p8XyWftYqDdmpDgoOXSa5v31paScX+COdq3t1eDcwaRun7HaGXXTndPCuw5DeYXAGLE89j3KZSOv
mXJnMr/pFhWBXneJV0M5OtssVRN1rTykiR7583x4WN5BwZyP2JH3VDizHbj/xydMUbJ6rOJRDUvA
/aygtXf97ueb/PV1u749pizQRteHbW69uF6dvhvi6qOStN5Sz8T2EAxhygJDdFG1onIbLs6FEton
ZY/aBpyUitu9qwOqy/APWbjz4gkckTTNGEX8rjvh2t5ItqO1rYPi3p0Rd+/a+JMWQUZx6p2lW/d/
t54CceRLiuIvfrDMym3Uut14U1PZgo1pSDyeP1sn0IUaajkeCIGhv0d92YheqWQXTg5c5Gg4/YcQ
reVF7VFp5z9cwc6wAm8kRlxZKo/kjFN5wH31yeyd8Zt5pzlz6/BSCm30pR/Xl5OgRlMW6EPpMjke
ORGbqA1pnRKjrVLP8gzmmid+j8AoEYr7+XH8Z340xXoHXVZa01TgqnxsSbb/+abIpwDGO2psCRGK
m2KxQwsFJq3IYd6I95CocBAef8TEXp/FDj1llvjWX/6Yi9umpcltZfGTs5Xu5+5Gru9H6p5+nYbh
pljbC4hlqKYCowhwtigna7rJa/+6P1C/L9CIbS11JY34fQmLZXbv0oW4PlBe/vL/FxZYSbuUEioc
kExf/QIz2F/msBveWrucgQs/jByF6jShdkZgDTvuolE2ATooJ0jWuLrllmSISIEItGF2c5XINtau
U/a59XlZbqqR+lwpDIEjoKqfNgV/0Ol2y057xvMyujhtVwnMQL5lTrzD6pG5WuJkfpGfutiyspUU
3eShrwzJNH7FDD9nLp+VMtzT4SfFSIoQaeSWqSSazffqKL3nueF1j+rEHmEAg5iRE/nkGzrh9OLj
QWLm6OjktyE5GHYyyhygKPotOnVe+sjV3A0IRBMFRZSR4hPCiPkpvcyrsvkEt2KXPaCE+WS85zp0
MkxMqMoH7ntXOFd8UWB1o9iTgi1k03NovIs6zPDKbkdMML7OH6RhAoFI0iTPJt+96Sg1HreNHyeh
X08YB8rH2ocUorxlGlqpTROjctFGxP//wjtVIxkyjChDRNA1nqR/sS3XDG/X9skublqk/UbM7Ui+
XTdzczkvMIUbpzrOS8cSYGpN64bK+zj1Y+iIQ7XwOs7m536BI9B9iA5QdE0Bp0j3veyN5V3LCMbn
jPHKMy4ghA2b9SKfLF69qY1fLfufKTx2RpCaexKIsoV/hRf71Oh2ks0LgFj5oR2DZp0cmXqD2fyS
L4zhf8MFRhRlaFeM8SVXxTGKH3Pq+KVsECg+gcaeVPAXWqm87+Yjs4KBakehIASGn7pQzRYFy2Si
vXP5prKnUH6+7lXb4fvFMolBn12H3cAT1mYcukoHZTWGEui822nadGt2w9fRhn6gWgaFSUZ/3J+u
+ZtA73jA70J0FPKIzEJgvefTifXd5KtH5lt+vKPCasIlDIEeMOrRNFVe4DjVeDGr8iBu9EdiPTcP
yPN6itO6hxUN5/HwYpPqJzep3+/tr7gm48H2ra+ZF2gCKSxRURgZBB+93A5a9ZCXu0IlblkEKRgC
KahN2teqDAeRw9FVzVOrD85c/sjChzkhkvLbN9cLcwReqFSpVkYZ5vSYJKbhqlUqOO0HD1reJ9vL
3nQSXsAJFGGX9VKzBKax5Ysezq65PqvZLu4mj3CKzWvOBZDAFZOGiUhqC7viQxgU+ypIQ7fjquGQ
dS/elkK+QBNoQ7GrIhwMuPnP97sqKL+Ft/kNv1aVAcKJ5CNhHvEdGwKHdOXcG2h05oB8tG51yoIo
4ENBZU/eN9+ossrNdM2FfQJtWJM1LpoF+3qMejMUtMp1ya5eUY+tDqj40YO6X0+rHn74OzPFiVNd
YcTMquAuGNqB4vwqUBaPTzaP3MLLT+ZT9JfrKk4+jGpTGXIN68qb28J/VQSj650BqsZOTvuod6jh
hNRpIM6iwlmAi4vEP/ZjGPCyo8Ybd6Gj0Z1HBE+K3aPSGs5d12ATjQcu3F+d6ptOddodjwwxsEbZ
EZtH4QnUYiUoukTO8memQftQojh2xLMRZjJ7bE/lGoiD2xSIpbLVvod8EJZx2vXsfo7cgTq4ibPM
FCgF7cURYzrWr4y+r21yIxkj9eZGfNamwCNGpSlSE70kZ9hxPCgOF98Kb/lQocZP7qlF2861nb9r
U6CRqV71uuS1VPxCC+Fif668tXD4NvE51nEGDWv7qaPemqnNEuhkqkY29ANfyeXOqvwwuZX/d2Es
pGfOlom9B1qkZRYUFXGPzSOnrA7j/GWmFGu3r1sXIMJFBHlWHaqGAJGD6EN7KDEmvt0rdzPaRSyf
1oPYzqdpmoYed91Ci6LgHnqtVniMAl6KuuwpCA8oS/ObQ4trMuUa/KdeB4pnKMEzMimrknAG1FTu
2umDId/I+W3X3cUSEexsvzNfGCU4g16MVmJwjp+OfAwQSqaNY4xXdHeEANyy1+6su+lb83GmqiL5
53rFQjHvUM6VrYcjcOvpxmSP1fppWBQ8LFL9bNu08WslxWRD0Rq2lfI3iPb7S4+AF99Ducrw+n9D
h6GjrXymphD9wS/PkEKMGkZViOlagDSgSM4nDqKrdcAT8LyL3MzrPk5kkfg2158RhZA1TeNSXzhx
YUpL5Zh+coRu77F40sEieBl2iaOF2jvhaMnnKK/ZCLhmZzrLLnbVjzEqqu86KGOivZM3RWiFo467
tz1mnr1VLGac2rVcocLAj+vxoPZOeq+YjvT1pySeXbqd7Cifr1tLGSucO5KJegiJV2rNyuxISY3M
sOmsxp2xfrsO9IfLwHkXBX6xk8HQowXLKj9YQbaPHurqmECIAUGlE8WYv+r/JaDAMtMkjY1eATCa
iluzNr9YluEMln6QSt0bpfymHYYga+RAL7InvD750zAR/EN9ngL9ZLa5mAr/E7rQcjVsXxrZh+tm
EhBiMSQU3rJJM7CB+uybNoSK3/R4e3ZKsQxy7To7zPmFMfo6emyn7DFO+6ge+REukR/f9uH9y0nE
YsjKaCDfw9VooknzzG7c5WO0UycyL7wdC51xBEqBzLhizryEFHV9t8uO111IK2TUpSCH+nx+IgEJ
DlMFUhn6ObF6XoQZH/hQ8tw3C+flIOKFhPLNau6uu8XLcX3lBBInEfRjqKYZz5f9lNdH3ac3fpxO
6X0WGLfWe8Rg/OU9ckJqDBkVSIg1kzqzDM3mlNIh1ZSY4amSjH3N9GBl2kkae6+Yv6pdWbp2VbpD
rhIJeOqDEHhGGY126Dh8Hn61rY8lpWpF/b5AK3WaNOnIw9raPqzsa5tSL1oUgEAaMgSffrYILGug
6MfwbdWY5y9aHI6YG8aYlfyYyYfUS5POr4eEYI1tGzDvACJZzDDFGZyKHkNXM5EhByFJT6smPyxR
Q/D7dhB5hhBOLrlbo9hSAVEboZMk+wSpEEP5kNc3bU5pv1HmCD5VSWxFQYkiuZO8X5pD+rZz4myL
6FOL1cfTBFvadmd198NMyVfxxXjNBmcAwadiOVFDxgFiHdd/cKts+FWbnmSqQpZYKbE6UErV2dAq
AHXK05R9yNKv13lt+4D4ZYhYEAgJwGnM5BVlt8ptaiA9mmCWB3Fq/yFUOYMIIS5b8HwnV9hu47T6
+kufb3SYvNApPPpVlLJIOIrCSm4w4RVgUQUJWu1Za/Ld2rfe9XX7AyufbeIbd/F+wpRwndBCBxeD
HsDq4W1+H6Iph58C5EMA8Wna3OQLrLGc8kEygMVLM9B0tMtvLVwVFBQC8nGiDhQAq3ctuh2chtg6
ajFFUpCWstBWLGYxP+OqpyqfbTybX19KCkMgg3K2FnXkZDDXD232kDQP5Dw90gMFQlh0nI92hhUc
jnw0Jc+eRM+hbwaNHx+pYWYEOdgCOSAsj5si5K6BDI2WfdD76Tb6HurR7vrCEVZZsvBgA2lsVhuc
smPI3X5abzEazreh5HtqDjlGlVDOQOIJKZRqmPt+VYAn9S7Pf857vXO6T4bDh4mG7kpk2K67vSUW
BE5TaZlGB8dYMPYFPS92dzDCeafpj8NKvXVc51lLLArUy6papAWmacOjFT1KEVXmfd3LoYHy+zec
QiQWI3QBYKAOutcyp67UvdnrjhohYK1U9/9Iu64duXEl+kUClMOrQqvj9ER77BfBYa2cs77+Ho7v
utu03LWwYeDeBQZQdZHFQ7JYdQ40H21tzM+T3G+lVPnQqhDuatXNsBTbOQv/amGbPO/m2EdK3dQY
2644W8o2bF8jysR6/ZL6L0SaIgceJiis5krD3tI2dv9NKm3WPBuBxzhG5dw7lXVWn6n7NxmjHJoI
wSjMFYN/FR3I7BXC8rLD8vD9daehBNipsOFwJcsXqRRyWCu1zSC+iOnD7SVOfZ+DkkQTc6WLEDWV
dU5kp7debn+fiEq+6E9MBiGSWdhrwkeIPdqtsYUY+m0bv8lw/YiDt630avvS0sxQLRlGclD3b1T0
a4de+BIj5xQ/MwJOqmP7Nv6abyFyZW8uat3IMtiLZN2WxMbOI9GT6ndyQswONXrcUUMwm8UyGNDP
3TGLN2lwCijKfgID+RrAZtSzNOlgoo5lOzNOHXiUNPXDvHxOBSL5+ZZE/f2h1nx7gLgaNx033GHs
EcwmSmg2ce62YFXCs4YfuPL98mBVjoX9smxcRpD2X/op1hevJsmmpoq6Bh6gn0EyF+QsnnX8Ag3p
UMRJfrK89oviR4/s1YsSkF4d2ytrHCRrExaunsDaUplOM4a2WePBNIVa1XtQTBCLYDVhcWWMxdLV
4GaSmYNPDBOpIs3Lcq7qbtizJ2CIirnUYweDhV9m8soYh7yKWJaNjEYfHBjZS8ewVcCP+B+4Z1YX
wJUdDmxHaHbkqQk7XehKZ/PhrR8WBDQC4yjUvwt/ZyfqPExZ5UA3rBbIJMgsSoI9Doz5cre0VGMi
NV0c8C5qEdZGqMAGKq+BHnbiCk6wFTflpvAp7q1VwLoMI194Y8DYrOUwFht2d5Chp1JMtthRl1Zq
efHFN4m0tNaCSkZnQd8Iem9zJ/Slh85bQJg2b/+sGPbKLe7apy/dmAVsNUOyRffjbeub7nifymi3
zDeWKxPlMURY8JU4JTt1j7UsOGn+rWre68P7evlCrGJ2or6xsHQOMiLw7WeNwkIPYYEcyT4AI6aM
Mg7du22Jcob9/QouROR7koUdY6TkJTaOUGvR/6wZ+2p+OJRIIlHv+gEDluzUGe9ACwJChVaCbfmQ
ZnCFHdVItH4ivLLI4UUVqGqRlLDYKM7gJtA4wbqyvNjRNLwEtTv12PiUUQIL+eobnAdRfcqCvjiC
///QHRgPV7anDh3rz/NXvnGIEUpJHcQqAF5/Aa1Un9mL24IcIHLbD5Un4NH3kZX7UDV7lNlfqm4G
YyjVDu5lr5od4E02YuTmxWfVtU7WafIKT9gJ4uZ2dBJjylfetGMcm8Xb7aHz69RLpqcEBIXDp0H5
1BkgRlwG97bB1XPwZXD5whsLDVNWK8FLszuO7T4b/2658eU2eROruc5uZ7F+qJNDJO7m2r/tAoW+
BocdQdCM2sLgcEItBVqXkw2uDVCVQvOQ5tDcXOvH7qsx4yAECQ8hUkMsNv3EOqX7f8Ad7EDGo3fn
Y7I33P6PEjlXBjk8aYyunAx26gil2bcsZWNq6U42FSL4yIHkUEQeUPM1LXBMOS8b9oKWOqob3f23
FzTSGnfaMCQBbTgFQ0kk3YxN6QfHcAfKcSfxAu8vYZ9n/Wwgp7tEbAjlZVuUW2M+GzHxnkPsLHyx
TdmhNmpiS0mrd5r5UC1bfSZeK6jQ4/kpzGaMQC2J5WQFG8isY4rif5pD3yNZVO5QnPeZOmuwKb+x
L/NE7dCNHNVsxiTJyS5UTSdXjkJ3AiFdE7/7u2XM07QruYm+RLZr9s7s5I+4pPjghHfy5/9EPsZu
PLcc40CjsvIRT+yYrRmiYIBZdIhktnACvYLdvRQO+a5KHHD4hyZRkv+fPR/QbcMqHNuNBVt/Sqt2
QQuTQ4t8UfMuUjCO8561LmWb7LNxGkFvW0GOQ3m+PWtU0HOQEZTg0EpZjrkWjvOC5627xiK2EDLo
OaDQFtMSArZ2k13+iZ2mUgflr+Az1TcyWij/rLrlagC5A8egx2Lbmlhk0rnOwKVTbAIXzYGZ26OY
Hsx09xSZG+Uh/xi1CMXcTCwhK/tsysqHyDUeQ59pfrdnMJ99/atJ49+mevBFaR1DqlqvbC3R7HLB
PaWU/vJqbnH3lEFSVUHGP7CKlyYuRqz4td0UKLUFdaHlUh1txOHJYkv+6mhvGnM/FCLMJTtl0/vf
L+f/QfWGuMLy7BTaOGRRixpVxIfw1IDgXvAWv/nGLnuCSwEwscD4JypzspZFFGCsCT9qy8dERYPM
7nY4MKi7AYUWBxiCXoptL2HcQvMVlV32GBOXfsoABxK1/O8BzbL8YHqNx8i+7cH6IEHCTVLwwqDx
1YUg/48ri2Vzy/wbbFio3GqIlOS6DxcTXCwHIurCpmnG7q5u+/F9O1I34HUDSA4aCuinTJNHnVFY
5EmED8HL7KRQbmJVz4Pdfpmc2S3RtUhF1m9Q54dFHnUsKcq0iD0jgL2rOr7ls0DbLKRv26AKFRsS
59ZXzsUi985VtOLSKzIsijPeuXqoDJhutW1d+XWBzBp1hSNGlIefHA+70siyyPp8LuKNZBAHPrYu
fl03F284vNGmuolE9sSvmtDlKZDd9YuxcrPy8U+i+2KH+XmFa1KYdiGk5JDmrw56vyvSbTAQhy/K
FbbArkwMilaNI8uKWMNh1twi/9oUXhw/33aEssL+fmVlio25DQpYwaNIWR2z7JsuuKK8vW3lNxeL
y3hxcDO0Va0FLLVvQEyLveabbv06Q8wi8SyXerulgow7nAySmI0Ce4PJFHceDzHVBkd6w+FC05dh
HheIshLJvj26nJwcewEOxvKmdAufygHf9sfin74nrQmhDQ5/+uxbmrmySamBUQY4DNCGVJCSCf7k
ICoU1S8TVaO0vhn8O/3QNfg5yuRCkpd4RJRNSmSb6nu8/drTSIQyAZ4W/64tJ5ORCjrcMOPdd740
nG0Su/q2fFMcfYuWC/uvwhqZmZ/9CtU6rYYaM9O9Dm63S/exn3zr8NCRb9A5/Uc538sgcoAwlYkU
RxEGUQxPpn6U0m1OqS3eRgOLf8UWJ73KIA4PzEm1D3GLfpFed4dlPs+FRY0dg+LfQ7UlcpBQ6anR
JRZmK1PATaQ6+X46BMdhX7ybPPZaTm09xKq1eE6bJoskowlhEOJ66CqC/PheeuyQAMYl/UCt2dWI
h3CPpSgyqjk0zjvZEDuhylRMlrbRVB+N1CU1WevxfmWDw7ksAi1LH8GGsC12gq1A5kHwwKmAY6+8
zZz8PRHtqzOmayLoMEXJ1PkWAwPBAalMDZWM04vQ+uL4Yuj7sDxH9WSX1k4oCxs183aG7tnOV/s/
2dqvrHM7VYRbRBzrOuJFQO/UPxBbnwNIw0xUWmB95kxV12RDAw8sd4RoisjIApaF0I27xkjACr24
JSWAvoq4+sUIBxxlu/TDAjV3R1FCOzQ+661ze7IoAxxYGGNnplaLC0Qj/zMpHxMqA0CNEjcbOvpq
QzVjF7u0tIPcLWXZHos/woirYeJWUQ0N7WUGLfT/IxyMKJ7goUToyxsjEBnhlFPcgiryOI2bBE61
1ZdlcGTd0+p3t+dl1YSB4ic0AUKxm3+WrIRo6UMwDziV+jUSS6dUHcNsiHFbN2KCwUCyoJ5sccM2
FupkCjq7GCUfIQHbFLHdDpvbjqyjD1Tc/jXCDVZnBJmAt2k8QTa2UpwZRVi4zw5ls01MR8RDYbqh
nrfWIfzKJnfwyjUzF0ByjrWZ2qNmq3trw7KERbK10HwRb2oCc24PJNSof97fUSNRNyq7YUbxSyyi
JOlU6X83jhLPODhmZhB3M2x0xtupJXHjk/lspbZ6ro/VI12yScycxJ/GjLi0yknDKMbfEpAQVBhD
pO++GHhBy0ALQM4aOz7+stP/mDWJP5elQ2XM9Qx7os+OZdO2OHxXFf0POV2ZsMUBq9mPHQoMMZqi
n78L8QyfO4M9NCDMzd2YzAStouyVZyx+rm5PetWWcsEW2lI+i+hHVSj9MCLiJf5EprZyX5sCxm6o
3YZJoetO7etuON99F0WgMhCURxx0LLplTE0Dj0ozczM9c0cqtUW6xAFH0MZ6VnQwYTEmKJZxSB3t
Y/ZuREqFlrKjljAHGX1aJyizYg6l74v5szWdhYK8B6yejC5xwJcWRuC3ypQAs2REdueKoABmLdcI
vPn/V0Lq7YxtrzeWFF9mqOP5XZkKeIUHQiQ6DrXxqV5KN/2jc4oJWVhLAksizkQ/B7hcC02mdwNA
XpbO0bggxDXv9kayGnFXJpirV2soisWuCoIeES4fc+sxJeNtdXKuDHAhnTdiWql6xw4R8TsWcMNW
f668dGf5nQ9daGLPYAH1y9RcmePCe2piHCpzDJn6VgYU++NGh6ordcFYL4a4ssMFthQqSl60sGMV
NkTXmeB1DIJ89BnnOIq9Lg6ra6FbnNnPv+EeX4MxhXE0RiNGM+iQW+vvx6UDwTUolM4FuiVS1f+r
6OCrL6yhGQPBhLlk2ajCQ0kVHa+j0WUY+WoLBbv7YDIDJsrUmaorcjnCu8Zjqq7/YS8kgpEvvtCV
eWqUGbMWHcO75jlCa2Xkqu4SYboSlK9QeL4Kf1fucfuhXjfKOFpYXXFm7kftQyqJz5NOXeYpKxxM
5KYWlZoBK3Nrp/GdETv5SLyzUyY4mFgia06UlCFRcS+iq0V5FRsi1tYPRleDxSFFIEZxnzG0U9jO
xE4q2Xs9svWnARSk4rbdUlonbzj962rSdFXDw5tp8voq8dIWo9Zg45hU7ztPR+xIgceU2P5DT8vq
rmFerHHBUIRKakX6yBKJeEhIjsVO9mpfBrnkDiJLls3IVWQQ1ZO0COtRj5QLFDxM3Ei4BKOuWXJd
tsgrlQj4CFpcSL54ljMYTvGt3vVP4oHK9qzvKheL7Jx4tav0oRRmCquLT8bIreL3ffzpNjCtx+PF
AHP5ysCYaejsHFjqz3wJhK0oh7ZIFcSvz9fFBjdfcSbiMtrAhhSZ9qR4qvXYthr+6+m2L78BwYsh
bv3KWWn0GSsJK44SdNKm7fQAGQ3EQow8ZrO5bY3yiv39auT0cqiKnNUnBJK/zI+9+SkAq8pYEZfg
36zmi1Pcap6q3MhkNnp1g0YM1DW7tZP7xVbKfVaYU/hUgpZyjNv55Sls0pr1rxrLXdw+hv3ZTBNn
zIjeBcoMt/FbnZFZLavLlZOtLB1mlFBjAMP+z0qozR8DyJ9qK3BaJhKr8gRlKwMndlC3XjovOAMm
yKdBNh2/QuHFGocRnawKRTPBrTjc9OOxjraJgiu36hStSYQGsXbflsNVBOZqgbqwt3fdSvEEA6lS
IzynWuzeDnTKDAcRSTlHWcd6LtroJNajK0CFMlKIV4H189hl2DiMSCw9m5aeBV0v2Vr4rkwPINlx
9OokKPso/XzbpdXDraUhcwUlY8VSuNiTJzyJBx32q6i3bBDtW9F9Nzhh/E7oFrsII8ciJbRXw/1i
kmcc0Ew9xjLCVUeczqJxX6l4gBfdqd/e9mx1sq7McOEXIPmn6AY8S9O9Xm4aaa9SVbGre9KVCW5P
qkwdt94cnphdZsvoPm9057YTb5zbvyyiKxNcyKE82lisHiaWc5jhPKt67DxrvGRu7mdoRjxOEEsO
nSK1s5P29bZxyj0uEqsFHJoCexWtlnsx+qeKX29/f72i/so5bpfqxChp8p4ZeJ2/qY78Eu+NO12y
Z9QUZ3vz8B+U6SmfuL0qloWskHKYHPfqQ7xN9w1olJCxP4KZFtsjdCMzR6IIwEhHuZ2rlSGAF9aw
am2V81tRxpPyaJTeBMojVuOuP5bUEY0Kf27viiE5rKZs8gzLz8fnej6olCTN+oZ8NX8ceKRVYrZ5
jeAc1dcAFOqgbsvdHq0KWNKxPNpB2dmV6iz10ygvrmpQ1HvUD+A5wbsyFHKNpXMbV3mVveVNC6U8
Sg5jH6Ofh4ng4aW3+7xeGr3EmJr60wxCGeU9sSAYYNxY7RoHKGYU9ZoJmW20vkXPTBA26WzzKKEB
mLHJJqp7297qVnOZP75jMbHMcLQkQGSTDrYYnZvcKYbI1moDR9+nXv1429z65ejKHgcoozJLUsLy
xq0HLln0EKiVXXk9akznbSPYhDVqMDl0WaSoq4QRwdG56Z2KLGvgTo/jhqn/QEbxw21ra6GhiLIp
Q9YE7Z98GmApB2gyRRZwun1fG9t4oPoTKAPc2KVSVkct1NHZaSpsz5VKxN7arnztADdaSZZExlia
uLgGzftmMUG8m56kcPzYth2Jh2zX4uP82hiPwkUjDgvS4AgEdnVMNjIIoFowMY6QckbLz1Hovdvz
swrB1yY5CLZkyJ1lGsZPQICfWe2fZAe76jBKLqOASHEvopIBaxB8bZKD4H62pi4W4WUpbkP5YA6I
ditybzvGfvetoeQwWM7VCO3i8CtoHwfoOQdeK2+08pBSaE94w7deNODcV3UWgMX8TgY/cQ5Zl0gh
vCGinO+9UEJxrMcRRhSxOqnppzijhKXWLeiyLlqmgQIf7lgoNHpvLFOAS+Twae53Y7e9PR/U9zkI
LyRU6rc9gECacSW1kGIyZCKW12fi4gJ3JhSKdBamjrlQ3GeVvSyZrXVEOfE6HFxsMDevblSNotfm
FAtIABb3gfYalp/aKnQGipOVcoX9/crMGGlabnYYLUX+OgepM9fPtUlA82+W/sUXDm2McYzisYWR
YcNarmo/PqlfOyTHQItqV6fRlqhUBTV6HNgMpRQYucKCwESjmjQE26WevG5p74ZOo64IVMRxMAPB
viArK2bsXEDaAcwDEOHcGc6gbsJnJqmn7Shko0xyoCMZyhwVMiKwymLxtY+nOHFLUc2pOsZVyl5F
0jUIqYsWBIO5qUMF95KboI1zsp1WoiAK/V5HHW+/A5oP8T+ji+ZDN1LtrHNvL+PV15hry9wUBuJY
JXoBWuJsJztI5julLbmQ+PWmh+TT4jmNP1EnltVRvXKWm0h9TC2lYYIPneLlw1NtkuU3a0ciRbR0
9k8ywCf983LTmqjuekFlR6L6HevyMTGajBBj8P/sLV2R8A/lZZpm8BTjqWqloF58O1Gc5eIcC0Tg
r2LH1fe54ZpUqR8b9n2xPVbquY0e847IxazPyMUFbrygUZWhB4WdUwqvqt7LVBc74QK/p7ZyGGVl
iaU7GVlty4LoqpGRO32YeLfDmTLE7Xq5Nmr5bLK5aE/akNhTdQi6ljhxr6LeZUL4PkZwQamjyY4i
47Jr03dVUNrjktgdxW9BOcPtfyCsxKvbAGfG8muSfxUMVxsJxqv1if+BOyr7CVf7kpSFuSJOTFEg
euwqX6Yyiet70mWtqxywWXMrNlILAwsrtHLq/QI+PP2p0rAtSQ7KIHcFtVFQPnGIJjWhOIQMXkbJ
V7PHKSEWC+kTtyBLFM4GUwjIVP2P9V3vC14H1njB75zIc9C6Qaz/9XC7zBG3ONN07BolhTkt3RTD
3VI95WjjoyJhPdh+WOFTDKmgKB2E3qHE2ODMm6PMPdvr1AvA6nvN9W7Drc/R0K0ZQk1MHmFyJdT9
DtvYD3fqRt0mp3J7GwyoieLTDHKk5hoULKCN4zdHyS3QBRyfxg+NN7s4EL2YjxRZEekft2TBazkm
csGOrF6g2aKnwD1w4Peuukm85J8/SX5dDydbClfLt8frbJZCutYVohcRTc5lZatUwx0RfhoHEflg
BXG+wEbd5MdZy8AvOTjVDEZjjeL3WzFlWpqJHduQZQgycO6k8zSVUV2jmsrS3tdW+x403JtOaf1m
oFJqK+H+kynOKysPClEfqtI1zHNsubP6KHbEul3L2pk4f+gofrN02eLBVdAFPEWYcGc5ZxDqLt5K
PpVTdCe6Dah8/qRc8Sd7HNYmVZpZ49yWEGFkvFwT2sJ78LfKNhQKqKW1On5XvnEgKwejoqjMt/Lb
6Al20zmlj5yNAy63/I0zVvwcOFTx2NqC/slDDnmVQc3ENIKHSG7U2qYE+JZO8355jI/hs+CLgU3z
Z1GecvCr4B1baQ1ESt59nsedIT+b5Y4AKsIGD75jqY2mGsKveLZV4Aa6SirQpQt3htM1tuEr+/q5
o2WvKbMcGlvqhHq8EWbFh96r3mp6cqcdbeNlgl4Nu1JJkIkm6mHYeHGJnOs55EF56JqulhREzvRG
e9Zt2dZJc+5QZjgkxrtA1QxCg3yypcpOg0raPpc/xcZgT9ZoD2l2MJXpDvQr3u25XMWwy8LQOAzT
hDJqBhlj2kMmBMm+T8lBsR5v26Dmjf39CvYHI24XMYWNEQQk2tko7yHGftvE2xv5rWniwMQS4kzV
EkwTo9KPt9m52jLF2ookilt7+vspIDgo6cTKkjsdM5UdURvllftGdoManFOlw/p5JwN4ggrRGFIr
wk6k8s2koxym6E2tDmkMRy0ZD5v9/aQdY0ij1aep2ofGVjGQt51fb4/uyhH1J5c5TBlDcbbMAROY
p7sk99V4c/v7FFDyZHWg7Qhig0W/+LE5WpvxH5B5nmo33SnfMJSucU9BM+ER3x5SQElUjXJ4VFiz
Len7eKqJWxcR9Dq7818HPV6Hl9qAS8q80ZX3ef1M982zb9wIep6dTu6HfJ562GhC7//kYNO2Ryfm
COoi9npDHRgppzi0KMVO1AoU47uh/hqNm9w6y7p/OxYoExxYqFYgZ7ICE1PkTapv9v4UEybW0lfX
8axzYGFWmtVZbCMZwRgn2OCb9hOU3Hh40XtgxHvKrj2EZ6pgmfKMA44EhSNyK2DldsUHIT0GSYKc
PeEaZYNDB6ixLEtXwrNlqVGJ73cQSO5EAg6IPUPn4CCKRq2qEoRdPLwsY20HErjqLVcYCWeIRcqX
QJfLbMqKzqYp3kLr1zCIrX2NnPY6Dvii50iWTWMY4Ui2M8AhfQSFpe4H/uJCL4SxCDaH9ssAGV4k
4XzFmcCNRJUNUy5yKDHnKC6XWSRGWv2lLtqtlLS72wuKOtfzb6CS3mZVNSHuZD94YOXrVeqYrnGS
Ise0FUjkDlRai8JznpZujgcz0FMMLIRre29xczQICeDM7jwFLeI5Cr7/diA52MhVsapHFvhJ+KlO
743qH2IUiZXFiz9C9EhXlhCjqNjZbtlIrrZdbEY8Pm7kJ93GhXk/jcQesnY//ylAOcgQzSDQ1QJe
ZQG08WQ0/gVfZ8kdvuHVwi8c6n5OLGxeDTIVqsDIFExbUMx2FHvQx3OUhUAPaiA59BBqox6NHj6V
fb2NIN1ujaWvdOYfgYeGXhrdEFn28+f9dxnHpdeFAr5Iz6nhmMq32wGxPlaX73NbYVFVs6RY+P4c
qU4a2uP0KlVfaupWTpnh4jqMA0PEOQUYGMm2WW3SvnDSYW/0z7fdWSsCQahd/GE/5Oq8YqSgw2wM
+BPtTJ+96KDFdPe9Xofq/F7TvfrJFhfW09J1ZlHBKR3SI36fQ3+EFaoPdrVd/Py4fJtwqQTFR7wh
u3nYtP96ZLq4yW2Qw6BkSyDBzXFfjmg+yMFtqrvt94I9GfndsHRvj+w6xF8scvE+SkmA5t4cSYDy
QxOiqIEqT2KjdcMlXseyD+Q+m1KMJto/bUVONkZwrLUvtVg7cvt3q4pnmxryIs6iGraW9lUbP0bU
+YUYLJnbD9GEibvGjO+D/T5CA0pLNI2tg8+PyZA5VOjbHNqqBSajs06p6GXlV7Ao/NV8y8zFq4XU
S2Y0CizCxBm1K0kA3m0ioignOExAtbNqKSGcMMLCzmQnkfGiQ1UzUDPB4YEuLtqc9DCitVvLvCv+
oHHkGgNkDgN6UUqDhuHn2D2CVlub/jJSuYUOYVd5MPGK56ozSs+fe/Ph9jRTk8Ata6HWkRDu8Pv1
UXbC1rIj85BnxF75m7Pbj3jllSOjUkXf5tsoOb2X3DPtkdRpvPA+BFUsfQAg7XEpNh2SqkZhwivp
bEhu8ownMCf0DKc0tuz5i24bJsKMF5OckqgaBrbtdCBfqyBHLgTfbk/Ubw5RlzHk1jzYvdRQrxHJ
deQw/tFoY3jhkfFYa05FduETccGLSOaZlohLCocyQWmdVkPXSFaZ+w5VNLf9Wod9UzVlXVUsneeM
FeZGRCcxg/2+tsXga4xMqBwc1OS9GHu3Tf0mLC62eExT9VS0IiSVWZWe/b2Brtmqbnkc0L6Zkvx8
61FxsccjnDnXcotWNjerRHR3W8tTHIt/BBAXGxzAZUldV4IJn2Kj3S/5csJtk5gi9olfd+aLCQ7j
lKwOFJ3tZkuqQZCwsdtKfwIpid1C0JGYovVc0MUWh3d1ULeFws5UvTMGHutImLbBpsT/vYU5dd+i
XOPgb0pUE1yWGL00eJ8N92nh1NWp14g5ogKP52nsar1TDCiPuOoJAgxvi1fddZXT4oWy8Y17SjXj
NzfXH8PI88MG/aQMdY/ICz+1INwNvedyRDH0uEne1TtW7V2QJU0r9MjYCS8muTNPOkVarjbwsU2f
FOtzl4h2XHrpsMuCl6iLvUVDhzn12EysMJ59qRYgwFc28LPP9lFxIGlrqO9ziKEWaSFiJJFgTY+a
fK56ohByHWYvg8YhRD1q4hSzQcuVdDNBi3MZc0+jZKYoLziMULO4rsQEVkbpHGqP0kgcIsj45hCi
SWdRikIYCD4mz3i2ALHYeK/4OUoMMk9wFeKZhFi1FgcSCmSuy0yGuVIYnK5/sMRHcboT0tQl0Iia
Hg4exKD9Pxp17uCqDshUUjtAWyOkU+3urngonMynBIqItWvwLEIon0jHccbWOzq1BC1LbZu55k59
7jf1scXDstuQb5K3/USi4efDfgdKjV7RMaD1DHkHPTvjQPNx1iQCBykzHEQ0ipmKaP3Ho088H7Ex
Pqly91SrFBSxWfn9fmXwBEK1EbRNJWIAg9I6q5nqJ9r4EFUQEAqmu0lO9uJS+bVUEtvk7VVm8OyO
kdHJs67Bu0H9KiV7eaH2RjYLt/ziwEKtdUjSYHN0k525b0+pr54lpwEBPe7LxAqjfOEQoyv1tG10
DGETCbYBms8uerq9tqhY4CCja8s8l94wKd8nxdYUTiLFAbF+ZAZ7GtgHJQO6ktzy7cDvG4lN9JYy
RkdQe4r9/tVEklME3yFVtbzq0MUYX00g1LVVBTPyLobe3xfxcFRS9UsjqRQmrZ6Qruzwa1XRmqQI
4FSt2fUMiicDVwHTTYo39R5aLGUVbK/scYtWKuWQjSMOmLIGKeTJ7gplY3SPYkAkNdZ3EUMDebZm
Sbr6lm+7SjkoEL/LhSXGKemBsf7Ge5yZHcVf0G/3X9SQfxMeF3vcNiJGijFi0yhdE7uW/i72gp14
37qSo+k2faNaq/k2rSv3uGgcJuiyQakc+GBBjSj3Qs90w9AJno0TIwK2RqdzYpdKUKxP3w8n+bSa
jpYRMyvgZAVZnfp1QQdeG33KDaKkdT0ZevGOT6lFgar0lgLveic28R4Zb5WDumdCT9CU8LWPOR6F
IL2AqsDH20Cyvl9eWeYCVFG1cFgmWO5cVhTVOtmTiGoab5kdCyPb+Znf9bu/NKr8vGMi96aMypQg
PeazF43aT/1hXx1aCECytyg0RRAnRSp8+IRcPMZz0MosWl+0c/aW0igd1I6nm9pl/InzdvlAPS2u
p9OvxpbbcsRZbfWgh9F/ufjkHUunV5BJ+BNWtOv1IXN7Tm2Oktr0mEcZQ6o77SmC/lnlgVv+TVmQ
ksNdx+vLwuA2IE0vpnGRYC6pok1oCi4aL708pDroKJSROZRBa1AdtwLwU//YvpH2gE9Ec753iiYn
6/l2YK5u3FcTxoGMGc6zXHaYsDbap5Y/UBJJbFR+OYNcvs9n8rLKitVgxqjl6ZOVHpFQwX4n2mby
LA9f/soVhdvoWhAgNEsGVzTNDxQPx8Xb36f2Gz5pFwYQ7O5aGGi+hJ/YG0rogQN1QMemsQcj94ZS
YSTmhmdvmnopR/UExo4Ve89JCb4/4oDNZvfW7LBfcL2DGvoiTiNQKW6PfeM0+kNu7uLykzV5df7a
kpwvxOaicPCQmXEoRyFGsAJzjaw7CYiJpfKgii/EVFGGOGyoYikIygqORTH0MoMMdQ2x14EZtPMk
aCSyJu/hhZZuoWaMwwh1rCUhFuFfL54C46xQDYrU9zls6PVGQ0cOvj+m9/V06GQixNcxjnWiaroG
uXFufoo8G4qoCwq3x9udneP2uLTpi6R0727PzzoqXOxw09OZVaONIs6+cl0Mmx4sxcoouhmKx3AY
EJ+jmmy4pixyM7NYaHdsVFjMjvmnymUaqqMPIVqvr2z5vEBwJXeBS6FLvfpSQ8pNmdmCvryXYLhe
zklxXw5OHW1uj+Z6bSb4Qf+dNg7ELbVNe7WDDWCEum/tDK/K0ZN8r5yqxtZ88O5u50PidF8UqrV0
PSB/WOYTlWI4hIB4WC7MF3U4NIt92zXq+xyma2NQWVWIgJwyEQQez4q4/TsD3GGwsAZRTQqhcItW
cbL2c9493Dbwm/38MkTcyQ98BRZaJmCBEXZmbvABZzDXeAD9GY5gOtX19ptN6mKOjegVpGOsoLlT
Y0aE7bIxNjhoOvpRtXFJgTBm5lCZY2qCOMSQk7jNBWYuQcFTuq+o6whbHr/uUBd3OKToxW4ouhin
oSCcbFlEcbFq2kGD9x7U/B5CihJvvc74spR4bvOqEUJtHhFwozN6TL+sO4wba0/zkVEDx+GCNpZF
3dYICyV8rCIUfFKVuOvlnleucKjQ9nmrNwOmRj/Jfv1ujiDAxCQWdXRj65kjfyl3kkff/28Dnsmn
I0ucWZZ0gdko/zDGzizspOyvtimTTz8ms15CoxJjl03Ja1XOr0at3CVDlRDow4Lr98EHnY2f15KW
CFFfGCwY8taW269xsDdEwRZ1gnLvdixAz+xnO31S1VZdYcgs+Z0x4kG4obhuKAvs71eoMBrmNPUM
hGRfHV30D8se08xV7UHyjREih3+e4fp37Zoihw0p5KWmWbNAHLzkBqikg2OqdxE0xaMPBMaybeDW
RHEoMTUCKtlzuDc6qFGEEmCwM071DgSTLlVKszqSIHGVdQ0EdRLPUjSiCBjFaQCkpd2KeNssDbIv
nk33L95cmeAmq58KSzN0mFDQY5TdF+gRq13tAcxZqEQIHOoSsJ4QubLHzZPVViV+H+w1r1b/9sw9
bZvcBmUmu0tDtzGxLZcqSVsF9iuj3JTplS5mHSoVXdOIJLtZQsfKjfvE0A6TWeNy0NeuXplEUzA1
edwpsI2ruLNYzjWchlNddmeUWROJrVX4u/KLw3UFRRC4smEw88o6x21kF0Xz1FqxczvkV29uV2Y4
cBeXJtenEWZUv9u1PuvPirb0Qw8xYHyHSp+FZRPnGLBC93rjRTeeb7tBjBbfkDL1uSKAXbJwB/nd
FG+WtLXnkEAHygaH4s0sjl07sxlZlOOSZqfUiu04owpT1k9elynh21IYdWWl5riua5GdlTZLtDOM
NSxneRCgHyK4AjF61Oywv1+hOh5E5sJU4NmkPlbDJq6IHCKxRnl6/kUAn13BLk25/FxGUKDrO+wW
D6b4YoWq3ZT/I+3KmuPGee0vUpV2ia/aevMWJ06cvKicZbTvu379PXTmm+6hO8KdpPzoKqFBAocg
CBzsto2BUkeABFnuqzpOsYC9ke5jVT7g6CXc5no0frFJAgKMUtw3TQ4ZvAdGdzs3Oka7HFO6GiRw
qGoDCllNAQxkqR5Ywy9m8zfeLVp6Suf2p2xyc0zz47T9qranxhNS5i4gQ2PHdVwY0FBvEs8eZcdK
o2AIM397s65fOs8rKbapTKVpdEbMjS935aP8rlqcyV9vXod4R8547Ben/FiNTuoU/w/yQ2ojxSYW
FqN1zoggHhwFz/2Bj3y0nowdZuOhby4nzIZYU5HFP0qjuqn4w+BqHTIrCO2XrCdeswjjF9tV+thq
UTANJFT0xFHkdx1F8nE1mL3YLwEskkhTEHkhJdbEGF7aWl6+fsvL4VMzRESDEbk3fDkvcKku+tWS
DZg95pMc0Sbg87G20pO041lSasQstTcCakSNPFpTgb0pV9Ovzd6RWXErxdSBS+2PABwVLh2SvEJM
FdoPqoIeTZVKFVFwITaihH1iax2P0qdjCDpY8G58Uj+DuzE7cH6AUXesg/J9242p1RPQYgjHeTIU
qIVhHxhk9L5h95387Y9kiLxCVj6zaOIHcJgzjHDApPNsP2TP20Kuv3ed7Vsk6wtHQ0v1AVLig453
DAeN3bvC7Z25dRRMM1L8/jb0yQcvHjxsxOoiy5AipVIyqDD11mtvOEfqGjnlXgdvDm9E7SgTIaxQ
rH7FFB29wEkMYw9vc9XvZCJAJsxB5PYYjDxUtBmLyJYHdRowfWDyEioZSykhwAPI/AptDqFEMmuO
oaFys/89lo0LaxBQoUurppNUKNIjJ1pMptfmndMMt1KCiQA/puU0Nl8iIG3V+Nt2SMCsLeAEUi5q
FXGHihb7faxi7kacfVSXFdmx+rAtijR5IbxYjfXvyLbFS3b/YP417Iqd4Y+8w1Fxxy+xn++Sr4RQ
jbB4ATHU5X9+1vzV2a7qoo34NvTCYF2cJXE0t99ROcDrSbnzZopZZianbap3WNMpH+6zlDn2MiAn
s/pFpVZukkxOuuhBo1iebZvetr7XjdUwMY8U7XSGWKcwN2aa9mMO8GLarlLNY1xQSe7rTncWIVxQ
JnOyKnXk74pzUA77KXla1WBbC0oE39SLEzlhSWmGMrQw5vd19aUpRkfJCZinVor//0LGlPRFUy68
yUh/LGxfU4lMOjest1B7XiYBNpg5F2E0IoD5eeXNdtrutRqa8KrrDnwWIyBHq+QKhl9hqbK6+i6j
Dl9b+h3apXedTr31cyzY0kjACmvKTZaoWLFRqXdR7fLGpkh7Zytr0CULAUzU9ghgUesol+gXWFmZ
W4Fs9afKoAyZ0keEhnYeppxbgCpn72o1fWBafrJU3TNC1UlZRxgEodGb2oIk7iNZhrio/p4oaGMn
VoxwGrGgoJ5KMBnF/LXVxrPDl7G/yWPCZ36RNPjH2sSagkzN6zhPoIPhxKNTlKhj61AblBxCa7/6
KPAKKKI6UqSABaXeJ1NowMCt92uQ7BtESRYGr0zeitcAeq44tUsCLDQ2ptZkGtewvp+7mzImEm7U
9wVYsKysUiZe9qGrH4YEXN3eNnRS3xfwQJETvNOM+P1s/jR1x1p2t79P7oeAAioCBKPjNVOh9fpC
U7mZO9au9m70eWnY4JhPhMTrQevZ6AQo0Oc8Hk0TFpAesjuU+aEzTNspGBHXok6LCll/cRs8SxNQ
oSxMrR0Z9ItvBp/fasLvmHpWHJDjOQ4O+WhDeK3O+04ujqHckGWr7qCcVH426mO3to5ETcUhbEKk
7Y7nHDQmPWTU/XMSA7SpwZiUEkJIMEaDHA8zBHTd4zR6Mrs1CyIkII5TXYABsHuZlpJDBBofD2vx
bJhgFZ52k3STp6dI/57U1IsktWr8/xc7Ay4/CWxVkFjJxnBYshw55b4kDgXK3EQ+P7tJplpSICX8
Er3wF9xxH3/qvOQhRX6cDE2vbxTooNGTYzIwQAs6LQNm6PLWkjHANvmdG0pOhlvn65taAM51dHxo
H7b9l5AphsNzCLabdITMXDcdKfo8pDe5+X5bxvX6XM5z/VMxsSPMMNXVLnkYZDjDXwZOCsVTHLzB
M1e77X3cCr/j/hZMe4qM4xdJkLNgwfQjaW2VKkIrgbqbfNVdD63tVGheCAO2w1GfBnT/L7Wggiss
cmpPBW83Ngv5h6yiMkx9UtofxIpeN/+zYoL5y8sgN4wfJOkBD7BGgGyBi5JVtzg0PVjTqoDGXkok
V/zC48YornuV9wCDXOpx7nVXMsr9tlr8rHgbw561Eo5HaQbPDm7bsJP0yRpuB+lGH24k0Ko2Bm6D
42FbGqWQcFb27TjEbIU0zXqKpeeeuifxX7uljXAyzlIvFXUKSyjKyLG0b3LmNc2zlczOth6/yJ6f
l03ADUVR1XTiHXCcuK9VnbL7SXy7W3eYBXCcPNkLT6tvfYyP1BzB7TVkYoGGNTEpjgzoaA3HMsJU
FcIitr2JidUZat2N1Tzg+8N60LvU0ceDbsVE1EQpIaDECoIgnkICBqE1q7qPIyKqvF498w/+MbEm
Y9LZgDJEaDEG2sF6jxaqHaad7ZKd7SVunIOoRTq2ZBv9tv1hIMi/HbasQdOhW0DdejD2Rmft1Gh8
wHOy29ZUsyK1ggI24FlKWsIKCqbxo6V/6TXiQeMXB/H/TJyJs+XjtepaPB7DxI967EbgwuK8UWnh
TV7u0wT/v4ijz/JEbFj0sJF40/RyrHKHy0t+aHect7QCJeayr75u+/D1AOosT8AKqZBHcLLzBTzw
gez9vvX5EzwVYlD7JCBFlduSMugwiWXCZJXxpWgIUycEvGbfLg6Jbow1jGGAAI3nHgwQbPQ1EWsS
Zv3aNnIhohk7PVo4qwpIYnZLdigZ82Xth60Rx8P2YcReTfJCztitcd6W2BKlz0EaMlTMYRmutbVx
F8upN3XNacwWYv0o5YToIcTwqMzgPstKUG5bR8UCp3LhJtbvRbb/GNxr5HShXbk2GisSaMfYS2Le
jRomyynPmr1rk/tO6p2wnJy8zZwm+qxou21jp4xEQItJV3qr46mqyArqbN9QlAfU9/kiX+jWhlpp
pjwEY+vdkpzU9ffeJM+LJ6CDEWdzi+diBM2vE1SUPUZxch5svNPER+oNnjIJARqaVm3spOKnU3Ir
dac2fdckpaN0ube9K0SwzBQBHFRTYpXecYxFOQNvnmNJEOKAYi3GqBQeem5Kl7zQE9qJLYLW3I5W
G3Mvux8xHqDPEMZmKGlAYa7Tuxbe4FsX77xEizGlq5iJX+qmldb/iVXdYZfeY9R4kN/xUZmJNzlU
powIZERWLq2cDWXmXEdGbe81tF7mSnTsNIpPnzq4RHYuDawvDBdxZJw/Tr6OuZFoOw603cTHCaFk
mwJJbum/jnGZ2BiY10ldNbzdvTFAs23uRvlkGncDQ01KS/I2E36tCrhhqCy2kW/iBmrp/vDSuYnf
6YgDeMtFWTj9Ix1EEQez2BjYzvFcmTwNre/4/d8+8Oa5IrCIw4bcNwFSOjZHVTdDTus1udMfeCZV
e1x3A4L31pU/hf62t1MbJ6DKKut1mlmwExUN9uHwwQp92TwU2X4ki3t4+LxlIwKu1G2loLL7ddsm
31IdtGp5kou0nRxofjm7VJBDHNxiKj+Loizreizluui+VjOPadMxjpjTzqtrYNhWHy5/doMQs/uW
YhdWyK+SUQm1ihclJwJgAibF1L6URWUd4bne67uDNhyq7C6LXwZqRAZ1URG7BBvwh0/xCHcuE0f/
awWbZJD4qPK/GZDQn+8qFWecgXcE6/u2NV7v9T3fkETKL4zKQ7VFjwXkbmac+n12mLzWadGUTkHW
VRRhqqHpuiljqqngaUWatYPG+96S+q5MAqYRIdz1u8qFAMG1DHRnZ4zxfkHkqKO9su/3mJIHiGox
LYgikboOHBfSBO+aBv3vUqzpuAbZng9b0tGnxUef8UHB1IF99Rw7ixOLeGtDC4H5/IWkH9zV3HV1
7YwyUStKCVH+HcA1o9LKRoUVTNlLFh/m2S+kp22LI6xA5JYvOhRXRDEqG+XSr4p7bfyw/X1KBSGQ
r7VamcMcKiTspPR3VXGTDEQQQ6nA/38R5o5jPmk6XyWrumegoM53f6YCV/Hi+5LZJWnV4vuRbT9k
9uxHTblrh5FIX1FqCNG6VtpzZHEmDF3/NKEPtf+8rQb1fdHfo6Es1BbfL9ZqV3bxwdCT/Z+JEDye
6ZqiN7xDGH2ZpvK+zP5wpwUfT7MF0XoCFaJG9yZp9MakDbZVIOxVrMBluZUk9goV2vBeko+K4mbZ
n3m1WGXbsaWUUu5yycDu7aYAPbZxKtTZ39aEQkSxwLaScym0UKqFMHHyx4OFyyxiRPkZzblO7Jc/
qMlI1NIJro674JhKSFt7nbyfuzt5dE2VMDDqTBHZ4BXWaOAVhQVgCNcLzx3KD9XN5PUI6ul2GnIF
Bc+P6q7QYm5v4Rd+iUiOnOuek9PwM2VC9+8f7pgAATEqH+vMxArKeKYxgtyLPeNR9zqvO+THfEcV
Wl7fMIOBJksDt7l4j2jzvsK7LgLSNP0iNbuyiB2besq4GrBhIPz/ZAgqVVFsypKEJWzQY2rPbjZj
OoYRmC0RGF6/yV4IEuBNCuVyqXnmULtfA8wAXvf1CQzgIEqRnffDibrHXkfTs14C1KH5CC+ivL5M
m5fa6c3la4Hx5oQ9XL0xXOgk4N1gVPOITmfuwShk4VUskt94/V+Lxx+2qFdCwhzE+0Klgw3MrCCt
qu7M5C7ubyqqket6fHvWSLwgNDiq8d77qhHnCQI5/Ek9FIdXuh7isKDU4Yt7cWwrmZX1MefhWBgY
Ary++ZpRhEt8k9/c6C60ERBPNuZwMnVok62DY+mFs6aBMVluHO215EmpHwl74PHeljwh0kHa+m+y
rBj5Nt1Fvg1E9wYq9uQTdXkk7FtkFYkWSa9qniGXo9jtQblo2d62NgQyaAIy1FIkg+CcHxcokpCG
h0l7NLUfk/q0LYYyAwEX9LBEqN5gj0zLCKQ1C7TuKekJW6PQRxPgQJmGVS8jLJd9izL5FgPlIt88
NJidJFeOAYLtiJw/QO2QAA7oi+uGtILIeNBcwzJQ6Ujc4AgJYtWPuirhqmnYITtmO6uvvXz5s80R
a37WqUzngtfLJP2jvuxM9iJR5O2EmekCDLTJmHeZgYzBYL8P1c+2EqQNZvNIxPlDmJlY+dOXS6e0
BsysME9Gs6sjDGEmgh9KBN+uC0BrlbWRZj79oa3fseVrhB475Q+14D/hQoQiz5ZdZBAxdTfheMBL
tmwH2/5IGZXg9qap6/24YMut9RQajw3VS06tkuDvS5oNcbJgI1r90bD3Mw9qbGdbh+tNAmfg1wV3
X1fJDusJSixHXP9l1wqWJzi8Jz0tzyjYr+844R3J8EstneDxI8rjdFuDajw5pB9VH2yJHqIPnh1V
/CLInzIyj87dY+PIERk1a1S1No0Jmf0zQpAWbdHssUeK2S/vlFt5bxy2V5ZQ0RAyHkvb6fNUY2GV
9UFJ7sNwt/19CqjFGZx9A950mR8HaeL8bFZNPXDsnGaXoaG4xRBr7fO2SMIgRXIDRUvtpHgt+lJ6
d213MjpkhojoMaLWjf//wnFZk1d4PsK6dc1dYjyS2EMFbuIs5LLSQ0PiboXxzmjCXvfr4ulo8Z0O
8ZH9Vlvl2b0MASPGJM5NJQcMzWBPwOSI/nYYdiz88WcbIyBFaLV9IvPn1zC6ZdnzPFa+ZlL17tTG
CEgRherSTbwQucs/1eGnUCMOhV/ciP+5iBgCKHT22OY6LwXvcaodY1dxeLtSjcZhT0UxIZVnJfQR
855K2bdKxvUxMOfIPHYj5aB81TcAR2QvUEdrXe0C+iBUw/uE8a24e20p91HUp7nh4MSP4DuZ/dJP
AmqUJxEriMnQMVSmeFqh3DxaL5lRP3ZNLzkmagIGrSUUJWBBZDZAk6ihmjxirBD+jvp9WoTO79Uj
nR3JFGBBntsEPDhQSIvCk2a3z2siEXpQa8b1vECeedTXZk0hYqgqN9Vf0vWrbKjOnH/d9lYKgcRJ
m505NtLA85d22tmPqlnMvm4pH18JeOx12KuIg72OD63SFgxdjJbmJRlQ/k/8DOJANLn9Xugbm6U1
9byyB9TPJUZjRO9CLz/VraO+0uxXn7blXTcTBt5TXbZ1Jg5XKDhnjlX3OK9iNajxWJiFQ5CBPebP
xAiGwjDyEKl6iLFW07Ur5TSZ1q4z+t9Dq7M6grUo4K2ObGXgFYDm4vBzhPmzi2FjPKMG4uXf262z
POEkmdDmWBmMTwgsvkvNbVa1oNCqHCB+hReptPfqeXVCWXLBsheSZNrXbeUsXbCVYRzqUpuh7ap4
7WFArV60S25sxUGXpSd55uP2Jl53xbM44awZVqvUqwUzF7M8Ai354KT2I6A6GBsi2vhFFHWWJBw6
smKwUEMpmCedSqQiSqRxajvoPPbOcBFD/VAjRyX4vDYdAf0m8r/9LjcMW7VDWKgG1sJY/l5GQ1BR
tDa/AJm/FYMUIf5s8zJn0wJ76ZXXiX4pinCK3E0wJKvdUbUH18/SszBuPhdQIvVJpc58YivqYG7j
Kd7Ni074NSVCyFCxJlIkW4IIxX5S8896TuwK9X0BN4bWSrW8g8mlSejK2egmy/dto/7FXeu8SgJk
MClMw7XAxvNyLPtournX6Y7tNZ49vJZOtLfG55DKvVKKCcBRVpmcRTMWboXTau8niiOatDQBGxS2
4Hl3glr5TX8YnjibxxRwejXU7lDuuolDsGoBGDpdl8e4hKw2dzvE74Wfeii51lw54OVQVIxIuaqA
DkvEpqHHcAk0liROER7ZfCAnVRL786bANlFtvbYgw1wOZhfY7GXb7F4L0d7Gof+Y3ev+XTjnoOTD
avLZsvpO+zZ9tDHdwQsf+pN8r6GoQHNLjBR37swbXqA37upd3DjUOlI6CviQdJ1WShwf8jWQNcMx
JYmAh1/cHs5aCvgQSrW6tHwZk8V5Zd8+qodFcTBnPqh3ITmfgxva1qJyjS8WNU0aqTEwoMqrbMzT
qQYnUWM3X3YVe58qQWZRYQ2pnwAevRFWqhXB8s3bnzUopex0z5xIpL1tThRtDilOQI0FVIw241il
f9Hu60N1LHblaWwdzFjGfEDqwYayDwFCbEvu+l7G5sVlUKOhLNUI8yAc+bXh5mK7EFpXa8RXL5oK
ByXzbj8fjITInVNaCGixTnbaFiO0MDC8oYictCRcmRDwprS2Z10EOmd+oxxuy7y/mWvKj4iFEsto
jRZop3KAZbFxw1YMQTObb71SUOEspYqACDNDYbzcIO5qvbHC9SO0MQ8rDdSH9V2++vGdwsdeUHzU
lHICRlRLk2oSX78keheNH7Ludp6IlwbKccT62SSU4jCfAAzRx9HjD52xV+/jF848Jnm/N92L/YN6
4sN3NZXxKiccFb4Up85f/NitMgdln8yRbuO9emIPVGrheknhhUwBGrQisTHFBzK11tffIWrGvBLm
g9koxfSojxXYqFIn8xj4SbcPMg4CG5ArDsdVctXUepQUelrXBKl8k0Rj0C+7sP5Q64QnU4YihBlJ
lpeFzi+RJuAish5YF3oqSYhB+YCAF9qQt8agwFQM6RiluE352wtGfF98Bp91S7Mb0CZ6ZrwvpKNB
2jq/Q2zsiPgGPuRVnWscLHjkpzgpqjzQ2xwMB3VPUjYRWyLWy2orhp7ICny3f+bv7Qj8bCe7Tb8u
D1PAS/zbH8OnSKFgipIqIMbS6FKPmQf8NVRhTg9GqDt++c3c6cHKMW4TxSx7OuzcvP4aslg7uyxR
WxY87FxKP1TfJ+WTGn9uqDEYlHlw3S/OxK43DCOpAcEsfDHrdybFdUX4q/gsrnb9PFsm1q6UmDuz
Xd79NS6lI9uY4fm4bencU7YMUYgfCi2ZupAbYtG/VOhxMtvB6ccXucD7jj4hcr9VWbAtkrIMASLM
ng3FwO/Xy3pfTYcp+5L+VivuGWg1AR9GsP9oK4+KIlxxqpveIG5ThAriq/i6jGXWMKwaiil9E5V1
Rupq4fs/WifxYVxjoHyfeFyOJ8x0RDYlPmm/RbhxXijxZRzZ1KiwG37mVneTfQIzD3H0/KJ+7p9z
VnwUX0ALO9YrlgrkrGgn6pwYnSq2F+6Xypk/akipUGUrVzAAzde4+6marWqa+HqgqBZm2nHv7OXe
naePnYlhofW9UhKtb5QcIRADFx1oPtMJrjOuTrXsck128hLd34f/bAf/0kdAUgMNgsPKE21acwgH
r5/vJarK41rs9S8ZHPEuEG1Yiqy1C8gw6unDOGPEqjo/hUx2zCbcxe3sNGYD3J52JkjF53IK1nby
ttV8g0SqblmKKiuKgvHFqviqpKkx+OCsmGGGAmhua29AVjbJfLa+GPonaSickCrCfWubgkgh05d2
VmqzDiJ/JkQwmT4O5O8zWP4ATntLc1pqJOrbhX4Vaeh4lrDkt/WW65CsePNJmNs//wxyGyXoghHT
k+pdstJh7hukEuRxI77Y2CJJWouFKXMNPHWjnDQIP0dPxYS+CE6FEPuNgp4jnSIs+8XKntUUjhUd
BNpskCC295SAX0/Mg32T/83embvj523bobQUjpQk6osx5Kuaxd0paaqDkWEya2Tt/kyMcKxgtlJl
pxa0WuvbGvP3TFCgIg+5LeRNcPHvHRNjzxBx+qQsEAI+4SAslxcrHIirFiVCsPvFXM210vnuYIIX
WDncWSXOrrevA4IWAjguw7o0RYQdKXM3esz2fKRbubjd5CBv63AOVz1ykk/bS0d5l9izlWpgOJ9j
KKbweQt8kJyJwjUnx8NcBYpkqh2ZMDsx2ky0dTSKKGNuGPUPU9HcMllywA3jb6vFneVfMZqwlvxn
XPhwtQIzJ252unGK4r2m3+b2eyveSzmRJfmF29q2jSYN/e1Lo5TY0WSwmrnxARxBfh4U7vK58VaX
E0LmbvZ1W7Gr64euM8OQmapYquBPLEf9tI15Dq5snpiiOVLitiHZKvvmrsWX7yxFdKh8Uqp0lUvm
8h6I6S71Zic/VQc8XD3859BDECU4lrLa6H5sK6xf53d1kM7gakfNgknh61UHvlBJ8K4uUcYh7bBw
44TRgkud7u3EHIn45ro3XUgRAo8RDSqTrUIBfjyWmHCUK/76DisXJGifVq3/ei8QFo8rfWHmnZQP
SahCqXxwlOH7aoLhhkoGUwsnuFJYWsMaYg6Ma0b9LltL9MDO+z8yavHyJtdo7QwNiEiGp1JF0X7q
xCaRZbmKCBc7w/9/sVTKbOism1/tbDevMcp+P+fyZ2t8qsYff6aNcLIik1Nl5QRtMtnV4nu1cKvl
8c9EiCiwdCrDaBcsWP1gDreG/T5SCWB7E6pz09JM2dRk0O/Z4rkw5Fqa6MYEf1F738IlJ4ySYxjt
FKqd5jqCXkgSjLhUO6OZQQXlZn/p7+pDHcTo7w73qDeYfSTpyZ7XqwZ9IU8waHBxSwpKlphb2Se1
fU414iC/CtG6qVky0wyFaYKlmd3K8m4pwE43575i2IGORvKy6X/H9y/ECGbWRRMy5hbMTEKj//Q9
jd6p1DTHqzZwIUIws1YpeisZIGKs1sPYtfdRWT7kk+7UPUUJfB05z7LE/IDFmJyXOmTpt73HuRJC
b5icAW+7+j4KqGE/14OtC3HCscO6xhpV7qRzwCvl8mBGFwqn6Hc1tKn1P4bTSgDQ26dr7lEXIoUT
CCVfddKkEMl51kBW7q4YAiuDmDEhoyxSlnAOpYsy22oNWZ2vgN0v8jsJUeTq8o6h9j8/4wiKCQ6s
GfPQomQHpxB8tpZbV098iRGoeh0mLpZPcNumLfS2rSCFkzEqHq5lXnmq/Z+BVuhS23UVJS7Ecd+4
OC8ma+lynU+JqDKMVbZxmhfzYRvFufu8CVIvRAhA0TfoIhwlAEVtt+4KgLC7wi9Hxc21fm/nK8YS
9yVw1zCcbcFvi0OEHROwo82HYcpCSOavOPNBQdu0o3/OT5ynIXvmJTup5JBZdWpJBTipNXSB6wqk
DkfjXsNovMI1Imf5XJ74TIwskFBFTiwxZTViIb5h5EW+mJD5OvI0yJ5QwKYerJ2G5qIBc1yZ91tn
83lXxVr8ELcOLVphp6Xycez9Pn1fm38G/WI1Psghsqbm8ZIxPIfq5ER97Szk8D/CPMUK/NJQIztB
UgIO1x80MAH9Pfh9t22MhFUYAnpYK/oKGr5eCyYgq3elQeAu96INLxNL8GXM7NXnli+W9phm92Oo
O9LsVukxSYkOddLYBMzAtA0zUnOIihDJ6EceyYz7NuUcjXqAYRQ/qNs0tXYCghQ1Km0Y9+Oc7erk
wywRcSb1fQEn1tSap5IrVKs3egim7I6IlcglEzDB1tvZwPsnPxTnV9YwUI7vOAcJGHbRrEu9clDn
vpgyjZMZQ2UY5NXeGqweLpxe8SNCadLicY7zZb/+1v1JZ7ZsgvFN1sTRo6s8pHrWIFY3DP12yaaD
XFFJtl8ET2cZguGFUZc19goZnc9p0PjQ7Xav7PioP4ySI7rdfrFnZ2mC1cUSm1HbAKuYjvWNEXD+
uhF/HFQ54w5Vr3NdHkjbLds2THTEC7GajsdDbebnpLyTa7dG9fi8XwsHlbrZgQ8FLW8pFa/a/YVE
IVTL+0JTGD+pev2bpXeuUX/ZBr3rO3YhQQjQ5pblFesgofInX/YzP9Ed3ZtdPpgsJ3Hi6pXkQpqA
segsyDtmYscK1OL1rt02TjJ93FaJWjMhPssmOY8nvktG5trhIbM/bH+fXDLByE29TJNS5Zvi8Ra0
3Jv30U7/O09JBQ6UNoKNV1E4mnYPYap5WpaHkWIm5j/2zal0sSMCshqhbScoMmeuJeXO1D5K40OF
cvfR+LS9apQeAr7G6oo0ARjFkVp5kYxjrBCVzHwdNvQQ46tMy2orSqFHqXd4Bf+mxUirPNWWq9nU
iBoKB8TISl+asuj4acf24W24G0DroNyxpx4vQe2Oef+5dJ4HyectEqOspgpHGxUnUM1Aj1EYpNro
rPl+e3/eFjgJUgQgwORceywtKBU+8XsvBhQGM/NqH6cR0LTeYZDU02+wsQtSudlc3G7UJUkbrYJu
cSodoln2jfavbcUIyBHDriTHDEmJp5BT9J+x+KXrQW9jMeIm87beWFBEAAVFD7to5fZd+aAdeuCh
arfTwIEcevKhP+kfOBeoHfBeXzPIArygUNWrhIeJhHDtkCljU+EXzOmXfPrCquDPFlJAijxHg3zO
I5bV+FpKGJn0V0gR91EqCCBhg4W9ZyH2Sq8eYuOoU8U5lOeKUVdmaWj75gLGIP9QwMhDT7vLT5yD
owjKH1R2h7A9sZwhSUHSVxlYshR1DGr7ZV0/9/Lz9raQOgkxQof+kHzh+47nOk7IjkDSHUpErqu7
+qpX76gjiTgyxNbHuOmbFLWCCIPkXaMFcvmUKgfVfLetF7V2AjLkWqOsHV87q/oQVm5lHVj3ZxYt
znIuyzVNjNeLpXSjhF6cHLSJgFVqrfj/L/ANmUurYhnWqi/vq8FLZNMxBq8Yvv/ZYglRgqF0uCDz
t5FWaW6Hoj9UkvocttFf22II/xRnN8ejwvSWZw7TIqisjxmV66f2XPD/GvNKpZWHh1X9oGuNN2Z3
oPIkoJrYEpEiLg57fba4v5jtYzn+mNV90nn/nTjx3+eByBI3Lp0cvx47HcrMrMh2o0wNOr1yt3eE
WDGRJI6VZahk/AGGSe+6ZbfYPzoqnqYiA3EMs9ZEfYkaf9hwgBnu5rEM4iDunURylofZfWVv89A+
M7iNRWzV9VvyOfQR+eKmKcqMfIVo1rsgMioxVYCTZoS45ple7/OnbfOOwjdqTfn/L312VmZJ5/F9
w+b72tBfqsibDeb92c4JyNBrVm5KDaSUmMaqtZ6B97lmDLaFULYu4EJTN3m8JhCiMvDgd/tsfs7a
5yYjrPD6GWSilgEEJrKhy4LjTrka6+XAH7W/8eBR28fIieuOdlzA7Ue/nFHyxPaxuJS0sG0grw/k
I3+kMUvXvkEAjs4gdW88UNUp/Pe/uV2YGGZlWpatKuIAraQ1s6nnLwuss+5B9enHUo8JZFmQSOVd
r0on2YhvxiYjLjVXLfFCrGAjkTmaQ8Xzq02DAet/6apTx1SDAQ/btlQTTGTtTLMMc751Ggo8w4NU
RHs73vXd/aruFEaVdFArKUSRyWyFmVRDXHnDb072YQjY8f8xH5dHPVtqCRbZtLIyVgxLh/6/IPMr
FM3rH7Qdf+aa9mnq/4afnTdKvH0qhTSOaFXH03HyXLAINC5ofamnQxjphKSrJoHck6pahipj/u6/
wWlhYC7UjAbrp31k8w3os8lJftdR90KGEHpFua1bBS9RkUon+chfwqOj5Nuah1keH9F6t+u+/uch
2/y4RKkP003GMP5U2K6c4faOqiYMT2Z3sfokZZ/GhCj8fgWFNyZxlvFmkxYF5Xnw8dd6ypFTIWHE
I+9moJhUf7GA/2gjJgiaTl9yjWszuXj1vJF9PnHPfF9//EkcYJNH1tXA7EI14Q4ga+gS0kIILKMX
O3oayIvTVXe6ECCY3dhq5dgZf2vEc16hZ/nRAZRLuyhgRNBMaSPYn1pMC1oK0RynLNN3tJh+RJk7
4UaUCO5ml2e8Nppz20lYsES5Tdrwsx4r3jYmXM8T2rKlyaalGebrOMELGWufKF0bGzaS4bNnvQYu
6Sdtx47pkXnRJ0IaTz6/sW5bV0xQsFkaswWNCnnWizS0bNT//ewEHo8oc3Vr9zfI07mzXogSjqWi
XFmyFLaNa/q3QbnFyCfPpMg3rm7QhQzhWErSNSurCQY3rw9SdN9Tj8DU94VzKET5vx7O+L7cBbF9
N/UE2lDfFwCtVlkLojysUYwh1l0IUsn8dyqBzyskjry0DUuydb4L4AiSnvKez5Pu1Zx4SyT0EGde
6lkid40Es8oapfLRuRf6drF6hPHK28bLBPzSVn3t7Qy68FJ3sP+fDB+vOP+PgpSrx+fFogk4Zo+x
2leGCbMqQ3SLypPuRlbssJg9b6tErRv//4XzK2pt1IAE281j4zD20mM5MALDrgb3F7oIHh8aS1Ln
fGsm6z2GQNhT69uoJOg/bmty/TS7kCO4uy7xccwa5GjveUMALmAH2zP88qOCDkSOL/LjtkTu2xtQ
xkTf11BOloCt351ycO0tX5Lwx2qUjlWfNKoR6Po2WaasmqqiamJtga5Hc2HEOAdAo+AM2uKuM5HH
ul7jYp9FCJYwYbL0EqboVGGxM3/j2Lw6GKTp49lQvv95hw39ijhCf7FpZ6mCcQxlqa6zhDOUd3Hw
11FeEI7EyjdtxyfyWQ/kLKqrIcKFnoKZ1EmmYjpNhFT+zfqNZwmKnfx/pF1Zb9xIr/1FArQvr9p6
cXu34yQvQmbiaN93/fp7qjNfLFc0zTsO5iHANCCaVSSLxSLPOaj9GViLhs/dduQ3/TgbSRc1qasU
GxfqlR1oN+XwOGpEF/WmcViY91ERESyRJzIeqroQpgRrCIKQ2NzH9e6ynW/q8PZ9PoKLuYSBcgln
kBY8x0pzn8elbSwT8UxOSeFerTOzFVpthhbh+FxXhT3OLwn1jEysFB+/rTJT52SAJrFyL5qvRZLa
l5dqu5FwtVZc4Fb7qMvMCDFhZi/vDAFHcNQOCDjANbil0OG3vWcljfPZKscrYiZCWgJ4rBb0QbUT
gJYY7TqHaF8BZVT9SMhbCeTcta6bYG4rbJJl7iLtVp9Lv4H3JLfVKHiXl3Lz2FiJ4vw0LtB3bLHL
SWPeVuKdPEoObqty+5EEaCWGc9AcZUkr6NiRnvU3koD4pwjkiCpld1wWV8/K1FkGdKmG45Q9JtTr
OOU7XBZnLVEvy+zaU3Xm62jUmG4sGoCoRIlGeOl2SevXekk8QFqTmGmcSlivWPV1QLTWu+A7xpGG
I6P4Hl5Dt3cu2wEpkQsMkapUE+D8cOeeD+ENCCxh44Vh54L/8yVbeKrcyyLZcv12sK90ZEfIKimy
+r4KS3TX4Pkt3Pe7dMfu3/QU8WWrkHieYrxNtUEzQUxp3QTK3TQTcZv6Pvt9pYZiZbOiRXDWVoj/
ljMBEPFSRRzgly1P4ru1NFMJxqGGjMZ8nnF9CCJXp1yUtAAuFPTyZM0TGB2cMPAYGOZiY+ShtZsK
ka4+5L51RzUKkiK5sNDG6WRONTwKap0D+bTXv5fPqhve1X6h2qTAy+FO4sHTxtZMxVhlOn7C6ygq
F8OBccx3tnKt/o0M1hWvjAMFF7O9e4aFfVNlpA+clmWNSvmCATmnR929W276MvJCqs1zywxNDMWo
uibpgE9kf8TKDM3OGhoDkOJ4WxT8GVjO6eJf9ldKAmcfwyCIE/jnTMdo0u9ALz/KZfaHIriVsqau
1jMZIgDFoCzA+6Ag0CkduCNijtVOEnMF+7/cxtGzMhHX8K2Ytt4F7oiY6n5WI43tQnKy2h/guQXh
8UNuTLYpR3Y97kLzy+Vd2SwsmaKKlwgVdOiY7Hm/8SA0WxZtxCW2RpelAp6hCQMc6CZGl+W4p0x5
e/3ehLHfV1aWFFU2hAL0a4x9kQCBmGiLpr7PWXGb5n3QtVBGGq/09kuqEW8oW/6/XizOhg19EuOo
wPeNfDloYv/QdrJdlq1bGrp7eWO2vH4tirPlaYhLaYogKi7vgIKgBCcpJdIESgRnzaJRNlGZ4y5u
Wdej7uTjY0leHZn58Kf0Wg3Ooi0wqkqgyIVL6q56PKfaHmgK0t5hPAXiPrpuCR/azO5NCVFMVRUT
A8WcyDIb5DpIz6VSDLi44AVT/hn0nfdR8pFtehPGDxWPkZmJeQ9hxqB8bZOqtU2Mf6SCRBzhbLt/
W8eVHC6/GqxZFUro60STBWD3WIvtdtLvgHP90g4onmr662X72zT1lUAuvVqEIpPzDBun1fdjdKfk
V1bw0BRE3rhpgispXPTJhSJvRANSlMhruy+xdRtL1KPkZpqwMgh+PL/JwnBEVRA2mNpNioQ43tc7
9U4ZXJRNtB0zw49UhE0J4+wIqbBvvuqUt13fxyFcK5eeFgl5cPb58vb8i5W/SeCcN+gLU8lYIU3c
sUataa80mC9l+f28n0Vim7ZPiZU+nE/FcdXpgYRo1IUuS+6mfa26g3EmeGdtYfl/Rl7Ds8DbAir8
DcYqhBb0d1AvSB8n+TYciVSBLc/v/vS/5cM48PuTSE/TQWtaZHKLMt/LgGsYBEnzohS86pp0beWl
pzYCsWfbxv4mk3OptBsCq2mhU4QhUGvp9qGV31iN8u2yaWx77psYzqcSNTJaBW8uTo4uF2G87SV7
tB4069OfieHOchOAUaExMm3mR7BZO8FwMwVfVdG+LIZaNPb7KmUQgNpg9kybLLgegqsmvB4pJrrN
rOGXceOFjRMh/m/BTN1R2h96LBE6EM6qiNxhLvVACIkMuM8i2f+cggxKnDUQFLsPJVkrdbjIoGIE
U+kjrBh44e1+xMzMIBPFTCIeKHyPjhzG/1TQ1B1D6BwA3d/M7sQ455E2TvHushEQO3R+jV8ZQVVG
VVwMUKkf271YFj8iLdGJTaJkcBEBFB+y1SIoOZIeHYQ4fhhEqlr2LyfRL9c8L+tKjzQB7mfDfCbA
hZURKEWufCfdtC6bkKEvyJRKXCQYymiYS1bnzEbgxNzWrftn28Lkr9TRLSMIBnYGDZ1Txjc91cK5
bWYycMDwmmLpIo/X0MRGHqQd/GZ0mtPiguvlyvCWn403L1ShdjPSrITx2owgRBEUljcKReRGbVE7
WdU8DrnhXV42Ui0uphWRkaGnCJJ68JOzWTP1IKGXn/ElCC6l1nbwUdDjAyw8gKrx0A2iLEy6kKJv
z1xu03B0iv4OROL20CIb3quKm8bPrXjKQVtyWc3N9VzJ5eJQb8xzmVgYNo/MQx3uR2MPupI/E8Gl
JWaYtKqCQQJHkd1g+izIfq0R14lNH1KBsWLK7F2Pn9MTc6OdItagrrXHSbvOi4+osPq+zPnQPGNG
sEe3VylOeKMcnFRxJSp+bmY7KyFcIDClSqtDhuCjaaltybbEYCTNHyXox0z5ueufPrAtK3GcJxUw
xbrAEK8TDrHfz/IpzrNjNGfUKbRpYSs5nB+FRh5NAZtoNL9Wp/Fb5DAqg/SkH5DX924EXNm+sykM
BUooly2kgVLkc4m1zIRjPD6p4VVMJb/bAWKlGJcvjFIEUAHWqpyhsZFl29XVWNkKw1xyx72muJf3
a/NZGTiZv4ycc1VBDP4BbchOi5/dKQCcdaY93Oq+BzpgUjnjVXSIiGIK5Vmc8xaaFSmiCiWl6rav
7uueeDTaPm3ftOJ79IYlreqeTX0AIR1sISrrNsB5a+DGp75kTk/EO0IfvlEvGsVp6NhAg9IerAxo
c/IjsU2UBC5WyHNhmB2bFWy9tHbifXstf1Fu2HCO5CXH5ZqmeGPG/Ns1abWEXOCQAowD1WzgLZ8x
n2gUzhKJ9izkN7klETkes+lLopjyq2RiFhQ8wLGZQbNWbHGx5fx2jp3Q/NRR7W3UMnJhQxjaSgrP
YWO+DeOvSUnEJer7XIQoqkrrZRYhRM1vgqswJL7/L4aNFnlVAoatzmffU7sMes46hK3H8Rsgd2zr
oQaWPIq2jQO8UpeaBty2gl/y+PRbCro5aTDa7chxY4fiFQDjU+suaA+X7Xt73d7EcBn4EiBjSCO0
Cptd7IaS7AvJ7F8W8S+R9U0G50KzpYyDEENG55q7xWVDe9WLtGsP2TG4+Vj1Exv0z0adN3Jl05Pc
VhWKghhzvGWjDP0ucNUDAxWYvMyjUz1qAdnvK3GaqGplXWCfFHSJtldWSGzQ9tH3pg7nOCWDzDMZ
rGGGwf509IryJTJeiB2ijI3zntJI5hl9jmiQiE/FQXHZA5tkoV0c0EF+XTK8J8ah7WYOIZjSjjt0
E6lsGrWBYIYPyR73qtiPd/P39DR5rPcVxOrXC0WZ+C9H79uackevmCg9poixptGB3QUy34p8htg1
u6aPuuSNsM+uKSo8drL+HmrfZHInb1rWulgICFDyjs1NDGdUDXlPoWBuDnuZb+bPs61E+VwHkgzd
MEyG5vXCjT0tcKoX/STe/qSbsjQncD4Ei7mWywUStZaC2FAh1wiOuvUwUwTfhJ+d57dXfmYVSTRr
Z7zSwgMKa0oByBCWKHOnrhHr/WIxm8DNt1Kvzdxp5T1h7WwNLtgAz7IC9BGA/DGsBgampjs1MBDt
vycn2idHjaryU1GXf10G0P+kDUyYustvZAdR9zDeZWc4nOJa/1je98u8ZS6CNEEW9BJDxQRLXGmP
Hiv3m2540C0byaxnuVTFbbPFa21wXOgYs1SvJXYgY6YxOyh4m7FjL3fkO8ALTc7yqXPmvyjv2r7T
vWnJBY5KCAHNw4wcLST2EHzRxs6tRT8KQd5QP4kR0btN7iEXNPpWUQedHS6NG9cOq/rh6PSsCoPh
OS4lH3pBeYsd/MOanAiJmGgQJyWV3Ql3SjAR+ToVennyFS0Q88lk02qt1xyqk+igaWUPoghce5Qj
g98QDv+Z05w9a6y04tKPPJ/SuDahVWT5VnOiIXiI0MRXzCqj6yyReVrwrKNDxfLjIyb48eB6kFGa
rZzghmpgIg4T/nXNrJOsVtnUsCztLOVQTY9yhHe27DgJOxMFBkDoUBvHVun32GWpGshFRTyuce5m
VY2qluzmyNKqBjBu5kF91IF21TmxT9XPNoOxJpumLqH6o6icsFyOhRFUwwjGy0E2PD04DtKHstKV
DM6X6yktozOy5chQF5zICQ6Gp9rGGS6MundvXx9W0jhPXtDFUA/s+Fc1m53KtYP218IxkGEBE+aY
RvafiuSv4mkntdbIZl4Hn0F3lruss7PKi0HerSC1ik1bogpr2wHrTU3+Pq5ZQ9yWBWR2PutsSVFG
kR5al3EzZ9dkaxg7k3+zyZU0zrPLSInSqIS0/Mf/Svt9Ajbo9MC6EmWwolL56qYXrCRyWcI4WqXc
MozB6CD5klvvqr8wSc/yZEbYWFPo85TZ8JiGwCmdB5VlJdnp6+SyyYPc6c5zYYyrjFRvM5Kt1OMu
G8Eyj63A6gGsegP8bEe6Cg6587dy7A/smmt96Fa9EsilDfFi5GUUQj82Yof1dIYXw5scCdC58lW2
+9jlcCWPCyyKVEjtxGor45FRcgAkyVVCcBQogLgDWukDBUVAOgQXZfJZjOOElWVrb/nMkiL5y4A2
HMUxr+iwSW0fF2SqJDc7JYB2JbDGhnuDal7aPHZM1uADmgIdxOfwx1UOnkt6OEbizCIKe0jLd/F5
gJQav92M/isx3JoJMxDmpnHCbXR80Y1TV7wWw4FIxTdDx0oGt1TNrIWCOUCVLuhttYwe5Lx1xqbe
Z3PqCVVxNQJGt2l6v7eMzzLGmPL6VqkpvpHtJPbtz+DxjEw8H81mdV7RyZ2eWGkke0GExlW0uwFN
2677cllxYm15RCN5EfVAMyEwzGO7rmJbHCsPDLCXpWyneSu9uMjc1tJcVQu2sD6jEmZ+VNj5Tn1i
41IK6jCRFzgk8w0LFr8dByuhfHBuQ7AGlxCatrGPTld7NG+NYnEalXif+pdtw5i7Zuoy0iEuTsqA
/phbTNGeZ3X73XQlWG6eYKbO2IUOirU4EgRboJ4MtvV7k8oFS3XMwGahQWpn7jrjXk8W20jumiy3
id3bPOXMN0GcnydhNUrGAEHqYvb7ug8WuzKCV1XRFbvLW+vQFg0mKaJh8bDJL5YxYxQzqcPDMFpU
i8D2Ebj6Y7hokAfA2Fc7Edn15KnH8pj4SetYQFl3GtCyYX7RcgX/8gIw/X43pDf9ueAwBXFnSRqc
RM9dQwAaRPawSLtEeNVrmcgo2KcuiOKvXLlYgnZ1hCi0gBcY6+uQvydOU1V2PkmOJvRuaBDWS5gR
fwVTRuDWZAp2t+xPiXrbW9dd4U7Wj8trSEnhIkAngR28CyHFjL+XyejrcnGPAoudFx/qQH8zEP76
teRRk0nsVNIiOCEeMQQqTFObxM7d1bk355Lc5QEkqGdUQMv7/wFYb8fmX2ancFFFVQAzpaCRxWml
p9QAzLRomx3RrU25E0+RktSTGY+JhNAluRNyvPoeFwPwkUaflB+yO9NsBdsn7ZtWfDAZU3U2Y2hV
pH5xYHNRJkDGvy8NWNBAgPr/gDf4l9PnTSQXMsJGzoKux37VnvDI6rsA7zgJeLTr3frARp77F2rk
eTvRW1khFzNEIVdrtYa9T7gf/6zw9iCx89iwLtibXi5712am9yaNJ7loOgw4Zh00LOfbZU5t1bz/
MwFcOTeJQEzaMpNfZNk2p8kuBSLyEdbO019meZQvcQhDXJKvgrlXFNMONaKARsngMoK5n7UmGbEp
mvjJsvywUu0k+ggut7naCy46WMjg5ihgbjt+S5c7rSJOo829ttDTjOZcEY+P3FbIfVfPAYtvgfUS
9XeG8ZGRhNX3uUgd1OYwqOy0i8xbS8ZJcIfmng9Y00oEtw+BUQpxm2MfavmLpt2r1JFGLRG3BbEe
BWoc4ftFe500nS3l3/5MAS40x8pcRSLL0wPxoIjfypkyok1LXa0QO05XR4zeGhlSVSZg2UfCBOxr
V6zI6utmYreSwsViATgGucaClHrde+G+BfDxcqPtZlTo8TLqXV6z7ZC4ksaFYQtzgqmeMWk7RkCd
7xjNNgvAqRuSbJub+cZKGBd/QQebRiYSUafNX63+mJSZ05ReTl3oN1PDNzE8+KRUh5GqhxAjFV+E
5DaRGnfOnoLmpMR/X14+tjq/ZYYrSZzb50I5B2OM1TOqW7nHG2wX212NUJ9fW4BdH5uPZdoriVwg
wGtKWMkqdGvOxKGgCj50dnhAtQKcKoFDwWL/i32AgRDtqqoo8UNDwGFv9TbDCcAefwW7dcrn1MlQ
gS288NFwLy/n9sb9EsYn2oOoxkE4QZgUiZ6Q9DstfUmMBoS6d0VKWP52OHqTxW1dGnaDnmBGxWny
6aoLgKZoUmDO2++81psMbrO0vJHKVJNZZXDxZadwpT1kXSWYNQeH7uzmboya8vNEvStuB6o3uVwo
H3Nhro0aus1SaavJYehTN8g/X96s7Sx1pR0X0KNAF7SZmYZwtfQ2m35JfMGpclu6F30ZXG4fqjmt
BDK1V/EXOAf6nAAQDk1XXp/slskLKEQsauW4EF8tCnDlRugkRoE3thn4nqW9XnwE8sBcacLF+FAV
u2aJIKav/h6qowLy+mz4SBvhSgYX2Y1QFFpgGwJHOML8zn2SEs/J1FJxwVwKkqLRS+xGL9deoeYH
05ztvu+ImzAh5rcsWh8kRc6hRtQfxWE/1/cydd+iRHChoNFibQRhOmpSau6k016eG6/rv1x2l+2z
75dP8qn0bMm1mTTQI+0N9DJrdjZNTjVdy11kX5ZEqcN5fyaAdFdkxqUML1K0y+LDkD9eFkH5vsr5
fmUlWiXgtDgjHzG4qmFvfmcNlyqac6Lr/C9CHhGteWxYNdWbqQugk6UAREFBw8zwF3gj/Tr0/kEo
Dm2KF4ZaRy4WWKFuDSkmw526UHyz89MUlAItNSi7deaBWt5i4QBHLD8RqYSa3FedggSsSm1ReJXw
mqqfSvOoCAdiEdlxw2crlmRKOuZGDAyNcFEnKERxidWWbdqZVM/t/oqdzhN28j50rSdCGjOz36Sh
V0YHPgPYkvmST5/mIElizUCMdg6NNI55sDwD28XATWmu5M1MxVrJ40xyaQLMyqSQxxgXWQfjcGV5
Azh2WEchRS215c1rYcx2VkdROEpxAXZmVB/F/BjUhru0GJCaG19QQufyQm6Z/loUZ4ZC1EZawUSF
8i6fbrruA/fv9fc5q1Cs0CiEga1b8riY+3Se7FDdX9ZhM16shXCHkTxObbl0EAIYSxT9Z4/Nn6Np
4JTNtnUvus2up0RuWvvKHrjzqRziWm/mmj2EMWtnM2Xmk7RjHFKhK1OQy1vBYqUgf0zNiS52OWuS
FGNAUzwB8jCmiC6oReRHblKltEKxgIyf41Eomb3oh+neANhccoyePwIXvFaJLfDKxpMYcMETc+B8
udUiyZ4WbxFim7CMLVTKtRTutKpCrVVbGdukmYfK/DKFo62odmldx/MpzF/F1AnF58syNzzKFEWQ
HcuWZWHInrOMtEjnn+26afka5l+ainox3zC9tQD+ArrUwTDEAlauRsfKLkeDxfglBMqiy1oeLPcD
G/VOHJe/9FlTqFGF9+tU9PLkxuy8TCNK0hvm/U4EZwtNFQllwcx7SgZ71u1UiuzlA1Qh74RwpmAI
0pimrMPZbBTb6AEZEX3rFSIusEjDHUvvhHDHBC5GlpqycBcM35pltpX2Zo5cTbkJ6ydDpshXN86J
d9K4cyKLFUUZ2RRb0ewTmTWGK5PdJveXDZraHe6IyAerWEzWijUHvdvMrV303U4rC/eymPM8w6W1
444KERQE/RSgd2FapJMUNftOaVunAEpAbWhXUho53Qimj6ncxVniXxZO6cidIMqgjiWu0zCOyi9l
CSj6nyLq4X0rh3i3XVxk6KxWmwpmgYPfe4uLQ+pavhuc9gTYrF3+8kcamSwyruJrNQFDrWHtuGJ/
O7bHHM2w08NlEVtHxlohkwsN4tQBGZDZX9Z61aHfgXDTET4Bov/z4rFz8CMQku8EcoEitlIkmYw0
ApSNDqte5s7r6LPGHaoaQG2WyYWLWU0mtWa6xZnN6CnQJvRQXHUea2RLXql2x60Hq3eacYGjjsFM
GXUQlxymU+7VoTPsO8OWUJnN3fYg7zPcfxKbwmkn5XIhpMy0OjVZV+Jg2Rgz6oAzYoArIGsdDGHc
Dl6unhGCqeUlIpfJxZTAsuo4Zk3AAOm0x7F3x24f1FclhcFHHMYmF1NyaZrlmdFvVKrgyDWMZvjv
hYp3G8dFjkoLpbBA7oQB710znTrBC6lDhQhOPIitMIJbMGREGMloG92rDADY7gfhysRC8UC2Q2bJ
mspOedVw4k/tJ8Nv0Q473YOGHSjR6MvOfaqVnhLJRQ9jijDWyFqYdfEarcx2EXwgbV7vDY9pW7aG
bMzMqeLMbXU8NzPA2da+vHTE7vBQbqVi9ZPFAgXa9B2l2c3SayQSt6itWu87Tbjw0FWNYsZslBwz
qBjlUJ8Z4zCbvG6uwlPyTcsRJeZ9TbWDUlvERYdCMRdJY6NnUvpVaf6KqDI5qRcXB4rlf0nZbIAa
SsYkQLlTvxQvga/eNp9EFz2ud8KJmhxhB+2FTIOvilhCmuYdyzSE5rOqHAr9oWp2Syy5HRrwwOsY
VI9/ZiNckNAnaTJUkNk4RXltIZbnR5OEFGQH0iWluOwiG8eoadn9Lcg8E+iziQsGp9IVbwc0t2IG
gQZ5v2z5Mo8W1as5er1ZimGNV2l3O5Q300DknkSKIfOIUblRZ13PJkfVe7w2aOgdQfuznQHTB9PX
qY+mu//+Fr7yNKBPvM+bMmsxAEQCgbrmi8knwCdYZKmMRbbft0oVAUmOBwU8fr2XkTa9CFxlyOjQ
gCPYijtdiQcGS0Q/em178JsozvLA+iYWagBR4nId4fwIhS+XTXtTAID3gb+qyoA54cwO+ayu5Iza
NpX2tXxSyD5dthi/LdabAD6RTQbdGOQRAtCw7Y8/4n16BMQtSMLB+HJA6y6jMEg8M3AC748047Pb
ql9CXWAkcqjOJss+/wD4K7p7f62cyVlam6vA2GED8XH6MhffEpO4VW9B0LwTwKWwYqLrnVxDAKPk
iPcxGKA6vK2aPhAZd5fXattPV8pwB1SdqEorMMruyQ920d94OQZpbvJJt6O9uBcqW364LJAwO54r
Jxn1Ppc6WIVc3jXJY6kRCm0eESt9uINp6jqxbmboo5SVHc8OeqbtJndUs3QB5awlC3DyG+eyTswX
L1k6HxZiIQplhpwRhrotpF/zaB+at7rmldX9lO8vC9tYQEuRFMnQRODQ4m3gfQyKB1Nt4FpAMrQe
pbS25fn7ZQFbN6h3ErjkoZHCrNZ64GDNx59YiYM9HI2d5rDBFc0lpG0cRu+kcRumxdmYFAtGd9Xd
7InXDN+puuoYDDYm2F1x3151CTkuQwnldixsl66pEyyiNOvOnLp6Mjih+nxZNUoIF8ItTZDykoG8
Z6XsCc2LNGlenRPvuZQQLoyrZShpwQRN5vxqDp3AvC5SYosIEfwVY9LyshkWiCgweDakuhPpfm4R
xxFldRZ/q4jLTGkTrJZ6DbCJY7trXroQXUesOKp8IQfQmFlxPguz0/EMZRmYVTzHxVWZZYHN/QSS
V68xSoGxyDNdeOE0mi3cN7ZoF7vH/GUitNxeyjepnPN2QwkgzQVKtsmxiz05Ax+N+IGGtHeqsT9i
pVor9VM2CRCixc/56AXxKQz8y6bN/s5Lq8c5rR5VicWY0IC83QP8TQzavdFF2n+Pq+8U4bx0aatZ
xzgTqEBMPIKGt7UyInpHdqHfzeZNvBBH01ZN5Z08zmHrQswK8CxDKz8FSh+mzKS97MVeuktPYefN
boOB2YBQcuu0fyeV82CjBFRM2kNqgsHEyg8YLSdmUVjiT2EusQW7sG08woSMyah5YMQgS/BcT7u+
OQj6yex2OTWtJ29kymulzr+vbLCOh6yeOig1LkNiG1a9F+rFCavEC3Dq499v2sgCSuIUY3Cv65gw
assjEMlztCsHtqq2bgb25nxa3CZsj60h2tWUAV25Im7ohEfy4BR1GomNGuIPNcKHqL8plluZGgUl
nIXHp2gZ872wMLNauq9tgKGXynj+I3/k4SkytS8EcLhBC/V7EdwJ1BFAqcCFlLlvFLGo8f1mKcAq
E9nJTKQ1lPPxMBSGseiBmYF1QzaQCgzu4uagRQm91Jlvk8yuvikO/RxM7T4XYcTJnGsZw+xOo5wM
7brVHrLx6c+2hgsqihCPQzxCrxCP3GobPOMu9t+vvu+cjYsgsdkWscH4a8bkRUbPZ/sAVqHLWmzd
E9Yy+CbMROvSfixAq9FiLJC19lg3OrAfdJudz8aB6qSgoiI/6tRpcRXPbGd+khXnO2lXHxIMnWT4
j9CNsG6Fu9BFSqfrcYktUnfgiwWlw1h/jQE3rACcN9ePJGAhYXV8D4ysplMZCggIsnyl9k9l51l4
uiKUooQwpVcRWM8DS+pzCGkrvFtNKDsKNl56diI4PW3VbU9tYP8/QIzYWl04YvhJKD2S8eJ4Xkv0
qcd7ac/6sdIDew0RXPLspHaOy0PKObVQHIGVmM9NabefWrQi5zuA7ql260rOPPx/VCRSR74KJLay
PCSMm465QiGjuJX5JdBr8tGp9owIHWixz8FDKhF2SinLRZJaars5SyF3NNC6kgMjYY49wmooGVwo
mVK91cwMViPdJj1IglQv9KLBxzPTGe5iwIzenkIgItaTb5KpKz0oMGgGfN9eBt/fdaaJTpbv5fxA
KEfYJt8pU1Z6JgQpcwkP6DXAVTLvYge8R4xu6UDeMIil5Fs7rQCegBIevPy+eEqvanQaVfv0NHjK
DxDnIY+ciLrR5jqimgseb00GNRB3g0qtrhsMRrdSlIrTYgR9yZwx/iZR7z9bM9SWshLExcskFcYx
kQHI3Lno+1jcFu8ZuZO8BHsGwZI/At5iR2ydshVWViLZ7+tolpniJGP8HV3lDMMGz7q+Ybm9/7O1
1FJsalpkM3yuBLLdXQnshFJLqzOhjFzaZbSPyr/HheoIorRif8RKSDUvSpEwwO4aGBrhPgemheUF
+4m1Jx7BrUA5ACWPD5eilukJW0UTwfk8z4klVG0TQF+pG5NY2tQactlVnEvoQLIgTsq/mKGjC7kd
6EQj+HbdYLVRXFRcYlMWMI3CLm3NiUFSZaafn6IHxZuvzMWWvhOWuBlEVvK4CNm2dVfFJeRlJ8mX
vXrXlK550nasViUnjvb0Z/L46ovVppo192d5oyd6IFHbJy8/IfDRNPlyWRrbkd9O7zfl+CJMLVdD
kzGo9SURHya0o4MZ+qiLqjtWPQDohJKoXlHyuEgSWFVV1zXkReNjgTaJeDj0xn4cDgP+32XViOjI
P/eKIR57qwrrOMyAfh0CO232aeEr8uNlOZRBWlzkaMcGUwMpymU/0alaxwBUIPKRQ7crnqludCoW
W1wIydBi0BQD1Aqeh8/ibItee740haWd1IAAPWN8eYSK1LZxcSQKpqXKDGxR54oOs8nytejs6goU
Nyz/KdEW1YwIapLfUmDfbPUuWSj701YhUy0yMUsFiFbTQ93tuvEPY6TFxZOsCXqrAFMmyjEBGLjK
XZ/YwmvlTR5jH5kfdOr1gNxCLqKkS5bWBuOUizCWtQNAG8CUAlf8Ep7SQ3qXgYpdITIFwkbxkvB+
FRvdLJQlhsgZZS7VaQFfzhDUwIfkhz51lG41CK7yBcDQvZeWiKKQaj0YpUJF3BuT4FVa6cxKfy0Z
KO3rw7dIir5b1eSLpkF4/fY98ldEA+DLe9l9rg5GFmI75Xv2libttdlt/fzQH8R917mEY1y2To2n
P5XiTu0lFrtaT/FxnPul+WkAapvmRN54Vb9MiS1Wu8tCKZns95VHdJliVVEDmaN0XxqnPiC+T24f
F2JqWZM04GqD07UFE3N634WlawTXiboPtcgZAK1kLNey9PxnanExJhlnBXR7UCvV3RD87Uln2pcl
XI5iGk8z1E1NhQkVtlno/58A3a+gvhB9TwAJqiSUx10+fjSeCxUUJpWRK1jE5DD+mFxUsRlS8/xd
B5YGuw60T2j03JOXkMsZn8Zjn1fFMhlKBvPvj5Mf7894Gi6wH33F6ZyQLGYzU/j36KydTWlli0kX
ZQyDHWm6/CqG36vxOaJWkhLBBxMFzSsy3gUwGXAdA0UjuhOocWrCo87Rc6VFpVeLXLLjbRiVK1VK
P5v1SJTsqAjMvz+JfVpMwsS89jyXhEP7+E8EdosdFYEJ4zufQCuF1CkQ0MAMKwA2pz0Xu25+AEuu
Tc7JblcJ36Ltuci7EqRljSoYC7SqPR21NAbSZwLVcQKlMfqKfYO4QFEbxcWIyAiLFjM2SAZ0R84e
LOAHXw4RlLFx2UamaHExMUvQuwdNvZarp3n4dFkEpQOXb6TlEOkKi0IqeoaHQzPtL3+f3BMuvViW
Ikl6xiI7OmqD23rhhp56Z3jaNetcSlJbIHaFksg/M2mtlClhjm3pPrMGApDDt072ouwUYEOmj/ny
sef8N7PjX5sssTJnFWwfjqG8xkpti/Njr30l1pHYKP6lCCP7kZ6yTDs76dq5tVzwJDB7ME7Mc6eC
dkeN8JArycL7yp+6Wc67JIVM4QqeWx0q1D0wa1pdtW5VO7ji7rORyJgoNdnvK5FjINXxzEzeHL0q
vA4sIvIRLsUD8EWdOeSCie/3AJOSEj9OvqYG8ahHZX38Y1IgDWIkMnIyFZD9ipv4pYCS8M+GErxg
/aFlcFFiDkfLrEET7rTHcrYZBVGCRrcFsKu3bLgLTW65TQHdUcvIhY2wANCy2cLk8yqxK/QB1dpD
P36/rBlxbvAwH1YphT2ellDASUu7n9AHVH5K56sJLwiXBVE5Jv+8lHdtPRrs1pUK80sTAWZyyb3U
kA9D+lompVfLgdfGnWeOFiWaSJH4l6ayrIKkBoKT0/jg00W3XbprE7s7zkCrEPf5XzIxeEA4GP/a
1GIgqgBvPXx62GX9a5NQDL7ErvHPS+acT4PEKkagxUKirtmjHthddarQSU9sG7V2XLCQhSSMW3aP
ZLQIbP6+uWr92v2JqWy4VIWbuCpr/OtSNAu6lbG1a9xIthW/8K2bRXRG37Q1h2UY9QvVcy4R1wQe
dk8s+yAbWQxuPhcnczcdlJfQQ6/fIT6MIOWuMOnTONWOauGndpELKkkc95gTZKoGxyz93IhuJtwJ
eAkntpCSwwUSabHSxmQlP/F+dmZUj2qn+wuIqLFTu/NnGSnCyOYTagqqlHIDLi3p4iqSOpYAR8v/
kXZlzW0jvfYXsYr78kpRpCTvdpw4eWFlmXDfd/76e+BkIk1HEb7rzNNUpUowmujT6AZwjl8O7+P1
hXFMvXwXEctKiaxXebTQq8N754lo/aRtN7llDD0hOjh7rluJQWSxurSUYyZVdA9f+0Oa+DVkkri2
GmbNxJLS2CxaZdPzgpJe9+lTLTG54vnf13RbdSDeCNqJ/579GLVpcx19JJsYnUG2H/XM7//h1vPL
gEhsX2AIVOmpeZU0JFCq/ZQE1qdxS7vI8bSaie3zX+RoTbgq9nGWrPEAa+l6O+i3pXwzvu02ejRB
QXiSLSl1X2g29crKluw7urkNsyqYLZm7iPwB+Y6GCIlPDFVzbxmzDV/Mm+59cksDFWCAe8BxSAMV
YFxnKw/c6gnYXhdZ2mgUDEnf7OKwBpfu6IcxNwvNmaF/P3GslAwtAWcxtqkUgfhocCv1exp/vwwG
TGAbBIInRoa2kZsQRCubuj800m6utpd///wZcfw6AlgvMdohW2pete35ccrmzTgkWwuNxa0KZaqe
LeRx/gigXdfxLLUx7NG5O4PQvZsDIqfv9vZOdhPP8vKUcfH8OXF0UcCGqIHYV04NOYv9JHUYmMtd
PXYHy7+8kuf7wNRfdkReddNqm1EmiOg9yBFVH+av5kHfSo8gsFb38yG/zTCUwIpv0V//+8PV0aoA
FZYN9YS5gnd6EFHTylaD7GUbsHVs+p1LdgS8mJU1nwrqCU/3/bW+0XbJzeB3+/kmYS/FCgXBJVsC
ZCT2KslaiJXstnG/1fZL4NxZL3ruKtddkATDiwUOOAlv07IrsdaZcDEF9LCKSO5icnRtXmIzSFMT
0gZbu+RSUGYnmAJ8VGs6hGNN4bLex/HdyE46nk9xj5EhQMc8RWmsUTym+xwaVdvkYHud174vb9GQ
CAFqrqeJ/uBLX02AkmksjQiPaDhR1p2qPRnKQc1fmD3GLZoAH2qazwnaEHGYfCre1yrkO0i+QN1n
oMT0+/fSIT1wT5CcWwJ8xFY7FQ11kEbW/Wj5Uu2r5gPj1vmM79enEglWtGpaU4c06VuvrlwU0nYY
/r/FqNn6qh/JPq4zMW6JoKHkqjZp8Cn89EOYXLLc6Fn91ngkE4JiwrOTusZH7gLJLKUlYIjTRNOa
t3BT0rd1dmOtSD4YFOZMCNDRN6MGJQF41jTZc2EvQT+CkcmZOZ4fJhAtASU6217LlWrlTfNVax/N
NzBVo/J4jAjy8+Tc76w1n4sSfsjV/YAx9TbbDxkTdszZbwkAUdsaZOQl3A/nud/Y6qGLQP8wFG45
e2bG9EtwCbSo5bVEhSYbdE5Nm9V/Ldx+6EFVrvoV2ivNR2ZDMdhnCTjh9Es5dJQ2dVu7dWnK28Gz
MZX4Za+/iTxuGpELBwEkKsUowpxAorELP57mrfS2YaZjRIhTqVY4jHNPEzhSLO07HSNnkXNbqBw/
5R9ebn9FntiMB/qKfmh7LB2eX7b1twJUiGtggphj3WKKxMtk9/K3YpZOHEqNtVorZ2r3HbuXJbmX
lN3l3z+PCCaIAkFLqKivryQnO2mJ4lRNqa+3WZYAdcbAWEF1LY+by2bOEQtgxx7tCCFX1L1jOgPs
JN/L69GzMIJD70oggHDz3AWZMmlSokeBq8+eD/WjXSH0entOpaGH3R9yVrk3u9ZjgqbXDt2hkb8y
9pjlFEskuTK3aqRGIG1rHzv1arKeDZZn+HxI/HJJrIropRzOsw0bpQaOBsVbbXfdWRtzcKUbqlh0
tltCT/byB+QcEw6nXEpiW6PvNy++oYDEGDdiDgSZbyUO1JSl0UdRj1kEtAVMhx9VEf0jnh0PKZKy
wrf2l336A+oeV1I4ppqyaWQlh0FIgUF1mEgk293gy37l1zdsSxfnnnBomT2U1boJ1iDI6inX8j+h
l20MyJyhhfJLwk/g0if5PeM8eiccYMpqFPOCGSiMCWS31M3bBPq+P1B1MP7EUctz8SGkt12amI5V
Iz7G+qG13b7/PJV/+7kEDKmzuMVUJRZQ2g1bGuID60AEoTi60fGCHn8oNh3XT4COecFUJwRgQPce
/WhN9sC7grdU6uvATfxyLDKbWiyUNBWIfJOMYr/Zr6O/dNzicQaEpNaRJae1NXgzHQolSDo3xovw
uGu+tlsd1VywaL050fi1hGJNBBd+G8UsGB0OWg5yRNQ50VFeG5ADVv0QenscTHFbWiySSFM+FjYN
cVAL448W9uTG2lT7CiwLXEWcCXpR9DWsjUGT6fAcOsvVxvuhaTxT4+o+f6hUHFdRAI6qN5BOm4gN
/ZPzNOF9Bqrs4xUELxJM01uH9DNomPE4NLDqw3/Ido6WBQhJEmcwFA2WlTt6QOmC2QXt4N0MteMe
d2SOhYx21AXEEidwumye7DjEelK7pAI9WwOBmR44rGKDRAASu4xiOacTVP0hUgo66+s1mPx4lx/i
Lbe1aZEueSXgSBfKat2tsFZKN/b4zpDvVow/1gyAcBmWWBfRK7uz0w7fKr+OHimnVwp3LlDwLL+b
buhSl6t0DYW/hS3yMgeNWCFpjVIrIUlHBxtx7ypukgXShjRmK19GC9xbUlYNZX7dxiy68RvVSBMv
xRpiPTvb2TbtJqwljy1pnP1oJ0aEyB8l1ZqXEKtpyw9SFCgyCuWdx7N0n4WQEzvCuSmXqQ1BpBiH
9FdFcUn9EaW6alOgj9btXqwH+2UEcSM3MM5ZFTaA0o/Z0BSwWmpfbdMt19xdVf8NJ9qJZ2LYd72p
jhT2crbTh4eVK9GcL50cDThCs3NvV7PWq/hEcqAeLH/dZZs1KDH1ooHRpNzsuMrteTQEkboj22Bo
cQwBhw3dNGPobZPBASMb6ILzoyD0wQ0T0F2CrQac3Vcn9oQY7NS1m9IO+6poXRtnZxWo6O9qtw7k
WDL/bah4Yk4IRamK2mWEzizyRcWfgtTvd+tj52OwDWU8tj3+fAgeF1MIQbX/17k4/JxiEnF4jkzu
QsEtoBCCdQhpTsvBArYv/XXtZw+h17uDX+2XJz6DO1/hOK6fWOFImzGyI3TvvIr16Bv7kEF0vseD
0W7xia+x3oDKjlO5O5vWnRgV0jq9L+ayBivIpuoxX+886nnlvmUf//pQJi3yyQuBo2YLiPaxiIYd
KNZDzipOM1/JpHvTiYFpyCHvOcIARkT3ht8Ftlfu1oO2oZSUTRBpQX47jU8WjBb0xNrSWdYCcTJ6
EMhu6Qmi0T0LJbZ0l92t3ODA2YTmxJiAGJXegI+NXh+mdTuNo2t0t3WdQ6nqc2TWbtN5VvT1776W
gBnWKOMgtoFRYMjZx1XiOeUbCDYdEFn/C4OmgBNJoSatvcKpMN3F9WFJntWYafRjwMEUwEE3YrSC
6/BC16/qxEuS23Rh8iXOhIANaZsWEXr7YKK8nSARXL1zxu3lb/GHE+rXSomFCzUJzSqjxKiDKMZd
4+5zr8wfTI9ETOSdY9xzqSZrUYCDWTcHcFrDYrxXN5KLIwp6vCAzpN4tbSvvjI8Tl/4xCymWLarR
bgxw4AOBqlvHfMjhWBIwC3n26eQYcpYAEXUNJQSQueD16aeUZ+jpexpKm7c0ZMHNFDKgKpYvUG5S
qtKig75/LHUf+tWMP7RFLoCQRWt6AkKWlSj5QhfHbhvGG+p3G6/yL/I3mikiMb7pip5DHS/5ctkw
960EdMjXsG4N4neCRjR0QPypSjd1WDFbi37lkncCQGRGXlhOTFagCLMtmtTcm1YKig9Jw4C32jBg
wQa9gBZyPMST/spalW/kQz260P/AEI65DyHc+DNE2J3GhaSAH7KE4REV1Dab5SHf0+R6doMk/iB9
WrfqzvE6Zh6aCUmxvpEWfbbqIda07vc2WEWKgWsQZ2JDrGykxVQZCp1VQzLdhlp4VSX1xugKJvY5
M0I6MTapXK8JmVk3RQ6NwdSfQCX1V3EuksVLstGNM3E0jOPTPD/VYIJOmu3f2aAvdrqHw/LnS5Na
3o/Ndqy+rpxYz/mHiiPuiVfdJikMq6HIJmYLeYsHuw9g3nXpYg3Jd6aDnwsxARyaLikN0Mu8noir
/KhJT3+3YAIsdNkgm9WM3y/mZ6tsPUn3bAzhXjbCIKstYIGTamuYGlgxxUw2ofIxMTx9RVUEz49K
zYyOcAsmQIBhZbWkE99PHMl+b033SsNRzTPuiHdc6Eyl7UInUYS5rqgZwNOIiYfF8vvR9tSewwDG
o994AnqpLHJ6PU1KSFUOn0OunMnsfpEB3rBDbZ1L8se8UtJ3WXa9hEwYcyYIuE/2pWY2mWZSf+PY
7aJYc6PsTum4I4c54hxhrxiV08h6Cj/yfYTpy/guBnUWzQ11/uKDgMlNPzVfMBV8Obg514QdpKhm
p4BoDq61+3G5Vtt9uvzdOSOOydfVHI9hRBGQ3NjFx1xjQIALaGHPRDEUoMIWv2/0hmcYeyW6WWXL
LfN9wu2di8FMHOL/DYSxVbRC1WBKR6ytH803TTL/C874fSHXzmNnyhI6ZBKM6tjxJ4t7Qbv4uWFA
PCqHVs1LaAluFvkQSh9C7VYvuds9Z0PYLbjkxXpJO75C02B1kHX08u0uRy33HejfTzZksYSgQqDE
Im3e9cNzyj5ccQbIxxMDsyyFekRUfMimob8V+4W1RXWEkukI0yPSXpdBBMjsxcvPPfg6AgS0moFu
3QZfhxi2i10CVkOwhQ2QPCSazxSiNM636Mvlpbyc6sKogAD5NNqtQ28lP0QdiUgRQ5jyPbS11wMu
Q/60i9i6PLe+wpnazZgE6umcc0pXDVCXf6ejdlgE+ZWpeDMqQYnPpdecSQEmDKeAEg6de638pZM8
RWYOiYv4bcviQLs5/Ju9WyAHwESkpoeQagWJAwN3lzM4GBJAIioKK4rpuamFtADVI6sNmPN2Pxg5
uJkmZjO//jEnG8FASatKCFyt6l1XPjr27VwxQ8Dcwgl4UaZGZ3UmPsxaDbustgNDReuE4dxkyrq5
HOxMDLzuhRNv2mGt0td3wSKPXEv7VLMKZ/TH/vGiio8jAIcBhTHIJmO9NBVPxAUpVeIcP8gfzWZP
b7Z18Jdx/VrEO/FpaRdVMukLOdaXvPjH4CZ9uAgQ8EHVhsEeEnweSNEFugyhARTIIu7qw0a1gAh1
n0TGTInIv/OB2mOIxEfBC1O+ST5cjgPa65e+kogFA5iCDXqATl9fh/sdBrPR8cEdI8zSia1bXWeE
kzyTT60vL0EVP9asdgYT0mLr1mpra1stcKXMN3agYp4YXCEGmDTn79R1jtdajyMa49wSkghMg0kJ
dBNw3zYnUD5eLW3j65N/+RNdLo1B5EKAhaaPNbugxYNcVQ+9tOpZ/WjHrn5HpbHkrrvinug4t2il
TzZSGUfZ2tBlFeXLNH2AunaYcuWj8/BgqaqJFxXohwrYnVqxLqsxait02BKvZOw7W92bQePXoijL
aSifh9ajOeFLWXlihim9jKDLaTOaqGR2jVtmV6XJYPj5tTsaEj7WVMpmn1KhSh+f4/mu7HzjjS+2
RxvC98GS/mx2WwIzoF6tYhMFHShq5FfG2LeFw9EcuXwSDp2RVnNBuJqs+y46GOmh4Z5HuFWjz3di
oh8MU55lmFDn0l1jV+u/pcvm8j46D3VHNwT4TtWxiQ1qERzVwutD03O0g6Xvo+WD0nzQMvT8NEwa
y3klILlUFYVaUizE+vfeehfPn9WJCbfzoHd0SsBvZ0Vfez7CRFVr12mb3FZtw6zbHw6kXzbE9rmi
06cpStBsoDyNaNYj+WftkcQa81285U6KP6Dd0ZoADEunWKH62pAV4O3eWyE9bm0TpAw0gGzsOboQ
BhjELjojXLWupm/Udda7prcDUAwFIG7cW4MZXA5A+ty/n7VHzwRoKFaz1nSqWOWd46ryfpLRnA1A
7++0MfT7gnltYL+bABNZXIxaSgEPYQZS9Rx30X7yo3eL90pwyIQJE+wizYBUJYqx0ItALCubTFt3
oe0bfcdY+cMl7biIAlJU0LLoVeJUnwc3y137gfL++Wr6mH5fD8U7IrxnBxDpcLj04QTkMDq8q2QK
XKti0DtTn6W0WQYX5J4BVchYeR9mU2sibiT9WsoVfAyfe1Dclv7au9I2v5pALdAHzYfkjoN48uCS
hwKMTFOj9LoCixLUJZbVc5JnLbtZK23La/cxqyn20jmRpslJC1v9Cz3wZYfQQ58Pkpl+k73xrvsr
XMT2uaguSiQatJTOPSSmQuPx8p5mPpXILpBpaqs4lHRKtjsbh7V+vvz7HBzqAmiEg2YvZg0HME4U
kIZABjb6BD0VdB9Ibzh2MNaeABpKLEHjh+ytqAZT7BVBdINss9+aKKvz+PuHp57jFyJcOTn6K6OT
jZEY2kcfTbB4c0muUj//oD45N+smvoKo0GYa/MurymCVLoCItUZxNlDyWUI8crhPtH8c5envTAiY
MWShkmAyC+MP43NSfZa1yO11ZiDmPAOQdlw7ASi0fEhinT4WJqNxLmfBfJACalc29pe9YS0JANHm
2apBLwXuWFBLhkz0bAZFn2+j4XZ0bqIajCs7XXrTQ9Iv90TmC9Wxk7qjMrBT1m4GGpelLd1KvzZr
biL6fIPvcSUNIevowzyRoS9BYd9tR08FvSu4JmNX2lgb64aoT0nHSH5bf8fRQ8LK0+CvxrwrCXeL
9SaMd+P8yeZe6pkExxAAJHPWJdap71uznqfsdp7vojCwOJlPZkcZAmyMphlpEllJ+4OZ3o711zz6
djkGOUcEoMANGI3J9IlS3O7rR23pttXgFmboXbZzfjblJBYEdIhwaBTpCkP5NfX5aDswuIIuSff1
q7e1Wx+/v4ASTVv/nEwZ0oNaXcUaVDh6hjuL+zQCSIAo2W5Luvra2ujGtu4phldYH5lFY051QwAI
o3XaJaJLon3T74vtelVtsg3kzr3hHR0bl63Rj11IV8Ru0DhUnMEh/FYxy1BsiwAEWiDLHHaXzTBZ
kSmAQmQno1PQE6aN5n7jw2DtlXJv6ok7FZxOCRd0YieobafN7BAS9FTx2M67aNq0W5qWm3YTR59N
u/HS+gmYEJp5FOrUZVjM0WEK1f2kl9vLa8fs1t+4LBozmiQDJhajdvvpdkWdaFj9XGOim7vliGQW
a2//HGz88Vwaba3Kg17uE/Wc2o8TR8HFnRSmgA6rFEk/CmLmjXW3bIetujFxVlD3sxptZxALteBl
+tu8TGwMzQpbkmy6p1ox3XvoGjJD1KD6unylS8EbX8ygpWyq6MYHU7WwodvCNuaVaOOKdL+M20pR
3VEHfny/HCdn99jRjNiEoQ+TatMgymbOZShd3E8yqgTmdm127fxw2dT53PbElrCfk9hQtTiHreWB
ctsBDxlJIP1DfJNQs/FWJj07uwVOzAmHe5rKiZ1bIFNLzcdY/9SuN3qzzUPmWDy7l0+sCHu5UCJz
xnQvmnKMR3W5VxP/8qrR8fAbVpz8Ptk/SVHmNC0bNcXvt/ZOyUY3qq+l8KUchs0kf5lK7tGCc0c4
5XO5bdeq1/CMoHjlHnorGNdRBt++bqBNpW2ap+HLmxgUTjwUdjTkYM2qmPCdSkjZ9d/r5vnyCnIu
iYd8UlbxYsMlObqRo93UM6fh2QP+5O8XDnhtyNfUqCnOnLsJ9Fnddy3+9ncuiGDQa00Hih0sUXiT
SI+ZybhwHsV/+WCJ/SSNonS2UiPK8pfeC4MpCPfzAtGBxccVcKdyB+DlrWmJ7SVpl+RzlMGcY38u
uw9KArLP6ltaco3wrF8CBtSq0bV5BUMpnjr6pxhT6doDWuZc2cVrJgM45wNBR9eKZTrgNBECbTVM
VY2JdTNRHwzr41gFhhRcDoTzF0H9aEMINujbKLFDkjCkvKojT1mDaq/veFKEPyzd0ZIQc2NSa8VC
IkXmAw032/sR4+jNXnVrTMey82fnN+kva2JKGRb2WPdE2zL6ml9jfgQvEere+iTdmC+qt+wweaxy
NTDOpnAeyVlldv0Em9ECLatlW/upFzWYKUium+vehHBj4ilMjJyP/KOfQkBmEorYLbRMNlCK8Bdl
3zbRdlLfpwsXKGcvBMdAESePirFWpJUUMMBJB7mUEtVY57ZG/07lS5707nJYnvfKMjTd0jVFFwmy
E7VNyiFT8fWcQ6I9/bN238eB6688/7mORoRzIlIqc7LxHrcJjRcMXfaaf9kJ7veF7QuyDLBH5gDZ
sL7StcStG6an9g9b6uiBsHlrI+lrS8YyaU9oyKBdFeluj201eWYFhkDuevuHjOtoUNjDZabWStth
yVpv2EKdFtoGPehUJv9/nOqkZOf3ZOWXPbFUlQ6LpEkt7E2bHx1BeE7E6ID52tU97TjFVfoil8wJ
G9jS+kmfI5izy/dpdJ+kV+rcum146/Ccw+f309E1YeO2S476NZjTXttCCkhM1pXXbicvgnTUwl8R
Xwvwl3wT8kozXFd5NGGPCvTh+8wdWhdBYx40cAe0O90DmWV6G+8aL3u3bgvP+cj185y/aulHl2nD
nKSemWIpuaniT6gVr0eLl+RaX7Kb8Dq6pg86BkYgeypLzHD+FD1apX8/sdoUY2r1NjZJiFaL8aFA
q2PCPGyef/Q+8UyAErw9a0Ufw8Zkga9G3RS7Kuh3ao1WV7y0K4fXqeBb7kLC7X+RA0Lt0DLXF2QW
24PeOFNsR91zgjEAgQEDZ9w6CmCjFJrV1AYFrHm1Wu/Mwq9ixgTrkIAvszyO/SD/3BQ0cGpDV1AL
TD/zI48bBz5fezx+NbFytUIzTotmWr5DtXOeaGw82habLvKIcqXAuaY/Xj4SOAfF+pXSNlkSjTD5
oyc190PP2s6HHxdWblqYgTOxmDWq0EhVSxxAi+6H0SFf7hMMdquJ20zf/9IvAV1mDCo0Ha7+P5vc
Yn8qwZ0+eRqYNPTH6ANjjolFXUCSSU8KJwphDnJx/cvw3oH4sLTpI1d5IE7eV4qXNOCqqsyBrgtI
omWNvuYOorOqvmXSpzzaXHaL80pAEeX1LJ/x+23yWIdXOfRPF6a/hDMh5iSLYjkqbbDa2pvjbjGg
ljgt7mU/2CgXoEIfMZI8tfR59vJ3YptYH5cI/UyQ+cLzp5R4jD3uwwiwgZykjm3yKt1Xn3XoFYbX
A9lTILYju/lNHIDLhbF5NjUByZ8lWwroukQtTTyHJlnT0Eq+OHf9PjuYH5GYPIV3ODx9ac/t5fNH
zIk9IeSlIlXjToM9yEod6EFZvZ8jN5sg8v1jDta+Nb5lXJPV2ZU9sSqEfNzmWhYrsKpZh9YE88T2
8jKejceT3xdC3kqaeJJC/P4MNbhZ/xT3X7qFAV3OhhDziRIPIargiI6YeAat4Tk2mVvY+cT4xA8h
4ockSouiANTKD/PXV+4uP4de5mN1TWV2TXK5s58W5rd07sSgEPKK1MzjSI9Qefcyoteie1dCmTAp
uDvt5TDHFMV/s6d2bqYkqmBnOEyvPHKQ+pVWFwSKxqEP8gCyGBJHgHk56NBr/l+bcYxhQTOnoNC/
9u1jxWkicL+v/vf3c60yk5CCGvxxIXR2Tf9yUHO/LxyGVRkNakq/ry53qVW6uvPxsoGzB/uvj2/L
9AecpLTxXOGmQtciFWSW+WcZlIX2B7m6Y8eRLm8dSKD811Cqx7Mj0VNklj+teDJp0bbUlQyUckYE
DGjD1e7qFEYG5UazHxx0gsWdzhjhvokAAnapOL1MQGPm+2LGPCVzBeB+XwAAs1mSqaXHBC33Ne1u
HLgpSs6AsOFN01wzUFJThqX5IJIPshuMta/BuMU9zpPu18nlJqgYk+LgzzzEaqhSxp/Lszv3oNKD
NMXlSD6fgx9DWZz5qY05NaoWHz+JN9KdhRez+C57lic3vF7BnKdEG6JiY4zSBv8zeNqv+cvJ/imK
vBqTBkaXdFej4FyBRsfoXOl53CYf+YZD+vaXzAl4YGedpqt0751Vrx135rqT4ZcMRSoIiWVQiWbc
YzbUb8NA0qIPBrn3Sp4KTSoozOlu/aHBpfsweSUabzXtlsuOOasCVix9iKYBwoq4/lgbN131see6
5zgTAlLI6tobZoaFNLq9WV43Y8BORDMnuS2SPPez1HVjChu9X2KGJjnEqGNCz4sUeuJDClFvZgtw
u0xAjtG2HEmjk9xY/Ki6VnsGmbhFE4BjrFJ9iekZUst8xzxM6nX5tlmd4y4W54EiNalzhWzEeyr2
NDft1XJvPRd7uv9J35R7juKDww1x3qQatUnP6C6m3NHMBNg2w432OBqu9TpQKmmuvR2Vv/tUovxl
ZMm1MtNGllCYje+jntm5TCiIk0GZ01u9Ts+rTfqhkfqNBcZ5BhsY6FPpTziBvlieOrkkTDdv7CDZ
IX94rC238axA9eJDrnuMvfOpCuoGpgkqQEwG/dfeZBuQdieueRUqlMtz6ofvtIB6iUbwipt+jdE0
NVi+cB1F54P+aFZw01GlQgtJHEhB7ScsDrHyMIRfLvtGG+d3WD/aEACvSMel0GhaLEXQD8EINmzq
WuKYtzlXBNAzkgHj2ivMjNOVEV7N2YFN8/4AekdXhOxokkZFdnLYiPf1vvSMDybIE8urfhvvMj9M
N9xtlvNJwLyoKUytIEqIqggyLYjU7zM33Xn+EcI4+iTgHtSuIIRCn0c+5PfZdv3ibPLv9h09xSqQ
oOf6luhSciEaRP6yApqMGt7aEOgPM8Rkms28M25p+jJ/4AYYmNUTNVeW3kC3ow1TtmZsGuIFUr9L
w8fL0X0ei34tn0hVljkqRpBkGJH6YM0e4pXpDOGcEIChrNefqnFt9Bil76P5KjOCyy5wJgQQWFZV
A+0t6rF6eRXnN0Nzo7fM4crtHJGdrK9IFCzHMgEEDrmXZW7stbt6S6IJ6aHU3bcxnR7jWtRakbrW
WIsBca3fUNdTF4TeCFWXLQ1algFrjltEARqMrirBKAcHIXwHGWEpcTEw5iu346bA/+7Nq8zLFFZC
gYs+ASAWtZ7UxEa1Oel8pb+tVu4KQOF1absK6KAkLdgtR7jV+wMuVKWvNQGo1z0pUG4yr/vyNpqt
42cTScnUyhibSoFBeV2uusF2ISO416y3Pdj92rYiM1m9pstiknRWNj1bzoeG66ZmwkHUWGlrqD3F
xFfnRLabp2454N2u+XZ549KRduHjiJRk+lSqRk9OWO1BgugiroNNiHOIedzifBHwQU+QzuGZCWbM
nTru++xQclDNnUIiK9lkapbekA1qZzU3NGyZbaAeGBDxHbtZmai2hVxBTXtlHSiqiV3cBPW9jhrr
tvNCN9oUT8MVNzB/vqR7EtUCOkxzYrQjKcPJD9V3xVc3A7iQne1YuONhbaHLqeHS5Lxj22fPp7HH
MBfwQSrWvkZNFyAYrLGnbpug2GgrCtjJPVm0WAYbbmUFvCidsKj6GnEflVdOvsmdOxJ7Tn3Tq5Zs
M3myVwfh9vI2OC9mcFzd35pp5X4JS8LeFj03pEusH5BZwNX1tnoZfEqg5V3Tv40o+cSu8AAbRkpo
pBa+aqu+l8yPecadmgy8i9RmKCkk6kTaap3h2jfyRt9UD7GfAIHnemM9xLs2WCzm6sPsdrFgAzqg
Di35FKrLdqo+F0PQ58yNgHNLAJSmLxR9oO+llldVdlvFzLpxLtC/n1zeciNMJLAFICfTv47zVye6
qbgZrfODCyffXoCQeICGltLDBibqqSuddL7jBX1eOUSwuZ4CDh4dAT8UZ5Yzm/Bj/QoVXy/3Vlf/
OGM/jbeZz4Ex93kE0GjK1ZbQLYG8eb2Twdf2pvahk6UTMEJe1j4HWxJAKf8+LQ/pfD2a4cZK3/fO
P5eR4XIgqGJVJpLVpNeIumZa94ryrKN/h6uane8M/eWNKlZhusao84LuT5qUXlUTCM3teNvr30MZ
maAe/aNhfABF132Rco/C9B3+fPyrIpdbuTY/NSUVdfXa4iZHYV8rvmtF4SryR31gineXwwLV7//u
KvBhJM4EGcbNku+q9b6emZvOH0q3/x5WqliukSGtt2B0lHLNsMboPh7INvY+tdw1cG4WjwgQ0XLC
ESAyp4cqFm8ss3Ryg46sPvIMdLfgcd1HolsEhrWJb6vrBb1m+HNYwYzL2Zv6G9lb7SSdrdKe1r5F
ixcmM7L4/aLkm8ub4A93L8vWVdPUTUMV9tuqgKYnw1Qpsh3KrXKfuoXoXYlmqcMNtyPOb7pf5sRm
RCUZe0sjEjsLTQ3VnTqWoIb+S5804eg1tNZYUihL/MwXU1Alq3tjO3j0VtZ84BKp89/q6BPlWScn
yqgVrZLTMOFsf67q5zmP3abfNB33OnI+XzvaEfaYlptW2LySYBmYdaL2hfSL8Ym43WlSh/OKiwxR
bGqS+ioxHKzignY84gJOPXufgA1YQruys3+TsC+ayX8GosiVURZT26hEwW/UN5n2lGjXQ8WByHmU
OtoQzmVDn41opmfA2suvq/f04ohxp416J31Cr9r/QFvBGRSO5gzDB0ZFvOt2a3uQp/f6aXd5A3Mb
SjiPq9xe54k4O9PuxchfJpTgrOHdZRv0V/5+lhyXTcAIiNL9a0OVNoOzXct0X2bB2nqV8vmyqT/U
JH7ZEvsJE1V2ooqiTg/6fXs3XtnvWsNN31OPfB4sDxA+m5mz69wS6qoGNlvFtAxDLIMMkqWW2VAg
U7d7dwWTRGd4GlfbPpulnVoRUGKwhmQoohygBFGGPajY/FrZTB9lP6pdmo7kEoBzoXdqT0CLYVal
KUViuBln34FgFSfqy60a2T9BvVJdVSOU8PuaYb0o43oYxzTQrYED83Nvwqd+0N9xaseZuyqaYSdZ
gHoTSgSQuKF+rX6TopR4Ofy4RRMAQmpydLOuMOZUQLu58pr/d/OgLtumocmqYSmo+1vCXiqyrnOS
sus3KyScwkfF2Rbce+pvTvzXhPhKtnbKlGYNTHTllVyVrmW/v7xKvydjggXhgO2sYrahMddvKuUw
v5T7ZVt6VQAKXMfa2ApaVqNXLR1uIOm8Y0hTFNOmNx8hFMI6rZ06HsGJU10l40M9MW9Zv9/bXv1y
8J5tmrKqvB6JJ7E2WpUzFmbZA3zCg+JiUCLI9qGLSgc7rv/b9iFT0GbUNFPTZV18YyxlfQnbrO03
iqq6xtK7IabuuDlYzoiAOfMAAGgKGFm1x772pP45U7eXY+HsNznxQ4CZPCtykF5TvuNUlZvVaOid
+4UxwvlBf8TJdykX21AayGBjCih19SwoDdltsneXPTkf1Seu0F9xYgVXs1arWlhp4s381Tw0h+iB
tDyTvYSE65bmE/+HIbvfsrrXQDAxnWjKlm3rAiBgwCks6rDAbn0lk66CIljudbT5UgKucG9w51fy
lzWRPqY31jWqnbzf1KZ1tyqQCQul61lemGOc/uj/ZAz/dUqkjjGUwpQmGU41he1H6o0tPTTJbq4x
8pT6q/qUGf9c/nicX0Kkq5I82vIIgyt6YCVl26cfCo6r7g8Bclw8IdYtedVqkz4VaG695XO80Xbz
zryvd9YNHUe6shlYydff8wZhKYXYbytdS52ZPLuLMf+2p9bsdlfkkJgttzXast+wkJh3kw0DfTu/
6bPPdhPNjQEIbLvDggfv5LrjIOP8Op7YEHLWPCsrLR8rYN8TVd9oAi56Dv3iRb3DvROzW5EfchJI
ZwPkxKawzUbJiJpphs18AFVjs8V7wrb/fw8b07eyNFNXDPpPLFRE0KVScwcIMoc36OXZQINoyTgG
zbOIe2JEyFHavAQtI8EUSMu9TO+vdCvbviUI/o+0L9uSE2e6fSLWEjPcApnkUINdo+0bVnsSIOYZ
nv5slf/uolR8qdPVty4vdoYUEZJi2IGqfBsBATBNCIquNN1g5XEHfzsESXwYbean6ES4DLJ92tqv
KIJml808pnHed77ee3ygUbw3d+2XPxO2pH1z2/v/Csb/vnLuNmM1M/nWkJNz0gNwyVzbRfD8rPrF
Tjn+dh+qQiIf34d3PnAlnrBPI220fm4gXlv/Vd0zJ+yKoCuk3Cvv7scvOvcqmPDELHUCrbewVzy/
wYkf0aR0JmAGLcJa8tbc9kUrkQTDrbImrXUT974RvVdLEPvLGb1yKBfjdU//uvxIEEywWKV0M9pq
ALPQ2Tl+7rTBS0pFsknbxvTP6okt7okTxz3hd+U482vlaDkP/03JRb6kjA60aWtoAecG4MmuqTgM
iM3zEppZNvli89hFhbmqm0TXdE3YH6ephnayK5wVBJTOBWkeoxIjXMul8DKGULOqEvxLqlxPCnE+
pBwrcHG/VJBdGQbAsysHRQ7pvh89dvVnmqt2J0vTbm7cK5oYSKTRoC9xj3unnnwtnYMmG7ayab2r
7wtPnMqulYUyfL+b3QfSk0PnYFayPSSeYseyikKZMMLtxdZKw80ygKVasUv17FlxtR8SReRNJu/c
0Uog/a0DzPLYLBnlF/XFH6vCm91dWZx7dmP1BeY3hFlkB1r5fBlVtopc8JXXnVVlGBUXoON8dOrS
j/rBqxAnIHoTXEba9k0r+QQHX7F8AO8joFrwRqjIgjHDs47djjNBKV/dn5fhZDsmOPcuGRxt1qHs
Dbtausd0fLj8/fdxMO79VuIIbl2vyjjuXNxXUt23b9G4f8WzDvbCn9jsaOyb0MZTSBJi3jwkV6CC
/7DjJc5mfjFr3AyD8n7U6HNNLNmRJVMKwVE0+UJzrQdKp9/1rQdWFjQaDkwii2SHxECiSopoKkzs
kFncLhaGrR4lO7T5cAMPl+FiODd5RwY2ZzV4CjPcKPTb/k9X1zk7m9d/HN4i67fi+/3efP9BE8sY
5rQ0YpPf+qzqp6EmnpUHRhIW7jO4P3b/TTJxKlsyDgWjEbC6HyDcw81sODgJKmD4XWk+NB+6KL0u
pFjIYKl2ZhoqLNc0bU/XEj82z3H6NC4fetusgAQXmFCELHsKucqu/F5a8/3caKHSqpI0w7Z+v24V
18yV0zM1ZoOlgS+f+qsGh37RHkr3cywde/o/XN4rkOjyCittqAagdvfn/qzf4U7b7Wa0CGfhWIWX
9WLbol7hBJ+noJOt73QOVz01+jdpn6Ts+4LLi0ynLoYGemC38U5RzZOr1PvLIkiXTPBwfT5VzjJA
hvi4gKrp5ZJCjjzcwgmNCmkbEVepS2Yr+Lq4a7O4I8DrT2r/krWjJ/Wmmn1e1cwTrNJqsstu6R1r
mM6SNO8nLuHVsie7Niy+T3cdamn1XbKXNt5snxh/68Q70rDYVuem4iaV9DS5Ku1evYtpfavO9F83
tL4ciK9Iwh0pRjdrq/E3KTEa/ayw6iZZbE1iuhL9sMU6htx2lDTmJqXeDi+FwcoOhcHLiVdTRb52
d1kdL2u8LRY15Eacp0WD14dRKigP+lVZlqw5/LIzssUChhZ9bMiuAKKKDH/p8jPJuv0U9QHpSuZd
Focbz/9WdpyJbx1fRumESw3HKnXf7VBxMi1LoOLs0Ote3dl2bfpancb+Zdj3mWpBNQTHkUadkzlc
5Zsu5E+PGjwWyejnagAr87lhS88sKabgSOpqYFr+4uQDdT9/4zXkLOTktHREnDgJZG9v2doKjiRS
s75Sa8ho/ULYJjBAHZXdN/bT1D+UrYyCW6I0YtPq0tqJZSrwxJYdzMnNRNAU/1dZLoFk4yT6Lzau
lsqSaw33Hhbz2hxk/twjY7aJ7Zc/6JGXyyV7S3IvlJn4y99Xx3OrkZnp3CUrB14Qmu+io3rTvBTn
0f2/b5N9q5tiSsnCk7w3eeqiND0DgSd60n6Olceps/nsMvOnZEk33b8LtjcbY5oxsVC4EyxzhlLi
cuQHDp8k0YbKTkO3GB8SDukkx+mm91+BCQYfu2YfEw42JAHrKp9Ux8GZJF5lU0lWIIJ1D6nRaU4B
kGR+AMvq6Ggy/7EZQlshiLbstG3LKiDwmoMsSL4td8q3Yccvu6nsRiCTRrDj2o6GZLCRwxyqY2/e
RbIqoctb8o5rYoHC6VUCWaLFNzPLV5NDnriSLeE/8p2j/2fB3pFLGFVlLQZfMN1U97Gl4V2vhtU0
HhADulOd8YjBMF5fyTghtp3uCpcr/8p0SzKnpE4mfuFdvpBdsQevtXrjIvuSBxrxQG8l84Tb28Wp
Q9EOZqhi+M610nyYayAWdXHVDkgMKmpw2WS3nC0uTioi7YaFkgDhVeKSRHdGS8OpOZLzogdzxa4L
oz60VSYx1/fVjHBGaygu7Wr90mYwzDTX8TIJiB+dNDi/eK/pXnHInqYn6h+QVv2OMJCU6GfLwnC9
MVH5gEJbxxW0nqRIJ0QOZEQU9Iu2w8jLT/SBBCn8u6zgf0s3X6FcsayX2YjRYS87NMs6pzYczsmx
PTahbDrbpi6ucYQAoW5k1kxN4CiHdseHwnDas/i5RfdTvs+uZef/+y6Rl737ewldsaDXiSo9NTLs
3QDamFt6INe13z2DILzzLI89JF+1Q3yiQSXRTu5dRVNfiylo59Qrs0MTwNrWX3pRBprbelP5WNNP
jWzI+ZbrWkMJ2pkkY5FbfOdYEVSonDfdXSQN+MtA+N9XJpBlvWugYQkuxNxXir7LGuqltYwpZRNF
VQ0ommXbli4cjJPr6iUSC3hG2AeHfTcxSfTfE5dyhVANx9a5YyLiU6UFl5URzThJMJzlSgXPX4zK
Xece8w7B88e+X3ZS7yvZBTRhc5Y2LuuUAC098gEg7WMCqkks34fSPjzvbJiq42q2yMeYq/aY2y85
piJ06E99OtqyYZH8t77TaTgiU0fCA6WGwo2iMmipTpmKlSsTv2LGFXHVL5L12tQAAxcwvMAtVRfv
fVnXJrVVIo9OwugbhrP4qpd/ww4FubHLkblP9nkn72vl1vhOshWqsEuE1HnW6UCNr8z7P50nzEfl
8w9enyCfLiwTUjCmNKKdOagcLkPFXOzn/VkzZdRGmw59JZNgS1o2q5XRAMSYk7NZP3bT/LsnyqGY
Zr8q3LPbpZiPibE3l3dw68EFJfxnAwUlGVm/qNnIZUMzgtdoxk5zwaiTox25oBC3MO5ZZzxcBt0+
VVaowlV0HOYp1Q2g5t7sj08VQq+dN34BJwIIvuNQmoPfVBjTUokBW0PdgiAlyRh1rAh4eIFx3gLO
Xt6OuBD8maRrf5LFYDcTG/YKUZBwcs15ySjPnNBdcwXSybBC17pvP8KdnPiV21m8RnLx2dTTFaZw
/RjcacqsEhmHPtLD2Mlyr6hQqK/23y5v3+Zh+YojUrjYNI2Iyo2+cU8DzQJz/GWNmJnVJF5R/jeZ
xKplgwzgth+ApVLnaGZ1EBvLFdVkeVbJ0ol0Lcw2StcoAKPQuww1OsVtFR8vr5oMQrhijKWSFl2M
3dGm3Ist26/nc6KW/mWUbdNabY7gG1umZyPMF37wR3pMP+lIERqjp/1sdvrv5jSel6+XAblfeueL
V3iCc2ToBpsT6yXNlXi5eXaGz+Bx8Uzz/jKObPkE/5jTWS9zvkMo99xNjeIjvRYyKhteJIMRPIXj
1qzpM8CUyifXOJL6yNS7y5JsnsurFRNcw6LMaeOWcA0kbUI9tZ8c1sgo4GS7IroCy3TcLMWuoN/p
S5F4M2YrspO7Q89sXPvsU4N2rh6k6LKeUMnyifUK9RQ5KJdHGV+/zId8RnnxhLKWcjn8pyUUW5/q
JpprYmOXrPa7Sx5mWe2eTAzhBZ6q+YgHOJYPxuQtCDz2+mONetnLUvCNfm86GLFEXKIatlhHpyxO
pygJ4o9KXnl9sev71CfMy/Ten62wrfLgMt62VK94gglNQzs3aQy8ZFi8su8DZ9k3si6aTc2zNNSW
OyBSV8WiOtrYkxtr0AAN1cssZ56Ta3tmHMgkMaNNaVZAgqPTWLdoNoMO0OWbRX8u+sOYPnxgwVYQ
/CesXlFz06RjBLp2vzFTb5weelp41vjrMsimO1iBCLuCo9SkzgKQLt/X7l2v/XX5+9tXkRWA4NLU
RHGtii+UcV0c4ysE5ELna/TQ7F6mKj3ISQxlEgkOLhlaJa64E9DqK1P7XEf/tredP9JWAgnOrZjK
yGb8iBvY+L0zn2pb/2wMUXh53SRSiDVztgU622gBylici/Ycu8Hl70v0V4y5GQ1zB1XFKvXsUIPX
PbpupMMG+J3inYd5XSlxtODA5nmkfCcapG/4CGEFLfpGsPi8sqY/yCa/SGxfZHBrYwUuhouUdnFA
3KvG0HdufK/GT/9t6fjWrewyTWurbTgOWa41tqvyMK8lu7MdRFwtnWD7DRvb2CLYfgxMeWJ3GH3r
HZW77Fz8HvfqyfEcMHfHoaxxWGas4ozBOekJyRyI5vbeuEsObJcG2XfcSK8cj0cSixpshZdXU7Zr
gn/ordnupxqSZvGj0e4XU/MrDCIyJK8Gmb4LXgHEUGRQuS4a6SHS9mn1ZMmaa7fDN6tNEzyDNk2D
oXTcZtHMW98lJ+NohuUnMJ9IXND2NfsVSeRwq0lUN8sMJHQraCdel+LeoHz8ST/xFlsqnWYuE01k
ciNJFbsufwilLXkaWuPKLjj7v4E0Iub35Ek4Oj/RYOUbVSHpF9u8pqxEFS5DNCclQljYuHk2d4Od
7jDwd+dE/X5IkRJxydnuyuNllZSZgc0d28rCa4TH0o4/Mbt9vdNOPPAcBcYxRc65RCE2WkLCdJDY
wWbKFC1xhqqhP0l91yFrJHVCRgWgiKkjv74cisPiV+BDYkHhy7r8pGjCsma5OlRlBbRFfUmZIkLw
nPjLKT+qu3Qnm8e0bX2vsgkLipD6kk0T0OJi31X3Ub6vZDe/bT15hRC88kiLmLgaIDKW+mPyY15u
nf46Ge9Lk3plLasm3mysQNwKrYWIPFqOmFGKqZ6phBc5VY5teFmhdwclS+LWI8vSouqcgQMkcr7j
P6k7daFTYLnGXc9KzbusrJv+c/U7BLl1MrRaw9sP3ei6HT632uj35jcbLNuXcTaNAgzuGnHwetRN
S/Buudu5E9Vwf9fC6QtSuPsCZR+Vt9y0GB0wn7XUL59NyTm4pTcrTNHPOVVZoBEImHR4LAhMvt0X
imyYD18h8ZriEATmDBOpVFcMhleRVrqkwwpaMbpEnSqIIll4VQYhnD4Lpa018zLWKkdvVOulwyDZ
HhmCsDsTVbSpL4HQZyxwMbvH67Php0QFtjKMq5USy33Lfm6VNm5x9cWsQj4KTKWecc8dYhGC3fMy
Gj/4L2yLOIGI2a4bNbwYh4y7oj3V8aG0ncPQFR5rJonz3dazf1Tg3QCiJLLon6JVsusnioLzYEJj
3mWBJFtkCE4wR51+GS0QKKUpCAr6XV4RyWG55QzWG8R/wurgclAsNZIUGzRaxMd2nTAHqPf0mJ50
u/iPSi12ipslJpT3vILZbdEK+rlKJZQRWx59LQwXdiVMq7ZVUvUQpihv4/6h6I4djYPK7L02u3WW
RbI9m0fiGk+4iWZDX3UpVzj9NgqXo3ITgbgu8vRdg7RAJEHb3CkV+TfLAP0f+hnfCmfa0chMguqO
pR0+6XE/oIS+rb2s5eOHXVcWYd723is8QTNMpYoWhVeTzKGFnL1+UFFp+RUn/stjLMq9/lmWTd80
qhUk//tq/zDnc+61CmUdc9N6ST+1GCugH7qhlh5NGr70zlWskARN0VLj/0plkLAC60d7rfizjumS
JOjC6EZaryITTFAUZVYsWvRYy1YPVYaxedY+a9zdZW+xrSCoLdNQjoCMvbBhc51G09KiFDdBJ1TC
nor51sye7URSqbfplDBL628YYZPY0rtDN8LIKKbytJrxVESOxCltvlYcTQV5qIHhwIg3vlWEzJ00
lWkvSfR5p6JpLffnr2gc8nh1dnvWJCJt6/ornlhZacYk1eBsX/JtnMNp8ahn3mioQJ92KDhje9kb
dtt1rBCFOpUUi8YiyjXihV8g3tNrkHxyesACZIRZF1zWjc1NW8Fxe1hZFgGTjuNg33zX8Gf7iWqZ
5Ozd1HANnglccKivsAUNb5qZkQnu0LejE6KbanWTDZ8vy7AN4WgW0W0oh3h64NJF6MDDwZWDB3kR
dmhGUWUD1zaNSHsFERxD7VgM/B/8zjrMYdo9l0T/pPV4VI0faX2HI/9HHGHFUpXmkzEBqa7BNVxb
QVyFZit7tm1v/CuKcI8kwzRWJm/1WwbjwZiHvWUnspy8DEOw1qrNVdPhDwrTbA6J0tVePpoyBZOA
iBQZU7TkRcavq122N+IfTvblsnZtfl/HS8XRXBdFhYIQjMxgArHw/cI9jmoe9NIN5xv67sx5RRAl
iAYwVbQLtsKqfmggfOwV1Rsm0CdZqFCTdqBvWssKTXAwY95Vasdfm/1yS/Ub4oaxrNdOsmSm4FSq
GlElFkEgRTlR99doyloSN5/MmA/z96aIyZmcRcro8OeDieCi5sfoogdHMQqc/j+66GXS8L+vXOSU
Ksvgvly2my9KdC7SIui7O9aXXgw6eNO+iuY2aFy/TG4ZPKjukT75iBNdiSscraYRLdnMH69txYLM
xoxYs/WiaT7+J1U3BR8XaZNZsQSr2jVogXvqqYSBftOHrsQQPNvSJP/3dm2xcHW3V3DjUfL7NJc9
+GRAgnNTKXKUPXc8egeaq3MGxg1n+M1iWWG1DEfwDZOqqEPbAqcyflr0kCRPBFN4IldG8LF9K3hd
OTGHE2dLPrUGgDAJ8zOPmCg7Qw+MexcPZswEL3eXFWGT8mVlX2JOp0OdosE4Hq885lOWy9C8s1tv
bnboTcO0zyyM012ZBZdxJesppnliuzRLhUEBDWQm3Ce9++W0QW5J65v5k+iCxxXzO0lsJjYiQHg/
I4tY7fNr3PExVnTyOZsJ1pP43dfLkkmciCU4kYSkC9pnYME5vY7S85xJTEv2fcFDpFZkVU2KDYub
o1mBCkiWJ5AcG2I+pzMcRdO4AOD1A93aZ+fU3Ofgaa120b36mwTTNQ0+dEdZab3gLyJtcfqOX+xm
pfaUyvISU1ZfIhNL8BQK1i3J+LplasBuOFmTfWM90KN1O/mYLuIneK7LWAu3XzEruQS3UU8tK6gO
UD7XkNf0uwuCn5OPRuBAOXapZz1e1j6JlGLwM3LUCMFjANrzjVmHxnyj0sNlCJmLEvM6WjRkZsZJ
Bo0QdM+PqEtMd6iF/MOLZu9knVoShRdn9dB5GIyhgG6UNvHUGbw2CJtLRJK4IzGyYg8N0VweayUh
+wvvoxs+u9w44tbPh90gZu01k5eBWl1y3G/KhvA4QuQ2wuNiladZaTqutHiw9+w0kUcmI7XcVsAV
gKD1cVnUNG4AwEeyW+BF49PJzJ2B4TbGOZMO1JHJI+h74rQYO+Jy1RjncBqKqyq3JXu1qeGvEoml
nKnd2Tm0AP61vKmaU1feuJMEYjNzCb7jv7dFLOGsKoWlowaMBodif5OcwFKNK2dzLctxSZGECzSx
FrPrdSBF18Mxu20O874/MvCsyV5ofOXfHYQrkYTYYTew3NU5vWn60nzIQoShcLp/zOOtcLiGrO/Q
ozXPyLzypWuuGhTutNfDgR7tUPeXGo1gMrm2vdEKkOvLCrAdnXFpKADbXfrA3briTz574OzvifSc
kqJxR7JCa2hMmVW9iDfvDH8M6YmGEyK+9Z7dy7jRJNakCafiovRT4XKwrAFvBJpvB7UOJZ6PK9gl
vRAchOosVt9wD8SH6sx/8Ul/iW95+m+cxWdZb5bMdgX30EXZwJwMYHb1kCqgXdAm32BfLovEV+WC
RGJBJ2KJDcX1pfOdKEedoh4OSXLsCu0boezgNuRDLpyPktCMl9betxphZpqboLwHD1RwVmQLHmuG
JOy/vWqvCILOxYvKpjlCYC2z7ua2QozlmTJJZG2zi80xXkEEXWvtDDNH+fXIwsSaJZgnrwxBCZV7
Uf8y6Gg+tAe3kg7jkckmqB/tSKEzzhbWRuVNi3E8ip3fslpWyc4/814nXqUTFA8ZXGWuOY+XzhzE
p1KQhylfurncTSnbD1YWNCOVWJZEMpEXKGET02YLkKy7cxEXielnhCsvq/p2dOR110RCoB45ILPm
DD1/SOxA9YyGjWuy59QKZA4uo8kkEs6q1mQ0GXiwhySa18agBCK37CPl2Cs9FAcZDXPX6JSzhSnx
nWKGWZv4M+kkNrv96l2tm3BKGZVaVK7Bi81PTogxQOj9dwkGZnvtnuz5Qztp/bMro/yQLSD/++rw
cCw0txgdZMspzAvcnWPkdbPE/f2PI+ofXXcFd5GlQ9yPvEZ7To7GaTny1EmGMm26q4/ZLnv8WCJj
tZiC6zBKO1IiXDJR+cSJIqZDtEeaBnfmypcXIW2fia/SCQ4jmyfSMAJnmC8n2/pqSEvcZZskuAoU
jkVWxFVDb2qvz8GASsJM/dAj++81M4jYDJ0mI7Moj1udVZCUcTqIeM/8fv+pvNJfKNo/VBWDCa2o
QtZUTRfjqMNoWNRAbtDPdT3Umsm3FGOflvP+Iz7iFUYwrG5Wx2wYADNmkTfSxANpvw9KYZkBc1/z
3qG/4gimFFFwaRQ8BRnhuEoOPExW/uDcHU0o5+7YVolXMMGiHCfS+pgrOM2px+jRTK8dWcni/3gJ
vIIIVlQtWgo6X4CQ03CsH3MfzPO3zn5Gy8vlLeK/9tLSCRZkqstS1pxDRsN00PEhIedOD9ExL9ui
TUsFXb9poVkEF3Qh/TDVTqJR4uIedj0FBh9g9LU6L+G4/0PEh5FQHytYQE2ci7lMYFoRg5m8ECO3
NUA2k37usgXc+um5nlHdxpJTXWReUvdf4lnxx5KGUWf/GsvoaNvxUdfyH5dXeVNnVj+FK/DK14MI
H5f3JsLFZkDcZ0zPtI1/RnPmyJZ5M8K5AhIedrjoDnrnAOgP22GLsFY7Yg4HXlzIlBt35O6yYJvq
s8ITLNwYwdWsgdkJrZTXDCHj9HucHeOPvSNXMIKBo2JvUCoHW2ldp8cXEr3A9Z3CQ+UEnq1usEgK
h7h5vbOKFZ5g4/VomFrBtXVcDhP7WkE92fBsLJEnJwqXLaFg6mVdmQZml8EyMuqpoPHU3DvCHgmV
cVNu3wVWUgm27rpailZ6bJYRckKl5aD45BN/+RtnN0ieL2vG9huCkyoYYE1xMZvsrc7nWkLcPuXm
F/Q7jEtt/Qfq2ZFfHFrQjr3MCarPsaywYdPSUFXrYviQiWJoQVN0K5nbGsWYfuo86kUMDkk/J48S
0bi5vlOPFYigHk00OJWeqDyPwG7MPT9vyCdyLK9U8DfpsmEQ22G7FZygIVU6RbS3AMeznsZvXtlt
AM4Oy6C8xwTY42XxNl01pp7YqGTV8ZIV4LI2QhYIU2d9opDPBm2f4sw9XIbgn3i3gCsIQTc6l8Zq
itu9Xxv214YZO2sq93GfevpcnRwpddSmUqzghFvc3OZpE+uQaPjJFM2jxrGiEg8vWTSxYkip8mJI
M0BgwFfZDugklrSfbGvBqxAiC5sxTL21cIT+NO3NPSjD/MTe9Wjm4XfE8azqweVN2vYXK0Th1HIQ
+XQpJn36xZcuiELz4ByNn2qo7YcQLAeSGi/JHr2IvzoiSQ1acrMCmDGgKyNKvMm516Skxpvb5Frw
D45puKbIs1g7hW6Wi4UHpU49N//ZWZKTQ+Wq+061VwiCb6B5p1JXBYJbeP0uAqXMXj+AEnqXzp5z
O6Gz3E8e+CTMJMCsSsmWbdrVClww3UllqptaAI8ww0XPP0dJYH5bTiqT8aNtHVousTUHlV2Y9CQW
5FUsjeJkxFFijnniO/msH+qG/qy7qAA/gCKdf7m1bys80bymzjGMzlT+pM4spKXdO/MOlJ+W56C8
dj5YblBKfNSWQq4hhRtr1jW9O1b8tCxQ3bGn6J01ZS8/GYZgYZOedqAsgVikp7vRGK4YKfwhSiR8
qVtqsRZFuBXOlp3S3qC939nsqmfgzyvxHhvje3sa92VufCApvYbjm7kyZY0tyLNnWDmN3A7VUyRt
k+NLL9rYGoAv6xogsxSrmrBswxc+02z5bn0afH4cDo/x42UnKFH0l1vOCgpktmqrUSydhcEWRZLu
0xkd7miOsDXpG0kmlmC9UWLFc8GxtHBElSuKV1K0u/ZBcYci5I+0767XUDiCc3dMiJoATAXx+vDT
6E5DIvGFsrUTjt0pL3Mr4dvkGhRULg9jrCEMH3mKI+ulktiRmAaMHfQimw6QmB4mHcjWoidXvf+A
JoCIStNtE/lfcSTgDGrjPGVx77NsvBmd4ZOBFmsPrEaHYUiklW6bDu8VTZwOONC0n9UIaMlv+5aX
IKeBgcF9O0zZnF2P7Os/pTiXRdxcxhWo4PL6YXYi2gA01e1wNIf9XOYHI2eSC+bWEemuYASv5052
rmG+Uw+yCHVXlO1eG/Ub285mT0EJOSxgpyXu18uiydZTcIGxEWtzrgKztc7ufJfLIjay7ws+r5xs
vW9o0vt62v5l9nAOTcI+Yk+rdRPcHlUi4tQNMGIaqvVz6V5j0CuxJSu1+XBzVQzH4mWvqi7WVedd
NqdVDfcdfeOhGtUbtb3iZ5GPwFDwwuCZ7ubvkd/b3uU92rzirpGFu5O+6E01xXgypkd0rHsJoscd
3vg22jBSL97JOIa31f1VUMHfTp1WNUjYoXhqsXxrfijMOciW8LJQm05wtZqCn1XmWTWmCCBG/5dT
3pUkOTrdwbQVyXVlUwE1leiYjqs6xBEU3LXmdBoXKMcyFT7iF8exWPaXRdl8ELgrDEHJOzdSTTtO
eyRKGu6S7htM4r3ho62zk3tMVP8/4gkKHzU0dWYuk5rNvxW70r2xGO0wWurnsRqrQ28rJabE6Y86
yo1tJMg9dXFb34zHD9FSgXvNJbqlupgDKugK/gLyV+4atVDdq0GNdGh0tYQDAlAVxgLLhh1v7+Yr
nKA1sz71JuHuH+m8Y2qpITVqyeryX/z2EoVhyqCmxCvI0DSMEnx7iVoaZ8IJpuM9qTbDV8p69oUo
cXwXFUveBo7Kls4DU1oRS6z8vUG8xRUOmXFp9V5XDbz92eLP9VWdU7/vvqT/vhr9LY5wypBuyGg2
ACfN0wmzQdN+z0hXSa7W733IWxTB7BDBXxQMkIV5s3sanyaw9ZeOtKxFhiIY3qIlaoS+KF7YjNot
60TPGWbjcV6NqvFKvJV3/BFUSh0yX6NLOiIYYOL0S15Sk4OCQdoH6fYv2/+TWHGD/Ptlc5cJKXj/
WqtslzGAVTGeWlYYKd9mWeBpI9eL/XINYlmYH8wZnt5qPZ1n8IUkWMnplmJ4UuY1V5i+4aeBi2bN
MtvXVyT4CKPQW1Rx/xJXKftUQ4y3CCfrwXBkZ/bmRq3EEjbKmtRqRm89Dw69jB/lrdWDh0AA2ZdB
spdWqr1/qrwVSNgrd1yKyXQRkuzB7olS6umA4F3z+w+a+a/vi2/BBN9bT0ttOwWEa0o0XikxBuQ9
d5HHHHevLT8sVdZatKmIq8UUnG/tNCkqQiBc2d2hxc136bOqS/Ju7x38W5nct3qYLqbRtAX00Gny
Y5pl1yOVBYMkEGLzgD4ppW4yeIyh+JqgvyjJP3/AYF/XSUywNWod1Ur84mHJ48DqT0YxX3WJLDK4
ce14s1ZiewCdJ4XVfP9bgtZje78cMFLL9GjpDTtrH5+k5KebR+NKMMFJ9Ere5hEKi33z/s+Qukzb
RZ+W9swdhXmnhzyzrAzXTnuWVflJdE9sGJgc0tqDAlmZ+uAy1IYUXmJI7EmGITgLpszTlCfAWJxb
3fCn/GfSSUoaZLon+Acrc6M6c2BCdXm26ddkfrqsehtPhbc6IfgE15hSmkcAGPbdsbovQytgnFmn
8Rqf3mZ+9EsCyH/xu6NwpROCU0jjgqQpgU4434ZA8/WrIqA765ONgWu8etraE7xQZNogU0TBS8yD
Q/tuBGialrdWNN8MTbwv5uzQsOSm0EHyLpGSa/YFKcWOgaEnJqlQ7Oyz2SufmmP5WdnpYBvBRAU0
+msBmKiq3WVMiTaKDQQUBIKJy8/GzHkklj/p13EtCUhuVMa90Raxa4DpTdlEnE4+PSYHu/VZOH9t
di1qq50ysO4uC7St+y9BIku3VbFevG8tSvMablHVnpLilslug7Lv87vAKiQJTsqlTwi/wli7ePip
JLKEowxAcH8IMaiZzc8mpQvpcF1LJ7Rva9nrCvEfsJKgcVS3nlV+rdxnxyWw0MZpHbUj762wDvP5
39NI8N1/hRP8XTvSrnJQF+GX8RSwUTvkyuIZjhFc3veNop23OILTW8Z86TEjFlUK43i1MOM2qupP
bUFPzFUfEGtIAswVearcCq3qo0TFZXsm+MMoMYdK5y+EmhwG9tlp7yXCbd/4XhdR8H9z0tnuoGPP
ODUdH2A9nYsDJ+7BOOYPeYRXKMHr0WGM1Ia7Wsvd8dJj+ymVlT1JlkssCzeqNHYzhW9VflK7x0ha
bLHt1f6RQWT41TF5NksrLFdTfI7VxyJFblsJL+/J9pH0iiE4grKN3SJzIMSkXfXTsddNL2Yosssk
qdmNiOAbxRaZypZonFJtBNCwj38aPj/53MhPHqvdtJuP1jm/n5/NoywBJ9sj/veVl5gttjRjgyWk
+XPL9uokEUv2fcEtTCjEzGIHakaWMkStymmJXclNa4NI5O3KCS4hG0bMrOLhgepl7HsRtI9g/fbb
fX1UTsjaH0bJnXxLKA3TMlTiOKamaYJQXZMUrqY5OOnUT4l9xaKPfB/8ghiYAq4KQxds04oL22lm
m8dM1WdS6z97UlLZLYQrrngLwY/8G0RkCcssd2JdDCHK37PPy2GjYPy6nJadccC0kQ94mzUYd3wr
NeuUdu4xUBJq0Fxl4545t4ZMkzdfMGsMwVKrtLHa2gAGHwJj7kFheOi/8o7qLhzPsjjK5t14jSac
32Zq9PnM0dLjcDWGyyGNguxZDZffpp+dwNRkEckabguIcKKl2Ygkvhs1BiLIBfXsiHLr912g73vs
mH7T79sjOq9C2a14U8dXYMJqOr3VkplX57nLU02/a4bEr3Ibead+q+8L66cV6pD2YCv0bRVNkt1j
lj3nxuGy7/4fK2aiLs6yESkRyRCdEjpOKAxp2PM3Jp8LpN+pLy/L6EamgNsS/QMmXusnJzMWhwGs
Hqs7VpMg04drIhtev70vryiCJVEHHDlGh6DTqJ4q5xrkBR9yDDpmKf0/0r5kOW6k5/aJGMF52HKs
KpVmS7K9Ydhum/M88+nvSfn7XXSaXYjr3mijCJ5CJhJAIoEDVVcR0PGMfqhqqXLNhGbnZwlzgasg
v+m98J3hlC6m2b01yBs0Ts+WSNQbZYEetJW9uqUbHuV/VFtGSwjoRt7+Sh8uonFKN8+ofepmgIlB
5zGy6/S5B4Frc1a87JmqoNjfqQsY+//G5kmmMmpJh3Uc40A0b4v403Vp9vXt8n32/833qyjul1CE
vonCZGvopMEMFFuQ/OsozNf8eU4vKJxzFSqzM5WCoTSt/CKbaXFWtV7+nnfdeowlMwzwYlWIdpkq
3ZdY62qqYZsF1Vd+gMYpfAgctaiwjLoIWt9GRAdPI8tfVDM6r6XkzevkXpd4N56QVczdEnW0bVh8
/ZokDEpVdSh06DQ7P6ooqkUNOSrYHzq3OipO5RfPVDnovqXaYHLLHGaZ2S8LMDFlPnZZ5aH6oNpG
7Mh+jlcHMvu2q5wbPLbqG+Up26Xolxx4ivI9WwMxuasiHzVotpB8EsM7Pc1sYxwcI/ogm4ot9w+K
QmSvmER/7OvmF3B3nUSGd8kr/IJwWe2+O6eDV8azLY/fr2/nrgJvcLhgSlLQhyhPwEmP/TE7gQPb
ZxXEVPk8AcMXzymZBeKkgYlj3k3962rg9hvexfP30XpW+tkpemoyCKUzfLGqJJlzMumseA6sEEPk
xLFd3kw+m28G7oToef50fSV36O5lDNj7dTDef9BGadSsKqx3GacThkT0B8vPHpvKMV0l+MmAXTd2
5atWQC/vrrHbQPOWu8a8Ij3F8q7N7Wx+KIvnQSWuKvsh3QaDM9i6LhhZOGM9xVOCMdl26uqpHf5T
g5YnvAd58kGkhlQQZ+D9IW2zoGkiz2HHOknWNihAslWdQhmb2FAcsKRonHkZQk2OEnbcwQF7Vj3J
xtVytFVQiERONNj5bUWcbhKRNzBTrIQ5W0w1aI/jfeRlzuikd//jffGoCwa1kpw1WcdMk4SMHb/y
TkKVdmQ29oRxH+ry4/ohIAynxJkTuL5QNQTINSemDYYqG5lIIgLb13XWwaUhswmu9N9t89St81Qu
gGiUxywCRbT2PR6ps0yBcHFXlq5KUw8IhTpvdpVzc9cFRdCfWm/0Wjv35LeFfHbZXTowmIIgDIy6
Il/PLCmh3FmsQatUMyezQlvVifr9XaEuCLwRrrsmigzmU+rmUW9fzPhp0ilWI7Ywf/itDQa3O6mG
bAkey1ijyHuOzs7d8WCgfkp2k7/go4DF3UTH3CnqoinNcIth0X7rh5ZwzMuFuiTtbssGgzs6ejtW
g5UjwJoWlCDMbuwML7GLJvCP8StaiNDX/nd3y0tMyZ2hBuTni66xm5Ii6H4oL7k9gSqFsOfsd/+x
URe5eOpHVddEvX0vdAvv2+k1jCcnXb8WyvexztE6QqDt9CRgqzZ6wR2oMa6mZGJRY3oc0ICA63ku
IOfevhmOFjS4o+en5ab0QNRpuX+TaZU13HDfJ8WCCfZ3i6FO/VyrrIlEzI/ycJA64lztW/MNAKcj
ktIv8XtfDEs9sEEblWM5Ih4TRpC6xR41uHpXJTdwnIKsVt80/Qp5lkjys2jx25zinN03FZaCwiyU
nGG66e9LJoSjutYFetia+ls0ulny2YqJsqVdn6RdIDinW68R5oTEeD4VW8Oea3eQdDRoB6rhX3dJ
FA63+7FZSjJYNEEfN7yk0UMoynYM+qSBMBQUDKcDrVG0htBixZCxsZXVn8Tvo/6x0ILr0uzv/WXV
uL2XpG6OdR3SpOYxXZ9a6t6xn3G4bAtvF7pBXoRaBsD/GfD1JgqKo+yCCvh4XZbd1yp5g8U5CyMq
pkRbsWZVKPqZXNhK4lZJ9KTqsa3FYDozC6cWGncQJaKO+T12/MP8baA5e5TI5Si1AsTMKzu70538
Pv+UurHbIzVpd7Kb3iBpWNvUu9L+rWSDy0XqlmJ2bcX6AFkaFvPtPflBP6tgtJFA6S2VDrHCxDnW
mDptQuhYncosqtg59sTWFh3DN75GJ8tRbtvWXlwkY2d7uqEMLoXKWY+u65V1Thnq1HiL1rion7HX
hGRN2Q82fh0GnjV2wajMtmdHW7+tzwpy2uNbnYK0QvXRAwt/Rq0m25xrSsOZEqOba1FnjmTM/PLI
qoAKRxV94bN0khwWCshUeudfXMtFRM6sJMq01BIzxOrt6LZH9g6BeTXK7eKzK5dxpCJfwr5onH2J
lyKcUBOMO1dvuc3Q3OlmQlhKQjv4ojA1zTst1LCKcv0Qhrqdi15IzgKnFo6vDNNEq1AsphvzxzAQ
X1JXcBpM7Sv+YTQwf0MYyuKbX/vEF4j1pVBiGj3g0uimHkElQY4Z31023cLYWVVS8TLF7cwcga0x
W1CkEkYghMzeurjyldm+bjAIEN7692KbhLUGkK74kePveFOqhN9nh+SPQ2QooqVilgJKU7hD1CZj
bKg1kwMzIaRmtq3hRRTcpc09tQz/Rtc2YNzxydXMaBtWd4Fp926aFg8i+qQSgVLp3edpMGb+Eorb
HAxqyJLJgFD6rfU8nhW3zJzwoXwbT2Dk1v0+aIPo2Xig8gi7p/UCyxfQF+wHaSnEE1ThcVTiO6EZ
CCdNQXA+WhnyVFnZClrpUyk81AuhDmwHrqgDPza8Xts2EWR8Py3Rhv9SZYod9z9GvOgaHUaSUcRr
lDic/8UUgNasdWyUIHyuxuekJ3wE9X32/43DTcB3K6Y1xEGbzElQQeLbjERAu3tGN5vO/r+B6MSy
UVMVImRNhrW6KadzqhIJKqav13aFRbsbjLAIMb7ZAoYUVoc8ye6rEVFaYwbDWjqLCUZGDaN38M52
3fzsh0cb2TjjoLdGamCYB1K0PmOhyrwM44TeWH1j5g+iTdUn7wbtGzjOPAiZtZSVAThkXqx/Wqke
DlFUzY+ziGdEuyjN5okQcF8/LAsNGYpmWDqHuC61KpWsKjX6oT0rHwWbEZwrTzLYcQJGAb4cBOou
t+8KQUfyf5iccVIb0yjEAZjFYodB4VUv1l2XgnO8/mL6GVjHO+qVdF9FfyHyj71WnlmlIEJ94qVx
wtnNo9YOQyrXtBuOXeTiyzYx6EqcZqakJcZNHVX0pwpOXLk9elNlt7qn2Vb3XddFLO7SkApqpssR
1GXJkdkcxaAKP0eWHS8prihfr2vKvl28YHGGqlIWfQLJP56gqvteX/AGFKjVh2S8nbQZd2Wqu2z/
JFzgOLulKnmRo4UQcHKZe600Z04lZeFBXK34R6hpVOvXvni/HKbM6WRZ492p0rCUgpnbpuavSY35
k0ex83Lx8zx/uL6YlF3hi+3Gtc0NsWIH/f1huwlMd3nQwDskHkJPJBor9tfyl2x84V2rlKBnYy6t
E2/NwrBjxABqPNhNqLvX5do/ZxckTiFHTYzmuQOSpWTo0UP5+bC0L6k5EqWdxG7x1XdVuYoS+veg
+Bnely0nmmt7AH1JJxyVzJuFb/9NLE4ZaxN0hwMTCyNP3TD51neG3Sz/XAdhH/nTxf3SeI07YG0p
69nAND7TPkrGXUrZwPe3jmsAnBRdLLeChok3eLRefRXv5GDb95LvjRN58Vsbwf5KjubEXiU5UY8M
mH1dvn3duMjHhQmRXLZdw4raW+veQsMX3s2T4DoEYQ/5+7dZreXQsmBqGs5K+pjJgS7fhesb8lOE
MPv5mout17jAYK2UtJQULGavDoHWNKDUYiNC1adM7jB/ycKcWpBjzJkb9eldFKa5LarVXVKa93ph
uWnYUSXwlFfVeE8+j2E/DBB+/tb8YL3IsSt48df8tX9lnZBUTmX/CF62kzOYaQyOsykBnFzdpfM5
kyvMpLDsOj6IWmeb6cfrW0ucDv6SbuhFpCw91ht5RlHL7KZ+uw5A6A5/P1/NyVR0pp5jPtqxmCFn
euiGu0Z/UYZP16FkIlDgL+exkqvqUAFr/bZ4sZP4mhtVD4Yt5rblR17hgBd0su5nT0NzFR7fzguK
IFqyzHPfL/zaQn72S6bnU6i0+BlCrj4lybNVCTic08MUGs51ifezuJfjwvdwYVphEUlMYpwMFhpV
GBxnd5/eh/aAN4FAI0wNz3g3C3NaVCWUpf5m3rasLs5psJLIuCSB8DJ6pl8G4NkgUIkTwc+FUc15
afUUqJJ1Gv36zN7mEi90wREuInNrS86qMapwBwvuUo90lMicPRIEqZqWDOCmlZz7Lj4igvqKKdtU
npp58CtOxOCseGlEvTkU2EjJwquZhIRjj5mg1uPiYkKMb1I7SZwUg6nw5t43G8hxtg3g4mMEWkEJ
/IwlqAUwA1K2RRRC4JWQ2EXC0PCPc7oaCxjqioU0YhupE1bmmHlFIN2BFyj+IiN1YrkWEc5QmJzp
FsQVI4bZ0xPYPp7UpQWPiRQQclErydnrCkTuTZqxw35Y/eTAUsWdn0MpQzv1Soc8g4Si8Gw9mSas
Q8u6EVl/Geggn5ZPyXFy313Rk/bhv0lnclmhErfmJJaANj2yQVYqc35OldqDz97Ey0DwrwMSO2Yy
6Td6ueSyMYgN8NRO8qxovUVtxuN1CMI68+wloaHHyEpiw1DEeWxVyYWBOVkDpqyYjXsdipKG/X8j
zSChKiZhUFnf25Js2tX44zrCv1x4fvkak7MbcWv+7yCjOdVl9AKNg3nC94z0VHCp7rY9eRS0e1gi
6lYUmbf/lRqXgjygOUcC85CafrcGPOBdF2jP3m4hOMOUl2WJIU/oxLF6yU6r27H8Xnev1zH2NGCL
wdl0w1QTJSogRtNnXqodksi0S3GwNarzfjd2VCQVSyUaqoRU0O8KgMf1duoipM+y19Vn70iZo5+V
YMV9IPWGw9/tzwWO0zfT7DJjsbB4Q3eucq9b3q4vHCkPp21KI+RF10Ae/XNyJ9jgvH3JHBWExaiL
Z4PHqZe4fW24CMRpQxOmVpMYwKut+6z2FfOunw7XZWL2mXe82y3ilEEslHyJMNwJFXr9UTlkKIxl
HENUYSwlCeeKJpRxtH2IrTGMF1H2de2rqRJ5MkoSzhNpWW/Fc4bFskrMM8zN+qFrYnuQmm9jOjnS
ZJ2NcPAL+f+fEU9WNivIt1CJE7KfagfR2vKTqT2U5Y+WItjZjXO3GJwfUtCQLkkFUzx5OqOMOZCk
j8rYeKbVHEJFdddh9vJQxf3FkFy9X4k0ObF7KueWkiWNpYHBF/KtFd6M4n3bE7u3DwGKU1lUTcxl
4CSM8rCtl5hFZNlZaVqMKDohPiOs677lu4BwcqhxXjcNa/KvSz3C9VqyHGT/Z7tIBu1YIwVIHK5d
oRQJ5Ld4BVQgF2f/urmT1gKqAfoOG+x7SwJLQZEH73qlDQi3cuDNlDH3EptjmMesfIkmwl1Q3+cW
LRxyS4iYS8I4U3uOQFJXHa/bIGqZODeha1U66w1bpuwYzacxP4ktocG7gYIiXbaewwDvwTDOPbZe
em4HJ8TwmSIQj1HrsteImKxE/hdXccHjfNGEjqpIZInf6TR4olf6sWt44aFzhYCF+uQIBqZKf9rx
Cx5b402sFfadGaUF8KDFL43RndZyzJ2pGJ05i1xxLY/S0DizuvgWygOv799u1mq7uJyf6owwz1YT
hxdtkG43u7KH8Wy3ndt/yUDAjLYqPL6QXDV7N48tKOe55HKVQOMKUP0leWW8ndEJ43biV9yIkdSw
jh3xgsu+d22FORcWN5FWlOymgwDNn/JTL70MC3K34gwC7b9zKpft5JwZ3iRm0WDC5YU/pHe9BAae
SHaIfWNH94pIfKW0LBbxT9KT8OXnMBzB60/6Mxs/HPm1S6ARKsp3qliSXNf6e15oFvFSMGUYqxw9
xKL51methxy1K2f646yglF5T8w/X0XdtzOX8v9uHzfkw1lHOEvYyEomRC6oX30Lwu6BL5b/BcGZG
ltrCstiFsS4qe4KRib50VEnzriiyJFmmKKN/kO9nNcy1UpUY5rLvJLsKz80qOeJIZGQIEP5pE/eB
LNTZk/GMAsz5W2QdS5NwLBQE57ikoi6kgZF4aPlwJ5rCs9rGXqTmhBPe9V+X5eIZaVYwqP3kCunH
OUgl4QbzZv3ru87s2x/naAPB7XoMEmOlBG06GzpjgzIzQiGMcCiVv7FAGxjOp1TrsmpjBJgMLXpZ
8oi4E9tznvvzsjxdl2jff22w2OZtzktZZNIQdcAaTiX66DMkHDNH/vBzNrngUhU+lC7wHqREEjez
ACfUt9ZyFupvi/F4XSQKgvMXyTJpYpUCYpFuLWOw5d7rJorWiVI2zkm0el6KAmM7kdqPg/iaNd51
IfbjmM2+cI5hGhsrKZkUyeKx15jqtr0RStdYwD/IuqUFKrzcbYRVLoh8ENvqZdFbjPsElyhfcVPf
erIWF+SUbggGsDizi68htYy7vnaDyZmGNGyVDm250D6lD5YuRsOf4Api6AnR6ssy9cBH7NofaTcM
No4Txh1SSMHS36dUNda+6pmijkSVhaYn9v/NYTKnKpWkCD1PvXlcl3MmnFKTyPXux2DyBYM7QeKi
zVqjoklIDSxw5yIaQq+d9v76KtuZWzomKDAodsrdhbvcPfisdmFB10MZrkjXdNkTrEG29UxXbULp
d+3rBoY7VeCWbS2BXbHR2OKgJOWVPTNXgarY4n2oOJEj2tNhKWwy/8v07A/DvgHmTpuR52MbMmAR
XMSGXwXljRFogKNzPTtLaRjILSp4PUHKjC/d0KQ0W4ulnhwBTRXDY0GlStkacaL89n3uSBUYBDQt
Fb4vazcNpvOGcW9X2tdO8UbJdFA8RViqHZ3/DY+7NqqFoA5aC7wyRwQbrOnHWGkoxWAfuSYU53jT
bslBDNdAqADPqwbmQ8UYV5acMaHiE80RSG0R+//mGIvaMs1ZDrSlOLWGP1DMX9T3OTMha/M6i2k7
oX31ZjU+6evT9XNEfZ8zEYtSSoYiYEuqJXGNYvX1iRpIshc3/LbtnJdNs1EuYhAbgp5mdEFg5ZuT
vVZ4Witf04N80EpnTQktoDSNsw51qurmKgEyUU9jH9lLdJ7HD9eXjpSLswSlog9K0wBEKO3FMU/K
TeSZtT19kgIrUA+WYP9FNttA56+C8Sbgl0Ks/bu25bnYzGEGbSijl7b9llqv10XaXbbN9zltrjDG
UVQjfD8yfLlXbQtlLaFA7M2uym1AOJUW2qJoehFHJhM/S+LXIqYmklIAnE5LvdBmygqAqlUPtbqi
WGuFZbu+VHsx0G97wWl1JA+LIg5AGX3l4+o2p9Tt35LbGg2/pWeisMml6m4ouTiljgyxRqM0EPXk
uEgfTY3Yfer7nD73nSoZM9Oudb2Zs8ex/Y8C8GFjIWdV1Chs59uHrrktMyKjRwjAP82qmHoU5QkE
0MZT09+rJelcdj3mRXf5qFDr66waZkigBvpJAAu25k63y2120tkEwqOi27ItizZ4g8PEpzVgr9kC
SqdhwgRrghV5BgDLVIbMZKZ09MPPi1M+ZCf5U3lT5I56zygbRNt60FuHuortXTF+w5V/NzwZyHbi
vi3RWJbYil+gSiH/qnmQ1q/87itVYULCcXauH0pdL3rA9SDuY13FRaDcqTYbmm18+s9oTK02Pjy2
wiwcp4ptquILb+tBPlbfjFtWQVAGy+AThoOt1R8BymYPefvXKDFIpgEnBjPKI3JcnsbIZm9s4iEP
xL8gjfht6zhraK1FWSgS1nLNntT5BLdhLFTB5R4BzG8gnDGET6pKRYFe4sXduWWl/ZEX1rb2xNhu
MCCBVfeLhv0oi85/XE3OKC79tCgmE4+N52RstpVToAG9gqokfkMYGLZW17aOs5DTuLRigSkoGPEy
gkrnbAg4chMSl7A51+Xa98S/DjrfjaYUtY5XKCDJZWSnRuLO5mi38kR4sX2LeYHhbgCltaRpyWAS
1KHXp5LqQN8Xw5JVVVNk8HdzC1YLSZnMLESSrbspvxuUV43qotq75UL3fmHwGeveNNQwD99tIqro
Xxk/Klpnss+gB8ekW+21/yx+nQxi4f7F/V9QuZXDqJuws3SgTifREezSbb6H6L8YT8qJ8dM3b1Tl
1n64uZGTs8FhEiaKwXyP9bygtg9zaDPwgkugCv8gu6j+JbPzbHP+1PaLiJwVFiy5lcsZhmqRTOtY
55YaiJNiuLjeR/ba6YKdToLxKCWVasNVUUTVe7WrhqGAolHE0DdLVzi73IrlMOVMORtv7U7ph+RJ
dSpvTs9hUPrhUXgtztaC8UeGgyEs0mdTQAUWO/UUJ9quEm9+B2ew+wjPdlGCrdYW3Fp0xVvlW1ml
iuYpFM5Oi3WXz4KF1U6rzs3N1G5UENXGhAWjUDhDnWZZVkfsyo/7pGF8GKygmKm0E9OLP/Rms16c
SR6SHFmFEpIIh+iOOTjzWN907uiJGGAW3VMVMbs2TBMl3cRcQNXgGd+FMJllxYJIxjzfVq12mMA2
dt0a79uYDQZ39qY1jzWB3Sez1p798Si+JJ6AMh8pBofLyh4zbw6UXPtR0AaUO3+LqPWNpLK9mj0d
F8xAxVyZ6LuwHEYv+tQHVEEOCcgduDKNxD41ASgc9NP0xEghwoNuh7b2Irhk2eZOIs0wNPQ0ijLY
aVS+r0HNlq7ExGkWdtUfumDEtDl08QYo7nUFSiWZWv+hkgaYmdFAznhdOD8ktTVI8RZpQhNUfZQ9
SbbV1+iJ2VA2QkLT/OqDepZv8oC6se+v6QWZz+GNcZxqmPUJP+GIC9JRTZAEtaecpjNSsD6VYdvr
vMFQ4F+C8g1YtTHN4KACnJq70ke1QAHksNqMlgflzDfms+Q0D7kOJjlHdMfPf8Xn/Bs+d1DmTOkq
tN7goJiYtqy0eMSt1tUOUYxPHMldK7Nxh5yydnNpDphKN+E1qriLnfo59WFlcucnYQvMc/T1OuL+
3e/iDjk3sM51OSbMBiRa6gjWhz6tXGE+zEphx52fRpV3HW/XrsnI/OqoEtJxQKDTm2tJro+VHusD
0hjFQ675i/Jy/fv7qrkB4DxOqEhdPC/T5Mx+GLTPjWM8yc89rLR8WAWbVM3dDdvAca6nSaZVmGLA
6bf6aT3qOgaBRMdOcYbjEGMgd/VV+XBdwt0AZoPIOaI4rYwhK0dmYXrwh2QBmzoiH/7ixcMwNjCc
cVHzsVhjFRuVLJiHXd3oeIS4Lsj+vf8CwV8HJJBut7h+gwPWlU9DfCs76kuDq46OLKqx2MmHCZ08
tf1X9Jpb2XiSXWmZirTG7djp57fcfAy1b2lKlBXsh9Ib4TibUVdWN2qYOwHjjEnfYMa4GWM7dFWX
zRfHNETUEGU2HcET+sh3QQpRukqCwkRzLVCAHwpk8Nqb6JwUqEU2bwSXIn0iDjTPSKTLmTBICTbR
0L5P03NH1bPs3xA2C8lZjLlEM4mUsxP2aKLZvXkJUWBW/2AMS+IhfpGJZl9KHs5+IHA3QQgOvVfC
F9k4ZgMRq+7etmVLA3eehgvku7gbA2hqUtFVMq7W5nI/FA/lJNg6CG0MkgSVKdgf0cEGiAm6AVrn
dtSNBUCdp54kN0c34/Jp8hGLBLlj/UOcZQqN26VkVEuwL+Aep0h2X9lsgF/sIwxRPdFHratHhXX7
23RZRm6b5nZdRaEEXh36qXhLDtNjv/fa6nF2PemqZahMfF8Ajxha+jAkOx0pEkVq0ThTni551ZQq
QDAW25uP0mG0EzgujMVibT45NU1od80UXUXiAgVVMs84NKWWAh6WAg8t0p0Z3iaWTyjBTuEb7ra/
AHiDLmeqVFVmPuH5OjooN/1BuI0PtVM6VMpq3yhskLhExSROphU3EAV1rYgGEQoGLEGm2u9Vp0eF
sua7O7XBY//fHKZeDPNozYAnHPLjzz464VXDEOnCx2EiAntin3gbbiitGq0LwJSltSPpR/FXTxYb
adgP2EjTdHKyaDEAFpRxFUKCruMjoQq7fmgDwdmDQbEyzL6BKiwn8wRbgHYycCe5CpL5tWMdyWsl
tWacPRAqkAANIfDEGoFR/KBiyHh4nJ+Mz8JtdSxxnKgWtl0LsZGQsxBDlqx1pbJdat0k+TYlrpg+
EqtIqR1nIDA2felHhgG5HEzIwtQ8UPPntvqRSSQ+EXD7i/grN8VTeQ1g68EiIje1PGav0QHO1nkf
IVI7g8tqjYdD9kZA7t6XL2mVd57ZjSpOYogHoRWQIQv/0NUWu+qREXmkJyqi3d+wi3RcRFtKSyFp
GaCsHHUttZeWiW2OhKXYde8XeXgGL6PPFWtiyfQcxQAT4lgFMez6bE1EieTuvW2DwxlAXVv6aKzZ
RbF57eJDIr9aEnrpzqN8U1KUYfuB+gaMs34qOAS7bIFQnTe8IpQA74V1O9razXzQz1qAQZWHGBcf
Sjf2bcivDXtPpW50IxWGfJRNwLKrXOckp9jV3Qg0vHAqiGHWT9d1kR3YP1z+RkrOKuJuLyaJBrhU
xYHLg8z6B2T1tq46EdmlQYnGmUdVkMOuloGF0cM1Ur9DEPviQ+vJH9kAp8jN7Ouy/YvDvKwlZx8Z
+a8sqADsv6mP+qkETYIMVsM7Kai/tCfhSNoS4mDLnHlUGx3n2gJg9k4cLtnroT38ZLn8j6lsmbOS
ZtJZ6VoCKm8XdG5hOIOeet04etfXkLCOfLotnEI9HBL2clB+n4TClqjWMMJ28Fk1scgXISoAoI6y
ExcfZ0y6kUCclyxfr0tCAXHGowHJVpaIWLC4MO1cxSSUQDDvUqrlco8P+Le3Ds5u1MWEizZTOlbO
CDKHR+2dOL4OqB4ZSiB23DaWYoXzlxd2dBWhd4v8rlYNZ5DuLIp+chdnk4jkcAY9qss6QyKwyp4H
5WaR/zG7Q5sQPmQ/h7WB4SxRG6shmKcl5hR/TpNgLBHwJaf+kU5Z77rFDRhninDTSVerBZgwv43L
d1Hwx5UqXto3PxsQtrCbDeqTArfRASCtu5hgLcbzias+z452Qm31qQ5I4otd87MB5MxPjIxxNXQA
7L/lR2Zf27f4VTmxKIa6ipLbxdkfvQBzSDEBq/OsbxjGcert1htfW1Qj08S0+2gYxmjJGNiE9nxu
v8o16oRqMXGLY3cfwZbsyFM1Z/KHI6apJD5VSbKr8xs8buu6blwNqwdes3xujZMivkjZm4zH6Os2
ade6bmC4DQs1IQ0Fw2C1ATdhdCpGImCivs9tUpoUE95mIEbcGu6qDOjBJK5t5M5wAWa8lEZRtoDI
kLl/5y/MnLawO1cE/dBfzSw02FTO/ykC34+tq0I6gH8cibHWb6NPYft8fUf2D+0GgHMTxpQYaqky
eX7oj++MWL75QUPujRVIDW/kHW73zG7wOHdRrYibKw0qMPrtscT8QsWwNTBjs0RfV7nXpSP0QeVM
uZmpyzAxsMbyDMuLsg/Xv79rVjfCMPyNxRPAqGKqi4WLW4o8iHAft81B6F6ug+y/jG1QOGNgIMtc
CQylRwp9fh97LSu2GcjvE3XZVVFB6jlgVV91UFPt+pSMnGlIrQEtovq7Bp7r4WSJlV1mRD6W1ELO
MOiAiHJm7/qPgweuAzwQJEH8ygb3zAFt7ii94OyENc7obNKhF8nszsajTunFHsXBb8eWsxKZkC9r
l0GeFCkSe5IBI70VRmgnoehaQ3waWvEmX7uvatv/0Ie/oDjYwvM5uiFt1tEUoTGN9FmQ7/vq+2xR
rOPEGvLvK6EwY8cqiFivmMCgF44QUbaJsBUaZytQ7zFL4COHVviSz66kdW9H559pCoUau8C25I+b
4eWU8Qm5Mq8lQSyZbwpYKFEEHdLoKjlUj3Ig/FtKvs4qiA3fTzMb18mqMcSH7MiCltAhb2i72dqN
VJztUDqt0lqmCbNf3BXefJCC8i5Feo4c98hs6bX14+yENlu1MljYLDEwg+Uu9Zv0hs0JUkAmk4Gf
L3SpKyFlNf6ow1hzSahnCCc964HkTkGCRn3Ge5Y9gMKGpAKkNJ6zGuUSdyLoUSBhfsylU0NaDabP
15aQsxp6E1ayPAMgRjSrYrNA/4f5nOl7xxvliYmQjyeLjBtTMUYV+q60x0Hy4ubUozhP6jWHcF+E
YvCkke3cyEonQKrOQ83bO9tfFODq9p5tDL2CeHujtIInjjRjRR2N+h1P8mMnd0O3PaCU11H9wqd5
6Qj/yBNECu0y5XIEuGVQ3b7UnUmsXLOnrotMua7oBk8OacXppHYjdP09136f3WLC6H1xV/rzwXSt
GkoP9obSzjU39CjGdULxeaqwTFmkLsuBXQlvqvQaU9+nlpAzHXKvT7IIclFnVlK7jINSTVFyRETu
lBBciBGpZqvW76e3eAZvaFn7hJ4TppZniRcW9G/MTM/XIfbqTs2dMMH8HstswFas+o2cOPM4eOna
+VJEUa3tlyJcDD3PoxDPoSKaJfZovZ/9FeysqGPHoBu7ndzBRZWtT580YkV5VgWzToqiECGwkK3H
Ap0cIL55IhaVCAF4uvjR0MxsmIAxxeC5YbV2ICycT+wFMHKtDwQaoYg8u0K19EZYhUCT7tVTZxde
ckhdVquSvsIMH1oneqaKCSlIZj03V4ghX/A2zGx+tR4ELSiaW7MJCLEIU2+wjdxgmFNmGYoBjPSc
fVnwkAqa1/K9Brv8ojns7VYOneWGEo3SDyb6BjbSshiMk1DJdHmT19M8kp1shMPkmU/NocYMHxmC
yYFxnxw6MMQPfv6qgJBPcMl0E7VVnAURhzkachbxznjJ11+lA4pUMI7LG8AdgAFFtxokffm7MszL
wTa4qCPu5Dotc/hpVj+AeQl+hr7t0Gfphvi0kvVahLc2uBjESudCbTQIqT2vvubnbur+vIlh1plr
uVRtHaGafGNdKSRJNjLVjAynrh/F6jxh2NlA3S8JVeT764xJH0dtBEz/jRUjF4+xK37Kf7CqUnZp
xpQzg3A3VJzPN9zJhpYLiYR9i481OEegLR+yc3UUXRbnVwfiiBPbxhOh6itm1GEmJGxxaYNX+X+J
KQFVacCs/Olglu51yP3ToGpgaVAw3ornuKumaZGtDjrfqv8s6eh0wo1FlmTsi3UB4W6As1jHSz4D
BLl+81Sc0KbsgiPGUb8t6BlE3/fxvwnFWWNdj3Qx74E3l/IRs9xd0Wi/xEL86TrM/mOreZGLs8iJ
Ec5J2wAnxwR343kCqZqEOC5fwGO+gm0YFdbPAyOBuI5L7RlnkQWwb2bYTWQTUROSLmdZim3dIoTb
P2sX2bhoroqSpRNbgAzGTbm4U03pOgXA2eGllPIeLQZQits2sWXQgyjvFNvJgEuF6PYBiuGJS8X+
wmH0j4oZz7rBR1d9+H/JgUg+gs8ii+6Ejli2f9GJXxh8OIWRYJ1lpLBR8ufEfO+ZSN3CSTGr/STc
Sk5rt4+M+YSqhfyXyPGCy2WAp1IbYja4Bn2I9TlHP+6J8eKE7rygK8wKlC+ZT76msC368zZzweTO
dfz/SLuu3ciRZPtFBMikzVe6Mip5datbL0Rbeu/59fektDPFTnEq52qwu8ACDVQokhGRkWHO6dsm
nyKmKyNoVv3xBkMh/k67M1SXoQrmvlG6jPTvQ/Mh1lkw5+AJUoY4ZYccm8U+SPG/sTtEk4iK6x+i
/1kO5+CqUinyLONQa48cAeW8GxjH0YI3aLMbn0VTDZvmSRVwI2KPGuOmnEdIlOpmKi3wiC5zotgf
6hnjXoLmynZRcyWFy0SCKe1U7ESgKXVKbypM41X7+ElHoaX4EGunaa5k0T9zx9k0ll6mkIU05Mv8
jRWEJU++LQwQoOauuEG6/cHOAvlGS0O7uFbATeXMkZM+tGBCCNzMxHJzftddBzeitG4zhq3EcU5H
5aCaZtYrTXRPbm/7RIBAK9SH87Ae89okkNkB3hozWNlYtjo4RYGdL0ZCIKomCSyQ77Qo3dzohTnD
3o0vmXEAdJOtTbHg+hIqxXlVIMeJlbOe+XycTmCO3ce4Ld/GDUMhr8K2ShbBhq6KHSsessRUyUjy
AiolJgqm875snEAEXLEdfOlZCKdRQdU2iquJFcdGsJwAmW60m++oFGD+aXjBTN6+FiUB/+DHZ5lM
8dW7LOgTQHihbAU/jn4ymhHNDXrwrwHncSeKTNvVuJWCXDZgqeE4Ta/CYrs5YfjvyLC8JmcApZLD
7jPRq/MfjOSsHhcMVYkgGFo4UvzHYwv9yS31sOcLRDnQebofyKhW6nExMTWWWY2ZkSxBehjGF1I/
xfoH8FMRDM8accEw7MtoVBNoVFa/wu4W1U17Bir4ZU1EpvjuKYYXi2lKr+fW/+5OmtdeM/ypzivi
/30qUdDYNA5LVjDCQWUdy5RcFNTTPBtpjKCLPWkgkiV++Gn+yoi1MW14pVe2ELV1q5xkydjZVC3T
wno2d5KFvKhyAX5mjHijf+ote+uUH9Ar+Bdw95t2uJLFb/ebSVYkY4UxQ+Uxalz27MTbHau+3uCV
d/8ip9p6K63lcYdJSjzHehnyGjc7aGxjc7kKTspROs4+24wLPIHBsCuET+JABiwDEQT0ESq/5hfq
fWyqA75emfbO2Fq2PPiSfJzvOvWYVp60RI5J74LKJWAlvix76/pci+aiSlqgGt0UuAgq0BVoCXHb
RYTauOkPaxlcHBnrMUgKNl3UuIu/oPuIxX3QUTMGuMBmjwwqeths3ThriVww0WZpKroOBxrFNqbb
vcgnX62fA2r7DabB8QDAUP0gREDZtJvVZ+R8Ip7zOCIUera6nWFNAFs9LPkpgWADFIryq3iYaiv7
X+nJt6f1Op4jWkMiirvWCFwE2Ry9gpojFhWUdvxUVoSOXtBl0f1ls9nchrcUy7Kw6qsR2eK+KRoL
YLLWKCsYdrHNeMVqx/hqOmBydRJgArEnh6imsB3lVkK5z0ryfAhlLUDf8BgcMzd+AR38TxXj78ic
r9tnEf3UthWddeS+ZxOESjoOEKfIn6dwx6ZYdRGIpUAGZb2QVQpRZsNURRTn2CnPEeaemtSeSSZw
ctHBUS6ipcQIOso6Krpt7GavtbGCDnwUDLzQyCk86UA+dAmuDIRyabM1xxNrY7N8TPEHf3B1Pz4q
oT1UWM9mHjg/d6LJg60a6Fomc9DVYRZNOOotNgocmiYIZIHbVkZvJ1X8a2kX0ZmKhHEJZ9lh+t1s
YB3x74ZiiAi37iPAecJdTV8peIvr0mUdAeFdv3n1nr2AMpNaaZkuctsNAbSUdRuTXygwGD97f/GS
KzGYADPx9zfT3y5A+euhWapZJVDydcgM7wRlJ+3E69ObJRuLEBW4hth01/hlO70olqy3JFbj7TMb
yL6MiqF0Uqcw7e5YedkNcYPv4lbEpvud5fIBVCvkIZdV6NfTm2IEnvkukD8JQqXgdn8/3xNgO63E
GDTzhMhpdxEws7Xbtya6ergsbVOh8x3ET/pgCcRIjAo3goqKpET38zzZUS0oyYuEcH62ZCXG9FRc
r3lyiPqbYLrKK++yHqKbjfMuyxiCRIuYHuY3Sz7IoMYztMRutV+5JJy3FiRBOtN35VFVV6lhXUOf
xk0GmzEpYh3O7RKk7OPJ8KtdKx7fFFkF51njmIZlb0EmQ5yLftQ76vS9rd6/kdYVin/5PEWfjLuv
jQFL4Z0EcVnttnluN4NrgQD0shDROXL3c0CWsZcTfLR6vq2Lh1QEyL39ElhZN3cjA0a2qQbz9dDC
/fgp9OTK1h5lnz08kl+ZCKb0H+5NHYvnIB9Szdd/XxlGKyfBgFEiNu1/88qxznqGJubV69l/46AU
RnfmO+8j7lkkZ/hlp2gpsEtZtMieiMcoPeXCwUCMx9IcCf9X1NITSeSsX2v0JLeAKweJbPU99RTF
gxcgO8fM6Kfs2hS2RrdvlbOOvO0nU1kGFSTq2HZihGn5bPde+sCSSMkhdxkI3y2nPxFABkqnSVDR
27bSs3TOFSI9w2RCjhMe2wwTuCEQBdyP+MHftybfJCWxNDVBgltljH7m7THqLIGjbUfHswAWXFZ2
WYU5cGhkCOjotyn8Ki+3PVbIs+fgI9jTq4yK74YiCBMtY0mOTr9F00uUCk5K+I7gzD1v2mnC9wAg
hmKD0Dm+sY4mRkVSDI0Gkt9kdrRPMWsm7NVsh9/zCXJGr2JxLAHwHGqSWL4HiftVfK17rT9ilm7e
B40oWdwOv2dxnMWrBmp3JsujOpcRPp/IMd4DrsjVb2KM4VaTWxwBxS+SuunZq+yGT/uR3YyKiayq
+TFhSYAtllOgvoEdWD+WYCWed5ftfjtergRydglOFWpRCoHJaQCcSg28nekBuekr+ggmYx4E8ja/
4koeO4CVH0TTUqRWAHmsQslmLCLfcP9KrYRkWtvSdAARAmHOsviF7zTIklFmY1rZScb2tbofMPqT
ocg2Hz5ahUKF9S9p3GUqm2SMpQLSLBP1ZTbGGvnNXqp9EJQAwci6kQUXAbPBdzfPSiB3uYaFlSXB
66g9af1ILbypD+41rdr1kXA+TCCLX/wetTrBriaUw5QFo0Jj2+xVZA97EI4uDvHTg+YnXuh/aLzD
OivJIwXKBRgpLNa27NzRA+SPl7XYFuzd8dTgrdZfjR/B3l0L5Fxi6EytLdlCWIfHL5CNMvocEEEU
3YwuoFNVFQNEIjo/cU+TUNG0JMI0h/Qwqg+jvqvlbwJXY4H4nXWsZHCBOspptBSg0ny9s6Ov+okx
nHd2hx1VxVt+hWJwwM3otZLIhWiiVotejeGEvCTY5fsEGJJN4pjO4LFJ+OyTMQuOUaQiF6SJNowT
CaBine9H+a4S5eDbhVCV6rJqKCYhFu9hmVZK1QCNtJfWM38wupLgQJ4iCzoRt8I403h/+bNtq/S3
RL681DQo34cTJEr0lsi/auvp8u+LVOIrS0qHipzevn6k2VNP9c68KXdLbpOfyjEKUeaJ3U46XBYq
Uopzqb6uu6jBSotTEbdXHuNEoJTo97lbhVqz3uspfj/qr1JMJbaCGRjR77N/X91aoTGBdS7E78+t
v5TPOfmYr56/Ouc5w2gsDWUC2qN8jJFWZ5h/iUAOJsFfoweGxB0q3uWPspnTn22brxRNQdYt4wyZ
bOuH0WgCufbQAQTlspjtJ+BKDpe9x80w0aaDnPHYHPBgSG3JU9tX7PRmZ3auqC8pFMjdw70W9hb4
1aa/1vK99Nf0kB6ym8IDu5AoUxTZBhci0szohjmBNAn3vXkviZD2Nn9fA/uNrhsalQlnGkYcxubA
hmCrCl1B+twOjuADsaTy3UUBqG/N1BVctPyWijIOpamNGCpLsHtToWTIDIG1A/5FKZT9tZdkcZGg
KJegH+dXWcinb9vdtNdbOy7t9DB5N5kX3lqLnQjLApu2bsjgWtQMNFspZ4NTGgPmvGZ15kc0P78B
hfHacpcbmKG+m93XkWnkLuR74PSOKMcWyebMcR7MRClYwyA1gH9WHTPVy5KnbC7cbPEq6ffYC4dF
Nr8oMgsK4FyTgtb6z3illkpXD2z8vPXaz+lVfESbJ3NBpoQ4kgtR1TevfQBOUsrg4lV+BGuiSTEn
ysRKweSInN43H4yfMQYSoz3CybOQzGvzLb2Sxx1oDNi6tyGOHNR1O8WO7Wlf5XZmd3bweEKygbHm
8mreuZf9RCSWc3QJkC9qVmGsaKxQ1hzvR3qwwDFX34wfeyWdNeQnssZ5skoDRIfO9OPtVUa9+KQe
VYcAAEH06NwMMCthzJhWl5veylUWEQiTWm+pHyXp4fK5bWccKwGcz+chQNHTDAcXZX729FaqjXd1
Yqu78E46TtdiErbNQR90Ov+ySX4oi8U6gBuxjwWoguUw7bUDNgpPjBykfL6s32ZIW4li57s6v8Wo
i0RlYz6R8WMenyQ8GWj487/J4C6BQjOqEhBVUCZ80JOnSv+Sp/eXRWxfmys9+GTaWIzeStlnOi0+
m5pLd8yhVCd3Y+FGyeZzciWMC8jGmFr1XEKhIYkPcSg9yZPmWwn1+nz5LFBMZOBcvAjHsujaidnC
cfnSYGjCYQhf8uOQe8mNil5qjx6nfVmoSD8uWIxdpk+GiZjYVPdWdG0FkU0WAzSYseD2FijH98PC
LMrNJIJyARrRVvLdnJ8uayKyC74bZkymrNQRPhVD+gU7t6doO/0NdPCqSzwR/rPAnfh+WJ7l9TBI
EEcD22iO6oT2+uE/qsTdj8sowWUzyDCueyy6seWpYJ8f/p2pi74Q+/dVfAhp2kxJAFPol1t5uqlE
MFSi3+dig9m0ySwlzJW0yFYxOjZoggi33ew9e6vOhQY9JOMYLBCRohxymL3uJ47sLvmuoTCpeP2t
7LM1S9GovMgSuBhBFtnIBjbNOGGOKj81k2OoAohakQguNGAkLogadk3kaXvQc/DU9tTWAsu/bHCi
T8RFg6SyJmoxF4rTq1Tyq+Lb5d/fvmIt2VR1VVaJyRPTRlk4IS/r2XAPpTYd7AyEOuEuPbWNqzjS
kY3ACVdqXsun75L5lVTOLCq90qIqHlDwfBnhRsNta4fHxbSrfYnhZIzHO4/y1Ygp1J1A3c2McyWY
swwrifW0SSCYNegx7Lfv9iYa9Gx4strpB/IRKwELBVgcQVqEU/7Tg4tGH8rUHNHyMA9aspuWgySs
NG2rdJbBRYmuygdSxjD2+Yh+A6vES+Cedqhusz29Aoy/hnDMTySTixx1lI4U82csSUqIHSIOBngU
FWjtoakCXjMn/n75w236weogOYMxyigJZgPfrV+OurrrB1HtViSAM4wuSNsAc6CwyAyb7g/DJEqS
REfGBQyrWsCVgbIjoD7Sh/karFUoqco/QCGANElyhRihLDd+72Jns+AixzKAlzmbYRbJId73KbDQ
2Fhy/gQAWS+7FlKubMbD8wd6Nwg9LXrdEKinYxblMUYSiDKuC7IMzTbvs9ghLsgK3UWE8LCFH2Ct
xHJPEIzT0qRiL0j5yIAUk1vMZCFXj47CbgKzsAvn+W41FcuwabhAEm4V0Nq2Tn6juuUu0vzp+MbF
CB6i5S4WTgmIVORiSGIMXRsy3g7WQY/38THeKYDrk/ei9RrRJ+QDyTRigoiwszS+dJjz7r41ucCN
RSK4uKGQMZEWdohxPLhIpmypvBpC0c6VwJctLlg04P8xImaL0Wl2mFn01+FR96YjvZ9dRhnWff1P
0YmfkFXTzOz6EWqR+cVKAPIvWowWnRsXPEwCSHeTaUSwxlBFgNyXX2j+cFkLkRAuYrQg6e3LEFp0
6me12SmYzpNFsAoCGXyTomqVaCpVGLOBUkjVh7bM7ixThOO+LcY00DnVZarxOxKdVVVNzabsu+op
i05VNdtElJptP2+ssxAWgVfpeUksKc5MpIB/YfR0VyZCLOORoK6oIy3SiIsCeqAWVRVi3kquO1sd
AY6cBfYkYoTeDnJnlbgQYC1tFyUE5xbX0q9iIeiyZ9INVYpryZo+FAvOspjGq+Mb1TCjsoLjW6KH
IR5tDQUd6edlk/6H9PYshAsFQ55LScNm4dRbCYN+YBKc9vLP2Is/gbn5qOBavBWx54q+FJdJLFo7
F1oKkXp/LNPvk7qbRJ7K3P39XXTWigsHNCbo+rC6hNapN6SIXkhm3DSD6jemfK8qsqMXsn/5JNlf
fUkkHxyiSiM6G9KsNevOmqMHtAMPYTkcSVKerCETUbqLvhxfngisgoyajmM02MK68RsoyZ52Fz1r
yDGxSrLYWC7cX9aR6XBBR75eAYpvQw0MHOt8ZARS3V4FgnsufJ1uoj9jm+Kv6PSuUBEsWSOzzxcP
89606qNuhN4MDkisstxOmflp0odTFEreKGu7yyqKghY/P5DELXqSHR6UGa6pUwM1w1+DY9xmD9gs
FKvKYuClI+UCCjWruK1CfEUcKbbjEl99WHbxiT37Absp7NawdO+SOC6mGIbRLXoJcSxJwwa5A8jh
I7oXvpgcWODmfGWjyAGMpUTMPuvMmfM7QOq5QfeR9vHKUrhYwtrfpjlDyKCceupU88tlcxApwQWS
qggAxMYmk+fgTg3ceLzKR0Hg2E7GzsbOBY5IjqpwqGHsUrOvjPtFyBUkuLN4TD5ZH7JqaCGgAbGX
PX0xjv0uPEoeGjut38x4BTf28Im6puBuEZwd3/yUl6Q2u4BFi85vhs8dnr2paMpaJINLMdpGSZam
hwwrOSTtDQFlRiEIeiIRXGIBEOs6lHOICOhzVByy9Nj17mUrE5gAD8MnT32XLwlElOF1l97XukCF
7cnSs5vwWHtJAj6dmjXYqi/hNwb93V9jgO4qTLwRs9sd0HbswFE/8v0pSFhUgqYQkGERi1b5i9LX
bSa9Dqi3qk3bK4k+U1Xg/9tTlmch/D5sRTLdrCZcuwnmEImDIvqLjJ07MDkc/oIuFhwmc/l3IRQp
M4AkQIqhmFzIWSYrxBwwLoh56u28/lkrX4b5MIAiMs5flvLTZdPYdN6VNPbXrA6xJsMsB8zAu246
dqw60oFHvjNtEgkWWTaNcCWJ+1yNnvbY2oResvI1Hr0yE4TSf/hUfx8cXwGRpCKlWQ0BxUn7Pd4w
Ot0KdKiIP6WbPsausDCwmZKdNeJHz4clIGRQIDDqnQGLaOBBWg6tQ2/CHcD+XkD6qmAHvcKatggu
YFsyLETHbBvY+lhMWX21IacLbg5cG1Zt2qV0ZxS7EDiaVP+yVCIP2Mwg6FkWs6CVrErOrDhheWDn
jx7xsFHsGqfllXU98FpB6WAzGK6EccafScFSTzncLSPEpljrCzSnSXeXbf4fLOWsEmf009xOBjWg
UviNPob7wu+usKlTYpW2c/bA5xKE380mDJ5SALlRNANbyVyIzzJTqy2CGr+iIOdL7rBfhe2LfIcx
sdhRwXPT3iVHYUVw68OtpTKHXH04U4rCJFIhtfUAahJilgRg8qWdfWOsSDJWMbwPHCuVEYpRbZcV
wvtDQBfs1C9vAktb9xkxEgVqBvBv2BLqv5gVYAfHx8q1RO56nqQhMeIJEmsv/cYq7+QOFc8is0eg
hyK1r2wRUO9WFFtL5D5lHxtKtgCf31Gt3TSf9FgQ/Tdtcy2A+2qDZekGZSS6s4MKHdbjWIvkx+yr
KDiGQgSczZt7LY6LJHU6aa2SQ1z+OzskTyEmu5DjXDPEgJLY7aEEg7wIOVeoIxdSMjXXpX7u0JT8
PLiMozt3lJvKU0CSnbrzlaiuKvpmXFCpRtAWtjW+WTbcJIsXiTLgraBFFUvHw17RMZ7C2YTWR2ZF
2BiJpmm2Op2I/oMI2aM3lSAKxWyYBWgffpjeCAFvmQG/EO0EVlEtX7Af/AysXDer39AgFSd//ohD
E8tSIRFieajyMk2kLB0BzsGadQZDlzow/vbhdT2OupLoqtl055U8Li6HOsJ9QlT2ejQw2crAxCuv
PikYnqqc0BUVKbftcCWPS0lCABmlRIc8FKd+sGYkdbQnA8EDO473xU4YIDcN5SyPfynhgME1JEMe
m8dofip24lLPOllo/u/euq79d000ab9ZcaCqjvYnGjWGTjnzLA1apxFLYQfMBkU/YqBRLrs6Rvsf
oJ4PH+p7rcVxAYwWudwvbMWRUa1mfvRYDl4MNJDALtAWmkUFla0Edi2OC2CJugxd0uAuV2QQeYa7
akFXrxntQFQ53yyIrSVxUWuS8inPF5zjlPp6b2tHDVA84a7tdhbWYomNy1ycY266xOrjcbELfOBq
kfU4TXLfe6YPVnWHHKbjglDJdnZE1KGbpbG1kpwLSvVQyoR9PQyz7xmBU7d/pVG8Ek0CMN96d3Wv
FON8L5l0TJKxerq2w1LgMd2NfrSXP8ZcQVEatYgFxAOMuf6ZBaVoRhXIopG+fhlcNhsHUp0UJUyG
aUhdUXqw6eFnaTxRHpWjMVoYP0E7v4SV5Dbox38IWYtarLOiUUKQU/6pkpJJGOZVgsFRssTV2tZR
iqshEWyobQfHlRTOsbRcyaiu0QEXTvlN81DIM1xpwlIDsAwBzZvg8SFiZ9k8vZVIzsPaYCQYS4HI
VKptJXb17nMfivTaTItXQjiPCsYhrItUGtgi9Cu9JRAiQpSCX9/z8x4PKsEtKhLIuVRfS029dPhc
GDz4zF4b1iGZMX7FAEMDT1RDF50hZ+8EbE66FEM9pf4CEP/S/FyUnkCjzaB0PkJ+oxAYOrM+M9No
vfzbcFiuou9l5rCLk+1pKKo9icYMBGfIZz9jnVrhbEGiZrjNiYIj1HLlyWf0GP/GjTcvlZWC7M9Z
PZ2MLkvbmdkIQPnsUnYU7TqcHjNToNZmTrcSw93MWaYG4ahCq4VeY1JO0x8ufyiRGlygCNGyluuB
WV4EvNpOt83qUZ1rT88Ez3ZRsOBXXVrJTNvagiT9kUXZFiNQyff5Lj79b3NBVADZvoxXR8eFisVI
k0Tu8YXYbinGgt3yOsWAawoub/OYeQiKQpECzyJc4BjMWqaljq+lTn76jWAChSXE5E4+KA2W2d8w
0kVtZ5GJcMFDKbLWqBocrDQ8tvmxMGT7so2wH3h3D68OkosXVJLjQonZl6PUadTQpvVVJLtBFu8m
shs70ZzXdjHkLJC/IkN5UbIpxzE2bvSEwgTDqjIOVuyOPxjnBxtea3wT7JGHy4puP3VXgrlRpWLI
hpoa0DSO0BpmVHQeqxFqKqj8hsBTj2zHJnGCXwK5gtilcsGkC5KRjhXkdi4rEWbuhHdG7QKlzg99
ESbRdra/0pKLKY3cLjE1cLwoWB9fPdHr1f+t7LXPH7ptKBbcMAKmYlOf8wnJIEMRAQrM6SugwnQ3
wLp1rE4QJrdNZiWFc4Ks6MiEPUTU62YbhZFjdMfQ/iTHdFJcO/1rtUfe93bw7fKn2/T4lVzON/RR
NQxsj2JCYrqx2u8hapKLaAtgc9+FnoXwlykZ8hEA2BAiYVgUFAgModrMPLorMCYoYq7YNo+VNM4J
Fi1VsjRH3Bx+zA7rPnf7WUE6HO1fmdwEydZm9FpJ40y/SjLaUwnSlgmEo5gZUIW1JME34qnYZ4m0
mbLg+NrZXkKXvcpCQOqwHaV5DyAfQO4BfCO0P7IbuP5s3N06VtQqrASqsfcLO8bRN5CL/OcPxvRf
pSK6GU1xGrAL4KoFIjbDjzYAY8K6apH3kYWytVLcrWpa80iHHocJcE07UV8U3b/sUUL74wIG0EmH
tsshQb5/SxQQgF0Lq0rdv8D33sx/VubHxY2aAsPVGvCNigrVKutW0pwURFZRLJgyF2rFBQq8J/Jk
TKAVgwSWPQBiu6ZHbtFP2Ikz/M3h/dVX4m9QtRvbYLKgVvWFah6DJcx3ga89UhAu9Ad1xxBBYxA8
947g423m/efzVLnggb2oSs0rqGlc4wI1QLkQ+epN4DfYm8NtJrkiJi2Bc7+7Oqco7CcFmrIENui/
JRPda+r+slqCIMWv3BqTPhsGs5KFnKbuZll2l39fYIUqFymWKjPyHq0KJ29+mNMpa5Go1l5QRP/1
83ChgiwkqhoWbasfUv2K3VwCFCh2DHrEhhTCYC1qgYqOjosXejFY/cCu/4mcrOKpLkQ522butLI4
LlzIVVsbfQCV1PrAYD/DY3YFdSbHQjURj3UhzLxIIBcypjho05HdxmTHkrUCRGq5Qx7rQ+6Oe1G1
TXR8XNiQlrQ0SAPtrBH5aCPbinAUW+Cy/D5yHE8TSOAhQrllzFjKXsImIxau3xZulK+iGrfAY/nB
X7UplUJ5VYnWQIO1QyuzG1HOJBLCpRUjKRqpZnkZyM1cMB74Tf4YZSJbEElhR7u6eetpCQOVpUpy
/lMHXU+t2oOIp5rZ77vX19m+NS42pEXZ6aoKGV0iY9jDj4zKzboeBDq+pYuA5AXmxk8N1BnQFYsF
qUSWzLobL0Zkm1IpQo7mj80gwKFQDMWQgVUNwAbOqPsqV/qkNak7of4ZNt+AWuNKya/LMfWyEF1m
Oxurb2NUbR4OjUXdMj0Q9S4AmGgseHXwn+ZPPXSeKkxbJKKFBHpQwLrWyqGVfoTG96706HB/WZl3
TwBeFGfP8jioVJ0gyrpefNZVKK7yA1vCi4WTI+9SFV4WZ9WzUtSKlDC1Cju4fsNNT4H8Clik0o08
Ed6+6ENxBg52GjMl6Gi6XT07pnWcw8qZqeCa4G9YXif2R6ytAfSGemYZgC6MgZmcp4e8rzGrZ9lp
U/w/AS15UdyNV06UVI0OfQheGHn0UGSuwBiY6a5DwpsEqlNDpZps8bN0bdCGUZvI1AWMoUNbV0se
aerkZW+bZWiby9e6vM2Gr5el8qGBF8qpFQK4KgsIEyo9d2lrExEwxqYAYmiGpWIlDk3OPz9RRftJ
JfHMHPaxHZ4aQ3Bsm3amyUQBQuHGoqcmx1GV9Qp1wSPY7mK6MydBGieSwDRcGVm+BDHN0aBH3fml
lX6H2UtTCkbkNkPOSgnOjvuxGhQDY4HuIqm20WGgCzxOykGRTury5fIHZ1H4nZVpqqFZRNlY0AHK
TFvSlkAbCfxlo/67UAuXLI0d94bdxcQf669zJWrWblrBSioX6BqjqyyaQKraHaP03uwF3qmw9OyS
WpyZpcqQRW2sQi1l+F1rtV0qwz7P0ftutV2RSKndWrshuSK2FV0F0gT8XeKHSu+V9eQbOWBa4lI4
qLz9Wc9nzVkOiYIZWJ3QurFSVwVZRWY4ivFkYANg6Qb78ofdDvCrM+aMCLiFHXrwOAKMj2pH4JD6
5G7+adwaPuiUHfnhI+IMGe1VGaQ474a+5jnpp77sAnaf9IzyANj8vuRkmm/u2I6BaJhu0w0tYCyq
QEdSNB7Xb1GCAuDkMXjOrEPZvDTKPhG1pt9Vil+j4VkGvySXzsrYLR1kYG/c7g6xF7nKdzYYlTqY
m2gBtUawxetcPkmBYjy6nwy0KYCeQqgl31f9DRkfgTh1WcS7Ng1TTDVVC+VaHSjbPJjWPEsjqo0J
CIeP81H/wsDqwk9x4o4+W5rTMckqCJrbElEcNiCX6hgL/DNqhpOWavnQWi7c64iCu587c/X6/mAb
tGlni0pYm/avoQUP8ilVMzV+aKnOdMvs9d7Cx1N8hjpqYCIY1Tk27oLRG9EbblNDTTdUwNSqOFJ+
wGCM84yaS2G5f4HvsKEs1Fe9fwlazmIkH+JW8vjqT0SsqMyYvPQ30NEPPSgOfpAeDIOlK0aY2j5N
gJ1SFeQzpsFnI1NRlaG6dJbLyKBMIITF19ojm55IjjWAuj5gnwDM+1sal4ZoRRrQYYC0ygVCWHVQ
0SshB/U6+Wzu+n8B/Lt1H2mA3pBxrVL4BvdWGeQ4H+sE8vCcsEf9eyEqT29lpoD+MyxFNzB8xe8o
LJVa9m0cQaG5dvrwscEQRZ/4hiS4zreCB8bADUx5adR6h5JHaRNWfVHBzVrFztTTMIJdKvYvf56t
e2wthKuNLJFikCAtLVeVra7wtZqosl0QiY67vEuSK6M1m896rQ6CtGjTxQykdhom5ODZ7ybYispo
aDpabufPxyJEwZ0xsaCJ1hzMY+3Pe1HVfcsu1gK5G9voJbzHSggk8eINeWybk6i6sOlZaxncPb2U
cSeFTMZYvfHmPqKh9RIfZF/HIqDoHbZliHCsVyRKAEXykb8nS5BIRLXcUPtiWa40prau7MxC9Km2
opOhWhqxcEPjv1wC1rZGY86geHDHo+Izrjr9ZgLzGOPvDH1RLrCt1FkY95nCEM8NpYMwxRhcan1r
qD/kjRugi33Z8rfca60V9606RcvSKCQwwOZLbHl1gcHy7AMuvJbBlF29L/B18iyAZ7lmv8uVxwXr
oI1gwHbLrE3GrcHANFV40p8iOvS/A1AMIBpNz0b5VIqoEraOCQFIZotLpqXzV+GUqvWQMxVSYuH9
ckqxyabqgp7ilhDMnclsCFo13r2Prb6PCrWrLZdGL9Ngk2SxdVHZVCSD+xYy5rmjZmYyLKp4QZBg
UtDMM6/ENugH0j5dJzgspGP6O8BPzDQVpB8QVJNgAc/is9xoXkW9y/a79eHXQjhHqRvFCkoVQpRy
+jVS4z4iotVfkQh2pCvznWiPezaGiKh+aqSTWQrOafPyWZ0T90lia5qxK5sjsCTBt8ZqPK1vqVuX
16E83cWGEFyCBSo+zQK8OzV0GVw0AKD9U58iD+U+Zjcqxh9rh+HpUE+/ptfFZ6T+x3EvGtzYNLmV
PBZYV+dXxySKFAKTW8AsllxlxlUjqmBshcu1SlxsNtUutloKETlK2WF0bNE41LyxFVTjRJpwxibl
ZtMpMcR0oMUKyc4cMJmRC8xh09xMPAA1FMn0dwAjahCbaRJlyNyK4zR+CnTBU2lTidXvc5/DMqN6
HEv8/hTUFLAOhm6nuTpcyb1odm6rEoMbGe8xYP6q79ZYE4tEE+ngOG+DBGwQmg01Ch+1Wzezjuqb
TiyD4Mg4B+3BYkebHA40tEc2JcEGaMBPImNaAoD4Yjq7zS9EgWkHkjmQePB0NlknjaFRIuPQ2uZR
D7AZQwfBR3o3Bcjes/pKBmdqoJdoEyXUkM9ENni2Djl4O6rKC/z81D8lXuxOiS2iNBIK5Q5yqbFQ
IU9QTN5h5qRjfIRs5gT2nrnGbfoEdsBju78cwLeiHxoqeEgAIVB+t2IkN1EZmZQiOhj7IH202tsf
BX1sRu+ymC2rN1g9UDZ0AnZA7j1kkN4YldzEa29wanqsFnBWCnKQbRGairck+Hff7RT1hqbUEkHa
K6mtPVW3U5K6tSgR2X4xwJ3+ksI9VYqu6InczvhG98b924TEfBeess8adh9DV1QFEynFnVvaBX2A
G8pyy/ah675E+pexETSJttxplVvxz35dwlPBDBfcR4rh6UVwUNv+A19/LYK78vRltJoUZT6XDs95
cieTn6R+vGxgm6+etQwurmoK+K3NVMEbsnOKA2voy3fGaTi+AZKIHgiiQ+NuvL426l6mOLRFfZDa
q1T0UTY7d2t1uACk91PblSkEqKnfnYBK7MIGJJ/RtksH0R6j8PCYGa5yhHzpMA+sQlqY79jhsUIr
MPibCNUm8NkKa62bbrRWj0u66iAGdmyMr2WldvqZNQtLkMYtGPX8PaOghpnLj1RB1xJZIFypWGuB
kcoFbHAGHK4V/NbjQyC5l41wy1vXMrjgELS1pGHNCV+q+ElKpynuQMD030RwASGfZGo1Lb6U1bup
eRheCvkDcXSlBD/YIelGrEkqIlxTYF5UH7/EAeg5hvbnZUW2ckZsCeCZgxKWjoj95/dYgsLSrAJi
Qvk+WfxxbLBd58aixpBIDGdosqW3hSwjgGraVa/65vhDI6GN2pn939ThzKscljDSYqiTSndpfwv+
j10x3hPj/0i7riW5cR36RapSosKrQofpnuz8ovKObeWc9fX30N7r0XC0jd3xm6umrNMAQRAEgYOU
WH9KHsHE2Jjrs57w1VEMR48OyM05YXouqabETVNeLY9gZw34x2TwnSGk798P38y2dRZqrNG210HK
BuuPNwPk1V+aQNwEeLuXuMv+VVTGfVz9FH0YfJ6oouLUTYlWaILmomhELhH5A8+0OkeKnQ63h1wl
bg/bfnuFIugtbCVrKULIpO+Xc/PIpwTzIZz9nXygnkA2zyBmIXJDSIUbhXAGTQNLhkjGEmnqWe7v
Y5MIgjdNbfV94QiSSyupmxqiJNl8NttDXLEb1O0G6uHy1tlemGc5+N9XntkMmqCM+eHTpGfF2qXF
ZyX96zLEPyzLM4bgBqa5ixurhK7UPX+7AdfIO+268zlhhULx/FPyCGYdofHbDA2+dbLQKVAg1zxY
1pEQiFp8wZolZHgjvYLSwOQYVO4QY4QBH0QWHNC2kGe7yedl3FTYQ5mEYN1WUSnWFEA0PcDkebT0
oBYva3dF4l8Wj1Dhq9aFyuolNnKTsLFXF6/hZYzUqwOhQrH1r9PDKLJ5RBCnj82wKyqizusf/Ntv
o1OFkNTO+mQobGiLPfZ+cKUc4n3yocCDGqeFprrIKJUJ3kCJ7QT7FSrTwtztVK8wArdNKffGvyIm
r8xnn6AKPqFc7KbCwBsYgIGaMv6OlmAqGb9w8VDx3zzLU6vE5V55h07qI9bzg2gwD0V7Y1KFktuh
6Eok0TWE+tj25k9bc5J3vOOPO+32id1POIcquvGCWinBP2h5asgBD+GW3imOildeZY/hfrhSrsAO
4c7giKADbkqLgruo9Q5Fmi1svZlRatAozn9mA+QZE/4yLmOoAPII4m6qk2SqYx4A5eP7ZL4NO8L0
uFZeWd7q+8Jm0grNKEsMQfLSKb8avhnBt0WdkUT7mFJsIZtOboUk7KSl1bK24iGjigghyr7YbPRD
5poU8eqmHaxwhL3Udl3PUB0EjS3Xc+0Yw0mr3xKVriCEzROHkVZqHSCCpHXS9MZGxfT0Rdf2l901
tTbCFopzPaujkMNgSUp2ZQQ3oDT2C/VdTZFObpbQrO1M2D35kEkzJiLzI0jbp4Xhskz1LRyBZjX4
lRVg0nouHXOlc1JL/5pYpp+p8w9zaXa1ae3b5fGy6NtOfqViYWdFqtpOcwnZC9tB3dWvAfO2ix7y
f1emtO2vVoDCGRy0uaa2ORTQ7aIIw87wqLeXPlgKCBSkfbdPrqlWzE3f8QwoJohCG719QwUJx+yx
xiD0itjZlArF7h9zAHN8KgGA8+CPX/v9cEA9neWADNgt9hpFQEzJI3iSVh6rjnVQoCqVdx0rT11D
nPzEzhbfqlkzVDrr4Qsz6+uE9m2884+qTxgeT5pdcIhi94+UMclWwF2AkJbniadDsCuPnBWwoDvU
ucu7hCX4Ea02jGLhLrGMwBdToZkUBEon7VrZy59mT//v5CrCaaIJHkVmttJ0HYQzULj+q7tkutcw
pDjx8TZHXEC2t5SlYlQ8KguYJWanay1fWMYj9urJyn5WByU7VEbbzvjE9vzNhBqAunnEcA5OUHuh
ykAsJYtAm5tlxoCrFShTNVn5y+yV3aT3R3Wi2DE3bXEFJfinLMew4oEBKm3PA3plk0fpbSHUCkNw
SXlZmShdR2Ucu+1U9N1jRIjbXRm39r3m4rHkkbqGbO7gZzyR7mrJ2iXSJOCZafWIUnwMyybqfYkF
EimAjSSMcqmH1tr+fRaZO9sCJ8lSuANVdMBV82pnrUQRnJGW9GM9JQD6NXF3OIRH3txJ9c5sacxS
NRsV7JpsaOIwKAWVy8h/mqYH0mmntjMnf7rsjrbMDAk7GQOxURtpiRSNthGlDNznpjdbc7FnLI4A
M1SuOkRETLMpygpJ0Jjd1IE+2IqJgudzgpfGhKo02nJ2a1H431c3jkJDIUteQRTtthg42yQ4RzB0
Ocsc3HDO80k6hx8vK2/zBFxDcplXkFI49o2RQ6a/qYNAEJ84uhcfOZVP9J0qZd1cLIZXOHABM3RU
CTEUJ7fE5ITJ9CI1Rq8JjvSnKSWWadOpWisQwfFEqpx2qgSQnzxc/nSyjqi4xBCfAnNatHf6w2Ud
UjIJPigZtWIKOsCFbeYElhuHupOF7mWQ7YV6FkpMTLTSrPOnTBPnkoFqQeVgPjwtbn/+NxT7Wz5o
pUDxRiXlRcDCfDa9pa0dVl2hoNTvGOLMb5eF2txQK5mEDVWwYGnKHpobjVNV3OhkxQsFIGwoQ5bS
hukAQPRgVRj47vD+1whlAigvlpKDvOMNYm8ptVyrT9hTbCkXVOEuUF937Kv7fPxwWW2EwYk1b2MY
pEbJTSFTv1kflPzb9OUywOb6m9ikhsFpb8Xi1F5C7bDZx4iBuq/G92p6KNSrrNxdBtmSAmXEvKRS
VlGPJLgCtL+HTGoC01PNx4mBNKco3e4tpWhrEMEVTF1cFeYMkNyW79vqa6GhNSj+fFmSTYezRhE8
AF6T0hDRnYmKcjv0eM1GcJS+6wpaknkMF9xQxD9bC7QCFF/KGiOKejkAYFQU+ywyDvqiermsfMvM
NzXfgN+ZH95M1ixx3uBgqUYkg9MdtU8IUCsMuwl28Vn6wvcOmjn9y7rctIoVmrB3TDlO636BZFV8
NiR/sj9q3y8jbPkEG1Ztoj3Jkl/VrydzXZcx6OC9uX6K9QeN8tSbEjx/X+HNkKsTVTZ71UxtfL+b
dqF2r9af0uYtSuKDNdGMzEzUP72EyPSw0VTWYuvIV1q4l1GUVgfeW9T0jMFNcCVGUrG8qGeIwaZT
otwvVOXe9jI8f1/Y/qxD/4La4fv29DEO0bhLtWduFjUhK6ijNkyx0UUgOP8+lqTcGuEmGwQCQwam
WM4qMt/GxzTyFz/z+xPl+bc9wQpTMF+j17vA7ICZ/sDDCF7hD5HXOdUPMLFL+2H/L9hNN81thSjY
wjJHeF1qgIjSLT+LvOId+4lZPi17zMN1s8WhK+82F09HJRK65PAIyAQxZ14Q38W16RXlZ624MSnW
zE3/tvq+IFScxyHrVHxfkj/EoaM2uVt3fp9+umzjFMwrG5ctqR0A0zaZA5x8rBylvGnfUnmJiPe3
ugRbn6Ueo84YcKoFxDKnVvVYTJSQb1uehQwCepoQXL/q+0nqPAVdP46EM8+T/Cpr6Sr3Fy1s4FNH
0KbdYVuh74LPKhHvdaa0aPAQGtwc6gCa1rMqkG9RNOQbC2SiAY2hWhn++tXgkCyVlnGyemwntOWM
GOur4P2gPTY9wXa0IYyJUAT3EgVNU6gUfOnsUHiSFWUT8ies6aBnOp4y5cM0S8S79iYML73mQxMs
9Ja+hFGxnZo8QL2qVB8qxdHL64QaBLFxq8cjyDOEGFJbEcj5IrTSDdGDGt3WGRrfU69QB6xR5pTD
vnqDI3+BKLhZpVRDrTUh1DTtFN2NZSKluWXZAEAOQUMVJ8MT9kutZSwLpJxX+cYfep+neJAb+cyu
eZIb8xA88krMf7CQGHmBJ8SMQ4pnMtVOYQyPTPkZzUkghEJn0eyyK/7QSGUBN7zpC0AhfIx0hZVW
jMJsS76u5M9jR/kGvugXJBLDxSSXoiiZIFF/ZSBhW1+n4AY297g6eoVLlbvx5XgFZqE7FgGqpdmi
Y7CmbMm0GCmyrmVeprcYwnjM+sUpgt6zWyJbtnXIm6gyt+GHLNuGr3hpHGneI6Mwo/9H/xLW7vAp
/cpveMNh2SstRsLxBlIqB7i1i3+2G2EsCNLB4mwEK0fRuVmhun2qRyeJ0UCVOVqxv3w0USDCCdvn
shYlvL3F6r9GyS7qvyoWkW7acq5rOQSnZyJKHeYRroJTyamZM3dga9I/pVS1ECWKcMqGqIpmSwhR
5qmAB0KjXu+kT5fVtbWF1rIIPqJttKrPbMjSV3dZe26pN49NGXQZfAAGOrSQuHppZhi3MddhLiFT
0T6Yce+URu7NVNnTphArEMF3L1k4FVKPy6pcKAd1Ku41edi9QU8rCMFZZ6M2m2UAOSTUIjbzsewO
fwYg2O2QG+0ylThJMWHpPEm1b46a82cQgt3mcRKgXw9qstMcM3+1kzHXxNbYdCvo+vu93oLNKktm
RUoMPSmP3dOvYhMkfGOv/cTLkjEK/KQSTnp78Q0QCuCqoiKMe2lhg5nqtpTi4muBepkNoA9+y7UR
5bXPEMLBVsYFy6cIiqvVq9g8J91ZpnhtKSkEdzyHdmNN6OX2gsmb5dOif7y89tv78P8iwN+/1FIm
t+YgT/i+0tZeNRYgOlG8yYj8yzCbYjDNwvVascBaJGwTe2hSRc1wYCbl50S5SmPv8vc3Xe/q+xx/
dblehioZwiBBSFNpuyiZ/YjzLtn9roqpDbmpsRWUsFumwNJCK0Yur0cfR3adLLesI6TZjNAUZqpo
57FBmiLGtZqUpn1mwLCURy38SarAO7H6xKnB+fMUHaIr5fNlBW5DGjJmmiFJaWCUz0sNqk2p2VOP
Dcpqb/j0c4fubNTw5737q9ucvNpvBVFggPs/oimYntXERos5BLiLoODMU13ebpZiWjLwSgSFf4wn
HDl6oGgFW4AXnX+FvYHXXY07POqDVpZ6l9k0eMPkjA5oMVLEoI2ZI/ydYiCaVthtkiefy5mykk1D
XEEILhVjZuSaNYBoMR5IShy00OXy18tmsYlhYiaVjEMapBGCzvpG6Q155pfgDkOkM8dOjqwikuOb
qlphCKc0qDSbvMHIOG8EhbfTBMpDpYTHP5ND8D8dahCQ/4AcS3Nk2hGdswHVOL9VmGwqKzkEHySZ
RdVz9g1PMtF5w6ehKA925pt7/TyTrcDbSsMYPfhSzK0Rw/RE7dNirOG3GR7HUrz9gVv9sso2Xar5
G0FMuyJBIOkpqtWRMvo+6MjlpKfZGPylJExs6yEOensGEmwsQq9kbJYQRTpwZqgab7TLHsPsUEFJ
19YSevv5Y1YHRWmlbVHzlwUruq7nm2gmMhL8yBcva2thBEOLyiRolgZaY82xnB760O2GxLGs29DG
1YYIcbZ357PmBItLtTiWgxHCzMWdPrkVWpWo5hHKCoTTTu1zJCMyQCSL4Ta5tmtj39SeQkZcz3g0
dklvgjNLDGVY9ApG0Gn5dR9helbZH+bpWFjtZ3mm6sY2FWcpnB1CRve+2K4SjqYe1fywm7Pvmn6r
zdcFxei8faCuMITgMKzVdEkYJIrOncdH1YO6xa+9BWXB/6ZofNOwV3Di+Y3pygMo5PCcPR+jwtXs
x8vuYPv7vCAEbdpoqBfCabMr+06ScdqkceOgBtmRQuKms70ozwiCwvrAKFp9gP+sMGUkjIajBBYH
G4fOZUE2LfpnZcsvQQRFKVIxJurCT+byQ1g9pCrawkOvpLrVCGmYEN3MaLuyJgnSDEp90zeunn+u
1JzwNsSiMMF1NqY0B0YLEGYc1OGA2qPLuqK+LxzNoal0xVDj+8GiulVj7OW88y9D/MM++b3sYvan
KupmQsmeiVxa78eYBij5+rtlzzt6KjAcUGOiiOUXX1oSMHBlMxfJkq962VdBtxhVu8Gmapuo9ed/
Xx00UVrOEsDgOKv+qomy6zhz61YljHnTbT4bMxPc5hjb6jKoUN6sZacG3K9LkLlybV0VVvQlmRvC
HiihBCfQpHXU9gPghuJzW+16ljgpRUBILZDgBpowl+WOh1GYaQRu23s5/ivsRqefPlw2PApH8AOF
rkvtPAEHTD5O0d+Fs+FarWtiRvZloO0A53mRxBrHMeiYVY/Qmh7cNecIzV3WcbhK5Ot/l04lBBNT
a8usop6+BFzMZFe2a3esPwXtcYmoujAKSPAOcVLFI8ZWI3Ario/5XO1z2LeZRQ9yZP+ZozOEsMpQ
kjlCOQUyLeWpne8Uqu6VEoU7wtVujeul7fQKOls6xRn0w9hdj3HhmCpxihIbSHwXs1m0LCW/s0XB
bZWhRsdyrfLjZXsjnLbBZV3JYkhGX098k+bBjTQfY5lwApvft8HjJ4NcVQF72svv97qimAqn1RmX
L6n6Y5KIOID6vmBWsz5mw5ji+0kR7Ge7mZ1pHqkeOwpEMKiprYI+T/AGZinzO62ID2x8U05qpSf+
E1brECvlELQmcl6IyCaUvgfMwbNKEHy6vNzbB+gKRzhpgkE3AoxQ4AX2ypN11WOex4Jxs2y/+Dnm
rbwps7GCE8yrDbQOqVXADfqHPvgql94fyiMcMqNcapqmQG/SIbyRnvhM6e5QKl5+LjFqfD5UhUsg
bu7KlUjCkTNXoT5EEkSqPgV7wy1TTOaJz4OPUeOYYvqrd+UNrTgmqmhkxomWZOT5XlpHxzDyzVCB
qTQHWb2Jqe9vy/T7+2L8GWpFbib8+2r80VTuen66Je8uK257Ez1jCJ7AWNR26DtsoiCYblW7u06m
z5cRKCkEX9CFGGJrl0Cwje6EEeo7sNQ9hlVBHC8UjOANrGpEBaCM164g+5EZ/mykjlq9ya09K0tw
B7jIxrIeYEFM6/1k3TCK/G47zHi2KMaFXPkb7vdLrDo6e2aMUwHTFZ8Dttz3PUgL3vxsy4lkMdIP
U8NflZ4r0miUERLhivqt+awq36nCwn+Q6BlB2Jd6OCtoD0BWX93XqCc6IDXkL/co/fo5ltylKnA2
g4CVQMKW7Lu56aIaApnqN2N4yCXbLRtfkfaXbfofHPZvscTKc6PNsry3gDO1V7/6vZDZH67mJ/O+
PiKi9t7QowRf8wwo7NMuUavRmADYNH2+UyrJT5fFk/Du7ufh+8vSbfuEZyxhx5pKuBg1i0AGM6rv
pWZwkjah7lYUhrBdTVnNItbCLjQdNYHFXat5l4X4mdx8lY5aaUzYrGWd4P1lxBnUVPWulcApHEqO
MZY+Rl67pcS+q3rZOcMofTGS0SHAKfGEjRxKAxiVTCwX2Hrsx8Uz3PR+OMx3E/rKpw8lhkzZ1PMs
19gleYVDXZZaPUTRFjR6O3moOfLL75jt6qbvkkOENr2FKEGiJBSOeKmvm9BQAZfY7xvrEZOMLquQ
//9L4giOwwpyG6OMYSCoQfO7dl+DksgIH9r5MTfv/wxKcBpo3KzTOQcUxsM5ZlI4sf2Q5D8a41NO
5Ui3TinePYABCmBZAnnuSwc/1tU090jGelWhPoKk/68x/MLI8H5Ld2sUwRQwXSSJmwwoCQs+9smM
nIIc3hd2ep/qzbsyHQmSqq02cLBHPYslGENhNUqm8ugLBGJd66tXv0Z355+Q+ktVDG79d2VVW95+
DSvYSFnGBlLn3IlU+kM9hW45fRuU+FYF68plE+EmIFqjCnJ3SMmb3cQWUR2jyIa0qkA02O0MXXYD
1jgFOF3id3ZyU0mhG+dvYffAqN1nTEG6LtHCQQuBiUGM4MnRvPBqeQjP5hc+M3Y8pDMRQ2/apmIr
KPDAkAPjVQtNqndy06NMpQZLfibdpqkMlgJiW1MggmlKhTlpPY84+gLdjzur8cqJ8IRbngnV7b/l
EIwxycNlUnPI0bTyh6BCeadJTTCgpBCWBvPogiEvcUJ2kV8qu7g9jPnxssVREIJTKmEZSG9BiqIO
0Vb5QdYWLxwoorTNU3KlLJFOgGlJO6U5JEmDu9x00/LO1j6E0SG0vo7D6MzpLrbfXZaMWB+RYKCw
Ajk2bbzcDInuBFONYTxEBSShO3Ge6KxVZhxnEKqadfS05c0d2Ld51576cFkUCkiIYrSpRRBjA6jv
zoV2CMKHlLqgURBcm6srgdlgEkQx8AWSzvayC6zrQvYvS7HpRlWVYdaOzTAhQ5BijsIyYQYgluQL
3p3sAnNe8x92SBWpUTiCKHlR9E2eYu/nS+F0xael9LPyR2sRx/nmnUNdycNVulaZKvWz2uFYiM46
htdqH9O9ejQxCWGvgT2z0L3L6ts+/TCvAsy8qMJClcVLvDqsmrzLeI3ivo/cYM/7DHI3/1Q/5ecR
s+6rfeZSnTybR/wKU4jRh0HJGOZXoIW87g03sK07O6ycUZsUH/0JKGJ7S3oVOv0tpGAkw1zaCsam
4o2n7V17OpWG7irj1854i/de4QhGki0sSlVeFVH12inWy3PQUp00m4f5CkKwDz2MA20OAJEcgz2/
YbeYi0R3+W+b+7PGhKPODo0pRx4fz60m+u+LobwNZQxMYMW40yKTCFC4Wl4FKCuZhEMvnY2la1PI
NBi+Ie0MakTvphtafV848Yo8iRY1xnFUap+XQPXs8XNqUM8s2wuDfBCzMVLEFAdLzM08hHIHEPzL
CbSbWG5QdxE6lrQDTUaqf2Lw4pc377ZcvyHF8y8BAbxm2YDECMY4vpNyr6q/XIb4B3/0jCH4Bz1W
m7QZgNFeDTue04l2xSk+T5jEWZA1cpRAomOYoykqZjiGwP5oaoc09EGYQQjE9/prY3sWSPAFUh7U
Y8nL8EZ4uxyk6GjQuNMdxdUwrLk8Ld8u41EiCS5hkKaY1dz22uI0aIdB39lvebBQ1WeJ+E9YHRkj
uoN0kwHCkKqPXVS9RxkDEdBt79BnCMEd6B3LlmYGxKSdQ9hxr3aELVMIgg+wur4spYYvS3lnDfdL
fLi8DpsV4GstiU4gbEdmKRABl6B9dtfvpRv9KD+2nuKqTvGlP1Av/dTKC0GwHQddMUqQCDWmGJS7
dH/1VfOtSHtibQgcsRmoDuxM1TpEQFG/t5I7s/9aUF6AWByxDLMt9Wzu+PJHcZQ7c1GcEp0aLrId
FPw2MV3Y+23XLuiCg7qK+VSCENSsbjEmwinr+7l9vGwLlDiCC0jsCMNfLUDFKP5wlHzwO7P6eBlj
O7DSMN4BvAuKrItPrUY/qnM1IB2uZW54aPeBZy7OXeYUaBzOd8n1gW5k2jy0V5DCLh3UUEr0GY05
Zl17U3M1l9dpFLjJSOylTYtb4Yh7NZxrSZ7wXDHPhwUTjKP3Rkm8iGwuEUiGMO4L818tsWC/zuK4
yUuE23XX346d/IGlAyEFBcH/vnKbWpyr6cTT4Il9VKWjkRM9qJsGvRJBcMthKjHJiBHJs7QEve2+
6FtH0mWnXc5jRVg0hSWsPIYxD3qlQZYstJxYknd2ObihZtxZAYqmU++ybW+v//PiCOsvd+jRKyZI
1reaYy+dM+WP1URYwLYxP4MI/hp81MkkLXBr2dw4EeiThsWbmLaXNKKKdTvEWS2U6KiHOBvNAeKM
ruzybkM+QCDY8UxVsadmcRK6E711OsWTXilYqRFUfrN8aNLAGakHCgpECNoQoaeDlUGiePyqpffy
UDs51RlEqU102FqdT7OSAKTxeIIv2YFoKnPknzMXAnekLsb8N7+K255XSRecdlbLUo1bAgIpP3zQ
/XKPuWq35VHFe5XxcNm+N1/IOMXZ395HF1xDsNiR3vFEn3rd+zzotY7KQ+1xBr9uH/g24YkIUxfp
Pypmxl3IPUVjfw3ip7o/svRjlVPjHAmHpwtOotNlU14SSGWNlSfB7qJud1lxFILgGPQutVFPCUHC
UnftWtvFJUXeS5m24BbsKdITned7yqpzzDo4xaX6SFHQbRsA+maYbYEhB2n6l2eD2jehFuV4E8C4
aPTPvJMcsEyByLFp4BY69OtQPcib3RvqClEIf1BiaPTKgnAhX468+2k6ZB9tfffvBhiQaMJmsga8
CFj8fbHTfXBaXQde7Co5SFRUh5Zt0ypWogm7KR6Dfoxq/pgZXKvDSVfcy1a37YlWANxmVic5Brmx
NOSVTlNxq1+N+widY2PmjrrPKxxp7noSUNhJQWgus8YLA6zML7BYMSZrleiAepp3bxxTZq5tQ9hW
UYFifiWEbTAJM9MDDeSb4B8hrhGkzQs7Sx3KosBkC16F9PdN3xscZB4NZwK3Trwz/MvLthmzrFZN
OHabJEvtLMGqzVP1kDWJUyWJG8btMVenx1bWiHhi03E8w4n9RBKu/IkkAy4ZjMdilI9Jp/ntqP+h
Mf7ceitjTPoYowD4YkmH7tOvsV7VofrBydgjn5pEQmytn4a6AgNlQ9aoIfxUjezCguluf6g0wU9k
i13W6FdAAj8OzixSWjwcqh+Mzvx22RaoHfXz9r4SxG6WxIhGCJL/wAPlvsXEcNzOn2bv3zhbSmuC
v1iCDgREBqRKdDRfYIh97V0Wh7I1wT+0uirVUg9pikE71cGhaWI/1T78GYjgFVDpFbWRAhBE/rso
/9SorW8ahDlTkghOoU07MysagFRR7g6VN8o/6oV6gedn26vQDjdkGwkYFeOfBU8QZixs+7S0QeuF
Bq99cKyTvfVOP+ZHnpPLUyqU5Fb7Co9pOqYMGCgiFptjWzZigrua2ggl8698ALTtIgF4pbj8pT/0
MkKH28a9whPMITerJZmQ4PbMW2WXI3QtTgYoyTGjYS951Gv/pnEjf4HwVTZtWczV2LhiNnra2Hjt
V993uXHddMRmfW0ToAgDuxLSMZaNc0loLcqGuFCNLEPdvXQfyIfRmJ03pOxfYggB2LK0epuVObJB
uts1JxCSLfH+8v5RuNpfmsFLDCHkqkwDs/daYNiPsqu7qS/5qv9rZgde2zKsT+qNJyrPtXHOvoQV
fCpqdYw86qC+1v8VWNYuAuZ9cLBBKDd+pPrOX9vDSzj+95Vn7Ts5D7oYUkbLo6blTtfrDqHI1/vp
JYTgT9ti0HtzgETyPv8QnpSD5E6ho4N3fz7nIOyhCHopkYT9hOForSX9NI720Wi8lnIQlGEInjUE
Va5h65Cnq96lYDtoTkF/JZH2R6lN8K1qrcTJyGHUvX7F0HjcHRjqvjnHqHzI3PTj5WWitq3gZZti
6TpJA5yteBG4tINkF1CFzITmxOxGEKBzQsu5SH3uKMFtOsiOhS6tcSZ8EAUk+Idk+b8PqpfbJCmd
kd0l8me9JY4KwtLEHAezojwtFMijLLvSRLUq8WBMOQMxq9FG8TAXFQD0L70/edpZOTQH87p96kBL
0+xjmdqrlET87yt3MBi2hEQK3IH1Rdm1rZMh2zV+5u9f2UHaGwd6YNDG8ffCPYjpjVyLCytNAWlU
bnPskQmfcIs51GfNl0/mEc11lw2dElFwDyxjsRQEKcoL9HM53RjDjz/7vuAeikLDOFXufub+AQU0
zrRQc9+oo0kXXMMYjkxHWpKfEZMnx2jZi/3upB91Z3LV3fSVTzNho0NmIQiXJHaFmH1p1MoE3NEd
ff0Dn1WdnVCQaNyquEmPh4S5l3W58Sz3wjjEPpHaGBq7kIAYnUPD4ZSukp+dgkPvcW4+/ZSRfHaU
PYpdy6CaApt3BvsIrn+FYxAR9o+bBviP/3u70kv5hCDD6uOlHRjAauMUTbfyf69tePl9vqKr/VxU
ZaKYNr6fTl49XmW5I1dEoET4WrFludBqlqBGCLGY6vU2XuaaR0m5rtOasgXC+sQOkkz7f0DW+rOP
klG/+YvdFId51ziqU11niXfZ+AhH8ap7WRrMpNahOzm6CnS/UoiLDfV9wVHYYRiaU4fvV+HJyh4s
+a/Lv38jjfdy8QU30eWFag98ZUY3XlxOpckejMjJFhQzFPuSqtMhIggmRhBKISlFCrgqBdnYTdPu
SkY8mhEqE3uVu1SS8HoB36o1oAG7L6QHQmWEjYn1bllm63Y7cAA+3FvzajdCaaqvPIx4uGj2defU
f2YFhuABoizumY1GZW8AwXfQ1PvZoooTqTBC7E+2crUDiREwWh9VYUgeg7KkTnBYTH6NFsIxd4qn
y4rktnvh8mTwhVz5HWNa+tKSYdusd+Pptk2Pttk7E8g5wpkIkgizE1/S5SHT50hNUL03vlfwyDQv
N/lEUbL8w5HLe25APwZ6WuESw7Ku1KOyQNDvjb5yHnH44R3Qn3Kn9uaSX9ZBB1Qu5H19o4qZb+Jn
YCFc6TIjn5QGwME1L7/M96Djv9MPIY3ELe3VmoH0SwXfJR+syPfGas36TC1qFHLw2TB+8a51Yj/f
G2c9c9szClRAdnHZRLYP2hWeYCOFro6SgXZdT653oAJw0xNo5PxywnSxGmMUqJvu9i5Y4QlL2LZq
PAT5AHd4xUd91Zj+ZvrKPWfMlg+BLxMPx5vnoqoxW8PU6dejtxgG3S3pgk2dZLITlak7t1cGey+T
zF6bPmsFJLh5dersMTQaHMCZm53Tr7obuSGeHCT0hp35iHuK4XXbJjGQQEVJsKq+aqdIzCTslRSD
i0LlXYs+7u6r2jr29Feb77opdcruOEnHy9ayuctXkMI2YCjKKUDCxGv//MrwY/vWoh6KKAjhPM4a
VnTpBIgpeW9370fVI6XYtolnxQlLlXesKJJ+BsRwSgy/06od5vXZ0p+KIhzFY94uQ29zUeJzV/ul
+b6jygq3t+/zioh5vk4J+tK2IQuOYq9/wEz1u9R94k3wTe1QzmLz4F+BCRf6ZomkwaogUNRj4lJu
YUb42/zDCkM4iXO1nlVWKb/mSI175WOdeGrioJHSD5zGxexmKgLcdkkrSMHlakHe9DE3uegoPco+
alr31UF3ig98joztUV3322uGh3wMEcEUXVlknTUyUyl1Bk6UYTcim5nscjf6qO35dPJk/9/H2+Lk
YjpTTDgJ3n3x8jwx0wL0P6id8aTYQqfKdYhMj9FcL+F/foV6gWMKCedBywoU1cOvK8ZfrdU57HtL
lQVvuoZnUUzB/NKpGixNAUS++DNYTyeUHL0ljFlBCNZno0S30RJApOpeM3fGeCJrcigpBGuTG3U0
KgaIxHw/xiAxey/F7mU3vblPV1IIZ3pfstoKZUCAxFxGKY52uPz9jbrJl4vNZVwFKcjI6zam8uIQ
r9zyh7XPDzUaUjCyCsRFn/6ev+RSDcHbaYiVWMLpI9lNbsoJUK3r/CZFp786OvJd9mPehSgPDh/n
xKWanrc1ibF5mmobiBXE08isSzVPJrhXjFuVrmJKk9T3haNIrnIzCHp8vw5BPH4fZMRVbdvYnn+/
sPstfSxBXYXjobIPs+JJaAxov1w2BgJCTCfnimVFcQ4RrOKmtf1Ae1Aiwrdse0zEan8vg/heNs2W
JKV82t98VSE5ORziM58XjISDa3vURY0SSPABZmdGmsp1VpYnbXzqqpuq+/xnOhN8QGHHU5jFgJCs
W6Yd5uh9kRDt85QUgg+oO6uTCi5FwHb59Gnp0bhDOEtyWfhvWLkBPY/toG+wLFHv8nWJdtVhcOcn
jDRF+RU144KEE/Z/kCZJZPLN0nmmoyLfuuCk7lDNqKHyJSJ2znbexlDQnIPQ4PUM1XDOi27pcTEK
roczOwyHDlU25Ttucy3lT/l6v7r0rbAEyUI5QhE6KjYwE8kZStCyVLvA027aXfbBepI9+cSOlw1w
0++sAAW/lithaOc1rkVlfrUsx7ghrpWb1rf6vuDXeqb0GO4DgfT+IZQehhrznYgFokQQXVutsDbN
AcHmO0PbaT1FAkrIIBYjteUQNUkOHZn1tTHtG/tmSYjbKQUhRDSlUWTl0EAG8L08pHr7kFXsVOsj
sRpcFa/NC6ysTAVNtyFOE0QheCB3PB5IjtqOD5CPMXVYP5BmvJm7QCvA/3EEnxN3lVrHGjbosJtd
VIm44ZXpD665r3fxjhrgsx0OrNAE7zPOsfU/0q5sOW4cCX4RIwjeeOXZ3bolWyP7heHxrnnfN79+
E/LONAXRjbEm/OiIThVQKBQLVZlLO8Kq5VQYdnLLuH8Kpzw0L/HqEC+Dkq6oL4Adi0sLyZ3TLkxl
KV0AmRt/qi3GYavi0M+OrF+1Iqbb/a+SjXncEU2LQR96FdlOkdtgNmLjKTFk7bqXfrFXCKMvB9GK
ityEO7RSkYxaA95jtPhEB/YVpAbxoQ2EbrLv9Wc34U5uKMurOWdYRbO08yNTXJ7xpCp58hP9uvia
3zyVgbBaIvBNi/s+iZlm0dSyrTtGh+YhdamjB+UtKxmWjiY41/ux6W8LefpDK24h9cJUEDGK12W+
IVLGYTvx3g8hAkpApAEdQi5uKGs71nmKL9ZypLak34zGS1w999mNObhhJHqrZV59CY1LiCxtGNaI
VX2qsbBj8hiV3wZoxxax8EmVbcIlJC4vIoMVd3oGpAw1foj2qZbdWMc2dLr8UCRfO+kUtiJ63P2D
ZkLuTiVob4OSH/6oTRYTSRVEFWdELaV2Zp+07upmKLpqrhp6Ci5juw9EZFu7/rGB5E4amaapnCxA
0qwLlC61McgluB53D/MGgjtkejhPQ18h/2N9wh1iPnkdjBAd5l1PPMPwx6qLpjySGsCoeKvJNN2B
PMM6P+qG7CQEtLKZwCzByvEnq6vWJAsNrByRXaO8CydBTrsX4SEwpkIhmeBg8TNtK9hyYjDxUney
mqCtqD1PjYdmiNW4LvT+4fezsC0Yd1+qrR5rmgqwsk5BiqPfgvJF8Om0F2u3ENwlmebLmKkQgXAn
0K8Md2t6kuXHf2cFdynGpqlDVBxyZgvIXKL6qUkTgRF7AWhrBHdClTzNYxQeYQQk7frQliHaM8TI
lEX8AKLd587lVM+a1c9YrcZMnTT7mqi3+eIkOYRkRa38Ipu487lkUzuPC6DiULlX08zJk9nLpJuw
8i5vz258AxuYwSLcjpSjGld6rORoNp2/50fzJUabCjj9Xnov+dLaNUalLuPtruEGjlvDoiJGpFWA
M2jkLHlAK282bKlM7WHy/x0Ut4bSrEyKUgOqn/+Y1UOvXy2WP7fXiYgjR7SGfJEjoy0NrZYh+auv
eK/6I7dMqIG97ISOKHjvfupu9oy/4M20GrQlBd4E2SMNn7rzIQk0mwZsyEOU1e5dFVsw7n6HTCC0
TacOeoRGdVXLxXNsdHZHv7URZEkmA12O2uqL2Xp2E/gtLnfbG2EySSbzFPmhz32k78jKCue7/L1Q
XPCloIRA3csOs3vozr7JzwzOyxy3SgJLkVg7qvItrhJXRpM3ZKMvA+1dU1vTuLBLh3WJNOYvYyrL
DonXMhjDqHYuowjdktm7SV1SZIGxylYwNB0tME6MKoM6RR8URwImovRG/SRAFK0gF4r1ItG7ZQJi
+119YsSkbMvyK9PRH0Fy89DiiSbxiz8uo+6DUtkyVXlH3VRpapC0ZNi2fAhoTOwsvV7/C/I1waax
TeGzT4ucYfjV1LM+1kzAGGg9wFA7DbS0G4O5nz7mHmckbhVrrYF+78BWcXmiUDKl1efLK7Zbvdra
wkXhKF3XoWthS3psbhEa8Z5VHLsj054VhY9fBKuzNVwYrjRJl6O0BxZE014ZeCHOVBxDm2nYfKgK
uLGML8tYGJDtFYY2nNgk+BDMVyOeB6GZc63g/ezyOu56HqZeWPMHDOR7LbOaQq+AYOpl0UNHrQ+x
eizz2m+EI7O7AeMMxLdYmjOEL6UVQJPk1fLnphEcof1guwHgPhl1KwRhp44cajgpp/wT++qmnnzX
eoNb3jItPaFb7BU1LdCWE/SxKIwAmgtORWfo0NOFk0defVQ8YleB4TbUtp4w8gnWedE3/u4abgA5
n5/aVk36AoBLdpjm21FEsMP+4HfxYfP7nJ/ntDNpE+Wguk1Hu6RBEZm21D5avVc0T5f9bt8UVYPG
O+p1Ot/o1FSVheJ6QV0pvaYYCCGRKATtXvr4zvkLgQt2raFHk6bCGK1NrihUR3RzHGzQ2jldujql
OblDQq/wwSzI5ffvrA0w5xZD1Tf5aJUUupUDGuGKE3r7bqTn2WGUK51wtGbf8Td4nFeYawdOAgJD
s8UG+87PS/K/xUui2GNrmwE9ibuqRNvHeQrko6qKzNg+vT1o8tVA/cvusR9yz0ZRrpplWkkD0T8s
4vQAxYgj6wGXwf08e6CM9UQ9GQJrKBc64jXEdHgKsE4+KGZQ/z7ZKfh3NsZw+Sfaccik19ihlFxb
3/ruNtUFNzthm/z+6P7t7TwDZVm1pKhamNC7eF8BfXWQ3scQjZC8xGGtZ/Fz+4wWKjcPRBPUIn+n
bHU3OVqsk9IgBaCNm8mLDuSQfE4wSGbdsVZWktrC7z22XO9tNUDII0M2Am+mbwE7vczK0BjhG6fm
mcX5JDCIPbiyq2BiyRQUTPad44zGmVeBT7FvIgyLzMZ3tfGL8HjZ1UW/z2XSptXljZXi9zMLvdNp
5iazoFi7m/ZBhPWv9eIiIW2MetQxbgoq9SepCbToW2MJzqvICC7mzVY3jxXFllRosbSCshL8PvsT
L205F+Pipp27FbVgV1FrZxoem7H24uyoKIfLm7F/aZyXiotrUPeLm6nHZqjNJ2J9luTnitxV1l2h
d2AGUOxZ1AouMIxvNV9iFEjLBnuTI+VvPGXG++hXmj9eNkvgAXy/uQwV3hQldXgApLf0m8IKJpFG
5i4EJn6hbE1R01O4GNpp+Pksx8rhm9ceew9NQI6lCc7Kbn+0tUHhIumEEWZJm4GyPMgnt/hG3Nwt
gu+NO/j9D0Yc8iGeDUTvDSYXbpJhIVPJDuj4HWKJryRq32ntLK+sAL8vyfQWjIs2SJUWPZPgD7H+
vayeRWoiol1i/7+N1fEwq0W9wJb6BuoX8nJP5+Cyr+3fB4Zq6mhixwuOxZ2htVupmtEBJhwTw2bz
INRDnTl9ntz0wIpJtbBtnjnXu/BwhuSzhchUl27MWHgIslvNmw/zo2EvLnMHES3T7oE1oCQiU02B
pDUX6dqqx2Mzgypo8mQU6U0Uqt660ENsioo5v1jJMxYX9TQKRrCSRVXjRgusE3sfra9ar7pmolaR
r7uXd27fOc5w3MaNUVmtRQrfi6TrinZOE3XOoAuuUwEIH/CgaJvKE/MOZaKHuXoZ1CRQ12+XLRFs
Eh/vUAGr9drCwrVDY2eSYav1fVj8ZxTxIItw+HA0oMZB2Aat4XogmfFI6qvGyoNUNP2225Bond2O
n63pR60EZz72Jr2evzNpepQFDuUBbD/JkT6wzlrRxND+d8UGkgtFpA4nfajZIvrFs/Lc2cgmncQp
BodVhVtQcoseWkS+wUWncSqNQmKJHZUqR5a8oaO2monukN1ggY4nxaCMJplXaejWJVx1TWbxifgs
WIQHxuBWO+Jhl920aAPF/GcTbiVTa0hIV6RFxpViXkurKNbupsIbAD4ayaGcs1DlRs+Dx1Lh/qA8
Mdnw3BPHh/14tEHj4pGUprUehkBrXwYv1xyo0vm47eMfg2v4ZoXCqNAJRQZyManSx1bCQAY+pnOM
beOZ1wmvjeseJGH1SXJFXWNsud7dI2cD+WGDWS71LIZattvlkS1ZB2u6GgZImF8txLscoQSeoXLp
Ul0YU49XByQyw3WaHjvRB/TuUdpYwkWmoh60Iptgidb92ampTSTPmh//nQ1cYkQG0OWmMpKJOQ7A
xktEcwuiNeICUKj1XZuXhLp1e0yiUyYiSNqN3ps14sINBNZrms5YI9rFbvrdVG9WbHuUuJeXab+W
YZoatSwD2gb8bQS+yErKF6yTHtsdmO7apxhMdxO1F7dCAVmUQgrxuL2f8dhKJJaKK1813a5Zr+Ux
CgZqx7er1wsn7PZd7Wwe5wZhOxj12sA8hT5Jg0/Qp6MLen2FJnGuYNaTkqQEGPG1EfyMcxD1c1mb
mOSKKhq7fmFpqilbhCgWP77S5VC+GNkjOVETu4scggeMvPQ00cfmrlW4g8Cajvq7pchccMuHucvr
UAI7c+/kAyaB2cMrddDDYAYKKANFxf7dAL4B5J8WSn2pNHBOg1HyVFc2Y56P/SgYT+HTBFf84LfT
FpALcwWBfH2aRT+feRevQ0WqcKJr2Wf6Sx/Zty0Y5/eFmlUrHmrwAmDF0m1iWSgKRWuPKYoitvve
Gu3LB3svPm3xOMdXpaKfY6hzorm1daxB81VNpCi17yIKZmUNTMpqcJS3GQS4jWVJKijUFQ6zzz4+
kRV9SY6sbRG3lKB0vef4dAPGpSuLXvVhPsI9asw3SeXdSg86HoP65vPlhdu7Zrc4XNYiGVO5Vg0W
TsOj0zw9S+vDAp3JfHDN6eUy1F5w2kJxKQsjjZCHBuunQZlO6rxprFyr9i6D7J+rzcJxB9lM54ao
aKAAn80CnvXSN0FQX9u9BwIvpmUZehhJv4y563xnSP49rZUrCKYNMCyNuzvQO3yaWxEtigiCO7xl
v0CAUYI7TNlR0x7F3FN7mfhmc3TuwBpTHmtWyQAwl61gnng91AcW+mphe6zAtfmacWWs1CxUFvl0
8HsqhyXDHMdy1ZoCVxCtGfv/Tcbf5k2YhZg9cDOyBDRF9wx5vLzxopDAE5SEZqmPEZROwe0Z3mAu
AH3MA/M1NswZuaJvMtHCcTGhKYawNxIY1FXPJLbTIXO7xkvAgHDZrP2DirZJRaMmOlW5YAp+zypZ
B7xt5uafsuEniYYPd+cyxv7mnDG4zUEbrEqLOUH3W3YszKMpamnfj2vn32c2bjafjvnYkQW/HzVt
fprbobvuJ816Xuvw81C2i58m08Nlk/YKA7jILMoYKzXUXjnMTi7Uck7S2MtzRzlpXuNIj+1Vj2YI
6eanauSHPmvfYHI+kUTa0OSYVfKa/nqRr0h8uGzUji+8+X3ufshBRzbVUhx76uIX1nMm3zfyt8sQ
O67wBoK7F+Q0nNVeTWKvgBal1M3uiBGLyxC/OKhnd+CWqY0aqxxDuLR1Ux9Nfz1oLkp34PdMvQ/t
iUmVMxi3ZlMLnRIzZb7X9XafPuqq7F62Z2fJ3iBwS5YnTbWEI8xB53DqjBU5xqb+38sY+9HmbAV3
kQ5pFQ3qGKOgVqpORGbHiA8DHd14HgSxQLQ7vAD1WBRWVxXgQ5WurK8sFU7BND0MODiGXwtpQQSL
xz+PzAYaK4jOwpv6LKuoZgiOzG4/1Gb/Fe4urZdilgsCANMMjCA7sKffpfWUlxWlOvN4eZt+kfD8
vU88iYukmtUyNUDTn3q3R13GOuqecrf4eINBhb8QsBftBISt6ylsdTeB1WgkDCPlLHCbtYMtS/vc
HqNP/9IoLpQahWEm+sRQfrDxa1QcnM43HygSkgzf6aLPFaEHcvFBk2urhjgLe8fWELlT3/SSIyTA
wPiaCNvK2OnkS1tUoZAU0kxCDH6uICpTHSxj6EEYpcK2vjWksZPlvoAEYXEniQQd9739DMY5I1Hk
EGxz2KhJ9irJVifBkMQv/O8MwGULfSVLRcXIjKMfSiA9sQZiMIO4a+7KGM3NfBEn4X5cOuNxDth2
VjiBJh7luvHzEPsjiC0WseL6vpufUTgHHMYobMBsg7clA5fqH+tXqxCEiV0EVdFMjEmi0Ytv95Mg
v5FFCrI5Uw9tLXJWdQJ3ViW4+Xa3H9QflqLiu5XwyfZI0c+w5shQEeyIdkWzQHBSdz8cNgDcdhBS
ahq6t8Dan7u4Wg+RlzkNwd5X7nL4yLMYeEWgNo5xtPeqzpI+zJam49OhRP6rKafIfKb502WLdv1r
g8GFgqhe1jTvgLHMpV1LbtEsTvbSigbad7ffRGELk8s7cmD5gogxr3CwnKInV32WDMyYW+4HbDFN
wp5Hd1SzygGiP/2AfqAMw2VR9kww0xL23mB++m0cizVfUpX1XuLB5u2loFUrSiMpfLlm1LuJU9ZP
Sv2gfiCWbWH4mpmlJgPei7A1dTM61IJqGo0FK7YTm99AMHffXG+TSWqpi2HJXD+08XNDb2ctyKLK
HzN7FfWC7MXON2hccFZLU2sVA2hksMGWx+rD82G9VQ03exXbjU+WUCR7x/EsuBwjA1JMXeXb0zQ6
DJC6w8tetNjQtn/RnNxd/0Dh86b9YdnjN91JnkQiV7uGbkG5KKEn1UA6BaDSQY/QiVn7EbrhpM+v
zRsKKME/cEu8sZKL34mlk2qSAWjmX8wEQ82g7Yu9WNQMtZc4vMHhooUEKnWlYYYtwQyKudKPPq+3
g6v4yL08EUOMaOu4D4tUtRKQGQMslvyxc0v6R/YRwqg3BrEDsjkA7TKp5coWDoy/P9BIfQDrDYjb
pdM/auhhyQGXCr1B4wLHIq1WqapAw1iOGwZQHXeV4xpMmMzGl5kv8kPmZr+G02SulbUdUYAsZsCZ
zWFN/EE0obqX+m/s0XidKB1NUTNlO8TG2ptTdEp0Z/reHHPU2JPBvxx196xRwLalWUx8QecJg4zW
knOt1KDCOV2lxA5FJEjMnfjVAhWRYZloPTDf9dcY3UgWNUe4zeRP+traRpbbdtyq9mJ+vWzJ7roB
AZ2RoE5UcDjfep1ZL0pUDiT2Og8iYVfrYbTJ1/ybghxiFHHu7C3bFosLuloyNYsFfjlPQQeUedRF
t9RusDNZgqLBAaAmwh1TbWyUAqLPsYeI8FLg4yW6UT5pBP3fJZgUtNWWRUpu7JjwO2VCmkylWDrW
4Px2+YbJTJI6RBVIC5IDuTK9yX/tQ/n9lNXawnDBLh3zeIpWwLTdi1Z8G5Rna/p+2RN2N2djCbd2
tR41WttkqKGhQb87heW/NIELb/pQavKQ4PdV+RlSIkb+2FkCiNc05NJucEFNN5IwqVUsE5NkryHJ
Hh3x4cq4fATf4nuLtS04cp9eyTTOlcoKjlp+aNPDJCLa3XOr7e8z/M1dMPdrtZIJxb/GmtykvV7a
o9rfzlXlQIg3pj9S7eHy7u9dcFtAbuVMEmdTSlEKDKVrtb2i6SkX9ZDv3thgjbFAh8g4Wnld9qbX
Bh0yC1g0aDkmeMZrsT+Dqzo9+Hw/MkFmbdD4NhbFSJKhmCIcGXfxmKZM+2ftzVD0KHx8W/5xefl2
I88WjQujFSUElGJAQ5Eb3Q3ZKfrM1COKI3uQMB5F16loLVUulCoDXnKUHg4SJ/bshwFoudzMWXX7
JyuXiDtfiMc5fJEQuo4a8EqCj02mMWp65UEewMvFXqpESaQQjzsAa0q7pamxns3kspYn0NR8ZRxD
MC9I/I90i7xxFi6ME6vN65nCPMZ3T/3Uh7jpdzNQ2XitY3z+l87CRXOraVZzbWGcHPycM7fuDVe+
G9zlusWkviy441lk5aOihdm8174bfCJykV1FLjE0IyJvBmXEYkA7h3Vvkk9hca1kMj60BVGY/dwl
OC7QS5izXhMW6Kv8Rxt9yap7rbqutMeqFx06dqguIXFBK4kMeW1qIKVoYmQfcCzcs6fmD70swEH+
WkPC56+r3kaFxG6WqWifSKg/1JWQooad2V+bQ/gUNopR+Q9rhuGs/nz9OubtrQ+sTySK7Y8dabRi
gTPb0DBxzR3pdI3NsJrr2FtO7LIMj/VhAm+8E9qNn98Uoums3RtmA8ed6HLtwL87AC5d7pXGMY0v
oDESHKxdh1CpbrKcnL4Ti+2q2mgmAoeIWp9Vk8mVccxbkJyXOMiiQdT9mL9B42LwELbQOqXYLzmQ
QbaPjocRCWB/Yi1Z7QlXgXfZPLZC7/xjg8dt2BSl5tjGsC4x/LkIhlCwfPs7dF49boeW1gIdYgd7
6vU2z16i6k6Vvl82YTcUbUxgf8Imr+m6eKV1VsbeWMynQTmV8d0IIfYVyuXperM0gl4ekUVcoJ1L
sAmXzB/k5ahHASRv1/JfbgoXXGe1DNOwA0Q/BD3IhKjg94VexoXTNW8GIx3YrlAIIBe3E3relU8d
WhFw9/6TMv/+azrEBCFMgKzlHZl0Mk1Z18RV7EmtN+dO9cy6UqKTcsSXFKTSywXA+j94X9jdrTMu
Ty6dqXMhZTlwU/OYrEFnfVYqgYuzDX93hDYQXJqWqMZUFBEgmvI2p8fF1Jz561A/XfZykSFcYAin
usfXFLw8UZK7da0e5NRwJkPULbKXJFFww2HODNVfRDzO94iRRQ1eACKPCWWwamLsmo+DL4E/Jroj
x8tG7RzdN2CcH9JhWQc6hJHXxC3YMlKnCWUnXarPzaB5Fl3tls7+ZUihgdwF3yv6FDaKFeFGnDzJ
7uzoIXN6EOSwz3lRPN/JW2AgSCdAoCQr5PUgbmKToen1kg8miqTFfYoknnybpqdu8hWRNN9ezeUN
EhdorUrOJToDiX2aoDPmoB11EMPPn/NApEG690lMUf81FKoSDU8RnMcvq9wXWodtG+IUDY3xsAwv
PZ21T0mO2TdCxih24qzJniu57O+mTpofJ9Klvz/wRImGpTUhnqFj4ORt3Kc1lITyEBlvnsmeQm7W
ZQn0SHDs9kLlGxR2Ljc7iFIMymkpUMCGd726LGjpj70dfVIdyIKcyJfL7sn+aC6YvIHjbpfQqMtK
LwBXkSAsHlVFUGTY9xMNB1tFWzRuTe7Ct/QIoq8mQn/vs2+u6MSGdFh+W35Iig3GnLG4HUrkrF9b
9oGnPBgP7IsrdMltluCsVZAtEhW7d4PJBo3bKcmoMTRZs8/JZD60SeRENfUbtbQLRbmHRm9QSIXg
K2jvWntjIb9dVWclWoXVpCAkvW6vGbd05BVOcp3c1J4epI9istydm+ANJheh8cIE1rwe2YEark79
H3bfkMy77IYiDC4wEymuKol9NtTz+LwoUgC6+U+DuLjGvO2du6uQG2ZNVNY7lpwx1Y2qm4ED8cj6
mumpjwf1Rjcd6HVhFi4+1SJK0v0DfYbk+3sLoyBFaMFNrK+YO7dO7JUCsmCMXGb1cMk9iUgwhIhc
uEwXaOzNDYyUg+kHq1GhnwIMueQku6CQFXZE7e7dxkAuU5hTzMtUGfwj73TIhN2jz9Tu8ofLDrJ/
jW5QuDiSmHU8kwxGxcd1QGs2O9zzIzrKZCit1YGxuALAHYZXXDp/uwqvU0jbDO2tC/aN9TSv16j0
XekB8fob0TCHaP3Y/28ivpE0kZSNsExJD4aGmV0/F/GW7Eb5jS1c2OgkqW6GV49Y0cB+JESQ5Oym
HSoolAgeLiAIxoWIbLbwMGayb5QqR6N8q97Gw0NvkKvZ0JwhK5zLe7O/Ymc4Llq0cSGNMgUcHZ+G
r/n01RS9zO4v2BmBS9qsWdVKI8kR88wMj1Z/itojf3FG/wZ417TY5HiZ6wBgfF4jlw0Mpb7khJ2b
VSh/VhgKF+W+gkXjGxcpkfGdVwBRXyBHs/pj/ClWBdmECIMLBWuhz2NfMT9Ac75aY95gdJT69z+I
cTDPS8dFAtLQLipXgKj14ljjF3x0V9aflz1MsP98n6JUK8nUL1isCjE7LL4sq+DEiFaK/f/m0I9p
ma8F2/9q+Iw2FMW6aZXgsg1CH+NOfV1FCe1LYIwvrDjWvJbXGYcQDVokYB/pJd3mkvw7Ih0ltUtH
RMzwK1g40SadOaZjPpD/N0oLi3+7m3ROyC3ePhl9nlELvOxHmtjaaQpY52+Dwumrsg9TPU8EfrF/
DW0wuUg35GbXQ26B3eZajEHmEgqL62P5QwqGT2KG2v0t3MDxkU4urGooALeclsXuj2wPQx/T9GxQ
u7jDI5AgXxetKRf4shIcglmITy2zurMghyDqPRctIM/wUcZUX/oYHxx4q39R3fWgHGeHOIbPBDFF
byK7p+y8fDwfWCYpGOLpAYak2abdVVXWtjGIit4iFC7q0bEz6lyS8IVP7/ParourqHMFZ3n3ht1Y
wgU9RV1Xmq1whNbNwBCgOdNtgrbm+nCv3oA+CQ/2aBm6JYJx3X3Lzh9UvDdM85pILDVZmsxW0WJY
PRuj4DIXfSHyRCJDGmqTqsK0zksemeaHZquB9PrkLWQhYMv0Lv8/f7PxE9yFFK2yquD5dnxR6f/1
wTVXptDs+/noKHwE3N84y5Ip9A+Ud3RKK1iOujhFnWQ6ja7qZ17s6mBJvO6cyjHc+Hlx0bwLaVjX
FGkU7B/lMzLnlkuhptpaG5EnS/fjcqxEnNZs89+v5fn3OZfM2rpsshG/z3QqGDcQ67tiwoCXXX/f
B88wzMzNTZmlBaYtaiygPHlNdzep7izspGRLcckU9jdsMJpkUbRQQm+hFgzPwy1TcU4cNTBPw704
KO0HdV1hzVc6Onh5XiUZDcJpE8GiDjX9V16l+qo/JccJxHeZO/0paiN4Te3emXcG5GNuS1JTrzTU
WCeHgBM89wePuOsxhyY6dbQ7dkHLh+SJEeG+fiAKTvjuDm7gue/RqmggxtkBPjc/Sz00kBM7+di9
sgHhvH3oIrwOqv+vIzM2sdhtr+YTa5XIg0pwS+6xNLKB8b+28F0bbEGLrF+ANqJvwdLtyUtTe7Wb
mxBqLWFps3LCN0uxFRtalsIothtTNujckQArRNMkMtBBzPWsv8jJ69SE9p8YwzQemzqRvhSfWEuD
6D4VuS4/pDhHqV53rFqvBf0x8eKn5Ga9ncEjpLjyQfoEFvYPHH7W2IdStkzfNcORapk7jEtGnkoi
O/2+NJNtishy9y+gDQiXZBmZmc+hDBD6hBalw3wFiQOwNEOSXiinsp/+bLC4G7WR1UbSdRUGPTEa
gNJHpAmW74wOVdzGLLKMv1prVZOmroFl+fWMUnL2NUSDzYJkoXoSZv/sFL8PMn9vFX+1SjPtrGwA
1spatDUQUlCnLnCtVm4p5ioVoXHH3ZrzqkgKRGyrRhbOaMON68FN7tV/oDy+f9zOlvEXXSWDE1PC
npl6NtsKxYmOu9qOlO+kVr1MFYmiipzE4M53GVfUSDUsJbkbQMTaBcYxgXWsfJeIxQp384SzSxr8
5UeahLZs4wrIdSW2GdoZtOqD//4RtLgIS1dMOrybOeisnQyDJeY74i5a5LPcRdi8FJnDawmW5XvC
zGGP+AxR+ozDfSA2s5r18grLtEBx0D738PN9kYJId3HzQwUWn8PlePWLrTtDMl/aZBJ6h2FlFMzZ
VQtdoYMp25KnoXe3v0ULZ1D8KYDbzWc3FnKhS1ni1Zh7WKjbjHihsxvob5geur6gM7sInzyE5nHh
K8KbY98XyPnSo3Jik9DUaT319FObTJQ77+cNf68l3/2YaONA9ApgxPoWgVaniUKMEYtmdkQoXHZS
rGFnrg1QwIugRkEhg3ByehbsEwtH74Pj2RQuXFVm3YSEvZaC2psVDSonA/stZDoVnxG8iZ6mfnFP
n/G4kBVmVRYlHYxir+qK175K0VqljZaLYxtUGLIU5HhCRC5m6doCPQrC0vSg+8He3pgE4KjDxJ/d
qiIT2dm9tKJc1AqXek0MZmFWSnbU44mjLR1TWT7p0wdYDLZhROXCiDZAqXLpcKa74j+qdEPS0JYa
+7KHCEIiP40hsXKzlAGD8YOykDifuqNyEPHiiWC4eEGNTtaU+DXy9kdyMPBmT7z0JHyCEvk7FyeW
pao6leVtaOY9YYKq9qug8+Pb2Ru/Jq4oUPwiz/nb3XnRo0Ihi9GyMzycJrAnkoN+G0MwsfgH49eC
FeT1juZ6nZSyfd0oNi7PpCdRuxJyse1eyoaCVBAKLtCT5g4wXlSiYqCow2VZd0VD+lCpol6R/SO7
weCObEVGKV1TYCgBazRkYzOz03usIvFPODT3L48NHndkE3WVVlUDHn3K71Wwy4MB94iEDR+f/6AZ
YDdAbNC4UzukHe0k9GvgK7v4Bh59h9jrVXg00T/P6FQgS4pGZdGn2T6oTi18qyjaO4bAoWwUmmUo
OC5d4qPYOMZ37HN3Fj20/GItz0D8haIp1tLNr2VU4jP6Tv0xOv6kczVd+fd55ylTnPzLKs4ZB10a
8iREgRMNxE4zXhsLcSpTUOfZ93hG4ypjQFvnJyuoHq7l2uDTslJP1fSHrgqM+IW7/w3ApxMNjbup
MdGIZX1m4uyFVwXIlJz4efZ0R9z+v5tX4Nv0//bwxKDRkDZLqcCeUHmQjC8ZRICkl8uXxi+84IzB
eQGY2v+/Zq0LUWnt1SJGz43ORnx0iR5cRBZxbkDaXpmqCAuoQGzKkawysjEjPNvNmomuw/3NMhXL
QJu6LL+jbtTbLB+XAqc3ejbv2EeC5MV/zg/VteFnfvWniMJj1/k2cNy9qORIo3MWmirjpbZum16U
Hu1eiBsA7kLUzCSvJRCKeSDyZF90rMCYgP5WdZjitKhOs/vF+jca5Tv9y0Ydk3CG78nFQm28prqY
zPuhtmiTW8LHoig+QOOB5O6v7aJ82382a+uYhQzwoVnAR8kmtMED+GN6YZUNMR/l5f2iMu/4Sj50
pQFXlIj2uS7KU0RFHGO8t2N2gXWmgevVkvGPnzjRuwX1jCXM/SYnByVtjz2Uhqa0EXgGv1WvMBbI
88DhoaENljtUGQaCrUxZc1+2EsuBsNv8uFZd8TAo0Xo1g8rdg7j2784xvIJSNsOvacR6xx6CZprV
koY59ym0tRI7xHw7UZ8uB6fd9Ttj8H1Py1omJJWB0RXNoelyh+rRp0r0ZbW3fCoGmGVZhYzQO4YS
KxvROYZg4ZudfCo78zA7WeZbshuqgvuJhYDtBwdbM2yPbsl4xQHlCrdRcqIVeEmE/KMykh+SpaFS
XxfPraV9Kspu9uS0fK6X3hRVmvnAwcNySZqs99XUToDVHojP3kvl1/fS1i780hHFjXcXCo/GNnVT
vjCjEZezCTQo1d8WoFQfbe2pOrIjHLmiT7h39RmGhlkuHDLdtNjj5lu0RjHHJlPazM+v2QxZjok1
6b+TD2lGm8lLzL/5mvkKR6hpgeKYgkKJ+dLGuCbXSKwPUDnXzcNoPNQSaO8EEHxceoVQwJUD6RRw
ZPDzSLSyMmjwQl0YzS+xcuolgRPy+eXr76uqDlpFqmMGlbtGqDToZlXOmT/0yFwUR50Ut8RIuOxd
Prx7zg5J6b9w+DEGax2kpF8m2KFbXvtliEH/FJ0mlGLiA+1Ft8eej2/RuBJMDjY8DdqVsErzy6Pm
Iaw7K7KyB1Y6iFzRq/a7LtrXVUQrsom4C1ze7xQaFriO68yPidvga4S1WSee5cpHlEjyH6NHvMz/
3XdMHpQ7yBl75DasMvPHurapMjipca9OAv/YPcA6ThU+GzUw6vAO0kyq3q9KlPlyyCTrvOIzuU2O
GV6iUGgC9Zkgqd7z9w0c7yetjpGKMk4y31ju8vI+/F12fbZo29/nPEPRsijrxzTzSX6jN446HC/7
+e7fj6FSRDXc83iMfRsSZkluidZKqV/U90r8eRYRie5dggbUYA1Dxm0Lj3v7+0VBSDSXce7rmtcO
focbV/Yvm7AHYbHOemJZiKb8cEQxS8qUZmXq53gikw1Ha4mthYJrSATC5VuRktCh1gCSLMUJkjJ/
WJBbHGn36bIte9uxtYW7EMo4MvKxAIzUHYrwUTYE/fPvzVBAS8sKKjgi+J5l/7+5AdaJSJWu1kzs
4j6mftXqNnQ37MtG7JxBoOio82P0DN8v/Ps+GjuzPq2Bgmm3n6mwfqt7aM8/WSCk/O3iF3kVz8Pc
A8jnwUtgcT6m1lSTwgH1hvy6P07Zq7qLGmh+9l2cd+/ahveGv8G4D6W5jUor1AAG2xjhFL6m3W6y
R4dRtrWfh8PltdzbMNNUdQOxDPM//FIOrdKPfTIgnJX/6eZj3z0SIoB473MK8ntNwzAAYIz/kXZd
y5HruvaLVCVR+VWpu91uZ096UU3wKFI5f/1d9Jwzlmmd5rVn74e9q1wlNEgABEFgLf7qUqlhGTNs
+6BpDk1+mtR3++fr73OuYy1aMWJyHUepdpeGoRcvD3kjsOu3aQFkGLZpAL/OZphwr+1aa1UtMnSE
sS6XCmeo5sKVm/RKmoddnr0XGZvZ21oYW9CVE6VqmLOXV+xJFpe7Ol4s31RFtwdmtK+zbYwLKTBm
/IeAcoPz1BKcZLJZWGkgN6YTDztFvZaz1KtM17af3m9j7KYHvB38q/FNgmaUVpqtIqdKSlrd531u
uTFdhgelL1XvvKgtW2MAz4bJLl0Wf4eokmJAGQCJhzQuJDzZeR7mpxwkmP55OW/KJ9gjHJ2ajMIx
gLjfXPDaolcXAAnDqL/8wbGXfHKQAVTCqEPFacC2vGecSJSsdZ1vLi/nXhpnQ0fWpILe/RmEF3wU
UuboGP0v/x8IbRsrCR0ZMOUfgZxXFSjvEiU3kMvL3lifSk2QSG14FCK3AaoGC6TQ+Oe1kdO8LvR2
HLKgIL+s732uYsa27j+d36ZNIbiKwMzhtMBLfy2krDHylBEFq9ZeGIsb1pWr915vfj0vZiOIgtla
1RQQNNs2BjReiykmXdLkQs0CUv6Wul+jdJ1lXz4iAvhbmKwCagF/sOLSTNPcwL0nx4RwjVbs2jOX
RXCwbuqBXbcMA1cfXE5e62GAedcivZwFreGk40+gqqYCNbaONwVr9VcEF9uUtGoyHBFYqm9/CHfQ
mckeapkRv39yinnpWhpTeBVJO1MpzSKEtME61Maj/UR1wazElps8d04hvmFr+KacqZJAt5Mittl4
oipvqvLxA/vOOrP+833ODUHgm+dTjn1X6r3xnag34xC8XwLOAFzXLXRKyiq3RlUVZfAgPQ1S/N8p
zys1QCtOc42xasP7gChkUbb5PB3I45AOhdnUUxgjO5z3auxkABDrPmDCBHB4yGls0zZ4j1emrBjl
HCKWfmcDMKKS9zR9d/Gc2RUBDRGoqpHnAqbztV0p9TATdOklwegOePgqPGRpqlN7BH1mbLRolN3z
K7fpN2uJnN8kmd4A7D9MAuMkXcs+Hvd29uMcsI6l8SjKeLeMmuCyA/gtzEKDK+G1euUCdkGqGVBP
kb9Uk3poQuH0HzNcLv9QCKwOOTzIvvQ3JQKGfpBbVhJ0wRLIPuPjm6//IG+Fvmg0S7M2pGGiScF8
vqohWHIbhnaNgkoWUirdjMMfg2XnD3FiDZaTL212JE2kX3dE6Stfkjrld7r0I3rkw9y+r2Tcy1xK
u9GpFkBh7GMj6grHysDJOZRG2rp5OUY7cG8np6TXZwfD8SrgcWiS3fZjOd5ROcqUwxznVu5IcdRI
TtdM/U016TKGniKr2ltWNAxu0aXK4kx9mQA7NDQyVwFthNMbPf2shrOrFzJJnclEg3ZIEhVy0jH3
ymXUtWs8cSfUCaNWb1xFmpLKy4w2bIKlBd2F20qaNblFngMIZLGNUmCZW7aiYSoRpEt4UwRi8mtb
AeDpJKkD8kgz/VYUN2r0oe+jFgcQa9B/mdzOVfqYt2OOjG7o3E7ZVaJke+vM0xD7MDiAkqLO5yGl
Xc4dni1R0m7u+t6TmstSBK8gEsGMc3UKFVgdQkuISFTZyX/OoeIm7f0HAsRaD85nu0rL6oKtU/Oz
A/haEaToRAX0Gnt7FTe+ClSy2GzvSiUA89RxSKDSot5FCEEY4Is/EMlRO0TdCBj8jPjttYhoyDS5
Xjp28o1OUl01sebiLVSwbMx8+DCEXUcYZ9icb/JqyQSUUd2gaKheG7vxe+GlXnEkfxDrmlO+Uw/n
BW66C+BgbfbWASxAzl2muBySbsFleJ50sLbWR7MVvTFs7s1KBGdukRX2Dc1z7E10N5T7hMSOrQnK
8CIZnLWNfSmFWYo7dwGGDpSuW28RVeI3rzzaix58b3WIqsRcdtCDgCqMWXR8LyEOerkD5gc/CUoR
7o9gb/hcLstCkuc1Uyq7TKpTK3qO2bqNrBViR+LKaYx8NseOYu/NBnPcbiaP4Oz1NVGOLVKDi5ga
6YuURBBDsl2Iquiwf78J6ypBMxielpDxciYcdhM6VRKTJYwP5nw3h7vz3994PSB4Z3wRwBlwF2Ey
GCdVyu7WaDcbGxTCnnHuXFlx8NxeH4w9EiFfIHYrI1mL5Wy6LeuSDg3EWqbLLtiMKkFWfXpoMGUS
XYuh3jcF6ipOTZycQDzlIlyKYgmtcawHINtDDymbXLNd417aMXYyETj5llWg2e2vMGacK+OzSgnl
HQnCjOLKVHzTEBSwN91VN1RL1Z8pBvj2IstUl6GYISB8HP8zt2s8sBwVzG7oPJdE8jZXz5TxL9Ct
UP/nzLAetGlAIpcGQ6AG7CU16zw26Fr4xY7cDaJhvy3nxTDZX3GcUTb1QsO8QwUwVh0axk5lVF4n
/UrNXGCHmxu1EsSZYdzUilzFEGRbD6G5b+VHgZ1vHXkrTfgnJRnl/9IE3Wggw7lUr9wloE9Ay158
lJ3CNa5I4wokCrbK5B6Z4qLVABvEqqdolla8xJ9HV0PjcrzPb+kPEezt9k6hGINrM3iX+CdiXYqm
pbBwoS3y+RK7FcnHSkfEaAVxanujXuSwv688ylSmtm8B2BbQ/hIceUUkSBWYAfOpCZ65wXdrqyiU
8Y2w3ZjGZLI6GmR0F5ZBny1OT4ormWZu1FSCJ2IWazhheI2WdQDVG+iV4a98bZeFC3ov8iCVfyeL
r3SJ0+vvt2y8BeNuzkqKuKSz37BaME1BRheyt7q8sehhHHAdA+bMO0HEcDVXNQMFWdxFCEMnfC0k
Dgs1tgrULYcpTLy4Se+GHhhmuiUKQFsrphnA1ENtUcezAH/MNpE9jaWUBdlyMp5i/VhFznm/EUng
DCzJokpSshAHuV45VvXLGhXPFuGHiYRw6wXsvLQfSghRaQUm1sCGLPXpvCIbHok9eVkq7uxR+7Ky
mh5LZYW2r1WmZ6L6UxfjoaeLwClF6nCngg5K6naSIIoOmqe294rRut14fV6fDc+HPqZqsHovG518
bWMSmsbookZ5MM1XWe8V8Qeccf19Fk9XjpI3QwPLxvfrHB0uR02/GxOBCtvr9KICZ71tPOFG38IX
49nwVQCe5l19KaPn6vxKbcSwVyvFmTDgDZZmMbEdGDVyeuW2kdyorgMQNrUChbbyj1eiOEOeukqy
rSjJg8abvMXDBE7Qobuq9Rg4nX0QDXps9FYh0ID4XGYVeRSxuHM6onmTjYqNnhqKRpB+N+znm8m1
d8b17DE2ATG89KYbvUjkp8ztOUM1uERoC7PWWcAwmy3ukPlDEXxg01ZyOPOeOyAktjYLoUVxbH51
Jg3M6l7Sv2T15/OSNq1wJYkzdIwrzJMWWohwaRSgjqAMgGTOBOnHpreuhHCm3iTttNSJiWtXfEdS
X/9AB+ErS+BxK80hQuviDC1QePvEeo8ZcFpy+PMSKLI70ZJxZj5Ek50aGrRRasx+fU+G0ivzL/+2
LVy8btVWr7oJBhBXp/gnma6qTHC0vRkoej6mV5vCxeksVfRxruE9cnJgsJWsO6xK9+YOweEDnWGv
N4jL3UHBqxv5hA0KtWNqXgzFL1UUfkRGxkWDOSuByrVgW2YdL6Z4ntud35KtB4BVuEFm8/pMwBO2
MtIOCzY2ARtwZEP0VuP/GXDsZUc0b3jezt6gpMdl2ylNzjaoVp3ql4xbeGcLPHPrpv9KKc7/bSOP
lrLBqsWH6ArUOAC0Kva1jsvB5LN7nH1pe917IQ9emx7h3wLkqO4kPEkgRVAecow0Nnd5Ljj2RIvH
HXtZ3qmhkbOQU94ahpPZd2ElEHH+MCAyFwdCQx3kkBlcatsu0JU9pFQA1r+oqveX+l7tERcMSGVR
vBBhubQO8M2hY3e/DBHyr9C6uXBQEjlvqA4PjS+ngCFqSr7uS6c/rC+i563tVOFv8MEz3mtfMpQQ
AY4dO8s1QS9FvyvdwVmuAGTul564p0tkDVxs6PCs3oPVjxXkWmf+1g6fDVsQHgQingGeVxkjrXRV
DQuISIAjlf5EB4wDRsTzIYjtAX9FZGACYCrF3UrXuD1qF0U124yl1ip128KPlYsGuIraz0VYlWd+
f04Ut0FNTe3SLnApGS/CWzZuyphPFhcnaiCGC9oO3S96cdtDCzpaSwq9GvJpLF2dfD2/bv/DuP8K
4Ac1hnIxOlVDKLUe7WsWu7PdfK3fzh6DJPlA9R/u+iKMS96meojTpoA2EaaoyeKWpHWICIVBsGQ6
F7c7MpnSMLL9iQJTubBENGCi73Mpm6ENMaAHsWJD+yWpbmdR8Nx2l5dFYvLX7pLJ/ZzgBSNYhs9y
6yRa6gg7qwXuonMBmjSyBiBNbERbXI3K0aK/SHlJJrxdDLLAMzfPAkb9hplYYsp8XwUD/JuogTYX
y7xamkMdd85SPMXhncCQN5eNIVCir4K1IXERwJxHq89UNKHpnWvtVE89AnvjQT2Fe3tnAV+w30vB
p/MyRSK5SDCodbHkBk6fOb0wnnTtaLWiJIR5xJtgs9KK8/9mTBa6jBBRKZILRlnd2hfNMTV+2NTN
jcqJq2MZaU6qvb91CF7/dzX5N1QZMx9mAXqGoMq/df13U0SxtGkVq+9zkUC35nhSTXy/Qd+6KmGA
NXKHwSuSjyQIKzlcMADdTDXVeH4OiiIOaAJErta6tBbvnwzB4kKCXvUDqE+hTZdgUnXCcNige1Pc
i6yB/doz1mDxoSHOo8GQYOOM6rICyZfkyveNv+DJESDYoo67zUBnaxbaG0wZm8EHiV5R9HhEFreU
Xyn5hNLu+VUTfZ9L3tDoV+ldiu/n1kFKT5Jo/GI7lVopwIUEkgwJ6qNIPMbbGa8+FKhUhqefDCTw
7HQTTUhv2/TLenHhgKIikfURxMWz5mMe41szg4oN0/LyEAqC6vaxvVKNiwv1TFMTbLG4aYO8FXhb
dFcc1RbIc2xC2vb0h/NbJZLHv8tI0gRHZbYw9U6Bzv/Uk1zpk7KbfMbALEQQ2Q57f5fyzaNMPkux
QiGuKIzGScr2KEfk0KoXHZqyImJ+wZSH2+CNOkvKi/FDDw4YyP2v5Ztc1IjiLCwSTOYGIVg40Oik
XEaivhuB8fOtQ5Ika10+QENruZbsz3VxOL9j22fTiwpM/iqLyPtZMyIWYIdqCshMnSKpr020i50X
8/yg/jYkgXcXjLWgiucnmO1wlAqNwhAbj1wsXuHFAKNg7IqW1/nGTx28JZKnSI7uCQRvL+CLYE5B
vatDS+3Q11x86b5UmBtkzbqS7So7E+MvDJNFvjsvkvnvOVW5eKjLZkXiEmdJHg9B9RUs4U4b7dLp
usOjri3Qb3v/XtTjguMo6UNTNFBPKsdDqxQnZTbdIYkEYv6HY7/I4WLklCYLfAxyAEcKlLTCs+9s
F7jtDIX+WvT6uaUUaALM/wye89NqBKAlJO2xgqMeDDR1isyP2ncPJWJMeyWD891izo2yKyBDLq/U
+ZQQ/7wVbJ4qawHcYR91pll0LQTYqs/mVRNgHQB2fNnpu8XvdrYnahDd3KO1RM7U+3DpC8x7QKWd
fR9esBqu9hABE5DZORV1KbOv8Wa+lsaZuWmpCgXmFd4OU+nbaJkHRCrBGorsgDPupI2SrmW5OhoP
He0pTAfHFE3cbu4TJm1kFQ16YL7k30AWszbGHHeCwGYXAg1NGOnnyXQNMNJj43bmgwg9/X9IfL7h
ojnZ4PvnssrOMaM9Iw1kpA7m8yFZpG5mO/SgPvN9dYLr+xtwX1YvxI6wS/WzSC7nMKt56nRpQUwq
nQEvSwowAO0rtCy7qQdiILTWQt0QcAHRPXv3GR3Rlf4NGO7zL0BrvmYAxQK8Y5w71P1ioHV0QOUl
wXnqyokEinKpXHrMpKK3dGeb9XjARCFQykNKEpAdxNKnsM6j1in6rAWJQzMZP2YtUn2i03J0pnGR
FIcBcMSOVGEwEB0FOUkEGdSWCWI+CjNEaK3FqBl3AcnbUItJjhmpksaOCciXMKJORL+cDxYiKVww
wgNdk04KpLRtihGM3ivt7L5UH/9NCrcFQ6XrKIPiii3LFxMwmuJPiQjueysorJeLC0GGXofLmEGR
vDvp3d0wCF6VN2PcWgBbyVW+UrRGmZU1dGD9ZtGRYauVX/5EOP1G1Ogq2hYu/ixG2yUp2heCpPpp
h97QXGaiwWyhQtzB2hp9W4YgLQrU+86L9uoe0O9++olVjcEfIUjDWLrPx+z16nFhIK+sqaltCNN2
TJTtNz47G0QDuVs3nLUY7tZRLZUdSxXEGPKDVd1o0mFWnpTp9rw5s5U5owz/lFxlshUWBWzNnnFh
p0MCDk8yOUua+nli79S69c8L3DYHMBexbm5Z4WETYgwhLHIDgX35Mx+DEFXJTMRbs71Df2XwF6g+
yvTYtiBDUvJgXMK70AivVDVa3JneJPqAHofGDef2cF617bV8EcuFORAyK3ZJIFatbkMArOjHNrnS
wEMuCQRtB4gXQVyk06O2pSRGHqkNJTgSl31rC8sfLI69NYwXGVyc60JaMmRJXHqvs09stl7yI0wa
mSdp9//BeRepxMU8atX53LLgrXQ7a7qQLO/83gjMju8G04icTqSHOkl7F5qXUYlyXv/1vAyRDlyk
K6ep68uRyVh8w9wtg8B1Nl9JTftlT7gwhzkLA3SqWKTSnwLc1YsSELes4aTYY5S6yf+DcSu6SWy+
0a/lchEvU7JoiBQoFjHEMdYpql+VP8tDHUgHUfe1aKOYb6/Optwq7GYOmY6hTw23nYJYVPEQiODr
rY1mdFJPoI5clztLibyuqT+DrTD4J3Pgs54Mo9rKWEPMokRfu666S9K78xK2k+AXg7C4QNCmUjGV
FCJaC6SfYXhpzYuzSNHNEGYunRdPHeMdsY5SNF7NYRAO1Q+MBrXO+Z8hWk8uVAx2jz6RGltGyEUM
DM7liYoumiIT5KuxmkWjqpshQ8sx1IRGqxvqAvMYaGCX4jYRZs9nYh8/Y51YapqqCZY1BFB7G2G+
4b6pPhHzOymcKCwFyycIGzy5Vtq1DcBGIM22r7X+duwEDfKi73NRI5mLZcrBcx/o+dfKONHw+/nt
3wxLz91vaIFWAO7BCejadiinYWRHRe+z5g3JzU1HPmgO4ztp3Hk/3YguY1s2B2QHzEOjMG5Y/AtU
achdY+RQyiy+WtI+ab709sN5vUQiuKhX00jqFwtD8Bi9vIgH6skG/VyGopaHre1Za8IFPGCWGDIo
ClECmK/n0p11QZDY/L4i2waRgdv3BnVFl615HucOwZvCU/KdadTe+YXaTL8B3vBXBBeGQiyVMqsQ
wThaGNrrOKKLIgPNznPvjgjbg60I755rcVy8SfIU1dwE4sIT69mgpz7Ibt7Pxssu22sxbGFXJxHN
FSkyKGoaprmznkz5YvjAyCwkaCrDJwFOEp8L61bX60jhUKLrHwsFLDa+YGO2957VLOAmGIDgPJPO
wGVuhhZFEg/MqqDqoY+M4lqpwCOjuN0u3+mi83vzTLJwyf+vTM5txiIqdMKw/1j7Lagg/MnRvvZg
6UEoOP0/CnZbiepaHuc/uMDkNG8hb0L0YfbAnqJDoFOyS1kUtB94rF2J4wHQa4BlzBJbUryvF+0x
z3fn92zr2oc6CTEwh6pZb2YjIkLNbswRTJPmR1PuO9NrQoy7Clx2M7atpHCpqjqQdLRV2PY0oy74
TZq86iOXlLUinO1ldtHbqgxFwjY5kukRbHCC9+ZN614pwVmaISV6ZYaohk3jvVT5ZSKInNsH20oA
Z1rRWIepGk2sGU2pPWuHKiNegbPcdaRvchAB+lnc2y3YGcK1dwIfySh0imUj1EvDY2x5TfKBhGC1
MzyEUFxIctlXEKE304l2s29monb/7SjwsnSEOxLGfszSJYSM1lcwlJd6BkCRWH1U8RuQZc2CrRKt
GnckqKOUGbUFU0ikSxOhRj5G0r+5DE9Um45FRS1W4qYD8WI7dZQU9Db27Jz3f4FR87OgWayZodRC
E8naDXEg9f+oBuf5ch/lVdxgY7T03hoOiX1tpv8ogvP8sl0mGbzRMOH5kCZ+Nt73onaGzaELvDMg
4cT4PJBkuFqLKc2qNYYNs6/ojjFuqcB7Aw8KK/4vT/mtuONgO8tZieRNuujrfmCJlLbTflOQOITB
BC7BGRjwIMYVvQxtnwMvCnIW3YRTqVQmpMWK2TrRPHp1Y11WIPaztdk9b3Pb3vMii9nkKtMZ7I4U
YNtFCqrJu9RIfDVMceaUD+fFCFeQ/Y6VHCCX2Xk34uxs/Wpwnh9OAuMA3m82mUMLRzQ+JRTIGXsH
kOBwkaDYcs044BhYTgQo+D8DGaJGebZKb9LSlX1wZo9hGVRSGU5FvZyScW9NgrC9bfNA3jZNIA8i
ceSOoyTXKsDdwa8Y4xUoqFz9B90leGRT3OVUuflJ1B/NfvEbjV4EvjmLwJ4JGDKEPFkCBjamW9sq
vesjUHqUpQsSmEeBfTCnPSePc2rdrlo7oSz2Fc+QlzGe1ebeGT3WjC2qAm062Eo5zp0bw5yMJWFR
KsRtxX4sFepF7WlsRNu26V0W0jlbY6iXb1q7wA1bxhRZ/hAoX8bv7Y7WDvoLPdTbFyTFqR9Hbu5+
qGiHdnzwOuCWTFBqf+1sUdEbCVGB/vBnLB4kgaXfgo2t9MY9qvuCrdvKwsF+AKhvDP4DjJWzzTlJ
4sqSgNExuiM4k1sXoAmwTQ0lSYaDJQmGezc9eyWPL/FHcdv1SoEb7XI9eIwEK9stJV5iJh/gywc9
ERxpypa14OEV8JqASLXf9rzXkt1oOrvV9LaXRiCTMMNjFpUXilTvh0ENjAgNHRSRGoAecbRglFLf
SdTaV/alysBvJxGZ5la4Wf8iLvttQ1kZ6hEnoIT+x4qqQWeIzgWRCG5TWzmPIlpB6TT7mkRlYFXh
/rzdbPnGSgm+I94wzdKM2YlgzKfSDOL0syVq8d7eORMmqQKq+y18EAbzKXpI2AjOA6zUCQGDU1lH
JRH0wmyr8iKHO2usqa4XxUb4t+cbBXPm8z60BLmhSAR3wtih2RUZHvIDIPXtmtj22io7zqA6Ob8p
bFv5MAzM178rxlmWPAHmNCugSaTGJ82gDkkyL7Fqp+rBAVrUs2fpXWBTInAykXqcuc1pomizjZ0q
5pvmV2Z+qkSNbNsG/Vcz3tyipgB8uAWfqcGoQ9ENbaeiaL8dCF9EcGG3wvR7UzVYvB6j2uAuvgzp
tNOrxGnHFq8ZttMmpku73CcZOD/N0ikNgG+M8u78HgrWkh/M0IB8MVcUP2NsL1vzkmp3g3AKQKQq
+/sqnVsmas818yzleglAPceCPnoCc0/fsR5pQsWNiOxQPmOaOtvglchI7kNTD5laSIFYB077aHl4
ibKC4lGU/WzeYVd+wA9uzLNRSaYM/ciuOMg+q2tL301QmhoAFzfuRK1nIuPkAggKmkWq2zBOO9pV
WiAJm7REi8eFj6m3tELqsXhdADtkXL4MZ8iKnpMCyRMlWCIT5MJI0+tdu7BCoJxdSOXnmXhkFKQB
oiXjIgYpQ6tSmUZaFEzV/axTQcQVHB489Fha9ZEaPZ9Pvax4MzKMrq6cCai2Dp4GBMgFggXjYcdI
BBQRW8GCAQWSJMcRVHOi0rlIBDORlf9ImjKqcwkRi/XYJzeZfkdUgRYitzG4sDBZgK1fGtjxfNs9
p2bWof+aXDKuD3mfu8v9+Ui3aQMKSB+Abom+OL65WyOdWrUSgPvaHAWNozK557+/rc9KABdzctPA
izGmuoPkd/KJIfGz5mflW3SgB1Zi/pibImkHmCa4eoB793qPdD2ehyzBHnVeVzrFDdA9XdMntiN7
JaYeRWFu0yRW4jiTAEKzgi5BbJc175FFLsvJ0gWH0Xa2vpLBmYSuD8MsGZAx/RzQn8XoUJXdGEi7
5/4sX7BhbIHeHBIradyGpVLTdDZbwDR9VJQACbqk+63+mRp7ZfFj+UdFTkr0+7xU0TKyv688q5Hz
qu+YivYU0PBSVn9nwmVky3ROMe6E6OZMxtgtFLMeWTFaPcae5YV7egCN6IWYr3xbJVMzGSyd+maa
0BoiSw0nhnSW+IlxSTQ3EV6ON72XERCohIBNgX/HJVmcoT0Q98b2oo6fz3T9WO4Mrw3m3GWQpfJe
dC5tO/RKJncwxekwmwZ7DS39JVA8BreX7HSf2SPZI6kWvBht9i7YqkIAQQ6qKjSHvjYN3M1lSTKg
Y+2zYcl6V4Vu5Y8ea1MuRT3CmyfWShjnzhUmGVLFgnI5JX6hXZKYBNpyYxuCo3fTOFZyOJfuTCkB
3zvkDPQ6LK8moEUtIshfXoYKCH2wiGHYA3CFgGXlNqohqWyVUyR7Wv9dk646/VjUT+9zW14El0Gk
iwbgKw0i6jrxze6i0nMvmu/PC2GJ1dpvOSF8FqEngFCxl1j2lqV263nXGo+TWjpWeZhFoH789vOi
OFvLRqlVwz4BVUOZOiV1KlxD0esWxoJTnvdbXg5nZnWTRkMVQqXJ8OPyWIjmCQVbzycRhUHipTWx
L1E4uOngDk3vloN7fl/ePPDxWnAnRTZGVMsHaIFOIrQuFF52C1yqHbmeA3qDxhUH1F4CgxMtHFN8
fU4ochLHNUTmJobpvPq9/FG8StwZYeYR1YseCyc3PxRrX5qhg6nI8+sm0oG7SKSRMvRdDCMjyk7r
H/Ti7vz3Rf7C+b2aJN1Qy1ijdn7MgM2uVbdLj4u0O46ih0r2qXOuyfm/RKcxbyKoYozJsaDkM5lB
05ko8XFox0BF5w+VZdE8hGD9+OJlluWZAjRm2bMlL0l9kt/+0/rxE5112U6g5Mb3l/rQpcFcHGv0
QJPfSvV4XpBIES4KgD61lMYJgiylelhs7ZZkgjgjiAN8dt9iBFClLD7breLkqTOnsqO+G2aEcxqT
6blySmC61W2TsAXDa8OFdsFmbjN3jrzRw1uvLyINEi0bFwPmUc4oyZhS0kNVPXUiAm6B/5hcDBir
zg6bGOqkbe7n8zHvPy1L6w+yLxPB/myJAgYVaBAZQDvhn6v1vLDymoSL16mSm9ifLPt7RX/p8cWi
Cro9tixhLYlTatJpW+ULJC3gb8EAlvU5+3nemt8khswM1iK4uJYZgCPtYmkBLKWvXTCSb1AtaA+S
7iguiMvdwhW9GbLwwoeftUQu0jWRTEgX2YungfqmjoDWgQHz700WO0ZfH2ugqcuCAuWW7a0lcgEP
UO16Z8mQOA1a72h159lpKQT65a9g3EryDPC9nI6aMUPKHDaRY9n9oaA/rDq+Aj6JV1nmYw/2ok63
vWlRd1MXizx6Kw1aaclTwtfTpDc1ci6v7lQ/S9AZgOY4JzJ6TCNa1v683QiWVOWiYElycI2oEJaq
T3r+VJDg376vvo5Oul7qZlLg+01bFBcdVQlAUBrB84VICfb3VQhMelWt+gy2Xyu3uX0D7pDzSggC
hcrFvJIMBkXP2eJlXbmTaxdkMhGm5YfuMpdi599kcaEiy5NWSmeECpkqfq/L3+JwdowIxCuDTk5d
a/vn5W0lEXgTAR0XbslvKWysOMtMSUc8J7NSOaOd+tYg+dkSX8/kKdFTx6zq+/Mit6Phi0huu6jU
mGUfYrtUezcbj4mCcRbRmOC2SbzI4LasTcPSbCMWDnuHIauXuzl1dDyyjp590e2AmHcQYSlv++2L
SG7njLyXxzTHSqaR7JrtEwi5na73zFhg7ZuZ/3rLuFAfzx3JqAHdtJ110QW9bwY1plpQ5bg2d/Ml
2Ye++uv8lm17wItuXKwnYSjTSYVVRm1zT+fZo7J9YfQxeGTpvp9FSYbIQrhAX6Rh3zXMQjTtWNV+
IgHwX+Bn53fL4KEoqZ3XhsY0iufPIJxJjAew8Lqq/k+2/qaDPR2TEi3U0CTpvzeWExe/4io4vzfn
TR1Ejq+jXyiVZbUkEGHJ3+qsdKpYBDYpksAF8VbrM1YZRxC3DzagTkWHhGgvmPxV/CYaXsayheWU
0a6NTYajMss/UluERf6mC+nP0f5fM0bZ/bUgXVOnNoR7evkX/Tq609zajS4szzxh8mcAQg2qk/75
zTlvyeigeS0xbcEDQkpszoy2I1VVApBh7cZF+Ucb4EJCXi9abQGJ2BumTzIN6vcC0vMLx/m/biRZ
EQ34vmo/DuZt3ZxM/UM58svecD5PgC8i62xvSK7446i77aBeNEkoWKn/kSj/lcOjTEqthOkbDaro
AELor+qdeQXf/zJdsG6ffFf2AoECC3iusK6MG7bd09lA8mDW/VUYjfdRk+IcFzWgnY/QuAu8NrQq
XipasCtGXVwlOUpbpzQBioNyVTSi0CnSiAsHCaCrFMqi82i7XfdU985gP33AbcBECmZflJ4xT/Ba
G7BdLrE9oRUlK2IH0yGO2gZF/e28kM3U568QQA6+FqJHtYJXWHnxQk12G6o4HcIAKR5ydpNOSk8R
WDj70W8uTCt5XH1THYBasZRQys6zzMEApJvH0iGdAGVRlT2j27soGyQqVNRQsWkbGFonYAjDScd3
8c1tp9EkIRiiUZYgLNtThrH1Oe1xuYmOqiKaV352obeKvsjjgp4tga/Z7CCvL49ttTiqegW8uyhJ
8fB834w/7Oyqey+A33OEWunIRUCQjDRLWGNx+3xv0sNkeoOotLd5DK5EcEFwGkmISzZEKK3fqYcq
233EHl+WjTP6YZEya1HwfaM4ttlpDj8n7Te9Pi667FDRhKBAGb6OV41LFOUS2yPtYkr3tYjLbzNI
gAILNPAGpoF4Aht5brQWDXK4q+MwbzFwcN8Z7vn12lQBfMi2jjk0Bsjw2n9T4PjaeofIOlvGHoiH
ThWZgpeiN7Blz2a1ksGF1Sy0pVGqIWN0AdI3eYpHL0JvvAGY4kW87736gGq1k3iloNTBXOSNC63k
cjF2ioqIUhNyJdVwTAVIyMVTo3+VRoHNidaQ/X11Og250WbFAjnFPJ1qWvsVHtHPb9O2JbxsE/v7
SkQ8hFJslBChKbIHYhNnoJpb5YIFEynCxZwmk9SyJEDsHKP5EKbSfsnIP9obF2IKzDsO4JTA1Xy0
LsC3eATzg/+BtWI+AxJjjDk9Jy+rtVrkDkyruTV5rYZ31uWK4PmoIQ/nhWzaFshqdQ1wV/KbN11r
rscEuwKCkaj3mq+JclxAbDLKAt/Z3JGVGM51ynmO7WqwJ2+ewSVrdY4s4mLatKyVBM5JrMnCa5QB
CaU1/C5C42K2yT2QSB/Pr9emGHCig8+MYGaABwizirwpRwmbouQkqPTDolFX6UXI5G8aTZ5DzYsY
Hs5GiZf/7D1qSp1XX/WAb+sYVeAfjG1R+Vaglc1Fz5aavT6E5uQVmBG/BLjfdGdP8+TIYy3IezYl
gZdbAxEzAQAZ+/vKqKlW5lSqjMnTUU4iM6iZit9K8ukDmwSGcdMCoZGOatZrIbkUJqM9xzMu2sSl
k+It3zTRfOumRa9ksL+vFCFISy2jTGbPkE+q/HV8L9zUswUAaww5IvxS4Zvo/o+06+qx2+ihv0iA
yqi9qt6yxVtdXoS1N1bvXb/+O+N88dXOKppkA/ghQIB7lhSH5HDIw1LElEwuprPTx5olzKDrTbMb
+DXOwdz8HibGc0VsZkN7DJNnRHGt9GYZzk6aV7Wlq6Y/ycODkfGc2Za6UFRUsRkb0dlguRXKsR+G
XIC6khgDUrgEP6AQPDj7330TBBTUWM0lYjE224RTmiH2VEzJ7AjVozDdNrxq/OaxVFYATNYXGQOG
DjsAkLvqGKFi0J2x4BLToGjtOPCIs2gIYcP+Goz5NKKZ4vvLsIAEb4Vx9kNCG9GCGdcQVZ3XfcVt
WcEKimWSSSvs2FZiQJGROHN4ikmL9ducWuW2PAaoFdEp9H7/cZJP5hLGMLUWi9qLQ1uiyPYcN6Fg
uLoZ1suxRsU0wdbLXPi3nUv0MGHWxcRWTZp+sguNtKxsFK3rZkeP08qfQZU/H0ShiB7Hpk1fTFXA
k9UckKQFCSHuDL0aLV9So+vcMZZ4NMxbN01sQMSSDgUM2RhWfOs4hqXRFl0soOsExC9DKSX2Ig6R
XZqD6dTYOuq2sTZaZdHwSnebxeI1NON80e3bJbSh3pEehAcw0RI7c4QbcpzuxB9zaVGOk/Ew8ipt
W6dyjcpmY0U/anhfhTduPU16yMa7fePdvGIqGNf6y7AYgDHtk1xLYFizPdt/0gCaoPdKTryy1KYF
Y/4GTbqEvN91LZCISN0kTk5uFprqZcGMh8Aslr3aaDIBw9TxojpaFUec4gT3wzHZJq7xYZX0UGE5
yk9ds1jqLLp1qjzKhWRHY+Vi28yxzmWMZ4l+Wkx+1hmFFc+gyZ8CTNlIzr7Kt/zF+pMyfhCHtozm
Bn/PLLg1WM5yN1c5N4Utq0H92sQCCIRwNO++PSbzNA1qMoLQIc3c2Dgq/5bWgbqE9e8zGek4q3E3
oq7kRLXpFUYFWhleCyNPBCYN0QuzzpYJubVaPfb51zT29r/CpuGvZaB/wCoHERJ90ZcYAKAi7Jy2
7j6r83xW8+A2NJqDNvw09cmt2+QmWr5yoHmyMa7EXJJqyDDcjcppfBPltu5lYO8evxLMggZfmpN4
5vaTU3Wx8XAtLXPMkwA7yfQQkOZh+EGZ/HJfe6wd81r0MnSgcglgeCIyhy4rTIXIOSxQ9rsjZp7+
MCor9GtHAzcuODNus+tutPfVSkP6nojMuRLmttRrek2qxf4l7NCVWE5XoaR9wtOsH7aiq4foviU/
91G3TjMW8oL3HUsv0APDCDqDWDmb8mly9OFzLhYWGAadileg2XxvUTA+DMZMg84DMBZTjeGUlRKc
Z+NEn8Rfy8H1m+Iw/mLUkc/6J952+u1sbYXIGIyepU04mkCUbjVf9Vof3dHXdOlSg0UOH7lCrcVj
lNjN3Ri2CsCG6UEaZqtbLDJ/3/9QmxIRScFwsi5ivwY7UgFC/WBqsaYXhTrvF329jwUH6DkHqXfu
jWeZk7FtGcYajvGRUpUY4qzisov3pMpW2kehI6rV1zySfK5cjKdse5Tf5xxyIXplmOgqvOFgdp56
XR4z0G5rostRJE8yxnMaSpyJC3Vf9Nm8ddsX+mxu2iJ2unraD9kZnrCnj+czqbrY000UgsCJXBR8
9kxCX8nSNDcNTET0i9gKD4UXOMWh+UlnvWPuPMyW+1qhsTOiUlf9P1mZ1fDYxoOXybxLHbXp9wIh
mcf2a7DX/SqYruLPYuZCodAj3U3KaZoEN+4bWxRFdwkwXFjy7qqbz3UE5HygAjBVPJUzLsSMkxKT
0SCRmn1dsubn0RfgQZJnNIBRFv3CzjkHblPAFSDjQYQy7QRFAGAZqS9o27PCLjxq7bchbq/NOnnl
WOWmgeC6j4XiikEZYaDvlT7V1JSVqEJa1WG8CHbpR86Pav5/zYdH/7x5BFDAwmJxQwOzAmONYiMp
Y50NuCyrizfmih92sltnpfMRoXRQ0KmyCu/PRpcqEJFZjcAh/uiWqGRFXnMoS4vy7/Zncr8PR7/I
O5NcoTERVJ6xu6kLgRYnsjVHiiWaXiR8mnhXgU3trXAY7ZF46MYqGXGjrI+N4urjN9JzSmWbB/g3
BIonb60hG0QsUQgBUdCFIVdFxLsV0x94rytTRnot6hpo9d4C4Lqiz1gZgtpP5kSTP2SipYFFi3Tn
BS02SoaHmucp1K39L7SlOZWAxo9gWff7hQdlgqa2ee5xdzCcfhp8IvS20fO4XLeUpxKsCMD8v6jC
Q72VTdGLIRfzdnamGFsVQJNdNbydgZsZzRqD8Q4TycjcLsBoHMmjG3870ZJ1N7YHF41fbmh6urNw
fMS29i5yMWlGg1mlMWiBqTRHNamtQvEKXsPcNsalWsLYhY4F06jgoFoyyM/o9MDGxdSeIt7wAA+F
+UICASu3XsAOpuLrHMpOq7plWtgfMbaLKMwnErHrR5UyiBLnP9upd0byRwKnsA+ybWsXEOabdCSt
pVgBSJSBuPimHLz939+sGK2qV4xPi5M6ydMIv28K6PwUF/uT0l6Z+ed2eFZ5RUeeLIxf66UhSomO
ryK1R7V8Vnicffuy4Lbx9lx2YZRp0q/TT8jLbFRXSjZ9m/IaezTMFMyktbt00/d9/f3NQf3rA4FD
9C3ooDSTEGPJioN1SMQHh8WMXSd0QXfRWKZuix6a4n3ePPKmJpETYZOxTumLGPuW8naUOnDWOvpy
jqRrYeK5701VrgAY29bAHDS16jRjzs8SHsgp+SQNloaitPEpOwtP4pcREfCKrrEUnJrzwkrNgA0d
NOH7SzjG5NUg7VKzWqiZJDctNloLxuc4a20y3Sx1iQk3X+w44XDTXxgyqH8J3QnKTtDk8mwIk1qi
BiY13jgMfilHtlBrh31joVp7J9kKhn7WVQ6mCK2ZY1kvqtTtvRY8d/2zLDZWPvL4EbdSS3WFw5iH
lrVlr03AibEMNli+xNhqU4mHSfFKndekxZOJsZSpwRqgqAJWKgVYCjzbadM5vSxciznvSrCZo69K
g+zq1i6shVYukcO2DXrqumN6Z7rJz7GyMvCfGV50Snlltu3jvaqoMz4lrY10UNQcx9vvXeOERQLn
7HtnEaSYJRoyQDXwum8jm4W3lZBsH5/QKGYp5hCS+MGJXlbJbXukrR88frBtK7k8FshvrTEewkkw
R4jWNU4WPsVBbJUg7kj61h4mnyMVjevvTf8CxsT9ojTC2tAA9ovr9IBh+Se6vj49al7uxM7ykeC8
LugxsSZpuiJbVNz6zbGwzeEZNE2WOXLO85YbXoGwL+ni1GaKQhscCvMozEf+wlD6CVitrQGY4AIG
pUKqMwAE12CMA52mDk68klIZ/IN1oZvSyCJYBiS6apelvE3MKUL/UwV7KMfzIFeWmPL2rG2FFQ3r
8DRwhhs6YTscarlW6rJChplOYC80b0MdDRup3Yf3YvKECwknedpy6ys49vvgOaquwAyKd/TybCg3
pnaudd4D0dYpWmMwn0jGo5rRxEigiF/eOOlNeY9eb3fJ4SJAOflseKlTXbecEMkTjDm6GF4krZZA
MDM1jiAY+FSMxrkrw/v9U8uDYQ6tLsdELeklJEMAmUoMMGrEmlOOCnkoTFSMg7+E6czbPnwt+1PJ
G/jeClLrj0T/hFXgjTRV1WoRgjRRYc3CfZ5klqCdcZXkWNz2Gfpt4CYTDfUGGzH1HkDgKQLLl4HX
u8D5bx+FGuRKlgoXtESlEInxBMKWpEmtinz+bxj0HK8waiEbxYZ++ER5xf4XUdYs+WNyoBuaoANN
NdjlhK3UVrGewd2knTdMV6T3S+PxI2JcIBgxlDypxJkg6BjlMxjlqua7wXsI2LasCwQTZ1LV1IdJ
QvozLYlnRqbXR/OpVJIbVR85Y8TbtvUbSmNSEWHUQy0qoDB1+DQtbsaj5dsUBfxQuDipNA9mDona
V/oohw1+Pyht0i8PCfi8LVVdDrLyff/D8KCYYxKJy9gXKUgS22RIJVcbO6N3e2EWU2vCimysUQ4L
XuzZxAS3jIRCoYoBGcYYZHD5z2qVwVEH1XSQhOGsFEPp6GN9CMfJ3Rdw81utwBiziAoZrYIBml7m
eNZu86YUXGMmC6cCsYmy+mKMK+hSJalNGV8sl/2hOBCdcw3c9MwoF9MCHspcbM2YdINaVjVimxLf
k8kPxU8irxC5mdNj58pvDCrjytUgTWjKWMT9OXiiawkLL0SRixJQS3aJTd4fuTlroKilM+zg/GVb
34wlks3MQOGzjHOnwHUyJTxW8s07wxqDic6tKI5a2wLDSK365/zz/1S/dpTYwpN6mo/prXrct7ft
L3URi4nUIzYMm2GKcms+KpZOrg3wwJCK16O2mb6tlMd8q1jPQ1HMUBVQ5srtyydpOdfVXaEWuJD5
leD/N5kYf7TkRYRXVqhREZb7gWj2LIXfpYRXK9xsgFl/LsYZleC3jsQOUpFv6m1wlz3ShSyBo7tz
6KLuduhs/rje5slF/ZhW3tBDyj6QyMrQYCwCVk/Mmzo6EO7WM2pj724OFwCWXCCuEzSHDHAN86lF
Ye8oHcx7kD+rvuaB7SjyeC8+m8+s2gqQyYMnkNKOkQbA6EhO9MUTK5RbS/HRXAqe05ZX6d8+ZCs8
5pCNo9Iv1YwURehs7ZS701lwk+9wgmDTrsFLNB54MxqbZ2yFyJyxYg5yZZGotzXw71mezkXCiYvb
EJcYxZh83WZ1KZqIUR02UBsYLWojKzU5vmLb9i4gjL0reifUpKQljSqzDRHU+P92f8av/qdV9GPi
kjqmi27KEGMOo+G2VYv2pJq5dK4zI+KEwI34gdE9Ay+2eGuk7ZfMV0nkdEGz7gweSE/PbBpA8FRs
J8/iF2jRLvwPGPpbQMYJBmM+lUq7dE52hcLddEVfUmM7yx1ck1zB4fV+vP9ab+EYk1iwhKaMhQny
Yeu5orW21nOiPP0ab13FWwTGHpas1+Y4hUBNSKwhk49zfhAb3THlx2TkzezxxGFMYymTTC87qj0V
bcDDOek5Tec8aZg0L9RnWVly2EOfkO+x2PlgD7DwIt5botT7ojbyJq/f55Vv1cekeoHQSw3WnndO
QWnECJouMOaQ6F9G5fBv4yEFMgwFLe7YrsWmLpEZYKJGh+qKETOj3WMDxvFqftoH2RhEe4vC+NU2
JZGmIR46yMYwS3loffNeA4mZVTxjJQjWFFTOr/LTBw39Ih5zkIUkCaNAAvCMtoQOTSwtbzvRtmlc
EJiTm8RV2YUUIVcNVJ86a1SxHHa8ygrJXao/9hW5begXMObcRnJTY4c8wIq2+zLVox2ohNPGuhED
334r5uQ2ctxkcw6LwOqWH+0zbbmOPMw/3QZ/LgSJPV49fFMqE22zdGJalNi8ZQwbMnbF2Dlyid4R
+TXRnH21bWRjkOmCwCYuizkmkwoGburPb6uj4ox/JE53mO577GHDZizxoAqW8riPSj/GOxe4AmWS
F1xBcq3XAdpmKBM3xwRMUzF3Pwa14D0U5miV2Ondj9PQIayTIbTivowVWyUp5rDMVHymPcWhpS/i
o5roypdO617yTjZsI9dx0EX8ZbmUfNsX/H1G/1bbzKHTQzNQavo9W7E6IbpYSXSbKKchf601rHpR
7X24TV+50jM1r9VlT6JNxQraW8BP1jxWUejHZfkt6hVP5jJVbB+OFRZzAKc5MSojhmii32eW6iWf
6Ltsc8h+4nRUL6VT+QPvtX5bPlUHITRa8d5tec3rqsuJgmBdp4GlhLlV4s1yFqy68PYV+Y4vF32a
OCagBDYMzNq/ewEuaBvs2EuwpdCJb3RvOcTXYW+r/j+h294+9Rcwxs+gtBUGaSkjaOv3cvIt6Di9
oNtJ3EoaJiuQzKjL+ggAy0P5kzafhnhAL3/Q9muMPR94RYDtz3SRh8kR5pJEwjRBeaGJ1lbytYuw
l0YI7WLkeWh6pN8f+QsSkxxMpByCZQBSr1pCb2WPo5/74rFt3RwD3R8gRmfsQmeKhPEw11FVQZMN
Eka3eFQPRLB609JHZ3ET5Kc818mzRJZIMywkgYQzRNSL4mYioyXlih1Nsp1I6BEY2us5BrdGhAbR
aWlvWoXnVjnGqTNeFatdzGEqIPG4XBfDTUM+FBt+f0K2N0AVIzz/zvh9PCC4mpRbdase1KXluEau
HhnfGMi4Mg0ScMRTfo+NvX7vBbezI+PlV+G0O/BUxrhGAqr+qsoABcIYtJ8Wlix+3vdPWyeMjjJJ
aP5DKx7bFSPHEZZ1F9Q9aXieAI+h0RuWDL6yRPqyj7QlyxqJ+fzJXKhxUCDPwgq7M8otp3T+96Of
6JRcCcMEyUEJCnOqALGQyNZiwyp568c3s541BPPxhywWF0NCJle72GcwXElW7FYdiOS0W3Cg25kb
neYzbwqFpzrGDNosW+oiw80liu5BhFrOHCPYaGV4qzgmbij9qFeSCMVlwUmWDt1w7DKsITnO5FNY
PhrLd3N62beGzevLWpFMJCnaNBRAiQ5vYOu35BSczHNtCzfasXaEa5ymq+oucvsDrypAf5b182tY
JqKUXaySbML3m2QQlDatMyzPchGcxfZOFjgWzzUWJqjMU6UiOQRY/BzXdnXEJQ2dWYETeIof3SSa
hcqHr//rqtGbb/nrW69TNynu01CFYtvqkyxdTbxr9Ga+tlLhL/+4AkhL8FFGGaRKf05f0psI+/EC
SjCc2XRJ+j95C9jK+teIjOvolKxKiwCIenzfaXdNdhKH53175PjBX4nPSiiTdLJWabQ6lWHltvit
mw8x0Vxz4LwN8kRh/AeZI5KrKXVR7Smt7EH0O50ToDgm/ssqV6Ko2GkW9QTaAkHplRHFNkYKbC2Q
vbQx7CDTOC0Omznh+uswzmMS2j4KSuBFx8FRvdQFOS1eHZz2KKPtCos8OYUjjjdkB05mLdUUzJB1
jpGYd0KKIodGXvetgQfBeIkuVOpoqhEVg/pVF66MkCMCzwoYxyBocSaHE0RAj4+V4WErNwdXjbgP
XDSJ3PF2MpNk5kqZT10LnKRN3LEbv7Vy/iKZ34VG+ANjy0aY+qROvsZKwsmnOTbItihJSimGJo3E
YnOlqWBH0XB1bmVbQEGHPzm2rU4T6ZCOmQKT3ddZa4JWhgrQqi8YTQv88To4mm7tTLYe2Vig/aHd
5jSBV8AV/n9QNoGvwcSTqDRzEoenXniVstOYcbS46ZQklBJlys0BUue3t3AB9DI5wgfih0isLggP
0zD7ZVTZKo8ukofEGHzZVK0xmw2KYLWBm+N9WjROQ5IvYt7lzv7Zoj/1ziZXQjG2P2ciiU0ZQqVF
FbjFPPbeXGMNpFw02EWF6XrXiGbNz4KGd+nfNJMLMmFOg5Rpy9SiY9rRZsGnU0FS5+rZw754G+9r
sIsVClOiyvUua9sK8qm3oyu78Snw6HhrY2Hg9APzfW/BmMjYzDO4mkeAicFnvXhOZXdfms1zvBKG
yailKFVFSafCzJKjQF20ipF7gXia/u3CuF/naQVFffIqbM2g9/9Tb2keWQSroMCWrHAHkOkfvGN9
hNrICiWNNJTqCAQqf44/FU85pP4sWeGxc2k9Jnvi0bZtRpKVVExwTLtFlwIVNlegxyDCGhv+TDX9
xnsiMV4iq6S+0QRAGOg9pQ+6yMVu6RotTB85PEYijqMgjKNA6RWt4zn0V0/ktdbB0JtlHgrQtpR2
d/u2t51YrHTHeIp6LlPw0aDYa3zTqFvH1CBWPOa9DTZHt0NjLa/cxPlY7LSsFiajHoQAnI0HhMTq
37e5vjmtKuMaZqwq6OlmNadVBhCK2kbxOAYfSTAvSmN3peaz3ID3F9bQjGdBOQ7LUTS8/Q/D8eAq
4xSavChas4YN6HLnquQqG54I5t2a+7J+LDtODOR9E8YtyKJWTAoNF0KHQTfjRuRO8HFMmt2Mqo/i
sJggBsKCHhddHtfU0CbrHuNusx1IliKfaAJR2LwnGk44UhnXYIbYQ1JQawNh9yedEG9u9dtE/wC/
8VurY/wDKbG8F43IeAq6C1/ou3vkocXyZ+/8s5FziWcejIso1a6YY2oeww/Jw2I/SzzR10nBbb3R
kdzB7n6iNQOzBLzjy1Mo4y+iJjPHTgXwlId2h35rEQxK1dd94+fFd7a7M+n0DAsZ8TQy2pKn2Zmn
vcZYoyu5CB92/H0fbdv6NVDuanhQ1ll+8kLFu2GNYWY8Thq2OfVW0B3+GwJjhVWHS29vQhxwf1l4
GA8xALyP8DcauwjBGODY5f2U1BCidbEd2kk88Su9H9LFw9DYZw4aT2WM+WVSI1RKRF/K3MDX7MRL
r6uzeJw9ymwVPmAVwuM+Ig+QMbtEHvpoFACotOZTV5KHrOM8/m0XkqTfGmRrOgOKshiVBYQQX1Wz
p8DuSoT5JXPIbfwYqV5g0Xj4kZYWZQXLxCu1juReoy9zCWm9fmrwFl9xjGPb+V4ko8nNKh/rjCmL
gh62kVeJ1VffYvNlSNFV8LT/jbZdA7YvEg1bdd/NDaplWPZJgqg4VzeSqtvSciIz77q9LcsFhBrK
SpZwauJxGXCJMqvkPk+V41yT+25BKXqqnX156JF5n/NdoKi8KyhRSGIB9E5IY8FQruCxLy49/SVf
jlXIaTratu4LEuMf5CFso7aC5oic3rUtuVbql31Z6PnYk4VxD1Hct+pSA0E3swllRHIo2+g1CvIH
GZxl4lAdmjY+LPrE8Xw8m2AcRRQWahQmCBfhcijaz5jnA6cizyZ46mOcQ4TRiVoIAZJqlZ1jg1ky
f9lX36YY6PPAP/DeI4V8awpSmcyKruIEjeYnUt10EEPkvnltXpsuIKwDKtJEKCSZlkd/oP56zF3a
vqJeC98mlxZ8P1SlX8ExjieqBYNUBDIpXYahg2OqXQX4r0n2xJb3pE09zDvzW2ExHigeZGMkKUQL
UmtsLO00+qFr2lJykMGnFHrScf97bV9rVoBM+rwkspJLIoRbwEile/2T4UQ/wThkaZ58Dtz5noPH
E5BxS40W95pBex3IHTmlh+VgOINdvIR27vC7IKVNJ7iSjvFMQtUHRULVOTbenJ5GF3suzrlfuWF3
khprLK1fdzcn466f2zxqK2TGUw1SLpcLTTOkIfsxJYpDjOzrvi55EIyrSrRSWQqwfDlacBMUtyja
7v8+5yz/Sq1Xbl3LhDJqS4hg9qpjZNj+oFomKa19FN4nYjxGLQyyLGBplNMs3be06Y9GiWHVMMJ2
L/MDD9jYpfiXc2IL0PWwiNjuhbcBrXrOBk8P7/ZF2YyDRAQTGriL3xNE4iSRUBIi/H5olFY0L8cm
AIfX8oBCxRMY7TjBcFNzKzjGV2RD0Rj1Ajhsu/dV7dWoAn+aczyae/tybRraCojxEWNXaXoPSj6n
rLNrc1au62DhyMJTHeMWzKjpZnkERJvHh1ZofhgZFp70R5KBIIU3BcCTh/EKfdK0Rj8DbMhBTyGF
lsarVG671ZXKmOM/RWqstHhDwWNrIYNYrf3Fll6XFm3OoNnxh+7vK0DGGczKFM51AZk0mjkU1y0Y
MOeBc4A2PcIKhElSlilG6+gEEMXo78ZAcLpQPg1zbu/bGw+GcQlYB4NtjAWUN2SllYARRS/8suPI
wjk97JR3NYtzbWIdsjMory3BYq9rua6dhvtAvRnwLjpjiezVXkZjAdXZnwVRZHfnzDJ9ev8TnA+l
KiswxiUUtRBjH0BCbxaNLYElZGnOBbpSTawBHXiTn9tX6RUa4xemaVzGhVBzeJBAf0rzMOKANxpj
cljty5ONYxUsY3ZbKIESdtQqhgcwjtdNjqvMj33L47ghk/EMkZyqdUaP7SSldlRGdhoCJb4tsUsq
HDmRj6s/xkkMeZyg44nqD48zuFQcBFvEjkQFtXLT4Rkiz94ZB6G0Q9yYNFqYxnVh+okI9hMZsyj3
+xrc/krI/DV0TWEgmDm7zVSHQZWkcORNh54+rMVq7G7290H+RnO/UdjaeKT31SwZsPPBq19kMFws
jU17ngo39pRP0us+3Ha8uKAxF4AQ3UGGlkImIRHvE1E8EsKbkdzOVMkFgzm5C2w7yjJgaLNNiWGn
c2yDKjl4wJ3GGw/CIc6sc8WdS9q2igssc4Tjao4TQYMitenbWIYWITdjJbu6zDV2Ghve3WxWAjIR
vtSjyDSFX59s/Dm7xh+xm9vFWbrDInArdUJHv6ORsfLD7x/5eiA3lQmWBeOB8O2VtNJ70WzbEKE4
m5RXbGwLb4NkMDkx629M8gLDxMYpxAqIRAxaZ/oCfmZ3OQ9W68SPfy63/li0v4Axp6zMFkMWJICp
WAhQg5xC8yXl877etluryG8QNl0ekfTp2gQQ/RZ7SO2CYBhUO5LX0YsO4gGZ7ZJwq+b0Y7y3kgsm
c9Qk0K0VYwXMYDmq43NAi+btce5vlnThuV8eFnPk1DSZFGOCR+xSb/Dyl+xYGjbIC53EEWzl2ycp
fZi9f9IYT7/OnpDMoUtJCZIbPJI6uWJYQULsUR2spr4tG3QoiYGXSddtcdz/mtsH/aJY5vhN6TSl
Wk8xG/LQDK1TE4xFz6lrTgPnKGy6S2wiwiyBjMcelhO3UBehjGWENXUpjnWTuEnGM02qoXcaXEGw
kTOL0lKLAJG12HoWnuljbEyb/sqryTVQyue95vBkora0ugsn01QHxQTvZcSyVTXflcLd/z6bcXMl
EeM+ZElPyNjAGIOxdlUsCivN/pMMxtN9mO3i/QqH8RyzKcTNRNPRYjxjKL46yi41d/QCBJMn/gAT
uQWWKO6YHke8d9l2GpVKOgA2wJKPGrTW2mwtE8fwNkMMJXIFGQlayNmnYCWdJNAVZ/T+HVxnykEe
nhTj87LUbjToVjd85DF4BcccqSSYalUTctg5OtWn/mUKOfL8zce6CES1urK6dGjyKjKQFJDrwYEP
PlIGZvOGOP2P5EVDi4jpiJwK5KafWAnFnCzwArVyCi5Fp0qCc1XdkuFYzFiQWR32DXH7QF1EYw5U
FIpkMWd8q1Arn0ElaqeJzjX2bTdxAWEOVTnH2jTOVBhHkhz9B1aMOsFRvFVyn67T5ZdTedpjTldk
djEa8gEoSNKNVBSWnrXX4bi4eIHmOPTtE/Vbtncvv0mSlKUJBQ7xFanOUvk88SYYeBBMMO7Usg3D
CQauTM2hSKPbLsi+VWnEM3POZ9KYQNxJqTzP4MR1kivio/zjGw55XPzJjg501mnh3Px5YtE/Z3Wq
WlUsqqWBWCbWkffpuRcw/Lo4+/a9mVxczpHGOAc1EYShjwESCtgyWy42wUhLIs7+GL3MvMPEk4j+
/5VEczumUxYCrFTl3Db74rwUWewKIY99azsnXInFuIdaBWttq1OP5IP/G/tOdLdSrQl9rbWXXSd2
/lPjOCSebIyjaOSmj9HFSPsoRuGlUvoE459xGVnilPI+Guf4smRPVa0luC5Aug4E+7px0jCLloG1
vZVf9q1jG0hX0Uerb5AmDpMSLJNe0NKtdkZNzTYD1apRvzWmh30k6nHeZ0oXJOZsVVmUiwYBkpzm
R5O4cls5i4ox+fjc1pOvGdgyn/Ge6nnisSesKsreSCkoWsvU+pG0BCQUVsHbmLRtGxfhmENWYT9H
lkiw+7kobVmtbLE20c4WcZImHgxzvErQXKnDCHGwnADLRsxIs6JJt+OC9+KyHRQv8jCnS48bJQVf
DHw6XlwE+QiyRnvfHLavqeoFgjlOJKnSYKkgS/lzcOKDhPe32klelF/vbz1HcVw0JgALQRBL6LhH
Rna3eCbGjVNb8ikTKX3t412Kedpjgm8vG3k/RBCNYH4Gs/FmaAm6+B8VyDINSIWsYTQXKCo21v1Z
2Cd47baIhw5XjzdsxzE9hQ3BRTwPcgQFSpLxrSTB50byJ93lGAX9lR0noTBOogVhi6zTTFYCgfWg
OkpTWxIeENLhfqwiN8HMRFe+6v0Rw0770JvfDLs+DE0hG9SuWVODHUrAvaAW5Wc9Vp2lSZ/3ITad
0QWCvXoUCykiUYNTj+UZzCclFj2bJ0rsG0tP+0gcYdhSf9TpCMMEl0RTSUoXXw6Z08Dr4di0iJU4
zLea4qQSUlpHK5Q/1NYZ8XyV8GLu5lQx5m//+iwsPZIspVqs1jSPPai34UE5dAdwn07uhxslV1hU
q6vkRcxTUalFKhD25dS3Vfkq8p7jNpOxFQTV6QoibwY9M+ntvZvARl8nViZ86YLBzpOn8b8aAePD
B2MMqjlBvqKXgb8YC5okA3/fzrbvhSt5GCeuDxUR5QwY6BJRsP7NTw8huOdwice6qOJ5wiWeVlR5
YX0zl1jBMt68TPNSR+carlNyeGtgheAUYjm3WOOB0wg+50hrFRogJzXheInt59QVMuPa26qKBCmH
PaqR3tlS3eKZc0mPpfIyTMlpNNGyLGeKk8rq0aza0G3Fpb8TE8E1G8KJafuHXGXXRWBCHXuSJvwp
Qy0od83SR34YZBInzPBQGL+fhWbUDgpULZngRViUakDeIXj7drTvSrCS5u2xqFTJGMMSZlQU+qsa
ZVYukid55tXOeDBMNqjL6Dhr6dOGGMpWgfnCAgmvJH9o8vO3jagi40f6suuFvobKVBC4gQxkOcxf
jRhjd8Yv/p+ev0Z2P7Kg5+Ot/mZDEpKZeq4KCzvr+EAW+YB3VzXmnXeqoXfxeSUa41PiqkfFNgZQ
80M8VUe6ep0cB3v8QruXIve/fjDGvciZoU6oaYF+JMKgWPZTar2Cl3NsGwUBYbACzuB3PM6RaOSB
lsL2QhBNpqVvtLUVxu6+gW/nn9oFhfFYSazE4NsBSjpjZKfyQNxq67b+jU6G8/W2/Yi3gmPcVLjM
RSfXgBOJF/iKU2K/Y20jj7JHT2ks8kXG3B3fL3N0yZaCwhz7VZcO6VstY6A1utbqxI1Sji63nf9v
VbI8cq2Z6tNCIJvcds/KciMkoddVN4bSWk3picK3ruSZPfU/783+Asn4p1Yw1EYtIJdw6Jtf2yWn
w+KLgid6/6SF5m+izAWPcVRzJ0pZIUJE9WH6gj0hp9KmzsrqQdKYO+kt70l+W6W6gaUr5gZ1dhXI
xRAaJpK4XrejLDoEIK/L5wddc7FRxtVyu8yPHzoRF0zGleja0kRCjge28YTO2UN4GlC90WCYqTNa
vIRhO4pdwBhHEilqAOJkgFUoMQSwlDh09uXZNv0LAnPAhyIMcq3EsxaeMyrZLopPZclT2bb3vWDQ
z7jKHiu56MCeT1UWuPkN7XKJ/flT4/axVR8H7HjkqY0jFHvFzNI8adG52joS+tNm/VMo1XZMDvua
o7p/f7h+S8XeLCPVGCVsR2xBqZk7SeGV5F6PUKv+3PPI7jfF0cH6h+fADT7wRmijZRzoA3ysnpLy
7n+kXdly3Liy/CJGkCAJkq/cultqSdbiTS8MezzDfd/59TehuWNREE7jHE34UWFmF1AoAIWqzLWt
78ZZlqQR+prNBLQ1BzSXvKhjllooWGWlO008feqS4lO3yuZFHCB2GJy3JYXttM7Inh3P9oGVnaDr
BWlq21V9dt5OJAFQeL7YwXGOZw8RqQmrU8zT8lTX9NkxZ8ODKu1dkXyo5/43FuQC3jr5NjIBUA1Y
tNfQlaTHP1c1yQLDnmZ3Hv93LUT2MPzPZFk80ZNSGpveq0Az9fZWbbJbdaQfOafvILjNI2tAIlwX
8Ic+059GJQpQzCDZEoWOvYPg9ovR1KN46GFFrPRHPfnRT8ZNWUpeGSVOB4nltzOzkhwFLKz6tguL
Ebw90IUPkEajkBlnxQmFZz5djgyXV9K7Nr+4bdZJZ6WkaOMvsqtNVioj+z63BWmYiL9X6haPN/Oi
nceJSCb/pQXkXXTbTQ2385ibOdYrweyTA+ugLQ996Bymg/zsJTbGNsD1ATJpUEm/nZ0W0pc1KGhx
9hpHL4upa7cSLxMfYu1XCPYTdvsPcXpjNjTscUrlTuGAZ5flSM9p+tK7ID/FiqPOKxzz+h3cjJx9
NMQI13RVfSUa3I14OtSTN5xHLjuaOI+xs4zzhG3QIMNrw7Kp8PTBK86Tv4KlosWrEtMQ/+awkrCP
cVLtUDnfyJx1HhysXFzbfMP6HLePl82SDSC3S0DbZdGMDdv3qD2Nxnd9VtxNvZtmWVKERTDex5ns
ioY3JOpAfpqbKD01KqVDq5p2N4JyWUP5aATx+i0A+Z+0+1I4V3s0zgsXa6zjQgea6YLAvP6LSaIn
fvNz/UUft6AKmtx1pBknoe/vUTlnnNa0iXQTrYVTGN0b8AwHYhjlieD25viyg4ow1O7ROH/UDDW1
4xE2Rp87cDyjs6w8bA/Wc3mGbl8ItbbwsqeIgscej/PEzVL6EjT3OBlFX6l9U8v6WUUbFCiBbNuk
DnpNeeG0Je3ztZha5CL1hxXUW8Y3tLNeNkF4591h8On1vNOHyVGBsd1VZz2EHpMX/TJvkWTtgtnv
XOImz53iNv5lXKFpJnoJLdycdIOXHdIabdY62wbPl1HemAue5QrzdnBMiXkyGM4jolxbZzMFTISr
NQUnIGrM4lGSuhIFDNSm/raFc4NR7eZRtyy8G6CreatcbT43be5WMq4yGQ4XmBRlm8uWAEfvrzr6
bFZIhE/f1+bw76aGP7bqI0g/Ygcege59slzpeGgsP1/GEC/V1zHj70jromr9HMEWBAZs8PHVcB2F
KL4NsuN6bZ4UyRQJV+oOjsvHJnWkW1SBH5Q2yjmW7U5PiGQ3lMwO/whHGp024IYGBFhfbottMRyv
qZzi3syqHin9opTVR7H55jcQkziQbVQptUzC+d1UtkZSmsXodw2iXWq52pbDw41bEDYeQR99rW6y
8jLhwWyPyfngkFhaETHMJOk+k+5WUW9bfQtV7Ws9nWJy1uvOT/silLgLM4U3dbfE+GNaBzXMQqMY
XOOmONdfVA/qSjeRT6Bb7aYn5YCsLWhVFEiP/LsAonPb5lpZ8wjVYoR448kYT07xqH6k5WJvG4th
uwPbsKljvWyA6MwHW/mjSW6y6OHy+Mncn/nuDiKPlmGxCdy/153TnNfnCezzlyGkK5rzRpWd2DM2
Rdrj9K3B3suuORD3hCgLavWqg4w8ShLadc4TUaRsmS30HHy8brfjPbVdM/lA7dJ+ZvhICG7eTV8w
bDbqU8bosTSK0JGVoQrjBl7JKdQoUWz9Tlxh0VVN0yKc16fSLYiXj/fFdkSV9+X5Yb/13Qp6heED
bpl1s0UiwGQnpLaP01EHafyA8rzLMOJz5g6Hi7SaUxklblV4lPqm0SPrSUchm9fO7nA1dehtdXUP
yV9p44HQw3ew5K2Hm52VT30M2A65neQzyZ4u2yX7PndYr+PKLhcb3qbYELluu3MUy4RKxCtoZwP7
DbtVqtJs7lDcgFK5O9iB8znKXE9mMASQfQSHuyz9IcXjAo8+FmPubBgz8IFXKCTfjsb3PnO1g3mf
HBFNTzK9OmEUx06latiKcZzlQkQ1GtBcVxWcxobGr4efkWK5aokumNrTuw9QlxmQh7Khs2azN923
g1nZdR5ZCsKRVd+r2hFKBmgVlmz54hHcgXBep6RFTRUNAaKLMYJWWN1FvnZrPGY/tmBAakdWkCWM
FTs8zgtxNcVmNAGvhrbxPM2hbdP7Mo4PhZr5lx1eGF53UJwzbtBnHNBxiHUMjVYUertEd67UXkbg
KVxXOxjOB8d1SqgyYprAAGi1umuWkq1POEfwOBvFnlC0hCrYW0ewx4jORkPh5fdMZYI9Iiqe8mf7
rT2xEnLZtiTF4/alvOjVLt1MJJk1fwm3kOlA1geKA0Qwgd8klxINShG5bYoUDjR7FFi4pOcK2jlF
aPu0C6wb/f6lTF56rRe54W5IbS7ZbI8ks80Yk1YpluG2S3SrJlYeUNJqLm2IZOcSuIgJ2gfwoOJZ
wIG0wNsJJDnqRCdDafxErQKy4IKQ6hJnFw3hGwzOSToC7Z0qj9uXXAzr31S8KXb7sDwxHcPkIDtH
C1bXGzzOSaZ50+bOgU1owE/r87qG5nS6vIAFkwQIBzcDy0CGiQ+AoGEDa/IaNb6hqCGak26qNbnR
FNWNzexDM/QKxYXB3ABRVbfCmmwMkuxRiz5wCjd1XQclkaVZ5jtaoiTG9bpaAFCmHnUSF23+WvK/
txWYugluZBNtpmh05SLRqsZlW8xm45sKcmGD2SXu1NhPztDZ7gdmBuzSqJk0Tcfg0zpD0i5VpOeg
lNY3FFbXuVetSMTZreXNjSFxA9GBzNRf0fgEz4KeAnuri9bX2yO5AocwKs3o2X6ycjdnL6AdKlAi
rws/YCPiuqkRZK7e5dVT0g6WEbEFVX1vTcenw2F4bkGWdhlGaB26xWxEBzBcajxbt9Y5ZW7N8Izt
rkcSVT8qgforQwDMUAkbOFd1WEAkWWKcKCLtQHm27nXc6iYeGKh1jMljnf3vZxfTwMVeQwUn4uxL
tNodBOE1w5BnW+NbRahk93QNmw/cCE1cbXRKbLY38rWu8dg4RdWimSCjXzaCJPe9ZGLYHsDdN94A
cDEhLXVDa/qxgbANWoJu0oN5WKEhmFy1x8tIolC6t4Q7E6lOYhhI+ja+bvyqzJslv7JNyXyI0tgw
hlqObSHLh0PE2y2oKqxy0GwYQyzPuDKC6JT97MPiCyjEUHghE90QWkSxZlW8suoQCn6LZiVQjOsd
DU1v+RRqae33E5bpmkoiA9tj3s0QjDEItTT13cUTNHxjAg37xm+SOhyy7lfckXNFh4e0PZVLiGrr
yxMlXquvgPwVNG/6NnJala3Vir2ElmhdBcvNJ+0Qg8EYzsGIcWWP/qJt0NiBcveAtSFrbxYYTDWx
g01ZfxGlDFDoAPqoThKMmBe8H1BQj9uoIbPfXW9GY23AqWFhl+oNvzBSN3ZA29Lafmz9rJI/Lo+m
MAZha9cMqkGVkXLblV6VttFHduPbytci+ho7khgnNub1+2xcdzHItIoGMoEwZlrm5rFM8+6wkeRr
ZMzIT42Rc9fqsrAnKls3jZ1N3DJDCVWLkj/Y9P/LjHU2l4XXnv8r0TTZCHJnsLGM5qTRnAbVIAv4
EfrY054YEeoQjOf8u91DRvgDlZmmYasI6qZDkO7hVnY7ldVgNrTxI125bmrNG9vqAcl2iSKI0LId
DPv7bu5qMO0krYqjTEb/inLzVlVMSXgXescOgfO+3MQ9NGGHpQhl+CYqkHJoxaqEumN7n1JJ+BWZ
g23w5RxhQmCRW8KxWhj9mjNzokNcfrenX5eXErsf8et2/31uq6rrqdT0kTR+DlEb11GhuzllD0a9
hOk2/3IgXueOCVOAkz0Biw2zUZmDf+Td1dScJ5zbFcQmPbqaq3OdSdawKPaZmsYuANi1HF6fgGUL
arvVcQVQD0p91faOq/0JjjvJeVZoho4qSCTCdcfk9VmSuJxsdcRrfD88VP3DLEuzCL9vQ1DOtGxI
l/DzXxMtUfpoA7sX9FlRNUMlziz7Pjf/WaU1NbbIFk58k0EvIsq/XXYw0YaOgz7BLYWguI1PQeRF
RbamgQEtHnHLT6idUzbJA5cMggtmWmShj6MFhKmdzf66jW4WWXejDIIto11UqXJL2zp9RdHFsngF
mJTqX/NH7sW7keIzC4hZ5ZKDpdwfVTPctixQp/Iz0yD9yIQwkUILzZ8avzAiJ84NaJ7Do6wHakBH
o/HI8vDvMLgNdFZQ6LeswMij+jpWRxzm51t7kjX5C09VSPz9toXbNLesS+q2MdBGdGNB4hbdBbF7
crztNj4ZbnZLoKQqy+MKF8wOknO2zjFGisYAXCnHw6ScG9kjAvv/7wLy7vucpxmxtfTWBJNmu3ws
m+FzlxdBriqnvm08K85+mTmReIRoQ9uNIs9Ipk+aOVgaTLJ0tJ2iQkafNrClNq4CBshFDS77hnDH
eTWQ1+5ARaBWrD18oxi1s4b+o8CqcTdCRXJV1l5rO38p+nqIVOQgLgOLCABMCHPiZkmRgTf5q2Vs
VPlkjiYW8c16NaUuNAf8yI8Pymfq1k9gNTzIquRFzrJHZH/fhQ2w5C2zzfyz0sBKnF/rOFldNkoU
mKhqsBsamHEgjfwWAeLazZRnautHo0aOa4M8v0IgjaNO/eNlJOFFcA/FbRVtWkTJkGPiosVlTUr1
wThpt8pn5zAc4lBW0CQzjDsuKtk00oZtTI1zXGxUdp/KXFKeKoPgZqeLpqZSKxhk1dDR9Ur9AcH9
8qCJIXB31igo3AhPKdjboFEATXULNoFvW3M3zOfU+PMyhNDHNMNmCTzUj/O5u45SRSfzDLXPbELT
ONSKasmRWhQf6A6Bi+ZTjJdg4jCESbudx+FMbe2x64vDGmmPay57m5PBcUGdoLCs1mcw/Xf6BrFv
xqKW+BsJU71080ZSiSgbPS6cb23Xa20MMCgV1cmXRdZ6JHSA3dhx4dzZmmkaVoydrT5BFKRElVRU
S2wQHXV388NnOUdlsiYrYfMz6NeRNYV5Av3rnHSHxK4kmWLxeKFewoEChKrzhZtGvVkTyoWRv7WV
6K7GnPhDaTbBZZ8WjppjsZwmWpqQ4Hwb1cZkWbVt7Fu01H9dQZma3XXJl8sQQkN2EOzvu9AcmctM
SxMQYI3yaryQTkN4GUHkx2hGQHGSo9ngOGBG7hD6nkxWA5YAf+ySZ4OJU6IMCmLhWnFHCMgBs82R
DJvQJuSD/5kcziarjbJxKwaQYihO5No9BcfW0CX+ZbuEk7ND4eyKY8WM8xwuYJD7XjlW7Ze4l5zo
ZYZwEcfRnFiNdUxOljmzl6OK3LXGQhKbxeeBnSF8oLHTNoUoC4LzIf7BJOwif3J8w908jT183UQP
sgdSmV1ctKmrzMp6C3bFUfoLehPneXE+Mjug3COmic0AO8JbrxsVnPhXA7Mz1spVNl2refasttHp
sg8IQ84OhTsLbNli2MMCFFN5RgNJTHSP9vdW8fPfwXBxYK5HRR1UwFjtcaCBbo5uPLAew8swwmnZ
WcP+vlup+QwG97qcMC24pjjdmLvpVD5dxhB72w6EWzalOShdTmDL9k+Fy+f4ZrmfITmEPfu+kL6z
yqziFlG6bfNcWXDvuU/Dqs6vSkVW9ykMBTubuBVUFlkcNy1sqtWjQp/WwVtkeSKZp3FLpup6aIQy
CH39lHSHZkaRaRYmq4ywUGYKt1EXVRWXqgYfUPLv/fJtNs6QV5VFHOav/OWOvo4X/wpQjEOxsU5/
RJzmTALtqH4fGzSxsp7u9RgFk0ypVeIDfKekOZlDY0ywamybUFHym3orD5cdWwbBhYKqsNV+6GFT
Px9r5wGP++5lAGGBwn7UuChQZwqexjsY0QdroPlp0F1bgeFSxlt0ZflEUvkoxWMW78LBAp3nJi6Y
RYEWssYN1Mz8ACO4R0P1Ojt8QPbM3JvHBQYj7spMnwGXaoeInqcm/JfjxwUC2vRT36GXwh+96Lk7
gaPwpPTudhh91oRnfSIPlwHFS8lGSgGSzriZclEh7p0hVnRc3bZE+6qS8Xk2x09lN8jmSRwaXnG4
0NCpc1TmLMuUdWCVdsfNVprPJHHUFL2fdV94DRigzioOmc/DvOTHHDtW7pbNWFfH3HYyCI9khenW
JFn+nJzJ/jPRSvpjdohsTxalPPYnQW4C0nIELWkOiQZqNHbATs/J0gWJgUMaKbsTUnKqO29O57W1
7O4mGiP0XWoQPcSpCeUdb33Z0Bd1KWZAF6lVep2ufG+T8mFzrN5DgimTLVURnK2qukPRgI06Em5K
0PCpVhFkzkB24/bg3X7hMsFo35Q3FPU+bn0aTxnqOWVZORkuF71Tdcpro0FlJd5Qglm7yccnpYjd
NaskFop8e2fgO76KeOo0o4GBSvLQl6NLO9+YZcMoDqmvjs1Zg1aatXYaOLbZdhjGH+q0SswQJ3PI
bwjejmLOYy1lWTj1vjkzLdPI/4OO7t8CLzL5C9HsUJNAUYHY6Bnjn/7S3qpWmlatP6Gaw7xzlNp1
UCQ6SpsyhfvrDoiL3MpCK6vNAdR8+7uKeBgg9+5NnvqNhsm9Ubrmr8uxTjhVyCqieB2PQKCueru+
JmUB8WGN9x87etSgQ0Ald3u2YN6dGHbf59ZvSeN8s03IShUK2vTtcBm+2dn1VDWhRZ7WVPLaKHyF
piZ7xwK3DcoNOc/bSohktW0JuPWlNyn6RD8ZCpjky7AdXFlJr3jwfqPxtURRk3ZNToC2ajdtes5m
SYJP+H1KUHdA8OiMJue3k2PrNE4T5nerPYSonfPHovAvz78oHkCV6x8IgysHVWcniTsNFWbZ4rgN
+s1pXuJJhR4vw0gsefcMOCasaIoVspHNi8vSRU/Dv4TgPFlNSF+1KyYjr7/q0S2RCTCJj1U2spS6
iro/3eCOBalSKaYWwwZ2+M0f0BxxtcVuhMbwFe3gVVAdbNlbgxST24+mxVktpQLmBsXfG1YBnYS5
F0Pq8x6dOf+F4KL4mrezkvO5stdBM2wDkbH7s8MqhCc+9eEGZSFUGz47vrTajI3buxDxisg/38TR
MkVFBsQp7M7D5FphH0x+e9t7iT8cy/OiHhlFaiwlLRU+v0Hx8J8Z5Z9yosmwcLQDcoK+GvUmvYI0
tYLeWYqzMlri7+NQ+fWRV9I9Juem6HCmps7GFy+L6gItoNNqSsKGcE3vzOJi7tCVqE1lZq1gLENf
pn7jyN4FhDviDoKt990Vo8n7VGtQdOt32l9pvLo9/blEjwOIKi/HDfECwEkMdcM4Bhr8A8SmK07V
bUhCkvvsyQwZZ258Ks+bh7Ki/6LIR3yueMXjnXGwkipzwMHql6ZbFR4rumUl+Q0uageCO+6HUjc7
PC7dFVOtbnWWKUYyLKjN7SHdZK3H/2EMf2ej36nw6AUyqyxP2AbpF9YmnvggeQjzEwk7yOHJCqX+
wxi+4nFBK7b1Zkky2GQ8s25CxCz/RaLaORTQiJKNoHjPf82Ea1zE2sAvm2gb4AbwlDFaLfN58xro
YCeB7GYodPtXKF6WB1Rv2ElXeIex3WT0jliLm4/HVsrRI1zBOxzOK1BHVePGC5Oq6Kqbblujd6vx
++WlJQy7OwwuEOGWuOo5qP98UhafSggKKlZ7MLfhkOToI9OT8DKcyKT9RY6LGGo9GvPG7pB1fEPG
m825nbsPZN33EOwn7ILSmORKXraAsIvHKbvqZ4kJwoW0B2DusQMohjmhmH22N46oMsBKirCSlgfE
o2C6UU4yEirhStoD8keOGaX4VQp/m70ZmaPCd25N7E4KXqwdv5QMn2yGuGVrmMMIjhGALeTcR38u
9Hr4gEQ1itleb/PcUh2KtCMDAUTTPKErxFXto1VJXnuFu/oOhL8aOlFe2PrEUga6x5QRMz8/1Ipr
bW7h2mhhJe781QRd78MHHBzFGbhLIX2AN6y3ztEaaWyNG15iG9BCdzRYrR+RjH1YtGatVwz+pVSp
yxZ1XCixSpESj43WreKDkU9emto36dRKRlLoEDs0Lgol6DyJlxEWoXtwKcOuRqmoISu8FoIQFNYa
FsgQLJ7b0l43tRlnXEBH9aYrUK2Zoz5N4tnihbsD4WKdjtTKNOcAGUZXQVRFox3rM0F9Mhh+1ZBJ
F8r4ZYRTtYPkDmHGhLefKoEXzmMdOKWn4wyGllO3Ub1W9izHXIs/QUPzGNd3S0UJDd+GvrYdEy7H
aSxWWtemnjJ91bvHaivcdU7dCM8almwli7hnmM7yP5j8UwBZCHjlrQz23YPpy9N97Zp6mU9P+nN6
su9ouB7br/nXy2tMtP/uQTmPbKeo08jADNWuehPE9bELbYv1I+V/7PhigbeHZX34sKujXxadiziU
DYHZf3JaaGbdX7ZE6PY7CC7Ydm2FpAhLVMz5tdleJ/l1KdsOxbvHDoOLSGM7QOWJXTU2B5tV5cfB
cE0qrw8JyANAzq08XbZJdMl/HbZ39NxWhpTfqABvrq/X5HOjfWgZ/zYIZd9vQywqNvSsyzBoU6iH
jAyUpteJ6kZhfapZy3t1bi3JBeTyPL3j6W5XTJPOLjoz9AJnMG/kjuE1SGBcHjrhCt5ZxkWL0d6a
AtrLCE36Oa9+OeTT+rKBXdXLQ1L+1cp40oTX/P1ccccxVGybrUIxVwPanDU/D9o/y0PxswuUQxla
nyrEkeAjJtrooaC6ihXEmVhNfW+0Gm4htR6ayJq0ynNRPk6fcRqY7vG64F2GE4YKZPD/geMM7EEa
lTkN4NaryJyOa2Lcl4pzMGqJWWIHecVhf9+dCfOBKApNgZMu9UFRIn+JlCfFso+XzWHx4F2IR5kk
EoGW5Th8YjM1Y4r2HZzWS105FNXy3Cpuat91RjhnDo4Dhuxxim2JFwD53KaZ96rWMLu0JRxqVw16
L0PqaW1P6Ei+zkOZewjH0SQEvTXorkHT19txVLeqpoaCh4lSiT2rR2JtGzwjkfU7iIMiRekXuMs0
KNJysZ3k6BbojQXd29oVe95hHOHbwzgc1pCgwf9DZu3guDhPN6U3DeVvOFQcbuVf6Au87BrCsOuo
2PnRpGC/k1606yQbKwMjV0PK1M7B6Bj9uowgnJsdAreWlsEZC73t0K8G8W8tCZLxFwQ2LmOII9IO
hHOA1QT1VEIA0gZk9TrUwtce9Zf11AUrxKWLG/IwyUj6pKDcjc5aI3UYC2bZ58lx6ZUTFn55mD/1
PnGgFA8FYWlNtTAwYQGjrhrVs+86yMstUUZ9ahowPmTQsYrdqU5Rt/VYygTjxLP2G4i/LKyLnrLS
Rnj68rx1N4P9tdUkUUIGwW3I9epA+JMNX2J/zhp/pj/1ReIXYu9+tYI7uisgZEtTrUUflLM9Nmp9
W1JZklEGwe1MCLq60zgYqGidbmKTBGjtDi57t2yguBUEJrKKWjOsaKtbo76ejMiLcP+9DCLyrN3b
Ll+3ULSONigLm41MDZTEL8v5BGqPyXm4jCMarx0Of2UrtWKc2wkBp7K6p1wfP/WV5HTMgjC/+ewR
+Env9TJZCjyHT1F+0NXtR2Vo7pDWYTS1Ll1luk6SgaOcA1BVzcZ5YI/imerW8SmDkgiua1UqOcCK
vGBvFucFUOmpk9UBTqw9LUOwjJs7xZIHV9nksN+wO4+Uo6VNVQGMkRiujvOwrUuOIjIELmYuSRov
2wYErX1qsq/6JFkrsu9zO7Sh5kmPbRNrpf2kNveZLUlryL7PbclZpqVJnMO5tOY+Ta4aXeK8Mm/i
rl2RqtKBRliGTf+tyVo3qz/lCng/v/+rVcgf0GJUb/y9Cul6R50Hff13jmRxsb2rjWmbKYaJ5L1r
R3/Mvf8RA9D+bkMwGu/b3KpD8yv2wRyUAir2J/sr+cj+9/JpQ0W3Myp63q4EaMGQFQ1MmIcZAlkH
Mz2tqcQE4YJmv/7/Ibg4RfR03SYTNAxoRPSi6LFT85BqkvUgPKTsDeEGKi5MK6+VuQFTWWAfWOOS
9dBZ7nqXn+JfTD0kChbZyUi4SHaWsb/vwkgSbcqCqj70bTsntAluiiSICM/htgYKBBUsFhb6b94C
0LaK47wAT4pyhPh5UIXTV3TsjWF3O9w4H+ICNXdwfLqqSCPk0dlMdf3qGRYJYq0JVGP0Lvs0ix3v
Ni5dA6EN1M6dd5Q2XaK1tepM4CUYqwa6MsZ5nhQIpAyZn9npoSLd18SSLSRhetN+ReVDwTKip9Mw
QXFCP0fPf3tIc11c07s1ZJ0AkcQhhb6xg+MWlrJoWWV3WFhTbUN0YT6VlaxmVriwdhDcwmpbM5qL
Eu5XOIU714ca9AQkl0yWzA5uXeVmhCQf8/HCQW1QMaKG0b/sDuKlu7ODW0ZZFk15XsMf0NONaooi
7K6VzyDgPTbQQ/CJ5OFfvKh2cGxYd6vWbJMCTAKwqMyOjNMw81Ez9F2nPrvcyttDpXjcUcDMaU56
FpnKxCt/MLa8OHhhy2MZRnlPpXQ4uaMBlGyMbVnheagrjG+1sAmjk/IF3aPQfnCrACnnIzIHl+dQ
eBbdjSl3XBiVbdEGyqbQRostOoyn7rpeaYBEPqkke650QLmomCvbqI54DmFP9bcmKozwcH5r4h6a
BfOHag9s1DGhptQBNxJfXqbMeQrBGYxmHi8uqZ7IdLg8dP/BnN8IfHUZGO7y1WmAYLrNeQ6cEGJz
Z1ZdE13LaWT/Qxi0oUFkgwrO4VNIuknrUmNhMHPYK49xpfvbUb9FrnEuPPYkgUKik8RCFiPeB/xX
TH4FqNocmRpOSd0faYEO/gZrLvey9JR8cf7WLZBFe/EW84rIrQFtM6wlNYC4dMk5HqhrRtFJXaju
JhMkikgRXStTJQtkMju5VaCsMXXKhZ0G7yuC1wT9mB+mK+d5/cZqKx1fWrTCIvylgeVWgpNauRbZ
AIyGOrCn3lOan/Zd5DbeMh2dJbDmZzL/sVSSPUFYTQJKl3+c6IVEfRdCu7UErSkzVD3YkBHcjlrn
UbTU6Yguk6y9RbzNvYJxO+lkLJGlUXgshNqraMYidGPr6bKLyjC4rbSuLBR5FMDY1A0kjw04JMf7
LJVJ5bCd7MJ8vSzO3bgh1Z5uZMa4xfTbaH0ePqD9au7nhdtJ9Sye1KWBGZY9uCvBHtrmEicXXtx2
U8/tnraWqcu0AqLW7tf8eupvrfGHlsiyDbKR4kKG3ah2PSmAaeq7IXv84NHaQMe+ZbMXA4uzY1Rj
igZ0ACSDfkVApti1xnmMh7uGOr/UpHGhx3xlz90h02KvtYa7Kp1kG5nQyN1v4IykMV039Dzhkj1d
N+fN19w0sJExCMsadHG613mKlNpW6Ok7TC4ybuDlJEMEu/ss+TZRtfC25geG5/7yghKbBu1SB/R+
mqpykUk1Ue81JgTDS85J4UXL18vfF++axm8APgRtS7pUVsEAOh/vtqASL671++klDf4hzSnUk72i
cTFIMQfcLTugMYnF+KTWlTu2V0b27bJVwskxUcdpWYz2jo8PhCzW7NAUoW6qvGTy1rj3LFOygoVT
Q/F8BD5bgl4NbmqKtC/LRo1hC4lCmypnS5W9tgjteIXgC0TtTI+gdJjAydQ7A8QO1eg7Zic5cwrt
eGmBhvKwA4net+d4R4/VxdYqgGzTsbGtbwuEOyQYQkN2GNwK3apka5ceGCauWCglGmmOuBpcnnWZ
IdySxHokU1bUuCo6d7px3cnqkGXf544l9ao3embi+3OUJi7KHQZXRdnLZSPEC9Iy0Y6OLQg0kNxF
scrqblRY9p6V4YGj2zcftION9s3uEHkyuRvhLrQDYybvNtKoyZvBoOzBA5spyGMGTT80y1EpHiRW
CYFAtoB2GR1L8l3BWj+l61TAAYY/TCOIfyy+4s6fWa2udgC7cNQdt6D0U59KgIVz9orLv0slFTr5
lBLPLXOsd+5apF8hSelLjJOBcFEN+2u7JC0zbr6eA8Orr8oDfapHz3bQJNYhaSbXIxSuqJ1h5O3M
FTSvmz6FYdqMIrbuvkZ5UjS2Em+UWcY5I4GwSbw5cPl+06FpQ2/mbZMcgiWe4bCfsHNBbdHHdk4A
0U5msJWhXSbgMj4tsrc98cLajRgX59CnYI4KmyX1Pv1Cr/6uFE9Hj2mr/xeF6Wxo3p1RbdbtBBJP
/T0V8GIk2OoU6I+fxw6XtTJYjuQ0NR7rJC7D7OYjJFCQcfgNyIUnuy2LqlAiNOqsz3Zj+X2CTLrs
ZCx0O5xEwBMOqpb3lMNtt9FJBUhef9msP2iJXU/W6SbD4DzCmq3O6ntgTMmDnv+1PTfKQbJi2ep4
Nzk7MzhfoHOjmIoBiOTMuryrF6lV8AD9l3rxMjhu+3MmqG/lqVP7aAK/rrfxIZ+nxxl9dtPWn4zV
8Jt2fdKV8dToHa5nYAMmmkwHWjSqqHhAuzGy4Ggw5Y4rbVRA5SvLkbfdvneQUil/xbIbpmgp7yD4
vHcU91vSR3ibX0jpkxm9fWChmpvloDh/XZ5A9mP5+XNUlk5iigXvGJRjMjYQVSzw8AgWSC+hkJOg
6j2kGcI5amePDO1NvxXX5qJ/oAhhD8wtsrms6WDMCCLWYPrI1Xltvp63UdJayr5yyTxuruZ50JJq
LdmFRr9TO5ANzz8Gpz9mufLc514zSm4ZYt/4Zzgxhfg9uxiMt2HbcnLg1YbqVqmvEoKkliTQi/aS
16GD1MhbkNJUcwj5Yc6K5r7qUZkn4yyUAXBboqLlgz5rAEjw6QQd7Yns0i4bJ2477JqsT0Z2VE6N
b6T1JlQozbLCCmFSaD9OXPjD+kFuzQEIWj9fejCjo3OIvcaTc54Ls5h7LC4O2voK2gdmEOsBjw5I
cYPisQlSdGuxTVHW285O4P/Zr6FG+NYFsNFnaqQCLl6rI8Vbjn7rNPQwOodSygsg3O8B4eD6Z4A1
mSc+r6NIW4cGl0DnyGRz+4NRefFp9LUAXG+ftdPliCR0PuiOsOdFor1j7I4VsiWTg9iHzt27xMyP
qS0TUxd63w6Cc4y67NM8HRHBs/naXvy2b93Z+kgkgNAwBgxFYyq/SEGpa6KMEPUE6XpXxr8W8jTL
Ct5fUgrvvGCHwa/TZTMgioGai+w0nZlmdwxhRnqMfdlBQtidg1b239Zw67XoCEpHXqo7gtUL16Dy
06sShX4jRMKLIL77SyYiILWNm6O137QRxYWIQUlcuUhBHIbR+JxYys3i6KFiQrcvsZaT3RrQFpA9
3gv335253GpuilVdDAZOS1buV8+3pNEidzXIJ6v+cdnfxc74OrTcUibzqNCoh6NYxh8twVuj4a5V
ItkyZAZxN/rMon3dl7iaDtunbEJQ736WXTDYf/07W7hNfVSUKiasjKnaPtlq66pAGiXPpbLx4rZ0
AtYnp4A3+lZceqR8GLLI1fWv/8oQPpk3Gmau9kyspVkMUGKb93rZlnd6ZX6E1nC3sF72sN2BobXq
FUdaTIy9pF6cqxC+7P0ulZUFSQbtJcTvYValH00LMCPKghIkk4cSbASJjEJGuC2BBVBzCHVAdMHN
jVKWiUmZm/0fadexXDeyLL8IEfBmC3cMnWhEjbhByMJ7j69/2Zy5c6AmhJpH3cWdhSJOsbqrswvV
VZnifNd1nqq4CpSdxs6REyIKti+liym+e6LsLMWIB5gSOsdk9+0JipeMUNOTPPEYOBRf1vYK/usa
31iVJ1IbNw3slZFsi60thbJdi+5+2G2nESuvOESfTSMNRbZPyx1LWlg39WBPD433dxpBDX1v37UX
pzhYrwNFTIIatfew/FFhVKallHZ/A+MXCxyMt5Yw1NaIg6SM5UudNicR6imCpZ7lrHDUorRjrfo4
qMM5rN4jYgHu//8FI/+gIhV9P2gK1tIAz2bzsIze/mZtY+rl9znglixIPbUCfl+3Qkdrj1LvVyOb
7yBeZTbtyEytVlYhUcQ/+Ad9NGcL60wchesWgz+J7kjxue+orH/z8F7s8M/+WgyyOzVACVOo7jXj
KQLtpZb/qEGppb6nyc9ameK+YLK0aAXNgKm+Sw5lGrrs428IU39/hzY7T9Z2uONk4StjDjLU9pZv
EIKIQzv1Itd0MQruSk77PVlsPKcd9o0S26VyZ2o00ySNVdg0wEhmh1JY2QtE9CZ8QxVtTRjbhsHV
SnLna8misgcTFOtkUCsAoQLuF9NtxAPrY4CC7cOfOcdQcnWPpJgED3ITsdiBn6n5jCm7K706hz2V
oW9+t6/c4s5WmKENNGLjFvn8ok2Jqw4fY91wTeipNMqZ5CDYBHcMxVoSaDI1SHP96pYZoOYXsHEF
DUzZc+HVc+v2I+UUZYVzqo1ZEX1hB6zzChRZvvTvmU+1Vn6wI77aHqkLpy5m2xNZX6bYT4qriNIU
27wyVia4FK8pS7XUmPibEXxBjzT5GLgR0RhPliWNiejIqKBwPrRZjtd8Mxld1YBiGZ44IGoOwtpv
g8fmeqgb8O2e/GqNcyeNkw6llBTlSgxho2URA22OOf+/e9d/NcKlRe2cK0hb4VLaZfZSJCCUd/fP
5dtd+cUCn692vWVlagMLAzqJbL0PP0eSTnyYE0vFp6qRFsiL+box9VfkCkL9dUntP3ODw+tiiExr
yWK4gVlabanOekp8bVELxaHzDPpqA7MQo9sZx6E8JxQZOtvKXz/Jf90IZn91AssZQwpjhY3ol+Ko
/sCQOLQ/XLX6IDe1XyeDn0zEtmx7BN1P0NEiO+Ab5qshT6PIyEfXLPG5BfGpFyN+3N+WjbSUeXWx
we1LYppjtszZiGKGPYCiT3GnowSa98cO2XZzAEkfNcn69hb91SK3T/k8g5oD6rCurFX2OC52ghbR
mgkMUEfnN4BzcY7bMlEquniUsIDyS2q+Qk6Ehl/FcJLb5pbOD6j94u4aRc8CMx1gTjWEJ1PNb1rj
+/52UWvH3TOdaVRQf8HaJXXwWQxruyq6j0MNCovUJIKPgfHbcL+sHQfWphR3USTAlJlfCeKHAu0h
2nBIBBCcNE9/5hWH1HJWGnmuYt0iQfdbPNJ2VeYM8jmktMOoDWJHfHWEZdTTy2qCoUb/tiQ300Lk
88Sa8V+uTS9ODQQyEQB9eBoar9VNb05tOXwIM+L5gzq4/FerGDadHIBfHiJleDkt/Omo3S4P7ef8
xFSqJPDp/L+fdX45twaHFKoYqGLXwmCplLaWRnbV+sJ42A8FagU5cGCV43AUYQQjADeiGThlbqLV
wnLE+AV9pvvGiNNksHBZhYMYRLpVKMgQhKx1k+5UZu2hsLyCehDb+Fj5dek4YDBnqczVEV4FKdQP
nfjL4mJ6H3qt5bf+byX797SR/WqTg4oq7wIFSoujO0KESJsfdSyk9kMQiQRoO3X4Fyb48f0gb8ZQ
qOCaAX1lfTYOcfZUUZz9xLk1OIDAU2Y9DgqMLGb9PZW1U6IURCyQ54nDhtQMwwGp1gh+itFbQMAB
9ggHEsgOI/cKXYnQvSECnRfn6xvWoPt6muQIDaGl5M4Nip6F+gCKp+OcUQo4xBLyul7qrNTQWEE4
pIZwpffKWajJpwTiPJkcQmhmplcjszE6ooMQtxNf/YD5fccq3OnMnhOKg6RABc7dP8ebMahAeEWD
Ojo+9dhar87xVOkTGK6FwR1iwZvn0Z1yyYvQrLlvZtO9lRkuCtHxN9ezGbJr6qXovSYO7MiwBwot
KG+4QMyg7pVaZcQ+KcZrPY7trIuv6CH7fTNom/110cp+FNMhgjfW/GExYKWcUc0gTtVm1CmQRAeP
mAweNg7Oe3OEYkSFnZHC+EuQCXd923j7u7Kd5K1ssL9htfsy9N0bTQkGNPOAXu6VpeLU4kPsevqp
IODIUbjtMLj4xBZ2ZW9J0Og+VNbgmmgEkEEIbsYv2vwQdRSnOrV4HIIzQZwhU2FIsr5YwbWpOvsr
RznCHRtBEgwwEuH3++BTFL1MoG/SBKcpKC6ljdd6XEWrHeIOjpHLVqovMFT14BFhchHlN+VgndVj
caDYR6lF405PKM39bBVs0YrPQXNOyMEbBmJv8uKLM3wtNVZbDJQWCGkMNenn8RB6AkbC9EdG/0zf
4uzP3bPGlVNHayzKOoI7QlVcJbX5V9dMH/CUcEzD6r5uhqMWQmZZ7kQivSSWUeWgXIlLfHLGsNs2
3dHo9EMQUiIWRPjx1VTTLAxlYed2gCxfn3qLPnrFdCwKoi5ALSGHD4UoJJHUwg58+jZNhp2n8RFy
oFdpgMJQV6t2Cb1Q1aJemrcB9l+c4HVxxa4Ml043gROxDpZBKFKrdl0TAEsZ4TAi1rrFKDpEYxnn
p2TyFbG6VqqP+0BBBQMHFG2Nnqo4hJFI/xYVV2bn7f8+FQkcPohDky1Kih0q4hYUU/dy+N1YVNeQ
/H071GJx2CD1FvhEEgS1ZkTPkmbYotRdCSWlykS4w08kKCNj929gRp5Tf5kfm/wUBfUBSqr77myn
rCioKtAL1/AYwoFDXBaWlULQ0m180N+Gx+ouPWCeDL3iiyOcxWPmtBSWb/q2MsnhArhQK7FNUWQz
ispuFl+RZjf9S4gIYhbKDJc3oHvwH89Ys90iuF1s4aHZJykZNyNi5Q6HDdakgO1URq6VFHeTaff5
54V6NNo8PCsT7E9YpQtqnKOnVMIm5cF8TqTsKrWoxJtaLfbvKxNQnUxmPYQJFIttgECTmH5cHSPj
eT/gqNXicEDUo1FdOqzWAGXYTv8mNWA5Eew/M8KBQdaEYS8tMGJGllPW3wNp8ZvM2zdCrRiHBHOE
DpMxRBibeHgVX3KwGVgoPfX+H5nha/dq2/eCUcBMnk7ieYyy0ulwYZ/1qclO3TxRyQnbgDfZwiXW
+Dp+KlVZoBsIhEGvv4dB5bV9e7ss1RManl1BWoitogDoNTVfBV47TmOFPip8QxxjCF4yIvvOjn52
6GlA65hPXXbbqf7KPw4WoiEaxzliry2zzToxIx8UHkftIPqak/rUyWWRtreaHDhIo4IGBJgEDVkV
2FZwH4UlWKSnz8OUHbtliF2lkQ77EUOgxWu33mpFrV5swVEMm2K6eGNjXiuJQpjYzIdWi8ihRTnW
bSmVCBL1YJ4LPz1IB1bioCRXCbDgRQ4GFcTAAvtaHvLQWaZnTccxSJ72l4s4xxIHFqIWRFUIqWJU
n74U0gdlKuyku55K4hxTvnBwUUF8Tu5ZJKhN7MlQKx/R19AQxWPCCK9lYHaC0PQxjOjxJ0mP7KmQ
PCEmirhEfPFqrsEEjbZIwIkdFsmZNYzvU6BAucFlCJrZKwaII1GrS8Wr2BzsKg2uR41iAdngu8ZH
5SWMeUlnIRwwJa3ATpY54n30JIPsBNyhN+kh+hn0dn393pnmX81yoGAoeI/FwBdiebmJBDcYrmTq
2YraI7bCKwxQcmisBipMdPPwnCzzndxRbFLk6nEgMFd1USoTbMj3+kGwMUPJ2tqvIeOIZ2xHcTIP
ypQ33ef940rFBpdA6IIx55DzG912yu/6vLMt0ToKSUckxpQZDhXylsGoxELQkKefTV6NdgxRvadS
QE/Sn3nEIYPYmf8kEmoa2EXjZRHYqMOf+0bYsuxcRPzMkFymSi2ySyERmi+11XpaiCH0xjgX0nzM
jXfVOS8ni9d4TWt2gEOYk6ZbHe+zchDbNZtJjohw2H4XWVnisKIei36wKqBR2geLq87hCcScX9ri
3PVRAaIRzFjrJchmxSlyprS2RaPMHEtu0utBAOZrgru/0ETg8OXKBMJ41dTjVNTp6CdWYk9TdW6y
5z+zwkHIhPWczQbra8rL7dRpp0YYbvOBkrAkYEThYKRe2qhK2OLGwxfN/FQ2fxb6CgchapQFYsKS
Wwjeu9X3XOhc7cf+SlGBz/59hYQlOGeKiH2eWaGJJ8frZrxOys8diFkiNC/u26L2ngONSdO1tB9Z
LM61VynPmIX1E2oCZtuIpumYeLUM/OdXhyohWRr8H5BJ/lGaV6H8LFBsl4QJ/g0alZpyAtMwkB3d
SOXizS3ODSWMuR1b//rBPz7P+QBWMwNGwBN8Xba1P9clsR/be38xwWFDGqd93Wh4nFVC61atHUu5
CWtcSdWHdP66v/W/+Y652OK+K8pcVCu8BiPT/zGBmepg+PXB8spvTeTMPr6l/fa4b5FaPw4ChEKL
SyFhvUQ1cnzEio/X/JB4YvzNJX9xi4XK6vho+TQgDuGW0jnieUJH9pGJTrB6tXI/KlAJB4GaE7vU
CBvlHYcMep3mglKwzzTtqhJuqpkqeFAxzuFCMnVTKc3srJZXMfgqu+tePezvEGWCgwNU1SpgD8Iv
hyA07hzdqepRAiuhcNo3RC0WBwmBGGgy8n60VYB6vJWeJaqZnf2lb7MHtFtCrFkBqyu3WEaaGFWS
oHob4LvVFjO8Jcih0/bJV8x0GE5jlDd1IL8rBbsY5ZavywcFLxYwmiZQo2m/amZ6RGfp/tJt79HF
CLd0eqWgsaJD3VisFbuEAjlmTa2E2B/CCP/eUwULuAhr5ASGPDqS9iBjkKuTiXrnbxDoX1d4PdYh
VaE4zh4pZh30H4wqkjV7y4233DOdQ5oqknKLg1ct05u+iLBBfYbWQs2P8BYCXZ39DfpNwebiFges
6hRnTJcSTUqPvRcf60N8kO/+li6lJ2e3T9LFGPv3Fdw1Wgsl5wkuSXrzQxVQEk+TnoAF4jDxjzqg
81SmhFXYYnzVmnloJyGOU+UobNKmAnsXRZzCYnjn9KoclqZ1FegVW8Eh1MAR8DVBibfpz9ocnqfw
GA2ll3fH/V1jP7lnkgOMuU2XQk5eTcIxtP515UEM7LolahGUHQ4jgqSMS2PBfpXzHDsWtEpzLbyf
hkiwE9X8tO/Ua71pzysOLIoZIkEyq+EMfm3jKjTRLFD5gmdem52jHGTwjURef0Wr2hInjX8OsoQm
LysVR1sfay8tvcTK/ZT65GV7suMdr5yLd8CmswysJWNwcUt9crphASCap3jswa+TykS1itg8jcOP
Uc1TIcpgUJBjuzK+48kGN+QHlZKppBzjEKToGl2b2POJmT5GyrcQQsRMIm72S6pgScCHxsGHpMxx
PpjwKO4CNFUaXto8EjHIFmVvl1iorBCq1pa5K3U4YzzCDOCwOQof2VhjCsbOxiesUQ6xLVxZw7hS
KwcBHJrqY3gLumM7PssfmhBfUrZ2PyP5i92ewA4q2DnsyMN6NEQZb59VNjiB/NSDqSgw7/c9o2KP
Aw58qM0g2IFjOpRaLOG8CH9p9depILaL8oVDjGkua60JcHAXEd8BmFbSkDBTkqKEEV4cM0zSaLRY
MUCSIzuP7i3x87wQ2EfZ4N+JpSbqJgHr1dexL2toeMj72yX8sb8rRLjpHCIYUQJ+GfYaHVi32XzX
U8/d1O9zSGCM5j/FmUAqXBGdAnNg73tArROHAGAzxbhFCw8EubW1wpaF+6CmppvZYu9gAE+5MaOy
i1lzbMaYgRGZDUEJEPFyJ0926RkoInvQOQhI1QxfhzM8Ug/hsfC7Y+MxYi3j9GcLx516TZzERWYN
IgES8SmwzShxeovAM2r/uVNv9pleZOw4xpYBangQK9iFRhx5ygZ35MUxnyp0AqNA3WVPYyR6pkAp
DxHgxddnhn6GxD1D5QghLIpHw6oP0o+po+KMssMdemXMukRK2dYj1KBVbKLML9ms6Xy6V+8wDDl5
/6VhbfMMYZxZlTTRUMHp9uulk7djFXUV8Ay3jw1NHaPE/AOlTUYZ4cI6KFJlVjT4VkmMhElxLBP6
o/LH/ajeXMGVK1xUC0qtiDl73dbaCMkAcnvJ0bWHmBqZfn2lfAMJK0NcZIMLdqx11vE7n4VjwQRi
Hf2cAxkGO/mJ0fPMVth2yeDapvmNKC+5kG/iOBfGnMVJJnl6BGKw1AvT8ixmxHJunq2Ll3wzhGBE
M5Si4GWmfZfyqyk77G8XERR880M5YZS+gAO4fz4l9TFXZfsdEm54/Vv5wN1xERoJ27TDYvXiPaau
BhBogdx234/tj+aVEe6ia6R6ECP2gjqpwo1pIhGNrdugk2uw1Ogf8hDDs2V2U8bi0VKj50oWTxn5
R7DY3gnJ15ebVe6oi4GcZgL+hriOvVk65dKzkdyX2rda8fbd3Y4/zcRMMJSSMeb4K2AEmTLo2jgN
riF2jpD3aM5DE2CoOWVF5KbsGL316WKJBejKJ6sLCm2yYGnRvUiYvH75KwAri/ClDR+K+WnfLcoY
i9aVsXYeBEFW58FtwPqSQPIgq1PbbJ3B/KmWimNQ1J3b0X9xjoNEaLJZoTWPyPHUebbjenKkps7t
rKFG3bdLVZCo+N+GcbCoqcUs4JkOnn2bz8VgS5hlAilybhfPKGJ+oMcqKdc4eExCUxbzFEspKoM9
il5ngLiJKilvo9PFKx4GazEwGgXBAfJOZxicfKS4sH9zrv81wY/8RK2QGxPzI7leWC2+xoBR7KQR
2NYSDxJLBB6S9rgMoIylIoqjBet2EB41XzrGaPWRzorDSIQpVi9ik/jZH6QagbowY7PQnGIUY01z
OaoTKRe7mT6jig3COg10DnyhNMsbecwaETmNY9hsxig+ax6TVYrO1IZth8TFFAf2fZ1oQxtKqDig
I6L7UGf3+xDxmw26GOCgz1pqFQRhzJdz/cziQa/s3LLZBCdEokSHulkoh9i/rzBJbYS6AxMvoHaw
I/VlCimSqE0DkDlQLVU2waHKHaI+k8YFDJaDa+ngopI/Z7pLLBlbkjcYfrHAJxFiHoDRvh/QVH9T
NC5jpS2d1AGp2tg7TMTJcin6b8KnN2nF2EUmmiGQrwvneD6gcfMPXeLDTC0LM9XgUuO3s81cilzg
3AflkN2KUECmWla2w261hlzYKWFW9U0Dg+VPCartiTtcJZ9UW/Qh2PT1XS+dK2NczLViURbBhOUD
6e6pHepTkyrEZzu1Q9xVW5R9LObs6guikxHejFRh8LXpci/ouLtVwDxyHRVYsH9oqhlHwvx5uZ8c
/U715WPgKTb1hrqJp6t1427ZfmkCTbBg04qvhf62CW/qkoo8Fll7fnEXq2ZYQh0LsFFcz/jGeBVn
YmJQ7RM+Nd7Hx7LyiAOHNBUkDE8xcJg+mcOTNH4UYurFm/CI76FMilDHVHzPbofFZ0PW5UE/dbZx
KLz4jvqSp+KCb6Y05Dxs4hwetV5zPbnhVfMo3PajPTnhU3SUPkZe+yn4QsDFZmJ5WUaZgwtdDeel
LGBUPUSBLTvjQ/iiuNVJd/AueYXSrnRWQUwbZVfoTnQI4wT88k2XRQa+jpwBfOdKfgSL4Q/N693A
Dp30LvAoyoHtXHPlLI8eSVJOmLbE0Z7uBMxnFOci9pThZJiHNPjR9LaOxqBY+y7qN8m7HuZXtjlY
CcpcqDHpgieV7mwqt3FBVWioxeRgpYiCXC5mOFd70RPLz5qj4fXfxFeNyPqKusjIxeQgxVTyJk7Y
Yna9PX0LGpY+OdNRv5YFX0TIpP4fnxAOYVCfD43axHnEo9uz+MU8yA6ra1hO9FzLruY0B+v0Dgk4
fKSvNo4DGjR+WkXI7jdDdiDzWNqM1DbxMUFkgDttuv0PVyqB1nyHpiIOCkivYFJ/SZ8HIMG4MCJd
r/ikQqbwoDhKapd31N36GwDSoVuvirKB//2a0M3JNAZLiqSblXchLx163RU+xEa/PrEW3uJGv7WO
6f9fL4ut78Uqt6lmu8y9xT4AwykHCayPR9t9mNm+0C8GuA00jbEJEwZxYusH+cMUPO///vZu/fv7
/IdYKcXtBEYtHITpsa4+msGXPqUO96YPGHiHioAhQeuY25oqKDGWoHbs4wtR7y3HQ3XFRDFDKEe+
R2kLW7Kyxm2JVlidLFY4Z6m0fDHEb7OWPiYmJWyx3a+7MsNtTNREQ9Gw6zVu7OYvfOt5TPy4uop+
6o/af2pT2U5WLyb5Gz1L8j6opFcEmSH1E/lSbsfXos9G+60nCiMZ5L7JiFbW2Nfn6gtpgpjjiAZr
7Jpc3oTSixH81Y+ql2H+Zz8EqaXkr3HVbJauk2GpcRe/w1D89Kk7Kg/LGWMZT5Ax8lSqcENEJH93
Q0Ijk6UYK5lrQ20bUnk7YDJ13y1q/bj7Wl6g4aGosKEG4SGNYrsMB9+MDlrh7xuinOEvZ7UIYnxk
wpnsZIkHuSLaG8i4Y56uI8GoaqvQYGA8V9fschYc1Q2fFCdF8YTKqyhvOLAQinZsigFgMSg/p+UG
Jdf91doEvFVYc/Agy6LQyw1+Pw0w6V54qfRTrZ/2bVA+cNjQz6kSDxGuwHQ5DuZNN1KqX0Rs8Xds
Hla5pAZwArQ5thI/9BEkqCXByURqBJXafH4Cou67sFgahLF8/7+2NeNmcUT3v6gkUn5xCb00qLFi
qiyU5/kQyOdE1Hy5fpJ1IqS3g0A3RQlPGIbFa9gVeVJPo4X168Vz0LvzcKXpxPcBZYI7NIWUBSW0
GPGhDLpuIX2x4s4V3/UObImywviZdYUXf1v0rMm6DuslS9JPIY4ewoHyg523N9fAygSL9dXhV9PC
lGt2+NM2dpfocy3pdmwkdjMf1IlixtzOy1fW2KqurAlDI8tz3qBv8VE9607zOB0NJ5Ds8oS27avA
oaR8NwNuZY/bpbRS2yw1ahwkNGYvYuHI9YQ868kqCG6wTUhYGeJgTRmyUdF6OLYIH7XuYTCJ39++
REHGzWhqoCrCf4ALQayUiYKQFl9aL3lSMQA4HdPEXR7AUA8xQGl0qDo3g8q3oWFIIBSGWZEX6VPb
pG2FCu8EbXEIkfumo90aH6XJlcvToBMObu2UJrFaqqjoqsXrUVmDkWRJZcKYmNt1N9pq4kzhQRre
wfayssNDayIV4VSF6NqCBPndXCC7mqiG8Nc6Kb9waxtcamVJWmlomcGiLlLxpL4cqrR1mihwjdbI
7AnNkVZkXGvGS5dCv0mLrU/7F9QWOK3/AA5nQzSoLGWl43M7Ta77WnYMxXwU9YzAwK2gX5thX/2r
05yNkP5uZeZn9libdwWlr0TEhMJhUyyacSVpiAnV+iSjb1WxNXV255JYrS0IXLvBgVJkmabU9syN
fPSN4K5pf46RaRfyWdapbyW28nuhwQGSPvTqVGdwqT/3nua3h+aqQlWJPVTRNSxqfzhQGqummtoF
jg3BiwBC5ZKaraUMcMlWgoHQqq3hDTphHmq9/hCRM9abwLfeHS7ZqktrwvwLbGh2eKv4jPt+sOc7
1dbOrEsk9N/zYbQyyE9BxK3cStUMg1YwXinNcI2E5XPXdlComolviM3sa22LQ4pYDwRdm1+RwlPP
Fl54BAei2cPsKOfSnY8qNbJO7BhPdoWvsHGQBSAD3q7E07jEtV/15Y99+KGMcLiQ57PSzwkLi8Ar
6rOlEOndZjFovWzsD1gBz4icyJwjGGBXIXuULx0L7Sk3eMt+QqUN+t5lZ1PXIblZHE5U06K1rYrN
Gs+Lb/jI/W39Oj9pKHNYLkXutnX5rl3kgKI0lDqRWWRkkGCuYjDJ5YkfZMFNqwwOZNwf42ygPjuo
fePwIl+yMp8kBEcudwcJhWcRV9efhQaHGGKVlDM4kLGGxnCuBfUkpX96/fJK3LVZKtrIEOM1UULV
RjwZB9FlrQAU8T6xYvzAQySakigxABTS0ocSJLiivu4vGHGV89MOlaI0XZ9jwXq5tM3FSTvJlihd
X+KifTPhkOt1M9YwUkkYK4OwUqsndpA6avWe7cfHCqTFTVXS+Y5gsAMrAaiIAT9W5+v65AnluxBu
ZYI7OFVTW5B2gIm5z+8KRboau0/7W7K56SsL3DEZptpqihgWarEAr9pzYxB51eaerwxwh6SU5KGB
4C4KZkrqlI1mt/nTEhz3vaCMcPdqYymt2ZcqPmBH+XEIyg/JPLuKqPyZL3wPcGTG2ajHCK0EtArp
fFOhlFFRqEL4ws9oB0IiiHmJBaul6mkahcOSVXYdGET0bk4Za5eN4XnBcXuaS6mz8L3PTuO5Ke1S
tyNHsplyefHTbI7/TT1683yu7HIXqmDlyZixiBv70pPMj12vnyq81lHk05Qd7l61gjKpNTRoQPdh
sUU8BKK2oUqpHQbEEChxhHhVq2WYYr2dYQjjrNfd3B6yuXpPh856szgg6Keym8aCAUG4fJX05Trq
3kMfsjbBIYEMhZ/aYN9Zo9yGXlLMHrQEZLQDIRuRDLIhbDMnWIUBhwvmBKbFfMKqRSf9HDnhUfXG
GzyEdbb4fQDp9HSoXvLH0NU+pMQttJ37rExzaBHrCR5wRZhuvfRWhXZ55UE1w0GdyKHHCIno4B+t
ZMHCRD1b1kBTQlvPhHsxnAhcIkKdJwkPK2hqofyIhhDJOKjylQA2G9Dx2Uri7ePsZs1rFSR8u6CZ
yo2lsmpA8BHviBhNydHGpT7q9uKBkcCn0lQWc2++MC87ZXJYYYWqoEwSHIOwoJ/IixPE/dO0DF7U
Bw+1IBD1FGodOcho5EEvlgjegbm5HVMU2US3n5/N+nF/GSm32BWwSvm7vBaTkEE86DdQyivVxxAJ
MSbiHcOsbTlK/H175LZx8NE2NUivWYAM34L7IXegZeAl6K9xytjWffwNdNvQb+4XVbNAmmJCm53b
O7lOldxi7LApHsUOBlpeIqc+2KarKpiO713VZ0yn6ad3uXoxy+2hGlRIMdnYLmM5AU9ecApiFx/Y
h+GZCU1nB7Kzh33Xvg3Si0VuN5UwWPRQZCk6XlfxIhh/7PCU316L0PMgOzM2ay54CPjfqvI7OReh
KM9wDz1t3nItHS1Pxhuu5uQ+JtqpuGFk8nuucXfC0opNpg7M2ik45EDKBZ0YjZ261CTabzD54hd3
Hcy9iDUUsIjSI1Pr7kE2DsFSb/L+y5fOa7vpnl/cDdDiNUDuG/iVXTen6i44qWBPa27lI9W0uY3+
/7rF11/A5CJEEGtEbgCafgU6pTpFV72NJRcLXNXF6ONQrXTUgNVuPhrCR9Dv+KX6QWofBMqZ7cz0
YorF5gq2rF6XraCHKSl5iYPnhunJ9J/3zy+1YBxqGFGoLwZj37aM2Va1r+AT2zdAOcHjwzjE0sAY
0hPp56R/66CbVlA1HcoGhwjzsphBJeAeMYTcVkQ3xDtUQwkIs5O+E8M8wwS+R/tSV+DI0lh+VX9W
Gv0GdgzrYX/BqB3hMEAQ2zHRcthpJ2SCiVY+d2ph79tg523PF+70J7IGWRNWpiy67FsvdN9DY7GH
YfKzXG7AgCs67SQc0lL9Q984HAB3UxwFjMs+lgTouDaN4iymRGQVRDTwdRWjADmB3MNIga9fo3ka
tdEJ2tP+ClIAytdWrKJtC3PGNhWWLdypYNWMfLA9zw4TOHhniyCG3f53EfFllq6JKklhjAGDGR6V
Do271XRUzOIQtPJip6Nq62n0IiXZzbLEXj7VV62Z39RoL9Bj+SRJDZFTbX9PXP4eDjgsQRCijiku
DCr+ltZJ889KeNAw2JyJTi593F9uak85FJHEvKoi9sJXopKV5H429ohXAqqIk6dxMDLp3T9binRU
LZ9m6tQRV4fG5RJhMxk6KJJR8FPzV7KE1PCDUDgq5fdeIx6LCLTSOBQxxLTWqg4LpneqmxnflfTn
YGZuuBBPr9TGcEjS9x0e2XL41IDfpG5SuzYnr1WJ00ZZ4XAj0rqp1kx4E47qdxBnfFnMsXCVWSRw
kbDDs0xkyRBaEyvJxklgB4KnS99z6+N+KBNRxqtVQv8m0SWMLIDOJ3R7yPnGChHHxN7zDBOa2QV9
zXLWIR+cBXQZSeLk05X1nnapFSTpHAQkWprLaglPWkm1jeCgDaq7UAObBM7obDlXSRAGM8HYH8KZ
Vvsr71+S5GhgGND6ove34/sqzP9iGl9htrpEVEUF298vJ6X2sveoxawXjAOAoZ1EI3+9drVvpfTD
NP0/Cy3u0EtpVCsKQ0kwyUXaXypFLbJ9PEwR9wz0vVReSKPv61JTZXAydNNVWlwbghe9R3tEky8m
5F+3e57kqRwFbDcoZhkvQmh+kWeigPibz5GLES5ws0hohYTJbSXLIDnVJHyUChBbhZqvJwGYEkFo
21eeWINuMh2p2ZvtW+BinAvo2arL2mIqbDXIeq079e/5gsQVHCG1E8MtMZ/ycwGLQeyGLjUDtrmD
iqTqaJXRdIMnVhWhj6Y1JSJEURMbtOZDj1ptedwPw+3c6GKFr9t3QhZFpoEanH4D/YYTm6hldHas
ZvXORoWVMe6DTNKaLrUyGOvqJ0m4Xt5V7Fv9PheRUzVqDZSdUFcZS0+0UKX9nmWeKlDjAsTW8AP+
/ZgXyRJia8AGGpeHpH0oGmd/YygTXOhluTG2PXujXYSXLPhYz42tW8RVzX7jzafFarnY37DCa3wV
K0nDqjPW8CkoPKGh1omMLg5FM0MapcrE1554Fp8rfzhK9xZGR9iB6a/eVRFducNBamJ0GGy1sGRq
9iPRc9fKXqo09JXi55IRsLR5061McamUgu7GWk7hVw+qCqX80Y2PffUzD451OzuqTIH5dpFyZY9L
qsRuiipDhD3zhrUk1IfUqd3WNW2mCEA/d79pvMC0s8lq2aBXNRVdEbl9i2p5yKvJmp04syGDkjkC
1IvZGK8fo2nlTv5LdIt7mriFD/q/zaqaaSmaoeoa5+YczWk2quCKCdAV2ImPI8wK6v3+yeKjnjPC
J46BXFSFZsHIHEd2iRbYKqUaLN7EPW+DAzpxFpDwyrDRgNrylKOXSXCM1NZfGYrwFnDYd+lN8xRv
jwO+PIe+JghxZycBC8Ot4UtXlV8eIHRuF1+0c/+BhvI3zY+8Se5iNmfMpWoBXBzPRYT3DuVoGKia
Y4BYdiG9QtxT/E3MW+Pg0AjMYiw0WBsk3SmGH434aObXaTs4YTsRXxYsuNewyNviYDEYDPDuDLCV
jy+TdKvJp1z52VAcxtthaIoyzpik4D+/gu8y1KXcC9HiWFPi/x9p39EcN7J0+4sQAV/AFrYdTdOI
lDYISjOC9x6//p2ivquGilCXnuYuZnEV0YeZyMrKSnNyLIbDEv7/lst/CHKBYE5xg2xRovfxYrfC
KU59LXNn0eFY3vaRvWAwTjcdYnT4DMAYbSQ/T5Ni08mS3K7cIbLVb4u7PIdeznG/PN0x7jeuzFQZ
QoAKzVPbvnLnClj3ziqO8UNjl45oKU8W28ArWRKxPyQuLf1NHyVbrO+6ipdt4CiRbVbGst9BExBS
2HFwH2F5SXhn9pxM24crhJGJHQCBoyddagAjOnXv5Um0/sifa0fCapTh38LnfaPf+MCflqEwPknS
5oBkNT6S6pu9DX90Y9r9a7mXbjpfcLjVH7Yew8rH+COsExGHqAVcgnrMe6gBAlwZ9Ries+UYH9ut
bBixmikyFKlKn5P0da55XY/0L/3ofy6KYzwDthHOs1ZSgBvtjpJnTEfyYMKzdm+hLe64XBA8gRg3
ESvxnKLICjfhxg+qnbr6CEeentp95lZ4BRgP3OIZz+AZrzEW0WjIBpyfsCOPkyd/x+C9EzjK7aCh
Pij47SPiNk60++EpyVoI4zUyogbxUL5bSLzLnMjBPoSTjlIr91HFE4/xH3Kk9E3eQqPNq/atOS3O
+CDtCFhqXeWsHDAvq1kit57GO+FsQW3SR1Hsc8iHHPpZdmtfIZbZYMZvcHWv8gXFanlTflxMJtBZ
orQ1ZwmSSo+VaVV7BVPpqY9Qhw79y3+QXOeolm1sHowhb7sUgHWvePnc4Jm3y9SX67ca50Swe3w7
9MAMKhab2M1YubHaHNowcq5D8NyjSv+G1eMrV8tUjeipC2fL8FVw1uQ2dnzj3nQTsP7wVudwvxTj
VZpRwCRMCuvowJ2p4rhR+6fxmux14Bgy/z+TzcxhY0tw0qRKwkDdcaw8zYHgqKA3w5uZ80rmfSjG
j2RyooHbHShycYy0nTY9X/9Km9ZG312I0DRJMZlLZYzTYRKxxsAepc9j2Fmz4o7Eu46xHUmvQBhL
SHVZTsUOILPoFzhBMdYkjPqOkheNO16/OU8ixgwqaTQwgZgudmYuDyCessq6/FJ3DSeG3oZRDZPI
BP9hM+cYZK7TCkxttpofG+OsaUcp4QSBPAgmvsAS1bktc0CIyV4lJ5Xs0AR8/dPwIJjPLxVGJowx
zKs3bvP0WJW3pexeh/jN179oivn6aq9WRUu9dmrYwrfcjV3krTp7+C65uScTznfZOjC6LouyoWDe
TyHMgZmrAs96QZztcHoeyk/9zDn29GZjY5f17zN3bF3lZidE0mwLOnrEorekly1J8YPaaTq7WrAh
9jNHf/QzX0Nk7trZEKLeXCDRaI/uOz+SndvBjvIjFT4vcOGoj+1YDFKhXuIGYGrxmMYPUbi/Ls2W
wek04Yv3oKFLH6Y/G2WMOkwK2ZP0aeiOeltb0fh0HWP7E10wmHMjx0VSdKhu2ipxzHyf6mcj/57O
+6EP90F/K4XfruNt6+yCxxyiRhKCJQNlt63Od6OwCwdOvMz7ffrvq4sUK8Pl3kjx+9n0siR3Oo9q
flNfRAbviayABJpttCSZKZixICMX1p3m8mvYfKnjU6iBwDhC/fy1jjgvNR4eIw+4qIKkj1XkcpCP
Tw/qXvN1LzrwHkw8GGqKK7UFRADnYaRAbftwh848fwRJE5/plDqUD8dzpT3mcVHIQTaEA7SH2Rao
7MWsz/EoWkR+0oWQd5NumsIKjPFuZikSYeogU+tKHvJEd7kf24YD4li7AVkRmBSfrts2T4mMu6tU
Q4wmE+7uBxn9sFP8vyGjp8GUvpKL/hmrbxXlC0g1FcglKcODOj7Mo7wT4ol3FdGTeOVbmfSJvYLp
+inqSw3fSvZBg2M3d5TOlbjxXjuUXvavwVmWs+nsLlKZzNuhy5VGC1TAGcFtEN8K6b7mEURsRr0r
zZmMs6uVFEkIiqFZKLWi80d5GY7o7d2DMcQT9hGnleNDZy/zpdiAUQhUJZQDGMTkSR6YhM4RqC/V
fYP14aUzHkss3stsXkzHlZJxGV2mFEJNXRS9AxWw2MXnAU94SnxYe80Nb8HHVnpsrVTGdURN35Yd
tZNxee7ju0wu7FF4yMxHs0e+vuVlxzafSms8xodIMTpFc7T22rVr+JJT+/Ln1vtBhwCCvofrR5rj
Q0zGh8Rh2Uy1AjBwlgz1Y9o+Xv/9zdrKWhrGZxTRLMbBSP17jEnn7KnYR8i55PZD4PWKnTzQve/c
HmLeWWM8iIznJgjJ4UEGL7onx/amH/amTdeW5U6jgoLaynzD5fE1b6NqhICOR5cNdkIzNJeGJDVQ
k1xwwU3gJaAAltPGva7S7U/2E4btIpTC1BjnAhEAqc6NmltLyPtm257xgsC4qmKZ2lQIEZdhncGj
aVqKp+wEt0LJ1FPsDtMdPK5UnkiM3yqiqkpNGgjSdZDB96p6+28qowKvXP2YFWOqlDBC2QiQSokc
wlsw/xundNEZ45TSONRDkuGrzGfZr/YV0pjV1+g7cn5+dshsmbc+nWNsbEtgayxpEWdQ2Vh9C+vn
NHiLxt1/0xrjiKJx0oIkAgTdbqw9BOnr3/y+KWOcmHIasQx7eqPU5VLMsx1h6dATBo6zVxMxqXUd
ZfvLGLJON5oomEChmlx9/CUL6ykZATN4iye6KUanKRVYuscl5fXHmqO1bf+9wmPUNpZSqAkT8Oj1
RNtvse0Yo1EWhUu+lJxH+7aDXcExHlyaVXTtYS/ZexSonTLH+AxWx9GbndLpngO3cZIbXn2SKyPj
1cWiMPqRAFQ9i7aKUdHEIbcYdnHGPT+o5n5Bxp1XeSLFhQI0zcr2s0uLvdkRI2AWFoRg2IXXWbF5
tC4aZQPDQAdtfEXhCjO1sj60jPqpGD5fN0seCONju2yaxVmClYTSORwUS8EMrIEZ9esov1GdLtID
Roj5gWsrU5JAIv17yN5axAsPnRXvuwM5Szal4kCW7zritlwXQMYPxkoTz4020BdQZYXRN810rwP8
xuAvCPQvWJ/nUIuKqBzhzM/qIbvXdsG+2ZWv2aflk2zNVujUx4nzSOUJxR7pqJEa7H2AAdZ7oTvO
yWIVQWFzBKO33IcHiXERjDnJBfbUjoRAsPFs3PxIkgs2JgVo337k8kgetoP3FRxzhtW8UMVEh1D6
F7peKkMWFuRbob8c9G+UfFb3UvT51bzTtXnXr2CZwzy1QrfII2An0xf159R4+m9qZDteqlyP+lCC
ySeg9KaMYqUd36hgblW95MArj26W2ZDC0iQdnBi6wjY2YMJn7tJ6orHS5OApcqh2mi+54o73DNnW
2wWIsUHQonekFAGEYVfSPw/Jp7/RGyjKNFkkmqqzD9RqqhddzfEUmA9NbNG+BsMxBjvdU2lMJ+a1
tNMP/cHcV3j0OKzO8ahUQ5VneDxGUWUHmCvvym/pQJy8fezAZZ0+Kjyfu+0NV5BMHNh3dV0GKSDn
Q/rwznz7giKlhj4lmj7V9gPP/25+tBUg/feVjFEMCacFOtUlZLp22Nc9owYszQbv41HfcE2ZjFNs
+lzDtD6AXjULbWT063W7wLsnz+jdHVy6Jj58rF/ELxyj2fSMKwEZq1yMZJT7GBqV7kZXsFq7ikAb
MaAVa37tT+E7AZjyz3XQbUxdQb1GNdGtx1ydbRkbqVlC1jq4zZK7HtP0Mi825WEwxlln5lhhfQ3e
xeW9Hu776C1L3etibNvGRQzGGDslTJeEQgzq99S4U/Pz9d/frLXoKG/9T0+M8cn9sLToxkIcc+rf
sCn5VsKlH+1y7KbhdlXQP/aj/V2wqD5Xhm70YAqddCqMh/zqOQGavl8eqCvE6vOE//6hhnUNkDG8
OUvINOEk2UZxq+gPfeJ34K1RZO+6Erc/kglybvCVgsiRuZPnSdQXmUbXJHib8sjSeFMk24Z2AWBu
4VGZ+8LAJWL31Sciu6ngNTXvibAZWJgXDObKJTN4nOIGGLQYvjiShRYbV7VMv/QK/+/ePxc0tr2r
C9swVxJUjZS75bXbZ1jR3R2Stx+8ENyWDHrYP9rBT9nYRq+0Ddo8GyCb8p7ypDcwhv1AZf4XI/fv
6c6VZIxTaMKuDRcDWEVmF3vVjRqfptxrE2+7DmyYrs7JGW92uuorRMZH1Hkslzn9ctO3xZMcZbfs
TLv9RnnokThz+q9cfW4f5Is+GafREzEeuwmIxjMaa9BaRtczzfcNBvD/KArl4TGOo8K46phRa5nB
1DzspaPgSrcV8ia0iSewl8fr53n75brSKOM3UjRSig21lxIuQ0prh2Tic1vV/tQ1o90v802hxY9q
UO9lMQvtIVK8ZB7s638F59ArjFepzEoe1ATOS8JY7qS+NWXl5RVvpfyW7yIYidJMEyQRePz96pOn
MTYLsQDKWDxO5W3Ao5Tc1OUagNGlUYlFLPcAWGCd6Om5S+13Zn9b3f1Bl/6WpazRGKW1U0+MXACa
cASl+773o8JS9x0YEp+oreSixa00bDnONSTrnLNkwhgpIOvvGOH34gMyKxmyHIYHah3nb7KgazTG
TaetmE7pADSsKpcGZDcU3uN8059cIEDG8qtJqHobt2YFiKT5v6ugeIwc3TEkBInjU+LGHi9XtGXr
a0g2WqvlBBUGQHZj80D0yDfS5KGp+/31I8UVjXHOokTkQaLfSvWrp/lWO0bOLHkddjnNDhpMsF1J
t7k3K084arOrsCcP+qSo6EHWLN0PF6zSrP0AM7qO5PdOtIOV/NODXce5Lis9V+ydt1Yp46OrdIrK
SARqq3lhklijrFlG45A85UQ/myHkGolxIVqiBRqybyibp4OVkmOe3ZtdZE3LqU9PyuzU3csgH7oy
t65LyHEtBjuSU0aSoHTUavCOp9l0A5xcBHtDTL/z48fshnvvXT/qhsh4F90USJNQZ9k5tEWgPgf7
wR5cmlOKHW64vIkmowldo3RLIjuv2qhKJMkJZJPP3UnbDS/ki24FFpqGbHLPy7hsK3OFxhwNUwV1
1ii3NCMiH+iaym4X2/HTn21D2Lx1VmDMkcBudLUlNe41vb7V8tCKY04ybvMVj0L6T+Ux5i+UjZqZ
KZTXvL6vYc0cgVj6Z/TbO4ubVNhJ9VftpCCLJyohGA8l7IUtJXUbK0JNc/q6vyDPQ/tXTYx90Mar
+ci7eN6Xx3w44Ss85uKpi7IB/1hDa8C6PznoM74b/faT5qWHYbfkcGrqK95WduFWN+Xn1DGdiTeQ
u+1QVVUFT76BiR12F2gYy8ochiltmRn2sdu9aJFXj3aNoQZsp3NRedTzfTNyTj49Zx8kv6C+59tW
HlUJkIYyxwRDcZK+E/L4qZnBLSS9NjNWWQ88SvltB4deV/197s9UGQfXYXNLCD52PB/KNizcxJC7
ndqGHbjlyuZlWsYKC0oxlzyfh3bWFSvIBONcqqYWOrie5TeO29s8PJpKELCJqqa852xX0tOMbN/J
GSIq6f/ay1XYNWpH3wS/we740OGtlN0+TStIxvElQtIrQZ/T+tHo4pbEYEJw6sCChUnvXcYdlNm8
MTVDVjSNYNjyQzWOxP1syoAbUsMiYuQremXL/d/ULuFcf8IwoemQtKBMMaFIUz6R8WTyfn/7dKwA
GLVpIvLMCbaW2pJkUUa08n3+wBYbdwDRzuAXN/Ls8F4v2+ZxkYpxC7qRiR2aTpEyXR6L/HulcSgA
eL/PRKBdoHVtGuD3teacyv8GHef3t2+ii9Y+lNZaVe6wfJymidBXoGG0N3ymqXm9tBqr83k5881A
aQXHxJ4q9hk1egF55FaxzFSysgCsimpoEe5sCMeu2darscy1KYwgmTgVVokGxuhZ7Nzr7mEb4+Ks
GKOu0yXMtAK3UKR2dhASq2rAw9X91f268omMaSskCeZ+hE+cvNnFtsfDHN9To9bs7DAfW9Ufec0M
23Z3EYyxa7GczC5PgKiK+1nYLyOvUW3z7bgSiTHsOMO2sTAFQPVKa121P4iW6dKnwfBAh754hse7
V9gmnQm8zXGkUHPwQWmB/Q5CaIl3NWbMwkceGP3jP1yZF+FYwq9YSaqGUOFoCy2ltPiz3lbOR2J5
vsKxKuWIwmTka0UKy5yerpv3b66in2bAFqvVOOr1IqQIMW6/3CWiNdGd95pV7+d96oy7mRsbcyxD
o1KvbtxZmLtA1IFJF+LqYEMFaVhxpCzACspe7YvEKwn9xgdepKSnfIUoxmVChganmFJOtlZLc4gn
pJswJAfaJU44xftojMtIqqzPFRrfROadiQVLHefZzbM9xlfMRikY5YDfN9MCwdFXwXhpwXYS+3Pu
xf2nkrdqhicP4ylIXAedugCPKKcsvhO4NsjxsSwpQx8OXRSCpAqR/uQsDtKBmO72hmPtCJoly2g5
QVrylneEfxNO/DQKtmiNOwxkv1KJm/dxajCw3CKNgPm4YNe+6lb7lLnjS/71+nHjqJIto+VqLo6U
jssuw3O53HNJQt83e17xSyzblxCFuKsUfKvsdfDKT7NLyYbzG9MddrQoMNijE/Q42voufkx83kje
9t1/0SjzDpW0NJynAB5Yz7vUMgPJFYT+Ti6WwspSHtncZlMKufhglgxM0rolbBrIGn/KP4n24lR3
yy4RLQwD3ZXY5asfI3fmZUm4GmZcCWY1UrXBWh/qMCcnhVpTv0Y3Fvi4sWi12SVv6WfREpx+nzuh
x+PM5ArNOBejmgla2qHitLGEHa2ILLs2oXbbvg/a53cxdorzppK4Z4X1OQtmuGMBUtNyloQBwgCv
8s+mO3oBqiLNv0FuYdva9cPClZVxPFHQY5asAmh0gm8A4XJPY4j5PkTezaedVIkfihaPVoB3Rtm4
JZZKfQFjsN2T13zci+LLdbE4v8/yYZnxLA4LltfYOrIn7UFQOAUsjjdlV1gUUl5iHAFa0wrD1sfW
brPEjvv/iCL/eqOSIY2mKoYnM9qT0N0q6WH5m/HL1fkmjDcxUyOWYxrPFWXihP3gd21pKyYvs8uL
Gwn9YKvgQJ9F7OQKIcr0OuM1HuzlezAYIskU85ePc0Ifdl2FOuBBgdsbQbEDBnEktZYjuaVoslPZ
5p4nG8/WGG9RJYggBfT72rJ0wNWt89aKbjv8S+6E+USxSVCMCpCvCuTpSU5ltFOejHE6TUXmXz81
vwlUL1DMV1ICvTUULARDziR9k23Tix57wVLB/OoqbndT2E3nXIfcVt4FkfH0NdGw1VoDYrHkgZVq
4XwcA53X7bB9XH/mF0xGhUlgliD7AEopDOjKRl5ReSIKJwmw/Z0uIIzy0l7rIwlsk3Ypn2VyqpLX
fH4MJW7+ctu8LziMyojegGF2BA4lyO/2tZ8tTjkimTY6lJBfrNyZ9479zdV0wWRsfJzI3GLFOm7E
74vX7JWd8Tn62rkGMvsLCOwLX+W4vt84jAsicxk2Y1EPhQEpk9PiaShRSg/RLQZr3JBLOsOzDuYK
7Pu4qIYaUE0LypRypyn+EL1et/NNDGQFVUVFkZ6w6UENPbDVECPxXbV7PV8sLCiUJ94Onc2mTXDH
/0RhPlPQNEEmT0AZbdGmBRH9fez075o210DM18EKinDsqTim/E+rvUgNT5RNfREJ1X0VVQlJYwBk
/L9FRJtdq+WbrLja6Boz552w/WBdYTDfXZ8IqQqkbZFfAD+Pkz0Sl3wZHQkzheDJ40m06elWaEzI
M4LwJJoW1I+q+bETzwk3F7Tpfy4A7FOrrLGu2QzRgCyfq71um6Jl3GdfpVs6N4u+08f2LvVMp+VG
kFudSmSFyyQjs7hog66FGkX/B6thJNnLLb1t512lcu4L+t0/vL3Qxitpqko0TWYsvKpMDPal6BYG
Z8SrIHTnsJfQUdAVp3DCFJchc/IAvzGSCyBjiIuG7I2OwTS7xQrY9i3flf/iSuys5pPiZqDJe7ju
J7bjcQNLh7E3WgaDAOPda2KIk9SjprncxZ+qvVc4WBm1k58mO7t9e264qeRtR7sCZDRahjMJ9RmR
2eClDz2SNr0n4sFRYLiLl7TZVuYKi1FmXhRBMv944fyY4106CxT+VvoEkpSvPKqoTVtZobHnW8Kc
C8mgyjFsrHra1+M5rwM7k14Lmbc4jysac7zlMFDUOQKYcSN5JpbyYJW0H1h0I0/MneTZDtQuorHV
xEXrlGEU319t7du0jw+Gg319e9HrkW/7g1VHm+7YRMcVrd0RcCj8Gr6bJMyLLIZ00h3Wp+mWglRz
WFtoUqLjSmlipXfjjs8Fu+kzV7BM3FaKgxAGKXymZO6T9tg0z39z2lYATMxmNEMvzwkAFMS4SIsh
bXmT3wQK+ryHxpod2UqQY7mXOaecJxdzyOegTuthhDrn9KCN/xjB03W5tj+XLioSXIhG2M1UVTEr
NQIoDCtV913/bxjsuTsBt00Q5dz/YTCqQ5thnvQBfWKDzBYNjrvuKIGmDAahY1hdRq6CFxLS88r6
fgNrSFUiKQr8I+M9IjHD5tOU4DxXSJGgJIDpPM0DefdOeKZlXfFuss0DJuc8wuHD2RTWkEWR8u0Q
VWF7BtKlU8xmCeAkVVe4W5zcVb4C9stk2Og2OcQe71H5XhH/IOwFkT3hozRXoRQKNHEagE0PA5fB
p/dxRLf4JMxW9YZVXCjw8JbEb94/K0nfr4vVQz1XE60qJ0hKpzwFrMuMIsvYg4Cu9eJ9uU+sxA1C
q+y96xYrbX7clbyMh6mMOjHLEbglSNq93KprzF+2GNwS9/fTAflUHQQgyKkeYy9wOdj0t6/pmnEz
QdAIRka5hNH9ADodyUldNLvZU3ogB7Qu+byPu3X81zpmjo6ZYpq+FIAXhuKtEIOXI+VVY7Y8AH08
SSamkGW47F8dtpjOGtYq6zBY7KSJDdEhsn6aFc25rjoeDCMJwQBhm9ABd6PLXTna9aPiNLwFu5um
gV22pgTCK1NlTXKsMA6hGDgKqTpYvXocG9XKo+dofIiDz0n8N1MFaAz6CcdY4iyOrQ4qTVCQloE/
ldEuTG6V4AR+NHdI8ntSB1giIuz13jOLyuqr+Xxdp5vWscJnPl2qmW2FXXHg3CvuRcXva55tbPuW
FQLz1doGNjeIQBhMS3pN/qk8SlYn7nOsO8P6u+BR9ei0M/nnumCbMdJas9SaVr4FjTO1IigU10ue
FGfZpTa5yfchOv5Dh9efu+2zV1Iyge1UGV05TTCb0W4wMUl72yIvOJEzjcqig/l0XTr6cx+cyAqO
uZ1SoyiwtADCZcHkdmbgJsLwJZdyXxgM6zoUVzQmsjW0ICzHkV4OvSV++cHXGd9EL5XbxyCTV/ms
pDyjZMLbQm/luoogXZBa6uEOrEyRFTh0Wr2y8s+N9Qc3ILXzjwrFk42AR43gf79ay1LG05RMYAbM
ThXIVcovEXzyYCuH+p62jEmc9N22hBc4RqdKMmRykEBCQ39tE2Jp6B3/q892gWCUWA+1kkc1JKLE
VgSRS3ho0LFqnukEL7nnFVl+c97g2WVwN+rgv/xVg6KKJRo5vVNrF53U+S193YGxARSet5SW8C9P
3AWP+WKKVs2iLhjAaywViQ60OkzH0JfOouTQoazQ49XMNu8f5YLIfLQ6wf5cqYOERXkXL+cEi7Cx
O/f6Z9vEAMkGMneyKhvs7uGmkEtwMEKeCYS4cdxZgfFV1Dj0dxvewxQVXcMolmZK4JH89VOFhDSh
mqk4TiDDbwbppFcNTpreuI2a/sUNtwZju9XkuQzmLgEYZXunUVYJ4rjsvRzzB3NzG+f4FzQmP9TP
40yGXqEs0TQz1aMDoDl2h+mA+X+YBHd2YeMg/4LH3N9l2MagaoB0dPKKbnAOnNAfiNe4po9+g136
YvLmnt4pXRhf9Qsmc2cXobCAZBYy1hVV6ql4J2QZdnlht84MP9m57T5BSiVoOU6FJy3999WdKpRC
RmoNyGLzNYlrS+04z64N8/9FNPrvK4AwS9J5HAGgDcc5tGdQG/CWzVG/8FF7yIsjcS3jv4zfyKKx
q4degwyGYbXTExkTSyxFK8yeouD79dO8le8yRaThZUkVdbSfMCdtETO11WLIQx5ntwWNQuQsD/me
dkVxOWw2Tf+CxY6M9towqhgkp+T5itfa+RfkFv6JweiGrmcsb+NyX9C//YMiV3jMUYvHPNW7CXjJ
Oxtkio65xe0Qyl3X4abNrWCYEwZO7WFqZ8AQ5F6LdF/oGseqtw/UCoI5UFoSRq1RA6I4Ca/mMXNM
w1Pv1Xv5zsVxcqtnYUTXZo6d9vZ12TbNfQXMnKcAc7BRZgIYI6rWVEWHqvyaSrxnNk+DzKGaGynq
xJJqcCwOCOWstuCtDdm8UVaCMJd/POL9Z6Sw82k8tsOAvbaJbf6bEN5jdqs2uD5QbFomD6QGG5oh
S/hGS/uxC4p8+ljPbnVvBl2IwE1/8r4Rc+vPwlK2GT1WoXIEBa+vd8c2JBwj54EwfiJZgi7uqZ+Q
Qp9Mpl2Nn6Xu838yNpbrP4u7YCkrCFLpraUmxxEvsJDXWrgVBuIDoSwIbj4R65gYYxMSRUMzDFBU
vwVfQrCXMEhOhwf/pDHzNyf3gsbYnTAJSBpKuH7T7+X37oRpcjRsKahigJzMim4L3ZKdP9p2te1s
L8DsLVJ0Ohg0IGbtFnvjgBr1vXIT+63TgrtLJRbPU3D1ypghWq/lMJNpoHEonmiPGKWg0g5UvMLm
HjPquz/69ot4jD32vdLqhNpjcCPbEZrhIrzYZ09xK25NaNs7/Q9KZ6dpQ1UhVUKdr655qnqfcYkY
r8sCc/g1plCUUZAVEZoTD8FBO5Z2Z5k3ko2VGgfe6MdWTXxl/brIXFZLXJBGE9+t/11vu2o3ez88
0/XDvG0POvaVElk1DZXNuvdEiNV6ELGbwUNm/0dXqG2c6DeKXO6o5aYOdUzuYU0d5o1YHRrhMOpj
Abnovhdsl9nFpx7diQ2SKbzOlq2ksCmusBgdjoMpFVFKDeJLhce4amvHxDH2mtu/mmfKhCLccx+T
m0a4wmQigAyLVUNtAWaHleUnEHWCrSGbLciIp2tm1zs+Xed2bLjCZC//KUWGSpOoXYJl2MJ2DY+4
1Fqiw3+Wj/HKjdBkWKwB+ZQ73S8f0Nzq6vtqN9kGosPcSc68qG3zQlsJxzjmYMnzohIgnBA/5ONT
FN2Q6B/OEeAZJeuDNSlBNxeEog0o9AgsL7FP/GQnHnkHYDO+WYnDeN9+SVUFpPGwyfilG+gsT0p3
/H7lSLR5q6xgGLdbkHFqohgwjZNFDm2sSM/qiAUvquRoB4MKxrtYOJKxpZ8E61Bao8KH6ot/xlH3
q+A8L91jPcacKJuq6MOVcpGNTawHCulagwYGJhZtYmixeSI1ehuM7qYJ4psqTBBep2LKQeWdsnc/
unpRol6gjVlIv1zzVa/+FWTBDjPk1Y9GNlhVeM6nkyyFmP7nZPi2I9WVvIxLKcJYr7HRBtZJ2RTM
iPLaueQhtnuk4u6bWxEj8bwmBM6pe/+bVsJ24DDQFIopVOheU55VA3O/hCcZx0rfHfgKxZTyuGp0
qLQ/LJ7s0tV9fYFk6egooL4wbrmMc5vemYimaKJHSwMHxa83OCgpkjSWFrzPFDu8rWMU62I3/Dfy
6FQvKOAHX+Ynobd0CTyN9oSBzY/dFh61aMtX1BhFrVdahEX9ByMXIONyF7vEA2c370zF4rGXbF7r
a1TGbypKhCX1S0Tb8tvvWDmGEQ/xLj/Rvkf6vLnub7bO/hqMcaBSR1DuMiCiBn+jwjJVt9OcJuR1
kfJwGO+5LIsJ+mAqVFZacrYX8Al78bYK/r0uz1atyVwLxPhP9JYvcRVj7r1zsFnSoRVdAwOXXxcR
5jk771VswUpUJxF4fobaIOveVtDsEABYJQczECGj8vhjsUPkpXaH7d/4coLDC9C3nOkajYlpm3Eq
U8EAmto+iNJxFs+TeY7jwsrbm7L+b2bCHr9xWupSITCTUDGsWpK9dL6d5OPSDjwlcs4cW0hWsByW
CBKQ4k9YXk3TqXjJuZpogzKodSY3cwtK0xC/XLcbjn1+mBfIRqOICphNX/hV8xLmvbXo94bEOwdb
pTTTxGMDpBTwZh+CdmkZcQXmwmQP6PnE8Avd8assVnrSwava+O0L70LYfCCvEZkgs1aqaEEaFIge
rZAkd91OvNf3pltjxR/ld2vRSbVryV99yZWk9Euv7oimM8w8FoLJjr+Ht4aPuw8hZ2qno6Wd3wLK
OO3xZtW2bom1qIzrjDPQUFSEQppukez65Om6lfB+n/GW+mh0RkE/XmHshubY8HpqN61wpTLGS5Ja
7iT0VE/2Mt9mrY9F9CTd9T3PR26eMRC561gahQIT+5QL02KItOr9hqGs46h12iTB3mIswEL6CWQo
4zGX3PjrdeXxUKn7XNlDmQvDJHRAzXrNKpNvXfWvxH3pbwUm5ko0JuRCg2uQakWI3nrHwDqa1qqf
DZRxe6eygqO449UDtw3iokn67yuZunZppTkGnJY8LAh71MfrOtt08rJpirKu6UTSmdtMy7Wo1QS4
pWXpckvJ5bMxkzelbl2lylxwuu5NNMNcx9yW6Scme40NJbZZ6SYw5x49nvFzk7nXATbjYnDd/k8q
dppNHkSzq9AyBNb78bvmtb4sWNJth2U77ytHMz/GBprdddBt67tgMtanZxJeHhMw9f5txmqM+hOf
lWP7+F4wGOPTYmEAnQkwlhrWJyND1xxzl1Jb5rEV/NN77X56Dh2Ne6nQP/5D5LFSKGOG4DOJwJ4N
YHOn+5QqFJzFux6FwNz5AwJBHhpV9cro29Hsp5AaZeeFt5QhWXmgjgPEpH7GzQ1ufjcF/zN0LNNE
we5XsF5stNpMcrSWNl8X0xtExSILr0OJB8LoT4klJRJ1sNykpmPc1/VTI/Jq4PTv/PCJVnKwSotJ
2WILLY1rKD+CGTjRI92jGljiUxfa4650rxs8dQ0fAXVCVFAgKWjL/VVxkTEORkNofOiHOwUs1qMH
Ij3uA2I74FYuOMydOzShoaU6ArbxQGfTpRMJXfAx+Dl2gJGbBFs2Y6t0Yk/iDbhsu5EVMnMb11Xc
aSKluBq8AVOekoOJUjBl2wUSrv1JeZ6PvJ6r7ehtBcle0MZYKSoNuuWz7sdgFxCQSlbOSKqBoTv0
eGx6vG/IuP+0X4w5EgBHJ4YoE/no/WiVu24q2+b/8xOyCaDCjFU5xT5vu54q5AX14twp1UPc1by0
gXjdJtkEUN4NY5eHAFL98hZ0fbtvKEXdqohArwu06Ygvn4nN+JBGN/qlht7M4TFDqatPwLsj3i/F
23Ucngm+28vKFVZ4iooVfRclJ/V7P74TTpi3RoHCDKEPv/FO3P0NiZ5prqRjvJWE122UzrD7H5w4
rR0eUtvEVubsVgH9/l80qv0CxzgSouSjkqWQcen8MvOV/JGjxM37ZCUP40HifO7BmwZ5UC9E0dCV
jpFH9yWEA+bIIpc78sQ5Ve8PptVHA7tUXWCbGvR3SO7bT1gIjpqhcqJUhAMixX4fvE6+iLU/2Kjm
XJeVd9IY/6F2SxokBuLFWDT3enxEt4uT8wJtnpeSGLeBqTz0FJQQMDuBdQWxlRU96njs1TlKXtUf
FAs5Ysn03K802pNU63R6B0wKAh3xVar/H2nXtVy5rWy/iFUkmIBXkjsqj0bSSC8sT2LOmV9/F2Tf
EQeiiWONH2xXqYq9G2gsNDqs/laOkjPNrfrdfWbo8LXRhqdahhDvCPLCDnyT4sacT4EB0rNOdbY3
Z9UuFhK4nS60iJpQbxsugfM/Adp3HW5MeTXL+vYs5AguDaKz0WAMeOXFp6gB1W26z8ANrnbIVisI
Y4KAWUpOuHrEFiIFyEjoTBUMKh/d5DHHMxxRldBL3AGreOaDA2WpH6mKImZMPcVwH8irGcaRONaZ
z5ryP0eFk5DXAV4YiPORCM5CRQFFfDRuRX6FVU1DvJTmy9k8l5ri1F0hMROpcoLfEQaaGVghJL3y
plzmHqd2H+8GBBerG+Dvadss1wPCC80E0KiNJg8jHXYJPwc9Y2gWOZFT42EgHqoLiz88ZgJ2dHaQ
m1OPnYuK74H9OA67bW344mwcY5HQjbZxZUV88crwE0E0KP/egyJBA/tL9bAtadUJeFs2kc5tIJoG
lnMe92roZcf8A/obnZjoJ13v99uiJNgkUroVvUknvYCoQDVdUhcvs1Y/b4uQaSOARqBWptJmEKHY
o+fHjwBcb9K9HJVW24JkughQ0bWovVdNCMpAU+0fdfKhl9BiXwRs8DvFsCMe5PJfcA8etaMaO/o1
mr0uNZf3cKeDu60R/+CWyQnIMFSjMvcWzk9Ezql5Q6q7zpBwPUquDrGiNKCD0SYxdIqH+0QJnWFA
SDeInMr41OUvVHFZK6NilGkloAKm1XTtYHOtplfi1Pgmw5CzM7qE0AmvnHIwOIHmdpa48OvWYauU
mOjOVcXGRB8jGfMxh6IY0epQM3aCare9W6+vjffb9UuE+BqJBnNsTR43JmBsVpzkDJbtk3JAqY4E
WNdX8E2Q4FGoWZekc8OjucNTqKXOrOwMafSdn8stbQSnglRU7coYQqzoNN3xaXTBC/XK+WTfgWTb
KV3Z22fdFN+0EoAiV8astQaeYGAHY3gJ653Kvle613RXluoZ1f32dskWUYCLZiAgYTewW8pQuX1r
uX0/HYdy/o8Ia2qGZpgGPD+CRlxqCtY+ZWqtp52CscP0MEc3dnL4b2qI3+eruvD9mm6owQDBv2+f
EHk3hxd1/rQt4t09LsgQCTOslllh0EKGfd97HPjAaxdczmc+F04pnf96k4viBPOeC+Z3DfMzL82f
c2t24vRxWyFx60UBgmnnSh+n1hDmXp89k/JSDQynSe62ZYh4I8oQrFlLtEBTLKxZFrBTOhEXE6Yk
Ho/okYgiBAvuwRiZIIqVe3S+6qZnOAuK/8WOjvyFuK2MeIeLkviCLowsC1St1hgkRUPn+NGhMO4o
A7enbGCNbGOEC48ZYRQGAxbNiJ5MC8Wv433gzxI/QbZs/O8LZZhNC6uzsPt1uq/ZZyVNXC1+JN0Z
5FcSUTJ9hMOv5badTozrM4fXGkKnmJG2T3pFsj3vesLF/RFAILLVOeBsmx6vHfDPuTemLqLcr1wD
zI1DlzNsTKeBOrkrC/VJdBSzLmwa87hECtoj1TfTfmn072pTS9aRr9PyLhL0E/Muuc7mKqVYx7Is
nalunKK/t5NzQa7t6NryJT7Ru3eSKE7Ahy6p4jbjKlkv3S78HoITn4dLIwyUQWJCOcnq2CRYIZYO
oC+9om0EeYU/fooLFLJNncREZLskYEURDnFhVhDRlcNendVDM4Q7LZKxDkmXjv+OxeGagl635wRy
bCDewd7Hnq84+RPnncD4a6+tHJnbILMNATOSriyQOoXEubzKop8Mjb2BcYnbcCwv4uKvbSCULaOA
HUmN6bymDmE5NBmNI43RCZ5IGsmkiyjARtuTyswnmHuz8w+Nqx3ZNbnluWAQhhxw4f7nh7po8AJ+
tF06GjPH3fkGCWiEkHxcjRghTvaoIL6S5Z4ltwkVgm4amdWsJkArsE9ezPTcJuY9tUJHr0uJ1b+r
xxYUE1tStU7vkPV7XUltP1w3aG1Xdv4lJ1/hKc3I811ZKYds96iAHuDoN33iv8qcdmzP++bUZ0zs
Q9gDvctS/j99Gxsp//vixEWggoiJBnH+FVItTuVap+iSYpYQ7x1BztbbPgEyZ5AKSDLRdpi64J+7
hpPvosg3RYWTAVuxn2W+oHQ1BUBp2xCXWwRx4LLhc6AKV/mEioL0J7qZMPQtfJBR2EiOOBXwxO9Q
Upvy7VOGi9I49dZFZh6211AmQkARjGPXqtCETmp6r1QHZn1pi/22CMmVQgUIsWhJQE4LEY0KN9ce
DnU4SyxhXQtMFbRAm2IRcfD1QGsFc1xo5rHxeiB7DQzI/R+KEPYCI3t0M4kgwgKXD3kI/duylDEW
8dfEe9/iTQ1hM6YpaSKztTNPzebdVLKvTRJ4kWLdVX66o6MaOHWkH6jffrbn4go8AZKw0vpOvckX
dipmQ1a3IPD0THpQ2kfFkAQ+ZNskYLuusLCsZ76GwZeyf+yNz23/edvY/uWQ/tJBbN8dOz8tDRVr
2H5rPf/A6RPYX/MhOXG+htQdJSq9y17+Detv8oQXYtE38DEm6DTf8Cab9r5AJVhwqHfGt+bEc/ay
Mu71K+tNoIDpJdgomoRvkqIMfxEj+TLqg+G0iv4pqv4rjYKonADoE9EzJY0hq1Iup8iNm09DLvGn
JTahc5tc3BnBFBDkAhiaZ7pqr6NjeK7o2SpTCQj9y13xtmz8dyzkTJnelnSGHL1GqyHv/FNQqeKw
hwK7NB1lU9NkaglwoRXxbM01Vg5XlGvY07UWZ4fU6D/0tH/TSkAMjCCdu0aFmL7dZdFlYsoipNya
NiBJFyAh6isM0SshoECc+ZrBiabe1IHentdQFF9lhfsSBNIFhPAVJc5nhZ9esouNvU3ut+FBsi2G
4O/ZCvHBJYDvh8qL2aMP/ucgo/6WWZqYZLVN1UTZLizNxBh6ez8fZ3JswM/JKZPop1CTWLZMJQEP
Uqsnpqphh4zmMurBG3YaRwnRybtwsoADYgGZZldTmAVcxlieWU2vDas7jxE7M5N8Vk1jn5TJ1zIl
TtXKpuJxC94wQEPAh46mNMN4tsxLim9j9EkNEscPcqfzHVpKjEO6cwJGsCRN1ZHDHecD5aWH6m3X
vc6PQDnvMZTlVGR3lcj1o0VUaSiDvHafn4brCEX66im96ODA1gd2a0vuxlVLsZCiJoQHgkVGdb/T
6dzX3J0kA0LNP1VwQYfSN8cqYiykCBtm+mE9th1Cpka6I2du/2wXxm5/7nca+p6lRID8DnpnIAt5
wqbp4ZzmKgd2g1dtovuzQkFZEeMhQF/bi4zJ28YQrsCWQAHa6VQao29DYJDumHaOCtlpk62gAOpm
gWkIINPIvSx8fWfEKDNQfnT7wSMop6G7bXX4z91SR0D4oAvVOamxX34NAlC9RWRuZPF4VxXKeGBJ
f9oWJzNCAeExHqxlg4rVS9rLRr+fpxsreN4Wse6T/TKJd73wcZiWPQtg6LUXXdvfOKm6loEelj9F
C6/89IFijVeEXIgU3MDIIoXWpljFca/tMwhElO7cePprYgI8tTIVt23kXYd8l2f1MFtYRoyG2tND
fxudFTB4o6anO00YfONuL+m2zYNAFka08J5ImVYUE4wwNQCFNt2zJcvryL7P/774vjIY4NrPoU7d
gb2lSXYxCSXozu343+3cEmt5fa1PpoLjhBpclVG9o4bDskMINr6yL5xMo5J7WaaSABM21cpR8yHP
92+n7vM8yWBiHfgMdJ8QzSRMnJlVaWEOSn8eAPxiIntd7lHx52gvT+o+5f2jEpjg5/Ld8tkaeP00
UNNZTAClPEDVST8ClHgpdHPgNEX/Sxnt6qotxAhoVHcq0fscYirrCxteGlmVySraLb4vwE+lTPaA
bhDsCsZUNdk9wUCWprsoOhnH1yrO/RKEZfvdovM806uqhSJzWOxRku90TejFRFZ1v62PLbYh+UGi
TDPfllaznCS8M4x0b2Xu1EgCwevqgI4GFT8oHBR5MhIlaPWpsHBA6xvVZ25b7htN1u4mEyKgQNJF
fm7xt7ShXObVbswuxuH0ASBD7vv/9eA/YQE0fllVqm+YcM6Dw9z9UEJpRf0qMi8kCOc+RPBhinU8
MVDC0qCKn7cnokU+BbU8jxLOssYV2aIJB9OI7GQGkxLckfkmLo5t/6B0klfg+qF8WzThUCpRmk62
gs0PWLXrq+qGaO1xe19kWgjnEiPUeqpN2JfAUB2EJN2ZPKeD5LUsESK+/qak1kiRQA9QuDf+j3ne
Ff95IPyrI/C2/eLrL5o60hQ1f8H+M8OTejoGWYE4YZ+AvVMWIl5/syzkcXNcGHRkZhhtPfAzc+gv
/Uf+hiiPpom6eUzM/jE//9E2vXsIRhh7Xo3Qru4OrfqQmphi/GeWID74tMwokyrjxjZ6aXudGW4x
SgKtMjvgf1+sWYpZP3ijQETZsj3mZp9rXT2ZZfSHYgQkMJQqGGZ+bGZFxywLLzRKTBp3tndEagDC
+e+SuldJws8/GOaRlQB114V+3XjqngJupM8tfm+99wN+YYEhYAFpoqJAjRFiuN1f9WgcJrLzlYOv
7PvqljY/re4wh61Mx1VXZ2HkAjoU0awgD4mVpKX7d+F13DqVV4DQAW+w0wfo5YVjLJbYVshJV037
eqzak92CuEtx04sqcvgs3ukijr3tbZSYpFhoq3VqQ40Su2iGOSqAdpip4Kiy8m6ZEAErfFJ3dOTL
mASjo4wIoXTMqYrE3daF78aGiYijk7s+6n0/gBj+Im9A56adw2N4lnWjrrs+vyxRnJaskq6MphxL
ZueNa0SJk3aRG9p7qClRaD13+2Z/pgAYoIlowmmE0dMHvBdQjD/tMNQUvS45qjA+GzfwhDHXgUh8
LtnRNgUAia0Uo89NaDjurXO2Kw7Wd/WeU5NNR013PhSyXigpAImZjrGlj9g2AGFLwBWBKWESR2L9
Zb6QIaBHRyK1j3nyInjsdul3ngQProJLdhfc8go+35XejxLoMAXoaOt+0mueD7ISp/VqcEGlr70G
eumC8t2Vc6BLDplYoUinQEtCBC29skA8qiIvKOFxY7P6M8AQX38KBq1rFXfIi9He4U7eZU15YH8s
RoAMq08DGlaw/Nx+YPaPUGVHGugSXSQn2eJ7uLiPq4JE8cBxyWScnGgXJleW9rMO9tu4JNsZ7uYu
xNSszdRkhphhJJ6VJo4WBfuo/lAy+s3GRcYjJQ1pFoawuDLM3JQUblh8R/bpD+9ESwAHo7cKI+Gp
DD7Lp7rmXHRsl31JTtqOXAR7aWGO5CBZAjw0eGaArZNj4D/BcbZLbedvuqrpiNw0kYAF346Na8QS
sKLRDFR1guTMG5q9nZ+76c/cM5EXQlH8No3498dsT7TBMXwnqkbJNklsTixJHJE3GUwfQro2OGmG
7VJU+CYyMm7JjSsWJdZUHfq+gy2o8dNUXU7J6NrhVRl+p+1fKcJdsmCQTCsBFdQuDJhRQ6tGvWrj
zxU7BLLdWU+OvB0jsRJRjfLC6hns7e+HVLzH7LL8KQI92j+13ub3bXh47VndMDiRv6jJWKwPEVYR
JBqvPWLdbvT41DR0BsO7mBx1z3tr6tibDtuiZevJ/75ApoGqYCnh/kVeXdHgTPObTJHUdqzn8Bbr
KeBFmJs2CvShnQ4OMSfUym9W2Rybtjti4oo7EjTrJsreaskhZoHkKEs3UwAPklWRwUpuMFhSdGt6
GNfWOpy5IXDrB38ny0JJbhRbwA6dhayN+Es/xySeZD4P9qOGWaH6IDneMofGFt0LppcV44Jqj5yD
I6ih0Ld+CFGniyc/5/lloPSTxZgkx12sWlTa1FbA/Zp5ZJomJ88GR8lTkLLwURfmpW3FO63r75NW
5ti/Y4EUXkViDSOrGA3NGDZEDvSQHecjqnaD0wgGrOmYaLvtQyHBf7F40chJHMUcn9EakSTfZvVl
+/uyVRS8jnSaFR8sPXg/qPRySL8GReMVZeCRMkMxbXLo4SU0USc56jKnXixaJDQcGhCb4RH2M3ms
QSbmI703ou17Z/4PY8v4wdrANHGGcUMyNoP8GNHI1PQ0I9gV9GWaVa+0Vdf2K4mHJXsoiRWLgzIr
o8aDkfM9OYS3JSiOm3g33vU730mPaJs/+O4oi4HLDEUAlykAL1HaQ+hoxTgNkVPKosYSfBZLGJla
07rkt3iF+5Xs5zzGQJnP2+YokyEgyezPRhgQyOj0vV19RaAomL5ui5AslDhDBoFvZuQdRMzKuVQu
lf64/X0J6jIhCVoMlW2ZIVehqD09RHDQTD0bg2qojCdSslhMcEDqPh8bO8WWD+bFZN5WyrmWla3K
RAjw0KdhbFUVRCTkKi9rR2v3fS4bxLy6I69jBVUKSrB36ZvQqusAA+g9DMl02uhplHUYrWqxECAs
VNZ2nTGNyEKmgWfh5GXlUfG/b2+7TIawUn6gaWlQ4MWrs6ta+8r6B7W+/zMRfB0XDpJhaanucwe3
s6ovadvfE4yn6sLC+zMxXNOFmDhL69jkaGlMpwLTxeP7StYpJ1sswQ3TmgQFWxz+CSIQZvAyRSY4
Cv/a1mPdlV1suwCJmh4YvsJdWT4tinUuJ3EtUI7Ph5exl34HevYXHrLCZKxtyasQsBAsOF7NVPlU
4SW+XYTmZtBiO1GSX5QkvGZ95m7LItyw3l1uC2HvINOItYLnPuzQAYXya5PBcBditjjmYwVn43t2
Gk7VCTkR17r0j+oe/dwH2VtIorHYaj2xzu5rHT/CNIJvDTFTd9Z115qmCxXzULc1XnfA3jQWyZ8a
08ZrEuNB0Y96w3uaeHEVaGS5ZvKiFompvnoyy9PgQxkw7fB02X3p7zvr2BuSIgbZ4vEdXohAQg5c
oCNEdOw6im+H/MbuvFqWUlr3uRbLJsCHrZJGHV5rPw6jBlpBNJDvmGskryVV8lmxq57lQpwAI1SL
a5JMAF3j4J+1Y4RaCWuvyrm1+X26Yf+vtHKL1bOGKU7zDnJieuADJccLFA9qng3iJT4L9A9tT8CU
yG5nNafAFC0GHzTScpOXm8kJMbSgucnG6jmix4A9mf7TtmCZGQqQYhlpXE78jgzS+9m6S1BXJc3a
8mtwayUFJKF4K44TgQz/qkkdvmlsN6cYiKSfczziqg9VOrxZiEj2VJgB7Qpe51zQ+b5pvkf5+COV
AiQ36w2tiOCPlQzxTpvXU9DhYSwffVm/7frrd6GG4F2YSp9aqg01+vZg3ljn6hzuyyNGs6cVOHAD
V3Xkg6QkkPF6KSyMftLyqJgiKGU2n1swaZfD0RyvE1kZt2ztBMjo7AZJLG7t/bxXrSPRJb4yPy1b
eyNgRGvazGfYIa/NYxQ7MWek90pxkUyJQ2ZZIklyURK+pos1y7NwKHsbaxZ3bvBJwZAUziJtvoR/
cTJwpE8l95TkyBIBKmjUETtpIE/Jn5l+GuIHO95to4JsfwRU4MWCGuV14X3zRVOf40TyfZkKAiLk
QavYEyL5XkOem+rFYA9zI2nulogQW5W6FpNXIm7JMcMgT+IRjKZWpWMuZVIEEJgUUjQT7+CwxiFz
LDKdyVhexeV43zPyOVIjpzYj16ysg5mD4KKzj42qn63WvKGh9WRR6m1vnAw0dAE0Wj1krOHGYd7w
Cc/asb+IMIAivi4RDCzhlKoS85etgOhk+NkAAgwc5bS68kFlphfXYZpKHN/1EOcbFoqNTHneZ0HN
wbbZlSfejIrJMxfN/p9ifu9DxfwLcVzpxZGOUSAQlyl/2BVT/ZCrTe4qqh3cxaop45peP2qgbjFU
k+rvCbT7thl6XpETjhd+eOl/qFIWc0T/+b6YI5lMdbRJgeh3OMVf5jK7idCBvW10EhXeJUgKlFV0
sYEw7RDv6so42Ep+2BaxDuhvWghm3cyGpc8UIkrwN85K62hG6BrxgbAes0CkPBvrvt+bOMGooUsW
pBHEBdf+Id9nh27Pg2w1TpDU8+M//f1d9SaLr+7C1iib4Kvk2KDBJWdOCM8H2ZFb84CxXjed5GJc
P61vwgTDLvNKb4IZiiXFIzG9rv6iGxJrkIkQrkOWDsasdhAx+1eVdduZ36Q9CDKDE27AICrKSScQ
YYKdoWa3kWzojEwH4f4z0Sg8Z40O327KnWQ8tfkt+1AGdnEwhTuQTU1BfR0yZu3n0N2wSpbIkCgh
JjKSsKtp52OVYv2RsX04vUzSSZrrvs8vexJzFnmU+zblxqvdc0IJHJUrxa28DpPA/peAu0wlAQaI
VSitrWLNkpTuSVC5amKe4o+1zb5tjUi1kAV9a5YZtDL1733yuaEIH8rKZSWIJmYqMMi8UTKe5UWH
kGezk5Y/asVNMDwldSBxGLm1biCMmKYIMSjTTBKok+jhVVhidkZd3NTpNzXE61IxXNX/EB/SYgEF
DGhGOMVEh+lF7Kk33Fg9TIXEv1t/qbxZnoAB4IJpJotnsJmfOn13ndGfWnVBos/bF48EasTkBJqp
6jjia6coidcWhevLAm0ymxZwQKvivrB5Ji7UHn12PcW9A5dxWwuJDDE3YaX9rAYztGjrIzLhzpyc
pERokg0R8xNtlzSg5sSekwQULw0as0vFM8qrQftDZQQQiLRsMLKeb0lfeB3mUte2N8h8Gpk2HPgW
t/LQYtRNM2NX1Pw2VZ4T62uRXBptILks/8Vf/2XGTLj9tQatX5EOZYZz86ii8DHYlU9TjPpbTC51
2pfhAsU/28awXqzwdjrF8cctATMZ/EXAW5A5rXpo21OWJI7VHUmFZi0dzdt/BbIokGxB+d8XCzpj
Uu8wpBA6NF+TLPBseq3bF2M6SqzjX8KRbysqAIMCdtMop7gjsp+YeoPZLe3RvDIPGP6BekRZ657s
YAmOQjO3Me15hYIO7717Vuu7RnvY3i4JAjEBH9o61AuQOKDaorzLBrBdfYhk45c5ELGZylbzYRxx
pF5ZqHzUAd0rO3vHB2JD2lV043+Srdr23Yds0u+2YJmYV67yazykX+P8TikPOvwsU3mMo8ftxdve
H3Bz/i6JGTqS5gV069ElYE8XXaa7TEotI5MigEUSV5jm0HLbvgOXTH4iuwiFB8Oz3jjhY3xN8HCA
wXvbqv3Lm/j/DZ2oInTUPrNLDVLDSxtsja89isPgVCkIxHj3IEXVoOSxL4ErIvZ5tqRNm4m/Jhkf
IFRi9B3bgWoLnM8ISfJ+Afl0B8mBBrP+73vopzWSMiVkGlcE7ZH5PvrROpbTXP5PgfjVFozFaRDg
Y4gTSw0HSBtV40HVFcWJCgXkbyw/RwM5mCQ6t1NwLlX/CTy2Emje9tSIKsBJGxBN73wcjIbdGsX1
qD3Q7Fk9+RrGd+0k5sNN/9+9QiISJecKTiGLoWgJLkkeK4rO9jVmxZx5YZXykXLQt1UV83gDaQYE
v2CrdkBB23fXNrdGJfNzJcfwXf5uHOLI544B9qa1zlr2U4lkB4Af5Y1VE9N2SmewwGbYIf+hsL2/
Gwcw8Wk0MTSAHnVMmJKlQGXn/PXvi5uzrjQ2dD1Ell/yy9eWx3106M/zmR1aFDXJmpBkqyjAihVm
7Vjz+5O0n2p2UZp7JZKUS25faWiw/v1ENySIMfcJIib1mMWXo4xZSfZ9ATECvHbSjiNGSx+K4Mcg
5aWSnJ3XCoHFliSpT7KMPxBRtuJxry1C/t8znOqU7nzbkUE9/71bRifAgqr5JbqQuZdBYNyIMeMy
G3ywYO4lmCBbOMHXsHXLTxvM00EJono2v4Qo78R0OOY26H9FFjzeMU82BWwd8iiGPKo6LEEX8BY3
dNwFFXTz9eGuzDBRJ33p4zt9IuDFotdW423ruO57vMkT1tKMfc00+bsbrf9OGBmORs++mTh5nThK
821b2PrGvQkT1tNIALEF773wtQm8bO7QMJTB3zEpHet6wPKXoHfNt0OmGAqvoSMHVD2e+2MCakiM
195Njowwft1G3kQJzhseRRq1I4gyrOYcFvGJFrnMh19H2TcZgtsW6ODWRNwaT7xjiwkSmAfDB3ij
pjnbcfpJWOFxe6NkSvEftDjQQa9hggkvgdLU21H7PMuivOug+qYQl7/4fkgLu8l5H2nURC7FbWv5
btZ+CFbfhAiwOlXTFPgThEz5bRDsK4SttldJclZFSiXEdFgY8m2px8SN6tqNE09ltz7GHSZ+dkVl
7tDaqpmWpuomiDhsTBj9fdUour2HeQQcdblxH+v+bpq1yyz9CC/aUoxwXRQ6m0iXQoxP75Pokv3Y
XjWZFgLCzYqZJXYC5O6iU4cBHPmtNN+9hjNLDQRQi9KRsZQ/qKr8p5Wljgn6tZldFtlpW5VVX2Qp
SAC0fho7nfDAuIYEp8NuDBetUWfrctA8TqAk7xWWLN679FVaM1uJIDCYXnK2n2vbyZXvEq3WrvOF
VmICyzBbNcL4cBycM6cm44+39GL6osGb811Z3F+mkYBtRhkbRjDCHEgfH8Ig8cLqmxJJHvVreLbU
SMCzPi9nLTCgEabzOhUDp7mMwl9icmI/j561s52VUEMJHhRj15fnsv0ZWvfbWyNbLP73BW52Zo16
rxxSWHEXDCd/vA7IbluEbKmE069QSpS6gIgYfUhj0jhmLHs0rN3Oy90QEICa3TyQiW/5HR9nnZzr
p/HcnLD15w+9FpayBCggVTf5mFSLtNINOeNUXkXn9IJPLjLd9CyftSvbIAEQBlOfe1Ap48VqXajh
bRF5WifZIImliXksoleYNRlDowbhd4b+cxQN+Vnj2dLB0jJJ71ybiGRpBUm9nyDF5KmK7VAFpNe6
JHmx5oQuNknsvikbK2mqAauW6o88XJ4HoLDX96F2iouHPzJvMZdlDFaplNz2kF2a7IMlm4YkOT5i
Hiu3WGMX/LkYYnxvcZEqsitHJoBb4AIC2FxXlcXPZ73vv031Kw0HL7Cakn12yb1BRcoNIDFqsdFm
nkzLMFroNJpfk/Ez5qa382F7W9ZEWJZtmiqfmm6JDZjhnHWtD6fJi9XRYcXTqJ0TWXaWnz3x2QhC
VFUzMF8Z/yOs3BCQVrGSPvZSql6DAcO16aeKmp5ZtV7U63/5GFTC8jjytlVb7VOybRVMZpRiZu/r
FJPFjk1jj59ptLFX/CweOZ9Z9ANk1PDcVQcOgkOccCd7Ia95pnhCmlRTDWYaIvumapRTMJiYVapo
sbk3J6Vy68b4bEx2f1AqEHE0YTa7bWPLmMtXI6KUGirI2whmgIsOijazXhlZFHv9PjgaD5WLkQru
9IVoCFFqbrHHAEQmWeA121mKFGCqiKK20yuwpISJpXmKbrhdmfQ7MD9K/P3XOayiBVFqY6oVYzZ5
R/0eT3EcRwOWFQFm1Z0RJNS/6oprmrt83x/Hc3Gy9niyqyUGWhNPXuu9WpK//AHC5VyoMcv9CD8g
PY1eg9LKcG+Bmcbah2fZu3Y1zryUJdzSfcIYyAATLOupPPW3fNpuuRt/Tl6LsjnZzGKpNOGetgeW
xbXGNbv8m8iYudrBPnAe40CaplrD0KVqwi09oXKq9VHq7ZHOS8ObqPu5feQl3xeLLRubImqe4PuD
GYOuKDj287TbFrG2YJxaV0eVnIr/EkGHdlQmrfD7CHVS9EBcCy03mUsv7UPhhTtT4j+veAJLYaJC
RK/j1KyHyCuKXYgCAxrs88RwGZXExVcWjhBLY/br8DhdpOQe7CRCSqqNPKumF41iPZmjKrlp1hAK
sxB1TaWaieIY8RoY9T7UqjLA5rj1Zf5dc7Sjfa0fwqNxMXkEkCwD45XFw4hg7JKpU9W2xOjoWEzG
UGcKKq/n44T0V4/wwJekDN1ti5CJEU4Q+lKrmoZcTBI4WXoE15iXqLda3klgUCZIsLy0bIKsZT4E
gZWruaLDYdAtx4o/b+uztlFYN8yPhpGDQVqs00mTRrEDLUKdyT6Cu4NqKk5uGE5OF+xyXCacJ3tQ
Jau4cnPqBm4u/KMSBFmEy4REbVHPNYSa9EaJ0TXXPwxwfvXvVnVFpBRFK9k1XJUqbi+EVzEqW1hK
3c/MNgTDhYfJ0sf0pj0qVyirdNQLGUfB2s3BL2XbhAcCSl2xHEXVMr9sfdCC+lc8UYnhzvvgtnYS
L/I+kM42NEosqvPpj3BAfvdQ66k1k7IpIzB/3c1K6amdfY6zczBG16omi4mtGONSmMidFhjBpI0+
hGXZAbum5N9mwyG6jFNi5clqEMNmFndr4FQJZtGUuTkzzQYNl797ne+1p17u73qwEchZstew3SAm
YnzokYb5G4KnahAMwrBbKMX5b1MvejFix0AVIU9jG4V0w9bm6BmAXVtTmUYNU0ypRUPs936fAHav
0hNB606lHskOxBle67C7TLkyMOM86R0dZSOIcHiyV/raJsJeoDG1LI2IFpOEg1rnWhV5jHwPxitj
uu0w+Vk2zXHFT0TVN9bVhI78EPxulwZR08RWi9gz08JJS88H+10sG5e9KgTPIeCHjUMtTgfqSoaK
G8WPvHRmn8NKc9Vg+IayJskttnJRooVbAzQS6IRH0++6jJlatA0oKzwVsXRUf1OvzToJAK/tikFN
HGCi2fQdDW9u5U1X2XAAW9/J1OfM/pJ1pqfK+ITWxJjAWsJUPBeI+PTDm2wo1CyMvdE23Dkm+1It
d30BHiv1v3sxxlISX9TFQywe6pw1hhKBhEm9iJgX6pkbUt+ddIlztmYEeF9aFp6zKrVEtGjLIo9I
jpWbDDwTGi8HCUYtOzTrQpiG+0M3wPkswGzSMapiGnLk5UXpjKB/j57KUIZ7q0I0eC4QQPFvwc6y
Np9pqsBZAt9v5Pjqa+snfwoMQCQnVK/4ZEh5GG3VJhhszsLVb+AZ+/tO+WnOtKGHi1Ha1a2ukQuD
De6s2aiVkHVHrp0kOBe/RAnx5wpMY7qWQ1SqgGdc1S6NMd9vezJriwgOeF3lrrqmi/l9K6nNGpwF
EBE89qlyZ7TGVTGbErdsTZGlFL6mC+uO2rAb8FqIURhH3Uz/xKpvf6aGYAuVXhZK2UIAo7FjDZar
jHeDlG9obestDdFAjFaDRyR6yyiEQEYgMvHGHmZ0ASg3TRp+GxJyKq2PXAhLUYLHHNhKnMyIpYKv
Bndb1ziD9Y1VEuYfwg1ICBoY0MWgFBcsNl+4dpSSmKYe67EX/eRMX4rXOdZVcm3sCvQGDPv0GnMi
Dtp1+XU+zC4P4Jmy/PGqZSx+gYB7QWia0zjjF7STsQ+y6MnKZV3vqya+EMH/vjC+BgWTtlUaGHsa
tZdIGuupfV18gLrxt5UULNwOirpKFQgh2feB3dtx4hJ243+Afh5iEERXNQ0TcagArDlI7gmLGAIf
aY88QWp+mVrimGP5tH2e+HfeGYZO4FSqDHMVTOE8kc5OelweMZz/4Nhd8SkH7Fwf7NO2mNXdX4gR
rNyqB9O0MOPl/0i7ri2pkSX4RTpH3rzKtRvLwAzwooNZ5L3X19+o5i4takQnC/vK2cnOUlZUVlZm
hGuoXwrrBX0d1//+Vn0T42YXP7j1kuUKBGESM1C7OerR4CXzH+bRDg6VZ+1Q8ntL00VsO6XLCvof
8R+fZoWzJqW5jq1bhoOL6oit9v+dLQJeXSzwwRbr4WAMBrLFYHBN7aYLXiqwrlGdFpsbZ2WGCwID
bxHGLMKRcLTKXYFxFLfSotuG8GbzSrF2h4sCBWXiYrBgZzyiXAS5qXAHdUfGiIdqHnUDJK1xIVGZ
cibUKqxpT2EMFu3v7SoJOracaSdAffZ6CG5GA9IdaNNZUFvg7w/TVAy4tUnQizPqj5aAsfZeoOb4
tsoRqn4xwt80mwLixJIKIwMA3HDKb+oRunG4Bwr/SPHB2LGCL5XjbTkGRjjU0TXJkBX+7AgNzZKK
ERDRhUgk+9yWWwIdtuJvbYH9ghVwV2IIkqAKm1fCq3irlHYSv8wxNdSzdagbQFMMOSFhfVVVCcSi
HyYLVpJo/NIk79oh8SPB3LHGjP8eCmtL7DRe+WPWuOG1MiKvKu5r8aRSgzBbLR+qAQ0czVJRrxH5
06Gqct2YApnl9n7WQzPrzO/iaR/LZl/fSB79hr35iS4W+Wkl1WjKJltgUerrD0tza7XWl5wq6m0W
iFZ+8QWi2Wh6NIoivDsLzfM9pLB1jEfZv8dbvRnXK5e4rxQEijnMBTKSMFegWyLLKN6I4bc/CYUf
X+rVI5gYi02ew8hcPnTNG526g29+F9xaRQWpgoyM9edQmxQlVXSjh2JaKPX2IqPvOTAgmzws/72R
TTVWhrjVsuZZwKPUgGuXYT4sofxG7El5QPY3+GRkbYPLUsVILcwqho3mvRa6LKpxGr0YyVE5MsnS
gVKS2Y43VC8US1FUJEDcEdHHUoOmVhis83iv6rOfymA6NJJuH2X5vtdB3YrRv1yR7aoWfVWnCoeb
eG5cfgD/ppHORid2Jn6A1TnaE5NpDcHdhaKe/b2q19uP1+NxM15WBrl4gTxXHmviiBxZLu1m8AVl
sJuSeEHZNqLhwACvJ1aVyyfmJRy7wBRRTWlqV2j3o6Tbpvn5uifbIIjL5L9WuGxCF4ugWBRYQX9t
cPye8lm4dDphAy0QpkRMPaKw3/0qPlcWuXDRo6FMKwkWRW34lmHcJk9UzZ2rOLP1aRjtcaGaUggn
FX4QrCjbXA/NmW0JcXbYbAMj8koVR71nowa0j5tpk/HDSYUfBBO0ELezGE7mjd+pmJz6PlEkmU+M
DZo2eD1YUJz4GcGiZIqXFsReUIsZHd0Eibxs5w1RQ2Kx8Osvp/Bl19AaVehIs4Nl0r2yjX0IiIGJ
8iYa7RSNK91oXw/OzVxDRe3cwMUaVV4Oyeax75tMmHA1MMO36Czyozq/V+p4r0C05u9MccmTCWZQ
qaqxflppOkt+G2Fj1917s/ev29kM/pVL7DuukpolqCUtUmFHRiExVN623Qetapy5O+rZf/5aLAnA
w5eB11cdxeWfTWVaGbZSVIeYRTyI1buyPeqFB7YwO5A/BROFIyzAfo6Nn61xjolo+qqEHtam+95j
WQdIdcWvkyPscr/ubDLJeZ13/GyPxc5qIdEHmpizyOz1tmY3si3ilSPyzbfZt6hG8QVKuGT31MZJ
x4yioKUokoKHTC4gNUkq9BY8I25QPNcoYRrvhfRtXT2Y4V6v97L5KVZ1pzKfr8fMBpj8bJb7koml
CajudyEY5kdvASdn8CF1vs/kZO8oeH6NJD8b4z5kb5qdpU/wUWsPtfkcxl5OCQqRDnEfb2n6srYE
2FBvxWNzUPaBK92Z91Aj+Q1oJK1xB2lmGWOWqU2I12fJB8XS0cpt8cOy693oFN/rlNDvRjry8wpy
R6pWTuIkLLBXe+VzzOS1WEKSO+LXJXJE6PDQo23bu+ESmNyZaphyn0rMZFb4oXkIK6LowP7/17v7
37//ShrX6oopkUX8fQzF4PQMDvFhvOl27Z6I9Ot+oGz3866W82GY9A6R3npoGgXJV+BqdwbGfhnj
f/TYnkh9km3cunjG/n2NI/FQqOnZsxsMgvnSvjoxyWTlXE2h9hYRiq8eLkHuE1b1AP+YOgXY/l3U
3w2PoWR21BL7v89/rCNR5wep5zHLI6uFuTw94YgpyKFRKi44sGgDxbJkAwasvXgMdjk4zOTH0RPs
8a54infdUb03e2e+6T6mZB5JxQoHIoJixY0kISbzLIK41m0k/QHjws/rxyGHnDRzE8swwUptTNKj
Oo0+Y6j8nbF3yh8ONhjPXl6aMGbJ7jTeTMrT9c1FfSsOI6Zl7EYl7OFMeSfWN2qwN6s70JhA/8wW
sr0lUARwG2n3T8v3ajZaSYwsn9jygQAMmm474Q70kY+M/0PcWw9UrfJ1evqzOQ48MLE3oZsap0pX
i+8MWThJQvChHbS7UFoOoyLabfbh+pKeqXKv4OJ5v6/QQ4oUyJJJMJlYtgECOts8Fi6jDcDkIHY1
kJLhlhe6gn/dMuUrl4m0ZbsIMQuWJswdS492Wjl6mVgf6672dQni3llLmCTi53zsrXxNRNlcQugR
oZWlO8RgBJ99JqlDMZRRGMm/sUroOQpNaNNi0y2l3R2kvekuuxLveth29AP1L5I61JvxdIO6CV/8
USq8/JcdMsn5yPpVE19NPP2JKa9WOz0iFvEXe+JijTtvpmyBAJcBvZDk0BzGd4lfYjDr0J0rFfVT
8U6Kd38SKReDXKTkTSIUuQWDTaU4vZl4StA6U/Smm/ZSt6vCPzvCL/YYzK3CJC7TfMpT2OuP+XPy
EJ8yP3pacju/GV0IIWDw7I7a+L8ImYtN7hjqJi3FSVSErvjYuR3yyXQnPrXu9xanlqjhvb7CMZi5
GOPOHaOBpUqFg2FfQURScuL5ZaqOmfyokjpgpGfcCaSY4OrM0ePqYigxeGS6mBYwVJWgDG2zS45C
vTBvp/8X77hTSJvVwkpMLGW4FCg3eXUj2Ybw7XpMkm5xZ5GizqOxhGWIacsSZZ8jGkJ9w0n7s7hi
5FHMD5Q9fpYh7MYoqgx4teB2yk6idDe9YQGSeYKrHa57RywhP3QJtjArHnD7dkVd2Mld4HQDSvAt
9aJEAZfBQUmT6VW6VIiNvISwjP4gWA/S8AwBirK4b4V9Ju57CQJkGaWiwgL89aH3I0T4Nq90XMJY
6WFXW9IduGs9ecDDY1i6aPZw/24pOTDRu0APlhmmmvo2Uu+N8pRTNLIUIhsceCTWKMRVx9yBfptg
R06desZdE9raTnlmgz1CTwTIdqZ3WUAOQVKrKbNkQTQmKJKUYHFGKe36ulEWONiY5K7oBg0+ddJk
S9PHlmrgIFeNw4lpkXsISeLUFPb643kU6t3AlNnuz21kPhns2/e0y5pxiNGVwzLMATwKPw0uU7AQ
mLpefmDaHNDOIPoLCYznJzNTcOFgdBpbuCo+mJbsYTfbk/TUpQdVJSYmKWziO+TiAJSfQoyV7Pzm
RnGXfer0PpuXqZDtkEclO+5fbV50YxkSe8HV+VcFder6qdYHdsP+LqknC5DUQ+KKRDU5ZuAQs6+H
4rnN65pFLlKMyYhafcK9A2JzoxO3turUzvA5tE03vcHN1/go7MwTXRLfXtiVq1zIYIxvjHMNrhpg
DGdpOQhfvM5Gxc6f95Ri8Cbo/zCGHsuf055xhCbc3MJLDUM1wfAB1RJb1IkyzEaDDnKPlRXuioMJ
kMxELwvDqvezx+jCJzvXMSzUecF7TLy4w+iob4gPeD1k0Nj7s2udIfWTFCDxb1HYLVwgsfvFuF0c
phgbOP+ddv1nF7l8NcirQemYtVx7L6mHDGdbpVJz65toslpH7lzpZ80MwgFfS30c3BiKhIIz3+cH
BXI4WFsC7olANPg5pbLOiyrIYW1+/M4lPDF7X1i5kx4YpQKRO1yWqJmFER0Arlg9W7FfS9/S/D0R
EZsZwGr5uOPFULuil1iwC4qnHhW2tRxQAuqj3ext+yG5q321s8uX62Y3QXlllQOSsS1TjHzBap+1
9px8LerGHqaP8/BPrFCtcNseWhY6XDDTI/IELVFuCSoiBDXc5o0k21I52WHuRxO1obf31sUO97X6
ONHQ9w+fpvvOVfwKFIDiaE8hBjRAcmQnjzWlj7ldnkZd7l/XuI/XzooxSAZMpkrhBvlNWTGlEqV4
mgf0DOW7wbg1iueo+bgsBzkGF4pMvev9AsYuP4H7kkKpmROGpVhhCCM4T+ldBOWtobPFJ/E9mwbL
IxvJkXM9fKhPyh0HmVxb2cSMzm2KaZFnNIln040Rkiy0xDflLxt1lw11Bl4zDE5LKH56/Q4ctBjA
ORqPKeYv3OSIGZzrvv0CYn6sKH/n6AetKRXm3OCPnvlJOnUsjUDZfH5q3lGcT6Q1/kSoVC1MNFhj
ZezpkHoqSyI6T/Yzr5ccqmy+mc1iakVV2DDaq/EV00rr2ULjvStPrjW9yecvxOptIsvKAHcctJHS
YqoOBoTCtgZH38V7pv42P6gP5kF4Dt/KfgdVomJHxeR2AXFlmbt8wLFB6xScdvHz4mcV5sDBwslo
ko1bCTLH6XvRjh7xMkDVDzdPiZVdDncaS+6krIXHmvomkPzA/DRORP/K9i5f2eCAxmyMWk9N+KZ0
jnrUneUkoG5+Kx8m5252My+M7H5PPQyzXfwq21wZ5aBFy6UuE2cYHSHcrD3MwYMV3qjWmwkamY2F
qsYbInY2d/vKIAcrS6n9yI4kv79DtVJzipfpMT+wZ4KithNq+xHbgafEy8t8hHYgq3P3p165CbQ/
OpQuLvFDT2EZN33fITi+J3zlLlH20u6sFohZDnuCXC61A4l4VDlEGec+lqsSiJLa5ZlnuLgf9g/C
c+vOLhoJTkgHX65/OCJQVPZdV3XKXJIDuRcQKGwykxWEFOiS0Pp31MfioEWtZ02Z2StVhxoJKnYF
FX+vB4+RL68+FocgIA7ojThBNKi77EHZD/vhWB9A+LWnpg8IkFQ5yIiNpR5E5knTSnbXneLAFtv7
wbxTrbfXPw21ZhxwxGg/1kwdlsTuo4mHN+Gf639/+/xarRkHEpkU1FGH4XeU/NF94IbHoIVoH3vY
q5zgTUyiPIERfFd7lqVJPMSIbnlX3hX+ctK/KredByJL9AIYbksaZNvlCgryHe6xrI51riO4GzfY
6U69UxNbepMe2INN2ZHs2Wy9rpnjrqWFBr6CgD3bF+EOYg9ZuDdiGzyydtu8J6VwiY2rcVCRtvMy
6B2Dv1xxKyh8jIEvQL/eONXLrajtg+A9ES7s519zj4MKPY3iZmDpQXEjO5GDfrRdvJshzpneU9hO
HZoahxdztWhFD3Vn1NUqWEs+1M6Ch1qU1iZPvJl2GIw/UOVxYr9pHIQMWRb0YYYVXarbcjxgaIVY
QMoABx1F3/dZmcKAdD/52YMKIkLB06GhYkvH/iDutQecKddtbmb7ly3Oj2QZY4SmdAaLVmBDq6VS
381pCVpcCkq2YwNUDBYmHV9Lceu9pLUju9t370cPN2EwPzDqFsVLjtG76y79ArYutrjIT4y2G2OW
LMq7YDffhUf5IO3K0rZ2mTfvSdjaXsKLOS7syyyWJZFVYtDmOQT7QXBk5ACh/5de8RGfVlOipFhB
CVKglZ+/6+zRL6AtUDn0JXAbPC4+caEeLVVvSIj286mvQK61OfPuUmfl9iVbvdjhIl6bDVFYCtgJ
v7EhrXoXKHZ2b3i9W9ndo/w59KnE99xN8RqlLia5U1PWU10wxrNr6ZvKn/bxTc1kLlyqq4it0TVD
3OlZdnNSjBbiYjIPkbLvw9007Yig2M5qLs5wWbW51CFkauBMcgiOLDtT7fFMmkG2nG2fzT8s8U0q
qTnraSbBUqQ4szPhBch6ETzpDgRk7Hkw9Ck6rm0wvBjkDssuMKIFEwvo1eteeuE2bp6urx3xec4o
skpsy7wscg2CPm7Z3/Ti+9LaWdQ8zvbrzyW8z/++sjFqeDEbMiza6Eh+9zb38lvQCAwOGxKNUOwg
hVUopziQMEthgHYFDErmJzxMy/V7JXWvrxu1Z89H88opo2dvZixL60BFj37iwrVCO/oc+JNj2qLb
7fTfIGyhooEDikKQGyXJUWhk7zEqOgIhkfjhy+RYR9S9HcuNXwgvqXjnYCKr6jyxZngJtv3j99K3
imrj4OElDQOkFFiQq8qhxRQORZ32sKc94YBEg6VW7NEPjtIUU4+pbtsXMSfOfmpNOfDI1UCdRhkm
9eCprW618XB9DYlg5GW4G6W0UrPG34/A2F6+BKY9R3/0KnjZYTKHEmGj9HI8wEYDCZPxDpRVB93+
3jyc3P7t2XFmPliF/lSoszIxj77rcDBZ0Pjhd0RBiU/Dy3AvgrXkMrspNOi2lT8ZUUx8+18k0D/g
VWa/YOWKKkZWWbHTCaVXRwYp8RDZy97CqI9uI+ZukEC7xtfrAUEaZRGzMhpZUTEbMowq6CGQHcH+
v1H2TMaM4inXp+XOtq9dF1c57BAqcDUMrGgi75hVyzewxTS/3uG+YBbouGJKCQ26hRyo/BLVPepD
cjASZGOfpx1sS81Rnu9G+d31JaX+Pgcbmq40Ws0icmnBu+jXAtHFRe1hDiPkvGqMnu0vRoK4FI+4
/zgZRSFFZez8ZKKAm78ys8e4+Hn04hPi0DMsdIZKjowKTUKqZRCrpnCo0WAGQFEhO+I2X7IDo7CP
P3Z7Ed36iyO6iTd+/sNKw48Y5GW5MwXqDzFrMcfw70GH1FKNF2j7HPWoXJuNcz0sWEhfyT35kTBL
GK2xZWFRzQ+p6Zrhc2W+FZqCQhFqIdm/rzZ0Kej6XLKrVuvNXheDFRYPY46xm6PzaADKRLQYzgYp
LSvlXdaSQxE9TvPBCHBnjZ+rgwEWwQFPK6GHWkNlo0UD5RtWoUrt+XNxS+UFxH5QOCyZzcrKw/Pt
QTyq+snMPghkOz21qBxm5IMihDV7EOj8HnNMutOZdvBQnIxd4c0n8zMqG0S4UJcihYMRldVfVbYB
R0d0YrBX6Adtxzp7qRvf5vqBkkwC5574Wu08ksdOGjX0dLXJPkwcabqXqaau7Ya/iw3+YXGQlhwU
XpCY1KFpiTEcy7AtJ8Ngv/T8G+pcrJrwaqutrHFYgiblJU4reCQ9FfH/ezR1V5qdEbzBfzjOsTLH
fs5qxxWB0CrZDOfU5iE33ynNx+vIsZ2IrgywxHhloJaSPusHGBh8xRfBZy0kTnVS76P9/MT0n6Jd
Qz50U2vIwUgcJZ04MZu1N3roezpK+xCF32jffKRrG5vYuHKQg48SpE2J0cNYqJ1E+TZtPsphbxuU
8uT25Q9dSBh3BH3mK2ErPWilJTTRHKfXfnEw/PNKLm9C2V2ATyy/ok4ZBgyvQxHkJoaIQpvFN9DI
VqImGLXA3GWjnabOPBlMOilQvWhEsUitqPagzTsSKIX/tceBYRJXYiMVWEnrKXloH0sn3bHnbWMX
2MFn2r1t7LiY43DRbApDaNoUj19I3GKrxgjpqQ4/XI9/ltBcW0MOCftFMvuighEVr9sSEhHt/N5F
jm9Qa8clVvE8ZEOTwo75EXxOjqi5pWO643vZB0dt54z7PwoO0OXJIIBGfwDfjlw24ZAvKvtYzdtJ
fJe3+2Zxjew41CRx0KZvK1PcdhahKaBnDBKHLxUm+lHVw+SG9Mj48DtH3pNzsgxiX32zlT1+Rye5
1kYl7Im7HnkIBEJrW3iHZoSddVCIltft02VljAt6ORmiTk1gTNj3uKinXtfBGJvfHk86tcM2U4GV
MS7ku3bUVbTFsShRUfStd8Ppi/rEbmhsIX/jhkstJRf+9fSvd1LtqkfVm04teC9B/u8XHrrkiNvF
5mZbucdtArlLssjM4B57XGbjKIyVvKHnZQmv+D7lIKnHYeoQ+41r2LMX4a1IfmCvD9WO7GIkPhnf
p2yZg2gKImxJT+pRuhl3sZfu0J25ONOz4qXQrjPeXoes7SP7soy8mkxXmXkssq39U5QsDmrovxcl
m0isK2gzZzRAr+hepzLqJ3NCl7l6y/ZA4WNqMH0nf23d86bDlIPTnygA264erKxyqY+hTFNSDOgA
H4/C0+A2Dyzrb07KbYait+43j+Ke7KffhrKLp+zfV9mQqUtxp4Z4Z9TBIp7hlTGENLZqCxHklNi3
bPzr3/LM4/cayy4GOezMNajOLykMjk4l2xOy//6fYa+4yinfLzcFeMyTz73b32j/lPe9aAf4Hca3
xk6O5BPrZlK2Wm4OVdW5wbshG5b/XnJtnSSym5fKE1C8Nkaye42KKQ5X2ykYlnbG15XaQ6Pcz4Gv
i971xd2+5qxc4uAUIoyz1rG4TQ4YfzvlTupIR90X99RzCeUMB6MZRqLVuMLaJa1nplAP2ieU6Dhb
j2uBwmGnkXWYn4phArxvjehn4tsp2w9/1nl7WTK+RaLphrrXJCzZ5M/euUXiwbxBKcgZD82uPikU
lhFRp3HXqT4Ixwn8wayv3WYHUPIUucvdcBy85q7akUG+fTL82G58l4TRl2aBSQ+23dg8PuZKToE/
+4oH2Xsi+rYPhospDkqMcsCAG4MSs3wI0Put/UmpcfWlOOSIlDkBZwL+vg5NnuA2Cal+N8oBFvRr
LBzKsWlnGJjeT+50kE75zrwJb85lOrv4aLnpZ2K/Ul+HwwS9zSxxZIgf3LJTu3Yil3UNMOJJalx1
+7q2Wj4OG5oOV6qALd/3QAfDhQR46F2Ws2aQ6KKPbco7DiTGUAAbCdvB41E91sfwGDvW7VnT26Hk
bH6RtV6Cj0OLuSrTZimwkni0g44TBKuP1Z6tJN2bQ2Cfzo34RD1agIQGploj3S+6Ycd5vg9DSux9
u2h8+WD8QHozLYVu4FqDpI7RTLdO/U4/QIsKmWrxzx/1Vq+McblHbyyJYUYwphcvKTq20Brn/l2w
6xw+lK2ehzWbCP/5E4Fg85GCPeLs0DmoQA+aUYs6PpEs7cvyZqwPi+Irwde/9IgDjDiqLHUZ4dGI
hgHWEhYeCwRdie1b76/booKOQwrZwNOpluP7KOLdnH5JhXd9+va6CQoheAmKWg4yVDtgIzkw0Xdk
nx+LUwZKgsBebuc9JTLPtv+VA17n4CGtRWEOGqxeH3iLdgj7b4Hsj0bhaOmhxsMZ4R375tfMcQhR
TEHWqGw7TfcQWQwgmWNH9+ZbOXNsNq8QuwK1nsRRz9dpU6uTwCbKgMJLF4eRCpnucDS/1Iffof6j
8IKf/ZCjaRoFAw5+pweDbvGj5WXnm63wQF0ciNXkh86z3NByg2F70h7M4k0ePF7/XES889WcIEz/
fzIq0x2yQHtpDUfq/+h1/YJ6vMZvoimyILLzFySXsx3v652UQwVjdENneISUo3PdKeqGx8+YGwq0
FEOWIn3PxiIHKhUQcAJTKgZvo30G/SsBJEZk/ZlaTQ49lkyLhoHtbNNwGtC541r52fJ6X/qmOSqa
6slGAir0uWRjxEN4VLFOzwR0WqIHZjcITCh277P7cx+4f3l8GRyWKMUC4ArYVgvx2Pi+EQj4Jb8c
hx6iIstdmWEFhX0743E/3ndPiS9/MPAM55dfwTt4Mh7IeNleRoSFalkWhE45q2AJK6uixTKyeFEx
HAfEcjObPZSFT9QabgfJD2N8B1yvlXpkNniWswzIdrttfVAq//oGoEywjHGVYQu5OPQh40mSBFcQ
j5buZMLuuolfwODFDbamKxuNNAlWMbM1A1kXGPeOhnch66K+0IYWCN5qoW77/y90PlNX1mKM4CgN
8yh4t/jxPn0U7pLWQV0Rc3fKLUiuPHkvuNZNf6ocxQOliTOSg4bbWHz5DezfV7+hro0SRA/4DeY7
+ag6IFG5z/H4nh6Uo+hCbZNk5yfXmH3nlUVprgsIqCFUxmP9ibEwyIwJ0G1scx/7VOsYFTQceJn6
Ig3WCGOSlB6WJbAt0/Jm9fNfxg0HWY2BXEQ7x40z9A7jm7I8EOwsTnuQmVceYY/97Nf5yOWrcZCV
pssc6syt8JPS4Km/KW3F73esT0O+Vx7zyEveVMeZLN38AsouhjlQSeJw6asR4SIew32MFmEmVtN5
rKnAOsp2imOvpJzdBDK8bCmiBRraV6pTcr3UiTwyop/wU2c+ldVpAUVBsxyM9JSiU7TobqLpfTxg
xLonMonttHZlm1touRLFyqoYicf78I6JTgaH5rQ8LkeW9o0vVLhuz3Ku7HHrGzW6mE3sVsDG5vod
u45K+whz+PbyOHgLJgIMxW5fyDOX3Z9eBdTFLv8IgE7HtKiZn7Unanb4hvX9MH7ryHAZ5/9viBdv
hvDKIgfndS3OdSrBorwzH1kjhwGWHE+7lY4KxmSFQ/sSvv8TbRBA7soqB/DjLGZdVWB94/F2Rjlh
pOpARLDyivJICUU1rOGWytTRGGkrsHz5/kqkOfkTdVvd3pErjzgA7/UgV1NGPRTd6Du1dhhJiXYX
REgtQqd0US92ih3F57F5aqyMchiOVs9IDgZ4mcu7otiPxt8uI4fbYrnIJSje0eB+yN+gNRzNpAbk
JmVbcAuHfDyhop+D77CNeiVj3G+MQYHtO/bcPKPZ8/f0LihUMTlUyY3BzJMA9sTvEnpsUDybnehT
jYFfduiS+5sKSw5X5gwi1z37YCBE9NnDCSsXjh9YMTd9ooq5m4fuJTp4iZIht2YzzfDxluiNVh5K
9YtWfrp+AhIByOuTDGMtFGEPf5L5VCX7ZSRydurvcziRFU0ZmTFcKNKbHvRUGvH3t58lV2vEFbQm
eWibigEu3kDAhRk54+1yCm+/sC+CjhuM3rp/t2LM41XaVeUJGPdZH4CgRHaFN8msevd3FjhQmHUx
6ZYWa9bqki0snkgO5LEovXJKWRwqtJWez5aMRft33nr0hR39JE59fA4OmlnSZokxd0my0xY3o/Xh
+kJR+9/i9r+5WFNpMvY7dac25zd3iNdlnQ36wremj17r7Ja6bFB7kgMAKdLjHtKqILKyPlW1F5s7
0aJienPg6kdMQ4j25xDT0iaYrBY2GAtee9dCxC499IeMLNESCwgp658tJYOiJBVjmKxKUFqy2XvB
m7+OX3rXOna7wBmoUVBiv0I4+GeLGSRcF7Tz4sTL8MHAYOUYAZ5AGm/ESNlym/rjXnxzPUyufzL1
lVRG02YLRMeBQdanFDQU8Y2cUfktW6hf7yiVZ/fuIYE8JWxHVUy4hTHHFafeOBR3TE49Jzpath9a
VgHCIUQTdLEQsaptdtMdCoy5qmDfi/YgSHRLytb1M10VOayYzEYXBLaJ9cfJjZzYs0o3dYTn6Uyf
n96TJJDXUUMVOdToiqDtZZb5TdZn0GgmFREOZAhyqNHphllMzEDl9p7otU6fIm+IncVRnPZJfqHZ
sInrCISZfo76KWzUXmRA9W+bgy7YYB5wmNAdo9Xo7gZo17rUg8V1nFf5alKXDHkdlDArTm4r3MyL
a+E+VBf2iJJZ2nhhTBVziWg5R+7qdFTCQYxjxrfaeoxUf7wNQU79vf6dP9H9hkSsnGskK3NWYlRZ
ybhkO1W2lRpzvWR5mjLBJRhtUxdjqsCjxl3ejxGk6SDr4AU3w3G2kNfOh99QqifQ5BzBK7eSQbXK
jB0Ak2WznrXwHxAh2dMzWGzI7gQqRjgsURMpjQSWQLFe1PQY71gvqngiSy0ECp+3yMqnskrlUGQ+
NeCpQs3RlUp392VxZhezhzWevkcKk9lRcgWTec3jckkLy+hgsfXazJY9FJMcaVfHtuYkHvDMu37M
bBfkLqgscbgiWKpZ1QxXFqb1B+pfsHhC7q9o7PKQeYXmUnMODAmvOcihSqaLYNNXsb3r6FYtjsHs
DXiyq6BF207PhHNESPJzln0WzkrNktJ6Rki2O/UhLjEHw5SVf0Pch9h0/MTlLNQKuOBhTZLsyce7
u10CsG4Hm5HBjzfqDS0KSn0+fu5SKDQ1anLYjG4mqI9g1O1th8ojaKPtyKO2w9mDK9+OH77MElmV
C3asdm75HOw6fLfIDj7onYvugi+sH6QJMQJce6yi3fm5iPds6ipzjshrP4J9htWelNqmRWvSeYcw
tE698g41gtquTv8sO/YAhxtU+FSgz5JKo6kU5tyiuDK9FJ0p4WWFpTC9J3sZmP7t6GX0GZH6SFmj
wonLYRJpFCSRVatU4cZSD0VN9GufB1mvLSSXsyhyUHRWAG9ETH/2n8RHlscmDusuOzNy7gx4aD7I
Dype8pPWbu5KkJuS1QnKTw6B0nJWopLd5sWPGOad8VqVephc2+O0nxztW4hGXSqQqSsErzgZlLUW
CGxtS6auZPnK58jVIKMz6GAxZtosZJWJwHV+kDMB18HcskodG+Rkwj3hR/XQfTvLexxl8mWHMseQ
cRWpYwStbOVcGDywCRs2v/ydExrO0cwhBKbzM5xpLoMsh7GFozJ/wzr/zdFGT/6t+DBgUlXyik8g
xnWLnUip4W3HjirrugVCakPl8oAMamr1xEjEQ0wE9rdR+mcnyMUAtwnTpjO7nlWzNOQAaIyN3GYv
VDj/O6iyUNC2nW1cjHEbMlSlaqkjGGvqt+20G/LYrkLyMrsdGhcr3H6bkwlXdSYgYt4ywar4KDiG
Y96zBz+65P6LCvXFGnfc92ZnRkaOL5RCFtEXbFxc3kW++lZmkxPoFHfHl+qWrIsTPvK9uUIkGZrB
lA1qjzUkgaYWZfEWPQSln9ySE0uUNW6ziaEpCC1bUXU3DDZ7wrU+gd3aQY74MfT/MGX7saR8Z+4Q
a/9nsjeeuvKc10Ru7NRgn3FLbLK/XkzuMqEaaRHGjDm/P+o7AwGTOmg8YcT5wBLq1GMb6vWhdHGO
O90VazJHjdU9knSwE0gzBqotdignEj3Bv8icLoY46MirWImzBIGpgNyd8aaEx+rEaOyTvUhSHxI4
pXEwkgnL1KfnYYnltkjeytX+eqZLIAdPVjZUpaZVrIlVEx+a8hhMp4JqZKFc4GBD0IXJUFnevmie
pH9Igm9/5wIHFDVygKoR4IJY+yjsyZqrWU/XTWy5oEumpai6CBJ1/tRv1X4ao3nAZEgOAaO3QvTl
r/4+f8ansVGKUoVEECrjcfl2oXbi1lde/X6enMGY8UyLObTAidSvcvC16G8acqphC8vWNti/rxKH
ZI6GtG/hw7/yDpNdYbRlvCn9fk+pZGx+EFlj9OgaNHp5kvRG69KlFiFwU6cvWdraqUFdpxk28XCi
ryxwGy+PhSLoyp65s0C6kym8qofa1W32dICbGpFTUw5xJ7jaBcKUNTAnRVDtkUw/C1PvD4Js5RG3
D8dOyaUqhYm0vOvDL0JPcC1uBtnq73P7sGsnZZxafBNdHew0y+24q+2mowjH2c+88mH4FtdJBRFC
LzSQf5jmvZC8D0LBA0+8VZ4W42acCae2EtRVGPAdrpIlz9MYYtGgGw65qDF5DEyopQSg6Q7Mj1ql
EHi8ebroqq7KsmIZ0J/mzswwLSZUFHW4d24E+K7JYv2mJstm1K2MsX9f7dkwMhLEGZ4ktCl1xuyN
QQHnZkysDLB/XxkYBqu3ILANA/JXtFFpIR7KtcW+HtjkmnF7VdCkPJNMWOkwYBvuCzS4QhXiIxo1
dv0LlWtvXgHXX4jbqlmdK4bYwRr0n7PyfOed9qNg11+a5lwhgug0ldxsFhDWRrnNW9dJFYD7A29U
eNjBiwseJu7mHkRLrLuVqrRtu2gZ0O4W2WnHv5gOSiGM1VjivDiEbxiHpOnK96O/gDso8jKH4iXc
tGdIEo5WSxThJhcmyigtQpMDOlrvXB7BBzTudBAjsxlw64GytxX2a3NcvIhR1OZWDHOL+rU1P8na
7npAbv99UzMMUzUVmX9nLAotMoWpCKDPV3v9/0j7ria5caXZX8QIWpB8pWszPd7rhSG3tKD3v/4m
Rt/VcCBuQ2c2Ns55UUTnFFAoFAtVmZZ6GJLEOw/B/kQ+CkKbXtexS9CP1DgnzCaDWG2Sw4Spc+vl
Wg/xXRk1jpSIXsS27nXTknUVdBumZvGlK7XUxxa/jAj4nXWXMXrP5U6HYvbfTBRshVvT1hUC7V78
x2tEyVlZ6vUy4I7C4cqmw4gMftEdQkFJKBSJ3bRsBcadKVpJQ6rWAIsPjCn1Xf7q03UcLKNumoqt
q388Pms0zBpKLebjg6d4mT/si/0vD48Ckbj0lnuswbhkzFb0Qq1lBPahxWOD6vX16CzZPqv88264
eXLXQNx1FUNv0KY9rCJvNYF6J7kj3qVQSWaE39JDKbgfty4U+KBsg+oIeR//tKhCqEPTFCN0Q6X3
03iXKsO++4yi1gqEf0hUpV5LTA3Btkqj75lq/2NO9sEYZcHz4ZazW5piE922dHxbcFFPofFS6JoO
ZzeC2Dha5YmY15GeOJkslN7ZSmfXWFzIs5qqTMJQQ36pOOhFKB7GHei9XNrsccB8GkSBaBE3XXBl
HR+hqpq0iQHr1OQ5mV1TtSCZ5LaqwCFEMNwhbnWqGHLCFrE2nawN8rxzo2gXCuVzt9pU1ivIpbeW
PefxVMHzlLY72F1yqc+WQ5pcd3Rlvh40ZAJ59xQqnWuPssDITa9/X0u+KhUu1jJFNYykuuXY5JVU
D7qoIrp9lC3UQ2XwT2gqT3AX53KYG3YkudHT4P1qjpEKz7h8m/7c0edWRJa6aZVtqjpuSdNCi/bH
5LCJ9THr9UJye71yO+mSonATd9/ORyi2LfxFaa1AOP9IdWkmUwOQMTlUylUA6kqnoj/K7Av9HpXC
94Etm2xwU6myrhmGzKfvVk/Smra5xM4ZuyxLN0ExW5XB5MvkpYrdkjpd6qiCz5StjGMNy/59lWdj
GMNSspFCOGhBr5FmHJqmC84v5DaEiWwdDR2azquWaPYy1dBJQirfvFjkkWbuf/t9zoR01qcZwii4
H/Giq0eFYwz+eYTNkjLEx36bwDZvtUqducSdOQEiyp3oH01xCrRap97k9IWL910QzDHe7Xwnyjc3
P1DWwFz01UmcQRcTwI2XPiB5P5KD7qX/MLqceV8Kn4y2fH4Nxx2svmhpaY7YqvSEeaQ7C6P29wu6
mZa9cZWaeMc2cU0vt383NrwZR9bo3IkzSZgYvabA2O8TyKooVtiCsfHT6LGUUdQ2vPlptMbjArM0
ZFZvp7CWNSn/mgxKr9iz0V88OW71Bayw+ECsaKFhKQWw5FtGHrU8D5Ejg+kO03HSIU698w67HUx+
+ytP3GGGcltBNC90C/NQR44afqEiXc9NV1F0XbU0DDgoPLVSTBa9IbEcujnoWxIMrr31w+xFLx2b
wWMFw+WjMzXmhqrwiTQfnCEcHVN0uLfyAKS1vw3hElG7lBOI0AFB7qgzaL6CGKzZ0I14PL8n2+69
AuLiFAiey3KgAIoP2vcIfHaS31RudmCs4sk1uRKl8qKl44KWpBErwjZhh0gbtHb82NrdZ5401ovH
xSeLgpW9DIHBXr0YlUV4KNBlyTj1o+AzKfwajItO2lgqM5TSQtfW78YMstfQ2VKfz++SaNG4GBQb
GP6qEmyStnTuMHzXFwGN3ObRXHkBF3RSdFQW+LTEitnPxuJNEZ7swrv/ZAQ/EJHrEWRkOixUE1V7
mRpXfdr45yE2u0NXm8FPRGTEbOeM7bx12RwwCnhhER+DR+2bAsW47wq3vIhiwVW/jaoZ+BpGgUnW
LM6nBxVvnno9wwUggsLiqEPdUnLIaQCRQDB6b9F0FKBubtkKlHPyVJfzAVV2fBMX12l0qlCySxLR
3Pum461AOOeee6mMoKQEELRmJMmXSPIEOyYyg3PtrhsqIkdYO1N1LfTbvTVpmJAN0Yin3aZXfzcK
JLKL8/e+sYww7IEajvM+0udbu59Fvrh5ub6vHe/vqkQXc2AbJKnoO9W8+LrZ96zrlPHCCcu4Aot4
z6f2WNSEYqea9sgWMQ2yS9NX76UvhgHyeoqeBlHH0uYdtTKQuwWlQl0wdY9FLMY+dzQ53qm18ToZ
hjuGomZogZvY3H1I1SaaNBOLaWqJM+I1pq9u60GkeSBaRPbvq4waGpuyRnMsYoqyhVR/6yZH4O6b
CLpiK0RhpTO+N5KAY3JMbRTpysaZXtgnFZgk9qq5myBvoOGDKvsmYonZXLoVJLdN1ZDYnRrjJdMa
e6cgFcYV3ap/OG8YO6b8dylqtyhDW6jfouD5ceUsKHolpZ4iSalTLb8tpgKdiKqkd9SXw4E86dKS
ER/fQYbsRigBP52H3/4kecfnn9EwCF4UY55Jbms4OT4T0LgXSK5ce3Lw+Sx9hce1ukiJSvt0gb2s
VX7cpYH8YzkqGDUFcZGosCA0jttBEAWolSoDTEGzEvsK36EiJHu/clvlVZTRbProyjburKGE0dOG
2dbJXlRdWpUgm9n+xFkBcMeM9iFJiAGA8FIJGKEeHfH0w+7Jed9pgiO36f4WMSzNwrfyH5TX8ljX
qt4nkjvYQZpFjlE7MRWFws0lW4Fwl3GPmSJLWgBSxIVTVRhiGw7nPXwz2LKqqoEPKGg3cw6X6+nc
LCVK4J18lYFcNF/2ufQTI//nYTZXawXDudoU2uaUgMnBnWftZMoYzMvwv9roP6EL/5YsqaYpq3jw
4TKLhGbzGEuoP/aGMTtI2Y+qQQIrKZ4NagvKSRtGfcDicoxwbHWiTiiAT20NwdXIIe1Ri/bnV27D
BT6AcBEwC8PQnGQY1BhLEKbNQY1t7z9B8PwEUzvWxDIBkcpo3k+KPYV4xnmIre/BtRn8F7TVsxIj
5ulZUanzsrt+F2NiLM1BhrL4DdR3RG/Bgs3hqYnbKImUCFUWN2eykssPzWjdUs8F2fL27mgm0YgJ
XRD+cSJtJkuqUgkoqrmXSjRxm8nu/NJtXIFYuXcILgYosTEZSClR1bav2vhYZLd6MjhqvEuKGyJ3
oo1iJ5G7cT/AcQeIFoUNNVDAodcYUzHgRjP99qX3WDtiLha22shmP8BxZyieSyOKFsDJs0uOYMjx
BlYqolDCFY81bQS7D2DcWbKrLGtlC2CT9ViTOIjNCzt5KpRasIgCr+DrX2YS5UvfAadPcVxvbFEX
mej3uaA9R2nUWDG8rqovjeais/3zLrf9+3iBtYkhE+XtMK/y1diEQrvd442jpz/z+puqfOrUvP8+
w1/9voSGZUoa/P1lCDEAAqr+hHr/zQQWHlYQahYZZUawBTSaX80wuxnwnnAeYtub3q3gDmYq6bOS
6oBAvfMGU5Vells/VRUJ+KAL3kC3avLw3Hcs7lSa9myaYxVLbpO/HZPSDaKf4YN+XSYOOynls/q/
l24+IHIHs+pmuZwJ9mgOwU9MXgddd2KR/pZoCbkD2RBQqEHQUXKN4blUDzpEWKl9GIcf53dqq5Ky
NoYfVCurJFb7BDhQi/oHnymIarEXf2v8aQQFTxnkO0PUevIvN97vLeM/yUJTIqCtwgKGjzO4/dgU
fZpCDYi1BzU75UaUXm9feO94LLCvPL5s5HlWVbaW5UOLjgn03n2mNf7DOnIpfBpZpB9R4nC77yEk
tnbUDw/TbTF6v2qgUnB+39j2/3kXvZvExQmjXVSzQ+ciOgxOhaI4+fca7yNz5FLpuCi7HinXeUB2
jM4BclEjSo0qm5mfdHHqWlFQkXxHIIFp7BJFlBKJ9osLH8mQmnFpwD8sFcX+H+gewhf01/P2sAU6
Zw8XNsBLOxVlDYxuvpoqL5nvz/++yAY+SFDz/3ITrdnH0evYeka/Pw8hPEdcjMinprdNdlnkp+ju
1zxN5SNxHD0FKhpIHP5b4OO7zGNbr1KrhQ+UhdR53VhdjVFCnBr6uQLL2Ik8szt8v7ml5/GIZkWE
2GN30v1yp11VDd4doQqJdzLhF6sg2PJTZFqTRYx6WULX2BdrRCmP7mQLpUPqC+xiUeCcXVyUsBNb
MjOWZqlfOo9exa7igD7dextJYgzqwiKlCJCLE6iTo1KODyWXKYdhxhpcfdA9mSCEVkLFMf6L0onA
8TX276tg25Uw0I5xH4eTM0BkS/drd9hPFO2t/Qt7wWVWKqJrTGQnFzLkvoa6Q4ujoO/yGzbkiPnY
8JB++zUhSwchw6MgAPO9Jxaymq5gnzdoqnVq9Za0tqNRKJflfic9qUbqxiJyKNHKciFlIFSWwBQK
50ln+xRSkGJEJaGZg9YoW3C/bGHhdYpoFpF1cCByfjOPGW2tPrRdUvxobXfJMW1d+4LTwP5g/jSs
QThXUSb01eSDDZqBa1NxZlcLyqMFyXTJL6GoNLl6UF+P+LzKAtE8y2boXENz/jLWoI0dKOxrfe1F
wwSWhof/O2XH3gpiv/5mjDuBsVsXzhqRu3C0vkxADANjdchGMZ7D8md+YT9Kj6w9at7bD/nLecSt
oLYG5NyFtrE0TCMzUX/JZTT12I4tH8xccJG+NTPyu7hKwDXuFrKmcckSGcGT6VQO4CDVD+anOTHW
OZbOET0tcFM1X4CkX2rXrJIfHpTFsR8t5/WtD+ZiEnxcbO3ZyjS+BJim5SA3JgBt3ZfV+17Eg7R1
ymQFnD2KYVsqejg/xsq4nuZcN2x8rdJXy5AdOoPjRhV4ngCE/+Q2ohK8XzGugAT6qwZYu1H9Q9n+
vLMx7/3DCd4t4TtNmtZoppnFJiO81ul1OByM/KdcHUEvJcgNttx6tWb8DGpJx5i0BcxRwPw6uWlY
Ol0CTiLB6dnc+pVB3E0t6Xo6pS1g7GhXLZe5SLll8/5Y/T4XYLMqUWcrx+8zTrkiYDJrjMtBFOhE
ZvAhNi1qfVGwL034VUrvF9Fn6tZLCeYTfrswP18qF1kXZQNceHSZZmLrYgTZH1x7BwqXzyhKfADj
YihmZtolUgCmGJNDTfVlvJbG+P68K4vOCxc3uzw2i5B9ySmZGyuaMzJuWtHzhciLuZPfNkM7hylA
hqpywnCPNQQRdZE8nbdFtD288AtJzXKU2eFnKq4LGxq4UA+/JOEwNP6Z74N3XyBc8a0yNDu1NDjb
ED+a1A3L27L1zhvEFv9MnCHsw2GVXTaqbVghO/0kTxxZPlATnNPSDakvCvOC1gJXEKFxQSDrla5Q
TaCVQ3tV2UrsZGp8XY9XY5FeLdmPqW9n97yBgkDKy8CoSb3MpMQazik6GCxykuRXHRUZ65/zOELP
4CIDbRCxW/YBrN4yMoZ21+xbEBnqAZPQE/WgCdHYeVjtm6HVtd63OLlpjzSvCuJgcKZbbWcc/ya9
EwTXP1Vh8gh8+kDLI8uJZpAxLA5STTclF3J4F2fPlUglQBBneWEYyO7maiIBEdyzkX1pLQK/F/0+
Fy+6tqpzjDvB7zUQdpaZSR2TloJMQRCU+Cf9IZw1dVZYUGp9sw+iCiVAaZ8vmsDHBRGWn4nts2ZY
EvayoUJRWm7czA5yW+DfggXjxV4MK0vyGE+EYKcIYvlxFjZqiRaLiw34qp6hUY0dkfLXvvvWzOox
xxtUmwt2fuvtfn3p8YIvhj3RoqFsVwIMVbj5Namcaj8H6b7aLZ0Ijf3ZfwRYVbYxfYDM0+A760wo
782tFeO79h7s/ox6nr1G2o/9i3FUUTIQFTK3IwMmONjcFSF/UCNg9iXVZAmfKVnu2NdsbCTbkc5l
3QmsirWI8sdN53vH+6OIpUy2Kjfss0g6Fao/J99CkV71dlF9hcFdhK0+2MNCJdtt4lyhd0mvLP0u
sqapcqZJVu+IMc2mZxXL0DqpFNs/kr7Scl+xonnat6SmsVOWafTVrgrjLiFqdvuJ4K8Y+E82DBDS
8M1DLUYxDAtzuwj+7T8s/ww9HbTZb+xCYjWMrbO4QuPjShZlWp5nQIuzL0vy3BFBPNn+mn83hw8o
qaVnUAHDnqZgRzMhyUxBLNT4TNOdeoknkkvYOvpre7gkpGuXctTZ6tlgYrSUW3u6s9QfUeKf3yXR
snERRomMSKOSZaNE3aDFJXMw1/LfENhfsLqVtTrBZ04KQ2RMy076SzGJwglbCj6cKKwTSEVjog6Z
848IzSBnhTGhj55AlZhlGdBawFfom357u29F/P1b0WsNx3ZuZRAkEDRjSnRQjh079PoxRv3BUb70
AWgzEbxE5dXtHXq3jvseUWxTr2wKuCTuTnVhn6b05/kd2gqPqCAqxCJo8zNN/qR2mianrdRjMKty
6yfGUBf5yAA6A8314QXkv5/PA26ExzUef1ZHiNRbqQo8Go1uDX2v/rGLBd/WIgwuPKZjrORlOODJ
dg6I9FNb9kP847wZWyH4gx3cGS2tiUatAozlmuyqhxjcohQfwe78nTgkUPehPwrHpja87wMmd2Cz
ttPHNMTamfeyq+OlzJGu4PngMFT8PnZAgi44XqKFZP65cnfJpgTj7h2cI9fvm7xyraqE/nSrCxLD
DT//YBj7O1Y400zjYpBhWEeNg1lBzysTah1uRIoPGNzRDWXFGGmJDYsRw9+mR1318KsFCnyi7nn3
EBnEH9yQGDb4hmDQpPsLCb0CUxLnIUR7w5URyilfkmIARBZeEf0mN4LIfjgPwf5KLrh+WDLuo0Cm
taH1LbalrS+S7GoojiS+U5vnVPp+Hkh0mv7og+tJscgqjFGulUAHq3kgXTUXk2thZgkF81uRYwsB
uRBh9zCMMG/ITzF1wbTsly4oWa7674NvH6vbYkf+9+LFejH5rrgw1sxRqoCoaU8JaZzIOjbJf8Tg
AoQMNRSFNCNTXbnppK+yHGPWey/YK8FBsrigEJN5mVsFXtFjLOHXq3AbMHkjNpEgjHmCk8R/L0hZ
PLZ5iRAUH4Y8KB5aJ/FDr/aM0K+eFP+NOVqwikLn4EJFp9uYJO5YOKq9JXfjBy1o3eXCds3JNyt3
ALMIiPS88+u6fZ4NRcWko0YUnsKtQ0tTMoQ1LsYicazqJ0vv01lwordX8zcI/3EyRpbemCZAGvm+
NH4IpzX/ZeneAbhz1Ud9rWU5APpjO/vtVx2KPHTXHZH7o3Xy78hFt+j8cbTeQbm7uE+VZVkSgEqJ
/djkr0qY+9HyNZzNvVrf6SDhVlIIbtppYA7L0aLWwa4nJyLLziS1Uw7jf1xl7hiSYbDMLMXfs4z2
A621r8SO/PPesvGJ8MFkttGrGxP6rUurRi2equbJzTVfDe/SeHTj8Ok8jnBDuat5SbVx1MYKbgkl
wy+TNxwYy2kYKLsid+I7GQ1VxuE8psg27vg1pQpOPaWRXHAUvebz6EIl+2pIqwuploPzUKLzwN3T
6VJNydJiGY242sca2U+pKbinRdZw97QhkdGseraA8u2MSY/kVLa+MQkyqO2r+v0IcFd1j/awZojh
chm90Xu6a4vvtC38QUIHoWo451dN5BT8Q2nShlVpy7ApzJwe4zKSQ/epJ/mVH0HUzwNbi1eLaJ42
6E3WHs+/ldLCmPWaxcdMJYeskJy5nfejjvZIIh+KMNllbeVWGiiGFVXgJVslsg/YXIApw5L0ZAD2
fGQVK+uQncwjk3cB1Zhobdlv/Zl0/d5JnsaC1FOPqwDe3/rRneyDvdUfwTntM4bfonZE6yo4AToX
SHI9G9Opg2nm+KwkwdwJvsVEwZnv0ydd0iZxDHuU65lRksevLfI7THLdRAfoGlEP8ppgQhBdp8I9
46KIMppLls/Apf8oAZN3LvDlArU9K0gKR0QfILi8dT6OFJkxTmiVc2uoPhTR00Rs3xR9q4u2iosk
SmsrbbUAJFXTvR4vB/RdeYKTLfI+Lo4k5qLOzQx3GI/aC3G1/bQ33fI0e5AcD0TJnSBo8Z0DWQPm
c5uyY6Uk9/Wk+V0/eGX10ibLYY5mgW2CPeJbCLKhmyAKgOULe+0UK+0BQuePcSiLApUIhwsWSz2q
k1QDR0L2+DJ5NgRcHRYdp2MU+81TdcVmCltBWi64Zgwu51DzJDfR041zHGNE2LR2sw0a9wIs5EIi
HJGBXMiQqWmWMcvxktZ07PBVjWWX1IILTeDsBvsjVgnOUg/yMrVYRQ2CWkMwNoIJsq2+/nVM5xsL
KrBytXOFBcNYFNlZCxRGY4iXvymMapi4ySqncaXDJ5r7P8BykYKqqU4qgqtTt67k8GcnH/rPEIB/
wOACxSxRW8IV/WuUlYBVp7mIn3W07bJGsFrUTS1cSS5mtAvtoSWErYI6ygubZlUgJhDtLBXyPu2J
9bsZqdOILkqBF/KdB1OY6JNusGNGBzcinlVZLlopzsdDgRfyHQe0L/uhauDq9vQ8699nS5RZsGN5
5rbn+w3wVtSGfQQrpgD6IH7ik9GR0N8yv2C25JKAo/j5vEX/UvC1DMPC9Cyj5/x4sNLF1orGgt83
kFtbPA2Sf+FBRUsdk0wVtQdtb9I7GOeJ0VDX0iQBbGmPUvZQVTekEHwtCA3i3M8a0fOsyqgQMPbP
wstu2/FNPY6g04CYjvnwnxbQ4OUguwZkbZUMm/pjc2JPDpY33hg7Vv8YL4RpzPaF/P9X0OCpWhN8
2w6hButYH5d5UUKcMTuh6cCV9+P+czXFdzD+6uq1LpIrVu8FpUpUUKea0VfdC6jEzzuFwQtAdnpa
6amGBSTVDY2/p5OXjT/ObxLzqz+P1bsh7Fyvbo8wSaTBpDhWfRuM4cVsuZ3xVHbXpfG9ar6ex2L+
dQ6LmbvCqjCupy4DFi0FQ1UGfT1jR4JK2Gn3L2H23SYuoa2atppCFThdoAR2wBqZQ68FbSqE6tGk
2Lho8vWk4VOfr++oXLiAGqoVTxFQy/zYU9XLywtifpEgWnh+Fbcj7TsOFyns1E7QPwocNYM+0i0d
BU639YaLS/EdgAsTEpnzvOnYNp3QSXHT4sGmQ26bf5W93Bcr3gjs4Sla8XDXYgoNNcSINhiXmgLT
sgVLJoh8xtsn0Mrz5Lrv5WiESTTGRBgjHpFTB+JS0U0dQCVsL+qyEhzct79nhWfX5lD0Crs6QJxv
l/uhSNEq9L/3RK/36W0fVyDyBMWPksWgKn2EIAyoHUSD1qKt4YJDk4V5mZswI4dktG09hP3LeV8W
bgwXEnJjhPZ6is2X9qz3LUPFGn3KeBlk+nxGITiiQjguMjRqt/SSgiVDKptcsXaL+D59zpI3frTq
UvSE+y/ln99HiVdyrCXMT43M7/ITteB57Bk8c9sXEJg+/Z20/PbXzTsiFx0ag45GaQCxlHdd4kNu
18nrC0naCTZO5BpckGgmo1EnFoXyE1PXjVOcKXIYXxS3ccbrzJMrX9SpK7g++AFZzQ7DVrUBGTYn
hfyYzNvZ+mmDYCwMiHzVaPcCE7czzt9LyQ/HpkNC4SrwfuW+g/BXESS1M5lOdGDe2ezyXSaaORf5
Jy/lSJc4zbURkPGJySeCxfGui4PuWB4Y4SwVsZkKwhSv5ThaYybTCSuql/+081HPvmj1439cRS6G
xHZodBNzyPDylwwzyJH0zkOlLjkNPgnQyKaKdk6QCvJE93k86Kk6A3MKwh36NI5m4+psZJHJVd1X
kuB6EZwFlYsqVWXGcS4BruqPg3VfKaJCicgeLrVolVLKIhbp9Us2pl0Ew75PncGtD6yArL0Ktkzk
FlwMqdADZ8TsNZugQah3GKP+W13GjWMXKrRqoDqVW7iiIpcob+Mf9tosBC/OxG7NF7KzHTaatTyj
dc+3rmtIjbHip2haXGAq/8xn2APeHFRAjuR5LB+TonSKRhZdO4JIwg/RNtYg1Tk7AzKkyDGa4UR+
9JidFPCesdq4IcjgBHcAP0RbpK0slxJyemSig7wbs11qXqD7UeAmArfnWcbzsJrKtACMds0mBvsd
ASE2lBB6rz50O+nV8kW7JULkYomaFJUpE+wWMYIJEmqfEQtep1T8yOxiTPpYs41iOhJg54I12jFy
K6iBilh5RGm2xkWNoTXiZmZ5b/Vig0zmitH4Z279PX/Kr9hjoajCwE7tma8vfk42KpVRL9nimfYx
t/fgucqVHU2fwubSSL6f9w3RseIiiEKWyVIpsCYtO1Rld9GEEaZQRAN1wjXkspC6IsoYsg9kaS8f
kz3EeF/nV+NLeyp8ZHN7/RNtmmv/4J/z5GygxoDpZrcor8v+tae359dNcHL5p7u21FuoK8MnijxI
5djp25c0uZ9EDMuCc6Sz+2b15VCpSZKN7N5XMBY0kMJppW/nDfmXR6XfyRP/OJfbyLTlGBBsFlU5
KftsR0/9odnZB9GmCJyNf5iL7dZczBZQKnpnQYihYa5+oIKGVhEI+/fVkqVQMQHtNUAS7WGUR0dN
/Hx++cyiMSoR3bQUFZx6H0E6q9JBD72w19PRV7wW/GP5s3GrB/I+E33bbZ8d07IIYVPphK+Xjblp
UbRJghwQVRJMuyKpsAzX8HuPAG9RgvPGbfrcCo7zObWUQHVrT8gD27skAtWZqBdp85JdAbB/X+0Q
RRN/k1oAAH+OyzjyM0wmgstmcisnvZi/idjqNz1ihcddRpMWZnVSAC9WbnrpMGqnWvQ+IVozzh+y
vFeLNJoRRqVjlu7aVvAVJzKBu4IkjZaRjrIzemOoI0dHY7mMjNw5v/HbH8GrheKyV72iyxDVDOW2
GxxG7J8H1LVO5pfB11zjZxKI+mKEvs3dP6alSolSY+HS0qFPqtsdjD14mzCleFp8+2cmlC4Q7RR3
EQ2dObepCRvz+tKeTlRIWiDwbr5KRqSsN9sEAP1xCjowNYWecqc7hbOgs2/ei5KF7WaE903jK2ah
XKD6w/C0+yVYPBm1MnBhsomg+8FnwxzQP7Hdv+BJYXHgjzRlBczFiayZS5qxODG6o19fITB51J3u
GDeDekHuBL4pQuOCRl1rKaj1gNZ4E+jycy+8iXYE5SAksMKp3O3Pe4jJgcvDhDAPn4LVVWvRhGos
RKGvlemU2b70WHxVfMaKLSpCCuG4U5B1E2OEAJxyPXgT7mDLi07KEW1HXiSkYRGicUdg6suo7xKd
feT8ahvPdvnFmyQVkwpxz2/c5nl7X0k+EUtku1dmScVNuRSOnd6jE/48gMgcPhWb24Q2EAWCOSho
+XRfXmaucdmDbhIsKLlwoH77wNkqUWQC6bM/5IaKYbYjPYNFozt58tciAEdAHNQg6mE1EjBwTQ5q
1Y/lN4Gdm4FlhctWenVtDoNqJHRQWLU/uWMTW5ZnnRgtEQmoZ94IP3s2TxwyHKiyIdOxeNk3O5oX
8KUh7UCb5C9JGSRuD2C5A9/LX4STbfN+w/Fx0+7wKWyyA94flxfVJS4GnzCSpjSOjH6qvxC7FwFy
fb3xVEeNSdC9bqNkzpSjkMfh3dh2azCXBCVUNz+ViLyv6Jsnr3ZQssY07mysqGTnjjUdjfrCXgTp
7+aHyQqDWb3CmMK01SG4hDs8uhz1ew3P4Hh8z4W5AludP6L/CofzRlCk/992dR6jxy53i+mE9wro
CEGPLXwOEFnF5VcSdMATrX9Lga1deEyOFj5WvT7ovfaGFWYs3/piRY6w0CU4A2+xYLWaVkgNa4qR
nlS/XuKXfWUF4X70NFfOwDOs350/5Jt53mpVuQzMRL9uJ6fAA0eDHOJbwk9CQY1StJTcXdPpQzvq
AxzEko9au5/L3inVn2MmfMrb7G5d2cJdM0u8LDkExn59I+nou2sutF1/UIUpkMAi/rkhmYdFsmY4
Ry5dhuQx7XATXE7K/fmt2bzI3s3hHxkWFQ3CWgxzYuOOmE9JJBAEYlt75kDxLwph3XbWSLH1NmRh
uv2y3GnqdVu9oiDjnLdEhMSFCFUvxrHPYEmJsfjxy6jfND3FzIBL5MfzSNuF4tWicVGCQH246FtA
Vd9n6IsY+0ZxEZqc6il+JujeYm2DVeoLUAWnln9VII1iY86PbdWpOIBQ/1r3tJ3iyl72FwIjgiPL
vymY6lBUGWEmThdjelFaj4n1cN4gEQQXFbLJnguDwMEV9Ucxf4/bb8IGlu0y0GqnuLDQTj3kN3K4
3+iyeJ74ZuTM1xg2RU6ziOL5lkEqGPWhw6FDvI3n1VdTiAckPcB0cqNUz6G+t6VPyKRABpowTgbI
veL/P16EajZqk9KjQtdMFyX9RsqX85uyFXXWv8/+fXU1tHGWJOqCOpOk3RW55VDtex1+zUX3+WZ6
u8bhNh9MoX1Zstm08Tj+YyQYSyh31YVxC15I6jY7kZqmyCzOD/QymZTGRlakdqdq6ZxY22nzTTIE
51dv2wPed4e7HGI5p7HNxmPxquOk86lTbvNkfx5DtHR8M7ZhaPpQj7BlZHTwGFS5VG86R9stbvZD
XLYXmMQ3YxMMKtbFW9Ne+GxNnpRHDh0Fy7ZZoll5A0/l1nTSIsUl1g2TIfEDCPUdaCjtCMgvEog2
/XoAEWZBW7neGpS7MIqwXkalRvyZXpqDgmlF8yo5SDtyIR6OFC0id2HkKW17yubcZ/khfNLHY9gJ
EuSte3xtDBcXpCUtwGUChCJ7LOtbIqIdElnwR1wI9WSZ8Ps1dFya0DHSF6ENm2WztRFcUIgpGbqR
jXPOx/JK8frL2Gue5WtGnD3LzrgXdXRsGqUS25Q1ohKTb8XvOlOSihyKvlZ5lVinebyII0F+JYLg
dt5MKZ3HDgqSsQrt79YppBPpGkHqs7n5Kzu4zZdR1ykLGSBNfGfpN7OoTrsZPVe/z21+V44GnRpo
Atf0opAuM9xqYXoionKzaK247YdWTFumBGbkieykBiOOTIko1GxlUerKFu4mwNSrFWkZbNEvUxWf
x79EVqLG+7uRV9HWcDeCadUmiSPAyct1PF+PicAewdbwzfUUAi4dSHXwadVcUoO6S3FpmXlgZE+C
W4etC5/Ir9btjwb7ro6Kjkmhdp6M5w2FtRVGx2QHYbPO1zHy1u9bKNha+GyFpocouRe4Bt993+Zx
3xMT6KF8MLpHM3LHUfClsgmhgeMYhVE2oswVTmyF1jLkjuF90a4bfxb9SU0fzi/ipjOsIJhvrpKr
hepNkkuAaBpMWhwG0RvXdmqwAuCutLbL6j6uS0zJ3vd+sq93M4YUfubo9St8NKHb7n+zh9m7sicK
tVRWJeyKrShXRlN5UTx65yE23W5lERfasiWEuKGCJevUkzRFjoZO1iLf2+QmDP04/UQVQV2hsdO2
MkijnRLHKgyq6f2YXZDhwkruCunHeZtEbsDFucw26yJpsEsNHR+08FUu7cf/hsAFOUmPQcbQAgGU
DE6NSuCS7c4jiE4LF9cGa85KU8e+LMVrm94Y9fdKJLvGluGPiKNplq5qiqzpFgcx5+PS2XMC78pa
T551j/SXPdTcFbXw1Eiw89v2/AbjFUMzrTX1TIIuno7G/LB0I3N2+m5/ftE2g/W7RbxQaIdpwxGf
iKy9QnbI6PfJl7Z5KEWDNiJbuDBjgoTb6JgiXhRdqukNWW4mUxAst1M1zVTxlGnp+ODlfLgpmgpi
0th/ac90njG79g3yexmKIOylTFdc4Yvg9ql5R/x/pF3Xcty4Ev0iVjGA6ZVhkkaSLdmWvS8seW0x
58yvvwfavR4apqe35Be9TBVb3WgcAB1OCz5tIh8y2jX4qusINYi5j9FUravfLe8Hf+YZJeRhvOnL
9QX7DaBehAo+mCfDUCoVAIHHD5ib8Rpc/tbi5eFoha7ecpG7WFU8zbWlH/RRh46mfd/JXyvjLbfR
1feFM85QtHEeaqzagOYDLbxLssVt4z80mnhYxyj3SPUFWli3o4/azUM/usaZB10wobNz9A/XF2nb
3X+skSEcekNXxHaVQ6kqZqiL+aQPuTOF368L2d66FyHcO1cnA6Ix7ag20CmJpKM5vShRe1uni9eD
G/q6JEod/vtKUpYZti5bkNSmj1bSOUt1Z1jvr8ugtq8hHHQz2KDrSoXNWj++Q3q9dTL0Pf89gO3o
W3JANvhNsbGV5wl4kVtqHPQtNpIs307qc2vvU4oEizKcABCo71nKlgNEaFTghN/pBkZv2ATw8Y/8
eihd/EAAhFYyp6ovuG/L7+skcXQtduX2EPYvqv1RS74S60ToJJLwTVVRaCkHBBSScJyN3P57fAo8
7S8D1eSFv9Q8TUR44PbB+0NHkUSzxd0hTiyslREMbpw0TtK+1ObXzvisUUThBKiL5LzGFBdZFEBU
xV6y9kFKiWOd2LamgA2FtZiBxAFPzr+H7UcMhiyqv7W5JSxGqSGiAxtlDHqBGMvyUIulJ58IP+D/
5xW3MwVQkCtL0aWRbx8UN2TvFAe9wB4K8EukkflkUCo4Rikk4EOpSQhkF1AoQWy2UL4s4R9aTMAD
OQjCsUmgUNlh1lxtOklDSOA78ZrJBDgYIqW0lZBvHXR75v5wiI810nTm8frSUJYSAEGr+7ELSlgK
47368NQ2/vXvEx4sEu6BH6BT1Vfg7PRd045+s4wgP1KdyTKJzUKAjTh/Np3UwYjAVoxE/vMcHgyQ
MFORXgJaRG69vpqMNu2x7ApGQhc987LlyaoVp6lmJzKnw3XbbRa1qJdTx+Lban2WNo2ZaHxfjqf8
GaV4iL+BpYffUpsMqUFsnsS3vbdwzKylCmiQGlmDcTyQGrapo1rnYHlnUiSFmznItRABEYKyTlPM
ZuJP/ejDP4NDgkPrOS0oYDi/H1XxRDmHgAhm0i1KyINzit2hvHkHRlWnpLLFxGayBFSoJS2o7IGj
QnrUh9Zh7UTcsKntJKBCi0DmVPJ4giVJnzDV+9Brxb7s7V25FMRVgbpkiQ/Y3NDkKWugTWY7xqk+
aU/px0h2isOAWiMgarGnrkDUe0V8xg5SZTA0CfAoHQauYQhLyRPTjxKGsIQ7apom5YPie9Yeetao
CiC21sEuxtvrtAMnfawOkuEtLr/vZ+7w5fqmJnDdFl63VWG0ZtNBRc6zkJ7SPZ/sph4omh7SlAJ2
6JGCMQsllOMdBKoLWkRMH2wO5n4+4hlDQC/h+LYAGVpW6KnBUV41ShTHhIcloIqSKRECYERaooGx
jHsj6xxMmM8zaqTzazvxlSPXFjBikhd9YQtEtCgS5vn2NjrU36cbhG4wE89Fvdu7NHX7G/krtVqU
UwjAMSpTaJQ8cMf2HQaPpft/iMXJIMRW9c8KdW0RPgxVUkv+DBx2fBJ3cAyRMeTtiNRqUeBhC/cK
0Jao6cAv4Ww/+5hL58cfxy+Dyztxq336VX64vquIvWyLZCkM+b2IddAsXuwDwh4Yczbua80EUdqw
N/LmZtRMv8Bw+EouDorxKVFjzDCIVFAayK6dzEQ+k9h+ttgeojW2GcQcPPk2HzCAycsBZOmHEH2Y
IIvRiJ7F68ebLQuokiYYjlDyPF0Lupb4WxYfVeh63caUDAFRWFRIYZdBRiiflvJUqbeD+nhdxPVN
bssCjnSmOUhLzFdx7kEw8WJRPEvcwX+/xW2Rxh91G6q26NAhC5+N6NSZuzx/CQxX1Ue3iEgucG6S
a+IERBnCLjR7viyjazrDMf0reszdOnH4iOjxKB86KoVC6ScAiaR2YzIzCEQrfOrkcbUvmHJEGP1b
2Vm+0kaeakoLcSnZLFO6wIoti7CS1no8Bog+Nx1qTZPuXqqZM43RTipDv5FelILd6UPyskB1S8qI
1iXKaQSoUaq6l+wJOtvV7ZC9D/M/uwjZYhF0UpuLVvIk6PA3m1+JL/hsF9S5ZjvNLVGeTz1fiZ0m
do/YoBVqR36PLNRPveEWyaGneoEpEQJgVGmr6nYEEVlyHiYQhaPpr3i+vpuJQ8B+/X31fglrsO1E
3P27z+Edb7yX/OCMikYnefgv07II538t01mJY3oWaD2/IlTggZvVm5Td2+munxNXVjs3ZB+vq3f9
MWi/HkkrcZWShmHJn851+besfjGbp66vvK7cjzN1uvHA9hUcESuee71UWpO7eN7seNX/xAkMjGmX
vxJbFCOxoa+/MmyRdyUKs7keU8DwhDi7jVn29dcquBsoLmHKBwXYKCbQKM0xDKjKp7bwNPPRouoL
KBECNnRIlEdhAk0qxXBkcFmoqhNTdTjb9V8/3ukYu/TzOz1HVMCyZyzP6PJuL9A83L42o3vyTvPl
m/FAAQSFuL9k+1sN1Jg8sKojrhof9KccxDjLKTk0H9s/utvbYgl0MUWSnbwiRXOUrF1KZRWJJRJZ
VHTVXJqWh9I6/atsfk5yQGxwvL5ViSNCFe4VZl/lQ8bjtCg71cpTRxU1Ut/nOq6gwA41LZr5hqnZ
4KQ8yUs9TogtKRY0GzZDGTq/fDVd6qr95zA0zvqU+hlTPvyZrcQrxJRLZoU6D7eabzr7yQwoMONH
yxUwU4VtbyYzhpZYEMB9VwWdR/bYHIJ7za9c26sP17Uhd4qAAComw8UVDymwfXnHqV/aHR+nxW5o
BhbCk0U2lHEswfyLSVdugplNwWFa7k0KMjfdgA+pZfjHZVUsomdMscMyBePqaD+mVe+E3cnQ0TxN
cKNtarISI9xbU8xUk0OQoLg1ehCiwZXGwpGoGDolRHC0uhprK1LAedq3nRNmN3liOQVVwLh5J1hp
Ijgbm8HWUAzQJOh6NAN86/pPIFr1cBt103YXl28BmpU4wdukXk8Ya7A+DMM1uuRR7t7yCLsIEH2M
DYU9Ms7ybxb32fCp7Pe2RtyniXUR6XZmIy/jcIaIHGWlmIVcf7YT4rm6eXVaacEhYoWXmSIlZQlO
A3eojxPuZiMbHb26G0PMtaqp8tLtt/hKmvBwxcxyZNh1KIRAprVnvnIj+fln45GXemC2M3Febt8G
VuKEw0bPzakuNb5EkdN5NUaTZF7kDU7WOPZtfeQPBlLm5kNzJZOv6cqgcaCmrOK4MGMOYnPEXFoP
gyhLJz3y5r8Y7dEErFICBYTQJAx3qfgKssptzmGDWC3vNI9dhB2syCtOoUddsyi/FPDCUkejTnTg
hdl4qfQts/2REWTdBFpoAloEXaxpGV+6KkXyHdM72WjjXfTNVGDMDxo5s2Pz3rBaNgEupqBWDIyT
ADrVih8N8U0AUCJWajPmd5Eh9npbVaV3SCbyyym/KsYnPnOVx7apvBGhjNjy3asgyF4ibrzu82x+
VPU9oQnhcyLvjtEUhhVhpjQmLcyu/jnCvuoO8nFyC3Cr5qjgJeRtvrpWlhNwo7DUoqv49JG2x7zx
8a7N7yPzM6iYhnyfV/da+lVPMFeQ2FqUGfnvq608l2qtaHwyglyd7eQop4SPE9tIbMEyQ02OE75M
SYggzfQpyTDqqidAkBIiwENi5WZiSxzgxxtbwbzUR1kjlod/4pdr5Gp1BDhoI1VjagcRMpKhk347
Vl+bLHC6aCZew5QuAihU/dLXCp9lNRUaNEl8hBBRnVNSG5WSI4DBiHFnpvbPRh19zt5XqyD97g79
Zz7+KHHy+4F5+jfCyQl4ENuxWINbZstnWsknniUCh/+/8EDlOAj1xE4sezSUYOKTg/LuXOh7dXzK
qXHAhEuIfVitvqCDtoJrG9U3ub8N0tzR2sIxqYggpYoADDVaDOWOq2IEPh5ljl3d1crH6wtD6SLA
gG51iOUW0GXKQTI2nYPGdnLpPisJOdtBuss+EgdgxErb9oGOfaSBp7U7aofcxTjle+N1iNp/uDls
G49h7AUKozELVjBek8IRshHGm99butMd6xOGEbyTPvE2jOl2xFindPe2xBdeR/8XKljTmoqsyTnT
nbznxbc88WXv2SH03sKmpq4Ece1X6G3rZd7NHVgd5QkFtuVyYFPpjdVCnYWUFbn7rOVMalDYIazY
+uOLceozWFI54Dr2oS1RBAkykL/oGxi30q+Qe7GiALlKGDRpaEO5fDgv3UNPQTr1fQFpDa1Q+07D
99MZBEJ54xcllSDZrqlZLZCAslVUFkM+wXDhcmSn9KA45V570G5HTANyWk9BbAAst2T9yW+22f9t
Z4gJyiVNonLhk5uUR05Cm/tN5zDtXzpk9RDuYpIOeRtCLiL5/WblI1PYsCLo4PThi/Q48qnVCFWj
pEI9ooDo04zpj7vUs6ki8O1U7A8LG2IuchrDOlS5hY3bwZv9apd55UfrQ3kOHJ5qDr2cHP+xHeVZ
yRRAxUoaAzOeIDM5lneqn+wQXUqdEffcdPe2+ciXTW6IacqlUZq24JOXur/79syflKFveQWYjqSd
+X7xu/2byvRW+gmw0ktMn2w+HTFRlXPVxDsYmLjmcMf//eY2ZAFRWBXHwcT5aKfxMW0/jbO8D+v7
pXxI4w/58qhLx+sH3G+e5Rf3FNAEsx4S6XUinPzeQOH2QcHJ0zkm2Ad9DLsnk2qkPAFdkiqWgn55
hUw0gqOUDqfAbetJe94LIX24rh219wSY6YZB7mJ+RQiyGKWBoOob3yEVvK9qMsl8/SgAA9bP27yp
W5B5WRCVKd7QuwyjclETnyJJpOyXZtfh74vmdnvyfbR9dfyxgGKa0pyjOdYUeIxRvpOmc5o9lRgf
OJxTBZTJ1XNV386pTngppawQOYqQMWJLC2UHRDeK4ja2ZnRL/KFrionLTgnmYIqBnOPJ2HNWL6Ri
D/lRQ/FGsX9TaeJlb4tpy6bAuOaeX4j08sPY7ewO43Amwh2p40dMVrYZq2atgJAIrnBWMe4x2mHC
T+kY9+CswHajaLVe3e4KnvySs2RBZ6oNvGM88dI65WDeYXiz35BxB1I3AUjmIF3ktMRqSYdy9qN3
DDO2Ebr+O22QgOvAN0dGvzhUXNNNgJKm6SMQSwCOO9sJKlf2MdPNM46Z6sh+u3+FscpNJH95Vh0w
9BMFCdevSYYiYEuezJUxc2xJy7tEuWtMmdhklEXFhGYrt1EXG5BgfTTv+cSX0rXvFEz+wdRy1YtO
JbUHCLgU85kmCmerhI92Q1b9aA0PUWN5RlS5CzVilbCdmM0cEzmphhKCwip6V6AUpknnj9ehnxIh
3EXCxGAZSBIQpywrFDEhCJx6fyaB/weri50+TMMU8HmWSfs5kHe6TOAf4d5ilqmY7aHqGdwb71yv
sA5hfJ5St6zeG/HHJSKE/eZcNnXLUGXdsMXW/BkdLv/0E5d+72s7XuJu3um3/xT9vm3vXIQJ50du
llaZ8SaBJtovxV1CdQRtn0+X7wuL3zegH490cHJEanrWi/emvpwDhQpJbbvYRYrgAFKHdh0ZiVpw
6EjopHhKGFW/SEngeq5cTNOkDMxTPJd5VnbZt9YNfRSVPcRnzqfd3Zqao3vXnZqynHD/RNtvF8uc
zSTLd9OA7Jnlqf336zIorYSTQu7nfgh4HUBtBndTFB0rc6Cwk3vQr2fDZW2Es0HvrRxxD1jOVl12
0jxQAbnKXRg7805FaIOihqLMJhwGRVBgzuIMs5mtz4qzNPtKTARzCauJXXyjskjdjEnY7tx0Xtnp
nq5TwU9KhPBUDSrEuha+bcbxo27dxTLhXNT3hW0/T10xjTl3ruK+YgiqE0cysQpio9482LE8Dvh+
qCPRV/vt3LmlRWXAKKg0uZqrXakPXTtPfCWaz70fnHisrnOmxlHcDl101DWHUor/vpLGeDDLUiCt
T190FjmxgrAW1VL1m6f7j/1iCvu+Kiq7BoE6DhtOiFpPtRejhq7RhuNkDCd96ndoLPBKufUaK/NG
Ldz9ESaItHdpoC2LyisEjFjZNUt+atGhf13Eb4JOFx0FTJCrYS60GTJ63ZlsEPemB/S2fHSUB8Np
NXfyNT86yAdqAbdvVRexAjawUM3rKILYTK/2sq44+tTtlShxtZo6kahlFBv9GnvUpYqzgiTHYM8r
FNtdf05e4z3UNiD8Umz00+o0kBcZfmnazwo71uNNV//ZfhYb/eLODot5hDZTfGbTIbc+yqp/3Sko
LYSbgmVgquJgQ4s0PVnKsVTAlEvRHlEyBLyYA7ttUxt7y8Qs+mF+YPXt1BO1Qr95LPzwMov/E2uY
6JUprzi5UY8Ec7Bnbr+XQKX0pc1cPuwXbWLk+DxumytnrCVgBgvKNO9tiJz3r1fGXbRLnmJ3ciUw
z9ve8u7Plkq4Nszl2OSBDDOm9qOR7K3mcycdrosgDihLQIi20yY55R3LYzk7Rf69o/qJKVcQsCBr
KjZ2aOFw9fZYxzfT4utkxyCBN2L7HpNYjgANlEChzezOvvzM/L4EfbfppsdU9+1ThyHd7RM1iI/b
/4o7iI18Sq5kqtpjtxbG4OeG7CjmlzFBBUfbuCQ9DaWkcJXQgkUxS37UK8rLIp9DtPcUoRMWb0rT
/9hVYprM7Cd11F9Zlua7dPyQKHtzIEQQPid27U12b/UGp9sygkejep9FhE9TyyIAg6YFpTYacAee
OB8Lr43fZSA3aZvbikrwce+95gECIIRVNpZaiUVZpF1aP/ThfpQwk2X5PGUvZnSwGcUpSGwncbr5
kKgMtSgQmBVfZvMmtzInsN9fxwTKfgImWGo565oKGWrIDtOoOGHwjc03mdntzDc10bCLuwnwgLrS
fy+woPgcw2McPV/X5aq9TPmX9NdUV03fwxdyI3cD+2EInkKq/XpThq6gYEExbVhG0MEsDFkKbYQt
quBW6m6G5Tag+gwJEWL5pd1oOtYEIiz5SxZ8qOb7hrp6bK76RQux/NII+nBoeD5+1GRninPXKD4y
67hUDarSvOursokAK1kClgVVHg/WAnWS8Qk1bix8y6qvvi/eccqlHDMGXeb4CTWCi7nTVWKTUCvC
VVzdPlDcPTd6AhWa4JQupzb5GCj+dSttV3Su1OD/w0pGgLI2WQkgQwGz79HCo15B1hjHDRiflZfZ
+w/t25u5lZVIAdCsIahDkxd08k7dfp/v/+aZKvVAJnGULeRcCeLuuNJtlss8Z7zOhBNjojzQz91w
z+9t9FwpytsEPEs1OdOKEqIqEy24J5nqadu+ia50EQDABsJEVQwB/5+h091EX4NHPm44cBuyqoTQ
R6ysHO1AVRiv3mTLYYnuw46Iu1D6iBWVXadZUbBg+6jvx2dMZDvxm5S2H73KGdL/wJxE7CWxwJKF
5r/dBXN1U+NES7sbQ6WeC5vxscsiiaMN9doe7J6HetR9+RwfloPpG/cWn1j+H2g/qCUS0GEICykt
OJiGdeMqKAsA+eKfgYNYTzkHQ2WE3KsT5tv2LQ/5LQf5i6w40+xYJgqwu/8ymYfSTACIvoiKzuIh
BXY77YwXPugr8FAIGbkWKrd4Spvq6ae8Q0CK1AhGNQywcAEmVEz1KQFf70R1BmxXj6zcQwCJtq6q
Osiglx450w4EfG56k3nDwXYxfG6Gamjge1ukayVUAA45N5Ql4MBRtJ+BTEX1qZSIzUysl1hnaYco
Gqz5G6UcniP9piH9kNhXYn1lA87CfrKgg3RQMcy13rNjfOQzcVIv9qgGRMIXxErLcCqGKeNtKE22
68uzWb4rqDaU7YjSZVFEenO9M0N9rmCxNgMbjLlLdvF+avCS5OdgRLyFtkOrOuOTL3QwKIsX+ngK
JzmJwTqqdS64Z3gJkc9i79/6kJ1KNNlsu8NFnODmKXi1Cxmtle4Y3bLpTi+JABb1fcGjp7FWOivH
99FZ6QdqdGiNfncd+bZ94P8q4E7/882hlaO6CRaI0HPZCRZQNWtPSbX/MyH8+rK6nowdqNYaG0JU
/XOjak5sH2Xry3UZv8GciybCNThbZq3SQ/AX4Ej6hPENryWwFjrVOQlQfh/uqJvK9dUBf//PWimK
mshSDmer269J1zpl/plQaRsNLirx/2Blt8LSGrVMIEGpsXmqXYga2zjx/3HnjDmURq9tur+8wH/s
H4wQ+lmgxuq50mcsVLdbdgrKj8Dy+FCH7qS4hje5issn0Bcf+3ecsqx39XcaxseRu3j7NntRWzgV
6zBqU1OC2pxIp3yfoys6+xQ4oSvfqA+EialFFM5DycyyrkxDDrjJB1SBVEdOxt/coH6n9ZbMaR7+
w7tgM/K5MrOAGzlI7KVigoLtKXxujtpNvjdLn4FPRPHlQ4maUgKofgOMpmUzRTUx3kJY2HLE4PFp
RG+zcr/swpv4lGPKcfHcOPy+Rp0r2za9CBPWbwmKBRkg7MS+ejDV90ZCvBZ/s9UvAoRF0zowP88c
5tW99rfqFp6CIaKxO8bOF174+/JCabSNkheBwoKZaOlgZQ2BsRkf4zw95BFuaVn76bo3UoYT8B5T
daLRtGC4Com6QvlY5EQMnPIDMQus2NnCmA1FomNpvE5f1R4G176NP8iYF6aaznWFCLuJLK7g5tcj
mTu6shhuZeyj/AiOMUIIqRSH0RVMjrlZFAHnh8hQ5sAwUbZzGr888pE99KWJWCMxSTxUulYGM1+j
sQsP2RQsx85IqFDob+5N//c4RawnZHagYXItxGRnXniH1rVDDEIxlELfk7Kur5IilhXOidWAZAmy
hp22mx75bOrpJkapiFm5bDcfEx9kVyo1TmM7n6pfVBRgQgnwfixMLJuO4bKgEHCzyHn4zsnb+VhS
vA/eUTlH/sVfj7eLRAE30JWs6T3fxqkMfv3CkQtnLp86w73u9b958l/kCHBh6O1YL5z2dXzfIZnW
74MvuYvc1rn3kCG+AWvldYHXfVIRawlHrUpL9jqlQP6qybeV/fJH3xcrCeMcXGWMU0P143MbPhdU
+Qu3h7Au4BXSmGxrlqVo4uu7sRSj1yqj8Lq4T3cILOAc1loLdRjlZ7OXHduqBqdbqGa2DXf4Sazg
gGZVMVZNeuHlehQ4lpbeoo0SM56C7qbEs/+6DbcOrZ+kCc7XIUhXSCWkZefo3EYgdNR3423+kXnV
i8zLB0qUJVP1WFuu+JNUwRWXBXRvegGp4UtxTu8khxeBpW4d+irm5dhH6gq5gSU/yROOMNQljMGY
Qt4wZEhOfur1v6PJv25KYt3EV/gsd3leLKzw0mjx4/7emCaHsdCpqHzuFkSttRGf41oVKsPcQpvo
zE5Tj7hxdzYxJRBt+b3be/ZfMsrBIp/aDxv7+SexwoFmWAuzG8z39Cy9+zZnWuQoYU4YkZIhvF4G
dQgyW8KeW6pbM/DGgAgRUt/nv68O5XnIzKS1tMKzQWybdvVuHN5wmfnJTNwXVyIwJrLpJwlmGt0y
Q+8Jxlr70vdxFx2a23BHbSXCs3UBLQq7D6dAgddlILiIZT9Cx7Khv1x3bcpqAkhoGHNoMQ0qxVl2
l2DUnRQmj9dFUHoIiGCFvVUMHQdbsCeWZ0mqHcn69GcyBBSQszbL8hAyBjt4GrTMNXTja1YpRIEr
oYo4qkSKssAE6X3hTfUHmemO3ITurOUUcm881+BnhsV0DXX65ivGrvxMKsaoH+al8Bpv8njXRXA0
0H3HC1WyU+bmT9eNt+0DF3HCzinbqNXGcgLoBPeNdVel/p99n1t1pQ4qr1R7qKFOic6p+J1OVQxs
rgqTVZzkGviNxMouA0UqRWPh+1p+n2iNE/WBZ5XE0m9d+m1lJUXAyFrJUGecynAxsPwaPK3iqUdE
7pEmsu6o2hRKJQEsUxbomdIqMJncO5OsOUuxR/iRcLTNhV+pJCx8NpqFakRQSZ5u++A+SYgoAAeP
X65Zq+8LCy+bRcBYgu+3VevoYCcuG8dqjovxVA1U9wllMQEtMaFmtBYMV0b7dHesevlB1vrYMbM3
VET95AYCYHa2WaWFDWercAGYw9ApQQLLmty7vmdIdxNQM43TJc0jyDHey2BY4K1C6jvzvbFr3MJV
iJONcgQBPkFt25ZMgvGy/pQsx4q6X/xGG81UTE22Dbz4f4YANkeqGgyo5uHExtpTtLPONZgJzhO6
XsfDSF3YKHnijc0ykYiMUB0OBB08TPNgKC2tfGADiI2cxNe+XF+tbef7oZ54bYu1LilMa8ARZ3xk
rHRY9lXCwX1dCPfgX3fTRYgAQPMcpaAjgE5a+aGt33Wa6fRx7pAtttu71kRCQ7Uwge4XHs8mHyI5
hzPUlbVjCfinVe04IL7m1H2QYDpx5b9FsYtAwdUjFNzpwYLzp+trzLJKT0kWnIu+vIk0iqN0e6Eu
ogQ/jNQwbmoVopJwfNDi4b7tot1SVEQeZfsVhN7xf20oPmCzHvyxMYOc1p99ZFl31jF6YvC+5DCj
YDt4vm7B3/j7RZ6Q8FjyJchNGWs27DAfwA9PSHx+5vFzzlVGMr0SHiK2w/WyVi5twqUlJsSZw02L
Ak7Xsqcvk9aPO6XVtbccVbqsW7aqI/gplgu3ds/mLkceHsVBe3MKdiylfGPbiCsZwhFSSIEazg0/
rhqnnVFv/w8hmpXuJsyuqPZUof22l6wECmeJPKh2k8s45VufZz/AeOA2NyYGtfDucsljD9e9ZNP5
V+KEfWYvnRG0CvSrMpCNxlH7vg702pH1mEAq0pLCNqtq2yirEYrFGdg6tV0P5uvlbvzMyzXCHcXW
SeglFhDbGubcGwukjcphUQ8LpsIXu+um2zwgL6YTa4W1QemMiLuGJc0uOAi9ZaaILbfjNSsZAr6j
HnkcMBYIuOvbj925datHBCgtT3o27qcXYycflIR8+VO2Ey6auVqhFimDUHVAYEE/5KHsz8Zf1623
iRcrzbh1Vw8ABK71bAiweXP7aeSsaNnHKMtuc+VdwoibDKUP/30lajK7rJdLLNRkpM60PIG20x31
w3V9toXgYquDjEhBluRnIWVaB0yNoU8XPHflYbEqJ9CJ98a2x11kCDarpX7KgwHhjDLPnEJ7L/ff
ritBCRAsNVhqXoworfPGMnZK9XtGxS+2UgrgN7+oIOCpUdSzomqQwNMkFUL8tafvA6dElRHVCU4p
IyApwjIsH02Iwj3lOPcgecia/XV7/QbULuoI8FlpmTQGoEPw1H2FUo9yn6Kqzt7zrE/hUuMINy97
K9sJCBrrtjI1FYTJmP2cxu+b4pOsno3gw3WlCLuJAQ1LHZK4YbiqsvYr6PZyinh2qwh27QNim7YZ
J6wvQgjoduGdiSIJ9Yv0DAKJDvNry10GWod0dq/rxNfhl3vyxXTiJFawEBtxiAlX3tQgkNkoyq09
Wjf9PLqxHjyqBg7aMCZkEoggjmNlSjMtysj9D2OMJrBlyNL8fjBr77pqlBi+nCt0A8mHPCUlDwnm
X4YB9+TvpUxcXQnHExP3qWGwIkX/gDem3ZdiSN7J+nBvZPZdmtTH69pQogR8qDKV5WEHbYp6dLSI
Ob1x7lrLGymym+3z58fONQR0qPpJGecMgmw5b0Cu0PhdH4GQUQ4dEO7sp7gn3IHaVgJUTJo8p3aC
OCHaN71ZmX1MYPOvG4/ycgEgAjM0m2GCTnEX+l19iuoPRdbe5Jo39a42EBUQhAXFNH5jSQ3Od/i3
aejdLq/tF9Yx60Y15mdUX4TnDO8pwtc3bWjIFuKfpmVpsrBoS4+GKSuEI0btSQcJWPXhugE399Lq
+8IaIclhlOmEm480KI7R1k4fYfQT4eKbdlsJEVap6SatxsMMZ0YSOFn3OU19s58P4CiRMuoNyN94
v+DeRZbI6DR1IcZc8/ujjEJOFL8+LQ/m7eBbu/GQjYSDE8Z7PfpXQGSyUtZSFYtjYXTBqHv5DJpq
ahwWJUS4EJehsaAOG0ImnHzMq4v7mBHrQziZGGkvlUYLuxkimjEq77Vazw5amVEFI5uK6CYzFFVm
ti3y1Oh9EFh9i1hez5ZzF8RelrGvSdH71z16izwJh+1FjmCwpJnreg4gp4jB56hGnb9M5s5ewDQX
SzeyXJrOsih3RWh0jjRT2W1KS+3nw8lithFbI3y9QIN1eNMknRcO3wkVuQq/OPlKRb6gK8cr0UaZ
GQ2cvPWDPcI4u1lzmMPJqCJkRprEuS5v+4i6WJTrvBInxVoQywXEFdr3RkLDHmrJLZRxvOmyfxEj
nISZ1C0Jk7BwqRQ/JnN0m+bUbXzT01eGE+CUmdUyzBlESEb+jF17X4B36rqxNsFuJUJA1FBShjLi
8QXFlM7lNPpzOjgMjbVSWL1TypZwd0ojAVvj2lIZRughoZwVTthqN3UyEuX3hEuLjXt5OJuzVUJE
1uh3ZcdOS57d6Vp1uG64TTE/kFsVZ6YuE+uspoKYtDun0vcYdP+ld13EprEuIsQYSRiDkLqLIWKM
jnl5H3Vvyb6vvi8EIMOwqGaZ4ft60Z9UC/e5oHu4rgJhJXEGamk2S2/pHKtRGqaAHkcaMWh492dC
BBCbdWaHqgUfHjANTE2PGcvdQifyYtRi8N9XqNIvY79UPTSp2Qe7+dr3RBBk+9W1Wg1uypWAKmNZ
NyS4rvVucY4+6DvtgPrBG3avnGZMf45OFPZvbv2VQAHAmpKZdiBDo7lQ9oM2OWGf+ZrlpYjoVwPh
a5QjiFA2lnmyRNCuDu606tTOj4ziFKZECFDW9+jUDrk7K1W7x2CTw6QWutMYVEkJJUfAMCMt7TZo
YTcwc6HxfB8oxpto9W3lx+JoYstFoSTpbJgQYkp/ldpNMd/HFLfGdT00cXApY70Zlja2zVTdxgB+
/KWGcG4exSst+M1g5dOa0Q2h2kKEqflzuTeK3AGdi2Oa1OQXbvNfrhgrQQIEaHXWxD0PJ9eBZTgg
oIud3OotZ0kyN8rZyU671NFnzGNBBu5P0EcTKYLR7G7bFX8ugEBGWrw5/qubiKvG9Z2qiR0XQ9HW
8cxPzaR/b+ZgGzdybykVF7590rv8z94JIj1wwroplnmktBifNOXByganUYlDejuNclkwsXTZSpMx
CxSolM5O/YLHNoKN4MnuHD339ZOKOnPqWbcdC1yJ5Pth5Yxlp8TRzBdq3i873jan3zEHdL1u4sce
FQvcDqSupAnoKqvzAAI6WNEobbdsbjApzExKJ6oGLNvfRnrXq4YfBMvBRgXUH3mkmAweR4Ro7A6i
teluHv1a+WTV+z8TIWBtJNuoDyohQsaBbsSYdDs4UUY4yfUjVxMrlv9H2pX11o0zy18kQAtFSa/a
zmI73uLEyYuQVfu+69ffome+HIVWxDsOgnkYGHC5yVax2eyuRndPNmgWfGScc69KMBe+FFVhCyD4
N98y6giqX+ET1jSepji4KaI35ZWoYVBLUSmmEnBuZ/ZDFKOiF9HJMtlL9xSKpvH8IXK4IHCupuHt
hORliYPvNnwXHuWQVe8egujFuVU7aNHhIHoH3T48Lpj8eV5Jmqp1wCzzHxO9iVpoMvWf9p1sm/Yu
GJyTmf1UWgrDaFqI77YPc4IrsDXaoZlAaFuQQxUZxJ3qA86MKqsAZkmf46K3FxU5RoFDb2LgxkgU
2SCKwSfWaZItg4YnHLdIrjV6HpRzLWo+3jxxDVM2DJmYssIroyxob6R1VSN51WVOh/lceB13AnO+
L0j7Fpq5QPEXLZrJfUNpBSgaOGnY2lKQ+6nwiX9z0dCqq2iyqiAhwXnanJdBmfUtXiOsW0k7mflt
JwluKZuLtoLgHC2N52QKpAb17yGGg6tPLdisXK5oK7hDbB8KKyDOyVp9bqM8hy1p9I9iqAtJpt4b
fVaRKL8pMvmFpvMxZIep9HROgaYRavfpV634YUGvbf8j3WTQFQh3iaTSOCzaAJCJYCptNLlKK7/l
sFlBcFGk0uB7bDVsz9xb92YzuqGWHA1DdKPfDhBWOFwQSftyhIoVTOnPxYnpVeSOfNIPmpP7YgLd
joBWaGxhV+GITvQCs32BZmBiR/nQHsin8S489S7zBbBcLiCfPwASi5iWpVOTfyXSrCY2Sx0MRz/P
TvaeOrUT3yz35BubwiDufN7+bi9w3KmkowpeyhrARfqXEZUXtYwRJJHAqG3vMzWWqLTwss9tmSrF
c0tS0F0+675hSFfB2AmC7z+4xQWD2yizkk0pIOxkOFJUQraHwA186QYDyKDEKoobt6noAsZWdeUV
S1xB3qwCqYZmdsrmDE1ORuq3zfLQR8jQ7H+7IjBui6pGoo1JAGbmj7F6VaXUaeLHHEIM+zjbrnAx
iqNwMid9mhnAicfGL/vPGi2vekMUaIlQOBYvBmlUaAyaaMbMo/nwrIf1+2U07/eNEfoDR+KGkQZm
qgKHpbP7z5FrnoKjdSj9/LE/iqpwBUa9Uh6KW40kGpZuWe6y/GZUPujN532DXoLcV5dnPNf9+xG9
Eh9SFbWaZjh47XWu9E31dHfCBSnzA7fGXIUSh1Rm6w0Tm4HAiCiS/AMvXeA5eoduYCdJFN8wOSh+
jhqN7hheawfTpv587G1R3aXA6XlVIm1csiE1GNyw2LL0YBof4vqTLhI1EcFwrKH0kY5KfSxqXES2
HH+Lw4e6PVmTcAgTW5693eMYw+jUOmoWuOPojB4rSMQRT07/yD9EtS1ySJFdHGfEXdFpnYzlq/Sv
RvRgSOa5at5NWejue6XI8TnOmFtatIHKiFAnrV3EC2Z2NYFs16lU/R09EZ44rKolpQWT8Foe27G0
nGht3Hf5mxJuq++MI46lUau2qoGT1qEvZaEfZSerf7+/bmxddtyBr6LPh1lLwgkgKsYRxRW07ys7
nu9k8j2cvu9DMRd+BWUpmBBuEQjp8AlEOUXXIVrCYc/ikfy6EKmWbrmAiqBfNU1KzFdCI2k2kCJp
Y0RI0ZeInFK8+Sf5w3+3QZV1HQAaIPhOfWsa5imkuJJl+kPW+4Hu7f/+bRssyGCaigo1Dy48DitL
NaYJNFCNh25+qLVrS5j83PoksQe/MDgClSV1aisLGYYcOl1p9YBPxNazj3Ro7X1jtjZ8DcRFW0Uy
xoMmA2iMjzJ5GOIP+79fZAjDXwU/mZRjjBALGQdIW6i6he2O7KDzLLQ+7yOJtoX9fIWU9FrchAqQ
ejl7P/eVY07TzTK9YUi8tV4wjiwbKjW0TgGjT4ZLLbQDLZO7bwkjDf4jXENwPDnqtZzHbPNZhSNk
afzloJ/JUfRYJFowjiNnuYqwO7CEmO8U4/OEXG32prskPneiUcOkmilzBBnoMt4HY3yMrXRXRpod
pZ3AgzeDtxXEq4Kbuii7WM9wCbph0/zKG+KOaBVQbTYKUiQlsfm9XOzhK24iHM00IAAbp9mPu/ZY
1qbAoC26X9vDfftKhaYOtDki6K1uCusUFxnaDn8q8hnCegKoTRdYWcN9/eVYpo2WYXeM8HpiCnr5
lWREAnfejAZVVTUIARubaKn9/cscaWnoWYW2rOm29/KH/jBdVV/HT9ZNe2oOmCQs8ohNzlnhcZyj
proZ6nWPayq0zaIxvMWB82VMDFfOl+P+pyqC4kgn1GYyDDlMW7LPdUhxJFxLfYGhdm+5Ca3XkKOd
tAoyuWjQdVZWMxKZd+iz9Ibq6S3WYIgTpTo7P7mPtbHaqSkVLFxYojgKtcHBg9F+ofPHfZjNFgtV
/YXDBzQVwSSUVu9YfDu5iwtpClzBhyN5HN0GX+3wZLmiuptNT19Bcoe2PLUTZIBh2oJqLONxmiBR
KUhciCC477Yh5dBFPayS5UNiHTFmztajn/tLt0k/KzO4T2kedGMqUcrtpm2GidLfZlHP0KYRGmI8
laoWkfmHpnhprJlk6JjL85/W+D1BF6X0luYQ5HV+YXAHj7wgZSklwNAt9V4nnZ33xUMX/9hfqs1P
c4XCOTMJ+jipVHTHFVKHF7vctgLdHvoHU3tDHcTKHP7BiUrm2IYpgPQIY3JD4tIODTy1sIaf+c+r
sOBiEF++WMZ9oybMoF+Sms3H4mqZnRdFF7d8izuv4Dh3Hgpd7XrM3nYX5Qf9Yhjveuuwv0MCX3tR
JVxFbHODl/uKwKCOfDeHY1J/U0T3jc2zdGUEdxREbR9lVgMI0sSOFdyQ6EON6gv5LhWVsG4GbSsk
ZuzKmNgIKFksEHQR3CzWcZZORvtcSqhV0G9IeJAgn76/eptUsALkTgSqRGZnsK+oVE7S5MWi3Llo
d9jSrgya02gqpghLl6BL0eo8PVmcfnn4OyM4KiioTsyW0U1s6Q6hka9Y+l96GccDrULnLKSAkKF4
Ek7vodqGBxoBLwsWi384U1tsRtwBRNFUu0VDw0KvIlHNiAiEO8PCGss1mtiRqk08Q0YPuBQeiyS1
9/dk8/F5RWga9+WHSqIrkwxjMPCKHtj5nEKw/Km4kp7mb1A+OOiSLZLUFXyofNafFqaeqz1sK3Xo
U6cyGlGgk45XSKL97N/G2MgPmFTGmzbfxTxVSRvkREb6X2v92tJPldWfrFpUvbZt0wWG+0LNoSOx
ymp9R1TnZ33kBPH1YHzTmtSWM1G71bZzXMC4z3WCoHjQFgCrIVVSDL7VGui+ywS+sU06FxTue0V+
tdVN1nKuNc/J+FMdnvd9T2QF97HKoRbqA5MqkefbqnI781FP3nSu/TKBL8EdiqFPQox0c5vuoKne
OHyMRI/PAiv4NmVEzwu6LtleDF/C1Cumz3UiCDqY77wOBi5WcN9oMiZVazLfKrvOHtUPSYcv5SGc
RZX3fyCDCxAXceqLnqcJq8RtIIFSnfRj6A1XSumZjy/PCCf1JiHuXzkBP9qon9EiX7L+iUjv79OY
usZsHXVUle3DbJ/YF8vYLq4OOJJj8oihAWbuvmjzdd5eLfWp1vxWfTeEjd2JBpOzb2Nvyzg6MBYt
s/JIQUA1p04wuWX9jLLcVP1pLF6jfdw3TuSCHB2ETTrpI9MU6rLmLKmpbUXJdZ0rgjUUwXB8MKDR
pu1UtoZJ6i7aUytDgVUWnUiileNYIULnalbkQKmsz0OOq1sNg5B2dwJj6FA7tLixNDl/s4DkVaVF
m45x0GO3lLa9TefEwaDyEzVHgXT9/hmBC9fvTqiFoWTKIfbJhPilFti9dJ3Kuh3pMhwwFuzWPnuj
EfN3sDzS2ewlrGOKB6wlj20odO2v2j4tEV4bfQoiaaooEPJlkmyMsLQLKb5GvSlmCqJYYB9s3/kI
X6arTnleRjqYfBk/EvUmRzsfbR73MQT8R/hC3bymU1mzG0Ta2Bi8GdwzKc3Etby5t3sLorWssFX0
IifaKI4qsFwdhDuwjJOq3UrGeAjr4X7fMBEERxCaFS0WYWeUaVb4oGI3lr/uI4i2h+eGNlfQHAvX
XpLWkdrQUQ3rnIU/9lG207/a/2gcWrK/O3XazOhzGQBjPTIV6OlqsJV7ajOFqdR9i8KUegHjc81I
jg5BZWDVmjbzpM5ywym9LYy/4x4+yawaaORQ2fZL0nIodPldE08uhrf4+0sn+FhfVnZ1APaF1co1
hWtLVmDTKLGhNuVk2VX4ttvRry3iE8B638WFzjyh7uhNLQfnScvPYyrSoN12aTR2Eh21kgavB9Ka
g0aqGsnYXNcdVLGdirQRLNm2T18g2J+wWrIsyOfKSnHLT9D8pIbP+Vw7dePt78sfXPqCwv6KFUqT
Z1YnBcjyzfezw3Sk8wNy8z9ZUZckLNbY9oILGPv5CoyYqt7KFlYtxvRrs/gyIbNoWr4eCyolRbvD
EU6oYBwW5uPhVlldTcl9uXwTrJqGP/R1fHUxhOMbipfFbnnZm94xbum58vNDLdnafTigbFpBu1Uj
qrYS2cRxDypC+hwDZrFR6r21XButMPwWOByvDBKNsVrHMXZn8M2zisE2VMN03n+Gm1QH6X10Dt35
YX8lRZhcTGIkeNdC0RpCH1QYKFcB/WoOH/YhBAvHi4OQXFHmATPX0QZ7pOH3WdTQJfr9zFdWTh21
RG51tjG9lR5LqfTNqhF094lWif0JKwj0I83TxFLx0FO8girgFZqSnC5I33Rd/eXVfImnmkhlm+Qs
s6R+mIx7DV8nBuUJAsPtFxntgsKRwDg2UWx02I/gyTzkod0fMCLRGz8N59FtTwQyZW7oZs/7TiBg
Hl4PZOzjJkkXgM7N18469nS2J0z2EE02Fm0UxwsamhTlpYAvGOZTgWf08Iv0lrZbdbV8HA+Ys5kv
kglfkCeUmcvvpFwkRixYK175w7JI3gUz3KAKZafvr9v+NEupa6pP+3siWCx+codkFmM8sTR2pETO
nF5FRuJ0lb8PIvg6De4eoie6lYwajJGs+S7PioMyvUUJaLUjfBFQuMwtRsrCjhry7dBwvRkm5ShH
Is1M0YdjcCygTAYU2xlXdt1h/kkwzYI16iwPyqEx3AVzk5hOrKi+UrR+bBNX1KNrY5F1BT6cpEab
RhQdy3wRbBH7KHYOU4P54woCfTmz3rM3e91I7I7k9jR8xEAoSFt4Q/hoQNdi3yU28V5KznRdRlsV
d+Y0kZRYmYl11FrDLRpPlT9k1Ffjq6q9HsjjPtimk6/AOP/LlqlXW5YCbPPQTyzFmczwXlFEUoIi
GO4QUvsqSZIabm4oH6LlWpLv20XQ4rRJCytLOPcbi3KqU0YLef19GXCpJ4utND1mqIvacberOFZQ
nNNBOT7VihiLJp/N8/wUuRCVsCEm7TR2eZsJVTlFi8c5YEXr3khD3IH6uTqnDeZJxtZ9nYkSWNux
9sosLizVMt0ck5St4IfgoB2td/G1AXU8VhbdHkXzpISLyJ1FRU6TsE7ZzS6yjdBlAnahZzkGdcmt
7P9/1E1F68gdTV2HOX9NC/s67ccUfLKgH5y/ZdYtbl2sYPTl6+Wfv2bSB3LF2BZ6rYgflpcUCTkN
jjF7IZpxiyeR0uBm3myFyPHFIsetTCaYFUQDkk2HmF5HiWqbi0/VL3/FFvxzGJXn3uxZqj0uWMYs
dWh7r0invwPhuCLRppEmTDk41LQDpqjiyU31UdUmoNmX+o1XvL5aN44w1BpV0R3TMw8xIfhLA60e
nw3MLG+yqyFztUN+Lb2UZZlvuf2tcDn2yGieVRBKY7e/d2b4YBje360fRxdmV5b9yNx8yfy2eIgg
uDze70NspwJXNnBUYcjl0BgsFWg1+Gzp4PczeQzk8BoTQo7tYqILXP2xyJmXtcFpqPUfKV75ylD3
1TD6S5/keERT8rruFnxwU6z6tWldy9VyasP2IDCZud2eu3DsIff5v0/BwVMHAeEKc1XV03jHRmBg
SrFvCY6zzcDmssJ8a8wgD9OCxcRXnT+axSdtEHxlot/PsUZn6PLc1thBvJ89dCM9GTMRfGECvuXH
cIdRKc2RDhMmVANhkosXlNJtJEl/5+98y0sNsYVOZgUHaJLT58COs+t5FBWHi2zhyEJKUjoYLCgz
lNCm2TlCMbpQn1YQwvBDwGgvqYvMDmA1ezTUJ1XzSHesRYUmIlM4fkjkCPOI2DU6DR4XcmthdKuo
elIEwdFDaiRhOdYshJ2SoyITL46T98ks0vL4Q8RCDYvqKjHQ+vl7aF5oc45iowo56G/BjXnOzxFe
I1Ld6Tzp0BxSxdnngE2zIHKgQcbL1E2dM6ubuz4bWbFmtviZdmp0P44Fj9nbJq0wODqLLdMIrRqN
sziQAtRwo2vReLe8S6+N83AIUK8jOI1ENnFLWJddU5kd8Ij8KaIHqX/SRI9Tm43h6sUmPnMnJbRT
kwIYQeYVJ81lgxUV2QvvWA+ccNDrJlGv0Dhmq4MFyUcVu9S55iHG7IGX+PyR2sTvDoEnImrBAvL5
u4AqSjngDurq5peS+kTJXbUSXTk22XplExcT0apWky4FyIwSeNk6KNKPfdfeDsdXCBzBxYvRNwXG
yroLslsnzY9wXDsYEznaI4ZRol4sFU6r37zo6ga+f0IoGl44o4I+iGPS4+vt4x+KVdtW+Bm1glH1
TotzLyWiuvHtNbzAcRZqQ6ilbQk4RU+OFMJCDdR49ldx0xcQ+eMBVpUxVoZzvXaMx0kzsYh41XFp
mntgrQMhb5n4o65guEt7Umj5GE0sx9bMtkU+pxiCIndvIYYVCLc7BAIcJQmYy+GeVGlfKLIf6vjh
7xaM25O4Kow+NmDJKC2pY6n5UW+k2gmH0v87ILZzqySOMnXdHA8AWobprM3RQafFsTRM9+9guLNV
ksqFlhlyRYOFyrb0KikCuyoFoaHIy7hjqJxLqagl7IwyXmXVCQPYbVJ/3Ddk82NZ7T53DPUsadiy
JgEyDgl0aawMyobkuA8iMoQ7eyDaQrWMwhAMzLDT4dvY4BW5ftOpfTGFzxfPjYlWzgQorF+kt37m
5Ic2P+9bwpb81eVghcF9+CQJqpp0WC6z/JEPumNhgoEifZ+Kuyx5y+AZlWqWgf/wjxfBkWIzQYk1
fCw1uu9oUojtWRMxzHYYcgHh0xhJkMpoi4BBnXn459kV74eY+Kn8xAx6ezxqok7vbV/4ZZXGraCJ
cUtROyNkhEVPWcRullVhtx0RfDzbjn3B4bgz1nQryhnj9BCDbK3qgNcewb1HuHgcdeoYyqlCXxlx
/D3GOnvKEflBN3zPBrOLR82LFo6jUFNOorBj6ekYoyDsJJhuZggNuWPWvOlrvawc+0NWFEolZa6a
ETuUJ/17xYR2QRt8KmfL2f+UtjcIClIoLmHqWBy7NUVMhoaFb8oktf4S9ItXxInoEen1XFsVSlWy
iqneCnTLIIL9uzXd0M/TXBTUyfMDnshR2z3fJNCCiCXbuEHKuPvAxmhIwq7J15LYvwPzHV9jrY7j
YOTUkaIneTnGg5e3Z0grWrNttKEdNudaNFjllYu8QFKNKAqmS0Ob63dby0AnkVkk1Gnpcz9gmg7U
IsPv+9smwuAOjMrA03wVAaNXZTuYVDfMUSUfCuRqXjkHZwm3azTA6wiNgaKi5ixvB7vIv+7b8frj
/R2C72GqLOR1AyuiTpU50zfzwK4rpqtOPqtvw0h2dx9PsG78a8/Qpm2qBoDr8MoYxse+191AVMYg
NIpjPSVs0Y5XY91maMaeWjRSm9fyrX74J3elnPZtEuwS381UhXkyFGWMJTRmW6k6uxC9J4kQ2M9X
XKRjEjuKXGDP1Mz4ZEun/c+qPpwbcGxnDUoOPW9mg0LtrPEwENCRe0HhxOubMYfCxYuWJpml3AFF
Pncn3FQfR8zWKW3jwKbkBbK3vy8iX+N4IMgTkrQz0PT6NAy+Wp+M5LAP8QdPswzDUKAIafANJePQ
WOGsYGd0iBygaV9zy0NzHPuX8tDYDwQmvb63vqzgBY9bQUiQTVI1A6/0jEcWqUTuN+uJ2hMqxGJf
9GrFWOy3OI9D41bQzIMlnWWGJhM7Sz/PcWkn7QmZumiW7DwTlERvurkK7S9qmYqJO/Lvbk4hLJU3
KcihiaD22+W2/N9TaMyiFQS3ftbEZCFjQCyoeKyWztEKW9MTR7P8sHnOZK/D1ASyIO+J/QwEFT3b
3rJC59azqqlFuxHo2iM6U8/6MT1kV/Rx8TIvdPW30NIKjDuixlBTCqVl7j9obi3ltlF9eIv3ryC4
82mGPKUSxoDofHL+ZyJX7ZYnFkrErsgZt33/gsYH6VI5GDQhQFNuB7c71YfcUU/y4+wrnnzMnLed
Iis8LkYf1T5TpxB4C0R3kZtE14ErQfZVv8pPBNMARdqvAvfnnxsXOZqTWYV3DNHDYDzqkiCiZb79
6mte2cPF6alUThhCgN8vt9dlsaDkaoBP+HImuoJu+7mmmZikoFpshvrvH/KCraorKYSfszme7AQ2
T7KC+enM05MnoWdsrtwKjzvv8wgNy1ICywzFtvCv8P3SSZ0ZcvuMGCNPFMZs+yIFS5kU+XgMVvjd
wpYqmRGYqDbWHoPP1SnHY358iK/7ZzYJ5f/B+8yCV3u3wuMsDFHNOCUS8MjBes4xTLl8XpzAxvHp
Bg+iJ3b22e6BcY6Sl3Og5iHVncHvsHfpYfSjI6asiw6zzW1bGcV+vgprjHFMapR06w7a813Dz3x6
R95XOvzkn9l0g2Ybhb3PWZtBwQqTO2MIVKibACMlncT4uuB6GuanOhOJgzAef7WAhkLZYaMYrzoT
2kgJeyVEY3PbPGTRtdX9wPXLNr6U8yK4Pm5u1QWJb0vIIIVvaJGhO+qhORWoe14O9Uk9GoKzRGAQ
35egxRTv+HhEdUKtDA7Bon7tFxSLGmapnTtVkm3I8D29YaPwLEtliu1AgPW7c0D2tEuzAhtVZqdi
eWjyszS834fYJMQVBHdCNlGCqfXQbnVyVfcn43McFwdDJ3bRyIJt2uaLFRR3UhaD1cHvABVigJGD
VvEIrUSRCwWM5vjPAdYKWZF9pq+98NcKmvLvK9jnU40kJjDlc3OCDEaNXoLOtnRbOfQue4tqRP2b
mx/0xUqTY0WIF5VmYjAr8yujfCecqyL6/RwLFvmQVBjrp2Oi7PswfbJE9+3tC8rKAI75snmplsnS
wHyWjQ57fE/p6KAmEU9prWwLd2iT1VdwHAHqTWFk6M3TneAmfqdjOKfp9n78XnvJnIlYXeSD/F3F
CEezXJhxyu18ZtYFruGFpc1UiuWj5baC7MXrshnGfyvzuGC7XeqoaEOYVzd2cb30Njlrbngujn18
ndno03LnI10EBC/cQ444ojlMppY5SetNOFWQpD6RR6aUEvrCx1fRBnIMEqNvqlclODxmQLKSvulI
39epn58wIgXa/bZI2H6bhy+fNEcjRqElSpbCttB4LqYPbfscgK6kwRkCIjqdBfTBt8uXeau2M1tH
+nn8+eIuJ8tJr8m38lSi81HUw7VNxky2FjPmicJXg0RWPZRTi6AjmG6V5mYxQyet3VakAPEH97jg
cE45pNk4IqgHhxAUwFV+jCrM2Djlp5d2TlEhzR8+ugsc542YjYIi3QxwfYbWMXv28DBzICclPlFM
mYc4uPumdJRxQeR80iwHSy16IEZ5o9shBs7Y3fRl/+TcjvBXIJwj5onWdh0LEZXaDT6n71g1q+kS
emS1rKkvChU3o7YLHJ9FbodGj6occPK0oM3iZ2s+6ZiJsW+UCIQ7vTKLlgNhMbbVPJdEgYDcgzIe
9jH+wIm/dkdnjLKKeWmrJrI6wBIouhLk3U+ZH/ntp+Rnfq14nZO6xqf/rOf0QsMXSP5QK3tMhpsB
WQd3mokrX2p3ovo6wdercydZrgxh1tZYOz2P/CaCuKsWOYre3mn1KCCm7SDgYg7bxtUKyqb6r+sF
ys2YfyqWZ8EWbRPfBYBjiElJZquBTh4OkOS97KVe6Qx2+2mC3FbuoyxAFAZsk/oFj6MIqe6n0GLX
oBridHWS2Qa0u1XDa8lpbkWEJALj2MGgQRCFE8AkMzzO0TlJLGcpDkt+qibBpUH0PXEcUdSRFPd4
jnLi8lvaP8wytQvq/t1m8cVWYQJp5CYFSPU8O+wKxC7+LCM6u50jvvgLbOIzG/LUyajsApw1XLU6
hhnd/fdxTL9/rnyFVS0lELxgO9TgzjhgMoEVOmXq/OW6caSw5BiUTnqg0JveC48K5mNQl02sWLzE
k4QqjIKPlnL8MJtKFyD1hG3SHwhykbFxLzBoOxT79RXx7ZIFpCX7HsGFY3RO13osYceOpLI9G4fy
ThVm60SewLGEUUJ1QmaOp8r3Cvo/s59V6glsEjAR3yeJu/1oFei8cGqPvazHHptWoXvs9pb6lqsK
8u8ikzhumPBKbVYjTNIJWK73zKFwhMJ8ooiIcrQw5QhhQxaf5JEzzg5rQog96ib4PyRxX1Q1hOk6
gWV8UYxm/i9/YalYS+tWRbtejXq/MHGRb+rd6Cgf0eomimlFYRLfVFmmJB3VGRtYzpgRRDz25B59
1D4PHrt/C1+jBP7Ct1fKkWEmzQg4trSOeR5vIj88WJmnH1RXPrZX8cd9DxWcJnyzZU9UkscG9nJR
VVuJrpTasE360GLKCZ729rFEe8hRCJmsRI3ZB5e3qYeks60k9e2iijr7tyM0y8J7HkHls8aLSVhF
ntbaiGty/JONFtQ/Fl/L0S6/Tc4/N9as9P+zRi2j/BUkZ9osNV0SLbhGpvkhRsxunJTe3V899ite
JYNWEGx1V1FTQJO671iuSw6p3TQPXSeoNNq+WK0QOEKsy6RONAnrFgwu8/Xo0VhspBcgu+uRoyyK
mkQGcVFTMmDVSAtfH7vMHlGwZ70pm7UyiKPDKh5zaS6xZENE7Fxr7VgVnMKM6vY2haPCvIrJqCRY
MnO+xfgeG4Lmzji5fYbRqmWO9td3dSKKbgXrxgdMQTL0UH0BplTYxUn16hvDj8+4A58C5LyQeZKv
RLe3bRq8rCQfNUkBRYcS02ZJNIc9lgSnKnGGc/ZOdlEjdpIFtbxsY3aWlY+g2iRAKUOFjQuUQ9H7
49Ke5/DUxN110vkpEZyaogXlIikMJg5J2MG4Ngvtqb2rCm//0xV9WXzwZNRy1VQD7CmuFXRiTcfh
XJ6YyFEofGTdJNnVTnE0UXZ4IGQyO04doaW9uoq1wWuiHwKDNm+LKxSOKmg8/JsYDD8MkAHHPdsO
cBGW8KU57FmrcXBH7a9EU2NFO8VRxhiSNK5ZArRRANWoTjUJzigRAkcZpM/lqmXLN0wfi/z7IOpE
FG0PRxhD2rdGPMOCeghcPYzuyBzbmVH7+xskgOHDpbBVckuPYcYid1cUIiDDZDUY0ykq7RYRw6v4
yAqjjs4v7vZyeYv8PrGXDPoJioPmmUNRCBhX4Hl8hBQ3XV+hXhS3BPM2ma+D9lPRf5mJqPlCtIAc
J9SLHs4qW8CxwRM4dAtD1e7/cz3571EDr0BBiqIIE3bgkvprUdlJ9nMQ6S8K/Nlgdq6ihiIzezI2
sKNa7szwQ14e9x1t+zJwYQJebaIIx0ppSpAnm+Os++3B8pR3qIN1FK85oARNcDII8TgKmCNzkYMO
BmW9k9yxSwAKqLTPnZfeId/sCyPyzVvpyj6OEKq5WuSSRXbsBrdcF37oQRL8iT0omaEwkySKXQ2e
H4ISWj7MvTOcFMOpdlg2JDi235gsnuaNx0IULgvOWv6RUUMF3Fhn2MC+LB1qFI5OkbIoj0ER+bHy
UAof8AUuyb8xzg1RAsLiF7NLDsOi2BoVdiWyz3MngDDZrq7cPiFFlUoxjJIsTA9Nj4mbO+Ndd5Yh
geupqCcR1fUJaMnk+EKPMXkrzGCUYRAn6byi+2HWlmtSUfmDCIit7sqyGOLQrdQBaJIjZ0BKwczs
pDiMleDtT7RLHHFYVU7inL09E+VAlNqeepFujOjsMJmpK1PaOItG3YAp/Tk7sXKw7sg+ZAX5K/Gj
ioDQTY43dNUMac8O9k69rmK/JQ+JSJ5a9CVxVFEsSUmXBU6n1p09EFxo8ASWx6M961813UcyVRCs
iMjwVT9xEVh6gxuwM3yj96yYlLGFHLrsZSpn+SUR+wq8gn9SLHIL6h2MnvTbl/GGfnhv3uHEj08Y
CGR3TxgIJD/snzCCjeMVuY0y6MdCho1W2bqZkR3K3IeUmruPIjKMIwyz0TOtbmHY2H7tzdtMF20V
+wU7jMQ3jypyYyYvrNfh0VJzl2NwjQvpS6GUOx4rUZi03S9yObd4Je4RLXBlXMEZq2+YPS439jN7
uYQIoRs2xzi22QFm/ffJI79HNBbHGrJeVlPHLjq9ch/VXmmcytHf3ymR01scbaQNDTDiGhjyPfnl
9AGqgA+qn3nWSZQDFDkgxxxtVaYqyrbxZF+8k4yjGXxG6eW+TSLv45ijSmXDUlkZiRaclUosnC+6
gFpcWCHLBbFCGWtGDhoKKsoD/R5CLInVbyBFvG/M1nrpsm6ZBEPjFJknpaHS9CyQVaT5QINKeMC8
KDcXvhYIUHgmKlOaqlYgg8/dAW8EtlrbEXKzk5O+z6+Jrx7bj/mtMA29tVEr23gyquOkKKMZtlXP
w3PQ2ATxZ+Kmjhn4bMYrIt7EqY/767kZE65BOW5KZIrWQjSGOeqNelbc8aY+pA6xrXvrgJAXalei
sdebJ/MakYtmFtpB4bOCmVbjkQNL8IeQQFhmDFbOvNiXBJlH0V6yVV8FAtoYmU2cKfjC5GOHO510
jv/zKBkQ09oi9iesIJrUslKtBkTd+TE9VrIzqn+7TxwxhaqupeGAVSMYTJ658b3k6F58+jcfcmN6
ossQowX+TFkbxTHTTJMuoTqMSuarYbjXs3uaf9VRZ0l8Jf0g8MKtA2wNxnEUITEIhABs8EEhqHmY
+2PrsmGNlWPcLbKA5tnfvmcbx1iKpnRlkry4YHQdBs+t2U9OI0e3UDw+TtbzvnX7HqjwIwNGk3aE
YAMdspQ2HWHiiG88Kdx9mM2z67KICj8zQFL0tOtRrIrKhNmjTuzhWoK6BNNWvAq3ZdHrjuBDVvix
ARUUaDEzBZvGpqMvkQ2FSyf6oJ/ZrL4gtGtBf4xoGTneyLWpJ13GlnG6NYz7Ub2O35RwWC8hRxZq
Z2XKYgBjuVUy52VsKMqxpNRWv6Fi4FA4orJLkVEcdaiNXpCCXe3G/yPtyprjxnntL1KVJGrjq6SW
utv7GicvqiwT7fuuX38P23fGMq005/PkIS+uEhogCIIgcI5S2sVyOWJIMFV3As84v70UmQserTJE
cdpCLdYGwVL5Ya98M1ia5sTeZwZV1jbkAsdIOgrwawij1SOtTacK/2cQ13fxFlnA+3hr9qRXJgWO
B6YzOzEquzMdIVuoaGW4GGFGQZFYC4Rk/UUsHcC6ntTfBOvCXPbPcUjh+/OBCVZTYI6yNovhpf7O
DnzrkDSnzL27FzfKnc8wlFMmtzqo1HhOAimCt8Xa7Gpz50yZwNUEVjvFjJWELDKrhrDIqmTfaLEv
hqdcxEUuinOnv69kRJpZ95QdhdkhbtEqn6ERO3asm/wX3NnNHNH7K9sd51aJCwpGQ6wemEMov6jP
gf5QTw9Nussq/z86AzPtSq1RH7I+ZWKSS9Ne3N4Pjzk68hl8V3EUQyWIfIGLCcDniIIBsy5Onh7m
6br5VPV+FQf4Qft+KWjQpqx+wM503A7JtXz4+5l8EkFmCL2CCwp9KGM8DsMiSJDS+1dYrQoPpf6w
Izv5wrhWfgnWizV8nnMLLkAoXQ46YebqyQHH7XPrZ63Tui2wTlCcHhXBxhLpx4/ih0sEZpYI4hp3
ctN93tqVN+zlG5YBtr1dCZF2t8931TBkWVWJovLgExZGb0a5x3xv500v4b73SW7ru+JZdnOv/yK6
F2xGjpU0bv0is54ay4A0rQApkHqxGK2j5rXg/rhtxpUYbtUSDSeuMkBM/Dv8TomzuOku9+VDofjT
ztpHO9Hz9mb0+Ecg4bM/kzUJZCkETmjYo5oTBaWNcXo7s0S4aIIFI3wCqErTmE4hRNF9mdnsnJeu
McMxYP67/BdoDUJ53N1RSohChxCgfCwBZDs8+aLvWMLJ5hsMUW+qUByXAE6TJc05xcRt8dK5gZ/v
IhSc2p8TGqPFrZwCRyE8i1RtxoEiLTAmJlPmY4VZgHCHxrfWw9oV16Vb+KIEV6ggdwJUIZWjKIBI
9ar/3QzoQkvcZq/f9W7QIPsUje0J5XFHQDngwoARBMOJLvtddyB74xBfLg7B42os5JMRGpTLC9VJ
L6P45J2AJii82g9cDXh6+a16YpEQIUNta0eIZqqKKVsyTx1aLySio8zGzxEwVTaC+4QRXDRHVn7m
DF/Pnwab0WsljMsRMkCgt7IBYVLzYmoHg36XhK+Fm5FkJYNzj2AJDD1iCjUEnFlOVZ4mpljToOGS
b1GGp343P7DTRxTDhLbkPGWolpCCtdRwjDvFgy2PqUPuTB9TJIAmENVERXpyjjJP9TQqDIUhsp7a
zrNQfevjylFTUTFxMwVaGZQ7cuSsivIO06vOoB/64EYtBM9cQrNxh81SSeOU1RCgXQ0uI7PXbpvd
4rxOnYsOUPZrP+Qjb9rwIMlRmU5pb0qoQuFGNOCpqx2dJHmYaGVnhNqYXD3v8mwZPsozqGwpgKz8
QFGo9lKvW6yuPNHoKTX7i6SNMV6f0UtNN+xlHgRH9/ZqvcnjTpsiUMqyZeOjRnXbVT/HSVAoFH2f
O17AHIZpBAPfZ3juaXszWvvzBhMJYH9fJfhFn3RARIAAk/xVG095+j/D5bJ7sUZMC3CbyNgIt3ES
Y1QsXUeKOB4Xz/SWfbVHe6XzSag1Jgzgnhbq8MBy0Lh5qHiarazJ4W5xHtkWID6SBKVC0Q5iRv/g
ZCsp3KKnIzCgIyNgNSbi5cjUktJdridsoc4BRtjt0u/OL9JmIF8J5LwAKGhoalmgllY8F6NfNXht
LQWevF10XwnhPAFg0EsIZiDcvX4Xl83BA9gRMKjq0q7s750DsKP/KpA7OpKehE2eAHIj+HZl2vG+
9jH78GLdyG7lRHbgiKYMRVbkzwvwzKpBBXntvFfSJwn90fQ/LhTn7JK5RJgyZP5X3WbVviqvpVT0
Ir3tfaYOxiDLxEWIi99y0ZdFqlkoZT1gGo/NwUiocWohOtDAzetLld0Lgur2kaH/I5IvCY1LEOg5
ALeRtcyjG+8zL0B9a3Z6t7rvfJC6iQAat5fqTSC3j+V+MgeJoVH0ZeOOlksAWWeK+DGZoT5sY9hP
p8AB1gBQ9T70ZVJnWCTDYkWHcE8AbNR7kq9+bsRBB9AWLh5gCzJPOegqxA4GDaUm6AzMN9TPgBG8
SDwVPEVgKwtsNQJUp/54PlxsxXTD1JBlykCl+sBPNKcRmc0GKXQNVGiD3GqdIAJuLc9aABcAlaHD
u4+CO1YFAhrpSil+SaJy6mZmvpbBxTxQ8VpoYocM9Eu91rxx05dau3Wr7+wRMPMD0WVOpBYXAYue
Lg1AeYDWhN78prKlqbDVyj2/OCIh7O8rb5iJ2gcmprAcrfLK6irssUKC9u7NUL62HRfpUOrOYp05
QAfajx1D7WJtMlHiAOWN+AwYZ0ncT8XztVRuP4WFvqAMCqnFpexETrqbZLv6kV1kzwOIdcDIcGwj
77wxNyPTWiaXLStBmo7AZ0S27ClARB+vaAimJwJEmc/DX6zlccE3swI56sMMt2Gwnep4FZzs6otx
yThGMBj/qeviShyPH6YUYNJbKNRD6URGN0v6F67eqGbgru9ZgEcRJIObXRNreVzcneJCtRq2sUdH
RhUKBHF3gVcesl20E9EaiJaOxw5LsA3MOYYpTx0a3nQRXskH0Lna7DK8iK5Vm9vOQiwE8pUO0EPO
OTFxi9ubhvtbkB7LAU+e0XciHMff1mklhXNHCVDZZZTibtUeX9vTIm+5J3cLEkN04IlWaysTAC7U
PzpxzighyI8GHsSR0DjmA0NyZF2fTY6+apvhvTW+6LrPrMQfmaasWESz8E/mJ1YzYtRFHzLUsrF0
uwAoR1dTNNm15CciToqtBVuL4mJYGRMw2rNsLej1nVY+xEqzNyvB9UokhPOKkfZFNg/QB+w0zhge
1CB12+jr+SC1dRyvNeGcopGpWSURnMKk39PixjQE6ZlICd4NtLrto5K5dpk5meyV4CYdYtGZsvWy
sNKCH7DoBtXS8xbrkY+oGjAUT/Q6ZS4ABtBcHAmkCVTihyymXJ7lpoBKRgbuueRJwUncSqKr6db+
WavEpTGEBtNo9pCiB178fXIjtCdIu3ryhiO4Av9FyUqkFpfTLEaNciNBxtkX1xRjKuTXXPvnnU0k
gsthqhioznUGndAB55pLhxmO2DYMQQK4GehQwDRlpMjgSuer+q1uDGOiQxNpb/jTYdmb6PtBvz6G
8cLPZRYmtcDZoeiGSnh3CM1gylttwZXHOLABwOw0k5xRt37p3VcoTVEOzcILH+mglmZaCp5HTL5s
QZt4QOsKWtA0+VHBQ2djOqGxS0pRd/tWcFjL4YKDjn75UWddfRVoq7optRfRSL5IAhceDDUNQBUC
48nWgzSoF2EcHc77nEACX+TrpiCsWmartPLlhtpZ95lm5ZWV+LoOpu/mZcmYhNJvg9hOSuEdV6QE
FwwGY0jDgsJM2uCe+v/uKOtWDuzwIHvswhGKkebZN884GU+MlkbVkjYKZLLmKA3RR0mcn2y0f3gK
dsvD+VXa3LNrIzILrG4ekzzkVWVAGsuVGeoz2tir3XjC1Yv8T2HRrsWxSLUSRwuz0Cq8xTv1fGpa
Yg2Vbei+0vFl/iwIfGyjnLMlly+Epl4YGZAnnGGoHbO+0+f7Uo3tQHOLfHEyIiJjFfkLlzoss1wr
sQl5edP/1QfNU2uJ4AMEMUjjYgOoL+eQsn3VTBhMupKy6EgkDOzWQqxHkSNyMWKs9LZPmSNKF69v
Aua9fMNCa7ILvcb7b47IQ2P1nWHQgsW86AAaWzhi6ONlwGHjwYUjGroXub3O3WnIkmOAXIVur++z
4a4L0EvcuwQNiNFf4Q+BclsH8MrtebSsOsiGKiVQbnYGt70er4LDXNn5C/1u2KNbYKBtkOyg3J0X
K/BGHgFiQoEpHVnb4yAdZ+MyFnE3b5Zj1mpxwaPtO4whhlBr8NhDKZphRxs3jcGRPaYTfUxG57+p
xMWPZqHqUOlYt3m8C3HFbkRvRUKduJCxDESeagU6scfYxc3cExATwDMlNH1j7GZ/XiHBduavoCBv
C7R4Zp7R57sO8+NL78/W3io6geUUkQ9ygYOO41jTGaYDRaHiAdfCq37It4pPjgXwEsAW5T4sX88r
JzQmF0I6uR/rhZ0u/fEVqhMY3frOvFochvyTy59Dqlm5JA8LoVjNgpsPfD6VfcMH1eORhHZ2gbo0
g6cVT8YKrMpDQgRlDjiXhu0x42lO9x24YPJYsI8FPsLjQMjzqBSlDB9JzL0SXGg1w/Q7REIK+81K
z9p43FWkDyyaxqyTdK5wOlfe6cW+w25mQJmi7luRc/BwEJQu4Dd5jR6Dq6C7SZZsoNNoHtAX7X4/
CW52zNfO5AJ8mWKyoqRT2H1B87tDfIx93WdFJaFagmPT4AIIOB+UsGRysM8Ylmrp5I70XbOja1R8
fGG9R+SAXMphyvXUJwHEtZjMNpzMlYcDntUrE2EYl3LcvYJrEwDkseDJSXC4GFw4kTEaQOIOcmXA
hbSkdhtFNJO9LUKjiqbIhCLmvk8Wg4aOqoluHGdOH9LkNg4OnwpPbwK4pbIqJQ31hQm461wG7186
sW8Cl4w1jIhjxR+yjjd53FoRI1/MVIK8BFSdwC0+0OKY2eEjm0LE04WoTYt97qPHv4njlkjNZlUB
GC2y0cWuppdg3tEushf6oE++wJLbTv8mig/0ba5WUTgD2iUEVyyj0KguapbXg6LBK3zRyM92RLQI
KMCAqK7xeF2tSsJUytmpKY22FD5TPbEDZXIztJB8SrM3UVyOMy2DpGoj/Hz2w2vWGSPtkOLQJzY2
KB0ySSBvO0q9ieN8vsumqNbzk4swzoJuzzgLcmGZeHtrvYnhPL8yhwJ9GdCqpg9VflGLEKH+cJS8
CeBcPSV5GhQyHKJzZUfFyw/Dy2YESbEneqAQ6cK5eVCXcqXXcAY0v9+rJhhw5EpwAm8+nlkqWlIo
1QxKTn9f3VuHMrDCrBnQEYNAd8AjqgOg7IsOuzd9NI/AQ7aFPY+buxfMI4ZOVdlESf999BvJHAAm
GxbUHwBE5rQ2MP5+ZL/A8Ausj86eFUBcdk4SOuGneE8Y6cnfotluX2mbVqGkDANEa5WT3ut74zbC
oWmzrE3eA++jE6X1f7Dvm0Qu81gakjdFCrdnb0wACXASL/yrrxFAQKGByXDymCTu+Z3N3OJDdFwp
yW3sWJmmaOwhsgiOUrFv8q8TED/MB7X8OooKsJvxaiWL29Ukq/RkrGDQqroi868CUJvSrdkPguDB
PnNOJW5XD4Ya5YGEmb1y3iXawWr2siaI9CIR3L7uE7nVA3aE0RbNjtIvtd6nhiBT25QBzEK8KWG3
fSB5zFu5VGephQw0hLe/DQVccS/nF/80hPDBVG8y+HJDq3dAjxsgo3NHVNlYT3h3MdyiAI9BZh8Q
KZ5qJ0e1sC11Jx3QP6Pen/8Fm1Fr9QO47Z2FdTiEMKZjtfe69ZiJWjoFRuRLDkXQ9qCl6RCxQHTG
ALa8Wft2XgWRCG7Tgokz7RujxwiVchlGx5He5IFgk4qsxG1S1mCUmSaspKXXY3kT5f9xFZiKq0hX
1UXSqwu+b9LpmpbFTSXNoos3M8M5V+N2ZThrOUY1IcPAmDAAJeNdhTd0P7zUG3sBrVN1JTo7RAvD
bdKyyGJDKrD21Dy00zFTj4Uo4xOJ4A5dZUStTtWhVGftzfw6qpxJ+kyoWe0QLqe0tKlsChXuZSq/
UA6pqofG8P6TB/PVAiIvZpQEbGnkK7NHaV87RkRwUdo+29704EsEUzOqRDYgBF3Og71cKnbpdBed
bd4NO9kdrv7FBINg2/AVA2VadMOK4QBpZs+gz/6u2LVD72N0idrDbohRVp33QhaRTUdnjcd4jFO0
D7yHmZyENKQme/9jIGgMi1tzWxdTNriFirXcdEETr43gdsVjFT82YaKvKMJjCZRM9go+38WA3Ptx
3kG2DMmaQwDApOnKB/YmWY6bYh5L3K6lXVxeLqJeA9H3+W1UxJkasu/3w5NKrtVAsIc2AXDWCnCb
SC6A3VxoENC5L9RW3MwLa7t8MnejN7vDtbrv9xjJ+8zNfSWVR1Obm7gJdAlS5dqJo+ek/3p+WbaW
ngINhhLWP/mBZMXKAHk8YyTdmeW9ak52oPsaEZxupwZWPm6vhXBxe9AoyYqgxh3JQvts76L1xa6a
L5K0k6wvluQELcagZ0HzyWZVbC2Vi90qcDeNEWAxjnWFBx70P+eOuXt90mZIgiImnm0HfLMk54AE
T7RTmDNxpltN4OEjmSApZWY6Z0bOA0lk1bHMMq2ayBi2eJ60K724GOK78y4hMhyf0U0YRxsrICmj
EDa5jO5i2gOsxW/BCsWqK4qABFjggvwLkqTWg1oBMMtZ6l2m5jY4L8B8LrDd5jV65Q18Fjek+tSb
LD9pd/E940vUr6jPsEYKX/QmtukJimYZOmZADYu/b8o0y6uhhLsn5LeePMb5k2CB1C1HWAlgf1/l
WsMANqskhQDz4QSWf5c6QLyO7eb0xPepzlOUDv/Rh8tOaS0HoRRDHBhq2ERGCIKkAHHQzjBlilvf
hCZrkVNsr9dKKDPySkdt1KpM0yt21rNrBfK8Y3FBUfaQXFE71GY1ca0g89CVrACA9a1lQVZ/1I6V
F93g3d5TMETzbwCVt7fXSjMuGo5h1adAYGJvfQ2gr8sryclK3M8ZUSgQkSq7ER0i2wF4JZILhZ01
JMWQYQVRnL2M98qFessecYo7Ub4sNCUXBQu9jvuK+X67UzwKBs/mQn1g5AaV31+I6ClYwPsQEFdq
cQHR7PuRsiqf08qHFG6YWhdFepT62J7LxzB4Us1Hwc7b3Noq8hcColcFMxnvPSWuuighRc48pd+x
xCxyE9keclu76U/1WRRXRKx5Ipmcv7RSmGEyuQCaVfCgWb/18vt5pTbj70onzjmkIYtJ2eL7KXVK
6zkoD7UQ6EIkg3MLJRiHWI4gA90q2UtxML3Eo9cjscsEZO/VNeo56GzLBfBBmxcGulKNcxCpnsd0
nLBcQ+hWl6z0N12Ag0Bzo+f+BK8WiiEtN4Pzm0weSM4oQqmSGybz/zEwtIP8S7MZ2u6/qHJvR5OV
OK76MXeRrAOzlcEXzQ7rHJWQ5VQ7hvTzbwjgN7cc5oGQwxPdwpz1+w0QtnOTK13KtHsFFfp3Uz3M
Hz7s7JUY7oTTFHUElCvEdNKRBBeWEjuLZbeg3NTVx7p5OL8DNnfYShp3wOnhUJmNBGmF5gzpla5/
JsNZfZ/JX50vkzI3vZ5ijYz5SkEVjO60bvffVOACUxpHklnlUAHQhYHyQOaX89/f3MArFbggFLbg
qTdmfF9abvX+l6rvuk9d7+lKBheIjDbqULmGmU5NMKgjUsD2hmiiYwTysh2iV/lAiXteMZFDc5FJ
7uo80CgUa6brbrnOMGxapb/jwCPTdWS4Ufl0Xt4JA+eca3MxCdjpLUaoIVD2FRCT547ixrvIxTy/
H/3u3dnNdspR85Ljp0ZCVvblx13koK/MYoR9Zc1jTQnIgRtncCT9FCsKXwTDuB1+3xaUcMGCyOrU
ZGoCp4lsw5eA2xR/S52f0lV9iYklAE6I5uEFXsoPvRA9jQdwpWAXlNdBN9ia7Brjp+6VK624aKHU
fYJefQh5LXhnYG2WUJ75u/NS1Nck0okLHpiq7Rq1wqop7b7WbstuF6Z3Ap/cvFmuVGK/YR2gmjqh
I/NJdmYxx2gwRR641W46TrsMyC6Np90Z9+elCqIu4UKKrBdyjCZwkLLU0jGMUi8chSjJIhlcSMnK
nJAggfFYOsoGENjUFchm9rUb3dde9dciCPXbCfDKlFw8UaxWHYsQ3tG4imfg9W0cMTLHHvyi478A
ZGTOdiaaEC6ayHg5aMwWCgZPzSWgSDo78uSvwMa7pH7pYa63/nF+1Ta731ZRhG9HV7qmlrUIEhkq
KUZH0SgTgq0t+tK6aElzmqfQLb8IZG5qqamg3pJRP8Tz8Xv/1JtlQgMGy6leZEdzQCbqBo/E148E
V7TCEfGjbi2iKWMeAq1glqFpGmdV0KSnldpQIORqSHOYimyPZ40X3zJUpc8ESkzKKDJgJommALHh
vX7ZZI1FolsYbP9d/Txd6Y8Nbry2XLvx7eCPF9FfmSOwKQu+nOe8k8ltP3DbovLXosY8eHHsaLsa
fcJKsGMNp4XfiWYtNzaiKRMF1RBiYkabhyvX0iZ9Zbm1rAelOOiB4G1A9H3291UES5A6FIUKLrjE
OhjSPsn35821EYVNFYgXskoVuAU/kaMmQQnE34U62Zw6depXaWBPqX9eyEYYNvGCQU3gC1Djw1SM
qXRmqXUjdcxI9Ujxtc++00Hf5T/Pi9nUBZAhmmFh9AZ87O9tFUpjoHeqTJ1++pant3VYOQoAd84L
2bqYmDCYaqkY8gGDDnf4m+ZSkyog1KGBx/pHM8/6OqCns0f/KHE6R/rM6Q+JmqlYpq7LUIDTq9d0
qSigF146fjaGasuleWzJZzBXIAcQ7cCZsjDryh0qYWjUY1kr1FFuGIYWQ7Uyn3SfOLkXuqKenE2f
WAnjzhO5o1JttUzYcNFQ30JvYCbdBpPAJ7b2D26ROkqksmqAXPi97UABHXcT6akzzBfm9E0pBFkT
swkfbdbf56PNnM9KbOH7XTuaqW/1db4PY0n+3cFzIreoCEil5nhYBKnNll44jQmgkU2q4XXwvV5K
amaFVOiobFS3Y34TRYJRva29tP4+5wsldrLSJgZ1rDG3oxmoweTXKGQR2zyQ1mI4L4jSANph9Zzm
pf/9evEeb7XanRGtK78Q9c5tbt61PG4rTWpdBFkDebLP0IPR1OFah/kmuWYXscIXvZ0IrHiqX66i
t2xkQYKzmDpTuy+ShyS3ZSqoBQkc4VRvXomo07aykGBSR+qdznyk5Mv5eLfl4CuLnVZw9f02Jnk3
1nAEubbcpn2Yg32Oo4KCcHAQnEVbogBralHLUJGj8NnJ0OXhhNZ8OIMElkbt0UjxNAyYyaCzR1nE
qrO1NCth/GNQRzBLJGkddQhJbA3EZeo+D76ft91mjHtTiH8B0nKpp3UNGZbyiEegagEcw+AMIuxl
kSpcUQnwRNlELYiZs99FflXkvjELvGxzo67NxTLZlRtYbbVoWjuAQv1G6oHHWXn5FYjb+xN6lZgm
SqQSl/YQNYqbKYIraPMhz21ifg0HQWYlVIn9hpVK6pSlkc5kjA6b40kZJGYMYgzWhJ9cCXNhZqEP
J8XKGbiIXQ1Vk2sNc4ZvGZq7e3Tu0u/jC7tBzfvMGQUHxGaoQ2IIFD1QjMgaj1k85oqZJeAShnpx
jY7J9gRSaT3Ej4BctGNP9DooFMjF8gaVQLk2IZBGdvz8iithuWqDbnnNYyxLsuCivdW6YK5V5KK5
RatQDyxIlHW7u8Q1+AhOh+sAd3wg3DvzvjygKUiIQMa++mEhkTQDxwKYIAo/NBePtTqoM7YCA4DK
d8CfB6FO5/eCaLjtnys53B7AjG8YEwVyisxJX+3ppc6YemzaBuvnnw9WWwcJhiX+UYvbDnWrNWNY
IkmPamzvWfKpJNBoMxyuJHA7IJfNJW0LKJSDaC59TKzrBUXd7vd5Pbb9kCI/V4llmYTvpioJ0ACA
P4sj5PnEznwTX5mtvdyRY4l3SAW0m6IRgM2DayWRC8Bah/GuGvcop606OzdtGj/pA8bNwdsXRSKI
q00rroRxkXhJFiupKwvqgc1u+CpJuHRMh974BOKUqa7kcO6np6mZ9MyMZL6V8QY5PrSW4C51elX5
sJVWMjifa6a2APQTZHQvEzrYY89ykt5pLsEf70HBEh1w0R709bu/oTVETi8yJueSrZEDgT/DDxj6
IQd8kBW7AfjAbBqZv9ul+nHeNTdPtZW6zI9WJ04NTM6loVi6SbsPZ7fVWluI5HGiVjpnUy4M9xGZ
QqWBSjWQOCbfypcyvU/NPA/2UhoXXg/wOtA9qqVhZ81ifAHS/GQrNdWn5yxHw/Wu1pMsvJUlCcD9
Sji85LpWojGxrBrdluTQlF2zNperuRp7LydNnNtVXc4Pqk7JoSMd8NYUNuhj06meayeQGsmyAc1n
3FlDExzQFtoW9mI0teL0VDMv0b+7PGWL9EWv6vxabYEPtICM5VLOgdRqS1lVhsBFLMNrM1raGyky
5H2v6+nXtM+aI20sugcHTmj9VNVpfjaBUntVhrXqDtJkeXNqpTsp7go0xOAxscebgGwGt31fARY1
mZXWy4ZoWZzcaAsL7Uex1B+VwQKKQjRHtTON7fwEjJ96lyqDsodCP7ohLzunHLNqcIhBcifFLWm/
kKBT/DICNFSCHsGLrhmDxzGWTGWXl+bidV2V7JGpZ64STTHKfK3ajw9RbJbHXg2KW12u6b6Na+Nr
P05K61TDsDy2VS89dukU39fNVP4egeq4T6c68dW+zR7GPE8EXfWbJ8DKPbnjtFKLAeBJcE/FSO3E
uJt7wREj2G08GJBJK0OKcrbd6VVQXkThCHBalw6P57fZ9skJeEZcjAEzg7rT+31GqqVcSvwZOEA7
+chmi2pfvyfTjo0XFb5+OC9v225v4rgdVxWjOTaofDkJRSP9UyDiXd8OG2/f59aFSl2GoQoTyXBR
eVWBjrUC11YqQnzZetZCxP9bzgdyJ7UxMmNid37jitW/C5AvGodORzvUawtPdBV+OW+5P5zVbyK5
YlqalJ06mzDdCe0D3RNAIutBBNrbyvHUW7OfBA8Z5xfrA9NTFuSdhUI8imnqs4X++n74S6ATO+0/
BuA3nbgDGhyFMulrLBceQjFFj0HHPWP5DgHyGwtp7EXqsL+vjhQtDca4mKHOCKjd5UJRRBc/kQDu
iMa0d9HqEwSQmyYGbmwLuF0gwEzO5bILLuS9EFz/vLd/IHhS8iGphwXm64tbpd5R4O2KElGRTlx8
0IpBG+MQjk5BH1Vcd5OgeCb6PhcQiK6FERILbFjlLq9fFNH3t5oI3+1UPiIsIKZa2KqrmFRnM6CT
84UB941Cou2t1ViVf/gJ62rOqrlgG7RVNXseK7usH4loUnxDCMUrmIICg4ESt8qtB23bJsmC1HLy
fFfPftbndiqk0946Fd5J4VYFxIn90E25BUqKzrWOvZ/66gMbH2Qoi6IX+42j7p0wboXkEPX8LoMw
Uuv2bLkorLt67iboGDgfbjZ8bS2Ib34YrCloBiOznEL/2eW/svF/P9zefZ+L0BjlM5uuwfd1Lb+T
4/RqrD8BsvlOBAuoqximy4m8LA1spZR3+nRRk9ZuUoGZBOtBuKBcTCSxSgoZUgWEnWKwEWY8w/In
Ecy7SBBbr5UyLZgEjEaFvTI9tjudtX3/6OanQjgHLhLEBeZsVPt8TiAIieE+IrZaPGoqKh/k6byD
MU/ljrN3q8N+x0ohM5lovcxIj+P4UPRAVZ5u8ByQj8fW3M0VdpMpiJ6CaMBj6A2xVGdDiKXKgVJh
Nj6JFwdQfgKHYLv9nFpcNJBnqsAnIGVWvlpL5nTdvqe/jQnjT8HtZ1ji3xmRCwelpFa5mULaFH43
oy+DCMZMsEh888Iyd3qd13AGSZUcql3T6FICl1z8rMwXRC72qQjHTLBI/CvoqJcj+AWgUNkQW852
JkBES1FivZUers2mcZFhkkrSTGzXtrvuUt61Tv0UgUXYvKoPaJgfbRE5jCCY8sh6C6ZJCf6DPPow
kvto3J3fS6Lvc8EhJyG1pBHfD6rbMjgS1Tv//a2GeBgMdQQVkCgof3F+1sSl0gJEBGWUA9rhAfH/
E++3ADUSrcy2Iv/I4ZuBgyqKzGEo4c9tbQ/9c/wJgpG1IjyBdCF3uToyAUYK0vdneXg+bymRApxn
GeMoyVmM70f00LbHQDTPL/o+d950bGYPKD+Wkyp3Ur1rmp/nf/8ftsbbCnCuRKpwmSOTudKTAkY7
smc8qK1boOUcHWfi6j4zyMd4+SaPBYTVMaD2cdQ0NY6BEjPJP41jvktcPDpOu1dCts+gFr1zAO7Y
mWk2Ahoe+lmpPTT76sC2f+lTR5d9U7cVh1HzSmJwTZbPnNOTy0X7zmxaK4CequEyAgHctN0hw4P0
v8EGE3kJdwgNdAxS5NeW042FI5Fv5Sy4YG+H6bdV4+IBkYcoxYwFaltj97OUiuOcpxeNJcrgti4k
q9WiPDNgmNZWaTA5NPUqDP8w/uTS2M8eu8QDC0Lg/PLZRcJ853tnHIuhURoJ4kpQEDW5Z5H7vvao
Oh0Gza6kb2PlmvT+vNDzpqQ8RbTVVbka5JCZyu1Oj9ycZN4oyn3+cEn5e8GozMUNrWvrjmSIGyYB
TNJrQQSvF5pio7sIDaufO/He5HFhpItbtZrZgaEvWm8XKZA0qCGIVee9nPJ3SEVuB1AfQadFu8+n
a0uIRnN+z1K+GWZK8AgUs6VhnADdTbibExvw+Q7DeG5EqDCCyIvGovfOhwJ7aoDjw3LC3C8OeMpy
86tUsjW84bosKInn2EUG5MKEYeVhq+cwYAboR+muDQRFHhZL/xzzQDfzXqMGwwltxQ6rUrkjyu9U
/RKAyiQVdXwzw5wRw3fDJCQZQyWArw0EwzzzzwitRbkOYKTSV7pWECMEOvF9MUNlMZ4D6FRg1CLr
j0tluYbmyKIhcMHanDb06lyUdHPSEnZeJOllrf+Q64fzYWf7+5QySh5dVXn4T1lSZT1VkNkbdebU
KCYM4eG8hD8E7zcRnHulahm1WprgKnRUMAZb+h3eptD0jBT7EH5m6hZHxZs0ztniEfUKJYdCjbFv
XgyfTbA3F7Wxb19eB5dDYUlRYEMexCOd1akzJyjYAeozHL+oIlZ6kQDuPMrKcpjKGAWsWi5sEPoJ
6X/+cC78YzUer2OQJRldzbDacsOACBnvVHbBEBpY8cp0z3uESB3uEKoWtQMjL+wV9d2LGav3pBUC
p2/H7DeF2G9Y7ZshnNRYzaBQR+3mwKCB9V0CLBIoJGbA3Y48b8K45NWa6mDAhKvlyHH8MEz998Do
HSIBnSH7rprh03nzCReLy10Jmt4nKYZu4+wsoDbFU0qAa+uUo1EkwwOUqJf2D0fSm37ckWRYGuqN
JIZAR6cncrfU1x66HRskyEBr+hkI0/Um5rE9LW3s6qiAQc0Q3shWb/zaetYD0w+D7AKDbvojGpkI
KBpxuvNjEmVSW3U94+DQQP5n52p+FVNRIrQ1/8HeC/8Rwi1aVOfFkssQ0nnRZaba2m82H5H65cv8
MszAYWJPh5L3GVdZSeVWjnZSHiqsDDX19oDUmQ0pKQwg2/jJ+tA+M8f+Tks+1sdlZUbMlMNP84Z1
oUm76T57ZkO1814UR7ZeFN9J42L9PBUzeGywERLFDWZHiW2GKo0GoMaNe2fBENa/2e2bmToxQDMC
X7EAAfM+tIxVvLRRViNT7y7D6bgodyURPJWLRHDRC/RJemKpEDGX1+nwmKhH4fDaZsxaacF+wipA
BvWC5/gWIrLMQ4+5M1S5m04vfX/Mle/nvZAt+ofEbCWKc/1WjsmcaxA1No0zysmDpKAlpKz3lfJr
LGPgOmrT/rxIkQE5vycZ2kkjivJxF9xIReyi4D8poiLldiBeKcZ5O6lNk3YBpLQRur3BPuT9H2lX
tuQ2jmy/iBHcQb5ylVR72WWX/cLw0ua+7/z6eyD3WGq0rOxbfpmZCMcoK8HEQSKReQ4oDVbIPKN+
wPnnMbj/Z24JAV9seTmNMVZyavctc/vpXToQyfp1p3DV5pfjs8CwlLWO54l/LVBwm5j9626qG648
JKONlNTjuHhO/28JYU1IbbS1ViqGfjNQDfi87ZcL1bfgiTqgtYXsQbx8kJ1ZE8pyUONoZTOBb803
w+GFhGhffKy/8epLB6nz9OP1z0WupQAVWr1UcWzjljB8WwLzUAXTLvm4fgMcBpJnE7Mil6uzZ94J
qGGUDTMaBWspqxj6r8IiMZw+u8Wc0lTuDRWtWd8HkiNbubq78QUFINGSeu0mvtXiD70SLt58X6Cz
Q/LVPWaWOJ/C4LY47gJeTls+EQt8dZ/DuAAtmllvQ6zDePVaFmjSlZzCi/a4Ltsv1sN8i45rb9yR
ahoXi5VnCy2gy5hruaTzfb+GGyiyNvDMRUG+R63oP4xnXc5O/j5u4KIAMm0zrbFeIWYzLXHsHIP9
VGcOZUFAFTSTSYnFUSWX9yDHWv8UUsSb+TgsozIxrFfncUWhHjJt+l4JdWRzcUBRIBEhId7My74r
E4nvAvCyFPpn1rpKSRxo1E477vszjIw0rV96CzaibWdn79Xx/fK9qj8Oa6hV9yzebYbkXY90yisB
SeKG1f1gAEkya5eat7bkFxFxZvLP/NtjmpPa/RP45xGi9HgTRa5ovmB2zlXmW810EvMuQ9BF0aGO
iN1LxN0xZT5bRatIi5INMLhCT2/B9EpKXZz59r/mkgAPs2RL28bzqB4uxFBGbXyG4W6lDq5/HcqO
AAgN136HLiQCXP/ArI+mtteqm0UmjmYqBgQkiPO8LdYOVqy8dyo1dbv1AZ0tznVfqENLEeCgGBq1
jbkZpTvWiLWbaVftFijLhmCLDag7AxEFqpBvjHnT1WaDbySX3px80KgJM+r3hQwjkuJs2XDFczvU
He7toq/uJAOvTNdXjfg2qpBZyFWaRbnBvw2qjtqUObF8H6XvrxshwkwVQIAlc59oxx0q1ehk9+0x
cqLkOTL//0KXuFf9OnJUvqRnG1NRej1WeMK+mbsi/SJ1qWsahA2+Ja5sTfHSbcptqsU8zSy0D7r0
fV3ATTAdTA29oBKRNVPLxv/9zJ1iVPJ24QFdg06+KZ90I3I67WBTAErFgIACFqi6Fov3rLDyk6S9
VD1aF9qP10OA2p2qAAIsbXq2MRwEa2iFKugHQN0NeWLZA6MDScn4m6rFKRIELCjnGFRgEazpDFoy
JaijwbYATt3X2dPcDLUYXm+iqhZEaIg9ZxY0+jbAAg4iFBKy5ItaB+OyOH2Cfn0luL6exDcTuXbU
JLLqksfGsnUYpB4cHRpYaW4T8ECAkMiws6L1uW44yLHo0I5P61ukT8+3rNiAFtlSphoJ/OigGiY5
c4ixFjflbCaY5TKJ2cZjx+SVzasJAMFkCSXpGdbWFYPBDk/qlB2nn7KeoHjlpy+W13/qIcNbHWLP
eAR/vQ19cF6O0b/GHsXJwUP+2l/Dv/HZ/k6Mrpm1FItrN6oPYhLMSTVOFoWDumvL2zqhPublF40T
PooUPGqijnI7wuBa3beVN0ffFsMvwD/ZmoGVFIdBd2L9tZmIfImKVQFf9GJi+tZ0yDp15aZMxr2E
J0IzohToLsaqLmPoX9bApiEOuG2RrhUshRnVvBnqxFUzcgH5afivL3ZmQjgt562LhhJDDeCCmjAb
y1lK41B3OE9pFWr7N2zxM2PCqWlEutF2MYxt3a6vgxj/SW4//hvXHBI2hNVUU7uYiIgBKqYsqMMt
dqobPtmgQXDGfCbrJtQKCjEvjQ20D3I4Zd79ZNSU3IQrSEKw0ksOekccoRdD72wNhSO0B9sbO2YE
y3CY6oPFdg01nk+ZEKJbHdvMWiws4TiobgfmyaXEeG2WE4B/+QA9c0U4QOu6rYwMbAPufEBZFQMH
+V31sbhZ3H5fP2hU6wq1mYQDdMYkV28P+E5NGST2xyL98EfBLc48WX03F9bMoYhfCwqnTfwN/3Xd
CP+6/45ujYE1ASJoGA34J8CWSqIuGu+HSVvUUccbyZrQfrMnC8W/+Ta/DIknf1lPUo/ZKn6KWSG4
4r0y1PfTQQrVHShHn697dfn5QD9ZE24Glrmg6WGBtWSAVCML+EMxpLXkB+1JDji16tt0X228lf1v
KcVEwI5XTakG2ORyx5znDPv2408hwMinFAdJDwXoi/W2XQyMnboaJJx+aoeBObZBsG/gVV13/Q01
cnU53k/+CUCYSCobZAV5W5vvVeXdoFP572WkPRkQgE+pUuTZvHOTs6zzEDGQ4aDOuHrzvgv12FGJ
ZOdyDnz2yQTsk41pVPQGi1i8LqCensMUQ/lJ4yuh9crVgVEVZw7VzEKto4CG1baxVKvgpqwc8mnf
NG8C9NMyCihYFvKsTyOcGpv72bydpcMyEjc8cjcLsKFr04DXBL5weyOon3hrdfKlcX7uLErq9fLx
8cshsUW9q9IYxW8sWFzdaGkAhavpLfoi55tX7EqHGEfaR9yhDrTIsl+B3i69i24X1w6HsHqhEhdq
+4r96VGrs8XkALU8ZJgovpec3p12qe7JeHznA1kmc6i3d2odBcjIGrldGW8/S6Qg79ws22UUvSRx
nOgCRtTVyGTDhIlSDavsvoUqUTE6BkTECYCnfBGwYtC3aDJlrB+nHQ+sQxsGuuS0GAveowLgyl+T
l/zrdZuUbwJYVMWozh3fV/W6N23rkOiJy1hxX8eEOggBELoAEJ0+mLOSwLcN1EJy3e90yQr+zBcB
I0zM/yxjCxOlFLuN6qbyD7P+NJI0qgSki8RMaMowdamDnWSff9EC3oeNprrlqd1P97mHoWcKmAiD
IjlTlW7t1DF8JPmXpGZxk99ukP7NgyKkpmcu3xdPJ4hI1ITh/j6JZNhTMbKr8dex3klvJ98CuSn4
PK5/Nf7hryRromJHsejQEbBgTOv9Wrvvp5d4vGuGAhTg5AM4EYQiV00D9q5arXHaJ/vRz8rjWxjz
qwK1Gm+8Vb0uZB4lvUodK4YAH+tc9eDERLigx8QZ9gV087aw+ADuZ7wmURL2l5+MQY6Ip3xL//ew
f4JWj9Xmhd0e79NHlb7d+jBh4FpB/mTsyZTtMoCc7Ambzl7MLVF5Y2nrJ/ufEh5JUH/mIvCYS/r5
kIpHM4po9DJUnswKZ3WtatAi02A2XdDC0D3E8iOjmMovR8v/bPyLAABP75tu8xveMPha8rF7A1EZ
jufT7wv5fD509gpuHnyqPtiGx7h5mHtivP/6Mv1rvH9SWjT+jFgmNQWPQVq4mYw6rLkRe5haKeEQ
Ngs9Nwzep2CvAcafGvvDdYyg3BC2kLmN/VRKcKPsXN36S7cca/p23cRv0ubT1xAO34jFRT/wRwTO
973e219jf3DS/ebO++JeRbna9rbv121SyyYcvgUka63FhFtmdTNbf03UZfs3CdnJJ+HQjfR06nRe
aZzA7OJw0jNLCrV7fn+TQTaMVtnH/ON1nwgAUsT3f6iUpjgdjwC0+gx8sBC1+956nNgtD5IXion7
Ov4oYrO+ps1ZP/EnUz3yzWlng9gKQkXjWwLQkE1QGhuWqptCcEjNJputnMDK9GKAbEx9XyU7YuHU
SwfhmQ0hGqxVqic1hg1bRScTH7WS3KF02B0/ePOA7PC8mFWc2ROCw1y1xtZ6dMnaO87xzcXcbTe+
5doEXFLE8K77d3EPn5kTDgrLrBO1reGevO6yJKyNr6NEPDhf3E9nJoRDwSraLjIzeLSgMmY/JmRi
xP/Gf+UqJwNi9SpRFLsYLBhQw9k3vKL3m6N2e7UzPg8/LAdcnWDWHjBySPaOEl+LCYeFpAx6MqDk
CDZiOXF5b1YZQliHocDlSmEZGJJD2iTWk/GIPX+omGS7kXvYVJ/69chyGfvsXvpi3I2285M/braJ
MLmcfJ6tsXCW9EndWU2POBnArJ+4RVDIUPIZPRP3x4iqE1Me8n8/87CtltbKSnxQ7DxnZmFXvGV6
/8wbATgiGfxWc4wlnMeXMt9P6ISYqffiyzB/ZkRADttioz1xdGpezadjV6I3ORAD7zCNysXG2rfQ
BoE8+hceitzYjWWOG1uwbqv6fjRfWE31BhJgyAS0WIa0w6wPXFrQKs3pVUPrtvEHP33/X3o6Lh9a
Z/4IyCFVbcHAL4n3znfpcxNEj5Y3NHjh4e8h0n7MXPMPI09U/MSjQWykM4+8xMdFdRzIagKxhJaA
GOuQt30rxVjCYOGd5ttO3qf7co/iD2hAqdZGAt4tASviOt+SLsUHQ6DHyt7Sv04psZeIzWoJyFBt
2jwmM0xI3S5FH1FNcVVRBgQ0KOxcimcLBgztrzJ+nrPgj45AUf+htTpVLyN8kabfLdkTm711IBJ+
ygUBCnBCtfVYwAUdz+rlY1q8XneB//+vnICWkDSAOKaeSlC8u2v/NY524wJ+kPs4JRaKQjRL2P4V
YqlZwFEIJZD0a7o66FlEL0fpVsxRGje533x1R5FfUksnYEAB2WQ8k2PpsuFQ1i8yqVRLrJ3IElG0
RZeZE84C/W5CY2mJ2Q+pdIx7DtOFj9ebyO9eyEOcf5ErX0ykjgB1WDtHC9yagtlHmoc3HFly5MfK
cEZMNdYephprT3+WPGq2kfJXgISoziUFhJiotiSyz6KHtH5ukmFX1/vrMXn56nZCb3HCpVdAAjsP
POiRx8qYQuaSjZYH+sneaz5wpoLCper3RLTYIlZoSlZnOmxaSjiWDx3FlU/lQbaQOVTNhsYiHo6a
c+w5cNKDuudT7034phr62frxD3mWBaXtJlVLBVOsuZPr28680ajNRRwPIgclJJM1iJ7wDd359fo4
gGxMpcKAOPBsATSgxKz0jOcM+tPisQB0je/BlocxdE50PLzppfxs0QS4gOj0VNkDPDL722z8PrKn
61F9fcUMca4FGgPbUto4LLb0s67sl445nUWkWdeD2BCnWXTVGK2CJ/iS8c2oHivq1e5y7fPXIkGt
5Z+RVSb5LKHPizcvmIfhXe2WbvKh3COH8ySPkm2lvBHyA6VYFLngNwcJEgkdMu2kIc4lyoKw6e0s
ivOaXxcM62VmLzFFMk39vrDnjWjuopqn1Xl5qOr7taK2yPVbJD7MP7+HVqWyUdT44KuMUZD6fg7j
A6evfCqgxRCUn3JyhokKYyFh0CcVrwkmD+P6vaqglblxKmp67vpBY4glJ3kdjWTjWzGrH3CJS5r9
Jt/pf5b6GGKlCY+p8tpzxI813MFz9OuVCzQWMRgFku4/2vviAIohMcblGPBw2x/69rHMIfBGvdgT
OZZxPIDOUD8vm8woTQ5gDNOAxjfdzX1etk+hcHQ7e+0jHQyXJArO7o3GES/ObMZRL+s1P2naH+OP
/D57TNwMQ8XFD/MdqOYix+TKCHuqRkjB0PH6d27WXlJd5gGihvws5To3ubs+/OzfoxaWiPjjup8Z
i+QpWjeOeUn1aRkPCyTEyEER0iMBKdDe0akj53CYS5/zH0j+FlrvkOxAcosmDLjskg4NGi4JaInd
umY7RospgdChzz9mypdOuVt04uLym3znZEPA1m2r6rk+MiB47Bt/dCxuNExVqlyHyLu+vS7jxcmU
sHj6MCgmmJ9wM+4PZe7PUFiaRk/OW2Ibkz4JcNvUajI1MmdyrcIFmuFtHFgy0qzqZsjv1AhI+LxK
rjqvznUHqe8lgK6lgpysmWE3jQNQ+Dm14hTQSb1u5PLF4rSKQrqlG2OXrjqMjPprIt9Laueu9p0l
fRneOONjnGwJyVa5qrJkcQqJ4pa/SMeHrNpNB75/513GfKqQfHlg7mRP7M6xolFSi5xP6u/bez4G
m+6h7O2qO2qaiPhSYouOkkT9aA5YxLW8kXunzDZHir5f/1CUDSEJ64cWR0kDGzbbRdOOxXdFTJRm
KBNC6hXJapUXM+AIB8qDGecBGGDCZqAUMigzAkYkY9JMMefZMDdfB1u5YngN5HWuLxf/kX9fmH/F
mqiRB61QWeoXLFe1fdQ0yzESin33N+h9MiHgAluXqFw5P6kcopLvFQ/TTn7sIVVfBr1MklYTcCe2
3jSmPkqzBofy/N1oea3+jS3P1kit228SipNXAiBY6TYvEz+TktoZUWpowF+f3y1P2hN74sR3hUsV
HalPJcDCYNUsSjh5UqmBf3ffzLs/CgWx8WZL5EzqGDxS47s5eSxU4sGKiGex0cYwwVdd2vgyIHfX
K3+E0ASjbt6/ybl+fRaxwUZKkxX9azBy7AhJHTQCBpBiVPxmx2mtpAPkrzxbctKv1xePOv3Ebpte
lTsr5rgDRbERkluQDPHXPCj3vJW3mInD9jiBd2Xfin02UZXpSsRgTj7AlhP7kgvBPHTSreh85AI6
ihyWe/Ai7qdP0UsSzuA659dQquxFBKXBP/pZ/pfIsbbMMf6OfLlb7PtZebm+rtTvC+BhFlB37yf8
vlXdbNlrO1KZGAfrawspZA+qOa593cPA38rnQbS3PP4Exyl4Yo+qpBF5hCHARpT3FiZFsYk1/duy
fk+bpzF7H6e38vLh+sJRsGsIcFF36pB0nFjf4tOBFbiFCpRiUSDiAanqIXWNoxBRZFqT06nP6xiu
rWENPc8mgBzbbf3Ku0r0gPOT/CEgirNQaBSUpJx/ukz7Ym9uFz0TS0gEn0i81rdJr9oFEFG/szpQ
eSlO/dLtticolH5RvSbMQuryRmCkKaQWCri8rY7nspWshm2sHLK09KaN5IrmWdCVqDe552fbFvke
K+eGewbWTADGw6qh6XHxQTwaljdkAxtxKIsdJeUAPb2ugFtrf2vGf1XZaz7u24E6lInNZQpg0XaI
wWGDmVS67YpbW3/I+vui6h2lIjnsqNgQcENLtnSMNqxgOWNMjusM5Z9LN/ta1478KqO50orJ9m9y
iwnoIa2KtS38UWU8RHhW4Z9O+whJMdnXMWZ8TDvIE5UASFPAkXbAe0oGMS1X2uUm2qqUXXezPVU/
Rg+yVsF4Q/VUEVtAbDspmmxIJp4mVGDnVt9VzT3L/vCwFvtLxmUcy5JnvcaA7iMVr8XaswwSNjQQ
0L1HRFSKjSXbsFqTwekbpXrXqB91u3MGMPFoqdMUVG8iFSFMAJB8ifR1i1D80e+KxJtu8e4GWaXS
dozP0TsUGHbZC/l4Q4AJE8Bk3DrZSPndeHZPA6OF81Nw621zF6fbqqj0Xm8qzmuufYExtNX9SWO3
3ee3ykELpbDjZzaVIxDwxQRcSaGxPBc8yZld2eUTsZnHMheXmNZbMDgNgTl3vFlLx5aD6ycQZVgA
mWkqzbrlKXnL8t1aaE68gsuoiUNUcYjs/DddIb8yZ7EJpYrYhLlxODkF0gMvSeXo79JCxeUjQXFA
Vf+p/IQJuKKtA/gyeAY7HuL746hnmDHojf2kbo7InUHgmNiDMlRL0jAZa/nzzTQ9oEd0c0zgJmdP
M++psgpxQIgdKXmhtmrFeWGj7GOR7QbL+6PYEHtQtA3PZSnvkbPlvyLJL9XeGYsgp+ZMqLgQG1Hy
QR5ii1+o5TAt0Bc3hrGvPkov5gNnSpt3VEWZNCjASZ1IfRRVMLgE5T2v04OQqnG+mc7fnX+UePHl
A4dB1R705DamaP+ZC1XRti0D7xkwjcnpmsjDaHMVD871z/Wbd/uTGY6iZykXSkZja6x4G1IemLN5
eAsIeK0Nw7q3GKEFhEh7qvT7m0vpyaZwGmhrNKaGBtc+cMX7MSzDMWj3Q0gpNlw+4k52hE/G2q3I
pha+JVr5tFWto0+1N9mpo2b5TTtsRKXiMiyezPEveraUS2OOmJyFOauIINf6PkOP/AodL+NNr9In
OwLuq6mJ/sycfzLIg0MspG6gMFBQpwsVfwLI67k5pnYNK83r6B8FK+/MvfxOeeY5HcemfHAoFhdq
BYVEMovMPmsg74UJ1toxzIPB3lXFWwQK8QB2Wj8B4sH0DZpPA54Z7JD1zxpdWyTWTnw7VCwz1jQG
P9Qn3pycPKiZY3rja3sbu7ITP+j3Etk6Re3k4647C79uG+dML2DUeIf3DevQu5sTeYaf95A7lz20
J39ad1Sh5Tfn5a/FPP77mdWhqcZOGbGXIa/L9zJ/vexiRwOvNGa7AlKz/nJWd7InYMeQjWzaJHg5
BPphu60C+359YHdczl17k9bgeagc89oz75o4luOcB2QcfWwtPzeh7BtcR2ACpI6f9cyExbI0T/nI
wQzCWT2qHUX/q7DjMFcfTZVAKCouBeTYksberBSRP8uflux5GjdnKYjZd8qGgBsN65oyS+BPMb+L
jMck+7gNBNXx5RzmFAMCTOS9njYzgxtd8qxkdxpFbkm5IADEkClDpSO9cBvtm2kEWgGV0Z7Ikwgf
RAo7Y9KUyS65D3GY1d/s5MP1sKJ+X0gfpLTt6oKv0aDeahX4H/3rv0+skUhel7GsshR+tsrQu0Hl
RM8+m5Ri1W/K5r8+tEhet0hqGtvcidfe1w+aV4fTrvs6Nf78iZ9Cmp9gWPqeustRS8f//WxHakkr
67qOTV9Fd6X8I31bV9nJK760Z7+/yFpmy7xHKhkw7/1sgAV2fH/961CwrAo7XdGMON9498ryoB44
HX7kYcj2x4o+PFpZlLQm7Hk9M8s+XrBiEDXBQG8bSq55a4Syh/HaNzL9n85vkc5Ot/WsthNEhbTT
D5yCxUYfCWebzgPbo1ISKlkViWyMZMrArc7xGbdsngdtO3XPIGG37qg9RQSeSGWTrmaXVrwzR+k+
Wp3XZm+KClO2VcViNjPEopnGW416fljzzjNOQlzd8H0Uu6UXk28wysWT7WRNLJkZzFTseEPRx3Bm
X/aNXY9noAZEVwm0C1ywKRySHahQQoro6iI0ndkVoG80+6mv+IxC17yvitdNPbyxie/MhnBtatCv
W6pc3qL2Cx2Up3+PCsquVngMBHoIjp64qlFuCZmPAl3yrh1ws47WvVU/99WnYqYC5GI14swtHqFn
0MSKejZ1BrcaxStbl7/a1WHqQkgqHnlJCeBB3QYvBv2ZSQEN+x6iHXYBkyNohqJOdrrq+ToYUhYE
LJS3KNO3Egs3q+/b8dNAXpUu5qRnLgjw12lypml8cqn1FwgfFgDb5Kvy2QhVT94tVNMzta2E7Kcr
VlMx+NTSqn4yiy8a83K8I4BXwSFH1y8D+5lnQibE2KZumJHi1TcNOkzLrhoDXlusQXmBWsTU/FmM
i9UwAzr1ksW3VTvm/mDHGGZ/UCit9SMb8b+emU5eiTWwIutYXGcICGk31GCiNN3mXew3H5cYuLR6
Hbr35FcNN7XEj/yRHAoj4lEskUWrlKfaMTXDlPvm5X4ZMv8biEpDKNXsR5eqJF0uXZ35KyCHulll
rnIgTm55T0gfIhlw+4BPGWegGqSExkl7Aoo0SV9rK68xlqv7SzFwc7IEzQBo4cJjnv62OuqZjwKM
zEs+5GOHbyo/AY1dYxcf5nHX+bNX+QmyEHsOr6MK6aUAK3lvGCAswKqOh+G1A9FtDfpU5fORQBVy
p1QlnP/ctaAVQCZNc2Pc+JwAQ4dK1XuLJrv26PXUHZGKTgFe5BzvXBbv7xpLqNRZ7wbyUxEHmagI
vJbLNrUyFq73OZ8dLleO5Ea3EwjmIA7VhTbJ/0JYtOV/HmtVo+b2yGcGiuXGGvcJFIYoKkoqHMQZ
r0RiWl6vWDf984RxWW2H2fDMMe54m0EZtF+pWX7SID+Vzs7qRNFqOarhVOehazbFsSP5reYoR5VJ
zGnHzttodE6bTBzySlolSsG6zXPhLQCRHnqYjOcx4O9b7JGaiKIOH3G8y27HJZH5nOMUxLsqiA+5
a3/hLyM8924pDiTSnIAgXT5N1WbDubbwOLVjiualcsYX5FIvDdkATewzW4APKAylqsn74SfJU9Xb
+E232LNvJeBFUhhrrUXIgk0IAErz554S3KY2lQAUq66nQ8tzRTYcUv3RwiN1TbS0kt9EyD/aOKuS
WYUN3jdnguRrnN3Gn3wzWHdgUCQve9fzX1Mc+CqVFc33NuxB4vmn1o/UuchLF/dn1C2zIxPZKeGj
KT705O1mRQvPeXifMx9IVTW833I1qCqUZZfiHLl+jpjiONiaKCxXeY9NFuPut4Zql3iz6hbrK3E+
Xs+KQQz9T3yKFckaph5+ae8GEIlqu+h7wZzlIAf8epTWHmHvejyaspB15EOsVmsKe53X/+A8O/Yz
s71mN/joe3HTyuE8bUNGZKyXa1S/9pkpahlhqqU3ahP7LNsjmeRl99Zl9/YL15tujzJReMYtHbyW
XPf3+jXAFMfIlHxUrZVfA3pln+CVldWfmB77spE4kfXpui2+lX+fe5iivnAZTcnUQ/AHehvfDdWx
p89JFEBSptU/IF0gHON7+poxAVcGs9GKZoVjesi/4rDjpZ2OHLi9jr/4gP8Mz2gqmVnwTqko283G
Y5bsr68Zta/FR6BRjlVT5x8I+SHviQrwcT6ltxC3CiXMev+hNaHowdLSak3e/f+zdS4+NDW4R9o9
32td5ihERBCrd3T+LPkotmayTS7Qm5Y/SvSUMfKSpl4Pg2P6c2Zh6LQN+qF8X90ugeorO8ndQiNE
ggjBLOoZi8AO8Z1Hg0CjtEr4VlIqO+a8y7UZ+vQfiG9ELZqQYYwsnZuK0y/1mPvHyJh817qc4XaN
fRNqnryxV3r/hzaFNIO1dbtE03E38eIb9MHbsP8Ewj5+FTNw01Uzt6neMtN8wsRjZfDs220Y9Ms1
HdGhxOleXVloNaZLOEZ9MgEmcijEm5YGG9oDV6+oAt6RYXpQdPvh/5xtpqT5CMQVRY6mblWlnCPG
Zu2Z/azZ72UIRxTt7WR/J5zju/UKBoqvQ1q5qaAZhykGnpgjvZVxX9sYD+ZJAdUmQdwkTFXAjthe
m6bmnF1TULfHIYFh1/jG0/pqBuqN7ZG9NMTeFh+Pxm7stIlzeCX79AtPDSRX3hdf/tssAOmekIgw
c0uHnCcirT+kx1ZRkLrZXpGAAhzkG0EVDtIfgv+/5JCqRNcNTp7SocYj+7kv+c0NvymVKA2QKo5E
2ioKI8WaFdkbT32iwk/v7SAL9Mf1Md63qcNrdRLZQnEExH8HqK4ZzDI0w9aE2wVqgkmW8umpSvFU
sN7vGYyClz5zy8KtcepsOLKppt/L+HkyKmx5I92Gza55K/8a76ey3cVK7l3feZdR5WRCyAq2RcvG
NIEJvX5sjLsODRwLdam5/LV+2RAHG2t9VfKFD1ske5WPySD6ew0tf5gVcFRH2kfUy8FvctSTRWGD
55oimwsfupjdcYUYN9QUA3NvYQxiA3Edb07V9usNWQckvpfIRa7Ps6auOah+Z9d8kn8azkML19HP
kaPellCforp+KZPCXp8SqcwqGWs71h+G/t5+2zixeVpK/gecHW2pqvSlGcMny4TMOC+JG6BMRknc
+A+q97+BrpM1IWOIFjDc6BLcaQ1HP5R++4KeQxze5gP7wZvztMeeKk9TKygmDEo7FfkEk438aMiH
Zfb/aIeJk5ApFNUXxpGjjfed+oCrJ6s/XzdBxrsIFGuV5zVftjHbWaEdYKDXz1CsWp4aP2nxsWKX
J+F/HPACelhjtJrpALvWXfFe87Rd5nU7a4AKIvgckIhnId1AfPks/RUi4nxkVm3rsHFQhOyShfGm
2k11J/mqITgOPFtosj/7gOLAJJPTWplL7ACtr3yGOVNzbF1Lz13iIxIwKc5MKvasxceZtPFQ7H++
WsyPSmhCFxgEFV5JdJoTyC9OSraJGSWMr6NZ3vQrUoLb0Qivu8Q//5VDU5yOhADTMG9H7Xn4o+z+
d7OlKjyX5ZVPGCVOPy6Q3DGmCq6gawYD2qixFw+JJ2cOQycgT7LWG8zRO7Iz31CvudQqCuihQyNE
GhWYjre7zvRN5WM/EQ1m/CeuraKQeoyjVuvFChPzIFWNBzqYHOJPqzR7ZploT7VlMIL8n4BEkWkz
01mRQGsWSYHyVC4HcyLi4jelgl97WBxy4Iy52qZxl35OcjgbqNMGjKrwtzIq3Sc+kTjhUMhSJG+c
x4FLwmrla5UgDW5eroc6YUR8yI2zZZrUhXs01qEx1EGmz15qDESeTXwZ8SVXKXt97jjQb9Hgs0YL
jNTwr3tChJv4Wiv3rEskbqIxd1HtLsh21c2Lhu/XzVBHvTjQMK7T3yO4fFxp/WK2Dte1N981LR6Q
8JzzvFH8/dTi8X8/S2UkSbYxLgggl4s4YHhQsc3X607xrXhlq4pkm6Wiqmw+ZtORgRhbnEGPnDpu
nRpshHFXO9fNUQ4J4APqGl0Z+cRXB6LDuXFSoyQskF9JAJ9phDiW3fGU9pA+cz5XFHlf+ZsUH9Er
SFnTy91nJoQkNEtluiZWl9OuKMqV65zw3il2LIfO35Ldf5knu7x6J1PC6i3Z0usmV0NS1NumeccU
4oClfl9Yuja3rCHjMmaQcjDNF51SOv7Ntzk5IGR99dAbsca1Z9QnK0RBfJcF2rNi4F7FCRuVTxQV
+WVkONkTsr1C26acZbC3pmhm63eQ/Ai05ma1318P68tY+suOWEhO0k0eugrqLJKV471f242y/T6X
Z+KUo8wIl8RpUAs8/fPlG7OwLb+CFcfDCA2xgy5Hwa+jTmQasPUh0VJ++a0LpP/ve/LJkEobha8S
p2auRdyA+rQFBrpDS/QWHLuFUeqhabkuB8Evf0R6gcbqOkXRYa6PHzDzE0VeHj+znmRxvFwRPNkR
vs5QpfOs8/Q02Xf74R26WxrHNlDe4WrKlk0k35RX/NJxdjSM1bIqOs945AUkTwuqBF3vVa110xrF
7np0U8nPv8gFqvHviFgPXHKhDnNXCeUgRqE/9v4wPxUZBpo0nRKLlySa5HnSH1r7wTCIySkiwkVW
gbRORpB6Yu3wNLJ0z4pJ7CBywQSgrlg0dkUJA9vDgBpEFVj79WFB49rwH0oQlDcCaqOJuKxrFWdq
rRz6+janep4vo84prgXQnjQ97WIGZ1q1dmzFzaLZYdOboO1kRMAEvcdIR8V57SboNuimky+vifaJ
iGNipcR2ZzblZYsHAk7ZwpzjwFzInieIkh1Qg8Xlf9FIxcffHHm/HBMZA4omx9g1LzhIN4riYC4V
iiWT0zCn9aKHfk8TdBOfS2QNmNdhWcsM+2dcdxs6ZJYH9saXnZNTHOHPwKfr80LJeHwvD33kW2jF
yYL0bvykvgPgzYhyjNCRFW3KMf51z4wOVa0NHS9LFe2Tkt9lw21KMb9SAcL/hDMTZrfG9aRj7dga
dOzdQhHDEKAt8gFkpm5tE99KW5N5w5Q5a2t7ulpDlucNeT0zbMtQ0NZh4H8InkR9WoEnFyWg9KXJ
HmLjME2P2yY5qk6Mel0Eu3NTwtbNNVnvqgSmpN2KfnTI30JBM/nIe+zRuUqUFi59IWZqqsUMxiAz
JERebCTlGC89LhDps4YCBvW6cPH3LVk3mQ79IiT1wrppbTNakDtBkN2t9vPaEE8Ll+5b7Oz3hSCu
mriMIDiBJGFCE4qJCLBz6BvITt/5Y06AKuWMEM6LXkTJYjcY72j3S7VXB/86oF4K53NnhGOulcBb
PFT4/aj+xth3ecE1OPdy8+m6mYtPWed2xBOunPSpKmGn9cHcUTz2TutKvnkLDenPq2ft4ndUEkJ5
JmwfiJwpaqPhM/XjlxKDFaX+XI73qkaUwaloELaO1MqxbXLlsbV/zqQUIqYvMluCob7pY+rw4wmh
eNNnlmbLGgS/dUUkvSrMOkvGFDvHKv6PtCtbrhvXtV+kKlEDJb1q2JPH2E7s5EXVmTTPs77+Ltrd
sUyzN0/75i3lKq0NEgBBEFgI8gfFzcEPSh/KInD2FSuGPkg2TYbHBahmHVZGgSlFnlO6LAhqQd+I
Or3Ob46ml93IUqpiXbd03dEdBG98E1g7DEMcWrgbkaUChcxIfqdD+ZG4zrL/gPDtX2PWFpiyxxT+
M923RzzS+fVF+mVF9JDsZBUvAsdqGhpqNODoNMeifJg6zNOi1KZmwbGuz/U1xrENGMEqq6+RtSC8
X7+3YJwtK1Gtj1FkWF5V/LbVL+ssWbv3p/fb73M2nC1apjalDkq5qHRrxV8121U/cBa9ReHsdkBP
g4qBE9ZzHwVrc8z242nw2duOfMlkInHWW6QE0zWRP/Ny7TKc93TehePuvBVJIPiIFcXqekrQ7+WF
yiXtbkx0A5qSE0my8XyAOhVtkUdsyab0UR3vy/k/X1TfbAkfj5Z6VGh9iI1vq4eh9awWshRu+d/T
2W9huIO7Ceu8MEHp4NH5JgZRe4rBBlRyb3x/KrzFYEu5CQ+nOV76JQXGan5v6p/Z+DgXv3NZCPIv
dm8YBNNZdYRvnCgl6a3OLsE3/1KW26Glev7EnoV6Zvf78xomlukVjJNJRYxgVI4JtgZl1xdXyXLb
VgHVJEGiWI9fUdjfNyun6LZKhxYoDom9Juz9RPEVcn9eFBkI58L0zKg7TPu1PEv9tSgBKVt3kF2G
ZcvFuTFaDMgCdxBEwy247oNcfWjHz4lsWJ3YKF/Xi/NjZqMOGHwLGBInn03F/DYXskS5bLU47zWR
nmp9BIgFrBa5c4uhfiPZ/b92hK+jydGgRKIQOxJ1l3W6q5Jvi8zlS1aKpwbP29rpag0QsfW9Vb/2
sruu7PtcGBOTfNTHCcvUGz86M3Mn2Z1TkCGAV7GIZpsaRj1YfMt3apgT0dgizY1fa2B4YjRxxR4U
LbHlmyd0HPr07vy+CCLqN5j8uTIpRpbXKo4u46q+ZC/3SmAGytWjjsEIin+Qkl4yl/U2+HyLx+VG
rRGnss0OmfoJdLm5i/dufwQnvRslbL4WuIoGWfgk3DjLsDQ8YWFsB1//ZsaOXSFcA6T5Yzaeapmb
FtrP5vucieYtjXKwoUK3ywt1PGq4YskqrMUi2MS0iGM7Jv+0tCRpFtemA9KGCoxY1bc5kxxoMgDO
Y86Voyt6CwC7u9ScL3EoqTIWekvrVQDOW66WUmtmFsJ4QswiQL3S3sFL9q/zyizeiFcQbiNw/4y6
EWQKGDd0066X9Xo1rRI5ZBCcr6SOameRDgi1QcMg+bw2X1ZpZ//79wNmI3/k4B+R6BqpK+bQQaEs
n02ujXdWYEf+HLBBlLILrmTneSqqtVzCZcLNA0njw1xdd/rh/7UpzzHO5sCvwqaMrBDCaOuhWJ6a
zjdVyWulOE7aLBgXJzVqHoNoGRi2sXsmttqz13gzRvXY/zLeRYrH1nQjU9OVlpPguuaBTyI6FIfG
i4L2IrPBHtrvq146kUC2R0wrt3ikXazVwB71eCgtj2UenN8j2fc562+MtbMVh+2R03l5ZHhJTiS3
vn853F6VmvMAekJIluBK7VVhoOvPHKhRgOkKyq78zVijl0eZZkts9bn0arNqVF0dPMdi1ezh87j8
sKeLZpS4zX85Pl+l4vzBasSTGeHOjirC3jeUQMtc4sZ+dBUS1H4iI9V6WufJpqDIFpPvOWiJmen9
jMVUDjUKCY8OGpaMI+bIzLXn7NuTfKC2xIHzfQfzWOC5OYIDV0Hu/dB81suTImuTFm4Y1tLRiQX/
xzMPtzGtlITFupiNssvnEU/a6BtdVYkqymA4642UrNLqBPHAYjx12bFOT3Xz5bxBiT3ERhT2Gza6
Z9BErckAUdqnEQ2V5a4/IIzrA1zd9ig9+ciptEHj7bedFzNkV7fGfMrjC6I0bilrXJCtGme/Iw1p
mGnAcKbHfP2hpt/S6Ldk1YQH30YO7gB3HHVwWvQxeH3k/83TE8zYpx2jyg+D82hCjd6AcaabUUNR
pxJgSke9sfjlZEcr/pWBCOA8jnjhMMvRIQalGn8vKWpVbdUIbqjIIrfpfnQqddVVcgTKQLS3+mY7
yrKmeMvwBiQ9JrdrnlTpkGFh6G6/CsKdsnVqjX0RYsGMb0NQPuD6jo64ZI/Z9oufg95NtkH/YkSv
gJyhgtlCq8BOCH8Qo9qyv5z21V5Rwdvh7JtdVrqyDIjwGNwIyBZ5Y7SaZqShzhaxd66U0a3mx/Oa
ID4tNgCcnfZFgY6VDAApiooR192PD+RQeEjqRX73gJIAsEPsz2PKZOLMNkrCPqIpC+/i1rXJLyLr
EZABcDZL6aTNScQWzfpO7asi8s8LIDbTVyXgzJSUfWVqqLrzIsraKTwzfLK6yyGUwMiUja/Nr9uk
aaICOPoNesPZjEDMWbwY/BKtbv1edoJLpOIL80sQq0wrcwp29SMeT0Z7U0V/UVlKRCoU5xa6PGnM
fsTmdIG2oJ0uC3SMxW3d+YXohHiymIup07vrvUMclah4fMG14a0JlVNIaKERRMaZ7abDlYrKgLz0
zLjcddLuc6HT24BxqtdEWhU6PcDs5JjXp77dOZHk9iLcpw0Ep30dZpyUSQ0IVOm7Jf2mlD+67qnu
Ve+8lktEeVeDPYGad16BMxueMRyrxB9kZEEyCC7zEuOKZNgRMj3acjRrtFTuBl1iRDIITt0UJ1RU
Y4YUS7ngHdvDZDivVWRdT4JCW9yPXzeFL792NBN3oRySlM2R7sGNeJGiAH8OsiNrN/nvNfhv0ZgD
3JwK4RTpo1kwtLJy1/TGUi6XNZEECUKZdIS+eK8khJh8OUMWNa2iV4ivnfsp0P1mv96l15GXBqUn
I+thP5i30S0UJ9DsxKh8MgA1kf1YPxrr3XldlsrC1GSzYkOqrvO8gGJ0bf4O4zAPq/cKbI96+IjH
2UrDnamxrijhHAGsnS66+q88fSKYMD/8HGPJ85iAis40tkicbwu7PnfqAkggnGFkcLm/usbX8oZN
6VYcL3eLY3qorwaXrq76XRacCO98OkFxOf5hsCx/A7PGaZ4pG9de/1i87C81wLs9eEuMl8SQ/MYn
BeSseUqUOjYmcLf+vY3RaY1cEzUDKOzSUCRn3pKf5zVH5G23InIRptFrtLBGIMZxoOg3XVq5U7Lr
tI+8eGxxOAuwZ42xUmMpQQPmqrNrtbmry4afi5zhFoSzAkNv+4ky6v+5eXLiYAQ/Pt39/9aL0/01
S+Y2YcTUSXc3WqlbwN9mmNQnKxkRe4xX1eM0X8+LDg/qDGf8HCE66iuJy5ABcCe5kfXWTDsA9OYP
ZfzWLxLble0Fd4yDUSC0EhXfJ82BJt5CLiNpgouZwzu3qjnUoXjCRLzK7TfRI9vsGYdM+Fm5b4+M
v0O/nn4s/nJESUhwfufFPlbXiY5ECR6G+fK0zOmbschY/8zgsWeb/mAQ5BdIwOiBdUmaS7h8GzDO
XrJujSOdDRFy2kMY3tnLrjAlFWrCUFXfYHDLV6JNdVjZgDf10xDYJ/2Q7I17tIM8v0PJnoSEjmYD
xhlO1ZZtXhKAxbD+Ln2sm/sq+UyNL5JdEurEBoczHBVFhBFpUeapzLsaKsEc9oDxUiDWyoP6s+ws
lC4iZ0dOM8WVWbG65t26yw5ZwAoGXsbeRHIeI1G6ZrtlnFX1saY2A5ueaGloZzaCZk8sN/1t7bVL
9SDj1BQfR3/W0uD53kqDNrUxYC3Hxo/Hv19HFcx4842bEQnk4kYW+bHf/9aiKaGmTTVHVVU86nAR
c2U4mA4Toevd2DPiEyeYdqy9T3ayv3d+lFgWpgZRvE2qeKB8Gy6ZeqjHhqkRb+i+50XiJjIOl/fm
S0EiDvIPeAsWYXKmpal5Z0/GSjxDAX24cVFryoVNSCBR9vfq8BaGM6pZxQwfdQKMeipv2QCAxENu
qDiyzvZycs+jiRbNtjHEDQ5QpyiOe7tomD4TT3EJsFLFiIFaC1TZw5XAxVLcJIBBkfnBqzy3/WEx
1FanDjqyNebOupjBfDqDW1A5tdI+X4FyU822ia2blOkbf2+e6WLpsdbo4F9noyA7ryV31R5ZGwzg
NYpP5V5W5ffeAwLGsaHeloMSZ57YlSSgGRnRg+1lVXg5Oc1uTSOkWNTOzaZQk2yWcCk3aDypawaz
s1BSD2fuP9PIBqDGMNDsx9775XOy3ntdyuqlDNMwVbyW8xlXZ80KYlLINis7RrMwH4yfdeuCYac7
Zn7pFY/ndVGQ16O65Wg6RTE6itwdzs0nRao6imMSb8IYvxM9sZFj6S7zMiNQd4y4S3rrEa0oIDFb
HXUN1LYpB0mjkaZtQgkenhilVgZyk/Ywgf20upH5JwFHATUI8yCwMwvmwNnakg29qpez9mwI05Vj
HvLmYI0uQed7eD/5pleVD6nDmBt34bWsZETgvQxi6ZhAYENNdX6+fK7niz73iubVSu6iU923xqPS
P5zfQhkI57uWvFrUWQs1b+yOuV64irZLtfvzGGxLuOPEIIgNUXvoUKry/iTWRqeeB2AooICM7Ata
f6tspHtAdYWXu/NYQnk2WMxENldwMplmPI+O5oW9fTGGzWExlV1jye44Ir/1Ribu7IpqdGmVFDjR
F8wgYEltVj+0fspzN78uA+dWRpUrEgxV69Q2cVqyxgxOsJpmWVcZYJHQfqlq40a5Z8pK+4RSbUG4
MGpyajVLY4As++yv8MRy9IZfXFZHRsWR7GS+WIrHBVLhlPXNjNpvFCuHV88vA7twV4MABASU8B6y
MFFwdrLK/3/WkLfnKYupCmesgYnhVHYXLfXPK58gDKWGxrJYaDlEPOOwTdxoX5NXarrOcPft3+6+
/I5k0As3gmdJTFdwkr0B40yXJIXRqSjK8cbadO3Jd6zStUCXQXPJFUW4bBupONUz2xmZdEyr95Kl
3XWVurNqWce1yEVsF45TPJMqVtpWgABfsx/nlznujxPIQbU9ZlxJXIR4l9AGYoAVDpEHXxenTlZI
2xW22wSgd3i5RNaLh47/51nryffzWiFcvg0cJ1uRFRifptmw3Fj9PI7JjdF9RBM2CJwZTWa+VtUM
gbA/83A71r1LMndVTcnKCXfpFYcvZi06xUqSBDi18SNSAy1MXGeevTG9iCtpp4nQ4W3AuCgUdDbT
YFcAY5EhKwmt9uV3pfTDEq842o4NwDDullKSMBG7pA0sd4BgfkGRLwp2K4lxt7N262GZ3OnWxKQU
xtBg3v73SUDwGYbpoPTDQYUjX/zhIK800B43SUwCsm3Qj6CaYf7PdRJvMZiKbvySg/TpgkcQDQ8H
V7O9G7vLhUoWjmkxf8hvxeBc31QvdbtqEGNJV88qkn1WuLE6Huo58kclGPuvH7CqzbJx3s+kYANN
Z4jk6IWfh42btRK3J1TADQLn9iwzqgYnhETTrLij7Ya5FtiJLH0mQ+G8g4q+0R6XFazbAJI+xwpS
MBh0k6z5SEA3B7ItjeBiYGm6Q/ga69Epk7AwTQ1x+uj3x2Yf39ilp6Gfit1GMAbTD++Qb66C89sk
Em8Dy5dZJ1VRLeVKAZs86qVL1cgdZC1CQpvdgnCuIul0tdWmZ9mGwGSzgS9sX72fvfYaL9i+zGJF
B+8WjnMR6RqNs9lCphA8S2kfOPVjlXQeqXbn106QhtluGe8ZUmfVUpVtmYZOOzbwmHGz9tI0jEwc
zjlo3ViFFC2ToFj6vWaXdjO5g3JSHf+8NP+yS5h8Z1Dc803+2F0akhi4kv/j0IlrqcgsND7j2jce
/4cRzmwfeJeka6+AnGkNOgGP9YJ9YiOF+uPz7JFkP6M4Ng+mg6ZKVJ2t03s4mzXyWHjQ5GvVs6aN
EgejGTzLvJuiu8SRqIPs+2wfN058VRplrSPsUxSu16GhPY2jJXHiYmt9FYFzeXGPVOOQQuNMp24+
qVOS/e5W44FMVKYNMmG4vcnGdhoHDcI4sByqVJ66fkjfTA0mZODh0OCvnXpeloOiari9XxaTz7LQ
8yHcDf3+ZVZKfOUczmu4UCYUcWLypk6JxnNvJ2tHxzYGIHqKAnWN/2rz9j+XuzHKxD8QfP2rpdfa
WnaAaJdrA+mA4iKWPRmJ7XSDwXlTjIlbrAW0aKidSe60IN/ZfnRMLtmqqYfckzGWS/E4d4rnCLxG
1pCpC3TQQKY79bY8sIQjG6GTerLAQZjV2a4hd3V3bG0xkgbyJb/p3vay3yzMq1A5r3xeQA+t6Jge
x2aQTgcrkeikREN4xu0GRTtV2wO6WINS/aTqkiZD4dUGqk6RtDeR4bQ5A166whkiu/5nLUFreF2y
7NjzQDPptEcpHGfFaDuxJjVvNaQ3R3++fKmMtC+Lox6oj9KnP5E/N5AO01guzkS4/NYBznEbZZNR
MDRWKpIE4c/G/+d2vUriS6FsFDl2ghcQU0eS8y0aiemqRmmDrBV5viMW4HxqwEWNnTuhH01yeIg8
Lw5ZYms6GPQoz03ghHpNU1TbePGyc6rDOvzVfUg5thicoc0JOkWGsNS8eQcqDI891Bp+cjRPGoYI
yoZ9iIIXahI8UbD2s3epYSVc8sVuVsS1xhSUi/0tne4RXaRZ404k+mpXcZAYsqu9yL62oJw+grSt
s/IBoJqOkqXlWA6Si5QMgFNBI+wiJyULAxh+WbP6lNWN+99PEYpCLgevIkiW8pwHOMeoPSQq7mrd
k1XcrrK6VbFibwC4OKKekeMbBwAwUoWXQcjqkQ1CLnzHl5FSCL07u79At00U7/Ct3H0zLN2az1ix
b/Nu9edjdrJ9s9l1Ppt6iAlZywd87BaQbeEmTGr0xgEJHQCr8LZy7mJZs4ZYBV4FYpa8+X41j91S
NPj+QlTXWNs7uBDJzVMGwe2Q3hSWA/Z9iFDuidO4qipLk4ut81UI7pxop6RLKXvZUE9s6s94IPsG
TFydJFxhn+FD4u1ecPYILikNtVuAqW3jkliTt1Rm6HZF5ush+rmGdNh/wHjweI3nZOT13s0p01c7
H8kA+7SszK2ap079iHZtADgf2i1Z26QJAJomCSpkDWkuCfOFJ8EGgTt3yiaxQ7MCwqSNbocH0FEB
6e1HnMwGhDOSMEuiVp/ZOpEvqX4MZfvANPTdxuOYJgZr/3iX1KojS8uSETFdErnFfFjr2+bGlE03
FZqJhcdwVClouFZygardJ3VFU5iJ0Yfo3+yVvWPp8/G8RokdGPi4Ec+bKitYeGvvmhJWzhR2mkev
ysGjGHBQ7Ml11u+LI+vO0W9X2YBhZhXvFm+DyFmNNUVaO9hAJE0eEAPMKoNr9V86Y/Yj/ZemSUKP
5wLKc3jcodakigMmTeC9MHsTMHtrt9VpPuSPmOfTB2zmb7mfifv7ZTDM9EmyxMxozvwAvgg87ae2
Ngf8APvzmGNOS71LfduvKKaq0V29t2WvDULtfF1g/maYF8o8R0uPYMuZg6EZvMWu3ULLdyAwlTgk
0Xs1e3D6R314au4x1/o0IpBtZFEXi1oV8I2jZDsHQbL0tJWtJOc8QA1nksmBZLRhMV6QBNnVhEzL
N3Z7y3bSF3IZHudHmjTOs36BdE16eG5cwwWqiALnakRFXraTySe0+M1icmdvYlZhHTeAi8LrQvup
GJJ6P5lisL9vznZrWe0x7/D9lPxaTNt1OsOn4ZV0vI4Qx8FcSwfZ2PcVNiCdN3uTXXlpGND8ENJj
XQUd8SR2xXb7nV1tYNjubcTJDcwTjpLnmzWrPkFlxr7G0KzBZ1aVe+PXD+BZz2xdFkprQFL4Fm9a
lzk2kxzZiRwTwYogVFzrOtmjTumJTfAJU2lJPxGdlhbKu4AKtiAkXd5CWl06zOOa4kZt5UXs6amJ
vuDGbtIhdRsSoWQuXa3FcMOpnjFMxazn73EfJtnnmLbTdBsNJP6tJBh0ewC5pvozi+oM1Kvjmkky
a+Ifiqd7FpegSNbiVBeD+5aRzrhO4ld2rauiZkC9ysFyEh5QaVXnLqZ8+fInb+HxhTvzH1xOpaMm
0821whUdJHRkcEu0TIOp9HMX+doN470rr6iEoPJfRDUsA0UrqNDhz+U+wii/kp2YFnHVE8aZKT+S
ixydwOnvwXeyAxsKVEonyItiTQtEYP+gcsqurLrSpxZcn00LDB3/0g37olm8ztnlSvwRy7Iobmim
DnozlR/M2Sa9TXOw7iB7ZLroMFt9Ntmvd00Ktgq8W1/JSjKFev4KyFNjJEaiVBRZMq+MCzxIuVk+
epks/Styr5ZFMFwP5dymzoc6UzsbkV5AV6b8MAyf6uoviYNg1sg7JARsNoo9WQKHZyaIGxOsZGGF
i00MB4E5QHsryBeMDGTVHrLDSbhkjklx/4LRvSNKLdfJ6fIRKZVmpMd4anZV3v3MVlmRqWjRbJRj
GmBUYDWZXLRG9ThqjawyvNmiF72W3KdR7Z9fN6EkGyfHqXacmEndLAk2P+yvQjW/NBBTL3oriVVE
kmD3UT+I9wti8NPhUelGRnWGL53Ki0L50ctIx4Wx0BaAk6NO68omLSbhlGBtOL3EQm3uK1fGLj3J
6DfFi/YqDXcYRUYdgloOYFZenRKSn+zCdo28l7kC9qPf6fRm1diqbg7ZUY8w04GdQJM3BQYqWMOj
gQmfL5yisuHfQqF0VD6ixsgmFj8/ek6GwUQrNZ4ep2AKv/UzpJMYqVALNhDsJ2zkUXq7r3MNEIbl
V9aX1f5yXpmF+SeUNf6RgTuRhjy1aRxjwXAiaZiCwfjAFW9hD4GgRZXGjOIT8JlIDvxRtsFnoGzQ
btE5j3EwfOuRos59+hUF2v78hZ1DcpJusXwbPE4hEpTp2WEJPLyjsZh4Pqg47SyXnFjYpX9VJeet
UCdMA4ggT9LRqvd2w8CuHqd1g/XstMWP1Mpd9OIKfNiyi7BQ0Tc4nFw9hsD3mQnFYIpO0AUYHrUj
haIzZo9KkjkSC4UHDMvAYeHw07xtPW6cNkMoWXbWTZH8Dpfisz39PK+KwpAB00H/AeFcd5EQK8Lo
H3adeLTSB4VVF9VXJoIiU/HPQ4m1cIPFXbLXKLdpqMEdxZcLYr8sqDyMIn3sAzZr2/FlrCVsM955
pVc4Pl7oh041QZaDw0876csVBrKcl0f2fS7uzouZNDZbunjKusdaTZsnPWwz9zyKbNWebW3jjHTD
Wfp8hRgKZiT2Dx34phwPSQl9/9KK2UhLUsVa/kcnnn/RBjGt62nuHQg2555yH6KKHuOoL4Zst+yY
+a6m5PwQXQXB5P6PDj6X2G/wYrLE6bRAwrl6sNJdMaiuqT8Mw+/zKymD4bx6Ya593YDHxpvQN1fV
yLCseM4Ne7cYJZYrRNpcODh3RJI8rHINFx1zuVWcYxpeqOXXIXs4Lw8zzXf6vUFh+rldNtzMh5wg
VO1JGqH2q/bUeHbxbH1BM9DFNsZhjKjEA4p80nO2kR0iBI1JbzE7JXUGh46GF1cPE26J9m9NVsok
hECoSigcOUhzuG0yKqWNQnswvNC+t4pdiXLe3Lg/v3Qir+fgMQYlTODURv3rWzF6swCFVgaMqcrc
DryT2Xc6916eBz0I2M9jiZTB0fGchX4NFeEKt2TRihIMLXZQ19tVHhluVad3V1A5WkXpn0cSOaQt
ErPrjUKQasUEmAJIVXdXT7t4koRFQle0BeCWLXE6lByGAGCvzxip7qc7MGMcqPviwA3JqS7qrUE5
FC4Wpo3LO+ZYvBVo6JKJJMixeJlLr9RTuC93VuRioO8hbHxMr95NmLHlnV9EYeyC4izM8UJ8ZuEi
8BY07vSliCkTkh5GcDBmBzjcIApPY6AxgvfgPJ5QPTZw/AFsk2IhbE1xU/tZgpm/UjKQY6fwt5Hk
TU0qGncAL4hprQ40A95a3ORIjeoX2Z6MPm7sL5UtslylDJDvNjCmUA/LFoDqp/5vKjT96mW2afKB
mVEUXZnIf5nIRuC5ldOWJTP7qKoy1lWzi9AOYF/F2u78ZoktAJd3G2kWIPA1CjO1p0IvUsNLUfd9
z9o1xkPjnGaPveROB3XxZaGt8MaI/jnc3k0UDb4bANDk2lxVSm14/ROr7OxQAo6j//J/SRcIHAge
khilkkkw+kTlXFW8jl2lLbjHW2YQxpdFK3G7su9zDspownStW3w/HsxDGrc3TtdLdkhwKL4RgXNR
Hdj3+nrGammjGVhL4uYh+RQNcaDOYM/t+n22xhIHz/SKO4ffQDKpN253KCarUCNAxkvp2c5PS3kk
syQvIcR4bqoxdAEJMIbxlYadKrpnzS0mkSxDX/1SWlp+aotENm9UiKWZNo5Fik4hPrGna3PsTEph
eMhgPrX9eERG+JA0rWTZBGcwY0r4B4YPz4lDUqNRS8NznJslvCv0u2TAnFsZ34cQBkkp0Oqg7e5d
C+HSItsWhvAKJEcMqz1Qa3aj9HOxrn4ve1QTrtwGi/n6jSagKNVeQ5V5IKNGhHlHwx3+J1k3IpOI
/X2DMpVTnqolUFo/PRqrS0cw7bAJiihS7P0Cr4dflL2Ki73jyy4jQmgQ0KBpCJk+pH7fQo8mOq7g
kOD+1NW8nKfGHVpvaszJTZSmulonVfIaJfQYG0BuRXVKI6OpAKja9/P8fZHd4UQnlImu3T8ScYvZ
UWNR1QIA+v2A2ssBZBrF0+CvqI+OdrIKN5Evf4PGHfZ6Mg6FippfdNP2x+pTiCFwjFGnvlMPsmZJ
KRZ32NMwLSLK9irXvXBfBGzeBqjW4ULQxaMch0HieUVn41Y4vtG7jMAHaDPhQNn4kvSxVK/7kR1t
195h+GUgK2MVKgcb54HGPAFvlp52iLo70/BA66JWV3r1+b+f9siXvQJwnn2exrG3FN1Am+nBONW7
1Q39hbgD8Qef8VmZR1lyU7yIIAJQMQtAwPSkdUujJSuBC7mad4yJMPTtywYaGR9Ag+rJogvxEr7C
cSdy2hZOOnWA08A/0d0Z2QeiaSzhKwB3HhNrBbtLC4D8skbEuR6swEB7cOu2HxpfBPKdDRi3X3EL
vvEYNHTeVESu2hy6TnL9FbuLDQLnANu4tiqjBoKxeGz0kxKoxw7Rs3ky/wd+duF5skHjvF+f9O2Q
hUwZyNdpOkRO7q7Krw8p+esOcR4wjEMUqoK/Fq2gzE2kO9J6hosJnwflmGN+tvlwHlCmcpwPxI1L
zxUEHl49xDultR/jpJVskzAI3Kwb5/qmarAyqwJESZw8yDorxZDX9LpfssXV2lJ3nSndVxnxz0sm
PB1fYfnBYHB98ar3gC2KaVcnd6ZxZWsoKKofRvp4HkqsiKieQKW0Y9saz+FhZsYQo7QYqv73k8t4
kew7NI2zc0vGMS0UDB09aJ1D1TlKNt4e+7QNdSUbQU+ZoEGvKX9F2fcReSej/hR+4P0VJWZ/oPg1
VGtLbZwBCaa8iy97arlGu/z3AuY3ENwtp1drpSExpLFRNzfNjdfLJmoI7RaXRNN2UM7+rvCblCBd
CSlMqoAf0qPrMnxMZA3PQjNywP8F6hjU5/OtZKQw82FEzw8I00/G/GQ5XyQaxjzzu2vNBoCz01DJ
ihQN5LjWXM471iEe+6DaxPCb6mjvlkPxGEl0WiYRp2V63Q66HgFwnC+U8MJZJfUnku/zrduYxcxC
WphMhEdq4wo2Klkx4ba/rhif6SsrULXYOgSofVDBFV9a1P8UexUPRCiIACMNGxAozXrIpOJOcDxG
dXgWB2gTta4RHppFsi1C499IxZ3g05ij46oFwIR8rHmVdZhpkF6szTHV788vINtgXuPQKKE6KppO
bORn37oZxHioZjUQbi3Ko5bgKDIfkIVoZ78rr3PyZCaS/CI7Pt/joXsUjCxoPbfZ0m4uUs7Uo4q9
hb+mJZhEap+Wn5Xy55wF58USdVthptMrDidXuuaJnWkr0ir39p56zTdMdvKGfVr7aApHOF7t6izI
MXzD/R+efkVKuQXnYog6JmOpNRASg3n3yFpFFJU6yNz6/WP6O1cCNr9dPhVRGMduYZlWbdY2RQNH
6EyANT6lo9sfycG6611631Wusct20Y0m2UyRHaCMEH38YB4xkQl8Czg7i506M5Sn1H/VYFJTPpKC
2QDwJOFj1eNKbMGppykpgkWdQORjRuYl2gg+UlsFjfkjDE8RbpodI5yCq1pvyks21Sb2bTR6dX56
Pe6Xwwdemt/AcT4k7tuxHZA7wfg0ZZe34LIAk2gyTIfzhiBWxVepOE9SzbmtzQNgUJ+oNPskujPH
h/MQ/6J3rxi8TS9DPSZMDVhc1PaHl7dLdOPlhwLeN/Jbmddni/Pei7wictZtdKkRDeMz4ugTkHSg
8iB4qQmIdrJKK2Hct9UMzpwZI75jdkBjnaKxl51CX7vV99pOOyi1dPiQqI7xjWZwZtwo+tiME4M7
oX9ccxECoshPv7aumx/sDpwGke3KWmYkpmxykUdPl2YA8RfCp/q6th4a9e68ksi+z7kKpUcJUVvg
+6ma4ar4tbQl77+iI3OzSfyzR4qkRGexrFWaV64WfyHzt8+TjIJBfFr+0Tv+KaKaWoTGKdsaA3fP
5jFyIsxnubWN73l8qkmH9mvZOBPhwungzgAxooPnAU4bBht8X8OCUCCrYncA3bUsQSYD4HbeLJC8
V1cAmGFxHUb6Pm9X7wObj15WvMQ6lgqSqrfnxKRVc/h8TkRKd8hV7RQtnXseQujnNhDcMoUOsUGO
hp3J69rtop/l/C1Wfp/HYCvxzutsMLiVYg3CWY/iY0ykDFEtEbuhdpUluVu3GEGWP+Yy3y3emddl
42wmGfRQwXs9YhgbDHyJOyYfyS3jkfefjeGNJgo7u9ArSLT0f1mdb8zgAVoP5hCksomKYie6geJu
gEaj2HbIjlfr3vyRHJIT4rDTUrkvE6JllGtMo85sFeVO19SupmZpIJg1lF40H2pLccGegDFNst5f
8em3EYw7YeNB+9tzDqf6OO3BcOMn3rSbLlM3w9knqxSSScaUZhPk9UNEmxJtr17cnyLjW5dghOTo
hmZwXtcl9sS3A5th36iLDphqGsDk+bMadb+Nrf+f1VLOMVhd8fc2Zc51lH+PldskfzoviHC9UKGo
okZfdd51amRhW1d9QVnCmuwL1FK1FzHaLqQjQ5/fzt6p3AaIU7komfswG5AZt3qU5CejGxFSu7Fz
TPBYNNfNQVujr053R2WHkti0NsicBvZq3IAqDyIunygmIqDbq9qrt2l54aCDDi8qd+dXVIrHqWDk
mE6/muwN4Orldby9mE+MOpxFe7bk7BAeuRvhuFBvBZHmkKYQTpuXC9QC7EylujW9NY+8KvdL0riJ
IePPlekMp5ZDlK99genvHi2uq4HUN2WXPFhamzyQuZHZgNDLbwTkTq4JjSx1mlrYPfPJLH1F1gIk
+z53ahVIjq5zju83Voeytcqdu915hZAtF3dO9VkXDQPyb15Z3Kyl7UX5Y58nB0KO53EkqsDnKcd2
dMJiZqqwt085qkB0DACV84MLXd/rhujcSVXnaHpY0WTstXPmWbU/GJM3yqZbi48NAwlJ5InQPcQn
k41yTHK6NgjuvwwBo0PoD2rt1oG1Z3w39rXsCUAGyD8ValpspVHeGt5Qe8Xi1pdo9HWTU3SVtAdW
ZiVv0xSG5K8i8o0dDY0TWuoQEc/3/0fadfXIbTTbX0SAObwyTdicV3ohFJlz5q+/p1e2huqlpnz3
gx8M2MCe6WalrnDqFUkEtBrU0l6tFC9MNKceF8Jnbb+cVoCcCU6kKNWDHoDzcfyp+dI+aZ3iYrln
hPUs55I9Cd8XqnVjW/qx7dFE3lnDlOifDlmeBHNEGxRS26n6EIjdc93rml0MgRtIGWEM/2J6T2Cc
MvdGk0ah2p5KENM+3KnoBSxg6Kly9ub3QwuHpCK8UbHM+8+T9ZVgYTinwpNqqsCk6NT9J0kWsZZL
RJQYUkfbVLsVGmd0Q1NuK03Cx1u0QXnNq2V5wEZZ+U5Vh+glEfTYcJtUlx76Xkyf1EhRaj+plCVx
o7oB/fG8LGJgd5Nc4r9g1Np01DIoqemerfZI7a1/VUbPlvJuAq/XJ0FNFHyAXNzpu7cOkEP2tfWl
CoS7M7hM6Gzz5sWwltlfkHzTztBVZSzWgBS7r9XwLEiPwkzN/m9+6hUGZ/PELA6WVAKGVJoOxv9V
8aKpG6dAHjggHurbMrzC4rQ0EzWhEgpgqbvZY8VPwSv20lHyMKrrLEQzy6Z2rsC42CiLl8oqDIDJ
CiJyM/oc5umxnSIvMiP3vHuivhMXFhVxG+kgOAFUiZJn2dvLuNitQtkb8v44tewGZREzC4acEemw
5sR0V4CygIVf1oHa3LIZPazuj9NKcS6mUZIAJpfXypTaqvb5/K1tOXXs4gDfvYjRLMXgLNpsgpws
bGbYbOulqbw8fM20wNHn3dI9heOx1kPvPOCWRKwBuWhF60F3pQgAjHPdLnvsnpQf0+TR0ClGpU2P
u0Li+SUmRcrlSQNSgJ0BEnbM1YmruoMXoBFD/BpgM419/mhbH2sNyGnxOJuyHnYoeojiXda6UkH1
1W+J+BqAU91SNWpxChjAfJWKTi1d9irhBygITmFnrZjB4gmIsmzcDLRdFdsESdaH2C/lXmu6heeg
zmjWIH2csoYLEnlLu7AFIKOHGTYMONuWMzjaUd0XVwnVBc5+9Tk4XmdjMx6TUkIX+EPnsume0kkR
mqSXk9dhiwOV/mBKcw6O01o5CJOuKkTUP82bOfPaqLPDxjHqiyzftw1VOtnQqD/ukouA+nCIyjgD
mp4fpeqlK27TwmlA8/v/lu4/YDhLkczxqFgjPpmFMQR0Ww4/zv/9LcP6BwBnGYw6SYpsxDkYrSCb
NIxc/ZBfsiWXgUdVFTbkfA3GU2r29dIMegswobvIwIXXXbTa/7/4DgjQ3uooXFkqT+RbKuWSikjq
I3/4lCxXUuqev7DtI5z+PqdDAhoPsY5gUkB9YLfjUazckGxw3MAwRHD5IbjWMJbCp7/FOkV3uSyD
yguL3U30Ayovkb/cV6CPHi9Nv7yx3A9UNf+A5OQs6I0Ri1UVUMeVuxkjKCHxWd4+LaedfwBwcjaH
hRRoAs7UepOrevFd/owt2y6bawDLfF3a0T47aju2B7nfm08U8ylxpbzkmZ1pttiuIzvZ9FBpn039
Xol35yVjI5xErl82wZAFr47NR3++HAYjiLIlwxVGoXawEnyxNrSDfrrSm+IYL9Qe3C1PCzxdBr8q
hkTQWfwnXgQ5LJUOeKMzgbQ/9ULQHRne5DAOqdCnhqQ2b3AFxwl+3ipGETPq6rRVUNx308GyJepB
tGFV/zgT+xGrRO+QlCDD7QGSgBl7sj5jBaGtld9VyuyxH/tOGleH4XwFOOxnaZlxd5P8o1Nv2uDp
vCxsNUX/cRDOPVi1KGTGAoDWY3RA5S7rbPFG9BWwe6kN4SRIUeC0d6yQ4poXXJuAhQ3+7LVO+8N0
62+dt3jDTryg5q2o6+NEfRmqtizY7ppB+7akaD1LiPfSprBhNFOETrLFTFxQZ2bVHIFNHLwF860+
eqn2TS9d4hNtRENIjuMfBa4CBCz8J5KnUA6z5N91aJGz7AX0DM/4RtgHSxxoyzgg4sIzGmyjqGty
XygqpRw5B6wLk4pFKEAnsySFo+PtL7qmUaHGtaSB+k1G1pLcRsDuipd17CCwGLsuRJ7vFms60YrU
bMHHgmQwZqpY2A+YI2MrNoRgT9zqlgZLeLczvi35/ZK50RryvglFOBIQ6ZfhTevUzrBvPEYE3xWo
5ONfi11hVcB54C2RXONyFzwP6CMsJdBfDuJlkR6F5fX8398KlIw1ACfzU6IllbYAoPWqA+MeQWfT
vtiLyEKJFySvE3GN/DMqiS2x11WgsY0sogdaZA8ZWeNaPbTfjF1jl+iMRNk9SzzimBtB+/qYPF/f
NOd51xkzHOUBBUtveGn2whcR9FVsw2KkuhSR+6btYu9gNm6GtzC/es2Yoy5SC4OJJ+RTfEKb7L5+
1REPNDspsSmmok05WcFxll80ujFpQMvkgDSrjuywq4xxLwlqpe2Im9z6hNiAhcWeWLwJ9eP8cxB2
8xiLWMXWH2dncQsUqApQEqaO5hUg50Jv64XyiSoXbB1vDcr+/8qBWrMmYb01QHOjrGyxNz/rOTkY
tmVRsEEKt4SNohgU5SznUtaz3i6gXFFuRJwsPcZPqs2WVua+cTh/i0yreOMlS9gMY+oWNi3KHFRv
WkOqzzAnA4ZUTns5KMqvTe1e43DmAwxGWT4zJugGE+fsGWTeyocJ28S6Hdjb7s8favMjQeZhjhkn
wLvIrTSiRm4RHKSWG5XXOsU+Tv19TgimXp1EiQW7ausH4g/L+nH+9285M8YzzrjT0dHKR7ppbQiG
WEJldWO5DPQLUBfp4EirmtjFotTzWFuRwAqLr391Y7BkzQisSLs3TcEdVNVW+t49j7IZr639M2fd
jUKq5pit82TtbgO6SE1X+MHWUKV+T3UzbMk0Un/YDMQKbqBm+1NHWzGu4wSBjyNrflC+iIU7DDB0
+VVSTPbYOXPeEZe4bWRXkFwOa9LqqWogEqCjD+9ZqbweHfV76/5a/GAcOsqPMH3h9XZ9Rs74CUUv
CUYJO1RZV4V+b2lXkfHYGJUttP4kUcvSNtUXbQ6mDAojRHR8YbGNu1BVBswcJpejB1vrh2i1yX7W
B1ikTxQr+fZtntD4qiLcWJpkbPVg+IXZ9cRNn8KrAbWQ0DG/gkacsIFb6rw6HF9SDLI4zLuRHW55
KdT5frA+MOOBMcDf12dx4qG3GPM2TXag1lfSu3ogeqap78NbPCWvsH5ShHr9WtaIPScHMXnbzsvo
6LqRehBRV8ZZQGUYowAcpQrexqLDwqfgdtmnGDervjToUCp24dfzBmTLJK5vkJmxld8NGmMS+gaA
wnRdzBdJd92DsRpD08IyEIfbsohrKC6CMeagHEGmhZSgcbCsi0bwTGq90l++F3wuoxV9T3FRoeLX
FQ3cIRavs7XkudPZfegxpmE2HfqBiRwQy2IDugGDKFq8Q+llYRqygmVnOi9YLvIPbNVc/33eiVS6
2GV4kyB2B0WIrIV7QWk/4NNXR+BfrIY+heoEAlMnUi5j+aHUqHUzW0HXGoDTUTPRFiHvAYDGDBcn
QRtDxSpg+CDR7rwwb3/+0/fgQ1fMnY7Wwu5L3Bk3HcZPLW+6yy8lL/Gy3Qd6cUFUqYhY4wWBw1zt
n6qTaoU1Tn0PeqnwIpPuqoGqQ2wqDFrBGKe8CPYvzhcNmSHm4Otjzi/YIU12FERHsdzlujx0Tupm
T2pup18Di9DTrea4NwbOf3E5I1SZSSQaAXCTdPDBQnIPPthdgEVHYjoeAlHy9KS/SpPuQurIeIZJ
wzv/i71o4EM3kB3kp1TUwMrMLECIzobq2BdkqUHtjhXrBZeql247xBMaP7KizVZbZZhLcrQbUJ51
CNRBC+xId83PyUNz3o7iMto07ys8LoJK0Y8gWxHw2uSFbUYVOkrbiPvTOG2b2iDpCoshHMNrNpRY
OuphfGW7quj72z4OSLUxYIukF892kTZtHlQjto9H/a4wP2XlPaHPm7aDsXb/A8C5jEgC1XbRIhpr
NZuRhSOZ8CnExAC2AQq3VCZm692LbpHfYNyTTTRzoYU3xJMNvcfL8Nzk31XtXoypbZ6bLneFwz3Z
gl42jMACjlFOvqGgYtUYrW1F+a5Upqe2oBKGW3irpzUftjOCECsb2NM6QneX5c/xV2vY59JzSm2j
31ogipf179SBzElfGoil0maAEvZpZrPSaeiFT+ohhv0FjQciQawuxThM2NmEpGzZyjUyZyvzHNPq
fQFkBXknlkj+Z7PBTse7xFfBylhj4THRr7Il/2tQzlDKQa0sbc3EM3nRG9NOqCEG6lSci9HDWW7r
HABRtQ9QTFVlT9KpVhjqFJySyZqVxOqMN1YFrpcnIWvLB3zCl/MfaEu51lfFKdc0TIFajQApxspT
e3Fnxv1jnkovbbX456E2o4A1Fqdg5ohGM7ljtwYSQUgh4wgxvOrn7GYe3fG11cj4h9BzT3B0t6VC
EAKuesVUM+MqRsBpa4udfF12rNM6+IqE9f9/Rn8NykeG2F9UK1ECUKwrcFShc7Ts2/92jXxk2Fdl
WsQVPhk6JJtLw88eDE+5m/3+EaTIZB6cEHWFMx1tKMfgrgeaWINN5i7H7q+WeM1tve3XKRnO+6qG
OQYG2m4QTVd2GCa2kEW2aDfDxYLRcGwGIAKpzSOd0k38kUo1wNx0gSPNeufLcuhgn9uurMgVHpsK
vMLhbV+mKN3McIpX8XNxMHy0x5iH8PBGw/OrU49sUKYwOdOHuo1gCCnucrKumMgv+yW3azdGTIOF
FQcNlj7wSPIf6kY5e1gVRjkPApJq8mcMDgZ3aIG0GTG4gleFAjuvo7pguNRhKVTOQHZ6GrRljvtF
D9o4XFXiwYyIuG3TR68+IWces6htrZEtsg+TBzYUN3airTedW9XmMbJq97xqUwfiDGRtClnSsWus
q9vYeFbNQ9c/noeg5IMziiGGLWskF3Cg7JgOd4VG6PJm6L5SZp6sQk3mxKoWAPS51xx69FX2la1k
roGCz7zXXOWBKoUSR+Lrke2Yy4u2QORFNLulIvoRg935S9v2XCcxUDkjGIxhJ0wBijw9i3cr9JjI
35c7Nkec+3TvDHmHvOEoBsmySpxoPMrHeL/sE2wrfAwvf93haNji/fkDbkYBq/OxK15lm7BkRcTQ
LD5aYIjz5Zzou0DX04OiV4OdzxrhwQgx5yt0cheDiWDE8axJfcr7dC8kZmEbUUmEgRQOZx/GMgZx
El4w6MXeSe2Pur7qkaY+f3OU8HEGous08A71uDlprp1CzdxMGYkYmjoGZxVyTWzbLIYNUtSf+Xys
4O+rL+dPsQ0BihfQWlrveX/UtjJn9IfhprpLdT6WHVoQicCIguBOERUwDGbKuouG1G6ExF2Ehyo1
vPMH2f4cp4Nw5s3KwBsYvaEkI+jz9dslTffnIbamFwxZ/hcDDKp/Kos0Jf2v5J+469zksb5nxZ3W
FS2ULEU38Sy3Jpo9/mIQTpBchKRhFc6whOzykHNSfyouSz6DTjU/lBg5knO7J8T6LxbvhMhZPGEx
RrzJIRHzUT+yPRidnV5izSiS3YFDjSeSaJzBGwrLnNEzit1Cmt16+nHcTfspt/UenE0ZOB+phOSm
mCiwaKbG2jr5wVxVD5bQQssdlkeIfpgVu4Ec1aYgOOMjGM2gThEgktJOZGyhro8ZGjzkR/lGOmat
rTnz/gOLIwx5dSzOGGlpgBWtBjCX5jCGxzj1CdFn34HPAq4BOCUW8zkTYD9YMw5yWI72VfB0t3ZH
vz2gzfIlfzmPx/7cOThOm4ciLxswISCYLa/yIrQn6UtmPYAHV3uiUiSb5ul0dQan1NOMZhJzAFSQ
HqNyn/a7Wj2cPw0FwSlxW0RYVjfi64zlrT7s2+VWmYiu2M0U8eoDGZzaosUiBfEnjiHvfq2/CA/W
js3Qkw0O7Nee+TZ8EjzSQO+XdEDKDqnpMosU7vDKiEGBgV78mRrw3TaBClRVxKQB+J2528uQCRG0
tEZB7KL1GH956Bled2QU/pgX86ma7PbHOsFxFxmGQhyac4U2duOptJwq/z5FxMfathAnCM7o1akR
ZVmBExXTRaaAlYzSVvYb33+iEwD7AauoDlXeQW1DAGSH4pb1ukTPqM87oh1jxom6MOo07EJXYGLX
B0sUA6wuvlfFc/ztvPIw03XuLJw57fUc3c/s84tNifGLcrHsOIjaK01Irsw5/FRK7eSeh9x29CuR
48xply5moNTA7NzJFezKj9zQDnedXcHTl75wS7mlza4RNK79FnLOvhqFVgWZAKnDcDYe79M+8MtD
6FROTFJgUN+Ls62FEM2zbgBKHZ7K6Emg+uK2b0+VUYNDxVeydA4gzkGWV7Q5AHZsTTkceuDIt+3g
gd4eVUYkBPoriRpv2VRbFZUhGS1eIJfkQFU5mWRdKNB2kx7ycrHH5pCMlXNeMAgQ/onbC2LRFjKI
EYfyU6peR823KKGe0Zu6ezoI/6hNIyWbFhUHyS57j014Rn54pT6whV3WLVUx3TauKzTO2pV6N3d1
AbTJ75+7A2v9b/bWF9b6n/tVbcv3529wuyCxAuRsX9dEQVTLb4AQDvQPgVImfCp3uSM8sTn6amd1
rvVIdb5sK9gKlzOJXR5KgzUxTku0/zUPbIdl0LMKCJpRdYpVn0TjbGJRpIEugLYXzYbpNVPnytN2
gT3s6A2q5CfkDGRhWGWpt8AaHbmxw3vGhpDuwthOdLxKMHzlfIB8z4Ca/atrKmceBWWS4kDFXXbG
oW/AsnnTW4QL2zRSKwjOHsZaqiWagkNV48WAdwhZkmBh3Tu3sgLg7EVkZEJodDhDYz616mewag3i
sQkvlvEZyxRdsATr8oGQfcJ88MXtuurUXNZwKHVXFugNjUFfzVYbMsqjCYYLG1Kq3UyNtVLCyFMz
1ktc9oP4JiC9hxqMs1zIB2aJMZyw/9AR0YCNbVuyafAtGMJkzrWJuR54zhqMA2CDD5+EZ+Nz9hw/
llDuBH1bw4fyJOAA+ReU04AJWccpDBoIy9TYWv2whGjTwuwrcTZmmt6LzAmGE/sm6mRLjnG2Ad0f
ZmMb/rK38OEq1q6XeP9BtTdD7dXBOC1orLEp4wUHU8Udq7aXu+pC0l1r1xzpes9fDMnpfJxKpFYa
hHMJtBZyOR1q2GRjQWudaQe2bMc3pM/efv2fzvf2qFmFjkNXDEo2ArFBnIUWMXTUsCliNiIgkLmU
bZPy+3hvarICk0d50WURn0+uns3hoaOGore1+/T3OVc6gn0jlhIcppd2U36QZ1+sdudFkILgnKcO
+lpBH9gXqm6T/Luh21lOOWhCyt+iu9U1GXFu9kIFDPNpeNWPYJjAyo82sfWH8vA26EOkB6nPwrlK
Ky/0pGuBV6b7oQf9y0dywSsZ44xDWmPfoKAgltfML13wWMo/tPrp/GehNIcfs1W7Qk+TCaJVeyry
I1gT+tTtl116YARLxieKRoUSA84sTKoW6kvEJK34IU6hMy1eOXw/fybqs3DGQG1RzaknYMjp9aL5
ZUfFuYSc8XO0QSdkWAUJgO41vkclz4uP2rWV2sZOdrsr65ai46GMDd91g7YhK0skCMJ4xNww6pTo
hLlCKyKMd3T8WIj02xjwfTdtko39EAFMEhBb+IVe2U3yv0m2zFmDXDfyulRxg1VzmKNjooq2VBWU
12Nm64zXk5mgrOxBPw+5IjOzholQ1CAYQfwVCBEwaj05bLJKpIr0TCHPAXIGIR30Rc8lAPbj51p/
bSTFrpbPUklEmEyAz8FwdmFRpUUcLHyhRE3sZXqRAnRW+jmGT2LLFsLXZnw8r1GE1vIDSENtotMg
xblS60WM9rGCKTzycxFqK/OmAS/vIpFgicTsxSi+j5Q1JbWIswtGZZVYeoBra70RM6CZD8nufdNm
tGvSp8o9f2eELPBNNWbeS1bKcktFc1UOByV4SdvrkVqHR6FwGcbAGBNJZxJnlo0jifdY6QAyDl+S
H86fhvITfP9JkksGmgpwnPTnjFF7LGUCbx364Tp0wzcYD5s+EYCEOPDt13U7jHnOlFcF1+SvjRjm
4/xd2g0eK8qr9xRfKCHkCvtBK2thTnhiayYAE0m+xa7pC6TRboScfGATVknhjETXT/nchpBzNgZi
+IwFa77R3sj/MmciDC353ThbMclC3wUsMh5epd420UWZuFpotz7rrvlPwTjT03fWScMSWWxLQe81
nwXqrFLXqwDP0wrWSUmf5OhpUQ7WcjWndx3FQLkpJSswdtmrj6bWpiYLKTKCSfZZbG/67CO9NKu/
zzmqMdcRtbKMoxIJ3lg+BdgdIWDKST7W4ldC4jd1eYXFCeDSmXIh68AavhnGIXlk89VoUr4dP/Xf
rLsx+o/bIzavEEOMCr4YiOb4zoZFi2fw/WFvXaN/S0E60jkfOdcKgBNBVqWvCwVJVXEnveqZrYNk
oMJIdbCvntPvaKndq9fWgarPsiftOzFcoXJP3rad2xJjkwieLXD6iK5lPOitW5i+qj6fPyB1gZzj
akFQOA/sfGNzHcSfC3ASngfYtEyro3COK6uWWa5zdoHwWMHkTn3piTNFCb5tKk4wfI4ngluPG1A0
IAFSHNCS1IImQU9s6Z7xG5aKjWH7D6U/VpCc+4rHRjDrEh8pRxIr/qTO1+FIJZEIQeCnGBIxLsZY
ShXGm50rN6rg1bKEZ+FlMd6d/07b6arVcThroZRpilVob+mqxQ8v2h0YnuzFiS7kPVWqoE7FGYtS
UsskzwGVxV/K6ikBtcTgl0hFl1+IQxHirXH+ah6LPFFCIC3fZkfzUwTRxdfspfEkB8HNXRDaVI8k
hcgZjDDoqz5gCtXKOzW+7Mg+h00XvPpOvG0wS3nU3kweXLCOLRvdi3GlY1eOuA/Jjs/totIKjbMP
RY5O5IUdZwihWLIXg6JoRDkuwjNEt3WAoshEzXsxzTlj/jTOZiiGldSz+KbMg4tpPKwuiR3lWPvp
DSWK24WR0wH5ZQIRVkCPeQ2syu3eLjQ/wnIcBqd120uWgKuc0KX6LLbDeczKGRggRwfYmzlbuf4y
DNvM0tCqK+6Wb+GexaPj7eRk15oj7skqJ1Pd9/d5QuP0Ta3l2lwEzLYqvS19Y7sbp/18Gz13P1l5
6z/sntlWghMgr3YzxjQjNozfuaKT7nGhn4qLgAXcbF1uv+++pdQI27afOUFyeqd2tRH1UHZHwb5m
a77ALJFbf4jrRF59N075SixDB2cXDjZg0V3zkLgYgtZQY0K+xk7AM3o/7wgLRn07TgFlI5Ti+Bei
8E1B7SK8Qn8vyw4zjTfvZ2oN9tYSMkzxgswIOyPRccYTyJR1nKVphJtU75RD67Gwe/kafFfui33r
s/aPBjqBNcQjOUa0+Q1XyFxA3OZKXi8JkA1kb4T7RS5tqSfeZhQG5+awo06RrQIeVVwOeoFGvsiT
ms/nPxqFwekbqvBJGfXAkIRjhZ66Ob/qVcJIbvrQ1V2x37CyIKE01qXOyK9qy/J0NARN15Xlm6p+
kchUN+Smy1lhcboVBkOJdQY4j2YvPovshWvdVW22qCH+EE3dWvw4FSu0qa7mCWBDbNoFwg88XhTh
+/kvRN0ep1WY5skCvQZIovwIsx9h52MKKwyQfzD980iULHC+TGrnzlRGIIHOsg9+1u0htR7PQ2w7
6dP34eksqknuqjGDD8Nan8kNjq1TOmZiW97oM21VfsQ+lS3cDhdXmFz0q1ZVqS8a5I+ta+53waE7
9i7zlyCpJkR921uusDi7IA9d3CgJzpdcxteip+yb/XTEpjZwRxcONf3KPsg7Z8kmrsFOp7xfDzhL
clXLOVIAbPO6Aka5EOWE7PihIYoTDP9gKbRoAqUWItMIBDXdsS4OhFBsK+3vc/Dl5yYaCqS/cQ7l
obmML+or8TabkeZ/I4DwFEKh/vKNTnDcN2oMtQQdH4vZQkav5gWHcrQbL/piYWvlfwgxNv3i6v44
Oy5FhZbOPY6nzocKQ3m1E7lDbgfG7teUSOBRvSzMJpwRDI2z6k0UC6m24IsZ4X2pPpTjiwySELG2
Zwmd76Qb3jYcpwvlDLwZNZbYqLhQ9UqMHNZcml5l7mQLrGch8mQM7Aku1ZW7bRdPoJyl78EwUzYV
QA0ZRB7VbAuiYVfzTklbW1AJV0zKDGfqaxZ4BzrQogOb1qvRHBQfFvSzgsOf1OvN+wRZl2RKoMpR
+Bn9NjUmTSwAVmOTW/q1jj1FJ2qq2wdaYXDXV5lNKkdYTuZgqD24W7DiMTyGP6TJY5PXCJk6l1By
6lDcDVbwLEOdQCZDpKZ28T5ypP10kTpmh9eZhJuMwFHhkMZ/E9YCBRko8PF64Wt6yWAuWYRNb47S
seYndlBsgw+cwR4cExLr/3o2kbibSr/C5YxMP8WFZcwjApEbyU/36Z1aOOIDJJW90650w/7YQ81S
dFCuY+Ec6tl/hlkJtnDVSjrhpBiw/Cer2VwU0duO5uSOfI5uWu0THu/KS6HUpBlrSR3p5lflQHCk
awXvC5ZqpFzd9mf8fTiel8rSwmDWdIAZUmj3pisPd1JFVXk2IwWFsQ1iATl2WvPFkDyKUahPISyR
5LLx6cRvLgY2n8g8EXWkzUQgOCglkBqK4vtVJ3q3iGZghYjv7zq3O2Dh0kVzITx3HlNANbQpJt3N
4GsFyDfTtNjZHLYJANsK9SV9Z/gsR1JFfutjhTErMGkHyhUxV8O7ojUmF3xV5jiGMWPOCCfV1cXm
sZlDqlGA2apzGJyuNeBOMTq0xSIOAoHUgRXOdDTL2eGxQ+7HGl02mhTfUB+QOhrn12upCsGAi+vU
MVBjjdWFGQj2eau5Jfbr2+MceWiVKho5AJHmrV1qt0Ot2EFEUtptGas1DPsZqxdaKyazruaAied/
GECqF7PwM5tRh4IIQbFHMmjYMh9rTM4BtaFoCSkjoun8CBxtCBrYUr0gdIMbEcTsVN/hVqy8huPc
Txgt5hAJgEsOrOV82Pe+sKPzxdQH415rGB4rZi2DKCrjRdi7SXtpDFS4TH0tztCDvVnWyop9rZ/q
rngcd4FrOfFlGv8i2SHneYgz8X04Y6RKUzkDz2iP1QBKxaNMPT0JDea9tBRYg6AWgOg6ya6D7135
bGluIRBXR52EMxS5LpejVbGvE37J0psZjO+L1RA6S0ga33RTj+C/rEucZZFj2+z8HKtRw+Za1Ay3
yG7VtrYlg4jmqHNxZsJckihKmER07WtQo7VVds3u+bwpIqwdv6ysmjNTTGLcXRkNbgAK1mbZnUeg
/JPMmYQwFozcYhD6lXwMjpAEx3Q1EJgMHh7Qfkg2fG69k1ZGgW+4UZI5zZYIgEtiHuSluTZBXW7J
mL/Us/0kzjtjFIlDUtfIGQihSDrJqgFZ5H4W3WRUDxF1JM44pEYs9Z0CUYiUn1O5z8YHcNrHbe2X
iitHVGFxsyaxukG+/WYqa8MUembF/1npkmk79VZ140sbCwicFO9p41Nf7AlJIUwgz3MjmmEaLYyX
ssUATHpRoEE+d7ILFb0WmWeN9v/o6vm2HH2SUn1gLKxS/KUKXjJqAp6wf3zgibpLHYQjpGLUsZsL
Kzbk3lNzJ6d6Kgnp45tvhLAIhFrB5zLSy9S6qnsqFCO8Ot91gyGTIa6Y/1OvQP8LLjvjHrv0VFRn
sRl4B3qK84JAnYezGBgN7800w3cxEskeMIuZUE0B22+CU5SucIFDhQ13xsBsBMYS0IHOZiPEA1vc
MJPVr20zbmKAVUdxBmsi/gzD4o6t7usAleV+lx9SNH2JRIJ8+8JOEJz5aYrGiNIBuVDBvBlBXzw+
nf8gb2+I97H4CYCzP0mbp13UAyA5sETQsGdTxiz+1ghfvq0yv4H4rQVSkiAmZr5cRa7Qal9RXHDK
6UKN/PMnIm6MrzGBy7qYkbjAK61+1q1jQXk96hxcTFJKkaEbPc4RdDnC7J+JNTkp6IRqao01k54z
X8bknitNMS1obgFQ2mZ2E/hTcpxSTzMeZnIdwaYga7KoIOtpgDaR/f/VeyJaZtMUI5iZ4HN1KNwQ
MwKoBnrpDgxrDZ63ud/HPpl73/xSK1TOGKSCiGnfBKjgmSrnt9QuY3Wbb9LSzmNbOTJg6l3x1rn/
7lpXqJzSRlXYahLjTyy93hM9dPaDKcfrr0IPC9qUK+FK8ZKj1N1gDv3xvGRSt8zp8ih0YiHoOG/U
vuYamnkjLMehDPrWFJyyOh6nz7JY9vHELjU5pBgbFEDODPIftPJ+YF+bsQLiqwwgtf5HZlrx0zR+
D/JP4fh8/sI2k55rDC4Z0aNUHHQavtXo/NOQAlv+q7XWcqme0M1I7HRzfEPUMqqtUKbs5sTFrYsd
htNdKX3ALrCku18GKiTa9LwrOE69Da0JkyTC2ZLLrgSnSAHec8VAbpVJvXWgVnQRysaXGLJeXKZo
wOkkIz0MUnSF1WGEcyfkm++IKkKxFJYA5EZJejkal4Z0XJSH8xJBQXAmQ1gEVRoZRDw9adHNvFzr
AyV0FAZnIEBYXMWliJvqXsEFjdxD4E6hHYOg5+3LuBUqg1T6mcLkTMNUBXEU5cCce9DCF6lj5aHd
UW+N7QzmSuY44yCVxjRLIWD+bfVPn5TQBveGp/vNDjUE6lyUBvM9UFXQld2i44Nll8VBw3glltAd
R5ctH0fmyDkvHZseU9Ow2FHHwgJkhf90Y8oy6H3L0mJCnri6cC/Wd/H8Wiz7qKaqWX852AmL6dvK
ZVZlFVVlCO8s7M3K0Y8sRSUeJpa9l8FhQj1oto3TCY4J0AouQC7YtN5evshSyeg8VTCnMR1lbHTr
LgTzx/mLZGr03kee0Dg1myJTzjMDh8vAfN4vNxWkUpTRmEetC9qW+xMQp2ul1Y5SxqzSOO/z0jPU
14BKVW0bvhMEp1rLUmtjzPKWtXJUpOMY++fv6i9KdQLglKoRu8ZsAwAoD/ORLSJiQYz8kB4gCR8k
cVVOQs5n9wRT1JuGmSfwdtuW8lxhR0w1/W+axOf3ushMseGJxZ6ysluMb6WQORGWNM+SK5H50a2e
zPWJuIg6WtJ6VFSoLYqNwQ788Fe6O2aYGQZdmEtuT9v2u78/F5/uGyVByhMWhSkog7Ft4ZiJ9sZX
1vFBUw9tEhevz8aZiX4KW1ONcLYRosHWCIIgw2kkT7V1e3aH+2YX1fZAba+nrBOf/IubTDK0GLCd
X8UILlhfi3LVu8U1ivtg7jyvAoQW83nAUlFSZl2Qlqs1WwBFLNoWOqoPf1uPTSxl1MDfpfLvOrEZ
jLipWLdT+NVE/31A5VreNOe91TshcHKINd5x3uboug/SN4LzcVc7AhaaoD8BhEHDfr7p3dlVvsx4
mzjTVeTFH6IZxjTV70NyHqyL6kwvFByy/gnSIEcDXyjbTJMOaMqUXcbXR3XwUtfKCaiZW2MbMsSp
+qTLz/JCyAazfuculXNcgtmWqpLj7w9YNVH4oJD12YwpVd3eFsHTxXEeK8ondZRawDRYYyDHz7mK
XH7zcF7O/2LqTyicu8rUaY7aBShsddBba4Ibol82squM1XL8bDdO3nnM7ZjmBMm5Lz3sY3liYs8m
GYMuc4TlU127RWu6evJ4HusvZuMExrkyJcQKnm5G7mQK3fRtfxVexW6geNau9tHptyPwmDifEQ6+
JSGwWjRKshmUYLKtGzbBHR+xjMQpZpsxB6U+WVKnELkX5bLoRmQwcZQrZ/xZyWgwSb0Bk/1LirD0
v0RuhGTy+7O0opdNbWaI3VNbf9dBaFLORJaQ+nD8Dq05SrJYZZ2t+tXia760x7v/mB5EmIwCDC3E
Z9t2ob/FxOJshpBGQ6WZEBM2qil6mat/0sGaKmMhYnBPGShK6SzOghRqjeVgMbtAEKm97cp0cie4
bP6PtCvrjRtntr9IgKiFkl619eLdTpw4L0LGyWjfd/36e+jMTctsTXM+BwEGGBjQ6SKLxWItp6CU
cBDExG0iFeFMCe0HA+cc0qGqFh22LBQ2Snb9Kj0wsozAC1pbsJ7bDtBpPXmzUjekHdh6JtfEV7z0
2CPegbEGGh5lQyIwyNu6ghoWk+iomFF4aoveavpmYu0MbNo6G2dZYj2NGwXTd4udkE5+U1dWaJz9
ylspU5sYaMvT/PZMMu/nu8mBroBaUvRK2jxrKzDOflECqpNsZGBN4umRJ+kSCBR+Xt4uAQjvgNeh
GWbmggabsLvO88dJ9+XmQ+f5JAjvf6fF+E8JdGXZ7fMvaovU6WY4xcwQi9Zt85JewXGej65NU9Zb
EEkD1Wi/G/ZkJ6F9R1SYvH2UVzjs6K1esdMwkt56SzZcMxZGFeMRI9RCpNeMc7bYiXpdhXicoVIi
rQo7A3IxVVeeIdmV5ESZXbAe7x1mbQtN42b41VCormIEqmXpnIT60NS5xuZEdCClY81Qv9IplSOM
Y2+aqRUSJ1uJkTWVXIMRvXsdveQHyiSRUu3stncWr9v9h7J8ZvfOLusVIGeHaW6Zhc4AWQ5X2v9/
DWEGngjEZGeX3DS7fq8IB9hvWpAVLmePMxShKkkF3F8ZKlYklr7lqCIvE9NXs2W7JCVniwNSpFHB
GNqV3egpXuZXrVOAJnQ/+owQPEwdKu7s3DQpKxE5I6ka2iyFLUCJotj9uB/VV9kUUNRuJ0ZXIJxx
rHSM+crY/AvjbnGjN3XJrkqwjse+iORcIM9Z1E+tNLWeADUVL4p2S60bORd0bmyarJM0lHPk9CxD
pw3bpwRhxRb0iKO/eOL6MIE6UM4yKmTupwqtbM4YHWvzsMSifI0IgDMYRm6mFQmQBmjcHtyVPvpd
3OQvjbzNo0huhJxJoq3hzEZCq6gfVJymf54wduJrL7K0a120GvjRt9Al95bsXr4ymf5eOFQ8R/sy
JmYUsCNMChQXNPdmPNhgudKzx0B9Dav9ZbRts7/SDc5iyMUc6xPbNGWHjn2k+PJdeMNGdjMPNfn5
MQ/VoBgtrCEwAZfq/bWWl0UYVA3iH/rd4LIJw4g+H5Sn5JaFubOd8Ukg36a/uMLjlDKp9VomeLU7
Zuay+9o8FJhlgrnxzEE1Rcws2xqKmly4iyaGknN2wxyjpS0LrKaGotKm/16KhvVtqqSpWJRooLtD
Xd375cNQOUkPdBzlMPhS9fdgh8dDV+hkb14jKxTOxmZJlowy6B5hMBY42aik9sb7xmNFpegzf7y8
RZtrtgLj1gyT3amVS8wAkmddv+mp4PsbS2YiBkwVDPiQzTNykqhDkUMRI/40dIdYvZ2mPc0P/7MI
7yD4Q6SC9jOOAKGRT1LZgKJboMYba2RiVzX8QzW9zr9Zpbrs6hSPIgfBm71edbfdIJzvsbHplgz6
aHQdY8QrJma9Vy2t6cee9LKM6NPszCBoDY/NVffGSJcI++7YxzgrZ8loDQCRLqWqwWfE58JsMUfd
lKFh8Z7sY1xJrEb/I56fhdl7Mvr7NYqRyNx5KUIcIqklspM3IMX2C7TEIa58pYSuge5pv8AzTmji
thYSc1LAg2NpmCzDX7fyZM1WWlEonK/6jLbUaJxlpx9Ld96nf3Uvl3Vvq7LU0lTZlJHGsxiL+vt9
i4yunWg4EieKOvIpNY1CPepTgvaYUE5fGm3oEjuepj7x+zoJv/RWbkr2gpLX50BKJ9QXpWREnrFo
StMv0Mck25d/IFvid1utyZieS2QVLr6B4SnsGbB6yECnJSNcwtbp9FcdgXXl2Eo/9Pq1biLnMtLZ
KeGQuLtl6uYlSPWodXLDD5fbioiemiJR2M6vRemkBUP0AKDh/Q8ajhr1oDFuTPIY+Opu9olj+sq+
vxI+lc5UipOM83wihIYtFfFUjKWJ7iuQyqfO+MrGLsd+5vzPbS0cGFvmlZSFFlXSHMSt07ePqXav
ixJmTCEvKQQz2Kvvp7QIok5jq0gaPzQRSBklX6rI/ZSIKkdEGsGdjaLEjhUmoMz+UVnuG8X/M43j
zEueps0wWvj+tNwvxWEWBivPXq7cXnA3sYkefEOKsBfVVxphhDxLnc93xd/pIbst/WInGqVzHvHi
APlbQG+GIGkh0T8RL9+CI/NFc/8h6RNlhAUbxFc65kVDRoltkEUf4/ompLvLG3RuHd/Lw6fCUsOo
GoMAQPtWXAezHTnxMXdS5K18Y6f5KfIQQp/zzOPgMDkzkRpdsMw1MDF0uP8baVq3/Gw9JokDokhn
/MEKxy1XdGpFoJyJaHtzGVEC2YLh62tPv0zxZAeZ4CEp0g6TMw1dZYWpxPRdt0dv+AR2qr11Q5zG
bpz0Tnh5C6we3yvc0zaOZWb1RmeEP9Kit1y7rzyWPQp97fGypojWjzMVQ9LlrcpO2ljcJj3Gr342
RKSrguvD5KwFZsnXQ8d0UUGLvBH2dlLe5uW1NIP6+fWyNGf+FaeCnN2Ym4q2ZghpGH3CL/+KdV4K
s1KiVePMRZnPQZcwrWPtiZmbfgsOlYwqqdmf3e4WU9rc5LMsCnMJQPlUWNiGVFOZcHM27xodNSTL
6LWxKB6/bZs0zYC/DfeFr44vrcIqyZwgphWi0N9f6NfLeyT6PrdHSlPP5qDh+3Jwr6t3g+xd/v6/
nNaTANzmpLHWGhkTILuO7ht4KsgcOvMr/dqhIV3Uo72tcb/B+OkwSz8kZigBTNmxwh44RTvMzRNr
3LZROOFwTt4C96GYNWx++tx7v9gKtCc2y52NJBVVawi2iB+AWqKLE/wkEIrEbhl8SytRQx0RLRtn
tmOzHEa9A4JUu2nuRp9Q3B25sldg6hJ1FcS2MgclDZqPMBBKjFwx2cR5COjNVpxWlDPqYZxkCELi
J2g3xUECZ2N5k5k+WlsmhzgKHi1qIejp+5db+QTJTvjKBYx7LQljGZBL6DKaEtSVu9V+qBxW8MjG
4GRO+OUjpwEcb5irjX8yP7nNoO2cyn0Jt7bCVHTWAB/vNBcFCb/S5yLTuGmkVnDcqpKB1FStEBGv
+r08Y5TRoB5paH4WSMWMxJkzvYLhVlJvQ2NKCaTq3BzqE6AbwGGzVSSvTGy0gDpt7suvuDIRusZY
yf1l+M3zsULnLk3NiJe6mxl62Dxrmrmv9MK9DLGtnhZ2DWQhiKtp3IFXlVQPND3F7X9QX2uMaWp3
4EjonMzAKBA2JdMUQW5v3QmR89+sMZzaIczwjizvu3JfBffSJMowbJqxlVTcuaeLkY3FBIwx2bOo
BCsekXuvxeCz0s2+GYc/XEVOHQerH/DMAt50N6G6qL1BHhuZbOaRopjPFWVJRUvIqeWoy9pIDWxa
THS/D5EUQvNf/r+zKzHTtVpFTv8wWzIIlQJStc1f2XBczGc1OC7GcdJ7R6H7OXZ78xNo7u0CE6H+
cEU5b65a6qZBxr51qOHIx1+02JYjPWM+7ZuH6kqfLiNuH7aTWnL+Ak201EwVAM6YdZCOqTOIeq1F
CJzDINdzjUgTdi0s/m5Qx9waD5dFEB1mPu4X6zRV2wAy/KooZSOEa7fx2HzGBsEMUeCE7f+5dfy9
ZDz71hRT2lgl4PTqZh69wpAwb/sYhT8EYglOM98PY6EPHnOemS7csFE+1R0mu6EWESPIrrW96CwL
donPm5dhRZq0A1icfhkIeJU1URpj+/SaCiKwClXRHfD+eo5kTaLtALNOQOkTgpaj3BfW35fXbEsK
A92gYCtHGBgzid9jBJJByq6TUKhXeGjDsGuiCk6oCIE7L60Rp7KWA6GZbxPEPNFVKUDY9LDXQnAH
Ru1MEwFHQMwgl3KqN/as8CYL8P5R3GYnLMnb0rMVHh8uMdSmKZMBsdSF2GwYSejRw3ynYqABGy8m
rAnZOj5rOE4PFmPR27EDHCF2dh08MNLJxLUes9KdHiaEM0Ine4gj+yOWbo3LlmHlHqqhIVNaY1nl
8r5p/55FxZtMt3izsP4+d/km6HEZoxxyJdYht26kcJf1PrUOZSVyOtmXzpEwFBgKrp0z4xt5ZJRG
wILfvrYbn1kJ2WSPo82YyMhPcVvP1sk1kOVSAGecMxrLcdxBHbFyynKjjYeRflaT148c3BMEO3ar
zYlDaTasFhCT4o7BoynqZNzenNP3OddBkzNCtAXfN+i+ia6qIPRk9TrUv6ulqDNpW79PUOzvK1FK
GVkQja0WuOO7/GFMQ1ctXClIvD9bMs7WKUmZjBbDGTqMBulssAM5lxHOySrgCRlER5IFvMjnfJnm
pE5LNuHqHnykbJ9VPKJAOpT8NfrDc3WMHpMQMbpxrwhqMjZt7AmWv887UC5IrcJgB/NaXoz7vBRO
ad00eisMzgoF7SiPXYb7bjwig4SC3XiHDm/9LTMZHakw+715ZglY0pCatDSZL/rUwj6hegQ89FpP
X1kwI65tDH0imKuLgvzsQQkcVTRkZVvIEyh3WfWDlUwJeipQVsjG3oZen+AxIIM3lqUNg1Kgkef0
0kxfFIto6F2FdeJbewrTNK2urLGomctmLicuRkbWbn0d7jAhglW4KLa6mzAoZ9yns0hbN5d4hc7Z
kCYDqXSrAP1XijRic5TM6+lBPbKkhibjlSI4H5tWZYXIWZUO9VwqHRuEjXJPvUsp6yJ2I7/ZI/fE
vE96p/gJGLULR9RpuXlEVsickcGYtzzpJLbSCY1AdC0/49FsXxZPhMEZGMlqtTbVEWyYlJ+h+po2
uz/7PqedkplZETEhQ2j0h5CaX5dB/0huAd2oMtF1vPRNvrSlausonxPI0HqLzyjWJUf7pO8ocjSB
cKjR5oKtwDiBpiiTDLrAw51kv48Tp81EFnnzblkhcK5hKEmzOk8QZwBVFjgvemuyI2i2GZfu5c1h
qnvmY5yQzioIu0XPW6NA3C4YbTW8rqTSq1JDcGYF8vBVDUEQ6OFYQJ7FfEjnexnUpu31oH65LMvm
MV3Jwnl+5RRVNG0giyo/t921khgYKAp20+m5i0XZ/E2Tu8JiRmp1+4daVNYdZTsEij4Vw7jbApQC
LP447/WDaDbY5tN3pd+UqeQKjlZ6VI8JVE7aL5j+0O8iN/iE4XF3mLviFTeip68Qj7N4o2RNZqxj
Kc0b7cgC5abbvvT+4rBhdfRWNPNRcKIoZ+aSTE9JUUO8RL5f0huUWV3WDJGWcyZON4KlMjPs1gg+
huguB6G16FmwGZZebxFnFbS0iqMqhpkrM5fcMT7rBROcg4Phtd2OHP9TyeB5rTG7iVdqyBkKUi5K
OzKVzzKnOKjusl9y9ESrR0bMKsqpCk4xX4wTVskcJzMDm6znzkCbOqE/6xaNNFUqCnFuXvInwQzO
bxvTOU3jHBrxK32LSd+IuIPTAL06jLVDVLogUBCDMx1KHdZDEEBBJPm5b8G0iMimKRwIKhKKMxol
amOScsECjg8jHvwV0jS5o3yawGXA5peLnuAioTijkYWTlWYp1nCYfb36ksYeGQX7JDC5BmcnlHrS
MYUa60an2rMG28g62FxcvrJb11TgqIiOmMGZiY5ImhwxKxih6fSBDcFZZJvepwmigGwMjjEiTCym
BxZtG2c9+sacCjkDrHJD0RhXvbX9kW8Eh4zlDSVBgmt72yxQq+kENZt8T7lWJEtX5VjThDx30Iv8
Z/kx/+IEwS3k2EWFtqgMAh0slRPn30PrENOHy1Z3O8KlnmC4hQvz/5eEjdpJvcivrkIJ3LkIO/r9
nopSL+ckAG/W8ITHmeA8bYKpZW6TeaNEDnt8BYxcnLIuJEwqnsF3HHmiXN2/aOUJlbPBmV4MmTIC
lQ2wZu+CcRf5qdN4y2wTh73AMhH98fZ9+RuSZ5ckU94U6IDCya5upthtg++CnRMBcOY3D02JLuwy
Qz0vWGRQOiZ5DbjZQRh2AOeA0/xsr0RFSNu25CQUZ4MzWTJJZmId6ZLs0li29eA2iq+WqnESJJQF
ErKvnTm+mmKaYISnyllVdCkvQdPk3duhvmkO2DMMay8te0I09D/wU4jgOFuM2b+TWVg9c+B6tHWx
jrVmL+PdWHihL7Ig2wdvJRxnlnVznCtVb/Hkeh6we+2OHipPupldxvQhumaEaJw1qUIdr5UFsvWY
I4B2vHYneV1oS9/YpLDks6hGetMNWQnHWZWoC4paKbFzqpb5kXSV1bHToGViUZ4u68jmIVgBceak
yrIgBO8kFDIbnbiYjhbNBPfntgOHGV06yrBVC3Or3jv2Rm6A8mVGaGGxbNZfBT/bT76zvGrkfXCj
foPxZsPsgrY2BqhFdLBemX+KUsZ9fhivS3Svi0Jv26t3AuNMiE7VXG4zSDZO32eNUfB5l7dn+5Fy
WjuefDacF3Q8NxBHpm54C5oI9FhJnvxURajOxwQScQpFJBPnwEWqEhd5CZnkHT0GNyyeaN2qt71v
PfQHTAl4EW7ZpjOwkpGzG3hhBhj1AsT+aDzhRnNDz/KyL5i1/jfIn+Hk9/by4/K6ioTkjMfULnmW
LVjWoX6gxp0sqvsQicSZi0LtxnlM8P2FXPfRTUI0WxVV22/eJatl42yEHNF5kApg1NL0kszTjtHN
JJZ8SGl4ZcWa+2dLxlmKAQmVJhsBF8zJLo/Tq6STncsQ7BPn99XpOHGGYlRLJc4NKEJnZrYaFXZh
gVPuusnJrhg/T4PgcG0qAWuvwcgPQmW+k1CaoylqEPgEm8Y1mf8aVZGHsXkhrgA4LaAt2HAtDTHr
+NnU7V+XxvQQgQkIdTkghfQvL59IHk4hFIxIHmf2dh3re8pmrHUiirVNlVsJxOkA7WFZJQTTwDXf
ZzY4iw9zNR4CGcVUKpzA4E/xOIXAHPfaGiNIlGg/JHVHUecnYYKlcjUQwT24KRlVdZSxom8PvULv
7yi5tMwF7UCtY1TzbdfWP+MUA2Cy8QgKVJ+Eogrdza0Cu5qpooQAjZ4cHGbtKRamAUAwffFJHbiq
JVDubY+F8QZgpI11zsObNuWU04424KY1dzrCW0riBT570Ml7EIGIioE3LZ5lmFSVKZh/+T6CqEwX
pN2QyJXTp1z2iFY5vflyWcG3MFBsgaNqUeWcEGGItCZOJ71x2v6zbLrxfK98xPFaQ7CNWwUhuzqI
MMEBEBO657v2ydTAV3fTEcFR3bzX1zhM1BWOQUhbV5PWOGA5M57MneKpMtqYbbCdqs7gsU1qRIT9
ouXjzFFIx1FfAshGwp08HMryLkge/myHOBNUNkTqlhAQcfClJns2GrUWtWSLxOCMUK5LfWqGUOzG
utOHH625z0RX69bxXO8OZ3cGjPfpJh1i4AzZFgZvhoL4hwDgLCWRSIlVjQAogu/FcpOIEoii73P2
JUvMUqU5vl/P2aM5gGbC6Hr38l5vmczVIvF0BsGU6JFKgBEF/b1Mu+uoCJw0svYhqV+zSGRgNg3a
Go9zTA20yS46O/1lrl/pcuT3VljahRog8Tzsq6l7QM+u3RX6QeoSR50DlyiRICciWlf299WxTbqi
10wFv0ErMXQQPbNB/vXyqgq0m3dKJt0Y29wCgqJ+WqZrAu5ekDsLIgMiEM4SBKoqx2YCEJS12112
rS26PUnPfyYJZwvCmRB5ZIeokTp7NCe7a1K7KEQ1KqIt4cxB2EZBrTEYRTnq8qf4Q3lXk5hv5UIo
q+I5CzBTmIxtDVPd9tadMYT7wZyfygxDp8twryTSrSGlP2VzcfIFvB5Fc4Nh6q+Xl5LZG94xXv0E
vqGn1Yy2jRrIKB9ZpKPbwxcCn9eHwnxrHM5sNFqSLlSFqJPPxqh9Kh00K8n3LMk827OtF069vyzZ
v1yEv1eXp7SbDMuKh1kFhfNzdW0e1X3gKgeCXmENYSPEBzwB3ra6nPA4K5LFmYlxSVjKG+uJUdeA
Rfp2cNhMD3BwggxLIN/2STvBcQYjmpOSaAVWNK0zJ2ufKqOym0lQGsCO6yX1YD9iZZXmfKI6kQGS
qMQxjMKulZ9qfVtjLsrl1RMtHmc3QpMuWRpgszS4/+2MUFj5oYvxtF6c0VgCMENZFUSZp/BAQ/Rk
9MJ41NazbK3lnMUgoPXMywgqwPJujHkzctPdspPRNlnshCQ5TKEubQ7nS0h1V0uIseGqvy6/y9+R
5XM1V84cY8fGnia1LaqnuWwswCHxXhtCrURfKHMttbdGs2Efv5HNi6qsL2s2qkXfw0yDvJR6Chiq
+VkFxu07ud5dVjeRJGwjV3odKcVUh0zdxr4NbSWbDw1djgqGB9odsjq1RXdU6XdVLKqG2tRzVHcT
zTS1cxYZFIykNGGuTZP7RL0RDuraXLvV9zkN1HqwGDUB1i7tvjfT80j+7hNBQZcIglO7pahwcmKm
5GSnKU9L4Zm6ILArWCXeiQVvALVqRIWcDHyr81dNNOVH9H1Ow+jcJzOx8P2ws5yBBq5mKQJ/brMs
lNXx/7PTvBObt5OakRkYg098Y7DfMnioFfdYujp2i5+hA6I2Vzg3e3N7VDzP0T2rwqfg7FzcVaDJ
AJGAE9Iry/jWVc9L/OPy6dm+WlcYnJblUkG71gBG9VoodnAsH9LPy2Nmy18Xz3pOheNwNq+hFR6n
cjTQx7SOEEPJ1M5LJ28s0MWN3iJpFMWFNlMK5m8oi7dxJXr5F5NAtNEBS9Y1S/5I36I9mzX+kQre
NRSnhcqgyJVZQqpCfzTUO+kjdTswMhalsKEq5ce/1eBBKKQFHeLx0HqA2qGFAc7/R5qp1zDssK1s
6WDpwZAz7hcr/L40T0H7SaBtZ2yVSEyvAZjGrwAQrgnA/gIAHYTn4RWj51Z31lERtvds3gqgDpIV
aqDxhb94smGKm571HM9IiClNYffDs94cKtSNo4zUJvmxFRYTbB7XFSZ3E6HtS5Y61rxdhjchuIry
qz4VGGx2Gs/8hBUE55jShURRy8TqGz9ZXlPJk2hhW8lhTL8m0c/Lu7VpWldgvDbQTk9qZhq07GAm
10souBq2bc8KgNOGLhk6dWkBoDxU6JkGOwCosmB6MJ0ITdrhB4bDvKnfSSs411QLiZoNOY7pL6eu
cMHvgRoduzyY+/g/FMyIVpAz4EmeDkuZAI+Nv6l+YOy6TxMQO7BxpdPn0o0e/mciTE5CzpzHCrXa
2EJjvz49pepTPV/JH+oXBQ3c77PFmfAqljKlYVLNx/I7q4lE58+zie561nwofIttusY6BZ8aSAJM
Q+XWUDeSao4UVENEhwC8MxgxBjJuP2UB0O622Vlu8XpZ7d/YE88O2QqRW8N5qSJjDFDmhEClNrjG
3AV21lTXQy7Vflo0S2NHVjKAz3IOm9COJAtkEHlJ4L2DBpI4cyMh0SEvpHpIQNoGpv6QXeJxns+P
BskW3ZWVxsidKW2W10weo7tQmuqXy1JsGiNkrTSwH6NliqdJacKaSDrLwmhW5cxBBqqUh1b0btnU
7xUIt1JGPYyjVgNECorDOGQerRvvshwiCE7Z9Hmhg8LSY0VWILaAWktT8Jokm5fSSQo+cGL2Bar+
2VIZpdZcJfWS2WmIzuBRCQabqkFkmwFBGVWRxbaGQITd90vuXBZz2xaulI6Tc0njItYMKF34zDpJ
srvcGdBBkt1i1rkjCSdXbbphJzieaEQaTIJADk6VGn0O8dwkpS237tQfBGJtPqNBh0jAt0jZf99f
+ENeZMg+wVYoNx0KcFhPjnLf+/qxw+hfka3Y1JUVGGfea5TXy0HPzK2VODP4ZtoHgTjMjzs3DSdx
OGM0FqERNgsTZ1cd9H2+q2DLAxtUSuLLSoTFHa6xxUghiQDrzX1FUcdypWCuLKJsKKwXyCXaJk77
ygQzCIgKLEZJhZFLdvit2v+irw2fPmQ1Ttv0dh5XTqCaE0suG4BVJLTr+nYYFMFpYttwYZv41muc
VKmv3vr4jH1Sfq6zwzBOjr4g4yR4G26a2ZUsnM8H/kpV1hjLBeoQ7T5+jtQXyXoW7I5AE95sx2rB
lnouLWvGgqWjSzEqNThkV8XfzDSw8RACMIEqvFV5rsCCMSQWpnuwqpQ3rl9WDoiwZIfHbuZFR1Et
veDMvpWyruBA6tIWE9M8iqZRqIZrGpZAG7YfgqtN4uyCrtdJ2rOTpGDawIhpA7X7n0/t5mWywuIs
hFm0taL/wqLHfjfte59hoSZbdGZFK8fZh2JZVCuPsVHmt94rfsy37W7A/6AEfHQHNHxhaiRqRy9r
hwiTsxNppdZqyaRbzMCW85dFVPu6ncA7XcZ8IX2b9uXSj6jmaI9j5IBj5Zvk6d5goFaa3YMiipXN
e3AFx6lGI5fFpFm4++O6+jnk1DOi4qk3iGsoopT09hW/wuJUIzdRozexrof+KB8DlsX4YThowe1d
3CCojk5F3Uubu7UC5DRkMXoQl6kQrgdVrxUMjkyE5A2bBnCFwWlElklmbpjAgHNUHKrD4upw0bs9
uFwbG7WHjnklJsbZLDVHFclv75YLXy9EHZUsxFJOvc3mRqlu/a10jFv1YXpEfpfVIHaiOTYCSfni
FQk1nHkaAJNK5c9ERd2+BX5+K9AFZ0ykJyZ3pyhqHFpkANDwdWTkbDepU3k9molB7vwfXEGmBWeX
5Wot1fcuWreAXOGtm2mMNMdSQjtUv0qhX2Qucpb7VkRWKlpGprQrgz+OgzyGKqSTp8rVAsWTk+lK
aofdByzVSir2M1YwZjMFdGCHTZ2+DFloV9L+MoDIUpmc6VDjJRwbCwjSfrhGX8CjZDmMzqPw5n29
L0StDv/yTKE6Sgc0EOPz5WA9mad+ahA7Y+0VxhWmpTvLkcXO9HuBZNtbdELiFDAtpIm2v5DIK96v
qmuh7mgf7u41u86dxFZMGy990TW9aa6QiiKmTkwFGZr3W2Y1rQXNR+xiCN35KKNv5RejV4joic86
SsUvBvbJM90/QfKu6JxpBmqnsaZ91PxdSuMd4u1uUspu0Zcvs1I6UoyDV1qCXOzmAhuqho0EsbrO
0/Yo8djjpcLYOeLcyVvdqYyvTTgLDMn2ep5QOPOfqSAw1RkBzGTt0uQqNARSbPtVKzG4DVMUcKGV
IwAYP+qIgfYovbxjfDblnZDagVmh8536LQxP2pPjLlCjIGjeRl6wMTm5U13RJ9aI2+wCRxZQcmyf
7pNsvLWPJq3VMcUXeasYT6L2MT720Ps7RnNYPrVfPnRVr+C4IzfMQ9dZIeDStrrKKRzG6kPPLgNp
JLC9YeKnxllEtR6M0UxRfBmXV5Z+TNuPWFxTVhXwxloG6qXfH9+yl4cpYXSUmvKpbY9WKLIPmyqw
AuBujkbT0KnEnvfykR4Zi1Lp6Lf0jpFsgIFa2Pu9eXxWcNx6tUlgzggDIRkiVbsixltfEYm0aQdW
ENwV0oO4NskYaShGXnfLY2Dd0fqLwJgzzTk7OKZqUEUjIGPhFTktQBKRMIa95FrDsPBrdY/WkLug
t+fr0Jn3ohjMtkgnOE6R1aSNZ/mNVy0x9sSieyW8jtSny0IxT/mSTJyqdfVcRAMjwBvMwU2rdrb7
YjpYRD4MDQ3hyweCy14kFad6yzDQCm3YILOMn1TlZUIj+yzIhogg2N/XDktE0UlOIRON8p3eT6iJ
xTQfGrqXl04Ew6lc3WYkpIwyEzWYSYjRtZFXdZXgqIpA2P6tZOnSDnNLVICEvWEr9DaVqdOI0lOb
d/dKsbnrTSGqlZpMCdjtkx7TXXpgg35FAYrNZlpQCv0+QNwtlySdgd4j4Gg7MN4oO00H7U27i56K
K+2ujG3iyGheF3I0C9aQj0pPvSl3U8U2qtlnmNq9HAJR6Qzb6wvHyGJxp9U2lWU+xS07q1ZZ2dl8
NRuZN8u36iKyc9u36WkN+QI+BZdbn7ztVWwnn+Tv2DQ33pGHwRtz9KeJ9mzbdP/eMn7Sj9pkNFZS
HNdKDnZStBwbRVQnLxSJMwntbASNyXIf47HA+J1lrz5iMjOcn2EnDteLlIH9fbVTuVEg6GIALGh8
ZXwJlXt1Elzf2++L1R5xliFo2jLQ2aLVGJFUI0mF0Z/6rTwfJOMV9GQOelRsZfj5R+aIL3FBM834
q1mob0BiaXoEXNYmFZhWkZ5zlgKFAG0V5ZBMybV9Lv/sLTDrm6DfiSyBdRUpHmcrRkxehsONEzXT
wJcjxU2q4o+uorPKPXWsAwssDGivqh8aLbcD6dgMn/5kV87K9kx90hTUoiId0Ozb4bA0fiNK/l9e
KUPm/ARamE0fZ/Cu5uw2bfeL8BF7+XowZM5HwDg+a1owjsKRHwZXczSvUjCQizqxZ4Ltk+KdEtjo
qC996d5yl5fLCyiSjv19dV4nkGIZuc70IMj9Ni+92RSl4Td9IEtGpbVKQY/BE+zpsVWPC0tFWdVN
XDwH6OWrdaRH51srEBHsbx6gFRZ3gGo8JnoQ0SABYQSOlH02tdolBUZyiYIcm3YOvZ0QC8MNQVf4
ft0ymtChaidEbdQfeX6/kE/G8vC/bw1qwSwQipgYaMbPTsTolZ7m/YjzY4R3eaa4hhUJHsZbUqwh
ON1Ow2DIjBg8AGkMLuvihvYF5vIJSoE2L6A1CrdWSIvLoxEh5E+/xbcdxsgE7uBEi4MhDuAiFz1Q
N6OSazhOpdWFJDIdsG4zRrl++sWEUbuohbAeVBBhiEPzQgG5S0+flNYsCgg4ETS3FIb2jFEAnT2k
xSGM9Kti7Jwxlt2gCq5SRevtIF0KNKrUny4rzKYDuJacuxirAefKrLCdtYfJEs/TIfWQin2JERhw
iUfBZTnuo88C0C0LsgblXOhiKDAELoPwrddda8+5F7nNFet3BwuJo9b2uBfZrM2g+hqSO+XGGCqt
hPsYk2E75ZoxIyfI/ak3y+xE35vnxUuOosTzlhFDPEI1ENREUIJvm6mktGkJhZSR7uGm7KsfUfNk
RKxnQNQCtH0of0Px/nSeVmEWzDAtZbHrR8Qz5W/y/NflXdvetBMG51AbdI6LQsUKjkPq4c3TB6J2
9H9RxhMEZ1vAZBUiZQUxao/qtrmTbBPtAsh9eMux1j0Zw4LAbOJdlku0dpypmbqpzyoC0KLZ1+qV
lXwRFwNu3TErVbA4+5KGFBVUAVSheO1cybI1BxRCrvJieP1reW2+BqDelQ6D4KLeNmuEjYHFhEsF
ZWbvb5zAaotlyglsNRhiflWXdTa9Wxw2SvdjjjyarX/DcWesUKtUikPA1Q2mgireMPY2SUUBfKYE
/MNujcK5oVqRdiZlQrUe3cke9AMZOfKg+MMOicAP2ceTTDybitQWlHVCMLTwMXqp/BqDaIqrYB/d
hj9YYhPtTL1zWSO3jdUKlDtqfWFFclwAdJ5zdR8PY2Y3WdLYmGg1o5SpfskGGGgSldlVP0nITerD
4IG3RHOzJcZDra9bT1HhP1/+XZsnBZ3nlDAmG7gw79Upon1rpIsGzzn4PBkveXpdDYMAY9NorjA4
EzBmqVlSZGicqhttRf1Cgpt4Pnbx4I6DkMd5U5VWYNzRLxdUKcadDo/saXjNbxk9FCbS1y6jh/oP
nXfsc2eau4LjrIBa4AVFQJj/T71Yvysd7R7jhVirn7zPnI+d/xUg29CVpx4uZZmis5WFR+vZZlR6
kV98UW+sb/Uh9+M7EcPntsFZAXLexKQrKBBJANi5DchLj6A6OrR+eghewYr91l14WSM3u1fAZ/5b
JTkLl+txEA0SVFJ+WL5GoKVG7MV05/v5bvxaHjCbwla+gGfsy2XYzYNgqBgWbKigy+CHeYxJhSFj
DZS0UdC08KU3bYkIILbvwhUGp5sa+EXglgHD/FxZdoDBW/9H2pcsx60zzT4RIziA05ZDs7s1T5bs
DcOWbc4zOD79Teh8101BPI3/yBttFNFJAIVCoVCV+Saz7U7mzs6g2oSK5CC9sn+eH9l2XLqC5WwU
7UBlFkIJCyYjPbBUIJPCtMA/hOd5sfqKEI6z0Bg0321oAG48GlDcWvY2KDqKA6utiDxR5mzbPFeD
48wT8sdSoZVA026sIxTofhXQiHJYZsvY1QExHdEOFBkKZ56gOAjlmLLhSSNCeJ92iduJqJa2kgF4
k/pjjfyxO0OMSsvMf97OGS2bFoAKUZh33D6VVjjcwQsCszLNcwyGBMk9ilKClDrl7x5v1zJE38e7
eS+8lzFr++AxT5B8g90YJqlhsaF1rcM6st8exn6xcNCoHM0FqaXwLri5ZDbkwE1DRiTDR+20iMAZ
U8Kj9BpxRnJdor7CGH+f32abZfi2raHuVAdtA+GpzBNNqmX0jiIyU2vNTyLNK+X5MY5UCE0gqkjr
2IE63BENZXdJnfrUWFx5bP3I+JIh8dZM5k3XWNcqTa+iJHsZJ9lvB8uL2/Zw/kM3FwCy4aoKnlIb
yZj3J4g5z0oz5TLcQfZk2Fey6p///W0HvgLgzntcfiEIJwMAHQfugpZ7Rn+WHG2/eSnYHZRJ/elf
qYj/YXPPrGA572oncRvmJWBZ1WQfFEF0UHdkL/Q4mxHGCodzp1OvLSp8AHOn+g1zp0yYu6scVvAn
dqfMnXzYLis0zpuizTIysxZoiY7Krci2XDLOC1rExifFrPbysgiWb3MaYRo6LASVHhoHOPa2SRuF
smlkSRMm6SkF4ueiTStUiY22HKiXwNG9t8KmGUpNpgNu0vQo6Yeu+Cawws1lUi1Il+HpjhCDA8hw
zsoUFYz/WyZQynpRML8uaIH9P+R+NuPAFRrnsK2KNmVoNGzWDBBT5Z5eONHV6wRWNLht6ogonban
7zQ6znEv1mQ1kwa8GoS5RYxups/UvdkaysFVCHUpKt+RSI2xb6Iad+hIuZPAI28GveSdX6PNK7TG
eqRgBrZucIOAHpOJsjdAmDaI3dQnCgmI4bue7M/DbMcIJxye/zykGrEzloMIn+rLsXGZzkThWo/F
5eAvC95CP+cjVoicj+0GaZnzbsa5eqfspkN0zNzcUX5HON4iT5Qp2rSFFRjnb+NoDocxBljf/pDm
2cmqO8EEss/94IRWCJxrDbMhA189EBofncle6YW3uHGA7y8RUuAy93IOig12db/Rs6TD6xfWKg+p
E4HmTVadiD4IBrTpHFYD4pwcyG9medExIMSoR8SO+2H/atw0B4zII58pzbJXYFyIqsSm1vXL2+zp
r7LPwrlshKoQC/f1r6Kyqe2YbgXHOb6qysNc1jCDVh2/aKnmpEm1ywrLNa3wNlZn0BbZ/tLKTt4r
uxnFtE6VtAc7IoFu5YLDZHM1CYT+NNtAIwTfDJksaZFIBhKMJviuDT+ufqrkcH4tRRCc563pMg5z
DAhJ/Y0H2dJI3TgWxRabW4wg3afbioGzhNsAmlajtw4ilmhTtZ2hK49KI7pob4/jBMEZflvncd3k
gGji8tj3xnXZLMdiSQTWKIJh/1/trxiKQdHMYEi3s9BnrpUPlfJ0fkk2Q4jVbPEGD1UGaunAMBvV
PpZSZ4NzzrZBBBDJO6OYOq+iCcqOm6V3tVZUCrmxVjZIB+AYbEMn4L58P0LUsLY91Sbq0upmkSqH
RrFzfnxbF/l3ENxadf2E2EsFRPtKjioeaftfsVfu6xnqWd1lA8Yd6/4zUtbvQLmVq9s0WQwCUOvJ
vAmDejft6YV+VX/XPlfN8w6MW8JoUeN5Bv2cKy23Wo0yIrQU25FgHtnW5Hz9OxDOU2VdpFqphGex
Gfce89bQa4daj02cgsLtQpZ//OWqcZ7CtMbSBmUbRRiA5jfGk5XfxJ5SOG0Mrizk6532StJd0Y2X
jeLcKLkox26aKLWLBcYyS15XTG7Z4CZYfmsbJVCaPBCMUmD+fKcs3G0MhQGMsvP/yQ7Gijvt1Vvz
Sgb5WHlFR3cRia5unTnrleRr/cMEbxKZBNBoRCl89h2nHEBlzdEMb/Rkr/32fyChEo2UHfIrV2ZJ
dpPJMZtYj6URIGl3W7h4DIFqBA2i3SekZt6NkfMrQz1CNtdmY2yv84Xi1ITaui3YEls16u9QONdi
lpk9as2MXb5ku0pKfb2QDhryBXNi/TC7zBsjlN9LtVfYhYdmJkEpgGhOOScj9dYkGwx+MPdG/9j0
//34eTc8zq8stEMR5IBJHIy9EnqyPDqK8Ol0K+B/h8I5FpWgRLRho1Dv0JzulkhCjrfpF6ayXgc5
8lrn9xyblDM7nHCOpSaFkc7sxDGTJyO9NZpD2AkiVtG6cE6k17TJQpyDXb3chNZVO+7/agi8pKdM
Ub2ghvh907pvNN2poutqybxPgKD0R5Ety4D8JHcrAo93nDWyRsH7/1BFr9r0mGYCJ8/s58NSrCA4
nyAVilJFkgoxI1occoJXRMV05rb38pYIqvQ2l2QFxfmDukiLWRsxGjM82uoNOMPPz5bo99n/V+4t
BxX+YlL8fkmoY41QYkhC8L/8HQi337t+oFZdA0STbrLlWtYFx9FGKIjE62nJuf2u1knZmzGBAu5b
0XO7pz4YrYTFx1uPDu9wuB0vN1NfjZgoXOjqy2Sv7CUcRbhzo7wIWgvt6J6fts0dj2osYliGbCJ3
8X5t2hyUKWNvwEtTVsbmkWVyFuHFkVnQB2PGI4ClWsgnWzq36SO9Kq3JBkpluZCRdhKf7u3vTDLL
2JXfxLnGbb95AvyQm0+bJOkNAP4TO1RB9ASuaOTM33K2qulMopd/wRD5ZLTatnk/pBYFW07zxdwl
R2S8n2W0LTGycCV1RITLm5tqNULOPwxgZcm03KQuenMOxTj7ITgKztuGCILzCxCXpkbeAqKJJ6fM
r2KEe+cRNq1vNQjOMyTWVOngpacuHJyf2o+5WnrVIqCZEYFwJt53fWymzPio9rtNRqcPr3JJ5H42
3fVqJJx70JRFi3oLczU2rynZK9Xklck+VbXP7FdkgSHwLFsfpdmkacymrrSpu+ig8OiRTR+v9WIR
rMt2GLyC4Yajd2VYlQTWHGZ43lXeBG0Xbc8ItMiuvjN2MnWE+R7WO/7RS5gW6FXQhfpBECuHOniW
4oULbWaqi1rHB9NnzL81npI/YXZEUdELoyNjz9NKNnIRF12BxRrUDFW1htuZvyWhwNemSaxQuO2j
y2aTxyPmMJJCkPob7GXMrSrtJ1VawYBEUNw+GqooMwYTUKryOFaFo0cty6NLraj0dfOiuxoTt5da
FG3UFZu56bU+xG4Dcl7bjfb5Dtq99bN2378wYujaLaQLUSnctk2usDmb7DoFNX4zsDsf6b4O5RTV
VXZFauh+M8UWeUCdipBze9Otr0C541jKOr1PO4DiXXnfTW77XD5THMZMgq6EJHLjfCrwWyFyMXic
gwANcSd2eHsFmQ2niXtM5zEa0//OoIMk3WkXcIfykGTLWEsA0kE+Gh9L5TgYglNxM2g6QfDvFaZc
DOnSYPayCMZSvqZj7ECc3omKuxz0LOROyFC91UyzHhUv21rlVh9h37MFq64Lf9hHh+ZALkphNkQ0
Nu4ANvVWkye2FfL420R/V/ZLTBSfNHd1IXvSLIPmuxI4f9EW4LO3jUTNzO6BiZ4DFCf7YGZLov10
TxFltIFcOHigA52iiKtlO01IiAlOT5jcB404QwYf5VxCyVoePIocxeJNpQP5+dRtvHFXoPscLwD5
kxB3e/f9weULHMdSJYOUQ6z7nxNBu4AyDiDZ9puukp2Iw/Ff5veEx93r8IZXhFkBPPY8ZByhZuwM
sgMapjdI7Zd0+ESyHOZ6QuSsKOuhx1KEmFmlvLGbZ/B+CNXONsO4FQR3DkVWE1bNgkFNTeoxCtvC
poJLtwiCO3+UMI6oSgAR6/faADkT4+EzJ/Zpmrhzp5oJ3ohtTFNdzb5ek68SFIZQWPTjPMz2vWE1
V9wZQ0FEHS79mwGQ4+KxKsjkST10nrqDTu2D9HgebzM0XcFxp0ufDHEk5xhWa92r1L6vqjs7tgRJ
ne0r5QqFO1FmimwFRY3C/7Q4tX17YV4Z/6MNFfHbi4bEnSqko8NiJLiHE2o61Cycvq4dguP6r2aO
Tw5X4GVTzIGNqb4NlcYxpovF/nUeYzuq+mN0fC64a/M6VVIMJYxUR0GHaZQ5hhWEmmD3bJ8kJxzO
B5AhslOjR6pHpr07KMV9E+b3fZlcQhLqRyp3T2GbHRfjE9TWa9dDOL+AmgWrm2xMIe3xtEWccNzh
BvuX68R5BjOJGygdYWyJ9DCl6Nq+z5Kv55dp2/lAI1BFr6Fp8AU4JJGtcmEuVFZKbx7qG60oBBmy
f9lCJwxuCw2jGUqEmYL2kB+0nbZHg8QBWsQowgERruhuv72HTmjcHhr0LiZDzNAU7RjO1fNgddca
SQ7nJ+48zIeG1nSkI3J/gBm7y1S5DrXOISKhg/OL86GhdaoQDYUTS2OigdFoTE8Stcxu79L/P1kf
+lkTQ27GuWKjmFF3uKvH0DG6fSd9okMS2+WEw22XWlY1KWcJRtbFEA+xoy63diR6SRSNht8v+pzN
eoP5AvMuOqV+F+RRG0C1ZkruJxYfAu+2ZbBqUl7Jqk9UOdNBGIIagxI1pIMjq6ozUkOw/zfHs4Jh
/1/lfsEEBufJYPQkP7ZlnTlTuFyWdnY9tv3u/JC2T+8VGHecQpxrtEwUy4Hnb9oxLePkqinBMs6y
fvPefkye/xKQcwsZIXoyqW+A1rf6UO9ixKfzDblh+hQZ9IrO47Hv/5AgWY2P8wtKMSzSyMZHR8Mf
03BnxNTrw/BCIRlo46TgPBz7uTNw/O3Nlgs8ojV4lpxAwtyoQVncUe1mTEsHJPv2cpAMkYKRwFr4
y1uErurGToGYSjvd2hf54kT6JSWCa+n22+RpIk3uxEXlu1rKDSZSrd360AfxTrm3HsxA8bOdKIWw
6QFXWJzfaLVUkaQQYwqrOKjM/qhrRJCWEUFwToPoqKKs2HBsGyoL0HkVZ/DZzeecLbCzZLWP5zih
baIAYrpZkPop/OxX9ZJ/X3yw4AmOJeHqcD6jTGf0JlBgyUcIq2vooYtxduC109OgyxtZArexeQyu
FojzGlVR6F3KyhrU8rayLrKxdOvl5fxWEhk25yhmozKSYWLTp122au4ShJL2ciwtoSQ5M92PCwWl
XHCNKaAr5MwN1W9yMUWIhkb3fy0JQRZ0O3XHOIRFt9ftxIB+QuMsTy0jA0qpb2isQr5zEt0bLtq9
6bI7uupUSBM0jvnz/Gxu39NXsJw1pvFij+Zb6OoxionMn57BnO2Hl53XHfIjZLuErBbbe+w0Us4o
p9rOcSTjYGb5D3M3+6xOI/aMy3mn+NOvSEgUv9V9YMurQXJ2GXfzZJZsJWnvDK8lOBmV58LV0UGT
Pkv3SCUfSh8a0v1eMLkiC+JstS0bqepTFoIE9ID3x+uaOv3oqgczYA0PlibwXtv77zSz3KlGiZSW
C7sEE/AsdTYW0rT2NBSxAAtg+BsjyYzRREkugur8m2WoPh1KZzREJcwiFC6DpMy2JcssUwaFmAL1
ejX0bnrR8SVYIcIdX3mTxEn1z65TdgbsMDyY11FA8TbTBpDHEBgEcxlnXAp/UZTjFspB6KSAQei7
+Sr5FnrjiPqk3mN4TQXSVQHi9mnzxyQI51aixIZ6bI61Yo037C0of0iC4gAi0gch7boIi/MlFooC
/3HNIxOBZ3QPljeAnm1XeWWge+dHth3BnQbGeZEltKLC1DAwubpdxsRZhsap8BiZookojITsX6Kx
cS7E0EfJ0kMcO53/DwMPHg11MBqzygVNVDsn8JB88VBiRLGMGAGLtuyr8S7PBe8VzO+cM0POT9h1
G4aRht+nauzYKHxUuudOvii6Fzr3Lk2+nF+qf7lN/FkrvpKo0inUYijw2HsT089IniTckHGb0EA0
DEJUwz+PuB0knAA535EpeaxOLJHRFgb0T5rpsdCXL0oYZscmktX782iC6eT7hKV8ygpqAi0rfSku
DyEN3Uq7NNXUSw0vy+rgPN6/hHWn4XGRiQRh1xH0hLgKQoLsLVY4RoGOMwVadwJT+Ze1g1CpbKAD
GkSf78NVCalBk1CdYZlOeVt6ynMNgou9effWqzD45uP50W37/RMg57HqsY7MLgYg6gCcGtmBtP7d
UEHN4fYOO4Fwrkoe837UUZXh1s20n8bpGyXV9/PjEEFwDgpCasQObUDIaeXG2vggJ9ht5zFEc8V5
pUVBi0DVA0OKoUya6H5ECs/QC4HBbW+n02xxcUwZjnZLIsBUPd3Zs4ETfzy2VAsGIip2ZV/80TWd
oDjXlFO9toYUqx9J10n5vQR//PKSyc9RKjpABHPH82YrZK61XAdS2JFpZ4KmMohGCw3P0pyINtFm
mGFAE8bQkU1XTM6miakZZbmgHoNcgWAELZTtjyWY3NnLWU2GYLW2w90VGmfccajmii7hbdO4emvN
2jXEmelNfVFdGV7vGbvhKc48rdpNuiDA2bT5FTJn8wo4bWXNwJxmlgX6VyrHJEfHVhgnAqDtNLKB
Cz4aUlVb1zkPb6hVS8oKx/8CuelbpqaduP2uRUcdqMNi/1P5ohUcFydq7Rwl6IhEYSdJ8EISTNnl
UB2X7keZC+Uoto3lNDTO4w5NQvSIYU24GxluA7oSFXpTrGu0fxaVCm3uAvRhsVohAxc9zlYM6MoM
YYqt3cjfcElyrO6umF7PeymRVXBeipLUHvSMvbXP0f0koc0fvHjnIZRNv7GyPM5F9UM1yTOz+bcG
88v0tnN/TPvEja/fXhxd9Vlct7B9Np6sQuNAbT2PuzFDInu+AxPKgfUT69ch6llZjiDaidaK+b4P
vnEFx/nGZVoI9PsAJx9ZStbG/ZUVKwj9x/Z6/TFA/n6n6pNkNRo7uYLwW3uAX/RDzTGRcAYdSbHT
U0fMVL69fidMbj8Xi2pU0wKjj1u0s9PqcZQz3yBJkNh2QPXxy3l72TzRTlPJ3/voRAptLgFn5ZEX
DXemtjOSRzKI9Au2Q7UVELeZl0xB5pf5KSbXKTlokz3QI+u6Gfeity6ROfJ3PW1oLImqwKLI5Sge
I5eXfMObXDuAupuwLVc0h5zrGDq9tNEUBj/VaGjXDr3O3Pf9w6jlgihHZBvcqVKZeTIsqGt1+27e
90QOqjTfl0OcOE3We6DfEzFgCWeS81gT+sKWmu20BhcW1K7sS+qk4Ns7Dr61kw6s6rkWDHK73Gpl
KZwz0aHiUYbsvaopqFepcmBWrde3YLWun2A+zSGyH2OwgpzfCKKDlHBORbc6guZVZjTxfZVdG+bd
nD+X8ddsCGrzOCd+mT2UxrMhusRsHzx/Njx/J6wzGhsqiykt/SKmF0WaO2QKBZO67clOpxtnORCg
IGGhYB3N+F6aUieufgimT970yScEzlJMa8h0eUbEk1+2h+bOOmSXUtDc/B+SmNsTdkLi7ENu4tqQ
JyCxE852YmgBetGTfDCcFCp6rWunzhi6olTE9t47oXLmUfUhkSQVy5TZz8pkOIb6s48Kp1HwOvKp
28wpFuEj8raSq6hk586cGk4zB9SUnCZpBBYvmMc3j716fxmbqm20AiglqOcUq/VmvEIrWf2XMOr7
e/MyqWWSEjYYyJz3oDOW8fQC/k5RIMwOkI9BwZ8FenNlq+Foy9g1FbtmVlCddsNjchwccIt8N4PI
TX0wkfvnLV6wpd4eFNZ4NMtQUQG8bNmr8dEStWpvP4SsrICt3wqApjoZUhV2PuzCoPyp7UdwvT0O
rnXDeN7So+SRyhMlHbbfQVaonKdokyZLsJWxj2ftYmknD0SMe+ivu0WEgw3yshIUiBAX7eOy9UZS
uXJ71AZs+vH+/PwKx895lLCRlrhiX1K0Tli7aFb00at7CPfWzfwzO0hBsTMPojyxaFU559LUMlky
tinmWYJqb7I0qALPRc1+WyiaoiItCwkf9UMbPi2UoSI0bFxJe9XkyywTShCzXcXvhjUC+4KV8bS1
PMVmC4T5btmBCvUqCXBT8xmftPQZDjF7DcZZap9bCY1tu3EhtwxnWPR9/hXtt9VrEVVa5Zy3i61o
aw3GGehYZ+aiyAAjxexMSe3EVHXzGvb6qUhkDcVZIFVCbVAyTKLRJjtdusqaxCvRMKurbhcGNsV7
XRE5sikqylY3Vw9l0WCZ0i1GV/J+9aIyI2oS6o0L3i4HBRJqGjtdjcg53Flj5nTKvlC+W9VDNBnu
EO4GJXEb6aum4Nafz868BNpi75XJUfU7mkQ+1YQ8ZptfCDJIAq4KVUUT4/svnEmFzt7KalzratkN
eNMLL8cdo+EfArFE5OZ2WYGxj1kZs1nl5UBqgPVd5tDxW2HfnbepzUwRAP4Mh5vwJQNNVtkAIb6k
l7HbgZuR0SARTwvMgKBjKPMizxDkXoWo3CYdbXNKmPAIouvRj6AXdtfu0x1LTZlH8homToxzS7kV
tWRveFbw8GkW3g1B+PeRsYX0lWUmpPrnZDECeglhSibzudcgKgVRNKSNDosgMfFxDd9jcmONMzJN
VAbmXDyo064Wcjt8tMj3AJwTiq3EinUFAExSsb6Z0NWOPCPLLVa7PNDl3XmTYT/33sG+h+PcUKx2
ESRmAddLt41ykcuHRsTeI1wnzv+oda6DjbDGc9FxeJFd2e8D+37WnPjHuDN/t27s24/i+5doIrkj
sK6lKh3YSmVvjyporT1KbuKaQenHvqg/4mMq5/00cmG1mkhhilIWpDuiIBsPatOjRLF12yn32vGo
F1413f/3hTPAgGBo4KJULb5KcRl6i6pRhxcPKPPFuTvrrWOKHha3rGMNwlmHraV0kFKKS117yUTM
zEMoOuK3Zm4NwRnHqEaF3SktaowClnErUJEjIb3xCWlqRVvjcOaQZX2UKzlwmtllNSMsC9Dg6vVg
XlF0W1u7+Ch6RxTNHmcUUkvSAvKoyNsXv6z0Nqyuylnk8QUYfCWiYZe5WrDpq6Emw+QR4HebCDki
y+kuGT/9uE9+nLe8LRdogDYQ7U4acuR8HZWV9xM61wCJ651jF7+yQtCzuW0SJwDOx2ad1oF8F6ZN
6YRIr9BT1yqJ4VoWzs2pHWon7SQETfZcOaoZq8758W1ki5ipnPDZnK/O6RBCF5lZwuprzbUgmM6y
wN1ugAIECMZrd7yYAwEi20e8F14jcvtMm2u0qdZAXCJ/8mQ/dhXHgLZn6nS75NBdGomDlyU32gnr
dLftB+0BuiYTkHRyAZBaxXpOqoa9LUX3JfH7L7ijg40b+s7wJ2Q3+fNBrHG7kUZlU3yCZc57NcWR
XEFMegSsHLALURWUF8UhcplQhIib6V+W84TFBUW1TbWxpsDSewdyky2qWkMvv5Bv8tyxcRrQKyE3
JHNa/Hqia4CYuByBE49nvczTksR6xizYm9AK8UZD1bnKvsv8IsDDlrdAVSxgRJFIYp23pa0FXUHz
DiHPSZLVPXZn1t+jKsQJl2tJ+vl3GJzRQC2ZxrkFDBuPCHr30Bt7y7o/j7EZNawHwpmIohesPQtz
WF5qL0iNmbDL+EZyW7+7zH72t93NfCF6Q2aHwJl14y8s6ayCDWTGwLrchtAYXq3ju1zK/LbPnU4P
fU1r/nK5OF8nLaGMikIgTdNDqoCZW3kMEUacn0uRTXAOLe2oVqnMYw/ybRIdE/zVBT5bNHOcB4uM
CFl9AxBWAT6WaXRipdyV6NSQ8D6Yz19BnikY1Oa+xq5GyzIKWRAGcZFDWMm0XaSBVSFheRhlKVN7
rlIUIqFEbZejutY7P4//YpMnSC6IyKt2qLpqxL7eKS/JPvEPkhvulcAHz7eX4g1IZJBbB8N6jFwI
MSV9KdcmxmhUs6Onj2l5G4fXRiTMETAn+NHy/4yMfyM067IZ2ggjKyuEy6yPS3KhHV+71Gck+/aj
6HVLMDL+5p3IqdVWBCPLxvoYIk62exoU2itICUWGsg2Fqy+u+AYKnzjzt8qs1ZoRY6tfBs0lx+oa
ZZOoUAa/G0rnc4RKUMh8KoVN2iJc9v/VIZeldkRT9JK5eZZ6hnER9b1XthkyPYI6YeYkPi7eaYDc
Thi0eUQdKoCUXHasiDqj/l1g+czbnoPgLB/kHGZhVhNeK6D4wLTOsyvbLbHt0OYQuqaAmEY0c5zZ
L5MF0c8JA6Ky5Eqt7cxQ0Kl1GIkiir02oRTZNJHAlDXwiL9fpNDMRtK2OGZ0qJr1jzoBjy3oiIdP
5A3MFQzn52fLRGnGAhh7vDDyAj1lohXaNIIVAmflSZorSlKzgTyUICBhBM7GQbJBkMXk2aBkCpan
VrC1Ng+WFSZn4YU1mJPJMKN5ghDjtS6lXm+agjNy29MTHYSvOCYMk5dgrNDIqJuMGa/I4ZxYrUTh
pj8Y85fsMbYDkZ/ftIkVHrdYIzrN52kEXlqljyXe4eLuDqoTh7iSReHa5qqtoLhVm80hh9osoIh6
lNCgKdNYsEaiwXBrBG1tpcoJEJCQcJryvpiuM9xERT5IuEicE8rAuWVobNIUxYFQC6L66KjeQv4K
dRi7witd6TNOYjV1nEsacyqbRgiXlEbfJ/MqHKE3hWc5807g+pgH+OD6VjicM0Km2qpNBQPrjtSb
fc2bLqyfjYciDNY6eRDVi23eHU5wPEFbP0xFPU8Mrry1jR9Fw5ox0MsjeTYV3Y0E1sdTs3XNMKm1
ybCkxpmlxs3LL+dnT2B9PKFUvCCFvzCryKHDNu6W4bXFjSu8P4+ibB5Pq0njvLi8pE0TMw/R+O0l
U5eL/PJHjbxO7pe/RE+mIlM3OP8wSEY9KTrQpL0VsESSEjn5hRLI6IyYIYKpCoJrISDnJcIoq+vS
AmD7mh4YL3QRkJ9IDOP+SoMyEJFvbLyeKpq5mk7OZ4y6FscjWzW8pqM4+C1ash5ri3WuodGpkx1U
xPvn13DbUiwdVIt4L/rIHNrOZru0aDYc6q8F+GIH+VErf2g4K8/jbNv8CYeZ0ioq6+SkGWTIMCM5
+5AnN4tQikIEwNli35MBZWIAMPDK81KjOy3yZWhiXg5uEjr/aGSp//0Nhq3YaVScSdptPYRLihaC
8Inc1ZcGdLJAQOYbl/q3+ZW1p81QqhPxlW8e/ytQziyLtOr0pMdIe4gi69+a5m4mgtD2X0zxNDDO
FJMsS3qVdXZPlPi0jVy1y/ZpnB0WtXCSVHJao3Cb9CXqkVux9vVYgFHurmpENIb/sgdPH8Kdb3HZ
9Ik+s8Eiq7N4kpN76U29ZxXKFpqG/rv6y/sF5U43swMd8KQDTm2+zMX9ND+e3wbq9rF2Gg93rOlt
rJUx2+Maua+HR4V0YPJOnVq6iNIHJflaJI2jkT2JX9Xla9wcdO2brR5zy/KkzENniZs0tj/oO3UZ
HRm5kW76ef4LN94V300Bz3FVZqPUJxWb8TZ0kiTHufGtDO+6/KpGEq+A6oUBlSTzkKg7m1yMcVD2
X/TkiiSieFC09hqX8FqqvEPVOoxwdMO79qA4qWfeD3hLQhG3Gx9F+UPBvtI4F2WXutW0BpYG+plU
ftInx5JF1wX2yR+jmj/Lz2fxl0yS0B2PySXB7DOFySz1W3/2WCVrZ3vnl1I0IM47IcKV45S5RFL+
SpJXJdvPuSBME0FwvqjFCtU2AYSe76Lh0EWBrAu4brYjs9OUca5oBgunWY2AaKvB6aKHwfzao1TW
KF5ILOqbEfk9Prs1RpkcxiZMrpP39UACebqx09KP5gi8JLGXK19TUjlS+KuZXvT8S5dKl1o6CI4V
0Yg5J0TzWEpKZiRpUoBZ79pWgkizncQ+ZkQk5sV+65xBcv5o7mt1zm02u7vZDUEWTI6stVByJ7zb
ZhI4/xnR87y3fPr1r6yTz33V45LLKePWMIanLr+FfoRT15FgC7xtqDPj4xNes26ryNsBJZ+vDetl
0qgD0mknisNdE1VMCyCgtVd3xB/jX5OR+EOTO3n1atdfYvnbkgZp/iuVbjvjmOovs/SoLL3X1A86
Hqnk5ik194WcOWMERhz9phiGgxQ/KVKz+7up4jxTFeMEHjMMYqpuChNqGuiLEF64mDc4N1NcAJXE
eapWjKg+PUyXBR6H8h9a6y7XJY7a+TBeTKWb/3cOo3dnDV9rv2Rtbi4Dsz57nyaKR3UvzmWBDQi2
E+F8VE3bvrHZvYFOsVMt10PnzSwXhAr7CDXo55dq841tFRISzl0hJZPnKrvcZcqjmiF/praQZICg
cFR7Kj1a/a2V/Oion6WZ4GYuWkAuVKJdaLWEhdjqeJfpfjoIfL0oMuAbqpdoUKa6BIDyoAYDYjFU
T//IQD5F0cTNOI3Ko4Us6F6+Pz+nbMrOWSbnowYbZ0xlANcKBzTBp9GjNJHGoXM4ebpGf51H2zzS
LENjrbp4SrRYrfrqptKYYKgKWyQ4QvmbFWeOKn2HOInATEQgLE5YgdTKlBgSU1gx5dsO5KkmSo2y
l/MD2XTtq4FwXiNUC8uUUDflqvTHQC+67qbu/RSFt3K4g3pZcB5NYH18J0JS1xXV3yKBPrG9eqoH
JwcJkGDe/iXl8Cca4DsWiWnW0DbCxKXp4AzocurtF2p9zcivKNHAM7QbRtkxwf68yAcxq7pokNyU
ynE1qxrjfy2rr7IdO3L7fH4WRTEvn3S1K11WB3Ye169p4ryVLT/PX4ejeQdRaVRti3JRoohHZ0Ne
WaJqTxUxGNvQ6M7uDHWh5tfwo/xhlU5xYPRGi7ITlbIIMTmP3A1WYYXs6NdRbJ/s+1/SNahyNHQG
vSkpBSXxrOVvLYdzzEur6UvDDNS6MsCd3QT2dcNeLSGcBqLu9lNHm65DHxVCFgoM9v28Us2oY50d
p5rRMfEtklpOLHzI3j5uVjBcrKjPo5m3LEeloqSDJcXyC9azwCpORfexTX+yguLcsNJOcipFmMA5
p/t5uNIUUBlIt6FxZaMkqQ5/n98Km3vtBMdnZMsk1yDcgZFZ5gt7vyvKw98BcD54jFS5ndh5OZe/
p/6JiMqcRQPgnMViTv+TJ2va1xYP5ImwxHMzmbCaIi5km/QyUyS2j6TqRqY3mnqJ20JkfQnrR3CZ
z+YD6XcziGrsQKtLwX5iq/3hUF5hc34jSaxZsdklxUKRvjG9Jslz1Fxr5q6YDn02uBkOgPPrtY1o
WW+iLWB/5LyGkQ9hk1sgCAG3ABgHO2dBDkqvdl323E6BNoPaVyLeecztNTxhck6jWszIaAkwCb00
4AlF5FaboY1++n3OSyR2WWk5Y05q6yJ2lhrDSXuNOGlOn6xqEj3Kb2/hExznLcoC4hKgFIXBoIRI
tbwGHVXx/KNDFso2L+RExCCz7elX4+N8hmSbWpElKvP0gzccxvssc8z/R9p3LUeOM80+ESPozS3J
ZjuZkVtJc8MYS+89n/5PaM83TUEc1tmZS4UiWF1AIQEUqjJjR7kRro0TSDZ6zzpS2wvhJJ/AivtB
V0F1gLNVgTTB9FgjVPr5s1WBi96/0yFcuR0jq2e5i498msoIorDv2aACrWy9VO0i8wLrz9bbr6nj
s1NmrwdzFGMkw3KObc3vDTvq0MNlRp2xExqkAzN1zl21wmkyHYWIegxhaPhhvS9OkxzWzCA6Vxsm
RJhfoaEMTyG4QB9lu4TmN8VZtr6pLWxx2DLISZjiWQKrDvy8ymdDnOy485LwSzo+lqhTTo8jAlf+
7zIsuI0uzHIAU5vBNPUNdhy1+CcID5Z4mnTilLwaK6x3AhQmpqbx+aXYmi0wl8Ezw9gPeCjQvpoJ
dU2jbHCLXO+SpEpYDnu+HVB17fp4FI4f1O+VZWt7pk1SeN1X6nVu1SiUGN6YRFDQxI1d2KXpMGss
PKR/QLBeBZCHD75vL7QVMNZlEQ1NkD22dAjlvD9SxZI0+7qq9ii+t4YvBaqTZXsWMoPaaD76IkNq
SEXZgwj9dP2twWpxJK7KccDSGDpUd0c3WZk8DqiJsbSWKv+i7HBLKh/9xDf9sYPWwqNgeYPxpQyO
20O2AsDvfeGWUtGh0j8tYONfNgM80dr3KnhQShuSsPvAtR63DVI+cXEQ62OnzzHGbii/JEHtVaJr
aiXl1Ucweu8Vty2HWZwERQOv1L2/765Db9Cv/pdG1xsiHbvCKfDeGrdJm7hD17EKn+RY6mylKkCO
N4BE5CALVXBWFcE4hPWgn7TA7N28FaRrUZ9q4jj8m5k0IXYiAjeAHu+jf8xN0GOrFaLlYTplN6BY
gthRtM81CJ6/tbPSgufrk3kxyQ2zbsZSLzYwOT+0gBH2XoFe+U/iQ3SU3rLC1bmhCMc/7t5ssC82
ucEWKq2Isfw6p2qKfdR3j4NRBbY6d3tRGvZ1ZT7GRdU7fxK1F6McZFp6WBTGDEdl+Qy9IzsddiYU
CP7OCAdfBthSVKjCd048fxuse93yhIS85a6vjF+eWFz2qhgsNe+1kq13xrkRe1ns/ksRGHlt6257
xObi/Zng3VxZ7McsgDIFa/BcFxi2st+LzW0ChW7l2YTgj99RHBQriZ/3tuT3tuo0YYX/GD35Lvun
PSY7YZeeQxA+472OLEUjAt/ikTkomymqMYrgY8mHbG+KduZTZ4GP29l7jzhontBcqQ1sqsTgQcu/
mdB9256elWTSewscZFSRUTfYtgDGoM1B27EDCrPEUdGjpOxqJ99nX//SIAcYkmSlda0jIKBW/VaL
tguemtjuwb7s291tuSfZUtlMbIUgBxf5EM+DnMJFVjMjuW99t0cVTbCM0wmNHkRBKRUYHFBIhlYa
hsGAYt4bknoQ9JtCkfbEMLJY3nKKQ4p61iKp6uGUErzx3IEO3nI7dAWluxGLma6w3wxFEAJzqBEF
XRQ3IQwmqS3cslJPAaWecrfrQXLOGDDAYC1Sz9MsGH7rJYxy6FEHoHS0VBhtZw0vu0Z9StLYMyfk
cJs0J9bC5sTBGAcfVpn3hZxg4kwfyvSgu4vbz2LzB4oPixUHMxxwjF2rRFMJnyQlPHb1hKoNZW/h
dTEuBU8Y5lPUvILo5joRhQNEm+1ACu/ahso9rk6nJqG4WZQNHU1mGPkFLvedropd23ROGKHVqbJT
iIZth+gq8i8s8NhVDpIxQskUgunVk4keXFvpSncwA8/McC6KKaFHyiMOyaKqwm1KwPR1qJaMHjPz
cdsf6vsccOl+E2SmhO8reOjs0D8Tft82sBp/iwHjcKorzdC0CgxYob1UQmBL0mMzfdu2sXp0Wtjg
wIkJB5hpBBuddlZ6L8aO1WTX2DZBbPqsihShGOUSh1KW3A8jxNwA9qMbSecouVKoAjtiWvgcsNUz
ctEQ/DFW7DMKL91OxYIq+iBimS/HHRW86BRs7qf4ObF+Ch0uFWiHMQx30mUChiiHOBjKxNSXow4O
KZE3DKXtS/+9OQAIdAkCnVv7MuqmwWQAb9T4VFVP8lDbvZ8QbhBTz5fi+qbUtTHe1ZHyuu57rwlk
dzQFdzuc148vC1e4RV8XjZHlCnMFpAy5BxoT0800p7iSnJwJb0AJkdomVvekhUkOB9pOsorBgGNB
JjuiWZ/EvH2AaC5KLmaq45kaRA4SrCg38FgJW1PlQDzOzqqdANoOYhCpiONAocoSiO2NsNJ7CljD
Q680vdJ3zCsdfCsoOzuryfVAXeLWT+uLceSwIcimfpCZ1QxC4Lg4jgextOUHGZSNjF+bItsknOTb
b6UuEsIpgLkxvkITk61KX7aHkTLAnVWKumzCqAG0itO+iz5rDZVEXsl5vlu3vARQ0uq9rsssGk6j
y1q9BKcP7OT4do6ltm/KHQ4khEwNdb2BsUQDl8CnxHzdHi4itHmmZkPT/LTXsHIrtB1EFjLi12P4
z7YNKsYMDh4mxWjbiW13b3z4eNDNnPletZWT7IoHsNIR5tiYfDiuXkLa4KDB7zXUYCUsBPDSGpwb
aCftIpTmi1fyIcd5z6Z65Cj8MziAmGsTNGogNXm7vrG7TXGd7ctzu2Mqf92zer/tIRUUHFKEeTa0
ARtPXz71zU9xpnpsKAMcKIxGIksaSxeg6AurSHkIkvqw7QOB33zxzphNRmLOCGxdvCs7aOJNuzCs
d1rb77cNEYcGkwOEMNKMRp/gSxtmNihHnFBO7TI+zZWXTpQw4m9CXZNFCdckCHNy1pTJzOpmyAHi
iVeBKyJ0in196OMDq5eArrq37dz68r2Y404pQRFHoJBHriWqboJkxKH7kIWUttpvwvtihQOhwaw1
a5zgFA6oBkgiIG9c7HW3jY7+AyvJ0I4NUUq8HoAXi+z/i3uRPuJZwc/hF7KJdfOz9H9sjxv1fQ6R
ujDL5WSGR3p0lOMbNdr93fc5CMqmKNeEDt9v5tsgvxWKv5x3DnAEsx8UocX3S+Ngadem9aVWiQQK
NUQcyMRGCxFtEVOQ+rfpfI1E698NEYcxUm30eLXB9w3rNpYPQuduf59aivzr8ty2QhZMMBAeZ2g6
SofZsJnoloqINQN7IkB5HdB+hSz/uIyyAHOsfUzJAMLCxgRVmOlN+q2Baultx4iJ4d+XJVEWBp2t
Rnl0w6K2USBJWKBc4dZ7PCWhUbLo8qNwP8f1Tki+qXN9GPr87+JYYb4u1nkyzDL6OTFH9XDuhrux
/EeKiEchtpQ/ngYu88It9SrX+knyMyyVLIjtwDS+BbKEml+KzZGywwZ14Uoj4ckdxHRwpTwFpegl
wrnNW2K8yKDmFn6p1WZYjZiaCqd1BsPajfwgeuwgFTvpy3akUS5xEGBZmWL6zKVAuRNxPQ11N+4e
t21Q0czBgKAYgdjEsGEE+1S91oa77e+z3/hx+lErADolcDiZ3PczuU56tcX2X+TfS/06LzPXrx9K
4QWcUX2Wu9vWfjM/v8zxrzpTnvp5VcNcA6IqCKx5aH0toZsl7cSD8b1zts2tD97FGnfa8Kso0EWW
5I5BKiAP/dUQis/bJkiPuCOGNoUCtICRKK3xTqU6EWTO5E8K2DJZ1p5KI60wyLDL1cUjDnpMLZhE
RYY1dc8uwdm+Nzww0VcvjHRUtsVD4FVnKyQK8kkn2UAvFu+gDZGSKjAbXomn4ICs+k59nE8z8viB
S5EhrsPrxUcOkeSiGUKFZbiFpLBBQLzrGsn2jbsW/Cfbk0fFB4dJQTd2mt+w0RwF27fy3RhTyjTr
GHFxhgMkv6uSeH67QA6HtEJCrnoGuRcBe5QfHBAFJp7qiwAj1umxU+IxALP1l0uJw4nESsqhZ1ce
s3wa9INh1MSmuu0DrgfvQ0zvxF7uRsyF0ewEZbZjibr4UhY4NNDBIi7EbJSCxsMVGFTClA/bk42T
xnsf0gQyS50AH+rh2RTATq7Z5kCsRcoGhwB9kA6CyCYi7/YxFHq6xu2pjAQ1Uuz/i+Ueato8oYcU
GYLMcMJZvzLr6I/2zv+tC4kvs2qDNIySECbi8tHX6pOlPCdh4W6v71UkQaUVmmvBCqBqXND2XdBH
4YxEANoQ7X6aIe/W2r5sJ6ay27a0fge8mOIT/LU56rWus8SdJ3k5yhWM++lTuWNHjwkXwO6/0xBg
I1jY44KZXXDGSWY5DjQQFe3R+O9dje8NcLGM/t62lFU4FDT38ugIamlP1AFqNc4WTnCxbEQQCPMV
2BCzn5UQ2rnxJ4fbhQEukDMjG5SOve7l+tcUj9yyaMvdz+2pJ4KMZ9LVTbM1c5b9zhpvkCt0mot2
PJ3qKSaimRot9kMWq9IYYpDJm3BmtjI3iIpP8qw9bPuyvtEvBozbrsBsUeP2BGdYocXsJrv+UB5w
wYHYWOBJR8IaC9IPh8+FNW7faopEiBsLHjFJ7fbYOMHJvFJOCjJBFXFOo2aJg4KkjiJdCdngCdjD
ZuF1NoRdWFde3lLt9xQW8El8FSJqmuy/DSJTEY527SE/M7opdsr1HaqUY72g7jKMBocFeRDnTc58
607CLXtgakHj5iLpXkO3OPNy6E1eU+1WRDDyWX4/Aym3hboDJ/Fv2hGdw9DcJaKDrf6N6OCp1Uof
Had93rKzrubNIHLL7BhVTOfBy+9rJ3KV9pbU7yEiks/3F7XV97gT4f445BZ6562HTkNvho509RQl
9pxZ0MPNdokQvqIcFeWaFXUfXw9UqJNDEkO2TL45JPajQNIjeJ22pyL7GuINP2kfJvKs8psovRji
4GSIElOL1O7fArvoDNqDH9HeumYFTrEtniVKDHKl65btKBeDHLZkWthqyMxjyz9qXrLzP6mKnfqu
XEJIbnY0R7QFN91n6HqkBDfXg/VimcMZbWgmH1LGSGfOB1/7NI9UT8F6qF4McOiCOqdaTX0YEE/p
d3atLUaQlyVHdicrn0zDRvPh9upgP/nj4vhlkc/ejX2BjEMIi2Oeg7QUrJvtaKfxY1meE/A8TOB4
2Da4/q53mT4+gdfOE9YEOCgxfUw4PDsxKuLJk3bZA/UKSsUmn8MLg0wrEuzcjn8teZCuQ2G0sdOu
JcRmATEtirBKXl/2l9HkDiJNLkiB7yM0mQSF5OZesLMcxrvcqXZ/MHaM6bnwIsExGaKCZdp3tkeX
iFA+0SfJVRU3zGG5vNHLzo5n6qX0N7vExUd2sVgcH/wq8Sc0arPUS3n0T6EzJ072xJSbWZSOI2N4
pNwiJ5IDGV9AyxlO+XgMxnlCReFmcY0eZ+hRCPv0JHxSXv9uGHmIEQI9DBqYQ740BTf2XNxvG2AL
eWvZcUgyhcooJlXPFgHbaPuDwjh89lQ3nUQtbw5QojRq68rCZBmh3aHiNdulD8FBO8euD95Z4TNa
cA/xeXwSyOZYap3zdCbR6OO1lplW91Jko1rFA0EW6lCVf9o9Jauwepm9YApPaiKGUxbHMeYrTz0D
/CMgKxEh37M9Z6RH3FWmzLU2KhlyqfvkPtv5R+nO2rOOr+FMHYtYgG3Eh8oBCbRSLWwGGLw6+RKN
UGEHgWCZ2rH8EJYjgRnU4uJJR5Qi8g2B7QHNrsnQlCgdgmvVbTOI9WAHOKjB/4csJTVjHIp0VqgL
Pjs1oMfewYK2o9Eez6D7z2zGsAM5zE+iYfcUzylllsORNhOGMO1hFhprljHbSnLMJqo0f33yTIt1
TOmmxBfL4zbSQxQIh79APfXyFxnsiHPhRM0+yqkus99ctC622IawQOO2HstA7N/uCCPo4BoHpZSt
3UDyiGmzygRsseH5GJYXa9ysNY02GCVLhI/mbazvFQlvb8mjUYtESK5vYxc73DQFcyPUHSunk4J9
J0R2h1qC7cW8HggXCxzCj0Ne4F6Ae8eQntruUwE+q8GnsjnUcHEo36hFMKFHG+gLKgL/VRGHfTjd
4dVv/3fOcCjfzCHSLCmcKZoQil7GIa0hP2wmu20zv9lN/jdoIKp+H2yFOgSFoMJOfGQNJ/2z+Sgp
R/W1jp3GlZzAOUVe05yTFqU/4kQcHLdjApUf743r85D4Cos9ubsd/ENqUVnX3+D7xT0O34URlTEz
qxKfTm88I5DwKo61zagjqDQ4aYsDeK3pfF3M4A07mTKaCiOHWo7koFrmOqF2k+1gl0UOJNAlPWsT
K4HVi/7cSDNIn0An3afB43aAUHbY/xdgFOlam5us6jAMPtU6OgP1c5ZLBDb8Zru6TBMHDj4I6UKf
ZWNrtOCBQt/TX8XX9i0tghPUGWmzv/OKg4q2DdGn1sOe4c+HIlNPMWqUNYmiGKUGjwMLS86rcmAJ
+WE8atGjMh6HiJif9VPnZeQ4nJC0wdcVVmydspvzqT6wa1e9147bA0ZsSjKvuJvG4QyJK7hSx9p1
JlVfUsHIb00hSsHsPP8IRdU2oYzqVN30Kcg1/VBOvmlnhU9xBBBj+rYKFwEpjWE0dikcFoTrqXts
czdUHradJWDpbSwWJhRVDlD7xsZUsfX2Wu3/2f7+9h4iv62GxffHxh+lNsH3a/1rlYBP5BXieCaZ
JaNGioOIOu4tiHPCjDqbZw1liH4SXE/1TOxUlDccQnR93WY+A/HUuK9RUDPKj0NyF3dU9TDlDocR
6L+pJZ0l07Ummk99WSruJIc/5SQLd9vzQ8GRxMGDKfmodGSlw81u2qlPhSM48rFxTVt0VTyjk6lF
agg5nFDkoh1TBrKly250uhM/1K0tv+YGuJsY6Vxx233tYkcLCRykDHPoESiCPEg12x6zb4JmHoYy
smctgKigJFP9FARSydxJo85UVBoxpBJPLe4jyX5APZl8oO7H69fjX4D4ls9ZLC5fBCe8nsEluSuh
yPc1CewgMuw0/eEbaBbRve1YIbCC51GI8wEP7KxqZRwtr8qaJ9BSPG+bIAL/jW554VFgoUhaZf0a
UXoQ/c9GZc9k8chqlsuQFRPUE+Dt4PuDutlMip49t8y6tZ+F1o3j+lwM8c+6mW3kh05VkduRGaG1
UD+Ljfht28X1s9PCPndOk+euqTSWZetqm2VPfLdSXWkPWTycPh3yGWZ11hbmuKOaBY3LQRng7nAn
n8LXBqzLvivdJBCUvdG9xAtc7ZHwkHnw4Z61MMmhcauVQeC38LDZ9W+3OnT+X7NX4MKbzlSdzDqC
LaxxoKzKE0S1G5ZscHGHvEpQelRDGpwl19p9uicRjA3YlnccOHdTYUmjhAHNr4YdKz8az/J3CI7g
NOIU3nDQqXIxagY5iA70PAl1AwbborAb5edQ/NGJZzGEHCibIZhiZ/aMZTxInvkDuu4786qebPZu
Zgm2QtlbXeYLexwWp4IVBqmMKWOqsoIt2I9QPw9sXTiyBmVlJxwz/UQ+EBJhyT9IBmI+iY0OL6td
9xM3wFO0r3/Ozgw9Z1qmmlrm/HMkqMd7I2VjytjOwe6xnyRv+sSOrOJBJkeUiBH+ITKX0v/3Xibu
U7zsQtyCybhFgj3v4y+sljl1xte/W+b8y2TaZ8hD+PCQcRWq6AnTdkxhWbYnOwf3NGFtdf++xAz/
JomMm5WHLH05gAOJpYoQMr5TFi57UmZS9uLBevV34JrcNsxW18Zy59uSgs7sVLANI2rSnVHcmbFi
m8VjOtyqATGglCUOWPo6tWKZrfNUGm1LeRqUZ1/4rFoHa6Cu1FS4cJASDkoKMIFTongUuh/BRD1b
U7PFIYqu+GORowYPTNBfyuFFiC2wgf9AUTIVFsRubnBQkmSCnmcVPGl26gligqf2gAedIztHUml6
YtD4ZqS2axRfYm/Ss3QvpvcdWV24fvO8xDjfhdSGeQxKWoyaum+POXS9M3uIUb/AWFEywWl6zyTG
j0BikzuMtLIoqxDmQu5NPA79Y9Mc+4hoEaFMsP10caYT2yieDXbDEBUvrb0Gz3r9YXuNrh6EF+PG
Zm5hYpxzq6xizMw03QbRwYxkJ9K/KdFeb5+D+G7bGIXsPHOT1WojzpUYM1Ds4jUPu2Vg54fOZcXO
yPpvW6NGjwMFy0LfZc22EbU4z9mLnlx1yeO2CWr0ODBQq37OIgUmDOtaG7+3wtWQHHzxxQf/YZVK
7rY1yiEOGcK4GmeD1ZYEyWlWbo3Rpoqc1svDF+HAYUJUomoThKLsOMOItVIvds0jWM2Vz9IJ0jd2
ZtrmDgLY244R8MAX9deJ0uRFxpAo/SYmV4LyvP399afri1s8PVNnCbXfm3DLT/Aamn8HJZ+bOa2N
rpV/d8Dp0Jy3bRJbksXBg5lp2hixLWkIaxtEXfY0lnYXP+XDrQ41gW1jRGTwD095o3ZWkmAA6/km
UdHFfBhqwh8KYS0OKfxIrIehho2wsMtj6cm4DT22p/nEFm8hkfJ61AAynxfIJFmDMVasflSrjy3e
tKS7uUHSVysdv6UICKgA5KAi6apO7Ur45jcRJBGaHag2iMVLxiCHFbWitqnCznyMifKtksGJCsfY
tacMre3hKb4eqYopKiw4wBjm3JdKljBvxGsxvqnlk6wTjaTEacXiAEOrSt3Q2YU1sa6MXjqq9WPn
v9aD4W1H+PYM6fwLVCj4hqkypIX+U6leJ8qX7e9vD9UHHXrQ6liSxr6fijcVyMHE4lgmX7dtrPug
mZJuglTTkrmxUqd5zuZegJ5U9rNvHvKBettc52c0flngi7pmUahVsYEFfyzdeAZb4HAVmOdaP2TN
5wkaOupsuEH5su3Xb0L7YpadNBdLNexFX4tamJ3uWld0QsWW7OBkQLvZMPE4WENnnrrUEGPJF3ip
kSblswaTJbq/1duSEpr5DdxdfOLOXpNiKnhYhYGmL5+6Xj2V/WxHYnIt9OnTOCKDrUZuGeuuMQSu
pFomGMOan9sDu764LMiLmxIjMuQgA/tH2U8Wc1J2VVSPCsXo9sNBMaL9tqH16L8Y4oAibKM+b5gh
fcS5WZt+qFHphLFM3W1W7ZgyStohdyzpfB5Ba0JTy2sLDqnW2fLjY2QNz1r1RxRTCzNcPGph4M/J
CDOFGU+ekQuRA51l+Sq3spoYufUc2sIWt8+PWdBWZQ9bUIFH5R/Loelu44E9Djk0f1cctmdqfa2Z
ugRFFhD/irxumi4PUZHG/pvS6FFxUUOpugGkHVE6Y7Mcmumo4m7bJpv9D/f4hUm2FhfLOwvGoLFk
RIeY/2yks2+d0vRKFL0yurMqSoaLzQ1vTINbogq6NsnkkwYFSGWNNjLAC30rfMsOxXXjqS9gFrFp
bsu15bU0xf6/8Av1LGDuL0z4Zd5Is5dExa6LoF8FGeTtAVwL+6Uhbh2jyzertQGGOv85FFtk606i
8bhtYw0Qlza4JSyXWW6EMmwYxmRPIt4zKnfbwmqoL01w+1eFZ6Aa08botP/lofJd9egfkqOMZGdA
cm+wz21EAp80CLSgCBoJHk2p0NiNjy7Vukttxnmb6cMubn4EtYREHcVMtrrEFn7yuYRR662qSBCC
wRcdpI8H6cDuCsFRKJHxzLzKi1ySvZPBxJazHIzEotVlYQdnawl8ochB3rWoQql/FpCeoclC14NF
N1QR3OHIU3AA2cgtdG5mWAub66g+RAHRY/ibULkY4NypQXgtdSZQsfci3a7RmVM55ifzqOyNExTH
EpKnlvKI267TJDUxhjComo0zRsVDFveEFOw6XFx8Yj9hARfTXKOaRoMJoX+Oux0WHLiO7uLwx/Yy
WweLixn2/4UZS1NNo2ALua+ufeHY1EfTJ+5y1GBxwGcY3RykbPql+Al6L1ZAbVLrIH7xgQO8bo78
svExVKyZsfTQ5qLYlTuC8Ww6tBRT3eqASSIj+YQgygcy/K6a9TCqAEtZcTNb3mQcA9/bnpPV06B2
scEXtoCsUETDJGykV9mN4c2H4bU9+bemzTyCCixhjkXrBzRYmOPWZwq9DnXSYE42ggBJv9KJRXnv
G9qVkKo2TqO3YV/swl5z+qlxBwN6gSXefgrZJX4IMbZv47IIRiOHTKTU4YeImp1lrvKiOpIt3EdO
95JmbvQIKS6QTpPtG6sBuvCfW82hjyy73DP/9yak9cDCizafHIcqHWXr+iHcxT/APE/4Sg06t76l
BPwycgmjzQ6yWPNO86q96QZHE/3kUGgRXKqGl62CrVnmVnoVgtEkb2Ewm3N0pnmK/1K3V3HuSvID
4Rsrm9gyxa34CufhItc1XAxBnlPr921+8jMszMHu0s4ewgydTbXdjf8Qdqn44YBg9gMfmgFvYzq6
yTn8VHr+cSpRsBLf+LBrs+dD7fu2VcoodxQKwKkPlSns3xW6pmv/1TKf+/J+28b6DrcIUe4wpIOl
sChyGNGgCBCB0cL/Hn4tXljLFqudNxRiKRJO8YUxZlf1YcucqjXdTsBjGqbYWJFT3PaLMsMhj55Y
gRiNmLCxOvTtbpxfG1KsiwXbRjDy1TBtJ46tnMNG67KeHhDYZ2gT8Y9QvkMxsebIhyC00WhPPd2t
H+wuc8bXyMyylIuo+4E0y4v2wB5eYxdPQ9EeDOZvDQ/CFRTqtseTQDKZAxVNEGO/Z0imaPfSdC0N
x+3vU/PF/r8A6LEKDDlm16UpOVoVGJH2ZUaEOmWCw44xAX2QJMIFfTqiRko0f87q8995wcGEFPdm
HrLFJKGLFKIskg2Fi78zwYECNEYFkDzAizHzUJyKVOVE6XNTc81DQmLMUsMGyldfTPGl0QIimFZv
RJf45dN7eVPoatQwH7z6qPwqjiO3X3l1gSpIMmiaDl4nbjpGwfIDkV2Mw6O5zw7jQXUz4FrglMjk
URpX62hwMcZNTNJAx1lmxmZfddpqJ2dX8fAU6MRC+Q1gX+xws+MXfV1lLADS5qRj7TPRmOE1nRzt
2tjLbnZLDSPhGH9/rcZ0FA12yp57p80aN9QMJ0JMmNSz6voC/eUZf1+tp2BoLDaCXaLYggCBOe0Z
orpE8FEDyD94D+DkrUqLLdKHtsCdLkHdivVF0lBEwspkfEf8A/INTbr4xZ0CwYTjmyAxxflI89Lu
Z1XvlO4vo8Lk8DkGpXqM7ixsqy8yiKlYTaF0Dw1nDzd9d3r+k7T10iUOrjO/UaKuwMUora47kCTK
0tM2zK1j0GXMOLCufAndgyx3kTEK93uJYryigpqDBrnFuVxjsWZaKDirwIrTO5b4GmfEFZWyw6FC
kUiRkLBbcDGYJ7NVvkD6DlSJqluJ0sv2kP3mcncZMw4ZukJrK0PHmOFd6Yt56vbtYb5BS0KLXm3x
oFD31bfC8I/nn1/2+Ofu1G+NTo7hW3wl3sRX1rd/XwMzJxogSdO55ovoijgZk6VubNC2DHOHu7yY
zDJkk8feaViwZ3ucxVkXsv4YoOyztBUonBiDoxzzb9uDTJlmW87inKIJKqRpNJiOUsvJ5U9Z9ZRE
V3ov2Sr+oARtVwtNFuuMfxBPK12MlQrmoAn2pvcznoMr1oKPuvzDtmdEpPLv4nLqK4MVwpRZfGuh
E919n/R7YSDeWSn0tTjkGDWtmlWWIGw9RXEMXImDU29nLzGEIe/AXn8YqL47YluxOCjpw6pUjQYW
c6U+QHPzylByt4WKy/b4kXPFQYphKIbUMs/UfXTPiiHLnfoCji13IOkECHS0WJQuorBQTZSQd4Df
aEJzrhCLCbQnKvmO8Gh15FTDMkDAoon6h/NTWclazTo1FHbLwAWHUSGBusAZBNBH2fI3Vsk6Uowe
6yGyMMt5N8x6GoSs+woVGvHRRxYZzcfXSmOndnU0z/meBBTKUQ45CwOSyzXr6gmPPVSnGG3ZAAzT
Uc3KLnLhDi3kpWD3CnUWWV10F1f5s5VcWB0a8mFYuq2vxB2El0MHOuY7H2wHL9adAi6Y5FZ7pWr+
VuNnYZYDUPBr6AWOcqj5M89NeF8XRN6c+j6Hkkof9KXEdD4EpbUrHK3UrKOWG/vG1ibAzVmdYLVZ
GZabAHU6UNyyaufwGVlEdBCVe0oqfXtzNT4IakEstNFmtpEPJ/nEUmqCIx6To+iCgsyljtyr8fi/
EyOMcfOTt2InGGCzBJG6aIfCWcl9W+gosp7NEYQVbpYMra9yn925GyxsRs9lKm/CbqxRSQ5szd2G
E8op7hhcKg2ydz7MWVqyDyEzGaWNI1GhR1lhobmAxi5rB1Vjh6AoqG28/mv5ZPuNs+3Kanwv5of9
iIWRoRpSQZJgpC1uZeXGrIhdcvX7smKh09kwIZDLzX85SbU0sYf/vArqb8KoffZDa3r8AycWRrjp
R4yNWcZe/EUNpxfxhpaqWZ2LhQVuxts4r00T7C1OKKR2X46I4atGI8KYMsJNuD7UUtwaMNJNuavI
wn09RG6Yd7vt0VoHgIUz3JxHaWmpEvhgnPaFMTbj2v1gugYKzdNDdkt1IFMBwJ1ZsqCOO7wQIQDS
3guiapdk1DP46tbD9JCZwrNpvp3uFzFc1WWp+joqR4Mmu1LSytFN3zHUFFQ3qkCcLdcHb2GM29KD
MTIV0YKxtw4tVwJVyr9kUvkORM2EtdXBWxjjdoZILWUxxY7jpMVtGD2XAbE6VyPu8n0+ha0PXT3I
iDCUM/nPYKb/Nui+XYUy4QYxQXxvpxanM/pO4MYg7cP5a5uEdqq7SpX9CZgt3OFwQC+EatITuNP7
p8D6MRjEMZIaLg4FChUcShMj1s+kEtJlmXVuCu0GRTfbC5Qyw+FANtWZlmRwIy1ApOv2Wgx0ftq2
sRpZqqopOhTLZZkniQ/TtLKGHrzGGSPrk+8iubX/ygJ/p+5VtVIhqQMLrac1nxrx6/b3V0srtYsL
fAn5UNZQIGB98o2sH8fvSX7V5V9Q1eNKXeZqDYqwwJ/XCenztt3V2VmY5YLMrIU2ChnDeCZCWltw
0uwm0P6EC3jpGxdpkl4Oo+Fj8FqoQ0xW7Yxhtdv2Yx3JFo5wYVbpctVnEcaPqa9phxjkHfVZ+Nzv
FLyWydTdlQg4/rasdCMSSExRNWtwYAoLA7RIuGQe/6tTmiGhMA5nDUtnWuQ8PA9zoQSjNbMylxsm
VZbskQTY/au4mxCh8PF+x1nj8NkQLb2dTGPGq7j0Lf4UoolBAM8oVM9VT3qixY8og/wtK0mDAvIH
cI+Ve5UPxR6trTh+HtGOjLIH0OPl/5li/b2L/AGuEiewcrUmmjKMp1L8QlamfIgL7vvcclLrQouC
HB5pU203cW/rFXG/oixwa0lp+6Q0fExSmfQ4uym21hNR9wESOB+4lQQCFcXAyW12gu7JtB4y9OH/
d3ITzgb7DYtDTmwovmn2mAeQkoIvKL0XZvPL3y0ekzurGWkZl4kAG4wqmmVJ9E86qJBkr91bx/+c
peMcMt47FGS+LNajj5Wa33bqSTOf/fpx/O9ZOs4MBwhzV1eFZiK+BkcOnfxTckq/opnA0z1jrzn1
nrrwUtHGQYI49qGFF7zZqbJTH1zLprc9SW9nsnfZgvcO8fvqkDdCpcgYt2YHZbK8t/MjK3L2j5Yz
fKuOmQM+Yzvobcn5IjPVJzLFxNbL1g/grnS9nEqzXyNKGgjysASTZNjQfFHdAp2q00F5rag3GmJ9
8Z1bVVeIQYJMIVi++4Mo5fbcTEclEJztoaXQlc9RixAA6yPxzTOWRkAz5E3C+oHQsyqj6dz6vm2P
couDDSXT8nRgbv0fade15Daubb+IVQTB+MogSurkbqe2X1h222bOmV9/FuQz0xTEEcY9VXfueegq
LW9wB2CHtTU5sIfmvhiUB10V3Vf+QSpT11RLNhVy+vvKc6hxlg+SHsmgiovROasfgti1vuXPbM6O
kUooVPCOvbyZnVT0FZETDPuaIhoGQFR988iKGcOxPaCHxBVl/y6nIzkkzivSZmnR7R/LCPdkN95/
32HMxUud5BdbDa9+FvMKb5v3q2ici0RvVtHlIQA17XtiPirWx7foxOvvc16xWIq5LFL8PrH8QLmn
k0uELlEkA+cSe2PMU7PH51H8E/uYN9wUe+tJRS8fG5GQvvw5iQr3mTinqBKjBaE1OzVwZAwHjLCO
durQR/Ol3KE/RlTP2zasvw+Rf9YOC1ZzNwoEDNpvS+4McW1P6ZtuFa8YnBfEyHQfRxowxjzGKqPb
Wn+5rgkiu+WbshJrVAKLqQIul5kT+D1aLvFqrpy/2vuFyxu2PfurTOzvK08RWRaG+gogpp/mGXw+
LdbWpk7XoJ+gutfQVipqsmff/TKUvAJyjiIldTTVOQAzbER05o5iqOApCD1i3WRgoc1FDG4iz6Rw
/iLRQjLIhKl+hhwEASVT8rWan8CkiZ3kn6zwbqzfG4ogy7L9JQ0Fjf0mcqAqf4fux6UuLD0B6qP6
iNZ7P3IHLBSBvbF1W5L7x2kjZm5YZIyxLg0JMZUztwncksZUhLJTWg5pbnUq6Lv/B4H+BtA4TrAo
Mikm3yQ8Q+70BAyd2Fi2s7yxPqgPhs8ob0SNuUJEztz6UglUpQOi9h5vBLrr/dSPb9Fh9zi7yMp6
oirJpo80QBqs4CWJpbacHw70uF/KEp9syXY95iNivK0E9s1+4kL5VxCcG1bBkv0bQv1KH+Qj5hfd
3As9XOC+IbskgcMdNbPCXwQUFtsx00T+1zRlCv3gbADtKOAsnE+3HPMY3qtO4ZYOWh1u6f3ASNy9
wBCWeS8ygEwjV5hc2DT6CjzMPV5Iqunl2nPUhXaAZRja1+tnuglj6URVdMu0ZI37akUJzv1+xOW7
sRS/NyxbCxq7IfG+Gh6vI216EkumWHmsYwOGwd8VKfLAfZcDarFOnlJJbPP94pk34qm4yy5ZnN4a
i3OTRT0kRhUAq3uRj8UPupe8GXNWWKW3C0EWFGAgwVdElzhmUbx6rkE5NYn7wqiLCqDawwReq/Ro
PGnYgVgcUSQUXLy3jM0ilCqKpoPJjp+qbfRsaEp5XhzJOFjYChi/xQFbmG6FsqvEUviFTk0+GkqR
9SxtMnvDu9pX39mdrVo2G+UKOzBoCLRjK5JaCij5oBxUxSbO80g6pEHTKqOyYCG7HDnxE2rhDqP5
r3K8JXI3Ogqp8djnuPhcVNYwO0YNBR0a54htlPXh2C/sVTZ6st97LHxHKOvEt9IdLvpOJXzqbjpl
iwJLpQgyKk+aNWFmDfbR4a3rkZ3ilf6UOPI7RntW4FyNyg4FOd9tIV8BOUOYDJKnnQlA0u0lY5d1
t4EqcCHbxrYSitP7th/VuB9b6EqGuT/GB609xY+SJ30DLJr4sP1FeXqLuqwwOffYyw1uyBSY3Y4t
bs52VrTr0Hd2WjZzl7eOqIK9FXvWX47TFjMvs5RoOEid+FLBpg4PUzbbCx1tsxcN27JAdqmar1+N
C3RWPpKJMrBlnuwqeBoibw4KT8vukmxPMFkgOE1FgMcZ3xQmXUgj4Mn+kDnVQfVKB7ys9E5+rp46
8WYPAR6flMWcY9KNNb7eDLOL99iAWx4Hp3f1XeXLlScM4JvO5VVb+OtkrE7VWOSQL7r9bebmQS6c
vnBiR94VXuHXpcCBnip0Vz4h32kcJ5nUmCEgh93swSZu5rvsMLm4O4CPSE9cw9Pt2e0pJgpLVzpY
P0TD1CJfY3Jvk6YIGiNVG5gIRlROLR6JbdzH2DsT7Rs/u9NEHU2bQWl1ypyvkfRgjBQdMWMZfqax
q/efrqup6Pc5PzPGoLGYLPx+pDo1pobK4Y8nXdi1YSUB51VCTYpooTIJ0HWJJ2QRiDZICdyIybkR
S1IkrZmhFkletIFdYdd4DKr5UH9UkgILYOpW676UPbYUedcPTxAITM6lSLlu1IYMkzOkG6uL2PO+
Eu6v3bpNrs+P8yNSEBEdHZ7s0upU+DpyA6Yj+q0JREtNBarAp3RNeSnUKcAxWqTwUE7aYz78vx0Y
Xyy1ptQAqyYODNXYGj15Uuplxbc3fBQVPT54Vpgg/+HeaNqIsapJgRjTuBtAqjCwSVld0JB3WbZk
Wr1CYd54laToWyWQ4wJfhe2c6x4iVNykr2zjRYQGDCp6LG3GrhUa53Y0A6mBsDuhld/i0idgCPVY
y5yKu5zbHecda9DGLZl5IVEtYVPLVVXBHZIq2AbJKeDUtU3ax/hoenTsu8G2NLfKhFMkm9r3inJ6
6awOVDPCPmmw4+iUH8bo3z3N7QGXD/0F28ft7M74MIoeT5sRcwXJaUpP9YbUKQRj4QS06S5KCJ1t
4HmBnfEgZXOuK+Y/6MzfB3n6+0pE0MHMYW1CRLajHiyHuDnasaODE1jZl991ga2JDpTTmVivaJVX
QJtzlww/zOGnQBz2AxfReHV87B+wEiduSWapCY6v2RW43Sz7eXis0S4aOhlK9y26tUVbgDYd/QqR
aeoKcZpM9CJiB4GDSq2taTdl8ZRSL1CfVFnkqYQfiwtb+mzImkZOHyvwWV+C+YPeN152j1Z+v+pc
wWGKRONiWIYkrtHVgBt2eL34Wg8uPcVrMYtmugoB/TarFmbYXxv5AmSRFXBBrO0jJTf0k6BI87ux
p4zQSoQbkLdo70SuTOBMCOdMDJ1Y6cguUKl+0xu3uYpmAWuyr8u0GTJf9YTPvEttD72voJkVsZW8
cKX8PkdzTJ/WApMWSMO3lKV6My/4f8hOKO5kfgDPQpZ9vy7LZqUVm8P+cr98Ah45smIKUWJC1UL3
sbISLX+DK3uZO+3BF9m6CtQiv2Vmh8mI/SyikLwcwzhFuld8zo/UnTIZaYl4ilYwlvGUPPlQxrhn
oyVYSNey/e5dScs5FaWn0liwV4ziD7cVBpFk7HI1bDOy2f7Ycpf5ILeoQpH5MVd/xZfxGflakRN5
0HDIHQ6XjV0FX4Ide8b030Vl5H8Q0dCRiJR1VeOnQPpZBml6gQNdiG0Qe9mxvHXqF6ULylsMUN6z
GS9RlXfbJF5BOSuP+qQcpYrdIsuXkoJ8x3DDwpFaUfPjP/jNVyDOwPM0GoZignQtsjFsGdOouqAF
wTM03YEN9C39G8j5/HWY/Ku3ICExihpwVrOv9LuyfZhABi9e9bjtJV9xuLtCpIO2ph6A07xkGKHB
3jYXNSmsKHhz3t/SCCEgrpExfs4FOjnO8aIhI7xk9WINXxVRv/2m31r9Phfcit5qU6nD79ftbZze
SM3t3AuGdDcDmq6aOqoWmo7a6nmsHrQcHde9imt4tISNV0hG9VHO2uG7QjVlZ4W1FaAJz5IMgUve
fqJb2HFNLKLKMj/LVRl0HPsYKUhq+NkHYxd7khN9zjOnx6PQSTA/Jsx6btyEsH7OMqlhaAay8dzn
StWaVoaWydgTxyitxp/moXxuXUbc3/wMXRFf6JaIYBEHTaJlYKBB5p84ejKnVI9QFppeEuVUhopg
Y3lpy88T8rqokIoOdUP9sfIDaVSMeiB7zb8BtEXSx6XP0b1xW92yBTyBG+yxkwzUz7GQQX3Lh6zR
+LeAFHUgH2iABsadI8vopk75koPxbN73dvj5eoAVonGmrUfKXOcl0JSvWGCko1UkcdHFRHCVLXGW
oprelv8/k46d9eoWC87E3ugS4FG0ojyOnxgPVuygy3bwCAhH/tW0FfO6XHw7w+SCuFqWYaJnvzHV
I3mov0l25ka76gb1GxN2Ud62iHeMtulNVcwzcC6mx3JnTTo2dzhKXB1KVE97bGO4/hG35EMtEcR1
aC5CfYXzNo0yLVIaVAhvPqtss/XJKvoFhZa+ZQdrHC6Mkqaa0fUGHHZPkDBcGB4tT8WbkSU8RUMr
Gy5UQR0FBGYyPCjKUueKEixVkdTs4R30T6X6bsTAZpbtWuXTTCqBt94ICIDSwewBK1c0vo7YUl1H
fbmEtw59vTYZA1OVixg9Ni1tjcIpAupU/0fRP7KUcX4Ee9dBeUC7D7ROVP3auPGcicSdnqIOiK4N
RCq727ALQBD9LUw/lLhPXle9bak0GR0V+A+91pz/YESKVdxAJwh7tPVQvrGyuwo54dn9V9uLhIic
B6kxCwoySogWZjZrbZO87PP8rsW6BDzZkj8fNNQwsLwSkHMeY9CpVIlq3EbyX71muW13U8vf/uMp
crqx5Fm3SANO8a97Y/G58n5XLxJfxCLBfox3h2uJON0Ik0qzYoIDTIePafGxUnbXpdk0p9WJcfcr
arVak6gQJppK1yg/Z+CIDoQtsEyxrknBOb2KhiMxFHyX1jN9kOE5w4310fLz3byXBPlOkUCc30vr
zsxnMCo6zbxr6MMo/8qwIPn6oYk+CvdyWEApUAYmDq2KPypYGJdmj9cBtp6yUGQKnjdwF1kgzj53
qM1YpjNN8QiSsV7J2E374qY8sHezmL1o8462wuI5mSr0GSomK/ZHeCs7LCiV6GJbHskRjyCQBgqv
FZuhidX6UQU3COGL/XNoxmaXnwxo9tr71DMPyofOU5BcTH4KdY/Z/IXuvaLxjN3mHE3jUgHtd5M+
7hLIgKvYHIXeb5BpCJsCBdLxu7/GCIWwjDnZ6LDsQJqALkT1B/XHW2UfeMK9ZtvSwZlb6JSzMMBz
rigD6ppSGyQsCxH4upM/6u960BUgK5Ygwb4kriqIv1uqSSyDGFQlCqVYKXCO2PbykDQGQQAmWGJc
oVt58eXsxJaQ7kShccPSzsA4XzuOsdq3WPvsDBhLJ+qzVoti4kbwBYJGMAUPqTQ+MVbrqT5ZmgL1
OA7YIYjk+k5Gfh2koLe/h4TmxFl+WAfhQ2XDJ+IhpmHMW8YEls7fmTJs4EK9DM9O1uOrOOyCVu3l
Hf0XmdMNn0jwzqSqhVEKCtqe8082Ti1ythQPTTno3ST4aCqVn8rudZ+1eZArEC7US2UxYIuZjE9l
PdDoHemPtIkdMglgNjViBcOpX20kQxlFgAGDvJ1FD20qCCBbd5az0+J0birpUCsjTos8YMsXU/EA
GZQcpRA0n+IN6V0/t40HwRkc+3irR1bUdEowSIAb2q77kSZm8tFIlOpBLRSscw1j1Y7C6Sc0yXAi
FJCd6+hbb7wzeO4C0JF2rtGowBxIPbrxE67ueG0pP/BGzz9oTv1QOKL2tc2OyrU+ck5LrUtihgYw
M+XWfKwOjFom9Ew3Gl3rzkJT579auCGyAu5mgE7tsW+ZpBn9MaaHLNTtLjxcP04RBhe3o6YcM70E
xkJvl/m73h2p9es6hEg/+YBWUyL1iQaMBDtIFY/sLafd5bgdNA4YfgX6sS3Qa46K+1S1QkC5VaPV
UFd37fhYQyxJcGZbAikKHsR/xTDuwzSkpWNap78vO6oXHpUD2wWh2Iknvu5s+I8zMO4LjZI19WEC
MEN9WmTsIF0+XP8+7Acu7xt/S6Nyvd6N1g60rgCQHDrcpbp950k+bjb+dZiND7OWg8+sdRjnNaMp
WZw4UL7kzUgPUTQWR13ORNMoG479DIlz7HGQNGTIIdASgT0zX+zQ8Lvk8yhqmtq8iOomPBkaTrEj
m+86TbFvTAUV5OyMIHdjy3VRbHA07DtzJb/xLdfa//kRGjLSoFhPo1K0P5973tSQs0LTLXREaY6G
/wn1r8EfL8DBi3SNwbnXJjTiDhunJ0eOAxtRC4Pq3lR/UtGD89+E4Qw1SWVNSTpzcmrlppVLdETu
i1jbXQfZihaKQbAiA/2rJrSCO7JwjoLaUCWIc1zA5ZG5wWhbjgI+V1wAWTldOhgi3ttN/2AQfCBV
xVAIMvTcd+pK00xzY8INHonW+xajDOntdIoShaML7rdbdrUG47R9GkYT/LQAq6eHefbrSrONqnjL
x1pJxF1iMIPSl1IJkIy6dHqKSm+enq5/qi0/t5aDu8WopOzNtACE2bupAVaMOhcoA9Mo3tHhFQBL
xStAvpiaoVVgTO1Szg6pwtqWtQRls6BQHS1RoBcB/dUb4SAg1dxyritMfpCmy80kzcNidrIDtprc
pL7mR3t5L8qebirBq2gap3ESnh3aEAGmaP0kHu2I3hi5iLOChbXL8zMsDTMzJpZJcZGo7kJzHHWA
BCV83GK3Vbfrxo+0+0aKJ7YI5A0KQf+G41sNFhDrhaEEuEk7jHip1Z+v//62ma4A+EPL1D5XDACw
B83iRs4EfmfWDML6UEQZZyEaZ6dFUJGOEqAxNg7rZtmjqurJL6yVPt6Vok2sm9akqihyKlTX8M4+
d0GmWhtKXAOt6o5WgTUSofAizo7nQh1WEJzBohStLjMTKDBOj45op91bxolMIPPfkiUzVmCcH7c6
fUa6nn0rxSusGw2PjD8mXWeRbwXBRT6rpu2gxYDQ9V3YPmSmG4dfrqvcpgdaQXAxT200uegHQDRz
5PZ14g1kPtR6fqeWxJ51UDdexxNpAXdRrZpkCjU9h0iybE+JdaPT8NN1iO0IC0VDGQVxFmRD55qm
ylEdaloNjOSoHqmbIF+VIo1jg4xDfWYpQMlNBXJtPcgQy1kOhJiYBePZjeaSBKkZNPB3z6cN8pgA
wOIQutiT02X2aarCEb8DN48TrWlISGBL4cX0WVgkPQXDGQKItFvm2/iPdwIyDcSmPlQ7kErV+CRq
V9ZpPRvR7CSJ5reKeSgSLLKtRTtKN2PSKwyfPzViulTaEAPmMBziY4yYxCYZRDFpWzNWOJxmtNUo
KWC4Y/4VXRAoxpY+8it+j74qxW2c+UaUmdiMgitAzsUmiPl1WwNwUj1zuJObfZgIJmM3YyDWGhNd
VgywanEWZVbo5U6bZHbS4LMxWXaQftKtY2z4iak5rYgLZFMgND7gyiITcjHWFskgjx4z+Iss9LXq
s6I4teoL7JdFggs3DvNF7VVlmsd9JblTJ70e4SNkf9rF+xrpX83DFneHeKlruaLBpO04uMLjPtLQ
zUpSSVgCkN0umCmr/eamfZmhETI6EOYngXTs165Jx8XBXk1la2yAxqZKFHSftT9ZMt1CL0CKDUCC
w2Qh4hoaFxLp0FQNOvFnJwrz7F2ymJFPmsx0ItIkjgEiC08g3qZHWh0mFxYNSbMKwj6e8X7AC7QA
tWzqz18ar/vE0iuZT39cRxQBckFSk4xB1i2cZ5x5w3hbjoLf3/RNK4G4CNkHZjcbEk4QXJL7v/Zt
5Duhb9q0rBUOZ8dp1Y+mFkCO8ZibDstmk+8YkXbUg8lY6EECmuASOIhmwkWw3BVaTgxSlQHEm8hs
x9p4s7Qf0+mPtziwOPIqHN/kU8hyJYcyM+me3sup4kiantilJqLxF0hzqrysMsELjeiAhjpcZ+gn
7M0Lktu2EgymidzF6e8rjDTvoiqLmQG/qI+/+1axK8Ky2RyauBtrW/0s1QJjlI55V079qr6EAefa
5KjocLCLyPJmfQahvXqzYBdba5lukS+ehV1Q181qW0zsp6bgdcDzlE/tyD3mw7UKr9/OJTs1dlo0
A7M52yS0u0esexPhbdrxCo+z47ko+y6SgLc8DG53wEhj5SWJg6YHjEw3Pk3seS98lGzqywqUO90u
XdpubgGqzw/asHjLfIyFw6giyTjLLsCxG5ssVWGRZF8o2WM1qYJHvUgOzooprRfkfqAlGY3t3gSX
ymS3YDy4rhObwcTSKdoCVZVcDF/rYVsNJaKzM1f9j1yau5slUprPMRrwv2lFKlo5/A8qaIEzAgy7
Fla7n1/k0Yw+odUSUs1HsmMjoPR+euw8phDzXsgnvy3dKxr7jCu7XlKThkUKtFbD89cMS+xYjLxm
yFI76rvd9aPc0gnsgEcbqW4a2AXP3XFmI6HWKCvIkZVQ7N4NUSz6bwjsHrISJ8UgV9iFQABzmqOY
xbeStKJxz80vtBaD+0JlNIYo19AJwZHRyKPq9a7/8teST1k0ErT1hdZo3BeSuzLuCCVIyIFCNE0Z
zfpCazvTpi8UpPn76we4ZVNrNPb31QH2eizrtMQBBmDG7271pgYTv8DrbXn3NQaTeIUxx0sRLQxD
L7BsMrCKxjbaepcu87tCM3dSUMXOiD2N3WQIxgxFZ8l5vpBKLalqfDkN6dnedEml20XxsxdNUYtO
kXN+cdlp1pBDwiZ/WKRjQnunF13RNssejOaIoDhP0JjHub9MxnwamtOZGpId6MV9bDP4DnlstmOj
vhE1qGzKpFAwHYFpA0On3Nkl2Fket9UCmsrFN6XHaXIVYYvcpoNYYXDnNg2FuWiLjKLAe9ZRxCjt
ouSxQYtPYkdedGe2tlJ6b9D4FSZ3jAneQXJLgZk1avsuLJpCvhmsCvXzebGiUaD7mxqIJytYUmST
dZqf675aaaGOqyAktDr0f8luRb8G2l5VhbOY22f5isRZWVslStBGTD2I3Xqn+UU7cEPVHY7o0MLl
IrqzBC0Q2yryCsmpSCi32NTDXFUfpbptlrGvJOmhN9tY4Oa3XTAYyJF9Qjc00bhjNGq9LpRcZ6Ud
ljNOwecU+xU6LU7s8IJ7hhCNO8q0IJicKk9oZEc+JO5wE7iDw3qih9qORIxALEjxz1eQ2/8tHHeM
Bsb4m6gBXLPT0cRX+1TZDw67aYP1s3CKl+sGsJnFW+NxVjfWgxpi0n9y8swOZ/uUPdwZ9yojuqgj
tz1gHxx60FrRm2JTXVZycpYXZGOt/757gOAUyWRsdpKw7tlWHnoXIUCBySPxQd3r4gpQda7OPmRh
RiYDN54qeCDdfUL80fpwHUKkMBeNU1krxUsEjM5VUPBsneVGA4cGG7eLvoqyHf+AphIdLGP4j1/u
mpl1FSwzu89/De+Z18TUwx4rdGb334zTbp+foVmoZiDty5NIWYkcYBEI7sOWkj7US+3ncvGrLE1B
PfUUTy6sABuHZEPVcGfkG/ZzRWkNOUQWcXTwFEN5A8SMwx4s3NVNywr7TozxI80BC4vgCrR5PVkB
M8e6up5khSyNuQXggppekH2XgtKe5Kc6G+xOu5/wQWOBrJtHCkeGpkiDoh2TM/hax/aqUmXZlsYz
Sq8rvDIWJEw3484KgrNxreuCWTcAYWq7EPPXoz1A8XWR62JX34uPtoLhTBo7R5raspCXbb3Zi28Y
gUP0uXZ/d7mjrlKKXDN7MlwA6igjs4MzTcr+QauPlZuGXtQKej+0h9FL96W/PLGWptz9F52Xm34Z
/XJIDOisq4B7vlRtYtSBzrCwWo+N0CZut69Bxzz4hS8a+9zUQhNsbfg/gzU5nQumNAMJtQJFCH16
CIL7EiR7iXnTSAdwGGtVak+iTRXbbuQVkU9XjWnR6hZDjGd7dHTUkFhQLVmOB1laYf/i9v11hccd
55QtOl5SwBtPM4VkP+z7ZxNVI2ba/b4S+P1th2IpSONj7BRDyZyVxWRQoyAJJiehTlViAxh2l4N9
oAJNeX1r3KFgpR3Z8KS4YMV++UJJV8ic8cVNNJtzA2QyFU6WPlnzS1yWtj7fpupPQegRYXF6E+nE
HHWKThtM+i0x5rfSIxqi3NypXUgY3lLfOg0jyYG4P3PTGF/l5EeV8z6VU7AhIezt6k+spoC05zM9
Te2LJq02XeYKilMeXNpJL6c40rjKkOZ3Bz1wstkXHOamO1uhcOmEYIhmMI7B4hUwEqGhl40ADJXT
71hZhi3+Ffbli+Ti/Fk6z20SD8zHEBv0MLvhdvST9z8RegLUgtQdKLg+imaFNiuE6GVHxgmDIzq2
RJ37GoyYzw162WfHKmzrwTxGDkWdGpG2QQ9df8vo+8F9KeRXY4GUN4sVLO9wwLpTdhEBLGgCOuqw
tfQg/nmKZjtXbNYW9uaxFQu5PPQYaIZ6seI7ahI9HTKK4tBBP9ZHtkkkPIAEHH2jaFMUp3i3jAJ3
JdDCg1sIOS/O7VhNC5soIOXvpwo6lo/y4fc4pejmsjVjQbGVD42QaKHAbZDTnsFA/1EXLTOGRK1n
xi2x+MU9SnqgWxBN42woKqA0EPcqIFpGG9K5ztA4Kpuuk2eH0sw2UPGvnhr5DdH9DISzP3RIZlow
AUS/YyQStR/esRWXOXy0cK5iQxvPsLizixZsmJkaYHUvv3MPkYu3yAvesUiosCKHJkhGkY07GSMS
1RULhNXoJ2VHvLq7EC1sIqtldRu396z96IAMfAE3MWOtLp8lzFd6YAIRLqbcuFkAFuZOkMuBFXBf
Tk2JuaisSU3xWaNx6jf/qtF48zxXMPy364po0igqRjS57Yebedhdd86bCghfhd1D2DVr8k5r1CWd
zqy1qpsXN5S/RnjJ4cV1HeTkgzgfhRcqUeArNCLjLnb+jWi/tHIXocMlOZAdsygNbpjtczAO15E2
xVkBseNcKQN2SgTB2AKor+5lgp75m0V6ug6xqW+GiTWTSMEbOp8wnHBT7tBYBVmafZ+6cnfXma4m
bLvdcHg4sr9h+F5Ls1M6s4wAo2K+y8Yt8qjf6vDn2kfxTOCmkq2wOF2eq65PQmNCiXU60GZXijg+
tkIjBdMeXKluKLrMe+8inKepCeEVGN1v8jztkRcBUY+E1E+Mcnjhiy42W9diLDZky7U0rIckvGOV
RxRP+gXdTWztCy3s+Ch5na2hU0L/ru8lISn0puJBHygFZzMSklx8mocun0hb4QgLvyj2pXmoVcGz
cNPjrCC4++9SyKgdS+j4lY9sM4rhjVgLlIq7CZgx8sZKZAXZAqQEEZg4hwoWp8waKthQ/qv9xQbV
GYVN+az2p5lNSTjTuHV0qBGDvEA1QWHD71prqzYsJKmHQWEmXZFCO8MVu1I/Xzfbzai+hmF2vXIN
Q6j28jIP8HQ7NtRb+sUNe+Oyl4ooqm89AimUTsWTE8vHLwaIp7gelmbAEU4vg6vtCFpxYyf7JqNR
LBaq3qZ1EXCnqha7el5MbmCKsW1GCTUF1hZE3A+LnX6sMPii7kD2GLrGD8FJMl2+UJAVHneSWCSf
gasHeCyn1Hs9KKLA3i051d64i8CQCKLCxicYTTgIzXrLU61F5cyM5NoMYlAmau0WIL5Dq7vbRDvw
y+s2az6e97W4uisC5QxPGrKataCgHNq+J0XjNIuoXC06Uf7pAJLwQZPmyTHyL1PxbBn3Y3BDu6dW
FO4FovDTa1IOT6ypOD+prGxllDxw4AqC/aY5v2oHP4FN0iVUshSnVdCnIccm8udZNG0j0niDuxWV
8Qz++ABizL7uL+53spcceqf5snt67byBIpNi7SjcOqhidZVPj+HyTMqBiRRUL8n0VEuuwKLYv/fC
oigCFgWPF8tfnvsmIpV5V7CC+4Tlf60n5yGIIAqQ6WGNV6gXjduMSaIcpEFvvskLySt/jmj/lfRE
fpYzE20GSxbW5Z/eDS2N0c6hMxT/4YbN6f0yW8ZSLzGINrB4wNy3MobAkz9N2nIYnOb3sRZiH3rS
etKwM7THRcdy38/XT/cibp5D8Do/RJNJZxBYe783ijX7GXGz8kX9updOn8PhblFGXrehKUOU0Wl/
7yPC4ot3Zg93mO8wPycoE27iIQ+FUUOVbYrg9xksZhxhacgCUo8764HR8EvegkyR7MLp7ySBLlw4
Dgi3BmN/X0VPRcunJEeg8dL6vm+fGyL4/ctnHAOgeIvixU3ZPeAcIM6iPKnCtvW63djYM+JY73+I
TBt94whl4Y/QCW5OdLvXlWP7FNEDr2IQ0UD6m3ua5PDtxMKMvhfchftil9/FfndMPjH2AemQiOiL
t3QRTVB/o/HHmOfWvCxAGyVT8WYT9XGrzEEKlRCsKonxh0iXyl1NsWcgI4G5F0h78apgp6yi4sSm
B9WLbgcVJVEzGtkp/5+/MnyUkbaZfEm4MfMiDpxD8Q8YpS1pR1JAzb1ht83XJvisGKIprk21hEQY
2VCxUJ1/WEyjMalqMrYekjY26vRuXbYCzdyW4xWC94LUlNN4AkSg3yT9u7Hd96qgrCSSgnOC2aTq
ERLOcLTjjub+ZAhcxebv49mF/BLSdRh3O7ctdcybNlLjzhtC89Dq5l7vBD5WgMBzwktRH0oBTYAQ
RTedle4zU5Dn2fwMMB0FT2JMyWjcZ0gViowu+GU9c7mr45dYOmrK++vWsQmBBJIsgx0H8/CcKxjh
H4p4SiGEcch1p9NuiOpeh9h2NysMdpArP2rqsSRj8L3z2sppMod1JiQ7CbtGDvMOMwrC+pBIJvb3
FZ4R90pMG+Bhs6AR3KbPmFIXiMSO5ezywgx9JZJ+DlHIYxmrMr49ViLXn1JsD2LZ4M6OEI88FotE
rAhbymbogMRrG4V6vtA7UL2aWyyg8YjkLvnBWJ4FEl1cxyDRGoDTtSK0QkWtAKD45iObIol96w6b
xpEyFWcOtkLCGowzzkgJtTqRSetlYCz461kvXn+0pQivMMjRnn8lDTMCBF1a8PxEsc1vi2pgF9gn
wcFd/zIIM+cgi1EmSkggS/AxNJ3JnW6xLQSTqMV+Vr36Fu9f4daBy0zP2ccCK+E55mQqdaIFwFRR
igTb9fcltzH2wGhVExRBk491/4aIsD5K3k8s4zjOCdQjMBJHHQIsLkTLlCJqIr14FDLBWEWeMTtq
2kViO841U6IyBEtV8MIs5KC05lOgL7bZmbdEOBG96ZvWgJwhT1lMx4TijlfhcrC4hTth06pqK7gK
iSvz299tJR735sGcb1RgAK31UC6rDpinu5PAUh6wgZVoX4FwQrQjbtMCVoCcVY9ZNzR1AUDN8s3s
S/5CrKfr+r+p/isEzpSVIMDG+xiqGE3v+/hWEb17BRLwpT6shQcFUcY0wlreW8uPNMqORja4/0kK
fhCmKKYyrgagxMpj0j71y3/8fc5gkTgKUpSdoWYgxd+jHxZ7MRv513UhmK7yQWmlyyftW8W9SteU
aGGPowjLvknnWUNvy9lufpMveP3kp0zFCieJJCXsNQjTVp+wSEtPQZMrf7wui+izs7+vMPRBTbNk
hizDpP4yxtQ1LNSUQV79hrf4+sw4+58lqVTBC4UPI7+TKsOmyb0WCYqRm9FudV6c1Rcymu0VC+fF
ol3rN/sR1x7lzykkzn0n4Ww9yccwayfA9HVq64kfN89LePhvn4Wz9qEq/v/+jtr9AhKJBnRGVHDr
vcxaM0FQwUAuXgG1L19mHEZLxoJcfBPGvsJGPpe9fPhN6iB64m/GmxUUZ5ejalRVMs5gWrO+ERAT
YC2W+pLp73JNcGPcdJMrIC5+DtgfWE813rrhFOwadX6Ky8V/w7dZQbB/wspk5nAsdC2GLF2FmfPR
icDHIyn2fwPh7LJLYJW1wuTIULR4IWriUNHmVtFZcTYZGGPT4ohwFUX9CptsasFBbdrj6qA4e0T9
omsx1Y6cI4pK6Wl8nnjJUdRdu+mOVzCcPeazScosY2KAM4tkX6Mm3snTZ60RvKQ3XeUKh7NJM540
szOAk09uC/IqMFZ24cuff3Y0GlhoXoRZorxzrltFGtA46VSkLJf7gu7p/DAnH65DbF6O8NDFrlI8
Q9lCr3OMpiNLrcUawgpWQC0uo01NMemtnlbeW66oTXJLy9ZwnOlj8Z6V4t8BTdZ3VvcpVr5dl2fz
93GTRTERPuyiRyPWCksK0wifX7uZradE2GImAuDMZG5njZYZAFqPYoon2elfGoKZ0wFNl/kOPFUY
L3u6LtOWqqFVFu3bKujLLjon5ioLaBnGrWc0bjGlNvlZSAJN2zJOtIazLiRqge2V0wLV1OQGkmFy
Z2hau0iWxgnmErSQoTL7lUJBXKWnFZpYJyxfDU3z8Q0SruA5rcCS0EmysLbI636o2TdUcZLp+b8h
cKY0ZHqiLihqeGV4J3X3ZvU4ikzpf6Rd2XLcthL9IlZxJ/jKZTgzWmxrsS2/sBwvJMF9B/n190C5
iWiIGSRyVd6UmuMGGo1mo/ucXc/YGMH/vrkJdKMF5X9sdiH64IOOKRGYaY6/Z4VwDzit2pIqhRVa
lfhtHq0Gmp1mCYjMDsHDp54Nc587XWip02nofzSW7BVq16E3K/XqKtAGRavhbe34SMvDsOC7TMp1
w31GzMt507eJQh4Ib3QBxG36jKWq0eEbk7/c2T4Xc1/vOIWFnKZqb822YMKtk2Kmn5YuB3PXSKPz
wcklJ3RvzbYIwn0zDyrUEDQgjNMQYY88TS0yD1N+j5ddTGKJyHJjosMtcxe9C1n8mGJjDOUt35Yb
Swwh1pBs0dU6BgJJPxMblGjzodQkVkhWyxACylDneZF2WK0KI8sKqU/WFFL3P48mIWXeWiIElTlt
qVEzoKid45k/xjlHa/Pp8n5wN73gxoYQVZoxMxUM33ahOQfr8BPaSJlSegwvxJns/WE3F9jaw1d1
G8HqFP0dLrDKFNPsI1rCNa+OnHAZIiUq+Fuf5Llg3zg+E4heLWKKhSewSFdaDDLQUK0yr1ycg9Fc
5dVRb8/ZIPm+2csLMZv0N5QQ1aDSbHWJjphTlrfMDXK0ZymnvpGx7+073guMEHVQb187QgGzstse
Qomk8NRK4hKvBwCf/e4FRIg2plGaZeZg2YaAf6qBn/PQfULv/j1vTYHCk6+8L2TsV//gHC+gQgAq
3c5yFw5qf6EnrvGRBvFDDkbViLfWg8Na1uYu2TGxBkXBwxdPDpayaW+MtPGU1kuaGydm3uUTJtky
MfcZVvP/t1Gcn3LF8NwpVMiP38MQ4tFI82awS9gSN+9HjPolkB1ikhuCb8DrSPH3BolfC2NlKzPa
9zt0H0ynNjLxzsO7D6TynDw+X8IRIlKr6WPiaHCEv1rO0sFTfpQnGyoftoxNQeZ2z2dhE5M6dR3a
lQCNf59oAUVLr/r+25+jFbEvEzLbv/1e1lCIEm3sLlraIMFyR58mT7T++nt+IIQHZrOuLAfuB+i0
rRW/y4Os+M8aoL+GB7EklSutqhkVQMZp9KHTfJW0uV/YlX/ZFknwFnlNaTrN7WoBJjPPCToa1rAa
f5AhtIjMIMmuiJSmtpnaZsYNWpawG25tGVuSJAKILbwpboZlXeBj3fyz1ZDw3i76W/oHNvePKJqq
pNbcgaAaX1jWFUOftU0eLm+HbJGEZKQj7qotLowom1sU03Mr+r3f5/ibg5gim2bg34ABbuMZVnmq
Jxllxe670HaR+EZtMPAUMKCDHzbw2Rs+sVne2ChF6JjDhoa55BqV7bpw1olZrZnWca/SH/T4m1r6
kyGpc0sNEs57HvctWLiwaGYUn9djdpPQgF/TUNw5zMculny6Sa5MXUgMGJhyG2uFSVrxmDUfpvwz
CkieWz1edoXdk88bPEzM8Fogs/l1m+Y8Hs24QEEiS2NoACfvxq75TPXqps4bzJ0xyUbtlqYhnfk3
nnB75lYRryUD3lD4zQm6EWHuNynG8/+N4O/uOUJjPWpuIAFGo/ivxjF9IkZZYsuq/mxORybLsncX
D70lLqhQDUwNCOdUUdwqtscOFapZ91fQxCfz15Uq3/K2OxOnlWTY+/fnBk44tk6np/lotX/W9zTU
98pH9y4Dj/tzr+DsyU7VvstvAIUzzDSlMI0YgMqRRPkxOU9eG9BbMLK+ReWBX3UbMOEM68tiULdo
sJhGDvnPlTmTB7J/bZLkiFKrhIMMfll9MHIApdcDmtAx9HUg3/NrzOZiwFNG9rnrghurhGNcFmYF
Ti4s4Uoeh/mLM0kOlMwFBRfv1LSuR6vG01imenTASKAWmfGXvgnScQkvx4p9BwQNkQrqV/Qbq8LK
jUaMgmwPf6cgLrUOKyYU2qDATA4fNJZTEe5G9Q2csHZ60cSjVg/IFnPVDJs1/QOqFtWVbcYySSkZ
krCKlTEvI2ZiwdXD3rfVo8Y+ZLKSogRC/AQatHTKVFRkw2mM1mT20EqvuLJ6zK634d0P/0Gs59VQ
R0vUZhw6rJitfu7J8U3NbvzH//p94YwWulJlSzshApUoWC3XLbq78+7TZTfbdWkQ8YJ/AaIVaG3/
NWq3NBtd9F2gRr4cBiiwrWGPFtvmac0KSSjYX64XJOEyUnvNzeMK3aaJ9bAW7bGtU8mr5e6ub2wR
bghzZNaKagUiaGWdGrU5FRO4U6ricHnJZIbwv2+Sra6ua4hdA6Zhn5IcdYpesie72cjGDm7nBmBl
JE9bFytFi6+5iUl82y/mK1dGQC+zQ/CveiiIgmIymvSK3mfxFGGyLbi8VPwov/rk3VgixLC1d7Jq
NWGJFp9j/aEdn7QlTNw0sJxggWrdICP3kLmAEMXiYer1hsKdG/IHab4Yw7VrSHZHBiGEr1wr0tFW
sGw0uyunmzq702NJC4YEQgxfTZ5RkMICQrXHk9NicN8sDnaShpd3RwYjnH0lnXkfLxarmFyvVJ1D
bpZBG5en34MRD77j1NZswxplvjKsSGm+6YbkUVniymJuOBAI95YUflbUmJifzuP44/dsEM48LeOu
VTvY0FZRP51M5+jIZL52I7HtmuiWJRiUF+e8jWqas4Jfi+byTs+vxvlr236Ol9uikIl17O77C5Lo
XvVsVc26IE1i0yc0Hdta5g3S916+q6+O/gZEcC48GuYk7Xn+jDbqayPIQsXXVk+L0KWLIUBZ6ref
aG7wBC9z4gSEFzbwZqTqt86RU8HEfQD6rmi9qSLZbM9ujN7ACXdNZqitwjBPFMYDjOqPQ/3JJF+7
URJAdx3bccEMDSFYDE8IMI46rnq1qPiwZ4E5fUjnp8t+Lft9wa9ZWkyT7WgdhoZGr6uivJVViXcX
amMBd8bNZdbHFcbHYlhQ26Xf0N5THMUj41VbyEitdy+bDZJwn80sK8qcACltb9zhlHSVN44fJidw
7Wsl+5FLv9i4C79y8Q2gcLvV2oRBvxqLR69tcMnQILv5hpcECNnKmnNej1Py77UNlHCvQdVpRjMD
oJrP1v1wjV5cPMqC43I8uFF6RcMikqna7YajDaJwzWVdUc+2i9Vc2VVT3nQV/O+TWx9iKhma3z+5
L0gim1JFKrY4JV7P7DhsE7xnxV9Wq/e0RPfq6lrvj3p1btfrMv+ZZt8uu/9uJNxAC0GKxqqWWYwf
L6xprnmEPBLqer8HIkSmjJqjWXM3UVTVCbI0P+M5yApH1bi7DCTzEiJEixj1lymJgdR9HkPoGVxN
nxrNX2/JO81Hp/3NqEkL//tvapslFCIIRmJHq+F+wt8ZTL8ItD/y1iMBNOxrT/fUYxJY7yeZsMH+
1/EGVggrA0unqW5hKnmE6BQoEOKgNoP0jz9f1eY6kJ52vngXTjsRwkujKitBDyjeXBu/eICAg5eE
rm/hXKDlqzzEpSd7MZIEZyLEF8V217m3gehSQ49Yqeejlxb1JGPnl50CIbhQi1kFBLsQolU/Va6T
0SsySUYriSZicXAYQYsA9S70xphgalOJ7/QH1b1iyaGKJadAYo046JaxZVxWfuEki/YuXpKwLAYo
LyaZ5Op8nly84BCuEDxm1gy1kmHZ1IgPYxhg56W5b5/ST2CYPRngdVWP87FEyfooOecSV3SFiMKY
YZCOR5T1fvhTY/wT5Bs8UKdDAKuTzk1L/FCculvqLrPNBnBmnka2On9cY+X+skmyTROiSAsiGEIJ
IAb71LV/VMgZ6ZsKEC8hQ2QxWVqIc64uMNLxmLArtZf4uCTTcYUAUcRUM+aK/37jDfnnrrrVknPP
/njDShEMHIEeB7KsotfVLtpYIByH24Qxr0ETg6lDbk0Csh9eNyiChyGRMuLU5iiY0wr58A87Tg5o
Fcm7/qQfnZOMJG/XxzaAwtXVDVnrprwRjGahk5265E1nZgMgeBj0d+ZhNXjPUZTcggLFz74Mx+LK
BnuwHgyPMtKzXWfYwAn3E7J2xSgJ4OwKXJuJZyDrLfMv8/K2fr0Nkuh2hWKM44C3v+nQnDR8Zzm3
xdUYpMcOEmtSHtrdg7pBE+6k0chULebPsV2QPnBKg5ozWUMiB4koBABAKxqHWedd9nmZcwgX1NzY
bQyFYryYr15rX7uZpMdJZpSQ66LjPW/rGktY1U+QwnPGx7b4cNmEyxAYYP71M2gtM8NtuT9AWi1D
KVr7QdKHyxCSQwveu18xCoam96GAGWbE6X7KaJ69+Wk8cNqd9INyLSX5v7wvljjYOXduo1UWjLKK
Qz4d57e07eLB5v+xDrydvxpER902aMVduz921k1XX8Wy9rb9rw/Cp8kxzwh6ZWFjzKbsmOsueM2O
eM7cI5GcqWdE/JkvCcpPl/do3w1e0IQtapqJxGuD5KRghzz9Rtvbzpadlv1n341JQvB2enQ0lBX/
qvE5f3NziE8JXtwwI3ojY+LcD3Mv9gg7ZHV5oxCebDE8sXQ6yHhbLzau80HSECBbNyF6J/1cmXnH
cLeafj4+sC91+pYS4mbR+L9gU6eoWNUt+biiEuIsQboqVy1z3nYHvayWEKrReWwPFd99erIOiubH
T4pfXYFTB/N1sb+oniPrNdo/oS+IQrgGb2CWtzasSpLKN/UpHOJC8urCg++rNHizcEJwZgnT7EoB
hFprYUYNj+rv1HQ6lpl+0gbLV0kse5uXeYMQrzuqplA3AKT5of3IAuegefRgPmH+5l1/nT1xGthV
+sUpARXLFH3emIvRcDujIVjCFEI0leqp37UPILkK6mA+VpgAlPj9fnhCNdiE4oHughPmV7c0SVlW
lCetjIEUTw+zEM2xRqj9v7H4bV+5GzxhNzUFfXZ6h48acoP5LC8Ppz8gReB+4eFjPs6JZz9ejoj7
t9YGUdhMI9GgRwrFSnyneWM4oAMTla0o/TmEGHML6aPsq3o/PL4Aip36ts3SNClgIhzXIxYNZsP1
yJT5idt962wjMibkbEmbHtTBOS7uWzKBDbxwBShsJrE+AH7tNa+bD3QYfV02NLjrrBsQ4QrQa9B5
jvzb1FZv5vhuHE7uGEo2jv/Gq4O/wRBifzIvihv3wOANK3+yoINwMOCEjVkgYxThXnAJTLgA1JFN
bstLW2bUnfJzHs2H9PgvhDr56l/C4Qu7uQZAZGTFLgMOiEmbk4mWKTxbOGiZ4szIUkIyvkSv0dAs
BZUkG92zAlqWF8vSUSQ4670exR94517tk2DllMg6AGXvsftu8YInXEB247pawhtCtfbYTD6Y8rIu
uuwWOxkBslsHc4TIB8HmKQQsa6nKPoFVIf4Xb8kMbwSZq3Vosu+XcfjvCEv3C44YqPLSURcLOHX8
Piuiid1maD9dB8ipy1pQd1btFyghQtnxXI7LMqH5uLqdoT5TfKXxx8vWSFbNFrLQzFF6JQH7RZjb
t9P4g61PuXoAb254GWYnHdhaIur1gPCr1M0Yi9bhWSSHYno33V1GkBkiBB4LouKmnsIQw/zYaY4H
Ms5++YPKpntkhoixpyvN2VRnXBokSKtjr0hqOXu30i8rJcQbyEg1ZaIDoINAKvovDrri6ZgMMA/m
MQsY5G2Plxdu76b/BVGIBUS10nRkQOQDsrxPLnm0H4yb+sS5XaTRW7ZP/O+bODcoEOIuEqAhr4BA
YAmdwMQ9uLJpb9k+CdGgt6e5nChg8PYP8khGJfsk+30hCqT6it65HEmZRSJIArfz4fKu7P6+BrIx
CKLiuImchysd10nhmebK7idy78rYxnZDy+b3hW3I4hXsRC2+a8b4NonvVvuqTZ4umyCDELZgyY2x
0yqceb0MpqH3RhBH6J9+D0PYhrxtKisfgKEWPwwdhImfWvf0exBCEO4VzI9bMyBM9Vx8W9wzpp0v
I+zeKC97IdIhtu7YubODvbBb9Pnm1+P40DpTQBtfr39vvSwhB7QwEqaDDhrh3nJCbeyirs08I5YN
1e3HlI1JQjSeCWEDBr8QjQdfOVYn58DbMBpwcJ31Q3GWyZxLTosoy1H1Q7usBfaIOaDFjedgkH7Q
SrzZ4v+ETdxic+wOvQuL2vpj91RqP8ZMcuRlCPzvG4SiWKeYqEDoyW335Dj3NA8uO9reOy2qc39H
FUs49WXWot44AWJRI/rAOWN4mllqARo954D39yaBTPdDtjdCGJhqTaEZxd4kpefM14sj+azhR/xV
PgbWVBdKG+hgEmt1Zr3EJcZC8eGY17dN2R9YCj9o39eFfVRXVL+Hwogk67iTPmMdXzAFZ6jrpXEJ
x2yLZ67xZ+d2PP3B9lzM3SqBjOxHZqTgG82wWlOqAnDQg3ROvXT6Ppv3rLtOoXrPdNlHzz+cX8cy
DFMHJ63I1M3i0mz1DI4yn83O4zT101H/TpLguZoX5TIn+QfPfAEUAgbkexQ80+K+Jo/8Pd86jBCG
X++Yb5xZWP6LT6D90/YCKCRy1FwGiKjymyNzIy2rg7ICj7UpqyTvryT6VRwDqnavJbmToexZQ1Gq
fuay40phBGLWpsc/7PJ72YfdrlXgfSaEOKb2is5VaXEAbBt0sel8Fa++A+4pSv/7o4XFi9YYANe5
/rHoi+lQtsWM7k3NOhHtPi09V5e16u9eiRsMIVBVqtHg4Qp9lePyzszf9/GdiSF6t/XAIPmmoLjB
EgJUNybzavIBBDUiUBtfj6iuZREagUxP81vMyKrpQaaJvFcL+mURhcSlcHuq2itA2YGz0qQH2/Dm
93i9D6uoo+HleLXnFZpqQB8LwjQQWhFufTtHkXzKNUwlDFCW/litEC+9vwyxF6C2EML5nfU6bUoC
iC4xw6z9oCrBNH0wcBsrd7EpqfzufiRt0YTDWxcxGH0o0GqUS7zuecIMfHEjOhGQXoTJ/RvqF1An
ellBIeAr6sQGlJlxrhYNLSTMW1PXT+zOv7yKso0SjtaQgNx7aAHDmndKfkOad9Ju339YO5vYiBCG
4ehCPrtCwcXMZx2mQHCJu3tBDtpteeq8KUrP+P6Xxfa9BAA5x1+AYtmTTZk9TzkAnfTOYe8KWVaz
Fyue+bBU29VU0xYWjZZLYSkOCP0wWOAVNVi3wja+s+Mbqny/vD27lnDmrf8jCVEpdWqV4pZCVIr7
o+Z8GVbZx8b+7uC+BYmsjfkFUU/CnmyStBkfwXChFLgGeGAIpmNL0Sjt1ycdOtHFLPn8kGIKzm1Z
TDMSAw3g45lh4IvrtYxPPSQYORtBEjDJg9euk+MoQbEP/GW22FqMSwUfHC648WaYlWfXqxYlg+Tz
XIYhmrQMmTJYIHsz9O8pPYzQgp9kJQAZhuB3Wd+CXwMELKGjkFDT1OvK7M96P358g9NtlktwOpNW
RW1CJS0ky7uGHIzi+IbfN8H6j0447bUO7qLP7TR2WKo4fj+V1FPfQO1jYRYY/mxa0MMTZWG1Xh9A
IGlh/qr5OGAOeHzsUokNu1uxgRBuU2vRSrtC726YZ5+oca1rujdXkmPC11n8ztCwRHgS0zEaJ1Zk
9LGjrjXacNuk8zL2MBt3Sfo1Nd6S+mxxhP1W+yazFQW2aPHgDdVxJfeJG07TV8dNJCbtL9uLSULm
k3Y6OuwamKTbnp2+z7/pssft3fR3a42wMyPKvslcAKILoIfoK14R1H53VV9zDhrrDaWaLZhwtcUV
myusHjI5J/YVPdCsxsvo17ecl78XTazWdBZN29jE/rTqTdafGybJAfbDMe+61zF8AcltIVtzk242
dWJwpnQuyl6h08m5Xb7nJ66d5Qbs6bI9u06wgRMyN+K2fTdR2JMqX5QmcIvUG2UTErsYDuTXQfEI
5VSRr6Ot2TRRfkVXUL35amNwwJWs2m4SsEEQrIgrxZkHEwjWeKZuE/TsUE6+oc/4/pH1c+7vkGNB
LkPXUU4Rm4q1hrZ5V2DJOPPudKKH7Ma4HUdoCLJwiOYjkz157q/f34BiazEjXUlRhkRW0B+N+Xo2
fUcGITNK7O9MY5IpSmtyo6agvuNSnGYQ3/N6RhrG/lse/C28sP+1iGIvMRliiI1xYtGxwYOnC60L
OzAgc4snT+gUectRRmK8m71tAIWPhsQdptU2kYcigbPHGykpjXQFhaQjt1KDJJg6xTddHHXv6GE4
kgf9gX/UNdE6BLKeSJlB3Gs2BUNmrEpr2MCj/UlxwQEcvCEyOK4Kamkw2kLv69ffhxzc1GotMoNC
uSmNW0zQFjLF1H0TXiCE62FFidilHZIbJftipzm6IiRXwv4FtDFCuBMwmxnntgoEBOyPerge7cAF
IXc4o3OmiVjzliv1BU58T82t1tVTBwWYvis8c0T5JdO94g3dfBbITkwI99gO5HmFnXf0KtbKFK48
60+mezea31dHknbuL9wGQ8hDmkWbKMRTuXgGfxZMzt0RNRHmaz40qaK8ljjbbnq1gROcLU16UApy
uBZTk0nQqA+Odm6n37VKcDiat6kZU6zc+k49k3MfDceFlw1412Ucyt5Wd917Y5TgfINKyjh2+Bqa
yyeXZkdlbcPLh3S3krTxBfHzesnyue8dWKQcpwAlfWRY7m0TVrdvkFB2ra3biTRCYDboYA3MGZb3
GSat3O+LrF66e4+/rJjIA8rcImnsCdYYaenXdpBqtZdwv/vCmi+XV07iceKntlJAptXhxZZEP1f5
A0VWqt5WCEKXYWQWcR/ZRGmgtFPPMxOjoHctWgbBxNVDdoL2nW9WiiQPkrqDEBrwwKdWtYUFdJOg
g4xCCc26tfOQmPjyth4pmhAkqAuVcJUBTY+4ejc7rpHtxRi/ywNZJN8/SxaK25hHtnEj/bqOkJuc
CoPitjP6Y6YcSln/0N7vo/RgEPBpQ1dHFNp0LUUZFD7KH6NJtryqZfqqe34A5WTwSLkqpKdF6lSH
TXrdxiNyj6L3svFjWd8qZubbTnGoZKpue669xRK2pZtXrR0g5gcZonuqnJX4CQLvni5bMplJ/O8b
124gOz0ZFUxS0NFjqmBw+Zm7aKZcQXYs+yza356X5RMCN+v7mSXThOUzrlzIdS6S3l6ZLUKotvFO
01UTbGnM1HOW79r8paijNTuv5OPlgMD/pWIhYbM5IguCtSyF7q6wxDLvVuU0t76dnBNd8xzE7bGW
hB8ZmvA1OSdEV1IXaAZZo0EjHwdDDxDFj2aqn2JybnOZiM9uHrw1UPgWq6eSlIwBcvb183PDsp8G
9kN7jTzYd09vefPawgmBoSVp59YFdm4wek+1fd36w2LB5T2THKjn58uNpydlNyiY/EXaEB/MfvLA
vdBNV+UbxBCsrSlC8NbruhsXClNoUXmlE3v2KruOJOfoWWx1YwlOK3pCZ0Bk1ociP86yLmPZSgkx
odeYVacdfh9ko55DPtSQuoLiYyoTlJPhCPEgBhfOaLrA0av3K31Ssy/LcJLyu8hQhKjQjqQp9B77
PpIrZfyZpx+75s4sZfWR3U3BQ7urQUca2Y9wSMnoTrqBHqkwAwV1pqueHcsq4rv5vG6oaOcH2Raq
S8LGtIVqEqhFYWMOU6CGaLCHXNCf72VFJPu63zUI4hcqHhxtgsaMX28GOmVsUnMQ1qnKNSNepX+4
fB73Y8wLgFiFaxw8kzklAFCxwtfC85zo+GTdsA5D8V1USHlX+NF7FbVNB29mUJfENSQs31DVNDdW
LB/Vg3x4Z6dhK1u03SYIaKD8jSH4dJYPWmKCiwcfJ/qZz0/xkQTTsz7oB8MHSXggG8DfvfQ2gMI2
VVCNm7MJgHoZltngFcZhwLNjF9TWKLmHdtaPi0TrKkRUNdcWPaKE3oOSTD06zww897xj1oGMsnq2
6HUoLWLxcH4c8OK9FmzuVnS34ciSQKXOo63lp3aSdcaIZogQ/J+wCZ8ZJNbnEm1IATNSj9CgKX+k
s4SYRIbB/77BKPOsd9oBGLPxNNNoWL6M+uPl8yOD4HFvA5EVszMOg0sC2oMXE/zmNB4OUzJKvkZk
MMKh6So2qlTHhuRLEqjLo1teTcwOLtsi23Xh1BhDOdSYvieBO5zTMurm8PLvv2IaEfdcOCXKPA2u
WcMKF52M7W0V0CB/zCIoiQ5h+V3H0BeNShlXlnjzCKDiZz2op8dhygBKQSmVfHQLzBtAekPGHSDZ
IfGTfqxNxmgNRwDb1/eqpH5spqiZm/eX11BmjZASKu1UFkkOmCy/7+N7Wnxe1yRY3Z+XYWTWCKlg
ng3alIDIN2gwG67rZ0Jrr2ok/U8yW4QQ0GTg90wY/G1I7hrrGiLjkHY5qrWkyUVmC//75ogqSZ+6
yNdJEJtesxzXL6pMnlmGwA3dIJhJBkXXAqvVqQMIkMAlMqa3sS45nuIdIzqyEAPcgpGl4jFgVMYg
WfzCfe+YoO7uD4nspVkSCQwhEpSkUafWtnFmTA19nwquabe7u+xi/LBv84Bncyx8xxuujR44sdsE
RWoG1m4sWmqWXxPj2Hxn/VXbqOd1cY/Zt1WTnJxdm9DPh7TNsJxXZQMjswbGZpMEFlVOKWvOhmn9
x6v52aQNhOAHPIXL297C+Jfr/jStB6stE69ytd+EERzBaKoMXEaAyZvbnHwceSerJC2ULZbgAHHf
J5OawgH6uDzU4+r3w3/tfhQXS7gMVNBqmH0NK4j6gYGVxsEwrqRBRmKFWCBIbVq16EQlgdnSk13o
YdxKEHZP/suOP5f1Nid/pU0e1xOMMEv6RBXH6zta+SOtJc77KqMVVuv5o2QDpI4pw6swgGbf+uZ6
XPIbz/9/5H4O9ZE+9SpfltLyLX51PjemCVfAlIINR7GweIXq9J6rfC3Mxs9XOyJj7ytTfKiz8vvl
kPDqY0S0km/oxkpdWZjdcSsHpIU+53JQwjYworkGyUuHuquspU62f8LdUC7r2kEGB4ANOQ7kU+0s
nppI7jmZGwphYepsBgYmWJVhEKEnn2PTiS4vnAxBiAhZrbAmR2UyWJrFW/SfSuJfBpCtkxAPlKxw
hiYHQK89zeQzl2BuLUnhUGaEEBDMpVpAZg0MSo5reqiMw2UbJL8vaqkkxhL3hF8AU3Y3LfL2yd3f
dywHtwtBt79Ye9C62KrL2sARRZN/f5d0khiwuweb3xdSP7chdldM+H2L0cRrZuJPCapa9WhLNvsV
L9rzMdwgCUe/y2e70mMdR/+6YJ/iiDfbD1fsDtSOTjR8HT6argeaMnxHFxLo3aRgg8zXeBMAjIUm
lcmRx3Sp/TprYy+l9RPKYF4VK1epetfOTRj3yffLviFbWyEOUK2cumXkcaAiN7PReiXDy58rqyHz
k/4qpm7MEyJBUtl1qhWAUYZB8ZQ19YapRS++5R5ZIRUP4Q5xCU2ICqRnllsMQFt4Y0gZ1uhHxZRo
dtIPQ5QcZBo2sjUUYsRSgiWWJTi/xvJ+ZF6W3LVNcHmbdo+YaxtIG3V0QYq1D0iM5rpSjEjlQbsT
3yeyybFXtb1nz38BEKthed3S1TEAkH0cQz6tk0XOzRhA1RTOLrt89i/1DZpQrTRmFBhTBrT5TBq/
LTxOg8mOw7kpPIUzCAx+Gso68Pmuv/KKDagQRta0zsusnAA6fHWSr3bneuOT09vBZLRv2i5UDBwb
MqSvSn2ssMdJaRm2qwib4rrrvl12h/18wX0BEFzONcbKwXA/CFVuyA13cYZGofrzEPLSpRvIKKP3
3e8FTrihVi0ZqJ1i6dLYAXcfqejPqUqS/9r6wp0Q43e6jpvE1FDJ/jUIEi3D+OLcwQlTTOISr4Pm
pcMkKcPu2m1RhFi0oFbemAlQjPvsK4oxUDXM/ek8/ISyi99EMrfbW7stnBCMqAPFmnQAnKmd++KO
yZRd9kLr9vcFV2jyNp/LuEXJMiOHbMj8ttcjiPV5phZe9jqZJYIXTK5m0G6BJeXgeLSu/dE4XkbY
O6IEw6UWOKMdtIoI9++QzXU/pAMJEu0poXhkGE9a/J52ta/Np8tQ+8a8QPG/by5cgs6qNKU8oqrH
cbltkjcUX7amCL5ck7QY1RlHpqBj4Jafee8lkQnAydZLcGWlW9Yu17Bea9b4RhPU5GNV/RjTaJG9
K+6mRrxlGbuia44rNuAutZk0bbfAzSIQaxrveGPxnxwzZeVn/vph9aEGGFY3stiza+MGWAjbldOC
dy4BsNOUH5lNFn9eVLyhLAt0sOvvYIH3LnvGfoDYIApeWM9pUZESiG24Hvg71/pJ8a1wPfPgqrzX
3vCVtF1ZwRNHQsciNQCXL3g/gfCuisbzyybtZShbCMEZZ2NU8HaH+8ip15Nmd8Gw6IE6yVqHZDCC
O5ZDuuYDLvfAXpqvVUyPtKpyr1llnca7Z3ezQUJIzbKxsZYCK2bW763lppZ1xO2G1M3vCyGVxmxW
MwXLxTJUTvO7RbtKkq+OKvM0mR1CQF0NcDa1FHaUi5riAUWrvDnOwst7LwERnwEqLWFFNcOYuv2m
apifkR0XnqyJeRXRDMvAm7AF5XXBCjSHDH1ONeT2TXXVmuqXpVLApKc+NCtEuPTsA3WVq1g3/DLB
pG+myYgC9wPE3/hia7vT6GNLFhXJifEtLoOld7wpTz3D7n3dlNwa/xAbXsCEzDUpZrO0Z4Ct79qf
fwkTqvfknoXWv0gedjPlzeKKPe7T1Cxz1WNx+Zu7Hj5o3nBMriEF7oG0EpmeTIH5uTR4YTfFJjnm
WixG/wDi/Dk7tlEaYIQoTI/q8b8ybjwney9u43K/3VzACVjw+wyjEcFcRkVzTpfgst9Lt0oIek4X
q7nCt8q+GUNui+LPT9mJeOZBBWellO+QXwuvVw6lbseEuootNrtD/LGvUhs3Pr3WvhkH46j48UF5
dG/41A2NZJ3B/FhdghOC1MqnE2PKg9RhuB7RpcmJUUzwW19exv3w8WKVcLrXlr9i9IjpjLxL61Nc
SwrJ+7H2798X292NConF4iIPq5flSi9Xw6uUPMKkRTCPzSqJhTIw8fTWFT7XeoBp6PKgy6fBOi8G
JIRKSfL3D773YpWQtGRTZrQpgS+gp0z3+NAAIsZtH4AiJRweQcfnX96l/Zv3BU9MWXJzURQdhpUY
LWTroezPWi1jGdotEqC36y8Pt4Ujq+PzrO1VuFyW+iRyMHBj3UEYqQ+4ikRyMCUMohLXEx/K3IWs
K1GwiPVqfKK242HG9dPldduF0FUTg/kYZYda5a9BKLMNJ+0pvNsxWaBYWZATW3I/7p5TAwyJkNTU
TSJaMddNg6FCWKHgmXewdK9xb0r3GpM34GAxPI3cMv1w2apdb9hA8mOwCa0WJJ4I+g3xwsS+jBCQ
GL8SacFo9yhtMIQcLO6bNWMxMOrFazJPeTcXnu638Aa80OCr5yom0Vp4Xe/9C00hGbgQ++ZY1Yuh
5t+JH5vrJIOaqa/cQ4/8EAeZPxt+UV+tYR3IK1eylRWioTvWip0q/IPLNkcPQlCj1zuzjwa24Le2
0FF/3cJ6LFYVHwb8TeBdPo9+BurlXJGA7GZOL3socvToGlXndeUgeP2hOvOghG5bIQ+JTR79nkFC
RJz+R9qXLcet89w+kao0U7rV1JPbdmxnvFFl2NEsUfPw9GfR+//SMq3dPLGrcpNylVaDBEAQBBas
ZVAbixUntj/MynbDqHTCnL7FD64k4vxglzdqWRCgWOV9jxfCdHCIqGtftGrMp6ysy6ZlRbWe6QAO
kVjKHMyqd5T5VMyNs+im4PwVoXEeSkqMpB0y7NHclLYX2bM3L+VBmlNHN0MEuVYrWEKBbRHOeZhq
FSZSC/Fa9PHO9JZk55TCcxEBjkgw9vfVMip6PyL+A45adJ6EyqQK7bay+lBUX8vBv658m25+pRac
v2hpo/Q5k2npUFvumJNefLCTWnsLjK6gOlFFtYXK9wPV5gxiUpnZ0xwH+Sg5U168CYLxIKisdY8f
lAC2wsXoauTgjOwmL0+xiAdhO3LBC8P/ADg7LTtZmVKWruwC5Wd3yAPJnx4G13Rwf/PoOXynPJzB
mrbdG1KK7GUtV2ei1SejklrBCby5+yuROINtsrItZB0iqfQ+pB+ISLs2LUbH6EsFW27bJncoyHlN
ynqE06FoH+gHT1GRusY0YmF17+ZN+wLEHwotsjZLyA4Fwxl9xr1XncNADthQStF0BAPW9+p2sYLi
IuU0XnoCZnNYjFpLe9oUFfgwSH4u+/nXddsUIXEKl0X9FPYaVk+ZFW/uPaXXvW7cvwHEUEBfpcp4
pOZbswoNowSohmt0XGou0W/qqPeMZffXIBZYUFDtxIj98O+lRzNGu1DqpbC9UDkO4Wlpb2z973OF
awi+sGcK01Abo8r2KNk30430hsgR2Qbb1m2wEiBc5UTA+3euacMgeaYO5pCj9k8/CoodthzMGoJ/
aVQjqkaaCYguKA+yX3pxBjoPNg2yCmTZiYR3I/abOVV+AcipcqemRdQ1AOylbC+Vh6b4pyFPubwv
zGMCCXNB8fWGu7EUTCRXkSsnxOZfsWa7quOk6yUvwgTB6Wi/4eUC9dS4q5i2puBJmHOZVbYMsh5D
nsgKXWpSh4hoATaO5hcInMOs1RJjBtiKLejDG9rDnPnG/EOjlStpbygdfIHF3MMqDKhSA545B9YM
ztLqYJHvev35DXYJHhSC50XkZXjyum7sirnWOglBISKaznY6jB8bBVf+DTeGd94LCOfG9LhPjDbB
rtfp58k6lhgZG6eCC/HWBfwFCLf1s6lMY1EApPNkcOG0GNwae8uO7DRfOvwt2wUSdC/AOC1IbXMs
8UwmwUBvqHGS3nDFefF9buexESb2Bd/PLfMkq9keN/EftqkKFm3T/Fcbw8WzTRJL1YCqE2RQ2Q1x
2GvPA5LekM58IQ0XztIxkUGCDxiz2jXmKdTfcrisxOBC2Dic5aYw8f0meug6P7K+KyIaPJEK886f
SJKphtiQRLPudVr7fTEeMAnOu26O2yfARRQ+jKnSlihmChzyqKO8CdTOyw8kuF2DunOA3qhANIN4
0yOvALkToE8SqqUK1m4pp10tJ/6UkY/XhdqIAdfbTzjzbxYlMa0FEHUaOrV1mi0MzosnRxfpwaZv
XsnCuYAoTCZ7tLF4aWI5iu4m5KaZHiwwfYXTLAicRUJxHmBOolZXmU+bDPBPfLHsT6TNndIQ+Oet
R44Xi8d5gjHs88pkJrrc9YhrYxekA6583weDv2CQDsiQD9d3a1vTcRroGOWB4UScsVpNnE8lbWBM
evhogCjRjI3DkP6+jrK9VRcUzmSrtpEJSr0lLzOnj2pe4UBYzo1Z7qg97EpNVLe8reUXOM58J7to
SW7UEiptPbX34/gtJ5yFshxwV5rKq76FZMgMOxlBy2pED4v6ccSoclHRxKYIKwjOV4+JSmOlY8yv
qkeK/fLe73P7nhVjRmmF78d5UFc3vWjmwuaOr34/t+MSCP70YcH3VfXDcJ/ttOZhUj9Yf8vB/3wy
WzrbBCLLMp9nkCJFHmITMJ0eOV39OdR+p/mP68q7HWtYmN2BgkPN0vlMQ0NoXHflJKFnbXnm9FRT
JwyUI3vNirzs83W4TYtcoXH+c4ZXrsZ2xpkAAtEQE6NjJwwFlJ5CkTjf2Uy0Qb/3KKGXIKndhFXZ
u8uDEqNypdvFH0W9i9vacFlBzn3GtCRR12IFG0wYtKfHeHmg/S+L/QeMZdfXj2nWq0vOav04F4rB
0ZK5DMDScxTyZ15dfNV1Z+wPVP0wkqf3gXFmKqmLIlUN1jEqfymFi9J1t5CCFu/S0uhkciWQTaQb
nNXWYEUv1QqydRbeGBRUlaRO273lSFgtIGe6tSU1Sh2zzcqCrttPzcNMBA50O/BZYXAeusaQZaoy
k+q8EWN8c6/7oR86n6KmXD3ZwsHEAp3gkwVR1o2h0gGuxbaU/V4GL151h7mkTtffZcX7FpDvCBrU
SJ0LGWhm8TvLUAtdOplotpFAE54NfHVZjEGWaw02FE+KLYfU0Sm0W9Ahicp3BYb7vI8rGEyaorGV
LjCm4eNMZc8aaseUvlDzJCU/r5vSVl2dhR7M/7nZ59hohTW3ZQGeAyyb4Qye5MTutHj6oRgd01nc
516DezVyWhTOeCLak83wbgXN+QxaLCRRKFZTYeTG8gPFOL92QP2o4AYm8rs8Y0iItoU2V3DHB6GL
r3h5EH2TXPnQe+wswZT560u6HURcVpRzFx3m4ha9DrFke3qYp9SrCd1dhxDpIecsLDmra6oCQmuf
mvoxJV/EwbdIDM5ZJH1Pq5adiA39WlafckOwKwIZ+K4grU4qlURQvEg5lvSoRw+9qAF5UwQkQ9F7
Cjpy5EVf5naSpZKNOoEIinTM29MkKg0VfJ+/SBaG3mtKCDuNrYPR3lLRY4jo+9y9cU6b3tArfD8p
9p2+q8Kn62q0aYDItaq6YSvITnOaSioSWRhCjQsC+aJZT9Ny7vLbVFQgvlXSBc6wCwyvrUPaLlGl
wsUs0Y880+7Ldj7YQ3IaVerTRfK1udnXqnm/zKrAFrevditsTgVMJUwacIxiCT/1n8bEJZ+rne0q
mIFZd88Vc9GjiJBgi21hLa/OvZ2j5bCuk0aHA9gtQXrf79K75Gw+RQcld9iY98hr9+PfTlpkMTmo
fAnGgGgg4SFMl1Z+PKbtQjDfAbpOz0nvmfWhEjUBbW7kGoNz2HFrUnRPIO5nrMHZvj5HO0aJNe/f
cj9eA3EBXhPjoT6eAETG+seE6TOOZqtBGSeix4CtkxbFhOioR2WMhUnmL1dtlsZMD0OcDCwiwnxs
3/zNStm0M1KOnzRXdWK//5Ge39CTgc36A8tHRoUUR7ohI+Eg6T8pasCs/XXD3vKt6+9zjqMqOquq
SoiVEOrKoIiN9N9d+uk6yJb3WINwVyZk6YHDzjmKqRjzuaUfVeuwCLmqRTDayy0CO3CrmhJkoVPm
1vE+NktHLr8uokhoy9muxeEMyLYTa1pyJJus6DD2u1h09xfJwRlPgyJ4gzJVq0bdy5fHscv9Zvye
i9ytaO/Z71g5AsyXHduoYgm6JvZ1SXb0TA0y5df1zRetFnd0LHNRydEClLGtfhW65Zs0E1yXRRDc
sTGGYGJT2YZE5X2UnypLkGEQbQhn+0M7o7CZvfxMUnEGMacz0iZzVC30eyIJgp3NEHSlXXy0Y9oF
6UoDFh/fTAEoVPcSuFOd9JYNEYjPIvZMwdLxzTJECVNNZ8+oXbLkfmEWuT+H1u/rKiBQNJWzfyNU
dK1nIKXxU52PmGTpCIdxP4fmfF5hvW6c9StVO8taBCcD1rcEhazZhzhQKRJBJljSiqB0pSdWZ1cL
dE8kG1vglRFJdU0sXPUQ/KY3g3Fu5HMlChNEEOzvK4gMqVmKjlfUCHado2uPfVI6cfu3Mz/+DQv+
nDQq5w2o2iQgFML6Ydif05adF1blKUl8Yj+8Txs4h9CGk2xM6Dr1lPpc6J9T+isW9YqLtJpzCGYK
EmKZyWI0+2YIwiV4nwicQ6h6vYII+P5CDnh9iqNzG3rXIQTxBt8MU01514zMORul5Tba7EzK4JZS
4kVpFehSIgh/BS7uFTdWW+sGZRIl+W/wdlPtWxXedcn7jIVnvK7nacwbHVtP82+xto+sQzN9uL5u
AmPhM86mVkaTNgMit5fdSImTZ+Nt3L2hsWsdl2mc2UeD1SUWy0hU5Y6o+9kWaNhmBm7lzjTO6Lts
1COVFZ9IaPVlzADnDl3noMydvRSxJhhsBBogUjjO/iOpskKFpUpj+R6DRr2x+RCCyBZPkKJ3bpGu
cQ5gSHOpizMgTVnr1VXhLAYYYItvpD9c1wWBG+A5sqZcxrGTYQ3b5qdd/uqN3fXvbwqCuQAyxjHh
qYmnGdXlWo6aEIkJnd7IReFUZeVQ63vS//M+HM6d1UY819lzNhaM09NwC95KUzedqhPUbG3azkoe
zq3ZGIMgFwvkQR7bQwGn13WhB1Yu/13iWNytN8YEnlyjLJFIdhR8CnbtNss3jK4QaLRAHH640JTP
IUnYSwMG0J1atPpFmXwahUPFtk31smwWF97I8lK2VIE+szH2MZLl4SE6d0iLSjvMoLwV1TxtR4gr
PC7SSaYsraISeNLevmMz7Ao3/aHtGANGdieqSBAtIufoyoEUmYE3G6/JgzC9b6eT3olC3k07XQnE
fsMqwEGvU1NJBjYqP0R7xSnhDVyEbonb+ayWN8lczOT5dV0JRXJx7i4s5hSEYEwudM3av/v6qTVF
LpXZ5auQdCUX5+jMGQ3hzy51JOmxU5Ug0cwTlWR3Tk2/w2teGjXedbGYiV6D5FyFSmfLtiQspY4x
1115ltXbDjObol2ePsrajZ6KZpmI1pHzGQXielUaoIztfDcld6N1SETTBAQQfNtsi5muvZ4CgtRn
pb83lKMVf72+bCIILg0yJFHZVzIgenqSk92MW72ITE+g5Hx/bJ6ZiBdYJt5MFAyhm9xRigQdiiIp
OMcwzXrS9Do2f1Jv9Ch1TOtgCqfKsI9c0TC+G7ZpQjOkFuTIEye6ZYVqrPMWvFPmnbRL/Sh4U4rv
YkU2k3rlHdRxqHpFhVR1eZ+njhXfdn87i/b57rOC4JwBaBRlo2AZlwIJRH2mzqw/2IuINEbgDvha
nnxqcj1nLmesbxX7qSWZO4bHnh6zDHMRiCAQ3g5ODEOXddBk4t/LZaOxPORSjzyCNR+o4mjUdBrD
M6Yv1y3nP06jCw63dn2hLJh7iLUzz+aOVSpE5+lYHP7lYzL962jbRnQB4zxqBy7sSptRqIQBI16v
97tZmgRRw38c5xcMzoWGchs1S4OSK/0cntlYGQx08IovjD4+9eeTaPLY5sMDI4b830ZxHlTPaS7h
BRxpuMqZfjJ698hPdoXm9oGKwekoM/cFh4RgFfnCdtqRKbF6SCjNt1JxK1XB9V0SqJ7BedNiSeal
SKAScnPThDtlst3R2Lfjr+sw2+7uz8IZXNyl5TGuKwrEQOdhhGdn7WchOnpEm8OXsOeZVbQhy8aN
hmPcmUcaYKi9F/+QHyV0ASi+uAR0++3kog8G272VvxtIZiU6250+7T+boPhuoi5QY21XpNZByydn
TDTP0nPwb87v3DjOZ2STVoBFEtC1cqyyXV/iPUBxevnj9Y17NUrpX3972TnOZ+CtddYk9qpRhb4F
ch42DzFsfBnqLmZTE2k75zN0dBhryGfhumH4aejnoo4d0fc5f4FS526YdHzfzE5pfiwmwdOTSM05
/2BGbRkZAzaF0g/juG/ah1TU8sqW4PWZ/mc/eGqDUon7XlMBocmRU1inwrxR7MjF3Her++f63guk
4VscDH1c+ondyavy3vonTT+EosdHEQLnFlpKI51OyJxJox5oTb8bQRTZLbLAVgTbbnLB1iJXMfpb
mA5PkmMhwRSab4utLZuYUFKN8NU9utlljcxygHbykDTfkvlzK5yRs731FwzO2xjNSMuOXSY1qYKX
fmpjPAU2oMQGa4spyC/8x9F6AWNbt3Jt46ypGLQIgaagwTmXfSjOhds5yjG7Bx/IV/vpuq5tb9EF
jnMzzTDXec/SjSh4v5llNDlF+e46xLayXSA455Lo3dxjwBWyZvSs1X5q39d/Pc3mX295weAczDjH
RdOjSdfTdwi3veqj+bX2CHpDQKujOaIX5+2HFIwv+Z/Wcf4m0RfcUlgTEmtDSUBG6kv+8hCCCPX5
Nt6YbnwGtZpwQItgKfmHr6IzGjthJXPU/m6Hp5E+EWn/rt3iX7vMiJha9FxJFH5W7K9Guo9zgY4z
nXrtSv+sHv/WhfZTWSoJFCKqNSeUHus09ab6NIq6KwS6rXLuh43PoQV7uI8mX2uCtjy8b6k4vxB2
eZFENXYjQ4EzMXbwqI42CepMmeZeWyzOH8SwyZIwIabqrjHPkn6Uuhup3tVhEAuHU4q8D//CZY1I
NOUT0OajEgxPNSa1UZ98mHwwnbjzXmhI7KC5Jh3nG/LQQnKY3ZSHYJwdZLZArUN9BdwLPojSvXfj
cX5CWzSj1lnxonKnfekOyj7byb3Te6wzJf8opMYVicf5CWnQprQ2ANcee787lAECxhTThtl4Wfte
1OMn8A78e5isFMmisc1bTN+KfumxF4JX8brOC2yXfwQrTH1MTQqMkGZOS2/67Eap/LYT3DA3RcF0
eDThs6HqfF560eUwj2IU62E4JyZ3uGmDZHElsN/te/kKhQuDjMhEnlgFSn5jxi5LE7M8TW657QEp
VVwqr6+dSCjOH2mlSVP7GW5IfXOpHwddO1BN9Hi8uUUrqTi3NCPPPkgp61spRnBvfbKr+yj5Toof
16URwTBpV4EKWdQl7xQsXoM4pXiK7Mhp5H2iixJPzEZeuYiVOOx3rHDatEhjeURKKKK3U36n0Npd
5m+z/dRPj+byUzUFSSHRLnEuSSszPc+eVS+3nDaXYU2yg5xKcH35RDCcJ6KWLDe2xdp+4u9G+hSR
H3EqZHPcPAFXa8f5H5qOmLiVAaT2JxAO4qFy353Cmw4OqA7YnKrh67uk4vPQUkswjKLAZlmLfZBS
nFqddtNkb5jxBbfwxz3YXPZE7khMUwkwyxi09Xlu3vIIv/o+5xiiPkuthUC31T5x6RQhcfJLnkRk
YoLd4dkZq3oc6jKEFEU2eVoc+jJ9px/lM9H6iEnTdg4FqGz7TIbCM2XtzpxEZHICZebzz1VCW6Vu
sF7IEB/HJntq1RqdX5bAYYtgOFeQ02jWNdaRN0iBPaL/5ckWPUFsZ7NUAyWsmmHi1ZozmXkeVGqX
wBiP0XdMG2ePlZKP2/HshHfPUUkgSm9u6wFohnR0r1ponn3p4cKkj0gpQw9mu3XxvLzLUDb3Fru8
QHDeprTAy1RpeCBQwDREvjX0nzn/ch1i+zy4QHALN2bjMPfM9Iuld2Q1sJo7K/02aKMgAvmPU/sP
EH8Jam3sXMUaEQjC7aD0Ip/cmr8an82DGFFffF2sbZ27oHGuplbCOJUsrBzN9YckXW7TxvxmDLNg
gwQ6wN+J7KWUE22AUOHsW8n90gvevRS2w6+P0YscXPAxFdbUDDUAaOWwJ/jkGN9RyVVrZzi1X5v9
5NYH459p9KM7BX1/n6+vokg89vfVIV5qWj/FJdBV/Ys27GiqCrRCtE3s7yuAPLL/712vbxLX6EcX
5OKOcNrX9v1Ivawi54Gyqhlow57ho0/6jj18QPlk17ppPcaqG4NTRRAmCBE556DKaHk3VKwcy2z0
H5JvA4ax/c4Oiqt68x6BpGgAynZyYyUj5yuymNh5QyAjrrPkToo9KIsfe4avfagSp02c0En3uV/u
5t11JWGiXFNRzoNMjab3LXvFHExw8NmNY0yKO6rzvqjS23aMRUsr8Fj8fUkpCyMuWWRJHo0v7e30
lIOABUUVeHf2IrfbqZUDYvU98r3X5RQYA3+HqvKJGCDxRiFhGu7DRPYXkr8lIX7ZQ76KsOumcLCZ
vdH5tq/cQrlpG8FuCSyOryJMrGEZQDWJ+F++Aa1gG51o+Pv6Qm0qhKFpmgkKJqLxAZKWd0OpTRTJ
Sdq4bXSQk4+yhpE5t6aom3xTmBUS559GdSGpVgLJKn7FP5flKzK912URIXAOKpkkm1ILCJMUdHYA
PrFCRCItgmD6vvKBdp7XXQ9SU880gikO+unUqvvrUjATfGWiq3ViO7aCMEvLxlsOaCmMJN6TBCpc
NqdabfxpRg6vL/yoAhMuUQSH8KalrmA5l1TFkWyGNRYvnJbvdkl2hWE6UU3uMFFQsE/b4cUKi/NC
9ZTUJFaBFX1iKfh2F3q6Z3+bvdwHvgDt+pah4vrleqaa3OOKBrDauh3mR4JGdSo6+VmE8t979or7
ISlMc2xz7FlkBqn9tew/WPDd896ufamO/D66j/SDtLzlCvVnGXWZu0I18Tx0EYFkZf6tQRzdK46c
Cq7qgr0C8fPL5bMava+7HCCjqwSqX+/k0Y1uBt8M6G4axYcx+9HXlpJzE9po2q0xAE/faQGb01SN
ju6wo5ju2lP39bqxbSqHKSP9BQJCpMI4TZTDDkQJU4GIGqPr9L0EIkIluA6x/cx8weDPQKs22FtG
jret+sMEEsVR/VBot/p8u8RWoIbnrvw4KMdUVHe66UdWsFxUbcz60GgmRJNRg1fUnwwMf7eaoyQ9
NKBDzD5bogqp7ThqhcjpY512VluOQIx+t/6U4F7XutZBfbKpy2pQQ1/kjTdP+RUgp5taKFdGjPoi
Ly4CUNPbg8Anir7P6WJkGiFoxCCQaqduVw9+UVL/unYIFJAvsLflFCWndYld6lXX0p0eRJva+HQd
RCQHd2r1aHXOhxly1Mu3SgrMQRCnbF58VvvAHVnjhKkbs86+b4AttK/8UPqUgteLZJhO0GnHyu4F
8d1GBI3GB1zmFQODrIkms3VdnZIdGLAatdWJVxlO5w2ejmm3OvSt2Bl+9cVSHDVAwZlwONnr7XoJ
y62kJjdWT1PAGubHTjrKkob36b8+sF5icKuZl9M8kMYgXrt0Dx2WDoy/N4UtasDeaPt+icOd+Mbc
59GAJnvP/Ag26fKgY+rCcpt9LL6oP0OHvUaV7iLwt6818SUm52/1KdUW0gPTHmtnauLb1JwFddyC
LeJ7lZtcKrMEjLZe1Fmnth+9fkgDUJS8ZZcMmRFYaiiM4GPz0NLrYphVwBgn6zuGjaJY4dN1s2XK
9PIoxGKtIDj3MxfgQ2IknR5VWzyZ7GUjxtA6PxWdUNs4moFrriKrr6KXUU2WhWRQ6gaMwmMZOVJB
A3M8NZn/FoEuQNwBkU5d20SUARlSME9gf5fdSosdRcQwvalmxgWIOxiqsm0LZQQQNX9M1Av1ROB/
NpUMiVzbUAyCOX6cjWJEfD/byUw8haRO2p0GjKKqRcOTNqVYgXAGmtMxk/QWIB34ykAkSEQP3+xX
vlKwFQBnjbZaG2kxT8Qrxm+zUTkGHoi18jYtH4vl4frWCxaM55hoZgyCyCtAWcWjjrxDloEwOV/e
ty38ZGVbrxd9ZtsSSjdqSI/1Ut1piiDs3ohzYJeXZdM5NVY6u21JsxCExFXtqj443zHRD4zfrN44
9dOPIqbCTQNdAXLq3KRTv6QxxMqbL7GGoSinoRPnL0UovLtpw6GsQmxRaf6Y+7PFrjKPJBNUprwO
S18uHlOU1cFd5iVRCh0o6YGVaXf7EfWr4pEnIn1jwq5gaD9p8rKMxJOG9Dwutj+CxNKp53z/Pr3m
HMECjg87HpgJTYUzRvucPo56/k615hyBQUaaxAQg4XLo1AeK2e2NiB1D4Gz4R5lRlWWjioFBUACu
o+tgor/ftVR8vXfPaubBLE28ufw1JAFoxeO/p2N/oVx8yXeYmD0eryBEg0JpG/RclbG3VMFtX+A1
+YJvi8ZJlSpMDhBB5eVZTVTXwPC8UJsCW5SfE+gxX/ltSXSpiwVg8nIY6p2eBdbf11ixRdMstFNq
CjH4UDpUjFgu+454uoqGt0J1ZuzLlIteyrfdywWGs8gxthujVwEjaT9HciI6xg2i/CgRhH/benyB
4QyyrSPSTxJgIjTRSFMGckfB/m9vCVFNosiGgcvHS9cSylE9SRJcC177DuW4gCXZ/kAy0byXbUEu
MJw7bjOoGXq1EGKkN6V2kEb/LeZ4+T4Tc+Uh1TkpuqTD9wmm7oWOXZxC+U1+6wLBbXkW5gNqcJgI
UoHJVrulyR1L9t4nB7fhqKZsR70biDc1X+TocSHUUcqH6xjbdyXzIgnngWswcjXG2APkTnYnPNdk
fvQNE7HP6ffWm9gc312jCVaPffN1dHbB5KKzOMpUvSsg2Bx9YUNeNOSNjGOSH6EKtqiOfNs6/4Dx
3dDzmLfFWGCrCvtzMXhd3rl68lAltUCojXwi8zYXIC4tJePpP1NaSGXZvrkzguRo3PZf7cxhcQCb
+3h95wRWxHdFZ70EYnYml53eLOmjcJq4UB7OG0D98hr15IiadJ9NeI4D4od7JCBGL92LExBCPM4t
GGk/0WiAQFZ61I+YKehJbk+ddPRkcMHLp78va3i5X5ybKHI0HyEyxJFqLTslv0vRZ5Bbhnt9m0Tq
x3mKOI1tQ2aeIlkOKGUaY38cToqIamrTooiOgS2yoWEeFGdRNFZD0g24UOPV0zPmxyG+i5rRiUz0
c2Z40j5cF2rzoLjA8ZmIakhjS0sAl7SJOyD6xACyWVQXtLlyKxDOntAyitqWCemOcD7U9S06TVzM
R5xFnKSbdrSCUV+eFkadgbYywo16lM9Rcj+IyLNEYnBmVOrZMOOiTby+rFx0BnpRVTophrWZ8+P1
XREowXN10urcGwoQ4kY5JInsIsgWp0ZVZZLdkLR1zDyw1HcqAWc/taRrZkWwP3OxU+ygB22oLghI
NgqqYKOrzeGsJ8c47EXLgZEVO2unopGtO6kHTFnu4YUYJ270hlc1QGJEuoKx37L9qq83LaoarI64
Ay9z50aRk+qqq/z95J6XIJxcFR5NIhkxqwcNd1IzdWXRm8Wmia7E4IIHNGmphTHIUOvCX7R90hx6
UePcpuWsILjQAZlxlCQPWKlW03aMzgQZl+C6Sm88Mb1cKN6xpXROML6ZgKcf6bQ+/0nK8jTJuZvK
CuaYy0c1KZyOFmjWXL4rk2gE4vahdJGRv9o1maXm8gT8KgcrM+aT7IkfHQZWhP//0UrJpHkVGK3Q
OJc3sVFLQwm1GJAXLe1dNu2i8bORfzHC0emsmyYRXcC3Uz4rSM794exblJpgE2cYmOwre3Kbueii
OMY4423v73m7X+znq1uf3g6D0UHCsrgrvxbj0dIEB65A8fn23nlKigFD4JFSKu+0/JyGn4WKL9QK
zvWlCkmmdIEUyafRN8AhaLvxb2PH2pXFg9hFAnG+Yk6ssJwrCFSqv9rkXCuRo2iCRqHtV6eVGnDu
Iu6qsZhCSCQnB+OxPGhe7YaY3WtigiVqt9Qgcimcrei1SyQb50Ks3tCnPoNsLTpCpMwFf4ojfNAQ
+CmD8yFzSq24Bymv1w536Horw3+uOym2AVeslu/ujZQmXQwQAqNOOv9S2ctNX6afcXXza6SCr0MJ
1ovv7lWsUDK6COuVKLqzLA8l/Ulz/30YnEeg8gwianYAatqNMfw0Yy8V8QeKxOBiIrUm/6fSnRx+
zrLENZfsZuhygSvYvtxetJofU56lWVTXMZaLftF3jOUNd4rbVHbawNhVTyx+GE+96PmRmco1dWDC
r8IwhETUjlSoA6lVy+s15Jtjryfdac6Uz/ZSCe6BIg9ucv6BZE1Gpgh4UbErD6yQBRN7Iy/+PaE4
AS2snqjIczPOtIhlqTa4ml/1V4WpNIIBUDa9GUWOsnwwVAxrNPx4+ilJvt6HAp3fNt8LHKePKckH
o6oAJ40QEiFhiYKW+Od1pRfJxGlkloc5CTFmB1R2xFURlOH1LujME/ISYVM7xt+X57Bz8CIUE3ql
JOBrDReTAk+f7+rRt9raafqv12USLRyniCUZ9SXC6GCvX/xY/pBZT9e/v23FFxk4xUsWojQqwcZE
0n2W3uvqb7sXQGy71gsEdyy1ipHbpQQREmqdCApvpnFH+++VJdAxEQ53DpnlCCrLim1H9ROzbQtz
n2TfRtFV8z/80UUc7iSS4kIho4EV64L00GNWzi0b3ZgdzcN4r4xoJFU+JsGb8hwXVXvVVmUmedqN
kC1vdT+LHLvV3VoS3NQEusA3VS12Mycysx/4hWM1xo+dJAdDmv113dILs+FJvmjX4bV1WUyvzu8j
UJmI6on+w5n+2SG+argHz3WJi6HplbaTHv7HnaIe2p8xGKKbnWhYpBCQcwRhakoYRa4izrpZUIXI
epgx8iV3Ro+VjxuH+eG60W6fThcBOacQS3EyqQk2amw1xxrdurxT592YyxhSKPCp27eZCxTnH+JU
n8NpwGZ1sZo5Oe38OR2DqYzOy6Tfq6j/SfLQdtCXJTr3BZ6PZwJrUVo6UBPI5rfZ/bcMdy7dPH4m
PCzBoZb9yEWtRSIL4FxIFCoKqNSwsImEwCKsHIug62tIBZ5KBMO5EBpKcpjlUFAFZSZ4mpGyf6J+
f11HNr2hrRNDR0W2+qqnjAx6P1BjNj0bNGAubvnnVq6CKlKekqXzrmNtKskKi1u2TEeBUaViqyTz
QFq3m26bJVDyxksxmKPMHKLaghXczinYGAyCAxhpHn4sc74YUa4sGkwAwzNkDJlMjnQ/I0mPOlzB
Sm7u1gqKM4G2LmIrZtatZzEO+CMxUreZBAJtavsKhDskdWrm+YRJ2t5iTI/ygtS8lAt2adNrrCC4
XRpkvD7OEeRoktQNpVs1vjXaB1Z9pPw9hzVc/AqKU3DMiTEnOgEqVz5h+GOOzIdqBdeVTrBi/JHY
qXS0bLZiFv009R+T2r/+fcG286ehkVZ1qptMBvUGE9BmcuglgY/btps/SsyfhLVhd2Qw4G76RfZG
6vXyh1xuQC4VOYNC/CS8S+rd+6TiYmStszVMaYZU6Nxx6jp1eha1gsjoOoxoc9jfV6FxGQ5LXGDS
iCcpn+h0Z/zzvs+zvVt9vikasOfp+LyBkcMReCgNgXJtbT7ez+Vnz0lsngRnamdwxJrw0ClumuVw
nDCF1SoFjmUzM65g8jvBRAFcwfj6fhKpsRSZ8NESiIMqsJ8UfrHLTyUecG8sB8m7s3bfCCTbzHsp
BmbNmzrKA2W+QKBFuXXRaxLOuE+Dl+yXve3b58Vl43nE7S1bPmcNxulBiKEmYMqKUE+13NL8LBuz
s4xPsnKc3lItuEbiVCKqdXvslhA7Nv0/0r5sOXJc1/aLFCGJGshXjZnpeSq76kXhmjTPs77+LlXf
sy3T2sld7u7ohw5HaCUIEARBYGH+RrMv9bAyTSVWHMvwDSLi0F372CwidyY0ZmbSRsUijsqj3Du9
8nsQTbjZ20JbgbgTYcpZpINuHmFyrl8E5WJpKhU0Ce7eZbYY3JGQmSDN65JVPcfhGLv5kyxZ6tfY
Hp21xLoGp7Sr3svfzm9eoQVyp4NcBUaGsffr2Y260TVeNt3i9+DKGBYeCqdDC0yQrx3AaD9pUDug
DfQ1QfHbMB9N6VnG8BNdlIBV4Xb4rNFmOXnSGlImUY02/lWwxVt5MHO/9fJH1YIPsUVllyK51h+z
8YFFWVYmyqFRGJVFloEYXJ1vl+Chli/ZZ47zrVzcoYEB0rnRLpArlIbfVc0umnz+EoUioheRYVDO
W4xxM5FMA06LYgXDxkOhie6qf25R7UFEVSKyfj6GzJMkWdi6giPyQ95w2fuSWxxAtFeCl15DwbG9
TpfLBQW6AtdBOdcRVGOnzavrIEHq0NJXh8Keorvze0wEwjmP0FTrQosAsii/pOU7C25HUXuTCILz
HUxfSBGsytIKnJJ2Jh+zXpApEGqI8xSqoTRhHK0asteBcqhilCzja2clX6bfil164yFKHFWAuirg
zC7mA8um0ZcFo/8QlbHbUnKT9GYhpQWO2fMq2vfvOPhVTQX1NF8NXi8kaiYQf6xFJZV2rEQ55b3v
owkJuTtZR0UJnwVZ39wTfSwRXKiLl5baRaqkznkR9kxgC8Ht16nNlhizo+EX9OkYqMttlGNWNamO
52H2wuQtzPozNp6uNcvcSDrAyGlrYcSt1cVPdXZMktpixa9gII5wtPyeDawNJwyz0pmp8x0UaIgc
ksTMIZmW24rum6D4DZrjQB7Oi7aLY6C21USHO/hfOAOfO6lupBiBbDPVdqJ/o8GPPvKJCGbXFgzG
KNMNhem8pzM0rdHCAOGsOc7fMqO9NTCF5bwku7awgeDc2izPVR6siWQTt8sY/beBZtFBcMLugrDV
okEEzkzepsG4ufyTjaqy1kejtl3FeB1ORfmZveUismlSXUXdisF3T9EFn17CHK+1oR8sF72opnl1
jbyH2X6f2zckHhIJF364NfYQYZJuddQzXPmyQ6V6Q/TlvGL24gQC+gTdVFWFEn5sb1jFhoSSIlRf
xPM1ayankBbfmMJrPRxfiqoReE8BHD/Ft44LSVbidC2Vup7qZx2T5hLF0UhqdehCOy/arp4UNEcT
GDX4IbhTjlV0kChCcWeedFeuBz/JRONJ9iyObCC4U65J54oaGiDk+ZD0VoX+I1HfmQiC8wGNVkiz
2sLa1FBJLJ1ETh2bgzXpj+dXazdNvZGF73LCRIopR2ocj4y/ldBZWypjlzomKl3XqRSn0Pt7cgOq
bgG5UhgzzCdFiQCox6rXmL1NqvowZrUgjSJYQL7jaZrzeg1RUR1stCdw911HuuT3ujC8F+FwYTA6
RHJMQAGOdKA+cVK8RKOOQ1qswV6Hu6M14Tv7GT+f15rAxjXOV7BMIUkyALSb6X0Qqw/y2Aq20f6W
/c824qdgTKA9CdMeaipr4qq5I6uqW44XCnmkmA57Xpy9A29rEtwxwWhVxooCcfTw3swW3yRem/80
RU+zolXjPEOi11Oor6pqi/sMpZOR4KlM9H3OLSS9XmD0Nr4vE9OtUVdWm83h360U5xYkIycxawBh
IPc09NcYj27RukLw8+M8kED9fHkcGfXKKNJ1rWp70mK7oYcQ7OZK2Fq6KdqruzmvjQHwTVALKmmN
bAIafRqcwMdkHC/VnOU+PxJbtmLwKD+Knst2lbX24jPFQEss30I0jV3YJUGFKvv6romfhQzNuwu4
+T5n0+Gijznt8H1M07SUZbKU1O6U2A7i3E6F0zbUveBhg8aZ9iCzchjaEnZx92ew0AN15Jv8sr1c
2zwySbBfd33eBo0z9NFo+xCEiHA/TGFuO43XS2LENpqwws948Q0SZ++1GkhqaQCJlFdL+9IkL0sg
6L4SKIovee8wHtSUkhqxSYmD1jjp9QUdLyLTHiT//J7aP2vfpPnzfrW5s0y00UMphDSjHQ3WSjSd
2z/WeTXOSk0DvyEQbTd38odw4h8j//P3DWC0tOD6rGEW7DCfGjBNRx69ZFez09mxJ6LRFljFH+k3
YOEQRzWI8GCDsPi+DK1UMf1kFCQxROrijr447xnYOCFSwb7HDNe/PrPnMXwomi9GMzjnNSYSaf37
RqQCBGBSqkEkdboxBtzIvfkzL0pbFXF+wojUYjZXCBBJzuFDSJ+MRHAu7R6vqsYMHeOiicYn95FZ
CmO0sSIUkgZ7DqILI0BedZzsuPnMhY9soDjt4Gmh7iSCyBjcDK6kTL7J4p9d1AqufCKJOL1EY0k0
0gEmGL+l8YkFtUUMb/rMc/lWGk43nR7lfa0CZhhrjw2GXWmlU3SJj9FGn0gAbqE4B94WmUYzfT0B
Q9SihKnbzqofDbLAn+7vnjdT4Dx3OigzLWtcxOgIJsNaBxsAKhnH3gE7zX2sjJ/zeG94nP/Ou6CR
mwRRpHw3OCuRf+QUh9br3MXN/4e0/v6h/h84Pq0/LnU/NjlWsWNPRH+RRDUNuxUGGzXxyfw5S4MR
3NnIr/uB319FnhE7k63YhTseGBF4H5E066G/8T4mawcjriBNlQ82HJ+t6yLv819OiLcV464vmMOD
2pYUAkXIZh4xvdExiLWEFrka3LVOyRDxa4qEWv++ESpNIgll4dhTDKMr0j5+NkxReCLwDnxiCwBJ
aCyAiOhJXa56ch2D8kTtfp8/HP7Lcf62dpx7WIaQkciEfnobHIfTyz8T6JjN4iM5qU7jR4LttL92
FHQ3yA0qlM8Oz0ajplmK3UTymwTcW/HTeYn2F+7t+5zBRQHm/ibN+v14ep1C2c8X3GbJcKqkSvTK
uB+xvmFxhpezsq+UEFhGamknjOn2Yz/wptPk6nblU4Hf2z3INbS+owDFIAa/b5cx74sWynLy+kcm
obiZHsv6+fzq7WoHKXVVW9m68TT23rIXlQxLnDYoD1eXmzooTln0eB5hVz8bBH7vmMMst6hjdtCT
4JatFSetL7dOpwkIT3ZXa4PDHa9mi7Ge8dL+4SIiIMRTf0qJc16U3YNoA8HtHYM1TJYnRN360tlD
6+vqzVoXNpQXqqi0VLRq60/ZeBy9CJaOmZBmMdRflZQcjWKxFbW8UlTRBLV9d7oRiztf1a6SA70B
1mxrkR0eaj/4OdmDG7ygzeZTneJkg8adrhoJk7DUgSar6V3TjqdBFfXx7Du5Nwy+BwajItuEGLC5
7GW0h9haH9ymg/SaXuaPeAv1RN3vAsPgG2Ew+QBjzWuQYWjyaWJXcOYWAftuXdqN6AFk/zTfyMb5
O3nqUjOYgZXET2AUs4efg3oTl1/G+RSVjS2VP2pyWceCcFzgJ/j5d1TJ5AE8VvBFyw2tD5/gFEaC
dSMV5yVMSaHVMEKqOj2UGMmbhhfLp1JpGwzOQxj1kJK0gOXpkeQq5u9arT8TEGOAG2qgdPzDF1sx
0g5yqECKbL5tB6eQ4emO533Q7ksy2WBw+teUKQ+SEBjqXXqfvw6g9Y39aUYxcfoYWJ0tX4A9Q+Bb
d7W/weROCYXmY2wYWDkFLfxj6k/w4wKxdo/WDQRnAFOi67M6QSz0XQV+hTHTEvhvjYfJ/V+mhO4e
Fhs0zhSGXMExvjqhKP5WJE8taD/STqApEQZ3WujodmHpqigqPybSVTvfEulf6oU7JeK4Y4EWASLN
HhTzumWeQCsixXNHw9gr/Rzq4GPRUHU0e+uMigDdIaSyE3Rk3ujoWROPBtx33xvtcEdEkOZVKFNo
Z6kd+q04gn3Do44Bau7T4K6F0Z9pStnsKZ46uDHypJ7XfdvN5FtdaTaoQL2uKB7OL+f6uz+8lr7J
xbPly+DE6OUYMJiIa0fRV7N11fY2LS/C+r5QCicK8s+EkBtEzlmQoWCzKUF/SlTZNbuf9BdTVN4n
sHP+jdlolFofC2Dk5S2m/pRhYc2mIIEmwuC8Q6fROtBXQyflo6S6Cx6ZhWVAuyHXZq04n0CisSnN
BnLIRAZ90lEpT+BFsDFH5LwViMybcI4B1CiYYy2D6qWtbHq39lyRC8kde0v9sU4nTJ3P1P0TA/US
BpokCaXcfsr0TJrjcc0WLxUCvIHd1UYxg7GLCQoi95fwP0B8wRELME9PWTPfTVqeGiOyqiHxWQT6
chFl9H85Bt+guBdZKWuXKCxWmU7KTY7bGI4MrzkUB/1u+HNkiGK8/6I2ZhCVykRVdc7Zlos+N20K
ryRF9FgZva1q05HOVLXGrkHVWO1q5d04uMP6+E3YUFhjoviNWQn29L5PfvsdnE/O2nhMCh2Sz/1r
ob3kolr+/b329n3OWkppkvp5DZOkKsKEJUWyAg1dInGRCdyhAIiP0sF2P+dxDUFSbOcIJQko/1z+
flgFAks8mv9/rfGh+ZJQkpYzrgJVPp1Gw8r6wNPKr4ItLdCJwfvZIC5GuobHkwJTJE7iDAfttjr0
PUawLCDVj06GKC0qwiTvr4hTNU8Mz5uQLJTt3CB29inOt+3icW43USoStgHE6gibraRiN20+X0/G
LDDp/d1sGjqq/HSZMr4cKmdtqekB6BeVm7U8EhQWuZXaiYny1QV5ygRNcvVFaQqCzt0V3KBy4qUR
yjIx6w2Fi1COUmZ2KmKvFiFwZ8qiZGUY65CLBg+qdl+J5gztOtyNBNxRguLzKEt1EHGOueJXTWiH
ZezPKbVkUSgoQuK8n8HMqW5CIMXTt3Q51cOzGl7ohXd+I4nWi/Nt8rAoZBqhEcU80tSp+vvz3991
OZv14nxbPud9N+T4fph0TlNZQ1c5puj9dzcb8H8gyAjJ7zdmkfTohZlWygrlZzKQm6n3szi6TTD5
pzYEj0pnFwxY3DGomU3bzqD0crToamxPRXg8v2C7slDQuBsGoyi84xasH1ujNumI16SisjL5ug87
K8UsvOyQdp+5zLxB8UF4qozZFGsIi6ZBsSgY/9v85bwwu4u1QeAWK6jnNm1KCNO37IYMgdfgcDsP
sWtgGwjuICi1JZarCdtkMg7BcOzNYywqV1/3wIdbxAaC8/tomJfHLsE6ZQkamRfZPIxL6pNssmci
XYHE9odc5r/OiyVaufXvm3TkPAegDFm5WPus+4qaIRfMUIfzEKKVW/++gWB4PShRcoJrBAhlEV5Z
kvGiVIIAVQTC+csBbTN4MIAcmfldAWltJ18ZpiAYEK0V5yllGIDc9cAoSOZ1MbjhJEnwECESg3OT
jRKEQ7jABJBvDE17iZ/T+DOemOLRAfy7mFXAN61Lca8YhYanjikcPIX+nJkhSJbtr9MbAifEkC0E
ZgyEJHyVM5dFok7k/VV6A+B81xQQAmo73EbS4LYOPYIosxW9Re4JgakUjKm6piC3yClbqbVoKmZc
GgtNe6pQKkUnWeDi907eLQS3TibKfJAMAcSUYTAZ+TJ1ukuRsxq+nN+AuziKaWLMBmI+qPz9BmyC
JWeNjDY9xYitqf/VBM+oaZSJiJFoTy3aGw5fu9RLSdHSEji1cjLCh7y+GkZB6fYuBK5pmkYw/lb/
c5Xb+JKyH2oUmgKCdacwuc3Di17EaLi7WhsIziMWjYyrXwiIJrwP1coKjCf0CVsM5Qnn1bJrYRug
VdaNLFK3hF2hAagITn152XTeJ74PUiRmgJScIPh+//287QddS9C6HbHJ6fXcoSKWvd2lMqAIWUbb
BPo23iO0eKpPOtlAC1cYgV5ouor11grItyX4xBGiGWzNv2sYd8wHK0mZmcgJJIiGM8WPl9IiU+NV
rYgKdjcToK19Lib2PdqPOZUM7VDQJItQDoBuZwcz473aprfVRYaeYFvzGl/+zE1li7gu8cYI2rLN
ZbkEYhWcRh3vj4Lnnd1i1i0A78emOBpyzEt1gqfOCRqL/JDd1B0OVW7purW4+iepgLaYnGOr+rpQ
lQaYo3QZmBc56k1JIjhk9uLXLQZn3QRk+FLexv8k9ZjUWW3qy/SK9pkb07vzO2nXzt/Mgm8YUdUR
iTYVWPqUeDrzFFR4zYCsy+N5oF33tgHiNpQ0KXROZiycId8F+UMQtTYTUbHvup0NBhfI5nkVhWO+
GkR/r9LXQvrETWyjGL6+j7QTEsdSiEisugmKHlxaiJdELDgijXBOuuzkZiQBGiBZfSCNby6ZlSxW
lop4S0WLxTkE9LdLElt3Tzk+KvBtTGDFou1pcvvfBKctThsAyHe9uzjphXLoOovZGOW+jmxEyVMi
bMveZeFEoZC5zqzQlQ8DGHBbCrs+hIpQ+Vta6ZfmmB9qG+VjP8eX7Mtapl3Z7CiqyN1dyw0qp7Mw
LSeaTGuR7HwzzPep/olDQpeJQXSTqiAM5DxCglaeBHMr0JotXQ6NW7JXdXH+fn+Cj0I2caLi3mxy
zrSLS2lYCfwcGj0n9JCye7MT3AB2z6AtBuc8VTbOC9wNoqjGCiV3rZMubXDlYtR04E5u5oYPn+nT
30JyK5fLWoikIyBbzH6QhlODhj9wLprxlTQ8nl/BffFwkFNTZwxlY/yOGsIskHHMwuA1vJKA8D9x
clv61eDZAvz74kLwPVeBJsn/AHI7LKuLqh1LAEZzg0mAYC9KbGZYdS7w3esi8bf3LQ5nG0HU1VWm
AAeNPZ7Rhm6VTIc8tOZKs8iMizUq12L2dH459w6MLShnLG3KBilJ1tUEQ34WO0pjWmXvngfZ27hb
EM48ZLb0wzICRJHzOy1NrShVBYeGQEn8+5JMg3acVgiypodiWx8vez2xBhGx7W4+eiMLT5mEMfV5
GZYlHp1Tq20s84dkrRVE2jG7kBA8WAMK/hqfClZwVcMH2yAIKtfSEVX9EIoHZmrkaYVOxij4HcQH
FmDQ1YTa47y3AtpdMfkzTaG4uGpoq8XgB3TWvo8rDfSpqFRCOXW53Jj6SUM1rShDuWvwuoKZ52hA
1hFRvIcA+VA2LHNIHRU9eQYa3efDJL1WGJbL5BsV2tNFZXq7BW36BpKLXcwmx40JXGdOdOzddW4c
Yr6HDpUDjR/YIhaMXZtc0XSMu/g42phErNOrIqbO0hMQbqA2JnaWOnZUEfv77v56A+LzowUrEGUY
kEodTbsdLoxU1NK46yY2CJyqCHh7i7aHKBJ91bVjBLIIWgqyGSIMTjdxnxdD1kMK0GH4GJlst4nu
S7GQbHn9zoe9tJGFy5LKKpMmVYIs82ltca396pm9rqTo0an8vghS1yKhVtVtrmdLO+ksSgDW42Rs
ii80OM2a/wn3qlMD08MMDd0q3FYtdVxFZxYg09TSe0ZRHYUiR+s8xr4cbxjcOYE65D7VTQnXzDm1
p+Q1xUFoSl/+HQh3TjRSo6WgX0Der5gv2/K3aY53RSaImM9LguGu7zViTtKQZgNWy6hip5+cgd2C
ok6wXPtb//+WC6Tq70HiRYkSiWC5poRapL0tMJtK7mzSfv03K6bzA+hxX9HmsYQwc1XavXIs+tdu
FqXl9kMuY6UnIYTKlM9qNL1SNfMCaVDhebW2VXTPoWRh3OZiB1bpFT75zOuovkFc13ezbeSkmGjG
Vo9W/dTnY2R659dt3RIffMDm+9yWKVSprfUOEmmo6Emz7qDnt6H+Y9ZTfxQxYewa3AaL2zrIY1S4
LQEroNc6PHPWYRYRE0T9u0fABoTbOiZtRykI4Wdq46LC3V/E4ycQgs9gyEValCODEFX4GqjPQXSf
inrGRGZmcpuG9VmiNC3igeApia21/QRE8RdgFyst5mfo/DXc81YgWDSTO3FGaZElFgFwYdJlm7TH
JK1ELYS7VdkbU+bTGUFSYG5sgJVTdbAfrvNW5ZveUb21L+QzN+QtFnfaDCCdlnJ1NTXS3SMXekeJ
KKEhMoT175udmVb1UDYJ1qyRTrP6oLUHWftEjn4rBbf5l9AA5/yEzR9j0lkbH+KIWoMhaCYWycF5
gGApc23pAJJ3lw35plVOF/v/zry4jd/nitF1+PEOOKS+Bx2oLcxQcM7sSWEQTZVV0FcbeGV6r42O
ZloNihjkyvr6qJXfS1l7MszAOS+ICIUzK4nhCatpcC432g/JuG/Qd9ubn4j+tpJwdjVVHaa6IGOC
UteTorpD/wSC9vNi7G33LQRnV1GYBNM4AaJsv+vp41D/Ov990TJxJmXkS4y9ZyJ8aWqHUdOOYvCW
J4/nUdZfyR9dWyk4q0oGReqUBVIoS+OGpasbnTfqril6Mtm96W6BuCOFgVk7HxLEFm18XOd1xKfU
RwdvZhH9zy039TL7Mx75DdP4EJzpVZkmPexZjgYni1tvTnSBMZ9fP4MPzZSuiXs5AERAqsso/skk
jLnr6UM0iMioz9sbSPDeb04aLFGVVFjAJdYv+46cNO31vC3s3me368Xt/7TVKmKu67Wy8q9Tv1Ib
fDP+/zZxbjftu0VbBd74fiOp+6IjQCt1K7WGHxWsApNqXPUxM63sC7VC0JsUdvl8XkrROnKuYVG7
Wu5U7KtykHKbjKNiZYooyD2/eUF7zMlGJzq0BNtKDq5n083SQ2x84lzbLh/nH7oOTGTDhOWb6Gv2
Y5HvQFR2fqV2Q6gtBOcc1Hrsgw43RNB9aqfumJ5yO/DKH+vtVj6oofVv9yvnI6KZlF25rPZnHmLp
ZyzfnxdIsFn5ioCpiPtK71aLGxPfRCAYBpPbLaic1QUX9fWX/ne3irv0e/0vQ6xGYYCVU/3w0Pup
33ua132qx3GjoD8berOFyJDTIsHZ4KQpVCIxqy+k479bM84nLEgEKdG6ZmmPoGbyR/mFNDFK0A//
DofzBkseJk2SA6dnz1V3mBXVWiaHCUkXBNv/zzm1WTJ5IGGolMBRbnqXnsD68mB8Jdf5JWYbevFD
cC9qilDWXXLOFjhfMDZNIi2rkhpnNC6SW3KJ5mRXsnW3fVnsJLbJF2PtgLXFjMe8G1JklYDqDzSG
qCEwNJ4eWFJNvcPcDJBEB89t5rbjc8Pc83rj15OH4Nxpv5gJjTFd3uvb7F4Noqcl7gRh6YdzSUHh
EwpsTNQLmegf5w/ZEROL1ZaNEUhM/vAwoOrdar9O9uQSV/xCo39cNcBh2WSC0cLIgHGbtxlpqiYk
jr2U0qw56ciIXXdpH0lXkdKauRUPk3SdY+TsyYhYfie1rLzTpoF53dLXvR11SG5ZVdzUpjUVZotC
1iWb70igZTbtSy28lqUoKGxM6AuduRvzh4WlGDU4tmPoSnlSHTI91K2uGML7KBvhdw3w6FlgAmQ6
9oVZJweodfxuYF3uVFxuHD2f+mMOb3AzqI2E6Zk0JtSSQMiB+bTm7MWdXP7E8LLmu540k4c6XhkN
sHJbfY+7BjQnpVS/hnD2TgkaxduWZmgsIEt+UDsZdH3MwIzgOiJhbvV5gCbqXMpj2cqHdGkEzmY9
s7ZbZVU01YkOqwXN/ge20mzqOoKK5sgr1TudfpXV67J6nLFVGlHD2q5NoZjOAIhuMiC+99DxmIeG
NAMqu4xuK0+6hqS1E4JF0l1ZkovCPr9PeC+wisaYBvko0QyQILzHA/VQYhZDARuOntrxibC7KcL8
gOpLhKai9OU82MdN+R6MixWnlLC2Imnkjax1aSy5XSLq5t+HMCEMcni6yo+XzDO80gbdEHl6Udl5
Ph3i7m8JphQZlVyygmFqeEEnKBt7v2S5UjSjrmLbL9SPw5OZ+4mop/CjFO8hVq1tToOoMgYj1ACh
j/11p6cHlnb+eV189CbvIbigZpZUUiL1DEPT3UV9mlVHWEPzIVD7Z6UoCJFNIsuEZ9cIweDXKyGU
YVzNtmpX3vSMCtGH+tihbTYQ3qt2Ng9kAsfK+pSn6Br/nBeTLCJ1N6ERzlnLRAondBmI4Jm/Uv3U
h/MLuC/dBo1TUpXWNO5XNP1h5UlqfckuLhZf9zUPDu4geQK8XaPY4HEaSzIlkqYaeNKhd2UXIYKT
ecNBviW+5OfeiEorgYi7NqKiBgGtD0T+ULlIaVwTNesir6LHqXKL5Dj/7RibPyaygeBcQtGHEs4W
QEzqZRgmVtse5fjx/MrtLhzRDYiA+eXga36/m5opboZmqaEoozb8KCw1v4g0QWi9DwJKa0NjGspe
uICDqpXK1AC2PjPlAvxZV43067wYu9pYObMNBDcfJ2VpXdD2UzvGnrZWO9UnDW8taSNwC7tioPoZ
2TaUnuj8liVmYUSjocSexOrbvpquRunreTH2d+kGYv0JG+emsroFDYUaY9/0mNfc+oEjH9Ojgt5f
zFsUnG97i4YRgUzREHMaKuM2TREuS5rQOfa64FvU2XnxFPztSNTVhN8g4Og4efJUymkrx94kNfoB
I7Wbm7hKG+f8su0phoBfHkMGUEUME3uPkktlw/RJTbxcPWnDhZC8elctWwDuPtBGzdDKMgCIgmj2
n3IqNGUbluqtzxKi8UV7isGwhLXFAqMTUBD/Xp4RJRElKQzIgwt7K1vygFD9bzPHq2q2IJyLZrMs
D2EDEHS+hoRZ5BcqVAXXgH1BKIEMiKJANf9ekDwatX4MlMRrtMQyfg1reC2aibSvHO0NhFPOrGoF
XvQBUs62AUoIpKQ8PIFL3oxqMDGhj0gmTjlzUmR0bmALReSS8bIcbOG7wS4EykawdxTykXlrwjAI
vcSFxpvHb93PEjWChXt+x6xr8j5qh/I3CJyfiQqmBKTWUIucYvc7mQ7K5W9iG9vXzQaHM4BOSuKw
HAg2TuisY61LX7/uTqMX3srgkxP14YvWjbOENq4nXLWApqZ+BZKdIbR7lv/LpeP0zyIlV6oaIIvp
Zz8Co7bRRTCronTkbggFZjcwDjMUo37oe+6HuK4URU48eXDMG3Wd/ogMBIbZ6YuVH5OLyv9MSENM
cC3hcMOgAb4caw0Rk/aPZZePw88CFdHBJHil3pUKkQZOaUpAKsc4wxsaLW4qjYIP+/cMPrE1UBus
/oeBO1yO0k1RXeqf/CBv6IgK4JzRVoRqZc4AQ6q1SpcYkaeC4LJCSKj4zC9B1SlEWqOxc0ic8XWs
mucuAhJ56BDykgMqy27QeOmU/4Nce5ZuKIgNUVWGCW08m1SqF1LZMj3yzA4ZxG9pfUzKX3/vIhAW
yqhdY+iY4R/jx7lm6IiUEbQNI9gXVDX02VTVRyll1VWXTl/Ow+2d4XB1DBNvEWHBNN4fFWgyYUqc
aLHHUuOrQvvWV2qSfiJo34JwEXUO6Bz1jkhAsR9ZsjhqXNmV0QieGfeUs0Xh8hSBEXZBsJDYwziN
CQTc80EZjudXaxeCoGGKYdqJhrTL+9UqpFwLi96IvTg9ojhTNQ91J3gf31XIGwTPPatJigLqBUCE
6qmEfYnmKu0dQXAy/ycCn12pZLlvalWPvXox64teCxqnXgfQ6oXWXOF/A+/vl4xRwpD6Y2C74S8h
bUdpoZZF6DUpqsWD2GvRS7408t/DKDLynbjlGKYCLv73mqkjfb3X65IrZbKLXKObVoWv56LWvA8p
aoRviioTVJgZKDn+ECOC2WEx4ygIvezF8FEi4Wpu6B5/FRfpMbAa5FnxBCisQt47z5U1y4pieEVT
qLra5eZ+UuZpY1TlEHrzafGIgyHghR1gJLHmyYf+e/r9vMp2TERZE7pwQiY1kQ9/jzaEeghHEUbw
CVr/FGDsoNuM8nybZU19ExOzEdxT904LBFy4oco4nDCslAMsMW6Zqpj35rL6qDQv8/yiOYSMTpc8
l3gkNr438yC4hO3KuIHkwvAhA2FxXBLJrZTf2q9wRo3gL639jGC6DrZ0GUf76mTfrySTlVweAgar
DF+LJbFQNtDRxjHMlYVQnS4p/ZZKohq+HSel6FTBv6ZmIoThVtOUqDxViiq5rfYy6reGcRAOZ9tx
Ugp2gGJSjUIwykFMLCdLGXahRzEZw3Ax6HPSLNTFG7/PW+KeKJhgK6soF4As/ONgEyoVSFf70GNV
Mz6FdZPclVXTW2EiSjrvSgRSX+wu3cTxzvkPuSxkM27G1U1pzaGTtNkNplng23f3sSkjj4FssLJu
rvf2EGGWOWGdJLn1CN40kKDGLrtWj+CYro+TL30VhZYfutRWd7UF5My8AEFbr9AAXGaYGro4rY0Q
fXrWHHZXXGsgA/NbxRa9He8pbYvJLWUAsqqh74FJGy9BPNb77d+2enNi8V0ntdrXM4uxjkt4r1en
TC7turqZU5FVCETh37eiIkJtEdoVXSN3cvMS5T5LIQjN9xzRZrX4Od3NkGo56ivWg8sDh7q1aDny
Auhj1t3ze2nvDrC1Bb5mbSHDaCYzhOm8xYsPGe4AzF6ue2ftjw4d9f483t6O2gq2/n1zZqVLaubF
qqMItPByqDq0jgX+dbVeLvZ/J9Gqvg1EWLQhQeGF5GbGD7W5N+XvcXRfsp9ycVeaj+fF2d9Kioq7
zJ+m/A+BkyaHdYzmSw9VWJhtjfFmt5Np5S+9Q63ak44rFYRAvj3zYwqmCq0T77UPVYaUNlk6YZC3
p0/XQ2qb7FbYwrLrkrYYnJqMiUla1AJD+1Zd/pnt4qS4vuNi+JnhLuvGxb1GQeobThDxxXuNJS1R
+yHH7QYpNpVCpNcySwVH+56hozATAy8x+hQwPANIU7AlHEfkvUe7Oq6jfs3IW8eoEXvyo5N5TCTr
vG3s6An3XAN5UNQPfHyUaEaQiKLmEFNxogZztHQL4YSW//0lCjkCHIN4EkWagKdSKKUIFJETnkUD
7YKCnuWr8Hazs2O3CHw7U1lLEmwRCGN4VZqvJBB4hL1lQnEC3kHxn4YHsffKlxLUsatzFnnh4OTT
S/sTo+E+oYktxOpttx4BzCNIvOM5N5evMP1ESR9K8ik9vEnBmfCo0jENNEBUsjOzU/2VqiLqBxW/
kvNrUMQbBHdqK3XekabHQo0I902v9o3HzAKDnJM6hbB2XaQV/rjGg39eqgDL69RKx7tW+iaJqAv2
vAzKQ5iq4gqzM9SgDVI61qA69QrJq45o/rIluyUWeodNf+0dFvVt7pkyunIQc5vIq32g/a6GWjUj
2gCv98viMtYERrAr0BZgVeHG0LRSLpfSAEDnrS+fqRvcGpeaVR9zT3KY4OzZUxEekHGJMDGP9ANb
bJlWc4J26Mhr/x9p37UkN840+0SMIAHaW5pm9/gZed0wtDL0FvRPfxKz367YaP6NM9oI6aojmAOg
UCgUsrLie5BnxvlrJeuHtes0NxhiSGWUeZuunHXB2V68xU7ko5EZ89HjABRGNMf6A2ewxRMST07c
GUY2wyIy0EkmGDakOSyZ1oh0VMIyVeYUdZaOUZFwwjLxmCe+r459YOJBPHrQTm8/CAwbSvMObrH8
wnJuFTatuhxWjvwgC4nuDmlYau51iD3LhiXglcIhO4o6WjdExpIruHpB2yglvxxTcnzuBKS4bv0L
IJ4CC/Qql6IHQG9FEEq5mxDYjF9ZL3sI2x0IGspRKCCjClnMPBLWdyypnewAJfbJPEo7ou1lFQgS
df8CCGvfwbGtNuEvbXHxsKiVP+VuV+s/CIOWwNeaPQyjl7y52xIiHAhZYKuqOuXiBYIJTB26plNF
i4Kpvl3nx0VW1bYzbfi+jgwUTlC8Ugru2sJ766KWcxSkMN9u8mq9e7sBQG+MJ4Ag12VfSHWlrFjW
2kFqRJ2UkKDLVtkek/jeSiUFofwvFU65Mxw+0o0LdeK1bREpKEGUZ6d6uKNaj4Y6P9W8Ch3nYcwe
MpnW4EVNGF+c7dCECKQqnVgtdUBq0DZGPeV4zDJPfeT6FctRKma7s5PQ/RyRKG4MPFkoLFWT1Tlb
1lUJ5vFd09xoQ3FU6IMda/51l7Dn5UxQi9CH20QceiEYRlJlzcZxAtBrP4A67CPPvluf/8cyQhfK
4DrizoG0BRQPiwKdIaYmA+A4vrPnG6287d5aLvK6VL/HJF69baWu0ZoYEKtzbziV2zLDVVffNL9c
H8q+TWyABDdh2pVijRRAaqgddDyVVkdeyIETSa7fw791YfJwrip/cblkg8V2oTFQKVG5Edp4FqvR
qoqX8nJK8+TKeCZ7N1bTQJAC7UC0kVLFrDEoqKuNjs48+TP6xEP1xqH/VCpufvdaP+yDgCZry7Zn
GFzfz0EeHhRksR3ulJgjqFOYzLR6qkac6KmDwpGTZMn2pnGLIkT52jzqVV8BZbgZAt7/VPHUkxFS
r/QVX1bbuWsgBtg6eLxQkRcX26WpsWJ0Wt/DEjXXfBW1XzJehK2gNtbxZUKi+6u2gRPskSl2mxQ1
h2sm18FNXFET1+w6v6/SJxuJcFZ9oOs9anP8tIlCNQ4HyJ8ohiPzKnv+eTtuIXmd9XE7Twx/iPFO
9VafHvvbx+ak+dkh8psgP02oQw/so/NUeLNkU8qghaOBQrazHgks12KO26N+hlZuv+RuBiWPpC9c
ZoSslomT7sX0YM1zhjPqjWzsmvMDyWRdlEGJOsKA/2aBKZ72MB1UvwrkZrV3OGzAxMLugpCyU2OA
UfrSpAHCCdf5yWTaRnv7cYsiRCNtUXasb4GSO5/a4S4pf84klOxG/g3RqYGYh4w21Rxc7gU7oaUx
9fNcRAFKeU5zfjdnL+OAphlR7M6qeWfnX3vjy1itbj/JXnH2hodA2wb7DEqWF9SJObdiy0qGKOhY
66YmXI7iKq1MhGVvqbYowo6sV0L0gQIlL3/mnVctla+OXq5+k0zknlvb4ggT2VHolJMWOEw/6DfQ
1zrk8GsQpHJwR16OshqyXU9jQy0TJcwoeLkQFLbVVsvTgkXB+nrlq7CvyVPyV7aAYad5nNvfypwK
T46ItrKFFDIbkx3TEtwQTGX8uZkzV+s/2HPu5d+jfJXZJZ+ua1jCdm57uykKtI4Nppsp4DWa6lO1
+Mxf/ALc67Vx0879kxVEFtCB5ikknMTjr1jR775T2ijQQxSjBMpLfwRzaPYmny9g3gTX8XbNH4Ef
xU0A72wW/30TQSfgFbcQVIyCYrol0Dkk7w1ZkL5r+yjsMU2TOjx7ew6Rt70+ZGUVoTbCm8rSLb/X
bbAO768PhPvzi6XaoAg7rCpyR11zoLTGoR9+LLbkPNmNkG1UsdvoqgkhLzEUZ6y1aDWiyZwJMVXO
iIuD0S0nLA3nqccHWY3ebtCAwijO5EGX1QulxsRapmFsGjxpV7hp6EHySB+KztVueDYFtnd9/l5f
yMUJ5B4YbVX4s68quI62btV1GPhpon4cVd9eTuWKuqaqc5MM8aX9kSnfUuOvVH3IJ2R18tgtE1ct
f5Tqi80kr5w7VmmhtAK0Ux25vouKTloRdal7G4upfzZ/qtH3lRwkw92xlzMIwV7mJM+TmgAiGRK/
NKujQhhezdLAylcPkbeX0iG07dx19OdJm119vdPz1p2YrEne7liRh0FgCJUeW3w2pvFk8f9REDW5
a+mnuVzcUSbMupfJwEvavyhEPd+EmlOvKiFA6XFdXaPvi3azWLVLKNRs1dYzWRJY6mmUFbTu7Zoz
XGHzG3gXWqMC06wie8ZV23BJelrDwR9O6jHy4k+SZeXjEKz4DE9cVl2ZoHbG8aofqCFEQjow9A99
/2QXoEMNYRQtLpE1B9g5ks5Aha0TmVlWQjEqCuocfb7wGtq1ru18G5g/E8kA96yFt1y2UARmU0sk
zKfrlKSUpPEh644QEqzWE5Vxcfc8gYVbCioDdRwIKJM5txWqrWuiTRDXN7gS9uwrqdsl7nyMw9mz
3enOetY8/S7344Msntg5Ks6Q+e+b02jU2KAkHZDbCgc7g4Bh4q1VUA2Scv69zQ8WFIIu6PsTKiZZ
oblmNb3SxOiBELbDPZH57t3vG5DZhT/FC6X4Tl6pZd2b1hofSP9ISq+TbSvZ9/nvm3lqMp0oK8X3
J/Cq0kezkfAgZd8XLKBdzKit8QR60DU4xgK0gsqQnDc79zNLgzArFkEFse8i8CjnlOiNHh8i56lb
fkzp7ZSc4C3coX2e0AIFL4D+dd+wOyjLAXcGVY68G8L5pEXW2HRV1qFnhPpE4hdbVvS1FwwjX4+2
OiABob+3GCHkPdUXUmXxAR0gE08t3Ffid6CDq+hanbv4PLcge6bau3KC+Y0BYTaJCUrh+bD4azKO
K9AW9a/La5NVVLW9zJ4T9n+gUoXwDY1D0E7Cea1uEV+Qe40sGm5SoJrgZCzxhvxWFfRXAH7qa5B5
tJGOPB9NVNG4qw3sTBvKJOljH31qqj+4JMF9/sYQvAw0AqDLS2s8T/ijr3to0en3R3bgyRhFmozh
f7B4IKHjGO60eLwEf144G+ZSLyJlKGEUsxLaBZR68/4DS0uJR9uLFq0tjuASjFaphyQHSTb/yC9+
8TPPQS53vPpMms7a20mEE0pwV8dEimrbce/Us6UU8WFEstj01tuid40H+/2IWwqEyxdo3MoeS/ch
UbkHzrxJocR0bhdJo2dNySGHG+Vdj/bIyFSXLheAjVziZl8Lb5QF/DxUuFg5B0lCiu1lXxSR69GQ
ZGoOU1RitIOgR+QK8dwcrGC1VGEfWqfr7mnXUDZwQuSSZusSaQvgsj6w7V/5Z/rWVtmve2uDIJgi
ItC1GQ2YiA4fhYZsNxGRNWbcXaYNhGCFZIwVMinYWnp8v6R3zeBfn6TdeJJsAAT/wJrWXFLC9+6B
38jTwDxlnwqoWZqHJhxuiWRbyRZFcBW0VmNoTgGuoj8z67lT74dFwt7bd+AgNljQen2N685NO0/V
tbUsnEv9YfTpofDnW/00HODAQ6RPZBuJL/KlVf+LJvbnNND9geYEZqY+82IXnrFB9tCCHAMX+IBh
95Il24vpwNv/Z3hibZJFy5IYDWK62GTTsxMr802rWFUdtEMTv59JoZmS0GJ3RvGwCRoV3urwmC6c
9KU5Grk2D0pQ/tLQ3HpVXSsYb0ADf6GBcpJlmnfPfWQPHZCMiQNqv3DH6ZBvb/QWqeY6mHiB/mF2
yeT2rymw2Os/OL5Mnnp/hBtIwVkoTVpPZg/I/jsnYubP3ZF9HwPqZUF1Lwsx9jYBanOh9A1OHFjo
wnRy+nnVLJoSIIWe1DeW6Y0yvUUJhJjKhuZKk3RUVYK4DEnuL9pdJRvF7pyBrk9wfFAskhiU03ZQ
lEjN48P6WH7jlt8fCepIvBV9FaZb2ePjLpyOl3owIUC2U8Wc9owOoRC0AcGdBVEImzgq5REXQtSD
N571NMlkcfc87xZO8LxrTuvWHADnTD9axTdMiZvaW6Ht9/nvmytHbUTGbJv4flw1id/2K/ObnOYH
vXPad3/g5LdYgtcd8nHR8gVYI39jLwPMHTnq/uBzJ4+CV+eLrAZwb3Qol7PA9UIfaFTWn4+u50wc
CnnGYFV/TcwtcP00fl4f1Z4f3EC8Zmg2E2jTVSvzgZt4l3rRdDIT1S9oGPUSnL1kxBZH8EYatJcV
UIswFGqiW8OzomhungR1FyidTCGXT4t4mBhgxyDvijJD3DPOpy0t60jv0Rk1YHg1GbTRs9P+aFrK
Cex6jxKIbpHoCe0pZBzN3bm0UYrKlSl4puIcd5nnXM2hBB8Mejy4fTuE2qgd7Npc0R0sklyGdyfU
xsVRQwUJysOECa2MWavaGCmXsv1JUcJroLqWPMTUrZI6uG4ju+GN4eCCBUIT7nNi4Q1KfeLWfq0W
yN0Y/cfQImW+Je+bAIkQ/gIgL4rf8xtbROE5RW/QndOpwbEvoMhmnWL9JBnSXhiNV2/QWHBeoUOP
EHV2eCUd8gIXIP2+SF1eyotC2wcz9pUQNQMHJlktvvSiSUKsBNJlYDhBy0gwjcyyorpb8eSs0BeU
+dDyRySj7+6uEsgJXLUG6XIQI87NrzDYapvlwssg5kN+zANo89xqD32gH+rH5L6WsJx2h7SBE1x7
WpVmYVuAo/3kaqQ/Wn3u1mMkMb49SwD9hyuRQxAMeOejiqvUgmuHg9Jnan/USzW7nzqySsvj9wwC
Fd3YUSA1cZWRc5yRJoOijjiHnaMZGgftGN8P4LD8Tb2QOfbdYxjPNuhCDlEOWJ9wcSRk7rWC11yM
3+1nfuqXIXiICfbwI2/gDoLEdXvfm0UbSSbztYYUBJ3z0dGiTbu0s1G6pJXjU1VGi28gn/UHa7VF
EU/IuANFfbJQBTakPshvvjPakoHszhxORIjfoqZSh57F+Ug0E81yIEbpBOa989ifWijaYOaid7zj
yuSWn67P2x4cHj8QnfHGtFAVEo5gJWvRcRV3YETRNYSKD8jV+1YwF355qv0mHKlkfDsLtcUTSaq5
3pNZbWe8uyw3af2oOC/XB7T//VcSJ0JmvK6eT5+D287S29ilc9mAaTl5+bx61yH2HBHG8BtDMAPQ
eJsegklRkFHUqYAN5o1H8l4Zff76zuXBcksya/w4ENzrGaKwnWYWgeWkThiVkbsLBKbnI60/ZSSw
rQ/1kkrQ+BxdQxMOp7HvqqrpMb6GptBAvCflY2lIDijZiAS7g1hPnisFKBN62xVun9JnNM14UBM0
q9aHfHUzWuExVHYrli2deOMZMraSkvNOen8KqM8VQnIvvRt8/robebJExi4eUu38egppxIvXZDvr
9FhVQJtITrx6or5XEUfPyGf9fSNhnxTmX7fOvcXbIvINsgl4J9NoM9UBtUDNjNskXrx1iE+cxHMd
ZtdxbHGEjUadNc2LATh6SA95sN5GKErUH/+uOsCJeR1uJ/S0UYNiQDcOdwWU75+PCkXEaVvNNfhC
ZgaiUEip4a0/l+HHdZg974GsCe4deOcDm0zYZ8k69ytKauCd1mMyfKhlci5730dJuY6XAYTuF4zE
uMBzpR7h+2px06enXFbdIvs+OZ8mCz0Hujor8f3yVukfFHa4Pj97+W48rqE2HU3OUOgk3thGJU6y
emwi8GB5TFmGawipC9ytY3+QLPnuWPBeBNo3UqgXSjRGMjMNTYjBRtDekywcVEmNJl9L0ctRXDAN
lIZCV0dUcxszrbXGHt+P7ayCco8a5s5wB/bFPYkGVzWMt4fIiIQIxEdQEATJFuFgLx3WNUrvOIFi
1F8XbWrcBmqcQUKMIri+Snszt0Xiv29cwIj6/rJaIyeYrVM+BQ6RjGT/+w4MWYVyB3pMnH9/qtex
jFJ8P831sB3nMJtUyRm7t9/RmgtbxMHBh/14DtGxlGt+A0IfBq/riVugM4SjHMdJMpY9d7kFEs46
Rhb0Hs9SVGUkU1hZXxNlDNdGVme6O2N4mMa9hafRxZY2tWUnSdZiOOtiejY4iI0l67O4OxA0+ARP
ipdKik81Xa3MSjsaDvz+KYXi8WI+mvTrdcPaO7Rx86fIrYGJRS+ibFT+dGW8OoHDWKgX4PU2ZLkl
C0h5RXFPLLS36Nf31zH3pg5iGLjIoirHvnDJeT7lNCJwaXFxU7MbR/evf3/PDfBSQ6RZwbq4SBi2
s95SK8vB3WRNhbMZV/8YlfxJ2WQuWX6iU9mX64C7A6I2XiVf51A8ymhpFUXrzE4wRuYtut34S/QH
pUZ4OIPYGfYmTjNxg5JWN6a5h1Gv9gQNbnJoNVlTwL1ps5HVRYczFfUrYrIfrrMwHLRPChi0rtbE
peYXg7kjqsP74tv1CdvzBTaXsMZ4CFdLPvcFjOTxak25EmTrUxedYuS5jO/JJLGzvf0D3h/FDdKG
YKlII2iVcZpatVSCRX1u2Ila7+oxvD4Q7heFEwceEz4T84YgQDw8hxREtzXTwfpsDJfmd3pKMWN2
MFkfsoXLpHu1LC25M3eANOFzCGDRNPR87lJ9XB1SE7i3NUZ3hpppfhm1d+2QGa5mxFI6owyP/745
eqy+6KMqobC8WvHX5cFa9WMafQIHtVN7tyy/jWhWOq31gTn5zZKgOwW7jdTOi+vO65opuD7hsr9G
OEXmSrObfEFJnwZiNjpwGcbgZomDjp+SWEIGJJwi08rKBoL0UWDOgT17zfARXUvtSfIYIEMRzl1o
sWVRC72lIF6C3jgS+KuxeXC6PzhKtkYjXpIg99EhfgBObt7aNhYJdzIqeeLdHYsDEV3w3cCoe33d
2xhK3zbjshJk18hI/LK+1eL1oNQ/NCeRhJEXISs+TtD1mlN5kS2/fCdcotHu5sb0Jm8IxvdDiFQU
2jGlX8hRxuETfcgrFMq8VZ5NQdZaWKBYdZYmL1vTU9rJbYuHMmVeWzxfN+qLmxdQKFi6XEkC1G5Q
Qc73GORUu7rGi7zHiwbJTxT53lrBgMRue8jA4HqRwPG4dOu1RDi+kpuV6vS2BSMacIZbf8xTLz22
UCfX3ar12vd/JJoGRTGuSw1KE1KIUM4QEJ2yqUvDAaIelpAMDniTpkWDiKd9IJ8cX9YJUoxqRDjB
S1DUs6+K3plevyatN49WOKxqmCZ0chPq3KlO++AUsg7fov2LoILHSBu9KlYFYxzV2TWWOyW6q7tn
u3t3ffXEYEOEESxSmaekiqFU7hnJyzR+iSKJMe5/n/PzIf4GprNwNhdqNoDhh+/n+RJ7CE8nNNGh
b+afvA4Dl04Qn8CNdcSABoLomp6ZuemxYPQ1fwhXbGG89denKuh/TkdZ/vpyI8MC0TrjdUi4gAom
kebKrGdRBQvsaZDU6ie9s6BM9FYphddhbWAEI5jmtkYVD2DSGm80gx/FHyxDYgH8Tz3fvudDESwg
QxOL2tKAMY+Qt5m/mA7y8FHjWkrnVsOX6+a2P28gLRANq4X3znNfAXK/oRpNgQEBwaCpZ03f1kim
E7S7d7jI6v9QxCzHBLFnjQFFWTXPUh8S82seFW4zyHo477haPnm/kbhv3Pi+aHFQsaoCiYFjYnqF
Hxlej9oT56YLNcWVUvz2RgalEPg/BO9IdQmLpZlzZNIVdh5ZHgh362H+PPtc/UJ/io7OeoKOGfE7
NLyQGfzlKYmeNFCcw9mF3ASSFMJIoWtfjHO2OL55r98U31sPQvqP9cn6mb69Lhe5nDMs7lQ2s5rT
1K6jGFidX51SNLswn4xwDeZ7eRJJOi7hsEQDbjU1c2BxHT3tLr/pbnlvt/bx/wPrYvUwLk7dh+4h
/qniHPY5SbM2Xmx/QNn2EiRe0fjLQ+uVYQoRK/AOSnf+UKFTuyTEudh1Aq4wnwyErJaps+1P7ces
/+UUx1WXBLgXfl6AEKZxZbmzonDX9mfmZ9NXB8UJ1z3H7kJtJ49P7sYoumSJ0csBkzfHAWefRCfy
nrQ+vSF4hjJl5T+7S4UkBrqZ8wZJ4oEyTzGJLHu0fap9VOiRFIcoOo1vVrHhlg5++D8wYiQdp04F
8THAcOm51dfc7KB/AZ81PnFR7emoyEo5Lrw9AMGZgXoJtHQR9QrrlFvqYsxN5fho0e3H6edEHxG+
T6iLOUklA7gzOjtZOBYqrm2EoRQcPF4UtFmxPmOT2fS54+toAMjQAJCGXJznzUE1h+Hkd35TMFCW
dg6jQdvMjJ3a8WtImVSJNySuIb0l7G2hLYhwpLCybisjAkjqPDTMdM3+OPSSPXSBwfN/UIHDSxBs
ThWNoRqntp/UYvE7tGeeK1ft7/VckqG7WH+OYSBryq875KKNnNZMA0sGZBOYuoyZF6v6/IyXSvsY
0aHt/LU0h6cW7RLeX9+9u0PbwArTlzqFCmPIF980Pud2oGlf2vRwHeLCAwkjEw6oNSl7Xhe8+A6b
XDJ3bu1IEC4YpSivOJs8wY9mmcLVczB5SgcXxPWhzac5dtmh+bj41Ou81Jc10ZRiChvWLnOiJSZf
sMAO0ZPugOZ7eCL4aIT9S+MN0O9KZMnoy6hGGKfgap0RWlfTCMzeVz0N2rJoqgXqM+/NApckSVpI
0YRYepidlNkxFo4FryqVhyryjK9cyIQTQIka/Dc7EWLqVVHVckkBV6JQdh5+0uJ0HWB/i4E2jjzh
jmB5XdttPXQoSIdc5Kw9VO3sqvV92kIdX6a0tb+t/oUSPYZtdHY8GCVsfgLHKc1cvFv66lT610d0
efZygzCR+8TTKgSwxOvOAGpc4oAJgoBs8RYEuuuRvlghrj430lahfJ+enRoClrA+FcusZe0btHmY
/P6u/sWFWSBLcsvscPKbl/IgQ9ydxM3ghJg6rgc1Lqx68bUE1IL3VuvqzTvJBHL/dmVQunAUlnVD
lbTEBA4N2IPWAT2ePXAW15ALVKWPsnvCri/8PSTx1m3okVoy9M/wIW/hMnRTo3kuc4aSddIFl56P
0LLJagxpPNih6bVh6SV/6RCz5EQk+iSr3ZSskvg6Ok5zMcwdhtQ0oB0/RvWxpjJ1Ttm0Cf5d6bIU
SUdgjAetdpEJv6k960H51kGnow8TXOt8Gd1pf1igEiBwQdpffPjrxtIgSQ3jm5ofmnFSEciiWdl1
65NhCMPqwVHEtYM7JC7rFbmTcaLz5/+Gwf+GTaxnkzkaQI1YcAG+XdKPhXYyZY77givzevwiWv5n
roRjSZu7lWUVxpHc9ajIgdTDTfcJnWKhzYkSwS+yyq99a/gNJ5xLkdUMiJEwpHWtPLtvXdYF/23S
BFcXOdGUDy0GZDcPVIHOfosGVW/PUbw61N/jEPybo6MAoaDcxLy+dnl2tr/FFWO8SV6KY3KzyFQG
JfMm9jlJB1rYbYRR0frLpE1uzWRqLLsn7G9DELNIZtwSmiRAGPKjDRb793x+x+z3dXX8g/UBvQBs
SyTSL6r6q8ZJOmeoZh8Pi5MdmOha+2Ye9qtR4w0WLH3wWC6q+tu0gTZ80c/+MiN1Sbz1xJutERrU
6BvQvFkTWIQT9lATsblP0LbUJ6XlDfVyn+UzeHSa5Crz2kJcPPCQHOU1zjxBJnKxs9TKCFpiAyec
fi1oCgQaZBxYQZF4puNqXudCqMCXPTrvBiqoX8elE0kqXgV77oYK22BJW9Wzn5RGix0LTZXAHluI
FbTDHN+ioK8/qXZh/crIOOZBA0617lK97b8ysxnoH+xvtOSywNrm4shiaVPbmGlKmw7245xAmfIM
Hc79rZ0M+IpuQQTvbi25BT1KgJDhLht+tGOo9rI3sr0tvcUQpjVGmUWpcYyxO1rVKZb1+OFWd2Et
4GaDLMBl+EWSsYO5N5jZzuhVVH1abHIiYFotte6ao+O9fU+jIvsfKJFf3E+rRpHexpponetA28U2
gkTWTWp3PKhXsvEEh3NdrBeJ7BJd0ZV59rUFos7L6isjc3tLu+0qWU+YfSg8guG+wVuyCEvDVt0e
E2OZ/XT5arFjnYW29jHKZaHRXgDLMyz/wAh+g/RssjQGGOW4eBTVm+XP5nb0rBv7WIVEojO0eyXc
oglH77AO6ZBQoJFEceJTnhP7a5KM2UsTz2uNZjuacsjjIYs/pHY51h4raPpFZ3pT47QZJnZIajv9
k3ONp5pAMoL6ygXljMSdrvUDXGejFgFYA3exLqNn8gNf3AdbCCEg6Oo26YpsmP2KELQl7Fw9u7Wt
UM9q16aJm+mf3r4ZtnhCaAARBFPp4Bn9HmqUfXkgauJ1Rfh2kO1iCoNCQ8fFNiZ19p32OY5epvib
LmOxSA1GGMgymo3VzsBITvyCylXA0CBV99VDBeKeK0s57vrD37tBvHfHuVrReoB9Tl3tlUkJQods
w/F9K5oCl/tC5TL23AWpaTDSiNAOEIie1Jv4JfH4OwFD19e72aseuhu0ND7JXnlkoMKdjlr91OgO
/BYj753x4xy9k2pD7y/VZmD8Xrm5KYwFmI59goG9FkfwDqZxyA7TdxDe0S5AdhPedY8bNOF0zA0j
cno+IsdBFX82BBX7qZH1oSCyekTZ3AmOuK6cuIkbIMXdoW+OBKkr2UVOOneCF25NLQO3FhjZieA9
E9XLvcs+T/50x1u65BLvsA8HogVS0SYaoIh0lVlndUrTCWbuqZ4a8Dxgd/t3HhB1gxKnv7tSv8HE
QlxdS5amaAA20NFVs+/6MrslDexKQujd3bsbHOG5oDHrqI3NcfYhKrdYx0GmN8TPpouNCzYqyhzB
g4X8/bl9J3PB9LZk8KmkD6wpvTGN0U+mwleH5M5o3yrY/Rr+gZKIQlhIHVy06tag+mIkFlx4Z0ZI
XB2mbMQFX3IR2s1CWxsUwfDKtq761cbZ10Gbh3i8vVmuu/OL9my/cyDQMx0tWUy4u582kMI8IqRV
W1JjYIwdivZdmvqxrCOnDEI4mcpmcZI25xCWPw5PlNwY6huLRF+XB/KBnKgEwpfIGo0dyFuBYAar
nr5GS9CM35vK/4Pz9TeEIeQWl4IynS6AKNldb7tJ+qmTvVPuTtQGQtgz9qyM0ToCQh+igz35mUrl
/S92QSBY64CgDsEO8cporJFdD3kKV510lpfa+k9wcTM3LwtZnfqeC7A1rjVlgpmEou7zLapbTC9X
AiqSY01eUWp+kXV/sCjQ/cKjJ7ooXpIKkfQv07pOcAMovsTr13YePXWSeMy9CdtiCKd1mfEq3j6e
/bb7aMyVz6KD05aS+9LuXKGrrAMlYWRBLoRvB8WIbIZVKSI0R2OLX9HmT+ZKR6kNal7gNcVsdQI5
8EEp4DFX84MC9fXxe6RIRsFXVHTKUIz6F0KYqmqt2pIQ+C/IbbrRR236qHaFrzd+PPyYovtRpmqy
uzQbPCHIyZqknCeV3xUQhtZNmFnMU2S3zF2QzYWE/76JpOxOURzT4k6ZghlOGl+BfrUez5K527WA
DYzg+x2zZhMx4SUpi75klfG5N1r37S5scw8RXVjVqqgUN7kF6KtfJEVg0+LLuFYSTrFkwgzBjXVa
m1ZqhgmbQDJHVyTXIXgGHCXbUjJfhmhrkP6DdAPmCzrp4bKorqokp/82X4J5rcgvlKYKiNZkT6sx
fihjaGwglSdZl92U+3Zh+Fg3JmYkWBR14UDB382wskMJ6fzZI4caXZZkMliyBRIsuibWNOQN4JyG
eqM1QOW3Rgup9/9t9gSDRhv4el35oJw+hJDmXAbSIFA2ECF4SVmUpUmHA3OyHwzG9aHlwkl8kS98
molme1DG4Z33BGsmWrXo5sIDzc9/NzVIfMsznk10k+NMBNlNaje3ikYZ/+IJdr0qxrIMPFPNAt5O
JTuoX6IjF/9BYbSsenh3D22wBAM3Z92GVBgSjnE2ePZoohj2j6xgAyGYdmOr2TxFyDlqSVip31Td
68F8/QNL22AI9twkRhzRCktkRNVNYlF3zp3UjcdU4tj27k7bpREsulIUQpQeY9Fnxe3NUGFPSZe7
qilhD8lwBLOenNoyOvSEgOKE7er5k2Y9GOWvXPYoIoMR4vJ4zVLk97H6S0tRLvZ+oHZQ0Rslkx1t
MiAhEMxaRldnBZBiVLDoPM49Z6aZnzjGh8bWZO8Bu9eozTqJjDgnNrphSjB/rzQAPUBKx3OYuz6k
aNzDN9Lgpn9dN0HJEC+6LVVFU68ahrja34rqfiCmu5TeyCT5KhmM4ByaqkWjJQYYp0CGuNS+14p2
bNoMDQw+XB/Qa3XHFb8nvqpAeIKV6H4C3vPzUob2Eixo0jgfu9gdE0+5Hzq03OZdnpQ3V5zzy9x2
+QSXkXQNs9ocyBWevQJ7HciN2qAP0vUB7p4dv52GqN5VlBN6YC9AUdrFy+POs434OGhMEkPIVoz/
vjna8yhRS40PpnSmYLZdpjieFt+vY3B9OPsxxGY8gtOIx440KSqsfIaeTng6gNBUGmoPNGSnHC01
V8nTo2z6BOexjG2BEivsMYq61nFYTrqu3DVj9un6sGTTJ7gOBtmOyC748ZHdLflfTvlgTMEoPUGu
wyDHc75KK9OUKSGAGSsUTCxoG8Ncq6HBnEiOEMkyQVbtHKnLTChDxVgm3kSctwSwG9f80bvTq/QJ
+zTJWOmyoQkuo0qcRW8VAGrgVjTLrdP/ItX7XI0khzBf8P/bXzii1HMVkS6i3P6SsfIohQR49YLl
ytbZy4YXNZJkfKQTKXiJfI6aKc5e7X0uvIi/fUPYJXS8nt1xulcT2hKPsZuo5W0jOYMIT6hililp
C41mCiLaxnE7cOPH2+bY+so9F5HJpTn1164UlzP6L5x4XbOsMYkoQ1hDnqP76tSf6O18a5SQc239
O+c+ewDxzO3vp1t2m7uyTqz/x/z+RhcMdVKQfDUJ0O0PbHHt0IFDMf029p17dspuMqnQ234w+htQ
MNQaEpSqFiOYj/NPUfs5kyULuAO8Np1CsLs40HijDQ+sh9Jtyckc7vt6cavKL8bjda8lG4pgm02a
L10BIh0yeGrsFit7ThmVWOMuBtJrIIxCKP6iZ2WutG1mpXBZKflSjRBJmD5eH8Suh/8NIEZRVVNE
rW7jCb/vb4b0SXUemfX+v0EINsagLMJKPoYaF9ABRF6kn61e4nIlE+UIdjWbet+SFiCzrr7X6/pz
1MryXrKpEkxLs4rBRuMqHB9FfUD3cT8fDb9P3yyQ+RoZbZZEsCtkVFlDkfT018fe708V+skUtzr0
zriKr+LL8gSymePD3sQuZkEmu7RA8ymoebOU04npheTU2D2dNiPiv28gpnYw1pFTUvT5kSgP6/Sx
jCfflrWGky2QEByxPo/LFu0YfQpG60hjiLf195rxJympzWCEmKicrNnqDKCM0TeUYbhM/5PwfwMg
RENq62hFm/BhwK30SuGOSOHn2YdB/097Bk+T58uyGLGVKgP2fpIrp0Upn1jVS/zXrjv+dywoMz+H
mKnSjPoECFtHrqv0WHo7oJP5Wt8qsoYx+2fZBktwAXGc2HrEMG/2Pf3OY+Px6HwYDtrNGqB5mS97
Y72+bzQxFKKLxYzEwNCq5V2kfdT/5O0Tiaj/uX6ocp1PXaIVcW6WGE60FLfIrwT/j7Qra24bZ7a/
iFXcl1cuoiRLkZc4tvPCSuIJuO/7r78Hnm8iBmaIO56amqdU6bgbjUYT6D7HSpLHcG4c9I85Uc1l
lKdL8e7kXOAxeaCcQHWsU3uoZMjsJl7mK+e/3yOF3faJwHMdkw/0PpeUniZrLU5uqtzazcP9RxAo
NTnei8CdxKSCTidzGQXI1VNYHoZGuZkLHmXa+gUExlL+wWASgRlIsxgIsIKyn/cX2rRf5eBqoNOn
oi0M6JQJvm2btZ7hrpBMagjSMR56+jmbzMW5goxha/Vf055HusmBYQUUermKm5Dec8gmaO32YlLY
U+Bum7J+JvwyhZ00TIu6SXIT3mtbX1G/DeGt2txp8fdtlPVIu6IwOSHNcNNq9UAppJdYfY54z22r
vbkm3vNU8D+DA5V9/tSnMNVrw8C70Q+rQwGtgdS1cNRb6VP8hdyO3yCE6iic24b1THcFZfsus34M
onYCaL9Lb1VMyoeu5eX7+Uj5pnVi876JVr24wGOyeFBCLVIdTWTW/NMof4vqD7SRLJyoMKtEn367
LsPvz+0xGz6b2d12FKzG8+LvZyq3VtLSpGnx++g7tLXmxoofRuMjVyULDOrDRY1DEi0v8fQ2ukYV
+XElnCwZw7NFxmN9eCddR8tDvIQr6IFGb/Y70t00GBVlSHSUB+hlU55n6Eo/9ycadeX3yBklaD7b
9EWJL9e59vG/RGbSdtIH2LADkHNondpWjVEOTcLIw1jh80ppLOKRMpndLtX/LUkSazOTznOrjmJZ
0GCz/LNLIfC4J8Ljv4+RpXFMNq9q0MTXFiB6SbbJ7GMeyx54l9ZrSc8STfSwW5gcf0daIOEUEtQC
gZiPlVNbh4gYdmyUdie39rY5qzliCcXEY132oGKoEI/6mWSufswxJ9fbIJjqa4RHusfNibcNuZYl
loh0Fy52QBOW0yg2MG4IGkeFBo5FeMz3q5cztIvTxJQHSiK2npRROaAVnGA0yvIMG0fvHZ3+e5vw
qI8fm/BYwjGJSShBaYpbQxxSamBL/WAPY+3VA6fgX0tPUJcAB4kJukqJnQjNMXGf6RFQGkictz1E
pbvcCf+1StHbJlrAMBEuDJWpN9AmchPpJZvOWSHYEbSKLT3cbwcCzx6mSsl7cS4TE6EXmaApMn6M
Lbo4wcW8jbK6l67mqMzXiz5qXaOHAa72rfk+FCLPigIHur37WYo5By7HILapRorAwykRQKnKs9Hb
XfqNW03yIJhIS0lHqh7twq6Chwq8hji1GjvmwDvJeU5jTsI0kpRM7OgpJaTfJ8k4TormjoPla9yB
r/UMRHk30eQvY3SJmrzIB3Whh1HdS3gU+VnX+//N+LsQqZoPPfqT+eQVXETmgJqMnpitLtObk7R4
k9Wh2WHKd9YjHbDO/TL2toNw7fvWWtjIHEw60YrIoIhdGd6DeFEwIebY2E1j2brxYxtrPfktwNgN
HNTWHFKwZHozDpQJh/RGuxu9Am8/vHuh1VBZoDG7uOqjMJhaoFmt4erSTYc3rbS8yXnf7auRj+E2
BbJEmIlnp3bR4WvGg6Sggq6RX8UDvg4dUrnbvls35grCnIaYxyqzuVFxGqoVHsvAhG2LXVk/JRYp
nCBOH7bh/rBUVzwm9sUsMNJIg1F96xc/qcYN8UzXlE408vnn1OrRu/AhE/h9nCWNGsO8mXyr5Ffu
XQSNLPZuAN82cAu4lhATzAdAn4s5GGgnfABk8aGY7qpgP88XNStRKaGzPH3edt96SFzhmGTYD00i
QuEGV5I6uNrCUbZnaMPaUTn7HwDCuQixTRFc9yzHchBJeOyxULLQ810RT2bSOxIPZDVHLECYxUnN
oTMrGSAzBLTtSZFts+/AhfS1adMfPdE4KWnVeQs4JiWRXkjxYY0Ub0UvrQGZ6d2YfeAawlpAMIko
NAojnen3Ghpym9kW5K8Kr1uOZpd3EbeAYLKPoJQgty3xiWuMuhca6r2uCCeFxDdlU/iBDs7osbqR
rMnZDoh3IvKAhGzer4hgn+Mm3ZjSlFboVfJzkPxoOJPkKI69HTR+o/8ci1ticL5+15MFAhicIJTQ
7O1YWxyUqhIFEz71cPYr3uTIjnVDpTJAXm/5oy/uec1nq5t5AcfkQhEjFXXdILFrzfA6zX5vZTuh
gtadKX+eNXR6BLz7vtUdgPcrkLKjI/0dUyGRmkRuCb6ttPCrqttFdBgsLw56p472nPWjqeFd3Cyg
mNQRxoEhFyb9UvzHl7QEGHFEYgScX3KsbrYFHFNPhUFMminAJ/GcvqAyFGZ+ZfiH8Lh6j1mvPsB4
tkCwFfDN81t4GL6555u0elQuTKImL6JxtiChMtHFEqxzkWAmKt9N2akyPnAnYy1gmKyodUKdkAqe
C8PHOb3L9H3LS7xczzGpMCmSJFVCYPzGB/AWDCY+gHkba91zUJ6BAicaB9jOAcFocktPQfWU16Ud
JF+MBulePBHpcTvIV097aGj8D4fNUWUSpemkRWD1MbWdKc+7OOTN567H9RWCOfCJOM+9JcEUYjlJ
cykbWw05X72rSQHclDLoGqAd+nbPtYyzATd+YQoas7637ADF0XirFJ8y8skS/G1/rRqzQGKOq0qb
J1OgtF8gjTyYarGzFPCeCNyzYzX3LHCYM0scKiR4AxZFPyfnrXVkn34fcSmr7kOPF2yrQXAFe+sr
WbhPLcUE3RsAS9Oks8mk/xhVLnkZx3MyEwb9LEtRLoHfK47sYt5TFRrigdI9dazzgGZim/YG5k7A
O4V5xjFZvOtijKL3MA7qbPrNNPhSlSuHLEiJW4XDN/Q6GY46ZRjgNQpzFwwgZ0804T6vv0fhD9Jm
vJmK9b9HByMiWIpB90f9tHB2YOqTGMq4ACBq5WV9icnXyd0O0tXnJKpEBxJuCMNCBv53jBHa0WgJ
xq6WHlS/+ESp00fR0c7DzrRxlu2zJ55Y+uoOXCBSqxdW5UQuMlHAZVopJLjrfLK0ZwwLDcXB4gnF
rcbRAonxH+i9+zkBa7Uby+0NSZMdpMcOghVyfLi6TAsY9kxpINYit3ChInf7GL3bbdl428vEs4Q5
UqpuGLNZB0QD9Q1CJH0v1NnoiVB7tLeRVivghTFM1sqhVNnWHZAsKMK13SWYlIfSnD+NU3dTZuGx
MPqnlvA4tHguZHJYCVJTpWiQKythvIxmcVAT3rc4x4Xs62I3ZFNu6gi7thRBP5HbRnREryTHfauH
8dV97Pui0ChDY6lwX22gKdxUbCn7K9Bfh0riJCueOUyuSkIpSpIcQKb1NIY+VCNsKfiyHQucVdGZ
3ABREejoCTTqJN8Mb6WPzKQuco9O8ReZoJiVCl/2tHIJjrVwk1Rnhdctt+4mvHpYGvKnxR4lQ15C
79rAUWI2343ulQQXVeVMVPAgmJUoxkiviAQGx2J4HLULRMxM/QMtM3h2+2UFsxAYtm1HeQSEJJ/K
9Dzz+D3WrzAXAMxKSFKuNqEMgL95foNDmx+Gfl/eZAd6CGAaOZU4TbY8t9F/Xyx+3RAt1nNAKiEe
YNHmGr4kMi+vrNfiC8OY3BzooVCnAtZ/AGljBJHawJ1iW/EFP78Dg/L3j2yY6zoxabqmx3XZwKZI
fZEgLlX9W9Wnt3uChTlMdpaDuUZhC3MqXA/ID33IuRTgLQqTh6GS1cVxAgOKbN9ot+L4kHLfHNbP
/19OYtsIpiRVLZmyt1pNZcvkUBqQ5qslu292mcIb4v5DfXNFY2rJUKwnwaQBIPrikWoii4M9Znbz
8reQa+634NTjEvatZ84rKpMTrLRJuo76MT4EPq7C9qnkNIOdYz/R2hWjV1Nmc4V318/uKyqTJoZg
CIokAyrdxcnR8oadiokkHnUOJ0gUJlmkat6khQDuPpKHtlycGi22e55WF3fhmPxg1HkwEgHGhJHd
P3c/A7/z6VfABLrkb9mBUpTynpJX22oWeVZhskXWJ0Na0JwkHme3sSsnTJwudvOnHhrx6Odzrdg2
oErKI4DjhQuTNwJVavQ4Am6RHZXkIWn+W65VmLShoBN6kkv8Pri37Cr4OSovXBpEXlQwqWOoCNEg
X4WTNj400L8VBq9Wnrbz63p19SvA2cdXuQibuYyBkSu1nYE2UprPVbuvA15Jvzopu4gE9ukhIoIu
ayaQWlW2s/JRki+j7IjV11bb1Ulqa8juEjSMxY+0ey+BmcxRt8FYGPSoD8ybyDiomjf3n7e9yFkp
loc3T0mU9BUgcF+U9Z912Z6S520I3u5VmRwxNWo7RSowyh/zDxMf8PFltHtiq/b0rO7U/cS9X+bF
BpMvJi3GudIBsZCO1nBLIgMkOgBUeELdnPNLZZJE2el9YNL012UBHociUFSe4pm4NeSdePSlnMTA
aqQKiIWo12GUCqYT/U7uOO1jf1gn8G3illxWwWD5exVG9KLIJpPm8srpvqhgKJtFG42+Tu9hmkV+
U/39UDeA/guTHf6QCwIKx5TSgxeQk9aL3ZRPXkFOUcuxbj3Qr0DM2d8pRdJg4hOVhlR7SRIfFKX9
kio951PsD9XzFYfZs2lbj4NEQM8bHsi9sZv3vV16yUHcESf2iKu5nM1Ff+/da8PCgcw5Hw1Kq4Yd
7FIetAsl3A8O6gH9d4Nb/D/41yR6OmzBMXt5lqz/BXx4kHa6I+07P7qXoHQSuton/dLqb/dx0KWD
spC3ber6pr56ltnUQzcJjRzAs5UoO6bpSDW9/qvCkIPDixRmTxeNQcQ2BU7bWjsxKHaKpu9xK8Y5
h9e389Uc5pxPWimW0hEwogjm5im6qYZ0t+2x9ex0hWCOelLLIF+jm8vKP7fJozbg3Te9dNV5qj//
NyQmddSg+JwE6rOmiRxNmZ0xNbx+wqBVpxzzWuZE/bZhYGZlMtVsQNKC0pNHTWvjcthBq71NjEMh
35u8ToA/FIL/eFFhG/6MFIJhRQKw+geGoXo7BFta6JJzljrzUXJku35E0cvjbuTCMolElzLo01Le
7QHqUgJQodEl2PpLCfXHaafvSj/EAcq7997eZGAi+d2zU5wJMvhJqSbKYdQiJ5f3cnMQ1YizgtvR
D5ao33EGCC+HmgScXFTu2lq7aVNuj/r6J9B14ZiEASGhRNIbeFA/d54+O+a34VwLTuEkjvowuFTL
sgGdz75wpdnjq4OumkjF3zE3CQVgdgCkDTrI/1b42kTz4SkrtX2lPW7vutVMtUBg9neKGTClanFn
JuaRXec7kr/MKucWgGcFs7PL0WrKNgRGU2lHw9BP6jTZ22ZwINjbWCmyCpAe4Wq+JJ+C/CXSOSZw
3MTew8panYF8EL+PzsxQRnfNWYvd/2YCs1mHfIhnJECc+sUlM76I6Ucu/a4rzd6+JlDKJDm0jd3E
km4mMTkYLefmUnq/WwwZOoRQjZYNEF2y/ENgULfyTNNbN39WLsalmh06gRW6kT/cjo75HH4anmdH
gyyS5fKqwJWrud/BGf+JoYaeCQJw5aF3zWPjt3v1oXNB5wXeD9675ft4+B2MyXEYrx/iUgFYnFT6
MdUhWDknorhTJf11Oyy4dtHQX1xsRllL8toEVDM54IoEcwCahJ088/9uP+VdWvAso/++gMsmsYis
mlo2POgVSKoewIe/bdI6BBgdDbTVviconXOwmcha1LldXbvIpphuc6KQJyJFl+D3MpMu0RWFqcGi
TNXDZAaKtZ932g4tUB6BkI87O8Xn4EY4kO//zSqmGCOKmOuCADwB95CKcbas2z7kfAevew7dpRDP
g5Ae22NVy03cpkHSgW1pdKCk96B02Q6Nn5yib+ULBL7DgIKOhn5DgzTg70GgV6ZZ6pWAIFA9lEWy
A7oKEBNNFzPZ9V6BrucPbagFIrN7M0RcMktABINOYf6s8SUXfv7AAi0gmD3bJkOH72pAJOGIVsyv
WXgfzT+2MdZ3K2boRA0SDO/ZXeVqkMZcDDuM71JKtHGf38zHwZXd0AucmrNOq+GA4QFVklQN/axM
yDVSXMkkQzhEKa5A8uZxsJJT2BX320bRDPNuJy1gmBohbi0rsuIUNoFh2vg8mC/bv/++FEe0oR/X
gDaaBR1UJuUMStLpuZZ3rhEcpkJ0wZVoN71vxIajCLqzDbZqzAKMSQsQ6ysrUKN2LnoEJUirEE6l
wDOGWZOuxEEkGfj9tLyD4ECvznaa3+i9Les5J4/yTGHWpe7nJhsj6rf4cQruVYmz7qvhtXAVU7cR
M7ayrMHvCxr2f5dCwAn9uHPPieKVS6Pf1p+9wOmrMhf6FjjSRUTjaIJPPnSORk5yIC+a0z3wj+8/
QGqQBxfREf6OWdgUA0pAFcO01slPAWQUw0twSu34m3yRd5oz7bm3LKvnEbrb/4Gkq7k4WOM5krtB
B6R+J+0UlyrUNzvJH72WvuC4BeduYH3xrnDMpkoasK6oeH9zo+RWaF/bwZsQitt7abXeW5jE7KVU
EZupoBj/yLnSB6La//cPRDQ+rqYwW2ooo36U6ckatNlFqNqjMBUQDNU41qxvpysMs50MAlqfjMZE
3x/F6HFI7ra9tZ4ZLEXFjBxapNneAQN1T0yiDE3zSv1d7/onZRxB65OEjiaozW5SUg7gukFXQPn3
iEMXp5nPLQDNxLfUo9r93DZovUxAq9c/FjEnqhrGmRljOBgXlfg6Po6H6IjvYrsAW79LY5p3oUHj
6d1BtMBjtpDVTOnU0YREmtve+izou0dz5j62rm/Uq1XMztFJJ2qtAqsGZ/DABI65dP1AJdzlXeuT
ncUpVHmrxGyiujAMVYkBV2gvMRFOk86LA57bmDxeBEoGOh6c35nsG41s9/Nekm/S4JUTDjSeNpaH
fYlPRNVoUZAiHE7jjlL+QJh2vFf86jO9Gek5VQPHbwpTo87GoKRaArS4edasWy4D9Xopd402dp6/
JyTQpwkA/Y4KnMa7xDfATzDtFK/0A568OCc7sErwslqSJh2B1uEeN8esUBHupax7KlXNrjueLBoP
jdlJYtqL0lwBLYCqdGr4s4zjtpFsLRhtLX/cDgzeSjEbqg86Uls0wpsk89EUe8hViZO7uYvF7KKZ
1FOX64hx7TJGNm3MMN3GDXWb3jYQl3fHSf/krVBnjqRR7qpWzmDSVNwYI9jpz0P1sO21dZMUaAZr
GBHXTPYtLSzjiOS92VIKPypvP+6Hl9KLDm/ali73qnM17V3h2CoM9ZeiNaLVgt7KK0+0XwERD6Zl
hxyqk+jGxw/dNCwAmQ2sBJIs1zoA08J4LcPghC/ofTH9+w5UVA8LGOYUzAkeJGONujG/pJ1X4GGr
ak5h6/Th5zH/qzCJx1m41XhfIDLHomgQSI8HQGx3SuVKz6pDF0+6F9Fg5US30J/iSuXQ2uRdPC4g
mf2sBbI5FQog8zHCxGEiTtp+0BLhLz1tc9UZcqvA4F4cfRnHjlfZrh4v6CQDcYwJ8Qk27RcYPZyF
3IAyeJ/ZiXiMO91tQMHIG7FdLzcWQEzAlOgs75IeQJD0gioZZbXcg2/8WTrSIpqvFLW6yRd4TOQ0
GGJvcXK2rq41TipCivBLUXzkFFtgMLFiZEYu6SUWripvovxFiThv1lynMZERTMQCpRwAzK8YhrI7
P6ls0wU1slbb+M8hl1pztjcALyCYfA8CmVbvQwoZJm6vexUkSFTh2/Dvuxnozr4GHpPzU7k39Jr6
zpSOdfNp0PxtO1YPycXvM0m+7qRgGCV6FVo/Z9Vp1D/X2nPX3kghZ5HWE8bVEObLYyjnuBgiGNIG
R0HyMuuwbcgfjpIrAFMB6mIaVWIFS3BU+aGDxuIb3e3cUrdlO/SKp204zr5h26pyYeh1le5Tkv8V
VnsJacFKOJ+3nBhjG6qKiYRqR9emLxSnkfZE+540g22K37dtWU+svzynMjmgVtWmmSLYEoemnWuP
DTpL4+KVqJc29+TmX7My/hbRbCuVQkwy9dRzpdVf8ELtFaoY2dsW8VaHSQhTEpviRNN1Tonf50sU
4FONp2O96jYo9+ByRYdKHMvInqW1rvcdjehI9BQ1so1hV4Fmsmoq1BdPEa8jcXUHLfAYo1opVMU2
p7WEFtkgKGj13bbX1rfQAoFJaqlMCiOLKMIpP9CmHMMrQNH//xsdW12jBRiT2dCa0MYW1NXcLH5Q
RbBUYco45U1Hrl+CLVCY/BZXShDPtACrxOaYGOEusPCygA6BkdSP8UC+gOrH9Kp5eFDV0IGe2bky
ZK8Uf5IAK7rt39UFXBQwjHuJpsdjXuFvCcxPueaHJSdf8H6f8agmm0kXUVuH4EmaDkLmbv/96/Gx
MIBxpokRvwxD+QBwhEt7qNAjoN1rvuRVl9zhXYRw0ZgTQw+NqQxUoGkPg0e/dtTXQHZGB01wu9SH
sPS2dfSPf19eQvER3KcqNLQZ45JBl01VDlpXDgY7Uu9acbSh7mCjtdTVJM5WW1+qKxhjG5TrpKrv
AVbGJngo0/pWjSIe5c0fPHhFYY7ESUyV0qKvQdKl88he2tf7/jjDgfS5mLdeq/tZ+QXGtif0Vo2h
2hSvQi2SrWRpx1JHSZSU/vYycTzHdimYQwkNKJMARr8f89c45tQp62b8OgxlZpNapGrCoUBa0oy9
nD8KOoh9eaUKLXjfh9oVg9moRp9oZqLiYNe/xvFJPf5NlB9Pnklc2qbPpwpY99oVkQluQ4jyIqdv
+SIEciL1hyR/KKCvAExAN5MAFWVap6riuTAec2G/vey8ZWFC2erUqdMEGKBFVYEvwKGz5wzDxF0w
f/kA0uLEYCwZ9Gzomx5pxzAeSzA31l4jfqQEWkCwxoCiVE7ox0M+PlXSFz7XKa3Y3gXYPwCgi2Ya
/7p07upuRHrRjf/pMASn9lj+tHz4zueRhqwG1wKN+WZt4shsigYes4LWluXXmfcGwwNgClSzncym
UihAHB3NJjjiZsrbXnUeBPONqqDsseoJEJJFbsLQPIajyDn+6apuLQr9ExaPY2GbzkpG7y9EUALE
EHgLElQjVugkZVXaSdjflmMr+5aklnZOpomzQ1d30GKVmMSWdTkIjVpYGAkVOC/2cf4aBpzA5mEw
ia2vSBAFdO+UlQBCLbz6NLE/BDxG4tWjemEKk81AqitlhMaDhIBrJc+Yz72F2htTiv+eQAlfKwso
Jht0qpa1SY6dlEi5Gxm9O3U+VxKB5zYmH5AwM4cGit3ubH2by72YE0cQXrcDfB1DRxEI2gIQdjGb
NJcgZZyNODenVL2b8vJiRmAHM3kK7nSF3wf5FYbZqgaiV4oNCoNn3z60VbGyExAlCYW7bc8fKvsr
ErNjLUHADX+EeoOSeg/n/gDtHne6Ve4MFKS1390ovJGzdRdalBpJXBHQJeas9HKMVhRL3bfiXT7s
rYzzUEbD6b37fkGw94xtlglRX+J9Nm6eiql3ivycj74SnwLhJu843ZIce9jXpbpq5BjEO2gQCI5V
/zIhJmrOJwnPHiYc4iEs0FiPZ+02OUnIB1Z0ETECZhqzXSjfE5FHprseflf/MUERtKFoag3weuEs
WS9xFKAzBSw/g8eJPp5hTDInUgFxLeo7pHN0gOLCZBc9lg+xa7ria3Yy3+QohReIH7Y8rhfestF/
X5wjZV/knfXWZDGeEzOxSfOJy/lO//x3cQjOGlE0Tei5W0yGtTJN0EDZio+hrHDqVniFsvP9tgtX
zVhAMJk1lCMT477IFNX0tQtSL+l9S+ap8vBAmMwaK8ToUwIQnYw2uIUOYzC4g6Lut23Zdtc7fY52
xnRvmwMG3ShOqmvHblD9bYhtS97rc0hlYE0FvuWm/HZobLmBtHLXc0oUnh3Mdq3FtKrLECCzUO4S
VTrLWcu7BVndor/W/Z0ah2501QCaNGCkUHyaUfqEs/RcBsaNGTQf+ihdgDHbNOpbJSUtXf/paE7E
Ic2TGhQcr/EsYjZkH+MVU52wWYQq20tzj/vmqDvVUup2+hw623Gw/lGPflWFkhxBzYBBGyOhkLsE
JmkP6UHb0R5wK7Fbj3YlWS5Xd4wu+ftMcIWjxi+yTTL0RS0pgGs8sCq/KRiQc+kJPqgIXYnz8b3q
SXz8GLKpSPifSd9h3oL1tZtwW5eG/hAPByv/ij5UW2lqztm37sYFFBMZc51YcagBKjw0X0C+6Qvo
6hl/vgmCcJ/SV6aUUEYu0JhFI20+1JEEtOQnuI4Ogp26477dj3eSD88e1D18+bIdKKufGwtIZuHa
slbURBlxmXugzAaJn53CvbivOCf8al5awDAnBUgytRYDSnig0m4mFdyUs2cWFS/o6cK/i8IFCnNY
WGY7gnQbxuSWjczhljt8+0d/dbv6i+Ikz9HuQ80PC0Dm4Bjw3Au1GgBGxU2vfjX0m7B43F6g9WfL
Kwb7hiSWqZIlNCgoy0bjR+caGqEHOs4B/UJ32OvKR86QBSDzDTBaJG4NC0YNbeTE2VkcnoyeU8Hy
Nhb7mkTkXC+qCSB0nCza0401vl0Sx57l8q4eOAmDfUwyR7RJVjFcqAao+aZ0ZxBjH5iguhtFjvO4
y8VkjD6ojSFsYFiAtvcRt98Y+nGSU3GgqyUceMM+q2fxYrGYlIH37IQICUyL63M4H+bE+4/hxySI
IM86aaS+63fKTn5M3QwTf3Fq67a+a8/EHXi64LwsyI7mZ6pgEsOEB1Ufql9uCOUvcAu9tHZut99E
eDFwRt5H2/p34sKPTOowtWkG/yJA+110rzvKE0RJvdpLv4SgZNVu00ee3BRv4ZjUUZaW2Uwj/DoM
noGWIv1ue+E4GZclFY1rPSDzW2rK/ErfEfmhVThJnXN2aEyiMPQxF4waPoshc5rvzMOwaw7Zzjhs
W8LbUhpTb3a6EYdQa0BAJDYmv07a3nxBFA42HTyVPHE/8vo2OIvDcjdGU45BTXpcdcodIcfY5FQw
64ujgCbVxHiMzE5Bm4GBL/h0xodTm3lauVcUzVFLDiHrH3LsFYXxWzw3gY7RbvoQV57qgwTaneiR
6plVt/zWdC4aU5UleQ2xyVzE3btNm+Zyl3jGJ3J6K1sOvIJzPaNfTWOybFLlQ2HpdPdoN3OCubkf
TbbTeTQXf4i8KwyTXSWlM5JGgAe1hzqyKeFU/NDhWRP0mm68L3Z64IScA2Q99K6QTL6FCCGGSme4
URC+KpJjGt8/tJuuAEwpFoRRlcgpXFeAfdronAgvfilu5C+9p+/QOxztPnZGXRGZ3JoNgd40PbxY
ZRgEPDfTx4qJKwCTS+epHaJWhElp6qC730sfAhy6AzQh3iSleRN6vLB4I51ffO3kY2zFQoM1mkTf
9A0oMWVOMdjK5Oi24mSgCuF9of7hUPxl4hut0gIyiRIr1Gb4sPzRebMbOt0juYNAoZt+A7eGk94R
l3dC8Xb0278vMJWwmyoJcxPucOzRt7KjV6fRiUT29ObWiHctx8mKb25f4EltaoVxBTyjKG0w9Rvd
N6vcbYc/Z3u91QELDEw0GIkhA0MYb/L5rPCG3ng2MBkjN9M+DTT8vjXfhuGLgnfO+mHbBG74MSlC
SwKtbBWEO+agxZ8z5jIKB6JZn9WL+Dx7rc87gHk2MRmjC8Y5qSLYNFoXwdwN8peScK7GaAp4/+V2
DW8mRZRGEQ+JCYjMuNGglh6Wn2bBEaqbcbwLZ8L5UOQZxOQLMuZKpVEHZvJRLE4kfjRUzgnPWySW
z1trIadXN7DIQF+KYFdHsPrskjPluyPQ/d5rnCpp3SZM2mJ41LTQgfz7DYyFHphobgYsUu+Y4Q85
covyaTvw1vfOLwiDeS8eLBM9+AXqME3/3k8/9Obz9u//oQi/AjAFpZSGgRkk1IZdVTmqAzokcCZY
jlY6hq9hOBAirA0n8jh+M5giSS5TI6h6YArxY9y96pqH3vBtu3h+Yyqjsh2I1rfwm5kdjeZeNj5U
6l/dRvEXOS0ZQmPo5R58D4qOseTOLou/VPnbthE0qbzboQamL0QM7BmQO/wdxBzlbO4J9ow+fIvD
Fwin1P1FEDmfFOtnzgKGSQTFXAYBMQAzOEVqK7vkqN4aZx0PJdWO39dON8WWUcymUWOMJ1oDVqaT
XuT8s9buiVLYSfDT6FxR/w71GHvbi6vRhjE2uFAUVZ0Vx2rHBm/7jYJjvLxkIaqu9iHlNQ6tr9QV
gwmHalRCWWlVettR2XoR2kka7tL4XAw/to35w2Jdkai1i8CLpcxUghDWyHc6lHJxOeXLF3gON1P8
KpLnOubUk8puVOuSum4oXEW4GdTYNitOClrdqov1YaJ8FI1ey3oKYj4G2WUKOevPWxsmvHP0B2ul
ISOFVntjvOnH2I6Uk2xxzOD5ionrYE5SMYhhBgpUtXCa8qypLmfxaTJ+v3d+Lb7JnAZCLkuYoIEp
UrWXjyiCMRUYxxgKlOhQoLeNxlkXloajV1udSG+LH1z6NLSNhvexTJPwljnMOVBI4qCMMXbNcBw8
2UtdwRtuI2d26ItJeOYRVqzXB9dIM5lDwahEIEpYoiF1p6OyGz//PcQTNXg1mR/5AiOcmDCpixeb
tVUCWdQHAAoSsa30jMdIe+axwvPWif4RCxBzkK3CMgASQOCe1N1em3k3rJwtZDJ5IJCjpOgyQCjF
51ACT2wG/TU7Dzh1AXeBmFSgzk1dqQVw9LPxgyY3wcn35YTW4r/1O1repRP9wa0IZHJDoqdC37TY
UB0UhIvCF7LXUH+WA1sIDtu7af1rchF8TH4o6SxHPMG25ijfkXv60ERZbTJom39KDpQOz/ykvXJA
OQnj3Vhlr6eFlAK0HnGDjMpOfqrVU10cUxL6c2VX4kuKAk/ikSasBoyJqzZTx/w4KGJ+j8lmrJVO
oxdTZguOy+ALSMud0HiKR3/bwNUNtsBhMkhaWb0YF8BR46dm8jMltMt/L+yAF8IFBpM1SilOWoi8
4KtCftVqX7WOKo9Kk+cuJk9oU5NFGoVIilcl2BkR3sIvNW9R1p2lQlZLV03QAzERSDB9WfYJgmHq
MR6Qjza+XrxYGz+0i81fOOxVTRXhwTUcJOzirxjBOXRn8wAuHTCGhfvW4dOpcMxir2l0I7HExMQe
zoPobmiqQyOXXpbwnivW1+hqFRNqGZlSfF4CBsMxX+sucHO1hWrY7Lbmxy67Fh5kQ06ODVWiK1W7
nSfiYKSUNJo3OsWh91O/4KwYz4NM+I1pHaL7BgsWxMcs9TXxLuDdF/Ig6L8vDildiINZDBDhWvVM
9F1UfJ7F/2gFc0gNpdqSNIYVMjTjBvASqaWT8OxYr78XS8MeUWU8GApmTEGxNe9kr0L93e0MH1yc
CG3eFSQ9ft4dTwsw+u8Lr6mdHA5TBJNG66wBrMCczWDXwS3pngdIf3wkmV4jnMkPuAYfjRjqUpjN
O4WqYhfxY8q9cFytVq4msXc0plIZkWXSbGpdKuss86SEeL/PnDwzKcNUJNg6xf+Rdl3NjePM9hex
igDzK4MoyXL2eMILayJzzvz198B7d0TDHOFbz9buw5areNRA46ABdJ/ODvJyl71vN/g9SJSngXjp
u4VgkPLua5hldtdmdrx8uzwTAq6h3Pqnk2LNxgiQqa53leWr7WdVyV3j59/BcOvenEiMu2ZG1JqJ
VhCh19Q3lvatn57/Dodb/HQmUVkpwOmpaY/5Y6F9sdJwJ3Yu0bhxFECregpaBmSNH6XyY1O59bIz
RVJK26Hcyoc5DsAZIjYiBkPvWQoPdGt1B4Ifn1t3eu6c2Q5vpR/zw+UxFBEP5bgg0cYxRPIhQLGr
si6CTAZ47l900iNPJI8hhOPIAOnHY5VEgDMrBwple5aC0H/vPLpjby2iHY997QLR8dnVySDRcajg
8GNZ7Xr1EZUWTjY5df2twHtf0HnL+K7I8fc65lOsazMjHdHAQ71sPjZatq+ixZOtZPd308br+HRJ
KnVEh2XSftr9k3RT7Med7LL9QjSMgl2Wz9JD2i4NNRYK1em+RmOPXkGDYsGpXYTBkUa4mGjgx6bK
yOUrWW4dVZ0eaUbcywMn4HGF44w4spZgQBq6m4eRU6km+pYIEEQuzjfImfNUl16ibpzKy2fWkidF
/qSeoQyzc8SXASKLONZY2kqZLHZWydTvZX+qGlFJ9TYAJKxlnUI51eAAFKI1UtW0UD4g18l8qxPv
8pT8YcDOABwFmUExqq3ZYc0cTZ96C0gBIoLH/y322fIzXWa9rlWLEJ2XF82gUUfCBo85pVy4kH7M
1dERalOIQDiL4rGclngEiDV8VAsvKZ+pqH5tG8JUDB3HLtYN+HUMV3U4Dxlpj1NXo9hj+6U3P+SR
6ApfBMJtfGM7dz00rrA5+MuOuOURezka3rUuwV0ay4LL/PTjZW8QQXLehvYFnawjjRv9FJ8sy0+G
xUZa8GWMrW0BNcO/x46bnmRATK9kMCu8YZmysa/4MGcvemzdfARb43CbHR1QkjnIwJHvjVvlk45k
avOgLPbg9KXN7lalH6L8yM3hI9DNNVVCdYPXY2wzPCGhZh9ZzvOEFwO/Q237LEps2dRE11cofLSq
z0beTEDpj6o/IolB2Vs35CPrxRC5eArpISyoQEaimSCKHoqSC15O+vy2vobn4tjJsIIgHjVsfgP5
PkHdrWjwRqpNDwWF+G1uxfZCS08nqd+Pg3fZd0QDzNhydXaSDHTLCyMDIUXMGlbbpGxc2gnKKjcd
dDW+7EesQGYT1UYRA1F9FiRJXr+TfJS47f/OFm55q3mXZJGGcQyTQwP9LuOQx4JAZWvzWE8Vt5yX
IGzrjimvL8H1VNxJIskD0XRwSzkI53JKKUxIoSgSdsgTSh2dCvhCBMKt46FBVu4wAUSW/am/Seed
rAogNu+oVwPFh6opCk+rOcFAsSxqJt0gOaHfHVFhtGN51CIlXcLm9sIa4gNVC7KFMemBFwdenNlM
/iXZSU4OKYyT+ih/Z31A/he5U8FY8oFrngdqHQwYy2EE5kxtOUETe3W0L7v2ZlCxHk+OI5okaQzT
AI56v0CznOxxz3Vk3aZglDCnSzSYHCnUc6EvZQ8wNNI6BVF1SgoC1b/a1jqRsqpo/NjfV9RAIhTq
GQHmjUQfLPWWJl+I6OVHBMHRQkSzJh9Y0wnDus7NUxw/zJV3eXoEtMCnIOjWHOmyDIgp9M38JLxP
E00IRwtaAZaeXry7Tu0y9bP8MHQPi0ikgrHX20Vk6ji0m7om82qW8mxWyyKBp5swd0ZC3XE+jl3k
EiN3jPDx8phthxNoRPL/aPyrSw2tZRJ3QEvqTHdkFASailo4eT85U1u56jLilSn08hhKToTYU5R/
mrsFKsmGZ6iixCvhr+FuxMK+j+jAhASZtOYh3rcQB4rcVrGhg0qOKp5aA09ULrbtmecR4OKOSZfK
SZ1MnHWmK3m8r4KPg6hsXjClvMjXnMVj3qcWu/bHdohOFKXROmhf/TDHEAbJPgvmlNHQBQ+yOOYY
JKm0xhGjGP8C7Zsu9WLPdFVbVb34jiXEv+csD4mr307E8YdG9Q7SHQAsM8sZIHcUtp9URVBsJ5on
jkH0vDJY9hEulNTBtvTPo3LSo93loWNL+NLIcZFFO86BNqBODCe4T/Vy1KqPEv2iRg+lCpFQUQKt
yCCOT4Zwol3LtMuWToLyONM3KCBIFIuigK2H1fXscJFGWIdKE5gYOKtD+jM6grqpk0UOy8QQawRd
dvU3Rcx9r81lW8OoGpdjKPsm+nVoWU68XJXCXqfbhPyv272pZqaSlOQDU5obncmN98tePQxPCZ6q
kRJ4X6L/nl2gh3r4rrsFJlFFZVS1Kyov8lWa+ow0LdzbxzP0htnt5mCneCS3LT/zYld6uuyU22HH
Co9zlBi9TtGQGbkn0p58Z3e4JHAWv8hsRoilbNf7vwTkPAZ5fKWaTTCw9VjjyWQXXpObDNe31K38
RhRWba6Ds3m85peeTkE/B0DLZcdorki7G0TptiIIbl/JB43EaYtYapK+0Oqq0SCOEwm2UhEGt48Q
PLRpYQcMWtw16qGbbzXROfEPnqBpmq4oKjF5XbGk0vtRVeEJtcfS/As3cYd9dywPhRfuIgHhbsZT
UHqBYIJsyoTftRYJybZdieVlkVNlHMf3CFhBDu/397ltqu0DYzKZjnaPti/zJ60S1H1sT8j5++zv
q6jWUqNQMnN8X0/hydb4vMyGPbeFoI/NHybljMNtTAON+iZPgDOkO3bkCfEA3qBR14kxrLiSSmQW
t0cloYXAcQTDSj35FlmadN/FSmHXRZv7l3lA5AAc78zplMs1E2KKJuNgGvXOtIJvlyEYk7zZcFc+
wDGNloRo/J4xZaRcdUk8fAsy6ZcV1K42Dqc2rWw1BfRUCVxbMGeU1zaL0bdLhssjQ8Id0bIgc9ED
75AeGKFarsjRL8/Ym3I+uSbo+GACbMTtVUzsfv5uiDR/RBgc+6RFuDQNc3azuNG6g5kOjh6LmPqy
Q2D7e72iDLlPojnEbCVDbedGo9sxbkTtyy4hsoSjhYpKal/WsGSJ0LD0a/g9EPU324wbfjsdldkv
WBNDbcXSzPy67XGQay27kRabQjOr7+NQYA1bI392cKRQvsZaaFAUcYwhGwL05pWcqrsxKzfMv9LI
lpfmr1YslTluCOpeDzTGDboxWW5OkuJrkeSFgFiFq4cjBqNviWxJbAC95pB68b0+2vRA/NHVd9Gx
KneXPYL96ktjyJFEjURRvExiDKk8X+eljOoPxW9a3GMOaMIRjZF7GU/g5nxSWJIsZFBS4PXU7yM0
0Hm+/H2B//FZYFGloA5swfCpuEiAUDCFulSzeJYiEi7aNAQ5dNSkJjE1Xq4NDbakMbcAFPfpw1Av
9lSUh8u2bK5WBUWnELtFVRHl5gbS8lnXshi8TCynj4sfqgEnj0tBvZQAhr/JzFDhLY0GzjA9qnzq
qyS3tezhsiXbg/XbEv7yslMrTVVZT1Z1/qI3xyXzLn9/gwk0iyKVEZ0VDQ0L5DUTNFkQ9tBTqdzB
VJ1KD+2xfJKi3bIc1LC3I5Hu+9YiXePxXkySSEp1meFZKE1W9oFreNKHzpu8EqI7ojPDxgS9QuMi
bLyLIsdw6CqW/rV0V0n6URXd74kguC2u1yPFNFDjAe1Jr5tOhCD7T/A4ueEDsIJVMBG0n1P5+psc
Dqxr2ggrklM5fAzfob4O2UTZ0hWiawTPaa99IFeQKDVpM76PfnC2VKl+XqkCP95gl1cY3DAFSiYj
FW+qXDKOP/KQ7or82Yr6j1lRC3abreu6V1BcPCBXCXStFZgTPg9uuFfQSmi6R9d0T/EXR8HZuxD1
ft70gdUAsglcbd1J2apaL8G4yvwaW06iyCCb75cX6jaGYSoagXyUxucmoBVvntU6nKAzv5aWoyeD
PYqesEQY3A5adYTGE96MkXT+IZzccBycIf122Q5GKNy2idk528ERTjxbFqqlgWHFrSOb6MKQoKuO
rH83SezM+YcoLnfpLDo0CCzj637SZNKSesboQZrWjmrDNiOPGoKIYOtla20bX/ADQX5LoTVs06+r
g+olt6kzHE178jRkw4TuOzr3vILj1hRZcm0Z2VBGizXacjl4Af5nWZTryZpN+/K8bS8rPLUbRDZ1
3VLZEK+cvDeSOYFeLIbwOP+S7MiJbpWbCR1oDpPHbmAmySY/LmNuztoKkpHKCjKieNrPwqpCp2kD
98R2jw62ue5dBtl0yBUIF52Oiyq3FVRjXaNNoCCudzHdhwHapXZ9pOybypAGPLKb1B4DrbWNmQz/
PYrQrNUP4FZdpvVtokr4AXmzM2ofKk+9KfBM0UByiy6k4dTXPZs75XOvq07Z38hyJvCQjYB4bQcv
3rOoYRvKC0BiKbixmmCf1xR9F43RDhr1R6m/40gGPNWQDRn9mt90014gkBvqSHd06ej12UP6Se8F
/re58a4QOF4PtC4piwh7OyjrYEntXktFRmwHRCsMbllFrZToiFAqXKOGN9pO2aufkTTjKo65f5f0
G4YMpSsKboihssjt9HKjV31tIRGQGF9T9OgmPyxd4AXbrnaG4EhpLPpGikt4QZSc5PBYELREEsRD
2zy7MoPb4RNjSsa5Ye58j4yOPatBXKwr4ls++oi50Qciv2f9aEQzLKjGUuTTvSYiLRyQUT7A1RIF
nY2TBuc7aof14Fymos2xO8PwK2iK2iwcOsDMBu4ZdmWy2P20CEA2+W4FwvlAX+paPzO+K6zBrfqD
TK9Zax9l8aZZdgvc3tKPl81iNP1my18hci6xtO2Ca1UgaqTzTNRf9K3hBqlTDE+XgTbX6wqI8wur
McolYdNUxN5oPOejSOB12/NWCBwjwI5QVUMgLLfqvXnMvdBDk8XIXo50l+G2+10HmBUexw7L2JO8
NpnjQQ4eimhDrDrRuL88bEKruH12JH00NgpQut5On020066hzUKMnf6iVTbvF1Et2DbtrQzjd125
H+NcAxOZH8wv/77/pdbLe7qMdrOXLRR5ILfFjkvVLEECD1T0PU6DIZMCpHYielEXLS2OJkjaa4pZ
YRwV2tpkugqgMNxRN25zlHBeGyE4wxDc8wsg+WeqyBzSWmZUmCkPuCZcUsj/xR+jzAv6H8lyG7Q/
L4/kdhh4njj+9ibIiST1MvNIZELEeLg9SB6KKLrZYWsg3437pD5cxhTQos7xRzjLOV4y4Cty0Tht
UDhD0tp6VAl2LoGT6Dx7wDSFMPZYtNmeer8M97rZ2XPsXjZnM05ajSDHITOuvKIgBc6MGo1aPZZZ
7Nf1saM3tBVwvWjkOPqAa+gxQYYlRId/ScpPLYvxJPz178zhyGNRu64sNWCYkDgo1FOX/8rqbzIa
JFWPl5GEvseRhinr0D+tAZWctNt5thsIOEY7/QkdpDVb8jsfKULfLmOKRpBjjljr+yJne5eS7AJk
Dxqmi7bO7/I8TSaqxaILPlNf1mYkO6EXphsMtadMV4mk2nkQ7CPDEvjeNl2YqiZbmmaiN/HrQEYm
SdWpQw9zKjUp7+Klifu9mkE1wNYHVGVraDh7Vcd4mj6mNS370A51mgtyfv9A/udfwbnMHBJClAC/
wqx3/WzPXoTXfGw48tHwFS+/Fcklvdxdv41AzoC84yxYjkMHwFHDrWO1g7ytL/fIjOicwhehbbvM
GYxzGWOqSJC3AJsC66qINQdHyGe5qAVOI4LhNhv0b1tkQ2HZcG3vzLrdZ7mtx4LFvc2Jv23hE/GM
uam1hgDEHL807b1ZR/BPW54e3rPKzjBcTNpWaaqj8Rk7yvV2DyGR/qsyis6nIlvoa9+v07rKehUg
chG7Rmz3oWEH8RfzXbdo2tkYbh+RcDVnIYGxclPpNMaOIj/VqYDX2RZxwZ/5XDpk/DY5KsfYIcu4
13PtJhaK/oggOKbI9DZKuwxWmLOnpNdUEhziRN/nOGDCM9CkvIxSeWdphZ0mT5d9SjTd3JpXUj3P
24pNg7qTW9sKb4PeUUV3fiIzuMU+5kakZwZmos8eNfWKUu/vrOBWeQ6hdsNihJ2QBVWyV2G9y8Np
X2f/vShRs1hDUPZaBmF7zmkbNLJuuhbXENnS2PU02bXmpd17brpWIGwwV/d5SzbXXfASO6YF5BKV
BZ1Jl13WqgJq3JyUFQ7vu2aoVHXB9lMkZcptbQ+9+45pWSFw3jukAcnQ9wCxooUrrtRR0GLc0J1e
5F7bW+UKiPPizkzlemLRVe2ZPnGznXaDnukolWh8w80Fa1KIxnnznAZRWxTwgnF+adAO0X4fbwAN
rrA7B/o676GxlXGcc0vswmUeGNyCnl2nKhXM0vbB9gzAn46sal7iKQJAVdq0sTv0nE+QVBOegtCF
cosnJbZI9GtzW15BcluZTOpOs0pAFoXiKAOU0jI0dBBsy0LDuL1Mm4YslySgaLh7SHc60/NFBJWO
dk7QZ5O6jS8saGcU8GbTWVnGUYQ16HGyNDW7jbejJ5bxOezn2/hQPEvIMA13yuHyGhONJMcWVZuj
pXANGztof83RcSm/RyI1eBEGxxTBUs9R1DMHSWQbOQI9obji9y8bsrkT6ZpCqSUrmsYrXjRo94s8
Wdw7kKS0zV5Buh/B7WGF/7zLSNvmnJG4KVKnkVQ6dj1XXg7meNDjD0MpSrPZdoMzBjctiVGnTd6C
+vojgWon3rlKf0bK2nF0Zbd/LPx3iMRiazoDcnMk01wp0d0Dc1TcauauCO5m0Zsx+81vXfsMwdG5
jNg5oBQ2NUp6CJXoEA9UsCdtH15XZnBMri+xlCsD5qbV7PSGtRsqne6KVjb58v8djhJ7EWy47JuX
7OL4XLaajvYqMOui3sty5Vi66Wuz5sXJ10IV1SmIRpGjc7PM52zoMIooNleK59j8fNm7/7A9/Z4m
Pt9G6zVZkjKYo6LRUOrlyP+OT70b2BRNSjrR04xg2fKpN2ZnlqYG0QEkeN336aHRkb0f2fP0/bJV
gjXLlwlKWgA51xowRdQ6KUoElskeSlHGnwiFY4ahrHVtTIHS4wGcNjKUQeB5ODL+nTEcOUQ4xOWF
BpiF/EwUe8p+9tS5DCH0Ap4Piigky4h9CO3iioPiJlB4xxV826LosdyJewCLho4jh2VKjIiw2xl1
/KJk19N0q4hu4AUrhy8SzBBNopMbIKr6Wm5uTWUvGDMWdVwgAoUjgt4a22hhGwNFmXWxm/YLcmEa
m9qV85d0rXAsUIREjUzmz2Hc7Ufqy7PupcaPywYJ5oTvL6WGqjlPLUDU3m2G3m4hW9iKuhoLZoXP
iwraOK6nErOypKU909hGu7bLZggohm8oZckdXZYAZkR4jt+NUgRl3dEix9qMFMco2/dEVCZyRpCR
pmsGnxZZGHGHNP2odo36ENNdrT60oqBt06IzBE/RRRfGfZXGtSsj+IYuZltZOymNULiZ0564ARLQ
BAHJ5iytELmAe1mQ3EMNGNUGHyv5PuxEfMOo8c3asZCrKiPrBdKPHN/EPXraa5GEtVOhokv2ej9H
aZVM0E1q8nI3OYpeq7ZDhRUizzhLNen6DMSlt00mVOU3lYdIIUMbHDS6s2O3gxakIErdXFIrUC4+
sbKxX5BtU7tz8mipXxNoimvj02V/34xHVhgcDcUNyTvUhlRuqYNFpfmhCsiVNeqeGle4w+wFU7fp
Gis4jooszaxo37NxbK6l5oRq9b8yh+8tMFOcw8oC3y/mmzG/6fRjYt3V8UOQv6dLoIaapH+d0OC8
fM7qMG5KQLXecCrc8jof0UdldM1dfCud1GtRTqjIB/kWA1M6xbEZwx2A8zyhd0t8bL7prm5rx2Qv
Xxl3IqnG7TPtykS2Dle3Q+pESnVAd1a32+WZbR6VffxTPzWepUFBJjqirYYgOt6OJFaIzH9WiFoe
z1IuBfCP297T0LJN8oJdflIcpJEIlRMEvm9wNFIHSllnAcBKcq9WP9Phczc9DBnuVmKBXZscvDKL
ow+txPmyXoA0ljHSLO3U1NCx/mFRPl52fxEOxxh0GqYiMoBjVo0z010ifcqWW0WYM75BwEwiQdNU
DU1C3nRxIEh77dVSRYYesZVP/zRqtZCeAElcdg8WfXhH1gUALcuSUdKIXCluqoyyhvZAgYoYRQlt
NdqXBApDuuDlfoOcXoFws9QVCaGVrmNbsdrgWZEM00/iovAuz9EGq+syksYpTp4GZJK4RSWTfJjV
EHMUzNeNfDfjunIU9QfYel57BcKtI6OorFBmIGXuq0fFLX3tRtHd9gSRPuHz2taqfYXGzU4jNWqZ
FUBTr9PnlydglI5P2ssdpVhYccPJX6Fx05RrFPlLJdB01I2P7fPIKn60H1b0fHmiNugBOLqpUyR4
kzeC330pN9REfp47xDEaciGDI23zZ7VGGraa35uDaNJEeNwN4iIpUxlYGtg2Q6P1pIlvCh0ve0bk
zaF0R4koA5vttVwU9co+zhGNcihKlbm7+tJ0I/XHHVu8osfXP/jieRw5X5TQiq5NUUqN+mDc97Z+
6hsfsl+Dp0CEbBKljGyu4dWkca44jIOEdGmAGVp6CqdmH7aip74trdRXA8c5oBaUBJKsGDgJrURd
1p619wO3T+x+R36xfrqyHbrv0N5BX1GZWibk1aAgyEVOstUOUzMYuDgKpucmUK/mPnJ7RXTFsslO
Zxi+GmgJMnjhBKLt1NYuTS9TPw0iUzbnaIXBRU5t1aC9GTMl7vJbCa388uTz5aW7FSutR+uFsVZx
RJrMZmHFMKP51HvBcb4OPi+Jo7qVV6O1qLy449V7oqVXmNx6asahqOgIs4ZdWzvQwdmnTneMD6Pb
HyC+eS9SU9nkwdUwcuuKSlCTzNieOJTdIUrwYKstft+jTPU9Dw0wTTEUVLaZUOHk4opi0Bqa5DhD
kltWwNPC3dWnypteuppk/vsc5AzHHUrk2Sp6owWcWj2bEUSmBGXd2yN3/j63ljBJRVcH+L6Frh+4
r5Czz1J6LEQyDJt+riAVXlfxr/YSXq+c0Irp2HS4sXCH+jqa4OmHy16+acbq+5wDFIiVhrTDObtX
0J6JZE+0Tj7JUbTX82x3GWqTFlZQHK1KBvJOiIWzB/I1vMqkDvL/3GUSZceJRoxZvBoxKGr3ivEP
jF8GD7EumHiRGbwfZ1UTBzlGTG5ipyB2hefAUaSOur3hrQaLc984VwdKZKAkUNJOvfAesvbWNVp3
4068GJ2/mxnOl8cE2pMmu94ZyClFy6H6Uyo6ebJPvAkUzvbw+vZRZ8a0l2DPsGNvjOahQ28hsWDF
5uSzulcoWBvIfOAmpwkr2kZtXbux0e0mOfyCYF1wPbA9NSsMfmrG1FKLBBhI9GSBauh1dgeNI6gj
i2s7NtfnCoybGqVN5LIoAYZD1FWfu1pjPpl4EI72l12A/eg383PG4eeH1nKs06SpkfpgOV0f38gN
qkhQ+2wVwYcstxzkBwsSBjcXEmsRqaMKVlf45JQaiZML7craVUx/0I8T8ftCwG4iCI7d6BDkc4Dh
c0m7N7LO64KbuZ28y0O3JUWJUiVC8Q+iqjeatZTE0UJTXHFYkZ0dAr97jI9SaEP6flee0KEJRT/F
Mfsg2ru3A5QVLhfsJ0MEofYEuNkpvWGaVOaT/APDiYqZEjTR7oWPZ5vjuULkwhOjalEPGwIxgHKs
FO8V+tSJOklsh8YrEG7StGDQk7ZjIJVTHVrWKjy1c0f6kB5YYFz5+pW4pYhwMJnpq20jDVNIy7Fr
j/l+2uU3aJMKNUDdRT6pbtNdB6kWUXuZrauxV37D7VTmDP1FA9rkkFdOv2q75lbyQtXt0bm+86P7
8Yp8Fjgqc4g3ixzCdahLRDbYGzGxukIdzTBY7LQW+CrEjku0adF84qlXobBJyyYVr8A4muygONtN
LHwOs2M47BNFEE5sHnVX3+eYEVdU05x1+H5vLjdyYnjViH7D8oNhaE6s5wIm2b6fOMPxSUdZZFEp
GwGnX+s+07dFyjhTwh5ddgatRPI3f3CO33PFV2TMVixLVgK8xl12/8hvRS49IFfdL3E7LHonEIwm
X42hor5ZNme4RhjcNFNsF+Wzpe+U5CqP/ntOIrz+bBjHIemil0bCjhxT56XFiaJkuxXsLJuuZ1Ki
4oityrLCQZR4rKRSTXGAX+pDtcxXSmwI3vg2mXAFwZEUVZM+NmIF7rDsh/Ko01MwigKNzeVqIqOf
WEjqV2XujIuUAUma5QkXlrc6UiPIPvZV9DRlbd0lNxDEgFui5NB6t2TC4ibd4Ls2Z1Ejx2hdj3wm
Qm6SIEJ2HfXQlfaqRQVSOw07qC1+w6v5lYaaScFobnP+GZx/czHqQJsaC+D9UevQyB7KkY+So6Nh
7KlFF4qn0Kmc8UqUqbg9ib9N5p9fejNPzLAGakuHY5zfQQxi3wWPAtbd9sYzCpvm1c6SWQuIfoBy
RXRoDpFjULQ4zP3hWMe43KT29CF8FE3mZtS4Gk5uAUiKXs5RTgCJzrQVLg7oYFeFP8TvWmhn07hV
EC3mJHUTBnDsH5rluhcp/jAOf7NhrezgNmUtkypZT/H9f1KDhr3iSz7di64XRcPFbcRdYpayNQJG
76gzGldWsVdG1e1S/7IriDyBO51AtUaaggI4ZLpJllPcPF3+vmi4uC1Xo4GumOz7aPnshNpRRu7y
eLX0kT2wxkG4u1dEPLhpEqSGNAXtgnE9wZnUWJDjJROoNmyNGzmPfVObBOSwOTsrCM6qACpcBPo2
oMFscLrs1EK1L4OKXyYYve0tfgXERRRGqM/xzLYN/bo4yF7rd3t6C3GZ/4lvqWDk+GQXC/pYUmZg
BxmdQLMXF7WlO1RMOaNDFGc6KfvuiqXzVHg28EJf7e361H0tUYn5ngdTXT7bzWfEmJWpT5Tgl7Re
4E+PoWceGLLiVPfzVS3IRt/k3BUYx4atPjV4FMFsxpn6TZ8D6PeXj/UgylcSTabKUeCyyISWCTNq
hhIxZFvc9IOV2tlX2UU6jivCEzipymZ7RfJdUZpSpAJOy5R7pSqOY/1gzdV9uqiLYD1sO45mQgVU
xqLj3zGxCiR1lDGCQ/RBLx4yWRCgbV9wII3iXwCODpNkMtq2Zs8E6UfS30RB4I6Rak/Lp7E6BtqV
Qm+IcmzeIdsPNzzDclSyGGO+RDJg06yBJme2l8bOjoJCsGdtO+AZhqeTMG2mMgeMNt8k8yntjtks
eATePkyuTOGYJCJ07lqKFyRN8cj3heVZeLljFe7g5CUKFEs3vBVdsG+S/xmTf3UpEL7VTQdMgj0/
sY5x8MvqnuP0FEWdTboHSbT5CwbyxY1WLh+jhU5EdfhhoN0R47HCa3rRCHz9D8sYAkuYMIWY/Et3
LpdoWVsjkmHHINmDAGRtqzZTT813xp0oRWBrFROZGqiH0AyZ8kzYzLFGCg0mLepDmEt2h1N5v09G
wRWyCIbjQM1YkljFluwO852S78gQunJkR8KHzM1D5NoejgSbUZqNYnph9ugOdUZu4DZ7+dCi0ijf
maEt0q7a8sE1HseC6ElX9wk7FXWl6WTlvk1hluZ1/c+hwjWp8rkQ1cxskeEakYsQO3OZpk7Fnh0t
u3w8pu8oaNTX3+e4MKwQr4UaiwnofVvdF6IcYUZqfIS7/j5HenNeZTS1MGLJVLq59JEmfi/h+I0s
i1C0cWwS+xqMo75p7FOzzmBMZiEDkZV4hH5Q2EiwdsV9/YTOx5EgTgay1qVAm++hUABZlWPuV/sU
za1eZFXEupDby0rH3ZYJFXH9DSEhGdqSC5yXzTh1l/a+KH7UXe1KqiAT6w+WnYG49Tuk4CSzAVAM
WRUVjzMpFLjrE3E0J90FjqjSaItokab62y5uFcez2hmDNWLa9PTATuOhqh/V6eflw8P2SjqjcGt3
InJpNP2AbHX5js53QhnCTSpfm8Et1dJCo6syhBklZB1uJbu1kXtjeOGpPOSfxd0hhLPELd1SC7KY
VjCo9WZPnm1jV/uSo9oZXlGcxMuuRa/3ohHk1nK+aLpamADU628tqew2FklKiDyBW8Cx1Crx0GII
kfdlJQ+hOdvCQnfhPHHrtpQgiK0YMKOfneBL8VIKRj8nuWf4hZc+vicvGhT72/H4pycUFRSplGM1
tV6Oqdnh3HVFHmrLno6Lo+8qX/s8iypatmn3jMldrbXLkJG5hY1DeJVRpAOmd1H2KyofC11AFttO
ARVWxZRVHe1HXx8M9ErDhjjDugLN0CY/mt33LNvz9zmXCNoW0twU36+kzG6bT1DgugywPVRnAM4d
rJFES5sseN3K+5uhREGqrPhgCrvNyqNZTgJ7tkn8Nxyv6ZmpJvY/5g24WrLj0isL3P0px1zUWWVz
KUGOgE2JqSkqN25Jl2hFvvRYSkH1FBvzXZfiIN4FggBWBMON3lzpfd83gEniL+3ik/FLJHx/3HSx
sym8wFywpGEyScBYQhc9e8kn2SvcaW+ewoMGlYQdxe4uXLVs03kTuKxAuRU0pTqCdooVNL+o9THJ
nu5qcNBc+cR2wXfioUmZBslkxXhh+9VpQ9ULq5dkUN/wafTGr63DSr5TBy2joeBjiwG3B/WMx/6+
woNaYNYHGfzQKrRonxgSdelg3F9eW9sgFt7jkMVLZV65ESrdNJFwTeDmneFYKHfKRLfP2/53RuBC
FStGJrzVAQGP1Lezkp6kLnOIKapkEMFwIUobKnkqKSAJJjiOeid9gR5g8nB5tEQg3JQUcjH3IcH1
ptXg0Uilu3JRd62pu5dhtjdAch4z9jtWU0+aZW4pk5qWm11yp+xZS9hYcYrnxUNF/KPo4C4yi4tT
+lJNukwHnI7T0hR8NfIfrfrjsk0iDG4X0mhSLlKL+cksPw1/pupprh8vQzDCfEsI51HjCDXTG3Uu
JUD00l06D3aCxkc1dEDMWxociuDXZTTRyuF4dSShATUsoCUROq7sh6HIFejbG5roEU4AxGslRVkZ
hQp7ggiuAz/3ssfUH0Jb8QO7c+i3wCHIs7hsmmCuLI5Z+6aMLZ29RlhDAUXwQ1ppdlELbsHemoWO
TgpeSPG6oukGv812mSWHOTUHN1J+VeRJE7VXfGvE6+9zRihTNiwITKBF2n5KcIWyHKb5w38dp9cQ
HLWVZiiXWguIJYx/qdJ8ZTbajUGkL5dh3gYkr2E4ahvyWMdLLxup8WOnPOtD5RUh9Gf+c5z4GoZN
2Ip09DmctWIGTNbcy/Wn4P9Iu7LluHUY+0Wq0r68autud3uL49g3L6qsErXv29fPYTITt2ndxlwn
D3lxldAggUOQAA4Y9ar71j9fC+A7diYAdUtVPuUQMF3JV4Zbo57wlmcd1r1WuFag3jaDx6nTeKxA
sXFvQOpr4QLG2YviGPFqYq++SWjqxSC7OGC7ZPIxIcJfjmRp1Nvo5LU8Ae/QbTSOcQZlVcPtKwgc
drMreSrKNe1fBcc0zQ7lUQL+VYhahiWFSBCbfI013GL08j8jw2utBNDjnDfrqGMVk2jEkwN/yKml
K7OxRiJqJXQRQW+Ko87pI7iWvHye6wwctcQLOQEPIsYZbTmMc4fFslByGI/+rNkY5Ek8sxIW7wgA
MYxLhzoGCImc2JtHDJKfW1f7MSuneAG/b/93uyPOsBuWdS4wUHbEZGMrxCDdOUHr4UC48fbO6A6G
eFnO23wrRsookulAp6X6WbFHaTpcRruNVxNuYy8CBDM2MlBlJ3jF8KPPIy7jfI63rvltwOdpy650
l1DFx5RGglFjzAbq0jhr9bJ8LvpdRlU2bZvaH4XEPGuCb5utAoXy+rZO7/X5mEREYLpRO8MXDdOK
ZVwl36bk2lxrMLBb4Trsy2kXa09FtbiFDc6PNvfW4ssw7oz5mdiqzZXD1cEybcxveJMbiTtTXebE
AKg+LFeYHCIHuR8HDmY3FIPHH3Vpbq/Nw/BMJP9JZ4dImxqRoyw6RBrDfW/aP8y22xnq4JVd/eOy
epR2wnkVR1NsjJMGCGeq26LIvqF4lTbew7FtZ9oIp1IJZ0W+AgsYmT4/IpIw3lVIvuNMot/DN+3w
TJhwJCVgKm1UHfrkyKUWMcahZF7cBpcXbSPz+FolwX1tuUWhvcJXzfTnb2v4m0FsQNPFp/QGIwE9
utCTlCl4sBr3Qw7rHHn9wL15Nd0Y+9wHoz7G/prPzo8sfN/x/rKWYvTaRXJZr2i88Ntv5m71x9tm
p95Z17xmYbhDET61qsTeiff0wkzKpM5h9vpn+ao/VPfRnRNMd+PV4Fs/Uzfz811HPVES9m8Lp1fO
wGzLBsgc1/Rz0vSfNI2aTECJEEJbs8tlO4KX+U3/VXKeSAd7+3T4yhhtAS3SAh3ea4ptkqR7xT5U
Q+hk/xRVEqYzxblCqcJ38AyYmhRTtmQTopa+2VtNcYosiqKIMgIBLRjTzEHiRlB3dQ8+uewpK8fQ
GWrvsg9zF319kX69agJQTBoGqU0j35UietaLWL5KzehmrtGdZ9vWIS2ce8nsv10WSikn4EYtZ5Y8
d1g/ZwEPoPxQm7Un10RwQW2SABTjMKEmXOVuNMeotStdJlH9coQeYuSqSqZaKQZEDJjl0chBryNo
WYPLi8V/54UdEqPXbLXsNubGtrLCW+JD51wbLNSW6zrfz86pHYlnQkopAQocpchaTYZSOZ7gcVG8
LRXca8b4x2W1iO0RA9i0yWxbAsr4az19Y7X8STcrwra3L4IvyO0IkGAx1ukmP5+6YPikB/O+3I+B
4lU+Zi2SLQgbZcWvXMnhC3uGCu1SNlnMNTJuOdlJD1pNvObpvnmrBKnbPLCw9CqiwI1aRQEmImNN
B6uE+47rXZb5lkoYw0bh4GulBHxgpT048gKlUj2QoyBrvALjUD3p4RepEEZ8yN+N6yo9YV2D0i2W
0Pk8gFOGj4unDmJKVwE1zFTLu2HAT8nW6WTn8nGMKYo7cg8F0NA1qzeNHjLUndqGssfQOlx5iJ1O
6xWIy2Mv80uUTV52hcseh/lArw2nKhLTBGcJLqZmHrlaGl/nmKTirgPVZU4JEt7JbIMZ8aDDtWXM
Z2XrrkFKV6KSJ9tCMDcVfde6jSK719pMclyVZa8CFM3Iy+wj/M+du8y9vGYbfXDcMP+IESvQihxt
HxIidXR41wee44/A9tPvu1C9Vb9ld2Dx8/h76WWp2zeSF6HCAjq5VfUxElF+nc37UX4qjNkvJ9VT
KQL47ZvxmXoCChfZbK8JX8U4d9lNtOOEDXwUYMVc3pdG59i2vetFNe31tunjiNeLjG/bHB9We/Cl
7vvlxaMk8L+f4WOj1NnATNxbUwP9ilIPtobwsgRqewQEdoY0R7EbJOjpk27jjurkSLaXbhu/50Xp
bHcE2C3bLFONBos15qkf1zGOx2SX57vL6vwLGr3siQC+a2fPibxAjPkIxtfqZ72EC4a6c7bK2ji2
S7D4LZ5Q3we0L2IFoNWWSFJibnus+9Dke4yoJpyXgAhFgAhkCDNlzuC7E2Y1RPlhKPiUUGL1CGMQ
Kz0wKXaWMY8Hx/F8k1W7udx3ZuQ6zo/Lm0ToogqQMBW51GUzFqvA02UMtj08UOCYJAyO7/TbIPDP
loj8z4ViO82I6d1+qWanUlX8DpSY+ayHtqrepVP+rhPpRZwABqM1mPE8Qim109ysuJrxajqMhLdS
5v0r9jgDBJASjXVkQkoVjLnn3BrPvGo0DizPjn10YnHGeJqNidow/vczqZqaMCeXsJRzb+zBjaSk
cbjU//ydVQgAsY591DgMFm5r0jFXXCmLQ7V418v5CwypAj4gw7JaYw9V1oJdpa25m2eqWY5aLQEL
1H6womiEIkXLAq2Vg7ZvHzSHKr2mxAiIgELRuGstmIIp36/GoQV/KTWAkXAhkVbUwbNpGnGbZpxK
owfxxN6uwk5T3YjqiKNECZggT52idw5ETbUWGjoID9Pej4Y01J3QpAbfUKGCyP7cKPOaggwHawcA
yt34Q7avdlYw1x5jKP/Pg2kvUa7Lw48LeCQ2vfYLq5nhwPKU2ynx+F0gOsjfl+fmtAY0I9dm5GCg
ZEXnEeWbsrZyiYZhHnDLsQtUzymfFCqapAQIVo6G7lLJLOS6VPtmVYNS+/gOODhTQDDv1ewy1DIg
8M7k/mvcpv+kGWo8cipJvWl3L2LEl0pJs+asw5gqPx6UQKmCOZnd2byT0Yq0Oh8uq7R5vJ7JEmzc
libVkGyoZDaaayLxoOX2FWpQy+k9R9+ZICESrhIWr8qCvTFjlMRortpMrq08OO23lWoyoXQSjr25
lYysxCxdn4ECONOO9VrtksyP5cfLa8fN6Y33nKkkRMJ5prDMUbm5lUpgRrJnK+Whx5UT3ab19ToF
l8UR1i1ObFNsraqmFmZRRNN9Upm7emFEwECJEM47Z16HTLIhwkkfI3bMRuKdgzvIpRUTTrpeNuM8
77Biq/qplfaj4kvRV1UB9MhhXx9nihdk8zw62yEBEKIuKYomhnUnKYavI5+WdQjsiJQxJURAhSzu
hlZroNSA6IC1oIZUd2tKlHoQmCC+UUZKMTeZzFdu6b2lD8sud9Gqqys/nOn+sp1t52ZeVk18qrTk
pdCLFaum7/CQsfqgkrrqXZAI/OwOPHHByEc3YgnFrLva5ZJaK9DOKWtXrY912rm1ThgfJUSAhQl9
cFJpwbjHprrtOjuss+4aw+z3l5eP8CHxtRLtuUU9MqT0I7u771rlm0QOdyF3iKt6FvxKFlsVY+V+
qrgrLpOonhwyPzognYV3hsNouvYxCzVqVi8BeI4AD3XvgI2eH+BJLO0r5wEyLflLNpZBMTRu/q7r
+ZkdCmgx6pJiy3wlszG+mnplX4BrrKioCwxxXDgCSCiDVssdByWtuFXKys30yZPXMIn/0jAEnGia
Mp8dCatnsOWG6c5Vtvz8C9OzZPEFci1Lw8xyaDLaB7CcK1Si5KJp4/tCsBBhbEhimNCg1lef6Td9
qRMH0LaPYjIS+g94SYlg2MaiK1I2YsvH6HZanhP9o6G+p4rReBEhGPFSLEmfLhDR1D8q9UdOVdtQ
KghWW4AIcSoUfF/vQs26QZVkQRELUSIEi8U4Bylu0d/lT9HNWj9YGD1QEnEhJUIw1jibmqIsOSJr
s2+Cm3xS7cDUqLls2xb1ZzPENoShKOzM4SWf2brsh9X2TLCUv8cpXkQIRjta09QnDjSxnFsbb0gS
YbLbF7cXgzKEyLavCzlVc+iQOm79zAewsSDyu3+qHMUMnOiJqk6iFk04yKRKXRutgsDE2U/N9fTf
21zwJn+mEJd/drowU9bzOsb3u/JH7HxQl7Cfd+/ZFHC4mybadt50ZqiZLsUyz1czeS9He4Nqkd1e
opfviyrEkpGnEd47BuehTR+YE17+/dtnxsv3BZzqotEurAq/P7O8HLOgstKXMcqNle+KLV/kCGCF
hEu/qBIeBYyx00JbqRuvZMlnq6a6BLeTrJxV/393RIAtNsT1aPMqreQ0BGzP2x7XG2O3BlmIvHtw
efm23wzPpAkIpqVdE1UM65ef+kMeFrviPgmVmyFESadXf1726c76eFkmtWUCohkta+24g4KRNgRt
Zrv9UAXtMHj2TNT/b2Pnn6UUn6wLdDAXugzji9fZS5p/nA5vbu/LKrwsofhiPY9Nxyqe40w1TwHy
oD4afCVetM8Xd1xcXnuJOy/J+UUso/iEveTtUEU8k8x02VsU1dcaFkiZ7ikUt8emD2MIrYnkvmXb
b3hZ66xN+76bfAXBZSd9BgvwZYvY3CfwNmgmghb8E3CUVfZsllmDgvKod9v2aSy/V/qXyzI2l+tM
hgBEiW72cVVDxookljx7BgZxYAj0OxjygNmo7rUQNTmaI1rDIg0xWzMs1pJ310lnHdqoD/Nafs+S
oVMeNasKWvVswYlkO+91rZkwbcZanmQr9oZe+eYs09+JEW+7rdqUfZHPk6+D5qjrp8+VOj/UFZWe
5Zj25jkC6RH8sy2MFRExb+zt2eGbM7aKG/Xmrh3CtlivnXXfU49SW7JMWTNRrmngP0eQlaRrFWFU
K9yyXNy+kF0drx+J+rGdD23xjuAN7dE6jlYZtiA+61ZdUklaDWNAr+UHp5uua8CcM1IFD5tnxrkc
wbijalLUzm4x7hP0exaGU9X7GeSWv4q+3/VGcC5MOHJNozRiXYVSU46SnCQwl8TT24f/7q4ABN6G
CrZ5UEG+Dn0mzN7r9aWc/CbpjtHyOR+XXYvR0SUjLoNb2ANY01CGbSgYaio4UrOqTM+NekKtT1l7
xYweXC0uQzAnE9edLQDibaKyjguVrolka70k19kkr5Mv5eiNt/bykp20ORje051xLkc40dVJy7MF
g978dEr3aXRbtfbJmIlH5M1VO1NGWLXVmU29mn8JeVDGcMweZIUI54n1Ekv/QeejO2UFEZqDEWtr
OOqRJ+mhRkXAlBzB0jQj1XtjhZxytXZMGg4F+t20ojv2BVUVvAk9L6smzhbEWNEVRP0QpfbaU27m
X6cp8mYpu46m/HvmfLvsQpsV8kA4FeSjmFNmiVxjBbo6OyVTMH6i9vpTdZX6NkiLvDFQ0VxAFTls
W8SLML7MZ3cVKUKnoooeb19LPhudvyiJ6/z3IfI2Oq0tE8e4pSmyyCeVKtKKjnwcenglul6a5iCx
/z6D57UIAUmXNcEDb4IDTzLswFGDfkzduJ1co9zN7ef3bJCFGMFADycvSXu9Zl0/qqggyxH3OO7v
oRr2Kf3ym4v+vzcq2xhVp6loNUHy0hEfdPKsKO25znGtkL6064csTb1U1Qif3byCn0sRrMBK1J41
KqT0/hTE++mG84HEqsvZdYowvnU+Eku4ZXbnAoXTvFqaNK8nCGyXO0n7JHU7s/PQ+h3bp3657ewg
BYPVfKPbJ1u6B8EQaM6IXaR+gYC3msJg6xJ+QWwek/ahiW5ZRDyYc6MTwyNbQdGijgEsivZr1c98
K9dak+VFgcIOMIEmnXNcxv8+3wPmgWZrvPHI4BAWmyRyyegx5jTDpQxNg9FxXm8NiThpt4D2XITw
PDNVZcJymeF5V1O+dsNPCcNIZWfGjWx9IqyCO86bBTvTRnAsJ7JiZVZSWMUzTBHky/YhbZE40UN1
n3sgq3nPBp3JE1Cjmiq9zRvIk9Onsd3lw1dCIb42lxTiRnhmAVmRLi2a1HjltfWNc385IM9IPnBm
5fclgc43SnDi3poTxEsJ3mx485bs68vsTitxN99MnZxLETzXWNpRVkyopD1MAS9Uqq7Z9egmXxRP
RW4rDvV3BOPnAgVHrRYtYnEBE2+qT8N03UxPNTUXcdNRz+xACIvq0VLjtIOJN3hzVJcl0JPcvWwK
hAjxRoaen14fMiyb1QXTeKhqwks37xJnyyQmHc3RSm0z+mVqv/eFPTIYm7QrQsdXiGzqJni+LJiY
b4zqoaxwZAB22g/FvK/TJ0bdlLfPpDMZAhgkmcTwzMllPA5FUP8aT2760iMuF7/pdaijlgA6MfG4
Jla7yAoEorfOK+vUL1LjUM3HjJqQQvmQ2CKBIZ9rUVvYq/o5Rd0VyobWp2yXH63P0r0W2E8O+WBI
6SZgA+viyG56OFGBvPeUB/10UpT7kXIkUjMBHVjiKFKcYQ35UY5xt79GjIZsp32enrOPGAdLjimk
HEuAB12a9IINWMvRftTAh5omPy977uZb67lnCeiwJkk1Fr9OJR9X5uyG65RdO8FyC/e6VwL1WO6o
p4HLWiFV+PrgsFXUAqMGB+/W1W1T3pIZ8MsObL25p7NVaqsF38+jq74/ytbjbBAYQanAz8azs68y
K31auJH3XXbUjPo0OtQDJCVChIg4b5jGYG2dHEQdphkR8QFhzpbMf8CZDglSRZEZQYC8k1uXfUgw
v8W+c7wZnOjudMKBR/bZUjsjhAyOvCagdceyac5tVZ/y5lv/ntzki0Hj4e61Vhigp0Q2Bzp5QOv6
ijlTWY/pxlVAOA53vX+PfhCgvpbTzLIywzk5GGCWwMn0lOOCkCH1E5952n10G7n5Pr+PQwrJKbsQ
MAFl4kXhzFjDSfs4O096TmSVqO8LiDB0aqwnGe4OaR624LRcd5dXjrABsamnryytV0q+QXZ1VKw4
tJQFSFD7l8Xw9b+wPyJ3K9hvZxZzOzDT+lBh0jpu6V4eWa42NEFeUJz3lFYCICiNZGoYR4nzFYde
JQfqXHoOlbgkwoY3mdFZMxAzOBx2MOFV80GdGKjfdRdt6sgkV08WEQ8TpvALQc4RYlRi5IIhDvWZ
N8uUXk/q6l3eJkqEgAhzIWlqhylSqOk41Op9Tz0KUt8X4CC21TE2eOSo9XpgorR0BGHZZRUoIBVz
UZXcGKBJh6lZD+VB+ciZ2ecPdYFJpJFbojKbJZ75V/cGcHW8Rp9UGpKl6BDy9M51HZ/S8gZN3JfV
4n5+yYEEHIgku1cLbmuYdzpVIDv5qMXHtH3K9G91dKNWz5fFbTb7nQG3mBhVFaVjGY91UubyGlAX
syvC9lgeddd2OZg2B+QO9iQVA482LugpJsfYUqYGBjtALibtYdP2vJrR2enkUBgCkcTk6Jj0MegR
YCZ6h6EwzY2TX+vjUZ7KYFi/EovJ4eaSUkLwEBXxrEU8BGoBFIjrArv0vvG3BjwEPKqEMVIOIDb5
yOuqs5KDX7F4y5XltrjPcC+QQdj3zblPjnS7AIG3qoAbY12Pat1C5LIeuuaxja8r8h2PL9KlRRSw
o88lVCBpkNEsHmctTv1x79xoN9AJHResdClbJMBK7PWZ5lWNVA6GTN3H6ierec+z4J9bp6UKqFEX
rNWdBhaoLrKfy6k7Ni3oBoikErU1AnAgTca0hL8GxLLsF7PsRfrsj85CnBzUYSg2+4xDp/U9N4He
b3KXM0sVXu9GD2Mg+7JLT079F4EaxjbiLRI5M0ExOTLqqF0RGSUnK/d4v650g0KY3J+9BhMWp69U
5z83sLcG+EegWABXzH2qzSNQvtbU/eKkQY+ZWClKByuTesLZ3rQXUULGycwi9K7YEJUix7AuSVBa
821mEwa4beAvUjhsnQUUoD1c9HKGFCsZricpCkqJ4m35l7eiFxkC9FVF0fd5AhnyPUwQvf3ZtXzI
DmtQ+Pk11QVG7RBX+EwhS13GtPq/p4dBvtWs0E4Kr6KmRpBaCXjHVsYwDAVaSWAJNTBsgRMeOh7D
pFuwMrQ76pZB2YOAfbFZGVaU8p1yrvT6Lkoek4qIm6i14+fl2dpBQDI0BdyJFZFbTP80KBWfZ8+J
NffyaUhZnQh7c9KMowFdDMV04/G27VoCiygJIjKURiEP3AwWsLTp9WkwEkICsR/itFA9aTN1iiBh
tCWkzh8kJbs3qTsTsSNvRoQ2M1hDVa5GelUph7L6JhuBre4vbwclRQAB29FTxlIOo7YZSuqnqXys
Oxaqkn9ZDrVkAhBIedFnDb/I9imOg/ljinmCyrvOuj9gYwr+ryuzM1k5ZIzLDebVZVXsmSOV/6Wc
3xScv7dbZY0aSJGv8rthN+7HK5CUuyrGjjkHqtiTWjbB87NEX0szhhHkmuTNmZfqtruqhO9TQgTf
b2snSdoeGrVm6i7SPrLgNxSBNCVE8PtW6VZD4hiWTpqvFrmrSoVbzl8vmxnh+2KxjlyjdnBMoErZ
71PnpqRSlIQW4iRTPG4jmYwZbX6bfdajH2ouuxEKAC4rQQkRjn97ijrdLiHEAqN7Y8QgVNBuKtsk
xBCubwmur0hWNnb8FJNNNETqfmzfSmWCqQwExFDqCK5fI4mnMo6Wk+3P823zD2uJ11NKguD45lRJ
6bBgwbTumUmqK1k+2gmJ5aKE8L+fnZBqMhmLJkMNTW1/LHV/shrnq9nbxIsfJUbw+LxmiZmN0KXq
LXes9np9rzBCBuEl4tSSJJ7VlEEKtuNBQ7juUHcbSoDg7JGpLHPnQAmpP1bjTh7Cv/MQ4YhXmzF1
LB0KoMA5MJl6XFbtc20+XZbyL1fpPweK2N7dLE4Ug3qeJ9UxY+hLdpVdrx+ST3xujXlkfu41VDaG
2H2xygJVZX1ecyjWp2qXt6vfRMmhyurgsmZ8fS7cZUT2yT6a7M7mMCZfoYHgmu2Kw6+Sr8NlMfzg
uCRG8PxFb/ra0CHGNmy3q74y0Fgk9eKu62POqMByc+l0HcO/DVXnJdav/ZN1g4FS/pWnaO7tL5Pz
XaK6HDet+kyCYNVZX4xoGJVxA2zSYM0Kt5rlq3es2JkIwbBR6ZpjxBlEyKhNYvsVFDe5gclge9Ug
TGA72fgiSgxiRymp5qSDqOQ0hlNQYhSG5C138UHDdFg97K/znUOcBNuxk26hmk13bNMUH4r0hWV9
n07coXjpQMNrv078JUxG1Y384fJabhvEizABSZPMLoayG/F8aX6VsvtFVV0r+v53MgSjq8t1RBk/
ZKDNy60VjIuwHc9KP/2dFMHwll4e5VjDskXqRyO9TUDpb6QWcanZtu6X5RJMjyXdEIORA6ENmjj0
/INDcbnxX/kGDV42X3wi0tJaY40GAblqugou5q1UBOgnOTl19mVwmhPqvIgzm9BJEyKpdLQMDeWT
EFndO85N3jxe3pjN7xuKrOgYsKA7Yn1mrI0m06QF7oqH+KzJwYP23wfaou7uTAT/CWdhR5vJjNUR
V8GA/ZazmxR7uaFOOh7rvdmbMyncl86kzFMjq0kB8JT2a2iE7Gp0jcDYaaCUlsjGJGrVBMdM8bzF
+mwG8mSdlw33c/sefznTRvDKaVCbVLewLU5zKFWvU78nVM3BdmxwJkPwSaVai0jHgyCq01CrMfts
X1zZd+pHtBLvzMo1kB2h8kykTMFFB0tLGzPBLg2eWuyUUA+iw3SnfU5zUHdhwOhtTlJlbh8T/6en
8aZTvVkUTZpt2F/CXLQbrm6JtHq2W3fFqQ1qDKU7acGyJ4fbbtuIrhuyrmO6nvj6oeW5PfUD2inB
bvEpjcE6ni4EOGyfRsaLDO4UZ0a/SLZc1chJgmbCLw+cS73frx/A3WPsTD6YkIiGNs+jM3FCNBQb
ho1HQ4iTMJKw0o5givdaNhAwvv0wfiZGAIxccaK5ksEUNVwZD+ZVGVYgje3C5lkN38vuZp+JE5CD
4ZSV7Rpdho0UNONeByFtRIQN1MIJeJH10jQ0GhaOlTdR7lbsLqbaXLdFoHfR1FUZ49oEz2qX2bFS
TiUsaUgWh3Hy2FKDx7Yt+o8I8fib2mnoZ75Qc6xc16l9tS4fL59GfB3egviLBOG0M/VBrzScSai2
eZScA3MyH6y23UKRd23KQe+VqmqOjopwAV41uTTnZAAMxTNeJI2w747O2gTonb2sz+aKIbvj6Chq
N22xOW7WjSoyGQIGjKEc2W3VPVz+/q9agDcLhj5qGzMTMHVQvAcrRjma84IU3HSFSlwvuu9+8gGl
UhDtrevowVlcJeD8w1QpxzaQnwkWDg+Q9mRq38dAt9vskxKyvbaPQFzNDm0Ottneo8v8Ng38TKJo
4L0xVa3GJSrZwRjYDgPlbxPWE+hDiBFvzFlmlGgTRmV47YDtoHZ1/dtUNBRwU1IEQ48lWU7aGFIY
2lvv28O0a7zKwwwR37quEkyd4kBHZZe2T8KXJRQvzVIFojK5gtQ+jGpvTHzVU07IaO3Uh0QKFG4s
QA6yAnr7mDqTK5wbpppoWs1rInof7wJe50V3VmCCaLAKnUPzHqw9EyacHmrnNM3cwiUaRXezsXcd
MO0rMvWuvenaZ2L4Dp8dvb2dpn0jwxyb5pOC+/q73hzPvi8cGeMQx1LL095Z9BSvu7L7GlEtydsH
7ZkMAQaZMlSNEcEe5lvQFBzK0L7Lj93z7/ovVPcTj3aU0QuYUZrFOOcGxCXL01Sf1vJnShHiULsi
gMTAoqkxRmx+WV8vndvXny4DLvF9sTUhjke9nHiDTwM6dK35ulDJmc2T6WVLxNaEVWvbtseRgdQf
BuAtJwO9XuN0SCQilKMAXGxL6Ky1KPIOmyHfL57q1WF+KwGATJd95KmgzE/+bvfFm6YBzutmXCCw
LP8xQYVu1a4y/a1WgvNXTazYawkhQxQYz5KbI9QHqn4rTg1z+cip/weqcvS6cAaLHQrIpU9lY2HL
9Gv2iTcozHiGMjIspbMzj5JPUfJQJiIgQ9PNZecMkNdLV6mxkxxvLB7WntguytIFbMi1pJ1K3p0w
S1/U5DEu7i97EqWFAAZIP0itzc8EZsX30+y36s2EVH3dG38pSIAElqyKXqVQZFKc1c0Vy09V5imY
7+cy+z0s2JyM5Xc8Zou9COCXallq41RwlvInrn/BvNRfaskh4ofLSGqLLQn2iIYiu4YYkM+q5YfF
+FBTPeOUCOFqKYHuGtxo3JNW51Cg6dSWEEjW1IwzSowQGkTo+stqBZrkJcYu9foHVmKEjEUVCRBH
HaqtXh/Xk72stpJw9HmWF2/CkE2vBG+4CSKtG/CBevQoOkoz/vezAKF2FnB0MkiU9NRNVW8cHg1q
0A+ploAF5ewsmdNAiKa4Ru71B/k6R1mh8VnOw99N1lQQeRkXbLFRoTa6RNJ0bNi43lTLTUxRnHG/
/3c0tWUBF+R+RTEyP5es7tlc/XU6xnEoxf/g+uyuxtNlECIiU1ucPGJWMsukFtr0vuxh2qxX/OAd
K8ZVFUp31PMxEX/bYq9ClEX4FwPzMIhu17nMRc1VoNy0wYp+0C8LMgj9P5cVJHZLbFvo1Qgk0rzr
Z1Dso9GCv7yY/g6Lfi3xmZ2XxVrLpgQRTXUX28HcnWQqUKW0EECi12M1tXmcOoGdWl57T2GfLq8T
5Ui/wqUzLRxzWNtqhCGY15gqgCt05BuBtrN2i19g8hNFJUFpJIBDK6nMRNEK7M74vjhfir+E1V/V
8Wfq1MOkMd2WBn+UPo8FBrNZINediFmvBMKJjQpNp2tsnbHzipa4uvpgzYOrOT8v7wy1UgIepHYW
J3KFjVntA2NHVSdCxu3vO4oCdzRVRSSN6FLcFRnv0a7GGmypvW9TI2Z4pPQW0V4kiBg9ZfI0NUj1
g+PqTjfRX6ONQWq1nr0Uj2ZNMSls78qLOCFwGxdtqIsS4po6ddf0WVOvJOo981/c5UWIsCurqUeD
zmvZhyvr9jevR/p1CKvTb/oBKhH6L7eVF3lCECf1RVyOvEstPdWHzq2uqp3yYb3JTtXBDpe9/mH9
/h6z+yPwTa10M5eytWIVWXlVqx/jgej45Jt+wSgM4QEI4VtnjLxRFvSEXmw4bm8+S8lVT+7UZj+K
86KIEMdFtTONJW8NV3fRTgNv87rj3SixTz2IUBoJIJ2zGXMna6yYvRxWc1dKyMHabjURTWSUGO7P
Z8imdJFTyirXp5jCdDxOzT5eG4wSIEIDSo6A0Mm85kXZY4PGtfKj6Nsw+0tsYD4GAaKUKxn8h5wp
VBpqKeUV1q088R6AYmd52q7EI2oB8vPBpfIEBN6JRSZ90c1GlUOcpJmuaYPCm5qiyX3xkmkL2JB0
6/8WsXOL4wrFB2lHN7MTsGoIkGDEDS5BvEtoHF1HxqDn2AVT8a5iYKT4eBkMCEgVC00GU+9ixmtY
48TkQzuj8oQ2L++yEMoQxIRha9p19Ku30Ly25pB3CM179ZC3QNU1QMmx3+0vS6TUEqAhrkFwVnBX
SuMS8/b2UaS5pRNcFvIvQe8fADIFXIiGtowRZY/+cfLWUA1YkPjfHOTzflfNOH5HVCBRh4VYRb1G
K7gC+WHR+rO//poPteAp6KjeVic1rMIBLZThZS0JtBBLqru2Q8qAWwgeGx51TA9WCsnTpOpYOVR6
lBIl4IWeazoDTQAPJ8arrrbDKdKDcawCSSuIvaMMRAglzLqdEDjCQAzrUBlgjzuMVGMIuVkCWthW
Eq85799WHqSHFXPhgwyM1r3bt0iTus2Jd6NQ8yY3aePsl0NRLLKepqToJANCo2Vf/3I08yMGiFUn
adfuBsLN/uWS+ccDxJJrltQKBtNjx9rn8sCDJThAu/xG+JCCEQJ9LSGw0KsxkVNON6MXi9uycFVW
v2T+aIVT34TG+LhQpZiElYhV2GbXoMV/hURVrdxp8NHx4aaknVB6CTAyJWZiYhl5pnMqcH22jlL/
63xJ8MAbM3e9khbPQBL0WfPSwPEN/7KHU4ZqCYGHBu4UW+dNOV0wI4mVg5kBZC3rDhMVeRpLO1yW
R60q//tZWMBw6a1Uzm0x452l/axINzlFerx54jgyeu51cHbKYNl9LSNvhmZZHNytUBkDHh/jG8/N
jcf1fuoC7Ur2ac/bij7OJQqLaE4jXmJ51ixFiV6KXHGZEOhPSRDWrapBdBIPkJAvT1L5neTSpL4v
wG8+9wMejHBzTxvHb9reN6SZCAm3tv58kQTYVQtDM0E8C7xQPynavnUeTOpOSokQUBcXd0NWU6zS
3O4V6zoub5OeaM4krUsI0PrJkZIS5ef+GNpo5P6EBnywc/ZXecP7W70spGCdUEps+bfrbmSZAYFd
dNfVP1v7IVm+XPbK7d03HExcNrT/Ie3KmuPGee0vUpVEan3V1ou7vdtx/KJyMon2fdevv4ee+023
aU0zyTylKq7SaZAACILAgQmi8I8WY/UWVq7B1izqITZ3uujVd/WssOQTABeToVStUjOW6opzT92r
XuhJTirZ9Uu5mzbVRhU0nK151XM4zgNU4dj2MnuSZWX0ypaV0Svg/hDtzL/owkkszu7nLMisKWdb
4ym+7rBu/nDDQkDdT/3AE/W3rmvCCY79/cx5JjmlWS8BjvYsL35UMTZBCp4v64JwrzhXQGKQB6rs
iSQ4VoNt+OHePPQvsp9tEy/8o/fT863ivULQ5jTvgJYbmUvD5bU3mh96IHpdFGk45xlwSoR1w56W
0v41H2q7CERP3MJ14xyDpBjFbLAKjejQ/kRSYsvGpWuVQ/xfSbUKdIF/sjeUMu4H9qAw0ciJJy9p
UjtoBa+lq9HB2e7w7/ZRLusY8IxlkytnaRAfsCjWfJR3ndcS1EM1jngIPNMv/qJ9jsn7imLWGl1l
+pff6tqLXB0iZFzqxhPouUAl+Jd70AQHmsmcXj876OhyI6e8yzfdXn/QNtqe1QmLlHD10nguGucv
2nHJ+7GEiowOcuQH2VO2RmgbnnHMd8aeuDMgG1HXoshL8S/5g6okmZJDUIZqRV4FmvnA77zKBM98
5I22SE7RyvIeRE3J3xSAeMonCmoU/MtbJ9IQzmdgCp2mBSySILgAG/lRnVOHdkibCa44vI2pFloH
VENG0xLRLPl9O8/8Lc1poQWjNTnLciuVqdNMb7OIhEaEwa1VTOKoi4IAGLGBfB9RvpOpCzEBcRbq
Ab8tvDjcslV0NINcA9T7xBgXfWw+u2XEhza2FZBjjdvcsC/v1Cfd4zE5vxuW6GYisTQ5euYptZuh
mrt2Apf81c272Ve87E50LxUtKOeGA0WfWryITk6/3CjLvVLdDqLwQgDBR2SN1I+tCiZ9Z5l8le4n
+etEBJ2zooXjCZdmqneqpGKzai/OXer3m8jHtOaf3U9czNxCSGUhUA6ed2kuilBKTWyUVBzr+D7U
BEeJ6PtcSBZlVl5YEeSJVdW2+twOyt1lXRPtCvsFZ9aalvqSGR0kyGrTCctH1XobA/cyxvtb9vnh
xOkzYT/iDKSciJkSCjGSnbnPvXwz7BmrTeiL3h1E68X5hUEGN7m5QJpoyr6PKVhGq1ZknPwjCi8M
5xBKecry3nwXptuxglm6kTbJL6Rk2YcurRrnBdoysiptApAWvwbVs5TcyJjlk+QPuojPW6QEnPVL
VYThCcxsGjQk6OW9XoQOglnBygk2h28ZmGpVDWemzCHZB8NRDgSq/CmW5HaG74+Tm0SS0oDtfmxP
frPrN/Gx2o6sVWQTeaJneyEcF3LV2ax0bcz252b0DH9BpV/tJtey+yvjrz4FlbxwnCtoxzJtor9t
KF08yW6d6CZ1BkdrfDCIu5FXdrbpXDZcgQZSzjnEchjlWgOXDS5UB1PLlOneqhqX1PtherkMJVIO
zkWEljaiDB57R5dr0EMZolunQMUp5xm0Ig0Vo8RmTcl9oHxZlG1CHi6LIFQIzjMEPdUkS8FysWkQ
oHj39a+Zjf5jr0MeWXScCtE492BlEsaDSFix97A4d9gTkfQ8ZDZLpzRPogVcx9Nw50O3s2VQPt1R
ByqpqsacHEYfoICEb9ga17XLuqvJNhZxba3uF0aKoRfLoJqhctIlY7a0KltLw0TTeHfVdjUGFf24
vGN8SPxuU2cgnN9rKhLnXQWQChnIdtymEpodv7aiU1wgC18/QMOp13PmKBq58fTmVukCGwkqgbG+
E3N+Oi9O0nwqI5iHIdJzwCg3k+LqG9ljoSrZDY8t+kmYr6Cabd3llV3cGSLfu2q/Z+CcM1QRIkuK
iqWsf3YH5THzA/f7eyZ+dilGOSbI8IrkFS0r/RhV5IqK5K4FyOIQbnMvvLNCLKvdf9U2gQ3ywW+B
NyU2EeEKlEbjnGITSm1Ss2O5y6zIlscfXVn6MyhC7LzT/6uMbA3OIqcitcY8iyBjnnvmBjyRDxbC
p9YPbno/wzwMllwSCShaV85Vll0dWu8Czssxs3zM9AtH/z8ZHl94UIDwZF7YXUA3crCyVXYqe7RQ
vCUQndIiYTg/ks46LSoCrxUoj42E0OM5Jd5lYf7FM/7jq/jqg65OdB31nPBVIYYAIUn/Ldwsd+xJ
u3sVT+EV6B9fgKBqGPYisZMsN12ZbMl01FMZRX13l6USGDRfgWBGTY7JB4Dpy1tq3C359vL3P6V1
OOercx5jCtRiGFsAqMfFskkDatccZ8pyH5d2g+vue+OJWLs/kQHzuJzbkIfZLCoFGtG5ZD/vR4+8
4f3ODw7mQ7pTXxQP7B0gvL4sLTtJPvtmg1poADdUhU+KxFLZqKEVzo66YRqi71hTdur/bhXH37Kd
YDjTVeiSStEQzU6L+Vd/mZk6vbSDElRuYbSBqNh35baNDnqC2YgYtwamGoO3LSuuqznWcaPPHP1d
Lum6uirAivPGOFB0FOEICr4+K+VHRO7A7htaTGUNREktXYyC8wldRDkEpneXtoqL4vAgmReBBL0c
wYPAKkbyo+Zldr1DO6T/uzSs/IZxS9jnkao1CvRiGjIv75HMT7Zdc5tPPy7r3/r1QTtpBrdyhhIM
OqpnoRn7QcVUmMpnk5bjBASzEYYKOKVbOfSrAHT1qnwC5VM+llWrZgnChfcQld2QVKSvfmUy+b+4
4H/E4xM/Abj+MsnEOjbfzTtGE5Bv5B0GnhIfbMr+76ZquV3j0z6aOaimPgBNMaRDN4Vb02ruL6/d
+rl1EojzUg0sK1ooILTxS2peVXNhZ7rgwe+zNSGSP9seLpJJ9bwrypApH+YQZ/LbIqr3EgnB/n4W
vZBOL2q0dM1OZ+yq9otOnqmQuYQtxAVzJZzLm0epWEBsNjvJYc7sClTNbEqG3oP2gk3hqzZxZ1/e
mhW/93HdeA/Roa04qKHW7bwtdvE2xvPOjPcIRwF1iqcc0VfoXYYUHB88u3ZLI9RmsOMjQ81Qurc8
TEPbyhhWfhlGaEacl8iUhFpGBcmkrbp5Jw/A02x5CHCnFBPnCLSDzweFyhAW6EDHhM70MGjHUrm1
hJ2tAmfOp4T0jBQ9rYCRHejL7M1P+ZP8oFs2u5Nbt3MoUA2RSOznnCl8GZpDjzk0s5N391m508pn
SaTwIgjOMbRB2ukhc+ST1DxSuX8mfXHVJb/bn825OD71I7doEOqZJhCdtrsuMYqtVUWh11ij5V7W
OnbGfbTgD4c6z7KgyEljaqOGywDKxONxl3UbKbyulEcLHT7GLKgJ+rx+H9H4qo2JljMmlCLsTJ9r
860gV5Go0epzhP4RgtOCOFTHblgAUZbPseyZU4LRgm6j/NcAzOR0wSSdnKcygOQ9yKFZwjNyLcd6
Gr+zc6/Y/G7btmpBMEosUNRjLggaZD6qt0LyZGh0CsGWp7qtnCrbZHkoUAeBr6NsA89sSKKK2iXM
ZNX3kj5wUWyILx6Z8VkPPjhxPiGI2q26ztnZZORf+2irzMdl2l1WbFHQxc/AzsHcpaQpjCiY7OE7
G1WufAtcPbL777NP3PpB3HkhxOQiSmTvaN5IkCt+RmVSbFtXbG7UIjug9GB3qmqTK47o3UW0mNy5
QaslNzrm9ywttvPmVRoXW7KmP/GuOh6WQWukgBWTE20xzUKi7BQcjPu0L+2sARu6oFJtVZIzDE4S
ssTdEBnQvh4D/xR1V5Kfgeg97LN/gOqdMPgqlCXXgyKJgEFBuCwlupeko1OmD0QRhioiKM7bNYsS
9+Q97H+vtUp8zfw6yE7rjq7mdEcjsSPLVmcX1HWiu9p6MIGt0kGspMkmn+QxQMLdYSEmZ/B7tJZc
sQcSukFdcIgKmNgVPVas79wJjtMONZP//10uzFu7QXdTPjhlJTg91rMWZ0Jx+lE3EgijCtwO4+dQ
Au2nZOf7fBM7peoZd91ziNz7uJ3vBY5EIBuf8ymmQcY7DFCjXRbbCfz8beUPV/NNGHnZ27RnHEGR
J4o61wPdk7B8DshIpskgFWDN1/wtvmLJR/I47EFT5JMv45Worput3cdAgNnFPzvIZ4TSpQvSpIW7
HPB4R7fdlm7YVCFRkkQoFndsRplUkGWAWIV1ZEx5tRO5xmLTV9DXYcLLQd6KspAiW+DbUKSxzoeS
JbsMTP9l82RSZ9mAI/SXGCnXjf60jkybzk5Q2s5Voo8Ak4j6tGSa3av9Ue0sV5IGQUJGpJjsp5xD
kRlVQDpsPJ17u03drA3tWvp6Wf1FINx9Ky9luTBm6MXS7JruipK7vhbcfERLxjkPxYy7WGIntZSD
92be5yqqlK3WlhURsfP6AX2m5ZwHmVppnkr2kGse+3dVyB30/3aYtBe8NBhwHXhxIzg4WVx2wbD4
ppM6I1JQsCIPPX3Qw11vfL+8Qes51ZNMfKOJ1Bno6iIA0G765+YWLxVoHkj88Va+WZz4trnP9qEv
Si+JpOLCbDkcm05GlOEUeveah9VWyUTM7CIIzlNoWl/IS4K9GtG+JQW9nQyLoMTnX04UQ7dMqpsW
4SdzabIRUWlEVNM7eFs3tasQk2Su9H2/CT1yG41uVF0n6DIRDo1bF+4EzOm8SfJgsVikiIw1KkXT
7RKI3IMIgtf12qgrogFCQXWo/oinVoFmf+reer+nGopCwapIDF3mdiiTlsjUqgI0LijTZKQdyUO3
B5kcqkLrP8oMn2Exac+c3ZiZGaooMYiuc4M7xU29EG9+TvITxVP3ZLsk3mWrWvVJZ3CcG9fmPKSY
ZwzFqBPM5bhShluzuUvp22WYdYd0hsP5cEsK8gJtd+zCpe+1AJUl8T5+CtG/5S7PzV31VDxNf+LR
zyA5jy6j+l/RO4gmoSZ/DkAgG7+1yW+2zvCqwel3t0RaUs8AqYvQttTtTJ7jSHD+rccSZ5JwGp5W
+pSQ7n3xkJnz4tduG2x7t91hzJ4v+ULSZKbPn1z5CY+njZE6UHxKFoRinPOqk+8H9AUjS4PrJE7f
TS7Q+VUDPoPj7g+ppPUzihcAZ1xH0TFQ/9sevcdNZyaFL4cYkInli6RvphSCYRPxQ1E4AhVnR8Gl
VeO8REWmVIsDiKG/Ro/htgAtm8WqIVhxQrURRXur8YqBLjqd4L2PUk4nIovm8ZJnmOyodE6fL3Yc
vuHKJ3J9n1XhQ5rJ4PzDOA10qUwV9XTP6Ft1+mO5sZzoudzpPisLEN3nmE1+XMOPcJybSE3DrDP2
9kbIo5+OGFL5JE+xSKjPa/cRhfMMnZkNQdSz9NxdsAELuYf3N0d3W3f6yaqtq03g/HafFZ/W4hay
buuKsXbDjfcOUw5wZl2rrm5r++hK3opuOZ9NCrPgTNDCacQ0UJrOSUinZJb6KdAcVcblcbmdiYBO
ZMUnAcFCxxMlsmkC4uM5BdLaqAp1hrBJY8eAsjdXuKEe4kfNQW1iZIsUflWkM0BmfmdWnBZULacC
gHFr7vVY80gV7wQmvKLtH4TiTLjTYokGKjCC43DoHsDa/h4zx3+xmDnbiDJaIpHY389EQl33HBQS
4Mb0C032hDiX5WGHD2dNH8ThdM4w9TZF8ajmWDoobJLrInzG3GWvyr/J9ffKFKnEill9gOOMdxxG
RYo7wDXo7tP3lt/chJ7JxsljPAp1JvAfChMy73p2SUZO04ehXaKJ6SGGfmEuE/VTzyC2jOt2YOtO
5mv3g9OiP+olKTfN8/LW2BXyQqJyppX45qM5cHHAlKfVGPT4GfQhlzzVdMgTxs9fDXvyHe1YxXX6
VUxIIgTlzoBiRA1BqADUuGnfgufMlaCu2XN2vXilL1+JZ+uJrJ5/TgssQvMkBGLrdQcWCcded1Vs
812yjd3w4Y/cGBp9iIWXAF3nm9zGjiq9mkW6E4LFKtdaWzMFsdV7ecBn/TlBcG4lwwzPpGkAMXxP
34hHr5pDfa3Yia+7oz950CtU3iv76jp3xYf4ynGnoKyZyrhbyOxu8dEBTEOjLejtgBNNqjtwCbu1
OdygxRMsbZObjb132R+sGeg5HKek1IqrOsToFCc0TVshqb1MOogaRGShq3p5jsPpZS7X0jglwDEe
ugPx8n0EzRycePM+JeI1/H2icZyu5wvJ62URKmlrSIbmFLhR/JwOYAFCMWp0HR+67egvnn41X4ky
l2ve21B0XUbfoIKDlpNSCdJKnVsLh0UR2FGi27lonumqepwQeKnKqirBcQUES41sqzx27V0kESdN
X6fQEpwVAmn4R+wF1+ZZN4CVheCAkrZWUAnCrs9XTezRmTScpS15SpW6BgLRX8ppW8hbLfKV6OEP
dBwzwjEGhWg6WA0+mlQQpbRcZElzkqR3UbPh9R2a2yTRe/KqKZ3BcJHCVISB3seh7kTRfTKFdq9/
T6a7/yYKFx40k7EE+gJRuvpIZ9CXX7Wa4Gq0FiEYhKpou0OVDuFphEZaT20aw26krrJHq3Yb8Llm
Xpb6E+3tSNiKvaplyNUiTjAwooZ/d83AfTirM3SAFoONkMes/0igEwAXg6jVWIW5gQMqXYZjXKa3
SpRtgqx76STDmzMUAavSb1c4Qa/PZOKcuNHP1KLoLXEa7a+AXhetKK5iusQfUecAnNse0D/Xlj0A
Wq9+Bp2Po3zLN6rdeSiABM2AcNjUum6f1pBzbN2cNkocAC/pwLMZVtWhrfr9NFUCwVZxdNVQCO4p
uKtwV4hBzpe/w99ksOy+/WvUJ4zEebxsRKs+FN9GsZyG0Sv80Hu01WIGRQRDrfpgk0mNLcXgQ0ot
Nx+b+65fBG50JUsNbTjh8X0YQW0liFiA13rJI5jiiLfgHabypp+NR6+Ta9ZKriW2LFBCtiefdMQ0
DZ35Pcxz5JRQbcs6UEyK3njwasT7EEctRVGi6FlrdcuQP4Z/NXQ8urK/n91YJrMIuipRYF697vbh
DfjU/SrzLm/ZevwAUnPKpIFn4pyrlhRxh4iN3S2Tx2aHpDGWEOnjQ73rd78yXm19184QOVc75I2l
TBGWb3QKtI+m19SN9zr4uVgEKPt4cQUnr+j6txpN40j9R05uNduwicpUBarxYN6xBzvJS514F9zI
71yMohv0qo6cwXG+EWN7WqJNWNalrzFZ2Jfr0qk7fxqeRnKtKbXXZJvLO7nq7s8QOa2MrDrDnDQg
Kot6rMcMdTCNoJZi1b7PIDjnSBAk5TLbOZSsvVpKjpY7JXPy8g5Bt2uog8C+RWvI+cYoNaLA6CGR
0RXyD0w1bd1E7r6XURzZLdKYO+S5scAGHIvVggbt8nq+V8R9MvP/Sat8Gi1X5WiPa5N3PZUdebP4
ittjIINt7ptH1hBI3cS3MIVwQCf/gHdm6g3O6I47vDi7+U52GasjNt7+hRB8NZQATxGmOqIW49P4
OdPUpiaUNUQrmMQLHkTVIfvqrwyc95ajP+BZy/ye3C9vOUoXlofLy7LulU7QXMwXJmPcSbOKOLn4
qqU3LebRLfMfqfIJg/NJw9SN41xAPDMbN9KCHs/2+2UpVnrrcHScrSDnhDTGjVAbEGPwFV/2Wu+9
bgD5VtU2NvhfhzLuEzsWUvj9i8M9Ccc5ojFVrblTIByLMEBp55WbwUaTpxfegpQNk6H+KF9yLivn
iyp4+C5BEI+8cnytHMo9453SjoszPOMKsv+FRBHboM+mc5KR80VmM2eR0UDGcR/dJqC+jd3Rljf5
G3tGlq4NWEt+m/gpGjGqZ/Nl2Ijr5tadx+kncL5qmcYumyv8BFZhzbr6Rx/tW39Se4ILKdyqbKKS
2vg0mi/spSSoAkT104v2YviZO9mpM93Vh/I2B0HF7w7AYpfvMzj+miqrSqCHmg4vX0ZXBkmuUpm6
iqHdX7aPNU9/DsOFi2nejHOWQaquaJ05x1TDMrKJfhvpL8Oo+ZfB1lzKORjnUpShIRkuYKjtl4Ni
u+ha7edpijzGMisCp75St/Nx/TjX0oyqQqeCpUtugg2YxjF8EgwJNt57kasURXBrR/K5YJyTMUmh
DwkDa8OjQbcGFRSviRaOcyWBTpY+zPD9Pn8w9NcpfyjGr5f3ZtVRnsvAOY/GzIc5LrE54x5zq95S
D8NVr6YDm69iOdITqv9kt72JXTVwRDGbaPk4L4IphEqzxBCvClKbLLdhKlA8EQDnI5RcH1t9BICy
XIfWoSi+XF48tja8GzxfOy6A6ftAWlSWA7TGySeT5XVqd98Xoz0O2fYy1Oqxcoalyh9vC72kYgCX
hX3S7HG26+d4m93IiY0RuKzkbgbHVSNkyxFZk8q5iUaaWmOaICBrreuvmZsdHNQ92TUwRQNqV58f
zkXk/ETWhHECstP3qGcfHCdio6S3e1QwnLKz48Gu2KgVF4GYQ14WDDuM9qIc+Up1ygf3oXLug2kM
0Vju830wgl1vzJ1qm7Z8yH1RB75QXM57LH0X6HMIcQef+nrlJI8KyNC/M4JF8nX+nl2ZN9F9dd9t
TH/wQodsRQsucC+fpmekqCGRmLBa8XUy9yHmAhvT42W9FZigyrmXcZrirJ4hJClaOwTpbytI7IkA
OCdCZTlPApYfT5dXWbsuTdEL9/oqId+hUmRcP42bnfreqgwWSRot8fRpJxm9JzVPf7JMJxDOU0kT
Rdlajmgmxtlo7rJJcJKsr9Lp+5ynGlttzroU31/aXRuCzUeQMrn8fVymPnon2soLLTDq2mmWh7w+
ziLWq/V45X+/HxPvP36/aTUa450audXltsuOffsmK4ep3Jh641zeiX9xtCcozgtZaaLlqcZuDt/V
PRtCWD6NX3VUe5Zu+s5x+btDuf4O+U6AnM9pMSy0qt7D9+whTK9KQxDrrSuwRU28ioGdhedLNwPM
pTQ7rJ2SJc44547cS+48jIKFE8DwNatw3G2Tx4hcza697hIcivNwLIvMvbw/65r2jzR85arFai/L
HjBqPdvaUtixyC2KEDgFUJWo6yqWx9fos6re66JuEtFCcftdtGQqMVwaLrEzcq9NMVgu0frID5HC
EyyWCIqJep5iVJJJHjE2ySFV9NLmAaoWCMYOdIKis7W7GC7U/9MwvrBpjhsp6ke2JyAVYOU4KYaG
iPsA1sOtEwx3ljQoaBniGjCLdt+hU0qaX9XSo6LJWP8S9ZxwuCOlGvWsyFn2JWnc7DECW7zkgQvW
RK/wn4yw/9v+T3C879eCbpAKiBVi5lNU7XT5qhm//Ter4fy/pFhBGqbAUOJ7S93IkUADVm1GIaai
U8Uin2aly0MVz2W1wOhL/Usb0TuVzPZlEVYzvOYZBqfMiTWkoYUBOGgclx7MPd2mm3ADVpXd34Tk
olhwtZrhHI8Z15nxkGKRhjGBTPnzMXnEIAZ3gXInUIYaQSjL5ZS7+UDsnw9/8s5yjswp+oQnfxpP
bDWl0tG6lyHHiDazsXP6PNMnwbKKto7T9tqaM5kQgOlH/S65xWRDzHiJHfUmfGRjjCJP1PclAuT0
XSGgBtNDAKq65iUtnlYK0Zyk9dj6TFc4fY+aaa6nZdaceS/5KJTeTzsd/fHNQXUUu62RwqFQnrm0
+9yZd80mO4pO9fWrhIJnHUIsqhA+ZMHIZLPpWzzvzHtz36I3gGG2wPqFx49VB3yGxR1ZGPar1lIl
IxkW29Wh2FG7Q2294Rdg9QoO9Dj6Roa8J2sn/f1JRO/+6wycO8+MJCxDFXUdTq+U38jQ7MqhfM3K
UfDCuer9z2A481/KZVJJDRiJxvbcvA3xl177i0o/LtsDWVfP075xZl81ciBHOVPPjYaJ98pu8Ecv
u2XHQOCqbnUT3nU2GOiuJ+d9eMgm26LI1bv8K9bTMmfSci4gVsdqIWgihLMrdrXXe4wb17pGVegm
OLR+uqN71c/2em6LBp3+i+2cFoBzCGUktVYHXkFU9JI9OOkOwd3fQwLDTYYwWE9s1e5d+hNX8aOM
Edki/7CuzJZuvpepoe7ko98Nu2Ap5Bp+nmxYh/yArsIa1fki7gy2j5+SN8o/MJ/i1Y55YA0wkTLZ
RYxqhuaxaJ8u76MIhLu3zIpMS3Ucce6GyJ+NW8UEDejg/jcQzvrLuuhRqQNJmrk5WGm6MeR5E5ud
KAXFDPnSinGGrtE6lyyGA4+2IQ4ey+5Vm4V6xJ7tcSvyoKK14wx+WvJSLSL4cDqhBFpDwnhp0md9
Fh30Ihz297NzflJTtaYDxFLJV1n6SdoXqxHW/q97r5O2cfYcWeZkoawVl4rQ1e/qZzbBOsJEFflB
uzMiB4ywNl4Shc/iItk4W7aUSivVGGuYGjIG7aF0eK5cxaqdyxr4L7HZSTzuTF/Q74n6R6yhdIVz
tsQ8jcxnBbSYAta8oWlWOJRk3UufADkn0aWjFfUGABPrW1JE9hIKtF0AwJOcLKZlhqBzguUa3+P2
xRRNORF9n/MMdYp8SWwxAfR6F4TyNhSmMgSbb3J+YV6IWsnvBpSVti5XdoTibUVYh8Z06JNbIAhx
VKLKhkU5HTMk04yoigOzDuXDlL2G076RfWoGTjfGgl1Zz86cgXGKRrseNUEGwEZHRu9H5CwgtcWp
uCu8yjF+IVpdXcQzQE7Ronbu+5QdEwb5YQVuYT7kopmbqxUz5gmDz+2XbUq0WAEGHuJ0zS4wvBol
MwjdtrriWncswU/3iyc+A9lqXdg6Pr8f9h1pFBmr2RU3qXaXd4qth3t19lttt0TfBU5CsJQqp4/B
nJTyzK41nVs/s1GBMYqZVTfdKDjg1W3y2m9FsYQIkjuyiiQFzQmFFfdNZ9fD1yp7mGtBblWEwZ1T
1RBJSdshXpqHp1i/NuCNhIOuBTbGp+qbIImTBWOtHJkUrhpfzeUmLlvXCH01313eptWT6kwZuZNK
o01OjZiJU2ZOEh2IHNrNlNuWcLqxSCjOcch6Xap6jc1Ba+RP2dGd+lX5AgLkW+mIPr9N/Ujs1K2e
Osm+LKFowzgf0mAYiRoRmFshg+ZnBD8He7V7+W8gvN+ozUaVAgg3NEWOcibTbxaMzDMTUV3Y+kXz
tGF8lWTbaXXf6TArdTO5ks14ODIE6IzRU/RmtXponUFxh5Y5BnGnmIAqYtPWwPe0iJgP1j2Sruky
2KqQTOKMCZndGBRMKMoyuwWPfor5rQ+l2z4AhUSH8QDF6Ofz5F7eqvWEHwq2/wfKFOYsApSnIVSb
FFf1aJdesx7d8sgu68ZPsu23f/TqfQbG2ZcFV5FOHSScgy9ltJvH+o/U+yQNZ1ZaLs+yjupEJw4V
fzaqrZYmh7ETTW9Y14UTDGdF1jDNaWdg0QbzezB9CYTMPezN6PPhdALgLCihSqC0BhxRcGSXXwyt
glZLGEb9+7N08Oh72hGe9ZSyIXp0gSQVPSwtsWl/H0qlYFcEy/V+6z7TsWQGWYMBHjvHjHdy54fx
22UlFn2fO1wxsaXJejxeOwaKKSycdn/C3MnWCc0NumKaqs6z18VZSKWFPSSNjb34bKJFesdqiUsC
hijQtgozAeuO+gTIZD5bs6KoRzkJ8XwR40zVk+s5G2wpv7+8cOvn3QmEM/42KxIpCABiwJl16lNp
YH5B9ChXm8s466fdCYez+0oLAqsZsXqNZR5SKX1JqOoms+GXjYw2y9K/DLdCU/Jxtzg3ME/yYIw1
/MyguAWxiRM5c22bKGVVRhwOxTN1foUklFnlZ6s9icm5hbYpA3DgAzbaNTvjKtjRTXrbbUQn0b9c
BE44nHdQdbDtRi17RQO9HMVlYDlUmJ7QXIEEqHVrYheLrQoPwPWL7skGeCq4KFSrOSAQj82QQb0G
OEW8GPRsU+2wChwx/bnABvi2zUwuw3JWYNfgB29b1Ekhey13gmBl1XlQULIQpBypzFdp0AQtS8sC
V9u2ybehMJ5lTPC+rI+r6n8GwaljFaoU9HKAaOpdZtyb015qrofuvqpEB+y65p9BcSo4aEWlpiWT
BrzZZINBon7hSgkKOOzBMW1Y+V2i47J4WcBVxT9D5RSyVUnfqBSoSIPbU7Ofo1uayCBMeTIUvFKN
m2rY/SdEPvALzCaOigZHSh9cU+sqyPdy+i2yRjfVNlOGoYe9oCFsXU10Ey05qElX3+OoM38cDGkW
DuyMUeTrgt7QSnCGrVsXWJX+B8Bd16QxzfoaDGXvtRfZ135TbtAa48YqjCt1xa3mqwKpMjSeceIb
/IlWtu2kyKOFa1UW2Wb4Y9R+XN6idQADXUyyZuifhnTTOaxTg6CWwAgzOyDPo4gnftWsdMPAmCLQ
lxg8szl6QQrQ2eBht8IA8Ow6hzVV1SbDeM1SErXQrrgigkkIiAFk9Bx+IsIoFI0mwzwgZVXmCxii
ss7Dezz1zK6ZBca0cigDytT/ruHHpMuPJ3+itW1QKkiXZup9GMe2nAwYEbczi06QuVyX6QTEncqh
KQ1LmuKaZpGfXX6c68qWRAM2V/bogzCc65uXUFYlgnXDxFB7sF6V7KdkJg5tC7uOBCYqkofzfeGU
DnOlAkvHkwD60gNPH+ZXrRHlrNZeiT4Ixbk7PZNzojS4RIOEKkJGJ3lkEYaOKygrYMS81/gw/Ixz
h8R26ca+gZ4vkccVyMqfxXMBQhbSYu+W1LgrzXDXtdV9VUSC2rZ3RnoupDkXlT+CZWPIkOQBzujE
18HmMQVPw0302JU268hXtuS2daMCFQGp23iKw/51+216I5J3xZl8+B1ciJ9SI+wpS+aHwYNV7rr6
x2VnJdBTvlUwSQiapGWW6rSOeRPbRnE7x7dd+RDEAi0VmLfFJD07SMpSUZpigZZK7V5qj53yqPf7
mm4vyyPSD/b3MxS9scpADiCP1W7LYadbyB8IjmCFqfkn3UAPJyZpocES3WQfMSjFaAGJ9ogH7QmN
WtRtQaXIxtOkjrJn78QKjq5hg5EWT3/QKgJW5RM051aMoDenKcQizgvGub3E/V7rBPu0uoJnEJw3
kQI5zZSuQ5Ddv2nNQ6e/JCJ691WlO4Pg/Ihcz0pijFjAxngi8tZipJeYbhGqb+UkuOmt+6wTFs/K
OxhNXZgEWPKeOav2abhC3xC4+tzsiwrKKrovMB442rSe7qGvuNg0f5B6PN8znqC3lMKxilomrfpj
yo8W3sfKQVAowbsJTWEji4ihGgSd4DJPlB7Ii0GVCBz2UTkPu1rtJ2+qdYGv4DWDB+GULyVEz0Jj
TtxQo0hjxU9JM9syRgldNuFPqTkeh9PAqJy6frSAU3vh4rAJFyjCeESvV4ycA8bUbS7jicTitBGv
6BEOE6ydMeZPbWfug0D70o2JwG0IYPgHH7010mBkMFTF0MlEBZ9Tvm9TQTuvaPH4551az0O5bABT
epJiVyimiMDCtWAUxS8VMgrxuANK/j/SrqNJbh7G/iJVKZO6KnWYnDxjX1SOyjnr1+/jfLtuDUdu
rsflgw9TpdcgQQAEgYc8y0KjAp56t/jhXtnHO3I1uow0ORYyK7y7LHCqwfdqVHpNhnCAaig3auS8
zo6GdP1LkYEmULXF9NrbBwvJLw0lXbrOV3SBzB78PvOSuFUJm94vttG759XvDyt4guBWsExmTZMS
QOSIqV70I+tBTh0yeaxptRESH7LTs/Zer0tINJOgcRzMyPy9vx+bYV4qExerDEOLLwvpRgsMWwrY
dbUmd+eF21o+ijp2zJpH9tDkaRUS1NSTrLBiV1XLeieParsjVfztPAgfWTCJ1iCcvVDAnKzPBond
WEo0e47MnR4hlyEl8w3tRFVaW8eYKninMMELCNpI7rpaml1m1Hi6dTPlUom8In4e/3YG86s8Kwi2
qKsYpgkrPUlqyNNNzxHGdBoCjROJwP6+/r4x6MXS4/uD9MWUPHhiexINxRRhcDFS1qepFi/Qsjx5
yKJdlM+2NQkM96ZyrdaJ80dKPZb6MAEDNH1eOhRObglsNvsCf1bWm81pFlJnSLYMQEjlUbebsXOC
fvo2jZqXtXi8NFIBm5po1ThXlCfoZSUG8NT0VxDelVruTomgbHsTg5FOguTE0EzeogUDyM2rGgqc
1vMjSRvioL0C5CA6yH0+cC41ivHABhKMGl8kksZBtpSo3HR7GmK2rdx2tkpAYtEXOJ2NFgqu9ZuG
lDLyBLDUmJTInD4EMD+RMkMy7ca6Ya4Is/MceIb/Xwv+pvYRk4AvRoN8fLqir8JILqoFhmB6UMiD
JQpLXlmC3ymfBQsjKxhIqfJcMakqm8FclTDUh+y2Rxtm69eH+qYQ9uRuIqGrHhYNuXVwjXMLh5J3
LVKrNgbtZLBjr27/FWeIS9M2/fcaiTtQgz7FvZkACbQ3B9VLfD2xa3c6dp7qsqdr7cd5FdxSdktR
XjN90HWen2vSq3SQaIdNilpnUl0z1xx9EOj5liasQThbVwVhnuZ5H7u1fDXMh14SKLZICG57cHsB
A3eG7zdN5qnqZz1t3axJPyIFHuAVghOrINn31isEXZyaSSrHbmTcT/NVN3rnt+JdzQJza2AdYoYA
g8k1wokBh0PktphRjO5NbtqglpR1FmNOCcaiC3nzt4yBIUMaCupLDMKS2aKunNxAw0UPmxwUtL8Q
B5vHHJPX5duINfRomB77t3kaCAdDoMgmmChNjfJhN/jZ60jrk8TN5L76pFEtvjWJJIimNoVSTEMj
WEUCxkRuCaW+arXSwEDQ2lt8dKf41n28Cw/k2O1Cnzye3zD2Mc7+gJP1BMadVTLKVU2ZSMgLuWHw
qewPBWqCFgyJkHbnobbswpvlU9/uVj1GcVCiDdMFT5ofs1vEE30M/BkTFKPjMtp/WyP233ZBH0Gb
jk4XmVN2hJPFEOHhy42Vzy2qIzvzIhYlvLbWT1ZRHKnJVMdTALdZRphlYC0dEhfEKbYRTF68oEUi
3psWKv5EvEqbqrFG43ZrRE193Gc97n356+RYRuVgfCl+WbsOd2ZR/fQ2nAZdR5MHDAZfnJb1faLX
oG9yjQfkRJtDu+v2aXtsUaxR+tlO0VyBhjAN4LURzaxUNmRNQTKDj7uboF2UBDum3fQexgHt4l18
6F3ckDD1UvScuHGjAMwJjFn8lfFA+J3rI4V0QxVdxl3mxEp/2YSF33Xy35vdN1CcnbJIPJnZ0sBw
TLhJPAk5UP+wUxTDn1Er+J4lsDIyNYgNqCG9Yq0VCWq0lTvGJ91gGpUmyENtuCpIcwLjzrERqNGA
uBznWK8cA6yr01B6dSAyF8qmMpxgOGUIpcEY6xIwMwKW3AsOmNN0ADEGUg5CpiURFqcLINxMCWrQ
Ele/m1xU7dtQwfvZV7zsKCxwYL/7vZKf5OKUYc5pVUwK9spSHcznAY2UfqhDlG+gBcfHE58TfhMc
q01EXTFZ1LdB71hLcl3HA9I3aB4DGVrrNKjwcTD3CE/m+gUidpGjfFfE8Wp6dUQYqmVo0ErOLOZ6
jgaPpEtczKYEb6V1o76OIaKuPl0z0kUm5t8SnPGYnHEsewxnyzsYj7n7GrUPMVgv4llwd9uKbwxZ
p4aOAUG4fPAXggkUTsQKsHnkYfHZG1FTefKNsWORbSEs9dm0hys0LujMSZRGkQW0zjd3IDvDJKd4
t9yh0MLDTBOBbEzH3+mloVgUPX2yhTfft/awzcDN3o4lBpGnpW+ZnW/ogge3TcOxQuBOWdIWTZUX
Bc5Wqh606YceZ8co/HVe2zfNumEgBqXIlBt8PZ66KKBCKGBrSwPTw8LBnWjojFV5M34g74VuuRMS
Zwe7WG6lTKkSzPRULq3BPEiZYMG2Q6YVBLcngxaWzaLCR413tHq1FmxYQDbb5IvsY1L8ThQzbSvB
SSZui/IoiQdQHMMQJv1jvUh7NTGc8xu0rQUnCM7+4RYVGKnO9Gy80KfEaUFZP+fpP6JwR0dSAyOv
VGwOZoTbSTB4jalc9MuHzsxJFs7OmeCKjwoDy0Xm66J8Hojg+yJl5myaNGcBOgTw/T5ELx7JnVDS
bC3/lWkCb8t+6PvDfxKEi5VnJZrrOsSpkXpjn0fGsa+usTkvZAInpSjjtu0eTmrNk+H1UTYuORNr
Psqzx6gl8h14fxs7vRwvS9fEgAZH1DouUDueu13CbdWaJSiE3BN7bCwXj5Ep+fwR3QaNp0lhtinl
lpF0M5i7lyxxk9h4DBbqJloV2FUsqjzZ9kMA+F8gvkQiS3orinXcfDtX8U00SxXd9QASXjZuLRVd
crbDyxUaC59WoTLyYwHqxoCmx1rhzC3VXkYDlMbIPcq3C2pQkLlv3Bhx4UGOa90ZpDTDMHkzYM++
reBkszXkVXV9ZeXWOOoMqZRM3I+Tg+H/N5w02qd+K0ihblnCEwzopt7KjGBiLiIFMB3Ilee7zng8
ryqbtn0NwC1qgDwZxiPg6t02yJMhwL0tnq0n4072O2fei6vhN3dxDcj5q2QMO1XRIBEC6jsWu1he
76eP2itvsyik3rJcazDOc/VDbKUtBRjNMMgu25Fed+fRT+JP55dx61ivcTiHlZhBAxZu4IRp8pAr
1qPVfaexiH5SJA3ns4yqM8ppAEqj/pgxxC4bQnthghWCIZQirWM/ZHXSDDMy9HYGUB+au0qd92rc
C0y9aMU4n6Vn/TBAFKR8sl/ttDfLL0QUt2wdUXllLzhNU7pAWyQJ9mKm5VM9lE6LTJ2dpZpb0WV2
jbl1yjq7GebsL+taXu8AeALAQC9rg3qdyJaklwR3gL68XcZPIaj58/7XeY3btr0rEG6PwpDGs0zg
vTTkXHCBY6y8TeDJPoo1hS+5W5qHlPZvibjdkowpU5IIEo3FbC/V82A95yBoKJ/OC7Wld2sYLtDo
MzIk9cIyL9bXJXk0RSMnRN/njPZgZHnYD4gv0vp7HN5Hhv1Pv5+PKIpYA2MrC5QpeZBVf25fzn9/
03iuFogPH5pMC6IoxQLFGZhYWC4scImzoPfi/0VDL8TjjtASUKnQWSpsyhxGMyN5rWYbV52nsMT2
7STI6Wx6I5mNs9AJ2RgnMAW63EgqbuwycaQHzWcpEOTsCx8UwrGteM1u+NuaqdfDSlRTlom+QYau
d8FUzS0isnB4ikyvMV7wbvCRbVthcMtYGUoO2m5gaA+tx7iluotgQGvT6CpedJxE8y23bCvI3X+L
xHk9TGVUiJRADcM59SuMvFGH4VKnlS8Qi32Hj4HWOOy4rdxEAbaOttYhlomhqr8aRA/5LnaMCrMF
6wMzQx+oiMD845NgnAPMlclMC4pLWyTluT0bhW1YKkJo8uO8ZFvmTmGTYpBNxwMSn3KWrCDP8c4T
u1Wk+nKmfc6H3kVCNrKbQhUoB1skfhHXWJwdTwq10coGWBRzOsqmciLycF6aLT8IhiiC2aNko0tA
jZI0GDTK3lybg4L+3caL9uJu/y2tU9BsQExNZek2zrgqDZkDWUVFwZxQPzE0m5aSW05/SwTJzusK
hm9LaRsraIoJ65XI4c+p1Zwiam6ssLo7v2ib26KBChTFWLBHfAKH5Pk4NArKiSIrOsi4vRt97JyH
2LSuygqDMwttVwZNRrExrRfsCrfcJYhIhj2bBlF48z5MHs8Dbu7QCo+zC+jcVdtlhEyUPljavgpu
q/FwHmJ72XRUSakgs7f4zCT4QaU+UBDWBUrjL6D3HqpW4GQ37+2oJvuNwZ2Yhqa4ted4wRud0ZO9
GqRV5o+sgV8Cb5RT+v0eQ7HOi/WHrSJoTFVZayqfltSnjJTGhKRhG3jLC6PXCVO7uQg6BzJihuMD
FSTdNk0Q2ORV9maIzhvuXtYXFXhnSizkMj4UGNxIrxvTx81WINemSqxgOBWsM0lNGnalGJ3lxcD8
gdBr9s1+OF6Pbu7/sj4Lk/JbToOVEBumgrc8mU9OBHEwFnSCYI1bocoWwxXIfeqoNxFGYYJj/P4D
JWgwGb/x+BxFoKV9m+XAq6IdrV8G05lVwSpuL+IJgtsra6qyeGAQjAZE6n+hb84u50Sk92wv3nmK
lSTcXslTY3SN/Lpyg8sqzMvU7i46e/Y1T0f3+v68bmweZZ2CcBPzicHty8X8TaPUmCwHlQ9lJw72
WSII9jZXDUrAimXwuMsPZTQ09NaA2wfBsnExJxdlczBCAXfKpggnCD4eV5IsmEHqyrLwfpTe5bng
nrx5SFff5zbesMaExKCVxzjbI5H9RkajLlrjRX0SIjG4jadjhAICTUIpk2YeqaHd4UlckGfavE6u
Mxjc1asi5azWBpSLNVYnL6GHLC+oT+OX2Bdl9zej/DUWFykUUWVpo4plk3fmjqWA4ivt3rhqXfCU
IXOoi0i3t9fv/8pL4ADfxqn9JEtEYTmujh5ScjmKKJ3Z2rw7mL/LV7TXtV3FwXXQhHnPzn8WP0Xt
3Wg1GDK6H0liW8azKrI22/5vBcepg2amsTQ2gBv85tB0Tu3ku/lzeElvrGOzG5/JZ5XY522BSEIu
crDKFvNAZZxVg14p3TEpFLuRHyvzJW68aRBVuf1BGSmVKRu3i2LutxuWhfXYZjUUfpwd9uoeetW3
1leOGcYViMzcthk6YXHRRJyTOs9KYKHVxEniRzN1JFP1zq+fCISzpXFc9lUpBSgOBLuoNM12pt6p
opdAEQh3hAdpsqaYSZJIV0n4WQ6uiuDneTn+cHRPq8Ud3VLrTT2MIUjepp+yWI6cPLzvpe6g6ZY3
DMlebVIvKgvXNPI7Gntxbtj5XN+f/xmbkqIbGRd2TPNFmd9b/UgVolOMMENaYrk1LDjb5CsRFYpt
Go0VBvv76lBPyQxGkgQqP6Out24PRSga/SBCYFKuEOJwxMDgFPulqneB8S0ZBN5JtEqcZqdhJnd6
CwlM5WCBuSLbF8lHotTVInF6HVld3ygLNkItkm9lEmIcLXiVquzHuES783u+bRRWWJx6Zz2V0q7D
cs24xha+dK3JjnE34ao07nvLPY8mWjtOz6fAKFNpAphkPpmTHTYvuPyfh9jeflapAWZ5+V2/Tx/O
/5sB763rOvXGSpCF3vw+Su9R6oALBKpg36pXPwRGErDgRDanJ/Qt+LWUhAIZtu9FKxBuU3qWr80U
6FhwpfjJZ0Zi3CHZDcbEEuPLwu5f8fh9SQ0tG0bgjU4Tua+DONm4ctVurkE+jT7w83u0qQYn8fhO
ukgKSaiySGUKSkeW91lcOGF3OA8i2Ci+oLdgeQbCnOtQtLAFkhOIKv9E28RzI7Iy4mAsAZF+YuMe
tX0ggasH/ZTKkVV7VaKOAtG6cQYazBd9sURYt6TVPX1y8J+rxB+J7lebw9Z1ZT9DNbf0IIBQWhDe
oHbuJlBF+ibaGibnCqJVIsx1LyCHJd0ZmM8Tfj2/9dv+dCUDZ6NjYi1o8IYMxsPosf7THI0kFoYr
BnYOXgPRe+gfFMGwKFIZqBria9UVadCKVkNpQOX23uyBuCa3B7vxjKO5L3al6FaxvX4nOE481UjD
fGrxBLc8lJ9Y+rHwGVO9Gnqqr9qoChXdLTYDVXoC5IzeohK6ZDJyQ2b1SaUeeLDS+hA1jo7ruC5y
EtsuaYXGWT9ZKaZQYZX/w/f/hIufrC/tJSgakIQ6rymileQMX1r1mPKsQ7Ai83PjdhYNWfmDJv5e
Of6SZIF+TYmYZiQg+T8o6PvwzdtXimXUuzasx9Yvn8/LtGUlUKwOKnbKSkL5dnWD9gaGBc2Zq8UV
aopUmxgvUy8yfkzH+NvZGkV9e4YLlOKlBcphQGfqaeEnabEtTKPM9Ifzwmxt0BqGM3l9laWDBmfo
pmFjT6jDnz8SMBiWAhotVPqr7xIm5lwMmoL2HHdurqkZf1LKTmCONmU4IfD5kh5DUOJ0BEJdXAz6
PpIE4eKmkq1E4N8vLTNSQRgDADbKp3vAeHd/vG398lIu7dLHvFPREd1UsZVE3OaPs17pnQHApkRX
Zax/VvLyuclEqXwRDLf5SjUZ5RgDpgt3S3QzFF5tCLydcO3Y5q18kVFj8jlNgZFYtn5kFduwaXUC
EpD0EfGPk+1Cwfnc6tYzYBFAYEV02Xp/D4+COQgVOXPNMseQBBmEY1lifMVMsfyynGrWrJBg6oiV
R15Tm+nOkqnpnz9Wmx7LxPOVTpElRDMGZ/gatM5MidViaTEu43UAcIj5KqZt7TIv+yl0kFs7uYLj
I77cSMa8n7rMVSsHI8CqQ+WXTu4sg1u/MFLDxE5vjEMr2FwRKpdIjFNFNdUGqBrZ9aFTFdcW8c4v
pAiCOwmo1SuyhQLCVIJ7re4jezRjG/75A2ldMAxYYI7BTGNKuKNgDqVutS3sYGJ+NyXk9Hs8CIom
Amy5+TUIdxbMAmQDXTthdFaUHYZcPXSL9RBpgx1lxFaG0AW//q+PrN9JLra+q+OXl/ESxBUgtTG0
Q8m0R8u3AlHz0ZYFxmwUYuEJVTExD/ItyiItZawuY+Ya5NBp+zb+iBacvs97+V5Hxl2Z8H2p/Kyj
w6gxXbp8O79SWzIgpAVZP+uKROvFWxmKfomkmYypq0z1VWFh/03FOQ+xaQypjk4zFLjicYwPHfo4
nSbSzykqKqpLVrpLD5bsFXuCto7Yr7+1IsOwdXzWgNzx0fswnRIDgLE8u8HollHrJbNALBEIt3Jj
hoyACcY4d9YKd7QKp16aOy2ngg3aiojWsnCnRy/0risXwBQdXInpFHjUnMzbRhX4j01xKJ52TANB
y7u2xLQvUxnP9akL6ge5cEywccWCiGILAskTdMOCL1JHD+5bXasyOvdNUyImSlEw/j2qnKIXpNG2
bI2Ftm7wN4LC4F1HilGGob6wSZNLkjjpdJdEN9b42NPCmfL9rH8RaDZ7jODD1TUctznLgO75Bbba
NfLPpX7sk+uAdjbKf2vjukU3UT3exoXoPG0u40pG9veVcVPrGVwmHUDnYtcPsp1ox3AQPtwz9X0v
GnZJ10Bn8q4pxoh1rVYVbFYwuMYLG36KhISjXSGzmj6y119RGmLLEiH4+w3IHVpJq3UtoBBrmCqv
6KmHUZKeYL9EGNyZNXM9VOsJQhmqI9+ZO+IjGebK8U59WI5gJ/Lmi2q0z4Nub9dJLk5H9HEAs+RY
Z25eXLetT1KUeIkK3EVycSqRp/M8tCow0vAqk59m8wMhz3pvmJFaqRyILvAEiCEQbiWDbSLtwSdP
D2pauueXil343+scWuRAw0qQ9OAc6qCVJvKTPcJHJbStpLBbs7G1JsaTti9NIh6S7Y35jfau2GDp
lE7TEWQ16mWg+Iq8KyJBImATAixv1GTzMGFV365bsIRNNw0QqB40P4+1HRjufKVuBTCbHhZP/79x
OMvaoB+562tECkpvJ3gTzr3Iz6ivfZmcaI9CjcTB5I7ze7Xll9aQ3F6l6IsJLQurl2Myu6o/xJXk
JuknQkVAm7p9ko1n6pOGtMGAJMimlvfhsCMir7TpMlbf58J5pdJI1IZD5hYkLC5ntUwr21zMel/p
8rwvR02xM5TXO1qARqrza/iHfaOKQVG5hhIszh6NKByq6gqLKDVeWOP5tICVpa6R2jnGqvmlL7n6
/XnM7X07QXLmCCy7YS5PUMlI/pVUj9Z8CTp6dN4Isonbu3aC4SxSV2pt2IeAkRT9SkoUrw0/UgyM
AbO/F48zSlJkBQtgMrcP5Lux/RLF3eW8iBI5ovXijvAIappu6bFFIDNzmuE6BjWNCtcO4uN/1Qbu
FGem1A4lu/XptR+BQxeK53f7ST7qbNaiP+/RhnZeGTYv7BhJit+Ol1nG5P3WQPVNAP2z0gxVjdWB
McxJznSnHFnFeOBMgkcuIZr6Fq1NqjCfQeztSvviQPxlP9jhpbFjKdjQ/Ugt2Vo07my1NZkIVQCG
7nmQsPu5athyKvLum3q+WkDuOCFGIcECMnRXRbPotCi3c5h5gk3aDMVWGNxZCspxBDU+w7gbXFaE
JzkJdgfN+GiLv4quZoGJ2PRaKzzuYMlT29QGU4oARWtFf1QDzU4DXyCVaOW4g9XVFmbwEKBMLwPm
09Y7y2n9FqNEXGozZc+u6PKv6s6dsB5TROJmBmb3vXPZA8ewR1IOD3k+2uOFJM2bpkM3NAxDR4v8
u0nYGCPToQ4dUdOkxHeVXPtxN8l2MS6pDWYvUYXC5q7plCD7R1SUonJHOdDCQRmrBn6sCnaaXl0Q
KfdjquzO75sIhjvDs4lmpjYGTB7ckv7aotedyHdsr9tJEu7kgjhuNGsZELIVXI/x1dhMV1JHnJ4Q
57ww78btsQJ1pCV+Lxp3fMFE14S1CihpPx+XF5acwEv1dfRsfOndCryy+jM5yIJ7sEg+7jw3pI36
uUO0jii6txXz6zhlN5YMipxAE7jhzVevtYDst6wi91SR63QYIaBSZ4qtz41Tm8aNEaLebVG/VGiV
UJAjGfPyKCkon1GIQF02ZcXca7DM4M0IOaC3+J0kW2pPcKvDJEPStzZRR38GDTE6XUR7yTTv3e3h
BMVP8Z3DpZ3KAFCjM7jIlaDWDrVoe0YeEnmiXt93k0VeNWeFxh23US9g99l1FQzRx8Jtr+Lene7I
66g6NAlchN+yJ9GDqWAxCXf2hiieqnEAZtTsA/1BG2dbUa9K42N2EqxAOpIo4P7jy1G0Tg8sq65Y
Hn/EAEr2Qgs+Pgx6YPf+K1FcsGlSVmicVV6QNKslE3ZSRUNXqIH8bSJfB+nX+bPO/Ml79TjJxGmi
RsGQFoyQySyuE3KlJYotDxdgw9Y60XV880pxEoh/l6CzYbVmDIGiCRfYltKv5YChM1NsXU26Dl6s
lj6ruiiY23SoK1ROI8FAk0lpBbNSW9mFmoyPEYlEEdxmKLLC4DRQlbIqthosovHAqoGLG+t+LDAf
L9rL+/5b/U2Uyd3W+N+bpnOuQLHycgkSyBRWPxtDvp66ECUqrTf0sn9ePURInCfAE8Vi0QySRc0L
Tfcz8ni14fW9AEa0SZztH9IOhZ8EMIWu2qYlPddR9PRvkjBJVyaf5mYFBhBAyMNiNyS2oxH32M4J
henPTYtrWuByZeQ/eHV8i7TURlXrhpHC4mIClou1c437xpN2uU9uP8LGYaGpWUWjgaUQnjePDPms
pbqVIiq4nSLbGr4nosBj26ivMDhLFEodJaYJjNobPR1UlKGH9C25164xr5ONb0g8LbGFSrFpmlaw
3DpKJEzBQITcO6mtxI61FP2zfdj+CFO4adTIjP5QWb0gp8c++s4eog4FT3MmuGT5vkmzyOOYgo0Q
T9TS8sVou9YuKc1dI8orn2RUvcujqLEDQuJdhFplAfzmeVvBc1pa4sEhygspdSPtBy12ePH01Xaf
0cg9fxo2bfEKh6396jRgbrdULRVwOnC8BtNnPR7sOrygYI8czasJnWHn8URycSrUmbRF2i+C61xu
032t1nZselQTGOJNl7mSitMYq8xk2qiQSqUXJYgqTWNvdr/OS7KNYYEBDo8p9N3AqhpFTHpSUezQ
co0qJq29n/rP5yG2F+sEwRldvMtZnVmRFDrYTLYyaZ8IwTW6+plZorO9aXhB8fB/0nCGtyWjocUa
oALlig4XnWgg2manByqjfgNwCo1MClmkCMu1PMzO/ItVP+Q7qbV11G2yIQv5jSjtK9ogTrXbKrfi
YmAbhFFVmdnbS7rXh58f2CKK3BB6q2VUf3FRRUH7OQBJBkxiLH2h5LZcov000gdqCVvUN93JCooL
Lpqmafs0ghnsfP2O5Tkw38M1H17pEvxAcF3YXLwVGBdZxChx01ATkYJTzNiPkoX8kOm1zYcYUVGV
83v9OBUH/7NEdCaUfvVfyiHfjZW9XJMdxtTvSlEQKBKL/X1t7lBHWusqxJIm5bqY0HAUjd+nQcTa
vOk8VlJxyt6FhWItM6Qqh6S9TAc4CqJ2kyOTpPFQw6V5Whlk11pQ5vtCi9X9eaXcdtQW+orB+aqC
gJATU8IMySEx8CouFXbwNPjFI0Yt+flV8jwrtnUl+4UX4y/eedhNG7JC5aRG2I68SiJjEnnsaflF
I+od3IwDVt/nDnSdyxb60fD9cKq9qEfl1Fz8jLXSHcv6mGS5QBwRHOeqMhNDoxQGZ1W1bSzfhqyF
DT7q5ucsExVnb+d+V7JxHquv09KaIoDJu3a2GZ/8sNeu4Yz/fwNoBLLxj3ugX5KaMVTgWapDEuwl
cM7qw35GVQBGigtc/naShc0WABEKpizxRTSYUm70pQYwUt2l7YVkHchsgtLMiYIrEwHjlB2XQXen
wf2IPp5wOduSYJ5JVU0qooDuPpEuw8Q///2NRQQviUYwNwENme/av8GFqPVlD59JoyZx+h5DbqNK
dqM83NNIuzUtKogHth7E1oj8tlm13kn4LJwoSAR3I0pOu9IlT4NX2Z0THdvn9Pm8iMxQcFHwG0DO
vZXhWEe5BRGtsDwq4S36tm/C3vyAhryB4VxbPsrdFNcwy42L8cTg0w0O8sGCCwApq2DTNozUGyjO
sWEUYwWaACwh0S7j5HIeBN/fKjR9A8BpXZlXLWgRAZAcWL502Cu7ygZv9E7EeyyShDPySRMRWkwA
6mh/L1U/uyIU1D8yg31u99nfV94SlDvlMFAg1PShCC/MCP0cQ2Zr2j9qGTtoKxwdZLIVXqPgOKRl
j0jR77P52kDy9bwyb3jlNzvDGfRoauVKbV93RgPPIQba+bqfCyejbe8LUUAlCQqZd2QDhZLM7aRr
qHxL901xUM3deTE2v49gE6WCmESFC//b1cKLpJyT3ETJmw5iSN3wC80QQGy5I3z8hMHtPIYbyXPI
MMBXe8RT5EVzEY7OhEi98HAbTQSudtPMrOA4BchUeRhKE3D1dDP9AO26XaWCVwXRqnGbn7dID5sV
kjGG7rXJtUr+/sKOFWMTC/APMRdvV4wg1aMC+YIpbp0ou7SKzFHUz5GI8vkPW3MCYoKuDouqTZmu
LTFSZJdTbKseXga9oN7jpQJ8MeNe6QV7s71wJzxO3eY5HANFBZ6hf9fyH5noVLK9fWdkVgvHqZo2
GhFuB1g4JaK2jufa6msQXYdyY4dGJnI0bBfeg8FjawZIucHb8nbx4szItaBI8HY758cSfbcJWmiA
W83K9woTveZZuynpPqQ3WtM9LeZLWn1IT06/gHN1ibxgEkmAX9DVavWCFxKCMRotfsbYLtWtXhrK
4by5eHe2VExkQAEPyqF1sJFSTvGrPkopyIEtp4qfJqwwascmUXGiCIOLXjOy6AOmnFhOrFNboYWN
7vmOCryRAIQPfuJAacu8LSwnMid3yZp92tB9ZbUC2yeC4VQkMEhPlxQw8dKkTlrRm6xI0HFHVef8
xrzzrm83xuI0AeoeqJqERaPD8rMzim7XJNPoRTkJHzB+1Xw6D/c+eOTwOAs16c2YGgEEG530q+yl
XnmVOuV30y6u9b3lTkKSn3flvxwgZ6k0+KWEMM3Tdx3I2iRnsI0d69H960wPB8S2dGUSI1mPizwA
0GKV+yqvbJXNZzRE74vvQzsOhzNVMXv5aTLgVO1xUp1mnu3aupETDy0UVvCSShdVPbqCbROtIucb
UfFkZANyWY5Cd7Wu2HlVu6XqVuQxDXdoran6yquJqHpMqC2c2Wj1oFv0hp22A6u7054jN/umoeou
96XRDpy/rkfi1pYzIeBfK2bCjt1Cb1BjX4b30yRaSnai3lj/Nxg6z0Ddycrc5nFpOQ0GUOtOihEo
ptv77EEm9IUNwyI0zpCYnd7IVYmNY88/kh05qF08EIdltuYLEaXEOy/9Khr43MByZViEf65o0qRM
yxyi0eSgRz+04tt5NXwXO3Pf51RfS9M6q3R8P7jCWb7QD+wkJ0dhPpCp1fstOsnBaXuO1n5lKYBT
vZCbwcVd0I696aLZL3vG4tQ3KEZiuxU4y4/zEv5B40/QnMY3WmaSMAM0Al0Ao/6kfu3OI0fVlm16
X+7PA247mhMep/Faoo+ZgjGvDg0POTlEuR3WD+chRDLxDJNWSrO4y19PcQ9+wXYXfhklW9mBncpu
0Tm8G/++TPOtphic2ldjFldLi2Uc/PYTXj396ttw7C5Gn2GC9DYRnWr2wTMqY3B+1Az7NsobAGr2
6MX7Vw5F99XRXIk4NF7H7JzD4nyo3iO/CX4x1OI19ux0h/xofo4vCYLwCGQhmY2eLSd4jn4unz+0
kZRxn6LfDySrb11c3YMkXWVeIANVMqt8DQ7hU52Abz65pn58Y4yCOHVbO0+A3GmQyoiirhuAak3s
Be/jfVXh1fVf5eIOQVzSCa9rGQ7dkTF/T3sQNKeGA1ZmZ9pJB+OHWXr/tpQqc7iraMEwJ3VSW0DW
ntW/DmELXHpJnnp/8XJ/fhZlnLbjvN8rydNfpr0ezd0EvIF8MxU/q7+V3X6JPp0Xa9sBnFC4UyBL
GZ0C5Oqc2XjG6DBLFpTKCfRB5TS/xdz1tJpTyyEgkG0DC1mn1ukC0ZSZP1iskxxMztXuNDMUoqbA
Cb4Eu8qvrwL3Ox5OYhvdym7oCk+0SC729xWeFIKDTk+xbpOCkYPw0ijT8PVHRiZDL7Xd4mWedCt6
XRNtFudNwTyvxnIIlUCLwWyFdiAaqyWSijMXmjpgRJ4KgEr5pBq3ReAltX9e4bYgFJkoCDgY/wpf
cIJ+pyYe1ClwmnRw2razm8E6RKVgXs9WPLBG4cxQjfEDEpheMGddHa5YdWQ1ljd6o+763LJjmezK
RnReRYJxJqnMOh3F8BCMFhc5+ooN00mo4LSyDeb9yEosytkgKRuUdEjGwMHci3o3xQG0W9G/NMWC
AS+ZKJ23pW5rNM4lt3oYFV0KNEm9lOizVAg26f0LD3z+GoAzPlFRLEEazwFoBv6bqXUc0ALyacB8
4lRIZCWShrdEUGxUZEAlqkE+ZrJ+O7Si99tNK7QWiLNCg6TEg5ZCoOBpzP+HtCtbjhsHkl/ECBI8
QL7y6EtSW6dl+4UxPoYE7/v6+k1odt00xGns2G+KUASrCygkCkBVZmDvHdQ95zgs58Zb+RZq+n5n
I1xbFHDIrEmRTiOizjkYD/z9L0Y/KSpLbnnxveL/53IxYcYEBEoKFjehDnNh9rdZ+ZNyO8sqqGTz
JGAQ+jJKBWwiMJEeu/ZxlokoSdapeLG1zHgwiipEdUROZvlaQGdSFtiyZSpAQaWnFGKBCIN+/sDL
sxOIhi3lLZVWZ0vGSrzbGoqKmkMJQxm027ohdytp/TdfFlcgxxFAoK7iephqTMeSefqu3ztneu53
s1+ioYS46U5WDSBBbvF6K9Wcdkw7uBTlkVs6T0b7oYruquGjZlWeUcneEGUjKKAC9idnSnlAt9rD
MKWuRR+u73c8XK+NnwAJY1izTk1hIHWyfTjvk+Wrg7rv3J7doni8bkvmjAAGo6YZlc3BII/i1F2G
0XDDbJRkdNuojZt3NMPo5ntxYIU4Ix3AcY/7uf5jDhKebPasD5rHWShH1bvu0uZqXRkThk+ZJwc8
q0Bto/yYOTsjfiHG8bqJzfs5DM1Ph4Rhs4tEa8oaNqiBGHdin6CxLemWwzzits6xXnSF+qiTRreH
zD2OBO+iY2VawFM9ak3dphhL9cQO7BTt5x2/6ZRd82xvTCs7AqhOTVg3ZQ4Xl6fOf+MTfsg9GrR+
clb95CS72H/fAcT3iZU9If8K27KPEx328r8b3VPf6vbinf7Y4x5mVnaWa+xUXB7LZBpl0SIArzaM
i64ZMDvkn3HujMuP+m8BxsUz8RiYQQVUYQlMRE7uzbHqaZpkgW2u4pUFAXEzlEtX5oKYyHMHQ8TC
bFfQ/vl60EtGigipV5TXDEKzcKPEpZjyLaSnNpWwhsiAQjz72UZZzM0AR2YT52XeA2b51ezOfgcm
Pdktu2QlEQEoaGVk+uK8oVJ3TIN0r++N3W/wafwa2OIrOjEURVlUjNvoPNEE/fn+9XnZ3C5Wky8A
gtHQPDJqZCfzGC9PNtTTptt5HPLGLcwW9BpqxPbXLb5/GRZcErAhiq3W7DnENmhLUgMWOI/hbvJ4
jYPja/fXrcniTgAGmrCZaBGmqVBxPhrMoNRdJfp43YhsBQkwoNr6gEp7eFST57G1Xbr8Z5aLX8dM
pAlUlSWeCXejXqbM7Wo0AVbjV/AbBNc92cwkL+EgsgVOJl0ilQNabuxoBcE+aIQDPLsf181sJl0r
MwIa0DoCQUMGMyVySF07l8Oxg5BeedTSJ2WWBNz27OCtwQLdDnRThZTLSPDKrYFKzOsi29zXitLv
1CqVnC1lRvj/V/czVqtVVdyoocdY8hm1L3e6I+ui2g7lix/8/2sTRrNQJYUfNBvdqbyvotjVRslg
vS+Af4u0ixUBEBSjNZoUulIeanJ57V7pdYfY3mln8BN5wx5aEWciy0o2wwG63WCwQ+2tKupYUfQ+
0NSAZzaLH5WsdGPIKahl5KWpfYDq4RIersff5lBeDIrvDUvUdzPtMFtaZwSjsex7FkTqy58ZEfZV
HUz2OhlhBDSDLpk7byxcJuWo3Hp3xXX7/42d+KzQKE6qhwvGrg3yc7/P9/SuPjYeqBQlaYJkksTy
2Ly1IBNvwp05+0HN0TP6wbXUvzuUUgxlEM1fr4/e5oJa+SUsqKqe674bYG4pbQ+KuZ6x+NctvC8/
56G+MiEsqLaJc7BNwwRqoOaTcdL98k45Wz67RUEzZ0tW3cj/rVW8MiqsL32YJ2Pkw5hW3yYWaHoO
gk/JfsR30HdZ/sqGsMOmptbZ+gIbZYSqXxD7dJ8zZ/AQgons6mHbFLjm+N0qQSH/r6DEiJLrdQu4
0AY8TjhQUzPVh6pfPufz8Nnqh0AyZ3xneO/axR6P0hUIxomdmnHG7U1nFC0GYDDwtPOUnDjdSSot
ktw+yED14v/8E7Z2VGxYBbNwxCVgmAIjE8i7q0OLJur2CBEoT67ptx33Pw2K+X5LM2scIziYjft0
ORNZx95m3npxSHzmwW1+pGohEj4oSfYeWKIDdBB6XVN6Th+fwnDMkGNkQW5UksrGbcy9OCbs+V2f
g3U/h2MhGqr6H/Wyi2R3HzITwk5PQ5yUWgOTVdrnlHrEvpO2N20mSKvhE2EJeotj5fDMRVfdaXot
C2dXN4GmPV0P9M0wAKWqjioJm1dqCnHeOa1N+aVHh/5YjZgnyOG5101surIyIUxI1fRJMfQwES8a
li+qkm5G8kOT0QnLzAiTwrp4xJtBi3kvSQcUh34krTijZ5dObql1kjCTmRMmKOy0pGclzKmVtY9J
CN0f8hxVpUup7NFHZkrYP7oBMtO0QSxo1bMy36axGpgVXn4G7/pEbZ+YVjPFf8gK9JyaRYWldNgL
IYoJxYLYj/at3wX0ZHqQov4tjF2ZEzA961VUIPNLIuNu2XF7bM9ulzfBY7DDSZzbXLMrYwKgh1Ot
RbWK+YIwo1s01G0Nz5Q9I8hWk4DidQExspRgAB2jddMClXeyl0zZHIkntHKysgp0A/yW0tylQf4S
3TEvfBp9GyxIlUxveHtfugybeFAzRyPSLAfmbMxRfc78Etdr5NviISJ8RzpLkgHUBazQchDVhxXH
CtwjN/PBmiR4J1lLor5UnBRWlETwp8QxFxZ43pJ/BJvNfsomScjJnBEgImOZkYGzB86Y37Qa1T7l
X3+2YHUBGYwMymCNDgt6/9Ykxxlslv1y+ueRTHbbKllCugAP2EGWcuaXA0N6m7CjFQeJtrvu0Waa
two3ARIqO4mrHMLdnglGjdiIXBvlAF10VMEbosiSPJk/AiTEXWjU6EMF3I2okjI+D53ly6+hZBEn
YIKt6mG49Bx4PhRGED4QtHpHgYLX02b28mN/G0GBA95JLgpkQCHSysTZYlUzH8r42N1ysj7zrN+x
4xtv7UFKj7p9nr/MnCEkErXZ1HNnwZyxJ5lrjyBp44x9nVvkvgOGZQ/sc/up86/Hi9SsABgGVXCv
/BaTO30HTgpc/6cevYPM8ll1Kw+Svn8GICLHTJkpy1zwoOl6x1Vwf0m0G8s+DpGsXlyCHoaAHpZW
zIWRwdBkQgyCtCCgkNS0bYO7oXE+d2IZ7whn49EqhiJGaFafJghOFjt0m0MFq3RzaHzNB/M4SZtf
+Xy8O1cZhgN9PxWS4eI9M63CQpv5g439YrqgwtrFO3Jff/qHvVQ/Xo+OzaW3MiYA1jTUTkmhloai
va9EvYvqT838YQ4lMbg5USsrAmaVc6z0lF8y5s6ZQO1tlkTcJkytvi/AVFWMuT7yl5kQZNC2dkxQ
shr2knRW5oSAUvUSzZ0+4bhWzlAdmSdXJZJhkkyGmLjEJO5Z18HCgN5ZfdKOlTp+qsvZ0xtDwney
uYtcRkxMWqZo1hdol+LCJUTnbO316eKyofQr8hzL3qYlsyNmLHHY2UPLXwSd8sEc3LJ8Nn9cj+JN
C6bGqWsNyAOJTVojyHhwGAQQVFVa7ZlVu/lAyx2a3iT5isyQgKV9XsUknQAHcX9vPNuh38ikrmQW
9F8PGCGkNxNLgwUj+5FXnkPPWiYBNZkJHuirM4xuT3k08/eyinwnNUq8vsytJJI318pqQvhPWJlQ
uzxVZgtejNW3PH6Rzbfs8wJqFYoaj3ULD8KmPTdqA4Jn2bYpGyQBsrTKjCqVn5VH9SGbdqnxLa8O
16N2c7mjKZfoFFIehij0q4ZOgjY+A6lpeIqj26GLXJPeKLRxr9vZdGVlRxgtnLpx3E9MJHH6Y9lC
Np1g31clQbWdTK2sCAM2E7Np8HSA0/6eoKKBN5k6Xno0cHlb7WVPvjKXBMAn1VxbSgJj9Rxo5l1c
7CfZW7zMhAD3Bu1iJy5gwhxegVqq/lgbEjTZvva+jJnIsGmPGp5EdcxM+GI0bvUcg2JTgUTggj98
y13AcpR+kFVobC6elVEhDc0XaA+gVCL0rOp+mg+1LKy3c6aVAQEkHZXoabPAqxakb5qfBjVvi+nc
IYi86SV6klVk88l+lzCt7AmQOc5TT0IL9vrqO6tO9nwcyU7vQjfsTtP4fH0xyUaP/3+FbHOZDs6o
8NFT90t5pFTytiMJO8r/v/o+i9JhgT4SsgzrOUmeTR3slrT2rzshMyIigjlGlOYwMhmPln6jkNJV
xofrNmSAIJZ7NzkxQjpipOLbBipFYNkOyHH8pHv5LrvrJRgnmxYBEOxmVIsFBr2enKByH2eSaZFg
NRXQIKrDXkPjOfbMRHVVxfGj26UEe2sje4DdLp25RLNY6J3FsVrlEyyBXp2PGj+tgdVY9zpP8WVt
BbJJEtnIEpzrTdbCWn/qIcGqHXhduaceq4/WLt1psssyPkxXlqotQIOdNSU0LnVEd2rvrAXS2RUk
y/CIXsdWMLSFB0rKY6XJCDCkbooQYY9s1jq4GX5ZwKyCc1x6VxzixcvOkQdq/uB67EvWly2ARJjF
RZmGfA6T1KtuJn3eD1khWcSSkBcpu+YIaisF3wN14xub9pXslUgaiQJKaCOqndK3HRBtcouvudOr
Gai7ac920qsYmTNC9mCPcaFFKh+xB/6WmJ4stAw/M8/+4Ow7L/uCmZORMssmSYCMAtpI0ELE+JHw
Pplvrequ/b2r6NViFmCjzyO9KChs8K1wOLbo6IUA8JOzLyHQUL/+UdSJJeG53bDGYRhDVv5olJsY
wuAdk9FxSlawWBQ+Z0TvwVP71sTjGmlArGNtPUXmfe2MXp8nUM/a/5lbAmYMY0aykWuqaPaBhd8h
w5mkX//MhAAPZdhFkPzBNC1QoHSCxthZshORbDU5AiawqK8Xi2fhlHjxPVcwtZ+b2FN36Mzfyx6O
JNuVw2N/lUVUCQR4Qp5F5DMEcwMS/ZVot6oqgTnJonUEgJiLqRhnvinS6capX2n35XemBWTIJtUo
ykOETLUqddpSQpCmtCd7DBzjRotlx5ZtFLjYEKJLiaC+VdiwYcz6q2GXgarEJ2YU/qJo3lLjTjiu
jr1WeiXrjw1K+KfauCEMXDNU30G7XnIv8y871eX3CKE4qGiirWv+e74sn3iZQ8i54hfOAmCha9eW
5Rsy/4WwNPTWzvoK9ph5k0+HUPlCh8P1aeTY/X7Tv7gkBCMeRHLVCrHpj8tdE92AINHteuol0W6h
sgRjOyQvtoSQjOO+yasS7szpeE4cVPXEVOKObMSErWqwrMGcKUwU0b5RPoGARZNxp2+D7MULYWvS
Y6XIwhEmuh2/AA6P2l7Zd/9dIZBXXVkXM8LuVDmZY808G9P75iXr84BkkQS8/+Uw+NOGqLmqNF0N
vlvYiI+65udn84BmWX/+Rk3UdfFqcNlpUBIBbzi8gj4n7qKy6WEwdc59c88G070ezpL5f1vBKwO9
CY6abuEeoSzSZI8a3sSMRjJuMi8EGFDSSE1mDRGQGp+08DkzS4kXMgP8/ysvSNNbCUlgQJ/vs+Fk
dDIhJ0kMv919rAz0kAfmuqU4Mc1Pqfqs6Az1BA+DargJs1xF/9wbfzhmwtpfnLhRGhMTAxUOL05C
tzeP16eer7t3SIbaOqgTO7yAWVgwI2UQdcwsJKPaQzPuLah3otUyn92e3cyOLEHlQHLFmng7pCps
KAqLwhp9moZTMRge4/z11qnuZKpsm+Fw8YwKW23aN/ZkTPAsHvdLe7skkseT7X1tZUDYZ/uuLnqd
whkUM3Nd8cRnewvt8v+w1coOYFJzwvrRxprZbQV/oo/tx+5Y79P93Lu9vwRJULzIMGf7jXXlnbCa
slqDFlwPc9W3uXHNT1wrJ8Zzsvml+RttT0d5adAmCq0sCpsqo30SxhrGM4/uZgpB+psukmx0m0nk
yoSwnuhUNlZtwsQcYcEOsVvpttvjcV7G6bEJFdS0LWhB8PcbvhBWUNFN1TSbo407Ne2Zodku0nZ2
nwWgmyn0bym0AZ1R4tr26F0sChvstICZVCFwrakfyumZlZ9T5/k6VvxLTFxsCGAxRCbaSxN4xbmj
uJjH8jW9A20J2KOGPcheXxZJg832Gv5pUCxnaJBHx6DTQ9bQjm6b5VDdlFRMyCwIKBE1oDPL+EQ5
ya1tHUsSXB8z2fcFkKiL3KSQuea3bLfWdNCrH9e/L5l2sTJhisy0MQZM+9I9R6bpVtoXHeWW141s
pzyXcBbLEtREoYXTwIpxRz/wK7zYRxH7h+X0RrwvJySRjRr3erV8dIdOYVdg1Azq5X9xnYQIbwis
dMPCnTxlTw6RtJlrGxsusSZgg2pZoP3mMzVRtOXuM/N7Rgt3JpMkTZHNmAANdNJBD5/DTtdqUC++
p6zzKTqcJVPGA/f9VntxR8CDxBzDeV4wZZx5rT1rB+Oeyyaqt/HJkuyEspETYIG2JF8MBx7F6HcB
PZ51WLqdrNdu+7bhEoNiW02EQ51W8e0WIvecGyL09fP4iW+2cfCbm+3P0RMJvAqmK5HSw6Whd43T
W1/412/57QQyjziQXW1IIkLsslHLXNWdBsbQBnM3quQrOHbRkimrxZAsKrHHpm6ZWkOqB+htNQfd
GO9jW9Z+KTPB/79at2MclyiPhiepUruQNfea6kUS1zzNuRLXpgANdp7YuN+AiejjsmsfNTcK9EcT
tV94hfHVr7KnRdmeZwqwMMUQRYxmjJr5NEPvqfwSvaSel6Hxd3io9t9lkSeLBQEdhpLks53CnFbC
oeQ71Qu/+j1ql9VaEsCBKoyhAQpWCuZOvrOjmpd7lt9BdcEdzhDrel1klW3/kr9elpSAEr3eozeX
42tm7+kHG7xWyQ7Mau2J7k0ww//hohI1wcuOsDKd4KIFhdqme6bI+HJZaYssOsQynWRJUtQdwQpe
vT/E4KIDa85JGbTbarS9WTVdO7qPwvAwZWSnJrHnRG3kzgMJ6KzuJStDgviWkGp0U1svSo0BbgP2
OO6ng/FUHzljmHOU1dXzKLyyCC3hLFLRKlfHCm4TlKXZysEA/19/1pfj1EjWuwRRLAFRWEKLIueg
Fdc69DkS8hdjMlqYzTVnE6o7/HXEooI3/RKVhZrzk1X6FGXfpuQ1z54lkyOzIfih4Jw9Tgn8cGIw
nXkVrkGjgL10KkSaZ9BCjh8qbzzIdmaZVf7/FR7HWOZWz/ghrjl07Y1t7xcaSDzbBOTV6IkA2Sv1
oqN/04tm9PTyY3C2+JyNA9W/3vIj2smc2gy+lUEBIpdRGRubF2P0hurOSerqCMJIgXDClyaXXabL
vBOQsshjvQ352/X8wM4dcZ0d1EGPDExR8C47yC/7tiFl5Z6Akw2bskrhlQy0PrLuQ14Ean7Ts103
v5L5LiywCqJT4bwOsbMHUfogI72UDK/4Wp87NjNnDfMZE2U3kI9dfkeUMOjDzE0V73rwSOJTfKvH
ekwJc+CrZsXHKIrcTFX9VvnruhXZkIpv9H1uxwnh5TQFSp6jg+7XXveqgVds9pOD6v4/Hn83G6cv
kyjSAoBLsWghWIsDTDfc6HntaspT7gzBoAXEgQ6wS+yzJlMR2MTKlVEBY3Id5YtRwo2iEn9OBjfX
fifTX1kQ8GQxwTGrMqAY1X5o4CWd9iH50S6v1+dLFoECorTdUBp6Az/6/q+yPGVW4jrJjoajO6e2
5Jy0eXZZeSSASctYNbb8lnCyvqr9XWT7DeqTOhmXj8wlAUbGqFfNZoSZQTdeCG13hZbujYW6TTsf
tMWW1PbIIkHAEJ2/TdkE5qLJ8FkJaoDidx4yL+MmvsyHLbWqmt8I0OmVsTSYleNo/1bv0cqIcDnT
g/hyhLgL3Cjv++FRhWJWln29HmySoRIp2ibVTPUohyMKRH21Gyd/+rPv8w1mtQUvep/kpMZUYMd6
ZWV8m0Hm+boJGb6JD/GKVjeJzn2Yehf3MxAb8FiQ70Noi7o0Rm/l/6fQSoLd4oM8ujiTFtKxOE7S
48wOs5W6rfP5umeS1Sk+x5ta1NQxxxu9QyHDS4bSAmIBBSQDuO2KpVETxxNdFduYrGWuwpzTksy2
E4xq4ChzUJX7675sH4DsixUhP1fQfA/xXJBpxMfiyEDm3hyaYMT9fYMyONn9vcwlIezSsZx7ZvOG
+Cxy4/ZpKP5Wyt11j7ZtYJPWzDfZHwFlTEXVMqPCe1jjjDd2ytwoKU9LKiv25tj47rBh/zQjvrcW
DPUJbALhxFilIKJlrtm8jkrmZsOu65iHJFcSDttXTSuLAu5AeAQJWAnH6sA4jaA9CQ/OHkXf6NiT
rV3JGL4FzQoenJjNNp4VUWPeQsrU1A8MxNVNyiQbwr8E32UQhXhIohJKLhR2OvBiGZ4GRQE0et/y
si0Qq0rSBJlTQiJCFpLFaYPx03uyL/I56BT1YSazZO/ehu6LT/xnrMauVhUs6AhmbDBrVg+Z7FzI
4/da4Al5SKXVqdHNGDNtqL253oHV310mI5hVxUMHu69BBISmwR8tKpHzJJ6UBWR8cKp06n1u3+RJ
6ZaDDB6285HL0An5yNxElh3zNWVqHxV1dvUp8rsiMMz9rMmoILZfD1bLScCJEqvXpHw52XdjUOZu
4lv37bf8GLrpN4585vMfDeE7lpO6aUMrQiFA0+3V+jZnL+UgeZja3nId7BXU1PEcIZaCj6SK7GkA
vmLbg4LnCdqyvvI4mp7+sOAc7Na7Yq82EmDaXFcro+KsTXWSZeoUekl7Uic/hZRo94cmhLmyWtUa
agK/GsLcMnzSSeUl8fE3JsixDFtHF6r9Tlcei6ocmQM/rOWo0luaHPtCYuJfJuhiQ1i82NEVIxmx
2xp3xskIks/aTezHr/Ff6k7Hi3lmuLI1tZmsrLwSjhJzQiZtBAm4R9PSnWjsNmDwr7uHVtbhug3m
K0tCHMQ1nvxiTssFCVReTYUrcDRa3Q1/c5aiMCAS7stNsHAcR3N4cdU7lfcqcqI6iVCFEqWnyXjR
1BvNuqNz5OPpWwLp2xF+MSXsHEpZJSxXsHRJcqjoqW4OuUykcMsEUXXdhCylCUE4YXPv8OwfU17A
nED+uRtxEvtcNpJro61QWNsQUj1nUEpLMWBjDF8t435yXpnqF5bk7ZqvRXF/WlsR9vTCtti48Mad
KDwvymGw93n8oPMkqQpsRATrJai3teGuDQqzU9m4cYt5wa9lOIelhxQRbjauQ8NmbK9t8Olbb+p6
2apDARv9iZxIoEHyyPCj59DNfTk/jMwhASTCsJxazYSxzD5G7KOaSGpfZTMkQILS1ENZKfg+2TdH
/WAfdVQ9ksPvaL+tx0zAg0wrerboCIS4qyHfOHiTfnJaiS+ydcN9XU0M68vY6HhMm6nyYSrRY23Z
QYzt/HoASJbOu4uFUumdesCQRcvd0r/G7VcnP5HSv25FMjFizX9aj7pVNbACsoxHy6r35RCdLTBj
R4blTblxWxcldO3q5+tmZc4JuEDMWgEgwWzYPeYxc9MOdCppkDWya60tyCaqRVG8RxydiKSXbdrr
1cKQ31Vg6KN565fVS5wcWr0LWlmJy7ZTP22JD/NzvahtxY8wLP97mlq3JbE7DI9T8vX64G0v1osd
AbhRbTc2KefVJNbNzG5xm3r9+/8CPRcDwuxYQxMVLU+K42N2/IfJxPDr29BtUNQrO/jxNfkevC/G
BPBOkqToJ4sbm5+cjAQQFNchtqaAsjGN/8oMyZFMEhAmH9zV6u2GTm+pDXOK/S1MTCgoZt4S9l5o
ZjuS/A6j8Cr8xEf6JY5zXHQgQQE/QtEftLlwa+Nwfbo28UhTCaGGiupV8aBkLmzUR4aspKjuUudm
MFV3SSTH5s1RW9kQgDUPtSYH2yXACESkRo6l1FF30A+18T0GFfN1hzbXkUZVB8K8oKoV6zOyEY0b
CqlgzBrcSK99I0JlceR1qUzOeHvoLpaEYJhBkWf3ac1j76zRhzk8dZEkA9o89JGVN/w3rAIuYnYf
N2B+Qfsbv3Bo907uhrfRbV26uHTwx0P8nwW0UftPCA5jGnFsU313k1uxqXSKAtlJ+3UpjlXxY+ok
e+A2RKxsCKt2mJTawIkcp4p9/jiPPiewc1AK4i1e3/rDy3/Wtxd8EmaqNOYhoQw+adYjaz/NumQR
bWLqyh9hlrIkD60hhj+qqTzT0b7vFyYJ6+1IWNngcb+KhMnozchIuQ8xugWrDjWxmWeHy1NVRW49
zLvRch7x2NgcNHM+N079fYrBElDIjrbSHyJkY30YaVOdwdnsNj+P5xz8rorHvCGwiGscMk/Wwb25
zFaOC+ihhE6lFAkPyPkYmW7q3BUyxVhdNoFCVoZtd6raDjYivJTon60qKmLfTKYu/aBju1RPfVVG
EC20krBFgYa1jCgQrvqHtmjK6AMbU6d1Q2BpuVfquHlM01ldkPjM1Qm9AoVfj5UFbY08H0ZXnYuE
zm7K6gYPSrUzlS7YZJUX28bBwK3yMl0ObV+yz2NhQUVOgdb9XWx21k2HO2gDAgOmAZkis6whnzcA
T6u6bJmrsTyXnFe3xx3bAiWU6IYpzDM4qJaprABvhfMhTj6o5FaXwhvPBd5t33zr+V8bwtwOk7lQ
s4UNsh+AAhn0IJbI7XdcaIDey5qJZR4Js1yYxFoMzmPZRX7c3ZTx4yDTNtzcfS4OifVSLJkHbbIa
3CkYdoBbm0ORxa5VndQ+/D1A+Dl2YtEUS40ktHJ4Y90VR+vU75uvzYHdmm8dYTraQYLrG+v2GrnY
43O5AqDSIilqEmGvWppHVOLcTvHrdQuS+RHroTrNApczp/vDwgmaUvOd2bZcuwqJZOxkhoT9YFpa
w2kUhJ2alN8jY7opNPaUzsXuz/zhP2M1YqQESr75M9G7poi9ZbhLIukzy/s1BJIgXbVV0Fw5BNJA
v1qJclbgdXTUULCm7fIg8ZXFNVzQBYM0cPkso2l9f+Tj1ijKu9CT4YDV+FdrIbWq0FHRAqtkueED
IDJv7FP7hDpBy0/m+oNBmtEv29i+LZzZlOTf7yeOEyIZuHOCWiReGYWJM5uyYmMZQv8XjwmB3Tj3
4IdsvjcaSx+uz93GNverKcFRdYGoIs0cDa9X4YO5441C1rO2HwKQe+wtqYTz+9XFzVEI8uL50iBE
wKY4b0FVk0bEG9gjm8+1rG9we+R+fl+kkBvNKl6Yw+cNFUgWAzG25Ray97H36AcnTA0U85ZFiCk+
ZmdpVNfamECTZiG512TZaTGiIE7aN91f//oMbY6YaRM8ifBkX/SoaUnJwL+tefZiV6DKMjJXT5z9
dSMbTEzcpYsV4bhcJaRsjIYRr+iwRS0+6ohxUex4DMXfkLDv9o4vO2TKHBOA1m5IiOZkhEISNrGr
EPaNxkwCTTIbQgZu5IptFF1MvKkEL0OtNJ8nxf7vjLQYO9x0W7j8o5Yq9il2dafTdLA1L7XPRLtj
1PGb4j6ZHpghQ8HN8KZvt3eqyYUAfoUlpyzQqKFaAIb0UI2Jm1l+2ErubXky8muyAndWNnj0r+E8
UwfUA8FGNN7GY+iqY+QVycey/tpGt/H830//3JztqEA74phi89tMy7piPV+xqYKUzzFity/nLBiV
+b+/iP1qSkjDkOY2qJCHqZLe9NlfzuSZvQRPN6Fh5Y2Ab1pa6EmWwkRov44MW+Hksc7r4t+ao5+D
Jra6aQV0fViCuE5iZ9R3I+SE2v0IiWTzSDonLYI+i6P2Rm1UBz1R5djFElTaDEQb+TKuDHEtpQp+
dnOHTaNEJ0Ca/0hBAlUtrlr95zwJ02VDhxLJmGoRkXNqIX3fQDle8+bcz9k99OxGqWbNZlZxsSHW
r1ZpnBtGAxsohuL1yNMBMlDqkbeNcQ0w41GCs+rW4oJCjqbrFJSHYvHQgtfMhJkp8bJjfS52A9C1
OhOX+f/9lp8P3sWQgK56Oi3LggZ3CE3fdvSUVCxYqOwSZQtegXtU1fhLnylSMGlUT6x8QRjS0jxD
sPIYNc/XB2wrzkwut0k1nZMoCACuJH09OgoslNpzwYIi/7HITsVbS3Ztgju5wjtbi1pkgTDRhjUq
w1+hJYq37DtHVquxmWqZ5E04VIPgsiikseRD2hYqsrp/qmpS1NSwPUVJ/z+xJuuB25oc3HH9XKJC
wgyJ6VRvc2xLxvylbD4lsr6grXFbf19E0ybJ1Ahy5565pF5URF4/neLppQl/407IctYDJ8QyREGS
ti4wcNYL9BSLoxFEJ+1M6sPk/aO9Kq2d2PLNJFRVHdW2LFCECDHh5JAa1xETSFXdymReYuxs5aTJ
Kn0ldsT3qz6bSoVasFM5i1erB6Yqxya9gdK5e30dbQXDyiHxCYuorT5RkPd6mjIFlq09GUxWp/Ev
8f1z0MQrVU3ta7BPwMZ4is7soB3SH8ZnmrroWAnUg1J4y+frTm1csPLAuFgU0KHodE1nMyyGg2/v
UbeBK7pw8FQUtu6LYD4MMnJy2TAKWKF2Cu1MGznrnLWuY5wyTXIbJTMgJHi2OlI0AyAPL9FpF962
neRkKR0yHpErtKs7xU4zFUOmkH+E5990BjgdPvGZVNJa5o6AQRkI/9OFT1CGOCjKV0heSkJg0wIq
q8BwbakmlL9+9adpRggYNxnUilGqOHzIH/mmiqOf2+ae6saBcpRV7mwUfCLqdB1vr6pu6CDF/9Vk
ZIaL2U458Ux38KObFkdmfY+U3CUH2Y3+9nStbAnTVWhWY7Mc7jkHa9+jMTv1shtzr/odWAhlrMJ8
rMTMHwm4jocY1dZARPGrYyGaGdLUwWyx7JCVz5YSucYEOo/sbDmSt7JN4FuZEhaSkqvKPAxITxqU
CRybttd9sKPoH3RSj5AAU/a/FSYX14Q5Y/UypJUJ1xqfQtTlCHlCT/FwZ61/0U8N2h7HG0X3rxuV
DacwdzM1ykjJsZbt7BRa1O8Wt3C+L9VOOpobOt48JC/uCatgXCo8l/Dj+6R1gens1fgLmcB+MN3o
5oj7KvDbl5DR/UMHhQwgXXqnLXpM4uSUhxZq6ANagtXFZ+luzI/XB3MzEcQFOs6INvJB8RpY7SdG
2w6J85J/NucbCqbFmUrAd+vkiyovw7FsxNq75Fy1S6OpI13zksZ0ZyQ0BrgryA0pJtexz6Ws6nDT
JRPLjNgm2P1Eej8L5TF1HuGgbTe7uH6tjUe1lJXDb1Q2IjJWRoTcaY7tpS4HE2fev/uguOcMnHm5
o8H0oJ2Irx7AmvNbYbEyKcBICeLw1glhsgo/4FYnTVufkL9GkCw3gywD4N96B1n/Q9p3LTeuM90+
EauYwy2TgiXL2Z65YXmCGcGcn/4seP/fiIY5wtnely5VcbmBRqPRYfUCi7EjaaLHQTEBS7uXfIxV
doObdvtzegnsxI721q/LSrhujhdwjBkxSZySYgRct68P8lPmon/1h2oPbo4COu7IR/rPXxKOMSBW
V+kaWo7g91r3BLT4Qvg111oHOZNpypqosHTbjSaoUd5BB1GZbPZu8H3ydLQDWV4ywyUQoSC863NV
KFTaohjaMk28rD5eMp0pqyQuVMR76hdd90pxy9kjHgBjleYmsqae4BTnL63k5qjNCffRjxKXtQYC
LErrnDlc/3r1LC+kYh4MCcnahMQANdUrTPvTpaei9y8LRj/xSRvOEGzMJw+SstJGQLSThIJryWss
FAgWsE0qPB6zcoV8suWCV+jEWU42YqFnISkEakDU5keuXUmje1ms9TO1kIu1UFoqhnNH5XJ7V0Sa
vd+CMhqP4szrrgTOInL2iWVASjAZrxsbaF+EGQN6vomS2Ql4OUt6Li/tFF3ShY+dBZlQkAAgitxt
lIKgBs2M7EiZMf624pT1rhv4xfIxJolooVGoAZYv2s2+jBn2qOU9dH7nqn6yb7apXXI2bNWtWQAy
VilKQqJNA6Qbpd9JYisg9RrcILqeE06Qk7dXjKXIpQJpFarwQeXLhTM0vT3KvBJiHghjLbrYikcV
YTTHTLKbuhVfgt6XRB4Kd5cY+yAIqWVYKmDQ2oQCp2qjCrZggRkGVUEYk6h8y4+ZwHkbcU4uW2pp
Ju1clw1OLiGhPZBvyu/LJ3fVXTorAkt7FKSDlIYJFMHKvqEEoIDD2SMd1v6uIm3TC1+8q/7cHCzz
UZEr+Wzm0AftJDqil3r9VnhtPRhDO7m13IZTlLauGbiORANlG5LIqJ+KVLTRpohvSbG2M6sOY+qq
UxnxjhMPhlFAo1WHVqmwS31o2qYJ8g1Eg6bN5a1aBTE0SUKNi6iYKnNmhQh0MkUhQcuVbwEZN2gA
MNqOYxjWlXyBwqxYVrYVmVqgoPWt3OXflOfApRVTkqfK8Mf+fzoi12+PBSazfIJSN7qAkC2Yy0SH
Dk4sHg1Pt0ePxn8Kzqt19UQtwJhTrGQFKQUqYGx5wXidKc+Xt4knDXtkUXcr52YMgFlCOgJxTs/E
te5qG5qNTzbGw2W8VbUwNRXVt6AVRAKYuagykeSomcXVq6GwazbxuNrnIE78byiM8jWUiHSqgDKU
rT3pLzoIQnJhexlkdWsWojC61ym1ENV05dTsrR8OlsQ5QevKvQBgFM3Kq0YOTVifTKFEWJIPolhb
QFWInU128qr7IooCR84VyJOKVbiGhrdkSFVGuS01vzFI4/KyrQdtz2KxGoc6MXOsOyBEgq9vDFoA
ctRdzcPw9Xmv+lTrLiNyRGJvjVnJBGOcsI4ibiWL3BShexlgtZYBuaj/aTV7T4xFC0pqDKWAQ/nP
m3C8ijfltvWiLXFjjCSuuXSQ6zHBBSbz5jWtVMM4QSzjUIKuSXHHremSzGkOOSKQtc+RcC2LuJSQ
rvHCwdTiqOsEAgnHsfbCaS9LD0rlVQ2INuVNJR0U3U++lOtbSMjYinaqBAs15rB9TdtNLuI0RNnq
ykh6jrngqiRjL8xIUIqihHRz9b+ovpc897XTelQhs0feKeOdbTaILM9Rpmh0Peufo18+ZL9yN/bk
m3mjT77o1htjx3uHSFSIT2+ExXIy5mQE31yVECgMhET3UPaA7IUfHKrE7n7mr50v+1RXM4dX2MY7
foxFMcKxNUYJokbNS0G+oTGdo5scALY0VC2MObNSAGQHywZ3wHY6Rhj6kjyByB0Np92WFwPirCQb
GUQPhEVy6tsEVWzZVdnYmhDs6kAsvBplCZfF49yYLG1epJZ900yQTq7v5NmpkTIOcs5VxjsAbIGo
GoxzqtLHQv5ioVYa05ro2By1dWqvOZj+8DW/5qyMbL2hiPHIBTGwhKqZuWCYQMif4znxNomxHlKg
l0ozAyErK7eaT6ZR+aR5CaTXy/uz7kEtRGGMBx5aiRVS41Fn77x5CbiHs8TJ3uigGUyLbzgKQf2K
C+dYp78vTLHS9mjBH4A3q78NLfTEYF+bborpexJvjuxfZDNNDezCGoL9jGy5hkxaRx9A4ibY0Hnd
Q+INN2SnwNWVvuWDc3kt10/yGY4RrY3CSApoTIvID6X6IlccT2DdBlooApU1E9ME2ObqTC2iXgZZ
jCN/R0nEEyWND9yktcPN6FCq3mTfbvgkKqtiLVDljzumzhXyiBNQxV7zZCH3Nd7oTB4C4wwYwmyM
IvWp5uR73D2kiX95Y6iN/qRzCwko/kLnZiSCFEqygyKicJvu480/7wNeCdG6vmH4EPITuqKKbPFN
FCY96oggh7Cd/XfX0NE8sqPT6Pnd1etu2wKNkSqqRj2cMXoCBd60ArWxq034qN0N36aTss+9Yata
rvJweSXXd+osIWOWKlGPSN7g9EazX493Vs/5/up1AYICHWQ8mCTAth2SqLDaUEF5Wdvu5wFEW+ob
IrVfOacLEMaV0MZSbkEbi3Bj8zK2r0K/+8oinYVgXIZGkDuZgJnDCcPjrN8OvJrtVT3TMepdRC4D
cRa2jCzOE5F0MYomrcoVSye9pr6Q5QjiXvSTKz7b76qqLQEZQ9rrclwK71XioivfdgbcTJr3KDaW
UwxXRompZBgFvuElxta0bQnLGNRMAQuMJKJ6hMTqjy5SHtD8zJtoycNglKEreqUaCdYSs4zsML4K
jK94J0spGHUQcTUV87u63Y9og3sqfbpuSE2JFsIuBSjPeSmjtVO0QGSrpISsGQixoOAD+p3nyivk
xsYT57KW08VnjeoShKmAr5RkFOoJC0cGHSNONe1EzPBqKBpHmMSdZvH4ODgbxVZLZWWoR1ECvLRE
ExPIjghHIKrElwRibiHZDDojrQGgzSRxehW9U1oWuoaMUhKLeJdXjycN/X1xJYkmBl01VO2U+E7T
rjRe8STv+4yhbnpSiagxpH0jjzXCi0LHyf2v3anL7WdMQlAHhjSXEKD3aXVIuukwpwTdeV+wpejj
QH09ui1QzMBomVFHpGpNXAhmEoWuPIS/u3C6v7wX68fljME4OHWtxmkuvmPMR0PUtkZVPg/jxLl2
Vp8p4MBGiaSqwINjiyRjzOkNxRF7Qt0DOvFcAPnK6JiY1UsdBJ5lWy1yWeCxZsCYWkxSo4W6ZVFU
xzGIp31sBpE9hAMYhyNU/RVtU9m5kBluWsX9jiQN4fisq2t7lpmto9QHvTYiCTK3reYGM6KNzUZP
v6KLkgWGBcXEtcgWmLXynPQgAIX/GL+mRQIz/tbLu6iMbTn3FYTMom+XNeYvW3lGZLRfFxtt1Bsg
Bo8TxgNj6jICZsNN680e8bsrLifV6nFeSMjchEOV1GKdUeOHqhTRwTTQ76FneGj3N0+4ulCJKPKi
0OtehqzrqCRGL4HCxglqdQJVHk2Hta7ozJhHFOxSjJl/n0Xr8yRcFVBBGZ2piBLyR8wlid4xvRJV
1FXk1e3c/Up0TmB4fcfOAGxbWFQYJBd6ZKeSQwsKYmxZ4FZu7VXx+6jsmMsRypFIYSwXaaxE6AwA
ltNc3hIUJkI9u/jtK5q4kIsxXhJBcNMosXCquClR6V2gisitt/qh2g2/hP3X4tGgcf3fTinMNZmn
IIKoegA2Ym7n4reg4Jj8VZOxAKALu7gay7Bq63iA+2xhSMdgYvbBq5k+Xl42Hgb9fYFhDckUTOC6
cCrl1kStAUhA+pJD4rxufxeCMEYC3CZTJtKen7rdajOmUut3XfRTUCd3JFdE96zgu1T6lwWT6EH5
5MUsQBlLIY9zi6FV2J5u37uKn6PiKvzd5v/QQvqDi+nB+8S7TUvX4lVWUFW7BM240kqWGkJZY+Nq
n86Gp/nm+e6fwpRsI3G0ZDUYstRDxmI0MwYwY3oZff6ObpTY+ptgZ27k6r96Z3DT3sGze2MaNvda
pQp+QUy2rgik5vKooxHZEanpf+9JwtSRzqaZddmObq2dfMfZVM7KsjVFdS33YAKGrMY90e14m/n6
Tj9omAbtgmzxN0/EVdf+rEMqY1PaKtarsgBcke7JvJFiyylHpyl+ckNa6+dQ0WRVNhCBsRhtNdDQ
PY817phRbexRw+Bi4prl5vLy8UAYvUQoTchmepEZVmaXzX03PLc85V/H0NFzDDowNKoxBiWpAkmQ
6LFLqmMQX5vGlvDCf+sXyhmCMSclgi9pSQvLhOLW0DcVGj8vr9Nf7sgzArMbcjFVXV5AiGljSO9T
NwsUfSMaDD4wjBPOfvNoungiMTuTxIpuBQ01Vpr8oJLnYJR+cGSi1+yn0woOKwud5ygcZq8ruUt0
Jc/h3Pf+4Jl7RP+Oygbz2q9yh3dsVtNi+gKLubnGsSXNQI9pm5jHOlI2RWoMdiboW63qvSkKN9MA
TpMuPaXEOCqFbDdd4udC4+Q5N6u7aqYW/wyjkfEs1p0Jji3YR0NxlEO8R3d6Yfe1TVtXyk3R2jwi
lXWXcYHJqOhck3pWIhq+8+F8U/qmeFOHsIzULRZ2FSdJsqo+CzhGXzslV6qMAE4JjkS5Vv89mSnO
wuL7jHpmijFbCgKJ6Ox+LbOjJt1m1SNHP3kyMNfYjNFFYBnBNmn34XV1rWzbK3UnnmqvcyUw6Q5X
yrf/hsjeX6mSGmNaArHyBg9VZxRS2gw+ltEZjwnG/fFyqLyDwd5fI2qAwr7EQs6n8PWf8YLyTfVT
2uBBiAx1d8XrE1ytL9BRL41aNMRHMXsZZmHh4FVhjTKxNoFbvGl34mPkWo60l7zxmG94XUD0U6yF
QWk2CC5EvNAM9p0UzRVYqtCu4MjycDuNht/02pbHebvqTJqwYhjYIWqmZDJHq5rgBMwKBEp2/YF4
47b0ojvKms+LuKwu3RKJOVVlThTUmwNpcN7zCk6EoUgubRCMbnkDsql2s2u3xGJOWNuOUj5QrGzX
7rKThWwJLQziZWZ4MMwhU4fQwiTh98WLt/kp3pAdGJA3/xGGDbhk5ZB2mfYO0+7S23ZLdsOOD7Nq
ZherxgZVenX4v1VLdnB9nQ6xAMuhOa3wZ+zy7mi63Z+2iPJ1gOwExZDsDPNeHpU+Uie4HZq8CbtB
3OcEk5YrQxQe1El8MpC84zkia0fKtEzE/WRdElX20h4iMFXPIjALFGXHNsbAuzTfEO71B2G0O2Qf
XEpYnH0lQmdJ6JBVJeWd+/Kj1SjaYlJDq6d3pmDZsocZAc5wo9sFtDLz0EXlcmwx9aTZxV0CMmZK
1S0hTgIAWveDR/EkPJhMW3PaDT9juLaqSzDGhKSKaPRDDLBQvE0UN1JEDDT+wpW8xGCMR93EKPbQ
gKHVSgnCJz1MUdNazRan2Hj1SlkCMZbDMJM+lVBR7YRv6YQedwNZlfAoTa4BtsjJnR9F7m6tXdXI
IksqOGtA4cFyeGRlbBGZrp8MzotchVygWuQoxDqGBdIuUUYbGlthmo5gkwEVNAziEP5QrOxHU/de
JucPozjctVJqRxae83N2VVX5pqdZ0tm80YU29Rvh4fL/wvtXGHWxZjnsOpDDOkSsfbRn7OpI8y5D
rN5qlEFZgxtlqRh18/HAaW0WSVZLS+LBXYi6XWsu0Ys8BdbPKZlygmGHNXmz5jjEpM2GlI9pqmmS
Z2Wtyss1ruQ4QdmKLitaQGHpnwhidY3oVTZPokMmR7mX9zMsK+Y8OcaM+R1e69F7qXjm1rV9fp+g
VF4ElbRC26Nl9gWcdAF41dROfH+f0BoVWbEp4amMMrru3w8AAJgkKSoi14iosq/UQe+C3Cp60UmG
1FEiVzB7lDDxrPdno/YRhVEcdeqEEOkEDN/0aQAq8sMeAysHN3RSv/pR57wzw8NjbE6pKaESUzzq
61VOmtrqTeV2bv1EC31ajYP32YxCPDpcA4FxFWNNlY86W4YR+pUmzBbVzWsTydxg32e8c/H57H3E
oL8v3Ne0EzpNyoGR5ydaHpu4pit9LxHwsWzqp6eodeRd9DxM5ix25WBIddSIjmWmYEj+1fGozD8B
qCJiI5aoarQ2QmenuvSd0YoSURrH0MOToZU/EGvgxCCpan24TykEoklwkC0RLAfM3sBVMaxJUBun
A/GNdD1WP0LkV4U7jtmin7kEw2xPgHdnncda48jH1sXIy23gyr/6PX2y0QZQkUdC8Unl3sXCshng
NpRU9uYhICeN0Yzf4F2tIsofvWQ+5lnZg9+hsB5BR7Tjb/91RuYj5rvpXqhgGRISgEavcbQ2Qtt/
mAiuaMWWy1nKVaXQQMqtmIrxedSPSlSCTCR2rPLi6z6CEyRtLS96asBkHYGsknYJxD8ug35yad9F
O2MyvoPQCioaQ4EZF09lfdtLP8vhgOY5X9Q6jrHgice8PCyMKmm1GlBZq9kZSkzKbHNZmHXd+CMM
y8g1TNIwdyl0McKxNctHpP1xejP7MsrqwQKnGLxySfo8VKisZ1FUGwNnNz+p8TbKcqcqjqLMw/kc
g6R7swBiLg8tzEpL0HVUkVw1XgCGMQxSO1bu8E+BN5fCQ6J7/ekoL/CYywO+R59UFpavMtTXNkOc
MMncIhDcpu8wSxzskaOh/UyU7ndoGDY4IxzSt1dCN7thGPhGq6ANvP7WmcqW9GR7edFXt3bxvzF6
2sfjgCoCrEWpHqacTnLK5pfLELx9ZfQzk6JIIAX2VTWfA3lj6A9ldi/1HEE+v1g/7irbNYOZ7WYa
JYBpEHPS/By72tvWdxTt0+psDhpn2diOGSVuMeJZxLIZc3I9FfKxIf1NNfEoWT57jIxQ1C9ZWMhM
EUhZBsCZbkPDLXd0Ondvy503lg7Z1RhsMV1Vz7zy/c+JLwaWueNEsMCYZo61zF/qA3lKMzvYEK/Y
yDvrsUY0AO9lP3Vzh8fFx1tW5tKrW1lDwTZwa/OxILMdD88N+de1mYxw9J9YrGkyoJp+popiorND
oCSDBe/luHp5I7BLZ4WC8u9T9WRYZlY04cSXhS06IXi3TDd6G3F7635Jmwa/4pMs8BiLFuqlMaQi
8GpVh/k/SULvaKHf8o7y+v6c5WIsWdiKQzdKwAlrxVbTG7Op7DrmrN66vTiDMCapEJK0kQqAZJF2
qAWCRKtR2aRofkuC9njZNv3FapzBWOM0dnixNQCLdspPzZe2v2PcOjY6jDAyhjdP4HPc8131/qCx
0TurHMQyo/skXOW7YRPfTjfad4wv8KetyeuCWF1Gi5I0ggEXJPrMMuqiiX6b4N0V/iH3P7pasiv9
qePp+qpKLGCYBcQ5arIqpCJ1lj2jXbFRbF38kgt3RmE7mOre0GUB3oETHCviJjcR5cxxkF7SXRij
biduu63AiTPRBfp0bS8wmeqaMbVys6IL2IavsX4ttNeD8rOeT/L4ZJhvl/WQs4psD1Ogqq1ez5Bv
Hp6FurSLqXANk2MlPge0qPotJGLMemIGYdyBKA3MZZhOo5zi63SLQmGP9vHVtuhPB34tz/oJW4Ay
Nr3o87hrNYgmtJihlvtk0xJb2oS9jYydWz42nG1bdYcXeHSpF+ZdkMUIwWvqDpuYddGgaZuXJV+/
HhcQjLkVjDAXG5lq4+iRpxmDxu6IZ970oW04xSE4tYIXOpEXurxBCDw1YexvRKRq0AcA0zlxY3cV
SAc1fr2siuvu8UI6xnCo/WAmHYGWDJSN0METBoQl4PWcHc0p7kOfm9JdvS1RCYVntYaoJFtbaahI
26UZfXrqW3lPB2vnz7qEYUPyydgo6LLnLeNfdPKMyGygHoqCjIbIxhl/zv54ULaCl2v2YOEM0K6W
wHIur+n6vp3xmH1Dzr4T5xx4Q/GrSG5m8iYat5ch6Cc+W6szBLNrkl5OtYkZYY4FMrby1IJpWnyr
lMg2uRHkFWk0EY0hpoYwCCKZjBkhch7FBQ0V6OPJzD0jeyMCZ8FWLq8PEIzRMFWU9NYmIORcvBb1
7jBg+pREErfiTuT4HCBGG9VSHMZg6B0Cx3KFlUt2kyfZ0rbcTj7106LN5S1aU7sPSIzapaOeGIkI
qbLDP6MxDY8cQNQDN55fm71iBz+AMTono983QNQSPjyGSYLB5SqMK/eyQLxdYnROkadOVsBo7CgJ
jlKxVc3jpN1pKSc2xZOEcTEypL8NY8Sydbq1jfLsuviPKo1M+sdLowPHvQBiZehbeq8Em4B8a0yO
W7v2lltsCAgTP2JMhdVPNVpuMTUH2cXXykFzuVsYXotnQWDLdgeiXCflhVy5sMwTUs2GIsU0lQZk
Nl6V2bObgpPX8IIdLJ5qiy/VjXxl7biwlzcNDDcfpc0MbTJMgcL6IgIc07uZNa4737oVzR2dsmS5
1vayPvIw6e+Lqz9So940R6qPyltlHTvFu/x97loypkLui1mYGty/rd+7FbraX1ANjQIk1W4NFwlJ
BM2H1ubRc6zbW1VEWhBJFY2t/jCVro2UtsJFXP8c8tcexIbFzIlXri/dGYPRklQ1sjJJgDGNr2l+
yrR7ztLxABh9aCnr1QzCFid8oqX+eWdXv1t4FSjwvgtf+iO/Ov4v5vYsE6sOJQqwBwqpbkQPVcqn
wA1AwxZt5Svzjjc6hbdJjGqUYzZGPQUT1e51TnVEaGinz7/uIHu/rM4yMVdIgKAy6TrAKMn3EA0o
7d0AMhPp5fJu8TaLvTviCmO8a6BM4jEfnkjOcVZ4i8VcHHovxk2Y1zC3IJyJpiclwDyTgctasuIT
weKeF4u9OOh41pEqdYQiFgHEyU5+itxJsFsUKDbuez/7aOvPiWrzaKnWr8Y/0OwAmiaTsyoyAB12
mhckPzU8U5vyoax5TSf0YDJ+31JGg7lVZr3SYDgAVIOqUQPJFy1SOMyo8Ji/88/UumLQmmnVkHSL
7aER1UHFcMAGgS0kDcNvRsSx4H85s38A2B4aJOCFKQoAMDjB5CDXih4azdMz1FsQcEXwqmM48rAd
NH2f1Zk4AU4snsT80eDxr60r+lkcxqyqGLwoyQW+D9rneH6RMMWr/n75rPIgGMNqjXMQSSIguvZA
pk2S3evjFwIHULKzGIwlLUhemmUHjPZlepMO3QZ5fTTl2srtjPwZqKVF2+Q4fTyx6O/Lu3xMcgk0
xYiwD8+dfj2rL2X28/LKrSsbEu2WAq56sCMxZk4w+nw2EFh0UABmbiw//G6AM9iBtnW7eqMS+wtx
Wrxwz4CM3TM6sa7iBoBlvZ2HXyOKxFEaG/IOEd3yTzZhAcPYPXHIYjWLc5oKSa9pwQdB3dLoiC8K
BvNVV4QTcaGf+zscmjo+bpUUZEkQZpAqj0wbAUF7aF5V+SmaNmZxRMGi13Uc5Vg17H8ERDvfR8Q8
woy8QgGiVdUeanS3KAZwMajQEaS7ap69y3qyaiQWaMwhzhuzyPuRyhdivPxN0IX2ZYBVXZfQsYv6
JHRBsjUzaqC3hpnBhivqoQGptBw81D3nyl2LPUP3ziCM51AOUTVn9DLsfYJQDkLduht3TvlEE+AK
b4TY+pqd0ZijJQ1NMSkD0BJwdjoCMYojpQPkafq6IpxhmAM19hN8oR4wrR9eUzqUAeObriJfLG08
dRzFQX1XinG6tlk7vBzg+mtgsaLMMdMizF2OUyojKosrR3qm2TmQQtlKhPawYSfaGPaauP9JV1jH
YoyGRtNjgCLjn3txoiFioYj9PhFGjnlc1UpZ1UFdA2JVg63KLSJiTW1AnbToZUxu02CnZi+XhVmL
NcI9+YPBSlPNBekmAxjdvtxZfnOUW7f00p2CipP4Xif2FzKMHwAZy9GXxSgrM64VRSw9Ea0yjZxs
CxRA/kfBGJtBuhYznFUIJp06L9xiyPi1rDnNT+GWsg8q3wpe3d2qEV6sJOMGZJFFx1sBMJKemmwb
YdCzomaYPX8fGL8s8UFXd/9RRMYpmPFIMGMNiGhE2iGmhSEvtF5I2NTvsW9u8owu2adrBgMWwaQk
wftkWepFUkTi2LbUNcRoobcSt1rpSfvRmx/5lWp/0cwzGmNZAjXSyNh11K+2UB6EHUw3cA1O4U1g
Vz7fs153RhbiMdZkKmN90AyIRznXVQejyO4NT7Vlv/C7H7zwzKq2KBK6VpDIR9Sdnv2ldyVG7dwN
hD6N251yhebhTbRFXRlHR1ZNyAKGuXNATVnqaQ1HpG6ye/ABHmIMbx/UmGMTVx9bCxjmskm1ahSN
BtJY4mir2VUjbGLxRjc5nva6TixwGJ0owLDexAlwxA3ldUfp/qYT7HlD0/riVjRsbgfyqie3QGSU
QtOCIW9VICr38wsI5rZkoxxVOzjRt2vs855DPAnZijyJRBjzXFK8ys125U4CJ0Na2alD4B/viR/c
8Ubirev9WcR3v2WhinnTGynKXf+p26GDLhRYfSRiVF/eBs50d9lqcTTy/b9ZoKFIvCFdDwGr8bVO
HwTxe/SlcPVCIMYSJ7kxgOgJSi+Kx7l6nqT/KAJjd4MuKsaGHqooPohm4IRSZGsjj1WTfuWTtV1I
wViIOTNryaSal5LncLzPyy+9KRcAjG2Ip7gNU/T5wAT1h6mxY8xebO36rbEwKW44YNrsVum8y7u/
7gQvQBlLISSKQvBegX53drilyehyW7/JfuIJLq/cn6dqjLUAXegk5wn2adaIW5TdrrBML654M/54
MIyJCGQjKSUw5qFWHM0NV4T4Ie/QcOyrzDzwBlWsMLubHhq9t6c2sYn8rCuFm/NiGRylY6mYQMxn
JkIAIEEObVGIbFnmHJ61GggM1flz88nUy1gYAFDcWBg3BQj9OPuzW4S2BEr88XZ0qsPktqMdn7gJ
bt76MRah74kk6iEwazd87d20sVPQyBNQM4GqPHnKXum7vHjmTsBZK1T4ICxjKlptJCVYaRo0nNjF
K6ZcPOUu5a/HYJrSsW6NPe04s3Y8V423jYztCBVT7xq6xk0yeyXpT7rMq4zkaL3MWA9QCSHCQa98
It9qGuoT55sqLGyOuaDKcMEIyoy50MIx74IRKOYxuqHPS8NLY8SONSfxLJf7oFy/7dHAoIFhSsEg
po+6GZiV1QVRST3c9BpXL4ilbPWkgz0IvUmngEtlv76IZzxGPSZVqyo5BF6Xu0K8NSMvUDlZz3VV
OEMwqjDrc6ZGFmInhXldYuZxyAtr8NaMUYQWtXsikWD+Wp+eZ1r2mzrtfnRkv93w94i3ZIxGRHXV
C/UMuMAKQbNwSqcKZBn+Zb2jN8NntTPRriUr4JRge9lzoilC3EHthqjz6/kpFt4sCewo1bNS/FbA
tHMZbj2QgeaI/+ExNjGqArHsqH1qQPyFdv32gNZNXwtt3TWObQb9q52sw0Scy7jrunGGZdR9UuIK
dCOATcubwTxxl3Hd7J6/z6h3JCqxGkv4fpwGGGtwK5SpnY2PneRdloPu+aXtYnR8HJRQFej1mCH/
0iu+Ye276aHO3vKaE/fkScQoe62q0oAyd1wk+amXErseMjuq7Y4T0OUqBKPlYWJaYaHDTYp2PtiA
VG98lncqqrGSO4USxttb7eHyGnIhGW+pKKK0zFSIRjvDriWf3EXgnm6voh+qq5/woHvhF+SsH+az
gjCuk6CpeW6WEFNtDUxj2oqokU1Qa3xZNM5pZhsTkkhK+iKmD5ziWkGZb9I+p8mPoq9sK8mchBvo
XbeIf6RiexOKRAPhPn3b1+A5AuE6paq3nHpy0oMFsjZjx4v/c5ZRY8xHS9mIBwVbpwqh06pbQ0BV
+MghYOQYC5b4WhjDSW0VrGJuyttSBXuq9aXQ6tkMaoy9GDTYiYKqQ1NWJ7VCEdgUfJuzf9+RTHP4
CxzGXghikIVyBhxNQd5JfOmlfaIcynyXBYgXdu5QXKc6Z/l4e8RYDrGVtK4XoRSCkNkFWp7SvUQ4
1om3RYzVSIqhJBbdIjndC+FBUzn3BU8GxkRUmtXERIeeWdZJML8lwo3OK4NZLwZc7A1jEqbYnISa
XoXi/n0i8SbcCZt8z6e85wjDVrRnTaNkg4XFCvJrkt+H840pnC4bnr+EVv5YArZwCDMiJaJTjAx2
5gH87U6wk9FjDy5tlCpxo0c8kRg7MDTomU0qrF2gFTaJ8cwQXoWq8S5LxbkDP03igMskSRWEUoPr
VtmGm9A8FhyMv7wSzyvHmAItJkpljgAx7mv0RitXyX0U+xhj/zI/JV7sW4kX/rgsF+f0sElAEozw
7FKsnjFcx8qhMTmeMu/7jAVIwjEMtBoiWeW3sTlEvLYd3veZ0z8kCZlVDd/vzcc69if97vL68LSL
Of2k1f/PJwmpR1pvRumhGDaXMf7yYD7vO3P8h4kEVqfBxKTEA61+hmk5cIL87Fk7Di/aJtFtOpic
z+vGEY7Ng2WyRKyYHp2oHmxCbmJ9suOUYz85O8SWCuV1n5Ncxg4ReV9oz1LF2aG/RNf+rJ7BGADZ
rNRMpO/+aR9s/FPqmbtxL2zkL+YVzkDMy2EUMjUJCCQB7W1o2El9lfJUgbdY9PdFnGiIhra0qO2U
jGMonMx/PTz9oxPATnlWmsgsNQnfr4d7M78f6x/6zHHjeUrFnPi6qOJZpc/IMTmU6k7LrypuEpC3
TMypF+ehHohAD8ybvqFMUbJqh/t5o+wnzNjFWQmcf02GxqwcYwi6XFbKMqKG0tr1ee7gDzuQa+ey
KeAtHmMJejk2MMADgomolshAEiUVkjdH3JJiznXG9tZXedwkIpUGpGsyqrNpgE4zbOMxOAl79SVE
6CfGIg4iR77VjcOEScmQQQ4DXtSP+m3NBFPoZ+hfm6s26OTsLuG4H6sreEZgc0lBP8+tSd1Bq9mT
bCP3V7HOgVh31xYYTDof9CV9klKTpm7MfbcRvBZVHw2Kt7rtZXV4Hwvz6ZG/QGJsW6ZFetlOQEoO
wa2KoI+tV2A8pjkLubObQ31d3w33sdtd8Qjs1p2RBTRj7WQ1nQKCiRuO/ti61k/VAU86XnTNi36a
3AI0Ldw04KpSLhAZ45fNRa83CpQyQg5Q9jI/8iVwbO5R7edkW5RmuGBwPPLoQHgKQ39fmNy0KzpM
aIKcmd5t21h3lb7Yhm2842wl3apLW8nYxSSaxFKhmadE+9lb2zKyfFNA716NPrfgIIlXknRrTaUd
NW95wrHJ3M1kDOY0YqoboUa59ycvcrSr4Ca5TzF1WtvLSHoJOzAUX5aXt6yMvURVf5BJNIitRKLT
BJjYVD+NGa/+hH7l0qIy9iTWqq5WTKAMuAFG8S5Kt0G6S4q3RPXb+NdlkTj6ySakCtXQBoWm8dAu
q7U3qn5tar+s4eEyCmfh2GwUyDampKeZNanZtcqpNdHcwXkyrz/RzieNTUe1sUyyUMey5Yf0jtZu
tzZ8zNfQKZ3Q5eVl1pdNkzVFgu8EJpyPByxoSlnXaH6BhEdZRtzhNZsIGvhjzt3yF2N5BmJUrp1T
ae5EAOnH9FrW7fmB0pzNoT3SgmFHze1q14K6Ijny2jD+cr7O0IwegkNILCUF0Mnu/5F2Jc1147z2
F6lKogZSWw138BgPceJsVIk70TzP+vXv0P06V6aVy/7cKy9cpXNBggAIAjgYYu6hpLc4GIVLfd5K
igLyyjEND7Rl51VlO/TFu83/L63oxotA7VBaAFgDtFX8pQj10V/5OFj1EMg6+/+gNCcwwetlLKnS
LgaYukeHLjqQOGlGiXEg/GoiKxXaPgUnMMHxxbFaBB3ad9wi/ZzUD0m573tJE4MMQnBw7ahPoZEC
wsov2watLQ9WvDu/QdxjvTdPzAKPj0lR0Mh/wsq3FCol00xQrDapmR8PBYhoZPMiuWadgxDcipJU
ZJhalBY2dnhZFdPXIEY1shrejrl1MZP6MW9QoNwRSSHF9qE+SSYcamrbfdTFvKKxyfwi9rMAz8pq
6lra5/NLuLlLoEcipob3cxTgvV3CoFCwsDWe8hozvWqzxg164zpYPlQztoLhO7naKcx0C1WNK/cy
h06jgvO63eWK/hF9WKEI+jBaptaV/OlTny5p9xQZX84vFl/1d8qw+r6gDPGi67bKVbopEk8ZPkXp
tRZeG9YLNSWHZ/vlZAUlKEBeYsAUWQA1ujM66/hojKhCp1vtJTf9le4X19a9tNx0u1JshSqY+HFE
GVXHfcm0C/YIERGSZl/6XeWEbn0rf2PYNrArPMGu50kymckIZxwdGYhWMSOAOvGRk9vNB/Kh4qcT
mBhfpHNlxguv+Fdm8xDaitcYMva0V89+RkPE6KLLLVYs3EfOF7wSabg0Me/sMLoTiDYxHsylaD+5
We4xqPNXcm++xgO6LgkNN63iSk7BtofFUmb1gN8QBY2POqJjpCn++YOw7ZBXGILZmCdLaaMAa6k/
8EGGBZqezRtyzK8Gn78lyqsaZEIJBiSuiyTqKQC7YFeo16aMlk5iB8VxFW1JIjpygcweHWpJ66jh
TRJK6iZk50sscAmCMU0SbgbHO8w4LZ0It77h0D53/uT3j/9iJobEYom1LllGu3AiADT2i2e5BNkc
znYT8npMdpUjo4/aL4+X5WmFxBjLVlSwJVU+6XHIjeWIEfd5fNO2ibdosrzRdti00kTBhBjaPKIb
icO4GrhzweSzC/f5FecUBO/fvUTvJUKJnYxJqmLS8GsxzwU4EJxiV/5M9+3zgM5MXi3cH/B+L2NB
kGEKgaFBjVipuFdrUXpaTU447cxWlnORgQhGIw2XvEeRMK8WaY7LV+LjSB9HHTN9ymN1w2fSZftF
NoFXBipYkXKa2GQsOHRsvrWMTyH6RWQTBCV2QxfshqGOYTgyQFDkOozwxar98yqxGamd9E/nMq4i
Gz3riqBXARBiuHfDfrCEOtFEMZj64TyQLCTQheiD1iRAWvZ1i6JP6gXuYL52qbisQH9G8Z14w+fA
VSUKL1s+IQxhA2nShN8TFqXfq5Z5hddzierJlECwE2nVD6FOAcGKfD8gmT0ZqteZqgRmUxKLgBMA
/Noqe+U/W++TpdW2Vs24JredEyjUKZIXyQZJIMQAI9DSKErZBFUoLo0Lfu8nRwUMC8NFiaq/f8fV
KcMUjAOq0kG4N0GsHslef7Yc3JG97hBfZWgH3HOaL8WTjbzZvBOdllJMbzAzrOooBKax501QKThg
OBuLbELGdnQI/gjLBjmnrYkDF6ch61hRDPDJEK17rNCLxDPB4XOHepfze7ephJYN3cDQIGqKhShD
E1gWC0foeb4j2f3cuYXUxHIT+i42XGHwrVxpYFgRmqUMGHW+L/D+zLMnaGmMqFcfMz+UUmP+Yf1O
Qgmmyc5AhDhkAFQm9ANFzAsY+D4b83sQgIgj7vWLHEkUddCOQ7j4SCn6/21RBYOVY0hcYOnYP0O/
0JEVWna5/qFTfRJRsE9qV7CFKBARs/CdNr5KE4kBlCmGYJ0qZpa9HUAGmqqOkXzSi9kxZTnJ7ReP
lWoIQUxsotspbSEGI9F1XdKjVXQoWy92Td141lK5jVI82EZ1T+zq6fwmbRuQ3ysolqyUi202NddK
zbwf2EPykbFsJhIxFNPHMWvAJoKTVxejqLJI5RkU1KCO+9K1/eW++NVfDfts/6GytRWacMj0SW+m
alhwTyAgoMhq32xgN0pZzwnf9ndneQUjHK2I1XkZlhCqZrkbBE8Z8uNK4hfzDadHtpLHD2zSCk44
SWkYkL7HeEK0Bd3V3Q7gznmAzXvCCkA4R/EEPuii16DmZuosqeqa5GAioMnr0F1kAxO2r0ErNOFQ
zXYesUHFJpFvJedgMfxk1x3q0MuPxCtv5TnyzVMMhi30OxvMICLxkcoizVooQdGweRnnF/XwsCz7
8ysog+DWf2XdGbKdZmRii+YR5NzJ6Kh97ai5RBE2Xe9KEOEwpT3IUvMJ+5QcOUvev3a9m1ZhhSMc
o4rqQ2gNwFH34I322706OjsT3HKL3+3rL3cyKyHDE86TOozGhAQl8gnJfG3bcPRLIymW3I6fVzIJ
h2hgtdZanJjAm92CN0Giq+DlZdlP4JLr9oG7SHJ4MpmEM6WNVoh2aiidETzMLapBd+c1TvZ94RQh
c9tYVYXvJ8OFZt/ok0SjpQsmeKVcAQPPwFV6dO3b/IY91S7vw7Cc+qr6brr5rbxkiu/Be7v6z0F9
N3UkLWmSJA32qM1+juo3FmOgbP1UFx8J936rwrtRI02lKkloAibtqQv+0AkJn4EaEqO67SROwggm
wVLbMusJNqhOf03mvZ27g3Eb6cxp0mOd3Z3XhvP2RxdH80WmVnY0ApjdjQ4rfhRj7leFIhHpvM6B
KOWtlavzjnYoQMV1owaVm3EfScf3yBAES1CmExlUyhFyn6BcN0cHaeqqt/MLGNcJ2NTCnSzBIlF0
XRUsQ4nBWFbNtQ4hSnOl75ajhuGxlZ/knupZl/JaDJmaC6ahNrXengMAMsM+BOGDraALe/lCGknO
QLaYgokYByOpFK4UqvZcsAscLYk+SJdOsBE9pgoriwVJup15q+OSSxzeXs6O86eQOProYSik13+R
Ueae94P6uzKkgoBmbAEsveW0oMNlv0s/ya+F23nuk6F4vWKtvHq9FIOq8biozfd85j+fTxGpTu1N
DMPLQEz1L95m/xAe/bYbrynPFWgSFyOjJXYtO7a8Tye8IMfsF+8YRO3dTsHx9s/bDomavP6gFWAb
0zkt+Gou9nFSv0eDLLzcvuCs1lGwG1Vd1FHH/fs0WRfxsFyHfeCgzMs1o+Su7xMXwcZLxYv+JqJ9
TEdthLBg4UMxhHDa6DIafRMi3EyO4f38FLnVLbi+FDA09l76KTs0phdKWbH+oDonVOHs0WAMMasf
2SD1ztqPT4qD6P1bc7AiJxk9/YKPpC4NicvePhYnTOE0MktXumJBZoZgKnu/7y7jIwZjHmQJoO3M
Av2NI14au6ZUl9qAbGbtMXDtlOihnWZ0IHSYEiPLA0mEEhsetM6wqibH9qWhaflVhI5qpYxz11QG
y+l0bGirgH4npDFGbRWzZEm3y15WsgpevKCGvTQW1tR86P38RnkgLgj+7hS3OtB9le85wW2F0SRO
+OX8qfyDbT2tshDs66UxU2sEcvW1/BVEeAbG/Bhes8c0p5ud6D7kLZz76fk87nYkcYIVzqpi6ZZq
5YAN81/W5KJUr/hQMna1poKTL2hlLDYDhJ0+DsVTFMjoYGQyCB6ddWZVqfzwmfpfjVKC+vWo6JL9
2baap3Wib2OhlsQVYQOEsPrvFcmddrn/bxshWJAyWUrS8TwrHsmdEi2MZhE5Tf50HmX7BW21GYLR
oEudTzYmILvx04IXtHrPHpMnPgKSp3Sb3X9DE5siatqn1sJPM3+v00BQaH2K3c7ns6OzvWx2tMxQ
id0RjbqgtayEbCpvmuRsR/o9kifqrgSTvcyNylZSbJUYlLooOh1axytsOdiA9zN7z0u45A6Gq9f7
q9Jv9Xs3VyAJy6jg6qfU7H5SDT+N0l3aJ14TVf5iEu/8xkm0nQpWIaKxDpIKwBkd5p3S5mh0HxuV
cNJEsX3C6otyWUysHwa5DB7nFeGxv/HAS6K5Z5FtmGwJBSuh2CEzYsrxyF/FfFlUF0l7Q5Ir25SY
ij+EdKfNEmyFHrdaULwavMOA0prCW1TH9s3rxS1u+Oy4/2jDqWA6zIRmvcXPdKtdRD0qGa6zUlKi
JgtwqGA3rHRZ6oJg9VTqkrv4xvDra3YkDwbIt275oIaP5vF+L6NYkNnH6hzGE4yHzV9zyV4tr+1M
tld8198dLIa7LefI00Cn/Nau2wnGq2Tk1UKNfnuDjvW9fa+4nWPfTX7jWIfYGx3Myzl/vraNxwpW
UEYrabrIiAEbHbur6RhepG7rDU+8aFhe/7kdW6zQBIW0UAdFJ442aF45u6B42sV+ilF/z+Qh+d7V
Lo8tQvSoSKTkMcu5xRUU0yBMi2aeOLcoknCvRDSY6lE5EyqI48QxDtVe2vggwxQUNUvjplMoMIdd
dRwe+Eyq+Xm6wNUKr5bjD/rXeRk3LeVpacUaEZOGTWqEHG76kmsPdSfrNpDII863bromyir+osKu
KxCO5ddq5+nXnClZ96OLxvBkjyrb5mslkhADt7EWVtYIbeG1yZo3f8bY0E9onN0RL77N7trD+RWU
nECdL8DqPlpFkT5FOgRMdaQt7pLh+7xcjdX+v6GIHq0K20VlECoJFlfJrhQQaZT6r1H2DCqTRrAn
CYpclKqFNJHROi2sfmihpBdD3eOX8wLJFE+wIEXR1xnLANRq7DLUwEmYMu88hMxuiPM6hzo1LbAS
IgzY09IxXzT0n4f+Qp2KD/jjFNOEOYo3je554G3ZLLzeoBzAfkeeHcx1o1gqBmk2IMkKhztaSZo2
Nm8MYEn+B0DQhqydqz4ZMRq0wzjQ/D6oL7ROcrGSySAoQoypw6WWA2KqcHsttCOd7Y9cGVZSCCrQ
2j24DyssU9LUsxurkek2DYa9mHnx4/yG/MEmnBZM8CAd60hdNJBGIbDk1W46dM1lsDP3nDIl8nUM
spExqG+HHCvxBO+hlNQIKx3i8XGq/Q0cc+6QxDFvXmN6fg8PZq/9ULMEA1+UygydIov11hyhKrQI
4gCSqngRbeEhcR3T68/n13Nb/04ggoklS5rUoQKQEt0senuXWlcV6u/Og/xhAU8ogmUNx6Y2A5Wr
4MvoT4+1W7q8zaSA5TvyXesvpcl1Pkfwvcc/QQoHa8YMAZVQVFDM9ujT9HPUfx7mnR7tuvzXEB5q
Fc2OgcRFbp+0E6Zw0sDnM+lhjqIG07ScEdtFFln0y1fqnFjCSQOzTkZiG2JNO/ulbh39kP5s/GJx
6QVYRj06OrLYSSaUcOCmcaSLwctpevQ0KhnmKC7eefWQIQjHK1IwHjwPgTD2n3vzU5DKFo2flHOL
JkRihKJYx9ShfqMJ8mEMrNmxK/sbr/eXX+4kwoiJhiZgWZ8YEKbqkus+aG/VOPH/03qJ2YVkjlpM
twSEHlzb8YHK2gn+YGN/67GYUMjqulabCetFUcn/YCClAOaHAG8rCrshX1EmKS26k5ghMasQ9ZpF
ZhuIBUZ2lcYXUKOaqeR0bnGnm+DL+MegirkEPVOnoeImAWSUpjNnF9UjnxGcf1YwZ59kboH00xiA
66ZG77XMmv/honVCF4xDlpNmUrg5xxDwW3BIofSEPHKeeHIIPfr431REMBNsTMdWYRzM/m6DHriS
xBRSFRGsQhgaRvB6ZltfsR3ix7g31l56ZKDgIo78WG3nw1ebJxiJLi3CeOB+n1DybJkoeteTu9wE
ha6V3WeB8kjyziVKcJgUdFGMwb4cmp2aPie9vSs0RIlz4c2jJfNsEnssZiOKejCylPtP9U4PwDuQ
+9OhOBTFpfXSOMRRjh8qjbZ13bQwboG/Lb2NCtR2tkjUoUVvtn2WfUe/1odEOiGIF0mly5PAog2P
tbtj+S30MRapdCxE2QT9Uca9Jmsq3z4aK0Qh0kmMkKmYwMIXkWcEkocculQ94VkXXJbSe/mmN1ih
CSFP3WkFVhfyEdwqeQAZ7Oz9v3tT5afgneNZQQlxDyY2DxPJIVjYIilWDS2q9gbExURBoWWvxSWe
VQtZenHTA61A+f9X11gy2EEAYwPrrRfYrBiMV6PEA22b0hWGYMyWpbKCYgGGdmvt48XhTXSq4lSX
tdeDCy1x0BjrjYf0Vv44vukqVtCCaeunoVZAbYB3A+srKXc6e4ippGFKtoKCcVM0K7KyENKFrG6c
EZQmjknrTLaIXNHeageIJ0zGGGH4BBHzDTTT4cgnrYNHmDzVj32mg03OcqIDWtnubVkU9N5UAQ6z
gDUGJgpmilS7dhwW5hLosJLXva/verChhftlj456zP9XpPzS7xfxLZyghsucRMPAIN0Ais78e9t8
Oe/i3uvB2+8LKljZpt4aE+lcq3iqlr/i+FuvyrKj78/vWwxB19p5wmNYAYwlHRxcxxwtsy/N8KvS
Pat66Z4XiHuwd+qAMgHToAx8eOJ9b2Elmrzo0rnhXGC2bO0sxq2damCKmhzkEZ3akg0M2t6iE6Jg
CZM4mqK6UTs3A7M5vWVUFiXIAAT7V9GAGD1BW0P1EoColr/Y27NneePL8otPUGC+vJmY78m5ZRT0
DgTMS0xbLCOLw91ML0dTdcsh9Ytu8DBhCvSxIF3JtIvCHH1GPiV17GK0Lx63b2hOPFKnEmMi21ZB
T7MkLUuTYZE5jc6gWZigVV8uc7mvxrvS0DwtyiSKtBGccbU97augtjRR9MiiWPbkKr3h7FwIcB/j
q3nHH1epNCSR4gn2MgJrVt0SLHnxVb+tkJQp3dzV7pd9dMMLd2VdMzKtEkLBFuzk4ZgCTq1uOowN
GCQVtBvpirfrJ8RYdZUGk8nlGaq7wji2hKK2/kswoCEdg3013LGtr8o03+pEPYB81ElAbNI/nbcG
skUVL5K1jup7UkJv1AtM20T3bP4zdaPMyY+aW+6K/fy/Tyl7I7V4rWRVWBh4XMMuEvCLYroKqlPN
RCKWZO/Eq6VesdHULaimPsZO2HpsfDm/bjIAweRkKUZXMBtSaLhlDQ/5sDv//T/si63ZvGHLBM/e
2/BKT6NsLHrsi1Je82h1OWAcHjpKYjzvd6jMC1wZ+YcMUozIs2YMl3mAK1UvuiPaqCdnOMzPsbu4
ER6uEstNf5wXcttm/ZZRfOop1Bws7AsAO2WX5eAIar911uJQE4QPdrgLF1nX9msL+nurfUIUXBHq
jbJMM4Co663DlAae9geMd4llrRU0i4+tUzBQukSXQRdfFWBYVaGdkYnxJLXTLX5f7poOt7ymh4G/
L83E15vYNeYfYYHiKZb5Q0EkZnZb004/WdA0ZVHSbqrwk43yyYQVCGUvbpsRDornqIquR06R+1bT
UEXSG8uMszIw4sx25LDu0MJ7nd9rCYpoZ7ouiquQASVTd5N5oZO9FUna5TYueDAtJ0lE0zJW02Jl
EzD+v/pmRzFq4zk98pFG4M6TESZvPBe9xRO0aVlIUIGVrHPL4rLrXfUXf/FFzhk98016YY8eODD+
RQntpkasxBQ0okJyybQLwAbgSKmVF9Yez++VDID/f3W1oybt64HLxeZv9figyyiG9c2Dv5JACFYC
Og32PAFgUUMnsB/G6Z4umtvRyalTb56+2QM5TOnByj+R8lM1X6UZDl0NbgyWeXbydVxUr+n6HQIC
b0G4rGl+nRN/UWvf6C9QLOmyYXGtEPlr2JMaZ51okzM3mWNpboN+hS520+E4tsdQVtYmE00IigqE
8bGlTZ1rGve58WCUftF/teyf1dw7VUolxkF2qoSQKG67uq545IsUANJRd/X0RTW+n9eGjfLmt2ou
BEJhaBpq1ABkHjF0YvExLtePgstFPXZ4Cij9sH3skv8qmWCVUApT5uDiAWVc5vfsKW0RwaYSm7Rl
MCxMh9KQ5DJ1wxbTajGrFwXVrwN6sBG1v84hCrzioO5AU7qrZYlhfi4F52MRC89BGmUYYSq69CHP
FbPSygEZr/g+512Bl52TPamIlzFyzZ8k5nDjVrmGE9253qBxtSaAC/FojRgWbwZeav2ytKtANhNw
w2C8gRIyaxodGpS+AIoofj08JupXiQpuLh1VTWpT8Lq+y2FESR5jHiQATIdPJslBZAjqztdC88oN
bmS5rW3FWOEJFtDqhjhW1GJAzgQUVLDqjQpGQWTUQG1Z7A0Zm/Lm+q3gBHsYgtZ7CQuIV8x/GZ1P
/vcOWzxsrL4vGKVkrKs4a/F9e9kFUeyqgey4bkqAB2SMslcNFVCCy4jCUO2zcXAndqzz3AkQd5/X
Af4b352eFYIgQ0eiYSpCIOToRs7MizB8MBtMTIg/ZhVsMPxqGCGIO7NgeqqQ2NnSAglm7hOnIEg8
DIZ+5KXw6qVsRvzWwqFFD+waBtWJKU756xRTGfu+Gdwxu1DMi7iQNIZuf58hA2gQTp0qHE0ltQvN
ruvBrRWfDHeD9YFbLFYKU5k13TaoZQirVSf2rE0hBGj92e9vUp8XzUReBX7W/jhgoI+0zG7D6Vl4
mUD8QDTotVjCGPXgUsds48Ht9KdsjJxOu27j5/Patrlsuk1sPpkDjf1CjDUE0ahVlA0uXW5s9bma
JOmabRlO3+f4qxBLj+q0ZCq+b0cTIhy1ejLSoLhtK/PlvCCbpgyT+35LIpzMLiHofiqAlF1pO9Ai
HUy/83VUQH6w8lKz4EktNDGqSC7aQkBiqHldVbMNH3dd6S5oiGefEwemrml5GQjHgcvLxWVjYrmS
icZhDSuEKPbQM0x/hpCc11w7NIfOf72z7s8v5qZWrKQTdD1qqm7oFUinEXY16OVnZZA9Cmwqxm8I
qvKCk5ViqEowELSPwMwFX8Zw1yVfunB3XgoZhGAS5iave8qwWKGZedUc+WMwXWad+oGXgJUuUFW4
HoXBMEYRX63WH2EVMo8YKHjnXWmJU7nZT7Q6/TfBhEObYW7fTOtgcKvg+5A85uPlEP46D7EVVOGm
jE4727Bt+52fAyNJm+V87aq/lhppiiem4BqDEqOwTN3zWFsJGaRXgYQAG31J4iiiyTbTOdJT+IYL
hoGV9b6d9oYDVju8WBafo5+YNnoeccvHWuB5wjwixFmwGW+Vz0R/cqAniBO6+YH1A0hTr2xrp6TL
f8MRQ1PapsXU1QivsuUT6XYtzmr8iA4MCcxGg4xmreQRE0x6EEzLMACHJwT4EHoEDD2eYbv9eGnc
n1+7rWvSGzDydvFY3JVtxsHmKPRt20u6K3DyOH0U7HJEjCQ0vRY9fZpNjueRt6zSWkpB7ac66aOB
AXjp9vl0mGT9bJt6uAYQnNUYEbOhAQBaf/K4e8/3zWXl41bhlehrIpJi1Q1KG75tFPOqNMOA/gtO
RIvGfmy6anB1zZlNp30iPq/DTfcYKGU4+p5S7991HW2l5N8gC35kyYJm6VogT7cqZiCqGBIb3tk3
7MrcWzv2Q5E6ru29O4kqnLi4LWyU8gFwoMcy+dQ2/nnd2LL1aPOgBnIgzLREiqbKDDpdjfPBDehN
jZfy6lr+Ss/1S3S+awwhMqfx3NCIY3Roly3v+32OxyeXhxm8BQFP6LKYeVshV1IJCqLPJkHFdAYF
uR08fVfsQsvV79Njf0XgWZTClfIhb6+joVGKINpQxUd0Zk5JwzkmcHcvb1Q/x2Q4zDf7pKMmYY+q
cKf5qY+O+df5zdtWR+Sj/0EVD16h1+1Q4uCZt1wZU38JPLSVj7vFJ05RO+RLcb08nwfd9AErTL4S
qwAkDoJZsUtImqO6KMxc2/jaJE+lLYHZqO3AIV/hCFpjKvYy9gNw+C0rvy8vGvTIXFM/PI4YPZA/
TN9SdCIlYBmov5yX8A/qc1pWQX2UOh/JRF83E2Mj8JpybVSYemA5zBkxrK66Zv3uPKRsUQW7YtMp
j5IWG8l4ynYcnJg+hfaxqGSB8KY9Wa2qYE9Az2gSjNGEL6AH2l7q8eG8IPyHvj/rv5fOEMLTqmJW
PPJMgmpe1vOwN8xjnNwbQelk6jGQdfxvXl5WSiLSCocRisaZDbikd60L3jFZqE72y74zUM9Y/pA9
gUlOuSG4cBBbLMhIY/Vqbd+rX00MMQ77SBaVbCsDquowiwVPLqoQf6vWoOT6jCt5gzp/nl+I/Snw
xgR1Mvxmhq73u+LaRP+w7KrOf/77zTsBC+LZeVpOnQrgf9Kd5TUDGZC9R6PTjsm8+CYamJoMGxkh
FcPJ3hqSsK/qNjc7Lmb8nY/SzPeoh/7cY2hKszdlxf+bW3dCE9+XlLka0ArfD67STBhRe2vML6Ps
0XdbHVcgws4lbdbnMxep9flE92RnPFeX2h5PDbv5UjpAmJuhd9u1QhO2y4xIYEw1RFqm2lMWMP/U
iqOb1Ne0Bpk8vEh+4Gyv8IQ4cszaIDMJpGPZ3rBdElyiCYqoij+UD+Mg8W0y4QTX1hSDYeAyDTcD
5rW8duvyVmXPEZHdATYN4koowZ1hnHU4sAg4QYsW0L656QpLYhO3RTEMZqrIgeGt5K2isyIJx6WD
kVIm22GEPtA+O0xm7tuRcquVoXd+m/i5ea8WJzjBl2RkDkKT5/WNvb7TMcpJ3/P5ArI2xe3LEznh
COdXKfqya2vgDLvmmPrTpb2gkXX0eHnu9L8Py0Y0cAIT/UqqBSWa1ACW1hgozIJ9UtruXMayG+6m
mdA1VN6i8s1kYgcAWlqiZKpwpU4I5rWXrqp/lr5Db2MwQpiNYBFm/q0+JFWgVaOSILdX+239rSs8
LZA5ERmGcHwsM8+mIIccjXmchslvrcztOxltzyaKgZ1Bt7iu2mLyuOynZJoMvlrBizb+lWJgXZ1+
IEFtrTAEK1eXpIxVBoyFHYb+U2N9OX9cZDIIu8GWvu9iFd8v6ady/mqZx3KQvU1sGpmVDMJugB27
7YcF9xGi/EwLjFm+Py/DZsSw+j6XcRWTp0WGxIwNGWj4Q2Xwb+RbVz5ausSQbRU0YK9P+81/xwqn
GVo6aDPkyL6azmuFHSeFKtywdrQ7/ipa7NG/l/3vc/c45AlWMKCDwcokpRBvUBTHsO+0WBb5bF5R
VwiCzbSMGEuYQTA+1Lu6XQ7NjzEBtRfdm27i54tXU4kz3b5krCAF86mP4dDPSAjhVjziCZEnEtiR
Tz3gY/6Kn9Ib6raIJpgxcc+3kQx/u3c2K5XRDGFB+ZNleZ+iV2a4DB7hlfbLt/5LLjlW2+7B+I1n
CjeBLmf92HO80VVfOXzCb+GeE6TMXwL/vPpvdOVw5ThhCXHXlLBGaSdcn1A1dKF+Ty/oPUN61zH3
AbpfIj/wDcytoMcPTIR81UrUCsL+0XcEUhh5mwQGfz0LQnBHDQ5VPpTkhX39DSHYDtMo53mqAJGB
/a3/GV4EqFwmD73HqwJ61ZFmyTc1k1qM2iaYxdR3b1slngOzZEFINOxGn0exk+ZXlyYm+WAt75Lr
RdbZvGW+KAPRHDwI7gJiEorlBMNU7BnP2/Hnvr8NUcxjo4JRaoY343PKbCS70PCgMvHFQR3CKDHV
Af7qit+sLCQNTbBkuvzptvksYznlZkkMxDDPB20V/GndFOM+a6YsiALcFovIr6wabdPWI+1vFYPs
+jiXXKe2XMwaTLBg5pDiETaCmuj0kPWhE6UvkkPGHe05cQQDMmgkmWeEXzjQg8drHoJjuM9wOyx3
4U46DYkf2TNoYsDXkVSvMZQf5lH9lC7ZrT1U18N4nBHD5BOmJyrXedH54+jlSelJJN1eS5tqtsUP
gfiIYypBV3dLi4vOtwrjubVD9Mo9xss72K5xR+lIwW1NOQEKfnVsm550OgDn/nOHAUlavp+iX6OV
OIstGw63fQjsE5jgTWkLN77YABvd0SfYxwQDS6nPb/mzlOl3K7oCX9/vpRTUUsuauCoYwNLiQZ9/
0G6nxE8f2C6mohrDtFClRcSYnYJ1pLM1niMH/yyvmypguDBazRv818pO/cBuZGNutuRaYwpWObXy
TA1KYFbLfWPsJ+NGGyUlAJt2eI0hRHVNpZAkMoDBLX96kX9GY9FwYcOn8ec9ZLceJQvJT7B45taA
ghqGIxnaWAWgehEfYr8EG7TmzooT/4xTv/lBXbhvpJ+a2hm/9MatNUsbhrcOAoMDsHk9EkHMh1+4
CjDjJlGM3oC6RHHpoPvOqek3GB0MoP06hdIQbMuirdH4/1doZoLxvZhO83cIpoGSBAR1hte+JqAM
cNVJ7MqWWVnDCTeNeTFoElQQrl7M76VeKF6W6bK5PjIQ/v+VTFY/FlPLbRdlvVO2qNKXvaLLEAS1
VFoL47Y1INjmMaG925StL1FEGYSgiEFqsDlWAYFB/5hXz2fhDRhymjuofcNoNRR6Jtcyb72JieiY
UEvV8FdwbyRMQVyMR203Q7FD+NzIGKz4b353uE7ff30eXm1M0Ft9U9n4PpuPQeyylHisuc6QuD6/
eBI5XuPyFY4NspS55Dj6cpP3d9JR65v+A3HaPwv1+v8VQFSRYlk4AC/owsVll+NtjeeYOEW9tF10
84yu0IRDU+pZVqPEAeKgBBezdrwar8vBjkds86GWXXD5185tEl/clWxDOE0tqEC44tm36Q3dpRfV
AQNnueFLfPtZZhKkiykcJr1pC8I4YOtrO8tNduQ52P3ttwJfZuD5x85JJxwrwybz1GQAM4KryvRx
nXEU4+G8+m3e+9bqIYQXfYAb0UIBQm+Ja7nYLje75NsV72RHdttDrpRDiC6SLEgUPI7/fyjzVGCg
quLzO61+UaOn3ZVu11ZUiq5YDIAwDUbB6PNWP7plNO02hWH6+1KL/oFL9fh34kM/nl/I7XN8ghI2
q5+XMsH8A9iL6oro97jiOucBNm/NzNQIaIkY1QyRjxOv2HZqpxPc/X522+/zvsPU0XaPO5Hf+Npd
8MCrmaML2UTr7V1DibtBcWVmuvjwY4woYQszuF0+2QFdoTeoBlhuApTV8yFMJHFj2fCgTduLSB5E
agBFnevbbZtCrRiDEC8X7RzumWIexsh0lDYGAbj2+fyqbp0xBCaUj1rHwHVx3HpNx3FUQSSMS99e
VV5m04/lL4RbZmoNIuh9qHeEhfzRwkAPffPIm4r60XkZvfpT7oU7mVnclMlAJsDA7GvovmCD57is
c2sCXFSELkWZZhlcaOPz+YXjeyAaJxtE5hQlPZbKxAqK0qyVks1IAphF5bQ18+iQ3Exl+lAN+T7X
9NusjB+Kj9TZItPPH4BQr0fEt9YYjUNxPeKamUT3fXDfpQdtkBzkTX1fYwhhZsZoNpU8zMwzp/7+
dyO0eqTfevBrpB75ITtgm9u1kknYrmzGZKbFgEwG2Jaj722Ih8EPZBtsCykUotsUGSLByDd9UpUB
L85I5i98az6SzVh/X1DwhqipMfI6q7rdxbRxuriTWb+twGINIdiEDjzRbcVvcH2EfEbyrB9wvepA
tujFz5xnRc1liFvOY4UopjTMjgyKymu5jH3xCM+4Z17RIEeJx+EDXPH547TlPtZgwk0qqvI+Kxrs
kGrt/o+0K+2RG9e1v8iAbdmy/dVbLV3Ve7qT+WJMlvG+7/7176jnvrRL7Vu604MkgwEKqFOkKIqi
yEPU/9maISrS3Daz3zbAF0OQtERKVAZCGn01MSGrz+5k5c/rUogwOFOeMrnLTFZWtVhfMuhI1325
VQWq+i8b9F0SLuojYy9lGMKK9PEfo8OY2RgvYBvv4sPsFp6FeYTudbE2C7fWq8PkXsWZNE2rZPwb
sXN1jJfKUQTf7O/nELQ1hRc+CSMXlm7/4F7fd6zGhROg5S1IiuGAb8mE7C4GKYLiJHZ0FEXsW1f4
tWica7CS4D8VRmqxa4L9srygkRNsmN/a4dd1LW6d6hYCCAu5HwsOnDNx8LRNrdKjD6cLUVxn6tFe
b8ezRsFbgoNKNM9q20pMXUWdNaU4pzjBoniR5E7HKZgctNlmowLAzv6sPdUnuHFfM1CL9gn5VoCc
E0yqWMO4KUS3wdDbBq7y1R+kvI8q/zrM5h3EWuFwnjCecezPE3DAYobJKZg55Rte/XXydCf2RW81
m+bxDsaTmGMkXFOGTIu6+lcCrv7Z/B7LmZ22h1zU773hPBDs4VTHX1S28kw2Q7FYlkSq0all4s+k
eQikdIej+Fmgvw1Xi24WE8ELUVHMxPcbFQnmhRhxOuIlT3bA4zLuIt9yChAxjKcSvQxiJW6F7heQ
3G5OZ30kyFggg3ssWs+4UyJk5MHNscN059ADW4F6F932J7TkCu/IGwuIi6Fl4o6HlxREupeuS08x
v7IYkxHsotKps4J7qlo25gfbS9aO9ixsNt8yT9xOCEHLATq68J9LQLPE21tSQdbpR1w75pENflTv
KjaCihmo0FNuBAaI3nXDlDWi4w8n4NToSh5FFm54uBbNHnXKX+ScH1gVL85pwcvzlo2qFEVZqGIE
kQc/5RkJSNXUwA2LeT5+nH1vzUNQvV63z43AGqnUdwhOf1E1qaOyMHlA24Hepxs2ZzQ6ijb21i7A
b4UnZm0vBn9JqKQ56tU2nByKqkgyFShhFSTE2Q/ljjBjjcB+werQlKRubFqkaHBDUL2hRkku2AHa
CGR26ZfrKtu0uTUUW7YVlDZGoR52gAr+6D02azTeLQ+Ls3gZJooLLW5TdRa7gFgKaJb5fgYMP1DN
JAxgBHZ1osfUcpgPtpy2ZNOyjN3buBZRyTE7PXhtorGUGKj7tww0TF6KKHVypvW9MTqsLqWpwSR2
r9YPBRnsiNzExf4TGiUAAsecosF7cIfMEEcjCO1G5rEUH1QM+9SpPAOEh4xcUXRybil0BWZxtQeT
Wql6qQKsBqvCrLyMnScQh2nng/bexeFn6oZjYM55BKL3zlX8MnsLB0xXnvz8hPE66AGPOvc65Jan
QOe0aRqYzYF/XLQTKEaFtuN5dMrpkJa/yriwlVRwrdu0e52YrKEMXa0fjjJlaKpcjlT2lNadFLAp
zijuOSwgts+Qbi1F67SVLETjsYJCOBnP5B+I7XMlrzolIH9XHOOR6yFCvXF+iG6ioyiJsRVzAwtU
SRRgIC3lDN6QZoxQi2RkZk6gL/K777BAHTyHI5qUYj/aRSciohTdWjM8SqLgACrFazJn9KFUgkQv
QIatq87R/BK0x4J+ZsmoSVW8WKATECMzL/dxY0pDFmn5+8bSfmY38l19KLxsN8qCmHQrCjbwoAu+
SBSnyx9yQeMQ05qUOP6zr51bDTYLOyJ/wWtZ5bQHbW/dC+ftbe1mUyGIAJBF0TS+PCQILNNIq3p0
+qN1x5xxzrJd5jNLK7O30Bhk4CI5t1ZujckdmpUBNpmuA+bQHQZtp5S3Zv/r+obe3GxIoFAWTKkW
irIuV64b5MJQdWBUzZ7VGUz7+R5vDfPXwWMF96IDenPpVnh8CfxSWFFQqEymr1bmK6f4KKHcrG3c
XkWnXuQVDvlEdMO2NagkkV+j/Mu8OhMdVbBAXKy7pPaGKrVD/Y/ratxcqRUGs57VUY1iXb2dlGYE
jckx0Xdh+5W2n9ljyJQreBs0CNXfNLvCCAJWGyhlIwqU7BDzJPzMx/BxTHrqwVra7KR76fm6UNtr
tULkpBragSwmQ2Q1Dc39sqf30p8huBNNdBKACJAIADe1iN1FdN3SFUxfvdRi3mQQey7QB1t9m8rX
cr5JRBMDt+19hcHdZ60ElBpJCQz21jXcwW/A2Zfl2yAiMNd9IuzFvmI9osRUUFZ/KZFaJs04BGrv
JCQLDphYgMndVtuUdt3OhQ+nnTlymTZuCdEdXe4+4UHebhCaipAOryzsmrGyGTVPTFNq5d4Js5u5
Kmw9vSWfKfO+AOHOtGbBkOOsBogWPg3U1RBKDQ8CU9y4D11gcKZYSOmoFMbSI9T5u+4rca1bzX2r
+7oTdRUwn8fFVSZuD6qJhlHykR14XLKaVi3Bqh1C1LzEu/GNLVSUIt+yRRxgGkr8YSA6jpbL1UnT
WgIN8dzDFkdc8dD5vbiWM6EYtnigiSM8wzbixQs8zho0cwnK/m+8YMeie/oNbC5siCruYt6SuEYg
irhFkJxtjEFrxHr2JuLfkGlyy47Mt9lmTyMRErBu3M8uZOQMBW/ZWW9oAAQlsm3I1U8ZwxPiPL9N
q/bpulFuuKsLKPb5anMpWlWHaQuouP7SmoWTWadCos6/A+FigNjoaEIMgGSqWxWMK9TTFVFTlUgS
zk0FaZ9NeLHpwRN8VPXIT/TbrhERpYtAOM9bq9GkkQIgs3kajZcldKxQ9KDCfii3c1Faq+Lahb/0
AzcEalu6vI2xc2PpVqq/64k/B/va2ithLFgXZkdXkHh2CDShNSltgBQl9lxr9pyLiq439LWWhfcO
RTiQABVqvVMP7oyWsxDz0VrTvm5emxcSljUERTjoinAXvzRiDNCNQLk5Mse6+PRooOTOuv0xHeWv
mp8cy1dRRYG68QYAsbBG6CxFHEM5W6M5laU+gyePh5BmqP3QMDW6Uqyu3VUSTXQ3mAMNT26d8ksf
Bzly8kiLiEOtNHoJqD6lLm2LdLe0BebfYb739zKm9DBEff0ihVWW2hM1pJeRNphKlUZTLdr1mxqz
GBsWqOlwaeT7jYpRLcwwwMqzo2g5RU4Kj+38QEeI09jNw7xPRVa9ZWuWJmtIYqJnQuYRSaJHGlp+
8TQ0PS9B5WqjqId5EwHygDgAiRHF5BYlK9q4pkjFOHLhyhnYbcf2E/vFWiFwu79aTMUyBiDM8r4x
n0vjExH4+vu5e8yCQW5qELIzu99Zyp+FeRsmwnEgW+5lBcKndPSuj2LcgHtnoHKO+0psWdmfVdG3
hqd1pio5k0EUFP9GXVgcFmNKc3dQC2KdolLraldjevZIUFfyriwC9S+JWk14P+pxvcv1wgSvdgpq
WF+wxdkW5lyVyaiuYD3YdzK/48jcy2o5Tz2q1xbfPCo2Xvluej/ad2dR5LRhRxdQ3CpHHSju5Qbe
pAdRnHUzU0Ef3nbItJKFW+Z2bHJCmSzIxGNORO1IjwYoD+tD7kuu6BVRhMZfVk3W/Fth+hO2OmN0
ZPwuHThlWNRpHYSFZJthp6kZBsGbho7s16UrbocpLXMdcbQMZn5XslOvRh86G0gQepLTM1oZ1Qeb
gekHP0q/Kh3hL9gInnAQ/HYDfEIxa7N4mN/cwPEPBaPu0y8zy3FY5wHPcDkufT/bvRW7/9w+L1C5
sFQuu2QImWtga8qqK8svIWZ2I975IuLMZPbHbYULKHKpYjkN9EzKAYXuV9xSyGOcVnZZz66KFhxr
kneFnh2ui7exJQAJXkOK6SaMJv0SUprGCEkJQGLzgy+t3ZlV+i8huBgR+22YZx0QbX6s2sdcRBe8
bRbvInCnA/prrSrs2QKpjZ9nEnHTRj0Fy3hYIkM4nn4rQFgrjPMhI/qhZ4kAjTUA1Dt2P2flKbKw
4WVre18sDedMLNIgYIiA1Dss9mFdZt1NdhM/m8id59//lR1QbnfPCH7JmDIljqhVHt2+EDXVbJ9O
v5eJf2rGtI8mCjFkxJnSxAe7s1sHxx7eA0QpIPSKRNt2Kz5drRPltm3ctEZiKkx7b8Rvhb/Y9DDh
aW8Emzn1U79UHOv5E0pk/VB4g9A2BoOjptxQZrNHY4EdoTWvGOTPBMRvLVf/geA2Uy6Nsa4zCJYg
0tCgahqehBKB+/JEUYjatzctalYE0dGmLldycTtMGXr0GzLQSt8X6CwLY0/JQ9GKsRX54P1MxrCF
xhblA0FxOkZtLKktYrDd4sf7Za/es5cHArbL2DUFIm36vRUY+3x1O266OMsMBhY0fhqEaBH9cd0W
NnW2AuAcK2mTOdc0AKian033IfJatBRRPmzlQE1ZAY8iCpEVinlEl2JIIK5LGqVBcmsX7/XOxtDU
Pd454tNbF/ENSJhGEf3Dxj6+yHVxVzIl6xKl6RAH5PJBR7k/4tgw+jGMpo32I8EqbflAkAdjFiTI
cVFYy7/oxbqRD00mveeg0Gql2YujweEmZ/Xx+pptGIWJLCQjtkAc+qHSYG7DOup7tn+Db4H0I6SN
wMY3jAIvJuD6JXg4VGSdOzwWDATotATiJP2xsyQwI3koXhL4iG0Qy9DwpoB3Nb7WxljiIuoX3Mdq
8MqzWRSBK3e/rmtq65oJSd5BOD9EA1A8Dy1A5h0FryYbXKRXO3qidmCXrnQYDTsVuaGNg/4CkzP2
rqgSLdKAWYw3Yf1FbRQ7wPzBSHSR2lSgBi+Egn9Ckem/3FTxMIH+a0Ed4DikmFNdzTEarRUMO6lV
6l/X4yaULiOdy3SJBMclVDh0eVym6MqXC9Sfln829cssSglsBe5oUv+NwYkzFBPpEsYtyHoka5Rp
YAI3+uJF+dvNzbOCYe595VF75PetaAaMuVR2FdziZVdg2Jvebi0JuYQgU9rERQoIRqKJjLSvB071
XT3MfvHIZionn6lLx1yDd91xxwTGS1llXL8h/s1AkfjxmSXBGQEqxkZ/gnvuAo/Zy0qJS9HRqCFM
iZiDhkGq7kxEkZHIHLidOyyymqQFTA6Ng+A+wiOdz5jgRM8HIsvmNiuN84KUMiQpg9t4fIilc1MI
3PXWSbReHN6bSjWmRWdMWVntsSFq4UxSVDulp0xW3HzQBBeZLb7Fi9XhIvJuqRW6MM7dFlMZ9VPi
p8kLZthOjmkTR9tXv8AnWb92aNE5W/ci77dxOfx7xAbqCcGN/aECKh3yqEyYV8rmm0DrwWAzHORS
9TU9uauJ6fWF9YlxG8BkmWqC4gy061yao5QX2UgrNFilL8Uh+1m4yDBgaC4TOBjsaics89p08StA
zjjrJqqDoARg7fXe4rJutebVCjE4QrPLGNEg488ZRlsY1Wyb67uknLmGeZQrYwzgNp2afTpQ4yWJ
JP0H7ensXff5m0ENohm8kmPCp/WhrKyTlaFtkbxxWsYQxLrxrUcdFGTkSNEgKtqImyqlBGGiiiY2
mU+hy2VItYq1yE8p9Vo59/TRcspccnN99K9LtqnEFRR3BOi6OvxNOiynu1K+WRZbk7/8Uwg8n2g4
KdnkAjCIcwYyp0uBDHyJnFfud0pmT7jSqU/XMT7utEsMzhYGoAehWuFuEJ7VLLEpqe15gBd7kmO3
TUQOecMeLvE4Pwb6HMvsZeCxOx3jKNcKFP4tDiPmkW8C0fTAjwZxCcd5Mb1CN23ZA67IE2eSwTis
/mXqh14VjUndOK/XSIQn4scrSzpoMW4ng89Ir+tdcEAVVGfPPvURLIb2cn995T4a4CUgF+qMKGoc
Igrr0AtcSog9q47S/fP4+hKEs/J6GKWgjKA/tQq8KtBvwk5xm1IRlPIKtcdFO1lgBZIxMTM8M+7/
wk9Sp3gFp8CuBsNKnApLkT5GcJeCccFOP6kgulagvapTvVIHU3crLArd3luYQYS9q4PFgttbtOii
tJtgEq0X7KZDvaMHDQnk6jvjuk5/siiu3YOwXN23osOMLf5lfoGJ9w7NbbMJnLuqUtRIdcY2I7we
9hhD2LrSLvejX6L8wrYlvoNxmyy31EQlzPSD5WyRfWmdaS8w9o/hz4U8fMqO9VRMSwWIpN2T4UU1
3Kl6yrRjh0qa69tq47Z3CcXtqwZWGA4tVMdKrVDtv8M1vJJtcp790JFt6d58TCvvOui2Nf7WIJ/A
Q4lqr6kNMOV8l8jf6/zh+vcLVoivde1MkitTBvWNra9Urx2esRuByYkguA0190WjEhUQczBZzpAU
jR/UKXH1SMwHIsJin69uDvmgBnnfAEv7I6gcFlZMe+Wxrw8sh1Z4476+kR9ENOAiE+RO4yUk5lxQ
pkOKpF2EZuS6GG3Q64EHZ8ITRiVMEooQOf/RNaUaqSzhlRHldqqWXbNkJ11NnYaM5xbzIgPkOlCf
vW+lzsub5i6Qpl2QLPdS1Rd2Uof2HFZuh/ES161p+1B9t1bOuVhD3mYy82sEcyqS8WWRj7Me2aX+
z1tKL7ci51iSkrbRSJkXaw4VGPx0Lws/d/L8FoZ/WBxz1O4bHXKX0YmC7FHBJZGxLhqg6c+RixXd
bNhPvuKY+ZmjiplglnHNcrFJZBPZkWaMpZw6u5jdanE7w+2S5Z8P1rlQIz/d2MKDlGG0wByP1SH7
loEUg5zLk8r8GQq0RSIKdidf5TvVca5bNcyjIbEdyDjfVLecREKxyOOaIjl/M+a62ak5UDo/ALc2
3LTuIAP8Rjdsua2QHErgog3O5yRFVReJClvU/sgOqhPfoBrxbJ5Q2tZ580ndI8JD+9G/2mgG53Lk
RIkro4SMqprdTON0yvtXPRnx8Cd6txSsmcnFX0VPJDlnO43mT71a28vkphhu/K/EMbklK1s1KNUU
4kj95KMIKnPSKr8NLWMXD7GgRluwXHwjXTGEZth2wIoxkyLod4NuCaQRIXCLY0x1TvQZCEuX/owT
0ykm4WSbTSNHxTKIFUC08aH/hhZpWYU5otTh6+CyFuN4J32ZfdZgHLqierDtu9kKjZOoNUmfEpXd
N9G4iqJ2lgG5CQ/1gTE6it4PhWjc6dbXYS3JOtBYdIxKg11Q2cptjHEexIvvosS9bnzbV4yVdNyp
NaNLUF5G4Cl3819v8wUcVLs1IHiQ3dwdb0S5CIXlsz94qBUgd3qBwCRQ+qCACaaHLEg9Lda+EmR5
pvLRmu8j41SEOyMSOarNw/kdlc+yRz0NUEAGMeXgHqOkBnA9ZMWuT0eB+YvWjy+K7ONGqksCIDQl
uOm+3yUups04s088+JD99dXbDIVWUrGNsor44l6PI5oBTEd1iLL8qNJzqz/KU2RLtegGsOkLV1ic
L8QY+cDK2DZos9DuR69q0Y9ee9cFYtZ2xTgI5wvnrKnkPsWFt69+UsxpSOhDZN1W410W/SpEfNYi
idjnK+01aTaANYvZRHw0ZAQby2GyIoFE2xenld449yENsUJDEyjK0+BOmI6M7uzEDn+lDvpi2MEs
77VZtKsFHpLvzp41ve4S5iEL642BPHHBurzYjYe2Sze+EzVNbTr9lYycExmnvBpB9Mls45Dox5n+
49pJhGrgEtM0lTGX8l3T6aSkFQrdcA6P46lCEpPk7Y0RiUgB/4szfMfhzK8N5WkwdZz3afTGbSfZ
kRPdNaWbje7isFmYgagB5r84jHdMzgqNTE3MluWSNPO2OhA3RL/DhNEyuTeCvFqcYN/2hO94nD2O
ej1UKkvxjFbna9bP2dLwFn0Kpa/Xt/K2b3rH4Q6ywujhB1muBfvZl/s/GxTiEPxvU3hBLxodsL2V
38E4A8RwddOaAigxjbLbfHmOyuVmyoVccMzHfXRP7zDc2VWHlRHUuEaCUWwGBQ7oaB4kj7rxyQJz
X3HWBemd61Jh/M+lgxp6q6DJDLgkfJxbW0rOcu5fXyURBJfWoWk2o7EYEFl9HsyHTn3WDEGWZdun
/7/SNJ5OvO61yLRY5sgsY9zmbsHUh0ceV8FkkuIbkX7+O4G4YwqFSlpWMbOb0bKpxspxaf9MalGr
yPVNhMr3y5WxBlrKCQbAOsp0K003dDjMxpcsEySPtt3qu+Y415C1rTUkA9tCVu8VGt2XAfGuq2vz
4v3bs4JV/lKQQk9VLesBoe1Yz3C6I7tonwo5KDeaKtYeHB36lziTOaKInMLO9Lq+n7L4mKJoqExm
Ow1mrzZ0O6Nkl5k/E3U+on7dxQv1A3bagQzJUY9DtzX705QpN/ixz5RGDtom9tc1IdoJnAtRlPI/
0cCSt24Q5142JLtEanfXYUQK51xIG0a5VM1QOClVTwK3YtTZo+nUdW9L8pdUVpxseLwOKTCjt4h8
FeeM3WRQiQVVTV3s0mpGO5ioP0twimF0wOX6RpNSRaQDBrp/D9XPCqn1+CShDH0+RJ7ojfj60aK9
/ZiVQLmB6oWFGVNY3LaWY7bI+S21g2SEPcd315W3Qb5wYblvMcMKrM3GWFbZ0TKS+GdDg3twI+1r
bcYo+AFp3NSb0/QcWNOtkjQ2NRSBvQjM8i28XMGT3uj1kB05UbjTpNg2QqclAhlFGOzzFUZjqQWl
HWwyaB6L3FfK1C4iQUZR4DHfptWuMHpMxu7xaIY7e7hr5a/FONsl6ez6n3PhXS4X52gCtar7mV1T
8EwMQsTMQ7OV0w6ipI1IZZy3iGSt1JMFKkuNwImWE8IC1xwFZ5kgHgVr0OXCaMMwaUoJFF3Jvk2G
ClYT+CStus0M8L+OmtMsoa9rIF2qygNVakxOOieNLvAfop/x5txXaxfO09z2GmzQiOwewxAku/8i
PUavzV9sZJoZ2qIuiE2PZaiyygbu4o2YO8RR+DyaaYkcQRTcxcEjFXXpbK7e6vsZ/kog0mjBWBX4
fkn9ObRPtf6diEacbytthcFtqqge85pKOTD2YJ89VH5wMJ+RqreNY3kXCsdSbkZZKzjuIJcHJcQE
M6YySwmdPq7+mrLR72Ab0RL4pJwelMF4uu4bt9Wog/gOvfuMEP5Sjaaea2BCAuasPLRolx2WO1qK
gu5NxwFKmv8H4XIcHUqC867Dhg6k0KHBLwPUEsUj2Lrs68JsjO2C51gBcUZX9ZG+oLgQiakXnXh0
Z/gxuprawpnv5B/JbehgJvLnHj5WoJwlRnQeFoXF342Uukq1r1QPvXk2ze8ysAzmT3onaqjd3lvv
+uTsss0aM5mYPjVtsNt5so3Sv67JzeN5JRNnilJWpIHMMnzR3NjRaNfxj3ys4fifsujlOpRw0Th3
H2vxQgx2e9aj4TQMlqsH5DzKIAQLpBazdeVDlIy7OjiHSeNl7WRrTeWqY4EfZdp50AnuOiLlcsdC
mqKoC0ysuLHV5yi6s0TZU5FquQNhHIww1TBT0tGI7LY2sWJPrx/r6DEo/3l398V24KPGamA18qgS
coqwcnRwF+eL7mZ1vROsoEBlfOQoK/MiJz1EUneRalvIuGR3xiNKWx7Ur0hBo4+xFlyrtoPVdwPl
48elUuvZaiEa4y4kPsWMJvlew4ymDPT7IjSBk+Tjx0xPZHWZAEb0Zj+r035CtrsLApEemXv6kJtY
CcV5EjAXl0qNIQmOdDMe6ZFR5ca7YB8eMAvkfyCAFInFuRFzUdDfbjBL11u71e9LtBmkueg1SeD8
+ahRblIioZseRoj4ap4NJwaNhdFUrwktBQHq23ddUyDnShIF/A/pCCyFFda+pU1Lx3ocv8138aF4
kXbDTrbNW9FrlkiRnMsI48Sa8hqwev1ArZ+G5FWiwZciCM5r1JKUR+GAtcpCDDXEy980zXuitK5g
K7Pz/ooG+Tgx0ooqNNm+Yn2yi4vejAOb+8CI/iTBGSMQSeVCj2mOli5g7zlN+1VJns1mdipNZH0C
18STEy3RbBTUwNJE8becesEoeK0XfT8XcYxhrjVGBCEoJt0or0koGkLEFvbagnA+oRj6IKbsGcDs
tO+Yc4th9nSnKcNpxMUoDDXcG0BxHVYCuf5L7Ps7xuD7j1R1qvS0wqms7vLb5RB70Z15QpHf84iS
gPq7qOZz+43l3ffxMzrmsky1rsNCyZn7lkPHC+3yOD1MTnLboIQWzbKv12190/5AE0dUmZCP/L7h
YBm1gQkWTkRe6nGwG6uyizQTxKQiFM43gHFdBnEiUIrmuWpeC7AxziIb2V6slSicd1hizaoL5oCq
r7PTHcg++Ja9hmdWFpl5lWZrn6lBeMfjWQR0tFUtNdtV/fRQyYd2Fl1X2Y3gg9WvADjfgKa+RKk0
ALTH4MymYgWu4Y0/FAdPX2JaWhEa+3x1lyzCIp1MCjRQBzuqEzloyEVHOKiQEUxEAnoJdgZdE43z
GP0i5/loASx9MTKnGkwnbDUPNyOvFBj4pm9aKZFzHaYmRXXBlEjBIy37w/L1n28g1P7icq+BRBo7
6FJtIMmotURTO6dYbgsEr5b1lOsiDqQtda1BOCHqalA7TQLIQhYftDt2Twy0ZYMdFlWRSkzd6zJt
+qE1HtvPK1uIswK53ZZ0KClbLDvY9SAHMB4rr/elxmaMYrMt6rkTichdtqpMldJagYjlvAenSUUy
e87+bKUzxVz26+KJoNjnK+kaUqO3z4R0unQ3k9u+OXd4V1ZdyxSdH1s1Ims9cn4vV6SoHAwgaTg/
+l2+09BhJe20vaiAYjO7u0binJ8cqwjNhzck7YiRFoiY9eP/dtV/Y4fkN+8Ki3d8SdZTUCgBa7nr
3A4zpLQE1B528RT+YXjLEdz+Pjr3F83ubyqRZbLtdA2b84m9mhNlojCT6NB78T7zIz88Y+rSIdon
Hor0dAHg1sm1lpXzinnYgSWDyTpadG8MGB5DItyITQHMZjXRGodzI1YcotGamT/zvjHqVDW0glIw
FRuH68a/eWlcI2mX1p9oclvLCbOUs/bAtvZwk722bvms2s1OlAAVqY9zJEsejElVAawvfwzzaz68
Gt336wKJIDjHUSgjaZsaEFTGMXwqktciFlypBA6DpybQ8nnSSad1TqKemurY7OW7pbGXaH9dEqb5
a7bNeQvdmvQmqgADGiknJpjLYYkk2V59itYRxvkN6lfOT2RmVU9lCTv7DxMmmG2zG5AfoVvPcg2B
/9u69WJS+/+D8cXXVhAXocLADCO1cf5axRGHlR0rX64rbnN9VjicU7AiE9QNOXBSafQ6C8rTVNsc
/iqDOyKSSYTFOQQkjqpCxfxmp5merGy0jSF0+2AXloNn6t51uUSrxdda5wRzqeUFYMlJO1r+dNPZ
gxPeo5fOLhzR2LzNHCQIUqmBq4CKAe3cuQgHNOvgBezeCkQXF3PmznhgTR3Q4cEVNTbIS1DXa1+X
cUufa1DO6Oeo0IbKAmhDVFuZNCeITqOGkSaSk4ai/sQtg1yDcdafFwqtZpWBmQddfkza2yW7Fxav
b+3jFQrfzaRrdRYlHVCIEdoa1V7afnm+rjURBGfxZZK1epkBIiFI7ZPajYVtxCIIztDBCSTPQQ6I
oFyMPQY95DfRTERzlra891pX3Lln1j1KkST4PC14XVBOZagPRHn6d8pikq7iPRPXClBJAsOMjnpy
aANBHlYkA/t89f2S0ln1HEJTevQlLh/n6akP3M+IgLFXlICIn/KJiCwyJqqXgOishw4j3kR9Mtsi
vH8/d4iWuhFnWoPvr8lz0oHiZ0dF9efbG/0dgvMupEnlNE9p5+Q5+EGWI63PSqzYhvQUBT+va2vT
b4Js57e6OKeCxKpudRLDGma/1Zrb1ND9AtHHomQ3VdAfYtCfKkPpyW181kGOOjai+q3NKHn9Gzhf
081IWXUlfkP6IjuYGWLu1Bdjr+9BMehhRIThKijEtF6SB9HbymYiZIXM14jP4JEw8XrObm+TLzuG
v9xgfILNmB2q4/+QOdiKydd4nDPKm7TG7C2jc6QO3Xq4fICllSAvd2DD7QowK1SiXM+2b/q9voTz
TWB6p0OlAJHgZQ4XYztInwUmJBKKc0xZExFpqbF82SnYLc8okHTqH8uRHJP9vP8fOpBEIrHPV05E
MduWWAEWLWvOY1fCIkUP0II9Tjg31URKPfQyEBryl67dxSHGzBFBTkyEwfmRcamlcBmhtaVxZaLb
ZXCoh5/Xl0akKc6RFKXeTBY7Xs1pOZdTfVNlImpEEQTnP6ZuVtWBQAwZhWYYdmmAqfe6EJuvNOtN
w7mHmhhWkkSAYFMos+e/OU+pW+V2XNrlQXcwzK0TBVsix8hf3aWwj40eNVIOCrNdzWntEEk+DbPr
CDaqaAaPwONrnF/Ag1paTzJ2KbUQtRLMVS92gfKqFvYUCSqMtwO73w6Bn05al4OMyfGQK69fiFw6
MX2caWEvIpJ4kUicVwAziZEs7KiXFsXpQJFtxpMndRqKAjI/yyfnupUI7FBjn6+cQkStqARXN25r
aua2MrkpStm/DrGZeVgZIj/kfBm6ce465r2NzluUxQ8mxc9kMLnQtEKxyrKPOnDhlu2ZsYddB990
FwobrKWiugsEZZfylUEZTBlzeiAiSvNHfXLyzzSug/jnNwR3VORTlstLAYhqukmWxyY91EI6hs1l
WmFwVlFKcjGaLZZJ3tGHcE/2poveX+RUDoGdgZ8scVpR76gIkrOMnLSTkeeA7Bk37LOGSOrfLQ13
WhjGkuct21GzfC7H/YLBmnEgTDRvGwAmZmFuiqkYKucFy6aK07qzWNqLEYOwITHS7GKEkHTWjwmm
PWVnq/CVn5+R7TcqHyCVcrzIZgKTj6abSfEy5RjPgtTH9vq8Q3CW3dBuGooCEPVyNwc/pP7bdRG2
L+ugy/yP5vgQCJOkQj0uATAe2Qzj/Bx+IY9157YYKdzYiRdpdvoqC7t8mCnzOSoQyP+G5Ux9UJSx
GCrmLQpUFuSY7Fe9NvvpYTkyHksQBogOEZEiOUPXEtqmWWvigljf6tKA2aOibimBDfJxkUnDNA5z
2OAABuT61VJ25fAiWC3mZa6pjY+LcoxaiDtIwbphWUlLVnns2GVvKf33RkimKpKJi5Ho0oLxU8Uy
FSf2lFeAxNdNXmUFnXMj5qjmfvAog4tb8KrHwqJrUnJhU0+XBWR5QI1mzaFgr5aycq/WoOmfjwm1
MJtR9DAmkpPzH1pe55msYe3i7FbT7hXLS8J/5yz4kGmskxBzNLB0Xft1iCyUt6DBQdR3sBm/vG+r
D6FSlqRxT6G5OdvjOmWT8Ghhth54nwSGKNi/fKA0W1NqpZQZIt6Uid/vzMNi4Zl3cZI9CLoew+/X
AQXbV+P8RYuJt50GLgdsX6dCTS2dZpFIAhvggyRiDYqZGmyB/jOxKvIL2Q5OUgFnOLsluukzp0wF
tr4dSq+WjP2sVWy2gHQnqphjaj1GJBR7UwJmv97FQ9SR3sav1/W4nU5YwXEeREKlX5lIgFuM1h87
7Q7EO26aRYcxxeCaxrBHWnwJrTjZdaV0HGlu7Uma33SBcpz7AY2fmtdampstonkjgk3PP44URmMl
zQzTBcXsn3lTVY5M/0qLzNdkjBjMs93cdI5AGSKr4hxNOakgybcQnEj77qTvg/vORjH1LYrdHGTj
BQYmAuN8jFS1HUYQwccwmsP+WziJmj4Fm1/n2iMzkqu1PmFpE934P9KurElOnNn+IiJACASvLEVV
9Wq37bb9Qngb9n3n19+j9syYVjGlz74TjnnpCE5JSmWmcjkZpE12Hqccs3eYt6Ih6PrOyaAEtwT8
D1bdTlyKev1cNCCpWcvFV1L1W1+RXHJMkotpkNc3ZAQVTrnWAKuXe0yimU0MGj5dXw/f+ysWxxDU
S9gMRpHys4lP1lk/IpgXdKf0LEtjyrwtg8vI5rJrxaTPqEqFGvs8eslb1PZ6WdDB2zrMIPAObzLP
9uo/quTfOFviRItan8d8brnkHThNa3nA3HftsIKVqQUtDSf4wQPtfu0kbVQy1WYIugYzsIYcs4t6
dwb5TuZXgcYOI8ZhV950xCQxIg2GcEm4OEa8AAwkFfhoW8FdyfOEsAZBHehSzq6Y+GsT9FgiH0bR
aK5sQsR+hHSDJ+gPkk0Lo+QFj5OTpIeo+jIWDuLAYCfB5OPhkcaH65K6W1NjbTAFNdKQMew79Kq/
PHWom/npeGgpKkImjxPPle+L5EGTXA/JQsEC8Vpu86WzYsJtY8tHaHnUL5/6I0UoOD/Wb0rpdIX9
e/LvIjWxkyYu1HRtf26shnr09JCvXrx6YEJBO24LcbVPNSyULB68q9Y2sIKmWYvZ6FYOiwlez5Wi
VGdV1zzS9p2LLhRZdHD/fhCTj60Etf7FiOK5Wawwm2F+7KfJR3j9SD36wI8x9SNPVoEiRRNuI+3Q
HJfriGBwTtXpXjtG7HZ0hxdJJbXf/hGVDhiJ/l2ecBtTjPVT9JJb15vwjj8uY7BuVB+5M2X8DxX4
u/Z1Aydcxj7DkyFSsL6q9GPrU0i+SG4eNwKX2uXXeoSbZ4Ey3sx4inlSlSBTKg/DuxyjT8+ZUR/X
2PyclfTQj+GntO29OaJe08WOYZRvrv8OyTrFagjNjCemIzAAFoTlnoKrhSaRxOLuloFtjk7knyM5
USeNY/B4CnU7N3wczy+zWw+yfN6udf91bBe0czrNM0xAQX6rMgPQ980ZKHFD2agdGYpg4NmajslC
gGJVN0tXuMt6YLki8fB2vYjNUgTrrhqD2uk8Fj9Zk2emd0z/EiZf6/reziKnne9s8vT/EwXh7RBZ
umlpXOTTVLntI+LMWff+OoRs40StMSS9ykasaQwPmOXoWO1zE8scBZlIC5qispeqNrhqUo7roXyE
tvXArniYDpbDgwzyNkOZMmSCskAoV2N5j2WpgfWG18lZ3jT8PbYqdGdJWkF6nwTVMXYDK5IccODx
jY6caHd6nF3jTPColDqZ+17Qv3rKEox1r06V1mvYzc7nxhpD8M70xEmSx6AMZNd3P+7/S+gt4SkQ
mfFsFDw/TYOf1d7MNzAKTj5N4z+cEM6TjJGXJibEv3ZCqpqwGqOZ+brgxIJ2jur3jQdXy6U3CFPO
iPPKAmD7N/oXpHCjp2ZNKpM/PfJTf9KO7ZEPNquDP+HasMgvGOEek5l0qroAJusyZ6FPdLSdUpHF
+ve9m18owlWeUm2qG55HI+OXOASfkvIQrTkyat51lbF/m3/hCLe5JGU9ljyiEc1+ZYOnjEn07L5O
+gUgXF60Ic19BzpWlzSojfpUaU4paxGTrUG4sHm/rEppYw3V0Dsh6wJtkh36fzi5/y5DjAimStPT
lQLj32GVb6LKnUq3+zS73A2Em/s4/Qm5xUbWxBChVtKqJS+vafNtGI3HrJ0xpuqPguG/JFqMD2ok
6UNL59Gc7m3boQkk+powiSMkEQMxJhi3rbZkEfZvbe6s+rPdHfpBEp3bhaAmODVVzbJMsXAyWWO9
7hhKvgx7cQq8Byyj8mg3/smN2cBwadyEBQytUrRW59Vr1X2TfGCGpJxiX3VuAAQFAw8rHJMVAL2H
eQofMOPmjvPmW094TQWYXE/fXlcBsn0TVE2k6+PYYhqrWwxf1PEuNj+amn8dYt+EG6gxZfCzmSoK
cpHWcIR5wHA5dx90jFKg36mDYqibFrwEsq7l/R3coHGjuzkifVL/LkKY3OyeP7vjg+Lykme0Ewf5
XfUntYAmHx2NIaSq8fJzNnBk1duUrriWkap6UYp8duwb5HB9C3dPaQMiil2rJh1RQBsYVw8pWBbo
6BqTpOZ914JuMATJs40uGVeKhWBWrsO0m5ydwkl3zAg0Mf1fqnJeFMnW7Ye4MaxOY3hYY/sEj0TL
hqJYMxSRkTemdtZANXrAccGjXCKwFipBiy4xgsm8iF0EMubHXRu7wRbEJBsWQ6kZIgjrNDukT4OS
sePcWjddRN9fPz3pOgV/iC6ZXVVGyMNraEDyrQ+lpx3n1ePtQSZugnljHkgbRJ6swpsb8IuH8GaR
gtxEukLarMIGY44OLZ14GFPVaUxDOfVocfgYorLqLwvDmWQOzC4uxhHycAkDG4OAq1TGnKO1AZ2Z
mXIEw8PkDqXmTTbxkg4cL6qMb3Dfbd8ACsI7hyW1lhqA//QyRmeCBm7iLdJZcbt3cQMlaEwrtsam
j/naYn/Sn6c4kJaw8O25OLYNhOCX4b3bplkHiDm6acfBWaVk1/vByQ2E4JmNCDKvVcjVVvnIGWPy
QxKYpt98m77xJHXmRVLGGCmm4KpBUEoUAAGTx7V40DfE2PTg50DM3FXQbC99YUkOS6zMt9diMW0u
F/PgmCAK1I4o7kvOSbBgcFz10KLg5H+oj93VLb82V6xy6qwczNT9izQ2H1S/Q32B/23GTKThRG66
I6hmAzk9quTOiTNHlrKbCKbBQi6LT4p9bOe3bA5q+1mbJN7cvoXdLE9QZ6vNom4dgIRhNFZAXdAl
fFI+cEVWecWTXIvJDlHQJhF0iUps4DH6PWlzz5jfqMP36zpacuVMQYFkMSVjxc24zkiQdMM9mXqJ
gZVJhaA4pjAE+yY3sAN5p48/8u6+mh4Lma8tPR1BefDkbJPz0zE/D776QXNSD3OKHkoneeQ8839W
fL6RBkGTGNU0pCkDHm8ObdEcGnukdJUPP2ML1TNe+9ePSrpCQY8sUR+vC1/hiIY5h4H9c2I+imgH
VNijugbz/VxpxFAig2Ist++nMoq4DNohUjhNdsRA+g+JUX+VrE0iJGI8t9GKBe0L3Lp8REuGm3qJ
6TL/hdP+hHSDo5y6c3KQjfjYL05GYsNmTNdUJrKSlK3WKxG3OBQzU+oHTIdEaUPxXnH5eIIWU3Fj
PzpIxyTtbqrNhzSazMIIWUFUbUXPo1SHD2bT72x52yXv+0iWa5dhCOKZo1zIzngsyqqCJn87qr6Z
SBSiDEKQx6SI5yqP4d615UMUnSb7TpWN79yF2Dhy/O+bV0aFAfdmogLCSN+GcYZW1BOVpk12deAG
RFBQKMxUejsDCHkTv8tu0gcGPjevmpz+jCg5omkRgmr+dYGXLUwQAX22w0xvgallBUbidjc9pi9b
a/HuOsy+zmAYx61b4MojVDijqa1Z3lHgJNbPwtND8UNZnXBATR4OLpiemcSicMG6cOJ+IYpFHk2T
JahEhsaYeuJOlJzCtaqdyFYLx+pnp06tg13QP7ExG1DhRdVVxTRGGpapm5geVblN7ekJxszEEh28
62xscITX0zJmtAhzvp39oc7Rmlr6EQZoh6UjH8yyqxI3WIK70ehravUNNnK238/Td7X4lBpO3Mka
E/fDFBscfj02dwxT7tkymsApQSfzkgU9lDfam9lHtFca+9+9a4zqlo1SfMMUCVLDKevNuUhAnlWd
aPxh0v+s8O8XgshphX6TPpksqPTlDbfLqCU55F953R87o0o0ME7Xb9jugn65AWJhjlZUHU25UV5a
8p5m2b1pK+5vQmDSOOa226ZBUMKAcQqvD2idxhI7tmKCr3a24g/xJIkhXixB+L4gABozp2a28P0o
P6vJjR797hYJ3xeUeDIbJYhd8H2MO8zX1Y3iRbJDlzIsQAgqnGSULuMMiPB9fmuewSB0Mr3GfmEI
jA6KpOb9MjDO4eB84//URnxP0N5ZGnVTmUyzO8P3+8kaQ08xnIe5djFGy8vRZJQbf7TIDapg0hky
+kMejrObTSDNwmxRRIwqXgjfnIaHMpBONuJy9UqTC6sUbIfem3U1qMDTHgafvyFDEHEGP0tN4Y+l
bv7xuqBfGMXXgGJeMLOKIYmTZQbV+kOJrM8w3AyaVEHIUARbEdlTjUZvLGty2xMvF+KFLQUG2Dhj
7s0uCmkPeaBPwfW1/YfMMI0aKPtStRdLvVGzXQjWLj0c5pcogOk2geL2jsGcGoXq4IN2yh/KO/W3
w+p8R03VsODcqhYVI41rWy/mWGFHfw4BTQ8qhoAirs79mvIONDJLIbGQu7u7QRQsJHqB/77sZnpa
7B+66VjsnWQrdwVzg8H/vtlKFEPChlS47WBtOiRHPk5Mv6dPPO5VB7m7fr+Ot6sfN3CCfgwTO1br
BnArhnOq9+Fvd24JhyToR5vEY1IX+H4Zo4YYxB7jQ1ZoEu0hW4SgIYe4a9Wu5xqy+KtF3EuXeGCX
Ua6XVVA0BqqUmpboaWYvLCy9NmMM/PwRpcOqD4J/KAzXPM1u/iUuHPVIZInWywDoCyreUJhybBnk
JQS9EQWtracos3CZ8+TWMrzMKMCrcSwICBN1pxjOYfFR01VnsGTTtbjyu1CO5i9gQRmDWmgp6ICb
tZx5I5wCyjB2JkdpmGH/Pv3CEZTwiOE/edXPL9oqcVBkiHFU4af+OXE5YV1zax6UU6JKLvHu4qAw
LAuZKx38e68vmAV/QykLdXbVc39aj7Y/HTRfPuZ+32wjfWQidakZVGR7aKjWJeFqAefNT5Kr+rm+
MW97n/dYRbIC/t1VbdCEK5CUJl31zEYhMx77fHTKhGAoOcqCr3swRDMMw+QOmy4yD1Vgtx7xJ1BZ
nlo0jo3H4dCc+kDGhLYnGIQYlon4gc6o6BWyitVRTSgEQ3msdIxce991EvOxC6HDy8FC0H6nCrLX
5fhLO8FkRfZTG1lIY1fuTGVjt3elADOV/4F5KeDZ3uEyZemcAIb3tfAJXtWd5SUoByp9zGiQrOni
BYfd2oKJ1l8rQGDdAiydDY9aCmfHcMJedfqqc+p1lKjdywe4gCfYwz7Om5SkUFDjIX2MkZYtXLN2
ugOnosoORef+dheHACgYx6YqVWXqsMBwfjMMJ8xYliiH/zgv24RDgcIDW2ykJuGiVCpr+ZJ4j18V
YCKO+sCtb3weU6eTWRa+RaKqJeBHp/iP2HgKvdZGyaIY1YhZq5AP1eXlYjM0Uuf95Cn+7TZMvn0b
MMHYN6grXeoJrr3eHTv1ZkklpYS78kdtWzN1WwV9oHCntAY1mCGaZl3w2ztx/yMt3umqn6sPcyJj
1dq9vr+gxEhMFbakxWt4RsaudqsidzotxmBcWUufDEa4URaJjMEOAVNppyLSnW7C0JHidN0H21Wq
IOyyQQmEFndL2La6Xs0yMaqfuhvVIRh7xancfp80kB8/Uw0dmlsHlvCyqzojsYYFss0LPY0DapdP
HXLyvH01kaapL0sTBTTBiRgjvBPUCWjh3YzpAKh4v+PjvNSjtHN/9w5t1iXs3xwtoZKvQDLn5GZM
az/r17swtz9OdAhAfxW0efhgDuZhtUPX6KbnmbLD9SPk5vXiGluMaQSUWoj+CFvbZmQBhyE80Kb5
zsB6Sgywaa5Pptwp5ArhGpKwrcVUU6Of4L5whZGtDrrGg/XNikSk4Q5PiTSotev7EihCC1yDKr0o
/GSwn1aUATA/gX7JSzJnoKAw5qEA4mRI8I6jb0oM2S4ovF5qGLYN4ocLPyONkWud9RktL0Xjsgoe
93KHwaj+8g1DhUBpjPDdKktC7d3DDaiYD2pIkjSxClAa8NjaeNQCJSBH6T3kSkM8wi2OoFRalH9a
IceZXPZgnUHR59bPMyhX6bPUxd67G1ss/veN/2F2S5IgzsC9XRCtPhV4l9tvQrCQ1y5mF/xJ7GiL
JlgzzCslS7ESHlUhZz7CT3HDKZjf8jwy1EywwCGtZE1ZsmMTrJoyd1PeUoCqeK10QX/86frKtpJf
rGunxk3FZifDlOX6ZACmXB4N66SktmM2xwHxhuhWkRK6yGRE8Oc11AYrrPspIy8vI07L29xyGm/l
3XXdtWfj4IBYtmYzzbZ1QXeFVaJkJsXjVgUnluVUxcPvp7pgC7YQgtLqUfNahxog1uaoWE5TPKRZ
cH0VezGALYRgBOxFIZodA2Jpbkz1sY+O17+/v0sWDCjXhboqHL/R1lWf1zj+OjwoK6ZNG6ek/+s6
xu4a4MEzm5kYJi9GtKDZMV3E4v4ZvVX6t/3o/8n3bYLiPE0FUY9w0iTvtKSk0YKBQO/W9CmWncGe
FdTx202dmIYBTuXXV2TKMC1ZY9XituSHVp+16TM4CBNZ08PuLm1Q+N83F7HPRiVWKqBU44O1HOZe
4sXKvi+cNAUJEKZU4Pt2c5dFZ7U+/cEpbH6/cLWnMp+j0OK/vwiq+Vgokt+/K6mb7wunrBbocs5q
fD+hN0N5O5feJEsryw5auM8F3pdG1gKiUx9ARoAQ1Id5/lKPsk733efYVqKEWz1XSpEPK4DM95ip
choC9J2c2OcJhBBg1fauH8zuexakOBgAoOkUzpwgv8NsZJHOygUluU70hTPjVAGmP9ng621O4c10
I0227BkVU8PQUBu3EUpFOKt0bOfJblMk8HTLRwmn2mQOGTJnmjq3n+6XpPbs9k7tHorwXBtHltoo
Rn4eauO00tSLpgDFFe4f7ML2NwmHq2WtMdU2flOxOIs7fdEcsH48jwzZn+4EhmnjDzqODQZ+aQwM
VA3KUO4vHDN89EZZ6xw5p0N7YofqTeTbbnJKXPNlKH3+pnuuJPp8T7S2mGJkZq3tJNRVYPIGkAVQ
iOgq7qQhr1YdxsGTdpzsmPRXgILb1xfjDDY9APK2zp+dYXwgETfp0oL5XSwTRLPwzvk4REGu+Ni3
3sxAZYcOu4BCjNVTdeLkz3JmjRerIThGzIaxQmRBQ2hQrDNSMrImmpLg7dM6xQdFdzkFGAKQjy0e
CdnjhBAUxk3weYWycNDLzKNr0IJ3WxQhBiX3gKYjCqji8zo/UeV7EzcY59o5Sx05KC5I1NbP7FM3
fRjNzrUG5tHiM1Hfp93kzGHiDOTcpE91hYTRKKtU2rElr/ZG0Chmn0/aGOIHduzjYp/7VRI/2v2+
jTgIDx0gYiqcM6tBP9kpMdLPTepESYmx7BKfYceaoMXjF4KgDUCCXVC7BYKhnGfzjRoH2vD7BvEV
hHD7w2xqNTvFJjH9R6UnTiWrtLrYJQtK3YJGNzHRwjDFuFSqGiCbTUvLT6dDjS5MJbiuMi+0+Ovv
i8GockE40SKF5SsacZbVQfOIY6if7NSdwoc8k3U6X9opAU/QJGihjqI8xnrUgCevMz/0bFc9gfnR
7zEBQEZAcWHtAYeIqI6CPguuqRgT1Wu9QlAZy6PmDYnOSfEJ885na3au7+KFpHEYi1lILqB3xBTD
YKSKaaIqseV36qmuzkXsW79N8s0hbFhbDXrRuDC3eWmN5jjZzK8ZC0ojWOq7xl4lbsTOOtCqZNgG
wrlEt6hwOiZtq74aI+aPye2YuRHGIUmH21086xEUQYhaNRGZMVU82l77wB3LCvRj9Mwvc5cr+NQr
3Cl1kpP2QuEne/vuLYnPmUBVE0W5nVj8XrVz3BvdaPhW7gz15zFxw/Djb58+bIcKG2IiOnlBIjkm
/aJ0bDYwcdZNFeqEX1Uic224NnxlLrBrGwyRMrJOBmWhIzAwtZd0P9JvBe5mVxxYebi+mF0gRPRB
qE9VcvFYXGhf0DxtDB/76Zb9eUAOxpxMd/2cLpJ9u6y94IvaYAnPibYvbVNvK8Nv0V2I2gs3BFOL
8+2fcSCZIxvfs6NNAcgQLoCvjPSmIHs2GVqWpYPhq6S+ndWsdUJFf3d9A/cEDmFUxKqROEVCUbhD
tOxA52FiUVWmpY6BcP85iekZI20r/zrSZZYd+4d/eBXrCFLolmBClbFiFiYtG/4/FHDl1+h29HW/
DiwZR9KeXGyxBGPaW0bezkWBe1SrkddiVIwTNir1zH7IvbVoPxsxeGGuL3B3K1FZZRkYX44ouYDZ
Fn1qsg5jTTCWQ+kP/YrSAYm47xkkJNJ/YQgWvGrYstQNMLSHEcOktKMCc1T7pkMPnE1H5t7uSeAG
TuwAWkzD7iK+JIQznDx8zGQVzJfxZwtqCLYOHaAUNRSiXwUykblS0d/ns9JBb8BZ92JMaEb9PJgP
Z99AxkROi7GzKgyGUPlzFy9QRFBe6/RpGOiS1sAM0fWe18mBVmtwXRb2IVAujXcBVig2bTcrH34X
xbi6c2HcNKmpqJ69gGdQgrMjc4gBgTlKN5D6hhp8vRSFplVS0RzXFzEhJxnZ8zzqo0PG9cMfLAiF
oxYUEuRPLLmNlnzoGjyr/DnSu2BRwZFSDi3xrqNcvhWxWYj8/QMj1t3GM66Q3QCGd7lRP/HHm/qG
v07pgVsP9zrcjpYwEQOE5lP5AB+RT7lVCYYLj7Xp0wpzJkjsKHl41GtwtqHBuh8lbtfu4lCsbEPm
oCIQB359WHM1devYwpcwnjAz9IWHOLDd2HJ5lTScMInC3ZMN9IdQnanIAGpiuLnI59lsGujbnERw
9fHeDp9yWQxvb1GIccKZ1EBdc+mzKhhlu6Z1aPjmZz5HtAusx+6wut2tgcyRzD26vFY87YcqEoS5
4eqL2T9s36j3C3LcOfKN2pPaS9Jhl1uG72NyHHpqUJQL0Xh9Qh2xV1WPDerPSojEohUace6sST8Q
F6md0Txdl7+dzSNo3YbgQRwQmdL5ejcR1rYf7TRWU9OfXN125lv9GPOalQX1o2j4P8ribnvLs2x0
KDFNMy2Qur2G60iRkDjEWZW5/X6pO18Z7W+1LZsbxXfptfdHUC6K02EgzNFws17DRAvKp0qSGb49
g9Hu1ups3yT3aXZi451at06+yJi8Li8yEOFdUBshLURhhIVRdGAlNIZcwOH9aPWfFRvso/W0HLKp
8EZlrSRXmbt6FyukJhYIiYcnI6rdFfl/kkRYYXOk6MHV7+P0SddlRRF7GwkeIB32A+81WxRHUps5
mSqLImpWD29LMw2/znmj2XhL2RoWNmrpbR+P5MbKayu71dOuf3NdQvcWuhVQYaFLXrZJ3iWmr0/P
rXHXhpNTRqehkzBH7S10K5j8Fba5B0rXkRgU7bgH4fzQdog+t3NAFcXv1/5bn+U3Y4SSzLr3r6+O
e2TiMW5hhdUlmFYdxpWCgZjq9Nin85e1XQNjZre0iW+pNj2b+iTx4PavIIWVg9Nt6mJ1+mS0ZjK1
WGmC5H7d6y4b7VPbygqod88Nz4Z/YIQLwabRrpuQb6j6Tjc6x8zv0c3iRZak62PHIcUN3wAJJ1dA
OeoRX08Tu/pDGOggrFLcNHYLuPalv9zIdNiOx/gaUTi0qYeH0GZAjIkTP0Y366lBXr89oqUAk40+
8lIJmdnZUy9gcOWEXCrDu1xQaJ3ZxkWLEgo/7ZopqKIsdtKu7B3K1sbT5lhxCpvKBhDtGoctKj/j
zaVoZyuukhCoGB7QfOCd4vORnNoYNY0YF/X7DIVYnw01Cl/I0vSLAjmm2GOuwDHz8/DOTL6qo0Nt
GWcJPxvxwm0xBHsXrknTFiYw5oN26J9SDLDonYrHrYmTvpEz0u1dcMzSIpSHBhgVvdYmRedJ05qG
P1ZWl3tMq1b9pCaJvTx0/ZLd0Toy3oaYT7n6KOxNZXUue7cDBgkJZv6OV1XRPW/VmdlVM1HYd3JW
fU6nY92yv93ZyJM22+z4R7wsFU1x8GpVVPS+FhlSaE0+1bMBvMlXEocXDuOJ8wGtIbfEScDsLmV3
5ZpEOFJCAWgg1AcTfGF6NRs0SCsFXzpmNZhuBX6i4TD6vIyzk2m1vbtPKEq8kbMniJOKfXIm2uXJ
nOO50/iD3550cBH3xyR44Xd1m6cykL5Puf66WB7vl0OJNLFs8YnQs0S35g6BBOWYfeCchpxhxxwc
7qAp8lq+vQO0wBiGenlEZy8WqM4VpazodH96E59CxBtjzzqRx/Sv3ue189a9LOS8Y4/IFlC4kU0+
0tw0Wt03Wl+1MVf+HMlMnmxNgvaMSnuukxJrytn3yIidavx9m6pDdSGzy9mwqeiNmfFqNfpsEV9H
X81wMtd7sry97insKeNXGMI+lZj7hOQJMGpvPSw+Sskw6xWCh/phLysdGcHSzp4BDtW9TENV/kVo
W8m1fF40QvxIe9MgQ6vLSIb+Y0E2IhR4iZoXmeChZzlm05gEqkI7ZDfd3XxkLkik/BIve3nieX9B
/8KJSeCk6xJ0VwOOV1MmxyE6xQ/0E9i4pgPvWyOqo3Y3zfP1U9sDxVsHOVNUN2oXBVektBWbgOra
X8IosNvCS+fMvw6xp+JfAhZo7ULD0gV3XtlGRTs0CzDejC+dwqFX38TPvPukDYzHOPh/4gmCGKYY
65YUM4EK5JzFmZ/9YIj/8eri6iE6/IF+wHsYW2cxhBIwdey1RRlnc9banOj+ahxL9QtFaDPqHcma
OFWroGRfgQhrite5WFHypfuDVjlp7dCaOiOmGrPkXWO+t42b0Cwcqn6RwO54IwibIaGLIbHIqIvP
q7zQ2mJWVN2PT+0t8TVYkvDI7kao2vgMFS/TIbvL/IUn+v69NqzNFGu6r2oNKEON0zhhnnzEgjDL
z6jyd4s5DqYkPvZ0+nR9rTtqHkRikE+4d6Z2EXu3KlBDx1FGfUZN5RRXhW66QxwbQZr2uYwVc0+3
EGTMkPmzVNhNkde+WhpTW2yN/p02zQ+hN6TOz2L77sb+7bg7AZoNXclgMi/iXI3aNpM5qNQ3uo9t
/9eAwI0WyXoEd54ABIETqEtUDyElKBixaR3TuY91ipl/P/rEz5qPRvaUDeCvlVzwHZcVhSRQyvDE
uUfFn8obr19bw0RjZY2TIiC6XqLbUEseSnCLpnXZgDFi/WRFhtQa7GhKmADECRHDQy+6mHnOcyVt
C7oAlQ+lBc0kt2688ryOX4wCKATd9em6TMowhfeNPSZpHjXAbDC4Lj2HjeT7e6r51aL4mW62MrOV
iTICAPM9b7AvkLwdHe1+BiELuPSkVW07d+wVnJD/YSOrwHQEOGvwejVHbZtfzr/fCoapGNuTEuRj
HOwyz/hJdf56IH56KFz1kTvA3D8MXVWmtMilbt7iiSUXGKegphXfxBkEk4VfBEXqV99WF3xlB9T6
kON1odjfRGRz8YTRUT0r2JuuCa0pX3CZQ7SYNNbzzOb3ndp711H+QzR+PcyE+MiA6QJoNxr5Lv4c
oYK4a9B4pvNSeOcVf/DwxS7+wuO7vBHFsZvbUI9n6KiHyR/uk7NWOMt3A7aG0wUOX3vpCnfODbT4
UL825WVpYgq+SkZSzwvhT0/2UteOojuf+ajGQL5V1u92SYFlIUq5QRP2M26T3hhWoIFwsVsw6xDm
FBRY/XF047eWBveEe3l/dOde4Qr7uiRz0tstcKPs1Kcflcjtpt83L2i/pbCauqWh7UhYGlbFJg1W
DhJZd391ykDflnq1PGXhuD5fF8udqJ0OG8YLTZDSA331aylRmdJOdQHhb9XusJgfbaSlVPOr/duD
cnFaGxxRNrKEkTDhOOH8maVPi4zgaCfVDwBLh+jxqAfs8uuFaNlkpeqE69XbDu/wsU7LA29gNlw5
deOOxtAtPn0FNZgq9wBeYyl5Q1WdDbqfpbM1uXNqLbe1kk25P2qRLvNVd9FAPISQEhSxKears6hJ
BmutdT/C4Ib5jLL4fpSowD3lpONJhvQ0Co5Q2SSsqFiiAcoCfqL2ED+yQxOgDUt1h8OMqAo6R97J
Brzu+WsAtEHtoSKpYYtNYMQslGRMF90373iZWwcqjPCIyoyX7LuMVnd3B20A6WjAxBRb0SoXi5Ya
zaz7IM6Nknv2xdT/ICiN6BeShGikQ5mTGHYD6RWS1WYEbYu53eyALPLXxXAXkLOW4NQBWwmRTXrd
WRQQTVU1UfyoXjTkxmhJrGLUqfmN+lnR3ttW7TAiSwftnRNQbDQwg/8FQQFh63Ri53pfhShkDn3k
CH2eILc8pTm8tE37siDEXrgN3NwEpYJARK0gX/XGalldtGRxAl8UEej5gIFYX7Kz4mI6+TvWOrr7
v0TAdjdyAyk4hfqsjFSLGrgb5cOa35l9sE6S+7Xjd1J0xOomkpMoRRK1rI5AdxF3KWJrdmAOx8GW
hKN2j2kDIKrXesDMA01PuOn9SUWQIIxXHpdDc5BXoO9tGJL7FtLi0EoXDbEZnVjDpoL6dIxOpP+O
Kq/HnBrOdcskQxF8WxSLVlbVAKUEDd+aHmJSOcsfBApxMIh98iIQKAhB3BCXn22m49rO9HaN7nIZ
EfyeYkUHiArCFQ1ew0WHrTYOiobWE+711SfETs6ht8B35tUlbRC//+3+KYtQlAyCux98pngNC3p8
rjAZi6H3AZ2YaB1GNjqikhDG7rFsELioby4osqNGlY5AGOxiDcxwqV3WksKxaSR1KC+vDdjjLGqY
KBWEvNmCH8TUekotvVFfcgs88BR7c+g2nvoN808O03GKQMsoEbsdR+I1qODfZSEok4qk/Qlq3K5I
gGlnBFCOw00mw+LH8ToK9RpLOC6EyYc6moEVvq9vf/KxZe6A+k4e608OMjvIlfVrODzxMa8S2X3N
RCWaIO1WW07DROfVb8LRHZenhDxpYeMM+l9j+Pb67b30K5H6wn2CdVLxehTtRjEvmR6NoYZoMsjJ
GHOjpXPa6C7Rfr8e7TWSoCeo3pc6VYGkhRixe5vPXkoltQKXcggSGf4GRlYG8ZGXMt2NzGf6BI9c
szQ/tB+VzjXG97+9Wa++L1ggUrV6sYZM81mGOZParfll7hMnrmVO8uXdfb0OwZhb8aRY+YR11AVI
pn9Mq+V2Mv2wY4pegwjnsUYwREsGkAbRAs3Tj+FJv+88dh6DPCASMZOdjPB8GfWlb1iKnVNGhpFf
tBnuM4PIiCB37s32fC5KBFEOMuQV37fsoMw3tooH5/1cBEYkafmRHJDYbpV2vFyZYjkRVT1m3sXF
6huVxFmQ7NlL49VGmpGKHuJ25iDrMbP8ZAyuS7NsEYJS65tknjLMX/H15qSETmrcFKp3HUImZISv
cbOGPgUxl9ViDRpO5AGF/sgCM3+lSAOX6LmT1TXKtowveQNnhhntOn5x5u7EihtlPF1fj+z7ggIw
etOMxgbfTxfmhUUYNHEqOfX9U7Hw0mKYnHtBc6da+cK0CcOC0jR9LCb7R1rrt8psSdyD3ZXwZzhK
M9HrI5YDLBpIlJemQ9LNPrLklGeScsnd7/PyWWTAoHLFBpyoGcMhDaHtFUV9h8jnewwpkVzCfeHa
YIgewFyhwHoARu/Rc/2Y3KRe6HHuSTI6vZS6Z1e5bNCE66KtNmlijpaYH4fuQ6L8xeinzP6RpbIi
yb2901S4Uxryk4gvCVLc22ic7LsG+deyPpTTeLJaGVsjF1TBwwCXIYaUw+NFGbBoKSOjzdWIKpo/
kSWYY/tgkuWvMRvPUyZrxdqFgnMO1it0R8K1fn0nFxQBs24wcCeTz+aPXku84bsy1RIXbW/PMBYR
rV6ongNnjWAyo7WoxqW1Nb8yc68ensvs99OrnE+aP6QQOkAC/iLcHWcjy9uuRTpXHxDHLPzmvfnY
/x9p39Uct85E+YtYBWbylWGCoq1kWS8sp8sMZjD8+j2wd684GO7gs275zapiTwONRqPDOVeEwwBX
AOGRIfDwS/FkkwSBQlgN/zw3etG3Idv9gYDkZbJyJxuKPvM4XIyrIUeG/n3nLASM7XnMtWJAk0f/
zSDH0oq8egguO84zIxBkCMEGY9TqXAWqJH0S2HWQGiCYqBIvjiSCtpVBtk9DnQB5JOHsFJoRaanT
tmE8PBTshdU/mK5KbO3c8fzW5l0I13Z1zTR1pKNDvGpDYz+HNMBkN7KXB7x3kESaD6MMXOc82SLI
E4y7RR1zLBiU0h/7gHcamcC6/1mXoGvlwGHxYw6k36eP7Ni7jsKOUZogNiiaNkwXr8+XnZ49xizx
DFO2Y/xDZ1aO0db/t2NCaFhqoP6sZihX1ddz9INat7R6KdtwnI/4g/+ftHJ5HX61cxZg5NC5D2H1
tDPdvZMWHrHgmSShlcxCxBdxUWqdUmmQw4exOCKSE5Sm34FIBXnaaymLirq9iC5P/WmAzRC73yjN
G0D84nzR12nXa0HlqfahfODpdWaCikF/Sf7pAZjzSZn/h6tx00CRPEGqScf8wNn4SmqqtHDiGWAD
f+Yf9w714711w5uGOHsxGz1ZZnrroKMlFbkaDb4L+dPTndSTPGVgfmjDLvqi11dxdlPKQGLOk0I4
d2sZ/NJZWUs5xkXbaBQywhn09M1+ifz41vZZOB7JYRn99Ptl8zyLMQSBgveyzVEtDDwzwxpwxhRv
l+yeLHc1Mmq6Ihv13rTRtXaCF3PKpOwVB8L61z82Gj2heGte/S/TOdKlFFxYly3aYhpYyn43hmrQ
7UtfQzcPqn+cAMV5kIF6bt2dPJ+BYoyFeWlxWnoYEJImFS7rOGr2uXZtJBlg7cOmui+cu6K5qf4a
y5ZvnYHEO8ZbdHRnCgoqtaZEtru0YVF7rv6W/iDK62Xj2DplyOWiZwYjuXiXnek008quxr4K2x+g
R57a4xyWYXREPaYMXSAao98wCaVN9TzKEPwzipu88QPjnueTcEpFK1Ys6Fgw9s7VAFRj+1bZE2DX
xYEpubz5eToXhWoCCpwY2hZnuIrFNkt3LKowditvmuKrMbIknnnDbWDlACGGGS4EcWK+K1eWlpTN
XIXl9GbZN2n6XIySR+KWCPgkgtlOtM04Z7nqWGOWm7IKzSsPS3nTtw/OImka2BZhGiZqLzoQtAXn
V8YNZpRtiDD01yXa0fahcg+XrU0mQvB9CnD2dJaNVejOxc/MKN5SHWMcnSzVKRPD/75ysX0Rt/Ng
QBOA7vtE+RQrdWhOkqrfhlvFLfG+XIKnq42mLeoEQhyaHUsaHRUdREG1/WaO1T7T/3rkzDUhDuDm
eIwA70TscdNjS4t6A1PyS2x4bsmQc0eoZr/SovMaJsl5bi/guzDhETyjbttZDE5BdW4b7TZnj4oq
MYWN4OJEH8Ha+syNXPBlV2E/0KfRVII+dXcZ2jn6OPIKzTqqhR3+vfXpQG3gHhW4AOI8bDv3aaUu
EIkuU39s3xoMec2DJEextXQrIWIwmDuLBsBYCFksFg4FcDVYkYKnI/2PcoR3HIGlVYM94ChNn5Rx
FyU3jiyXt2Xha1UEK6A4pPqQ47RGNTG+sXi4aqs8/VU49ZPZN4Xfl4nkNtry1ZhkxCyJhu7Rs1o9
081WKwiMvMiJT0wL7GYjcSQvrY1bHK4ag9gWMgeY7hC8A5xc7GppXYWjMtN9Pir305JpPmVaE2qF
Oh1YF/f3idE+DhjakdjgOXoyzjEK50DV4lll93dMs/JNmkIqqpK2CrMjD+HjkHn5kfOFf+AFjpgB
sSzAPAAjJWIj2RFRWL2oVdjZj3P7g6iJl9Z/i0jIlXmXIWYv4imyFhfjroiXR69CXQ6+yZZ1D208
80+ECJbe6RZjiQYhRH2KNWDmNUDS2/cyOI3NSGitjGDuSVqo/ZITKBOar3qA2t/T4odf0aDq+6N0
rnDT1FdLJ/g/TRmBEpJAmmrcqO5jrUj861ZwDJQanohFzHOetChZQu1xwrIpcXCr7+jOQ//Lc+p6
ym0Cim5TxvS06fjw4kZHL4wOkGWnl66uUwQQBbxFFX0B7L2JoUVDe77swTdPD0rqmm1ivA4EEoIQ
k7rmUlUqDdWp0jAYpWY2Iv++B/Tp5Nhj5KkOWG88rZ2a9tl25zw+2EZj/EPR5ywbyt5S+DcGAd6o
SEOKj8U8T8hSY5XDxnlk1YHlj64RXNZ3UwTQoJC0590jorpWnJI6Vjoats7z0L1pJQjBc0kcsy0D
vO78FUBM0SEN06QNNGvBCWjXmNs91NmhMGVrtXWVmJx2AVqgD0sEwEXexwGJGhQpxsc8udWH2Mut
m9T4BbIuiXvfOlhrUcIxNsuIDUSHPmatVIE9kp8Y1Ze1528L4W8KjgNwFvFPSmJmLJ6w9wxTbFna
5T4aLEeJKltbg0gPdyH65DGSz/++uiviiNVNT3oKtJXFK/rrfvjGEsnDYtPtrYUIcaxpdVPtGBDS
BtmTUoHJZPGcr0hD/uA48B1ASuTk4nwPhDcZptGB7YKGRoCDik8NznOv0d6s4WqjfefbX5Rw/qrv
OcqdrXiyvpgN48M9C3AIzEzpmNsQXC3Q1LK8aCCtHoEuGx8jINy5QK0Bj0qsPl8+sRuG4SK4QIgJ
pFXkigVZblEUqslcPKKqa51+GqlkuzZM4uT7XP7KJAx7tBrVdqqwxrxSqZoYX7quq/+ohGB3yWRO
1KZQQlOSUGNAiW0MyWNTtk6C1TVpEQ2RAT308XrWdkUjCY83goaTdeI2sVqntgd4fEXwfbe9shV/
ShvPTf2sfLi83Vv5rhM5/JmzkmOalBi0wVLRV+Nzfawxr+vwIZb/LW8i04qHtitplOTdkteQ1k33
lXYbpy9N/mbrjx9RCr07aGRGawuahk7FzMSsZ7RZ42l7C4SsG9VLAmC4fEPXGvhEZLmgTYteCRP8
9Vh11kgz7NTQ+o362P3sy28SfTaXDVPqPHAACLSYn3HniIxRCn1UDKTfcGQDEJ/fg/gSUyXJwfrB
6x2gxfUvi90ycdSL4HBQCucgB6erqOmparWgf0ElIDSzz4vyz+Xvb7ygeaX9T2c9UO4EY0AnZq70
RMfzLAUpzxLfI60z+AVchJcbZlDP0SeiZTLm3a3tWkkVIdpYCwFWq+FgGaHmJIFefq/Sp8uabcrg
nQqYDkRf/1koOdMmcRli44XWHmAFemDbaTKc6M3tQWUD+FioLgDV83R7is6JiryHkBpz7+593uwv
K7HpGmBt/wrgVrk6rIBRr+CEICBGRIUBlQLoE2br9ybQPJW9vJdgy8rX8gSXF1F+AhbIc4rUi+wg
t6edRgJDkQGLbW7PSjHB5/V2OwLjAi+LGkxg07j4mjZ5di9jvpOJEew7SVu3UWaIcYGxEh1S1WMy
OM/LItBOf7pFaTbXRqLPOEJg9kl+6DQc9bfLZrB5Sv9drLO8XdUMUVy6EKEUzBujaJ/rU9BosW/Y
w1WHhkilj/661Q8Qte+WYBHBpQLzJ25s/mIuQdem7cl0BxLuy2qdd8oKMoRAB/FbxpQOerUYdeQo
PN2Iyovq81nmRdaIIVtEfpZXRylRbXTpUyiUone1mK4W67lTws7QPi+/EOxLdJNZBf/7SpoKiMYs
riCt7ZybzClum64JmCXryLl8XoHpfirGZIM+Uf5Ab8bSA3iYB/xldzwOloz1c9MTob0E0K68N+ds
PnrUEzLqFq3DIfFrHQO39Y7j8BMbKPUcCVCGXyQVKBjgXFS1UesQOF85+3pX7Zc96MIAFk/+l9cE
NzXxNQEoQEybm5gowhDO6UKORj5GZYnrnQ9XNldd5+mHHhxPQ1CDVSFQguWrxPi3JGJAHlQofG4U
6eRTicU8JnmZWrx8pQOlu7ot/e5r8ZvSAANnP2WgCFtXFcbbAc3BW/vPUnlLmpSJTg2kVmhQtNdd
+yjRh/9ecQWRxMAMBAbbUCQTVlDJu3LASxZXlbrng8vRsbC9EakiID9FsSeLjLYeZGtxguVPEVha
qQZxVgdqSSd5JLXzUI0OSnRFYKVEkuHYSoXxth0OboVZAsxUnm5XN8WjYTCEmF2IeHbXeQVQtZ0n
bpLT3XyQTqdumYeN8SwUalQ0T4iRnzpi1NdalBKNGsXvLG/pu37z+gejww1kSMdb5vGHohvgr6Bp
EC5KlcZlpTCnDOvlk8t2afskMQ/+AdE8VgLEFugoTTDl0UPA6IO6GiHMjfqq+Z2fhumz9TQOHguT
a0yDh2kcKEfZMPOWO0aWADheyB1tcMYCiCAvlJLn/Fqvze7p9NbJGmS3LhhU1XTgSWF25qyztOld
fXZn5KdsI/EIQs4BsMB9v4tACBUtt4MMantbJyAsYlxwg6TWTBxbGUpGQ7cLs/zJoF9ZIhsw2TQL
juL4R4YIgROxptY7dcC6ZdXONPrDsshyvtvL9i5COFipy6qBUIhwGkComEm9x395wAIMRpM9JDMm
+DtZO/bWtYlJTnhdZF3Ryyr4qkkvbTcrC+Qr0Vu+KF6aX8cj5t1YILN6fkuJZo80FWZvMTWDmV9B
UpIPbdxVRonQZoybR4aq1VeMc2mf+5IwXy2y8rVWbLXxR1uZf4B/U6v9ntKOXGk1a3fF2CmYp27N
tjzWcL65l3ddTT0GvPhumpUwSYYBfT9O4WRe0lnNVT4OAMLra3o1R4Zd+OpQ5iB5SlVybxiZk95k
hJrRAY/lTH1cxiZ/GlO7fCPF8Jrk+fQZ3ii6cqYqv5tHe9DCoVKM75mda35j0BLdHUZnTh4hfYTk
V9OQyTOpqk5elTSY3wIgxzJ4GR3iV/xyB2N92tgdy6p0f6HdfvnSNpQ+LcliBQnyq4uXx+McedRx
ZzA4xaV1TAfS2H6nN4oJxg+t/poMMz0ALQvjTZlV3JMmbSdvtrK8OszIdn9vLDo5voNxtTIwkoWC
C9KZzNgzjRJtnHlUkWZnZgZ7xO0/5YHBrPJ7ajD7WbMTAO+XLjOLIItdnXyaWp18LuoZBeRKN9hy
FesZa7wyH1GJjyIE6F7quJnto+6saPu+zBTrMJRqfOM28Zh7adLoxC9rS5+pt9iEdftBZUa7xzwL
Agqq0e6XjiCt+5I6yTTeGWqUsqBciPraUIemnwE7Pj9VaZzlfpXUdbNTHdphTi2PdBaMuklbX3Vm
8NSAE9NCjdHQYhRICgPXuaJZ4GBipZYE7Rj3/yDKqcpD2tfs+2hUVn5t1yZBibDWsirorcq+r5tE
w0RV5JDGU5IEEaOuxO2npcn7R2dUlhhnMKW/6rGua68xzH8GqxsBRzilu66bY3OvF+g5QrafKemj
ajbAcW3IoB2W1ixVr6c903Z2Uy59kOX5Qny7ttQ74OON+mGJM6e+BQ2Z+d1h6Yi5HrSspGFcN04Q
kyEGDu5cjK3fzgv4trqiYKqnz1lbgNSqa7uw7bEYe2NR7Vu91pvem7S5a7zapWl/Y7mJo+6zhsa/
ABg2s4B1gJr1yRJ1fhxpzovRghPyUbOVxbmttSIZHhdXVZDwiAez85uxqFvPHDTjISkmTNEUlV3+
4CA7DZK9tkJ9PWpz2y/YkL442UxfYqA1Um/IOv3rgqc6sMliZVSv0ZePhTMjdQS9ttlNw6GYtXbw
DGsc6oO7lM7OwrAy9SxgvgBhri3YFHa5O79Bg+bZGBtVks/c8rQ8iY3uIgOtWmKbVmQDFCLW3TIs
rPlzFCt+49pBWgxocckeXLvxsGaHyw7w/P7Ay1HFMw9lDoxciO38rhZluEF+hxV3FtmVscTBnkcV
+D4S8iaKeUBvFtPyHI2nXmK1DMkVx/HmzPb2lXaQ1cHP7wsgNwI6AXPyGr/hebC2es01TTTUDmnL
sFUKv4StON9UbTiamSSjLZPDl3Mlxy5VezRID3UKHOxuN5mRj2AiSSVyzoNn6IO7D285m1hnlpBU
Y2Oyui5Ds2Dgezzo9IoZtc/q69x+umwB51HKqSjhGbeMqlrQBaKc4Tllt1byXJuSTqMtI1hrI+wO
fMHU6UqFJ8ctH0eIb8edGmqHQWLLMk2EzUHMQIHNCk3qjHlJ+ZTg4k3/vvXndLmEeMGOpihnfVOG
CRqLUnKYaBvof59/hRA85i08K3gjiZDlq1rLwLgLFiyxvoNHhxa/TBnb5+ZirURwX7SyZK1wktQl
tAyt/qHU78phX2eSbZeJEJ4sSzemRqZAREX3hv4Jt0ZLJOeEb+lp9LZeKPBvnGqB+3ymYwoRNZDK
zWtq+R84HP+uEkDaTr9PEP64eoXv06QEO/j1PFK/pZJxNJkSwgm0xrFO7Zzvdm89Nmb7JG2pkEkQ
DiAgpSN9dErsxHyvs10Rf768TOcX1+k2CCcvB3O0hWJiGWqNZtwkia4+TtTNdnE9Nk+RiSed3Rp1
iPD0eFnwRmEbOTWALaKMADCEs2lEEDW5CH0c1OiBXKkBuiQKxq+95wD9ufXItRz9eesGwNAAngEo
WyCNIhzNGj2NJmg/KyCFu1dzO3vouXpRKAfvlmVQttzmWpRwRKmzxL2uIvtKwMatIttl7i2OKbG/
vIYyjYRjqsOjdaYDjQbE1cCFxXRfML1JC3QSMWIbWW4yJ6ktaOPQFww923q9y6anSArAef6gg0W8
b5BIPmWrmH8ETRhP280hx47W0UJLfIB/cuj4QyZDVtrycmt5wullVrHMygS9qhKvvhmtcUFSyvpd
NpKtp1qdneC8toYWm1Qhu/u7Al36hRs0wR/8JipjKZRpJZzoeiRzqy/QKsaLFChPjd82Lx1Vfl62
vS3HtF48/jNWt9A4lbU79lAL7HVv9kw8Vxv/un0RK4fGKp7BVYH+J6ycCmDDqCDooa2NB31+aIwH
W9YgsLlYKxHCYrUsJUgU81b0dpdbWThkTw7ekx9YqpUQYamQFXCbgQ8HTEmwdHfUkDw+ZErw87va
CjUp0YbE1wlPtJw+O8xrZTCkm7u9UkHwnW2iaFlRQ4W2yu6WvGXgRjIfLi/T9o2wEiJ4zbGaXZdS
6OE888YjnudmYJL1wz+004+yVJVs3QT3OYy1xYwe8sCbYsdqMCrXmnTzJUJElF8txZhcFOOctOmb
84LL1reW75KF445KjKVWB0VMaLupje7OFDKSm2XHAdsU37kx9yQogzT4j6vm8B+zsraZFHSaOphC
Vd+UZb+zem8A741EJX62L6kknH00TRda/7u5HQTk/w9o332e/CUsQiX4e2B/TKOiQgX6F7Tz8SrE
qVYWrRatsNHanqQg3+at30q4PNif54CLk13cm0axkiasYVIriVFmmEJo0NDpXpupPymS+EomQljA
xmoiqo9QaCC3Nlt8jDw5/UfugJUagveMcsA9dMjBhnmOUX9Vu8bbOrhsCJuR1EoEV3NtbW2TG1mG
fvyxe0ic3stB0L7k/wC7otffHBL09PmywI3K+aklCN7UQpKuWqIGEn3ic7pwTrPi7jnWorKTyOKP
nDMrX2knuNUxWYrB5QMV2VHzEz+9ivf2XkWs86FDuxIkuNZhVLIFVSI0a5TtfTS0D12keElUy3i3
f/dqXdJI8KlEg1MtDVi2wQJkv27nMPGbfXtQXgpP9ZVvKWraqA3sZLgJ22HWu4ZiEawaM8XtIiyl
BuZ1NeDPifkT7+Rpwcy8SN7HmxHxSpjgLcB+WFoV7CR0xjeC+dluvNLcfZrJDEQmR/ATdGFVOzq4
oUDV5jE8kthxUm5sUxJAbIySn9i8CE1HgTUz2MCSRAW2v8n88prsgYgHeho31G/B8n5krafttIMr
rR5yw7tgLyJYkN0RI2MJDLON97OLy7FSAtt5IdkSWAMqLBKvKDUTwZ8gGe26nQszmT+Pfnvks62I
MTi0ebWLd7JrTOKENcGXuDQjbscgjen5se3Sa6362k+y2cONAjq2z0UalY9MATFROHRFX8eDMlRo
YlK9AjwxnDeQeRgBw9btrGs5OdS2kwQNBAQSPvUqOC69VVpCSI2QFjAl5VUcUhOBWuSBqeZQZv5l
N8k/dmYjK2GC85oHvQY9PVbRjADc/k89P4AlFqmQYx1JLrRt81iJElay6lut1mqYo3IYwvigHtrr
+KYPEUntolB2uvn1eEEvW0iBZTH69IoUwtRJO9SOeiCaxE9t2t+7OiIbUzKXFMRvkFBlV9XiTfbj
IIP6kYkQXFSpYUAdmZwqtDHBRqq9mS/+kskcFHeol5ZKjGaYVdedC3tLjg7a2ZYDMGuOHCs9lpIu
yRQSgpq+siMtX7BmjoZZ9MKvQL3JZu+ySW869tXG8B+xCmuihKAqyIVoaAad0iAHSrXbvKHgKomf
JGfHFjyQMk+0Hjtsj+b4ymAfKgeZvldluB/mWpLR5Wfj0h4JPiHTSJcoHfYIA9Z5/wucGwTJB6p+
LtIn0oQmxn0uL6JspwS/oJkVBj1MCKx1L4eowdy3mhT4R2Z6gktgOaWuM0PKcLXsOCCI9ik/6n4B
KDuZo9u8DN+tQnwr1glV0QgAR5fnV01xl5U/tR7rpnqYU9FIK1k+mTQhiIknJa+1nrsfdh2VQQWi
YxZ5kYa4F5mWv5+V43fUvzeG+GxM0THRm9zZ0VL5PM9G5VVq7qkl2V02CpkLF7HHFNIsSefA4vuA
o44UQb6nBwvhS49AUNb69/+5et/VEryFSpVRqXRIm3bRHnRwO+sp6/w+bL8VuApZhlKjxHVIrF5s
sNH7OssmFQvZTdSzuzBG3TRuwsurKHEbjuA29FIrY4fC6EGCaCk9BnSOhekBKn02NMntvuUKbViG
qVsaSPV+r/DKFcaDM9t1heClcj/Z6OxSGy9TwlaXXCFby7YWI2zUpGKY18FwauimSFXe56+xIelj
5F8Q/R/6WzFXhm4k6CKcJ8dA7gqRNBTJc6+2rwf28/KmyAQIV61ig1lBsZHZpSn7rueYIlC0h8si
tlZprYNwz+amGo1LjKbnqE/UHSIU4wtT5r2ZRTKWvk1l0CrhoHUBBRkiuNW+Z1ZT9Rofv/AT4J1a
kt3Y1OT9+6oQXKkWVV3AcSFicHNvia6XIvasUfre3VYDNSUVrblAYxAuPcVhI2n5WPVs7LR/ONjp
dFgenMFTW28KWy8PPjK5BLwh9V2mcO/RHmP/rQ6ZjbVr6tuiklCcbF0M6+8LW2PXAxqCShhyZN+l
9Y1FskDX9319rXYgTKqfL5vc1vlfSRPh8UuDWUqjQJsKLUILkK+aYdeRT64jZbXi5+PsgL6vm8h3
nmRlXSo8FctZd0DddSgM9L2PQXulHPVPlEocm2QZdeG4ot8g1lkCcWkCfPT6juI5nT86zq+xPS7T
/vIqbgVf61UUDm5f9qyzAG2Dh1iYOE9J+iWlD1lv+Oa3dECbCyOHywK3z9e/Rihy1SuJW5eaCoEK
+ksty1eJHbrxr/8mhP+I9d2QJJM6caSg0Q6QYzEYOADDyyJkuyTcdERVG9JQ6FGUoEykVyN9NqhX
WrMXm34yfMgrva+a4C5SzZnBygtpNrtuv0bVLTouL+uzWUUBlBbvQCI2OJiEa0jRFIsahsmfSvoP
/oTtD1PsDSg3dr+JQeaDtUhkbjpBnQ8DqhrGbXVhm5a0bYul5+nsZkDbY3czO8nTZbU2vcRKhLBN
WuvMHZmQCSu0MkAvo2IDiH+6VmQJIpkcYYMid6Z2GUGVYZx8iOqNIujNnSLreJLJ4Wa5sux5bOae
qNAn0VMv60OW9mGqBEr8923mHJzufW8EZ85AXhi3BV845LCdWyuSvPr43p451ffvG8I960aT05IB
33fzLli0GARImm/1kcTEJOsljvSkfdU7CcdTYt1VYd7r41vXhLXseEoM2RBctmugfzvitS0W3ZLm
kPeSK2HzcbLaDUNw02pp6v3EUclG/0+WOr2NdjxLV+7cQJOEvDJt+N9XNtZFZUc7F2tWD8VPPU4e
okiWx5DtvnDyI2WxymGBiMEOKuOuJ7fE+nz55G9qAeIUsBwifgcD8qkWtpaNam7iUayn1EuG536S
3GSbprUSIGy6PXRjPHBIMKINYf+zsXM/o0i3/zWQPEqMGF35VxFh7xmabLPRgpx+Vv0ICR9wcISX
12pzO1YixB2vZt3tOApd7ARpds3cRyd7vSxCtlrCjhf10pFMg4gC0wUdHbxxuTbYi6pokhMv04X/
kJX1gh2xHJUJgqjBws78MpsYQOs/4r1WCya4+9mck95QsCdpWyC2AP5q5ffS7CW3oDMfuZIiOPs4
6zsWFVBltgJnb+8y1FXy0ePcwuCpkzIiyFZOcPmFqxvJtECc2YCxYAY60RCMriTg5CtzQScxVxU3
TcWiGkLyrg7an7E6enVseSmIfT90V74vnxjRxEmBWU7cAGGsWTdDdGMCvIUk3Q5IEhKlJMYtJqns
qJorbYCkru9/VnV6sBftlmoAjCbtw+VztH0VrLQS3IEJMK5s4iCOTetZV0gdoWSj36ZHTi8kh3SV
bZfgGXQ85UvCNXMw6VJMX9Lym0MwptDckurLZc0k5icmqJJB/b/FxIn8Inag5aU3WRLnINsowTnU
Zpw2pgrrizHeOCqfzGzcTW+lDOlic5Nc8M4CeQsD2oDCPXVCVayPc8JPLh+CKHbsC6k94AGkxwUk
V+5xtnd/v3ZreYKnANXElCcN8m6K/sOiez3rvMQNL8vYMoW1DME95EPEeptDHNIWqJSucowVCzl6
PMAdPHosXaLS5oNkJU+EJGlLwHkXvEskes5QnBz2la/48ycwaTVHTrz8kYmStTwhYNAbcFqYNlKy
y7SbqoM9Yg6IeRZGRS+v41ZgspbDvf7qgmpz5H5HXhiYowXk31lmcrixQrJ83JJFP7uWIrgJoiI7
ig5sRA3jdU5eQQmwM/SDhvr4ZW22Tu1ajuAgMKZWjUqLXZqnt4o5oOvKPKSZJGsmk8L/vlozpcAU
eK7A9oZ2p/Z3DNNkk6QnXyaCL+hKxDJPY8x4q0u+3FbjwZ6PUfof90TwCk5i4fHWwsJIbt9h4JT0
t70T3Q0fycKv90TwBnPfWU7NKzR2mwQFAwHrCKCsREHXenbH2AfabdfSBL+AOcvOBrnen5qkUd2M
5MWUkW3yb5xZswacN847AkBDYf9rTFVaBaB3QjDhHIof1vgaZTcObgiTfAW+a5lIdNo8PSt5gjEU
CjPHaIY8avxQxhcNkz/FeDBlL61Nm1uJEQyireJUjXmXmkZfSB6Yeex1H0mYI6Xz79IJxtDpagEq
OsjI2oNR+VMvyfrKlkrY/sXqIqCl4fukLG6XRPtUuc3PpMl3mCiVPEwlyyXm5icrA5taD19jqF9H
3KgpqQIW/zU3M95bwEl3f5OMIBUmeM48VdRkyFHxmfPDBMy3wvYjIrsENi/TlRDBbZpFnrstyldh
M8XsvkAY/K0d5ieVz7GWJBkChq5miavejkpWQoVTRBtr7CIGocs954bhTUzFdRegxAliSlsibXuz
3pdROEJqqmGmv4Ew1r5maIstM6+Kvl6+fLZt712GcH4wOWtiPBcy7OiN9X7hTL7t+HZRSq4f2W4J
Z4gZJspOCeQMseZN5gNoKRv2FGFSs7U/0Hqztj7hOA1W4zrRSPFONh8yc0/VK2uWnNjN4vNKhghm
TvCqnGJufP0u/uZc6QewMZde4c073vpNn2WmIDM8keJGy0p7KPk+GXv3td6Ve/K4AKSvDPL7OHD8
y0YhMTxXiK+aPF3+FIYd5aa0/LT+zP6a0/HURYgzzmq1JEx3sEm0uwKMWaRYnpLLXIRMD8FF0DGz
opILmUfY3Y8ONRnlI00BIAI3fzPjkDPqE1KUXb0okDFO9znwo7uHThb0bKiBcionssZoKzh/BIMu
XLWtx5agebccrIDRJb1zFRIHCeAgJFkZfgyFKEEFEJZjYCoQwEBisted0q7OZ2DeGssbAwab3b80
wI5WPudptjM/8B5CcQqPPJQuEJE4gvMBEgYgFlIOFqzcYBwxBbxMRr5G9Ejdfy5bNN/pM71WkgT3
UwIvD3NmCwVi/44YaHmVhL4bbvREE2GL0inO0fA3UkCvgTpBcQ6MRihlUZ/k9AO+RwU4DgFIsAGG
bhH7useUWVGOgOSxbpXd7IMkYp8EOaa2/SlEAuPqA97gRJ5wDQ25CfwFCnlNfqVWx6R7UGSV6C0L
X6skGELZZNRqM4gw7UPRWh7yP8x+uWwCWy70RA/BBpSi1ohiAP+a7fQdH3JsD/azBWwyGtI9kyHz
bVncWiXBIpalMFjRQ6Wpu9LpsZFxUEi+L46GKtRI5t6FNrV9MJP7XvZe2NoStFZgKBT4aoDj539f
PeaiqgOeS40TE4M+NvIU47qWFcjOblE0CXIgMHAwcB4zoAmdysgsh2pT6qSoyZSNz+d13VD9jJRp
MBx5QPW3lszluajQYrYRHlsXG57cLEl1a3KTMK9v2vRp1sPF+XXZykRHABHggEHtF4Tirg3ImlOV
osgldeUuabhga4bs2Jv9TdIBKKKTFTXEDYIkF4QgwLMEOaYK4KdTSWU6T53bd0lY1ru2sTz2Fkcy
homtHQJIEODhCEc7wdD4qZA01m2mVRACAJid4XOk1nRvBZPPpzviQJWEbqJRc5104BQCbx8UBmcQ
Vsasq2o+xmlYDI1nZXe0kbYN8bfH+iYQRQjezGyMNrN7iDA+O3t0h4TxVXyz+N3RBIQz9WUmt7mC
qAHjh+ucZF6E2GszgjGqfE4wbL+8aiHnJuw9HcNGyCn4irSHesP+XBwqYpogcuGg7qcbptRN3QND
PglBcnLoluF2wXQ6ZxMCqupfRol8JfEPTQcq0LDPaLGIrnSZPiVpqCQP1LS9Ib9Rx7+F1BWFcItZ
uSGH5KmWdRCCgqqnWUBeTF6r/OnyoT27GrgUE34OURwerWfMN1NCQbbEuFHs40MeKneY4fjBQbD5
9Lsma9oQ30K/pQHXDNjXgMHG3MipTgktK6C4AUHeQWecg75pC2APTVXsizT3EkM7XtaOOwLR4gGO
xLdKtdFVI5gEmImMMjHrBJij/MXKDm043Pw9kgzXygJ/Mqi0XTBziLAfxtIZpqLrGEgBPmacoDQ1
aj5G7ILL2mweKCAROjwidkAxIfg9c4gLQL2zBPi6/BrPdgCxfyiAXqGG5GAH42eJPN5GIS7fSp44
K6I6aYyJ+zEJrefeOcbqNZvRW5w8WPELnW51TPqrMhKNDXsEuDdAoIgDZhBwXAihypxW9TRMBag8
dwbgyXYFypZp5SGHpoaAk/RlU3W/IatOlTwVKCyqnuGEKzUF2Rhatw1M4ZZh+rn0l9JrQ3evXLFb
+jzIcgJn9QkADKzVFDtYyoLMTqOWSgD0s+N4C+hdjMtgmsnxdADi1ugar2RLe+4fT0UKZ0+xSVT8
H9KubDluXFl+ESMI7nwl2WR3q7XL2l4YHsvmvu/8+puQz0xTEE1c2zET8zCKYHUBhUQBqMpMwQrq
DONuLtWrvn3S5+JWFHllM7whZStaUOIfRuIM56aj72k2bcdM0BrZuOQ4nCQrPQZcxYCVtfHRO2ap
Z9Lc9CTGNKbEyQ8yejENB890Ne2zQ5XsHp1UnAPjZyz7aJHB51SewzGhFlG4Cqbw+RSqvTWT1jFA
VziX8Y/t1Ug/txGn7NlnVlCuLqOPwal1Y9fPKJEfK3fbxOe86qNHNIIWO06WSnUwSVh7I8YMVRaK
cNm1v3trwEY+c+DppKJrSzxjOWV8askXHTFR3W/7sTozqELEbSXIYaGG8NGPWSFR107wQ4iiY6i/
BYlgdVPrdT1kmOeAx7W7HnsLewxmaXI4ThHFrPDQnoKLyqaHUs2af/xsFuN17KxGwsIcg1it3kBm
MoC5uMsUR+qwlYYKrke2B3E1GM5WWISa+67pDLybORUImWXZx5Zt7EFWefg7MwwqqX44j74IM+Hc
2k0wIuh0C9dKnEvYVfBbeMPc680QZtLiEmY6RfkmhyH0wAytRbudIZ5IB17Uba/oFHxarAtzDBr1
yBZQohYDG1R9l3d7oj/E0WVePjb6sZiukt8tKXpfVAt7DBYpydhn4NPErulftpU3+Jcll8CdzsSW
T8yBKEf/YB8X8OknT0rogtwsO0Hgj5IU9Pb2APKij4Gi3A9EMwPFszOZNzOETWXP0PfbJjjLiKXm
Clt9TtIa/uhhtzOM6Qavq5y7MZ4JBhh8sRWgZ4qoy8SD6O/Nyfs7FxgkmAnI0nBOwFmqwYmqk+xI
+bvlyd61oGKwiHsRg2SUqZ3HlqSizaji7KScYWI5uOo2mit/wNZmzu4YhE7sC872QK2nlecFojLr
P1cbdJeFGCnznqChEmS71ng72iB0Rd1T9c9fWmOWf4uDY2PEsBaDG4e2b8pXIJGxg3flAR7vG2ep
qHR0F7t2UDVhrBAslTaEmtkJZSc5j4mJO3zM2pd8oZUMAw4Zl8O7QL1p90fdC+x49/tvMAyYqcza
nyO5wZMmjOXKXQVqfuG14+HlesThfs80wf3/SR4Ceu3iaMyh4KjoXGlOMa+baT0DOX+fcSGWAoJL
Snx/kIwbQYytqGgPEfiqw0LGtSLv1fkTl8bPIUOpMk6HUG1kWctq0yjqXMcyrZ3eoawulacd6vvK
q/odqJIc38LSvUAVgnLFZTFa3+vOtpn4w0le73MBfQS9G96gIxq0zLvQUW7iRzJZxI73CSWEsqud
jxt6XvBTBP28KZ2NM4FZmn2Z4oEGCNjqdmHaeLXJzcztR2sQb83wcXthry+1szVmWgvBlKAOBWt5
g5KY0lJ82Qp5VKvrsXk2wmSvpppNpNARO8rYeooCqvLQ5+xLPD+YfYnkYZo3ND0xJ/GpnZIvkYxj
ixxz3mt4ZpjtqZQhO1OC09WZq72SOHH0VPIYltcX2n+DxVYEd0rQpqC7hmqj+KJLIBx4VP3dIBx0
rt7QLzDwbIrJVAUzlHDNjDgXvW4n7hrbP4Bjnqr6uSia5Oy7PL+Y/aopKcW8DGMhyQ8pynvK1Lwm
SmllxrDLKl4hHg3cjWXElq3UqdagzQrDaPgn0lvKWFqTf1n0nPXDM8NARV1E2Kroaq3V8BAEiT0R
6TmdM1uJf5eKl0FEtiC46CtxCmKK8PVeDI4JuKTV3+yrY00waGCWYRnUPrzJceAXa8NSpsfU4AwZ
Bw3Yh+Is7BN5EGkgVMe4cUPCyb3Wb6KwC8rEUA165cakD5GcqIFWgd7uNrmT0KAK2dp75Vp/NT1I
n+2H2/ltG0TXj8sLi0xsF4k05p1aA+AuoTBxyN3oO2oTIiRIUJP00ILLe1tZxaGFQSYd04UoMSBo
IDiycZDTy4DcpLwnqdVpWphgItsoa70iNXxqCunYKYknN7mzPW48E9TLRZ4XS1SajsBEoQQOGsD3
YcurSuBODRPSRVeWsybChp9Y2v+0S6GJeRc//iyb5hb38JxiNruqnyBn0WBqhH16oq2jlM6i3E/X
wqvkGmCR4rFjrQLrYqKYra+Axo6eqAh3YdLAkPVVqK8K0GUE/RECDtsTxjPFbH+6POnTVGAw5amG
mIXbFonl59ctxMF4rPy8iWPPafLUh+aowC10++jW7AxeDD0rlDnOqkUXMq5xOMDBWVTsoU3P5DIx
Q3inh1DLKN1ULqyR9xTPCQ/22GYkEMbpaoSHaV4WxZdJ2W9P0SdOsXcMP4cDqwRRi1GUJy28mAOn
xLVx8QVPGvm+OnRvgKIdxxrPHfr3xRL2xzScYgPu6Pd4gcU7Q7uXHupdBmofqM1+8e3pbtsib5IY
zAj9eYqgzQmoBdl69JipO1XhPFxTSPiUOixGkIGMVAm7ORvo/oH+xbAPraBVnXx+rlQeqzXPGQYr
NLn3hQ5KQk4TpnufBHYYt/ugzZy/GzMGIUZxiCR5xphpIag0+odkujdbTok4d70y2OCXQj36Bnwx
IQxyNO9piwoqGw8TcYpD5Q77P7oqOk8T2xAj52YSaD28SprUasMXYfj6V8PGMtEI2NJJ1cOjgjz0
2nFCgVHBObbwRk1jMgd16iJZpbmKdNm7EqU2p3zN4gE9rRLS8JSbhnNCTmMyBynuczVWsWC74o1I
oBo4qAYHR9cxAa0HKBbHoyDLSQNG8yTFaQx3hP0pLq803i607sJ/32fr3v2uEnyxxPeL9CiNnmF4
Jq/7ZR0CziaYFLJREsiotC2Cub8f38QB3ax7YnCWJWec3o9nC+yM/Hmc/QJGhvzCJDtT5Jy4frEV
nL1g5joS9FaMdQzUBD3IDMUxFa5tDpQGPDzmg/Unq+VsjHq78MYXslBXUnjTKneNflJBsMqbFd6A
Mdgf17ReS4Y/ZpJfTcq8DwQem9u6CUMUZWjI4rGfQeSy8zupbUogcu328n7iURfwvs9AsY8K2UrK
sd4NYXyJDKjXJc3D9kSsH+vNsw8MEkOtL6gKAz6ElMTUCY6t1Tim95NFifd0x7PG3ldITSlW/QyP
4gPVZRj332SvOEhWuEttnrH1lf+fZ2yxDUowpUZM4JmI+oUpuQrUb3Fpbw8fZ4bY5uUGt8LTGOE1
N6nQIPY4lBzI5/nALEoI4GlzmWC8avNr3+7rSbD8crftA3dSqJOLxQjmvlDRaxrGO+IiB/Sk0iLe
5Mo74SCceGU1PJfo3xfWggLCpfOAOow0uIPcoh+mVjFz8r5fgNl57pmsDNzbZReoMBJ3tg+5Zfoi
3U82GIcduMnJouky/JwCno0xMBALcRbEBYwFZmCP5XWqHILUhaRg55v2oHrb08UbPwYUwJBdqXmA
2ZryG+27kV3PvOpcngUGEpqiDeJqhoVcNF7BtOikpvI1MmvO2vlFOvPfuLGtNLIsJnMTwY5y2e1k
t/N8x3iQDu1O8DI3vhQ417Fce8w+TcIIkq8E86Tfj45io+b4Cod7O76CJDwKQHkNirwg/NRMUwiq
X88UHB7xjGPHTr+XL+UjTqMH3mn0PY3ZiEG2+nOKy7joUuobCb4XamHp0nBTKMUVkUKoQJb4H6ry
GIXCTi5b968i0mTwQ28TBXqJmMe6rdwgrA/y9EUoeCpvdBVtecjghhzWooAaICRygWJD+lj0v08d
iP6AU/LTtkM8RDQZ+CijqR19eqgLD/S9LzimsR1AkADocVAdnadGv55AnhcCAyCRGA5VRVnYp+yH
pjpGLtuxaikZ56jK2axMBjn6uQ/TYoQZ0xcf/DC/kszX7YHjWWCQA9qijehDacOp/Uu1OBq/q+Hx
87ri34GSWAE7KPtWXTxhXjT0EqbqIcqve/9+24dt9APR+sf9SQDnVZdBJtiRJvBk3pjB5cTrkN4e
JrC5fzQR9CO6b1sMU1Q99v5FypPI47nAZA0zycc6x6Oko/bBvZZLThLPh1rUOQDOM8Ose0NMtdig
FZVxvSPZwcQLf3K7PRkczEYzwsehMn1/iLICQ6VeN7Md7aMj7jwOOSSSUboQ74zM4t1S8SaHWfto
iVUEX4BFnFgtUYNigc7ZiLaRDIyBH30qS5zkQlpya4TTCwnf9BiPxGP6RgTkXWLBQWeeNWbVi50p
QXMJ1qRucoXQIfG9WEAQpLgYel6PBW/smPUPegZTiuj6z/Tnxrw2ea9anC1VYk/ztSjF/uQj5LTU
oXdGvhN43bfqRF9OeBVf26gsvf+WRaKqjnOidhVsCUUQW0jw3CluTrLcfa8M3g7AdYyBBJShhxpa
In8ew5QdCnSOxSEGlW3g8O4RObvbJ/bnqdYiqa/hmHJJux5yt99rb7InvctW8B4cOCDx/v62GEU5
jloT/dJI99HKHr0I03VR7rdBgkbwrzMD6b0ee2minyVZeD+/kMy3gzIAdE8Qcq/ig6DWrho1XuU/
bNvkucWgxDyPaByhh0tZuTNwiSlkzvjb/Z50u0MPloImfbSWfWpOiaVhMuIQQZGEdu/S+/nkFjny
qXvOv8q2tP+TiF/aY5yaGlNrSYwrE1BKGqpp6eZ9DHFGhacKvDZhSzsMAA5m+r97jS4eXueyhEif
4Da6dOOXFd7Co30ajrvt+Votyl/aZGCwJqMx+vQ1Kpis2VV2hNg45raWZnVoQrcka7iooTdScK43
1+JkaZZBRLlFl88QYEhT4ZKkt0S8TOQv265xTLBvX+3cN3lA33Cq8Wvnv8nk2og52/AaFC68YB+7
ZkkL9ZKi06CZh7jvnSgy7GEkTl91nIla20KWphggJBVWFso5aU3nKRiPMa+um/d9JjfSRahConUA
ayp9opST0sjZ3XkG6N8XaOTrWjYGJkXy6jYPTkn1sj3dvO/TcFh8H0ctHzISQB6z1J0pQIVZ/7s8
7gzusBWINWph8iRD0I7oME6flep2nJ63vVhN7JbzzGCA5MuFkAyYZ2FP+1Xq++QYOtLL7DWnylVE
i8TWtkUO6KgMAHRaLvcTnZcpkaym/Uoam4wNpAluDGM/8vRBV+tKZFExdBUHawl98h+niSqIqXLX
I1O5rH68b7JPykH4Hn5V3NIb9trd7yob/Zy0s0Em7owCanNI9LCrBw9F+trzSs1W04alR0zgYR/q
1NKnBrxKs95zFNqxJduUOzFweG0l65hz9ofZjLpUBIOC1uGJoLmMQacOcpp2ek40bzss1s0Y6NLV
0Y/5qSXTN5JQ1uIJcWjsFbABKKI9fp0kXvcZ4dlhcK2UUlnr/QHhV1u00a6x02twadu4aH1Wj/QB
PHLUF172tZpXotv0P/eYMFSKGEpl8ogt3TOO1WvsGifzsn6U0d1a8Xxc34jOtpgITNrW0EgPW4n0
UhWoipCclHc1w7PBBmFDerFMMV1Z9zUqv2bFS1pyAJxnggm8WtE1MZjhhmp8ScBMU4Ve03GuYtYO
ZXROaMM2AQsCkxZUuSZEYQGEjWTfySflJiiJTbTGkg0TInx/8qa/MMemCJoU+oE/4LlNNjzoGSrK
Tsz32+toHdDPLrE5QiKVaY7eNpSSXCuItcZLvkgHxfLvfxJt84raVuF8YY5ZT2FbCHEQwVxlPkni
viyg2GRCTUm76Yu3WOBR/K8GBVGJIWs4i4nvGpyLXRdvCYORtgC/LgaV3S5Ojijz2B7BdY/OJpgN
qm7AGN/nMFFkZOfLLxV5DJR9qN2aqmhl8m7bGs8hJgLrbC5FtE3hNQSNt03rto1uGTz+ovU94zxs
rEJoFmgCWItgJT3Rip/C03fJgdjyu4oc78FvNTNaGGNu7nS1VMcwhjG/RsteUVmq/CdlJPLCBBN1
gdpmKKCDCVHp2n2U9EiBpfFxe2pWt4qFEQazp6yPZplODZG+z8reEEN7nLyZJ7vAiTdWBnQ0Sk2Y
apipkqfU8ILieytlFiqHLVPYSdL+75yi8bhYQKpPig5iTXigyAn4HFq/spqUPJupqttz6P+zbW09
/VqMIQPiwhjU4zTBOek2y5zwRrBSPL8o90SlKkH0usjnPvisLynscRTQwaHFuNjV9dT7Ea46+pZY
BlosMXGRznkRXk8kyNkK41nSTn1cG/T28LV1on1y/O4/jJmlgIGOPm/GR/IicrgjfzGaZ5tMsk6S
BmIAtENtsDUEIx7PKnt+akXLtFUPgkhoudnxamN5o8nAoeqXRYKzIJYa6kZL/TWPwWpyvx0m6yvt
7BcDgmJfGFUzo3cMGiRHFXKNxZjaRqMFlizz6Cs4ttjXzjI1/KlNaAO7b16M0WxB9NSr/eltykV7
2y3O0LGUgei4TOrAhFuh4eWig42k5d1h80wwQKgZwxBqkHZyBPJYKfeKean1nByJZ4KBwQyChVoQ
wYTYKo5IRfH6yhayx+2xWt80/gsB9vEyS/teyoHq2AcvxOhCDznrlYYQezmJ3oJ/QcGkXi5wbwwy
M48yhHGg9pfYce1BJhekPbSdOVtai4NUPdmVKHHM8txiUCI1/bTTejp4pj3nR8V4+LthYxABpUlT
OaZwS85eYv21Un9sf/8X6eR53Jjlj512DFVKomGMVu8aHoS4QWkx3smv/U5ySu8v4cZkoYAMgjTU
cEhKpDs9/VJ1EHEQCk7PDAe9QZbzMRwGRYBYSQUzqbKjF7oogfLf0qfoYHxDDWeAYyASaM5CWj9s
/DuUaDr7aFP19SIUTAwlVJ17y5+I2zWCVQwNQV8mAesArytxO/igvPXRoO7nmdHVMEhqyVNH6O4o
Gie+t9FUERlw8AmJQ/8df6Bl2JhXQtC4Q+/1vNbfVRCC4LaqapIM/mzWTmK0eZ/hti2RjlPxT67d
SlXFgevV4VrYoH9fQEQpimaNSltcrMyTV7Sq3c08apP1HXxhg4GhEu9yWT7Bj7mzssf2ZLoF2Ny0
03xUvk2OZJU2T0GE5xWDQIUQVaJA3wKLyjgapXiMSy5JHQ2kT+C68IpBIbOX+i6grzC9+64760qx
VTk9GG9qT7vjtvrSyd4yx2BSleG6u4LeqDPdCp3Vnygbr3aKTgX0pKFN8WdNJvLCPwaUjMYHaWGD
jFLUXD98rNqDSu63gZYzTWxhvG40lWzSoqhevIqGJ0XnPB1wFhBbF0/kQp/0EN+P2vKpkp4DqTsl
PS+54llhECfrICA3BLjc7eY9kQ+K4HKr73kmGCQYqzwXA1qtlsw7Ej6EmRU2vLYIiv4bAaYxSIAK
pyjVdASYLJCTLjVOnPjeJMw2HnFtEmbPJAqP0NN8qAue7sH6Uf0cayztZxmSKm91TFTrgPARu22/
Nx5kjy4liAQ/bEcd1xqDDmKv941Mq2xq52c3cXCMvArNH4YrHArO2ZMX4wxMdL2kowkIxlLxpk2f
9fKO4w0HGDQGGKbcJyB1Qmy0z73jH8k+syMbe/q1bGdu4PBuinihyMBCN0ySIkgwF8+1lZtuZl42
4Z88XJ7DgSW/E6LGzBoTNoZw3oFzy5XaeFfMPPW09TxvYYdJTpqoyWtITeEgcVGl1v/0vN9wfzcf
NbyU+HfjC2eyONGgM1gRZ37ZdwoWWZ7azS59SPYpap6Nk/oaPhYPEtodePG3/vi8cJLBjgQ9xnrc
Ap6kV/qOj+4KEN4Jj/mekrNl/w8ZQhoBG0CiM0AilIrSjLT+WSkHV9aeGiJczL7mIQM4knk4qlU4
WqJccoKGO5s0chepjBhVYK2l6e3kKbczGuJAHJt46mXUW5OTQXiId+e3mgcuRpbBEVWVSZtTR7Pi
G8G7njbZEDIe5K/bQUMX8NZ4MgiS90OaJxSY9Z5YxH9Nq6NfH8UktsfulPJaV3jZms7giT/2kOET
sfjy5+FYPdLXohgV7F1nhY+oQnUDl1sczVsVDKZoM1p1mwEm1fvZ9b1oH4LHRLBxrdThujZD2TwP
xXhess0gatCnpjlj7rpjfoj2Gi6VQrd5GVxiF450ETg8VglOsLAdIeBpqerwHWvGe7kHJQzoLYXb
xrC2g4UzlGxTiFENUq1Tij/KXCvgej3g8TlxNgCWr0IYuhKEu8ATsGvtolaxBHlyjEjlOMLbpQ0G
RqrQr+WGHoq72up2/SG9FuxyF3+lqifAZnt73HjowV6g+iVkCUCQ+I7MP1uEceGzy3Iw2+B2U3PB
cM+jY+TNFYMfbZeGikaL/Pz8QslP+ext+7QecqpiEtBoy4QlgTYHqdVbHWROtTQ6YQAy18Z0usa3
Y5/wZms9CznbYjY2QzbqsKHEUf5r3luqC+EYW93VOzW0qTaJcOAdiNbD8GyQ2dZC7CjKTG/oEmFX
hW/G7KZcHU+eU0wIxgE4brKA3iUQq43Q2k83a3LX2+0P+aja/48udZpxfMb6s1fMHkb8Ru7bFBaN
S+Wogr2s+ykbStORQORMGi8+mPgbJ434Royr2jwvrTHwGo1YQp3agXrYDsTVDhEZDNf/RiK7hYEq
NFUNStdykmzwjRylA23xKj1ekf76kjobYjYvtSz1LC0wfrO5z6MH3eQJ2q0nN4YpobYG6gEs/70m
GYmoS0Cl+CC7uQtSk/dTCq8acj26/zPDXtgXqeiX7fsVp37QhL0PhsSIc+Bbn/2zCSb5hdKH5E+0
p6VBX/KkHBNh2Eti8gdiNe/VQdLZEoMNdS1FQkct5aFiEb2z5qa1kuppO8h4Q8YAQlWMcpzRm8ae
QLCTXI9aaRkd5+qPM/3sjT3uymRUp2H6cadlVeSAmiVLbq781gP0ydONz0sbeAYZQNDx4ta0GryS
vJ88BY1bHVpP563Qdag7zxGDBdVIhlls4BhoeicbbVR7/1BfKChR7b+iAH3HC/D1hXq2xyBCPJZt
kFbwq8pvktTTlLftaFgvPloEHYMETZlHc0OfvHITcrvowrxObFDEU7Ga0vuzk8DZGzqLi6MHmUAL
VqKo0InQ6t07efkkaO4ccU442xGusvf3kNH0J9NEoOn96JY6UqLWd6RQ5pjZnhqofHx0plBaFAi1
2Bbq+ghGtzThPAn8IrP7d7RU9ooeNMCR2fmItWYYTql+lJXGzbsrNbgVi8pto+fWKJ1iepMAF37H
pUincPN5jz2bZ4ACmZ6cDnSPyB7f1WnRyEHjvHlovfyPGsHl/8JQFelgLyIjjPIZogvUWO0GlRsX
N4a83w513nyxEIFSz2imwDfi8FTtiz/hoV26wECDCO6CcqZ7kZRfqcJFEn1JflvZ7uMWobJtSWkd
5qFJn1Ta9+e2GG0hY4C6gn5H9RW0O94TMm/MGHSQ9DzsYnpMisbrtr8K5ZftOeHGOIMIjWCCZUaF
AeVSBbVWgyATDzUumaz/j9o3xx22NWkk/tRJ9MU1j+7maW/yjsvbuYL6DraLKJaqUGuDDN+vx3tD
SGwlOgnqvaZzRo2C/sbKfB/UhRkN59UqHmGmn8CEJ13WyZPQXJXljT5x9vHVAZMlGWo1kCgxWJ1v
YRaMqKTkTNF80NUDSTnJCJ3eT54svs/EV6JOrZTT1guhejaCyzl7CKIvfu31aWhNOBDx0oTVrWFh
jwm3wZBmpRbgj5QedWlvdJ74RwxA8tkG+1ojjWOAYgX45IOImDiVF11CYXWvegSJvH7gvRxzpoh9
vOnQcNsaA8xpjas3N/4f5YsLd5is1CjM0NAoM2EGTE4vzCrBDR7vyX01ohdGmL3GlHrBTCgRTPkt
eOyfy9MlyvGdws5s+XIS3H4HYurE5SVX67dbC7N0bBcLaRTrDs9FMNs+B1eqq18kijXcJKfBkW3/
AmzEnvqwDXi82WI2ITWBskSXwmKjuvF4UnhkJLyBZDchLZEpUQitXZAsffqmmheN8oMMYFnmFZyt
psKLwaM/ZTF40O5s+vC9E81rpvdXgdghujV0VnVQTuiKdCeeJs26d6pumijBNSRW8Aw13ykRW4xe
XI+hJbY4JKdHKAz/00PWszP+JGGQz9aYseyEqhXMFuWQfXDRkxfS8aJ+dbtYGGBGcPT1dB5makBO
7GqQr4bmTYuEXRrmuzR+nhrVgkDzTtcguZP2u8jUXCkp7WbO93FW7WItdLaj8xcL4uwyg8eD1pKB
iPhF6rXwrbHRur9XHOVa9WjZYvlFB7PCtsX19XA2yACyoGemEjeYUaLeycaTymOxWwf8/74vM7U8
ad3XfhjAoRKF59pXJWhsxeccBNaTmPM8ysxJQO9aPTUo4rfpO5PNeKHc6Lb+Ou7AI/LCq4LiDJnM
ADIJ5EEPKeGkNl9nxpe2321PCW/IGCyGvjDe0CV8XxZ0f0dydDx0RkrsspP/2bbEiX+ZerpAkLLO
pLIsMTm4fbXi8EJrLwkEP4e7bTPrDkEQGvddkqayvCuoQJlihXJqtMbXAPzroKjuDU5DyjoynW0w
rpAsmlU8zmPhkOg2UfDCFaC4OCpOUXUQkm9/5xB1eDFuXSeLuaDBWCecCtzxk8CKE05Qr8/N2SEG
/HS9142AvscTaKgk477IAzswDxHvVEYR5XMGeLbDYOA0zGiliWFH8DVX6C0dlcSNWFv6eJ19k3hq
e78AuLM5BuDiPOkqksCcfF9M1vDjJ0n68NJ8C/FiYlzwdeK5JhmII+kYRdBSRXXpD+mdrzjY6Xdx
bPc1jm1UwrC4aF+2A2R78jT2BqSviFhKPbwsmpOiP4fdFzN56om7bWU15lVNIaqsEQMiVkwY5qI5
1YmB8oNat8z8OaoHa9QuugYtZX+UbKARC88zaNiEzY+2UH83D1Ou0lqU0anfKtt3fNQoWegQtyKk
GhEHmtbvxdDRr0GX2tBR3vfRoKlB9rgnEi2nH3YCHsmDIwRyXKpGzLuMX39TM2QT3kHnUmY5CsM2
TQKBKED0L/nJ92jpAdV+SU49lIv4EbmGh6B1hKS3Bou4wP7o2hA1fhE06M9rOtmaDZfEkqVyH4Xo
NsQu7KUVBkDAtqbVrQkrw+CMJ9yTOrpd/8DTSb/T3Gk/ytZ2NK5ti1ClhZCmCgEESKR/9CrGbbOf
qZiwPH8ppudg5ET76iwtDTAQr+myUlcdDNTfJmzzGQhABLt6niFEquKulLfNc+0x04S6atS917BH
xaw0W74IdtFlZCeHedd6McQ9vO0B5BpkZgx8Ws0QjwSH48viB20FC13lZpJxvURZtervPE6+1RnT
JEgYq7jJ+iRnX9ZpGaIAHifL1Jnjg9RxZmw1zhffpxG62Cabsi+KUEOTaJdX+3h0GzK7cnC7PWpr
IAhVVUOEwKqB0GP2LylV5DzuZJR/5pBUDFWr7jOrk51svEukL9u2Vh0ykMZoUA0ENjGY1AuKUPko
gnc6HMJlHArMJ7/dbdtYTWaVsxG2D7UP6gJKyTCiV6Ab7zwEAehZrSR678gyneYPrphwR69LGv4x
PyllixmR6uZ9WSES0HJ2rRYJb/dYw6KFDfaZsA3boI5qTNJPXbhgl3jkqsO1Au2xLv+EOFeFpC/a
hlVDxt74Me5yX6j1FP91JnIbK5mlVbcR+bo9TWtrB6caFLuD1BaZLYN2fjwqY1oLuJKXjlHs5RHn
7LuatSwNMGiXp1o3+hoM/CulhyRzvKOqy4Fd2v5Vs885WS3XJA3/xXotUKBp5CD2AqNfeYAm6xet
dcq97MV3olPabWXhkYU3V7xxZDCvCkJRAlEHNqdml+RfxZCTia0uJ0QBMdBtCJRji0saUQEdeIDq
ouk47Wh3bflPhyoCG+ccpBJlzFm+9Peyu+7SHIN5iThUMXqucZ8Oqvbg+F0Bf4HsbMcezwYTezkK
jkJBgksDWlWaPrLT8a7TRifjSaCt4R2SFAjba6Jh4t+PASGH4jiCGw0B0dyG4XVg7keNc27jmGCR
gYyDPyUmTOjZdTbvEuF14vGGrQ6XKYrgBjMkHVvERy+m2U9jP0OImdIb5HfBs2UX8d0w8MhTVl1Z
2GGONiQPslASfN9RG7TBuGnthqW7PfOrKYK6sMHMSBMIQqjJsCHeSrc1imSTL/pOuk8faQl66mWc
Q+jq6jybY6/SJ7Q/Ez+GuRyHQ7maDqhd4AQzZ9RYsEbTTU1ALYLZiXsrHI5hnDgd71aWZ4RZlULX
tI3WI8rQAUXKe7FEi89ue2p4Q8Usyk6rSFyoMEFQ4iVUwjFMg78cKvoTFvg8owq87DrMhq7te/WQ
zrnla5x0am2kNMCkQhSVmJLJLJYRyktJZWi+U4mXfXUcyktfvPv9kVqaYNaJ6mdiWGmK7xQq+tpT
cwZVljo/bBtZXSlLK8xKGRUtlaNBxf55bJ8pj3rogEjmVfaoGi3/TLc2/WdzMnviH8o5y8sGToW4
rqlw5ArFzt52aXtqwAv1cfrDlFSib8KjurrUyH2g7gaFcyO+aoKImq5Dl1LX2P4WdUrTsCAGzvbR
U616c30yh8O2F6tZhrawQeF6EcVod0zaIMRC8b9Uk0VnBoX+djhZSWFReS9x79vc5nw6Nuy2vDTK
hHWUxkOU9ghreptAS8WNF3VXHdJdfsmjE1qNhIV/THjXZKoLccYYTigUyaXy1MucWaKhu+UME9q6
numZWOq+k+qpC325YzcNTjIlJzE2LTFA6Xta2pHJ08de7ctdDCLb7mJKamcaHTxLHqe76Uil4Gg1
evxPuUeLNloku+vI4R3D13bvpVEm6k30vaQZBaS2ePA1G8cvW6jscSit7bhcnzYFIneyaeJehsHv
oMokaBRhAUvtdRI5LY9JZH1pnb9P7S/CviuMxiwKMBkBdo9aph7VWbjISt4FKw3kz7FxNkN/xsKM
qYG8uhBgBqLMVqzfmSRx88Qa8quaR/dDA3nLFLOQi7INxSqmI5bf6ME/fv4oRt/66KkBEfifkQtp
5OwYs4KJOHZ1mMIaMa+b4Di3d/XobYfA6p3j0gazdMHsKTZZTT26nd1gT/blxfBMGzv4Yc2bJ2YN
+8IoKaGBeULz52sYQIzdH21fwmVPZ7pyOTgc12iGszFZCvMOp8nZVHQTHb779p0VuN/Pd40zOfIu
3PHooVcPXYuBZG+L1U7o1dmQkKZmgQs0vOpT9ZRn2b7AzmjGs2PmIKsTNStUx0OZ649la/zutYaM
Y4thygTEsCLeq5n11uh6McxlplOGspE8hAFnN/6EF8z3mYXWxWIxQTpFd4bkUNX7kjeGn/CC+T6z
uoQuGksQ0+H7hXDMCjxnBoOXitJfusEsqw6HjaSf4UYhPTTBXcobps/bPfUDZeiKCeFQyFcx+F2V
SL3DFvNAaZTRbXEn33kzZNXxcOBMe/lNftuO9NV5WdhjUv1GjHACbHLdKVW8m4H/XlQGd9vEp/2X
cYndKmptKFMNLvmjcV8U6jFW5nvSzBdt0BwiA5fTo7HDW8n9ttnPKS1jlwlpdYJYzzDD7mCL9uw0
1vyU2S2SJtxneKXH08vgjSQT4Wk1zYVeYCRB09RVqq02v49K8EjD6sS9IwHnBnv4S7W8n+UK0Sfs
3xPBY76n3qigPuOXuH7uMGWsMaExF0ki61qkO+T6/0i7suaqdWb7i1xlefarxz1mJIHDi+vAAc/z
7F9/l8J32Y5itiDwSKrcu6XWUquH1fptvMvdxAm/DaGVl8iJ0C4PfU/+4ZWHvcVCRipjLWltYkyz
DqmUSZyOsh12gafev7R6cr2lrT3T4MJoKpJmhiox10rSZNlYNPS0hWcJ89VNTrhm0wZXAth6DmR/
5EiKYRSjXTaoga3AkSE/yDM6uUU0vKUez//bXr+LSmxxxygGLUlyqJTsO7BJTLsKwzApGXVl/4aN
vLkn6W6tpDE2YlShMAkGpEn3vSu5BCmmxVd90ZEsFBRywPcXq6lRrkSNaAb72q71VAujMtKdOgDT
DV1L6U5ziJ/HFmaGO3y+/l+s5kUi4+KgrjMehQYSJb85yc6C8iLZ/xFTjp0/bjegi4nRHcioyqqK
0o/XzqhSoEssbhLdSdXMSerbeEGqrmwsEv/Hgcat2xLkM8gB4rJHtSxzyMIik8YOZUCO8jkDVTmS
g5EHZ4rcj55YvlCXxw4axr5wxL7x4l4UvIhlEDmd82kYqNgKjBCjgJHvvV/7KSVpAFn6qfwQ2qJV
+bzE3Zs3ESOWWddlwLySNG4hVveXxM5RriEGn+6vK7cJJZJORFPDtS2+CTfoSkCmvtfpAJZmOSvC
u4x/JYA5akKrFgWJIEA4zge6ZbR9m9zI/uj8DnnVpj543BlEA9kvDOW1MSazMuEY1joygy5pvJjX
fsD7PnOyqkLsi8DEpoRCImMoyhJZkjKm7vVd2TR0RUGnBg6U/CZn200ZaRYNFjfWz6q2WHrrqUNp
XReyqcpKCLMzZqD/b2cW8ZQKB63ndNbwlGBOq5T0cUvosanV2R8D2emE3sUwYJ6F0d/56tFDz8lK
D6rn6jEcq3JWtjJdLHsAH2Nrld9ydOuDQGU3H3kEFpuLhvkTpo7aBwNVEK+FRctca20M+0L7DLLp
YbG/vinb7stKAPMiMHOzjiMFhPa1Ox/GCM1vpof4Cw7N+LX4jklVuC941CM8pZhDQ9RZawrEmhxR
J9Ycq0gAppxo1qYxgAxUVGW80t4k1dVSV8NIwrqJw1NiLFas/WcMz5y129QDOKYQWTMR3Gb0CMJq
1pMKWNN9El4GKadPzXG5mWzJy535mB14zF7bWl0EMmjQl2iAM0G55PTGTfLVDG+H0eXotGndK50Y
X6+WsiULW4gInxevfYgPhjN6YwzvubF/YyLO5hKiGAt3uSKjXIQxP33RJ/DewhQaB/w93wHXnnbC
YErzjGp9pPHJXR9ycGhzEVEriFc8SqVMtnA0l6cO05wFDWUJB7U5kmXfcim5t1aRnljN0DVdMVi+
C6mvBymlr5z2kO1pP2m3I3ie/h4Ty+ZreC2N/poVInVBEwVSgUWcvNnV7H2Gzuz0NIE95KbxQ4dH
IbW1Z2txDNDSuTikNaFc3T1g+G7EG0y9tUHr71P5K3XCOqmLCg1KjtGcDO2YZd9L3nxfngj695UI
9L6IYgOQcNT4JJm2qDzMPC6STTd8rQZj2jH43dqqpjaASi+M8vQEe7DVM23qowweE+f648pj0EhS
o1BLRsijz17BSlGVoL5wfqOODUfX4NyD9HPsNairIgqWdOAf6qReL6GObihTpbuUojRqEB3SPpQp
xtM8NQkPZ6lBXRHFFi8pUtC0coDdGsCPo+6mXZg4iy/dCn7mjjtdskUeRmwv5kU7llN/NMNgKUp6
pHrLfKRlc4mnu/Ln/pPo/U5dIEXuNypqmDRlaKj9eVNQkvSk1UotxFUiORN63DW7bR/yfLFGCTOa
sy/vQHl9JY5BjCxMh1mfIQ45a0/1YJvueDfZgg/KOYeX76eGfk03Bi/KvhrSQoEw0PNkVlvUZ1EK
rHpCpmLq32UrK80Y8JARiZmNEE9R+RFkenZlWNPOtGdP8Yp79G1wX9s85RgkUdTSKKcGyqXg92zk
xBrJbRWnjjbW1vVN28SslWb0l6wwy4hkFbMqIKlUPVEiVhXthOzhuoxtu9eJAt5V1H6/KWsZk5hk
QwYhwk6/nU7pQXC7Qxi/tCJT5nb5w3WBm0qt5DEeTQEm/KIScRmLVWmrIXE0c1cKn64LeZuCgcuu
r6QwWCVgeClGN0MKddlBmY6y72qX79H8xC/75mjEVrckyaLpcwNZik85UnI/PDeoFvww2JMrYayg
flfv9Ni5riG16jdH7KIgG/Ks9WUS2xpCzXaXzbeZsLv+fZ5SDF6URdqWYQ2zQIetWjT2gLaRkFe1
txlGWm2TxgDFMgullBJo8WMcOlzBO9BGHkRPRlFdyY2T8ZRioEKPol4Q6NE1nqLWpbOwYvCuBQMm
A1WZ9SN8FSLAc30peUeMjV9lpOiVYYGWQmf37uJEdvvNdNPRkv1+j/74lDtYlacogxxBKqKEqISi
SnGDOEWV+wX5SwNhnI9eV7MYyQmcsOm2qF1RxrQJ9/rC8WycgYq2FjWhKqBFadY+Jmnak/DH87Rf
44TG4EQaDrM4j9BiRr+rmX4YYAxRxCvp27wyLoeVrXggWR+JRQopavQlyQo/xCtYqycP8285sECX
5C0sKIaqqapBDLazVqyaBFkjXIapkuxTLf8vyBRr6vNDn5aPTUQOQm9ydmnTLcST5/9FMramm4Uy
FiUSE13kN/Ou0HxZ+qC0x7nl+bvb9nCRxJjcmOlt21NJtTt+Vz1K/Uoe1MWSbnWfNmAtBd/HflPx
82IgF5mMDQ59X4DqDTJV68dFUp6rne6/DPXinKjtV91qJRlj7BqzkBcqS/ncux1q9mMUuOtu6yx2
8UAb53nJYfrBK9bCZmG0pCKxacJaaEZJ3qGa3o92uddyyj+30ejnGrKpl37WshhVdLqzpHao3A2G
GzccEW+Lil7vE9tN24lmm4kYnYkAum6ppVXdGZg9Q4MLDnqV6hNokO6TEEF0XmJp0/wNOtFOhQel
shdxno4Ckan7uaAYuDyFza4InKn7aiwZxx3cvkdWopg7eeqawayofbRufqOB7lVwF7DzIQnuwovf
v+vVvxLHXM4wDUwINQC/pmDP8bHn1tTTD7wxv5UA9joWlQoVCRAQPw/Oj/NcHFsHo8Cd3OPXymya
4Uoc/fvKnc7TxpDzGDulBTdde6yCm0nlQBRPBIOFDTi+CtQpQETlJc1RK6xo+HD9Utz2mVZqMCgY
hgqm2Kh01WaLlm5Pu+wImDiLXubGj7xH/2a4WF+JYwBQbOos6egmKffKeX4o9jhUj/G3JbQwTArx
LbRL8YkhN5F+JZRFwioLi3TCOhriIYsdEnz8u0Vkb+Q6lhfwIb1o1Zyo6aGf3M7+/TEb8i8hQmdq
V4phUMsygLBKuokHdxAOLfEwPxSs0A3H1+QYIEu4jdwRkYcIojTzrlysTLzXUo6I7Wvqsjlsh6aS
F6WB0lsd/T00zNU+CS6aimTfsLqbDtFH6YFbLkCR7QpSsBzbUYL4hT5TkSfaxVs4ySMYLazRqe8a
blqUqyADFGXSKO2cYBGFHUqLAxQnTMfiI1ms1usdzUu97Jv6318aJIMcbdtF0yJDZnvoXTrSERWe
rgJS+85GC59zXdqGlcgiBuUiHC5JaBxmjleW6n0Ypovm5MWxFh7S+SYzn6+L2IKptQz2VRxUStOO
HWRMHvFyd9nJuWV8wNRItA2Lu5K41+VtXMOvxDFnbCqSJcYsP83pSQliIy9VMFMdvfqZQVubODcx
3QzGHF8JYy7itiwbE9uloTofE5OSwhaXOzM5LtGfXyeyKJsKSh4U9B+yvoUeZRmJ9UlzssEn8mcV
3Qc88ppNVRTwJSuKppI3tRWTJHU1kWYN0ayzLj31emob5j9J8uX69mwFZNAfLBMdjXK0h45xJuYY
3aFTTzRHBrs1DcgsR2mvwo9GwRnPj97w2V/JorfL6qIfcrnQ0wyyJvBGnnRv2ak3neLp6H6u/D+e
BY0ykbViDFik8jBKwghhQbIPorus5/DWblyFr77PAMMwhPHUBCIN9HyKl7uUlxjZPqirnWH8ibmS
ByWkAqJ9dCe6mZf6He70l8E+2Vl54BgCPRtvzo6qaSLIHyRDZKdJVYO06EMGm/6Ruir9fIQHOzqN
1aAddfhjOoGX7bmIY20hUgOp6gbY3VzfKIvqq2bFuRA30XSlEWMBYLPqIrL0iP8tn/NhBxY/Kb2/
vmo8EYwRpCQPy1aCFnUeWUUKSprgdvxz/iNmrRhLyBojWFBCgdDs/Xxo8P409vmnyV7AbvIbxd2b
ho2sm4L6Ew05EOYSKskAZ1wBiIq+ICDNQ8XB8JCTQPP9M0p3kMIi+3es40Um6/b1IJxQMhNoRyRH
lW9J6IWKf10ERy3W2ZvGYc7hq0BEeqrqR1X8dP37m6awUoG5e4Z8IsqI2h2HUkdJof6xNb/0c8Vp
td+8FlZSGLjuRFByTwZOKYK+ti79axbHMrqbIt5NuvWmlcWVIOZ8BosxKIaC5UJMB4WSNGequ4tP
O7hoGQqPpYC3esxZbcq4lkIE7FFdczcSzxTP4zuiHa80Ys5qTK+5JYFGRuPpxW7MvLrm2BhPC+ag
klwchFSGiCVyzQTjQK1G4JwUngEwz76iE2Ojoqezl0RnNL6r8qGt90bP8XC2/YLV/jMoEKe1HOgL
5FR4e6GqOXIMlKEfipvkyH9WctaNnYKiNLpZCtRvq5ezLO9C6VQO3vXjuX2dXhRiC0GWrgAJBjXo
fLaLve7RDAO5MQqLBg1jj1fDSdfnzXW6EsfAgSCKapAi8uUEkjbSdGRgLUV1X0/pRzLGdpBhisOM
ZKjBbePbvMg1zSRgjFLkN/RDqSwmkoAXBqbY9G6MLqcY4cN8TyteQOzIuWN/gRMXacypGpuwHZUm
oJkiJNkcxPX+qY4L5FESovaIgq937eNFIHPGsrgxtcaEeuOhfR728SESrdhWMiT1SgfkUbwG9u0D
d5HHHLh8zGsx6aCgqe5IeYiz0urIYyE8/KVezIFLOtGQihhy5ILkbtVPhaWpTWm3MyaSi1mNgeHD
0lhClt9rZopx0KWZnmtTpjydschBme3L8qfSLJHzvAAqCwGLnAt3auEsi3tdW973mVdhUmMaWAi+
TSfGnI8W1CM5Lw/LM8wXPFg9NsBzJpV1ABHjPfSgc2bp8NzctIoZb13J4UftuSKZy5kUU9xJJUQa
Z/kTDV5VRwFse//QbqgS3VBx6VxfRo5tvgRMVjpGYb1MuUS3SfOKpLSUILX19iGLvl+Xw9WMuZ4l
0qkCSPY0DG/T/MVJj+khtb8aGXzQ5jfmnm+aB8joVBGl3ETRGVARAolkyM3iLAQHQ74zeLW2vO8z
GII57knTYbS2Y0TZTRuTQzzxakQoLLzB/5UKDGwkqYHsygIRQdPbYekm8W1DVE8oT6a2iydO386m
IaykMeBB8qpA5a6Kt+L0H1lqJ2pSayAYz1m873q5iGLv6mgOUDpVQjHpHsQOuxoDlpLGouzbtLN/
5sAiZ6fYW5vAmxonjE7GK/5QNL5Q8vJTmzGJlTr0Nl0dIX029a4eIKB2B2d2W3s6zrc/eAh5EYlN
LweNCQjugeHrTW0/5s+0NZmwSegsPVdmsydD4zSk9K4fVp4YRqO2G2NZH3BWM0qC+Z+OZ1vMLZ3Y
3peLLizUgdJnWfB+RPZBt4z7eJfBQ+ysqH4ZlMfPEW0j0Grx6A9a7ZNQm1q1VBrMzhe/09CRaWff
ezQ4o5nQC2yeXfAWkQG8MMFgyGSCuGDeGaVXLPsy/st9YkAuDPMhISmWsC7+K3OrxLggInFk0G+8
RaHLNjFAV4RCEUAE7j/DV+dTkP+DOBWmnVy3uK1cFErGL2IYsCNqRqIxhpjOm+38YUAzlgcaG1d4
6k/RTjktT/Ejr32Vt0MM5AmK0aAFHDLBo+YtcmmTsfGKmefg0hV6u4K6hH+o3JBYntJen9Ua5VDY
JfhcevmxIv+kpheR58LkES5sP1H0n7JYryuVm7rCqC8UvVS2blqKXTiRg5JJwfu9lqntJbzIY7yw
eQmXBcMaUP8kfUNdikU0y4zd67axDRQXGQwaxUIhCCEt5MmaszDvF16pBE8HBoh6VSKNRuvtouDQ
YG6c6S6Gc12FX2DPRQcGe6ZQ6EXBoDqcltKid56218/zJx2XXorJtX88FYbG+1Z2QHVeYV0Ua8kU
aVQn86mOn+aW92iji37FqF+KNtYCVLOe0wECSAiyCOVlFG/ycUGmcPj3N/J2PHEMCs36ZCpFD7se
wOz6YwhNBxJPVALnTvH0xxMZ6eoZioj0jChTutrXq0eKOKtLXUfmZCx2eqM+tnlilyGvCG7bKlZy
GPyOxUCqJQly5McpRNEiXcbcBiogkE0fGPySFq5IZiHTrk2D/OXtay9e+iA7qJ51jdsZ3ct0xjYP
+7YBaaUig+umOQwiPBncgk+dg4kh6GYRH+mli4oGj1fRsHmSV8IYQF+ioUUvOITpvT/k+wbtttxq
pE1v7yKD7V+YpSke5wwyclqjgagWyFfR4/QjdPDHsxdeGyLbuRAUY9BgwA/8vfKuaFyh/HYdlzgL
pjLQWk9iKjb0uanqT4pmF+2DzFOBZwEsD2qVRiVKMaHDeCCehGyxtO9RCBSiB40fTNq8K1a7w+Bs
ouVGU1KPSMpbKzJuqowT1tg+QCZankEWSdCRz9x4vTnUsTkhKWikVv5sHOZz5oB6yppml2b0+Ud2
U6WVQGaPqlISSz2SIbA4VqBICZ3rNrC9QSsBzP2XBVo7NDUE1Dmam0C2hjbBeL9ECIdRz/hd1+1K
HLNFJGlCbakkeF3i7VichtFptc/XVdr0WVciGPxumyXLzR4i9KUEdTUBzVVgDdp0rxo8yOHtDgPh
6qTNiSZDlDl+TJQzaKWvq8LdHQawh4GEi95CAKXVp7x0Zm51VuuMJ+C1xysM5K0cA9dThaHKAmhY
nFG8j8pPuexM8z6ZOIdo0yNe7Q+D05Jekj4JYXGCeYtxk5Y8VI4GIEWEu048zgJS833jqVyEsfyx
jVig5zrHAmIGfGbJngzCDuNUO+Z5cXOnOvNGVnGUMxmAyAxBmAIB8rLuMRS+DpEV6k9hsE8S3f1L
1RhoMIbCzKQUoowz2BF2ycsDWrOCT4klWvwG383bYrWSDFBUA/phOgXGUYk3SfrJaF094Dbrbd6v
KyEsPBijXkv07EZ74smYUg2uOMzatWVX2Be8LhWeRgxQjJWqdJ0IYVKPWvPUjxPRWlL/+jZRa75m
gAxEdKNa5Rqtj0HL/452D8soxX6vj7xaOQYpqn4UlSjFqeq+Dk63J0dQjzvSV2rl/It2O7u3ksYi
RSIKcpgg6jWAB4+6QSaoTTy4QV5xlnnUuTwUNBnEmMHeMvfIgzm9TWNsyBI56BC4oVMP5h2vyug6
pmOyyGv3f4jqqpImCFtUN1L8QuJEDK9bHTjoX3/fmNtRKhp8Xxk/l7onhLemwEny80QwyKAsYy/P
A1WhxdjgY5JbucypXqIb/GuzRvzztRYRMk1oSIGITDiT3tGbW1G4yaTBUuoPEa9njeN2odTstbQi
qsgY0iuDtpOpp+wlrLHcdC4dtSHIFu/hcv0i1NkJLMUU1QinQTu1dgXE1cL0BmPMLSW7vw4OXMUY
dFDC3IiVAoKE3QL3mOzCc+1kqH8VkV8ynXc9bX8eW50dTxtoatcpmPTgZPGpU/0KlKy8sjOe7THI
kKn1XExUIyM7VIaXYWojrxifu2oMHizouDJmFTJiJDpf3s3aPhcs3OqffwzaDUXr+kZxtGIja0GQ
an0BMhmnXeymnKxROHa8olCO0b1g7iqoIlTVoGkLZORaa4+4yNXGmqOH5B0UQTKCGwo6iyUM3WDb
/TMMDmuNHodJ65/k6iC3Dw3v0tvG0J8i2GdyFc4C5uxCRK4eQcZaL9717fiFBVwEMCC6FNMk1SIE
DJ75VQcvmmkLT+n+R5gz4/NDU9B/C3cXeQyiqrh9yh7D6+CXNOBhy33qhAt+6f35AHv66L/sDvtg
HmpM+VkamonbS+huxuVa290OA15o2KS/47/ItqriX0lkwNUQ5wwElS/gOoJzJHbzb91O3Hdgt5B2
/cf6yMtj8ayDHraVobfC8j+B5vTYpI8Fz8B532dANUylODXok3YJDgrxOo1jfds+/sUYGFeri6dO
wLQa+I2iLwqPk3w7yb5ePpcdr4hq+/VykcSAaTH3WVnXMAbRN3ziyEfjroADSeMnxX3mv6uIbmV7
DK6GMPC+7qBYitEBfeqH800Ycdwfzuaw7QM6aouylkLDYHxpi9u4ca9DA+/7DDKI5gTci6kO1bOS
3EgCx/HZ/r5uYL4ThiG9YYpqjFCrsxF1WaK4l6WdonN4ibdvmsv3mS0Xp9REYxb9vnBqVcfUb/K/
FcFsszbImRnIeJKMKFxoPofB7ZA/XN+FX7jsP9WQGC/aGMZMqhWoofiBXzj1eTg24JLsHfr4UVX7
L8Uxu24MXdZ0L5ELUN9i6rC1HAVQ3/4ozVP316Vt+74X3ZjLoE6FYA6pi1PH+2j+2BmPYgg2ybuw
21XDP9dlcReScbSlSkpITZ/dqKOdrQ6MUN1OeBo984DBih6Pz20b2i6qUetfQXMB8vmkrOi2oXJM
b74Q5SzVZzn1F4nzRuGcI7ahXSjl0lToOcJ8YWtR9qHOa87/hZNwUYa5B0SlH8xCgIjOG13Vq30w
eIB6kzLINH6/M3fXt4qnEXMtJIqQJn2InZJQ8TYE5V1svu9tetGIAYdxClV1UaFRKPmFch6TvwM3
lh5Yh9PW1fQYTc2nqDrMzfveOz8VYBvT9aoZc1OHACVz6FM+Dy2yC/6r3CZ3iNvfVj4vIMezArZJ
XU41NWwkiOy8Yk8JkgKnOha7yaYd8Zmdf7luBb9wpy4qMugw1UpodAS1yJ2HCbaLByJuOyms7qie
+wZdhtHhN+aX0I++9U8vQhmUiDC7qCtNCB3AuUyc2tdDSz2TAy2qyr/wHDh6cK5JY1BCx1BIqc0A
gH0PXApKDBMBARQ5NRrhkD9yd4/xFdWl142uoofqfgDfj+kFdyDvAuMyHeoZueXH67vHuX1lBjLy
rpeClqYnZA0NopFuNXViySLHB+JJYZBCrJewbgso1YLRKvPl2h7Kp79ThEGKQkb9fYYJCk40qA7R
F6vvarzETeu6GM59ITOuRFnmCAqX0GSmA4FuR+2pjFwVlBZ/PHno5Vn008DZ+RTovRBruYc+w6C4
QhrsNQUtRSY3Kc9RiJ1MIU1alCNAh8iPZUaWdpDRkSw8xChSDE6Z1TxTwubUsDKbd6Z4lq4wuDGK
ZoNnCzRUPisvY6inHYocoufRo0BlOrwLmAdUCoMZlbQ0okpzS/3BfDxThqt9aKU2WDVmp7PfMQKL
2UIGNRpCulijl0vcfVEEMA3Kj9eNkasRAxa1VKpBR6G+dWeXoJcg91F6cBfbGCSyS1wjt2TeC41z
6SsMYKiNXIHABLsmFJaCykJ0ZTiRl9pxbNUlFpIyDPKyjlw9GfwY60HPY6pn7Z5Fm7Z2KhhX1cK3
zg6jdc+bjsWBK4XBkkWdxLKpIc6YnEnSrTZ24iHgIAlPCIMkvSakVbpgIUeUgNaaJWugouRlfDgX
15u4lNHPAqaGA97z26KyJBNkF5jDaXzgGCJHGbZyo1PLqRVmKBN8Jl+De7PEfHIaxlHARXUf3Ib/
0FIBXmqdrtCVW5kt5+j7eDRSDB5zxAMtMWt2P2qquWOo6VvqmhwGN6Y0rtNExSIi4e3SAJWUuASx
eEqgMAwuZyk5B4yd09Or04Sp7JAmnVsX3P3Uncoiy3TDfd2DPilzQ49HS8HbPvr31SuorUSpUeib
S8y/x3JtaZjf87d+osogB+b35ENB4VA4CqCApBMIPWWfZVbl9gmIjSQnOpQ655TxVpNBjn5SzUih
nodu7GXjpntP7TgRCcb5YEakhgkjr1cuakicqzT0lmahlcSu1BKrfA9RCfrSLlKYpctL0i1KS/dn
3lMeANqK1+hWfJrRUIICckqtwUsJbYLuWiizdJWoK0tOE7mjXfSYVYRKAle3UcAyfu3xdhF3mR1/
vG78W3a4FskArxYJRM1RhuQ0feGmA8a0kf6+DPL9dTGbMYa1HAZ7J6Gtq6KDnNadHILaa/WBhmro
M9l0uANvtmxwJY0tyZAL9H+M9PZKTuOMmiOMMHcGONuW9lif1AOg8czjRdmCxrVINjykgxFNf8m5
vgyZSn3qVPHbUDd9uLUcxocbQpCVFQtUi04TyHgxzgrsQ5W72IFFPSquTdLvsVC8lsdAcdn3SpJQ
F06+FRdkJnJaiWsnyy74ilPAJdDhLSPd2RUuqmasDvVLwQSCejQLQnzTH7hiuMvIoIi6DHO61FAr
O2UfVPRqUL7teG/6Mh38BO7av7N/k8GTslLMHMTYNAtr+LRIUbzTLMoamv5G7cSWD7LeMwZHtDmt
crOBjdREsaRwb6DvLm93EzfwwTMOBj0GrctbkdbSzCi9RHExSn0BVC9a8auD6MeuWSIDIaIZJ6NG
PatI/k9svXncLeS+HfetjMFIeEdzdmzLB7ksIthGXluiMY95GVIMoVPjlG8hsphWtdgoP/H73Brf
E7Zai2Pwo9fEPhBDLKV2Jl9p3S+G7B6nh8ad3Mztnni939dx3xAZGJETs9ExBwA+j35MptSKlkOs
cXS6vmEGW8ChiUoGdhisYBrND73hZuTDgFHxJsarC8O/yexf37HroA+q+dcb1qYp4n70DdEtqWN0
ptOrsnddBOeGNtiqjU6rdMyIgIzsVNZInZKdgbJZMN7Q51/hJmCY5wVkeTvFIIdAkq6ZqL9TSd+i
0OnU48ILgfFWjsELjL4u0oDS+KhyZBfhZAkaB/94SjBAUSNX8yN5UmSt08yPVZO7ucGJ5PHUYAAi
RTW7KtOajSH0K+VsDpzvc5wYgy3RCImgYPj5y+7TOC/dfBSE3KsI2LyznXCFCGyxRhprc2TSK2M8
pM+0JWVAs7biTHb9obPnHS86xNmiF+VXN6/eveQWIC7OOycSnKGN7Sh/TzBjrRTrTqB2lfQgLQPM
ibZipy5I1hD48mS/eKYebipaCicNxDu0L39faZYlQa60MWSGhi0T9NnnmHZhOOhZQ/nL/zN395z7
g7ec9O8roXOdIkcz4diSsrKUb0atgkCAA0ccg2d7pNBYHw8LfUQmlbFrlWhvqH97DbJji4qgaPox
RBlmtKckOylq96UP40t+K+44a8Y9YAxMqIGgNS19sAZPkk9HLdLRUsmM5pffGaOx2RMKp4uYCPrq
6JtkcK8g4WAuEhIMnTc4oxvZKOS/zeFPhx+ClwmgocNr2t1WcSWTUTE1kiDrl44+hIgX2TL4V7Mj
fQghALvnBmDpNf7GZ5JVcOYZhIig6XtthR0hqTBXEy3uH8Een7pI2kC0U4Btsz/yoni/UO4ijrmr
tLqM5qyGOMWnNbTkGDkh5spMYGSSdhO3z3/TRVtpx+wf5mn1lUkgjk6jRUoexICBN3vF7xADbp7n
lSxm3/S0hKurUNXO1V5y5Y+CLZQu6P8RDGjs+FG/M1zecMfN872SyVxoYOWJBmGg+hloATu38hPH
naE+7BvzUFCip+qqgRPAOJ2FLHdTmOEASP97bbVevU8w1pQ3i2z7vaXJBA4zRhyi8/G1IephGdRR
3lAYWbxqH+9od3zraHhE/k6b1uZuXcSxN7UxNM1A4hbIqDyo1a0uKVbNjRFRa36zeishzOpFCK7p
EtVpvlcOCji1w9BqMQ1PAClhAmJbpA8rX77jVdhuVsZjguT/ryV7UxfdqDaqAOU6JLhpx86EWrof
fBA853P7RK9kMfe1HPd1oKSQZZwrkB23fuwnzwid/9ZE+l9YiQkXWkVXLGFTHUWmdyQ0avqeTG9o
lEi4kfbz7Y84UfKNC4/017/dwYs8BkDaWpcnYaHy7hvcNsUjbbQj98Yj7bas6DuPc+A2T7R2Ecig
CKXfCYcJJjOgXoRmVSbAcfORTtAGRB4xn+oDR+ImRq4kMgevMkNZ7iWoWLudI+PGCQ/JxxLTbGIv
4vjHdLWurCab+ujjHjdtAuXEIdF3aooGVjlJvsZx9rkVO9AEJO+YtA5aWFmRTEwildQXe1o5WVJZ
yFlcoiYhV2/09BDXj5zV27w/VwLofq4EzKTVC7hxcB2fB7S80Moo7XEB6OdYP26sbROOV9KY2zqS
xmwJA0hr8UQOMeal3oegtFvm50E4VdpNVCWW0n68ruOmSa6EMnd2EY7R2EwQmutegnKZnGMV24d6
JYA5ZClZSK6EECAeltiiE6aTjwX6DyQrcQefP2Rr261bCWQOmdwtgo5pmzTBPtMealpwHIy2tg+8
6N/JrRH+BT8o1vL6Qm6a/0osc9LKJgplgdJIF8mpmFrQoH0bpEMsfjHU++uSOFvGVj4Gi2CKQYwV
XcKHqnF7JeKowtszibnaMrVMhUweEefYD4NFBwXEdn4q9/AbEWTObN7k2s37Wgc7F3BfF9+MwIzT
EVxuDSIQ9dj5y4LO5+oDvPb3qXURQ4/76jhLU27KYUrzl4E4n7pSTdx2SGK/TcNThqC61QrTf1jY
2C4iEbnNOLo3QE5k97Op7Bci8GpbfrHOlx/EXK+jDMrXToTNgMjYMQ6RnTiTlR3z/YLxX/OOl3Xc
vs5X68zgGWYDI8suQ54M4kXZ6/1ut9zTUQw0n8UNem9erytpDJ5JZVrNbYTlJo8/uBlK27S1E21r
oGbEYwLYPhaXxWSQbMjzIVULiEuK87DsovHDe47d5fsMkE21nilyjtcpqacd+IR2uOy86yK2YxWr
JWOwq21JoU00F13jeUg9oOg2rlEyQ2muJad+NPcTD7c23diVSAa38gCBnxgjy518/LdFrcfgZuW3
MOAsHueEsym5uSz6su2wOaa+J7XfkUNYceraeaeJ7YweEgzwFSmf+uDVz5SAC6+1R8psSGkG2h3P
3ngqMWhS1YkiRi/2lmBSgOQJKBqQF45SnN1hBxBjzEc3iLTKPcw+LuBNDJ2l+B6mn67bHU8VBhfk
qKzF6uWkTjdSaPfxaeCxovJE0L+vsFebm3DMaP1oXcaOZthhVTv6ZF/Xg2sCDAYUZkfiJMZydZnd
OYvT39DcL9gzFO9/5SO8KARPLwYVUFSUjVEIicuEZjr1Jm1Uy8h4TtS2c/ETe0wGF+K2DgeBHlLj
83Fwsg+gGXghC61cixzyAQ+y3xn2wUFUtit6lMOwwbBI2qT6KZL/rdt3OTL/r5XJ5tiUUGhMkzI4
a2HjT0Z2M4/j7rpFXFfBZEMcspY2YUFrHjHQYelsseTUs3MQ22QzaYlkxuNCD+jglc80KZCewWb8
ufcWW/MqH2xvPNzh3OImm1jD1DD0E9NLgsYQc7c/l3Zq958kr/MLWwo5XhNvBRlsCOZFmRtaF6t1
upW0siVxyb6ug5zJptWWuZ3jmvaEdB260ChLlSRYy4OIEooRzRTElt7NN0F+3nymyIBF2BpSLqZY
Ry3Z5YYblTel/Jfmx6JDFuhyQR3bQq6PcZfcGNK7iC7XajDYsMQ6CXUMvERSsttX4A2fduDYPbfl
C2kUWLBciQdH9Gp789RfrRzjMwxaHywipQ6nlNrLfoFAECl6g0uHG2q8q4OD6uabcF6tLIsyQFxo
9k6ePXfT/L1ueitKp50sfIlVBf+F90kR+HGW+pMueo1COOfgOtBjAtLrC2wy61pPKQO8Nrly+n+k
Xdly3LgO/SJVaRf1KqnVS7zHSZy8qGIn0b7v+vp74MyMZVq3OeO8ucpVQoMEQRA4OHCD8tYsBZe9
SAQXUQxtgClwOfRMqvt6cq3pWkm9P/KHz0u9uoa1hsVDR0+gFjz2lWer9+e/L3JOfLUt0tUxisg0
wvkZcli60i76ojvtBUVh74OgvFjiczJgpY81jdMIPvnfKezuJgFX1uDC9OsjsvL+u3rlVmeNL7nF
2hglTfLsegMaElnuq8NQATkk+8QUIonomQTOly+/RXqYoZED6o3dRcCure4PzYHzHcPExiimWQ1Z
fxordOLt/9AcOE+hD8NQTlTSU2/NveXXl+HevFZcGtnz3pr5izXwmZGWzflgkfFFF91Fvqt/xjC/
7+PzDdLss96LH8/rt7k/gLbIoACXbZVnOtDbwlYybQDa1Tom5UHP/fPf3z5OLwL4pOqoG3mUUCYm
uWD7/pY8bXiREH+HsotOYu7szTf7Sh7n5dq47GOZxgVpH4uLeWeBzsreDZZr7HXMXpMqR4Q7EKwg
jylftK7v5wwK1vZHxb7RFcGTYNOnrhQihVcOoqgqcwoZvh9jLI2L5ODoKIGWelUW1bs/3CzSdSWr
lg0MVgcnMyAbi08P0BTQzPz476gI6eS8uYNXipHiK2FFYpqA1UAxFQC1fDcclL20Vw8iDyvaHy5I
Svu5DAwyCNDwlMNhNgQR0nYAvdKDC5GmcWmV8lmPb5OPHLtH+VpqrQZ3/7+sM22GLyuRnNdL8kWu
4olsDpODZFSqCR5sf5L22S7bi3Kb29HLShrnAq1saozCohW8KFA6Jjr6agfuC0B2kx3YbQUGv10f
fJHH8x/ESaQ1bQZ5vXoqwru+ip3Q+CIVpzL+Xk4Xs/yLZb46P503fsE54wcOdmZR1E2KNe3ZVVGd
TGvfN6LLZLNAstKMi4/GSbb7KIJmulk5Y71n8l4v9mZ52/Snpc0ctT/O5vHP9OL8x9C0iGYa6GVm
e9V0zfLSVkROnr5x5iibnN8wMNBVsp5lfJuewZ/hbnCmu/QivpE9MYhccKR5VIjBWjMtqX5g17cd
u8pGgR8UmQLnMqJ2NoNGxpJpauvo3UUR20io/6HfMDm/kbd2QgE5tIgcA6NWTVTCgxvz2HrZVe8R
OF3InCOyP85vhGUcN7EOxWLYX6odMu0pCns8iGUnMWRnngCdrN2xEti9aL84BxJWZmgyCWIRXAPP
nbu1KXh4iHwUP92ulY0uslqcrNFlWMkY1wlAlGgr6I8V5vKK4M60UGcMnp90NyRd1U4DNJoKza3H
r2y+kqpHG3B/dtGqAksRmCM/2LgtBzUrG+gGTAjqp4rTAJoUC/ZIcBvzk421emiLZYEQIFB/toFx
EQVIcWujP0aln1m2F1XhTrEb57x3EonlPAeSqlIRMogdcHW2e2o7aY/NXtiRJ7gxLVrjVbARw+lK
yURyMsxay3eRDyD3J2M/eoQkEF1hoh3jHMiYWl2QkTRN8tvh2CGyEe2XKLC2OPeBkVX9kmE6A8In
XJCgs8QQMv3j6MteAeZwUXuQ4AhbnOdABn/I2gLS0uJDUR6qTGDjQnU4H1EOAXLQNBs1uKRWjOkQ
PaJhofWeCTMxcmx33u5E8vgZOxVLM72nLUouCA+3PGOhrb2Msv6/QEYIzI8nxTa0fCwYxYiE1CRo
4XTQjzrId2o/9t8HegIkVLN0HZOd+Ec3iCAz9OcTgOBjUzo0UTvdG2iN82cv+SAm4N629hdxnG3Y
oUJDWvEGV+TPKmYlNrXDRCgMkQzOPMC+piQtZZai6YttXHbd4ygao71t4v+owb+9G6CpynKEBbby
sQ8PQywwcTr0b++Ml+9zL1OzzkstSLErYXhZjZ+l5VJvrxphrnHb1F7E0P9Xng49BBioXUBM57Nb
InNhRzNyuueZxpijcX/+HImU4qLLqLUWMyasSjeaH2UQI9jRQzM0+zSvvfOS/s+JfVGM9m+lmJnk
+bzkEEUtmARXDI4G2rWoamB7okePyBjIHlfCWBhUakdHaNQ+VOpt+y7eOuXljKrcFZEVapVYBgSg
xXNHjQR57XSH2tMahwaDWz9E839FGnH3Rb+Yk9pQ+lfK2GEo6pMlvMx5ERoz4HIsS0OMAKi+yRlD
0UhDnwal7cXSTTtddaL2/TcvQxLA0DRtIlVlMowLer0rtWyNAEjECEZQJ7D9CVMwe69yzA+xuJmZ
P0fPsmxVhgtVbUvlnaidW5WqVo0NFNYAWh2wE3wanKfZ13bNpaib7Y1ta8xSLFvTMS5BAbsgj+RP
MXcrHWPJQhhEIz6za3ZjuelF4Si7Zh+KUkrPv33tikgchv7JTLNNFYk/bh1DxYqqJo6Zl/4qf82u
5hsH6akF/wKVmgMwMMygDc498dv+rYVAMDoVDANFEEXnCVVyNLsrTcEsLy9ap1xu8kAQxooE0P9X
53aYW02JOgiIp+oOjTrHchByi5CjfrN6gC+bGkOrnMFPvylYaZkmxt94gX1DM2kSn3mtfRkfUaMX
knPxF9/zVqH7QTMsGAim2r1WSCmXojV0EysmfwUBuzogLafKO4Fv5R/wkKLqOmhVNQUjp3WFu16N
yQ5N1U4ZINmKT88nImgJDgNuDeral+8E8jaWcC2Pv2urIZxLg0Ee8HnHTEL5t7QRDalEVl7tRCna
reOlYkoVw6QiC56JLxqVoTGydoG4BuoR8EC/CQ6Ep6j2mWvcC5R76zkghJkK5kvZsHQefGiD1jec
2Wx5Re9S736+x1Dv2/So+sTEIaJa5G9gbJ0mo/XhWZzC+HdAVM5VYWAcoYdRG67ZPkZJ7QQY99qG
AkqurVWEJEDbTcvAHzp3tpISndJ6qFt4Y4OOozn2++e5LtEz/E78iNo4ypBi2kwFTwaDy39t+Uki
9zWGOVqenD1GeGmLKMY2F06TdayZLJtAY77+/oI8Y2DKo+Vp7SmwLmREyEHgJcGP8+awcYBxrCwV
5Xkd9z1f4JOiQTMaVHW8ynzUYj8O7zJRW+/mSq1EcLFErVoBRg1ARGRfZ9WXSpiq2rBoLBTxlZgY
0odr4/VSzZEZZPqwwKvOYBPHBBxQKISlI337dxNwnquQnIeFPHT+qYaNNmu+KlXJfRpaOWw6zjBD
KL8KD0QOJO06kBG5vdcsLsjfcT2J/NLmQurgeGMG7I7xd34r20lumjA5zf6+2F+K0D1vC9tHaCWA
s7mm76fa1CHAPsynBgmPAfjV6a8DJMLji7ThDtBSNJXVyhDW6eAsCXzdyvzz+ggk8G48Msyxb2i9
xrHyGn1wKkvkdDZuJlS/FfRIoPtPVXlMZL0ALTRFCFV0NCmlaLtK3dpbTtT2SvPYRJmbLY0UDHW3
LVsxGFq9Xlt6pjQWU3rMNyyC77r+xETff5OoJHdtWjZsy8KwS/RzvxZgGkWhZsRtoe+JhHf+SSEX
zW8BhOdjKOzJ2PA+OkjsNVuDkzMMPi86mr0FruQerkG+6xChDG5UffvPRqCrmiYjqtMpSuGWDNMZ
9Ew1IEKVoyuwoF0ubeGcF/GmxoZVeyWDOzcLm1ptkSBD+TiVznChHQJvuco+l7Hzm4LHPnjnRW4u
3Eor7vAEpdnNOVjkvGEpjsP4s0ujG6aFggO0ZQ5rxfg0VCS1ZSuVOEHVk31tPbQOHoL7/qtqO1TM
k46iRKhALT6clNVxCQy69DKWOZ3+CTxlrnB8Au0G577RlAlSP7zWTHKmr21czlRFUWm3JOt7ZIJp
un5sqi8FCMns75L1+fxGbfnUV9K42y/M83rWYOeect2Dw7hFT8BwolEANNZHeH43rsJX0jhrXzAG
HP2hkDb5wb48UeyPMWBHhd7sx//KbvVs9ji08H+4BjV+0sEoYaBLDdw+GqpCpPx9u0T2WhQ9bJoE
3p0KWtEQpvCMxhJre8PsQuwWoJdNvaubB6sSjC+mPXhjES8yeFJjNi/SOFeQsSAyzQJ/MDOv7Hdz
dH/eGGj138qBezUUYFlMvjKoS2Fb1UqAUnX4nWV3GdK5zYOh+lErgs1u3Eu6yl4kcVY3mchG5R0k
zbfdQ3ino/d+OoQXow3QYgfaXVECfvNMreRxdlfketZNCa0gRnBl7Ecf3ZRYy04+dOGPSuiXNs18
JY5zuKbR50ZmQD3lo3ybX9GcMSTesucujv+eQSY7x4Ma00jQNctUnXvkZo3dBUtv4lIcKqD3y/lb
ZJkHOYx2581jy9TXckjrVXYAQ+iLOUeE543p5wmzIoPHSJsEEcu2DAMzghBBmG+eLVFmhlVaQkZo
PKTSnaXc9+17RKiGxRCJI2/05jmbdxmTp8jymHI74lWplU4av8fANdCzGKrFKCfAX4CoyzVqWyLL
cUmoD2IYs1JHA6s0vdIzN3s4vzcbkZeuwc0xhl5+5ME4A7dnucpSQFQxkevB1h8y0ciTzat2LYAz
ablmRi5XUEhCOhwzmQu/dHO3HMF+lF0RLZaIxk+kEbeCS5IkU6ZAIyW60BAcZ7moH3vLra5U4uPv
ZUQdWusqy0va2gvBcCLdBmnr5iKD27xjqU3ZlHEZaQZ/EWmDZsahnEMQstUW5gSkrnwkYBgAQL4o
wbZ5glbCaF1XpzQBo0QbdhCWtxc9AwHN51HUSSkSQf9ficjjscTsgwIitPu4lx1T+5WFmiBq3dx/
0EXoRE9hIAR/LQT9tGlgWglCBf0pKZ+K3jt/YrZ3ZSWAWyjJKFmrMggYfKLhBn1dcWh2A+6f1LML
NxoFz1eRQtyqqWE/WQV64z25vCqKG1NUgdvclZU+3J06s0pfZg3fzzREIuPnJf0y9iI2pa2LG27m
n13h/Eyi6VYuq6QEWjV++7XulOEBZsCYA1fIdrElz0CPiyGjYIEojvcCS5WoXapYz7lHE2Wr5kvs
ds7v1GqwEzmdrTVciXuDt42MsA9mGUaXunpzndY7SzSfSCSCu62TUR7KQF4sL52v7U51zO7UitB4
zy0RfCS31oO7qnPMTijRewuPc2QnzF0+6teqj9q8J/Rtgg3ifZtUJEWoZNigqT7a1+khPI2JY3yr
NRDl0iMi9ESx3NY5MlBTwuh6S8b1yp0jUAAnVkhd00y60MqTMHojk3q7di/f586RMcR6blKX9NR6
YXrZpnvZBoHhQU8eI5C+haI28C2DgGVjJhtVsd4mvKPUtGLiMbKRaBqTyZnGZD+GgpMrksJZBN6a
LQivUDGNm9RBB/MS3NixoDFoa2fWmpCtrO4FBHSdqQ1YOcu4q5T7SMTxuJnIWAvgXLYyLWMwkQAN
j9XJK+/afbij9ugoRkarAa+D6MW69XBYS+SMDVXsKrYTMrbpW89yd4q+TpHpxMpdrH3WteP5O2lz
k3RmmapmgZWMryw2ShFW2mgBRTt5WvE5ftIaQWAqksAZd9JW+axjo7wliueDkevGfcqm3Cvm7ud5
XTaNYaULd1PogFnXhfWsyzdT+ZA29+e/v6mJAbYxHdwvBgoRr40tittGLSQdmCoMVw6zU1fHbsO8
80K2QkRzJYQ7NYExDr1MRKlN8q3HJDO5c/V6r7Vfz4vZjEWoERZJU/TBvklVpHNZRy2RV2LKAzEU
okSwkz5PLjERgapnf17c5tKtpHHHSA/krk+J/ngORmdit0py6kVj7DZXbiWDfsPKF+SRMvdKCRn5
chk2jtpdMutgF/55Td6wvdDbd71wnD1bI2bBxkhgeZntFKitJB447oIfBlKBx+hABcr4Uf4gmmK2
adsr5TjbjuwlT+IAUqXAS9WPNUhgz+u1vUNgikLrMFTki6AlXq1zOeGY1n3mzGjwyAZH0r6cF7Jt
dTaWDwGdgko8p0aqDUO4qJCSfrbRMA+Co8iL3VFzsyt4U+H8iO3NWsnj3pB9Z5eKSsuWXAwe0tBe
8FW76075fYMGX8mL9tmlqIqzdZmbK5H0/5UZjnWLYRIZvEQCytbfCFlKeYvaZERLyXddFKaeGVGG
pRxP1IO7HKydsidAJD3xKoFX2jS/F6X4Zot+DDA0YoFS9hw6VfMUJanA/rZv2pUIzvFVmNMXVKjF
AARpoiU7vs3dtPNMMJXRPRuA6u6g3f+ZOfIAqKAAP3TcktHvcvTSUyra+EajD5IdMEsCHyjcMVrk
lWWYXZ+UaohMU72jl0zi99ZOh34EaxjFL5nNE71aUM4fNpbWxlOMPRtmP8X6JbY7iWZyieyCc4aZ
FqUVyky43Pv90v00pB+CHRIJ4BzGEHXRbNIOEY+95Yen7gOE7Rt0ChDsLroUcoqKlo1zGbY+sTww
YYejO3jxIQbK4Bh+CvfzNbBkeKjPsmPcDJXI/Mm8+TfAym2YnNtQm2CYShuKqn+NoJF2RQJIj+xT
+k7YdynwUnyd0coCNZlTiMuOxCoe738DToVAOb6DhW5LBJeKbhuAj+n82CBpkaU6ohlIfzN+Lpiv
oB9GRxQ2b6YLUQ/BnYLCC2A83FMgs4okXVDkQp5Au/5NaB9eapejT4DT0BcS6249Q3EhqygqgA5Q
Z9yGDaOUxLUZI6mrg2C0BzJAAv7dT8D4hpDtS+GKLpat+GYlkGc00vqi0Ic6RXEpmpw62w114+Zg
moveEbCv5XBhbjdGU5fpUCw2HoLpVi/vB+tGcKzpG7y1r2Vwzl4KJsZiCUmdBNSsKC19Mhqws2Ia
BugcKmHvwOZW2aZioMYEECXPyWJVGAsnpcgeJsem39tPzwR9aNsvpw+6H6JtXxStbQFinkUB54VE
InADr129nrQAIxvSc7PHEbOC98S0JmEkqEN9zegMd9Mv8gch3nbLW5KGf4vl3PGcm2k3zBDbtbv0
jgCiNFmX+CPNJwUNauIhGZuXGvIIpq0CIGqCaPq1ppKeZka4oPCEthZgK6fDgL4F0GE4NGjkv5Kc
w5sYhFsADBYgE6ADXwuLe+Cgm5JKn8vVhHFMys8kOAhMc2MNLcOyAf6STRnwKU6hsalZ3Y6Ggpb+
4ph8BUW3x7z8wfpGZCPRybwTssJuuP5XErnDMOtaP7ISEu3D5Mcg3ieC+uWETsx/MfRJpB7nJnW5
+ku9IbpriptExPex5YdRENJkpssaHL7F+UV5DrSiU8F7H/6aZ1c/2Xgh5S6QYHbmyT5xcojSc1s2
SDUoQ5Vl2D6s8bVZDENRJgYIWLwRiUcAOPFEcrsGc+kmgKLFQMcteTbA7DrlzlBp40EZqWWlc6om
hpfq01FRvVapHW38oI5PKJUHaulo5cFqzcsSQ3KL7L+n1V4J56xFC9tBKvrU8GIFWfcg7V2t1a6s
SVRS3jAUGyS3Gu5ttCS9wdOnrCvHOosNTwNppIub13BKpjrnT9vGnfZKCBdsTfIC5uweQvCsdmP9
a9wXbm6GTi/iBdmI6mwdABc0V8H2gOl6bSJjpPepbEsG2Hx+GQXmuH0pW++8LpsigDAHUAywS5m3
ChUptjxsgXyVo1IbHSlQDOkg6ZZ+YuakWO55aZtGqKMFgSH2sCyFDweWdrYlVuV4TQQ789Te0uiC
uXfmp2mHEXJ70SHb1G4ljnOLoTH3SVoUyLQ2D1n3ayqvgv7zH6rEmXbfGHMuxVCpjdwKI4moK731
LaBWUSETu42NsMA2AJJVbTQGyG/AJ+E8tzoLW9yWD9F9c0+ePt0PrtwDrUpsMcIQlX4/F/UgDCZJ
KImCuY27vrImGds06oiUXkf9j/gitf3o0V35L6RtHWAcXlzLgMVZb8qZShFNkVRlkBZjZjeBF7OP
EshcludkC4GtRIXgrTc8xfn/iKSftHrhzr2mT4me0ttJdmmsJTUnoFXzvnMyerAVe+FDhnz72zV9
Ecmt6dL1qjYXsBkMFXwayjvGMs9KxhwjXZE7h9M6b6Nbx2CtIRdhJaDC68IQ4tJBx6xrD7HPbhTS
IW+Ex6/WkbvQ7Cbq7UrFOurZzkSqgCa8T9NORrOwfBBGjSJpnBMOzFDDwwmGQlPViC87BPNyCExU
KLQQ0W5xwUFWykOv9WSTKYYxwDb0/WDZu/YH0wQo1604ZLWGOs/1WBojmn5y0qpxQM5JMPhyr1xV
s6c7NLwAI6+FOblNj/KP/ev8Q6ObgFEwbeybfEsExJin6cbucPpdl/wXAzxF8jiHaeaFmgRAMGHe
dXiFhxSyqRjYdEtvecoCCt+82w7s78OGAO/1+UYI9peD1vcaiCDzfRG47Bo9+UDj1IfmHYCMV1vI
uZPQMuNBq6HepKk3fcIOmi3Mu4iWkPMfPRZQa0iGeUt97CWQMpiB5xJdPIXf77lGX/wHcu2vV1Dv
0XaiabCQqT4EmSOF15EoAj/v99EF8lqEFOKBODTQKK+fkuJm7NzzLnAz8ljrwPmLTI1jc1ogQOrQ
L4Wc+rH4ICtoWabmR9vLBeg5kT6cz4iUJdFLk6ygvuznG5X579IHPVJozMKDhU9ug3q9lJS+Ioh/
FIBjbznoXvR9BKWL+UGMSN6+QV6kcWdW07Owr8cSUQf4Ejo4CFV1IqFP3z6pL1K4k6pgAK40DyQF
ySlCgwYxQpvZB3/BtfWjGp0/XEPuqKppG2BeEcJDpT5kKEcgL4Umk71x2V8UGFIoson/491f9OOO
LZqrVEuOsWed9zzfFzSMnfN78lOOdI5Qnmg9+XM7aJLVzVhP8nz9ZeJjztRlA04tFTfyIHJ8Ihvh
jnAWaUWmFNAuRdq+/pgiNNUEz8j/c4pfVpA7xVKxpFEOsjqvbZzwgK5HcOXbqUOzbxKwkgmRFKIV
5I6xXrSqUZmwkL+nCJXucLBca18gqyKi1Nj2Gf8ox6e39TgYumjBdgXpcikN2qVc1H9o8jyn0KxM
8EwNFnDwpRaNDDSeMT2ifRkMQ360EwbX2zfVi060wKvgWpXrUqpV6EQFP83THqvOUY/UOkGDDCPT
Ve8Eh1okkXMixWRFukSOMfyFKBQt9cojvEgEnJXup77Y04tOtcV5kaFX1ByEBLBJ5HFMFxj2G+1O
PlKjcbUvvyCqF2hIa/b29fCyppwbUXMpAH8/jHLw5113XbvMG7/+TtFSxVHAekUmfk4a50RMdZAL
u8R6FiBOTk/NB4z82KkHIW2YyPo599GZtYYePLLMJ+WpG5wIKEZqW0OuKFed9kisg3/qIfn2XJUt
TIkHMhbgBzCqtsAwbd2jdAQBSkTFkA1qCWTflJed49wJCKENNTawc+o+uqHQ3kZ5E4luemQ2hnve
TgT+mO/6msIxBqMn7NK2T4nmENuWvTsvQuSP+fRRY7TNOKRYvwmmmKM6bLvzD2o01NBWpgtpZwQ2
wjhv0piDVoQLrd+3wSOGrRrg+tRVr6VLAlGCxfs9a0hDLzVqUFD4tiW1W/SpZwlu0Ek7sqgAoWKU
u5odf3/PQr4I4nuX4kWNCqBlfhdwdXgtcDQfdc/al578QdTNv7mMK2FcWmxEMBxZJKxUlK+tFJ2y
KBft1bYMLBqKjei34JukuhqZyzasEQ2g8FeVn4dOFAGT43njmGhb/pLAOaZYbjL4XkiQv80n44ky
N5GPk3xq/azGoSL2ZDHSUaQX56YkMBmrdU96KbeANVX15/OWIPo+F+FYhiQrpYHva+bBltxZfkcV
ExWAl2XjfBDQ9V2djxBAz29idDOu9Ovfs4aEucPNu/hFFh/RNMOShkEA98A+USdjgaoKTutHIlz7
N+1rtPZnLIIPbiRdacqZJiOy8VM63LN0cOryZGa/FFGdYdvxrTTjPBHAz4ok0ypODwS4oI7x4GDh
ZqT3t3AdN105egbQhgW+NcDQoPgqipqaMJFLMFxSVnQoQePZ70s33qs/4gvrNr4Z9uE124nGLImE
ciqiCyMPAwoVmTS4MHU0zLhDKngnby+kbiCvjBIpnj/0K1aqLUXeRmpjGQh6MTfjL4wRqG7a07BT
vXdw4aMcC+TDi0DObSRNYRVBB4GU7iIwHzArh/hI94e4oXL7xl9J49xFLOVo3qshrUl9onZPfMmt
J996Bg2I2kA2d4ypqKQzGQgWHk2Cy1Ef5ckwvDa8ZPqNpp6YiCZ0q2UC0AAqSoGjAG2OnCl2U7m0
Nbhb8KYE3vLUHTK8vqKDfBBdUpvufSWIMz97QSYNWB/Dq+bJ0ZPPEfDLUbafpON5h7u9aDawAOif
AjER5w8NKeyroFANb2a7Kj5qP+tW9GrddIM2FguoG4a2Yc4IosTM52KBKjTAju6pcp9/QufMc/t9
cqvfnddoC0BqGyt53B0yhSXGnZC86sG8ZXvFs2Qn8uTEAQDBZY56YXYOhvbtBGJp69+435VYbiVj
ubeBXIVYef/czPkhuMiPGhqexDMMNjftRRSPI9XHvE1M0jCzMbrKApXUEO9mW3ufSqZhgr8M54ov
fklWqrNeCiks+02gF55+TxGOffM9VoJKr8JkuCeGNtXXnrAoUrlAuZKwYHbv5N+JfRDzYN0SVIQ7
olsVYTu3FnEtkEKRleutJTNqOgthYN9/z1E6qZ7mwT9vE1vRzFoE/YSViEAJs24ooZNhJs7YjI5w
GswWagkoqZdl4/y51UdaZ2YQ0XmW7RAXZenqXvgz+dV74Jfzs317Kq+Fz9UtY1+L5c60UqVdGXQQ
q2YetSKgVehqMhwbAXuxfw+32CsluROd6arZyWqMTOV1cEnP1O4wX0+u7FONWQgEExkGd5AXo+za
kXYtuegjV18OoAvEw7g70fC20ik1NFxgSthBKHjTXFS0sgLzBgwHjyeV6zi2qogZ2EvMqv+cKE59
KV1Nd9QQ3jjVbSyGpG9dM9Qcg+4lBUEBj7GwS9BGDCUwFnL9iNHkox44yzchQGtzRVdSuKMW1FlW
BiQliT4NPxbzK1u88ydtMw1loh8KKDMGYjie9RB0mUxWc5hIr/tUqE9ArlfMLg3zVTGsXgztFErk
lApZUndWCedoIJg/qiBOCjGSokwcKUWxUkU4JapVbi/ji46cO6mmJme5DLSKEV8Yoy8pX2NJ8OLf
1ApTapCnAXEl7IIz/qQKtCwbGCL7HvRzOYpryuxVO713mKO4pW8fJREIZ+vdshLJP5PmISinXkIP
mFQbh+qHvWhO3RU75WfYCMLtrQNGjM3PWESEb9wdY4+D1U7UMNO3vh59WCwBBQstDh8CrL/PmwRi
XSMY8f0ECG0NCO3Rf28fCXIyL3pwhpDFw2CXA+R0PlAigBooQJWBbJGSyoE7fRWcLYo1z6nF3TGA
OcZWV0Fc5YFPBsza4SncWy5NiK/2ou7GzSfRWjnuapFzJQR5JvoT2OXi04WW7rVL/fo3B5Vox0QW
wd0sSoD8bhVDtXGWgT9sMOE88M4vn8gouBOl9gkg5wz6ZMBNKxiZgGGFlPzfnxez5RxWy8bzVIT5
qEqJDk3gHCrmROAOEA0q3N4aQ4FrMAhKyUOk0zZp9Ci2KUYju0P15D75MqG2QBW1SjQ1dXNv4LZB
pm1pAILzby1Zj826QO9Nn2Bo2rEqBBtDe/vGrFff555Ys5loWdXg+5Ly0zC/RfMHFhwizHy32utu
FnQ9bzvWlTTO91hRNisR8eJUD8azZ6V5QvJxOlEw8d+HCdA7HwDbfxaPFncVevZhPabBCKcagAJf
vQ7V7+8wt9X3ORek2pNWySl9PwbDXqQflGzYWZlo9txmBgE3NyFAAYl70+yMtk01ttG08VwUNw45
sB7djlgKKlfY+LIV1K5lcX5OxbyHTKLk4wCuj+kYn/qvWQauKcrmq6IM8dZ5BVxdIZZmNFfykZdp
6kE+zQ0ytomyywpf0Uevrf57X4i9FsJZwSgb1WQHlBJED2807GswVrQicMlWDLkWwpmC3aWNymZg
Muv2Qq8uZLtzuslJ1I//3eLWYrjdSessGowESMyFfTeXXV/eW+nxPSKQPACRCFh4+G7xRWNj0Yeo
GZXDDOCSH0iaMwkpXjZdAVq4/xHDOR4916U2GVHHaU/RfUjNAzv7++9EErEXi1jpty3tRRznedSl
l4wuQyYzVUpH/i5FtROLbGDLlyIhBm5rer6DpuK1uzH7yRgiCyunGj4OscM03cmnhxL2FsSfmkGw
UdtL+CLvOU+3cm+5HM9JXcKws+N0UZ6i69wdQmc5IUjF3Tqg/8M9bxpbl9FKwWc/tRJoTEyO6hQC
Z+Wr1NzNIvzo5iatFOJswrBjtM902CSzZp4q7coxdcdUALAUCeEsAWNju4SRM+3rR5mBzeqTaQvC
ENE6cR7HKKKg1jsYwhg234wqxzjS2Tm/FSIt6P+rrejkWEtGCVqU6ldD+qBnspN2gnSUSAbnbNox
VViQYDsU1jlFeDEbj7ns/5keXKBrJFkXdWTDXYTSQvRVDRa3sj+fF0I/lA9ymGKDHEmW0RjFt18Z
dR/qWq4AWViMvkbz6ZLAj4bgrklRzj0va3vvX2RxixaOszXDtSI81Jh+WVdzfZz7WffOS9lErNOE
CgvtemCQ5qvuahG3QURDSuTb5EhUaeVtuLN289PohW4A+N97AKDoNkC3HBpf0K7KObdJZqlVS1jD
Kb4os+PSf7dNgXvZDK1XMnhOqSmPY7VDnguxB02nKPdNd1Uh80nYCJZeiubDb9r3i0p8j28x5v1U
RFCpl4HQGdrxoi2m72mpCxz1pvmBPg/0GwhHkTF8fVZBU8MwjA6PnyronFn72FVPzNhJvUAMfeaN
la/EcM+4XGZjW6poJO7s/iIP0ZkBRuHRvg2HchewxT9vgduL96IUZw9qOLJuSKBUya7KZW+1d7no
Pt08Si8K8a+5QRmM1KwgIg9QL2HX+fBwXof/Y3D/KMG/rmZ019YNaFM89q38TDlVQmNaGWb9gPPb
F8362SzKsJVC3P02qHac5wN2aN4PvuzWV7bfuui1S/cKsO/Bg/llfBSWZOijZ8xC5e47uzUrbSEq
EaV3FPt51HjkYxh34/+uwL8nQbdWkrv88sHuW0RHwBwpkTP3mJ2ZORUTJJm2Y5/VUnL3n2EV4xiC
tRi0A5MvPekYJdIdpr/HL9dfRC0EAnPnxyhZ6lLVMb2TFW23IKvaRU4pek4K7YNzFMY811pQYunU
235XPEOAfHZPs4cQ54MhBa3JX0V+XXgGOLeRyXU6gOQYGYAPBQDQ2bW1633t9O9mMYuONOc19GGS
Q6mFsGJMLlWzv1FtUcZEpBCPo1qysdLnHEmg5oEKdnhZhA7Isy/a4/RJ3Bkk0EjjEjRpoOsS2vQg
re6v4unrEncCuI7A9DTOa8R2NOe2DQmseYzsg56WTi6qcopkcE5C76Q6B8UZpQBBERaCl3DKnX4R
kuVsZhdejq3GOYfeVsqoxngqD51Nz+MxPckF2/NvrKXI9YmUov+vYmRNq60Ko+hxf9hXS3WS61tT
1IMh2n0u2pOiXFJZDxGB/WWYH+vqcP6G2v6+he5wTNLS3jDcj2MnqVGPEMUuv+rKr7ASIHu340jM
bPhbAKdAm9eKOg4QIB3s6+SGqBfYTbzXvpnX0QFdMZojekRu78qLRM7JFdNkBba94CWeBM5k3tUs
dMT9USIpnFeLUy3LEwr5M+WXGV+GiuSOcyKI9bcjrhdVOG/WovsmBe8DgvC0dQINYHqNOV3y0OWt
ozYfz5vC/7ny/pHGN06rBuukKEZ0TK0c6S75CHYCcErTTIAGMwGEhEJ05t8GDi/yOM9mqihXDug/
Bup7uEBodIM0XYlJqb+xyiFC2f15DQXGbnOOTrPiTK4iCAyNAMN3DOl2KHr1PUJQXlYYoUbf8AcW
dqv3CdHtqB1ImTJ2HBJFZBebAf9KBuflgtwEwdSEnQq67wUazObOUSbPFIGKNm18JYbzb/akBqCX
hpi2eexCw+3xdtaaH+c3RSSEcxBTms15M0KIrVyE0SGyP1bvihhXenAeQbaGMs5aiFCahzC5sZXb
IRT40e2gYCWD8wdWn1rGLEFGuBz10lXAWDx8b+LHoviQDqehvzGbXRJ27iKSLFo/zkdEU6w0zQJ7
C2MEqZZrFsxd0j8zah4LNWFOPQY7QohUhk95YP+KZ909bwfbNg1OINCG2CAf4LxBMM1lFocd3uZs
ADTzqbEBFwKue7b984K2F+xF0P9Iu9IeuW0k+osE6Cb1VVK3uuf22B5P5otgO7Hug7qlX7+Pk01a
w1aa9hgbYIHNot8UWSyWilXvCVEgAUVW0xo9PpJsbypSd/gLxISSwC3DENIdu7eaqe1gDKH3qnZd
Zle5LjFjM5jhkf2f9RJigAopqXEoAFGS7MagUJRK/7q8UDIEbuQqvQnBW10UoN31l+SPFHQT5dfL
vy9bJOHkV8yp8EGC39fpF1U9WtkPrdz9HoRw8pukTsYejDO+Hn4sku+hEzTml3dAQOXBUi10X4Lv
6e0qUX2gMYknNEIOHg2P/Z+2fryMsB1bThBi7wYnJtImZ+S9nSYIafGWkQVh6S6jb++5gsX44V2A
uMJsWAU9HWHZQIq49A76qPGdOPmKixqCbz5wRsYRkvay6Lz5+ujwqh8FS5aDNPTtCvaDpTbL0Fpg
/8g/gcj+2trZ3yMwCpaerMudb4aYcqyhhEPDGmVS9A5QesC/DoaDFrCjfpCZxIP9GYyObBrKf6YD
BrC3Fk1Fk5Za7Fh+qT3Nw/cl+UynoBx6N9QTECJJ7p5No1ZoQkBrDdZozoB2af2VfAA+uOdUgtKX
2618DapK/1ol7BNapc10joFjfZwMDLKNt7EfBdpLpMMPM2jYyQRItwLEGlDYrYUpZdGEAFSb/Txd
zX2QVpIo+lobPdsqCNnpNqS8QEAjuLpRzVaCfjeLi2659q7zzR8Y50QrswN+ioD2LggP0GUm+3Tc
PNP4pv4XV8gXekMthlZBH33NS2acZrrwyOfp6m84mUNuhfI1mhCkmrmsGrStoOkxvI+Hz8MgibMy
c8QEQSdlQzDD9rqMu7+p2uhNclQx8TAfpCUlfn7ONs0iBlqUwAh+NvhlL2Sy5hD99OPVsucUv/l1
cWxcTt0jm6fcXDmoxaAhEGyWkAd8e5TDOia1Gc8g4mr9XL2VFtU3Dy90iSDNbaKrUnzTRX9vMdCi
QZe52faf2lSv/SlPbJfY8bzLjKzdpWP10JVM2cesZd7lSM+v2LOFRBsiBn4wa+GIoVfNnEExFaBX
Ub9H74xbK+p+USN/ZLKmx/OFpGChs8B8Z0G++EyQEuRH5mjqPRay+GMgHxtZ6Wfz9zEHiJ4p0Eri
P283Sq+Gtk/TCkM+Y/e4NJB5ClvJvXgej2CCAYpbNA6DNkqc1LStrrXZOGAuBZUFhvspW7zekvQw
bdqBSgzSCahqQM73rR10bOyxCuFwdvWQ6X+msma8jYgHK0zsN8E0CqhnOTPtKq2bFNLmdY6EJb6p
E/e1gsnfCAZ3vh+/Z8dp51yBpt1TDtKZEX4RvfW2t8jCtdiWI5TfLCAP30vjlXiI6++Oyn7AKHS8
k7Z6n4cJ4KHpGiqNRCX4qHhrabJkNgTBNYzdeDNYtzQ3uQr3XPi+BinP5YO06RorKMH7bIzDQKwG
Eclsbpi+V6c7qeTGpmMQZBR43IWOosgfqTdoc5o0nNWw+GHGnxXzl79ZsFqn3xdnuYclriunRm40
1pnb1W7IJ5FlelUbTxBvUQQfSCDIFy45UMpntfbCW97SPR3mhyn35+dpl74O1MroUTeqkEClGuSr
QfoG+Ua+fSufT0uzM3sdntc5rhm0ha/uuD6p+cn6kLf7n+Nk3Rhj46DwO4q5CtARCnlZkWtDpnUA
5ckmH26IoJz+Mz11W87HSWZBuonb8IxqlhbltCQ9Wtbb+b7QPzbtPpLVoTcueNADrzAEY+wEdEO9
CYzOt77zK9fx+u/F0XplQzMljSFSNOHW7dI6UpIYgwZmDqF7riXhYPY1zdHzb3lyDkcpHj97K/9I
UmQT8YIxpeX7snf21e0AzhzndthxLS0ZdzsPO2IYXC+l4IzNbITEaWHcyIyd0fq69rGYNb8DI1Ei
WUgZlPCJTSbWGUhfUChMs6fQng+ORXpXz8rbwcyZm03pO26vtW1CyNXjPGpb7op6uGv6O/rr7xVv
3VCIszRti8wy8PtRclVbe5ZL/v6NIvhbACFTrotG08wInqCwI6g2fUzTOh7VXKPGJBRvxZc1icgQ
xefEOMwmLY/gDu0OCiPdJz6RhylsKF3fcQK58ZARSaTfDMKrXRLfFA27tifbwipa9/mn+akEP/Vy
7YBoXG/B3MTPdP/t1xNpvrDo+aSvnKLiDGxazroT62ArM1PT6/IfQyjx9f9YyH8RxPcLJW/MvDWB
oAZ8DJoFg0tvWh/DqJjxzqWCeFv38cogUdCd2tnYWjOnXxtmj+Jezpr35MxrCCHoJpUNwpASEFX/
WIZfEtno5PbFcVoxIcyahVUmUYLft5djb9/kyq6QTZrwA3ke7E4QQmQ1myqziglzfiF9TuebkQSN
brrJgHLILb64ZJ69lfKtV0yIrRM+m8bKgUV0gggRp6zDo9z4QIL5mOxl4+Pb0fVkmxBdw9zUhpAA
bI7GIKy/RvHTBGEM/Uckk4z7jwvqBCXE1cbJzDHOAJUUO87YGe+ToND81lcC3kkk62aW4glxVhl1
U2ED8PrcL0GqlaA8Ydz1f0SfFhAz9Ydfz57XuyYE3TI2W9IRTh6rX9XqpxJSOkpwGeL8S3cdfojI
eloMeZGUnJuR4tutjz5AnsML9acmkTRTSKIQ8s23qUSkdSBv4Q6fHrX7zud0oE3nhvt+T5+5Yoki
6VS6fIYxQi7gNeinpyn63Ef1kJcHkh3IKHvE53Hgvw8xOaM3DSs21PxUqUF0x2VRCtC3Tle2yxkt
foKL5HJoxYzAW5toRweS8buifl726hOvP4OuY49q3PA6fuegwe2ye2wjIkeHugGoNMQy4ByhSTji
RFZhb+wiVCnS+MdlhO1gcUIQTpTJbGVsYyBY9oH2N6r5EKqRGxufBvrrVR3u6yco4ThpTamqIydv
08Lu1lnC6xpe0ZNln82qJF/aPlb/Qol1v7lKaDFCJdxPkxe19Cn5atOgkunpbocjTeOyzRBjNEWO
BK1V82wqcahwpCoMdrWQMsBsZA9dUz7XJavObu7VCk4I7GPtkEa1kZJ1ihk4GSRU8UyIlgFtvh9k
FejN87vC4n/L6tOjjNNqTglyMUzKXDMdc4tO/uzMny9736Z/r1AE70uNFlSuIAnxtTT1HPJBL1TJ
1bvpCSsEwelSKzUKpmLNbNJ6UX5dm6qrhXeNIrkrZL4g5su2Pk+oq8MX8Fl98w8xMZfw/hkqLima
EM7T1JjRzYGFa/xxp/m5rzyG+8l7vXZ959PlXdpeQ67iQjCJSUSh7WzC9HnOZ5ZwH7oa2+kQWleq
BwekAZeBNp0Osr2onTt40BErmUYfMkuNMFZP8yAp/ZDcl+PuMsSmx50gxG0qWNHNYwuIst9FylUl
q0hsntHV7wsbE6YEOhIYuvKrUQELrF/l37Sq8WL9aCrPl03Z3JYVlHDFxil6WO0JUBTtAk7iZmEY
TOp9PQ+ScrxszYR8vEux/S3Fu2FbfCTzsZd9PW8nJytL+B+wCjZx3Cp5P8ASzmivQX5J2akP3VWH
CYg60CM8gF1eOSkgd8QVICj6jHmwAdhipp3LS+UWBs25YFzjpR+YikRP4toyvxBid4bgrTca/G4q
xmPf9fhqqndhXu27JMIbff3lsoU8cJ6lRqsVFcL3oBpNTkO+otmXyLDcqD2y7sFov6atO9bxbzqI
EMbVXNV6e4JxAwzKoV/ogI/mskHbxYGVRUIgn7OosZoSF1K3D//SY2/e8fyr8OYH9jxAHvSnqiDb
nu9AzB40SFDXFfyEGn0ypk5o+ZNdlx+ddgAZUpoUkrtj+yCfUATfmArLCSs88/lGeEWTj5V204Mz
KGxtyRpu++AJR3AKK2VGO5WwptFn0KLSXIOMuG40BzbXmNwsSr/Iaqk6Bl+jc1c8oQrOkRt1V08W
UNN4N5SHDjnfO6jZkFpC5RnvhbqGpzAhQtWRPpWNDucob3hddjpEx+pYXv0E8wsPqmfWrJCEUGWX
Q7gsBPnEAoFx3vNCHp2v7JnTYpdBXUoO1nagWsEJDmjXhcMcTvsS30wgxGiD4Trcw+HxvVEH4W76
5Znxt+soeGIcOZhU4AXufi5dp9tFyUtJf5mI5S2G4IV4Su40Col0f0JkX4prOwouhwoeCS5tkeBw
eqcqVsGv+BTT6NEAArjiJdacQ5oFvVl7eQSVaQnk5glebZMQnKIq7UibwqY57EH7ejuXn4uy9WNZ
dx3/089Nc6BhxgWJzhh6wIZp1x2XxaJKddTiRzW+IngWq7q7ErWedpCYtRn+QAX0fzixwytmFUl6
BjgyMy9RjgNeZi/v1WZwWCEI6VKLOU9tyoAQtvhqynaxwjCIJomvMhB+ple3/dgYc5GDgNq3nXFX
QAq5mCDHKWtmkaEIMcg0db3peZzr0fIK9Tx0wqndn2oaSsoeMhwhAjEjSaIxBw5jVubaDDpRjP1Y
Yk0Se2Sbz/+O1aqZTjw5ToOtma2WenE/KW4eyUC2jIH6pY5PaPQWYJznLQgxpnmJQGTiFxiknD7X
Xe+1lsSLZRjCgqVaRmeoXlq+MxqFX+c50hMr8cdB9qx1/lWGF1U0IIKlFo0MaNsSkAqnZ7UWZzPS
StAtQFUDlInDDw2K2Jkf3smeLs7inIAmbhBktBQ6pjM+NWxUDdN5P5cvQ2d6+J93NMm8ggxPWiwr
45z5hQAr3BFg49V71QJso3wdo8cqklQOZb9P3rpEyLrFafJ89sde/5xAXVYntcQjZBDCDVGNqQJS
MpjA2n3XXI+K5Io78zhhiYTrIFxopJsNfp/SO2V57NUHUyaQeN6e+hZDjM3RxEjjFPC1Dp+yXOQE
tSezxhjO61xM1EqiwXkmIuAJkZqmS1oRE9uS3uhcgaQNYtS6MJS3XHGuycSXvbZL3JsIUXuIYtDs
cQObqjta+fNEwXTGEu2DYxhPba/4DSn/iIx8d/lGkviGyM1D2FTpTMHe1Vn50DftobMqiftJ15L/
DevQWlK25ApMi2+qH39TaGqFWznu3/RgVKpZy8/Mm7zhdfMgAEbQWKWdKxlqTVw0dTn7k5W67aS6
TnFf5Xdpi22Love5yglNjBCxUnZKW8BVQIUXgyGxOqJOjgEqdOQyKEbj+1p/vLxr2yfuBCkEDYZ+
QdIOgEyaBlxuUAM22I4Msmak/4jwYJhGkyd67cT7alnSvlLSEBpGkL72dM+5TkD86Di76jgF8g6Q
bbNOcIKjdDFj4VQ7fIjq65LfW+3XcpSk/NvOiLtXhawm+klFOa1eQ7NahWFbiAmMFl4nIQAM/kzl
r3zGswZ/o5aVsTeNWgEKB7usoyRtDABWGK9YYufTNJSZ6wz58bJPbDr9CkfILVABmTVUl2dfr54m
K3IVvE6GmT+Gxy6UUfhsO8YKTNgpuwqtMmsifqQ5c6FxreysxQV7K4YUrT8cyR25bZppmJjY06D2
K1wwlY6LH28ckz+oT1rhQcTLil6c8nscyurn25v1L5JYLx3wDt/aMZC0bL6pl/KeNkmAjx3/8l7J
YITbRdczLYxNe/IjfAeYzm4Mv1Pzx+9hCH4XsbldWE0mP2PfzCpyk3zwliW4DPIfjnBaMMHrspnY
nZUDpUXrINo72VW0y7xK8/lhemeEAGX2/z1BnCwf6ipa4hhw6vIHBXsUJjkcWdTb9jY8cYGGD625
Z72/uT3M+FCDScmxxXdGQyO4nJuogT7LalRnX9L8pkIc+gdLSM3aKKd11SDAmg39Mmqq24/2FR36
Q2PLJrJlUOIhaigY/XuY5ejf0+q2dXK3QaFlJ3EIvuFnd6/DFbkNTBOdTQWkGHGfHTuZ0VoKcnPe
JVHcWo8tajjxY+jK5aR4pLmEJ9y+jEUsbMGR5jvmn1YeuZZstHPbxVcWcX9ZpS99o1RxGSKwcmp4
/vg0XDcH3vPxymAn6VzYjAwrMMEhMJFZaEYGc+r8pTIfVHY7sy+Xt0gGITiCWtRN0SQcIs39Yryq
UtOtsk+XQSTbIubr+qBbCkawZz8L7QNY/D02j5ILT7YxogpMnpgLbR0Y0vgD1BZKP95Hn5nPUApV
fF3W2CZZNjFBn6t21Cd+j+c39hV/temup0c3OlLX3qsH+w68OxIDZYhCbJ2QCnVVzb/bUnA0YBbE
UPHWkFS7y1ulcZ+6cIREXbsUs77NMmMdy+/ZU8KQ572A+Bjq5k3kdlDV8b7wdsTMj/xfZvLl4e/k
7YSvwOpoxe1YaMWINU0KnFwUYOfMy2TEXJvxfAUiRIjGjOzIyrGMBUD0zAn0DP8oh1YHdef0q+Uq
wSIhWOBTpyg5l4sfY7A5tdP9VMUPVSWrlMuOlxAmqja2VJQnZ2REd1H8WMjWTPb7QowAAymmXXWY
MYOdXA0yWc+j5PfPxhwmWtOQR+3I1m+T3Dj2Tf7xslvLIIQcKzXTgcwRtj3tdlX6VLW/F0ZFiTqj
L+Yoo1giu5lfOajbZ4beqN8zQggBJeaNdTvlIaAI0v56Yb933VC+iKsDqJextcwlft+sZmSIOzPD
x/IsORPbxZvTCRTJtPHIRvMU/Ma+0kIrdkS7SIsHP805OuYx6gILvHyLaR/1cjpUzH/PCpo2Brko
RsPFt7Ip7PI54RbONL+26vTYar/M0vl65k8QwiImOdHKkpcIa+2JZjujfFBlPQn/cdedMIRIaadm
B9ImLGG3r0ZMY5jQIaE3JvOdAEXez+/6aAXz/D+rJsTMMi+7ZDQAp+Iza7Ir34qNxlVkfPvbZ/QE
I0RLhWpKzXTA5N1uLu7tTNIYJ/t9IUwOCpqUdMyV+LUde93SXnVMNpC9fXmeTBAiJaOFlU4mTEgn
e2dlHutTr1F2aEp3e/S4al8vu/N2/eK0M+LgYBEzq0gnvjMvjW9e8ddfyNxjZFAJmqD9IhOk2b48
KaanIASGZwshii6ZY7f9jCg3kNCtzaMFHkhy3VnPg/2ueHpCEr5XM7Wuh7gBUkY/hsrOTiuECkmq
s/kNhJeXf6wRwukwzJHKuDVW8qKhnp+knqYeWSspiG/4hK6q4PHHqDJGHkU2ijkcZg2c+7gacjxc
l8zvuzFInGxyHRJ5Q2fdpUwm4nfeMeLYa1Ax406j0opMAseY7kcI3yPIvlSf9dFlPviCPIap4sC+
e8dH5RtQwT3quVCUiCdwA16303Q/sw91epX0kuSbRzchQ30DI/jGPJJQIRFsy5QbZvmL89DLMhIZ
hOAaWqyNzcyXr4D08XBHc9VnWrmXnN6NgPTGEOGqiDNFmzqeHi73s6d6JkgOlm/NoWvAcKDtsn1/
mH79hn+DKFwck6NGBluAGDN61JoEz4LE7W3JFS+zS7gvcq2ZBq0DSm9XH7QsvjIXXZIKbUW+N5YI
l4U+h47d85u885sE+l8Z6Br0B9PnoqbFPixcGcOBzCWE28OiS0s0/q6FlN6tx6CvaxcvQpddQgYi
3B/m1BBFG7lrgz66NPNDrk2eMebBZZiNyLdePDHhtvRSTYYcG4QXE7fT3Mm81bIfEZFplkscQWSs
JqVasUjHmrXjYz8wd5K9Oktiq5h2h3FHnV7DerVNflf1OsTm6BcrjPZ1a8Ar1PYuLSPJHvE9uBB+
qBAbHFqWiskrQITMbtndxmkQFjvFXlyW7k3j0WSVxNlly8j//Sovr52ITbkCKwfjaWLfrPLxsjts
peRv/EEIC10fWTXEZvEBtoB3y9CSxzpPDmmbftOzTwwkZqH9aKvTMbbGD2PSHC7Dy8wTwsWgZRVa
Oni4MDFuNMQ+JGMkoVYGIUSLzjQnK0mxgrVuXJkjvY/m6T23kkZBwYRWDt7P8XaTkglEF6VpTD5Z
wi9a9GKqfWBO7Hh5rTYd/oQi6j9ESlW3aqpPvtEwP872cXPMl+92y9yoHNyle7kMx9flzNdXcMKN
PjjpEFcx4Jz4pY4jTw2/m8t11x+bSWLY5g6tkIRL3UZzOqsmUCYufeXj1cePK/J7O/R6payOUVLW
Zj/pMEZpAx2dQzMe3pbnywu2GRxWZghHNQ112oHRHgvWl17UeBPEofP70PxWNqkL3YlYl2SXW9+C
aCL61+9EHoUmqhIjj+F3ofP6KsuufvdVVn8VVNBUAtoGIpykNo4xwRACDrwrrjpkXpMHKZOl5pv3
IJdt+D8KPwarrSrNxIpqA8toGs/W4CrLV0fGB7h5B64ghPOqoWJDc2ZO/jzfRvpVoRyUv4j+6R3u
cAIRL1pwGjZqz7BayoiZDlud2d6ozG/gF9JdDWm/O+bl6OZ60bi9wT5fBt92jRW6cHpHze5btQX6
PK0e7HXjJx/spXjCGa4WVZmTGEu6ahDAs9zP4m0Gp5V5wkXcMG1xIOE8+fECWdLEi4cvzfQXOlW9
cZJ5i8QhxdJYt+jZqHLT8i4o2yA391Ub/OZ2CbdwX6BCsXAMbNfg695y5LLhP718MpOEa9dkyoTO
f3iHEb8Mxk43MUgjez2VYQjRomztkg38kNXE3k/msjOmcE8j2Yen1POEeIFJILVlBXDGaafiUypD
awr1J3CMHyl48GTtrpu38MrzhNgBwpe2VmrAVWbqWfOdbuxTzOFCnVex3cWQJC+SRRRJFGa9caaG
b1Q/VW4HMfnxpgn/vOx822fJsggme4kNvq63AReSmxhAa1V+i3xhzQNvD7BeX7nr6XAZ6T/26gQl
+J2aKYnSkAXmkIdF/xPfHkO4T9ID9N4No/Di/Imy5yS6odEoyaO3F/KELHhjZeeNpbdArsAIlWM6
MQ+6TtYsKAMRXTGteygpYyUrBwMf+nxIGXHLtN395jIKPuhEkDCuOQ7eUm8Mgvl8uz6EMd0Xc+MZ
NPwesW6XkejA2mVP0+x2qO3f3EpRvKfQMzbFKv6G/0cs64ZPhb9GLHqQ93tInFQU78mSJZwMDTli
wb6Vzkui7Dscd3Yw7eDy4kr2UKSJggjCUNUW7Jp0xbMnN54mr5Z9hMtAhOvLqYyyTYx58svY8LT2
a6vMyEkViZ/IUISENDdJY6MxG5eksu8hKzLJL65tCAdDSJCKwsyCYEjbWSUrC9zDTaX4FD2PUz/e
WG35rtN7ghEsaXsrtfscMDwMquo+Hm/C7q/LG7/tYScMbuoq78RX4dBqPVYLQ7iN5mJa1mtAW1Pu
h0I2FClbNSEMZnNbFiAFwAcPRaNobvgRNT20Gf/mqgkxz4AIhB1NuDwKE0WRoJ320tMiWzQh4uVx
lRkR339WNx66VfYkD+ZhdFP6o7AkIUe2akLUwytx0rYmNggVRhTUUzde2l08vOezV//XDUQVqjip
nZ70sKgybhX9O75AtNna1/NtIRW82lw8iLRTEy8DnJr4rcfFNcTewnZE8x8oVvgXgWLsjWhfFEfp
zcsPyNnH/AlKjNYqWP0HdQDUHDc+aUx/VhTJJ/amNSZILLkt1BDfdqPKzKg2Dzg//eIueNI1An38
rEalOzoyxYVNV1hhCQdIbSoVLSM9UvKy+UPptSBPHW9ewvd43ApGOED4olmaboBJhXOtxi9WB8oO
GVHqtinoftGpo4JoQIigUTw6SU1wFYQlZHgyb0Y7HppfLse2c8ZF/iZknlCEAJpP6Ga1+gmu9gNF
8yO5jv3MmyxX31+lbrJ/V8F8BceNXsXS0WiUSO1hlMGtWQIWviRE0sDNQ8uZS68wBB9YHFVPlwEY
SW3shm76uPTWDl2h4GeY3UrVdjSWPb5vnqIVpOAPNDWbguCi8Ae7fFzG5mNnWu+J2SsIIaDOSdtY
EAaDy9nDYYiNrzSnh1yxJVFu0+ssqLmYOKmGKdK/hUNhmylFPKjx/cwyMIzOB9r+sjgm97oTivj1
sjC1aInCUTTrzgpBu0kNmWfzQsaZG6wwhEIHrTDmSBScUavz7CtyiDCXYBFITP0MM+VmjFuB6W/9
eiAdIoIBsDp9AZ+Ga1Tfk/kprp7oJJsQ3f5WWmEJgaG3IyNeChxZQxi5cIIpkH/XykwTIoQ5DdFI
Rh7r2LcOCpz6AdG7J1+d/vdczxFiQ0IiRhcGoGh80Z0dz35l5RSJdztCaJjVsDHKHEun5X+Q1xJi
pUnO6WYoWO2OEAqiRiuJsnDXzqGZzvqD6vyyWvrr6QG/MKhydY2KJFignpnJEOOTVVmm3m1Uc99P
aePljWSoYtuUE44QciZWZmmfA2ccF7ciX/FpfPn22d6OE4CQ5xSgjTejENvRK8ah6W6TzrgeF1lO
8B8H5l8YkfyqoOXsjNwOHBjVm/zuPoXc3PJaCMIXqYzPWmKVOD80dmTRtByRGiTawaK2/pjNbp0V
z+9ZPC74R6iN6rtwXIrKGit9tvCpSDKX9i82A6ncJPHmzbvUOoEIB4ah8Q5fcjaCaB6X0FArqZsR
s8TAcNmAL6+sXF0tvvbJ8PR7xgmnSK0w52O0wF2MG4jruA3bJ70skm5v1Mk4wb+dPqItZVhBwsuc
rT8g0WKykPMf3ndCEZzcVEgTViNQxPkXzpGc7N/nff/CifNJaUQybZiwct1w3beuTW+T77+1NyIr
be/EDqlAb+M3dRgo5GWK8rueyeaGJJtjCDfqbJGBLRFHCV/YeP8ziaJsa8TOz2zs23QExy5/JiOu
7qm3PDD8dKlKZpJwk0Yp0lJUOXGTqkE6ukkMogpZVNi+rU/bL0SFqMlj0sQwKU3ocxelezVuvuHx
7soeFZ/p76oknOKDIcQHXa0tR9Hh3NNoXE2h4lElPMyabGaI/8xZLmfbaMsjEA1FM+3b9CrJ4ySK
a8BgqAvco9X0oQcpYyob/dzcIDCK6iaIc4gmduVpidZSvUH5JdV/ZPZDy44sl3ycSCDEHjxjGMcG
Iw2oi7S566T7GP9VJ4d3nNCTHeLYS5gbWl2jN8N3wszVDGjVjHfqXMkybH4Ez3ZlBSMcUa7RPpgO
YN53fDbTEbD026C/wD+i2hXLOsfM+KM2NZRPFtEOi5ntLy/cdkRwTNBvgGLUcFTh+LCW0qqrkSpE
UVEjFxljvBvSeefMreo5C7q267oHYeLSdm6fYVKXGg76sqzcKxxTdj9tf5yv/hrhdBFSZp2dYYGV
g3474iumep2dtG7Nj+q++wmC/U3vXAEK1y6hbVZaCk9dipsCcbf8ibqGdI2Fa5d2sZUsPdb4TXOC
yl+E6SHeyd7lZDYJ929VKrUW8aclQoJkvO/UwMrf00HpEGLopkN1XaRImKFfN2YjDnVS8Ifgn6mn
b0VADd3CCNUUvcmvE1qrwkmWpYOTFwRtodG3ubwxyTerBx/kH5f9f+uIaXwkE2QtKNiJpTpbyViS
pNHiN+lNPt44Mv2prb0ALRnGPnXDthyxplWjQjhWtYKWK3osoiuW76VzSTII4ZLtzdCoyxgmYHhk
MgroUh6dVtZ8t9kctzaE/xWr7cjNKXVs1JSgwdscjYOym67YUXUTTMAZkhR860aHGIpjmxo10Ucj
+O9AF4X0JMT4wNI8LmXvs2H43HRguc2LI53+uuwB/NfEmK5BmQlj9IaGSCAYBv7ZYkgyE12gMKwN
isAIlECuvLfpzisYIbKBC9tKQt1Apy4oyWrzyRwOut7uhyyXrN5mT/DaICGkxS2rtDqBQfFN8Uot
UgVREO5tRNCfGT/fjG7o64dcMu/rBxfBW89QjMQZIkf7exaYixlN184ud//mw5Mx228u4wpMuIEt
NtNpTHRMR8I/BrVDnRhyV7lPwIZ12S+kdglVJ81SspCZsEvD9CyY5pdDFEyPFjQPjpUv5+yX4gnn
2NbKbkpSmDbtOSNpuu9SCF9w2b35EHphK/OTzdC3WkrB8eekX2ZCYF/uuEX+KkoASZFd1PnMD++N
Xebnt7KrSZPtn3AMshgaX50C0Pq5viF7laE92Y33C3GJZwX0OfJw9D4ktZTBWLq8wrGIJoukVYwD
aFd99L1Hq7RX0KR7JhjlcuM+L4MczBBuN5mQgNNLPzWHa4xsF25LK9kZ3YxwSOx1A/eCfUbiZ5hz
X1YsXXzdnI6hOgRNlwTobf6zKgvPYZkkO97c6ROcmIJXddHidT1bfAPBdNSa3UzeU6EDvcE/FokJ
eN0mjVmpsChHx3nHdktXuCr9cPlIyuwQDn9Za4XeawBJrV1h30SzpPzHPf7sKlgZIZz4xJziLKzy
xa9A3VKj4UEPNNJIzp3MCP7vVxcpnVk+U5osPo3AWZtet1Ra/pNBCCdbRYQcO74ZJHb1D/GAD/3S
xxxp6i8fmidt136Uy1HK1k442NrSWYOFmqNPrNZNsm89+xTKWBpkdglHOItyqEKOsMtYvszLw2xL
RiM358XWXiwk6jOmFhVoyS4QcbL3Y5UFpcE8LeqPqDu75ah5dmVdDyEG2Oq0cVsHbUYhe6BVdZMT
5jE5+askUIjSegobMaEJ4jWfZm56LHUoDBQHiMDu9WN0o7xEg9s9hVCmGw+/LHGLkvtqKcSe3Trt
5zFvsZ9J/cDSOxDmFzKi9O2QfDpv4mCMPY+OYmaISyOaFRcf7Py77toEWQVEeAIZc4TEecQhmcmx
Uqj7cbCxpB+JZjmBFS6OpESwjYLHa4fnr0T8ZMfIM8sLC2lyavRKkNWIJPi/SfyUu+FZnAKFrmOh
4d2APs3bEOI0GTqAHISQnnykzh0pGBjd7tLmu5Uf9Prj5aC7ebBXYMLBVooZPG4tXNAZP0a96VIV
bOlS/vDtrHUFI5ztVO3SZsaboq9cIyV+5cgJ9D+Hq2bX3pS78SCTf5KZJRx1kidxauYwq7QeterK
dO7r6Or3Vk74jonspkC0AkTWP0IlelIweIqM9TLIZoQ4rZs4CtOlc9ePfN0WK3aXatyR1vCG0g6s
pAkM6e0lWbbXz8TV7TXYnRo5aAbx20XFIHy6S2xOqCpLJzaP0coq4aYnCYjqpgYwemk8FXbz6CSF
ZHc2M9EVhHDZW7T9vyVjcrRKN59Kd3rRZBQ5MkP4v1+tVw2VQ5JX8IGmB9P1sR4lKdFmxUxbmSHE
AnQqNLo1YqXCfMeZ+5hXeHbt2p86N8N7b9B4ijSXlvmcEBLUIQn7kgCzK9E+rKbunASo8bq0vVWL
42X/lm2TEBcIS6mS8js/1ofQTwy1OqRhC2nyUi/v1Wap/Mt4WxuGKUBIsRJwnaG+9XbD2r6qq9lE
AI/nBOQOB9OS+N3W4q0BhA0rm9KIaQeAtkKX0wJWbfW+0q9TfMcmhrTbaeuq0FWCLjRI80JdWYhB
80QyZvb4VqafU1SHPP0KY/Bef2t7zMNygv3u2CHFwcde5KuPl5dyM6avwMVWuyFT+jhEQy/UHNsn
C1zIjseeM7BDqeCUJMd3MCehWvivrWJjdJf2RT0qDuY3szR2oxH1jtaIXSVnu8uGbS3q+swJd0db
dDapJn7moukBvKMpHjS0ACrSn7OSeoPd7LMmlriNLPAKG5mEQ1MP/LMhNo17Pa+8wuKSVrLAK4ER
ez6hTL0UIYmRAS/3SRag8DbLmCBkEEK9iLYkpCCUxE1v6QeVxvu41yANN0s2SQYjXCFtTkoo3vHA
Qf9H2pU1x20z21/EKu7LK9cZaUabZXl5YUWOTXDfwPXX3wPnJkNDzOCLnCq/ZKp41OhGo4HuPv0t
qUNM+lniL9ftYM9XKNhZGt4pdQXR3q++AhFlIufszuMMajQsqSc5ucC/iyA4d0TTBWWjpFz9Uv0y
d09LF10XYX+VQFgOukXLwdDOX0XAfWdVLKlefXP4qHQfbPJkC8P8fRkuGJwmnIyoCFkbnIHgUpsC
RlRNQsw7v7fOTmQfxPSyIkBOL32y5rNRQKg4Lr2xcLx8EDEviNaN00sZJ4teUkC0ferp6q1U157e
vGvPXxaO/RHb4EFDjW07AkQzz7b0uKhBQQUmvCsHsn7ghXYUG3mKXyEwnFttJA27pLI/GuaNmp7m
SXBb2b9VXzD4EFUrO10aYmAY99VRGjw2AdcJBlSuu+MLOwrMJ7w0etcNe++YVTagnGEP/awP1gjQ
tvvGBhe0+V1sj35SfNQGkYDMnt7cxzZYnIEjVa8ONYEfKE7Dgit6gSmo9mn5toTgRfelo6imeP8V
dQPIGbhVTjN6rCHcHGI33TDaFJBwhvaX6lWJkufJT7y6cuX3EFls15QzemluqI2XD9w71XNhfl7m
97y/bcTi7L2bFIOMJa7our5E8tIFdfm1SUU3pv2QeQPDh6+xaihV9vPZAV0AwXzs7msv9zCx45Ec
9FvpQaSvXX+0AeRi2C6bpFpl75ZW+jR1nxPRsAHR97l4pGonbQYfAhzsGFn9qRNNghSuGOclshET
rH++7q73ZiS5eoD5bF7hZi8rSDBLhI6iVlaBRHwYQhbMaqlb7Ci5Ke4KWkerLmqk2gviNnH4z+B1
41xLucQDQIMwJKbW80qbiMwD5tRKNyjWPy9aG5ZOE173SXvOdgvJ7R8d5l3YLFOb6d+TYvb04ZYm
f17H+Jeg+58LDM+EMGflWKcsURufCxKwgVGlR12dTai1fmAMibANeNcbbcXi9pPWgoVjsLGSY2hp
mMpGR4895bEd1bXecKKmy6hSs7OICXLvbrgF5vYVGMWavigBrJqfh/yO5mfbekr0dxQwbVG43WXP
y2CoKxbURB3WcD/Y0Vy+XleaSBBuf9W2TIyMVQk4RndI54PUaWE1PcnV4TrO3rbaiMJvq7keu0Fl
CyaT5pH2tt9pZXAdYu/c3UJw525dNHNVLcwYkj9k/UbPvvVD6xtqqFLRrNDd9+MtFnfuYkwxRqqj
NcDXH9dQxUh1KaCuihwie/QQBRS7TnCLxh26bWfltWwADXc986bCGZ9E62N6xBsb5lq4jZf4IgPf
91GXGy0noNKxSTsNbu9J397HSevZ46c+NTyaYdi5+bQQQTT4Lyt6AeRknGPS01ZnpRcD+PIGzJqz
PKl3e38OiiD7KroK7tv9BY5ziEpSVouWwO7N9Zzoj0723BWqq1mCuEK0jFxcQdpKliQHMHO8PjUg
3a46PFquDVx/71lVf44XPbq+DfZ32kUyzieCtyVWNLaQqbXeVV18WCtR3bMIgvN+iq6n7UAgFbFT
FxvakxtRrlKkH871zXi/kasCEIXxpBWYy1a/mLJvOKKdLBKF83+T2ulLrgCnTCzbxfCkryiaEvi+
/cP3H43wPREDJtiavQqNTHCrjVYFlpY8Fp2IF020hfhyGLrOVLVLyOIcFuwhsIbfLF8QW2I85HQr
evLa97YXoTgHEc8Wzl4KsHW+o8WpWcCwSk5qf0NED80CFZmcZ1AaY5ysCssn6b07o29AE/Hr7iIo
+M8x0YanK5w9J9U0opsWL1wTmVqXNOTz2ovSc7sGvcHgDFqzUAFRjcDonQ+a+tCk4MojUSZyOPtG
sMHhDDqHIlaSsrPiJf+DTcpqXkFLgRRAMJ+TcH1HNaZ6QeOPdXuxVOIMQJOzT3r/pzQkgZwKoqD9
uHIDwh3sQ2mggoTlAXvQ8kymq6GiwPKUDnd4Vg5lHUUFWAJdqZxtk6IrLMpSTXISBwu50XR0Hj8V
vbDomP3l/PV9u3ycaVv1GHcJgWSTZ0eqR7zkRn5g5WsInwWaEq4i2wSbW8dkdLmsVcCqA4yoqo6M
szo+ZYurROBIC+SD6O4pMkW+vtEBp2FPdbatMKpDR2Renh12143qsIra9zjZjZFwx1486CumRkI8
0H4X32j3FIsyGgIvoXJeojZBt1KwNwizz45mEUco1PHecXZvhOCcRKFaTpY3WLExqV1N+tBMz78H
wHkHjdbWIOXYr45zP6lhNT791vf5jqhpXft1MSFAV1Z3iZQc4vXHdQSRHfMtUdJUa9nC7nyoFkQK
64DY25Pvp3AMwBF8L26jF6idb47qFIwkbghEcowgQemxKFclcDZ8Y9Qo550ps+fCWVa8OVVYF3g6
fJb1r9cXbjcKQXWuYZjo67D4evOpBU25wXAM6Sva2nsagW/09yC4PWigSWRYcEPwifnNsZ/b7khE
vOS7YcdGCm4TZqlmxCpLyoI/ylXSQFN9Lflik9Kb1sX9PXG43ZjkZqVYLINeoOuTTC9U/VLHgiXb
v9ttBOJ2ZC7ptSGzF1zDHYL6yblVcJdc78rU1cMuGl6NL6LrpGAJeUIAbUUfGboPsEfVU6vfkuWb
nugYN6G4MhUdOvtGZ2GqjGHjbZNvQljsWE2dn+8kET11IGxGTKrFnv6Ai/kNasq8jhyKs6jCZndL
gQoJbRWGqRkqHzDEjjM7THFj27hqkuHfk6OctUxUTbsr3gaICxQ62iTFZDEgEhD6oKMgTjpeN8Jd
97OB4EIEJW6cAhl6tqf0M+R6Gh1JYIMiCPb7JjIgRjWCUA9SZO3ZmJ+oaDQU2ydvopyNCGwVN99H
o0Vlom8HmURGDqLO3qovnjRVt7NDvi7z9IrhhYJVE1kA54mKeaBjvkAkezlW9FjQ3m2KQzt/u66c
t/q3UERt2CaaN0C5w58NadO1VU0t6ks4iuJG+TjUhksd0XCbnRYYhuNoMnrPHUPlh+ApVaL2eu5Q
f7hpjlOUn5tgDGIXuWXhw8++SBcozunNKwYV1gqgKhKoQ++N0yEfhBMr35rcrwJxXq+SSGzNDIWG
IxIhxAP7ieM1AblDJOqSYDiI4sPriFjJX41wbke7smeb+rp9opLq9/kQXTeGt351K5PGD+eACehS
OcbUJ0agaMfFbkPL9HLjazKtgjhxV0lwb5iXIqNJ1+R2lJ03YzlRlfqprOMpqb2NlYemF9UxMCX8
um8h0AaF20R0GOUs1YGiYsRzE44HJVJD/SCa2bIPYyqYpmdZTJ5fNWMpNWnAH8NgQE4TlpESORGN
LIFL2F+zCwzn5bQZvR91DZimDNv641z6a/563QJ2IQzQ+cgYKI8iLi44AW2ZqQ2VTv2lO0nOfSmb
rloIUr67drzB4PanQZOl0iuD+pmT+3lGMTbFFpCIiSC4zZnHmgQqUkB0qm9k5yb7ve/zQ3OaYShT
ZTARv5u3ed94xWALIjeBBHxtSd+UuOOskEAnH8ZaOZaqLJBhJ27D5rjoQeeP/hnUlH0MIdIfWerW
L5Lbe2ngeKoZqPfkgApYEPAJtv3bU+1XTG6njLNlSiUTayIFiMPWUJmTU48eNGWVD9dNWbSC7PfN
mW0VpVJImCbr67GxHGsZzozCGX26jiLYMDzrrdEseVrIQFniT+ra+9oUzO8oHP511Tg3lqaOmegJ
DukeDH8lkp8lokKrMQTKEcnCbf40BhVEN0I5efPgjE6Udh/mtvB/b8G43U+XfBnHEiDWGCo11szX
5T+uQ7BPvPH6G8Pmdn9pE2WdV+iEoKyDfNOas9Z9aGwzykY045sizpZ9Q8MFwZQtBFF8RwFJimS2
ZminaWjh6tpyHO1cwNG/ezKDOeNvDM4CMC1tGPQSZ3+8HLFzJAzvJOlxiR9XwxF4np8lRW+X74LF
mUFlD1NCG8ijatWhVOQWTyHEc4YBia3GX5zUj3sM18tTN7WzD9dVt+8fLticdVgNmGIaC9jKMJ9A
TBJB7Pulq32nrN9zmm6WlLMSTKlFW58MKEv9CNIyt7EDTM5515b6Rx6+fKseCnNNCpiiSg5gfXNN
84ZK366vmcD++LYCPSvyKh9hG3WNoVlksA56KYvoO/Z9w0UQ7rAwiB1PsoTViuXKNZb2VJofq7aN
rosiQtF+9dkD6Ax6lJ5Rv5SCJTPCITVcnYpid9GCsd83J0M+E7SSsA1rOh9aKXWzRuCARGKw3zcA
dhU3C15Cqa/F94Q4btqiykJUg7PzOM1OhYtKOJ+QraXcLxX0Pob5UxnUESGh7rJk83IoJu+/D/76
FY5zC9OqOBiyw1atvKFTGZVV5c0g27puATvDgwFjYlI6IxpFpwpnAnm22nVFWYTwV1+b23/sTW88
zJknH5dQ8+Y7GaPnrAydGRh8cR2d7fk3rm8DzllGpWAORKwhwlaM2JWar3OKCera4yh9xgiqE1mD
RhY49n0tbiA5W3G6MS3lBRH3iHLEMiChJntGMIRzwDq3TNFw5l3T3MBxRqMlhGLWCuCm/CaTjACh
ca78d56nX3XImUpjAkUroMMuRoTnZKe8wCNZlQpKE4Rrx50WVUXsViNQVxc2p/m4HpqDej/5rCw2
wf+7bhtCNO7AUGnRdJkFNIqq6whDFPw8QhuK87E+rQGNRJfKXS910RTfRBqPKsgNY9xdYyOk02kR
lWaJvs89MS65kdpdAksg0xyOmvLYGESQ9xQYG982unQ0VloZItjdgIHtNzHmY465f10vIjk4h2FI
qtatzKJBvITt6ybCSo6f2fMrboEf3ZJJ46DoKTTfB91xiYaAguxE8ixPQ4+7Z7qKV4NnIv8kqhsQ
rR/nG2SjVPWkAu66hFnzIf8sV4Iq+d1QeWNknDsA3RsiS2Zk4BByVbtxSZEciuGP/Jsy3mIKnsC/
igTiHINMVND91NAVTl1lLdzkG2ZdCTB2SuZ/8T425xUsSTNI+9cJgulPSNqSUCnd7DV1UIsFDhmP
BPUnuzxcN0PRSnLeIZ77caI5RBsK4tkdhkiCiMdzCI0o5tFVTkzdqjAFd3jBevKJkKrJsJjsvNKK
MFUU2D4ocv68Lphgfzmcn5jrlFCzhTNXck/u7pP19fr3RTKovwZLFpkQ5QyQQZ/v2yQcqgZzrQRZ
HIFyHM5HmLZimAplvi6t3DVrPeMPc37N+h/Dn7ZoAIRIHraem+Bvki0MsGXHhLrMmksUOfOavj0p
42gE11eO7ZYrbomnQK6zbpht5sFnqrilqrixedP0D2bqlunzdSiRUJyfWM1KlVNmaAOlLsWMHdO6
qUzBeb4vDxK7tswGxPFvXkaK8klHgTz2VLlq/WSlj2seLM7NUh2vi7OfjjAvUJzRVTVSeo4Go+4D
BVFXHaWZr7uLD8bqiGT+dTSRXJz1SdNiqIuJSyBIq++KWkdr+We8dZ9zHeVA3fAuq7iIxtkfSN8b
mWRAm5WTrtwn9amTowG1RnP5nmvOZhGZ0WwsfS5bowedJ7wPGcFzId3XCRh/dCrwrDv1EsyhXyTi
jG9A6fCksze2HoTMde8OURlRlORXvfu/lQ7/S6h3QeTOKcXQe7klP80DxeR+Fi6V1wVyWOFqNSLk
E0i4v7sucMx9bRZSwZxtdGzgatXKUa1GpQ1GqffFEhcM7nwqZdqpDVvESvVS8jLOXj28XLdzgRh8
y3I2N6XSSdi/ZXGoaOxq9H6pP13HEBkD36icr6uJtnaohiSBiSg8xWR3V/9zvZtq1ww7FJIrgsND
ZA38LCdFx8Nfkv60hjhib+Sz5eru6tlhc7YDUTWNaBU5b1HLkkzqDqs4joqbIe1bkrs1FVw72ZZ5
e3T8Yw0G5yT0Gvxskw5rKBKfdhPjUsocB6ntzruur11pMBLOMRxUpWr8+7iGymcto9rgp6rqdW3n
gsjPzTVRX5oIhnMRCXo0tTxWB2Quf5TWQ1LorizKW4kwOKegOfYk2QZEyYvhtUtR5Ejbe7IkAnNj
S/9GNZsV45zBus61xKJy31hqxHXaTeIY7wkbNxCcL6jkBbnjkUFYmdtND7b6Q8uETFrMUK8IwruD
pVPNXkI60Zcjdl2uo+rT/NQFk88uS1m0/vlblsY7hjarbTzSwARWWj1qZnOUpuYx15XgOsy+A7os
Hu8N8l4nxaRCrCWqBo+R7bB2rdHy/pobn30U1QIJ7I6vQKoKla50gGBjelLaT1Z1W5qCa+B+LnAj
FOcP5DrWLQqCOLxCJeDIKr9iKkkcWtFywlwfH/XJjSt6idpfSBuDXRTUVoGBmXN0bSlJtM9ATDuG
9OSU6GyntysYRJfQwhnoV1HzPpPcQHJianRoJMzRApGfl95Zn+cjaDXQ9rR6ToQJQ+8Z7oDIZYPH
VLs52NvcJHZCgKeuZ0nypDxxV9Ho9V1/scHgXF9dVjnBSKHBN5viXKX0NKiiYg2hqjjXJ5XmiqAf
qsJ0nAZ0ni0eZMfMm5/iD0qgHqQ/RTa//wy8kYrzgtUAnpc8BWLnV6f2pb5TTm2Ho5cNnEqPc+e2
p/55/toTFxOHBFt893DcYHPuMZZiu6knrKidqG4b/4itwi3iu6QWtQjt7uwLEN970Og9Og8KCCk7
4BjsX0Gf407Te/ziBoS7v9dOV/eSYg5oPlnvV6kM9HZ67iYrvO4XBWbIdxysmpG2k4pFo2sVNFT3
KXlXLLGRhHMY8pJmVc4gskwKNGW9HVPrZFqWIGQRScJ+32xa26S0aDvAdCn6cVMQTzmO/3uLxfkF
p5htG/l7+IV8DeRl9BwqGg4pMGKVcwtZZxEQr0CKdB68IvkK82qUwTWXb78nCucaWkuLS00CzjiQ
IO5tUAaJxsqwT7wJJDZ653zBgqfqdqBYrVhq3VleXNo8ggJa174P/Zffk4bb+gsdLTW2sVnU/Niu
D4V0+K3v890FipziOXzFaslD51m0DmwnEXiv/bP8slx8ewES9aSxJCzX6LhrEa6O+7MbFfN+XIV4
lRGqYR2m9yLagf131w0u96ZCkeCppAS4jV+/rKlbfTEO5U18jMMarSA/lg+17SahaPAh08gV4+Br
75K6lDSwRg7+nCPzA27epdVO0pqel8UIYlqGo1XfzcT+cF2RzOauwXJOAu8D8bq0MJQcXMhJEZXq
gTiHwsFsxwQlYYLrmuCg0Dh/odiYibmyq0dKU2+ybwdc2ez++bpIIhDOY8xV3dhoCcexB57WNNT6
kyEiwxA4Jb68EOTVRt7mFtjox6gxJVeSDmb1ool2mQiGcxhxpS62McMmFPsPp8WjfyodZttvNUF+
iyn5rRFYuqzZJtjueIK4mKb9MBNp8LWxdSvjNicCve8L8g8Af4VKTaeoFsMZ/IIMt6mBPjTMx1af
lVFQkvkve/cCxAUJUpXLuZFBkrIGF6oPpruv4B8I5tv4kGQnOTuhvdiX/Fhw1O6b3AWWcxm9M4ON
NY4HTCWbygMp40NuSqE+N6In2H+JYC9IGlS5OdQrtHaouQ6kPii0U3oACUtQ/MiPKKLVvPiWBKLe
wX2/dAHkHMRUOauiVgCksv1UjEWYKU1QdUnQL3OYzaan4iYw5Fn4nk18geU8xdwskt21yehLyp82
CmiQTTFM9zqGwOwNZrWbtdTkvJALAoxVZtxq69mZ33WZx7Cg/99ZBhdVUMPAK4iN1atz9aly+rDQ
aVgW09PvScI5CjNuxqYwACNZvWtrT7X9n1vW2AXwIgcXT6C6NjOlGvvKMXO86WaBbHQu2A3835LD
5FoDQGkllUMBGKIV6j2t6Le6TkQdKQK18835bZHRUV0Bkub9sW6dkLQiAoDdUxVDm/CWpmEmBt/G
bjuTLqEsCPfz+nujvQ5jGfSzG1dgxlkNv57elY/e4HH6H1LbsEYL51E23VrGcVJ/GOPxumr2yyk3
GJwJSJNeJX0MDPkmexgi+/jNdIsn9TAcrgPtnhUXHP4yifyi3lqpjUBInd3CebSWyh2GD04vOPT2
48sNEHdW2IahFtkIIPnRude95Y71r2IeYoEx0P8bfcyu5W0QuWNCw5SUHtPe8OQ2YP6LcWwWUcXS
/vmwgeDOh2ZxZMvqADF51bF6SG4zn/hN4DzG7viYhqJg+WcD35vQYYPHRN740EQFOyFhi2jco4LX
jgx0EcWmz7hx4qP8IH0sChcjLCc/1b0OXYZiTh7RonInRVmr2oQLNLazNuKQUIoDXacf121y93zf
SMmdFOrQWmtnQ8oixgUXmZubsVm+zIn5+TrO7g1xg8MdF0mMuYIl6i18RXkxtebTmDbBOmXRpBl3
ptX419H2V471ZtqKDOZHbuVmsoLVlB3tdt95unPOS8GpIQLgl61Q1HksEfYZqfZdGpcwrkWR5f4D
G0Y2/S0Et2QmLYc0cYCBEDxSiJ+ibTc56886Cuhi969gr39WMdVd9Ly2bxQXZM7pxtqg9EgX4Tpf
F55OjuBN8mgqetHeN4kLCud2aYtJ1OoMJS3eBF5JgpiWjaiK/YdI6cL6qMBd/U+8UwLl8TU57ZAZ
JGfWUWbgxGgSD2Z53f7YAr31HRgvpFg2MsN8QmAtMBVyWRXcPePxQDs7cHrnB4aMHfU8O/ctvbVn
EdXtv/jHCyaTeuOvfjJvWzUSBBgsCJKP258spGF+siLZr24kXxQ+7xvJBY/bY+XYlsM44DI6V/fr
qLpZ8anXBPUL+5q6YHDbbNVp39UT1rHqnjvlETWq1/Uk+j63xfphtQ2nw/enNar7I1XC698XrRG3
kXB5KqbWlrGFtSYakvLUpta3qRe1HYrE4HbSNGZOmhVQfb7exO25E+Wi975vyQo4oNkMQUwr/NW0
2pbqhcMSaqueELfVFDC7E4FHZarktwwbsqY4YARGPRmnirZSGm1k+a0snaO06IN67SOU6QeJ/O2/
K2WLxCklMadaUli2zrBfZyMqkQ80BRni3YKELQanEdUEsXGN11wf1RzHlM208ZvbJQTVHaZ8it6e
BEvH3y3IrKjWTACW0Rszjwb7KCWe6EzYDSo3IvGXi9HM4nhtgaJGKBn3+wg8afqzO4XdXRclICRE
2c1vKcrkgsqqQpNYQaCoavjcaA2GxHmDKSIhFC0eF1YOqYmXWA0gYzz7JlH9csKrSi35Tfb9ujh7
5912Adku2zhovKZhiBRzZgl6BI3saSyPmtWg9eToDMfrUHt+ZwvF+WbSVEOh2RCqS3DKYdfiQb7+
BhqQd/jnLQ5b3I1I2qzFSeysuDwXoSkdByp4Xdt3PP84BZNzCihFXhuN+ed26Px0kMOVjoIjQLRU
nDdo1hTcOzYgwFGKTpLbOqncRBG8YohAOHcQO6mSTBQgPeLRdPwqK9+rRnRD2gWBkwZLBFZM5qmw
dI1murQgc9GDyXVEMuFmESV9d/WxgeD0Xa2yUts1nm21Ug4a3XLTWXTvEknBqdwC21vRDYCw1D/z
unSLenELEY2wCIRTuqZOst2ZeMUYsuPYRsp6UN5z9CP++0cbnMrrVUpqXG5wsepvliKY13PxnjTo
BoJPVRlrg9LvBRAJKf0lQ11dogXXHYlA4XymKtbSJV9/5r/7j9JyX85/Xv/+DruypW5l4Hx8b9AG
9YjQRHbSb0jmSp9iyTWeqkMXJA+at35t7yU/771asO133f5FPXxSCk2F8oRhmPAsiXUylDXCHJkT
KpSOsaSF12Xc9fsbKLbGGydZtG3R2kxN5XrWipMznyrwSnXpwVwEbmb3JWu7mszuN1BZS6airgC1
dGGW3+t96i+oAqmnD/Z0R6fHprm1a8E9TmQinE/ozU7T0JMO8fJDm786/51O7lcL4RwCSdraHFiy
v9aNwAQhhVWp/nUN7YdrGxVx/sAph6HqdMhQr+VNl1g+TrWgXztPrZoPhja51Vp4mvOZynUYt5Jf
J417/U8QrSLnLjAJXO4wsQmr2NDDrIJ3HlPbr0OwT7yJsC9C8pQYxMGjYByzzHZ+RGt6p3vTcK/o
t9lwL/ef9VXUkCwQiW8WSAuzJjEaR3D5iaN4psfBFJb6iTA491E1jVnONjD6II7KQxGCZcx60n1c
VYLlQxeVr4PoRVoEyQWM5Zx06DLEMoJZ2XLuhBlY0ffZ75s9HJtqRnoF3ydI69kPVSMajSw4/PiC
X6vqwCLBSluaz0UcVvFd+t+njP2yZXXOJdRGkks/ESg5LfZRNwTJUIHz1jmXUGmSY8isLnGeQwlZ
jgSt6JGhfbm+X3ZfVDbeVOe8AkWzWDv9VS4xBUuQB63pWWj8ZQNI9Ffpi+hM2te8boNDwgARF98D
lRT9RGIHj1ExysuPVJ+Jp8y2iOBFhMLZFy0SxVg6oGjJnVP+MHTR3VcEwB1CqlMRtVZZishTQnAc
Ey/z0/PorV79PB3p7LLLokBVIkzO4poyJUarsaU72/ADbEygfEQDBbLi1EvD2BM1hPyLcVyUxdkg
ig8nDIvBwzn1E1AwYWZIep7QnfmHdqP68kF/Ejqe/TjigsiZ46oOozGvkHGofzRz7g1k8AznIdaJ
t6aiop39LXYB486jpK97pOOhxHiRIlSQHeo29sfcvE3iSYR1XXk6T5sm035qC1b/ONTg28zPufR4
3TxEAPz7lVbR3pgBkCRnYvzRdN+vf1/ZP1r/Xi1d5o4hVZWoU4D2FoXSzTHVorh10wDzJ4LmRfOK
IP0w3y3orz6WoJK2nyRBV96+Q7+gcyeS3A09JtjAFOPlAHfYTp8mUWfFv0RIFwy2xJtTacnHxWpA
ww0JR18O2AQU626Nyuc6nA6qwL+L9MV5kFWqwaHeYjmphtnMzvSgpEt0XWUiCM5h1BpxdCQpkY8y
lc7LiXF0ejyT/B4I5yNAfZAqOatVrCz9nFnLDYalBtchRLrnnILZ9aCVn6H7Pn5orJtxPY8iZiMR
BOcKzGxJutzGUmnOH3URDdbi2tPLdTEE6uBZeJyp67QmAUaanJPpfrJEPecCIXgKnso2MIDGgirq
QQumIgeZUOb1aS3QuAiGcwQyoaqqNkzjtEXb1peKWl5iiBymCIXb8JrSr2gJw2p1zfNCHpVec1fR
RE6RRtjvmw0PAvEJ41URY8nVD6p8wdvr72mcybj5/lipSVfNkMFBkXDxoli6QBUil/Xz6WGDAHI5
qlGCrdEGQyAHhY+0/VHH0OAiSEJR7CaIB97Md8AraEnRvckikLhDPLAeSk/6bn8oGNvowTimn66v
3/57vPKPR/6ZPt6IJyGl6BgWxJMO9qP0jUVZsa/7xQu500N20IgmFogsgvMDky7HUllAY9Q+lNW9
+b7HxX8E4stjlgUm12kQaGkfGvVZFraUCwTg01iIYDorJRAgO7VGyEquYz+JxsVTbpKH6Tn1K080
KkOwU/mei0XNJCdhJ0AKvqcpk90xO9fZ83VT2JfL1lTLVC3L4jMzDsaWj3nH3g6Sc6c+YWyYYCvt
B4MXAM6rlY5JeiRpcSUladSP2s3qxJHTF54imQK3sL9gFyjOtTXF0Bg56/9a2xa9lUUA/mu8iTTB
9SUTwbAl3WyeSteSeKwBUytnkOqs0kNWf7wOwU7et88tF0nYn7CBUO2sbaUGOZgyju/sPnnseud1
SOXIyWtvTqSD0+bh70FyQY2cJLYc2zAEeYn/QOnusyRVR0uxnotSe2mb+kNcNwJ9iWyPC3HyDmna
RQHk0JSnNNbR6y0qphBZHxfiKO1qTwVr0YuJ6VbJHRpj3Qn0mpOwR1mExHk4qbRIJekQJu6fiupz
2mO/JokrN+/y3aAiNjVTRoCpckAgNcwtg73TDt4Q2KgoGz+Zz+td70++itbbdXJF3HDsi2+s8YLI
5wqsJp3LlD2Z6D8JkMfDEPZHFU2+1y1wd19tYLibVr84iQEKTty00k/xS9c9VavAF4kE4XzRpNez
3LCLqR7Ro3JIoyk0wzwUcXuJBOH8EIh9SWXLzEHkdqhIt+lKPNqKLgj7McpmvTg/NGbLigcftl4/
rA92xOblFK+Yy+JEWkBuRELt2vcGjXNJeUKNihQQysgw1X117Bc7tb18TD91cvoex7DB4nzRWMxr
X+Dl3u8wF6w+5KLZYCIFcY6nToahl1j3nF6lbjy8EgzCnnJBJa0IhHM9COrkCoTbWDANI/VG4kmM
dD0TUSqKYDh30KfJlKrsAWTU9XObl0FcGaecrv71zcmW5IoP4BMAxmCmec4SUb2FJ0zrdohfyGD6
xfhU6AL+AsEu5d/+K6eRMwt1hBu+dQl867/pbniCbMdeazXLIdEqhbnyOSt7NxNSoomWjXMFc+mk
VcqS3uUIulDMTHHQ5E9dWbqJO0G9w27McNk0OucO8jzOVBoDSrLPrfRpUVa30G30PXwsUCvetR+v
G4TA7t5kAtYyV+wecFZWh6TOHod4um2Vd2UIN1JxrqBv7clOHcBoShtqmhStkmhu1m57FCP3//8T
lU8JoLTG6qYWGDS0H8mX+Vj4tWcfwRxwU+qeinEP1lFUqrCfbt2Acu7BkUv4BtaGvjZ1mA3yGY3p
x570350lO/TglLWG8mBUpiu1ieCg3Y27NtCcy7BVzGewkLMGg7Z9NIrHui4EeV2BcfCdbbnu5EXK
mlRro34pk9iv5uTGtkQzCwWC8KQgKOjRJYntLpCvrSBVTY6/ZeNvyEAsp+6dEr7VUk8KadyhPxai
AcciGTgPoZmSlVYsBa6qMnpvZDfvBS+iImVwjmGxdGSkWQ+tLB9k+yXPT0X8/T0LZSjs1cBApyR/
oNZJnmcVGX1H+topdw26ZsFhfh1D3V+pCwi3YyppmKspBwgN9Uf5hrE/Vj758FoihXIjB9ng1pET
pCfpXCPIH6M5yv3kPg5E1Yyiv4PbPnOXUKkp8XfMpqx6spk+GiR+vS7s/rnxt6wGn9aQsmnsWpJi
nCTeguaP0/wMOlKKOgJFcGrsG8cFiAu6nWYo27qDMJn2Hb1MLnsPbLIf16W5vmIGn+KYqDUZpY2W
wtkAMyg4RRzBcokAuE3UoRDPbBxIMZmfM+k0/fcJVEhKo4n0L/s2ZIa/uY/rSpcaVQl12Mt9ah4c
0cuFSN1MS5vvL+u4LKOMv19BbN3S0Bq/ac4nNfWnTJDOEumbO0/Tsi1NzJsYWWlZvTR+loNxTxVR
n/zL6XZZMM4hoAdwKQYKgdQFrCc2coD/R9qVLMmN69ovUoRmUVtNOVTWZJfLw0Zht9ua51lf/w7d
93bKtDpxX/WiVhWRRyABECSAAyOb3inxQ9QE9Rx5WdX5fSabLt7WvX+nbIKb6GfMlzV67JVZss/K
WB0MnQodKXUTPEBlS+UA8xwhhs/MYx8Rxyfx+2JGI4rVqW9GiFB0rafNGI6bvOlMQF+7Yei2ysQB
TU22MNb0GZp8la70UMPmD3kXutJcE7egfVGuQIK+LVZkhnGdwnKU0HBqdXFitlD3xX2lvoII2hav
2WpOHUCMaFEdZZ4vxVRPTkwWe/Gv/e0WhMphSzFUTVF/q/wzpHpkMbp/ypw5g536pT34eV/6BTUO
bFekDRJf141HyFkcsXpEO+6gvBTqaQElxEh1GuzuzQZD8Drhkuc9q+ALFv3zuHwJqcQvtVrC3tdN
0SSNgt9vk8tsf9BGMHWM3kgdYRSMuPtpqONMBoxtZadwrR0t79BVXDlpQs2WoHZF8C2qrra10mL/
1flLiqlzSXapeuL6S2EIzqVE0GmrNTC6+L5QG6dYg3yhSgb3H4+ue//bfV5bMfGDd/n3f6xBN3ug
QfWYNwRZd+QE+29LZ2/whDhDU5OmLRfgrd05i49pTcQxfOVvWKZ4mw+n2lJSA/bSrKe+r51iOXfL
wzxqzmx4cUlUTeyfb3CesqXbOC/FWXpsijAikMdnXVg9mPPipgMGgcw461alchUlCapmOGph9jxG
SfCGA26DLbxiWnJdpDMPtqN2eGz1wjWWmoDYjUc2EEI81XdykRcTNyk1diLzZR4Kh4VfQ8wPpVId
++p+XUnB0aXVMkVripUs9dip9IfC+pYVn26v2H6l+EYewdNlyWiXTYUl42NH0tEdn5RjHIxn+TNo
oYPyQbkHxYt9sr7fxqWWUXCAyTKas7EAtuoSd2hfzeVTBIoQ/c98Ic7zfVd+XUXBB8pyKxWpig2T
mHKJpTpIjIXS+R0MU0EIjPy0ilFqtqB3hlTUqwFdwyRgHplgzH0ahJflsV7A1sypAfIPPTW0bMe3
/4IpKKJS5E029GuNaoX5YNSPlhG6qEF1Y5XQ+B01/AVIUEPwPMl6pUG4MDuCmdxI3JTqhNxL8/+C
IWihhI5sU9EhTOfzyysfB2P7JpjJOWWX5JE1qHxDBJ+I/JCmIa8ry/JvBEYYgmTIg6bWiFbA61j4
qSe5ykP3hxxUvJbMv63se6zrWzjx0afo8pJFg4IhYmcF4zjnIwr/TrwLm2Y32FWLq2Tiw0/TIAWb
oljG0/Hy080fZOUuzVmQWYfbMlE4gspHSyUPgw4cy77HtYxFzFlUP6WOkx0/8cvKCVo+mrKU2hFg
jBg1Ju3zqJ4M1rkymAMpHpFdPd+snKDnSlQ3rWZjk5Lyu5XilDopxfvbi7brJzYQgpo3Y762TQpp
pvp7XvzoqPNv3442AHzXNrHxGEry0ueQwXA69Pn7yjFz5+fSkQPDTTFWiSpe2QuWftkfwbtOhTqD
rAuA6yOurafsnB20e4yJ9nl9MNUbT+mcEGPWoQG2rgVg8iI5JvtkyC/KYDl99C+3SYgzRyUO15AL
NePETS7x4t1WA0LTxM7i1QAzadfi9221c3QEYnlZB9r88u9QhLiy6A1FaUagsORkm+dK9xv9eBuC
0jexl3heaxRoVcBQ3i+GU4ITOg30zyYaZJ3u0jy1B2rALbV0gj/IdEyADLkKrN0prs6N6rXUjFtK
p03BEazjXJVVBAz9UL4oXu6h8/trh9YXZHN0cjIs4RPE9wZt7bJ6kOXaGyblx6wMp3h4w415a6Sm
4BXaterSVuUCVa9LZARRdeoyKldE7YzgCTqW95hayA+eKj2xyXLaoT/Ype7eVjnCB5iCD8imsGJR
DphcTxy19Mb6Yz98o6vauCLdiBBMwQeE2lRonYY1axQMbueMgPr30Q0HZ14czeU0MVS3BaEIlsBl
xvS2T3qQ5YHuK/GLRD2NSePfXjwqELEEnzCkSmOYITBsyb6b5yboCv0OxTmXZi2eZXl0pBTU/qDL
TZLRLSNGPLHyzfl9UdH3rZmWxn6jOQvTzF7aAaEkaGIiZ2kXXh7+LkvwsC6Vn6cMT7xZ9f9nwIDy
XzEFhdFliaUmx5yKH9b4vTGPFTvqyldiZfnu3BJN0Je8sNQ2ZRM/eSffCpoPlm8dWIBgkngE2TeA
v+UR6zmrJYyiLEeoXFgM6R1mtU4/sY9sxgMCm4PbYlFggr6kZWllrMfirSiy7Ps7y8ari/S4vOHt
fbtJYkEnU/SyWrUZOCw7JJrsT9V8nJhCBK37Puq6dsLpMapxLiNtjmFh1odudRrlvUrxUP6DiV0x
hNNjnDrdSPldEOR9PNjnQxKSwZ0REWF6p/fv9ocLvIn30kiWxmrAuumD5mDWgDuw4zJ1Ti8RK7dX
CfDLDnFN2SDVlZkWUwyx2OKCsQ2DeiBZf+TVddZBvdRfVS8+r59vi7fXAfQLqnCopKrN2rSCsvO5
BeGhDtY7dIP1fnaQvs6u4pYYW7VEzuSuwXRXfSPQ9z3ydSsF11EhqdoMNlYX95uDjfyc07hQT8vX
HebER/muWD2FEpkCFRyJ3VtNX0RYaCl28gvSRL70MfElF3miAzjxMAPWpW4+fBVv+C6xirEIC5kV
CSBNO3RbewqkbjqvVXJMy29gHiTL8yg8wauseaU1JvcqfSO/5rp2J4+2qya5Oxvorg+V95acuWtW
unqKBqK2dru55ASi7hRH93ZYHNvGPESoGbq938TKa8KVFnNAYgzTwWctku0bdfgoKz2RvtqbqLlV
aDFNohrrHCV4ksVsmDXg9zNDQZetg+EfXurE54z3VXqh3wcjxYv/D2Ht39qscfE3FpxVpl3INsTj
Y5NxVQ9qxcfbG+La1i11uAxiOQlnK3J3q5GSzF0F6xnL+azLzXGao8+JNVFLyg3ilvYKnqlQ7S4t
F8gV5c6nT3aMa4iOwXbspfOY43eTY17k99bPys+6926rzD9cgK6LKjioRB1qhqdMvqiTr/rcULV3
fLCKHrSHyaEcIrWmgkeKFUOpsgay2sitqr5sfaipnBEFIfgfLcz7eWCQaCj/XFCz3SpOKf1JLNtu
XKHJKlIEYD/7jUkyS7mb4+8U9afFbU+8ZaSz/PiHCeLPyOVTjJkbPRZUiL332m0qG1xBVyYMjZnr
EJcthLjlJX8q/MYNP0u+ebG/qEER2Ac+o6n4SIi7e5nYwApaokilvjIOa2FWJRpkJF/9rnwxDoqP
PKmbu29pav5FTkFPqjbXVZDYIAixm6dZLd3I6j4uTeFaa/RkUM+31G4KKlMv4NgIY76b88eUlU7N
mbFdjGMgPMqug74uo8gwaXeyqigpogE7/TDV96rq394nQg5bOJc0pSiMqcbvK9NHaQyRsDqnuV/o
xI2EEkM4Z7o8NYwuAUxqvpPR8UUVJO9a8GaZhCi3sqIuz0z8ft4hqfJ9aO8LqvZ03+9tMITDxDZX
Ven5G8kYWM6CxuXGBZXqQXfiB81f7pTT7Z3ZP7w2eFzmzeGlDdpUpjzboTwOvhEoYF4u77LTzzZw
kqSYWkDBS8Be8jZHeQ7GKDhZ8hApjqQStzhKBwSPULahqeMyjD1qXozyYYzc2wtGiSA4AMkeJcXi
qrw0/WWMhxc16r1Kfr2Nsnv0aprJDFPFKDND0LR8ZC3qFsAznJ6MoDvg7ffAzz2qwWL/TsWYidBJ
Vm1drHvPZpRvF4bZ/ByEyidbSw/j2UblexRIwW2R9hZOlQ2mKzIKn1Um+oBxWECMH7VeO77Pe781
zmlNUXlwAxcjli2G4ADmaKps1sWtF1eO8fjXJD3bxTwnOfhfLol7u7SFE3ZJ6pc+GzqIpP7dpMTX
jqJL5Sp1SyrBJaiRlKn2BJjQBK227Mz9h2yJvHA+d4l0yhWDOA12fcJWLsEnTE03lj0HlA/Nj/ZU
BnxG2mo4/Kr9tuTDFk1wCrrFNIxgAho4VY/WgmnQau+qTH9dM8u/rYO7YcoWS/AOMmbOqUsErOFc
TV57kRzODDE6QFz+mH34Pb8+4LpEVKSRKyp4jSRJZmPugRstPm+bqg6WHwZR4lQXPXhTWxuy5Vdb
E+KGtDVlvdQAVy6z0342kQ3JqHIewp7FmAFMexjOnMPWxuJzDXvOfyjUWJB9CBtNwrJuIKAVxFja
zupDlYGZoHoGw8JqvmR/EArBvc7vtvU3hJhAnkvWq0NmwwH+4K+LK9J6LHaKk4FYWaEIYvcN+Qom
uMBSYf0aJZAn6jLHxPhn1jrV/HEd7yP2oFEFNXsnIS+Z+M/qiZ0ERd1JZR5aDWZAH0ELl6kfiLUj
tkc8pCQzldFvAXGMuKscpMXegZv0nK4KWDEST1qxaU0RJK38ikleXpXnD5gl47SGBA7L2W9iqmL6
H6zsKrHgKEGXgYKsCpuJPMmZz/RWnjn1PEo3/NClan4p6fn/N4HTakRyNGeQPrQ6vJ8Mbt8Wj3KY
E/HMbkC43UbBPS6T3OplCxxccfiV7i9vLD/WP/i9KgpM/19uq+AjpXSoTF0CoPI+ku/xTubyt9bR
aT4licOkYPaN/+HBdV9ONBeDUMHWTE2cgWBmttJlpgJj9+LR+SsSZRc+FVtz2zN2kJJz1/Q3gMLC
llqflI2lNshG1i8FOlnXw+ribnJPZ6B2dWUDJSypsmq1nCFpDJLmL1VROInh61QN5772b0CEM0ZC
9+doSpDHej/5/VPmj8flqakcsGsE1meFiLUokQTfrM0g15VsiDT36VOMHAkDK/lc6s+ENu7vko2z
zDYtzCYQY6zJTIwcZGl4qOYFTDxCTS7NKffzA3kX2ks1qcoVS/AfaspkDNjSGwzWMYLkHHp/LGjW
lo9v6AVGWH/F4Wu7cR0xbqlREQGn4sTnyVkpKjcJqc7zf7CoK4yg4GwsF0xZAMx0RgrLy1CMlbnm
JXdA7AXHQfGh7GvEFU5Q8qEaM701tMazMfl4xZNd/dxRNHa7Z9pm5QQdXwozY1oLkcISIzjyxZkG
wt/uSqHiQiyj6BD19sIZPWr9nNfI5npr9K6dX1MMCEUZMRVh72r1BkW4qBRDrCQ9W6EBtfkuGQwX
42y8Zgy9KVsOEPB9ZaB4ZajfLdUXyaSGxVIyCjYV1m2kS6qMOKR831vPRps5M6q+b1su167fIquN
iIIxDXVWaEUHEIy1DDrjwVo/YJqIayZUILrv+DZIgjmhqV6dwdLHL7HsYMJFYIbJGRlcVDjaXkUU
fe9q4AZMMCp9LHWZ2QBjNoSxe6e0CM9KyiMYUidXEUskKIfUnKTH6VC5kitjJEPh8aM3o6so+X7f
2irBqka0oNm5BZl6T3ajI/gZj8jGucUpPqqOdKKWcG9SkKlu1lA4O9pRHWxlAZ4J9kvTbQ6NIz1y
BxUH0cW+H3hStwqiR+NJJqyb2L3fEnKFLSsDP4i1fnIGw3bkYiL0njAukYLctlCC3Vf8rDePkXZW
5syRqne3bYsSQ3AfrFPrTubuY0zwkIbiDqT5biPsHx7XPRLzaZi7O+g9X6nh3PzgCeIQhwcyhiCw
QDwRf6DCTmrZBHfRzHKKiV7crhSw3GHMva9W06nCCN7bglE4grNojZm1cQ+5TOt9YwY9ugw6shqI
2h/BSUwlRo/gJRcW3LuZ5fHBp6k3OvKpLnzpC9L6Hl2xQAkmeI02k9VE544pUs5W6MlJ7nQjlSig
QARPYTVqZkkrBMOA4qyvnKp4DtNPt3eIWjzBO+RhFs3riB2Ko68s8xS5JCx099Vz43/ERiR90soY
RVT8nvhX1Xhy4VXjsR+B4Oi2MMSCiQ+s2mRr6sJdq27cpfqpCs+ySeVpd8PWq6mKfUi8ibe2Uo5x
yN7xeZDWfQOupJIsiqGEEeKGWpnDsOF+W5N/5MVjgwmk40Q8lRFhg0gpsqhFHSs8/irTD2P0ubPc
tI6cwiLuFdwabhx5IpVIXOhJlHFrwRuTh7tY1b+bosaPDJBA1x9u6wDlS3XBHZhNYQ0V9229h+Jx
frUYndrvPO0s/xyCTBUvUcIJriBUG2vJYuDFttOGj5gSUVhHVXUNQjBKHwRvAE6wWNMneIMh9+P+
R2RjbA9lrIQ3EN8Ai6Qb7TiBPjS9cgRpoC+vFF0gIYb4BqhJQ8vGFmIozac1c6Pmk0a1+hBaLTaP
aEmayWWKu3lfJS99KD9NzPTCpg6qNDvd1jZ1P5ozdQPtAQZ/Tvn1dmk2bdjrI3/X+MIrYRBdne2P
sdceh0Pqmd4UoIdgdj6kr4qLhxw38pqPNtG3tb+if3+C+DY8och1nBkX1zqO6zuM9qkGIkqmIIR7
mlHoco3+KfgJ3DZZ8c5U/kyoZuJ/MNyrHEKcpdZJW0poiEUTxuBHx+4Qe1LnlMclUHzE4Q8qEdft
9XgiMr4CCh52MAu9NiYATjDXKjJfFTaCKyH11grE9JHxwuyXOWVOmFPlldR6cjvcvElgrGBfgWsN
J/s4wAXGbmL/kTSH27r5D1ebq3z8KzYoDINaW5k/SaBVOkZxCuLK4mD4kXXsXznvbEPc1sgFFVzv
MKVViQdUuMITBm78fOQzzkhvem+Yy/bLzgk+147+q49NGCF75YdW7iT5paV4IEidFJwuKilURSrw
zGLeDzF67PjjbItyUUyNfUH9fEDVMO4R9/4imeBPcmNED2GKJcxyJ3w2gjKQJ6e+64LVnS7ypfLs
U/Txtp78LEv+/Xj+r578xkUzthXKRBLYQWPg0Zs//C33zewU/pfsVQk0bz3arnEPNnQ367xudFMn
8cjk+P7Rc/0IwcVEkqpnWQzBa8XjQwvQsB6d2zuldtGqIB0wGhHOMycCxn8ITq+ogs+Z8Qretip3
AblvSQFID5Ui6KW7rv6ypo+DaTrj+NkuCI9NySo4HrMIMSxBglbVLHNa/VOc+7e3lNDb3/hsOhO1
WtkMhPjEGfnzn0ll7R5kY4ciyA/US+H+iXtdRsHTmBryhirX2i7O77NWOXd6/s1SZhc1qEQsedt1
GrLgYwop6+VxhWRD8SNvD/LSonGdcGTcyG4ZhOBezCTWJEUGRo75v3Z0bMvPQ/ScrE+DctInjGSk
qhX5D94CFNyMotet0iUcMCmdKnu1u4dIvURZ6aR0wQGlfYKLWeN8QUM+wLT3xeSlLzqqnkCi4xum
VyLNNR5sTyeOWgJS5LvJFN2sOxv6oRmP2fDSlFTb1j8ovM3AdcOYzcQJsbWGTuhsRG2N/Nz57UkD
wTrzRld//GvGCxX0k3jCjmlsnkezBZ79nhe3K0f9tHz/gzP0tgfppSAUcn/9rtIJW8bicV7RtQ/9
SL+U9l1FtaPtG9Xfvy+2ci5Kao7WwH8/r5xS7p1YPQ/25zc5pSuK4OK7WFUXYwHKGPSX5pwGzLMy
zIg18caFcnE3/HobcN8rXfFE515W+sga4M31vRmjs6R4ltB13UQUYfg/nNpXJMGh24XSRtUKbYA/
x8ifd5jNhKG+yP+obocnPB4CUdHrvo+6QnKV2QR3dbuooCCGcPohOpZBf5wCXrRGRkB8U353TVcc
wbXHq1QYYwGc3rOc1euc9S4MeB16eaAydZRIgmvXGgPPoLyGIj1pwYA6vCGQDnS9DgUjePdWQQoo
+rlyw3i3GpeoTg6Z+SVS8Uhd105e34FJ37mtivu1UOjz+Y9/Ehs+tXKaIoXrfu9NvuTg9d0ze49d
kguDi2rRDmN/Njwp8QlcwnP81gCql8a6JMCFzZ2WD/F7/Wn4bH8Z/dJfjknn2i9ULMA93w2FERtA
JW1aLIkvb1Y+DerJKu9C+3sU+/3qtPaf/048sRN0rLJ+HAyAoWHCPHD1zL7wbIoZg/aFXxvThmx1
3j2s0fpp6siym4Y4ia3oMuQxGM7PaXjHhiToIrdgX6cJNETG+9vy7frlDZRg5Iy1k6k3ODcrcMRl
tbuWlVvkRES1qyIbEMHCpzWJcrkHiGQ/zvNjSfGGUEIIZp0blZ2B96LxFlBPNsXqRNkXLaXG3lBS
CFY9S7Y05TVKF+r63sieIzl4w1Zg01G/i2H3tiysktGv1jjLBSpq2dfZeDTkZ70h3pZ3FWsDISxU
gYYqPJXnKCQsrWe5GM9pYX1I5MWxkcptJKpAbnfFNnDCiskyq0NlgkR9/5K1z9X4lkcjy7Jt01BV
ENRwP7w5oQZrrFZU4TVeYnau3peObq7HNaJKw/ZDMdvg9M62wlC68itOtqxZOJRp6+n3g88PDj64
hV+YZ//nSDX/DYpwhRMfMJO4YJ0uoxRTz04dEvkK6KTZ620MvtO/+dANhhApzTMLWbFCJKadpXqG
AnzU+sey/3wbZlcDbIZ6dM3E5IWfbX6bHWq6Ju9De4Flqs9Wfj9HRHqB+n0hSM5Luy/mDE/jZp06
EzpBbertgkIQ9t5k81JHESRoNa+MJ0eyS+KJgEAQG9XnuGmmsIUMq+Yt4X1THm/vwf4r3XUTxBqY
elgN0+QP4jnvPnDXj/1xeeRNVZhb8dH4TqBR4ggxsRXWjW5XfEvu45fwjNnZ7jI50+f1wTjIXuui
InymlnA/PN6IKITHaFgvjUmaoWdnPpbDRqOIo35eBgfjnLwchD7r5ywm/PX+084GlK/ERrnnEM40
nqEaZTzcF4rkL2YdmKi+iRbMojbKw2oqP5SxO66hdBkWinNg99TbwAvnhV7jPJJqLLRknabwVV2f
lpgwXwpCOC9UUEjPKIBATNmdY/1op+fJOPxLfREOCW3qjVBOIIbBAyzZN+6MoDkwD3xCD+wTZ5Ik
XwK5Cv7u/P72SqrgNSLJ6M2wg7bElzX4qzRVPhm8tdhPPCo42fe0VzDBgaRpVyqlBetr2u+W9ay3
n6ryvh+IndptmEb0/19PK5bChLkmW4UBGC3nVcVe8qXEKyo4FZRDjymgrVt8b13zG/pMCPdFyCcW
yBRrEVlpCGBLex2LwUc//AcUk17itCaqfShHJjaeM8PIZcZr0FAQ/nNYTeZOaEXlBHF0BoDQfbFi
pom7JGtHgOFp5KytYNBJYhdsnLfVf89b8upERPqabRhimXQZ4T1+yfE8HLPsoofNU6FST9B7gmwh
BCOWOc+ZNCPlCpIGR+v/HK3FLajRIZQcghW3irKWcwGQAVfeLuoeJYniUKPkEKy2qWdcnldAyPL9
jE5gdWicrqeyx/xDRd+wXS3BXId00NtZBUo1mO1ZVtfvmFY9O+ECGtN+sS2HRZNCmNBugLkBFROs
mJxmy/0CGzJzT3pfPKA868S83nCMGg3yuc/AnerfVjxCTrGHdwiNMWMyINvw3GCGrnnH+keWFW7T
E1E6hSQEBPDvhVk03DOhWkYN7OVp0d/3veVU04/bMhFKKN6bVW3tq4hrutppPtrsvNAgVo3QQVs4
8tloR2PJddDUR2ftamfOQydif9yWg0Lh/98EFi3T7HzRgVKOc9C2Z11VjzEmwd1GoVZL8At6VXZ6
yUvncnif4fs8yAQAJYbgEwZt+U+thwRLDUe/AxuOShV4U1IIXsGYlHyyZEhR98deP2gZob2kbQoO
YVoaec1HqG9+yR4Wv8Qc1wkVmpgnH7nd4//Qwr13oGqyoTNdU/ihIMayeGKQZ37jGOPptWjQ3MhW
t53YkSX1jwwcBXJRIuTsTlWpOENSXhKM/Znlzg3D6JAnmSermXdbVXbj6+03CXpvGE2fLuGEmzZq
9BFf6D6enwPQoH3o258jbfMDNdKWWgbBCKbe7NDIhyAt6jWnS1/D5UmJ7xlVObYbVGxFE8xgKTBY
3FQgGiak+nhNd+PYkVzdqU6YLf7tTWmdLZxgFEuWtmxZAac+V0jAH7Qj3mlP3afsVD7w4YtUn/a+
fVy1SbSPFk2dsjYCLz5m1mkmA8+9YHorkGAfqYnZyYOMfeKczuB5cpSPo9M7P6tiP5DJAq78vx/P
f4sj5pHUNh6i0gJa4+M2q7m8nR7l9JqTnVY/RB3egTooiQUUx9uWmcS0KMeGldI9Sy4FVV287yWv
EgnHY6ksURMtkKiSnibrguKqkCop5Vtwa9EEjxIu81wYDTxKeoqO2h2nH7DP8pG8V1GiCF5CS/um
7kKIspzHi+Y1h+iZYSa0haqA+Ngehm/mA8VUQ+2O4CXYYubwz4AsukAz8HhCsKJT7kHkBK2KuOhm
FQCoJA2Swkm94qA92M+hkzoFc7o35GE31mQK7iFVrIlFGuCy6gnFhI60EBcOwq2KaaIKvdmjzj15
X7NjUgxum+UP4YCslBl7t08NSh0EzzAO41ynDLKkMrImSuusw3NFFbpRGyRmg+Q5tscqB4oxONFD
hLLIwh2dLvJQSXRqMeyPiGr2w9m/7VVMCCmgX18X/tRkzQ9D5UvW+4z5TL200vfby0dKJniGfpmm
YjKBxHslV/DrSu/Qs+H/1QilEXEOYUiW4CM0KcONgEcdmXWnhu+k7PW2NNTv8/9vYto11OqsriHM
mj+y9rmgxqsTymYJjiC3WguFbVwNpA957ffhQ2ESfEQUhBApjDmbjLQExFjfa6Bxj97lVKBFQQjm
H68j+K9aQLR9HKD13Y3H1q3zb/9uL4SYwDLAFG928AGtOhzZWD02M9VwtC8IktEymFVVTXxz7lkW
sorrrqG+lkrmVCxEyQfVnLXvzK4ogoXEo7ZURs0PNqlHKPzAUtzKskMUE2kGShrBOKS46WOV77xa
podIin+AKOOcFcPh9r5QMIKNlKrZVi0PBfrhEA+v1p/kmIB9K7wuGP+CjRWmWqvYVoXLTGHdFe0n
a6COSwpAsBGz1qJ0MSDCHGgBJgIF6nxQP9cose7fyU7pNh+t8Hh71XYpV/koLZArmYpsihXy6WBI
Wj4iXW6rLvvCu7PyIPuAGxqY1vOfRHk1yCLfFHlcUcU3Gy1ckQzmhbvoP7qkQ3owQ2oo2e5icplk
xTB1cAH8ulsYE5WxaRgQT5XfO3t2+pHQ6/0jZoMgGBBTI0NLcD3/efmRMI9lRVVRf5YDfhUxTsRG
UfIIZjTXiharNtCs90qgeKCldwu3P1YpmGoxDv7Ompy3tC5oGwH5J20UvtdUGBTjSxi+6khwh9N3
dX6LO91gCEZVmks2MhlXrLq5T41DRtW77LqFze8LNhWyWJV6jBf25Ox9g/FG8pOmBLe3Zjeo2UAI
547EJGVKZx4VNi9LraHUPXUiIzvM2Skn73BcqX67jmzAhOOny1mGWTPYk59VWF8we+OQXNKvepCe
Y2S7Ca2jlE6IQkEf12H8CtAS/fNgP2oxUVOx/zZyFUcMQNtJNmptwvZbj+oPMJqjrGx5Ahnw+qyd
S/BPgXeIte7t/SKE+i0IRWZRYSaEAvPuoj5U1KQmQuUswS8MdpLUsgF9YNmxUoJc8hsqYOO7fEML
xICTKe0Qgq0QXrt+ztbRbQ3VtWtQws6oRLksDVX7sv+Qt9knwRVUaAxTQzBVowU6Aq8vH/kSXcbz
5PEcY+RRnofaIsErzGvYxoUMuDR7iUfdBaELYbTUJgl+YY5Z2Bn8KjfrptNaynOh9V5ikBV+MrFT
gnNgWd6Y6gicNS4de1qcNLbdWXkZSmREnsb0IGs42vWPt1Wc3C/BTYC7ZWgbCzquHxSEEphi7Oov
OQaFcQ4X46QSoQu1moKfiMHlFVsWzLhFm0YHhSwGDOUsWv+2WAQM44u9OZBqFNtkSwcY07iz8ufQ
/hpqxKnO9/2GZYnUjHHXFjrmJcPjRffKmjlg7nAH/VGyGsILEacGE7zENM2GmsjctaJwqJ6105x3
LxOyZbU13ncp1bpEWBQTwgcMMG3nVMfS6f0ftYTu3iZ6Uyh59RFM8BGhNJe1FQFCPWA07zsFIy1j
j33ndK1/jWrqvlFx5O4iaqqN6iiZc40I1mVZmG09mh1C8lzxy7QLcvspjk6LBh59qfJua9+uamzA
BJvSbRSRqwnAjGFx+3R2i3S9pHPiY4g3oRwUlGBPudKqUwoL9ljxvQ8xrKV1ij9qau7Zrjn9LZAt
C+Y0W7Et5yFQRu2P3DxUUu4q0ffbi7Z7Um0whDB8yJgRjSMWLe0Vp1A7TG0yAoxxfRzUb2HBjuU8
EK+At3XClgXDwuCZSlH52mnWt0QxDvoKklUwHDgN+27X05sygRsBBcMqMyuL9Bx2nFuYfxXlZxQr
EW5v13Y3EIJhpZI6a2be46KRnVn8JEmE5VJ6wP+/catlm2iStOD3le5YDC8TKs0GIpC8rdC22BcW
LuUSxwwQNup/MQwRF7LGeI0Tqs54/1K2WSvRI4BFXzITbEcMPgvdX4+902JIjurIDs1lR22M4BEK
KbLyqeUbszxGvewo4Y/b1kPtjOAH5HS21UiF9WSrY+JsSOpzIX+4jbErhKEZzLJ1S1HE0mm5WuZ0
mU1EKCtKNcraQWhyG4F/5W9n6gaBK8dGvwqmalZaWfxg4L1f/2vnyO5ibWCErR8WtTRnG4JYYAJC
27GEApB4OdyWhVotYcvZEs8tqnWRcQofWPw6Uk+9+w8yGymELR/tWltbBVK0toOCMPRMKN9iLwyK
UxujZprT5UgXKn4jpBI7ACcJzPoT36HWbn2pxYS99E3vMVe5fhaEbpRAx0PTatSQa67nM3IAh1pm
3u292Y96NxiC62chuEXaDGIUP5Kv/6UHHbJAOyguf5TpqdpZQuV+ftBGKIb0SVP1AESAgpl0i6eD
ZLgY3pTOt2TLtJhigpucf8YGpil0zBbjJNRS8dgrT8oUOtnwKVO+3V6/XWk2MIKd2plSpEYBmBBM
f1VXu319x6gpXPtX/g2KYKZ4hMyVVQeK8qiAmhw0++Yp7DD7nE8xxsvJo6U5FtHSvRuFbDAFq5XM
SB0jCZi5nQea9tWIHyvpXOUvkYFBytTti1pHwYRbPUGaqwJarV2k7D6RzrVBZJwICLHNoVTiYsVz
MUi0uwsen5wYHUhTRdzqdg/t66qJTC1hNNrawndKNisnHO41u3I0jOaSDeIZiJJGsNtFZiw0FQAV
1YPeP0bxu3QiUrf7gcFGGCFO64sysQqZC4MbMaeCAYG8ApZbXslvexlhSrv17Zqlq7JmgUcPxUi/
mmyagFZysW3EvRivJTmoKfb7u+zSnfLzm9LeGyju3DfeQa4nw8KUBFwW5OcWV1Z1Jaxnf3uusvD/
bwCU+Of+QBY+hjlOHLv9o6YsdPcE2ggh+B5lQgd1OUGIujuPyyXsTm/xbbwJif8hCvxVhrHOWdNl
0v+RdmXNceO89hepSqKoha+SWr14t+M4yYvKyUy077t+/T3MfDct05pmjfPcVToNEgRAEDhAkja5
DsZj1b8uMm6rzTDHOkMIWozRIZVVLAH2IWqd3Mz28RDvxqQ6jU22M8MXvPalTjYYklO6vTtnWEHT
8qgPurCGZFOwuBWGbE3ggq0U2Sh4GYygZchSNEqqACYD/4eN10i9QrfxIBFm24WvFlHQtcXStSxX
uK49YSjKQTvY3nyX/JzxqMKLbubHy2rxL2bhvHqC3nVxvOjFALGiY3rLyVQsdznx8sTU++Cz10o4
0fX1YC8nFsC0Idijy9lFWOxeFoh/4l2svYIQPJ0VDEts9VBCLXqk9NYwTlX/zHR/XDrnMpJ06QQ3
xyKFJClIgb2q/KSbj32K/lFwsprwqMOOkK919bXId6p5U8gmom2789+bJj4fGnGZ6YXBddGaj22i
w9HmYHl8SMrJ09HzS/tRklSQaL9Y8d3G3N0WQByp4YICZEGEVE8Sp77Zhq6fN48JFiTTs9wsDGxe
vRt3FCwFnIAWw8O86EU78eCo2Rd/y6oqZaIJ9iMtozbtGzjGJXpk3X2V/6yHvy6rigxCsB1L3ll2
hiXzUvakLF4FwmqNShZPhsF/XzmpsmaM2shsIomBEZqp1+ImGzSS258MRLAW2dKWC6YKN14SP+rV
LgruafN0ea0kB1hMaSIf1oHeDzoQT4Hf6ejSqaNd3BeerivPhTJK/OK/hOPnsyQYjLRIki6ygDc/
xJ8bUGhF/pQ7ljud0k98XsR4UCU2V3Z6BbsBem8lHG0g9sq1Fe3sDmHf9TDfLRPqpyRh368G0H+3
h+hzfqsWbZnVVd8BbMREWTCtLb4NomVO/5e65FO3W1z2qj1QVDrwcTemKjHHEiOJYvq3+OOi2CYy
hA0IuZNP8SHzh0O8L36CrmvX7GcZkcVl/bTE3GdejjkJuPJMWrMrw8ipsg6sNJLj/C/B7f/rjKUK
JqNiYYDaKm4NUWE/JOShsyxP05mnqMTLAuItReh1Tbwr6Pg8ySYdXj4hqLl8u6T5Qqe2GYEejotT
hg+G8iUqFlzwLf3l8lnkX7qkPIJNqdOMjc2I5cSQriq90aikKU+2XYI5CcJENwuC76t55LTVaz49
LR+iUD87FdyA3i4Xy4wUzRAAiY6LDkpznoCbTkntziBcjXZ/5k4sVbAnaMBYlCLiKkhCxyxfTfpX
mMuiRH5qL22MYELIbI5Nq3AQ3zwVaPjS9vWRT2qTPTBtp+N+u2RLzIzNasrAMYh4lODaqKMma0nQ
lJ271W7YBQ5xUgxQRoOJLLaSCChmy6Yl0udAhY5Pfn6bY3zJAgE5LbNsoNq2gHCNGjN1XQNh4lv1
sJc+7BinYTKeeD8veU5ABYGis2anudVtdlDxau1Ixz9t28UVrBDqgBC16DH0j3cG+NVRB5ug+an8
kV6H93h9kA/32zxpzCaGYaomAwfZWylLQrRmMLGN9Y5BTs0zrpaDcat9UxlMP88N0kdb1g657VvP
qGKcimTq1NEEalrv0lemOXwI7XAorrSHtnc51591b8sczqbNWmEK+0mGmWRjiIu0cde+augjaF60
x8hDb6JHfhBUayzT/rKV3L6zrSCFvRyTOlUMnoDofHjY7tjfoA7OSa/nL7pbeoq0a3rTAazwBPeT
olFi6EIs60AfZ3rK011YfTNxuZ7LTrKcEr0RexaXfGGx0UG0id1o5HlcQI5wuLx8sg0TnEwxoZ44
TqCaav+YTi9T6V/+vkwEwclUqE5Tw4wrYfY0l37CbnsqCSJlEIKLCep4DAP+KJLRH4n9ELdfLFnh
mwxCcCs1CSalibFKGLFnl1dV+jOPJXrMF+KdU1mplWAj2q5o7ZZvxEB+9v2d3e4b7SZKJT7/8na/
e3TvWdd2IdcoNqMF4nrKJHtxWQrkHt9aOvQhjE1SYrvjfI/BFY7Zf2ttsO70Py+rlUwO4dDb6PMO
YhNy9Mp4b0+9p0aZJO+4eVH4vSFMDDMx8JmkM8GGxPXnYbonwaFuT2p4VcSnPJbU/bzXL5uANoph
Qwydc1QKy5aSYTDyePBC6jO1caxhQVG8d3nNNpztWxRBxYo+MOOgAkq7Q2HgcfFMjNzECwH4PYdd
xacaH6y/JJjvFWKN+U7hhsZW+jEOB2RGnOpHdPxnAgf6/iqHPMWDA+YOXPNCaY339ooySkwVcxcx
hf3tilZg1chRrTp4yEm7cWy5bTe74SJrlnivh1y83zDiS0jeFLkeaIAxLPPeqqYdBvzKto3r8lvL
8BZDOFMkRevKMAGDPCCERnveoTu0PzCbZ9mBH+fqv5M1vIUTjhbT7QajH7LBo9MdZbvAvlOldYnc
R74TCaOHMRuVF8iL5FJN3A1JHRYD3if4rGswHt4NjvZtAmVC7puh8yGZVnjC+ZrJxEazzQdvGK90
etfWD9InhE2FW0EICjenE2VtDpF06xgYtxXdK9qXy4dpU9nOECLdVJzUw1ApkCJorxPma73E4m2E
Utj6FYCgaRU15y5KIQPd959Z7GRe5LdfFze+B7uJN15pkqzZtkB4U7YY5gmCmfftIc0VEBQ1ITS7
HXOnrh7mbnd5xd7HalygMwC3Tqu0XDCUsR6lCfQsSBHr35Xq4g2wCd19Kcucbe//GUqIQjAVBmxB
KWTR2c2YH5T5+xTLhv7I1ktQY2tMjDDKgWFqezpc6dJYWgYgKHEzg7EvVbFe40nz51fsP+jyel87
aXiToFfyGaeSVRPvKLlC5qxtAdil5ampNW/So5sZxdCX9UAil5hAN7tuspoaC5fQ0OlRC53KiiRk
CILV7LQpntsJvrWYn6bsZ9VJIgTZ94Vbx9RZadExLNSUPCfLjfXfe+XfnBTxqtFkTd0wBd/Xouyk
B7ofkkJyGLnyvDf6v08I47qwOowT1WsaRnwTjs2xRa+FtucUvrJedtlKCWdejYJsViyuUrbpm4rq
LMoiiaI38gdvV0s47J1htlkdQBTO2EvdzBsO4X7CpZpPQ5Wp1q8kyKWFE469ytTexoxnnEpkkbN7
jDDzQQ72OPqKi/G1v5LH6sF2k2vLYXinlFEvS4woE4xCDiq5EFMyodrJ9aR6ZvNdod86q3Ii8G1c
PqcXzQEmRQr5cisfK1LokLQNnrISlHWP0lD78t4BQ3By5VAQBSXa8AJesI++hDvFJU+2o7vFg+Kx
T5cFuqiMABPMQrGkege3MHi19jUqGyeUPWfIVkywC+WszXREF5tnm07RXHWxG+kybd+O1pgFShvK
0KwpYNRKbhdag7ijSX1zb/nGCx+EueynxudZ3Fia9+QK/V7hz4B8VVeWIh1Ro4VhwwNKPg5jVbqW
mTtjW2GE1suAarrxPxcA8dN8hhMMU59NhlYnkG9qjkl2R9D3HD59QA+IrpkMC6iiHu+tRGZa5E2k
st6LwKvdjMShee/9GYSgatVUWMZcA8LInrv0xSgl0eGmKhPTVA2bmQztDm9FsEclw2gdBSKAJlBl
uHiAtOWyCNtn84whhgONamco0MNtcT4ln/5p9PrRo+zLTXaKJ0tWbh6dFZi4J1pvkKEAWAdW0yC5
r1GB3OcPl0XavP+uQIRdCRkdMkUJeq9DbWbEwNfM/LBs91T2OLzxLAYtXiEJp7TrJ1s1x19r98+A
pe5UHkM32hWu7Dq1MczpLZZwQJt8zNOsBFaufu2qwdWTV6X3QRfnovq0KG7zQXMSKY23bC2Fc1rR
AFMbCDTQSFRnCr9H0+TG9HO8PF7eM5liCBGElQZNM6XAGY0rzfg8xs/GIDlMMlGEACLvTAzEUgAR
pxQdXldGTN0xeSxlg9Mkh1ZMLCHhM0Zmzw9tNGK4V+a35n8vrX6rC4JdWNCIPoX8zGrpN81+6mTE
Gtu30t+KjZb6t4YnII1GFg1HqNzRhzlzTDfe5Yh8kAHR3c6NfZlh2Fw0HY3Mmo0HSyrOi2EYIKbS
FJa0sr+n7G4k7mX92tx8XaeWZVNq4FnorUC0DuKo1/B9WmmHpbnBAHAnZ3dRs0iANiO3FZCgyFHR
WBWeo3ov73UnjLqDUd9Q474Z7Ku4khpvbi/fee0VmqDTejnWWpbxZev2NsKExLO9gmIeyC+66sPl
Ndw8oyswISaeqFZlKbjdPaM7TLPHiqu0fvkzCEGxh6gyacYd6lh+bsu9aqIgRdb8tJ2TPcshkv8W
M2rDNQaQ5sfkj7vu2CLrkj6bn6xv5Aumfh/MR1mx67b1XmEKji/KmnzuJ6xdPIfe2IJcuHaM4bnp
MPCbOWl2t8TEGWTnWLJjuuAJbWsxaYT6JW/qg69jj9lto3EXZX/90aaJ3L8tM8MsMqHyWVg4cRjc
jGTxE7XxL8NsG6XVGgoecEwTjJwPIY3+FNwEKOmJPHrfOejmBmVzJ39C3rZJv22GLtiMHi39SxRA
rv40MCcCWQ6G4E2H+Z5oDqvcFvUHzDM+XZZSBirYD2UMzDxpoZwRS/eKwm50fZaYKJlWCEaDRFqI
VD3kUvPZqZcdK35kqiR3IsMQbMXQo1wnVoFRtfsRHUYSXeCr8N7uYcarbms21UTuWjVNp4GVuFCW
5uCw+UfbGk7NHqZYUgW6vRtnHP776laE7rlkbhpcjov5VrH9vJHUtWwv0/n7oorVWluWPB6OrB8Y
1aeq90zaByHDEDRKI2Omagowui/Wne5Hrn4o3eYq+jm5bG/6ya7/Lg1WuWF5tz9U1SnSzITgteHt
ujXMCss4wf5E4B7nRdbVYXL5yN0PvztR3cKUOVyVGBGcRtGTlOozAi5zIO6gvRSk8a3xI87vDCI6
Da3vWKhQgITFkxLfNahCk7UTbCrbCkJYNNPSuqnl/jWt/yrKz7P5EWVbfV/wBmlZBqmOt0EvT6N9
WF2jXs8zl8+X7de2d6UW6mssHTdvsZzVLFjasTbimTPVBUMsaPWD0Uldy1VuRm88qgcLqM5l1O2l
O4MK5iYqo04vNYB2COjLr71sdu/m9zHc0rAsTYeWCefUHjGYmKU1Uj7NYzj2Lm5iEou2fQ9fQQjH
NENTYa/iYocjU3/mY9IZ2AsreDbVkWd7ZPIILiAo4r5pbIBp4eugPjBT4mI2CqFwQzEsgzC8vlIq
ZvyafjJxLks8a6WOfsfnD9T7GFP/nOynAaNT7QNXVkzP//M7m7OCFNTbSmLbJjMg83ly9fiuiF/V
+LpPKleLJMZgY37EW/H0t/bNxhjqsc25eDf2zU3nVajz4gXGj8ULBbHmPTd07CiTcNOSryTku7ry
RmpvBJ1pA9VC2kQt3daaHXOQKCLXM2EZdVzC+OFVbUMVb2JtY8N+EgUvnnPhgKQt1EJnnq6qQbKG
G8K8wRGObJs3ZaVYwInVr7p2T6bG0UOJLFtq+AZEcA0g/AlBqwiQ4QsnBwgwbO++MRx2QzAnYDz0
qqtIIoZNsRjljFL8kV2MTHKbVqGqBNij4YWYKFC7Scr9ZWMngxDUYAC9+Ni3DJYi6Jwa04PrDmXf
EpAtNSCoDiUWz5++S9nPUTnFcLiDx8zZ6aLeafvCRY+rU8s46bfEWSMJ57aPrbjWwOriFeRzHx9G
9jqbEmG2nBJYNc/SCOd1KDK0CA4mdiUC7zZz6C5+4I0PnCF2CXaqz8cvFrIOug0r+wZV2ChjKlNz
tIA66Ndp8q3Vj5cVYVO912LxpV0ZhBZ9oEkyAYDP2KV71bX85WBfp8fyyIfYVDeyWm+ZRFxr1oCt
neB+bqPBVbXu0qm+Na1RslebEISomFNHTdvSrbcQCyvrscdmeRZ9TI3vpYzee1PdVt8X7I7ZKDRL
FwPlQ2NxVEJ7v2TdV2K8Xt4aGYpgeOZUBf1JCZRaIYZbL83fdFRPqNOTOFrJalEhURdhMshUtsAJ
DHKj1vpVw5gktuJ/VXQI5LxgVAhL2dLD2YWAsPUSJN7XZvvdKA9LimbQ4EnRjl0hWbuti76+RhQs
gqpNZtlTIPKSCK7Sqbs8mI7toNnQD1zZY++mqbOQdoR9sIkp5gaTSOvMNrFAbVdYn+ox3EWssZyQ
fafT8t+fvTB7XTU0DVS/UHHBDhEzK7tkjCcvQkkB+zqSn10omyO5qXorDMHqYLO6Np6BkUcmSFD/
nlrLUYK/P6DfKxD+J1aGII77TrU0gEzkOp5Ps/0cyrrct60bpreApAYky7p4iQzqopiCOpkwG29B
Az+nIGzBDvlpcm2H90aOeJmU6PqmKqwgBc2jrZER1E6CQBwscAq5HyqMxmGHXDbRfnuPzqIJetDp
0//2KKYYZJ82rmrrnqlKe/1kOIIumEWUqqUJefhU6swr960LSn7cxcgTn8erHhA6fCBKhY6fZRNU
Y1h6IzF6YM7TtyF+TUfd68fPl9Vv26GvQARHZKY6v80CpD+lmcPD7/BEElwzTdRmFDu2D1358G3Z
agquCYON6dJxhbTLz+jqn6PnkTxfFmzTnq/kEryTkQdtWxeQy1AyZ57v49S/DCCTQXBMRRYtBmzQ
BC5UvINczcqN1X/6IwiR4nW0QCzeUq4Ac+D3c+CqteJ1mNB6GWbrxrxWNJHWlZmgqQh1iGI4I3iT
NGe6YpjvzlARVOxlGUfJuokcr4E5DaE5QCiN4cjM112LeTQyTyTZfZHlNWP5jJHrkChW7mnpB8p/
zwC9WTGOv7LaaTiOVVri+0N7GlMwWp2CVhKQbDvvswaLowXmpGmUjCuY+Uxmt8LwIxS8uxn1TYft
u73i0UeJHkiMtiXYgmxAw0vNbUGH1xzqdh7ulId6r34NDuGxvuZPYRhpKnOzMvdkCdagIUNpdx1g
9bsqdnQ/PeAB3lPc8d6AQl6XPruXBfzb+mHptq4hs2qJmU5tQN1tagWj1+onvb02ZWkubl3ehXqI
uf/3fTHJOU6LGqi6MmJgG2r4ND+x92V2O03f+xTETe23yxsnkUachWmgvGkkLdDmCHcX297p7ANP
HVD4s0CCP+9oaNLYxoLVeoniuSS8jSzjwU61TBI4bJuHM5Dg0JOoCcwwgCxlavtloR9ZPN/1+ofC
/ZU8wgFu40AZbDOcvGREU2HM3LiSMZFu5bberBkXdWUk8jAMbXAzTR57Cn7FC+YrL9ijzuznn6B3
LnHyJ3R+SxIn/Lhc0j3hFE9l2GNqOVawQ61wERyLunE0u3Kq5rqQDV7Y3C2ktzRU3ut4MhCOboz5
1wZJcHSRPTHgLZi7yCA2jdIKQnDkVtrpbTNFiBUGxUltT1kyl0aP438nA7JBfnkWRfDnnUIHZtjA
mbPQCc17DfeyWfYsv3lSf4O8KwfBa06stgpAEv2a1EdbNtJzc+9X3xeumM1oKEbYYD9aXDHnPnW6
/j5QNSS4rlUZ3/PlvdfE8tApiIpKiYFVhjcTvVGbwzhJKo22jxB4p5iGSxBiYcEaTAPqTXQMv/GC
59mN7vND5LMdxtN4yt+mEzjDftrlnnKUFaZuu6QVrmAeKlakaq4B13BUdzjWbk0dtiN3+uwUiImC
1/aq3F024tvLeRaV/762Fmlm9EkBGp6+vM9RXlN/KWQvmNvad4YQLEM6KVVLkI/05uG1HV6GWXIp
3w5ZVssmmIMmCMPBrPLJqzC+GASF+kHZYUDaPryfMYJdXuy0bRvOAgm2IVKKmRYZ8NTyqmBXg3Xq
s+fkQ2H4SirBMlAa0qBTgdL3z9biL+WLFUtWbjNeOEOI2SdM+I2Q6YC+xcmLNj+17C6dT4r2ldku
7SSNS1uKpqv4HPg/DKRPBBuhlLUZRnUG3cYkqcqb7bui8i/r8uaNYo0hhAskDLrC1hC78qp/6kbo
1Qy81ufp4WIvq/HfUus1mGAk0q4LioJAoLC66vJ9KJ31xj8getQ1gGANhpLRshnTySuYU+kuejEP
dFfui0PYHMHXhSLy4APGYI0oGIOpjMs6DYEY5ns1did2H1QSiO1Vo4YJHJsZpqDVEboVyrAERLL4
w3g9/XeGFphraNj/vi9eXodwUVhccTUL7myCI3Og1f5DanbGEFQZT3gauPlxbMwbc89ncppHereg
spIbGxmhiWTBxIsryJ6VOrEgUF37UffYyvyp7PuCGjfqODZKCWEqErl9UjpU9S6v1/bJPy8X/wcr
F2PXOUZ0RZBAH160/KFEJJ/Uz5cxZFIImhvjNRSZWEgR4OZjxH5GqeSG8C/G5SyG4MaaTF36AYVL
Hu7ep+aY7yKf3MfX5ZEzPH/MuJzBBJeW1ahj0GbIU7D+mpblXZDL5llsebH1SRG8WMsi0lYdtsUk
J9V6GmzME0Pjt9mYkpWT7Y1w5NWxVZKRu+fZvJqSJ7OUeDGJIOKQESvR0pjwvY+0Fh2+BrqwvXzQ
71rr8bKSSRRZpCSNtAoPDTYE0YvWG7sbgmd8W5Y235YGTaM23m3x/izs/DROI016NnqDkTha7vd6
4iTkZqYSK7YtzBlH2P5GD3q8nnEckySu0Sy5W9ZKvF+s+unysm3GZ+jg+S2SqAAEMyUCtJN79FuP
h852H+7Cffmj9RQklEKfSJqvJCsoRjW9EREjrZE0sJIcvNsVGKtb428QGpzw4nG8LJtkFcXHtZFM
RTYE9oiblenOA6jYG48FH9K73+tHyVsDOlvWEmU5BJrq/NANnRsytXUq2nz9M2EEV9AmkzFZOa7w
gTqUXj1PuqMZUeLbuSl5Itw2CWeJBJdQVqHZkxzLRhJCDkPYfMLhyg+XxZHpgeATtCEJmFpztRvC
E0ujp4hU18uMSzyVTSjbhNIoeh/Q6UBNMfFLxqCnAYbbeGncoR34VbOyvRk9VvbnyyJtrtsKR1i3
okKaZVBMPHW20aOq5w9NKmOJ3dToFYSwakYUqEWFsgBvtEbqYKZXAHJOI74xILbEBHFT9i7AXUHx
VV0FBuZoT3pAoAWDMTu27ZaLslOnyQnBSxvKAk8ZGP99BVYtpLcHrnLTWMaO3YW7iRonfaoQMkxX
PHlxeau4UbsknGBfadro0BbgKcUn2/ba2V/MU1I9RUPuxD+CRaaCsn0TjGwUqWhbmqHtDLnecMkd
G91zWfvXZakkCij62jgqtDG2oR1z3Oz1Jb5DU8zuMoRko0QvW6Xm0OYadDxGDhPZ7M962x8W3PCd
OVh8RC3un+EJ1pUaLVGDBnigCImzq1L5kS1HYu4zUjuXkbZDSM3WwWinUcRewsUhIHoRNwn2SH2Y
/O6YnkBpHx5RyI+WYOtrIBFsM52E8rnfcIJkWaIrmKkKFaQ3aNT1jMP0Yjw2oRM8jR7eV112Ly2Z
2tR6lA5TYtu2RlVBC+3G0sG5ixu4Ze+z5PtcoxFZwSxk2N+bsr/NZYMItmU8A4p0jyQeOp3xF3/j
qdMd3mqdefZ98n30zev8mBzk1IT84L472CtEYRMHU5loZgGxqhRPZZjpWqenEnlITErfBUrnallz
vKw4m2d7BSlsZN0WrdnwJHFiHbLiOFpH9t9Hi+HevIIQfP8whXPZ8ofrZrFviqa6SRKMl56bRJMc
ApksggvT+7StTBWydO3JnI4UpKNEl3h+2Rbx/7Cy9RrGARLaA8MITm10KMPU0aofXbofu9ciliS2
NkjA3y6d4MZakM5q7YKl6zx60jC53vz6DwuMAbKO3E9uGlfxZDxAsmUU3JmqV1nDBogYBi8GfJj9
2te7y1q3aYhXKiF4sMaua0VZAKFbz4x4UX5c+nuLPpDIvwy06VRWQILRYOOkj7SFta8Gsh8t5ttU
FtVs30GIoVk2Hr/w9iqs14x+JqbwYoPJn3c50mjzV/Oa97QQJPKV60AS4G6v3RlOWLvcoO1C+HEa
QepHdnqpuKyJ3SbSHUJk7cSb1TT6SjhhAftgGNsoQWqC7olL3fYz51fJ98tt+cV00Od2Ez/J5qVs
699vAcVAAEP0NDPnRSIMF7rwYLBbXfmQ1TtDCIZ2TjHTarQBYWTXQfWNLld0eryseZJtEmd6UtRF
6gXG8aBYHsQcFQhpwod5/KFmviGb57nt/M+bJA70xOBkJUTLDk9O8zKHFslp2xtO9TH3Q/8jlSgr
jRBHexqdoRYYrAA/3NxY8bEL/3BvBAs7YoL7TGcsXIlwNoTTUwyvkfkk2e4IhrWbi2q2Ep6hKu8z
epja+zCizhIelqyXeCV+Qt47dZgGamOwniYO7EoUmkdahqtvGy/fk4ZiEF2Y/shJeJfYyqeho3d5
UH8PLVti+raP0RlXENEY23hCHIGLsPZQLNFeiw9tocgCQe68L0knGD/Mv0MZVwVL3vwAu/wnihEV
Od4RoswhfonspazMXCaVYP3AwV2VtomERVxjkEll77Wh8kwr3F0+vTIYwewhJkqHmi9eanV3oFa5
q3Sjc0bz82WYbTX8vUciYWWNMtkIBK2oqkEaKcrDm7LJjhUdH6KxeybtBzoVEYmd4QSzV+vUDMIG
Uo3sRUNWSTH7oyatMuaKdUElDCGkTEdryPQJKE39hajHpAtPYYV3H6nu8Qr2S0BCYFnbc9VUDEBL
/dBMg9tqD9VI3WkqnCj0lYY4hbpbcOW/vGkS3TCEMDPNhkEjJmDj+GWIvTHQnVJaxcq34pJs/E+s
4kwdHcyxwvVc5Y9zBRpSikPQO9OuAYfMHx4qQzAVOQ3Gpv8V1M6aSymYuke6m5VSsnDbwdhZ/QRb
YTd0tggvUeqDW2P8FveycFmmEIJxGCojNK2Z7wwD22M2/EzG7C9jovdaZvtUaZ7NvHBnJTiMGpG8
FMhkEwyG0idg8+VHiy7ljRYq39LiA6SA69NrculXKpHTlMQaxfIRFmZ+ni28LryVRJcS5RYr65cm
UFNDgd415Dq1d7a1/1Ap68oKmYJ9iOOo1ZYBctQFrvEJuNqH1paomsTpmoJpAP1Skc1c1aYcJycI
nDCwbtEc50V2do/x53umR0elHSSVarLVE0xDVHYBqNkAa+iPWbPP59tuknhcGYRgGKLUmPScAYJG
9BDHiWPGxnWW55IFlOizKZgEZk0z+ukBE3fXA3pfZGM7JE7CFGxB0dXjUvCLmTqnflruWg2zH7LT
nErqmmU4gkkYo0VP8wXnMonSdJdleeV0OKePWhWD4aWMVMm6/Uss/tvIiVUIGOmmJZTnF6e77gvv
bi73+m3TOKrfoUVJZhMk4ok1CT1BC+toQTw4Pj8Ag3jxGvQRuuhldWsSfRAr6kPkAjuTO73RcLJP
pqs5kV9dqU/Zz/yat1XMh0yRLKVE08XyBCNAsWyXYCWzuHJrpIxU+zjL6qZlIIKhyAKDdlMKkJ48
FCnGnKC1LJSNcNlcPJ2ohmqrzDR+ZRBWlttMdLReQeG8uTFSjIkhfjDIemVlGPz3FUad0SXtGTC6
7tQPX9Xu6XLU84vP+l1EshJCMDwguTDNNANAdDRP/W3hN0fMOT5VfrlPvve9M+zQg+fNnTNf596s
Oh8KUlb4gkUieR6j7ws3DWt4Ml8D8sOW5fY2o/EVgmCTbAVveuqvhG/5QMGAMTb3mT6j6hjD1i1J
vLCpdysswS7NRqvUYB7DLRdVJal1NYMSe0p3l/dsE8RgGGJgqmBcERv2QVDNotTS8DAV3AwI5/Tw
JpTWt2v8r75TjBWKIErM5noZI4KpaY5yKK75EKbhQD6Fu+bK2BkPv6apPdcHc/eRunB9BSzEXONY
DmmvQjwNrPjp0cx7ZxnRJX5HIgln0ebhOiOJoRcZjVHtDCBFNnEUNX7qwlQWvJKtZbRBwE8RYevv
iETKqKmraV6QJ8DARxNZNmVHjvqe+g24pHJJoLIp0ApMOEzByPSJ0Xn0MjJNp7jSzXueO5fEKlss
mLq+ghFOVDAGyjTEKgLybAn3kT06ytRdJUPyqOYwhAr9HLT0Lsui+y5PbDdKKu/yCZDJKehmUitR
VU34AxjsOrlR0+gOph1IxNx0wispBT1s6txQogjaobATMf1s6B227OLq5bIsstUUnT2lNUFXETSk
3lUYzljulz1KxJzKLdwPlQaeRRLdPVuKaFAmQEXpt0R7rTJJIY1kX0TfHmlRYtXKhMfeJnVaC7OQ
ZQS8m8Z8JYHg2O0OLMlZg03JC8TI6a6sfxhz5oLdzMk6maJvGtoVGBd35XzB9NoFUYrlypXBZdVp
AE3yEkrUTLZm/E+sQIKuQho5wpm1gpOV3yJZKdGvTUO+kkI0Cmi0IkuMJWt39Wed/KL2ZP7iRB5G
MBtOdIhui914zXso21AS7G17kRW4YCqWoZsCZP4RSzKn81RUWM/PkdegPyJ1jX32SD20EGAeCfM+
VNS1QhZsxDxmVaBNQLatp9nm81XdxXQL5YdkeWX7J5iJuVHyeRj4/kVOOmP6qOXX++pFeUWydHow
9nzoKBryJagStyK+psTWSHIzBWreOPa+Ag/o4NjXxs204/cRWZAmOXVihQU1VM0EAzoSmvk9go5Q
q52mOlmYNqZJEhXbz27nbRMfWJKUTUXQw7QHqbN84dNqp6vlUbHc/Gj60al3Yon9leyf+MoSxIxN
JTfz1aSf2NTuSlN6CmS7JRiSJUg5RTXWb/B51i/f08JXIJ8bONmOHZv+eFk9ZDIJNqUcWVLVLfAa
c5dbh7mQfF/iGm3BpExqXc1mhe9H2s/kCwZp7SyyZwqRaLlM7QTjUaYKmJsL2N8gc+zoJc6dXEG7
v7nrZAsmsfS2YCzGNlMCA7cEb+l2oXoVNW4iY5aUrZlgJxIaGaydAUH63DHoUUUpTTR71lj92aqJ
/O54CVj62QZQSWywszq9lp1G9IXV5SHtLZl3kai2OPXFnvIktHXsUX/qd6ilwbyM+d7Yq16yC71a
gibRa3F6OhuyXksY9I4Oz/r82JoSvZZ9X4guhkrLosHG9yc8Hi4HPf6z+EgcABMVsxEOHRaL5n93
aei0sX/54P+L+cT1CbViFlHFRkSt1AsQEQ2Q4K7/2RwLP9xZO/I0uS3a4htp18H2uTnDCYbNKNul
pt3IK6evydg4yPhOuuQKtX1wzhiCMSNj0mOqDTCm8SUK9mzovNbcha3M2mwXReA19//XTrBqTYlx
vMuE6LUB+e/9P2+eTe7Qp/L6/0i7jia5dV77i1SlQKWtYqfJY8/YG5U9tpVz1q9/h+33uWWObvPa
dzWLqRIaIHgIgsCB5qUIUXjUvzzrMfiGRGyOXnUs1hIcCu1Bw8RYXhEBTwQLbHOTG5MJESnxQvDg
BaeRxx/IE8EAW9gUotIWMFvRq1Y1yk4vOqT9cd2xt4+CX2vDluijviyvcr3HCap/iUW7b0VL3M+V
U/0NLScutxdJzGtqX9VyCZ6CczzXOcahucv9BDNuPy82pbGsEue6ZtuYc5FHAXYV/3elERZTixUy
226fGJq/1LyUK894DKyBJhX8WgtENNUdpqQ4ycsou0JyrLWCc/ZwfIEweLAoRaBgLBTeN8PQq8T5
LhtVL5grDo7yxND/r2zW9nGoZgvWyByekvJmAnFlyhsqwlsXBg0EvUun6exx6ltAHL37+t/Wndn8
crlgPIECHXodA36UyBNyHvUP7zQgzO6fgzIOc/BbOeauKn+SJrnGc+Vqb8h/+qHDK4rhQDU7EHSY
uyUuZix/MCr7SsTop9Dw1GB00zRyr5uPI4qtsTCGuMnReUKZSxRfTp+nEFPb4/ZuUFvOBqVGepcI
vQCCygACUrhdLlFJ4vS56HfadCtM9jzvZP1D/Fel5WgKkTUFVALvWHRDoVBQKo0AxJhSL/tWGJ+M
UDrIqW2kXMZe+rvf63WRxQBPsGSlZNBkTePRB63EC1D//O8Iu7cX6yKKAaBpgVMEhJpQbt1JQqNw
AQKdwgm05+tesQ0MF0Hv8CcTJGQGESsMx7B/VNrvi+JdF7ENphcRDPaY4TLphOoyl/dgLZF6T4s+
RP0j5nL8FZheJFGrrlBONkox0CUoIxvDIQG1fitVbqzyqLR5i8MAUSL1dV4INOidblXVDzD/thpv
uoiTKOEtDYNFTYpXtECGNslyq0kv6BLqebX9PE2YSEQzexKD6GN0VL2wUM+9F5v5s/k9SFPOM88/
hIq/loZtIogXWhdCM4ODp3i0sbc5gsV2tFpncktn3JVfp0+8CmGOduc88sodTIWIqlZgnRb9a1o+
lmGFtKcnDjyeK54cBheqTMzjJIGDh83X5lOvE3f53i48YqPtF/UL1LGvp7Uko168XJlQFHyCSijK
vIB8GZcxnqcWAw363GRxoMM5WqWy09gGrbZfjHsp+ngdHzh+fnad1TJl5WzEMs2xL5gV2QVukd7q
Ey9pzLUe1XYlRZBSsWoXOINyRw6UMVWwB1t8pUPcCpuX/uO6OwMRY2kaWk/zV61L3T3exYdytHon
gMPTgvh5J30KX/6bHRm8wJzvdG7OOabxic6yyCLLnDj7mLdWDGCYQ6mHKsWkKi+toLnVwEmWLykH
x/8hDPuFFuc3+NVi6XGck5amiIXjbAf++VJ+K93SdubMDT3ePEzOCcXOQewCUUxmeo8leLLShl1T
vmTZTYqWyUwU3T9bJWKqsgSuYEyW1ohqslVfVaqSKWh71ZZG6UUSJB+M9V/zqeYs1DsP/ClHJehx
VwyCvqPf/Z3ow3k8u2oLu/aH+kownkxwK9e4Q6m6OzuZGzs8r2cBgxXJ4OA0LQppBahWVfsoOZXK
U9i98gfuUdxZh2GsGCY2KoUe06niEWLgg1L8kkx/tUQX0zHAVxZC15TygGyjgslkYu51tfB9MMYP
1z2BZy6611ZOLi4qrpYBzKWLiadHlaWNtZUWn8yQN8BWppa/ZjIG/PJuAENIBI1Gu9n3P/qPgkWb
IzT08b0thxSMt4HTWapPB84q30fRkj5d11XmLRoDiLHcKFG/nH+B8ESnRBV3kaPb6T44lA+5r9s0
tR++xk5gK+CfT3bajk/08u4QYF2Hgcg2rBJFTuivOChv4a71c1tzhhlao70Coq8r/Q7GWHEMWo5N
qgzVBHHK0+QN++wu9ju3dgb3J48Nb/+9G6HGyGPJKZeyQ2dDDnnZXvX0F8F+QzWIJ7/whlm/e6Rk
BTHgokpDs6gjBHVOc5LtwgGBqZ+79U3sD7bwENq5F3vCqbvhSaZ74oojs+PaQkkplIG6kRGqX4Z+
Og5T0lhNo3IggOOubFZY6dV+yk3sTS24n6NvSc5J0fL0YCCmEtMmmypqQEHz9AHbEhRXIq7J1z2Q
pwYDMa2Sj32hQQxRX3vh0Wgfrn+f63EMsHSxXgzpT48Ld/mh2yl+tKPNmInPkcQmFViXYwBEI2Xd
Y8IrfPu0eJJTePGuuCtvipf8NLmKPzulk0yWdF/4vMGbvLViQCOUui6ZNfiCIe4m+QMmnAUT56rH
O60VBinkUZjrkfrDaFcnNGxoH+OD5nRuu5/s6gs1Kb/bgYeGbIq40fooLnXqhE7+hRboDhaxii+h
Xdmxw6ukOQccV7Yu25k/1dkS6RQM+wiEjxIGAklObWNovBthLFBGK4OTnU5ZyW0RnIKCw6Po5OrL
xCdymrXlRPVN9vrr6E870FTbzReQ/+DljZfZe9c2zzgsYcIUMHwPUUkxMotRKdyDLs849H7qy3d1
5CCb+C+IzCTqJtdszMDKOAltljaQae5o3KzBvPoO08UcHaur25jTeCrA9YxaKV/+00p5Vl8Ga2jm
pc8VyO7E27DZyeX+OgJwtiFhoGbpEoU0M77fq69Vfwzb11LdXRfxD/YDV5oK2ltZY59L5TqqBSma
cWDfhbfJvtprPsbtYG5VbpN9bAuRvbgzxsuTHT9a2NbvIpvxF7PQ0NcC6nm7kiKriH0zXuzW5L03
bAadCih9JdqlLbJ9LVOW9eCThhQpuKnTY2k+FuGdxHuB3NRlJYXZaWWfJp1kQIpOQqtUHo30g5Fw
Ohq2z56VEMZgOBG6pBcghPjTqfeNvfBZ8Ck/IG807eauWglidpUQN/GcpSLFjW6v7Ew33dNqVN4R
t700qm5iTKNpEpa6XO6jRpSWSbXl9EVTZ7uvHwbFUyTVuu7l7G33vFGVX3LYKFEHY46UF5BTG72b
EskazNvIvO+lb6PMo8zhyWICxSmOtAzMiqodLwgSTRE8JYM1kcFKE3+ZecOet93uohnjdiZIYeTQ
QIyg4CYlDZHVZE9yF9nX7beN7CsDMo6H6TUh5rFATPiRkr4kr/WNYNOzJNplj8axsHkXCZ5ejAOq
PT0ESlhRaUwnHRwMJkSww8HXzVhRMWX6lqvoIA77/To6yySJxRrYp88vQfVMAue62baV+N/3DXZg
+pR0vUxCfF8L1fuy8pS6sZsy58WJ19VAXdzvaihBqCtNAFuJqhUWGHrR3bc+XZ68cQLTmh3pht+N
vX3T+2U8g6XMNkFuUIsmpHaOiclpu/RgumVmd262WDjpnYI7y3ETLQggXNVpMz2LFpi0MZsgl0Sv
iVrZQ13YRXLAK7y1RD+ur9umQS+CWLhYmjFS+gyCSkm/DRTls2rw6CU3AXYlglmzsUT3cjZBRNTv
dflW6CWrMApLwlTUXm6sYXQrXtJ5e8VWMhmskDETLojFFsftK5ifndGvfcPpDtFttOvsece7RGyH
v4BeVBmpqmywhPq6GOdirpZYL6Q3FidCaBY4RWGZ4Crzw5OC3IuGQwWB9wfVCR6XT7yr8/Y6Xn4A
c43JRiNSWx0/YAiPY3IyeDwL20mBlYYMgAxV1IHcEALoJKXCS+7Ee+EGeXaXYOBQdBSPhisehH2O
v3/hodgBoJyREbdpFHlWibShwMSHacJSjhJM2ks7I+ZNeHvXc3A+NFcy6HZcySBLY9YhlTEfqn15
CPZv+alG0wHmA3NKNTaPzJUk+v+VpLRTR7CfNzgyteFHLEa1Rcbkc20Sp40Q9k4DB5c3/WIlj/EL
M1hEMZehWT19yJYdGb3rq7N97VoJYPwiV4Q0lXoIaF6L58iOrfCzcrNgQpn6IXJ5+2wTFi/C2N6Q
stXJUDYQlhWfBe2jkOSYQVT4yfSnndU/HUIjGHYsYoSvwjhEH+VCl9TICsj58q0XjN1Ujc+xpj7U
tYlm4fEt1aaTbBBe1Etx6d0VD9wv/5PLuEcvY8BkLOIaBCIiJPlQOk/HF+BmEljiM2Jfjnds29M0
iKnpGk5TJtYpA/yjSnBqx/HNWHppYLmJyWmq5cmgHrry+LkngoA9rNqFUtjVjC5u1OBWdyDN5kRu
myGIelGGAYoumErau4vrsRJakbrTg/v8T2e7/fSLiwzGL+ognOtYQCQwZoc+eFMmSy0+XN9RPDUY
F9BbcM0AIuB65qvRo52xykDIzclQbh+QK2MxuNBMC+k7GYoQ35zPjkYHN6EqWnXpvCh+L560jXwX
0zFAsbRLQpYay9O6GNG53I2zFSCrHLqSbqW9jbIOKw6Qq8cdzxGer9t0GwV/yWZfHIlcjlJFfVBC
QXu0ED+ITPe/iWCinCVSl2ISYVCj/h7Gj+bIgQaeCkxEE/diWici9W4TnH9P4p/P8zr7tqbpMoZo
EaKzKZhOG+osN2AkDNM9kcPwnHmRo7rZF5R1PBwE7oPiO94/ViDj6dqAwz6hT2Q1+oRkqyutBi82
eMo09pWbR64oW9T/7dwZj7xL1/a5tdKW2QAZMfrCmGDPyaOPHL0/HN80a/qYoNNQ31/3jU3XX8li
XB/xoiQOLSwbKAdZOsrBS51+zGNiCX/cCsrYlK0DDOumX9QMokqjRd3S4kvL3x35F3XYCkCxL0RN
pO8OrTsbGLl8jq1VPDDmnxIMFW95j92brr+Sx7h+hrFiIqooKVYNskWfFyNPDZHNlhorecRzlBPe
9dwmJXr2vTuKV1KZs1FphFBBsw299GF0Orxy+Krt3ya73meH7IPOQajtR1yMkiHoYzdFkCgwx2Tc
imJGYR+vRV7vkh+Lp3rpLSUiTD+XNsHUV8ku7/s77a7dox/nwLtBUIdn9ZXpaBmd9mW/u+S2qtRj
VBj0TdLBnjP5INTYCaFwX0bLfhqyx6xuOftia2HXIhkTL7ERIl0GR5LHr2X5hWaSrm+8zWTOWgL9
BavgIwMtf5FX+O7gpdrZdYrIChJHc7Ifgm9+bCNLcIY/rWGnm3AtlYlECvqaJY2QWpLkEE/Ek2Re
V9NWlLAWwQQiaViNgkqDHUHt3EbCS606+338p2SzrCYMRIdpFIULzU31sWwlao744LE0HzirtBX1
rpVhsFipO6WQTSiTo1Qa3ZvDrga4OPFzaItW7Jk84/H8jsFjyUQyHrysCAfm6CS0i9fWDUcn+okr
u4mtiEziVtZ0+tag98ULErKnUohtZR72yijbYpP6TYDbmPGnY0/O6wUKDGKKsqzL50KNlb+nRq7W
XQXrmdNsq/OuRA7i+mJxbMeWXYaForcBBtbBdi8kuTXkx+vf30z8r5zhfHCvVIh6fZyaEItD/OQe
7a674WD6xhGPzhxw2LqYrAUx6NMWXYMRYRTwIhoYnvK5sWbjWybsrmu0dfqv5TAYJAdBk1QV5AzR
l7hvfCNVLLPsH+f8BhfK67I2dQJHqoK6eFN7N199krR6Lmq0UsrTXTk8Rs0L0v8SrxZx86hYSWE0
GuqBqHGJXJCcSq9hlT6XnemIQ+dKRunlnXnXlbzB8ZvXB3klk8HUMBmHuu2hWfcmH8gPZNicqkMM
AFZ70BDPHj0UCzt0VOe6RTeBdiWXAVpBHyYlaqGrMva3pASNVxHe1GbMEbPpJCsxDNBOgaG2kwL1
tOlzpph2Yr4R6UnU33Qx9P9GIwOjwyRVUd+NlY+GBbywCVJQ9dRbRXHTqLld9H/IJXMGIvkihInZ
gqEbQzMEEMkjwYC30EmT0b2uxybErkQw+3cKMFql0aufD3fSLvXTPe3p5D3cUWd+h+QrMYyzm2Pd
tyGG4NjgCjlhKo6dzhInDtretRdjsb7d6HnQSDCWNB1bwZeUD2W/q5KP1+3Fk8J4cgRikAht6sjU
JY9ycCLIyHeKYHUDR5vNHQPSJxFTCnVFVxiD9R2OJqWCK+tiS+w8b1Jbr8X2qPZ1zDmMeKIYwwXL
osZ4HVFtVUYLrFhZ4lTYscBrCdm8LMoKOIskScToRTa9XwwotVoo4CX76Btxp53mTLbxmliohOOe
S9tKXYQx0ZCMZWqFAEoV5K3GBdiIP/TJ83Vf4Mmge2t1yA5J3seol1HtxfwahrMlKM+TynuK3rzg
X8z2bmwuWlzidqKN/dKTek72JE5YWygLcvTbyqVz6rPaGrhlhNtR/6/lwpL9rh36R6VQkyE32YP7
2p9d7cty7HYE7G3tt37f+by2Yq5EBu76so8WgcJ37fau6KZIa+GG2uF00g+lV9jtkdf7f30FJZFB
vyGZyirSIXEhXbnPBAE0MmZa7eKu5yXDN0URU0KaGLx+KstBEsehYtYqhSfJCA9KWc62GY7xbT23
3GemTVkaEu7E0BDGKszShUXfC0oJtYjffpGc/AA2rehlsotbOk++3YF7b8dD+M1kqLwSyqweadU6
LRsI7ZxijwEAbvqg3mqWhImU8z461Bxass23tLU8Zu30YVZiNOkCiR1MJVy84swojvfQ1J5s01ds
86b5UjryC79wbfOlci2bQWexS+KupJA5H0hjyXaaW+2NYIW3ikfzKpoT76cM05KrR+km30c7eady
zgcq4d2BurI2dYE19gxFGaMzGr9g2SXdUZc48fZmueVaReagq5Osnyt6Yif7xutO9SHCTJufJfDV
lw6pE75ZN8/WFeIwVi3Ab1jGNfC0E9VPeao5aV88DkELFPib4mVZMQxdF3UVs9IY6BYkM0vGErsx
zQ5T8pxKj9ePhs1I9PJ99o2t0YUylAu8sU0pqIaWEANtamtJarsPBC9KB85qbW74lThmw2cT5gHF
BqJRYxbRoNhgylezr/PJu67VptMRWZEwNQqTldh6zUiIYlE3EPIQjOYd2/C+K3JennJTlZUMxgnM
SIzDXoYMIbJyzTp3YXwOb/BAHqMxzLBo8Wv6xJs5vI1eK7HMfppVzAcfM6TRiW/g+Zpemec7Oma9
9rJD7PzNG6y8EsfsrqFOq6yUIU5behzlummT0vAVfbkt4uT79VXb9MWVLOZWJDa9kNT0GTZF6Fi3
H5bhexB/TqfIViteYoNrRybuisH9OuoY/AFUlrz0SCuX58TSbc3CVr7J7IAXVvJ8ktnJYVUtcYxm
BLtUEUcWqh/FM8fttw34Kx/EJlMGfY6VvAVY1LSRQuz9ylBudDC+UhLgrPSvLxf9we+Q/ZJ9Olt4
hexSXM5xhVDhXEpJq6HjveDLO95zyrk/45ocZqPFTZ8XOr3JqHc0Nd8hXx7vpF2OTrjiPnXlw88K
HDwDa474pPvlM/pk8K4ze+m97KRo0Rm+5E7s/OnsbCb7dj6YVvrnmVlLYgf9VSWyxOhQqaI1jc/X
jbyNMpclZfbf0o7IkwcQIpdPIH1Ssr0ucLbdZj2MvFpIZt+V+tyCg5Eu5IlyIcSH+Z4mYxPXdDT3
ujqbVdlrWcy2CxQ0j2chDoBWtfQn4zDf1HZ0hyHtruGMnn6Q72lTbbJDa+hT+fW68O0deLElswOH
pcgapYUjoQLuWZAjN0wXXrKZs17s2zPicaEOI8gw6uFYjJNVyRic1YTOdVV4YphztFaHAAcpXbJZ
cYh+rxgvcc1LmW4nZy+OcX7FWnl4KY96m5t05+GRaMpu4v7DnD9F0/cEnDMChpwmsjXwKsB4qjHh
cm7oilBQj18m7GjzW1N/CWdeV/K2K1wuOYwQZciHqYogpOuPSnkr5Jyw6h/21EUA/QEr0ynzlJG6
RVyV7GM0U9G2GNWXvdDGBYMTU23j8EUUNehKVDKNstnq1Bf2ivcTh/9NSfs/nJgXOQwUiWKPaYTn
UNEjB8x1tzGww+/A47h87Hw+XS/93HvYv4hjUAm96R2RSlgwDJ7S6U5tG0uSnsPg7fpO2nyKlVUN
9BEmQfAhMnIKGXwZepEjgfUkeRPKRyMoRuwK5HEG+kRA2+LkGPtEG63pacKvCN/0xdUPYCAx65cA
wRVuSLnuxcadGfy4ruHmhlp9n4G9BjNnh8WEgmH9FnVPDQZ/Sh0nAcyRwT6AzUlelAWCGlsNT5nx
XPSnfpqt63ps7ylNNjEs1ZQoT93vjp5LZNJHI6Vtg9pB2aWItXtHxlkfubzn8U19VqLk30WJvSlJ
Afr77bH4AZW66tvEe+PY3LYrEQwEqcpEmiBLaCDfoBMF0zbxqpF7/1UTBoiGcm6JLkOTJOisBA8a
8vc5+4uiv9UV/Pyas0IgJDemWqYZlSodwIZ+jPqPYipaIW8Y0rbJfqWLzpmWlRxNUsqhpXXXCVrN
pV0MkxEvOfAyRDwxzIYJI7HVZppsk/1u3yKwpWIwmZQTP2/u+0tmhA0ViFQPcSxBjKKcUnI78672
vO8z22VWOqUJB3xfk+5m86PALZvdROiVAswm0SW1EiYRy6Ek1eg2pTLY6OuNdqi1GjyiLBMHACgS
vzsRVvKYHSP2dRuIHRQas9BqNBQfBzdC9RKZJyP5wMEa+q1rsphto5sEA31pyhwdrsFDeRudhwCO
92pkC2dWa15x7nm5r0mkkLRybiIjhV0WCLZAFk4g7guG8drPgQPSyle33KsuOj5j9LzIVooUM6/F
lWdb5nAfZnlJESAj66t8S0KnGya3r72q/YbRrA7HttQvrmnKnLiqCRTPBeqYavao67VtZqS1uzz+
uEhgmYyTNwwzvS/z8VGlU5VFzKcwkta7/it4u4M9dRNDXYYMPyLSSsS3ezP505l65/vhyl0ZGInz
PspA8oTM53y3GIdapAUHHC04W5Bt6CmqQUnPCXSt+daQL8WUWKH4ZArmf1wzhVkzbVjkspOhjGqN
rolsV3qIfeQwdj9SLj8AZ2kUZmlyDJlNW4org3RfiTfcGwbPaMzCTKoxdU2B76cFWHvr0NzHRfSa
dflN00khZ4W2I4lfZxbbmG8Ar6KWorCYPQXmSVPf9Onhuitz9i4bF1VoFWtSAyIqIdrjveZ5HFO3
iTNMhaiDmzjhNtBsg6OJvj9DMdGiyZwsohqgolEFVBG/1vCq0OKNT/s02OFz+5w70WdeDLOt4EUe
c9A0mRSFCc0AhUPpmsId6gAcFY2nQuuZNS8zuL1gF2HMKTOgDLTB5RAZisCVlu9iO1pl03COsu3L
lHaRQvfACu3xIpYvIQWHaA+Iwxhb9DWqbnoq8QgDE7q842V7T13kMadLEE1KoM7QKs4rb1wMp46z
p+tuuJ3bWelE991KJxATFaShZ2bjhI/F83Iavxv75M7A6zlOrsBq6PxwqzjIXzN/9jnCeT7JAFRQ
SX0YDlBQl6zZzgKLFvGmfrjXc9zcKEMDz6Q8R2FgimhGGaU5JFb64o2DaMkDiDfqzuZotn1cXpaO
gSuz0vKmGGFW2a/2tBwhO1KCJZriDD1uzue6o7xr7UVtV1cI1P3TzMJTuo2ZRqUt2OhB8JpbSjah
fuLFHpzN8K7PV9UxlxED8eiLLJj7Q3Tc5vYb9twCh+keU27kzRXIAEo41BhMNcOkKho4jR8VEhkp
WKuUH7LV/ItUBs+mDKSEPfn/e0vcfdWnu5CXDaSe9i6g0imrgSEpRCKM77f6Uk/ahAMg1p6b7Iec
HKX8R1DsMZDSSoKP1/1xU5mVMMbtta5atCKHMK1abvokszVSPF4XsbmzViJYj5dLwzRUZCxwzFgj
+ZRm+FN/ui6Eowdbgl+YeamAuh3bKnzoO18I99e/vx3QX7RgGyeGPB1HkkAAGl5mNz62dmmbeGgK
HPE+A0MOsQyAYnKcPvS75MBDp+0qppV4xscDYzJIbGTnjbyAsSzGportVD632PyL/h7asnDFCVXG
yUsFVTFJhEVLMEtRsjJnAIHUeOr8v4oGVorRhV0dMwMmzYn6CLuaZNmZWpjZlTF6ZTH6YSCPVqHw
OSw3IXglkjk9tSGqW1OFyEVRa6tPbyeFoDs/vI0DqUJUP1pdXOOZMpWPoZbvxj5y5zLlOBTPYZnj
VZClQatbGDioYqspfuS1e91jeQIYGElEzJ1H/zA8ZtZuwhx9IHnMOcx4IhjwIArJxFmAU6picRSI
uC/QD3Jdi21wXy0Wgx7tqCZzhtJ4Ozp1OEwUsMMqtwPgfXETV3B4Rfj0c1f8np2jSExSC+ebM83j
0WxR70U7ccd9+OeYTmOCbqmOi04boVbrSt5429rLMbeNU2ZJCAbU7+NO5DSv8xRjAGSMkJVWaX4q
2f+c2xTvZa/zee+72/VRl/Vi51r3SreAxxFyyIMMNt/4EN6cO77y1/hZoS0hd4HdH81T47Sc0iye
Sen/10gCvn6lkmHSAqV0YNC5jzHrgOONPBkMdKhtPyhaRKHjLv1C80iLFTjEiU/qw+LWoFbkvZ/x
BDIwkYqkmloqMBh1S0eyP//TOdfnxMZqwRickAKwPA8pXbBxsXLzpIuHGnOhE86bwvbz40oOAxZj
U6SRSrA89A0tBSFhBvIJ4oncGjXeWclWWSlSLOgZ1cjUv0yxp5qpFRm9pZNdFD+KwWPaHVL9EOux
RcTA4ngINdd7AKG9h7qhyypbQT3LYO6r6LUpARsirSZFFSuyjahHqSzdl53YC1z6BsXbeNtR40Uu
45lENv63v/vR0sXUqjCXoFGdVjg14WuWcDYb9btrajJ+mRlqWEkUTvrSz5PdCG7Eubfq8SPHnNuw
dVGL8c5YSDQM4IDX0Ng+3inHFDUNy6464sS2K3dqLBPEhJELNrPiNew4q8mTzvisKOPxOouxmJQ4
hfKLNS4YH7ltCjwx9P8r5AK7nByVKcTEteEl0XKSldoVRa2yMqF+TUdMQqwnT5+5oxdpFHdlFdl0
1lgZU2sEFDJPZLZkFIskXxt3cEO7OJTIW/DQbDupoP9aTja51TalWJgUzkbk4ae3Ebwz9IIouItP
9vnJRA0t8UpPPvEH0XM2CGEOwFbSo3CgAVefv6hFaAfaUyLWoFn7WE3P5rfrfrsN2xc9mfA5Cjsx
FSYIM8u7oPUN07v+fc72Y4cTFUvfk54mPcNYs7T8LTBucMVypLHlxV/ULNdchMEVbUnLIflZj1+h
vpo+1BpPqOwBvw6miDnX1aIfuyaMQZVU1Ei/0Ji1kkNLzZ8bo7LkngNdPEdgIAWdDWmLEkT4oICv
jw9keEk6bxlQL4gCIhBZ8ky4fZe6OAODIolQVnVFTZjKz1J0InFqjctTjpdIyennjwvQy/x03ZDb
TQ2rjcZCSlrMSTackYsWh4NjdJc46QfiKIf4U2cXfsjzFI5LsjdwJSsHsaLvrIHoK+IJg9rw3P5Z
SHmgxZPDRM5GFJZtTsEylR5E4UcYnxbNC3jDWzkbWGXQQgIplzkL8MS6RAHwcFfqvBl9HDdkb9hq
0iRhEEKPaJJ9Mt6YUmanIADLHpLqo7k8cxyC44QqVXh1xoCV//+PskAMD4M5ernWWsSZU1vsUE5a
W8JiusL9dam8tWLAI4/zPOxoOxRoIB6UoNsJwvwylLLddLxUJ08U/f9KP71UKFEMRE31qwn28VGz
SrF0jJFH2c/bWiqDHyKmzxkdvbrVqFalg86H+/KDDkcBQ3Nnd6g25vUYcmBRZQBkUMemKqmrEDij
md7V6JQLTV7idtPlka4VDR3khcjJ/W7BdMHwW1lCSfOi7fXutPB6qbev8isBDCYNeamGUYpm6rIf
jkZoHLsA7z2KOif2kve23tReKc6W3ktfMYPR7UHRJenp05LxIGTTnr9+CBg7ftd0SJPFKDrkKqS8
uQ86cmyUxpuShNdUsBlereQwUCVNOSFBCTnZvkZDlLKLP7yhmeCN1p/ETvr1+ma7vn4gEfhdq0lL
QcNQUUYOtEQdejMg9hLMPJjnrKLJNq+RuQQHXgAx88PyGvgg39mldrifXynRO38yxOa+XtmQwa0m
V5cojiFOlzu7EY4FedWLpyHhINV2j/pKDgNV4PFsjJKS7xB/ziwQjgz75Zjaw0F+1iz1QPs/2hPm
YX0VOOVWvGVjgKs2xbYvTQjuBl8ivq5yEj/b1+GVZgxeSVIlC1KIbUf5NMHN/6S78QnlJ5Qj8e+e
0VbCGBBpSRKYE12uopptOcqdFqR7UsW7ZvN2MAMlhaYFAlrg8aagjZZQhJY+7kvt4fqG4rk6WwcZ
LH2sZz2kSHcgOn2mKX/DCXYqEuG0bod3O9qMCC62O1dMro4w0FqRbGohjqjPhuInuZcJTm8+JvU3
VeOxw3Dcju0uaUJtksQICxXNrV824hHDId3r9tveurSzDo3kYG5nLkF6WYnFTNlAzLa2sv6gypk9
gYtGSP4O0C+SGJAYegNMFpT3uTeeksbv59uQN85ycxspEsFDMFppUUbPuFyTmnqVBXjWJA/VXvxA
ZxSAvyI+v9yCxpJzadiy3UqawRxR8ii3gkYpW1ETFIE6VdbRlLLgCYYM6GrS5C/Xl2prP63FMSeV
bC7xONFmCi18LUvkAaXJWnLey+Zm6LQWwxxRcTKHdUpfaseH3qUjvUt7sIKd7k627NGuHt7rEk8v
xgXB+JuOSYZqegwSc/S8sgUTuGfu/pv1GPerRTkmbQPrZZn6MZ3bXT8nt3WtONfFbOLR2nxU2xVA
CLXeZKkB8+mhi1ZnXMYF27QbZKHxGqKBZoeXVORKZA6nqAYleX4unDxEz+FOOua+5mC41+hIeH4J
bIlzDG8+s65VZA4rARtMLOkuK5HrjqSXwCzsrGpAt/S9VW5qEa2s/UsYq445CZYw7nWxtKXiIOaS
ZWSpXQNeJClxwAiMCXG8CHkLoNc/jjncNFQ6kiGHN+nItYRFbo3TiwCrdLllkLu45ZzcWxC9Fscg
jtQL3RQoWG6zriwFQwMlgxN7cLaHyaBMOy2xmFGmlzZA09FhljQrxrgzjtvSXc1mdVZ6sAVmWNBa
MKnZBg8DQrzSJ45wM7mJlWK8KG+NOEZjB4WUQmNiSDgcqAg+Bf0hTDlcntsm09GwgFNNxqTS3/dg
UXYzZkFAGTX+Mg83BjZD/hdorODxVDVRPCvi3GTQuM7Q7pwIArH7wXB6IbwpjeB+MhZefLNhq9/k
MHAcDuI010NIF0ZG2Uzpm/biCzegc3UwstnubV6R/Bae/CaRweMyGVNZisDZRR7SR1r9FPqN27mo
f3Ii9DvzTlGeguxikTREvwQUVMPcKvBAofDGbnI1YjB57oMFCkGj4RXVk3T2dGqjQtgePsoObeHm
kp/SPcnspt9MyEDyMvdoL5qg04zBRXjKvcP9a49D7cgF/w1XV0CbQzTUhOomCF1/d/VpznOtNnCN
nEmJJsHvtYLO9Bk0OtqwT7vawXhvL86aBzWu/o+0K+uNG2e2v0iARO2v2npze7dj+0VI4hnt+65f
fw+dO2mZrWl+47wEAQzodJHFwyJZdWpTJJ0ToZFqrDUbX++u4MEOh0aobywNV6HmbdJ/EE1KUMtn
fCfsa2PwTbXFk3n23Z8sEc8VJqQGhQkPaokTeP/1NvoXIFSQoMiGXg4Gw79NMxl+4stoQFi/kHFf
hTnkJ3lrkCXHXyC6hAYoBnqOsrdJhRgISdvCqmE/e8StkDnaeNmOnjf5snlnQSyLxuxgUEFXJT/+
QKuvWmQRCfZ87d9g/LzA4+VSnK0NFo0ZQLQTacso0uiMEd0hrrTNvwnP6qbaiY5yEL/xjtKswzJ4
bPIGpA1MoxFhXW6iTHzEi5IqXY9lw9k1z7SRWByWn9s+6yZTae2stpLraEtFdMvGpjVM04tSgMxi
tFMIjwPPWeiHz5fAb2dhW9QOoqGgBwGAp72BrCzaOJaWbJp7fl4WnZtLUMxqE9XZnLURzj8Y19P4
NJBvRvyzDQZrCDaKKHmq6F1e3yxXs4PKcHWh60Gj+5i8MhQsfVRuzTF/vgxBg8dLNjGEVkYqKXO6
oLsstCKyHavEaoK9kG5T3lSxoSJrDcPSbRO3ZkhgDZlFx8waTxBf/QZMelDrn6XycNkwnuMzUfNY
lk06EvhFbPaOHqlWipRponz/MxSGPAIh19DvBsNXKK+19L0JOivgqtbSgbk0RwxnlGGNS2hC5yj/
2w/fdfWurW5j5GNftoXjbaxSTtKNiiz6GLEEzRXDG8JLXDgrRGYcQGc4IkknuQ8l2CFL7cNc9Klr
NPpVLVbxRqwJCsFUDe5Q5HFoIcost7HvZ3YRhP1Wm1MUmDc5biEN7a5LRhG3W6i/9cMkcRBpJPZA
Gxj1jwO2S0uuNPnp8ticHdM/fjtkwEVI78mKxsafdZ02GlRqO7tw4x0NMlBE7WRPemKZdxCydgRn
HDjzsbpeFpBsKFrKBR4PATlk71n7QxYiSww8rYhdAxeIMuL5P7SR4bdSD8RpxDs6NOTD2/I2d7KN
fJ8eUkvYKNvy2P3gpfCurtGFhQy/pei4ZvoEFiZ5bJmeiD6CBocGVtfOAoLht8wX9ToSACEp6KtV
jFYtpVZfT4/lPL5zxm81bllgMQSXTpkSVCGwGtff0H6hvmM8dh+ltcI7L47njR3Db63aNL2mACyP
39LYUyG3ltWcweNhMOw2TAE68kJmx+61zGmb0pGkXZW8XB62VdpZjBrDbvPc+Vk4AkT0H8rkIVK2
f/R9NqHHhILwmAf4vl97mv8u1W+Xv78+SAqq9YmMlk4ms2oaQUwNqZfw+3G2IZGVSFbTPV/GWB+j
EwazUIphEoW0AIY5/60bxa5UO84Zfj0whcP8YwazUHqfKPncAoJmlaHiDbqWI4I3fUNLmqYtTzSQ
N2rMWilEs4tJADjsOZZe7adOdjI8uV8eN07EpjMUKtSQOo0khBzmNFqmfI37fEV+K1sI42ArqbBV
pN8uI/KOEzrjDuks9YY5YBcd9v4dbSYRHKU740ZykTFtZ5y8HU70pjN+UVekCLoa9o2puuvkwjMI
tCUDtKMrMt3pUvHHZetW2VT9HWzrjJPMmSJ3vgTjWj/1Gqm/Qs+Rm2RWtkZSu5eh1l3+94ZLGKjI
b1UjhyQLhPTcWH+M/pDbCOOAiqibZa1is4Oas4U1bOnhixB+ad2ejGBIWo+0MBZo1DAEL9F8qxLO
/K/Ox4k7CUPQhpmqjUkJuk5RnDqkjjJWd2olWBqJOSe89QV7MoWh6Uxp/F6RACWWz0np1eJrk3F2
Am6Qxdy9TqOB2itK1YKa25IovOpGtonQxMcJgu4VmRJ/NXno25UvbZqRbOVZm+1xbjpnliEiQOKS
44Pri3lBisz8dcEoQCYSLOU/tWjl0G18h+y0h/+t3HJ9Mk8MzEzm0Jt+USgAE6KrWHBa49vQ7Pzw
8Svr6oTCzKMfF9k8ZAQuGW7laBcYnO9ftEIW2UQSdZ7aQUOtqh0SAY3S91qTum267VROJskq9f0z
NcBhDhNkUsuwo9vu3CoegUZe21iqvs8llNx0vKPRmTLPr/D//0cNaMxGUhidmU0hHTXcMM5O6oQ3
/pYqPqPzO2dN02k+O+0tDGM2EAhVpCi6hWFtTZD6INmp5v/o62ffJGjX2u/TuOcMJW/KmF0kIaFc
ZBUQi3BEz+PIIUVpKcZjLWic/Xid1E/DyJA6qctGEhsgad1T1++GhENSPEvo3xevgUEydkIx4fvR
fJMru9q8TXHvKn7l0L+YIYYVfIgGhCU0Q20iXEXDtpQek5QTjvEMYbhA1ZI6FmdAZInhBWglJmZo
JYeuANP9ZTrgejbDB20W4NwiY8ho3CddRXvfiWx90+3CO97lJ2fJsrkjvVnOsVTBKC3ZN0Jg0fS9
gVyJ2mwFEOTlGEaX5IV1xKaOhHiTKvwYaOHul4a5eS/f1y5NNPPveSLQnPn62EgWjpdJqeB3A0ZR
EPFeKN4YheBkzZaU3zhWsU8dDBF9hPFLoDgPBbR2xo4kPUrEma/Hd4hvb+WsdOeidkop32b8brmU
cy6NJcMQ9Uj+fyzLFA9jwo0J7TjTzkzLxKMl0o65eT+Xd15ZlBimyPDQEov0xDNtxhdadohmTahg
h5OioWO4r7922fKbmT7utxfjKiYK7p104I2q5oqB/BCWld2ItTuryUtXBbY59N7lueSQISsqht45
+WBSExs0RRXuUuTAXwZYD9lONjEkEiZtSGq6RRZj4VaKdJR7gm0/4GxYPDsYBpGlINGqBC5pjMHe
9/ODiXytP7LkI0ViMTs4KypNP8OSKD5q/nYUvjU9r/nG5ROwLH5IzS9AaLqKn9Fgb7wxjlR4urAz
W0KOIyT4Ci+4kXeXjVrnDF1BI2hJks4a19RZNpoVSsRsmbzjsbQZe1tJnlIz4LjB+vyccChRLuwS
6qwrCmkETlpYYXijtNvLhvzLHnJCYEOWEde6oghL1DHbhjrpwfCTOxgx8lSS+2kUjqmfu3rku6ak
PEnmwCukpMHeOT+dfgDDT+OgkL4ZYaK4L66HY3+A1OBVYJMtP5niX9zkhMUwk5BHTRDLMLbb00ot
edtuBxm62pSYkGe3RdHM5eHlzR/1o8X8jXI3zqIG4/zomMVunT5f/v6/HLtOFjHxTGUMiaYFsCiM
LMnDxeUbnnUhfjVBnUS2E6f+S7sv/tRnGHIKAuTXIW0aEXVpU9UXbChuhWRIF2kP/CI76uOXHITh
qHzS5VAsMIa107lqgaQEKCvYVPPXGq8jbi9YztJmn1Lqfhb90Qdc1KZWF7/3uN9Wkquu4sks8YCY
U1CYQTgKbZBwMai+V0li5ebtiOaMgn9/2Uc4Pnh2kYa63rJrgZMV16a2VztO4P4v+/1vH2SvzcI4
00cf4TsmaHTIc7OpsYYHBzlLd/z2Flw0hi8kcZo7IQUaCrLcdic50iHaoLGB01+TLS/hkovGMEZc
a2NlZBi81ukMW/Xoo3g92cbD4ITbcK+InN2SN1kMYRiKVKq9CuvIvIuGu5on7HpWt/4rCD1NFkMY
iTnqqkrpltaty2hFNO8hfmXF3NYyPPdmSCLsRKMWFQBJxYtYbwPDbbKrSPnSDf7JHIYcEoR9eVlh
fhBlWH31jei7PuRs9rw9ks1eNnxxTAxKCUbydzk9qP1BGdH5Gkpe5dVQHuv+RkR+RMg52q/vVrpo
SjLtd4T3CWbzKNHbryxwzZm+TDZtUI46sG2+1eDrwh7NG90v8MQJjpVr7HItTpFDh0iAQFmLQBFc
TTk7B/3FZ1S+gGAoTypDNPyRYZGJcKbKdk0YW2r4JMZ/6fp1JRgu8nk4O/DHaeMSJt1eFltwWBOl
VmpgxjvJ0567N6peoNw2Xufo++DntE3feIk76xk1CzuZoEo2fOhRQqHEDr6PkOxuno19ljvdBnWr
rnrXdfvmMUd7asLJsOXaynBjNRhBS0TgzpIzuIqde8EbQQ3hXkLjUtEZlY8yZ6683SppLcxlSFKM
s2IIB8D2nrHXt0Vi9d962hDzRnvpHmmPs6n+Ck8uIBmerAYBa4OOcCzehvo+C24vLwbuUDI8iWRW
bdIIALLnwu0daC0fx63yWv3s0D4n3I7HdCPzUot548hSJomDbqQ7NcrsR8SicfylY+Vi2BhK0YZu
nvQa5yRtLp0wSHZq0Vh5UfMYk874hUXHPtxm0Yy8rhGWKFCpRhLgdVm6wabfi2gyIFop+uxN91Xh
XJ4zHijDLmosk1Khd6FT/lfnF44kH/Tg52UMHimzugvaLJk4zMIvdBONX/t2PxjCJqmTbV+WTtSl
G+zfKM8I7dbUbDF5VYd200NdhEdrlLYujTBDMYqsFaWa4XeM3uDOu9TRYgsCe7gjqzfmq8S7Y6Hu
fgmOYRZTSFs8x2JzgMyTLchPTX+XCJ6mv+e85K/1kOvkowrDJlLSToZOSaz3eoJov4D8YeehcRWa
ECCtk5dhz/Mahkk0fyzUHGozdj8+BOJLPHyveZKBvMFjuKSLND+ZSgyer6TOIN6E4evcPqG5oDXx
LjM5FKIwFNJMdZijmRPOg91GGJ+5x3XeaDEEIhLsMDXN+DCMh1C7ycjfUfNweYlxTGCVF0S1H9Ma
Qb7dk6sAEqlfO6+cHIzVPjSR6dEIE8hJO+JA6TWbrEfeaYcaoHpTiZbJOR+tDxkKINDk2DDOOrYa
bRGLiow7tib/W+l2gnldRd7lIfuXNXPCYKZdkiMh7BIZG/+N+VCiY0O/LWILzagd2mSQW/fAM4nx
gik09GqsANd7om1a3eYm9kLPfyxdBKdXaLP1qj9yLFz3in8sPGvgWknTGJn0lt7XEQvTznJxaw23
nRfR4wttuJ3a0ZeO6Gj9+Wvqzrq31sYklehggwicXI3jRkZ5h/ikipzdkmcaE6GKkLrJSAOUGSII
k3bTCxyA9QPMwg5ms2jQfRtqwEBAbwpIp9DL0X8SrXn9Zy+7hiRSYxfhthIFAmlbQGlp6enJW1Kh
rM7kZdCt33stLKI/YwEjVWIR9jpgVLh7cxe4gh1s5A3tNVg4ycP/cO9Ax+hsBzQkggtf6PYYMjOG
US6OSpnDAdGH0kTdV+gJtV0eGkfd1/elnT/xVtnqrrEAZEayNhuNBPQJIJl34nCMZLwixrsivMp7
ngrCqgcuoJjRLEVNg9gIoHTBlprrOHznrN7VaGUBwGyyel6gTdbHwzjOJZrdbMZvtEqWvsIPP0LO
A+xHftH5VCno2isaItp/M4HgLJtTXISgJ+mmdaheUOxVvUsee0RHxUZCfw4Xd5WQqO6+qQ5t2Yfa
G9Tqpk/cjmvrA3v6JczSntVaggYJ3HQKjnUsWUrGS5NbXwnGCYL1y0DGRyVANO7gSk7kpmhXgVru
5DZzSpBitRXvvzSb2MpkUVUk9Kb6vPhQSIjSfqlHdH9Hj7fZaGU2OqtvJNf4ETip/WdwZzeytTkZ
yYzrF1RKXcsQf5rRz3of7UR0vpq24peu4OhG/cs6NtU9DQWSzz2sMxVkhxv+JiID52pn3S1OEIxb
GFk6ZmUJi5BX/zwrxZ1vZBZn1HgYjF+g4qXMhBFmQC73WnmO9mNmmTnk7mdbdGo7/WuIbZ4q63oc
shg7+qMWtFwLUJlSoGRhl4VFdVlztEv88ZOq4JGtKVjS62UjKW2cL/TTODK8lfajGkFRlOaMTJu0
ukkatB7vZKgfcy6ueIPJ8JfQoeuw2WEwe2MXSk9lwVlSPEOYE4IxFLrSxTBEkXNH7JEM2MbfOpTc
o/Xaw+Uxo4vz0pgxoeKYJKQX6f25hP7DVqZPTh0NB6kfLGM2Hzuj8rQodRqJe/NMnfoMGDEwgZaP
jlxrxsagzRWf0Lcw4zh7uhd7BqRmqyv6SiVw60pXJ2wBxlg5N0kpFCEOEZK5k+RdGnJGcTXMWXyf
oUC1lIWhow+z4nyjTokl6Wgs9hXvPmGwlyjB1OYzCuRw5lbfNXPfpW7c/ShV3k3Xqu8tYJjdUkXb
06Km71A4byM/LkfCJlS8rfEu2DW0pxMtbPfvw9gJvl32RB4ww4KobpTNjL7GVgq6wQRXXV84uWhL
IU/3dJ2WFiYyXKiJxZxl9AJfHN18R/CAaLynBwgqTB7ay3NF4DnOdyZnGYS5otElVmiHKD5ACOzy
wHGcj70hQUMKse/pIT8uXkd1k+IiwW95bkHH5Hy5KqamIkHTwF6Ivy+oPNfqWh4LUF64Mza6l3ut
72hO50EjJtzGbuDlPDnqdbNOiNRfFogaajHkkpKsMh0TcqxKdOHlRaLrPnfCYEiokss6IDMwDO1F
mQMbvVBtHW0PpMi5PEfrF8jmCYlhIGmEaOqQ0i3Dkz3Njj3zOv3hb3u3uKWNOg0XkuHcTZ83hAwt
RUM5kZxu+vXP0Suuxys0QnXE1oGqqmlRjZPwrdt+qbD8ZCmbGxgQNVbGssMpuVatSvOUNLAbjZMn
sr6mfg8nmxI4tSFk9kJYJs6uquu2AqsuzxgPgaEj6AORPGhbmnL1JJZHKdhd/j4d+wsL6uNmeeHe
DaLYCouWJrrQS6cWwlv0xol3bDwTJf544V1MB7VzgROoURJVEUZKO2Z/T3s0kIckcfDm35bfUOuM
x8N0G98HdvEQPfCwz4eQZo2DLdCuFtoGbK+Xok3beaTnyKH+Mbe3pcyJm8/d+/P3mTUlQD9eQ8Mt
nARQli6FstOkb9Fs2pcniofCLKJKIbosxUCZybMqodZ/U48cX1h5RoAlVHlLVA2ZSGzlWeorSoWa
DATKyMp8oZ3Nx0P8I6+tdrJo21Bk03AIfdUqXVRVTSEaQU37Z7cQWxXvoCLcuzV3IfI+86s55qU7
nbMrrFpgMEuoVkiu602DeHwyt3XWe3OZPsuZsg36YHt5klbOvZ+xmD2dxFE2CBLsUY7Fc/cdjzEO
ehdY0C1tEFNSMUCuVsmqey/MY1bWNCBMB63Tgyh0EjKU2QEReorCXW2Nm9IeDsr9H1pJZ3WxmAvV
T0mbATJ47lxlj3wXNNbQXf04oeMVJMa4RvLchN2E56QWkxCAaQwJFHT0HFF9N/y4bBbdZT9T4ee5
Y3ZhFGOHtSDWiPyqrrOMSfwrkKbZio0ssCCwYcVjwFnTZ408VPEzJEMdtU4qPSTUriv5Z95btJV2
ZQtuimMIhCfwwqQjpQdScRjTlrcuuM7KUIo4aGMsClgYDRooSE7qJX9RrYtk51vdLt6bTsfLHF3J
QfhkMLsr10GRKN2EMR7s5Lp9zFzpEDqgmC0iASoAWtrm6xRY88PlqeX4D7tPZ5KkmLkGSzOtt2T/
NShfI8JbFXRtX/Cfj3h/sSrSiYyGJsM2cje4DdrNxI7qjvvZpiqg/BREDq2xO7duRCQRZNhUo3dS
448WDma2KF4ZMufm8jxE+DxnDMHUYTrpfQIn9Y+07XZ7kDfmnmx52/TKe8BnHIZVqjbIEiWFQeLe
tKgaQugFKBc2vHJTcXiaw5lscr5GmlYKqT+Mo9eM30vczvyZwzFcQqayHisTAELZOH128CFhpvJS
XNatkE0TGyd2OPbGcypVqagSxFR6/FRBaz7g9i1dXze/EdhLTkGvk1gVER3Gnel1pnhQdcUaTZ7o
IscQ9nKzS/NCiEC6djO91e337gu5wdS1TnaQzxsWrQxP5hwA5kOMji2o/ggq3MdBENNAPyFewd36
qOloBwNdKyTKMZM/pIg2ohyTL6uqkyaon4VypFBwXGx90E4ozN5RqB2aridAmfzbObmH9AVvdxJX
Ce2EwOwPo5lOI2TRQWhV7Wjya68dzeRBU65y/c6ELCR6ipv//ShMZ+o3Jnu9lPZD32UTrEoSdJdM
rrQR6i7mdUy8ywt05ST8GYiNPCtUnleUrVXordnZdUvfpyX07awc4U4LXfQ/dcInHvH8y557so/x
xLIQAkWMYB/tdmMaVv5Qb0N0JNsnj5qX30WOcV184V3ys61051rsTHXVplNCmdVPrO7vILCKfewI
No5d6BbmJbdQwOVeN60fJhYzSf13AVriMEEUCaApWpoouGqInnxPhGqfZNM0w4RrJZ2x8/33NLTM
/qGqaZfGdNk1bvOcucG+8UIcKfEKavOCbs7aU5h4tPNlokVZhTAmvRagxsCrylv9viEaGl75dR2d
oT+P3ZQRKZ99mDLWRz3b9SknJ3OVoRbfZ36/GlYEXdywpTeN4pSR7vlKtAnjjrfIqDefTckCh2HC
bhIzhdTAMbfavvToYch8Qk8pq0U7KZ6u7ZpROAUbpo7TENFYLYm+UTt/bCNclYiuhETFodjp48tl
2ljFwJxouIEkeGpjWMNH6oUJoXespPw6Ua7H2pu4m9XaoNF5/weDoQghl0LVEIFBC2gVu4EEXeiU
W32Tu5HHe5bmGcRQg5QUaTokFKw0RPS+UGWkfxHD6jLz+c+GjuGDVMxiXJ4CCfX8XlT2dhZDnbri
aceu8s5y+KjFC97RE00O1DDElcLHG3ruxYYlXJPd4AmbzDNjhzeEq4iqJKLgDjuXDDWTz4jhOEG1
TRVaXKpGKHXGIxJScmor2+FCw0Ga8YFHdWuTtgRkPIT4RdYkBICaaaOEy3gS0vvLk7VGQEsExi3M
wddjfwCCWP8ooutu5jED/QDLDEsAxhvaMumLJoU3RM+0YQLUHd9FTJG8Jw7tVsh7A163RydodEtw
FakwoUw5CZOhjCZEHckmErZxz7kIXt3XVek3gEpjqYXXad0cZqUBAGUje5mbbVrfNkJkPIwutNx2
xTa9KmPn8iStvCDhBWQByjieaDZjJgc+pIFQdURFJLIjhOs8pCB4w1bgTBlnCNluTYEEZaCQ0CHM
1T1Kxo+i9N8zEGAPQV6PYZoGzsqM19VJ1mqlAnv8ye2i57R6+sqALQAYr0tKX+xzAoAa4iv0+aM+
TLe0q7SMBzduCfjqiC3QGCaqunGMfR1o45w+1aq2zUUttzgmrQXpqqwbCgbMECEN+dnxSqSctY2v
Y0PdtRD7D53MljfNjn8+XyWdBRAzdmozpabWG5C+iu4l9S0IOysNf3Ksocx1RgsLEHbIoBw6TQp1
MjwREAg9D+qtbofXVO2q6G55adarpwBkCyE1CEVshsGWzBv9VAxBjSkyjs0zLaRD3nznkffRNpDZ
nTjIgDHfY97C1dasXKAyRzdlQqfgNgFqO14n4yMkLC0j3KQ6L1N0fWdaADG0R8vEm6SjHvjT3yi4
WjTvS9e/+fV8HjiGzZm+tRCctiIhogE1Z4lVc04DGWoHCuTD+tSudxniFkgslKjBxRv6hqf+seqQ
JzBWWL+exVnOJoCVidf1R8G0TV4H1n8ZwN8GsbL6SLJK5KkCxseT1QF5evl2uP21s+uvbe/OnAeR
jxvQsxWwsIrZ21vBqBOpAOKw1/aZ6yOZWPR8i99FepWdFkAMcZh5JjZiDiBiPgz6aKlQsLvsDjwE
hjGGupqViEpFp6NqoS/xNsRx5jIEzwcYvijGMNKzHhAyKsy7qLWy6rGQv18GWd/cF0NF1/Nic88M
vTXaABw77Ufc44Em9HvtqnrJrmZb86at+iq9X4akByPGC6DgQAgCCvAS/vsZ0ZC7PppC6OL16L6r
TvdF94SqA/SStQWJo7axdif/CYudpjgjhqAAyz8aG9FFZbl6oCe1SbLKZ6T32uVxrKzA4+XJrczd
J1xm7gxB9PO6R8cxgpp2JZKtqLpLE95N7Mrt9ScUZu46KRj9uYJGMM0yRzMXV4I0+v9Qk82zhjnq
4s5KC7sZOOJmQjqAbR7CG92GpDAkD9zJof2Tgxse4fKMYzaSca7wihtj6siG0m2Pq3lqHPdqfmXD
+jSIzD6CXh+pLsiYqvQqmC0Jr1TUQcotZPOg8GAbHqTt0XO+cC+vgjX6XeKeybRoveDnw8fk/Xqh
QnBz33kakn3qTXP47+qX8ic4Np7WVdL4Ocwc8b4oYENBWodkKntS7/Vu94e2MUTfxXovlwa1DeoR
G3+Te/2PFm2aNHTbHh7/hxQMyhkXOIUwnDKhA0UqSLAuv5I8xdZ/FMiP7lBx3OxiV/zGdZqVWO7T
aDK8koZZKg0R8KQHmvDebUIPUj7Qd0qR2M5TfqYfOzcOai+4dTcRzDEe6iemUOsF2qy2xl4m+zjg
JHn8C0v+BmAPeNDWqdssB4B4Z2ygJ4E+dfWB7JD0M9ql5VaeI9yGg33ZSdbX3QmUcUgz7/NQpVaJ
abbLzOmhCHJ36lFdGaqczZoHxbhjNampUviAMnCtH1b7KLqOzE3Xc+IbzjyxxxUk+c7xVEnw+m6v
K+CSRuEYss6JpzFj3C431IlmueH+Xm9cVM54uZ5s2jB1/TF5U5TaVqr4MUuN/36lCm8/wTK7mZ7o
OLtOMKzMX9tUo22Gx4yXSre+yZxAmM0sDSIDT3JYUlP53Ld/1+lezu4vu9zapcInQ5iNTNBNJSgI
DEGTTpdWqZDclq9pihb2sUPCk0TlmcRsYUXfohuZD7guPNbqcarv0JL2D01iyEGX29IQOmDQexJi
0xyL0BFRqkGccvPfi13pJvJ7jtgGKfHUtZ3fAExqXkbxMedl7HFWkMZwgtL3s9/q+H5fCC46Cv0l
aCavIp/nBGwTlLnLyqam3ty4wf3kSpb0Lf5GL7MgbuTJr5fnh0M9GrMx1UMU97EIMGF8yKbbWNkJ
4o4MPy+jrDoamn1pIgJrPKkwfq0PpqH5MXjBVw6S/9hET4XKuQVcjdoXEIwvt1qR6sE8g9ygDt6j
f0M5/D0TvJgbitVVm8v2rI7aAoxxallvBjUOYE87X5fdrVIcs2ZDeP1ZV73thMJ6cx36uE/XgFIa
6V3dxPt5aEcOY/MwGI8eZm0ocBrF1iMehf7dl35cHinOzLPObCaZlE8pvi8290n91pe3E096j2cC
48JkDJSmCAGR+ptY3tXBw2UT1hfkYh7oD1gcQUsEwhraoNGby96Z3OYjTSw/FDtabcajsPW4e4FG
R3SBlsl1bYwC0LSjACW1bbOJjuZT48g18kDLu3LDO8isHbElaYHI7GytYKakN4GYQ3/ADW0JeXdW
dEQ19Ytv0cNTXti+yxlUOitnQeMClKEE4itCGtCYjh6f1KvYy+wRVZc7cwN5Rq8c7Iq3ga9l/H2y
k6EI3KAKRVeC64raErajgcPi7BT78ZBvq5e+ttB9FmUAsBjN1rj1R9x5ZTgjLYe5VwYYPKMGlabB
hM6kopXe5NFzfv5U6ZylzSEpNoGIoBtbrFBHMoadL4S2HDyoaDQ68HIZV5c4muiYeINDO52P4tuF
w6pyjS5JOXJFtPIwFXeR5oaEswTXITQNpbvoH62zydG60pZtSiYai6uuP0DUdY4spW6/dNDQTjjM
So+KiqiRCVP8J2Wv2ZHbvkcuTa9FEjEuUm8/bhIeuEt+lcEWsMySF1QlisIJ5g22bjWaVXr+relG
ERbgbCMD3Ba3+RfuwSVpgcksel829VAbgSmIt6l6nA2nMY8+b+PnWcas8rifdCnSgaKaWzXdpAMn
fOF9n1nSVevngqbi+5oyoDbopiln5wtERfP7cRGtmdJZ7XhBQj1XgwoDFSBdAwlsOEzjar2RnPg5
vy68fEN4x4A1d19Cks9bQBgJZjubJd0CpMDVTbSCREbrA+587sTUjr+j4oo2k5Y550PKQCwlL2GZ
jVSbqjI1CGCNstoqRXPnF+NR9iO3kaY3sZBza/K7WzNunv5wiOksLxgkCVIpMiI6xNvZU9FmRXDz
7bz5JcDi2zpHf2WNGJd2MssNStTTUMSAM6udWW8G872DPCW3Xm59FjVazqEQqIMxhG9KXV8mJmDK
l871P+jEcLKXbwbaUWZoP6tzL2LW0nglov+GZClfDosy60dA/soqr2zjNrpqdki9cArO1TXHOjbx
otYHMmlpDR9NdkP85h+ibHfZLdan6WQMuwrCqlXzAAideZ2ouTX6hyqa3KDl3fSsvft8GjbG8YVR
gCQPtYVm/QSH+KZGKZbsJg88RcXVIGA5QYyn4xFZHCoZEzTYs2y3u9QTXIi977sIOiUZFcu1Lw8i
1yUYZ88mf0a2KhAh7G1p80tA31kjSw+O2fTcCld6ZE/aW1N+YcdeGspsL1mvF746AVZu9rnwWrdX
Pu86a52uTv7B7C1pI0q9rgAi3ml7dHPZyZvuiv9Wx3N0ZosxtMjIWzqAlXgkym3XbWruMxA9ZbHM
q4IokCJj6sjjZiapKQxxkOb81yVJcEj2/ZbKMoTb7IYnx7N6mlE1pDdCvchEQ1WGlmJ9kvNgoJvL
m3lDJRkKqIO0oT27NDGQ5/F0Es4sO6GxV7epFvVqSNH86kdRPeOBq8pu1GSj51zJ97WJWhjGqnhB
gn9SYgSKdjwcJntyIQv9zXeSwYISNfKZbe2goZyBd5BZY6klKsNSShPKkzQDdRYKXHtaCV4R8D+t
4fDt6kJW8bqP3ESTmIRNl2gTPFmOCfww3Y1XxV3otRatFy3vvtRGmXaEPmExPj8T9DwTMrq0ZOh5
q9vAReffd80SvfhQbr7yfrBEYzxSmSahqsD2NgJ6X74WefH1WpC4+D77kqWaJfpg0pFDZcBDOZU/
qzjkhBQ8COYaJUBqU5WN8IIiyz3ia55U5g6HyXkYjKcZWmsGiQEM8gZZMJrXnT/4Dp7dZVs4Chuy
DRzeo9w6WZwc4ezdSmrGPP9Yvh9NFPxd6faQSqIKELn9hdTKpdcROgCLMHBMSYzCKsxTpB7EbFsE
31UeHa1yxMIehmjbqRliZGDjgjh/JdWTij7WwjNnnlbJfIHBbH3FoA963wCDqp/PTmNnT+2eeP1G
cHi6wjxzmC2QpIbYtC2gwLOZpwRRv9NDM7TMxuh5gQQPi+GEnlRdHknAmtAoQcHZOFMs047/RuhC
b0yGHzFycLlVizxUhhvmyRdLnS6sSdkX5RtKuwO+dCoHhBW6rlUhkFOdrl7Fk14EFMDFXntoBsv3
AoLUFjQ8j2jAziEN3uqSGdbIhzlQKh+4NFynGXezDpHkGeJI4lZ+5UXsawl3y/UlMwRSzYUwZfQk
23v0dkPeigL6Jox28Uilz3CO1S0/s3h5fmth2oJ92cTSuf1nBqX+MM64VGkVS+kf4hBlxKi0VTZ8
pStqyFnQcVqBMkMkpKjquqhgqHTTudFW2gq27yW72f1fImye89C/L1hLbUSsQLrcVZTVNEboCr3q
xua8u0wrPBiGVfwIVQuyCl+JlXmj9bnlj9DQJ1+5zFvOFsMovqip80Dj9lLfltpe07et5P2ZJQyR
zNPkx8LHiSRW9xBCsOpE3Uc9TxCZDsglJ2CYQxVSrRrp1iX0lSUNf+VlbZs5JDt5KjWrh7rFmLF1
c1mo1HpM7xMGxGbBPXGjfWLjAuNv0aGyODx1FR5tKAxtCOX/kXZlzXHjvPYXqUqURC2v2npxe49j
xy+qLBPt+65ffw+d+00rtKY54+QxrtJpkAAIgsDBgIZNAskIsVlrz/BtsDvbvG1P4HETTgEQKB7P
bz3WCEhHFj0NfbAbVO3OSBM3757/SCk07gpujW2WJuyyX1uPcrYbGnTLWX+meDwLk4q+0Dhl+S1K
Z7tp3RpX8EX4WiQI0/i7XGNUiC/YiTU6Mgo67MLPdzNa71BH6sz70keboehoZotzQdX5lrgqLtJy
HgCp7YYT+VS+luil7ND9PrtWbVfXtWCzRCeJxnkJmZWJg2SSFb6/pUR1h34LvVQCZzIafb5kR0b6
KCrPFSki5zeUpVHnJAOoJHV2YP3MyR3SkZfVUGjLnNfoUPQTqjKWEtN9ek/1x9fMN25kFeWYga3Y
Q4+mIgGkIF7kr8iFHvYoDwOkgrbU1Jv2cmIPDnnrxmkkW4AmOBv5W3KrWH3Y61jFKcMkgwrZbFaK
VhIXUf2/uNuJVIVvXRmmPJhbllsjt/J9AuYw1ooY78iNrT0OnnyS9394neTLnDBaFUOUWVTVx891
4Y6V6GQRKCLlwoshioq0ZxexSjUfwGpxl+bWjWJW3y5vlcCRUPYzVoGFSrXcDFlWfFo+R9WMHI2o
1IRZzAW/QbmYoqhJRvsWgujI7eMBGJx7jV2CgHTwYqm2AxEr+buFIxoqQAzNwm+3ZMoXmyRVEsdE
AZlkVoYYFVa7IbGNTlBx9G7ZOBBud/IsTuo4TjKXLM2DYWQvSyR6WWXu7bd14yD4nZFJ0mAUT+bG
Sehn7aEOIlsLXoelsLN0d1kL3oUxHBa3RzqGwefIa0EcGt42hW8uCPvqyk4yAZBIKPb3lbpFVTv2
Ghysu0RPU7fPygNVcjtAUDsZkXtZKNEeca4c3YBmsGRp5lZK9gVzQZ7UQmA874Mkbt04R95GrSoX
TA2ShjE++4E72FXk6Da7BcS3IqcjUG3+5UXqJiRxW6hEqJq2Il+rbeVqtXd52UQgXOBHO9PEkBHI
VOutM2B69DTvIlVEIL25OQrmhcBIdQyZ4hShV2hjyFKYuYEJXhP5KqR/XRZjU9NWANzu07ymy1Qz
N9BGp2FubfCo70YTuYM2CZwZhIGX8bZ1YQXI6YIcxgZp5ihzUb0b3iAlYy/74EeFBnIfCVRhxLy9
gAYqFTR0w+s628aVJREjqnOUu2VuIR1r8lj/9yCF6Ta67f8HwPmELlBLGblgmM8LGofYdNPQ0116
DaIb2cexJMzQvg+LOEROJ6Qpbg05BWLa2MQC5NuMR2fZSbrLIFNfZFCiReSVRKXqNIQZEK1HS34K
tP1lpdi0pdUacjoR01yPDQubZIIslZr+0j4UsaCeZFvR/94n3ikYdDTl3GSrlljOGNzkymmRrlo1
8vsg9C7Ls3lOnOXh32NpMmDCUg0s5AgMVArm3b5OqXLV0WzyrLnK3ct47wO731WCnyI5oPM+qwcA
gthk+v5GWLhvJTsxQKb/9nrqD6Od7UT0HyJV5IdL0rgxgyYHrvpIb4MdHv5cNIvcpofp7QHrD/XQ
YHq6MubG+p/mF1PhSSFo9EXcGQJN57kzUBzZxgvbuWoirp5mTteIntLfd1Bwm8V5jHbIJpThAEMD
1XaIjNgSOMUzQWm5cc86ROd9dF3gwioozH9fWsjhcn6ja6WGWims2LzuTgaa9xLizF8qL7phlPPJ
Xyp1hOmRd/cpDpPzHMU0aWrHFFPZsdtGuQv2JVjgZDt0RS8W2yeLShTV0PBP5pObXaRlUzOUsDob
F2HqZz4T8LZ32dStElz3//mqz4RbAXLqaFElDPI6RziIxh5weKDp3PLkRzbYB1wHrujpbNNLruC4
o8xqdAmrif2L5fJ6CcE/1yaHJZAEzmTTea1gOPWM+grUTBOWMU/2iYo4YL4bihtV9PqzaWkrGE4b
4wozI+Ici1fRgNUQJuj3apfvlx2jSBZO/QKlUquhLDK3j0CTjgtVapxqfUDdyuEykEga7gSTK7Wf
9QaLRua7ejpI1Y8/+j6f1pQtc+6HGYJElZbYZpEXdttIIoXetFZV0w3WbPuehdaM5KJPTcRmqplF
zjCnblnNTqNFN2qn2GVY7bv8rjRHrzRytwhE3oIt0rur3AqepUtW7n3CdbXJKOBZi2q/G/bhgT2l
GoK92rajs5Qsg7eC6ee5qCllkTt9gb93+vw6yAURzT84I5NgUIn19nb/O0iWz4OqDDDW+ufgMl6X
3MFLxFfmacXzFERofHCTDh1YnzqgsfZ8sBXvUUXisXGOjPRL5Pc2dV0jFBwbOn1P69eGkzYHxErd
KPqakS/RJFDDTaNdfZ8zWsMyFsWozdQ1UC9dh4cpRyd2Edp6JGhT2Q5fVkic1VpmaWASBZAGjGlk
b34Dy/fVbu/q6OTt9+ijv2zGm6p3BuTNOG/V1hgLLF2d/7TUxq2au0HEHSJYPv5FYk6nQS+TIMWN
rjlllR1V+QkVZksrWD2BGvBvEXQa9WyMIEuaHhTrKA0CExKtFWemNKaJEvfYnNp6ljEHYELJq/oh
DM3C7ALUWL/jl2uDJE5bBdfrsLoZydW43BXq4+Ut316mMwR3nCpzpmtRDggJlfhjXxzQ5vUhgzlD
cEdpHloltUxANK38xZpSW1atAzh4d6qkPv+ZNJxtSqVqpFICqCkdwJr4qJaRwES2fZl2loYzyizJ
4qiJcQrIu9BwuxOLGrXKHls4NLzY+KKWJbY6706dM95bQerqOMgkmtRjBrypzvcd5iDF4S5JbmIz
82ksKBzb1um/ZXurK1tjjVHeyDWWT0/p1SBl9ohZiX369Eeb9LbCK5QkHeUqpkBJ2vJ2jlqbNunn
yxD/4DpBFoRqfJWa/M1PwziirDMN1JocZdSgYEwnmmONp95ljASBM30R4G2b0RmP/X0lkxI3cmBG
8AbSft61kcPuuMuePKQYNXA/YjqouJpwE5ISk2JiGtg0eUeKsoGk0Qc4uFw1gntaqsFuCizRADUR
Chf05KAlyq0KKODK9UqrOVaZkD6CfeOdiq8k4VxpnylxOZlYvNYDv4Jb74pvvzqZiRcdJ/oRd7RC
47ZK7TXJNCnQrKS4i6vmaohKZyi0Q9Q1AnvaXjzwMKK/lyi6zPmKHE0imdbDdiv6UFnPk5C7YTMi
pn8D8M6hQDESCv1gSqHpsPrcyJ/vSIO5SyiM+1iaTVcIRJFNS+Vfq/U6S1s5lhD45K27IE01/OcO
U3ZjXSFwh5E2mnEQK4gNLDDosDkCg+gZa9PDrRC4syiek5i2CmSY6sgbsmWnTVfNLHr1e1+AywnC
nUP9ZFVGZUGQxkIXUIGca3WV/WTZk9QXKcGmkq1E4pRMTyrcfELoQAOHbfSLXWii1MymgaKVDnXg
BliOTLaqK+82EjzLZkWANMnr/DZAN99FJoqKB09H+VlguZe96aZEKzhODSQ1lHq5BFxbttFOsuIS
h16i7C6jsK+88zqmYjAaWmJR/u3XnJYyVkmMm2IW7/TMnvrFk5NXqRCU7rG9voTDpF0v3qjGJK0S
1JMlnWRrhQuTPXVlcQuWQ6eb5QNKtQQL+Fbg/Q7TslgnEcjjVL4JUoM/MqPOwsDwo4FpFSnmoGc+
Rke4qDY/aD9aVnrhF4rfCgLW7ehoBcwJG1hzg/JSALce6AjASoGBqQNK6hkx4GiLjt1Na16hcXpp
hMqcKJ2ZucZguSRNJrsZVD8Ym0EQ9W1q5AqI00j0nA2dSQBkple1dDR0gY5sCQJmWtzFwYoD7gPu
tW7SCt3qex35k/Gm0xXHiBObmCL3KkLhzvJAz/QgDyjMWC/vh7F9lAIUj8ipwF1sLdZaGP44r9Hi
gGtF5nbkrl7uRu1w2XA3xSCygkHKmEaE5frdoAa0HCSjFOauNN106I+DLhf+n0Fw/rvsrRi0GhJy
4HgAHg5F4clU8OCzGaKSlRic3866yJwljOhxazTNv50S6XW1b7+XJ5YQDjxFsC3se7xPOONhMN/v
y5bMUbdUNZbNAJOVOlB3UL1siGwpauwQNa/VvWZ+u7yMm5rwt4iUHxs1Ra0yjASQXb9TzOtSF6zh
9vdVQwaPJbSBfz2NMlxeqRXlbm7VO9mMj6U8C6JFEQRn+STXQmlUcErMizN1d2n66fISbSvzWQRO
mRNLnpJFhghk8jPkeKrHWlSCt3XQ4RD4e5U4Zc7KpgiiDCKM9xJeOQZfDo5UFIWw3/leu84gnDZj
WJAs6xVA5MYfrE+68nMqfZ1e1emfbQifS5ynyBzbAAsWVze9dqeOgpqgzXeo1XLxr6NyirY3SQfA
1KNkVnVDT5Hs7Fmzq5/aC+vhlk5aKzhftmKENSbnmVPM7dGDCKvX9vR2Dp/jFgweemkvY/pFy+ZH
QkV6vXlSryE5Lz0YAcjJkPrB0xfxcc3fKz/0U3pSMBfbOiSiS9dmREyIQVTdsDBWnX/9wv8UgZHD
o04+g0vccXTIjt2M5X1bupeNalvjz2DMqFchV1qmRqvWcK3pfCgmUHRMvgTiykiUL9l82F5Lxax7
BVRMcagbGaRi4Q4jqs7LkxIlNhJCjJqYeGjKHEK7N/1s8C7LuG1wZxk5x6QEVJdrFiRngzNF3lw9
0eJuHHZa8pEin7WQnItS0xl0Gmw16YASor06fcgFniXh/JNGzR60gIgZCchhE3k5RsO3Mmn9y+u1
7WjPKJyDSnoTBbsKUMo2fYoHdR+qyQtY2QUwgm3hU+hdY41zmGOxSLcjAeqiPpvGbQpqNiJiAhQh
cTFj0dR4vwmBFAejrZNdWjyozUNefsmLw+Wl2w5VFHBxoU1bI6jL/F3NtTZfQF4ONQerEe5ieC6S
UM8DoluYr7IXN5Uy+3x3mKzwOHdYGYG8dAvwDM1Retlui1pwimxqwwqB837KQkhARyxehLGzyfy9
Mm80Q3CSiDA4LyQHSwOmWUQ/+aKg8sXwytREDWvmCnaHrcal1WK/Y+WEZrOTtKCEJ9evew8d4Z6Z
2NLnCVOz0OGOKps/XDrO8WhdUdcKGJncrDno6k3Y72JRA7No/zmPQ9NaaXQdu6PLqd/qxU0mRQI7
FW0O53RGjM5I9QKbEyBjsiiLYyaY/yniHRChcE5HMgeVZBG2RjX2jfkpkQ+5+Umw/QIMPgfYGgpR
xwr7wZpIfrEmDrIdESdDi4Xq5G6Kljan+c/dX0hxIRH4P5/AvxV0NVpijBYLSDC5tDxZwV1WCm7F
20EDm5qHBL5hWTwtSlj3TZEuZe42oVsc2MSWdBe0Lhuxg2GDgmTtdkR0RuMjSyuSByNLgMaoPdiI
z+W52bMuFRBq7kW3sW0V/1s0PsqsakWaGspEG68k0697wdVoO4xdScP50CCPpaVRCij4tWY6iofR
LS4aRmenPGU3yX7e11fZy2VV3NbEs0ycU4XBTlqqQKZ+eBqtz7X+XZgo2QyUV1KxZV35uqAa56Tq
UaFI6n1f7YbluzSd4vE4hJ/iTtDgI8Ji4q6whobmoTlBHDljPWD7Sr4nw40WqG7QXrfLIvCrzG++
d+Pn1eP8aheExKBvGvGlbl71wB8GFyOE7Mt7JNQLzreGU6yWhQ6pqpfJZ7np4Eu6w9iqV/lldNn1
JhcdGP9gWKzszUDyWFU5yLmdFSkOsWkYL7Zj48tNd3lghBRoeXRF82+2lfAMxjn2upPlKjQgXyw7
ER7lddluzJ+XF1GEwbn1SZKNqp6BUWZHLfwRN5+G7stliH+Iuf6Wgw8k8caMx38UR7j9sfeyOzam
1vDSk7H7VaMj2qRtf3SG40I82RhQCqABrlXug+lmSL3L8giWjC/HkFKjUWpQTqGmZF/1N1Nx1WaC
eOsfVPssA+d/ohyxyRhhW9oje6ZgpMg0twcbr1VoqSyOkqs/XJZKpNp8n6hlRkhG1oDUdt2hdVp0
QmFOsrpjKbystvOPVOgQVTZNWTepjpeL331S1c8LiBVyJPHKg5o8Buq+tQTn4OZOrSA4P5S0QWz0
OiACotkzGqKGGh3Dwpm1zEbeubsVDOcUQtprtcEk6Y2odax2PqEr9Ybq8Q95huMbJW9sLddqRZOY
ROJx/kHKCkltzDR3M+0kVY9GsZtDke1uRuQr2Tj/oGhmKpcZZIsOFLxJuGs+fZ+cjBUyCwd4CuTh
wz+VpiYq3HHOq/W9pjzGKInV1dfLai7C4JwDdsqs6JLlbqj7anMVgbg//nwZYtP/nJfszdBWh21V
06xtFSyZplwn1WdNFCaLROB8g0bTvCl7fD9fDgbur/nVJJo9IBKBi03GrrDCADiuIj0n9CoWpRa2
s02rNWIyrtYoqJXYilWmuqfoTsbAmbdeNfkgYZRYcxM9INj3RdWozAwvmOlbt8AKczBl3GMTqNeo
UGekvtmi64/i4h/9qKWXyzogwuJcQtV0VM8G7FGbH4n5ucz2pjKDHmvXzx/y26qmgtaUWhQzp39f
SoN2nU4ooEwM09G88nq800Gdz8iKwlvR2bp9SmiariCXBSo1gxMs1es+nSocftEJN3RUI2Go7yE/
zS6iFGGZhhCN83C5Fk9RxNBwa9KOFrs1OW1iW6+yj1lpYrxNvV9Jx3m7uVBMU7VwBnbu4qsxKGmH
qxg8U6Y9nxhbjHUQNfYIEE3uKWtSlNqSB0g4Dk9lfRhFBEabzuIskcn5u2EOVD1kobjS1PshbW19
KhyZCAL+7estJWidRAUPaoE4JVySQW+yFFl/zXgrGAs966HvMVcmuBJv06ZMKzDOOymoIy1j9sSg
5btk8Odm35r+Zfvd3JYVBOefMqNWUBqNSoeyQ6/7PhNlPEUicJFJC76vLLXw/bq8qpOrRLor0/vL
IvzDnqDtnM0fxbZwW1+BnVXDmQrDjJwCrYsYJZfb7YuxYzMoRISAQjQWSKy8q5Isbau1QIuIW53S
PRvXJPdeeSBecy16ohOicfomRbNKJRZydf6CqY2Z33xbHmafUUgNIvKI7b06ryOnbn1ELUvWIBm1
vrTKTTWCF1s0N1GEwembnqdVYQ4IS2hr2XOBB+3XXPp6WSG2dfosB6dzYUqsvMeEGDdLHvr5LpUF
J5Ho+9zRkKf6/5/p4fIapY9xIrDJ7UsR+EJ1E6OqVZRL/K5iwTBkUcrsnjyiuPuQfWE3SfmLCUYN
zD7+nvqizqltNdMJCGo12BCOu98R9SGyJCqzgif0yeSwoGBv7VivR+iKCMM2NQDeU5NRACurfGFa
QmotqVREJ1ki20P0FWM0vflDJd9khcLpAFWL/7/kqY8LwZGqedFt1NkqajTwWpr9JYoXNnVihcct
IB1A27ywe2w0WnaPyYJtKMisihC4EGGRijCcGyDI6WNeObH212Wr2Y5BViJwWidHQRCOAwCy0+IP
h/hoeNI1cUKML/jIvASWiz6jWVw8gMKDQA8xbRvlWbZJ7cllkXHk6oe0caX7BW9UQiVnvvJdXLyC
5M4Jvam0EIzyubsQu/7JmtyRbLhJibscWW1d6IrGMDIluwTIHRVN1aKFj+XCO2sfhj/75bkb97mo
KklgUHzhoDrLUWqwVF1df06jY5M+x7koTcN+6SVJmHKuDj1NV5vaYEunoIXiwWKlB4UzOArOI4Tf
sbjzVrRX3DlRtFZdzBoAa2qrmmfOtua0TnCY7lM0ILgKht6KWsG33e5KPzifkRZmEVc5tkt77T0L
0xdtMKE5xVX1k3E2gpjqixBSJCbnNuKQhlY0AlJtPHNn+LEXGF4IfjS7PjQOEinih1qRunB+xMg6
I+1Y8qGq7xNtnxgV3tA+C3yJwFlZnC8pLb03awtHcD7b1iNKcvb5Tv80OGjxweb9q2bty3IhJ/+7
iqZyTcaxYnIpP+J8H0WYqVU6Arku24HGv6pXfZ9E9QyQ4qXTvAqDQcPjchPPGCT8r+5pIjzOg8yR
qfddC7zZfDR38b5wg0P03JR3v/BELnJz2/D4yDreUfijcB4yK4diLlJsW1rddMk+70Trx5TrnR9B
pwbVFZYJ5X0VlZSm6WsFRZp4VFj8PMOzHXtdsDyy2NoPxo7an7T9+I2OtohHb1NBVticD8MzB4kI
BTatWK+zia62gRWXoPlfxOSz6fhXUJz3InEfWX1BULVbq6jt/zpLt3n0uS0Pl9VRJBHnsHpKB3mc
GAxcl92ZeNlNMDDFb0hnCaKPbSjGTI6gzcQsoN+ty+ibvMfLOCpfh6e+RND2oMzfL0uz/XyCvpv/
YXDKrul1qBUdMJoXesueuRh1XRKBwlbzMzw7aQ+XAZlzfa+MZzzmnFeHWg+yfjWyNJScTaZ1QNvU
1yFuQt/KE3KUDbAHSOhDEGzZdkLQwvRpUwF/kKpwnnHupo6UNdTOzDwFYWmNuVh28W1w5JfiK3EY
ieS/mB6/uX1nVJ4CGS9TY2mZKIZXCSbiVofbws13Qe8N1GbXZDc6YnqnqLNg05usQDmdsSyjLJYR
og6R5GkRfVCqQLScmw5yhcHpTJeWGmhqgDHCFb91U2He0WzrtuIjFn8V3sdFC8npTLnMvdr2wKu9
X8Pilr1ZgZ61iJzerezCG/djbhsfegFZicn5rtosh7luAJuT+7x4aOkDDfaXrWHTZ60gmOQra6i1
NrEqmUEs+6pQndao3S4enUpUIiJaQs5rkTrqMJ8cQBi9ccyib3FKnpEAFRw12yi4YoB3AscN33Gg
FJrS5S1KbCRJtZf6Wu/vg8GyP7JmZxAulkomBXMbWT2fqcKI0RjfBh7mW9NQNGpdJA3nNcAg1ARt
C6C0+q5Joa2lr9bwMVv6nzSoPf9dA/J6ybpaBkh2GlzEv+q+e2axbwMKZ7u4Fl2ZN1mL2Fi5X1tk
8MEU+gprIy2hCMq97GDcgR+AGfXK8rRPjfer/aiU7XGvCNz+5kVXkVVZ1VHaDN44zoYtmpRTlMEZ
YoixzyqA052E6ANvCSxhWH8k872G42xXNUpUuJoGemuWOyl96RZB2dCWbqy/z/6+MlxK8kZvZnw/
WIp9FhkuUaPrjrTuZV3fCt3WMJzZWrGVSJgQDl1vfJJ97YtdPCM3YLqVdFqG+8tgW0fHGoy7F+UV
KcwsBRgqf+0KrEGm4MVcBMBZbqSNulVj8KortUg+jOGJmpLAnkT7wtms1UpJis4HFPvSlyV1Fvk+
+lBHwGqd3lWcKOaglAkzoVfyvcF1JPK1Q6k6rG019qPd5V0RSPSufb2N5bmtoGk5of6gNHa86Fey
2Qg0TQTDnelBI2fxzBQab4pJTpxWP0yayHWLQDgnUHYNZriMTMOaeE/N5BSEgTOWoUDPRDBMD1fG
qZlS3gURZGnMw0SPaeQ1Ir8tUGW+xzszjBqZJkDo2c84foWvvrzrW2HyWsc4w5fHEN3FGr6/yK2f
pYHTqdZdTno/lXq/y2TB7ovE4Uy/V+RZnlXA9fPrTE6y6KFQJA5n+a1hhcoSYuPrABHb6HcSOvkk
zDgxP7WaIAgRycK5ALzcRBRPyyATMG9146SKZn5sxWyrreG5xRHiTL3eMlmyvybl80CsnTo+pPnL
ZQ0QuH6eVFyVAkMr2J2lzyLUR6l2sDit+lzHOxUcskH85TKcwGZ4TnGjHpMCTe0gG7FuU/1OTR9p
9wGmofXCcdZfp0FOchP9rmr7QvTjbPxhjMGTiLdlD/efQIblsTgxCtfgkKIvAmNmWZ5IlLcR6QFb
0ZWXaacwo1YNNDO8tubTYo12Ud9oqaiRb/OdSJF1DEtFWyob1vs7EK2VMSKGjBAxc9ijCsaX3sSW
zWZl47gRZZ3ZLvAX9DUafxDgZKutaUHGpnZZri0BybNkYWAkquSJA0LEQyLiTtnWvbOA7xTDIFOu
ALLXh/0ij48GaOuksvMvq/g/xKB4TzVlFFoQvky+KZOpCTsko9Rb4uf7ECNFtMfyEDqJF3j1/jLa
thv6G4yvkje7vsJgBYDF/YNmeKb2geSQIp+/z2nFENEqCkxoRRjcLem9wYiI/lAEThUaNGhVmgoI
Q/KV+C74SIP6WgRu30dL60OF5Z7iMrGn7D7PSjv/UxC2TyszjeZkkvH6ioZKjPQqiDNkV5Owx2xb
g8+bwfmCUA2HNo+QFNSXPHgeaVZfNZhkcG0qwmlCIr3iIoOo18hQ6mxTENakL1n412W9FYnChQKK
rkZ1sEBvp/F5mK+W4s4KBReNbc95Xi129K22pFcTI21SQCiTm0xHHckbvZLfyBwuyyJaKy4UMPDE
nmoFFGxR/uqNr9rwhx6FL7BSon6gjQRJhhfFifctHq/ipw4J9fQH3lIFxAQi/8XX3CRtSytVgZb9
qkuJPRkUqLvOY1NUtOde1B28HbT9vU0mZ/6VaiXNqAEOVG67KLhFhYqhHYtedztVcJ3eTEOj/0oF
4S81DMq3PkhxF444dmBAYM5pDi3mgYOA5RHPSV7mZdcfSg+s4DgNNAcM0jArnDjm7EldZAf9z8ua
t6niKwBO80ZQ9s1SA3nMITzK5LVLpVNIhwcliT9dRhItHX8dLVVL0gcDslQvnfuWjnXBfpmPdn4I
8OgXHU3ZuQy56SLOwvFX0lYu0xQNRggRuuikdP3jIve2IUeC40ewhnwrBGh4Q62hI26+5nKTBKB6
aY2HUs+u6SxwSNsC6WCVBw80xRiV3x1SZvZyP0/wqZXkqxVaHe+n8kPBKTljMGlXTm8xgqBSMKED
wUfUHn6NqdYjW8kc2W0rW8x3JRKKc+RW3YSh3EOoTBrcLmxf8rm2rSETRPXbu3SWizOlrErzrM0A
Uyh4CWs8VQfBJ+YD6XT3Aa1TwFVLLAO8TLzWFZaEAqYR9zqDRDZ4tmzd/DpHH7kGrUA4n5dJVUCS
CneUsL5JyNdR92JDoGybh9IKgot61FhrlqVkcoxXXXavi55nNvd99X2Gv1K0goJdZJHx/cF40oxT
3+16YbEcW4Z3l4QVBmcwSVjmSWeBISl4UvCyxQZeSU4yo86A/otRGaIV40yHTBjZFFvYlLI/WeZN
+aeaxVkKGYmkzKDBdeX8R627LcgoF1FCR7QrnJloVTE3OVMsszl19LpBd8V/HgKJ6i5ltSncmWO1
TQBmCLZMGARukiu6XJeq90dGyCc/lmDOVdwekSaksl1KJTymh4ud/Wco3N0mT/Na71qgaNpVmaIX
/KshIuvYPjbPq8UnPIY5I1o4ACP+adwWn1pUHmGY6gNYISev8D7YbrDaHp5HLzaj0KQ4vsCj5zQx
SqtY4rh47mZHumd9xqIZGJvh20pAzg+oQYnyUlxF8NJe7CMDj9x65GUlOGW6Btd53b28Z9vR6QqP
8wnxXCV9yvxa8fKL/BBDRDxG5vhvODa3kyIrNM4n9FmdR3mO1Qxq/62qEBXheegtR81PjqL6c9FS
cg5inAIlUhSAhVWHd7lTjm6/UP82dL4hC3LXAl9HOT9h1ElVxEz1zWxx8uExmJ4v75PAEVHOS0xT
nJYJY51TUeWH4VduO1/19AONcIoqUwVMfbql8o080mBOg1GjymPRHgq5w7xnN/nvo56Zv1uBcEuF
nqcs1nJG0/f/bJuRq+a29bV9mxRiFIKod3NnVnDcwllyElaFApky5bPU3BARX/62AZ0B+MskSXQ1
n0LI00dvJLU0cZbcXu5nP9qjpyLHk5nAz27q9QqR87N1V+RVFTHEHtSX/W0MJlatfcmi40IeL6ud
UDouspJkzL0oJtzF9clDT97ksop39aEPvfDT7Gp70QzQTT1fycaFWWXS9amyYLtofZhHr2hPneJf
lkmgESb7+yrSatqmyZcYyxeOT4X1XJf7y9/frFtaaThftm9gGAStCwCYT9edG91pTu1Ebuo8F79C
LfEpJRKJc6tG2KejYWLViPbQFJ+taXdZJNGucJ4Uxb5JEqjQgrG6WYbYDrpjP32EcmW9bJxjaA0Q
UqAGAVtvXdcYGAMKDNGDGfvEuwB4pV2cM8gXLRnmGRDReLV09yaGB0agwSvyfdAdQu0jd6wzGl+3
rxTJ2NQ60JrwIdOPS78zih/ZLEjCCGSyOG8Qamai9gH2Ju8eqLSPlePUPrcLyGKrK0nEHCryBxbn
D1BqoGgVKwSUQONKbNZDtuz1H7nm/Zq5LaoiE2geXwVLpqhMkTxl7pvNwLFnirmsVGSxzKtc0AuL
cwkEL48zKhwxweV+doyXCAYL1hB0xuFMQgHz04eK2Vl1qEpM0LxqfE5QbyMZpb14JtSv5fSY3FXg
Nic3RuUELXv1cgtwGl024e2dW0FyO6elIC9uWV0ceUw/s84ljKl2MAcUcx3+TZvu5pKu4DhHbrYp
6jkWvLPprwPyWyw1aDjS0+KwqaPiUfCberKC43YwI90kazGkM4sf8fTUkE9F/UOwgsyS3mnJCoP9
htXBYSSRIkmMJrlHtPym+IG7GE5+UFAUKgpemSu6BMa59HYplk5OIdAUIDNtHAcMeUlzp8ro1Wjc
k+rz3AoS1eyLlxA5J0/VvsgnVq85Ng8N/T6V+45WjmwKohfRTnFuPhgUfTAtrKIp3aHjFZNIrxdF
dE/cBNEJKHnQeKzpJufoC4yGK7IcIGQ4yu2XeNyNvUAdtiFgwZaOV0lN4bShkuIYXeE45bN5svPy
gXRP1nS4rHJMa99tiX7G4JTA1Ke4pjMw1HavFyeNCk6ozes0Bd+KiiSqYbyjvo/GOugGY8xcS3HG
xmZV1okvOVLtk52xM/1Z3Fq2JRMligLOM5PQd8T0nV4NmAA2QaZHduHs4RhkArb9ycGQQHv6q3Bm
UfnklmavIdlPWhlu2uWYoMrS+tGUOtJwZ+n3Uhc7lfRwebs2I781EKcTklmRVp4AlEeOemvuFATL
mBinXsv+/ML6A9GM+LEGsDUqryWk1BbCnkUYlxKb8FwEiDaXIwNM7mtZyJG4eZasETlXUUaqXI4K
5NTR/hXv06PkLTejj2K6nTi4Fe0e5zAia5TzRQdYYjxZ9FbVZCevvab/dHnztux5LRPnMuQSI/0y
EzBdcK3Khl1Q1yLPlzG27Y1QA/0S0HxML/hdE8NsGYYwHOD1alc5Kk5ro43NVRdbepIxgXnei46R
banOgNypP41jFlYVDLxIZXvR9mlX24XITYlAuLO+C2kSagpORWvuHD2oHWu6rbLPl9du22+cJeGM
uG8yiQwjQKKuuJrU4dil3y8j/INanyE48631sBhUCxDa4EbBWxvltJfvmtmrTxTsM6KuD2YmvHvH
uwjRQDOJTh7+lFKbhCZxh81RoudQ3ueJYVP1tehSO7E+Mh1hhcVfRsIx1wxpAdYcP4/5XdU/ydPd
5fXbNFTMASKGjmMX/BK/K/dsFMZMczyrF0l21MP7aWp8TK9UOoGlbmrCCofzd1Iya4OuAydbwO2v
fW+JIETZVoQVAufflpYsKWEIGPKtYXYuq96SnP8j7TqWI8eV4Bcxgp7glba75UZmJM1cGBpH7z2/
/iU0O9sUxCV29U46KILZBRQKQKEqk3Q4LMv/4rC8uX5WcEyEa/QFh/MIcL36bDaOofi9xtmaeHPD
RDdDVOdorACBoqA+eYySW3m+n1qekghv5NjuqVyURC0SUH3Q4h7f435IG3UFexz92Qu/iNx8EccX
FCag1m3WD8kMu5YuuYsRWAUQ5++7NdcmJoamQ5OLvUK94VfW492MCh7pTp1c/i4d514OeTYx4TTQ
pXieRuDhFNE5YL11G1oViT29mt3JVcAOy8PkeKBCf9LqhKR3kaFmAy0aaZ4NiMlVqZXzBG55ZjHh
AaTHgdiEwIjmT4b6SxV1e3+ito0wX5VRwXnF5gqqBnI5y4JzUFTeSN3P+kf0IakoTT5DMOOEYpda
byRAqLdUszQ+aa7iS7by767sdKLf7Q+KDrIeKEiqEtsASYbFHGYNK2m5kU+Gp4BAx7Sl2/LyN7co
T+J629HPeOzinfVW1YcEeLgN0Atu4uB5+Kn+rpyoz/FKLTena4XGLN2lqOMwlhu8BYHhHWq2U2vY
M68P45UgcGcMFXbxGk1RLxFsonQtvR8cJb8+dv7HhHmhyftnsthWqSnToE0wAmgyZmvIfva8avzN
EL4CYHyvBsNWOjYAaNFFtHgtmuji3OtHToUqD4ZZpsEIbhtDpE6Qtrj9j3eQRbRj6OElLY/fZjMi
gKUOh2F0sL0TuAknWVHLqUYBT/Oc9L+6mJPX2/Sw1feZgwJUR4ZwmCt8nzasEFeFNFDR8LYHHgpz
WChkfYzaHChq7fW/JjBrY8dzhdAbn13Tl63YGS1eWnRzqYKEyCDExN79rsmcpKqQ1yokyYXIUkGB
cU3VEeXjMDqzU0On9SMbhC6boolcigytG8YrwqFs2rYrsamPtW2kn4eytLPp834A37werVGYCTOj
JuqMEij61Wg4/aP+mogNj2bgLi69W34oK0pFtiTkI0DnxDIlRiAB6IIK4zieiK9AnLM6jB69ONMc
7EfyEOCIhnQJCqFADcB4SieGUSMOyHkZAwbR9FtUNKvkc7X4++NIv8PGvDUOc54M8LwlB1SKIW5S
V64XWxvGU0fA2zNLlpRKnBeIzVf9NR5zuIybusmyHnji7e9axqazUI0j+A3irPlj37gtJ0EDrKgS
04T/v+MV1LNAG8y8TOEk0m/9SRRkXAy2oqGTHdQzR941bSNMGag1h/Q5/B9EJsy0VRNB7XYLoR0x
OoXGcRB4Fm0klt8AMPM1pHoDia8BouGgk5LxoKLd5c/5kW66ZOHdbTbi+xswZrICvVjErIc1rYt6
lmoAz2rrD4mtOgMtSb4cvf4IMjNP+bI/bxxcmWmZbuRZN8MJuJ22VE4olubPKTH7K01Ou2PTNZW3
j7cRlpFmMYmsIVsD+TRmUNE+IIbE0BMIeSgXEG+z0iA4yjqPp2VjrRmQA6QKuERSCdvwlUiqFGS5
maCIIURFcgBedklWnTgxrvucoLco59i15Y2SqKNNH8dCRWbH0SQV8Aw1cZb6NtZBqeDsj9vWPK2/
zxzLUiWaWwVnGQcnT1s1CJhByyvIsN5rOu9E836KDBnrGDu0ooCplj2bReqgpSb4DcBc4kbtRYAI
/N8Lc95CMHepqtWCJA2x/ZtlZSnFYxxzhmtjJ36LQOdrdXWKlCYlk45eK9HXkfCVDmhPcrB4sYPw
c73vJ/8tGLMNl6PY6kaHEcvVHJRioV2kHHs25wT60TqkxWmMZYJdWaF4QRx0zElzjMrDtBzmyt33
sE0jVhDMyqSNXvGiACJOj7HwtYk5eajtKVkBMCFOjOU5L1oK8JvllHKTRd+6ExVl4Gfxts1BlIFS
uYpAwMxJGhrp3GqGaWtV+VyYGY4uHWfE3q9JTDvVeTdlUCzr7N1iIKFaZgJ8jKShJZYXShdbsXYX
KMf9mXkfzICjazpYrQCHKXjry1IMpbKggXsRVDuayuVoPNZKa03iUeJxqGxQyL3BYjvtmqYleTcC
66+6KeQ3VCd67B3dq/zMNi7nA68HeNO3wcikKyLq/nCLf2terutRr5AusJNJt7XQnzrNzbPb/THk
gdC5XMUDvVH1aqyGwBZTn+pVVzqSlE/7GNseDmJlBUdXkHOw9QNV1qdDRMC/QQybtntGnmlXmjU+
U7bbAIO3j7dp0wqOuUTPYwC2pwZwUYe2mIuyOYbCf66ghDusIJhAHYL/SR6nFhDNLamfe57o1uYS
Wn2fruLVtAx52Epxge/X8mCpL5q6WIF0qXec2+BWMMDuCelenExxPGVcjCB+4iySBHZrXivkSS15
Z2061G/P9mgoXgEw7rWUYHBCe2Jgq1e6T+sqUl+61VHCT+t1eReWTT+jMpo42SgQEWffq+SAKIUw
VxDYckZXdJGrcYgj31Dttcyf/X0v23g+pc3SZzTGzdC3VpJJBBoqi6jkpOhKVmyZoSXdgahKfEbP
zYfkNIEqGyCvNxR6qWA8zyBBJCRYaGBcNCwhvRLJjZGduuT7vnVbDriGYRxwlntlGdB7bpfFBRTt
rX4+9Sn0t/47HwzMgYyCqRpUWIyln6vLcWxlCdvRMOSPqt5jw1hy3kzRMXnnhRAYUOCJMn29erua
zEUzh6lVTBtF+JGrITUZQH4LlMGGv7iND9EvTgTaXFdnQDY1Wc0zbmGjbNqKeTOmrtbf7c/ORp6Q
DtvfFrEPCbiJjNFAAdrQa1s8xMnXY/LJUAZLGrywxVwRK+N2IG/ugvB4Q8f5FzkB9rg1D8E8DAac
T701b6j0ZG7HkDNwy+/5scB7cDG4xsO+qZuOuIJkjl9yMQdCGMIRoZGLfZa0VjEOR+R8vi/Lf7+E
0VE9m8f4iZSBi7kW4CdS3d23ZhhaHelqOySytW/Utn/8AQLhwluHRJq8y3O6uoyx/Fq2xgvpR3sf
YiPxsDYGShdvMbpwSaQ5xlzhXWY+kVN3H7pQgsjc+IgyQS+44/WCvGYW3i+zs1VMQMxnqHvgHAPv
8BUvP9HcIi0lDtExcTvZs0MZhY0vM5Z4wzF2czyhEaEQXaQlbzQArLZLKS+H0KhxOjPa50AMLRLz
So+2zhQSDplEVk0TfASMG3ZBObQlHU0JxOmNZVqGZXjhKXsyroLQoaStfEWCTatWmKw7JkYTguXM
tPU6BTNLhBjJOf1tIiAxi7pOnFhwiXo7brkWS/mAYlJbaR28sVfz874T8r5P/7+aF6IEmpT0+H7X
RY6K+l7d+PIRBAh2gHQe6a7XZN8KIeySqagWXJ5m834SH3peefzWHYNK/aEJRCco0WNOSJmejHKN
DhR7qm7D8rLRvxfil168HrmCaXQ9vls9xMQeBfoDpMjpL1lZkirZNFf0NhNAJ/uVwrw5ZMlhwAtq
csvLyG+68wqMcecol9ohJQDTlLtwdM38R5Jwjsg8CMZ7mz6rWrmn9jR3NYj4ysex5Sz77SPY2Qw2
uxSRWVraGRhgo04iR3qmXOKUKU1ITu0lpfaOHdPJP2IZnSEwveJ6yzbZjcmctEsHvqyhuMn0r4JK
2Rt5kuKbh1nKZIRkH+iUcUJ66w9KtsRhqUd4CrLja9FF78wVccbvgl+cTEfmHCi2JmsFxtbbFKNZ
kDyKA3uprvrJrsQvy0duZZR9QQMxjkgk9uCKYuQkriRkBVpEs9B0R/2yFT7/92iwxmDiTVx0amNq
8AfdLHs/G9E/ZegRr8120+2QykT7h4gkCniG306NpkRprpaAyRQ7O9Ib7XRInnqPHOdPZWm1l4oL
BqPE2Tduc47OqOyhUtLRTFpSVAVk68n0aOK0N+qcprqN1xFDph2kug7jwGLMhKE8CDRBI0hBUl0z
WjNALvNjD876yOW90m27+AqLiUIBqUhNGmDlv8x72uGd+8UBp9bZQZG/w4t5WyfJtWXMrLWTFJFQ
BFrYfAuIW5HcFdtjPPC44ThmwUneugfpu64XaY51CF+Z5INjFtB8Rw2/mA9KYZfuvmdsbVJnyxT2
qJdEo1b3LR1HzZvILRSzLGW40s2nMX3YR9r2wT/egcTUW9NCXE3DsIFpQSfb5Sg5Qm0lBef2tAmC
wAeZaQ3vHgr9/2onTIw8KI0QIH2ON4ro0SwfSx5BwvYkrUCYzMSoByRZ8CJj97OdPtI1vByCyy53
h1ciN57zbceMFR6zrtAMW84dNUqB5gr6WRIUSOF9M/KCS3JPCWrng5hbvK1qezmvYJklFhKSorsP
QWM80RKg2leuc5CR4eHR4dHw0+DKHmBoR9yfaWPXl4h26ZCeKab2UIZ3IS8ntm2LqVF+dVQ1vavY
FJXMSJdWRTLJzx4UB8Wu95SXSENoKp8+4OcrKMY7pEVu+kUHVKEipYPsmypcZSon8785YCsQxiXm
eE6lrgdI3Cd+ZSZHcWo5F83NGztk0v4eM2b+89ZQF6UBxm8ddehNQWgsFsCjPjq0bCAIrZF3G5O2
Ii1iA5qyodahGWxSx2zMcgHnGvaQ2KprW7AAe0+cBhJNmUvAhgdxTIcvgLK5xta4THSqQ8T00ZCR
MT9OyABSjfruAuXqqkUsmqePruonnRN7NwPJGpS5Q0lNkJZRAWOj0iJXlBGS8pQIkxVdU7GjDwWS
NR71qlV0VDsxBr8QjNSRUu2O0kGAYK+VgYlJdGwIHdvaj/21sJlJWCMy8Riybgsek4E4eVTIGXHy
qD9QAjII4/nmUat4TkuHjI0ka0Bm9aHQqlfGGEMq3xKfvMSn+Cr6FT6En4gnUDhelJSpY+wBMisx
UrpxMKnD/lZJmw7h1YjbfT3a+PPj9Lmy+wvpOH3vUeFawI32B3grDqzNZdaoNKZGJgQY30I7SPpD
MYi8Ad3aUdcITGg22qirURMM+y6zI03DIzF+WTsTUtSlJzi3vK2AjtfOeLKvZTpq6Iq8xHgKtezK
1QURvqO2wY6Wl7nmRGrO4BlMmqtCG4JiJIDKqwt9/tQNnMn5h/WNzBWer2j2h/ENtUpVA1IEsOWw
eIa3HNDPYROLBk/+i/l25DyDMa6QCoo0RrOBd5/5UM+5JaJFpegvc15WdXMvVcQzEOMR8xzrCSj6
A1uxendBpi7EQd/wKSkNr3KWg4Uj3duIVfflkAYZjEINuoMuInuxjGvFN0+Nz42O2yv5j124O7/F
SlRZzoQFs5VJlMsAHW0hCDLt8ZnG4v7AixzbC+sMR3/OKhgXE8oP0WGOI4l4imK3rm5VnuIhD4LZ
X3JUzyDzCIgo/5JBfrkFwRpPLXt7vZ7NYPaUpammVO0xapIWWN0PcfIjvAWrxiFOORlHrjMwmwmJ
B1OSZpgzQ036VECeeChOLepAqcKKIHr7oZWzejWR2UoCnLvNUIdlKBEujjL6RfVPUmObXwUfnGUX
PDWl/fULLeu3/jAoeYD3Bbi6iZrJcrEyufJM9DUGvD2Z5+dMoBiJoEYpMnhosUZK+lViLjwFUHw+
psd/c+zgeSETL5CWAFW4CcOMoXiYxuBbLj01k+DuTxdn+F6fvVbLSV9Q/24WcI4eOgRmndoaBHhV
HdJvzciBoj/4/Rb1t8u/+ukKqs4XqSg1GJQ1D+IgO1r8uRcvFGHwRfJZI1cBNy2wvVOdEZlYsQR1
WJsxpiy5FHqLkmjmvvCIp2Kw1V83NiVRCF72x5MHycQO5BXrGkXZuGFkS2fpPWrjk5InVsYJHq9X
kNVIVlUpm7GOkUzxEBm2j13UXY7qsU8ja+BJIvAchIkeU9rIC0jrMVKQqxxdPXxcdCuvnvaHjRc1
Xi84K5M6Le5xnAKMeqX6zVE5pL75eQIZxOu9meOJ9DfveSITM0glBGLxurTEyDLTz3E9eVHNE5ra
vAmed3zUm70NTUGhpmpAhw7FEb8Mr/aJ0z5H16KTeqH32NucIaQb7Z5VTMBo6iRdlIAG3ghcu9TX
9csCRG0lDtDcEwYnGrLvAHrYTZWG3AO2YXS8KQ762I9maqn30Z3o/P+njHeFJjmJFjMHXn8qfwV+
5Q2H6FvtlA84FXrcMw1nFb/eXlbeKKGmQSxfA8cR6r1ufiUdyI8CL0MQBMQDh9I5mrM/e5wlLTNx
o+6mWCkFxGGxiJ0l+VyBXm0YequUJmvuH/fBeObR/6/Mm8exNpQag5mBiApiW/NDzC1J5K1ottvX
LI1IkVWACIfogVYuxFeGG80QyaM52ZpbisQzigaylVElqUytK4HXQEyelrzdNxcaFI8iW7Ukm9ZK
ELfmUVryQJlIovRTtEghpk3PIitD8WX838utDaT4/t7DZDaILOiCgnwEbuZ49CKD6ohhb8uDdiDe
/+cUTPiQpQB8MnS+kvImEl+SkXcO5YwV+5rSqHFV5xPGCsKJ4omeRMOT/Ck+KicVBWOZW/gNxyQ6
5TsRka3ZIRkRxHqGSQpINnrZqyd07uD6BWrw/bHbzoOhqkqUaMX9u041LVMUxaAJhc6pLvsTJTun
DVfB5XJdXlL9xOozj7lhczgh+KagukozZbYCoxp0vcxVHRszeu/SBhK6vFqCf7DqDEF/wmpJFRDr
yFUNENK9LvrFkYpVZ09gU/UrAjYWWsIucEXteXYxBw4iR0FZ1QDt5f6oqqWXtq2/P12bfrEaOvr/
lV2quRiLaQJiFo/ydBJzxQ6UQxjxhLG2r14rICY8hEIcLGqt0RflEXd+yaI3hhJ8UPPhY1nRFRYT
KJYCpYvgAqInqM5p8LTXHYqD4v8u/OQ9JPImiQkWiVaoWSBgBEv9IptuUh53M+f7LPu9VLYzhg7G
NEVo1yGxZIlzXNo8A56HS6WnqZUPNEU0SCJNkQiT5BA0Erat3ZacVBbPDOYCYuDo38wVQIhw2TaV
rRW8FtntbXZlB3NwyEYhE2cZM9H8pRNAjvXzn3pf3rRz0ajBq1HDVVRNOvTM2O2pe6a7LC7CjiyB
XPnf8F7who8JBSg2WRaooiDElY+TRKyy/7kfCDZPXavBYwJB2xWkHiQAJFVbW2OE+5M83wwLXoWk
/DpuY44/8JyOiQdZXZeDLmD4EvV701/oU+OaPa9GhwfCBAKpb8IcJGqvoyYqno6GXAWPTvsjx/UE
JgK0eabnEkWhz5wQIMejSIPX1KPkiofEHr7sw9GvvdvJzxPFEpQLUyB2s4FHtW724giMWclij/pF
kzwvRWlPDWqLNXLYx6TjtIfJRIg51ZqpMGBhKxZOJd2PhSP0P2Sx8hvTTdPnfTTOnsQSl/dJIGRx
RleW+BAaF9JcHQPigbLC2cfhrCm2lCro0xnLCjiEgE3hkxLc7X+fs6RYtTazVOMl0vD9MrwSpNgq
FEsmv0xQ28of6nVQVl7BxIesKdQuzKkP2pOzOKDIxztgcDD9EhdsXl0iz+M1JlgUQlz0QwDLwPhz
St34ayFa7XfplftCSyyd96jLWccaEyyiBQnHhUa/vL3TQdcqlZbKa0fhYTCxYugzGU/h2KA0/aik
dlc8hhWvI2UzL7GaJSZSyFOjS0NM15Gbv9DnnOZi8cVnkGK6Eo8jeLNMf+USOvvyUXbg29YxSUmW
OJrshNH3vLhWVFuNvw2w0xwPRc5xec6SYh/f27DtR3BJIDMcXE3d54pX18nzPJ09RtRtXEY9fn3j
SB4KLv30p46nRNplA/5w3k16OxKhdx71yaYBuq63e7yAPquw12ccwFFxFGtWL0R2mw+Wmb/sh4rt
cTsDMWapUkp0EFvB+aK7ABWXPNrebec+f585GhWFFEiCsmABlWgidvpl6NA/QWI0FFa1IPNUnTcj
H+5hookScc1kmyOxQckBiBap63XPsZl/mRcwVo6aPTelpZvkI4EcFeSozJEM9KUw4aFeQt0QMoye
HF5VzV04f6AmjFao//k+ExqWdE5ircL3a/M+1KBQWliL8rTvAduFDisQJjbohimUsjBi6ZgWLUeM
vFawpMHRUT9CUzbpt4Gn/769ms6Y7N1CybNEiYcJxcQemibQGimLYIeQPdoskXweeI2sm164gmOW
EzQmQlyhYWIqz08dCT+P4nCXytHtR4YSlYhEAmOgbLBqVyigCpRygre3bv1In2FTu/eWv5pAPvhu
voJjdsMBZFBdNQNOM1JLqO+n+SgLp5b3erkZI1YwjJcTDUywuQAvzEv9LmhAXwN2R87IbQa8FQbj
6UmHBpSygCn1DFbWOTl2l1RkVrvKXgYomkd28jK56uEjfC/I7YHaQDIk6F+BkuxtpFWJTshIkDWS
kKiUZGuQYkdH92n7gbK3NQ4d5NWtLQzwxBfRkrQQqnuB7LQDj/d9e5rOltBFsEJAMlmLspZaIjhG
cRHxXqF432e8rQsmFQx0+D5qh8fx1PecEdoOCqupYPws7PMMNDUoamldiMi6yNM4y3X6epvJbOXH
vsdthoQVGONwRFHTKAAFjy1XnZVoN8HUWOKHUigrECa0kj5HbKVVchJ0vMivGI2e+1Zw5oQVNqk7
kBmHiDq2KJ8S6RTK7v73t5fl3z7F9rDLg2Fk2muJGN5AWs2plN4tkxtZ4RTgb9uBgAmaEXTFspmg
omvSJMmwOtrhhdZ6FLw+jO1dTjkjMAcdOZjCJUVrli37kieBRCr1dUe7+kNlEPN2VZ5FTFyJIxJV
PbUIPH3yLaUGpBybjekEB8OXnfIeHXUcZ9ierLOJ9CetAkATTUMUFYAcKsGJ69EdS9OdByRUAh6N
I886JtYseCg2pQmjGeTZHelrtH9H9Yd872wOE2+MwBAhXQpzilo07ExUvUlNDCdSlpcoWZ73HX07
HJzBmNiTpSr4VASA6c1dph5knByVw/8HwUScJhlxkjMwZijrsHKxuEobX6h41EP0h77LmKz8nAk5
g5gHZirCkLzxEh0KwA5ZRstcrii/4r5B228TZ6x3GaFKFsLOhEUxRL4bMNPT2mP9k9aCKrv4lT78
u8eJ7Tf9FSxzmhOqrAM3DUyERuJvenpom1+rMa5jeGn3RtQQ8iylq3VnVNnMUFHUxBBMQJoduDxU
HFhjv479AS8w9IisfJp45cCceWRzRHJZpPU80xUGEgfZj/CGWpvpCRUSSRJydl5O4GDzRdKslOJA
B1QrvijQZ8w18P2PENITeXr0PKuYuDErhQHmO1g1E8Eo8B4Y51ZsiIubRR0qJCupuRG6mvewvx38
VUqVBNYcyCgwiyJAMWYXGLgWyrc9EqWtL7jS1/BIG1BAd2zNd/sLYzOYnOHYgi6lGYwU/QG0r/A2
mrwBVHtzcdzH2JyzFQazCPpYGrUmoae9OuzsMYxdENRmICVfYltV+YU09HvvVsAKj9k/pzhqhSyj
N+seEmpoGDrMN9njiJ41foscb/yYvRMPqX0NeWxkmslNjoYyJJq7gPdezANhdsuiS+a5EAGSGYPb
SokzlfEBXAju/jzxfO81iK525T5RsG7pRLUuSrfAOwrxRrv1+lcpPdMReDcpOhF7E8Vsm6jikmeI
GtCELD3oxC45VoceQneNr9/xKiO2z+wrt2D2zUks5LSOgJYioYMaJHQtfBZeDBSaZqf2icsUvHnu
WMExe2ioC1BMTzGYBeiBAQemBU/+BIJnHemK9gj2TIdH8MDzEyZ24MS6aFkAC2u8sgm+lBzjjhN/
eT7CVnLljVorUQgMmg4pUMgliLb6oFuS3d1VqJE0Yo5Xbo8jpSpDoQTuvsy0DThJFSIdR4V8btBb
ssSP+27PA2AmyuxJNAb0YqL3Tqt8F0be/vgPnnc2gZkXlLvHcvp6HYVKKVU8HIND6+AR1EJOe7QM
HokgxyL2qkXbJgukD1CRvlzX1dcPcZKB2+bPlLBXrakyjGQeMWJmI4AhH4Sw3V08cRKKm56mosUZ
zaxo30DKEtFjFY30bsoHsNngyb2w0NXzQEXN0A36Xb+R7H8jMP0PgJphgH1T0wmbyU5nodZGGZm+
LkOAoEpC4VWrWJC171zFLp3xQApn3/e4mMxeJYzxmDQ0o9m6tHUrduMrBQUzAx7Io1N9EX/bx9uK
ECo6/v6YyIwpCLKVphwAlwRXQekN2rMQfySqrzGod67mTQu6UdBNYMhXxSXtpAUtVXXQrrQTmKSJ
xaNy2lxdazxq8woPPPdKIlWYttadHNXWDlRcw4BGUun133ivHVtLaw3GbFkT+IcglQrjRnGyQymy
l5QzfrwpYuKdEWSC3HQwRzU/qa2nkgxs9pz73WYDKOihUHumEVOT3j0+9FOlLBHW1nw7oOOn8iRP
ccDPf2cgC5xDkfN75qJW62Oj9zcs23bWGkWgFlqHG196CjSnn+8/4t7n7zMnTXFuY6MSepilV5B3
fJryBbyJD/sg/+BwZxRmzY6hTFIhBErj6JFNz+jEEW8UJOWcxA0d7kmCLkr2mLSaLDbvmwxxoYCy
AOfn+/n0Wsx8MX5pvfRIX/T4p4htFz+bx6zfKZrJGAWAG2U/LC41nqzZtoOfv8+s16TQSSgV8L2W
XOshrqmf1Y8kM9cjxqzSSioKo5UwQ6PmJN3PWOa9CvFsYBZpSdIAPcUAwB3UkY3Jq8dnOeNtgTwU
5mQihl01FXQmwvpxUI5zexrJ7b4z8yCYo4muyklbS4CowFkyaTcLIX5NUncfheNS7IEkTwdBRz4W
B9PiJ1HuAp5OEO/7zLrXha43gwzfV8OfpXJZmb/2f/8/bNN/+yxhlrwhNzE4eTFM4q16Gv3gk1hZ
TQhBV8rtL1rjU6HZ+5CbE4OKKBUVs+DkYd9rVQhN5GGJVbKYJwksfuMpyDkQm6O2gmDciwytEEKm
Bxv1JFiCqNk9ErD7VvAgGPdSdSmJxwbbpYEGU1fVVNEN5em/y3MaMvRs/owV+0SrNiLI3xYYkvWq
CxJwyN5ixZvzxCUW2gzFKyTG0YTayMLZhKNFR/PG8KQLkPK62a/OpXVs5TfB+7+GT2XcbsTZOIE8
AXYaBXmFuveg7cW70HGmSKUmr45PuPNHEwmBUbtmZsfoPVc/ycf4MrrWn+kbd+ZLP/at4ri2Sn/R
CnFZdLGOYyAu5oyOldEi7W3OfaLjodD/r1DGOB9JQPcA+Qp5oNcLPw7X6n3ylILESL9RvcbHQ/G+
adtng5WDMDtP3PWCsIiwLaFt/LYC5QpfvNFfxStKyeYlKXmTx+xDqGIknQ7WT7svr4fkmU96x3N4
JkbIY5eGRMUCVn1k6O0Maq5g7/Z7R3LRluZMX/bHjw7Pu6POaviYeEGCKqyrAPbIaG9egpsez0F6
fUs0ziMeHZcdHPY5QO3mpGkIXcfppVT7nahaLTpyBJSk8hQdOFPEKjpoKuWaLQEljcJNGmpHseYV
83NcnU35B7kQTCQFhBDfjagNGBZL4m2BPDOYMGEauZho1AwdGfD2Wsye92eet3LYzL5ex0ugjQDo
ULVG+8AFe7kbPd1LQKc3cehCqR/tzT8THCIRBIGxRP0M3aPocUfWsT42fn/YN4o3MUw0COU5LVU6
aMlcOkvZgcbTsOqex1bLWTVs6ee0GIE0o9jUVok9GQ/qZKXqXSCW/2dw05hgIBBzMhsDwQDU8K5g
odIFSggaSJr/DSsFz+GYUNDoadeadIkW6WUsPcYap7h++0x3jjVs7WenamO8UIBm8ijzQHxSFau8
gloBpGws2rjJY13hQjLHh0jpZaHRALncpARq1bSczHDxXhDQnojSM4+80PAPy4re8TVJeq9IBUXu
plgKEQXc4um3leSyOISqS3XmoYDl7nv85ounKp3x6LSutl0i9fUSxMgPh790v54t9VRB3xK1wvNx
9tBG76OsgCtCRMft/XI+gzLLuaoVErW0llI4EN/wSl8+1peBlbj8IqzNkuG1gcyalqGwSylB6Zab
2c3wOMdfp/JGmS616hMoM43ZJdy3yO04craP2eYNPe4FPQFmaUKYqjlmRux1vHv59oI7gzCruzDk
NOlmgLT9y9gfe9Pfdw3e95kFHRtaN6cB6uaM5GscXzSht//97Sj49+9nL5nSggvNJMDTtfCueRhA
eT5wEHiLiU18N0MiosYIQxRrF3QxgWnrQbmqJYd2bfKpxDjTzt46g8HQxlaERUVrWlF7DKvIHXjU
MlyjmJ1dLqooKBKgNAqeS9GHCuJDIbUoIfjH9NfpZe08TUyA0DMF2tvUzdKOOHPpTn1sQfvdFQte
JwG9He1EBVY8o1uWv962q+fw+jfFgXIVvUhI5ccOr9eN5330/6u418pFDEo9mBWWFyn6A43PsmO0
nGMLD4SJA0Gby01Eg2tffxuX46D6kv5lGJz9hUQX+t64MYFgQidtV9H3c1V6WIpjX/lta7VZbgXN
VdZxTOL5OBMVUJo1hkIPMElB909yM07X3cDB4EQeljxZq5UiygiNDOOTWTxGE+dgxJkWk9nWTS2b
uqbF98vsXgjhXd+zMIU0gbs/LzwzmGxAM+QkFQPAxMZFLOO6wmOb37wVyegPB9ECqonZ0sZgTKO+
SvD00Acktwa1/2ZEka0IIGmWBCtRQ94RbHOFrgAZi8SsmXWpB6DoD3hhu6ay1NWhMZBWo2uUdzjZ
HMAVHBPpZh2JrgXcSHZY/FTiW1C37U/Qpi+vvk/xVzFAVPuoiwi+XxafpMhVisaaeo4vby7OFQb9
DSsMSEcmYUTbEVTxIUnvzEywKwP6bb4mPSjcp2ueRUxUWyD/0oYR0Lr4cyp7VZFYUcO5i2+unpVF
TFCb27GFKgwwFuMFFe1Ea6zMvG6ll/3J2T58r3CYsCaoYaQl1Nlen3fpa7JyHQp420XpAng5TSf8
to/IczcmtKVLI83ZCHcI0vuhuZtjb//7nMlhkxhpIYRzTJdrGg4OKX4lhXIpB9y6GY4ZbAIDxDZK
qox0fu6nZ/1E7yz6MRcslOo4gi8f2s7i8gXRlfhuCzrPFZvRIFmaLqmGoWscubEoiWoOXpbGzV4U
m97MuHk7npFMaEhR+z7m9BGZ9oaqmYUieDu3hUfJz65pFhRinPnT/vTxIOn/VyvZiMBbqUiA1IwD
Kb+mPOJNnsNrTKhIiCwvWgkA1Ue5mJNEllzYxYXmhxjD6ucgWB9irQSD458dhG16bUuVdO38OoyD
I7qtHRyVq3/XYLvt/VCUIVRqS2QLJWM5I4mg4zqRtRDKNlQ7N2/qwNmfIw7Iu/LIus7rKgNI3sRO
CWKJrLtMP5aJgKjIX6awVHfNOCzQwsbGPmtWARFdUBTnvnjsBY/WgUC3xuaVfW4f+leQzM6bBoUh
RSEMi44E9FilH3gTKoRluDr/zrzt6Wf7mMUlNHJFihJgQ3vE81/MlWbhTROzlAot68s8odMUuMmx
uUTb8IV2h9V7Kz9rkBCjquk1p06DZxSzuqRMBzUDvTZpMloKsDFqJSe+cyeJ2X1Ns+i7xIBZ4eOf
WuD4ktJH/htybt4YMttw0OIEm9K2NvR2t63XNXfKZO2vps0qfHXldcwWHChtMrc5MNSrrAT3pqV4
iEvQAOx7y6jsEoowNAnLI4H9h0gI8WYViqp4S2Vs6+ZoLFW9ptuJ5P0ubJWP4Fu0KF7o8N7Utofy
DMeY2UuhUBQo47Yb8s1YGpskN1wKRB4Gc7hoI9NYBrEB57dxjHtnnLyS19Wy7eF/m8EmVCLFVNJK
BkTZfpuVT0Xm7rvD9sHv/H3m2pS2+jQrC76PahOqX0hEL41eRh4TA2ek2CzKgIfhXpoAo4q3VXdA
IlKtOIdyHgQT4ND5jLt/jgkXWlePMzxqWpXMOS5sYihosYaAmq6gz/rtcWHJWq3rdWBEIE4cs5fY
POjyYX9G6Dp4d+xaYTABJ0z6PodCL6pBkkt9dFEIZ6nVqZOvRV6J6nZsW0ExS1Ijoyz1OqDkW7rf
TU9LbskP/yPtuprktpntL2IVQDC+MkzanKSVX1iSbDHnzF9/D9bXHi6WGny1LvltyjzbQAeg0d0H
qfASRIXjIS8kom0q2wpPsEmtHtjfhLDFbPgDeKeCfpeYV2MkUQUZjmCXVjbrfa5gm8Ai3zmRbdRu
XIbKl5ElijfULNtd3jIJnngJiJfBDseG+xrVPlmh5Sk2TswKRWGfLOLJ9ky8Ccy1ZrYt92vZEVVv
L7hALZiH6pg44eXoZcrz42XZtssUz5smXgOMBmYb8Uo7KMk1L01ovhLmdSe2X1yk953KTW7G3IkU
WaDadH0rYMGgMSQiUKgG7eRDSGacY/lL1xI6moOyUk/9Gu5kNxAZIv99dRto2j4gyoy1LYrktpkX
v26n/eXllHgQ8T5Qlj3oqjknskoGvHfrbe0rWYBCdCuTTpfl58cLnkS8CFh4c1JpBHGMm97n4zz7
zovdEWUD5IAxLjKmcdnqCd6kDMELmfJ6vKkHbYmqnwpCJA5EBiE4kK4L0yHmvjHXb2PmRbLdkX1f
cBzgKY6LsceKjeVfBO1RQykrqN98JTsrtfjgaWtxDiGAwFs3DLfclyNoSUaPD1g1ZMQ2237JMGwc
+wmnYX6vz9YU4UzOyZcX8kst7xW7RHb3ay3rVN0+2ml8kCZD9Rh4pd/jhPEcjwunLp8fZne45szB
qZvazozKAc74uTxdNqJtJ7gCFAxVjUEBUXLm78Z2/n5UID3KpciOE04gbRrIegQ2V3IFKAR+palH
NvFjWGYeURDO2OjVldeHo8TpbbqHFQ7/O1YeqE5HjHcHwSXK2p+17Ittj07Qy0oVuBZ/8AsrEMFQ
O8Iwgr/E6mlvbOPdYUS7V7prJcYqWzPBWAuqR6FtQ5YhfJyjU7+ABzDzx8b4j2smGG08FXOe1sBR
ctSB0pqTwLeykViSjRGfLyLSJvXID7B5mTgdOMytzilbiV7LQITDeFWlimny4GD0eL4uGvRkpyn9
cwkHRbI32yUCZx2weexYKVqTj3QEHR7ylr80TAPv98PBbJ0qd6aTjVKS8aA9arLKTYlCiOSWIdhC
B5Vfl2L1YbKe2+g+mK76SGZDXH0/qjdD9xBD8y6oJ9+LZhNa1vWESpzK6mJkI9Rn9Eq9jEP3VNja
aZJN8dnYNMOmhKFth4I2XYTra1WPNfC4en1rum0T7vXhbuqPlz3eRmBag4gnzIkZdl2TpPKslvkY
inHTKtV/hBCULzXNBc/AaeXhOuj01UNWSo4+W2HinRCCzk1Vv2hlCIRhN//SdylahOJ9+43twUG7
L15kGQDZmglRyUCRlKXj9uxlGXHMUHWSWfK6vaHQ7wQSwlDR5SWqejA/XAuHydHrvEASKjWdRln+
0sa/LquADIzr4cpiwS221HYEcQJMFSSpPwZ/UlVDO7yMBEEGxH9fAVXzlBfmACCrSXACQj1ysZut
21qacuX7LRjqu+UT4lAW5KaCgpfKm3qHVK52YqBNQ04oOfG6qPkQyM5DMo0QItJYkSWjfAlpuG/y
K0ol6cit4dHvJBJcT6xFM9NL+AKbXyCCqN9reb54cYgx+ti0Qv8RBnbihP030FgTj6i2rM9V4o3E
8+Ww4CAWKnAUelve2UN4XQfZTg8177IybmUR15KKAxTtfOy6ccZSVq9L6ZToPUbfJG9Vz6/j5wbj
a/GeF+9kxXsy6QQPooZZ0SYjUJf21cgfaf8IuvTLkkl0xBC8RkyacIw6QIDb5JAv3ZWaUOcyxNbx
9d3iCX7DYAVtOhsY+tPg6Tt6iPfp9dvcNzyryYpipGiC41gw46GiBGi8w58nXrXC/YeYUPlTRu4k
Wz/BeyxhrmaLChOo0uvOuqWh5OQiUwHRaRRBTkOuAmP+ZwxeziB2WCrRbpkMgp8IQR4ZUsr3pzna
mFfMJOc8iYcVOz+HtqDxEsNIDVVV0OpJvQKlhccimcNjxpJKsmQyDRBbPjEYxsSpCHjdLrzlvZIN
aq31PVhf/ocCW8kGiVyDRlpmYc3DR6490fzPFFP4kI2VWBC3wguhwxQcQWT0CzL8AGFPnce5Gq2j
4dWvvFS9wVOdbErG9obhzQJU5uD1oILSTZ2pKU2Q44xXJU5mPk/dNUPOTTZm4TcnpDOOoHgY6lA0
jMB46JMG8pO9Ci7ieI9pjVUAymXq88v05ZXcVvUzohCxFKTMjaWBZFWNXapJf91osrTvb4LFvyDi
vIq0VsvM4CBh7qP43uBP4TvjWzs6yz7t3d7jmqh4snTeb/T+jCscaSdaB3NUArf28y/hgftZul9O
PDZh5qHEaUjRBJ3MpsTGCzI2r0wOb1XePsYGTX4Yo/Eo32V72ZsKV7qPNnCWTohUqqrrWsiAh9G2
Ll2elPTXVF4vWu6W2uc8yBmLq9HqTIhLLyU99+q0BkMgqslPaL4EM1D/ylv8i70qKyeXWJxIRUTM
VMsmA4AV0nCW5WGekMtid5BNSpDovyqEK6VclK4yoCJT/JIk4BAoXy4b2LY7PK+c4DoWLWpDo4Ag
fW3fjQZzidU8T0w2I16qfYLrSPW80gsVgigHbl/1XnFB4Vi+lkc+4qyVjjjj2nxJ+wTHoacsz6cR
cuGpWj11oNxS/In4hDo8fxDuZNllmYAiFxGzijEcWm7Mv/4+NFnHJHEzMCwbu3SHtPPlfZMohkhE
NGSozly4AhpI+MzZd2XeXwbgG3JhAZngLkq8bySUcXnKL5Uxun0IbvtvFTvEY+QxWeuYLLSIk1zi
3p4RXQDX/DR0p4sd4mfecMB4yXw/gbJPPpZLumOC00hywvD0VuAk8OtvdiXFz66sp79LJ6TuV2Jo
jP++clEhNXq9Nfl6YtpJ7vGKmsQbnPpnXDo1/kNdw3ATerJxGtuwpkoM1FQwWyxwX2ZNp1ke4cq3
RO6ce6A7dYxl9xldOYMIXopFal0GPRINKSXHIR3RXZiiParq/Uwf/Dr/o+16CeS2/p8hBb+lRUFD
5hhymdVzZz2BsuOySLJ1E/xVXqrMjPgZuK1iT+2Yo7DhFFT+ZRSZFIKXKsNe7doOC1fq7HoI1O6K
xIp1vAwiEUXMDSdVVmMWMURJLYzGWkpXTV6CUla4sx3u/90QscDdmlRUNnMdWJrXTHuZ+5vRSJ1Q
jx3dsL3LEv0mkXEGE5xTM6gj2D0BpquLRzBUww7NnWnaXlxhnl9NdpU5/8hxkSwGZR+SXOIbZSsq
HG1YgieyQQF8Ntya0fMyOYOUhkmGIXinqV9Ksx6wa1CSO4W1Vyj5cC1N9gorg+G/r9wSJnQljRZC
lEnRviR0/hHokQu2asmKSRTdFjxEnZmZVjGYa0AfxvxO2vcgE0NwB7ndtnE+4ftdN0WO2S/PVRzt
UREqcQtbDxPIjZw1T/ALit2kUTJhW9R95y1oQuYnmf1C/MaffM44qMjaM2WiCT5Cp8WSTRZ2qGr8
mhiOaV6raES/bFF8/T9G+/8XSyMivXtlTXkTEYD0neHFhZemg2uo15MsJX1RGOAIV54m1DN1LoAz
q4h5aeF1403yuUPzWRjBO8QLrY2U572N6ssSf+1lRfXbSoCQijJmcCVi8sp7o6mzCh0PPLto3XTX
i9fdpS8aGKB53Xl1m6CQVEYfu7lsK0DBGQQ2icMyxGmvCDKn025i/dFO/MsqsH0eWoHwP2LlCkJD
VXTSQqrouOw4q07qVmjc5pXgofzyy9fog8at0ASPUE5Nz/IUhhR/sfYgl7jpMPV4euBpBHJAuax6
e1m8TQ+0whM8BILDhM4eSDeyPVExK0nyfdkWCY7BQDP60Ov4fjAfytSzk9MsqzSXiSB4gqxPoqHh
ud+kL67GzDrMpinxAxIIMT/fW2Vrv10HVRMp+vtUk5S+SVZJzMtnaUTKib/iqeVftWXv9CI51uHw
fHmvZaos0htNRFNrxjPY4S9OKsiL101/mF2y+19IBaVwgj+wrcxuywZwujN4fOjBcrCRw8bdFpX5
soE/siXkW7gy064NlrzkS8i07mqOaqcqk296RySRbjMinO3FELzByDoryPjz5JwubjS4Haij2+BE
e+/yXm1rnEZMCxVAxBRpuIM+smslL3FBsYx7NbZvQyKj8OJ28dHVnCGEeKCgG59MKS5660ke3V5W
UPIbNTjjCGoQFv1UUgs42XVzHO7A8u2qd7wKcflL3jDxmyB0RhP0IIswICkHsa03Z16Fyilw6Uae
4tbIAM9O8QU89/tiL7tOypZS0Iqk6QP04kLE4KY7pqfq6u/pK7J4t618Z9mE4GC3gW7kBLIFo4Im
U1DwUdXpF+qRWnIwlS6jEBeScG7TYIBE+lOGaa5vze2dw2ZM3wVHLOy3/EEkoUKm8kKoIEuoxWYO
yKE7VvXPIf6P3xfiRDiEdTYb+L5SVY6OUZ2LzGi30zXqvxskZrvIYE4mibBB2fX0+s+i9bvx9X8j
B+YrcsGCxWyXrRbWMIWAS7vwBIm+6oq3MPXZRp9QUfiGubvslGSmLGa/AmuY8ZYCQLK3n5ojQ2/h
4HSNw5ND8jfQbZd+Xk3BcZitEbcWFw/jLuP8aZl8pZCd8GUYgrtoG3OxEo5Rd9/LxZnK1Cll/DpS
tRDcg21poT1nAKF3/N2LgcJV92tvQdsYf2+XJdUkhsQEN9E3PSnLsEKYH19MVIrFnzqtmDrlw6Vt
cMC8D7W1iZmqOmvgGwpwY0TPDaZm1WCUuKxs21KcUYTwFDVpOJfoIfQi7eeSvEaN5Pvb2RL1DCCo
F3pkJ2JbECM50h36KA7Lvj6qqIyXk/ZsahnYcjDdBh2Xmjhmio45qyueNa7M49K5s9o6Sy1pBt/W
MoYDg0pxB6NioV4aoY9BL3HZx0uWgVk+tRt4Xe706W46YUQSSnOGT9WtrCAF6yloi4aNIkSaJLlu
pmsQkrWBpDpnUw1WEILtDKjfw5g+QDTa45S6Wvv6CTVbfV8wFpQiltSo8X1W36TlsyX7+/n//8FH
r74vBNKuR6ZZqbErNvxKq9GbKnjVlX7XsYf/JogQPtsC/2wuSFc/F/Shk7FBbY1vMuyVJEL8JJU+
LYWplKjDIi6dT1F8vTTPmnkM9Xu05zi6ch+Wx8tCbRvOPzqtigkYpc8iEIVDqDBSnSx9Rg2JGwyf
qjD7VzJVTL/kTEHHvAWU2FafNTod0PXo/TdBRG9Gy7FgDdQgUkp3LtEPQzAfpJE5za2+n9UmqURw
alNvjnFCsUl6h2YFXotAf4R+eKN56ZHPKUZDL27hnox8Z9NKMUhWtwh6FlBr8T4kpLpR652G3FKr
PsTFXScbg7x98lgBCOtXgEqoJykHwLT/5Tk+pW7yy7wZfIbyirKU7Na2L13BCctYTODsAtMiXulv
eMQuMF0l+dHveNtrvrM9WfnVppprFmUEc+Zs1RacBJ3UmoL2BEQJsCOjfEmC+9CWxDsZhuAfhg70
HMbIw0P8tUMXThc5iSE5Yv9m3c6CCD4iYBByTGFJ+S/evESvJqdz2tfymnjpTvFK/xNW9e+6YfXe
q11uRqD+NQFXtX2i78rI7IcdTdP0OIWh9ZlItAITdJz0eHzouU6YzZ6mB1OR3LkubxAKFd8Lgw5V
Oy8trgSgJtVjFGXiND9Jwp0MRFDskVGi6R13qPHkVUv5JZ2/ZOMgaZjadgf/qAEj/PdVMkbXRxZ0
EVeD/FcLGgZ9OFze+M2oqoNrxECy3DTENEyjm7SmBtKkmdJqL0Hev0aRarlmm8V+GzxfBuPW9yGE
r8CEI0I+mH2ddUgzg15inp18UE6pHYanOCPzodGL+z4m9acSTStQwSX0ZPyn2lT/keBFZUDamRxi
Q3Jq2HasKxzBLeARlISWhZW0qcMdXe6m7nBSbmbv01c6HZQ0pq2BAVSMtEViG1qlAm3Ur1jsFcNL
JSsD3fZBKwzBjpihMDurgVFQz3pQXZ53RPKsahxddzhDFtqBPuMaVpCCVYXg28mmHNFJDZ7Cbj9M
EnX/zS6d100wqL6FQVUVAKKj+ar504G1Tno97v5mJqwK97LGb3qJlTz895X9to3ejEWPJZya2qMg
EZoeq1TW0LYtlMHvQ5hCg7uRgJK0tpktBiu9LsUYWRvlackP3V90dAqDw8eXZc+keIIdh8XcDaWi
ljx7cccLuJFAG9zJXVzexznIFnHTCa7EEyx4BBd1rU6As9D60WG4XdvLshebnmkFIRpvN6YmSQCR
YR68hWYZFuyCTvOr7kcgqwfddLkrLCG015j7XKoRdmuxfnZj4OvF4lTa7IWdrLp1U/vOSG8XkZX2
6VnUjJUFqZT2ZCYPfX1jd7L5eTxYf/DpKwwhmNuDlZepCmnUREMH3aTfpnr1GvfDS241X0e9u86C
5dGiTeQ0KvGyUtabKhNS8FKoVk+GCc+9npFmz31cNm6P92yMR6WSWCzRkTd3uVrNIGLtmDYAipb7
OXyepp9pRnzLOFlzJzliSjT+Lam8glrA8WDHNRa1LEA3FrJjMRgSTyhbNsFnVGZIF5YBgunLIVIC
h7alvzDZAJdNZTd5zbhFLQNTV987wCEx2BxEWDTTtt2pfR700dOSl1JG8MmN5oMarnAELbATpVQp
35yksA5F2bqTpXiMBqVbNvQBLRPK0dLAgRDE+8sefjvBv0IWQpbClMhmMde/PwZv8XhtgxMcky/J
7eIP+whsTLIgubl1K0QhhpVoxJwThcAPVhnmfR5Z27vptLss16YKrkAE/UiQs7Qn9JJ6PYa0WTHS
q7UqyUlsQ9igMcdVTTPE8Wmj0eXZVEIF4zCOXXBKd06QWZ8xJfR3/D+I6AMnjdaaMQGkbX7YlsNY
KQHY1vAzgKDhupFYlVJpMCRr8CiGGNDExtSlxB1kw7hkSIKOp3ZQ0Tg14IBmzHG57yv9kGKDijSW
eLptBTuLJKj0jKw3TSlEyofcGUu/Kr9EqiRw8Ij60WDPGIISG5OuxzPoHLxwrv1gcuJ2l7Fjm98N
Adll0ZfL2iyTSNDm1tLHdEwgkdVp5H4ozSsjmZfrrkKZ0GWk7Wz4SuH4Lq589zxRM1NSQNm116Cz
PN/rvl2Ba/t/eaHYlMvSQYNp8m52cSJTqqulismlMKHsl5Eem6pxa+nIcX75/7BVKxBBotC043Ho
oWld1VR3A4kSTMsOE8dQh/Gx1VD12bE4cbt8aB4nK7EOXUZeL6+qTE7hCKjkuTUshIcRWu2j5gGO
6zC1u8sgXI4PctrGG90nBZOTcDBT276JrR40GWyhboDJoq3hdYvfjhLzevM5H4Hst8kkOhIhgjSZ
pcw6mzoAjYVbK80pzJOrppn2VtQpzmLMLgZ5HwoNA92DWvLmtH14t8/gwlHXpJlCjKgHOHrH2K7f
p/vpgU9a/7R+rsDEJe3IWFsKJCXaa4fZqXXnFKrkzrh1T8XwTSRcdMQQRsUa9MSiVaKrUwmC+zxz
0tvIxQ3ct11j2vHWo3AnyzJKEQWLCFJMETQKaAp56GDkYEh/VIiv3vHJTPNhTnBmk7iVDQN4J6Og
MlOXxTqxx9JrjB9ldiiHrwqTtPPLIATFSFnfJwOeCr0Uxwpq71irgidBwvUlAxEUAlQ0c9Uh6nsY
hehlwR2ZJkeZZcOzNoLLerXEknRDK6e0WrBanfV9bB2GZnf1S4S4TMdDJks3blnUOzThBJCQMW/h
ChFcDK9BNYSX+pxuZNF2JRr5053s/s33WnAfwDN0DW+gOOuJ5aGq2fRhVeL8l1H1vipGJw0Cv6OL
z5Tx3rZkQ5s2jmnv4IRIrRdRlEY53H+etuFd2mWgZ8Qt/FMKfhaKK84qbE5VPKeqsaCiDUP4l+Ux
RyXqZEo874aHRw8ramqppsPNiy+7bRMZk2YGeNSJidMryDfel8VdMX6/HEg2V2wFI6zYoFPS5JqN
s40y4TxTHjU2f2a5VhDCcjVpGw8sBUQ0N/5Y/phn9RAqMjvatNYViuDn1MBS8iIAytIcq/bWaLxO
Zj2ytRIcG2vyVkknbElgTHdMt2+sQDbRQyaF4NisUgu7ZYIUDcO7U/E82E+ZrC9fplmCX+vboRsG
PEl6TVg4pG48m73QTD8h03hZty4LgxL393ZCoswIzALC5ErotoS5o/0S4TB2GWU7wv278x/yyxbK
MbOxw7ZkNtodHOLOX/i4+thtwPnxNhFaVmxDN532ClJ9L1lEqRInOZaQYci7dkoPw464fIA3iCxs
PziMr4btKKcqdYr9J5ogVo5BE197bW2YcmJjVVmtO3n5S52SXSm7isq2TnALSD0PVacDJFInj/V7
Ytg7+1MBdrWK/I9Y+VGzmTCBIsTGhcjHuCTCa4fNfg75+EuiIZcNF91B74HUGsmBzoI040NlozyU
eRkGVDLedGs8/f2c3Of/VS0Fb1FORjn1FKD9adnxzHM7+AuoIBnGhiepk7nLJypz3mmG4DzKBfMI
yAytHMarYX7skmMu41iWKb7gO6jdL23I/ZM5gsYph/vAjM/SbdljM/dOFcmYozfPD2cVEVMi0VRq
hVUBjzSP6vC9VDqXzxHR1Zu4DyQ7JtH5t9vySh2jae7sosTyddO072P9mdI/IibLJMlQBNcx57VJ
zAZK3zPitMp9gtvbKHsjkIEIWRGVKlmiahClDp2mvaepo5uyyxk/Kn442q22RnAR9UDaqs2wNfP+
7/EX9DE/Mkx1VD7FBLjW7LexFautUXLkeJoai9b9nHZ8jGSEfmErAuuWust85Eslb2GymPJWcrMC
XJokmucGwll/zG7Hb02+/T0+Lq62I4fMJY+XPdS2gzIxlQ7z3vG2LRzLNTwx23FnQinsp1B7rGQt
vFuZHizgGUDQOmUKYjOBR/LK5o0wYTjUowPCHd6XMR8S2WFMJo+gf5XdK40SAy6m38rhiWoSU5V9
X9C9SI0GUE1YyJSmOOyBY2J/eT+27ee8XPz31fZ3ehSVWYzvpwrZkbxywlhzluRT2YDVrghxqc1I
laPiGVGWuRoGe+eHEgN/yJOW7sjuf5ozK1s4ISgFsRqmRghFI5n6iEad66qV0XvJIIQolAwKqOpC
CBVm2a1ulsfQeLm8O1vvGO+0WYhCmbEUYz0CIsBs9198JiZn4SN3DLlLWKh6wBzdzyQDzlslDmbK
xqkPEw0LZ2SRY9WODsZlqdpJlk4cyKTOOO0tFHLN5X1n3wfUv7xwErUWZzE1Q5GFeH2Hvun0ttKY
0/b9odJDiffcPCQwotuMt89SVdge2+oULSewnrDP/Xz+MbBfyvCTzso+bQ+N7DqzNbPIJGc4sQFj
qdR0SBtsTTw71TVxa2TVardEl4LK/NZTUb3XglpHIuTmLWqFKrjsvi0MrQm4CyL7ab5i5hOx9w3d
fWLHViiC367skaB2BihK8cwKpyLfw/E/Qgi+OlCXcKlREe0V+k8r/WlhVEtrfmJIEPZIw5hEZjI0
EAh+ZzbSquotBHD4O9eu0JtVW26XeojpnwkNKyTB/aQZmJ11XnTbs5MxPiUyAlCVL/mHc88KQNBu
uJ1iAZkYEjNZoZs3Ud2Elb+YObvtUZz2mARBfp3nqR67qmZqJyswqz/DBf3Tp7EbldJRprJvXPyk
K35pERtUWXEVpG7dzbnpJHHWf5/SsMscmgaj4YIbpX3CqLngCcuqSJR425NqBDPlmEp5nul9oLMa
SynGCPuCqZ5Z7NjBidMsB/fTo95eJ7Vro+c58nWJM930cytU/vsqvNLBCPIQDXseGQckbi21cewk
O3zCdFYgQgyflVTN0e+BezLSHJhJMbLWmWQF8psedQUiRPBkMduuIjgnRgoK6TBlg1jTU4WL0WVZ
tn3cCkewn0DXloAZEMb4Y/Spl+2gO5qT7gvT0fezR2/IQf+WjRL12PRxK1TBltSmX0jB4BpsZXGn
5dHGm12RYWDBf9wqwaQqcB1rOYN0ans9KVc9+Mujb5dXkH/ig9WeRdGEXJSWLzQGXROsFlPK6v7O
aq5t8rhYT0PmB9ZNOf95GW/7BrECFOKDZURBBppGnFH+MF/59T93iwPqEecdL4vWR0fWjypRRU0I
FVpeULWMoYpTqPgz+u6NzrpWC9lIVK5plxZS8BgFHvajvodcxfh1VF4Ny03qr63+I2L7yysoUT5N
cBK9rlp4eIE8Tfxo4a6cZ6c80o9GWkuMS7ZwgqOIS30ZlQ5Aef3TrH1iHiNZbbRMFsFN5B36aHLu
8IIkcBh6dZLFRblZPUseDbaea00wHv3jzzXBT+h1recUBUaetu+O5QM/Fs+7/qhdtZK7y7ZEpmmC
YsmmtjgYtVg0O7Mz1ERYeuLiZML0wrGCkyk93W2GW+1fIPHg3WisT8oQNQq8gBPTKO/SfRc65G7w
rR250hqJy9v2E2c40WwDFtngXocrAuMCKqMxhlLZyxvktyPgGUYw1mVMhmHqABPF5kNPpquJ9Z9S
6zOEYKiLzaLZ1rFwSv2aKV5PfxUyiuVtyzlDCCaa6YWNMx2kMFqQN5U/F3IoZJO6ZRiCddZLONZg
QUfqB5NQhhEzhPXXcJJ4a9l2CPZZ6H2VWiHfDv0X6lScLvly2Zn9Jhycl0owzIZOiTIV/Gr3dsKa
DlPo2BM4WmePJ7Cq0SGS3lCZTELwXtpIbXIVMmnVbVh8i2Rvrb85O55FEqL2GPZWR1sAqAMmjTKv
dvO99mdmOtpbTh0sObefIeKEf/sXUyTZ0xITE0YIlHqwnWDP7XO5TRpQE44en0Nvye4tsn2zBH9A
QVU+RpgUD/eD+mc+P4WXa9SvJXP521K8kxVCbz/Rr0QUXIOqRiCY4nbbvA5ed8x23QHd/TfUz4FV
Sty4RElEPiBFm2mfV1DLqXlF83gefb+s97Lv899XJ/16LlJNi/nyBcN+woD7Ks5fL0NsRiLeg0ip
TZA7F/yctcwdmuvgIGhZoY9urzdXWaw6tSGxJxmOIMocTYrezdiXyjgMWeKOcehl9W0/SlyFDEdw
eF049oHGq0A7TXVKjIHqMUNAvWKd5ES86VhX68b/jtXWdHMZg2EUOFr/MpduqP20P0HSZZIVhOD0
umrpy55g93UCvsIqT45tKXNDMjEEN6daU6r1qKLxlNI6xKG6a5GqbTGA+LKWbSqyQXWKDg5N18Ti
cErIgn5DXIWqabfYe634zG6svi9YPeowaJAwHELNKEFBH9rqv9T5IDkSyIQQTAWE3b1lWciUFWgd
YZiGYla7y8u07S9XcghWgq6fcDQSyKGByY6Pe4+86sD+6HzOL2Z7stLczd1fwQnGUjC8R+omtiUo
f0a9AyUOiGTR6OaR0NBsHWw9FujZhDhnLq06lhXO1NFRm93qyLOLBl5PUGNgYiK6sUtO5fXsJQc+
o19aasA3/sN9CwRJlk0ppjyIZLyhQgcQjcJDdx6o1t3Uj7w3DgrMNJL3JG8ryBlMMKZAbWgCnlEU
0aBKEQmoNnTqQfa4tungVhIJ67mM89S33CvYkeWEw/U8fLX0FtSp/mVdlAgjnhUwy7MOaQBtp8U3
vb0y0pfL3+fe68LOiEeDSUkb1DVhsazsVwIqO7P7jvjZaodWRhQvk0RwDsSwIiRKgUSz8rrB9JJc
qz/l3/7defEgkAZ1l+n86UFZ7uv4GjHn8mLJROC/r6LNokcdCSZs+lQ2p2akRyMjEt+z7QvOIgi+
gAV4jygGQAR26CbwCd0877qWSCSRwQhxMzNpZy42VmrWK0cbrkdoMWUSWd7qqi8plxA6mzmLUP8P
5Z04++R+pzhgVd1Z3vhNc4YvxDvlnn0MJKe1TY02qaXqxDKILpboK0GRhmQBaAZe0Ek7ZmTfjZiV
U/pW9PwJfVhBCavYD12SFAs2yUiLp9EMr+JUljTd3KgVhLCE4ZL2cVsBIqJf5slL1cj5XKHFCkNw
mL3aj31TYcX0ejzmIRoy0dNFaiqxzu2wusIRfOaEjsVxiIFTveqOceIPnpaXv/L6hxz3nmj/n3ZH
JLGbSWFkdo4oPvX7rnpqisfL35dsjS7cqmprAe1Miq3psxAsLY99mLuxKWnb+XiTQmrKZqqmM9u2
NSoWcaCmtp9Jr1HQEv8dOpsFtFe9x+d5wH5lL4IfhHqD0y3LxnVD1cTa/nJZMs1AeaKrW4mWO2WO
1E4UmCZ1FCVoZFX2H2yVo+kGOqgtioH2Yn2wHRrGkC4zde2iuDLA6zBgQl+EbgI6OePw5+X9+ljw
KKAJ7rtsM8a6Ab0mnIg09ZGObSoUkuR+6WLn7LfrN/oH7zSM5cDx+yCB/3AIEuD50q+iB2v6tAhN
wI8ueNbdFh1+zgB66eRRO4Q7XeKbthVH5zrD2ZaIOLpr6dWI95xiUtuOz7WO/ax1Tbfzidft+x+y
0gIpnOBEzAH1iVlBAee9Pe54zQ8ThQzKvtnb9zIuGr5T7wLL21KeZRM8CSGdMjcZwILcb6qvmiVZ
vE0rAL8CcjQGszWRDkZJMF6vraGXbUj+GpQqwpBmNAo1lcQlbsqxwhECCI1QiKgsE3UbzdUsDEnG
06pE6zZFQaEJnqvhPPDvvdapozGOC1pYXeMBR/+T4fY3wT27iWMH7JGY4gcijsTRjxLUTV1fofLf
V7qehxNVa0yIdY0MwZ+35Q2H6YHpmONU7+SDAz+GFq4QKzzhUlhURWbWKaQcdsmz6qcnlE7vY5c9
qOALMkdHdvyXAvKdXQlYGFU3GAkAlQO9a+BDol24L0BtzAfWfWJg+Jt8zLBAM4sjjViNYjR2NfUw
dTdfjsT2FfvrLKMcfoskH4zK/BdDLEFp9FpVQDtLXRWs2p7qFl657/fxg+KH12PpzJ7+kqK5S5a9
+/jc8yabSVVqoLHSsgXPkUxpqw0JQk50RGsXCAMVn+3Nk3qQ9fH8ZtPOSILbiEhmZDP61hFLOTVh
4qmjw6dZYjCsQ66MR9lo54/ZZS6aRXQdboRR1RBOb4sWE2RCAYiqfs4QE2LAhYOZZk72PXASJ/HB
RfIoMT2u6h+2EbNJMDORzzQTJ9WYfVUprMfpjVO+55hkZehudeh8DBB2m9pJXoZvlxE/ehi0KxFK
Taah6FMTc5dhly4sJR11UxIem0bbL6Z9iLrZvwyzEWHe4wgmV9F8BNkAcLR9/GgYTobZZgMS2Pbi
ljukMSW++WO5qfoej8u9MvFOyyLbtHosJLaOl+vu0Gc+++yku81eliKRLaIQCcIapM5WADBDXb4v
Ib0Fi/BfBclkjpm7+/fawYXizf/ot8X8ViEczErUWEyHdvDZoZpb4SUSRaFudys3N25NH6BUHcRw
KJgCpmBtoA+20fxVcagYObR0z/Z8iJHsXCWBEY/5alLO88BhCGjB2CHdx8f/I+26luPGlegXsYok
GF8ZJ2hGyZLDC8thzZwzv/4eyNc7FEQP1vbTVq3KPNNAo9HocLrdN37y+444Vu4iDuvuZ0SlHhVw
Gmd223PqDjvlHa3M6/z/UAjx9u1MtW8Fx9ygqoA9FAXAUX9KsTOntEUFbBeJhyFT6AW38GAHg2Cm
nHk1GNsHjaDPEeVUIPlk+x3VUhBnfSx/unKxSwLbBNmQ4jU+/u8f4hnIv0sGlI/1toi0jFIbDtRi
DTcwy55kOj/IjShb98DrtaL3yRu9RCjyJxxz1NpAG6u6w1HrxRj7KHSNo5MsPGq5bN4pWhp59bR8
z6qk51iwDWBJhIAiatRgJtmhOZkJHj65ALP/0KlOM4HLe36fxRKaGzSnjRSri75eN5nbgBr8Alk0
cAcxh11CcxUxol6042SvTl+73h+NySq6h7l5X8i8opoNEwbxLmiMxiZVMHUVUiW2pKHz5CxIvpT8
/iRWlC+jMgSeOSI8kIsxKpMpw++fQVon1I7m0y4KyvcwHXQVDgrtqOc9iKk2MNqyBmS9omjuMEFx
AWA31fZi7rPyMIA22sx4DJR0ea4BMZsVzlIyyHUrwjkxfHoKZEzuvhncfi+iFByz0a/rxoZv8mol
WUr0KTI7XZkbbNeteJBtPEh9405zzNTqXHrShW/17jrk29f+a0TGSQc3gZynOZYyibKDFu7zSHCF
KnZFsqvb79exNnw92E8FlPYI+MqwK4yi6ANoc6UOTyvxHoS1L+X1nuqqtLieuuiRy7uHNtQfgOCe
kySiwXIzgHGBrrU0oG6Q8D5VZ7vUXJB0c3bt7YORSvUvCDvPJUHOaxArmErFeAyGnRb8dkMUvXZA
HwV6dFVXCctPKU1FpIWBiCDF4WWMj18d8734n+blbpysV1CsHR4QjSHoQrUXtPEQ1c1F2Ztwy2S/
nRZgZGK88GQwNJJ3FAiPGy1Lz61h/m4xMANBLfHKVzRBDBOqIFG3y3RnyO/JeH9dnTeVS4VHr4J3
A/30jHJhsJIYyjRQMFS7tD1Ikx0rHAdnE0IDeyvSwKosstXtgywVoikAAmQ9s1hjCq4Vo0jtuhyb
+rsCYdapbUZVrE0EpebhqdEfMa37777PrJOxtIRgoSS7lj4iAAH2wm/XAbado38lwFq93umyTtVG
KmhoCG/IHMQT6EApdoM9OgW4GBPuoN23zzkcyBUecy0MDWaPjx3wFrSm4rqbjsG76H24nzF7HMno
b7zQ2ta98AqQ3lMrVW7kTq0zFUvYNtboai+eZ9ZZqa36FBGxSodX5bdtrFdCMjdDAprawYghZOME
PkHcIRz2ILh0QTqPoQYiEri8yNv26w6U36KItzKi6IxRkKUQzEMLLGnn0WCHZk/H5axjlnDh8+69
jcgK9nCFxWh9LsRS0TQUq7cG70fwN/iYfsqOdBxb4qZ72u/FK2ykus44FK9QmbMAzmezmjWg0ipQ
pEAQnKLRWG5UhSrEFRy2Kr3Vo0ZVVeAMCPTl7nTMbe0mBGsBZTiveRPNNm+Ny1qyD1gdAZdqkoCm
FH4r75QUQ1Y+jzz6/k07tUJhDoEpx0baEoqS7cLqHYk598WGK7TeG4VR+FnpRdzB+P6Si24tTH5Z
COCxmNN7IYpss+PNaeOpIFuIri1aIOjlSOOV8n1R/uiffa+e5btgFz00GfjhE9d0JJ653LxVVgtJ
/76yJpOeBWPZQdAeBY5+chch6jbs5H2wk3zzniax2i88Tv9tc7ICZTyLGMRKUZJB2P6g+cM+PKD6
8BsNc0hu46t3XHoq3glgbInehVkkjxBSPv04A7kf3NQfaFs3Boh6nBto80ZYScdYE0x4nXUthXTo
to1BfY2+bju2p0PymSCeL3BTgts3gkE0hIYVQ0Yj3+s9bBCc7YcR1nnEfVdgjAHZRU5njd74tSrQ
uPNfnl2bBxA+KKyzqZoie8yFukBZbgchTfmmmHcSdy7D1ioShJt1xMGI+ibFk2ZGEy/BgOfWoY5s
6uuC9oQ8LJoze9EO3bduyCvC2pJpDcmoZWs2Uh3Xo2inKmIAMrjyBZejG1vWEUVeKPPS8RRXWPd9
RvlV1dNHXYomHXtyaJlXFFmZg4IrO3mOHugUjfiRF73c9IrWuIxoKZixfuCKh/yBOAkG18l7WkKt
eak38iJGW0Zljcact74TQaVgQkrMpyrtIMYk5daMVE8VuEGNTT9hjcWcNjOu8C7RgZUQO36gIfzU
biXnJc3j8d6QWxqyBmOubGQKGuSoAabpTrNk6P3l1ZNsHmaDmCo4sUyZ9r28Psxy1KVjtCBm3roz
4opkFxwoMUTr6L7idffxLVc3qIfK+gcrRLb5RUEgXe9FIDbEpu0oxn68Ww4wljcVN4y+qYhrMMZd
FuYlN1PRQEQbYdMJ6aRpp54Vy4Rjhw5KrmxbG7aGY/yEIJfUOhwhW+fQvKO0ewjeCalF9R6F/A/k
Hed8b60lCjNUFcPl0LD0EjVeXadKmZrTDGfTnrzAH0+xK99Fn2mEKLPjLxysLR9ljcVovhHmRRKa
wFL82Y2Ql6PmRNqFvvx1/JjvcZ/v5p3upLzTvXnk1sCMikYqHfeK6DcKJRYv3Em77pjh8kZtKt95
5SyozDznKkGretSn0Kjb5Mhu4kiB3QEMmYrTwGtF3bJbK8FkRjknUGrqgrKItjmfFcUh7cPCmy+y
pZBrCEYhu6JpS6mCPPUwx3ZdmfVDkyfT3wYr6c9Y6aFgCEI4hjQq6sz24rQWndkW+rNneOi03l/X
xI1lexWCpX9fgS2NakpZALCsdsakdRph16LY/zrIhra/AmFuMClR0lRAEYsdzcopGTTbTI2D2ExW
HYanIZ+d63A8mZgrbEqWPsskWHo91L1eaj0S3hP9+TrIhjK8kok5wUo4CEnRQ6YiOE3F8zBwNob+
e8ayv/o+e1Dx5iU1nSCDsioJTLPmAmctyfJTqhTHNDNlJ1gm4XM86zxuKI5k7JszjyapFwogh6Fm
6XNm57xyCB4Cc1alYVHzaaE+xvA5kz6mPKL+LSuHxSOYNYRpQLQ857VWq0tZmVqKeH9nvsyvKU+m
jZaf2UH5Mr8Cn27F2626oDGqEPWFbg4D0NAdUmpWUy5V7yXzHAofBDKNshVCVe7VViwVe8rbfLFy
NZsRYy6KwBLUeQz2SPJLKRKAQf4VRa/Cc51E7eJMk7Y8jJkiPtdaKIouYtdqxDmbvB/P6FmnBBMJ
Wvx4xaePD8H90c/KszNb78bVlsDqv96Spkgr0nTAEe9nm9IMB3eIfIFGwqdD7IlgcV+O21r2c1sQ
IH6NaNbigDZqIDYOyWzKDm0+hH6s2sPLcBfkd08Brzt42/RcMJkrIjIjTHMM6WqW3VPfT+80guS/
EHnXjQ93NekLbGW2MYYkjeYRONHN5NEeQOOu2mXfB1dyo0O7m3ipC/q7f63icBJe4w2tMPYDmjKw
lkKIOCKtOUPF6vyVHqn0lhf32to6zBxD2ZJIywTZrQuqIijLFOlOHX1IvT5bI7cRfkuiNQSzUzEm
FkdgBQUEksRQxxIjrsiJ3At+5oYeL7DAE4jZr1KISqlNIFBi+qX+3P5+USUqEFcLxuzPGETIPleQ
xhwip47PaV5aMa+xYesB8AqFcRbEYR6zZQBKhAIX3Vt2nVW5ui9bDSLJvOTwphFfy8R4DWkQzmaO
AY+ocfkxrytwvoJAEIFPXjX71qmFpqGUDBlNFcWcr7U7hCY02YjgQTcewdhj4qrQ6sfrR3bLB8Li
od4c+UsF5a+vMcY6GnqM2ENwYqhBh4npPneGjr5oEWQS99ehNpVtBcXcR5qUoBmxo65Jfa9jZOTS
cStfeRDMrZFoc2foLaQhEtqswaaLkmTNySyCIXHRrvJDR+A0Im/u0UUo1isJlHCKW7OEUK3q9Hlv
Cfm3pneurxxVKdbMrTaJjYxh7F1VtAMVCw/aMvim9n4dgwiWN3CRh8MYH0Ucx6HsIQzKLWwtGewq
BDnGjda51+XhLRpjdroF3dVmRZUubm0pBhbInHtOcpMnDGN7+gbz4MSU+otFaWfLmZTKeZwxaVaV
OEhvWY5QobLeHyrv6tobo2xeRgPyhN/BnCw58gHF9we8099L90FkpXvJlXf97voi8uSjf1+B6nWv
hgWtUpkLVI2o1tD9I9b3I485l3OkWGaWuFvMHM2CMHeJNQpfR3SIXJdj23yvjhBjF8pYEZDxxOrV
AcpgFDzIc1v4x5BemjNSj5cj2xZIUVB2bJrI4TObFeZ1FBbULR7aXTse4o5jEbY8V0m6fJ/Zl8qI
p0lq8IroF7yNBfkBHD1eEGe2UAm3gmFUiANjmmQ++n+0jhdgxpQvsj7E4PaDYIig9P5yNF35cfao
H2t+a7zraLxVZDbN0Ku5GgxoXzsQa2lTN014Q4B5EIwxr/s2C8IQ8nShr5YYzjv8dl/5y7n9d8VY
luZSFmvdoFtlVh8FWAlJGjnKzZHhxZlYHVIzkLpu1rBMIy5UmnLrvv/VPrwcrhUALBzOD7UCffI+
Ip/qP3kTr7T5xeNffT+MYmFcMixRm7439Kfot1lXmS2gC7j6PpH7WDcU/H7NfFTrI+ja/259mNOO
abellnT4/WV2SBYEDSRe0fj2ZXZRIua8S4maVhqo2m29zwSrKtBZEHWDpaU6R5RtV+0CxJzveJRI
RagopEbWtt0JOoadNl9VqJXIo8n6hVG+gDHnu6p+SmWc2u/EAx+CN34EVTrtQmzQXWtf36atHAWu
0Asec9j1maRJSI3XLHajq4/GO3UW0cGbgD8ps7tgsUcj/TCaukXM4RPUJrR00mZ2PZtWOXcO5+dQ
1/qtx6Ujn4bIKnxwxkOZw3JR9LzAk2IwM1cbjNau2ra1hlrzcxJ6IHF+SMXIKvXluzQ2nl5/vv4L
NrVKpkPWTQX1tazLl4KnV5BKXLtK+l3OMVv7S6Zx9GnTNq0gGG+v7pcCJQmAmPNDVHzThphj/LYq
EJB9vAjBrOIiC8lEx+jYceMZKPKh0wsS5CWXB8k3TEuyQ5sW+/BO5OZBWcEyNiUnbZCoJjavF6Ah
aTU6afbeEBNv1qezkecc3d3eKlR3a6Ys6m94NtoCpOFhQp/s5X2oV3ahBLaQcapHNr0KEK/+H4S9
qmK0g6kkh9cSnCite3ccPfPA53fbPvcrHObNGRXttATUyLy0ErmlL6o2GgfBt+6NKFcKec/pbSW8
yMUo4ZBOBpgVqH0WbuL02DYc35yzOez9Nc7zmNQjvm/kfoRScemm5nnI1MC/sRWrJWPUrY5RdbXQ
DG7SwO3PE6eMMcznJku/XDcJ25GHFRCVdXVXzqEmFMoAIPJIY5UFyFTNBVRstB+F67nwpKJ/X4Eh
/lXoUgGFK6ba7havrWY7yQ9yyRmJxlMA9labMzPtaNC9FbroZo4KxYv7nLd0PBTmOkMYBcN2dEgj
+ulsgT7eS0BEYICrHrSmjZ/Z33iBgW1EDB7EO0NB1paRK28nRYsDIHZCCFZvdRmsaNY5pmf7uBJJ
Ew0DlTpvmC+MBoNp+xKr1zg/BvmUtuAWO9F7KWrkvGy4aIxOJGFNYrWCqyN9HRzFXXbVrv6AQBsl
ht3zYpObwWRkSv6VjVnBUc7qNlKpZhyM+y63013tG06N+aI+LetCdJ43BZ0rIKMmNehOg5lmBMkt
nX3T+rGv3GLkug2KJI+X9KYfe2M3VvIxLk8St0FdR5AvwBRAYiRWpbY2GV0j8JroJPLGN/OEY7vm
ugHk4K0A4ToP0zpQQ9btzCeq/4krONyCvE39R+OTohjgCDdZw7uAqyUoaehX9vPP4zk+hCf9ST8R
f3TohAihspbHP7GPYM1QZfTeolqOUZgUzhle/YiXguwBvEzutBus4VDuxXf/of1800NcgTGqMqfF
kGO2MgVTS4s40y68Mf3uLFpor3euS7apKZqsonaHyKahMliZWNdxmRJckiFoR6ZvhRpbhgYm2eVL
mNxnCW82Ol2oN5oJr5O2nWAIoslcNIasg7s0x0K2amAr1bOI8s26doplp/Am327ez7CRaNoBOx3K
W15fM3gcV/KUoyZvLP2pOGSF0/ECgZuauIJgXIxGweQxcNcDQvugTY0laBz2Yh4A4+ZWxSxKXQMZ
CvLPAjZ6MvyJE7OSgP6A1V1cymAC0BUAaMVzOtxWGLAtGt51Hdu871cYzJ7HeTOpDU1rEDWw5IRY
oamA4t4NjY/XgXirxVwimhwMRpVBmC4qrAVTSSYeMfY2ggYrAK5tdLQyhtWolrrIeyBgTNU43wm8
IeGbx0P/9/tsf2AA6uihHvH93rzDKDgvKoajrp2bTrIygVd2s31ALmDMARFLElbNADsjHlQvdUc/
skMX12CJbuBzYoE/f8RMtutbtB3QxuBT2G6kOWECXivckpdBHfQydZfiDEXc4/fFyV1jb36O6GyF
0kG2i0cgu6WAeD+hO0NGja7GvngXEpvoeclQwY38uGhXk2Y8RLpBIq+r1VmyYiLOHLdwa20V2l2K
4VVo4jOZc4WkipqVtLN0+tYVmluKZzxZ3etrycNglrJIkuxHkVGZ+dHwTzftY5XD8Lp1PSio0SZ0
gLiMTr7Xu9Wk5SKltDImz/6pBBDcY+i06SdSaQX5KS9z5w8kWsEx9lTQ0zZrXuDy72UY28Lid8Hu
Osam87eWibGpWm6oU5pBJmFX7dWb2gbn9I6c0tj6MQC64fl+W0ZjDcjoQl/SOpAEgG3zKagwb4zj
PG+p9/r7jB60YrJoHU1HlXVjj6HgS7l2mrNbIealdHlIjIEtE03uKoJ8yhiAL+wfpb+PJhlDDz9c
3yIeDONttYKGFn66Q8qUHJrlJqjKW0Gzx4SDsxkaXBsGRt86vdC6WU/Rx3kiX2c33bUYkmS6ZWkp
H2ibavhHKSLUeKD7QdY0lNYyF0hCOqOL8lyydflZ1v3J4JygTVccnKhodQDdAsHInNcnVml7qRYG
iERretNjfKADD2DS55vGD84i5w7ZUu01GqMQoHFRujSBOGGyG4zdUn77fU0AvYFmgHwGdcosgVzV
YSqymSaw3El2mhQ7LvpzDI5xwjMKdKdZv1RWMVQVDSIy6G6YZYv0DDOfKEFG+Ewpxmu8YMi9ZomO
bPF7YOjH3oBp6EPBHB/JlN/cgbVSF2oE2hRQwhAnzBX0MfWoCRw0jEG6voDb+rDCYnYIbcSakVUN
miElh7LTTUfhGVfeD8q/0Fk4Ltj2kVrhMWc3i4N0MgfIlmW22mOyLCWLM5y4c9QT5UYydimXIJ63
nsZrnZ+EeujmDphoCrUK7aSKmCkVPHNWcutZJuto78FISqIgWvoaZRHCeDEWeBHo3dAOlTfttBuj
BwcZwpge7122ZQJXYGybQ1ErGCDRAUxoklNLDmb6KC6tF5gcP2V7v0BfAouEjASipa+latssNoUf
RDS9XdzQ2F96EuzCyp7/W/Ho5mahJsg08ZJGAo5xKcwuUKMpwUnrgk+BASbixBJ4bvq21q9AGMMe
FGAeqOlxxlAE494AO2iwT96DQGRxyRP/Fb0lE8jMwMpFWS5llh2xN8t+rEIF0auxsPvxSS/2Rspz
9zZzHmsURs2VRmhU9L8gIled0Ku3oIFi2Wn75UH/FCIcEWHTFvc/RVyoErAGa43MqH4Xx2Mt10BG
2/gA0m08F+5Bcol+VpsqCZ/jm7OgLDNF3HR9LgQIS1TtoepQNX2cUs5NyYNg9LAc5kYAaQSa2+rM
NlRH1gKrWXyO0di6IFcrpzGKmCbgEsyoIJ2zoGx1eNTfJ2D+mmzR6x5CcJNyqwhfmkyubJbGnGjQ
raI26UVNnOhdm4MhndI9pUiPmb0NelLftFHiLtzr31XbEChlI2dltx6xa5npmqxiCpJeR7leQFvi
6SldnMHYi8pjjfkQQ/30l8tLN3kFZQQjyp1RLm6DBPi2/Ex5UCmDjwnmGb/0CjtwebPmeRvK3Kdi
S4JM0LGhUbMbBEcWOdm4zefJevWYCzSOeyMc6PaVKAIujqMrWN3jtFOcpryDe/Kx8XllS7+ARNkx
qEAMDdHA16uIOR79GNC2JTqXXfdqtACnpkXOlH8yc8edGnM0ZNM+U0LUn4jMKsZVJ41IjtPkguEv
DqU/M24yNNZ1fuFzOSG3j/oFjVnSSQ7KSMJgVlv8FKd49FGijRS0AkjhgmUZrhHaWAsuExk1im/P
4QWVMdeYydOjig6oef11Cc+BWjulBrZeZbG0yDPGY8yLf/HkZMy0VI6ljmwxAuO4VLX5U2KGjhZ/
/JMzp8sSCtzQF4zX+mtt0QdhkMD0TxkaaFm84EaSi7nZix1Y6N12hHdkPw8chdmUTEdZHQg9FYw7
Yoz1UGZRv2jAVJLHWTnP8U037q/LtXWw1xEbxmyqXax3Aa0VBGPRtylNn7r2n+sIW0Ks3+mMQuh0
8M9CS4j75mEKLKmNrGLcXcfYPMtrEEYHNC2O4ILj7UyJBSUndhuQoNqUE6T0Yqd9P/Hs1ZZbvAJk
PdVwUrOE0DQ46kTxcooPgo2idZpE4xWtb90rayRGCcRBDc2CZrWmul1iG9Pb449TVcoIIMaC/mWu
kq6yCjESnq6v6aZmEGLiMa2B6pIN+uZVsNTtQCt25saS4y8F75G25ezDefwJwEZ9MWNiyBMZxSx1
hoxgp1mBeWj6L7rOySbwcJgFnOd6MlJQiyHYfyemnaXriY2GY0sO/esrtq3pugKicBDNY9bUaxMh
5yQRgxgCRZjUgjGVs5NrwknOeTWQm68XGuX4CcQcKSEXusoscaSWx+7lebscMQZWtaVPmiXZNFPd
8zqReLIxB2xM4jSZaMU8xiLdJXJq6ZnyKMq8RNl1GBRrvV5CsW+ioaXGIqZuNyhwQeu4jJzsz+Y9
fFk/wrYdDTHCeWH8Yi3KZxU3/9BZuS3uxa/RTtyFC8eM0+1gr8Q1HOMN50kcGXUGobq5sGfMBJbl
2Krn9yKIXEc8BT//jRoSkTHpOXqq6pl2oJAM9D7IAiIK0YOS8DrKWyVEhhG9lwRs2hJoMQmjhGZe
TigFwkD1xkMJaPZOoTQZqAHBYJIM0ygw9J1LkfHGJDGQrBKi4bKrapj2qt/Ny1kjnMvwrWK8BmCb
T1I5VMx2BsBoSx69Rmj1R3xDe8XGHddBo/v+Si8YNMYw9cZYG7MEtMFLz6M/gc5H9BBosWgNH48f
bHvtEOhDfAVloaxxUmIJNi/vMDxmfhSKM9hTr+sD7/uMOiDQgkbvCt/XolPWP8/D97/7PrP35rJU
YbP0WKz2nhQHQX1//fu/0OefC/SmcVVZlKJUBAgw2g0CQpmTPVJeZ903/XFPG99kThT5rdOC/Ye3
L4NAhyZW2YComctaG8ZjaxeUHPsH4wv5VHzX7wewa/5BowaDxzw/hqEKQP06IdrfVXeNUd3kGU8L
3thvBoK5AudKrNH9CIh52aX4TwZi1J7XuE4/wp6b9boxqlaPepHMBtZtSUtrak959YTOfD2TrcXk
kS3ysBi1E0yitUQfWjsIu/FWX+boHJM6OIVjh6kMhjQ6YxPweBS2ztJKQNa5xEBJzI1JISAZZVcN
5sMg84Yv8CAY21NUbS0SFRBVhn7ztjhEGq+8nqMLOnPtzUEcZiQHxBxOFhTd6tVvXcVx7nggzGUn
TtUkhxFAlOCub0FWGZ3qjqdwvMWif1/FW5J4npp4BEgp7o3wSf/tRs7Xp0anQq6+T+Qqx8nE9xvT
n6rHanzHsW10Fa6cGJ05+TXahqM5A0Dn9W7zrnCWzlISS7eDW2KriiXsf3ugASMSYwjMcormpAVi
Lt+X04eucER5x5Fq6/5cHxPGDnSFVBsiCBn+PwwIFQ1ut9NtciDwgBWeteYpAWMJ+txImlKHRPJ9
JVvTDQGlztcJcZTRC77Smldec/zb8uTXa8jOLdTDXBKICcSkKM4q6NsGoTuBtsMpy/JYDbGXyx9K
WbMUrT5Hi8HhAuCcLHaqoTGGRT0LWF0pxmxLDPRue7sVH6/v4Zu3GSMiayOQfExbCjJU0qlsk5Oo
94hOJQ44Kp3rUHR/rpwBdrBhUpptsYS4kwgas4v2qKgf+lG0zKWw6sIb4n0x/24lNiMcYza0ZkBn
JDUbi9K4VVt+kTqeD8G5nthM8YIiHzEYsX5oZXCk+LOYPfR95LTBPks49RY8d8VgjEiYpJISzljA
wcPbwgMf3m18Su3M0g+ZG+Tc+UA82RgTUo99n48Klk8TMHxIOuXhYep6GyMWA64podfdW+WgyUDM
FJBkwlwjWqwkppLOuKtA2Y3k9CG8KcHOhUlm3p844pJ4gWK0Qi+Xqc9V6iKJ+zJ5nqQP1/X8F2bj
AsDcJmMKRhR9hCxi8xKqDBzd7SIwARcPfCO1bSUuYIxSpEqu6nEIMJ0gN1d9bDTUIRccK8EDYTRB
H0UzJhKWDPQkVqDfNGiu0v/osF4EYS+Tjmj1XEIQmhhDFAeVlO5fbgxzg8xapOoN3Xk1j4763B3G
cbQiA1PlBMHRDNNL89k1iugQtsQLw6/X4bdN7b8Csm9bI6mWfMkgYAbOA6069uHXrvuy8Pis3k4I
fLF6FxzGswRTbZYGMXAGb7aRe+swJ5kc039ijBkKZMu00apmBRbyp97Ei4xt2/gLNnOdRG0riCZd
4Wg/3bT+cCS++R+GYHH0kWUebstREwf6yqmh7Ua4N6TQ6gnnvtoGQS0lWApl8w03TpSreE9Tn00i
rSWJd5WuOAq41K5rxS+sxQWGWbJKzPpBmQDTUlJaJ/KUjyVaUEpH3JW8Bo1ti37BYqzsIk14yCTA
ygnGJDeBedfGuZVpsi3Wwr0ZpDZHOGpL35r1CyBja1tzwrxNE9djdpMgc49+l+ZIFguj0Xxiz/vk
0O+6j9cxeTLSbV358uYSRSSaAJkET009WaG+n01/kd/r5efrSDzhGNM7mtlSEBVIQvQ0Th96mWOv
eArIWF1VCpNoEvF9XWmtrLNnlApIPLeaB8KY3TLLS22RqBAE7axz6swL+kxa3kho3loxphe88UuX
0acCWkKsXpLBvMFxjzj7zvaTdmozNyitaO1wML8UMOS1HviLkXqYznKOBZHz7t2Eo/F/TaPVe2xZ
VpKMWaEuMEGDOTgqWKAE86gsE5q5oXm8l8jmJl3A2HhEKyX53FCTjnbfIp7dKcx2EWf9eBjMtdEF
sdHHBQRScp+ID6b2IeMlgjaVYCUGY+ois2mVqAVE06mWiGFRkOj6keQJwRg4eQnFOH1BEOkk6C+t
eGfycp2b9/hKCsamEfRJBE0AKYLxti/PcmHaIcnRv8Aj8+AJQ/++smR5Ouih2AEo7IhVa2eCkU2j
+PXvVowxYqUG0hPlZduL71r1KShv1eHddYjth8tqxRhDhsQ9xg3RsxLXoacH4KzqQLiaawdVrm/Q
ovPZGAan1uZDhdxMKvR3YpO7HRHd67+Dc2R1xtSFzdgbvYDbL5LxahpyK6y/17rbYsS6VPLmpPF0
nTF4pFgyo6oARtKbSrqXeBy5HGHY2MQcS1VQ5lhTOVXsbviOSTdi/MkEoUUZ8bw6jsazkYhlSeZR
GIGlK5FVp+e8Uawiiewm5ZGnvFjpNw7DRVUMxkSQfiyMMgIU0Z/CcTfNd03T2aF8Y8oeyKAk4ncK
p5SAJx1jM2JNL9WKRuXNqvsuuwgG2pUqWsmc7K/rH9Wva7IxhkNL1CVSYgCl7egN+UnLP8fkeYr+
qZVv7ciLmXKsBxuZqPRqUV+sRyB+GlCsWc0WxgXwvFeaD74mE2M+srhSlZka3OzmhajfR0Rir4FQ
hccqvy0OihXQwIA+BpbWrzbyLDUj0tjmeAzjOzI62cR5gfIgGPuAVlWUK4dyQ5mHwPtrD+KnKeDl
M35hDC+CMIahTo1uwLTuBn1AP4jBR8GS7yhVKi1eAesBz8PbfmFI/yKyD0/MVNQiI8TSpRaGqNuo
+r8NPDjgbowm9+sqvm31LlCME9G0QwOlg3BVNaCGvDtjOgaveGD7vF4wGBORYuaFMZQQp859eUHU
8CZUzmgEGUVXI5Zonkx0GXQfC/MRRrdvH6b2S4pfdF1Q3o9gjIZUDlGqx/gRIzgso+4RM33tsb5V
uKmPt+XX9Dm/2j3GaiyTPqgBWrnQq2EHPq0hnEoU1kZOeNM62Zl28ueRFZzD99cl5KoNPS4r92OI
6jJDP1EDTsMldBMlIUeplTCiEg3y1oxokFuVKTgb1RwztkQdPIGyPFsYKM6zZJuZ4fUSMEbGLEtg
jvglvQoKWYwpvzXPVWAXx84FxT2K/4ju8p7KHGPAsgTqahUIIbK1MNadFUe9HYmF1Wa/3aTH7C5j
c3R0kJBUAoxanTLlVuTVDfPEYKyNFpIERNjQHoJe1761zHQfjBwXknPoWRqGPhGyEc38jV1WX+Xu
oxi71zWR933GqHStJpRDjTUiij1Hzzh6nFuMB8BYFFNojEmgVisjrtR/w5RkDgBnF9hhxLI5ysIc
AKAY3ytRaqWgO+VOx+KBMIaiDQZTxYmFKg1H4RHzDOza1x+WB0R3wP39HbeLxaf8+IV50hVM6iEK
amTpr1pZiRFcl2YtA3W0B0cC6HSskOY8polDh1URG6i3uWgJgv8nWnEBZowC2BzQclgpsH7qcBKj
4DwoPJ9jWy8uENQHX8mmqVMh5Qk9PItXZw/KxDk4v/B2LwDM6VekSdPRb9LYs0Ey0DgoGCXb3AaD
4rbVeBSV4b7Ilsd6II6iLpxT9QtH5ALOmAazxmzixIBS0ikzEqjMSgTnNEezBB9dtqHFI8ba1s9/
8dgADZryMZhVgrDlchrHd10u2EZY8aSixuCtQ3pBYYzFIhYj0akxoqMt6aTxqLMwXQGUPuIO06qv
6yBvDV/q2VYaUvSlOmU60PpD+dyeMX3YSb78mPOiHfnteZtLKIuGgrnpBnlD4reUYqVVMbZMnO7D
XLBS3Z8HhePabL4sVyCMHYm1FtU9RMIKyn7ZVzaZ232tP2GypWfO1Y6zgjyR6N9XKyiUBRla0MvC
fqDgFPYjdPXcEgs4N4M73gp7Evvq3fTxOuzmyV7JyBiPHCQtfTIAVYi9FITGM8anXUfgycXYjrLo
jRYTVnG0VS8XvhkmcYSs4bjbm/WSdC76T4VgDEjW10KGiWx09egZRsvrXXVsnXafeqGjf7su0ra2
y2AcElXa5s22Q6jFYEh9CfWr3fhMy3aNu9CPnn+MJCy//DYjL/WNVnDMtRzprTrOAuAUUHREaB7m
EvL+Yv0uEpHX2qekUwJmTgrhT9C96lHA4CQNPM3GLjrwRqhuK90FjDlYup6bRUNVAuz3U1Q6xOB5
k9tKd0FgDpM4NZMeUpe9qk7C4lTlc6r+ybW72hTm5CRhVEcvXkYp9rYuDMdY7x84eka19o0NX2Ew
ZyeYMrVKqO/9Yzxx6S+5NY+2cRc/gR6QlvyEdupUT+2xDo4db6g8b5uYMyXMaSepC9BJ+hTrT8H4
fF083iYx924sJkk3UG+zzg5T7ef1fanf/xUE65HHS15nHdWDUbjrYtPKQFbGI+XYfh9edkllbtpI
nmsjoE+XFkP40l3saoVd7Cg9d+Mvift3EjG2QDfGYopobEbqR0z2xiQMEZNsKu3ddRieQWA99SFJ
ZWma/0fadTXHrTPLX8QqBoDhlWmDVlmWZL+wHJlz5q+/Dfm7FgXxLI51yi+uUhV7AQwGg8FMN3DI
ZecyoT/9RrvsvN8NziKHsGkJqCtA7zZRUYbMbdcsaOq0LqGNk/QhShsrO10aO9QUXzAo5sXe7acV
DrdnI2Vs9d6wGmf6Dmbw59ZOfMnJnynEEptjtRPdObcncYXH7d8ehG9yoAOvOE0qaOuWveGVpwlS
kDZM8kIUWLKff2543IYN1Jo2EBpsHHOeXauVrqdcv+2T/PNiyoKavPc8UuxMMnD8yQrYC96xu+El
Lkrl3sSxjutOfKGhrRrq6Q9IroJjwmYdnXFhB4V7fgU3HSI6B8CEpGt4IeVchqwVbdKNQK2SL4Xq
ZH1ph5BkCGNPmyX89/t5uM0JRdMjo67SKWRY356KURR3aSsbLDr6FGleQE9qcFmIKlQ3zUTTwMZA
0P6rmCY3qnKhiYTpxEPal96TPabgWSZ2jJ7Bbhc4IoqQrUGt0Cyus8lEkBlFFGjq8NWUGpSNFLiU
eqUmKh7f2tVrIM4vVtFUSCBSbJ2+u0Ntuq3QwZYz4dWDeTze6tcwnEdscsusugHjGfz8MQb5pXrT
Pv8OxUL3Q405SLqjORqVMBDW4UxiJlVG6xiDqr0ZtYc62voDVz7khwLEaaIs8mbCb43G7WjIUOfh
EmJsrCam8Mud1vvSV9ZbN9ymYNfORqZCf97ohaCcORpSFPQRFNNfYun6jnF3qDfhSb+efY3xe/74
UKSxGiZPN2FNCQEfJRAXJdgNlrZLUhGf7rbV/1m3d0xqStzSvse6ES10i/B7Qy6X+oc8iyjUtoKm
9VA4azTzMGkpmzwNnqK8rcH1I1ierUNsjcCF6t0wRiX48dED4PUe9TN/gIorcSeH6a9nu1xQDsEM
+t32Alcg/JKpoMqD28VGYVnx2Bco5oD4kUlyN0e7qmKNp7qJPaMUefjNg0Vb4XETOMdVg+MKePTe
3OX76DOTu9ZddrBc96fOqXZKIqzw3bzRQTicWODtAtc735TW5GQZQELFXPA4Q2AKSspuP9rKlwkd
hJmXgr5jd34dNw0Sc0plqhsUpNtvzxYiyWOnKTXu+ZF0LMmvXK32kjJ6WTl8pGFAW0FxXqSOtEFS
erT3sWtEfafty5/pLty133uXyRcZkk01gZVu+v4VJOdDirpty24CJAoZqvlkKJeZLDBM9ol3hglW
RLSrEQX/uKCRtNZYGSXaPuepo9jWpqP35mkJJBt58lOm6Lt+kl2ahN75hXuRZT4HzFZ2lalJqrSx
IosBH/WdnNnDYbyaTikepGIneiTfFQhIO/J+fBIRu2xNKotCDLgxMLvxaYeRZrUVFrRziFraXd3Y
WnlD60+C4W35lzUKtwGnphhnvF4CZTc8M8FmaAGfRr89MHaJvShm3VrFNRrnzcJImdMctEpOnFqO
DI7suqpa2yikq24q/d5SvHyIHWXMDoJhbjlqUIlBTEI1wWzHMwEqwRRIcothVs9gejGuswfDR0WM
azldvqu+gnluL0qjbwZ6K0w+8wsGClCSVsDMiKcf2ROm7kazrV/Lvur+C/30rXCZ6niSoGgkgAgg
t0WmtDHKkU1u+gh+iBepl/BT7IFexgkPyjHaLyDjCiDpqd6dn92tQ2MNzG2RbCklJWTAanGTdHsz
+JVM17p0HUmiJ6tNz72G4vzokMdRAFHHDt3f6F7+2h1SDzdi6uHtu7RVNzougjKZzfiI+WxQsMiG
/I7/XA8TEwLJZof3Ateym5v4OECXsndVhEd4vHRE/ECb2x5A1FBgpipfdSTVY9cNkgWfMoZHM2qP
upzsO03Eb7a5IVYw3L43idYPcxlgzeRrUt1GqeAY2jrwoHf5ZxjcTk+rUEbpG6YNjXjLnNiltJM7
tI2Jjh7RONjf1+65k6zR0jBdizk6edue4lYS1LxuGx1oCC3IPSNWIdzxVtIuSYLC6F5IVxZXsfPU
jlxwouwKj3wL3Y88wjPaw//h8XksfSr0ptfgOCyzySp37oYYl9JJx43KgE5l5p7fvltLBRJO6JPi
6mvo74rP6CzNNVsqNfDi6XYMf8jVoe5/nUfZsus1Cm8QoVT0TQmURLIcCNzblTQ4gSGgUN5Mz61h
OHsgc0FzvQEMu0PpTuwlsq3sBo953F60UJuWYVCIrmK5FHCZcuFyn3RLDNp9cOYhZj0Q0L2RxGv2
7Am4sdseL8+RqA6IfZKPRyCLoBmKoVDjXfogbCZFDXoYY2iFXwyp2rUFota4PDaK7hOzeRqr/pIm
CbIYz5WR78+v4uahtoLn8wmSBkUxRGI4wQNv/KWCAo4Rjqqapz4vLLoUHdybwzVkFRSgeGl/x5Ym
D5nRJClmmOxw23eWJ/S8DMfB0/15b86CnbB5HTE13AgUMMVSKLu/9SZSmrcU95/eIV86FwSTbncd
H/UH9QHaZUyLZbyILgtRnenmnK5Q+f3eVmHfNSFQJUxrBhZXglhBcpTat24TvMhID+cXcWsrrvE4
q1XMJQ9pA7w5oseoPVAz2wW1KFWz5VbWKNwJkyelgcIpoBRz6ozd9xLV4nH1ORDxsG1u+TUQ51la
1GhEVQmg7jfpLqObi0CQwKTDfRGBgchEKOdgtIlM0Jlnkxd4UfyJHH8vltl4NNk3o/tbZUYSiqEJ
rYQL74ykQOEEATCFPAHSNGCDC9xmDzI46HoFzb+IYJm1865mPbFshVdnaxbQMtehy+7UZvG9TYfE
zlLN1aNpL5sJNIXHXT75UayL2JiEQ+WivE6qw6wjAO4gkcCUZP1uT8kFewLDHtybpXd+Q2z68fVI
uTtzoyldPk6Y2+W6ezaP42XkLyHEx4N7psllfRbdg4SAnKNJWnVOM2azVN8r3xe3cJkYxJz61S/G
i58cRQkIZpZn1pJPuvWFmtPSYmZLPlfoPZ+z5/NzuHX7WE0hnzmKjHQEzw/WDCrKV5NlHYls7aTE
uIC6cWoHy/CIi65zHnPLkSGZgiSOgsSA/HJ3XxnoEis6qD5w2Afl1WQ8LLpP4915iK15W0NwlhFJ
mtF2IeJLtT2V0XejEz2tbAIg2QZ2RyozlcW3m0xGhaeimwvqaFHL8EKpWtvhT8ObjnTGy1HlBFe1
6JzbnLcVJueaFxVKfYUOTGM2PdWMDghVKmUQxM2ikXF+uQm6eglboGhlcdFOyS+UbYiiIfZLebOm
FgIhyN5reFHk9lG8yAuo7GU2e4OrOi9kYNcG1OA0L7kV7aHNaXsF42OfvqFGBIIzTFvjlYMbBU9R
uD9vbtvXTQs0UKDfhGXzLw6NlsXRKCPeSQ5GaWd4GAK5SLBXjvUh2o/3CZgBLME6bQ0LhVW44qIc
R9E0zgJVUgRjG6LWV873WezXRWmPwhdmEQhncuqISCCwwt7Rvyz+4ILo6jPLoaVOUNiJ5PUH+aIT
1YVs5SXWA+MMsE9qa6YIrJxhgtamWkC1+ZrGDwVB+5pERYmCrZ6QNRrbDitnNBZRoCYI5ZxQisNb
SRodJO/sqOrvQfvu1zRBplnNrSeItyE6t8xIku3zxrM1x6aGB1oI/sgKHjLf/oI2CWKrMMFVMWc/
LdVui8omH2k1XGNw/jAJpKwF8UfvaFB96tTrQb/oRdWMW45jjcFtapTY5FowAwMPEI4afoeez3+a
KH4jd+DHNGUJADQufQschWZjuWpqCtZDMA6L21hFnVSD0mM9sno+tXN6HY9Cad7NNSfwfbiyEFBn
cTYujUEs1+3Ygx6oYSz1TJw3cSWHQFLazg+hk6Ni6COpaV3F9UjHBZSYPJGlmodDX43ozJCsT1r8
ULU+sT7//RKtITh/gaZ8q+41QGTB9ahcJE1qK+rTRzCopSHroULAkbMzkkq0mikw9Opm6q6q8qIT
UWBtmQAurf8Pwbcwa4aVxTW46XBbeIqaC2lyzw9hk/ZiDcDZWEATMzGLtHeaZ8bIbtY2Cgoc6tEv
1pfgnrWkBc58Z7nltfBqvmV6ugomOhNqxngs5NyNXk45ktE4N8rlEF51J+JFfuoMTvgQJU7yyOLY
7pPoDN6MnNeonANKe91McxlutoY/vW0OPcRj1OvyFFzPbvMv+PW3V/B1lJyR5Hmf54GEm3kd9bqd
ke6uUgLBCbx5qVwNiu9VI4Uqz/GAqWwbG2IT4Z0S26yuNd0NR7n14ofFM/1iJ7rMCsbGPzFlo5SH
ioq5hBIYnmN0uxN2trJ9ygdoELs0Ib8DERL0vb09k8DhkAc52wCjox7ZPSeBdrh8Xx+G3bj/e6lZ
1CmhX1El0NnRIG/JBrw6g7u6MKHcjQtB405I1kNeJd+Bme3WuJ08ZB9ckSPcnMAVHje6SskaFdUT
HbTuQCyiXiutL9jfbP++n7/XEXF3cJloY0EK3D8g2ht5qIF1jKW8jFXZnlN6WLLS6Wtl3+nhESXx
u1RPHgQ/YHsBX38At8st0+yNSULCLzuNnuGDX9Pp0UYZOoyb9EP34vUCcrs7HENTz9ErinSfbjos
ocrgskcLgCZaC0Q1N6IF5HZ3uRTtkGbAi+vEHqYvqewK5o/Nz/sFxEmp66zllN9jo5lMUz/goQUJ
xdHtVDs5mEeQ+O3jk4Xmk9Pi5T57EBRfV7YScLr2iswdoXiWS8D8DM/Vo1OylO6HznCovF9ET/Ob
58AKhwtBQhrW8mSwEc50L0VISGdHTcTwqm3aIcHrPy76FOlvzg57iJrmZY+VgloAkXejHNVo8A6U
x6RUKvBoz8OCtHupXwZDdTWbka5f6HpRQkaRTPkvlPVD7KJutbukK6PY7pRQv4U4ZodMsiTHv2gu
j6Y3ZOEw2RIZ4H37svAW6FV+oVYWfJUGKu9qdK9JpI1uAr2R3A692YcWZIXPerOo2qnt6qBypDyl
meB42DJSiC//ifHY31deTR5qCBkMiPEmEK5UWMymEriZrSVcI7zzY3GKQiMg0Cg+VrWrDMh6BfeC
rcA2L78V1iicL1P6KR0J+PUced6Hj+HV+KtpDvLOum8QO7CH6gxP80EIwi4F5XUiX70ZOZgERNRQ
BFQMXLC5aez1MNcIwvHxmB2Y8IqJSqP0NLoy8sSWK6oHZp97P9o/cPwlIw2UqekDwGn65Pbm1xhK
AJICdaXrLPJn8q20AoGv2baTV0QuFlRmXQfTJBCLvrbxcG1b9EGwhFu7cDWHFudTdDANLXgqRKDi
RTeRU10HB/kwMClZHxx5/3XJLM61EDNK9KEFXKgc1eNwgFL9UwnyOpA/NvbssvSY6IFteyu8TiK3
2Zoh0DVpAKSKE2GW7lKps7PlQ48jr7bIK3MnUg0fpyIdO3aGPaaZTeabeb6YRKT8m/mk9YJxey4d
UdDdpwCaUKrwEi6HXg/2F390Gzv4VnwRS/FsnXhrSM5Tp2kKj8wMv6wDV8uLr1XdITpBlXjUHEZ1
EVSGbe5rPMpDq4aCY/6dCGeATjpZSRHFtr/AtsYKX1g7U/Gof+9PIUqzhFa5tQnWgNycGrUWxBo7
WMnt4qf7hcnTO9Wjhu4cSUigv/kYskbjpjPSi27sW6B1blz/Hp7X+xa1NRSeieUyNy1mjceFYGaG
E64KX0bX+BbxhhN7aDKcJXI6Ewp03b+4ZG2+4eGBl+mWYwEhcvrWN5d5kwYQdkCaHZT0TO1x2ZUH
tr3/xYRu7fA1FjfABc+SVW8CC5cEd0G+JPSyzlYfKuTcVZ+BjntZxMLEbII/Ddag3OEztEOfJQpA
c6tyloWgLuYxM5ClUUWPIlunwArpRbFuFS3MUa1TuZ4wlUS2p2BEtYpz/hQQTCD/ZGEFOEQNC2PB
lnToohzaVj5miohkeHtj61B2IeDWgJAD5/3r2sSb3P8n91mTfXib4j7AlMtKH8y/wnKOzcvWCpDz
/TTLCQoAkOAvTlCldcJjuqO7/lBBclSUx9hcJUNGVwFRIUvLSxVOeB0pdTKgzEs+BDjPpI91aeuG
QQwV8qkmGpPe7qmp1jMzWxTE/0eyQwIc8Q6OtNYHrbbPZN+1h/Nmsb1eKFpDkzZ0Z2T+7YK0pUIz
S8Nd9aQ867nLym+qC+tyMh351O0qYf5i2zeuELmtnNeK1AcJygHRDXLF3AarzDOOTMoE0qD2+fFt
mb2hUdPUUBsiW3x9ZR52GTUXC6+N5hNKsXqIPvTt7jzG5hyuQbizBZJlrapmAGHthZGTHyPIgWSg
fEHT2q6Hm7o7D7hlh2s8zvHOqhmDlg54C/XYzUb5dP77oknjVqgK0gACTi+TdmWMML/FLyfB/WgT
Y1XAxsW9ZagXmsRKywrzkMjfhuyQmv75YWxYmoqXFYWi+c1A6xb/fj4kahWPiAWRBtGPwz1LsePM
Z64ox6Ev6jl/P6K3aNyIuqScpW7CrGWZH5AnZca71ffzIxJBcJF8XugjemUBYdLKQYc7bsehbRXS
X2+atyPhfHiJ/FED19Q5ivrYL89L9ZiRp/Mj2YhYGAbYABTovKMOj8NIlLAf2woYIxQ1qQ898Wrf
eItzbNB4+aEk1Vs87pgw8lktc4YXHX735MAT6AdyGP0Zbo4m9iJ4W3y/SXH5R+sl5C1ZFxpfW1FE
Wl0NGYyvai1fHmunWgR1k2ybvw1P3iJw1jDG0jDMARBi/TnvQlvW/SKBC6V3jSnYraLBcKuF1g2j
DyWki5LwW0SfO5F0uOj73OoUaMLt6Yzv0/JAzJ1JRDUHIgC2s1YBVpZCPb7UMVfRAd1DIXoQm2/o
Gg326UHBc1tH7ORyFrhp5ibPrQ93LEyEThRpWLAhp5ETmZ9j6XFMC3syTml720Yi5iYRHHcqjHU6
tE0EuHD4SpqrJqauGd4NhmKrFOShn89vYNGEcmdETxYoF7IEop7eV/VT2QgYDkWj4QKhttcaCNHh
gjhpd7Rysw4x8RDuIGJvT0UPWxcWsDEbPrNc/LNfn8ZamjEbB33DLjgySejqQrqc3dBBMOmKKjg2
6KjebF+DPy+UdFJqi5mHMxl71sAfuKCK65BIGzwo4b5kmcfObgV3761DZOWYeK0leSppMlLggpLF
loKHWCJOJfLv769ObwfHOQxJS2i3sBe/WB4uK/LNULLbcSm8Rov2/8kQ+eejKMQVra+BRC3f6h4n
a/rAabieL851gI0UxMMa7CJRQwiBIkOnP0uFwMEKfDmvulRNCikidlpYYZTbdZPeoL7a6drc06GG
HEaBYHuJjIBzFlZXwvoS4LV6eaGG042c5T9zqjjnF2fzmF9PHucmJLUdNYn53fhX8CVdHNkr3Hyn
XE3HvHGjK92X9yKqio1w/K3tca5DMVsdhXJYsM6XKTpFcy9xUyfNUF9hQZ0xvhfJ7m4GmqtR8gzH
Q1D2VhXDBqODdf07S63s6pOGk0USdpoIPC/fbNRDCXXMIrw7T/PTQC8KTRQ2Cxwh31uixCruMyyu
ML+MXrrYjOjKdNPYnn4h6/4vSlNEI+KcBVoAgyUZsWAZOHMCLbJDqISeN0SBvZvsJ6zO/yJqU2WS
mb33mt0mKl6CLmLy93wKbyyPJzKuSapbmYmBpKZykeuKHeb5flB79/xgBGcjr66UW8GgzSYzt7p2
m+bY4YXSki/z/LNKTpb29N/QOFdhaGUVmgvQkgiUiT3uULqy15YePO/SfU7UazkNRAW275M6byeS
cxvpNJAQdQ54FcmgsIlicjfdVfNL8xbac3bnByiyDc5fzDnaeSv22hubV1l13ZrXhSKIPwUWzr8r
BfoY9wM7pPJE+qkF2mT3vSkokNsoSHkzaXzpmmkVo9ROGEeY2bOjOip4SjrZDh76z9Kl4qi2/ERH
uxSYhyiO4Z+X2pgOMU3hj9Jfy/V8/F1TVHyLTyEQUU8UeR/o0n07Us5hgBh/1Air7xmgUTjjSJn2
5AYh06H0w3tRc6foPLE43zHOCy0jdjmJTh302wtf8qa71jdtRudguCI6B+GEcgGHttBAIxnwpD3Z
vdSX75RvA2o4Mju6Un3qIKn0TVjFITJR7rYSB/nQpjJQByiBMTbKorO1O/1kQNKWZeYayRbR6ryk
tc+E3Dyng56MZCiYvxyd5MFyTXQI03sd/HbEKRhZ0U3auY0n+/kP6qTXookW7HuLczJSmdYjZedc
39T7rJAvB9PaG5aoCmJ7YimqtNFwiO5gzr1YIKXsLGasxHoaZM3Wh8eP+K8/ABorcl6dbeaMcumy
g3PRU/S/IMOlfZkHgY8UDIKvN4f36toqAMbU7BOyH7v9fxsDl8sw6mTqGhWTlCgBHkBam4b5rgaz
7HmYf9jLr3PFeY6pDlDPwNYcHDPVoURfuFS48WkC+69qp/eWK6Lv3DayV0DOecSNJnXRiIlTUBYd
xLZMd01/e35U2xiMnAqtzjAw7oRGLak6WQpyW0NyarqLVnus/v7pg3ncVwhur5C5HOSa+UBjuKHl
xdALDsh/cHqvANwuMbSlldrfAFVoR63px3WW2XWs+SCHOBRL6pFEuQZJiltK4LFPAjeeiI8SGzdv
8fpXSl7UUEHUyCbuvX/6/x+FwPrtzmqHgGQyy7d2BGWQTQp6z9CpVa+J3KAqBffM7SvzKxiXDyio
rtcRc/uZ8anQf6gmeI3zwV4CQVpqo/x4vZZownk7qtqqyEQjAKFdJbiWLLu+C1s7R91evNPvrdEN
AwiZK3hLQ+JDrC4vGie3BY1FbsyavS7o1pM0X1SS4dSLZVehSL9i22e9Tii39TK5VAxQDcBms1O7
3MSZYNv9w+X2FYA7qCeipF1kAIBeNwd6ok+ItoyrwFe/E1+5jLyod0WScee3uiZzp3QeB2lsoFDD
UQ0Xwl52Vu2a8tN5d8K22jmr59yJmSWppbE4kuyor+3xfIs2Jnn/sbD7dfY4lyIZc6MobHnaOfYl
Yuw1JTnSWBV5FtGUcZ4F9UhKIgfM3i6b04TIAsKFOsKK9lB9rR5NqEumfvzt/BQKMHkamVzq0EfS
YgrH/B4tls5cfdZC0Z1WsE4v9Rmrcz/LJC148U5pcEMsKD8jl50+q9P9pFIUvd/KoaiKRrB1X/Ig
K0RC2lgjNYalNbXdSzfqLHlFfNmIsoei6eNcRFXFnbS8JJeHT1l/lc1fMkngBUUQnHOw6qksA2YV
RbxQ1KA218VoVnY46P55U/iHa9kfO3/5+2rSlLmJ9EQGEkpX/D6zqZ/iPts8yTeTAx7OlhXMHHTB
ZVDg+16O2xWoOoGsNUAlo5PoKJyd9/rwoQTi66g4J7HItUZkFQBzldiT5cdBZusiDytaJM5FqCjq
03KWyVPV1pNSeHLpKdHuzy+QaKo4/9DHeUaKEeuT6HfpuLci0THBrPWdP0WTMOIUFEmhpJw7b41C
jqoAo2DqBbqTgY4S7BsH0B+hPCB006fz49mctBUcd0RY+G0KsQBXTE8QqhuKX9m8Ow+xoQaBEGKF
wa2+RqM0CBDZOmr/leQ3ZeeF6MybZskdG/N70WR7ZZYdIuL73w7fV7icQdRVOUlBiGha3i0+a2zA
qzEahz/c2PB2lJxl1Gk2BC17ESI7YjrDITzKN/J98ag4mpfeG2KSw01TfB0e/wRlTUO4FAkAK2tn
Fnej8hGnt/o+F2KOQfm/J8I0vG2qo2LdD6Lmuc0jYgXBBZdlXMZJzAKUVr6MuouJPquV2wpF2Nln
zuwpgzshZrmEwyGAgWivt7SXhvppCMGUK30exsfIRAPBTqXeUu/BV3fe9kUD5A4OIsUajVlRSY/K
niD8MY4X/XIRSaLodaO88o31GZzbCNAyoSTsPtC5gyvZTGm+usCjAgheRafF5phQqWDoFkGZPV+r
EI5JaAU1xqQQz6wDvDeBqMeoj8MkcBwiIM46slCzJmVhQNfWku9NPT1oPYXWkH1+kTY2Ek4fRuSn
UzSV8dSBpjoGvTYuKC+eL8PumNG/97Hr7/PxXdeHmhn0M1xeljgzGGSadjxJmvT3R9MbGG6/TktO
5jjAMHT50oie1FR0NLEPcNvoDQC3HuECkjxKAVCFyLQb4QjdPT1Tdh0Yhu0+VBOPEDW6SJLqrrYC
EC9S6dOYdNP+Py3Xi9tfRSuZpEdLqmE6I9LaGiqmDVFN/cah+Gag3K4NMuRNzBA6EO3ipOm3qnBJ
JVgsEQS3XyfUV0rKjEHk4SXVctscnvRMVMYrMGw+rqvAJqQEEkDiIrbVvLKnRJAiEyFwR3uMRt2+
NGASoEee5Z+piHNG9H3uCDdaiAWXEVaitpwIeluNYGtuPcZiqS2wcaCHFVEXt2mWGQ8STan0KKFl
lWXKXnK0y9GX3cSTPtAwhIpsTUWxM6Q+5Xf8nZKl6sUYT+g82bGiomE/+tKu2YnSb5u2tYJhfnW1
QVrS1X1WY1Go8SnKnHLUvSVS3fO7cCu6ejMYbunVQY7bKgVK67FANfbyT+Gl4fRutC/vA0f7cR6P
fe6d81kNirOEdlqC0ZQxd1Gc7q1eTexc051BaaEDhyumpQm8nWgSuXCuk/Mm62rsnVYpbQOKlFlk
q4v/nwbF88KlfRTIRcUMwnSn/DOxTkprOG3yuWwEG1UwHF7UpJ30CcEihjMis6BM3qxfKuiwOj8c
EQh3QBQp9Nt75tQW4yBVntH+rCeRio3I7ng+DGKVVtWw01Tp7fRruC+PjORXayEz58pgBRr3cSmw
dWZbZ2yPZ4SrumDOawLIOL6c9NOY3svqLpPCnWocu1iwUluJwvXGomyWV9vXSgkY03sYRXIYXt62
8k/koF227m++/mG0RV31onXjHMbQ5UayRBhfW3eQdTjk+mzXlmBDCcfFOYw5GizzBWXwGadeuVML
f3JYl1rqhtflxXgrqprbPD1efQblfIYVhJB2KDCTg3TMhtmuPlLu9WatOC8hKbFSKwtmDnk7WwN5
eK8ntt6LSGA2IuE1DF+bbmlFh6JowJQqwaPdDW1VJ6jcOPx8fgNvXSMAhA4I9HZYqIbnbkpBDGZt
g8CpM9U6xv2Jfsw9ExmMjqLu2X/YyK9YbPVWdq41S1IRirPdvGwOE17KGXFE7balTY+M50POBe5p
2xxeAbmNNelpHaaoRWEVlF11PyWCNNr2KoFh60Vb5h2xc7pkSpmEGuSM84u69AJSu0O5k1MR69U/
7KRXIM7PEhnCM5AtBlCK2g1GBd7vmKhCk7l4kkHV2gzRaOe8aWz6CNaCAdZUAwTdnKUXZWPp0UDh
A1HjxQTe7Sp6PA+xbRGvGPxx2JWhLGkxMPqjuZu/MkJ109UyLz9oXnTEE5e5CExieypXkFz8lzW0
TK0ekEPSuwN57OOfTVPthr4Z7GQZ7jLjWo2xEcr5C53QVZuZnybDOMoxEdR0CuaXcmuaDEk8yxl+
SCL7gwWxSOkqSBTBQbYd7q6Gy+3vVF3UTJmBwkTaqR8fWYnBSduNbuEVu0r0JCrE4/d4SOqa1sCb
/PBOQ+WNLvvEnjxG8tkbtvLjIxZE8dIlM+0Pgw8OJlMp46hjZ+epOkh2gaRf60dXv4X1LGF15fb4
Vnjc+AKopEdaM8Ixe/pO9TK/AyUSuKF1H4QDh1nkwbbNdYXHuTBkuLUqYwFj56ZfgedOF5NhGw6T
EKJO7peKI6z12XRrK0z295Wf1q1lTGV0KONJgjEwGrAaeldc6AFO78lj3bTttyp0h78nfsdtaYXL
xQu6RRtdHYGLpnJzrmw1Fp127wn93iJw8UFFlkwacjCaDvVhnh9o98uMftJucOXIU+ZnMwwdaxTV
YwpthvOknYWUFpV6UB7k3gsT9LEo3RqFps8oSXMhyNR753fF5tXpdSL56CGOjK6WEgxT6nZLjPDR
tKX2Z7+cykwXnBJb71frReOTg3ipL2ICCWu48NFjG1C6Yr0Ri2HP14z1Q95TwxPFr9sWijNJR6st
e2l4a6G5Xsqg2kV4lIKGNP6RaLFD0BKrNQL3yXbzu3sAI4NHrlU33nGRyjPJc5NNZFZq0PmpTqYp
eufePgNfMfjizzjAQQTBFjxaHON9ds2EfaoMD9CLV0INqjTsTJT+3Dx5dA0sb6yl9x0hKbiYjFnK
4VPwjqD2t3PujKngWX1z4lYQ3EabssBoFmYVydJFbtoMxr6Vayqw820UHUxkUGyHJfDOsZ0zqIEh
vhtwFZzb+wWtP+d3kgiBc4VKsIC1miXUotqdx52Qi0v0fc7lSYEO4ruXpAOZ3SSub+QuFF0v2RH/
zoj111ni1kJNJtA+srB7vu091jRuhDYEx651VKh2O+R1f5yfs+0zawXI+btpHOIhTgDYNZc08OvU
7eYbsEhp06ksH4rxcz5NUAjy+uZkzF5OP2R7f8bLFzwOFlG0sQa8ljtKF9sJhNMFIxRMKV/vmIG0
aunjl1TY7OHpxYs/qYcK/amsDZ9WtvDqxILBM2v4QqW1OpLlYYrNusOYXnQEUX7b7NUHghhAxfmh
i4LkTff6uoAaFzTKeLbQJhnDwyuTi0bVXdqRSxkZOFrSu/NTKdgAGvv7amA4pTRotANKLu+m7N5M
ns9/f9vXvRoD5yLMgcZK1OD7UR8c6nH6Fg3anlAqsHkRDOcnxlgL6p49xUwofUkWP9ErtxbpLb9Q
ppyzAs5bmD1KRGVmdjOIxRe3dtLaBmcvNJFLJ74kyBctHvoUQAXfXqTfzk/k9jm1MgrOjXSzESh5
AxOUX9wIS5wPs2tGCH4VJ0N4n/f+eUiRbXB+ZJEW02oGIOKc0iRw44Br6zzCVqUCiCX/mAfP0jkO
KRkr5t+TTq2uGOfGLtONzKliFVOLzr6LOux+xnQ+xKDVdONW+XuGZ4SkyL5AOlmz8MLKDdJsrTKZ
Sh0Z4eWzlTupHNpj7Z0f5uZE/sEw+EJVvSQplo5dApvnQjVsKn6O3oRYTSQXkZHAWpqlxVp16Llo
v0o2CwJzp8qhcs4SFJaYSkwEyXzmynVE2WQsjcXWrnURboBzSyTVuYnAlGpkTTEZ5e9bBIIDuZtU
vBU17b6XH1Pz4fy6bJvfCoD9gNUQKIqYi4IB0OvZY7k35c7YZXtcCQRbaTvPt0Li/CA6VK1KSoEk
78xbVrep3ZHvvzsQRRS0wlFxzrAr+gRdt8BSd7/5Wlk3TGAToR7fVocIkUFVDLJnJvrJXz5ay/zf
k1TwMznk9uIvoBSa9ogurrKLFiky0w329NjdgTTiGv25guXbDANW8JwFjrLWheVLMvj4mzUicslN
cOo8cE7t+2/CRdy8vq7wOHtUg5kuagqLV8yjPj2T4LFAn6wCLY4WIV35qGcPSvihW/kKlLPRMlca
02Sg6rzLrTtDGGNvXyFXCJxtykOb6AlDiEqbHCU79cwREapxa3xZrliiowRRcm25gtVjZvjuNF3B
cmYaBvXU6yy1ol2zlqIWQl+wm3h09B8D8hzslcI6DIZHGtGpw+ziHDJ3jhOwLeZNjnOc2gPoyhSb
EVd2trHTkJMTtcNthiarYXLndonaCRUXTKxfesRlzJZ6t6d/X+75Zh9yh1i5NGg5nYBhSH4/7CsC
DpAPCEXCEb8O5P9Iu64euXGl+4sESCIlUa9KHSZ4oj32i2CvbeWc9eu/Q/t+O91s3eZdL7APCwys
6iKLxWKFc8T2N101sqiuIOQX9NVreGj3QCXnBSWeXIw6cMpLDjhfmiv7JGIw6ImiF3kNiWp5w8KP
VfKAZAqLP4bWoaxkSRt+jq4JE5xJmbMkJwmEpcRJta99Kc0l8jv4mgTBfcR9NE9WBwmdzw0eOETf
B9DCtjvb0x6uHy7J2RJhF4wuUZmiQ5SpviTTVxsoBXP9MMuAZ7aD0hObEFxHnc+2MvOehPRAAkCD
35Wf0spD5RRMYcs+p1707bpiUomC1yjzLKQTb0ugO47m1ezwLOJvvxEOo/Dsh86SGOF2+vBER8Fb
oMnrP16/fzMxctFhDieqnNFXvQIYt9pBoiC3s2tWIvgLEGeNi8EfGXRHgsIvdoAzRRtb689ISCGJ
X0gEyuxe8B3GOlptksNU+jyIm2dDRsck8X8i+kLdNUuJOjASlObo9JV9Q/LZGcs+uL5uEosX+4r6
glFNY1CDxq1bz81BZ/q3sikOpUEymUnIhPE9PIkb41jTacvXTN2VwHDH5eWkHiCrRodiRsHB3ABs
UfFA73ZdSdlaCh4EnKnpYHG5XbpXGp8Mr7Oy/3cihHAjY3OuZvwqmYrdBNROdqetb9dFyFZPcBrL
aBsRUSGCma6N5P+SVk5sW144yNZLJon//WSfTDwg9LCApD72rfamakPXVvYkKyWxjGxfBBehK3qT
z3zRcupmZuPV7HZKZK8hmSNigmdQplzXqwUnKT0gU+2t30ACOTi/a4nLfpAFaBLHIIJd5sncVh2/
fWcG4El73mEK498Zm5h7N9NumTOefp0AGxu+VY2/SiFPJTYg4i5g4kPPcg2rxnFwc80JMRBTAF1Y
wau4dJtv8SMfpAQoriTKlCyfCLww1EUdFryFhJU3tlk66vT9+jGS2YP4PE6qqUDtgm/QL0yAahfe
Fm+/GR3LXSqDHdzWxwKfHrq2UZER7olCGRpAo0IayW6j9JsqJ17i3uvy5vtbgpg4TnSGKVNQVbmN
X3zkb2RwLnnUMXY00MH7KxuX+y/v5Hd5Qs4kBe1uhGYiBEntbQFMZgUogPZNszbuON5N2uemPoz6
p+ubtu0p3mUKN4eeqUU58ISXvTxQ8hyj/4vIX3T8K9dWUrgnFiDYRusCzea/Ru83fDf14q8q6Hzk
jC0ylbjhnDjZitFKLzSo1HCy60Nlvabpx+urxj3bNX2EG0PTLN1OuWUo06fcShwAwviJ4Rdl5i76
R5L9dV0cd9cX4oBJC2YFDSDJ4kiYpiiRQSOGa2MqOncom09llZmBWWG8vWgB4qiv9efrIrcPMwb2
dA5KSamY8ze1jKijhRyh+Rju6iA86M+rGzq5z4e8ZfWMzS07ESZs2ZBk+ZzrFAWGurDcNBk/Zp1d
H/UmHn2JXjJRwtYtFPS+tgJRVt0+UaIHFXDGOBjXsvY7PV+BG2h9TbUR2eXqxtRYQABlZbLFXwoA
C1WyMHF7a9+XWYgIQCpU5YWOZWbVd9P+Yav3hBbOgJy9HS+BRPfNY3iyzEJY0CkUuHE9cssUnKMg
F67cDKTzyMjOfu5HH2QObXOpAQMBNFMT7K0ih1wYA6Wh46lswA+7ZqIeiGm4Y2JLLu3Nw3giRnRh
cZYyK8Pp6AoEBOZgmS6IkuKdOZSAM6L6a61HtjPq9eRdX8/NG+hEsODVipkMNOcdcelUun0Wo2V2
9+8kCOdiSue8I3wFu+zTHGuO2fxRx/aJDsJxaFDv6LMSOizh4rfN3WRE+2GUvP43jfxEiGDkJpLy
ZTxBjX7UQIOh7vI4vKFt6bB8erGz/tP1Vdu2O4oUMEB0tAvSPzUeEwKmMrzwsuds9FjxIc8lG7Ot
0d8ixNxTbM02LcuQtyYZzjQ7a985WVQ6Rh+YnSzTJRMmxgUkbowKI2pumhmvTZ81uyUMv3W5Ujpl
n99gMMHy/9UKiqCfOl2VkClYwaR7ovGDqQQ2kRweySaJI5mAU8JLn4tYywgQZJkz6bGzGK//ThHh
ABnwP93MICVv96PiLdZBkwE2yXaHK3oSbjCDlHpccVOo7xbrpgcqQHRkIGZVptG5rs12J4X9bnbC
QZq1zJirlFvC7d0a6H6z+2G72e3qAuULTwZp5WYzQ3gij+t+opuCDuR0pJBHd+Nt7Gr79sbYAXD2
Tk4pI7MH7uVPROlq3YQ2xU412jGx3Gy5b2WzuNsiLDCQaKCGumCzzOgSWuBpw8tr/qpOtVNYT6U0
1t02h3chgh7VavQTUKmQijHwVIhqP067uzVF6WlSXyizZKMpfMsvYkPwSP+/UsIzaDQp6acW8uxy
DKxMCVZMypGScPxFmfltxg/vssTq+AzgsNgeFFwWxxL0WpwoUAOJy/82T799u/6tGBW8Xt7RuSEL
FJuWxBv6OTDqP0qxn+gjRA4zxmxGO41GPCFdw3xJgdZ7/cBKLI6KEUJaqg1aTPFGXdL7OAIlpsU+
NUYi8aWypRK83JQ1cZyVfF9sIwhNxOiLKokdZZrwv58cT3saUzv5tRs5JmliR2v/yhXZlMv2o+Nk
QwT/loSKXdAEiih75TnZazfhy+iubn2PJuOdDKlRtmqCc1N7VU0ZYE/cQd+F7EMcSYpgEk9ABU8Q
kYlkhoXvM/VQr/tYdxkmcI0K03eRe93OtvDQABb4flgEL5CoRh3qQMX/VcqJU4ezT3Ka3uIFb7bU
T7zi0x/lk95FirMag76GFskhktbBEt71k2T5NlsUNBXxG/phdOuCVxZ0jySxCeL6+MB2xFv35U11
MFzVkYMkS2UJhrdCj7FcLZwgIIUk+2Zn3Mf3nO0rkY4MbD1XTtUSzA48q0Cmn6GWZn/Vsxsr1fyw
8lidAcfbV4aDxDK2fPapOMEK2wjMslkPcelBC4p9tRud7nMBSsQSQ0JSJAXpQgqGuJSItlC1BRSv
Vn5am+gmN5L9UFVBuoy3eqUGi45W5j57sSJjR6xRchC2bsMTbX+l2E7clGJmZmWF0NbQK29AT0Sn
f5uK9GDEtcTnyiQJ11OrUWPqdSiaaXds3ml6jSf8XlNiiUab3RCnKgmXFBohRivtIIh+WQP7bdhx
dGPq2a9DsLqANPwSBZ3k6G15xlORwrW1DEu9LjVWsQHZuF5/jqOf161yyzWeChAurBlYU/ZqQScz
yfeVXunepBaeXrM9EG1uxyZuJBexTCPh+rLAz1U0FjQi7d7GA21c3q5rtFkHPlVJ8CDKqjO0xkCl
+PZ3VTb7kezKm+hF8zHg/2q9XJcnW0HBi4yDYTT2AHH58j0pCsdMb0OynxgwEiWayQxdcCAgMzCz
hB+pssJwRVR4xYgC5pJQx4yb1+tabUUZmgpwBBUk36YuPgpBaKqrjAfPyVo6k2k4kVq6efjxupTt
tXuXIljfivHcldWQMrS50/aftPjTbN70BdB/dtclyfQRzC5e8TbPIkhadY9Ox3L1Zxk182bMdLpm
guGtCotryh8AYzD5mtegyy3+Bmw/mJ398ieJ2lNhgtlFRRnr8YRXWp3c4unU5j8yGeHIfzlJ79sj
GFxr1pHe91Coy73i4+rFbuqFB9u3TM/C4zOTEvVtW/i7QOHOWu20NGsDAuvmja37VKEOWIUUGWjt
tg/6W4zYeEBWfQQfCN+o2J+QTxmY6V03N74y4lvwZHfEnoOmRGNzb2B32EAOffPILyWbJF6zPETr
cxJKJklkCgk3UxtOOZ6EUChtmsGZSTH7MWaHJRegTIpwGVk6XbpChVJWd+jNF0v5fn3RtgBu6emq
8R9wEjMwe67LMeb2hhHObF+/UJfcJI/1DdhC3eqgemxfYJpz+iZ7gEjsTuR/UNW6Wq0MgmP7Liq9
ocYAx+xZ+ZNEQb5C18xC8BAty+po4mYxHMGUwas5/bcOXUrP6dfuoO/Z/R+gWJ+tqOAl+rAwmi6B
wHS9b83HwvDjWRKi8DN5TSfBSaS9WjX9irWr9R9l+VKNB4oRmPxG4Z2vVoUJsB/XV1FmhoKTUPMx
i+YCAnt99jBD5SiKJtFJcluI3Qe1VlRlPmDZUMbQJ9VPwVNgFf6/0kNsPxj6NLbQnY/8FEwgXvW7
sJTycUgMTmw1iJJET5FsQ3ByqwF3cd7bbhfwxt0IqA6RJztHkq0R+w6mrlwx4QWVYnaY62dDk/g5
yTkVGR3GtkGpgeffc+Pn2t1Ey0OlPE6yiG4zuXvih0TC8LrIlzrjwU/4Or/xRvnxJv2EdXtmTuTm
R/tQSfSSnCFb8AtrWlpJzOskhb5+Stv5lpkx3m2mw8Lx1eiyO+C9gSUgl1igJPwS8ecrNVWVmddO
iiYw+js8MUL7O0u+rH0tuTqkSyp4iXAqgXDCc/PLEYg2q0f26zc0cTjTm71rvqP5IJC5Plk4Js7v
THmypC03Rgw7jI7KEQH2KXi1f7G7KsSRGb9E4AXqfNWBzx6DD7j07fbQ5NYdkLLuaL7g1seojda6
TZN4tZJ8a1rQwXfxbVkUEsd1/QASsdC7lEpDag0608k8GBGw5tTOlJD8bDtHpqL/geCFIKaD1z7J
1CZH3X7QyMGeJldhXeLEcykD1t8+Fe+ChKhmAQSHnTBgq6hG0Mxkv8xHRf+yRndsudUnIFd0MmSV
/7KF7yKFEKdV0iLOci7ysfc4tZ/i84FcTsQubzOS6SeEOxnIztKWg9SwEliotCxchqigs6g7MJBa
hEVQDGDxVVkd/MnN864l3+GTOEvJwJqkxNhBcKui+wxDgqF0AmfbVb/LEFyaklkZyPF0XjTY17fJ
PoUTpWVQ7rUdBzECL6MHNghfBri3fQDexQoBT5mOcZuVWFMLMOTPVd9NXyJzRq/O9RW8OANoANJR
0karMIc3EVveaGevoRZXOnpH9waaeQl4SBNJrf7SGM+FiF1vNV3sXDNK3e8D6wMHRCzcrnTJjpPv
mU+ydkiJSuLkdBGxZDAsSBvKm1GpHFPxVlkO9MIofmmENhSqWQyNgsLusIj0VjmBiEPRfqbqU5oc
zORpkVFUXybquBhqUIJmF2QwxI6pdcpZRONa9/kUj+7i2RrQzx3geI9qwCdSjIdacWbJdl1YniBU
OM09TcxlbCB0UW7t+EPT/4nJoZuNgwubJtL954d2TdWkLOIC5GCzF8YfZ2A/yYhvt7bH0ExmYSLV
1rRf63riF+rRyrrIMjR0WN3032cdySzdyRMJNteWoZ1KETxDXKiL0ZtM8+uh9New3kVlUULM8k/v
QmyIgSNKLMtGWyMTFkwfcELTSdV8o/Vqekdk4wuXM44QYKo64JeBs4JBVMGNrpTEUQsb9MMxGsqD
1s1V7bRWbjysEZnZTge/z8+sNczXgmJm2SZ7YB5bftkr7FlrugIgWnZZYi4gGpMW4d1QYmAgbwCj
S8u1qX00w5c3eTpO435siybxr/uwrd0GxzXOIToLDZyXc4OybWNQOmrogIAfb7Ru3eV6dQ+UPi82
VsnZ2NryU1HCls9TWfVVaep+Bt4J85iWO1tGxLopAt2zVMWO48gLu630qQ2IeWgz2M92+obVijTJ
gvFPnL10sd/MtAi1QKl0GfhYhQ0RTa/7cxipCy5nZY0cRccT1B3XSf8ZpnUyHsG/Tl+u79SGazEA
KmioGvqocfKF4Dnu12VaY35imHLbV6EXqTJ84stcH8NWmzqAdzWQUWni+s0a0BPR26T52nNoehwM
KQ1st4xdsGFyNkCgZ3jXtdrYsTOJglaNsmhWmkNiVd4zbTehUceQNZluymDIX+Ou0QyodW7jVkvj
rK5z+IDqsUuOWv91ziRvN5kIwe9nTdYZXVFoPnB9jXrXIemrBddXauOkGrC8v7XgP+HEL3cDDedZ
qZBxrT5S02lV6hSD0w/762IuH2ncBk7kCMeUZOoI2mesFmqvb+GOIOAwnpaH5DD6nEiou5HFHFuG
fSpQOLSNTkGymkAxunyouuMoHcfiNiQcWQBRAUUT7lkDjYew/4BJXNtlLBd/wBz46gHa8pbtTB4P
HCJ/dPIbALniHYOehn/ccsvgIQhhDOgRAMETvau1LGoKkJbFt4aHKHmAao0qRbvhL6AL9U6ECBuW
q8RuFgIhvae6q5f5sZfc1T4fYFGkSYotF3GmkrBb8VoVKUhXFp/eAUMQqNmzw75Thxw5n6btyYbq
N4zjTJzgH6g6h21cQLmx/dSYPisl8cFWfH0mQEgkMnupB5Q9ISBgSMVWO0X1O+/30LLtxek/93en
4sQ2jTVpyBwl6eKn1l0+r679ccGwguQIq9ctQgSXprVCaZxDCA99k31yrPdLwLGPpGzdG37vTB3h
da4OTUtHvnp9sAY8uxJ6JRL1prP6QD8MfRnrp8QcRDzJbFxRNW6h2aLd0fXBTmVLt3GYuIdFdzQe
DjZals+9rDnaXTTxIIVPseeB8hTtumA9Tp7uKYdcNjS1sXw64kZdM+GdED3yv5/49NK0smkIGaQp
zXJsyir3snjMvWmIZHf7xsqdiRK8BEZwTKUxoJi+HBc4PFk5bSsuOo3uBCdbJCtp9QyhV5ZNQRPe
k3Jf5j9yA0RCdnDdvvlPFRyefiqKq3qyanHdw6t2EKUhVFgA5sHu+vTT1D5eF3PZPMNDPX4bWgCX
MalYv6tpOqHUBTn5LbQA+HLlGvfGLt1ngQwFYssNnckSDhIYaGo2xtgeW3M0+xfv/QwMMaZ5mOsG
C7MsT7m1hmj9YUhfMFyKYnY7nJZlUhhfQ6W8bdebtRufs+EtYbLGnK1VJJpFwFqlmohfxXKAwZom
N/oOT1ZfCwjo+5oJ45WTx6lwpA1PG1ZOdE21KcV7TKNiWjKa1K4adJ4t0b0yMhylZ47EKjZFELgH
HRkM0NOIZ3Ydi1mvNd0Pf5h37JHjgySARV5nlCd1IPb9AVoDF4ZeZOBIgxWDijnsptWaIoqRMGkm
m8aYboOX8jLAKuh3qJQWxaHPjSg7XNdzwzWdeXbhkBlr3HdJjotXrZ90LXJaYPUssthlMzJ7D10M
YS37JVWzYYY7p5kf6szJRzcFWHtqqhirc2wgTF9XasNJnSklOME2JJahLMniR8b8Oirp94ndodfg
w9iS+0yXQfPItBNCpciswClDoV3YBWUTu8PqTsBUzN/ClDmYrPOvKycLzUR4fbOkJFxNyMvf2F2F
Vg0OtqR/r5c/ZnLn4S3aB00MJXLoF2H7WD/2ISAcFz/7yHbJft2b32f0Bxtu9eEP5kghzDBUvO7B
xWNcvE2VBVBwY2wD0DF+ihs/7nMnSSRVjc0lxHycqoH6xQCymHD911aolJWuLL7+2GDGuNv1+/jb
EKT3NEiPubt+vr5lG77EPBUneP16Aq1EnEPcoh7y9W4pJYd46/smvDscPU9ViBnqddDqmoUdLKJ9
7LXjOkvSkdvftylBSzAYu0SmLh197mabjIuPEWlT23e27O0mESA2kLZdNvRZygUU2pdyAvVLRXTJ
230rU4xUkcGQHNAY0VTBjFsbnIttgUtD3S2uFoA7p33VoyN5aoEU1u9i043Lb5GnSBDm+ctCCGPA
smmCkx4FBMCPCO5h7ctyyjJVx8ujPXCm3ingnJLhH7gFAmxk3WCmgSqFyBSwEkWddXvW/ekYPkZ7
bc889cMQ/EaoSXeynrStUIYY8Ao2QyqJAjPxPDzro9IsinYB0TawBgn4UpUn7X52m0MRRB59un6C
+N6Ii8gdgw0UaIKVFA7smkSKMhSh6pfDjYFRXcaOi1VKro2NYAnJPmTeNKwjihbCTsWd1ZgzrTW/
o1Ee5AktnUFT531lFLGDwexUcqy2cjBI8GuMwdWZiMKEYNrOWxuVZaRElt3cIA+n+ytmvXLLSVzr
cfXpXj7wtanjiUh+Ek+C6jVd8CxSSs3PCc1cxD7jPs9W6gx5rz7kc9dIdNw42WcqiodOQYhlKMiY
RdHdSL50uQRmeMuVQ4BBNAAKqyYTo/elUJqs1Vpsms9BgEFv87mYXA4dx7Gnun0peztumaKN1Cl6
GJDCR6LufAVNNQVcRAoroTVriKOVSZP5A7Gm0Jki9HBLFnBDnImA+v9976+4+2TDFj36j+8tE18d
9mrhUhlJ1YZNnIkQrieMgdZqow3cvX/Mw8xPVtgggPe6T9cP8abLsBHaImkPpHDghZ8vnV2YEyJZ
9FipC+lzT7GmcbqFt+4HLx1zPChb0tUE2K/KmLkZGdFhnZE+e5gsVDacvO/T0TWqosglB3/r8YJ4
GzgPSL0bl7ALNaptUbGOwMlfXN4JQBWnd0xnuO1e0uM/LlszVJFPhAlHsKpGNR5GCMvbO0IOay65
6DaOnKHCLxu2Ci6Oiwke3cpalESR2e3K3TIc6ml/fRs3zMXQUJowUJzQTSLeo9VMSFsjBYsZSwcE
VkFevC1z7NRSMK+ts31WCxGOWm2imr+uqIVYz+pPHqYxr3qbDcS5rZM65V09SQxhQzWOD6ZSDbUf
sJkIBsrUEPwDcQMDbZ8GYDkbmZPZgAuS7BD/3cJtdiZGsAAWxXNU9xDTYyK/7PLbPjGcIq8ORMtv
aPhyfb827AFvZACzcqoB1JOFi7rQVRylOFX9Zn0ctbtmkQQ4Gx4K30fC3TZhEhcDvsCpA/4/LVS/
HZxQ+av73oyyEcUtFXAT4l6m2ByM3J07jtbumlA14Th0BTRwPqtkDwIeP4g7gscGLn1mMHBZCBtf
GcNkrdkAmyYuzw+vNyCkrF01AAWX/yehGi8YWBSxGsbsRHXUWE8tZNIw0h0oz1N+5Aw2tk92SXvH
wXkUT0Yms1W+PpMo5NfZFIFYFWjACA57b76lvxATvfRDtg8fkRxyYq/egzM7d1jQxA64yKU6bx2t
U50FK1wrWoUL/wUcsZEeV6/0ZsWNA8vvj+YHHjVOvdMwRzbYsBF+82gOl7WNwtBFXiq3uxLplghL
fOgP2j7Z8VH69p/ju8KpM0iAw+WYK+ITLNIUi6RmiFCu1dHkC3RvbUCV8PP1o/yLS0O0UxSHec8T
zyeLIWqSqEVTRwg++qkzLNdIDQbI7UKZ9/las09xWoThkbagFQnstlTJAw6OpnjlUI7UHWtDT57Y
amg/EQNqxa3ZTQ1zlSTNNEwszJHi6H1t9W41aMkCxoZ5eMyGKf+emp3xWcVseOYk1G5jrzBAveCZ
TdVKwrmNg44JJJQJ8V7CyRBTDdWijZMJzkc/Iy85cERkOeUNz4vv49JCZhk7JXYLDfVir1oNXKFG
fzGmXaa6YUQ9nX1XTIlX3NbEtggSemDrFlusGkW1Vx2j9Mh5YZ51NI9INO6uW4NMhBC3mTmU0akO
ZabXNPzUrN717284dizWuwqCU1yKXrPUGt/HXelULHPbdQnCWTauJVOD//0kwrXDLhz6ASuFTq7P
SRa+DouML3lTEwL3jm4HA0l+wfnEkwWjimFWavlAq1vVzp10fLm+WlvRiolsEh7FBkMLkpglGVur
KaxlXZBrBxIfZ9EbnXC/Pg0BTtdP+Yt/c91w3SLCwz1y4QuycVS02sK6Zd23sUETqfrtukYbLhsK
vQsQLo3MbvGoibD/Fp3c3iycMv9JaOXYUgiCzf05kSTsjxE2axx1Kiy5/2qWTzmMOQmuKyMRIY55
UKsFRa4JZda0aJx6MnKM/bTECfuWSqLI7Y2xOEIiEvrosDk3aGZkS7Wg8uInqpuTQ8VkFSt+8IRb
ABvzLkDYGNpl41BMMzLOr4Mf7Ytjcge8+wgYiZwAr8Cs/p8sHiDwTCT/4BHE7rexNrOpBbqfv1Tf
jXqv1H+ViaxCv6mUhdhOBVEirlDBBpKsJjOSqIvPOVAXExxmcQDk6NEBiK+DFuLPMs6vrW3i/Xy/
kNKABcct5sTvzFXRDX0RLb5dfsiUXSNDat2yOBSYUTnEjWZQUaE5tae0i9GPouXtMaEcmmj19eFP
boETMb9CvxM1hqLJs4IUaDUwfpgG+Ln/IL43TwUIubeoaobFMrgeCjgWsw+Y7HfLRXKX8d0VTRpR
GkX8jQwBtuV8M7I5Uye9r6DF4TdHO9nFezlH+1YKwrSR/uU88OjkFAP9VcutHr2aKA19HNH0r+1D
r/HY8+r/L2H3JVUQcpan0rgJnuwNUcACw/jSqbvh5+zFn023/hDWSC4MXp+45LigMT4JuhtZdnbL
dZ8KFm07r5aki7GcNcFkXnHfZJWjaHsp9+7WGTqVw3/HiYJmlY+DWUEOxb2Q5i9Wt0ic6faOgf0W
rhRJWXT5CiIMOkxtFvPeEzBEgp9l3pN7ymtdQRL8QbKet48BOhEZe4QLgrDYjssBSVH05u64Gfb7
KfiFJCCx9i2lIMeAb0CuAQlnQU4EFJcRY6jTr2p5gfbLtfb1Z2vHQZ0wn6Ev3vXb7xKqBi9n3jCL
sJqgRiCer9624rlP9MnHkAaa4zo3OQKp3HxIwGFa3g8e6D3Q+RLJcLK2ii5ncoWrKl5aLVkbyM1h
gEpA3jAr74aHZXCsu/hrijPg9jt5mnsrtc5QQQRbKaouuE+EBbamqg5bTZ1gNXRnvzXH8jn0EgyE
aQxEWYWXBOS7ZIk3zsKZSOEsLFlF8oxykWjQQ5PUA3gJXPBDv/DVbR/zR1k3yZZApiF/jm3lT0LB
ZyJZMjV2SkH4OZlBP9deGhb760ptuGWk1N9FCNtXTJodYZknZCrC3bQLD0Mw3fbS1/OmeZ7KES5/
uiJiwuJOvg04Qrc+2MFwBxpYxbdBLcIcuwEAUfuau7K+5A0/eaqfiK1mocskT2vI7VXFjUaM8M3m
A2pNAdNlHeWbR+FER7Ho3M0zKuwG1hKXAQpm/IFgfk524GXOMWqqIsYJ3ejT9f3bepSgK5VZKCHg
IXfB0Zp3mmIMc8iN0l7uk6cOlGDozfFi5YFXSOSDbpsriugULka1eZ743F1X6wSm5DCbfeA/HkZS
37MVLbdt4o958s+f2AzJMzg2yptmxKHqJZu0sS/b1a9ruFIH9N1AFjEyLXu6voj8HJ3HJgZiUnQB
2Sgb43/0c5WKNJxYm4+qX6+Gw3HkMBPpJ6myq1Trg1JGMl992dd5Lk94d2e0IF0/DKpfzX4X/ui6
15ncqcoXY9rPITDziNsSQ3LN8oN8TUfua04u8gbgjVFDIXPJjlV0MMt9rTsre6HF52WSQRpeOi4o
iJInJptUZNnFmp0xdwwOulP9tX00zW+ZrB9iw+ohAC0khgWrQLJH8P7KHEcYPCKIFlAURKHfz3ZI
rIORg3fH5q5sluq/yKMAxEeNWrtIMtZzaJdJb6p+9otKCocsAF6U2zvFQffSYyOpH2zLQzRkEYLS
8UUaS8kqIDFkDLsFFkhAB+9Cj3rrjlOeccYRWRchXy7ROAxwuyO1qaHIKpZFZgrzIEUIHB3UTt7i
zqY50sTjCPqEzMplg4ObwZGtqtAP/X38QXBui3Zn2sncjxCHSyfzq92U7H5znmde80mTYeJeHm+c
bBXFLHQtGsgOCdcoWYzSqKpm9S1mPpZxExS58ZTW1TcAzCIVXkkZoLi/OF9OnpFGgggOGVUmkVKj
nxTFKCL4LWMO6LGAgvQQx+58tHe9WzzLdm/rDkeHs0EwhImKoCHotw6lgo6RHv0E6HUuMRj/G6ZI
Vta8NBK0fiKVjiQ/T+CKKFJTtbJorWp4Y/OLUplAeP8QFpEkHtmK61DYRMeuCkx+yxA7wztWjEVm
zXhIowzo6m4Jgsu2d/ojh8mfXlp32sveUlv2aONm5uSGyPLr4n7FQLULEQRhv54x6Oc3d5Zvfpg8
Hqv/D6CIl84RhOrv0sRElQaMtoL1kJbEQDMwjyVa+zvEkZmbANrlKzTfS4eBNiwSMhngbMFEjrSV
YCKwRzsbOxMyP9boQmnw8Mmd8ef/iG+8ESKcSROCypZpSVvYkFbeJk/pLcj3Yk/zEh/z94em9chR
D7oXdS8z0I1zcCZWcCtqG1dGZkFsftsehp19T3b2sQisw/VoYescYBaZA2jyHmXx7mnA0ggAYn31
ldAxuvu5Dqw/268TGcJTo1ujwhwpWf3oawUCcR+5Mk/BS26Cw1oddS9zIds62Xix2nwmUWT4jNZ1
HawJ6as2+ZLpN3l3q8h6DDfuNNg9RrkttGDwYW5he0hZ1VkW42QvOxNdppyMcW1dRMd+CT5Gy5Py
Cm76khOJ4sy9HSGJ2oEgxScfqq/D+isyttwlyGone0kdsJV6Mib7rYzQqZZiWWhMBm0wKWQC0sjD
3iUaA9Ra4s979TvZzT4gd93O9Fv0MP0Pz6zNc/6+xiKBua7QMV0aSOcE5qYb4ciZt7wgqu5DV5XM
fl8ec7TSEVyaTOUVdSJsaN9G+K+mqk9YTPIjUOzQvoNJ0BTus43CH9OakFESGV06T/R2Wia1fjW+
GERwLQACyE0WQsFxvpn7B2JIdNroFIIA3G7oDtR0jPoJydBaNzO40JXv3+DrGBdZb/QHHuUlUiKP
jXsHstC1gZw7zh2SoudxUI9R4MRMuDIBTyhk/rhXD3z6oAry3T9nHGTn0oSl60e1p1kMzdQjZsn8
8HPKaT01t/STQPssbbXZ2ingCIPSGa17nKrkXDmTDr2W5AbCBTAOtvXkkoFJujo2RKDrRbeJhVcb
pnuEd5RBErxD23rxAQWdts+Z8vm6p7/EsEPPpoYLkxsCnrpiNZmOgE3AMD0oPGxHC+yAvzNWTG7Y
gW05zZvpENf6ShsfOH2JF3na9+vyL73yuXiu/8mbrShi0iUMdaZGSV19KoIayL59JmvOlonhfz8R
g+m5palR+vUVtmvXv7LhaMuYnbZ26nQhhftsbaxiagk0SStQu1aVk7TP19dKJkE4Sx3K5IUFlmgU
S7825NYuvv3z78MMkKRGspE7iPNF6tE8MYzoVvN1+z5s9trs/LvvC6fTzq2CVBWgTJf+g2U6nb6/
/n3+78/fJAbM2EYGCql2oDsKZ6XU81zpxxxvLozm03WXAGF0+dLbDyObHlkqOZmiSaFrFhVr9MDh
VkBMRvk9dWJS6txOCcBHQk9p9lkUFKjHqzJkGPH6+S3DQi88AYwDoCLOZTAlb2lKzdBDJuVt7crD
ONmHcLU+zCnzri/ehacWZQn6FBTsNzSHrPpN+4uDyMVBsps0T9mhGT6Quert1XvXTNgrMzIXOjaQ
FhnMUdjjPL6y5o926F2G4FvyNCHr1PLVi61Xexw9QrJH8J8FkpXjv/XU7sSVE5yLNq9GWZeQMx0Z
pha6neL+ZYLzjBfkMA7pXhcnswnBz0wxy0nLbaKcWofSty4LfbtO/Cay/euSRH8j6iX4A10r0yyp
uF76o0HfQiJ5ZVyEy6IAwSEUllXps40j9DvFlQbZ3V/kcfR1oHeErvl6XR3ZwomxHAaXw6qGOvUa
u5FyHy+3St16kTQ+5iflwh7giEDgQy00aQmCzFX5P9KubDluXFl+ESO4L68ke5XU2pfxC8O2bHDf
SZD8+puQ73FTEIcYy+fhvDimUwUUqopAVWZXUIhRwKypcJnaCQgzJy+5wT0aGjELQdj78A3wtoxn
PF5SSimTNkpN4JXfzS/mUcHLWHFlnIJtmrrOzt6LySLYzq9YyMuZG/qU6jJJJD8LUn8YRzfPoHnP
mIH+iajgeC1Gipl1XFxC6qaWWsE6Q/8OiSRL691M1H8gwuCj0TBoJRTtJX9AxfO1z15T0afh4lma
WcHFolK2CdR7gZCARkkNvkymICx8eJrhvYDZOMtHml6VmpTGko/nJ8YiVm6Hb9mx8JzTcAe9yXgf
Hk3oOouEapYNw5WSgpsCJEMuSCR2Zk2lDFfQyVUwHMdAECREv8/FiC6dLJOU+H0LdxHE0b0gyz+3
dGcbuAObplEGWY1M8ikEaKO7bJMcWeNb8TLVruKpmMGRiSuSSliOfupvVP7dTgv7vMhSWAbW1nan
HzU/9jEZ81BnYBykB7FszbKXnwG5aiIpwehhdfCQYsiuxz7wKjO6NUrRO71gx/jCSGc84poCuwp5
P6l7YnzKI/AcbqmQ9UL/wXtHt7IYKUMnoPurr+oCMxT97Xqi+JedOSNwKXaaJNPOGEILopVUw9B8
4MfPEz4kI4q7DeI7glfAxdTEXvj/3yTuEEUl7pIwdo34k2CWnKiuHd9m00lvBJ/+yx5wxuEOU6UR
vHgS4DjZtRU/DhhShXTM+uqJMLjDhGv6ejIjYMh541aR5dbkNqhF3xLLGei3Jfy0LcUbgVTm2CI7
DV2nPcpj6QZh7tbRsXL8dYuWHfqMxZ0bJaBNZijAavTaqNDWbXT/kEZShIXDIhAeuKFJzUgN+YaP
wFSytneYG+DRqEUMZ9pFkaekfuqOfuHnO7Strdu26HkzSM7VB6dpesxySb6UfBkJcfPipq9vIvth
HWY5O2m2YuJz34SSAecVsjY0ateUkm9+qQvXPlKI0bD3gLJGG5n2U/ZLDxLmf3iT9pYSdbQzW8DE
6wYXKdQgUiva55Jfm3egNlZEDX+Lrj77fW7xqqGkspOlkh9NV5G27dRXJRac2EWXmEFwkSFWqKKV
NUyQi1Nn7ZxCsP/LsW4GwIWE3paaWi5hg7wrC7c+vDVXoMvIKHFJl8HlRERjIos4T6iVcDCVDoAN
/QoOtVYksLr8++he11CMgEVPe58ebIXKVmw5iNgOuXAyiDmpmqDPVwTB/n1WapFONUtTA4SjhZ4h
3xL1D/knfznu2QbOcWVrILg0DQJ/aCtXz++lsdr008v6mVy04px03i4EZlYYvdURCIpJPiqRm45W
pwTEMOsQiwdkBsHtxZB0UuiogKD0cbKOQ/Eay39pBbcXjWo1qjwigOXVcEFMck8kkfDBYoycWcHt
hqIR6sRUCvxCkR5yy3mQdPLQKNVJT76ur5coq3EBRdMyW45HtiXYd3mKvUIFnY126wy3pUglT7Q3
XGSJOhVzJiWwUmCFlQ/GRrcL/HWDREvHRRczlPXcTLE7nZJDaQoUs9eR/tSKlKZEtnAxRY5BZZs6
2CFNHmO3iCx73yQDmPS74csnDDrnS75DQLIis6rYl2IsDy7tH+yaulrhjeFn7q5mOJxbV/ZYF2X4
Vqt/qeoTjZGdBall+cZvhsH5dWPLkR7F+LKOL/Uj4+vuXYpi9zB55nbc13/KIPcW1GZwnHMbU9ZL
cgk4K9AAoRJviMYC0huaIKctOt0MiPNs2WgT27IAZLeaC7buECza4ISimuC0LnrdDIdz7rLQslZt
mHOn+LCethox3V6YoEUonG8PwdDZHbv/ID/NHUZOt+m95Kk3XelScIGqrvxs3/0p/zG3VbzgVCIP
sjqyoFrbj2Cti9QnXT+sHySBWXz/XAy2spAStklx4JqYK9BltzS3fwfC3R1Jgd6VYw+QXvqihntL
/kdLdusQywXU2QtsLsfpzpRWBsFJ7Y46m4K+J1fSE1NYZH162k3ybR1vMUXM4LjAkBQhlJ8imJSV
kd83/hTcNK3s2sb3vHhch/rwUMyXIdyJlStNQ2sBypDpO1NtVi7ibwpYCzDTEmw+9SCAdu//lW3c
oR17vdFzAyF8IM4ppmDc1sfvhMjuX9rEHVrSNkqdOrCpwByt2ziDK0fT0R6C7diOx67KT+BYenAI
SNAcaXpMSS7wyeXr2pml3IEem2pUEraq9Gg0m+KkuJWX7NpjVrj6d/ul2qJFVpBNmFN8uK89Q/Lz
VSYtQ2rGWFx8d96kcvKcmCJR38WgO4PgPpIhkT6pEysn6no4Erl0qzH0m4J4gS44cWyH1ozhDnXK
+puLGusnWY+5iakd6mJCcSh+xMW3UDQRuximZmZxp3uMutbAI1/gm2GbuHoyuEOuXaam8pc7xB1r
GdyWQwCGKD9q26c+jw9alvjrri8yhf37rN6v1CKJGwNfLU39zVC+asaFIfpaFUFwASMrUgsDAvCz
OOx8Sm7tytlSfb9uh8jTuEhhtGWlDBFAaATBKeNhyH5Iho5rQMEcPzuHa37GRYrQGAtLibD10GjZ
NNrWiG5H/S7rNkp7paFfs6vv1w0TrR4XGMqQiVtRbFCv2RudonyV6usO2kvrMMt1H0hp0J3MiGL4
1FvqjOuRHdX+e8s++fMt2USeyvhbUwh+f+qDfwbHnVeCl+UpYPsVxo9FdWhrQbm3nIHRRotbDCbV
wrPGGRg0SCFUEfggrjLRiwxrdmnspWCV2OLaDK/XaSs4S4sB9QzJc2MPYeKkBgWklPau1WVuK9I8
+jBO9JZ8ZxBcQFX6opTVyEaiGt2h3nc2CNNz3JkhiN/jPScat9IVeu0w/iLqlBQZx21YUBR1UadA
7pzYa+izqQuuuxcdfWYaF1SVMp70VANAPnSnWnW8sk8eaRt+5ppmBsPsnAW8ngRh2Vh48O2Cm6k4
9Onz+kESmcH+ffb7mdTZca7DCcLe8s3C9oxkX4uoUhejHQgfMbxigBuTp16Mp6Fs1ABBIesvo2Kr
FKeh94dCEOv+5QydYbhglyRWMIIvDmt1BH0QOUkuUyHq3Yhs4hMaGXai/t9Fu8AoigkWEKVil94v
3tArNqIdXok6uu/1V6MtwCx+MYbOp6IdG/5m1DYfadKVMEgns0L4CXq/PDDa/HIf7OMUTbns8Iii
3aJTYKILYwQq03bhgvg49aXW6QquItQffbWR1Z+D6KlXAMH3/NplnagBVQM/La8oPdjGN5rcfsK1
z1bwLb7mpI6NAr/zJ+OOyL2X5dvEEXFViuzg4swU6rrRqADpHSdw7bq6kKfCn8rmsG7MYjybGcO5
WmMludOXDKfet8We/ikJw1uknv0+F2cihXYpJrGRf8DrVUiTZxn36xYsp+wZBBdqSGw7kh3BhNZn
Ut2p3+/zfffWm/XJT7EZGFfFGVreR+akwYXtg9xdmfSi658EBrE1/1BczTC4Iq7Gi2CotcBw9umB
0eJlnnZX+Z0f7jM/3YnIP0QuwIW3goJMgTpYP6Uu3SLrXeForAiBO/dO3eUYeQFCJR/k7HoSyRYL
DgvfLWDQVp3aAb+fauVuQg5IpGnfd3/MGc85M98crjiYYADHDCqbfX6ZYc591+2ynbGhL1bo/dKV
FHW0LSefszPwHQNRZNT9GABTS/DgrmOYLPEmC8NkxSUjg3F8Ye+FYLf4VlH0WqZqF8P9IGA5MEYG
fIOz+cPqe/6z37DrT9Cfrbv8YsKbGclFCYuOTYgUizxkl25v3YbdXZLv21TwdSSyjIsUhYSqcWT5
J89711RDtygFCCJP5MJDa1s5SRXs1qCYLpE3UvicpZ+5Zp8tFhcemjJueshko9aF4udEK5B0Xjld
5Mnxdn1XFo1xcGWAYQvL1vnByVFpwVepwRjVuVegAN4Wu1hEo7YcvWcgXPQZQhUMdhbz72u6AVXh
PriEYLsHVg6PDcyvW7R4mjCTjNoD3B/gHOHSXaqWbdtmQMPoZ/bUXrKSJ/w23Gm78qsGnSWR/DT7
6/lQPsfjHHuS5aqAMgkiX/so9V/UfkPbq+oyNyp4h/A6fClxzNE4/8YnsWNIDjwDF3Sjl5zojn3u
TadIRa9jCrHMPx6dZBFxjsj5e5P3wSgrMsqHbXL61ZGBqTvQnCR+6on6MRZvB+donOdXsVI3Gkhc
/fBQ/YxvWGCSTvlzoUGtwATnuvMqEvNedM85JOeeozYl4DvAkso7574Fv3u0q76z4iLe4CVSUIwt
hcE5GJcniRM1WUUQeWn/lcjXRhV5BJwYzpPgFPAEBNyu8fnSrqieBD2MGo+D37jKhX5IDiGaIEXC
UksRZGYQnzDbPKgyNYT7k2ynNhiGe8pFE8MiCK5QTuSQVKkDn6htdPSau6EJXbUUbMwiiILJRRVT
DZg948LGgJ6JxqEDGGbSn4281wxog+a+YFfYX/ohVsxAuFghYSZNmnSA5C/jkYWmELPctHtT/aiv
RNOyS7kQDEi/TeJiRSgHTi3XQEsq9THSp1vT+rlu0CICZmZUUO7aYOPiLmm0RtWLnGBnxvyHrDwh
5K3//uJpmf0+t/N12WrtaEwoGqTKVdSvJgFrlO2GoqceEQ63+X2Ygi3VAk47Qjk8c7xOyXzbStxS
3qxbtJyeZiZxLtBMdTBJMZZM69w09OtDtoETuM6j3bn5V0alJJpmFhnHuUHf14Ws4B3Ll+hNZ6DD
G1eroFyRXcUcvb+0jv0tszuhwrLHwhzHwDeuyR2bdwx9psvSH9kYTY5mHsEjvsgBuXQx1tGEQg+2
xfE2I5ukE3QiiX6fyw1VDRL2sIY9gVN6Wm36RSzirhBtD5cRnCTs7DwBhJTpYGNPqWvpaQv94Rej
ov76/rDl+BB/zs7H39uqtVGgOGbZtbwayCWJn6tkFypHTdjMKVg4g4sMEu1KvYXqul9rG6O5tEQi
dqLf5yJDWIAJza6wakOPMa2u2sqGSBRKdFT5OzpdipUOI4345nRc+VY9Oqgk9QM6D4ZjdmACMH/K
BvaWtHFthlFUU0WVw7lCXQdRkRfoQkqVbm9DXtqcgv26Byzeq2M48H8YfOcwns6DWLd7uMClubOg
Z8PeX7Mfps/oBa/QUeGzy07hw/Oy551hOX+o+soGKwZMm4qXrNnI2rOeXOT1a9hQUYRlP/XRyc9Q
nGukKsYS8wQW0kTZOQirtinpbqGqntTF12YNgpZuMN0Y7I1Sm3mT6Htn2TXP+FwymSw0MkcS8LPi
LjM2tag/n8XrNfsY/izG5iSfqGLi99vh2dbuwUMDxoiXdTdZDkpnG7ic0ZRNTpSIsjLVcm0d7F8X
fa96ilCkT2QMlzCMttcTu4Ex2nBPrJteK9xe+rFujAiDSxKKqofBEAPDAQ9t4uf2vSW6nvqXWHFe
MC5RyHSqI4qhEgy9advhtcKFnjO5xlXnO0d538luJ/pUEp0oLli0ZpOGlG1Rpm8l7acZnqi918me
5ILHEYE/890TWqQFaaDh6PbySS87NymEjxTsb11xaV4bSkmGUAnUFtGhA3fguMn9dNvdqh6U+B6z
XQ9aFKl269P4kB/FTxbL35znkKhyAaNIs6btCVay31ruBC6PYqdlLr1pa4wtBi6jahi6zbpPCnaP
JzYgUtAGiYFFlZwU09qjeqkUIBR0yl0bKR4hooseER4XNKjRlF1QYIXN4pUMKC+CxhuLf1L64Igy
DFuutc1kx3EWn+pxrM0qwFGQ9tGJscBEu+Sy34Dy7j/IYvzLwbMglwPKGRV8au/Rmqi07CrGR854
VI/WttrVz9+TS/VFg2hp54rIGJdDyRmNO+ZgOQgix4armG3n2WTfm6U3NoIqevnAnUG4k42+1AA9
NzBJC45m+VjJn3h/xmDu/5aMb2+UjKoyGKOk3xcPde+BEr6QBCa8lREfneCMweX7tqhwtZiy6JTa
WymQ3DGv/czO/diWHkyjcSfrJKEFVhNRdn+g5/lVRJ2RudOsd3qudgmsK7+PnqT42jbfZrv6wria
jsNGYyONxGPjNqKnT7b3ayZzeV+Oa7kfUwDrVXzoHM+Ut2lxYbQY0Aox5tMJpntEnm9zRxo6PrUT
GsCbrlvwYOdbfHWd8M1qgUKe+X77z3rIEvg+P54V0SzvCOQE/HSEgnyeuWWn+5IkHEddjB8a0zoy
FJxqfmwphdgLkYiBG6UR6so6PiElj970b9R64m6PxV2boXEFiJR1EFyKTNz7BPSmSZV9Ek0+uNsu
Q0b37gQnJ9X9TyzkDJILWTYNJz0rYaCaOJ6ayf7YVts8aQQpZnHozJrhcMEqBG1g3kzAaUqvfmGM
XGzoTH1lA9EYO8MmQvf9M42sc1AueI1aFWeFCdAxvwiKbRZfGqJ7reUb27Nh/GcspTbkUmNgRD/z
S7Q8HbMdval/MjZcdPPv1ndrMRrPwLhIFhK9xmiqjupRMY9Dbl+UREQ+IoLgQlbRY7C8sgHRRrlb
xDIYagU13GI9PzOCj03gkAcFKFZs0pynetS91tb2vWVeDkMtuJJZDBMzKC4sUQKOyYECSqse6vYk
24+WaN5FtF7sT5hVGFHRDXiywHpZ9kNv+8IXK9Hv8zGhsihU3hETmqhJLo0yzz0tUht/3bGWFwoa
YlAM18Amyu0JerOsUg8dnJTIs4ND9U8uHdYRlu2AEgfYvy0wQ3Ku21p9Ry2KdTKD+lAU4aZqBDlh
+ToBDHH/g+Bcd0jCaOgSvGeU7Q69gOabKhgB5zcp3DH1TMcFbQGeiv4DD5/IOm797EBvwpg9Kw6d
228HX3KNC4bcbE18Rfj/pTVwecvO1rI/aeZ4ky0PJM+xoGoX+SWpN2k4uJqZC0KOCIbz7z6JwRXf
YVHt4nuouG3+WosYwf4lhp5N4X08jtskZR0o8SG4ZSQtxsa+tl0DpRGa0ty/c0Qu44FmuJesHGCh
fNOZe1PUtsH++w+lF1SzIUmqKeiB5ZIODTEg1LAk3mKYL+2uculKaW4g0OCP8cO6KYuR9AzF555K
KlUoDyG8FelPGdL0zUXfpG5rf+bieQbDHd0qNCRVigBjx2Rr9bUbTraogFwstGYY3NklpjIUjg5v
Dkz/l9pVtOsxcLkZNt1DvRP11S569QyOO69BHvRxx+q6vo9PTYyJkwA69K2o10kEw53RFsLPuEUF
DO0eiYzb7ds2FcTVZQgQaUPmBgp0fCUMMRPVTnX0VOKCcUqu1BHl8H7dzUQQ3PF0mkmyejZ0S6OD
lHhNeRUo3t9BcIcykkYQv+SAyDC/h+YSK39yjO06xmKMZrIl/79SXAnqRJVEI1DX+JLdbzo7O3WQ
j1yHEK0Ud/bNyQzLkA2/DsplUHl6f2FNgpVaDpZnM3hCZ8m2QmtkG06P05YFy2CL0TN8R/4n+ujF
cwkBOlD4oTkYROPvs4xa6G2B2Qt8AD2pIPJkzYGWN9WgovwvhGqL63dG422jkJQ0jQFo/RRfSXq6
b1L1NaeywKGXP1dnOFxEm1RqTrEBnGTETDcEQtDo5mUeubTR4rZD3hFSLYgs4+JbAnL6JO1QIJjm
RWZdqvFjGQmK3eVvLCj3gXSRacHytNvqFEDvOkVmoxDlUSK3vKm8wjP/MX3jjQpYTsCBJ7r6XTRs
BsqdqizC41rGvhcc8rU1rwLth0QEwwMiCM4H9c6UDGpj7VTloekzL7dezElYhLA9/5C3z4aYrItl
Xk+lmFOeJhhCR4yu5Nvhot6DnQ7CUGDeEPVZLmbuGRjngEUWTqUqwSRlqA5TY3hqm/sNqY92mm7W
Y5IIivO8EVWCrbECLsfAaKjeBfKFbTXuICR2ZduwtoBcTh31uJFLCqA0Bwd0M/o9RkpyKUPam46O
85I4wymKRay1b1f+a7Bcjh00dI/WrHikoFBmczlkk7eusY/26db2e6/fjJf9IwikdpFvn0SP/iKj
me/OvCaAFK5h4VXCHyeQAkPrZHTN6cbotm2+MbJvuvWp8nXmOVwybqO6pdEAQMfct9VRVQTFnshd
uEzc5xYG39j3rJM/YLyyxcxbW8ZuPN6uu+VyHpsZwgWO0BpK3M7jCDDqa/bSkYJ1Pr+wdtpGTH4t
sooLIUmtVdR0mFUQZlJUPIeGmy6Ep96tWyUIVR/4H4ueZjTD7qjFqe1u4vSoicRnF8sYcDeB9x3D
sJCCfO9xE0nNNBvRN6FM23TaK6I7pn/ZGBtiVex/EKF5D1ApQZyBkAS12E/n/lfP+XhjfZF25j7a
CltkFwsMUGz9D407vnHVKy16gtBEuoFyA44vmmc87Uo7suHrT10IzsC4tVNUu7C0GmC2fR/YT1px
ylLB7dbi9kBkBnTujoJPQG71pMKZpoRW4Mg0vmbyvRpu1z1M9PvcevVTYzd2VUvwsAuaX0qJqIpY
2hCov+GvB5UyHjA4A2igphGhI0ZSt+NGQzRtYkTRydMwkUrAdOut27PobmwaDCxNso0ikzuaRQHO
BJNQRtEa7Nj2V62vu9TP8Wim39UiksylE4oJVBCsm47tQBvivXcrA4g56wjr12r9I5ESf7CTTVqp
IrOWygkbmuOQD8BtFwg53+OAWzsqYwnLaGgbxtgwXdgPWbKlW8ZF0YsIXZbi2xyNS/JaJud06iZQ
eGS26pK0nLYjrnIxlqZAoTGrHtc3bXERZ8Zxiwg5rDLPCOAmc08S3xoP1mceJiCPAzUqcNSZH1SN
0gQ3nemowi2SY6mnXqNddpNIDXTZjt8g/PdG0zoBWNY1OEN+bSkb2GGLhKKXdwYPYIjXMhgyuXw6
1JZcxfnAWP0ealwGFiEGefX9GIWH9T1ZPkj6GYlLqGoRB7rW4SCFl92mPSh7yUsvGDENk6cUPTAu
fkKBIuS3XdyxNZtWK7MMaP2Lsi238XUnuWTXvTSXjKR1jIWc0ct79RuQr8/bvm2aNMNCJpDUCtE1
oG01SzSQLwLhTi3Yc2UpagFSTycwQGJw3UsGkdct75Shm+x+EGPEfIbNJtUkUPtBbLj+9QmPGSsQ
zRKPRVhRhl10wBkYnzA6q9WDAGDKAI7HyncQfGxrHxSf+EoDCz9TrIf2AuqT9wEvg+QZbQwZbDhV
4hL9pKs/hl7w4c5cmK/1Zxj8uG1eh5EzUWDQEhuTQKir/YpOo94+kf6GOoJLycWVM5Es2OpBdps5
y6y2r9HiUWe4FPRBXUao5YaltjWb3fSZx2zI2vzGYX/HDEc2wCOk9B3codknOXhu3FK9FwSHRcee
YXBhCLMdfWLrPeNV7qGO1UCsRwaB7kW+r16KA9qKrsCrjLclASxLBB837GwaF5PSTAE1fgbTWHJn
3eXOSb0hl6zIH/fSQ0fcdcCl6mi+lJwTGqQIsqECHtPNUJ4NQ/B1JFhGvr6vjXiQIIsCWlgEvLZ3
Exl9+eHTuhGLIJaCm0o8yGkmX0Kibb3UFHAA+mZ8X0RPyrSvPnNRCcmh3xBcUDDSnraQsgHHTY3H
URWXX6TzVf1TfCBzHO4IUTVHC4OJLKHupGtjm6L7pdxPu/DEWpbtk4h/X7Ry3EkCAZgSGwZLSu2x
6ECoUp2M7mF9dxZb9GzLgLQYFEdUDPe9P651VTdBnSAsxJdZiq6QEs0ureVaX9pN4LKWZesg361j
Lrr1DJIr72JaTkVEAFnnW9k6UP0TlEdzk7h6ziB9rysRjo0umZqbgvRoE7WhKBos78554Xini2yn
LgugFHhCRLsQLhYINO0EtixXJrPF4nyOmEFcSGkDGt3bfst6kXpM0enQTqU+Bmowwry+NyKrOJ/r
rKIJJBVwlvMtQnE32T6uYQWBlP3Ihzg6s4kL3xNSURDY+GoZtS3e4txCuUzpVdyIHi9FOFy8DilS
u6zBGGJeKMo3U7uJm6cW0u7ra8b+3DVzuDDdJVlMqgH+POa6VxRfQ+UhC3d68SKJEh/7pRUkfsQA
PZFxV9bssB7aQ3XV7pUjk6cTEeELnOCNvm+WwtVImrRkwv6k0MQeXxRy24pa+RfbGGeH9K2qnGFE
tLNCJ4IpIFuj8a1ENqm81ezcbcfrEP1GJHcl8rq+UcuBh2VUvCwy8u73sQ53uhMNdYY5bqP4qWie
139/kdcQVDe/AbjIloMyuA8TJNTwYGMEZNrnF9nhl1CoqBBeLrtnWFyUiyLQVGcSS97fydca/DNo
2vJi+41KIdyIvpCWXeJsGRftItQ+dtwCDdqBgf2zhTCjaFRwEQLS8YqjYebR4iURs5BYTg+NG7/D
h+vXRDqgt3N9fxYP6hmBH91NDakGoxcK7gjc/gR9pPRoZa+140mi2W6BLfz4phqDHd5uUJGgg6UE
Uax5UVcCJoNlB5hZwzlbqxlG6GhYrwY63rqX+qRyE9bQj4HA7lkUExZjKaiOmGQ4pBb4izRzaGlS
s2IErNj+2OWebH4bEncQfrQuHtIZEOdpYJjQpyxCvYjMcBnZ1m0clv66HyzZwuxAS4uq6ZDufh8H
aFkQu5ILQGSRK3UXU3Zwho1V3K/DLFmCe0cHX5GWIkPm4T3M2HfK1JogpKc5AWtl7Q79YR1h0Qcw
V814BCDtCQmE9xA1SB2hOU1Q6lwxrXNtL22GO7qdNplPtiIXWLRnBsY5nKFRdSJ1iNogij0qN147
ks26QYsQ0KRXVRBqIQpwO9PVVqWH1MbDcnnj2Ce5367//tK5hOSdDH0XXVZN/rkBslzZFDQRdErG
3NNtsKvVxBvTRFDgLMKgopZVfN+jP5AzQ0kwAyDFMW53ZM8JXuLSS7qnT1gCXkLNtjXIz/P8IkS2
k45S1DalWruBOd4TB6QRViK4NVj2sBkOV0M54SDLnQ59jdK3d/jU3gWv5mVyMLfhESKId+tGLX6N
QHnnt1XcwoGuxwxxD4ar2GtomJcY4R72+isUFw/qS7hnswWq4IVgMRb8RkRbPHeCIHtZ0QkvHHF/
pNrzIB9JeEnlVJB6Fut4x4AApo7nAV3nr19S2YxAVI7aYzCJa2rlNurNq0buLrQmuNO7zAs1eY/s
5I527k2p6iqdvCeK6LZuKQXO/wy2HLOyywKRVKezEqgiPytyixGSTFU8Jz7phoiFTWgy+1tmWNqI
LvxxBFZ8CG+yzbQv9/Vm3Cpei5aU1PtMe9rcNM5TIeU1jXqIEzFpkDl4dTK/mFrBNi57y3kXOf+0
osjWCwn+GUmXeeTnUKhTrBdbxHwjgOEvZqw8hOoag0HT0Bh9p8OFXB4jTfRtyQI2/zkxWzG+HjYK
x0lx+fzrccz0KuhLTndM8Ro83J7xsH62F2Pi+QBY7I+ZeQNV+0wi7KIBk9/uMN2h99YqBfNXi+lj
hsHVxI4zDlJbwgUgwThN3tAd1m1g27u2YAx/ZkOhpCnmPvD7Tl1cq5R4Mhgfqpj4RJ2uY1m7QTWw
6WOR1y0fWuutiNDw/MaZZTVWhOoLMXjMY7epHvXgrm4a1yJbTagnuLhNJi7rTMtgKt5cRUHiJhpj
GyZqGGCvdq2yq0SiiIvmYBLfxnOs7Bi8jGVXUjUuSpSSpbStydekf3D6LzrZJdO39e1adAfoW+PG
Gx9KGi/oliWgtJsk2GLT7FKh0q5qRJl+GQIvoqapAoEv9MNhILSAZ/tls8f9gvAuazmIWmcA7thY
Yer0hQ6dphisAvomwkQOpusTt98om/BYXGSChL+4/zM8zteCbkgKbYBBIQZnJ18u0bnor2+LCII7
RZJTWGpnoC4mKiaePTvthx+a0TWlO1qpiBVfBMb+fXZk60qbwn7E+vXBdaNsg2RbZIImCREEl1Pj
OKKTQZnSVfajHWJXje6qavd3a8bl0rIEaUBfYluq/tF0fnTSURNdNS4mHejcQ14WH98WP+/bKVJQ
TyqIcx3su1qlu1in7pQXXq2LxtJZKv4QR2dQXKoOMWLfdwVWzJwOxN7mzk51NkZ8m49fpORpfeUW
TpCNo6mr6COF9jjq8fceoFqJDqFX1PpN7TYjisry7d7ekHe/CBlTj96uQ350iPeInHkEpRuGmhzL
Jw0aFevnEjThrbr9DIhlaujJUHXH5AK1EkRhlUaShftnbQOaWzUFk5voE/ajTzBLziBc9HHCrCuz
DpbIBvUn2036TVl/M5uXdVs+RtH3MFzQSYewtK0ysPwqTW+SKrzsVQHCwnfMewgu6NCgSmsnx3Ix
Xtj2gG7KQy97g0chfzju2z9/HXgPx4WdvlT0oB1gkdU4LvgHBgX8Wrr3d8vGdm8W2/BIbfVIcJZf
jvZlbzY3pS5q7V34IntvCHd6xriUspYAQ4L674t5hPovaKemHUhtwOQHBo7Ai57XzVo+Pmen445P
ZEWjmg9wuiY3r4YeLUZO7yWy6KlD5HRcLR9MoZpjisLyIzTX5j8y6S9djq/iFbMIM0VidkwHJh9Q
eJJn9552q26tp2QrbHUUrBtfzseQwqRaBp+LL4sn5uKhb/otFKRwKWi/qG7kO/70ur5XgkXkq/ra
zEwbxEeWPyrGliShK1vJHxf17zyQv3lMki4AeRz2aRjuG+lLJ0qtIhPYv89OUaGYOY11mBDE5Q+n
CF4CES0Ec9j36e69BVwwsCfSaKRji2SkINwjD5mOB6lkb8mPQdb4cbJZ3xSRI3Bxwah1SapASeuH
jeKq4bFPJm8SNQcvR1Rwmlm4DMazPn/JNUVBoiXoqWJjJ6wdIrjJL8Kf7UbfgpZHWJcuvK1gEc9w
fLeMGlZUxaQLApHiEozuYOJ6N76MPvrBhMoiItt4mno0GxaN3huWr98yYt1qZ53oDTn8RwZnFkM/
+MfMNC7LopvYtrsOplHN2hjJ42jUbhRe5GgLilPBN9FiRp9hcamW6ENfqBMsMx3qtjUu2TQ/qOKN
Wvyz7oTLddcMiTtXkQKaVKkEUtxsbPQVkI35j7EJJ8/G3PJ/Ge9aPMgzQO6YmTQoCTWwjKH2lCk/
K1PQEyZaOu5Y9XUKwkKC3w8sEMhFXm602z7aqyImy8XjO7ODS7mxbSShMeFgpQgTeZ/vAlm6Mkf1
M1FiBsOl2Ti0iVHKbLmCox2fbOfKDP74Y/L9meVSbO04rY6uZVhSt4egzt0q746URu66qwnOD/+u
l/SjrZAaC6Z3tp+pF5l2F9U2Rv8xTf60DiXwMf57v3T0ocsUWBR0X0n90opoqAV7zzPWV2EgORhA
Q1FSta6auIaMulEknioC4WJAGpdKFKK516+K9tGOjh3VvkzxX64Ud/whYxQrLQHIoP6UlVdcYK7v
hMgI9u+ztK1hbkCJE/w+RYvh+KVl/x8KHEu029yJ72yiVC3FbhRddl2Swp+mYrNuhgiCO+wtTc1W
y+G7jfScjtfo0l3//eVlwoAAe4PElAD3+4bR95M94uu3yl5Js7XV72q6XYf4eCuKU27it+EyeLvX
OIhGguKGBM1sv476bZGcGqfyYv2hGe9icgelRc8SffsuLtoMkQtdg21jrEfF3idT93Uq0QXqFIJ3
ocV1m0FwoSunfZ8EGSAgj7HtX6Pc9jJNcEQEC8fHrdokeZSnwAANtDuS0E3/j7Trao4bZ7a/iFUk
mMBXxplRlmzLqxeW0zLnzF9/D/zdtTgQPdiV92FfVGZPA50AdJ9jHjLV73Rim8ZDGLkKWvIu75VA
LT5+YUomr4oaFt0qvTNot6NaOCA2F0jZDcivi8dHsTjKqw73svD9OvbpeEMGzU/629a86orjnynE
xbIahICAsMYapgCo6AB6llaJradf/0wKF8zGzuz1NCQmeC47x8p9cy3BJypwVYFV8/BcSh3F4cL8
aOofQwmXYcGfKcFFs26qyFQyk+7G9LQY93i08JPuPXdfm63ngkGWx6grWNivjM8j+bgan1vR9Rr7
nW/K5Y0Izvu1fBqWocY6xaphd5mbDB/G5a4VjQXtHwI2crgQoFN1HIHEhlxMnR5khv1VpLja03Bd
emWQPYc/Lm+PYPt5/JOuB948uNKwcvrtmD9pxofL3xcsm85dGCaSkYUlojeYfacrpT81jXnXy8cs
+/xncsh5Yl4XRZ5LdBChvbcLWss3wC2QNpUziZo59u+mXjeIn34r19Ii88wkAZAweZTs3C2c0a5w
o+uzlmzLtQR3EaI15OJA2nSjPK7YozaltgyOX6v2Cfm7aJ4ur+H+4WmjGovjm+oGTT3jYOEBDa3m
iq9ijlC/lY+NOwF8ST5QT/1D2+BCQ0po2pQYfHCtKfo6V9IR/Wt/Aw05WHLdvawaW6IL3suPkJUj
0BXlGJsWWtROBvgSUKsvi2AB4JIILkCEprk064DFM1VnVno7bw/T7BAwEBjhl2xQ/MviRBpxcQLk
bNMUj1g8tTkYlmNZAmMQGB0/KzZVndFngB3FuOqzEZ0KNN9JmTcYooYNQdbmXxRidWxxAwM5eTTY
cVP4ck5P4OwMJnVYnUYVzVMIyh+DCxR0XU0MHsMSrCgGHU2fOuG0AgRZcpqpuJMjDHKsSX/I2lWw
Yfv2AUpXohMTz0JczdDlEqiFLBmRUKeepM42aSYAHdzS5EVvPoX/HXGI1cev4pj9bHx5XuKy6Gus
ayZd59/i2K96gcHvW8irBC5a5Pkw9NOsmC6te5tSAM8mtjZdTaJBG5Ec9veNJpOZkMyIISdtJ5vO
rlZEjgIoeFGfBfu9bx34VR+uiDBWjFlZTJ+oKI7o2QZb6HwVpZOgTBWJ4eLEKhVo0lNhBzpeM7Lo
oS3vi7L6QyFcdFDRlqCsOaIDab9WkR9WHybreDkACfTgYYeJtobNiNFMN9a+VfmVBnK2YRL4zH6Q
+7UlPOJhpMdtMbLqZB6boxLpV204C1ZqP/68iuDiQdoXdSGzODqViU2W1S77L03zoKwvsQh2QrRi
XARo80rV1AzaUOUhTD5V9V0qHS5vym+qk1d1OLdX0DASMewJ9Gd3uKQGXLfkyMf47xw4wtN1H0To
DhWs4G/KhleZTO+NgxZYOVrgFtnV7RvZAUCzOx/s/Er2Gx+P7e86Ir8K46KBXC//X4dX5T0akxbp
YRF1aov2iQsEpm7UksmsLs5TN4rQQQ3SiUZwZNmLahQ4aujLlDEBx1+RFH2RRGaXWW4IIsXMTopF
SZzGKtLcl5cVLZktnvMLwVbtGTtVDXQ5E9CLv+lNGrQFU2oYhHCXZWwwjKuldgSkGjtTPzXj4vda
IqJ82jVIwCqohkIUdELwaa9ajLmmWUhRLke3DAoldvXH/CqpbPT8OexQM4qYXvb2byuS84F0bdCT
kUnU7XA9Z2aOXD3oImLKvWy+lcHZfDgbw2roFsW0kmfQ5wbttZhYW5ebAveBnSEwll2NNsbC5QxL
krXIAEu7q5prEFWyiyPIXVklgoPGXrjd2iSXNQw6qJJcpJabr5Zkt1bHnoNWLbgcoy5b/pvm58rQ
aqVaocyMntlRVzwrBuempt5lrSnqPN5fOAtYJRgNp28aoDE72xM6RxZIzXHbtYZmaMt9ZNqW9a68
TomKgWAVjTFv+iWxG2MkmxA142ELPTKYb0bHXDfoXy8v3+4mAeRFx+OniS58fpPMWVf6gVLXwjXu
VR8XqUtXK3XfIWXjtlyYHeSlieQcbtt039U1B0SJIXimEXkQF2WLAY9LcwsJUTKVTqyMR81MPuim
dt8kP8pB90CqLDps7N6ubN2Wc6RILiIFeE3ULfuA8SVFp/oKMBW1YwbEFUMW7po6JtAtxtoHCGv+
9sPEcVpaYRNkelEZ9LRhj9lTNnaCuC6SQ84z8NCss2wCNtMlcpATr8Qt7qAdCvAkvccqXvXhKhgz
1UYjpdBH7/PvVj18kaa/LksQacLFbm0s+wTXAZarLTd67s9opm/S63wQiNmZBKWEbnaGi98VSedR
kSCn0PIXEJJHNmgvnbAgz0mce0lp3klZf5fUU2HnaBe9rORvkuLrOnLeBVQeZUoxjeySFxLUR3bV
AoKhzm6RRmywGqE5rBThG+3GjY3GnL9l8gTg1gg2MlT0BPTTayUR9djulheaCZJexcC4Ho9DhTiO
s02B0DTI3UOcjyC+scuwvarbxB9Fi7ivzy9h/FhylAGKVp9N6s5TczSb6qspi6ppkQjOfTMA6oZK
Cn2argMKQnUjz58uW8K+ub8qwTmuOfUJrUrEIz1sPupG5+sR3vhJlrsTnd5ROeMR95/d+VnGb8p0
A11GRodBYgw/H+XhhnReVR4vq7ObbjciOO+NyFQ3awp1FDOYQzufXjQRRs7unuiyYQAaDtPUfMNw
3xJJyQe4jkqum+U+E93vir7PZQgAby7RGOH7wImYDdCkHd6xRJvfz6XveJFpHdcoTkcDHM+66iuA
9dT/+0gjJbjGAkIbFkrT+IEKKpmoUEIVq9SWz6mZf54jTYDjshvEtjI429W7MB2bGTKMl/wofWbE
g5I33Te5s/ihDTLwu0HEOr+3OVuRb/JPSfVm0VAzgLCG2M3crJnT1pMIEXyvNtnK4exYWmgSaTnk
yESzx9ot1bsx+pICTT0qBjeOfly2iX21LExVolEc5CBcaO4HcOfMrQK36eeglYg75rkg5YhEcGad
av0YYzYGgSbSnXVIrvJF8i5rsef8mDz+pQVn2UDzr2MphT0MxnqNEZygSfJTaooq09/Y3S85/AO2
VasjJT1Wazq1R8PJvBQPMPkV2AEGl9G7TYdVRO8mUI2v45rFKKu4h2prWvkZDU96O3yxylh0Wt5L
B5sl5J+wc0JDaRmwS/301ADFXzbsLPVrEduqSB3OjZYkynO1wQpW+UmrXswvkWimlu01f5e6VYRz
IBi5VKQAT3KH4iou/HlJbLO77a2novRrei2ckRNpxP6+yW3lvOZhZGHhAFBvV/r8nC6FF6nD4x+Z
uMbVbfJAK1RNsAO9vimHK9RTTrh8vSxDZANcMJiraZWkCarERmY39feVeCkQAxRFdBgSrRkXEqI8
zqKURR1TxeiQv6ige18ENwq7yhBCcd1kweVlTkbYS9McZbhwImrynSbktJTV56xcrmNwIl9etx3u
GuS8jSwu/qyqqoVLjvomBRz99fitv0b3e9Ae9BfjydTB/ciIaxJXhN6+G1lfxb6tQ0HUU8cQW2jd
KSbJd9KsgqOyYBV5aBxrLLSxVQxcNqHdpK4PctvYoxp0opsZkSpcRo8TSVMXHbu16svfhVw8xIUI
q3ZfhGVYhq5SjBBxJXVL2w59k/CgMUkmwKFMV2vznkLXArjzPzI4NRoz1yrAVrASMbK16oucjfYA
4mCBvbEo+SbGbcRwUZQ01UDyEqo0HiDK26N6ABiO4iuAZmPQfGvvCudidl12I5ILq2tYJlGSQWT9
GU1arL85BUA7OWo2EDYZESLocB2RgYuEcrEVnbOGroNk2lWtCOOmkz2t5LAIge5ElsHFVl3TaFmU
MD70iLsUtxjxLNJEJIILrXGnzZXBKlZcbFUP6Vit10SaBYOZu0JwuQ6UF9ylajzOS6K1UaVJCKvA
yviQZMPJyEXXMLvlKfBEEFcJkH35boY4atkD4oxnsRjYnc/FGhTjM5JrZjz2iSD27FBi4C7TAI41
gF50ihHN89QqKUtnaUtL3avpNHi6/5O/xBv81ZFd1lCfO67AsXZW8EwilzTUoZOGuodE8jAAYwgU
UH5/IHfAz3bQwi8evNgxcBW0bYBowRU75s85R5Y0HVdBUoMbVfmH1Hk5nl1i0clFJIPpvClQ5q4s
Yy2t4bnJ9fJS4H+itmG2D1w4OtOCc9MY0bAMZ2iB7pZmcovhk2W9pIv63PXTf++CPhPFuao55H21
1lCGRjdUASbA6izjt8tWsGsEm03hzA6zMAagY6FOsaAV7pi/427nTAfOyLpmot3Klgv8ADdD3HmT
9I5JyTMRXEHS1O0YlhZTQT7O8kPxjtsWYMqhyUOR4ZgKD/UESG8rVMYIBVyr2BrB6DTusWfn8j7s
1B5nQri9LmXa94sBIQWI6cPqOkrugQxiihjqd/0Dfdw6XjbwbsZjSi1hYyhojYAPVg/xty5/7DNB
WBFJ4KoCUsVmuFYVRecmcTp7LK5WXO5eXqxdo91owUUSuvRJB4wv3BuU98kSJJIgt+xuxub7XBSp
02rG2a3E+638l0rslBwGdDoeLyux954PgDIZhFUMp+VNepmlSAHoCPaCmD95ndj5WvsAmnhGMssa
HE3BKWHvSH8mkXPGPit1ecUIipu14H5cILU5xf79aGuRO4IGNvZC77KSe9FyqyPnm3GrmESuMxwW
SGIbVvSS6OP9Us+HPHxqRfrtmd5GGN9Lly7LDDKfHMadyPYUPhF9dAtTAM23p5FB2Ng8AXU6CELP
M0zWxUqfxouBWaQFmeyepEEHyDSgG6xCfC5WpfO5ZiuL2680SzM5GSFL6x+b4ms8PifSvWT5OpVs
gFEE8fwxsj5YZHlHMNrK5XatnLWwadFS4MpGbQNcV+nvifm1z4LLxrG3XxsxfGtTSklLswJipv5L
pNth+KKK2u5FIrhz0CStZtZmEGGq3yUgXyifrPjwZ1pwAa+b8HSxlBCRL7eGclz01B5awUrtVodo
YmHg7rKCdx8u4g2TokoRnY2f4LCZd4xeetDq3Pbe4jZ++1GZA1ERv7tyOlV+ovXJmLc5t/MyITm6
c1oDc81g9AbyyUC/NPnDO9YOAIc/ge7kN30DpgS4aNxpwAKGj+gysrRTEwuWbi9XMAzFf0RwiVU1
yEKWBSLK+LGsT1kkeO7ZyxXb73PrpNAuzzuC7/fG+KhHQYW2U2UhmF8QKLL3qI6lUEwKMG9FefPK
rSwpMMPZrHz7eQRzfRf0B/n7eooPBZCiV8Gzw872nwnjrHpAS0SfxKhHmjS0029gorV7Ubf4XgY8
E8JZddcYnZYy3A4STH8nB8YDMgx4mm0/Yf1Og/3f6QtA6bxZQT6vSw3uxTLI68L7YbhL1B/xKCgd
ROvG/r45gJRWN+cdEzFlT4vhpPpnSv3LTrNjcWdacBadEbwxxyZEgFrd7lXwuXW+OT3Mw393zjM5
nGVPs5zjGA85tOvtNkUjWwdoqvod96MQQw0AXeoUD42cmE5Ocmm1MMQYzp6qHmQavINDgFF5g+aK
gKvEAGbY+aaElRzpBXBhAXzut/OjlQOxVcTKuBNnzmRwu4Ju9y6dGcl9rT2uwNbSH9+x66aO+zRU
7hj55Hwlrct1BO8jvk+PRLut1cKOZNAkDoN7WdCuBW8EcU5C55bM2pji6nDtr5LuWzujjdD8/mdC
+B3purKaMtSFU/6cKX8nrdeIhgf3QCWwI68rxu0IujA7symZDNQWAZ6ZD/lV+klxEFu8/87SzCzs
VRZnxCFNk67SYtbwpP2ty19nrfpk9d8uL9pe/X4mhasHwzxbZ1WHDTSefqe9/O9i0vLW0aV3Gsi6
uisRx+J+0tkoxpWCVgK4Zs2CSAZEDeZD17wNfXZAkQ/iAwpbJa7ehX6UEaxRwOvyfehyqc2W3ANL
xZA/hJnmtG2gz5GrAmJ5SQQAmbtmjkZCCxgFjF6bU0ySy7aRGb4Srb+FzZd2Xm25e7q8YQIZ/NSf
uYL+kChYPIy+9OmDNYDERHBvuBt2XtXgB//kOS/aoYPhKd1kS2D9ST/+mQ5cIVAVaJWZNJbQxo9T
ez8vd+siEMGW+s22b3TgQpumldRcUN66WsDKmixQA3YA7gSF+q51bcRwgW0pwpj2NZaqHoKs+VhQ
3ZVDu55S3KqJuPt2c/RGFrOMTRkQp+GoryVkDZ1pp+YNsWJ7KiqbgATh8v6IDICLcp3ZjlY5Q1K/
3E7kOauOl7+/X6QxIA+MJGKghYftVuq5kVtg+oOsbYlxZVD7sR9e4yjSe8MREGGPs6D03Dvs4B3z
l0Se6y6mcVhGYA9HzFH81LJLyExxNy3XdpLY8RfG8IiHn1qwkrveuhHLnRXHZGwnSYZYuf06x5Nt
5Qc1CS6vpkgG502jUupz3UPGhPG7uX1OIj3IRAsoEsL7Uy/lUh8DIqpUyiPGH5xh1A+4NHMv67Jr
eZv14vxpigu8oAPE383VCiAw41W5itBydk3BwAQFUFfQ3IvkcO5HZRvRdMmREfDYPLrEiZ3GaQxg
rekvKaBSg5yRc12LcDv2FnArlcuzChBULFpC6tB9r8mHtThIsn958XYT61YGl38IEIVVa2Bx9cTo
RCoMEClg1lPxtgg8WOeytL2t2gjjb8bCOa5W9MkD8EK6Wdeb8h2YHRqerlCWmngvo4Qt6CbcZWVV
DW0PoJO6aW7i6iGqJMFh5DfrZSHQmHiiRP/TuYhqWNsCyRzWdk0D1V0PFgbBGRPhv3mL3QvfBiWM
RAK9gW+uyRG6dUuLAXSghfep/pK0TtR8MMYfl3dl18zAg6DooE/DdTxn3AxuihZsenDWH3v5K01f
VDCBvUMG+BYIBMB9+LlfNRqpHIcTzEw+xM1XsES25cc/E8HFtD7trUmtZqDQNOCswoDvWgeN9I46
x5TBhaDLuJICvt359serpq0YzwfM3uzGypeGiMBT2Af4ImQrgPP5mhiJpVZYqCoFeQzoVpK8jO3V
0uw8qp10Nf9QIc7/uxkjr5kGhTIJDVuTXUzhO7b+VSOdZz9Ak5scLwMk1CqQNL4umtMNAgve9cqt
DC5nKg2NSTNg1Vo3XDCTyJozjGt1cTS/8HOner5santxDAEGr1cWNWTcGZxbgZT3ywzAQ2S2eTik
ZnjTlyJD23P9rQiunsLZVx+tGnPDzZjUNhCOHmgTBqShx7QVNRjsBYCtLM6owyUd0iJcAEJSBenw
PV8xDPb35RXbFYH+CBnv7ni04DuUM9InmrHAObu0vke78o8xUnxJVf66LGZ31TZiuBgwGWlZGhU0
KbrrEtTB6ewokocH1ffY9EYOlwVKTQHi8ww5Y147cxsdYpo6hfaOlyQNXQq/Vo0vbabOlCMDqyYl
L0Rt7EZLAGfx37nlMCewkcJZs7astCIxlOn7YCWOsnyV51sFGU0WNe2JrIAzaiXJyIgxe+SzzHKq
xLqZVRkDKqHgrLAjBmEG7SsMtpq8uWczciWRdICAuDLmsNqn0LohjXfZ0EQiOE3KaNUtMx1gzxYN
SHGvJ5PfyKImD5EUzjHlucfYSw1FIEQnh7QMDNH11E4oO1srLt8kYVKXqtLj2jM/psoNzgGXF4r9
ey6fnX2fyy+T2XVWNmChUuWTkbkj+Z7Fp1D+MQ1oakwFRzaBMvxFRzrGYZQQKINJhWBqyXUEjvLL
+uwdBbYK8TcdakJHUH5CBrmRT/11fh87iRe7plcXtgwy75/QtKJ+IpFiXFxL1KTGGAyEKsCOyNGa
0U+CBwORBC6i0UmbQ7CK4Hg9ttek7xwpET3CC6xZZz9hU52rYznQcYSIsDOCup1tcA8HMmZjLu8Q
c4oLFqezn7ERUwJOXloUOE1U3SYDXqtj25xeSPbRGsb/ngbObIGLAmulxGOYwLhNULVY30PzQPsf
l7XZyWhnIrgQABxQIKlRLFq/tqUz61pQGSN6GFL9ugyTPwucOhcMqLZEMwFIGIJBBHTgQ675ORUU
nKLt4QKCJKMWsMwOClV3TfVNBbF2OtpxfFOJQLcF9safNlctnmkRsaWbnsjqRegLJiK8XkF44881
ZbYsysJkFOoIOq3AMK+bsHem6IsEtsxFlED3Ct2tOfB4Ri2tAJafweKm3K2Pmtd8VB5J5M6n2WNj
pIZo1FiwWwYXFqwQgBZjDv0GtQP/uTck1wAccfTOX0Tt6KLt4sJDobVaOOOthOGlGP1f5uIVgyA/
7DsTgAFkdj2A8uA8NFRxXSRyCxFoBwlKYNaT2yLpnDJ8eo/Tvsrh/MhY5VypgUvhtnJ2XQwyxnpW
LxzML10kui3cj9uvojh36ho1krK8RcoDtKNdFdJdm4+CiLq/M79k8BehSYb577JiYWG9W6sT5iRX
XbAzAjUs7gBXkLzJgP6FylAzDlpSeRoVtfn8xnde1eCSaJvK0dpY2H3pavzGeP9S37zNY8cKKt+6
F7HZijTiPGdpCknqZNhAlukPwEU81Oo7ZrwRDF4VYj9hk+nkZhqkXoeIAZSGt1pVTT7JcXq7bMyi
3Wd/30jJywEtaOlPvxwPmJS0F2140FvduSzmN4XVqzZcMp1NkLL0PUygKrwpQ2lV+5VTOOgtedAB
IV/iTlK2JVdEcixSj4sJq0RTQyqg3trptjXeDxEiq6jfdT+MvurGBQSg8+SzTKCbVFtuphym8abs
Er8HI6wqcFaR3XEBQQGeEd5imChZuaZJexoMwZPl3ujVxu4s/kankJIytQzY3UTAs1fJBgDhMPaH
txSnHjI7r9fjbMZOFxEn7DVXi2M7y8LUbhqMk4AIAEHX8qR1FFjQ5ehu8XcMYWW0ccxCIcolB/24
lfpodl+FfS+XF9iSuTBSqbqUdRQGk4/DaQEaQVU3Ak1+TpG9rWH/sRdL5oJHPLcDTUyoYqgojMIj
RQPkrDxLVeVExuKEuBIcusXBidO/7IWXDdWSuZACpkZtVAmUS/GOW0f3SXplVBHA/o5TL+hYu+x4
APY+jyvAe1HxLg1Ri/wwW0HT6HYn6pkXLiQXVPIBIzslczxiNS9LhtuGRjvIFl5SBuNFB8rl0uu3
agun7GLRJjJD4DbRQl8xprxl/PdmE+c16dZ8CiMPn2bk6bGbBMpDdT17vfOu1o8zadzOkWWI6IDz
L8izDqp+bLrPpogKesc4LJBZmzLVATfwhgm6NOcqG0018qj8lwEScPUubhLH6L26K96zeFtZnJc1
ZiphvkWLPBIw4pciCA3vJ5MWBr6121iUSneM8Uw1zuGUZMlwfQdxiSR9ilP9KSo7B8dugVo7x4Uz
MdwmmbkKOMsSYpZwckskGzOzs8Ztsoew/CsSXVLtRKozaZyHVQyOrk6xX/X6SFoM6osew9iq8Ba+
3STOu9QxzaYVYGVe77N6KjqtgEy4VoIZTfzLQf0+CzIPy12X5HG5epnGpEkryGMdGuohC/SfHRoi
lqudRHK2bny2rklijglQOopGtWl7W1O8+CufhnfcjVmYidWprAGg401vc5dEVRwNJPLU8q6uDiEh
nv5DBziRrt22IrzTvVB4Jo3TCkC48yiXkIY5KCdNs2BFXulP3fhQDHYUnhbgfs3veMI+E8pVI02d
S4CDV8DLs3ipda//GJvDf85YkIDnOLwrAieGcDYhx/FCRmpEnglotGx2qki1yfTUlqfeEA2usFPI
G/vbyOKWsCs0faGZGXntZ8VHF5pP/6qvFl/1tOdBoNau725EcQtXAyVklU2olYGMVXaICJByr59m
u24811WvAZSPjDDyyYk/IIwPwYry2lMfZk8HyTsylOhEtOtWryrxhFdzYbS4r4dErWoO09A5utLa
ky75Q/iOM8uZclz2MEHC20oLAgUFqJwCbF/y3VoFsXzvPHkmhMsZeVSSYQohpHXjD6a/HjR3PU3u
v2sF+M1+ob2TYFILjEacNFmKp9GSYHtaZmsP7dG6it3MCQ997Eyu6iW+aGJBYdb81tpfJXLJCry5
JB8bSKQ36+f2WvZkABw685WSOp27ooiRjrnX3SufCl/UI/ebtX2VzaUuVe1kGe2EiBs3+ZG15Fue
eaMH/5tBFg7a7+Yx7VUal8c0AwcSHahwXnwcB0fDcL2bA6Itc2h3Wr3CDzEL+S7r0QGSStFligFo
bj9xcTPqSwLrGS3bumNQqVmw3GXEXlxWHoqcb69pF0Cwr/K43VyG3ACeBooBDQWV5qSfEVoCe3Zm
r47sNkgD93Jc3q2oNvK4HRyLWKJqyvRbfdrflNVVSZ4vi1B264GNDG7fVimeYyWDTmB/O6lujOY8
WCaQqQjAJkDRclK96bDITudlaLYWGalIQy7zDNow1RYr5oq2OWRLFKiYZk2I8MVJpCWXddpunudM
+blzrPc58dp7uOEhCkAv68i+7qinFgBcEuCKXBHsxW4awpguAZQgUUw+ZpMsKhtQn0PH6CatnyLt
eHkLRd/nAnVogQxgZtl7bY/9ENtpJ5iTFAng3CwFb0+25qyWk57r7IkqIj/eFWASkKShlHsL0KoP
c9E1K9udB+tO9bVPzUfLGXAlZ0sPvVM7kRgXZO9gSUCDhTYqimMlf3LO87KfaLgyswdJIAxCA1IH
4LDiQ/cUe7PpXd6j/dTD4FsA1WK8xTUFMbhqtguOlmYMAGk3fMgO0Un3VNMBpj0jia8D0VuhUCZn
GHFiaosUWpFXfsZ9B6BPssbOnFq3e4/13dbBKLyAZKbwJt9ZQPJgd6pvsQYTmQxNKkPk+O1/g20s
A5C7xWcROfFFWWfXcADT8HPg6G2XAhwrx1MOVlUbHon2mE+CCnJ/CTcCuOg4dunUdkyfNnfITQnc
0fUQ3USo+H4y15TO+pfAUEQqcRGxKhuV9MCN8XSbdckCYcrDtZ/ltR79xp6ntEcieLbeT2sbJbng
WLZzLdUrVrEI4QzRwcJ8Df0wPxTXQ2KvHjlEwi7WvYkeBjj0a+dYwN7ciK9dYvSRAjUzVEHKj2qu
7HQecES05/K0hvcx9cL1Sy58wNg30F9y+faGcCrWFHTvbHmt3EnYjILT23NrL/7qpUh1osnI3czz
qijf67AuVmllJgSmx/HIJiKK6+6YnlRBEtiv9jZyOGfvrSrqcgsL2nkhmmqrQMUrAxyP+tlT6IhI
sHbz9kYalxLaVi8MZYQ0WfIM6ahmJ010MyJwBL7VoTWSLh/ZTlE56JdrpfcFnrabAjY6cNVVo6bq
0KoQ0LssBeTu+DU8zE53JId/MX0lMjwukmRgwVxawEz/3B+ttYnXBRR4hW7tTa7igS1KdA8tsjwu
kiRD06PVBRLZTU/p4wx8ZK2cpsDyRKbARY/Ris1ZZVmmV+yO3I44WnWCl01RGNaZqptooSroscL0
Mrx2QFQcvnQOQ9jo7SjG0vXBuwCOtuGJ73uIS0DFJD8Ti/Vcm+AeudZEbQ+CdePbHjJJy4wwYtsD
1pHxYQAlmghwlu3w22z8K9jxnQ59Ow0YTMDWqEDxzxJQIZde3t2u4XOvdO5ldxK4K38Ws6KsRwss
1JkWsFIpf6XlHwpgP2BjA0OidFVBoYwZPTYgTAF/5GUNRCGUb0mu59VorJ6p0NrpB4bbJcHGFtX5
d+zlot3hIkJDUbnMDcTF6hCMw20nHTV6iBS8CkyeQDVB9DG4WBAt4GHtWSxIcNFR2Wz6c7YlVgui
u9fRc1scF0QGwcUFc0oyi5TYr3V+IqoXi65FRSUET+swptYk4zyOh4ATA4RfD6Gf3uo4LkjvO8K9
pgpTPre91CwKNZ+xfOnomN29OX64vD9sLS44qsm1bsRG3Nbo5UUMBY8SKdymvp9kvANkLhq9XEk0
Fy6KpyZXLJjalE5GwSz9lNyavnKFIuiU/wT8LFBjCk8iglTLU9pEBKetboS8BgWm7AGd7ko+stFj
hndRCLrj9vKeqqBLHgNtOEwqvK2nCBOjlsTe2im2MRC3LJwiRUO24lrDp1y6b4vHy9u3Gzm2Ijlb
n9HDaCD6xZ580v3ipQrQytraxbHETFvxNfr6h+K4dBh2ckXMHOImR3ZWl91kAFjIln1GDiSJ6qQ9
R94oRzjjlzFNmsQTpJEbI1g+oWEuKBwACt01xGbnVpyMBM/au/a5Fcn5Q22qUikrceyNWfI8d7Gv
4Tad5L03hdUD7dQXVW/sicRXRtTdpThCTE15ColgW0WKM6veZJy1bWowJEPxNvcb/b5YBW8hou9z
RXQNOHjAGuD73RQdQZILwAzRJf5vVtIESDqaOQhYv891SPoiq+IJ17LLaQEuywpcltwOnyx0AhX/
YjpxL5CpEPaPOKbyZskqQy7MJoS4CA3WlXHSGifpQ0cHHPMS2pI82ZddgeVIPnBu5XE1fDnWigT4
AQSWGhfry4vCHtO1R2Fj5f5WverF5WpVkSzdKBCgDet2aT1N1HezVwxu9eBi1qyDqspk69YWf3XR
UWs/D1SwVCIRXIxqNSqvJYUIo8Lof4+hOKdXni5vh9DcuMjUt4bRjC3WaTh1nxiX3mj3tnZn/jS3
yBcNw/4m8P7aF75OX+oyy6wBSpEgahx2zOmfEXu9np2p0lMvsjehQC4ymXUnGXWJBx3FsiO8qQCI
xmnc1TFPOu63hIlTsGl8BW9EMWnRgo1z9sOMuSUsaOhWk81SNYD78YKU48pCeCHEAtsFr+JreXDy
9vNaQ2qt4t5QPVQI99aX4bMUsHwtmgTcz9eve8jFjDwZlnpgIaqcSq/I7ELyQSoZAWWwTohdqK7a
i4YOBO7MV/pjN1CysCtzXWsPeRr5aMsRuJvQUriQMZGirRPmCkDE8sZj7mc36u14WjFPKR/U0vkz
z+MrfNATVWotYxWnk/UUf2CuMB7KK+NO+6z5mHsKLsvbNUyiYayaarhA56EkCvT5mIWMFZSHuzW2
nORbKdXeZRl7TZIWnk3+EcI3TcvAHV10Ca9Dk0MfiEO8wkPXXuxaTnRUT6rTP7TOIgTK2bXHjVTO
xSuQjnZ0hGrpMTytB8Dhg+mMsXkLtNv1so0c9vdNruyzao1Gjb3l12gUbAdMvljS9ZqggbtVr0wl
8+cWqGD14ir56oAD+VDJop7x3fy5+Q1ceSAXSx117DegV8I1qs6muXJSTTUwVRGwwO4183Y3OT83
SikDSiTWFazHWYO6dQryO8kpJvBamoXLTm6Rq3/4w1VmhrxZ5aXM0/81InXeP6gToVseTOzpchA9
Z+7Glc1ycj4fEytRixjL2Uo3ZuObtS/QRiSAqxNWDE1OJeueKb+pd9oJ/feu5C2pXXuDW962di+E
2tk9Zm+3jasbaNTWaZli23r3f4eN8FgerODfHDUEQcXiqoe4KuZZtbB81LpNAO22/shSARD35QV8
Q6XZ0twA4B60kXQvre5VEfj7ZRUUvoHayOdlXkt8f5peBvOqAyNJYogiB/NKPj9rJnCsiWEqusED
Xunz8n+kXdly3LgO/SJVSdTKVy2t7nZ7TxwnLyrHmWjfd339PXRqxjJb05zkvrnKVToNEgRAEDgg
+SKnEa7Tvafg/qcHSIeaYNGoD52fSk4keCLaWrUVIP9qos1ySocZgJV0bNo7NRFd+M4BUCeNCj6Z
8ZeDQpnTa9KqZlZLNbP0g1v9kK9LEMOo/nxajpLPGOwxl0JwlM536iMkp9dJbKkNaQBJ9+lT/xIh
pRy42oERVimsFczG4BOB09w4S8A08MStsCISjAb4aIyGvpmrvB6YmDKiVc2Jj+Sg+8YuvRVibcpn
6m8zZDSCEcYfsWhvRIXV5oj3r0cMIVD2Mor6Dsanv0tLsaKV24jYsjbCHoj4DsunykarVGdCC2Yu
lB17WMdMCg3hquI1vvRDlOvZ1BvQSykghEQBAc84adZECpYIBZkj+VoUN8Jx6hsXGohDMTnPwP0Z
jXpslVfug1hpvcgKQhByz55RWIXReDc4uv/rXbQU5K6EeJwHqds8qZcZpRDFCQxwTn4vebGfnuYd
e5bK0SQiiBs3tWQlH6eRNE7MJmelF5Z1YxpHPf5SFQ+XT9p5jPFxCbmDVqYtMeoOEGT5OkyPbSm5
ZmZL5tP/B8PpexpTeegCqEKbz3a52LTL7W7Zq4l3GWdbw9+XjDeGvaHnUW9Antlfdr9SKmjl3KmY
tCGmezoPRj8sHv98nAQJTRrWL1CcWAkfC0bZSRIFLoI90rlYVCd6Oms1U/Psr+ZHvqBE6nUQlU8L
dI3PRXXVkuaJxWShfqfuu+IqqB8Fm3PuGj+uFzMYq/MaxDmVJB0YxufOJT8lO/VAstp4ytHYRUf6
SWSARDKx/6/womJRhqkCniZ/NSVH6nPbFJpykVCcUcCcXTSIhdidHvNkhgMjV9bsEAl02U08KiyO
EsnE2YQ2rSxdiiBTn/2VRvsg/taJKHbZJz5GMB+3ibMJVZJQNWKVm1mN4tu8VW/Mej6NHQpOwhFN
+kohon/Y6I1EfxTYzzGy0dRQosQWebVTtZrNw8QqvvDm8dIddhkiZ82ND/kBzOv/pThp05avETld
xIiUrCwjFO6X3vTM6DBzvAv0O+tWdTJPcoVhIbuY8ou6xuN0MY5jvZFj4EWH5tD7waFBaUGAO0Hh
iGoaN43gGotTyRAsB1Ezy8za+jLYojQPIbUjp7viiSXeJEGqfEsl13CcSqZmuZis+Rj2CY2QupuP
X1pRG/hmdIb+BxmxmQbaG56zdrIwJ7NpAKL5w4mlT/RrNkGJhZ+aIODdilvWUJy9HfCimFoNU41u
Z87XsvXpsh3cXq93UThlX3IzNFCGiOC2o3by3BpQA9EZ/hcdeAfh9NvKFmmWW4DUnuUrrrof9san
zpP87jrcLYIaENGKcco91GGT9gvAeuV6aK4CXdAXJZSG02iiLLlsTtgS+b574+SP3Oz7uJu83JWv
RCZdtD+cPptmWpHWgDQhipC1OwpGdlGJ1r+Yn/ft4WwsWHjBXcuOqP6YESSrC3RPdnaRo+MLz/Fe
4Qyq4E7FvnhugN4RuRCsJ5oU1zlDVE4V3ZHkmsb2mGG4Snon9feXVXwrMlodIT452E1GGINbA5Fr
mB8mMIcUe2lR7SI5FNYuaJ5HYZkye+i8IB5PsBCb6aTIHRBp/C2rDvN4H5jfxwgilrfjdIrb53YQ
TcQSqSXlLAUlcQDeZqhl9Rxm4M/VQLlguKR2R5exnwtfHNj3LgnJWY5kTrtAVoBnovKaoaFDZnog
j/LuvwwVEpxqypkQ0kaxtVhY0kU/FMs+kh4uK8nmOSOg/rTwvkDP2m1BmTnrgTHjuSb/RPuXeT71
IvavTaVfQXAbRKIi7YoEcUVNqsCulco2o8oHEfZDnqBtI2qOYFL1Lou1FT7pK0xuk4ZpKMs5Y2It
d2F4MAYUWROvz5P/YOXZt84UYoXFbVFI9Noq4e89M33rUC1xBY6RgJ8pCg6gI9eiNhvRnrH/rwI1
WmuFmrYArNTX0biqzZelE4QTm2q3komz9YZMoqE2Jrjf5VC0Vzp1Lu+PSATOvCOZrs95DRFIruxD
5LuVtvqS5yKLJILhLHxDZpSCFICRzJe424FxyklFc302el4RNxPDUJECwcQa/qWHpJqm1DpArB7N
efrT3F+XxncVDN6SXDqq9igVN6TY/8kC/gPKG3f0VWpyl+NQxfozrb04fMm7P9qjdwjumSfXy6UA
FTGcFV4aO+LmdebSUJQP296idxTOOiR10tZxDJTK+G7Gt4r+HJeCtdq+2WAKINhbMXrlrAd6yVBJ
2GjIKlYU1bGTq3nFIyiob5b73p28aF+6hS+cJrF5hFagnO4tsxEMGR3R6dEe//ZK8mM125qLvC36
eSNPFDRtQ6qsRVmlGgT9aBgS8Akoco9Ta6Repe+syr+sdNu+Fp8HGy0Yac9mWEm6FgXamMKs3nZu
vM92gTs9jG+NAZL7+03XOFcrMM4GaXPeGWBsgg1qTwG9MjEOuUXTf/Qyg7D+smCbC7eC4sxRmg+m
VhoZAhfj1agPhbm7/P3tUHMFwCmD3I4G6VUA1LOt7oodtuhH8qXzMKHFTu6DG1GadFMgMEhTDWzb
eAHhAk2U0S+hnCK3Had7qzhJwrfKTaf3DsBnsScTRDxJBABEdxhQ7caelNvWAcVFtuKA2G++Eom0
rXwrSM4eTZSNPZOwho2rPsvXqdftMUGr897mZ3zRRO8fm4ZpBccZJjPQLSOibMskDy5QQqa0+BMv
C3IYVdZk8LmrnNotQzUumOcaelP7DKJaSxJY8H9ZMvYQhlYz66yJL5LVvAuMBgC76I54MZZMSrFk
BgbooLnn+2Ut316xdzTuwMZtM/R6V2PFlgI8soNXd7UbYpjWZRihVNyygULUSPFKhDSE6Vi+5pW+
flMndvtan1jT3iS6tbHffRbggZ/+71XkDq8xzRnYi7GKWr1Tc6fo0MtMYSq8y3Jtn9l3GO7MWglY
MbUUMOnilOpNIxrXtm2E3uV4C2RWcWPejqMUx1g361o7ap8TF2RBTvWzRBVu5GXXIvstUIe3bNIK
Lk7jKTPZNk3lp6z25vlu+YM6bfiIlUjcIQ0LoykkgjVLYps9GLJJ4rGTnnT/rSVBXE8nEorZxZVQ
zaCPEUkgVHRibxvmM+be7Sw3ekoP0QPrUpJcEUeCQC/eykZWkFFcZcEyQkajTl+KqL1Wk1FgKERS
sf+vILpcGwNLh1Qd0h6YABzYuki7N6pbPm4VZx0UjFhThhpiROjnfWazdeBuncV0NIxhZwYpcETD
YUSWgq90H6e0GCULmNLewOCRGv0qC7I7jOHhj2otP0rI2YlgbKOWsgdzTNm6Hp8wh+agfcJLkeSj
Q3QnKjtnVu6CVXrjLVjt2VBOE5iOmerrD/OwH/rFVpGNNfZF+fmyYRJoB1/frld1rNYy5KonVyaP
puSlomcpEQTn26WiDxJZhjCyVNuBfF013zvpy2UxRNpAOGMBwukqU5hBIj5BGwJrLzQiW0V1gYyu
4T9ov4E6mIoqo6pcQTKZMxVBYWBIiALvrirKqUiVUx6qzwWq10g+Pytd7S+jDtL92a8neqiNp8vS
blqNFTr7/0o9iJYtJZ1LXD+svWweQAR5+ftMmc/Ub/V93mTM1ZxFI6QzUYfUa9dBZjfBVTOjLqXZ
yWCPvgy3fcte4XHmI0mIauE++lZ06I94u+l3uFbblSN66d1URVPDEF1QjoJxgVPFZU4VEjJtHxoN
Tuuzhgx0P4vkYT/3fPneUThdVErdSJO2wk0KZMf9bVc7Fb0jysvlVdtMAa9k4VSwNWD8JAWLNlWV
gXdX8z7KalvR4STn/io18htVS+/lUMCHsR1prHA55TOTVjeqANIR35jRTFc71h11oqfy1J9KF2Xg
IgppISKnjkRrRznXgVijU71BHk4DX751h7Js5TiAtvo/lJ6zLbq0hZxGpjSjXcPC3R48sr2fXw/2
dKSY0hR5Yj6O7eP8ri9czAue56WVCXayVY5jeQpFM7pE3+d8Vzk3aTez4BN1QnghtRVRBZvoWHHR
raqgVq94U4nwOtK+Gcuu1AWli9t5HvY2SQgBf+SbkqxsXrdYqPKuIjjg0p491c2PiGj28233U3E6
B51mV/L+j5KxK0xO1ZEkLZVckyTw+YKsqrPrAGTPleCiuK3eKxROvcM4LzCCBCgZtdsGrxwqbtyW
u0xefCK7cjde/VHUuULktHuk1qwEIxD76q4qrkCze9k0berD6vucQg+aFShT8yZRZretrVmd3Vbu
H4DgaQOlaazC7yz+k/q4kaoEWh1/GTFDb+jtUUT/uhmHrTC4k2OUw6LFNZSOqqgOf+npw4w/1L/m
/umyMNvxywqJO0LdADaX0Iyh07Bvw+2CnsYRtPxodGG1xuMsWLxtpXvH4+O+ZiyqHAXb7Lm/IDar
kOxYG2UPKpDqhmAm7vD1/5OQcL7XymRMcZmwX6Ax0G+bAyNlMB0T44/e6GyFb3nM/52Z8JWEnBfO
qFUaxYK9K730iT0AMzYe7dF440eLxbdHER7njyWjKGgVYkXzX9NFE9e4M34MTg2SO+JWvsg4CXST
cMZJKWmfyArwBvPFyOwSA81VTEhrFruMqCBC2zrQeBciGDquGHhP5EyUGddWPbKzFiB/UQytTRHK
0/H+soqIUDizlFQ6xuOZQJHK66pzaPc5bPzLEFtBE+azo3gcfMryWUdoFEetrElwhZrPNHDY96ga
J3sRLcjm8VrjcJtDtJG0C0vOGdex9UY/VUL7QNY7HeNPrIZR9DywaUDWiNwW0SC0UKnbsutwdWIX
IP1hcBZ2P7XFjxFCNG6r8jZWu8qEfGnuacfRT3aps9wg/xg9hA4Rtguxz/FneS0c51CWKU2jSe6h
68tdO+4bo3LD7qoU0isL5eIMflrU0ZBPWMWuxThTDVlV6hmdUz/Hn1jNs3DXtozGWjDO7EdxbyiZ
1bFdwxT0uwxpu9RpPOP5P5KAblVxrPD4ltFlBOXPPGPf6Eg/oRDnkKvmzgpl8O4bO2qCVd9q7LhQ
Wrvo+8fLZ0+0uGekL6rWDWqNXezClzlF89xej78NGLUY7EzpDmMT5PFLknkodhOYL3baztRHIbqK
VDwGu/KvuGqMsUdmC6mr6dEodgoRWJUtU2y8f59/sKUGyDhHdq3Uk/6YD9+zFJwm01cr7T1qiorW
Nyv11micI43A8FolMaRho+wZddOSOK892mGTI2bRXN4zkWScEw2XKh2qHpLV4a7TrovFzpObFm9b
RBHs0bbJXC0i5z/RzCxP+Qgo9dZk72js2cmZv7ZudjP44S7/clmyLZ1g1Kl4zIJGwKtBZ1b3iSys
NbpQipQuOcmpS7M/0fY1ALd0DU2JodaB5Cq9zdhZ2cmmn9mj9H+ptxWJw61eoetBWM4QZy5ckM5W
Iur+Ld+8loZzaHkB6lfNhDSj5EXGfVrZpSbosxJBcB6snfLQSHtAxM33HNlI8NJVoUCfRRic39JB
aIg6OSyTPGJXiN9psq0X3mXV2lTl9WKxU7XSLQxGTzVdgyRoXN+xHvIJ1JPL/d+h5x9QAaMJeaXL
nNciXVYRq8B9i9w3p+6AVLg339LP8449WghpAESqxvusORnVijLpmuZxqvNTMXwXLKAA4uwFeqjU
RK6wTelsD7vwgXUyRO5gl8/TMbr5L554KzBcLSFPQtQnSRZ3PRB/8cWlPmuFE4dpAv3juYdCSQbf
/AgYqZj8LNfsieTOkii7ywu4FS+tpeGsgVkEUSI3gKkjXO6Qv6I/o061E0XQsbXlHtY4nFUIaRyg
QBM4URH4dW8daaV6/fwUIrpIMZzoslQirWCLuzpWdUAqzVCheEt9b8b3zSzIMW1uDk6SZlKFNfZz
x7a1iqwdFksC50LiWn18aKlpT5UoHbe5OSsY7rRKeT/2cQ+YKb8NzedEtexY96ResFqb4RZjJ/hb
HO6cFlmcjDOI1mCFwpdf9+2Csb0zIotwJyzE2tydf+DOhjqpobJUmWVIbukF39QdG1fT7JMv8QEl
8ehuH/cixG1AjViqBedDeB6LgPQhCRXQ0Yb1Xa29ZiJ6ANH3OV8xoJNVx4swEgiFK7fHSNpfVudt
PXj//Zy6WbkigUoYv39KzOQQmdX3cTJKJBgt4yEsRtEs4G2vRN/xOL0r447VUwOPfEO5nOWn+2mv
3miYXOQxQgBxhmJ7AU3QIaG8QjFUzgrRUsnyluWY9PhzFB/k3+cNojJV0J3KiKx1DOHm7AEmzM55
D42rq84O0sdxKF0wcF7epc1lW6NwaiDn6pIYmYnIB23L4CR2al/7Ot/GB/1YgH+m+AMyk49icXox
m5hplcgAnP3swMoerMQGtf+PBV188l5OHBF97pbdW0vIKUYnV6gpGwCYqU8aUtxacquLWM1EGJwx
qgwtkTB/GMaIfkleU7xCWEKeewHG2zPjyj+QIkkTUHBJLm19w4/3KIK5bfbKTfCIp2B2QcpRCypK
Q28pOdyFquomlNHinxSVqFRGudDhlPTWTjE3RkTVu2Um1gDcPUIOqyCrFwIfqyV2vthSe1coCMDd
y3oukoM7rHCu3ZAUquS2xc+pf6lFDFyb7mgtB/sBq90pZC03ego5SpYfxX1oRxun8qKHwovdzNcP
l+XZCk3WcJxxMGizBIsOuKE5LDWeKtvdgOQbKNIkWRAFbeoda+lUFFwmzwoyo5w2cdjJ6H9G0uhF
Vr70Irrczc15R+Dj4QKDrkN9nCU3L7THaTE93RSFC5tqtoLg7sOq3jVZHy3YHtnPXpescTXFa8UD
iJke8bkYusLh1HnOUNI1UYgyZy7LsCH15WjEodeFDSYIkIhJgt3ZVrwVIqfZ4RKBfWPB9kwZxugV
GAqaOvlzfmK1cYUvikoEymByak4WRYuUBOtYy37RujmGB/3B5EN4iJVEnG7rhTbKqGNAaiGyhxaT
tl/DThQuiOTg3F6LimlKRmBgxvb0wzBvu3Z3+YSKEDg/RzV1VKOaaVxxY7w0ySMRZa9ECJxjY9xx
C4kgQ6c+hKEdpaG9iFK4onPDOTa9TYaw7oHRhJadWLO9SKACN74Pi3d5udiPvXBwLI6JFAO9MiOw
sFxGP+8GNtpT8csSWm3Ku5ze6qICZsHi8Q3BZawFMeoS4Heiz8RyUvV1FumY6GhanDGY+jhVK6YC
eXwwb9nAB4xEc4Pm+Ct1IXoyE4nEWYK6tUwrMwFHSO9l5W2LS7glcnSbjuf9cFqcATDMJY0z5g06
8iN40g7G+DwVP0z647I6bMelVAX1i4Lg46zAXIpCSx0bBV7n1HsqHnwiV/6qe4ZNdp1v3on86b/s
1Tsed5hazA8zUR+LAMFj3Da1T8EcgOktBtIksVuKklrbe/UOx52rZclV2eogXoGwp/g6pZGtpc7l
NRRgaNyRKgMwLyJ+g/oNn5vAJcNjPwuqO7bNg4nxXIpsohmA/YRV1JOX6FsyhwnaYGrOYnhN8pzC
SPSBe1kUplXn1uEdhzPXFkHl8hBDtZt0lxROvQh69v9l+98BOGudW1NfThL8NsYG/yrwRYXlCeNo
D4wGWXRShXCctjUzzTEkGesWzvYvuNSJIudXRwh12z9I/VD6Lh2nbSQ0s7bOAbcoT5g3pqQ/w0oQ
kIpE4q8naVQVWdljBfVHNh6IEZkE4MNgxeySkMZEoA98gT6qA8x2VCEQtfwc9DmlQJqNowN+NxPP
VxR1lGflWLKWFbMVDwgPjKtGftFzXE/uLqu0CIKJuDo6ZKwMdRgAkan55zqbfC0HY1hq/L4R+CAJ
d0InMwzkJQJMYvkk3M/FrSXqkt6y1R8wuNNpdjX6WoweW69Am8FO4lZXoWS3O3nHJq/Ru0LU9bZh
dz4gcsdVKUgOhRtZGAoCsuBz0CW7KPvSjCLiEBEQd1DNLmm6Wcby6VZmx+C9pg+qfkVFXQxnXlVl
9ScKvB2Oqabx1IJmlwVShqFebhCcqtrVp1tjuEIvWqAJLMHZweGAuJDEDJN5CZvQdLt2P0S3Uf/b
VBscABeENHrA3HZksrcNzU9vql3pJ1+CfXKT3okHUZwdIg6NO0TVOFgBqFZMV+2dap7tJsOYhW+X
D+q5ZeNAuCNUlVYwpwVEUuUSyfN8R1RMTa0KV8epbUvlAYQv16OhOkVryXYpxfd1NQjWVbRv3BFT
A1meQB1nukunu00GQtc58i7LeabqnJjcmQJbbGpNA3Rw1nZR69P2pjJ2Rvx/CsIdqKghxgzCK7QS
RNd6cJcOu8tSiE4S5+riqW6CZMFmtVFgz4VDTL+Wwuuy6zxCZUH4c94Z9HHNeKfXzL3S6SbQwicD
FIKtbz5oBx2Ere0hdGQ7uxa1krLl+RAIcYBcHkMp+9ycdMlw9T7wlzD73s30e5umh6ZPvJBkXhil
v+sLOUjOZDSNpnbFABm1wIuHrxqGbpSCdRQc4zcHs/KFkaRHQxwxiPLHPHzSUX6nmYV9WTOEm8UZ
iy43rL4PmYIfpxP5C9VdaKkCv8wTxnm4oSudRH1OIsvxVvW9kqtRpmpUWyj76Iye5qSedGO4rVsf
cpQ9i1IzAhPxxri9ApOjOC5UZqaUPEIGTbqqaL6/vISCw8UXJVdJQ2rMxDZda/qGe0WUX9dRag/q
/axmgrhFYI3epi+vpIGTyiXkHkx3ap71wS+no6pqdisyR6LzxJmLMkrbwmDuCg1+yHHHdlDm9sNY
11dFkhzDUBS4CDSdL0xO66KKMBbEdKka2w3YADqMnCQvl7dJoAl8LXIugc6jq6Dow3ITFVeTKKY8
J2//aBL4drRGbqUxx3A4dzyatzlo79mEPRmTLIs9a4lMHsYfjZP5olcW0XkiXHChqkrRtQyXlTG0
jvKF8cVrtywlgBnUoocjkcHga5CXOGhJw6x764UGWLYiR9kHbvZFPkyYG9b/wMTO327d51aWizVU
OllWwiyG2YD8MbAOqib5mSXy9cKV5OIJBDRdbzCc/ji+MQjnTnal+zoY8TAxwb2sjwKzwTNAT0Ul
Z6YFsG5ubATsqLAKFjeYbkLdv4wksBqEiy6CtqylnMXR5WIc8HLrklDyE836Ui0iYgzRIeMsB17F
uqpCUwOCdeRew3tT+nFZlvNr1UddULn8zaR0ktKOUD/9tiuhfphZ5w3H9BTdqE6JS7WofVAgET/M
uiisaVLevBV9TKJbWVSdft7kxAnERxLJklsN2x3iNzHobBRX2RvOsk8xtygM7GjPuvlFsxgEysc/
0/egsiSphH0a531hxPbUTy4tWlsefo6R4DFm25voSIdRUyEmz10SpMQcNNDPuOBTAdnpIah3A6Yg
xJ1NssGphkrgJLe9yT94/MPZJLWFprXAk9CrKCmfzbqzc00Qsf+LrXhH4WJOtTT6qKsCNCQiSel3
J32f+9onjH2C3XUKX7RhIqE4LcH9dFbVBHB1+Vc6V3Yg7YpAVDMtFIpzJaY+aENaY+mUx+GZDdBO
4Er6zBn/kHrvTfXf15CdvVU40yRKMdIJQv1q5wcjyw2jm5HdFJGnkMF12wyieQwsOuCj59lZ+qlo
0dKCW8Ls96iiVt3ssTYcUOBjmlFgmwaSMtIh8kWkBds79w7LWd+wycqlZ7BFdY3iyXi5+/2qpbd1
fIfgrC5K5ALdnAAxpnstelpEpIKCleNz5mohtUGqUnaCpXtzCFBZ0aial8fkNc1q4QuRCI47WoFp
Bn1VQy2GV2t2UBXs9dfRrvg+OPGhe0oWW0abeOiKaGE2N0ojOpvwg6EFMreKcVtkcF0EHXHxwUhd
dZjtEdmTy/5r0528g/B3Y4V0JAUVqoHGTz9R92a0v/z97SOsoSaBoveHUH5AwBDXhGQg+0V4tpQ2
3S17cogPoxs61hV46N3LcNvivKNxyt0Pc2ZikI+BDIzXzYdF1GUsFIfblLZBn3GqA8DI0NJHHPC0
H9UbNfPKE+M3N377yYMdpffl419claKYl2IEXolKdHCaDCCKsuPT5ET7xu/3oo4EkXz8i+tc1FKT
zMALPtc/mcXNr6ur+TW4/S+k99sa/s9u8U+vSW2Z0lIBbERGwXpS2pPWPF5WCBEE50EQ1eY5CEgN
tFgQe6ZIIgTH2hJ0DWwaCI1qig56RkXlZ1TQearmhilFFl7R7udAfDTnKsIqwG1Z3mHYz1i5J0Uu
m2XAAKe3189qV9+w+cgYKjI4xVO0764xhbuy5Yc/WcB3UBa5rUDzDMwAeQfZhiHzitL0FWm8ixtR
t6JINu7gdllv5kEGk96FhU0My54aPMJTgTUSbRR3eoNxyBrQNxruBL7s+USNT0V6KMjvM4i9ndp/
Fo2fUIHi+qI1fu1U4Ov70s++16ONSnt04c77TFRqv30JeVdAfkiFOraqVk3QjO41vtGe2LNe7DQN
hmKwAbjajahLVrCO/LQKa6wVI3/DIz+X4edQPikLmEZeL6ve5qVgJRV3dgeqW7VZQipqfG/LhypC
UUuDWRK+RUyBGxSon85FfhUd0hKTC6AY4VUZX1XmVTLcX5ZGuEnsN6xOUpJgNmqnAKN6jp/Gn/G+
cMGf6JiyT/0S1fDCzMimUDoBUQVqk3HX4dZPr1UlzMCU8hZghvvUKxFe6g51WGJkPvS3sStVaNgW
rOV5cyDT/hUut5hUyhpFnoFbzckuyesrIxtvJFXZJRHI+lI1di21u4oxPDimTmmKipQ2Y4AVPLfO
VK0iNWkAP6V96YwSeaZ9JvLLmydgBcLZ4gWhu1yAZMedXlnoHt8Qw86wn1DW6+EpWuxk3/mSK6pI
2TwSK1jOGg8dLYM0Ze5Mup/qxCMD9RK1cxLTOFEqYuEUCckZZTU2+7HKGVqYO7R1MRLdiQzd0SYR
S68IiTPMGBAIOnmmMor1goS8rZd7XZJ3VSK4+wt04yyzG2tGK2fAacYn9AKQUfBGsi2HgQknpqpb
6On8eMbHjrYmeHMRs2uzW2WfwzBwFFqBFN+/bE22z/Y7EPkIVGpkikKmCEVpOXOFZ+9ZPaam8JLK
bMTZUxY4jf8WiLchcphKS8hCtGN6wzpig0N8rdxMDtlh8i1aHrzLcm1byRUgZzzaqjEJqMHZ25mt
UvtXzxB9iQ/JS3YDwv2jiEZyO+RdIXL2YomyJYw6IDagbl5c8L5+oeh/R8uQTw+ip0GRgrD/r5xA
q6hl0qkAi+vXpTzI5tMk3emxKFbcthPv28bZCXU2k0WbsG15+1KBW6LAW53S2Hra2d0kNPjbp+od
jbMToxIvqAAFWrejoUuOwwn3Bl/30tMwoteYMXIJO9BZXvWSYnIWY+gVs0NYikkMxZ1mOJKKJkNr
11lfkuamLE4zPVSxoBhIpCl8j32lwujPYGp36WPxqTwGd69pbJcH9FK77XfR29rb1fuChPy0i5Qg
H/92l22Lq2W4IeC1imrXJJ8MZAFALme33VUuIkoUonKGJY0KY6jZuspHdPE6iFB8drXFxOTD5ZMu
UBrKWZYuzlBfniIcapdvufQtS0UuWmC6+NEW2mK2dQLHCNOVEBgSVp2aOmrmGra2Q/uhq4j0QyQS
Z0lkPVgsEDCyMHxgpsu8ih6tA65OR1ybaqfz/0MWUYTJGRQpzBS5koC51C6jgQezxZcODEqTM96Z
fukmR1HqV4TI2ZZ2MAzNYiYsmGNvbugOw8Pdy7oh8G6UMyhpPatVAhZ6l6DIIKmPczbYtajbSHic
ORMy0tAiOjodke6Vm3/m80imgy6t3X8YD3bZ9p+NvpUauWmHFlJ1O823/Pkpe83gT/UHNr2wmtzp
GjTJv8+a/RaN/22cUZD30eOUs0zxUg4FScsbNb610l3aCaKq7TfYf1yoInNGQ2mnNG9Z1qjX7SBz
1dfFjZxpbzr6tyDFNFcQ4iJZ9f/oiCJz9sPS1KHMmBqixn0YQhvTDMNeINhlPVRkdhRW3nqiQ9HE
FsK5zjK+j+BqJ8F41ViiqPHyiTprIqWzlmiUqXs6fQ5NMNMKlkr0fc5GqGaLDBVTgSl6ieR7ZRTk
v0TLxFmEOmmKSmM3rhRPdpP6kkh3Ufzz8nYLdYyzCbOUtYvKrgi1l2Mw/L2E+9a0X/wl8HIMo2f5
yf/P0mH67MftR6+dEkUl1g3l2HVw7GtfINNlF6Xw2fe4VwZlYqGn9blDpQkawwI8cNXPQ/PLRe1+
e1rmR2PAl2Tr+ZxRvcMiTtZ3Y34mamhr/V+XpRJow5vZXR2agUoakXoIJekPZYhV+yRPgmuWQKH5
zIZqtVlWswMzZTuCjkpdcGBEyvb2/5UMaA+sApkCoD9qx/gqe+MS7449ptFNfopWUdG94K0q69+j
PXRxftS1cOnHJZ2B2LmjRxXb8iPU6wSjbXq1W8ZgDER7/DXyRMKcgmi/OOuAhmU0JDHroBM8HZNd
1GX28H8eJb4oLULHaqlgJKKrSN+05Apl4JeVbrts4d0F8aVoljaXoH6AZhevymt6gzyh9zZ59lG9
L55S8N3Je9GeMbN2act486CrVq3HiB80zMKZak8i3jw8ZnLoJqYjEI950AtYfOLCVHsrnHNsUuMG
ug2q+evc0eBr3x6n/6B146Od4IvTOhJlQ8MyP4Es2XGJsog/y8T8E5bw1WmSNutWDpJEN2m8Hixi
ItpUQSJB4cvQZOvvuCe4VnbVj9gL3MWPbthg+fIxdEXXNYFJ4svQRmT8S4MlBOvsS0+epHJ3WQP4
72P4jExkhVA8BOOnU84+lNKktWpo6K5RmTeEdFc0E1xfthFAQ2ahmcY0CafOeoTue1DI6+48H7TC
M4qvfyLBP9/nK6UqDAzSa4rvJ/W11P1IRGPOeTv2a4Xev88FulJmLaaZ4ftyepeBPlY+mMHv0qrz
GFygG84gjw1jTXcr5VR2p5JcSTrI7+hkX14r3rTwOFxwqxdd3XU5ZInMw7K4TXk06d30TS0+X8YR
rRnTiZWfqwiIyGSJYM2aUwKyu/EbRthdhhCJwinu1IMUrAuwZHNxVc7faeQZLa4I0l0gmrkrUGCV
c2RxkVo1wZXOzVXrLsjlnZGI8u9nbxv8xjBpVwuWBgvC0JYdkqOCmcvTfgAle2P/lwKhTXEUnU1u
oqp2Ngwt7BoFxDJUd4n+nDG2rt8tY32TZQXArZdCjAQFkgCwUCbWprbanHT5cHn3z8wwD8ItmNyN
PR1ngCSlnT5NmPR3l+3S62ovZ7vxFDqYy+JdhtxUuJVY3EUhIkrRSyUQtS716mSyB/2viBwlBTPD
yufLWGfpMl48zmiGsxGqmWbpbtgPpZ2hoQ6jGo9toB6UuLqjyA/CrKIPKXqIh0ZweAUKwhcW1iCe
1kvw1LvysIx2WGF2YlZ2Aku0aSHeV5MnpRuqtFLmiSmJ/lwWD6GGmlBR8xZTtHVw82sRQRKmU8ME
lxZn7ZZukrWOaboay87UPPRR5aDRWmt/Xt6tTRw08CkKnubBa8V5iGYoCK1SU3eHWrfHyVU6MKrP
N6YluJ5srtkKh/MSuplrShIzHGvxa/l/pF3Xkt04svwiRtAAJPFKd0w7tVp2XhgyI3rv+fU30bNX
zcbhHqx6JmJfVhEnu4hCoVCoytRdzazuy6V6y9Kgd0uH9hrRiHg91RSqZJOBlGAgqhvXTs3Z2mVv
gLu2oAEJBFcUo7Zi/xb0S2xQa8GWNjznqONkT82f9oM/L/8GQtiwpponoTkBYo47dxlvh9Hw2i5o
Lcmy7C4/6iiGRqCjSkW6VXVdirBS8L2q8p2ufB4V6iTGbdNKikb7Z8QGR1j+WC/iNZyBw8+IAvJx
5ZHLdvwvZ8Tu6myghJ0zzknXFymgyLh2bmikf7dZpvvKanvXt87Fjfh5kTZIPBhtDr60SPBEWAEJ
SmuFD/0dPk4SB/aHOHemL1Bwpa56jCWFpf3TY4PK7d+gzmoVa10O1DHH6L0XPpP1mJ6Bp3Yd3TT8
ZelPX1a5oej0AAuwBuE3cLS/hqzVyUIeQYhnjTlESEs6H9AylPkTCAADyUflniAGvg2WWP9JWb+u
iwKsPneVBwIdG8gbgebE5cLOmXTE4+KSzG0zbTQ4oaMUNIni83RByw4ESxXxql/kXPn17T9cRHnn
Wm5xi6aQ0NH/+KFHBBW2A2Na3FhZDdClcApU8o0/7soUIYRtwLpaTRgBRHqK3hveemQgc1KDZwLz
QypJaHk4Ehdt+xGFnVC3FQpcNT4iRlZd3b6hpHbt6TzGpyY9DuZB4iPiQ6dom7AFNCwolElL4oV3
/Wn42B+ngAT1Y+nK7JJ6B4+fm82man1VDgxIE5qcxyLg/SxTirY1qNtgUsI1j8UDhnUk73R7Wcz2
cwoJItNB61xRrJ2qP+r2Qys7wC6eecQPKBwvIG+cY/Q4Qxb5YfJROTnoJ+NgO7yrH51IEufYt4bp
Krq2daYTIXpganBUU5DqIj5FnppXmKSSnGL/xZ7fEGJzIXR+5yXqAFEi4axQNe4fIAT4pKA1nQfE
P+6pfv5+TDdBXA8pzAuRm2ZoaL7qcAtiDuCnmU50Nd7y1TYQwhKRJl1DvLUQb2SPUXRTyOrFz2KF
F3t2AyAsS9axauxmAAyQVKBBcR5PbXQoQB8Dec0RLl7EXjM6GXGTr81X+UvC7kFmonZjgYJUpcwW
LJw0Yxn6aeR7Swu4uFJ2WN8Tx3Z4YTJ0ZUo3e3mBiSIRyl4glrvQGKmTcW7sZEKMmvwKpBhd7KhS
Hr09EFAHYTwBOah2IWlQNayKRh2i9DHDk08S9MwfC0WS5O5mUxsUsemiU5g9rxFMoQ/hAdnUHRj5
aycD5Q/eFKX3e35SiI4CEk2c+7pOMZcjRKNY7efBUleC6TeQpnvNnf6T3WmuhjZarFJA3kui+y6e
bqn4j6+WyPdc60QzOtoTT3vgoyXDPVRM/rZvl8AMutKJAmlDF7/jXBi4ARQcUc+jVKkyLBqFoO3i
aw6IVv0laIIkkNJ17QVDCw6IYjIOKVNkR25QK+vNECfldDaRa9/nH/ibRnEADWZ2/ofaXDu95YNu
MIVDzEpaUG4OwIS+B5QpsszhLSzrQQ0qr8EMoyv7ojIjBY+J1GIdDQWAQ/ZTbe5YLOuN3ANgNjEx
QGPo9gUlOKOVRlO8EHtD17rj8DElj9e/mQxAcAlarKZZkAQ+SG4z9KvIOA92g9/WAiH6rtOUmt0I
C1oPF9Wvre3E0OoBHQaIA/wqwHSiVBx1b1+9QF4wgWtFWUObFzaNX0aPS4tlB64d390aGJ6W9+Xu
hcItnFBZyAtqKIoGCxULbBX5z7CeDxH5fn2dZCBCIg3FlSgbcg5SNBie7pkLTr7RzSJbNky6FyS2
5vCvu8kEs2FZmz4CkqVCNoJ8jULiFtGX2jona+v01u1Ufx2qH6ZMFFBmIffUDS4zIqNdde4o+q1i
B2H5sMreUS5oEXg6s7WN/w0bjG4oaBTxpRrcOVBdzcP4B2cZyZ34no+lFUF6ziEWfX3t/sse4NNB
yNitC6Z41VRJnC85DpZHExkI5ygwT6DFQrPRfIh92SDcbjKPNOM3nhAHQYVvo6kaWSKhuHQ5423n
NG4c8JnF/JP+4x8FGBnqTiRBW5MGCksVj1WWONJKQVGeGYVteIZ1CLUbKmvtf37mFE6vVwBCqIrK
NSkXKOuC4SlbZ6c3i6lyQVVeftOj1P6VQIEmu40KOy2cctaTL3XbNo2b9WpmeFZuJYvLxnzJjlnF
Css15na8bZt2eG/jilo4oHtrv3RRH35KaRLZh6qM7EhyQPHvfmGBhRQQ8rXcE4Xjgq56waYexwVd
QVlY0w9TYhyyODkTrQkkPrezjcH4+IIlfC2zN/SmJ8h6mXmsTwV6A21vsk7sgNbto4xHZ2fvvgIT
gvw4z02jMlyz6vW+mB7T7KTIpD72nHqDcdFBRw11xGgxDNIeZoYWiQkM3vZP6qMd/cuKy0+NTlzZ
tXjXp7FQKiVQ67ssGleLrrPIMLy6fqAprvnH66sk+30hqltRjUn6BL8fJpA9s7+x6et1gL3Qg34S
AyHGpsjSxYddqHombVoj9Azn6nmmk/fB2r07eMqhPTBPNmW3Z9EGT3zoLdbITKoeeKr2NWeBscq4
3nYOd05zzgww8aGOK+aVCxhNw0RFCNce8lP2Pnahc2ngEre6yU+uw6vIrtz7Fr0ACsF07I0kSyYA
YggcraIYZOY8UeEpDHKEigB9/JCukL1jyUCFSNFVazprPGtiy+d0LZ20lx3zuwhQ42CQpTPxxigc
haQ12jxRYuoluUOh5fYJ3Dk4C9GDVPgZr69ylTDZGcGDjhgAsYs0kxAktRcjMjBJYeWsYPFUOiMh
jItC/1a18fBr7FMjPJK+0O6VNC6rDxNXQnTesBt0FH0snaiQEhV1RNPSpgbrEzxofRz+mamOgwhX
EujOqgHFe6TM4L2CjQbeSByKcFgTBHavMw5ms1WdVkZ4lx9K2AMYYkDJ/ATqYkh5y9D2wrCu2ybV
dQt7XhdcVQ2TKsczDvHyvsS0AFu/2suCu16LEoDkS/LIdLGSiIi2jTqXZogd/E1ahE2XwX30O+Ph
n/NFcUGfwpnTouAt5wskdn6jcWfe5G3FwOZkHbiz9rdQKM/Yt3758i8tEjZEtc5KTqYIj12eFsSc
Cs7V33EVrgKiALLC575fbCwSliqb0sEIe6BpaOrDqH0caO+HgD7+b8X/vc2OdcLsNJze0A0hGWCF
vkDBtEZ3RH2fh++grHD948l+Xzj/pzohsdW08AZW3fSKcSzmt+QzGxNE3o+KVaphlIDon5enDKLz
eojeGb5yYpKQv7uNXr4WES505ooJ16lq4AnaJ7s89HoFye3rH2z3XMYsIF5uVROnmSjEFiptiOJI
ST0r5oVcrkSReuNNe4wQFv+nULRr1QZRvNeNq52uXUU9NlVelB9VlAZZ0UkCA/fbi7iwQRF2ap6s
LG0aoFRgOur0A0QW3LQLklKSOe3iWOCTw8FMNaRoryNCS0Yr0YYckTxsHLPNnEVbAwUpbinh491f
qRck8Z3OLEm8UJLR/1BEPvfl9kg4lIMd1O5w8ybvs/CqTiGygfsUj7ybWJe16CrpCngGGQpnmN10
Upyik7xT725YW0U7BAK4TcXTv+j1fqBlyhuzqsHFmeJWcy4r3+6ukf1cv0XdWxdfHPH/kKnS4At6
hh4ViK8/6O3HuYaoZpzpkmWSYQlfrQDpZRxhKBuNPyvo63DpJY8p+JkzmU4sz7wuHHxjlLCNwJ7M
WDsDaMgzbwpz36CBGVEnUry6+fmWKMG1HND2iUqq+KJkKnRlicK/4CPYh1owd0OI6wFTD+OzpLvt
y8gddv0Cog5Qk+Lv32KrdjMxLaPo1fQ0LXzXpqZrt/PhulF7ccgwbFM18EyGTlwhuo7xuEymtuKG
AIpSdXEsjEhTmXbe7vm6RRH8YSj1RZktoIw/ll+cmW929K+JjtGK8S4JZBWevc8GNT4L7Usq6jvi
iaGQZsmnBKd5qJ/X9U63gzd8s83vC9ZkTZ6uTY7f78rFYfXDvHZ+SWTUJbsrs0ERXFtluV00BlCG
iByXOHaKcjopRMawKvtY/N83AS7EvW4OW/6x1oewORrZWxyMMk7WjnQHbyuvf3+OVgYSaySLTL/t
1E8mZFupJNrsmmCikEdB0QXpE+F6NqcYqyqLEG0NE/ueW8t3df75hhXfIAgZWz63vUYU3JSWWHcS
MJqmqRvVkkugzAzhS7V5HYLQCiBDdVOud0Tmtnux0ngxQiSwmjOWRlXBr3tgwKnqxNHMx9nAk6uC
V0nz8foXkxgjnjbVNNjLlAHMTD/36uMgGxndO2G2xgh7cM1WolRo2PEmWjtsCaroR1zdW6l33Yzd
TWii0R/XRnRViSezkaRzM3SAadDzWwylm6neMP34dyDc1s0WXIrI7iaLb8E2d1TQBRmqoyeSoLW/
IC+WCJtENxRSsgmWDEZ9m6T2MS/+fGpBw5Tn728lbBKI6Q2LyssJU23cVmNzH4Mb+vqX4j8hHvdb
CGGLWIo+leqEYDLRyc97f87u5uQWumclYiTR3Otokk8mtncoU7T0UFLHA2ZBb9SRgaKq869DSPyL
CsfvEg8G6UIY1PSDC5mERu1dXcbkLrND2CvpBPlxq8HC1GC37A+FVFNPBiAcVSY0SssVaZfXZ0F9
Cs+cTum5/jCgIDd4KK9IZ4739/9vZxNpoqIm6vu1xIczZs21bU/D85ulnTtZ0JSZxhdwszcryEhY
NeQWPVSqfFR0bqPElPjA7p1m49VU2P/KMupxYmN9tCzg7NLQAEHvYY4uhHNzmx6zJ1k7gMzrhFiQ
VSlta54gTUXsaOTBqlKnJ3/eTbYNB1QIB1o/FUOjYvfgnU87ohF3CPSBSaLaXjPsKxQhIjB1XsEr
xU2BZAA0dNBIUYLxREvPvQ8tpWA6jtPhX+1ZUygiNrk59yX/el35SbW8Qo0c+vd1CIl3i/3RFnTU
c8uER6zrPDhIndGOtT6FenkoNSpzP4mLm0J4aBYWpZgIRaLpqucUwjB4n0q9/mi3fnzPS6PLcZUc
FfsXgpezwhQiBq1or6OyTDlXRn3iXVgMLBkKxBHwdiRvt5WZyP99s4tJp+GhPuHRIlGOSm7eMVvx
ri/Z/p5iGAFAwxKq2YJFedprTGG4q61tsd6M4HD3hsb4CEbyRrJgMiTBmMkOq1xveAmkIvPipLrV
uGZcdse+7KUtL7ueiFY59AZTFSUCYX9VNkhUTL5Qafk1p8deRdtO8h7KKZKzdj8IvgCJh+1IppJE
Ix4D1h+8TYQTao7ohB79/61NZNcjNnDCwatUU7TmJuwimQLK+HhmBea6066QBKhdHBR5LXAWWKBJ
5Iu58bwJjLua3eLFoVY05hRgN3SgOiLxvf0oiNkPPDFbkGGjgvMV1kTJNCDW6iMU+ZwZzZQYIXQb
w6GWOwXKAS3EB9nj4q4fbkAFP2zMLpnHDKa1Kwudcu11x5oHNwQP6hu21gZI+IZ6OKfpGNq436l3
Ofky/xXFklXazStR3oMkI6GmIQ5ZK1GsjmGKp5pSRzBfY5eGjpq/T83QTfVz9JZ633NVB5CMoCHv
tVPktG+aeIBBUf6kJt9X2XPirtPxqtE/vy8+c7VDyKpehzmmmf8VLXcJbf++viS7YWGDIGyfqYrK
JVyB0EZglnAjBZ72t0nfconcoAgnk7n0JsTUgRLPT1XzRZVNpu95MJqALGrjP7zTCevQ6Fqf4CaB
2kQCWVE1q28o63t3TFpJdNsFwhO5gTlAlKVEoQOLRAVTLMzDWql9Akvor6FSRydfZeQEEhxxDhFv
gyVRFw2JOORySH7MhyAcZYWpvbUnL8aIc4hNXK0VKWCM2eF9Wr2foA6v2bUzL5JESwYkLH+ZkprR
HPPKaTE+FkrvzfWBzunJ7mf/ujvLvpsQP/MRhV0WY5YYTYNHncxuUYPpLZZ9ORmMEDFpMUFRY8aX
S9hn2oIWY6RHqeLw3ubfLg//IzYnTtuM+tJP8AFtoF9Xs3o3KLI+2N30bYvBV26Dkc0mugNnrEwB
lb9gAJ0b2D6ok6LQ7xto0DZlG2gvQBMDygzEMjAMJrazrSOrJjVV8UJid67SfyFx6uZmgNEOx7B9
Y/5y3R92D9QtnnB5Yc2UWxCggI9/hDAjM1z6PIPDXBPcblBfeQfln4Ns3m135TZGCuEIr08DMvGF
X8s6B7VYM5RUGHf97wVAfLUd+sKy6mUFQJu4c/YxMUfcaQPJt+PbUizSEIPYz/1h9IJDq6tzNZ5U
oMS37AkzpM9kfwh19GAG9aF/SwF7Cyf44lD2uL90gEvQlG0ss1vJpmL31+XFIOG6PJmzXQ4jEIrU
DuKqcdBRdbz+0XZXBsPpFH046A0TS9hmD5c31Q7+Xf9IddcwvlAquY/LIASXJoqpVX0BiJRVx5pU
bmmZx2b6+7ohe0MiGvqJflsiODEdrb7Fyzby+MExz2gMQM8/+1id+IZ5S4cNBFsYOgItdOVfVGcn
s1nrAbu0BYv1rLW3I50eWSUTYtr9chsYwcNavO0gSwBMnXy0iTOBnKmQ7hp+xFzsmg2I4GRW2KRl
v46cVcal/7DtgkDSyX/NLaYMeXOg7BIuM0twCHOqNUvLEG5WlFDXYGB3ReJf94bdnbMxSnCG3qry
Kp3x5Yql/5h2+YdlfkuLw8YHxHsjIwXu2gQQkNj7mDQInBo9hYUOBZ8/VVVHv7q2hRKS3tiuWmVW
kC4aJD1WdH3oil6SKEo+mEjnrw7NZEAmF4f3VPpFZbhpJAnP+6uOdBeTYrqBFqTXR3eZNKxTy4F6
GVk+aHbzV2JHTlQW3vWVl8EIuVuNlrcOMqhYlqbxEjNojB+tqTrXQfa/1ostQtqmz6iGhWGP82w9
0eapaSQPi7tGmNQC5wvmwkBV8PpbdbQEt3dIMfOuBHn7YVGCYXm6boIMQtiEtqIkmjIAYomGBxXR
JUrYfYFSwXWY3S+1sUTYiHla60PGU+mQjM7I3q0y1dvd+g2Ycf7/W4m0aBGUskdUVHDqJ86QOxjZ
OxZudKc+ISkcEoerX0hlzSUfT7y22y1aCmJo9njocXKt9EOvdb4VJZI9yZfgIjJvLBNceTVyNk/c
soFOHmXf1AzqK5/jMHKn9DYrJEQL+yvFNItPi2J8g9u8Sa3Dum1K0DCAgkO5s+1vnWwAV/b7wmEW
W1m1IMVGGjDd9JqTNR+ue9rumiBXIbqBkiGmUV///XHasjWL4NAWI58yBaqjc+eHlSUpDchghEVp
G4VV4GLB4VV9MFf0TN3T/PjvLBGiS4xB0TVM8KW65a/IuBkNbE6ZWKDMDL5am9W2az3M4hgYkLBw
c+vObFMM+kuWZNeBN0siuBSbVDK3E5akU40TmtndpQNfVti5Udc48+oYsaS8v2sVnzK1dbSyX/DX
NVDGzPoRizOhadxunBXv2oWMjkECIs42tOqUrGjTwuZXH5XW69iZZhIP4PH9Yue/2CEqfJr5Mk49
v+biYdsb6ndZf6BjYJSYoVUkQWbPGopzBh3vxAS3j3DUtHZX6W3Xo1PTsB1bf6SorSyyl4Pde/sW
hXvKxt1GqivRWAGl87WAD9zbP6MT715Tj82N7Fl4L9JswYQzp7DGojEn3ATqbj3pY3MDISbvz7fo
BkJsaQk7xbDXGPbEmI5E2x9NPje5pP+YB0TRCbYYQkAr0tzQwPiISFPWThI+Lfl7FdW1SpXYwj/H
NRwhomllpIEZGjg9SJdy3U0G8OV3jpE80lX1QivEYMjp+ueTQQoRzswsLewWDtlDGTo6hnHshqjg
GHeWMjkmCGKiVJJ+7g6ObT8n95qNCxYoQhDwmzxPuqjnOy4G8P6UuS11TDTxQlj+STY2Jtla4oka
r6WxoEsUJ+oMOWUaEPXveJA4yS4GCAKgTMWwicXXv8QsFEjoAaPlks2zo5SfbFsSjWQYwpcbcjKS
REUjvJ0+gSFyTj4npSQK7fr6xgz+J2wWJ4uKukpjQBRF+5QN/SdVWxr0Iml3pSV7MN3FArMT+kIx
QXZBZqJORb8YK3rGrUz/hpGSh3mEKOCkmv48vYGfDbnIC5YQ9wz02vc1uni8Ed32yWw4YCi9paWs
xXo3Cd7iCCFvSkdbHyzYpB+0QPPKh8otXP3UeVyjR/3+p8Id/EJK8aaI8ocJEWXx2S9cU9WIR8CZ
JNCGd42UfJvHnIuYtAEQXC7LaD5E3bM9NsZioJ53w2V49WeWTSoJgLv+DXk03LN4nVfMHHV4Hwt5
g3qRPZnjsS/+1rM3JNcYh/gNIcTYFqpn2dqim19Vj8vwOJLP1wPqvgNsAISIOpSDXUwcYHnsfF4Z
B4u8Xx6Nw+JxhjTZlP7uHtrACeuT2lFNzIXPrUQfiwXtL7Plqn16x2RVA6lhQmRIp7w2phJIvRet
LnG5fGzhUt84TF6+OvJi+H9BpGjntdBNccFpEw5ZFdczpqRGDS0iw6FyR8fG7OUCSRVO1UNPMj3m
vXSPmr8RxWfTvIuKfi6AqFkfDejG69/M8Snpj8v4t8RN9l39BUnIKZKRpSOpgKQfmk+LH7t16cw3
eIPEa71nuInm5H8xKX3Ufvq3MVBwf7sifV21gG38NVi90lu/k3e1zw7jgYHe/k37+cVIYS803WiM
RonDZKGjo1jImmJnHr9f/5Tcwy8i1MYkYQesbWeXqgaT+pJ+qpAsZbSX2LFb0qYmYi3KZRQVQCE3
X7TZZgNDFByD9N2zntZfgxc6fCRXpvH6X7z+BUs4qQpTmZSMnyDKsbxV3dXrMFJNMXoUsHMImWbZ
rMRuCrixTTixLLqmFu2Bp2Jg1nggxmJ0XmRXa4L38M76EFt286QWdEreN1bcQeXWrqcv19dwPye0
dAwU4soIxifBaIMty6RzT2m/mI+Tr3nDYfxsnxK3OK2/2vvaLV0Z3dPuDtxACnbPShUvjYZ4VoyK
Y0yT07LBq60niWW7B+gLjHhJVWvo4ow13BOdYadFLXy6DF7WF7ds1P3BRG4PgcphTb9kuvXQKepj
2nSSM09iqXiJZX25QicHx2pJfpLoXNEfZi6B2N2EGyuFuLKEzdzVHaysKlxY0MkcZv/SRURiYpRI
F1CJwEX6QNE8PkKk+MPXwnA5bQso5kE4UbqyA0H26YTgEoPVZYlVfLqUZZ6pGIfCyE4rpEyve4ns
8/E/Y5N1VymIRzSKz1dG1VlfUneubUkle/do26wQTyQ2EFZJjJikcPdBm4gzqMuxgl6p0Q6xw/Tl
Jk0TSdCUfTohZg7RQCaiI+MuuiBj79e/WlUyNLl/mm1sEqJGrNtJRExALJZLzoaXBsxXB78LJs8M
0LP6ljY0FLP+P0oZQsiokalEfYJlSqAwYmu1UxhK0C7dv/MG8ZFeNwpQcOpYKhtaM3mXO42sMLOb
Nb4YIs7Hqeqgzinfrnro9+Hi5Mlp1T+Esi5zWVgnQlhY+7CalJnH2MLXY9cY3O6+8GPP9qivHbTq
PnqXHtVjd7y+nfZdDwc27+SzNZEMIer0taIl3jX77myMgaKeVVlHwP4XfIEQAgN0FLIiGfnTafVh
1VxzvFGKw7JI9tB+XHhBEeJCAt7y0UiAkk83XXTUuuDPP5SJkTwUHZFi25aYoGWDOTB+OI1QBJhW
cFV/7Yw3FEZMAxzHFmab8aQhbBo0i4EpLVwILnXaoWi/dfV8bpOf1w3ZW44NiPgGPJjjalXdjNkm
cFGrya+yr70Vt6/m83WcPc8C+SozwbFBYZCwIMRostBsQB2KzjRfm6ZjlCTnOGeSw04Gw83dBOsh
TpipoH7u9XHuEVXxaTT7aIWTuJcMRgjRTRVXWcKZSUPQr3dp78R4G+yMb//umwlRWq37Hv2oQOmV
75E1H6fFdAxwoV5HufAAZuogdkFPGsWuRxP+60/GugJ7PkmRLlu1oy/ntUwdew0yU3KOXqpMCECC
OXM7K10ZciBQP3d3Vtc5Hb1XiduqjzlzF/sDZuyc68ZdnnQCqLCJTPAYr5UCUOVGPRuYDwo9eq+t
DtT2/PpQy8pY/Ode3alew4lJaxHaJVjLAacf7HN25jzX8VF+w7/wPwFGuATndh4zLc1gVXPUQSNj
fbRryYaVfTlDOIKq1lDilWPg2QaS2flDdujPXHW2P3Sf/5gXRzBIiKfpNIzWMsarxyimdjo1/AS6
oZNFQokTcme+XB9i84ofmgLF9vE0UwY9pThuIrM4M6U8D9GvKG6/s7XmehqSfOTySvps1m84sSyy
mO0EJQPANX74V3/KcIInhzAwH2Y/B9+LTJ9u3zpQdjOqEnC7CFsZQw6sXZgK0XbddKAk5Aysd9S0
xP+CdPjTm8uzbS9gwnaGuqAdFQnA6Fy6xdq7FTld37wXh7iAIO5dvB2Feqct3qCrUCCJvZzKKukS
CHEgbTaVeUDSs3jlWPraoDhDJOkdlCEIW7XWsklpK33x1nw9xX15hjj1n55Gr7+TOIWG6yMEvQp8
p9g6ZtOxTU9USjjKN+DFxgFBjcXbuEDKLWxQTTFCTBDDk7NfeuFz/i90J7ph7xaVo0PnIX+U5cDc
f64h8g+7OcqNHs9FEwHiOITjLUakZ9dIG0RuYhd478/CbzVjw4Eof9ztyT/nxlQefDfAutlFhLTw
iQz3JJdF0aGlTeen7R+TLgtAQrKScm3CBTz46JGinxs7Ps/DH98lnyHAUWKB3hz8eIL3md1grp0N
16jqdyF5l4b3qFRd36WXXLQChnBQxGu0WKvGMfwxgJ6YW3opFKE5MWz+zYbkguoo3vr1OurutuLk
K/8xTPDHyoIYQkUBOmU32XDQEkkfxu7v8+FukGKA3UxkOM0LxcosiEZ5kfrQxO+VVJJ1XbbJ86+2
ARDCp1razTQxeFkRu8mn5J6AtRDXcHd+TDBMCuKs7M9FYQRIIZ5msYJKJRjUvNE6RukNC/11lpyv
u4nJb6suuE27WFfiqodVs8HObZ2fl2YO9GyS+dxuONrgCH49mXbTsxymxLeDnxybQzH6nDozdCqo
dDPPXiWJpMwwwck1WnVqv8Af4ma472zV77LkY9bK8qDdE3xjl+DWalOReASZkNcmHwsw6FvfaPp5
0dwFysrXNxBf7IvwukESwqvSV5OZzzxXaBa3UpSDUSu3hK7gHO7UgxEOfpb0GIqUHIcyA4XgWiqT
hndRfMfGAKMCiKqVxLHHJzs8r5mkynV9C4Ow+nUcnyGAoC4pfFExdKcA7Uwo4267fN54taMwtfEa
wmrrKoNoL0KfljRePMTvVWi8u+2S3qU0vO/Lz1qmBIlapSghI5+t33SEbFZRiCIYelHSIccqDvqp
bHsHMmQSP9kP7xsIIWqEYTpNcQiI8Ut9O3r87cv4HJ6SO0jqnNXECZ3WTR+r79fdc/dWSmz0QRpo
IL7QjWz6NkzNFX7S4T4Q5w9V/h2FUWeaZPqR+w75AiR4SW2OIRo0YB4Ia9wlXpx4NG7ipf7QKKNn
gyjlul37ceQFTvQYLbaWpecxePqcTz+j9k4bT9ch9v3+BULwCcwMdEU74tMZw5d2vbOip3/3+4JD
6JjSnOcUv2+h+U05RLI23v1CAeUp2DOvqPhg0RlJG4HWb/HUs+7G7npsj8WJN9r9cQ8A374bICEG
DhbV8nAGUKf4aTY5UMVyU+UvfXl//YvtxlrOR4Z+TnRniExx3VIWeUZHXJVSzK5idNE4pKCkUwfy
3cb+daaySm8UXfcyVTb9t+sMG2j9dYRaqjjSyDjxPCn7RtrmSKbQloUITttxcZZsQIRTC2MqNmiR
AML1ZoYD10ZpTv3hf1D32j33N0jCioE/zk5bCqTWmz3idm72d+Z2oADnWeZwIxNH341CGzjhtAqN
setGbtgCCktz9ZekwpvCOf1THXHj2RFfHEQIQpg7Dst5Ao6tYspnaMIBTFa2JC7IjBFCT9+RNZ9a
eGFVGT5If3x0j5yzoXHqRZIF7teONt9NCEHDapVN3PLvdq51Z3jPJQGpj0vUP3SPk6xPUWaaEJK0
MDW0bgaeWRnBGB7yNHSKLHXLwbu+kyXb6Tl0be6GzKyauC4A1NrFN7OsHnIqK1nunhAv3+4559hA
mEU3o50PEFHVf4pNxSVWVDhk/XHdEskne17CDUxR9UNbtbh8tnPmKprmJgRtEnnQmpJnjP0i2MYg
ITpAwQbEgiYMIncrSonGUXGZqz70vuZnHiShg+uGyZZICBF2tpR9xL9fE9UNRpyTYF31T/8OQ4gL
WqHl8WJgKyFV/xVF6Amyu8frEDI34Ou3WR/LHhltekCoGAToExTNf8zV4TrGfm63WRohJKRGD/aB
FE5An0Bq2H3TIK9iv+sLp/sxozkAhOEgnkV/gKxQKTNOiA8LM+q2q7FGTP3U/wQ3mNNHR4lt/GS7
cig9q+ltPmCkxmwkAzDiU/io+w1YcZrp3HjsUIHaypbSK/Mr5xU8cYqrybTMhjoeWJ+gD8Xzlugc
Btah9OW9i7suzukooc2IWSFxpD9clHzqIuQtEfRp9Ey9Kas33Xc3EOIKKVVe2zw1Woy8B+9oiZoy
xlG01fSur5PMFiF068Ncd1YLoLpNJpeVS+KS/sO/whD7ArJhLeyCJ5RGmtDeSUHn+YGkikykc9er
OTMXRrdMaBYKUaHKemoNJW6Dy9oabm2anpLaA7pEvlw3R4YjhIZ1aNK6mbFr5+iABDyMfZh2HYL/
xIUzb0wRAgMdJoyOlrg7Q5bIJcaNPjdubpynUHJH349AGyDBzwo04Wogbli8nPj2I8G24QR+8/v6
OLvsAFlmTsDEPJnCnsw+wetSywpTsPfCI2CY0pzzJvEGdlB7SRmR//lXvqOYL8R5Z69dh+9ojdWX
llAQU6xPLPyaTpEBYfXY7yrVv750+xvqtxeK+UOhdIaR1/iiifrQogemk91mJO4nZg7Q//xPjS9H
bS8uleMwoWpErVjig7JvJ+QNYa4pkZ1hjTD4cjBLkO6S41p/Dtm5SpVjnUqWirv05VKBAEzToLQH
ohT8++a8qCzsXwJ5dc6YpDcfDfZOie6mGlwwkmi0b9cLEF/ADRAItqsitgHUjzcrqOHKOw183m0c
YCNPRHLE7y/WCxj/9w1YmXPN2JhXbyBLr9P7pQzW1JRdAHfPWvMFRYhIZVXFg05hkhI7yTfecj4e
DbS2+82pe3iDPAy/Lm3ghOgUJWpiDyqMSqp3Zubb1oHI6Bf2A8SLRUJcKtE+P8QEFq1T5ib5fRQN
Xo7uq0GS5u16HcoCpoURGxDkC4XscBjQKckvFCTWQAKnWhnYgHrkXWXq6n3n2mokk7zZdQmLKyGD
FMhCT85rlyhylqXJin1Vlfeter9Arav0r8cgCYQY9kISt0YZ4esR+6kODynI3lNdcnTsYnB6QMiB
UYJnyddmxJHeplEaIjxM4xP0pJ1cSb6r4ygxZTecbmAE146GpGfIxXESsntVvy9lJO+y3xd8WcEM
7QIVTFwlEqbPTlfO8Xe91GLZLWyvRsOlxtDnQ0DXZgh29NBdnauC8KJaeNaOil/ccm4UuTjv/5F2
Zc1x28z2F7GKBEmQfOUym0aSZUu27BeWlwTc9/3X3wPnxkNBzOCznHKepopH3eg+aAC9bK3LGkgQ
yNRMJbbQIcOvu7PeRW5VBFH/+bp9bXnNGkPwzpH0dZsUlF+oYaSNfmbR90F7oPaxldWJyaQRnEW3
B/SszSBNEt5W+te8e46kIx74ziLuPCtpxPC0txq16XsdS1N5fITS8I09ZY07eRhZ72WY/btrJRc0
W+yGkTM6biQxOeXVwGbcpJvEzKA/Nsx7K3bNtDxQex/JrqJlOMI6Df3UxTMDzmg7gZ0zpFcgWSD/
u20+XDeIzWVaCSQsk8nmBb3NTYTEk/HEUMpVjfa7dpA1u7wOo6vcyVa7acrSNEXTJOymNCjNbznx
Gmn/tK299LI2yFJ6iVHQMisWAourfMQ87KBjyOqyH5/JrvkfJq1trRBZ0ZuwQlYR1flAQT9NOXgO
3lH7o03OlvmG9VnDCOsz6W2C1pCASZxj2D9gkGkuO0psrc0KQsxkRU8mZUhHQJj2sVeOaRSov90A
hMcdF2WJLeftrlXTkSvLse919WsyHn/fikHNpg3LojjbC1pKZkItRbOx9JHhmnqDXorMMzvZff2m
pi4woqbCQqtTh2tq7J/6JYicT5MsJWlzV3MspNhh4I/1qkLZVK0oCtG43M+126re4+BzXVM/+we9
4kyef204GPqEAZovvWRElkHV61BVhq7bvWeht3LmLn4a5Ht67vBohMLA3M/uTPiMA1eSwG86KWYD
IwpVMaNQLLi1mTOYQ4JnPNNF2+C7Yjcc0rOCm6XKY77tSdC2nBTzeH6h8b9mRTuKrYz1QIGW4AG2
OWLI3n18Gz4OqHgkmAjP82uUH7LHsS0rWYPyXWsFqjppgVEk2JVQ9+uNoeKb1hiE+VseRNcw3JJW
MM7A0iLPAZN256o4Eus4ymqsNnNt1hiCsSC9By1POEZ/4vPp0lO6R7zI80V4NWzyVB9k/Vc3L711
zdAQvWPo1avCx7TB0Gb8zCG15589uQP9VttHd1qQBGEgu8/Y8rc1nEDjSe+EmV4CrqzvkuVbWsj6
r24DoI7RQGMaTNQSVDiNJFeGGgCL/dW03TCU5Rlsmpt2AeA+sLIDzDyzpoXnSdbqrarfmcttaj9K
/GjrilZfYYihaa6khj3ADsYT8tSC5RAe9FOC/AXFf0tixhpKWJCid2YtryHOWFS7nrb7JZ5diTiy
NRG2C2fUmcq4yqZngrryOBi+WYFyGyLlDoN8MXtAVpa8yUMX/YnZ7ZHRLmPMAa10cJ3wZhoSNyn3
SfPlumQSwcS6y7xTNCMJgZNqqr9M1Q2RTnSSiSJQatS3mGXLEyORSO2m1p1RP+cY5qRl366LIsMR
WLReygEj1IETh+xx/oKxa17U0X0YSoyBr/Wr/XC1NFylK/ehQ91VVs/tLdPPVZ6dEjC20hVelTie
sxQeQS8XN4v04Lp8/0F0v/xWF4iBRVSbe54Yp9+TE1LcT7ZvPE4nTq3kYB3fdh7j/XEtB3GFmIfc
95WqohU0jstG/pA22X5J2psofFOgfzkti+3NNaMmaVgjCJ/pTdPd5em5lMWrm5ZxgRCdiVSD3scK
yKgdFtcgNzyFXsPDaCvJuONM88oyVjjCecLsULDdlsAx9cQ16wdz2pfNbnIe0DbRV0IJmkwqwa/S
PEEisw20rA0a7T0hn/rhNIR/SaxukyFWQglu1efGOCB3Gubu/fPYlvj26A6Wy2MivqnrmK4ruSDe
3KFWmIKLlUW9aCgFhk1MzrHQ+EUd7ugsKon2ZDCCQw2TNbYgDbB6qgZ0noPMaAMlZ/51FW5q8NeJ
GTO2XxKG3oeZTRTAoELqNkTZgzXmEkm2uYG3s0aHYVxxiiPuUzaoYx83CMsbF2PKyQmzgXepZw5+
v1N3BOPmZTvUpvJWiNw8VzRY2iPaZ5cV6oi0vzTtbmKjl8t6Gm+HkysQIYxw8jhnalwvCCOWHQm0
w+CSR1g5msFFp8RDmf3uLWt10aMQTJit7tjlBEC71V2r1l1WSk6e29ZwQRBCibJcxjlLsVJK86x0
T5gI+0cSiNMV4kK3kq7FugwUdxrmeyJtjrYZ210WRRytQJYljqoeOtJZwA78QFZ+nyKPTz1nvvV4
XZxtM0MUrFJKbczrfmlmNZuGRbU6mFnv9SEkIsGkS+hme0kuGPz3lSlbtlKxZemhsijQyH3xtmtH
/QIgEE3Z9yOplRYa+4AOw8cCpZGO153G5ymod/FOlvOxmRSGjmW/lCb4JrVpiXxlKI2NPj+Ghcd8
dMcePYl4c/v8m3Q43OYt8QpQ8FNiDTQxKADVvfPB9vpgQpGum/mRj0RpzTX32Vee46L4siBlcxNc
AQv+uqR6GSIaW/x+iY9RvdyEJelcJWsqXPHKBnD8Bx1d9Cr4bsOWMbSQ4+BrH2bcH/PGWQYoYvQm
7IVFUOwH7IUSvuDffBVUXCQUr6xRkqUNcQ2+SEyb1q6dmve41gpHPPMMeVDjRcuN7eR5svR5h4Zx
X6+7n0S/4qNZVyrEGXosrJZXLq6vDQuHesXrk+frOJsuaGiwTLyW4Z8QOvF2hcSwSqyjelTHU/eW
CgV99X1hD85sg9CEfz/q61u8oQaOI9uDN5lqBSEwVZtVkzamIN6a1rpvmTVmJIwLCkKzN8UtKySB
r8a4HSbWQJjJDt3JPE/JEvS9hBQ3V34FInAWzoRqPucAwZNJoLEvIEi3T75R5y0n0BWOwFVxSjD0
jkFtLG1TTLB1ZjxdyDZd2dq84qdQZfYMkGWe3GrwCCpxLNmU8m3aXYkikJE6mgmGokBlPFTmTbHC
xE29zC2PvLF4+em6y8gWSCCjsminkMWQqVfwYF4muL5G7xJr9Mw0uI4kE0x8ZC7tupmcDoIlZ7pf
juyEKaCn0cflhxf7sgxjCRWIWTVWbeOpfgIYIvHCLcL6i5q+6c7oslJiYg1REz20kMqHIQnftSx2
LW13XWUyIQQyqMplwAQOLE6ZtHiHMeduR7S++P4GFN4zm+qYoobH+ZeBC22NRC8d7A1EKx/yUH+e
Qse/DrHpOSsIwT0LLc+jaESw1xaRayT7sHleZEns28oyMb2aYiqLJQ4e61Sl66sFGFl4a5QPRJPY
72Z0gmLq//++GBLn2pKGRYTwq5wZw1WNeZgn+jlGCR4mjE97dV6860r7aaOvNu0VorCdaRlm8bQ6
JAJp/tMWUvF4T0jfxH2h7NFiM0JYgQl725JoSmn3sIJhqr+rip27dToe9bY89Jrlh72KCAU3Uhg7
83RdzG0GwhQdG7Pp+AH3pflVGKWg9s0I24hLlDkseytEilDY/JXk0+N1qO0lvEAJ1GrZrLRUBqiY
FIcWE1jLT1X2lFm5pxXEvY71uiUUHh9xvvkll8CsdTYzpy6HxTeJ1wakcTGu1y/3zSHcjcwvkc1R
3ssrbjY97YIqBnqz1tnjZABVM+kurVvXnKfjksiqUSWLJkZ0CpnGwUoAoxNUFC5fphoveeEuHCVp
MDJxBKtsy7GhVEesnJJHE3nueYLiK0lyhQxDYFkaoSTUcIBRloEDAOejFcteS/5j8/tlDQZnr9Xp
0DbnoWApFMaHNxtehoJ7wzfc+ojj7q48XLc9mUT89xVYQYmNLvuQKMc8T2o/a/18o7Qfr4Nsn2NW
piaQ+kDyEkNjgKLcFOd/OkxYd/P95FVoOpP7xV52TJOJJTAFEllTxmwcI7L5nW35yCjC1E/Zpi4V
SyAJdD0Ku64ASZB9cyZBtoufrCC7GXehi2bQHzLP/HFdkRJWErMIRoflU0ZgGmH1feqfSVh41nKb
WShdy970LHhZMzGVoKsrU20iCGcUN7iksHWJ5cm0J6ZcIAa37IVTrLFnB/TPwcN38qlhSC2dgnLH
7jvTCyWnS4n+xEFSS2lr8WLCLEhin0ylvouqOne1BE9RQx20mnRf5oTwel/+5ctiL3I6NBEdbSwY
zuk786y5LBhcMxh32R26Cx/zT9ftQ2L2pkgdQ2kx6yelt5UbadN9xJibaZNs6WR6FFhjzKMhRgEO
jgKnNjBdFEod+j2frcz20acB3Ue1QHtKTrJRkDJYgUZw2MEo5ZBrc0m9ubqd0BXf2Nf2t7T98GeK
5H/JihaVSEWaq8oNpZzduI38eT4zU7KbbF+ir1xM4A98tzRZzj3gy/Rs781DvtfuBo/el0cVNdGy
azqZdQhhRsSnn9UjhFr070OzL60nh0kCUclmLzZdUtM4s+MOK9QuhwiNg4jp1cUxVAZJyCTDEeLd
0GApsVNoLjRsN1c9Mz/Gqeoa9E2XBb/8V+y/RGZjUh0V8ihG5JY0dWsZgmRRqBBSWG00JRO/C7ai
7GRlVYAq0XvHnCULI7M1KlCDOWr1bPCNXkMb9XN15J1hu0M+etYX+p2/btSWZI1kgYz4RrRQw6o6
xt111wZzQD2c6Bx0op13epB9sY7XXZYLcIVqqUAOVqsNWoGel77anQ39XdJLGtPIFkqghBhTDvsY
09xg2rdZssub57ySEIJMBIEPMIUsLifKbQHJ3vuhUd/nFpVN7pHJIbJANGW20gAk0Yf7wfxBEqV3
l0J2AybhavEMPCT/hv1NqZ7M2B3ju5CON+n3ypFoTYYkckFTdLUdQ6B0yo9paiG+zMwfeTXXZ9Td
40ZMyZ+vm5rMsi3hrIFGPjqdeRxW/j3wRF7ed5ue0wbv083efCd77thcMhMTXQ2TEg2DTV7uRnle
mnjBA9tpGLGkj5Hb4x7WKZ/eItUKRvCgfKLhiL4IOIb2rrH/mYzop14yogdDFsiPHtyaXznsCk5w
KDToogsbAGc37xeU7mYZrsVK/P9B1x4M+/N16bZ1aBqo3dSRVCrWgKmVrs7RhEsLq1TQ1v/UocYo
DCWNE7dFuoAIJNuPaWMQNMnyu2Rw9eo0WN/C7PM8eDWyqkpZ8uMmXWCk8L8iCWaR5aaWGiWumZB2
9GGau/dL9NefKU2wCGtI05CpQMAAorOGrjlFR4+Uyloub+7mK0EES8C9ZUPjEDBTt7erXd1qLlqw
R+TTn0kj0GsYYiPHyCsQRXzsflTR/SLrIbG9y64kEchV7Se96SyusIfZ++cijmcQUHcK+GCMN+VE
XODESW9aAyey+TPogjq50mu1cy8b78v/4tde+svIxMm4S52m41BBaQajX/I8e7Lr+YkWCjqPFpiE
ZifHPJ9rL5rVN0UsK+EEknUoEnLUCcKNp/ALf8Qu0VxCeTL3U0DcePemi+cVnBCI0YzqaDSGpSua
0c3RK41iSudwuG6C2zvHCkVgCL0fNKtYOEPskBH9s3VBvzPR44ZnqspeNqRoAkMMqR5lUwY07X7A
eAjt0B3iM5+lwxUouxaWeLEtkIVqTiTGwAtsilWR7tSqeE815jNNLXZKoT1dVyT/y6+ZpUAZkalF
Uf9ztWy6U6cYSYPjw1JbwXUYCcXaAmWM87/MNMzW/ZySDyr2++sQm3Xy+sokBM5QElC4TeBh/Qkv
Q/3HyOM9deK9lbq25o47zSt9nvAry7STrJfYwXgZ0GyirmEcYYVzjXZfFe+Q7+lOiSRvkC/FlaVy
hPgsGobOtDmDdOCJIr2nSFZ00FSdsXPSSXb5bZnQwICaKkbmiJfNKkujeOIbcJj/oNqxZoYbo8lA
LzGLbeu7wAjUZLZOuZgVQk5VvTXDZ8f2CkPyHC6DEOgo62srszn79XrfnyOn7IPaiOsdGpHJ7jE3
oVZPboIvsbGM+4RnfDTNwamDybzpZYl1MgjBj5QFLmrUeJ/KkeKmlZ+xrQSTbHDnprOu5BAcSdXG
WbdygKR6cmpy7YArYNmmtImB16d/DUzg7y5cBqbwoNXIfOt+/IhG995wGN+1z439s60O28kScjYh
edMRpMLrvJ8G/Gt1F9VXpZooVgZjG1BFbJvjDevatxxuLxjig/tSkGGOimLxZ/WzY6OqIXVjWbjK
/85XPLDCEHhArSInGkbIMez4dWF36H820JcNOtmkgBWM4JsNa1roKUcCH2LwoT9ZpPIcso9kl5GS
ZfkZCq6WBVPR6pxVUJmtopfErWL41/cF2ff576vvd5QZJMmQMmAq7FAt7amKZbN7ZKriXruCSEtt
zKIFqop7ZFTWihcr0Yn19iHUE4mBbd/2r5aF/y0rLLxusmJC6MNzVU45cvW+Jz7aNiF/2DdPxEW7
FM2ThccyFQrElldOjcopWNyY+xE9ldZbbh5WMgms1muYeqL20B9GX5zMLjyiTKtyR4Pt1HG4zWZZ
8Li5k67wBCbItMLSzQnytIHqNY8UgQJmXhxqj76zcOnu7HUUZmTgiPfXTXGTvS+4Yv+rflBUi3FT
VNXCDaObCONEapzQ/gxF4IfGYHOZNZAu7r+xKHGLofeImkkYXGLzRKAHp6F5QWzY4YCijKQ7TCiB
NJfjJGtSJtOZsH8bTbQ4UcvpoXg3YZ+oH1pTctuwLYpp6TaKEA3HEswblzVaVUVYFpz+0vIvxbif
M9Udqt31dZHBCFaumLNm9zzxfiKRa0aBrRyj1vJUI5YszbZ5X+QRzLtE0yZm8zzv2GH7urxrylOa
R7sJc0lkSesSKPHgTLTE6SITMilZvC/aQzd81ydlD5tO+49vUZ+jWYaBlBVdbGbSRN2Mli8giT5e
OjfM51tqUrcnZJcWhcSFtgnvgsWXckWyUTthLLIKF1q09L6xypssfktTZR2jnv4VRzA6S6kbqg4Y
gxMvhVvq+9gYgoT6un1vJ4/XNbftQhcowfAMo06cUuFjajDm3Vnet7HtZqFkeWQqE4wOLTLn0ubR
VV3nZ6WJb2n4h6vy6iXdyQbaEEDo0TK5ZNC/YKaqf11XEjHEx/QMmWaJ3gMjR0oWEm1M2c3FNgv8
Wgzx6dwM0R2V6VgMhonKRopxKs49ie5H2UlBhiPwZqdMDl0iCKKOFD3q81NcfM+og2ZnsaywRGJf
r17LkZeEwasxSMBM3Ha8rTHwRB121xdGBsJ/X7lk1eVmO9aQJ+tM3+yGYE7NfTXIrnq2Ce2yPFyt
K5hOz3oLHetxyEbPJG8sUlyGoElTq9NdX6H9lKkuP64L9triLIJwA/0eMKDWoargneo8jbGRJoM/
xuaIjVr7FuuyeS2vjeElhuCcdZy3yTxHg++Ut2S5d6a/NQzNK2Wp56+V9wJGPP3oRYFSWgswtPyY
zTdOilap7SnLAr0vf5uhX0KJQU5roIOyHQ++udS3S0t9WstGZW6E2i8xhBAHFV8YfGQAIzvHX/uv
EWYl0+PyYN1WGdKtkpPyKDuiStZJPAthKGBPpgKIEeap5F/M9CHvar81ZRHCxoXmS9G4Ua7MXDGL
2DBarFTn/5sbx/YtWmXkaPz6+0lkL8EE1x1qljGlBpg+GUE9fq6J5rfzx+tu9JofXoIIjltqllIM
GkDquR1drZt8cyh/hHYkCa4k7vqz68pKc0U2hmrRAWei2edYQZYfRT/WP5NFoIRRjRJz0hkoAQ85
aZT7jV7edsvTdRSZJAIpNInVpzSFsSVx0CUPg6xFgWRFxNOOjiktLGnxfQWvrHb8UUkOUy5ZdYnD
iE1mlqFifTZyh9GMv2c67NBbzSNTFExac7yuro03qRcWJp54pioO4yTBqiTH+L0RTIfU0/f1mfeS
+F8a6EjIlAgbeJZkapqYgHPGT1ilI2NHtZ3PDnsY9N++WeaSYVgYHySCpgECmapDn/H/BpTefad9
6mbVOzN+oMl7XTb8aNvmLkgCpaqsapCinaMhEJuZayJwn5xCdg8rAxE019n5tBhlCnG6xqvaxsOL
/3Vb2Da7ixj8L1iRgNVVXYvmP6DPpXG7ca8ge4qF+1nWY4G74MurvpcLIzAnZin3U5FDkooerCI+
hejE4egfF0Zdu4sCksHgZQHqRhb9S1CBSbu8XXRWYo3orX5PTZeefs6rGF3D5ymlHUU3mMKTzbLb
ZouLSoXzUJbRqJwa2CCZD5h52mDugmxqiswuBFotqp41uQrBnEjd4xHqyPrxTcx9kULgVJbMpZVY
kCKsPpaN4Q7KuzDWJLHPxkvXixUST915r4X10EIQJM23s2s6rrZTgzQovdSrGlf9XkY+cn/9t7RV
f4ksMEVZ5UkRqTDIllYeYc/1OO2uu5bM/GyBIvo4Uip9AIQxe6z2+IM1C+wf+i26XTdu/IO4FcxP
FvdLPNoWOEPtDFqOOGD6ETl33UPqfNTzvwzz92fNvNSfSBxhq5LIwcrV41MUvmtJcF17Ei8SC8uW
pXPYkOL7KfpN1+RvFbXbo+S2VoYh8EOCZ84JgxkRFveOX0e626BrZac0EiuXrYhACCQh00AiwJBM
Pedq6zdzGRjd4qbam7wWYwKQDWigJE+shzLyvMkjpGH4DQoXo3DPs4xCItkztuOHFYpAP42mMY0h
SMVAPvaVF29EyApTntIj2fF7+9+/tIepreAEKkqdgeijXg6+1WGsM/KUTb2SLNEmoV4gxMqnYmoL
NipYIrO6ZamfRZKL2e3vm7aG5sU2QhNuiattdrQmMtc9qEBHcTG2QZfInlNkCIIt2/YYU4MAAUlN
KP1WPZXKmgT+x7pfpBAM2VnirO24FOOJPqhzwBmNL/0QBqOftC45/P6TGl/6C6JgaRPr1a5sgVja
lesoNXrRSfY5md4E47Jami6KgUuLivzdWCekL0lMa9P7LyKIVwmKVcWDOUGEPMuPVX+ide3Hc+Hh
ce06Y3JdvAqxVkDCjtYhvbVsUSbmF8oXo489RzlF4aPm0EPb3FbDw3W0zaDecAjmtjl4iRazJ6lV
WdbsAC2jy04zmmBwPiV56Gaj7YfO7jrY9iJdwPjvK/dJ0KAdHSYARou/U3SB1t50wltJI/inmoZj
M3Hvye1Y/aqQXPMqran2Rt7UH67LsrnprKAER80UfYoME/vzqBijRzFC3rVyxY0nGW3KgARvrUO9
IkYPoNJRcW5d+AyKunpk6N4kYbf/IIbL+ghuWpMo1NCWBOcUdLt8rn4GOhRDXtzoo1HiVJnvfj+3
nxPDBVFwWyVMiiE3gFh3HWaoHdta8jy97ba/AMTIdGrjuQp5FJ8Tw7XV+xZXprnzTQkP181hO0q8
SCKmUw5lnMeayW2b+lqGFNF/6jCaw4DiD593rSEHJk0E3CaLi3hCbOqMKZL+GcTLllT148Ly0qq+
NWvky7ed19rDR+bI5lNLvFiMTBMV819MRCS+irIPRI/I+fKvK1OGIPDE3NuaNmlAMIfp1JbzuUxG
CZ1vQpiEIl+c8l4BAsvqFJW4fWf3fjTjmFy32Gsfrwux6bcrBGFpij7EOFRMBfRLikom611VoR/J
KEkm26TvFYhwSujzMVFtAjEIa0ANpV+iLjC1uqBp/lLedFeyAhOWxR4ZplAMkMh0UuOEl4MvxjyG
wXW1bTrsCoSrdbVHNDaamusxQJTi8xximvJZX+6b/Pt1FNnyC+yNtMVc6yPoDeT9jVnOaQlriSCy
9Rd4e3Hy1ulQU471Rwur6IONm5lp+nxdDhmIwNiZmqO/awIQNd/34yFit0xWuyRbEIGi1SXpYoa2
EH4CV+9SvA1rzSH+ns7frosiWRLxMbV2pmpKKnSgMWz0n0K4Y9TZ7jqERFviW+psm3kZKRDFNCIv
nPcDVd1ilkRUEn2J76nMsBq8pALEwblwV5fFtzrpaMCM2vKspHxTaH3xF7EQucbAPEPjTknMG5Lc
xI5kY5OJIzh9QmqG6bj4ftM5T3Mxn4auPpCs9iomK2OVWQBfvpXrp3qa6TSHMadkz8qdGUlEkZCl
yUVdfd8xKpWonJFbpDm10TGzHpXs78K6Qe8WyfYi05rg/APTaqNQIMqCmoMyPihh7ZrZyf79UVGI
n1arL/h/X7SstW0YWzTfLcmujp40W9J+Y3tVqEZ0XXcwGUDw/7DFmNZag9ay+CkuFnfsPl33ym1d
/QIQT1Z6S/SI6HD8fGp2yvCuzBJU7X/tlPfXcba9/4IjbPk9qVAjPfMWV+OnyDga9n0kGwy0HUGb
Fwxh00c7tboxLWDQB/K3tSv37HbZT6fRp7v8Xt4NQ7I2P/+clUUPnU7VyQRcbZza6rHSJYec7Rfn
lTyC91corMvmkj/8nbLBnY5xEO2aQ+1bMwbdaEG1p3eWxN6kOhRoQKs6NTVRu4rmGxn5pwbTI8cq
iI9LsNzGO9nVgcwuBFrIS+RvWSnwuvphLj4lOIk02W8PvuJ+erELgQ+UBdl81sRZWnuMl32uMxfD
xP/MvgUuwNuVgdwArFXfxLskL25Rsn9Yovn4ZzACH2AqmoLGixBlGE4GbpDUd63x5TrE9mHqoi7x
pTYee0tLuF2re4wrfIe8WC/ZVd/U+yFgnnHA8NQ3pBS/WKFXD7dtR2ihATJFkm8fZLK+kRvTT14C
CNTgOLRtlhrLE52rM5IBduO+fop28d7EQ8LiNe8Tt9onf8msW+ZO4rPt3GUpGrpx09sbJ16YZh+j
bxk6uBo79VB/ciTuK6EkIjDG4FiGtXTQY5ag+i2rg6YodhLzkGEIDGFMXWKXPCYx9t2x8NOH7sDO
7Lh4qH/z0/toL0uJklAEEShCRa8DqsYQipV3vBuyjsuE5vcz/V4aiMARYWdUY+VAqrZ6rzS7kTxJ
1MYPg69uFldeJRBEko+GktWQonvOjry2nTfVTT52Aebx4WlO9oK1rTTHNB2kx9qamMXcDkON0yLt
/X6+b5az3ZiuKmMKGYYgEprGOUOWWtDZcqzy26w9J4ZkD5RBiHxXOrODIU+9rw+fnPwRUaSnDrLk
WwmIeE2lsRJHHwcgZAEZhJ9J8XmKn6+vvwxDiH/MJTLj0YGu0uLdgvnD+ntpW6TtUO7XkotPpS2q
eulgQwwcElzGG4nG6C6Mh3OJKAb3hdemfAHipr4KfJYOd0+OAVnsIooPIxKIPbuv+n0bxw8di9N7
u6GBNU/mh6gcOnculRLXIkp8wGreM7Osbh0N87ejroz2rEmMoOscpGaQQfu6lPRxRLL6xxANiWoX
neEqlxYjapRtgupXQjA8JVFLT62TejdZ+V80rHjChYLki85JandMO3rISfGji4vhnT6OiRelY3RH
yPS1MjTkfhBNH/eW2qT3iaX2Bxx81duhJZ/rtkm8okKivIl6dn9MS0NyHbrNnBe9CeyMLospQY4/
DvPD+Kjp7MHSZG9wMjPjv6+WJjHxsoQ2Db0fqp/t6qbWiTuMwXVTlokh8LHd0axXM+6TdZf7KaWN
N7A4lmxl/xGGXLQlMDLG2aA/Nrey4qw4P3s3LgcjcWOvfzb3qt/ts7+Sk+wCTKY/gdL0riqqFGPp
/bm4Wcy9hYpH2RhWmfoESkOP+jE3O5xOw/5JWd5ryp9RpliAXE+KYhQl9DbUDyoq7i3y2WHfr5vA
z2PhFQoQq497206Rwgk9xRNimU69Y2O415PFUxLipZHhlWxxe5SZMGnev2SJHCGUK2M7I/EM84uq
x7h+msNTvkhsTwYhEBxxWBOSCdLVeuEqI8Hh5AlPWtd1KAMR2KBAxRkaCkOOKpvPSFwMSFXeG6Us
BJXB8N9XjNCHC7HGhZMOIa5C/MxqvVZWiyHZERyBEqKOKFMaAmRsM4/Y5378pOPiVWNeW0nMeztZ
2fzFC47AC9WyFNW48PU/9xhc0e6tu87VThjIiVYgMu1JnNUR+MDOq7oJeWgQd7vSuU9k815lqyOQ
QTtbfV3q+D5JDiYSb/H+K+uw9R/XCP8qjIgzWHu7Wao6wuJE5w7tKvSDxdzqBoNRJs92dbQ0zz+1
svDzeiyCMoWXVpd2SU1tAkwMp6MOZp+pj1H515TKuqFd1x8Rh/IMQ0l6kgOnVI96/JhPN30qCXf+
4wx30Z/ABhRTUihe3RC575R7fobLvQG5vvzAw9uLyJ6cN7pO86PIBU8ghrCbbSPlMpnlbRXeD9mt
Hj2N0UGzPqt6Dj++McvC7fS3JHKtYAWiGHJ1nEgG0pvI2WlvrOJmNI7XKW/TmyhxHJPYFsUY0pdW
QWKS53GBQ1Y1ghrqpowQoFq/X4AE/a1QBDJqliLOqwYoaZ1+LDV1FxVO7fa6zPZk0ghE1CoYkJlr
2MiN7F2h3s/lWxZkJYfIPQMmINY/H0yUMIj1Z7s3DzHdX1+STQdagQgEpMWNRhoTQmTN89R9mvXW
tdjv1yC/WBHxdalZnDFxZphWk5xnVIQ1hzGVxNbbXnoRRHxeQjulyTETrHp0nKzDPwONTHiON5Yu
2qChG7LpX1fdJsetEIVABNl7hm0x/syAHplNHBjlU0/OZv3+OozEzMQ3piJKazbOHCY7z+b7tpZY
gOz7/PdVgIBXGdWZC3yf6KankvYm7mwJhco0Jfh9HDlpvPCHkrp/QhqNF6PnQtZ8i7TcfYuuKEqC
+QwC56eRrGRxlI5g9hQKQGblHWtPluyRbNtbLt8XdDXlUepQG+U+rZqccvqpHUyf2VQiBSeOV8E1
Juj8K4WgrqZXp2JMgRJrj6nOeNmx2xf2kdRBEUuKPbbDqRWYwJZ15RhjmSN3r54xmTk+6DdOMJym
v1Uf4aJ8c5NpUCBNLTPyumwg2/A8hLd55jbnEVdhDuYqBKw9GM98U5Vfh20buWNTC1asEzFBKEys
PJx0SJmY9R3tyL7rZTmKMgiBDlTMr6LDDIhei+7QmuuwFJ/eYt0XIYRAJMWsGJ2lyMyZO+sOM7bf
KcXbHOgCIRg4NDPFFkbP+12JjlLvib37MxEE0x5Kmo9dxr8fv6fxeZblfWy7zuXvF6y5o3be2fz7
dvs11NvAmW+K/iMpmRdTWe3f9qMCvYAJtpxopuXkGdajw42OO39sPUzSuy1Ht/XNBpE1nylMbpOf
s4Wvq/E/drsLtBAbMNaoNJ8g59i42vM/rVL7XYFen3vd4z0RZQG9zLqFOCFzCoagFLKW7Fad97Ns
Vqjk++KtBWvZ0CgLzzqbGsvrixRDkJRFQqwyEOFU0pKoX0oGrUUmem6oJyuWhGwyAIEDHFNRamUB
gDk6yM7DOasMrq/8Nn/+WnhxnK/Vz4qaVdATq1N01UjdJBq9LJfIIUPhcq72UYb22V09YB/F/Mxd
mfpKqweq4l8XRaYsgQsa5DxojQ1lxbpzqHLHLbpccuD4P9KubDluXdd+kapEiZpeNXa37XiIHXvn
RbXjJJrnWV9/F733iWVGp3lP57mrtBoECIIgsLArh4EZ0SpG1hOdn+xQj1B4OuPRhYTHtDxo2VEW
lSLvxjbvEHxsi/4dUhbg43Yz+WY2vi/qJxSFODLqds+vlkAUPr5tzQzlOQNwytyXwqslCkpRNdO+
V9nIwplvXPaZEmIIrRtmtnHLiFbBE1PYnd9V9ur1wXAlanHf9dcbRO5IG7q2HJUQChrp90Zx+shT
rXulvF3Sh/PLJ1ITZ9G9pc1VymopCNoGJIJqUPo6Wd9qTLg8DyTSE2fVqb7orQUGZpdYN+HshONz
Rg/nIfZT45tV4045tZ8tVAsxW3ilAfEl27pK3dDNrzofoUcwBplwGKlo/bizDrX2Ul3IUNRA7g3Q
lYQHTT7GlX9eMtHi8ccaHceMdECJ9CtiPHYxYsJLikE2a8cdZKWmWjSpcE/sDelmWWu8O4GbQrno
vHyH4Uc2aM1/zKCfn60WfdrO+ZViK/HbHWHzfe4oq+IkWVsTtzYNpIKadJMkV3N+H5mBUlb2FP11
Hk2wTfmBDXJrSHLMtG/NzyWmg406EvveuAby/HoeSWAB/OCGVpomU2bP5FL0oCC8LeZnDMEV7NG3
EpZzq8d5A0MJiyGTgNJ54EZPDnNsz2g1tsOAuLmLXv5A80YvtFEVogTdAFpfXXTvEgnK+Ymi1/5d
UuWrfMKfoE7nxD7G2X/Ortefq4dbkCsJ3jX2L3sbq+EcxyiF2tyw+hDlvpC8/tgFWdAigsRsNHf+
lPmi5zTRiaJzbqMpyqnpJgDSm/RR9v6pekiuV6c5sihVlK4XLSrnP8zCHCVSY3PP+kHqDhK9imXv
vIEy/3DOdDj/QagyjGkMicLqC5qCHBN9R43W2dXysHTBWqV22Av6DHYDJUM3VIuYqiz/TjIiz1Ze
4s5czldqeHXJ4CHk5zYA3LLJU5sm+RshEIrM3dmlDm1ssI+7uptdV9UbzXp9SlzrKDr/95PdG2hu
OdMB5Hp5jKMMM0lP6kF6IMHoqQ42nqMJlnHfOH4tI1/XFql5R2ULQa08PmmhO+gHJFTPG8d/sfd3
DM4tE1AtljFjBem8ySNu4kX3yQ2mz9hS0AbJZ9FYdYFl8CQkmABoGX0PkRqlbI+VlUfIfKFu4rxU
ooXjgjQz0nsjZ4w9pXmYh7vR+qRf5vbf1413yGNqxlQChKr8QCn1OH81RZnu/Xewd1NTmJibSw3K
qJumK6Cb4ZR9kR3F0Z38s4QB7sqL9caVelG2cAPIedsOh1lisXrkAgTgTXKTpXDxouJW0Q5SOBcb
F1Ge9oy4h5WV1bexi1FoAfHGm8gVUamIDIHzExi4remryaxbkxFAf4rHJzMSnFEik+YdQluSoWNE
N21ZOK0xeH3cC+x5nzHjXTGq/NESoqGitcnSxJOzTG73pR+dIVi/JU7vFaNTgeD4i4ZKV/HoAMEC
qpx7KOqcRDGjcuoxjCNub8O2ccdasIIiJ6QqH8UrymrWmvzN0Muj/iV1YzdxkmN33dpMKNGhK8Tj
/IOUq5Vprdi8uDauPsYi2NlXyaF2pdiqU7jiZdzPvG0UyLmLUZa7fBmBuARsBGDhkauqAmsv9Og2
x/RQYM4bqpSPleDyIDBOlXMh8zzXvbrAcIqI+CGVPLSKB+edrQiCcxpaH8V1/Gb/4W1ZBNYsuDiI
vs+5i1xNpXauIELbtd/nhdzOlYjhbT9E+uXMVc5NRPpkTC0TgQbmiYWYg99hzKroJrdfhLSxAs5V
GOnQyqB0Q7YtXz6bveHOg3Fco/ir2YNKo5oDvUmvowFESVYiOOgFG5nnulBCuWl7lo3pwNvZ6oGZ
dE4lP5w3BZFr5/tkFys0Z5JAwH8n0dvVUxJUR91fDheRa5iILUGJppsqTxUTDiC57ZQFZ1V+6NK7
sX0SyLJrdxsAzq4Lo40LpQKA1nYBuAIYa6etSqAXswyXprHTSpjiqc33xhD5qyodqihBY6js5OEs
2MW7ygPpPyFElXWDf1FtFattCxVjiromso3RcMCjJfWP5wUWgbD12EQbFhnp0qgyQKLJCckLrVVn
rQUWIgJhv29AorWeqjAnePReqFdHmLyqJ1d0EXWd7OvufcF43RE4JK3FgsnkmJCrtP/6Z2vF+STL
kjqtkvD9dUBr0/BJrlKkz778GQjnlUAPiqenlYEsqWes5IjBOldFPgsu9qK14pwSxSiLfiigd8uw
nNYE+0Aa+n8kCZ9bQuoHE+0aQKDY29MK6WZc1huSid7S9sOk932ic9EKqZU+jiTgyMH4sr7WR+0Q
3lkeziR7fOtAq3zlWTRoYt+rb1C56CXUBrI0KWy6vFZxshfBeFL8PpAui2Y3QFzYYhlRObYNDELq
g7a415XrNBNcOYVLyHmBcSyWvESZudu61ud/uFXT27jHQ2GGYLMsvfgQnyzNEdWmCByDzjkG1PQk
nWpANkKvrfE1XP3Z+nneCveTSZv147yCGSVzuDAPR78uDmOwMo/RdXJc3B4MmKKqOJFAnIvQQPxU
9gRghfrY5jej8jjWT+cFEuxcnXMQcUXL3IhheK32w6K3hahoWvR9zjNYZtPTVYFOsvheif7uieBY
E3yfnw2aS5019RqWSErGAH7IKdRB4Hn279DvOue5QVmSCFz7wJgc6XM1u2hKPUVBeMjtUHVktzyl
Xy+6RW8gOX9QTHGsFQMCh9pqD5qZefKSe2myiERj3/ktsbfB4dzBaEljF3dQT8sIZGrQDLaH/jS8
/EOd+Icb1OAcg2HNMfjsgGbkmPnXqYd4yJ02Gi95yN0IxfkBE5PSq6yHvuRR9bW1/0Rj41QltXd+
6+zuTrw5EUvWFGJq/O4EkVUbN9g6YzHaNUapNjqIGUcBRZIIhdugep3P42IxYeovcvWkKafwoprL
jSDcHjUMJUlMWUH/BypH0gjVXa15zCT1z9aLP8HLcrSWmbytV7Ge4gLZgKmTMMO5zwr3vGr23fS7
SPwp3itZZXU1sDTUd2HIgNc4hSMjG1B6ZSC6IDOf/9sm2oBxm7UfK3R0ywDT6Umf72sFI+sVDKmO
RKynTNfngLjdmhrLUJQrgKgsv5TZ5Ml1fiSkROZf9rRa9UNtCs6vpAiS27JlNmeYgwxIQ/XofMz6
hyz/ZhLdqTO3Se/Pg4kWku2FTWQ/VClN5QGGKA/fujzzC9yUJhnzwyZR3ZpgV+nsn2yQqLyabcLu
ECZ6N7QyPo4pwXSY+XBeoN3TaWMZnItYe7SuKyM2LypYTtWqe3EU2uchRJJw/mHMpdVKUqxZtx5m
9agYh0F0AIogOP9g6lWTF7UK+5bvl/q6UL6kIqKU/TP2faV+O8czRR26EQopwFnkQxef10P21KOT
65440/fWyQP5kkvLBpKL9CWSzVU5ADKR1EBXhyDXOoEfEqwcP9x7tUhjgmIGT3NZ8jSMpk8V5UcY
q4IgSATD+YW2zoaolmADWl3bq644bfFcTa9/ZGj84T30BjGGiWmouqvyQFFfc+35PIRguxhMzs2u
TFtTlnLmbCr1pNOHfhY4s/9yLBhs1Iiio3GWA5gLqe7UlOLI9vtrxl+fOLOj4R3k/8OnvC/NOxjn
Y9ap08bWgPKNYjglRXXs1k6w+fez0NY7BudgZqseK00DhnSor5MDqqS8kAVwLvUzP3IVwZbZN7R3
OM7ZmJOECE4GXNneaP1dbX2WL5jdhnfZjUict2EFX22zQEdGVz60YxkUkvbc1RfM1/6Aw7+HpJIs
mb2KTWN9bv5eH9mgXAvX03nFRGPZjtz/fVrcRzzO3WSjGUpxiLULjRQ+rhkwGWZFTcA0OGlWX+R4
fimKfw2ZMCJVyZmhqxgRlCgdUn2qvYq6egXmoHJ+R1UnSdZWiFSP8om2sxOl7SmcK8EpKoJhG23j
Fqo1Rgv7AhgtwQze+PMiZ05UCGIPEQj7fQMS6imZpwkgeXpN41OXPIWiIXsCh6ByDqGYNMVYIkBg
0BnqlQiK8ttasFYiDM4hLFY/yU0JjFn7PiqoYriooOB9e/LvHMNQ57UxwrLqUKIOAtIvlZJ+aqb4
eP4s2I8F3y2YcwN4ee/MlLmaJl09OX/WOtQV0J+66EFFgMM/arSZnqPOD24APMGnJkRvBppPyvKk
6YIXSoGB/fausaylKr9pv/pelK9DjXRifMnN9105lLuJkGJNEMgw7Zu3Rn2y2odlEYixZ2CmjBEp
sgVuNjCtfNwnnUmWiL69I9B7Zf4cTwK9i77Pft/sw5LUhqRHCJkp6gfyPLJ1ESf0niJMGZGWjpXC
uDHOEUv6PEdWyKIMkDF28wHFsXZTvZw3X7bP+KvaFoTThDUa+qrkMKvI0nxWEhvfGfmVoURu8b+P
hTOULRSnEStZMJhWhTxj+DdVP6nj32oiSOmKloxTSqFW6UwWQMzgZFMmz+gTkB54f7Zk7E9sNN9h
7M5gWFiy0PiUjIa9DI9KfdPQH3l0wTbZrhjniKtEMi0lwzYpxiWo6QxqxsjV0Gl2XqB9U343NM4X
ZxNd5JQlPKLON9KbQReIIfo+F40pYaMlJjPkDmRBPoaZDY48i5g19vwjyI9lC0uCWZI884CZRGkU
TiOsy7yV2tquqexk5C4UURzs41BNpSY6pWU+eZ/rdBjjtoUw821FjmTt0XWT24mos3130cg7Dqf7
vMlKjFEETjY+6PFDeUnm1tx8n1M6GfJWngp8f5J6P19QLQxKHkU4vm53R25geN2XUqPmUoPoVdK9
SrL8aLHsKGouiIq20nCncESQX1BDSGPGik1obycG2G9yAcpebb+ugs1I03RZtyyZ8y8taUqSzFbj
Tppt3ptB7WdPlld7HbSEchp2P8sdUQnPjsV9AOX8jZku4bAqJuaGL7eaiUQkTVLqDK35NdYtwUVN
hMVZnVFVUWzWYeNqiz/qLWZt+Iny0BSZc97l7JjFB5k465N1gpknE3BAheaE6Q/GVjPnomHve9fO
DzCc9VVzF5LcwNLRr93bMI/Is5zlVrdln1F0it7BdvbsBzjOCruyNq15hFSp9r2WJjvtBY30gmV7
e57dHD2VXKdhJ0Gecb0Lm6caHA3tBYfOVoi3upcNRoouD6uKIESeoP8ibr1BejTlp/P6F+2ktwzI
BqWRc5JWMnZS8qU8ztdsYCcYpI75FZtbVoJkEv3NoraPvdfrD6JxEcjQKFNaWgC1lO9h+6qk93Pn
5RiyW8pf9eR2VqndTP55SUUq41wGrC+sQALYuGZylCu8Yp8iUai7u5hUJhhRrZkgtedfeMJsDSNN
onBLzuQpHlpdM9t0fwAToynGm/Lpvjmcl2rP0reI3MYyo56YbaM37oKsfmNWvqw2FyzcFoLbTAmx
6ildIVRYX5vxVTH7xfzwR1LwLz1DqyZ1sQDC0g4drlTR+P0SAI2AMkajus7n8eBB1SxqjcZtwvXz
pINQbCoEnpStNBfA61R+h+A8tmWqs6H2gMCAJE9D7kEq7KkinmFGDgZzHZvh5bxMOzeGD4Cc606l
0cw0E6pvl9rTjNe6zuxYLVEcHlQiEu9dB76VjrOzsbSkYZohnUbs9PGfNpzeNkGMBAcuHwyXCDQm
ko6zunJA624zMI01GLsSH8GXVdEHUi12puSCw3Z/E/1SHZ/Zq4xJssYBrqFpXuP22xK65zUl+j53
gTQ1qUulGpqStOgv0wyParj8IQR3fdQtuQ11zDwBQ02a2NlaPjaLaOzTngfd2ACfvcsNC6SGITAS
Wj8OUnuL2NxOql6wkUS2prLl3BxJVZhJ4VRCHfoNPWk+OdR4nLCNG+3EHmPXv4SdbiL9MME3gHEo
U6vpmBMdK69bmqDTlOC8CbDdf8Y78Km8JMuimDA/HdaqV9bLy0BkLF7u5LWIZk4ExfmFKDbGEtRv
DSiqoh+4XFwNuvJihst9iiTiealEFsF5BfBfJ00XAiqtcNEr/JVe1e3reQyROJwjaBWKMXcxHIHc
PRTtdZ3/pNLtkAmqJgTuhs/qdSQhbU6BYg3qLUlqG5x2p3LQ7Lq0XuNJ9c8Lxf70GXPgc3tjCiYH
VcHCaXRy5vkavFItdXqttqkqOUZjU9ERu1cmvT0u+FSf3FsjiH/YrjL+rdzBOL3Fkf3eyXxRAL73
cPYBjYvwyrpL+06HgJjFrgTlkXqs97qZfVBveIkvmoQr2MGUcxl1l7VxmkF9ayrdk7n+1FRfz2tM
YOo8KxvGx1rNvAKBqK+hcTUUf8WN4LFMJATbCRs3FIGVpSMTNLQUbIxNZCetwAvtvZp/UAvnG1JT
WemUQgrT8tprw89OkhM9KY9FYkv30RtTnyjYFy0c5yOKHEV2TQapVlq4ujrZuVyf0JPn/Zl+ODdR
gSNUyiQYXNeoia3V1qdekr92tfDCxCz3zNblqSySZB5AuwwgeqN/bSvbDKhXBZYzSL7sK27siQgn
BAvIc1p06oiOKBM6q8ObPvF7PD+KCIcE3o8fCLTUYATrCSAs+Wcn30rpCynv6vhGE+WFBSbONxWA
61LTpwhAsTVch1F+GpRvf2QHGucJcjqUKFmHudH0WTc9K0T0LWoo3dUIIXjPQFmAior/jxs1J/Fc
mWXbuhnKlU0vbF8MkdJ3T70NBBfPhZO2rknVte5UfS9pZsvVDUknJx0uOsI3QJyjbtAER/oKsizr
7bh8I5ZXiDqdRMvFqaQjktSbBiDCPreL8QbR45oJfOd+0Iiht6pGDZ0YCrf/6TzHWt42rSufkgPe
5hs7CeaH5EgcRt5ap+4Ftak6VSxiWKpBkIDmjIBUab/KU9+6ShHI62NBcJyWgrez3ZUD1YYJeUDP
ww/zzbtSozWpWjfpKmdsgjxqbSn6eX7H7J/VGxTu3FFprNbqBJT4GkRZIZKpRbDcpV+KI/HaQGTZ
uy5gg8YdQUWlxdba1a07Duhcuqujw3lx2Hnym3/efJ87b9QkxZDB5W3N/D65GrNrI35E/69dRnac
CAqpduO4DdhvVqfXSjUDbNCupPyRmM5iPXSdWzef49ZWssY5L9yuo37H4/OOg1TRqNaAJzd3mBfb
0Ie18S1MMpAu6Y8FueIv2+PTj0umldLE1jFtXfOkIy8YutNdltjrT3bjTx1ReZ3IDvlUZGt0daZE
sIzBGTzQYDgRquZHxwpKT3JFTkmIxjm+uYhCrTMhn34zeIbPCIupK93IYMgWZzwFG/ktLtuEdmsx
5rGkA2yqwHp4ALfrIqIN3o/tNgpj/2GD0ZYtZieXwKDB7MZO8Tf12AI2BKAgpsq96bCM7nl73M94
bkA536HHSznkBkDz6ym3qwfYiW9FNsYvXpuW3drtqXbCyBYNlRRqj/MicrOsay4Bt/MWrzk1Dpuv
03vUb4PIzQQxhXBpOZ+i5Fa4ti0sczqVR2YrGdrFn+Ofuh3aYzAcEgyp0QRbXeAnCedaNNqXhtZC
wn4gtpr/GC1PoDtm4Wc8JU/1Ucf1jJF6b2tIfDYLONScsfhFeD6OXiFwl4JtwE+wktJ6UMqRWQu5
7vJDUdZ2JQkwBOvGs31kaxJSmelKS6+T8TkSzSfZfbzYOEZ+WhVVTIqcBISgwXhdeOERlJKf+qB0
RDcnkSTs982GTkHPPWHoTovWu8YmiYXqltfzJrAbZb7vXj4tri46MnoZEExEmUS1e8z/Q9n++nAe
Zq/Bb3uW8MOpmtwoSq0CTvg0vxIfxlYFSVD0rvFkgIWjDg5D6IgCNJFwnIsowsI01Qp6isj90P7s
297u+vuCCLaRCIbzDXETDV0Itl5QHXU2Uf/ujG8aPcXSD8EaiqyB8wfyKMWYaQccJRhdxVFdLYOv
Nd31pNvJXyO4W33RCu4H1e/2wSfGMwkOaGHendx2uZ2PTukikP7U+aPkdccc2VjJ/zMxefKPUFZG
LWNuT/ts3C65HTu5ax4tbw2MEC+SlVsH9JKq6K198tWv0YSmwDKGfcaSX2IsenLKn1FzK33FjR61
veJ4YFeZVFc1S6GyIfP5PxQRKqTPmDKlB1o4q+jisBsnbr7PXR8Hve21nsUCCXp91FfMdjaUQ9iY
4A+4gLZepxR92uhpoxq4oT56qaKhUtv2uHhFpUeMT9lLLgXnbWI3on9H4INeBazoihRCOw1euOQM
7Y2vVn9nDIYzDtdae0mib4PG3evqokkqgoEmblZ/D7PMjioQbSWieut9A/i1anys23UFRnAlQAmp
H1fHtRftI6bh3w73jRhceKsU+bhMJQAw/zJQPHIwvM6fXJbjS4TkNrs+cAPGnVQminyLSYKGEgkn
lRrb4fDclos9KwKxdpdN03XdILrC7O2jsSGbM4yqVeLymBQ2KWN7rARnlQiBibo5dLWsKdQuxc4x
0r8Set0NgspI0ff5UymW6WKxQ33KPlvrvby65zfLboi1WSHuOFqjsq1WC/9/TGUnap/QHeHqokLC
/fB7g8Jt+jmt1FjH/BBmXafCSz+HtR1/0wI2sNP4Sy0FsfD+QaSjmFCTTdVQeIpiKZWyVB0IgmFX
b202XgaB6uLLt0ag4ERIg0HE8S6C5PO8C51XycxXUBIcZp91ymQ3Xe9ScIcr4E1SCnv867zm9qOk
dyH5RO/U5DNGBsosSpJuwwDBsXadu2BLD5rELh7R+4GnGtdyL2AV11EU8Z/F5bO/DUnGccT7l2vE
T0P6mraC3NyuyW++z7kiYxnzRp+wkgnKe4w1cZcwFDzf7UKg75gxP2pseAG3aztVjUITIkxdb1fj
GEiGiHV33+Y3GOw/bDwDOhpH3UoVhOMwCPYsXWDm83pi5F3i0EskEOfo1lVtG8rAqtlbNYww/iYw
NnaM/XY+bKTh/JxktWUlVwDIjxjMg4xfj4vfck3BCCa6x+y6JFM2iInzTjb4W5+Vd/UiEQ12nZ6m
+JSl1+N0uEScDQYX8LRlls6jBowGHElHdiuTj8vr5DLvYAq80e5pt8HijA3T5uW+loG1Jtd15+Zj
asfyQTK+CGTaPcJNDLmSLUU3KF9NthI16ddWZdH34P3Tq9f50k1oM7Y4UXHrvr/boHEHRz/QyVBq
oPVuiwc0P8HT4BC50ZGVAZZB9tyL/N2ufBZBZ6WFXYtyuY8bKsqKEiQ2E54eAj3Q/NIHOfe39Mu/
OZxnwWoyrfAGj9MDleIGXB1qYT6iNXJT10UBgwebsY9bhZ/80Fj1EoqFlYN6J+pBI3tRqwaWB0JR
DohRW9wRWY+KIStWjDvFkd3XLH+KHTZXTj+i3ZK4q8NGGjPGtzwQreyegSIax+sUxAR9FxdjqFCl
RuIMGYolOibST9mY3b79Pomqwvac1BaHM5kcTZfxQIGTTH+Plj/XIgpqkSDcGoZpZQ3UQgK6rzpX
N1/wyu/1zac2+X6JcbyvGF/+MakSiSwTQOQWY1Q1vwskJ7+aXpE5JV7mW+7ycB6RqeA3a9wAcrcM
pUMxncRUNBepS3VHTq6V+DXtvomLdERQnGucaWEO5gAozeg/d/VT1ZtOHK+2luOZp1bd84LtZoQ1
RVNNXVfRmcG/WUVjB+obJUJO6evisdt79LW/SpzOnb3ukRXmixdzNyW3xWR2tDma1xSN81YPTHrf
HtWDeUdtDFk9Ff4gOmd2vchGOm5rJbmll0kFJPWzecNmP4xXRuuAz1pDXUuNlJYtTD7vQlJdlpFV
JJbx5rg3wjXmUighaHkBiToaZ7pZD+mzcTN68VXqWW7xLFDg7q7e4LHfN3iZKtF6aIEXH8mrboIA
OPFMV70B47pjvqDH6iBkM9s7CdDKgYOTyujn4bm7B3D+SmMtoY4M00pZfj0JSDC5/5x0onBkV74N
GOe1sizX0SwKsBbzbcLlrhkEGejdSHErDue2OlNVyr4CQmK4+gnzQTC5S8q95WVyK3c5KBdM7NFh
H5ZhyjrKEfin6LWnZt7SHFeV3DeVT5Pozrq7p3XZMDXwqhPMhuOsXl1WQ2t7AMy4jTQOPdV+BX4c
5TEkNk4YzEAL+sByRWfonufSkU7XNROJpd8mYfZW1qJ7rEHR5PqXPN5Lg1P21LWoq66Tfd7q92LU
LRTnQboxHwfkHbHJpK9EmfymOoRENAtTBMIvI+l7UhkAadBoPaKMOUN/uiyqTtk1v60snIGn8Yw6
YwPLtpwQeXiwCXf4i7Fdtxi1JQsOst24cYvGGbvUMMelAS2/NgPDXw/6dBqd2Yuc1It/DKmjPZ5X
lQiRv5m3iyZPoHZEQdSLhnty7ZtHJGvX+9HT/TrIHVUAuKs23ClV7C9UlpjcWd3O8tSFmA7spt2h
BLNQ3vipLPAZIgzukG6MIiVTXLEOiNhJWsVuYuqGJHbPr50Ihru6ZCj9k9QcS9eUlZPOOmglmoPV
184FMBrG5KpIDRto0Px4hKxpLvchLVFmGFlBl+kH1K95SOpdAgPbQxsg8ui/sbNYqIgKrTZDuw1Z
bQz+1SsZ/Z8iYv99e8PBa8IEWB87W9TNgWjos57GNbpT1Ft0MsPC+ysiY7oxRjCgtIgiEfn9/PLt
+r0NIOeMCnXSaqVTUfLcp3afGE4oLZ7V9k7YaodomgW+b/d5G3eiXwLyfqkiuoFBY6hGVhy8D7An
bnbkJ5NjfNVv2Uyri1jyWUroFybnpJKoWrS+w6JqxlNMbKt6DUUzW/cd4QaDM0MaSsYwr5DLUpzo
AfQ9V/G36iXPbR1kN6GzClK7ArXx7xTTGGFAQwY4ybyNSsUNFdRxx9/WOXVM5XjeRERGyZfnxOFi
kMgEGLldfcXLvNitD9n15OK1wssvynls1PW21Js9oJTJUhop4GINDjC6jt9KlI+WiD6OYi/x96It
DuegUPKAYjumslo7xPpVqgl0tOsA303ibSts5MgN2kmWju9rmDtoTjeEVnY7eeeVIwLhHIaeKHGn
s3a2XooOoTVfpXNySCdRICuC4d1ER4qxaSFLgftHMT1q5uemF5xLIn1wrsGqpJIqM0SZ29mXiBU0
FRW5H6bTczrnXEGJvoS+ZDqnQfxdvca4xsQrHOlHdVRcI/OsozDXxVbmHCLnGBbQbDULOiXZLS6g
uJw6VZDLdn0Y8ESmOuNDc4t76p31eN4uBA6CL7gpGkUHPSJg6/WuSr+M5K6RX/Q4d9Uhd89DCWyD
z7nWVIpmbWJnFk3tZrUzfRG3E+yBGLKMt2pVprpicJtVL6OExsw4UrB8JNONgUeZMRNYoAiEWehm
x45I5xHaoOvMHP6ucO+oH9Us+N8XaysH+wsbiHTCI1lPUNJvJV/X3muqxyT8QwhuryrL2pfRBNVr
RtCHT0lyPTUX9KRvpeC2alIlervOgFiqq0Wp7cZ4FdcKi7TB7dXeWtUxYypfX40X3cEsqsgmD+tp
SFAK19qZG39Ng/kCp72VjNuuZhGxudEwgabXXbJ+KgeK2eIXvFJtQEz5oxHQzOrGxoJky+qZ4UFY
ob7nSbff524Rc4Wa56KDEFbRPsW1fkNMUaS651+2ENwlwlzb3MRNGgQVGO4mKW4Xf8+kY1n+aLun
8zuGqZl3oFskbuenhmWuVQikUrmutVdzuC7BZzyGz3Jc2L32h6rhXAAYx+dZKWDZFqjTrafsgtFx
+lYabv/LcrxMYwvVVPlnzbpTRG/yuwH2FoDb/aWs5HRmyxUn9uLQnywtmgWFhvh6ddibOTXsC6gX
PwjFuYPSrIc8NSBU2p0m45l2k00VgRmIDI7zBmsP8s0R6TQkNE7aYaZBmx4tahexf97cdqPd7QJy
HsCiRjo3rNfdzOzwZkxs4nZOEWA8PWr7RriePhAmJfdeSDeY/LBtJV/7VNehtN5lDzh4vTkpx/9f
+6LAq1qcbwDJqBZ1Cwy8lFCkmL+aKbU7UY+kCITzDnM/WRKNYBCKcWWGP2hT220vC4I5gZfj2d5I
/h9LB/2rPaahbYpqT/ZdD9KBYMdEapAvnUMr4ZwR9FK7enfdF383qAEBYftw0MvblgiO1N2mWZTn
/QLj1qwKQ0PvGVjvTp5kl250Kg8GGhLKQMQr+F9s3KCWqqCEAencjwdQTTSSt7rCEmmYE/Ep8Wbb
eFqd0K7cFmPqLrk9GPIvOP62Gme5gTcowK0g3KilR3U0wC365fzG3be5dxDOsBedthXGOcAJGaan
lbrXpJW/6qLajH0/9A7DqWlW64WYCWAq61Ns3ivjN9qdGvC0yZcdFe9I3MFnamU0YM47jtjxIUVN
7CWjfeG23wG4sw6MXPlQDwCYotWTMC5kVg6gZhVsU5Fe2O+biLfUwmHMOiyYlVd2VnxDds2W85c/
Uz536pnWJBc1u2W1vWcOB1KAE+V4HmI3xbNdLu6U05O+GVFhACImn54YQXPmTKwP942gWXRv3Hdu
77rhjjtjSdcuYfFVQssDzUq3rBPnvEBsTX4PrN4hOCegzJh/0rNQJ8Govllx9eTLgnrnQTRbQSAK
fxVNG4pHvhnrJjefIuMwi25tIm/GX0AzebBmuYEgK6Y24B1C9lj+DTwe5c/qWHqJaz6cXzmRRJwP
CEOal7UFiZJ6vFKLxrYs0ewYgXL4zg80cGGsIUsedcUPDeMh1MUxyI0afj8vicioFSbqZneuHY1S
8ibK4tVH48CGrMTPzYsVTLfiofXMpM6YHF+G06pWg3mlOOM6FFEO+jMCH2eyVjsuk1NWlY8oqnG7
+vm8jKKl5HxDqfRJaDI7N+iruai2vKguyQ+rqJpbuJacg5g7I9ET5oRmvz2W/niIjpOLvjQHc8wd
UWWYyAY5B6EoZpsREzbYVd/j9UYSjSnZVRUeoGSUhGmqwr+TL4tCpAnkh66szA9zHqKOw0CKGU27
tXo1oQNZb7QDzR/P62r3sNigclIRuRnbrAKqWt1KxqPZHSVRH+2+mlSTEgP0aXgf5wMFdQ1Dnab/
MKetbgZKBbwv3zaoj4pcKrhP7t/HNmicr2jrtc3qFA9HGkoqiMLiOk9y8Ig4uOlDcVee8mAWhJK7
i7iB5AIHpSXG9H+kfVdz5LjS7C9iBB1oXkk226jlzYz0whizQ4Leu19/E5r9VhTES5zRPJzYOKGI
zqlCIVEEqrLKHJDhcKfp+4n81EVKpSIIjjaorkGlawREpz6M051WXuWigQirAb6wgssbGnVuG4lg
maj2MGvXqimo4xWuDMcLRt1Mc6LDhv7r7/kElpeaDkG1i7LLfOpVF7Kg30MYehxDFHmiV6MFm+Tb
YdcflQN6qvb27e+hvMKWqlXiW3iQ20yT3qM0pYSBg9v71r66YxXe9aF3khQ1UtWRPSkqmMorUBIQ
LRyXV/TDHFKZRbw8HTRjrwX32xwhWji+VSxT07ydIwC0nuzOnuY1KHtJXNRuXE9H6RjsRB006xnG
myf5TrF+pGmVQyQOoaL4rD99/C4Bz9wnN5itd/pUWYW5wONIYyjkSC9atnKn2WfPwOqxdwePoCZf
3CAmCBNeay1TJ620TQQlXvmg6ncTtplbGP+YkWiwEYvuD6e/gRpjHRXNROXLYpU+l4JalkqImz/k
5sOA54JkPmPgJx2osx0jq/y0gOL2dp/PWTfiA8dDM4BTo9a8OeWhgGZfD4ote7jdLCuVVGcRQOZr
1veU+pqP91E0LrJdNl813uDldyhYOrJeis/Vuls6ZsmhiM02UJL1PnUb7CjsW5k9JeB9kUanLH6h
oskTq3ttCcJxSFSMmZWruMlRUH71VEJcazy0B92rULp6y57r0SNy/PO1W0Jy/GG0JUapsleYyb4h
kWekz1QVfPqshccbhCJzF/A0aco5YBKGqF12dN0xsnPcCWhwlTSWIFyeEZQ0oQa7SAwecVvJGgU8
w0svRjfDY6N8iPbbblvbxks4jjPKeZjTvIdNMtT+RvpNmdFUpjrQx97GEfmOyy4CzKaJbSZKZfSo
hEnPbR47Qfr4dyBcfmFJipQmBott6TYhjhIQZ64Ep/GqIYSgKxY182jn4QwpOkrs3oLDauWpVRyz
PqeG/wkzFhCcGX2M54SSQUx4NpfzzEmbH9MnRqAZ1gKE2bn4hEswdHimbOHTpDjlESRtk/BHDtn1
v7OFo9QinCNqMiYI23Np3mbj/UQf/g6CYzS5aI2eqrj0kAfJCcbArdR2h6Kr3TbMao3p0mMcqVnp
aLdBiOhi2smS0zixX3/Xb+xH/Vr2C384zD9HoS4523/8abEE5Wgta2heTwX81+zQcAdVggAjJJwA
KoU58rDuU+8YCzy+z4CWQRC37A5ef0nPJegn3Jl38nO9U33tSTqK1KHXT4q3MOQvyydUVf/m1GrX
7WaowsTe8R/l6tlyoEIqfDJhobDhTV5icuwimyrMm0rcY3hU64T0RVXPbenb6hdBuDAi2MLiiELp
SzvvNYQlJKuiB83HS7Qr37SnqXOZoES8VwWfJgJm0jnaiIxyHo0WgEq4J9mxILu4Fxyy66fTYrk4
1ujTqSUqeyP+HY6xn+znK8P5XWjYOaHAiSKTOPYIqBZVMWOPrrhoaQUtFq/uBPTBfmNrnTj6aOW6
jTUKjAK3SxlGeZfjOTGOthH9JYHoHIGEcz8pMUtRULbosPe66huUHHZ0T3oPrcJeu6fXhuxux6HI
hRyBpK+tNa+lCTU94FMS5ZmQOxXec7Pg2vAiX/JsdnqDcTewzSrVx0Ge7pVJJAS4+h1sQTAc9TSo
8v8gaGfmGSYdEWA0O419T/nBQ46R1ayHUj5Yn+lZQLchyNA2oWzHM1OVpvmQsaKvgBqOVKfOJHrv
XH28W0JwyReZaBkl+LjHg5oCyZnwFPjNOfyf0v7V9VlYw7FRChU4qWG1N3XyMrbfYlF/62qYLX6f
I5+qs2hUs1tMJYYcSQOBLeNCFc2nXt2qCxD2j1jkLHlrtP3EHiDLRNrJ+m3eVIdYOYSpgElFOBzt
WIUZSYEOY6YC1X7Z6EhkvIvKwMmFz9HrjLqwiaMfxc4NOa0QA+S+PJPXU+IHNOwweATdl5JQFHI9
i1ngcSRUZso8xxpsU/F1kfvF46js5hidMmTPpDeixMlQZ6h7IkE0UYBwPIQJLn0+UuCa1vUUnvTo
UW4Ft6YCCJ6DyihUrLiAK0PloQoh43sbiKbRrEogLLYsL4Ew0kQrRhYayI9Upz2rbnsd+5lbH0LV
ib41mCmEvMz0htttGl9PlN7WjddACOfZlqsAwOgfj4/GKcdkezl2NFwYaL+I2+IBvhMcHSz0PnD6
ApLjjCjp0jEmgAzN2B1jf+z+UcerwfqOUdOCm5d1bl9gcfzRDWXc0AJY0THYZ69zbFOnOrKCvdTt
RGjsI3rLMo5ISNfpccrQakgAIsnN9sF5+jHuCDSqgp1g5VZT+IVpHJskUB+qaISwjI7WnrE8dFjd
4hi6JYRuPlM0YWGmHNpJdV35IHbUhRC6UXOA5bHllN2VlkZOEj8LTGIr/9F//6HwpRmaVhM0s8J/
ydOwqx8ghIlpSdpt8IOgtj/0RDep6xv7DY67EzEk+d+n2rQ9qfFFH17O42nbpNVYt/BFbzLBXNPk
aBiz7lO9T3G0aPMVwVAcPfsCuV68o0MK4mEban0rL7A4Cp5lAhlRdoxlkxNe9WcmZ0vumER3Tvzp
tQMTL+rboKvn/wKTo99urgsbutOMfmc/DTKMhhd1KK5DGArrqlbYiLX3pzP0WPUyngBhpfcpJlDS
RMCBIgBuI8lTOactK22xoJQ7jL41CSq51w9j680ELgoys0+tirE75ir83xCZ9PtQQnmE3hiH0J9F
t9v/n2B4g+SCoe26f7cScVgRHxT6vvcX8k0O6c7qWPjpZdx6nwmFN0QuFHrTQHfBa+W99mQN97qo
mHQ1e7INHa1TiqZ9kELCgPg5LthVnzJdodIhr6lL0YNGOwGxrrLCGw5/3KuBZOvhwG77lHNWnAfz
GJYCVliHwPg+07Qg6MU/Z8+zNaL0FhCTfZWpvj5d2dJhezVWTz4bcygJnpVVlCpwy1FXcjhlNmVq
nZrPbnhQl8jUAVi3vvmz+EyIg+JkyzTwjvdBsyVsRsvOIgiUGZfW3vazy8QtCeJbcVnnd+yWoghf
8aEpwzRThtSCYvDKWAEdphh0h6fD9luWHsLiYUg+cWkOi/BFqOsQalH4x/myNdtoVu3Ga/2cOuEh
x9T4bHDla9R1ISGLTnn855voHSI79BefIsqYKvZkAVGniVfNrZuVAsZeOZHeIXDZlyrbjaqWQBjz
7BAmx6G9noZy12cNdC4FQbi6Rgv/MeZdWINJTGlHs6DxbIym0PTZSYv9JJpgswbCtHQ0tFujWZkX
wC+h5CuVkYx8FSB24NnjdV/st3eTAIN/5FVIRySrBgYmtmGs72U8So7RCb4zVs4hU5Ex1xN9RWze
MndKyJEkT3qmNKiuuzQaP4XK37YVa5zwDoE7FGyTypKaAyE+q2xaAOQm9OvZ/d+kv9dOPVPRoeCP
1mFNhxzP+9Wvx0YP4iBtUbte/bImwzOD1qVp4JNBc7IAOfikeGY9HOV6vIwxvWvS+qc6EYkPrJwb
7/4ZXBCGQ21Sneatl+o/rRafNOMLtPKdWv+y7d21jYV+YXCuiersD5U8WUznGpOZWy9SfiWx6kzV
k6S9SBIbCSsiplWbFlgcTeAvcSeZwFJvJ1fzs5014JMtOeN6201vQ//WPIpKvNZulXBWvdnHLedE
w7EkFjBbFJQxobF5b6EBgVWcim6wVnfCAopbMuipJVlmI0MJ5PxA6OBbplDmUITBtvyCm4beUFMo
X7QeuR49zPXb00vNi/wKM+2fFJcVutufEdF550Iu0ySFVTRjCcy4cxvU4WGCTgSRCv1e033dzyC3
ZAsiRWQlxylWOkWdHGEPBsaFLZ8S4WCllU+2dyZxlEL7LlG0GgCt33rTjukkj86rajFekqhfCfKM
VSI2dSiyGLauoD3h/arZ49jTQAtbr0ruo/g6Vm5HUZGcCIKzKE70UpOVCOU8defi/7GJVH4XCsh+
nYsXlvD5Wa41RJMAk+OStvQj33bbnb1n22lAheYnuOkNzOBKDAYoloVpREHF2YXVJk6qfQtqy5UH
vzU+E3ELKO6jWqKtFLQj7FKG6SVqp4swEFWDrn3cmIppQQgX2hm2zlfumiaNgymbMPT6F5MoJYfY
szCT6N8S63xfHSoRX6xuJEsxiGmgVhOzb94HXjhmnTUSQE6kPJl6f7JqkRzF6gGygOBYr+9kLaxm
QIQhJAGNyWvzUyvZOw2zTTGcbzsiRPZw9FeX2mxJCTIaXCOd9dh0xq4X7FURBM92XVDGdjsjn9Ge
4viLrXt/ZwLHBekkW7Iss99HydHcuyo62bcR1gNtsSQcF+BqIEy7EUui3uonjVXnuvZOPkovrB1u
OmDqzd024ir5LAA5VhjsYYZeI2zStDtTOoGHnPIT6jHsG/rfUIaPuFDOxrawFGA0tenE00WD9L/T
DtuGbC8+9IPegxDM8IqJ+QryvYc5oWi3iAD4FKisO6iCYWnmqCkdSIH9lI2f2zZsL4Ylc3s+ttGw
pDGIHAPogsLpeqiZCRZ83Qwi25imRnB5wvlJpTaRiniEGUnvSNNFB1WEz1hhEdUmlq3jP+9XQjPC
viwbWKGUo2/UPzHNFlqPouVYz/bRZf0vDP+JFCQYwTNrr1tlflUJtrz+pOxfvy4go1P7f2UVXwQ7
pkMZNAngLLR8lyNuo+vIz0QzT9Yj4M0oLshqYxpayIA0HoXCgwRJ0zR0mkxgitB1XJyFdj63agtb
wl/6nlU1hrvEDXy5c1S/8P6HWRMis1hQLnLfJpDyPMgBaKJ3/St7PYh9RN8/w3P1dfItiIlVF/P9
9oKtB/qbK9m/aYHZ2xAAsQlcGbQY4pH8qktRRrVmlYqUUEaUWwY+oN8jVIUij3QC2Uy34w/UwLq6
m99DHehivA3uh3N+mi5E414FkCZHpb1mDFagdzAqvo/sY4cbiFZUMLCaKeJaBjff+KrUTV6EMDVL
9NF3A8LDctEgi/Ly3ql+dD+kfeYHV8Zue53WTXpD4468MpALo53hRSP/R5nOLZGdyH7axlg9V1VF
JbjOh3Ij8vj3S1XmVkKDqcW+Yl9B17kXeZlrnPV7e3+q3XwvMoqlGtzDEuS33/DY3xfBN5qVhinA
mE+HuW7uAM1+JcH1XXibiobwrXpvAcTlJJEW24ndA6iuxz1Rd7au7Sfzz6+PYQ3kLlGVj7tJXn6m
RtGrkRvwHi5UHK02XU13NEWwX9dd9gbCcUQ0dCEdAoCMZngwlRuZWpdt46giQa81Xlgaw4WCZGVV
0dVsC/WPOf1ifSYRWf4+t/Ra0tFISfD7lnXVjK5OBAf46r3IEoBb8kbOoqi24Kg03BkQgmQKckm4
Y407uGn3tnfOeny9rQq/OxW9twcKayA+0ufUk/qdRL9vY4hWnuNRtTTifCLAoHjkzaBsVGJUN/FU
W/B9sE5sb3HMK8/kCWn0iRkT206bukx+bz6kX5TpYO8LP/RFow/XPrAWK8XrWcp1nyqzgpXSK+om
2X3U/2yN0tHky0RU6iNYJ4tLHFo1pV1hgAfkpnVq2aPWYyu6CxHsHItLG/okG42aRXZh+Lr52Ipm
KQnXh6MAnVbRqJjMiAkHTwmZ+sSdcZYqLnHFob0adkTWTFOBOKLCj7KoYohnJxWudmzzWqkPkrwb
6zsikgpaTbZUU8e0OhuvBR/m5UpVn0g9lsbLkGyx4xRlWG5hozJKxQ2cOOhWI8FCVwyb0WF+qC60
y7Y3jLxqvQbvVHWMLBI0IZpjvRoKCxAu3PpeyYlVAUSdL1t1F4eCJ3KREVyoQdxobCYZv59FhlMa
L5b52KSCG4n1cFsYwYVbnVd5FNsAaX099crjsA936rOZYEJ7BfFt0fZZZYMFHLN5kRPQXiaJUpaA
03+k+jmSn8fRLfMLIhLpYJz8IflYAHEn0GTnRVv0AOrH3K3NH9O8r62HJH+Wyc+wE5U8MXbeQuOO
IwLF+6RjXpRG1LJCTBLdJFZxRprgEP0KtVBunO4+cWAsDOQOJZVIo12rBS5lNQu6NxdB+2DVgxOJ
ikFXGWKBwx1M6WRIatzDtNCcz9KIkQi5tTOV8lR1rbttkiDg+Uqksq+jPCdYM2O6NoZD3N4ZoiKA
9cThzZzXvy8CEKM2aTdEMKeJwHrq9G2AskaUp1ey3kMKmX6ZZYh+K+F1oBsXWf6wbeF6Dm7j+LUs
WYdqO+fNsbWpnZYtkF/UU3mUn/AAjFHH3XPnhz9bDPYUCUutLt8bIP+xVIVFEjQoi/e68kdl7WiA
GhFjV2JK7rZlq2u3wOGuVKq4kiQtwswqvKNarZ8qt60o4le5YwHB8S2Uv8ukm+G7LP+lDi+5dGqq
x7h4wt2xIBBXmX2BxDFvGdkYVKozp5my24z+FAqrFkUQHO8aNAhyCpVlVp0ErVOMhvFSr3AT17on
yQnX0KheFOWx68fwwi6OfWsi4VxUsEjGpaS8zl7vD/IxOQf3qv8/AbIl+cCLC0COhSG1T/U2AyD6
z70WExZei0HxOPtVfhBPFVr3KZGhAm5ams1/s5t2loyaDUrMIDKjzejCpaK+hfUwf4PgWDdB8lea
CiAC/SukskEkziBKY0VmcBzR48qwGSe8nefWfqxOumgCm8AGvi3MVvK66kv8/jz5vb4352MoSvpX
z0OMY/l3Jfh+C1LLcx7rGLkbWd+qHBVXkTPFVwrk+o1bgrs10SOvwGV8LxjmpIxKE8EkyQ4can8L
yuM2va2V2iNtfbOIowQrDqPJltgQ4erIJAfK6xnqTw2a6TD1UvWRm2PUjEi/QbRSHEkMuAm3iwZm
JSTxEzK5pUF8oxQ97Ym8x9GCgdaYvA4Aoyq3tenb86fo9M13HAuEYVE2YwHflahjTtSfJPS3V0fk
Jy79sgNTCrOKhVtzqeQnyb4P9T9vFX63/tzGV/Uy1dsQG99CUVpbfW/zXWru/s4MbuMPc0uVTALG
NJgPjV14aB6+LCLRWIa1c1TDuweKnjDU9ENtL22ioQ4yVA/IQaSjyZa4U6vuu+Fri75ew/pEiaq5
hONWvzTUpBp7RBcxDpF9yPR/tr22Fr3L3+cWX9NG3OTPWHy5w1DJxvCGQPR493py8OfYEoNb/WSe
ZSMx4TIbEv9XrTWp4XMfG5kL3QzVdspAml9aGg4/ZwVqeo4l6e2lqktG7A5NIp0LtagKZ9YsKXfy
HGMsnAhKUZIzF8U8uXKpGvu8KpJbMyX15FgjJhYGqkV+kcKe/NIIJcPJIb5UnOe6z6g/yGrmjTZN
0eKjpsOzqRVHrQvQ+FCPiVfQ9Eqd0t04DpjfqVf9FVUk9AEFmGL7+AnXYxIGNCQxVQ9Z9fuvuVKD
kCgt4Jae5k6q+135mc9TbYHA5Xw6ibOkaoAwuNb+VakJk4DYjTWmRPiiCUCr+ZFGDMuGIiZGIBoc
yUuzFppNqKJU6MjKQ4q9JrvKlbJXfez2fYZ5NoLnExb7H+JqAcgRfGQYZd3qCogrOPXkWu4VLw6P
pPpE46i5NIwR6OKrJ9D6eUKlIyPIQ6/sLDnEBWP+iU+AJQi30U0pU+xBh/eMzMvS2enTvZJ+2464
1XN4CcLt9mwqk0YvADJ3DukcCOpDvAtvC7onX4+/spsaB3EqlFpb/W5bwnIEQCcJsgoSFmq47X3W
sBUcw0uz2I0n2Wd9TcFVZ3vbpq7y2iI2uNMgjanRoAUDvJn6ETmNseAmmK35+9iD4IWFsZCGhrGY
GGjzPiYsKxinSRkHT9J/SDOuG29m7Y/P5fcQ3H5KaW83qOQYvBnFIkN2aMLStfpf234S2cHtIdXI
Wn2uYUc5XuRT4YbVbsCQ1G0Qtr5bzuI2kEqVKk0G5qzS9urZ7+PZVcOfRVNBf3qvVoMgZXq969gC
5DZTruXoJa0AWASDQ6TLvDzlxXUTp85o3+v60S5/RH8+jfz9cnF7q4pj5JjyMHhmeDFLX6VS9NX7
MfN4D8DtorbG5fwkAaCA3qisXFb2nYLB7fp4IfwCWZmI+h6L2z6tYeGrPUHs4bm9iPDOgRtaP/Ly
i1By6GULmQPZ63eWn7uhcN7myq3qO3C+LmMw+0KHTPAAoVjW3V7sC8VHbQGOkXw/YUCPqCNMsAf4
woyaKm0+sfDU6TEYXTv7KYsatkQRqXF8UVNriEgGjNDQv2U9yrGM5qIPzJ1Vdxcpnc9VklxG6bzr
Ik1AhSzYNzYDr9MzFTaeRHTEDc5tx6jcFE9JunnoRF0NKzT/ft04LqljI+rJDCB5z+ppqn34T3nR
ux3GtKgOvQ92IqU8kWU8rxAzVdoeTkVlqtNQVyowabP8WUmjiFAY1275kCOUuNdzI1QQksmENtnc
j/HMiNTTmfejywYqBplTfN8mzZXL1vfu5AhFoVklSwHcGR3rYwk51PzAJMZZua0lyKRWmrnfY3Hc
Imd2bdSMW+Q9lLKZ3FaO7a5rjjY79Kj7NeqhzJ/tpejqQbT1OJ7B02ebqhpwB6WACpYzBNRJ/rw9
7p1x/JWNljd9mA9YvG66DqNDMF1FojFSH9ON9xB8Ll8r3SAx/1m1spdSTETVU0EMClzF39JUXWHq
5QiIJDkSKMAQHW09P7ZjTmQG2waLTFcqWduqiQ1lq07SXBvK4/bvi2KaV+bB62wX5yBbjzgDRI6g
ifefSL9QUEmwZ/kuXKuOVD1sYQyG8Z7ZOG/9OY3RCSf72k46KvEnNHreBwFHEl0V2YUSAHCyoRRK
iW/JlZtbonst0WbVOWKwi1RLChU40bn9iu2qYMBG5DM19ZY45qXh6L56EM/MEwUHxxF5EBVNIQNW
lo+jdE7Ifjs4RAHOcUGgy0lUMDYPlFPU/moNJw3u/gqCb5S1G402cc9oPD52wZMx1U7f/vkt97sw
4IUxUIhPIB4GO6h6khJccyqOloqK+1edBSVQQ8WFBzpYOWfh8ommaWQgb58VT9GyizCRD61ZedsO
W48129Q0XUON2IcR4fFIskzqVSQP+2FnPMp7ejfsMYz8hlwWZ/n6d9WL9McNGfDgApTbSJOVNf0U
AXRW/1G1u1JUn7iWN+j4aMMVniGrKn/BTkcN6mejhQSTfB+qqxGCj2Vy7ApB0ZsIhsv5etvsCovB
DPLkUeOip40vlU9SKMBZ+ay3tKU9HG2HTWEUFaqsIAdVH5v9eMT4m4cqdQ3nd1uYfKc898/bkSEy
jrHF4qgwVfTNlwxT7ajXtdeplblJ7svqYRtnLdCXtrG/L3ACua6CSIITS/mGvYSEUAyxBLaIMLh4
K8agUKQowI6dkODdKNQdyvttM0Tu4jgbze6VSkq4a2whOJTsQ/kCw3gddDg520CrWfjSYRxND3Ga
WlEIpMFA0+z/DYhFglxP7ujiqRJ3f7ZgkdaOhiUmx0bNlHVaJAFzJtWtZUAyIioft+0SOJCn7nEw
SU9ixEGiykdDfw5rycOrggsF5G0gQTDw9G3oWSbTEbYYZnLQR+orpLmJml9/h8Jxw0TSwTQmhJyk
3aXdKbS+DXS3DSFYFL46rUAnm9ziUtEjfb4PyQj5NtEtm8hXHAngNXxQpwAQcniZFqfBeqwiwSW2
yAr2T1jsfyWbJjNq4ChCphd8oxSObGd/6Slu/wf53IwRZRhxcZpC0y0H0RAXkaf4/V9RiOeFgFD1
zI3IsS1RND4I1NpEvuK2vj2imilusByqfDnHJ0ukZyL6fW6b67TMcpOthUaLyemhLx0Uk+BTVLDP
+b7PesAIKiWBDVZztqbnFF1Yun0w4tvtzSE6M/kuJkNBox9pgaPc956NHLp6FZVV7vAihQsFNAKb
Hv2yDSoIAoPb9LZCjTkaJAw1qYmDkZKhErl64G2DCBaJf4ah+PqMocyMw0zeSfOx+3PpQZZsoKdU
VfFf6Ka/35CNife6sQ5HL8xnN2t+WHW8k7TbTDQ8buU96R3Q65XaYuenoZx3VQAg40W6f+0i8fWj
cps+/U46RXow64vzn118bZtV2kUQmVicaoJul+rKXe6qhoDNhEZxIdBL2tSrPYwiGPrqaX63l3b5
RX8qf827+ZL1AW9HA+MV/uJqsVqv/56FE80wD5OGRqMnFxQ3uUcr1JyxSZxxeA6ih22s9ch78yD7
+wKrxecvHt/gQWuwvtB0PlZ1421DiBaJ/X0BMRRKl00ZGKjDIE7pqNdHU7/ZhlgnoDcruMMAtVFZ
PmiASHAlNTcWCmxTd0gbtxVpzYj8xZ0JphGFZYw2U4zkvM2T+0ZE1yJnccdBH0Hnpizx+7b00mjP
g4Fb+0qQ165ebC8DjKODrOkKUqsA+f3qO2JoE3tfljzR84dgXfgxaInJnsMyRFcoNQdqJn4n5V+C
GfXJ9p+LebxjHl5EqZ20ScZQCNhU31L6mPX+dogJFoZ/POx0KjVKjxBr8sGHnMzB7kwHSnLu38Fw
n4VagO/5QgcMzS+GDtcR59IQQIgWhdvy5diaYxKDXgLNf6mli3jaTfQz3lIUGeoJ+B8UCd/veVMZ
IiXsTVyr5RddeJDIhaXvtz3FgvQDSy4guJ1iZ52hkQwQaYsS7enrZN9DlqmiF5RgzxTPYywgmfX0
Y4HIbZs4H+Xc0oCIKbn5EbXhX5iMaXgJTQDboTeqF98230WSmKuE8wbKdy/Vw9i1VcU8GTQ3KkGC
Q+rdX3mSL2qhk5WULftMG5V/SHoepZdOurMy5CHdVTv5VX7cxls/UBc2cQfq1PQdGWcATidrL++S
U+TVh+RM9uzRInWzL9t4Ihdye0oaCG3aHnDoNNuTUTuGmMfzdxDcnkqbTpHnDBBacC0VT20sCPZV
9ll4jP19cYYmpK07aiMKqrg9N33r6HRExVQhMGOVGhYw7O8LGKhiYdknwBgGccPkyhwkp5V3efxj
213rJ9ACiOOHfDLC0ZoZUE0h23ZjpQdJu1RJ7BiBp0qZQzLsMsGnFvvRDcawOMaQjSZI8gqLFIwv
cXMVDJcFvRqCR6NWnW37RBHHMUXRhHlnWrjp7XXVUfUfiiVYKNEW4qdn04CUQ13Agf3X3zoIvdOy
6UTu77lqIhYSkO2HCdqh0pp6A9dhGo9jBZWjNo7e3UbpaaAvw/hFrgQBvx6JOkG5JpraoPT4PhKl
tJWnjl2EJMNLqO1HVO/r7U4lomtYRjUfY8JEnbNCCDH5XDvMi2rsBgUba6f46m4+mFcstZf9CiNR
DNEl9mqZBIR9/oPjeGIaeqWYCeBa2T7RuD3EXXDIuuqs5sVNbmP0hYrRGjC4GqHtbFb7UtMSQXCu
c8nbv4Fz7SjbIZ1K/Bss7QH3QMcisf4hQx4IYP4/IfqGw5FJGXaxYXXAqb/mGooZ2Rgt/WeJvX2L
iTOe/EU04ltkGEcqfUai3AwAWBjq5VCq56xXnNKOd9ubWwTD0UipZWFNGExQXGSgKqN3UlvUXbQe
/2/O4xjEsHFGKiWeUwbpjC4mHR+2Nlr9lS9/ZQufoMdRlCutLePbrMvnPcb1pF6CubFuLVlft5FW
KVFVNOgTq7Yu80kGGjyqSJdgUJXvY3IyREnF6qosfp9t9MXRNUuZUeWZjiQmeSmpT+JTkgvOj9U1
WUBwecQMTa4+sTQsfP29bo9SiQk87TEWiXmvk8QChyMJo2sg95EyU/xpZ7jzQdqR3XySPfWQuubD
9rqI/Mb+vvBbWQSktSKASdgsBT5rZMnp/1xDCx9nC4s4KmjTRkdnB0AC+TDQC0W/3zZi/QFlAcBt
fasPiZymWJrwl3VZovKmcKFKjiFXk9PuFKgRD4dWNN1qPaJ1pg8nQzGFlwamtCO1MU+4gZ58qbog
ojgQ/D7/eqK3RapL2owHGvOYhMdeE5x9q2e6+t+/n380keNOxXBq/PtN87EybxQjdtT+skp7R6mQ
E5meZIgaMdaD7Q2S26R4PrFJTUE3RpU4jZm7Q+bn1ct2MIhAuG3ajxpRexV2yflVKbmG/DSIThoW
Th+yhoXruB1qKtNYSxOWpsp/1cOT3T4WwbXa3SSilxQRELc707RQsqBitpD+EvUjmH8EiQxoDgU+
6nO9v3Mct0tRwpkaVg6relt3Le05im9x+S0AWU8LFr7jtmrYj0GjhIgB/ZLpPUDK08ckkPxQP4Wu
7ITXo+CzXRQO3HFtx0bZoSEYYV4W1ygOP+lqvdNQrf93zuMO7Dgz9CJild9Buqelq1uX0p+r/jAW
/W/38M8ss9VPeTRjfYi176InyOS0okHh60fcGwRfE9faqlGNgFBRhC2PqITKdkl0MYyiJJR5fWMH
8c8qytRV1hjDXUYJbSb9ewrl9vgQ7ybZGdPn7aVRBEzHP69YymBrFQsB65FVRVeX8c3szx4bWmv8
7N3qqH7VCye+KPeBqz1sg4s8ylHFGJRNnxXATvIbuXKLtnFHzMGmgic49jNb/uSIolBjWg0mY6Ty
ampOdSLYtgIiMjhuqLU6tCML66XVitPjAqyIvpAx29kZhVKH+3c+4yiisPKxUHUYI/ckvUhySTuq
qnUVKhhiRaRpEmxdke84huirtDHqAnC6DRnUUb2YAtG7vigKOHZoqKrVEYvAuQj2jd24mZncZzru
WARvpAIgXv0gzOs0yiLYktS1V3VsmhmGo9qnURWkXAKnmRxThFqTBLQBECRRW/WgEAFtCwLO5FIF
zEorScT2Dcn8NEtczCBy4vZaxqCqVHizy1KCj7sHAywwpBtjC/hJGRjfXo8jK16LzrOvPzV76U67
KmsHZfBP6qG5yEXTZtaX6Q2QC7kJNfCGiltyr9fa3Tz8k1uBS+RjKyozW1+lNxwu7vQ2DsYiAs4Y
2DbEK1FSpJDQFuxXAQr/FTmYTV71zJqWqn5jTq5UKrttSlgPh/8M4Z93II8bmVGBFaJB6GbJ0yyf
7LTBEGvXjASRt/79pSmQ/sbQDzzhcFyKsYk9RuUSVsSvn1hTpO4RiNC3SE8+M9Ech/oCjCPWNNPk
YOgBNpGvkPBxJCv1tNLf9t7699EChWPUUZHGvI3xAWa9RA+srjpzW2e+nX7kKDyuMdA8+0Sv3dIs
LsAHO4z6qoNZVDnJ42EeXwaRss3qHlrYxMU2nnmITg32mVyWTkHupdBwtPFgyn9nCn/VmthTYao1
cIZaw1Ru1MklXp3fCVaI8dkHCnqzhr9hRR1vPDf1a9BlV8O+2CcoBW2fVAc5sfBdVhTiNseuPZSb
xkEGmn7Z7NjEmchXrrLzhKmN1Lc+s3cXpjH2XVwxSEMX/z/SrmtJbl3XfpGqlMOrYqu7J0f7RWV7
bytQOUtffxdnn+OROTrN69k1j1PVSyABEASBBSGjt/+8acCJgn4fQUPHiIE8/IvII+KgxnlpHamv
2oDpuoJqGgWSDXAUZDlOpLKTmSMRD4T+fwMigYA4x7QgHH7RMWk8pbyNIo7WcbeIcQzmOILpTYcg
+tXqk0N6NJADWh065jJ1ecz9uzXjG3tlp8J0GL8sLCnQwCpgXWuDk6524qQees9d46uyePlw/kcX
edC8tWQ8hSTEZFQLrOW8XKvEG+tnjTfuaPfw2Cgg4ykE1WxKJCXfMgJ5FC7jY1lXDpr5huH5shlf
FkZmSc/JkFSVamEZ67VxJuRta5C3rxxfsXvc/hLnA9efKFfdIGICniv2gt2WRYhuLM6BwYNg/EOR
DFNc0CNwykWwt3c5unB7HkvKfipgIwjjGAYUCpKBnn1thQf19CCBYKY+GFco8PPUE58uaX93NEkB
c5ZqaGx1bdZWdaTXeMXKlL+kKkwQGhONUy22r2vvGIz/SbPEKEE8DBHwmCnogTY8o6/ZTtUDl9l0
f5PeoRgvpGGSpjonFrzQbLh5RzwLAxYu6/M+BMagaJZlahYbdlnCpBoLjRtA2BzbkjBeqwrvPWX/
HH/HYHQtS/qxx7QVJGjKL5mAF/SzYl1nvFr0/b1/R2F0TUmWIddKoPTpkyI4ufRF5xW97EdZaFER
JcuQKfXn78eCrmFykTzQZ1+wncvPdGAI8o/nuMWAdDrlW5rsP5/kgPDxHZINTvJGArleDsgaQ+IM
wenTF0H6c56L30GYu95klWSoF4B05CChE18Z7XrmTYzb3SDVNA3FgksT2WkrY56nGGXfzG4n3mXS
bRMXTvWpkHGDwZypmaEJY2IAI1d/9M1xNb8kJW5E8V+XrWZXFA2t2RbYX+nf73pA9EEqMrma8ZZ2
3WluL9906uHfQTBuhowIf7sIEPOaOEN9KrE7mLjz70AYB5PEcm6WKkCG9EVqA/rglU2chAW1iQ/x
2matmC3R0e8pNBUwInC+Knpopc6qHwSMKhXbxDWbqwQt2/9OLOYyVJFpkpIUkGZ5mxq3Fqa9ivnr
ZYz9YrGNXExYQzA9oJiSenZRdb9adnKrOo2TgVNfT2xM5Pwh++29eOARHu760g0q64F6KaoTzPh2
a/XHhHJveJx1+VpGPy9Lt3ss/ILB1MrfFVxWG9EoLMBgyLatVT8WnnrzAFiPgxLFdEmxet202rPs
zbr5r5RAFZlTJxcsK7O0cnaL5tYqD4X8rA+8R/z9A2GzTqwj6IZlbaiVdpqtP9FhiOshfspPuHm/
zl4GGh1ec/5lBUB/F7MzU1Yba4OF01B5hN5zW6tln04yUzH87bIScFQcyZLfsRZhFYSUAKtGaum5
PVu4RWaivdwYV28TAo+ym3i8y+S+b9VAVmXqGHTN9oBkCRqA+wyglrbYs+BKsWWLvCBuX/3eQRjl
SNJmBE8Z9q3N4qu0tdx84lED7JfAoeTov4IwutGlhZhMPd0pM7dHETRYhj1kt0oXyubqaKnTkwfd
5Hjb3eh0A8qohyXlINukCpm0d5J8HedeUkIN27tE4txfeUvIKIdBpr6ocxy1iLXl/NgjU/cp9Xtf
QGoKm0u4Ugi52s6QZXImrw/H29QTMJs++6YcwT4N3hkt/PMBHwiENsvHnBwDZvTMaQ+hJu2E1zFZ
SJDIDybx22XReDrOnB1CNM+dnAHGUHC4FyVmKq1Oj+fyfwfDHBazPPRlOQKmlZ+t5ftY3Xbxl38F
wT5HJPLax9A4jL5Mw6k6d+1h/lSK+31P2IeITtdBFNhACmLJj0W7Oks9fSoQAhsm6qsx8AdzMX5X
tUUcE/Dk5PDj1a1OQLbSXiU8Ypx9d7oBYZxOkSlrVEcFTu2fwoNwqEPFXQ/9oTyJN2mYX+vI0/LK
it/ubx+irw0m44Qk9Pw2GhVsvVl9nIVeeleHkpt6IJJxZwcpBtcIrKcZHDbqYXrhBv27XmKDz/ij
KsYk6iEmsyvIs41i/hA5gc84IgODmiQMJTYslnVBrspeaFUsa0HCvjuLvJcJaowflxDThw3dVHWF
5WCeYn3p8z6d3bKs7X5+kYvvYv5FRdHveBZbjjC7ngFQ/wVjPIO5EiFWIqzXmMuhRiYb9dMvfb94
nzDbDQzjGeQFrxKJmaHLSfBU6QGVBhWvGJsjCUvw06VZpmYyIPDukQydLY4B4ZE57J5272KwnBGK
KBR5MgHDskZXyl/V+GkFD0r1XKoSJ5zcVWRTkRUFFN8oZqPibg6jPF4bohrQsow8tdYDngj+fEdQ
oKyYYC4EhYjCGOrY1QJaeaFlqWGP+mP8Y51fLyPQPWX1eIvAmOIqxEsvEbQFja3hxkPqxOP3eVjt
koTNgGFg7Y+Vl/nZ04EtJLNoShSPnWWgZ0sa89o21vouNyQMiuTxK+wFxVscJlLQ9VlLMcYIoiVP
wuorKwo3u9fF4LW78eRhwgPUxVttWwCH4NI3Cfcr+sbThjd6Y0+rt9IwPgClcwbIsYAyKz/a/LFd
vktV7ihT2CMcuawTvIVj/AAG+K0dWGuQAGifi66ycwxMWa7Nz4TbG4lYX2Bk+YSpklA93bpWFFpR
/fOyHHs+egvAnN9dJUmVskDRTOgXHoVa+abBlE1QJ6+YI8Lrr+RsEMv6pcwGkmVo0HFNrXY6BZ0L
si3pX6w4HMa/Lgu2q3G6LOsYbqdjQjazQZUe5+uEkemuhEtE1/spiIsakeN7qOV/8AzvIGwQl4+1
MbW0J7WRQelYGzdzFAX/Sg42iCvFVJKnEY2iWWeel0o9REmc2IPCq1TYVWjdkhQ8AWDyCeumTWFc
slxAvJMWEbJNj0P7Giu2ySuq3uVMQ64XJE+mBVIktv+xUAjJ0EyF95PFoWPs42N9SH7K/hISn5fz
2dUB9Fgir6kaqvT2yrI5eoqoliSZtu91FflGRNVtjXS0K5VzKdm1oQ0Mcz5Ei0FKRQaMitdbJUa9
ynov5ve5anhKdcrHuz/XCN3QQJQlWYqisFKtZdcNetvgbSguX0ZF+zJIsmJXmeVdxtkz1i0OI9a0
Rl2zyjV2SpSW20GpG7ut1dqVrUUJEkm5nrnDwfbsaQtJN3SzYVoZ1VqqAzJJZMTVWvTS1zKnuHtP
0bcY9P8bDLnOcPUysXzJMF/pOcIfcY7sJn+U4yS8vII8cegKb6AEBbPb0LOO0sMMxYBrX79MEo/u
ddegtvIwh548RujSKlo8EgnNdzSGHbTl55x0N0TJMluNxacpKu4w3hQFgkUdtiR2Lwu5ryagfFcl
6mfZ9pV20RVVqgfUs8xfpcd5/LtUUCzRnWqTc1TtWTOmzf8CYm6B0bKucbcCKI5fhQGEh8q503mB
ym5xwRaFCSfJHM+SVPYoLkALIS1yyjB0r3u1jMgZPdkl3BoQnliMmal6ZpTowsX6kfglqgwPZYrh
VBMOEdS+Lr6vHmNaGcjszSYbYc1z7aKY3UsIr9V337LeIRjL0ouyr6cRG2RFfl+75iJ6eXUviBrn
RrHnb7dbxJhVqlfQQrzDI1U32VaLu6Xx0HVhVlYORr1WPHId3gYxBraUepSOAzao7EFys2DQD0GT
J8eKuHrHxCv1JK6zokKo1oVLQgV24mvXtYcB1L7gWo+XbZazU+zbqDHK6aqvVOfQ3EimMxkaZNSO
EW/CKGfp2NItUiPcEw3gFFH81SDtzUqQwM15yRqeOIxnwEOfpk8L1m5ofkjxuW8UG+R9lvXz8qq9
Fbuy4d5G8djXSylrRjzQQhzNHsD3qjuavXh06IDwbXYk0EK3QX1Ehx1HN3jiUdPeHCNtaTS6qnRI
OSWASEV/ScfbJQUv1tNlAekPXZKP8RFCMvTtSA0YFYohgvVzX8kcWXZzeds1pMJuhMmXJpJLEWvY
eLQbLfGTzhFvo4MRlB5xcVsLhUdM6bwsGHfnGJcxrWasxgpQR78NcRFwMOP9SBzriYRx+A8Xu3Du
vyTBZVye/jOuQ5QwcY8UgJXJw6iGsnXV8WZR/4/z/5fXtRjHEamIY9ASC/c0OLRecTzMd7NDHjWn
DXjyXPa8Bvu6SbQUk1/QhOlKSaXYsVg7UdX7JBe8PkldTTRf1pTXTHh5DQ02w1wJsdpKOeQjaKnH
rMJGuNKSH5f36XIMg1an35Vynsq6sGLs0yzmEqgldfj6zBnVxicWaoIjmUd4u2tpqNmGu1AlXLiY
Tes1jHQgeG13l5agbPamrD+jee8AbItkYehFNWYA0HLhrjRrf230oOh50xF3N2cDw6QPEsiQZiKi
CkE/SKYvzz6GlV/eG85Sacze5Lo1LBqFyAe7n35YMm8i8e7mb2RgIj4lF8tELqFgjVY/rp1+ky+V
p7R5iPeTUEq5HpB+8Acvu8GjAm88YLeYPRklCNS6IDLzcrd/ScFlahxzDBayOGEfb4Po/zdgotr0
lUnBeutqNg/T+NLy7om7x9NGHsajN9NsGrmC9VPSwpnEv4vmCiS6Km9O/e6LjL7Bofu4EaWfBUsF
bQLlBTYDHVyDR9np7PSr4BSTrdp0KLZ8AGeKCw5xJzvwB2TzNJHx5k0zFZjsi7Uc51MT35slR9N5
isg4Bc1I4tHs8Pva0jvr5E/wQYP0dzr7ac8rwOBsGtsxqSlWvc41sGLNtKXRUadgqmInyh7/lfWy
RQmKsrQLUYAz9d8z9WuVfbn8+xz9ZrslJ9kq4pX6ucJAcV9TNl6WJvfgNPIv43D2nm2UFGu9FiMR
yleVYG2uHi1eIwpvQxiv0MhVYcYR3XwVE77Vr2p3jJKg7zlFuLvFFRsr0hmHIMdLYcopFqz36Uh5
NKAE6PLEFA7etOHdGuYtEusXSNvHeUOPoIccMz+6IHK1a/UBw5L8/Bj7vPaGt16qj35VszRdklQT
lZ+/+wc8Q5tNvyA4ke90vNUOTgS+gwH07pGfXZdvxdPT7ejpfh00J15Xz25khDrg/4IzB2FugD0c
M9qhh+Vtpv5VzeHa5jZK9kbhrKicltZ9XXkHY45EydK0WGpoGCbHN9qMiTvROStie+W+vNOz79Ka
Mmdjq6eyYIpAEg7ta4uJ8LiV3o9H2Ye3h7flXeT2rfldMMYIVJNo4F1BHCaYoYKgyyCeUT59xpLf
MRgDMExRawwV+TIwPFR2kxl4Hih4j568HWJ0X07LEbQbWLexO4q6o2TEaSevBuP7ZWF4OMyZKJa1
nopUEzD01LFWt4s7UO4F3FET++qNgl0ZAb5usI1/8mhog6ljYzrV70fNroTKMeIrPfKX6bkSXi9L
ta8G72js6pFVzwhNibXVlxTDJqYCk9xeLmPsH7bvGMzKRXJWLZjiiQg8vuqyzhYmv8Dz7hhdlx3P
51Lj/2hF71h0dTeRy1LmlUJ07JIcSD6tXUm+08EtlbscuP2z+4kkWl39n61iogjK5iXONQRrvNGF
Rjgx+qMMx8L9mk/Iy9kpNpEkSpGYqxHAivgOffZ2MQapmHOU/H+cJL9EYtNIrUp6Kc6AooDL+I3C
RnBQuNm5koORJ0+Rx/PmPLEYB6s3UdZnMjbMNDInmUX0kTjpwDNe3lax+aRSa3NirdR6UdNkoAK2
9qQjzSPVDr+ddj+CeV9ExreuJhmimd5xm7a3y+xV4DLvcUzKYjzrEpdzXUoQp3UFPw/VZ8zdcjNX
DxtXam3Q7/l03tfnCl/xmvhfjbcYdzFrc5aM1LxW8bYaX1TV4V4+eArBeAs0R5VmZwKiGFM/XpLT
CNbpOCHBZafE2yPGURRaFil6iz3qtC+kwJTbhlcmtYtgYVKMKio66H6YOGUcRbOMC/rC1tUPWdM/
azFv/sCuGmwgGOMRujaLzLXE60mV1Wd1sAo7TpX0QNLcdCsz7w9mpPMKWXigTKAyz4NlokQQ8Tnm
9tn92D6X8nRnSDBaTZIdq/zMGDYUPP5aSMacUkka8tYEYCvk8HsWcpbCjA6NZXQu68Se6oECTFI0
y0QxvsaoXq4CZh0BNJpPo+AM5o1BOLVze0qxhWDUTm0WcdEzQBRrFiRm4VdxzJFiL1DZQjCnklZW
hTi1ObKUnTDYnah4iwSyViI3J3Uu/ctLRr+XPW83YOzlVk2mMS9NgIG/1Gmi21l26kRyl+Uhbg8J
LxrfPZ5QQSmihpK2bLJu3OoyMCVIiCg7Lwq0Q+ILHp4nI98I8kNyJN97zp13N4e+BWR0r5siFQ17
AJR6Jwn1wPAbJ3GT792X6rX3/qEt4F4FqNl+WNSNlIx3RwGXOGDuDx5ZnCUBPdWAu0B5SmV7cfEV
3mdqN7YyMk49L0VlRaRO2/duRBJE40uUc1gLdy1rIxFjWYKEkvWuhFPPpL8F2e1RvWF+hq11KwZj
Wv0kaW1kYavW+L6WPaMnbpHdCBgMeVnlebIw9pUKqAOfOyyXYl31o5+TB5N3wb4Igdw/c78e0bI1
JxVEyRp3qEobBSdmz5Nj13T/uycAYc4nWep0NesAIg9PyMnaQnmsh2+K7hjDU8az3F2/twFjTqoG
XA8tSaEA6lxdDVHkyGb+/fK+XLZVCMQcTGh4xlFIbXW96d03Pgm3fEn89iAF5Td4wUNz4vkH3kYx
7kEdhH6uckA2eFwQJ+Jof2s8KhgeBv3/5koj4EBHzS9VBsGvzWMvPTYZ59q0d6T/Mh2sHOsBZlMn
K73bLuRoZI+qOYXR+DNavygrjwZh93TaKALjCQYwfSpdCmnS3nisYunF6n6QmLh9Hl5WB96yMe7A
agTFrEcACeVN2V9buHvyssg8CMYTlGJnpF1Md996qA0BFuTVn3kvAyO0+lYoqKGB4PfdXxfcj7qZ
hnhWhye5VM2ux7TOz6mWY2Znik4FfZCjlz9bO7BDAFFS8XoMnmiZJVqLUOO9DL2gOgXU2rJ8EeUY
k845E1iXwIIwmpBMRaKtI0Cm5WYhAYmeLgtBV397irK/zyiAoikyGWb8vqhqHbzaYll3K9HWwo8j
VXWnom7ulETV8aLRygaoQOty5ER7rIv95xNUS6Ql82j/YDzSIORkFZsEryVzA97pssfxLWrd02ro
YL1u0Vwei7FTonfIuyz7h1d4FplxTHhPVQqM79Gc0Z88OoN9yVzxCwl1n17kKXuL4SbW/4NK6kOI
9g8yncOJeX06SC5+V9hFkiuMwcs0pzxrr6qX3Bhe55p2F/YgjREAe1lS1gZZOGaJMXDPJH2dY4mb
H7p6vZCvQvWHD3ssBLOWtVkvWkIlMvXTYJ719drgQXxo0mUxqJgbJ487iSBHGcRofiLeu8v9yK0P
nTt6Cxhv5FMJUsjL67Zvfe/bxLh80Blma02I5iRqbMfToe1/XAb4wObDisTY92wWFQr7gEBHNitn
MxDsIehPhtOlNu2ObBHKJk/V4TIsTx8Yq+9Sc+omA5ulgZOgra5a1cAs8oGzem+W+9G5vC8f4/oF
E9N3Oh0wkzO7fZg4GapByDG9auwOJP7SmU5WXgs7cuOwCCUPl1dYnXBLvk+24hVu7Arn8o6feuIp
0tuj1EaRKi3vcl2GIqmBUtmq06HfP3FTRwvy6+yQe3wL5EIyR1QdJWrXRoCUbiYPiEHyYDnkTB1N
jkKjyOG1X3/gUmVU6y3btxGyAHGrrM9Qrexcj3bjGZZd3Svoaidh52vB6hW+adlCAP4GEJfx5lBw
TOfNA27QpQXF4nEM9DSuT50mBmZhcOj/OFr8tuQbiH4FX2tSUneAfv0lAAPFWPmXDYXnqN/C6Q1G
hx79JNKBodngm/xZ+zFG4KigKi9upSs+7xEb+LF7xjicupdzlBXDYkjzPKqt3ZMGpeBf8/ZPO0VY
IMbvIEcQt20EIBCghCZodpThT0f+sRCMkzFXPDLMBjRAAL+Stp4axEeZ/nB5gz5UYbAojI+RhYqk
uvbmQGvMoRevMt8MRQ/EoOBN1ALRnW4Xv73Ojvq9dZ5eeFPAeA6cfeU1VbVZEwX4nZc8KjfR3T8v
y8RZj9Id5QX8/3QDf3g1Z6Rm06aSYGK6pgzU/Kz49NW889NbFUMHePXnu/GhJhmGZiqWqrAPbUlb
ENJXJQ2R4sMQkECB4+A/tO56iw0Mo/cRRmzLklpozjye2uKsjryiqn1vuEFgFB7sk3o1pxCkdSVf
D2QncdZT8UQ9vx6qdhXGTg1+aQWPUqvASYbsWvUGm7EEYkyFaq2QTkpEJ50qW0f3Q1MeIiu8bA08
INYYQJo0zRKAKqVEJ2Dh4pB3omj92lpVcBlq3/DehWKf2ip11K2iBVbrxt/okbb8pCXI3ZN6Wx6y
Z9knIbQmmA6yLR/4ZzhHVPYNTk/0qkDlruZYVuVM8mTLZPQxI+X4fFnO/UvCRk4mVFfioaxkAydA
607eekOZ8AtvPtWH8SBdxyGKRzwhzI4J5+K3f/JscJXfg12j0Io1zyHgkDjWD9XJ3fEg/tW5IgLD
t0sCr9iBi8iE8KWqNWqkAFE4DRh1rxyiUA1rr7SHc47EkOBfXlmq9R+iw42ATDSPp4xRJVTAVFz8
WjkPGOukgz9Bal2RDOdW41U68lSG/n9zlqeLWqxdD8BmjsNOXq4WA8NHFMEnS8Jp6vpQBf3moDfC
Me6mXltMnxyBVZ7/c7Wc7PK0+JJH/OlT15QNGONfxM5E+/cAUxTS0ibJUdErjgfbD183EIxnUVJV
6JoF8lAKF8FW3PQoOJT4dvYkL/Fin6eNu8HdL8APxFVxOZFFbCBTM/S2pRwMTIWZ19fLKsgDYYJy
Q5O0QaU+TNVEWzbPmf7a8upEP2Rc/1EFPG1iPpoiGypjyCXRUZIwItRSr8Rj+VfurraJWgGkQXGU
zh5oYrlsIftyvUMyltzFolRKYgr/az2VzctYXzfy0+Wlk/et6R2DfsPGmkosXTUVwOhfy0dEByig
a1O7uS6ObZhj2mZvjy0enaKHJqxcpJtRpOVkeG3/pKN8/xDGrFtwCGMIFj5EDMpQOmcuCGPd0cHt
2QOpPpeAdz9UeYdjLDstTUOcaaJDVx6n6ZQo/uWF/R9u+B2AsWY0kyVmXgBg9iW/w00xcg3HdCdf
CNpA+8Lr5vlQ9cHqJ2PaWSG3a5dR/Qzig3aabcEx7ui9lLil86lLgfZLOLYPoEVWMY9igHUZ5tvX
i1snoyvPPCoZ3iKyI5OMCHQImgicPFR80Vnd6i4KMcCkCetjcowcXoUOXaSPh9m7XEyUkGZDahYW
lFANxjNtehl849gHRshRDo5ls8S4VaqZjUrXLwvFYPCqewkzx9rDeLQcjM9CZC6eeAa2f06/i8Y4
EzLEs6FQ+0rEyjWsL20Z6MPjCP72/ls78fIGPAEZtwLCZFLnFQQc8BZRFba5PAjFPWcVqcv9sFs6
CtIUQxct1WBcspCieivHPxyMmTnTsmOY2DX4ZpzZS06pH3mX8XaVYwPHrGCRT5lZ0lFN1MKociiB
EGBaxeEyzP5Js8Fh1g71NUOrpJHqDMfqubEFm+CQ/lGcJSQS7QxZLd7tcHezNoCM683kGZOO0AaB
EO4g5HdpdzcpHKF4EIy7JZFU1AMGQDhmFdsqIbYuEFuqeBqx69U3kjBOt4+spI+pRsiBHij24vQ4
xDArsjz0Xhe2x5rbu8YTjHG7Vhb9B9Hq7+byOGjnNuUkyPajtnep2JHUahsPUgOX6yx3WViHAoji
1+8q9FxobUpPz9eID1Xvb6fJBpIJqeRMVYSYqsTkjC4FzNCCZevuckOeelsJOr8KI6Q8p0P9Wk9O
/J1jA9TRXjBtk/5/E5ZkqdUvcQWRkY8pHM2XDqY7HrUgekVumRto7QZBuqaBRlpRDVAO/I6GTJ2y
RBRttoidtMdKuS56pArT1Lks1762vAMxYsX1OBhZg3e6obuvmntzvq7Xx8sQPFkYp6hpVdIZA3ZO
Er5a2kFdY6cxv+cZT5R9U3sXhfGGKPpMo0EFzjoGS3/VJV8uy7F/Y99sCl3LjQrk7bqkM32YHX+o
iy07a0iOGJV4b/5IHcqTR3wMpqHTMzh7xBOM8YZNapqlLAC3F2607KAlHFe4n8PaCMb6wjlruh5k
/45w6Olo+xQDo66RzXKmqxm1un1rm4PdnAd/BjNE6vNeEfeDqg0+4yQnLbNwf4a2T0f5SE1LcOTH
EWuKcMSLXYnjvng6z3jIGK0EbSliPa0GLaODU8noWhB5A5724993qdiQtI/UtUIXOPUYNFBEnuW7
5ag2ZTrovvPIZHdlMmTFAjOJrGos3VDf6Jj71UD5QRAQdHP1Ra/JYCtZy9FFHg6zVWVrZqTH1AHH
mhDI934vGfbacN58dxV+IwyzQf1amf2oYuV669D0R/1TZ//777PHV0qM/5wlba49V3V96utYs8c/
njrydmZtcBgvPuhRYggVFgvMgE43wXjBTaqm9jL5SfIp94d0umzg5R+zTBjvZCh0PpaGooO5q23V
IiddmXi5Q/rBHw7BDQbjiepZTyZxoR4QhQ2qg5DzpNq6PYR9wA06dw/cDRbjlKpk6dt2eLv5SBjV
2AXjaXQGVwgKzGXnZbr21fp98Ri1TpphqYsGHjBFkt7s/bmwnKENPnOAbERi9LpeIyOSc2xRmdqS
nx6Gq8i1nM4fvTjoXNkvj5abILP9L6VjPVEKQohKppUwY3ydN4kj9neCziMl5CwhezM2qzZNi4yC
KIldjtdJldnp/PflJaQrdEEB2Sb5ftXGcsnflIIG0iRIQ1oGrIWXYfYd0C91YG/DRd0mKnoONSdS
msCopcBMZM6hS9X3kiRMtDL1siYMPSQpwLAZTfdtdrSMU9HdSCsnZ7z/ovKudhrrGTpos0UXTb/r
z3SaHZ0pTotc0sC4Sq7X3F7B7ks7ViJPvMsd9f7yau6/Km4+gHEb6FDA4VTjA5bj2yPHIfIpPfzI
TWNwRWWcRo6xBPLSUzv+qfzoz8tR/4mbAl44spvIbZEV1c9pKATlEfUYJ/5zI88GGDeSRRgvoqGy
zjGbyunkk2x+642Xf7majBeJo26wZgsydstVkgWl9rNUiD3E3xJ0ksaKPzRXcm7Zl1E5FsG2Gkyt
SUhKHeRKvjbTQRM5I7v3r5TvOsKWWuYVhp3HKwCUmzKsH+n9bvkiHTt/dWj6SQg/lTHcADI3nyWp
q0FXANjkIFnILNO3hDRzKIfE5aXbvf9sgJj7T7LUY9TMUAqr0iMMUk4bf2rF1EEpS+emHflxGY63
U4xj6eaRmHEDY5uXEwjdlZHjuKgOX3BcbGM9Cq+6psjw+0mcu0t6LevXYH9x8uzaGJ/a8fGyNByL
Yothq3GRE0J9l6EZQd1KjpQmQaeu3mUY3qKxfmMWED1V1HAX00Yi1E56lWNBPEkY34DOeUwGm6Bv
MtitRKu1te5cGJxacplq7YfdMWV05+iiYn1gKUxNWY56HaFzco7u6IBr4WHxEnh7E95euaK0ALo9
3TZnOHzMoyq+8/pn9hM1my9g7KpNSD8oGr5g9KvnKBCvoiBGvgvVM4aTXc/HCmWwFvjDRLd1onte
2Li7yht0xtiMCBek3qLyrxUmTYZ1Tey+Wz6zlxsUxsZK0otLliEO7nTztm0x0qWO/yqqknMP2r8Y
m5ZmoJlZ0lU2Dpn7Ji0Gs3p7ssGAPJd87Q9rjSg4OXQ3qZ87Oe/WuhuWbBAZyaR5tMzMAqJiPYlF
bqe4Gy+4vK7XDS8c5kHRrdykU2JQhhlZAiiVPHTCoSCHWnrKpKs8ev6EcW9kYsIPi0zNIoh4Yxak
4WiY1bO2RJwYiycL6z8WMCTreQ2n2L2q81G1rnslNJdrQeDIsp+r2QjDuJFYFoVMTIEkYV5D/yjZ
mTsXdoJn38EXwwHFppTmTQiNx9iXeHOz9nMaG3Qm9lhmKUOzK9BNmPXbdNC3KbXZPX2B5T3V78eN
72hs0DEaA6roU2hIAl4V+r4hgcOlD2KXN91jv9pug8Tc1MtIjoaM7l/nodXLPKLe6Eq47m3jrgoV
hxbuUnpK3pvU7lG6QWVcZWSMuiLVkK+vlleLzIdqzcIk0+/MYowx06g4DQZvgM2+g/zlUliCHyRI
O6sqgbn056p+SqQrkzeRcD9RupGLcSJdq2j6HAGj86pv0zPoMA9rGGOS7OjguuFVbn0dS3YM/3XZ
0CXegjIupV2keImp90rC5aeQ2G/MiyYenpvX/KTdyf4YlFe5Vzt5wNtLjgdgA5WlX+W81KFBk955
tXiaNQx+rMH9PaPCKdFdjqS0CfHjOf++jYzDsXpStVUBSRGXY/z1sVR9UbtGvsRBDZKiYPIXSh37
iXMv5q0v43yUMlbyJIGQVZ6dTa08LHPs9N/RFP59lcXDZRmpllwSkfE1pdr14jxCxDVebwVEs0pa
8RSGg8ES26eJkdf5AIGQFSHPw0+MKXKGJ/JEHAG5br8sbMKtQNq9D7xbxwem+1yoZkXDcZSlgwtK
V1tbSrsXb8ry2+UF5Ji6wbgXmcyCIq5YQDURz1ahOzXp3brhlb/xYJiQy6obEtcZ9Z1G7cj5+jLE
4x2GMnmXpdkvfdusG+NVTB0jcfCYhHqcY3QsjiRovQZPfrSdipf/4YlE/78JTeohLttyAlQFtqlJ
PQqYQUgUjkA83WPCklWItEhoqTHJSzCb4lntCcdeeRCMl+hzCcPQ6QE6qmd1OpE/HdL4luDebAnj
DwipCsGS8fu5+NCYYVRwEs67/sbCpAZDkzUVzwq/78MqK1VaEixR3TfuHF8bg2+NX4fsqZRuxPbh
soLtLtYGjNn0OFrFcpEBZq5hKp9SIbj8+7t2v/l9Zr9zFDQYrYrfl4si1MsUbye1m6D71iAxR7X2
Lw6WjsZVFTwNuD38vnBVE4Fkr0MB4ugrfnFoEKWlgk3Jm7NTchzsgsdVTn/wg7PeADLCrVk3mn0J
wCLBqCjrXqmCQVw/5a4xhxqaYEAqmdFndOajOJx2DeDxyaTXyvom8UeQYoLSoH+OHeJOL7zk+W5s
iIJRUbMUlU53YkRTFa3CcGxUDuE6pB9Ro3ooUKHavfUsoMvJM1GpzeeF2NOWLSoj6prmXaEsQM3j
p0Y+j00Qt0dx/OuyTu461S0MY8GdVhTlKABGQ/uYhdywiEFztESPX8KxGxZusZgDPcpKcZIzqiM/
1cQx7xTfOuU3ptvbM7jpFCe9RX+SO3FH4u4Z9gaXPeQ74f9Iu7LmuHFe+4tUpV3Uq9Ze3F7aju34
RZVlon3f9evvoXO/aYXWNCeZVN5c1UcgARAEgQMhMJUCMlZC7pf9jIwfL5u/pf6Y8gpTk02QObA9
cZ2koBCrAQT63WPzRi8+h7wRSZsKsYJgjllxmU2jFpGiKoTmJRlbpx6ML2Kr7ZeKcDwVTxrG7Rbm
gsmdKpJunQwSUO22C+6LjIOxmfBdLxnjohIjjYTUAIgUOoGvOKEbKEi7WcJz5+KRz8kJvSG8cvR9
UxdWq8gYcwGG2Z/9aYP3aqKGI8JM5vNf2dHwa6/g1mLx0Fgj7jIti+kbppwPqmcsimJL1Ti614Xi
aQZjwwICI3GYoRlIYB76nDhoqN+nyDA2ksjzwDwsxoalPtU1mZZRBkgAoF9ll4ZW5uT2fK9jRIUF
kknK6mY6pcFJuW2FAit1YfvhNL3rsommnZX4XC6nsb7pqtJOgy9VfJ/wOvg5BvD+zLSK/0ozlhYi
Y0XztrPm1NUQ/4Wmd33bNpMpa5GY+FwX4kUyVaBod5RmKNhLvgjquORf0eJxNk5m3IcJKjJM2MT6
hdl4SEXFSibdm5Lxh06yh/8oGOM/MqSn9UkBlurXX+jcCB2treQb0t7WvONVR1GNYyMPRAKKbsi6
QlS2mEMHBaQs0Gbw5J18F4SqfrTjV+RRU70Gw2SI8ICDMU0tYJb6pOhvY3jM+7dU+DrxXjy2N+oi
D6MVRMs7JaZHiSlhUkSEQTyl7IkmKgR+l1OaRu/rlWNUQptSsQ5lIA3hl2Je0LDv1v0Pji7QH7m2
bowuRBhVKKW0ITg4ybZqV4VFo6cJPJ2yU7xlNk8deMvHHCu5Epo5cnnYp0j00fb8qYxqFNxi1jpG
Dl2XbfO1eb2A9FtWbsKISarLGrBU8J0KlnhCK7dNm/hoGqGJrOwxRb3XPvsBDlSvEp77F17WafuA
uSgLe8Boi45gBl+QDzeh8lwNf3CB1DSVgEtVUzWMlvtVwonMlW4KmmqH5YznGkNMHAlcyZzs+aYU
Ol44ZFzhRTRHMSjzPNUDCLFsZR7MYxENr8Gk89oCt3fLwDVSxAw7lEjRlNpqt5JSVwzchWk9XvaE
/XnMfcOm+XPwhOponJK9HI/NoY2OrWPoKLgHcvRl+yax+gJmNVV03otygy9AsZmz3KRudpf7qlM9
C6hLeJ+sA6ZcYnjX1XTzyUBbwTIepZ1zadZ7wE6e+a1wqkdSWeEBra20CB301jTav5d3em41XnXi
5VK2jznwGGmioeuGyr7sh2WLF7kFbKWNA6ZPEPUmXnzSXNNH+9ZX3m2NqsoHd7MCY2RVNT3IzAFg
yEDfSqZ5L1TmXdvwXuZ4MIzrrCaikVYCzBi+zsq9Yji6xquI2PScpqnJsoFfQpv6r/paa2Vc1Q3C
g9EOHqLBTkGci6o0p1hobx9q7HnOZPsyuEJk7FAa0lYtaNhD+0nGt9Cl9aqS3Z1RTb3jKCVPOsZ3
miEZySThORzD1N+JS+zYxVvqbvRUT/nEb6/7BzW8LCfjKiVtQEsuvT+lz8RPj/HBsOdvIa6clZ/Z
Esdvbt9uVkvJxOR5MgjmSJcSUckNvWbkh9zvrN4xfiTvDXDczaOa/VHzL/IxkXnbCAqo44BYdOSs
Ts8qytbAn3mWCtM39cau9BcjWZ6HBqOF4sYVhoCTrNu2ib8/gPWvZjkQstBSjaR+kpTdHJwSXqX6
5kFxWVU2LhdBx5hqtJRGAzv/cm5yTmU47/cZ70GaRTAmWgYS67Urj4mbpc8cveetEuM5chPjwyNa
Ita6+gxysN4HUcR942a32W76QYsiBId78PDkYlxJkoHCuVLeQTEo2IldTKYGYQ8tiOvvcy/zdd64
zs1webVTjCsJmvn/q0GJXoEBQzJtogb3ek/cTsVchbq2OevK8SfvbcWr0x1nTzRKaGOEt8zB8LRr
/fxUmE5D0HtXoCtofCh49Bub79PaSkjGpYhyjjYyauT1O0VF+Vf08j7erbB4LRKbl5wVEuNOREWO
64heFZvyqRbv9OkkqW+xsZ/yx747zfETZzWp973iTGTGmWjTnKRj+76azU14lG5oPd6wUx/TJ9Dg
+qIVgT6LF6FxTENhArR5iIzFCHAk9NJpnA7Z9Cn+XW7X9yvPZR0VJgLTuzkjooB1rMzOErND08n2
xHtVlLcE0UUZE8t1gkFOhDnb2qImVUVbuWnEM3yb7f5Li1l8uT+dNaRLUHlbI9oMUIlV79Wd6ehu
kFvoHHK4FRRbVrH+EkZDl1kSMqODvJgHKFv9mTaxx3b/zfCjY/HA9zTylqdZAzKKKpWFjMnQUJzW
zW/l59ZP9pKneYW3oEYF0w8fFLvDg13gVs+LP7nZbkas3XLuE1vWsv4IRnsXLdZ0ga4/bdIG7d17
UMGv9uXIyjLVdFLXaTIN0Fr9NWm+qjxO5c0gYiUHy0WTyhneIyhrFzmJuDtjxAWOCyS9wAGFnv0H
0MNwvChHcU3m/IsiQY1Rxw+HNnw15q99eCzNwrruW3gYVGVXjjoPy1wDHwusPJfcRfy6jLmbjZzw
kgfCHHhRMCXoywGIkSb2uLyS4o5knFpLHgb9+0qQoceU5nd+AzDA6tNDqH9bCKcAcMsNrxWAcSSZ
UTdozIMCTPWIag6/C75N+kMY8kj+t07rNQ7jJkqNSGFPH5vaMrIaIXS61mvb21p36/rx+vZvXjLW
WIyHQG2KFOh0/0vDobyBAu4YGEgzO5nLby3kmSjjCUhM5l6lYE0/+Ujl3JgBr/Tv+h6Bc/VXNVAq
DJAPKCNEqcbHRZrRDge/pmpuSKo9Z+22YvzL2uksa3gUEy0VaPa9BY8SuuPdwFnO9MbU0KK4l+to
1/UbsL8KNiXSPEYRwIYhcmbjpZZ0t5x5ROjXdwhFy7+iYG5oGSo0r68bx3p6RVHTf/I3usi4AlFv
pbChfXFFJ1lKAS7i+vuYPl1fq83b5XpnGGcAEbIpoGnO0W5uMNYa1HnivWpltwXV6u//EY31C9qo
hS1tqFHuaKpRsqSXbhfvo131xmdE4+kB4xww0Eno5BFgbTo4VTs5+Sg4ucgrwd/Mjq2XkHEMSSfV
kkAfBM3HCYXrxZ6+HOCh3TH94JFOvQQdlMMLCLmojIfQZrxKTwWVzs2/qF9au0nt0qZOSf6sWoO7
POe9FRfWxLs9bC+rSRQR/Bl4OGb8RtHpYtzSNp6yec6Su3p+1HlcStuu6QLBRLuDUXW6MgMCb5B2
Hmf2mInWMLxNAscxbRvxBYhxFX07odyRwMbEeZd3tIG8/aPI5ILAuAmlB6loQy8k6nJXDM+KdJp4
48uofrF3HrC2/L0hjKNAc2ZVL/RmLmiRVRuuGXzV8n0jFlYZHY2Yx2LM23/GY2QkL8KqANw4yyCz
HU6oULhXWx6B0CZ5y1osxldIgRCUKc2Z9IMMhrBe/JIl7adwbCY7zM3Byuq4sshURZYMMskXqUuF
nRbriT33TYXSwUAACUVXWGPav153Y5tao6K2SwUNm6qz9702kTNxnKCeY7xDM4yYPlz//e17GKj0
QQFvqLJJGI9SG2JTZhGUpmrdYk+7YWDZbm01jnyQ3dqnBckDMuCGXccWJunao0UeKb0SL9u5Lenl
QxgnM45zFAUR9kCZWn8yR1freCHcpjpdZGUvI7WSBGpDTZCIi1Xn54y85sjoX1/R7WNuhcJ4FCVJ
0Bm7YEWzd375ZUeLr4yfpC98rufNMjYUsf1vA9n7SF3podqhq93unBIPyRPgOsz4K/e0yAA9Ds51
8XhryDgZNWvrIKcXukh3p6LBvMyTHD1dx9iOf1cyUV1ZXRsK3ch11MvSMtbouwne58FKb9Bl8Ik/
MG7T/6+gGBczxZMooVIbEVx61rS3PPgiLT6G13G0YhNm5TiZAIFMSTgKtP4k6M/h8tqR28E4Si3h
wPzDUX1x0Iw5j4hB1JyqeLLXVHdxFCd3pV3si6/GYXa0xvqZPeU9Kf3DNfyCy1jvtCxRklM3kuzD
XQrgDMVKVPF7R/XIy7+olOOsKJtKFzGKdhhNSCpiVFNjmTJqbOJDameWihdzqzlHt6Ij7/hMAZtn
INgkdR1HhoHXul+Vk5R1HSUGNCaOFrdZjqV6W5qfMLBDxIwOXfvyJ7awgmMUdFAWlKXXoJseD7RV
I9h3aA+k1Yfg/eQEENvas8JizsG+X6rQrN4JtWe3Bb8dXkEhFChiz8mbeTODf5TY/PKUTZ+ygmWM
IxfCBMzJgI2CL019CM0vQv3p+jLyIBi7qDWM9FGoRxka2R2qwW471e0rXgj2rnUfAqSVKIwdLGAr
NgZK/B/dLJ7utmAJ2o1+jL4empEqfeKke0z1vKmxhfKO94hBVe8KOlvnY3atOad0ZoZQajdx0e3B
4LP7TwtJmNNtLlMyyCIgRh1dwMltMiAtO/GeRrYjMvREg/VcMxD7MJo4lvMgtz2se7SLvWxTLobS
VtEeK9mf0Rtlpx6PapELyWihMuRkygdAao+UPU1x2hN2zVct8RvKLPGaHDtyyPHXm2q5EpNRy1wa
IzGT4TaN8nPRHfW6sipet/F2QCIrWEcNtbcG2+OC2pe47XpsmWaFgkuzvVUHz6w9lOgMsf7FuzXV
gQ9quAJkYoRaiMJWpC5reexdcijudMWSH0dP95KDpvzREl6kY9xx0raFQFqAyd1XsfQwW8HKx+9/
oPSKqKo6iOZMFGn86vJDzBCtJXpJNOvY1+JmBybrQ7zwun03tUFR8B6iIs9GDEbpMzQEVThyQFBV
3cTKeVTcdvj2J5JcIBhJkqqPq3YkFOLcNF8F1UpnXqcoTwxGqTUyq8tUA2OoXk3lLsWA1ylIOWfV
Ngg6HIiKk1hW5V+3ZBETdRkaKsiYPYVyto9D9S3TeKVy20fi5QLGhhlIkBeSSbde9gcnu6cPw8PO
PBu24WNewYlW44cej9tz04+vQBknGy+Yuz4aVN+Wx6S6lXg9iu+VrB8sdAXArF4QSlmUxPB1dBYQ
nKuT+r0nnOMdrVM2cVItLlpAz/SEql1p34GNmLeymxu4+gTGSehjaJghfclUi7/MBY2LL5Hyel3Z
ecvIuAZVbQ1QfUDKpT8g8RyI5//2+1TE1TUlyopKyGg2RClVd1bqfarxMiDbp9JqmRifICVGGww0
oKfp7PENdcLfaR1c86y4yQG7cpvcTJ+vi8XbGcZHxM2U6A0VK+lR+hfd5MiITTHn/XGzMACTp/+X
2ZAZLyHOJd6G6AmPVkVUdud+uKeN6/ySLfq513SdCcnqaRzLjJKK4NnV0Zb0AJ5ej9yGzVdiRr/p
lTQMZ9YMGZUUpimbHwY0l6MeY+553dkaClxz5JzbxhYlbg83tY21SCwMs3bl3JZTGwNGfgjPCsre
XJqOxbSd3tIOpTfMXNaoD41JPyGJqeI/2rxYmo0y6+e5MMsOdW/5WTzFLirf3OWsWnRwWHVosHH1
kd8y/iEVwOIyNjzEqVS2M3B/XiyVF/MsPVCCO4LpKu51xf+QS2HBGIOelaIvCh1gcIulZUaO7C67
1JbeZq+4VdF28MDLen2wbwqpi7qK2nwEZ6i6/dWHDMkctoKZdqj9Ts/mXvYpi4MqWLG/+NFtdi7e
Cr/eXZeT+gxWfdaYjPpgyNUkofMRYiqHUsL0O9mp65MWSBxrYP0vKxtjeTo6LJMF0w/tKrtrp2Ng
PFyX40Nk+w5AZFEmaN/8OG27ECtdp/NHsV+zS4/mAENaekf3QDPr/K63Z8EYTVwM0ZgGNEfZEoZp
5SSzSt7diisPo3+poBtgWQIEnfTxs5ghPbUepUMVHP03T6+f8hDaiycqCjiUf9U8HdRas6pGnR1q
pZUVsxXymlw2959cEBhxSlMaAlUGQlHgwp0MVt/8icWigOhvIZjjsZ6JJgsDIKIbOoKsxQVbum1c
3aIBjOnwzJV+8QfLWcEx1ioGcR9FGeDE9qYuzmqzXybOwciDYIwzwRuLWpWA0Jfk0OvIVijmbqxz
57rt8GAY25QGlJFVCWCy6L4cHgb9UU05xa6c7VeZ1ztdnYYBI4E7uzM+5ZnfgYPnugwfso6MCn+g
AC9HI1AaIOgP2jfFA2tnaZen1A6Kd7rG8a7SHHLLAd06fFcqx948KqRYQ6mBkVbObOuHwqn9CQ/L
/Q2dH8tP8PNWkX7OKsisZnWIpRwykvpeK+9Hdc+Rh8b6V3RapR+wAojAoxOoNQD62Qp8vP+cFsMy
7MVW7OqhOdUv1/G2Dh9D1EXDNA2Zeu1f4UQlaoayFVq7GHInbYk99t5c+EZXcU6fTW+6QmJ7muVY
qOPFNFv0OQzlbBfLzTzOltBXTYpbr9k8zYuav2D44nxQygaMrIpQicpuwuhpdNxWfZ7w9JUNRam+
rr+IudfBcxRFPAct/DuG0e2eVNVS0OsxeJ1F04LlPYib5pvKbj5xO0y2tHYNTbVgtctBIVRLqwJa
9bs9Vj88dF9pfp68Zjt5FxJr5uW2NkObNSSjuUUfgmW0ABb5NIGdGNRsZx3leYJd7Mi34RlXZy5v
zGYEt8ZklHkG+045ogkRK0zAvQVWh2YnHWgTD334SB95GdctN7rGo39fLWuZpVEGgo/WVjKvHwdr
Hnx1+Ou6xWy6uTUIc8glnaH1eg6hxEPaYmRuihTEKFl0avU77+e9fo58DiZPMOakIyKuZrJAMR/0
Aw1FnkARe6TNLgRnq3n4F1P32LQhax3MyUf6ru+SEZDBqdnPn96vNBi81N+hFpbnG3hYjBcK1WiW
QZ/eIq0T+Aam7f3kzaZ9JzzTo5/N+tfV7rFJeZBNptUcQ0V0HSO5JqimfjdEd4L2YgxfSmXhibZ1
YKzxGCfT9aKcgN4R06sOGti9dFvGpD2UdLnkrvky3OZeNFkL732T52zZ2R99RRSUc1PHgqkIINN0
pl2zK29m3A7FHe8M4aIxrqVHgV8iLEBTfQMz3CewJWO+H8qmKQ0dV1k4bpswTmXM50QVeqwo7Ul8
b1R6iDywchxytzypzmJ3X6JjlToS78CgWnhNdRjvkiu1PObUIlSfHKRd6v8cRMadbMVTGcbBlA3m
Zy0DcOiAVnKgjQzCWXeiW9VDFYEfnLkvjRz7I4x7iZJ5yboSG5jsJ4wiT7xuN+HVdtw33MKSD02t
jF9hS1zyfFEDAxdeVEjIBwVj3bSvy9fiu7aj44pDWlfgZqFdIN4ZfIQGM5dc5UOui/0CxtuAWX7E
EA1Im6HPDTWph+ao+RISeL/dzMAgsSUuVSoSqQveZR1Q9Vg4Ek55cDT6876yC789co4JGsN/1FAT
/cgmqpNMhdnHOhXqhARUsn23L+7oM2d0SzyYPA9pW0cvSMzpUGdD2ynNu8k3e/kvGQOtnWBvuEaE
jUPoPeK6N3HK1//Bz1xAmY0b9LwwQupnkn28MxaQpOtOvFd+Mnjkkv3bb3U/9+9vQPbOlFStMqoT
ANMfkic5y64SLdOe8XSmfw25M8T+IbK4wDFnhYGSFFVKASf65l19m9HWlxMdV5GcFcyV4Sdjt8OK
CyAThvYDOO4J3cUSt8FRlay+ewUjPS/Qpj9zRS3ZuZ+yXFVxSQ1OxfHeWl1k0WgivNEO5Bg9KJ85
VsDRTfYKhZtONQkd4IoSjbqSk79hdryJIaOSS15otzz/UOItJHM0tHmNayGBoefKg5rcymQ/qI/X
xdo+fS57xZwKTdAlrTJAqlY6iOG+C05hcTYkXxZ+oHgpjWde5LJ9KFwAGWdSaZnaF1T56R1F/osS
9tJH4+4tdnivT5u3UBBRYXoY0oeoL4YCreL2WCq1UepxN1TCc4J8kaTY+XzsBN4z5faFZAXEyDSr
ZAqHBUCjPdsTrcc6oEcQQbRkR7vkwEtQbVv0Co9xk2UvkkwbgNcjLY/gz3gJDyA8taXn+J6Sy/wL
J7IZ4IIlkeBtHJUa7ERHVWtlTAV4F3F0YwxZVI4FcjCYA4u5BPZt6TxONaII8563iZuPA8YKmQ3M
wiFYghZGgBy2S6tEwgMNBBX0E/BOum2FMYms4O3VFNlUU5cGSxaFGlLNQW2FTWmHteg1ERxYw+vx
3D51pAsW4yRFU1lGtVfximRVN+RApxaDt9ZVvenEb13gojGxdKTNmth1QMtuzDu8AIMGXzmNrypN
onvcpn/6ax8880o2ZsvU2AS3/wQ0oXY6D+kzb8GUwC6ytYfJRV51xwuJNn3zCpBxlNU89fVMxYvn
nSR9rofn617yHyzusluMKynHeKxyCQDpj+RJKOnYRUewq91sIgk5Ic0BcuMnDua2yV0wGa+Cucvd
OC50z/ZTbGX36nulNnHomJrFHXDnQuCeesLTuOOF7psHz2o9GQcjGuKM1ACg1egkhugQDp5C7Q9y
4KCq0tEdjIcdg53UNguD3M2t3NlGcAeyGjtSjkbGK7Kga/RBE1cgjCCgL+uEflTwiNrER1XIMTUg
tBcheopNDAGKZOmPgpIVIBNMlmnR1RirhreK3ia+touc4iXAxMD+RnaqE+9St6kiFzQ27WDG46ST
lIrXnVvzLKRPIZqEotsSFe8Rpqte18hNK1uhMYGkOYog5KKLCeovKXrSOk4kvql1q99nXGIWxKNh
CnTt1O/h4JhjYTXgGr0uBA+E8YSptKRpnlOQ9tXsI2uZ33LCiRV5GIz/0yZNj6MAqt2W92H9KRFP
Ie+hctujU/ZXSdeIZhL6DavgpsOQ9HkeJLwpv+FYRP13P1oZJsOZiEejA+HNO9xO9K7wGA84tEXU
9QXwuswWQfNQI8uLFLq8Hw6tjCFWKJ30klP69fpubYdWK1jGCdZymtRKD9jitXPos7kQ2NqZjpI2
/c4fFz5HCNWyDy5jhci4jGDWp1E1sXn0ffZnjbu+ryhNk2fwo5tNm1qhMf5CFVq8V4x0Wb3FE93M
WwIbNFyWADhUnaHegnc6byrnBZHNHoRi12riBMTK/CZIMS7Vd5gYywnzN68VKxDGVbTxPAdCQS0g
U++NRnglobBHzYwn9bHbT+NuyXM7mqPfHb73frVe4TIuRDTlMBtECDfVp2qUELz9mFqR40I4e2Yy
LiRfOiVMMwgHQjE/aOVboeUxz/IgGA/SimKT5gogBNShkiclvb9uVzwlYLyHgvG9VbpgneQlt+pW
tRapt8SENy2NB8M4ja5VMVY5hRhK/BYtpp1iWOHyel2U7QvCas8ZF6EokzGl1BP2hwXDJJedii6p
V6SK4QdLyb2OtikRioNVQ1dkUF4zew/+zbZsNUhUJrsZ3RlZaAUd5/WZh8FufhQuQ5cAg0w7NXpu
i1OscI7abXcOIkOioEhINlgGqRY0zbJcij+9nOSkeLGjnMNuAdpBW3kvvsr8cvxNHod381yhMubZ
L3qUzxNQ5/JbpFhaDR/bnJbq7fombXqfFQyzSTUqkSUiL7SerMNs6maXoiU8OnDfzzaPihUOs1G5
WJdhpgOncZIn2kiJzo8Rr7yKW/nlVx6by7ZaXLaM/n194ie1ZuYIaNF/Hlo5al9yXFBnzg5tOp6V
SIzF9mqYp7WEHWqnt0b8RATOwbBtrSsAxlrHMR1DeaYq0HqV8dC2iqvltR0JLjxDKuxxK3by/LO2
VLvrSsFbPvZcb6N21hQAL2piCZXTSz/kgScdTyOY47wpi3ape4CUNDPT+5Gn3WbHeE+ru8BvxHEU
H1iGGHtiO4eF7H8qIetOj/K48VZ9n/NJ9slslfvgGMuo3UwcgjzN6OAG4guefOCT9HPWlqWTKsy0
lOIMYk9L5TfD5IQ47qcidP7TFiqM+1BTbW6rCjC5eUtCw5IFJ+UObdreQkOXcDFF1RxLNtQKTa0t
hMqCkRHNnY53K+KQghZvuOJu4ZHnbr8baRc8RihJQNaJqMAbD/oBJE1HjAGwBQS3vMvi9iZdgBiv
qOFf1w9UsOmoDc+zcFB4nM3bt5KVMIxHbORJV2tqZKL+TlwhdZZ2NkzkJqkFRKklfL+uElv+ioAu
14ApiBjzyLiTCCd/1MzUBYM2M7qNzc//7fcZr9FPgzB2I37fiEAV+aYF//H7GYdRhoUkqM2MzFWk
7oJ2+lrNMsdLUJfNXmhWS8R2t6gqpoFJIj035jsVnWGCbJXG2Sh/l9CKOqM1DhPzG2QsR4yngij9
JzPx8gAvaLzeS54sjLF0GKEc5/RkD+JdMFniuDfy25lbo0tN4dqSMaYyS2UqmQtgZoSUkiNh0kmd
0EIq1OLQ7CXvNr8VsKyXjjEbnSiJEk4TLbyn9a20BoByGfHSpNQYPoil6LqKSQhE0djgFZOj4jYh
IzRBfJjyU57/FRlvmpJbQf0nkT9iy7+hGIniIQPNxgCocarOgRA5uqwfl6hxrpvnlk9bw9C/r2Ii
vYznBr24nT0Yre6XeRU6C2i8j8tcpBwz2kxFrLGY0IhMYAUOZojUOaMrWKkbfKZ8/rQ3YjiZ+5IT
r2yG6Gs8xrWJudEn8gK84ls+W8VeoUWoeGx8kh9p3Sbywoc0sngxxaaFrTaOcXi5qfZokQVqWoj7
MkdCKQNDay/upFJ/ur55PCjG9xmY/aZXMTaPjLnVpa9G+hTVmZ2mvApyjpaw8zNxxod1nkEmMXV7
+WVJ3U5+uS4LTzt0xvuNspI3UwZhgtPgiK6yW47kc4g5ncsXUNnuef1b1H6umLLOOMKySDBFOQWc
rGDqk/5ZjTgXgc2jfKV+7IBMY0xLVaHqTtsHc7QCIVMQ34Amxp138lnm1JFvvrCs4RiHoZAkk0sJ
cPpJPbQWmsVOph3ulwN9MYrRCa5xXAd3xxjfoRSkHSsTiP2hzF31UHkJHqMxGlC8I990LzosnFiC
p4aMA0HNP4a7qwCc+xthyawuPyzkx3U95OkF4zTKOFXEIQBGMR3j7Gs6P1//fZ4MjHtQ2uz/bdZU
RrvFCJ9qNGxT/d0xau+xxMULfSggj4q8KieIMaDXB1Xj3bSrq8m6LsvmWoFyCSevJqNGgFEAsGiP
g5YhYDE0yVF60NLKPaeiaXO5VhDMlpOoauUyh5lG2tdi9In411R716WgP/HBE6wgmB1v1VjVNHoE
LlUFcqrF0sGUUuWPEzE5FrMZpSDnJREMFkA/FuOvdaErWjIiuFfEl0wJUFDXgCvL77LHMPnckLtW
kDn3afrtH2X7G5HNVZudFvVtDUQ9V+0kUV0t7j28LjuGIfjBMnKeJLddwkVC9u4n6vFSoJsJaucp
r4pHOwNRUbTHA0eISqnM5jXpbXu9FSDjxpdurmeTChjdqActtoQY081LEORn1oBZcHtCX3h5YeBm
nydZoTLhbS0ahq41yJh2DlAzO/8igpm/9Yev9O7ZIQt4+y8nK2zbw2VDqUmu4rXUHIzIlIGsParJ
Lk53KuprEw9jR5I38duEgQ4VKDh4z9nbZ9lKYMbSSxxj9Uyvvt238jk/t36E+eBx5Cw4W/6sbGu9
vIzRC0qZpDLNICxLqFjihIsQwfQftJ4kvDvXZjptjcVYf1KVCV7SgdU4k9ODzYeOIDN9TEwqrD/p
gyDofNZlIksKEuC/bl6QFfkYFQOO4+VLRab7JULDR8DrjfvAW/Du+1cwjI4MalosWQaY8f3yhfci
8JkUIEUKEIYEe9Aw3cme7OROdNDBVdfvildu0dGmq1t9A6swEriutPdveH8ERLuCsAswLebUvpZ7
4kUPBLnlCKW2/cvcWRLndWbT7a3QWQUa+0Vtgh4rEEtePaLQdqgc3K+9AIO05cb46/oJsmmUKzhG
h8gwhdGSYMENM7MSItu1cJeoL38AgrcGOrQUpy3LpJ8PTVMKNL7LNU+rX7rsoMScZds28wsGmw6V
Q2OuVBrRRXvjNXfrT6aLebyvg6t781GdOcfh5rKt0JiIH0Q8GBoaYNmSdlf2dyay8kbHJXujAdWH
I3CFwpwQfd8O4aRQFNMaG9QCaZ50bHYFnRP5JO7Dp/K1vlFsfQcSe87pu31OrLAZgwc1WhcmIUKL
drbn2ZIxQyK3W4vSLddOkNnd8zK7ir+4ZMfPKXN3k/EDBombIY2AHj/3BiZZFB4tFjUyx/CX599n
sX93O7oqKXjaQ+0f26SfFEKBoSQdvDboMI0nkzeFfDNOW/0+EznL42RUeHHFGaR8L7NjJosWaV/S
khPDbGvlRQwmSGuULhdmATBh4UrTbA2mW1d/ZMv/w9BYqu+ZNErdVMAQptTuxmBX5+WhyJr9n7iM
CwxjYOEMOlMSwQ1K5qGXj5XU2Imi8JScKvFHA7ugMAZmNGkFOjUIU86WiFmhqDGJHNMtvyELTwk9
O24abjvM/FsVoHi/HqRaFiCxElBVwFwMlfZRHdXPwIvQpTm+lJw7CBeOMaSsKuQ4NimcJyGmxXvG
5wx5ebeDX6z8vrOQfrm+c9u5q5WEVEtXcV7cTgs4bQD5s5uqBUV701lV76nW+xiao5xbmLXDJQS/
rv0aW/Ito81gXgaoTKEivxnOe7AO7hpMcajrSrHMwnCHYaisOlqeTVWxYqPzukJ3hah8ifr5hDbp
/6pezOFa92qZl3QlRlSGS++Umd3OwIMI5TfJfF7osB0QrlaecTOqMqRCRjdbPGhehhav3JZuyxu6
083IEY4qzkfTMTSwYqgyITqzy02KlwudrnZUnxYRV5Y/CxouAEwg1GRjkcsGAMLSTc3zgqqviBc0
bBywMjqbENSiTwA0+4wQIHOPqjBtfua56C3oTTAtMGNiILL6GbbxGiio8M2dwucW1W2s3y/QjHjD
2AZL0bVIgLbSwyCZu3hadtctccMgfoFg1C/VqlTtSN3ZdfrSxXe9cOgrzomzdYn9BYNRuRaTWYQx
wgoqEmrZ2y+RLWHIjQBqOFu3wu9gf9rxstQSb9eYYw6c8ZM4xcDULDmyhd3yir4Lj04XonNhwFmc
3xTPs9M/Nf4fXIPW4mrir75NBy26oRjYNaTznK7G/SNKb9Tc4CkmRzs05vgbE7mM+h5b14MUdrhD
XdO+yvEIBS52q7GLk34ePl9Xlq2Q6xfRmLNQMAIMwzUAGT7PNn2JGo7oLPxBHxsE53dZpnHu/QLG
nIJV04p5r2AdA7SJlXXoxErpNAbvJWpbKLCqg0DbpEbO4GhymMtV8u6BaQMJSp3OpkvrR/Vd4fNo
5jftbQXGnLWoCKprIkOowRA8UmVHjEVBsXTgXN+pjWBSRk/M3zIxTstshjgyIsjUTIUfFCDqj7TW
NarqYPT143WsbftegTFuSiFgQAiz/1/AAGQo01G/H2DbgQX+ODe+41o31TPmYPlFPMZrYY61Xssi
VrFxaIcr7VUmTuCV+xJumNt1ShXgIxrmsoJ8XwfrC2NowWLOLTGh9d2rFDm0r11PQI6SPRMcBI5s
Ra7Iy0htq8kFkjG0ODGiYKaHjin9yIc7Up56g1fit60jFwxG76s6UsY5qBAJZDTMdKUXwY1VJ3rG
gF/0swfWgGE50Wn5fl1deKIxFpB0MmZlEcAWS+Gqk3mDWUBPxVw+XYehP3Nt0xgLWIypC2YBNG5a
35+aMXpNJtG/DsGThNF7I8havFFCLyQyJ46GKVQOGsEKK1pazb4OxZOGUfigq7VEDaEPINOavSFR
Gn8ZdcG9jiJv25WJ2ZqgW9bk/yPtOpYk13HtFylC3mzl0lRledsbRVvKe//17zDrzU0VU5OcW92L
3lSEkABBEASBc9gGAKJYo6lL1O1ALYPOJjd4r39EaBxrwManl3a/H/xw2x6EX8b7+JsCulucZ0V6
Lp8v2+kXMN4hVoPc6xN+AUU7yEGlOILCTd7yJvnW7jyIICc5jHsUUaG0tUwPT4xkduBMoBQ6I7Cj
bErz/O+RTo+H2UIe4yv9PFS5oUOeJr4mw3sj3BaAhry8fFylGC+J86KzjBnGG/bFC8V4Hrda7dRe
+xIjI7DciRem/kvoP5mRSe2I2akCVDvODUrHGkx7pQIrvhns2gu383Ny+6X0amFJJrPLVWMSSIXY
L82vlpw6ZdvZc8d5bl7fb//oxXYEgAIrjhMqRCm3dX43B7xZqfWsAw/aJnD3NPOswXpQhxBjO7i6
SLeU4zzaC47yjQ6LU9hC7hV/dWObBoaBFIBHg9gd225x326MKg6k9AhqiRznuW8wCT+i5ZM4+g/h
nQejvmq9kzT2Wa6pjVTKc0jDY7Nf4wHYjGPOvYUngjmTK4kMfUlwigQl2sgwcp8W3y/vplUJlqiB
Vxy9UCrrAoKe1YGlQ8JQXuXSfuJ1Uq+eHovvMxq0pE9NMuL7bbNNusIWG1f9wqAZHq5POjBpRE3y
LE/p9jQ0LzGukw4EqrvLZuKpwWQRxlAHFckgwkr9ob/H42AfPFwWsVazgBoKiImApqvgv8/eO0pz
bii4CaPldvLCn7TM273R+ojgqryNuZoVLWQxgRoVHklOdchStbdoPDS15QXljli8DH09dC4EMcG6
lMJ6SEcq6EAfsLpN82wial6B/HXCvFziCm5TehxLrqayC6FMvE7qMZhrE0Ib71ht8gWn3lbI9mg7
oeXyoEzWneO0cEzYIQbpKlWCuLmtUVS7G/UbXWx5x95qcAMkPgDgAZ8rWXQnL4KbXPUDrm+QQhvv
DGD7EK++Kj3KGfwlxFSIOAljfDENpRqg5VSlNH3MKgKwvsa/vErrLngSwbhgb8SWPmsQEZk3reoI
zWufvInCzLEbNf5ZqrXQhHFAlM8JQcpAp2A0/z9NpXw+kjUfkNFEg44QURM1tvEtJ5jtzgi9q9XR
xkTNh4jVVTK37mWj0V/LaiPLEh5nRNWk2NufnaBsMjM3OtrYVN3X0bs1RPaMFzdtflYHi5ONrx7e
MmjeJOCGSJakMMIMuSfqPKEzaHBweONKiGl/r9yKR9QJ3mm6mtbJmIM3LNrAftaHNBYg6Z0jQDV/
IAIndJBop7qDqzjFbY6RjcuW5Mpj/C9JW3XUKshDq5uDmVO3l8CBUnuUWzJNbOJnP/5SIuOKegr8
BEz+4Hrzs8cUr7QFcIgt3Ut7BWBuxP/Kw6W8tCgTBgVBxMt5crSo6MyuhCdLxN6+cK3vOpq4KaFD
+tt41+7KnOc6axF4KZpxHU2K624Q0o8IPPf2sEEPkSdKxz5h5ff0ajz9nXHZV+9gVNO5TinS9zHm
g4cIjerXHx3k1l31g2fd1Q1/cld22CdWp9QYgOzmBDVGwfsDUXW75OESrWVnyMsUyjBjYANSMy9i
vo7qyBTQYzrr1Mcga677iNd8tarHQgRzrKTy2HZNiARtqrU96skPqlU/SHL+cnl96G46C1wLMcyB
MmI+VVQShGF5/CbWd3mvukV/N3achPmMxITeQJcWY3Z1VBMtMg16qrzUvR3sxx1F+hKcYBtniCU5
2nbbAwbKeXJXHX6hH7O361nAGHQF/Sh3GSCj7vV381r4NuHuIb8mos3ri19fNt0AP4FGudmYvLoJ
5M4CpTSSRYXY4UhsM1IB48+DZVyPksAB+o8cmpUsPLCvjcYQI8ih8GKzq/+mqLbKRi2QvGV+BNyV
y36ymjDKC4GMy4e5KMiiAIGDk8p2uwN+mpM5kRO+0GJdfPXvWcE/XOakIrMDtKgp5zqHRGNUHKEj
3tinLkerVffAuxpWS1bNs76fsVKHRFTglmFh02Y/sgdRVLTpHXIHSmg3fuaVftb2myIiFVFA5YT4
wZgxy0bDqoUIF5Yh9EKZOFGJBpU52Zh5xVGOHiPs1l6KYuxXCKRtyzaGbvNrGgHZMt2k8uQG5nNV
Pba80tnqNUkR8bakIR5aFpsCjSnQcjCgS6viaANzVGBMBteTjz5Knwsxtq7aP7JYXO1YCjTEE1ix
8SheeOwChO6m9McrA09Qu9ojv0x/MO18o+3IK8dlqNnOzXqSzezwJJvTugvpCm517Dw8J6ILl0J+
mLbqU8BC3ijAWkhZGJYlTysVELQNFgRKoZdIV63pxj0nTK7qJAGYUwIJCKIlEyU7I9SbXISrVLpv
ma8VrxKwGq5Anv2PALqgi3ClqRGQnFukWOSldwGz4AueHtqlR21WbwCa8sRZpbWNvRTIJDpSNnck
CiHwI2tNwfRuYhyq9T4aG77ysLYQpzKvrpU1d0kswICTDHKfnTZ5bcxrlFn1Ax0pB84VDRhwrOPF
kUDkHkcZ5WGS9zOcvkIIFjCO4iZ3lQ9WzBue7507hoYLDZwCJU8Rr0+MGccaDfxVBmA9TfMK4aFS
v3PW6fz2/EkAW6yTUIgck84ECuKj9EbfdLPNENvRzto3t8D+3HDEnYffz+IYG0YyyHwSqo95SHcq
iFrR+hO8G97gD+BsqXagcN3zT7KVfoDPYpnTWm1zQooIWqrf2g4p/wDMaLp6xo38KNyXN+JOOITb
fC+43HObpzFz4BQVgLFyCo3YeGRbA7J9Q/biu3Gsvpo/JjQqI0oONrc2f74Bqcqo+cqWruLmzYaU
fk7NsNEbPObQskiFB44ISGN0zj/0UGPmRDD6uc9RGeJQawQ5lGIqKlukK+pOiHoN4ibhtdRuc/l+
6u4max/wgOFWzrnPkphMtjLbxurRYYHCxex+U7YtkP2FTYh3G563rm6+hU6MCUnZC5hogtfI85Nq
Prfk9+XdQDfvJZsxQTlu5HguZdhMHm/TeiOrsz02uyo2bGUunLYHR4XIuWufx7DPxmPiSVuLKYaa
YLwqvG/zLV4TSfR+Wav1zXYyG3vjlNGWMocYacDbRuOJTvYQ0jj5W7oxDhRVGO8CALsw/weUdo4P
slfPDBkrSEdgz6qN3BygDFPrJWRHNDQlF7rDUZNjSoWJKY1eG+DJg5pAZkAVJr1O70r0hpIDKewC
D4k+mDxcXq2E45Js+tqQGaRdMVwymtwi+VGCb+KyWjwb0h+wSBSMONaLmTpIHXZ2PP3uUYQU9+p8
JSu7y5K4fkINvBAl6CQhXQhRTdheG4qyzyfpex3Mfl4PVxR1qjVi1FlVV57yXSsaflSIXpuFvq6F
2Cz11gS+ZpGL/jTrvO6IlegJcA+ET7yYgTSXPesnqRJITn8bLSpTWrHQVR5UOz+mSx0XdY3udCYS
fBLH+JIkzWZRBvDcBA8oRu120QQkhtCux9sxRXCLJ15XHk2ILklkjiV1ilKVUIkGuR7bQ9Jf4zXC
rmQH5EZ2kN1KuSsqxOcsOc+sjHc1RMmaWoLU+VGzKfIrLUGMDynafgscS/++h0z7ZFbGw4jeockh
0HBUlAdgVYtI1bL+D0en1QN+Ee6Y80ieJLmWTOhkVcp9YYCxN5p2siHZWWzuoyqwOw03Tb3xylBx
1Wy8mvrXMBy2oRjYophsxkjl0e9KnJOFvU+EYt2NSgX3jXfiH9WLbzPD63zLEzzDmzd0kC5zp61W
2tYWzUvyw2WT8CIjc64FAUh4owRBqilfzHE/yNfSwEk3uMGDOcgKIhcqiK5pWjUhvUlxqcn9bCPv
4j+d236nzELWTr1RD7wGhBVEnk9HKHvVkFuZDKhxUtv2u2oTuD+1De2f5l2yOWvIwk2HVTIKsg45
+n29U7bqnbJpdtntXyY5LJfZ2AXtFIdYLGt80fvNxA3zNHYxkWaZGbJA/EEe1VaFchnu67OP8aQt
OVC4KdDCUExQzqnMMxoTYLQJzGwBdb14Rx9Vj5zGaCDiGY2z59mucNkQBKUCQgCamJ++kTS1Q+U+
6ngtvmuW0yR0bYByHIUB9rAvxL5CfzsNX7sRdQ76UoAJJzSJlOi35fr1WmqxlMaYzswVAa9dkJao
70p9q8TPSZf5tUDckRysOLGNaFePXpXvGvFgiDuDlO7luLEyUYaLykJhJl7rGPmvVAE/IUKVQvOV
bRm45q8ab7k0l6q28W9Cybb5o2wrp+EnwUwMz2tQzJoRYjjlgirRdyZtKIDs/wC1vnICfpLE3CkG
A/ijCbXy6Acb+XkGm8j0Zl539D3PyzdJwbMpTyATjEM1m/WBnoGV17u0lU95NXcUQ1Zy1OuJ21q3
Mp/7eQ2ZwByUkhCZGUw5NmjX7t0o2oPA2g6L2hOVx6R9JwMYxuVfapbZCrnPs10lewF5RqdFOr0F
UuKoUeEa4S6KbuUQnH0NlxVwxdMl0ZDwHqJJqKwcT89F4pnlwG6qClzJoxd1b/jFAZX7g/Gt92RX
3KYYF+D2ENOyBhMDlxJZkC002w4F+hHpaSX+obgBIK35lu3oKSXzWljWLsifhDE1lqSKRMDfQRid
Keqfor12Q4NG9fg/bJyVEPVJFv37wpRGB8wSMYKs8JrckK1yFaARmzxNLqreX0vnTut2dL2FsFpN
pViRIEwEAUOt/qmmES/83zhBaCUWfFKJiYN1pqBrPocU2QRNWmMkuIRkhXJQq9a6iYtY8bM+l50p
NyO3bKbQxfPWb85vWDlfPiWuTDxq9bI3NIIzc5aQJqu4fQRu1G+NxJ73tG2vdNJDZtjBDa9uu5K6
fRLMhCepDoFBQy+1Wh5torxz4mC+7rlQjSuvWZ8zcyYqaVaZkPh4VZ/syWl30lUCNMzEwcsgsM0y
17rjpVMrXRufRTKBySBtTXpq04+ujQSUcTVoWEQgD+K5jtPIzFlA9oHEkqKm6VJEwdLYGtIPqRPs
PO6cxuIVpVcjy+miajCbXe8TIOFYEKRRTyl97D+006P6QGnw1AeOX65u94U0ZrsHpVoIJV02HTBW
MighI894iHbCBsSafCASnjR6tC32uxGmnWnRm1WDo+vI7f2OflyQoGA08pnbJLtyUC5d32D2vY45
rTAZIC1/G5x6l3mhLxFb3Om2tUlxNPPItzlbzWCTHaGs6yCBPxZqo7lZG/3syzjdmfnAGx9YdX0c
dwYaiIBKLbFXCREImFkQgyRnvpV+lrsSF6X4B6bS3jCgs+cm/Gu+LwEGRFRRQZGQDXxetqxWO6NM
j08/otN3dnCg2atA8aOV2QYzSf4CZJXN8IOHoLUyV4zsUcMJYZgADDyD+4wNRY8Ggpc6XQeLoY7i
DZUM+GDf8AQKs5t6AZ8ndc1xUCeyLGgrnuMm5iBPqxPUsMCeMytOsG82g2CDOyR4PL6tZXZ84DXZ
cDIYttoOZN/RyOmxq5a/dflXLr59ZaMvjlrmAIqjoRsrSpw87M3NB3a1tEGxGEQOfEScNYdZ5GMy
c+hMRViLBdWmEjBkEr4L460yf5PBWMrRaqW4+eloZ04dK8kTwF5CUHmt7w3wHAme9pBjZCG8kX0M
otqRa6BoEL1elstbLebkMWela0aa/XXGldg/pfmPv/o+W3APgbk2KzSfFTEqOcaPJuGcZqsbC3VQ
AHbSN54zOpFAGbRKoGR6OrqV52tpa3naBtv5BtQAjuTVm/DAa1xbucljrU4iGQ+EK4x5UkFkCt5F
CdOtlNRL3PJQ2tfX5iSG8T1ipNHQUxbSYviuoR+OR/278vKOtGOhB+NzetSOgtoi9vZvYINCs2Hs
kmfVlvbNDmO6jsIrGqxvppNCjLMpQxSXMyUY7/3xDqgwsYxxdd0pNuSg4emfHG9+wdVXj2tUKuig
pAo4LSbu95NJ5E6juSM4cunrONlbTu+Ifo7T8wuNZdSuJ2mMf0wAOUgmHSUYCkCpOxJuHvpTBL45
3Y/31i/du7zH1kqqn+QxjhJNuEj3BuTRFwF0TDtNZWeb9lZ6DXYNrgR27nU7oMCpdnGF91weAzE1
3vkN8qQu40bNCPrawoJ4C5cADD7ZklzYaOi3L6vJE8N4T5cEMq44WENB8+LoqVMdg4eFyhHBTtbM
ejx3wIvA0YJOmnps91qJGJI1nAXjiWES466wZiMJICbvHqf+yiSbpG841jre2y+sCouzmmjprBH6
HCd/O7o8OokTFURLjTu+TnfyO1oP74FGRinF35Pa7ngTHTwlmQyZzAO4EgYsF9rekU7aenAbBi9f
cAnkcZgKxfDN2ahaoiW1VYQIKGF56GefICkOk80XZFiSScMGwKfZDCDTmtYSKvSuyfUPcdqokCHw
+ndWD5SFDGYH1QkhYUJ5ZyntxweTNkIwt2xPP3PmEgsxzA7KC1M0wYmMhppQdIL2JQgPOiglyo7Y
sSS6pVBxsprVE+wkkD399Wmak47yL+cgomqv+5iHbL1+Dftncdhn9aSo8g9q8PTa3BggayQb6zC4
4rGPhBtn1y+0J2n01ywufV0iFKpEqbpjwc93hg8ecicSQOkpu/wza/WwXNiO2T9VCJZPFAXgd2rh
iSXqzM1sK53mViUv+VzdqgtRdBkXes1GoDZTiWVKGpK6ShTrTplXOqhN9JHjEav3PcBW/2c7KfS3
LGRZ+qT2UwhZ9Kw6IkiJdgl2dQEXWT12eGfTenq4kMecxbHezZOuQ16GGIeWD/E7cnm0xrU2oFa0
DWXALDdcGIgzT8G4D6aKDAtkrGCdZUmKkjxqrLkdE5fC4g+HEEMjweNHVsXFTaKO8GlXH2UZ4KME
xKVosKPxUTfndVV3iSt1YG6heNdy7EYbTOttiEPeyG3043JEPAsjjEDGXZIRM+NKAoFhfC3ET8V4
E4P7I96a6q6TUo7DnG0DRhjjL82M4hgQE/C0Iox4ZzIVIGpHoe5YTYEJ64ALCURzpUvWZP3FEPup
ovLoyoHb9lX0Es8qvfKxeAb81WH0Us/UNoaw5XUErGoKVkRRMzEKjXHBzztjtBT0oStZ4hbZb5Xc
VuZoW8nrwM2jzrcgNakC38Q/ExSMTLo4K3NPyJzCpHjKoheY/NV8NG3Rjb1hW3iXnWVdmmriQcMQ
RdFi21VELRlMEsKg4S68O74voNCy/0Bjl955HIHndxqq3EIcE6P1samABVQlLo0vHySIlkNRyz6I
jHilubPQyYhjonRLhqJJzBruIuq70TCAoiC6UtJxdgFPDLPlRr1JQ02GVkJ1aAHArmhA9Xi4vFJn
hzWjCrPTWjMv0f3dJHgai23MZdnG8PR3Epi91XdjMKg6tCiNg2nuxJFTC1jdQYu1Zxw70Fqp6kpo
IBm7unRLUFkNjau3f/5ODSZb62oAx0kqxPSpttOD7E4tM/eyiPNHCLoYmoSUFozllsKCzhbRPMVy
VCauchtNtomH39jNnI8aZedSLpfA4dG0rTrASSabrY0zqdJoKrBTW2MnY349iMPdZb14IpgYlzZN
QCYdak35FfCXxXZ7+fur+2ShArP7MX/b1wOBh8XqL1G6SodnofAvi1g9/RYimB0vNUqedyZdmaK0
deshMK/jHlDg4940b0YewgBPGjXoIl0CA4DZz1KeuImCecU+21iJfqVM8mHOXsaCbEoy/ev+wqPr
aShWo7kDzf3MLppaY2p7CTZMQBBDMUX94FrLXevZADj3tNUfUsG+bNJVrzAtGJWOLigsoXZeiuWQ
xXrsGuJNJt7p/5r6kmq0+D6zYfHUXpuZpcXuXG2D2Unzm5aX166mDaiyo2kPbbyqyawTCcc6RD4I
wro5F7dJm3RubAqekMaxnRi3mm5x3PC814sqtZDIhGuSyuXYhpCoyNmml9GjqNdvoRRsmrnws2oA
Tqqc3496/V3VZE6L5uo2W8imgXjhlYVhjWWXWJgtV36G3X5Ee2bOSxxWnWIhg3HDNglTJa/N2O3r
+3C6rafNZadb21kS5lYsQ0ZhXT4iTi10SLoui3JDhVNo2Xelv67x0tXOw9OkRZumyR+Gdnq7LHE1
FcIDkCIhv1sZRMAsoWp1MjZzuFMk9yNXB+Rj4Bl7LN89r368mgtBloHCOA4Sgx1Fbiu9GPIUAV3Y
1pGt+RQNwPwFahpHdOdD5HMvWzT2scnzUiCzC5oiVIDmAwVbxUFfNFoDTVQ+5ccKz8vXtNQa/msg
V+wCiugvSxjUNDX2nMQaVqqqIZfVu2tdvrZ40X5tXy++z56JeShHdW7h+3F+W1b7DJ1BrXGlVNua
y9JFz6Zz4/2jClvLaDKpmdQA+X94rWtHNGfwlJe2lrofB77Em/hf22FL3ZjDsiRC3ZoRVqsvdzlw
1Yrny/7O+z5zUsoTWGqkGAoNVuYkpNyHhEfLe369/7z+CuNxSdmYRVdAB/UQPiWRc3yKB2doCqxA
IqMlPsNAB2+gaC38LQ3HhN5wSIDKW9CbWv2DaIjvz7rKSfi5ijEhFhELsauFYgTAQk+CjVegTRd7
qNoerE3lSw5o0De81hDeijExt8qreigS6u3ydUJ+VToHvOy/RKSTjzMn8ZCN85RRyw17Q3Hkl4oi
+T0BsRKcr8L8vzRqrIekk0Sm5tmmhkEkle6qXb4DWdK2eNbvWts4NLv+ILzzngbPwQw+OyTbgm3m
coNoDBOqGwXzslg3Muzqq9qzNmUDrDvAlOAdJn4uXnnlSc7isZ0U8tAQXPehqWI9t+VL2rmXtzPH
69lu7DZIrCIb8P2uuEuqa3G66bmD4pzVOmvIztTCynRYr/L0jezoTvoYHdrjECtmA/cz70WSJ48J
H5hfTdJMgLzapXSZCcV6J4cWgDK1nd53V1z34AR5tjtbn5spMGYYMb+WfEylb9s9RaOlLYmEzx7E
cwkmiLRWMZFOhHrJ/1d6ot/iYIuPnRtuM790mtdA5AQunpcwIUSd+6jMYFZ3kJ+Uam8UvySTc80/
ey1hthgTRKIhMsv+eCbvPjhHgW3h40LsXfZ3nvGYyCFUwI/T6E7W59t5PsgRL4PnmIqF4+5GKwwK
E6bSALR4hLzHAExS2T9HJ7/Bk4JruR1vCIEnk7mA19lgdfnx6Jo7R9K/KSGKqtxyFcd0GpNZdJLQ
KplAvTwWN0UlXhWKYX9hdVQKjG0BBkRmEfyLEs0goUJQ60mfY+tGKR4uf59ujbNsbPF9ZutM2VSo
5YTv98Orqj6WbWMPQ2W34CC+LGj9VrCQxOyYykyT0kCHn0ubP2VARqMpzM1RvVe8yOf1JqyujAqo
LtMCccjZ3IYZRCVINXBzy6LMrS3idSpv/mndcicR9CcsLladOQVRZ+LiRkSCwTJLdaS28kAVtxUa
8c9l462GgoU61N0XslSt1Pouhjq0Wq9ctVvaogtQ3u1lMTyrMc7QTbOlExNi5no7Dy/t+KW8aKEH
4wOxqYmt0sBmM8iRNqgmucaDvFM2Uo122RqHA69dlsbIc/c+LRITQ0mAV9m5gsAws+wgIr6R5442
KrtSnb1MQKIktTxYv/PBOBq4F1oyERXAouir1mHGtHNA9QhipvQJsPZbo7Xpg9z0Nmne+Ef+KdL5
Ky5q/3/ZaP/ozKZmIMYO8MIC8YOjWDY9OiKU0+zBn73Yw5Acr/+ZRrkLNmYTsjDLVAt1pxjJDF4e
PfruKDgzBh4AH8Tt6l6tBy2My6ZnUlBarZJDmroR3gA9gNZB064fMi7CDmczsDna3BpmkqUQJIQP
cpnbzcAbE1mVALoDHTiGGhAa2UMqKKSJRAGCFLALk4POXZnVU3AhgK7cImzIY9eGcQwBtS/9BNRH
iGZxCtM/uOWNcJAwgRp6vL5Ynkyaii5kqmFSiOUMs1nRQx49xaOrpm+Xw9Tqq4G00IsJvVpTykkw
QUbr95YtAmipw9vzTGzl3sBoLSL+M+/VcjWQAFoDOJqmJSpn0E7BOJphHyduFtxRJr5Wv7KSm6na
mqmfhxHnsFw34j/S2NmFNK8Npc8grVFFWxxjZ5wyW+Q+Aq9eCzRTBgg22HWA5/R5rQLF7PMph5je
72WbAk2GvviOEe3GFTB7Z0oer3S2rthJIhOPS0210iBNaDojeqhp7RM134F+acvxELp1zmLSQjMm
BMtJNJs5WDFc2jCjYtor8IPbj8lF3sv9+mX/JIuNtzFRpFytj7JAU/wxtgBfFJ4tzUa7BxBtrKfL
6nGsyEZcvYmsaTCxbmrebknSeGCi8UTCQz76L/vsn9ViY22H19GyFLBaMRqA4Ry5Xc5onS2vKEy6
uDUxt1640vvfKccEkKoCUKI1QeiIjk6zmDCwDyK+kQshu5q/LZaNCSJqJTWWrEAOvROrjradwGAn
2uNDd2SdjYDNNdqCK6lu9npZw/W4fzIrXd5FiCxHIofBCMm6hJmkOrHN7P6yBLpxL7i/yiRyVdKU
gk4XLuieE/AUD+TRat6G4HcZ6v5lUevpxsKOTBAJEwOUZnS9WjepnPFa2UabElkPMtT8nj+ByJXH
hJBwqmqCp1UqT6GATs2mvYqcKoW8GMUFbjc3b7WYUJKYQhwXA+ThNeNNAm7VjGp/tAO03oOIy2vu
8I4anobshXloWw0cVggo5KVDn3OO9jvdFb7RWigfmIujHkti1YPKp0waqDeJhwb8hg3HFTmxir0j
K9KkjUKA71fFzzq5bqzf/fh82QV5IpiIYdVtJms1RHTSxhgbu81e85hTQuOZif59sWdV0ihtTwsK
UX7VC1dpxnlq5J0ibOt+KQJXaKYn1uBEuObbtMsTG8lLdaAhA5GNO3HPiREaEyPSucqHXMUhEhWB
nRujr+jSr7SXPV3tZVca083lVeJqyASK3AzKvqdBiV5iMYnzW9WcwO+OMBT1RtjVvXdZIm/NmEjR
xp3SJBFMGqa+HN9MOk+j1ZvPKfRpTGjouqg3Ohr6khcK8DZfGaIjbcIbBdcsNbOnh8v6cPycbdtX
Uq3uDAkrJifbAET0quymPBLc9fvVSSe2jw0v+uDoVGC0/Jpss32P+VygeF3zATx4YY7t3K+IUUpF
DEnzLW2Rzd3wtrwa/NETgQHAxXDnrBXLjS4oiQ4ebawVJS1XgeCu3MwOxUCmIfxL5ceFEZloIYZC
V8dUNSAt7ZtOcas5cMAx4v6dQ1CHWQQlrSukuJehk5IAy7mpr60otglatS+LOYczoAWNhTpMqJAm
MQsyC3KK0Ak2Cm4J5WvpkSd6SeDVoOi3LqQuOhMlJDFQjESG6bQIaBQoW5S7SbsyA07VgreXmNiQ
63IUDvQiMloHITM2gXwHsc5lw3ECEHtpnHojDTt6tmZxl/pdO4c2qRteBsZRhb0sSp3cViB3hReY
pqdUwTbJzN0oj7w7Fee2yM6594YxDjHdQbXbRjZtqE2cn+0fE3DbsQfCLu+vjMdi/gK4JFCUEOIq
q7Sz4YBBoi/dsv/Jww0mbyiGVM/aGmc6oNdAziOSG0vkuNmqN+tobgTwu26g5/nzDk2CNBe6IYIH
JHVjx0K9Uav0lmjZc6Z3z18w2EIWs0u1SEuJXEOWNIR2Mb4WGreyueoCCxHM5szjMS6HGCLi69kv
nzAh4qp3uhtP4DxFGf+24QVSnv2YbVqhV9McBjwaJD0oSMddWXdOmO7C7Ptl29EffhZ1FooxJ3mp
WYWg5ngGScR+L0TfzXH8GbW1F7doTrF4XXTrF+uTuOMhvAjcEu6dJiGwY4OBMTwAg9LyUXAqNyvw
Bix58jbdfOnZfCGSVkwWIvVRtlSDLt0gX1mTV/CakqmFLljweNovvi9lQo0nHnw/PZLZWMATpq+V
PNiv1WC3UIPds2IrJqaKhcpldD0rmt3pP81acC67A3eBmAM8LqSmUAWIGX3hp+JKW/NdfjdDTNJ0
AEhOQru56r/Up7RQjYkVLRl7VWng66WW72Kz9euKu4HPkHXoSa5jbBckqkAKZkMeMoYy6wXIEPf9
Lr2ttxSEio51mZyRtXV3OAliDBhGs5jrgCB0i+IullrbTDdT6Rvd767aTfNjH8mcXGg9UpwEMtZL
rMkS1RrJcVW8TM1zpt2JuWjPOScHXw8UJzFMkB2LzqhMHXppeWkrodcFox1GTwMIfgsp/coBtVgt
JtwmsRmKYgedauFg9L/MfpNrX7nXLkQwAVbMm7YiM/QJysLJ23yf6fXm8mZa37InkzGxNepF2Wpo
ldmKO1s3KicvceHMpr9zAJO6/iIAKXLVBLkETRINo3Za5EzF04Cib55wggNHH5aNWAxkeRrpOVvG
PWr/mltiXrYIY/+vzGbSC81CH6sYK7GLYLYguI4zv9Vzu9Y4u3T9Tn5afpMJp800dIYqQBdKTYQ2
JFe4kd8pNB3FTTFx5HLyofWrhG5qKgAVMczMlq6HUiBjjLzeFaTj06TxUBMwlQK+iIrjVrDp7z8/
lU7iGCMWzSSlYw1x7c8JiELNJnTrbfwnP2JDWy4XeIeGtTN5Blp0MaBoyrLI+npey6mkQx4FYEge
dDy4gebBNRzrPjhywlevl71kNeydBLKZRE2kPMy1GV6SX43CFSmfBN0xuRhX1E4X9Dou68IZG1PT
83oSqZ8Ekyd70lW0Ka5FQDIf4Wh4ad+6Xy7UYtZtGHMiRyrUUg8jEEtRAvUm/Rr4hYAKE3ZD7Ii8
hi6eIZmdEEZmHGUpNMwF35geSQlW4tjvwMRwecFWo8dCM+ZgxEhFN1sV5Bi1Zpe5TxTZHsSvxI6F
EOYwrIR2NkoF5suj54IgW4m+T9VXwrphohkdE1xos2Fk6FNapySGq8tm0thGkz0YSfUdr6TeVwx2
kkMXbuF6+tg3kp5Ajtl9V8nWlP7UKicMrq4JBjdlVdcUDahVn0U0BOMjVqeiEoVVHyNXCS0AIX3l
fLJ0kIBphgbYFMZeIppzg1jGOB1pTDccNlp8KJPA1k1OJXlVGctSaZA10VjAODK4CruUFD3uaGXj
Wo26E1TRjeaMs/yrkRzN2YoKaGFdw6v4Z6OF0ThOKQht3NSqOrsAyrbSWUBsLH4EbeBE7dB7w9T5
oQpCrlFrfwRc4pS14L74BSxxSqZbBanoL8D7eweIeGUL7iPBycFH7Itg9SA+D5vRWAmDsqTIwHBT
VeCrMWuogEETM2M0vJuj1ysv4N4G3IxoV5avdJyHk9X66FIY4/hh0YFqXoGw4De6HMqdCrjE+BVz
EhQlFRm7d3mfrR1dGMOkQ12SiYkrxm/GeayDSIXfGEpj93LkxOPTZQlrd4KlBCb0CfoUyaE5fjwn
S4B+pM/IfNRuniLMIuVWKJuBCUWkXNilfXNThoZzWZO1wwKnu4gUxgIv8lmRXFdzUF5jaWIieA0q
11K/nTInjl4uy1lVBXRHMjpOQLPIjv0YYpaLk4DAVEbCLhOz+4b7Ds4RwU7+BIE8aGqoYxO1u7h8
EXgVsLVwdKT6RBMmoh87ZjnmYKgXMxMXwSi+DgdhE2cYVK+LLxyroJLDnCgaWSjL4udoNEuCbBQT
1KjJphXeQIdd8WhvVjf/QgTjvro2yeIYQUSqjXS0W6kf4MuDdB3XnEvZqs1wYQJZmKarmIz+rIyS
FVqArl/c0kv0DpaCU4qCbdW8lIcnhlEo14WxmnUZhWPpJTf2+XzoeNhrq9610ITZi4BAHiNwiGJZ
km/JdDPzChqrGxE3CUtD9UrSj3Dmi+QgSPW6CUUM8db6z0gebKL97KvnKHr6wj40sdMlCzn9/5F2
Hctx5Mr2iyqiHMpsy3Y3yaYVRWlTIVve+/r6d8B5c9mEejrv5YQWWjCisgFkJhJpzvkDfK+N5LxK
JtzdSGPIlTezh3/3fcHVK22FcQkZN1lUKrtsjZ9zgxoZPxtSqydr4Op9slWgb89qfJYfRdD6+iFF
DXbbrWAa09wRhCPOFJr7y8s6f4WdyBSyC12cpbJdYd/YI+e84xUD+Wd9rficf4iaqjmrCyfChIAk
hWMoNosLa+/N4VhcbVXs2BR8xD/so2XJGOIGGaiIX4LXlm71KaAwstXW93VitM6myVVgDNl1nleS
MyRKD7n6dGDd8mlQsn1cDk+rzTxNiqjus/OLfvs1wkOpmbKtnGsYQF9rTq/ah1ze3GzWvK74cfkw
z5qy9SZJcEqRsjRVrmLdMXtMjQfNJmzgbHRw8n3BG2WNMunRhO9jFDXs09ifJJxfnI1eKuneWk9O
Ha13tk5CyJ11gyeCBR+lmHMrbdyHSIoZJusvNV6uCpKulqu6+IJWT6QIJr400yIPG/AUmnHYR8pY
ObNeYdhiMff10AWytDqZvRBBOnVmgs1vmx7ZWoalybnkmhUo/mqqOEwpoGDi1pwVVRRBxKDqbq5K
Nx0yotuUeFI/+5c1kBIlGPi2zCwfYmhIlc8/Yra4SrS4pa5cp1NPbBzfmAunJUZF+ZqZC+uwKgaA
e1xgTj2B0SaXf8mgh1BMmdB94pzEmehstox8WCFu63dbdWyk3eWdo5YjeImxz6bWkvB905oArPYt
bm7ALrXok5MzasaDf+vS1gl+opDBN11z9JtkH61uvKsAiD44gA7BwIUHatiP3TH/8Ut/jEbL3WSp
fO+WAMK8+ICRAI/dK+7rXBE1j/UPV9qbOMFbzNMUKxa6zbx5VvzRRFmj0z3w4frFuD2x5SZtAZ01
AqLXMnYs0v21pwZUyZ8guJKK9XGmcjAm5Ta657eqrjkcBVj2+ke6QZBwj380iY+JOq4cacpWf0pT
6ijNXTwFl/WTkiE4kWhZx0jtcHWr9bHPjltzFzWERVP3tiZ4D2nL0SnxenCughnYzKt1Z7oy/cXt
98UBw8pUlzZhdGJfeC5la9WM2LgiWltHrxH1LLKbJrbqWvpwHCaZWiKxjWJyvQBed1RxM0/23TXP
mvatMyHmGn8A4sZpH6W7/juZqiXsXWwSL+wxGTKuH3JohfHVtmO+9spvBj/tUtMl1CmKUzl6PabG
rEPa0txE9xJGWhYwuWx6AL5HOVA9oH34/0o3dSEuGSN4Z6WGtRXGzlS9KLmaU++yCEpT+LmehuYp
On7HjZ9b3Ydde5BTpJRkxdNz10qeLssiLlGxNXwtcq20+Qb24FXYXlj5s2qvtGJ0LoshD4qv+WRN
HX+X5Qa2TQ85VHN6Xx5iH7TyBw5QV40kedbZddmqqtkWqG8Bg/ReXlWmkhybQGssk5txDMz5WddS
p0t+Xl7XWRN7EyPmHCswU8eLBjGsGh6HStqVsbo69kS9zblW/XGL2jaYuACtqQBvSVjOMGXAsMX2
tQYw8Qc5GNSVUOzX2tAlGcI9Uk9JZXb8Vbumrhpdacau03dFfYthejfJH9PuSS0oqNzz+/e2LkEt
pB4euGT8FQrWpam/kqWvjErnn+3eUE82T7hOJFse1FyFkElx5g6wcuUOY3xuWbnJt/H6rzEgivDx
3IEB70hXbBA+GxjXfn9gczPUm2EChKjL5XCqi6MmUe2e/GeL53UiQgxKAaedRWqDJ0SiPK+1byW5
s8hPSX09goC5ItAHiPWIIanENFBM9/ATq3Ko2FeLwkg5pwinixFC0l5L9bWUsF9ylF6XauPIGFaV
s4SIfCkxQjSqss2cCgNiZlTSzTlQNAZCWyJfRx0M38sTX1fkSGtvFfZqBgJUZn1CE45jxc9FgZY/
20tM4mjOll5O944v+kSeuZmdtm1YlDa+AigBd98rfm8gcJXIcWJqAwUnoWFAlWkWZG1Kt+sy0ysQ
2EYyCQRE6ZvgGOaMzUXDIKf5ET8nmJdGc2HAjnPjNH5/be268COtZKe7KHiJ3qjU1RxhThaY0qPY
GayrPiVQBqlViV6hmvBWHbAqo/2hJp8W6kl8FodHU4A6i7IlAy6YsG1bC4eU8bmU3m9bFxhKmL5e
vmeD82P0jBeVY90ODv5KmNXZdZ2IFfbOrHI9ji00547jgxndyZt3+Zo9r+InAoSNswyMXiOdD/dw
P/oYPgzSGxCToahHc9+cvS40xVBtdMahmCNibJTA843lAhhU7Jb9NTBfuuq+StzRixw01n+mG0XO
79+bSMGqOo7q0XORTSMDJCBVwILW55p7eRfP2u7JwgTlMIDxvEUDlINJX+U40OQvbRVcFsHP4Y87
6USEoAh6xTTsH5rP1e5a0t1E/VWyz1vytIzfYum2qkoqrjz33EAa3gSVFvIusljoSQqwaGXc1xbX
5dEGslDjJ0d+TJyRlYpizx4TUNWBVG0Br1Os8+mpLg3GJGfeYko3rGseNJW6oM6+5lFF/I8M4SJM
8gH0oIkCAMjA+M1x3UCFeVS+ApwJI7baQBgWP/I/zutEmnAfJlZRbLGEFXXd7Fh9YFm/e+3ntrnd
9HRZM84qn81wVjIgVhUxIOrYBqBQbeFopD0aK0oP3LKuOfaEjp8/ov+IEYMia01zXa5XoE/UR9Ya
4E+nujApCUJ3yFrITTcnW+YhvAOBhOKncbW/vFfcSv48lbdFCDoQZyCALivslb5Izra1ToWW2axB
bca4XQZ0z6YzYUfcwVySKOhBZ2FoBJOZmbfqlqOkT6v6M2buStVMz/tW0BUyJoP1Thfvpxh9n3Lb
YvPsypHD5G8mJPlLNLnJc3EE3fUVNV99XvPeZAo+aTJWuWtN6PiWXy/ZfVf51kdG8TjfgY0iLVNR
BsL2nkRgPbLOjVRoHF8IdAR9XoH6scvRWE8Bc547J5D4ybgqcLsbIkaIwvShUGV4B8sqA7X7ZOTs
mK1fgKJPOIazD/ZTSYIOltMKvG8JkqrU0fiL3Y9/YfjB4zgu8ufMp4qD58zqVJ6ggY3WNZreQB5b
j8vwqYs/0Ad1+n0u/+SIwDPDukqBFuhIlQJwR1pjO2j7aebDJID1Jfbv7HLAZywblo7rQqzZ9yxR
KjMd4cblB7Py7ZTonD2n1PrJ98XlJH3EbGkA5sn8mOahve6ygljCeRGGCuonVYWxCo6usJelY+YE
EVriKNltq4EwJyGO5axH4L1Tf0sR9Mwes7lR4zlDxNrt2VUddlfqPr2e/Bjsf/LnJJS/XnauZ29Y
HQ006Lrj/4mdioppbtmkQCJM9RWew8vd9TbdLz4fqKf6qM7u4ok0IbTDZbT1nQLPyoHT1fqBFb+l
heoN48Yhuu/TJQn+h8UTW4cet54egubNAQJhjDbjco8hs3J0sKiMnGk9q+An6xK8alW3NhtjiLTl
xUGz/afRlB4unxS1dULQz7psNlYeMkgW2NXi0AIKnZ0SCkisQ0RXWGqjjxITQsrhYRrvNIswVOr7
ghXFaFWJFRXaNo+fDMQjsKWP7BK6UDBQCMzrV0jdE8eG6b62WWpcqesc+5IOUlBt81pVJdZx3lDB
qfq3HEGR10orGSoWXMfSB9VVnPwQ7eMUaXYNlgpkjy+U6Zy/g05ECmq9xZhZ6lMenYI8VvFA0pQB
MM1wigfVadzIJyG4zl6vOjJZqmGjr1Ps/DViXe87G+jypvEpBsSS0ntxGlrb9w8cmSEbssoM0F2I
PSNWWyZJyzB2pesjaHVYqKrdrpCpt8RZ+zkRI7jWeB5lqTQkqJ40O0P+VIzfuoLolT5/RoDkVzj9
jKyKmempwL29jeBe2h5nlzMZR/tqZz1NoLaawjigJkbOmtOJOEELjSYZ0HgHcbX9mM778iP4JDru
BRBmMpAEiW2vepcqACIAaYIp5bUrpzr4s4wsDUvT+EAu6FQSX+mJ3cYNAPrjGZK0NN2jz+xOmwri
HXFWAcAwDd4x0CD/QafSdCg4qgvC0lm+sSbf7L6rA5HrPGsxbyLE99ZsVIOq5hChaKWn6swBMIqv
sKOuUY0EZ0/+RJLgSLVGW6NtwMnPh1dnECim80vejx6fK21lh8Q7pwQK5tNYEnDlVgg0lvum8nv9
IwpgYcZARy4BEHKCdxv1ojO7Cvwfzao4LCnuFkUiFOD86byJEC5pWGxjZjJE9OWvyPINDCnOzB8o
Mef17E2McFFHU1ulOHsoQbfT+itFuS+pzCnfjD8iHLRZAGwPDlMWk3JyZkiREQHjT9ZfdCWIxm8p
MFbSe6n9ddk3n02h6ieSBA8jl+1qYxIDYa8H41eBJvhKV47eQdBpKW4dbN8a0ART7Yrn9/BtgYI2
tEtqwYQgVpbDgd3W8YPOiMj3vEK/iRC0oQCIlDFrfA9BptNhOIzQtrNLsDH+oao2b20TLDRPGqbN
nA2mKoJ+OTT5jn1I08AiAsoZpPxQWHvvNDNmrMxuOjiBLvJSHZTuc+wCpOYDWSSglP4tRsTQWDc5
Azw0xERSvmu11svjHx9RsxMRwmYNCQOfYIEHXPWiPWYrmDV1P3tU7/ofFeAT0GG2/wuLhoJcPKsE
J3IFr7ZMNaaB2h5BdRuFsT0Gqk11YVMihKf8sGS60i3YvWwFAGJW3hQkQcnZYjVDrgV8k8j6Iqf4
XhGWLSoKTWlB+cjqMdTNvlMdaGTfh0BuiG8TlhrX5Waun9s2AmXiXGXGXZXmA1F7O6fy4IxioL1G
ZUUWByGHsuqMQsUrSJ4LZ5ORj3mI9I/cfIx/HTSrDLCcgmvYVq3XpRkPcU6sfdM7bVi6+hNgkn2A
EoI7lBprOhvTnQoUHEVpzZElVxCYFphblX4AjwL18sGpOwx4Dkisf0QpTwUKZj2xqd4iLnBSnsfk
hkkxYdBnH/1MxSWEKQqbmeKjf0WWWxot5GNSYHOluzZsrtI9CxlAb+OAaks6ZwCnwoQrROpLU9J0
CCvbTx3QAQcq6D4vAFN2iO41aIVgYQ2m3MBdW0NAArZ1TqnEGxq21UMGH/g7zX1xQ0Go/8MOvsnk
v+kkXk2UAnTNKmTK4RYAHDaowRHugG8rTHZ5kMvOZQd57sJHihMUVSDtVHXxKQZs+NkYbBi4HWlO
0++MKHG67kFu70sqEDuv75qKGW1YMKa4BPVbTLS+DnnJlQOPWyCqL1iXflvuV0ByAxPZv7y081v5
Jk/MOdRzaueaCXnrvQHwuyoow+JzulcDYwee1/CytD830uQzphz5Hncmcl7vz21oFgby4VRyC8N6
6DfgsVjprRkBo0lpvH6MiHM7s5nv5QmeOc5Kc0z7THKVx8Erj5JTeGVY7dYfq/ffAFaS8gRjazIw
wpkKGtqbH6P/ip1zizn0oxY2xwHUOiQcJ7+Y30ei79cneOOVDQPYA7C+KeCY9UmQSkhJzF7trbtO
o3aTw1Rckia4YlPqzLHUcHrqbLpaFBb57Mz511b/aiPw6e8i6Ruzny9rDLmlgj3gB9aAnMYStcct
mPbtjeXFYedvLsciSgOyZ/RPd/ZuS0WsjmgxSlbKkDe7srt5iVtZGNyd3O13B5SE1CtC8+flJf55
b7+XKERfSADUrWJjW/V0H+fPrbmrRuJ5dwb3/70MIdLqjCRtzbiQ3JiBtbROXSv/bqOyGvU3FQa+
1fIJd57T5T8bjEik6uT0beJs+TFPI8fUJqdY/MqgUIWosxUhPspRLZN2grno4bTvIPAzfuDs6hgj
Zhy8YXYqauyE2mzBA0VpkjNdwfGuqu7UEu6N3hnJhm6+nRcs5Y+B+mhSV8BgSi6YGYER0SNIQk4l
5KwK0p4KWM5kQ98fruB1EBHWaBZ6VVn7NgJR7bYr3dTdDuZhcOVd4VKTXWdaYN5LFPyO2VTjWPGD
40bCSaLSQxzmexXomCRTAI8fLu2l4HXSeG1nO4fqAlHf04IciOl6hjuxcNr9dlPcUGzulAMQHI4W
xZURcQ1RUeSOzWe7IeJ0QoDYp6uBsHpL+KUEnqZdO2c7OV2JEJPQcltwKdnKsqYeIUIf44e6nR2k
RQKW6r8uey7KgG3BrdRDNsVJCz2f3WQCLnARGI2TZ/50QCYeZJNs8AwKGpFr8wV9ELOi7ThoktxA
92IWpOPtrLROsR2SgRrb5ud8SY7gKWKmT0mRYw85wjx633eDn+yALO9f3kMiJLL5UZ6EsppVrA0m
keGQum8gn3dGGT1Do/20JqOjqlQ7/5lw753l2oKvWKNySGsDu1eAuatAgnwzQanADhwX2DgO/zuk
zHtxgqNY0xZNHFycaj02xj6xj320v7yBpBIKDsKoTZCEMexg/RvARr1juCg47qfGlV+SB66FBUV5
SnlcW/QRXZ7oqwKRpuLoh9esXOLkboKReEdxGeL0cXAoP3/ZqNHd8V5Tegn8q/3GHVN5JW9OZ98Z
FCEaJULwGxUKnOjghYh8in1FjYNivAaCuUec2OVAUpEFt7GtzSiDOExybeV6zsG+tx4SJrvJ8H2U
XEu+n9R7Q/5ECL18Jyuy8E7NBitCaQhCwSX3Ut1pu9K1Xb1w1eC/eQpQOyl4jy3SlnXgGoLZZD9f
a0cpm6DAkBWxqsuXyR8orrqRLYXJX1TVi9l6PHFXh+qXmrljkD4Vu/qxcCm4Tm5P/+wYQeD8Xg+n
WJsYoFYlt9OereTIoC1lsNTA5w8bCmXkDAnrqQNRZMGBmDUQv2euKhzWtXyoD8tuRe9P7s6jsyBK
3Gp3/Z5QunI55sAz/P0S63VZFJtL7aAfv3nKafreXMVrYIY8xlEfyDQXpZ2CR0k1EKmB6wASPdnV
AsVJD9oxOSLp76w7Kr9P+C/kGd6vr6tR1mA8xgFm2uu7sYquJlcOeJoXY5p30eZM1PORsAgxPbnm
SpyXLWRKI0b/QPm0mt+1hbq1KSmCazEUzPjmA+xBzT7b6Lcsu32+UG0Ol+/sP1Je2bIMlaJiKUBw
fM4tIzCN4WqtRr+U8+u1ionXG2HjYom+U4pCXbiNb1ugRrueEd8nblBFJGI3o9qWq+HVyDirh7KT
3DTkJOUKaNlij0rfUesRPHGdY1IoHbGeGYpeXcUfmPN+5zRUwfnqE2CV4gznsx66fRUsYCXU7jl6
cRcC6/4z4YIvB4qK2HWAWb5JYzxQBE90FCpe5dW/DG+6aj08sGG/qafeKpiA5n0i444QTu2l4Iwz
c1LGbMNeFhwmMzrMeGrmrr4Eumc48R0Pf2pq0JySKfhkHX14scaTCaol+bNc+OjPJO41woxVwQEP
5Vp2mL6SXLZlL0pde3XFjuj7CIjtI9yu2AneVH1mJNwpTYEWmFcZ57NBJPf6ko1cuEFC3uWEnSK2
KExlmzNrxrpW4/Wyzrw8nFtvDTja2P8+HvzODMQ5ObSWAkCkgjAjepzZMW2ehnygVkTsoMb/fvJ+
mbW/n0l6uD6Xfhma7hy0+w6Jh5gceiCeL4o4YqGlqJ1tJpY0BUqg+rGfeNnnfP9q2f52R5wWtTbB
j5h5r5hozuTPWyV4LTw9xOHCI8YwvlWodwwljdvEyU4CxEsvrQLS2C3mpfj8+Ha1gDiwQxVlu1l3
VJcz5fY1wXcYbKsGdMHz5RWqo6KMkofLvfl1Bjc1yJzdlPKU/IMXIkcRr2EohyhJeKJKvpdioLFr
QfOlddtQ8idXtx0D1aKjivY9apyOcFia4E02S7YaYGgiuDJ3+XBr1dTREfGiCOBgpss2qRnUckD0
hq5XzAdKD7lbOHaIifJfVM6AuHFE+IZizvp10bGPC0wa8+rp50h3OOCjxXw2PUr/+2TOO0cidl9r
7d9ei9WWWzKAZgIiuY+/Me1LVP7LvRRBGwYj10bAIktu9ImhJ3oMI097mDDwxms2yYGqoRC6IaI2
ZLasVtKCvcxGw7faKgQMQXjZj3D1uqD2IkzDAvREjIxBBNp6rTasm+eh3k9940mSz4Yvl4WphC6K
1eXIKIH1xKNFNLFPDicvin3Azeex07vx4o6fpivjWn99PBX3aeVIBuoakuQoM9mXTblrEdEhq/92
oNENZ6FaduoeHXlIkDRuTI4D87Dj0jYLYUlupasypVCcZpQ8y7acVe954WIuametni5vM3Wmgkvp
dDmWQOWNDOtSOJXROUoVOZjW9MoGnRHKejXZiXdZJOE9xcpwA7aYpOTJGTzdrqoepBxmssdskzsx
y7ksigi/xKLwthlxPHKjUJZgkL3YCjcK/5ywO5Hcr08nPRm4UUjzlZXcqTrhRwgfKZL7KWaqzDnP
CrKyOuo6CKfBdyUb42Onrleqph+B2BWiw48IXCmx3DpPLnGgl/x/PmaRgzndb9ONtTrbcCWPT2p1
2zXU0Cl1UnybT+StaSSxOuU3jxVOLMzV6yb737vt37l/kf+vXJaGxT1kRJ+2QEKgAF7LnfY1CnhG
fLgxPSobQliyyP+3goF0qlVYcl6j5JM3YZ4OQQ9KzaLBm9SmgD+oQIiJnqMy6t7gxrwE6YN8WFD1
Tf3hc7xnhyJ2mvBf3jnsD+ehj20KVBh3kLxy3BsxcQdQfldk/1u6emsX/qyRQ/3AOWJK9towyp+D
EaIGwl2cl2cgHJcV/NPFsLzWqgnNcTGSt9sXKXKG5TjZQVGuzlr+KswbNuqetT2Y297Ovn/AU51I
FvR/ibR0XktIVqdPi6r4EpJXMTWRetbIToQIkbm22UUqmVLkDqg8yqk7tKqz5MRrgxIiRONloiaA
esRK5DwOMByIDjd2VHODcFCUGEHX1yXXdNOGmKK53/RrSWqdnMKTp2QI+p2q0bJtHWTo5uwz+XvV
oHVpJVoRKSHcE594vqaQl7gucChRNDuy4YxTjrvk6bJ6nb1z305ejLTzRU8KpYWQKjr0w9cFsCmp
EeZkWyWxGDHCHtCZmpQV5Ei7SQq0AlyGlZcFhqegM5A5QAxEZva/4PM9GyyerI+/SU82Ma7GuGu5
XDlsRpc7vv4m8qJr7R6MQaAFCcmE1dnaz4lE8YIs+kmzFOhGan4es/087eL6qgPKbx0VzmIATd44
9tSs99lg40So4CVAtFrY6YplNpMe6I11m5txcFlTKB8oxt2p0ZlR32BhC3qxqoDT1cPr9h4HFYuO
+UjIO78k3TQMtNFxzMf3JwcEPz1eogSPd/WgaPuW7S6v5+wdbLx9X9iy6hU5SMf3de2AIY1Weyrl
FwkEVuCP/3eSuG2c6OCyRsnaMUhSN3SvseM4mp4leYX+UDTEpv3DIb2titv7iSxTBsqDIUFW72vI
6Ci7yLOe0j0f20G3ws/LCztv1G/CBFfbaWMD7C0IU9Zg0XaxtcuozMb5Ss7JMQmuVounKLY1yJhd
K5y/VbflLyAR32SGo/nrTt8ce0+1yFGaITjeBAgGgCZC9LJut6P8Mmw3TXZXmt9bkwhjCBUXq1SA
4ZpVo8Taiu4m7g8tlbahvi9Uu82szzSzx/ftfm/0h56F/+r8X5XxRNnGYbYrTFJKbiIdhvnZ6PcT
hSRAnf9raHsiIyklEDzwNVhftZf2yHmy4nsQUhpOfx1/GYAQRLLOcxv54539pnKvP+lEpL1GjdQ0
EFmD5vCVBD72tcGRfLQ8PEph6SV+d0/35ZNLFfxEGZctBEPv+gStU8hsYKl+fJN9x2Dsz3kPLMKA
wpIiZQr+YlXLTo24vyiuoxUixxCYnm7ze/bwKsaVvH6m3gbU7gpOo9DnZqoSSEyXfVdVblEe57hx
7A+VY09OUXAchlYuWlxBjpw9TsvVWFdOTBX6CAeoCJ4Cw2tjlhiQobJgxVNbG2816/dlI3utG19Q
R1WoZUu2us5AhcDr9Cb7qQFkebuvr2dU29RdSzw2KHUQK7EGuCvTzeSH82yFHTA8QdvG620SyKBf
9KC6T8ms1vnH6dtBicVZZsbaoi+Q2f+W3b+Ks0BUPpgh5zcDnALxPiD07zW9eGLdebZZTbxCHJPw
1i5v0vRuZj+a9enysVFiuG8+EROBjkUbJERLppI4toEiWOEt8eOmPl6WQx6Z4DWsWe+tXsF6Bm/2
h5/Igfo5+sfLfbLrDgmq2//7VDiyJSfnxVd+srLNbpjcJnBTzRRu+m1jfL68IuLWUgUHsSTVHMs8
45PogCkdS8dsPv07CYJryEClsJYztmzRnjM9WKkGIsItiEXXbBhrG8zJsCK19yf7ftR6pwGA1eVV
EBomllozOc9r1kGKYZRuvwQgT1szVOApsjnKQMUy6zKYEa56CGpe6mf7BcCaXuIhSTC/Vixo1HN+
wBccnlhxbZWemZEKeYpybRa3YElyxu6+lJ4s6llKHJSY1unGPM0zvrIW8yzx71b7XVhEMzQlQvQD
S63nKk+FyW3n1UPYTUHzsdajN5PU+I84MclYN5kej1jHYgGXtvGyrXJakwBv4ZfZpWMR7D5qtMgs
YgjRw2GfHtKQhUbQhNQIFWH+Yg11qqJVNzeIsdtDle+XiXj3UQciGH+ftUZtxDiQlgWFnrq25W0Z
hVt3ZmT2nZMUC6YJ26xS4qsAE0PI2eOiHTpNw+qDJai3sxczOJqcKE2G9B38vxLobh/mXy0Pox/7
Oigrh3qPEbsn5nG2vLJ7qYa0srpKwPawHmWNOKAzoADv9k4skFbxvA4T12Y95Amb1Z19zduApa9g
KitE5IPhL9CQruFlf0otTUg49ED8nlBxwpEtn6N4V0c3uupfFkG5UrFS2ptWWjTc4YyHLTBfUEf3
SkyypBNaIFSHflMQxiTmbOptUTOD3xHZdIzl40iS0xKXkFgAHZvC0lfejsiAlH6dJR5vtyxv5L1s
hYprMyd/6hyM/ZJTzFSmQxfCBBvEQZPJtaT1jXs+ghQ9GU65521ocUC1phO+TxecRqljBqTkL91s
Hx0UtNvxypB69W+tS3hPSMAqUlce6s/13cC+Ts1zU30jVJBnPC+4cbH0ySQ415xfSLznh5Mkm6ZT
YT1GkAdJ66jU+DQ3m0vyhCTEJP0dbKmh3IF3WtsNO93L99I9H2+n43uFCB/Ewqidynm78F6Vzls8
HdhZGGt+aEP7qDdO1iFxYAGxFmDG+0Ej1kpYm0j/mm01yPIixPxKNbmTrQVFK3uXj48Swf9+ctMP
wzZaKy9VLtb3GPBmMhntUdvH3eSJhLTUpiXl74kNI8Xmj+QLz0OUv1o38nBsT6DnBSzzDg0IxLuM
PDchvgDifdlZ3KB7v3+uj0CzGCBTAzM5PEmMt2DzCxB7+A8F2cubSnh+sTyKjhy7TWtIHhK0zxaJ
W07VVZ0/XZZCHZ3gQ6quBw4WD2u76tZQP8fGv7u/xJroVvZTWfF32aSB5qbOmOYMk46ait1J1FkR
TsQQchKlXfR28lqVx6NT9eFESocPZPI+xfb7v0yziFDQUzpnSmvBrqzuulPdQQ77nlCB83MYb2GU
wVd8ovZ5Ust2znVg+sG6XXLHR+nBg+eUL0q4bTve5yZ5HxrFPBEqhBybUrSzMUFonB/keW90Hyoh
/idBb3CVPFnUlNZNq/ModIzuUna3rLdRToggN07wF8Nm50vMM4hg+0iP2R3P0WaB5XW+mbgzIAuB
gx+TlDPU9W8I3gItQnqh8CTtjPBQ8Vq3qBxj375Wo5LFoVSQ8Ioi6HDe23a08TT03Ka+rl0160MV
4zpLPhUl+XggrkxD8BR6Z24s4dHG7E5edceuoj2IGDxOqwb3FybEEVJrE6IOZV0Ba8nHFWxAfw6s
d6T+1wyIckm+kUriOUydm4j2lEyNUTdc5dWQD3PFB1BkBfVeBVFC7FGVHL5RF2IPU4g9gHiy2koL
YVq3H+afq4oqbLNblGeQ4Vrl7rJ/p4J7U3Ahszkqvclj4elHgVefhtqbuted+IlzJ4Aci3DCxLGJ
qMcgebKNhmFx03rXaKj1YUau/mGigp/b95eXRlxdIqxJlFRAsuLPiKj0Df1OoliDiAvYFHwIehD+
/xWRDId0QMvm+rWTfl9eA6l5gseIk3xUdP72Qg9z5/AXQ/xpAHWf9YLg4gMMJ+8esSKOVKo1Tdnz
12RVoo6io2sIPHQllQMkdU5wFWYpgwuEJ8+nF+WFo3n0uRP7pctu2G8tR8WI0jpSouAt4mWdVOCp
QmIw+rKf++hO4d4eIxEHdL0G6sPlcyN0Q8QraUw2jyyFvG25SpUrdTxEtX9ZBKHeIvxRykZN1rib
aNbPhgESaCq4IBy6JXiGrTJHPbYhoPeNA39zSR0QvjjFiYXCfBaOVMsBtSIhsNALvWpsXlnWuvut
vks+1Nz6FrhYXP5JYNErixFXXLvRdOLYW+QsLKY2jVqD4BRUa/5/RZtd6RF3BWqTdQtVa73RQ8Fw
+lS4VO6R8hGW4CNKI+4Liz/As/103aCfGwjPAX998EIK9eIhkgoWd/Anm6jPcEcZv+b5FB/ydjdz
YB9oT0QuSvARTa/Z+qLiXoo+VdfGgQ8cNFcbatv/FUYUZa+Cf0DHgc02rnqJ/V1OMyeKRzS9UG3B
hHKIGCOWnmVqycOIBWm6yR8aoieYWIUIMJJuVlV0/BXcVNZNFivHkSVesimEc6PORgQYqWqwps+8
hYYDzQz7/D4JOOi24haYUKL4ern2XgiHRGSR3E66tOBuCEX/T0ZXOu3UPcSs85LKJoIT6nz43090
u9YWVmX8fLR2H2egfXu87LKp8xGcAzgFegwh8Ji1vdHK/QJEIGrKlhIh+IJuyvKu5r6gxMfzK707
FPLL5VW81tMvnYjgAhJFnteaqxmvqRTe9j17qnd80BV83n6NmVfU3gd/vpZa5Mrayincj80Avrly
W/AOeT7Pbc9jOy6WcyAZX5jPgZ7VK3NPzQBSGig4hyRLeknnzqFgD3P/aQKFAqfYmagBdqIqbotY
IqyNV4AQcZ+XO2Pi6ocmqMNxdtJr/Ud61+G1UQHM8/JpXl4cIETf6/xsxEwueQqBKdeReWUao1Pp
93L+r4JxjG+9F5NYUZ2C2QCP+m3f5ldrQT3R+O/8Z6XEiMh7AWuBBDGGV3AvlaES8I3DMyYP7LDw
AfYaXt40Ip60ZcFTjFWSjQ03gRaAq+AdCKbdeqfDB+pBF9re8oWQd9kz/QFmm+IhvygW5M2HaQRr
Hwe3KWvXdFlY2Jhn5+9QisvssisBo9D7HTXqtNI0PrKW5od0ujWL3/H6g1jX+b7jv3M9tggkoqTp
mGg2ZCRo1lHin1O/rzInX19Q4nbl8sbIrhUyuU8tTHAeqilVfdtBaFM79g/tJQaQlOT+6HUf/Zmv
6LX6B8d6/+OxbFlwImlaopWaJ4qHINs3qrNdazsMGvpx6RZHBhhKqixD6ajYqDmDlEDW/0o26Ykb
7zBv4gIP7tq6VYPSW6+o+VdSoOBKIklOVaXHEnt/RQdiESSe8VN38DIOESB+ot7fRI+Z/RqmnFzX
0yZhhJO7S+DN/uCQEvGv4rm/loEFQ62NsL/XpZ+IaovR1gd+BTT2fY0tNAj3SJSP7der4f9Iu7Il
q2Fd+0WpipM4w2umPfVEDzTwkoIGMs9zvv4uN+ewgztsn9u8UEV1VdaWLUuyJS2tAJSuKgOZOTQ9
tYNrHe1BrTOcep8xyzNWvZRNLOx2olLKy88xb0bDxAFGkMisaniINVslztJ/7asfSaaBD0Zkw5iJ
v2ChX5dgJeKoNlI1sZuDtjOP8zVIFpzGYyTmjJVAJJggRrVeEzcrNJIsREMDA1PG0UPzN044uUlR
U87YRkQDdgUW5ZXocwXWdGGXx8z5SGhFUttHs1A8A5GPwFpuryAbooJRKm+57aXKnJLKZBQfu+xx
vlnswO3syTExZfB/GNn6lyX8Dce/emJOed+3MuAad/wZw35g6+y+hI0ENbDzvnzWGY2zHlFDm7Zg
whEFBVQf4syvjDvBArIg4K0KnjG4KKRKqr6aGNsYY1iKPtW71FkaaOEI1vLUtT5rwkcUwZbx751k
KeaoWICIGqcSrTQBMjTJrYmk7sfFsQpknkT3JeG2cbFJkAeGLKkM8sl60Bn3zE6/KkEPgOllYhYH
IRw7GyvdX6Z56ZcI+yadflFVd/vlg24zXgDxcOm/2MnzDnJBSdMlZkfanBVC2ay5YrrCex7IHcAF
dlpu6tZTfHMvru/6i28743J3HqvNhlQxmJT73hs/sqnJkVsQr/fbA0qaA2EWYDsuPwNyQUqbjtYg
TwAcGvlYRekuNdDpuMh3ChU9G2w7tzMUF5oEUVDNagKokexU/THsBcdOIAr/GBoZRtnSBt9X2quB
3k7pQ5N5hog1aNsG/5aCfw/t1GI0KONqIxSmo29s2YwORCcCI7ztMc8wnAmpI3nOjQXC5CiNpIXq
jyCVlLTMnfXGqedScD0T7A1PxjzksYrBB4Cr82NArsggSKOJji//KBokjaa3BQDkD8XB8JdTPHgD
RYYBrzneuFdELMwiZeDMRaiHuOUyPEq/pdEIuoS7mUq+XgheKf5ymT5vFGcp6makVcxObI4BXZGj
fuoOIN04jp8V4moviwe2IOGVSbRbnJUIci0K4gk62GVPsvbSWoIYSqTjnFEg8tS0lHlkg4a2pj2P
ceD0eSrQub9kx89LxxsEXe8kDGBmHqT32hi9k5PLEgARSEK+VBm7JH2QifO+IPs3LP88qmV6UFkD
pNOq5NDKoDvP5ncVO50huCBjQNJ/VBmNTV3/bJMnSUjpLtAA/mlUQb1xbBYAWG4nv0uv2NsAqzvP
MjsqPDWzwVf/zrTdWSoW9qxccGeB4KIh2K+guTJyZ+qfMtF4FJFc7O8riHhJUrV5JWsKjkPzsMT7
y6GZQLN5wmUws9M8ZtFfId3Ww2PQHsLm4TLEtg9H2KyabAoh5Yu0ZxUvXaHELELkBB8kMO9ghNcJ
9MDTkT0TxX4teI/fNq4rRO68LrLeKGHCDtJ1/JU9M0QuCW3l1rxl9xDjXd1jKzju3KpZMwTBUkAP
FBVvlN4wSHafigaos6+8CaLPKHzt9mJN4SCpJTzGkV0KtMPs60gIit7YNjViBcMfVTXS8r6DMOZ0
OyenEfcd4RPJZnRuYMwvRojqb2dERWG/dI2B0/rrQsVius7uPC22MZlS6B22JTqjcR5JRmpQxox2
GJ8q3o/qidb1Pi4EDl0EwrmgITJiivppsLSkDykaa/RviWhy9fbDy2rZOLWexzgbMkb23qByWnou
HXjz6/pQePHDu/q2VlCcSi9NMlUkB5ShvRjzfR2+xyGcv88/kllNVhEMyUZKbo6uMtO6NvrRE9id
Tdu5wuA0GaRwU62yW6cR2fFXFNi+pMd0pz3CJyygkBi/x75+L8BkJv/tIf2ta6+WaWWvSdbORGPp
0+Uljh02A8B0zcHJrwobLXa78ZsqIpUXSck5IQMj3DSLPRfnSnwaDHOnxIloJQXnlX8lkxVMCtEY
JW5/7EEVkIJqEvY0xFwkNklWEyzi5lEyiaVRS9NknW8bmXXMlMwHUHqBb8tankcNTdTh98sbtblq
Kwwm8Wqf5EAblqTqkLuX0SqiZ05KLPcyxGaNsorxoQqhCoaZv+nsK/Uxm+YycmdU5rH5RxhYigLE
mwSRCfJYD9I1q4CVi4NwSsiWdCtkvtsvryqlHqIayKBvukZXzFPpDPvlJrov/exHIaRw2nTxa0Du
qIVUmgOtLMA/eqBMPb6EPbhck+f8oKJ6PiudUlR6zmwdf9DWiNwGWpOpN50JxCpAzTnRbsw06Zw+
olehBQa/jrFdy6nosG1GFmtY7rRFcd+0VQtY/dpEqxarSIyvjF2Ip7nQFRXObHn8NRjb5pWSUjCN
VWEBsD4+GssI8jQ/x2AisCSG8nVjnLRJlIkXbiQ7myvIhODNTIsA2SJgxtN+5A6Bo1913oxWmaq2
Q1fIg8p049JOcu6Z5saYgP8xwvjy6hFlO9fpzoxYNIDgJlxEh3LLlK3XlPPTsdFmVYb6ffdXKXDm
dug8Ah3Ya64EmT0Bnugkci67aTRLGhLA0YzYRPcHSZi9FknEuWqtGttal7BlslT6ltJfj7S267E8
VFOzIzQ9NcXwzWisD8aY7i39cxWZsS0wdVtub7WqfGxakGhOqxBispmHzNQt++AQYEAAKgPs+FYS
ZJ23PMQajjM3hT5YtY7suatMh1S9CfD02T8KRBIsK99YSMO+LeQAGL9YbFPWtZA6us34jqWDyOeJ
Dh7PvCo1tFvi5XUFUd/lFJH9nymOOgKH4oMSCJtBNxeRjR83NMtSTH7KNQqvyFxVcBKK5OGF3htj
N65E500Ewul/XSfVpBQ43FZH7LK+svTEmejz5b0SgXAngMAgNwsFSLhUrjokJzqYx2mp9pdhNs3x
7wV7UyaiFlJj9fOroXotwQNxQnsQvypsmowVDKfcE65GAdhdIreRvk5lYpPkHbG3ugJgmr+y8bRO
2jxnckyZ37WnbDpcXqdtXV4BcE6yxKjpkMoAYLxS800GHvkutLOPjKMj+pI5jdAtb71urkVia7oS
KYkxoKQ3gTg6aCsJULCd+XltW/fUq6+SfRnZ8xV7aRAmfTYN30pUppor4I6kczQuADZ1t0MRKGbG
y7b1VbOtyEHDO4h943eRzK+F5RxmVylLF6DCAMISnyWs69ouTq0r7YojlWxRX4RobTmPOUFTYnRi
RG459XYpI1Meuqi5D5rI+Ue94YxFmEYSJvhA81HEeyt7hcvIrimqQ5jNLXbkswBv+6ShxhQkjypR
+NH1mlkmdW7mcM4Ypqw4rVPhqTrxB8slu8Fjs21yUdi6+TyuamdMbvOKvsuDZQSmsuvRipSCs38k
KDUwCbrw2VjUSbJp7Aok3XRmK1RuD5vU6qYUDcPuAE5X3VH35p32yNj4kBASM12L1pXbxx6EWLQu
gBYsIMy7W4QlDSIAzuC3chJPpZ7BwGAi6aF5RKdnhE4G3E/97CPBSDAnOQofrbaP+u+d49PymNtW
dwqKlV3zujokiY13eZdNzw1uA1vfo+ZbNGhZICXfkETGMpXzAYBhdoyTm0wVPJOKvs/5gahKk7RW
EDjG+X62fmSJ6F30L47gvGS8I6CNmmYqu02gXC8+jdfxF/MKOoFaBq9yrLtZ1MqwfT87KzrffDRr
GNo2NkDErCpWzRNFaAIoP0nX7KV5FPKTiZaQM/9DUDVZxG6hOX0eQeY+fLh8cLcjm/MCctai0rXC
CmV8f1E8HbzgeKuIPl6GYIfxzfVrtWKcabDMVulNduMba/TUNcjfDjdL+qlsXZW6OYpuL8OJJOJs
Q6RiItSQAK4fvlZ54aTyQ20+XsbYTKStjKzB2Qfa9SlBGSVzJIPLZofUjnkon4wFw2wwhh1ckCDX
JN8FqAIjy+fb+2JZ0DyB86p8UD/94iarVTSkj1cKpr8IdV2ge3ziPcRLBJgLcGNYkGpY4mpHUupd
FkkEwVkIJZDlErVBOE29FyN5Mr1c/r7IQPBpdii+guYjbFTrLRpqgxhTrHoDJTR7lPTmfuEQYawo
2iYm9CpkI5EZTUkHzAQ1LPG+3plusKcgkAPNg/AJZ5PbZ6WK/PBjPbSSWWL6/itrE7gvBI3v72vX
WONwlqIDqQ86ENiVWAPhjWLskoK4YY1RMkMsuD+IjCzfixT0GsbKMU+IxqcD61zt7PxqdsEGbheO
qNxUYJ9MzmDMedTFGkgg3XF5JGm7w1SLL33Q3yVlh4m3g1MQUXu/SOs561FkS65U7BwXyRUGe9lm
WtuX9Z594YLN5TPuU6CnaCPEuWLTdHEJg/qxp+D3JPZXOvGmL6lTijAPAFNWN5l2m48CRWA6dUkM
zjyY3dBoPTOzoLzxOs0q7CFrfCNXHakkAkIxwabw7UgoX7HQ/wastP1SqEdlur+8JSKfYXFmoSkU
0lkLAOLMzg6MqKI89teRH+7CR1Kjqw+Fiu9iD17vEBc/UHOpl5RA1XplxpSWq2KMb0aJeN3coQ0q
EKjdZgJxDccZiRydLlEB3g+YPh1NLtJN68d3Co7t+7rp11BcWKFU7RhFNYPqIy+3kBGNl6twmQ8a
2KXokNp1kwpURBBavGlOAofmJE2AlBJypYSdTVMMOqlDkaZsPlifIyZ+3vFSkTrXmKYEyAHkmMC+
3KhHtBKgF+Q9yfjzKqp8ZxL4FRQz0xnUciik06QcB2l/WfEvHyzMrPjTHUaquWQh2yhJNj9Ksen2
kogPQ+AwVL4Lqa9TUI0zl/urWw1kKT8sPKWyEk7ctQVljyKBuEvHrFrR1LLbp1mVXyVJ8ZtAxNt/
2X6rfBtSTKo5XQxALE1llyMa4LTeUdvnHIVNvZm/qBXZQV6BfrMj83dzq8qcsdCyCmyEzC+1xV25
2Hpn2mPlWtYzrUQl76I15AyFjvFtsBXYMJC1p9L3Wv16WekEgZ/KNyBJeTGO0gRZGBGt5lCEYfET
mkxzxSZO4VkHS8SzKtozPo4gxVyhSIflRMN9v9MPvS/t0NkhuFQL/IjKNxwNbdPMVgXJ6qW9iUz5
ajZavx2yXdLk93ht8uTyvg8XxQYxor1E4d2spDZq4xTbQHY4IItzeakFW8lXWmCeJ52ijJ095UMA
30alH5cBLptd9dXprOJpq7TqdA4gcE4+x+NjbDxVieCeIILgAo1+jHKaNoCYwQ6I/o458UdhKxD7
yIXj9aqyKzkGPcF8GRkgCzppewn8ZYPmxiWyyrLegeUrwYAiy5tL09Mk1c6t2DVJL/At24KifQqV
DzpKozjbFYAicaYEmzUFBzp9a8PTRETBpwiDKcxKTlOWTUtT8Z6rYt67NX2Tq0OQifI+fzkGZ0nY
r1ihgOq8W0YDkqBfwMPbqr08p9fVvvzEKPXYDRzPZaJJWX+xKmdQzmzlSjKbmKLN7v2sPTRxMWPv
M2vVYWV/JR5ZBWfrL47tDMhFOVSvqoKw9O5/HVtc26xtTMJrE2YNf3vPSTujcSYsqY3BwJgfaIde
YLZT8dJXn7uwf5/xP8Nw9x9q1mBtCVlOI7yOh8dhEjxqibaJzxZ31UyHlml560kWJqhh5qnT93b/
MvtMM6zv7+rjxSP/f88VX1IUlWVDQhZHWXvyiT0zINMf2sEVxbtg6ae3xmdR1kQoJGezwsyiapBh
FbWd6hfuclI+a4/gqkdaaN4rof2e+SprETnTIUc6LfuaqWK+79Xn2tjFonc1pl9vLeR5FTnLAVrT
GldXQFTdYYgrr4Qd7KIfitHbM2b5pfni/5PC84y0EUljudawbUN7HOmdvNylk6CUQLhPnM2YzV6a
W0zwcLtPMrp12QgD3Y3QJbawce++KAzZdsfnNeQsRpknlWF1WEMz2ofWTpIOl5dM9H3ORsgSzac+
YeIsNyTDxIxKsi8jCFeMsw+xMcR6wjRN+VAdlkdG9hk9T2hc6R9zt9hZ/7hDPAltu9QzCZgWsP5m
FQk6eq+5A/DYO1p9EjWVilwX5W5EcpKFVRthCUckl5bXFB0akE+TM3gBOj4jtOe0gtBesGs8DW3f
F1pNKEQsqR8lH/JMUJ0s2jOebXbBVJBZZ65D20HHHfXbsAe3HdYQ7La3Zm6L6C0EpoJypqJQmnQB
gxkEWnZJ/W0AmVlYPiqDlxUvTaUJVFK0fFywMU+jloWsViejXhffLqL2EkHIxI/grAtCKCbSIf5E
CnyYT3N4v1TvK6I6OymeWTbEOFtkaaF3TM81NnTzpBxemMOQ95kj318+xqI14wzF1IdSTjOsmWzd
KKUvz4KLkOj7nJWoJp3qFCSprtHvQutHDHbPfxKAp5XFTONJ7UdsSjTf6MNhyQRn8i+p+t+mmmeS
lZdSLnpWmDj4v+zOVHlyZWsIYBlPaaTZs2HPgm0RndQ33LIYeRRGKtYt/IjZivv6OvzRJ+hdGTxm
7szQJqKBpQLt1rnIoVStyYrY6ZnA5dPeyjlGcwteikUQnDlos7EvJ3ZHXLS9TK6m1J5FD7jbryPn
3eJswJCCdn0IUTyiFQ8oA/b1ZnJ71V90vOE/XtY8oWZwMYPcjnoml9CMiqATAy4JlSogTyb33bG/
oqhyan4sn/8RkwscCmuYgqTHLkm9bR4zN/4CPisnvXp1SqfKid3yWQDJxLgQ7/HUsiOV+oLx5v4n
hJ32g40O+im0jScd8zCfFBsDdA1f/kdl4SxHZqCcvmIhkmEs+7LQfsiqsg9CWSSewELxBR1KXYA5
lyVQW49+YqU4U+tEsQ+OWRBaNbs0dUziiQqCBY6RL+oop8Xs0gqgSf9pLp7qKrRN5Wbp7qfl64gJ
hZe3cFNEKus61RQZN3sulAGNkFrnfYNzV0d+EGKCqikimd882isI5c+LfliopjFlHazHFNuqhJgC
Tau5JLgJbB+5FQxnpIwqSROSQhJaFDs9T+0kpF614P+YgE1MVBnXuj0Z0r0x1vsWeUJDqT1lnvwy
qNx/W1S26KunDUklaSKr+ClR8kXVj2H6dPn7ohXlLBnmfw5KU+L7jXmQpX1Hdsl4uAyx/XCxWk7O
go0BoWYLjmqUoYGNyTyCFMkZbCVzGH+EmAh205Ks4DjjVVFda9HICksSz4g45eql7cqPZqmgyFk3
RaaS6cIbu7VC40KbcMJloUR9okuI3f60XjDoxsl3nT02+9Et/wd2ZdGOcRarSdIRj77wPZX6PUju
TAXqmH36ty3jH3JTrSi7EuR7bhTb0kNzyI/SDbjWavdXZBA0zj8CcsbDpHQkaQCpWnR9sYrn7hTg
zrCAVzwS2kW2RBf27FVhV4eKttNIyxQKKR+p/2tgFIt33pVQO6vGa/S1gomUNJDTEjCpfG2gR8hs
Dpr87fLCCZT91ZStMNQ8GzpQneEKTuxivmukx8BEiaDoTidQutdr7ApmVmcdg5yhDz35oGl4GTlF
otygCIKzEm1lYV+s19X6MC/2ZJ0y3b+8WFvxLgYNw0JT2dRlyl99IzotqqYZpWtFNupwr1gJkOG1
/nScPMbPJnLAW6bvD0DOkyh6pEySBECV2Cj4BWNh8g0VR7/uWYGjCK7eG2v4BxznLVAApAVZC7ig
uxrNr8FJF+UFhUvIfsJKE0BGLSt6aJau8RA0tuG/ljQpzujL6BCvdtNoizrThIvIaUYux1YfxVbp
ZpnPTEMAroWF2goIPkD86Jf7y1qyETX9sYic/zBRQVUsAyTsg3QfVxhlk31OdU/rqBua35L442U4
0Z5xDgR1LbGpl4AjUum04cFKEaWlgnctEQjnNBSlxWhJk+lhKtsDyAOGB00TYAjW7c0dGZzKlrwA
o45BEivtB3q/tKfByn2dHtBHeHnZNqLN9S7xF+ax19B2iYVz1fmuQMIlFt2NN5zEHwBcrKnILTEi
Aq2TdyjB/rT4IEH2mOrNPqoF3dEl3uShT9ERj84TQXNWQ54pNXMdK1nS8qbvVDvRv0XgiDXA9WCU
ZK9K6X4UdRxttRD/ITBnPDAH1CpoAYFBpqPvfvUQ504B4l3Tbd24cU2bnfDMCQWXI3Z+OXdsIA8o
yxhCRRWVL1ssdKW2JjSgurOJ1Odh1p+QEE2qL5cVZiuq/wOGMyNG3Mxhl6GKIZH8IrZnT3cWG3ej
52CvTDBfbI4O/f/Xh/yBydmSVkpCo2ohWldfa91nzRSktzZPwWrpOOOh0DKwaIXvN9ZXC/smDY+C
VWNqfmlzOMuRGXULDs6hwsWVTdCL/LFwuiOGOLojaMChm5fxNg3VWSC+WhFtb/owd9ikaVncul5s
ZYz2bfOOZI8ho95Xwz9gpOWfqOOqCKsynSvXzB5q9HODjlASGJDNQ7yC4I+TWmZNpgBiPnYoXNUP
6UHHTV/UKrKpASsYzh+ryRIotGaHp72X2tMSCjRsi43vj6Xijs2oEMk02Ok0lOinVbWumWNuXU7t
MO5cs9PdMUyOWkwPWvc4xaFfL5EdkNghcfo0R6WdBYXgsrCpIyuRuUNljQT3cwW/qNIDe8Dkl0E5
1sko0MRte2FZaNYyDd3QTE7zC6mXkqmBKqoP/c/qkRX2o6IaueP4kN6VrvRZdF/Y3srfgLzuh2FB
6GwCsK0Te+4+q9l7Qo2zRHyNbmXkbRlNAMjq4bNRfZbo/D0EH8U7jvAKhVmUVYQ4gUMxjdkRbkI4
xxi1QLlbiaYXb/qMFQjnIpMREwIWdAq6So4ATX1oWpBvzU7cCQz4VoIO6n/eFO4Yd2YbJyqFNKx4
zPBJ5+HhzkVCn6W02itlsPvaQ3mOYBG3g94VLneu+yjrqqEA7vAysHffPQq3v/QYbP3aWupe3rLt
qH6Fxh3ypp6sMiRYzs5vUF3o97vJtpw5dFk/ZOm3z0L52IX+jV9ZIXKHWJlQK5YokC+4ZhU7BC11
xYmxTFVittTNyHSFxXnJMlEbo6khHTWjJ7RVO+pSYSos3hAtLb3q2x8Bil1sJbZsXUsPTY4iIq3F
LxrqfVPVP2Ma72My2SHtD41h7S+vvUiTOTMTLuWSxBHb6MJ0CvWnoUs2Bmg6tXA2IjsTf19yyhf4
xlmjFhgvD1ehVKj4Ttx2sZMssiuyuN9i0wvBU97FqVuFThU9tWou0LItu00I6/83iGXoPAmAUlfa
EJAO9i24S1BMat5kk+DYiCC4ndakzojGsodWtaptVbEjRcewEOyYCITbsaaJFaKUkMMId0X/3Yy8
LPl2WSm2XMF5qQx+q3RajfkyAMLUUHg73bSNwK1flsHgH+vzyQoS3QRAM54s4o2T31X+v8nA+QFw
RVkJbu6VK00nUn4sJkHOlFkIXp3Xa8S7AGmO4ryDCP0Iovva6ZXnWF6gVg967f2bKJwT0JNx0LsY
opTKYx5f4aJ++fui3WB/X7nMpiNjIOX4fmZlNuaxDdPtOAly5CIMzsT3YxCA/goYo/WQhigDnnDY
BRibXosooEtBRamqyzpn1YulqMc+rQGC4ZcKLo/TvtlnrzPfi917Sv2NNRp32oNam42o+Q8aG6g8
IczWbHosfXTwH96xR4qOxJaOaFB7Uy6bL2alJS2OZPLcpzegkcsMQbCxuUUrCE7NrL4Ys6EARNp0
djAeqhrNbu8YmYhFO8vB6VoBP18NUgNdLn62yuhM1iSKnLd8+xqCU7WktqysiSBHoLv6MfemPXrX
UVXiK+7/QE6+5daIahDZpKaJQkdO5zpUW86JCrc2HosejdgjGDhTJ2n8+kCd18F/gpzxtpavEDm9
kwjRJpNdQMjt4HYHNnTDvAofNQwqD13RDMCt+GAtHudtZLVvxqADWF58Jxi61CHDFNiFIirV3nQ5
1DBwKVbhnvn6x7YP5KyhCJKK5bld7mZDYK5F3+eUomooJV2A70vtJ2o9F6IGxM11Wv1+Tg2klIbU
WvD9ofnQxy8RPWn1sSRfL1uBTSl0sAXq6BfWNb4ROsCV09A1WFHSfWqSvar6l7/PdvONU1t9n3Oa
YTUPGDPBVkn9qOEVrrgZx/vYXHYNdXvzRjW8y3ibkT9ZAXJeNMpBYCCr8KLKDnSOHpuhgbojNn6U
heLJk3Ayz+ZxXQHyRk4Okb4MIaGyC3a6w3Ii6g1I2EZf8QsUsktCQhIR4huLp49qoLI9u+1cVnUb
uCq6EVtUXuR+vxe6JREep+kRHp2SXmYSXqu3+rHwp1Oz19z8iqVIoqMoP7LpNVYLyin+krRdi8p8
hPXxs1J/aZOrJhSc3c2ztYLgDN7QJXNlMCUxwgKBA0rE8isz2hXd7WVtFJ0uztY1akB7SYfjGKJ7
Tb3vRZ0igqXiX1jKVm4jjLKAJhj7Pj4Zo1sNgsuBYKn4NxYa1PJoWViqOrGc3jhRpEBM2Z+qd4zu
AnPyb0vEs5D3YRq0Cdt2Y9Ix4tzcocTC76PuHSnFNQxnH9Qp6NKAhaZ98aM1vQmju+rm+fK2b74x
rkE4m2CSZIhDNCQh11L+lCOnu8LUaERz0Tf1y/gpeFHcypEO73lvW6NydkFpAjNCrTIioeW4gJQp
+iwQS6RunCGYEQRJhK3d8KIStzqobuiljvFEdtL8Wg7Nhv2JXlZEoJw5QEeNnFs1QJVxsUftplBK
OyaC+6lIyzmDUJAySbIAB7WfULAxWbfqAOJjLWqfA1kTnKjtcGul6ZxVkEmL7OUEibLQ03eGjynF
jlEibW/tmiM6n0SXmMvCvX0nUUuzmyfY7+DJIvZS2owejMWUdeaoO9rgSQzT7p3MEVnyrZ751Zmm
/K08MJo2NJmnSiPMvdG8xG9QwmqzwDn2RQHTZUWhfKN0o2hZT2SAkd6yu+4EaiE/6XJHcAhYxPL3
iIbyQxsnYjRNX2A1w48Yaxjs2JTfzi5QHHUgHiKM3WW8yy6E8u3SJWnA9WxAM624sJM6tZtRoI8i
BM5sYCaoOk3sXaMxvhHzeRJ9fzPxcLZLKCD68zUg0cDCtGgQoXspWq84MKY/0x1ZNwDuUJqP5ABa
US4vm0gZOKtRxXXZEgpb2M9fOhlDwMv7svlHDM5odFJqto0GTWjlD6nxacLTY6IKIhWRHJytWKwK
RbzsAVAzZQfT2Q+tNdt5rR0uL5cgbKZ8gZw163M4Me8bPHW447YY+ZXu6GL3rDjAD+6FQaVAML7z
WVLMuV8w2sylqd8NtsRmjDG+sfiq+VkrmG3WoCob9MneZUFFsNx9RJX1cKAzs4UV6uiN04C5I5nA
/TPdemshTFRWq1TVTI3bM1o0w5IxjwWWdEeJ7tAd7SypGxgPwrPFVOwCFN/eNRiDmYQzoMALdhj0
0MvyUz31YHAjPlURP1m9yP5t3wZ+S8d3eA350CQZM7ODj/q57sAaUIfZZZ0dxFueWnQKv2vPzojc
nkXtEhZdiT3rS7RzDLYRO2MkiNT/4pTPIFxcKMNFKhELpVH5fGQ0/ZFvXhnXGDvqg6Vf8OIi2jYu
PtTCucHUL4Bh9vU+pbMvTbKr6ZitoFhO2FIXI+Pcy4r/F198FpCdjNWbbDH0UjCYwByd/CuGZu2L
U36I9gp68t61Yaz2RSaaRkAR+idURtKqm4MYZ7uwnuoE40mKem9SXaCKm2fZwhOZTlB6j7Fof8JY
GZGDIC1xzjLENN3tgpyp2ny5vG5bIBheqVqKbBHzzSACM6/mKA8qPGCQn4U5OdF4iGSBI9nywIpM
TcWU0dj1hk16TPShqMsCIa50F5i3kSgO2/w+1kellmkobzoZLCKF7VBHcMD1PgwyJAJF/WSbaWVl
BcGd0SJt9QS5KmYVpAfGIKwnrlLZoBgDBbeyN/cpXiaELRpbke0alVO0OS66DLRMiC/laxl1GUv9
XdX3xfj4Dh1YCcfWd3V0qqUegzkFjCQ55fCs/oiNz5cRNk/nWhLudNIQVS/NCAjWYzo8sHsVqsWd
8VHMdrdp6tZYXDxmdf1QtTGwwo/s/Yil4utPC7oXckTlIt3bjCzWaFwkRuQoREsBjEGVgVBS9iof
t57DeIfJ45/g5YUB85b3XeNxUVmlxxIFvW3lRhj3FjeLHZpfDbXGUCnZVgzBa4JQOs7Xh1oWKUEQ
oqjmtjgoXg4+BtNVr5PMZiTI1a4VcSMIzjIfqHWZruSJjnRzj3lz+X1SCapeRZrIB2bjIg1zr2D9
KLH1Y4/kw2BreLzwWPOHsKCcnVA+gFGIRZFB14mMgS9/Hq3WGqUy7oMS5SjRYP9ilCz2ZBfcym7u
g4dW4Hk3zfkZj+9bG4KSxIkhoShUCp2s2wclhhkpAse0rYK/heL71HJZRxF0DKEIOsf0/j43Ulsb
HAzGtPNF4Du2QonVAhqc4c2MyOqlEgLFKBySQIoQfIitH5aZOOaS2F2wFxiqbf07y8aZXFQKBDQy
UFWr7Do3jR3G1Zo7EG62R7c/oIBYeKK3DZYCBjfGNm4afEZs1qxFkwrIyKiQMRZzP+y7Ixs7kvuW
awmM/fYBWKFxBsQkaREWOtCig7mr/Gkf+PTYYFi1eLra5tVYWWFx6q/pCKTlAFja9eLXN6Cjd0y3
8qZjfmD6j3olT7B/mwfujMjzx8whKBokdgA0Rtz+i7PDcghKsTR/uBaf8M0Dt8LjgrQpWdokBiOE
29ffwtDGvERMnnUvCyXC4M5ACsLEvg1hhEPy2NO7OrmyBsG6bR7plRic2pdd3cZ1DwhJiW0iuQNl
vMFOY+zHWWCBN0/YCor9fRVtxFIRk1qC9eiT5bqNZxvv4veXF2zTaKwg2IKuIMCDV+RSDWliWMEx
nLxFfhyG3FMGX6k+1IngcrUZpq3guIBjrsCilvfQAakNdkYFkqcQeebKb5MPl+USnV2NCzbm6L+C
MeIgYz/tMZultlCvweYCt/QdjzOr06txlqKthkxTmFLkzbfK3IcNtXXR5Mpt3daRxLZk1JnxxIUI
1RDhTvD3kvlVVnc67r/y9PFdy4bLgWWilwwDHTh9mFuqt3WOR8Yajz8FIrTUkQbX2uXufBKlKbYl
OoNx+h3VAdHCCGB4wh3tsEaZv1HONlWIfVksERCn5RijEJWNDqDcfMgbR9Gfksy7DLEd/ylnYTjV
zoNgWvQcGGZq4xb665Gb5UQmmFdPxdgU0eV60zyoukGJCTJQ3Er/3Ks6zQZQj2S4zFlfl/FL1buX
RRJ8nw8w0WScdhlN8apZdU9GE9yns0DdRAicS5D0JTQTDQg6QpY+iO2CCqK87W05L9JrRLE2cCOK
m9qaQVyPHuuJTZ1lNzlgz3sdNifKUYkk4s4PzfBAH4B+BgNs7lTrLpt3l/dEKA/7ASt5lKpDT2yE
TTchT3xiU4Fip30ZXge9BZ4s8A9CPO7odNSQKyIzJTjGHwNEQaWDEqTEYYNyEJZfv6cYTVntF3eM
2rBUSMRsAhlPvXY3jW4jKq/c9HkrCM41ZKPeLBPbIxkjBvrDpDlqmdph5pjRKQ8/X94w9nvfXGtW
YJxnSEYlMgpwVbhSVbvm6CaD5XTLYa4EHkiEwxmD1qLygOoM6IWZPmuTsk8R9M+tDI7vRWTq2LG8
IJMi/6mDKSh0x4XpYMIG1eVI5ulon3b/x07jzTj1vIIKZyTGaOyThjKNf8oOhp8fExfV3LaFPp3X
YQOie7VI5RUuiIzVNJy7FlvWfDKpzfJ6w15+6P2lQX4098eTKBRnZ+jSenJGY5kVExX5AAyRCksw
DS3/Lv8faVe2JLetQ79IVRS1v2rrZaZnH3vsF5WXWPu+6+vv4ThxyxyleTPOQyqpqdJpgCAIgsCB
JtrIIhDOcYRmi4lXI0DGIxtJOewjcGPhudkhtz+ZWqxC+Owr8IaUcx5aLg+1ZQBTSan0rEy59GHq
wtj5oy1GOZcxjFUbJAylKnzM9LLb5rBg1lUrCsCEhsE5jmYCjXiUwRLz2UH/F3uxB+HyLgw94zOb
jIMSL/+yaNvZ1JXxc+6DKGWn4xxGDus6OP18YqaHcbRTbDfk6RimSTxJkErYdCYqkU3DJCpB6eHv
G3zOIkPWEryZquinyEBwqygnVX2YQtHYzU0DWQFx4i2GNU1VigdhjV63WW7rwtkom75qhcD5xSJs
lGRiRcHZ9eSybhzMlrvqvAhpaOMgWCyB2vjRNenQ6KgQZ7UjSBKEp+RpcTPUiXfHtLTT2DZvY+pq
DrEl4XB2gR7fFG9qOgkIaNRdgnsvLnKp4O1D9H3OJc4hqmtJBIOg43OsJbbVC9Knm97pvEz8CBtj
kkmnLwDQVcxRGA7SdJvX7uX1ES0PE3IVOrVZX/QVK6CYtau284s+tEnwJehFRi3C4b1e1cQjfBLM
gL2Naoc4Ih6JdrX6h4vCfsdKnmKmymBaWPS080lxa4lIUDeL1+hqUTg3kKtabeKSjnP+kN5gIvVV
6Zh3ykPlLajxoiwPFtn0SlTnsp3kW8FyToESFbmOGvoLsh078cNjdWV9mUGP68te6ovwRMvFeYjE
GIcuWACnBsQPKslBr4eHua6PWfF42QAFu4gv0sTtMJXmEQtW1fSgUzRcUtFcJsE+4os0laUu61CC
MHVxJT/R4noM/MtCiBA4VxBLsTEvmDTNinLn6WDM+0oSXNpEeuLioQIvsG3FhAjTj1X3IxYyD7Lf
+CbgOlsYP6WmbJAnXxQsBN2lN5YfHDB//GBh/jhM2hfFkyKFce4ABQs0yk2AjahiRsHC8DGrBBGQ
aMtYnCvA/JuxCxVmw6feY6lcySsMjGlj5E/tlYhacDu5ttIf5xjmZATHKvNwjbv4jE8jPpI7Rjte
nUS7U6Q9zhkM+jI0WgsfVKI+h9xUsmoL+/m2A7uVPJwLaJu8zmTW1oNWgcYP94UfuPSufhn9ySMg
dBMWpW1buKJTxTAMDArgbGIoyh7sBgDs0mtCrtRccJyKvs/ZQyIVyZSzQrvcQpmsJ1WCfq5tn3n+
/ZwBhHQKu5aVs0/D4wz66A51TeWVJGQ2YTv97UY943Crn0qLOWtMDqSjI/CKY+TqodnTp753RrcG
BXxu2O9xbwbRLOTVMM+W8z0K0ivTUmO3mtMt/q1bR1XYrrwdk54x2OqtD+5JLeMpQHdfcgj3+b3l
qTab8d6AcEdY8rttCWcsztLyUW0bq2DyDC7LScZevstL30BJgeKkL+jwPYnSuiJIzvgskPl0Uw/x
TE2907X+rom/X16kTQRUwOLxkWqok+FSAp1VFVnFwt0KyVa8WDSDexlg0+usALhDrsdUoFFSAdCT
ew1Xu+yH9J6aJaop4F/QLUuFLL8bQUoyzPNhrXaJcp2j503PnZh+uSzG9rlwBuGrApc8JzNltWy4
rtY/WPouP6nfy9K2dua+2oke8dm2f7NdV3DcuujRUlsBHipcNJL7UtDZg4Xua32HsibMovQvC8f2
/iUwbo0MogQxZdXKkfnclfvWvO0sf0yInUefFjA8/xka5xfmUpoblByy5QrspsToI93aZ0VyqEh4
COfANof002XITSe70ibbBSs3MU06jdvXvkXkWxfzvs++FOaLnh8uwwiNhHMRsjxFwdBCNHI0f+Re
cMDMt/v6kCDAj29FJrKd0VhJxXmHvjNlI2c1nKyRWnUqpFD0O/kh2FunyWNtctqh0QTx0fZ2/rXX
eE54yyBFXejA7BdvGb9lGbz7wx9qkTuqYhJ3UTYCQ6nd9AZ58p3hZYHH7iyMeF55EuBtHo0rPXL+
Y5r6vJkV+A/9sxR6yRPxMvBnW46kXU1gDxQ/N21ubh38x+iBB50aT2aGnHISqiXO4qD8Js2PtPxs
oqe/ortC+nZZNhESbyITiNtLgpgvb9Bhbz3S5R5t317dnCxRweWmE1kJxQUyUpAPnSYBCu/F9qDF
to6qTvRW4HSGH/HaUpCm37TEFR5nJXpcmmbJennz6q5pPmrkJCUfLmtvO5pdYXCWkZEZNcysy0e7
lTJnciMH9o7d7IQH5UcGfh/hiFSBVPzFNtepHKQZc8UUnQ+FU9SKbWrviWnPYvFX21QluBOypGRZ
3izqLgn9P9Mb33dIQppQIwcASxWaR3aJMq8bb/QXr9slJ1Fotq00FQXFOqso5pnaQoskqLBjyzRd
1dL3ltyM6ctlkTbjJB0cX5pmqSB8585jI5lr02zwmJbG+yU9hqIl2Rbh/H3uCM6kvCwTiu8XxW0z
7Lr5YBmCVPT26bSSgTt4c9I00iwBQ//MalQL3zxUnnI/eaxGVTRwRYjGnbldjXmrTYYC7OgaU/4Y
xUPoqQc5cxlZVLYTMbIK8ZiGV2e8Is9L2KfA0x57PE/LGANtFnblsZpRsgeZ02WDYFv/Tcy0Uibn
WSNk9SeaoVC+uP75rtX7xrHbiSZ7iuyO86okQn28PGPNmvGjWjpR9f2yGOxnvhHDkPEPgn/GjfG7
1qZiwhjICOG5mn/XAnsG6XFg7kJRL9SmGGcY3q0NiUXprKDiP15OADNKwS1a9H1ue0p1YI11hYtS
2XyrMczMEnEgiAC4/TnlgSLVMwBSOl9JQ+hW/XsIfuhKR9z2TAkpEoVARxEmZaEeM6QgiNcFZitY
bz5fp0360MVQlTvr2Uvbdh+kaTFsudNPijmJjoFNp7aSiNuSbVFPaUoAFhquAZYDUIO6kpNdGZ/l
2WZ57/+HGFfejHnATQI3rVKV8iFqOoV4AAnZlnFpY0d3ExrFK1T/hzvG54AJUxiZsyfwCaKAfNtG
zsBcREKKbJK0CY+aRvK5pK2ti2bxiAC4zdrjkWKRWUUHLe+Smtq1mgvMQ4DA8zOjg6EABwseSTv9
KzVPy+JcdjfbFvFLRXx70ThHmT7GkEAmFJ0DeGeOcWjvLoNsh21nC+BHFimSPpSEFZBJ6DdHF/0L
G7gQeigXkY+Yr4iZcKJEzfa2Qqmfosk61fnneYPNSTVUnAZmhgaT8aDLGAw7fUwwC+SybCIg9vfV
KVdOc2BFBZzEnDymGLyQZfJ+7O8mLfEuA22v1Fki7uDR51ytpRhACqYAt0rwoc4+dbr2nrpc44zC
bZlxHNOeYHKRS+WTMXwOQBtyWQz2gTfnmymrsqWCPBr8jr/riyZTVGns0TrP/5L1HeK2RnUatXHV
5a7JRCnP7SBkBcf212p5qhhPYFXPjtO/Xw8CN/Ct0882IFGF3OYSrcDY31dgqqy3jcTcazuc8upU
R3aqCB5GhQJx9obX8L9fYCeftQloV5FP7yrPwqTqntgiD7rpulcScUZXyqGVaozcrCsxh6jO8vgQ
g/hwQCFKUmZ2G9T6qU510bi+bUWa1JJV9oqgckYSjZhVUJmw9aQ6xdlOXjLbiESWuLlzUQr8Dwhn
GqDoyuIohWlQPUlQm2R+bBVrVyjEnct3ZURXeuS2Va3ElIDQFPcv8DDnSeNYfXsz1cS/vLm2RTpv
Lu48qigZa53BtES1abEz6vmglB+0pRQAbR5L/8gjE57qMiincUgWWDql91nwcZS9y4Jsv8+DJ1PT
VB3JLf5cihZajsqAazebm8wGAC8Y1yyDKTD7IOExU9+zThVRx/LmFWIFysWUcxzQIGVPjcU1I4hT
DyO4n5KjqLj5tbr4rQ88C8eZ92IYWiczIpbaKp+nuNhVWXEjmYo/SfVuxgE5B9GPfsbEByrk1WIy
XMLmrb6Ls6hhJKV0NzY2K5fDRJ1PM+q8dixDKeSG3/YgZ1k5n2j0FsUIbOAhmD4M6HK3y3AEH8Jw
Q8Pe1anI429b5hmPbZGVD67mcTKrEXhq8Vdev8izIMsltEzOJU5tqhoZM5LWi3JQoyhuemRcYfGB
zUolPeqvmSJbUSS4/TK9sk7Oh4S6ItGMJYnIMd2n96+Fovfge3PEG0GkRM6PFHUwhBErWZJJ5g2G
vI/CSJDy2nZVv9aJ71FM+8RoaAM1ptpgd9O3uXOi4ioQpXG2Q8+zl6ecKBYoqpaBvdhJe4ON82HZ
awwoVO3mB/IeruS2gqzOtmC/jhWFqyCeOmJWRMLZVeeWE6S7CgnDsapAry+6n/5LLHCG4i/Zgx5r
rQXZFBk7meVzTJc+srlIrI1VFFJvG8UZjfOOo7b0NKshGNVeOnIfizpZtvsEz0vFk7UuHe2zIsPp
NfiKr59+Nu4NV0uO1ZpLEG80O0s0umI7HD0LxblDuWmpldRQ4URU1ON3494qC7B7oFDaDmjnlLLs
F5n6hzbCOcWprRJpYNkRBW9R2XUQD3ZVOXIraEkTGb/COcNRVfu8TaBRzTbvF7fAHNLBVm5qt0av
WHjb7gWnNjO4t4fLWZucb5yNVNdr69VE7J+lOhiI++012HZFoen2a9vKXDh/mFMrLdEBwxxxgPCg
8X8aTHCwHOgzemAZBdEeENoo507yLg87VA6zXIb0GOyYRjGD8VONNrLSjz6HvogxULTJ+V5WMx/a
vFGBOPjRk/ZalV01ducxps/AmQR5O1HkzbmUBaxtSTwBzVAf9PBoyfeJqM9H4CBVzo+EspkVpQYI
CbzP5dVCQGgSnYJ39S2ezYOvQ+rm2QwaDXsMdQ5S7hvLp2w6XLZ3kbK47VXPvdaGOSDm5bZZvuba
dazuLkMInC7f65kocz9GjJlloT8C8zQJGXNYrHlhy/LtnYpCraphSc4ktqMnxVdYozvGxOCd3Dgy
WiDRu4BIIm4H0bDG024MpRXLzSBd6e27AotfPoivCwnDeUaUhO/n1QddedFakMrVTmW8p5DzbF48
QxQKT7QKVeOw4qR1zPzTEAgANgNnSzaoocqyTvjBCwaZInnIECCNjfaizpndhY0nW3JhS8l3mWoC
W95clhUc503DTvq7HE0vPqpWinZFgWfZdp0rBG7hg1Ijk4qj7/V4L4/1Q70rvgZ7/efZjsnlud2J
7vjb3vMXKG6qv18HehkXgrIFKOuVLo/lTvNAnQ5MjHmVDoWoGmP7xF3hcf7TKmWwTcssrP0xoXy0
tduT5A2hLT0PHnGT4yi67wgl5NwpGeTC7FmpfJc5P4NAvIZfRx9YEIjncOeyP9p0eSv5uKtrMCZT
3c+QjyyHtHpuwytL1DJ22RJlngwybkc8vbIKOAUD9NQTEY0RExjim27zsVnKvmdF+NJe36V75BZy
21rsGuMBzVc2+LCzReeqSCjuqNALeaIja9Awik/y+KEkj5fXZfuRZbUwfOjVdlJeo7YczbOT62Pk
IPpnSyfetS4pbdUn9j506ysR8ZHIHDivMUtxPsMBsrkwqT0FmB6F9qBe4Ak3A4aVaJzjqC1TnQi7
Kjbg7rSeutDv+ueiehZocDMzcoZ5zdqsMgdBH2K01mvhst97s5einlRyrGekBEGrIDoFBYp7veyv
wBZwNg21DCNXyS6qjzQ4qZX3hwJxnsHABKxEosBIDvOHys930vPiBDYrfgtvRa0A2+mJlfo4zzDh
vT+vTKxScmBl87XDqsRyjBxEmb7gniFSHttsK+XJtE8CiznZ5dFqPRIey8K/rDsRAvv7CsHqaamU
LEMX6d4id7as3SyKYMsKzPo10bTC6JUszTOWW6/74IViLq9ZTDtZ0Q9t1ghMQQTFOYdQkpO8n5gl
jB+R4x661q7Ce0URbFTR6Sdz7mCa5SQYWT9I60m3Cp4nEjc+yTvjWLqJVzjvK2lZ2RznGeQissyA
hRQjWNcMEPINX8Pd/DK8Hn2FZF82CtHBwTeH6xWmCQUsmJj8YJd65W5GtyqgnclDKtUZr0xQTI8i
VLZx3kToZyH5SqcxQHmizI6r+Ti4C0rewEW1q7z4ic1Zj4VJ8Mtxp8y3iJfzUOcJ61vVp8Y3AjfE
w7mVBvYY2F35LNCoSDbOaYS41/7sVmLdNpJdgGu9w9QF0Ceh51gSyibY1pRzHH0mlSpeXxC9SNet
8miOV4MsSO2I/CD/8jxLqhIE3atNEmdxWyc4BL6BR+55L2yhFhxZfHv4osxyNAxsrU7qMbxKwQBS
F07rD8gOzPupcy8vlyCIoZwbUbJ//K4c+HpwigvBHURm+/WSqXP+I8L8IUy0wd0NE47c9qH/q7mV
0ZnZXBUfDVBF1mBeo6ad3BdO/VVYQCaKpPlUcZcNSHmz7d16+lF3QP3wvXbZdMMUxXjx1z/SJZ8m
HuOyCCg7nKP5Kpf82RKcYAKXr3AXkcrMRzDQ4Ptp5oaSPUcummgFti7YTgozz9UJJiGDn5WYEOjq
impH8gOmC9hWLLzDbWYVzw6QzwsXMaVdz/LCjBmPUXJYLThXrR2jnhSyrYrOMIXzEYtKk0Bje6r7
Zt6zoZrpKXX0yO5+oI1pZxxENDTbC4UqFQVDtFVVZ0peKXFuooEWQYvRzIidG230W3IXzNdZawoO
ku3VOgOxH7ICUq0xKMcBQIFKnE7rbRocSSwwu3/ZRGcUzkdgLEFiFjNQ5vvObQ5sbk+1V29nt3Ni
Yf/pvyzWGY1zGEulZ4P5qrz7Cc2NypXk5Ykn74iveMWp3QtP4+3T8QzIRRyaXPZgo4F47VK4ZDoo
ugT+g+devgkUQSJLpEr+iYx0rbp0eVeCrXuGP9QRU0eufGO8Gv778j+mhoocDcM++U0WZpne6P0I
ysR0L1t3sS54N91W3Pn73LZqskSPjAnfT4xDUt1HvW12pzoEfYrgENk28zMQt596I6jyKAWQSY8p
ao2bl2R+uey7t7asQlDPKINKH8zcnBEsBib2qMwIZhSXBem+Is+S9bENBJJsHbeKDIoS1OKaqs4T
1gUK7eOaDoAx3Fy9q0TlDpsGtgbg1iSnTaphig/jpQ00m5Vom+iqhaeTncKb95kwlN3y5AqluibL
hi5jpNbvLsgKrBn5nhJrk/09FMZ0Bx1n7P9DfrBlCCsw/j6P4U1mS6YKWzVt7RKMowXyIaI5N5tr
RC2NYuK4goIYztryaZr7IC1g1jS9thTpgxaIqna3dg6y8L8gOL9dR6ExangycWcyu+lya4GFth1l
1EY5sfF02bI3o9c1GOe+WzXTVSkBmIRBoHgsn/ZV4Gin5Atr9QoWwZEk0h7nviurkTU1gT2M9Nib
t7Jortfm+aBg6xCKCcaWxTd2mXMS6LLelBgHjwHSOMwD0HPa3+a/+16U9+zYFRy3VGqiDGUXwzGU
2b7sdlG0FyzPpi1gxJBiWrqO2lbuvoTOAI1qE8EGOqVfsqeSnQqJ312lTn4dfVGc5XN9PV83wq4H
tjH5wBxomqGin1c3+DtoM+V9W+q0dJeod5XwKqE/Kskl4y6frizMqsokUT5pc/euEPnYspMKtCcA
MU8fK8s3jS+xeX9Zm8y6LgnFKdPQKsuKcxlpcskfjMTWq+vIyFwpB53FbSs6ADezB2sdct52iGNS
ZwYkmr6pqLyvCkxPT52W+dvRZf62vqqFrwObHnelRs4/jUEalLOuQEZwAKJHPjwqCNP/5m0XPclv
W+fZSjjzj6UKA1YlKDSpFMfMbmqQQyWpNy2F3SSC5ySRfXCOKhqKvy0yIpMdp1cDpu8O9B0XnPWS
cf5pkhJ0GzKzB8/5QU7R/ToYt3n+nimu0BqR0SunaoTv+SkyIhtVsCAyTw/Fsp+13WVD316XX9/n
m33acZ6lqsX3E8yPV1R0glp/ocMWvYzfZvn5Mtb2upyxmEGubhkGCbIuIDOo0yXU9oNfAKRXsZX5
l1E2D46zxvh+xkHDzEmiAUWtvlfBHV5GL3+fWepb13CWgnMN2dKqpDOgsUhF9kvdh7Ps9PUxTQUx
vkgOzickYROVlQQ58vmW6I45PV6WQ7Qa7O+r1ZASGk/GCDm6IfHHfNzRQL1OZqGbEcnB7Xwjro1x
1pm+ZLePnH8G/rVgLWwwVYHa/w8z3HawsrICzgcQbTJCkuE0xBSH10pWv9pXPyavc8QPn9vB8gqM
8wVdlsEJoJLa7Xw2WqjeoWzRRhM3G+IluaLjb1OhOkE+wDRNBcPvfl+4Sl0MCaynJYa+UCenILMs
QveybYggOIGCTqJ1ZwGCyPMujGOfTI3g0vcaY7/ZRysxuIBfzYsZOoMDrQm46EZT2ge0OqRd6pla
7UZd5BeW6RcIrjF6qBd4b4GAb3qndCIlVgjwbr4Z6sdCNPZ5063qCopATHSBg1P89zXqCkxs6iW1
dMPOcILesPP4r0Yt3Eq57WNR+e/mTl6BcTuMtHI25DLADJAGl0npTV1y6EYR3ZYIhrM7SQ1Bq1Ih
Xmjl0MWVxw5DzWlbUdejCIazPY2MGlUTHXZRdK5iqm4Xyr5SZLv3mPh5hTjzA7k3TtwaSqsLdT/p
061phN5lCIEkfB63TmbTaEcNCtMrpyKujmHLmimw5M2ic+W8+nw2tw8KMDwyFMaVWhY7y8YL62RL
Tu0iA/GSmqBDSzEnRESHtr2FfimQz/BqxEDSXwHupHwvK78qRYSSIgDuoB1BPkMNkEa5mCdzIrG2
S4jIpEUQ7O+rM9CotTzITEBMk3w9DZKfW8PzZSN4G9tTzBOgRJERqVnqG2otk0yZGSOx5qAMovfi
vbZPMHwWE1Mjp7xmhcvKp/K/Gh4HyYlVm3WP80HHKL3+wep/FMi9Z2bhXBbsjXW/ghhwbjI6oYnK
RXNzWs+RFaiWg81qD0vjkPqYBT/eAYJMmmyiPgv3S36XIitO+wUgip4is/GUyZ+a8XAZ4+3xzSQ5
g/DZICOzQsWUAFL/YE/F9Uly2ACaaI83VHFeelNvKzROb9BUoqHI1XL0z+SYfWcP4ZKTfBwqZ/TL
g4LLnv4QtIJsilBG7s5calqL/DRk1G7LGxXv0+jTc4Nv/99YnzfbilMot3OpIelKu0BEtXygqK8V
DWF6E4Jz3+fse5pra5wKfH/uvqBFFFSCafUUi57J3maIOBi2kivvkGDGjR5OzPhuew8zo/382XTV
pw5DB3JfUuzsPTtqZRncOV6phTZWMsSyjL0MKvvIS0JB1LW9MiC3Vomhon2SP8Mls45as7YQN86d
j1I6+XoZZGF5EVvg32K7V80hI0SIaiKby2nO0JqAGGFnOf3R3A3ol2uu9KdiX2QI+MEye0hExZXM
D1wC5FSnSzppJrmBxfUPcxfbU+PKQWFTebK16hirD1Iqag95E+JxMnKqLArDLFsmY1s5VnWv9tdG
iq7ebLAnZFEuu6jNZYP3ozomnqjaq6WuLDEnEVGWocTunULQUFugsitizfszEG5XpR0Mpm0AopgH
o/eb2r/8/bddGUxjKyk4q6jqfJmbGgDJAcUPoCRPTDveLTfLPWswjH35U/1xDAWqYx99YxkrUM4y
pjGqcV8CaNaj8bWeiRMryuLUs2g+xKY9rIA4e8gnaewX5A0dOa8ecad2MvrNzJKbqENyOdbeJZaK
7lcLREomzwWZztbfBt/IoLYanLJ/SjNBw/+2A9SRZ5dNHU9afGo36ELU4xvoVYs/mGhmVPahN7Ba
WOt1tA+qSEREPZt2vgLkTqk8j81+DAvLIYoWOWpbPvWz+XDZDDcNYoXBHU5zrAaqMgFjDvJHfegx
/EQ+LXkv2E3bykOTMjqUTYp3E84ekmwy51aBPainGdXXLQZJ6t/1685jMV97RQVibapuBcddm8qq
iAZdhwc0wYUfoeJ2ur+st+1AdoXAxWIFwj0a1RDIfJ6PwY71FMan3PDQMoY4NjoOo0P/c9UgXIZK
qIGCVE2G3+OU2Gi4+ESxDJ/0SCJoES3JfrEfVFRNsRIP0+s+XZZyS41rQE6NE550o2wAoNleN8l9
LnoUfJuY4iTitBjGuaVlHcZcDxk6hME7mdjyg1U5xo6FfsKiBBEe3yOG+LnR2wwCZdfEkV3U3jrK
DXtVrU6iHL9Ad/yNABRbKUqXFLS2jp4x35aN4Kor+j7nHaA3vR4niCLXWodRijpISJ1AaYiw3ZQd
CvyhoWKytklMGTzVKvslq/O2NhMtnpc8cMbZqb5pj8VB9Za9/tR+Cg9LBBJmkKEisycqWt2KYtaw
3AFJIpAWj0UZOFZLPsmZ5PUm+VwjbTQb8RfMRHFR04pe0MgQBJ4ixXIusRqiUlYDKNbqjxTBdPvx
8qZ6m+t7NXpG+Ic3SEXjh/ilZmBGEoFlMMfR7/JdZ/doi+xQM3UZaVOD5AzEnfbqgDb4fgIQxRhp
Nu6n93GN2wUC5751huCx85c8nFtqiyiVzAI3gyL+TDV3Vh4mS7AmIgjOEaWh3qAHAJLI3XFJ74f+
QbifNj36WgzOF2FOURubMcQYZNRjgfHLnwyw8KGMco8qKcymDv978vp3S+Dv2l2iN+PILCGsP4TB
EeM3LxvA5s49r8yrO1zt3DZZyKCArMWJrR5Pmoqaobixec7nqHaSrv1+GU2wSK+37hWapjST1uDs
d8bcuEnnypey4Hs+i2LYzdv7aqH4+F8augaNXMBZbpXMYTy70e14NzW2dK842VHURPE2p8itEuf/
Ii2IImmAFpXHLHKrA9uyo+bU3xpvxiwfxiuhfwx9YdGySJ/s7yt95kGjyL3JjP6WHIP79EEFiWt5
onfWiaC+zUu8EM3cl9dQqFzOZ4B1qkgqttNGJ/2igk8GY9387IaV7Ysfb0T2yXmOTIvNXGdgpf4C
ivABtZZFciLz1z8UinMfalBmTToDRz+BSet1NEZ3LK+V19lxooP/X4KMX/7wtXh7tW4gaprzEWQ9
jiWjub/w4+f5k/RZ2oGV4SB/EogmUCHfaiEZGNRlWgCD1+pBAaQ6xe2wr66U0wJ6i9qXncRuhEO4
2cK8CQmIpYMPz7IwIow7IzNJXaSxI5YTjVptB1no0oniYJ5QvCotvp4TwRJuH8pnQG4P1pNRttqy
WI4RSaoDLjkMx25ykTLZz74kFrfjygLZ3aaBWM3L8FqTixEqe7D/urPbOJEnspTtDX4WittrsVbl
NXw0QsQwaPeDNDxP1NAZJ1XhXTaTTaRVCMchTVaY1GpQBE4135n0k4XLvzUKMDaXaIXBbeYos0Cz
kiFeqymK3OuvaD+8LMQWAKYAgx0OhZ6YSscd0LTMmyYr68BpzH1SJLYSfL8M8C/O77wgnAhFikb1
usGCSPvFj9HwmjuaJx9/+gnRy/XmmqAwFsWQBmb38hcEM1KadMK8Tifv/KC/N2Jn/s+0m+zkWkFw
d4Sh7xE2mQhle+2lMR7Nxb2sMJEInBtYylIre7ZfiuhZwSir/BZ2fBli25uuZGBWsfKmU1DVkjxD
BvOkH9lzkel+0+3sQcxYvL38Kygm7gpqsFramhSBBWiCXudk7AbDVj6z0ZhgSPkrF9zgRNrjNqVe
BckIGkSE583XTL6JzBZNcYfL6hNhcBYdqqlkaT20F4FZKU53RH0Q7svtyBkmrMuKSikM+ne9mVqy
6EU74wzyjW+s8a7+K1Rt1U1uFGdA0Zmb7YQl2ZuueoXJmbZcLXHSZsDsXHqkaEKeMPSDjYT9HO3r
x2w3jPZlTW5bxwqRM3aix22oRXAOZQN6LAyEvcJ/fht9NgPZckXJHubM3hxFKzTO7IeoIeUQQT7M
hD2kU+Us7XiclPaQ4f81ZXasHCzElH67LOWmvaxguS1QB0s+Fj2EzAb1R9uHu8ogd9EgygeyX/9W
OkW3MF2JVb1wrjzGePlQoZAu7jq7jfW9ERYix8Es4AIGz28SFDKNLQWiRL3D6MwiN90lH5Wd7JR3
YgpltlkvoXF7AIyzbY0xOwj6mgilg0gefE8a9EOLrnQCzWmc3WNcUJZ3DCeLbgZ6bwjbMkVq48zc
0rullwMAjA5xyIf0qB8mpwAPSIFMrShDsW1uv+xA46xcC7MkBWeB5VQ03U2adJNbCFezwr1s1SKl
cVY9pBE4BEbIFFc3dDqalsDWRGJwnlzOSxInM8y51676wp3Gb/H84bIIIgjOkQeGSsupgwgl3F31
LMn3pfb5MsS/eLjzanDXJLNMlNEocFhI+/CDfizAANgmNr2tD90u9GvB8bf5JqAqZzjOCRTJ0syS
hsWPrqvrcC/vSwesl4Oj24uX+/Hju8LtMx5f5jYsSRBZKVQ4jZmXkXzXmvpVpGbveFVeicUzstbK
SMqa+Z20+MuIPsaSwJi3LQEtVQpFThaTkuCJVlHKYmF00igjxdbEXjNea5PdiCbxbu+XMwRnCHlY
KUmuAEJpXrT+ryUTLL3o+9zK95h6NhcL+77ypVSu1VFwiv2LJf8SgL8VZyVe/BsGMPnJneqknuTp
18tR2tG9+fCfeXhYlK2cwTjX37fN0I4jwDIFo36vCpFLZgv65mhBlYKOF2/A8L05YyFXbd6x77ea
23VeLj305f2AZgHyLttaQXGOjETJ0JhMFCN8kPs7tXmJRsHL2eZBuYLgzLdrrJQ0AyAW4wvJv86F
6VDwLgaxIF4TaY2zYd3s2qlugBNaN1F8S9rIrkYf1U1OQV4uO04RFGfOFsr2wzGH+y/Lu7b5PJuH
MtmR1hsw0u8y0mbVgHrWHt+hoLfzMDQxC5xmW8137CF62ePV0bLV3h5Q0s1GMo+26K66uWF1lOlq
MrqawDPN+ZwqBP90giegobwNyqc4EPi07bNgBcB+wMqpheOU5o2ZBU5W2vSIrNltvlMP1udwAJ0p
KM887emyJje9qGmiRcu0sHv5t9SK0DGNgiRwVPMxwbzcENUXViFYLhEIZ4OdPoxqVMQB3ujIsZBM
P1Hj27gVDhNl6n/jIVbCcAaoVXFSaTJwkuvphaUcA9fw0mvphIMUBLciMqvNLXyG419R9bpMuqyJ
8DKX99p9UgxfsXzWVyliNNJzK7CNTSVaVCamaaC4kn8uQ8VK0rSFhDxJVuf2osRuIDWl3Zqpd9kk
mI290eIKiHN+aCBP6nYJcI0tAgSjX8JFeU9osELgfF8VqxmhksVu408E/YG6wBGJJODsLR/RnN5n
kCCelZs8CdF4L6wD3LwfWNjuqonaK9Q1/75TUUE0akoe4jX42F0zwnn1oDAagde52aI34G1/t0Jj
Eq/8gmFEE9J+MDW05SUHtbEZOS8biBIrjnJv3jLCttgVtadum9xZRvb3FWqemTNtkJTFpRtDWVM0
Rg/2LKKZ2F6sMwhnbtJkmnNJAILHJa+NQfRYT+5lixbJwdkbuEDysFYBkbNgQXeKeXL6TtBguO27
V2vEWd2oxrQeFGxQpM1YYiT0iq9K4/R+eAeC91N0aoRMJ5sObwXJOTy5KUgZg+8ViXpGZ8G4+Q0v
vtZ2GNPnFP+dzJFFeGc4kyPHJHgabocJEpaan9fPRoR5Y4molU5k63warcgsiVpstcZ7fZffoK8c
Z7vpmuNOtReH5SAV1f3PfIucaGy7r0w9btLUBDcHCjdN+RgZ+WHI/3MPCwfBeYzlf6Rd15LcuLL8
IkYQNCD5Sts93smMXhiSVqL3nl9/E6M9ag6GatwdnYjzsDERnSqgUCgWqjKNUq9yCRCkyf8xa/oR
UenjBNaJ884u8kOTixWaEcrZqmP9+sgtj4YfXZCbFfM/EBpg3USmF349j8gc++2F8fsE84m5hIFu
Je/hhSMkLyHpZQ+kAYX9dT7fT5Byk6TgPN7+Z83GD7mQIfcZXeUKK6l90SFMyPq/0KOgf/lFck1E
Qw2CCGVy4UNeVD3B2x7Is7PyLu6WJ6PoBHfufu14YxIXPGZ1yKQhBkbFsln04jsFRlvsNSBBVDjo
DsSzsyFq5RQZxoWPtLZWUxkBCpktqcGTvupGF+m36ntxhTFMKYDosVt8O795Akw+c9fraED2xxZT
eyDqtS4SOWCbccYZeWnUMdXU1ezx+zXUEPvmQq6eLMXWpkAnArZ8kSVcyCjLAbpUFpBGvGxL95ro
Y0D0+1y8kLW5yMYVxypOr5rMrUWE0bvp68nleCXBXje7ZGqRLY9WMFX+VN+3mNlRPv3dfnM5RF/U
6dAqWCV59UotKArBRLTgbre4WCANpB3XDr+fLjdkvMswf90Pz+dtEPkUFwBGS0uH0EC8gVyonST3
SiLbJMN7NfR918fzWKJd5wJBlowRJjVhzxo/5NZdPR3O/77oerC4Q0+lqV0Udj1A3gT9NOi8i13t
To7cGXdrfmE+kON5xPMWvaHUtjJzqgsLfmyp/6jWHQ3t879//vrBRN3rqzskK8myCLtTml+T9nvU
V7asdvYcXdPwUsiydd7foHL4Gm1I1wIJK/NnxS+VgzbahZBUR7Ri3MkvKzx2KZRhXCSHxIsy23qI
Aja6WduK3f9Ir1VRk/15F39Doq1kfTvp7HNGK+/W6jiFqVNCH5uqsW2hteX8jonWkIsJtBx1pdTg
EWV3oRUXBoDKSOB1giQB9ZrXG5XU8VJlBUB6lwa/Rksqh7GhqZ582QhOlWjHuAhhqYXe5RN8cNb0
u5XcjrmI+YEdyz/fa6gCvDZH7U30ZKjYoOWC8RKNBxJ0R+WQBue35g/Ldupy5nyvN6B9NM5oX4mv
mMa0isw7mZw1+CX3JcvOebw9V9g0s/Ctn4puGmOao5kF9acCj5PTl6L9dB5i757bQnDxYexIXykJ
aKlQDaDHMr7LS/SajLqfTZKgqCuyhgsOdaLnZt7Dmtha7tNVbWyNfs3GRHDniSzi9ygvsjLPYVFB
nuX8MCBDzFunEymi7F4V25VjXr/5KJrkPpVmtnKdFz2wikPlYAr2ntoyFMCjR6FYDlse3se3eFxc
0IxCKboYeJNDfOImHhTAr35pzutHEaP6rqdv0bgAMU6RVWcTNovRhFL0lIauejP4bI4TAVYQjvYC
xBaMCxBjX+hkpADTtYcQAT1sH//Oy7n4MCht09aQ0XaU6rIsrs32tooDmolCt8gOFqY2LkHKroro
CJhSr6F9Gd7EhiRYKsEh4h+tpFheYpUdoko17REsrlKFwRvB05vgCPFTbCMKHWNvsv2whrs5Adst
ye7XKXHqWPfP74xgyXiC7KROMqWsASVH14P63RCpdonWi4sGBVUas4YEn6Ogtc10ZoifaqLDIrKB
/X2z7WuZrHPFbIjBe8bKgOYs+hhl/8y3h183dfR2Ukr4KeS+TvVBUfC2Qr/8Go2TPAN8vf9Sj+ml
I0qz9tftBMidmJwoUqOwtxa5wUx/dmlVudMkz+c3XwTCnZe+igyln2CVrj60xbU+Y25nytzzIPu7
89sSvi6XxGE5xFC4d1Y8GxVyZA9UcOMIzOBrcvPY1GVrAaFfWlteIkdr7ov123kzRCDc7WmQhlYZ
BUjW6bd6mV7GLfSlIhH5lGi1uPMSz1KO/jXAYEBbL+5i0bOQ6PfZ3zdnRV9oYkkRmoyj4dYy3E4T
7MVuKyjGpf53Uvh625xGc41hVVxcYDJ+1GkP9ZY4+yeXF7tXoPeUSMZzF9bVtbFKz5URagEGDEb3
/GaJrORuz0RLBlBo4vSEi6dbl5ooQIucgbswrUqWyyGBkVN6zIyrGGyiheCi+UN+c1pILgJEMgXj
qwxPkIPFWTxQY7rodL7B4PQL5UYluHOEeFwwCNW8KNcCNlGIi+uQn8iu00+NS6G3g4aMGxEe++ef
iah8qS2OQ7kvKbao6QYnDf0BVKaSnjpzE8zSjSUWs9q/VH+vJ197S0mTTAl7HpdCnxUTf+kZpD5U
BjAkvoDnIWLPY65IZGrfF8FCbWIuGLMYzJc2J25e1mYKW3yzZGsQZ0ezfs9HETqwfgNwzp5GRrVY
MQDKHD2UqlsFamSbV9FVdWQcBc27AuEJjvP9vK6TnjK/jK3cTie/nW8lUXvWH5zxBMI5f4qYvi4G
QLQgOXTX4yEKpBkPLOgLhdKZ6ZWiMvpujXu7ipz7N9IUoZUWqziir/x6AntKc49uVAcU0mowXLHG
SpF09q5n4LUcTy9Eg3I7F+tTfTLGQe0QKqs7C29Jos5/0e+zv288L1mLXh5a/H5f20Z4NSuP56Ps
/i5tDOBcG8PvoZmVLap1EElS0I6PtsqDfJcQ13xkHdfmg2jJdgPvBpHz9THXpHo0YFJm3VRhbJfy
sXlX6rXB4Bx8ViU5adIe75YDaCOyz0aX23IiqM+LDOEcXCkTqi8JctahsL734YeilkJ7GDLBe5vI
BTivjqd8iMMR6zU1mS1Ft1bnC3xg97P4tFr8B1FUr11Z5PABvfVeHvSgM6Z3dv5z8RnfgagEJDCI
/zSaF6k0GoJ1C5NPhflTHQXXrmBf+O8hEuWrWcowp2vVqyZuvKnqP6+q8pcw3NFf67bGvADMmPvm
uBjmMTWWbzrJPp/fnd07b7M5XATIk0ZeExPWWEVtN9RN+ucO1edi/n4eRxQJePbIoq2MUk0A1IAv
FXzQ88FonTRF+wekhBGxyV2cugJMkXFcLCjVYsEHDDDDoTzosb1IcopHNYyzmINDaOfI5ngYi/oT
TRaHSJVX6T+0AQSXauTnut3kpiD3FfkOFzg0q5xlg/lO3BzLlrr1EsT4L4HZzDXeJE6bPeUiRz9C
cFZW8bvdBQ3SZ4yvepAJyx2oQ+C85Y5oPm0/o98AcjGkVrokTSoAKnj8VcAqkUlgYvv1Xk9FJPqC
TeUZKCXNsLpGA1hU/Vgyb1pWl9C7tJft88soiCM8B2U61FNe9QiM7fxYZj/j6en87wt8geeaTNoB
+Rr6kxw9euimY2HeNqOgp0dkAhdDiNnGkPZDDJHB1lrJekB6EeUo86UzvsbLB+EppJxphlXK1exR
yp0p86iZBL2xZHbVXuTa8vh3y8aWdZOyWDSS8DyOZauTq1LxxvYKdp2HEMUqXkd+zq3BrNnWp8dR
dX51YtKn5XZ2Vm95BIWdCJDV8M+tIhcXoHg9lzMLjvo6D/baazeNBq6oPiCl6s6SbmPCEDxp8T3m
mu1FF/XciI4UFzB0jAP3gwY/UbLVqfIbqWBhEgN/RETxJULiIsU416nUTzB0DSvHqJ9Mo/F1+bBU
gqxmvzp+Ckl8c2vbUDkvWKSV78ujekUO6Te083xH5R/CdJko5ArM4oeAZ01NjEmDw2S6b03/mNXk
JvqxtTTvvGeKcLgSk1pH1azVwInTLyb1RysK1uiIfrO/i30aFzhMo60mPQbOqj1o5JOmHs7bwbb5
jL9rLHBtDrHRRdmE6MQ+3hiPg3nUA9YYJzxXghjLf1nri6yUkBdFdLpCa73TBdbNWNjV99kBFYCd
etJxJnb26bxxQt9ju7ixLhqTqZYqfB6MnyeP9daug697v9i9CuLID+fxREZywaMrirVV2GKGOSbw
jMHGu5BdTu9pdIUQGAY9wdFOFL6GqqelPEklrFqWwiORdkhK4py3ZN+9TxCce5cdhCShQBBioCi2
Q+IP3WGY75vs+TzMHzbohMO5N0TU0gYv3qyQNX+nF0NQBaBxQmLkKuizFxEr7d/CJzTO2ZdsSOgw
AM0C33PS58eqjN2/tIi7FcdhNZOQ+QBTklxdaCB6STBfKD4b+RPNSb68ar89vieLOAevpVqVC/b9
G0qNPYaXvfaTQCAgPfTQbC0um/4zzT8LLNy/Ik+YnJdnWtwbaodVZMr2+Hy4zALlSG+pXwcoIJ8H
E+0Ydx+qZgap4hBYUMqpoqMlC8Lf/ok92cLdgkuexaY0Y/1W86jlX9XZljsRy6DABr56mvZaNxYG
MJQvy8XshvBykDUezStKMJiZe+UHKoAUIXKNChbEkBszAWJFL6vudn4PCcImAPEiKHLYSk034ffH
WLONzimr1DZl0UliZ/+Mb/MzUhFRpliWgdJ/Lo/FAwGlq+m23rq8KF/Enqj4+4dk87cz8H2MiVUl
HTwbgP6seb94qdZgyp38o+Ln3vTfRexRTdyuIxcrom5e44J5d8i4famvDph4Hn/81RHi+xqHbE4U
mTIQjJcsd7OI9FlwhHgm0liRCUbOmbNB5aD2h/ZzSwW3kQiCiwLaCJ0ihcCESkffmgnCiMJRRRJn
okPDhQIIlM5jzSqw0+p1/a3RfDi/D/tV69/XtipzQw+lRVtJI1go6TG7oR9ZMaC81DO7Xl6epuXD
LNmDSL3jDxWB/zm1yjc1Tmvbqhn7SmP0A6x7LbqI0IMFcik08AssPH9iwXrxOt2q1yxdOxlL+Kv6
0ARZgImBYAQpbXwResn70ruTbVz20HbZ1CUS2zIQgbPBzcKRb41Af3kbEtHHnfcPVWZ/3+SSOj74
ps4EmFYGSJvtZc0El50gAEHo8zXEBOldo2BxW71NR1CddQFUZT8n1cu0CkjHrq0nwY6JjOLyB2tF
CpkwoyaILs5XxiE8RoF2C2kP8NMVt1BJPQoQmQ+8jeqWDhlBsEtTnqmk1BfdJCVas5aL6oZpHKts
omSCSm/mNt+ET4n7Bv6Ge0Na0gxzWLJ2KWW5jdPOnsjX8wbtx6YTAHfXJpnc1UYBe5Tme6E1bpL5
SvQurhydnFC4k5XlBRLLBijZR+LXd0yPt7w0H4fEhkScT/45b5No0bhzpdJB7ivWuqmtB0u9bmpB
TUC0Zgx/c5TWItW7OMWmVOGdVhZ2GEOnTxINrP/hOJ0WjTtOoZXgCaqAGSsUFljtyLoxHDxN/iJD
bg6ijvs/RPgTIHeaejOvZYk1nNFrCC0eug/mHR4lJxvlPojkSLUdPUqCbifRVnHJeB31SZmYrNNR
d9visjIFX2ii3+eu3qhdem0a8Pvjeimp1rVhloLSqMgZuHu3NkarpikQ8vQqnO/jMrbz91V4f28M
z1RSrHE/qzowlPHDJHdukjuFUFpKsFQ8T0mL/lYQwQLEkr4o4Xeh4u/+N/nJCC4GVF1PGzWGd80z
xXd57mgWhEImpODLaP48HwEEm0K5CGAM0dSsL62A8nVIHlPqTyK+bREEFwQkwzR7nQUBS0m/yHnV
gbVx9sGWI7xWRQvHxYECdCJVykJ0OHvJV9Z+nLoj+B08zfase83XvkXuvahFh2VzZ+45ysWCEIWT
dB0B2qODpQbzT+jrFynIJIZ3fcKe3IKLALqhJ7nEGmnDrnYbarm58kzlD+f94Q+FmhMKFwfMLmrC
jnWKD06e2D2o8iVPX235yMjeW1THnfOA7PfOLR8XFaxhmTSTpQmZ6cQFmhHTGxkkBaF5QMOokYh2
S5CV8Ir3CSmg+qviqqhi9OWAN/8I4/ocgzLEyVGcpO9h0Npc6AaXNsRGYqC7D/aV5jEeP8bZ30VV
gwsWhl5gLI91MiXzLUp4RnK/ipjTBMeKJy5Q8FGWpQQQ6H52zebroNysmGIypafzriAIFAYXKLpU
Ng2pg4OPuCBadHJnLpU+/x0GFyIk8NrNswUMZX2O5IPVr2hOFrj0Hz7Ffp8hgwsJZTm1UcOSuAbF
BbwmHUJIcoGeDXzXIn4ZUe7DN0HLUp2DexdYmGsO6IWGV37lqddBjB/aGNE8DKL5G8HtZ3ABQp/K
LIw6AFYqGGegaJUKQpDIDbiIICcF5BkWAPTJhzHLnBUc/+TxvBuwWHkm6vD9z/2oZDLEIZH4arhm
c79SGzuN/I5Q2yL+eSzRFvFlfInklUIngCmzByIOxaFOFWSO+qUjruzLaBAQ1b+FkFxUWK0mX4yV
ecVj8fGXKn19WAZbu2VC4HVARcpwgk0zuTxiLaEHJoGYFZ3YV+p8pRgfqLC+KrgqeJqCpJT1UGNP
turQrnZbZJeyEjm9LB21ZbVVJXFU0M7WcmLrqmbX7W0cxU4yGb486yB0qS+nMKygMRj6IMZxz2+y
4FTwHdbRPE6jsiKu1PSLpF22vegtSHQxm1xQSbIZ/LERVnglNiuUqph2Ml0p92QfdRDhE4poQ7ls
wyo0M1vYhhZECiRDv4z6yKGTSJ9id90UVVbB0Kab0LZ8/YVoZm0Dy7BuyezNS4+X9kEQjUUIXLxK
MlPplxVeI4GTtf5E4n/O7/zu7bixgAtXaGtvMPEGC+LqmjSfMusrLXyoyQjM2CU50U84fE/fkNTg
imLpX3oFMby7zAufC8eMbWoTB9RsF+31cCni+tp3ug0ol72A3qRSJWZc607e6mbeeDCvZof1kUa+
iNZ5NyhvwLigpSpzMq4NwPL4ayn39prCspI6Gi608fn8ru1HyA0YF7BCY/63F6gmoLFg9BmShy68
/Kd1T/3lMNgi+r7dA7UBZH66qYUMUWkiRsIPU/mhjG/nKhgS0aydcL/YP2IDEmemrjbsc47tF17f
HTA+eeGhORY+vMM9v4YCz1e4iISuzEUfW4BV2WFNbxcwEaaqb4Ll+e9wuBiRJXVWNqwtN1GepOi5
Xg6NecwX0UC7IFAoXKDIIXahofYGc0ATE320hCT5ovXiIkU9jsmgsk8B87p8Wo/ZF4xk33SfDThc
fEENG192+Oo6v3YiP+d79/S5XEONjUu3bojSeeSByvxRs1mnYB3EwSxooRYsIt/CR0p0ns9sr9be
wUR7234R2MOCwJvM7XSM+B4+aZygZgFhUEe7Jz5rfFTuJmLP+HwDZVbQvkcRdBN1VS5MTGjVLVfW
2Clf4Fv4tj8w2dbqVvRtL1o29vfNuVUGHROlrGsmXT/VLZ6KRC3UIgA+METVvxVL0h7a5rFXBB/W
u7nZZlu4WDBRJWmZXqvTktjJLTcqH+Pm0wzF8lBym+ZR4AXs3nnrBVSjJoWYisqnW1ar6sssg4Qy
CT3lgr0IKXfG6LL29swX9TTtR+4TGGdbTOOkgOAefCBcZXRf5HN2Vadls+CGmtHcJLBt18NVFRKn
ug6Wd4ULd7KRSiPmotjDiQmulfmglT6TpCm96RCuNpqqzwPubt0Gj4t7+lCQkI7Ay6R1vECD7D9l
b91EsWoEVhhVthV1YE/L10GAu+uSG1wuHDbLLPVliT2cxg+59YkK5YN3K3MnAD70aehDz17olsLm
Lk4urcSODcw6QmgS//FjsvxRfU8/xgaRS5eqAqLBUw+TKI3BMrbEk6fOQh2vN3kSPMPUoOQCihJi
yBa3YQXuwkibekzoxZ2TKr2zWI0Tddfm1Dgz/a/1JQ6M26VQjtZ6WobBaY2j1Huy+bPvRDH9jSe8
wnjD91OghUVeWxhEv7w8hzJWwk6CDkZxteC9kELl3hEWTkSg3F6pmYJUswKodcg+Fh/Lp85mr22Z
w/pAvq7e/4Mp5U0gYXbqELJGT4ClmvxAhgT5Na1S6uHlZBMXWq5I349J0LkKo8eAEFr1KLpZ3iYA
L6CWboChRVUI310jodjeh2EzOAp1tdqhoIpLfdNdiD1F3v8vYAox2dpvrjP0M0KrcWgHRzcCUAy8
DCgYXoHHGNUZIMAmrnjsL+3JSu5+a9Z2RZ8zEK2SSLcR7UuHmPF8i8t0EqRUu46jn6C464CWUgih
cEDhu8SUFUzxiSKycP24KyAr6FpJNYOgbgbRZFbVW+6WW9q4UoAytUsEp/ztiybnJVxM0cxUVaUR
iOSxd3vIDGs4f0/tL436Z9SRjucvHdF+cWFlauum6ibgRZiBg+oHmMDtRPXOg7AfeZUlMKMoWmFA
QQr6Y/6hTlOzbCzUEoHyyHiJ+gPrecbctABm1yE2MOxC33j7NKZVRzTA1NLFGj2r2cfzZrytJ3N2
cEnoWKbjGoGxgYn9vghsumAqQ9KLlEByRTsjsoY7u/GsIcU2ATbggbZXR1sREne8yXBe7IEGHqKg
bEJw8vWCDfkgkdGsAHGx+rpPDpLTX+hB9KIqKOr22/U0+huMzwKmVV17cwVYJd3l9aFQf4b/vdfl
tUH8V08ZFYM6TsDo8dmN/NfNrnWP2t0x9YaDiFnlbSWIQ+P8LZPNtbYyRPQOsoVqB16ADg1YyNSi
2C2eGI99BK8Q8d3uZh2bdeScsB/iiU1H4sRmFVorksVLqlmx86FyytZwU80QHKu3xQzOTs4TU9OI
e5ICsbySVCc5rBg4L1u7OBJPO9Q/RGk+i9tvo8XJUZgjbY5xRDHlk5q4nVcZdSfjTjNXh44XWS6q
0uyfsBMQd4FYsrIUhQy7wtlqbdRLLpMwFsUMwRl7Q9NflLNCFoDoc2VcZpqBpGooJrTFSJW9TPLT
UsS9M4/dD02W0bWSZJUjyyC/M5fwv9YEuH3k7pY1jy1kqfintGhhaJrJ7tpAECGZ853bOy6ipKnS
lhZzlaTFDBwYfoeHDo8sCf77CIFoZzmIil/7d8vvTeSnnZZc7vKQwlv6ntitfjfP6DVQjGAeIB1g
ZW7ZGXYjCYZZBZ7zZugJrXZWYyDOFHERyOPo6+YiyG7+EF2gj0MhZmkofJtv0gwgLJbB/7FGnhk7
OsiZ75vA8qxrkMYl/8yFq9gyEnLRQNd+CkJPwJybqCVS8jZGQo4vXBK5Ei44V3VTX3rInFm/XC8Y
z5pIR2t3RQ1q6CbIcTSZr+9kmNyVxwaOU4GLfzj0oegc7kaVDQAXxPLeGhOpBID6SIOksEu3aOzk
Wr5roFyOiiljXacP+QfR982uf25wuWg2m/MyLQVLIV/mvbKg9eJD4QtVJkULyAWzQVUnKyLAWTSf
DZmn+IKKUrTvD5XNHiaYyLPxj+C474FaimZS9n+Iq3CgaL+M5pJKvZNGKP+8lAFDDIsmif3rg0Yk
gEWY7/HxZQvIJeRoUVGIJIU9rlwzYOx/sUNs6aFWDsZ1dWRX7nCZXpseHhyFycWusSoxVI2prUAE
4/W91JeDNUcZsJOf7RVx088JlOVA830/euVD7qVfRBKRIkAuv1jjdG5BBdQ7dXcfjffd/OP89u1l
EtbGIC6TSJqxjOQJv68sh1WBkmF2MJYvmfKAj0b3PBTz8jf7puqokkC3ikKx5vXakXAJQacGRyni
NpAqzbOS8Hru/jsZO64464TDj/6ofdrpRRLhtF2nxxZNU7GvPqCzSL1WL9j4q/RUilqF93cJ9U+U
P4lGdc4lMWwbkVArBnQJPpbmzSoSdXk7csZs0hRZU1RdR48/F0Gg6Yq+H3bZrNMnufsJokAt/D7p
nzBG6rTTYdYqO6kLwYbt3gJbVO5oT+uA4m4P1O6ivFqvumvJgexLjs54FSUZdu2gJf8dTrIxlFvJ
rI3aeOrwxRMvN9PgSvITiQ5/B8HdbWtbyUXPrJrK/pnUygfNmt0pFilh7J6sjSWcuyd1rxkVhU9I
yUNVfbBMN4v9MbuQpuCv7OE/quq4K0liAKhUv+uxJ40D5sIE27Kb/29cgf+qGntVreUBi5ZeTfjI
ybz+UHxm7y/QgxdKG+wep9PS8e9Ki2KG4WABLB8CS7ldU8EDyR+sMS1W/UNWxRcjBilFxTHM8RHv
N19xT4LjbGAU6r8ermrRw9Ve3mFpJzguiNMkbBKSYodGI7ON/MloH2r5Ns3+a8WbBQk8kIGp1qCY
UeY9js5dLudIgxum2Vr39jT673C1EwLvaqZSdbTTgFCF1WVnkCdwDLupInt/B8PdsmG/tqacAabN
9acM/UGJtDT2Mi/H8zj7AW5jD7cxiTr/m3Eaj61x+HVX9DbU66vELr9iuNaBRICgvLd7DeqWwv4H
+SnKhfK2sXpQCMO5qTIfM3zpabF0P7dEMO6x63NQhkMFn+jE5HXmjXkMB7XKsIbFeK+VnSfL2XEd
WzePhCMYbJne3OwnrJfba/O1bpQRjYc+HfDRSjCUmheHyiwPpNCuBm32zV650vrhYiCRH/cgWV+U
A4SZBWd6Z1mpDH01qDHrqq7xn0qKqS3aXJXILkqI1qyaPaS+2gu++faKwa9QuLtDlfq0WkaG8nNx
wgCvBn6lO/HH0VPRsKw8RJ/Oe+i+VYalIWsicBjuSK9oL6dWmPf4sm1skPw7S+yVoq4pAQh/qqPM
qs2kLXpnVX7Q6bi23yTRk/SON2LdftvBXx9kWmLonMMOKy1ty/iSNt+X+EsfCq72vTzpFQ53oOdh
GuWZmTLiA6j0x0PtNfgkSFxRgWrninoFxOXNhmp2hqXDINLhSf2oZffnN37vinoFwP4BmzNFRlmD
gBssodfKPYtMkVdf1j8VH4LpwXu+95G84onb0IiqKXxbOfhoTclcNfZNFQZgUvXlOcCcLNQWlEPi
0sieIaEsuK52DxORVV3Fw7pO8R722sRoyJrF0DJUhO6rn+xhJbyrJkd5hITXob2OP1iCsa2djIxu
8TjnUPp+WtoMexYVP6o8WMKHSVJtUnrDKFI12fP3LRTnHtVStirYpvoXphoJbKOhaluDq7QiWbI9
P2RBDwUiy0ILBhcgBnU1lEyDm0hF409N+mBO5tN5V9wLDxsI/ntq0GS8ZbaIeSgA21CIt9UMd6Ql
fGgTmMLzz45gaC2zHDijD393Mfr2oJVOjznt0E7t/MtUuaLCoQiS84gxHczcZKYNy30n3+jCEZdd
l4Mei6xDYxKzxezvm1M8jWPY1x1cPD0SX3Pax+S+COJP7JEZ1CQuvSE4YGjUEeRpe4VD1GJOuNw9
Nbd9jmc94NIPC1SC1O+yl3nsQV0htn4/e/JVHYgKM8zVuCwAmKqpAZfxtTI/2thKtHntqQGfZ1Uu
9ZAFGR4HMEAdnHfH3T0jhmIYsiJbBv+GbqhIp9uxgscP4Ahrnmgbi8qu7HS+teQEwf4JG0vqJsoM
OjCISybMqB5wjxwSZwVDTuHKB9HC7TvJCY5bOLom42Jkde+0WWU3cwGa5yNe5GxoFTv5KJLzZVt/
zjgWujbGTQvRo5wdM538k4+g9/up0eNcX6yoISy6iK599x4jm+3iTsBiQG4vKbCWYOmOX15Mi4Be
JQpeTBEdPdFa7uMpGsHnFhrSdD5jilK9T00JXshusgLvVIXuMPHE8YZVP61R5Cu7m4dyoI7YKxPK
F60TpY8w4ZD2oBOxGSkyOjviJ3AygjilcKbn8KBrvnoRX7bCwRIRMuelsQS1IqIAmcYrSJmViy5p
MZFML5q4v5Q0XXB77l4DG0M5L63QItBZKuAIhjra7HGs0IAkcs797UMOgoZv1YBmJ3efzVo81HqE
17DJmRY7ORDQS2CIs32hn0l8UWV+N5homkE1kxBognPeWY2kx6sDjBqLyZto6k1dIfje24cwFVk2
TB1aw9y6Je3cxQOYph0wYTnp+CArqv2OiIiq9/8QuBO9ptmYvuTvFnIAKaOOlJoCI/ZztQ0Gt1DS
mqtGZsKK3l8/VzfodXMx3xMdZT+7G4PhIKIZ2XXuDR53gelgWCuiAlEqLBebFujCbR+k8ucQX02i
VHs3V9tAcS6Xj4RExIJpdfStGQunqJ6Xfrat8sNfbRP/lbzKcxSmLFXTIj8zjr30cP73dw8omI1U
vKBZqsbn8Nq4mHWdw5f12PIyY8aaWWB2M6TH8zj7Z3QDxAWeKM51DX24+F78vvrJoQnyJihNB0TG
mHG0nibRuI3IMO4EZWrVRD0I1xypm+wiL+wExUeRYsWuw22M4g5RHSp5pncAyet7Q3F71QpQfBqj
yDaGp/MLuBsRNlDcWQo7PdRJi/WrOj9sb+de8MYv3CDu8KRWldVtDoAOM68aJk/mA9PFYBuUPP5n
8TwNna8ba7jjk/QNlCMIwOQ11YNl1Z97QxJy7rFM/E3WckLhh0SJhHF73QJK744uMwnaWKATsJsj
WvDuRFxu+x6HnB1fwipBRvs6R4pjGrVSy75MrRsSQ2Gzc4eMCMK2CISZvEnEqgZjycWAeJA2x9ts
etJF83wiAJbmbgAwzA9FMZYgpKoNUWmw6Hpxkv+lFVwwmLOomFL2Ea8tQTPfJPqX8vs7jotpaSqT
gdB1frSpbCw10kFI7CwYclZR1q4kQe1wrw4MXiTFpCYSOdXkv6Lzps+qnl0BnZfc/OKqyD7Ul71t
BWxCt/wg+ojZTcJPgPw3NY2VZEo7BlhMfm20tyb4hrshdfS+UOwODJnhsIre1nYvug0o59URaMO1
OcWdWkcPs/LNsiInilwibJndDaUbHM6x55KocsdKV5F8beITF2OkfXXXWYc8F/IV7tuEhk9NwwZC
cPK1j5O5N6Y6ZjZ9n/1qdqmTePSZuoNbPRVX8oDqAfHkQ1e5551yfwNPuFzUQ+lOWdoFuEPT2/WA
rgMS2QXjzMgcutxawkXdz8AwX/OvpTydztwPSt6lOAYGVD2uGL1J7EpOdIVvxtmr3DIQFUd2w8cG
kHMX0L8PI6RssY3q0wKiqGw4qJPglWL/qtqAcL6Cd4NKVgr27Yu4rvrgoznWh+9MEwHCPIJjLjKI
i4dJS+t0xLuYs1R3g1xDVvzTPIleSncvd8uClJGKhlrKf38ac5/lq9ECJL6Q+4u2FHyG7a6YIqNl
A4kevjn5+ketpcuQNj1bsdklLsZMUJxgF2GB7EvY38rWhL93t2hceI+mVNdMCeaQ29mV7NKvGYVi
9jImISXO+8o7W0C2idtLq1lGbYwGvLBUl1X5UIqu9t1ztAXgEj0kX2s8Th1bv4jarON5tNWb2gOz
xUV1K65I7DnEFo/L9vBoE/VmAjwrNdTGhex8chWZIO14x0W8xeEiIUSUSNOUWDhDfljoQU59S33P
V+AWg4t6dZsWDbqfekzNMl5LzMLJtuU133uP+vMP1DFFjTVkL77/RrRknr9Tl8c4CQesnm7HEOv+
yiI8OViGTa+Me+KAQwIchr6e2qLKwG5OAI5WShRM/6GqyPnJkI9S1WUNywniOyYaViI4+enHCWQu
rVMH6vP8ng/5LSTnKmNoxYquoFY2pP3qr1W/Xmez2YkiyP6ZPlnGecowFguF6Boy9ntG0dcFhWPJ
rDJcHSNHtsMH6FSfvy33pibo1jLOcQoSVWnYwzJDlu4HIh3K1lOJGnR6fJC0Oqjn6aIh83VipejD
iKjgtv6DG/02maeaWvE02chQKkJZifit2/qjH2Kes3Lqb+Fh+Kz4hdsKk7y9PGhj9P+Rdl3LkevI
8osYQYL+lba75TUa+8IYS+89v/4mpHOmKQjb2Kvdh43dmAhlF1goFApVmSzdVNei7zvWAFq2P/P0
0zp8HadbXbsXGMc71vDwLWuWqmg6uoRfR0xdrtt50PA5o+Z+qk92cjMsoeD70WP4zTFwxmCfiMeq
Kg29wDEwu9kT5fQ3H0njVJjANiBcoCXBZTyBSexz8ZbZ6VoSwOXj921BvqOcBvPzZQz+QbqziUk9
mmjppk5+tmnxtE8F6rXkuICENbvCNL6oc0C0gkzyEc2SPGKUGDVv9CTWp+iYX88eGPfxNo0+/3ft
t51tzLG9KFM0zXSLS4cBaVXlRZmzQGqq8uMPwrZjbjzZgTFHdmxPmWbM9Gsl8A8ZAsZoyE0C4xiB
lhWKI2kg0hrnZd87l2cVaiojQTUambfbrR+q6E88/kiLzbHixjWrUFlEbBRCV2ECMzhxNGseYeHq
Th5B9QHVz4PpU6FRdIwL3sVFzs+E56nWcd7Rb1c2+GjkexbdTo3gDOAmJbtPxsSM2YayYo0xX7eG
q6OKT8PH5e0lQGBnMsokrzV1wZ81rY91fOhS0YYSeB1bo8nlIutV6gP5p+yJpnEl3oo33aGvjvIh
uXnXmypBLqIbRDXw5k1/0C4zLUEy288VQTkldVD6BrVt5CWDY321v+shfaImP7rME5XX+L4HDUxI
juBJRGdfRDa9V2hzBkLvqQI3znI1xc52S9mbK389dCIOSH5+fMZjj8p5mjVFyYA3eLqN/Bj6NN4W
DqfZy++hmxAKDZR5Z8sOkLln9nI+o14AQBLixQ7TtVtoh+hycUXzJdyNtQNiAn5s9vraGACq1a9k
w+hTA23ip8tuzz3zdxiMk+hWallpCQxzxpx8+j2eP+dx6hK8DkrCmgB3j+3A6L/vPDKdUqRxHcDs
7ku+PCna18vGcNsIyA6AiexzWStxogOgwvX/lrjjbRNgEjW/IXfRB8UFi6vlmF9FM7xCF2RS7zpu
JrmiLogRuQ8bWtvpG8OPRncGP78fwrJ3Rc/Gos/GBHhNy1rNTm0cKJAG7uhUEJqD1tsuu2lR0BGs
KjcV2K0qE+Al0up1Rnf0EOTf00MBBoDks/7thbF/E10qRF7PhPrBWKd8koGmyH/0yFEosZspKOMI
HJGtzpt5V2nTc4yyk9t6Tj9vkkj7S+QULHPjZLeStdqwIzlGoX1Fn9cbDMJR1vzSk7zy8+WvJPAI
iwkW6IQwolY3Uf1avtn15KqRN61rMPWBmYqu1dxL7tkhWMJGeZPWsRpgmmx4s+5YD7KP/qcD3CLy
QW9TODRPRPuC8Plb4BssiyNKTFo8VADWlObaytG6EG++XYrU5kVryYSRaulk5AKAGfrllGB3rdbd
3IXdBhUCkUwO309QeTM0BTTMNvukT6x2bIka0Xt7AQaiA/rI3Omk6o6OLowS3Izye/K1HSCznfV5
TtRqQ+xQlcQZpXtEEuiPPV52R6FZzDbOocTSNDNQlvaZIy8L4hvyq1vd3lMwjrMeyvdVQM6GsSlc
YWbISOTnlYxA3nlITxKGf+L7CbnHeOzc1BOFYf49XUUHmazgMvtGjENvNXPVGrrr/lTX6hd6kbAy
Jw6Xxz7A4+KXl6SnEilecR10B8scONayWWZTADaaNC+zn0oUlGTtDrI6koixhF9X2mHR37I7tEli
1bI5GcgQYm8Ej+P21IeRB/MgDPwTY7UeuuRDgfNwT5wdJuuiypwUZgz7hrH8ZKu2a07E6TLDqXVI
d1uSZxndqazTU11CjNgob6ZYNGjPDTW7n8D47yJjrmvN6BLb9yPYl+vGaYRzPTRVfFOmOIOwLRZ6
ZQzgTKfuk8/hVAx+OVeHukzCPIGyilS7ZWb7tdyESts7TSlkSeDeSXb4TCo7m/GkqSO+LZq2Ty9k
GsY1HQ6lVxJwDovuQNxzd4fHHFKzaerFYgBPgqZRQOV4UqiLj1WwnNYvtLUUr2/H/82XngPVzn8X
PNJ22Yw1xmE1/lGeif0tL1L97JZOg4leSgVb83k77eDQFxmXFgGcFNmuEX2Kjc4pdNlJ07CKRaoF
3IN4t57MQaVKerm2PdZzgJqfNOpONaY3VbL4nSKqbAv2w3Mk3NllzOuSrNSuNO4cDKU7qaS5/Zo5
lz+XaPmYaDPo+lzYA2AW82Mh3xZ6ONmzk9neqguYw0RITIwZVb0yLRNrNy66X3ZXtvrdzqxgKT6b
paB6wR3zILgMq+jnR0MA2+pkFLkkpQkSimi9iSHlVdmSk0ufJagUzKXTzF9L+X4UJbn8yK3TJgQ8
76G3krnbqVqPYWlDR4vQEFZHM6B7zUo9JZS+PQ+ZBKNj+Jc/H3eD7yCZG95SmQqpbUCO5gq59OHQ
LvPhMgTXEXcQjM+varSiloLvlnXSwTDLA7gj/SYTjWWLLGGOWKkyR0nK6YSJmrlNDlG0QfQ0KrKE
8XWQCE8jqQERF+SKaNO1GoPcYWwFlx3+rXi3YoynK7FUDkaOFetX9x8+MB2JUXmUvpfPLyjxneV3
op0sso45QMvqeSYW1tl66qBD3alqv2o+XnYGfpp5to1ltq6G1sjmBrYtd3QMo/TLMPtcXP1LMy2a
ARIYxY4AFXWSlGoDozLpps1+1BqkGD8JTOImPzuTmEMyj0mk9yr20PZhdancbRLI98YdbZqQhBks
380tNMRh4BdNzEwGoGnLmJRIQ6CboTmSKjvZ8nTZHv6SnREYc4qpsKV1AcKKSYFWOubyfWaJAix/
zc4gbKgbtkGNUhrqpIBWHdOT5bV5oD70xy4EdeDnyzbx835o0P27bEycG3M1zoYSRpFQ+UIn0KBY
jpzCSV3DQZqquMRJ/CKcRIn/f/D3MzBd7d0xrG5WTyq6l6Mb+4sJUPDquAuIi9BXiHbzG1FAFwIy
cRBCvvUyW1jZ3p+u0+9mQPl85p/2zYt0AEasLi+tyF2YoJgvpE2XiBqoB13fOxuopfo/lzH4RqEL
1AIlChRO3ugLxkY1zalKeyrMwlUD9ZB4pktGFOzAwORVH4UPXNyi8RmRlRiUzK6oyIhifDzpw1Er
C+OoafKyOZW+aaDTVDNUxiNLHla3k6ul9dtoazTHJrmIpIl+sDd3jt0vYXZ8akUrSIgRwlL9S9z8
2MrU6aWbGVV6wSLzgTDcr1pUzoaVZ6gTUhtVC89pvPmBPGjQlwFxQRhVDlgFem+Gejc05DHxJcDl
L/UZlznu1szQ2rIGLoGmTRWUIeWwz7AfRQ+J3NhpnIGYE45Sq6Q15ndcqTt21UHPQ4El3L1wBmAP
N1Xq7TXNAWDkjvUtvZWcBKOuBYSUrjfTw+0F/E/9lejGxEe1NN0GjZeJ/3odYpaurezZlnBhGiJP
2xqn1MBY1ApCNn/xzijsPse0qbZUYL2pitExK9VPilWQ+IgMYRxBSZpNl0pAoJ/PWdPQnAsHmZzA
z0UorBc0VWGpPZZL2m6z6ClfrvTkt8ARuFvJVLCPLE2F2Alz3BB9VKdCgiXdYpyUpQ/ktrwy0sVy
0Gm8ekmmfZkT+8pW5ADzcl/yZgP95qoOXoTGcGeEbI27aDKqfZuReZd/G898sFablF+KgIGN8RY1
0RaDINN3W/JVQpN7GYflJjoUuFeZPQrjLR3ualJiAGV22wJzaxrlyfxou4OvFs4Lp5yonCgyjPEe
yM00FoHsu1v1X/Lu1sgsNKSLdjivALO3i3Gerq2lcbUA0nlGaJ2GxEHNx7W/xb/AVYkeWdGYEm/X
7fDYPu42KiOSS1hHXS8xFHccbGHY55oEdlaC/ncFCSXzqeYt2+xyGRE+wi3Q0HpjVW53pT2Vx+wA
9Q3FF6UodI3YAw0cMn8BmQ+1GXbZSIQCLjeTKTllHXuT/J1Y30zzk5RoXo5lvez03CsVtqEKXhRU
7RVWQ2DRyBpJM76bZroTuvyDAnKRklvGfms7c0DLvhCA9si7gs0uEFCn3aV/cVMWRRYnYASsJkdp
T5IsOYaoiZbn+SCI/xttmC2tjfk/IB3KylYeSvmfrBC8IfExUF8xTRvt9W8mGLZ+yqQFEW1dvxGU
6kEXsuU/BV+J54qEFnFeQFhv76W8BIsRQOSw/wNJeOKjBHK73tWgiD92p/Q9jJAgiqNNF6ah0+a2
159nLOmcRAJiGakGF0WrHBqMslw2irtwOwjG20uUe2xdTsF/PFjesECSuy++m9UsEkamf4fdVXtT
mMjUFGmhFDLlyNmOJP9RDtdTfTTIjMjxJKEv+LJVvLi0Q2OHBfRRi6JcBVra/JLlP8k7qKbwYWzZ
xGZFYwrbhI5OVXRZddg3WtpcVduI2WcjF0UF/qc5g1Ajd5sTz63dZKkAGaTTHB0s86CVx8vrxO+u
2RlCf8MOY9OM0Wp1uDRtCC39OpSqf3jA5kMSau+KNzs4JhToURJHSgaTNuJZaB5aewxofrpsE//b
n5eN2TRm22mVRmNaC01Nw8R4ePIu7zojMHvGasyZTDkQJvvG0O8XUcZMV+HtXjn/fWavSGpZSjPN
ZQ11clYbfGYNhuTu+/jr5ZXiHjtnN8YANfP1SWLOhgmgztuC4ld9KkMq5IdOyRvlRMkrotLRRd2E
l78PiBtfg5arknQ9jaJxnznTcjdLIrO4cfqvlxGZvEaQt+qfOC0dxmdG8gUyD1doXviOooZn3Zbm
O4KoCvEfG/N5SKlZkwbQlCpZDJOIWnl1lT9uSe8kkkg/g7dyqmKAK0hHG57CPu2DqxvEHBLewEuC
7KCbPmhLLkqNeUFHJYb1zGAiI+V6vXZt1ck2ZpLoU6mPlhO3Ga7HXJRiccPOHoX5QvFajfnQbcjy
E3cNaRE5PiU/hg7jav+NahLd8uyG2sNRh9lFud5Mi5hAxs8lfRpIcu4kq3SVlTKY4mU31kVaD0Lz
6Ifc4U12uoCPCOZRUQFa4mquOn9zZS9HyVV0seBfZnafjInhUtVbjT3COi187qb6mocQdqNdCipm
QxLDTcL2/68MhbHn/ZIykbxqmiyOcoBSnhE4fajIz60YkIE4mk8iij2RVzIxvVUVfZULoFVLfTBJ
8lDYrSOV2u/LAZG7wXYryQZ2Zc26PsF3K9RrdYidJv11GYAX2ferxkR2axtWOD7saIYDST9tlS+n
V9JQupdhBMvFVgfbbirkuKfLNTwUiw2B6cxpcZm+jMJdrd1VnTk9mkaapJLg8peXdPZzdIr68TIC
4UXy3f2SfU6IcPXTZ3pPn4L0FnMXOej0jQfwr57sx/gbJGdv9JN1Vbm21z6howJU9/ifovsLt7y7
/xVstNqItag2foV1g0kJtw3jj10Gck70pRUQQqu+9MLtJTKciVitVZjQwQGkFqrBdBef5K8o65rQ
JcHTf2B7uWigl5sL7I1kYlY2GW1sTkCEQI3hLNeUNxqaXgp48OZACrXrPJAah4ju99zQvHMiJnjF
cllMc0QNXf1Iv2/t2su7BR0Bd00k2N3cXbG7ZDMhi1iDbkoLLtlmhKLXY4SRWxEBIx8C10NQjtrI
BZjPZg12DmFnjOuNduYmSxVUg+pIGMq4vC+4YYRO5oG0R1Xf0LBn9qSv9YwSxZBJ/pbN2Hmdp64P
1vLzMhDXHnDpYt4WdGpviL0LIyrlKkEgmaBDUvVgk1Kto5mJeie4kWQHw8TdLo4WtH4ABi+KTjSN
VwXpBF2KIggm8mZEB6EFhcCQvBX/KlJR4sR9w1PPRrB3TnDdInOycXgMQXakcaJ6wgvFh+hpcie/
fZKvSy/9IHoIEnwgg0nXhhidx5joRUqIDjrL8jrb14Sy1XRt3qRPO8uY+Id3r14dNIDIJ5pgGEc9
pA1dolYnri0mqGt1SGWZGB9/nTXFqV3PFWQL3aG5mVo/t/9I8e93+PMOgglyUGrQinQERLJc5dAp
Sh5nXdSURn/mm9XaYVAzd8lfUmAuIVmBAaKC1nKHY/0Q+4ODJ8jFBf9l7GanWjDZzz+hdphMaFul
WdESFaEtux482R/RUak8Qlse6tgdZvmEMyu8ag5q9H8/FZOPoUZvdbkNvClQA+ORhNIdcRO3D6fD
dDI88gVPjSGVghf5CD+13iEzoULDPLmS1lhd40YLX9Sm5DvKTIhJwkDYj8s7nUBeCblCC/Vn6La9
/pbypk2NtiFq9P6KR4LyhDfrzlUP0iOKZT4B3UXjDGEPmRFhJwXXUg2qZKCyskFjzTZ5tVY8xlqF
R2Xlwxb0t/lDd9X+HH/WRyriQDr38s7gxcc9GrszZj0ekPCjvcY6WtIxHt/jonsAZimXsZ4ncM29
XBjAkB0umdtmjgE1BTrIZd1mmnfZJP4KElo5hRgRQV349dfTSdf2MUKXm5h/JMlwysQ+rCAeUJXm
qPeOon8wDbRVaKOf50GNCosAn5rERgJth8+saWbLTYvWm5ckjuZTQ/zV+GWkqLAtPi1FZPFp7q4y
UY81b3fucZml1ky5WzSKW27+ln+Zs4cR7Edoy4/xI5L0PZ6zs5KJPbVWpYP0/GEnr1++4P8J7hnc
TbgDYIPNkHa9FFPPmUdHJV5tXmeQOp7IadUFT7zcQf390jHhpU6rdY1mYNXD47iGmX6ypa/j+LVU
fjdDUNiJJ0/3TSpITrjxew/LZCemkkl2UwPWyp3Oy29nSC1L3yEwp5xoPQTa0p8v+6bANdlWAGtD
E5+WAdBUPH1KnK4PRlFWx21T3VnFdrelYMoEbQ9AsmN66CFoa/v/XeYg8BDCJCij1ZCiSgCk6jka
AOSbrr+t4PwmqYPFsg7vWTsbzyIGSn0o/78OK4Xd43leQ8eLgY6Q6Hea+kUiyiZ5KZdGzhiMRXk9
ZyN4xbB0KyySYj8BVbdljF6RrA9tPfqL1P9Ss0pgGvcU2MEyEXOGnGw/E8B29p1E7kzRaCM/Mp3N
YiJinZdphAYfmFWoHrH/9BootReniY+67tq5SASC7xdnOCYQ9mTJU8MG3FqDxxDiiVt5pUr3xH6q
ItFF9j+cNmcwJg42ZVUpRoK1a/0JORg4Bzz1EQLfL8REouOUu4HRvGGDsA3NnTpjmgo9gXa2V7wR
oBP2erhugsyzjpjeHGenRTNU7PaJI92/iwIH4l9/cRkrk6ytN6PdXgQ/FTpv8VhcDRjweJlYFg2X
cR1yB8fE/mjq22lTYWZpR+6o5ldLbgh8nh/zdUhLErAY2xb7ymqoJTFqRYbczvUWqF4bKqtHq6fE
S06tkAqGbqE3ScEOjW6R3fWgNmLL6NG7h/lyGQPFFVrYNJS9Z69zyGFGA9vlYMU/WnZ4zNGyrVBh
6UsFjnJjhWZQ3GH+0LruAKi6042UOYog7eGGLh0NPOgtkvGyzHjIpuXStCgqfVLs0DobHZXQPGmH
93TL4UX8LwzjGfpUKXM5A2a0P0ybt4yP71q4MwDzoTBEmdurDIDupxHS243yOQbP2Bc9lML6bvwh
krrjFhD2FjFfau7BWdpRwPJPUTsYzj/ktP38h+Fh/M+Tg9gdwGkbSoHAUO4eO68kS27Tbam1xCtw
Zzd5Ig+U2WE5WL8oKO1e1WRH9O3+g1P+XVuW4MZYoVFnxICkhCLjHzrgbnlZB/IK2cMM1W/hRY4b
Lnc2MuepPi3bTKiNUDGnz011SMfOq0P3J33aMCgmspCLZ2gqKmempaFb9fUuT7fW0kYat2rNPtj6
dtK1EmK+Ii4r7qczNYMOouI/rJiSbuaKNhWIxpmBwni3+vm6eJfd460lioUqo4VMB5yWssykBGrU
TmmnNpPbjKsrScODkoGELDHDyzBvLXkNQ/99FxYn2+xTdQJMXPtjcm9W3y//fZEZ9N93fz811ziD
VvXkyuuxLm5pm3Ikek8X2cBEPpTPi2KlS9XXvqEjkwcpz/9mBRP0jMEgVVIBAQR+aLNWncnyUu3/
X8F6/S2YyCcN82TNJlC0sP8enXo0R0puB9oVyjXwE0KZghODv24mJtoILurILV5/G5LbCviTOqyb
8tAn95WIyZMTbqhBfwFYTpdRXgur7AEghwXI+zHWkwSatz2oD+BnCor3hNTXgMz2NyUzTez8GfDl
AdiUXet6gg6DCj5d61E9qk+XPYNz2XoNyUS4vqqhblYCMjsSV3PThzRcA6RlV6LQxnkpeo3ERATS
RMU6FECybrrr5VgdNy+BwLXpb6trhsQrP1TCiiPdOq+zpteYTHjIozQC/xowFev73I6O0v0w+nAc
3uOJpoyJSggwg0Ke8US7JUavaJAF6bccdI4obfjRZNmC6z7X388oLLHAssokiwqgkM2fht+R8GWW
/4l2CIz/tV3dq1YDBOWOElXmp/ij8WtUHaoQTJ8s8x+QdhG1EnJuQPhIUNBC7yzIC95IPahTWk5T
BtTiOr01g+0guaZv3kw+KsFUREvg8dyQjkcVKl2h2G9YyqMtQwRsM3ysEwm7Z0Jg7TiUzgo96xdB
OqVxRLGK64g7UHabGUXbTwtAK/trZVbQmLzXk1sjEXDY82FA6mwqqg5pC8YRLSk1x7lGCCb5n664
NhPd0SqATpNoFekPfrOzwPv9D9JzXNkdjKbeVCWmzCf04SyBjtGl7gqzJ6HslXhmfkfjD1xkh8Y4
pq6ketOssAT6JiB/AJnuqQN7LyU8BrWW4JLM3Wc7MOZbRfYWmXMG8pqhuinnxmn11Lvsg/S8vbR4
TCjc1rwHUw4QQDYPD1/u8HDpVzF6EKYlyCpZMGPO32E7i5gwKJF4sZMGeAQT2MTfDm3m01PFCpIH
7XH6etk60foxOVO5FFVcU/KfYfDj4U7Lny7/fU7n0mtvYBImEGoSuewBQJ+RKg9i4rMz32tINIyg
DCp3NR2RCB4/aJzdncmg5nJM6jGlNm3T6oMCE1OwIEd1tFWy/cvmiZaPSaMKNNMXaweoVsrxrHJt
Ll8uA/Dzmp07MFFii8p+wswYIqC/eATjcJan3moO+AzBSlqEomIMf+0g44PYbqMZgFk7tYihzD0j
VHRVW7pLIzV4R21id9QwJnHZNO7a2ZpJ8BZMNSiYjZWalSZLGaBm6b4ovozDh8t/nxtfd3+f4u+i
HkRo+3gzsHJSUflamR/kcQwaWmMqtsNlKP5X2mEx2wiiA7kZtc8xb/RpIWE7DFeaswYqxnrXg3q8
jMf9Sjs4ZlNBLSaywWo1gQu0ceYh6LPKM4TqHfwUYwfDOEMtWcnWgKnOtb7RZofeRST/QZ7Ub+lx
9Wg0V1RnEJXFRZ+N2VIou2eGPOGzQSrF6WsJCB9U5UjmT//bGjIbyxqUDhShwGm6G6N8lLKjlAog
BKawLzAaJGqyWAYEWXwC5bT+ztzuelEeIXAG9gmm04p6wNUAiaCK/5rNcvGqZUvdopU7739aM/YR
Zk2rBhwuQKmLk6ke4/ZmzJ4uQ4jWjIkKk55VRjTDte1MN/1IVSanHkCHaFur7MRroghMolHgzfF+
9nFC/30XJeTIwiByBbxJ/TWS3slFqkv8A32HwMSGtremRqefprBR8VOfp77ILx3T8AS8wSI4njeg
4R78LTIUOWV2Tl2JobpCYhNjMasXW7aHEeMKAr6XPxIvJ9qBsM2n3aoNpgW6E8x4uIY5PdTbdZf/
6DZ/7kXcLbzvs4diskl51IwB0xio3GdmesqbtXZyVcoFl0LuR9rDMHlktbakqijMS5qCqfP5WVMx
QsNpfCcckuEUghWk/BaVs6XsPuw04Djr0VLnBi3I0tFUhFbfUp1ed9UbDWInEFvxrEc5drLMv/zp
+P5xBqb7b+fvVZ5YczQAuNh+JrXkqhgCEjJZ8j/aGYQ5ONQab2/qRK2bMd0YOzpodi+bIUJgTgmV
FJBnXYHQEV9qr4b41+W/zwtD++/DnA6braV6R//+3AXDBl2+T2PjtZIguxNYwU4bNqlsVpiPxhyT
7Y/9XZWJ2L74G/Xvh2AFh416jBRC3axdigLq6snk2db0eapS6PrUKPreTm1nE8HH4aZDBJOuuoH6
v/pGc3JsS7mcLDyAUe+O8cYRf8vqk/FBDqawQjwKWtEbGNetd4iMP+hJva3KguJ/X4ezmfhjc8g1
0VVQaBfjFVP5PNkEu3RzKV2LdIlvS+DZs1fzoTWQQuT9VoExO/7Vljp6A8tifEhn46s6VuNHPevB
W3DZTfm/SFFsBHraPsN2I3e47EBDw36JW3i/uipDEKyl7ugZwbNoiJDHhutSO0Tq07sA0qdm3KVq
RAfKlMDGFHMdZvVBqQ7KIxWhjV0wH1ZOp3nqdFhFBSHuZ96B03/fgQ9tVy2aBvC8vjei2lPJVdMI
buDcTbnDYCJknqxbLo9Y0mzWwiYO7E4OLn81kRVMeEyisZpqcF25+fRoFRKmXK5SKfcvg3Bv3mRn
B7MlirRPbWWCHbSxcbgvgthwwXmplNAUtJ6vj2nxIGpW5sZNuCHaAPGOpD9Pe+w+kBUvjdYMMG2U
rltw33bmjdxiHtz+fdk6EQ7jhcTQCqI28eQuqeWgOz4Zf1td6xBN1DTJvQRhYv+vRYzLxVlrJ0ku
0WWMwu2YBcZygm7d/Hy1kwdHz3zLXa+Eaho00WUT0z0u64aW1lRzi5WkMVTxChAUOB1tw3A7h1zZ
X0Vv+nynPNvJOGXVLk1lFMArNMyGzHnsg9A4UBpNcy9/On7uo1imiRFEyvfARNECTttEE3ItOvgC
oYmA+AWEBpbY0SBqp+G5JvX02TF/Xcbl7mtCyZss9OkTtgckIm25zejfdxVon46/BxyIlwG4K7gD
YDbcbBuDtmZ0BftT3FzX6Bquj5chRDYwSzeratK2FmxYktBUaldVReQs/Ez4bAU74yCrJJq6FRDd
T92JQmjwBXPm6Dd2aKB35T2VDID9+1HYR3Rt0C1ZWyha+WCUpWPLdxCNFHkcXfk3e2mHQl4fG+Y6
JV1DQyGSem/DXsrnY/uxjU8p6GAUH+lC77afC7+72abje0rUexOZG+2C/m6w5VHwwte2zFP72b/s
Fc8EKZfsY6NhiXkLDccKWj2d+JFeJzIkHyEm2NDNkiLWg9EulK5jL3kQtV0InJ5tT1DnurU6DdZJ
2TVWVYbGlpwm3mUDqVtfso+JhbUVmYVFs5yh95X8qUhnx5onJytuY/kqIh/xvCFYUsFGM5hoaFZk
2qCWgAn2ySuKyrWiRmCTCIGJFo0Rye1MLKTmku0lq6dZpsDtuWfkzuuZYFHgqgdxXOp48VMbj26j
/GgVzU1SUxD4uA/TOxdnH9/1ujTHNIb/0Ydp8KiftOMaGMF6JWou5Z8dxMbNGQN4xhtpSNXO0ZsI
AmrsZOi5ASv/Zt3rnZt9Jh+o9lMVarfgx80mgT/ws6kdMP2cu8QGg2ULWIa1F+DpmHnx4ui4n3+O
r6lGEvi2TX8UzojSwPTW8c/m0t23Q1VTY7OQ6IB1IIxvh6NyiG8k0HpDydEIkpOiCzyGu5lVCPDJ
pmFT6uHXcBKG2hfTRCNhG38xiy+YPEwK0ZWUf2XZgTDBuCb9NrS0W3G7m0//irxWprO4tFMjuhVO
MnF32g6QCcCrMdl2rQKwAxs9ZRAvPgwHdUMavLkI/qfsZhbtCNFCMt7SLJa8qJBDoxQLQ7S4o343
6qJOIe5NbGcX4xxmXEFK0ABIhATRRnlCr8KxVlA4152tF3a10o//xhd3cEwQHlVzrFf63ejWm47K
VeSlaAYBDZ/wUBF9MSb61joYiqQMUHkdtim4HBbRmzj/A/2tULCKgrIqQe0M4lquSq7ztnLyKIyM
h8unFv/qsCtKyMx2Kg1DngnKBWjigkwHRD0f7SSIJ59SWT7HKvVo/3qPlhuKiztcZhvns67aaQ3j
ui8rhhP7EIEKYsBzAO2FIPto/xLYyY1SOzxmR689yfRk+affGbTXKGai49l71uILRBcjvm/8/XKs
RplRLtnamABrZG8jd5Owy5+bLO6sYfZuaRUlLhBYvWL+oOphNk5emV918kOT/i4sUT2Wn2/v4Jhd
jHaaXDNfamXWcw8yfToE7wDOz+RBNFvJTQl2YMweHla5iSTqGWX5e4BfzLlHlJ/Gu9oLdx7Itj9B
pTct8xI4tPaAJ48gv6l+aM5LVWo8pCJJasF2ZiltEvTO5s8eP1lHzK+7RXnIRhEIPwc4r57G+Hle
NbZlt3RfGdZTumLEr00+b4v1J2+/TkYZFn38R4p6X6q2AgwE4zdrkb1aTW/SbPMu7zmRwcyZ1vey
FasJfkptXa/Vx/yLNq/O/wbB7IPWmqEcqtDotf1Qx08p+OLaTBAi+ZsZciwgDzTRAsUEekklWZYk
KAX0+b2qB2Uq6LH6D7vrDMBk2VISY4NFKICjlBEYyEwztLqjdYwOt+dQNnxXAnWGY1LuspOMOacP
Y3brN0XrguugNokARGAUlIRenyt52jRDju6xZ6PmMPZXVEvcMaAdceuhEpYE+M72r1UKy31FsjY3
LLqI84kqpHcfpFvtPp1dkMoGkSM76w9j9dbHd7ifBoY/UAorssZeLLc4AsFNgvuRXrp5ihM0np1G
aQ6XUfhn9A6GiYhRa5crSlX06pIemrvtCsK/AWqlH382ltvdkoOiBKJSG/c6u8NkvH5coqyoXzCp
NvVwoCcz1HN8gW3c3bXDYZy/V8GR1utYQmpb+63+OByyxqdhOHZBFWu4tgqJJEHY4B4xO1BmC2Cu
f1prHQtapB+TKBgzkO/2x0n6LTCORrg36egZh71zRnJVSQP1j/jT6CMdPYDr4XqChicov/zYE30z
/qbb4TFJVRY1MYEA4MtLCzpfr2wfFcv02gzbYL4qRek2d8/t4JizRlUwDbca1C+jxSsb/bGcYgjp
jAJObW6ys4NhzpHIUHpbi2BVo6KovRL9uE3Ln26QPVmf7jFIB3rhpR8Fpxf/JNUMlOkhYme9EZqt
876LRoLbtBbGB/1Qfps+F0gbr2n5VzsQKLTHjlACje+ZZ1DmQCt7qVC7HGdmhq6FofB0yyuGyBWV
NPkXXBBnYFhHtXCqMZ5S51OabzYoWga8kKl4H8uzMAVBjA5ip/gD6JWGWbDn/oNzniEZbyGV2WMa
BRFaC1efcnymoZGAeAGMPiiJCMkQOfOUuGHsTGTdJl/11KqBNwWYJfOyu74CG90/Kn0i3iruPXcH
xnw3lPKbuF+xFYb8OhlvlfKmnJ7W5HqJRMrAIiS6KXfllnbSsqIaYdbW+5b0Z008iKS2Giq3regM
54ev8xdjzh3QNxAoc8BJ6LOSgdkK7SvIUtG/hZnUJlQxsyki5eRXiXfryBw7oMcom1yGddHHCcf4
GE4/ZB/zh8+pufVh+ES7TvQlfFdStMNljqE4VVM7pqaqa5DOX7MVIxGgILl8HvDPuvN6MscOZue3
MS1gnDoSZ+pRJOuK8DKEaJexffRSMy9RoT97vRoMd0jvjoanP0hhGahQHBO5CD9e/TXpeRPuvLGr
5FXaUsD96yIIkeXH9MbwppP5Qr1Tu7nsbL8EdgrW8nkddsA5qQfI3T/7Jk2asyBTXGuA3Mnkd7dQ
kHAtVDGEtysaFt8e6GdzmZiSY5jSUGnYrDc99cFPfazq5AjFHCfqCy8p7vMIgxggW6sj3etmWXnH
KMEupj2fWTurl1GfN4goodaanGL1szJagigtWlYmuiiVog5Gj+9px9vdoEWpY2uqKG/gV8j/j7Tv
Wo5bZ7p9IlYxh1vG4WiULdnyDcthb+acQD79WZC/7aEgevAfucp3rpqlBrobYKN7rXO0vf7/xgxJ
npp2TF6dlJ4+mW9AMOWncZPi6wcb2H/K3dRV20feQ9D+TeK8fUx2KTWSZiX99AF9yygWdlqENRSm
IVA53a8FZ7yKB8akFDkeoRYXw0iphWpxLSgvFfS03TIxNU/VK+FAxL47zrix/bgcG/vXsrOVTJqB
ysnayCKcJOs8E++VqhZKCQeD4yds23CR9LK2tjCOaLd68bBA+e+yERL9Ky+EGtsyPMt6tEQLrND6
oB5EJ1GDFvpBqBsv832W3qX4mpzA5jKtV1X2xUC4myS1G5CYxtNdNhZuX11Fpu5e/rM4a8t2F6dk
+l8CmMCPg26HCA8r5cPfYTBJpumjeK5mWD72mqPHsiOR0SUTN3fvJjMNAxSyZiJrsTzOiolhJHDj
oIsdpV86BLUeqivRV3Ab471v7B4TGygmFqoFRCF9jnE1PX+s0pepGcB97C6pxPGaXafZ4DCunxYD
RH4WmNStnZ2iyDY216MVttp1WSR2bBwMXm10NxDOiGwVsUq6YRZ7WEYSV8fDst7zOhV3XW6DwFzV
0R+5SBId9Yu6ym0xRaGBALUso/Cy13G2iC0cLlO7qHMJGLO8G6xgFn5M9U3F1QamzvsurDfWMM49
qHleSwVgrMPkRkHuIedbr8NjkS09QQnw52WzeKtH929z1Kh1pbeJBY9ousNQH9L1zuIJXu5/aWxs
on/DBkMa6iqJGthEm4Uoa4WiHVVb9Ol3zcpD4zkccylfx1rHsBXAyuZHpxj2En26vGL7V8iNOcwp
aa4VWFhjINA7HZpOAll5fYfEC/I1ZOU4G8TzOyY1tIrZkazDBk2yV1bxXSs95D0ksUXJ49jFQ2KS
Q2RK69qQ13xXhVEwB9mt4fVfCG4ckQ0d9dvCiT9zMOU9d9cVFUK16M57J5HbmXVUjkJC1/K1tus1
n5sDHYiHqIGTf7+MtuvrGzDG12MiRUqSwUAFH4U4CMsmNCyeHMh+6WCDwnj70CjdZNENG1y86Z5y
D4kvjHwd07Og1xm43xi7Dr/BYxy+0aE9bVTAs3r0nkeRQm5SLZt5O7WbmDYwjNdreSJr5QQY8Yh+
8NjOj6UzV454S+s9XZCnPrdRhOccjOsPJRHxUAjIGfQz7c0YmCHCOhQCkIi6Ouc6ul9FNkChjGoW
xuPZWW5hhPBGU5c47ok+vZRWWjjjokPPSZnAND+aYApTKtC0EjBD5O1NU00g8Y2G1C5Ec8EdJAFv
2ZB8z7SUdy3fDczzX8Z+s8ZVVJQJ+o0dNTu2ohfJnzv52CcvH4iODQpzjpqWVU0gRwO1y/igxs9p
dN0JPHkhmkLenW4bDLrjm5NgFotaK0A/4BAIy4wvSa8GQvtsCIfGyp2luooTblltNzw2kMyBapVx
VKItFvNumm0GkisdCnCzf00D4kQ/8D7rzZ95rrSbZzaQTJ4ZUwsFWTmHr3YnmWSutDpzlPp/t11M
milNi6gKHVdNxeuYhCa5WePHyxD7qWxjCJNaIqFLLLHBdunXxSfDT25zNCNWz2hPAVNE7HIJYHh7
xeSYKerUuVWBR0+DBsrlw2FCRzFa3X/VLECw2dkcG3eTzMZGJslYDZHFvMQ60krveNMHggdOoPnX
EXRDeE8rPBOZQ9ayGjAjGzDRXEOt/KJH95ft2fc9yLiZ4KVUIUb2NsK0Kmv0OMHvq/13IV2cWe/t
HlOLf4fCOEaTzk0MqTAcBtmdLkkYegvMjFdf5ZnCeEMe1xU6QwCiGWGfXxXND4lHN0V/4n0+Oq8W
s/kV2hMF1QJEv5Z2n/l18zkntW0K6Coreb3lu1tvijqY/NCBDWGgt1uTm5i6iV67soehsMVksos8
5STx3QQLaSMdhGaG+E7YuxD7ZNIXdHGq0JVMjwMoQnS/CXg9KPumnGGYPF4JaPju6QCROHzV5ZuB
9M5lB9tPPRtDmMVSh3GS9JUaAglhSlJDN8gVvuVo1FwO6IzjVbglutfvfGGDSG3enE293oKMWcc4
inbbhDpI0oUHq7SjT0r/erunLz+POuQzUTtNak4y319PvKtSzSgLFcy32Im24mmSttALsNhcHs2c
F7G7no5Zjf8hsOO+Mt7vhKoGQhp9NpXGXkB2kWoPRkRsCypYH9k9C6zoVA7UeCcCreYjmnnwPIib
Gx18kexhsHOIpKd3tS+4psdl1t/dvA0gE8jtoK1KVGHCR7pdjiCdfqU6aP9Jg7ZwUOWzIYlig1/b
vv/YONsGmdm6MssaKN1jYaP8oKf4ng1GNbi8nBzj2GJimeatoc9YzbECk/HP2LzR/2nn0e3FDBLi
vL7X/Yfds0VsZbHok7ynIhl4lad1Lx0q9+LsLC8JugBc2mzb1P6HGIdwYEGZQwa3K/4xEQA71llA
9P36EGyD7nN0+PVpYd7IvLv+brxt0Jjza52tXpQLfHaOx/F1uHUV7elqxHL6Etg+iGpn14STmvfr
BpaBYRjZkCEiy6Q0KxGXZKpwLZSD6D49rIfcWW+k4+td6pZbvdy912zQmHRWWl2PpydUKahkJOTb
nsgVBAODwitR6PN52XN/Qc+2Mds3dGaf9xHQ5qxMPavOFWfW5JV3KvBgmH2T2yg2cmpUEurHxJkg
QxMqN2JI8G4dO0prW67Ee1Cmv/nuXNgsJHMNWeI1VWpawSzWxzQuMIadOxrajct44ZnH2zMmi5V5
BqqgAh4ydvbigNLxOg+SDPNNfah/jjwuGeEengLGUBWcyjqckv3kUxrIzIvImhakzkBrUQcgMNBP
SmAF0rXgqg+X89huZtni0b9nc8QK0aCBWhx4nSuMNu1qxnTC97XxOk/2FXDoN0E3hZdB95LnFpOJ
uqoZo7mhJ8OcHfvKlbTUiZVry4yddfXqhkcjtOehWzgm7Gp8+RlDA7imPWiGPzTfLpuzezHaAjCR
JixNJrcFALLUHr3qTjmUzo/2Cz4xT3j75yu50PVh3R8E0ZIkQz8XNOaM+w91U8a1XNAX7Nmj16LE
zZ0WQ56yPwRgUPvAC+4WjgmByEB9oFNKHD4WZY3B00v2fHkF93fobBBzYMsZkZNEB4I8nTLjZdR4
B+jed8vGBHb60hRiTdVEAPTL7RiHjepHGsepd0vqWwwmcutliloiYVdo81Uf5EEBOjGqIoSilf1X
66UzQQvmPNVcdUClWThbz1XLaV/by69bU5gAnTVh7We6XLXxpVKhwGQmblOUXr9+v2zI7g1/i8TE
ZgntidEQqSXPyg9K2VL403fzBbwdfvQ4eWgoLo5dUDmEW4TaDSJJwkqB39ZAJ/vbxFctptxafQUb
F5tGUeGSz8uLEvRhBUS+KtGuj2/wGPeYIhPz7jSKyhiUivcGOVxeSt7vMz6Rg+8/w1Mb3E86ptN1
1fqXf3/XJySVsoWqlDWU8YlWQAU7jXMcFKBLFAS7qe/KOdAlTjLdjdQNDOMQK7i99EYEDHqq8EFe
O8WUulL9EQffoDAZW6xXQ0kNqJyTeArSXPQWU3H0dAYLePWX60bXdXvAotk0zhpASTnmhouwxD1l
1Uy7aLj9B/sufd4i5lwYSacNU4K1oxf28oDuHjcO1mDFBKB8MMIPKFqAPX2ziszBIEayRroUeOMR
VVWvD0pHeuh94Vqnk9Fc5Z19Dz+bx5wSiiZMUkKwkkN336MOPiu8ctD+bei3Re9kvctIbtR6BUTv
aV+k03JNGRSkr/iuC6eHNLEjkFJcDqv9y8MGkskL8gBp6kkBpDIipmziTp+oCF116H+grw8Fa9/g
nFSX1/GdyLelpCpZRyC2liNYV2L3eNmkyyEss7z3bYwmjSxFTh8jr2uOkRHWFccE7qoxaSLWZy0R
qKtrj8lddwe6HHwN9y7xpm+gJQ15QrY8k5h8IbVlRqIGcLqUqn4ipeC6KBfwhprmwMkXu9+kkCYF
zYsFRXSDVa+bFLHB9D+2Z3bSG6oQDaUYUJOi/Pk8BDxf2M3qGzBmHctm1shC13HOwmG6G+XPU/Ro
QfDsskvsB9YGh1nAWSeLrEwU52gec69+qjO3zuzOIxiuGYL5SgvJ6F0G3d20DSaTeUuMkLXLQn3E
CgwCsR8FpZovlzG4jsiAiGIstyq9wCh9fbRWdPo2w1GP8LU4QQlKW0VH6dqrxJrtEo3x+YJHe6lz
6w6zo5f/kl1rN3mESf4lmYu0NWDtstwWy2mS7juezgovcTD5HiPzeV9QiHR6sPqHueFpyNE7yrsP
m40NTIYXlAZjazJcP0nc8hu9RQue/Dh37uJCApYrFMmxh33ELWeSQUCBpt4c8gZ67zTz4l7eFZ5/
sN3GaN/oS41+q+X/Lgs0uCvffJEe5Me6Bn9I6ceJzT2WOav4mmA2Nw4tLoxoyGmsodKrOrTbQb0b
oURd+sX1X2bGV/s3YLUW5VnbYQ015RR3X0n52C28GKOue8EtXpPLBgPCYUmb9sDoIPwEHvfSy7/m
gYUB9u9aEKGMnD4qXu63V9OHiPnPVxwQR729vemVioH5Bdu3BOUCnlEqFmahWgEZSs1pAl5bAY2g
S5Yy2URKpTqB5DzOmfZZmMHwKFW2ld129TPK2Wgw4ly2eQHA5AwykybrKFwrByO5KTIO/yfv95mE
kaz4/ALRAMyZX1JwFCofumngWVWkH1YaS6yhT41ZtHR3hmayJ+OlqVNbJFxmLXoFe7crsmRqumha
0PJh0hKR21TV2wbvCV+TO6q4pCxuNKLyjnevq4I7F7p7jT/DsV+mWaXIvUpqWuwfToaf30dhHEhf
iUMTRgR19ICTo3a3aQPIXEHHoh17XQVgcjIeo6D04hwvr67qSpCtka5xPB8+9OiubDBpEtvEtEBK
wyQDxRwDIj1VGu89YTcLbgDoKm8ApNkqNEKN+o/ozXrQXTxXIgvGrvXpL5eQLvEGzRDaJRc0oIlf
I6jFIU34aZD2t/RKSi+kjeFJPy9j8naNSU2r1GfmJABSWyGdkBGr8AWhSHmW7d4QwV1jyZi7g5IV
kyNSq9IlYrSIMTxadEhCgfxSHSr7VTca30VUjde84c6F8mCZ1NEpY6o1OmBpoxnIL+w20F+i0/Jz
8IyjbCeedldfcVtP9tf0bCwT6bFV9vPQd3jwjW7i6tuac2l69t3yPwRoj711lJwoBXpFYRftVIXu
97XgqT/zkHZXWuHCZTrazyUYlzRFqEPp7Li3HHV6Y9JcogbDiY6tRO6IFXVqIIqH8nPNkxz+w+cL
qIctlIqozOtbA025bueUninifYGWVXzLhuuDejueqFwUrzT9OnbzLjUrZzQmjUxTjTZzLYWbNDBR
7PD9vLrNY+KDkCAOIfq60nPaEVxeCXb3ur0BZtLL2DeZ/npVtVJ0rbZPSf2zGjmUqbu3gQ0G9dZN
UgG3Ul1odCnnSP1BhFh01Sl9meWhsw0UDfzaWn6kIo9fZzcGNqhMXpGyAjyFtGCVpteKHIr94+W8
9YdvwfOeMZccs8D0QZ4CIAunkLQgtVkhmAhedXSwzQf1SghFXv1/N5tsbGKSGNXaENoaF5Go883k
H63/xyD3PV89aje6N5+cjPNnxdxZ3QCcX0/mmW+h2/1u8QWUlGEUz/33t+pcKmC8X8jAOl4XgFO0
0Bw/pZjR5OzV+/whQ5WKJg9RAVuEyqThVW2IolYY7pYe8wK8lVAlvYO8pZ98o+/WVcCb8n6/UW/x
mASc4pa1ohYLlzceZ5QS59OQfeazcXLMYltv4nUpoyp6NWtxunAMrAcpti0U+rKDeFhfeF9J7zcK
ZkkSVFmgHYCkz5g1F6bQo9yDQxRNjeIna3i5vE/Uf9+mwTe/z37JVnWpip2Ewf96FcMKGqi5JNlF
ZvqlcioI577IMYb9pM2nuuzRS4GvBuEuSSxbb8iH3O68XuwnbDwPVTlLdL0kt4HoIERHv4MuFUIz
3xQv9bUXXm8GzyYmnVcGHh4SOptL1AexNW1x4NVndj17YxL9CzbJvIylsmzpcCCe2225tzuLOLXi
KSnn4vv+YHrrCkz6XpPM7NcErmCuL1McTAQP0HHqXPY3njH0/zfGZA1K8eIEY5JOsrX+gBt81Gkw
i4PD2xYmb4+d1MZ6DJyouiLNo1pwBDtfdUguBQ6T3+aiX8duwmoZqaY4rd6ltqCqobiaoOqQBbvu
EoiBd8mdvFbPxCJPYmHexhX5KmXalRTL15mqnRR5elEKw5PbCa1KUnuKRs2FOklrV1mNLwAxbZw+
m93Le8BbGyanYBRXNSOaU0bpvtRPGuGs/c45/caT2B43s6/UzKBDnZ2rB5hmRSWJiHZRuxpGkOio
2HzFHRXbT2SmomIkXbIMtld6yQahjCnnXYvqcDP5QvWjnF8SfPXOxcAxcN+Jz1iMEwvjrJhgtMZh
3ae1PY555Ql9upySZLECEomHy/u1M82C9QTvkgaSbkU1NcbX5EaeRE2Dr/UeukQiO/uCF7Og98Hr
q38xjnT0Dgxuy0ey9QaVcZNsXIamG4Eq53Ng6V0ogsvysmW7KecMwXZXlMaSttkCiGxqQ6n+Kq7K
LRRzOIcCD4W5W9X6vJhjDxSSVPbYNo7ZBYLGeRjeD6qzTzAJp1asoalbgEzikPtyQ1ZX0HoeKcOu
KXg7/c/LWU8YC2M0JAlngRSI5Gh0fqp9aNslw7AszEpLbF3WyBV5qCgrCWmXr0XTvPRq413e9t21
ks8Q9P83h4CxCjkKs8gPKwiwstCIOc8Bu/G5+X26ipvflzpD7SUq49IZT6T9DPY/e5I/WfPEcV+e
HUweULI8nUVKT6NGn4dxtdv/f841GvjnhWKcyppHox9LALR9vth9V8cOtIJqz9D7lJNk6E+9O882
UIxnFdEsCVkOughJeDE07WpevplmfSia7wo9yf7OAdjUMoPlraVqPuDa9lRDfOjWghOPf0iaGirv
mHajY4BvnaAyUnWcVBiEfkhjtNVjCbHGNKgWV7pXjqiI4l0ouRb8y5btVDHolp1h5bewJuTCh0oB
LCG+elToG6wj3UiTW4c16N65JdjdjLDBU97iFbNe1UUDwrDI8hboDhsH6Cff4ZGjBx073n7b0PQh
eMj5bOChshFsWOmIMs7rg56YEicxwNjLu0fsh9d5KZkwNhFSa0VNW9fIrtavQ8K7jfIQmACWdTCD
gaOEViz6Y9aZV2Yn/rzsELyVYkJ4GjtdnlVAyEVkC2Nkq8qzTH5cBtmpZr31OiZ6ax26xWYGlOTU
e8aXxMnc6TM+TMeX1l2d5DAEqS9mXGo13voxcVxGepYXK5x9kWu7q3O7tnjxRP33fV767QSsJJfR
ZHOk5LBs8DHERb+486D+Ufy7QK1PPIx2/P3yUtKVeo93vmsxacOItAzUgjjHh0Q7qdL6OMmZO3a9
jQJ3bHdGOTuCIHPO3P0b8/kipDFZQ400EYPBQBXvo+shVA6ROxzGFzl2dRu+D/lwTXEvG7q/d2dD
mcShxSAgkDpAltNqSxh9rkTnMsK+658R6F+wOYZBWrXSBynUFiqvlK4S051rzkn/hyx/xmByhJas
nY7hWVrtJ/7wqXDLIL+Pvd6vOzygyHhA0UIoOl02jLd0TNqQrB68/PQjdpD/EYYnnpYSb92YlNFp
JcYSMvx8Yt22cyj1p1XmhBUHgu0DrsylkhodZSxVwFQzGhhPgs7Z/Z0GhjdfLTrjYHPej784EDER
jiY/6VWaHlpNzi9CUN5JSBf9QuDqjLeNSpaAgB8mkfnzUN5b4MBBK6spc+5Jfzjgf3sc+zASgbEv
kwbsTvVldvTjGCS++lMC6Vztxr7AucVwPE1nPE0dZkpfTINU/7JI/0wxxxre7zOu1qjZ1EsKfr8z
fuqlcpBrizMDQH/h0rYwJ1NBzCLL6SeeQoYrMopHfCc5K9RXE1Lodmd+vhya3O1hjqRRreappBYV
p/JGcelglnJfhsPrkDvP53g+zpLeNmLUN4MBZ9Awv0GZU8lBpaOtcIaG8vLxYoqzmgZzOpW9XvXL
Cuv0r9qPDjM305V8p3nCk/lo2gqk/pbvEU5KXhWaky4M5nhqrDJJ8VGFe1KUmpBxX+4Xxey9emif
Lm/frj8qEPo00MCIV37GH/shLn8xW4/5IwRza7TqXAbYtWQDwLijSlRQIKj48kj6T13+ryoc0fnO
wdj3ig0I44MlsZZloASpna8HtL05D8xTHNKLWIMxG8IjVaeZ9F2MnfHYepux1FUaoTLgmE918dpr
NB3a2S7+pT5R3/IfWziryM6aqbKer60Gt58ImCibK7EZD6ZR8daR4w0sAV2egahUoaUI+b7+Rk69
Uzsmbar2V6d6qH0rLDnJimcXc2SRRDcSXGrh5wSMl9nqiyaaQEreRyJ1skv7Re3eXIzSvp2XmdYN
dOGkr8c0P1npbZM/ttNdyVMj52FRkzdYJFnAoEuxkuZa1NxK+w6xDicmLVRBrwfz378KL5k5r2KJ
NEJPPwhy063AfZx4Yhlehtj/1tl4O5sjJtJMA1XURp+A6lWvnXV6mP6DJ4tjVroLKPDxpe19YDgc
95kNLpM6yjEy84wWLZT1xpT8qD8uI+cJZv/02mAwmUMk0RoPGjD+68AsA8shx1/jeRJnJffDS4Mo
qAmJR40d01YmrZRwniBt5M1JFGpMwmZPnM2iXSnvXf2MwTiEshZQHk6AoQbRsbwXnMmmLBYY3z9c
RtoPXah3Wwa6zCGW9dbPx6g1InmYcCcXjr2Gt9kimPnP9PtLdkZhIrderFbNdaDUEPJxRW8MGtlL
bgXwEiQ3KLUITurzWjt3z3zljMlEcNK3QpNZIzAztQgq0TCvUT3DQKWIP8KqsjTouroJ/m45mX0b
5q6tcgmG6tNTXn0fMtnuJ14ZcHfPVBkvNpAeNXHcv90zZemrvqLOIaQgm4+nY2tlYHvkabPspsAN
DHN7KcUEpIUpOqekRLUl894svikQxpNvx+TB+P/vLEWW2IAxfliqSSk0C8DyIfWIqX5W+tUhVsf5
8N1fOg1TVAZOW6jWv126dajUpC8GlP3Gp1q+ipcb0nC+Pfa/rdXfGGzpRRTMZI1yOJ58TxmjMvcT
GphD1YbEguJknhDy3tK5iIxDFLg1FUIMq6DZ86j5mE+O3PhadakoqH5IvP6z9MJrheGCMu5BSJPn
JQWNnzGnHyiH/Fr9RLUrPOSpY+QYJ+41fvfCtllZxklEoUWbQoaVnZ26ddaTdKWH+IR8nr+kd7K7
HJYPTBNQtzzvJZO41MoQm15AqIn35TOdj0jcyR5/UCLD/0s7+n5Ba4PHJC2t1aSsG2Ah7WeqS1t+
rvwJuirNN5Uq1KSuxfWe3dy8gWRSVm8MRa7SfZTI8ziEC+/LfzcPb36fuXdEg0nyFXcpSHP8u8hX
STN5a3tDwFsh1p8vZ9/9L4gNFnPXGFa1X1oFtiitG92rjoTu2ehUHdJTctPcQMiYc3ruXzw2gEw+
qSo9URK6X7+6Zis3pmc1CBordKrzJOP2r3C/0SDM8TZ74TWrj9B9j3v2vyOYCNoHzFB/n2dbCrRA
cpKrDMQ00QOPg/JyzjTYBlPwMmdNLmBRhxXKv03+EA+ZC24czufYPowlYzhc0jWRJVmQO3nqyoUg
1JbWS8T4Oalw4a6Jy/ERmpfeXa3UMw7rI2Zf6tI4I8S0128+TD6BF9H51anef+cS+vHwWBcxl75J
W1wJeo+4Eh62IH8wQLsIUklXSMycCRDOKrKtAXUWKUVjwLqlOFixZZfg8zF4hVyaEi4sITsG0iRV
ORgyQPQKI4X5yezFQNZ+9B3xOJu1n/F/bxZbcNWHWKxFBU4Rl5A8VT10IpguWvuD+NP0LNuNw7sP
80xjjphGWIrBXAG4VAHGq1aptvvxpqt5H+n7WfdsGHOwTM1qLCseqh25j71W7wNi8I5LHgR1lc0n
bLlaVdm1gEgLTDUl4kwCXZ8m3rfX7hZpMugjdTTGqjIDkxdTlMY0bpMwuRvv60ASHRWDH/kn9Bf7
WmZz3xF2fXyDyJxYZk7iRAThvTOPsrMMGcprT9zGKB4Ic2yBvq1K+2RBo5oRrh3ak+50nXMZ3T+u
NoYwqagmjarXAzB6LwN1wKHyQcrsWE/lqfkmu8mRV4/c9YgNHpOKdHBilpEEPCu+G+PFlrXBvRyw
nFVjR6kSMYnrJltxmVgkR6y8aWhcq3Yug3DMUJjrbiToWrEmANE7f5Cf4vkjOfS8TApzs7VUoidN
imWS56+qeF2PmV9JPD4UnhFMopHNVikFi4LUwbpcq9rXy4vE2wmKv4l+pc+1znpdpFZ20mZ4Epv1
C4panIZOng8r9O/Y4EjmiENbQ5aBWIlPvz1Kx/wU+XR4bgB/ecm74tG4e3f2bDaHCf4uI1IttAh+
THwbt4qP4TnPDGnO8QgeLTpPCIrSLvGo1HI1aTipjlXDGOOqNycCWymJ/3gfH5c74xrdxRbeLeaD
gBlw++82kUkQutE2E4pneJyTq8wn2lTfTjO8fiw1zj7uuyMqChrE3kTJZK6Wc5KK0TDTnNqjJQUm
lR8r76Pp/j8IJmzbuPvf6i3H15nHo+muHe5d86uMoxBaqXt59Xg2sXE81maTKLh5RbIf6c9oAP/Q
9pwtYmK4LNB6kM7wh0KWbUVvQmnsHFU3OPnuDzF2xmFiWWqnec4sGCIeNR93fkzE5s4I7iQdcpsS
aj+8INt39DMgE9S0AUEVR3jDcox1W/Nz7BVadtegd7tn+qVNeIPfvL1iw3qaFG2IYKKixHafPvW8
5uMd2Th8ym8SB3P4LXje1GIVNim38/0IPWeopECJwwx7KglGnNUr3d60hZB3D/vD9v2+IbH6L+gX
TdNpRRRTNYT/8QO8DHYBsrLSB2U+rx60v5ZnPCbQmqmv2/H1WiGGQxWOTXg5rnbvyOeVZGVgclRF
tEnDSpr9Q9z6pZTYhRTWxqfLMPufuxscJrxqwTLWpAPOin6lb12oOq0Thb1gD6Ag9mja0A/DdXwr
c3Ih5+hUmXArY2Vu0aqCyrF4Hc2HrHiUVc4S8raICTBoQeZWShN7j3eK7qTzOmB3yPHeeLvKxNMg
gK9nrgGgkUcLparecqsmcUzsVVZ5eRuY8VMi3xviX95rVObevCxm3KURgHOjQe37EcppHLfYT05n
92YOxUbKZSmhWVcbnCpUvcwdPks3SgBSfi9DiYwnTMWNXyZz9P2YQOMV/mA8rr7qFbil5zi3hucY
nQOx+7Hw1SUF48OqZLDEb0Xe5oLUIRWaaEitP0k8ou39G9T59xn3FsH8qGsLfn+s/q1x1MeNP+e1
nRRBZ+Sco2vfz89YjJ9jQA+aNwX2Kll9sr5kPPL6/VR0/n3GzYVFm/J2RUUsl45qDK4StHuDKnbk
zULQLX5/6zzjsF4dKVk3p1gzYbkp1HDCwErXfm+szh762zI/KEXlXnbz/SR0RmS8PMo7Am1IWNa1
YSl6ZHhqZk6e269egsXjP09jHFsa8wHtJMD4pcyZ+fF1dWjBQgEZp2DlCrfS+9afF9Fky5erJBJN
o5ul3c6e7CEHhdl3+XZCv6F4aGaO6+0/UPy2Dpfat18m9Pkngq4BCs/u4oitM/9Le0pQPnLMx+Jb
edffiQfeo+Nlf8Qw01tMo1YyYk4wserCQgugkuXNy4lwveMP+f2/rcO88FugZiQNISWMy0IFMiF4
77bAkUy8Aj2vkcVbSt7OMSmjF9Etiu4fhFnySpK8HlS0T6VhexLdjqus8IeEezaOyRqdtqh9HsO4
NDvIUD54vfKCfl2yxy+mHTv144ca8ze+wuSRRBzHWVNh4KJhzklq7bnRbC2ReQtJfe5SCDB5JJKh
WYJj/1fEQXDabzI8F8xu68e31ceO4vMyMilkkdJFzGnlWdOPQnk1JD8upyjuPjH5wxqNqCf0ib1f
HOOH5Pa4nq0Pyr38Q/Rrtwo+9BJx3iV26jpV9NaCaCkO4uZ+HW46/Wox/cs2XT6wMMf1Nq5EWRzN
fsSaRZq/QBhtAnvoZQROinhNypuCydCiEXHKgSB2g60ILppJISFzkrhTGvsnyO+POLZKj1HVNO1W
GkXitajc5MrJ4lXL/3CCnDGYfDeVIKg1EpzvPfo2cRerg+6qOghPdMyAz9b1B4c7wzFZj/QySOhV
wLUY2jHgBz4OEQwmFSXGNf5Ph9b+ZemMyGQ+pZ/SeKblrYo8QoCnb+4NIRzlE5dhk7dbTM4rIfID
Yn/slkxc0v/byt6UPF/2PB4Ek+TMlEDlUoQtqxHm07U4PcrTz8sQXIdgEtycW708036iHl/YlP8m
vp5fVFB30aqB3nHy6X60nneHyXBJMwxTQR+iiv5RBM8Ub05iP1bPv88kuGEhNVkm3PzlePWE6slY
HqPacpOh4BjCAWIbojUytSN02VFZzCd3TJXHuRBOObQFZSn2OVtEg+T9GfTbKLYZWkklFAioGxDJ
Xf4V7Bz10/aHdp18o9RZMNLlAHJ2iW2DBrWaOZgCAKXH6tSFmp84qy1g2AS0p4s7gCyIW6nlrSeb
KBo5N15z3693eclOPX22tZvqQE9bBTpGGNcM/7aKZdCV2OR2XRAGQWzg/YWxBnrcPooWb+CUE8QG
kycGVTQkIaeeokMQXVScdPwyqJwXEN6O0eXd2NF1VjovtBqXyImtd7UdtcFlp+AhMHmiKMe51kQg
EOWktYWdpLyW9f1emnO92WCSA94/6iavELwdRBpyvwppL1bpqJ+ixCbScUJzFP+I4tnFZAx8cqim
GWN7IHwwQSxQcC+v2w6BPy3s/I5ek1m40cql1qAAVJF7Cq1D/r1zKQEe+SzfxaqbniBQ9Iwub8h8
cJIUx/VMZkGFqG6XlD5/jEWMFzHNMdYwyzm95JzIZTv0RKrlulLXk1W/EB96UXBIdteKf1lwZrv0
2lGKE0htIlSLezOdbDWpOVvFWS6LuUqS3IxWbQBCsuqODhlVu82rYClqHmkUx+cs5hKmNXKfjgSO
jj4rWzYH25gOl72Oeu2FI4MtScl4cxIF2tZKhMYVB9MtFvEk95U9EcGWcPeDKpEztwq3ZMA5qyxq
+iYR9UbWtvWrN1xPGJUNK3zpSg+zZfd++aqCx/1o4t1gLCbB6qAT6+YK26ZfD6/zd3lgOOAPPul+
7g8f+0b7Hc4Wk2kXMU6bugeaYQaadp9MvBoPbwWZfAE1kXVu6M2C+BAex9vRDLq3nyA3d2of5G+d
U4/+ZWfh3dItJk9IVpKIdQ1I7ZG+s+iYqiZ2fL3ciXT4+DtPiPEPtZDzGjI5t0GOX3paMG3QbZIp
3zLlH3MKO7VxUvNlTN2Z3IyC2ym8zpf9j/n/cN+JF5BuBeNIgrgbjelrPfYOdN0OcyM9SUYX220D
1dt29qJcC9t2PpnTzIlKjquClPdtdAzKooNjD4b/Gnso3OnQHGhv6hDEvvW3aEyaSXpjUgfqqp07
emAIxWtMCfW2Xxr2Hyy6nxeXucHNoO9qCH38EaBdiM6v7P+R9l29leNKt79IgERKovSqsJNz6rb7
RXAn5Zz16++iz8WxTOtsfuN5G6Axu1xUsapYYS1PcQtwLWl46XHbzfak9CWGe96RElXwNos6Fxnl
GmaXegYctGoXHJGDB5fJX/ONWSgyXVmqej5KEFVwN0PQ9WHEp7SmunL6VHFq+0lvZCFCkgwBWvaj
qSwd0D7mGGKGXXfMdtNFfNUFb6UnihXP/nv5U5NFWJlmgueZQqOcTT6p0dmZU2eY3UucbpHMUMmE
CL7GikojApwMRppQ2sWagha7iiXr8/+PTuS7MQoeBlNvRQC8Dh4TyJ77lWvFidzyKbgkvQOevx6c
kM0+uGeSXQKJQYoFr8gk/TDx13Se/7X7xDFbSba1bRcmyNRAMQTAbRFq2w7s1mo4Xm3tq6e6eZuI
LXGvm9yxemfyAdEFuBfJPduMSe9CxSkx7JQoZqMB35tc8aw8vpsVJ9iNu+gAK/GjJxnX5WZOuZIn
+Ek1HmlICygZat39lDc3ixJgcabxhnSWeMnNL7YSJTjJsZk00ixQrcwfSvNnIYvn/NJ8ysRWvy+4
RdosdhRwVRLEump6LsuLJtI8zGA5GTUcyYeSSRMcYtTPtoVYzgMMx/nNvHpPMG7e3TJX3fHdcAwQ
FhhiQFor26TaTDlXigp+UdcaQ084wHfYgrgJ1fldY3WPuo2xxSJoTvXSuXZU3RS96Z1XetOjrAQL
nnJSOnsmM74gSBOdinoGMdBE/4rbWgkRfGPJisFsRmhnz7dx+jMie2Xcn9dDdoCCZ2zGUK2CN5D5
Y3igh+5A9xzPXroCIbvMom8Ez6lJuAdp/dR02C48KX52oYPQbc9pqvEmMB7Pa/Y/nJapo3sMjgBL
hEhfqq6MACHAc9pgv2vd5UJ96U4Gl+fMzpI4X1r5NG0s2wFF2SAieMXYsTzIAnDJqe1uSe4IeTqv
Ef8Wn2/1++8LNqdFPVGzFGc45KVTpTfK/DOnT7kSOV363Uy/9DJdqSNYH0nBxVcZoK6b7H2YdI4C
LO0ud8/rtO0J33US7E8jaWXEjPP9mTvbeolnWU9+e6KLUaphbZVSkwq+MKfxYtkBtzxgkV+xhz5z
CFZ+eBrM/G52k1f7aQDdUfxFo2cmMwxDZcj8hYiyVHWF4Rp0otS9fcNBWqrveg8OxfB2PMZe6PUy
d7h5miuBQlzJc0VRxggCk/h+ae7tRJYIbLqLlQDhMDM1acycC+CzAAVocG0nOnJktMiN/dxNwac0
AFOJ4IKBjFAWobeb9SvxXP/VQz9nNFiGHFeaF2zDQ+QqnROAEaP1klfVCy5SHGr7BbR+FNNWUoUg
EwfmXAQFVpuG5+LIiUYsr/YoqH8DTBB/tSy9kifcc8LMeU5GHHLuXCiZi2HOHbsO93tgu2CDCwQB
2ot9K0sit9/jK6nCdV+0uKKM7wt3v4wb1N+BkoWxr8FVrobXzp0PtiRr3fbPK4HC1VfbuBlAucBt
qX6tdsvBdouL4bTccTC/+dAeSibJVGTXQwhCS97EI5IFlFECgOPEuwI09Ofd2fZj+10pMRdXI23B
ICdELDYmYtu9fa3e6o4JqJDcG55kYXUzC1lJExyMMbN8qYBi6ZqJOrntGDOHKfoDCTSJXjJBgmOx
RtDCpPxbNUS7bqzmGX0TV9W/JAYzOLYGSEm+KvTxftM2TIqGQEyc/4lCby6elPwrOdW7CLGHluqk
MwIuos/+4JhiYPsaqX/eCjZPayVD+CzmUo9lW+JBlgH2rS27h5HdRI19f14Kv5Cf0oGVFOGbdLY6
pGjc47C0l7zbWQtu6+Kz/rGQbUNuvoxWkgSvj1lKcKMgkLldcNMYlTNjz4Vgq2GuDudV2nZCK0mC
g6ej/v+Hv5QL9RQeejDN9dQJL3vM/3OnIN0Skx0i/5SriNIVHapH3CXE1TUxrzHl2Ea3c6k6QzdI
vI9MlODWGdPpMjQQlaSB26iZG42Xi3nZKqdUStnHFzE+2wZSamB168C15n/LSq1MLa0lqsGYo1tj
7nRBuVf74DWM1SMt09csD71CGdyht1/zsZDcsP/xEd+Fi46dlPpQZFz4VYcojY/oMvRxTWfxwbO4
k9XGNr269S5OcBrmUsZxqEJc0hrHtmD+GI5HiV1u3+j/yhCH82nI2kEnkFFjozob9hz7zPTQYcAI
0+/8NnQrjPjKRtsliumCG6Et/CTltEc1OS36HrQE57WS/b7gQEa9D1K9xO/n2EM3bul0d/73ZYcm
uI3RSOx8GYHWYUaLbxn9RVrY14UaSOxNJkbwGdqU6YB8gho2/ZvpaKa+NjJi6u3E893GRAD8koYW
VXB53eRyZNgIoRf5vjpYkZPDNXGOnOEqfKgl2bZMMcFhREWrxmWI6D4X12p6HNS75gu0tshtV4oJ
jkLNzWwME8jQbjJUAFpwHOve+PyfmyqbWZceo+AZ2nCy67bAMXbe4Oku6MNKd7ioDpS5dM/LiOMB
5GEdkxi6VK7gImJrSjBdCy0bj5zK6xaQCBEIIxH+H0EN4dQPxV6m67a3/6/HELlsmqosw9mGqnp7
GSjf7PpnoR6Kym2C3//qlhmCl6gDLW+SGIK0+irMrpXqmy0jjOTHcyaaiAC6xA7DMjK49YM6rNhN
B23PTnKcDIm9iyhTSlN2pjJyTYKryDw15FRLGaq3U5n3zyI4iyKwtawPIKP7FT1Wj9TrQap4Zb6w
p/gYPJe31kVz1eJR6Z7/SLKYaHDdVwEZUNhL0PCvNN9Nu/aa37PmAotX/uJ3rvr9SzOw79faEFxH
oNf5oCgQ1xqjV8wEJD0xdntCuv+Xegn+o6iV2LI1Lsgunyq7Atkh2VsLmshD7hs2gOqALVHomTuG
mdcPKKZb2invMTD0L/8QwbWg56jkKcUfQvYDdbNbTgmbYlfFmU7ZvfFHPcg4saSfVHAqSjZjV3WC
RHpTHINTuy++o9NzYzrRARQYlSMDNpR5MRG1o+iHLGhjeLHKK2dHv+Otx/DO8uwf9fNysvfowhxl
WkpyBHE8uO4CAP/wGDSR0EmLy0j2Htuuz72bqgjeAfQ1qgYNjrHZtX58XUQ+AakNoC4uFPSNs2/l
MSm8h9STDgRI3I0IoQwy8LSuuenGEVa1e5/ussQBQNU+PoKwtljc/0wdygYduSGecaYilHKWlIOV
M4gNB9OrmvumuerY3VL+JuSWyqo6ss8nuB0z6odR4W4n6hS/65mb5MHu/M2THaPgaozK0G09g4XE
berk0Qm8zY6KruB5KTJFBD8zm1nWKyWkjMG1Ol8runf+97cLNyszFPwHCwmJCLeG6Fi+Grv4pF23
HieeA37M11YUVsIE11ECM4+OCYQlZeWkgK2dr3L757/TSKx0BJYatjZ3FxHYsx74VBTPeazaI7ty
BzTtf2cH4sAwXqJ6ZvGEJ0yOSnkoyutI9gyTmJo4ItyolqGO3JoJUKerJ1pfl71kplXmZJnwaDHa
YVm6GqeWxE72WPyuJ4960Y758/P013zWvhmvjdQetmOJrQJbU8dWL9bpPqYH4MuONbNUsVDyxJ/M
fIDNfjWuOEoeih7uKHmZbd6mlTj+76tsZEmXEAu4wEbRyQuzHvpKcps2k9/V7wtup8yLzqgyqKMz
BrIAa087wwmA/wQcoB1K6ZbEO3Af88mnruQJPkjLVNDDldAnnQonbL9NoeYsVexQVfIkkx2c4IbK
RAmJMUBQ0T0nQH1i8a+v3NqVKoIf6uxAUQMKCcrhzRLAubBgTMzj41r27dcGqFbiBE80R6A/S7Bu
ial7ctccqRf6g2PGwM4a8BybD7nsXSQ5QRFCBIj4VRT2MI0yPfbRbafcSw6Qv3fO2IJITWQvap0t
BTRimsNvkuJb6s7YV9d8krH/Eg3H+/lZ5ONNipWaKWYHadZ8RYartNs30UGikezIBOcAHnGrn3TI
KErHGr3pkoLtYQod5RtYty3X3EXYanZkgBSSO2Xxv2rlI5qyz7Sm4y7JwNxzTNwk+W4VKaosksAh
cRYiUrKiW1Gmc4yj0noIo7uQXKTDyVT2fSS5vNsdp9XHEtwEgHJoplQ4yPlO0d6GmKZDdWFdgkCK
4yZX+/q7dHR3M2atZIoeY0TAshfINLGAFpSOghnBSBK0ZDIEn5FrWmskBT5Vw8d95l8m+asZEhmy
ryQ4ijBKDKW3oQddNEzJvo7sW2NVTt2cplaC8bg9qvt+Zp+m7tWMmZEJi+ixJ+3NIFD2a9QgnCEu
tEej7jK0bcLpMm4xoFXGhBxqy1i8kVLZrOf2zaM2NSgD4pGIYdLrC6kJj2PJ4E7t7TQ8nr/ast8X
bjYQ8Qqmvd2x1iKgOA0mZ+6kc4ncB33wiEiLNIzBUNsGFLQqzqUA5F+v5jHT/P7EeTQ4Vww5pkfe
klS8f/y8gTBwtKHvYIOdmolZZ6taNUkDtvj2+NCnP222H4Z9bt1EMJYhl2FMfk7bBXFC9Suhs2bM
tb34ww7OHsFySNzop/XAc9z+wlAlvurTBxPECe4+xEaSMiQQp5JTUVwEspmbT05X+H3BILJ4srBv
Yi1+WF4rwd4AUkVS37Zq55w3vE8eg8shVDWoBaQtTCx9dO5zxqKaFZ3qJ0ioXyxDz09a3xG3x//n
nhe1eWQrUfzfV3GkolYxUuR+fpiYXgSo89gcJV/ls2MX1BHyTUvX81FfoM7wtr4Q+jv1JdhVQP9x
+HRZV0h02j4+8B7awAgHRLhgdWpYdCFeVqpvdfUh1cJrhcQ70g7e+aP7/CyAXoaJZwHBjrmK//h4
dkGQEqI2kep3HJziW3+FZPBucRsM2AxPoSdFoeWfXfQUjBoM1xdTBVTUSzPSWjPTecY5Bvv0EJ9S
V7tTj/9ZorH84PW8flumwXRi4NVDdF0VJ/SijHZzqHdY/jCdsLecbPrHTNU4wLUEMTKiMxrryzD7
UXsaUrcOJEPKW4ZgcXwaNFl12xJhTVmaTbRp2tk3yDez+lHFxAGzieSyfi6RQQvLMm2MRBDMkomF
cVZEQWQPZPatH7qxswcHgP6+nmA4Z/BVL92hiDBHHkB2wYoky9c3NeSQrSaxbWoTwdSTKR+VkJtE
aV2nWN83LpRFcps2nTh+HJZgIE7Zotml1bzki1bDDq6yR157UdzMoc0b55IiRU7aEgcwG8ticIEM
/ByCt7ATREqrxUcbdsNl1fvYUQHITOfPXqvu/g9AJRvxVzMYbARXGMOA4hHWvT5nlTotPiiRGifY
9yj+d07C0Djkk+yyCLzlDT/IE4JUnytW0xqQByS50etAZIXJPNe4q5//04LPb/45woNlfBDJHcvK
yTfRmIHqEyJHt8V8JUYdB6dzmswB8gs2t2VGuREmQakCGis4YIuY4rUrtSYqrRZJxjJdD7/T9qac
d52sQLxh+R+E8D9ipZMRxZ2JPWog/pF9NvwZ5wer/33eAX5Kqvmx2TpmQ5FiIl8SLteSJqZZELr4
gXKZK3/a/nHOX0byVOtSH7Lh2rG8gRFYIKeD7kR8Fnd6lk+qQRZf33OLABjq/XwzocbNx2owPvx0
XrOtwzMJopPFAKGEROPj4Y1GxQAHry5+vRwt/bZLjnkge85t3au1DOEDlQmtA7WCDHXPh4V4Xmu0
Dl8QqfahF38/r9GWza2lCQ85AEgkadJAWmBe6Pni6OQy148lkcTELZMwYQyYHyeazcTN7aae8kxN
48WfshhQpFazTH4ETuR4B2ixqnBMpte1mxmzKvlibzNBQvDXOKy+pVMVmFQiWNSgpr0Rtgky93Qe
m1NVTwzUylhy2FVpDFSlqTH1Yrco8xLshhLT1k6+JN2jTZTwcUzq6UWN0vq2aAFzutPDpDSdqss1
22uKsXoO25DicRP2WY6XFBmxb8k6LFSDkq4ZnS5bsqvCCixz3w1NNDhDSyy8TyhDLxYAyAx4fWNq
/GExzb7rqCGZu141mmFvFep0j5Slstxw1lAFoUMxhs6oZU3rxXNQJA/nrWDr8yA8qBRDE0y1iGAF
dmkXlWIri69p6b6LCBLoBcux7CLVUC6r7Jfz4raMDvkL0GAxD2lj9erjNar6ZRqxbYDnDcI9Uy+C
6YeSLl6Q/TgvZyMT41w3/5UjXKUlJU2WxubiU/ob2yBOu3w7L4AnWqJxMRPUUUhn4YeoWD5Ia8W0
Frifsn8N6U0APqwJlH1l5vbp4yAFzt9yPytx4ryWkYVGr5m4rHkS7nQUyVhUHYN5lmRmm5/nXStx
QkupmrbKQ2i1xJeh7c2G7bD2kvWVJEOSyREiOirmU1mmkDPUxxazVCFzlno365JsdtMKVuoIUXzR
pjqMZg0fCaQyke218eN5K5AJ4P++CqmWqdVq0OOzxOHfQj2WvWwMQCZAuC+hFs4LyhPQYLmZg/vC
lGxzb/2+pRvo0KjEVImYeCSA4cpqc8F4VOfX0a9aytq1mZyuJQg30U6iko0Zjoijhxde+2T7090b
D8gh26vS3YZNhQwsSKFJC5RNcbOzXSatbpN5ge9y01fVz94aALR1hhMHCsRIwa00P92K2xYzcYYM
QGworX20gibow1HPkSxGR/OOz5xNzKELcKPVHfWL/SiDGthwBoRoWABC+Da5//koLwyAytmC+cxX
QVtMkye9M7yeSqr0m0I4sarNiM2LXx+FZEWjtWmEgxxj9XcRmEB1mQE9C/KGTDLv+Lk8ig1cZFQ2
f0uoSOmE8+viSEuokvG8h++8L4fsgu0NoBWFO1mivaUVVdGUpDoef/Zbt3R1YTPbjkIS4OgiOx1D
txsY+R2ofPg/M0YpRMmW8ROqM822sXvOF7Y+HmLAaItEAuL0fRY4HCgudcdd8Ks/8sFhmXJScYI7
StIoL+MB4thN8rvalfvYXVy9RHUFyE/SR8vb7ocQAwk18GQAHyS1PtHK9VNYT4qJGf0hqh7KWfes
NDyYxnRUc+sXSYo9K+G4BnrTdv8cDpnbDEp9EE5QlBV5k1BZIUsUvL0JM7BE4o3NIU45Qw7H5rRv
Zd2jDb9CKJIWQmxc80+7kA2t+e4lbDTTL7Piz1BItodkvy+4Sb7RNxUxPh3qfpcKVV4jkkl8/bZ5
rHQQ7hlemawskZr6zS/DMU8Fx3l4mbDTXO8iP/DPh8bNm7YSJlSq7KLt1I4LY+RyjG9n6i+/z0uQ
HZmQgimTNim9Bgmzre7MqP0VBVTSJNo28XctxOq/NrKhqRcuw1Tv2ujv0s6Hkhh7fRi9KB6OMeh+
dXJnzTJKGYly4vTJlJGoTAYI1uc9a3aWIXG6W58HhV4EEFRhdawDfvRMUd3lRk0Wy0+Kl3I8LMZz
8Y9nNnFF1yIEC5jwMst6ChEM8OtKfEO0P8Y/ngcTZAg2AFLTuY4ZZGApftGfu07Sutv6DDpFxLDA
Ssvd3MdjKlViT0mI3zdz5ph54g2KLrko/KRFL6pTE4jg2KnHM1mI5voYhAmNNMs3ot6h2RUpKsdc
HoLpsp/u//mNWYsS0m4MP6ZLhhIH0JkB7lREO4XV3r8TIRyYqsSIQR1EpMG3RdvPuuRht5ksrHXg
X2wVwfvJTqN44QJQjHODk4aRDq995pNF1X76yjXUdaqjpYj2ARHDTEjN2SpLSAvKW334vsggxj6P
Z3EDXgkQLklWzO3YLZMFn4xXJLKf6VBcgMhevZl3/5mVUi5kEDWbRr2SKVwaIxxaY9Fh1FV5E1ZX
JJDYwJZvQYEfCQH6s1BP+H21yOw8RKfbr9NjaqcuG/2BNc55Q9t4QpKVEHEfoagpcPmMEQ7MPCgY
f1czUDx4rD+eF8PPX7ydhsY1QWlWRd/8o7kZNipkag1d8M6vyJ9Ecbv0ZGBpOUrcaiglSm01yMha
nGDdLTPVzuwhLvjTAd9Q5zRPXtXvOH4nxxauZQ1amX78W66u0zBaAwbNIVAPAOcToV3/QuLLacJ8
/aWpSCqcm4axOkwhyQnTdiSg/7P8abwwh7soPUZfKHITA4VnxtDwQ8FR+F512uTTNNYQ0WJ1dDeS
y0lmEtx8P5nESoTwjWwgr7FOgYjkOByXQwwaUj6yJG1ecsd/To7waWrSK0HUv8mJD9lOuZ9Uv0WP
haOAhfr+vJ1vXicwImiUoa0DtPGPdqCMEwqXOXKASAc3RkYdRQVvxUNKsi+Z+EqSEIR4yRQNTEgC
zoe5Hy7RzdkHBzCYXfH59P9D+4h/8s/n+K6aYBJTA0JDvPkQ9VwNqyo1gPnIUTvVR77lqHi5xMi3
vKux0k80j7pEfDIgzsjvqHLbBPfnv9RWOwwm/q6PYBdhanD0Oxyg9tB5SEdgFft0nz9bDy2eervC
Vy+YxAtuXlyU0XWbYZPdFqsqWRUplHWl5RMsoMzlRa4tXmW65xXbEoKODsDgwISrm2KsxbBQUi1K
bfuZdSzoD/aqjpJHlkyCEGwB9jEmkw4JevKdWo/R8oPJ3nFb/nSthBD7kiU3wyWubD+uQIqGQm1i
5YfIBv9VRx+SfgAxaJ/vzh+cRKa4R9PpJvL8FjJZeF9WQO9PHmn1q6n+JNUuCg7nhW2lq6ZmgaMH
RW+K4W7BUaAaCRAdCMv0DuaQgbdsjNw0pCCPeEma9tt5cVt+CX89Bq8gT0Pd5qO4Kg9yEGPktt+r
+3ryTQtkWASUg1RifJtnuJIj3Nqgb2sS0cz2h/JqriYkE2l27MPlLpvSxCFL4ofDLLlVMt2Eo+wx
GTEUEXTTzCcr/A1MP29GXzsOvfNnuGn2K93437GK8WFQaDrKQrY/aneGhU22pyaUWIVMhPCcnNWC
sUnlqqjRbqKxF+HBr7cy49vyrWtr4F9xpUljqVGtZFyMknpt0B/0QAaEtmnffHADTUMT+asQCIHi
XwVJBvsmWex03akE25Ea3aqcoG/4c/7DbMrCExkOFRH3UyGXTiBasEoYnRrUDtEOM7tcyAnv5DJ9
PC9p6+AYMkvwXBKLPziEg2u0cMAknu1brP+TzNXJ7qL9V0RYho1aLt6QYlUaiI0poSZEUIqDi29G
UxL4tmyMkXcBQuIAIqoKNcHI9oM8AtgzVtqmpySU1EU2Dwq9apREkKhSsV0NwCCg9tfMQoIfTU5e
tbWL1ZJf549qSxNb13j1hdkI5MJtUVXUruK+wwOpvUzKg65dhrrEt2zogXCNlgS0MDAiK4hYQoO0
Zo8sxLZvMK0a2rvzKmz+Pp+R4VPEaCALBhXpUZItaoKHinIZp76uSL4Dj5NC0oaWwPvvc/mrmz6T
3CzqCb9P9s0x94dDu1P23V426LPhgjEurFkW8LAwrqUKx4RQZltJMUONHAC7TeYF1vitB26yRmRY
MJuicPfgU1BAZmLrYWrIrEQNROXmM0Uzfzga6h2LE+f8h9mwLXiudzGCs28mEB5qIx50Nmnus2l0
Ypt5fd0+nhfDD+bT91mJEQ4uLs2kqLK3p9z3InsEs0AMpgnqaepXDBmXnlLM+GiquElm50kXJSkq
MH14l7T3oKX/iiKYVUIrHz1DEW6AxhYZeqVHha9MR4wcNgR0ysqSHhMl/0WXvPfzMvx5XubW5UE6
o6OJhyKoKt7/Qc+tKR7hKkdtcmOq7AzzC3U4CnRbTEOjrohRf24mq/ujxMYchSBl8Ofukha3aSy5
/1vff/37opmN5VjyYTZ/ZObB6I5dc9kMl7QNPO3P+cPa8gRrSYKl1X1YFUobWH5Gfy/TftZOXeS0
/UEhPmaW3VYWKrfuKaY2cWwaR1f89NbJ1TFodQrNLGtf1NWeJux6mUyvXyrJU3Gr3IPBG4K8FqN/
aHwKuqnNaM4dqlx+8GPwlkvUMl3rcrkuviUY+YquFkk7A2H487XVec0fexM2prANftgrsygzHXUe
FqLcGOX6qxba7HJYxjja5WWQPvNyPvXGCMfjAIUmTB2jm4Lxoq+yXnWsgvW1i82LMnCCrFtmh4al
dcmmZblesGEKjKky7MBWZw/x4qA3NzKnS7AM5ZSFSv2SQzk6XWF3toMI3iYAjjcsYKdiOgmbMcbE
Hts4Xm6GiUPflsMwJV6fpbYGcPvU0NxBb9mtnZnd39BMs8s0NDsKdqIg8MEzXNnYBC9QlgtI/as3
B6y3xHaBVxjpSzA4Rx0mzXQjykZnzs3KdEgVLwA4StolcsoJm2HePFKl26eFlgRuEDaJ5sJXp9TB
ltDyN54L5W/caz2oBJLUPtFx0O/j0FquoWU7OulkzX/UemRXRheVr8pglA9hPRY2tpf6iWFb3W5x
JOiIPWQDy2s3nQGnskfHUY2dCNNd0R6Zhn5hAo2SekqiWn8LO7Vmx9ID9Z6OwJDz0CPQr4A+pGFG
K9Gyn8DfCK4RqkL0doMmesH6w/K7ShfrZsyn8Llq1PC5NWYbo++W2uNXM0Z/LWpL9lNJpsUJp6yP
DlMLvKx0qUnpAbYg/glCtuxKzZQENLZKaBNfNdKhdSZWxC+zGkz5zsIZt17dWv2z3lVEcUara7JD
HOM0naydu5/TZKiZlyIV7dwGNGK3Gc0N1A2CdHhRAlAcOstcL7abGgF6nRWM1Z2VKfAAX9D9abUJ
qM5VX6uJG7Q0DZ24M9oHYHjX4D9u63K6ihoVFfIkSPvFGc2s+L7UUXmNkhx7NPuRMqdSyHATT8F0
mts5+aOM1TCcGn1OW3doTfAo51HcRy41yPSoz3l8oXTL8rNJirZB64XZnTPV9Qw48DjG8LsBZgzF
M6yJ/FAGcExfpN1o3yZ1Fe1BB22+6jRRTtkY1z+zHM8HV1Xr6EQimz0klhn+YJWlLg5qXocA5JWP
jVoAOl2NFlBYWvP4C3dw+h4YRvJUoJN1Z2VK9Bi0QdI7WZICIdOiMbla5s6kDmretRU6fb201AUc
dJZgh9EG9Egw6cPTwtDMGcF+p5ymLi4f+WcJ/TmvMt3Vp2g+FEaPzLzPElI6+WQP/tgpYeliVKLz
aD/oO9vMi5dKs9XAmbq8Nxy1HQPdSTrzBcBay+TgouXVdU+tKDhhVHJwF4vEoxvUcb9PaRJOuyk1
F8XNFaO4aLoSeboZM/N5Vhf9OhqCOfQG2klj3UbKg90fTCKARhIuTYx1cVL0OdMC5ith7owzynvq
rRlS73wc2pSCiEYx0YFMQfTVcT2PdZorpt9VV7Pp9jYyHklQ3cgLdLISITxvU6YUo0IgAgBpbXwZ
faEjq6O+i8Pis4SfcilTzft8mmMkBeDuDZ5DDq0vCTEb0fODCK7iKsAgV4rJlCNvp9q3QNvlreYQ
BOnmn1fyPogR0hvSjoNNCTRJMEdqvWI73xlk9UiZKvzfV6qUqOOFoYaPUMZu2b1kxHKWcpfaXyjP
IJ3QUANgGnbXVCEmaykNSVogJg9d7QDJFWMaTlpK0ugt610JeRt0WClTVx2bh0BhPqGlU4w/4vYw
yngDt5qZa03eercrIVlcWroZ86/S1DtiHcu0dWLlmWGfpw8e5ik5UJADtBda9jdGsWtRDKDqXxqo
6f3zq7pWVqgUxEVCoStOdEIzo039ZLmikeRAN63j/au9pXYrXcs4aQdNg4wgv7banwvtdlHjpJqs
Wbs1tYNDRftZw8IUBjWEHJEBmd8w+Ut4NBAW34iIyz1AIZVde2m46U7WQdtKEeGFMB1HDRilOHlS
G0VA26rFy5uqTg0yKOwGUAJijOm6TF7bTEaWvmk16OjjSQzfZ6Pm9vGeMS2Lc4NWqIbkezU5Vo85
up6Y6bpqymvLdjQ3cVJPvgi29QF13mawURrVP9Wrkrw38856e49fqPOeMMObIwBsycZDN88TeP0W
WicYBBTf/REwvKoGLz4fnFROhvutAOpg6F4xMIeJZ1fa5NjSC68+pqE2j0qf+LiM7SXR+txmPpR2
8BmzcQIV8i22ys9fss+cfBiyXQsSolU4NGbV5hbzkbQ38UtvAHSQeI19qhmA0x+rcMTUD+a/Sjcx
L5PxPrfN/RxdjXhRmbeJ8oX7iKU0DXt9GGtiYhKQ6ibOuEUSoC6HMDxMgQEuKm+odEl9ZdNcDUtH
YU3D0+TTvM5clQGwZjJ0So94s3mgs8Yxo6cIoqZDHzvNveqMPy3ZvhO/BEK9RV9LFVxaZg5pkw6Q
WhZ/s+m2m49W/GT2z9P0fP6z8mjzWRCH2cUaKLNEJsKkzcAklMGvzaf6Wjs0F/lldFAPMjacrVTH
YrahaagX23BtHy99PVZ61SwG4hHziuZiNiX1w61bsPp9cXCvCcy4bQ38PgDMPdXclVl+wIJGE8n8
81Zgxc4eps3ByIGJc8F76WlKSiyDMN8oQrdOfaJ9HwZJtrN5WCsZwk2rNCsyI57g2uRSbX/UxeP5
b741VIXk+V0J4WvEpGKzxi9PvBwRhdDiBd9Mjvv8q5zSGwByel1yMaMh0huyZVnJ+YmbLV2WaBhl
h+guAqDbLicek4HYy0QILZ3ZaGIzbiBiRreyDt0Acy6ZbFxj0+Dej1CE1piC3CagG2O+Zqde2vzS
53ZXzg/j8O38t9pWxrY0G1sVvPT+8eLYQYeAmcHr5sVv8icrfkt3TmQShBQ+WQogJM6M+WBpc1LT
A0K6a8iYN2RC+L+v0qeoSq1c4VEqs6+0R6u8Mv78u3Pi32slIC4NK8KDmvnWdNMU6ORchTIMvzfG
LtFXwkP+91sIdz+zLCULW3yL0njOUTbWvjXVj9l6SGrm0aS4HawDGVRnTnskb7uZXFumm5WNq7GT
0jDXGK5IabgtSD+oiYsHKHElvx3a2xj0e229pzESMHrQ48LNQ8k77TO5G6L3+m8XfAoFSx1hHc4n
rahv938qhve9NQLjVHcHe5dhY1clv+PkWzp+7zRfqUp3LH9E1a/c3J//Uv/D+7wfo+B9yiRXlgFl
ID/F2ZTl76o66Kzwc+sYm+BY/X+kfdeu3Lqy7RcJkKj8qtRhZtvL6UVwVKBylr7+Ds59z7KazdPc
ngcG/DIBVRdZLBYrjBEsVeJVzYuqyNrtREYIEAJDZ+GZAYoG3kacZRoxQhpaZeCq/2iKnH1e5Bb2
Irh7myoFiOyQjw1RH8W+H624CB3yK1Xe4BaAno4gkzV7OHzP5ZIZSFrPUKVAQ6d6Imriz8gt3t4p
gTKmhpkglC4RG1xNb1Y9UqRqgiAEiUzfSQevVnRYKB6usp0RRCGoxRDb1TVVxZOAO1kW8i+NNvcW
euzMiJ7pQTsbEaIQmekxK+dOMG5u9PciHc5qMZwbyoZOzwtwAIXGS/txIt5S+gjoAoRWmCaZAysq
n4xImQOAeB9kTVUiu3cRQpuWoQMwBLt3aX6pQ1MD70grjB/0qETnb3ZvngkeO2BSkryIRa9IPBMZ
aCVS+Gwy7lJW3TSbhZeBhbBuYUjlfh5NR8Obwv5Ejo6kpiaIV/CScw0LrznXuBoqJsmUokttM8Nu
XM07VU/bO9yOktZ8wfvDAgUVxtMAnMASWpyNxOVAyJg2ZtiHWsS4YIGqBWqGYQ0Mz3nF2qhAYqAC
brKRFVkFhZtL2Zz3JOo8ajFtTUBSvDIasVl9XJYn96U/DRjtkj0irz3VpTzORbp1MusT2MtCuoUj
aVFpCRP6+fbpvj4LIMME5gtmswFdg5N3aSLJBLCmus/MMNa2UfFBijK8T5W27r2ytMol1BXLLjxs
RPnezGNbMqsrOA2WRlCJB4ysCXggvu4GNliDAGLBAIpJ8cwq/smpegS6Ek6DLGYXnAbIIuR1hNJi
zuRSVdKmxVBpUPUVeZo1GKRBCaQPfwlZl7Vs9wRvRsjT2bsUl+51o09masVMM2qGKRI4eCNCIKMb
pa5nBYWXfRgeWYbDPN3e0GujcRyVHUJkA9RrENapxHhjVzkqrncfwOb+lL7EmoyDSrBvl1K4cHHQ
nM00mJStP4/6nam/6wy/KkH+rvSe0TSovh3HovUcWwaWdm2wl5I5513XDmogLSRPzjcwRfXpUWlA
oaaejTQ0VNkoiODMX4rjIsrG3XorWyFOuSvukdrGNOcrg+v2G7eD756y77e37+q2xcvYRjIDzg1N
AmC1uDTSDRVBpbTApe2Y3WmLs+O0/IO3NCqS0hTclcPmRHHuxbKAOdcsEJV8o9+MAvmMDHMHk59l
HuYOIvtjc5ClGa+X81ImUS/Va+1mHZBImTEb2z5SEGYck7A7xlH+mHxpR2/95PSS8OUqqOAkcg5O
0dTOMeMGF8VrT1F50A71yQAx2+19uzp2nBgu5Gu1AeXZAYuJBCoYsx6UNgmlVKpXLsV6bfEhYDsB
jgZytZwLy1GrH9GnkqKrfQqmk9F66NsPqZ9+853Xgd/S8WTdUuyb+2iJl8lZpEKqNevSJQ1zcl+o
rke3I6netVbvJVMj2azXPOUtYZxNVi5qv0AmTMP6d/oh6z34SmTZ6IP6xQDNiqcjIHQ+pV9lCML8
7nE68vmI2ep6V2mh41A5njp8adPNy3RJ7CIWYuJpgdY8R+fbzsa0LpusRcajUVM3AR2uOXchGQES
c2rsIYkl8djVyMB/lHLRc6RicAD3weVZIxldSt2ZoVSgPCXH8qUEhJbhAenluY4yoGbKnsa8Q+EF
cpdCMTogIVshsEaDQOKgKWTpg9vHTGSMWDrXwrQKQJn4O5zB7Db9EqdhCtpiWKAVL2GnzzOKp+3w
nk6TdpebqTTyY6eXN0u8gIC1hoyyimjnciknU8/RqqKlACuoTgRgBc1dH2y+6XeMMUuio3DjXqHI
WL89pt25K66t0ctT6zgEfeeBaTVjgXtgqz55nz+qgXMERoLjyV5Fos1jiEAsUBG0+Gdt0hSKluAS
bccicjNi/ES/bP/p9v7x1xszEWDkwSARvjs678CA+ZCgq2tMQytGZmZKai/PEagj2YnObkeykEKV
dsI4z5UtqN7rLoRVQ5hmT64MgF50oPfKcFbRtD1sZZxSQNn4jXl2iij5W6wZbr14x6QRq2ncHiJs
9yFd76krubYEtmaqqgHUJPSjw7r5bIhtTwoZrZSG64t1MKMKhDMsBtAPoLR+hdaV4lVcr9qlRO6m
RP+Pk6DhCknzl5WxGPcE83TJg3ZQDuWPFkkzEJH9F/iFzNtdHmGIRe4UnRYWHhp8YNWWWWPTSslR
wVn9NWQP/unT9IpJXwfpVxkSwrXtAa7YdSw8qrCyV853s9p6A6ArDd2k8CZtOi6mc7p9lkQiMDeF
PUP+B+gmnPk526Q61VrQsFMBcnRHTMnUtWijEIlCAzCBo2Gd+34OUA9tSbBRzlp5bvWjHw99Gr1B
BzRBoJEHzuCqi8culUWfS0oBPXpP25Mjm0oWrpEOn82WCRCF3B0IvCkLRK/oVa/687x5efH+9u+/
elRiPJw5TawPUIBYR/nlzYABOQKKQJyfTvf1aMQNO3nkPWhs7xkkiSx+Fm0J2pAAOcQyZITf8rEq
gEkI0t8wx/hVCVqcR7XslyAv0jKUKMbiYv68AP4A3fjAnkXJl1NMGQa3aKw4C5U+RAOWh+dKtG3b
h3VLfbs6dBVwC6zlAPH3syUjdby+5jG+gK4HGIQNKF/+vi2UUp+yGXq6XVhuhwUNFrb7CTNZhi1j
+RAtKe5ZgNOyfJzGkyJSMumUaiTHePLvHI2HZXe2qtS/vZoiMwTQMh52OkTBTC6txF5zyzFyLQ9X
+1kzI1VK+CITwDtVZVK20VFzjJCTQ//RADc8GyJvf1S/3UMBPCpLZh/XIRG2aKcSd7JoFQMcR4HE
/J5xLtIz5rOA6rwG/w0e+1W+gR0zC6Nx2CKMtlwNz7TKso1b7WAgj7H3gTEsBM/2dlzAO4dXqmS3
hIcaGXU2QonH+NX8f1NbTWGtZs6SjLWnBSzDuL0DjLkV0cj+KasiSuWx3d2Vrex1dKx4grzm8xi2
jzo6woE7u3psMTN5fCk62paF4QoHMJkusuCX4qx+qYzUxnRjh0zpmR7zqPvUFv521sIy+tt81OvO
/RHG0yBsC/qEpxV2sjSmt9CvSbP6oyGplf8vK/ivSi53wEqU08iwQIpxaEjAInR6aAO1CzSw9SqB
7LV/lcfgteLOGzq3Cg3YjznYCOz3DAwZ4+z383MJMp1DHVUHImsFEUu0AaeqasDPvgLppkrbzJM1
52FZhsYZM75R/KHUgj6YkL0EMeCz9obwAmkojBUxINUrcAAyLmREWywOeBHpzTmRFejFGu0E8GtY
0i01EgNmGCQW0LxeoW/DrfMqAC7jpAey9hOhq0eJAuhlKDJdPR7nzllHmsJI0k7zTOdIlw6vfIkp
Xr9wXi9MfB6RE+Y82I/YneW6yyeaEjcPrdZHuNSPP7RuwEzpG4Iz3Mv/imE/YydmNEba9SrE1O5n
s3+0t9EzExnBgvB1sJfCBQFWkbhNTGO2RVOArjwEzTnA7L7kv9UoZjWr95j8vX1VijZpL5J7tAFi
PEsroB2GBQ4TnY9FddfEkj0SysCYCUILpMqv5iRxktAQrw84vaUWzmnt65hmU9dWIkaQzYIt4NpC
z4aJXnV+XnJZ00EDMl8eVp9XJOyGD5Zvf1ceM38Mms1juNX/4dyWXWBCG9zJ5e4T0GG0GnC+IDdF
m9oweO38fmkRQ2Wy56MoCrBt5CNtQ0Vdjq/fJCZtxjyHV0rvrYMaMk4nMyzv/xMFyPhnhdv2R9hr
Z8bO5hliJELwCUFO+71pnvI+85dFcvcLl24ng7tIJkyfZBtmAsPWjBlhTq4fO0SF2vjutpmL5KD3
28XLCmEhlu7y/OJdN5dGnBXhEo8Res0HICoS/de0HP5aDnodGE0K4LgBN82FaeVULkpPYgq/ipmq
2PbMzX2e1DJ0V/Wv85vmhSjO6sY1GebEUtB57UbmetJ+TUSS0hREuRcSON+aNXG12gskFM4xjjOv
lALViCRoACJHDySDf+OBACorafCmzwsgQnyp+nsq41wRZPDR/bgTwF16m2niGs8gwHgAd4MWMYZf
+912IJ8HdN+hgF0Gfw+AimjlQihnBE1qFR364wsQ8hSYb1IB6KpHcfyG/d+rxu+/MqmjoUEKqZ6t
PsoxCNTKilaChyGcjIYsIu4+jO9yF5IzYoLewDM4NGo9PqSWcz8tjYb5PGSb9TRTn8FjJ0sjsnCY
ewmzkAvXuebgNWpz4XKejY6LOjns+pVbfjjOkfEWhg22Sxg9RaJCw1gT/rt0CQPmaJ2uQ4Zq9hf0
GIPd/T3ay0IXAaUSGH/vf9A4hJQFOHKwnjydFgbytGprOiiljFH3M9Z6z7GoB0SX2/5HFOWxDiXM
IyNL5Vw5ungqaJN1DQTdt7//w99K/Qbg3B4jDZdTdwkc64U87oAhr9y7rQJ5Rjt4o3rMZxLEYPa2
Xm4rJriMgIWDxxMyp6oFU7zcLSUz0jg2sYBOlx/UFfM12/DOspPw/ySGb2lutLFLuwpiutY8llMW
tkZ6yjGYfFuMcNX+aMPPfyy2iVahCZ3MA/igzAb9i8jPrL5eOL1Pyy6ViBMdY5QAAL+AKXV0e3GO
vFM7ZbKnlYZaPpmPZJ7Wh0pN149JqjfgN1q/E7uro9sqijfsj0y2BLvooV/btGrHmWKIBkOltGre
k6aOtESVNFmKrpC9bpyLanskoRcFcmp61OhTM0tOrigoh+X9UYSLkNstn9eiXWiY/bYOW9D76CE7
K35y0tGTAIhpecKAnRneA2L2AWEK69ZB69zl0o3wxEbWDzQsf29R89wfrFPTeeZBvS+jOJQ9PEX+
di+Nu0dqRSVzO0GaU97Vyz8TpmcK8mgvT1n75FhLQAxJFCuyjL1AzhpXLR0GK5toSJEipsq7YXso
0ze8BTDxD3tH7RfjqjzLwmLUwC02YRZTpEXDM9iFvDzKDtb94uvnBLjn1a8Yuaw31CEuxHLuMJ40
qlgjdCPJ8txv9MlNft8+V6LcC8MyAL4J8nPIFnCesFztMXVXvNimCBFNkIX2u+EMXMmwO8S+/UEi
TbxZ/0rjZxpTtWt0kuCWjP+ZApZxtxNPBYvLZ/OQIHhyv/R37d0iCW2Etxgyt7gxcT3rmMq7PAHG
kGFkfUX+kREaoHEsolNofBijJXSOjV/4gwz0ShgoGjpBqIM2R3TncUY5VZvRbDoKCzmafzzWvqkh
Bw/KNDx6fAcpk9fas+yJJXLMe6mcnovLBsVHSE3Wr3Z9LqbWq/uvS43Mey+L5YQ7udOQd5SkWAG/
C1kNpsxTjXoMVKFSP982GJkUzlsmcWdvw4gqVj3cF8Zxzu+pLRk7Ep+AnSbcCcgpbRxMHiDmyDBt
ZBdf1BYIApikbOLiJ9Jrfpy7j3hA322Yk+/7/B2mH/3baopuHbS0I0pFTgNFG85Fr1MNAtEUKWQn
U37NY/KroTIeWfFK/hHB+eUqb1RNrZGv68fm3eSCvUVRv+rT31JtsjB4rwlv+M4MNo8YYqrkzsq+
kvb97ZUSqmHgWAHVHwlwPvsNUMutqTcUfCzt7FoPlv57rSQXinAz/ojgc96GnTSk6SBCS94Vij+b
khBAeEp33+eSBw2K2Xho4/tbZnjVdLSXR8V8cozv6MmX2BU78FdXP6jPWPkUAcDVg2trOxB2Vbi2
lOo+SbzBRKLRKSOrO9zeFpkg7pyqzrDMtKgREo6HNuvDAbBPFZiZZTwqrxfEtUYoXeGJxdJ/nNvp
V1IPdMIDwUwA+qLqvpIqL01nR1oNBBx1as/EjJ+tMTmXf0219Grb6D3+H9mckhSIu91UQHaJkno1
HxRnBWDii0Jc7/ZqCo18J4jzSMRAz95iQNBgvVuBuoPs/drLWislQvi3iVWCc2fZ8GiYMvWuUV5s
VT+kpmz2VigFuM7oT0HsdFULbkhX68WIgf4Ok2ka6bw0mYJ5lqSW2MpfWcUfKbwuKfrcE2TKEFSv
TwaNvc4Y/NY9L07sz0hEA4Dw9gYJg1zUVQhm0FF55huhnFRT9KJFkJufGJMhPWDpMHErC/+EjwXM
uf8rh7M43ay1ei0gJ/nY/7Y/K14Beun0Ox197fW1MB/HRGJ7omItAIP/yOSMLxnjWKU4ZCifLkH7
rj8Mx67zlEN3qHxb1jIq9BtgQXVR1wEtOP82mZWl0NwFD+Si/qCqJ3v66tLzqEm2S+TRkcsHgB/b
L4ePxlKDjl2rww0O6G3Xjc9WKfGzMgFc4KW2bgfgIZylcXsyncfsDW0OGu5V8I3aKNpfFdDRVYvH
7wIFNvt7DggOKDBpb7hZ9zI4W0O9Ja9bJqNynhx6nNy7spMMjIicAQAOWA8AyMuA9X4Zh1tWrmiu
osGBIvNf263XYXpwHmVs8zIx3Kupy+a0TDIdL0IkMYHn5xnNizXJ/KfIB+yV0S+VUfVuSteRUMBt
9c9xOZleViehQunJWsjsgR3rMG36Y+kMx9vOR2hsrBiAkT60kvMhkAqQoGJWoF4RR7R+GqlklyTf
5+MfZ1VyBU3JFENFD9r2kAwSCD3h9mCGDhc4MrOogV4unN4lM7BOkT6ymw9K/y0Gboga3V4ioQgU
7RxwRqPdmM+PbkuJEhpLskxUOdXV4MUVvLQrC6/EYgByiUlEuEy+PINhjxQ53w3HkuqON5Mx9ofF
yAMXCIEStywUZSGBwxqqdBjt5aIBUWZaAG2E/Jf6UNUn4Kw0VHKJCvd9J4JzAGZXZ2WyQEQ1V49d
PUe5ZsjeWuxQ8Be1uZPB7X2jj9QCth3eWi/OwY42cDSTD2OwhAwWxw1kyairkWkWsu3k8R249YYk
pj5CHniow+mEAQ+/eaIP9F55yB/XV2JoE5Ba4W3zE7qGP1ry2aJ+GJV07rCSKYhlLfVU5B9ARYzi
3Z01n4FV7LmZZO+EcfFeUc7nTSiUb5kJRadoua+i8mA/9Cc8Yf32Lad3pxvn9gy1Mox6hm5Ldg/O
iVG7NxP/9vJJd41Z6j7Zm2il0qtQZj3rkeGjlhIsJ0Y4T/0+KB6VAolS1B4+3BYrOWJ8L6GhaNs8
95CqNA8OLFS7JzJIL2GuAUEwjjAYqvCAYb9hp1lsAeMRbTvwGCjlIXJMwcJuPtgva4CxSekIqvhE
/5HGhyWDOrt4MdOwrX6V3eeBvskp/fk+55TciWhVXRvw5MrXgYTz9GlpJJlX8ab8EcE5pXGZqwE5
Q4iwhjvQ/B2TZTm6P2/vvHCdmCfA+LoNhGQuLsniZC01gnK+symG4mva1o0sNpGOj4vCXdaeAPxY
DMyiJ/Jy+91+dXM1N5E0S9QULOHxlM5ea6lgoXY6p37RnUzFEDudAYKm5at+ctDEYwXLZlamvwIn
sA0TRFZGSAhYoEMCSqjhYLZdmT9kTW2bkkiALS7vrV1kDQiKBojQdW7xsyqpx7hbkBNuj6P6lG1A
wSTfynL0gEOoxJrk3ItWB28pZE2RXQO8A7cNw9bMuIT6LLT6d3NbeUphRR2gsA1lkhiucMMR0RoY
J0bbocEZbhbPdZFlZYHxnNpEGLo2zs8WgE1vue4wBY6YHQSmGFzg5OQA0K2AqQtnAsZ7IJV/GY7a
Ow3TGTVGlrccZOQSxUTHBVjl6BZhTSMgtr00sLKMq4UMEKi3JxdEOdp9sUmUkolga7tzYai/mQWp
LLzo7cxrOt3rilBPP94+kSJT2OvBHRS1qC0ld3FQZmPybB1U0NWzah7bVFIaEBnCXg77HTtlqpzE
tjtDDkny5BSnsx4Y5fb1tjJCIehZxNuNIUbzbSk0KcBuVY9IYm9PlXaeZal44WLtvs/d/W691gZr
jgwXBYj4zuyP6QhU/NVb5tNtTYR7v5PEmVe1tfWQNkwTO/aT7bAi9z+rslhGJoWzsEHDZLPusuzK
fW16xam7Jz4GSSPXR2UKOIOhFsqHm4WbhCgexxRX8xW+gN64czNaPe7K7cnpD2iEub10su9zvrTL
Z63bKihVOOW3fBh/bfBwt0UI00WACvlXBy66XijJ8HRANkVrg/U3gwxh7MX5R/1r9ZtEbJBAFmAL
t0p3QFCC2wyzWZyDM6mRGauOAmVh/NyacGJdQ/0bIk40Gvwrg1s5Z4uHJDMgw1HP3RRNFaDdD7dX
TqYGt3DxZBV2vUJEvrxfQPgUk5BKU9dCC0CvJfqQWAGUfy0SIx2pkiG+LD7HD6pv+OPDclf65GQe
lBctLM5v6XMHLxeIuTDCBi/3murbeTdLL2kLLjWWylN9dJv75YN1GrwC2bwyKh5kzPTCuB3DAmhw
1wFNd4VYk9lLky4YAkcPVHxoITM5asf4GXVyTBMDmYdGxrv4UdYvKzR7ZKfx/MFsMWqtnBEalWEC
2hw3knGgmd88t34auOEAegj085s+OSZSIm3RXtqvnUpAJEGzOBeqjGVrV1qD5A+CPSUYRu1pSDZZ
95XIKvdCOL+eIw07Ji2ETNlX8GVa6V0p63cXZnv3MjiPvmJKMAMeIrZs9a0zg3FFh3gCAIk6qA5v
eTvuhbFV3dljTvKZVitTyE6yYLFiQEi06XTfTpqsR0lsFID7BKYqKqpw6Zey1MrSxy7GkSYvjDd7
+Q6SgDVSA/MQe4yO0fmnLyX+l9kZHy4DD/pfkZxRrAZZk16ByBJw0Fof6M7iL9XPYT72w6+/d1iY
7FQZbQxmqvgcWjOuaGpYaxSMMb08FocGoO+9tOuFGRiv0E4Kv4aL1Ux5U7QYIkGZY/6HPVYZ9I0V
MW76TdJ5JUxhvNZ0MXoLgAD+cRT3k0rqEjqtZzaTE5/GiGFrZYEME0OUnsFzRkVkbjL12Lnbm6HT
NaC7oDlARZoTTANEReZZDhYm8BFEhXsAKxV6QFT+OWO0sMst7VCq7g3gMUXuIHvGCN5nrKwGomvU
NkCGwzm+tZnnoshXdNMkxEubLaDZYx+fiPGwFWdVhh4sMO8Ladw9vPaEtrRAc32lgcJtaMvjaJie
0+ipN65WEukOoOVum7noRrmQyV3M5mzZQ/afCYXtc3JkCRPjRD60uge6k7BCRAPARTSahbflCrfu
z8Ly9IwlGIaAjQxVKb2LuyCVckgzt8qdLAzs463LNs5CT/SlCRozWF2tkp2s+zHMjhtmBjN0C8+B
7lMMDUqvSMFJvpDH/r4z+a3FPyWGvPE8BIDnA1ZX+qkPWBwQh7UkYBOu3k457k4B7lmiVw2EdUBY
cg61rNlAcC/Cp9sGWpI1BOr85WsU6HEqVEySuPq79etafMlkPYVCDXYSuOUaswET4xtGjOo6A5lJ
9atYlu+3TUyUCrzQglulcqbbZgB46JXjljXe0YN6WnzWnO5KGW5lS8YU3u0/WtbdvCkhbKyTZ9Dd
/qgy9/OUyrpzxOcViTSGzwlGPr7hZKkxfWskkNOHrrcF+g8SFuiTdDE+9cr2Xvjl3XwnM2+hZ9pJ
5TwTWHZIMtAex7W/H4ZTBWDXRv2cNs+1IcmICddxJ4nzRyo1LYq5MKxjdsqAmV59c6kk9SHqViQY
zv7/a4g7/nKvjCzOMYoDbZA+Clpa38V2/TyW1nGjybHLRrQ0TH5qtBrGH6nXpODWSvHgr2PZHP9t
ZYGIcflDVjKWijvghyjNS57hJY528rKQZf2EBwFRGrqigXXJAOovxRANFCrTpmahUd5ZKAqx8J38
bJVojdhDX9ZUITrb6Fk3bVa8xfQEd+7GFt2ua6JnoTlgeGdJztWQHCRnm60M7973MrjjFmdkG3MQ
7YQqENnHgxImJwU5P0D/BLKeT1HYxNYOUDaYRUNAw+mzjLq22My1F8qH0QZWIZIzwwN4hDP32Yk/
gagWhEqeREH20SsFd0I5BdNJn3MtQ2zTBRjk8dtDajxlPlBnQmQA4tIzT5lMUZE1go0UZ5mYgLrh
XUs7VOVi2cgOz0qoWv9kP1r3DffWXgLnRoapXMs4g4QyRtn+m6vLElsis9gL4LwH7ZLUKFmCG+xN
nw2gx5qh8RkEhoChkq2WICcIoDnUmAzEoBrKTZeHCoN4xRanXQYKvuyFdD+X1vhZ6yh1mm8AabmQ
xJkCMh12U+p1FgK4a0OmVtFmibUJd36nC+cg3EGZlrhoMzQknFX3VwIAFdnWyERweeDSNXonN3F2
dBJWI8AwF7/Z8uD2qRHsCThLAX9rOxa8Ke95bF1dlVmD58HEqDbTQKMY22oPK0iybwtiS86dTmA+
g1cLIKJoS+D7bCqtrcqmhPtZyiwGBExRPxSmdNhWcOtqbBBfBSsupvKvaMUNk+aUWFgz+zTEqd85
J0WP/XJ9NKR3hMDfXMji9gfwZm2OxqcMs9imxyBEUgBdzc89OgfqIItkrFvCndqpxlTfhUt2bM0E
8ObwBORLneleY/e+2r13AY96e6dEl9+FYpzPKXun2lQXirGxQZaxBYjuYfFZtnY+rpJ7SWDlEAb7
0/FghFfgLvSqt5pS2wyEmqkD9NyEjA9p289eTNdBUiUSTc8DPgHYZKDPwdAtj25eABYKD5yKKTYF
CuBJkzOQ9CMnGKMJ3R7tPZt2mu+qH29Y0H3Nkt+6frT7oUDNcorYrEd92EAwB2bEQPPZc9GsotsC
BWftwv1x8gplKoBdAvfnxklYrNZ92i5v0AmXHqZLURrV0STJyWiWZNKGDc7cPW4Rg9pIHhZ/CFUE
FFkkC6YFRgLcMPCoom5pAmKGM5J5MdtETaBQXVgfSa48LckaDZP5+/a6ycSQyyNGpznerAxiyu6r
vdZ+8mNaFIkfFMpw4ALB4QS6Kj4DY4HQQQFKISLL4n2i/LDWKK2+vUGNnQhOjb5tQDAyQETfdUj2
bccCcN9KqktOrihPiy5gTA0AIwFTWvxxGlvaZo2LC6oP48N8yKN59twHIP2ikNzM/m2lhDb9R5jJ
vUCsdAFOusX2pgp74KHNH/5v3+dMrANsZj1v+L5pH20Up4xPt78v3vd/F8vkNoUAfmzpbRYJb09W
djcvd4VyvC3if9kQkPJqDqDcrji7FoMqvUIBW90ArP5kABxc8V01ZNPlaMmQIQ+INAIGBIobBnAn
rtrojS2xZocQgIomBY2KOC0CJ17LsMuloHuizDmAzhj+DbS6Bj8cTaWpOpCSopwy3bNqSu1nh+y+
+Y3sFN5j9k9ZEZG5Ly5cuRDIzHF3207rBManModtt0hMUfJT06ZzMpJHt+8ONSigbm+dcC13+rG/
78SRrK0NKy8Qt5hK7iOPhWwFOqXCvjdqiZUIRYHn1jIxY3sN8phopFXHCktptsc6OZMlmh3J/SMR
8fo83GljF5nixH2KQB8zhv1z+yUf35DzQGfU/yjBVxHzeej1lkLCil6Mvii9ZDw30+n2pohczl4I
d2QTF9nytYaQOH8sVD+TVl/ZB66MbKeFfrnrTqMUm6Xg7TAEwOJFoJWcXR8TQxEJ1qMMkVqsDYAr
UXhCzz4Pv5itGkjvQL4VtioJKq34SgfnDT4USbZ/RXCBYz1M9VYyEXH8PGYYugpub4jYrv58n3ur
AuuarFqL76fgGso+2EpYTzJyGmGqa6eEw100ilWvW+9CiAH02jLMvuL9OH+hJ7CCH000l36XbYzQ
be8lclcPejC6TjdeJeoRqMGPHdIyT/WpQrg9ytCwJGbgcEatTQVe/CmEZfq5r550WRlB8ExBk9e/
e+RwNh0vo5NkWol7Tn2a62+9/XG1H6xl9d5gCqD+tnXiWIgJOTG9apQ6gJVwdJRvxJ0Kz20WP970
j7fFCLXZiWGrufdkXUdBP41rYKV3C+6e6nFODwU4rm6LET25EEX/UYfz/42ldhXGD1jI5iXH8ZA9
mJvXgVWnCLOgv7P/voP1QhxTe6dWYdmA2jSwekS5X7OPW3VnyLDphSuHRx2QkQEuezUelMf6tjkb
fFupndPxUUWehyL9LesvkonhXI7VVdlKdIip1RcMk9Zx7W+/Otkcknh/dtpwniclCnjuJwXA30nY
AK89x6NxtQ8FYwhC/CHlmBCe0j/yeFaLNS+13EGLUahVT235NG9v8aS773Mux2x6O9MLfN+2jgVy
FZhLlN2ekp0hnKPJk9JWuobtDCYqhufGROcXqOlMGX2LcKmAomDqGmY5r6BV19KcncQAgL9thm57
1ynvbp9NtrVXl/Tu+5wLqEaqJSDCBYz9ITnqRzfsQiMixzcAMWM26I8anAcoU92c3NFJQ+p+6r4o
zqdF1hnPjsItRbhDn3fbMCFFl4aKY/gL8ZU4XLX3GQVukuvbnaSLVXBkQGUK0gGGuMzAZbgjM02q
stUqVQKWbNGjFCMTrLFsjawoP/89JuyFMP7SpoqdrGOVK0GmnmblZBmhImMGvrazSxHckZn1Cr1B
eaEEdRWkXaTqkrhc9n3uvJh2Nmdmhu9P/dECX5yMVv06eLr8/dyNabtxX+PiV4I1RnuO/p52oESU
Mu7Jtt3hjku2ztoULxDT/m5Olk/BERIfzXP7zPJCUmILtiiXNn2pFHdqjILqdZxA2uyrPkMuAoFy
2EdqVIVZpJ9uewIBgsqlNO4E6Y65bmUFaX1YnF45m5+U0A3HaPPTI2omh+Lg/vVNfSmSS7Nhsn/U
twkiFwUzyHdt/IROGolabOdvLSJ/h469PZKihOVFjFIsPjmg3w7QJxbW0XxMVM+QuSKBrSNFj+4g
QHXhmc03CbmxYQILeE5CUMFlHkhBPox1EdxWSyjDBCk0MOnQZ8onKLfRzoi6gTRpoVVoJArKGsS7
LUJQ57RZyxa2CKCbeFVxZ6ovO2TFWpKExqo+kzxtvNaOpq46ALgy0JtDWWmYj8+c91qvSvGbBbYP
4az0iGkY5Hs5h5QCiU+vdT1Bv84WZehqdf0+0oD89N8gdgm8B0gCEMiBgcI2sZywoV3EqA/2Um6G
k4RVDPKJwlPTwJYGcyLnAcg4BmbhYBgJgIyXUmZrJQqpAXk3WkF1ouhBosCzal0QTLKyu9R9CCwf
eXm0P2MCAg1PDne6ErQokylV0WD6EShgwPievCZcwNjJeHiywPEl9iLaMtTgYfDA7AJEIqdfbXd9
XtrYMuau6nfrgvlB1zcPIBYnPlhfJPJERwCdwCYGfWwTB43bNLNUV8z2IWSN3ZBWgSVrj5R9n/19
ZxRKDSxGvW+SUOvrY02K1MvQgSM7ZMJF22nB+Xi3wYz+jB6hcH5Z0cPdRKjpfWTeCW+jSDYmK1OJ
c/FGhxs4aSGsqeODaq2PJHWDt1gBXnsAwCEYXOGBHocGKB1qU2IwH6WT7Nge1OcuZNxPABsLZFQA
ooML8CYAz8LAXZQdLvfIKgbXaPsU3A3oQ0q+OMY7Y/0uUYh5Gu4CAZYKsHox+M+YVzhPpFZpMhpt
kYRkCoyzHqCs9nMxvTXCMTrI6qCiW/hCGrOXndXNQ4wUJh4vr/PTbBLXQS91eVD+cbzYG5+BIR7J
ssFCR7/XkDtJtNmoPbqQqRm/NfLTXH6SLQLFucfYKVHDoe6HcZOCpYssH+4dPYWgU8LgHOeegOg8
rSZ1oenovebzD8YpwRS1ioWVe0ORpQDBCo4XAgFEyp0zDVl8u22yNHSJdq+a9I7qVjhX2+G2tYhO
GEhMUTMCzCnsn1tK1wEGQspuknINwGWeK79uf1+oxu77vFPqynk0a3yfzF83wDnr7Y9Ulj8R64Dx
SeC0IgLgD1VbjqseJ1iqLUFvUZUO8UFLpYg+gqoHehlQFWfPWoDE8GESTdck73LUcFPGTdw/9h5K
yMflZfFTxotShDSSXRnMpK6OMqCQdfBCAN2b72iKST8vtdulYeY+Vm2oJ0OQjY+W/X6UvUeElz06
0S3ww4E2/aqCXM2p4Y6UMurJLWLNpsbsDcCw70/VSxzKJvhEZrGXxgW5uZttwBCCtERJQDf0YIKJ
XlskLwSZEM7ZJvrQ4tWbg9VPeyBgk87/UXrZu1rkbJHqUE00ZKKTnz+mYA01pmKE7dWkQYxpB2Y9
eVtZ/lYGGiw2WGX1/IWoeKSwwcFMho4kMn2QUGBsFF3+18itWTlko+pAfKKdSH/OZf0gQve+F8Cd
X0dddVLpEDCep4D4ZVhVHv3lBOl3DKcfx/c0aL/H0mBaphbb2d2lQse4BFkjdm4BmCpr0ajBa/7B
8jR/QGBm/D/Srmu5cV3ZfhGrmMMrSIkKtmw52y8sewIjSIIEmL7+Ls6+e1tD6wjnzH6bKk+xBaC7
0eiwFqAJX0tZ5uqsfZ8udRFs2G7fxCPDUp37GgT11lUBEpbpMEu1/Cn/o0aKmZH78/QWN0ruJLB9
jmWC5KOxrov0pc4kHYv/wa4/ZSwsrUqmRAVHPJyjIPqxRB162ERXWhHMr/IyVNaX/b3s5BY2lzKz
GtAXl6yidt0bhyZ6+lffX6aWprZu87bH98GNlnph2slmjOYLb+lyT85k2RGCd6XestmieDCtkTFZ
IZDoMEtiA7vfeuw3sqh91qov8hAQAgBPnYO1xQWsZmgLSav5EaLk1ykANw13bXTtwcgKcnnrzl0m
eN1jngmPHTzqFtpmeYWS2xmex2n9VHlolUxIyzCB+S1NZHH72UVhPsvTwEOF7oeF/QLBS29ib4Ko
zLxvjO4xLnu/de02iFVZ7em8hjvoR4AHxETpsmeNt+CYj5oRY9/rKKRzz+ydGeg3c91W2VJZ85NU
3CLgdWkNMHUOcda92X7ML6BuU68i/efcaCjHuz8b7AKmasamQxj4Bc8yMnPAZnLs5TxiN3MoAQ0L
T9QmlDHEnjs0gNR6gHjD0KCxvMrKIqMuAGwRVRcdiYunoSlQyD9OqcQlnXMRp3Lm33Hi3L3eo50w
IQej1HWELhXJnXzu2gcS95wAQh/UV8TAub0vo7BgU3twQO8SPXexJDt8VgQK9HheYar4S/VeRL2l
AA8CwZJ4VFhI2QstjpetVSZi4bfLtlNGTFZgFea+U3y32wMe87KIs6psnixj4aybyktbh0FGPFZo
SWtWvOvJkDFM6NN9l9YrZVQDvUnWnhIDxcEgbidN2p3ztye/YenQHb0RWd3gtP7KGWtEmYIoSP3J
Lw/aY/JGP/7dopcOvkUw1+VzxKbO+QsRdhv9+xROu/LAw3it3l0Wd1bZP7d4WeDnw1gUNU8Qwbv2
1iiyq1H937uVHO90B5c3SAm4H05xinb/Nr7R7tmQkSbJFjH//cRiM61Fnr3FlhXRzii3kRde3iSJ
ri/RNzMr7usoxQoY+ofE9JIygHD+7xXQ37dp4XaoEHGsIisMkpzDAC/KDDL9mMrHy0uRbdXiktXM
UaRRBymtfozqN4tJvj+b5DJcAI0p4DGBWzcTyvx+FBGtippZeE+b4ay8eSjW84imDIfq7DLQTYqE
vYfh8WXqVxu8ZDTBloQTn/xcVYnWGevLO3U23ga8kotkKCZAvvAPI41Ik2lAPkXZFBUZXuacyq+m
fRsMPJgg3yTXskzBmZ5zKMGnzGUl3y4bhrcvZM7eBj1eeMIrq3wH9Lg7895G/wADuWPvkPRZstiz
bu5E8CIpF6dORZURgtUwPsxZRhu5oxrjvMC8QNQgK46dtShU3zFabiIMW1qUE1F9qhO4HUzMRfwq
Tg9VIamFnb89cMtiynaeHF4iSWG4yy07FeWBOR1iXDHwlKi33a/BhBwgL5Ko4bw4qD4YJcES+wUa
1rXTsXEjpF/Ma7SZzcwQOQOBIFIUXsjDEtR7geTM5kjui62dSJz/fuL2qAvo4TiN4ZZ6/bFJHCOY
6uZ7T+sYiFZxWNVdRdo66q68fDhaY9utspHdZCzuZaMSsl+ysPq8E2zkJdZOf+q7GRVQWQ3HPJ0p
lsI4kE1n/3Iilxa+8PdGpig9MtUoCF6LVbzBOzjQb7Uj8NaA8ewFumTq7ayzwSgSij7AJkJu/Pd9
dmvBNWDKKoGrDj7obwJtav3LZzlHS19WZCO9787wcV/QMJTUqGuzyBBz1puI5UQxUt8uXly8gcwk
GOP/HYwVfgYJVZTnZqHLtGrvJqgVskgJNAZWp2A07txye3lJ803yZUknIhaHpDRUeFMECLcpLklV
fBjaMTe+GYwUGiOXRZ1VCIwZg555blJG+8jvJzSqwuBNj+37y22WAXrZD87KRWpkTiIYskf43NW5
XBuqcmicB1IdKp0LfadVolRuhKxZ14oN+D1WLuNEV1Za/mKJcdMOzyCHXNud5Eo65zVPxS62dATJ
jdVEOvpWlM73+G5oogAb+gebCRoPPEzQK2mry3d4kwDZ0fYGdEns3NBE81rux1c2mZDbAmBBIEOq
OHvP2jYgtcG2MgPCLKP8rLRBeN2hrIoxXDQ0HlDc9NOZPRwoPjfRzQQin/+9fwqVtE+Zvx61J64T
Lae9ThO0FOjqtaat0uh6lIF+yda17DqPRTrVJcO6spQA9ws4LTSkGfhz5oydTuhNFJM/cVUA5gKC
lYec65eEvAI+G0drLeQaRHYYjG7XuBLdP6eDpxIW776uUSJbpLMEZ5NNV5OlktZ5vayC5xzuqYyF
RnDYojUYJl76aRlS1yNK/ycK8CkCRZnfPQb6zgc2OlhGVd5y7mveM5cRR1xeBTpYfhfR6HaObgKs
IlWjO+5N35ijS1IJ50XAbhADI+RYAg4NTkZLvL1gOtoOgK8dv7t8EOcP+/P7yzdJbXqxxvB9w7hr
Xqvxlsrm8M9KMDDopGL0H1mXxSbxbnRHL5+DtGpfjKt8XONZf3kRZzcJLRuYdDIBKbosoLc6t5tO
RbQAZhdP32aJLPo5d3mjIPW3gCV3h4LBbxvtmLh9dkBJVXZakHxjeLebQZP4cy9KdvSeejiBgK6l
CHnnQq+ZKxajlTD5LwQ5dVtXGC/HNftXLNSG7la9tRPgxhmrcWM2kkDlDD4K4oUTeQv7z5kHxmAb
8uCqLWVth+xdXRVBt+E79uIKMhYoN8/oWrLE5jlNORW8cAp0bBQ9TRCF5bXveStaA65+c1lT5k8s
r/VPEWhQ+N1ivQStU2DjAdspmnc/SVGkPQnnNPJUzkLpc6tHuS6FnCgn0XX2MLOiDJv+1nMwEzu/
LAv/TwqapyJnNTq58NSoVL3Iw7GV+nfbJk0EzGDZus5FfMhoIj2LyWwD//hdhlWWUzfYcwMRvBHX
SdnGpMvvLfMAAwwuH9VZbQB/9S9WaTR/LbTBqtBDwjN03oxamGvradrmf1RyRjvy3zKWQ6RD1PdW
l0OGdhMf+BYklyv1Pt/CjINxLyuln30/ugDNApwWMNe+jkA0Xt0JgQ7EZIvnajBt5qBrDhTQohII
iRnPjvuLpoMHCs2Ic2Zj+f62x6awhwxHNQ6YHhM3qZGSPC3JxCU31NkCLSIRcE4CVxOgeAulEClj
RdshUDWvUVppth7QcdKdG0yhLRBT2uuB/RfO4mzwdSp2oe+eWpXaGDGk76+Rt0GZbHjuNlnmIx11
jIFQJp57aafWWZ08WeriVdDHbt9pI5bKv83P0ptiTX10JjakuvIx6b5xAkWSdJBJnB3NiVXXYNmq
+hgSMd67z2OEs6aynoo/uaR/xefgawEayrLNQ/PQgmMWqIV042Hyjk77IUZZtuasT5zfAP8vY3Gv
VMoQmb1bYimhch+FQAD+ULB7xU+zIrEPjsuwkS3rvMmdyFw4kURVkjzOq1k35wNrwyiwVvZNRPh/
w2I7H/8Xm/tHGsAJfj+sdIYMVXKoZBPMKtkCJIrvvZVJZobt4ofMoVzeUODo/C5uVIrBtgQ2VHPY
sTK8XW29XvbB543sZEULI1MTUQ5ZDxGWE864V0hW+v2r8ZamZMYBBJW8FBXobLnxUxdR3vp9WTpz
FFVxcWYsevamu2yaG4/UaGcKgDkmZMiDsZcpytmL7WSdCzMTRp6AMRMnV9gZ0dR7xdwLMJP20TrR
JE982anNFn9i0RNDrdiosaUFfcOAB3HNUHJo59UQlW84fiSzlm8GxnKV6qOIMJbgfdNmmvegI16O
BoK/GNJ0GaL/+SV9Clw8IuyqxGMrg0CF8YaYgr0iYetLVjVr81fj+hSyyAAVSLuoJYWQ3h8x2pFg
OFrf/hUDy5oHzibp0br6zw4uXJVd0i6nSMQE6rEqiEPoXUuYP2nAT7AA2sxbor+MCBIQqj5fXuZ5
RfyUvHBYrcXQiKfzKAAF51OpfFR1aNzlfb3pdCpzyLM7urCjy1dNVqHg3zPsqBlrR0f/cDu6MxuE
dGkmDjmazRD+I+qPTbBjS4IGyTKXbPBVh/J1o2CZIxpN2irs9ZYIVfOp2pBJFrXOp3VpnQsnFg9m
MrYjhLHivh9eabcB62tdH6b+mlYNuXyAEltYJg71KBFRbmFTs9r1Y9v161iGNHU2tPvUTmfhrFQ0
wBuixHqSVgkSnR4BNbrWmPmRmbHs5SuxOmfhraIcjFuuClnWTb8CgkhYbtjVTIMtxyv/D5f1P7rv
LNxIznqjaSfI6nf1NpkjOrS18CcdDFGIj//gnBCGz2zG6Db9woumoeNej1kHnwUeG5W+6mx1WRHO
3p2nEhbHBNo1mjsgp4HDmtZzxrMIlIOJOao55C/wdJd1vp3Ti1OBi7NqlWqwdIElJTx0f7g5Jdq7
Ixt9lglZHFLldFFRGBCi5vfmFJqYGtR+GMW7ZPNmm1za7OlaFt5+GLN0sGZvb9zUVzOcVLMxjpM/
hxx/AicFxLETXVi4e1ekSitKCLPGg92v3PJVyBL75xzeqYiFX49bUWmWAhFe3vmcr/ri3YUfSkqi
WbeSvZvP+eveQbNBSYU5sGVcKIxGs3ILwYwaAqIgmPQAT7LQWyVP2ZO1M+ZOUjSKS9T9vF58Cl04
2SjBCJdm4gXh2fEPlkMDkQ0kOh/XmVX9ke1+ylpEiG2CFwY4keBju2LFCyuIYze8vInn3Pg8yvf3
Hi6MN04nN3IjRABpfTuyrSZraJFt18JWO6eZp4rwfQ/0NKl7VVjUt0RQRpvL65DJWZhrbqFz2nbn
J0k0hZ63tVC1MqqY1JUkmpBt2MJgcedZuPpw/i0IoZlp79Pk498tZWGlas7tVjQtPHYbFoIoLbpH
v+dcYj0y41kY6pAlKXIZWEeqXk/VNs0eMct2eSESEcvSFKduoSktzj7JH50hQ6/bNktlL5qzFdMT
DV4Wp6JGo8It55Nf4/pZaZtu/y2+0nb2eh4V+pPs46m0hfknXlyPkYM15fY6HUK12Wqm5GQkGrZs
PBrdPgUuLc4/Maeg8PDsrWRJM9nJLKxeY72lpRVWYbYFYcrdBOh22U0gschf6bST998IIARdpTiX
vLcDD7AuY2KSsQ1rGeyfbL8Wpm8gBT3285u2UuyN2bHtpPy8rMgyCQubV6aajbECCQlVtmPcrVVD
YvO/tPTCXaYtjJ5SI1HUCofertiTBTLW+FGIX+3Hdciq4PJ6/oPNzNOx6OJWnWUhqTMmwTQN0kz7
r8HFlXtrHMS3VCcz3FPhDxKdPq8M/whcPsESO+bo14PAmW1aTCt0P/iAAnRkYBXnFftTziJVxDRX
0RoN4QdTw6wNogG4RZJLWbZ5zsIFGI5oW2YifG++pe9zH7x7yzfqvXtPH2bkKllfq2xJiyCgEFqm
Fup8VtW3GmDzCvpOZCyvMhkLf5DaZTXaPbbNLZ/aZOOUt60m2bazIuZZXHT94k23nOmM8iECRXMB
DcifB3bfTwedS7qbzioZ6jUAukUX/xcuGbDjqJVokVDr24+i240uJ9TdRpqsm/tsjHsiZ+FwPGeq
Jp4is9UBU0aNwSq8UdPBV/nOSmWIEee37XNNC9eTj6YoKh2yODum5r1Hf3rjy2VvcF4EyLpmQArQ
2i8ULONazIw0QyTAP5j3U2/Q9Scx//NvRKBt/y1joWC0oQiVowTPnNR+jsGDWXYdGTzTR2sXKYdo
lSo26eqJcAvAGK1Hj13C4SG8TdXKMhdn14tJ3JkpHJPoS/yIMbUmJRM5vDk7GsW1q7w53cPlLT2r
ISciFi6iagY35w2U3fSe+3jtxTdsuNcGMjrry4LOqryO1KdlYjASOKF4Ip1csgNSrKra4GYS/J0L
8NdqV3QsfVXW1Xd+Qf/IWYZyHndNZXCghukQDavIaraT9+B0Te1PKoZXdG+SuItZIb7ch58LW0Z1
cWYpzB6wsC5O9oUnAjHIPJJk736laU72TjNTo8wrRMClXayr5slDPGRRpDyl1+18eV9azMLCvNgS
lj2/GaJH5UYH2yDzu4/kV91Ez0i5ce/7AJ07aPXbpjJnJdvIheXZQ9kBUw1OUbXrK622r/NeBpx+
3qA+lWP++8lGjtwDcx3F8jJQto6dG5SZ54+Dubqs67KVLNxuhWJC4irQwaaoruICzZCpxBPKtHzh
bLvUxgPbwUIqdQyT8cni7w6rfD2/orYk4ShbzCLeQ0/YCAoXHEtkFJy0lruJFHG8vGEytVs4B0wT
05ZF2LBq5GHBv0c1kGssrXF8Jcv9rrQ9klYgC7gs9Xx89Gm6y85/mtLUi0bs4txCXT+0/kTgN0CZ
jdF9ZLUCafe4ZC+XFAsFGwpLiSHQrn00ik9B/d3YKMCriwQxXwDa0xAu7buUeI8lzJ9WxDVyghA6
6T9KKyGFUwSTdj3IOtJli1v4jrr9WyeTJN2xtPKtwZYAYZ21X9wTc1Q2w/Uv1D4BGVWizVWgJOsI
Z7uWe6TR15fVQiZkofDoFcm6uEcY26DeWLsPWnWbOm//TsZC4TMjo5OWYSFd/O7oqS/4CigSkptJ
spDlGF1r57GtKhDiCCuooWJ2qq4cRYYyfvbcPw9lOTyXR0iaZTbEeOnbKDqi5pLS1PmYDEDmgCIB
FjOCv9/dtssyr1VGBCl8TQEDNdfx0UXTg55BXPHDTITzB6BuM8X7PxIXHhzcUkbrRhTVMGvftk+x
k5OuebysA2ft8kTGQpmBNq8ylWFVEBZ06p2u/fDcmuRWeFnO+fP5XMtCn4Wpd63hzCGeNfiK0wcY
mwkuizivaZ8iFursjhVzRYftKuK7MSdWds9lzwuZEiw7wwSNK15luCPalRtqwQPz89C4FkENpzn3
yMvauiVrshYPdJ3ago8C2zZ47woYVqJby5NcQDIRi+Bb5Kw1TDbHCeaPrtxORUtUIfMCEjVbjmQV
GLd3ygRClELdOyDP7fUxZKqKeanMkXgcmaxZFU/iq8ToXDM2ISsHi+02LcbrclAeezRF+LGUaG62
jy+x6qf9WPPunghTuxTtUTaUrgQWIjVe5z7j1PST7p13knvnfNLrRNbCH3Q9+vocb7ZV4f8aMwNk
ZvNzDKr/YrpfphULv6C1nYUxe8iq0/LZshsf1YJvRvTzX5mstfAK6PtqkdrC7g3la2UHSQWwHeX7
ZRkydVi4BVVkou5jyHBiEQxJvWpiQdB+/lBw/U+KHZ8HtORebeosLqcaoqb8TbcfGZd0/Umc6LKl
MsuqrisHfD+uxIOdZw9NLDmQs5uFsjfuHRVlruU1GmVT1bao5QLyNXS8DRObWj8KGQHAWeU6kbJw
OY2Zm3Ht9din8tWwwsk99DKk37NbdSJiEQcKj2dZjdc3grSrLHtwks1lrZJ9f/77id33g2b2noKN
EvyOVxuDSVJA57cIM3oaqB51dzmLpZfDAARIpBhtWq/Bt0niim5y+kdhk/kpZmGATW7wTE+xDM0N
xXBknURjZctYGJ8+sk6bVHx/jpXTxnfan6yWRGZnj8J2XFSOEZKrS0wXAcrydqAIlSfTeXEt9Y5K
gWjPP9JOZMx2c3LcPKp5xCmS2AoGLG7ALQNsFVTNQvdmWHE/lyMWz/r55V45Ebjwv4bKFLMe5qz5
ixOj6DBjTUVXhhpyjJU0YeT/CdyPdyJwoQmZMlSZ3kGg3k/Em/ZFZwdq50+2xEee1YgTOQuNSJlh
DDyDHJA6g3FK9a1Ju1E6iRTZgS3532mk1yKqIMZ1AKYx7x5siL2Il7nzXN3QDyrRdIkWGotIrWpA
08JcaGFqlgGoZjZaP64u+xwMU8ye8YtaYLDd8lQDQ37LG2BIGyQRqzmB2RR8b8yT10MM4I4RvYlr
axzcINaqnIjcQRdJNR6ttlJ8GiVHZD07orvDG2bHbZLxdrximDteuWqchuZY07UuUHAsI3ulMdV+
UssmBj56Gq2bakwCO81fTFO9N/TU+F5HTb7XbOERO8quW0+7o2in4qSMaXyclPQY58Jb10AYI6aj
5Fuly95tR0Qr7pQ9SZg5+DPL1Tsm3CviUat8LLOJ+uOY/xgrtVmVGD0j/YCZa9pX3o3ZdN3eBO0f
Gc26wnrL1geXVB8wr2Mrzs3sxWwrRhybgYIl7W+BGG37oxA/yzTGzLY5gNp17Dy/qtCq6XjJAWCK
PXI5uXc3Ouqm1FqrwMyK510xDSDCUWnfVZkZaooWcKoe+wgYpeb03pqsAxJ1/FbH1YOhWMdUq/0e
RLIgStoDwZpta4RNoWB2skoUzOLbmXhIk+JnrnkFmnvSrcmq0MpGX7PT41hyEmct4Cfp1inpZmwG
Yndj6Fb1OrInotRZkPb8pjWV1whZ/Y3B+SHx6LNSYbY5yz7QnNTDeOwXPvKXMhqmMC6EQ5wkPyj5
VOBPnb3TImWvpx7Jo44TVuoHRzSY5k2KHTfaQJ2GGyVNaox0TU9JhNE15oa2jl5LZ9pmoxLqjW6S
itdvnjfVvtPXzksKdvmdpujuurcT37NylRh1YgZlyjlxPEqoItbOCGr7ciSa530bEUS4Sdqs9Km9
Z40VdlqHzKq1S73hUEdGGFG7Cbkd3TUlvbHKCWg+bT69dEqp5cRsEbeTvJ2nVbL+tlQisepnhDB7
zJo1jVm8GyAVFleNwWSIae+4YgO2SOa7zP5GzeiOKfzY91Xuj1OTB3mXv4DzSg/ibAi6rEHxNlHu
6Tjvo4j9lPY2Uc0ENiTou2Ip1TUOFabj6dwXVnOjUsf0rZRe1RV6gPVBA7CrRru16VJGxnzsfaNT
Il/YpQhQ3imRyDMpyVX9CTitNKz04WcN8CaS2aI/MMtAPkQ8ONw55p73ZqrdfcTqBECNiLqTOGhL
6heR5g92dNuxHI1A7EmrjcAdvFBR65UlqqA3PYLfz0mRaM+MqhtUORyiY8RVd6wNS9G5C/xqwOzZ
b6XAhLwdbzQTeZjOvmeZ/b1vbACQoy6X2XwgIsIXed5810eXuFAJN9dIWdAPoGLu8yz+BnaNFex7
l7WPipH0PuA5v2Vovu/19N6wUGqlU46pFHEFCwhbq1KJmparzDV+VA34LK3+oYRj8A2jIbYRv5U0
3ZlqfWiMF56Im4723+1aBx9QfRC0ek20GJvniG3u9C/Iy6646t7rtblt85rY/bgH2UJgmtBNKl7y
7LWJ471WRMRJ7ScOtmIjS57pVIeNYv+0ABiWA1cuq1pfr4sw87q3JqtDlZW3Qxv5gDjbl4ZFqphf
OV62s8FaEWjcycAcxn7q6fgonOzgMH7fTKIlU2YFUTUEaTKt7DyNAEmGGtwQK2FC2z2Ya78XQA/y
QQgT+5UACiZz3t04vqZxDR/Yb2vreTK0mzqxGzgfdRchl07ceCJlWYRTUa55Wt8nCV87jXY36TVQ
Vl1stxqtjAhRSF4qPh+9j75FMalm7IZ5EfN18GdrmC+kvQHlbDw/M/XMb4w8jD3dL1RAWHWAF2J2
QIv8VqmHntRTQn1uFt/ReY1pZX2T6MDRrAX4P5hLlCb31V49MLc/ZnWL9mVwBWp6HGgJfwW5t2/r
w3Ywma+O4g0saLfMa1PCGy0AteS2dIZQH83AiI3QGrJV37AtiISPPJshUrLUZ6LcVmpF7KTfq/FA
iqx9izvvW5/npOlbv7FEmFjWeganUkT/qnrV3rKVlTsMxZUblVtvHByiYGsT1AsdnKYoAWzRUMJS
LUa5VEOJpeXrkWpPca9wn+varZWMq9aZ3kxluioc7VrU9tHV6ve0U/3GcTegGN0JFbdhnP3sx2I/
Yoc7jLzWsb1qDBFiUMoX1XgV1e11qU8+bYF/NwKHVIDiAXcqjPImUSs01CVPVHWebKO/ddP6umoH
DhQptkcJ+anzhgTJyp7AaGaHD8SWvFrVMS8wXlL7kWZelyY4RDLNeI5aU4XDmwDom+pvkZYFzRT/
mOoM0ZPDAw6u9CzV/anTwwL2MOWxQapcBXMy6JRMrm2LpBow5ge2QAXolBW9svLqKiqdu4kqJWlG
jUTCeDPt8hZTivDqlbKx++LKnvhGZxFBVTgmYhwfMgz+t03xjnP86fTtZrDU67Rp12hVWdWmBtDc
Zmt79NuomwXY19qt4tJjk2d7MYHR2XGDoWIbMRiJ7wojJtTw3uwRMYDCn+PpwbDz+76y7nLN2CL/
vXXs8bZqzP1QWk/KZPpAtCVlNYXARTc3mnCutcn+ZmCoNeZGwHT7baq6wS+rcjfqyRuMIyHCMd/F
GH3oDT14kfUS5+Y6ifWKMNvcjKqFvl730HGwUbZu55vceLSRAg8aJojhTdAsMJETPXIeizq7Bjhh
6bOKH2JjeNSqcY8encI3gPLdq4WxxpMziBrvpTW9b/GoHVLatLBsd4vc+k3aFmHduLuKIlEY29/b
6a2bgwVT3RaDuTM1ay1ATdaUyXqAA43UclNDxwm3n/rJ9YtC1QjX8iDz2C1tzV3UWBtDYcAg8T6q
lq5Tkf0CyUMgtI6QUovaaF3k0FXmNUS3FY8YBbsFPv5dNiDrJrLoMORaWAyJD4/wVmZgUEjzo2V1
N6CUOogGZWqRuK+KoV5lqhlWibqPohS35eA9D6mzpl22gYtfTxxeJun76yL2VrFtfMOsjwkrdAHN
xUHoqCn4NVqp7QvqsQ0CrA3AQHy3mR54O7yqE0gZc68KRtyeThoHijcSShO8DqbHcRzWhR77EerZ
TdwRTIYEmINZtYZYFZN2m2g16NSV26irQtqCCCmxEN0P6T0gj/eqMT50irtuU30/gjWJiJbGpE1y
+LMBtCwxQIKTfK30yg1I4N+BlRyoba0Qz2hWlqWFsWI+6Kprkdronq2iBchCV71oNX2d1CLdZKqx
F1l1yOzJIolh7AdALMd1eoVxyecoNfdGisKxKYbOz9nw08ntK6fC5V6Xt2pM3xOaYnxGNFvVwZ1m
DS6JnXrdDFlIo+bFLt11JKYdCEX3Q549sd57G03nfdLikKHuqeXVXlFc4sQ8C61WsVamMR7UMkc8
Ao7xFIgQ4FRBn3+U3Klj+hxp3XU8pghiQE+J5QyRutfdlAxVd3Dx+zH1MPhG5dVkisX3hruhrmeb
xKuuKkShkWKsjSijRKcIJKl6Zwzlk9t1r4UbPxrcCMsCEUsfI1rLzew6w5PRaEbCp+qOA/p5UNIQ
LMTr2B0/elbdCD1atekEJnnRwNDUva1XNaF5s3KESEkSexujTpE8034ixHL8tEsO1B594C7f255Y
CRX/3TOiKlCTxvIj2hhkaOMQEbmfqdrrNDSrImNBMmYbQNQ/9H1BIm6tBqDjK5OK2NXc0MRdWxOW
y7KD8LwHbhTbnPJvKu1vGZ8mvzbc7WDk23ykBNg1W+ZVh8itMqJP065NmnZVN8U6j6fVHKT2ivXW
KNMO5MNHpr6Z7kiYATynLL9WWvXJbMZtl4JwaLBtgDtVw52VeruOgggjtqZ7RaS3WpWsGa32jtVs
IrAwAGDzzuQuRulrQA7i8ulXk6b53ciD1kg+lEIf8XJCZNa5b0My3aCM82IW9nXS5sRpMyCX6/dl
BgikKN7QGhdHNTb3A0txudj6PHt0xMz+NtOKD1Dz+k5cGn6u9QeNiXxt8XpjAsp45fUxTBeuYxrM
x7hxVoiB7pIufRsiGxUQDe6JNvXepfy641ZGJoGIP8MvA1w1Gu+SXaJHKokYCwF5oJMuyfA4yq5B
nb3qOx4KLdkbXuS3vHpwRPE01SNUAFyWqqKFUWwcCjc9mpP6VhXDLdC3/M6ghZ+007R3veyIIapg
TMbtaA5bpWlsVEqB1id4BVody8VnKxWBV4kJssZWb1SAtCH4rrVAzQYMZreTvRO1URydtK6Drrbi
IKVdv+Y6QCrVKSrXWcdUZN3mf5lx/AoyIr8z9V3qgkVSNfM18/iDahZXXPOawMB16QNj8YCGOhEq
zOhDAIOkDw0dd2ZkbNKs2UxuvHFqQRxmIRrXhy6o267YChGNa7OvY39sdEpKFxHpgMuxcWmBgul0
l0QFxvzY99x4cTuxL3lzVK3iJ66OoFGcazG8cqCh8kFbV9F0laY10Ef0ktAKXEIdK5GeSsbNkFka
zKPbqgMe157VPSod7gGMnXzPzHKNMBcjtIl+i+dgui75eK156dYQ3g+u3vNhin2bumtHR6iogb0Z
KLxquq4zjLh7LbxCYYwsiFp0E9jNwdHc21LDW6dPUr8cU3c9RXSjczfQ/o+071qSG1e2/SJG0IEA
XunKt1Mbdb8wpJZEAxqABO3Xn8WZe0Ktmjpdd+95HU00CgSQSGQuU0I7ulDpj2U0Ym6L2kcGeVe2
iNy11/lNLyKnkgB/jXjy5WkeiEKHXrbgKgJEprXtbV65Xx23/ZZIa6Nctiuc5qY1wJ6qkUWXZfMy
W8bGJe0dvFn3StZYfIThIjcPQjqwJDKLeDHdrehm3zTlQ8HJS6/NyScTULZrojhSa8+rHtxHEptL
m/mO4YpDkpJNS9gvy4NyU27mgVVy1DsMew/R7x8ZsR9Ngrel4q+pXUWZgAMX6wmu3CoWfZH68Ijm
vp68O9tutj1vfnaighBUavlFVt3BqhbhnJdRpay9avEM6JPy6zyVYa35F2GMlZ+rcuc6RjRXEO/g
Ro6vkj/1ikeWRD4Pd+MA5ZKdqysgVnA94eo2/Nyy7lJRQfW/tn8RLW5EY+9SqcIaOd9Y6y/VuL6S
p+UNcEPEMAM38cB+LIygeECy0XfzXzD/Bf5Q+A7SDTetwqmdopTkRTDntAg0T4BGtEefNVOAM6cC
mdCvrni3TGczj/Njg7t/Gau9FO3GoGxvdham3T0Ltuzqxtjphr10Wf29yFEWQDFi1jTohxEQfka2
k67vwB3YK0bjaSpuDaTZeTrv29HbIXZsQUC/QXwDzX3cd5bb+ZOyfMUNf8nwHJ/UzzxLjk2jo7qZ
4oTq54oXzxOe5TyhpxK5H1wWN9lgHan3XPTuDezSd54uI44TPMnpxJS1VSi2gKK16YuTMqeD0eBz
el3ythRd4U9pt02wtQuvCJBHCr8ubJwtTjcDQ5pbI3sz3RMzzUcHl4UWgoTLKKLaBI6JzYCuCVMj
Mo9E+ZZNj4m7mjQsr1XqPJOs2Q8Ne2wd581spjvwz7+YJd+A/hvmC8xLh+rnAsshoe2NSZVP6Az7
AysPBtLczBn1eZYdKuLcMziM2QOqWl3VP8iaG/u2HKd40s5tO5dH8LMJ5mH90CQDlM+dfhheTm6q
NLtdRLPNcEbUkh1siMI5nG0KWzzoZToUeILNS78n7XDoijrQ2RT2CT+0ndhUaYc6fzU/mGWWh5rY
QPpO+5kmcb0IIFZ5d0hG9Zr25GQOzm3FaOt3thf1pdgq5A29RRA709InywKUF96xS95+M9MlD2zU
WHFUIeIJceiwqMw+GPFQ71y57N0GVYAlN6q9QebvaWHl91Xf2Xk8mUTuxiJ5Q2pcxJr3D2quC7y0
PeMVQrL9HYCT7d6dRgcpibNvPetAdI9ygEVuxqm6c0kqfOlNsB5BQ+bdbUcVlDq9b3UPUQDgxXAY
SrJRY7KF7MoXKHN8K9F3lgWJCtdJNs7KRpunGvkexXnFdbgfs+Gr5fTPppI3dq9/sl7220GqFs9L
lOWGKksDJPcFXNdBlCshygd9FsjvpzC92GcIc1tvGKfQmJwbxqwvKBEWgEN2eyomOALY5Q+vzr/N
BAe6HGARudBD0ZT7BjlFwpEuIGlv5Z3JxxZ1LVy2gVUDhNhSwPF1o+9Q8yrRm68OwIXsp3SmN7Xn
DEClVZURuIaH5aZyby6oITVTF5dtn9w2LrQXUBKOBmQmD0Wav2qnZ1s849tQFTJSuHBGPo6RnRUT
6ilQd1Ni3w6AaCe4Eyr60/DmG9XmcDOYsvuK/Jh4tXMyK6IwmSFz+ou29Y09eI+SN86WmtNR9BC5
L+r3LB1/MiuPOc2I3zlFfpjdDjntIL6bXtqhdoi8b4L4Xj0OgTFIeShMDcSv0Eb/1GoThYYG8lV9
jYotwWsqZ/wLVHIg9DzRRzEWBxTyoTBhvVgte7ezaVMRKMZZ3nA0vAwFs3ncuGscJUke6LLABuYI
9qnU8uiUCYyFGGu3VqPzSHjaCVJWQ+JwyoG1a3oTbxoPpVI67NzRjQWx7gqNN4iXf8lHGCzK/smz
ekg0WNMbTZoqzhLU2ZvK+1Jn5qnyqlOrFogUO5FI4UFuOR7e7su9PfIhSGnzPgyTCtx63AxN+TMt
ytSfxuU10RD9UavVIAQDFwB4uzlA0SVcGvmeQFYXF7GL2412y9EbbDzce4jKdkgAUQDtS9wrsNBo
eZ7h/W6gzwE9oXvTmiE/ho9GE4kksHcOTLdNMBR9QFS+xeNop6EqEOGL0FjBmwtMQ1wFC3Y5Eori
2er5Pa9KhQWaDF8hcxvUcoL3cI6i1XicOYzvcNycw1g3O8+uHmEYdOybr0kx7lDzilB8RcncyFBV
csp3mAfeDm17bMw6Xpx840loKaNAkrLia6pF0KTlXZ5bpxaP8Ra4J2i8hl06fZkN9+iwdD9WMHVb
6I9iYt76Y8qgLUoZ1HlydBfkMyIfANP0zAroEui1mlZyN4oxbNayu8cldCjqFlaVzuuQz9nJRAmo
wi2Ix6cRIBWBrUUbLirheFrSO5Lyp86zB8yzXPDO5yyWrf3NEHOUL+UtL80YreYvRpsdlma6MWyo
4QiWxXMqcMasn3Sk3+3FgAppA91dyDTclgvaGZOBP+kVNEAXqIe5tvNjMp09njYHIuBH5tZtF9qz
fspcLKayEnnvuFrtiMTPWnLFoK2NKhS8MnB12uLXpO1Ipd62KuRxkgZuNgMgihkEVafeQFPzNvNq
1O2XgQalyAOjU2E32LfOZB6MVgq/TPAAIHMdsVI8gKS3M2q55eXYhShypEEJ+6ewatL55OTtjFSi
ZqAjo9QIBM8JBp3bwWgf3EHcjJ0zR15XdsdaQ11W4RHi14uXhh4tnEDVFvFbZ7xvJb3L0/Se2Ml3
HFK8BbUbgXefbQSgr0HBehfGGPgDBhQmjnzQaBTwDLWNwoY59IJ3n6j6I4rI6LujXL010uJ7hqzc
H2T9xaWDHbY9GkFtOv2yaXUqZQ2GxnthtNxX7i+VdvsySw+LA9cC0pU7s8UfEmUWNC1BrttRehhN
c9jXQn3XqHCi7B8wT0LXQJA+arIBTNbUgNoMVxtVm+YGLfQSahvIOcQotrrhbugaLq4fOSPP5jot
fLO0m4gt+mfrYgu05R7Ysc3kmHisDHcTGYXPJ2SHeccj5go78sr8lDM3MjvjBk8NvxmtkLTN3mXd
LfV+Cdf4ogZkb7WxJ2i9dajgWsUcmbZG4URw+uSRsnzhqls21JHOjU2EvIGnD7VCXBHIFvPi1rIb
fSyGLL0pOZD7pdB9NMk53fBeodfo5D84T59rU5w6c0Y7ak7pjjd5CXHiGYm2YBpHTaFKLEsjRq7h
7SEP0oc5Z5CwyUUZezXqxGYH0hqK5skunaYOOFNk9Aje3rwvcGcufR6n1hKlKNNbpIlUP8O0Aj6v
S4FSUgEZIyyRe0LZyHfXB75hlF9IQe5rVOnwUW6XfjhACBhtQWk+l+izhpUxPvUDMl6OgIn/TB7r
bhxjNtb2xm7w7razDTG7G1EsyPWdU2F2p2mxWoTLjhzynAAu0tMhIKWGLGX2ra27J7PJvWioIDAP
IjabsiFisxMz144bA/X0th1eTcFuMuGFywJ6DDaNLUmQQQB/SOudmQHHnSJtHdqwlvZxrCU4gx7W
Hs8auKednKJ5Ga30TbB8nxdL7udY10nx3J8L4we2ycYqjVulsjt0SQK2IDB2Bt3lMxKLFXGvJvPR
W+ZIVWw72/zNHLuHFJd1QroNVN433KlTPJZ5kNb5huAXIUjs+TDFXm+/4zKNeqkBliY/25z+KhkW
aFnji0gWZGmO31dQDufeGCSQVWYaFuBTsa1QOGolA6dXogJWPXV195KO5maoIf2flMu2qu0nqzIz
37Jw93gnzcrQttRXvOjHDZpyj63Hb7qhuEl4ciqb7lC62cGsZ6Q533nLT0zbeDaB6qHnN5IvsRgy
kO2924y2EdN0b0OhIOlRH8ENGeV6OQ2ugCYN995zmUKHmfFTrz0QNGF9B6XWuOvZHiE3sibvoeIy
NAxnO+d1KKklAkeMzUESMfujNJ5c86HL6xt0mFy/tdL9vIxfOm7emMRporkguyYFwtScoM0kUci1
+sxH9+Fgzuog1bAZxgTXDYq16LDZr8jYCXpBCPY273QoSP11HuwiSvGWzfW8MXJrQVFVf+0K72C4
+kRdjt5+u/GyJm4VhKAcchq7xR9R2GypvVWjfMQr4wcfm9UCjPFASNYEDWnU0Vgjf5E5P5Ohm3dj
n1b48cgJkyLBS7P7xiX6so0qjwUq8hFeOENEsWM2yUDhQ6eMdJfoujt6ojwCpJD5jdO+dEkVpE7+
PM4ovXvkYMyojNmOQp1nhs8Vn8zvc9ln2zEDvbtDJQYDVY/2TFElgT6XP3RWf5PjIIoEbzUQDdgD
NQyAwCt6j+PxtWqnfZ/P6UF1yMpLIESBBM2+udm0NUzaxYOVjk+TodD4ttHA871pQIDtVOxm3r1h
zw3+d7qTkLDz22KAfAXtb3ld7QjA7f48JRV+bR9Lz36vjeYGJerXdiheSI4PkC/oVdcg7qK3AAsZ
hd2U4v1q2cL2PZzBBLell7j3jWewjSmgzonn3ht16iFCyepX0nko2Xo4GShMoabUljt7xvXeyHY+
Di7CUkbx8Y3RRVvBrG6zrpp8BYDjkupbhudVvwxHKKbcipQUgVzGg62m2We02E9j/lgT6PqOc3aA
mE8Eu9RHlS8m3vb9qRD1Frqzz9LTcE5wW9RKR0wA2T3Op8Nf7QrZBl+fYubER7/oHcQDE/gLuxe7
rsNhZ1RA6SPLqURO5KJk24tu4wqyhEuFR6eYVR13i1oC2wMSMDUmFZJ+OWKUbJMY0y9zStu9VRS3
TgO/WJVMUKcgCWaHq9lPhRx9K52OdT922jeyNIVimpG9pQtePZYpWySYSx30mULDwdarhD9nD1Vv
YsWW0X20ErPYwA4FOiiITEHddVk0Ez2eeqvSYclQRuJVfquGwatRcCnK0pc2XdMup/d5ayAcqSU5
VXPXAFDK5miABM4uxQV8N+JmDJYstyKUJrvAJU6LUDXq01iaySbjKEolQuFZ6+TDsQZmJEC7rPXZ
PH6fCpg6wGHwB8QGcMoLJExV4xhbJ9f3AOMMAYUl53veu9NLW9TdKbfYgcISJfdprUfpW26Vb4os
k9K3M5Qu2gaAiMSbq2CQWf4dha3vnbUUsddWVWCaUxNziRaDk3xvdNkEWBzbd1PQSUF7qn41ws02
aMQ499KSk28ghASGvRb1bA2KgKmQLGVG7jecSuK7HvR5Fy7SGM6gzd2irAeZm2jXohDJfberTsgr
Zyj4Gm0wjEZzi2d9BhhRWd05C4Nr4lSi0Le0uO76lgzrX30tB/pqr8XMWTh0K02UBwwuky+f46ou
A6s/oKrO8KgOiiCwE1+JMPH4vBq1lUVgvHXHEvx0VodXRrsI7WMgRGPHeR5MC/7EEmaU5TZTM2gd
Gw1vmX6DDx84J3paoYT5dSjhijz7B2bsw3hnyD7aVwkD0mflLKQPSOM3YxOnDXSibUiTZtekwS7i
4Bgx4a/nmS7zVvzfB6Rkzg3bREcCIHU0GLoa2Lv6Cg7+Ikb5wwhnWMw+AfxHjhghK0y82I+1cvxc
3nb6CgT34jgwUgM9ngGodK76YJIlKZlMwdMsO2RVt2Npo/l0d5XtfRER+Xucc7GHpJEVLReMs+gd
YGdLjdzl6fM9d3kqmAYaloQ552oCs7IWYHhygBOrn9rb5eTOAs5Am18/H+byTH4Pc7bTjKRsKmvG
MH373XG3KaofabP7fIyL+4v/HuMMP+oqGMBkGtR4gqWogRgZzCv8kSuzcM0/d7DWFQqoOWYhS0AC
8m2PR3ZzTRbjyjTOWfWpYlXDOaZhIT+FvOGDQvXqX30p9yyqGaRXeCliCJvMe6dLt1N9zR/tosgz
/70a7hnMfipnFxkmxgAyKVo1RTn1RYDyGHSPUZQKkRcG88O/m9f6aT9EmBnyC71HsD4E7IHitiq+
ff73/7n+KMmbUEjzGHx/6LndpCtRDjKdhIe4+b0V/kF2wrmCWb+AT14HIRiCARv7DyMZ0tRcdiU+
nA6t2IPrCTBNf3mt/I3uviYo88/t9udwZ98MhS6KrYBvZrTh3J+6/9wU8s+/v37TD2uSOUYi9Hpm
VgySqMMcukL5taN/9aOdRf5Uz0iVK3w0hUpv5DT+32LKIqBD2D6vUjzZlbvm8l74vUxnd3XX1YUJ
oy0Icehock8oIJXOFRmWa0tzFjThaOkW5TqpqUfqdjsVV/7+tSmcBUxOpCPK9YiW7RZIhlbguRV+
fmIuTwFaNQyOo457HsyETQD/diARArGaXD7+F3o76+76/ffPIhkF4TKbMvCe8uRl0tuseLH19vMp
XP5Kv4c4C2R5n60lDPDdBuhVNZXwlb3WRd8/H+WClumfMzk7h4O3tIBTYyZTjCLMSkugAWqWza6B
fiUNx/vPx7s2q/XfPxxLYmRJh54chmNeTGoUsXR2zABn/nyYC7TYP6d1fjATpxhhKArpBDjuyUe1
T/f8xt5ZG4DPUG71x60eg8/HvDa1s5M5jqTpRo6pWZ6bNlul8AiB8VaS/8pFB3zsfzGaRSAHCntL
OGOdjQZweV6tBpphmYiQgLqsmb4V6pok08VJfRjmLBbwWgDzUuCs1oI/MaD58855S5afn0/mn9kg
VuvDKGcRYQHr0gYaFwk026bNN9OJ3PSbsq45xlyZzDnzf3Qkum16vafbcEQP1UO5/Zog7LUxzlg3
ghSok5aYCgFslfSdP4KVQtGF//yLXQxwv7/YuVluyiVbJMdU2tl8BV/+vnLcK/v52hBnAWhpQPlh
JoagqXUy2PS8GNekRq4NcR58BAVW3cTH6nWxw0PtOCTiyiwuX9GQirJXf3VGzlUSqKo0Vda6t3ZL
TCHM58xheqSbv6w3vlt33tPnK3M5otpwaFw96wiYkn+GOEhmenA6YTwcEN02dZzF9UHv3Vs7RnU9
dP+by/TDaGc3EZhMJWsqzsNUdOhnHO3ZAgPiym67uKkdx0LqiQ/5Dx8+I6MwoJGYUlLs0VRm9IkW
4eef7eIQcN1ybeLi1j7n46d0LoEgwG5j9IsFZK19O17b0BfeBggzH8Y4226z7GSt15jZhsm9eKi2
ywvq/lBQDIcIcMPC97b8zvnx7ya2TvzDjQcYmNLmGnQYvaFQF0i+1iL6fIg11v9ZT8G8yJq1u57j
wCfozyGEU0DLxoK+QIFGS7onGQ/Q4axriXbkf0wq/HOos/tAATnTlhbgQkredfI0XJvKxW3wYSpn
NwEa5plsPEylbwCB8lsi0aO5UkZZl/mTz+WdPad52UoTxUhsg9qOcyd5Afj3SvJ2OQgQauPRZlk4
NWer7the2Q4oNoXJ2xCC3rQ1AhmVz3/Jgl8VULp4fX4Y7CzZqeHsN4nV/MSjY4S2dtGj7K0V4K9X
DunVaZ3tNNqqmRerPMIAyZm/jcno4lub1V2XvjpXFupy7P4wsbPdxugyzkaFiel38Sx3Eu66Iqi+
1r/QhYzTWF1Ztcsb4/einW2+3qnNQjqYXUuMEzd7gBurK9fR+ov/uff+dwjPPNt7wMrbVT9jCFq/
Uvpoi31Znqbyl50CbjhcGexyXPg92NlNNMCgdjZqDOZ6065TzYpUCwDTiGgx3hQgM30ehi6f3d/D
nV1FQM7KJisxHLghvkKdorT2Jdogn4/y+SJB+PzPYAdsomcqsi4SRTt5IQlgkm78+RhXNh7Kxn8O
UuCWaPh6fLOjPgocXxZ2MeRob60oi2Aj/a82nnde4Bm6sU0AjMNwXhejTA2EV7n7l1M6DxKqH0t3
wpTQNGt+WV+XsAvWx55TbAHIDOXmmuvTelo+2+pnscIWuTEZHp5gVf9tsJ5SquOJbAznq+slYJQ9
pdfuJuvzOAixkD9XjRRTR4AvxwvstnSCerfagLTb+VXv+1hH6sj3bWCE5sPnX/batj+LGmnyvxty
yZ60eVcC9cnYlQ155SSfy3c2HRuRxOJbes7XCVg5bd3UYNpo+Dz3r59P58pH/Ks19SFfAQLDrse1
IJCqdzZv5gyUS0AC3Cux/cpX++um+TCMdkg+2NY6DLhvDTq0Qx0M1zRRLt9XnumhxcBcxs/VCayp
h+LeaqtGFZzO1vuDo/EYkHs3Xu3Zr0kuXI4bH8Y7C4GyIW1qaown38mX6tt6xtIIbDTAlOBFuurZ
f75YF4Phh/HOg2GXCGGtRm46A9mrqWFmkFyp2Pwf39A1oba7igvbZ/sbrKCKTHLVkXj+W5+/Qjk9
+7Za08E29L+5Q2Dt9/8GO1fJqL3FBPULg0m3Cjmg1srOAkNeObKXP9vvUc4uRoglcjNbJbmXzNwy
wdA1/89FzJAof5jI2U4ALwNU/lWT0dEqrvMs6tWyo9a1K/7iMfowzPkGMADSG0GtBC2chPNbNoDo
5T5/vskudKP/nMvZbdiWKELlq/h7tmMbJ0z39ZZuSLAqDF6z1r2225x1wh/igttMhdtzjDUCOIlW
9JrxqXcwoOK1IHnNs/jaRliD4YfRusmcmTQhalTNIYooVn/lYv8/AgKes6bj2MQ7b60rnZFyrCE3
NO8BNY+WLXusD8ue+V48b8nuavFh3bn/uHQhOwRnrXX3nTe7G9uAfhL4IFiqZEO3yQ41491a6siv
LtXFrfdhqLNvtwIVe1Eg9iRDD2jkphleZr77fOtdXJ8PY5zlEDmvhOms8tiz14kjnFvEEayMa0LS
lzfdh2HOEodSaQZxEgzTQYAWLiR/+0cOyBZO68vm2q67Ot5ZSLXKJidzhvGAkvTu/0ZcsNCEYOfm
/2eXXxvvvKHf6nlsU43xhngdrIJMH/MT3/Zz2KM5/udrtn6sT7bguWVeQmY5lKv6FQi+Oup788cw
OC0w9nazM6Hit3UWt9gbYtTR5wNf2iw2KuIuQB50dTr/8zAzqrBTwI8HXSXwwK8rrrRIL214VBEB
XGEWsczzplJP0bQawN0PrQmqPUBTOnbQLFd0oi4MQkyTuXD1ABoHgfXPSXhUKGkvLQWpCjT/H62A
EM2/HOJst4uk0oWaOwq57y8gRJX6myjiz5fi0pXxxzTOdnhGst4ZO0X/ujLWPNzerXZ8a/597Z1h
23+t7NmWQw/EQoLnwTjiHxbcvSjFAAYpDZtRPxues+pi45VG9UNaguuU2PaT4lARmrvxNFkFuHeg
3eaQWQGxpfw+ja9D2j0pUG06CxTQrHjoDejomnkJup8XiD7dawqm0eJuOrycySC3JbG3LSh5MwQH
gCV8LyR9ACwhTkgStNP8DXDLu75xn52CxOC9PBkceASaHWRl/EicBdRkqFkVGaQMJ+jpQFdlzqb7
pcvvHKA8wR6vIwNyNzZ2nI834RMMD+CFAXcX0s4nd0gjGKrdwA0CjMeyiXI3O+EfEt9q1cY07GcI
rcd80q+SZs+ZWz9YFDoN8Fy0i/7FS/OD7dT3lKJQvMjTDB2m1i1CSm1/btnzsoDUM4MC0gMsm7pb
TrtQQhUNPa2wYSBb2DL0yuJVaw8KXSJK6HgrigHmEwUoURKAHmMH2tCJTCh7y2qLRhzkNOZjVsAD
IIVkVtX4YB6+wuI+840aLeb1H+wU5MfXUY/QkUDvrG02KrOfIKPxZEhA5TvnSG1W+oYgcTfLfT0X
YTfecejBzPZw8vrJ56Y+VOVJMMhWpd7sz4T73EVIzUFFFoMvwZGqimVn29VTSlJsjwTytRBwMKmI
NSCoKh+DDvBIPXoRoR7Ix5AP4Dq2GvpuqDLuQB0got3Z3q3wDL/jQ9hkQKGa9il1S4jMe2XggsY/
gAEyNT2oTAW0dr55GhKsOmhEl0YMfjZagKOF4SlV4CLjZ7A+GMqXCueRuVlsgLDSsSpOKrC8gXPn
YtyUnlvCr6oBGza70ZkXVSjvpqvEQb/4JYeQCpi6E+yzms4fwOIE1/6bgf9sgkGRg/VBy4iWyNXg
H8/BR4QCebEZC/MAkGM0mO7dnGcgpAhIz8SJzCO0ZNNgMjq8+6Yn6CUGpoDuPJCpFihcsVGJ/co+
mJLkPjO6XwO9W/LBn50n4FeOVAB3memwZXzfe1lMAYbKe3q78DTybICr8/0IxfoJOOuur/Zg3hoJ
8JWyVRCUhlZYD/WPRWwmshuE9QIl4JAmPPaq0S9xN6taxkbRhGXXBcYy++60BOjFY/7WNvfkLk3a
HQFmfpYuZIQyesM5CFLle1I8IngczG4JgALFy0WBNOAsESxtfDnemg7Un2kHLOt2qNvASeKKda9A
iwd2UUYl6KA5wNGjazyXnhWAERtb9Rtx/uKcgfecRA1o5xOYxWS+k0MVO2LaO+AluDi9BQy6IMUW
Zd0vJycQaPhZNtDrnt9Y3m84GDaQs9rPyTMguyDmfrUnGbJVOGyEvkSXB53HIVPj+bPKfw7iOFbk
YYAQQgl5iVw0EPoZ960LniwXcZ/CgBQk6Wym2Fz9g6jb54KqjYMKT43wRCHxlI/ZTQu2PDZNXKhj
Uu1tQ0WJqr9mNnvTLvDUovEHt97ljBxrIM85JE1ac4bkA5Yta2s/cVrfoECGTsiaId2Go/uYVkvs
pNnGgcQXb63t1Dhx5Q533Lqtnel2KuXdYlPg5p0AhgUb2d86fFNalm93AtJxi0+hEkLZAuWzPeu8
l9wSO09BXQL8wEEecwOZf2bd26BzmLADaCDBRSHf2ZGjmCa/MuuI5iqYK4RDdFqHTD2UlIQlNN25
KzYcoiuato8D3ZMahrDY/U51X4MzBo1JH5jAjQ0WfuW+SbRsc/HiOhSMe3Cx+Ax88zyBiQ6dFhPM
q2wJanfcTMX3CUjCERJyqTyoqvIdG+B5x/HBpwk9awERx4NL1usEoH5dfU0gRTEqAmZ7vcPRFLLf
a3FroLeB2jc4gBL1sP7HPN2xst4P2Fc1IS9VlezU4kIPhu+4uV1a5guVR5Q9ul52Qlhg0UDARace
KB2wG2ugj5P1ALhb+Y00m6gf7HtUWcA2hezaaH9pXFAyplfXQ8SF0EhviJvBupvws9oFT+xmvimn
xrcoi8ZMBJYcg5a1m0VC6QY3UkXy0EWA1Bl/0qp51RbbW01/K0jlZ5I9ZB4JyupbD/0R6ogABOid
LYqdBI3GTZp7aA+A/jNvCD4Zpe9ghPklKGZ5/VOsbbe+hj716MMK3AdPuJvZZiVLMDoGquwizY8W
OJhcQiusaf3euyk6C8DUBKQLJ5JZE7bWGOVAm9f2HJvae6zNH1Ny20F4iyGwN8veMekxx5IlFVQ1
XAg6gjlEhQSdAgIOczhJtrXAl1TMudc8fZsR35T9A6zg2G0HmDiy0F4q+B01UdpbPhQAN8rxfAsK
P5qst0HYCnvbLGboQWDNgaFtb4SFA7KFWwRuQgLDtH2oZ2xTxsJ+KTYJpNogvBeawHXPHWhSnO9n
sw2SvoBcFQ2rrsaPgmaPC3sZcpN6a9DelaURSexFqastsaHmYDbbguWRB+rBlMh49g5N3oTQ3wyK
GgS6BeQDdJ5BZ0K+89Dp9plVbrR0aQxhvRCmMtvEotuqWraemCEJ56IYZ0XopYNY88bBmIRMj89Y
gaedA9Y6hFwGU4H6uxvUV8f4Pgixkdm3yoHMIDUhOKBjMr6R5aEtKr8orJNUdZS5RjBa9VNS0WdU
Z7dDMUZ8SMNMFofBNm5AuwFZovYHhRpt/l2XOlpYeb9QuuEjiLvgPky9DZxGCtIKqC+dn9twORDJ
k8i3c9/sndYMIJtyXJhxoG0VUXwoR8PHy+r1Zk5q6BkIMONserRdUC36NAeXS4L6SrcpSDUc2jod
mCPScANrKkLHVffZWMEQDD+Ej4Ba643UiKjYJmos9pAPiGQH0juXQWPou8JzYvDucWPdGdCsoRoK
aDjBBCyEufte0Ar6SdZDs4DPbVpRzk7TpHY6WX5Rg92AvAINnAnwLh3WdrI3QZbI0ikarPpUaugg
zF7EGFs1JB5V0oVo8u6VSyNPPSwT2eL7BqOy3maSHyHSeNL/Q9qZ9bbNJGv4FxEgm/utdsmS7XiJ
lxsiiWPu+85ffx5+58xEHyOIOAnmYjAIRuXuLnZXV1c9b4ALt3AEVXHvlh9Z235oVb1Hfo7OFGmR
FN03EfgbhYYUqHk0VbebwRoo6TFWnZI8yHL10HGampq/zHr73i6sm4pIxxZSswz0Cv0yd+kCGDQG
NHr7YuE0ys++vulSa8khQGMZTor6fOVuRX4PVO3UhUeDkJA/FXXXldS8S+Yr0Mh1E9g3mXsL9Htp
AlLqtI++MGD80hpOnCJp+o1deDSQKfdD0zzGxqemxR9mJJ7DQF5nZv/hu8nL0HxIEp2brncvac2u
UN2ntnEOQxfdGG66Hoz6OdC8r4n+WIzoO3HS2/xHEkuLPgM0xRyE4VNfJhvBcCW1vWv7/kb0NG9F
SbPM3beRMtIp/XtfZg+aMkB40b87eJDI+b97wz6UZfBHykr14jezuY3Lcqd646EU3SDRdKTkZJlq
1qJyPv1C2/lRvKYBfWdF2irL/AczAamnyctYeI9jK5smwi+WW78NfOpq7f4MzYMajRGvpIPLiHZB
S1EENf+0tt2pSbEtcltfCD6mgDZSIq2FCgHDMFWaop2j6T66Jm0jpvKkKPVNIZIdQnSQ4khH9yke
4fZwo4w1COmlqGHxeMU6EPdyqGX0gRM7iULaWDI3gzwhSpdD+AHOYBarjEWN4X4PxG+2p74VoYJj
Q/2TCCMVU98GALvN4hNS195T0qfWDY62JG2K3t+XlnHviGRrhsV75Z+kMAWuOQL5lOxgpo+m4a36
xNyUcbXWUwAqbqdDmuAL9TKNXq1Rei6ETDbcuVn5CAaMVxbrSxQF2TKAlVnbxTLuc9JD8c6L9S9u
Xx0k5ikKZEQR7UWam7B/ow3lC1s5qA9Z2a+0rLspU7hnTlg99F333sHJUoDTeqVML7lNnJlv0kgm
3KrXMrGnPXwMdbzsQNU0QUMbfMC24z+Fan/qZNhR+rcCughqQnTmg8drudmQZd53lna0Eu/VsRsI
gTFoNtW4d52Be5ex9nTnJaMME/JQhbtH61xJb0NPfsxb791Wks80FYtKZTPOmwX9V0sLRKNctMdE
pz1f+MFbk4S3Q6ouLc1clEH/SLVhyvHqvpUKITUwvS35buvOVKqY1msYmEWhL9wmOw1cckvP/pIA
xoi98sYidLPpMByBo2+trcKicR+D2r5RhVMuMnk4hEqQr/PU2SWCHrssrtc6aJtckdYt3CxN074F
kf/pjITXtHJhXuiEE67xTTKatW67b3pv7k3beZSVeMNLyUOog/Hw7WBtdP3WqWjXcvWELsmx41Fe
tUV1ZOHl5xD+wYa0z6vmcoJkb46rvTpauQ7MyuXUoDNNr6t4k9XgFRKH+F7r78N6sBZeDLsqzr7L
jr/lCWPrRLhBOThL2oTLJe2sy67ufrjC+ObQyKjqRAmyd+zh57e5dwjibluXvgsoCTCSAsOXAELZ
VUHxtRzcjdKgEFEAypUTRlEHyn0ZQ8hlBvb0+TqEj8rL0McvhWfRcm0BQolcsfJqkE06VKh1LKJm
K0r5yJkO/tNZUpmytrwYGrYLdDF3CvojldvQbU8+n1dXldtO4uanSiXoxUL9ItdiFZlAT5TisTRo
RUMVkXCjvYeetmkSmxhHlu54LzwJRXosSB8g6ovSRPaAdPQKsNbeMNKvsWLfWwA7VJMQzJAzYmjW
IR+2KH+T/KisOz1sN2qkvTWBeMjc7j0u2id4iigBt9sSaljuqw+OJNOiyQ3Oz/a2n/9sQFM7qnai
efQJ9BZnfLbu/OqtqLIPo7AJt8MbwNPuUMDsJDRNRLgRQeUudTsr1rZSF8fC9QifS/UR1tONWzQ/
0oouziSyDp4/vJWCOW/FMcjCu6Sjp7WXQfYU/c8q5V9UgBcAp/V1lnJ7kkx1T8HncfC6tVmqu66O
H+1K3URDc1D7YFF4ySMIBnpT4ZYZHkGX4dWEBerXCsR47CX3GnJvS7diB3Q5SyAXNmFxp5fWKo+N
J6lDTFpOnOfcSrb2wDFeMQf6wdHregkl8BSUFTTj2jt0ZXqX1P0X1Yq/QbWqF14IyazojH2h2h8C
7S54Ws80zo/YEG+VWcrJ7r/lBVXLTtXvC+k2FxRjhoPM6W1vhINQRR1Ziy6MbjRhAvKOuFFZQ/2F
2GRXdDLRZLBz6ZUPpHovy+5jFyXfGye9D8b9r7UTMKXiW5AI97mLAZrq7ilv+lf/H2BrEJGwUvNj
NISfvdY8RwoJCd3T3JueP5NO2nBbV8lTKBXJShFDww+2zTqq2mIjGkpfG83YCVMaKWu00+q0tVcQ
OWJIPcFjG2g/0qJYWU2560npvcpduAsS66SoW02K2DNH5lejLvWe1AGf+IKwepcWeDwhSWgUO539
RRjhRtFVGufR1YET4DVysiwym8bd5CYv1GGh2eKr6meQo8W2EveBJ3/PUrptg2Y7lHCuuqS7Abd5
7EttobriCJmY9niVhtRiqZEcLGh2tZv2aMB2ayOwFn2Tw19OlJ0iJdtBbwKUSdqlyI1F2VlkSQgu
QgAKi6jStn5vrcLeeCrYDWopXeYhu3TiqCPggVhHVZ4QlVzEdXSkAXmAN4IkQBoG7x3cmZbJii0C
vMF9y+tor3TJroe5bKn9i1CzJ1VNV40TM/6iehYWF3O3vBtc9zl3LQCgZGo0buHgLzaU4/wwBNup
Ir5n/PENX0AlaRu7TunHTSE4bwpn7OslurO/hNLIaKZAOuoOYQpyG6CCRAN0Ve9iZj61oV9QpRJn
+abtweOAvSz9d9nhm/HdE2SzpaE+KFBVu7DYUApLezT8HPTczOS27ZNXMfwsZaiTAjKNBKw/rY9K
Xy0U8KyNC74uehqTe4ZeAiZuQKmVzBrXQy4XqQ9SR7MyPF0hkVW4QDfhnvTuAcTORhHGfuA+5MBY
zIqbUvS3ihkcDYvLRW8WX+wG1H+QdMcuUFauWRI8gojzqcgbqq0BzceFJhfBLFkaXgXFluIiXX/o
SRsvU98+mYl/SFqDEhZvCUDvtejymyKA8iu766z2HyyOWsP5IYKXlG+xDd6bbnz3r3Zui1f4/mGo
4htSR1svSZcmzGyyxYfS5uMQ3b3Rss7ShyjCO3V416E6G5Kz19J23aUkJlWx1kxL2ta2vqqDbsEZ
9XXIbiQ2qwHATxPT5+aUx158ZcdZlNYpbPLTkPZfJRd6lfYe1hCrAlzKalaVegxi6kPB+/ZWtM5s
eaO23lZq9zWxeyP6FzNu6NsODLLpEW33dvIjkUeUG1k5+9VGeNKLAA4B4myd8FGGbuersCCM5FYd
7gRfHIBuIF7mGgSaQaWPqQfw0Iefva3ck+sT0A6UTTzwrua/QNFfgNt5ELC6Yr/bWIATTe9Lat8r
NdpOIHEkbtsyZEOzFv2i87/KASRzNgIL/Nwg3pymIX8rb6xYgdp56moHBmRYLbjpLU2+4NiNX5iM
BZSobUP3AiocX4I0pqXcPRnGaeACX/bUgqQOmRxr6zbvSFNQrv8a5OaDyIJb+uW3Wkp03PubBhkt
zTRXZeeQ2FXXtuzs4kg7tJF1UnUI5cmi476vQhb0cvL2oOcoPnmyZQDJIfoDlgc5tKxu5ZS/sB98
0CNQ0CGCtCB0Mo5j0kHlSautY9Y+pGSIYi0FVcfAo6r+ZjYSzGdG07+agHQo51o1lrpJrIci+ywE
ywGiqOQxh/b2HxY6DjbZohbJD8kH+mx/4SJBb3Kw0FOdxuH60MNJEr3Yufm9EP2B1NMqN6V8oWnH
rjAPZn5LcHZXFSfDhXGW75zyNdPyhcs25ht8SbTrJpAsKz2DsfhcWPkW5h512/0yDsUGbBPopxcr
gIhJojMN2x/N0H8KEoW23HwJDSpUgXxBlz6UxqeApkON06oyxCYBzwANaeNIxnIA1q/47iZWed/o
1mX2XSs4rnWXDqUogULj5SuBKAYI20OXAMEsdei56hruyUMIHwsyyP1g0sse1y9W/WnaxbduBJu3
Nlq95vAlMNsbyI8PfQy5B7DFwtezpwbIkJB4EPEPhfqZtrcWF9tCI0Hpir0GSkeTwVk4Yx+u433q
pOGbql2pMNmEo699s0FX4qjIny6psUru70tnJLECIUvwzriMV2bQ7TSJBstKWzpyvgR+RuLTIHsF
HkeBQaYYe5WTxhafQ/ksBdpN2wDO8wiEbO8wDK+Y9ovx/6MsUytYxkG50EPn5PcVe6X/1UtuI3eU
O7kX/SfAkkfTOUq6vuBisdEdRCDaaCdJ0r5VpWVtvcV1AOcNgqy0FEpDbFUsrfhna32JB4riW45I
i42ysYDkkdsq8lVMzqAj/WqyVwJMWbdysWpq+h0I3cMk3WS+saotLjXF924MV6Njq3Fp8su150O3
qKtNaWbbRrpxgobkzL1rD1w2wfvnz0A0dmoanUoLCPGbhK9Vw4vG00abWjceYWMCMb8OxUNduLs2
huEWsfmItIXQ4J8sRz0B/Fq18bBtVf5Ax7jRgvjgWtqyINbXfOocW29l6Y86nJDK5sGpWNGGuhfp
cwtFUSaHX9tIYTAywd1YU+tFYgR3adjc1uDaMgIBoaA5UGcAIMp1Y3yQUVxkpMYDI/6SRsOzR+cn
3JU9OKAViOWbhFM1DtCw8T6D3HgqwWkYsNHcPn/RSpLXXo50njHc+hGoQpk4Kr4dFbrlAnJ/Ya20
PF94lrKTDfM1tdwN1PdFKlF+H1PcH5COj21l5/JeY7bcTuh3X7XcNoSc7FtdutVzadG20lYdHn3J
farx6s75mnb9xoLC20fIGVg/NWh1agc0yCV/LUHwivqFb/3wCo7ErFmynxIn5+vahLLp3JIT/xkN
j21lQXTRvje69xhl/o6QFDI8jw9lvkeVam0lxZ3tmeB2fHLdLvnJuF86qXaTmPIxtHgbUT7L4SfM
8L3CvSTFBw17CxkR5Lh2x3cNVkOswoBkiHA3Sf0j4zHE4fyrYjBRVb1R1HyTe/K+1MCvRY+aTg1c
060GQyyAuC1S2VomJDkHIFzjcT5S/hHtgCi/yQvtI1LkA269luX3gQSgikJR11j8TzzXLw+ZGX74
SQikhOSA1fJgiQLPAKbSyInWSbsvU1vaSBVpzEG6V2xp33TvwLKWbO97NdTQyaHTXOt5cos2lpGz
JepL0baHrPg5uMmt3epoWLSnoc1WwuMUhlGi1UTvVvpg887lah9QHJeQMG8anfSD53w4dfEzadRn
LQ1OtnGyRMcdh51Ruq2kaGUV3mpU+THI3QTNcCDQXIB2G4ncY03xumM5uEM+CDdNV7YdPbpesJNt
9zOFpKamCU+ZnVj7oOJ6Tzl0WfamJNwmEt4oDk7sc2lNlplWQbkK6zXHBYxb33DumjCAkhLU27CK
nyslX3p2dCtLw64RKMNanMt9vkNxCVxw761VmOvkFGlNKKluCPdR2PO5VN7CSuLvrRhFAHz3Q02C
j6gPDompIY5Atrs3JdCXUrnuDa8dIX7E0XpOVpPQR2rLlAu3WJZkFbM6WPg+PHJb8xeuIt6QvegQ
VxnWsqN+lW0KP2u5XtFRQFQr5LUG+HIJOAcyqvk1HNJgWerKbS5L90bKu23OH4RcOa+kCMM0+ttA
xtOotf1Q669VjniCgvIZyibj/tESP0dc3C2KHtZ2TGanhqsHQ2trVvF7W5o7j2C8Qv6qYLG0jlTU
a2sjeVOZC3oqthnMx7YAXRmoW7PotqoVLoeaR1dbPIU52lZsxRmPx9w57lFJ5lVnzOAlvDBVKSxq
xeeRqspoOIx55Tbd7iej4HT08qVBI01OxOUGg72UPMPkBjgsiHfX8sDFWDTJwu0KmJcoOMHijMFq
csK6ceo9K5V14+b+g4zAjB6UqOIoOHR89Ox6mXfFLu0HnKwj+JO9bSviVS45N6DdjU2dS3dBxvto
AYAbIQSQXfYpENGtGwQPoHwXpQMKqejYEtEA0CwyH8RmMXtInIZsuSI4epUBoQvhHBELiEVUUoTq
ExJqO46VcgFs/x4C0lJpjDfhjpSn1t1ByP5M2PFCik/gEbfv3MNPvWP6MAaiJf+9NrsAsZgyfE4y
H3KWln2qOZk9kwYwoo6ur24iriE5sbFHy2tMC+QycQS/bhVPlieRuE0eB82jgiNEJIqwMm+eh04s
OhVyfla6r24yJ4k9Fi39XtoyNgwaqgLReKwXOqtQdJIh962Q4oCyzKikd5ZcUhdOu9HtmZpYZaxI
vWZpUj7Vgs6KFChzkDO4yS/LRf5srXj8p/Aye7ZmarUuFwjR6PefcU3qnIYYF8w1rFXgv6nUR9Vh
xYtTszY2f1QmrctnxiYVT0NT610pja849kbX3hM+kuv1ThdKz/5lYFLuJBrB85OKAb2F2lit0/D1
uoEZN7AnfUOKn/Zd4NVMl3Lkjd8CRZ8gGsi1/7qdi+Vnv2bKnlRGo8RSGK3JQFwS9Qo5qjVIs+sm
5pbeHh3xzKW1lgpOScZGswHnuUpWcDKP6T5aJ1tppg5tbtom5dGupPzfuhQ9kb4cBKvaNpFlcili
QBuj/cvZG93kbGSBkREnu4yMuoxRseZGzhKex+Z4MBe6Qc69bdpc2DkEAULGGUKO9lDp7yy3f0ic
6MSxFHGmzM3inFNMdgYh+ZomVQyrK0952fD6dcrMOeHXy/sPDZM0scq6UKcdwGbTRl7ZMSpt6+68
ZflMdnETfBshKvXu/4/sgdd1ZmyyUih7QK8c7wpRc8tzLRHcdSe/OGVnvz/++5knZKpq4+T8vpwT
wd4B1czjGROXasv/NYbJsgyqIMioW46Gdbdqv4W7saELVZJkpx/SjdZsgu31QV1qoP6XxcmmTTWB
6gwKo4LvR43Gon/Pl6Tob9w9D+IPxOur9mXupJibycneXWa9ZlQDbtGVr6q6H5x7TZ9h6lz8ns4W
a7J7Ozaw59hnIpNiR01Dnxwt/XubHYJuZhe/eEz8MjTtPI4cS6JygbG0cGmbXWTMNFXN/f5k9w6H
EgqdyvoQHkkyqNWZ7pw5l/tHDfbcreXcqIKYmVIeDb5S4AYrbY8YHYUEa7FLTsPbdY+bG9B0/w6t
ukW6xuTZZet4R0ud+YZmnMuYbgNxazhRxO+j0LoeKMetDB5Z6/zx+jAum6GY29B1JK2siYMpRpAo
JM84F+ItiXkeCJ1s91cmpgGCl5XC1NrUhHX9HEe3ATKp3lzj/MwwpsEB27Ps6CrDaIW+sYYtwMVN
aqz/biCT6MAJyI6qGUaSaJNT1hHupHZmH7sYFbAO/7cc9sSrjNhwHaugxj7h7ak5qdWHr65GUvv1
kcyZmTiX0yZl0bSMpJPeuSItkP1EgnAzy+uaW5bx388+yrDRbSUsWXrLuBGCUiaI7nM9A3NjmZw1
tVFZqpEzFuSQFsVwW6K9CnhoaGc+yEvgJo6YX2szOWKQ05QqEY4+Fq+RObYOpO6YuiVyAhH5iLW0
jWjAth7+YKlo0FKELugdmRI0+naQXF+KePIgrS1V6955aNGEDPOX63YuLtWZnclhJvep6fUadkr7
vrfWNQU+avPluo3Lm/SZkcluE0CwTaMoHjfp7Jjfqjtrz/Nztxw+x7uVs+z+/30xEDv+O3nTUy33
/VxkIENXPqBQGZGf9ewXOzNv0z5e2wxDjyYGXFzfFNp7r64jeYZsctHDz0Yx3XcMKqacmlHQgbHQ
smcq1pcCMD9PU9fXZ24sk92n6puwRrKNQxrau5vWVG0BayEJct3M3Hgmu48ne61tKYynRQyqcEgY
UN3hfKv8mZhjbjjjv5/tPrmWRo1qMRze4cjQuouWvKNHIv36cC7GaGfLM9mA0jgvYlVgJkOJzqPE
WjakpZGtQ7SO8e7rxubGNNmEDFVYalSOn6nyajg/9fZbz2vudRtzn6kx2Qtq5HnSasCIdGNs9Y16
Ey/RlzuSjV7GK8qHZ+zNjWmyK9hqhhyehznP4n2Wml3JQdD7448GBSWK65WsW2LiDSryxo3cJib9
rtZ2pAmSTETHtlz1K8ScdgiW5PEfLdYvkxPPiAOo3aASaWdTUJm7p/a4Uh5nhjV+LL/lxtRfNiYO
UVSB3aOUaq6KjfZF3dRb681YqSf1C/Ku/zTy6k/XLV52918GJ87Rk6agVhKDJeVOEniq4NlyfxhK
tq2UmduPctmWDSFBg9auTMOhIXK9LtcIh8aLd97AzKUIuOCJ+r5+HY9bmMbIsUifCGTuqPC6PtDL
bvnL+GSbiqTUH4Ka/GZBcWZAXURZxjszllfXzVzOLqi/7Ewcs0fksRWCQSqPlMKBgmh27VsNOf+L
ss44tma+tkssEg7FX/YmXqmAxTfKHHvUBh3gfmWbnF6Tdbj097QkDEsOl52QF/ZKmvGcSxOqyIC1
VVtXFH2aRnGzutUUhaMy9XhK7n7ovAsG0sMfTKfCz1OiTbslqrX/3vVDUadx4mKFOjDjEK9HyoW8
D4/N+n+5odfNjU4w/fzOrYl/W/P1RDbkir1LC3eGeq/8ycXm/PfVf/9+50tlU2b8fkM7hHhBxlad
IwFcXJazCZv4uer1fl45TJhDTSUo4noh238QwYwBLKwTAW5g+h0nbOq+0FF9rpWtGb12GepQ7s/O
mjsdL0UWiirwLbL3FCRMThIedmqtHtibss5YRuWO9xL6M3Dp4E9c+ZehKQxEdi0XOXAuNrHylHsn
j2omoW+vu9bMYNSJI9suJfyRSZiUUNkQZginWHeelS0y/+O6oYsOcDaYqQ8LQ1PQu2JDKL4P1SMS
j4u+/bxuY24wEz+ucl5TQ+4YK9Ukft0gCMzCLOLqD0K+MwdQJ77cyMLn/Y85K2NqcPJDCmnQsmcW
f24skw2bBhCnSIZx8ZHcLcvNEMe8PqIr4swszMWj4Xw4419yFsHyCCWhqoAl5c79VuzHpBaYNITl
Ub+Yx2L9w2r6bTPTBf3VBmjA36QP/MrsRG+wE0T7Zg8YcE11G8oX2WkuXXvR484MTWIILfLqRm0w
5KZwgQ7KcBf6mz9wuDMTk62AAptUlks8oabs0vgZmU9y8er0My9Goz9dmbGp/kEQV0D9LQYivJMS
fPGT1+ujmJmoKdihc1A/9zpGoWjkGihUfNQLHo1nAXkXXVq3DUBKkJR+Q+wnNnPFgzpHM8Wa4V73
1JVO+6NfzTBhLwV0tHT8187k+5QUz6U/AyJUXT40za2EvoZbUlbW0d/+eX3qLj7mnduafKYunR1u
i/YycQ5dQK/hwT9pi3ZV3hez2JSL02cYOgePbKiWPHG2TFOiTgQUd6f9XVDdqhQTDWvLmNl3Lk6e
YRM8aZYslClYu5BVI7KsEDiYdZtSFZB6991wl9GsO/g/rk/eRb87MzX5QLnBUtsSYqqtV96oTk6J
4P66ictz9ms0kzkDnpBYlH3ZdL2CSkhWdkFphISq/cwl4uIn+msoU7R2U2WdY6GJvlJK1EPowRra
79dHMjNZU6yyGaWycNzIXpmpdBf5w0mGs9AYxeLvzEyOabULzb5JWZNeCba+8A/CpdmR5qDrZi6u
iwmsl2SjJv9GpdZSmlLjkNEIysF9CpIpvAtoQlPW1+1cXJczO+PfcXa2OXYuJ2GLnbItb5W235pt
NDNjcybGD+rMRKVRl+hUmKgy66el27dqb6yuj+Li2p+NYvKhVFJQIFYaIwis/pDtrxE1l8GcTNTF
fIxCRCtUOmUsEhX/HkejB0gioWDPHb9f0nzT7P2Dux2KBXWAMsJU0XIWFzg6028H25nJcWrPps6I
dOTflNHkqv8c2eThsjqYW3kVHeZ5XZfX6df4xkk+M4YIqd/mSWGD1fumeCezfvqTRfr1+xNXszqt
0d2AwSTaw9in0rx4s68D4xpcm7CJr6lxAJFD4ghIjvoPfUMv3s496idC9p3YlTv/5fqQLn+lv4Y0
8TtNjaKwUJmyEopHlq0C+yW0dkU1497jJvzbqHg/GSW3dB0Btn+vTOZbgyvrKaMKuOgApU47Cnrp
tepzXA/OSShQSiOxdX10F7+qX2b1SU1RlSe5JcG5XUXiqPUwde6i7E8itzMTk9tVktsDai9jP5br
xQvRIXEpnL8cxviRnfm1mmuhNsgMIwz3jX7Izd3s++3FmOBsGJOtIYhcPQLrSYl7ezNK2/fdU09p
cl68ac7MJX5uUSZbAhWvbesjjUSaFhAB+ADJi+77rP7LhZlsBl0/WEYxTlqWnpzups4Of+dbk81A
C+M2CaWEQ0Fv1iEllBkYEzCJy+tmLu5pZwsz2Q+Ekeuem+JfRnHfo104dyjMfJn6ZAPwhsjzalTK
YGpoC8O4Fd7dQF67uasjsUEnTRczj3dzA5psBYETGkE/sC5FtMmUZ+9PKkSUXxM2favj1zvFLZkw
dDCd/l7pttcXZMZ9pw91cqfUTdOMH3xL72LSgsQQrnAXIJbmmMhzpibffRDZRtlVrE3qNMuaGnEN
pedkDhU7Z2Xy6cclrdNdxIIoOLKuVXBJm3VV9zNHwJyZyWffe0FuhuNGmdJrZzstwrzLwv/LxRn/
iLOd0uv+s1NW1SG2jml253ib6+s/s1Mak+9eb3sSgyHTldLzHWQ7tXiIjFfQdK38fN3S+OldOTSN
yaefdjlyPuApVlW9LWEfqfaXquaZov7m2NtsLri5nCQ6+3AmOwHiiBb0OhaoipZ0vm8gGt6rJ+/r
qERg3s8VwVwORs/MTfeBQilau2d0AZIhG1rzTvE/dXbyJuG5AhHY9fXZnPE/cxILmIoHIaZl3Vr7
vqPonl5GrZlJS8zsbVMwaB0Pvpq6TKGaf4nqZ7PZXR/D3O9PNgT2gkwvVcbQac92fm/PlQ3N/f50
K0DzTSsNfr83NklIA+XM339xDWwkGIFs859pqX/hxojv5Fw9c3pzDFR2tkU3c15eDGjPTEw+T7eO
vCymnXkU2uq7gwINo3nvimzGzNxIJt9mbY3qriZm+lZ96SmvKtsX3/64vtxzRiZfpA+Tuk1yj6As
fgtQf7a+6T//zsLkI+zVNlZlj2FYwSENVzby69LMTM0syLRsLxS05fgdgyi8h8B5aqLPuL3PnL/z
rGnhnsOdqTR8sjMycoVQteoSJl09E4df3rN+Ode0rj8aZJ4fhtHKll3L2dL2i460+TxKX0VraeXN
HGcXz5oze5PvsUyDmLsz9qIgXQweJNKvfacsDX+Tyt+ue8LlNOeZrXFvODs6aRXrK13BVrDvl/Ia
7Ok+f4XWvIm2fyAGoitnpka/PzOV0UZpFKPXNfamprUu+UtnmOwBfVFaqWbz+3aXrjTxbjb+Rupm
jFzcK88GMdkBvMIH0BBgxE8B1DW0DIPVDDczqzJnZbIF5JFFe8eAlXLtbLvHdFvdOBtgbqO6GzC9
B+VNzOQ5L286aIihg0AGf/q6ToeW6tsOfpC02qYZPuqyBnQRznxK49/9W2xj/7Iy8TYeoyIv7TkJ
Buddkx5Dw1m2xrLXHWppdGoHZ+bx8jSCzIaCh6jp9DE/DSxaMVM2odpOb71C+YSlODNvl/e5XyYm
Z3PuZplmxZiQwNqlHg25/UKO6buY2RPm7Ez2BPq5Ucu2XfYgCFHNXqZNPZSArP2Re/8azmSBAjXl
lcJjOJ5cLIpC5XHlT/IA9i8Lk10g9T07scfTzZfWUXfU25XXzdzR5+Zq/PezjaaPLUdzSG+vBjdb
avJdIllgXuCYzqz9nHtN9gLJRR49Gdeklu6huAKMub4NXLykn03VZBfQHCulP5ffRwrTL37E8rc6
3SoDKbP4IaN070968ZQze5OwoMnbUIml0ceEtNU65Rim8A3TBRpe1wd2ebP5rw9M6x9i1dBB80ow
hMIXRX3Wlbch/n7dxMzaTMsfWq8ZHM1kLFa3gtOhmuvrvz83hMl379u6lMUav+9XR6vQFlr61gDx
um7k0iBoG1MVti5L/03/sIsrXzNjLksKjd9m8hVo83UDF4//cwsTFxMi1Rq1JPQP9sm9uhp29hrk
M692O3lXzAkJX7xrnlubOFgXxV3VjJkNaacrK3jJFKv1H6G3GtZjHJX+wVZzZm6aEypyyuJjBXO9
WywU9DxodO+bzfUpvHSknRuZZIJbyRuMMGAGjbH55Ybm+UWWgtG7CUC+SD+uG5txiGmbElkBN1Nb
RjTEyda3chi6/cykKXMDmpw0We+k6lBiIy8WMvwPsUj2EJcW0Wqs8nN90G675lNsxEpeJLNB4qXv
6nw6xxk427sHLdct32U6ubnDlr4REO7dbmbNLjZjgGoyNVOhzE9Mq3kLl7IOdeDGLm/92+HHPw1f
GxtND7oJpK3y3O/mEh8XV45SPJDohoGYx2RWFccNFKkkvvI6MJy1+1VS9efrznFx6hTNUGyFCOs3
TTDwh5rqq7xXGtK9pDwH2W0xvF43cfkLPrMx2fZEYDlFnGOj2cAXWJdblNue1P+VydzPfb+XznFx
ZmwyZ1ZQCatKeB3Vi+Ce83yPaPeGzvtDFlQv1wc2Z2ridrkERlUNcHoZ4EEh7S3jtUH9Rwf5dd3Q
pTP9fEzjIp75t0c9twyNAr3kbbEvt+G2oPNH7P6kREpgx6Zi1jR/k2eqbEeqbL3FDHURlb3Jqm8A
L64P5fJXdGZkcng4AumCvuq4cFHgcSz8BQ6xdPbRjbizHsujvCq2fzYu8ofoTumUGk9cwowLCdw/
TCZDOQDzcvMnK52JHi+ukKbrGs1amiHMiQlh6K0EJJHIwTmq9bbvjmp+shhiAapb9taZMrMbXfxu
zwxOfA8RAJJveUlqGVRqhDhJkAINm9nW54xM/C5wdW/wQ0blxBBvjQNKTRD0ZhKhl41YtmlZJko/
2mQkupo4ia8wkpjmRrh8HTD42p/5gi7upGge/sfIZCRKjzCDYWLECh9z665JlzNuPS7w9JIKm+W/
Bsa94uwTzUobmLbXENp9dfPlqHTOYyUY48eWroF4g35CPrM440XhN4uUzumyJQxFnZZmORJdU6hx
cPkuow/DqLZFlR9j+lho411LTTGzTJejvjN7/0PadS3XjSvBL2IVE0DylekkZcmS7ReWV7aZc+bX
34Z816Ig7sGuvFXeF1WxzwCDwWBCD3dwG5LHkZ6x9L+n+NRJfCQBp9uXYs3dJCoC2L4zVmic1xdl
XarQCmiT/2tsvKEe0InoshiThlERsXt+Aze1kFiqSQ3LwnOGU5B40YNgRJbBTWOUIrpB8BxQgY3Y
7IJQDapT/GeB7JnDKHtND5cJL5josPgINsdX6T70cnDw2PGuO5rXIANzC0fU1r29lqaG+iqKaV2o
un6rm3o21aZiWCbcI5t5LWAYwQ0SXf0KRBLBSm5GPlF2/xuOu+5pJsuSUUFMpAc9zNzxCsWxnMXB
sBhn+ISHr6gEf9P5XAFyxleRMV0XRWqmaw3aiQS32oI60qRUwOum7NLawkyU5kPnHcoCTbFkDNri
9HPAwJSxpnjKsWAbqM4wQgjN/7WrHVV33ivEMR7OK+imBXsF5GPj09Q3mMGDEIgSeYPxJfpQsxpT
//9LxIfFsyDQjIIF30dncsNTejRvZExq+ZI9Yo6CH14TUXRq88itADk9IXJlLQWLw4PoO5UxFyt1
wbcmMPzb2mihdhWpJJ3IfDNzmMSDoVuIHuq3GV4FmF6NKqKbOnPYezX1QVEq6jXd3KkVImcozUTC
2D0k5F1VuZ1x2iLvA5pgabAjRDNRnseZkbQCy369YKPK+pFVLaSC72+7aCsA7i4DtTsacGUc4Owi
eQhP8VFyYskejqOvOJoX+9oN6H3Py7SpCytILiomg0t6kcG+70pJdlSCxm2o8QUMlYKCEhEMtzUo
NwPfW88kk75aud/inTj98fJxpiFqwzakDUxDdCgOzLvFqDNXucJ4dgftYSfx8/cfdPy3RvChsQlu
gx4PQFTuswM9omfDB0PIPr9Q/c4pdqJU0/YqGvA7EAvBxcHZW6KCsyBk6Z9oeQoTMN/OD+ZHYsos
qfA3BjtkK39qbFN9xrwgvBkb3SMaOktzUbPTP+j5KwaTc4VRgFtjpNJLwmT2iu/pUcNUjIN+P/uz
i2kDPzAAR3g5MqPGe214hlh4h2DMBPhP3mK2aKqvVfBXv9wbrFOwOS13LZjeCm/eD6Lpo1s7tULj
FQPuNi0wCMNkzWmeGee7YhouZ/C1nj+9Ww/hNQznYIAEcFRIBxg4pU7cPmOKh6Maz63oPbLpyayB
2OqudmzMkhRUhgBa7kGg+hIKVL9PDlPz+fQRO74G49Q8bmdw2ReYUZUFx4zs0kEQ0N4kkFoDcDoe
YSzSRIZffll2WD5PbuSUt+nuGS384+fFK/B0/FBtyxqUU/ox18cgbyCVVV2m8Y0eHM3xA+WUawju
/rAGZFJmwrSO3KXDfSBSg02tRowCTYJIOuJt/VYLMKAYSQ7022NCDgbvFJmzgF20fzyv05tGVVuh
cFKAYzWXwWJqIu48YCjlof0UPJCvo58+KF53idv97jygSCruCmxGbcolSTfdCSPHwqFzMS7ulNSt
92cw3BUYqVIeSz0WT4l0mwyxXaOon4iaebZP6mr1ODvXtWgoAoEF1Mw6MkbL8EgfwCGdPOaHxftY
iGe1WXzFVpWlEcILbPG6nUWPhnIMPlIpsIbgjByR+nTEM5HZUj8FZzhGgv34o60xOOtWFImpIc0F
ntGocrL+ygDha1wL9l+0M3yoSiYSRonNQEku1CP84ZPl1Z9nnzgJqITq/XmR2Da/u+5e1cDgTNwy
q5qGTgjYUGS6Q/XU9xeDvivHJ8xyspP0pieiRzZbpHOI7JitroiqroCZwPgwzg2WnGqlXXxghYnZ
rikczGI6L6HIThicnRgxUzlPmepVmvOrX9byxt5jfX+s7iL5AYJ4AeTWC2OtipypsKI5T82KKUro
YuiUr3vTPnnSbsE1M/sYAglao+7LeUy2bO+XFUFhE+2aqixz2t8GcqbqLMdfF1fTdwUjCETVeJsI
FjVUgkISHY+btxtn6QmmgVUmngDqc/DTXAjmyhzOC8G24p0QKwhuq4asyFXNMpDbK0DdMfaa3dDM
wNQrNkaq8s6DieThNqkprLGJWgshx26xl8GyQy22l/lPl42z5xmMRtAGWDZ9wrQTzISb99lw92ei
cMZcwUSZYAyB0SVfdTQZYijdLGqj3zxHSEGhD9xQDRY/erv/UTujsWcESPjYe+GeZYkMZ3CWI+4L
J/IM97xMm97XGo8zTbrWGF1bSRDKB2PDNYsMIGRlEw8T3w6yi9G4vsj739K/NSSn4l0WIlHZANKU
MBv6MpAf4wTzGp7OS8Z2nNdyHZkOyzBkFAHwRzUe5nhCozsWEgNMotwfJ3/ormKMtZEfZk1Ad/YP
2/aKxuzxyt4aXUMSySJ4DF4wU9TusIiG3/vgC0BldolBA4LQ29a5WovH6UmuVqgHCCnESwOM13Eb
+VbXfpxfwu2NehWK04100kLJpBAKdQ62HGcYu3OgJcpqydfzQCJhOI2QumVWqhB7Fef96KGq/qeE
iUCgWjMER1jZuonXy8bZvjTrG3UysWzRITs0F5h4i043x09883txGo70OdrnYO/3A08Uf966reCo
g9wBZIIWoZz1SNO8KQsZMkbpRR9fjB+hXVh9n/f9RowwrqsahiOZTqpyIeuo47RjUYZvM1qwhuFu
QMlI48waIQax8R4of2o+q0TpjvFFh2FMnolgoihxya6I9yf598rxDmE5jJJeYfwy5u2ajr5gzsCO
ogbS/JaL1nAzN7GWjjtVY5WpQ6wBSuttyVd3GQJIu8KNfMuB255jkqjPvBnJFRVKC7SD9xClcapb
1YJe0viybfZa/zED9bqI3BGjQWjNqgrJ5FsM/EL6HNFMJzwszgwbL7mBwDz9w73yiscdtBwTv2Kz
Al52CPcZVrC4Lh24o9fJI5jLEOWJPg1CuvDNVUS9LYLcqoo8Nyek1QTqmMoKa83zfgUA5y9Iz3mT
Y1xiuDzqpESe/ablYuUwBoGsMk8Tgt5xuah7IJryEVF7qYFjL/Jz2d3xTv9XGNzdMiwLJv20C47c
fS69+ASSt9yGxJu8f7V123gYmMfKBFAPw1kqhSxSTTIVb/uddU18FvgejiVqEjIPv8E9b/o37xiW
DgS5hoG7mvMPWwUNW20Kxdena129DWZEAfXTUHw6D7OpGSsYzj8sh7LvM4KrrGhuNeQ2U4EYm3lh
cAT8loNbtLErzWpkcqCV0rFAhY4hOgr1gmUE9eCtFHw3212mYnRsK1CPzQWESSKsJlQ3eQ4Mi87l
kulh4M7LZdbumvhgYpzf4J1fv009X6FwOjhjeq++JBiAks1XcvWJVI+WiGx180murzA44xuWA0bf
yEyS3eLH+3oX73IMiXJMm9kLTGr8M5GYyqxctgVTsiwzhkhyciiHL9lyHX/Ir9FZAwD+p4EU7y1E
PWpZV8cJRnPRUwvONfIj0QW8W9ur9orBd+yDPl5XyjAOkLBUfN2JvcCtTpiX6udwYj7ETgGj8LdE
hLv+g6Ydu7ECmn65PDPKxHyXPIHrTQUc/FxBcce2t4EhzipIExk3FmcdJGOqSzAXQSR3uaa7xcXk
zx8Qr3IwUc8F8aVIKbYdeQAiq0hlzNtkB2GlFXpN1bjSAry/MUbha5LH5CCbDY5UnOH2PKhUprdl
bVlz5RhEQu9XV1Uy5odZZLhRgmz4RIpev0OB5CyIIW1aMBOfV0AShTJP7gQWIByQrQg/bOmOmnYd
WYJw9bbkKwDu+A1mHXbZDIDOV4/DIfPZLTMce1fxkiOeTYK93fLqwNlEEUxRcFvzN2fdtmo1YI6n
qyg/deVYtSeK0djJQc1uz5/zrYVDKEWhmKoMLH5H27AYVeRLcJ3N12kIHnTr8TzA5soRHbxtIKJC
PouvLJExIKfHzFq43opbHTAzzZMc+Xt3DO5nd9ihmEZguTaXjigID4FtEXUdnI6aZdOqSGqheND4
VBb7YfpOzKexP0adwGvcsvpkBcQ5cUVoRkOGueVuLB/C4VARX/7Is2gNwZ3wJg1VjEgEBMXgtYJq
O8za88/vz6YCoOaHwABjvfhko1XqCN1YeBmNcnuMFfNQRT/PI2xuyCsCn2AsiNoUEwty4dza6jeS
/kwxOpVMmD+eCRzrzS1ZQXEGWLK6sdYnCBMXVwm66LrcJh/a9hUGZ2qSHiMRJxhHl+C5E+4lchqE
1xb7nbxTS1YYnLXRtQIkpLCjcDKrQ47I7bIrD6pdOYUjYrkW7D9PTUnncSBLBxVT9aei3PWR4JSI
vs8dxwQT0uophSgK5t3MN+gtO69doi3nTqGmB7lZ5vh+YhyocaF3u1bUifEPF+3rtcdhSGGdVb2F
i7az7JfwvZ/rrvRNOaJHE85XeSr3uSwwY1tysbv976uWO/pyGZht1yEO2OsPuvLU1g8S6p/Or92m
bV6DcI5/PaEtomST++bb5PBLMsOLfr5ky3ehrxw+gkdN+OE463hqcnpNMWB9sGQWT3VZfWjsxTv5
ZnIKm81ZwFzuL+fxNtdwBcd0c+WuoM7fVJMOl3Y03EjG/fJjaEvRErLjzh9VfYXB6fc4a4vWhhAp
/Ens8bHfDRiFbjcexnU7+bUhWkERHKeKYZp2ElkgErnuPUw1Ps436jV4VpwGCR1D4PWwj52TjdPB
JBs1WcZ4e4wY/4phUimm72rpfSCayyWC4bQwKdBiG8iQqWkerBbtQDLxomU69KaoxHtb4Ve7xb05
2rbt5XJibtzzgD4xbZ/uaOy17q9XlOl1ouqa7RfIb0Rkxd7qYKeEfdMrWEP69VfKotvP1xgt8kL7
LQwsbVnbV218F9efFRaaYEuZRs7ojJ7uVPcYCb1X7iYnfRgvup1QI0WQTGNXhyyaDLXLwXqOwjK6
w1xZJ7ufMRcZI0EQW3opdC2cjwyjW4vJ2ZEuNfpUzrGoi3qhRE+VSPHPGw7YqrcydX1VBWOKZdT7
bxIqk4MavTt3542TUDM4y6F1A9LeOkBGAkb4CgV5hiOjsAwkCW4szCuJROIMR9KRpG9YKgvttwZm
SCLfXbkCidiy/7O9QFDu7bIlNcbrZcw4ZRfWZ8b4Q11kDezAJjCF4gEd5+2GKnN2Q266Jm5N5iVJ
zSlXrquhOrZK5MjVZJ+XbHPxEMQkmkIUavFO8lLW+gyeDsSHkwP0bfkaf6gmQX+F4L1kRcJw4CGD
6xpcVqiFAVvSQ3pAL4MbeYkjvIg3r5EVGucoz3Wtx5WJADS5H1yWSM13nd39BPeYHfuiIrnNfVqB
cRaiGmRDaVh0PUo/ycmpjj9Z0UkN/D/aIz43vKhWT8YEKEr9EFcXenWpBgJ/YtsRXEnC2YW5RUG/
tAAju2jwlNX2pcMGbaHg60a1k2P4oRk0a63gbMRU6H2dSEwo81tWe6Oe2EMiiDVs53UMPP7BZMHG
7XHHdkbxgcEStGgdLK/U3eAurMhwNw6e4TWPoGtwMP87vhfdHJsXx2tIhd8wk0TmAGIQPNSzBHPQ
nzAo+7xGbN/2KwRuu8ZErbK2gT1S4Cy9aLlTnWJU9bNovbhcYNNKrOC4zdKXemmbHnB1+di3XzNU
HpoipnKhTJwdT0HrDCY32InumZW39rvIDXfyfeuiwBUuuyiFI8TjlGMaAlOOFQil3b+4E37tdE+p
o9uKMz+Ii/SEeJxRD1HgXwY18Dp/8dkR606GFx6orfvNrnDSvwQ6ItJCziNMyjrHfQE81tKiOpWf
XNOb6S48DJgXjyXNdpmIhYct2btr8lVPeHZ+NVHHGWQFeNqphdtr93X5UIS3VehHg+C5wH78OSTO
zJeqNiPVCOGyC/OonJoT2SkYOyrKQbM94WHW4QpOR4K0At2vASs11o99+tfQxfY4P0faXUJ89Jye
37EtmdZgnIIomdYpo4QDwIYvFX63H32mGn8qE6cXS9COcseqLsape0aH67dipJjiK9uy/l3Vek9d
Hs/LtWU9VnLxWqFpQxFijBpadjRMVEWWKtSdRUQvvGnr1yicRqh47xdoYcTqXRbIPePid3bBQ+9T
XGLmyzPc9EQUUIId44PzSVRP2gBHDVwgrIIq3f27HRMtIPcoCGXQ0FclIllGeiHJ38L51Ikmn2wZ
i/XqcRdKs4S9mrEra0o+Fbj9F8FVLBKBu0FqY6BhVkEEs/9U6YgtfrZ097yabT471jJwFwg63ZCh
YhqgXJeP5rHddXt0uk0Oy4nhLn4QwG29CQhFF4uOgDx6BzmRegPlenRBbpm1BOceWoI/NeBQdEaX
vQ2JZocCi765R6DfoKg3gEPDuxUxaQuqptA2uckcEj1JInXetHYrAE4JpqjOf1U6SsaOUh/D3m2i
7NTxogZtb68Jqr/YdryzrRYKXqlKQYnAZ4Kg0UMsMa2m6b4jnpnmNsIj+oeGbCI78xuHc9IzvS+R
wcY+Ge1RNb2oeqyk/Xld2NTuFQR3QEuSgn2aVeUV9WXly9NVVAnuBhECtzWGAurpBiQpmOMSO0rq
jNrohEQQ0d4+QSs5OJWOqlCPA7YlwSVcIjzVLLhDmCANRxm11vb5RdtU5xUYd1yzNrdQpwmRzAGc
4NO1JkoAidaMu7yntFHzMoI0qBO1FxR0SUhYV4c/k4K7tNX5760H7fi0HPLg4fz3N91GYlksmC1j
SitfKTMGWUGWCsvESkzDPRvh2+xrt3fZbNDqUsT+u70rr3CcPG0VjdVMUQWEBsFTWY0Ps9q4ApHY
iXt/8l8xOA+ETNYUTZj87NLLxWejG0w3/8wcuBS1CyIOzS2fdLV+/DgaYg0Y6IfAh1vkTjLch8oh
jVCqg57KaieQa/NGeN0qviYnAfloPRAd7sBLNXDmW3eGJx96V9o1u9CVRd0X2wr+ex1NzrKVqSFn
GSvUlSLTllFBO6VOmQso+0QKaHLGjY4tBX8WFlA6zXhJVL7yl+SNX+bP4Ia242s4jn+4jExFV3HX
PtH6JVIBOLywX0xQD8OpvPygeNExR0rqPN7WKlJZNU2dseG/m78zqGOblFQ1XXX6NASnNvsam4JD
vHWo1hCcqdPyBrS7koK+V6udDhk1At/Ug9vzcmzGcFAogioRBVVhFl81o6l9W0SsF0fdzdFLNw4r
vbS+tS6a3Bg9HbwGgWBbd/gakrMWaZqpslppplssfWYjseu0SfhcZ6XfD1SkF+xjvNlYg3FmQ64K
2sysRzBIbX334nO52ZN5O3usHqnYhwfzutSdEt6XkGVjW0l+r63KJTu0Qin1fgZ2ujT3RrDcawN4
5iviCPaQfeeMjHxNSd338qznwEmm5EoqMr+fyp1uFI40JLsywxRCyfICVBNaeeCex95W0lcROWsS
ySgVTkd0qw3tXpKPmHl1/vuiJeTsSLZgxFHdQ7Q5PeZd4gSo9G9//hkGk3FlOgoFxLiNxM4ymIzl
qLMxGsCPA1E+QCQK+/sKRkkCCpcPam/Qg6Y7enkpUZEmsOVea4KGXDKeF6aCnkcMoOOpGNUumUJc
/gSV28pnFg9Id0g9GZeM+yy8VgUER/xB5tG413Ot5OkUpUAL569orTOjq6jYUZGDyasYj8KpWI/B
qrUV5MRdlmSfjT/zLhcYc5EcnJJFI9jOQhMIyXiv5U5EFnvq7iCayBhtbo+BAjaLEtN6N92cGkXW
F21J3PH/nZam23i/yKbF+aB3d/DLwq3QmNgrhZuadAr7GmjDs/Y53ufHxLW89IJEYBVCr9a1qDxb
CMj5zkMeYxxhWBFma+luBpNRf9ntVbwCXPac7k/COsStBUVLO5odUIBuIGT/VsSsVEgtgUrbTWcv
var86WQ5He6tb7LPUkWiDjj+CLMVXcHxjEIRulaTLAdcAqdpqRVnyRUPJbWCY7ylj1AQ0ArKMv7x
NXtNTxs9VBrdDa0Mw5gPep64Kb1rRPHQrZO1xuEUBB1vo5zRWgcFX5fsY7pU9jwPonZLEQqnFeoo
Gfk8QpqqPWTpvfRfhxO8bMpqtTh3IqLoEC1afD8JNWOng+bPDmo08ZWzaEA2+6W8daUUNGSoDTSN
dwOyu7yQEmUGUtCMF/EY+lU/70PDPCiIElhEVCu2qQYUzDCyBYIYVCO+Ve5xsQqw+GJ70uzH0B0n
RbNpcBxGgfXbVGrTktFDSi1QPXL7A24Lq58DghIueOXBYzL2dv5f6U7YHoEaHjcTaioxsZK7+9Q2
WsIiMIChtnYJts9Zrm3LqOysd89f5u/CETwUp9S1Hg5EXQCFARXWNaviGvbkMhxY2fm/aF7a0m4D
Ix/BzCAbmGbOrZ6W9Ys54xi7fbJ4uN09ZTAF18aW2q0hOAXHBiWaBB4FV1tQMtoV7bdZ0u7QxLc4
WWLuNVlIeMA0i1f0NSJnVkurDTKjhFBzstdRizHt5UMy46ZidfQio/ouCP+yY69LyLvJ6jzEtOuB
VpT25GqohaviF9qxwB2cPHL7Q32hOZ0wp7Gl+IZKTWrqMOvv5uWUwYREXqui+ZFUGMm3H5BiKC0R
9cAmCrhdZAR8CZLXnHMxEG3KqozCaNSZLaf7OP8WW5/OK/2mEq4w2N9XN31AYxqBHkB31ea7hDeV
cFba9qlaIXAH2DBBwG22kGI8ple/Jo3K1/mBUWAgFuf9mTjcEV4GfVlajKd2R7M/LDrd94rIFds8
Uyt5uGMblkWq1Y2uYwQ9SKtANWr+bNULon5ZgrvzwmxZcWOFxJ1ekhZxaBrYG6Rj7KzwTeuO1Ild
i/pRRXrGndm6j7K+1WH3MnBapNE+Rvh9MQXWVQDCvy+KLiPZmGLZiJw6ltS7yw/hyGnB1vDXXrf0
NKhi7H5WW37YpnYon8r0a5PPtl4/nN8ckV7zTO9xG3VjyU7O4Cu+4tY7uXAMMG8me/Wk3YgK9bZN
3asyUM4YRP3ShNkIuO5zeMUqS1qn/WRdNXs4rfFNYCee/ISHtH9eSoF5oJx5yPKqxIkCqjJJ15Gu
XCej6I4SLiRnIMbAyJUKHG5uG3gVer2mE8IRjc9KO7udeSfieRcpImci0tpMKHoAcUNV1ZOZjs5Q
kc+LKgmuXtHKcWaiBVe5WrSQSte6O6p3lySOBBAiSTj7UEWahO4ynFtQ6N8U8mw3Y3PfqqIp2wIz
xFMKQCctCzTHuGQR9oUaBNadFqGMpBPkbNnPfec6vGo4Ty1gFHlN+5GJE91R5V4HmfeY2g04LSbT
S6igpml7fzRDR4+bpb2bPJT3mBgdIBDCPHI/X4qDYYkaxbfN0SuE+vZuLUkfWjGDUCrjeqqpHWPi
etkTZ5GV61j76yNH9RWNMxDzPIaZqgBNb1BIZ2V2Ewoel6Il44xBg5n0Y6cBoRw+1dSpRb7Itj4b
6GYHdwYoy97dQ2yImwmvqq7pZTrB55HMK2soBMdmW4zfMPxTPB0SOrQNTmZiDneFot+QSZRT2N75
Vwju/aVFY9abMyAkmtqqhRlx1n5KkNuefdLvz+87W5X3x+YVi9cy3Sg7C63B7hg1O3W6MEFNFCuX
eXhM0vYUk+9LujuP+A8W+xWSU7U+gUPKiq7B7OrrR91LXDSohrbe/D9pEoi6z0XryWlePySwpmCz
d6Wp8trxCykfx/ayS55mxTsvm0g5mI6u/OFBKSeFJNDBSvpWJhdUcs9/X6DjFnf7hFHdoXMCS1cU
IWJAt0uOuUGiwgoRCFvOlRDmXNV6MUCIsbxRlVOuPhqxoCF821i/qgB395h0qetYghwoh8dYNWM+
5Unimnnlz1oErl/1XtKCz+fXToTJ2Qd1aLN0HIEZYUyQIu0s9TGpnnqMYMzUYyUKbpzXBML3mww1
NUjEzMQkHVu610XNcOc3ifDMUZUZTjOyI9DpZgTlkTPVqZ3/V/bglwey9vc2ISD0VhNCuqg57SBE
P4eHvq0PUiLZqSE6nwKLQGTOIuTB0uZLjgM6fG4Nlx77XeDGToI+a4ROwmuRWC+xkX82eoTvKyEa
UawqhFzkvp9tM7MxBsntnjDZCcP9nhnZzIzKZKQUrnrBJbjtDb2uKGcgYjprUs8MRNKiTa2A423e
j4uGknyBpdiMiRurveNMhdbRvKgirGma7FFieAqP8hc80LLMHjxGDxQK6XREKsnZjciswtGagBgq
xNek+QZN7Ydm0D7ker0uIWc7lIzScUYvvZul8ZHQ3DdmUTehSBLOVETz2JlRj12KUeyTKfagyTYR
lWFtaz0exiZieAiS8F2Y7TSaarMkeLkghQCKLz+/REVEiQprdU/vRG+xTZlWaMxgrax6LuVRQ0eg
JelF3Mt2GoP0/kPOPjUVxg1oUEQl34K0i1bkgRLDKiUyY5YZgzurTOwg/nLelm8Kg6oBAy4pTisf
Om6DTgpJG0EHYrREqKMdpKVdj6I+xU3HYQXDqVqMrunIqAGTdMpfeTrsoz7w6aI4bZmjmTX+iHFY
wXFqlxqEpDPqjd0yRw1YHmanJqVfdZRHiPJXW7eTKVuaBqYJDYvIHVXZRGRQzxD5RE+kDaI3Ugku
eBEAt3J5obU1bQCgaD+V5N4KD+cVQPR9bqkyVNPLeoPHxBwFl0EGWolZoGKbIZPVGvHR4UgaqjIs
AdE9t7NtXIOq+JTvtLvanT/jAbt4qi3b/73QkN256Ms2qGGq2HCeCaRJiQFGacDKJL5XZ9Ol+pIL
3jBber3G4O6GHq/INGyxO5Ga7vRvM+obyqKyVfKMYnsB1tZRXWNxqpb0SFtKFWzplHyN8zuy7BfR
gK1NZVgtGadsTdMN5hgDoo+qyJYC9YuKtMsHFG6FwSncXEhRqM1MG8Z7Oh2NSlDSIJCBf1bi3ark
MVJYbjoYjkZbZ1a98xKwVeCdHhP12GDNBRP7u9FC5hCqUsGyHTNKDUCQBJYxDa7vTiXHqrkd0ufz
cFuezhqO8x3NTG8wC4vBoZC1oJ2jF+2OyldmKir52166V8E47zGwAg35f2Zr7tWj6qQnNjemw7Vg
o50ceYJCmDkSIbK/r+5SPUMhvTZBGbIoCOyOglRvmluBn7N9cF7FYn9fgTR9IocjW8BqPC3xdVjf
KrFA6d4Rwr0YG1UDNT+uHZnyMZPB6uRiTlodk5RBCqS54VG5qsAxfyROtftIdsV8BeNVvDHKUEta
gMV9/2PMpd42+lmg5JuLtsLgHBDMbF+IlDZwQEJjsMvF+Byryb43Rcy2m9q9wuG0ey5AA2YFwAnr
zm41f65np5hcWZSK39Q0FVW6SJGDkpWvyBgr2Yr1uYbZkTI7mybHij5yTtkEMFC+YuQS74XG6K9S
4xySJKPmxnptq3PthLkfixi9mYV8Z39QHgYThB4U8KS91WeyJNU00gGxiwUvg8NY/FBTu+h+ytWF
Ni52FYkC3JsONsT6jcht0mRFejrnQJR35m7cIdEKQpB/S+AjEo+zQu3QqMVUA8zKQ0cGdz2Gf3UT
JNQe0arkNOoXXRRt2rzGdQ01SOgYkTHQ8O2K6lWSTKgDgHzWU6p96dUrFbzlkuGWonbXTTVcIXE3
7FyNpCMRkMbqexZAvvjh/G2xDWDggiV4Cb2bE6JpSY8xRVg9NXSi6FpVvp3//qZdwDTgv7/PeTyg
h0HCTYYAJZio5zJCCweqmsfH8ygiKfgNCQJqVFanu3kMI5r/KKv9eQCRGNw+6JopLZSJkZZXaeqR
+AlB2vMQ26dmtVScpyNbS6+aATAW9FvaqqdgZjhepeGN6SNq4ItuBYFIfN4mGqeoaiLsPMVkXiO4
bZTbdPh8XibBvhic6cFsVJmMqOZ1pwG9KFpkD7pAfzfvg9dF4+mfE6MyF30AQkbulOHRyn9U4XdZ
cF1vgjAKVaJjQArO/dvzjtsyHyR0BriS0uwNxUFtjiMR4mTCbmxmrN7Z6lckflOapEdSIAfS8Hlw
Gcup6ZLLxmNjMhIQFItiE5v7s4Lj9qe2umpIJsDl6b0+7NNG4CJu6hjV4edg7RSMF3y7cHObmkoZ
pMTNSvOuq0s0D2u3RRQI3ggiGM7IpEGfVY0BmK51K4zjq/ezaNaaCIK3MMYwGWkLCBT0SMW+lo6x
9hEbs1oszsbkeagodASEmt5r00WWPEVEEB0QScErcqgHhgmqY7eifQYKwv5u1jCvmDSfzp/7zQPD
xmRqOq5HnZ+fY6kzprgS1Fc35K9kitwB93FtDl5q3J4H2lTgFRD7+8pXx6S4NCrHAkDKTVT8SERE
SJvR3Jf5m/+XhK3oCsCIJmkqI0hCb5FrRhPaYCMMHx5mX/HkffnX8qEdel05TpVNMvZoAgKeGtzU
2lNp7Jvi7vyabSvBKwSnym05T7KpAyI2r4zB0YyrKvPOQ4j2n1NlJGC6eZmhZ7j7T5NiHTr9W9bG
HplF6RiRAnAaHSFL0ow125/iJiOXmro7L4lgsfi+wEJVkshKoWBLFp2S/Idctm4TzQIDJlgvviUw
LU10wFZA0UKwh5Veq2iOrGP+BBH1pAjWi28GRNwtmrMESF2BuTHEsM3qvzJqvrxtX88k3wmY0n6e
owlbAkEk+tBmtWC1NvfEUPDQ0xCqQ0Pe2zNp4V1W1HGMLpTyZuz8DHwRYfP0gX1fYahvMao4pzNt
ImA00jEvc68N8m8VVf0/g+EeL9lSV0PAYKY0/hQXmU2K5BDLtXseZtuMrcTh7OTcx1muGcCR9r2n
+Zh+6nZ7etG+9JxmlyK/QrRD7O8rq0kHMk6hDjgL7yJ9uNUw03r6yMlcicRZyrnVI6TLoQVxdWNq
V3F/7ESZIpEYnKWULUyv7iNAlHp2ssb0VFOEhNOqds5vjwiHM5dGWIYR4pw4MVX5nCYgB9bbo1mJ
CptEMJytLMekT0a2K/CV9dJH3NOeNMG52bQvr7vCE87rqUWWZcGSKZgOUe178uP8Uom+z539UkU9
3tji+0WdD6fIWlLMXS5ESVzBShH+9MO8jGOBlSLKbIOl3I1JZw808c4Lw/b1nbdv6Ggw0Qil6Pp4
e0xqZDvVKElwTVYPgeFL9S08J7tKo11nOUQ6nEfbFsqUQdmN2nTCUwRE1tAs0QxnPy12Vn4ow10r
mv+4/YZFV8TfGJwmE7kxQOTDHhSZ3V2wpn0L5FXID2LunxO7ok6CzXtzBcctYJzV5ZDkqD2U4sHu
o8Ye8saVyhtTFxibbbX7LRfvBkRSP0xBBLnm7N4qbnRFYAFEC8d7ACaCWLoyQxIVM4VYo/KyoyyI
Ds5rMaveZh2G+bpuvBdglchCtahJdOvZDotd8ZBjCk93AgmBL11WoA5BoY4TOhW2TOQdCLaM9w6q
nJYTTajuGjUKkJrvpak7kvrF0gRvdoG2m9yNJw9UHmmHHQvLnaRicIAfxyIiFKZe78/vq1aw37C6
5sK4ZeFWyNK5g8ummEd+9ZRfLvvUqd3Mti6R68EroXD0q7x0/+g0m/z1F5HBJAW2MJgPQewYwYXc
CJR+OxO7UhPu/qvTudEqPCRc7ZpY9viNVeuoXyrPRBI2d9Vn1Qe1gysMhG0eNrTcIVdmoLH5xZlZ
LWtj6t3SdFhWLfUZF2jkmoflSmeJJcWR3X+jlSJIXluoFHUzg+yLH4r1NIqKV7fP90omTlWoaUyD
PgFg8nO0rTK6UeuyPjCjmDmiWnmRNJxuVJaakiYE2Ej9Ptgn00de3SthOL2Q4lEpLFCYgGbouZ5v
rPTxA7q9+j53i0RjkdE2wu9fCs2h9cU0XwZgM/ozEO7uKKp2mFvWv1CXV5Psa9GT8T/Srqs5clzn
/iJVSaTiq2J3O4fxjP2imqics379dzhz71qmdZvfeGtrax9cq9MgQQAEgYMPPcWamAaL2xteX3ij
HqoVWJJqyBFphVM3J6Mz8QZnq+Qjnn2Dw4Ur1TiuVszap1aE24mBN4/KVj6UL96AcFeVaClSzVIB
kkVXJtjrUZQoirffcZP8vjpuMPhjOBdNpwzAsJAq9tEaAaJmN0aZMljyYye8iQ/xSRMs3q4R32By
J1NSlNFaC2DW9OcaHjRQzE7SrWrdL0nq6OZi97Ng/vKua9ogcsezA/9cWTK3EVqpY+jPKFhWC9El
eVcssLugkxgjxNFV/tY3yVlTjhJmpbuTYh3GcLCViDx06xgsYYUeAGrLYXSxZrN7/lTt3jTRwY55
Nwryfohs3+Kqa5svsxpiOZEwKVXrFCfZTYXGMZNGzjhpN/2YHAY5880+vqzlGq3bjV9M4+P537G3
xqDAQ5uGgXZ6EAa8/RlVqiQVGqCgrcuNOrh99kBETChsm3jvv4FQ5LcQyHFpGKuJyhFagadV/RIn
tR03FcpnRaU8ikCa3+UEG48InlQ1VxrYKsbulYC10gZpxefk0vsz6Mr0ZkFowyz4Odk4izKNidIP
MWo9Sf9VSwskox5aI3Qa7Zewm3/PWW2XkVOYmdCQLKwApyS9N02WN8qiJkYRBPv7dvn0LqpzVvwb
9dQnfewmsSDa3LVcrGQEQ6sMnb6bVKgPkpkNJc60HFzkRzbjNwm0K8xHAfFG4v4tozizk1s0zkGC
57toVhP6MCYvKCu1wH58axTWBzzkFoU7Q6VRtUo3MJSmeJqGFgX88VXSiLzX/jn6Z+n4u1U7o+cB
DI/ogBq+avXn23C9Tv+WVYhbMN4Ty+A4NtBAhPtb+gBaJGpNtrgeih2Kd4fGYJwKYCYx3g3066Wl
YJMuwK7xMrrs7ls45qV2t3qsFErkjvciSoKhYgpmvhEdesf5rVFSp0UiyISkl4pv+E1geMmRPRSy
CbSiW9uOAXoDxrmszFyzdjEizVWRNIoH25RjezIEfnHnmL4B4cLKpKkSKxwhkVXfRAStilRUfykS
gzs33Zpbcm8hrxPHpa3QQ6R9z0W5oz0P+EYM7tjEODdN2QOk/bL69a1y0K7b2skuZ6/0En8GSZd/
3teJVIH3RHKqZpXG0lVz/psSvQg0r/XChwnjEyRh0mV3ERHoYfgrSugxB/GtNY36IRljlal5dxln
jdP0ThyKaogEILxIrdT3ZQQeBxThWU+ZGp0GU3kwZCFF/q7OvQrDe9Z1pk2JdhDWkWLetY+dnXiW
J33SB3t1FI8NFco+n98tkWSca02oHhGyIjDLkxej9yLzxpQ+cpA2QnEuVSrRjlkQCKWvTlscQ1FV
kkgEzp+atDVRZorvl9aNhPqEHAQ8xvO/Wyb2GzY+O5LWJZKYDLWUudl0lKfGMUVMYyJBOLMGLsSY
tjlUWcufm+lTVjyv5PG8HDuRFEH0baITjYCNks+65kigDBO7ZjI5hvrTUIWBXh5rJIdUQbXFXlXp
GyzOvJGpwbs+I1IgQYm8yXwoL+ipBcdAJDQCvw8g5+zeYHFWoE+TUCbMo2JgxuWA+SmDP7moyQ1E
jbL7e/TPAvLhwTL0ZiijMsc1Vt0D1U5JDc8URdgiEO5ZgartnFUZpBnRgT2AfHA4GKWIiHXf1rxK
wp38PlmjSWftxeCLs6fqLhR1aImk4M69YY15N7Brgjystj4+luFt8rcjJhFJbfedz6tquHOZHRMC
xSq3Y/KcJ91VRe7PH5qdkJDIGtj+QcmrY5QpE3Rz+JVlpavOsuGj/qnJA9I2dmEFSyrIY+2u1waG
O/55ModmhAS0a7bR0SizC1DP/4BtE8TRImm4uMZUVjlde1gZqzmE6406n9ZotttUcAfZVa+NNNzp
jxSSyBHLCC/Vj0r5mS7B+U3ZtWSb73MnfirLvlxiiEFU2cZUsF7/RhJn0tYApbD2v8LinxF1DJ2w
qgiyFFVzSOlPnd4SPFsVxqFRD+ehBMvGD63OF7VsVxNHv9Iv+vkmE9H07MeDr+vGPyZakhavmHKM
fQmSJzaxpnIyJ28xH645Fn4eiMJBgbrxGZh2TFurGLB2KPxzwiejvUBtkzOJyspFMGxdN2d0TLX/
rBu4e0DL/2CkkApFvvRvp8v/tjib9eOMQVa11lCwxOMKs69Hx3KSbEuYehTYAo2zBU0i/+eQ0pvh
F/XpIXTNyxHVxBiW3gaYpiA4rYLTpHFGIaWV1SzYITenkl+CxjL7ktB7TN5z20wAJRKNMwzzqhho
bMQCJtpFitGE1u0qIrDcv4JsNokzDqM8/jeS6h0We0Ref0Gvo8vwhtXJia7zgsXjWamMaqZtt8Jw
D+vVkIJR4IekBWak2qmoYVOwdnzzRDSjEChWgNRV38fmKjYeu/DreQMkOEg8I1U/RKlpRLCrGJ7l
9NllVsb+jD7HwTuPIxKFiw5Ikuhy2kANpvRkrk4W3dci5k+RKJxN0EYlmsBWDIdaZ3avHov+WQE/
QlmKpkIwdXoXfb6qGz9VxSR1oYzMxqnlHKHDLQ40unyT0dA/z/L12ljeaq6XnSky5qI15KwEegW1
xGIRw0Q0X41+SkN0MpvCPb9TApekc7ahk/K2XztI1yJNgcJDlIQI/KtIDs4k1NNA9Jb5V8ksPpd5
6GgrejNkSUS7IDqonFnI1XqhaKxF4ro2f5ogBl4qPFbLWmznEwiq18/nF25fLB2N1SAItgz+5bgh
adF3Knv0WFabpLfTqiDVIxJKhMJpOWnCPqx1XE2pEtvW5E9r7+Tqh4z2qyjsR2zcK1mWRm5nZNzW
6lGunEF5Ip0gLt1LWiPMfsXgtBnFcyWmRkEQNptIcVPfuo7xb3lg1c353XARirgxhZCcamMiG+5z
BXZITU/MT6Ru4VjIujimYocPrLe7dkQFBaL94pRdjXJZmTSIic5BO0k6p5n8NRG07+xr+utacpoO
Dtw5A10wciJJdZLzO1zD7TiOLpoh9VRNxFiwV5qx3Tq+SX5sUrDqhICrfmFM4FMGhzva6zVqrdzW
Bv9/8P+hvv0foew/QvJzB0w1lS01gVK2380rVqeEgpeD8pI+sdElllsI1nTfnbzCcRfmuQb5VsVy
QDLez3Vygeywk9JgFrXjChSEcJ6xjYduTSgWc4zuMxAYql9mUcQiguBsxjhH8tBlWLkkoc80zL90
GrG7hgjs+u6K6Sg4oHj6Rbsnp4X1rC7RkmPFSNXZ8hyE2rcpu8xVRYCz66Fecfj7mTHXehWjNNtN
QNc5SC9r/JFb2QaAS8jMat2QqYcgeXco1Gt5FTR5iwTgVEsbx9EIDQRdg9Xdan0IZm9RpmT/jG5k
4NRKG0i1xAVkiMEtc1dcq45iR57kaF6AXm/ZJ5d1EHof8IAbTE7PUoyEG+IZmOl8kVcHJfR09Xge
Yj/W32AwXd+4pknSqjJPmVzHNXcY92fsg0VVWX5Tf+Y/K4EZ2Dc7G0DOT9Epj0ZjAOBymjBjIHfz
0h4PZm2jXDEgF8boiY4rcwnv4ssNIuem1CxdaV9APaIs/qLUoVP26o9uHK9WbboLe9NR5VbkjZk6
nMPk3RQepjBYBZjTqb7Mb9kNNP2mX2oB84qZO08CwF2PtZGRsxWaVrc5uvOQJ8DIqVa/oclRpwdU
oFei2UmCw8Zf16ieGnkXwlpUs5eXQaQFf6uRIEpkw09AqkPB3GJxGgn+qxZtYCict9De0B+bQPLy
4th7mB+OIRSd4Z/HeycPg9Pw2g8OeFB98S9gY7aOnaLGpZupp2aSURlOBXvzPk5iECjbUUEyrxLC
d9CFaz3PemQVGAO8nMKAeH3mRF77Lbo0gsqNUr90RG+873Seg+RMRyVF6jyvJgo7y4s2uViLFzK9
9CiwxxQOj06iogyhiNym5ZT2plFBxMlhk5U7pwDXfW/Lqb3ctl56Tb3lUGSClO/7NxJOSs6WkDVJ
MJIFqGHuUh/jo316bT6MT3g3/3u+eQ6LsyIxGRREhcCqrAdt/KmtL0op8GPvS7k5DM5qkMHMm4xi
18KXprVJ7MxoHfNKdz50/gwCGMOdF3tBUJi5Ys4kZiLemCwOnDMhg5Sbw1xAwNFvj1MwXky+ceoD
0aT0/yEkK+LAk7OMp+e3HicFWWpazsDpXdkhUJUYWlLqAern2Cju2avQcKDZ9T25GA5g1zl/3N/7
n99ivsJzwYKhjaqWoysTLAy/k1u4KHnKPauVR20HKqBFT1579gUUYToxUAMtg6LurbhrROK6T2Ff
WiSL5+tCF7wP7x49HTUqJpjIMNKOJ7DQGm0OKwKBoDK66psBS9hJTlx4smU3l5qToW6g8gTLyHaJ
15YtKqeqepEmGLMIVGbRCjxPgsHFbY6pHQv9N1shHspAZQzIdcA98a7XJVUaFJI0belS81M++rVy
kkXVKruWZIvBiZMotVKYNTA6L32s/SqoD/SEmgGU34QCd7ArjkJZWSWM7buK+HxsE6014d/U5ahb
jjR8SqQPQVhoNLV0HbODuaPcylnfxBYgIuVOLlFYdqyV43kFeHc5wTHC+A3cSyxFRWk/p9Z462sH
M61gmyL5PtKTi6KrMLpCTf1pElbh7J2hLRhn50tTW60kqaEBds84lrJDdLJkDIiUZnvxcW5PUm2L
Ap33oTETUZU12UQnrQ7Fe3ty2y5sMEaWMp82u8xQpW7ohr4VsNIfKljP92/wv9EMajIeKZAV0bdo
ZB0rWs8Ex9gyPM2Mn1X0KU6kiewI2V47luZAnlN3mRpbI6LH0/8h6ys6Fy8keAhuuwayzjfsgnOi
bopa7RUtDY9oD/FFTmB3Q1FS/F9hOe1pZZRYIpsI/sfmuU0+t93Lee1kCv7OZGy+zykM6IrSDAFf
4aoBmwvfHyY/PtQfigmMDQynISFO95ilgMHAa7BnloGGt+18dc8Ls2swoIVgA6UKZgNyDhOWMasV
TLhz26X4FM6dA+4aX1kj7zzM7p7o0Gj4KBB584lqUup5opp64Zbgdhl0BBrVR1yVYZisY5Fg8ipf
5qjWvZKDRagAhYgtO1HiqE7uh24D7iW7fWKUweKpb7sOHweYEBMT27F63CYZa7VkIJwv3eGk3zFt
QLu03X3REUj1TuKLCgT2dstUMY8VKT3wZRDO9oLCopKznMWkS4mszZVpfl2ElW4CEMqVq9epMZKO
gfT+6LaFo56Ix/hlWq//NZoodquD7iB6PttfyVfRKKeIUd3201QDNXrSNZsN5wIbiD3frSf9Oxvx
1B3+XiM3S0m5UA113lbZpsBrm7u5uNBED537q4hLpikTODM+cpKjulxoEiKkp/lFFSVelWNwriTS
iF3jCn7if3C44KIeF8tSwDnggkGP1QxEHrlt3PXUXLLnaNGq7QWEqCSGTLjUop+ZT+yGVVhZWpQ1
romR7tKXAuFg5pilPTumHTnNjXVU789v1J6EugbCYrAIUw0RGnfG8qxRq5jS2pV1d3EWDJJHWO3k
occmOS4HUU8c+xxn3jHVR2Vl5hjkhwrtt74StQpTHk8Lnte7Q9ZpTjz8zKYLnVZOIXwN3zGLb7C4
zcvMsBpUea5dLb0PlZ/T9OP82u0EUpjiqOmIpRA0YTDhW1maWanTfJJrtwbPkR7FtjpJniaXh9Zq
/PNQu8u2gWKibnJ9coRLhNoptUvkx0HyRsyLwLOro/yMVNGz2t6qGXi4w6GCEuLB5C1Uq1n6skYU
sWc+Osna+ZOw/pstPK8ECArB2o+GSwS63ML1yRzVaaMgKNRmtyH+ZByXbHDM+YLGP9ouFVwcd/bJ
QCStmhQZHEvjK3EqTMbpo3YCHArYOnIKp8gp9Yu/H+tpIQmFfJSmKaDxIxZnZBer6ts8HJCPqp8s
41luRE6YWU1u3d4AcFZ1HCIU/zMAsG2yjlzMlUX/kf6w+MRFJ5d3Xud2FMHAIQUpAvJfpsK7wzws
FNqADsft60dZA3OUsHGb7fM7edCoYbD7FK4jnDEYQlnP0qorQYfSswy26lVO6KIZLX6aXPlSnAna
1QSTmhhapGM6BOUUr0FjiGqFDTRBbwwH47m+a01ZOqz4zNEL0djSHTU35A0ad2hJs4SDPGAB1bEq
ghSVHrOcXk21iQAdkaGLdiy7MYjzt9sGg8QGQZkqm83EP0kmqNHVQoxLddNacjPUnRvqX/MJwi5s
IThFTwmd+3kBREtjp2mO1vT1vAzv3ftbAE7RE2VVLBAOIW9sXNT0UNa39K+JCTgZOFXQllnPFgKI
qLtsZRc1urXw8vv+vL4Vg1MAcB/UMSYVLyjOnjzMnMNYD3JUb/5Usolead8f17dgnN1WZ21uk4Qs
rknurOVbtfz4yJ6AjYKR1xrvuqgjEjWhmkCYIi4CaxlP8gqOLFHj6ntHx6R4ReF33kxKS5LlxQUL
yxDHgd6je6swHYLp2UQVvd+/twdv0TglCA2lnLWUQgnG4hRFdroaXtnltmEIbOm+Qr+KxWnCGsu5
CfrnxZ36r4oWNKhYkTVB38G+Arxi8AqQ6ZIkS1CAeijvK3P9FEqZQIydZNvbBWMLuolD2rKjNV2A
8SexgjTVKTygax+ddc3h3+kb5xziKp1GeYC+qbMzdOikRyeaKiqEEe0LFyKaNWkNxFULet2erfRL
oj2Nw915Od53Df+2NK/7wl0r1XquxolZyx70JOyBJfbz3pY62/jUYdBO5U8HCc9lzwJYgTrwdONp
Z5J0kADbecVXdsccJnu+H53JJW4fSG5zMYg6KwSryQdAWqe2K8pcFzcJr4k121JyZc735+XaP7IY
OY/BifL7BGkuWSj5ksbFXTFnNZyRPBw/d5M/FqImxX1L9A8QX1uRriRu5BhAJa6W5RhU8XcVL2LS
ZyKqZtwVSUOeQ2WdFsivvD1USRimYa8ui6sVNymohrLIppktixL/uwqxgeFMq0yRvl7bdXGRug4x
82QQ2J9947AB4KxpWq5dYlQAYM9Qpbse8JTxWQtY5XEkmhG4q2obLM6gyhG1usXEmi2ZdG0YmFiN
GmQaiYKpXSXYwLCfsbF3Q6LhDqkDplqvTMbSNH/pB+IUbTCKiOhFEnGmVR1pNhkTVo926VU9Jtd1
oxwWtReYVZEWcGa1qZD9XykkMpQmPkzh1GIy6fB0/pCKQDizOq6ThBdsyBLnsRpkbPi8VU6iuSf7
5wZE0KCWsAy8n73dnBpzaCulQqwQJ7JtlkFHQfckO/F4PC/NTvYMXk/7B4g3pWYeSih9AxDmUPp/
8pAJyocGWG9GKyCiU9vVBLST47qKqgM8X7yVy8DUm7IqsUXT3OGGUBV4KlGHzq7BG2ifF213ozZQ
nNKlUp9o8YiNQtdNNTzPf01RxHzf5vucti0goB2XAqKo0iVtL2pRtY7o93OKNqTjOHfaDN/aG5iy
vHpW8dc9iZwInJZppRanMTObTXWRRxjxPVxQUYwg2HE+KdwlsRkbHZYplB/V9DYsnttRYJ33V4q9
3CvIT7x7iph0pSdgNsVOWCBqjev1yiDC5Daz8G8v9Gy7X0E4F4P5w1pYmwnUyRtw4SkQdWDWzu3q
hHZ5KoUtVvsHc4PHeZwZb+d1pac4KScMMmQJWskbnslD/4s5Hf1adMfa36dX+dgib9zB0jdtltcZ
Lr51bdP2UcfYtax7/MiZfAXhjn+l1iRSGYgSf22WL0X/+fz3havGHXow6BtoTQOAqtnWjYlxk1mQ
oODAHRBlszahT6L566J148xAOIBPN7KwTwjpnIyUGNKRu0T/dV4wkYpzxkDrmjGhbOG67lsq+7jJ
CqylSAzOFKi90lkFiJUwJFp/KQ5Z/s2s6ZfzQoh2h589kJgtqKQigPRujhFrDrrsMNGpvJhPo9di
Tszf16r+NnD/6Bs/HSIOjUQtGwBqXVnYekntFVTetiQcHS1YPn5IhNwstTETdnrCmzm8WPoTKjkF
qyfC4CyC1Zr6gJFOLOUyuvEP4iUnVEejHH84Ytio/at2RN5aoHUGZxNIheRm3EGqotAuJMta7Fhv
O/e8XCIQJvbG8IRwEGQOYVjpjFl/qRVglLNzHkKoeJxZUCp9KOoCeiCDtiCBzinQBndGHUF6kA+5
s9aC47Tz3PXGXfBvT+NQKkqNmY+Ye3H6Xb8MirnuOTsu1GG8p/+fUjnRQnI2wmhqMqP/DspeG3e0
DC81IhKLGbN3TtBQwHamENR08XnzhbVErkUMJ5jVRxmTcGj6UNWRMyeja0WCN4FdfX8F4yMHJR4t
TPcCGP5zTxLrdqHo7MpU0YPr7rqx2Zx4nyR4k+cs+BJa8pKpwJHk2mvGzulaS6AOIghua1BmWyl9
BR0P22+W9mKVDwIFFwFw5js2raVKZgDM3xsNcTwbs4zOg9zRAplRI89XYo5fdmjeK8N/1w3vrG8P
rtXOnTlW0DcV/YNRHsDW2q15apZecEk5LxxszlsgmhVIMmpMOMMCSxgJFK3xzi/gvmK/ysJFd6MV
GukwQgdMMM2oXea2bYsS0Jesex5FE9L39foVi7Pj5ogJ6UMJrEI5dW2PuRKyZ8UfOjyvIGxNN1Y1
W3p0y/fYnLIPet0j1NNFs7ZFcrC/byBgH9Q4miBH1lk3arbqPi2kn1ombCsW7T9nvcsWN4hMxf6X
S+asaewWi/avDqgiczZglKPBlFLIErW3avpprvzz+rXvgf4xMiiEeLtY7ZjJksW8XOsatvFF83NQ
Dg+DPbigOD5Usi0q6NzPzW4QeZPQynUa50Ckdni1Ggd2hQhdjKH+Yj5EvfenAldU4c8++s4mmBpB
gQzB7Gv+qEb9YkbZCkebKzXqBSJbxcRBUHfNuJgpxWdT96Tim2Bpd9Vjg8mdXR0jGjojZ7GxF2IW
YOQhY1aA+4JRIyLleBU6isgP7pq+DSR3hGNNmWSdxZVl8zzLT0Z5rBTdzjD18Lxsu0dsg8Od4rWo
k5mwm22YHhLTk5IjaYLzEPuRygaDO8Ztb1S5ZcBSmLmLYlkdd6bZBlP7YM8mLrd/yvpFeiLaM+5I
jxisQUMVoHN/NMMT6KrOSyVaOO48L1PcRmYLncAAlyr3pPJpKgTxuEgE7kSbFLxxSgkIdcAk9Cfy
gRJ6hJCbjeEOcGoxgqIQa1R55A4tuMg4GIatHmcHe+Xrh+Ugepfa6YIApEWQRkHhAqp9uWUzY90I
TRT1uulRRwfa7wcd/dbw5Bv9hhE/gpXHrU/DZyJoRWfffWc2NrjcWtZSiF6kAri6NhruNMWoWO3q
2l2H/EIBM4uTyq0pOFu7+7fB5JZ3QrJYL1dgmg1meM4vFRXNXNpVwlcElQuQ5l5S1ikCQqPKRzIr
nkbC+7AXVeIqbHXOrB7fu1JQvc0rCpzJaXK7PrbPxufO7m8TT/I6V/aVHKdYOjW13X76+5rpNxqj
csYXBTaxUc7hjHJ+MwiL+YD+QoGF2t8oqKSCojrU53JKiTaLvlYIxMvWo0K8ORQon+j7nPLNa4aJ
7W2Et53SaO286i/zVhGwHe97Ywu01QbEQP0j5zGKetVpqetsj1D+WNm9O7uWn8Ifj60j+6VnrqDp
F5GY7JRAsu15hWWyb2K0Mo7lMG+MGWXGf9oW+8MaDC7qYtFDIkoX7HrFDRjnSSS10/V+gYy90du0
D21dWmxSjZ5oxNieuUBPJOvEVDGki79cy2E9koqZ3n4Fyxm5V+THHBls5SYTece9I7xF4nWjDctq
Yja4lb7K4S89+VrkX867qt3QcIvBGSKSl0qiSMCYTtU1qpcf8JhQ2P3JQEvHcsD7TyuqGnzfN468
2AaSZzw0V4NOcQHIcbDJaXWne3pI3eRqev4TNuVe8T32RJ3j+5Ki6UxGub1pIlX/VhvzMjZQDIko
O76Mj/1ljG71IoiCNP9d9S4e5r67exs8TvsjlUZRxi6Oa3fqEfu2BzDYCnaPXT5542tsMDill7Vx
HcYSGJNj2LMbO8mpvhg93c980RyBPUO1heKCprJI9FRKAVXNmBIpyX6SLc55cUQQnK0FvVGhNCkU
IynjL20r+a0hC/RdBMEdKaKoPUU5Fw5vLN/HDbhSwFf7Ad++XSnuSC2qlHVIFmFTEpCGrvSk9R95
pd9A8LWIBh3QFsM2I48utPl7Jl/PoUiMPYO6xeASH9GiTVHBdGvtjm2D7uXbebUjIakrO3ZnVJhw
Prwac71tG2x69GvArHsMIU19E1Md7FGzjYAVQIlSBwIdeEeHUo1ZJ7GDmZnukFxoImoj0ffZ3zdu
b9SquC1KSKQay/exXt20U17+1UnhX7KlBhFXwq7XpRm0qEYVsfexY3BuU7jDXo3gwC5YVrIjyq9x
rk40ajs7NR7mBuljvbAXXTv8O5G4w79mhaE1BkQa6IUiH7OPXMq26syd/KFcs0llSTaq34fhsT0t
H7mTbRG4c0+appeIDgkMLTsOkm7Xq6hsZjeS22DwaWmjYplCzDhFJkc+oSGNca7Mn1F3dDDg0JzK
Te+QcTie3xqR6+S7nLJoHeOZJds6b/J0J3eLwdXRrcOaZ9ogcxPhrUJwhvg+J13pilLtgKgGxf0E
5mW0qdFDFpCHTDqtXh9EbvX5vJQiSC4+qOU2NVcm5Jzcy603UO/89wXxAOXMwtrqxTSwpOhsBnp0
6LPTKGL5FJhsyoUD0YA5Kg3zbjrmtOTZI+brOlHkJsKoURB3UM4+DDChvWWwtZIqtAAX6fekqDwF
nSe1FXlFd7dGlTuv2olM1UtMFIGtEMnJ2QqprmLLaiBn200Yo3BXRQeTYopSK1AJoeJzRqMaDTWn
rO4iye2SoL+vC8YDxiOXGJtpqz66gMHmEZzXEyEoZ0fMlExdmzHp/PAqOpQ+TR35SAP2dJfeRb7x
eB5QsJp8pgAk8UgVMGOfrYcw84h5VUVuN/jnUQTHi88T1EpTykbBpApJ4hUJae05IoUARSQLF020
uFeEsQ5ZNPmpmD5hgq69yhEyOz/PS7Nbk7kxxCpnLZqYVG3EoiM1wLxh1GTKt/mT7qOKwBEVeezK
hDo5BWNX2EQUTttJlpd1GVaIkJL1O0ZhXNBlvFjDyqVUVMq6m49lHWT/xeIUHvfdPp6imunerLjq
qf6dJViv8wJVeay/Av2LggzIvk/bYHL6PpagHFi0EoVgXvdL8Qtvvcg7Rz2CRN7NfoBZAHwTH6pz
3QjKR9BRFlnjrGBRy/heG1THxExLQzQWke3MuzDqVTK+ABl0tBmSSpBMHgxkEZEqONT99QSjoYsa
yXe9C6XUNNA6yZpO3wadpRl3oWb0kIc+kWKwl+G0LN/OK/2uIm4wOA8mobgN0qBye5pe6tDG1cYx
EqesPp2HEYnC/r6Jn5MqjesiAYwV+ijMpP3PyvqIydtIwiTdQIRrNawZHXCkil8R1Wy1PUXjaY5F
Tyi7Ro/qJqE6VdCSyd2hkO2mkZRClCjvL8tBP8qp6DVohyUD6ZQNBmfy0PaexaU1scoc9spWBLW3
wlP0QmoHkTCciq16mhVjDSDUDYN/rzgltHU/svWv68V+wmZfqqZrKo1gX5rOrqRDBSYT8nAeQiQF
p12D2URDNTElpijE6mWzsUN5df4dCKdfaJGsl8r6fVIerdmZQ0EAtGtYNnvOuYSJjNU6h9gKCXcA
TXLBNGOHU+1FDTyraK66aMU4n2AUcY5KGAhTN1dVeqvWgusF+//fWcmNMJz9l/MxrGYTwmRN/31N
Uk/uQy8x6nvUTOleI31rLcs/vz/7PucVk79HFY0ygXILMqlX2VP8A92W6B5CIw+9QvF5YjM6G4xI
eTyPKtg1/hqVEDlBCSoEberKkcagk+7R92Uvy4M2PJ+H2g8iNwJyVoEYiz40TAP1Tz3ogQovfsgc
+qL/p0myE1R87LuGfw4u5WxDuqxpSeoZhs7onLHsHSp7IWqztFTUWSbQRv4a1ct12y4zFjFXnbh+
aM2n8ysn+j5nH+QsW3u9wcI10erJrez3H5iWzDLgm83hzEM+1GuaMxlWdXLiL3J1lerf5PK+7m4n
GSX9QW3guSy7tlrBS5BIAzm7UTeWMsXMbmR94kfWr6G3YD5ukc01LYEJ3PfirxrBWY2ip5NKKNYx
j/A0dzmFNpG981slUjrOcNSZoRRFB2m61nRH1L6SGx1c5fIYnMcRiMJfkMwI/XIh267KioJVaZwu
Lw6rKUrqCuwgf0NKJn1UFgUrtvaldurlLqBWPx1Ks8wwU9mYgzZTckfSLVGmVyQfZys0Ikm9NEG+
Gtcnew4zW8qNY6uYAtcrwuGMBDUWgtdaCNijxTCJT7SI7Jr45zdr3/KhAgh8GrIGngBOK5RmWJqq
QSQ8+oqvOvQgRXb5rfUUR3PIt/STKN27KxV6mECAARKMd8wrZj7GrWwgZlkK0OVT8PEV9oieZ4FY
IhjuPCXpPIOZhMHcDR4bSRZqTnsI/cGff7FyKlwq1GsiKDMRgXJr2fVWm68ddswyg5p+1aUbTRTK
CCB48lyVJKGS55ArK+wyeSQxBrjcn187EQQXhU+TWbVTASmUcbItObfV4YuWfCjWf9UDfs5JZfX/
iV1VzAurNfPWVL6dl2PXem8QuPOTFZgrnbDdUJXGm5fUiRUdT9xFABL5z2QSUSbumtcNHPOUm2Bc
783BWlm8P//Qlm9qbGNCAxVOFmY/+l30t0Fhm7dBkWsll1HBjbz/afXB7OpLHqbK/s42FH7oiRi7
RLrAuV6SjHmrsRuZDoZE2bbU0yq0QOxUnBOJ97ISjcc2B8bkMDpXvMp6/bfCQ0WMM9+1uJ1RJOoz
X0JzvL2IDIVIQM5OpEqnp3X95wo1lZ/K2dF6gVUQ6SFnFejcFHjShHwFrZ2qvk7Lo1lPdp0/WOPh
vMrv+kQM/wUTFGFjTziVN+Y+zqoRGZQII6oQFGGYqR/XiV1hZMwYPcqisZy7NSvGBpBT+ko1MvwD
wG5y40eWfQ3BjbeCF+ir7JKDqIJpP+G2wePUX8mluUl65KEaPK2sia0i+2X+ACnaYEePjCI69EbR
hW7/9rMB5Q9BXMbYPwhZxWBfoy747Seb3DIOg9ZmBK+Vm/iiZ1fRVnKnolKn1VgSgFqk82W0cGja
S7TqmG6E+uOicyUi4tXffaXYiMkdhQgzL0CGBcT5++hGB+VgXLe/ZBcVmUIG2/2oY4PFnYlyUFNJ
I8CiN23r9ngoQCLmoAS9l6gYWV07Igp/ASLhOyBmEPlgGDcQ68EZQcaaQUDJ6e1hcDA14P/BW7Xr
D/4R8V15NWalZ4uqAzDqMRdxeZSbl6ZX7D4znPOHfvcKtgHi4lFa131bTAAauho85piLUAtL4tk3
3tnoDQZnWJRSkhOV7RfIdsCQNYDcW8WdywODv7d8FhWn7RrlDRpnVfplbochwylfJd03TVfB9auU
BXdwgS0B2eZbV5pIalgqTKbR74/l8Q8/b+HE376zaq50tkU6KNIIzo4MUwXyQ2Ys+/8j7cp64+aB
5C8SoIOUxFdJozlsj+/YyYuQ5Et037d+/Ra9u5kxowwRBwGShwCqabJZbJLd1Wa3Qd/PGGW7DFki
lVE7l11ifQAJl1NUNWwHQgingS/+N088pFfmD3U6DrIa1NVNDbVl/48gOF2mZHOn8yo9LYwPtRJt
2r5wp/kro4FnNjLel9kjuJ+S1RkhPIkwIQ/KfF0Xn5NZ4g7rfHsySPC5JdXrKJsAoZiBk6tfie2O
PQohrKOVIuc4lOX1yUwSvC9HDTeUmIFnK9cpeWyqYylrhLFODCeTBH9DDWiTBCk3aZj8McjcEcrM
lx3tD3vjCUPYpmaSQs0QTPL2sAeBax/3WVfoAeso22wT+uGtbF9cz4c88zxhm1LCdrJICavw4qbO
zuIV2JCzb9VG9zs31PEKhiwLbMqyMog/7CAnU4U9a4hJG5d8xvKfA5pFGLv4x5K48390m+ySQ9D7
stTZdRexoFKKJ73fhYCtZTGVOMlBg83rZH/vkqdikBVUSjDEm90K6pu2zmtfwyX0pvplmhVnGHeX
vWTdEX8ZIt7kTpoVJ1kCJ4nG4XOSLDfx/JGqTcie//9YiRkwWpOZVaJxCE1D9VLnGdJGf+v0fYIQ
SCgIl1KH/DRillZzSmptFGjotbXfTzL6lo2XwEXoYpD0jE+8Xd2l00sj66Er+77APXgUNZQsw0ak
2kfTOOShLJd99Uh3NhsC8+S5neNhHgb0fe5Q4+eSJG7W2m5sfLfswG0gbG3F0YfioNP8CFQ0TdNQ
hG+u3H+tjatAbSRkJxs2gXn0kbVLxaelTQ8s+EzHh8vL5A8RyckCgWFMi6lpb3IAVMcV6MDIq3Sv
rJthgy3Jq35EN8t/Eki+T/8e2P2CFC9rRzyHKuhtxSE1vz5CSW/DNvXrtCk2LHFkgd16HsjJMcRL
WxOJ7pXaA4462Z6/v6Y32tY6QJVF2sBIisVNP7sq0fXp/05Qg28gTQLNCS1n9HnWHzoJWR/xDbSc
sqAqzcWEBeezUmXplb4G/1jbhPpGKevss+p8ZwCC8zWJUeHKDADzIdvT13jHNW2IU43eArV2dRe4
skyT1a3BJEiNRsspaop9Z6ambRA/ALGccdeY3jf1d+w/knGTgQhM0SMNw5yTFkE4gcpIMjtdkzq0
lT2DrXL3mS3C9ChqDgnaATBdectI5wzBnYVSja6T2bOeX3CGJMyTZZRmBDDkF7T9S04jGyJ6gzdT
bTsXzFfq2FGi2a+bwOu1ULLPyqwU+CMp2kWpeliZVt+X/jhAuj3adsrDZc6QTJmoDNMES583PSyM
iuSOxt0+psOzpcjOnDIY4QxjFsyGfj9gegtx/wRlhGzZDIqEAGUoAklY6jTNZYohy8s7fa6csbod
ZBq/65HjySfEgrIghRCylcCUAXIPhR8eYtRZ7eK96uP0vJuoi+vAy3O0zhYWby3CTKKKD8xKkilo
u4MTNFHQQRfXRtWgSrZbvmR+2znMEwT/CWf0ms+dPXcJct/a4jgyF/rppn6M9M/qEP+jMXwOz5Bw
BW3GlYFwJStDt4xi3PY9Xh6u9WOMpaGlCLTTdUimvIdINFLoDC/lvJj2wGtpk9tgH2+n+5RP0kOG
ugor9i6Dcib4bQDPMAXXSzS7aM0CAxjj5RyuZ0ONV+nR3js+TGbh1uHny3irrn6GJ8SvDfqI5WMF
G+sSO/twZ+goIJM9761S0BmI4BUZWZKwrrBpFGHxMpaDlxq639fq4MyjJaE72QAKfoG+CjRcuEFD
dj0nL2ZdOFn1X6y7mbLX2+2/jZ6wUdl0yIN6AVhmf4vHXRARSL5+uoyxumrPBk/Ypag2KwM1MXh1
Wh2XCDehxJY43fqN/RkGH9SzxWQo6tgEMezozXbDK8f6AboWRXZs9HGHvgGbYfwvXQxkNE/erKbX
USnTmV09HJz9AnGX6pmaKzp+QTwnh7xE6SltHJZrHmXzgcZQ6ytKNx5kJ0SJ+79t3GeGz2i/MAQQ
T4VwQopCnasw/RKnX/9pAt9C0jOMWAn0puRbI1Hrn/lSH2PbkEygZIG9ze8ZhDWhSLgJAaGrgV9W
w81koY3EAAGhLpW4vAxKIIwpIiHyqzFipoXjW/9qdzfZojiaIXl5kLj927HozCTTWFTDZsDpE3qV
B+MemduSLUQ2+QJVTCGJFL0ARBZ87cNdTGInkCWeyzAEhphSg6BFDzCK5EsGIUOiQ6/56bKDrW66
p7UjJrfPuU3HRsGekUzZxqSRn0afIqN09Bql4qYETGaQQBXdEGZNHCI2qmvf7Hdp7g8fSl4+s0fg
glYZFEvpYI8RbvPuNjJ9JtODllghpq43SYnkhRoQuunY/T2SvfVWkpMvgxCih6ZXFFJzBybDtz77
ltcDNvL7f5p5sfAz1yJqNAMwqvmuTn5qUwr11E99t4NeniSyk6xHseKznpcISjagmKI7UG2TBhJe
WY+HT7Ou8x9wtuCXsYpREYUpUe/D3DMP/HBeXGXoVruZ0W5Uri0p2/XEClCjL1XcPwJxnnUvWpjb
F5m/aJobDOVDa8RONe/zEe2bFQ+ZZHiyayUEJFm4ukAOtAwskgwY09LoHSXfp8lzQHd6uR8LyUPG
+r3H2ejyn3I2ulVix3kd82W7sbfDHurdn4udcmP76pUtM2v9yuoMTOAIw4KQUsz3iPlQfiqPXMNV
W9CJnTfH053qOfTSl8sLQRari8KGCtq5Zik/YTMkP93yohttlz+/df5FqdnxfwUbZbf/kr1QvCcf
KCmpFsCBbHO6DRXjrhqrrwNjThgk+8sGSthEvC0fzBH9qCjfR8rSaeN605jEGaxocxlm3SOJiSwR
QlTLFKh3Rtdyu4xxtraQMaHl/sIT8ZLWib/344cur6Ah/n9Y4pVBYuqantsmd0ncuGQ9npArH5uX
G+P1/SZ84rpqsrbJ68N4whRIGSJE41JksK9IlNs2foTe9E8ozku4UjKKopisyToWDha3LNa2I9LT
jcrEwSDxk/q71Us2ZBmYEJARk4S2hktNL2cv43wwikNbVA6zPYpswMvesTp6toZLAjQQ4xk+70kk
tNEzyE4JNmaSoAmlExbXTSjZ0tb2GTQZhIKfhj65+Os9RqCToU4bA2/IQfwU1/lzaH65bMXaqj1H
EDYag7b5nKU66vNU9O0J/ab4FGg/Fdnl7NpgncMIg6VmdIwjS8P+T65a9BgwbqKP3C+fQwj7B7HC
sG85RBZfJzq6XUnmYnWHPAfgvne2a8xZU6NNGADGeYdkiLdmoGj52M3usOHdQGVPAbIxEzaOUC+M
yeBTQ+2vdb44Y3k71y+Xp391qzg3SuA4VVHDZOadr+b7Yo/K+GPr8laW8y3aOKVPOh4C2t10dxlU
4tVivIlChXygvOFNENRbSJM6SSZ7A5eMnVgnpw0oldT5wiFNhk6C24Hkbp5KmE0GIlxPxSHV22LB
BBFWv5Zz89JaI9Lp4+3l4ZLBCCTQBzNqEgoMVznvjMFJpodI1kFQwgJiuGno0JlQI3CZjuOl4S8j
VPkGt6SyV08ZDjf1bAlNMUNSWwkcRr8F5VeD4WCuXzGZAJ9sxAQq0Kqe6gNvbzTkt8R4GuLAycLH
f5sVgQ0CvHJZRgxTFhTtsytCN1MsOTTJ1olAAEZQNF3Xw4lT/XNX7KPoHxlNjBPTIkwZ4+PU+eSA
no7bwJ/eBL0bVy6wLLFGjA/zNOqzIoc1yZx9toqxcYpaVq0vmXgxMOx6TctyBoOS+ahAJ4e+zrb/
kXmHHDBTbR0t9gTCxMM8bjDUBdt+c+j+M+0fi/aByx4bZSb/hyD2s+q7sKqDRkXYiUbhAx4OKvUj
sfo5hBD5IR9SH3sDRrToENjiYuy2pa0zdj8vjxVfA+L9/TmMQJBz1+gGtGWROqOXDnQc9VvbTJ1Y
c2bpkY5/6hKUQJIQGCKpGcCi8aBBXHTZpW61sbb0TeRTNnyrx/Nzw4SoKYxHjYxvzQ93qGDxtSuG
RPwMiVXGJtkwT5H43B9Cj5NLCLw5IHTqChMDqaJZwoyahmBfQfpQ90tf2Ze7y7O2vohOYAJ7DoGK
5imcFWbb3sZ57A4a9fsl+kD8fD6GAoEuUadHSQubhupeLTZV2jp0+MBB8RxDYNAOk7Tkyox9bXhe
UDdtpVet+vxvwyUQwqwrBRLuMVyV4muxl823JPAuQ8j8Taxp6lJSaSqK+TztsfxJXwmqi8P7ahdG
0ENNdpVU0Wz1huRs4MT0WBaUNiMzJqdgDiq1IKGmfjaQZdMd5e2LZd4tFjrlRR0YZgvrRtfe8qdF
FDO79IYhP7LY/qN3iy2t1VAhaj7yoWQdVDPcqvmWy7YhCe+ZAj2kDSkCij4MHo0T11y+9K3qWEHo
Bi06jv+Q+IaE+cQklK6Z9M4KYRDZJneVP+2WwVMm5PFgW99m21mXrCm+/C8wrSnQQ1BB6k61YZxl
PSNub/u9Ql9VmV60hIRMgR0mxIlpXsKqaiSbeLCu+uhbm3aby4MnmyiBH4pQWcywBso8x491quG5
qN4aHf0RomY1NHTJxaNs6ASqaINZM2uGTWrprdsst26Ibl7Fw2OtqZL7JMnwiddJRtFVJjUwSWr/
1dRHBy2Am2l7efBkGEIQ0U0FS6DIi2ArRv6OWUMiN27Uq7HsJOes9cjx14Yk3iBlnYbu5pyMxqB8
rvNgq5e9jGElq0hMQElCY0mLBJ6Qz253PW65ZqSRbVCF4KOlzlZ9+LexExgiKIPFpAVMolOyQys2
NOjuNwE6nF+GWR05HYVuSLezLIh3vz9vJVCuXbKU372lj4EdOtqH7nXOAPiwnh3oshFt/DR+CVYH
o9PQXauaTh08/ZsVQmxHWzPOG5PiZoc+2OGndpYslvUNSDc1ajMK8VuxwrupCYqCbFiBVc8eg22+
4XcgBOnem86NNh+62DnBiV0qazuEGiblg5ZGD8U0oPTWfhkkh7vV1XkGIkx9X9lLt8SY+mg0vgQp
uTKGedcN0lD494Vj6bgFpQby7ym0kAVZeKNeolRHjTy2n3mT4wxpHYsrrrvMtct6GdzvVr1HE6xS
soIsMWqfPEu/btqrST+Ef18T8h5CcOlqKKgdU0A0punkdnZImayQ8PdlySEsBjEBk6lEzD2LEC5W
NOx6j4ZHNfwadJILtpV48T2AQC+EJT2JRwC0mxn6molfGDviDWiTkmyi2lGeOlk63e876XtEPnFn
RBCzPBwt1vZeFVLXZIk3DTr+XZwYSeb6EDqXKWHdD04jKAQhWTCF0ajDQLVFMe3ygMdCNZesIOko
CjEItrY0zSaAaCj3tPx6q+BeFArMnopiSOvO/muyfj+EQjASTiwyRgtwuI/d6JPqxKz1Lw8bDzDe
x27vIYQApNMm5Nt2mKUSYiP9uFWzK9W+aRm01+hNVz4t5PEyoGwMxez5VGsMGqgwaniN0YrXb7co
VvyClMvkaODOnO6Hz5cRJSaK+fMkjPLIQGaxVxahE+WaQ7Kdql3b5Z4hM6dstl3y7TKi1EaBMfp6
LOuih43T92qvOJk3fMPRwqE/8byLizTZJaqEPUSlSBZWnaElPRZ38GjHX4ZEcv8kWVtEII+sWmot
1vH9pPjc25scb/+hIsGQ2SDQRdQWoc24W8Qqmg35keldnhPZ9wV+aO1UZ0EEG4Ja2zJkM2RoWHIZ
QjZMAjsw3I5EWgFHi8wHujz05L8o+u8yxO/nhXfLlQiMYLZz30YZrCj1Jz3ct/pjWd4OTFa1I7NE
ZIVqiYxkAMzAbkv2iRU/qOxddtUSiOGrpk102/4tezjpVTsJJ2wP05USPKXYl6yHTNZj8S256zd+
0xGqYXs1oaYqWDISxcjSdumh/RF/GnoXlDP+NPx0E3mDo2tOkaO9nx+ier5wpS3K1m38BS5GQjEu
gkg3Atz8EtC35gnGzkRUvDOvk0+BUz1MN7FnP8guB1d33pPNYlfYwKIKi2cNW2F+FWSP4ZC5rRY6
raG5hikLLFZd5QxMoLqJTBrVF9iofjFv8syxmJM+VD4vidIfq2Sf79lB3ckC5tXVfIYqHACSvJmD
MoSJjVFfoeRm302yqhSZYfwnnMUvZsQCdaIwLKuS+xiV2izPrwYqS7Fdt8TWLRu3+5SKLanGoqqY
EWKpTfFmTq5nsr3MGOtmnL4vMEbR1TZLKfKVVXu8DuybAM+4RSYriV3JaQIx4c//myGss9LWehIl
I7agA96lPjO/3LKNeW0i7FcO9g5aHxKFmPW19QtQDCOUwm6ykOdhz903HemvHXUogdimZFuSwQjH
C9pFZmxMgImMn4mtOyF6qObDgf195s278RP7TAUj3sBKKDh4XY284e7a1L/LksAkniBGCUE2KVCy
A4TSboPapdYxk3aLkQ2XsGgakqtLYWC4lF3n8XrMrvLo0XK5IFEPYcgORMu8+OWyj0vWEOGWny3V
buzGRu/hfBX5NNErFu7/7fvc6rPv51WUjW2K73fNXmuPSbS7/P11wj75Mv//s++XFbRcbYJRg2jj
TTEg/i5Ub7DVV6qX20SnkqOSbJIESugWZFq0DHAGeUgt4gTtdi4/j8XTZavWo+ATJ4gPo3auIINT
A85ym13zO5TEY67+NB14pWyxlW17Ev8WX0nDxmzMIAPcaLeulaD3Ulw48SIToZBRHRUooS6bFp1L
sI6qVy6Kgwv2zmFul6Hf9ghZo3lXfvtAbdo7eqDCLjvnQ2ypKjzQqG4G+ikGiV+eLMkSEsW9aaQO
aIeBwYvanR1va8W7/H3pqPEfcObjbZBkix3BgvDT+FP9hGoxj4tedLPDtv0+94utIVm1Mn8QWEFj
amEn3B+G8YUSt5i+4Fb1slWyUROIIVTLMWMVIIi217vtILsWkqxUKhCDVqdq0TAcirQIMm+a5ijF
1URfIkXCCNLZESgh7hn6ebz59Pf8k6Y7XK04v+l2CVQtUWMyuDqyvi6PnYweqBAy9G1alS3fK+wv
g8drswPPuEmvZ1/1mi1DICHB4+vy96PAL5YVn0xTzShJaQEvYJsMTaC4WN5SbowttKyk1vEffwlM
IAmyBMTo+ZGZtq/JgH6EZHas6vtglo4Whc6YVq5JJJmbfJIuYQokoVoDeveUwBys53L5QpNXJbup
4+d5PLJWIvMr8Xzx0dQgy6xqAbDwTrZp0s7Ll0DilBLnF99MK5ONsR2CMfqm8rt8dIoEzaFclOlK
uE/mieKD6WIyq1kUGBN1hwZZ1sFevwu35mPwWBznx2YrS65beV54R+fii+kC+fG8RIaKV2BfNLxp
N6Hf1a12b22HLdtTWf2bhAnFp9OI6/vqNd89yqdxGJwIohWTZHnJHEJgkDnqCct5jBQve516cyBx
OOkkCXShIGt86RSMWb0xZ7fZQ6UR3UXb73nscEW1UbqEJRb9dnqvBmhoLXySjNol9rNNny8zkmRa
xHN6bYzos9UCYDCum/R1mfZRsrkMIVlD4kNpZxRtWKaAMNhtmKdOVkD/ESm9f1/H986hxcfSHlLw
SH/E7E82e6rG3GuT/BvT1O1lc2QjxqfsLIhAE/J8ifkpKQtu+uQqLm/Nf4waLP4TziDCMieLYQDC
ZBmSXyOcJnq/lNZhyywRIgd0fApstIfAxCi+RZ6V/qutfrs8WLK5F4KHekhYiu6ugIgsP8qSTZKy
bR1Tt1cmCYPKloqw+JeBNmFvYtCSRMEthuEkSi/x5PX1b2iWRizIQuCu5P3ERBEaUhIkKXpW6HVe
w/sN+NBK3ypfZr/fN9JeJOsx0RmgMEXVXGtGtAAQjfCCTXfNq2+sjT24zYa84j3mKvZkacoryfdY
R2eYwpz1mVElNMOtKIxs9uUh8sy78XN2pd/yE3TnJoe6c3LJHYd0aIXpq8Jaz0J+F7ugGeY+3oWH
BF15c2e5L/cIxtx5J9NIXnWYMzsFMo+JViVdAPcf45u+2S/j/rLvS74vFq43SaskRgKLhvi5Db7M
xu7y9/k8/BZqnX6/WLQ+F6XdDPwIrdR7ZbZQD/aTJQfUYruR8uky1CpTnEEJUd2UaVUU2jBFhYJR
+JMNz7OsV5FstITb1GgIYs0IZgRziu0GVeuxPvP+zQr+E85oVTMjk2j8AJujsV0Q/lSI7egyO1Z0
Dt8tn7fldYbCmF6jAxwM6Xz9gKbgR2gvIRkXorXzf6NvHLqvw0N0kOl3yGZIIIqlylUWarBtnnvH
sFpnSpYN+3tlgfe2CdSQpLU6RQP8wG6ug+xA7NltZ82hyYdu9M8cTmADfdFrQykARO7JgfrxIUO3
82MLqVLXdtARwG2/sf8mWWKSjG41gRJUpW7HagRs/GncoMAYFwRssxxRIejpHqQnbj/0hnCyUyw6
CiZUHEEEuPfYRB76ZbrJFZmEgoQmxGwrRYlZ1VJARJALTLqXTDsY7Fphj4Ys/F7d7M+MEVgiYGSw
oE6I6Dh50WtIS9WOiYT34OHyMpbNkljn3pE4m8oRFqnb6TvqUhXmaF4GNVGCFin79En11F0tIVs+
8xfIVqxFSsICaSQMmAnk7yp/2IV7ZdttZYK5sskSAgw60mbQ+S6o0RhymM8W2RK8dKcmal9k/V4k
jCuWtutapU7a2+tnf8yYa/SS/U9CSbpAFmbS13nOySKujml322k3gS6ZFZnHCTSRNFOvEL7FLm0N
/SVklJLvZuGQSeJyMhyBF+rRjIqhwewHEXNBEi6u4/0pesm/X3bt9SFDW0qVy7eiedL7HSocA3TU
Niie1lPbJ3XnI4nVS+Nicxlm3ZwTjLARRsyOIS8MGLRwd43uaq7urQpbovZ8GWfdw0443NyzrVAp
4yUOVAJvVupjFzR7ZWESU2QQ3NQziDlbGux2MMXoutcpjK/TcIglJ4s/xKYnOwRP7lS9CpQQdiTX
/cbyM5QdLNiCkIhZeuNuSpzg6+WB4wPzO9ucAAW/tvKgougYj4HLxn05P6cs2DH6+TLIOtecQASn
TpRc0cIUVnWkdXIIviavRdj6mnWlza+XodYvm4xfWLaQj9lRayk1HdNEbsDWyH04IOFqC2lrlHi7
sS9LyJQ4uC3cfNojSu4VaiAaQi2nNv7INcUt2MZWJHbxIbowT7aw49UmGbMa7zBeXCCbJ7fmG4jT
O52BvAqzUpylt52Jkjt1lp0tZAYKRLEs1kijBsCjWTlx8WlUUlysbctJkoQsWV62wBRaMkOmhuOg
73UCpcVU8oIu+77AELnOxR5y+MWCxk5NcddlknOlDEDgh2ZmOMpyRi1axcMz+oZ19CO3jme+LbAD
g75cDCkBUJBqP/RoT8nKRcJyfziT29RG/pCu4pjynuasuEa755H13pW+7Tf6RtuxY/y8bO1bwzVR
ahW4wY/LS3adHU6IgmsjtLdNLQViQv5jveEGLHOY/jkJn7ROdq26voxOWII3a0j1WqbUgp7dffVU
Qe3ByXfhBqUO2yNkWN3hXsddR+qFvrZv/MtmrjPtCVpwcN1oM2iU2rjgn3qnmb6r+g89efo3DMHJ
ByWImpzCPFubfa2AknFMt+kgy7L5Q1x8skXwdSSzLa1lAif+qR+agathevpdtckyJ84hNtxs2xdL
QhCy8ROcH5llbQfJFp6W8DqiHZxuRE6dSgZwdRETXdV100aFmirsVIYdBsyCAJPXhModMxa316gE
YpVQTxDiZU2tDXWRxICwEgxbfqNrP2vlVpM1elpdVWcwwjqO1ZEZmQqYoj0sRuRS+mzgOrzubHeR
qcWvTs0ZlrCC04WEqF8EVphr2ypG69wYvYbJ3zeEw53AGYyweBd11qNiAUwJtYFIY7sx/FC8StB0
0DYpGhtYgpOpbYpSmArhUEZCdDl4KXucyqHIPKIv9weW6hmSEHhVw9jqeQMut+bjVB5YssvJ/t8g
BGduM5uSiJNdr93MYelOzae6N53LIOtccDJEDLgmPe27UYUhNjLonTZz6qNxlbumV22UYIOmJTxH
ZCcB5R71Wzh0Bip490JbpETyKC/aV0/WLth3znTIjqWf+pkry/Nad+9fTiHGXhaLCAkngFHz56A9
leR6Sb9dNmidd04Qgmvjoc/SMgYIZlwb0zWtHv7t+xz/7PCSsNrMSIXvzxHb2lq4TRuZiqLMBGHv
YXSKScmXzmyQQzLUO6KFki1gdfc+m3Vh29HauA0UyoPgLnNy7ZYOV8msOyniEzQvJl3l9Ob95YFb
P5GdYQqMMNixvVgxFhHvuBBpzrBbjs2GbU1oD8SedZdJAn2Zswm8wMqB1ArFTE1R79Ap9ez0a4NX
7MtmySZLoIaoKVNtmTGStH9dzNfs7/u5cKr+5c9iiV+fmfVktvh+q9zV5i6SdTSTjBIT1n9LUj1W
Or4kC+2mrtV79C1+AaF+JKY/M4PT0NmySe3cahsNMIp925LHTqZAI5kGsRtjaJMYyrYYpoL+GIoI
19vby/MsWTFMWPdmwlDtH2NR1pCAtYbIZcF1H9wmqF6n10bwwjIJkckmRmCB0lCMIK35xCPvyMI1
nJFkxy6TKUTLdh0mUEE/DHMRvs3Mrm2c8KF1Wje4Y26UOfajDtX82Kf7y2O5fjQ68waBCtgy6XHP
Z2v53qe7FiWeaEQaeOOdQZ1adzgq+oHJdQrXI8bTYhIogZR92io9cFUzgJwCrgQhspIdyurlsoH8
91/YVJlACiUb6zIKgFPa46am9yxdXNQduMriRvGny1iX/QQts96vLG2IQhSG8gVMfiqsd6IGWLPE
Gdcvg4gNrQ7TMNBURvDGqLRto6E4MxiP6sE+FL69J09T45iIE/odk0UlfJf+fQBPcIJTlnNZsKIN
eK4s1ZAQzt/Q9X02O8qX8E7HW0Ep4af1UTwBCh5JBtZbyBQCYPigpU+mtW1kb9frzneCEJzPqnWj
sgpAaHODXncQVLUei+Knln0suj8BCd6nmqbdNAyDN46IIa3dRP5tsMSMaaKgaNBu4Qy0+FxnV0F1
s9QSiHU+/2WDmCw9LA2UZ3PYYCsvDKJif99igG+rp+8L+9Ewm2MVmvi+muwLsmfhTSc7N0pcSkyN
bqqlCjEPuD9VIcxhIT8aktipYUvWigxG2JiKDtK1EKqHJTPBs9qmzb6U2vKhM9ZpuITl31Y4lAYj
QCBv66TRD0stnHr0P8JkJxBx0avxAC1lgJTpy0yOc3AzpRIhPMkaFBOjx4SZSWRiTqL6xp52pf6S
trsg+/umcu+9S1jqitFWqCiAJWP/EGSLg77NzuWxkq0PYY2bUKMKmwWG2NHNVB5bWVgg8Sox6bmP
o1qHdjcOCPpTmnqz9awoEseVzIWoDGXkJVqe87lQii9q0l3HOcobWXnPrExy2vlDvPHLs37ThRrb
qptyQGmP0b651l19M94oD7j+v7buiyPquqVZoOs5JSeGETOdwzRqR8LpPrrWDwu/2dNQxOkax+mg
+tQN0Z742bwqtrJt5g8B3clYgRDKHGnVvQLna16L6/CBuCgj36mJQ55MhxhusVH2mawQQOYuIj+U
cW1ULYwtk32r7Jr0QErJlf0fzo8nuwR6iGvLzqz6bRL/ty9y4JF9sevQjJT3zf574dd3a/i35Oe+
CdQ24ia1lhOWCq5Jfxjq6+VlLBs3gSimSAnIQABCi9uqRlfpw6j6/wYhMEU5mYw0EzbrGNTdUsMd
48C1pD12ZdMjpj03BuladELGxcsuPmrXXONC3U+uyssykAko07iQjJyYBK2UqLB8e10Z6VVHnxME
UpPkxkIGIcQIIWQSJ2XByJXLfrE6DxJf3hDJ6sIkTC7mDyhRZrYTxXLth8q3ing3s0riAhKmtQRG
CNVkKsZagZelX7Tos1r4ifGZVLLqfxnziDnQdFLINARwgeCZ3S7etE8Pw87axNfBrenXj4r3oVQs
qhuGaqoW0d588uxWAc18g7SIw8HTlmzT6Lnb9bN3efms+/UZhjB4U6W1SjlhfoxH8553XQjwQKPe
Gtt2Xx0+WI14BicwKY17ZESgQgbaLa0TNg9W37u58vkfjRK4VDFbvUnfnM7tN4uH5xNfT5z2s/3I
e0mPOxpLhpGP0m8HujOzhPMV5NTZlKFrJ67J8Di41JsBxRiXjVo9dJ9BCFzaG0G+LDog5uClCo84
V7k03bFp3y+S07DMGIFSu7ax4rbEHKnB0Yh8k0oio1XiOVkiZhjq9lzQLMb306XYqd24peN4naiN
ZE7e+thcmBQxzbAaTSXpS4xY48+HIN9G3cb8yUv4IhTcavdQOd3aaOIaKD4uZQKHi9DIe8fKjBVY
lpUqiW3u8HH/oHQ/ktA3ZJ2cNH6JeclQ4VEATXDSpA6AUY0R1JCszC0gBtmrkaOlymOtkG2dUSeJ
KohcNi9NLnvmlTiMmIlomqQxSx6Sddn1GNyY9fay668S/JnDCKShxW3DDM6D3XynWN8iNynQbPpD
UllnKAJpROakxGSCu1TWt5FCGvSLJatwkw2UQBN1htvVkQ+UriHxtZwdU1bdIkMQWGKayr6YbSBQ
ehO0GyLrT7W+CZ6NkkAOS20bSj7zRfW6vOou2bRbZaNt0dLtdtnkfiaV2JUsIFEOHa2WbJXwMcv1
Q5w/BLM/mbIDFF+Evy8gaqEzsa1BP0V4JQiZ2ZkVv/GJ9otvoauqvuftnVG2sMlcWWi3PkUnMIER
IDXZlMmCq/YSA9cjP2H8cXm5rI/YCUCggzyKUCHNQ2KkJTvtcp+0mWvJ0r3+EDicULiZZ8HJgt5C
rEWBm6dveQueaRf4xEFsBB6NIO1dbi4bxR330hRxo8/gEr1XFRR8AG7eW8FziGtFyz72yQOp9uHf
i+ricERPtglUwJBbmVodwIjRbqxI3y6mctVEstrr9S39BCPQAcoj8F2CJ8NoOeY2FJCKq7RCwzfd
t0YJha6f189MEoghslK09p2BpRTO7E5eF3vR9/hA9r3P1dGtxpkf2zt5vzSZtwt8YS20X8YcQ6m1
+5HvtBK/kBkmviCSRmOjlsOwzu+8EdHecDt9Cyqn2k1uOuAGX38JHuqdTD5PssjEh8XCmole8cym
OnxFLpxD2UaVVa6v73u//IMJTAGZpdFeeCZYo30azMiJMs0J0tKBzKgkuJTMkvi+qKFvk8Javpjj
1NWL0E3C/yHtupbj1pXtF7EKJBhfSU5Wli3ZemHJCcw5f/1d8D3bomDuQe1R2eWXKc+abnQvAI0O
TLZQMgyBMIZOhcpySBMenFt1q+JYXnhT7KYn1rt87nz4c5Sk8a07mIM0LcMwiC22WnGcwEbVKiCH
plJ94pQU+eVhuTHNNvaUviIeuiWp/nmm+pct8g+q+H6QpiiQJr8j4/fsYfSRUrUP7jBh9VBthytk
IWxl98R1O3kDFLYvZW7rouSpmAj/uoHhV6ifJ7VbybIGZTiCPQ6TbmYRV6dhJ27bDbjpIPVguGbJ
l/MqXHeuN4GEHWxOs7nReex0iJ+L7NiYe9JJIGSyCNZILTWx9QCyaFG+TbXAnethW1m/Srb/mCxc
1sXGZZa5EmodZNEw26NvHnM8sNeDJGlZJg3/fAEy5bQ1kZKIM0V5sofOVfV9Hyf+aEgeGFZ92NRM
ahvo/qz9NTSWOTObGw2v9uWNGn/Ksk/nlbUqx+L7hV1KUcK6RH0GClTrr5Xza1S/knY/loaE7mQw
wqbUFA5zGgcwFiMejXy9QwPPwDXCn+fFWbXjN3HEmy6eyVmM5pegvA6jVpLKA89ukcUsYRwZjOj/
ma2SgGJVWHyw2bGc94Gssley8OLM2GDA21VbQxJNq/ZJrR1ytZcsikwKwel7vQ4nOwdEnyExNMC0
s2TE0DhJnF2GwgVdeAqmR9oGCj/AldZhaD7bke5OMp6UYfDPFxh07ND2j2MUMWpkNtnwPM0fXHLB
4RXGHNvhzSxrc49hKslwwuzu88YrW3LhdDrbqcniFFm0pE7v8rG5CQzqnoeQ+KEmuHueasi8YDDc
QtNd1Z5dM/qcs0+1uv0YjuDvY0KUoZng7x1IUW+RkNPGGy3V3fKiF9g3jxdvq4hodZPCXbGMiOfE
n3SqeFHl29KMFYmNiRO8Gmca6twGEH2sUnd6RVDEx4uRG9wGqltc8dR6ebMoiUlQ4QBgk7RSMsQu
fDxV3RCUrTBkAX3MJsSe701Qq1YWA6NJH7PuxUmuYz13R1mVAF/yv+6Ti4USeKCvxiLrDMBoaGji
BKdGv7ey0+RM7lDhdW9DJknKh2zBBFLI9MoiE2fQZGx3URT44QRqSCoJMaynMi0EE5iBFXGhzQSG
kfcGXipDf+jRTA4xFLcYok3rWF5idrNXxOGGxAqOb3SrZ7L+6TJhBe5w0OU+LzP+Ixy2LzPlyjS1
fcpkjeakwgoE4vToDoopc/zyVx6oz47kYCKUyxC4GVzZMVuKJtBIXSAqrnO02rd32T6Fw6k30WHe
tLvuJGufsM6N/OHHIJpl2IK9tFmvQ4U8QRJ9G1l1muKnAlHdPG4lDre+Vm9AgsFkVpDFMc/EHJyb
ut+O7NqR1X2s88YbhGAO4TTa+AtzsIbhQLvsKg9Cid3LpBAsYWyVIsadHDmXke2S6Dpiuptkkvuk
TA7BAMAOdaJzdreq9KhEzSllskRciRxiOKMMsqDNeQJ+V9xZ1cYZN4Ms/VAihRi6GBS0vFJ4YRGd
7Su9zE9s/HV+v13PSDH/LLgYuejnxK6HClKEh/xQB67phVuMKjN9TLQ+UE/f8xDhZe1AF6jCCRLF
Fw6tSwiGzPjEDbTpbgpkpixxSzFROqdl1IUWt7Op9ab6rkDGqKp6XbCVqJDvpX9vUG8qFPx/NNKq
oTGA4mZToq3TuC/30RXmuI8bzQ83sqcJmd0JLJDUQWNZ3LSreZ+F+yG+Uv77HCxEVRfLI7BAoOdK
qXMXtcunoL2NyXUnGxclM22BBXQtjfR+AITRVH5aJUcrkZVn8l95bl0EDmCppiVOD4isSu+CvvGD
0npqx/DQxIbmkkL9ED2bYgK0keRTGf0uAyRdvjfT8kHNYzQRb/rog0jCNXJwWrudMF/Lp6aJzNom
c9XYhr2Zj+dN+/wimYRb/uJ6ZDh2WpUdyGHMu2slKE59rvnnIdatGUOqCNqiGY6YnJpXEyJ+wYhX
1/nQIySM2Y+ySWjrRPAGwaVcSFEYM9OLGoeBPLjO7ftAsVxluHcC2aqsa+sNR+ABqsVm2EfAaea9
EW5jIrnm/cup5g1A8Py+mea0DdHRP+48nooe+Oy6Zm5ypezyo3Mne/SQySOwQKjlVY/LEa75qJxk
/bVVSMxLtvYCBzRt6CC/YMJLh/FkNrdK9Ghnh/PmJVt7gQPUOKbWyOM6lFDwGNpN6eijlRmn0Qwk
8QqJusRMVSMOhiblwzLGedyRzD5UhqzClCvkb0b7YwBipqqSOc4wj1CYo6AfdE68AcEXBUOA0lL3
BuPKKj6fV59MJoEA4pCkQ6zDO3v2OqIX7yyxAFUmEX3vmyzMJ5bEUJp2jRkYkdtmnoNyT7RJCXxy
Z3ljiNwPw9hi3Pkm8qvnj4nHxV8wA5ryzAjFQp92dN2wV0Oa7yHTn0gJrRn1acgXbG8ek7215z2b
dR9TRna4+3xXfFnzEolLiY1520hvaD7AZ+ta2+R0xGy0CkXVF1VFmG+GKFDDGCkjVUzAZM5Jaa86
WZ2zTG8CM2hNiKEiNsyiNZhrNd9G2aO4hBfEsTosGcPYaCBA5NzkzA+UHzW7j2VZtesPTG96EnNR
e6ey2igEjHZPvwf3bI8cjIfgqj2yT/p2fCl35ua8Ra8/9i8QhaNBTYO8TRR4rLbLbsgm9dmmPpWb
CB3H8iPbag8SPM4AZyhJbNBrYC5fVo6QsNnwl8L/Vc+hlhajEvcf3JHEFNXMGCrU88OdcjW77lvl
JqVUssmuOpClobwMt3ncEAX96SaSByoers36zGUolzBC3IRsWexsfZ0WOAKzzmGn1OrAo1q7YNfd
c72V+25r3YeoATC+SpPxVw1+gScQLRrDlO3MH1IU1Ht9MbY5Jhxhii7HnLbVgW76awyQ2sjK2dY9
YIErUGxlDJERBLit1L5Zo3lTChMpW5ftxiNvzxJ9ST/LmtCukscCUiBdZCzGqjVDtf18Uxq7bJbE
B2Wq5J8vdo2xC8qwivD97XAK5mOgPdI6RsM9iWvJLFHg2IK0ZaczHPLj4VkPD1Z9RSpJlGT9RGnh
kVDT8cf8a0xskMy0jXDAb0qvw+AjfRNvo12k+tNWw0TIi66ub3BiyCTv0C1H13Ejm53bsjzU2iez
kBz4fjdb+YuQFhiCA5dDRNqRl9ZOaOo/N/5kXun1VZh6wXxKjd4ddJw1JRaxvlR/1CgGUaag0/RA
hxpt3iShNq7TJkCbctnjyLphv8EIPkzHwRpUXq08zlviXJPLKlsWuhOc1WHVyChfH/1lwA2j24Vb
+5P6wkdG12hXKXPUdUd6k0dw1Lmu8qJToLZ2KnyMpiXFNQaUelV3yVv4QizBYbNqHDFiEjh5Ah86
VNXm/CYoWxfBUwOMJZ7DEmqjc7xlauynRHbyl0EIByLWhFGCljyIZxaxlwdIDf5+Xgb+G8+5jXBR
0u1G1dQUMsQgNeUxy2xPZV42fHe07Xmk86Jg6s97+tS7CIM3EqwGQ2FBjtaBpqyXzHl3tMTRjFOd
2lpgQ1ktrkl99dx39OMgwgZeGKiszAjEyKrCU4PPmH++C6iMoDlb/fuyWERw+QhpCDTnLqJNHt1y
hxwf5tqdMTCCbWUDqGQrwz9fbGwGrZpotgGmspOj3peyQkvZugj+nicktNBzFTG/4lNPN50WuSV7
PG9d/3Lg+IdULCI4u816nQbIZcTATF77Y6LasT6xqx6zrTC+bcd8Kuk3fZ7FLCJ4PxnyNG0D7NNZ
+Z1Zp9zY1RV11ejHecFkyhMYgExxoOQ8UE+10J2ifa1+LQLZ5snN6Zy5CSxQx7TM0WIKNPOoHdsD
5uz5lR9PGIKob8k+3sl2gNXr/x9mtsTOaUlfBRPmw2HjDBFjqsr0FBFl02XRZyufjyUlu6SwJBlY
EkX+rtFYWHla4BSsj2AH0kaeVdVuZH82UZZ6frkkvvT75LVAKcE/2ch9iVnaNbJDN1ZJJKYuE0Tg
hhENUxKtgCBJ8y0NtkMzuI3sIi7DECihIqzC9FmIMTdfpjJ36+mlRgbyeV3JQPjnC11NuaU0qDSC
y7YPcfuY2bFb9JJdZz372HJs1ab4h4gV95k+dYOJzgd+v+UD5D8VXnBQMMrRgyH4iZ9fYwDPqb9o
iPwCVfBaZmR2UJlYI1V5GdqtYaZIZP0S0dYbMJPjvBrXg2kLMMF71ZrMIAmIWPvTRvfqW+WRl9QV
ussqN9o1W/M78QviR37wMGSSRfyXg/cfBYvxz3ZmeEiMkWcdVJWxHboC7VEyxCcrJ3T8pDaeq8R8
GtU+9royx3jd3Kgk1SHrPvf2C4SjP658NSO8XqMx6S5J8VxRThIzWjfVNwhh12cWKlxMfrTQpg11
vkbBzpS1zZVBCG7dJJY5Rjn0mJHrqbwK8ltpEqoMQvDqes6yqOJNRTUy7dBoDU2O2sckTCTrsc7u
b8riP2Ph1047mKrNYaLiR6dX7tweI3aYq9RLlE/M/nre/GVCCRu/lfdlHXZYmpqYnlaopzjTPaqT
/cdghO3e6sZagQ3gfjl7cfWMet/qoqbAb35sCqSRI5+vj0P4MTUGr27ikzXL+vevH1relkagiqmL
59LSIEUx5j4OmMe+LDw619fobbD5kMLEGGhdBhRlVJAmz8Y9tfJNnU1fGyXw/zOMpTvEdpDvbBFH
HOwQRWjn3+VpiyasmMxij1tjvE6o7B62YmTvUATPwYRC5LyaQIlDZA5ilFLCtlN+OC/KCo+9AxH8
pojSsAgNhC9Sdiqy22l4Ov/9MiEET1HLPolRG9gimfM+Ne+V4ibWJYfiFdd/J4LgJUUctFZcAmLo
h9rtwuELiPmYMur3o+WWaXWrkXn3MbEEt4lNOoVoigkLMDCrMnLR1cW1ZW0W+Q8XTsjvBBMcx9Sc
Ji8ZBOtyjDMalBPW6jtKcraZjuCCLSuNXosTL/HENFWWq0pdWRBKv2avfGhg+xxsG1/7Mm/QzcKV
Peys8MI7OGELLSItztIacEF7VReqN2bM1fPrIJfN610LPb5DEnZSNVM7pe+hyH7L9rmf7YwHJ3FH
NPXPUfdfld6HjENMVmUoJDJsHYLZ5J4wjFd+HGQ5jjLdCdwwqVOezQwQXfZzDncVCb3WQT2n5J1Z
4r1UYAfcKvSm1aG4GCURFfvZqpPfZuxjdEoFjmBVPGIKAYSJ7Vez2Y7Z5OaJBEPiS1QgCTZUeo6i
HvBQP+2G+WDM34qy2tJ6G5eSo8g6lE6pqpnYHMS64bhuKrPFEwh6Z2PslOG443Soi1PqbPT4/hJL
e4MSDJuFEwtIVrV+wq6rmPk5O/TOz49hCGfETs1iSy8hjjo8d8lmNhuMSvpxHuNfqOdNEMGeydB3
czZBkDr1en/0da966fc6msKjYSW2PunEwnUHegMULDtU8RjRtQX2vbbClGEXFbceLe9GPBydF23d
hd6ABOOujUZntQ31jfVhKKpdY+zamEisW6o/wbw7WmNwbQz9Fb/olmf9Z57+Q0csZf49Pl4WS5EJ
JWx/g0NivdKhvSQzjglVHimqcrpKGiPi9vv3DmhhGIBG+ShLYQeMCmVIkqEGM1ylh/ZQ7fCMOJVu
cjARIiqIK5OLm5mIZxA8UFKN2CYRK9n6Li8q1QJLYN7Cpu5R/BUQiT2sLtUSQ9CdHk9OOFNgmNfd
hr/SZ561iUMPJUc+73Zey+pp1hYL78smdVS8vaFI7/3VyMyphvbjsA2z/NEo3/X+SJXdeSNfS+21
lhiClZtG2gVmBAzyAkv39c3sQqw9ktM25BFBHLqZ9oksR319td4EE4ye5ZbGnIKD1k/WfK23//2p
7Z1Qwkph0qMSFyG+n9YoBtyTEONz9ucVJ1sbwcC7xmxZx/UWDC9NeUqsz4Hy32OQlqGq+KtSJB2L
WQZI5Eryvq8bv9SuNJa4rPHNRnIEX4uEvwMRNiJiZklXp03jJ78mD2esbeE53gBPvRp8czvtU489
X6A5BNhsSix0xxBjbO1Q0bruKgy3sm91MF2eYlsKJc66amELEMEC2DzECp4OGz/uvYjeZPPDeSG4
hf7FN4vvF5Z/jKvRiUYMEe2NTZMwhPVfwvjZbpClnB7OQ61teMYblBgyCyyW6aYGUYboYM6bKQ23
WXrdEBnbrPPbAkg41uu1jS6XDYDyL4Zromty4SHJf6PdjpvWK3cXZKHB8v7YgdjmshwHx0xTmHeC
4eZoVDdXpp9fEjZ+hyIcgsiYJU4+Y6Hi+DbvO7cJXcwakdwbVu8pS1m4OS6CWFZlBYHeQnXmS/Dy
/+MbkbbQesaOt3/GoK7zJrFKPgvVCRtDi1LatNEgVJXfWflhMr6ZrYQYVq0O+f0OcTBQ1hGzSElj
4qrcYHX68jo0d7rzo073lawlxqogCxSBfcJRrTRmAGWm5Y6knZv0oR9Yn86ra5UMFiiCDdhdoqTM
AoqOi2oJI9BkOaKrclDbQZUuzh/EFBYkJ9qomREWxG4emI3Mpe+aJnvlXZVigSHs1LGaDNgMCrhn
6uFBiufh8ETRrnPNemPtVGzUgSfLvZWBCjt1MfbOoKBSzqc63uELZN1GEkNbp52FXAJV90GejHMI
CP3FuOW0M+6VJ61zMZwe7dqDjSbZVlcte4EnULcaDu2M2osGga30NODaMrX5JiujXT9sztudxCrE
oGaLTIlpsIA0F+QUoCmrM+W+QmVEKhFIbC46aVmRER0KJPqXqdi0MZrMBttQ2jZXhiM4K+Z+WBPq
bBu/03bxMKEA9VGN8fYqjfpIjE7M4ESAtsAICW50lc+bURVe5mEcJu1Rb4bZZr5yGKk7SXZ0GSj/
fEHhFfqTxI0BUHW+sfK78IK0NqRh/KEIsd3oFGNvbXKuvfxmRvB5uqtsybawvg0tMASKcEKs0MCA
MRznLU/TU7z2iNR4j4+262SbHqfNv85AGJll4caF7vRiBk3LQr2x26zx6++0c0vwER7sPPUF/R4I
MgOjSxrjWHwcxj+AggEWY9I2zQDAmZUecnzdHP0Xu/BUWhLHXbWFBZCwYQw1itZ1lFH7LcpO8RSF
0gmJ8mQIgrXNCYnTOuG6S3t3LGrPkQXXV711IYOwJTF0ZC20FuSTOq/ljMAcyJvST8bU+Bew3AJI
MLp4Tpu0r7kozucw1Fz15xjK9gi+sudMTdiG1LjBVSgERpRt9GO2iX3bT2s3fOpRPSlPQZWtjrAl
2Rbm1pYDdFdiNHaa/kQHrfM6kwEIexBD7rgVlZDHGU7qmLhx/XIeYHXr0R20GsZplqpi6ULrFAxz
83AgoZrf0TsMZi9lbRbXZfgDIe5uTdDModIDQu+uNPWpzC8h5DcRxG3NQllZNRg4U4cYhT1TVLCm
jcTPV29xCwiBUFKDJji4cREwv25EeXZ1ojNaWu9Ma3t+Pda98U1ZAqN0xmSWJr+GGAGaNcy34VBv
qe1p5e48jmTdxebZVkqRSIVANgIeodv2T6bzqleP5zFksgjMAlKxI5XfEw0zcZXQjxUNHdn2pNHc
80AyCxOYxan6JmLo5OlbVuAmc+s1qeQsuNZr1zIMU7VsC1uzQwRZ7CiNszyEp5Mjj+jZB5VskA7+
+3nJuKC5/TswQZ5hdKygHgFm1JWbgcEwO7rXJUpbtYCFRAJV6s2EYTo9qIXN17nuddFLklzCXgsI
gR7NPAw6hUIOMwtdrUGLS+fp/MrLhBD4sY90re4MIFjOsRk9h3xSZeXr6/eONynEtMKqaMJJVTkH
YxrwL/1I/Xhr+6Xh0ntrV/jlTtYpdv14tkAUAyxq6ExpDnvW7ruNsUWZl2d5xv3kZ8i2krU3kajw
949ZnGf1PhzClF8Xq4B5ee+1Ze3NF+1jC4kEWhvyoNZmBTrscVCywxdqbM8bwu/A/V87/wKBc8RS
DEuLMc8UljBBZ+0hOiquXXo861TZTLfBY5n/LiNj/ig5c6ySzwJYYIY6TOlgUoiW5NU+Mr4Gky4h
HxmCQAchHcdIyyHaGFxr5Nckywvn//+c6gQmcKbMUkcb31/lP8LxR57+irqTme0lK8Q3yXMwAhug
WXlD0eMJK0R2+YG3W1ZvErYJX3k2cOrJekLI7FqghnJEkz904mv8jF3P3Q/U0AyyhZFA/NXnT9Nx
PMP52e+quxl1aP09U1MJTcvIQIzuIw2gCIwYq0P+RwbJDj1h242KttuOL+uPJROJL+LCjfBKV47B
BLRyOKXBoc9+MtmU1tXD1JvDiLlVlcPyOAsAEZvfmOXamCRV50/tfDQwH1hic5xXztic2KI+mAqz
bjh3B58TpOyDu4sdGh1V2/iGesQtd8XzeUSZ/vjnC/2ZxtCENIXVmehA3HxljtvJesBJ3FUT6KDN
VSstOg5Rf9PosxU9z4bfXZA2uDyDaAIpdHk9DAo/Hmjq0WZPpSp5epOdqMQmgLViT0pbwAxmFTEB
bKo+WuY5vE/Q5qL5I++kEcigKio8jMwAa7rXshhdM9wEoSTwyvlLtDX07bEQb3cQftCEpe/qKW6K
iEAgnELLsHApPSj6qVEmTL2+LWSZvWu7whJOMAMntXPEkgFX2M3RQoCjsooLzm9LCMEGIlo0uVkD
Ykr2rXOHxlfnnWX1UXkJIGwJTdWFZqWqOOhitu3tvG0Pwy67Rs2oZ6S+jfE6iOt6kcRFZYoTbCEu
+0rRSkilNHumPZFLPGchlJhkp8VOHQ45vr9VjoRsk3h7Xmtr/m+quuFg8q+hqeKLSx/Yg8NiFKN2
KBTWmOZn8w0Zn1AAJVn+NS5bAgl7gZO1laNoiAOhkZurl581I3E159N5aWQgwskw0Bhp0g7S1OGD
pj1S5Y7Kcty4mf7lmAuFcYNYcHKN3lBNaUMOI6o/N23pqW39zUzq60Q10aV1lhwIZRIJPDCUM9qb
RpBIidLRDSbiprpZeGEio9BVQ17IJTBAG2QjYo4ACuKTkaFFr+TEJvt+wf0x1bwK0e8IW0Az7DpG
dkjC9T+2+gIBjLHtJGjag+BjcFBxdlKr1145nMeQ+Yvg71YVUydsgKEV7VWcKX5iTb8K3fHG4oIG
09bCY8RQF0GXEaUmI6Iq6PbdOVexiW6wqNqiHxNJDHmxFoMqxgki2fnk6prqEuRFF+WBXPbYvxRJ
IAFilsiS4tr7/0qnGK10tAOSEDd0g6YcrizpQ2Jz4pNOWdE2bGrYXGGZ+5HWcJv8Y/wphr6omWXa
FEKi1h4fI5vs0eN6o035qZ7Y7rzprR5yTE1F3oWGPFHbEVxoiEKjRBY5Ygd0Y++sLY8cxAFeYXnc
QDbbcTVSsUQTvEnVrSgiOtCMepNe2Tv+soN5SdOP9lhdlQ+tNMdydbUW4gmulWoWNWOEW/2ufJrT
yCWtpNh+1XdxK7QIUDAFXIiElA5m9BIOYPQnqzk0TuLjNSxon86v0yplL2AEIzdZ3WhOhcOuTT45
5G7WDK+VhallGMJGpw3/mMLsHO3XdLytTcl+vboaCyn454t9DtnPRkuR8OGrwejXgbOxukwCsbqV
LiCEvU2ZTL2I+MtahKnlRuiH9qE3j0P5Mkaj5O4m0xc3jYU0c4KAzu+XLzP9WTWuM+Mpt5Ns1asa
syjsyiFE18Vs0LicaYMpLmCbeROGt4Mlyd6Wfb/gkLWT25SREgfo2tzhsdCbg1GyFayqaSGC4IKY
TarjxQsiaM2VGd1MSMzsJRASKcQwR5TVqOjTIYVRxduqJKcsViQZ9RIpxCAHRkrhPpNBiiZ4TrND
hRCkLJ1jNZBivmlKnGWAseh9YXGMcRvseGPVRkGFiP17Bo35MH69gFIWaIK7D0ZrWyHP9Jmr+7r7
2c03eXXB291SIMHfjaBuLRYAwgw2yniVtUdTFuGSLb3g75lhO8XIHcSKXuvmm1V8cN0FJ1eMOGwy
LsLMdmaVo4Pzxu4vIffFSgh7cGyXxpyXkKFNP+vYPeoC89dkuTUyAxY8Pe2xgSQMIHZ7lQ5PLL0i
kSS+IIMQPN0wtMycO77creU6iuoW3aaQde1ZX3DHtigyNZBTLJhtPVFNyfj7Y0307ZBNVwMGjl7i
GW8Qgtkygxm9zuN/KOS18totlbt+/PIxDMFu47iuDLxt4w7GHhJ0CdMxEU/WBIDr+69rJQpr/1GV
YLvzSKk+l1xV0VVa7vUsdg12MiLTm+Y71O/FtqzSZD1esoAUTLkI0RIqZoBUbwfU5Dc7dt+fwmdk
RRdIw+YzppQfg6xTLJfjnJyCaccDHQM143IyBWdl0zOVeYNhAq6a9v75ZVsr+0cpyJtOBRtPyjIO
mAqswviidEdl/K7YRyNxPD2ueHuXIf86XRSvecMU86bbov/f80c9ntL5Ye4lfivRnxivqUajsFSe
/0CiA+23QZG7BbuK84uo9I/qxDRpYpBuIiZMXg0/68NXp0AXOeVBsj4SejAFeqDOQBSN+1XpIGhb
brNd+q1lbvpr2A6/38LHr/n385gy9Ql0YVnoG/v7HYdlP4PqZqazCysYGvOS8+bCDATKIMWcDDHP
5bH68dhk3caqo32oG7vz4qyz+NsyCawRsAFVNAOsobUOpbmL81NU7j8GIbAE0wJF1Qoskm49stib
w+di2J6HkNmBwAkpymYmNeFShJNPlHk/WJZkm5CRnZiaZJO6aaiDBcm/6PflodsVXntSH8b7cfJM
Xkq17eQTvddPiQ5RbdUyHVMTq05CBO4Cqxz4KZHti2Po967u8m5P2t6RNthdte0FmKBGy8jzapwB
xpqHyPzqvJKKeURmcquLtUARSDXPS8JKChQLdzdXn/JPCm0lZi3BEEnUNKZYr3tEvrRCOeLOc1IM
O5d4qERbIpF2hdrqUwo5ygRtncrMV2nutRrBYEz7EjJ9U5lIpqmlICiJQ50fOvuwu2FIVXXUSiKP
TGcCmVZj3RtGAZ3F5fia5+1TOKf+eT9dZZuFHPwnLC7RUd9HNeXW3CutW5LXSrlOZWFo2bIIxFnU
FZIIVWCEtNE9nZgvmMXwnajzNrTmSyoC0dnLchBn1UxdLKCoDSWo4xEBCGb1X/oy/WTrMog1nVkq
siGpYZu6LRb3p21P1F7BUV5rX5vkOUJSZxFdsC6WpqJzlEF11RC5LR6TzmT8DXecbpxhi1G5bhRJ
OHq1ZG8BIkajg2iONIfXZOjXFoo/kA7LNqavkE3lt6/MKz07c2XZMKvKexPsr8h0OecRMUHa1Ch3
aWX7/fA6dL/OW/WaxVlU1dGeFDl5uAK/t+rCnNSgLxwcdejojwqeDaZmk2E4qRZIXihXxVkgCf6T
qZOBNHkb4uS3c/ypCW5TWXRFBsE/X7hoS+wiRCtDHA/TTTheje2V6shm3POfKR7hcU3BjEOd4FZC
hB0goU3jUAMYQ8P8qkBP0dDYnF+TdTH+QIhZchMbyx45+SCzOr4ZWufKzsnnqLAOH4MRAsJ1Htl4
uoUkyWBiHNP4K7STe0py2V6z7jyICGoqxZM+ClDfL0vt1E1CMC7UV/Z8DE/6yD7PN8GeYHgAWqU8
x7tGtkirRw9Ltw2HUgyjN36H9xeWQLSsjuoWxtZv6TZHpkr4jRxGT/V4D5PMumD3WaIJpk3nKku7
EGgxkr6H6osty/NZNbqFOIJhh8GIc24HAKecrqpA32WTLPGXL8Jfdr2A4ESx0Ng84vWzSU1sPXqD
sme2Jf2pGdKNUfxKYwkVrJLOAkswiKYdLK3mVJCNuWtWeHfDIKsA26ozSnqyrCrOMLC5aZZmaGJP
hN5CzW7ZqiCd4WSrhpsh8fS8F62+FCEh5h8IcVZ1i7ZTatAAwgq25i7CTLsM3XlQXet135VdixmS
lzReWCIKjhtNWcjaHohR/KMi21gWSVw1hYVE2ntTUMsuN9EGCM7T7qp0Y2ff1OwwzDctxtucV54M
Sdh9xjIuh5YShPrM4nMR6jumWH4+Gl86p9lORSuBk1iDIfipMYyqHsQUIVJzlynHShbxWyXuheIE
N2W21uihA8VpzjNqn2PjSyubaSiDENy0IXVVhBYgAvU+KD+b7RET6M4vyqp3LqQQvLNkOOnkLV+U
RvOCNnFp3XkqhtnEsuOuTBjhzqaaCqnsWoO+VKR4dXcJYotM+eCiCxt2qRq91hRY9LY89AGOiLtL
1GXjZqChuwbKGt57i5H1dd+hBYo/IUxk99cstF2lco3s9WM4grJikLOiD1BWqf3Sy6tGM11j9C5K
xMWszD/iCOpytCxFs2GIgxY8TfYaoupPlgyzvju/YYivYE4YZQ5NgTEc7Z22UfeO122zA/NqDyNf
JOu/bs5/BBLfw1ir9hrpAMa0r1n9GXFRF0cqNZKYwaotm7jpWJqGN1CxcYxKMXm7xhQUvFo89O3J
SB/LRLJtrrXKRXufNwzB+bsuS8AxwEhQW3hAo5X+Nt32+/GhR9eDGbPRnwqfuPLYyipvLnAFE7d0
ZSoxcAwuVHTHoCCHNB4ez1s3/4q/jh8LCMG6W3RoS2uVizbvnfGq7p/t4ZOmMldlsj4lspUSLNys
jUlNZ+TFEL130WchC3O3kwUOJSoTJ2oMTYRzsAUQPMYeJjrfJmiQdF5lqxH+hTmIU0j7PhhGBAxB
nxhVQ/3g0GyLg+aWnuymIFkccYwGVSjOniaAKlS4kfHAwu+Tc6sYvpNclKO/FIq+p1OMBBj0VgPW
hKcK01FwrHK2KEXdNlayUaLSy0hyPavov5sq+5GVCMLIqmtXU42Wv0E4J2ACVRiTCr+B7Oats533
6cnaUS/eMF9WoCQxRod/vjh2F2lLh7aA3Q/FqTZw/rke6P68nawS4JtrOQJrmHbLpmaENKES3JFO
630yqCdcmwaPSKvIZHYvUEVZKt1AHMiTORgn9FOjsruWTGECUdhd3OkNT3INevOFFoFP+2iDsVPb
80qTwQgkMZppVqKPI+6sxdeq39PmW2hckDHzx8o0Qsj7pR8wOr3R+MWhrK6r/jGQZTaub7P/LDwA
hHuC3lRhZs+QgY8Ao1fqHtf8F1RrINtQ3rXkrMIAJlwaGjvraq0DGI1yl9rbvpjcSZbDdta6ACKQ
Q96MCJByb6nSRzreVrKz4llXwfcLjq+hE+VISxhXbu5LdrKRChok8gOQTAzB6TNkzVPn/0i7siY5
cWb7i4hAILZXoKCW3t22234hPLaHfd/59feoHd8UrcbojufNER3mVKZSqZQy82QJGIvgCQQ8kVkj
4kHZddmQhNv0BGwri8XO0yL+OpknuaGOPlxmMCMvqWi+qkhr3J4P0zoeYnZfDJVz0n5m/wJDRB6k
h/09uX/gQShu78tFFwUdE0o+x6DLkw4phlCqh+gsKv8UaY/b/aPcTjMlWKA0xmh6+DDsz1z7uwWf
lajOWbRL+dc+mvZJmKTAUtLcN8z0wDh9Syt3pK63hz550pvpMQylw2IWmt122ikzEoFmBSv4eiCu
TiHVoBiWwtatTjrXCr9QTLVZ2u9WJhpGIFDsqzLWQGk+6SDEhM+bPheFhd11bIsbeRpR7/Fz31oE
m4x/AtSMhFoFmubdMaVHKTS9QMsEV4vtl82rh339+0oczQrkvmMYlTs7cu4aXu03iUP88mb6JvkZ
HhtbkQqZkf82UsZVg3MeVTyjAFOGvYSNYUeqbuctmHPuUmvxSeGb3X87pV7vJCsRF4zJiCnbc3H1
Y8y/TYbg++zn7onDOY+8yLVanfH9SY1sY/oU5OhtF71o7Ud0UBrnOQaLoAg+xUJhmO0p88yH6kIe
GWPOfCxETHGizcQ5D6NCCqVnHQVlSJ20yR4kDYM9muwwSPrpP9k4f5HOSFigXRpiWc0HyXSMVlBv
I9hD/N250NPWkgOIEg3o0Qdvl5ASQITAhQ2dqRtmnGP5A9mXw/McCzzbb9yrZiDJZSFjw1fh9R1N
9FTGswn1f2UCtCewgi2+5bNUQCQaBfgbl3DFYwKv9os0h9lo4MXJjW5Y2UPro7Ib+eLP02N+Utzo
PEn28GXfCra30BWS8wijZpAko7CCODhQxR9bFK8KPN32Ml0huHDCrPCQXuaQKpePXXPRJcHTxvae
uX6f8wLpVElaVeD7ep3aul45i1w6GpjVpl7UyCyC4lxBNGtyVGnQ1qIQJ608uUjcfnBCUcH6dmJA
v8rE+QG5KeM+ZjIZkT15FfoxI89ylGfpo+KVnuSKnoa31whkiBbBpkG27a3lyfkCco0AaUNJrkI7
qYdLqFrevqltYmD+CNWQMgYnGCeTFHRy1KZI5aH/iyQfTOrvf397u5qWqYD1GZ9XOIBAorRrirBz
ZzwNgobON5zwVJ46B13GjqhlbtMULJUxz5sUg2k5q2u10ZC0MgKhsJo7TeL1AebDkdtkOP6JVCsg
zuYI6rsGmgBIwYNCeEkPw3EI7eaA4BLjCGxRBfXmKlk6iq4szURWn3MIQZfMpYHhd66GGUWgusqq
j/sCiQCYYtdOrhn1qc8w6sBMPwT6oV7+xMxWAnALY4TREuG9B9837/L+ixYJ0oLs//NBh4kLsapg
UVgen/v9saYSldGK13gC1JOLHJd2l55NE0/Dwlz0lrLWYOzvK2WRWu8DK2MzAe4xzZfRdbDWtRg9
eeiYYJdx8/AnrX9rSM4AGsOKxy4G5XzTHoPmXIoGeYr0x61/G8b5pDFK+zaMnIiATbo4RNVHTX6m
0/d9U2M/dW+pOFOwlLnqRwtLFQXPmpkf8vmSzKLX2i1HsNYXtz8Nxj1Cmb5GJKKqytUtyyPxsTVF
seGmf1sjcf5NI2FdqjKQfnXO5H5ogPxqOgz+fIw/N0KCaRY/7aiPco9MWlKmSspI+pNTeMy84GGw
5VN8msDhNx/1RfAkLVgsyh1BCMGIVQ1As+jBLD8m2bFQBW2Mm8fqSoOUixhncK0FqFj8pcHCjbwR
1dl3uOahaLrwly/dl/9kgJTzFelUB30XYvsq+guVfvR6bEv94z6GwP4o5yLqIY5h1NBbYH2urFOb
TUi8+rEhoiHYvAetlcc5Bis3Bz1KYH5G5/xqao19vCrIHhJHR+HcQ4Hno5ybmKIkywek8d2ysXVf
siNH+8t0rW/j9+Ce4Nmm/Czi3BEhct4ii1HMrmRADNMjSR5H0dhN0fc5R7EYllKoBYwBlIJSfoxF
E7FFG4hzD3NHjEq38PuT+a4MT7R8LkWhtsgF8QUraRpUdEaG3x2IzWh8wjOtbK0FDxJjj+ovIirw
zSuRiasXxtjLOo5bzisEpEYwCiJZN/yb1fqcKy88VJ9DyQ5P+v3rBPMHERXG9jpdITkngfx1ATKp
GAHE+FEPvmqiAOg3SrwCcF5BQnYowPMSxl0Qu0FR23Q0XRS3f//F2/8nxHJrDTJxVyGEPtVaSGKg
KenitCkuy4o96od9JySUiXMOtdWWJIsQNrYHdHUe40PgTk+qX90pR+OkPv8RGsaMUxMeCR0Cb2Vq
AkUrFBl+nPrzgSlwMezvbJ5xcrYqu/6TENyU/4HjK3jrac7UuAdcLd3EhqO3d138BHZAO6/dMvpu
JJcuDe3lJ0baCA7F3zjdKzRn/2ncVKALh16b2kXa3s3cwK1md/Z0r0Hwt6/XbQ9yBeMsPx6VqJgX
yNmSZ1DzeGF8aIzI3QfZ3l5XEM76c6qhFKHHjpaL2O4l3Z6iH/sIIjHYL1hZPEjw20JVIYYVHebo
ocSMK11w6Iog2N9XEPoiTao5wg/mqnUsk9Rr0T7UGZJAV9ux8lVX3CHIWFtJmkCSQe79WE38JMpu
68I8UNTWLbWouuE38dEVjzsC+zAmllICD9EsGhszt3RAsYnLhuQ3mLJOBO+326HLFY47EXVJUkJw
NMEUuo9mdknnBLQSf2WNqHVSZHKcuyAyKRKNhX2tbjfGc5m97BucQA6TC5QtfW5m08T3+zE5KyRx
CekOk9o+ZPMosAiRQ+CH3hkBZpWGC7YPzX/qiidPf4W62w6PxKrtVP8q5XdhdU/+LJD9Z6VMzjOk
BdEzq4OE+rcJjwLkZ96LMoECWzc5vyBHDeg/QhhD3ylOauFd7dkqvxv6S7MIlmuzpW3lz03OQaRp
PWhxByhm5gQ+dbJtDA10J5wgjM3RElRFCrwFX98Fiv946Ew48Zk8V6hIUX6E5n9zSCbnKbSh7Xqr
wQI1Kkp7M1s2zlrxcd/MRe7B5NwDKOjqom0BktwsHstX5Y7yY/FHlxzko/5kic5dtuTvL6BXq+P8
AzrHu9GqsU7LPWYmY05qeKAn3cW8DNw5xPMKhHbB+YlSjodaZjN0Oy/9pnnkKGG4H3lqvQPGXT+U
XuFbf9KBtDJFvtZLCdsUTLWAVMtjLV8WNudcYBq/ic3+USNf62WlxrCEIzBQwM4eRhMXo+Ob3M5v
omP+ob3If3bNvgJy3qJMEkkeWLzEgkFS2MNxeWLdm5rz+nr90IveyQQbzOJ8hzTqQ5npzCkWF7yZ
2X3nkEpA8yHyvBbnNbJs6YrZAohqD67iRM5yqY6shiD2RDUEv7n2XDXIxRexJRVKl8Bj6F8N3BHU
Y+7Uo4MWb8Pvn1O3cNST8L1HpETOhYSWZoRDDUxV+dkloy01qT3+2ZPcVTDOhWgxCoQTA6bRy34/
OU3X2rEmSnMLznuL8xv5FM1SzOYraxpx0wynpLDaR6QszlVUXakG6QgIRdK+xtOMCeUksUtd9Ai3
j4PLzttAM5nCqIg64KS9YQcGKFNx8xAx2LAf+3s/+24yDAYrJYEWwLKzU3yMz6E/e+xtWWTVIlk4
txBISGI3LLqk1JswYtT06+qwf0TtBxG49nLqimaknTOcGJr2NA7HmBA7K9zeeGxFDMP7Nmby5V6Z
+r/QXNIXPw+HM01EbO0ifbG/ry4ZMUQBCTTWPpFuk+rcS7fq5O/rSyQFt+f7vE3aIcCSdKHfqnep
LuBM34yMCTi9ZFPDWFR+GrSZyFqYxcj55dnfanQoUuLoCdgfRTt+U1UrHG7H9+UM9xUFKFecu/Il
7HQttmfERPcdracP+zrbxlJNQzcVA3NLuWUZtdiMagNpRlJr9hw6amQ5lWggzHYsQq4o3MpQMmdh
Ikug5HwJPzU3itM64bm69Imt3rY3MmYQzEfRfWw7wFuBct6Z1JJU9gFA6df2oJ8Z1wNKGH+Qx/aU
nTNfFOBtWt8Kjls1jAkx2o6lNvMBHVwfCxETn2ilOCddxHoUkRFWoZbWx7T+lkq9Z5BSsIcEKHwR
npnN6C9nKAqZL5hVd6Lzpf8T1inzqqrX4GTlCzJ0yRdWi5WZ0fYo6WAcNr4VkYjsbztUXMFwLlo3
RzkaxtcUOsp+0fsKjqvwxvBNr/LTv0TTCrfDnBUc566bpqFmzuxtPCvn8FJ4uTOAadphDw6oonXG
oyY6UEU2/vqbVpokxpSNoYTl0m8Xr75rMcMbYb7dZLaGHiLJ7e19d7F5uK5k5NxF2xGrnzu2p3x0
Rfmpr/rsltke92HYXnl3hq9gOH9RT4NC2gwrV1UNZhtn56WJHR3xiE5BF5VHfrKQT/8NkvMWCOMS
mSrQJIiw/cZCnUUduDXe5usZbayjZLdxIpBS4DH4WryuUecoVqHMHNnw6F5e/toXafu8+sfrEt5j
jAhPaIbvp6Fu1+PRDL9by71cC1wG08zOYilcVEebrDQLChijOaedR4zZrjHsBcz1DilFZ6NoU/PF
PVq66EMRwjSWX/QT05E+z/cTRtaXXnIrSgUIlojnd6yaxJxrtqfJ7M3jOaQCE9is5F65Qn5wRV5J
yqIYAOiCsyG7c38yVa+P/Tw7qvJhamJ7iEXv8CKh2N9XTsPAsCwMTwOmVTxmoYJXxNrdtzyRX+Ln
FizoqRklCxDzY3DL5qrm/vyQ/N2D86jx26OoDENwavHjK2p9Gaqxh1Ho+ouOwWA5SKR7b18mkdY4
B1GYfW2NPURqC5CVXkZRgeb2bkV1poI7C+ZMcsfHgGE82pwhurS070F0nPTHEnGfKiT829bVFYdb
fUnvqZ4lYLuI4gPRH7MJAYvAl4oguFMiNCTZmAloDTQlthPjieqzPXan/fUQgTB9rqwYo7XniMyQ
Y2lQTthIXkqamyoUlcaJYLhlj5sxbOcMMKD7vU1StKW18qdGUgTSiFafnYgraSQqhS0NAYNHHzN7
krBnlrMuoiXcPL4VGRQdiPUpRgm9RSFLldVWhYVR/PCoHn8d342QwnvzRFjBcIFXPZRSRCyYMpjP
Htol/l52pkeWMrJTOccLWi/KiWwu0gqQ2zuLGck6RdoWnX3ybapIh7xcTq0qYnF67wJME8usYWIf
QbJW52yhtDAZbkzK3h0oGm/k5gaDgp19qxZBcHZg9mSJhq7A/Ok+8evQdPWq9PYh3ivrrRRcWJAY
UbJETd67cjDa/RI40ay4SvLvU6NvYPg8c1IapVVXUFZlUWcCTUvbt/6+JBvHzFsMzp7VqsnHToK2
NLxixsd0siPXOoSnMLDZpGbzEIvoUgXrY3CmHYwBIcjX967SfBqyD6WornhTJIXgbUzTQeRl8rRK
gTXSZpnj3lXvWXMXRs0hLdEcRndhs7lOpaDefEseBS2u8AeaqoBM6a1HmJKCFpYU9e4YTQ+xJt1O
haiTecveNJmVvFHQRL1rPMAku4KGgz64GvlZgeSg+SuQBdeSTa2tMZiYK/dZZMsQdzUwpmZ2FDof
5zZwk+44JpJNg9mOA9ig6ZL+dlDb82zaMrhf943xvQc3zfVP4DTZzNE4m3i7d0s962wjbD9Tuhzl
nD4ZmqiSaFuluq4YVN6ocC+yQg7DwcRM8uXYK+DY0O2AfNuXR4TBWXo1ShkpqTG4aXXXJ5dJvh2F
E1CZX357dWA6u8rB+205bGUtB0aINGkVPxXmWQbxMPL2DvKKtXZCtbjbjNSmMrVLxWn+fb3h2x/A
2Q3IMqe2kfEDFIzelY5EPuuBXYuGIYpUyZmGidHrdThjuaKmuEyxZOtBftt0wruRSJ1cSGRSUqoF
W7LpJUBqLH408AbwdXRVJ3flz5mjiMpcN/adpSgIVtGigOG+aPF4u+9iPHjU0TLMCCiIpzu1H/vq
bWYvjsLKKB0R3/77PfYWjjsdh7bpFsUE3IDHLz0w3DCab8r2OehE8502EmRvobhTkkZRW2FGEaA8
09edzJO/DGe4fcg1JALX8d4+3mDxJReNper1aAILUzltsD2UFhQoYj/YXisdZ4pi4P0adf1v10oi
MqhZwn52yQdk1pGAjjz5oUX27bY8lXiANfrDvgfZuKtDrhUit7sW9F/kZoLlqjGoRjlkXupPT6PH
7oCBk37eR9tU4gqM22T5gBFMkQnxuoU42fc5Thx00+1jsB/81l+9FYjbYEkWD3KpdVBh4+rGvXBq
6qYMpg7WHF0xVQxie7tExaI10jS1KInTKttQbgIYwigqjNrcRCsQzrFLXTiW5gQheowXtWK7VkbH
+Eb+/cBp6GoFw5lbbnVWhjnNM1pj/g5DO0xKO5mc/fUQicIZ2NDJGa1zYKRd5aqND84m30gfQipI
lzM39m7dV7JwtiUpmjbGClS2BKCN1y90HJwBFagzPSpCb7BpZJjWbsiaocvv2KJJKoV9ZjSz28ov
uNLSxBK4m21PsELg3GhTIHdQmEBITtGDfKBsbskX3SZO5+ifJfRw76/Sti9d4XG+NGv6pI7LesZg
eNVL8tnBPLtjXCsfG1M/KoHyRV2WA3rsUXZqjg/NJJowJNCozr1Qkik3FDpCXql5KcMn4Y7aePqH
rV8F5FmkUy3q84UCYKnd15FcKGxVn7pzltloMLFTN3Q1gVI3TX8Fye3iMpkNvORAp0F+CejdrCZ2
qN2HjeB+ILIVnp1fl4wuwEhAuKTpkKFlKz5IrOCffhgwLTg60ydhWf7mZltJxlZzFcvHSzkQMwRi
mNmo34jRLVE73bHT7ChDqyBBbBGdDfeCSZX7drrpfVfA3C5fgjYJ6wWrKOO93ALVuLI89L1AoSLp
uCOE5mhV1Aq2F/pvQ3EzKpeoDg+ofo2sp31xtq1eR3ytUXagcOL0Qak18oBqjjo6p4prxX8kiYVH
D01R0QjGOXhtNlBloS9Ypy6z1RRPV8FdQcyHWAaioP/+N2Z4BeOMYuwSsGcb8oybPtgr2Aj28JZ8
tb4WdnRsfPWL6EVZCMhpr+n6DFQgAIxu4sxm4XSE1JrcozuEtTZEB1Frw/ZyXSXkDEMFXYIm9QAc
wqdp/mwSEenntse4AjDLXO2rdIjVYV4A0PSaWw0Pgew1VuDUf8ARzrzhFYg7Xvq4JnU7Euwjf/Im
d7wLz2zgQX7qbxoQHUvCkQfsg/zxrMo6HuWogbIMvld6NpusMS1YetMOX9JAOiURdTT5JbTmGzml
9qLFgr7ZLVexQuTn8cp5Oo26PM9uUd7L/eOcebloFrMIgosFlTGr6n4ABOLAMf40ak+B/PHfe4i1
FNwZEoGKr08LQPThbWU9pMJNxD6wszDv2osNAxEaKEDcfMYW6v3gVBk2ntIdTBa9z3wR0deWha/l
4ZzELEcwBQI7yC3Z64ridp7xbqDSc9MpgiroLTe+huLcg64UE4Y7QrIx/0Glh6g8MWITmjqWaOyU
CInzC+CHltNshpsFW6hyUUMd6aeSZj8i0kW2WZWpLSmYzbhvGSLj43wFGYJsyVRokgS3s35D8sMi
6lAUQXBeIpKNSSp0BoEkkdY8Wtizpmie1qYbX68TF3rKbWXNTc12UWSPDhsvlLiD3YSwQtnTHNZz
vq+5TRskCNtRJ6aBgoLT3JhkGgkUhWnuq6qg2o3aKNrqjS/7MFunhbqC4bS3LFHfj+ALcnv0iOn6
X1rq7wNsBu1rBE5zypzVdYrKLXd0+sPitg4mWV1krzhIbi2IJPZ1Rvi60MEaVBnMRNAZhoK3IFjW
pPkQL3fCqZObNveP1tAq8/YInNthSeKCzijaNG1F/dzOd9MkqBLcKHazFLyu6Bj0gWTRu3EiNNKa
pm0Aot7rj3FxiFsbdcHoIfxuzI6RHhVbtkNXSMG16WtXsJyfyOtcqXEJYes1zjYjd0J672vToMoa
v8EbRLVH2xZoEEVR2Rhi3rdbIWpFhxKLlpDUyVrV1mbBIbttFlcEzp2j+ducLZN5vkS2o95e0JdI
jWMsdBLbqrsCMbNZRUaZleoVkqUwi8f6zvrOmkEsx/paR3juS71Z+E7LzOzdsUiueNxSdbI6WYkB
vOjE5kCUeDMtQfocgVZVRCy/bfFXKM4dJUOppjHT4UJuIiu1w6CzR+vPfMUVhfNGMcZIFrEKlEJ1
wiN7WdQOAbEVL3clIY/1BvszNpjCsmMqBrWAxOztclkKrTo0iGNa12F4YS2zJogPjtMx/JnewKl/
Kr3QM+/kf9+XwWBVxLVIY2FGDOcQhzhC412MB0ZQaDfhl55RSn7fd7qbFn+F4HOmgR4GYVkCQglq
UKjfdD11U+1kiMqaNq1ihcNpsAzHuQty4FThndXeLdlZ2Ea46R5WEHxs2Si6vlA8mWXJx3hq8P73
vK8rkQzc9RNcFCRLZAAQ6z7p7kbpLImozLejh5UQnAeqhzHNQZsPu36ZX3u2Is/8Qe3ZU7waDVSi
ZWGb8Z1fWMFxfsias7SL2PIbLS5JGnokVFRzSi8RONRFo0dE68P5oBjMiWSpgTUGGLLexukdTjNv
f4lEGJzzMa3aSJoRGE10UOI7UxMdtWyN9xTG+Z0qKHJVDmADyiOSa18ip7ifjtphcQI7VDG5VHRH
FxoE5wMyMzOpxVaINYMZx9IfDBvjA53FUQ/IoFR2KKo5EbgEPjeUlFHemTNEzEfr1LeRrXbU1ydU
CUWavb9cm/malYfj23HVeMgxGQRYr/Xyd2DJcVF229vU6/C0LmTnEuxgvg83n6OsitgOzqTzGJ6D
5SFI/8xCDKqiAIGq1rueDcMYZ5ChsDRe4EcvkVddpnP6nOAdIvSkZ9Gr7HbUjLT8//A4iwxCjIxQ
CcMjyLHlh8gzDpLhTIf/z11jW4FXMM4aE70Mq0nDFaqeD0Q9Uslri9O+TWy7pH8geNqkrOnQdjYD
oi9je+y/9OVjhfGiipNpwrTEZhh21R1fnabHxtxUbK0YORw6mb2ms80bxsaSeyUmMh72RfuNuV9l
444orQ0qxcqAh4gZBAHpIXK1p96T/ByVxKK3CSEad141ydzkdYWzJDpJ9wa49PXnHgNuNbDpGw+i
Ov3fOKqrbNzJpS96FTYp1o3eFjevIZnbHGsX9T2H3I0OIl0KLJEvIyrRBtnFOoSTwxcludPVv7Xi
2/5ybR8mV4m4A2tBUWMV93C9CAk1r5lj8GEkoqLSbW97BeFOrMAqDXPOoba0vUHXqAxGj6Fwp+Sv
/yYL5yXywAwCyQSMQnyj99JGZNrbB+NVDs4z1JEsh8MEAA18Uwbaxz6WTo7GEN1WMzt8wfgGAaJg
dXguJbMMKjkHWbhrzXey9UQrwV1QYGAaF7GGyFemlCUzJHqo1KOheXMkiFY2XZ0qmyhHMk1F5Vvh
4LelMpGRTFZrzHXxAskfMlSsvhhC8u/t3bmC4myZWgOJ1QaZpvYwH1jZTOCCvA0P1Q5Bq6p1EuaU
N9W3AuTses7lrs1yAEb6bdPeSfXXwhBYwObWWUFwNi21mBSRsFy8nFhOON7P5GfS94757+vScA1b
4XCmrY4DXncb4JRV4yi9i4IJR2md/Q0q0BffBqeGbd50DMSqXxbjXIHdRzcF9raZNV5J8hpLrJ4d
xpYOWkoBkpy0F0xQRfNW8Byf6Hf2Pp67oRf8iQu9qu71iFoBliToiiljUmXPkuYtycO+1kR2/fr3
FYDUgVsqqgDQvKCmDzSL4HyW7eKCwuxjdrZQpiEKWTcd3Uok7pybh0iTQhYed647uctzgqGD2aU8
Zcf4w6PIyQk8xOvL30q8YNaaTDfZgmUyWLIwgidRTxgJdaFlnth5pQ0C8URmyPkJSy0UUjAzzBAB
Ec3u6wMYrv8jCOcbJi0olpzd1I3gtEAOMrlxKLxbiBaKcw/hMNS0iYCC2YbH/lY60IeOsZ9ANtCP
k8rORAMlBA6Jb38bSmUK6gGIkpr6qfahU/CW154M0WhNkdXzDXAxqYci6bBKFLfQ+Fj7U+JYT9Gn
4QDigVvZsOWn/X22ediquGOguk6R380qJkMRWFQHYEhOYXyJpsf97zMX+u5avfo+v6mKQItztlbz
mbWJNJf4FB2Ts4iKTgTDrH+9naYAMw/xlIcpJssNayYdPdaa3R/3pdmOvFficLsIeW/MU1RY5I1b
++ywF8PISx2SHItPuKj5xmkfcHvXXpeH21BGivb9ii2P2h2V0Z/kYxMLPC3bLXsrxO2moJZnBDJQ
XW+NhyCa7QZ08U35VKmPVn4xRQ85247vKhF35saGiXdkE3BWc6bql0g7a2XpxN8rIS/N9qb9B4l/
7iiWssOWxVqpxol4GIryiVX/RN7gSLfU6xsQ9jK2JNH0sd/s4SsuF1/GGPbbqQrWjEVk4Njzrafm
WIEqibFBIcUmqokT2Aj/9qHPRjUk7CjJ5gIEYZZrErBJYJLhvikKthjPQ7bE1TItDKaobvPqiXS3
bXapM7yQVygD8YV82NvvH9e9xrORYVx3liQdLIX63U3b2pjigzckdEzFjnijCfwgT0UWG5heoBow
liT4ppObzvqjKPBqFJzjWPIeLFrsyo7qPkcJPmh97GGw9X9bIs5bEKNVKyWGxhAFeq3fHTWfHP6E
DpOFzZj+gauNhrQkZ+BjE810iJAIbzGSNz4M+U9TFK38ZhNdMZS3Dn2OLATKEdJA4Sc9YNSph/Aw
2Mg6TSNYqZX/B8vZtru4IrKoY3WE5FrZ5nGJa+GoWplNahCYhJVvtLjiyOVhf6F+E69fwbhjcWyM
sRxTVvORubq/uJFTpaCUnB6bQ3mSY5vd3VSBo9/2E1dM9veVgHRZ8qrR8UaVNcaP0aS2OWbUVspQ
kILfxKGEGJTVLNB3bWdKaCxaxvKE5m3SOZNyIiLO7c3deoXg71RtbrSjwSAMerCCSzIJjt1NW6BU
R1oftfMYKvpWVVFo1kvO3m4WaXEM6VbGqLCeOkb/R2/KKyDu8MVeBZNVjjWJTizeY8Si4A78kNm/
ppyLWvQ2D98VHHf4qqjywJhHwJkYmROqfks+4R6Q9RhJ7O1b+LYR/KNB/vBNSVqPM0My5uI0k9t6
Io4E/ql9lG07uKJwnmiJ6ES1EShS8lUmN1It8Nqvg6bfBUcULFY60QxK+MfIPqNLpVHsU/1rUdoY
vxjfgb7DSTzjbnlcHsPBLr6pjmz/P1LTzMO9g0blB8Jy8Dm/63XU5plSRa0QOYNZ2aeY6CwdyF32
twaaFPmY+Pua3LT4FRrnkJakSkwrrnH5DakdYQZg8d0KPleywDeIYDgfFAeVhu5RCDXKfvPDynxT
cVThvCiR6tivWHu6bjTxfgiU5vvs/O/sCEsUEXRO7ImGYW9fCla647zFCBoRS1lKONYbEzODyTH2
Q5BtoKidNa5NgvrlTZtnLbaqRU02z+etcHOpFHJpFHAZo3qexsgvx5d/bwsUXe5wfARjifiiiJxY
naSwFoQuw4tLfaay5KTdhzIV4GxJssbhznikP7XAYEXypDulqWSj6Mjdl2TLC60RuDM9GcPBIAas
OuleagUt1vdUyLG5GaqsQbitY07a3CQZxChe8m+suq3+GN5aH4fM1r3UC91FcI5vOiUcqyZ6+VAY
9o7lHdwOsp7NiMTrv4fYxpN8a2Nk+aWz8fx/Is5rFftZdjvhbXR7wf4B5mtKlDytLJ09a8dV6CWt
YSeWwCT4A4qis1vBsYvOQjbagO9+WcY+mjtr1hwpfDL0yOnmCXxGx9a6L60v+7bxTo2/sAx0aSgy
RQ0Ot23TtC0K0+o0p3Pjb+0n1QOT3AGcm5aT2XXvsF7Xxs9+/nuKmVdgVJfrOtgfYDmcE0QDcpzr
8IQO1XKH1Ad00Tmd6IGRN30ehPOBaVjqpVzWmqN2lZaCmKGiiZMZ2vjSKaiSFeiSt4xfaDgoFaKB
A4Cv4Iv7aMQdFGjyWXHYnbfHjL4UfGWyJ99gNPKd6KrzrjSSR+R2HSar9gbtG83RQNBTw8ujqwIv
MWWJxJTysJzZ5T6/Fz0AsXhsfSjzqPzSJSFlKQPNyYvQjhJPio9ThSt9dtsOtW0lP/b1ur2IV7Vy
i1jHeagsAdQ6Dk9S/yAVLeqNBRjv7tm8TNw+QKMSnYcaIOzWaFwiFDWPyFwPt4UjGqL2SnK1pz+m
39XJPC4YoJ3qbNXuo+f4OB7QPOwmbuz3Xg+6jcVnM4fYVHi0DjqFHx1Ecc47b81Lyx+f0zBZU4Zf
AJ5KVhngmg/NkfisFazzM39+2l9Bwcbgix5AhzuWSgO4WbrRKldSnve/zwdUv8TBRdzEUS2/o6it
jWIwq6bXnEHV7bD8KGn+PF6GRNTQJsLhzuq6hc+yQuA0wX1nnJv81FQ/BvBF7Iuzvb+u4nAHdt+H
U9ioIwixLfA4m2nmTJl+WwyW22N0QJQTj+bB533M37iSKyhbw5VR6ji7C9pDNvlx8eJPxTMcmJP7
SeCEN9PZxFil5GxargCVaez9Vriicq5kiaQia1u2chhpGjnpY+oXR5bd6nzti4hieFOvJmZYIm6w
MMuSs/pJQQ+70k0aBpZ/rJPQ1qWnFLWOYI3Pv85SIJCNKeydaFc0Pk6oTGkGzSHQENw5IxjUKklA
pS5C4C5+SpEvEyVAqNpjkdf2NIlGmm663pUMnMFngwHyXBUIkdbakeJoGCsxevs2IMLgrD1N0KiX
TMCQSpT7zRjH8pGIGiJEGEyTK+OuBqshRB80J7Q+jIoXzA9DeNoX47X9c2+9OVNW51GmiwEMcm/6
LP9SOpLlqG7tR39JyKGqGIVQupVP76JT+ReqKd30Q+KUBxHX56aTWq0Z+/tK1qiYtCLomd3JxJkj
w+nxYGhNJ9kSXGNF5scdmXmB1CmxABSMud3iubAYBTp9x+b46thXsnAnJRr6TfSNIhIeHdkhrzmt
9NRgbJQodSZE4nxDsEQThoPC5xY3aIYFm3Lsa77uZedWoDX2oR0z4d+EjGacYyuBSCxv+z/GV8bh
uG+OAl/Hl57mclWrQ4jF0SLZqbu7er6fzUsUamcL6XwRQeF2+HRdKD790sA/WD1zFEhTnLQLY4Yu
b6iX4olaFLwI9jKfguljBJlTCaiRfJnGnzpKaenHfeX9RhyNoHXKUMHsJ7/dQ5hKjQ6WAbei5CZ8
YrM+9GfNN87d/6O/7ZVL871BXLE4Lz6UESknHUcgG1fWIiJD7eQh+Hu+nY7yqf8Oki04DsY4JOES
bd4iLWlr5/4ZmSeByWzv5+sP4Zy9HBsGXgAhdIs3UfPjJBqwKfo+5+iHpMZ9nX1faotDMHTehJlV
goVjC7OnTM7R6ykNdVkDRvppcQtMIJyeyhMb3yk6UUTCcN6+q0opWGYAdc2tlF+6UbAY21Z+XYz/
I+26luPGlegXsQokwfTKNEmjYMm27BeW7bWZc+bX3wN510NB3IHX93mqeKaBRqPR4TRnxVFuOoY9
e5dX6nd08tn99IgYjsDRFOo5Z8LRsjKZGOirOdYjjJFdO9Ytq2lsbnNflMR/EyD8acsvEjGLtbqX
0kgrSa5Bz5Wd+mzgTKWonwTTAUR0YmELO/vn1xSBs+e9oabqJEGyGJ10JCn8qmwcK/tYJp+r7Nt1
rds26b8k42s1FZXOVmy0uPkr0r+j80RuskLNXEkaRj+xZmIbQ5i6hiRXh3jMvl9H39YUU6M6oYZm
8azXIJVLVHOC37EYB6M+SuU38mdRIjC7/YPBrWYL9j+rK7F3+me6W1C7h7cBJo3bqLZ1WLStQ6AI
tCxCW7/ty/zC5SuB8jEKBi3BrRwRdDzlh1GOnCTfF5oomshsD68umGduahZ6L1XjJVW5Uk6FLMMw
GMWLEc7s9MTK3upveEa6nZM/IkLv/fdNW+OxTV3hpUU7pFOB6NdinbvhqCt/RaK5YltauYbgLEhc
p6MWtizA9sJNG+9Y4b+Ym1ZgCPlCYqslkSXVOGhl+aM077JaQAywrQKXw8XdSkNLGjWp8P0UI14X
637RzpJW2nn347/viGJecLjbqTCJ3kQRVDwAi1eboxTnW1V8vI4hWivudhpRAKGYEgyFIcPUthhl
kH/9/xA4vTKyqJUH5rjM5feQfqtMwW68WBP+oKCc+x9LwBd1L0mqx6GJZVrumhuUs+n2wkbk7Vtf
eoeJ96wcfjkaR30v7sje1oQLNKfQaW6mc8tc9HhUbyrjW2ANbjbeKNHsXl/El0rGa0Jy1+KSNYVa
s3iSelcdxn3nM56DCCahwXC50Et38rvG+3vqyf+7wPw1mfUarXJICUZ+H2HdHnF4eacfqfez9KdV
Hd3cNZ7+bB0VYQZ0OzK42l/O0htm04AWBgo0+CpmfES+/ld2mlgewJMOdW4LOwC3z8SvXeWrGDJd
ARsWk5dqdn4Kv0T31stS6+CXsJA/xEQz4bUikvLFL1qZ3w6PompioBlSHD9+tvNot/235kd/U7rF
e5GUIiE5I5ZLmNW6aLij02lvIDsgmkwhOpYvAq8Eqnu16qsQAo1O9JTeTi5SDz5IdDAuZf7W3qiO
YldOf4qFHZwi74MzaZj5PTYkxlGph/Y2C4tdWMzPejT5giPJ1P7KkeRLxWU1roKxAw4j26yeWBFj
4FpObdnLyfIGx8IUmu574iifRaWMArPz0j2/Wlo9GYd5ZMagxvQNdPeOqEsBn6BdTTW6HvNZVIIv
wuOMj6mGylBOwDOsM6Xdrpo+LynYvg1RnfqmR772EHikVMcYKbnUnP6oY3Y6S55iWsKOqUrhiHJV
W4qyBuPsmqn98rCmu6r2ivadNXjXlWTrlK0hONulSEmdgGRMcyYMeuit45DvrwOIVoz3R6chK0sj
xYq1Hks6o+kwxZ2AJHfoME5Ckeq9fI/X+pVEPH9pKqNvRgLvHPDocTyaHiuTs3zZllFgYf7VPi9H
TOl0wQJ2xJRpQaRKsGP8rBaUDWiqXDH16Du7U79GC7gKA8GSbibD1iJyftc4BCqZFmya9Rj91e+W
fQ2SQuKwUYPdqXbzJ0xX/UuxY7c9IZvp/3eyM/YuXf8BzoIRqU5GvcEfWBCI3sVymvoZRg3bDSbV
eF0Dxlh0ifeeoeYiPhbRArPfV5ZlnCwrayZ46GN6DJrPtNkn5FmgsVvWZC0d+32FobaNhGHG2EQ2
YErZ9V68l0+6q+LhBvJl3zqyvigR74LgICqcYbFMI02phSVNleRA2vFJngNB/+Ib0hJ+2zh7ksR6
l6ODFbk4xmvJ6pvKnQ5HNHUOmY3eamnHlEV593+uJ2djsrbQisLCemqP+g5Msi38XVS7JL5+bz6R
zFkeykN/J35miUwPz5CnVxSzPmesaecWBwYZesZt61sgIwIZ6qfrYjIprtgdlYtJjoVRykMHKaXh
Y1r7kTXbM8YeD+fIah1pWexsOFxH3JbPIIqFYmpFIXyh+9Qqei2xF7G0rw7Uy8+Gw5qZGlxG4ujQ
5qlYgXEnryNxmM0hy/Z3u1QnDjicbWLOdjI7ArGYGr5ZyRUSd/7CwliCpYJYg59ANPOBURSp7nQq
TtZnCz061GYcYNEfpYG0FTB3Bud0Jv04Arg23Tw+KuGXXHJ1UQ5o+xiuYPhjaGljr86ACc6yj9Hs
6L6Nj9nX3jWO+YG4jIQpc4TlZpuWc4XKncKkjWJ96pmyGPp9QnH3gigpxqif67vH1ujK5vHzt1Ey
VGF0NGDy8kNm7DG6yJ6jArTbXiaaRvmmGP7Fnl1E4udw962u9YkMLCuye09xFK89s9ErrKdPdbL9
b5CvsFfHNfG4V4lcLuDhZrpJd+2H6QDGkD0mvxzB0YVcg8iX2bwTVvJx93w2B1LYMGczxgy7Fl3A
QjJ54RJyN3kglYrZK5BnPv4cnhC+Tw+aN3gK0q4GI2ERJOBFRsvi7MhY9KERlX8jjrtyV3mzjyqa
Fw9aVDe0+WpdHWmLsyVGN0rLqAFNvtN3rLdFcnRkhxbM6uvAAit6tAql40yIpc5tNswvvsPsqTfy
HtPunw1002D68zn+ev2sifSDNyQYQhg1bCmz6EtTfYv+KOK60j/OZEh9Hs40wvdj1DBQO9A/NJZ3
XYTNdMplg97wLmq1BQJxFnJlSeQUDknkIoas++ISvG0DqGLqHCYNgxmTkyaUMKSp73NcK/SdVT4b
DYxsLwiKK9t31y8QPq+Bmt6exsjZ4PUR3U+PGIUK6574B8TgXdNVz6Yto+ofFr6ypyPjiMLz+LQ8
Jl7sigb0/MvZvvwXziNJCsUKgwH/BWMPjDviMGqqHFnm6Sg3NsicWKJZcHdva+QFkjOPmFQZo8sa
kAX9PiaDPWufr+vLy/PtrQG+IHA2sS6qnnQW20VEGNW72elBDVo99bthPz1gGoKbHwIbjQ8gvc9f
TNh1/M04p4YE999apHEGM5bmUNFb4I9H4zFobFbyNe3R8A+6fXLfgRo+ARm4tcOqH4WpWibcW+EN
lGOhxp2NHcPvq5dJilC4mshwaKODdcdy7JLXgY6eBatQNiC2ZtuX+S88/u0e19SU9J+LHaBBgQ33
1b5GkLP1B6996h5iN9rFvmgU/PYbHk0Ef8vJv+GjegiTJoYVjZp9gMk3qp969Tl32sQeHNnRHPMO
vI5IojUoCZLc1BZsMlPTK+vMP+MTlgbVTbbJzoKYbuHWjuTMd4zFFIx7ohtxKwHPWib+kZZT6aVB
3+/I0Aa/vGVjSuOb9tDtLGGC919upwsSp7yhUpSRUkF/ksPsRZiAjspnVM4Ono7OIJFc27bgAsZd
9AWdSsvsIFaMkmd9vqdUYGw26y/XC8dd7nM4lcMUQk3C3CswFyJ8MDyUXyLY6GD6GS4RegKbqUg5
RHJxVzy4gSUTk1J/Bph0ZzyzxKflLDj0aAu/+8Og0ko/uGt+joO/Y46NekPiU2i91xVBb9D24+6y
V5xhCcNxIRl7vJYI0MoKeIDiG6v6rgrLgUUqyL/JNVTWoS0OqyffLT7xGLND6y8O9RGvEndYbV/H
v+TiH+XZODTqoAKNPPTefFQfg511Yg3B2Yk+pk+jjw4f0PCNtqi3iy3YFQuichdhmy1pbBEA0x2L
s+Q7Fnag+z+qEFkdAb5/QpbHIh9/nujqgLfkMfIldsHDMg7vRdVOIqE481HIUyCpLOxX0W9ReCtN
ia3E71vTHvR9JO8iKnhLCrRS5SxIKI1LbYTMNxwLT+1PM/pP4rhyFvFIb5FonCkpolDNC2asaq+6
YcOiM9OWvNhB0+TjrrCzdw1CKhYCqsaNqCzqX94oFyXlDEqStEseL8A20dMNaGShPrKsqXQGOdtL
FFdwvW17whdAzqCU0VgUGJsHwPOEDvL2vbaPXAOyMqppxW3QQCF6yv6LM3rB5CyMVeQYslhjL3O7
QZaWeO3Ouv2u3M0+cZU9goACT3yzOnV1Mvh6RJiueNJUmLSmNFE+l7tt0L0DWZLdy6mvBpWbyeRQ
TdntuIgC9AK9pZzj3U+yki7sXiqT7F4yil0xSQ/LPBR2aDb765spwuIMTUX0OsGwXmCN/feyIreK
kvm9FH5XA+JdhxLdt5RzVCwprNKa5R0SFX1TFMwKxrtgH9ybrnHObvOD7s97RAYFqAJnjHJWJ0Tw
UyY9UPXZqW4wYfcYuJpXmbgzWLha+IRnUlwx3XzrdhCoFFlh4Gl36BrBizR1WhckLE6IqjtxiYbo
+FPe9PQEpcAGTiMrOkLBwoG1wH1LPjAO0OCWiijEt7NHF3eCcuYm79MWre+Qr/YWf/hm3ZEICXBW
+jnso6/qbjrGTwsGDMU37Gz+eZQE1UGEMYEYMk+a0iQGaboBRT2Ngans8kE1UjsuDt18KitkkXRU
jUR3sfU1xp0motDYdN9W2Nxy10WpGPqIxqoxauyAfqRdJfAQt9+oKwhuhS1N6dWStYoNfnsc3Nkr
jxFa1Vj+YbArLz1EP4wdmkSd+WviBO9FF4pIQs6802KZ9MQEfFw8JunHXNsJTuTmCVnJx9lySQfD
cD9j+zBaKbaXmwIFPvQw35mPxpHu69YR3h6bftwFkY8qZ9PQxBhnzEoZJl+152Ptqd8Uh1Urm27v
k78qDPe5S/bz/r+Sn7zEmFfInC3H4BZjiHQgJ9PjgI6y7LHvBG7O9lW1wuBsuJGoiRUE2LDMOJSK
36iRndXHoH1HpsE2yOQ0HTxyKvD5BWrCz06LSa02EoFkcxXbqvkYa39yNa3E4gx3qyVaRwZ2DKqn
JICfXXxI1cZudUFec/MKXOFwbqJWzDoYryEIzdFxhWArOErosLN0UZ3ZW70Hl4cmK9RSUXxlvLQl
rMIvCcGkYVUnSNckh/gLK3ALoPXjtyRHCoC4v5HBfBsaeI3IWZKRlG1clLKOAnDWqMyeEfWBhcpF
oaW3LuFrIM5mLAFDyhXdMWN8nu7LPnL7/sd1w/FW416DcHZjrhEJaDqsHzUwGLcebUPEHiNA4F+X
OTFKkI0BIVJbf+pLTxKxq28vFJpmZVUFnbvGySBZcRDkOdOBMt6X9NRX067PRZq2ve+/UHT2+0rT
Ar3T49JYdMfIEoyfzPemgrtkNEHBVH0xA9Or29ZXJPkUadPT9U3aqItju3TB5ixebUpFXqrAZqwk
8xd2awU3KJ50dZtVrON14GCqNt4lf6SD4MtBeJXoFiaFvxZaj4p4rjpVR2/mtJsTxW0nVKzFIgfv
rbmAfCsYztqWoKVW6AyYUIZDnjjoDQ6nyF1EPIJME177ka9xmDVZ7aE1qtlQp8D5p2uNTZ3OfdGj
fMN/fI3DmVkjVIeuR6smbmPtOXnS/BijDgenMR2CrGRxFq3ftlwmVSwFJc2awa2f1EuplsIcv5JL
bPs2j7J+geGWr+3juY/ZUW6L70nz2NGH63q+rQaX73PLNg407WIZ35fM1G7hUYSo9tTPGRU8RDeX
yzCRMpANXdZ50g6lVeYShG3MhDdw7bsTU4NuJzo822pgajqxZDT1vyHf6Vq5Gpd2QEDSaW7yd5Vf
7mJH3Q0fQkdBZbko07MRyIParfA4NSiqsNf7DHiokhrsfL9g6MkcegQBhHmfnCsRkcCm4TXBGqiB
HE43eLWrpGmEkmMdreCojPux2VND4EhsJCOZTBcMTucssnShmsH0VeyBi83S8PiTZ7w00dyVIB9+
XQX/Zc8ueJwOkjQPBrAAQcc91KyHJ9lGHMbrfrCRDLkfCxny/2XTLoCcq1RksioVEQR8AVS8ZY+I
+c0I8oAGOUmR2y7aMnYEVxaw1pSux0MBW0aSM6i1/iIdxqeNxeIL1nHzukQVlGxAPVTtZZ1XQDTJ
QtMyRx1VDMW9uu/QOE796Td4SDaN0gqI27CMRoMekwn3shHYVhV76iR6PW7ZJU3WNRUtI6ytils0
EjdzmfWF7gzKvTRYaPFP7LI7STTy/mDVNNmydBOTmVE+xt23TTGnSUFruDKDsthRmftDme6iEOcr
iN73zYhHudp7TfTYj+V/fnyAr22FzVkPmi2haaaN7si9tqdVv6f5s0C8Le3DVGiwImFG20a+X09R
Z5VhIcmDfOjcYbAlm/Ekpo7eOUODQQeql/qyaCbh5v5dYPkKgDaXG13uc90pYm0XJ7pdRtpNEBx1
VfC82tLFlXx8F1kUhSSpFQBh9N2HUM4+ZVZjX19D9rzgXZg1BLdLoZJb/cxkqeOxcMBX4Kpz4fbS
kUZ4z1nR4F7HE2yZxtlfOksWDRUUiuUUISApOuT68A4lxddRNuKYUD4FvgV4b1ganXtVNVFgxGoL
zSi93ptuCGLDyGwz00u+SY3dfVFB3PJHFzRejaxwWlNQsMmEXxmpTu6KzqyA2rgKutZv23PgDg7G
0kkP/Y3ikpPQM9zUkBUiZ0rqvjf6WcL2VaWd3mYHsDSg/glUyM/SA+iz0ZkfCJZ2y9lZy8itrGqU
SoqiW/jWtE4cTcpbp0mr2lbL1EmlyQ1D5THP5ttSy3fXN3VTVo3CauoEHBc8AVyXaYOsplCdsYqe
LanbMc6f6xCbwiGlwAgOKZX5Ed8ltraKhxYez/C+kyO70+6zBLVK1a1afmxU/SZOC8EB3DQmF0j+
PTtEU6EvEyCXQdlpy2NJR0cp0boj6p3fyM/gTOgyOEM1Cg49wtZ3pZ1DWGBiWNZBOM02UTA9uZqv
7tG292BpL7U04mKhTXdrjcmdCDPAwLQ4AeYgvbQLBofshEFlKlRTTD696fus0bjTkFvIlS4F0FrP
sGw2IwEhWQtv2gXXQP9R6CCz6/ON8VytKHcWljmkNJx6WBmTOGH/uSi+E/OgWG4JtrTOzaxbUmAC
tLoIdGbbvK2AuVjOJC+BmVhQmth0qme8n03kavAa2MXUG34Yn9sb5MP3omLBDVrE1xrEjs9Kg7Ks
CbNlgbwJOExd4mkI0Mp2EdnNidro98Grx9GOIbZWZFqZnrxdaaqrMKzwY/gn1lxiQGumwpmokhaH
811gUqdX3l0//Wy7roHw6jPmyhAvle6kDSYlpbZenvPogfaFN4TCHA276K6BcbqT5CHtFFqyu4Ie
ye2CEbOt190QNLTmu/AQuazsa/IMJ0bXxoPqsWpJ0YZupDHYhl6WldOjqFzqITDxJzRbOYYfEsUO
ZkzhLjCSUb7VzvTO2kX78oa9H/L78HdUivkXb5fBJAZCrhpm6nIqhdKNXp8sbOzwPHqKV7Pq3Zv6
JgSzy3gSHthNY6v/QuM9N92qkwV8rC8KjCPjdHfL3kKv2oiSfMZExRrWrIOoUmTz4lqhcl445Csa
QwMqxhbZEuagZop/XXM3n5lgRf1nGTW2zKuTSYpwBnviC4QT3Uc4lZErOern/Ca7/R1Tu30eL3ic
GxcluWaUGQxQpP5Fy+89wnhDKBBKtGzcfZWPakWmFhgawjdU/hCKhpmLALjLaWokSooCi9abBKkL
TJ7MngT7sqnepqbAxdY1mRi8SaH5vIQ1vCXWvQdqg8qf9t8mp8wxp2I+/ZFvtkLjbErekKjRFaAl
L47gsGePZLoXep0iqTizoYJBNqoaGMrBz8BJjxhD6tRunCN/nqOERhRE2dynlVicjShIP7RBDStl
FYOjJIkzSo5gnzat8QWC5x/Tl2TKAnhi8ByCh8mtj+GRcSZPqDYeH8XdlQKJ+He51urJklIsICEF
RsZGrIZFWyJbINWmf7KSirMK+dDTcilfpEruc1Z34BM/dLrdKJyyu1E1jatkhcVZhBTc411SQqQA
gziei29ZaS/PbHpF4pvuMDtpbCtPeYy+LsVmpPhC2y7aQrbmKxM4F5FZzBm0pPXAFfYB8zT3+qEF
7bW1G3ZjZ//nUau4sF5JzJkPheZ6kdSQWD+P3nCIjz8DbXB/UEPyR3fIank5QxK0imYZKrZSSjH0
kE5uZRL3urqIlJKzHnMQYrSqjAWMO9WWisSOQwHCpoO1EoKzG7oUVGpmMPs01s6iS07en2fMz9Cb
p0ZIXiQwUjwZfhEMCpXYYzy7ie4Nv0acN8MEchue8e+on2D1+PoFNFllQ9NCG6Y747G7Yb2aGALt
DN5wtHZstoDIedsGNBHaU1XTonwR05DocYs3OB7i5HOv77VFECpnGvXGM0Pc8J/vcxqHl1RAUhXf
b5LBH83SH6h538kYlNDkAkMlEoXTPDamdpkILuJx+DJG7ztRznjTW1mJwuldIpuTPtT4/pJK+8zq
3ZxGtjx8un5+trX7smDcNSWpWb2MMrOA8hTaVp8iboCuHzKdDdM8Nk0sSiFvLJuJ4buyoeFBL4O9
97XFi/uxnSs1psgHyT45161tlij1tDxtZx07jMbE20xcqLMRiV+hvmnnUhgTT28ANTk0T/K+27Ns
V3X8jTL8jW17hcT5zZqaLlUfAYmx7qTVLvYWmHGwkHd2fuifCGK8oyd+JVxfVplwt6YZBcqkaoBd
ZM0lMXH09uN1Tdl21y8Kyb9D1EatYrXD2Zof6DE81WdckaCM044/u3xEWZoNiXBT/dJMPo7chZph
LSH0f4i+GPROISJ5BKrPPz/QGE/SLIc82iM9ajeVbIdet2+/xWjktnYgTkTsM6rtSkghtKEiYPdT
ULCjyoqBWC93BMx5DGYd8U/MPbfV4G7sLFsZdoLt2rxKLig8G1NSDQXRElwlY+U0MRrCIlRMmG5K
8UBXfmPO+XaobgXIaT4JSasSDWINzwQUf/t+p9/3fucRV3tgo0zFjWBsod5Y+xUip/SEWBN6DIBI
Yi37sGgY3VyT3K7MWPbAD1ffqYZU7Wej/ZRMhbAbS7CNfHbPmNXCaDH11pmTfVxjdqbqglDMIbI9
N/uf+WZh6/X2IVyJzE7NymEMMV9rIjVELm6kO+YgWF6xZ7EAMHS40v0fvWJWcGwNVnBjV0A5ZcgY
xM3nZlBv1VGUmNo855aGCgHEyDEcipPIBMW1UbD3XwuqD6v4SxcNrBYBcDJUBs3yzgRA1Zjfh7b0
8jERzT3b1oWLEJzfMceF1iYjMGK8WMBD8TeVHnXBasUav86T1xxjV38nOOQiXGbjVvujtrSTA3bI
g0bvvGrW3H5I9lmtYqpkEtlqa+xJOns1ZkeFaYNkn62R3Jm71p4w+MZuqfV0/R9tLLZpKCAbsAyi
ESSxXv8hBWP0ZqTTKTD+0rPPRfh4/fsbAq+u1zfTolIl62K0MlMnm2ZnmH40GrVHQ6STAhTeL9ZB
VrqUckIdojV+Ey53QUh2NNYEV9DmYq18IW6xUlJliZWwSxvzgxypVqmrjdIfBFjWS2ZxVjJZ+kxV
mGuA6tB9e/7Jhg4WhcP1ndkKtL/C4R7TRO6mMWGez+ggKvphUWwQX9iJ2+3Rbu4MIB5MLCd+FlPy
bVwDr4DZMq8OQaWZSdtmACbH7gCC78MM506cKd14W7yCYUqzgiEFqUvKfMgxyt056Wxp+FKbkR2I
KAA3uvW1V0icNZETc1pQ0EFfogLJJwWZIC88onfmpnkaz8GHzI930vvmQ3kfJ3b/iAKxPQpnHnuU
4NYSI/zwrm+tSE85K4Nce6qpE45DOt6Y7TETnYOtHNgrgbm3Tlu2ZBjMF4EnF7U4hT/sv/UuGEgb
pzoLNfX6TsqE01QNdYKxxnYSCpM7y6GLoKYY7IDai+o2uLOO/R3Zg2JH1FG9Ee1ZiSnzV10+phFS
nFhHlsfMLfToBofKI6DAvc/dMrLF5XAiSTmdxeQAcylKSDpPCubIDxLa3BrDtBNjuNXS7Pm6nghM
AKoUXx8Rc5ynIf+puMGuRvHOs4YZoIFbofJp8kw/iO1plz/Oe9G1s5WzfbW0nIrmWdb35YugR/No
gPSZMVrXh/aOVQVfl3Lb3GDYGUaDyRaS7q+FzPpUSuZIwlSng4m2yAHTloyjchJlD7fypRDpgsMd
ijGPzYpWgYoCWtbVNr5P4eF51G5vJpAbmN4wOeJe/O2jfgFlwq+MXBvJkZJXEK6uIzvSP8+VZV9f
vi0Xdi0XX0TeT1aAZsCQos3T3E0IQUpgj0eTp4948m8EIUXryJdgkDIPgjQF3vA8uai18iWvfGBT
wYyHaE/3+aP42P2LQfu1jDp35y6W0aYa2zu6w1Swz6FngfpjAGt3+zunfOvp9WpJOYMmt10dxSF2
jV29ZHG6x/zc+qifDO30XkFAZd6LXgZCTO7WnZda6vUSIjJKGRksdvmudqevbEiegg7IZLKpyH6y
VePee6/E5KzZVIJ8v2BizsfmMJ5L0Bt8Y3c9mqB90WQ89q1rWJwp04JaB8GBpTrR0tozvVf60xKL
/EyBKdE5UxJkkUWNFmtIjssNK2sBmeOxvBPlvkSycJYkH2KpCCbAZChd35WRFO7rNGqP0dQIX8Xb
d9xF8zkDko20qNQRWEwVWf1aAuZp9czqutg2SU8Ca7JpsDRMFDZYagMlQq8NVqzlsRo0EcIbYOOj
Dv2eohTCMc4L8nrBV/I1AZOwAHJTDVeQnGqkU120tQY1nHyQeTvqPn+vu9ZZ2hVHxIuEcJsruoLj
lAQJ3zmsOkjIVpQiSy5/tMCvUx7YNZCchUQiIjxeWzSlpoUCe9l6sh/vjVOMtEC4Y/N/u8kOhWwY
7P+/OWkr+TiNMWaj0UgPPEIwo+4rIdmuT27R+OX0RrMT7N3mUbiA8ZVrZlsgOBxhMdmIHguOkEtH
e8R8L9Qfyk5lq++DwEW9XP1VAMzeclek5Ck/pELPqdQDWEMVEgI3TrkzPPmogoFNEsXYRVjc7aPk
VC0Tma3oMd5bXyOfxZ5NX/8onoC5fdNpKoqZqY75tny75pyjNSqIMybX6E1P43dUCeA27w8h5pj+
UcLUNFZw3K3TgP9InSPAMZ4WEODuTTfY66ANY33Lv5Gg3bTQKzzOvKAZvCSWhHhGBmcPYU3zOE42
WgfUfYLprI2Xg2IrtxPPSmzjAyPgFd6z7Li9VZzLAnPWJiGVkpks4qHskBJU0A8PzQHjb3qveRgN
iww15sJmuw+i+Dv77ltc3YKLS1VUB3PBiSprsa81VjrIT7JVOlH+o55PUywqaBHhcMpqjkM3a3IO
d3CYd20SeHOUp/ZYJU/Z8N/HMeNhjdHI/8jETN/Kuy1GKqfWDJnSpLXlCBl2d+w8Jf6whA+C875t
1S5QnKKGVqJHNYOy8DaXnquDDLauFrPoIxslJ5hIh53rUIVsp6Yteq9vDCJ7LSenteqA3NvE9q71
qsN0g350TLpgg2lTBwxUe5B/w+Vm3BHzE7HJR+U2Rgclo4oXXl7b1/NlGTjtXVArV9ct/gkbhpaj
Cd9mHoF+YHMowMfNfFNRUHQTEhwOSDDKBroBufukNdpRTVIcmFqLwSWhmqjxLnNRelaAwl8kaH9P
w6wGSmucrGKfE5ER31Sgixj8hREtsmz1EwPAUOHIMb6W1DbBIdt45UF1SjBRhn5OcB+L9mzzilwB
cwdSjoOpVBYAa+AvtDw5fRymveB0sG+8MS4rDO4gdnWvdPUIDNaEqiN8fcg+Ts7igHyY2P1XoZe4
6dOs8LjT2IzN33jRjfnQoN+gOymH+NCjyDpHL6rIdm6HI1Z43AGMsnFeUgu3vXpHj2xCWvCE3bPz
T38ytgNnfQXFnzBZpsvEwq5NuEuK56S7acfv17dr00SvIJiqrsxm3wddONW4BIf8c599XcBwE93K
gQBlW+9Uw5JVS0YbA4dizSi0DTVEx6zBPGfL8LGU+1s11t9fF2Y7/qBfcDj/1mgquTYaSIPo32D3
D4wnL9irD/qzYutfM0f0bBXJxdmjqm9pLk/Ak627NlURL/4oJM3YDnL8EkolXGd+3teapScASQ6G
nb9DbtkHjT5cMfnW2EkYBFKatuhZuW0C/1lIlXAewhAOQYKCWgpCl+lOm7q9HlHRXMNN72clF2eM
lCArFKmAXEHbnkhD/Caz3Cqh+7mJDjotbaJEghoikVicbUrlMksGBhktHyLJA7PBdQXc/j6SZIaq
U+tN57WKUbvBrDUw7MHzkO8URfgG3160CwJnEjQtxuvJAgKbtWv+SDN3DPHeUG+bT2yyAgLrDoIa
Ci7l6JidRffHtrW4oHPnuMFQMVNl6DoKGMMaIw1MahvjSZaEocTta+QCxR3lsCFWGUtsKfFUNb9X
SMagzsYAYVzOCKJEkV/RznEn2Wgjo0jbFnAzeTDG5QSqd9m+rh2b175BdB08HqZJeOZE3SItaWNg
DHXp90N8QxfZSQfJMWvZlojxeB1u0zit4JjIK9NultEsVRRw1TDa3XBLMWG60z9eB9lctxUI+xMr
EJWCbt+YehiKwdUXcEAUojJQ0apxGp9hZFVXyxAjpNrnTFVLu1qyd+OA0Z3ISaBvUzRxSbRunJJ3
6EExad7h1TK3pzgqRneshtQde7q7vnYiIE7FkymqwO8DyeJW2oHF+1PeLHdJ3gkan0UwnGqTEvT3
mcK2qE8+yCrK4+Zwn5FeoG7bmoAHvIZiD2roHIyFjuik73BgjeVjGv0oUR5xfbkEAAZ3DxbzEg11
h+XSVAP3ROHLvYj5b3upfslgcNdekPWlXsyQoZceR13yAnMna0Sw7dvhdeOCwl18QaclURkD5WWK
tFP46GCTMB2NtRkReymR1hKNGRUJxl18oWKN1GywdmP1PQueivH9UIjOzebVtBKLszd5VY/gI4FY
Y1BGbquQzhnb4XNjToEtlTOKnfX5qzHJomaJTb1AqZ0hK3BkZZU7r1pjaWldD9ALOfHVOvPBg+f9
geqtILiTGnQ17bN0hGjap7p7rlJB+mNze1bf585O0KRKMRCIMAwxsbWk6u0uSgebLInoEhJA8SSl
6GNG4CuGKGl8rkjqRtlfLRG6KUyf3jwCLwLxxEpBRqyMBrA5dKf6DYYSIBxjfhrwDOwPyXEq/f8+
mAJPpRUgd6Y0xpNhUAZY9/ZSnUpR5YZo3bgTZCRWijki2CJdeszmrwvZd6aI/ECgyTzvqIRkDp0o
MGrlaGr32iSoZWMn4e2uUIq2PJXCcDEZV5d1L0WFEXXY+0TV7Uo7xygeTcp9XrdugKk518/M9rvF
vKBxFze6kRsy65CmcRtUt7RO8chSsxSlGO1Tc2RdD6KIKjsnbwXEqAJVIQYGmHGbBJKvKKlSaEFq
BF9Q1Hy2pOkOJuFG1yUfBKVentH3fd3JjkDWTWDQIOGFa8qmwus7+sHktCcARr/WbsRUTwsMrvlZ
MnzwLXiFJ33KvNAPI0d/kDDAQIC+edpW6JzyI84a10Hzgi5hSEO9y9+njvQhuqUg2Tfu5z/ojzAh
6S9puWWWzbabCpMdtvxRUr4Epghg87CtALirJJHVpg3gETlqOz92kvW4DPI97U2B2d18zqxguPMQ
debfRqOZPhLtEUOfd6Q9zEQ+CDZos0dhBcQfBUzflpcCRyFqMx/DPBzLnM5JumCyWedUGE6qqjuJ
Dic9VkRNd9tLSQ1ZA82dDq6u12ceVULqIPUlXtkWuISXY4ZpJVIs0P9t9f8FwhekN2E1/I+062py
HOe1v0hVEqn4qmDZbneOMy+qSaucs379Pey9u9ayNeZ+vdWPXeUjkCAAgsCBJqUAoaHfl68F+ZGB
hkZDPk7bJcZNNgk0XiDUe45uZcgyLaswkRIPC237Ioc/ccDBKiSwX9vKcZaJO1SDbmZWbRTIWSUY
+vgSUOM4abXXzJlAmE2rjGKA/9+h96TWSpiyVxZaBgBaguu2AmtB8CvTbw2jtMtmcQWauOliVmDc
ycpjQqROwk613uzNFuabO7mTvOq24oD5idiRp5dCs7wd8a5QuYPWTXWHTA9EZFmL4A82ibHbs5o8
Au624v5fPE6wSP2DJ1ghciculZRgrHUgysdety3QpoYnJmSGEYLieq5tA3zeQrbFqy2MhpLOc4BV
HR36pu1k9KEjWTHuRkT0XfhvHi9F8nERqW5azAZDvvyF0cbl1+kpeUCLJJ4phVUDm4H9ai05EyIZ
Uxf1FqRj9xWMdELVBwbjIOtkokuIYC7iuA/wRFv5oscuwRH8MAyokKyUsE0M08nuCiQFf42NZ4jI
8wXW652VYrV704jrbFlAvokqjkS1k9zh1Sds72cEqk2aeEmk3JmtHAgsjOAs8jN/KhnEeLhvwsKY
P2juF/qj4LCL1o/z01E4mmGOkgFMK4Qx6RevlZurssczQmLYGYDHPD+Wc+E1Oki0NfmoB9GTlOVe
XKf7HORJNe2fL3/TtswmbB2eAVTL4E5KlRWDojFdSno/VR+JIQhxtz3D+fe5c1GaYRSNU6U6BYoU
0vDRkk5K+vOyDCIM7jxUao3BqAZkwIBSlGXX6psizU+jlc+fUpC/heFZACQ6leU0AyjXq8lVw760
27QW3Z83poPi7mSdYbisRzbT1owbrNmMP8r6yTI3nuzJBm8dXraiBT3Kla8lwpE1m29ppqwAHpXa
FKUI/7SbGU0WPLRCQRnfi3mke+OBYnLhci0uL9lSvDUU7xBmPWqKGlB4WfAMZd7VSEtc1ovN56c1
BqfcdYmHz7kBRveGbGhmwy77aKpKXka3P7DJEbQQBF5bqrhG5NR9MJIJ6Ur2TjN5KYp0hlthrfKW
b1tDcNqegS1mGNnCjQ6IgbwYMziogXl3vYsJSldqIiws2JZJkwmVcSUz+HgoMqtZjkwAEvT9K9NL
1D0kw9fLW7WtDWcM9v+Vya+6sMRLJdup5rqnjyT5cvn3f6MKZwBOsw19mceM4OgybtyUjXNL3CXH
5ddCZfIAmsvIFl1+RTJxGh4s1pBWM6z6PHR+nlcnc4g/8X5movnrr63hFLyNMzPRmEPBtszLru8E
FzLR1vPqbCVKD4IQOCyj1NymUDQ/N761bW6IjuqWz19Lwml1aVljbGjvWj16GnF1nzi9H3/FY8yp
dWd3uGFzrcFMcvsvdkogJh/XJHEpaa0FcLn7ppeZrYDoakw/kfY34YgwrAZMPx+4VvtcyeG+a1zS
0+RR0TBybOxv+qbdCTSd7Tkfaa9xyD+PklpGxqAof2azTWdxx4dwsXMvuZ3RAmM4GMTMZmQu1I+O
orEjW4HpGpqLbyxYPpMGEBGdpu6o17Y531T0QKu7evS7MnQvi7oVTq3hOKORZWD+WRTAJZ2Ro+W0
7pzcQIVLFpHEj8dSlEHbVBNFMS0cOBWJNE5Hx5HSMG7wEFUhEwgaADcPx5eyXvzLYglg+OZ/K1T+
/70ryZ9I7E/ZVf6pc32WhG/416I0qAMNzw8z3GGqvnbjMwlDgS/ctH8rEE4RQ5O0zSABxKSV3VS4
6JHnyyslQuD0bVQCtJZl2JCW3suTPwSCwjDR73MK1mboxLMIJFCkDK906rHVCwHEZlbWXK0S04aV
50vkoULJKcvd+chfE0de7NjDINlDgUpbYqc7lO7hxiPQMZFknG+KK9J3RY+V68Irub835x+Xd2bb
367E4jyTPFKSmyUARgdvdm6GMT3WTbtDFS2Y7+tOWLq/aQsUjVLQnIDI4r1dbrWMURPLiFIQM2M1
/0jzn2MQpgcMNOkPclhRgY3dPqFnMM4thlIdG+0Cw0Ppi55laDt/pdEn2O7R030G4azNoE1pLCfM
jqNGPiVXA3r20fMrcrzsjHxwF2wetm4ZRPswiKuwBgszEN7dhbKr7lqw5l4POXIlgY0ardcyuY0+
cSVEUv5vRF73xomAZxGIsy5dqWq1zxYMDKD9pzbpDMNpoBWZnQoKJCQrSiOyhy5Ij2oTHOPYMgRn
eFv3zkicOiQSGsl1pg5JmjROh8EjL+migiGexJqzyG3+cvlwbavfGY/TDCpjOkuPa66jG6FjaOOu
TyxvlLv9ZZjfnOG/cfjW/ErKjTFg7jw5pA8Sqonr94eUCd0b3UN2FNW4CcSyuGvvoiVJNwyAUzSv
tl6MbmfFojlbzOd80HYCilgkO3SULXMeYzInPImXaDVr0BasvrQOZlbcqPa8o54q2yIru23cV3Cc
Axlis9aDGnCsaIp8K1x6qpGKLL7PO73ELb58HGXhvWNjdjbIfFaonEspGlpEJDX/RI1BDsNGR43I
SWIayDFEJS7ZZZ527NCqGDiy4MqwnUNYoX843j3qDSrIPO2UXWvX9+U1OZToiWnQsCVwY5sqs8Li
zjjWNzWNnK1vtLiD7OvKXYAXHME52HotWq8nd75bCQ5Hy4CSHFpM5x72IDP2JL+7Fp2A3+iLpoOw
jcgKyGD+GQzEtGpUlOzS9w6fBV5zTsGTVLuMeTZW2CBY9MrXgnO+vYhnUC5O0/R5rlSCHru+RN2b
Asp8Gzx8lt02IAIXLCUzTR/P3xmLO391HHRjkQJLemxYE6EHcujItWBZyJfaldHMKr9mzzoq7iXx
2O5NO03O4NxpTPoaBLs9wBkPvuwzgl8QUd2DXeK5+gNVZYcGbPjh98siiyTmDmOeZLmRxwBljBnx
sdl3XrSXxZyrTAkvrSx37JpAnmaToBlU9TvMupjceQG3w7KXv+Qn02ZdDKYdOtOEkn9RFepvDM55
YbljWJp6MUxsYZmZa21tr7mdq+ww2mMfei1G8dm6jakKWAO8Z2mjI3pwF20sd0DTYGxCLYLsvfGG
QMw1yJ5gaiomuHqXN3PbJa5UiHO98IdWqZTvksqYKQyqZjdy1bvWNTHSwV6e/0Vb3GaojmkRbCyR
Cr/F2YQwxzUEvE1scSeXBrb2mjumi1YqMLXWj90N2Yuu8RvTKJkDOUNyFqEuQJWAvnpmhsASeMVI
/DSkgbOjkB5kM/pcIXH2AM2T1qxgEg6Ei+7i0lPQJRr8VHy8RII04FfzLCIG2VxNcPAoIIk3wBPP
beBAaq0kNXxjWKANq/zZTn8IVIQtzoeDeEbgORdqBdVcDUOo3N6z8ELglE743LqLk38he5EH3Hws
MFdwnHosahVqJXP2qq+9Mapl/UjwGJi41XcFRCDGNyQ3Q+EL8qbPWKFyGmI0TToRFthY4+swxnYl
H4h5f3klRRicbgSJvIANB5KV1a80U91qeq5b0QO8CITzCfosRXE1s+UL30ojO0R6chhLQZqW2b9L
KsE+YnU5lTNDHsiA1Yrn3CO4w0ndg5ndGI25iwJRlmrbRq32hvMEfdsN5hIArfXSm3g/ozn/wLht
Me3oZcZMe2GnsEg8zvxXcZ7jDgTAZYnckeA6otrF7NfN/RztLuvEdnS5Eo4z9eOYNHJhAosF8OMN
Jn3BNM2n8lbMLyowFR8KqDvDCJseXkXvf1TRtR48XZZl222eZeELqON0TuUW3d6QZfTKB+Uk4Yr1
FWRe8018n/os7V3fLZ72TR93+nexgCJN4curu9SwBoP5TeS8A38hDutWRTj0VXGiq/KzbR0ra8WP
8DONxejHFNsXKWAglL8an+kAWwNwRqM0gkhKmfKr9S9aHIrpW6I+Xt43gckwOJNRL0kx6R22jc6W
rac3uTTbs2gygED5DM5kVKqGipkCcuTpz2I4xZLoJiwC4KxEOHSxUSuQonOX3QJOGVQeGQ8DXpjh
9p9BIIrZvO7lhdvkrFpvDmcozDFbqiiGvrWe7OC5Nz2iJBMkNjlcMWDB6eFlTnn1LzRd4JQNzmzM
cqj1tQZpC6PIvEQpX0g4oi/brEY3yI3InynSa6k6gs2UzqnT1s1zZZjWMRgr0SWIvxGgzhdkzHhi
1/GgCk4rbuU18GbHeW+275F6emQkgYonCyMDXk15GG6xMQ6nUCbMLXcK+Yehf0nodV8TW7Cj7FvX
no0H4dYVJBuTRQ2ARAfZQZmvF35NUes6OOWpP1TXmdM7xhfRfYNXXR6Ui+HUsR2DPAAoyrIp3U/U
vyyVYIP4Mg+sG/rcMmwQm9daYOT2grbOTsjiKNggnr+zVQKSlInROpk62aXe2BNuL9rsXBbmg8fk
VsvkQrUpyTLFAn0upqZKu2ExfCpVN2gjPdEAb4EpJrfqXb8fx/HK0peDugirMERycibZkrIxw9DM
1tG/Zk/pVZjakqMttvXceTrqoevWGe3ly2WpRZhMhVYRF6acSkaVYgu7errKg/4apegPQ5c+XIb5
UEjJLy77jhWOSrsyGVXIxuhfmhqjmdqd6fYgyiq81J1fEd1NAtE+TNJgmGAdByUewYjuD6QLlrUE
OkLW1qkyZ1BcclTe7Xfo6Wiz77zxC3jrWs+0MY4elY6ibNHW4Vuh82QMptlgCAQqzp0meMq6u2TI
RQq7tXdrBO5Gk5pKi8ZPdvw02ziNTnUwdmwEuZlg2lV6yG50YueP/2vgwK0q5Y4JTL8RhSaOiSKh
YaXEcKQwxODTH5cVRiQbdxaGWc4piSGbVtxq1atV+PL/2sXIC8KpfpqjNXwKAaEEOz0yMKPzoCJ3
eFkOkRZwei+xntoIfGqg+/DN+G4R0ZSK1onzkfkgkcSYIIRqeSap7SneR6moQe4DoRK/VJyLjPQ4
Hwxm6BtkqyJWb3IkB9bSXD5aroiAjv0Y7yrXas25yjFSgi5gdjik1oOmJ6c01+yZzC5mqdutqtxd
3qHfCKexTI6mfeR4KCZC80CGaRp2g4uZbW5wKK4y0O2DHn4n5MFiivtRujMaJ10jt4UV6kBjzGlB
jcQq6L7uVLtBm+Eh8eZ/8biyDYkxqioM4cfm/rRboiVnfuV9mqMR2yiFvk1re3A60ID7pmmDz9a9
vKpb8Q6Ct78xOb2UQ/CnVUxj8jSyifR1nk8JeUr6QXC+frN7ZyBONRtaU2tpACQFO/VIPOV7t49y
33wcXcZjZrYiQP6R48+zcAbkNpBWga5GFTtxoInR9uZhOSrg9ZP32uHyEn64dfJILPxa+UykarsS
c3eYYqIX8YTiAIwTzBIM2AO9pI/cQS666zDb/VE5/5aNv2jXrRkSMOjCWqE4v7tls7vGXf6U2GQv
5qwVqAh/qbaM2BzLGgupVz/V4EcW3ieogpoFMeq2AT6LxEReLWJnNCF4kZhI4DauvyqSMI0kWjTO
VfVGSvI6hb1q3OIge5kLlbiZHMlv/NAloldDERrntSo9mmeLocEmomgN74ZIm1Z7Zozlve79NxXk
b9dtJUUGihhbhz4yyqdiZ6IdxfIomHFZX+AnreN5tzizESTV3Eszdkvay8dw3/ooV7vqdwNKGhme
JrBS29YDQ08w6AGjHj4wW2AqDpW7JQCt47H32JzbFISxmo9sghsL03/svH44XSswbussknZdWQBM
PgYoGU/9cWccP/FW8G43VjhczBHEkdwULXCkqwWVKszDpM4P1OA3dg4mdmGbzeZBBssiRagNzlM+
/wfyhz7omUVksxlVMMF3r/OtcT+8lK50oDaIcd3+SoS6GficQXlT1UVFSVUWvYED0qbRaLfaT0US
NSFu3ltAavaXbLyRSuYirusJB4Dcd6cBTP6WM8hO1tjJH6aN8g4/86XoU2Z4BcrZLE2vpGAYAar0
dnPIcVkaE1sGP53k57sCGXhbcMw3jeQKkDNhZjIvZUMByG5nsTe8DnaJ6ZrINXnzvnyV9qKHyN8c
vPO6cmeh0SxMJR2wfdpjFYPBklmW5SY+TC9s6rFo3IQQjjsSi9VEmtm9q2ib2WxGDX1A+bKTg4k6
EhYNbsOBTAn1dWygEs/sMKM3pCgqnED9vsClDBNxUHjuMXJD1nMWdQIztnkWVnBcSCLRtg9NELI4
c/5rUHM709+m8lmgI5tR5AqEi0aSMiWJxEDYHaB5yj10/Z7CAysHyHfhTnR731TJM5zKwrCV326y
MAjzkBmxsALdJwYFlN5nJNKphUJIdPGAmvGfEMgrzWXRRUjfI78DJQSh/bSnNxjj/lUG8Xsq5k3d
3KgVIvv/SqiUhJKkVEC0UKriJT+7O4q0Loa+6naseQsenrwELfeicplNWFNFPR1eiJFl5BIF5tKh
xjjT4OWSEm2P8IU+UpyTZ819KApaN+OTFRZnu8Ism2JlVFnQquyou+y7q/DEWm4aP3PS74It3AzG
V2ic4TLk1JJAS4PUYKa8zqb2oNbq7Rhk33vl1dS73WJFSFtP+zoTteBvR+craE574hjFBj2BoOwi
x16S02OJ0ZiDw8ZsVb8+Z8JWeJzu5AWdaRcDz8SUVBYamYf8DTb6hvkgIig93fZ7KzQuEOulqZsT
BWh/Uv0gOT6AGiIdbep3L2j9d7QvAfmU7liKikpKGZNIPrAtZkFW6w0B6K73jF2MdjfPeu5dHcoz
Dd7nor8VHmc3LUlpjUamLSrw6A4cxtdB52o3Gq5X8n4I96J0/Gb8t4LjLKgeLlOoF4BrB/lN7crX
RS7dZRoOWvldt8zrGvcfS5VEeeVNS/o3LHjG/2l0GhpZbDQpIqXgGhVsdjuLaqMvC6bxpIsYpEYq
Q8K+sXHZzJOjZ2b/L0o4Nm3LShLOtoA5Df4H3s4JX3pP9kBy7yjRLtgZeBeKjkW5u2xdNs3mCo4z
LkgGdmG1sP0yZhDPPoD2QqGv/w2DsyIkLfS0U4ChBNeWel2XtwoVXBlFYnCGg5Kp6IcWEEHqR8qz
Mu3H6vG/ScFZiwwjWuKkhwJk5kHKrjXrxgwEQbFIx7g8D2FjIlp0yoCSGxPsUtxGW9uQ3pr+tkLa
MyO5TQzRHWPbCq40gDMQwSIHXc4MRIM+OxnX7dqpHTiZW8VpMAZKzBMt2ivORNASISVmFbVObDky
bjNB6EfiS43gHPGsJ/JQ5ETKIVaPMkRGy2rltuXJt2ycApIIlntZO7bD4fMyvr+8rcKesi9SghHL
KCJXbFbLyl5giqsYxc54ehGSL2zbO9UiVEMpIErX/mnvlCg1rajDZaYOMO1Dnu+stDl8SqIzBqfw
Q9F2lVQDYzyavoHqUbTIWs8sCYOpNgfl52U4kUSc7uu5tIwBQwvqb0l8O1q9cxngN4p+lodTdA12
KB5mxFHpH+XoVrhzsuFjWualJRp/WSJVDu1GYF83X1xBe//3TnHaHsywSxlLcI6OgY6uCE0GzT4/
sEvnJ33931h8vgBjWvSpHd+xWJYfa3mI/QE36gw3MlHebPsYn8G4gBvesB+GEhtmyf1J7+p9vCg/
Z0P0UvKhDP4903NeQL5KqDKTOkEn53tGyY9QRazehddw8fJtfmBNcZGnJHYpOs8i6Ti/KLemJKUs
t6/0V6TfN9k+Kb4JFHLbRJ1XkB2JlckYs2omucECewyIVPYSG6pk60h+RLYoz85Oz4e03GoROXtR
4E6kB2Dod4wE1NTFKUgPqV67Ud87kjLaAsE2bywrNM5ykEpTQwwkxaN0+ZRlmPNS/IyIo6DXOKiO
UvGzTZ+CUhBkCPWEMyDG3CeT1UFPtM6JX6oD8cBj9F16aV6U+/errgtGZFcgKVPyS+vK2RQ1bMJ2
aplyanYHevvUlwqXkejpu8rvRTzI2/ex1cJyxqQPlijX2CuXeZ3eDIfU078QaleYR8Iy8TO290kg
oOAc8OUvrRQbZhaxc4DuiBHJf3bdlVEO5mlf2x7DJEI0pDKKIQGuwB3w9TBhKodg3wEuu3myltHS
IV86tA4o4MEiV4EnfBcSIXKBdxNQcN7rUFrza/hAT9nttLe8QIHL+zNkoIk9/K9tnZxtMzkrM/WZ
TisT+xmbAajmTpUm24qoQVUkGPv/ysxMcUfA0gyQvBh9UzJvBvBjCrZLYMpMzr40aie1FvNyjRvc
L27uoY/npn5jnif5JVIOkU5y5qWUQ6VeatjNqnsz0rcQTQnanUAgtvIXDrbJWZN6yBdzHoAx3gfP
6rHaLaA4L0cb/b03spvvPpW+Op9skzMkmappPZtrDl7r20r+rnUnWjxclmlbD0yqWZhCA5JRTtkq
qYgryQBEHIxuH/UHTNT8nB6cMThdq9JiUaIcxzY7scxYsmv2yKfoNiwHAp5EEngakUic2rVaYYAw
D8WqUnJK+pdGEizZtqadxeE0jZhhGOascoxMt2W2p4ppz+PPy9siwuA0bSki3PqYhW3LFzM8Nuob
6QXaLILglKvpaNUbCyDiCBXk8uLRob1p5kqw+8z7fDwz59XivFNpxnm5mIBhA6+V9zAXWULh3WfT
06Mj0mA5F7Rf8amY0orDxMz/NDbX1g+Wl8x2YW3nbwgwMNypNTHd6DNGZw3KLODKiuZj0CzKhPud
FRZ2bzUYKDXZhvlyWRm2FHqNwp1ReR5SZTGB0ugYKnOTCe/FW6qwBuAPaN4to6oCQKZPcfpdAgtD
LYjERDKwT1itVGlY0aCl2B7LPJD+MBuCBhqRCNyhVNRSK2MZIiwyGAE74qaRH3XlJ0zLeqG4Y0nb
pp01HShSftv1d6YpOCybsdwagDuUammZqcwAqjfrkdFEMv5lei19nTwEsMJ3ma3DuYbjDucSt+AP
ZO8jZjIx5cU4iDKw8E449TXijkixUeP4teus3u4nGgqkFewZn42Z21Cb85apnVnZCoY1FGZ8mqrk
j8vHZ/OOT2SNUAUTXqjFP9MneaQ2Rgsp6eO0s35EIMuLGLVXXqKtX91lR3S/Cez3trqbCA1VA9xb
/DuobOaY8a0suGx3pzxKba0pBKq4mVsi6FH8C4JTFWlO66QI5T+vwMa+BCssuMqujSOr6RXVvm6b
VwU1UBSGQDZ4InK8+OBTQmQhW4+VA9To5EJthfQSx+h0Z7FPUdsgwu9FvNKbC7nC5c51OBSRlc3A
7SQ3nO/iXlQCwJaJ909kBcAdaXUkNQ1yAEzWbR7tx8xA6mynV6+BeahQcv8ZXVzBcbsWWXLaNO37
OuI2iiLI2oeTGqldJ/YE4vFyN+4nEYWQaBG5Y46pPMNI8ObjjIVPp4d+ebgsleD3PxxkjFrAWyOE
0ovYjps3ZRIs26alOK8an0ddStWsWx0AVvQw0X1f3FqiQHjTFK4gyD8dVBJpEYbEAUJFSwe7szcg
cBA/5Ygk4X150NFhGrAVddrZsvJTtb6UujB9v5VrWSn1u0VcedswNGXcXJkwzU5ObxJ0UpHpEAYP
Y3ZPM7AEVd/UXNpd1oJti7RaQib7ClWJaBbF72cVb/wgWdu1Jcj02QCJ6DgkLj1cxhMtJWcaOr0p
8mKBkIb2EBQn2TzUwh44EQZnHWJtqQyZaQWtXSlzZq/YSQ8KCk1s83H4Y3gh9rv3cC9Lth0GrFaS
sxKKqtSlxlZS9UcPL7S7yM1kuwPseCp3iiTkdRXJyVkI2ayD3GLm3bBuK8yzqYmTo/TqslhsQy6Y
2vdu15V+pPJU62HMQMxDmz2UtLYD49BWg3cZRyAMz5HStA3eDDq2esVVnlzJySkKBeGmSBTOWhRT
aS5JBYihaI7LZPl5INnGoHlVK5pwJDCuhLMYelgPhlzhzcooCr+Nl1PbLYKTy7T40sawT1htjEbG
uESDAHr0oofBPIZ0tGcrspfmR4u5vJc3RyQO27wVVhlpoHkPgJUrvVM3sd8o1LkMITJE7xN5VxgS
jVD3lDB5TupR20s3GLMHYjnGV5a6ogm3Im3jTUSdDE1SA0yZJ9tsVTtMTqX6fFkkEQhnENJQDSl8
OK6AUw1aUOMRA0DtegoFPGW/MTxgvbIwrhf0HpyyTYrZVfKMuDV9Me+1XerV4T529Fv2ptKBnelZ
FChvB+cYdPEXIqd7aTmjFnkBombnrBLNyY+5f5jvJvDUsxcq0ez37ZU0LQzzshRDVbkXKhMtlbnB
IvM4fczDwxTcmYF7ebN+EyyfMTjroMMNGgGTqfkRFn72FCEZkfvzXfkDIza0HbExKVhcjcx+9eMp
PqNyexeQOhsLDajhS2u45pEtZOWNrZfdsJo+Ia+IaCW5nYswTwaLDDzzmiz7/AHEgG5w6vbFHmQE
GSvZ7e15L4oytm3VWUr2VauznVVB0cqYLujQ3BjsvPpelcmVXhZXstRdVeRTbQfgD1MVhepoXuKn
sajqONbJBPOrDq7pM/oUGtr6kwoqqv5JnPLdtl1nPD6WVgvLSN4vWhV10ge6N++qq/ZN89tD/Vj4
n3mvXUnHB9ax9ZdLnseveXycp5syEIRpmxu2Eog7DEmZSUPEai7A4E6tn3n9UoJwpAGBcpYICn62
D94KizsCemuRWGeXOf3r7IR7BGterTnTUQZ737zv7fZoucJq2s1ztwLlzsFUDupQLUhjWI+g8IOC
YMNc0072jMtK1F62baFXaJz+lwVNJr3EchJ/9uKrDKFh6JNblshghaaTKGjbrFVYqwgXZrdxU5D+
vcSJIMZpQz2/rmqqeDRof44yhvfpZnod1HS+svpx+qkXXeMsc5QKnPrm/WwlN+dm09qoy2bAKicH
VgPKekjUXS62atu7iSm4Bn13SRxORPG+I2vAWdA77eY3CB881Q2jd0rEcCcamLJpRMkZjnPs3RBY
hlqwHFgUnOLleYjaXdGMggBvG8UiqHZUQCfDT22oImtuGhauTvW9MZfOMu4L8nrZ622GxGg2/wuD
0xOtHqoYVF3I1Fi34fCjQqamzUyMsa0EmvAbE3lG4rcoDNBdzKRhz8CMUkJNcDf6q/FM+XJZrt+c
uDMct0UFLbMoYgHe6Ewue3WOduoXNImo4ClOnktBuZ9oq7ibWNGPcaRISOsVNLKbxm+a70QXFTlv
VSiQ817xBOJlo8e0LyESo+PDaHI/kdEUGz8xK5mLqn9F+8VziQdlZtCR3Wb7o3RbIRoKPcvrM6dD
1V26yzv78oYJVlDjHE6cqaRZmHDgXa/jOwWGcvzx3yA4P5PKQTWo7MKURX4zRraCfuI8E40K2V44
SgzwfJpIM7xr5irWobpUTRgHxGrRJ5RugRj20fJUm5FgWl+EnoX5qQ/x4wqN82OKWSnygnpFR7st
nogHtN3MkpL1YfESG6PoHkUFSEIB2VauBLQWvHe8V2iTAVUkKhQxfDafdEza8Auv+iUUcdOJrETk
bNSo0CkzUljbubF1P3+IwIL38Cv6Theb3CY3FGUrGFR+QyvQSlzWmG0rsoLmjJY210MwsBr4crYL
BMpsBBjGv6enct4ROLLxShTbCVeXM1ya0WdD/6f6GJmj7VjnBPqaewf5ekwdE67uplVZiciZrj6U
I8zSgYgjPKeEZvtlTw6sqlE6iGQT6CqfSorTSjNmC1B1mdhF9ks4YkkEwF0TrdHsW2sAgFne5eBE
lcDkKdCIrUhDI6phYBg7OkgtzoiMRoaGkB6Wftgtu3Sf7XrJ1tArx5owIjxcCxzLlkRrOP54y5Wm
zO9PUu2DpXyrC4FT2fL/69/nznLRqnPWD7gOzhXa5ju8RqmxHYw/50KQe9uy72sg7hCbVlprSQAg
o3sKh9dZuiZKJogxRBjcaR1AukSIDowRQX36pqWHRHh/Fu0/dzyTNo01jKBlZTHkyEqpCZIe7N5A
/sWcXZFA3Nks5yDF2xnA5uW2Hyu7RwWwJPCKlzWA8P02IFAyh1AFRq1iaHB6k4LI15icRDoITs5l
VcYD9j/dRtQOVlJnCDXjZK/7rHE3QOZBaZzoRWb3IEd872KbwTvHs9KhZ56DjHrMMGabVZXSa4zJ
oiMpDo0iebI+3xU0c3UrEYh5ecuIzNmHuhowEIfpYN6dxurrUrhmvhes5GUdJDJnFLSsDNvAAkbr
0Tfmfw0PT/AomNGwhvTLf0RjEq/cPSoIxijRsYj0UXZY2btyZT2wwtjqAaG0L0Bj6/Nxy0yiUJni
wZpv/hzqTtc1Fs80KkY8V2BpUx7yt8Zb4P+m639RgiQC5HQEtEpzbFCIZ4AkvbRHPw1B5R9jrrSe
7RpQF1qu6IFqW0fOMnI6YmQjUdoCJyEjyo2e9oemzk9dVIoSK9sn7ozD6cmYgbGkD4ATpPbyNpww
CvI59FmOdrRslnmwXJG/EonGKQvIRRZkhtkhr2+IdtdbfhO8CFRkUyyq6KqFtksw6nNWMasrahrS
9NdNMnPT1AM5mzt5k2+B0K/fd8LWhU0tOWN+oEfrm6wwTGCCUpVdX5XChumndnia/qCg30hmYXHc
5lKuIDl72eRpO0wLICe4GvMlCXdZ+EuwlCKxOOXXolylo4Fq89pjbSaIrB+lmwH3cu2I1v9O+GK5
Gd1qK6E41UcnwWDmFgCnHwuiTVYMnn3Hu6xNTo3/qZvKGo07ANmcZ0NCgMbmITP2GRDheoZXHnBP
8UUMekLZON1PMn3qE4INq97AacaMV7QjmLmcv7eT93tRlpvp+QdTuVpLLqSiSzkFpQG8xFz8vM1t
JW2uGyny+7D7Q5ZTt4givxsy97LSCI4fXyUV9t0cahMWVS3uqHY99aJL19aNZL1rXIjVq3U0Tyrk
oobkFJmOR8dmV0iB31qJ39PyuGTaVRu1e/TTeVnciVzQpntdrStnX8BqWbdSAwErd3DfO619UJ65
Fm634iELgtXkiSNQhhpPbQuwdvoa50dSica1CcwI/3QGHglZDxQA0OAo0b0cHJPxcFkjNp8DVzum
cmakV6JKGmtgsGRb8aX+xqgphmM3e5YPVh3XvKEii8xi+QvKr3KGZM6mqZcDKMkcgR8uOerZPq6R
ZTG/YtyQfVk+0R6x/68ioFYPjSDuIF6hgwEPLyJGGrqXIUS7xNmOqFukDjMT8BxBW3tO7/Deblfj
l8sgm+mM9T5xFoNMNXqrmC6kEca3qV52C+6jL9ORFVu3t/GjMLkgOEoqdyOz1CLqogyA09sIigTw
2BBM2RldBSlLNKv1oqylaKc405HHUyrPFFqhSg/zfJdli0AVhEvIGYe8AKt0znRBvm9wU/bpno2g
T0/yjwXFvshDOYI9E1hDPusrSVFkyOxsJYf5RXHhwW7kQ4jWP6/xFVHyUrB+fNK3yvWByiFuFrSW
PTkkB70cBRmNzaeplRLymV6tRkF5zU5ucWKdu9O+O1o+Jl87oXDxROJwRkJZJm002ZN+mu375KWq
v/3HzWEfsLIMlo45mD3Tt/kY+LkXHMKD5SeoVxFXCohk4SzEkMtFAmYH5OO7HZWfdU1UtCtSbY2z
DqqhNmEdA0H1+2+s5zLH0ABTwU0v2legydaeBKu3VfC41gTOOuQZapbRZwKjNxUHSwegFhytChxb
MhposvoqKdvnUO0PQ/WHAFpgbzXOUDSZGS4di51akNPkx/CYDLvsNnLpdX7Qd8k9Ce0alfv/VWLO
eqQhzeNIwxKzZCsoY45/UiFWvqhga1s+DXOJLTyKEosDGgLQDGksDZFlva2XX9XwO8Hkh8ureBmE
8qmjBewweNXG1XnMsn1gkN3/sfZlzW3jTNe/iFXcCd5yESVZ8h47kxtWVnDf91//Hjj5xjTMEebx
fJXLVOm4we5Go5fTaqcGklR8+m8w3ENopNE0VCzdIVfXy3zfVVeRInBKIkm4AAZccrRsJEAM1r4b
bk3150J/XJZis83B0P7fJ0F6462vaLRGUzL2SdCVKv/CctuXilp2ZTr5wfpig4yhCj4yi7jGZE5l
5Z+kOVMqmrHcjTljO42507TpDlooMqfte/5VNna+K5ywi8sFBOb4RGh9XTykbT5VV4OL6G9XCAtC
zA+9D/1ewTg/lcxDG7c1hMoxY4sV0Q7Vnk3VdOak8i9/M3Y8l5A4B1WBwjm0WXMWWSxn1opAooso
SbN9v79Kw3kiQ8EUOGFHxwh6u4fSBW/VobtO0PQi7DBnKnZJHs4r1NOMIeUJWK1v2A46BY/Lc3NF
Cmxyk/CpElTjRR5PIB7fGWWmRhgvBfMR8HiMyCJ6kHFHgh71gQjc0budWWwGe6XtfF9UqvR5rMwQ
D22w8bXst8FwGjxmaYnX7e0vGmwgAzmwqB2EHduFY31JDKy0H6vB0IIpMyuLT31/M8nXdoTh+uxB
Lz8X9Sc9/HxZLRWmE5cAOVcShcoYWT2ybFfqWT3Kfn40doxYl3jF3kQmmDhkl03/Yj/Y5pICQ1ds
w7Q1VX/HQNuHRaMs+oD0LGgVs+yUVU6BEjd6OTCEhtU/s2NepQ+yQ1TQCbCQTpT02DTJ1R/AeTTD
zkPQ+eMPCOVzpwdtGwjOdtNGVgCcK+v6VI4UjNmDZU09Lp62H67kG/ZAyuGfs0D0YtmOulZ4nDcj
bVzpzQS8zrNtJ93XZxu5Z3lHfzD+Wyqk9d286lZ4nE+rqWph0RHwSHwIDa9WT1rvXT7DTXtYQXAu
TaZ1V9jw0uh2+82k8R+6vtbKyLkzKyqGvG6B04PWqLzPvAQrRxXLtYJkHx0z0Yi64OT4VE3RNlFN
FMBJ1iHsb3LtRPTD5ZPbvNpeT45P1qjdlFI6AAJ9rW6lYgQxbR2pQs55+HUZaTscWUFxIQ928GHe
iEGxZZDl/filPYNsXP4xueVjdw2OVBAqHUSVj21tx6y3qRMDrdx88hDFiJaA/pjdQJPXtk4flIFx
jd1kqJ+jQQa9stbusqCbDmOFyCmjrk5y3UlAlK2rIX2oW0HouH3rrAA4LTQo2IVmGQDEehlDy0EY
BloVZH4rLPPEAHABb4xkrCtyHQLJeH0caJH04YQ3TNUGuvJQEmG8sGnIr6Lx6kijZZxaGQhXIaYk
7mRfccpAuw41Z9gPYIxZrpOvjFkuuouC+r+KxynoOOEBo4HewG3kbxQ00sndZcUQ6SKfQqSV1Y62
iQ837GZMvmFrWVA9K0F6y/qmsiAWpRG3CwSr4+TuLlANLOYQ4Th/c7AqKH9IfhxgdZMf34hyb8yP
v4sRVmDcPUbVNCU90/uui06KPPikIodYemrDwRsGQxB7bUYkKzTuFouseBiSGGhxvs+16664mSpv
NBvHUj8b5COTpYwx4o8X4dOKMxpw0BOGg8ywF6m7Ie2+FhE4Cj8W5zdsDFfVOvtYajB4xg60FD8Z
pzlrX6beImzY3nxBrUTivEhSpNVgss+lo0OcNXeqHfKKv/mKkCkV9cdu3mWvcHxWMQ3riMwL8/7W
/UxVt8j32IkpUAqRhfHpxDAy6FyGQOmwq4aNYeZnejY9tsal3GWfRLOl/4BnWLJMVMsyXhYVrgJx
uzeqTC/wAIgOjOQ4vaoxXy//9b08lB4bhBLEitsO+BWOU5G4VCVb1gFHy3E3KtkN6gIfCQiMVwhO
LZpMg49i/V9qe0qT0jX12ktjzyh6AdA/nB2uZJPIikH4IbJukGhhd3/igeK2votAqcioQ1Vv+AQi
uw+d3Ssc5wtpr0mdkvQY+sDcYgKSGfXhsnvfDKWMVwDO/6UtVkJrYQcN1++Tat8kz1rq9KIMgfDY
OMfXKG1qNSnkGF0zYBV0cEYMVzZiUHO3oNQhLKGzL/7er7/KxcXvtKbhEC8AZAvhf6/lADfXUZQ5
2k7Tr86PU+6+02NKLeCoAQk0jx7DnXZkQ3DiRcP/4GtfZeK0vMs6M806YBnOy9JSp0U3E3pwpDtz
pyuuSLZt5/c3HM+ENylZXqolVH0an4t5dsbwnEk/L6uf6Px42jubxDa0DzL9XqHZBow4f9wpvn4l
8kMCVX+3CrIjs1Y1kEeTn/LJi63G6dKHJf0mEGnzafyqEjzH3YC1oz2RIVKL1iwUVe5KN/6EYUWv
wUC9/O1DT/0VHOcixjYuGk0H3BhSN+4sX01HXyDStgt/VQXOS8iKlCVGAww9CDF7mZ6bGyyteu53
s9e5WeqMe1UU126/vFZycS4j7aVEQ9Mte/GP/nRQn8AMDip+3Zl+tYcmAPHMB6tHK0zOa2DPOqlt
CjlLy8vpz0m02E/kB3nWO2wixRPIBkB0iO+hifvwwHoEpyfsAEYaSHiIog/HuYy6aXqzZs/XP6yS
uzBxiGe5CtabgUn2i+2JylUCr2GzatYquLAsNW2mERLmfeZoQ+iEGAbIa0egkQIjs7lqh1K2Sicx
X/iyyuDT0jmsDAcud7d/SI7ZJ9FJisTinllNWS0DesBh1NV1pdxTa29Ovy7LJPhWfM+8OU2RTphu
tEXoVKF8bSaKKI2+HT//bcg25yzMUmksEGCxtN3sj0Hsp4H5mIGvkG1j0ER18k2Pa6qGxcJMHQu5
3urCCPLWeRwQrVfqE2m/SMMXVfUy4yPrOA2QRam6YbOtsJzVFim2aleygSApAtEXlpeivVIQo7Of
eBdO2LJsotfWxIJXzgESIg00ZivMypF6jdm5TQaSAqKQ+6Gt/SK1nj+gCys87uQw4V81sQ2R+my6
aSzZq5sPjRqsILhTMxMEZYSRMefdvYK1XtopzQRjE5sabWtgJkMWC+SFzIhXviCNcssCcx0qDePs
5locpEkqCsi3KiemLCMeZxtGVN4RoHFBiawMob8cMBZ6rKZx2l15YGwYohzW1ut9DcX5gDDVMbco
oyy9qJrld1lV+Lq6TG7Rar9yDLb6c6ovV7qmDt//d22Aduvok5d1/R35fZb2YdJpLe4LJJAGvOIf
/9vvc9pWjKocxsg5upNFna78maQCATZb30wNJXYCAkv7HU1d2VVxprGLNX6a0RfcBjWGgOCwTfS0
Kl8RLd+Kotct3Vsh8tTwC7ErvWYOe0EXELV+qIng0LZuhDUAdwNBG+uQ2Di0xPym0BMWfjhWd3P5
w2y9YtYYnMYpYV3F2gAh2A4WZd/tf6+xEUXGmy+LNQ5vqEYVKli7h3LRefJ0Pz4i3faFvDS/h658
f1mozVTwGo19upVbaEHbXxQS3pxsQpdxaZmJh+YSX/4Lgb/buQvo9nZJ7XRCnnbRN+PceLe0Q9Vo
OE89MEpH9bOdDmZvV9awAal9ZDFY9dOuHCrw5puvnLXEnIHpGakzjRkw+47WVeTlrnFnH2UHOQoB
9a3I1CzOryPRHg2RjNPV71h2Z3msUddV/2q92ZMfqztx0CxSUu4JLNdwimOOQ5VRX82P3T49oOvu
LNqVxc6Iv4LXZ8iFsrIdLZ1qQa40vLa61LXBx1ipQR5n/mX93HTzugJPr1ia+Y4OcimIKsl1AyAZ
nBDVV0O6jbJzle519V6rvlwG23RTKzBOM5IonLp0BliXSH4XEbeehMSrW0GfucLgNCICo3A6VtA+
9iC1dsp+2Iendtf50R7bbBX3skSbb5w1HKcP6C4Y5nCESGz2k+03tq/pWXcM7HNqAvNemM7cFM9U
VXwxxTQR2751J8WSLWrXAC8858vLKLBCnemOZG6D/hCM4ovcyKYXscAqbtsKruR3wWCeNpGdI+et
p0c9zx1LCeb+p+AUNxXDsjUbK8yRZ+RjJ1Ptor4pAZIc8vtxwrrX4Sq7mvDA0bCqrfgZfRI1hmyJ
ZamyqVoGpvIVnko2jGarShOEN2nmqWPQ6u4SC94fWzZMdBn7e0zDxEQeZ8NgUzFsOVNRBLSfE/uo
jLWvGN6iil4Emzq4AnqXuK/oEluM2EU/Jwdt1wehZ4O6Jfi9s5BQ4QTyS4cO756IjuBONdHiB4ax
t1pIYypVFWM3VsGxWe3Cw4R+XRUO3jpc1owN96QCCF8I6m6gmectUG4kWdfYOdLpWEHTGpJvx8Oz
rQ/Hcgmdoug/j1opMukNE1MJUWxiIoKz3gXyEvhPF6Ilv2uAseVUNwRFnsk3Jq9B2uIjhAJg8ICS
6Bp05R3FsKTEoVUs9W+PBYaxc7SzfXTZ3rBxvEhcEdnQyzd4nMvKktRCjbNi8tVf4/t4n+9r1/wL
2zvRXfKHIiJKPVHxccPG38By5qDD+KsiBGy/fK3oZz0RhI9bscAagK99Z3Syi8wCQOuPxu6FJeF2
QA8ShnRMp7o29/8i5SQ4S74aHkdp3Bk2MKvfy8WjXYwdRpJrYfy/q13NbdzY60FYddkstmLYN7Iy
HV5FlUPWoCm7hc4YNxMKDO1PCe+LGZlkVpcRpYO20WDoNl6e4DngrVAyCN45IS6d+AkLhhqUGCKk
1Zb8z05z4dTcpqqs8Lg4YTA7Ykwh7vD4V4HxW7+Dj3nhT/9S9phULb1COFm5rT0rTM6lxVKhV40E
TPMcf83v02MazFbQ7XUve2JszllQxKI2kY1md9VeYXKWqKpjmeCxC8wq9iSSggAjdjKtdEjvldQv
w0+GcrInkYPbyCK8geUssS3Koh5NKM+w607VbtpX/uCHzhCIw2XBl+RbPek4VkMaQcIOfSH1cW4f
P2IIr0fI93dOMs2zlsVDhvN7nLM+ExTJWf+EdCtq6ty6adcn92IoK7Mzh04dwbKPK/3T7P6e5sRk
7DGG12Ss/kLDY9Ecd8++weOivUYG0wNhhpCd0nv0ErFV6sN+uTZ0UM2AVPNZ5KQ3wqI3gOx7rgSU
dGrSIQFgKZ/t+dS2n8P4Q37aQNxF0JnLRrbfYsi1pOkFBlde+kXxIvZsslMZ8Re2iyNoTs6R4Rk/
LuvJph7ahmZpSCiBRIDzl5pOM0WJgJlJx0l+jErRgOpW0IAt3KCVJJqNuJILVGJsvMey4QymjIco
4wBJXeXOCtj+LOp9xEFqsgEKf1vXTcvgg/JMb8Me45WodBzLJ22npGj0BU+LZ99Js5P5lWv/JdLF
jRN8A8n5ZKmUc7zWALmUN/l4yBpBtLwVUwLAwtMGdH0ILbkU02TG/RwWAABj7TE9Ns+sVtQeygdR
sozpF2dUb4A4XbCixo5TCiBaHPPqqJe3U4tSW3cczXOPGIgo3y4r34ZRvQHkrHjqxqZrKgCGKuYD
5UbJIieVxmFwotEWKKIIizNgMvbFWEeogcXtKUxu1fquEy0V3kppvZGH0/WmryqiF8BoQfyBRy9W
yv5Etzf6zJ25BDkzG3abv2WuiEhiK7ME7hkYF1IVRMUIxFvPYTUDSZCDZhmt4cRG63T4DEbvIO4/
2DzHVyi+sieReap1GzLS8DmPEic074X05iqLKd5p4gqEU3mrXLSwYSBszgO+6Yb1lNn3jI9D8yqw
BmIPx1+N3z4uPyt0PNAn6wf6Eg/tId9JXifqZd663dbHa3OGEUmFNJcJ9FTFpuC8Be9XC2ozRsgo
YznIHTZ8iSKRjfAZiLpsa5qOlSQGF3S1WI4XzQPqGWysfvYjV/umYqGY1/gEDXVosGdZyuQ8ihqA
tyLaN8Bc5BUvNBoxPslOXtsZ6W+GvMpny3mW3ot3IrPc9J4rQTnNTZJmGDU2dBUXAR0fpV5wqW6r
698HaXKFaD3DoPjyMnYXXs9gswhvuuFw2Yu9+1aKCeJkyyJ49VvKu2awfpQ7tAxUWLgT67s2ue2p
7nRd6CWq8eky0ntFZFAm1ibgJlVkUDa/tfMysxPkifLY07/IR/OIhnA3dRsDBRQW/IsJ9t7ZIcOD
YDaI0mWs4uHwOpDizDRuY6/B80YxWqfQLEyQ/Zh10+lFlJPb0q3QODPr62bp4raLvfHY+4yaHSPC
Z4IRHRBt70ju/M8Ue5x03PWjt2A8aTPgldrRAkvGsLv8uUSnx105sipphcJ+PwyfaZ07cXhus7Nl
P1cYHrgM9d5uOVm4q8eUirqccIt62YkNV5fokRl3NsIs1lAiemW/M1oGRgxoO5LjLCP0Vg010PuA
axdgcXU7kxtp8AXSsJN/4//fAvDkh22agmgK1UKvKR1lh/y7K12nGBEYv9enwo93SiU4vy2JLAU5
TwSqxLBMThWGCPOsSZbF3tLcyea31PxfGf0gkIXEmYHQXkclnDOkpDHkLCzMyGt73VNt3Unr8iZL
648cHCCIRrCTizWnvv0ykqEq+qDT2EsO41N3yzZ9Y9uTVz0V1zmSA8LdBlsfao3HmWwldSBl0YBn
pg5L9Fh7tnkMlEiZt/iYW9yJWmE3ncQakftSULxSm3IgSvvyifFkhx5BGaM+LT5rNpcEYeP7BjR8
uTUeb8Rdl8qguIm8BvewgtWeBBMPzzDg2GW1DHMfe0riCZd2bSnkGpazZwmFWPbkhAXop0kODFWU
YmFfhjexNQD3bEHo1lqTCrnKX4y4Jz1Kbpkgu8p2OKc7JRFppkggLqJpSNPSSGXf7coM5K9Yq+y/
cGcFxVdw5YMMRBhDiSTkQhl0HJmSNkBC1vUGclN01Ae1Z0TsOkEk04nGErbiAPhC1cJ1iX56vnKC
9bND1NAw8orixkIXBSh3096Zkm+XneP2Qf4Nw7c0GNpAunImkYfXkt/Gt3Qp95cR3qf8mM5jjyCq
hXhRIDvw1otgLr8KbTmC8kHntRMb+MGG1m8xGrU17IZ2P5JJ5SA5M6vRWpWrcYwrJXKrl23bC3WQ
YvyFqbCACsPOrat5LSFnXnNGW6WSIGEGjyURT5nPA0r+MQXPji4iC2HX4TtTI1hlbBmsJsQ7/ybC
vvQmNWIvz3+F2FAW3soFqONRGvoqZYtrD7pz+QOyv/4doK3ouEh03Gc2Z2ugRQ6HsdRiz1bqq1iW
912XfIvU5u4yzGbQQVY4nIWNxmLa9STH2FvoM4qkaNc8q4/6Db1VfPXKEMTZ22pps84nvIlQGOI+
2qiUWBTe4xz12Y1aXz9qYPgZnPFWf+h133ohhRDl/TaNeoXJuUm1bhHDmTq+He1Oi/E0T+Wulk3f
rEWLE7c/2qt03EezdTlNZaYlnfKT0PMwfaOS4DEkEob7XgY2TNTaAoimOvdggByelvZElfRD6vcq
CRcelmFPOrMDTBm1V4sEzucOazyoqB65aVavn4Z3hFm7mDSyADPsWOVF8vvdv9lnKILhQqq06Ppk
yKABttHfTS05W4ReWcr3hYY/2oqcFik+Tnkn8MECbbDY5bbKN/ekqPKohnDLfKuh2IL3V2SKmoQ2
vSDysjIyiyzo5fy8jNVUihGbuJOx7iToB8tpDWMOprolLkh/nGUZFE8zh/RQ6pWErEtqeEMegupy
HP8ymyY52G2kHpaS3vXFQsH8YRaBwMdsXXegT2D9tpquYMHt24PQOq0M9V6BAWJpr8P63zBp9Ug0
nwbtS4w57of+A4e/xuQcTYkNyGmL8rNH9QSrqA20YHi5GSPzM6T0l0DArRAa5KwWUvCmzdqN3gqY
jnUNgmKVXbajDx4OEOpaGPLW2ZMe2Sz9/jLelmLZ4P7A8hcd//goJY2SaoosqHNCPnXkUcqv6SQi
fhdg8JaJ1fGL2o7AMLAwTpGvhyJzVUUgyKZioPNGN9DuqyBH9vbcQsQoZtcsANHkx9mgV0s7CxzZ
lr9EL7lmIOmuolOFc2SzXmtSPUIP5NZypepGp8TRcupYwtZL9pH5G3uFxJcDJa0N01IBEhtkAFO+
Z1/3n1E7Q+VRFZzb5q29xuIUrrTLaJBUYDG/yajLGvCg1J7iKr68D1vBGW7e2ms49e13suhipGjZ
Rqj12cDSet0tHtJguo9LZK1YI0eNXK4Ac1P/Xr/byxty5TzjdNR6vYOEhTzcK2a1k+bojCGi/wjD
uaYEg2QzSRFmlXJJdpJtZG4y9FUwjnnkfsBqMUKBaIuYOpKNbw+x0aqioBqg2lhqHfjD6zw2ArSm
CUTaNKoVDhchdHMBkoQFOKFOnMa+Muqny4KIADiTssChbEYEAEWMXd6N5hSm4KjeF0PwlLBfZeAn
FhOsd5zLHN5HZhvScj/CGu8JVfAdIw0TxYcCefgMaUGjFruHATYYg+woUXaNPamCAYqta3otEGdB
ZqpM9hTjzLqe3Jfhda/dhom6C7XFgxJc/j7bpvO3ovFji8SIJCw4AdYifSmMMy3+Kv73kjD3gTi7
IfpgpkTCmXUeYw2K3OlKP4ASCYPn47Norl50eNw10XVF29EKYKp9G9LdMN0n5e2ounMrqNOKTo5d
Jiunoy8RFq23AMp1eLTyp2Xbfqr6lz/PP3jT1+/DOYLerjAAzAw0OrFMbx8MV9qMrCUmImev9Oa9
pTmp6AyFJsW5hZJiAiGvgSpbbnEAF6MvYZMuuNf+TcC9fZC4MpBDkfGE5b5Y3IeaGhZ4VZp67k4/
sG/AjUaBSW2b7SsG97G0cp5sowRGTx4MrIE2O0F+TQTAfSdrbCNjigHQkP0ynaRUELuLDon7Iouy
5Nisgt+38TKYhhFrgohbkNq7rG/bEdDrOXHuOszKWU0NBFlzc1rSBDxYnwsp3UeS4Fp43+Tw4hP+
BnrXqmsk/Qw6XZxXVFwnVg9ZBj9O2BWuKU5OereROg8Dzp41zAKj2nQRqycG9wzSK8ssjRjhwtjW
+3HObmSKXSQYaZ5NT5Vageptx18rOE73QF8YV02JgEg/9yBUbQPrejqiQwArq9AnLPiAm3qyAuP0
ULfpRJMZYGb5PTSdJFKcchJ8PNH5cbqYKXBIZQQMScs9eXzMiuGK6odmbJyiEUxKiOThFDKx5GTu
WMoJ2xGd2naHOnYT4aT75pvs9dT4+lNYVjopFkhUKJ51o2OPy/QNjaTU6T/bgX4SrxpmR/Qu/l8B
cjH5YidS3bAgmejpr3AI3brfk3xwDYzJ9gq8fCeKkTcLKbZmyjaqeJZt8pFLo9e0lkiIkPLPhsRI
cSfsqhm9AoTjVgVKdUFwuf3tXhG5OGZqwIXYmFbs1ZjNRDtDCkbwMBKAbN9VK7k4a041q2lzzYbL
MtCRW+zin/SMsacYJODRUUS7IBKJXQOrSz+pFZXMFGBVFQdxCOqXtDs1ZrS77IY3b5OVTOzPWMF0
abFEoYaTm4zWCZWfpqhwuC0HMv0aivzk3UiGGoGTAD03iJJU4lSG3xEKFp0P+aK/QXgf32VZUUUD
DisdPqXoIq4eu9S/fFACOXgSpVpZEiuLJBhu4tTJ7dx4OvnrMsQ/+O9XMTg1xmqueI5bnBUWA9Sg
SHULj/Hy2SaIKEsUlkRteSKZOIW27LKs8gV4XYvqBDlRJFXSsBDYjQiF0+Q+CWmcYQDYa+tvhuoU
Q+9IU/Afj479ESs9pqBEJWw/hMf6upoIBHmmF2suW8fFYtfE8i8Dsqv0nVtFGcRExsvANBp3+3Xm
GMpSiwTnkMnOYixOJt9hi1nWye5loG1vukLi7kDVomFBKyCBD/6J1SWg37fl5z+cZImzCOI/ISB3
EZrToMixgQTxmGFrO9ZFnJurKvMwhIZN4CDHvpo+pPevIvKX4jglnUFDIOajh8GDmxzsy/QxjxG5
sB5vUeQi+HZ822tlqZJKZJyo3fpW/VzlnZvG/mxpAh0RnaTK2fOkFoWNoS0oCRZ9ocv1WGCm4juN
HQvXvs9KxcL31GZ8oaPtzWAPHItwdjCGMTbxEQKTth3rocIUBxYGu1Xos14ntmpM1GbHfvC9IbwC
ssNeGV5W6/D5C1xvke5aNVDlX72IF2EzClzJxNkaqPp7zSCAAFvZVW2VZ1ke3CwfwHYcojQoV4Lb
RITHWZzcpLKt5sAjteUgp+DIytnM7ifjM0ZyBOYtOj7O2Ma47cO+wffqjXQXGmRv6tSxE0NwzQtg
+N5aI6yaiEiASZriquoRjyW2u5iipU3bloVdBwoYMzTMGrxVBhS/TbuVaOKR7r5Djofovp5/jhJZ
8IXe90OzRx1bqvAHiLtTEhAvNLkFoL7CUpvlO5oJPHqXu7EL60obD9n0lzkw0efaNmlk7S3TtiwF
TU9vJaSsnctIk+Qltp0OmUd9675zMqc+jA/YC/x42fszOd5Z1wqO8yBtH1FsUAdcGPpd8hiKJviY
er37fRPWA+YfxnDDuQu025WkZYXv5MCa+6Y9PdSHDltGLouxHdmscDgvkSZx0tGXug3FaFnq50EZ
X7Fpg5d+43NB95cBN89thce5DKsYo1QjSJmNS+/Y6uCEkejS2oZ4aV61VN3m6ZQUQkt5zhE5L4pT
/hp/0T2L1rRrEjn6DbjfcHcJz3ET00JhCmw0KKry/R5KvbS5lSBbFsYHTcNQiMBNbCdLVgCcvoVp
YSOsAQA1R9u3lHbx7FouQK6zzH7ddtW+iMqntI/QOanVMza6tt8/8OVWfwHnQmJDCalW4C+Yw1uq
304fe4GvANgZry4sTU0XjUh4EDNGWcVLwRM9OGzy/aUfyFNE4ZS8ZWIrPM7EZqujrdVDIOalTCQ3
neWeJaTVbx8K51dInJGFVVJPEnvq98lDXZ0ovV9mQbepSAE5u0oMe6RKBLuqwUdpBdkcXP76m/fU
SgTu6p0Uo+/sGL8/VOfO/GKxLmCBjosguBvXVPui00AW5aUSRhjtyltacA0aksADbQYRr5Lwleq2
xQCGPQGmp2eK/E7X7bVu3MdjoJepIIjY9OIrLO5Sqrs2omYHLFZ3xbjilRawxnaRFxd8fL5zJJEt
JbOZaZLlUEify+X+8scX/T5n+qC8WKQ+wccP5/0IbhlN0HHL9P/dZbc6Js7yqdFkZTTj79eK7pAh
INfb7JQMsd8T4l0WZfuLaFiLSzBPgc1Pb51MJi2GbiS4V1/GjII0YLsXMGgpMJftexUTln9w+IW4
WRVRaTaB0x/ZdGwBgtjsm45Z3HIn701BHeofbodXNF7PsnqeK/ZOm5W7VLlJksqxrccZ1PrS/DnG
+L+Bzp4P5WVXInJX0pJGVWmwtpIyfxgr3RkyX8Jmmcvfa1v1XiXjVM+gpDd01q+UJPcGeUySn//t
9znVa4reXGRWzF26w9TshH55u3q3OiXulpHA51eqTOHUIAzAon+XlqAjwXiVO3uq03xqr2RRG7RA
xzXuuiGdXYbxyF63L11y3f73fhHRrfaSSnlvtq/fhrtzpKSaW4uVP9Wgx7IDj14pNibPO2Rg2UDA
bDuaecVqHOLN9dvh/upYufsIK370fGL2ZZ5ZL3sfEGWHmj9Ycgx3+EksR3So20nmFSLnOUpjMGaj
wKmqZubVShYMLVh+4xYz1BrqcSnSWq0SYGzMC0tyKJLpcFlTRZrEc3pMo1nm5giR0aLtgi3ea1CR
7Z1oB7YShOup5tTEQS34MqzAAPn5s16eSxntuagDl1ddHaT/+/w2ezG+niu/HFdOhxHExThXw6HX
+eKPWJGLx5tx3fjydJVQ7M8oakfEeSRy0Px2i8Gs4z6LIFeF4dyvi5d50z55Xlj+p/z/oLA652hC
ZNm1MQde/IsVKdjy6xk5wusJnCxdYGCqVhB7iEyEL6qXeROSYcHBhucwQOmMVfAZG5f2S8YLaPwm
tBDm8C/4A571NTWxiRVtwHjbHVl+Kz/XXudr7r8bSNuOFv92PvyOi7aqpT5n3bK6ftXortV+NYSX
+Hao+IrBORlKM9VodKYjHr3Wbuc79cjoDMyD/IBNFwf9gS3wkzwRsZkIlvM0U5nRapgA2+cRKjNe
Fu41zDg3g1e1gtqqwLr5+gxto7EBoQ18CqXBqJa7ORZ11oosjS/QWL0cdVrE1OJly3zk0i+GbyIP
pPnYZyQKhQRKyK/PLTswaoATmHlJjFF/JTqmjmzMwy2+hPqWcLed6AC5+ETuTJDl24AryGHRvjTa
w2X3K1Bzg3MbOajr1SREaGx2vduPBwnJd2x+vQwiEoKLUbTUltD9zM4sRULGQIqkEcXDLAK94Bv4
5blJ1I9JqLx4+cFTXVBn7Kv977qF6EYRhD/8IH2dqD0t2UUtH7E3Y98ARvFT4aNLqNecd7A62cTO
M5xat2MbIJY9Y400EIMs0Ox534rcwnaUT0AGLFsYKSJ8734cDkqf2BAsO8loqjWurOvlqO+6s+g9
uS3aConTOqmcwnRJgKTe9U+qr+wtnx5GbzzBlwv7KbcDmxUar366PbZljYSdtO8Qy9m7xCtB4lV7
2rG9xTCzcO/6pr6vALkAOR5CM8ZkDJJppZ+p+zi7u2xPm0a7+n0uMJ5LqkL/8PtV7GMehhY76WNe
dYXBaR8YAyY76tknCtQZu0rZkETlR6Yje2yZ2odKcys47k4yp7iZTJZUHbtdapyrdl8pmZOr95dP
bjtoecXhg1xMWaIo3QHHrNB2yBaixqnD0oA6soG+6kVHsxEFSptXxgqTez1XkRzmJcFRzpXbnGyQ
gLWSo50VBNXtzSy8MoQysr9nneg0MClBEsgYP/WYyMKG0MSLg7IEgUv/KDvRUfTxBPrOx7roGh5i
WWUCymdN+ZbLT5e/2mb+BrSUFuOh0bD79K1A2PCepHXTo26byuCKqB05/mbkxwmLuS4DbY5m2+gP
xZPD1BSb348YI91dWzKQEkTtT9VheExBAlYmjhKgiQnjQkdGiCf0vBsaorOlWYZqgGAK1CJvBWzy
uevzFC1oZuabX0zU3pOd5BbJ0QoYN0Ek6hfcuC3XeC83wUpDYj1t+rIGXvhF2xUeTAAJHEbJUvig
NhXFuRuf7w0ap/9Jp2AKUUPHp63+kIyvSFk6enLfK18FH08kFaf3XWFgrdAIqbIT3aPBbd8dCSiS
GFcqEYWBzP1x8YYuK7glsUcTpPz89ES11HrcdwOSU779UBxAzuQkD5En39bf05N1ZpMB0kG/Nn6o
om+3YWxvkDnHXI3W0OfZxALQMnMoIhDJTw23MsAdhNon+KCS81LsBGfL4sxL8nIaKqEAlSkT5NW/
RAfzyCqG+qHd9d+x/AqcDCKLEAjJD1wsZmXXkgo4MsU3cb04cyRiixd8Qb5ZkSJPnyLpgnJApfyq
m/BaUWnvDPV1Y9vuWLQBCEcFUSo7pAuHyC+Kyqx8tJtiZJHjcOiRHDZv2kNyFIXbWwHPWkX4iQtq
ZFOYK8BRM+Shh9J5mQHc2S550OSXCoEtLHeJvhj7/5VLUQYzjlrM/Xl1vG/r0WlsUbFjI+rRZUxp
25hWAnsv/8EW7DWeDbuBG1mqIDJOU4wt27JgnnkbBNzAIHlWDJNv76rIVKcFrZHbtA40vVaTExXN
w2zdzxDkFYOzYDoPkqkwKhoMq8wO8/X6YW6QsQUFtz/uw8Y1Hi+b7+bHWSFy1puHdVLpFhDr7NBI
t6ouUOytp8NaJL6RyypTdSANjo1loZlzUAI7YNx0ortkW7dfReH7MMrE1pc6BpJyoze7CmYUebYf
N/v2pLlsO14rnPcR6ATfzWUNNg1JDcilrXcSMjVzuLOU/eVPtK0VuEtkXQMpu803cEU9WAHiGqFH
hSQ3Ely5j24ar0aSO1B3xr/ohtt6hWGF/Csiu7dXJjtOupJjRR58+p+pgQ43Zo91DrkneaJ04aYK
rsC4Nws4duopNVoYFg1dOmJnvS46wc37fwXB2dUsaXM//ib7UnYWwuz51goMN8UWdxE77aZKrKA4
g7KMoir+j7TrWpIbV5ZfxAg60LzSdLN7vJNm9MJYOXrv8fU3MbpSczBUY8/s2YizDxPL7AIKBaBQ
lRnbPaypr5A8qQfqyPO38x4hwOBLt0AQKJtDgukpybd4Lh25cMfpf3/WX7sAL3KURFqvQjAFro2q
C7bf9pCpExyqRXZwx7Kyr+BkGb4NtixnGi7H5HNkiphyBO7FF+XIQ9ENWoUJIZDLmVDOrIbe+enY
eqB5M1bsJ6yWi2qq+TI2gEhthylCzcEcOdoduzWKkxYie9igrsDsOlZwX8DERPW1Jt8VIiK5rce1
N9Zwi38cK31oIniXNryKfipO486y0wfyDUVKHY8iCDvVLtp9gCLvDTAXCAwlTKS4xjAmzXfZPBSy
4KgqGjkuCsh2AVEoAsNsvf1Msvyxzf93JXHws6wip80t/6VLIEIYw4b6G3GS+wl7UB9QnMB9HMTF
fOmb18Pf0QZXKVZptHKGUMbtOqxYoDa85hNLWlT7aF/pvoyNQex75z0deNyFrR2itIhSmBcrHruM
Jr71EsroRVC94kaYUT87YUDj4gO08co6s4BWLVCT1I+qy8orx4vSdEzi4AkELbyijMX2MWI1pOy+
sxrSvkxJbugAzQ9JgNL6H5Cu2XUeWqAdNJwFpidsVdo+I60gufhR0CJUFbY9FUXc3rbJHF/RRRov
pXpWD50yFleSPdwvwyDttVHHIaCJE+98DNsMxbqK5B1rYAD9yVurp2EY2yyDI8nqMc7urM4vRLU8
26eKFQZnZpwOudlRhoEyu9nTLpOj/pK5BbSb5sYRppI3N/0VHBcoiUQKo5uwu8SHXzrJ8qE6pHjU
jYRHGNHocSGzkDUpAxsDNklrT80jDqKOLlP3/BRtrgbdkHVIqCMPz78ulCqNSrVT8DiXHaPktp1E
p6TNYLIC4OIjlTo9VlgvNHvmZ4IWCeQXMjAPGqgcElXwbyXU0AdwMoeLlI01QgySZbYicALOXrHg
IRzyEoVTXeZO/2lhbR5dIOL1Yl99d9E+ofIUvYNi4NG/R0Hk7yqs1td34ro4tlWdg+HiJLShmJgM
zn9W/jPpd5E5gurtlk6I0vbdebf4y7ICNxXkTnUmAvJ26UZhZRcto6CIPpWHaU8/U9PR8UwsX6qB
fRhM5zzethue4DhfN82w0jVGqKBXyj6u6N4oRHJo2zce0Or/Nok7CSxlGg2ShOFTbijO69jV3Pxr
j2KTyAWz6NXHbiCoGGNc/oyB5+0IhkZayHWCrIjRuHH6sGTP54fsL3vKCYCPfGbZ4fsIRfSm99pD
h1NBfWE8MBKFyXkQ0pZuTpF2guM8wlbaalmQeUcZVhRkOI5OpdsGdC/vmt0UkO/mY/eh28IJkXOK
LlWU2ZZZrJ2/z2iULu7PjyD779+tp5VFnEOUUrIQyCHjhF3fxY1Hh8xT4AudKnDuzUC+wuFCYF9I
MSnYEbFNS5wx9mmNjjPhdVQ0P1zo0+NCUyODjdahPkz3feyMn1sIyLksKT091K6U+qKyI8EI8oHP
0BKZlCEw7eU6t+6k6WEmgwMWYsEutb12T0PINyTodoeiZnZhHBvPONIDheqqHgajO3n2sdlFN9kH
D922AlY55CxMPvPT6jrtaYsrUWs75MY4/upwk9m73b+qqNqevxMe20jXR8QQnaVmhHxj+Zx96hMH
6rJu5GfuiM4jlBBjP5E8UfP3dpjXTqBckNJyMg6GCVBkgdR9dq2jS0ECn+fr4bvei7QvRTayv69s
rJkOyEgZXN84pPvHjj7mKCeDuCg1jApqhzWG8Nx7aJXZGS+Wp13NkBvprz74cLAaPy5EWRG1pwx0
GAgex2W57QZBV8d26DiZw4UoU+9bUrMkNNVRE5qoEIG0D8QSdef/ZX2dcLgQNYL+IqI6cMgDo5xi
nNSmq131vuwVO1uociMyi4tVijxM+SABrjK6W2p1zhKGB5t0/vkALzKLL1sHPU/SKBJSqYwhAu/S
u/BxPP6i0Qrd4fihcPjncgDa2rfubaJUa8gVRKmI+mM37Er7U25f5aEoxbUZdk84fKpObtUiNkJ4
HTG+JsqXcQFdefd1mkPBxrV9rv19f5P5dB30441UZfT/7VC0jjS0PrHHa7Ptd3aSf9Kp4ddpsceK
fjw/b9sH3RMuFwrTPE3Q+I4Nc46fIv0hzp/BrOxUxY4QET3QZkRaDSUXAKfZtMbOYFDd5JQEccMS
iXiKZosLevkwUt1aMIol9FyXSXP08At2TUf43redSFkZwwW/jICEOtSANDdefMtiebYvSrf/hGRK
IHoa2VzDKzAu9HWpoUwgw8BxWr00ltSzDdcAN895TxCBcPGvz6HAq7BSDJUi4VU4UXKNG4Jg0xCB
cMGvnBezs2uATOpLbn6Rza/d9PO/2cFFhm6RqZVnmBla7FSkvJsuyOr5Pw0WOpbfhp9WsSfNnGFH
slwN5qe62k+ziFB0O630Z9ohn/EWpFoKO4OCNYpvjkwlbwxkdPIyLR9hzQNb5e+O5yskLgrU0bKQ
hiH9fi/K9vkFq8D+N1wNW53eyBz8jjmKzAUCqYUog8pmyKrd0TM6CLqnO8jH3y25O3jGbvxE3P5J
LAdxPgApMhcdtHiqiCVh0qzlJjQ/0UxUOiIaRi4ohJM5mAbzCiPfq8fX6sdrokGHqoHWVORpL+c9
fXvPXQ0kFxfm3A5p1jMHMbwwdhm5DOt8jSRnND3I0OKxT8QEdX4Bo3DrrU8WuZ21vQ4TVfKc0NFN
6huCzmiBYaKB5MJEO1ijJcswTOpB8F+jrLMP8ngn3zDe9iUoRdQv24fz1UhyQQP04EmllAAMc1+9
K181BazvZbtbkBmvxU1+Alfky7RGkkalIrEbj+YaR+2yuSsa3LNGcKRYA+pu8ERz/4FG3PWye93S
VjeCuQrTNGJb/UQPyeSX5MIQJQVFZnFxpGxGsytm5pBW7cQp1BJES2w7KXzKLHGeUdihutBJw3kM
mSVWOl1eRLesTwSpBcFetX2YOEFxPqHHM/hIcO/24nS6iVK3KMdrzequUQMsQNpcVGCmVlEEA/4L
/olzVJZ4jGyU0Y2W5Utp6mtRfYEaNP8jy4qAQ8GAIoKK/3+7eNssCjNSIwOt7+fYS2/RknIRQjLL
ckZGHy3K4G+bZZu2qhggcuM7Zo0IHNU1a2C0iu8T3Y9G7Uz27rxNAgz+2hHKlNbZqGPoumM63krW
dSIi1NgOs+SPHRo3bKqUN9nAJApAElddg6/pDo+Cqcvkb/Cm9K3e29/PG7Wdb1whcuuoa4qSjAsQ
W+9KdhVk1qMfTEFQQsOX7d1V/3sXB9iFTgZyG3IyVyN46eDpxnIzqQ92Jvj+5kpafZ/beBMtRQMC
a5XVLKQ79Efo3qUq+ipiEZf8dhxfITF3WcU4UH/GRcxaAjufVSvFu2zfpmismDy2b6S6d36iRIax
v6/gQilUqmkBnF3fFfpno7/qm+uyF+zzm1EVqTHVgvQClhG350K5uEtm1kzWNW5qlU5mi/jcth9z
VhBcWJWXmSwZa5ZW9xMYLfKd9qxDU3gMcsS9S0aj0Rpu8fn86G3P1gqVi7AZNWJiSDCM3Ci7aT8H
6hB03gwtsCWQLsNKEP82Y8UfOMhdv50t8DxWav4K1wRN5uXDdzL8p6mCVsZbiDpBkQ0aejGOhtvP
9834MQ9fGcGFhiIiaawzD2+fx9esG4gIFPRm6njjC4XlhaIh4yJDLeegk2Q9cUb9qYgTFwQOUizM
/7KBf3f9MCFSiUp50wDN1NtRq0ppMifWUSujRADtpscIxHTG7l80UGwupRUSF4l6o7XSEfy9nnXF
NIiqqym9UCiGj/V5TRf2vM9dQ0T9z9yYN08h4Ne3dU0jKm9ekiWdnDXQFktRkZAdExjHZkuUJdiy
bQ3D2ZaAQAt1a4DRJ4Q84zYP7z+wXtcIXHSVo1my1RCiZcvd4mInDMYL20VbIdT0UBMvSvFthgeF
YNDQNwG9E34xqZmV0ySNWFBi8k00yD/TOw3tGoz+sRC9iwrhuJU1Kymagm0GV1uZa1daEBnqS2/P
3piqX6pmOEa56etJWTi0Gn0zrS8UvRI8xG0tuLXN3FKQS0On84gfUZWxM1eFl1f7UiWOYCY3fcVQ
LVOBXqECVt+3K84slzaNS5vJ3c1gTIIA40UBddgErXq4e+OMIarJ37RrBcgNbhWbHcivGGAWhDl1
7DkwhzuBVexXv1toKxBu8HQbbK66yUAI6viGfeQn+5715bMLlajabfOQpqzQuPWmN3olpwPQ0gOa
UiK8IC0v2pV+M3mMqE5KHe22EzopM+GcidwS1EtjXMaFmWi6jMkz3Y2gVnBbfwDqgqbvvUjUctNV
LE23ICoPKTW+H6YalraMZjP2CPlC4I/WJ8GsbZpkyxrBm4gCzRLOpKrV7XRodYhmPutH3e+eQmhw
0MU17yAeiIkrS1eAyA5M7wZxhcgd29RBUrQiASLTrUb9LSme6gFJbwe64Wj41ndadANCY2l2qxh1
56KL5bbnrPC5A13Sh8QYQhKjRG32OqCOX21XuWv9CVmb1rVvRxEXx+YdhnW92URB5RFOkm8XfCuF
y4BuJxTo7LSdeQEaWC/c4SHeZRxG0Y4KzkFbyx3dxoZhQpUc/RachZUqQY+8RRiz9fvevAubq/oD
fICsofkPBHdkldKiLReNaZIO9wO9bQdP4CUsJPFesgbgTqdmRspxMQCgZTu1dSjIRcJD99JYKJ9l
AUV0C9t0C1VmLQIQfmT/fjtHaB5JM4Wpx/aRN38rD1mQeoU7vVg90kLUVwOxOPOmX6wxuSCW0DwF
SwDTIX1eXPKNbQVYFrfW4JAjcVthxevW0lvjcYtdSnOltHo4xmR/nhZHmkYvGRpnnq+QmRLtctsz
eBpQbp2DH1NWYxPGQXA4rJFJLPzoTkIixw2/tdeq8AS27fUnPM7rsyRtaVPBuDh7KkEQp4TXqkj4
fOswuR5Azu3rvOpGsB2z2MUI68eACRmKczdCx+C8fzFpKuvMGekN02rWArRAvvSvMlx68DFaJizn
P2PH17fMpC2knh32kp84W/4ToySDadvJuUtfdZNFdcKCueJzYYueNEhkw74yTd0oOthZ59SjIIYw
B3sfQk5GcaeeMs1tLZ5hVFH40xT03bXeBbL8dD5SiVC4uKGAOUrKJ5jStYjq2WcJAnQjI4CZBRvn
1lFgPUdcsFBIOkshi+pLdlCky6U8fMAQBSITRFZ0W+HrgGI83Q12hdQk2By9XLschzyIrCBSKoEh
m5O/AuLmZZHQYN5GE0K7dt91Dmm+1iKIzesEBNQRyW3LMkHG+zaa1wZKOkcTxjBF6e66Q9cyZJcY
ZyAK+4WkDmyO33naCY2vUzAWrTTVBWjEGb32kfVIf2OKS6mjXvwLBebNML6C444TEkUzZRW+Gld9
mj1zV10xge78Wq+RpmQ0JuzBK3f1D8jFskMouHJtUBtbfBE1mPulhORD7En1lZ7uK2k3icr7tp3j
BMFF2LbMVKidAILaV9l8p9ifR/p83tFFEJxvGLUJ/Wc6wtHbKzp86jTPTEQvJZuLFVKUlgrhFh3p
/rf+N9n90kgt8/GHVtr9etIKH6PKSS28srJmiGQnOtmy3/3OC1eY3IYbg1iviUfYJR9Bx3mT7OmR
1Z6LWA42h28Fw+2zkmXPaZqy4ftu1MS1+5slrASHBxEG5wX6rA1D2QGjDXcySmK0H/IscubtE5+q
v157ZJXwDz9GaMmVYSyoJkbHcGU4qt/soS++z1SHiUFkqAdTBDH2NYi+n6MTJhfE05pSLV2A2fmM
C4hVPmqVNzp25tRBjkYnFc291dcWmTACyb1xRyfB0G575ukXcJ5Jo7oxOkvG9l7dhcMLrfbnV9dm
Bxwuq3+GlXPDui+LWNNhYvZpsFyyK3z0OXk49mUHDQXoyP753eHfkEtu+/8JmHNMOkgZxOIBvByt
Y7fvwdobB/1eyJ+5lehYG8g5Z1sN3RzKDEdHozSrPrLdDB13B/ZYLe5v2l4LJ7O4cEXzbpSmChOW
XrY6HlZ0kL3XQUq92rf34efyGl2F4jfyzS3tzyxC7PhtAJPR3WdKDYyU7wYfTLT7wgWZ1CVLdICY
whN1lpw38l22Uami/Nfc6dGVZRy66lKJfggck50r/r72DL4hzpZzo4XycOypoyc9oN3PSXeWF4c+
KzP4EHsPAv/veUNi/e0IGpMp1ZMKuH65NvvrKRQsNNGQcaEEPQNWMbBQIlO/aqJ9AnHoSBsEh7Xt
q8jKDPYzVq9skZ5HUTYBhj3qsdJS43aSHOU6dxT3tRxkDATzJHI9LoB0qg1FakJ/naby74UfHnTH
uBkuZcTGXNi/8pd9wFIIdFzAEWRwE9VHRZ2Mg/IrIUV31GM9u1jduHBVh/F+CexHgYXbnnhC5Kau
aopGVysglgkOjGSXHEHxqbq/hpTFENEkbr3xsBfM3yZykzho0xDX86uJ8yW7t4IWwweFTyCqOhAO
Jjd5bWwvc9UAaUaqiwk4KGVgPBbPBtylwjuFGQalJNjS/uKjJ/O4yC/HOpoz2AyWl5MPCYJj4dYX
YTAgmdjupe+it5HtjeYEx20AUVVHZl4CTkUWAJERtNDNIT9+5ElpPWlc4F/KSK37FDBxHblaHoPi
0Rc44vZS+2MJT6qfSlPeEeaIxJkgcKn6ybGGckPtqJfooxGzjGw6PnRsbBmXB1vji1KgAlOWo4lg
kh5AJ+nnnuQbjwOuZSy9JtJ62SzhVE9ofHkK2glCOrOAz65lFH7fB/ZVd2j35Pb8OG46xAqIu5DJ
hUkNQnAhY48RGqgr2ckDJ29BxGdu/G4DW8Gw0V2F4r7R6iJkMFN5YVqPmvI0z1/DpnXGWliTIJgp
/tlUorURtxKwWo/VclR7SQaTzuRFeKCagrj3zo/g9oV9ZRsXEskEsvXcAl7tzZHPnodTT3KHxhv9
8v5fnG+27YOoFwg50frEl3WoEC5ekAnBMfiGhYxmP6U+4/ln5/4EOhaH8/ZtbtbaCY4LGcocL0qh
sD1Nyt0uQX28CqIqsaK6yCwuZkhl009SCxz20lDi1TbZyzfsOR89Ti59OG/UXxYY0gGQdyOGbHDb
SjzOVmMtLW65LTjTIMpSOQWesjy5a5fjlBg/S0L7K4328uOUFU/KUpkC2jbmFu+XxOkXcNvNWKsR
WZI+9hqQCY79DzndCWzcHFEdT2OWado6agjeLjpiN3W5REAYdwscBXSxtyVuaizLAkoKUbXCpj0r
NG4ZqHMbKa3exbgv7Q31MxHxEm/vzysAbspUMzEyQ0F+RYae++tBx3KsR7xGfdPAwQj6W9PpPtIh
rIJcTNORjIWrcOFxLuZkXNIGaSOyX5ogUv85P0dskt85AVONVA0TL8wyZ9Mstfmi14jzGQ1IFUBr
zm0afyhFldEiHM7Z8iSR0N4KnDYdHdN+MuQYfDi5Q0RH4M1ogQybgpWlQqiPGzAltZC77BEMG/05
VRxjel5E8vQiCOb2q72EUN2M6wwQkRwU02OV+EokqKbY9GWD2ATVjQYKvrhYBH3XdlRBIe4puAAh
RURFibztTcOwNQgZoKwIdJFvjSibLJv7EE/JMpSzUHJQ7K3LNkYGlJ37Qt8U6N0I8bgorimDapqL
gYMfKD0P5i46gqrIxOvxnrEVtXsqfDnejD7ma7IVedd3zCK2XZW0HGFhd2wv2TVcIsf+NT0lB1no
fexmssLj4s8IOtgoZuUA0AbxZb/chbgHsUeu/IhsmODYtLmeIGiNsGqD+Yd/FqdaMyCBipd4eb6R
S78YX/r+q2wI3HA75K1gOFc3hkWSrNL6dYOFDDCIFPfho47nd5q/0i6L75Sbq2sFyW0aU00SkBYA
srQWZ6h3dt26syiWbycTVyjcZMUmmB66GCjTXbE443O4z/fyPeMDYQf5aD8emwNLTpUFit6Yf4ro
2jZX+OoHcIFXJq1ppSrWQxtdh8t1KHqS2lhwkAJECRoOaaoJTlguCzVTXevsDCLroQk1JohvIFU6
3ZpXLOkllnbfuEe+hePi7hRmxqDUTNMdJ9DwC2urLvbz3ZTj4MsqIofCOb9zCRE53yQKerG0ZgrB
0KTsWNEvxjJIXMNhemO2UFxWOKCcY5Z4EhvDFBYOR/sGwpFHya99/dtrzZSQ2Gdj5b0dT85B6xZF
zYoGNE2BdkrhF0/Li/TJzMCYzWSky/1kOqJ67feXpLeYnE+CgMocmhojWrTWRbaMFxYZBm9UyD4C
5Wg7zd/PT+H7pf4WjzsUDMh1V409YAY1HArmhzwc3UZY7sY87+0R5y0Kt9MtXRxb+DJQGL/6L/YC
ECYworJsJ1rWQi/h9rk4o6xEEWhF7PbQrGaXMctbUBjDqNx9IR7zunPWcScFTa1oCIHM0P3VAakE
c2B45Mv0+94i2HdE9vHlDjVqpqos/zWaLINfuWAFNx0jZjI7ONY3oqc5gVPy9Q4SUYZqmQCY5McM
l3UqL14kXVCwSzcoVTnvke+31Te+YnAxRTcGJO8tgMmgnSiqi3xKnUSmHtxHgCTwfT5zWhTjWNg5
fH/BPdCZZbz3DAoqkmuRyKgIiAskC6ibaqIBKJWOg3wxp4e2FB3uBEuMv8xOMVUNbXwNxZPPQnGx
jy5ttANOQbs7P0Pv9823M8TFjGKO1FAtMEOaohq3sRrhGI4E5v48isjpuJgx5QmNdAWDltMWEn8v
/fRF7jxLB39w+3AeSjQ/XMAoo3CgEaoq3QHRr5ButTr0ChGFgQiEixJSXjRSzuyZ5pscSona1dJ5
5+0QRQY+ITpOEnyArR0pYNxZNEAm2S/wcJnh4VIUFdgPfhf2iKyD4hklB6ineHt9aecRteEUBilJ
3j9NuLV7VmcHCs2mnbqML10rfw9N0u4hrGALLN10wRU254KDUqBgTutD16S3YXyhN/5HRnIFwHlf
JeHZSDeQS4AiSHHduexJJdxhD+l9lo1SRFelTe9Y4XEuuBjtsDQ6DKqV2Ymyr+idcRRZ0Eu37R8r
FM4HiRIVeP/FlGkPM+jBWEoZ+tQoukEHZ74X9UyJ4PjCohx0IJFZwah+N3rlLXu5odcJKotQ4HMj
KoHd3DdOtvEsKJDv1XD6Ze6oLneZ2R4nbBqT6g2tYBQ3A9MKiNugtE6Jl4xNldLpOwMEyf0L6ZcL
tfHDTiREKnALvsgDjPdVFirAUqXGSfRbo77KM5Gvb24dK4PYYlslU+xYqmO1BUiIxiYNyWTju/00
ws+XoP3AYxc2jxUYs3gFphhLZS1smphOVr7LntTb5aa4ZPqHU1B91kUpSdEIcpGilHGbbdlmpafh
5WIOx0TpXVNpPnKWWJnFxYsmMZSWmhjDAT4hBToJ99KYHM5HJUHUs7kgURTzZJGeeV40X5RzdZWn
oiYR0XBxEWKsdQ2GMF/IjtX8HIFtR3RUOQ/xrjZjoYVRGBEg5PhzH+2V6dKoH88P1PbF9M90vCvI
UBMiLR1z6fiS7ljiSUXdNnqIr0oHD7kgQlREnOnnw8+78oyEhGrexvDrtr7L8q/Q4NKi1plmEaW5
CIe7ArdznfVDh41pVn6UkhfZ95kKwvH6i2AEWRT7++4Oqta365RE0Ce2Utgz7vpLlitkPeTRLaOQ
EdeEng+pBp8Cp1oU9YnBvK7/xywd0Gk4dFYHp6bdfRyp3nnbRA7IhYSxVHotDIFmLVe9dCHP15Uk
2CMEW5/Bc53kvUZTtcDwzdKOCeOk6EvSct9uHRVKaeiRE5RsityCCw2DmhX9wGyinZ/nd/J4QdBp
kgiuniIULjrUC9pt0xEoA7loWtfEk748/CRJLoim5wOd8fpyt9okbJtkMd7FcIMf/lHbG71wz3uA
6Pt8pkwCzfeQYXYSyQ+HR030oi7w51fvWP1+1dSacOjw+2NVco35GGuFi1ufMgZJ7f83U/h4oNst
tSWYYqIBrfth2z/Pf3/bFA291apuazbfWJSpZlcX7Eoxm0Hb2bgdo+km3dXUqRtBzNmelRMU+/t6
1OpJXmR2Q7Lae5U+D7ngjiz6PosLq+/LRVhJOcH3G/tBS5910aLfXh2n38/+vvo+mdKhHNilRCnG
xVEgIBVWqZfqnTARKkLiThtzoxYoVMKkQH/GNRPHBo1sWLzMwj425j3vd4GTSVxYITSjScwyP/bD
4LMLJZRaA0b6gtTMDrWwgnW5wSXBTocnPC7ATKERU23EFHX+4iNvhwrHEelkk11iIXln+fr+f69t
eAPJZ9MS1JUteQvIUf6pTwez+SoJh3H7hP3HLD6BVodaMXYSPMNIy4dRnva29TWVRrePd0lS7EK5
csjTWF1UiiA6/GVATWRiVBSF4J+3Pjk1RYcuyF5ytZv6MXaXHykEv+a7Gg8uPvmUHrFh3Eyid4Ht
hXYC5RbypMdT3fQATdXmOq7tm7YVVfiIILi1jBpEq1kgu+yG1W2ffA7L4HzYE32fW8umQrQaoVVy
zWGva/dG9j9XfjCvOw0Rt4LV3FASs8Dv76Tbzj7O9e7872f2v1+4p+9zC7forDhVcnxfgbgyxG+6
oXRt6cd5ENEgcas1twxznmqAZOHDnP8Qq0Zshh8cnvC4apsyZD7fem9czmajNwNm+Ylxp7P3XNOn
173PumijnUjDefvUdsLjExZV0oD72ADe72phiMToqOFSfDnQI6cSONnmJKE+Arxd6HWWCTdJEphG
k6yCk7X11QKlAMveycYk8ITNSVqBcGNIzWi01QYgqvJias+JqOXpL4P2xwo+gIKWpcgio5Nek45J
QAP1NncYkUHqQ93JO+9ym8eRkzXvIumgD/1kAQzN4eBqdyAdUaWmnyyoHg+T/zZ0/FOEXNhy06GR
1cXbroMKv0MZiWplWBx5t05X9nDxOdaoIqUUECQ8SsXlkvtFYjmLiDtVOEnMS1ZnkyTBOjVn4OhX
xc/XZmYQiIc9+C3+jVaQwOf4x4iFmE0KATHJlVFTR/PFmUQpexECG9eVPVGEcjerYOMmXTXdsTMF
ZRei73Px2TJmmqIIAurWMgapTVzkY897sgiBW/y9PZAha4GgkEPd/6OA2OQ8gGipcAs/DO2KyCEW
PtEm17ZNt7Zv2/KntByp6NVaEMj4dwddjwqiNLClKSs3pLVTGqlr2S/nDdo+zJwWC888ow5No6UR
LBqOJU5MkV+DbJMV2uIRUtn3yyvnv3ohqmTfziatcFmuZOVsYdrpmZrBvPgwoY2EPiZH2zdaHEoV
sI3phSN8DtiuPTBw6UI3s27qfAemiWtK3BvYWvU9uiFRV1GiegRFP63zq29Fv54FGqfb/nhC5FZU
b8w9yl2BOKIm0FA6J7PuBPPHxul9sDtB8ItKmYgZsiD0eroHU5xxiPbZQfbUAK36glzFX0LeCY1b
YF1l2XKbwSAlutfqFzRq98luSg555MUQaUpKt0qPln1DR1F6gX35nZ2mgqJicK+zToG3/pL1o5pF
5gS/TC9Tc99Mhyb8HuZfWuuSpF/PD+rmtK2w2N9Xvpn3XYpG3RnT1kJproiCWSLeeYhtZ1xhsOW/
wlDssI1rmdnjSTeM5qPYT2gvorgHYvd4sr1CkD4TGcX5YjcWWrfoAKS9q/dXDRFkGjbj1cogzhFr
UFsNCggJXC27pFXrNMZBrh/Oj9rmzr7C4N2PZlmCLn7JjZrcjScHbNwOab+FuuAmIZwdLs6XCUid
VHA4uMrN4IetA+0uH217znyMVKc5VLt8L2oE3l5bf4wDn/JbjxgydairGgM4HM0HdjCPd7qXQC/H
610xwcf59fS+ArtTiQkpPKTS6OwuLV7CyK2uJ04vf+pnbzYEeSI2YO+XL6hnLTAEqYTnbM20EiJi
LW4BKM93aPfYlU9L9yyb/2TaIVkuIFwq2Km33f0EyO0vuRzGsTYjUkWF0yeP2cfc/fR9Lh7NYVLN
oYrv18ZXoyqdEjp/miABLbKB/X0VI8D01Uqlya5qg+nOserM1D+/oLYX7ckKLgrRHP+LCKzQRs0b
y8ILu+de/9CugcPj78nnQk8ZT0nWhgzlYTm+ejaKNnGCnf1/w2cvsokLRGmZJzXIyiV3Dm9UVXGS
7pCpotoC0dRwkShrimGcdYAQMxjU63AWrBfR97kA1IzhQqMYU19In5P6sRRRxwgGSeeCTTIMtExS
fL+RfNWKQLniKOXTf3IuvmehkahmThkwDGoH9aK7YS4hMUaD8zDbR8mTe+ncUo+lloBNDThRC14N
cPB5MAubKKSjbizn9cldRJnwl2D9x6V1bvmPcWvaM0T1Xo9dmhfvKgiq/n8LEH0RqcqLZosLBNIw
dmPLcih1oj6oteQg91A7i5n+N6/T2e9YBRxVmsK57oCjy4EV3UvS4T9OFRcJLPRxlwpzu+xnfRnu
WX9GGYSqO+1Y95R06P/jOtW5YFCkGLaa+YY+U2dU5nujMQSHfKH/cbGgKLGNzhJiQbsboPJwXe9Y
9ahl+NNO8du9gTJS//w4ivyBiw7hrIXNyLyvyjtQd9aXyugn7bA7j7J9NzwtLL7WfupsLYV0r4RS
dNllvWGJL5kOU9YrnOTS3PeogYt/JNp/9BLCPSXWitx3Otv3SORVJrpNNa+4yi9ydNvF4FxnBIkf
Ox3/Wc+EiyE1eKjlLgEk1aAeuASVLTBKMGX8m18107glBACgJq/Dvdn0ziB6LBNFJcLFCUtvmlAp
ANL5jEY28cm97v3qeRc/j4ssYn9fBYtYm0I17uAdOkjKk29atTgGzd3zPrh94j/NCxcwNHuCxvjI
LGKVy/EhUbCdSEclFpxRBPstz2Nl48Zn4lEO8798jsi3RRNsUpuDZek41aMrzVb57N3YdXKe0QoX
CuNrYbRO2Hqd6NYiwuDGSo4iKy/mGu8rabUbkjIYzNlbmt4/PyUsZL47yq9M4UJqrYEraIlgSqr8
VJqrvP48o9cIV3/7AxqNeNFZQXGRdSjDvIF0ieTmw2uzzxgUz1GCXhH2eJC7IlLk7Ui+wuPiqipb
+hjFwCt+9pVTP2pB6OUXuhFQF/k3cIyC3er8YG763QmRz/IptaHWOpuzWP+kpl8qsj//fYFP8Om9
pFLBi80s0jMKcvX2Cg2YrpX3AjNEMHz4rPJymgl8ghSz5SbpKDmxoh2U7kNl/6vx4s5d/Tz3+iID
SC4ix45sp5K9VnRh2Qw6KxAujE59YhvQMcEpZRmcllwRfXCs5CUSkYtvryQLCsmsldzgG8nrzgBV
gw2cFu8TBr3JURcWTmAz/5GKOgM3RL7YUjphcTZ1hFLJVF/zhLbzZbrOvQOSn98J+JWjF1aB1l0Y
omz5tnOfMJnXrHeIkspkKZFbttKD3N7QVHA/3p6n0/e5gBc3ZZG1KAJwB9t4atLR1xYNL7MQB08N
yTu/kES2cFFPCRWjmVPYMs1fhihzpEpw9max7H1YPRnDxbpyTgsavr6OdMSTG9e2kh34ve38Xo3u
m1BgzvZRYeUPXKjrpcbWy4zZcwSBsk8D2288cy+jkk7MsL05UWjoNRXbUFCdyh3o+iUxwngs4ehl
7eTdXVmjr2HcFyJh8M1JWuFwYShcajmVSuAsNDDlp+oD0kNYRSsALvwQua+IuRTILcyvFI5I26Jd
wiHV/5/19RQkfR9wvBUks3m1iJYsy8tygE1mXN7aWnebLqKuk+19b4XBLVRK8rgK2biBmHkgzusl
eld/nXDE9/VdepS+izoLtv1vBcmtXTPU8tDUAamirZbxGUMZKPeyy/8j7bqa7MZ55S9SlXJ4VThp
cvLYflF5HZQDlaVff5vj/fbItPZg7/h5qg4GJNiEQKBb3pUYr6pJjnm+9b8dr5U94fyadcnaPoa9
bhfum3vmVWDyTnP3J8dFR9nbjkQDtOEO5DKgpPDrrklhYdpVyXDv4p6ytUf7XYN2YI//24CYOCRF
qjqZBQN9eW/GN5AacZv4PUmrY+P/dyAXZmnCmllGrM3WzN8G+6i6cXDxHmPH+ZyCq9m9HOSb+cPK
kgB+8qhX1VLiW0JWYWPGhEkiuyF7umzlX+L87JCwK1WRpaMzwKH5VNyyB2he4M1K8VsfHQ8YlZAg
H0sFwr8E+j82xUqb48xaa/CLV4Z+DleIAMNVlnvW5+X0X0TetgPvbE6AWi5IsaTcxRLaXo4+QlaJ
ACRir8RyWy01XdZXcMhcDhHGMsYrkiyXMiHArNXqnenw/po6eamth6w7OcPxz2JBF3BVr9VJnng3
l3mTWD5Xtay8wkNxw4CqHB6haTIBamsElDWm2VCWBAuXGo+O9ZS+b2j6fIp0AVP7sBqlQceyYVfw
xK0cUG34AqG/t7Ejyx+Jt2dqlwR4gLaLlLIU/rD2UR+OVnlfvKuba+WRgAtDlaVzu2CTkkh5GGwo
gqiJ6ZfqQNKD85D6/X44nxsBGtpcjeY+hjMDUv7cU6F8gmqXV86H5Ag2Tc688ExE4PaV9I9Jsbym
9lmiLjK2a/Tqa3xs+tmDI3saRHjfNix7Vw3ivJhiWU1miT3ZPIW1cFlo467SoTZEBQWFsWIlrU2G
gs0GFnKeAq4fBvKdg5y65WGYQU7AP6IpErytOASjkK5gXhbMMZaAFqWsWUmXwK8y/iKhmVmBZitR
HqJMCGAx22nXKQq+1Pr6Kw/18bNqEG/OlAn+91WeZ7KozpscXlRtEmAgzY2r7+VEtGBRRgSEsNJE
U1IZWYM5Dk9oYv4qSbetQX5cbB2m9Y6IyIBxljTnvsjgDALrHPpsEhT6ufByh+It9XROeSWgRGTm
k1zxb5muNdwFL/TpEuBd+fJxpYwIADGzKM5NCyEwhNBJr11JMbwoCS4b2fpQWi2cLTzLFYrTOlKD
/SmaJBirIJ+7Q1s8lAnVKUd4IxItDZZTKEMNQ8rArjJIsydy9JeadERQ840WUXXtj/BBJodhGYHU
CYGQOJ5c36qYz28jvJZre7OlWC627te1MQEHhqItmknlxtoEX4CxV45EDGyC29qEgAP6VCim3fLA
fuj8DkyvAFMvOppo0vgv/P2byePaHt/GFSh0VqeacweXog/hjfyh3Wf7+a4Lonve30Ux9VLBJ4BD
Ak41teSnVi2+GXEgZ6UfK7pbhiUR5VTwCfAwtMu0RLxH2+rMyM3K136MVS/LYwLtyO0SgMGZpCUf
eyxf1+2TL1wxCuRXAfuIlyROz1bvqVZqKgQFkLDkTA5bjkRqFvTOKf//65la6ioexGb6uVsy3TEA
Qrn2QzNSr6HU3za3RgU1uWJCH9MUcWGaOedlpyFHLSpXwSRUlHuVSSSOm6igOjp6MS3NlnVhlSp0
tpvoE0LiIz9o8V4CE2CoXkf9Tu6IprftA3Q2JeZYphWVhQbeeryI6RZI0JSD7at3Y88VUe7QtLi/
jN+kPeHzq5TQItxPcK3zOYlsEtQKhKknCFODk/8maz3C3uaZXfknAOxSaZGih7DXe+PD8NWcXd1T
3Gqv3dYx74DgtGEN6HmLvwjDW8krJNL/t4fie+as6tmQyAZquzfLjtcPm0N2XDx4yVmiKTe3w/Js
TcBdLWJNCF0lXL67ZceXFQOgaFOGPOBy4v1xPeQxbkihBR6Hv91eKx/5f7VCX1T/h0qqYTU98q+p
bN/v4kPzDl12HOqVGQF3W+Zkec+dy8YXdOEpieqatLYJj7xLzgigO87634cOj3VvSmWvGN4fQbSd
ntLv2SsRHpsZ4MonAXl7u2uKaIBP8bHz50DzK5C9mM/T2ydAdEeeO54YXfJOgJSh1dq4WmDv54dv
6H819pxUhpT6IOJenMyJ6kEuS75Z8p7XzZOTOjwk8IrfJnl1TXVcE4EvzuZoWRTKjENlrFyjdh5G
lpdGs3t5tzZvrfNmiTM5kdqNOZQd8XrnLMHYLMco1HaXTVDAKBKDNVlbploFIB69pLuODkVgH43W
xbymFCg39FATtXACYjiT0bMOauaYEQ+vjFCDTEmOsmU+DgTkEwgsvuzno13LVQggzNLjX7V20O29
olCrR3kjQIQzOlHUt/BmAOW0MbjQQn5pPy0PxbE/8qFhFT1GtxJllYp1ATL6Wm7kudT5IX5T5943
VyiY8kE0G+LcZkOhPAEapgAaISvTfliwlHnimvv2S4uuaxy0J3SHfTDB30sVzKhVFUAjc8ahzTlI
DSiItMZtGNsu+V1PHC6xUG+FujJaPAORq9s53evvaSxa3R7iC3+XZwzNJXCiRjEWlNduVUn+aE4E
Rmzn0tBnkKFeZmFwRwiGYWpGy+wUPjfao7tI9zSUFy2vqkCY2+HOp969Nl+sQQ7+j0EhGooIVfOy
Qio6eoPf3oYMGiwL0jcZ9Nduedvfp1Ad0jQ3fiGgavOmXBkWwqJhfRqm5ZvhMUiulkN34DoA+WE+
MCI/3QyOsylV+N6Pc03PB+4jy4+V9SJR9A+bgwyrRXwjDF6lMOWMtymJM2bM6YlrzvEDBeGt6Dsq
gG+9dB7EMP+6vICbiLhyisPKymZaSLlmQHLYy+SbZPlY4XWK1W5Hcn1Ti8fhZGUnKlOwbGlYPB6R
zkdOKIcW81vDgmwOZmX5GBkFUZuIsXJNuFWarqlDdYJJTSlesvxrqzfPUdkcLi/g9mW5MsP/jZVn
pmbHi8x3rQFzc/3tpzzP+L+TRolD85P7W+60siZcLh1L7Xi2cLKZ5ZVG6rLoFIafq+w6G79ddoza
MQFDmlrJqkGFX5HD2l3NMrRMO5FF3FuUFQE4cifCiRpgxVFjl1XPmklg4bYB9OtA81LRLZGlcUxG
ljkx7im7A8/Wg2YF71mm8+8LGxI6RahPDPduMflleDW+q43B0M4GhH2w6tRJa36xj56mQZCPfxUz
f3Zc212CNMhvqPx8+9ycDQpbomnWYDEOqRY6DDTnqGSR29kEmP4L2J2tCMAty1peJAncStuguHWu
IFHjdbLHuVXq28ov7hzyliIcEwsyCyQN5NaAyX58sbWnRbq2TYr6Y/t8/uOWyMKYS7LedTYWr2ee
li6uM9yaymuMhnbrXWyWq8hwBOxOwphVygh/8usBdzzXzUr2/CsxP9EUZcQ5Emc6tUKR0zqFMV19
iMPX0SaAgO/378B2XjhufwWjmODLG9nCwqm59J1ZzNWX4XHC1Hln4nbQcV1EyQklqj+DB0dAb0uK
m7FQYdZxjh2kwDIizvnxv+SWAA+9M4V5YuL3ZXT/91BQN3H1tceK4tqn4k5AidJMsgmydHh8XWR/
SOoDRgb9JItdaRlO0xwRb2zKdt513i4BJPQ6WYyJx54GAabhuBy02+IIITA32VF12s3RhnWcC1AR
M4llNr/Ieae85bhj7DWQC5GCZd81O+sBeLEr91RD82W0+G3Es3D0pY94ZAzG11b+GJqha76r69Iw
ZNnWDDxGYE9+jfqYaSEkZEY8JFbfkvjFMqnPtM1ja+DXHd15m+b81YChDVmn80b80TP3EM30qn3+
F/KuzC2urROfja2T/eUbcfMkr0wKIQ+CTqYwW+blHa6vN0BOjSvEUawElGfC0uVW7qSNA88Su0Zj
0PclOl72gzIghDhr2nCMC/ixqB+q6rkgOZY3sWG1UEJcd+k8SZYJAyk+oU+xl/rJTXZgeyewas9+
huQBBHfxAJfr/mXPiB0SlfXyvh/VpMbSWXh4K5Yg73+YRuhaxn7QTuiWDNPnywa3k+Szq+JIMRvy
uu64q7yDVYMMl3LLJSVVt/EiUkl78+Siu8AwIL6kO+JVNU7goFN7nNwRzF5N9qBKu3AhOoC3QWll
hEfP6r7S+7TUIxtr2PmDL3/p7pKgwOvBMkO/KD5Ud4kf34zUqynlmXBbGaD8nooMninTk+5Ebhzt
8vLx8l5RNoTjO+cW5OAmZORseOnn51R6rUripXk7+VstnnB240SpjIzv0LDrg/LZ2lWQ7m53/Uf+
KZgg9aOG8Lbvq5VF4TCDaGYsEgaL5oO2q3fTQb4zTgi/veNTKQX/qd+u/JUp4Vi3kSqnagpTS3jn
yD8UUDOBRAcUtdd1k7ozxSqyCVN4BHQUXbM1Taw6j1I0grVyxn5Fu8Z5VevXy/GwfXZXBoQ0swUt
e9eMMMBZS97ec2r36wSRLvUgPb+LggxihP+4IxQKcrmE6nIKa43f/0gOCiQQ9afeR91qX+7f91a1
siac4nlio5Rb4HFY7vi70VtZ4rZNXf3J2NuYIqr3xjdqfJEH92/xsbIpHOIOMz7oTYCH6FGpbxur
6k9Nn34vnKn1nLjHeDIECym44pt0yahwqifIkGVJBaPVD14eZt9NvCfJvfvzMYTupN0sD6+cFE74
UijqYvBtXO6iL9FjjHoPSFPue8fl1HWSr1EJKeWgcMDVpETiwVfVztwJH8dwcjr0n2L7TWWH7h7Y
vLxXDgqnHO3wjQ5GMW7v1BUfc+neZgGjuPaJwy0WpCd1TJacb1vDbjT5uY4Of3a4xYq07SwYj8dE
NIjCnSd2y4foulP3YwnQIkOS1217o9mqpSuqYon6wbFRj0qiL/jGK33M7ZrZw2VviN8X85owBKFk
a+H3u/A0Q92v2l/+/e1bBBW9vx0Q05iuXaSlaJDGhJb2Ki3Zrne0YzHJe01PT/H8YcjsnVOpN5qk
X+N71r1sfjvkztYFIJb6vmERT6LK+V5pD10KTbzmOVwoivXNDGDlpQDBca0wZzGxjEN46rQvE7Ko
Yvh22RfKBt/KVfpUxXqryiFsYBWPZfWgMnYc0u9/ZkRA2iW1R0XhzyD5R8s6Nvpdo1DnZxvnznsi
4Gqky8ZY1tgTPIMZXyNoE6J90ouucX18RH/Fnvrq+Zfb+GxQANbSbDDXVMIglBxueaeDeo/hBE8J
+Kc3yUe8japnawKqynocmTp376fAXYaH4GX/P3k7qjWUim8BUget7oqWYbv68La23SwOjAeLIoYl
jIgjHtaYxJxyBhtWfHKM/WgzLyt3Svz1cugRUPQbn8piRpmZwhe2JDstzY6FlhKlJeIIibMdpewU
cSjhbtDzkwIqvvlzGn/4My8EJJgm3Wq7BYvVyjc52lwySvt3++HwjDXiZEc25VNpJ8CBNtA+si/W
ju2jG+V2OrXXygP/GkBbyBVUjS/7tZ2C/RPWInfKWE3mbPTwK2u+zdPJmo9zdci73FVBUnbZFLVL
AkDUTZwncwRTS3hCI1QNjWNKqVfhp/D35O7sjoAJTTbUucJjesLs84N9Ku95viUF7W4IZF/eLQ8m
0q7/wkxGhbmAD32UxujY4/lJdh3ad9mwu7x6279vQboNKsHQIBY8W8aBtaWd40k0dG7aOXztcNle
NrENCGcTggtFNUxjpGNM1Jrv8RKvt6kXpTvLIo7SvwD32Y6Abqmsg45Ugyv9ya5/yqHuTL/Td1zf
fT6ANPSyX9sVCvN/BrH/v16xWVEueq3A4HJnS9f6qd5FeFBOlZNxkm547eW/KJlstx6srPLC8epi
z808kxqJL2fnLV85QWl0KkH8HrvpBy58xYlRvcuebh+xs6P8EluZDPMolXozQxAahzx23AFMGhge
vWyE2D9FFrCwsKfRkWQ4xrtF8doShL5xq+15y6Z1pAYYLse9IqrP2H2TLnELY9Eyo3gV3SksJ+Ke
WjX+99WqtVaTNKoCE2DI94sKFNJmoIyHy6t2+XApMv/7ykhp9xjbq2BEZuh6wrORCUHG9MXqn//M
joATRsLsMJER63rXe40zeZY6uJLthXHl/5klAS5yybShcQFLmSa7LTgnpkoLqumq14n9IQNOAAxd
U1m7pAhkpXfVBz70GPs4zLnPr8U4CIPLjlH2RNEZFCOqJB/hmfww7Zbrdh+9oOmva9BOw99XLI1Y
SSLG3z62VrGB6d5KX3gAxo7uNXXnzg6xhESIv3m8smDlbYcGKXjUKtOLZWdBvlQfHLB+X145yoyA
DKnS6cXUwJGx+auXHpcqdXvrPZ+2kABANRsEJPpvnYu5PcY6h9Vmue3bwU1sSlFi86jiw1wzNFQR
UUn89ahWkZVojQ4UjUPH6wpQl99X0E5oqOY0yg4Pi9WmDFmoZaOT8PoyiGcGj08UoLXPZS2RH/Mz
/1tWtHJIALjKsoaoSFPsftS4Tfd9co5a9VXSTkNMTWhthvLKlABzKdPNZMLF59nVPVvAdZtRilDb
9+rKhIBweOlXMYiDWLY/50cuXckpbgcD7XX6jmuNv+tjbGVPwLkhSmvJnOFSZ99V7H4ohitVyd0W
3FGXT89bM+KlfRJxDnJ7Zjxjn0bD7QNQ111zgolkL32RDDdwbkafD6IqRxTPL1smIlH8FARbVWNm
POIbPCyHz0pkupH9YDQE5yARHOKnYAjq6IZZ8C+PH83qM4Sj/8wNIf3RrXiZaxMHKgeOOrj7Umhl
giPUHN/Ve36OCZFIs2nTkHUl36n6g1zdaFQb6SaQrn5fgAZzknOMkGNDiuK77ARledtJBA3R9i23
siGgQqdnzGoU+OAc+oArcIZ+eYBuOPLh/1A/2WyTWFkTgEEby4GZEqzZN8oOSuV7TQ6y4xTkiGhG
iQJTGCESaDJTtkHDBmsS2CsUX7uKwd2rPvc+yrm7yHe+XQ48arsEiMDDRTQMCrYLYrOciTF+1hlx
g1NnR8CGEcIAScvPTtqg3sXQ9j3qBP4QJsSps0jlAwE2TOjO02I9jfW7BhvPMSCO8pdmPfdLDOTu
Z2+Kgr95RfgXkSWD7wF6iND1urwzlE8CJChGCsLRCjvjJO3dZETPikqxwLylgxdgWxwqy6NasTN+
IVVpvDccfe8MzDcly3dM65NSyv7YW1fDbASppjxfdm+7arRaUu7/KofIK0kPU47c5cfwRT3tVMzR
PUdueG8+a5jxvVd9SPdSPMJEuBsCcqiRVkxdAaNG8zFnr4n2rQm/E47xjbm0qAJeyEhOF7wlYEDA
74MI6DQc5E/9TtqrB/ZKwS2FF2L3kbPUeRlH8KgN+Cdt/jZxq/s/67sSqdr3L9tmGZAXkC0D0h6/
bpusza1aTAiZ1HGjHKUq3pCU+oWntW45e9oDWOFQ8Ms9Sp9l8zzYKIFYqo0EV2R4ivRUzfUJTIRt
fz3WDwPFB7eZSZx/X3ymWyQ7LKYSvx8uN3J2Wzuebt9k6svl6NgMwJUVYfl0KDDZtQYrNvsrj666
InErqvl3OyZWRgToSC2myKOBr048aAz+cq1cOUGEYcohiA+qG5+oQXZia0RCEIAEk/Sqxldnmbj6
8KpR3xubBsA0YigKRphlMWmZynTsVDvGqll+aj2Hw4fLu0L9Pv/7CotmNXVMo8Dv64WfVS8NNTpB
/b4AO0VuLckyI71zMJhR1A+F9Z47drVAAua0TV8bZhihetx8DKMXnZx75l+Ov4HayoDw6dJV0pS1
3MCw03ZFUOxZeZ1fLZiz5p0AJvi8qEyIWjMhMwnn2JmXHDA6OV9SOXfz6OnPNl3IS0xIPYwjw6b0
Cs4J2Ngq12xV97KRzfN+XjcxM7EnpUL9DEb05nH4FqcPdU3kPnzlL+yMmJpMixq2Dv90aIu90e6N
6rOcYAI+z3ylJb6CthPvlTcCsGRjlCmOgXOCR4qfxazugEpJjqF3HgbUtBa1eDwoV8dSQcuViv5N
uKZX3xdVvZIzMwF1QU19UBDRLfJ4F81cqaOONZT3DYTCGWanM68J0ls+Xh+R4/U8si5tmQAHvF3J
VDWYc5qiAZ/8sjNR5XDV6qNcoplH6w5yGe8UK95dDkbiSBkCSlTDECalg0Ns9MMnZitPY/bpsgVq
xwSYsLXWLMcSO9boj93yGNkvtUF0CVFOCLhQonhbQFobd4HtzdYHjRrho1wQYKHr+n5yTB506OCa
RtOtDdDPdmX2fHmpCD/EwXZVskc2JcC3QtIfJgvl4J5sxCPiWuwrTPW+Ve2Gb4cvNy7vbOgOthaY
GNdL0bab3zRU4+R2W+gZIsTZ9jEtq86YYFJ5So/xvYlHTPu+/2TcWA/xQT60B4tYx+1sZ2VRQIlE
Yx3kjmAR47jX0VVySvbGW8kJTNX70KOYVIn4MPm+rkDJ1ppU1biDE5OvZNu4zrXZj0uH6K/lZ/EC
RojF4qlO6qnVYcawi1c5zrxsGD6wRnXVkJo734hECyxutqbLINs13xZ45VHWVonOyqny7fhQV1ck
kxf1+8KK1fPULhHD78cJaMJu5/HD5ZPET7ywVL/8/wKcOqluzizH7zfTa5R/RBtXqeWugnq0kzwU
JqG7trExv1gTQFRX66rLyhmrBebAfNyDUdBXs2uN+o7ciLNf7AhQakxmaER8V7r6AUryLL0OKQo8
amMEKG2rcuxaCyak5JrFBysk7tWN1OQXFwQobdpyzI2Wb7zTfCkNdhuC/MzqreuyT3ZSVgWX44BY
MXG4W64aJ4H2cOWDE+gmirp9U5RPptb4l81sZUFrt8QZ76JNoDihwS2UfsC1wkmucGMfrX0JeXeT
WEPKKSHlUp1ZnkAFUPkRMropN69qbd5r9kQUoCkzAohK0CG3QKSEUNAfWbZv59uCEqknok0VYACc
gWVWQV/EV03b1czcbyfqNWCroPXL1nA3V1BWgQgxYhkOp7rnIwLDoQ7YMUWXBPXJS4S2KqBAweK5
Dmc4U8yfR1l35zAO5uW+HUdXocaTCcRRBSSQsgxD0doAfItyP5w/ZvEXJfuRDzLxrUKunoAHydhN
GEBDENRa4ibLZ1Y+xuOpvmrq7wYaFT1QRnuXz9L2MqLtA+RntuWIRR0ZHxN6pS2Vn4FSNAiHFLwF
VWHtdG2AUHredd86jIbtLxvdjvV/jIqVnnxy6jYxECTmfKz705K8WpTc2/aWnU0IZR7ZnHunYXLl
5+UdqEU70/Jm+bHriSRh+0idzQjgMMZlMVcVPGniYcei9kPRUsJ4xA6JtR17aFlZ8lM7zTuGWVTb
DjAT7YXp9dA/XN6XfwHWszsCQjRFXbN5QTRMYN0BhdU+G73WVzz+dug8R6+XzVGLJ2CFupR1lMWw
xqp7a0DAK49/ZkDACFR8Star2B2tvjHTvfSOTBRgd14uvnUrsEtYXxkLzxAGqNTFmXMlG10Qj+SA
DQ/W3/Orsx0BFiCkEmZtg4WaQ8zspuxadRy3aOy7jjkHO5mOUqvhpdK+VXNlH+l1cHkZtxL8X/wU
0ojesSQzLmFf32ety7V7+bs54+wJKgaYdMulXCYQQqSF7SMWGeCKrvy279wiv2/swhuLj5f9IuJP
pH5UJKVkjo3wwMly0mcp+/9/KK+XzRbAwYlMzmKA34+Txzl+0d9Bb21BYMuSDQexAUqJX8NPM8HQ
G/J0y5lec1V2i3SXvOfj7hcjQuyB3FGp4gV3H5s9505yf741xH/VhZs9M/RcUiPjm8i98koItsGQ
l2SuYLCfygM4/PwE5LaLoT6z+l3fXWdTYu+C3mp1Lusw1draPh+kPeuoR8RtSF3ZEC6iMMkQIyk2
iX+Mv8nO3GYpBBicfQp6JZmSMNy8LVbmhJiD8MzYDRZcKgYkxdJVB3JoXOwp+66jhHv5/GweUltX
dMzFgyJLFvDbaspSLjvAn52abp6NLl7eXDtT/tCMgOLobI9VZYGZvks8W71i0Cgvm5fLvmxiwcoX
4SzNnZz0JT9LzSD5VZyAlZ6qRG9vzXm5hJNUS2g/0pEu+IaWeQs7Lc2VHeZuWSQe64iPFsod4RAl
ndHJ8YQ1ixbbd2xlrzcO8SRP7P5bLru6/MKo1FBrggmwdqvhQZl80out7muAzz9LJnY3JnFWJUWE
JeN6nN0xCdLStX3zG5eN13fNDZrRRpdqGyatCmdINvu5jBp4llbuGKgeH2jFnLjtG0FxPeF1lYs4
U5xU1HIK33/NjFaAKkQAFhDKbNPeYyzepbJG5PtbjWK/LCmPnNW2talsRCP/ltGYD80HvFcPnftG
E+1lUDg1oHBaPP+noSvuwW9ZzGozBbhItUzRpgHLOp+4wGl0MqbrxFNOoVv40n2hYDyBcJZaUwE5
9GhC8lbAomm2QZ3Ve1OpA+i7Hi5jB3GwRaJAFZpF4CvEkjbJ9TjcDN3oJlbsW9nk2u2Py7a2XcLr
PxRCZTQACGGS1YbepFKF7zUMcnf3yeAVZPxvb9TZhhAioF8a1TCvke7V3hyYHj4Efbl2R8XlbBq4
T57q8V07dTYpxIY+RTPIi2DShBRJNtdu2mvu2FPUD9uweDYjBIQ8yqNpyli9mA2eYaAKQk3GURaE
eyRNItvpR1hI9euK3YTvy8XtswvCLTLnudZXCVaq/jp7NRh8oqCpA6j48AmYeq9DqJgqS1A+CZdJ
F0VjpjnwKbcPQ71fqPkG4vfFZD8ccj0y+K4kCnjLqmgnkyVD4tiIqX5hYf6yymFClR/GMjCV7+9p
ybaglAe1W9vBjSV2qKJPnul63uDK7V8mzTfKyW/lnWFSA8xbDUC/GBKuJwxmOPLQckPQH97PQevm
vv6pOBX7zrUjqB+j3IELaqTQdDuVXXkoYE+MsMtMFYa1p/z4k5Uo/jF5XCxIehex/C9u8qhZXVRz
G8u6yrg1yIS6xo5LT+j+DF3ct44H6otz693sF3sCBJXo7sMcJV9WkGmibYzf+haGtkGn4oDkJPOt
T39sU8CjCMOtTtbDJue/0ZFoQPbEPjIMpxgeOjp24yH56/L9sV1iXG2iAFDllM/mlMDksOMNBNMh
Ojp7PsZGFWjJcBGQSsrUtmWgwfFLx+2uOUt/sc9fnZcpQNWPFKLYPOErvwSQ0jH4nFoDrDGwyct2
42aF7Hbh4+Xl4xvyWw5ztiJ2k1RKs4xLz5DDswMGIpJwcg3zaiEnFbbsGIASVbEVwzTE2VolGao+
mzvgFUvcAkSoUWJ4anWITKLkRxkSInDq41mD+jyw3fiKVnHoJJvL/Uh9jmxtztodIegwdGtmSdEj
o0iOTuvl9tNAyttt3SJrG0K4geEwtnTMyfn5wjwZb6gVG6Enm3kFs/x2CYM6TT85KgvyRHOVeXQZ
605mp7mJPh///1Gy/leEWKylUp71Cv+K7bz21Y9meCmcR2ZSzUBbedrKjBiMRWQncqa3+GSIvQxM
mbssiHfmt7B0u2D0pR/NnnpBIvZRbHUyatkZwwSOKaD5ae/0+qiMxGclsY2imlqiR3G8WDARd7bH
9PoAfRYiX6e8EO4xMDElFZtgwrFzN5ue4+SYGQRX0NY3wXpvhNtLBq5P0Yi9ycpvuvRt7nZFFOj9
x5oiMKDWizu7uiYHsMJJjQlDuTofpxE9JWUfXA7nzfrv2hkBJGy87o8mXzB9b1r+jOIImGa1R/a1
OHZfKlxXB0pOg9oiATCmJkoipwZgyFMVTLniTxLUZeKe+OzYvPTXngmg0eZLVlsqPDPQp2tifg6d
1MZtE4AJwmtc+TC+vmPO2lpbFLABxVQpMTRYVIxrTb1byr2ZUE32RPCJnU15WVSpjscJ/kE6aNcS
nnljNGMkTcCmr5djg9goscGpYKNTlCrCz7RyPzUh5NLkwdAm7p+ZEXLeotMHJXRgRi9vs/oxZMdm
Ip7yqCgXBTvKaggLmV9SzHBnkKPON7wJUb7rmrfuymhH8elRaydghDGhR9Sw4JSDd5TxlA5+qO0v
r9s2OqBv27LwVeKInUVhZKRKY/KLNzra7GPdVcTGbIfa2YDgQ12xWVEilK2M8lOWTZ6pfGAlpCVq
13iHlCNOztkUX84V0tlqloEcE75kSnuyndS3VLVwx6Ulbu/tbTnbEdCugizc3Eawk4RPaGdw2bBX
Sf1nat3431fOZOiVKTR+RC1l8Yf8ZU5AG/opTV7Jm4hyR4C4voC0g9GhOmWm8ohnfvOTmbNmlxt1
RqEpvzjF7Hi9QwK2OabGcl2HUyOoOWKuZXKLIQ58kcaHbJd7MlXOIVwT+41MMAfYCqSZfSiNTOEu
VT4N07vy43+CQWw1kqMmaZnJy6XSzhyPCx5RFus+19/xVLhaOVXAt9nRtSy14AkIbhb989ATuSK1
UnznVuFmZ0XaLfz36+qZVYmLprOgUKkHISKoxQYjpxxATLfAig0Tw3w9TZ/t6jSYV5r0Z2dU5f6u
/JmhOjdU/FXSNupTGaGUrSvXaqgFl+HzX/KD8/YLWJCYWaobMV+3r4byxocI3bfUs17ku/TDT8mN
jmrJ2fxEXweDgA250eA9UobRQrtaptQfs2DoXkpnb0+gg6l3RXWHW4MAcipCBJiwlDSKZZQWcZYq
0NPvEryypROxnsR1JHIXRuDeczLu2Sjd1/rHNn/fHf7PfonkhWPfxbaOj2d/tjzjjuu/pDvoHz5D
G5BrTCc7ivCDB8AFyNOE592lAA+ancFgET1Yy18ye+iLm4n6KNqspRiyrTgamj00zN/9Gu+SnprQ
60aqEB/5CPR0qA+8zsfLUqj4EaHwL5nQ2ZqARo2co5klhbX64+xFh34f+lYQVW7vKwEn+6WG77dj
72xPRCfMTyotr9209pOZ3jbzXW/sL5/k7X06mxDyFNBiLWpvonCT9kHVZK6efJiL1Cvs5z+zw11d
AZPCNGeSGywdxErdFgKK+MSUi11GUZlQ/gjAJJUZWocd+CNZd+aceqb+GlXKV7UjhZO3Qf28cgIa
zVLq1Cavi+at4y6DG5rXc1MG2KG++3558TZfXtdhLoBQO8V6L1nwarnrg/DEeSDR248W0q/VsQzG
A9JKO1i+Xba6DUpnB4WspYFeqq312LJZl70xTl+0siWqAUSAi6Ipc1HpdsmLrmHv283JCB9nIr75
yvyOQ/84IUqmIAvPGFPgRGM1j1KqHpIe30igTUzy8Jiw4qBIFPUQBUqidEo0mk2/lPBq9P6efH6o
r1ofJHnQJpX+cAkFjJgW2bC7BaHhxIVbgqBqVr1k/PpHoeAIKNGwbkQ5BUYwzgD+jB7F3Xc0Zqwi
XJRK0XJrzqwOFrSweAWX9I3TKMGfOSFAQxz/z4mx/B7ruyUnKnT8PFwKNQEQ5MRcrFiFC7U5etWI
L/GncXxImysnGT1puDMoLQwC6xwBFeIhyyy7QGzLVf1qLoWnhPaDshhBHqbE2lEHVcCCqKtYPNQc
7ApWeG3WoqyqxmCDsSvq8efyMmois2CO7sZsMWGq7z538a5QMFf5hLk6N5q+WcVdMVHEM5eXUROJ
A6wqAw92jGWMjNpjzg8GPJfUXUyxtm5eGIpiqg5GdhVTFLuO9aZMQ/4+OS2Kn6W5t6T1rm26o/V/
pF1Hc9xIs/xFiIA3V9iZoRMpSqR4QVBm4b3Hr3/Z1NsdbBOa+oJ70EkRU6zuquxCd1Wmrh3rlhq/
3XXrbI6/BR9xBY7vM9SUSfFr7Q56rjhq7Ibil8tZRZnhKjDMdy+KWMJM2j63YTAWP6voVV++X7ay
fwJuvOFKryUUGmg0wQxeluQgrJ3oNgx03EpiTBHyOYffVCcUIfLuEbixyoFrmUV9GM8IDXm6aTt/
oXrYd9Nq8/scriZFLVcV+31puY3zxtESJyFnT4i446lFaiWrumTAzWq5WF+FJT91QCp7iNtDrA9H
qVjcy3tFLRqLmE2pl6d5F4nMqax/UIzbRiawaPdI3ywah7NKHQ1Fxx60mqL6ZlraMRmhTS/rUlDU
xXGsJ3cVqGSiNoqH2tyStbGDzb6W0V0QtoktaUJsD6ZFwRFliodaqzbHkS1fqXgDBnz1xotT6kaC
MMLfhAuxNCyhCCNp8hLNXiK8DLJzOQyolOWvwJN8UIsoxpqpQXSYPNFDe7wfi7YBHT5GKwdRA7Dq
EFaJ4Hs35Ttj8RIDIGtkySmbymOyhsRnILV2HCjgMk8U0YwIHO8kOzVOppra1uQRq8dw8101cY5y
fpoXVbGq52/VN7oCCy88hok3s+YHvCp1H6C0YBQmfx9N/EyvoqiDbo0Ih3C5S7WTSqXs/n3RxgCH
CW1SKrO1wIAYhPeqU0KkKXwsW7tuMSshOUwqzKCeEcgA5IBCXK1KGDUYZdQgTAELKu0g1hVeG7cE
sWEbSCnJoLAfHJqog4cIlEB8z2OcCNU61SaCoxxu0HxxZZaqLYM3+HJ47GP62QyHR6YqWGEYGqj6
q8hRhxxcJE/mEHvQbIqy+8u2KJc4QGrlZLUEA7ak3mu1EwiQB0qJZP9mRfrHH/7GukmGzkwWLFvx
1+obvnYAlZkrBUaQfYqczKfOddIeV7WsdVtkmQWf0sjTA8NfD7loR0Ht5XjrPKKV0xUeL68iaZKr
YMxCUIa5g4sZDpDTgPFsO3QHUPw67SvrM9Ime/3I7flmVTmkis2qX2RoALl6/7DmN3VKXCvug+15
19j/b076ts9xhKQWO6ra8TQOsulLQ0SMtRPhx19pW6085VYPJ2bEgXQrlt8kEmzZQrwH27MjHDwN
/dgPmQkb6r242P2xwc1ez9iJV0dx0isINbmXo2G/aj4b5KAJHwhQGBwRDJL0a2xOYPi1NfGYKB95
3tgEAAcToRgJubDAr1E45dVJ7w6p5F/2ZP+2Y2ODg4dyncxUZPtjHZYT636M/embFLyJ/NxRXQJU
FvEX2elQqYLUwFrnJRB//5T7woPp1ocOvYHGq/qdQgoixPl7bFFolrAAAxP05dFMFD0IDZGjfzil
/gkFhcOFUU7zrNMRCstp9aOD4jYvBQhq4yewF4O8KNfcnCS1/4NREw0XuqmaCi9cPWphq88aMld+
WZzwPkYTInh9Ilt1rcwO79j8WnNQHi+Hyn4mn41yWSaG8tiAnRkIaN4mlpPOd+UHZNlRyJxNcHml
lcCf1YAJsR0crT4kUmyv+dNlP/YP37MRLqsm0YhzJYeRJayOvSrb5Rj6Wm/YzXxrqgTGvs3yvMem
szUuvzACAHWHLsR9iOoz4TGmsyDprnRiI6ZUuO/nl/z2nqKZusF/LKpNWoAmV2OFmnpS3NxH38+D
5aBOMwIFN80FRXm/GxQbg1xQSMJotRZI+txh/NKkV6H6Q0qIFNvN4Y0JLih6kEvljaDjGAwrv7cM
r0olAs93m8+1jQ0uJgQpbbMqxbrJL7OPTvo3KcNj9UP/rNvDsf+CzbIzn1IvpjzjYiMZ03gdVlgd
l9teeZEkgnxjH9zPbvHfiXoLSZRGgIGpRSNYcshOpls8q59HT/IyX6FImgh/+E9GMysrqBazndJv
S+V+qIgrWur3OayFZGBeNSrQ3IRSSDY1jlQRxyFb8XfZulkwruSaR8nokw4L1uo/VwmfODeCINmq
+qteeyfVfSUhLs6J/OG/EzXod+htx5Zs/DJXxwVcyclCvDHsf75tvGJ/xKbQq8u5lpQKXhWojlw2
pRZj4PCYf0cfncco9oPpqqY4UyjPOGSISzwZNgozWgTG6tdYTWoqaf8clDXFUHQF82h8G4tSh23U
sW8bGSNduH6zh6AIxG9roN5BudizMPeH6Thiy/aj8GyUi8JhjapO0mF01JbSztbwCR12zuUz6g9b
djbCBWLZ4tCQRRgRDuA+ZVtW3WiFrV/Pp9kbHlGuHaPvl20yjHsf+2eTzO9NlPSalaZrhkpGq2Nv
ZYFo3eCbMWtTLx+/WBQ4sf2/ZI4LykoDEWe1wlw1qPh3bQiLF/Unkxod34/Ds1tcHCZzL6F7B3b0
2LqP1SnIEvMYlR8Z59Y2ocidUukwFaGpYcMwbGML8QPEu/2EnPT7wwF/9oY7qIzSSqqVRXz7LGu2
9Pz7Wk51oWNtBUzFi5r0p5aPO6NMfVLNmEXF2qSeKGGkVuqvUoM4qfatmKZo6aKuqCZnRY3rCj0i
Aj6o6ptmvukwrEGpcu+n7T8m+MdqvZoaXC5HtTtPT0v+zTSJo+MPh+3ZAHcpoehgeNQqGOhaJCxD
IsMrsUcnzREPxRMlwrFfWSqyrGKiU0TRzEXc3Kzt2sxxDYhgly7robwqjoxYNCGvxfbDbmOLCzut
SVcT2sS1G1+nsm2ihUHwhF+1t/hMryC+pyqj3XjY2OPioWunqa+HpHYNJbXX4lrF8Tub1LnIkPod
BJ2t8OVRJY1SM03wCqNcIWrz8JgiAlfc6fzmBoLe8mWI3Y3BjUEuRJJ8DMs1hUFT+rb2X/TqcPn3
qX3i78916EnUzQgD4n30Gga1bx710F/uWJ9JdNdcSR/QNzK0jUfcOSUsZjTJKoK+Eu/L6q6RIWg+
u5e9olaN/f/mYMpFPKpB4gjBoCb3IOx01I56iyfijb9BT8x5CfMEJtrulKyFV5W1XWMi5LIju0fe
ZrG4oyiT2CvoiKhejMkbhE+zNnlC9z2mhmf2Wy03hjho0AQtHzsF7sR95JStHMStceyrLli05DT3
qmt0spuY0cHsza+XfdyvXDa2OaiQZ6nPVAtOmi86Xo6AFA/Lp0qCpPjiQuDtMEJYnOqYphaWg4u0
kdKxZHlVgEB6mJ2omexaPJjxRy7kzr69Y3iT2gwswWntKr15Heu1b8mGF6of+o6CfAn6/nHDA+bU
fwe8MDZNUaoKSufyV2HeTeNH4nDz+1wF2/f1mBUyPtrnOvVkzS/HnyNIEfA0QMTCLsBuDHHooGRm
UqspDElofHubdfbmh8mPD6k3HKhL2X3w21jjcGJCULdFjG+pyXDKo+ox9YhKsMWjdQ8OARyL1BHM
0ujd+bExyFBlA0xpm6KvQYJ76gDaqNbp0+c0um6E11b5fHkldyFwY4lDjqSPuyzXYMnA85cZNBSj
8y7+bX6fA4x6LVWhMvD7a3tfdHdlfhSm4LILlAkOF6ZilEShgonaPOjjfVL48oeeujZecDCwFlA8
1g3kTRR+ToSHvPseDrF92Q1iJ3gIEFIxSTLwxrtRWR9lE+WPsBDpSQWyweX/GDaFsOKL3e1ytzwa
uMSDmo1hC7+yI+tUDh3t8bJTxN4YHCAs4RRhnIbtzVg+qHNxVEN82ppp4162Q3rGAUIS68ukq7gU
iP6aTtUr412LvMwxdHeG2BH99bJflJ9DwmDbuUnRWk4UJWRR17qzK+IBOfuFlyGPqc2WjvTtsnvU
MrL/3xgzGgUSWwqM6SA7SuLIzhaoC8ZUCO5fe2yc4tAAmnh63pvMqefoYXXV2Y685Ity03uKMzy2
jgnrLvV2QwU+BxGypE5lzg4Nef3SZ7IdfUAsxdA2XnEAsUI0QxtFRL25RkdRFD1rFIn4ozaIA4hc
NsQ0EWBCb7+vUMlc5qeuebocBFTI8bwvRmtaqzljocC4EaOxPCiRwJkzL072qDlIX48wSOwMP0XR
m0kZ5iwcRl/ye3DnrIf+qj2oYONHPHyGPiIR55RBDi4KVZH00MIy1jpGDpYvVjz+t40yOZyoKqtU
m4LhRPU1FG7j6oeYE7UcuU/My022ZrmSLA07U3vXRC9i7maBfPzd5w3JTOIRY7dCPQc3/2InJOhW
yEMYW5tneczROfNZr2q7Najo2w9x6MAy5QJ8mfEhbpRzhMbiv7vXOwfw066u5Y1O78nPirccRtUN
V+JY3C/71X/s8i+7UyJYDeT48Dr4V/zIrj/MT+rRWO3OH9zoG566bsKOsskg5339dbbJnZOWpora
xAIfV6Ta4IiedNAeQjwmg80uWJ1bjLpDjUJ8ou7ESGe5BIjKyTC6gt3a35TH6gGLjBMaHGx2/Ro5
hWuRFzD74XP2lMsH9PCkQ8kMrrUV203VXpuCfmVg3JHxwVzGExYhl1aVy4t2zsCtz97blCZ5kqH5
5ZijeDJXMYiF4dgOjMM7KvxkJFWtmReXLHPnp5gImIdoYFkO5MXrjzmEbMur6Fgcu9GGCif5Xkok
i8IdpH2Yr5ExA2am6EaODtJ6TFTiSoaKUfb/G5TRZXWs+x4+JdI3sbSg7PCX1Sq2MOS2LlFaw3+o
r85xwp2hmByo5oLtXaJdscaoHHEJ2jnry5Q7iy9BQI88fahN4wAnNczBGEck/nqXvbIGkiLQH9dg
8lW/8usbSoRu/+yxAKWqaim6xa2nkeG9NCuQ82n9rQhPqkCcPH9YwrMBbgmLaA3DJZTQnwzhQ5Cd
2dJVf9Xj/XwGQWZ98xGyXk09m+OWL7TECsNtMqt67uT2rq0eLmfzPnL8/fsGP4+xJNkyYsgStaIw
+JDGKCXNF1a6EeAPx+nZEAfGuiRMrcXKN1V3p9qpoXfFhlQn6VoLRLfwOyKxdnNXk01dUmVFRsfm
vxNL0Yp81NjHN9NM6eabtVU8I/16efX2vdpY4RBinZWhQSiyCdX6WHjp59Bt3PYvxkkoPFJCI/vn
ivbWx2sxOUIO5gU9n8JmRS4NJz3oe5BUpn5/WIPmh3Rajov5v8gQs7PqHejqqNgsRVUx2MIF4NiD
8TbEwwW+kNA8B5GywPKaZzDFeJAou6MavPddRBiqkgwxE4tnV5biWRyMEFdo4v3qVw9owXZNV7lZ
ne5adFPPcqnDejcBNga5HRRqKS6NBQZr3Oku1U9h/NHFOLGnx8uhsgtMGzscMK3Q+IviPKvdJnwa
lk8zhe2UHxwudZUWj2sJPyTjsPall6uOVqRHSyAAYz/kN45wAVE24opRP1zgDjGmpJmYvOUk1/rd
4jL+ReqlZ3/ZlDe9AV2WeebXWoylctAK3LxHV4twr8uvl7dl/5nMOBtgf8DmADbaKY5QccPAIia5
XUmz4QlZnHzKxcoEkbTCpowXcCNFheTFVfliWbIKQBGoP2Q30TZ/CA9YrQ5ie4N56oe6q55qn119
dPoBeQ44iXqb8HwXITcGucivxS7vcgEGk7/Ml0K3GRNjjGzDbQu+QN5UzdGcSA0A/iF+zgvOJUKn
j9ac9CUzq9yx4YfoVEx29eM3k2tElaukPT4xRrGuQx1u5tcS3kGrYH3QMZbQg/I5IsN1/+5ls6hc
diwmhg1FtovS3VjZs6t6ysF0cTuXOAM+t1MbPEFlQIHYflVi6KA6klVR1Hka1ghTK9OUICl74YVd
CSYn+Sg2bvwVD/+LW7iJSyXmPt6cLbJw3uZNArK3FWpxrmFiYMWq49jpwtCeIRG0DPrz5VjdD9Wz
Me7gi0y9wckHY412tfYHAeKf5eBetrGPNGcbHBBIGIINJRU2hCqJ78VMFq7VmpIWZdv/7jQ1FcNE
G6uBPnAuGDVpWbOsrms37GWnz1Jn1ks7SVKnHu/0/CHVbINST91du41JLiKT2BqEHhI3oMr7OlXX
bXYyqDF8wgR/pdVNi5KDkqZ2VzTkGiDnhlhU93h5e3bjzQS5FeaMJM3guUE7E5ROYVvhJXl4HaZD
Ja64K0FbPSlOzwrRd1u0SSXm7CawwWwSClqEgzQ9snuK+WDcaCfWNTHZ1JPU7rptTHEIHOqZnEcC
3iWhCYTPvUCNU3yOEXG9v3CiolqyhIJK5PYfEpWRIq844BT5Z7O+FHJnV8lDRVGN7OOs+Y8dXhlB
1vpBjFfkD/QDNAB7jcoA8pGKM3sojz0Kf3bTdWOO+54YC1Vt2hL1VJif6taPJv9yvO1D6sYAB3Ch
EkH/R0Yc9KAcb4/KoXAsR/w8uKx1MPGpWGDH3ruw25jjIC7NoywRVPgDkvbuWOjyj2jsVn/RM+lb
2SeJEwvlfLzsIxEab8X4JtSrvLWyTIFNPML+kOfOLfrUDrsqtw2NUvoj44PLqxCv8HNkYT3L68UT
wN69HjAH8QqSNLd05IfLnjEcvbSaXGa1XRIKqo5gjNEGPHZXcXgXLnUwGKdYeag+1OWy2TuupKmi
YgbLGFJMMqcrvZ38bhEfs2QkKrZduNiY4Q6PvpasapHglCwGhukPxjGispjKKg4sCnORa0HHJil5
ZafsmM0IOCKc4GcBFyuNwrpDzA0pGNt/pq3utsrT5d2nbHDYUIDUPOlCLFS0HpsMJM9XS0LAA2WC
RwerlOtCx5YXYmnn+osO1ocOfFuXHdkvJ89bLnOowJgFi0LDfnSeepqvlcN8lTmqXYKFDU+HOJSg
BUOAwv4X0cYmi5ENKrRRPImjBtfYZHcXHCHj7NnxoQ2ocRQCfvjZvyrXwcAww7mmk9Grf1elZdBC
b2a4v7yKRFDzoplyG0qGEKEmxyzeEgUytWIEdPNCmVFRClFbwQ/Z1PBGXSZa0NW5YA/i9AghrO64
tjJVpuz7dC4kOchZ80FMFwvlkAWK9DI1/bymCJD3TZwrLg5DzSYsQ7VvsD2ZipIO3PKUhMx+Ep0t
cE7IqlF2cwkLXf65zH+VhU1zyFFecKApquqSaTlsCIfwBgJDNdjx2JBVnbvGixXgCRElq3s54PZv
sTbFKgejo6mqo8CMhl/0e/bCWwXllXavukw3IoesJNXZSawkTwdTzX049VOLnI11W6tPlVaAYYd4
pKSMcLAK7as8WysYac3XIj7F2vMqE7D6hyrhn5DgidClobdacYCNBSLHks+oEczHxm2OlR/eUjUX
5RCHrqEsQylTx3eLPLvt8EvRn9eOun/YB7mzQyw+N2i6ZkOtihVCIe0bu4p/mtHXUNHtJaN4aCln
2P9vDEHgwii1GIaUzG9lb4oerJLqiGYL8r6sOjvDQQI+V3p9SrBgnVe8ooPOl79pnvDFCNjTERR4
qNcPKpH4JvYY4wVdF8Kg+aV3f982lt/ln5MvQZGp/RI6IlE4kgHI4UUXtaEgtCyTfg9khketdZoO
0gI6xmYNFxUyARasVLi0qBxYiGsr6POEjZsxINw54M5w1xH9sLLPkCKhmsyJgOS72kPFmMVsgTkx
7Ww5Q7dtZg/1Y0oN8FArybepKgl4VTFVhpt1PC2GV+FySKOfmXifRXbcTo6VsxEidNWPtlVWVBFD
ZAPf6W4YutqVAwKHtZbi6fZQBOX3CbIXGGkrvcwVwF9kk0NtxGHDk6nHHb5vcjRuMLUAubi2CiI6
Ka84MMHQQyJAFwWF7fQijXYeTXb5EV0q7Xx2vXs4M/oKamEsPlD+q+jFTinY3f04g6I3SFQUTZXe
vrw3SGVGQzbVK+qxfsn0R0EYy0MdptmPatJfBSWVr3NJBwvh1KslERa767exzK1faa5hrzewXJjh
rTyWX0TtpxDJLpHRuzC5McNB8Rwv8aLnqKDr5/QxOXQ32U1v48X7GaJR/8OlM+UVh8qgJrTUjD1h
xNlLqDua+FjnHxlq3HjEVWpNjBdW0PzU7pQfxuyzSVHEUCHBoW7bqcaKMUmsmPCymgdTeMnNb1Dm
GYbbJHm8vD1sk9/h7cYXDm/rQil0UWNfoMp9Lz2qGjXTT2w//4k7hRb4kFTsR3rd5DY7tQSPET7o
9uqFV/Qb2f54+tmjd3OuYa80QofVa/3Rb69lMDDhazQw3fUWfNY9prnbwERx/e3yQu5+92zMsoNt
k8cgnBrR6ISFlPXndvyU1DdFHAi1P8mHy4b27+I2lrhCTRfztYwXrKj5ZQJhFnsai26kh/nUXVd+
GXyIdXVjjoOJYs3zMWMvYzXErN2pWTVfzLvSyeqG0mIhgpH/Bs4nOVHrFImlFuiu/jmNVDcwZYAD
B6EYQyFlz1+l/pDWP3KVQIb9Em2zWBw05KWG22WJXSIGeERkD2z1VRR5KxpiZHc55L0bn6iuIiry
OLiQe0uOywVOSeVdNg5uKlwX8uvSPnT/8cTg+yVFHES9ykKhbbzGeO0EZwx/ENG9WwCeV5DvjZxB
bjgqKaK7f8aDoZOdshvL0wLVb+5Kh+ywIE4LnvNGm+Z1lntYq3PHOrAusBTC9qJij+iFvBN9BUWn
8TN5uuwksWM8D45QDFqLqSIUuWZQ9p/6wmkHzAJqT+PweNkSBRZ8l4wct/UECkmGhkVut0fWopA5
AMLfH9+RT8EFaZHDC0xttlk9w7kpR6+wijGC9rvW2fqdcmLX25FLIe9+bb0JGa7CSI2oSTsTPv4m
oWZtMiGEmqsj+p1I/TMCQvg2SClchkZjOZB3z2vz3ZqDyztG/T6Lnc05Mqi1lEWsKovL6Tgr833b
UHdZf9giVbSg64cGDb4JPixFLVELVM4dvgb6uyoYI7Q96rbksHiXFJv6kNxPs7NB7nAMTUwcqiWA
vSp/9mAxzUQ7qT9CeGKdbXDHYtdpJm6I4ZTSWBj9ag+DZX39yN6cTXChLa9xnooW3EDn7VVviv6c
/nXZwh9i+WyCi2UjHKdBwwsoutoGz/Clg+BogD/RZffb1NUctS3ccVhailw3C4z15utgXstg9xSH
j9yTbbaFi+cskoa1wIiwa6r2IEm2lQZGVtjEsu1Xmedl485ASACFydvB3j+PuBrpguQmc8aTFqDf
w49cjXBq/1lg4xVXNuvDjBctFV5NM0ZB/TmCnqQa21b9WZ6emt4Pp1OCZnOT0nyg4oNnZhBR982D
DsPW5xUqIMmpvxqwa3cLjqo6GCky9H00+mddeU2BpTJXE1ymuLuVTmblJz3xDUr9PgcMRViJas4i
UO4f6vVmoN77qd/nQCHWxzmsQvy+hKNvfshH4vOGyCBeLaCYIEBlsTjQ05M83sTQhtI7nYhuygkO
E+p8bhaoLOCiQzyKxlepfPhv2WNxOLB0WdF37CZlzh1oiZw03LpZTnatgmwVjdz/w0caka98Z7oS
rXPfNXDJvGHDzjnk5dPvbCiEsSUPV9REEXXi8foBeTVXvcL67KKv7fXv4erEaZ6z45u9A/UC8Yfv
gHPecPgwxcWYrm9FEHQxwhO7uZ8+zVjN2u4DBwzAj5e3kO3Q+8/4v+1pfOe6Uaryugzwr5sG3ILF
tgyBKHxvo1+UCEYCgTB0/+8CpazTYtFkZgo9/4z7rb/SQNfMJD/Q+kZcsu9Xyme/OHzI5WHWzBU3
l7MOFb7ZE/qf+pI5yQ9SeOZykmkihxTNuPx/S1XXpLYkPS7UPCW1RewP2BR2JZqFMJeOJJvmO8kK
6gRTIGUwkWjBQutSKHBo0UxqEefJ25X2Z6XALFDrCtpprn4mgi8un1eSFfVyLoPd89+OGVIXoWjB
HoHwGtxb0al+ajRHuWE8KmUwa6AgIWKQ2iuupogSVW9Vhurjoju9GjqxTHAsEQmMHu5/O9WOqxXJ
Cspw6bP1eXY1fwjiu8xBU8Pk17eFn99Qob7f3mAZmmyJ0HYzedEMUReMUVLA66TcFa/Zd+XOxOdo
dEq/M0IQ3Jb2QfyFun3+Qzb/Y5R/K53VNBqjEF130mDXGIetnMyRXthUIPt4olpz94/LszUOO8Q4
a1RhgosCxq7NAqrVHRpl3ctY+AewP1vhQEPN5L7RZViZTsIdG9LInB/hZ9MWXfb5SfVwUz5xwFH1
QraoA1h95LAUbupYWE9Zgm5Mucq+XXZsH0HOfnEIkq5rYqqMlWsAC5yVPJiRdsxSP0+I4Kc84hAE
nAZ9Kayw02o/pvEo5ZEtjI+XfaFscKCRa2aIUQPsEVpZoUr8ohrHWvEv29iHifN6cTAB/rdaFDv4
EcdQu0FXqVF6ly1QO8KhRC1bVlb1yJ5M6A6ltj72hoJPnDr/Acp6Iqz3vIFGnaVroqajfZXzRkhK
9CKxVtywDELR72Pi+3lvR7a/z/mC+c7/7xJUteRHKc33Wrm4rRQSm0KZ4SqjoijESmet8knl5fHd
2Nl5+HB5VwgT/JNDl3TponfYlaX+GouviXmoPkJutFmsd48MuZBPWcM2PvzUp76o/uio7kPKCw7F
0irU9bDDQnXlrTRfJVlld+YHDtKtGxx24Qq/T42MoX/6ZaoeE+rlmfKBxfSm5gHBci+UrA26BtFj
Mh8WKbIlk0iMvSTcOsH+iI2RZpB6cWXzEOP0tLZB1Vt2JDum/BEOhK0d9nds7IyZ2TcaxD7dNkfj
FEZ10DgV/9W+MafSn0jU0nHp3qra0IUKrJW4R9CMm65r7NzQiACgrHBJv8RZMdUirKjWZ014FuTA
oujidu9KtuvGZXwTNlKbsF7nxRldGXNV0ak8iD4YMYKPUDNtTPGPB/1sCNqCnhzXSK7TyTchCJ0c
LoMLAcP8i0EdibpkxDBRiU5XfhkjqgWGbSxfv2994PIeP5hpKmsEHeofbXkMUxAtRp4q3EhZSWQO
291Lprj0HwWoDw6MY+/t66qCxpPws5qvtPRTl4p2lxLQTy0d+/9NApklelDEN6LKDkeYPAR6QtWz
RDwrHBZoQqinrQGPpOYYVo4pXeudczkAdsvL7QZxOKDpmHgHURGCbLAbCJn5XZAF2kvvjZ6CJxa7
+JiGy9YkBwZRo0epmsNkepw8yCaAUTQKjBsmxiselE/UCBO1URwqKGP5/x8F6dLcxqV6W+sUBTCF
CgqHCvOERmSNsW/Wcjc4ahg6upSgjXJyDDkOGKdklSzOUohf01KwoyginmqJSFHFfwfjGkcVEBb2
5165kta/qti6VZJfl2OFWEh+EhE8mYqksDnnqb4VWy+evcu/Txx9KocVsdrg4jtHuAvxYOMc99IS
tP9SdVuW1Ej17pfiJgZVDiwGK57nnh1/jEJX9poATQfB5GpO6kUudW9LgKDKQYVhNZZkMSAPVdM2
5tkOxRsJ0lIotr2RqnxJ1zjUEOqomHoN1uSb3m3xFZwFXYpWEQi7+JFPdchTAKJyADIVrVTVLRBe
DKqv7LEidEFKjWGqFFyPeJH9b7CrcuCB0Z/CrHSWaXpqF9L1WAX/LQo5uOj0HLQmFZZvGAtbCG1p
udHTl5HqoaRigkMMGYywc8RAUJtrb0YnfqzYVfoiGVfF+uM/ecTfiqzj0gwxMyVbkaN3n/Lwrjfz
oCDMUJGgcfchYB/uzXRAJEx47Vvdt8f5oDy0ngw+GOMTdTruXjFtcphvKK/NPkpiNpyRqH50i1rM
boL+0Bd4/bVeWC7/T1ryzIv3ZYaqipKoiIbG83klhtFL4M0AUwfrCJDRKW26uuyIPuz5VDcMi4JL
xrjkquIii5sSFwtqwOYUsyA5CoF80I6XI+QPW3d2isuqMYshsT1DGUcOuq9vTCCO/Fl5A8TMN28p
upN9pD+b43JMtyoMFedYw4bph4PXNHOt8Ys6P1x2izLD5ZgWF9YADSXwvIWZC1KVRrzqi9WRqSJq
P5f/cYd/xszbqK7jFLtUS4JTVYltdZ+q1nCL7HqlNHH+AO9nY1yWifMsSKsOY8viSP7vfjnrhdGx
a//D29Z+YXG2xp3J5lzJoS5gp0DQiIbHCq0vSXc969H95a2iItDiDuRGUSAZUsOtKvQYhW8Fwor4
SXlJEvv3YwzV2rNfzZw94w7lrlByeYpg0FJ/JPGXjJocJT3izuFWHrtl7mBg9MVTOdoF2OJSVz2y
PvUVUUhymlFhyIEF5J+MTGMyXdWy2ot6aGXZ7vWbsWN3hk+X94taPQ4wOn222rZCXOhraaMfxlY/
dmN03h8OI2oLUl3FCgt19DBBvAiz53pOPHhTK8YBRFVVLZRasUWhUdsTVG1j8Amq7ZXRHkyq3ZBI
XBxc/67RQw0TSCULODl32Y3LfDCva8+6YYRLIsZP/ssG6fzDpj6NaqdMWD5lFR+FLrkxpcb5byY4
bBA6LZvGEfEGNYqrVl6eNGslDqb9DTLAcQHeKM3SOFRI5XGIdUizug1kjkPlahKhygWBGrQiWwJR
v1C2OEDIhEHTJoE9SKhSaRcdvkuFzM7rFg/PBhR8FapBeB9bz87xANFUax32MFjMh7Ff7Tg+6OVs
X94klibvK4izER4U9LgopAUrKBTfovxTgd6etfqZjZ5Z3GQq5dLuS6Muns1xuABGe6iWQNTFFU+r
G0KILvUhV55iznhyZdyRqQ+hSIThHxLrbJNDCnMSG1VrsI4AWmd1Gcpat4bzpnzxmcqrP1SdZ2sc
ZqT1Ylllwd5hmvRTsepXXXIvtgXUkn7NTYFbuiQAF/Q3Q5dvckjDlkV/LHD/NK+pM3ULkR+U7/zI
l9Ck2dwO2N7lNILlOvPGAxjI0L9Q4VuPaggnYokf+4riSgaDJVtoNbHn6jCtB0V7EeNPRtbZaUiN
s+2fMf+sND/oFUmjDEFwmNOEU52e4ox4GfzDCX02wKFLJuAOoGLaNmpmx0fRkZ3lZryqQwecmekt
6x7NPqKauMkPXvXNNKNCnkr4ZKQv0+Sp0+fpYxeTZ684WFHHqLIG9rBqTD/n1ROMr5cRhYw5DlLa
CYSPyQgDwqF/bnGSQe9IdAZfWmzE4UGlGIapsOMwJZGWWonYJ/8gVXacQp8F4SaadtvdLX1QWT7h
H9v2C5Cpc3giFHLcyxZyirEkiIwKj92JJn3we9xm+I5xWMIkOyovmeRABSFRNEqEJe3d7iuK32C0
B5+1MJtXH+Nz38SgwRUichIXRlXDmIkxwLz9jgary+4QBxuvYlBro7YqAhawT19W2ZMVr+qIyo0K
Ql64IC/+huHer48WOkvqQ2HZmL6G1EwZlCVxyBBYxJMVVqNuhDpbs6FabKl9sDICyYnqg5crmM00
axQRQS7p36chtCPTbdWjLpve0j5d3h7KFAcQTBU5liKYKmMkkXooVuGgFzixnLkwg8u2yH3iwEIs
pshs8YHsDs76gw3MZUGeOkoQH3DX/426HaQg3WC+b15lUj3GQ7+Esnc4Ja8scftDlYOfL8RThnhl
uQJxhlBxwWEFbogkq0zhXtk+qtOTqhyI9aNyiUMGbR4FU8twHZka/0falSzJbezaL2IEyeS45VRD
z90a2t4w5PZtzvPMr38n2/eqqBRVeCF7IS86gihkIgEkEjjn82wcwvSYWanfGo+j/R9VXdxOdufy
PGtPY/Wpjs+ydKv+5s3le0QRQeDQCpToUg4l5UN+So7Nof2rvrFuOay0fJyoMSZuEVd8oTjPYWaa
kdY6vMcKmqreGJxKjjxlXkBlRTkqYvcs7pY31pLresQGzh7VVV/6PnYyCgOcCF0im0FhzGum82RR
bZnTIDvVnpvphJcab4yf5okoohC2YnF1N+p0iZbFIy/0xiDNK5rBgU73NkuI3pr9M60oqqnapqUx
sV9kTXMrMWs8BMmH+pZP4Nt+9Tp4WpAFOGFEON5VaiNM2CNMmY9RyyF+LC3Q2D3AL8b4jThku+F3
I0NIBHU0vxTyx5h15Ktn/hzUHzHlpaOsBmTY8+80DhobccI+SfGohgxgkV6moyzUTsDbvS2sP64r
tXuMNkIEL1+XUdqqPYTY6Wc5/LuvHhPJi7Q/r0shbUHw71OdK6B/gJj0lnNRNof6yBkYGIrvdOay
G7k2Ognevbc7pchtCBsYsCVAMfwZvkJ2m0SN3G62I9QGcooyjbI/wcOXC6BQi5LPHPZgTH6a/0wK
IvSTayj4eKMZWZ3A6YFUYg10jEm1R+VPduDYwKEvE0/F+yHysohiW4mm1koOcHg+1Rsd9a9xoN/b
s5OcFo83ydp/yy2ROxErKDaZtP2oVrXJ1YvPVRe6anQTW9RrECVEcBNDPqilws/Uyp5b/VmVDKdt
iP79XW++WTnBTTC5TuzJ5KOZyiFa/opWHzAYwHj1FnQwUk3bfNN/CoMbYYKTgDoYdVQhrKpBtVMH
jdQ4nXoI9dBJBj8OHxWq/5NaQv73TfhIpFZadYy7el32koJ11XxRKKUoEYK3sFe8hUe4wnmTeh4w
I5O4HUUmRfg9JviIsGhXIPRCC7X+ktXBWPwdtqdIo4b0KE0Et6C34CzWGmxPYd6U1Ve9DgrKL+xm
JxsLENzCaOH50RggQpHuJu2tSogeQOL7YtNIriWtMvBpats8meWxYd712EAcF7FfxMjWqWw5duZo
fhujey1v74BPPEuqEwKjh4p3lDTBAUzzYI8d35AqujOSeyvvXdb5aze57YqxxvA/15Uj9l9sIFkl
VclwaYMly4OjSoqr252bGJF/XQylleAFLFUdV4MDcdiDFtR/Z9Jhyg6FfRcvklP8zlDPJi8RgZgr
CRfQIoIwM+lceTlbxuhlg5+MiXNdK2rxBDcQ1SubkwKCmiE9m918kJPh3rYWwgCpwCo2i9ggruvG
CTaxHAafBWUAQKy5cHhHQn9AcxY1PUH4bE1wCpaajtm6QC8Nw0O88WYIpEN7GI7Xl49wceJsDVrq
5WLg+6TiaUf7EpalMwyvRUXk+YR/EPtGeiYBeVLmq1fdt+kLsC+vq0F9X3jJVvpCHWoessPpblSf
kp6aaybM7KcGEbBGZz0nzqhfe4/hrRxPbt5og3TEPnAAk+rrAmMI/p1WQpJQt0VvJwlWLclfdPaa
LEQSQq0a//smSg+rueQLj2+GPL6sufZixX9c14A6Njpf140IWVdAOcBbunhOr4NxwJJOozuiwSDz
whREVkSC+AuBmilbtq6qhiVEOssGXqzNcx0cSdXRAwagAJBXYUhgBMKRfDSoN6P9E/RdoNixoeg5
MOo4jFdXomideEmXO4luOzJGDInF5Pv9cx53ESVYubbYoZLlGO+bWgcFf7fAmDsH+k0NJ3I5DgLl
hPYvSReBQiCU51jLFY6o1ODlkrVPkX2XsU/1aHjmSESnfVu8iBJsHVQp0RBxuLdKPs3lo0Hxwu37
08v3BVu3TWVI+xrfX8Hg4qwr+5K2g9PpjSdrw2Fs1Nsws46pVRAOljJIWzgBSWtFscrtAxhR2LMc
z5iSy56kAx8LpsikqVUUoqG8WjgUHIHNArNPPOH/VJMmJUHIiUsQPKcDzyRzK3N6vJ7MFODzvqu9
7JQQ+aqslZSo4lWa9BRbQd3f6sPpX54kwUtUyWyHCa/SRN/Uc3JMzsapPObO6urufEfTEOw3dSv/
0wkdCD+6wbQcOqVUIC9F0bN9mZ3MDV8+CslHkjr2upcwxXaNpB+t2DIgS8qCJcZEjob+kPIG3mkA
GAb8hETipRBGbsqCo2hTSU91TsA0nbsvH2XdI28kk0HGFXkUPcr+u/lmNQVfwcK2RCsKt8HKMR3V
rYP1JvPjIAE7aWk4qgM0d3JE97qfB7Haj1tYx2ASbBiE9m1/mtCHEK6FY5qTvyZUleMXdZWLuQg+
o6zH/+Jg6bHTe4uv3A7ohe6dMPJ4aUUi+c12wQFBgvffsGmKs+p1blqx/eE4aswbfKDn8YnntHVq
v25cqXZXl+/mcKQooUllBY+Sx+PUlzJsh72EumO/GS7IGI6Jm0UAqeEgG1RUu+5goPKPO9nNYFxX
OC5cKj+u3b213PcUBCt54AUHYxbZ1C4pZMQnJeCDKZXk8LyHg9HUEpEYEKYpkqrgYcPK1BB53JB8
xXDPqI5OvTo5Bex83fWbHzpvcjmg9w2rweHEQHpkjoG5EkWE/Y6fixF+eJmNAMTotUEzLzw/uhzh
tlK88AHEx8ycMkf6xrGeJI96I6J814d9bqSWq4oElfsu/SF+1Pz1uD6HLyNgCetDd6SeIK5nVObH
EmyERXoB9gyOt9KFk7PWqTfqN9bsNjMCwkzB/xOG/uFHN8I0C3MpHY86QKp0tH50FOlrPhIvReT6
CTmHpY+lpOdYP/XwMf15DoPVDeGFQf1IZqSUSoKzUDVN7y2ekUbKuSpRPf2SUtwjpEKCfzCSRZJW
zoU0BgzY8nGA4dzaHwIOIzodM5M4vR/H89dpPV55f/RHCibYh3mETZTL7Cxx64TreS5vDOkUzYFS
gF5F/nNpiddmSktxGLxelboveclufJ0rJznmgXHqXgsVSEMZkMEKQh7hPMSHvtwwrEyLoOTCnkbt
daBumtT3hQwk1MzB6vhdeVgeVslVps9Eysg/cGWXRJKVpWpw/+fwuWHuJYXHOQlDNGBH1gko895v
zjlfnKEq5BtDpCtRwsGOo/62Np5kkC5SVWHSBvhp2zgIM9UUlLSwaPbL5KtwfaZvPKxu9DG6RgV6
aocEPxFrRjhWExSS8B7ahMhmmsO/3CPBO6R5mXWaAhHoTH0FepYXB93kNF72OOKytUTEySXirio4
CrVr61xFZYu/chQ9mtaeU7zN53LkEnrxi/012xM8RLPgYtxxrGjDQL+3hgl7cH5G/+2DpZ6UKasQ
X/VktZA6gKPyspOjnjkbd4zcsxiA0pX7kkeRcRMuXXzTq3MrX2quHOhwXFDduT2GoKlrOGF8IrIs
KLHGeeL52Gobb4rE3soo8YldIi5eP0HKZtFkf7QXhJ/5jBWG1oL4a4jeO87RsNxQM/3cuq4YBRMc
RG43aAbm1aBFK4/LcAzV/wBKMgEw/mQ6nfLtunaErYsD5K25aJHMXUVY5q6xHmPM3heJ31E+iZvy
Na0EL5FF42CMPGeZA76EI1oAOBSdebquDnWHFN/2TAzUVCbHDuxiN7tnOf6JXcWxHjVPw/h6HoD1
J8h/D4jh4tWZ4DIUVAHScYQd2mnnTgPQir4O68t13ShbF70FOm0AkYEllPvbZLmXTMrQiRMrvvYx
pQBkG7cF7TB7hpufOINtdWiPo5t+K+/59KJK+VrKK4lPgJ00T6znzTtL6HNw9zioj/Y35ck+zPfL
kSpzkeKEfCJXdDuzSoib30agnIEaBIXW9p3T5Eb/+g4iPgFKaVhEA48k4Z/hIeZTB8+jW93ixcfF
fZxq2yAMRBwiH422CGv+ltX4PQpCH55q+UP6z+wqiP3ln0lA+XhKIreoTaIxSnJaKDykGO2tptzI
NhX5Cfckjo5b7RIPUQuVloP1p4Zexi8aygg8TuYYj0KfLRT7/9xHqORdfBc0WGWYPcfDG1LbTZdb
Q/6kVw9ZLPth4ZZSkGG+IaL6yqnlFLxIi8YlSefdI2qTOdN0iFqiJ5o64YILkeZmLEN+1e/B1Ttq
kTPniWNW79cdFVV1Ep8FAW6Bug9/rGnfOL5A5jPbAaGXl/mhl7hKG7B35va4hhNyiXxKHC9f1lTK
F37Ds1/qk3w33/ROhlHbg+rEPqNwa/bX0lI0cOsaiiyyU8lTGncFx6sqwwdz+NKx25gC9vpFDe0i
QzCIZJ3ZGPG2L0Qzfp6Lg/Z3fwbRwhnDOx5dtNs3wIs8wT4iRasqY4S8lvmhdQip1xqeqP+cBXz/
vjiLVA+DOhkcv6OMS6eJXM55bKAuz577mUqu9y92F1ncWDa+SevnelFTyALIr3HmKUd0+C8hCs87
VML7EksnjiJlempgRBRLVxQYPoweVqr3ihLA09SNPlMWyurAn1xL4+9o+jqxz9dPD7ela3vD5W++
X1pNJqkchyk0Q9eyYmcCYN30JiPk66jXleT0M7VBQvAI7TnXci6wD3hVkD9mGA7GGj5AGaji8H4g
uViDkH9WclupErfsWHtrpK+DPfvJWxwSHojaI+GiimGxvGMF36PhUMRvE/UIRPgcce5ISXuj1LmR
JdkxZsdY8oF/c90MqCMquICxsOum5BhZxdgUjiWHrpJjMHHUG6eqE69iFNAOsTPirFEHKFFZ5Tsj
ac9y/yChyo025LCjMk1i7cSRo7APwQ0RQs4a3k3SMZIfNSq7JLZfnDjCqIetpgpEdN1fkfasUEtF
qSC4gDkeldDmfblRNGO2zVMTy6lIpCr+lZ8cgaroFnotbFsTWYmUsitGUCAhivau2jrqe3LkQ6Mr
kAbPHB79//GOuusKNiKF0znqwHmtOZ9760XNR6SzTvJpCspvq0+jIOy/4mzECcc01RtmzTZfx3vO
MorZaqfzhtv+IHkUfPiuSWxECRGcJTbgPyWYhDYOrqq8JzFRgN2/0WwkCAdWauMaWQIkjEGtouDb
HMAfdFd/YW4VSCfqWWXXPVykiUUkc9YaeTWwdABAOqz27OVDsAIaIV+jUyJRMXzXN2ykCTF8zawV
txp+Zt84OZJyjO5YELtQ0cXTUX4fuUUQFg6j2sKIXRPLSn3KpCzkfc5NDCpHP/+kAcYx9goXk2JT
BwTM9lyTL9GUUOF0Z+GQWPICZaMqf9QH3Tdlk1jQXQeyWU/+EzYxPtaTplcn6FX357I+29V9RY2C
UVrwn7ARYQDeyTL4UMmMG1I/P1RUPY4SIPgKRcqsqOcN4qztDrr8ZABX+3oI3E+7N8sk+Ac5zDVz
4c2nrSe/8/o5iL9ckNJ8ADjR7VjUERarRwD2GlTQYfI2i+yZZ0KZC2aI138yIcojkdIEh4EXyrqY
ucMob/lrx3ysffMQOinaKyaHyrv2C3KXtRSLSrY+tUzjkF+2gqqz9BajVYr3PCyaD1JMlABt74vh
ExvIVbgSwsSikiQna7LyDsgWIKzrreXiHNcnXlzSHuv34iQDgK675aWD/wfHGhHMRJDCWopLFTVc
PDy/jK2XP7IbCYR4uE5xeD16+u0jHl9TVvAbTZgu2rpC2b49Rs/cPyY+1EU/uGPaTvqINrgju5vP
C4BrXpmv+2nj9gvGoNmX9kCCX+zewTf7LbgYU5nGte6hfeeHT3jSOK+H6DFyQQ9NPhp/QIBf01zw
NXHPVGw0ZC066gvRMTtHaPUCPikeClFo6/08O/VuewAhEuEiCEcq1qXUPqnlKuaVhqV1tOrdaoAq
pxHemjqpYhGq0yq1bXj7c8qHDnnjRK643Rs2j/eMRx7FqkIKFLIV3SrimXUQOLnLuxmsx/I4u/pZ
/ujQoB4Of+EawKhiWCYzTRHQKwEIRasvcgVT4UDJsduBVnw+9uDO09/xYH383a4Q9SJTME/VrEaz
GyFzeZqD5h6m4he6qxzYmfngqCb7lvcN5SJPMNE1nYopZ5AHBkLPdgAVcWY3sacBh6C7TQHdEHny
83Xvx1X4+VRcRAoBMmR6aNg9RIZdHVgomuo1lUfs52UXEUKArFFW6dUWIubmmCr3DZvczg4MEoKc
UkWwR8W2ZfBVQs5keCPe5vkRsH3Wugu4KlVv/FySAxr7ld+NhQjhcciioUB7O8fLmT28HWHUEozz
/49rCP/xv94nS2weBS5APWQGBOXpbZTd2AykhON7nhhO3D0mw/t1q9jvwvqulyX2j47L2thLp3AA
x4lHQ97nsDyM7lfrgQMD1mQouG76ltg8umSqrfX1CsqL7rnO0YJyq1H1kF37YIqF/1RFA5PMj8lm
Wo5VY0gzPEj7CMQlp1K/EavGg+dPm3SRIN53EmlZAF27VBhkXwPZV8AUZt2uGF82gvYQutToLaGQ
+GheGNaaoShWeYVkH9sZ2C6/x6vBdKZqJkYpLJGKLFbk3swm2EHYgPhS/o/Rer+1ZhcJwqk1zVWp
8ol7B8Ux/ixPKrKA8FOOUsKDiama8o5KOnYtjVkmIGsMW1FF1npV1TMpbDQ4WeubCmgrljgFeRfd
t4SLEMGtJlIot3XJYAlP1mG5rx94Mpm+q9XHkEYUrDoR/nedrKYqtmFqqm2IfQdSW5lyp5sAa0xf
ptzHbvXrqbQJKbsWp+kGU03EYVl0C3Uy9YBrglodakpZjTClff0de9iI4Anz5kpY6Xk/Mgn2kLz3
rx9p+IO+OkoNyLfZL/3pWFC3DkopvpcbibUErsp0hlKz9VnDy080UBWC3SR/oxP/BRsJSWWmalrj
FIFHig/yoT3XUT+Zd82JQ2hT/Hq7oUID5a9l4B9mCH7OmqQh01UYONqPaxfvUee4ldE+O1helq1e
osifovaP69u2W+m5yBTrsmGnKLZZGoBoqk3dtcP2Nk110+1llTn1ZNvgO45z57rM3YO8kSnUe8Zu
ShgzdQCiGhjD7N2yHdxI/XxdCLGYYpW2KZso6xQIGXR0x6F2pbZIx+Z7BehGTehF1DjerlI6Iq9m
GJqGTPdHU2lBmxMbM3z6ABDUUH7obMDkUmhXuxa/ESL4XK1f5pVlEDIXAbPucwqMfD992AgQTFCN
i65M2ASDBxGrHqj/Cb3adCS/8XgZbiid/NBRE/T7hZiLULF4EE/ZkCoxtEreeesV56BBh9zbFHCo
SLo3c9fjbsQJ5mfWUVcqBdcR9AJLf5dEp1CL3QLe6roJErsllgh0BvJmme9W1WaOLX+Sqcc1SoDg
AKPZmGUzhCaTcu6yA9hUritArZTo/mS0u6PzA3AgFuYvw88x+wYDcaJ1IcLT/h1/syf8dG0cbZNY
Upo3WCrpWN/yS+KM7u3SSz0LrQTJ4Cpn+9werOeV8PC7XmIjVwj3VRMB9reHhk0OKMHwvjC/TuWt
DQb0kTnSSOL78R35KdHUdXAsG8wCT7mgp6mXcVZnSDStzzUwDAvUMXIv8nunDX27dZibnilM930j
uYgUVDTluMd7EpZWUW/l8QbX/utGsl9O0G1mGgB1RXecYIW62cr5KA3A6Xr46EXPngBb82Ri/ie9
oV+RdgPWRppgk3lqYMIww45p84Nknmf5qauOhnXXLM/X9dpdN+DqKSqw/W1LrC6aWdn2hgFBWYJp
5xyjaqvmXxexGzM2Inj6sbH6aLCMqCuwNW2f3mXjm6Sod1hMaoMoMcIGscHMlH6FJv+DZtLx2P88
P3feP1i81rPyB3XF2XUdG9WEbVLKcSrWGjJ1y3ZNNPtVX1vlU7MQ72K71mDYhqXpjBm6CPMXs5mV
sqTimjPLcLN4i1hST1VS18o5OnRPNanvL+VFnhCAx2XqUz2EPNssvkYJuoSXenQwmkyEDkqOEIe1
Rc0UvYEc3KpNEFdjiKWwn65b3/4WfddFRPPLks6Qwd+LNKyJfYBaGZg+S5on3SCc+66PvezRTzh+
4IxOe1Q5wWR3gxKn3D0zHUXrcXAUPdCiiVi6/RxmI084VUndlVZUQa/sffRWtLhOmjMeG28BtfNt
4U1Hw1//vr6U+ymMaei6ATAmxj6KoJuTrGmGBHBLXBQigITnH4xw0yEOMleSQZ7Bp9F+6za8kSi4
dXsdx0Xl1y17OHdKYKL6Er5f12rXCDcihJS20qZutXIoNZaq30vovpeDiSIAJZdOOFJlYypRw+9Y
c4MH4Glx+lPpVQfNk8p7zqf3myFko5dwuMa6GdXcRskqLcKDDPqqprFK9L20oVsXvScN1HM6sZDi
tFbXhmlTzFAxMYJuOJWtWw3B9b3aPWQXncQJLbWzrFbhe9XMbWBaAUPLZ7X+Wc6zW0/PNXVR2A2O
G3HCGVN0NsaVDnFGZ9zpBQvyhqLD3lk0XHFNTVGZYaLiI9gFU4ZJXeyu9HK8WkZ/GJajUXyne67i
BxmCJcTD3E9J0pdIXeqT5ODp8EErg9qXg5YPQD5EgD8iOgh3vO5G5E9gAhgtxjOeBrXM8Bwpr8uE
7gYQOkZU8X4vLftBkHDNydFblVg6BGXv9gvvuQ+BktAuDi8Dxz6F+0CKEywimiXwes4QBy/rGy4m
+r3+yCsl/QFVMyJtv24bpkhrb6rKHFshhC3tmyq91ezTMhIunRIhJDDSYKEMyNrSk5YbI1FdKX5V
1ogIjZQQ/vdN2JCKLEzksSm9NrXcBGlZJ5WO+Rv4a7aKSXnNYppiyD8VTqNEN0JlKL0oPTXLSdWd
RvuUaW+F8UbNE+8qtBElRKVIsqooVHCgovpvKTNcbTyEA+UZ9m0N5VJgziq6pok101EfAYjX26WH
Hj//n04KdG6cI4xb/F7fBpbvIk2wBBtAxP3cWphX1p1/UO6tT9LnKehOWZDeUV0N+yt4kSaYxLDI
vKwp4Rypn/ry1EqPpkLECkqEsElKmU5DEkGEJj8t66cF/dJ1QhyfncT8h0UTcgdACiaGuoal1yy6
z3oNc24oL7aTq9l5YCLSXg9/fA+Ee/UP4oRg0XRjO2sDLELutb+KcjoV9UisGiVCiBWazAw1AgS2
FwO4pLG+pVTOv9ewuFVCrIPJc8WWsYESc+QZZwyG+LaLWuw/aAZU/kioI15vp1KbeimHsNX+xqyv
ZXa4viPUIRWrX+U4q2Wq4dgoD5MvOWBjCexnjtLT39NcspQ2whV36dpWHkdsjj00zoDmbwoScS9N
/WFz+C/YuGplrHKz08zSKzCPFChe4luPZe9g0OXcAi4hnx1qypE4QiIKY2gltsYy7FCsSf1nNsmo
h02mcq+nle1kFlg2xnmhIhI/+1cOktjyYjI5XIGlhchaY3ptjH1NXr1YLh21P103EGrLBA8RDpXR
hIh3nqHcxdHdQr2mEF5OxGAstLW3xxXLF9mDZ6KQ6daSUeKyS/FNU/skOAbWgp07TWB7izacotYp
58wpVsysVQ+NQUAx7mesl2AkDl2xTi0yrYVW7WtkOLajeChipw/lcT0DZKB+5gOO7I/rO7U36bW1
fXHiislzY478KPcNeoa4a0rueadu7hWHLmgzNIxzaBzKRRE7KMI2ZmweTamArnVruSVeRiv5PjUJ
GEVKiOA5FKuVp3bgbqqpX7Sx81m5/oXePiJA7YsxTVXGY7z6U1+Gjot0J1cR3tmWLkjaOuiq+BZs
Z1Txg2f1P5/fixwhDW+twpoHE3JkII9OB95n1aOTuT/QPTSUSsLKJV3LmmmGKB1w1G31OmrhvSox
Iuz+Io5cNBIcr233uNYWEANMyNEJz0Ch/FQDDs1jfobykcOoJeS/+9oScr03nh7ETCjThxDYemvA
acTmG/WkORamlrCMBwpU6BeR5aKgkI71WmiMVgN53Tm8m285YAOYB0EHyClsooBCiNj38Bdxgt8F
bZm1gOsCr1LryWI3xhyhPnsTpTaxjvtu8SJHSMkqaYpYV0MtRS1QlXjSzC96DmqN/pjrxHVwP5Rc
RAke2DbsSWIZRGmlx7KXSiPewYjvfzSTbSxCjurFGmWEqkE+zkMQUuwglI2L4FxqqDdmy08tRxhU
jsZJng4Y/AE48XAjBclvEKrBn39fr4+fs9Gn7nMVdCT8AsC0R0tuP5US5btJlQTv0INTKFe5w+P9
55iTO8jApuHAUrGPSU3/eoQibPojam4Usia8TvUtQrA11Xjl11H0AtmA2+WTV1RUXvax3VcchFjs
LeJM6Sp+t2H6MtxErX2qRhsVAmD+uAj+kx+FkumkyfgyjSi4rOHydl1dwvN+xOuNugmbO0MfsH9r
ewzDd9k6dj1RpvrFZeRiI4Kb6JpoYqmO/ZPPehC/8Sf56bV8lo/dV+ryRngKRfQU+Ty2WDsUz+vY
UZrZmevEyaXIZVLh5CFF9kOapuAumtQslCqCPPXAADS0Agya96wB0dONz9RB4D/+irGItd8Gs6J6
aENYN6wOY2+KfaxBjhI+9t3ghubv5Yfft02sA/fKXErNgpxJOnJScj7U0nhOceJTEHzuzbtuidRa
qkK+AdTJqZfx3ALEFwUP9hyNNeXt5KtbIiNMZ0o/IjiLQF6a3duLybOB9i378g97ruZFt+kX/spC
lzWJkybieDXzbJqFxi8pwKMGi0SsAx8lf72+iNzerpmIkHAMoxarPY/IuIrbUeqW7HOyfGsy2cmm
YDEsfx2IjJ4IaKqQcmiJlg/FCLWAlXes8LrTZYQEwiOrgvtoAAcpWdzsszZoBq9tn5XKNShgqN3t
sRRFN1SDKYrYMae10hgr/IYwaa9K6DD5E0hYrm/OvoVfZIgdcnpcVgDO/KhjWAfm5Q+aV93+D5GE
HNvazd830oSqfcmizKxnlBnKjzaY1alc9bQEnAKIgqDav0tuZAlnFyBDVbcskDW+ra8WJlxQtZf8
CHdYz3rQgtSnq5vkagppQZsypRtGyExCnzuoxJfcLnXayFmC/h4tPv6/3D5+FDaxcgxDcykTmEjn
K0FzTgPQ8r5OHkeTD92ZAkHlS/bTUd4sqXCUs6leNS2EsbTgoAQcBSZ6HhvPeJl93F9uwn+rnHCO
u6Sd7bjGaubM/R+sUnJrYGyCQ+9S4ojTJjZb1IaWWuWKGkocHZTkYRoOJfWuuH8Z2iygkAtgKn1N
jAILWL0bZyANulYKCMD0foF753DU1IgXKVBIBlK7SmKFV/czy62+AQ8Lc4uoVtuO+qr4fHLwN+AD
UAD47rPEtos4BR1bnfETgPerdVG9TJkO141+171vRAhOpBnlWk14EU9Wjpr6Zf0NLOEfVBAdh5oA
NCnH9+tiYvdqZq8gWrUr57oW++YGtncVL8C2LhaQo9DKjIpXZiaQUblF0ZzNIUd/bU29j1E2ILIz
mm2r9asOw9YOwzc+K5u4xS3nCuVg5OE91bdOOUGRn1FihbGwEiaQOcBM4hiNhRvddRWmNZuAbnjd
z+U39iB4JSOp0lTlISy9nXw+8KfcM1StU+BBUrpRpid4pAp8fGalQDWs6XvRWrf1yAivR4kQUguT
gRV05NpEdepI2XulEgJIexCckC7NRdxz+1bvom98eprffnS/fJ8BLE3vz76hXzyC4IKKtSuqWYX5
SZJeOGGlP69lejuW8ul3DtR3OSLZSSt1aWjn2JvVah6VvPRztTv3EUWRvHudu1ibLXgfQNEDwYSb
gNnq93MouVLJgrD9o+IXoIH9Tv12I03wRd24rnbH/XezNH5uKp7VGC9Zqh6vrx11hsQx1lJSB3Pg
kb1a/I8e9SfJTZjbnIaXLKAujYSJ2/zvm6QlSxcZnbawCBuAoNKtTfG1UFskOIR+spdENfF9OVV8
Iztiam9IH+u09+TfIHfaxgpbcAiqMskg90L+xWqretLifL1Zk+YTsTu718KNFQg+ocEkp7km2J2P
IjGnH7W8xgsx8/gPZ8a/dHNic5I+23UJLktskKEeQwwkhkVGXHUpGxC9QlnWQDeAiJzdgroHXc7E
mu1e0b6vmSpOps6lwfsyIcCy11sAt+J5Hr12ie1Feuvr02vWLq7cpqd5wsx9B2bamD02aua1ZX9a
o/lplRPCQV1XWRWn1KzaTsLIgFkOmFLT1L8BwnhdZ0plwVlUGPtt8KyKDFb6s2y8omvAteBnFAAe
4SxUsT8J8+4zS7g5qocCOH4wxxbISsUpSR06fJDSBG+xyIutsxLStEP6WAI+UL/jpVaOPkpV2q+H
KlWcX2gL1RhZC5tJ7dU1Y/A+W/lBWcnmtf3z/D33E6epzHw2yk7ntzYgiYyO7Gd+cci/posPyBQO
J3JaKaTHfdu4iBSC/jggpwh590XdA0+DfSns50SN3bEibPAX1+6LIOFgR6PWAxwR5ePsC4ccAj/L
vY1803pQXA67NdyQExr7RYXvEsXGEiPu8qq0oJp2GG/B0AJgJdBymCAWXo4W1Z1FrKPYWDKjSzhc
FVhj28OnTMniWPZ0skPLcHqD/cvFFLF3ZyMLe5u/8quHXAcKPqCffcA3cfYiXN7uMVB0opAXPigd
fr7kX5ZTOG/wUf244CqM15riubzL3coHwSgGljiOQBxIvrnizqoGY+fQBY39E3gRLoRudDRYWscL
vCxVv8lVCLrZbHAyc6BWdj9HuAji+7zJQdpwwJVo4l7lLgW86nQz3gKby4kD281Nr0Pb3fvqy04N
nhDqCXY/DlxEC9Fcq9ohUfhzTlZgZAVdFUVBTglQ6ygcd8taujmS4MkGt7wtviWRowCxA4jDjhK7
Q+KUAArpSNj3X1wtLqoJh99oa02tuL2yxrM40oXX36Qm2IWqk+KnznLUiIccQk+xYcTq2X/bYJQE
MJ+TdlbX8Q81pTLWX9xpvysm9ohYNsMk3QzFZhsd/PxGqz6GQTZAMU4nvlA0W4SNiM0huVwOcrTA
PJd8/TuOtDcjpzASiROg8yC1OQGznaxpZkKlcH6wJa+ITRfp0NrcznFP1DoobQSXEjXtuA4GrDGK
78blOFFXWur7gtfAKGqqzNza08Y6WUp2iHD9u55bUYYm+AsgdMis5CGb1TbGAZLPkaS8VLl8uC5m
P7wAZwRYIEDaFDOQ0C6iMU1TlFP11za6qbsbswidhgK4o8QI2uRjHMdpBjFj/G2afKXye71yCpLI
Z3/VLuoIri5Oc1VfiwStC0/dl8UHdfSZt39gYgmEp4WnBTQwJiVS8Hz9amJirobIMHpJlU+95bUo
Pf27XRLc3KB3WRrleP6x7XMnu3H+bhZ4CiKm/whNxL6MluWxYjJowuavjJ2y5snsqYr+/sn5vkEf
yffGCUjT2uONCTKk4wyws0MZWI/tMX+3Htg75rpQIKZoQH8RIy4ihVtKLmlJZel4D+RoNBgQDgp3
mBzTHbz4WKMjZP7j+mb9wndfBAqObioqtHJF0FEHM22xYg6GU/jJQb46PMB3xLZRSyo4u1pqlFCX
IG7oArX7Y87+uq7PrlnYqI9oiqUZqjiQDIigpls7nN2ifAwzP8/fI+10XcT+km1kCDrkGEHJYhMy
2tcRr9550B/rmxRAthyxjWwR4zv+U8a5kcY13hhhIkvmCtRuNBHg0UzxeN9lGAwBbxBK737vSWQj
TfB9fVeGsSJBWghSdmf1mqfisD4ngHL0MBb1lJEtadSGCU4QSNRjiuIkGkDSowVkv/8j7cp268aV
7RcJoGbxVcOePCd2YudF6CSO5nnW199Fp7u3zK0W73GAg344AfZykVXFUg2r+iusYt6+MBEE5/RI
3Q5NECeAkLxYi+25wBZmWdCHtv5ptzg5zu3V2awUQwGUBOQfh3yHUtLRR8cAiD6H6/KE73HJFu1m
W41Szph8PalP8yCPKhyeahm7LvfgbrNXYrW22Qg5n1Ytd4HFpXab0MeKH8Iu6otyGn+wkmPhgIbx
W/WMz51bzMMIXvt14cAVQ8BUzQz6veLHRWr83VvdR7upoTbNI9uK9pbklPTXtor8x+2dwTi/OyRj
PlYJ/C5ITIu/QAa8918slyVTQH7yknr5XuTq17RSJTLadWRiyGBHfC9erk2oNAxIeKlFR+0m0w6T
mQZuMY4fUP8lEKf+AzLkGea9kfhSW6eoOi+ZdLerRHllpt+8n1rCcPrfj6Zu+gG6MGPth15j/jnF
Fnf9RimaPS2vIpI4dSBIk7K/fAOSV/8s1qo8jHV8Bxi7UDbsme5oPtq+T53AyOw6f9rWkjWNXIjI
T7P77VQqVYBIeqoN129Tu6EgGgCjkJocTNGqaxEYp5GjnBRzl0O4BPQkHflG0g7jBdh8Xt8YpmgR
rUAZ+SpoHA9xJbHCtG9+TgI7ir6lH1nXQZenxz2bpaoFZY2VZ6jiOo3HFkJgY2tgz7rNmB7FL8ua
w1riMZkXD6dptFoZEqaQ0V8ZdlxMolhmtRl0icA9lqlMs0qKYFmzEtql/5SFJ6m+LrQHyb+mysOc
vA6FQOVFF8V5DSwN7wYQzKDk1ce1HcWjJ5Fcc7JOtOiC/e1btsV5jYJgTlBCM7zbzAF4h09lqe7M
8aCX37ZtajWaWh4i5zfiVorGuGd6brdsnSnLlw/Ps6M6GduXLUhtCc6Pr4MG4E2dWw1oAb4d7Aaf
q1XV7ipNNOEkOD6+ECpZ1uhjhh73RKKdJYEZu1L3qT+p9qT7kS04Qxakb1wW5XxFU/pdnM1AmzKs
8lVdcNVd+dekswfEicOjuH9MYFt8RVTqkejVEwBmanOr1MMjpbG3LZTA//F1UHyB14FCAUF7sOlS
bJfUnKkvPV/5pYoGTURYnKtQNJCspDq7rRJH5z/K+UlqsMhcda3pAys+lm6QL4pOykgzrHFnuZIb
A83q8mM97bePTqTknJOI2gCZPwJxNNU45FptS9R/HfXxA99yC8vlC6FRlOeFqsLBDp3i1Eljl8of
CsL5Bn3IhyKvIYgfZccwzm6rQXUVRbSEbv28dIVYyCpRk5+2rGKq+l2F10/LQztTPnfVTS992r6T
//BzZxDusWjByjqB4RQ2+gAyc0aSOV4lkk1SJzwkWFgpWlf1Nopw6RTOgJwWkAy9bVIEwKjesRqF
dYquGqc/+Ieic9TQ+f8x7K1G0io5w3IPR6rSfDYz6Hen2+lxAlF9/llyhpdxQhLDwIpqqbRFCr/u
bc+YnJ6gvm3FpQ9RAx+UGtl3cMXaVQa+FcFH3rrb+xeHT6j3fYGNVqy9JVL3jXI9C1vcmaPeuDM+
k14PiaZXrHuvfZZr5BaafbSn33xqSydsfhH2mggUn0+kD7M80naAPIrVPMSzdFVFmk0sUUlXcD18
Mt2XlVonrHI8acSepC8ZqqxDuK9rQSyx/j1wvh4uwqSTkiM5A9Uz4ixzhvpJLvoroo0HEK5e6Vnq
+H502DZrkUZwL0c9ULNKsbPL1YqfkXns5t3274tuiPMa2Pxj9EmN36+yX3K0G0B83JQfiinPx8Y5
CjmY25YWuB7sxN4ZYMyq0hlTaKL1XMwIt3SbcwxqkSfDyFoVMDF6zE7ZvvbyW/GOSPbXbsFwviC3
1C6xWKebJlW23ICF+KahE5gb0AApooxev30LpK9EV9FOwyVPfZBC6FWL96mVMvQNj15SpwIFWO3w
UMkZg1Nq2UyUukiBgY0NDubxHTbxzQpr00G07HVd2c5QnDKHVtHOc4MHXanqFP16xl0+96ecEm9b
qUXHxil1GROpNphIRXFPs/thdrd/fzWLvjwzTqONJlSH1IIg4ZHNCc1XyKJ3WMjAJpOmg4keI0EE
Ljo5TrezCTzGPmpgbk2Ue6MM74NJeQ3TXKAM7GAudft8QZxuk9jU4jYBzFzTnZYo2F2rHI32azwL
myvWX6J/ofjZtUTu475XAdXuepf14ASefivv6T7bSa5oHZfg+PjJtbrHyuaUpQbaXDoit24ngX6d
VFQQsP5HDHYWigm9SAlUvVFYxgjFs1LXwogGFv229g/Dlh2/sMXVtnVXdIbj3ENkhWHfWgrq4k1l
18lT5YcO0WNb6x2Z/tzWedERcm6ijFQpJBXuy0ylO2ssHdMy9kQR1vpFOOzfF0fYYiVO02Rv7shE
6Bq+lcUCz79OUcFU7PIWw4aRq3z6gHQyC9DxJzOexfeoaCuOJTaa77bzvYx823zTVN42xKptLSA4
3ZDJbAZZBx2koWW3iue3xMbWd7uqPm8DrXq/BRCnFTUZGyqxvFTZRV8TP7vPrI800agLCE4Z4ggL
YfoKxxWaT8X4MJrP2yKsKsHi9zklGFMfxFwK868WOBvrfRkpdlYct0FE58S9Ep2udnnIQAYE9S3d
zZWoHU+EwD0TaSyb81TgmOIAKwajr1IgEEF0TtyzYOiyz2gO8aAmWLWqytUVGX1oVzI422clUl7u
YbDUCCsbWSY8AydjlHU2SQy7wiOhWKEASiATn0GLApN0ATPF2PqrLF8U6waUJva2OOsXo+tgrCOy
ZmmcOFOVyWHdI1RMRv0ubbClJ6gEswPs6C+eUvlfCP5TbpiDoS0DtKzIMPc0/tQ0d3FzHGIkBY2f
WfYBFgnw1f0jEP9dF1VjlRkBBAqN4REbgb5FkWhKYV0FzhCc/+rkOIx7RozXd9WuqW5L/UYesHO3
//5Hd8N/zJUGGq5UNndbBQ+BeQhTb/v31/XrLAfnu4zYb3Ri4PcZwW3YBPZgRrYk7bdR1jXMojpW
XGCPzRsp/eIZk4raTxJGGzKAYrSTPvuZKMhdDzbkMwRn/B2GC3uNDVojKRt8asCCxkjd2nonnzBd
uBeVS0UScTaTFaijVyXglHnEWO13Ur1sH9nqxWAezzKpRlGSZf++OLIxAh2PyZIFdVHaAfEy7Cae
ko94lwUI5/TNDLSvaOuAd1Hr16ybE3sO5G+GgqTRtjTreaoFEuf8rT7sa+zzwBzMQzG46vPbAlg0
uA6aJz/8/4a9Vq9IoQoo5UG9Da17f4J+1I5yN6FFILWekuJRTMfPQocLp6aimozmF00nOifTmI3x
DFZb1szD6K+hcd9YV6t/p7L1jMdZkA5b1QgdD5iJ/X76xVYm7BOqmiFE0Xz0UzunuwkEfLGIQnw9
j7lA4VQCnfmyhqZgMCgPrtmclMnTnymmq6kjGa6R3wUKWlNYrUg0kL96XQtg7jQrLdBmowbwYJRO
SHaUKO62EooOkHMRQ5SrXSbBC2GJn6sEjp/1ztQetkHWv4YXcnCegaqY2G0ZT0f9jF2B0h1jl4wc
FduZ3oYaQ080eL/6FCGnhsVWKtJK/CyPHpZKYppwRZ3U7weUoUq4JA1V+dDYbcu2eoALJO7Rm+um
nrsYSDQasKsmKR2tGg070EXrVkQiMctbOL+Kxmi1LwDUNqFHsOixTjwzPUWiJQOrOrcQiP37Ascy
DH8CtzvDGexKR3drKghF1h3fAoLz41oqk7hk5FzGU/vs31R/DXv/GH5va7tTUYsosfROtE9j9ZpM
8vZsKGwV6HupaNx1k5ZigDvQMkft7tUW26On521dWH9wFyicNSVlg7QVxl3e+Giw1OcBC4wO2XV4
yHbmvSSIH9fd0gKNsypCMwv0IEBrUPT3SuzAi0EfkAw2HW3Gd8XeeOrqPwVCriqIpSmqrpmWohAO
dui7YdI7GenNb+Yd8Wa020seOc4ncIJqO2ws9ETFldXLOyPynbaJ3qTZnANRVl8LCSss9d7OA9EI
1rpaLmC4x1ErZaolEZIl2sMMjlX9ar4yBtu/rr1ph0HOhyS3A1Hr/apVLzA591G1WWsEMzBzot9K
UrSLrOpBBZ8rKSpBkn3dCy+wOA/S+ipJCQVW44WP+o6RpBtuepVdS0ipBW4mCNOF58l5EuRLmkgb
2bXdSb832KG5/NDXWHTOEJvv2G8vCN4EuvlmMgvnNWRSFtCW5buU6ynxciJoyGa6fRHeLI6QXefy
980+RHM5fr+dDKfv9+Dr74qXsLvtyQOpb8LiadvYRPJwbitTwBAqaThC9MCchqk+xJGodUNkXJzP
ovOU9YkEiLmuv9B+jOxgxArhPtv/mSic20BU3UnYiQdNx3Ov3lYf+sA9Xw2fLtbaWkv1Fr8f6FeR
bhvl4/bfLzIfPnY21CoxtAF3Hx7lHwEKo8Y9QtvJjo4I3pHUN0Qb3EQGxNOb1UkkgfgZIhnf+mfi
BIcOW13QGp+ijj24CEeF5VghJOcjzMYyC7UHJClRvrS1E+uxzfbqra84afq2EzzdizLHTIs3rIrn
OStNqwusGJnjQmoco3oKysc+PJjRkfiiiJpp8xYUs4aFAStTQkw0QiD/XrRfytrw6JAfsualiMlV
V7+YufVnas+TnUkYlgT5Lg50SI+mfqXogmBKYL481Zk+K2qBiVfWpHkqzC997mXxw7bmi66H8xAj
remAta5I7aXmLz/x3T4xb82ucoxWP2DbubsNJ5KIcxSZn2hTksHO5nm0S3Lr14hDRYtQ1kO1s7vg
ly4HiVrXUgah/AQcOGiWPyJqKj02+BSeOjv4ui2UwJHzS5f9okx0vcI1ycSN40P6seYebA422Y5q
fHezS1wotmS0UTKwQKLxJo8RxKeoK80OC8jiG9FY57ovpDJm4DQsqKN8v1JsdbSgMU6PoWGKHAOX
6XfNzt8CwHg/v2yf3qpKLOC4Z9cgXYrrAlwJ3lG7CM2DEUoPc2H9IQ53iGOVjqk8A6dtZVuXnQqZ
WbMQxO2rId9CGM6cLC1o9YRFs2mo2d28r5vUtsh9Wez+7NA4O6JRn5lyDmH05hC293JyCPovfwTB
p7B1pcylhJ0XGvvRBmwjt+xWIsaldVOFjqGig9449U0ZF6rtS605jTlUGw3NO7BF7ntb+zk/TOjZ
Jof5Q5WrBRqz5AVaNUp9Guq4HoqSzFz90EW5iXVlPovD/n0BgGRSWyoBXjuliO1ePw7St4AIdGzV
3SyE4AzGjCOjQKqPEWEd+/a+/VBZafH7nKEMoV+BwRm/X2YEMtxMVWnTD3qZ80lxlhLNhWaMMi4+
PrZHSuzIM2/bzI6u/776/iCadRPdDWczDTX6JutwN0nf7mkI5mhGxZF/KPN7Pj4+VvXVFuWrDoJh
YR+sn1FUh65+28X28EM/dY+Z2x38v7ZtdV0lTGqCjVrVDb6Abc4jgmMJlcA2722zMtw8F+2i+I9n
4YzBfc1ORTMUJWurqd3OI16KFbraC5s/U3YpImTp8c9E4oJVGURlv2vyNdZttvWnune3AdZd9Vke
dqYLUw0UC4tqBpyZnFtOXZ8y1DVRILAD4bS/6HY4p1AoUqT3rP8kbY++f6oiwWMg+n3OIXQm8lJh
g5tJNeNkFOMp80VazWzjIrSGev2jYJxPKCViRVYEEX7TyEd7fc8yUB9pEdOIZukyyhcKel3f3wm+
iK0i1mCiQRXZSvojbMpd8pHt2ViTbCFViA5/YvKlpqZqc9w7zmsKbpTgEPnHbc1aczTL3+fuA8xX
Wqf6TLPM3gvG2An0wbFaUal87do10N0pqmJYKJlxFtKbZiQFYOV2ExWxBm1tNfE+IMgCgTORwZTS
ARsK8Fz632h7QtuHXRkf+MZZSsEbh2yV0ZsUlnRtjtc5vS1Ffc+ig+LuI4iLKM59HFQRKKewVm8J
Fe0aFUFwiiuRtFLkHicVyDdK+DSKRFj1vstj4p5LqymCMGshw3zXuixB4eNrA8k2lgkOT9btR3Lq
SzzusbTMeBqSEnhKfd0rbhU+TSK2/FUzOWuXQd4bezhJE9j5AaE33aHqX8oQk+7a120VXr8YXQbX
q4YWLj6xQ5LOIHMxYx6m/pqnh7wXfD+vC3H+fe5VrFOM6rcRLt5KXyfpNhhA62sJAj4RBmfoUh2A
XC6BDGl/yuSrzt9rowCCmQDv3zX5LAZn6VFVGMitQozQ+qtXv/QYKevGz1nyh6fFGTudZRplBULL
qMB094CRK/0HmX5sX7nouDhzLyrQxGI7BvSKnsL4bho+z53Aaa1+tizPi7P3LG0mOGRg1M+VBYLs
DvZYHmJ5L+1ZXeYj09xLOM76u1kNUb8AnAHijmafF/ejKOpfrTgtMTiLz8pKK3OmZYx3grUrVDfG
y1x4IxvlAVux+dLEwp21/+HXLJ3CNA3dsjjUQCoaY2B+LSxsDdOFLAsqf+p+JEdWRkj3onKTCJBv
MJMMGkoF6aGCvyaHzUkxnnjpNcX2WgukdR9hNgdZyD/y8ZOaQyKhDagZ0G9kTQ9jYTiNNN7mpohQ
al3nzzCcG7K0kKCkB6modddKdwGyD/Vw2LardR9xxuDckN9gV0EcQpTYuuuiG4ScaJFwCl1QyhKJ
wrkiWvW6HFYQpTfDoxagQyu0jsrwsdfnLA3niuJxGv2ogeJluXmbq7MzBcU1yYUM4OzkLz3rGYfz
RrpfGckUQhz58+SwZGS4U+5NtABl/48U/+oVoWyLjRWUIHvHuaWk6Qq5YSFhPt2Gw14nWCNp/Kha
xd5WBeZvLoRa4HD+SE3mxk9i4Ej1SS1e1Oi+BLmk2jk19qdVwqHWdaNd4HFeosIyGOwyA552kx8V
R8cmq/C7ntgNSiUKRlXa1t0WUITIBydtnYMRPgKibiunWHMYt7nhdqkTG7bulHush6s+Mj+gnaU0
5PcB0Wy0dWf4MLB2N2N7kHyI9vEXw2Z8k5ErarVfDYwWYJzHkKOmpdg+jKBiDNEM+RhZgmdYBMC5
i6qSSgq2WkRGyTFNPgeaoFwr+n3274vv94iSau41/L5aPmSpq+aiqZv1F1FVkJmUYU9oOHqPoBe1
MWTY8cEyOckX9sgXN/oncq/f6KfiHvbrUlc0V7vq/VSqIP2uU4NQzoKz0qriQLXQ3NQ/lUNkh+az
rHzeVu7Vk1tgcNYbNoqejIxDWA19R61qB9vFthHWzWcBwRlsXBXW2DcUquy2+JL35IOJvsdhR/cE
eV3faT7yaPyLJ/OM04ZhdUbPCBVL80lqT3LV2kT0Yqw6vQUGpw5h0Cc0ScEdSqyvlZz8CnrTLvqv
bd+9UjQeyaJawrYqyISz0Fyf5FF/W1JKZGcwe1surJOuClg8V2lGtIVYnJ1aTVAoOcXRNUODlZ5j
+1mmx9honBDESA2IuwtZ/j4XV5O1EyjJqh5qaJK2KKYbL0i56Whmnd4BmexNzPhgG4J/lL7MD+kv
VtuKve6rqK2KWc/7d8vCsnqZWJZq6QQJpvcWPU1jMGYR+LnnMXHMDOyBzzGaCKf6MwGzz7Z4l9K9
x+KuT8W4q6JYWeW28TWFEVDryzYAsyFOGNWiFI6CoHRi8u4ps7QuKQs/cyl51YddjC5ZnQYe8W9y
7TaiiR2Oos8edj48JNWwahZddir67ThdKZKgi0IJueW+jvatSW2t/jya9HGoyuvYkq76vLvLwsjW
KD7txvx/NnJLRcIO87AmMVVsunl/e1SNOz9NgZ4Ht5r0iroxlEdwa5cR1HsM7tbw4pM5Kgt8HhDZ
sFNqlU45DKNjBjVxlWb4X0Vi3wYm1XVNVkxM+XJwkj6rcz+TzpkwhWQQ1cGnXWGJGiMuP1c5GO7e
Bg1LLHV97sCMNLqsgIxGO+vnsAsP9b77TkQv54WZMThLoZTAE+ObjnvEfFQmC33WwX8sYc98cZcE
027SMcRFrgNRSuFyhTQHxr1mKXiEmqE1mGyTp16D07Kyg9fRtH+XrONT+oq2huFKtKjhwj1zuNwT
12qSmlothOyS2Ut9+YGCkowaolTDhRt5BwO6uvdKn5MyqYYC4vXy91o+tKLfv3yqOQDeqnT01FUy
5Ghd6Q4MkPhAMT9pj63H2gvofSLqilxXDmoZCkv0Gyqvi4GO4Y9R6xxd/5nHyX4sfjRaa8/QQl+Y
6r/seXqT7ozGjncRJfp110dNBzTzMxj+nWKPaUhQfluoKXlYnQa6fwxMaCKm+nXdOKOyf1+gGuGY
oNSIM7Xye8l8tKy9kR+2vf9/3NsZg3myBcZotOGAHszOwev5mW16MgM79h3tDqUZp9jle0s0cySS
ijNr2cfq3ywDYt0cSgmcxY0b+q/bYokwOGsOYyVGowZObg7dOMfSNHrlY3r6z0A405WjPor9EoIk
9Db1keDKdkQIckmt8F71+N0IrZaoUcK8YO3+3vSkswa//m2hfS0Lgql1N/GvNvCRTRGno9U1TBum
u4Z+CoXpQRHAxUulNGOrAqDftddsu6LfH1DT1vfKrraru8g1tH0h+CIWYXKuIg1JiMZSpBXk5jga
L6oveqj+4/E4HxvnHtRw6PpmBgLWHI5glP/UPERechN/Ve6suxk5mjpyqrtAuMxMoOZ8j9UoaeOE
YjocRHGrj9ezctJ7kYNgN/IuWOP0j3MQeYj1X8Zvxz7A9aWuNtiRg1EZbDlRB1v0Hoocksa5B2Kg
270PIFP7Q39ruws87ah7LCfO2lkbkXzMFWzJx7kKXQ3AE1UCLzy27uQhL7kLXsPQtk7qoT30WKBV
3ddOnNgSlrk9bnuQ9YgK3y1/v2L8DHGkTJpVJDAHBUlrkG2B98qwVSdmWyt2ovjtIih9f5N8Kxah
Ua0ozNWnaXidd37kFpoV3KkqlkkWxSwa6RKYHT9OPGh1k6Qpk02JPCOKTlIioh8V6D9PDZUWGglR
1YAHxldY0d7NhLhGoAv8vEgQzn9M+TAFKrukECsxyI7Mn7a14OILjLsXzntgea8/Yr0kQs+u3Q+l
b2NAMgJBLAgFrPY6DcBgEUivWhel7jawSCHY8S7efn8sOyvOAeybt0n6lSiNnVmHVNRlKIqedM6F
BGObSCO7pvq5LN5Y5RBcRzeai0kFkLh74+uAZM62bKJL49yIGoZRW2IIyQGHe2Neq7og4SE6O85t
+NTMkmHA7ydd51AZO2c0/V5BTiAiiuD9Emk5F2foUZdHPYsAjAEEMH7lxONL3YmUYd3xUlWh4NlX
tIuByNrEho+IRZuDI+80BxG8m3/VQEjEIvjwSdRHt64VCzwuFCj7wpB0hjf+IOCMyncjsQlo9+60
O/S7YBY4Cu2g9LbVYvUsF6CcLbc5lQysfcS1SRhdGPZVCyrhl22MVdWjBnIbFNv1sBr2vVmZft1j
6JhCLcoDOLVtbJ4RGK4AgV/5TUdizmnh4+Mn+DQjhJYLgUv6j8v5VwaT/5yz/CgtQiDMd72rOCG2
gPXfS4/ssHPWxZi2MJRZfwrPp2Zy6kDqhujDiFOLj2DYd+avTe/l3/ND771tAWsFY+FvTWAX7/4C
j9MEk2RzqPfAk8K3OfTiVNxQr8TMdrRPBxeVPBc5sdjuDsKJvv8wtfPpsvtdON52SGSqDDjd4leP
Nhz5kDmmN37yP4cHckgd/XFbIde/IRayco4+K2N8qmBhFpIbyS37OA+exgf2aU7A527/IRjn7X2z
CrqO4mDZQnPDiXdt7GhgNVO9co/a/zbauj2fT5Jz83mB0beQAMwabvTuZ5il4NQ8bmOw39jSFM7V
h77ah50EjDlQyp3cNPMhpuOLWo+zEyRGbTeTKqQ2Y+rHgxoy0UyTNeUh2/xeRQyN+Hkx4s0snwcU
fFn3rzS5+WHEYGS9z1/BFb4t5ZpPWQJy9hdoaZmmVOmcTJdtMNjq9HUbYO2qlgCcwcWxOqMUAYlk
TAFbGSoFCpZoVprgtkQwnG3pQxtVEgWMVt4rUMDqoRSVVNYUYikJ+xMW5mtpVj3GTJI2rZEfx0IN
e57N3DYladjNtP3LGqRy92enx1lVoSkz0VRcjxxfW2zvTbaztG/bGCK5OGNqE7PvrQFy5VUCg/oc
+b+wSNDuyyep7z4Q1CzPkDOqIUvVUOmBRZJTaaleJD2GZBDo9KqjXaJwTzGh9TBj/o09KvIObED7
oLLzr+TO3KvYlkFVuxWOiDPD3DDci6+sUktKmkGwIq68uNLsNJycXptdOmJXez86IdUbu6jpVS6l
e30eRUILDID/7urMoU3JhD8AI65lWdt6fpvC2rZVhV3PlpSct6gybJnIQAzizLJiN4q6631a2ioG
MsE19KVLsa4wk0QjKyLJOA/iR8oI8k+ANkFoy+pNOj5M0/dtwUQYnPsIqCTJ4E8G+bR5VIJj52Md
CXK72yCr4dVCL3XOg0hyoFeKBpTBIc5vEhw7OElO5ZIdY/8M/+eSG74xQbmDWptl6NoFI0OOdSp+
UuPoMt18LIqh9Z2wyI3CAflb/VcS5Ma+ipNT2CVTamfyCD8mUc0zq6x73pZ93cn8+5fwTA2DEWVY
742/pMyQZCZVCCTtRSpGyYcy5Yj9irGqRI6A6eOlvp5RuedU0gfNyFSmOr+DEnc2bVQL3ggwwicq
6INdV6IzGmcd/TyUWcOUqJruSuNUDFdEuNdjPUA4Y3DGYMqJleTMgeqf9Tu2y0m6bQM7taedtO9v
gp2oeXQ1QF+o0JtOL169rC60gLIvasbbhM5Om1GJ6PgkYK1T1eHPtIQzEMtX2pG0OEEl/0WRVNf7
+8H/UdStM+Gh3cZiJr2lG9zTmmJcltbs+9okn2rtJuwtAcC6OpgodaMqjHY67l1FRNLmiSpD5Yfb
JJPsejxoKMVtS3HZZ/Rm4mcU7kXt4rrsQqxecdIj9r1hN5qtm7ap7SdwudqDqzvpSSvcUhLPQ4rk
417ZoZkGPOZAnnriqAVG0/IK7mUSeE12D5f39K+A/CYlszKHOhsAY9T9IbbG+yRCx3+jOGMoKout
O6kzFOcuGizbQN8e4oYk/VJaTt8qNpFBj4s+Ut0fBaHd6ueZgUWQf+uHxbkLmTaF0k0o38+FcbJU
LHMNiXHb1K16n3UEO7eLIkIRPK5sSVb7YzuFWNtctJLokRBJzbmUPswl32B62ngDViIkHoldlPiD
p/BX44J+2I4RNHUHyT8on7aVd1WDFDZEZckqwdgjrn7hWxQsiEtqE+ctIXCuSflTiag7iSs1q6a+
wOFMXUmpNmsWw1GhrA+aKJW7HnAuADhTxzzqIPktAGrUElgSbS7c1u5cpE3s9MF32g9FewtAzuqr
NIzRwANAP7wJLOr2bQ6m0FTgwdad/wKGM3FtTOJZC/HaVHg/ZQTSGegb4VdkvKDlHvQL2/ogwuOj
6BTxcTiWEIu915lX7KGK5aEF9QLICp56ETWtQC8uYmYJUV/Evq4QM8/dayPsnREBcCaOJyA1+oDF
H9jA2aHpSLSxRwTA2W6rSlZbxAAY0n2nfqUDEVyJwER19gcsTFQ2MA7a9jgiixzqCjtSuqvZEu1T
WnXxGLEC16ll0Is5fozcZPLMinFttydD7BjYjdCpT/kcu9sKti4Nlluh442AGZK7jzQJBlOeLHx+
GlfYpWyXza4Pf/4ZBncl4ailbTsDo0iOQ/CzzL2qf92GWP+QANv4P3Jwt6IrcRfLHTDMOwTuszvc
FE+sajl6Orq9scRLvLvistWTBRoqOESoiTbIi/HaOI0mlD4QwMRHkB4780E7gv0MbkBEg7BaVzdU
kxoYRleUixHbtjKzRhsbhDTX/gNrZWcMIigOPKHDhw0U5d5wsGrHEtIqrarHAph7J4xYDXKlAnD9
PO4iBNcFAlFHrp1mx0RlO3RN1e5FxBKrD/ACln896qzCmG6Nj8/pHsW4Bqs2O+Oma09x9GNbcUQC
cs9GnbahUvcQUJmPclTuk2EHfnSBkTHluwjYFuJwj0aAfahVyUBq2e7HT6kkMDDB7/NDWEY2DITM
+P15uqI08eY+E4VmzEY3ROAHrxS9AcU3U4ThoXWxEQaEeJIz344wMBA/e6JxivVQ8Hxk/JK8PNBI
2jM8tulawfhccAr2LFsV7fTjtgqsxyoLLM4/xVYf9R0415zu1Hj1UT2YnyhYGtV9eEhPYOgRVVxE
Z8muc/GCJFaTqi3a6JxscpLb7BCBVun7/Amryu3isdihLUcUVooUhFnBAtGvYwtZdCBSyYnKbwoR
dSEKz5BzFP7Y1kVfA6HfoW3UxbLQ8dq/NmwLZbLw1I+n/30XOvO+mmappoHWWF3hbk1qmyksSiCW
qWPtNQ+kfy/Zc+2xQUd6VEVKsuooFnDcpaWzVmbjDJdUY/fl5DAhxwNO8+ZtaNwxrvK9EHPVDYJc
XdPZfwyFu7ZQi+Z6jifWS0ocyQ6d4rW/Cl0/d5SX9GrayR6rktXxlZC4dFVaNOPIpoaW+ItZnbYc
we4ZDfiS/Wez/avqO/71fBquawfrscGcWtqiBrX1V3wBy0UjndbrJDV7lg4ckQ1M3QSbp6xjhbm0
wOmfJFf7tG37b1py4dcWiJwWNWGalboGQdF/hM3fTdEVdtVJ3WNrFkh7FmmzC/I0vInldLiJzJLx
zlApyZ3crFUvlNGQVaDjtR0wWNbksztPT9i1+awEoF0tas/qpfi2jynqCJNvpvcj9mOK2CJXY0Wq
UPS8gyjYMLnXJQLlXJ2p6EbvlKsMeyOVeNeFSHnHjbd9WDJ7DC8OCzTRWIOtmjrha3E0UbJI0hD6
/tP3nrOtK175Paz2yjE7/p5rzq4G/H/jSbS0fdWJLdA55dCUoS+mDF/lNa2Y1eeDnc+DftgWclXG
hUJwdp4EVMb9QyEk686XXmVDOcnxs5Hd4FA8Wdht8kZMeXGmCzzOxgmqB3o4Am9w/p4Td7DWD4X/
eOe/SI71OOwm8Fcqh4fhq6Q7+r2IJGb1WJEL11VMolD87/3bANUcskIvEVsqLm1RT/B/bZ/o+jfs
GYHnD5ytSA/TBHfWYCrJwGIF81NyzdZLMvbqUfC6rotjYUxC08C0SDlx+jYq6mQAmGY5cVqht0XU
jb7+1mE6+zfE5XTcqOvROL/Jo+7YYuwODZODXXssEC/3rbyLvguOcPUlWEByeTi0Jvoh4iH2qdEe
U6S4lXGf9UcQnO4Iwi8sd2i+S4/0USGOIXCRQnE5u+uturLaCdhMQ3/vKcic1i6OyEE4+V40VLZ6
gYyFh5VnDM3gDEKRa2PquhwRueT16rdA9Kko+n0uUunz2ciSCr/fVzdy/yOMvwjuajW8WwjAfbyY
ZmzGpZSxRlrGwTcfkhvt2J9qT3ZYB09l2tuAIoG4T5goaTsjSCFQoTzI2nOnCjziqu4t5OEsKkja
uYyTgrWWuHEqu0EcuHPxf6Rd2Y7cOBL8IgGSqPNVZ119334RxmOP7vvW12+wvTOlZmuKu+0XA0YD
ikoymUySkZH+0nyTysz/LVtYQpeKc5KcoOzNLuvQSyB7P5qNcxmC/txPAfdsDsvoUqVlEvQREIpP
hX9Sn/iU/8Pr8LJ9O7DCYZZN0bdKk03AobcDiHqHavfrdoAXwDf3f11FxSJBzDPYCqB6CNDDt8P6
nEPNmipHk2ZbU2yFx4rY9rMzDv376hDRaQOqfwxsFFP+quaONDxenhje95mFX6OzfJdHsEMKnjTh
T63llZBuR7LVSDFLPwxDWZxNWNB5hl/eS7vhewMuPSSiKbWTJNwMnv7kz752HjImFBgLhJ+yGIDp
dKXosa+NP8VqcC+PGw+EWf+kFGRRLgAyRleZEbtKolpqz5kc7tixUaBou7HPMDvyXe9OJ+jZ2IKt
t1bwoPtUXJQv6b0ZdwzktKiNlSWVpY/W8qLLgdnjavJAiZex22HTSa7xjhzbsxeidWFVW61ko5l9
LrlfC6tneDYUdaGpp2QEfGXMiqUj8SfZXNmX524z2zQ0tMgi0NQyCTOq1SDMyVTiVLmo92LSWXJT
+2TI/FRzo/ha5t7nbe5NZ7xPRVRtn6lRjFlsXeJFtnQUE7fDoyietCzxBUc63s3Dtt+A64LiEdR3
EJFZ1bOkNksRYRjf60kdsEpra0ws/b+VW0Pi8EgHm3FkdR5ijnSaBtrb2OM8lBZ+2w1WgiPd5Vnb
XHErBPoLVpFwjrU0xq05TlwNjnX3We1JGoc5sX0UXmEw46ZNuZpKATBAc/N1L7mJox/GY4ZbX9lJ
PTm70iKPd+HAs4uJjxERtUqoMXKSfFuAcTz3tLfrbw4eExPTua/qTAeIIV6VprxHsuToFY/LwDOF
CYptYmqJAiK/vVSVb2Z96ijpBPcWIT7yFWc4H4oZd1MSolYLPRSX6bFUbvPRS9PXyxDblIbV0Zdx
OBKLmRGhNxNyFuKhQGCXiJY82gnCnjO5eBh3dTxJD+7Eu4jnHvkZNxTiMG9kA8g1uubQ98f4Sp8d
Ee2tdWCTA8Kwn/2sv89kjyddc3fZ8O2lfB5bxiELuW8JkYA+Vp4xDzj5m85lhO2L5tXQMu5oqsZE
JgKIONOtYYZUBgQXxjC2Y+l2wLsDOMm2GaWWpjqoCOX4zr9MLPQ6INAqEYVtEKRlkiYVNVa5cQXG
CKYWA1xby4sJLUrJVu1AtMB24GWM2ydy8x9YlntWKFmkxREqNEebtu+pUcitX7cgTKH50huv0cz2
FrBCYw6vYptqWoRDHa4xR3ABYjfx4isTpZPtvvPVN5U3pfJW1rXCo39fhee2wiVHqAIPV7XvLP/u
mLzQLL/x6xeezNR2oDkPJbP8hznr40AE2Fi4urwzMk/8vyXc6E33yh5m9YdKo5ZEBoTYPCXVy6SM
Vhp5l9cBzwxmned6sgSBTs1Y7EWJ7ba4mioOrXrz5LWyg1nN6EOM/p0UAzXPKLBPfaqYkXq8kxf9
zKekewXDrOgxqFAK3AImpg08J0csbnTZK6uJ52ebydQKiNlj8rA3UOIBIPCaURuEKzsQAQXUeFDu
auyonJut7VfgFR6TLMrCGEwJTTuiveET1Oc2aLuQHI0ftKqkuUehmCN313Ni84pLeGGKFWHvpkWv
lhi7qSDbfWaJLu4ngz3kESKI5PjEfsu9AC2T95d9kuMvrNhsAU2QxFQRpSI9t/B8+taCvl1rfiGH
1zMS2GGwxiDmbDk8UCZ4SOMQJWKFQQ7IIe38uFwsojkC3tfLnlIwhnF2L5vJm1f2JauF1LFUzoBU
roKrd100O2ntZhc9m3/QF7QCbLMqcciPL+DqIlp/m9CXkVBg8zFO6omZVFGIre/XG6tkIS7/nCq3
CbD70Dxz3i241gx3XOStCL1GZjwZ5TWpLidA/rs0agktxfml5SCcck6JxeYAr+BYwmSvZLM+0ZTz
17MSGieh5PbQqvZwGFzVxiw7wfVYOoVgcYZ4K6yukZmtb1mGHrXlQCYP1V5xswfc7Stvsd+4yb1q
p1RWJLQwyBxYzviyrB5xIUG10Jmld1wRQtNP81oHT0TxJqpjZck5D5HuQWzQXRvKbINVrkHf7O8Z
RZUk+hxKmFMEJnq0rK7aI+8ZfSvMrxGZXTHVF60mEoa2FfcS6aworfwCnXyWjtfmkzeJzN5YSAIB
pxijOUe7QG8ss7yf8j8uTxkPg9kbp4HMYRTAmjxzRcH0yvyuTRr3MghvkpidcRb0ajZkGKKJAdqd
BHslqO8vQ/DsYGLKooj9NBuIZUKj7oZUIlYSd4c6ku8u4/Bmn4kgqLJJGkKX9KSeuihylOyPWint
MuN1NOaMGcutWapFnA0BQJUAifg7tXu7bAjv+0yEIEFbQdcO308nB4WbMTh4lwE4M8IyaSKzzso8
xqQ3g92XT227a8c/L0NsXlas1qLJrH61LowmN2HEbE/ERukK9LsX2qOF+FB98ZKn5oqX5fHMYpZ/
ZqaSktOUZNGuhqy21cXtTc25bBhvcuiPWJ0kZlVcpFoDiB69pYuXSk+Xv795+lwPHLPsxRmNwXI6
+9IDfVsD9ShH0NSs8vZ/4Ctu7woQ76TC9CJYJR+t0bt5yPAA/OscpuEc1nw3Tp1La63748Dx682c
URfPaIxpaZSWcUSZ0sFVciu7tY8OkEe8lNI9gZIkk6u8s9LvnAHl2ciEONKrZT2qsDECsF+hV12a
2fF/X5vbnXh/GW/bQc5GsuFORamASouPQKwqg/sUNSaXATYPz+thZAKdWaVLVNECw8EbXby+gnBe
HXWbMsDBc+IK5vLwWMK5jLatQyZgAJN99QiZI08RrDZx6axRupE0HXj8u+1Q/s8YspzzsFvEPpeB
KCtvQdxZko4s6Tk2ec3RtiPGGYe6zmoxF1KIVk60sLuJn8zyoEinKOVkmpvuIIkSvcyR6TL7CDGI
qHB6F1vJm3qw4mnI9pXQlxyVy83rG30FwywtPF5GY0ilqGjV5ALqMT14hr4IRm7k8komN4dtBcas
qKbKlqamVWEV6Le9bCnCTUdevuLlElFVmIUZMpgNpOj6SS1DiXo5QZkDCjA99bp29IO8E25RHcyJ
69s2neHoPK5cAe0Y1SrIsScuxk01/IwKHxfqv2kS4wv92KdpO8PdfjEiQ1dIryhfo7EaW7ht0R2B
E4t4RjFe0QRROJo06Z9kiOTedbGdE45I+L943nngGGeI5Q43ATHmqXEm1D7iyOgM0Oqq95Rzyb2m
pLP+6VAh4eqLiAbej1hVsBzqAkapIfaV7uKJtJshiO+180uJJ3SmrwXbMyAb/LKu0QqZ7ll4rPpL
djNP28uVNdi/2nNlvs69X6dB54KJbPAraUc/qXtHrPYQ/3FKO3KWOxMab4JjfMVDoBMqmyI+i0q7
j26fyYGuIB7hWBgTK1WNfYPSkmGO95ddn25Jn2ySaYG1CFVhk20INpVJrmT0vjfbU02XbkeH739g
WNDU+BIO4/BoFpxnOQGOeFhOZCe4xC/39F0YTRO+EthXJjEj14u1kKHkHmur9+f8Xsw4x5nNtSvr
hCr8ot8E23xsapI+A4UDOYtm9ULmStHPrudVLtFk5PN4nUGYqNeXeZlGA0Cm5Js29cdGPQbqVVL0
lqa4QZbal91gO5VYGcVEQBWS67qZgs0r+vQJEwz+qzpBvQrN/+adcs1LOXmDyPhDOg1iUYt0EKve
ldLrSvJ7SNNctmpzi18ZxXhCpdSSBrIVLs0UyJ3gqHvSFEPhgGySh/QVCpNX5tihxkDvcPCoJxCL
RatO9i2qmFpUw2T9Tac/t9MJHcy8y8ZtJ+0EpUygE9OqJibbDBQ1m+oFfp6dDJcKreLd7U1W7QT1
Rr8SwHD4kh4jin7/BmWP2MM4LW1E32ql6SVNb83pnpC7YIity8ZtuscKhjlp96ppzNP7GpadXKmt
TLoSIm4hxGZAX6HQv69SCyUjghQJCEq1S6sEKG9FuK92NDernniH4O2D9wqN7qArtChNSCNSloAI
Vo6K90MtsdphRylNxM4deXHKF+nH5XHkgjJxxMiXJexEzBcVQKBlCek3XC/OTut0z/N+3mn3Qely
MHnDysSSsM1pq1Zgti4cQ8c76RDinLzgjbSy0wfewG5uYatxZULJkEkV2p4DTvHpUxXdwv4nkiDP
J5loAnUrMlbUW6Sb8q/2SNAdhxKKx/Cg4300sLBPlw88yYzNELYyjgkuvdSjB14E46DlZaXaXo05
L1U8ACaKqINWpjq9NpGr1hrH7NSNBicT3R441KwapoxWXGxrJjPTxqZKkYiW3fcRhFQzuy7MvzhO
R1fPpw0T9UV/gzADNUTECBdKPyhe54N2KLzh2I7WdP9LMc6451WjbO+YK0Bm4FqxS0Odyi1Qpnzy
Z+YsqJQ/aFb8Q4YSrpzYXJEkHiTbmQnNInG4KzGQS4jXcsGSrNDVboUWWa/p688QWOAsZbp0Lgwq
22ejS6Uy0qhIRlLcyPIR+ZAlV04W8O496dK5hMMEYgOPh0ZKj5S5/KaQB3mqduUUW6R4hAIQZ7/m
eKPGhOG5C5N8boDVtp4+3Yu5bbQcnVUeBBN0l6acu55qUqBDSaudhNquG06Sy4Ogf19tJmaKNLfL
4H1ashcJujhnRyHnvhRtR/J/FpXGhFbUuxtGSF+KKtPSDrmb+8GpJtbo9fsG9SDct0aeHzAhVg5N
OR8iDByo68ph9HFiPSpvIh7/kIhSOYrInU8gmu94FYq84WSiR9uh4fuUwVADxVjKPize5P4HJ0Lx
BpMJGGaYKppAIy1yDdwEUSpP5IBTRym5R55E+GZYR7sfkMxNnaAhyUf/yJQcCfaIzcooj1NW2CVX
foIOyac1e0ZgK4VE0fxv+hkn+0VHc2F93+FBJI0dKXiWzYRDstwMRSs4JiMknawU80x3eRKCNdGE
2jFq9UetJKEvq8lvjh9hIlKYpTGKzQGnCYWtmDsVtDKOP2zuWCuLmECEfkJVJWWgTNDUTPUyz7g1
fsiPVPeIyqmNX6EN6Ss8JiplZIYyBaVahfJdEEz+sPgqt3x+cyGtQJi4lCbmUlYm9bv+ZsSYpTHU
kUeOL7xffnz2Pfg2ujHhApd9wwpDXMQsE2YnQ4lV7OZPaelNLyS0qh2t7MJrvRM+aKEVXZGYE3g3
Q5RyhmZGsZsFYNOF1TdeMIn2KEU7PU5d0GPt8P9ubw82mb4CY0ZT1xqdBAPCkgBpkeYmbx4u++B2
lDgbw8T3oWygvlJhHFXZaaXRGhVewdO2P5wRmIieLTmK4QoglIsbxMcEL3//dwPn90HSTUkzFFDX
2SQlUUHGx1FxsPPidswe5K61y+quIjwy9PbMn3GYkBA0qOkFWR1bUXhP+mvF/EupX8tlBruX49+b
g6YqumHo6CuDQs+PwZuQoSNz1g62WMSW0b6RdCfy1MJ4GMyOR5RYlRcZGKZIHKW/keS3Wml4MW4T
RVcVUdGIijJk+vdVmjKOyPznDK/ZzSt9/aC0u/gnGoVPd8Sf0A5G2Lc7s3cvezUPlPHqNMjMRjKr
wSbyj0I/KNkb4WmNby6clV3MDIldIimzAIi5afCeqFplzXk42vS2FQIzP5Mo5EEo1rjPbiFEkrwl
xmNRJdBlv84UTkjbPlessNhkYWzLSoBoCN4R52fa0QOM6n10PTudTZuXcC8ItifIMBQRbT5VNNT7
6BV61ZAqCzt4hYMLguJx2ueH8E4DJx1vpdFuqi2tsGKP117hX+w84zKxW0cLp7iGEN87Nd/E29V0
TG3prgSJHFuusG8K+7InbroJVQFCf28URrFF+CQozNioMYlTs4/IjRBynGT7jWcFwMakQkySsoUf
1u44W8spPQhu+Rrjjuld4VJpftMgZubqXGklc6FLqyT2qJZeK/AgNp1jZRIzSekyx0o9AiIaH6J6
1+gPQf6VG/wVBP0Jq6iUySP4KFD5sSfzz157qvSHUONAcGeGCUJoWLoEI5p505kBFwC9gPfyvnVA
bkZr93J32c/oAv2UD60MYsKRLKp9mxYwKNkHuPqgdbKCT/VwLsNsxqQVDBOTlMwkUNgtsQOqriz8
Gcw3uQEyX/MEhVXOzsGDYkKSoqZV2tGVg1dfTdqXcYzavodcfFFDXorCWaTsQ6Jm5mGrBbAqMiDM
dSPyujVvnlzOo8Y+G/YJGQjR6KgVpTUM16Vo2AHk5MeKVzTLs4SJBpVZi8iFqBu0ryTfKap7ef55
32dWP9pNpksu4ft96UN4OeXJ4G/fVq+Giln7agqhFrHCrHfOL4GN5CH4Eb1Ef+X76pouHCXnrBye
SWwo6JZkrAhMUqubjOyL6OHykG3vOSuTmDhAZjFqwoE68s38i+V0a7rZX79eqQObR3LiRE/2rlWZ
phRXrNjiYuUVB1gIQypOFf6uUUwgaLNqyuT3QHDTozi1B9FJvUbhrU/7j8Qer6aBN0lMMCjlVjIU
6tdteUvkDs0y/+DMEmeNsjerhRI1XZ0DgVZM04fw7L2vDzVJxmuQsE8gWW3c87gtPFjmUiNShTGu
DcDOKkIDOhb1z5XyWEIK5bJ9HK/QmMAwlJKepNQ8dH1EW66l/lOcv/8eBBMbapXENdpxILcK75Yu
sDr9Nhc508QzgwkPQmvm1Uizj6g7tNFebU9JzMmoeBD076vUoCCT0tYJIKronnQ/VdUzIs5zCC/K
sbeqSoYGZlmBkFBkdrVHcRAKkabZmX+Qb+UJDXXdftdWnK17+5X6HIc0uuGuDBv7sYnR/nuwx5A8
1mFrCUWJ7p/TbQc27jwb9/BDT6hicM3N/WXX2GbOrrCZcFHKujCXJfUNlMSqu2mXF7ZmSaAWjLtK
tTlonGjBahE0EfrJgwaHkP5A31kz6GBGolXs8hKNb2l/2HFXf0XmWz9byAoQ6DWkIzqaUUI0107U
0s5FdBEqv8s85+EYxyqiFLnUJChwGGy9qGxlSfdpwLtp5SwBtqkVBLuyKnr3lOBl1E+B9FyNv5kd
sydAImmTGuWYI+PK8Ntr2kwq8ITJSveUblxzT340kF5IkHUmcvRKURgazcGoB5Z3oSv/MB7oBQTY
hLwDzOegLisEby7gVKHTwSfmVtmMaa7TzD+KC6uf0WEkvmumtyXmvDJtxBEKhHbwsipBVpHlblXF
EOozpDdt7RtaSFH+R+TNb+3bZBsWdv6n2OO9B25wTj5CMtlMUYryXBaAVO4mp77HtacNtbwfVMlR
OYYe3jZ2PHnRz+74EZIJXPqMU8BUAjIyrwzDTeNTnXiXQ8b2jJ0HkolPgqSDGzQBImsP0uLFEG6L
ZavnNm3YOBR+tIVJZHLVJGP2DnSSPKq8Gex6p7JC3FcX3ErQz0cogEmKRMXVRE1nSzL7vA0g34BU
0GhVWx4gBBW86WPp6mm0T/Po5fIYbtu2gmNyDDWT5KQsATdGqI4nu8AB6yN/7dAKL79pd+rjZbzP
gfCjdUy+ERlZPeUUDm2Ei3mXCs7vfZ+NGHIdKyndRYj0HPXXucDJAni/n0k09Ebo6qbF98PyWFQv
PY+luB0dVvPBLFU0BNLFSADAfJi8yQFD9gHb4Hhbo02giDS9eJq4Wy8d9I9h9uOkMGvVFCczQ/sm
nN88qjs8gU/av6UnsNGw7YaeMHD2+s3YsLKRWbh6I0FzbIKNVZzYbVbskmi0oyR3L/sC17eZdQtF
vbGc6WVshjQdzQ/JMfcxc4P1ft5xvhTyJF0jogLJ8k/MvjIMTbWbMIy58FK2sxOb+2HgTdZm0JMp
hV8RcTnJnhRz1DFD0x42Dal+TGTxRNrUgT6dh1zw8vBtuvoKiZklIYjbtKSnennQnKpuvUTlPZRt
OoKMsQLvV5YMVn2XGJVgViJGLB7JtIuEABytqUF/5Srpfl62ZnthrbCYhdUJXYjKJWBFp+xU7EW3
9zNHFKzpgLegxR38kVuEvT2CZ/OYdTV2aaQGdC0n4uKnsbgLq8W/bBYPgpkkkaDCPKUvNW1xLPXT
MDi/931mCVUiXoIR8hAaFrwC3qgS5xGD8/tZOoJszrJgDPT3584y/qglzvl24yIHse087YQ5qyuL
CBmWBgDigaZayzGqDjhj3C227GQHHNmriTMldFY/RVNFleDPskqZ5h+PbHJclLNMo2mi2H3qKigO
l5dTrH7LNc6pd9unV1CMT4e1qcfFhGMF5SLoCAFufpWgfKN3aITrcJ5B0xQO83BzzaqSifJGXTZ0
9pzWQzA7aUrk5Hqw7zo0K0IDcUN/vOx226H7jMKezPI6HMdlAcovQZvCCfYa6hpNH30Yjl+ogoGT
rNAYJymjKJyqd5tqpzsRqGJHqS24od+5JIc0cHXFlXzd9JIVJJN35ao4djk92gxeoFqUxay/9LVV
lnZ3RFWWvxSQTZAlu38JbG5/tc1VtwJnsjCSZcqizQWSvkNz0r34AL2bOYG9kM+knObAyWzuAWt7
Ka5Q6a9a3WW0fRFJjQRUSr1cwPktbdMWvlFpvM7P/PyF40McT9WZhbgYIPjLI/CiU++iT5kn2BXU
BdzAU32aSpmJ0+5iTsDZ3J81U9JFFAHRh1LGyDGrRXU2wb2UO9dEzaoYl6XVG92DIMg8Czfn8Qz2
fnu0GlHsnYERVQALn5WDAr3I4LbToeAIoWTRKyEukikO13moZ36KbytQZrH0atq2U4gOz52zeMGh
9asO/Q2lA5W2EtDI0ro8jTwb2YUSx0OcBwaIn1PsFmmxL0vypTi6MolZD7rZxJWaYhw7b3lVX+lN
smBD0Oqqd6IdSCnc0vrtE/kKkVkLeYGSPIE2bo9O7V/NHqI7UPuJ/RGFQjeSLYOS3u8mztmF45ps
6azQVEU0Um9p5cex9opZsWc5sYTq6fdmjNmVhEqrjD6hXpniuDyYx1wSeaWfn2+GELFX40fD68rz
ZTCqFy2BE0JskJ7Jw4NGoHiZ04uo2uK9oG4w1z7CMWlW2kiSnkXUpMzq8S4c2fndcgyfsNRadE5o
rNIrHwr/f+hkwnN/Jp6kY6XKUUmRn9U/o8p65+L4U2MJT8or1alU3wTv8vxtpxXnwWW1qCo5znWF
xjA8fh0KmbaJ8HI/SWz9iXZsUX+OO16w3vRNXcaNhwi5P5PtsJASQxLSPBzsYPkmoTOaFp/G6Dij
ycJl2zaH84zD6hSlg1jTlBPUvPJG1E6xznHMzW199X0mOKqRWSZNge+33UkZ9ol8koy3oH3tSh7L
m4fExEWzK7DPDFgBUfGm5Nep8tK133PzUH6h0SCcf2UTEx3beCBTUGJutG+zjVP0TrgWbPMblXRO
kI1p7uUp2na/FR4TG9sAhgkBxrB2lbsosIZ99kDl8OvSEl+ra8pu4gm/baYKK0gmVVDyKu8LAZBD
8ZZPj2lxM7a8zZrj4gYTFou2riOtxISNdg+NxsIhLyX6vbSOYUW70hMcso8drjLktsNr6CRiUko5
q0hizopYjxG2T3QIl61fcuyhm9shBDvSW+KmD9zbZuoPnxIEVB/8DckYqhWFidt0QMY0WKKl2Y2A
nKtxaXJp7GKPd+/CM5HZC8gyZ2HeAa/R0/0kLYdmID7HJ+lqumQTswHEzawRkza/e5eHdeqr1Fev
Jlvx5F35wjuPbC/t8wAyMV/psxF9WgEmtoajhQ/G2FiB/Ney+Iuwv2wYZ+xYFs3StgaK8XW8AEhX
VXaldA+/930mHi6QpUojaspg4IovD2+mueOkNTwTmECYL3iUrTuYMBg7XT0I/W9+nwl/jTo1cqTh
++2QWv2wkzoea2rjpZVG2H8mnG142ZIlGhM6SrT/By33TG4Cjxw05NM8ztm/RFdT0dHrEOTe91Pa
KnOaCzBT4wmbu3gnPCDz9CIHqugdKj3DW9mp7PAm4AT07eB6RqQTuEKUa0FJpQKIMZo8kZvS3BsF
J4PfhEC5DPozEB0Xo4ybiePQjVUAjQfB3EV9a1Xzo87TVuVhMH5GqiLQdSoTpEl+VT/UnRvHX3G1
lRmMq4GQbY5TilbkWfJHq94qEk9+Y3OtrACYqSjHTBNkidqQlfaiR3etWv/8wopfQdBhXM02KRMT
Gk2wIVX1Q9gl6DTN7f+yGY1pY1B0TpNwucdMdyvHi1aFwOh+KTbh7BSc6O3QO0tgd9mg7RWzQmMm
Hnr+EPEsVGyheJ71hv14hQbBx/wEUcSDeYAsyy2vS9u2q53tY/xgCFWigqqOpD8+iNpOSN2h5wT+
7Ru2lVWMK4ymLgQtHcNItqgsdkQbLNF2k4Lf+KPIlZrdPvKuAFnHUFSt1qlR6FeNvgiehvuKyIkk
XMpUeAfHYSZ2Qmfg6b/wxpLJRiSIxwetCdi+kG09eQ2kayPkMcI2d+yVbUwKYiptP3UEIKiETeMd
lPOcRvXmwrSU8I3jjnTyP6UiKywmFRHyYphmEVhUU5Z28Cuvhh2U3yxKUq6eeBLBXPdnshGjnhpF
owJswWQZV+l1uou8+Cn6Do50bMH/oaLD04LZvio828gS+xb0BTMCE0vO+BY9NrgqjNDa3Hzq3NnJ
dpHL26F4NrLFSAXqdrQ6AZ7iN3vJgiLIhFbDuML/470LuGIFLncj5swjy+4TFtLq0CaiQczwfwk6
Kj96j2rSi0fIzt1f9hs6TRfchi2gJrJU9koJuDLXi9zG/xa0lhFbIbamcJJEK4qC7HVqm/ZaUfPe
sGo065W8yz9ia/9RJIKOorqI+j+TWYxEak3UTsZ43R51O8213ZLPnFR9a72vIZil2KnlIpsZhVAN
q4NgaW/OaC3wlbCyhmFWoTrN45yJgJmaty6+SbNvgiJZl0eLZwqz8tTSmKqoBEagDJaZRo6KI9wQ
lvZlmM3IfLZFEcWPW3aOB16zD4Cj+Mahd0W3QDMUHPGfICMEBkCWWqHDIwdftk0RmS28N+JJUVJg
qmlhhdVJqlMLPd04I7jBn0RmvQokzC6XxfrcmDkWNu2nOdwuO+NENbC7J57ix5Y9ayD691Xak6Ot
VhzTqJxlN7roau2u4zXS5m3ZLAM1aAq5mXoape6MA+K+rV8bDwZ4SBUasCscntrWUl0bxKyjdC7z
qaf5gdQcqhIdVp85XkfTpksBiVlBhhR1Mo4n9NBDe1a0dgQtuN6TvQz8Ut4uxpseZikpWTkj+NCh
y/12KK3U3AvkhWMRZ8jYR8u4VyAvTX3AgAp4bEnYm0M3tQfVWnLUNweWctT3+v9ddfrBw1lq6RJN
Ey5+AJoMh2XJrBiUNJnHROdZRudy5d1KPHRSHWD4VE2GmHpuRbyWUtvObYIVCaV8g8rlf4TIhVJE
ygt3EA/VI9kZ++iZ8iFlKzkENi9f27TH1DRVN4isq6wYHBqCTUGa4UxvLN+a8jr8/4VQMSmr71P8
9XjlYyxWhgZxMWM/i69ZfbvwyLibHr2CYMZLr0kf9glMECTxiC69V+EynyJzvOc49WaassJhtux0
EMRIbYGT7HGf7SSFhaahVEJ5AEUQTel0q+ddbfNMY0JPE09tG5oYvTJ8LMYfYnvXyryeUvRnf4o+
K7OY6DPM7RAXMzCE+UFGQ49wDm3oslmBWTmcEdxyNqhMqagIN/AozCq+ZYumoIQVKzTal8/RW+Ul
HqlwIwpJ7WhXYwwLX+M2XaJjxNq3AmUV36ZYrVI5w4qFcDIlNQDVUXOU6jau9idoBY5kd9g3TO6N
89bkrYGZjV2MtCyt6Gm5D+8SObOj4DT3vEfhrWR2DcLEo7RtzMDoACIe4p10jH3VN7wURc+cqeMZ
QxfHah0HnTAIdQocPQLDhnipK32nPaN/PfppR8VDO6f9ZdBtTM1EcEJ/Xvz7EXNKdLXTWnhm0R/G
aj5kzXVVDjzLtp3yjML4f0TyXCw0almH5wjKPynoyiYtBOW1V4LmOtghOVvV5jEL1eP/mMbswjNE
7NHcHKCynzz216DZOKiqw6tOYBlehU7HvOePzbGEnM47VwkFJPTvq/lDi7+w1UmECqqkHY5q0cZ2
aSg9qGa4KPzCtK2gmDipQaZc6HNA4WVxrJ5icgq1b78HwXjGkvYkLQvkzCS4S4YEValONvxeYo77
1I9DpiSjqY4SQGKSzFbcmtcRKV9UgXDC4vbUnI+C1EFXUxPWilIXeYIKy2Dfxs9xv4uz16+M1xmC
mf1waqJYmGFK1KjgqvV+NCnfxSXkuPXmUgIZTicaOt+iSfBHSwRZ0/LGwMOeLibWIl8VvFR8a6+i
2p1/AzDRDh7cmAmhALFox9BuDw/NbDiSyBkvHg4z9Vo4z51EDen0XSN/Nw3BUpPRLnTeix0PiJn7
adSbPKcvyslSX9dL65jC0xDKB1mL7csuwJsbxgWCTCxKfYZJGTm1BFicud9ofCQr67lhln1QdHoR
hvTBH6S2PHOym/QptqP3g5noLFd1YUV30i2v4RLPLiYUDE1IxroEbByY6Jx76k1ee89/uRU4ex2z
Q4hpH85CAwjjasQG0UKIXLjX9sJzeKLiZ9kB17Wlc3m6Ns/r6+FkdohoStRBoaBNJ9xUZeKFBB0b
E82aSXgdNNDLVQS3WqL7plE4xFaOU7KnN61EjXwE7W5bn8uDOspQoa6cKZ3fFLN/umwmD4qJGNmS
kclI6dBCJCqu70LxZVp8KeBsSTwYJm7ketNHiQqYWk0Oi56i4Zr+IBbNrZlPnKSFB8WEjl6eYjMg
gBpq/W7qxmM9om20pu2alLfRclyfLQqkzQcrQ8eSHqTuW6Qaz3HBe+rbvH9euSFLHVWTWCXdCHNw
4dadFlx1+8ae0nLj2+UP9Y+UW6K3vRv+s9h0Or6r3bDr0b90pGFkXG5IuQvT01hypohrFBMzwqZq
R30GhrDTDsEzGIcOetse6j3ohjfjjveqzXMJJn4YiaQ1UFuiZ+yrXH1I0td5ONTyH5eXEs8bmIBR
5/OY4IyKgBG0ltSdpvivywCcmWEZY62cikOHmjywWfZpW1hi/9rFPFVBHggTEAr0UU5IBxBpPMrN
dSziqWV8/j1DmGgwEeje9pQwtlSqo5aBpWsvkXB/GYQz6WyXkVJRwjTuMB1V5Od1b6nkThxPOU9m
a/O2CPxqXTQ1xdRQR/txvZQkjuupQ7ZNGRO0d/1iRZ7yX1VOHh9nc3bOYGyRyjQsES6Rka5Iyr2Q
3CTNn6LhfWHcVhCMA4x5BzEgelAJhiTcm1LRQH9RiaDHqJlXY6vk3y/jbR/FVoCMN0jBAI7dDEDt
WxODF4a+WLpluugeIN5QZl/ja5XLe9ejS/7TpcQKlNkltELoxEaCd8jJzpSesvmoULFJ4SCnIxye
l5ttxoYVHP37KqhKkgS+p455Gw8jXjVSN/zZ7PT3uw9cK971uy9lZStA6kgrwH7sNKJRr5zQd5ns
mppjEc8R6epbfV9My3EqTOqIYRD7Wm9mrmaKYEhqI0/Uhzd2zGYBhUkiJiVMkUvJDzTZhTc6l32Q
B8FsEJKYklZDLyw7lfaE3Cjx2+Xv84IEYYJE2qJmG2ItiKpG4iWYkFQenVovd20a2U1tHtX/kHZd
zXHrzPIXsYqZ4CvjBmXJknVeWI7MOfPX34b0HS8Pll5cy1V+c9W2AAwa4GCmu5XtIdZczdR3sT5e
t1XC6W/b5EMoyKG4QVZUGD78d8XKPM3ktkixYvHDMP4k+W0n3uIaZl0e6nZgnGCYqRyoFLc0AqaW
78f+tVSvsolTYrW9WicIZjKbJU2gZA6ILprMayUJFwuFZP2HePBfFI19ipxDo8qEGChV/7lXH4kU
W8F4B4d6zoRtf938WhiNfX9shzwW4g7iAcVn+T7VLTRaO4NoGe5k9w18FqCMsBO4j2p0ks4J8DQ8
hnUJDEcSY8bwJsO0+zY6JLpyWFLIseXNjIbBeCdWpiuOKk9jjMbZJWCGeXslM4e6AbC+7AV07BUo
NtSrp3E5drLgXg7G7Yvmam5pKK1oqsyziAgGUjvUPI2+7FHzNNq+V8ONvuDK6P3mLDM0AtNF9CTq
DO2WWdBCMAFr+f6SmEGaZx7t6quK58TglqoySzw94e3dcIJkmBg9DGWaaYAUyLegE/2wCDnMsZ1Z
wOPUv6NiqENAv4mitlTeYh/vYjfYZ5hF7Sb0wxLFmvTZN3USFTcsh7N8m5ylwI8O2SyU1ylMrKSa
3LSBiuUjn0aUb7dWfy11KIjpdsKzcS/Zod2h8jm3ZM6L8+bmWOEyYVMspFFIRjcHKjZGgs8txTMF
0MCPQNkV0k8j+/qXI2UCB2VNUB0a3wJV8uKdscu6o/AQfjLs5FnB+0iTulVqKR23GGd7i6zGysRP
mBdzo0k4+9BQFPgwgXwkKGFsvR6vxPOj8KFXYsiK/FpTJpiKEE3cQYiRKkPt1DIEQBfUM+s8VqX8
dUYzKxjmHFJJH0xpA5j5UH6BiJOTeNlXiNLu+sgSuDUkm6S2QmOPpDZWDYXmw7XoEzKHythaev9U
NteN9BHJitX8qWyJTBBPUUSz1ePUOIlSX6kwicjTgVMAzNkCrPIsTEGlvKPzt7S+Ur0samg1sAAo
5Hs51Syt/i7mnX15E2wy2WkSVeZICuslkHNK1qYBna0435uEJ2HPg2AIRdNSiQw11qlXDuXw2HD3
8XbYqSrKYnHHQgvZfw8cOZsLIxTBHPI98VU3edSd8Kr+LHrEiw7ywonybX48oTEzNplaDQ1uzFgd
QOsDHklGDcNT0x5jiUPFm9c6XBv/HRczcalSGbFAGTFp7mMoqAqSH3GvQrzhMLQ756pathpAMqH3
BDiJw5AkmHS3CKO/nDiGbjsdQkOajomTq+GYysWnFmQkkXqHli9OWmizYxMyLL+mjiFYPazavqww
Kqj1ER/myNhStnynX1EFOzgNeOX+rdvBmThp5O1gPwGzTBuTdirpVdwcb5bkfkl5d/3t685qaAzJ
Gtms6IOJaSw+d06z13Yl3LNgH+fkT4OfeqPFU2PgDYnhWbEo9I4sAOzaz3iAtOro9TIHbcc5hPNN
Dc4JJqspAXn+DDJ9SE0VDbFL47mur/WBc7vgYLDp/bLtmtCk6a+SOJMCc9VwX+d/7lKE1yDl10DY
Yix0fkqkEAAyQ/Q9NZ056Cyl4mQBtpfjBMLwD04IQjWiUPxgiNBWrSy1231gPVARKmuqKeuKwsRw
rMD0Lo3eEl7feghbjv6kPl2GoEF6dlNYQTBBXIhC0060UbYgX9rpmpgPQ7UX+/tSezD70b0Mtn3d
WqExETxPQWjiw5IWHgR+4UjH3Bbv8DFk0URX8MArZttcoRMce1uA3nbcpRSO6IWTmppTzbV/eUib
4byCYI68POjaLNYRaSrOPP3KDK9nXjfSdv5khcEEml6YWdDTDP5ym/+kRlKhS5wYCvIOqJPrWsZb
JJU57aKxV2u5RtQNn5Onbi/tgqvh0LjmveQmEFf9SJMNnm7/DXKVLuLqKzXsQ3gRixhdIz0bMB+M
RUuqORUb3DHRZVyBzLLe9oYJEOWxgwIZbWTA3WQ/eosrW/x6Fy4ec+w1WhvmUY85hEeDUz6oP2IU
oCp+V6OSm3Zq8A2daaBd2MgqwxVzNKZFs2CEsv/W0+PDzwcWRT4tDgx4Vy/6Y5fAGNZIQ2hmvLfv
k9Rqs9Ytsr3UVXaUPnLtXLhzyZDG0JuhYtCR4WmfNr6nLlolW3u+HT+PV0hk/NAqzgWJt+PYdlxS
wUIhC7F8ctDlh3SuDSsJR92uk0j0G13KjqkKxwgSkn8mcURiNo5KSw2ma11vlg8dAirqWVSIzRms
CUxe00NfQOFnOt9GKGswEiuQeMRMKeR8QU8gTLyi0TkLshDJKAhN7A1v2amO4o8OtZgOHa6e7DZp
ntCYWJ0MqSOF8r8+W3i5WbEb/9D3y01+NTtU1nhBAc/3y0S9ncdR4dINSyiRCr/+lwL0XpyNwgBo
k6Fwv7kqdavZp0cYh73GNpGsTHAnt/9e+RFHi2KzrRgeTr+QGYZLC2EoFhPI2dXoUndo/Srfv7ls
Odym/20aOGExRGckQW0s+P6no6z2VNM2vE5LtGTCPdbn1Q9t3+5XI2PCRlxG0ehynH6VE1zXGRrh
0FFopalF9tSYN/+uf37viuBVx3FXkwkhOE4soUTP3XdhstSdamh17bRr0WssJOTQK+PpD2AGrfA4
gUQD5XyvnKaYIb+wGvIS77aUaZt9cxsfcj/0zS+DS31zzcKWHy4Dbt9iTngM/+ldUcRTgCUdwpsy
OOg950b+G7b7BcA+rVeyWE/Bgsbw+RBO8NKLD7heQOQjdGYv24k78UOJiFPYsG3iJKxluNRgBjX5
alRf8LLwVzNGmAsTTFeTFsKgCI5UcAUTT40Kr3OBO2kMnSTwooYrL8ZQRjCmoHcy4yY7Zs+TW0AW
m6cFxIkBwlDIlEe62VLhoyhSb4csekpqnu8XD4JhDmXu5nmYMWlk+KJW98pkX16UbdI/RRnDFcNU
5FlGP5f6JrOQ2yBZ4Zgo5Pg7FIYXhlZLupEKUk2GCGffKX7AU88PWeK9y/JGw5AAuvSQW6A1mlri
FcpeR1Frz/ka3w4xTcKHH16qJNyR/3ti5UUVCAktZaY1jeoP2LmiMXxB3n/5VFx/pDMLHfy/wJg9
UxMSyzV90w50PC/0MImV9Cul5EXB9m1uhcPsmzmVSSfSb1rZlw/UX6DbFcdgR4WuIaJ1x5PJ21yn
FRyzcTIhI2qc0gT/5KT5g4GO4pHzIrt9Fq0wmJ0z1QEc82pgSI/J3vhGrWmN3Eq+4vkis4aDAbHM
+Sg8kZYT65T4zw6iFS6zo9CmlQUNxTWq+3o5ZAlBg9u1NslOmF2n8Zd05mQ8tl9rV4jM7jJSKRnz
GIuXPqMSFfXv8OXC5/s3FS+ZaFXI7OWx3fEad3hLyGy1XBrDroQLkN0HpltVrVea5U6XuMu4ea6v
Bsecs5ohY8fRS3/rij/pNY262wnXgUXTlBDi5By7m3yraWjDUJBrI6xC5VTlQ1ZqWL2xCV1FE7/I
SnX/ATI8QbC6lJqukGYOkfCvkn8qCIma2XHiCVhwhvF2+V19WSdq1JoTtMlso0VB/EPLlYrbXv5f
8/TGkiuASs8NoRYxT3J7NegGXjy9vONtJd4oGFZCi32tx7QGpu0edKm2lPDH3y0Fw0N9FLTNuGCa
BEnHmaE8hAauy1WwvwxDt/w5JZwmi6GiIRrNcK4Ao42fdS1yRdWe+tEpxU+XcXiLwlBPFkbyiK4O
PFYYs5V0uqUYlTXCwPoyzG9Oi9N4GMJZ4KFeoIkT07ajyvGtDzXg6wKnBU0Y1i+8W9329BE4rSq6
RCSDgVPrvA/0t/LfEXegqyZ8HVPValuZNy56mp6v0wmI4bRC68JBWd64RvKqO2nXvAg/Zo+qXJSd
pT5wppEHx1CbPspiLNC7l369eIZX+4KtufmeqlML3M/77b30a2zs54TZyFPd9QArDMXSxi9D3PGm
b5uqTxDMzSiBLiY+cjF9AizTM6uCWwJaFPzStEZP9HAUeTzp0e2APyHSGV6xEJliCQ2BQCTkJlc8
oiXWxGsG5E0cQ0KCTMQ4pwdQAuOHYZ/yPos2xwAHZlmSRZUobGt3ORtirik1+hCqu0rdi8knveTc
hTavJCsIhheSMMjisa9olzIS/N6w6z3Ute94q7G5T1cwzD6tSFGJCeqabZw9MdyDSWan8gLDgnZx
YCfrXN4+vHljNmsuiIsodBiUYkL6b+yAGu2lvvhLGGaTdsFSG4aBQRlJ/EwE8SBKNe46hAOzzamn
yWNbkoMimgeiAWeE+hO9rAZ3gq2/1drJu9Axv1+ePS4es1nDwujEuQRefyh/Vk899MZTG5qve5oc
wrOPexmPE4Ims1PDUka16YzVUv1ur6BaqryCQOqh3l2GUbcYfDWL7GbNpzSHliikpppnLdmR0fu7
36f4K8JBRRhujhIdRvU9Km/KkBMGdIucnUCrv58G/er3I6EdIWGC329U2ZLnAYZNqVUNnSWnthw9
XR4MZwexekMwNoyXIgVYKsTf4Gp/E8rKbUSMj1ypV2NiaCENx1wmeYNM2SC7VaF7TdpyCI43EoYL
mlJX+17DSKANhwrOxTaV+Fg0KueE4xCcyXDBYPRCrNUYyXhQouNkOo2AtrsPlTb+mq8zwaFgztHl
p2Aw48HsLXIfP1Dx+gg1YnZxbH6mT/Xd9Cnm1otd3jpnmkNzgy/yLMPW0fLwpjXre7XnNe9v507g
ZIPSSdwRDVZZRGziVIVLNTj7dvFEt/X1vQEZ+cVNcePhZd03g2IFxuxVvHxlgxpjtdTiOKqP3XKr
ax96RFhhMPs1SdMuUwMMqHGyJyq0rlybPk2uzztucn1zgVZYzCk+tkSQCsrYwk647W8K6AOkdhNC
Y735QstdM5+rJLFdTbPCZPZuk6nTUo90wR4HyaFPF+V1tWug4HN4rx1W9iPn83j7ZCKaaSqSRl0A
mZNpUOUeve8lHmZgkW3rz/U1An+X78fAauzsPuRa8f4mLE+IzOEk9/jkHyO64+7pO3TvD7tyxKWV
ij32O179A3eAzCGVL0U26h0GKN6Lh3BXQD6+TBwJ9uYFNoL2+hFTGnU1ocxGIB0heaYAL65+JmVh
1wQdw/3Py4fJdnPyCoXZCi2ayaUlAUpeylYLzxSlj620O+T6J0gaWZLhw5oiVb9cht3e5KelYzYF
fAeIac5ANfPhbsiSXVxG3lLOL38Hw+wDIZNzqLXSo9K8qcvHJrgrWs7zyPaD5GoCmUMsTDvMXoCh
1EtsL9FsFeri9an+g6TTa9/H/ly0u7lVbLUMXwd+YwJvKpnTTVS1Jl9ijJFqGTWP0WPgKA/dofdG
GCbJFsSPvYT3ybB5LYReJcSJUUqlsuo/UVAnej4CM2gfuvhGnOhn0EPYOln5LSmPs9pwjvDtQf4C
ZK/ZwjAqujxhkqd6F8GtcrqdCQfiN6R5wmAITNeqWoNvJC2NQIsAei/t2B3gh9FZVFhIjiy8g/IO
u9+QygmU4TAhRZuHogG0uKr2qrvsRsEyrhdb9+Rjcl26Cidct0+jEx5DYhBK1o2YkkoSfh2bz2r6
dHnHcQfEsFYgD4OoEwCYj/HNckXtdPUrycc5cJXD7pjHynQHn928T5FoMvQVd2G+9HQ8kE9yEtNA
0v6HlHxX0WY68AwVfnPgnCaPYa1uXvIypl9DI3wsBxRzxT6JnckeXFgd3MHv8fJccnYZ22cXR5WY
CzrGtihXYnat1bsObTLQHigIdL2UQ2JyDgMeIENl9dwGbZDT8RnSMcuK+4kQjwiTOyH5VMXB9ZRi
WwQz5zrGg6X/v/p66tpYRAMoYKnwVXxAOysKreYdb69dDv2zNjxRjltDpKGSw7TQuJJGzjA4oX/W
fidO+txp0KAFgSylVbxmXlDYzS762aL3ODu0JTd1s/2GZMIDwxBVA4cQs52XKBSJkYV4Z/40eeGu
uw3GffVS7WAN6ImOpDmDagl33Joj+rPrXafLmm7g9VnR4NipnakD1UOfhpWpowEOKVB0U+GqN9+F
e/Ckm3uZz6vVPjtjWTyGJRcji1WSGYHThU6xl0GTzQ4VcqJHX5N4OQ82TlgwZk5JPWtzGgJMnGdv
1tFaZEScnX121rxjaIoBU268RbOt/n2JnGeTk8BZHpOr6EmwCiifCjaslyDLfCs6Mjf6KTedL9kv
RLbfXyzzJqk1Ey540CRPoWNwn+06nfemSRfiHIUQES1+RD5rDZZVI1QzgqdMmI55GnLj8OLS8Kmo
e5Wf2dr3ywRJ+egSGsNXAcy0hjRVA0ctYisf79MSXc8vs3Yr9Z9SlVP2yl5B3pfsNDSGpZJcV4fs
Dax9GPAhLB2SkjN9lyHOGKqKYITbzRhP3nZ+rr42k3mH3IV7edbYI/O/AzmjqdFENnuOgKLj4zPZ
BVNlNbkvIfXfhDwNkDNOZMGYnavB7iAqdASEfN+7michhRj6qLpxJTf1TOdPM0osHLN3IwUaRF0J
OGSXbQGFwcZgQsFq8S5PIXdYzC0HItaJPpSYQ1N0dP+tldVR+z01n6dv9/8P/zJ6+zyLdVOGBCu6
7sWzfmBSDmKUyqBcKSgOZtU6qJK9G0PoH9W5rSmVVRMIDga1LU2KO9cTJzQ3g2YFz1x9kinqRIFg
wEYi2hPKtPoR8vXLLq39ZE4czvSKnMEy321LH2lymGgBCiHfpOvhH6r45oH/9nF2gL4FzGpcDIWk
Jhk6MwVS48A1tETLfHiQ9/VnOPChNggFu48dHPAuD29zm68wGSaRooSYMDsIYBmxCwSvJx43A8SB
YBuDOrmOVDJgWGaHGsd9GfpjwEt4bnL9aRhsX9AYDmIvKZRH3izUCk+/C9DrW6Ma9/9RHbs9Ilw7
TE3RzLMG7qCfkqmoGsGReiuJHALf49KP/SCCxU/z832xBIen97R9UJsnWGajd2Y7a0EAWKOwaGNa
fKQV86lNZSTx5NvZ6e3HwgMmMCg2MWGgxHyHamqTwru+F5xcFvdC2O7iKv+RttH+chSefc28h/4J
h6FmI4+Muag6waEKA1TXm7yiigJa5Z1vckUi6Dyd09cJjCFmLY2LlEQAG8rbZro1wx1nNPQHLgEw
C1VFMeQ8EwBot5OD5gI/rC31KdzLnyXI/Y+7euaRFA+RRuzqs6VMVCVsKGJK0EhBzWaoNoPwhdZT
4FP3has0u70FTnPIcHAwzsSEvargtC7x24d5snNfc8lt+xTeafZ8TF/GI+8yzMNkmLhN5SSBajXS
/M1Dmj/OrWQJun157XgYDAcbqEnDdxkmMoyuJ9XXcAvu/lj9jo12hnRFw2gJCTEQNXPfPyGqly60
tH86nNmZm/EVPDjxwRaMqRANMNUUw0pg1UyvPrmNOn5vsUWnsfnCAZv7mYiaSeCwYqhnDY4CnAea
bmppeMQ3kH7xoKb6z/hWBoMX/ZfLa7ZJjGs0ZtEGbSn0qQFa4/Ru/SXdVbeRZ6BK2KXO1+ITXJM5
D5JcSGYJo3AuK1UAJJSOiv1XOMo56XVf2KpFy1QqOznw6ni3WGs1SLbnMc7ySMs0IIry/dDe6Dkv
ZbB1hq4BGK43a2WZSgIA1U/uFid1YRHw0rwRSN1ZGWejbV5bURypQrZJkeSz9qfJ6AnaWQbBEXbF
VQcLotw2XPF2sReXFi/xnvW3NvYajiEsHYrmUjFjz41pdKcLmlOUeAAduF4vWzttjcOQlKGTyYDQ
IDoBveSOavPQnk7xbrJN/62ljXdyboaFJCPfguyHdNb9VPazWlT6RHca7SDNfazZUd5PNu1XGHfR
NVeeYXtzryCZ400h+aQ18QzIKvQCgvwSPJSPMCRCs7R+E8W6Uw2qowZoNjFGCAMPrj4l3LTFZriu
/gq64KsjLxFQkSQ1GDgVQVqc1p4gU//uUYeY4nxybEbPCoyJHqVK6zbLAdabN0v/UxH31R9ndOmp
QFYYTOQkaayHXUsHdD/bDSrfcl8o3cqlfjpwmud+2PDGxLCmZuRhEVXAE9FYqrpUSSo9FF9Nuyyh
fkR7npTR4uXIKS+yV6P1IBneLLKllkMFsSNMd5BeKoudpHwixpc4fxCgCNz/uHw00HU5h9NlXNQN
ZObZlmepSESzVMBpCqRlyZVgllY3H5ro+TLMb7bECYfZEjBhFYaAcqfsU884+AnudBgmCn7uhd6f
Nla/B8oJjIl8uItVXRwALBj+0WKrl18Mzbs8oG1WQS5Xgq0GXDWYZarMRCtjZcS8BffxbPg5ygov
I2yvzC8E9kbSmBmJRQ30r0MVrhVmt4Jo3yQgYSuWnMFsB/oJijnYVLUdVDUA1CRfNdOzXL1mH/lO
oh1Q/5uvt/hYkZGBghvo3mO+pNrtht6qUzsMR+vvpowePSuQbhqrNpQwjrj4Kcd3op5a0Xg98Pol
NqcLmvoiFCjxYss6WvftFBikKgSn1O+iubTz/i5qKs7xvwmC31dM2aBPt8xYpCSDim2bCs5SXTfV
odKOvcBJCmxG2AqC2ZMkNMZYjTNEmODi2dippcaSRT/jfjNsX2VWSMyGXJSulOcFg2mc0HDUQ+VN
O+lG+AEipQxg3n3oMrMCpENfRUJZzFDdDHMabjUEIxIHlzdPCeW/XCTmRKrLGaWKDWASwelkpPZK
u6j/NhKYY6hculAsRExeiWO8valiuyHPlzfO5psNWc0XQ2dTkZbz0AADkny5BR8sJ13wpSXUV5Ic
eKWCgtnctIIcXi2x8LXNDM7dmhPtMs0xrtarCoW0aidMpB7kHjGWfWyO9lKLf7debNmTksptDKWp
N6JLlgctvEa/2OWppKtxdqCeZlJmEjVK0Y0zCmRx94MwV97B535+aubeKslr0B1H7mvb5kGEPklD
k9FXLLMdxaaoZ0lVAa/zJA8qU37ztcvhpj2+PeOQh/oocj7ttmnjhMiMsFG6Pu2nEtkh4boxXg3z
rkme04gjRMdDYfhvnPIy0GoaEUVijamrTIU1y45oeJfXizd/DAnKuUCqLgOZk+i7LOLjhxMPv+G+
03Qx3NcaeqbKgHFq9LKm8IpK7dbT7kc8v1Z+gHK4D4yHKkApEmyOzlod5imUo6GsMJ7ZXYynuXm8
/PubO3X1+3TdVjt1FGJJS0L8fmXsqu6YiNcybwttLskKgmFV9AcZctkCQswdOXswZc4QtpdkBcAw
aqtNnQkTB7DdbSNDepw+dMmPk0Zrh1xxZ9yJD5cnbXNE1Dxdwj/prARrCcawJ7OEEZk3UvLIFW/f
/H0dhn+miBqvs8qCcsoJEXQZHw25F+S3PXn6wN+/+n2Kv1r0PJDUeq5V3HbJXkUOkyc+vxlUq99n
9siwTEWRQFbHmXO/HvelsdN4OWd6gp3xMuog8IZJ3hT7/zsErawHUWt0LMHBQHqPGrYpeNXkGbZt
0tYKhiFHcc7QTRsBZmlqK1PtnBRug+tOxCkN2z6xDZoXgtykorBFCS0JcGbHCCnZJ77ilH6VwBSO
WApYpeYq/m0u0AmNLUiYp4KUhgy0+Ll8fleRikScMroV7UQrdmov9ngaK5tTucJkvkryRdOzQgMm
ZFacXIQzRe1KyR4ljJeDe/vbdAXErNlc6YMWJoi+9iCjVphKZEkPiq/ibYXfI8ibSeZca+q5g/E9
RtUrvtF9z7XbrOUcnbzYUJjtWoL+60ICRoaXN9STTy/yflQh8kMjnlepxZ0+ZvMmqiH0KSW3f210
0Uoj2JNd74vDeOTVRPKigjl/SCu2CaFxL9YenMPr/gmGsKroXo6JTUJdhQRzBAlw7ApjEyhR9Tpk
oSUlvKCj63zGRysE5gwyapEM/QQE9Z/5EOCBNPKKo5aipIi+6WVclQveiJgbvtFIS5cvwNMNiNof
xZITdJy4ZrPvaVyiLDDEJurjl/Gf0Pik/bi8JLw4Uxk+SJIwMjOKgDSYK6PttdcQZXAIB+NJr3+q
ovqWQzqtD6tKvHSaIqod5suQr2blTuXZdXPimE28mWUoIb7w+z15zHTIW+Z2G6HhmnNO8JaFoQJT
ayS9mEVcB8P+qZWFO3ge/lzm+W8Xh/4dqxtCVPeKXlY0nFX9Klp0L0dGpJ5Nq54HTxdku83Cu7Au
DlDchShRZuEu85dbSmWoIU7zpVMxRseMrOUbbY2edoFXf6aX7Te9SPsvI5JhiVlqM7IYAJxnKCFh
C0Onpn2doHuS7KIDTwmJFzEMYwRd2izo8cQZvKC5xEwe8rp4nhd514h/6n/MBj9DFl0VFX1kIGrm
ZS+T1IbhmFBal2ePTs4FAmSVBlG32fUxXa25+SbAx09L7VLYR+JnjfB8XjibQGOYI2uNRsG3P87D
dq+VB1X7JkmcbwoOvWrMHSIUddQC0sVpW8Wtg8oVyj+VnmQWhW3s66RO1bQYENMEc64htWTBuI+K
0CFd4qo5z7tv+wX3xIAaQx0SkgrFMAFv8GiRRuyKiSPvO3f5Qm98AaRVLF7abrPCi6wwGRpJ06wc
2gaYoz3b1FUr85qvwgJLKM3vr0qUK5eJXXy7HImbnwYrUIY3wkJJzZgeLLRvukWd0vs7PC8FzjvA
WF/lOJ7FoMnBkQNSNW8Hfgl12dEhR2EvKVbK7WbcqsxbzybDGPj20JZYwTZ+1yRAztWv9yK6jPrd
5RnkbTCGL6JyHud+wMjCSnLNst4N0UFXODW9vGutziQJidTMQwzBXLwcK17hLEdSWdBGwjd74ysa
h9w5Q2I9dcmgLlkZYUhF51bTg1ZbScF5M+UFhM6QhiiIpYKLGT7bd8kTLTrRbiS/d0SHOv9w+wDo
r10gXF357xFtFoLcEnoDHDB9uVtSndzs6+hVN6VT+EXn/FVM6Ax99IYUzXGFXTUrxGoXC7qxMBTn
gPyGpCAOCzEpFRkv5ggO52RGSQYyE/MhuVN2w7EzLDwsPsIg1hIt867qHJ7953b6yDhhMttqqENz
KSJgDp56iF7TAwpSc7QIC9c0Ek3F4rnWbZ/8J0BmexlK3iXprOBio4XHqoCQTTEcp/xlqjPefNIg
OA+Sf6EMkdljTWOO0iIAavg8QBBT2hEn2KVXdJPREvA/Fal7P9NOcMzJvESwtjToJaAWfTm1Sulx
4BmgcZbLEJldFlZ6GvcyMIJP0rdFfmsVRJ+bY6bWZFPnDG7NMA3tS5PI7DSIMUyjmCJAymkXCweF
Rxzb3HSaNWZrlXHa6DW9CUj1tVj7U3eMspfLu5c3BOYg7obRaOsKcTAuliLv5/T+8u//hsxPY2AO
XbkxslprADBryMAWHtkbn3TLOHR25PJSFLzBMCSho0i/Fmn6Uk8PSnAlK5zjj/f7DCEoWiN3U4Hf
j41jpB1DrnHuNnWfJoshgDkoBtUIsODCrrp6V7GacSNS7MQNuQmdzdHA8wv+DkQiqE387zmhFV0m
mwJe0ZtRc3pqLSaELmf1N2kGmlLIhWso6mHLpsVORM372OHrut4VaKWt7dweX+e7IrLrK/pBz0sb
bW6ZFSBDAmWazv1ktgi39BhMd7W6G6cHzqA2r1srDGbi4DCUTri+0rOISkBNO6jQH7JDYfMudjSe
zvhlBURXcPWxrcgxGUIJJXSL1gXWhFd0tYb6cyt/mgMZtq2VO6dcv0LekjGMMJIGOoGoSUAd3bun
HsSMrlM7g8J26YW3f2p5+3YyrMbI8INhFjJMPzGZVVjsy0a9JVLuL4nGWbTNo3UFw1CDWVa5lKSY
ymHubAn3yBytfbgNGZyI395Up4BnKMKQykYwaf25uuxb47nrPpJ+W42DYYgunjOxl/H7ZJy/dVpy
FIKGeIk48jKj2xuJqFCRRtEYblz/jT0jlFVdo+WbffOs4PVMlb9yOxM5GGxDjNZVZVxDCMjpIBMy
4VrwqvFKzHkQzMWjj3u8aYiACMslcZMKdW961Mi22tSck3T7ikp+zZjBUE8x533Zq4CSbt8dOEq7
F6wptAjE8FEK7ZeSy8sVbX9arEAZLhoqM6uSAiROpc7oxzukCr7R1s7USz7xcqXbm+g0QoaPGhlN
Bx080J2F+BAUtfRlsiL9buFWEW5z0AmIruqK+PDIGXVlBqDSba6Ux2ZfeGaIb8DyqnlecPfmfbJv
79oTHkNC6Jmd2knG0gkD8h5p9JAI0VfOqUGX/5zMTxgMA2XFOCtViDG17uCI1AR2R64mm9ZFZT7v
vr197VrFBcNDsyCpBvTnwUPVW8qS7CfRhsIs3hxIbvGe8LhhyLCFPIpLA09BWp3y3seh3Ew2rAnQ
rGdyv3A5e5qV35RMAs8SETMpw1FZbAs30L8Zo8hh2s2YMCVCcG1RFJTN/jcGs6jThVRbsF4dOkMM
NA8tvE/nbcpYYTCrJKtDOMU9MCCFCOsXS8XXerETDLuwJLiCRm5SWzwFIy4os1b4TqqMBIYrSK/M
rm4nXvMyJthc1AwlseaX+ih958Q+Zy7ZRyMVp1ZPBkA2nurnX2TX7KzSF1/RKEg7b6bJLnyZc+Jv
b4HT5LLvSI0Z9aoGXUtQo2hrXmvFh+qYw4wvfeR9eHCxGO6fw3xUehFYNOfS3SaOYLevmk/zBGFr
c2Zzk0lWA2M4P1dyCCj1AFMNOKAoMCFO/T6xSGfPHtXomAoO4uaGWwHS5V3RsRDUoRIEWD44tI/T
YWxdbdhfHtTmVRfF6bIMBVDJZD2ApKEPQ6hB4uOdvIT5Tug+zaoTaaI1/MjIz8tY28M5YTFsr2dy
oo/0s1pEsXV63cW2KXqXIbYJcTUehj2UVB/TUsd4cmDghSqEO1aA1zFH9kpHPHIDcPPEXOExTKJK
JBsL+sz8rvGQeVVnJS80wT34EQSLZs7uon//2Wm2wmNIpEXJaCwYwGuS1hm0B7lr7ago7SE7TN3r
5cnkrBdbIT9lcoh0OrCU3C4g8iC4afx0GWL7QQJdehr+SaLMeidpUZZ2U0VbeQ7JnuYpgtcQ6nyt
N9nRbvBh/HXNKxbjYjLbqoMR5dKrwMwD1+wt2G3NbuGEbg4XLqv15OBA5asjl5ch3p7P01jp/6+2
M0Tekgqy+Tg/gxctvm3aqyx8/MB8YhfrChK2MIlk+yZIP2mjEqMCN4payCNVEiRHknRn1qILGzd/
hh/rkOn2BBtgbektEQ0+mhTfhn2lW7n+LBq8YkMakGzAmiLKZHXdkHGaMxtybpJqQhM3fSMZ9uEh
9GePvhXzPmc3s5BrHGYjkmki4TjSgb81mNIiIwOFoL3zbovHvXltbfw1HrMRO1GJ4FEFvM4rYVkB
6X1YVjjmp8WubuDT0zu8yjfeCNnrF67HfbfoCS10NR9RbY8W2n60YuSOaauUsV8423+TS1dDZEuf
e12qJIN2FSy3JHcbPN0Nu+TnqOA2q+8KX3c5sbt1W1njMYf5gjSfADFfpBGvBYjGHugaajcq9KNN
PPkjGXfgfX9s7cg1Il3k9Y5E5r9v6ZT2jacFT5V50wXPl0fFg2DIphdQmzzXgGiEwFIb2U/TB12o
eXPHCUdWgT0pGsh51Zi7QEcL8uRAk+QTuVv8PHIXt8M1708NDWj+aD11zGEOb1K5ht4QEiKNYXXC
sUOBjQSp04Iji3zmgcMCMQQCIeFKrQd00WgwgaOWfv9H2nU1SW7z2l+kKlFZrwqt7p64szMb/KLa
YCvnrF9/D8ef3VqO3PAd1z5OrdAAwUMQBA5Sz8Dr9eTgJYoHz2C9QhIdHA3kCxu54wRMifN0XlUb
Ok7u6P3ZSiv5NoqiqlN1KIOC6BciN5yAKVKtMvR5QtXaW3/gCRZJ++5r7y9e7ksnMnTZC2c3KyjS
SC5SiqGTCCheY2f7Zj0az+t9cuJDhepAUr3r+4DY3LaQECrlEYWFmJrmFcPTuByjkIj89gLZrTYC
eCRpuSqRhn1WLvdr07sjnDFWgkF7UDIwlGTBdXWotRLJ5pK2stqG68PPG17UapzCI+8d53QGVORA
HKK2ACLmytpKViEsPakHTu3LiXYVYD6hFIEiIoEkG/RyqSYOVgAR3tLc/G77GqqQVbd7WI5UFm3X
J5iiy4qhGSqYGn6FX2U0jJmZYeh1qnpazPUokRPpdy23ESHAlIVXqTIOIUIJuOVA7QXLFYf3WW4j
R0CpZgH7GlIxeKnGyHZe5RJ6uj8cwJmHUDLxqPCDspyATLbdodm4jODtqn4sU3ZYl+f3+MJGIwGM
Mqtu1biJcVsL8ArvFucqWBBM+sMPjhBlkFCjYndPyotAsWAtjAwZRLowIYKNeL5VYk9RjteV2gWJ
jQgBhKrVKMfagjcM9Y9mPkVVHujf1BY5QXZnTgREUMIERIqyNlSsGAYsW4RppuxM8Uspn+wCyZ7i
MFD0HNzD3gTaG93EWEZtJZYlELdi3IIEhqas9yst6OrnTiM02z8YN7IEPCoGJYmHEkuF2tMAvYx+
6NU3oB8B23gfxL/r78Ilhr4bC3RvCnv9PZs4LSmaNV+n5M+DmCXI181H+VTcYgIMqq2yB+ps3HfF
izxBP9xjFG3JgYNm51fpj6Q7Fcq3665IiRCwL7dZZaUrVKq63EmVF039GVEt7pQMAfyaesxkdYQa
8tC/VEPpSGWZObgledd12T8MN+sjoB+L0XUBdm/+fr4e6tDBFAE/CjpwR78WBo9UI/ruFd7eCBTw
L4uWDq3j0Iz3RJRfO7drHOOU32AmIobJ4zY0OYrpWO51PSl7CpBYWWNdonAXN7DuEKPNLHZKmYgB
90Hjb88TG3WROB3bPoJiJco08u8JrGj6aX4Mi/s4fbyuDvfit4hxkSWgYTP2s6WaWLVcOyoL+Hmp
0H03wrysktirG+k6eHEXCIgw0Rz120iYutYtey0Xp/uZiNVRBACMzQhT02dIa8ODKaNIOOgpZoLd
fPPG7xQBGNpBG5WY+13vyS5kuCHPGPEX+oXsxKH04X/fgJ6JPuBmWCArwluSWTKnB6nNPI/OdS/Y
PzcuXiCAhFRJfS/JcGoMzSmiB3lOwec3OHWxOpVBATnlEQJQ9LwNPpqh07AghY707Fl51nrcqJhb
4o5jUNMXKRsKOFEpWhvFE5SrDGRLhhyEvxEu+9TUPWonCcCAuQ0LytEgRs4+KziUEgJgie+L7YHK
FFnxGMG1k+pTMn5VFgJ1KABXBSiYWaoalg4Fpg9wNivQkDiXXDZ6oy+d6XdfYllUITTqNBkdCRoX
F8/s1GbGD9vMoo+palJF/f8Qqvzt3mK1FZgQmZqnMN14kB54aRdqgFfcaPi048LDiBuKqH53PykG
L9PQGHo2BReXlTRmIz90czNohq/M/lBOvRMjRkL/0fWtu2vGjSjBu227mBWTp0aG5aGxWqfsDpn9
9bqMfdfYCBF8GwE5unAs6NMtbv48BfNRw0BO5vGxDHVgP1fH6wJ3ff0iTzwBmQZyX5nbb2nuW1DY
WEVDHOP7PrERIXh7GcfM6mNQBhR/mA4vJYsPGF4zHDhx6vi77a3EQUusk3gOZvaqD00FlRIMGVXv
oZRNJU8pqwmHn5TLurYmUClK7mardIZMJ5xtP+baWI3/hO15lMmxvE7wtv4w+TwdBsI862eOpn5O
8YmZRiZRv0/pxM26ETiuSjH3IU+xdHeDFWRG8N88TTj5pqYOGeP57TB87JJbRo1aIy0mQME8qno+
VliU+NQgNfQFj+GwWRREp+mQxSA2RGXUC7V/KGcTQAHD1gcbRV24B+YvJu4WMpj0NYJ0g5IhYIKW
V0at8uRv3PtzfNCzs6Gcri8O/5lvgtOLt4lHXlSvnRoX8LZS/xFHP037QWY3LF29Irtt/v/jgF+z
zBtxAiSYaCfLZ75U3bl7TeeFk2M+Gc+9rxzAtG24FIcacUyIR6ClrcUa84e6aUSvSDe5eCXzFXl6
Gc3lnCUjUVVDYZ54DmrtYFolp1IaD8W96jVB/X3lJXKv40Vu5NClaGz2d69tYPIayJt18UUCrW2Y
LGeB+KVkj1X1ZERUuxIlQNi+fZ3KRRe+5q8XxOKdW8ZO/9l0pdZB/YcLcs0g+n7dKf/hMLwoJezo
UWqWtJEgM7zjtS2cVlb6pmJCCypbH9+VHkVt318WFHayqYclyqtgQan+oBXfsuhd+Hr5vrCLM9lG
GmcB0dCSqc7Un9tSos4Mfuy83cV/ixDfGKo8Dees5+w/d1nzSgwt+Uvt5J+HA573Z2c6Uo8ohFeI
7wzoQl3kKoZSVVSjEwEXz6T3CS+gZCi/HkyFmtZhxgnq8lv+0pYf+u8t6BZ5s7yFOiD2lSQY3gfc
ix2F493O87mJDEic3GhFykPzU4+TbJu+vuANTPWLGD2jVB08pSf/++YAnpcIT1IjpNbdqUyPrXL4
j4bkam8EJGNnRDmnkctPvBm1wUnlKF/lU3LSz61joMm7iSmZe10E9mVXiRNjpXY2wSEGpXRn9PiF
QDvx4rTlSJYkUJIEsIjrbG7GFWDBJyR2QX9MTh3aQ8HmQoTM+2kJVWVoJ7FsFeVBv9pxKCNNnxvk
tbUgOuo3vE9+wgbLz7jsvmtLb2QJTpGYOhKxEWSpD/ZDcsxwUxydxM1Gh1+o8ETlvsdJNgIFJzGM
dVExIRECW0BhUQe1NXu9sf4+xP1DLak/4lD2h3x1l2j9VDLtRQkjH8MOMaUgIpTfDUo2P0U4cuw0
rBl45/G2k0qnsuxuy1QynL5d3UotA61md4Naf7qu/+4m3MgUvKis9Sk1+bMIkw6tdqoGAs34b34D
0ZvvC6fMgKtQil4XzNkBhz7Kf/QO8/eyu8Ugr+KUJsJ5U81NYmYxJOkf14P2iTm8OE9z6k/NqXUK
LyKfTXdR86Ka2NBcj2ozmDLfFtW93t1H6q1lE5mT3TBuI0KIG4tYVfo2hEewtTusSHT3BgrJtOF2
qR+agRHgRSkkHjx5G2p2B2mr8tOIfurDSy49/Sd3E7uY9bJoZaOFzWr5kCW9gyZCYkMTDic2LoPF
ZK7znrvB+HnoUAE95k6Ivqo0/OO/qSIAh1Wber3aUKUb8mdLG59U5KGvi6AWhOu6OcDMrI2rUsOC
jN1xyJ/G1ddjinaFcjEBANpenkGhAHu13oxr9/jAPNTeF5j71qMpOrEDPtOjzrB/KKznG/IKNBgC
NCg5mpTMGgaU2rNluWinBwPr5ySVMV/JQUGC0yVUG9w+Rhi6Dh4bVVFFBtEpGWQr16BspAZT9GSG
hHvvI/jl+8IOMtocVGQjHs6N9mCET/b8mDZe22ECdfPQsW/XvWPf0y/ChGO5LEFMKetQpgJTnb1+
M9Sf9er0DXET2nfCixjhRF4q1k55C500+Twk7lQ8qFQqgxIhbKVZzixZ4ahQaAddP5rho069ue7f
rdSLGsJeWroi0xv+Xp59Ur8oPjtKaH7U49fJUwk5MJvSSNhVZTUlY9FBWoEyXMXvw0cz9a8v/z+E
ZReNhP1jqJXCrBkLM+gO59MPT4A7Xoo+B/TzF+XZwulqJyDGVGooNEQf5OaU4v3TSG5rG813H/JI
fRfw2SDEBM8nZtgK0hY8GLSJgZmNLbPP2vBgSPJZmannm300+FuKeH1MQEk4gkabxz4jyigKfxwp
9mdKhHCAG7Yy25gEAoxDb0zIbnS5JEy1j6IXJQTImeQqSjC/HBPOhhcm5c7YYH7sHDqR/RIn97Oi
OXNYedddj9JKRB5UXC1RCpkR6nbUz22cEErtb5+LUvwHbA4+lOqC0mfBwZciYbYGufZFpyKR3YYp
3Gb+8jGxGm01UcCgDlh91VkPauIYbu6hE+Fz4y0H1bfAgoi/XLcbpZaAQf0EWtxigUhj9dnyZI1B
867c6UYrAXi6zBpMDN/FNLr6blmCsj2kefDftBBwJ6wrfVowAhFD0+7q7ENu3JiI5K7L4D/zbWxw
WRwBACTdKM2CT6Ety6+LcVj1GlVNvJnidojIp4fr7vyGNUWbUG1pR1AofDE+9CfzmB4KdFXqH8pv
i5f69KXzuh9gcsyv7m0kRm2sr4G25g8K3muqwLafrluQUkr5VYZlzqy2CgyxrKogT09Vcrj+fUoH
AQPmnA1KJmOFYvaoGaWrmOcUjJ7XheznlTVVQwknyJcx//hXLWrUddoofkSQ7f/ZCN0f66MJ1igD
TQm2R/U/kfIE3677KtLmBZEIr/xZMaiPjwo2/dxpTphlRg4u210kQ8Y/xZJlS+Q/ivMhGdMJNAlW
fDdMZ7N6jxNgbjQiQR2jKAy+iBscNXBdlNQZvAJNawTSnN9gWCVx39o9fzYiBEwL2zIbjQYisjY5
DJLfJKlbTH6anJoxWIzbMKHeGvaNdlFK8AlZsiXZNGC0tTv/2SiJNyi05J/TFYUenDiKvuvvh48b
NQXHWEpb62o+lGY4x4/JsQkkdw2S53+XlNoNtjbCBPRrUiOUU04HsTCZeYqFOt8wZ65WFNXRCrP+
SSvZLaIx6u5MWFZkbgBpLgYgRJDbLbUHdtObCVWe13f0LmxcVBMnmZbVGiUjgx2zInGSGaPeTKei
Juhyn3tzehjg+LJ446khvkZVazz2bVYj+u7TIAO5V6W7ydw6dUfcjdi+918kcYtuNpgyKkxrGc/V
D+7gTwkGooFm8at6r6EExDjEZ57mcPjLv4x4YkwJfNy35kW8sL8tMIo244jnCDurnA7jKszlwVQb
Qso/OP9FjLDHpVjL4tmGmOlcnviocRBEPxUn2csOkUdVGlM6Cdsb01jjKOTvRnV40OJPs3KWMipZ
SDmIsJtDo4Q/Fa8O8i3WDNQzfE8wrqSxEgIdKWWEndyORiuHMQTN8ZMxHov0Vq6JOsj9Tfv34mj8
nWDjgpqU/M/Z+7T73CXLvVJTaRPCXGLPfZxgCF8zYUmSvrhlITg7dNMx7eIjBqx51/GB8jWRuXle
+rHQuKyudXhPRey1x9o3HP38r2YdK9ehQiRyroqpmnUVG7j3Jn+5D08t8l6oK8aUy+VoPhPK8cDu
CjBpAlzko1mXE/c7zKT7kmByhe1iMA9nFJCPrCa2LeF7Yv+LvCSYD2dDWIJJhcl9wzBK7UgoxKO8
awoJyMDa2jAb/oic4wL1yr+qD4f084Jip9SRbxRGssHth2gXcNcEfJgKVbLXEA7SeuuBdwfwPD+7
R0vsiU9TpthxKCsKUKFpo66ULcSBqteUn+ffeipSpyQIGKH2UV3HOSRIih/3jywL6CEJxDqJ3S+y
OVrlMsMXajQQhcEQ4A76E43wcHTEtXcGlVUmtpXI2SzJizLIGvxCwfBF85gfxuP0dThoqHYxv2pP
hBdS0vjfNxAYNS0wjx+Dnb9gvDa/vi1fsxPfVd3Nu0oALv4nvoZ2do2ZXglUUxftNIa62xvUKzKB
t7oAE82i9qEtY7Wyrvai6GPb3YcIXyzq6KD2ks5dc2O4sMRzXDVCUAX2ogVFLig5x2htzeFNWKi/
Igq79rttMfMEuUKZGbJ48V3VPEzGpgEkFT6qajDXVL7jlElpizq/7mQNmMvJiZMo0leOCW9gaiNX
cBBMY9Rm3YJcuUR7jxy5fYhCkfM8vBj17Fz3xt3F28jiW3FjUzWKwX6nQVY7fYwxssPM3LE/RCrF
8r5f/7cRJHiJtCrpqNsQVNtOci9/4BXvnKJGXx3t47g43Yk3i5Jn2O5m24gVfIalo5yZNcTqzPmL
OD9zpxwTeTm3EdWLuIuOG3HCCWNNOJ5rFS461eGXCaNCyr7+XOS1f33V9rfCRo5wrMiLmaS1ArUq
DLs+aWdeo565Su+ixfdQHYYbqqyCL881nxQOlrKQ+qnmy2foh7I8WlR7FqmRcK7UkZlHY4qqht77
s7889ayTjSdxPtqFHtv6Wnp+RSGR0CWJwbcGpg9+S8i+aW75SvTNB0SbT+UNWC5xIaqcMSiDlcqr
7geNl8V7fSrZ7DkUy0fTwG1ZxC6fT8lPgHCEqnzp4g9UESyxdK8/ZyMuLrtkbSaIm9hxXrxQJ1Ic
1PcFCEmQupP0Ft8v429zel4SwtmJPfWaGt/8fk1NV7vhEGW0twoKrOf7nCJwoLzvFb02MpZwNvIm
5jU1N+yBjzGqQM2v/tb6fIB8GVDVjJRKAkxg/uRqJjpUqq2gmj+Y1j2zP12HCEqEgBBqM+WJzBFC
To9qdSymj5FGLDxpNQEURiQTYn3FHmr8AnULCNRir3fUu+nQnEBFQbIFkwIFkDBbeWqmFUopH1gO
TsE/Oa2kl3pxZr9C3RqF59ReFTswFjBAss6ERKR0K0dBoYGWBI1XnUKndevGAef79XWjdBRf/Qdb
0ydUOPKaPOXMZ4Hz9l4D2BCB3AMnJCGP8BOxHyPXy6goGMTl/dFQodDwpMYU5FFCBIhgdWkvLY9o
MMjR7B7nwpuK03+0G4epzRa2MfvyzwMk+4PP1lBv8BxzY8XItMoHzrI0U0oRuKdwpTcC+2WWdauH
UrH6u9I/lMVnQiMidlEElNDLv6wmHY2AFwFgOI6vB7LXunTOmNJGwIuwHkItMaBNP99MyW1IMRpQ
3xewAlT5ZpVHQFgdBIHJTdQQiSX+/9+c5xaGo2uyKZuWmPWx9SxE2ScuOqvySbY/aezYlZ2Hctqy
O2vr9+tLs+vPG2F85TZLv1R9mnY2Pm4rv+vDvYUHWXt6vi5jH3o2QoRNk0+quuZ8uu/k1pgSeMtA
ciV9k+7CL+15OVKJTA6d1+zH12+jktmn1mCksN+fg2kyDKZBSB6QzF27frDRStg1iVzLFroQ+d1+
8BW3r1H5aD+FYAcpAKnnzAt96g5MrZawj5pViUE1CkOu6W9Net9ZL1ZFeB8lQtg9Zre2Vsc7StAQ
7eRV5hph7rDoJ+ESlPGETVR0WlUxPro6RWKbk4nyA7CRnPgbMlhHsG5KzviVkMnd7JpjCGduq091
WRVwDE4ruj7n/LXZQQJ/dbVD9cC+UjeN/VKHi4eI2R/EknoYcQ9Jb3tc80EoPTvtzRoslRM6BQhk
rHvqJZVYPjEBxGq8pzcrdNQjnw2PmXqrG+9pMNloJUCGMo6T3fE+CaX5Edm5s76rQ3AjQICLqQzZ
lOjwjb6rjmn/Q1+rw3VXoKwkQMQQovW1LaFCXaPsRFHdCtzbVvvxuhQK98Q0z1oNg6VyS6X97Cm9
5jJlccpMOXSp4tqsf1rr2bPbDOnH4Wa1JgeMHsR23r8dgtwAw9VRfKmI1JFGHJpTx2+HcmA+/O96
7cce3ngc5qpu9MiDscij2iR29/dFrHgpjRrbHkYDYrv6sZSDUPGv25bD0Ju9vPm+UMph2SytSp7R
142nOOqdsviy9LnPMo/1VPZst+NjI0tw+MiY5rXLEFBM9U8GxqzwVi9vjCnQwocRxLCxcljfQ6pr
b0QKW2CNZ6M1dWRWi/FFyl768HOXPv03Cwp7QF+YolQ8wb42p9mIHM0+D9OhT4+lSlTT718ENtrw
7bg5kZt46gz0YnJRHq8cKD/iUK6d7ocdWIcWNIZkwEktmXBQttWyyIMG99CC8rE8FIF5Z54V0Fu+
izxmo5pwXDJwBSglmge9gZ1D81YpH/p3weFGhHBU4qE705MBIhokbft7uT5ed4T9hOZGgHAuDmkR
d1kJAeWX/suMuyHPIX3GqKfcYx+aW57OD12F2FW7EHwRKl5HTdy455TjUjx9TLBxy/vlXfwaGxEC
RmjzZOkYqMoD56MV3zRUpo/AOPHCOQBzq5hjkM3A+Yt2FCpg4cByBeRE7hszltrF7CFgtp3+lB8k
P/2+BkP+ylQZHVLyxk4tioAJGfir0oSnQXgXHYIxFFVkjSP50+Nf1Bqg0Afv2XUHpOwowEM2RHbW
lpBa26dyPZVkQ+Lu8+/GEQQ0yCr2v1e4+PQ62BtE1Co6ETOvdClOx/2YbyNLAIRlagoVvBD8rnPH
DrGbnU+SiykEr1Pucld//m+2E8Chs3t5NPg2ajuvjR9i7fN7vm9pMrNtRUHG5lfo7mt9KYoFsdhs
B1r6vRv/uP79/RjJvggQ1maqNBBCqBBQR97rsIubaXITV28RIo8B3f3Cv/d2T13kCeuTT3YdWiHk
gePdSerbpra9cnWQASG8en8vXQQJK4POjbhqeUfqFEZuW3vZytyQuq29PVpVC/yopqUrTAHRv8i0
HrFuSsd6Bqun33zj3J6Rb5yi2+nAZ5NM36mw7o1SgjgBIDoDQZeeg5i3KhKXVb9n4bPUEslYSobg
clGhx1GCFltPy0cvT/ubWkOsGlcfrnveG0cQVBEcT5kKzO4YoYqlfg1R5LqAaUe/L0PidKW0EfzN
SDE/dM6wQH3rVWPlxOpXKcoIX3uDoIIugq/la1FmCFNXHNnyTZdIwVprhB5vgU2QIUYJUcOWyYSM
4Tzgud88xnjWsp41TDIb8OI50VU7hFYiNbpU4/4cKXAETP61HRO2w3mEpjwXj6z5t9XPfbrfhlgu
kR29NEZNmvJl9Zrij74+5nHrtIZ73fMoGfzY34TDXbumizFBr6y8739KxSMjKwcpEcL9oTHjdZk1
LFafvRJkVY1j3vd47K/v0z9GX8UkIZrP+C2W/+oiloAOSicbrOJuOJzXAx+DCna21Kl9XjZeByMV
N7y92wryuBU2htTzalHSFYaMwKUIehzPaMDaII9Py9x6yqLfsQHpiW46sizz9Gr0667/gaFb58E0
/UUG/+KU+nrF/t/3HeF3CdBS2lIYTQrsUH8pT+Yhjx3eEb0c8nucBP/C8NRqCxijWSm6dgpgjNy0
ntrdsNhw5oTIJOztRpQ9Kzwxo5uamJaWWVsk69ivnmH5VufXVBc09X1hV4SrLs2R0mFXGCM6h2NH
X4h4es9MWw2ETZGUDatGJDgxPNVy8mF14vomTd6z+FspwibAiSzl2TyA0/6jcgYi3yRn2zV/a25l
TzkiFRRcBxPKbMIeyFesSceXBVMU71k5e6Ha+tdF8NPjl5AJ7rzVSHBnfWLzUIzQaDIxOlw/petd
Jt2VnIUYs4dfrgujFknw5SKZlYilEDYu91bUuw2r/Ymqdt07+7caCedlGw9jta4wWqRjnHcl6e4Q
DgdbC5+0USLQ/m2/qGA+4eDs6zhaQg1upwTpM6cmUe95A0N1gDMQsrhxrqyUmHBWJhWjXhKul5W6
qJVzzPa2M39M9ZnFj9fXiTChmGhWVtnu4h6imvU4zF9Dw1fUn/1EaUS4gy6gwoqWLWlZIEaNf6t1
tLeEzlSerqvCF+Ca1QRcqPQ+ARcnZAxa7qm1/CKPkTMPJrrww4BF/VHWwkfGRmKxdo/LjReK5YZr
WWWmXcEx5h9p6GTH5s52o5NqYvhF6g/HgZLH9bimJ7f15rhEO7neVJg2g6vp+oUPosju+HzLGc8f
9YfoI5WEI5BJF2DDAoEKGB8hrhrS3wuLLQ5whEBbAprEPrU5lqVSlyEDbSduuJwU80aeAwx7d/Xh
e0YlfChnFGDDsNoMr/8tdnLzgxVftBiHOlgZr3vj/sbSTEXDsCcdE6V/XSWzCxV1tQCASZ14ba75
cvTbqIWu0TLCIShJwgLhQDcZw8BEr6s+STUAI7vvZ8OTMup68g+eftFJAPUqtK1WXyApR+TJCYJR
4rc82HcVellA6+1dt+C+412kCcvU1FWXmS2khXV/7FK89s1Uf/m+J1xECJiuSfnUMw0iWpDIj8+1
4YVUjf8r6/Tb7fq3DDFDmvRyqJg9ZNgfkyfNrz0Q+LqZbwT6gRff224PrknlqJ5LjKQYEkzzyPCk
SAEwYUyxiMdWIzwI6/gVivahZmAD+HR9sXbvlUy+qCkgPCZ/N0AKCMhwAR/+ZCk+G8+sdqNnsDQ6
C9oKKQoUwvPFxCrulaaEimh4/rg6y/DEisWZ5o9DSHjibnpmqxy37gZyM7sGWz93/PnQK69FV5IL
Gu7hB+5gmMczoQnveN2e1HoJ8NFlM56cVUjMuyPrH9WMaDEgPP9NKU9UxZaU80v5dFMq/tjdLuPh
ugqUCAEtRrXD/K4JKhQmTsLizsIk3Mp6vi6EspMIEn0eqhODEHl5yM0PBvmqwv322vYVICLPwIUd
1TBUfEoLsEqyo4Wx2eiJ5DyWQU6/eRECRW7VGbw7qtRypz7LZz7kOT5Yt9KdcuCVBhTG7nq2ahum
BXY6HSXAPNjYeLbRJstYhTXSZ3cmGsb4pEXjtH7obnnLJZJBRNHBLkxs5Qk7SQee96PcYL1MN/lk
BSaKjZMXPXNUHRWTfDRydKAe9/ZgYitT3EtFO8q9BR1N+Q9N8juQ6FfTx6ygEhl7AehWDv8dG1s2
GAkwSxrk/EkpaGEGCliEz9TAFUodYV9VmTK2KYMJl7FwovWZ2XmQpZOjUy/mext4q4+wt5D/mCdM
GYU+LUhe7NUJ8TRvYcT59S389uESN6utHGGLtXLVpdPC4zG0bgFd8wM41J7kj7yxj7fIVjdlQJ2H
hOMzWej7nApNq6QOVhwP0bE5z8fyZjW82eXz3Kaj2rvZ9+tqXrcmLgy/ekfGxmg0+U6zQ/QTKPNN
NDVeONnBdTHEDsPY1l/lRKUmGTpm8njLefpj9sCD+2ClTnts/fjYButv7+gx+WX9mCxgyLyAZU9r
IXFqMW1Qc2O1dseMuCJQ5hOAI1ZalkQjnKQuv6rmnZJomJ1K2W7vanXxRCYOXI6UWpMHFUIYc/gT
Y+TX30PV493o/PlcSV1G3L/3zq+tRAEzZnla6z7mEouD3j2tVB6L+r4AFnK+IIeQYG0SkNBaaWCo
v1/3N2pdBJDANOcqj7m76fO9Lnth+WwvRMqS3KsCQBizUmjmjK3ToO1t+sYr0Hs+JSIHq+m/odbb
vehoMujOwI+iqpYiWE0fK30YUwjU0aNVPg5BFnQHC6F581C6JBTtnfhbaYIJk6UwG90ugQyxU7cn
PuAD3R4umjBkzMV+337dyhPMuWSrHvct5E3RnWV/CvFk1irU2wX/0WLctBEihjF1xcJc0yuEzCw9
xnrkSEnm2b+H/cEadY9RDTN7brgVJ6BrMdax3oEew5uTDmzthaPXqTO8JyrfShGwdcYwlM40YLlK
QwhovJQNER9RaghQuupVVOk21ECG2y0iVHF3iRdS1aW7ucytHgKYgiG7k0IFYmwQUIAlIAvMl9kN
H3humyqw3kOgrSyu8iYqMsMqjvMGsvL5o9YcSdYVRnmaAKFDLq/j0GCztl+kj4uvoQuXcyyXHgLn
59rHkBx04+bZv6Dg3ovEtqoJMIFOTqlKZrhDoVROUT8NYKmbpceGoqp82/iLE3YrSECISDIXzJKE
Ddsviu4kT/xkMk76B91/7dG7Bc8WymA64silYFAVgYItapUU0G84g6Dlz9af9qYsfE7nFB0kwvl3
A8GNmiIXhxHOCbMlDkyma92NHiLPF05gvX5AeXf5ic+ro5+Kd0+XrVQBOtAe2w+mCuPG4Z35MCd4
n2ZOeJIflvVx9pfTv2gbIxBfZOlojF7OhwqKzgdMuIGjotUpdngpL+fNSCmmfwJVRJaOAZ3kVcYg
zqqCCOTEaNnpiDiGtKIAKXmbpNmsvvrKjEdjPkvFOC0PPLnVgldCeUf+YrtoAqq0yIDbeKVGcrBc
HL27UbQfA9XBQ5lNAJYubIa1mHjYwdTCcBaW17KjgjfqWzKF3cv/P47aKiRgiV5bKutSvsXL1Cua
xe3Ww1AerwshV0kAkixGLDpVkGLdrQfzsKKDK7ptffB+Ic6wvfZwXR5lQQFA0tKWeymHU6jrvZx/
qwrQOT1fF0EcL+JbWbbizm3rEDGOjaMupZPGVPhJ7FbxjSwq5NycVxht/MLvU8k5vJWb16ti5U3H
VHeva0QtkvhYZkbghBtmyFPutIBngCo3c+WPvOWydxMyPUJFAyIlh2J0Ssq4vFnzW0xHjjEJcsnd
+AmNfQF1xyJcQnwtU0orMaIOwsLwtukcufrQUhQSuwUlm70kNmx0mm6vZQefqMD68UH2s5v5wEdY
JD4mxH/TA8n0XrtlXZVAQUo5ATEUNZLYuEC5wvrYZcEyfY6pca6Uvws4MfetofctQKkzH0uU5ljE
lqUOfV2AiCjG7L/cgg5/cUZGL62/gHuGl4+T+cC9GzdvkAR5o4F5fGL+MRribl1tHryhs0pyMj8t
HUtybLfzVr8PQutApTz31+giUTio5CSfp3yFRCu81cZbVufukBFFif+whS9C+I/YBL0YlagVGt5D
kAosnqagCaJAAd8HWqYrvJQNDj2/gUcpb+9bF4mC641VZa7mxJMwCNSYl/hRg4AiO/HjV6U6jf8B
Mi7SBC+UIynq7NfsGe96rw/a5Nqu4RhfZG98oW4Q/JS4pprgkWFRSRpTsWJ6lnqz7s9h46zSWdJT
dylcufy0RkRXAzfWNYnCuZVhRJvdc6+s1K/1/GDhpd2+lwqKg2Z/L/9lRUXMQa59wZa1gZck1U/D
wMAgjaKeoyQIsa1caoZtNPCKlf0I88pZTOoNbh8vFFDM2oYKZkqRLXIZCjVXpwKAnpyKe56bCQ/z
eS7AVFHhxSL0r5+OuxptxAnbd2QMkw54SBGuD2XoZ1SV1P4lZCNA2Lp9bUtjkUEATkPW+XHhslci
WwwTe8n729xwaocPNjdP1xXbTdxqG8HiDh7qUM20HBdlVMkOTnmyQfpRHy3QAoFI+c8+Byr3RFlT
2McoL+1bScHi6e30XUP7orlSgxz3sWKjl7B95aHIZ3uCQdMTO9Ro4loDPhr+3zwIk84obFzF6ljX
ltCn89Gq6Se+/oTJL0jetgHdxk0YT7yu6qxYZyOEYhZyTUXyEobOf3MJsVgzWbq06XkgE97x6SKJ
X1VgGJNrRw34eaybYBmjWl8orYQcVyTlcZ3EMGE2PMXp50wPritFfV9IcZXrKq89JkJ5s/Sty0fH
oDjcKQH875uz11zryWxLCIDhfJMtXoSS4us67J4PF5cW22kiqTOzEMvv9ekBbRvYPS9s/KhJX66L
ecuPy/M+GzkCJKxjai4tyqAwgq185kNdMfhS9nMkDPR75SOyMEekvw/mc4drHFkyQikpYEPZ1e0S
hbCjJGeYMKfcZpZxTpLO19OWsOd+vLRRVMCIWFFSqZZhUJNhnIB50G/4iOs1WM+r2/ysAyoIpHxE
wIk66aamlaFbGQeW9S1R39H8slk48VY69G3Cep45i9fHVnFT9jVpiIOQm+RNjHIxmXgrXSe5Sypu
sqjOHG18keU/Vvati56kCZQp1CMt4QzinTTOylmOLEhresPr6/NSoNt+DDSqE4qfrte0EtBh/j/S
rqs5bpzZ/iJWkQQY8EpyOEFZtmXZLyxH5pz56+/B7P1WFMQdrLXPqpqjBrsbjQ6nGWnNesaHQV+K
rX+Ijcc+kQXnm+/51ckJDqJmSoSaGF446ilunb+qSaOv8WpS9S/a+mXKLT5HEyuqCeGXUooxBvAn
tfvEY27vZ994+7C8qUOi3GLH5hAndZIYOMMyfIjK25L5Ere0+WhbHaDgGYg9BhnjBaQBM6xP1bHf
hzvUq74GWDHh/ZuKlUz7BPeQLYkygIQK7sGabtsk2BVWEzqdZTtmK+sOPc/7XlJBwTfUhRVkYEvB
hES4dE6WYTtq37oZCs56G7usxUoYml4r2F7axaWvxpObqv3nJUsip6yC46AZLiPKHlsFbtDW74wx
NV09KDDBUt2EieypIjEYcY2eOtK0iloo19Awf/iZknQvnUOSYQiviKkhWtoN+N5krq+KFpthVfax
0f6YzuP1bWcKkUcW/C8YjdsUu6VGR8++9v0vifJKrF/coccXz1kLz71bdzMWtfFScnxkex0FlNB7
z4TC6h4Q1+npWoPOqwZfx5qM2tEX7WcSp/6iL7eaQneXJTv3cF5QXHFdBYvz1jQCgKkPTYaulvI0
+EqG50u8s4/Vb81tj6VXe63u1MRddrlX7GWb7rnlv/0XLEs1THSeYNz4dewVllgaN6Z4OJsRPcZ1
vU9K8yYJI9cYooMSFl8ui/wPrvUFT1AZjTRMD3gZgN4QzVHudJRuzuyVaEj26/tqL5uc/YcXxgui
eEHV0TwhI4FrN3Mm/6/+PLQNa//v+aSL1/iJXTpR4bKaKdb4nSMJA3dHfctJMNQ7RH4n5SiL/Llj
uwTF3cAqcE7yNEwHbhn6OescYNOvssd+dckDYNubvJwgd/YrGHS7qGnKv1lMr7JBcfpmp9S5K9EM
3r91SRjhjjLnuO7yEMLU4Es1ckwTYAtkWhunHNWi0R6ctlELv6m1PV1AyX8ZfdMMsPGXagYmxy1T
uEJaZsZYookrpM0+FKibVr+66mksH6glSVRtnuULkLhyRE31fqjQ0OEF6pd4OjTx53GRVWU3HeYK
Q7DpvA5GE9QOyCHdRce/2v5RXW/OBJf/ohwrE0kw6SBvFBDvAy67Hnd47PghksEu3r2VY37A9Mny
1Beo5b8zp7mSU7DscEgrbAbj9/5Ndh7wUu/zo3VCI6x0tGEznllBiUbd2jNid8jYU9W1DV/vBiep
f6TG4bIebnurFZBg0qTEJvTaTPDY/oG32yE+JehQcDHEeJ17waPM+8vEEiy7IH2qpCrQMm1yLHTK
qxo2RGLxYCx740sFE8ybE39ZbMQJtrtgP99iOHPX7PpncuL9+JiYu3yOmxH16hiF+NMcTHBA5FCN
sDa/mkZ/b6AV8DLE9lW2whB8xljRKOg6SISiVXetOJkHnlUCLnKsd99VLjtKay8SqcTB/LwYtS5u
IJVyGBsnPBAv8SJP/WJed+gVtb+/Y68nj/BeZBTH8od6qYcu5S+h8n7s7sr6oZFNbUvchy24j7Qc
B60wcYx5cRVgJk57SqRENNwTvLlbVmIInmLBs3tM+KfSb/pd/9TiW3UH8nVy2R4pb19W/9jODK/w
BHcxNRQ7anTgYVPk4jM0qKQPwcfyR3q9uP1RPdi34ffL2ig7RcFvzFlkkeD8DEfRQBt9NVTdaJBc
XjKVtwV/sSxlTNUccqkPi79ct1iMRG7R9NZ759kK7IyX2LFMLNFrsKANVK4cLP+S9aeBPie5rFtg
M2BbfSzBV3QgAAxCnsan++DUorVuOmkuOizdwq0lDVqbAdsKSnAZBkmyOY8AVWIKPu+oE5l+nFyB
pXAYUUBInT6UFZS2yyMvmOLW1zYxBmvmT3E0qy4/Ju8r8Y58y1/+3D9baNiv3tcxsEIU4o9KjfPR
5Lm6JqqPvX5vWbbbWg+XFV7iC5ngNiK77wLMGyJcrO6Z+oW+r/NmJYXgM8K8Y1nKLardLajPYm3H
d3Y7YPiPh9gKcWRDLxJVZ4LPSEGEQ3UeGY4YissWf7RDZyGSU5NZsLgF1shUnXU1bvzkyBssxhEd
FsWV9YCt5z+7ff+ZynbsyS5+JvgMNVpCy+blicajBr+0DoFnuVjvwvb/asOV7BwFlzErdWrZ/Lv1
s5s+xd/C2B2OmReewn3aeMZy+IuE5b+GA0xwI2mbdbSn+H5K4Zjm/zi1vliDF3zg85SVK2v3lDxa
mOBNQBQclqoFxJnYztAQ19auTJI49RR5o/p42d62q4J/2wPWd75+BRpJ3zdWDLToGOwJYp3sqjyG
2IASejJTuGzbtpiUUC0rDtWOu6z2Y6c9ZOOXy7LIfl/wHbHW15HNP1WXxp+suX1gieldhrishbY4
YpN3ZRA1IUTQ6KNuX6WV7Y7978sY3HL+OaqxVcFjVJWeFz33GNpUHCf70PbgU64fMra7jCMxYVuc
sjGbpkD8DmEIWOOxMmE6DBgP+BTckV3sMelGRCme4DIWlhZhXwIvyHbkmaIqbHs8fTy7WOWCPmZZ
F5gUUPAZaJnWMsIvE/Vh3IXYUxeDuLT3iJtjX8J/9BS2KniKOMC2b0XjaPt+RzBUPh2MR3TJuNaJ
IjTUjpc/32U3ARah14YbgZssmjKcpm03xyanoJJJsCW5d5spuu0nGf+e7DBFCmJjMRo6c/HS3xOS
moVvgeT22HrdNx37NaRk35dje/vst1bZqbqK1LzjMVUIuO5YPpRu+Mv6Onpsj1Vvv95ViHxxg2fp
V3BG0yYZI4CLo/qjaYZ30yK1N4nzOF/iK4wqyNqYhDhB+lU98W4t9JPup9yZ73M8IM7LE0fpALvk
0WKf/75CTSjeECY5fze+9RSUhl/ZTr1LMmxH44/0ZK/9vKyZktj0DecGMxJmg7gTMc9J6Z30Vge9
Xebr98veMJzkNntEQ+GtbMOhJAayz8MbK0F7I5/DAktWPQuMu6BFXg5Z61ruclIeeGxQuabs7pTp
qOBfEjXUw5SnI+ZTnnu8ZVfZLXsCanBMusS+8tH8dPlkZRokuBhFm7ohKCCivuzL/Asf4CokELKA
4NwLsTpGWrVKMXOhOt3T2gFhxy6ktzq7KcyHqbyfUH6b7nJZdxL/zy9ceiI7R6FjXrbjzSJx0z6V
o+0wq/LqZBezh1Lrn8ZaRiQpU1KRiYOYgxpO/DkDOkSfxQ7PbQ5XwbX2YH+wneSgfzdvuz/edHxO
vGDC3zIMi2lE0JiK6mGYDLAMC0+NGg5UyZ1p2V3Wkn8Q7QVFUBM1bue851dD34B4OIavrl3biz53
htN6fHonOlWjKyVE2o6/XmCFGykxq7GIeQlUuVp85RkVIC8H9yxn51C9DhwNsmFDCaDY+JWZRrTo
3M/o6YnYvlbu/9tBin1flkGzyZwBYH8dPBtZhMDTP5rHCUsCW48Pa8wHs3Uug27b+N+nKM4khXaR
RfGEj4fQLx0OlX6y6Dva4w3VtAi2GNjUFguUy4w9NVURIV+x7FoV9d3CGaWLHfnXFi16DSJEe22R
gh/LiPmTlHtG+0j2/IktTcptFZjWOIJJETaOS1cBZ5pvlfYhnw+s/MLzLmaLmeHUCZIP5SJJ+Gx9
ozWmYGBhiGHrqsYBJkoHcsWfXf0jW54v68HmfbYGEczJsjuDDDUE6340paO6CnwURmseyUOXeygc
gPCu/H4Zc8ugVpBiGYu2fLNpCci59bvlRpVlX7aeNuvfF1JIQ9aZYCDG71ft6NTxIcEe07F56GTk
l1u3yRpHeAkaLY0WKwVOYE93S81OYVp8HptTW6BdfcCAKK2Ol09OohEicTRmJ3RNW4BI9Nzrouux
Zl5lfLgMshmDr+Xi3291N4dkTrOyB8rgp7UbHnimlnpjD7aMf8VKw8/pgg1bXOoVnk6nejAI8NSv
aAgkz8zHPOYxmXfTjg+qSYvsMjzBZ1BdsWfkGaF/7uziAewsyCpxqlcd0xoy/haZgVmC5wjURTdn
UPsihRWzW/4C5hdW9jvBEqV/taZdZl6C29CiZCQNd4kW27fDcUwl3Y4y8xI8xhKlGR1MCFRNt6x3
y/4mS09m6V3WQolxieWqpsxaw8bNi1U72Q6BU2w2jlIQvwXHrPWtl7VwbkYzK6UXi1VINI5GzXBq
8W+DObzwPVxVV+Qr1izbIH8qfVBB7GUMAzJTE+tXJDPTPNGAOp4XPOPZ9IANyC66WfzQl22UlngP
W0hKm2gYChsTYEEZO3P5rSlaZzS+Xv5uEu0T6aSzxAoiqvFLS52cIY8dQzbwtykGGHVMm9mcHksQ
Y8S8ZFDwLzUnR2W8tpFElC443pRihcH/vnJJtp1mRRLx2jYKYr7KRwswCUqP2OZYonHUvAp9WZi5
7ShWmIIbLMo+7SPeJmA41TUfvy/3OkilRjCLgkvjKMuTbj7ZjRWe4AazaAmSkicyR7fQQcSUnvJ9
WPrdebVas9cUR/8u2zy7bWYrUMEb1sZszmaFuLPeqTPCDQPUuke246Pj5jP1zwRQh8sauW1kK0zB
IWKOKTZCg79n94sPwimUvdFk8qzs+fb0WRLNyzRH9I5GqOZTCM3psBel8bV3laMNjZgqZWi7M8X8
NhLe8FQDDGw81b+bI6+IZFfTyb7jPX6hL+vy2La2FzghyOmbnOlNG8Ke9d/6cJOPn81EcqHIIASD
XuIiqBr+UGBYZGl1kWOpN0EjCab5ub8JMlbHJlg0y+mYl6MC7owjTysOh78eCrJ2N66/l2AEIx56
aoHXAsfFlBI50vtG/bhQlXe9pbHk2DZzKGtNEAxYqYJQ0RWIpM+I0kAdiElu2js8qvgXLBayryRY
rlUlejMRoJG75bwnQHHLzovBkc/f+nii3rYH8vOy6W4b04vyCZY7tpmaTAtOM89DJ+u+tbKO3X9w
gi8IgrkaRVPHiQ2E8ZTbbnQfgU9mOAwndjPxpc4d9pzJGi8lQokp7qS0ii4YABnXpTuCwChKd5eP
7R+ukr+lEtPaYWNF4LvDt/pfWFHuyWOYeNkT3zCTgQNe4vUkynF2wav7MskLDLfmMGF1PqrNz5iY
jqZLLFiGIbgJjTVNB+eHuNPCNGF922S/6/jb5ZOTfRv+95UcQ9jP6BYFhgrKp5G2DpG1vW9Gzy9+
6HxBrhBMLY8xLI6TWtT6irHAmzvDa8GQFaWqd1kY2YEJ/sGgqO/p3HVH8KshLr8MvQHE/28ggluY
BoX2Sc+vI/sDzagbJIMzR7K5Y9l3ERyBQXpQB8RA6carqLsl0uCL5wQu+G0xH50sRZ2lJc6qYGcu
wMgPrrPfKig40ndxEqz8tpiFTntzWeYKWIY+PEY5tgtUM8rvxpfLX0bmBcTc8xTmZW8lOLQUfWT8
4Rkcg4OJFV28n0BOsinRbHGz3pBSSytbwOXIuYxK5gUD8aql29tUcvNta4OlUpXpjDGx4brTlbHT
uc6p3WNe3A3v2fVjaH//vpigygZ7yaseMVxZ/NKxpzSZ0Kb54fLXkchgCUmqyBiWfuRJqoHscnaX
y0gpto3/RQYhbmu7ws6TCWdE+/Fa76L7cpqxCIQ8XxbjH5TsBUfwyvGkduaM/YOeFnrpN3UHPr5D
qTgmfzYTd7qZDzJblUnGT3blQe2wMUDnj69Dii9ZF4LN/6jlj5fF2sQgVNdVCxtd35S908bScpUH
O0b+pRpcA+9Y9KFfxth+l7yAiIFAEGhzkTYAqUoUUEDd6tP7oPXiI+dSwMBHuZMAbjq5FaCgc3FN
1UzNAdjkoTuD7oDW92ZyzbpPs76rxh96ojqJ/i/a4TaVfQUsKCOZoOpTzWZE+Lv4Scc0gQfu6ZN2
i7WYQY3hHR6xykJxyTc8a+5KT4Z4qGpwH87YKJA6enhqwNKTSG6/zVfFSjBBFwda9VPT40Rz7Qub
vwf6l3bYtQp1GSRKP9iNJM7ajldXgFzolVClPfddHQCQofCV+dYP6vL3bOpOs9vPPo9Y5ReW7PMJ
gURfYV1uoeAkByPdN3buk/A9vboG1eDQLWrahjhjHyMHxmZizV5MSqfCcBernSl9khjApiArFEEQ
W5lmZZqgh8rB+pA+8mA/whOm2RWZc05u+7J+HRmiEB4lOhmGJgRiaz7r4SOhEici+30hMApBuspY
zCVCt2x/l1FJg7Ps94X3UWfqWT8MNlwGuVaKW4N6kk/C74c3gdfLJxFn58ce1F1ZgA+v3Zng7Dq0
N0iOfx8id8GGm+Ih9PLvlxE33cIKUHCC/ZIkCw0hEUibvNRwRl1xUyJztdyjXRJL8Hi2XY5VrQNF
OWBi+pbrGfXMD9Ye9vm+gtpKJOEONpQau7f4GTJO+tPWjnRMWqIGIo+blbXYtmFDHKwWcbT+W/On
lzphBnK5TDdsrKrTkdt67dc0JVxMxqYRnRnBcw1zDBr7kSmz+2cf/wxDwF5E4WNUeuaSW7nPOTWU
tmzn0bOK5kTVEBnq0AnBxvkeGFMjKtikbSx6fS1NXdBy7Ktx9MLuOjH2WXtNOkkM/Cbw+kuUFwzR
l4WkVo0aGGnkDn58ywtZic9cuwEXE0/IyD7RG15aEVHwZVlQp7qJ7ave/IDx2+JIz5Usa3EWtFei
I1tHzyOYfg6LpJFAVD4RV/BxY5rVbc8lDcgVZXcZ+XD5a8l+X9S9SYnngkEupBdcArqxOJBc2xIE
cYxishddt0ZIwNhpGfYt+X1Zgu1PYxCiYf2UpZq6oHBpZ+nY+KGN3qB5M661p9q547S25nU1gxYO
9pRja9Of8zueP42JAXCQLGIAnAkqMc9L32VYZ+wNYe52LHC0xtzHoScRT/SmZxgbsTj6SNDUJD74
NHtSCDVgtkrnVtC76RDusRD0GYEy+hNkBeLNr8U0nCV/YKKB5bX1NvAQCVKdI+hcUhf5Gqdc/MsC
iXfQWZ4VAv8PVm6ILZlp14oOja4a166d2sSjXLaqjjuA9RUkggg6UY99bfYhQMACm6LXwsCuKYrR
HQ5ZSIa7ZEcmOKNizKqKFDiyzvpuR59i2SCS7MAEPVMwqa6lAx1BK655FqqzUen/6W4D8bwEN2M0
pCGmAhkWc9mbS+GE1nAXVpKA6s2rj8Pg6rENlajU1KggihlVESOzNWI0aN5hkovP+A8uOXWtox8y
abZ5G0/TLF3XDR2LYIV4h2h0sSMLarDcYRkY1lzw18LA9++Aam4n63DeUjr+bCaqZmGdgjjk1/Rz
o2E5L+6I8p7px+lxqvzDZeN5U/c4n+AKQzjBwlzSserxoazA59vn0fblWajk+XxhscwZbJ/fCk1Q
i9LO1UlVIBGn2sReYI/z85qYyulAdF3+YY5bFE24iqpADVhTQrQGLV8a6BL0CiNdR8kBbrlTeGwL
CkE09qaCHiGR3gVVop1V0ATRXNB5pgdSJBDnRab7HqFMahDTphbwxAmQtAb/KmE21oXM6Wd7IE6i
Lt+a+PkdUplMxSIPDS2H6A547VR1WnWlXTTauejRHfnjTnGzK94lHX6Q6fmbhzj/Uhb2PTJmqIZm
vEmuwo6DaMg1D4yyxp16ArcdksceX+XRjwDly4xkGY0tL8t0MK2YBGVeIroO3UjiwtRa1ZuqU1fs
M9n6mC3jZUQ1DArzNakYhKudoWnVXKte2FrOPDwty4cgbN3R/i75VGIiih/eCkh89AWktFjVA2jg
rTZ/VS5tDS4pf8cClDOYrWPbGVOZ9iZbrHSZQaZsVr2Cah76RvyyweQZkTEdbroldKT8D0fMGtt9
TRulBc7oDl6Kh2y67zD9gKayzzLt2/hQeFrYpgqJbPR3ix5QQZgVsE71mGriqTTmu2WyKzfNvhqJ
rIq0FVuiy8YkhsFgvnDtgl2ZZasGWg+Onf3wo8OaBhNdG4Wv7KodxjvCjzxxUt1I/S7/WSF8wTWp
EovgqmRETN9ZU20oKdafwUmZJ96BU+5RWbozHd63EXrsp0QnN84U3E2oJti6QcFPLdyTkTFFgzJZ
KMz94M03+aEG+WbnjD/q68C5/RTtMinV8dYbjuoM5mwwjb9IhRCNDknYpSU+WX+ybxowqym72nDV
Oz4zU+yV6z+eDIAtvALkh7AKPHOjCHJaA3BMMRaw7Ew1cnriXT7KDTdFoS9QGMI0442/H9NO66vI
Rt2xivdVP54meYV7G8Pk0w0mRHoTo1dVlC6o0+DkFj8+1Hv73nKVT8OuQXUrOgXuJHlv89tDVEdi
vgDyf2h1cuNizoE+Mz7o3x3TU3Mw9jzckDWab8plqXgOEoK3hzgL0FiZNo6pgW7R/tTk+6byL3+b
rXuLkhUAjw1WcigESyFoCwDz6/Q8eHyOuwLDDmimTOaoXuqlH2TX1lYIRYltgRtJxyQAFUPQLgLx
u6Lj7IwP/XlCMvCmBjsOSjCUKces8y7LuPFYoFRFGglXmQbKa8GSKyNQVXMAXFA8xdOR5b/0RQKx
KdIaQzjGoNNpl1fAGKF/fLUGspYWyHZQ9MJOl9py3iESXASDg4KrEN/3/UyqudNNzCkuN0XrWWXq
DIkk9txSPbrCEHwDq+qhVQs4QKp/VDuC7dyTe1mKTeVjqo6JZt3Gq1NUhCgpssQYuSIoKF1wXgSk
3/f6B7RVInXkZ7v+8592DnCPx2wDiSnTMKEPwu01pbTS64AiOzaCLkgvrsrJkFXyNq4Og9qE2rpt
6lB0AaNv7bgrw07ziurOyG6quHaC6SkL3pFW5FeTjpwEZruQ8Xhtu7Mx1f2UFJrXmN+zzh2a3o1l
c+Fbmm2gLZSnkQwEGWKKVDHKmbVdrXmk9pQ75k8H86PypN6pfrFLvsomcDds1TAwG2Si0mpRePPX
IjWg91iMiq8S1LQ7EC84kwHK676WaJ4Mhuv+yuvp4B9gwUxVkO5nqIJr2rNRaYfQrCR5kK0bHXES
oYSquoEYWniE5CFPukwqVqvNWJpODqVrgpDuxnTos4GB8PCDbCB1S/csirF6JPgsHn2+lqxrhtQy
YXFejpg90ZGHbfOdXp/UypT4oI0b0IDlwnwRQgBICDpLuw67YEk15PoeJ/Nk9tdBcU3jT3P6wIqf
C/t92VlsuKNXcMK7W8MR06wHXKH/JtHnRZrOFke64BleAQgnlyaZHtshAFioBl+iJSq8NrWj63Ss
y6vQHr4XYKn2u3x4on1Vf8inYJL0ym9ppY0sI55a52SQYM9tP7bROJeaFyq1g9okalGoRmSyh7EM
RnDsAZsnw1TgNqLr8omP8+T76fHHkHm9ryOBmmFjCFqE3vP1XkQTlUUL4llfKg1kRY+N9tEsjpd/
f+sqwdd7ARDUg4V2PE4DAJJrerK/8ldkvi8ODKN4H5YdX1hHHy9DblnaGlHQF6vLbCvmxxjWxi/d
zK7AwaQ6Vqz5rRFL/NW28v8tnfiWHCulTcMc0tHlzipu1T/d1v6X7r/8vhAiWQELo7bF78/GFSF3
NDiVMm5vmQj6a8ekGRMWtS9Q7sTsdqwjn4aFSb6IRLHf3LuNWYxmDAjKei8OsQwMuzTIx8ufnWuq
EPgbeGMT/gLmAaxwVO1MJi1O+WcPBjfvr5XkOZjNnfbLbt/j8VZIwonR2gw70OJrntJWTm+0Tm0/
vEcWE3krolPjTR1Fp5q+1CUObDEPoX5VFp2PMbSO7cginVPg/+3bc/sbS1ThPkODkabxYMUbdyDC
crH6/SY81kfucRQJbemmJmgvYMJHGmpK43rkHylUr2d7vjVVcmIkkoTIMhjhC6V6jURwABhl9vP4
XgGfhvIux7YSRYiIRqpNUANgDLVHT5xgYkZ29iPfSh0dpl2BfeXx98tqIROLm/IqOkprlXTgLIcd
qQdNzZy03Wflp/+Gwf+HFQbJbaVHF5GG9Yo3TfKQ6Ps/bto7O7XVyYn3XG8X1KaAMDFVxH4Vtmer
3y5LwX38JaUWrjWk5P7fRPWiy/Z6Gxmu2dSfukJ5NltiH7PR9ss+IzdlI6uCb1w/GPdB4tdAhkpF
ceX1AWq1MeosCHTPylvPHA+VGbhVcNtK1wVzBRNkBBBS25qJUPbNWnQtGMaUMA4UOdGRV4ySO4Zk
HwqhvFFPvp5jUzLkBXSk0ZHqE581aaJF+dg1xEPy0rF0J54nlAiOgeVf/nhbMYOprYAEBYlGlWTG
DKAsdjDyptYuL36gcO0oqdPYbn5Pr+crIrNo7nzeHOgKVvhyrGXRmGoc9ro65ofwNN+Rk46sqZyr
YsOSX0koREXhqI8jRR0TG6VzJyp8Da2Poyo5xw0jMDXknXniTaVvmmjAATjUQTASpMJ4NGkfeeWo
e08qzED7DE/kUJPzSLxWeCNIk5qliop1or6VPGSyRrDNAGX1+4LXi/G+oEGG3zeaBzV/LJMvEnXb
+O6GzXNQJlYdMnQbvRbAqlXFqEwAtDt7zxNty0EHyfR8rPbSKfPN25bnyvFZeHJA0LE60wLTYBlu
DZ/4+Q4rgx7n++k0enzFcDRKwtPziIKg0hDtBU7Qsy43jCzPEKpwQmZMtPvtCCsKd+Ev5dvkgg+S
k3UF7ujGXn+lXDPJdf9mjPTs6lf4XEVXt0kUxVVYc3zW7atj4X0s98zVvsbXxoN51x+bPZrHZJiS
IxYn0rWl0ILaxhHzVZnEC3eThZ2LvNeK01vJ7uStctL6iMVcWTMveoS3PJJkGNbG6goFE3DfB5DY
Zbu0cGTkspvG8HKg4iB6aGojsvlAS4udNiBt+nTZGDYc0ytpBGMuG3ClFDF+v4gf4/auZns7leRe
ZBCCPevdbIXGBAgj8hTLAjHBKUM15bIcsnMSwpgKu3MttQGIAuIo8zpUJaEYN5wLhiX2TyQVxUBi
gN+v6JNizI4CmrHBupqb51b1ByrprONe4RKa4DXQgZTpmc6/yuCGveo006+0ebBiCxs3Y+fyyfHL
9Q0WLnlMLPN7Xsz0ZWbbRxT3oNfaZeL0XYfZREX9TJR43zTTj8tgW1c96CFANEpVRDBIAL92EClL
Ii3tFxVz5uMux96n8zrg/ot9p5dI0YNhHUV0iYSbqVPb0ixqoeiFOEbwSrU62n2aE+7wJ49ntzu+
HRN9zLnPPBkz46a6Wza/idFa8WaXrs74pgYF5WaW+elwDGC6xnssCsEm8mRoy8e0+etDrNUyM1mM
MnM8YJz9yjAx0/AfIbjTXTly1pMiGFpAKKUDckRnrMAI91miDNy5vFE9Bio0njtHClNwPlVj6ti/
MKEB8gfd86vYOCg7/djxCd93dhwY9gpP8ERLXmBTB1a2ef0SHdqQOrGxOAgGdpfl2vRFKxhBx81C
nfVpAAxstUuep+Dn5d/fslhUa0wLIYVK3+w1iaOs7JaUqZ7dZA6LvCkBwVu0J7In75Ymr3DETEHS
NWkeKxaS8/r1NCQOqd26kujA1lmh+cNGqw4KT1hX9FrPSFFMdWNEyHwE5tA4agHuSE/VW62ROIFN
YXBmOspBqOGKjxltGDJdKULN0+JHXb9VyqvJlEQiG/E3um1fIPh3W9lMuARKXKeAGHy+jS3ft359
7PayFbWbnx8hvqahhx1Zf8GbkW5p5w6lZK9dCq9QWmcZl29JkjhL30vyKhtQqM1ZOoJk3umhC1Bx
G1foSCoJ1pp5Wn9v18dY39WBBGXj06Df0kR3tK2hEVIsYGAcWjeTOcRQqnZNIq80r+vcv2wyGxcq
KlmclQNVdBybYJIJnGk+kIV4tf4xtUenZczBMqCkuaaFlKSG+0bBrb0CE/QgtdMiCrDwCJsNuyOl
IELEFnBQAe/qn+3d+F2TuIMNE3oFJwQLi8Z6bZwBF2X6fkJ2JZBdBjIE4VVRLsMyUXWGQONwqBVr
DyuTxG9bd/QrKQRV0yJNLXR7IiD/GjywY33K0c6J5vjr7GGU0vJLBBL7/oepV1g/4shSZXAU+2M9
y3bTbr2E1vKIzQ5d3SQTiXFm2bXl2CcTj8z4U3Gl+pxeO/RVjHpL+zk27lNgooHZQk8nojnhPjWs
Nh6zpEaLgDd41X3tJl5zSJHaxfYkLGuS9Y9uPYVe4fFjXjk8pk92ySpkNZLjdM25WzBIdWrwtkQG
zLtswFs+Yi2aYMBVPCakYBBNCzqnGG+JErrUlAQ922rxcn6C4SrxNIZUrYiXV6FjaF9C2RYvmRSC
qUYJqUfGANCp+cNkgR65rZOvQVrJgnoZkGCx7RBTknBJegPl7SaCs2uwq/0djQ/IoaB1GLeDYcF1
v1aACDsnmpnifqDax5qeSjt1Cilx9qY7fQERjbUOWtVudIB00GoFa3cSdKcE/l8sy9KEzUb1GSJh
NkzTTULfTOyYaFS2ZjD1YTEl35M+HYID21cnxZM1wGgbT8pXSIK2xawIjTgEEvYJZR81P8zBFZRV
2BOp7NDf+Hye009uKneWLv/bVHSCNnOEXchMiWsfkqa0M4SXxAsMZHbn+dhrdH/ZYLcd+gpDeKR0
ndXSQNH/P7uKkbQIXZt/7fisXPv2XWhoJbb4eJAtPiWSgaolf2J40w8V06qZH+/JV848nGCVhSwp
s2ld5AVM8HtdO1pmQuHbtdR2QBKRRXdV9e0/SiR4vI4lcUt0gCTH/lt94tt9OAWciTfFPpRrI9e2
N0HLSiZBG/tco9gHCbgW2wvYVebb1BsOyWf7jk8fDCPqCwX23Bs/L4spgxU8IsoxcYo9fHC5IA4i
3whoioadVcqapbcV/uWLCf6wM7D0p46gjN08+Ukf7LIlkyn85u0Lj4FZB0zMvyniGlVRJQsziRc/
xY8UKxOVR/NjfI0BPJ7rVT4WPy4f3aZMaDvDha/jCS0WntgUgbmht1BTwDo8mib3ZSBjo5ZBCMeW
gryvDEdGUPmuXfSReqS1//xdBieLaSd4IY1n5V9fIUuXViN6ohCZKz2aa+cd7YxHNawlX2dTkhWM
oN4z5qSTrASMFV8P6GZEOevy19j0Cbgx0AuKwR0MKL6Ww57mjmodHFCh6BX2f1W/7aBMrqiW57vL
SPyX3ljqC5L4ZO5U1kQRd94DNmPw1WZkT/1GWubZmi+AMv8t0Tn6W0V3SVozWnKcFO/yE9KdR3Q+
gAM93rfhrveyR05XFOyCX5fF4xb/RjwLnagqUnaq9uahjnzQQAN4hF57yMneqj+X0b3RPw7Ifv43
JEEnbGVoxyzFK8Dq0S+Q7pQ+caboEE8MbNvvMdaVVIKfW6IspZ3CpYoiVwO9WJ1LG+c2dRwFaBSi
oYZvMrlK2xd2jUZYcBt01wXWSOq78GR66t3SOBig3inHXEajsem+V5D8X1rrSNEtiVEAslQGt2o9
2t1Ehu0Yg0TnZTjc+lY46PxD3WUAjt4+KuPvGfNJNvg1W8kwAf+Zt7pnYfbO1mzzzUwm0yNrDCYK
lVeVT8WoO1MyP6E5WqJ4Mhj9tTQ96jllUgBmSUvHZC5JAqeyJdmobW14kUV4DFYVOPj1CCAx6ITB
qeFSWUfCZgBrvSAIHz/qdHQOZECIFnCZ5dgjADLKh0k3r7UhxRRLejcPjaQysv2uXoEKmhCHrE/Q
t/l/pF3Xct24sv0iVjEC5CvJzR2UrGTZfmE5yIxgzl9/FzTnWBTEu3FGnirXPOwqtrrRaAAd1kIu
4laPvbm65vhM2eOy77IDSgjTAqiDzC88GSzvtge+KisEi8pqbPSSoyNzngu3Sk23KK7GuDpUvcQH
N8M7+hl1mwJ2A5NPgnM0AJNXQoTdQk+/jPavqk1y18gAppaR/lMfdpFHAWSfWN39+XC46ZUgyiZI
KRNULoQQRXR9RJM5BOfVeMxN88CW+qKpZF0Km4ZciRHuFHjLKbM2wpBD3jyC0teb9OKId4jpEiab
eJKpJNhS0ZIOyXio5JA8GMvcjWfFnWHB85bbdspXnUTkQEcxU3CYIzzNlTcFvKWA/kh9xbN2yTHl
5E78FSJLv0iUEyddqWEpRjNCaKRMn1sSBotR3nZUSqXKA8W7oLhSTohWISDYjdmEETtQ5ejoKWB7
0+9OAIYO4lPuyaLK9sNxJU8IXFqHaYSYbwA+ldQdtQO3Y/GZsziBdECydDIjCjEsVxWG+TEYsdDY
bRdqe0ajGwdAeec9RCaG/746vxYrH5uCi7FqGyz0rTdP9fVYWZKYvzXmgMDxZw/rQpRy4ozSmp+T
na8F0wNecUfjil2CrMbtHvsLKXk1f8Sf8w0hZkwZm2um85iRmndal3nJPO+ViOwatdoV43gZGbmX
dcxro+I7Zlh35826ecat1BViiWYOSdErEN9W11V2P9vB+e/Llk2IH3k8F+B6QawyqvpqUZMnMgxf
WzZJCiDbIf/PqhlCEUzXFSusAUnmZzjBzEH3Io25Ra97IyD5LFLhruNOUgosyb42hASNAYaZHiMl
Buaix53pgeNg59wBQsHNr8GqsM+ezttyq/RPUElyDGSWMFchZqeT2kCHM08WNv5UAtceD2QP9ddl
nx05J2P+HPnLvUQmj03v/HMlU9jeJLWNIuG5Q97sDGI4H9A7fu1jwBE8DrKGwk1vdFCTs1HIRH+c
4C09VfMcvTS4DEfoKUtPlfH1vDoSAWImVB9BwGiUEEBmEEu3d4a+Py9g62zms2VoIbQNNMcJoTef
08lJ6wKJLZDLtXWIy+ngx33jOR+KHGtRwsoklbmoXY2Vsa/4qRKdjGvjFCHGy4G9t3bxWpQQfNF6
HE+JClFFe6smFxkB5PbDecNtOvdahhB4E5YViza8OFqPzv1LPPJc+zic2GXbwN046oRsEp/HVtG3
1yKF2NumsRVnKUQm5ewO+WWuYDrqe77czO0kOb62HG8tSoizVdjZw6LDLzIwlFDFo2SQSNhUBiUr
pKQtZLTElhbksVR0INfwvEodj9M4XVZR+jMmNq5SjU2DcCAyiMNNpXDDdoCBAuQfQ9iueBu1SqIk
SLDi/ChumKysvanS6/dFfjpQGTb2YuP75vjNUq87gH0THfNkC7ATieTRINFFbGkFYLVZ2zNkTWbi
GkMQYt5K4uFbxwUoUv+sEA+1qytMaEV9lKXNP93FuOnWLqfriD+DDMrtngs8YmUSN5VaSRSiEYZi
inE24ODqbdz4CwjQQNMYB53bNIG1n3b5Qd7z/pI9e7erVkL5H7VSk1gDIakCoQNRAltf7nOz/JaZ
yW0/f7V650izJ3RfeyjxM4m+m/6CNnhMAKGrRxfbIPJZT/EkhDNq5uixDsn+hl3OYN0YngbZxPe2
aV9lCRt61NVpNlTI6q0vTXrfy7K6m6VhY6WMsLnaJjWSXOM7C43IGOC8AuLE7/jQ7Kn/r0nM0XRM
XmWB1fDtkk1Fquq1DlkYmus/O0EMtMWlvfwH60cWdc9bDt0vb4WVhdm2Sp7hDA5NK/U6bY5QvgOx
TPyBu+daK2G/EcK6oTC5O4CKYsyul+mbqUmyKZsu9xqixKrZ5CiEdBVfpTZQ6b0O1urutxLr7hLL
kq2bh/BKlLCvklyd4rhHhDLUzyloKIqWejQ7SILU5gVmJUU46vOhwYNAjZEC7bzJcYvw6p82eOKD
wjbSXQPnssdvGeA89ySyuZu9ixwr2cIVQFFAl7OYkA1Q7X3VPSD8u3pZ36hj5ulT+DWbL+gCLpNc
orRMZ77Iq4gV9wVY81Ju2boC32WJHt5dxvakk8SnTc9f6SfEDM3JMqPvIEdhQLqIn0wZWqbERUTu
02oJZ4xrQEBs3sW6p8xXoSJZJImtTOFIKW2gF1kV1qjMfy8otauKNzNvnGSnJQ9vZ3zBFLyd0hwB
qYccjkqTnJL9P6g08V7iczKTCf5eAMtWzTWYLPxGtBdW8TigHEWQ3NQxOGobl2eepK0LPPacU09w
9SREhiQ20LG3OC4fNQr9n+2XBTyUZZBIobo3kxq8keA/FzVTcPAREJNEjaBk98W+TQ4ZeglAfOma
DogM/ifiy+2djDZRHW3xuBoKMX7A2OUUdnhnaXVhu1Pv1IGmYfa3jZpfEe4hCDH5UcuAkUZwqdOj
UbLTtr30Vb4Y+h3St6GBMyZs8ZaYHTeJH22UPKxFyki07aivooQN0Wh5VgEuDzUwvI4vk2vyW931
IIDbZTvecaD3rjbvhhMAn/83WrbNbB9QZ/7YWtgpedP3amRDVxC82HsOITtjdhNkkkDqUw+Z6n7k
lW7gcYsimaqq77qnw2HI9KRAa5RaN3tQsQRUioK1GSlfRYiN08iF2Uo7QkQ5PJIqKM3f57f95q7H
PZESCLFgu7cR31jqMZ3jDplfR92rOTmkbX7oGxnP8aYbrsQIS0OaeAJRSYsgBj6XuAWbeG96NFSD
pKolHr+9x9FkDKwegh5qsXzuhGrRqQNkcdwwTj4IhhTyy/Rn9EsCPDQOZAA32xKBFckvwQZQU4So
MtcRI00GkDW0NgcYf97HAdKXl71vBuoh92S3VP65dyETcDqAidQI9BQitWIrjgbOJ1QwqX4VLc0F
YPSoq1X1ccDYWF7LbvibPrKSJ4ToqKkHSsIJ+ZXywjZBQtEenIhKjtPNwoexkiIYsTQntbdBEOGX
u/mkBQTYntEu19Cp1AcDH+PgY/FoUTnv/5v7ayVVuInMKA8uJYNUq3owQPH8b8kbXh4Uq+8LjxcC
eq7c7vB9pi7UbWaau+gXivbntdh+I72KEdE27WopIqOAmAksUADbDJrZ5+TyZTAeYhn42uZmthwg
OqFdEwYS/CHPZwO9muhPSZpoV/OZcUxaK6r+mVmyhyw3/3tXfxUlOEUR6kqPeT9EWJRKk3LPwsrN
6NEodgumn+dI8ojZ9vRXcYI3hAbL0f7Od1bYHKMMNQ9L95Upl53K2173Kkfwil4t2rl2YEEl3sfs
qA1fJf4gUUSsIiaMckw0KEKb3XjqLulhOVjX6tH4NgbLb0xJebMr7XflZ8WZxXpXRYxKBQgG0Kpu
3OxzBO4VzWV7+zJDlh5I1Ii9kpixGQgJIi7iIObHxfnZPKkGQNyg7dVJLpn51GuYjSiusy91oknC
xKY9V5KEa5SV4jWoRAiBNBrQcWPnaQ5Q1r5pcy9hhawcu+kemMcBFI0BhG3RkOMSx1NWI4Np9uyy
d/TbYpB122yabiVCVMgyIjaPEMEcEqNFuFGoEjDk6n8w8Od8mvXO8eaYTrLZqe1ItbKkcOFoEg2o
TgvWrEMZhXh5oKZu8sIE0+wTVXYX4Gq8c8mVNG7p1YM2HGmmdwzS6v8MsYPHYvzE+Ux5I6WqShxy
c+FW4rgbrcTlFMSPSQ5xMQsoeUiXL+f39eYVe/V9IfLWlTEmMefcUwz9oumqL6FV3AJkuXYbioZa
tfAdE1z3dJB1b27frVeShUAcG8ViZiU045PxsZftsGwUrXvxQT3EV6akB1u23YQ4bBmYsmootluB
WXzdqjxKu5vB1B7+zpxCGCZxElc5jx9ViNooZkaXxisxoPjMytiLSebWw0emKQAz9d+QJdbdyKAU
JJ4g0ihcFjoBmWc3/lAn7FqK8OosdLwmwwpSVACEOHH92Hb2larNklLB9p1tpY0QRXquS9FinchV
50cHA/0VbNpXh9pnGBTK/PCuDb3k6fyqSTaZWFk0lHxcgATFu9Gg36fU+Xz++xLnc4SYMfFJ4kKF
UuG8CyvT7csDKT+kAwGio2agw1LszELdClHWhg6W/cM0ftmyHuVtHf58X7wPFvOQDooBHZhzj9lo
d6g+KZEsM7XZ1gvA5P9qYQluptOhmwnDLcO4j66LB35lt0DW+IleGXv7BilLnweHRlrN2Y7qr3IF
txuybipB6MNvu1qA7tSANl7r2y4J5sOUurIx/G2HexUnHFkV0eZw4UeWbd/HLcCLtB8f8bhXAYLH
mbMzNvaI1cKUtEsm8wY8PwDolzFebp75q+USTidjBuTvgn45P7YweTu5UZK55XiBjGXElOC8Svwk
en/wvqoknFRD0diZFcI1irT1GNr9s3B5VHPHVZrRPy9K6obC2UTwgtNUDlbUfKGay+Gn6xPY2FDd
K7T9bvY7L/nXBL8v7zrQlQG+WwPggNjh2PdtG44Z7k8jKuYpOpO6iblp+qFE+UqMcBB249w5cQwx
i3ZJEGB1CVXN9jK9qiGcgOOsLVrExzwH8kOzXQ437BC3Kh7PL9H2DvojRnyOoNWpU7UcYqrwpgo/
UVn9fTvcvX5fCERsHGM68O+T9pJFz5H9ONUyBOiNww6lQaCXAQGOgj7jJQu0utzRrkyMftIBlcHZ
2MwTh/nCfMmx9tPv7THFBEPky67pG80gb4UKoWFWs3IyM+CNzHv7G6DFdsuTfbQAdoIrbORNz1Eg
A0F6b8u3EoUoAaiOqQnBQuYXc+PG7HbBy1u3JDeH9373VogQHipVzWmlQ8iQB4P6GSOfE0bbR9lt
i2+Pt1HorRghMhiTlUfLjCUrwGnnzk6xMxJcJltzdNMh27MBSNHoLpN1oLx397dihV27DPVAJgXa
Lf3eai6GTNLkJ3VFYds2FoudPISA9BKMmpysIHnMPDS/7Rr2ku5u9qxzye78LpYsmriLtXLuCUZF
IFX/VeY7Zyr83HIdO3LPy9l4bLyxn/j+tYFNrmZIf6JNGOPMIAzdMy/xwv6FwFWRllvfv6reihOu
E62aqO2E0VbfTk9t/Tjk33vmN/ZtTxu3AgKYUf9rUOi3AoULBTJM6sAAbOT36oM5eanxLSwPEhtK
trEuBI4UpTzM00Cp0SOWWz0AnBWlrp9AoOaJaW2HB+oH8Ire6iWEjqjo00jpsG4kPc2LaxSfTE3y
wpb6hhA5wkmptIYvVmd4/7w4wssw6MFL2X6SN8ZJdrIuBBB1rCLDLiAtZM9aoXgjqDAlC8W960yM
0oVgMYUV6jsoL+FlPfn/UD2bn/rghQInkHVpbJ8nYOgC2iKIwQDt+DZDgYssUAPyAUt0VRyXS/CJ
witSihz7CKcAamHlSssjm0ZcyRTcIracunYcsAstPxk21n/IoEbHrXU3dCOPH5zSujI/8t+ZdSVU
8JM+qkyko4GcNJ84gs50UG+sE+7ufuTLpuU2t9pKlOAkhDHDZBFsGoffG2DrRt1hGG7Pu4nMhoKX
2GELGLcc6ljtTu1ubCbBq9iM7SsdhBOlYowuTYvv59ngarHrmJU72wf737fZI0S8yhEfpuqSzqTh
uFlx/yUHMW8zSBThxn6/7hwBChUK593w7Mw6MIyWAAJjRr9LLGSgh6c6vCqrmyX519UCrssfUeL0
bGuqQxJngGfLJ8tP8wL7aPRJ0e3OL/22e72KES63WTJSZRyhUZLvdPJITTenn8+L2PauVxHCCZho
Rm9jrh11gTENKlR/i0yGurIduFfWEg49EoPuOaJQg1z1OytoQYTFvlh7yAQGgezJvu3OrwoJYS4x
Mg0wi8AGNNMT1XfNkrkVCSLj+3m78V13xtle7mmrJ4EOAmialhCjTod4/jF33/V87+gULA/IasMj
zouTacV/X4sbWZr0M0zosJscD472NzNcJoPbkPmbEM6WOCJ2pkFKiy43qzyMxogZI8l4kUwVIZ6V
UdloBTISwLMCmlChuApQeNCjRfvjeZttXu5WbicENqNjS1pzasAh4CfPcOBHqxzJWKLPu7uxY+Rs
ZhCzlJXrWHsKJgGMFXf94bw6kp0qXo2N3mJRznEOO73wAN22AwLF33mZLgSD1smGUbMRomewbeQ3
URqhV/+q6luJHFlE0IWIEPfgqkv5WcABjcdrELz5aITi7W1I442u7GErM50QE5ZSQdKVnwxtQR/G
IrtjkewyJ9k6IocX8E/LhqbwAn251dX+qmVouDJl5K6SI06czEMpfLGWEVLUmLgdu8qSy6V4Vseg
1SXeJtNHCAUKik1qNEPS2CVBbykoiLDHRcslwUAmRggGS42zWmuwMkwZrjMtPanZ+IsR2ejJRp/O
mwNbxCActbZfUp1fPi55lhBHkNcc1Ptux3FpQm+R3A8koUecxdNqx7DHHGpp7IZ8r83ajZw7a/GS
7IuOXnbZkMj/c7f/c+iJU3j9mJnOwgFxu5896DicIDvx5sYxID9BveYqvoyjVLaDDSFUdEujRgM/
kMaTc0MD7ZB5DVB30RitAx1cn/3zwU8SZMUec3Pq4rjs+A4On1TjySl+VoPPZmldgweeM8e6IUQK
ko1m1nE/qXcLBso4hV10BcJwtz1ymF9ZP9e2WjbG5FD3Aa67sMuSCXDJLQPnL6s7fuBG8efW+U6q
p/PW295lr2KEXVaE4PMsO+Dw2sqTUseekz3loyxhKdNFOG7HcIzKfIQQtaSfrbQHCmf8MKCKNsY/
zqvz/zjfH31EsHbDwfCEUcBsS+++tOb7ler+NF3Qdt/JMwES64m9Jm02te0UQZpBDmp6YcyHpfxQ
GHxVSNhNaRRrpaI04H6eLmbtom9upUfHphYgbydgouXM9Pz31Q0SJJOkLAg8O6pR3Y4TL20yl5Sy
Lo9NL1iJ4b+vxMRLnRQOF5MBY6UxvCVHwim6oKOkfCFTR9g5Y1ZWYcUf+ZkJD8uZS/GkJKqsCrPt
ait9hK1jxI7api8wzIfphYp2ioPoqAY8dzE+VbJ7/nYkX8kTdhGogeYxqZFRqL4At+Ald+fs4t8E
VAQ8BEUBk2SUJYYUn+WhpWXgU4VATXumg0vtyJsTSc5fZkWxXExHS2uAi8lrGZ0/70AbFjjoSaP7
/AAqCcnVZfO292pCS9hMTT2rYDaBMJLdj+xmIpLbq8xiwuV1QHMUsDbx/aYaXLtSMVfFPMJkaEUy
NYSjCLcvuwbKMM50lH3ihyqV3FFkavDfVzvVqTI65RMW3po/Ib9A66DtJCuxXa1YLYUQDZYhnDQz
xrE9IYPvhfuXEzUwfSvfEZd3CcQn6i8fgOrHbW8lVggOLGpYj6kWnlidd5zMI7kyH3jdjN9NKhks
x/blciVOiBEqWtwzRUGWU70NrwxO0ILM6nRn3nA6j/EgTfBvXlJW8oQYwfQy0sgM9XTkU/hlNvbV
T0Bu8RYA3ofXsl5LSUgn6ltHSbolob0BRzFU05vM5T5G1jjH9N2YjJJgJPF5cYA7i5mJjQXNjKEO
4m68pMO8O395kLg9EaIDM7UhTwpoQxCB+mMNHAeJ18vsJcSHpulJwyIokQ3lXk06jFKTY6s8jlri
n9dF5nlEiBGjpQ5zW0EZBZXafXcJZvtn1CkWvN6B8snJqifZCbVtP1xX0Yli45+gXd+PMWtUPDUq
Awf8Ey0+ZzI6me3jgiJXDJJvEGJbwv5VlqppbAMY+LiehPsqwCX82fRNd/jMN7BslmdTo5U0YfuW
REtMpYI0JHU9p5r8mLS7fG4li7UtBgD1IJLWHVvMEOSzadRqBZICKyxOIyB61aa5ZEgTSHxicw8B
fOu/coSYq4d0KnsF6oSPXeJqAS8slc/2JaCxgFCI6l9/kJVBNp+7K5HCevWlWlddk2pIeu3SHO9P
jE6DFyq8V9qvw3RhMdlzcNvxVxKFNcu1XOnQqokW0W/DT/Nk7sKj+dCiwIMUUnwKvejHeatuGhV1
WQJ2dqCii52HVYptZg1g+1oGtxt+OZG0s22zarWSIGxlJ7WzLh9ChD5X9Tj4V3LSj3xwCQxf+/PK
bHriShT/fXXyJ6AvaarQQYo8PxnTXV0/sO7534vQYS5IcVB1EYcfJw29ytpgIzABnDCvjmFUuM1H
0nprIUIop3obZeEEIUyPbqmRuUoaPZ3XY2vd0Yzi2GiYR8FHBJYdZuRuZvwIeI/PYXlF9N357/Od
IeYbdHCJcLo1w7JEOKO4KOJ6BMaB33S12w7HpGxdMpi70vQiWeJ9S5YB5kcKAAgMLoprMqgOQHhH
zpJSzZ7Te6P9WQNzAcsuI9mFf+sIBIW3AeRXsFliz7z1sLCaFNKgO91frOcG6BPa3GNOH227Hzhq
13KEWGd3YRTqoOLzy+S5IXdTfR8lNFCsVLJMm8+ytSBu29WW6czC7BsVgkbcYgnYbg0UMMH/RPeh
2+AhmHu1bACK20h0jbVIIcQ5qCr0YwWRdnQ1O78wlVGnktKyTIRwkYyrcXaMGWkHS7nt2yDufxW5
xHJbG2ilhZgJZa3VA/6swguA3mnjoyF7JUk8Tcx8lqGFVOsMK0Ud8e02UJJuN2d3oSwfvnknWSsi
BJuw6GtAGUMQue0uwV+DkkUIWJVbElT73JOOcfHPnVl9MeFpRxj+SXDR8pPfnZ/dVcFwUVz0gCbd
ATAZ+Cfnw9DWAb5WTjh8Spp1AOzAKoXa7VA/US1xYx2b90pZviJv7saDrFFO4noG/321oaKIxRb4
mXDcWWBArA/MeCYy95ZpJUQH01Qms8G2BUHB4OZtutOj37ODgdI+aJTaDef7LJfsKJk7CnEiHlQy
Mh0ikaeeoktwHRXzafr3U2JA1H4Nr4YQGojVF6HDjReVu6EJahmBvEwLIS5YiUq7qcD3syW/GLtf
RsYeeuBNJlEpcTyJJBHeqklHewx5XF1ay9WnqwUgxnZ3bEbJumwgMr0xmYhtVY6DUg881A3BAJaZ
6cDJynlTkIxYS+LYIv6IOSwDsAshKO5Otn5fkItO1hEkM5rwBANjF5oPBhjNAIckIP1dmu8H9ZB+
JCu9cjOxY6zUzaq0bMihzmmc/Cj5NprH84FHZi0hDBj5QlWWwVpqa/sm+aQgiieDZKZMFrtNbtBV
sClzUPIoqFj5MUD1QMdy4ewaZIvvHbBRjIdcRiMquy2YQhSYM5DyTHjtgXWDI40od+wU+9VFeQkQ
bd4tDuYIWRJK5hNCSBj6Sm00HhJK7TQ0+zo8wCPyQbJcGzOcb7eREBnQG99oE7fkqJ7yI0fNBtci
Of5vnRWydRNz08pMe4skkDYEzk+O6gEa4FNx/b/1DUpcUcxRg6wyoTrDouWF7bUZdZMKfD2NDDxo
WwylAHEAiSgVX5LIP5l9qKOa1E3XDaibQOQsq2LytX5/d3gVIZ7mZpKgRxz5yMYJlGHwmq+65elD
5Y7Wz1wWjP6fRXqVJmxhZUottebFRUX3OPZKsnM81dhZe465od/Jsmv8jz+nnLCXq0LN4g50tggT
NvHKQb2xF1BTnQ9L20phwAd5GkC8aGIi0nGKpLWW4p8MMqeXtRBlvcnj7NPOV1USoDZ9YiVNuFsu
rRbagwW+mrQIoumkLHuVBuc12jTbSoRwZmDqUAPqPW54SfXJUG/bRPJ9mQqCzzW9VsXUwvdzMvhp
dL1EjgucXsm6yLQQfC0ckjYlDgy1ROD0uB+mh/NWkmkhONc8xJ1dZdDCsponFj/3ufVQI7f6d1KE
4yHHtR5wJ5CSOtmxqO0degYDQEHu/k6McCT0zGi1KUdAC4vfjWa6seXWo6RwzQ3ybjeu3Eo4D4wO
zJ+xjn2Ccozt1ksduRPR3GrJgqqSof9JVl9ERNKRVEiyCavPqsuyBQnP/q8MRnmKbnVNGLVmxmwS
X/2od1MKJgp2T2Tk1RKLUWGvz2mihFaCVSHTHFTGbpwGwDwfdPr775QRNnyhYGJtwXgBYsrXNj45
IQafZKAEku1ChU0f6d2oOQ100YbparIx156nn6pB1i4oW3dx1xPORGhi3a30Ms+uukhyq5GpIez6
eNHjWsfot7/ov+FaFRjFNU1S2ZLJEPY8maa0W/iej7XnqbqZqgz9Pn8pQ9jwBMw97WxgM8Z56pVh
HTjsCYnyv4teVNjy1ujQaAxhraYi9zlLAPVOom/L8AGoHM4b9ecMFrt81IY0WqNAkN0E0xC7qmz4
WrIVxcaefhgVNXVgL6W80qydWT6y7JtjSA53iffawobPW4DZM55b6augH/d0/nJ+o3PPOROCbWGj
s4LUmVnDTANlPrGLvT7X1217NZmTDyRRiY/JbCZseT3RWkdNoc3STc8V0/aU3cbw5HwyDuf14n70
Xi8TPgAARQ7c+DYaD6UWW70BSbWJbt0mudOi8pTppzofj0VTYLINjUxTKtFve7X+SBXzlXOvsF5P
8eQwzJ8O+EKezyu1vVivnxeOmNZsKzLU+HwPFOgBOf+yvbGr/lDqsTvKiCe2X2tEs8GLp2mmQQQT
qlNTt1kBB3+ZmMPd8rENJq/5DuzavYw3eNMxXmWJhzOz0tHMMwbNahC7TZ2rhF8cozppk7S9Y3ON
VqIEIyYDaYjNAwNwWmjt23sapD7zlrsExBe9O+x0PwtkRTOZfsI2LmJlLpIMttRr7dBMv/qo9xUT
c7CRrOds86hYqSds6BBJMWeuISnT9xHg8PTLtJeMSslECLs4Y1QrSZjj4O6+9NnisuZKTTTJQbHp
6ys9+B+xuk7V/RLZrQ6PyDtzZwOwvtSVg1YnHuBC0bwu40PbTvGt5PEVXMkbCVK9ZIDd4uYA1cKo
8+sx9yPzLuqvY+dJbSpX+chUBtop/7vFxA5e4CIVVU8hdI6vtOZHKSvayXxdONNZg3wBifH9KGsv
Uq0/mvRDhaaVCkKUmNJmbGIH6zQzIKaCLz35ZtYfaNdcmUk8y/uSkXacoYbVfOm0x3K612Q+vdls
tpYhhIUI0aYaNegxYd6nuhlukp3t1z+Vx2HHwbqr0vtfes0kCyQe77rZdbNKIRW1hdwvjuYLSfFY
oQkHD6EBAwaVNNbKZAoRYqnJFM781WUogVWeHFk/B3eqd0fvq0fYQngowxnkBTa+P6A4MxWRl7f3
Jf7X2JWbGLtM5uSyrWsLoaJxUlCc2jAiqxZP7ahHptu4+lWmqhvhJYlhlyR1+/nH+cNYEgVtIWCQ
plQKwJvhgtkx14m/p3iODZakzVJmS+HiXyyOpisN93wzO04aPbDkumroNdXqW12JLpb+I434630g
hAyz16HXyNVygOZ3ldb7hT1349fzxpP5oBA1tHqmDuN6afQY0UskNM9/f3txwOSiqoDaBDvo22hu
hU7fa/z9WldauBvr/EGnXeKp7dx5fydJsJezRGbRJ7hOAKDIRSO+ixIy7Xd/J0QwV01Jk7QR1Imz
5mR+d3q8N9BD8FdCxGpaVEdDaDEIYZF5cDCXQxs0HkpC+fbC/1mYd5W0kk6FzVOjqjF8oYuGkJBk
+/OKbF+2QJ6K9JGjaWLbTWrlXekwHOKdeddrh6ksOThRL8tebavyKkYIAMlcUurUEJPM+rUTAufe
bCWayEQIbmwWwxJqC0S0rHqebfIjhcHOG2u73ARb/ddaggPndC67tIMMc//SfRwszAXD8hXdGfvs
E6dhU2T8m9u781Wk4M4gfRkW1c6wZzR9dPXKPGhWp7ttuATnlZPYT5y018vctpIGJwOHQjok1sD2
fSlLMEm0eXlHrW6OepVkwHiCATU+HJOVfeVXiWHuVetjseaP3V7qDmtJxJ6skdvNIKGr9afImvw8
Ppy3mcwhxB5dUB4Ng51BnyGYgTp9SV3O8Q2Isjaw74cajcHVnkiBQjeXiuoARQPvtmOKgPK2VmeD
kyIwdEFRgtGB98E7uwS3cH/xeJvMnHqymwrfPu9uKiuZ/G9a2bOasqUpO7hHX9YHgvHhvEee+4tF
U2+QgT7IZHEvWskylKmlMXfFONLvw+wJHahu6yiX83ztyIC2Nz1ypZcQmQhpaDWCdtYvwszv6h1t
GXoCJWM5W1HWQn+mRikauS1xolyPNTog/KK+b/x0spsQty1ietZH0uprMfpbu1GrQD/yADEJwng6
nKj5pVdlc2c8xomOYAEWH+25/D+x4zCfGItVC5MmUftDM3OX6b805zrXAhZdG/n38xtsa3XWwoTV
sQzk1foYw9H5dBH2B2Yfbdmkt0yEcG7082AzW4eItvw8pp8m+17PJUmArf261kI4Npx+bMu0g8kc
7XNZPyrN5/NW2mzSXgsQDok+s7TO5AAM+SUfpq0xdK0fzfseYzicHMF4OC9v22QULAwYbzTAPf3W
z/IxMhWb8jkVelDobRldpJEksspECK7cR3QIhwajHel8bYX7UX8Gltx5LTZXxaCmimZgyzYJ/xNW
UaYYMVeNFn7c4TLiLl3vqfXTeQmbxW1rJUJw3wSpnrriQ87lbtwZQbYbDsVFs9MDzmcqw2OR6SM4
cmi1loFSFF4jwKFXLpriA9fRtTKCF49mkRUZHwRtOuxFLIlkyWV/v+DE2WywKap4YNH3uR305O/W
W8ybLtNUlzPHXNGUC5SApeWB7V34utpiVTOyFhaB45i3Mky+jvYM3KW96Ajn2nV7YNZI7CXzLrHA
maUYoBg4Eka9Q44PD5A924eH8YseMD/eyTpXN+86q/UXbx11m9NW56OlVu9Wl+G+h7ji0GYBcf/B
IrB+yYZBuMu+O2tMU8exaRsIcEKgob2Z03RJ4RIRKOjsFDR01xRkGLoRu1Fzf363bvrfSpgQckaw
wsewJ4LobH8bQ3RBzbIK1faSrWQI+aQYnGmFqkOG+q3d8R4eDg3XWC8Dk3IA3c1EHYbQ/9iPq7wK
cXlHRmepcAmudPIjH/HoNvVPmNl1qzC5p6P2A8SSratkqle29l2foemGmC4DoldI2RUeUIN/3sbS
v0gIus4Y5wPVYICscUevuTTBX1E+h79Q0o6vNc/yuqv48SOT12szCGFYMTLkdRMIHZVoPxfWjprK
RRbFO4ly3B3PuasQgVM02JZTC3Ob++GSIdib9/Wx8RI/92Q4oTzYnhMlBGNSjw2QkGMEs0btdkhe
A2FwmbsgVZuvZbXke+QVK7dndS/J4bygLJ2TLIRp4ElZWT8nULLyzFPhhZ75jaAwtBxs33lcPKAN
7gbwyLjlJaZkA1nXL1+rM+LFZ2pbOTMtFogPq/xuUZ3AblvPYeQbgqFEVUn0ER+rIVFyVjMsJ6H3
bDT9Pp28Cq8stMQ5oEGROA8PL+cUE8JPkuag2wQ3qv/S7ekvT63iLtd0zwcxx9K3HiTyeKg5J08I
RY0SGinFS8R3Dny2mXdq49b40O3MAOgHPnuSyJNsjpfjZRWL+hxAbnXPN6G3BBxVtLn4uXgj2vxk
BdLNaqxloRDroE0WI4TCPhziMQqHDJsD06UPIHTb60CtxlbkM+KqDG1x86a6EibsRMsZ6q4kEX/b
/VI72zUAlbJIeQBkUoRd12jKqEdcpY5grt7rhp9J/uX8Cm2ef6+KiDlNLe9iB1hDCM3ZgXVfY9lk
wKYKxLQd0PkR6x1qZG8vXZjzs88eTHdSHxaQMoLp7LwSm+GBahSo+JiGewe+UlRRMcG1Fz9Tj1Pz
1GgPmv1/pF1Zc9w2s/1FrCIJEiReuc2MdsmybPmF5Sgx933nr78HzhcPBdODG+cleVCZZxroBWh0
n77REkmlya5nsPiBBC2F6k+t2coURjWhyurV8LtxF7lGB5bX4pNao/RXdnvcF+kMJgRxM89N1Exh
X1LtL0pVN0xXB4ktHIAk8Ws3pmyk4hu4sdDQtIp41gDUh1cN9Sz9flA/0/gpVq9Qq/Fb/s6yKRol
dc22xZog9J+YscZ3qlsQR/6uZraQE7zh5BHyxqtd7d7ACe41Nmhhot14xVif+Os4Jx9aVZWIJIMQ
POpaWnZJJkik2uuNZbSnJXz8De220eiJjn0TDaaCF4iWlGgNBQJKc//q0tlZFPWTnSsnS5EN7du1
1jOU2BGw2oWmj+jl8FqDvk1965Ei68CKSiQGu38k3gAJZ3wNw0aHogBQfjP5PHdhvFZvE9qxs6D5
Y5a8Ee4a7gZM0IJWNW0wMwPMnpdrdQ5Rswn6NtKD+Dw9LnpxuLxfuxqxgRM0gqI/jRAV+zWwPlCV
9NqcBu8yxJ53oCpq5zHKzkZ2UYh1iDRTYURoCijHxc1IECZfOit1ovnPyzhctcTjwhZHCHOxVda1
xoCDEbcn7ZgcpoAz+sli994GbWEEDSfVmhCr400H871ZBOE4OKQ7EWXxTU2SldvT8A2UyLZimWba
6Atvp1jvpvBbVNwYmQRiV7m3GIJyT1XBn1WAEd5GdybI+wq3S53shGX02av0ir7nwbdwgnoXc29X
eM7FFd0ZQQJuX1nIOZWhZ/rxC2iTg+5evz5OR/YsO03uKfoWWFD0Zp3szmzwNF1ijHtiH+b562X1
k20W/wGb2JRMTRzHBl9IbQl6tTi0eQ8eWHq8DCOTQwiBmNWiznYFGMwq8IpS9ZNG9jC1D8FMDM21
MdlGbEvKtZStBW9LQvGZYyXPuv12WYZ9EzoDCEvV213aVBUqH7s8dtL4axt6ZP5jmjAB/uNlpN1N
0XTMhAHXPd4DBO2emRZnuoqEV7jeRrY/G0GSBpchdoXZQAgaHWe2PafoPUITEsEwyFtSLM6qPDS6
vxgyZtldV7rBEpR4Mcq6Uzlvf4kWWVp8SPTrtcFDyiLxCrvLRi1m6SYann4aTJZ0EytQLY6DsPVB
wUvQ9HkxD5eXbVcUJM0w9gznbU0s80nGNKZmFeLqWide2XiNPhyyzyuT1UHsJgVBdIg3LUNTwbcj
+Ou5Klsz0kzI8rG9Gb7GmIBRYJywcZ+/KLi6JoHtX5ZsZxIVJRtEcbqfOsYp5tICUadeXTkjcc03
zOP1Ui9z828Vcq9toAYgPPNl0LuWe5aVCeoeNSQLFy5rpCgvSoh77FLLOpZkGIK+95ibY0YMGKX6
oNePg2y2x649bWQQdJymta31Db7PMHa0GHVXU9xQ+7NSRrRJupe3SiaL4IhClYZZoVPkp6s/ifHZ
/p3y3a0mcDvbxATVDmlYUsgSo/0yGW5G+DujV7zLUuya0mbF+N83KHm9KHHcW9C3VDukTe0g0uES
YbpSusPd4rytQHzzNlBhUSv5iEYvb6GdO5UFhncMp4x91ozpZU3YVVqOjtLpqzMnny8LKdsq4XRX
I6+/jjaWclEe7OWhzCRWK/u+4CZIqmoZ3qeQ964SJ0u/YJjDZQF2d4nhWdrAW56JYPR+6aqkqeYR
fwc/G7g1DXXOnT5NX4u6ANNYJTmMyMAElaB1bUdsMPCsl2l+VX6zh2OKArCs/XRZKP6jfzpzb4QS
9CGjc12EHYEXD5kfru4wxF5Dny6DyIQRtj4NKVNmDPnw5ulDQwKzvdHi20r7HQXYiCIoAKtbEITw
uVbzYtxmoERWSCF5n9x1bWcIsaGkn6O0mC1AjHRyOxa50+o0bL4z/1LVj5fXbPepj26whFBQx0m+
Ujwtg+W8Zvd/P+SgL+IxZndqYLpyauRdA9oACnFhGlE3RUDi56X27ardklFy8JWomsiCQ2qrzkCc
h8VLOsSE6ypNXU2XtPzsX4eYaVBce3VCxLOvMnRt2BXwpdRy9dbBnd+rDpbb84jdu/I3y/1VO+Px
v28c6lhYVlg1cKgjuRns+6KWqNy+7Zy/z1d1831M8xlwmoM8oOA66dknaha3ef1Q/8YwM8P6/vaK
rCayP4IjqPpRL8rIRh5BfSaxZ3SvdSsJ1jsK8A5CcAP6WNFYMSyk4+y7ynpQ1EdDNpCQ27jgzt5B
CD5gwTpaLQNEehpP6zE6cOaCRcqRuLMpWxgxj13mdM0WjFryyJq/RvpymJTGzdj61Jbd6bIf2NGv
d1CCG2DZgGTSDKis/8Mq/7R/w2vi+zydDTI51IcJ+tUmITj/IiQtzVid3Hgs8J9MRmKxv/NnECGa
DUWe4LyBJFWvgWrtlZI3HHIur5MMQtDfKCuaUOH6u9bPk/6hgzXKCOp2ITBxDUWRumb9VBOpjlWp
GhG2grbE13PiMNx88FookWRXhzcwgkdJ0p5pk22snk4w5FK5p/NVstwVujuUBPTU7hRLSgdlcvG/
b1wMUcc+zKi5etM0fLXi8RAT+0EvFsmLxq4mb+QSlEAP63pYbQqPnH8J289Z41/WANn3BQ0w9Fmn
WQEx9NkbtatM1sO6F5ENixqqgSS+iXIuwRTHTKsiTJVd+TyJz9FRw2Om8tKhHhYP1Uf2O8Ov3sEJ
8biIuzCxFcANy2k0n8bQi0c8y3SSiLmz+3jcsZhqUArWSrFwNCkGJKGiDMu2jJ/HVr3WhjlxbEV2
td17Mn0HJMiT4ejU2FYCJ1B+P85EV/2VshzZI69d6iSHjR0P/Q5MuISmZhfnGOoFt6lj9Duq4nDd
UUe3kFWU7ZwI3+EIxqpaaV3SGqtnKKGbWx8yA1ycwwI+YM0pp1wSQWVogqXOrI7t1oRUY4SJBYrf
0BvW1571taKPl42Jx2IhkL6TSzDWbDbyfs4gV9reVgx5Ap9Oj42mg0bDC4nEAe1Z1js0wXRNxZ4x
BAJkw/lJfUGpebA+sY/dZ+vwvd/hRjqZYcdVvMMTTiJUXUncZRxvzv0Y1eb1kHuXF1CmgMJJhFta
nxjcrIjq6NPooODcQbvTbEjem/bqnUwMASWGiodOYov5sU7RFmJOJSLfB/1xwqzbE0GmSkELdTS4
5YsRtG7pyugpdlfwDCqmyPJ67XVt4vTQNSKUwq6NSRIu9pViAyG424HGKD7ichXfLDCHk2PsDRMa
OtCHyc90oTv8RvPsdiWZ4KHMMa7GtAQinb6Yw5VZvQ2yKQq73pYYYNiifOK8+JZmp6xhRVrDgmPu
0Qf9r9SS0PjsQRCVGEiYgxyYijPtK6tgEfhGV89C1V9jWg9pXZxyRTZyYnd/tjiCEWkx2HUUjCf2
yOAYBz6VL/LB5HRrPc5+j4q00L9sUTK5BIvCuLwsnEiMiojIvqUZhgBW3RCsmN0p8bJ7d0hzI5k4
BbAaSDiBFRzuIcEjF3+LtD2kY281P/PSj7/j1Ldogp4ziqFRpIFcbcecvLrXMH1kSr6wFwvN/JeX
cC+X/k4yQcO1bO6tpodkmNzyjROTNx/Nu8TNXywM1c2C8E46qZh/UQwkW+nEQKwhZhUmtCRCq1JA
sJKmbz4Wp8UrAsWT1SxKdEQclz0hdV8lGtay7JtrA7yQIHgwXH1lsuvGnv/bisV/yPbMnIK+algh
FvLCsX5Vq5JTmez7QvxNaamHc8s3qnDN7q78jUqpd4ogRNzCSmO97xCeyrhEicefLaLT2Mso3mTb
IbgIHLpmxYixSuaSPI40c5sx19zctGSPRHvRdrsdgm9Qq5WmhAGIlpWrZ/0r+o3/YLbqFprsSUBm
Q2ISsC7TptBmYLEPk2/467HQgvgTr1BHVs4zQsTa8K/LdisRTyTG7lIc2ztuRPN8Ny6lazWzQ5bK
j5Wn/wYk+Id2yKwURXpI0eRXVnidKpOzghlIVpkl0W4xFVhMeds2GBrqTTRI6A1hL5fF2P8+ZUTH
bd1i4tuk2Uwgslv56XW9M5RHXXYV3N0PTcUjoUpM3JoEpzamDQoFzAhRvLqf9C/V8tCSw9x8vSyF
DIVLufExNKqKZraUhZd9WsuTZn4uepfISE92bXQji+DJagt1x+0IFGO9X2ufqbdMCy4LIoPggm4E
KaZ5yMsZyzWwB5I/GtZBrY+XIXZ3fCOF4M9Ss61NlgEinhd3rEiA//uXIWTbITqzurXDRIVtFMVf
UX7UpsQZrNG3G+pcBto5WVk6MgyoX7VxRNRE9UrJgodNaxqRaMAJhBdOZ4dqOHXe4lXedDTuwtK7
DPnz8r1HFFRtLFDlHMYz2D7b/K1U7WBp53+dyH4PIehZUsXGiPnno6coXyL149S8VU3qR5EkcP6s
a+9hBF3rxzVO6hBrlyrEaXXM2K7c7O3yau0cEN+DCNo24iljbAbIos2BjUFo0ZX6ymZH+cgOuR9G
jmyWs0woUfXAxhW2OYSiWexUim+Dkqb7rysnxFDQcA1KR5bRy7vbcfhoze4qG/TI1+X9YfDduon1
cFM9lUpu8M2xZlR7fjCRzgxLyykK89kYDck5XrJqYu1QnSU4QfdAM6rUMRSw36i3xSC5fvNVuSSS
EDGtKTd0wkUyDv2pOVCM+eFFizLGMtnKCRFnsFibpCU2Z9BHnNdwD7YLt9GTx9A6akxyCuDq9LNM
NiaC4f6IpjjhRjK2TUsSW4cmRIeoemro525G5qK5HtmfliLx3D+7VegE5S8QlmHgVV2wJfQzaGxZ
IJmGxwHXUCu/HfLesZPyLmeyET37rhVVUTYKyjTKmOCFhp7O9mr1o2d/GT0z4OP2ymNywxsoc3+4
lpZL8u3/aSk3eII7ClkUGgke11AuiTZ5Dshrl5rKwf3n/9FBuevHN3DCYkZz3NpKBrhaRZpa0Rxl
llHG7Cr8BkLwRdmYm7ReBvjxnnyxm/xICztQdOsVt7zHKIpcWhfHsJY1Ze0awAZW8E5JFRKmhpBs
aGns5109OGVI1mM3ZHhPmhUYuIzJ6uJiWqqqYm83x5YWBBggeQFkWw13Zp25y2RKkly7yv+PVIAQ
LE0Hz4E6rIBI2e2o4OQ1OqR/6usvlwPWrifcwAhOqh7ivlIIYKbsgxG5c5c7oXG4jCFbLcFD5egs
C2kywmnQ2yX27N8odIaj2AghnFGaQW8tbYTiTY89Ko/LIDyVn2p0utdX/4++Vr65vzRc7IzgKJSG
aGUWA80yUYW3MpeENKAoKkjq2CEzvQ8pmlybabpd9VaiFbv+dyOp4DSMdEjM2AK2qWc3Zte4TB9v
jU49gNTaiZFsVZXny5snUxDBb3A2K3u0oSB5rl6n7eimVH2MbOJchpEJJvgOy44NtDF1ozfrvY9p
aSAz61+U6LnMi+Oy1GDt/Y1cHtea77XDFCwM4iEAV4Ko7UrE59ZbA9xrUT0KQ/7fNNc2uCzf/jKe
wQQ7S2mtZ2kDMLy2PyZ5fEBNxfWapZIM7/75cyOUYGtN2cVLvUJBGh+JcW8+rpEzFg563vwKvZxR
7V+WSwoo2F4/pmjjNqEfy2EAy0QZGJOrnnoYn3400fMt8SX7zv68joLxYb4PDc0JvqRvHrt2cJl1
xapPg4pBiqbkkr3zLPleQQRjqxuFVFEGLDNdGrcxDCcdQ4et7JmE/SdFqx3VYp7Z9G/5WlytZuNd
Xlu+dD87GgaSP4pqJfyW91GmwyD3OqphExRdnWU0O52sUnsnY8VF/AEhZqxoRsq5WQFhfliQhK2D
xXCiL/pDeDSvUGSaedG9bJzjL5b1jClENltZY0vrgGnf8hGY1h/2KQcHQf2kH2UNPftWd4YSrK5q
0yRZ8pZHt6NCElz//Rmn/cvbtB+pzyCCyYXrvGQ9gTwLZtNn2aFAO+aAevfE/W84gqVNpdXVZg+c
TDHXwCC1fehTa/W1IUIioK//ugz3C8s+yyWYWh6iGyGbsHhF67AP9Mq6Hq/JnVa7YJDx6o+yvZLi
Cea2DkaiNwlfR0Tx/sY8hp7lT28TMhvyKC6xLbGobdQwYGKeAaYvV3HpR/++dgKGxVsSwFKEXCMT
bLfVrXVdG3wfOVMUzuHZBuc3VXJ423WGP0A08RgaRYTpygLf28e2My1fLDxDLZqrLV/0XnKZ3bWk
DZRgtKumJOjogTxpeAUaQKa+DrJpojsV6Ns101TBWlMQ8jEWAWNsmbc0j3lyR+s3Yzy2zXNWEFcB
TdIiG9S07442kgnmy5rUqsMei1gTeED+VNk7Vu3OGLKOLg6JDe+qHdqOMQXWxmxtkfYJr/59XlhI
D+mF4fYNcbpU9v606442EIIZxVHErKoHhNXilZBS0126NHISth6TXsbHtn9r3qAJx8Miy9PI1oHG
jourBZpHjpEf3lguL6/UP8mcxP76wah4h5lti88D1YKxACNfv7y5reK3yn6UOD2+2z/FXG61/wMQ
nKzWkJpMrQp5eELdKVExwfml68LBCO/qZB/lzeH7pnWGFPzsYihNg445mBZstwhBjQNmilhWwSBb
OUEtNJoq8FdYuSi/yurbtQour9y+LzpLISgCiUtrbcJ19EqWO/V4lZmqs5YvzLAdW/Z0vK/iZyzh
smDX6pT3CrDIkh7rKWATPdHejwxJr9x+SOJvRbgfGNZPFFB23lqhueLUrt9OV3xEfeSDdP4brxeX
h6Tv5Rc/6d4GTfB/k97XXTPxy53VvFTqciyX9UukVB/BzuJnaYt5Ndn0pdboddT1L2sxoPLbQNI8
dIiNQbUodwjSMFb8jL1d3tt9K9/8MsFHVlFXgekG6zAZQXjLOw7mo35qmFN/I1foqznKsmO7O7wB
FMyw5sM5Bn5dWvT6mS3MSTV2SBr7VjEjiUveNb8NlGB+RqkU/VwDKuuCBbFmuTeS58vrJ4MQbK+u
UTES85eHcfpEI9cGA+dCTv8NQ7C/RWXjvFJcVsrlTutAdXynJ95lCKk5CHZH7AQ8DBg16E1Xa8BJ
lzK39q0Dp93HDEXJsXrXYW32RThBsdAo6nrEooUlik6pb4SS2sJdj3UGEMmcQqUejYFfJa1qeiZF
6dO8xBTX5kBoejNpveSVSyLP93PIJmeohnafdDGXRxldEDO4jSJ54Nq/zW0kEhyIXsVpnfJnDe1D
yxzOazIf6+vRQm/QgAZ8zGnEOFT/slJIdPu769iINXSDmeUGVrHGrDY1HZ2pep2q/7h2fG03IHOf
GWvI/c9izR+tld7gcUWibjLl/l5MucHIDLuMLZRjemPutqfCLw56cpjdEQlRh7+tmjJzkq2c4BVo
VBZZVWDlFszUCwtvQYXmIGsS2Vdyil5/EwT7pjgbKI76WlVzhMqkzt0hnlzS6o5RgoMvcsNcYlHc
JH8OYD/ARJLLqMinduEPudmErHv1EFK3KJ7U9RTVQRlOfsIkx7X9JTwDCreSwVDWqWQALGvMujzG
eeeQf180iVsJO2MIRhWVrJ71CBhNmB/iyAsH/bDIJpHuO4cziBBgcxU0inHIn7ra7tC39LAaMo63
/ZB6hhBsqKjQjthpgCimJWj/jOebJh9dQ/YItLMlBA8iKmfN1Hna6r2palVKQy2MeIZauU0yNMAy
+8BKWd/Qnq97hyPEorhO7bSsY7z6xKAYzm+0QHfb+zhg7qAE8RNvg5RdPmSiCREpnAa9Z0qCgFHe
G/NVYz7pv/FUspVKbB8bSKFUClUGL2TKIewUbwaVxr922O8gBJvpQpvO5oKFG62jnuCsEJAyuAyh
7TiCdxiCzbQ5+izrDhh8VAGu1I/GFeoJvci3/PWxuml0J3JVTGXPD2vpKhJ0yTYZgi1VEUHtDME2
FbTGhMfVXTFQZDVkc69kMII9pas5FVEPGef60W4cEj9biyTs7Zjsu2XkP2ETkvoprueSwJbwrOqA
9dy3wwk9FushKkfJou04oHdQ/KdsoDR7jWnNIA1dcNW4a2vZw4RMFsEvgBVGQw8eVztUZzvsc+c2
rvnEufXfBo+4uqOc9E/maf33eat3cgluIgQdTZGNgG3RLqW3fbBq1OtH2WiJvSzSOxzRN7Rh3Tch
cNQDL/vBIfKO34xqHIxlg38kiieSo4Vx0tuRCShtXDBUuDQM4hPdQnnEmIzK6bIp7+sFAcugYVL0
kghansUYTNbaMKZ2um6760x2fNz3FOfvCyqeLkYRZ3gcRltudEToO04B2lKkzF47xC1ovkdJ5j9y
CPpdTorWGVgfj8WOlrt45l780uPhIjyupmOZDsgzUaQrv8f8ApoyTgiqojpP8EctLWiVcZ/e+AM4
5nIUnjn9kXqzqxzaQ+RZ0JLE+/cD1LnAZ1Rh42yMg6iZEg5e17yEzXGWkSnvK8b5+8LGkWbOC9PA
9zH+79Db9DjO0eGy7u0r+hlC2DOUBZF8zbn7U+aTPg3HrCtca5DByCQRPFM04mQUc0mU/pBaj3Um
uZbJvi+4ILWhdrV2PKYX15ntG7bERPm/F07d73ZacD2UFF1TpPAHWZk6dftoogwwXK7GLn6w6VP2
Gy8BgPtxwDOF8wPJbY2gmggWq9BAjTS/4PRONZXEvr2c0zsc4QwR9gSjTnPuGZjD7nlHShooLhKx
Lbgb0Bcqb6vdX8izZIKhjmMzLUkCxKa6NugDIw9N84BR5G5XlE4ffrus3ZKAaAoGymIGMp0J6xir
bya7HpZP43wXal8vo+zb0FkmwUxzkihjMcKGWrU8Zc3g6F1zS9HIdhlmp9WQu5szjmCryxCBoJ9r
xXSV3dV/gsbjGozcX/HgwKN76y6f7Cf1N3La70AFy0XwMBY6YMOS8eNS3I+yS8a+5Z6FEiy3L7pU
Ads/VDBe/JpRb9RlwVwGIRpvZ+Qkr7E/URJpII8xK4+Ok+x6uZfc2K6UWF6LifeMkR4wvYfOFJfP
AqmPM3/JxSwQ2Qu/RLPFwpokmRurirkuzIOTxAmo8x6VXHfU4eWy1smARBeRgG1jzbD/Rm5fZXns
dpF+m4fzaciN4DKUxI6o4BviodPHlp9TyvnTPL6Mw1MnI5H4xUHhxxlFLCybyhlEWPxgtzzSgxlY
16mXfKTP89OA8v7eLa8Sjz6Nr5cF+4VqnFH5Im9O/uZcjWB2hWTrPadi7w6h16audft3L22tOJfx
uE3+HK3OcILNFuqEOV4cTkdeMu/dyH6hxX3evKTKLIHa37MzlGC+44AOnanOcFC27ytkn4pXTAi+
LI0MQjBf1pS5FYWAoH3vzPHzqt6XsgTULyLhDznERDWt6n5aGyyZclw/80JhxV0espsl4GEw9P/9
KJ/3R2UhwGsabY04TpHRna9rNMmRTsYzKNO573/f6JySmQhDKK3CDDn9Svc1PCSsnJDHRdsHzsOX
92jfS5yXTzDdJMznwU4gD2Zhu219b1WRP6VPc3i8jLOvCz+Oq+Lw44RZGh+3PXgD5oXXxecUTYYt
vN9llH1pzijC7iQ1hvUSHSjE+kNtJ1/Rrkb7JkUz6GWcX9xoz0CCczXXrLPBYDV4+bq4czEfNT0M
lgKdmhixvMzaVWtPD4ldupHSusxOJOc/bjk/+QkNqRqNWMglqoJlFZ1tFjPN8VxSYTIO6IfW54ml
mtcWtHhVrToOmnq9Vogy+SEtQ1kVxe5mnuFFm2MjCq57Anh1KZ1wdpeodPLcv7zGMhBhLxcWkWSe
YQZT9aLyYenXZfQ7cWsjh7CLKkFxWq1DjlQbX7UmdSs7/NCpqUSSXa3cwAg2tphVQ5oWMHNjOqTt
3d60MW7+Kv73VHFwThsgfp7aeI4ETEGgdgNQXt5b602c4DVjfLm8LfvuaQPC920DUkRD3poFQOKb
ZsFsq8IPT7Pqdp6Oh//0i4yRRqYGfHE3cGrdoDUj5YuH57MwcbXiz8GWOCepTELcHclkh2NfwJ4y
R8PD/Wk4oP3NjZB6+/z/odmRCSUE30SvVTXp+UbVz2R4mJrHdPqvMgk+oun6FVO6YD/mhzngFAKh
Fwb0nh+WkkDWaSdRcZH6Qc8xd5llWEDLDB01xXihWDlCrEjaibR7Jzirn9hk1UxJaoJYH7mqDzko
CtBHbntdUGFi9TPvI08/yust9iHRWGAhTppwuO9VkKVUmaakQkBOv9gZIr/sqravDmcAQR1SddWN
dQKArqknG/MIsrclLWX1OtzN/Bw0ziiCQnCOhyJh5fh9CJ6Gyi0QPKKcbwniY4axQrrk9Lf/CKX9
wBNDPiFZ05o58KYr+9Z8460n4xEjXw5LUH/FtfcgKyuV7JM4t4SsoHYZE27FrT042bh8aS1ZN/Pu
CX0jlBAy2By12Rxhq+yO+P3yQSEnOpqeavy1yjp/JVphC2GjS8BOpCpYP3TQtMVJN58mVZIA2T89
b8QRIkZBx3QiFTCUI7oEeI177KUdWu2yk7U4nC8o++Ny/JBJxf++8edh3FALlJY4cGZXYxj0PeiA
ZSsnFUsIGlU+W+3Cl878oKAqDZpnP+TXysf8xX5Lj/GV9XxZKJlWCB6irM15zGvg5eunmV6VIMBn
y5cuf1wyWWeOTMkFX1GZc5qCCwlPu83btBwM49tlUXa/D/4HPgsKJPiGsD95av3vXmi0rWtiuKMh
Ixzcj7YbCGF3WI67Zx9/j0zliQXNR57up595pRQqCCRH9V1924AJWzMtNhu7CmC5UjyQMYqdvK4G
t4hYcHnh9v3dBknYGZIuY81yIOm3y1V/U3rPxWF57Tzz6i76fzy481X6yZ1v4AR3Xtkz3FyFm9uE
5jBkLvt7XY1SzJGsPSNtJacJySqKz2oUrjyudMg2aM9rNHmK+hrWqXd5BWUgwok/IW1m1Sa/WzPM
KWAfrJo4VJGFQRmK4MFpzOoI9Pc4v64PcewnTwV4CCzQ5kErQH5hvK0+BkMGslymDFbw5k0Ur2ZO
IZyxlo4Fan/QOA+mTDiJ9Yp5czT6ZmmeQLgCD2fRgXe55V520NACGeRf4yf1BmFXohv73vasiSYX
fePSWyQQ1BrHc69+G9/YPe8W5BWwtPFGn097kJWaSDTfFPyHUoHRD8M8gYeSvbBmblLe0zx17fLx
vymk4DvstRpR0wKg2R4/pkvoN4b5qimG/zswBuaboJYKxCWCarDRbjIcKuE4sswD0bsGDSGyMT2/
2KUzCledzS7NSTEV6M3lCVTeB0yOs4MSvifz8Pd70W89sWL0yD9CCUoRkoIuBc8vltFh7u+YlLGc
r8rP/u8MIGjBHGV5WVGs2nKVfOWp2ewAWrurJSBuj8ICWaJsPwG9EUhQhiLSjanSgdd+1t7mFiwI
eTA7DnNv7P6wfsNwRk/OFylFFYKK3oGcl4SwLeV6jfwa9Nz8YZ56pMMRLWTgQ2jd2s1dWS/O9xzO
peUVwkvRRRhVVOKKaq44EoLnk06m37ElwIzgoMyy05xN3qrbtTP3s8Tu9r3Yj60Vb5OssJoFA82R
l8m+TPY9tZ3/ZHDiHXIyQS1hG3wro8HT49u6RxVrJ8uS7ScJzxqjC5Fm6a2BTSYXA+UbBa5b8R9J
gj4ZPuw0kcWXX5yqzosmeJHCGiNUbGPDMNDsiWG0KkNOhl+0eAGFTD32o9kZTHQmulYYBYN1N/k3
kt2z/JCYL/9tkwQHUk2T0bQj5BnBJKDOTrzMrrkcLoPsh5KzHIITURgz+hWlnh7LU+LPxbA4tIsT
D8Uhj30WU/cy3C+cMI7QGIJKVLCpvHfCTVQZBcHtFIVe0RPxoqvyuvP+5sDDjIWTbJv2X571M57g
tDJzna3YAJ76mJ7ooXwGdaVb9w71rC/NTfVMr6fj8vQfhRR81oAaQ1tZANr4zbfvjBNehCMIvedk
MYonGzCz7y3OMgqeKkMDydIogGsx5ixmkY+e8f+2b0xsJqUkM9IlY3hYcArb5TOSQ09/brzBY4f0
Wt72tq+X/8jERIKT0mIhKUfgVW3QGddVnDl59kmnspnh+2t31n9BPyI17MK8hR2r00cQ5RkyBgSZ
nxBUwaB63hioMfTQKjY7Y5u5mt0d2Rp/vqxzMjkEHVjMmswZv4Br43wAKQdyj7JuTokoIhtAHKZD
StCSgIf7NmBaeqeF1SmTdnPIooZIWhmuEKMvgEMftaBAfrMLMIrQwVRh6d34F1fWH9tPxAjVRaaW
8hzx36XI4Sn6GAbl0XZe7aB0l2NbSgxJsk9iiyrGaFkFjSFcwj4MUTCNskJ+GQD/+/aUa9izbg8A
iNfxtZrLk4bSz8u6xm3iwsmICIEpJPoQ6vwurK+oYcVUTc3+FHWfB9xAxsy7jCUTR4gXdjz87/Uj
JxGo0A80l52FfhEizjoguADdjkHFv2LFGn8OhgakE9RFN/QhuVFus+f4WHjJvYyoRCaW4Bbsoe3V
imIJx5C9LKx5XIisPElmroJHqJulwQB6QORseVBC3u09rbU31rpki34R038soNiWMM6zkdj8RaIP
2gq0k5wcrYXVLkF3o/nqUbZ4fHEu6J84TyMp4ileeZ4pWcIg74+ZFhjlq9XkjhY+2Oz1sgZK1tEQ
XERtKzp6r7h0OINN1cHoNfRnSkxKBiKcXXVWmr3BH/mUJSjKm2IN9FLyZC7dJq6TG8/QLhVBMIIg
aeIoH/gF2D6ZPjmUXxdPd+QTrmSGJWZSidpmy8zPlsOVbjorca03w81xe7PchrhVHnCqkPIgOw5J
BRV8xmLSeZoxrpB36RfaIbsz/BSYlB7xKqJ+H98tHVKyQ/tF1PM5U3x6UReNtW2C84r+ndF+vE5O
GDLqlK4s2bSvKf8cjGxbUMcu1/K2XPnZEpQ/Ua+69fLRaD5c1vlfLOEZRdBHnCdHzO4GSh8MvolJ
zbHHXHrT+98fg69/g//q3eoJqqlY4VoRDrew7EhJf4jDCoSllqxrWCoXX92NDUyJpvfjjG0yZtDx
RBY72WV3E4Hcg1WjPyqhTxUUWob6LQYauumgHrq+PykD+y17P6+voKJDPyVrkeN3WCFYHePUWdra
aWR001JxhdBWErNr1wHr+g9rpeIyt/XjO150K0/x7ke1s1RCVKtIWncaxk96Flqkw6dulLyoynRf
CGnqFE8k46vGiV9wFQE9ayJ7X5fIIA4oYfbQjXGMwqaie2urh4keLpuWRIafJvX2ap9WBWToeky4
BbmQYk/+GsnOaDIxBDcRqoUBrcXOjyOcYNa5Rmh7lyX5xeH5x3aLIxMXfV2rlmPYt/GD4qC/0mN+
dMoRT5DhuWZeLUGUCcX/vrHeDISvs8J9X6iXA5goo+sK15DLUskwBA8xY3J42WrYn3jUQLXxf6Rd
13LdyK79IlYxh1eGnbSVLcvyC8uWx82c89ff1ZpzRnR7D3Gu7FdXbQhoYDWIBhYSb8nC3bYIIiwd
kcqoWrAsFhtd8O1cuG3w9yS+XrnOk7ZHD9HeuqMypm2nc2QBzrW8HAqpheGW/KVsPLs5NRYxx3I5
KfuvM2Ar2K9nU0WTMTUDRMRjfAVeDtcZQGPYReciL0B3j3Ra/dBL8D93riN2RC9mLqcNhxtbOlvV
aZKJgXUOwr/nme8qCSCtNnmzlDWgoDWdg5N8TsbRm43ldmbUKnnqfASc7uW8Zwq/loalcZv61l4U
Two/b7sdJURA54aV0TI2ENLj6jMUL4y/qs0foZsj9mUuaOJZrAkmA19b4LCzibVLOr4QtzX5l8zy
n5MR+y9ZNs5mw0F09Ipj+830FDfy2dMrCqSNa+5SPwbdHiWUQ+Zv7qBhXtJSVRnEbcIh2YoezQYv
gSXn6micl4N5lB+lr6PPu0R0aukpv8u2pAmnFVdtGw4M8aTL6Q53nrvEpmv2gV0ETvtgTIeRmjC4
6B8r/YTbdcnKMnJ0C+5e/GD1uXGuFoqglptoQynxXQObyBZQ9JjI8/LyJnWe6tov0XhlYU9XyHzC
SYjzEh85OqWJzEiDsNbAGjA09uxYsndS19rjTfZkaNjCTbkIf6Df0o//SasLqoy7wk4MiGSza0Nk
ubd/GAHnG/gfhlYp/QRQx2bUugkdCIuO8Q3n22H75TT6aLWA+3/sdeXdO8QNSYaj2LEywDvqORjO
/R5fcQEonjiVq436L/VBdfEaXonjzrqy5FxlmoGlMqjbJ3zxd37sR2ov2MUbayVCgPexShw1krj9
5MZFzufbA/SRDnM4utn8tSc/qqgDEwAkbo08wShk70+cQ6bHKI0VKPv8LO8+3CSwUk8AEDOetXiZ
YcEC69xabB9h9yg4eTrVO0zAhshDK7NGmeQSQKWiLZThNUX/MaREUkbIEEvPWAcVllIKGc7wXKNZ
KvtLo+ZwKRFC702jKUadaDCXooNPHX3Wo9S6dWtQTAc8KjcgQqw4J6lWGSgC4+o66afmJfEjX8nd
2m8b9I8XeBhtZwIIiVASS8522TRVXMB4Cvw7jCy3XH5uQy0B6xr/C1bBamXFaM4tHDvLzjGGFCwb
0xjXNUq1dUc0+FDKCLjA1LpM2xHKRLp2ayTjzULOoFGeIOCClVss7TuIiJl0Uy6D12IxQWYaxGVB
iRHQILfUWsptAy9c47ekPg1Z6BpYAbN9MpQQAQSYrMYgDuRnP6deP97b5bXTECQa1JGIeYM6zEwL
IaOrDlG7y9iHCpfvSCbWl/HMlHSY4eSJV/qNT7jle9PXb/OjjF0Y0pFqmCT0EcvLQDO9mm1EqCkf
E+VkU1UZ6vf5NbGKlrxqwJkPmn5/MsBPWWSellHJIyVCSA3MKAG3kgMRkYqequ9m9PJHbqVz+SsV
dCWTmqXlKuTjQ5qUp1rNArsZvW0xl3twVicvRHsaLbZl8PpVG0R3POeQbx1UVaMgImCFyAV0IeYr
HcS4WczjJNLdQr9N2mttkfaL87mKHtr007Ze1PEIoY8dpLmV8ePppFM/3cgkOwIR9roQ9n1dZqWN
8ilateJvxhfe8xDt1LvxZTiZLmjQwFh3NRE+cbn/ZnVYAg7E5dRb6J7GF8ueHcZrPj8EcoSzvuP9
Nx8aQ30XJvbj2prZdmkBYXn7Pc1fujTYPiLCgiKPhTHGsbJgfshfkuwU5bUrS5kH+lQCn7lNhGwA
341YvyxrCiiLNcHv1KaW4tLQujebFbvu0AWc9oVqGH371tmSI3hcaRV5HWPG3zefwuvJNz2r8a3b
yVeDFPzFx9rPrrQ9FtPZPcILvP5kvxRXZOsPEDwyQbFmsriibTzdsSlE9Q4t79J4cEiOuQvR9YtN
BT+Upby2S0nvfG2IkMJZMvYHtB3hH5eKn2sp4qXUW4Yyhz2kNF+M2+rI50ZsP3le9iOetVD+fP5I
/+UvEoUMNa4VR8laSHQO8efmLLmtp32Pds2hAFeD4sUvqhs/Uh9JhDHF108tN2TEAYTm+YGFtw01
sUn9vnBTVWlU9QUzOr+w2V9O0l2VYfa6HcoXstNf7Mb/hNVlNS1SOFcTV6HPA5M3cmJqadwXGLwh
V2ZQsjisrGQVDpiczA6yjBoloddaYm7rXCfay1KQ9SjKdAJ2LGYWjSUey956V3ifjJa75Ssewb3k
wJtlZOb2VD5JyRRwJEcLWJ7o0E/rpVv4/8kcqv32cV2qjv9yXgJULEkfzSV3uXnfNuCpzYPp2fZB
sG6gOl7u7IcPVMd/ESgARjaHszZjs5BfVq9o0GLS1556VbpwnaxFiNdVsSxJnA3QCZslmXE3oIeZ
iiTC9cQbKzMVo580uANcLxpdZt6l4cEyduH0Z/FkCPkrKGPHCWkSdCluh3B25/lUl08dy/2QKpkQ
7iYuNFUKPOWrPHTBceE6qMs41McFJYH//ypgG703qtziEqxTrPottQuOOngBEHoJTckzd2azuVGl
H0N9NaokOTEHyY3LVZwH6UKQPpQqjr4OOPN2sque2d4IMAkQVHvlhcq9LpXff/FmAQWsqlAVs4JS
dcBLZ2c0g0qu5MVefubj4s0JFWtwIhC5EnVUAi4o6NKcZxtaRtZxCXd69G0beKijEmAgjLH208mh
VdYck+XcSc95TWEboYPItMQkqwMQ4Lqz69BtIwM7CgA4feHnZRfYMpIxfXgYqsXtbNXTjZ+6dYe2
HU9ypsO2shTKijRM2I+QpTJPyJIjZ09TrpwbK9B7l/di8zJUL3vbEgnzmgJsKIncNwzLBP0meuiG
H0V5xZJP2yIo6/I4WQVzl0idVI0QkSu3tv2kUGO11O/z/1/9vt6M9pQn+P2ibAInbtwCkLGtApVX
/rYDpnDSJm3ghfbT+JPzMAyH7Fk+zq/SPt/NB8enVgNQSglpxAgSxRr1FWTm2ilJ70vr67ZG1LkL
YBGlqtGrNn4/1T91y+yGo4K9M1RnD6WFCA5jnitzwrXoLHB+PNopVbjl/rkBsiJX+thmWcl46Bou
GjYwVTgdGiTezr7cjYcPDI+tEVbkSp9atbJmfvFl6lludOyLpEjfiGOxhK8JSV+kXDKQ9GTtcZjO
cXPdFZTJiEOxhJBPjdGwNX5PDLup96ojOqr8uPTMyF289phj+ghzatTIB/GlKRKqskKbWTkjSK3y
fuiOoE1HE2CDFSEjcR9RFuTar9CgBb18rvH7yBy+Tewlia4t7XE7drjXbvicxf+ElQgF6VUzzjik
In/JzV1iFVhXezbGH63+Y5xDQiHqTrAEKAix+DiXYpxX+BVjbzvl0B10v/Wde9lPgjCgqLgvVYx+
8XIBGqQ6NIaqhrzozMnllIPkKW/zmDkqEMZx25YUsloCROhWNM4tBzrpoO/Th9bjq5uKQxNwbt96
9z+s7LnQFPqLfkJG0Zalo4CQqPOVEt8t6biLbcnHaIsPenqvb5Ob2cAtry07s6XmDIgoELlHGibb
4cyTmQY7KcOvlvZtAEt4pO62jUrEgNj22rXoiACLAmoS45UevVpFYMhEY9FlEZZimtiX5/y2ZQkL
AhbMB8ugphxezOLTYvhSshCefxmo3mUIQFUNsZGDC77z4+VYR6c4o5Dwsie8CxAyE31JG8WOoESm
/jVa50F/kEAbFsff1Ok8DVfLcq0pxNFQOgnwZCe5o0k1dAIByBx/HrP77aPnzvs7Nr2rJGDTnGel
vGT4/aY7Oe0VQ53Xxti2UbiN9FkeE9eWg22JlCcI8ITJwTruGxgxTtDiYJ+7sXfnkXhqpswmYFKR
GLZsqzMwKXaCSclPSktlwv+Ce++mE5Co0QrUykOYTr7H9otdeV2yQ4U2EQ3DEk7nL8Qt8i+4/i5P
wKGhSMBZpsJwCva48nlE3qgpH7X99DaP+IEWdcDeP+LE7iypNOO2CWFCo7539OtEPZHMmpfh7V2E
kL1YWge+QR0WjIzOy5bFy9Bx2Cd4JgpV4t6gRAnYINXZhMV1Suf39s3QHlWmuSlmkYBIBAgR7v12
iqvLPrFnLY94wDbFtVN87ua9EX3ejiDCud+uyJUIkNxHcjVARImJ7PKbRM2tU7YSMCGs+slQGBxN
AoFJWN1kTRwgTRliIkh5EG5gzxtpwEoPXG3YOMfxenGui/h7gTphlz72+uchpXqOKVECHtTNMkpS
x0XVRyZ7PfNYcW6Tp/ADa+B+iRoBFPSyLQqlhO3kIojmh6n2Jps4/ou6GDL2Y6umhu5JAQfyUrVQ
NEY6mc4MJbXrUXkc55t5fla7j1za75LE75c2n9BwHEPS1GE8cH7Um2nXfKBV28biqv+qI37C2LKi
6GUPi9XY7gS/3ksZ1UZ/GTpXMoToz8NF10oJ0Z+cwYsY7oGdu84dTorh8mcetqOK0ZeLayuJQqrQ
GvM0YIsblhz7eOR5LXM380OQpcfn5VQfx9skAB1ATZwXKVXIFrI6zsa8RapqRC6KoZ9MsIDbR/Xo
TC5/XGJe+ej46sM2HJFSBbyIlzAERzusO93iowMNkx32/pzAY6Kh2K/gcsI66dDLnwmx/Hb4DT5W
JuYwtoIPK1JUqeb3YXQM93heOCz78vj3uyc1hXkRcVeiRPjI44lVPBAq7QfeqW2ZuDSo3xdQo0vG
ztEKnFudHqzpnBuHbVtdvJRWf78AGWacKrFd4u9v59uhOjjzYYkJEYQK4qeKpublnBhwgri+yfg2
OOL3L3/4vesgfqQ4zFFn04KA5RFj3l/4DGLpGblrefqt9pN3b1Mc9xRsiFN6GvbchXYID5tu8xl0
qpqf7FIP80rjq4yhx5iEDeKcRK5EVjtsmLhLO+ABUg7j+Jh/YKXVGm5tASJqp8z6hJuxkxwPj02e
PDeuZFM0A5Q7CJigKd0kRwwebXUnjJKoFtVOxiF7I/ptIfolR7WtouMAuyvf2DnyvXzsv0xByVd6
B9vxczEjWvmeEP+5aRWDwr9ZyvIqDH8Mzl0d+2mj/hkM2AIM9FMeGSzlLr7chPZtG/rbapAxJOCA
gcEA8ElCQG64w6t+4g7dXIWxjwVJXujqZ+lI1UCpIBJH8VQt7fS5hczxHkW2E+/gz54TCxeS7RZ4
2cqofjMiPxJn8/oKCWytwzOapfOq+sVZXjVQPINdTVaJpknKoA730tUdpGi9rSsp3DxFbfJcHPFs
54dHE5vtwami7/IdrlsiayYiS5zXK8L8P18yeN3SjYBRr1sEBjkCQMAJ01rn52Wlnj19GeZT3hB5
CqWCAA4L69qQ8TRllr80UqCzl20/p1QQsKHsO41h4TcKrs43c67cAQ6nEDqQfi1gwpy2zqjyOzU6
z56y41Tb8XUGHiR1px+YrxPHfrnc8I5BjgAOWOGROQy7GhBHZYSBKQtzKabhLTdDMA4u5g2P20Yk
BQpgYTZsKguewk4K+jc4VOgvGA6YTtIe/EcvVMq8HbamyE0UMqsZqwX6GdHTEO+c/DyCBq+0vUl/
JjTjyfe/3x2mSEsk50wrphb+sTya9xWo36NH46FA1178SQui+/LPXAVfOr+ihBrGNltKqKZf6yAW
0A5S4ATRT9Plr4HOMafkbd+NpjgomjgsZHKDkzOv+dw/X7k3nNAECUZQmlFwO9hMcWRU75KwjhQY
05jvStkrnGftQ/Xpf1zfFEdEqxo7hyUGffrqptCPpvGgh4TNKC1EyGCDlYUpRFjsQU7vuuIvi/rQ
pRxcAAxmpDX+AfXs5FQu+87eT9FLo+munFH0QcS9hJ7UXz0uq+tKthwcShsoOwcUjwwex/mJu88N
OkOLvfZjO6Yo+wlgMQ+N1dQ17Nfqu9EOFHmfUt1X27eGKRYkU6nPlZh7AZq5s/RaohhHCBXeGK1W
d3nYY6dxyB25AGd4gyr4JN/3y+sf2ekNdFdC6gjz7r0NKFCTk5JhcNz63jREVkIpItQemtFyFot/
TTI8Fin1virujOjxz/QQsoSm1rUJj0Z4FDbQMRbq+1n3YkknEmLiDkLz269+XJdqYS28cIOq9w5E
g4Fxw7AUiXdEhZ75tK0TKU0AgT7Xsc+H4zRf8Dre1PsBaerDvDN30Ul7MT7CrLn6FvttFrky+kIx
+Ou99chxWjloD+mR7x9Jd3/2BWMqAiAAoh3H4dlKoXwuF3ewn6diP1JDapdY337RSICB0OwL+AVi
yDlwTvTyGgmDfjv6qi8f7JbwDgIQxDlkpf+vD9rKp1I5K1TVh0jxzLd+/FWwak2+oD7NnXyn7DAi
E4RggGSo4PH1teP35WXb/4i4FYlWmVS1avtW4QivE+kLxjwVquROmUyABklmmtLzKk02xZ1r58ZL
j6eqbTUoGfz/V1ZzJrupEv7UUuZoEVGPjXzcFkDdbqqAClZnL/IIDiA/O4f3+bfuqByc4G56YFHA
mcoyj54J54bZSBlVARqWJFnmnLsC+sWGXfygB9OV/in2sgxcVKU/H6ilyZQVhWxB1w1dHkdYccQT
nzO6qVQS4UO5mwAJwywnCTgSgK3jI5s+pclZNYmBLG6VLasJcKCbdVyyEjeRFgeF9bRk9yy1XdUi
HrEJTcTB4srG4oqkga0kbBtHd82i7MeBQhtKiPBYWZRo/5b4zd0sdyw62c5pzglzEWcuThXP81A0
GW+S6Dr5KllAq5tQ5AaUCAEAUiWS/q7V5/PJRnL4oT6P91RdHCIeZoyORQ6sFMXSIavcTm6Dafy2
DQDUUfD/XyFMA8I0fBBAyFRjpPfBaM4dNUpIYb840zVKkzzrHMWiIy/81tf6XSu5g7d4HGJ0cK9o
fxaPmhDxZq9ZXcy/SpP4HDPML+7ZsvszwwkhX1sxGxPuYO1yjSkdMGNJ035bxGUH02Vs9cPjpCNq
oTqLVhu85zF2rrrwjmkfOvv33xdU0DASK0cDGjiH9hRGBz1+6uMPWeldhIBaIAUfHImPebD8p1Sf
JKzcbgaClehfcs1/hIiTZ7WT2JLJW12hia97nG3T8aYTn43J9hQ/OClNAK9U19JJY+bfma2OKSO+
GZg/CP4vu2r+5X5+1039NT4Tq2zGNsQZhV+RN+2jW+1haEDjPmJpW+UlT4vmfmyaAXfif/xOF4CN
Vek8Y9El7svZs/Cd8Lr4fMWAftQaF0zH7Y4v8aAZrknL8nhYY1Gpa47EW/QSFvCiHOec1X2782bw
gXw0j39XU4A+p1BGdeH9y+HIfK06OvmBr2BpqLWV5BkKCY9sTuBPy6BX8aX/OZVud2zdOMBGTj+1
Duou96P7j6U877oJANhFsgTCeeiWh6Nfd9ohMmUCnS7fHO8iBPQIC+SmU4Y4KAwVK6tDL6p+dgrz
tjHwXy6PdzECgnTDXGs910S6sq/5bkk0yydu3+PRg/cb9GCLPGyLJBQTR9PymjXJxDErnySXpZZr
27cLbpFtKQS4i9NpptLFWEwLvTD6y+Kbkhr9oLQQgGMea13u+DhLM14ZoV8s1yP1HsVP+PeU9J+j
EYfRUsNuC1WGClj+cZXmmH0y/5JirP9wMp+Ns9sCP7aNRkGEuM1IM4sorWOIlPfVOUaDtBXEZxCO
eWiQJhc0Ub4nrjFK0Kkv12ioA6va32vgS687YA03is0lis2UPakjE3AiGioN1zHEtcYVkjJ31P+y
GOV3lBABGczJMDubg3tdXNlp0EpfC+p9hRIhIIPTluoY59AjzJfrtrDQ75RdxdYSbDsDN8eW+wnI
MDlLOmMXO8pZYeYaVdBW9yPzlIwoARJixAk1RW3jNnpzgnxvxC+m+hzb1wPViUbYTJw+qxVpUewG
NgPx6QjWGzXaO9HrtsHeyrobFhMnzuaFv7Txg2nzn475Mzfv8vFqUSS3lrys/KSkjzmVAHJ32hIp
5BKY8R1024HIIt/J/dM09ruwvDWrxq2zT4R6PPPakiXkD2VRYzNXCYfoO90P5S+VrQdVZ14xJT0v
thowSz1quumb6uBa5vO2dALPxTG10KqGaZmhqJyfnORQkl0alAABHVpziQaslQSgf0k/h3tO/pJ8
j56Xk3RvYg7OvFGJT2gK/kwBKtKU9RhrhsTorO+NXbGTAstrdyArBM1Qsf8Iox4qnv/cJ6aAG3He
OapmQ56eBX/vuW8Odoy9NJwDloZbKrAF/KhAXjJYfLCwHZ4GZ9dJtdssbqz94eeJ2PppKFaVY/CL
DwcrO8XPdpI33407faceQs8iBisIL/mtBZRZumWDOx882sdQPavkPkEesBtBJo6wtXE8xKYFAW3w
d/MnCvvd6e/Oef4WtvzYjivKC8XxtUhxEizJg8CxQm+AHsT36T4qfR2rBHnt2DI8anSSyjIsbuTV
hwiGDZ1pkiBSngLlC58G5l95jf724UN/iBDYLw61OWUcdxr/EJHna10KZvBUFNSjBSVDQI8YyyCq
hcHZu/o4F4E83bSU2SjXE+DCaDKltjnNTJvdGdmppEiciHgVx9UGVujogoOZ8sm305+O7TJsKG6p
QitxY1kCLMSmNhshz8LyHN8z7oJ9vaF1mKSHQtpvuzahkNjn6fTGlE8FvqD0PHZT89Fp/zLTp5za
10EoJHZ7djqa39UJCi31F1X7NM+5t8jJXq6DlupG+pfIAcboKnrNNbG9oAtZrFStxdszqjNvzwh9
81z9xPb3nURSXl326Xdhgk+DENhZmthGfay8SyZM1EbuUFJcEpe9+l2I4NVZuIyOCgob9CveVdIX
Rt7rl73gXYBw61V5NrRLDQHyvblPD/Up86WgxbQYlksonupmQffkHNnztu9RthO8vEhsK6psHBRr
XofypDaHkhFXESFCbDIYq6kOhxSKmc6dkrx0/Tct/bytBXE4Yp9BNNpqminQopGuB3QdxURrLKWC
8BGtLYOWjAZ+39AfchMTIvjQoKjILp6/KTuKrNiGaor3m9PnTjnzD3VZsQI5vs/ZdCj6xCtHspXl
YoK8EiXca4suVdkkQ1SmeXy4IN+HO/Q1jD5v9KXouS7abiWM///qEtWMaUpTzowkY6ivdqP4Oafa
WC4i20qEAABJOpjROECf0tiZ4AhhSdANT9VyKhOq15s6JQEGrLHtnZL3gQ2N4Yfsem5sV8ZM16hS
JY6LPr1SSsCDBDTumjHDbsajueeVVz4F3lRegSwEjcW8ph33uw/E0UqmgAajVWtzxOfcG+c4mgdZ
P27/PmE98aZTki6blgUH5UQPcYNp3708Om4VU20GhEOIV91kOQOapHFKkvmkP5XW51cz9aj3LMKx
xVGGdkyjMRmhTF50rlFnHgs/RRVBEnJ5Euj9SMT5hbzRnL7tICV8Ks5vvd5+svjNFTuiBcQ1wTAe
faX6oS9f3yuhAkDMTlOEwwSh6l725CDbpfvsqnvLsx30oWw7BWVHASBGOZZyg7OMVfONlHwZI1/q
CRGkFQWEmGR1rGL+pDDfO49G6UYYdbEe1B8N9jaZhykw0B/0oWnflREFqBhtveg73sieOLfyImP6
u/US6eHPjCeghG6lJcOIA4pfUesZgxuDjTOq/wwWbAEW4qwv0kzGCRXo5x2O9YeGIt8tJc4zaGPS
Ruob1JkHlgZje4qp+hPhZOIEQ24YdpTxMJqGfWl9i2XfKJ62j+Jyp9ZKDSFLYGXtKDonWOFlYs5C
We6LK9Dg/A+tLPxYf/v6XokSymk2Gg7akQP1GFZgcHky4qNR34Evt5cPSUUkcPx4t4QJaNDJsmzE
fLYgOcaH9NQcjL0W0PFCXHiOgAPllFdmy5vjY/VYZI9xRtSxKBcQMKApWgm8ybDZop616JOce9q4
J1yAuOAcIebNDE3wpQ1T1YbbB9qu8FWTc/sAPjNX/dJ9442IKOuSkwUXyzErhxBwIGzrKM5yGG+q
/YI3V3iRX4/u/GM5RQfw5l6THDWUOQVQQHtQGDcKVJX3ce5PfvuQnsKjcSMfy7Nk+XzrPfPj79sG
3hZqiRMNciUvtc0v9lYb78LkR5cuvmFQN9LlWtM/1rTEaQalT7Wp512k8tf+p3kqeK+3p2o+b1NU
D/0BlZltvS6X5FcSBezAToVOsnVYU9fLJ6UzPaeodkWdu9K8eEmVHEe92+lqu7Owp4CQvR14ljjb
0KaVljb8XdrCakG0N39BjRcjV+qnbvZM8IoP+4J0n+1AscQRB2dMrcXgBE6d+qONHntJ8Zr5Op6o
5qzLj+4rwwqoMmvIZw1OtWUai+VmsbIPS7Q4ZQ72RILWUsEXw9w8zxWo1OPYVbXRi2J0iWEQ0S7u
tw1N2VkAoLBgVm/zLzylkA6DCZ/K4mBbBHEHWbIAQN0ilXXSQAYnYxtv+JyKhoHx6Wl0P7AOwAY3
938+WC1xIEIuraRzKhwhPhlcrb5hHfHiRgW7gDCVFDeZyQnyknZ0c2N25fEqVr5tW4wQIlYn0Iu8
dCX/JAET98keZM8JQRGaU0FGnL1YoahRKYsSHt/x0mQus+FrFdmJSOkigEjSpmAsVGEwOzlo2iEx
rzJGZNLbiYf1hpyrr3ll7Lt54VzbtR7fFmPp5zj5VG/vFzl227qtXQ0rnraPiPvsv+cf1luIr2SW
A7jQ0McNbAR/s/WcWk95eu6mg9ITAUp8JljibES2FK2mVzilOhiDGrSth+XKuFlu8vMQ9MflWvJr
2f0QL997HCkCLMx2Z0gqny1xrH3UP1bFj0rbJwOlGz/8LSsKyJAvA9NyHk3SIfzKuY5Y0Lmm4nKq
Izyu+dtnRvm7kI/ESSLFYF0GOLDJX2ywKiUaIYKCdkXAh64H47KUwC+sR+OVb9eWgukBgZV9nlHJ
mg+GX7z+kVbieETCrEqrObpm9bWR3ylUdBG3ojgdYZb1HBoazogtoL5yF93yRvM0UF8qlBgBJ0K5
aQYzhRgdHAxp/poMT1Nyb80DEbjUCanCZ8qEV95ismAvfV/eYML2NsTaMlfZ2650qrH+IrkeqUyK
wEBxHZs9YceHwUfV1W5XS3vDxAr0j1SD3wNWnJXQjKqxS24+Pgw2SV5YgmJrIT66KD0EVLCVxa5s
3vUtNZbfjreTaniMfd72ZwJZVQETmobZNhrEUHqRNLfBvHW6uDV7yIq9nRD4cxkQdPRVKFiJJ4vL
g6bcbqaJoYQ+oW1PLq8ja7ety0WDWbbs4GsUoxzizZRVqC62CfK4Sfk5ZodK+ZRWxBM+JYLruLqI
8Eqnt6ZeY1Fo9UPTDyG412dqCdLl2ttKD/5HrISkQ65jXSz0kA7OLZ80Dv3aH79oXvfRSeOVMMHL
iqZgSbVAWJfu1CVQ+qekJ2D64sGvRAg+ZqsZpt4zGG1ov1T50c6Jc6d+X7hppkWe066HCrN9E0l+
Ej5u+9XFGHFsSzZsB69zIibXKmjhDK3A6kr1viqPioVNMEXqDk5821NNDhcdbCVLBGaFFXM4lVhP
VSOhQudk+tRR224v2mslQ8DkWQpHM6shQ1aOzAoi6yNZ++r3ufyV/3Z1V7Dcgr1kc3CZ8xmMvBK2
fWwfCmUoIUgay1r6MuZKOI9j8SDZNyq1youykxAa2djOjT5Aj3IKlvQkl8QtcrGqtrKTGBdNsmCT
J7cTusRMv09ir5i/RskJEdiUt0719GcmE+Ik7WZFdzSYLNNbt9X2c3xO6pg4F8poQkpW1XKuTCGU
iiL1pnGkK82hdhwTdhMn01KMeMeM62EXNw07R9K3aE5Bt4R+4+GTjtEog3Doi18FKu4VRbMV27HF
+94eKytNCyDMeBp8yTXOiT9caTdJ4+LT2lORac6JR1W6Ln1orYUK7je1oW5VCdQEJriS+pD0tRuP
usuaY2Y6R4V6SLiYq60FCv5YsbnMp4pfBbtlp+LNZ7pifykP405D80HzJP0gX5k40ohfJGuJgkeO
emMrzgIVx5O9N03MQjgYuzgoJy1Q/jI7l17WewnL1xIF92TpKJWzDYmW9FWact/oLZdVp2jMXJ3q
gbkUCitZop9GbIj7SIUsvv7ValVXLajH6EsouBah/Aq1iVkUmdJAROEc9aHE8PHXWiFg42I+oiqG
bRuWaZqG2JEcqami1AwhnScYQFeDBH2Lnekr9/wVoNpTUxcXzbYSJ1yBmb3kumLnCO82dVP1XJI1
+otut5IgXICmo5p5k3GMArl6jM9G218aT3d5KMsH7W78QOa7NiDXeHUhxmWoREUOeTPWyxfKJ3KM
9mK5ei1BuA3TSXcwgAMJDSgdOEFl7hk3sWe67bHZZyRNJIee3+JWVS3DQi1GU8VHDgn3Yj3LM5YO
N7OnxvctpqVU40dcETfkRVdYyRHwAfQKrEcXHvDByD0VD5vFePz/34nqSoKAB1XXhyqrFuTahX2Y
etsz5HtNzonPhm09NPHRgsVGqSg29FAq5oEuDm7tbetx8fkA7XuKo5k2irJi1zlmwgerCCGiz0O3
aQK1fQjT/Wx8n9CqxIpjVv+ITOpe5KH4ux+8CxWuKNTww66dYD2Q9dv3vD2WLw5IWcD3dtNzgZcu
/rWOwgWlRoad9gPEqSB8KnbDod/VR/VA9WFdBNWVKQWvs/RkSrKWa2WOXsvAJdQeUiXYPjBKiOB4
0hj2TSRBSLlgoUN9mkPdY+luW8jFONU0GaCtGbYuvmItyjzMZgqnqIqXMnq0mu+Tho1kH4nSlRQB
sNMlVQyznno/BGCP1neN2jj6RqTym5+tJAiAzVIWS6b+hgNuG1SlO/RoW2NXoP89DqfuZ3p2vsqv
yk/NS07kcoyLTr4SLqA33hlr22xwUt0uusML4KE7/T3mm/r42KTi+GKCopnYHYn6kmmJRNSGmXXp
XKh8r+8I+poMrXn63XLDt9R2LugPS/R9jQe18aghj4sY9S5YHE5gej/HRgTByfRcDXd6/nXbFy86
/Or3hVRFluQYrV4yzLjUnj7vJzw0GtTuLkqI4IrzEjqNlEIJu+32mfxq11HgaJ+2NbmYmK80EbzR
7LQClHoK0Dz5Zto3eYZyVjrsJPajaXdNSZQBL398rMSJ/ueYtVSZ0CnqvcHnIFt7bMLrPpYFme7s
N54GlkRyWdDlz4GVXG7rVdaS1kpZhNwT5dN0bgYXJKO3DjbZOfeKp30GJ/QjBbyUYYXrJI+7LFYH
uAjeaOP4pI5nkI66pvQ4SuNVo1Nr5i9nTSsNhftkKM06mjJu2eOCeRz+fOB4Jrqt+ThJ/Uzx5VPO
KdwriRpag2bAb+TKvE7H0uv76TrWagJCKDHCzfJ/pF3JcuS4rv0iRYgSRUlbDTk50y4PNbg2iqrq
as3zrK9/h+532zKtm7ztXnQt2hE6CRIEQBA4MCal4hRLcF9B5yTsMrQPbSRRSgmGWMZZZfVULgUw
wtF8arT5W2MMJ6tQZZNcZTiC0YjCvNKNEhpBtMhN086hqEjoIxlp2Laf/Nvovivk7EO8+80Qp0Vl
oGnd590+6c9TJRNnO0p71TixltNuJ0SxJoC0PW/cy/chqMk0p3JlpYcSay4yUoPxBMOJuURMAY/L
3ixleR6ZWbL41q3MA8MzMO25Pc8xiy96HvegFtiFe+oYDS5SjRP+KvayN8XNAHC1fIKBmMDCN4c9
DuysD05LLyQ6Z/3OIM9prztV1bh1IbH1Ms0QTYQdozigwTqmynnMv6ja75aep+Bw3aPIdkuwDDMr
FKPKgGIMIDWo7s1KwsS5fYdfrZxgFPqxMGDusFtG7XVnzhddfDX89Gw50w/1INsnybEVyzlJg76p
ygCaGSrHpRwdMsyHIp+cDywb1TEj3jDwn9hjNKfWyOoekVlmH5rgqyEjdttetRWAoG/pVBjLMAKA
Vu7wjZPahj4apHO/Pxtus5e15m2qwQpOUDazNsMFXD+4jBq/Jj13o+D39QXb3JcVgKBnCWUZS1QA
VOGepBcjPfSG5DKwbRdWGIKmaVnSLqwARpO5+l2BMRLUJU65h2kgjn4fflKRY/lQ5PAKKtbwdGpo
tiTBBSEkRzW5p92P3IZRBVe5NdhOo+//1TqKtTxlPVrmiAcIPoOyr3ZV8ElRJCZhO/xaiSSEsvFM
yyDPgBGdwZVlO7y8YUDg72eO/sKV2H+VTv/YvOqsMIXIVkNBXIPu0N7Ta48TdIU++0Qfle+jx8vj
ZZu2ac0N5CswEcuycN1560GGOSv7IR1wb9RVJwNl83Q3kmOhPhOk8k31xGQPhZvq/wooaglS28NE
xhHGHBwo2n5pfqqFxCTJIISAhdhdqWspIKLxMdPxKPF1rv3ryrdtlUDYjDoQjeEf/htWnreKEm0J
5x7ad+4GR/PjE/UwNVHdFb5ylDeSb2viCk+wgj2ZGruYOp5kdqCI8UN9iu9hBm/y82LsQld15Pdg
bure3fhXmIIpNApDidQCMg6B5Zdt4+Tgm0pn01WL4BmPIpKYedPyruAEw9iFS1aAKQ5xWdVeTLxQ
D4GsFEYGIWi7ldFARz4GOdPqlBt+LRtWvBmpMN0GZYuq6u/q8npSdmXawATaIEEZpwNlSDOyoy3r
Vf4v6vAKxAVdqR8haU86TOkDpZ7TlU5zbPfTwbiNEsw4522qw2c9cWRE9tt3tZV4gtLDoRhLz1PO
+p19xwei5i5uA3d4ggDjj7x6TYonKH2rJ3EUc1sRf+EDX/kbQewup8XleHJ9l+IJCs8WY8jnGfJp
91nuxod6bx0bPBtdFpfuwl/2UXu4bkY2LdVqQQWVL/nrVN9hG5vMOixaWzukjIhrMdmlRwYkKP5Y
NUE6xZDMDCt3qk5TyJxUlqWTgIh1eWFhR9NSA6TUSmde9vM8Ocb4gf4RjIf7zxETC0GKYNJVbcaS
ZZ1xm86xN6UoZ6HaR6KLFYzg+Rtc3aieA6ZfLnH1g3Rn7UMPKysIwdFjPnNMTQZjFKXtj2Csn1nw
IU+4ghDMBIvUeM57HKB28Ib6MU7P+YfYdtcbIhiFxh6NpcGsU69Ogh8mQ/NyrGHQah5L3IPM5olM
xVGuswTHE9bH0TM3eyJe4uX75TY8zt/as+4Xeyo5ntvu4lXXBHuQ9DZYLvjy5Y1yiqzF6UBuf90C
SDyGJliAuExSOvXQs2qun8cRz4Zz5bW99cCqb9eRtvMeaBBgRKeWSqlgA6imB7aZQN943oO3m/O8
RwjeSlneY1Mm0zR1vEoaJvro3zqnvMrHvGsjLFv7kKm3aRX5oe7ETEZxsh2ErYAE/zAreUdsI8QA
kEd05kImnvzIX0ZlxdJGUimaoA1qNWoE/V1IfOzZ3tzVeBMYQhAfqi+s/YOMNXdT+VbCCZqhDKqm
xyXguvR7rhFntD9kHVYIgkKMeqiASw0ItXppylPaHlprd13pNl3CK4SYhNCbrmZEgSrY8G2VCW6z
bEfiL9dBJCsldpVW6oSkiwY52HggJhrBj9e/vx0XrKQQnYE6kH7KIEXrzz7xYl/xORcqH4SFBMSt
jHmQK9K7uNsiGGevMdvAFePt+YnA2lJ0VYJF02JHsRfHSEOwKXxu4tPYRc514TZ3aAUmuAgS4bLZ
mgAj5SUwvUz5lg3edYjtk7PCEAxCalRxaxBsEF8/+jnxuhsVjfMBGufHn7IoZNP6rMAEo6ArOamV
nK9edZnoMWU/W2QgZBNJN3VuhSIYgzydWRWa/Oxkvr0cVBkHhGxbhNNvxGzQQGmNe3n2p0F+WgSs
rqmsckkmhGAAcqOOZhKlEIIcMWmXTBLnJhFCJGssZwxtLVq+FewwV7u5euplBmY7KnjdCLEwSlmW
ZI45BucgHb9E6PPF4L9dfNRPi5+dwp3sdMqEEoyBMTT1VGUALDDHoos9tVFd2j5dPzKSnWGCCQgT
zcKbC3ZmyO/TYB9L69v5B67YGMZ/wPoCOdVZrtaQIjqOPhqV94pb/socXK1QTdY7MoIjyaEUK2MY
G7I5oTgukbIryz0pG6eJL6mM3U8GI5z9WLHMlqLlyQvQ491elPBOrZ4a2Rhxqc4Jh79ftDDIcHXz
sm/1n+Ghe8wv1jkCI8yJ372Te4b564frCiGTTLAHldpRRUuxXws75BjsTD8F+rn8ULXk6jAJBoGU
FTL5GlD67DT1nwPZ97cT068AYoEDW3KrzhlWDhXCIIc3b6y95tdu4PXP4VP2ABb1iyot59jWdYrU
koa8qi1eGWPLTrq6QZiYRu6ws/YULwiWp/wm9+rOcOUlUtsW4hVPsBBLHRSLbgEPxK4Ru7R65NSy
y+M2BsJ4ohFT00QyEKvIZnPpsJCh9hQPF6h5JC162F63vzHE4C3BRs1VjrAHw9GPKIK5BGdrANv9
7GX+eKCNK2vs40r83ii9AgqJ20rPg7bn0WKAjjh9qL0BfWpItTlTfIpo4SmDJLKTrKI45XQYesMY
NQDmmOij23umfyqsb9dP7rYpfxVKMOU6GLHmJAFGWuyN5BLK2Jw2ZbCRvjcJOrqYIRijJJ+0dLDh
Klgxo04DpdShN1f760LIQATzoy9GFtQaQBblZIznOt9Fw+E6xHaUvRJEMD5THFQJ6VBzPPSOdk9P
/JgqeDsCya29r0GqK7Op23HpK6IYn5h4/RhSlDOi0bj3VZ+PlFePLaJ6ENzilnddvk09WIEJyt0s
mR1rDGBWsR/Up9R6uv59qTSC2dF1aqfmAIDWz54wxukQuyNWjg+OVzzZ3VuiEGKAUmNKQ1UQbFYx
PhqYB2H8XELJ4ZQKJMQomTr0UVNn0OyLduL08pan6hj1+FdfsRJ71xdQJhL/+zokUtq6VjlcMBWg
nXicy/uxlVW5yLRAiFCqpYU9oNgkVKM7SXVi9Pd1KQg/7++MqG1ht9EpY+riGGVbbVMzGODD53vl
MfpkO+Q8nAlv6/DN78pFH6HfaG/ay4bKb0mmI7tkmCoGwVKxHr0opwzVLgq6svu9TS+mrEp8KwJa
f18wQYnean0y4fvM+lrNj5qJaZ+lH5Wfr6/flhYgcYU8mQWLqooEkHVrMr3MKqTki2dinGP0yZqT
RLM3RVlhCIod0WhKyASMPMXpDG50w59C4jTR00dkYYRSy1BtKnb7mkU0Y5ZR+5LgsdKbHBUNsoal
zV3XXyEEo5NUaATWWkAE8KB18MAySZUbt/qiOusrANF9Go2dDxwgOQYn/vqenzmVUispzuHacw1G
2JJs7mjb6oBZyudMuRl05mTKc2aoTl+g+JxKnMFmILwWSzA2A2vQB1g3SCEhGQtGOi/Ha1N1AH8h
cyxH95PvyhN4h67rw5ZpWIMKxqcurayzGoCO6O5SXJsmTpI8NKntjrILrHiMqG3YmqobNuYmaxp9
kX9lTMuwt5s013SXoIc23pH2HMoSPaLqiRCCNKnZsiDrie7OyTGcnzTr4fpqvQtIRAC+nCsZqBGp
UzQCAEwkmYMMjH6IQxe0+9+hJhNqfnH5lzHUyNZNsHJj3dWZDcvullXo0BzDTTREQzISNtEAiZIJ
oVaXT5GaRnx3JsPJ25vO/l5bkzeiuOD6GkrEEZ8Em6juY4VAnAoF7SgZLa0jCWUpTIk04v0uZ4U+
WwNAlugmKI5l4eXhnwPoQK/L8vKdtY34a9XAzKXxxoB3bQFhDRtrtoGOS6S+s2AgvNJN97mr/Pa/
1keuDnzseeH2h8rNXENizMXDK6CLV+ckKMy6RuuR22p7a36oll3CGm9UQMjU/74u6bvIS8QSYtWp
C9uqwww8lzOGVGjy6U6WEzgJimRnaaHi9vb9vaym9vaYqaj6XeqKC4YJ69UdSMGcrP5lpbJS8017
Ac4LZuLxGEdIUHq7Su1cVYADWvIIU0mU0gtIP7jX106CIo6/A+ltEoe9orsZmfDEfpupi0QPtxF0
W9VthkmEIrkYTZVGXwqGPpsk1/eDpSbHrEFZ9nU5Nk8uFuk/KKIhipJuMAagdCx2ovrUlb9p+3gd
Y1OlCd4JbYxTNBCsvt35ZIzrKEIE60Zlf6uw8q5ZyGNKk69KV/5RqEHrXcd7GTT87gRrqon5jSDE
h1t6Cxibim7SIKJu41mg3HeDU7DnrRzKbec0vnGyPOrU5+I2O3Rg2wvcAsO4r/+EzWVd/QJB2TWa
LRWbQ+rmRXUk7Y2SZIcmkuTdNzVE46T/6BdGEx3/ESvHZUeRolp6TF1rUVLHmrQDzUxJwLS5d5rJ
UDZo2CoYFN5iFFagN8UIPU9sp6T2vab3FxSGe3qmt04zSrRRhiZoY01bPR8DjjYX7mB0GMlxO7S/
GvIcjIEEa3OLUNFHbEtluAMIWqloTdQFvaG7o2U5NECuq209E2VwH9CEFQzfxNUm5WpX97UGGCNp
3SV+xt3GiRPZfVOMa18sOdNUFSpvUmYIRo/QSW8UbdTdOLAcMOUMLHOsEHVUJN6b0SGVt0FvLt8r
ophUYSMtO6MEIt0XT5HbPC6H4KlzTPSpK8+Fz/lIZYfqXUJekFJ8BILDZpjaOmAtwbeYt07+kv2w
erxnBE7uVVhjR5pW5kf1nTFZCSoc5X6okrjre+gJJuEMn0BH8ZN6HHDYq2j62X9AXRg4lXSUVKDE
SdjIfCl1RdEmiFiUD8iRnidLf8ziVmI6tvXlbxiRL6EfcI9TQDruJnXrpovtj4PqzCkq7W2MH7V/
W7OsiWVbX14RBZtcBqmeJTYQ9XT8HA35Q8HyU1Aa/xZH2K7CRPymV7PuKiD4m5hTac91IEuLbcYy
r7ukC7YjjdgyWzGEKfBMc2iMw2DuQluyRy+l7e81DwkK2+AUW7ZgOpYl6CtGoHnDLr1dvPwUXyhU
vbtFy5RE7d5dVP86Wq9Ygi9JjLDp0HuD6MxfYoc1jrGLT+pzCGZWh+3UG86IFe9kE1O3leIVla/z
yjjGCzgsW8Q5rpl9N+aH0oicRpbp2fSSaNT/zyoKHgz3rMIuaIf7Y5/61ZTf6qUm4Rz4L4bpFUPw
W/o4Wv2SAyM50lN6w/mgQfcIYwgGY+RlC/eDVukVUbATQb8gbIte9iu/TX5xxOIG6UZ3vFN/yrTj
+jah5vntNi2UDVGhAmwG4YFRfw0wokn9x3VKb1XwXQe9lVRBmExcJMShij7ugsFya0vWn7UpjKnp
xDBAMPTuelejvB4lV4Ax2a8++zKlJzzzS2KL7ZvVK4h4i2uCltbkr+NEdvFNu68/xxf08+4Lfyhd
8/gBp7FCE2xrkRqEMi5Swv4Ipycz+zqEj9chpBIJdjUvE6UbKDDoHgPh+LzvXYqHh+hQnEJpa/7m
mV0JJNhXLZnZqGGgvKuOuTNro2Onf3xIHsPE0tga6mqEA1R3pLa7Dn5CvZ92IKa58C4LLk/zPzwV
/5fV+xtN9LczCrFnOwTajFqy3AUnGEgGiq859VH7FbrFd1lx5rv3gZfTBNaY/5dPF3QCsyrQxYcq
ajf9MnnlQ7GbWtdMXNOdv/GW0ea+cm1PP47E/acdiSKyoCmhvVhx3UDWJjHcDD2cyUy9MWye/t0O
ik44qlVMa0qAYziDV33SD9ZxcuszFhgpGl3Cv7JtNV6Xk2vsylMxtcpzG1G2q9XqrbqYp9wy7+w8
uL0ulAyG/30FE41tPAxcJtKfuiFyquZM+n9YWi/uj+B08ymLbasABqt/6XruWN0hlI0N3JQD7TG2
oXOKHJENRRuTVCsMOPYoCdxYmRyaWU4v5Z/dzt2ucARdq6OyS9GMDF3zAsOhtVugbDN1BzdDL0fs
QM/3gX99izZt0wpSsE0LM4JkHFv4j/KpmhNnopIr9zsKlpcNWiEIumaTilTxBIRpZ34zYr/ZdWe4
KEyv90x/ckvNKX7obhjvtYPiTc/XxZMuqaCCVjBppl4Dne7zh0rDm0VYujbqQXhnooliqNL9UHyx
EljQSMuK5mbMAambIBes/ZqETlJLXphk+ybEgUk8JwFTATKj4wf5aSLZts07wUoIIQYMCzOLTExu
cTt7dmxbc+Je8dL0x/JP66BF9RA8VwXefBTDA8ia8G5QtE6aSOLZzdvhqyhi86Ye0SwrCRAw09ZJ
1M90eiYZHqy0o8q+q93v6xonsRUv16CVzWOBGuhmgzOcpJ/N/gtdbqteotQyCMFMVA1lbOlr3e2X
1Ff64Bjmip+WucR6y86OmFMaQw00iwsWLjl35+GuRMUbiEYd40/OO/E/3AL4Vr+7Ia42SrAUPctA
v51h6fLSuE9HEMwy3TEr415L7AOzs32nB3sT4/K0uNmFC9LhKvvUlv1FKe1vjIZHVIS76E3xesU4
JeXoXt/Z7Vvl6vcJtmTMw2ZOwOEOW8LSA/qOzV31mOxsNy2d/Dj23/i62J+ktyNug6+ti2BQ1GlG
bT2mubnW9+Y8eTz3G+BVwwc1x+SXnnrDHq5Luv1otJJUsC4FKTUyc+sygjho9uMHza8sZ3GineXx
xsmTih6c8jHbI8UCammZxJvGzdZsneAN3bbF+bkDrVrSviie+keg3vYyi7B9w30FEFlotLkjWTnj
hps3oAXTNQx1SzxwmQ9O54c5+ibzXWBKpzVsH6gVrBDFTpY61swA7Ohi6FGMawf6/90JQxktzdEO
NnqwJRu5qTorRNFUjJndRshDuyWKxbpj+UVzW1DtGblT7ErX+iN2U/RT0UNy4U3g80HZJfeyIRWb
9nf1G/hvXFnEKgpVS7MgdTOcTOWhHT1ruqCz023MW7gx57rIm45rhSYYkVLPjQjJXKB1imdiiCcz
DAcUD74t81yb5mqFJJgDEjZtS3hokRy7/ycVtE/5TnYd3jY7Kxzh+PdTwqokhUQYP7ZbvBaJW+IZ
uB9EeN937ZPm5I/lz+uruOliVpiCASBGVIYLx2yT0c0C3W8m5k2Kvft3MEKUgUlOSo2RZ7Coxc20
nKPsMTMkXkymD0J80WmFGRMTu2Srn5KqdrIOTSkxEqof8sqvSyYWHpOmzTFYj9vM4k9DeSqTwikz
SSgj2RaxaSxddAYCEWCAJ90p0/0E3sRJk2zKdsS+kkQwGgkerqr+ZVf2XOEKD5f7T+pnFOOZjukv
KGWMf2XfxwjsDbLBqJLdEusAzSxf1J6Hne2wXLSs9ZNgBu8keIBM2cVe4mTEfPSo0Xk0+PHV21OS
PueWLHcvM/fiVMI0ipjd/WXuR7956p4yD9x7TwaGaqU9KKplEsncms1Xd2VpQ2PpFmvix+m+eHpp
UgD5gHrH7iyH+OWjIqf646rwLjTBiz5mToMnFG/ibxEXQrJeUyrsF3i7DsWuIG7ys/EVZAZfZvi1
Eoe2fQD+xhMLFYx6DBIlQuibxmC+n90h+cMElcRHrNIriOCmybDo9VQDhNq33XLWzM8lkdjXLT3n
7LcUOW8G7nzBJ2JsWEt4CsZNI0JBxmJDMdKUObmGwgVUenT310XaTNkx0BVbvKryPfFyY+CXJLFC
XW12OQVutDPd/hs5TT5IMHYfCeDWaIJdL6ImpKEOYtpMLz4Z/fwrS8xKogqbx2sNIuheWGPk+cJF
Mh/BbumTQ/EV7UyTO3oF2urbQy4rc/sviMBEwEIJM4XYgpgFqalmUlwArD2aalFMlbvWE8I3J7lB
qb/kDr6l7EyzwcGL4h9QswhKEhktqUrLou5g71Vl32e7dvpAGmENIUo0GL1KAkgUJAQle0aa41UE
WdTr2icThP99ZZeGJE/CgWs7SwMwMFNddRd76t0K853861D/RdFfF02wgayNZmanwBpP2p/mbrlZ
HqzHyY8O+c72FkkeddPiwlAYmmVSbJNIuhub6ox+V2SGOSG8/o1TbQXe8mBfqi+LzxGpJJzZCqZX
gOJTjDoVQzk1seEmJD2SujwnmnaPuaaeMbLvZZKdh8H+0JJSZukg8QczgljxtASJHSasNFzrUh1b
3FpQWueAkWFXneRzFraiarYCEzQysjDac54qw12GG009KswP0l8G/MpoHc0GHB2WZA83TfEKUFDO
PEmyYIwhXUCT36ah+UFgfgrT+AQSEsmBlkEJutk2BA6aAgr1dg72biKTGxo3RH+8fgi2Qpv1GgrR
O8aVhpjDDpw4+FbTL0kqkWP7kBmqZmqMEvRNCB4y7cp2bBJskhKd2d7YpX66D4NDcJh3iG2kfG+b
62ZiXgCGc4Hw7eV1aGU/1GiOphm1lW7WPOmT5rThw6JiMDr9gJ3CsCaNWmD2p0R8ZaqMJW4w6hUe
xXwopz1GU0pH92z6kDWGEFy3vW1n8wwMPnABDnIX/65uOHFw54Jx+jg/XFcFKZ7gROyEVDTNgUce
tVN6SO9Bzfek309+6CY+xkl/xPWv5RPOb80KtKj0HI+Cpviijl8kAm0p9xpAOK9zWE9ZQQCg7cFv
xEmt98GR3PIapuUS+dn+30oknFplwNRfTDiBOPp+YjehrDd/UyCKmkTbVi2K4hjBO8Z9obYDg0CW
2j+hLDG+tYtkCD+i3Nx12CAFYbpIcMOWJinSPjRAbvkUVp9740ziVBI5bxoGfJ6quBFoNqgZ38qi
JFZnoiPSQITEibFfis1d87uG5sTAly2cFE0wQxkGXuqshjNkA0pjUbTkN4uHl29H3YHmQDvInqH5
Toi3HYyjs1DDDIehidOcUJaj2cmcAY8+Fc0jPPAQ/nldvWUQgrJZFlhH1BqmTk8fFrRXkfhUEFlR
+ZaPteDLdZSUI1wV5agNUlBWYCpknrO9ztqLigHaLTO/aiFujnPjDszAOCW1nSU6uKXqa2BBugp8
kGxodEgXBcM9JgcoDtOsWlJqthUjrVEE9zf0aWZVBVBo+Zt0N436Ix2fMZsysA+or95d37DNEHCN
Jtx1VGoNZTBgMaddsB8+tZfIS93ybOMmouy7/fwzl9wdX6b6imq4RhQuPlZaJKE+A5HiEtK6+X14
Yse/arQslF90nGA4d2S3EcneiUUfrJwXZmZY1ZLe48XdoVUh0Y7NKo+VYKL/ncesjNIREMNu8uJD
4dWf233oVzfTafQaJzsh1+qHd9JJ7zLRBJ+c982c1XwLkV47aeaDliQHiZZIdFK8y5lq3HSkhGit
P5wLL7nrDuQ2+8krINlu+MxTM+ppuYt30qQQN4JXtEXnwq+Cp3kZdFTeQjjtnrNXcJOsPvM4rbvI
7ONmqnq9gYIrs2MbjhmzsaGZ+m78Xt1VyFaHzrjTdsENTwglvk492TS4ze0DVwFeESxYZ7GJV8ka
LehAiuBG85+zfWztp+ubt2WT8eG/vy+ccMPGQLZ5wvdT/Smazkt2Iv+YR4A/g68xhDOtlyRvSA0M
ukcezWsih9OUohjcPvECIONZlVwkrwuFhte3akFLTBRYMgDGyeRkYBixUgyy+3p95a7vDMYgCiCa
Yurpy85Yh46hNFFyEdn+PhjcKZiFkEgThLDtRFfJDCGQTnhMAnpvpNS7LsJmAI0s3d8YggyVWZVB
RSg/ueABc9NT4tkPf9XMs5vst4yvdmtfeJ+PiklcGkM3zNsli3Xa4v/zfWlCXw+OVd+7lvHrulDc
z4o2AeVMGkpDGdRabLCISkrNTEUgM+MJrk8PZvxEoj9LW5N44q39WeGI4aDeqqNVRjnHaW9tU/fH
qJbUf206DRtLoiP9DNsj2rdxbOqyiAu+P5P3wofxnHnx9+KmfelsDDFsJvXGrzK7uinaClYwdayJ
g0wJAdvoPoyCovy+vkUvG/1uj6DW0AFVR6pYiGIwigVB9tByuUaf/SCH+NL5szfdJve9zDvp7/SB
YfQ1ejRMEPdhVqMgTFJoalgGKjKNu+JoOyiI5e/hn/hgw+G2kdbnv187wGGv+BUbIbMpiDblKbqU
RwOHaQh+pUtTX5Zwap6uL+D7gwQQ2DUTFxEN7KGCTEFptnaT4Vq1tAdF32eFb+XH6xCbctiYvKPj
RNrwa2/PqkE0fUShMrKnQQHyYAXdeF37+TrG+6PKxXjFEELmeszVsm4p2uLSgDgp5v+RDuTc2eRX
1JK1d208/b1FE3emmM0C5QJQAJ+ehmO/T7z00n4eP3MS6/w4o9vaKdwM096lZXMbwcNbbMHNdmEA
355D0tYnO+tLscuhf1+Zp+/rY7dvGEpNqs//vFiPgzJupECZi6vd2y2ch4UpAQWo2p0DMrgRfeo7
JrkWb+kJTDrKsglEeMflZY+TMikRVnUGL6+r9nPziTRB/Pu6pmw0iqI0FUcY44gQCr2j18J4eRan
HIYXCoSH5i6JHOMQ+ukl2eW/2bHx6yPqExKUkRqjw+nIm1ra8rVxKcev0KkJrl4DPediEF8ypRyQ
OqQvbW283KR2h0O454SzhTTi3FpZ9AmqGk+c2KAVe7t9OYZXqnSB4eqyXdU0zlRkkr3b8P9ghllB
CJcDPVEyI1cBwf0/qI5PpDg2h+XEQKPaq07dutrD9Y3chkT7H6UwjngcFOxKuzRUsWIk0IZf+S1z
ja8o1amc2K2+aOfqt/1JVibEv/fW1TC8LqHTEokbS8dSvl3FINR6Y1LhptE/vdPM/ozrs2vWMpj3
aQfAgPLLNPAAyavL3sLEDTgv5wAwdN8d9YPiLydljxlCEqu84TnB34FBBiAWo3gIelne1Y2n07U8
KxKkhVoMhzbR+YWJtk/h/1SptqXtGuhoDAwhQY/POy8zW7Nt14nJvTQ9aV/IjfKAQhnXOEUHTXVk
om04gzdogjMorc4KogloMYb8tJNnhO0uwlwz+l2igfzcCBqBDLhpIaXFCPRQ2Kqh70rLrlOGS2nx
qX0ZN8a5FIp7+YPPhvKtoQwhhreKoibKkjA3bFDtWWBUuZmDbkwW4shgBEuh1b2mtV2M0/S47MqH
1i1dBZX1g9/4lsP7ZCJfVvi2YZzeSCZYjojlqcl6QNqgPIzMFm89koyJTCjBe6mtnZlNjLUbzMEv
q9gJIgORjiSK31byV20wuKCrA4UeGHWuuTYsd73/1xunddb3nFIx8mWBNQ8xrqieIRgjki1NY6qQ
iUQmyn61LnHKLut2cxGkTkPm9OfEkt6/rvA8tngLyrkOcX9A7zpDB71wsMC0mZnKpBOXmbcB23Xm
5yyqfDP/lCR/htOv62AbKcO3aEKUFZkLkrMj0GzUMp/4lKtkpz/kn9HqUbnWHfHVgzV7/xJUCK8M
EGbHuEIRt/g2wy5Wu/A7bxKLz9EP4icn82hKagtkyimsqW0EZU41qH8wUI8Gjwu6WIpB6p/5KXq7
dSjIWCmnsJhlpWK4cwp9SY7VsdpNeJvufM4gqDryVj6ZTMIitqxaEKVyK2L9YOZNU8eeLetokh0A
wfbGvVZZWgmBZnM+9fbg9PaJstbB2Gc/ix8laiFZPvGKzsqJqCPfpX4uPw+p9jiz9mai8/dJIV6h
UzR/hIeU6sQxezxT5hgcFQTWLMlGbZpKeGok2Xii5eWSv7IwatnTQSMKHpRZ4igNKFv31+Xc3LgV
gLBxeCiiuCwGhksw1s2uf471pZLdJWRCCBvH0jbIGgaMsv/ZGr/M8PARGRBZqxZuhO9GVFDS6Wio
w1bVU4jeB19VI7etJCWmmyGG8QoinNqmz7phNkLctjL7tp9Uv2tR02fMnmotEr+yqegrKOHk5swm
9phzA1F+IrHqDMWAG9K5tPILbSVpIr6/76zECkvY/2po07Tnal4TsKV2d+l0U6TfApY6hnqM+n+5
iIImDHqfBEEJtHKBhaXPdfQrLC1XI0wSAGy7ZoRoREMMiqul4Jr7sgvYoiAiXO66M/0dnjBryk1a
sF6B6VjaqL+p4Ss0fspWx5TGQ1MtqDB0B+X7RC9te7yu4Vuhuwbun7/FEbRPt4mC6kcAdN7oj7fZ
Y7znTxXVd3ncueGF4ThWWIL6kbppqaEAa9qRnXFeDuzYoi/xPPg6OiFa0+lvZDegd+NscB9BESZB
5pWBgkgVX1559I75GTAR1khKzCS2UndRmgeTNcdG016CjjJgljtQzGvpZsnybp7tFbqwuiTVKKpf
bNCHx9nJGGpn6BbHJMpeCSVIm4qyQhLW1gBfwQISTJhCNjgZHZxRxiC9aTxWCMKB7qaR1EEMhBwL
GXSZU+g+WAqcCG3hdiwjFttWzBWccKLJZOddrQNudFW3v8XkxOO8mz3wYeyMT5JDwKP2d7YKl2SD
PwGgppr/fXXKyl6ZgyGECba+z66xK3a8787+3Pmql+9AViXZq03XyCueUK6hYkKYsJKVWeMGsUC0
eCz3BrK9cXcwBon93cruAQEioYQLxSfiUxAKTTE7rMiY2/0KLsR2/pp8ZLv6Pdo+M2/y/xdS+62U
2BtU4QrWDiapxxio2n2DYiHbM5/6U3DJ2UuOG6VQnkF3oC51Oww1tn7xyFv2br595leSC9uZl7gD
WnHOkPaYzj1GxZM96uPBMyHj8dneyNclFnxBiWYvtS4hrGIEjmnvMHrMjTuJx9k82StpBBcwBXwj
C0gT1rfjCCe6l2i/DEAwUpg2XeAllG/ZBUl1jGx8IOh5Co76RU8OnOU8c6Xja7cxkZ1VESIwSyzj
tYPQDmwDQpnEqc75LW+xxJS2PRo72xK9E+i7d2XXo23Xbf0NKpbyRrhMVGBqYxh2vOwwUGIf79Pz
6P1viSpun97ZlBWYkP5AS3KttOaLEvLy/+HQ79r/I+06liTHde0XKULebGXTlPfVG0Vbynv/9e+w
5r4pJVOTnO5ZTC+mInQSJACCIHCArDqvAoCzkCwt5ozpP5OhQKZ++BpGz93E0b7tQ3slB2tMnYWB
cARyaGCTcGkuIgUTTesmN1lm075NsBP6lzVyM3RcQVKZV+5Y1MsErzyADNM6doyoD+bcutfVyLfM
2JUsTN3sl4V7r91Mwa1gGUMzm0pIkxGw4uxkd3TLyBVaGTEfyCO+5l6WcdtJWTT7ockSTh3mEAD1
ykgyerGdwS4JepWdFNCKyi7gpTA3NWQFxBykeVvXsRoCaFCJ3U83YcqJvXmisEUBUz9TQhAgKKO0
pHYpKZEnlkS7Avm/6OPdpbNjMECBaEBOb2o1RF6uJbyJ0dvn3aecbIl0lWaTOFr4FZNlI+PijN7w
RElp9atqBl12cmPuspT7+rK9uniLBJc99pJNfaeiaolaBfvLjeMkPXGnym0eMShV+f/vM7YA39mZ
pKP2Pd2SeHTkpfGW0eMo45YU6P2meohwQdWZU1uvQw1F2giA6NN394RWZUx6Eh9pXxmILY8mFMe+
DHmOiBYbNEah2hAXqTP6TDmSC0o/IINUyHAVpByjPwkhTzGYtauFAlVYNTBor0i3l476Dw051MSL
Drwc6rm3p1AK/jER0Ikm4+2lptaNrqhBd7If9tltszMC00dtGSdy3HioQtGygjWjbfpgEGSMWZYm
Q0+lRHa029mhtReRj4buCu+MUyDaGD3MiyK39mkFyD4WtIVcRqQBYHI1egKa2AdM2BAc6UsGejrd
r4KWe2WjJ8rpyXkio8aspZG0dayHgFSvO1fxC3c55o78o0X/S+5nP3mPBucWdgrH6P5cyqNsCIBb
1K9Ge0cUr415xLQboQcFwbO3iRE82D/mFFXbGQzMYozXWTy1I3Pqy4pNSxFp/Bt6yo/fN641GqP4
MimUUByBFiP1Yv2Ssm+Xv/8PavgpDnNU9lgwNVYB0KP/z1Vfaqf8CfoPMti4VByqQOBnQjb8++kS
MmGq0mYWylWBaSleemP45U8BJEZYQ1Ap3QyOEZRuesvLMHI3jrlXCyNSPSVFHfzZQ/YP3WbVsUd5
ZRcQV3q/vK4fRPdnqo/UrkIHdkl4ST2NfBpSpE3UouQkvKalb+Buesp860hfzvSr/nu9Hx+JHwXE
r2/5bRcbZc5Y4RU6YwlmJy25QG2dsmUMV1RNtdBJHflpvp3Qcjnuo4NW2bnEOX42LRAk5SpcmiqZ
7JSgWe3NpqZSl332VObifTjPb1HIrXY+D/BM8WNWqqTTq/5HymEVV85Vr856bUhOtp9faFMdqk9u
hODf8L1RZTzdyFMoZilTOQ+tOtQlhwhXsRykYmULHcpLS05Gl4fD+JWlFNNS7iFSVd+H5tWAQuPO
U+a3y3q5EeGdisM4lEnSMHRtBoyIZ/CUDG7Ue0LX2pOk2vHY2kTz5O59rDj2sKGRp7iMnylC1ZCT
CrijU+xpd8vyTR9BidC63QtlRiU+OOFkbgZhc1UthRZPaDJoPhnYxByHaRAAKyhXMthR6xws+j9n
k3e54uHQv68UclTbeAHNtuSAPgXTDECIGe7K5XVceGTlG27MRE2jaOC9EZMAz9KgGagq4VyAJOwm
F6dQML02R/XRvKWZ14FraedH+CkcI1iu9GEfko99G1y4auJMuwG9uXa5p11wpmGLkX9ZR8+dCCAR
qYCKC6WbZ41QXRqZkwgmU6du/bIT7VALSPX63zAY9zyj6rUaSlVyZvlpaR7QOOSoSeNdBjmPuE4F
YVyHWYekkxKARF0PSqS0POgml1pra7XWz++Mhqd1UhedIaPadHxN6y+TfBCE388rnT66M7Eqmjw0
q5CB8dck+WkXiXYWogSEtkKmblLb1lP8+72DJ6BsjscY8l6ICR7dwxJxcfYL63h5ezgrZzA6EEt9
0Q44vZ3euhGrws6IHyb3lzG2VEDFwE5cKWhJFdu7kvRS2xY5hBDwFi18jwmP758FwEMIvAFa0RT0
+JpwCqeOxxrH3mjKBhGb/G7kN6HM0eEzf8MCMAeGNRWRXFIAShUheiBXdQ3HuKc04CCJci8vF7sl
LBijzMZcd3kaA0zOfg1gAcpJ6cvx7/bwfaDg1Y/WnaHXks2nR+WEJlulH518XGw9O076W6k9jpps
y7Jrqm+SxdG0zU1aATKOoBBCVItpECtNQJomm3shLTntHGeBPCsUowgEDR21mECoxi1rh+BuZ3kq
GOeqF9Htgt/nKWHxGL1QI3GasqEdna65TvofAr8hlrdqjDIUUZ3HltqNzpI5lJEn8807KccVGaMO
wVMyXeN2wqm7oXeAdbDHCsWcdqjzV/WaQsrZoZ/fGh0zzL0h8saG51Lpll9Cor9kFTBItSgSUBqM
jiV9sP+Y7+o7WBtfaB627+zo+bJhbZvxSgWZJKVQCWany9guObDeRrR9f8eYX0RetNKHlxHirSJz
XETq1JlVCHWPrcdGiO3B/JYS0EvKEa6xD5cFoztyYR0/4t3VOs55h8A5xjoWRUFuCqOdDolhiPZi
hngvS+ueE5xwlJK9eYxl3FlRjnWMzePQ+2rOOTDOXksZFfzYyJVAUxkVrUAgkBpUe8VN/KZ0B0c5
yG50GDr38urx1IJNevbCEMn1AnHo2yytOF/g3zN7RsX5vOP1Z/HWjv59JVpWCXpVRFTnjV1nvE8L
73JDT+xLysB4DLNtdQ33z/EjN6O4ZWAsNr3uUmEqbiaImswlNMZZTKi7yZQJaCKG1cI5jTZU3aUs
gxgw5ciUY5ASvuW+AG0JOTvHW0vGf6RxKRmNAPApxDw4EVNFBZujGzwIxmXMkShoJnUZrUfZIlpn
VO3uCB5g+roh2+Wt4Ga8ReWZM+M62niS80KAiiySuRPJfKN2826KmmCZZu+yfBzx2FGFpJhNkrX0
wBRvivi2yF4uf59nW2yDRRSRpNdSyEK76+iVN3ea43KgHt5ypf1lNLowF5Tx4zV/ZVt9RxozRY8M
0tb0ZS8Pel8ALTiv3Y2zPzITZWCOTlEsA2AU+YcSezX5vpR3Onm/LMxZloJxgmxpVmGKmdjqH06w
2/fX3U6HKfX75MAbCc5TAsZjECuLoyynQNXLND2oBierwwvLZMZJhKOg9XgQgRJkrvamevGXKXHQ
vj5DIMpxYHVcCmAuJuMb4lDH7AAaWxjoeEOpFEw3fBec9rsWgCgclTc7bnKVt46MryDaaGQgbode
PM44R2gRQHIbuq2ffJ1dDAxyf7vugFUR1lPMeoY0FoQsIye7qvZ0ALqZIOQdvOFrv88OfEpgqgwX
bIylcZiR9pcaAiGL8jbTD1Lji9V/1Be2BWxURTSzU83v3szcQ407blwCGi0KzTcOnZP6JscN8oRi
7ialYIgo5oNQS/NWAW36MvPOqrPKA2av2EuquUR1K1rAwKhP87r8KmDqSRlYolO7S4RZOKVfXP92
KRgLSlV25RHJJFZSLmMlKaFCfj+iH9MEv1z2VfdTP/opEs55yVtI+vcVniCSXo8N4GnGdRP5CfH7
jBPg8CAYZwLO9gr1sdT7jo/L8lBaz9MUXHa95w5el5GmoE9cliZi5OupFKRQMUpTX1rHqndDFCTm
YivCXcUdN3p+RzjFYXanRlVNOAwSGLXRjlsL+vuoWu60iMEki24rRzxG2fOlO8VjdqeM9CRZQBaF
yRJBUu9ylEalv1mIr4mnEMzuKMhx51YKCF2vvbRK7zJJ5SjA9qqBdgjvK6Zp6UzKqpzJ0EWN2oIc
9EcxH3OCp9XwQMabVnq+rAfnDh3CoOEQCVhLRJqEWS88tkuEGAo6NHN0Ek2Raw0ZJ2ShZ8KpOz2F
YNfLEFE4owECZL/xk1w3umtW2HhBRMwnamPrCVYj+8sUNpyd2jghAY0h9uiWAP0YXvtPtbyIx6hV
JpSvDG/lS7dvUSMxaw5BX+9+uKEDGgTRv7yem3a1QmQOyLLocikvgdi3IO8Ez1D/gqHHZOTAnIeB
p4Ixp2I0jFlaYeiYo4jkm2T+6OLFr6b4yQw710rhm0bxrh1T97Jwm8ryKRxbNiTH8zROVDhteu3q
b0vCKevlLB5bEDQloVUuBf1+Hu7jbrY1C4MqhcJuheg/QjHHYY5OtqGRLJxPRnkT1iMmwcfX4aj6
yrTwtJB+68wAQBwB2h0RdJBsux6JanmILIhFB4pSPkNFRw9C64qojW5w1yo5yrHpA/GggsJ91Jso
LHdEqmeVOdFmSiX1yXzdDc8Lr3tjE8IEEwae3FDZcpZP6NoYhLU61Hy6FvKdJtwJqAK9rG1bGJpo
aaamShbI5BgdX8ZKrkN0rDsEDwND+KTNE6ZkvV8G2fK0KxCWkh7Ho1nJEkDgoGxz8QrY7NhHbphf
k+Z3SQ7oyUHHD6NfHa1UaFs/dUc66kt7KW4bJ0fJv06epYlX/LNlQWsE5rgtdKuuFAKExo11G9Rn
thmoXnFLPMPRgq5ACXlz/S9KPegvZ1V8jcscI0qZNYXSAVf/ku3zB0r7rBDUy+i2ltl0KBfvBWHT
ta8R6UqswjCMSC/lqQJidkWTxssudZRr3cb7PYJn4vIqXLl4zFEyZXVd1jIUpfGzK9EB9dqt5Q0H
4Z6SRMS/TxvP6gpzkCS42BGRdA0SuYM7YcIAyq2viyO6Nt0UfD2XrYArHWNrVr5kupliNdX70QMl
9E4Cj8mdEdBKa6SpTU/l8mBeVlXUUp1uYDz0FVkEQE6NJ+Ms3mNKVxBfCy/Z63KP68LioJfD5U/O
2bilrK0Q1X+nwOFUSllBbaT7Tlu1tR3SDledV+HG/G8aLDbyQ6d4zFFTmYvSWxF2snFBgI3quNLJ
UapJr0PE53Wq8FaVcTGSnLeFpEBN9f6rHPuWFaTDY0p+/xXqVCbGz/RlmBuTBhiwIQ02ZZbHXCBq
8JKDxq1Xwh0cvBV6fJq7KTIOhiQ1amBLbJq87LsUvTEW7zXjrFzt1OLQ4X6qF3Jl5GZaA2K5JS80
u6E6+ZcIfUXVi/BFgpXzG/l5UjFOZW5ABmsKWMZJMW7jERMpRGN32bQ3T9G/zxzQ95xKNeqNXLf0
gCNoVBbLr2Z7UHJOMHVGMMYuHeM+IjEcJDJg6ZIr6TvKVV6aOwxrn9AgMh0iDGb0h3vRxd5946WH
6If/+dwx2WehKrNI3UcADsdl/NZGplg55YQRHx5mnaNztYws9UuVIT7R5WG6NudQ5RJCbYV3YDkz
KMW9iX8Y4eehj6yB1PCd4Gyhj5f6nYFBuflT6c67lFcuse1OPuHY7JSgVGadUPeV7aMftJm/2Elg
/cSIo9vC4ZX2biroCozxlZJSNIa0QHvqRX6uhTpziqRUOYHeps9agTAOcsmNWukjgJTxqzl6tWa4
Aqb2Vf8Vh/GN4oAoE0xqjTMmr3n4EhJ07pfgk/jyBxa3EofxjQuKOKZ5hjhhHqjqHabytLwiwk2j
XkEw3jCLikpTekAU5j4d3uPs6j9DMN5QEWpFD6kUanMVKXbe75vfL5fAIbKSgvF+UaJVuSFU2A9Q
fhlDdR3LFS8g5q0U4/4sZUZmIIQYg0nTg6i+l24wFApMuUf6Ykgc+Rjf8iZQ8BSa8Qhaqo1abgCU
lF7SYEyt2diKXjmdwEtGbtqnAvItCUSY6hmvq1igaVSmcXek7cJm3/MUjfd9ZvkSEUTy0QhJsuEo
tQ9J8v2yrWyfHCsBmKVC22etmtTBLN/rFym2dWe8Blu92+UfwYTuZzHYf5OD8s57Etp2pH9Dn9G7
kgWjSXIaKon3xcdjmuCFO+F68SjREe++sqkSKzDGkSbZ1JbDRMGmybH0e8U4zMpPaeEE8pf3yxIZ
V5qFnThpA2DM+VYSn2KN833uojE+VJPa2FJMAMwHzUJFCy2vL3bN6C4epjP+Nm/xR2CxWjbGlybo
RtK1j3BW7b1eE2+XZOYESJtLBjpAyZBQ94P/TgOkvlmysqEQU3OvRLdF9XBZxTd3fvV9xpFKXaM3
RgMTFb9kUe6U832I6tqG9zBMneVZJLSCYZzpoAt9k4843Eir2Ev41Pb3aavZU/RSLpzqqY3aFTju
FRbjFcqhxMTyAlj6PRJaHjnIexr5S9f8SkEuFuMgJrXEqKISWI07uPWDsksD2oZTPfyL101qHedr
CLJ/RURyBm0/p6qADufR0pYCB9K9ft/s6WmhPHyMkO2cijs04x9E+4RjlDtV8PitqYCrvQG042jM
2ZlXBubCoeDNv6yE2xd87ROL0XJBm8sip1hgCBNzj1ILoLV/X2m2KYA9RNy1Rx59NtWCS6vJKH4Z
L6JQjYAUM5T8k1uzuGoztLzJr5r43secntbNgx4E13jGAHWGyeaO5Vog6jAhmCgVVMlkXqZXdme6
nGXcdhafKIx/Xdp00HIaQiZ76W1ydafwyWEJil/lHtznfv/Ke7bdBESCVcYzJ7oAWNaneKTHYz4i
WRHus+quEjjeb9M7rb7PmHJTm5mURhM2CR5QIZYrCvseHDx5ufBUcFMfVlCMJSdkVkcNwQQ6Glqv
fhFs9Tk+YLCPPfwCoRsa62hbD3HTV86ebWrGJy5bAAQK4MwYROBqt8kdntR8Ykdu7ep2YRuYDJv6
/BzT9q5h3BnoEkS8PDHOOEZuJCQ1FTW7mqCIwsSrB9/eN3R/6RZISS2VQSBJ2taR0SMwU3RbVvy2
kWwZs5Gax8urty3JJw6jH1NW5mBWBk7RXAvdczHeX/4+Tw5GKfImV+gkH8R/GcZyRF+H/qeiiY7B
s6PtrB+l6pRx0hsS+wjTDZrZRDOO4cbVA5rbib1wL6AygdZAJgfCHfC4HSqtEKnoqwx1WYrgDG+B
iLo6+SNHlmLuTonZunaJTmNeV+x2KL3CY1TCKHUT5FPAKyxbyRz1UPmgBMEFrnNUe3QVZMZLH2+e
+oP1RwHBCprRkm4uozAM4RZz06E5kNAV99rsRLsUJXD5HyUfV2iMzsREjY04hk7S1PhHS7Wr7w0I
KfsljFnhZLc2/ccnHEv/V0plbpY91hVkMbZIU+GiPfYckG39tEDsB3YVTcGj/6m2RLHcj6aOJRQi
G2FV8z/BOlut3c5DH9+AVxRe3n/TJX+Csq9fqSwVC16M4BoxiFSqZfvBRL1MUz2UyB5zW0w2fckK
jbkDtZ0CWpKP/Avq/ClpU/4cXw+o3F2gmiGSxjzXzwNkTmtLalEirtCYQCrcOFccTebo4qb7WonE
RIxZ1ZPUzHF0GmO/q6LhVgmXm4bEhwVd6X/gKVdQVNiVO0G4nWUjffCaw7simZy6QAU8aOaLt8s4
PE1kZzIrXV02kwBNROPM12YP5lVXfzecKcLIptkt/XGXZA4Hk67TWay4Eo7xlRkS4dJoAjOLbZDF
0LYW01Vd4Tq5ab7itsTVfJ5qMM4yTdSxjCSoRjccKimoIl6BH08zGJc4xdrQzTIkQi/xDWVZpQ3i
0lUb0ClUYuq3rgp2dOO3Gzk/bsyrlWT8SClgdmxI1YTSA2J8hLe8UhJnWstd3c873nvTlnPEdFwT
YydFyvHNwOV5m3YRahkdg3xdRsvJFbewJpujHlu7tUJhewRbC2QnUg+U+GVwu316qCpPWOwOx5ru
TxgNhY4JgWPam+f3GpRxV7o55BH+oxFDekPrulEc5bVvH0QCPu8I3fLEOlp90QsJ8vezUSblNHZW
qwKsLhanTL1YuTUW2MLUoy92cVUeffnmvq3wWPXMukZrQuC1ZTDqV4lyqHk9kZt3zrVMjG6QKq8W
PLUiAvlCaUFyD3MWwENCz2k6UZtHrLW9YZ8yseVJC4gbiUIvnHAiA4ajxQfB+S4h9ergVHV5TyNb
Br6Sjr1wIpdnhDKKsJxIeZHSa1P6KRGnkF85qr/lGdcwzBnWd11F1BobJQezM3uFS7wOTz7KAf0g
9rzj6SF3EZkTTSkKK2+qEukwXwfvNqr23G4n3sp+5hXPvBwsbw2ZM00okrZB5ymNGx/LJrHz9jaN
c6dQ/+sqUnNYHZ6l9tHZTNXda18kN/VKx3I0T7qntfntNx5XGD092ONsvWnMcTaqCmnCBXChFJD4
dQJbr9U5Sf449bz3QI7jYC+CZlJMhtwCqmzVZRdPUWkbUVJg3Ff23LciiKHKqvCzJeINl6fWeyYj
RnqjcxojU0HPcbqks9Xns9xB/5M9razsdqNPTzReJ8pGjwhyvIZhoYgThCPocD/FWQazFuQeClkR
0RHNyI3G56T4KhU3Ip4GimfV3KP7908CkjUqY3Zti7rSUAdqsocbtkCvlaJiL7qh9UXyLuZ6k81t
XEnJmJ3ZG6TWF+CJ0ZDYrdzjUcw4WHp7h9/hxVH92GXmN45voUKcbSFmcoAp7OMhjgGNUDbfVzF0
R9gtPi2/yUcn9I2A9tEJV4QHRz93CY6x9lkeEvB8Aq5xEQq5sVeImNhCIxMa4Vmu9uOyfJtn3Eo8
xujNbEiXOqVWqPoVaO5yxRP6/WWMzchkhcFYQaSHsA4MJnS6XNiZghqYVs/RRZ4YTKhaRGQaUW4J
VdS8KTySxY8mTrTKg2CigbAurbKjhwx65Kr4KckO8sDZjO1oYLVSTDRQDcSI1I+IwxMdwcZtIvUM
b2jsv8ikp8TTvct7s32WfUKaTIlZWiqjDFoGepOhsXCLBLvh4dEfxFNFwIuEN30+3pAMXcI7LIgg
GD9l9H2liPCHViYezR5khgZJ7VTvdksuHon+8ifCrfAYzdM0YSjnGXjzYfQoN2or2IZT7qNddFBv
eP3XmxqyQmOUcERXT1VTby9Pt/MclIIvxu5liXgLyCihoMdqj5EijZOWwRRfpWkQK1eC4Vu84mW6
Mmd+aCULo4k1EUHeLwNIkq5yqcAb2XsUYoCgyKPE5gCx6ZVRsMzETADUt1eduhvK165wzfjp8rpt
uqBPcSzmgATjdp8mC1Dm/rY2fxk1b4QOD4A5C4UWpXeErlef3Vjtt7HnqDLv+8wxJCWxYPQxvh9p
xB7AKq/Vf1CSo6+WiP6CVfhXRWDEzUsglOkhnQPTvB14XMUcA2GzJm3cz8hK0vzduOxDKz2SftyP
c/98ebN5MKzVG2E2DhndbPnJKPcCivqmmHPz5WEwtp6FJCYhNURVeo9EtyhfpIqTMeZtOWPrTQO2
NyNEuKNPX+J+sI2Qo1NnRGQ0D7LecsbIQ9wDLbOHEOOh9mS0cKJEAVXUZRD6enuw5wgs0rQDiHct
vLh4qGpmzpxCJbU0UEcZ9ihhQeFPkj2avGwxD4Qx+bRZFi2m2atBvMuHazN5rsP/ogSQgzF6tH93
eFIFRNk/aMJbI98r1q/LurxZcfv3HgGDMfyw7dFHSdcK3WA0k49ikvcyMN0ks0VfdME49cVw54CD
uh1q/++gBirjDNJeAAUwPThpVJDu5F+5B/Jc0Wl90S88wRV+PE4eIoRr3lWNt2v07ysv1M6qmjb0
iVojQdU8ZAgVIo5d8SAY99AVSyF1VDYwYLrjHLt4O/arqLY5a0i/849HKNaQcRGS0EhDKsF++8Pw
Vu1lD9O5Ko8Euo0ZeMfkSwKqP36byUWvAVTGa6RESFEvBunaKbcFxbRbXhXBxRgECIzX6COjEhW6
fk1xa6bfheW+l10QOHOz7Nsb9XmrZZSwUqxKklF45KTTYotgv9PNvRb94GzTtqp/ojAaJxp504oi
UDoUz/iCLdkIutND5BpeFjn5FZjekIgbksDNeX5wW0M+oRlNxByLMlFkQEvySzFiVvvwKEZBI/OY
RLbvFcgNoOQDfWgYHntqVUU5TnUzUaBHFQkr6zXxacJbMNDk+a+4Eje37hOQjeoqa0iNkAAwrvFK
oeIqa453fSrvOJvHw2GcvGkRAqpQJMcGX/EjZ3zOf0Zu6kxOdpN5KgppQOjES1xt1iTpK+EYt9/o
kzVqKYRLbfCK70ET7FS72ae80TyaoM2HpjUW4/5HIhNw3QOr9fIbGdczTFLGgD/QpSMl0D4WXNqv
7VzSSjrW6sRU7gZaBSVJv1qyl5NdKrzk1X0pXXdt5MhW5PBb4LdDkRUqY4VtmRvjhEp6bCSlkpZ2
IFb01dEmgRaEdmLXkd2+pt94DS2b+oN7qE6nNmN4M2MYai1MlGUKMRZyObWfV09VxNHRTYf8CcH2
IuDxc7bqDhB56U3FTWvcX7YB3vcZE9CyMFNrmtHv9aMqv1blw+Xvb2YIDBHM7GBBALGixayRgPxN
NdDkIo0FyDGCCubOdG8F4XHc8Uo0OWjKWWyYR2Wl03T3PHkyyKTiQ+immaNdaxh303AnjWwpwKdw
CtvoZsUVyGqpLUvRQ1fuMvnerHnBFPUHbCCwxmD8RdiamKddQ6QGTYp/PZI1Rymgj2TWvuSo29aZ
YoimiSFTdN40yy9iEU0dMTETAoXXxny15JOr1MfIKt3LarG9cJ84jJvokqGwCpoOk7IvTYNMVZzb
XcTrgNxS7rU0jFtQtUqZ1Ywm3aafVfGoyLy+c2odzN5g09EUBd02MCqCOYJHQ8RcpRkAA2p/Piq1
8fJsYQTMv6H0lDZijRM0JiS0lCaKawtoozPPdi2gtVLBvLgucsTvwv2CWSn0eWC01Zsm+JPqLlSJ
q5SsH0Ozz6pncOlqzYmKqmDKwl89lgrY5VFvJf0ijmgXAWk5admNUHENyYYB6bDg0TYBJK7kjqb9
MJTrHqQLom7XKqe2dUNTTqAYN6jLRdGgVwa5hSnfgZY9UBf1D6RBaZyoi0iTgGeWcYQV6fDCM0ZI
MmP2kfxQ9S+64C/GHRg7LtvWlhMEaQBlcxdBZns2eAMs8aFUihNlQxCxVZGDgXRucTSCcT/veA+M
G5YMMAvN9nhXB9EJI9ZUJ7M+qjOlN4lsqdPtEL3wbWNflomDwo7cUNHApikURckjVx2PSZnZo/l+
GWRLCXRMagNzAF5rLPYdLCGNIBAM6HaEEu0psfEzUjOOnm3KIVsGFAEOVtcYE65iMinTBLIezUAh
U2L6cC2TaedGpPEeNejCs74JYzUMyIF6bYzlZKJ2jJMZi3RESl4v3X7sfxVygp7lzO2nzJNEwatk
69ApFecE2YpvlU9cgz2C+zBKKgwMhkIYaDkHmdgx6uzWr76ig5JLl7ZxXgHMwkA/yCiesULHZdNa
Y90jsLUG11RKP6lacJmAwztVOAfx1tatoaj2rHILMkoiswxVik6Rm7t4yAJpRqNvp3Ieija9/BqH
/o4VTloV4SzOwAl/Di5lM5F2KDN9V+/CXYhJpPqjcijdKigSV/gTx4FaZ2gLsmqUTuUUuk0wLKpB
D7gz0lFRklv5KMhxTILBiP+mN3vrYkkrmkxVsTD5Eczbp3hxoxKpNiqoynXvTVfKLnd0N9xRPj/Z
xqQg97J9b+7gCo7ZwXrpkdmd6tZRQS3VSc+iFNqC8P0yyLb+r1CY/UuKsu2KHkKVujbt1EqtAhR/
mw7+H7GTQkNZmpUJtlVkCOIKNOSBigpPS4nB+yVUHNYB6KgZk02DluywxFMELT0xGjawmzLa1DC/
TSacI20rvYhZbZ8QTPwjh1k65BMg5sPigpPYwySK+X06oBYaLTahs1R25PHKsLe2cQ3K+NBknv53
vGXl7aL3tiq4o/InfloDo7moY8y1zjIVFGLet2YCwcL0Ua8tb0lvOqJwDrXtDfoEYQQxjEKKaNsi
pp4fNPFAel7v6vZKfQIw9lyOSlzMOQBU+bgk10YJpG+X1X0TwkTzDEJDw0QofGrCIFZThnoAj1qI
BAbmD1q1jZCYs1CbjgI0bRLiC4xisz7yHCufCPpXfZZaWO2EiUPGLvaWHEdK70Y7jIpyxl38elmq
zZ1BmGvhZq+czxyKY3OYsxbhRjOFt8MSo4W93F+GoJt7Zp0rCPl04YZ57qNoAgStLLJUpGPk5Q7t
aq7ewvnOHe9Y4YnE+NqxKzNiycATg8XXfEoEUxzj587uUeAp7vTcXjgF95uqsZKQ/qLVpo3p0Omp
CMS4PC7tsdGPXfn7yXhENp/7RH/CCkJFtcMy59ALCVxItWHZWjzZTV1w9G977XBMYRQgAhq2Razr
YkkcRVA5FoMjx9/i4Q84FSHHJwBjqHI49kXeASCpMWy5HEDJdq2pnP3gScEEhEucxnFOEHvmWmza
aRurzrIIhKNo9Kee6/XforC9YLWQ9RifgC3p0xZ3AW+srsW+tBsZc9C0VwRsnL3Zvu18rt1Z1K5b
BPNYAVi8JXvaUpoHxTH5ZWFKY8HPqFIzuSQeY7athvuDpAEtne0KM2ynHRhKxx5WNLsUEBMbI4sj
4laQu9IOliq6ac1OEFJoR2ddd9Z90l5Fs2tI/mWHxNs4xlxRG22Y8gSUPt1Vyw+ELK623C4LKsfa
53LiWO7HtlxaSMZ0q2mu5nHBQkb73hM9zLM90Ktq7aRBodniu/XwnXK+NweatWtFW/mT09f469Yg
qeCWYU4uRVOSGBNRWscsGn9Kf/VWxXng3Ty21hCMspRCEYUahVCvaftxRlCRF7rkis7na4x/QUHM
RWS8vGWiIkpJgUifo7qnyCGH7ogiTjBvSc8YXcIh/9hy8Z93PTRKnvrfZsEksibCXW9S+8AK5wdZ
TJ3EFDhn5Vbj3epOCVs4xYn1RazTFndZQq0uB0H18gCyareBQ/k4wCIPPd1O6Oktx/Y2JQQDI8rN
aBjI1qBjgFakmegxdMRwKYICheK22i6LP5OwcC8b4KYnM1ZYjLqYI6qAq7nBdSgYPcWtgyJEyx2U
hQ5n3aN4m4O35VfWeIyyGPTFZC4gW3IV3mugTqMM8ZEvKrRhbLaTB0yLcnDP/XEZl7ekjKORwrgQ
MgLYKMHwqy6+Q18Soh7uXNgth7YWj/EwCQ6GciqBI0i29CaisH85hmgwQdMCShTRtYBxFmBSs+7E
3R/dNFc7ydyLCnGQKhls4I4+PhtWaXcgVkjf/tsyMrbXF2nRDBRDlg5d6JbGPlR2lyHoTrA+er2C
jNlpYtaH6gKIvsR4TSPyhJY37m/btFdLxUQlQzlqpNewS9otpqaidzzEMMObJZDvVGyQcBCPogE1
RA6Cc8Xb1n4FjcomkmNnhQhm1lWzICHZYVg7WVKccMYTev8sDZxF3Fb3v3FYAjUw4EbxuABHlp+E
9ljON73yfHmftkWBJGBlgJ9km+EVczBmaUBioxkf52hvDphh5gp/8rimGKgm+n8YRh2IvoS6hs43
MAnR5p8ae6R8PDpgLMEfsOkjzb4CY/QiT4tojgSASZgaVbWDh2Jz38ha7/LS/YPT/VsotoIZqbbE
ajHqxsH9yNb7h/Cn1XoEE5zJVDiYIXqvZvea/qzxqNK2besTlwk/6EzbsFRgW2FduQnYmIkYv3Fk
o2t0Zr8IQEzczDFQXGU8INGTELUpuIENPlg4jzlqiHQ33qMB4UZ3QfWLk2U+Ck/aE/G5U9ToYXUJ
m3GBvZmGRV4AWw7ok3zmy+/FUQtUME1F17yr5nbSzVAxws9AduCMLXkplGHBYBsc05NXoFhKOmKU
Z+cY94uH7iOORW9uHV78kboUMXWcrYdBY2vYhAZcVl7Gkq2FXeuZ6G53Obu3sYKgi7c0bB3GUhqs
ZqpgTUYeOINVIw2soKNKxWzCAC0yuyZQEv6wEx4eo5G5XpSFOuTAe6OsrbSPNryqS3vxctCoNv5l
8TYWUQVXt6UpGrpjJIX+mtXVXeuJbuUa3gzb7E7N343/I+3KluPGgeQXMYIEeL6SbDa7dcuX7BfG
2B7zvm9+/SY0OyMKwjbW8pMdoYhOFlAoFOrIkre0CgzvKwTOvWm2jcZjnWCI1AGvTuvun8kmyRc0
RGhHNahRlxV5slCVAJRNvP9XN/icJemVhQzrANCa+Jkefbcm/Uo3B8lbXlTZ8wqH2yxQCiAeOUIH
EapHMhiVnWi9MK9BH7l12DESFp55kCm+TDhuz9DNXQ+Iw+E9g4DfFB9zq/WqXObss09/Yzl2S8jt
WzmjDbkesIQJnvNsGA29qU9ssvEYvme3QE9saHACWJqM86G6Su/VzmDvF2KE8BdvKrt+SFRplaDo
gmYVQrplGAZLLr5WdlRiK3o9sd1CXgVz/IpguCo/Jd/X0S1PbB4d8sFH4ytm214+ZDJczggXTb1F
lYlLpnKmx22Kw7w3MUiQYtesw2Uo4dNzLyO3lpbZmZPJsJayOjq0DaZ0PEcrDdW19Wy7qtw0Q4d3
RvzCgutQLVeWhdpWR5X4dcKjsf8Qzk2JtKGNrBYfon0AG3SKPqj00Hx3PHpUHvpTcYg/yNx9qeyc
s1KrfWssOfaXBVfx0giSYP064BnVn5jtlHHyCmwn3UnIF4WhVMGMqgRwjfMp7s+rbPaFbAn52Uk1
hjPqIOxjl7d6Tn62n1XMDC1vMNkDdVS/YtQTnCOJ/ohsy14mzrbENFnQ0wFIs0zdOKVu3z9MshiX
GMSmNgWJMHpBOdNiIL1vwCdB9E4PVqdzI+uc25Izx/ScN1+2hkwIpv5QDIjgLHNsWRlLiuGso53W
X7GU7sh8MCPbZrfBKPJDDiZ4yW0qFAz3KMaqWvDz+OISFHJX5hQBVFHO9XSTtJ8H6cB7oTHBbGpi
wYCBDZV9w+7GLgrdGgaW7BvA1jCfx4PDjta59OjjjFidHrQf8EqU+FoyUM6C1UM95kOHyE+WVm7X
dS4xMfUSBCnO42X7JVzBnXSc+SKTsw0VCzGZ+QcrvVuyL8U7BmkhnwSGOUs1TfzPYud6t4KYa1SZ
2xqxclzD1YIGPc9VyMa/g1NS2u8sPMR7NG6/jFSJrREjf5478ln74mlyN0xnR0QpQ95MX2UOq2iv
9oDcXlFqoRhyAuAU1H9t/pSA1yb3foDW5jngCe65+kseyBiWhC84BwlILCp7APAdBXZX66OlAlY9
27anY1BFihJuo/S75xYJWdm9sEBjh8c/6DFTNtWSGniNvwUb/PL0XCMWSZvWm8Dj0MLkZxTl8T7K
43yZCyZMue/ROfPSJvNk6WxXlyA6OgoOoHaLKRIZBoGwVUbdBBj+apkjITgdqLAh2EKM+dawya81
18pJNUwqfOkZgzLoXWEhqSdJHIku0VcY3A2wrErREJNhPA/xgf9Xufrp+ZnqDcf4gybxoQXqivcV
MXW4ZBTMj9z5UPUit3KzAo41HRS9DYxhuN2s8TSZsywTLzqMr8C4s5FXxInwIv4nMM8apRGFvHUQ
mGfMXNWD4ssYskXH4hUiZ9DmoVgTUMkjZj777OmDGb631qf0Wg3INYoyZKWwbHe4a+8VHOd15SAQ
KhrnWUC4uC6L0Q+h7tan6Qhi0sNlYy24Y1+Bcf7W3NvmEiO266mz5dK0ObZmhSBK7VHFcRVjkiSr
xKr58hS3OLxRy9cuH/AUZ2MrinsNw6QtJMwfGZGDidpX77cb2TQTbBwoiUJNG5g/eN0kg5kZhWHE
fhzdg3dyJD9rKdE0c3Ze7RjDIMSw4A1hltUbjD5CgfSixL56ZPN94rPtNwfWXgaeVdgQWePLG6eV
g+NOwIQByEpaAA7jguug3Jr8ODZoW7qsGW8P2jOMqWooBtQQ2OVcvMjWUH/SxCh4BUfjHZvNxGZI
s4FtDUZGsJBXdZQOW35jHjlQ7mIfq6Kv1BGgaRL91dOucTWlcaNaP16W7o3J4nA4k9XWeTZQG2uY
amjgD/SuhGSBk2+SVZTJw+1VusaDVbFFTLfKN9dvdMKFOhYSlLcmihOHM1HJWg/TrEOcFSXsGM86
hRj45I1+fs+ofmWOglABdYpJZyjrsm2+twF+ZIPATIRMQl2f56V8WNVUkg+VQXB60Ok5mZQeBZN2
lLZupjedixyKxBqJQeBAohAFJdd808nQ2Mpko3DD76vVrTvbrZaHd6iZgdo3NonQeEM5N0epEVud
hRlf7ew60V2rUDdT7mNdEuoRqtkLDk86Fzf6qC8EOG37XWvCCbOc6fzxsixiJTMpmjRgSzGBk3Nd
+syObCvBtuvfth/JPZvnYqHM/6Ac2dNcdu0KN2eHxq7JnYuPdStRUw20unY8MP+cerMJLkskhMAT
Ai9MRwPzMXdqulgvVX1ZYASqq5YGNv18+feFu4KUAVhW0Ktg8tVOZDEjpceMO3+IH7PmFGHqTfKe
jd9BcM5Cq+brlAyAwHBSzG65ygxWOipxSYTGcgfCXdqGXaXDQACS2/E3Mheu0oyf7G48j+BW+aMl
44ueaJevlChsyaz8Q9qY7lgOT2uxepdhRDsP8nXoMALnjs6HK1U9qeKC9rHfLVfl+HX+7Twi7PH+
97ltadQCbk6D388ccN/NH7sZFOL2uZfWu7Gl512PPRC3Neu0JuxdjzN57MBsBk8AzGZE2h3w1m9j
ArHScg1zTDWEfF6fxobM2riSOfZZJ8w//P/kdJhQLFIdZZEK4ebssLjFm5zSbIt6w7Fc2zCj/Tlt
Nv/y/kvl4dZtQMtGaqgrLsyHwY/DEaNBJvihx+HAKmHpvUyvhd4UXptoVEExNNosOIfD0JrZ7iL4
oWw2BMEAhfTgPI43XVgVrolmsxzlU4fLQorX8QWSHeudBV2LqRqt3gQkVTy9oMdS6STrKLJwe6k4
tdiqnCRVAYi4zTAf9m6KviTGl8tisN94o+IEfVHUwGTVN52UfbZ2FUYUIa6jp86tNhiau2Xk1lz6
/CqzMtQagMZG4lAJLB6yhdB01C2zqdacXL1hoc8nJwp4ECfPaD/G482gzO4kew8JtugVDqfqigr+
FasHzuDcGXYQ6xIPR6TnrwA4PTdzs90wHktBs+GgH/QGbNYWqNb1n3F0o4JNPpeWGwhFQksWQYYG
DWC8U0WNWu+XyFY8dY1Ysc62IsJRvsd+U8NhQ4MxEpyn8k0bnWbWBL2bmo/tgHTPb4dQmL17AeAd
qkXJVCONdLiGvybwwbLRQdrjcF7OrDG0/05Pl3VctE/Ac0AABx2nSFK/PqukWOq2GuDvshS1CeOA
0Xw+a0Rl5qgPf5si7Vm8FzhO72K04i5TCbjW6cNubU9daT6WhSyCL9CFV1Jx2meN6xBpGZNq7a5N
A11YsZREmnmdb8zDy8rxTLpZU63mxF4K6jl/ZIHg+Ig+3n+IIUtZ9E4oECjE0A2KixDtQK+3qQE5
64hi/Ngn5S8NhaeElhLLI0Ngf98bbadUspKwe8I628QfE4mDJda0nQjcRRSZVZRMEUToMVmH+luI
gv/lkZ6plx2Sv5Hs/iRRbeEdsQPkriFrUGg/m5CIji4jtEXELnedg3GYn2af+N0NJkz4skSiDJQ7
T3NsGe3SQMqkuWmLsz41rprJ8qNC1dtJxp2iymqTPCIAUR/YtNz8HP00UCcDjqiz7C4XyoNhQTpa
CqmJNuHXaoGq2tlCkTcuQfDPuegWO1TQE1et9YNku4TXLZwGkICAwxa5vddImDPXKQj1QsW/kWN6
u/kURPDDleUdwS5QXusBHnsfzEcJKjs4b07xDpVbyqRWc73Uyb9LScPIT75r39Q7BzOm5tCSETgK
jxmaMzWQDUBQvqBr6gqbOD3W04y+2OanjsiOGXuevhFoB8Bp/ZTYs22scGLtm8VXMGO89lCM+Xx9
FMffrr5g5tyEFOhOxHX/zOqyMxp5G1V51mnwmI0ns3VL4/s0S24o9r1v5XmB4NSiHMjqKCk2yO6u
VXou7cWl6o2uy+yf2D7tZOE0wamjZk0HyKKErEeNVQDAQmG2iKsc9RBcqJLkxdv+CW7xuKMFLnsk
NUZI1jyt4J5ggKRxkYdlXGtg0cfwAxJapwyVM6ie/SDNgolV8b+V5Z+8JF1GstrPqp+C1OUjPgHU
f+rX8km/Ux7m63eU3b2WmM9B9XRTkqIGoga/lhTZIz5Bpv+qSF8wvAgd+piArfEUs06rJGycauyD
kcUzG1hFJfXbJAPlLFpZQfpNU+ceb+TrlsYybMHZM5Bjs1AqyMiE+FbKalyUiMw1rrgZbzvmu62N
Owbpx2fmmi+yeLwoMPYKj33P7vh1mGaoTU0T+w7m4cC/phhj8cNC7w3mSMvJ/AVXwSs0zgdJF7oa
k1EhtqBlYW+tGHOMUdZpK7sIBCb5FQ7viVTzhlQlcDTNj47jEdzlbVigFMc6m6FyavxWRtMueiQD
Eq9jTLckyDxwRmYraFstMSD7w4K6aFaJp99PmH0bueYViMwPUl4vsZAviJy1aey5STK7hJ9wjWJl
xAHwUj71weahVtNXfNk1LrJuGEaJLhhULRigyGCbu1MVki1VvU45i6NUJ/vBCLRQ8SJMxXaex7u9
ww1CgQnKdECK6eA+5xY07sppyvRF8TpjvSd5faUq8dWay9irBZeDobHkGo47zvOz1DupKMpKqsnE
M1ZN9A9Lurl13KauVuYoXZhkTzPR6d6DcXqZFZOeRhnArDTz5u1urTp3BhPvOIWpiWhb/CPVrGNf
uY3+WMhCxqLDB8+fYoAMZse+qVjOE8Vu+yaJfTRnHpq0OTRTeqhtKae/UEhkDVixucZmYb7Wk5QU
0boUqEpQC988/zOOBHKmJxWMSLmU0EFwBxnI8WHyIOromWiv4QwaKWSpY9iUvpvO5pSD+m1YI/ey
lydUEwvsImwoJUYxcAmEpmqUIlUQjDAH86Y36kOujQjmmDr6W21rfg8ayHRAl8aogvgnddoXuOgG
S/Hi0Sk8ZTV8Z84MDFEaPdIo3mXRhHqxA+PsiLZabJC2iThLfdNhWPKEeG/j/xkG56hkcVlPXQad
sOI6iGnxmBHkxqiuHv4Ih39Rr0ZXtiDtgV2q7rv2nNKf5LdJgRkVwMty8akkvSZpObLl6vUIfBcN
Cg5sYg8Ppr3J5qCKdgZpSlTH6yygp3InKTGNLKJ5h5dFHqbWdaQfsun3k5UovFfRMsTiN4R/nG2l
GU1jAYjNPhH7cxp9vLwhwluD4JdxMC1YWd6Mz1qTmyMZYXXAjvaI3i7MdwK7poGOTeuogSDkPfcG
K6+DMUAeAwmS1/YgN5t5yxKE+6vGOFnrAK9//p5luUQw4d7sYJjB2N0bDbo+6nwAjKH9rY93lfNF
MSS5KyEE0jxogDINB9v0GkJfqFZhrGnsl3XmzvADh/ExllaACLxd8HbYuNRx+aEAhLtnp5V0Q9cC
hQ2YGZGGget+ZDNiZYFCkaFGbSrq7FWMB31TlBEji23jLkfAfRhW+wAXeFEOLQpgZLEN0QVEDBuF
9ir6SlB++3rd8jxVSZvggUy+pZ+bUxOwCsSu8VD05GdnWUXB27Yj7M4ejn3OThOqehptUgFuYpPa
q8A+0W/0uBzABHDz27Q3DMskqF1G9YKDbMxrLGOOt6ai0Do1BYd/obk0/oi2BsmNIHRmUdsLKhcH
tgu0bq9h0nWedW0EzHJnHh03vWLpufwa9R/n1c8OqS9DFOrGDpC7g1BnXm39AkDQFG3ZRyIj7Bab
oR0At3B1WyrDPEL5/umjyoL4k3rfHVgUTw2Nn9I2SeGpwupZGHEOF52Ptra1vY6NjixqM2BiMAkm
86HQS1BEbu62nTIlDOtUmqgTKv4OlK3yThPpaIKmdgYo/VB+BsEgmLsmNx09pouptApVuGc7NM7Q
lo21aU0LtHSsD6Qa3br5fW4ppu87DM7KUkyVrkkJDCUsrtvNe84+fhvC/Bq96d1fKpRx/n02Qw6U
035GApnECUCRhXfRHu9vLYrvZFZKpCHwxVFdg5pC3L3c8qHT1BzNll0gIOWfTluon1YYKIyslDBQ
iK6RPRC3htMwZrQsAES7p8ohXt3dGGh7kNzzgoAyyPdexOEWbdzUpO1roCQnZnKXcDqrAZv9gJtf
Zp6YS88F9BBPtqhhGw6D5LCqWRk1O4ljf9Qxkdvtrq0gCzDPbvXa/vDPIspev8JFxPwuCm8MiVyD
fdLuaHWYNpQXBM97fVKOtNG+qM70o1rKw3uWcYfDHeE4M3CKK+CsZzZZegu3Y3z/T2+ArLyU2dQ3
q4jXPBL66FR5M/GNIjOtpBku/rE459H9tP1ESNQvMUhpc434x2XBRO8nFqsGfzxcmTdVK/a8NKgh
gFxjYhh+PCW5H8XF7NGF6Ndlp8pK5IX7tcPjLhQbYUE6aMBr+8d4CWNyXS2SvRJC6Gg0VlmHKTp9
XquEDjLXzlHxnl4WNBFtnql+bhKJey68t6iOcdXP5WSYdP8apFxoj8Yh9nD6sNUu67d3Hu1r0Atv
HnqIgv67rHZNuFE7QM6bIZWupFUEwEH/GxFK1+gek+56ojI+I9HtsReMO1BrP49mlkeKN87f1Xr2
l1U9XlY5oX6juNkmeD/h0c5d+aygpRxyWIlYRzmzcrViTli55F66Xq/9r/49T1y4m4gZM7LFt2VG
RVpRTc1gADcyuBVdPtNCD81MNhREqHY7HE6zFUtrnSgGTkzj2M23xXK19GHcfp+4CNfgXiBu/bpt
KeN8TlHPVniMbyc+xC3SrcYNqTFJEIXUYSvLoAiV4j/Z3jC34zg12kQBSSk65ro0mlwt3ySFJeIF
RMO5DrZnECRz59YwFsXGwGGY8j53za52S+1Wsz5fVj4ZCHfpNi2ohVH5ibcbRkhMaePmE5wI43QZ
RWwe8KT6VxbuJkzSkjgoOMYeoTRL96ifnsFtg44SjKE+J2dpzFm8QS94nPJZLfixmxViraaffNyQ
EM+CIVR61+jR5TF49ndkTfw/FJJTRNJbS62WTMin/jOBkGxq+XRuJ1D3ZAe5fyHZO76AJrXrCZVA
TEHS8qnNVbBymPdbrz9I5GKb8+YCNgkooIkBVnW+3Mg2yDIvBCe5/NVcx7ZvW4zaP/hnA1V6rd+Z
bhIOXnKQ9dm+bSBjZ3sHzVl5UMgPqZmyWH7n6l1g2p7p9Uf7vvUxtTGgzu3qMz4XmcshVJ8dLGf0
R6Vt2lWDxGZ60qcbU6qfwq1DZRXSE1jQN8VV6phtacWCGdsPvcNrvEdSJL5ZHtIT+RG5xE0ewHQi
0U/hjfmCyatLRPBcSEyE0DIjc6v241SelqVCwZ3sxSB63oFp91/hLM4X2FDmPDo6gNjMebCp+MpB
Pc3P44CjQ/+eXMUejVORGc5Ta2pYyiHQz6z1G5zrp+YXWJlDxyfv8nN2snGakRVO0ltWy5JZC5hJ
aWjd6j4bUfNMPCKNRYkN5w6PaerOnydNRaLBhnRVgbpCNMZ9ivwmNG6az6iSw5ullTzCZErCXTpU
71fQ1mDvZvBEah9pPLu0/W42iysxKjIl4S4ekre1WqHrHHlI87iAjzlDwBUX3JmRMZvviFDudYS7
fjAzZmw7lj3uUWEKF2toarDl/qkmcpdOn2iKpsTQDeMO82VR2UBRjTLDQCUw/rIgithEvRwy7rJZ
OrxINhYQb9arIj9nucQrlVgontBHiaeIWgTClNNYBXpfPChdvwS1ifj4ZVWQSMKXEigmLddCwebo
anNW1cY1DVO2NexYvr3C/lstmzMSyuYoscqOkRIOqDWtgm4KcjYWDH015Lvz9V3POlbVjL4XkDzx
iTEDs/2iNEdoZhtOGVhFQP6df7+8bG9bu5/vxhcMTt26qKimMXo2syoCTqhocfPPk2+BLlnxWvT0
uLMfPdX+Gr7r7bWTjtO9LYpjHQxuKFQyGzeeUDWg2wfT+u6MsurWt8OymJAWermRX0Cmlk8tWaUa
Z9uKjZvPyofmpLggKzom2Dvdba/zj6htRPnH+zy5HSpnnIpuNRLCQg6wuvFtGs7fMn8JsabxcfVZ
0cIfI3IWqtoQTlEmIJrflicWEi2P4CC+KT47R8OTJ5+EyYD9unLKk/Vxm2AGLguDbQGjIajCEtwO
bEzje6qvXu0hpy55NaxLRoDltCd2h8WHIUSWiNyB1tJCTQZib4HM2XlL1fisOMjjsZAlSOW4i3qk
3f9enP0BbdbWx81xWVdN/RDj3ZFZPtg5jDPxp09ouZLcbULTiaqCf6G5O9tUqR6tPUznls5GMCfZ
drNE6xdMK5RdAsKyKOQr/4PirmunROiiXQDFZsmxYrp5dlt/OrBsgfZVli1gG/XGiqIIEuFMVvfF
W2q6tbllsDt7PdtnLRyumFNHwjG8bNmE740dDGes49gYssaEvihaj055tW3crKy6U6Itg5uXdu7R
XNasLEwlYTbLf7Jx+oIU9lrY7EBUTyrqvcBBkB5gZdSg/TEcGOm8UXkyJRXefDtMTlEWZe0UNQOm
trVfS3tGvsUILq+l0J/bQXAK0tV5pRloMffXlDx2zegbcwJCvuWh1H+bo5qduB0UZzRnRcPQGRWh
zE2pwyrXPHuS1ZsIT9YOgrOSsb4qTcXs8mbpnlr9KBUzyFuZs8D065Kac7bRyNAgbzB7NZ63IA2L
ACVCJ+MIGmw8NWWWX6YDnHFUnWyyygUiEbP06ukLiSW+r0yzeZY/y4hM2rOrhfUVzn/BStwo3nZU
cnc6aAc1nEA34F/WOsk+8TPoF1tNrakDZGH8SPNb07mzu/f4py+q4HBGIhlVTAAasElq/9jRA1Wu
o/e90ncYnE2AK991ZQoxKBx6A4UH6rlB6UESOJ5h+iSww0Y+u06sfchnozGOjRDhFMJpt0SjK0Ie
5Bg9MGLt+KjcaCBe+f+MUBZVZuPQ/ofGzyrLlTZLNwto9QpmEAf+MTN98HbcLpy8JNhid8P01+sZ
Q3LWEGOBHTmXp9jev3wDFy+wlijVwB3KJC4/PzeCnaJ7MMFfr0+3kdvBP1hDggnPEtMoUlId44AM
lPyYqGDmjMlQzBG6BxA+s8srTBtSuseYHC6fA+HZ22NwpiRvuihfVGD0B/QOe/RL6UXXzWFEwbsZ
ZoiXVT8kiCL12SPy6qO2Ke0QEYfDTJ/iqw21r5h6uCISzjzld3RFGDs0vrA+r+NUUTSgLcstpmLO
xaMqy1eIDOQegtMOh6C3smChXNsIlPlutmThTTGAaaI3UENhLV9GX2DslKEgS4aQTnVN4UU57dGI
3Q4ZWu3QxR643CKvlMRZ/g/NeEHlbsuoVKuRmECdgqV2WZFyEgztkfEwboc66OzDGMqSwyL/DWlA
FDWBUQQcR5w962OjSFYF7zay0dPceqVp+Y2meWtTHFkT6VIftVF1JRopXF9UE6OqBY7qGzous51y
laSw1KwbTsHIBT/X3QFstgEs6BUJW+TWwkj1JLBMGP4WBxXxf7DcBWH2CkFtxPMt3lyzhGTp6f5y
Zrxjz2XnMjzhwdvhcYtbLxr4VJiYJrI1KCfe4B8P7vy0HBh5r8xtEPl1e+nYou/ighqsCqpo4GwZ
EWhJA7IGtXXt1H9dXkShidzJxP6+Q6m0rK4SCyi4aY/x4uCRj1ZdkAVfhhELw4YVoS8XppizWYYR
ZQjjQi9V63YJcgzwW0Y/7gfJFklg3jhCXZkVJcVjqaE/ZxKoBuZzWF7cfrgsjVDfCfhbwIKNiBNf
qIh8cUeoXqF8dKK3a1s/doms4Fb47kOtKvgDLVSYYO7X640pN92aswHjRdVzdMRwkQCJH1SxI9GE
suUAJdiXRRLjgU+PFXnqaITj7ko8UuYpLqfkOX/H+kvzv3XAtSBMc3wZY6zQTO3AuEszG+aCOMOA
ojCwBo7HEoQbDvrSZDE64T7tYDitU+NKqZGpSPwOIzLpl1T7fnnRhIfnv98Hc9DrPVp6WpSkhhgR
kkgk6Mu/QLYqMa4yDP5ybBSt7TCczZ/rzs8xr3emi2/pveSASvYfWcDXsoBjyx4yCzjq2QjyQ3Sv
dIjArUFy1RzrL4PsnSfM++EA/a++gZv2NV7SrU3WovoGLuHT0+abGA1k3aag5iQBo0ORBTRly8hU
ZWfnlDheTPTxJH47pVfdsKFmYQuGRNZIL4Nhf9/BGGtnJSVGbPjR2AUWmLUxPK2Hq/EOvcPDATOA
CMEUOG7tFsNa47gCihbdgSbc7ZSDhnbwyyDCw7MD4VYsMp2xNZcuQUblvi8WjIuSVc/JELjFsujc
O1vMxNhuC+vjoH/4Mwk4BwyTw9vGUfD7cXPfN98y2e8LN3u3QpzJHDVTXXW2Qul0XehHTTtZyvGy
CDIIzlAWQ02mUWsTfzFOWWF6Vlm4XV//4VZzdtJKCxDpqxBkJGcor5tOf18WQ7LTfDOMYuApRjYA
1NNf23qjKv7l3xfGgrET/54IvhVmHuiyOezc9Zi3of8ih/xQel2o/FWF9JjfP9PQ3pmxK3PyZYJx
VrMt5i4eUOLvz+tdbtwbNLgsmNCh2cnFnfR6MeKp1CBXsS5uu7lrOx8WFCRNvYwMRqJpOpN0Z7mI
YvfGuOEuK7WQjjpGqLVuKpsFz07EG48dHURovkCbHHpTX4Ooo40sQVLgxGcjCedpdnyMAY5OGJbS
umAxTm66qs5kd41wEVnjEiaXoF+BT9XpudNlVZviasOMydQ23EhNOjcZcNeotcxsCtcRsrE5oJi8
yGclOqOdQfEF33ACzad+by1uZH68rBRiCANdWGw4ts4re9Osk0IiKJ0Wne30iubhkB0uQwj1GtW4
/0Jwep1rTq03GArkD8nBGFPXAqPzZQTx8xhtAKhbxbMcrR2vdSHqLbvUTeiCeYPKN+L1Lr1ybsEf
Vl6TJw0jQ7IbQ7JwYqfjBZPnyrbitGkTPJHZC27wF7+7Z50JSALcbQ8LUsVIpV7JYozi3fpPzuc8
3e5g2aZiko2wx4LxtM6hnU1u5ny+vJji7XrB4LaLDLFTbzoeC0V0KrXr0vx2+fdlm/VcxLIXYs7o
4JgQovyV/hX9oiF86itwrrljcmDpvVQeM2Tf/MZW7PaKybyDpBk1itaETFNgP1PswI3CBMLen307
TM5GKrlqhVbiebYRa0lGYfhrvMzEoS0jOMDrXLows233RPrTsEhghPFYDF7B0/4fHPYdO7lyTEY3
0hqeKMaRPFBkZvP0nAURck8IGqq+tYLJDk0yQYtZyBqo8VkDnKzJSVh0tP8IZqh3H1FYRlqMBT5C
P6JWAkwZzRdbvdL9+vRcTfBIU0mOQqihO6k5R6Ze6KYlbHVz8ylbr5fpUaKhQnXZAXDmpIlRf0zZ
OwlB9WMDdrbiS/m0eDNo70GzIH0us4v3jXYi2oVRUapN8V5+vYCGOfYYcDFDW/A8Zy9Y7RH8mtNZ
wZzfOazDXjZ/S2hGcHE6CGcjv8zHMI0sTpzY0mC60lOyBLbyrVckEUvhHu0gOM2klBqJ1RH4y8oH
W/9R/fZ4bKQPwSTynwic0sWz3icJgQhNc9N1h7Jr3a6QsTgLj/EOhFM0UNF2I/Laia800AMUdEzt
ldUjdvb1PQq3A+I0oGmVvFMGAKW/UHkQHVuMXVC8Oj4kj6y5U9Y7xb77jcK9wPGhrWTTCtQbYXOa
unHt0XKt8n4oPmBWQJHcrZHESonDATs4zlNDGlbvxwpw5Nja3nRNQ+WwHasSc6VZOa4s2ClRPT7X
l8bdkMYj4OhUHayYnsm6hJc3TAbBudJZ5HTbYAKibTsv6tHTpEj5qiTK57Bv2JnVzdCrCQOKoXxX
42E+bHDRUEZdeo63GWweRuFiuhbGgMjC/jLZuLuradWyIEw5FOduWa/1VlLwKzE+DmcZIiVbm2qB
rjvJ46DfmPHBkAVoZCJwxoHxdyyDAoh2pUG3Dseozr3LGiBVas42GHG3ZRkFhnaHkYJoJUbC4Gf2
mTUwqWE8uJfhZIvGGQhdGaKFaEAz6uVcNbW7FuPZxL9/AgOu0Nc6l6wF6s8dwIC73K+XBT2+15NM
wS7L8qZBANMS1MYaAZLoiTtot3PWeJYM5LIKYHjOa0nKLqY5Rl4DxMpcZfxUyQhhxFI4eDURUM9o
PI1BOQxjbtgr7lCEN+2vlXXVxZLSErEMLxC8DLbZW42Kg0/qq8X8qm/fL++2+Bp4+X3Oii220YEz
XMVJxzuisxO3VsK+/DpF1+CitWTZIZk07O87e0Z6OpcKyhVYCUZE763RvyyN2A8Fd/i/O8J2bAdQ
2auqFQ4AzG9bgPgGpt/46E331h+oh8gw10120TAz8vYafQHkLBnCC4OuUwD2E6rfo2NR/FKKYBzD
QjaM/v+wNi9QnEWrkjSLhx5blSSfGut7AX7O5jj0T0XWuyuJXe1vrb4BgRx4lySOnLD2U98tK2fo
0mWo87SHlCVqK9Awl/m2b+Xu+2mP9mCcnUvtrM8zg8lJE28wSzdFU+hlPZHoIT9hEG1nplLmgDAd
NbCzCg1zHy8jyDSRnzE4lPGIuRKAMD4sT8ylh9Jnrv5BDebrGiMxLUnvnzhk+bJH/MTZYTKcGZUX
uFPDHL1kGMJ0VG61R9YkkX0ZgWqGmHsT2NK0ucQK8tmDvK6M2m6gHIuGcvL1kHjtTe+yaWHgxupW
MEQWBxhgWceVDJazJYa21Hk8ArZpW1+xTy3+afuTZBuZX3rhfFPOoJhr1iWFglUlSGM/WWhbtz/q
rc9YujFf93AZTaaWnDFR8wZ0bSVEIsVZq0I9luiIbMk4C0KzFk0NNn5/LJJ7xQoXmn4YZH06MhDO
VqCUJLfrFis2amfELGPUb8sKfGSmkHImYrHjWFFyCKKErN6yPXZhA8YTVm8pp3aU7AqfbGiiplyi
Am6EQx/byu8aaehS+Ph/Obp8ANZE4Lpb62dxmpMVxOfJ7THAfPZB3//eEqwdHOdTZBHGRtAZcJF6
RlWDtoazjKdStmacW6HZKYmJAoh4+0biR+lFL1EyPrtggQShiBL8vqqq/tSjzaLxlPjhj44jH8Fb
U0dfZpOdfeU+0T6SSmJcZEJwxz2p8ym1mQWbFs1LhlPeKqiKkzxSZDvBnfm0btupJQwk/RQtx+ZP
F4k77kTfoi5jyqSid+GwqlnpgSJR4qUKDzwuL5AhsrkPiPq89utysKquxpbgPY+X1nLSwtJrDdQT
2C4K7o7b4F/eedHO7OD4GlcbFIgxpRgQ1pjgRZwOs4lAhYxuj20vf7XsQbiQiFM4sxrrSCONde3l
3edZCbUNNYXN8c+E4Y77usRDzhp5/di5JcvZnq8U2eBhmZJx25Os2xpPMZRgVL5Q+1aXETnKvCl+
Q8o4WttywFE0MPSaPLd0g+S/fWJlsd1x/FLLPF6JRAa3Ofk6V62GvB5YtZjWBcx/68LN8jAZhsWA
17C92n5e3iihlu88X4PbqWne8gy9P3hMYN7qD6SwvO3K/Ikyy/4arMXSwnGZjJyRNuti6kbm1Sf5
p765Ie8puN+Lw/D3j7EYbAsauzjNpLjPUTBdtflB02TegOgc7WHYYd7BgH6itTvmDFBMTlFviikY
re+y15fIIuxBOFu9Rpmx1ANA1jY+OPZpKZsglSWWZSCcraZmo6t1CpDYfKq1K3U4WqskniBOWb5c
/gZnr5W4XNV5hWIzJvc0pAH140N+zL60/uZFrn6dPDgfL+u1TM8469BiTJCzJNCDcb0bIr/SJC32
kmUzuYjVSopSb5nbXC53LYbf6U8YWnpZBOHRRJQHkX5VB+cdT7mDRrxhaRaEepznZWMXUBXOgeoT
V+5xigTagfHP05mRSNEWYBX9GxNo3Kr/PtgyXjO20W+unxeJ+AdqZg/DmpUAabWvxLrq5+tq8Ixo
8obodpNRScok4ixbO3Z2TvIFW6QYrpO6BHUMXS256JgeXZKIs2dVNyjVOiKHpo/pIQZ3ZKpR0Oys
w+OCVJFbzI/K1j7oiDheVg6ZcJydK9WuLJIIuG0zuEpyaBKQWMnSDcIrcK8U7Ct2Zq7IihS0XEDZ
Wgw8Bh/O/5B2Jct140jwixjBHeCVy9ukJ8na7Quj225z33d+/STkaD8KYhPT6sPMYRTz0gVUFYpA
VabX2ymxzVt1F78pgYs+sIWIXM7rMhKW5QwP0c9MyC7f+a52oz62HjtzMQT78t+Wkct+TaQpE9Q5
0CMS3M/VKYHARGwKqmHRVnHZTzfaoVdULCL0y2xjBLXP+JJX99uGrB1Iy53i8t1UNT30S5GPFFxJ
1I2rhYpraF9T0RMHW5CP/s6IrGRVhowpt2BjpNKYskd3RULrUfqnJlV2mrp6fAo6wbGxlsKhj/4b
ilu3YMgmK43wGh5qpp1RDNWKCJ/WgxeEkUz6EZU+52xtMFnZFGFn0iMbbakPbJZGPoi6Z9YNucBw
axZpcmnJCgwp4ye1eBQLNIgAuJXKqkKV2gYAEsrUN474EFIbPwxIT0t746l00r2wbly7pAJ57u+1
4xyOVlM5qyw1qPtfDJUt7g9YAzwGUj+V635D8ZRAcqcM4AWHzwUT+F7NW12uPT0XvawJFpHnAyq7
WY3iHii03oG7uywEEbqeBi5WqO9z6SgPhTER/H7fvBq0s1P5kI1/bWeB1UprsSt85x6+6uIxkQGS
f6+8Xxlb8sjkFgNkcyi6csLTVLjWJ+74lqhsaRfHRJv5fTjiP9C2PvrEo8p1+bnD/LJ63EnUKqOp
jGwMwqzjY0NVqF5ZnpyWnmAB2S58zG8XHC4lREncZEMFt24hv6e5GCJwTdf4wsSu0r2o81bkElxi
aFVIdXQshrJutst+n9ST032uUrhYxCWHmsqxWTdsc6JTL5/S0vHlp+1VWz8ULhBcLgj92RoGGXaw
Bz2NguGt3PvZsfdPqYjwRwDFE/7oeVHoQwdrTDp4WqVfTyqq4URnisTOnImEKgRJgeeSMIacmKDv
Dl3SWnab/Yjm3fbS/UOR/3vteM6frGqh8zbDsSHY/saw5vUyhg4HV/HCE6pkQQ+bwOUoV6+GXaJL
6YD1k9Gjop1L6hqt4NNIaBKfDmSl6ksVGFm9YznIP3a5M0BQ0H7TjHPJj+01FG0Ss3mRflQ9UfTS
ZHjGVarZWi9w79UyAWzMuAY0qarzj00zKWTwOURYs1N0SE5gaDwzqo3PkJox0ue/Ybhli6YIlwE5
bn7ioY9OU951aBbF3Ds65gtwZ7uF3haClfvgDSoGbEH0gjpOlokicwlIAe3yqFUKvl9N6rWdaid0
PtSYcf+XG8TBcCnIrAdSjgVg5vIWh0MhEmkVmcHln7ZNAxLHKnH0KT9Msn6KQuVcxuW/LUjfm8F3
Xk9jF0Y1xDKcsToTchMOh/+0THyXNahAMcDS4/fj6A/T/JOK7v4/VgecAVwJUoWkgsgVAFDhlE59
rTuKjYuYs38t9ZiTbI7JbjjMX7et+vBlwkChro4BXQtyXrxkCebTjGTC/+4UhVQ/MSe3p2nE83dt
BqemIKIbwI+fkAwQosNQKAcXl8nnbFUp8kCBrKOT/Ow8y0apsMNxbvtQDtixmWoRc9Sq9y3wuFW1
+rYaTI3h0WzXB3uSZa74g/9DkuOs4hJ3nORzOPRA8ZNTUr1a2f32Nol+n/19kUSnTq6qKMHv43i1
1cQzNdXeRvh4LnAmsIVcQFSj7KOxFRAqk6i3Iy/bk3N1zMDmBdrIf/vVzYFxhVxTm3TyQcPkqHF4
B9EaNzeHOwjNiYwSrRuXQhMLegD+AKMsyHE9K6+SnYOELXyxkFTPFtoQop1I+kW4kFw+zTW1rnUK
TOU2Pf4qGogzvPo2I3EUdRt9JLdjK6lhwAXnBLRteAaS0QpkiZgRdbpTSvGxx6jRJEc9xj+b17m2
R48104LU2hW4y4cvTA6Xs9KadahX6jE8cj9em6BGThy4ZnZE++mpF9FCrWaphZH8EVL6ljFqAJOV
r2P4tbBmJw9PRRkK3FKAw1ORGP1MBi0BTpvnV2pjN2bvNh1SIhU45qpfYrhftbBzMuF77UnNugeL
HP5fgahduQ76vWB/WMZ596n0tj8XBC7CIHfTEbkDAj3PO9al0kOcVdtDafOtJUJ0Nbi6cgYG1KG5
RxnJ8/vs0cdtWRc53FD2s4eWqHfKEJ6rYLbVRvTw8qHgY5ZBs16HWgpEvHjeAqWLooYqCXXigWgJ
2lUo6BhGpZxrd5rqcXqQdbAR7eskzHOvpcn4JZ30MPC2F3j1XMFwHM5O8N9/UCcaawr2FRZ3Awb8
0uRJLmUnGu62QVbd5ALCX/uPbZoYVsn8Pnfl8I5IP7Z//8P3GlvKxe9zb5pli92crRBLqaFjMDkO
luUU1atPclv71+KTDAv6QCCqxqmPhuH3HjKbeMHo/Zk6uXX2MfmZdTZFSas8bZu06ogXGL4MhNKt
HmSVjKt+mT6Es7XTy+yvlhQ3WicLKsKPTZAwCRrfFtXZVwHeLt+blJZU00lTItMnmCBjlFcU8nU7
pr01HURH5pphmPqEqhHV8NzENzykaCxtTLOAL5gQdyD+ZGtFG4DU39qlmghs9RBboPHP62FaG/IU
A22YHDbtVDiZk73WnnJi7RWi+6PVqnAJxzti1stpS5CtDPDqn6H+8eugRrkm7+VdAaUg0cG5Fr9L
RPX93imG2oGeFQYmJHaM+etY3FiippG18DVVKNphEA5sSTxXkqanpRUZPbasGMbwgE67CSdxWeGV
YdvpV43RwHBlEtmEcC0XW9NkJIokdRijaQY7oj+b8SrzBQ0Qq8ZcMPjxIJKHZWGGLXIFgcivpByb
QOR1qy6+gOC8INBIDB8HxDAVT2FsebGZJTaNSsfqAtEByTaYPyChX/73mvEDQaWCRu2hA1jwc8RF
SLdHy43TGm8VE8JZUFms54oFHDuvF+V1qINiZZDZ8lm2ftJc0JCiX0VXwNXFHs/kz3z3mMiyMqY9
dYXyBzINW8x2t9iiJIvsuLTL9C+o7m673cehXZYAFyBsQxdGybi5LCcGMnZ25UHy0gtOw9ci2Y2O
4oz74WAc03/dEsFhciV9Mcp6GwQ4s+is21Hu4WMO1833AsvWyqelZVx5m8hRZfoDLIPWe1pAtSy7
QX4HaWM4Hxk1rphOeTWGF2vJxbCuRb0/McShoLuK0kPD+rL0+uu2ZWtH/sIwvqSQzag3qxDLRyY5
tRPfgAi0/ER1xfONed/Q79twq1njYhXfU6ChYwqaqLAqlm7jCY0L+R/bACJ7WJgvXHCOo5hAHJw6
UgTNKJq681B6PRSPqJq5Y2SKXJ793oe0sTCIi+OhNrQGIxWsZIJSULeHUtBeb51fT+DdlYguWeAV
GlvfhXkSUXvJUACXIYwlTGtXmp2LhHHXk9PCKPavWKAUahsaKlvEEVzlUFdn84T5hFT4/9DOrdcW
CzQua6hNmsxyAZvkPd2rILlT7ken/CVwIybxXt8wAiI1sIGgeuIOFalOiNbO+OAn4Ld/65KAdvxj
9V3eGVDoFlYy6xt2geP8MdfLKdQKiTgh3TMa1PEg30XX+VU42b3T4d2g3ht36v12EPzDkl5QOa/U
OlLXo+ITZHvvVyUqOfQaH+RkPx3x3ONt461H9QWO88qwbIay1ACnN9da91dkfdn+fdEicv5ohUlN
VQmLaA3qXo3qY5H3TlAGogJe5BucJ7ZgGM4sC3aMlfvGWbszbvIrJBICoo7QE01Nreeqy7JxR9fY
+U1DR8BNc3nyNeU5SOmtlc0JprVal4SFaKppdR1N1LKgAIbkMP82ErWzkmgZvh/JdBMMhya870TX
1quugE8S1AEgR/qgQtQrGt78LIRX5D+E9CEojp9whcvv8+0F4TxrRTjg90sFDWJ67IA5CP5hb6Os
7swChUsSmFXqrDIAiib/bOddMAVOFub2GF/VncC3BQtGuAQxqlnRqDEzqLit+hdTVKeLTOFSgQTG
gAz3ZcRJ0QNEi5cpO7RorMv9mzJ63l619bSzWDYuDyghKL3yGlghRBk0dz4kTDTkiCEvJxDe5LNg
/HDyLsC4pDBJkQ8hbErQkhg9Vm3zHFr93jcgFzkbgkdSVmttQXF5IYIOkIUZQ7gDHkNsX6r2KWIz
K4oXXTO/g5LL6ft6ZzSTAHf9O3hhI5chLDwAB13DgB8mB9fwezQ4PEpPHZizy33qjIL7JSEeV+ZK
NPYDUNgh0eZ2i4n4M2Tu7GpP3Y7eMmZ38dEh9BmuzlUruQx85v9aTs9jOoR2iWYB1TJdqacPsv9g
doXbVPPBNEq3NJ7igrwI3FYQgnybQh8qfiPHyMNSdZAe2PBAsU8cSdulP0179lq0Ms6ika71VPw7
T/LvXrPSxGE/wuxGL51ez2zSpDYRzXwKgp/vV6DaaAwVzgKnj7516RGy87ZuPpX5n3IsSGPr334X
V+V7FapeSenMYqTx0jvtO0GLXvpn8xW9U9IXlgCk2J5qZ3vnVhcRb4cMFgxvvJIPyNBas+uQAsrG
NRsfTKUgK8yftkFW13ABwgX/UEGqkEQEMaFGX2qp8uj0LbXqo3KmhkgEdDWnLbC4eIfarkqmlhmk
/hwSb1SpXaMasT5VHy5wuDgniKWwq4DD2nYTqDfgqU3/kR1ZG0s0u7Mgr4j2iYvxcmyHJJ8Al1u3
meE2ynMiohJaXzloziPjQnGFsH/C4pMla6q4mzrEcCjj359ck/5bj0+WSkRbu27KBYfzBgu08WXG
ImpMe3vsfg76974QucFqQiIXEM4NDAPyzUYFY+QM8TQ1mF7uPnW0LDA4F8g7yL1RtJo4+rfwWGNk
3z+qP6QnRodb7yWhC4hM4lwgl8OplmuYlElQYyvofo77T3R8mBeL+DQ+m2SaWgZh9bZanJtJEDWr
JkBDA3eEiEO8rb53MfRiNWE24zuVBuTg1/m9YUYCE9a/vBcYXDVYhkMMUQFgGFLT28FYuo2PkajI
MG06/6HT5rFT6V+hCn4fzeodX9QpvBpGC3yuWhyaOBuMDF/+utphVvNszg76ukEEqrjbWXV9MQ2D
mBoWFK8m7xczUtoAIqzYLIUcLPXWEFF/rZ9H9DcA//ATyEExtzkA2t3kMMq58aDdQ+ENfHPSUfTI
v3pGUPSFq9C/xvwpF7ARJE+GvgBYLn0DxfNk3FXWvSXfRkR0zDIH+FCKLpC4sI3zsG2mCp/Cvun6
eybPRa/TK+0Lu5tJT6Lri9Vst0DjdonWYw8uYNgVG4PTZPcKXuoM/WXbFf7B6X+vHh+4amhFSqED
JT22x3Q3Xuk/1Ntfr2ZQhxGAMQ/eWEC+8CJhq1cj+8YfoMQUXCkHyxm/mBjZVPGqlDrCOVHBhvEl
WJlLKikUbFjtzjvGfRGDb4Zek73m5WfRK9Z6VF1WkgtfqfjbO4r5VkUxK6LPEf0++/vilA2m0bdK
FYsX5MZpHsxjYopquvUPgovP8b0Qhh5pFpGAUYHQTPbAFQmWu/kLE2eWXNH2CByccsd5b8VGZrHd
kSEPBI1f+QyVlG2PE60ZlxumwajbgN3yGMVjpz3M/16snr2ALBaMSwmpFeej3rOU8OSf2RRWuMNT
EsQIwxs2INNcyZ86CC9exmWFrpDKrtAAmCQHVXsZE0G5uP4ZerGIf1ssDN3XJQsARYa5CHBrDnZw
rg1bv1WcGgywdrAL/tzeJSEmd7qHUZprbQJM5cH/wj61Q/e72oFwFtNzXuSKxozYGm2kIf65sZH0
sDdleEUaGXvDr3ZKmttNbu5podlyOXj4loGGT64K8p/A4flumb4yxjSgwNWL76N0znvJJt2/Je97
75A8KSGNAxz7HZYSKpoO+vDN8WUQ3TOuFyq/fdBidi4yUVRg4DoKUSiVcm1Xph0FuZ21r4WIQFy0
XlyCkIpYzvQU62VmV3XpRsqzXgiKPkGC4Kf0iC5lfcsqcTl4peFdXv2x7dqi3+fzQ5GNg8y2XNOe
+/xHK3ouErkylw7MrAZXH4oifEy2iJtoPzCRK2FTyGaNZYG25f2OZ7msSQMr6HQ635S0PpL8G3r9
wRZ6jxHUw/aabboXwLhsoNKmTijLBkHxnEOYFCM/fun6uWDrt7MOcFj1sHBjS8K1MmZBsTfjjr04
zIdQtssDhBQ1qJYXD74n6szb9AYgciVCUCV0IAYQm/SQxN9KTTCzsvr7Fl4Y0PanEHShvrcok/x6
ViK08hYZ1A+Uv8pEcJ6ubs0CgDtPdTbyRVgPr+aHp3FGr2lFr0aN2lKx23aCVcdeIHGBEyhaZgUz
a4GOlA4aFY1T0u461ovJ7Ywfc2G5CZJ2MFiCHC1aQi6g5HqQ2px1g84a3qyNxslEDbTrX0cX0/h+
rtmA1kpoYpfQpqGgTVhzQzQzmJVL9sp+9P4ffWjBvvGEKUrXpUUB6i9HaipXA6t6GXtTc7Z80Qzd
aqJY2MbF1JARNTBDLJ/SXw1jZpdxY1tQFZdxp1t823aR9QBG06mKCWtLB/vDe3cfzLmdowhWDScV
OkbRSXqjfTBBO5S4aHhxt/HWXeMCx9lG2hH+T9FmqvWvQ3sqTMHRvV59L+zh0kMxKEHkK6zleUdu
Dei+J3vwOP4atfYd0a2dyBz290X6G4zOkKwYq1clhzk+C18j133uslxclRDo1kzJDGuyoHeDFKI/
9VFvHmI0m27vi9AP2L9kYUka+VGjZLBkUnu7D/cteSjCxNVNSBndE/MVLLP2kHwxi3NoOV0jSLrr
mepiJ5cTg5iaifrWGIyht+hkecMuPMQnUdEqtJLLiPkAElMiwf2iZ1aXzyA5SSCQMD4HTunkjuis
Yj/3oUheOCOfCEHWESts+4YuuuqUo2UmBwoSmuxWaf+Uiqf/tof8Z0dNxzLXc8CBqTX7yY5jRqHB
mmoV6Bqz+wHR9/o/5OHfG8erGpdFQsJ4AiT0QbLBjW7YgxvrK8ul6wbUVeohdZI/t+1cz48XTD6H
jEMrFQZcVQZ5UIf+f72359Ypwewiq/f/DYtLJyT3/bBpYR9VmUgiSFsDu+ugdNwFSXgVVaqMTsFJ
ywXhuFa1EzwLyRR1oiLzZDyxmkB3hV3VKsF9U+4yc7L1/se2aWsY5sU5+a+cqbN6KZBhmk9fzPDH
UH4JRR/CIgj290VSUZUeDRYawi3Ihh0GGw5da9zMafipeuPiEFzualsjtkaWPWopxevrjS+cmxbk
ef4TJ6TpFHYssoZTrNp/M8UUr+otGzOu9+DwFXbYMtfaSB4Wl6sSq4DEYM2sAjmA6UToDHX9Q+fO
f9QOOGcfx1LgdKLsaHHpqqdaW+UJO808S2FWYphaaneVO3pQur7Sb1rRK/LbSME/G6l8+Ciq4hKD
gDCSCeHmxwxKjcjKTCmnD53oLg9svF7vpMdt1xdUCZD/fe+YINf029EAbOsOngmtUP0uuZ7RuSwf
iKt+6qnqd6QhnN+jVXmsFBBafZvaK4+KWzkQoLgboeH99qHZHEREQ0L7uLQV+nI0ShEq//LVejBP
Ja7UTLex0AGpeaEnumVfiw4iQ1qRQtsFylRcmOetlVaS0uDRZ65tq/hOBm97v9bKgyUAF+B+YUaj
KQFAriHcPT6YEvR2vvjB01B9MVVvmET9U6vn2hKRK0h8osfgfwFi8EfvGjswTWMGsRns70z6oN6r
sSOqTdZOtSUiF+4tkcrRL2o0uIfStyLqdnpSecbcJk4vT4fZp70o3JmT87G3ROTCnbZjqkUGbIzk
8xt/9y5yqvoY3zAqRpGPrFWymBzBRB0bD/ygeJ2meefnIZRRxsxC9ir1Z7kLx0Oca8SdIvXfcsTg
Bm+JxkUcpPnYrRcmmbr8bm4OBZ4ATUVw6qwG2RKECzLQIE2WMsGk+Fg/5rsMQuXJsbuuUUqme1Ep
uXaULsFYDC6O0qwfJZMoANPHai+Fyn4uGrudRM0i646/2CculhmzNQIcc0TagxyC3ynfYWafifSU
0H4PD/LB98av29G9eggsbePCO8PExTAZ2K35dsZsNsazxsN8j8qKOPTR2Ju7cm/9EFV2q0lrYSgX
4bie7sc+Q7zp8XEqztoouBpb3zBkfdAQqPoHAW81H6LWMlDCNfqrlXzDhYhjlbvtlVv7vsAE4N8Y
fMGv562aWDLqqwlkACQHO3hpK91zN9VeHKl2L+LDEdjEV/stBimtyMfrutIYqUMschM02XNPP9Pn
u7SLC9+mHOXCHIFTWTdDegVZahu87oL8JzKGC18NmpMNKCjhdcODXuBW9o+mF+zPetK77A8XtGWb
+nM0Y38kDF8THcS6SmD31V2WikoMtiIfcvnCE7iwzeig5w3bGTgBC1p23k+38bOKYcPhSvjZJ1o7
LmKr3q+0BtzeeGyiZ3SugsiXvXLm00HHS3TuTYfwXIhS4D8k3MtyciHbFX2kTGxGud7l1+B1PZQv
BL2kv8gaRY+EQjTuQI4xbz3MDK3fhXdMlUpypOfsmh3/9OYzczFLj+fO4rrTcCtcAmyUdnp/KPOr
VJSQVsv7C4bG19qGpCG5F8CQv0iK/SvNxtD8s87GqdhZdyKKoe3spPFFtqzkXWSwj6aW6g5IJByp
HJxgrJxUh3wpfemM/XY6FFrI5Q2FvYD2bGo/PabYssgrnNY2vrGRxGzn34uY6NbxFp/pXNTRsS17
HTrwjvmNvR0x/lC8uByz6/9P82016hZwXNQlRjO1cQ44yzrp6DE2D0HgfmYJFxhcjBWhnGAcDBj6
OfvJ7siKvXaThxj1YWtouSKKsNUUucDjoqySmsKkbDQmpd0dyaZzmxl4SCZz6IFCU1CyrZ75FzB+
WJAEmVxoI8BUPLlA78emQfqwvYCCPeIHBHOt66ahxPqhqDnSHH2cKgTaBCCrHUeL+yFeCicYsyxX
IqT7zum82QWZ22m6Y4PleE48bBu0Xp0tFo07J9OI+JoeYNHkk3qjtU6P6wiyi3fm0Ui9FCcMI+cV
jRaJlpE7OYMB3Yozm8TF0CrocvfdaHpNITJt9QtoYRoXv4GcEClkM6o4NRkrAMivnaRzfpHMiA5N
kfNx0VtHsx5EMsDwn86ulai3u1kXeLggnHjl7rHKzLRm43qdBsG+4udM+32tfsmhTb7tFiwPfCg4
FkvHxa1m6IVRWbAGZRoeBq4wgnAIvtdSZufCg2v18x8EMgr7bjShr/P+26dOcrxkB/g+GG9HSBK1
IKeAA6INzfBmR7pX7ocKhGKKk3sDlNi9bUNXPfECzucMsH5W1EoYeP3Yly8TrhiJ8PllddsWINx9
VFgmRaSqePIbjJ2W3kvdzQRZ40g/btuyfmAtcLgDUkrboJNaGJPZV72Lu3pnPuz9HdnnTD9ZEF6i
leMSx5zWUm5ZeKMNrX3Wn8v0RKJPkDiQhT1cmtC6bOokCRDZSGwFzOuTIernWw3bBQSXI2I9JuUs
/dqaqb7NY8HT13qduQDg8kJMMSY/SvjiLnS0UDDHljwd8mYPZM/m8hvBrojs4Q74fBqTuY4Al6Un
abj1W5E9bFs/ZIaFPVxmKIdGNfwRAO0rRoLY+HX9Qrz2ZD7g8o5ZJBRoE5nE5QeDTOC1bbFFvXyj
WudJRMW4musuFvH6WD4oT3oi4/fT2Tz5YeLowXBlaoGjd0bnln38sh2mgsDhG/WVRJGLRscKytM3
uT/O9KYSft2IMLhMEIdK0QRvGCfJDiFol+/6l/RK2fsPySNLpKosHs9jP7rhGjqXETQ5jyVjgmHR
BJVFdiutH/1DcmQNG2KJ5PXKZbFvXHbo5C4uO4p9gxLIa9DAzAhCINJfGFt30LDoBP/PwLzA/XlN
rcEf8Y3Vw8b4ugafwnzAQKfloPlzdGaP8TrLqiCrr26lLkPTkVoGm4x+fzyakhRjWB7PNnkYO6BG
mRPFkePdtk+uXwwuULiwThKiyz1lr64nesLHsIepoXRH3fyKTG8PJ1aPtxMB6OpiLkC5yAZ9bYKZ
EWbaK+utz06z3V6Bt3rYQRsa05ylJChrVlMJOOwwBWFaKrhm3q9lG9fd2EZwmaohdiaZdm0I8uP6
bl0QuHSvRLnfaBKeZlrlmhpuFl37Im06EQTnEIladzFrs3ES8yrNR1vO7XB83d4att0fQnmxUJw7
FLOv1MYIDD+/KePRyeebKPruk9aelUfrUxePCzTODyQlGYpIA5oaOcyitnC6SFTSCvaeH80Hr2zp
+6xekaT50OrBo9GKuINFEFydNxWSEbesuZBMuyK6UUWD3qs7byqKSYhGdZBnvXdfmUhyIEUt5l1I
78ZBZydN6nXQGdne/FUzFjCcg0Hbxp+IBJhe+4GnOSdLRHux6l4LBM699MlQY9I1oGEoLfZC1ZOq
cTRrAJUasWjxKhva8KrnVjY6Rjm00WcMtECCp+mGbBKDSwNDKDcYlYKcdpH/rI3SpvRxewVXN2oB
wG2UmilGQfQC44TpIfevwuxU+4f/BsFtUlD4SURN2KBGkMXt7v2s2RNJALLqCQs7uH0qVZD34WkD
wy7GrpQfo0jQz7e6Tgs/4AIfTZ6FFkzwtA6y031la6qxi7WH7ZVaNQLNNmwMxVR0vt6SDC2U8hDO
VjfHoMjtqhRJUa2bcUFghdHi9S7NDYRLUmJoy0peCnm8krPoqEits23IKgxRQM8HQgeL8kOJNEiM
qiUwRE5Ogbob8ttWNJHPHPND3r9A8GOJs17FtekDwqLhseiia5DAeYrkO3mTCB41mINuQXHJEhIf
NR5YAQUSxbgHzVz8PPQPqv+n8eM/LdvbF9pid+Yw0Bs6AUgL9nl2RINjpu+3IVZdjOgWUrOmUYUf
sBxGrZFLkiKfkVdfuZY+01cLIh7wc5oypt/5qjOUSiWAhjlmqKZvU3lO8s94FgXLOahqDQ2NHu8d
uIyUyogT/PsrXXZI6Eno6q5EbVari0RRdBnQSALLJBfsRT9Dy7VClMz1uTa/5MPX7U1g//8PDnX5
fb5pHJrQowSiJ2ZE9BBgzlWStb1UV6Gd+QX6d7t9ZDVHMuSBYPXWi+cFMrd8/WDJsx8CWTpU4InX
HdzYfrO8KnV6T3azXfenqJ1k/VrBQlO3As0FNBFy6R/EEr6f+4CMOzCv5HhSV27mvd+96clarqgT
ev1qaYHHnQSTrlWJSoGHCRcKNfjAGwZH/1HhW0tDG4bdvYjezFZT0QKRcxdZCaU5DSpYCIqw3E3L
zI3k2FZLwfGwmofg9ypBdFGNb28qDQ1s5QQHqa4UdmE8ZN19Z/3Ig9BRE0VQeKx/sy4OVO19oHUI
8bzUACbvO4/s2IfWdNfsGNOaDPrJH/VuOyZWj4wFHovJRe5T62gcah94ud+7ZTu6GH07BL4mgFkL
bSqjK8fSVd1QVM4svU4UNdVG5D8MNIR5ZBeqt23IKnM8jjzw02rQf6AG5/CD2gRjrHdwhyNrQoZk
F4hB8CgNKSoLWlSg/sG7cdXaotb5tRVc4nKODz0qOZlM4ObjQ26cR+shET3vr64ebr6hBqNY6J7i
Vm8EVwelJbR5w+i+Tf+S/PvttRP9PucEVVxZmLyWQeSmPpL2j4EKdn91iXB0EAsaU+DL5tKfmRV5
OI6QAknRCKPKttzi+1owdCvC4EosPJ+rTYuJLiexbqLOJdHRn93tZRJBcNtApaZMEgUQlYmPkdCW
dN9Jhfq17Ff4U+rt243IlLHpc2mtHHJNLqYJE5vnzvvVehhBowmNh85nBUUWcHxBpxt1OVYpfKuz
7nJokOEFR+8+szcmhovAn2Thvp4LTbAdR36vxCCdGdRYdVvVx+MX+lPV3k1CmvzxiW3CaxGuw0Bo
ofNMTvMwZHo3oFaBEMwu04MbNUpPSvyZ0XtKMAIMmkBwVPPVSpWmSdkUGarG6jUC/1UW26n6mcAh
xALtsU7x+MUtXDu38uCD1tEZwb4Z7fIZ4lbH7dVajf0FBJe++m6SQtzr4cBRo9uk9L9K1SCIm9Va
hC4wOJeujaaewgJmNN7ksb4ME/e9aCkwd9ltd5hE9EOrcXqB42Uv1NYa+yYHXKhex+VxbFS7Q7/a
9rqJQLicVtR62UPgDP0eyeD0SnkVWInd6aXgunB1e6AvgKdWFbI/fPEhYwCg0jI4s19+VwfTkUCW
v22IuZZvFgjs78sKIC2nXNGBEMYxqLow2tLUbioVV0U3ettQq2u2gOLcuQ+qmEQq1kxPIzwaH+Y2
sw1JALJaiVIKLRK4HOi0VLakC4PyqhtwYRjAoOvOY21iU4xeOFBqgbJkOkStHb1sm7W+RxdAZvYC
0EJ/YpSZAMQXRN7/UKzn7d9ny/LhRFgYxO1QVEdxkIO0yWmYJE10TrUnq3hRMlTzo8AZVuvP5eJx
W4SpI8vCpQ6wTmggODR76wbXh6pmVwNeMAa3gBTEiHkUEeX/6ifSEpjLQ3HcjjlmrOAb/Rt3bYXS
rSQYtoLKC7vsnw7NQXvcXth1UCYYBj06nE58zZjroR/MsWRi9F9+Brk2wcCoekwiG4MM8Q17rDS+
qoJiazUILGqifcmCegfPZB80kW5AeBoRXaRONmtOEHlkEHQfrwW1hZFe5A0TKmh8xRiFs6kWBCcu
/it46NGu8Ty2Adk1TH1g9nFeba/kKp5BwEit6mjlplzMkVn1s3AE198g41p6PwZGsZ+MWa4ckum6
5hkWxla3IT+uI45ElJNMc4hAg42rxkIlkfWqVdi7ueFANsROkmupE5yOIhDOrmnExB9undHFXUdO
aR0ISdF9L9T1Uj9E+HtbuAwSVoGZzxNsKSGogWH2eBftu9KuPbAGufle1Jm58q30Ho/LKLXURWOa
qWhcPFOMze8V9zZFP41a2rrmKnsdlDEH/14k5/3RSd6jcrlF8XPEmoHFbLOvIMDOYwxC4XlCF9wb
fkzH72G4TCKDeGbuJhmN3eWj2Zd2lr5ue95K+917BK6eyclYW12K7ZJHL4eaN2OYtSyPNWxAKMfb
RhOsGt+ABN5JjTYpzLGC4tRp5lGq/APFZf5giG4RV47Od4bx3Yt+TWimzdgh+qTv4zvj4LvyEYNq
YFVAAk6d9uu2bW9fF++PtveALDAWR2dcK/FghMzx0cOlZ7kbKtJ5gKX2NCq2VWa7KZTdpCy9Kg4F
sS3wE55NfNTMSsajNoIg3ytq5FKtdrfNEyGwvy+t67VplkdYl6vX1VDagcgTRQBc3ijaPFE0HyZI
9WFUb2dF0F+1Ug683x8uUejl2JRlBgvYfGbmvTVslPZU2sYZ3m7HaBTxZzs3BMU1C9Ett+AyhUbw
ejU1gDW02C4myU59aCiNbuC3bjztq+75v20UlzK0yCKRngOv1x2sI6GC3/9Ywb1fRi5haP5cRTn7
fQvKzl387PuRndbUDSqvCmtBwhA4Bd+u1LMvrZrtmQQq4/HeEIl3ChIS/1xWBammNSxmCSpqPbDl
7LosIrv594/ZbNGYApSOSxXKTxspo6Q1AYZOnRbSJ4RGu7bYq6HggXF9sS4gXALyCeqnOtDeXuTb
7lkScsqzEPzoyhcArkzpsh5vi8wK6YqRFTN5WPlrnh8qd3Ch2OGGT9JjUrjb/ry+RRdQZvUi8ZSz
Os2VAtAwttt6cOSK2unwRcrl3TbQPxyFFyQuA8W5rxQmYUhHZcemBRTZY/1VBcR9q0lglmizmNkL
s6DBW+YBXqecQD3VlWoHwr4D0cJxied/pF1Zc9Q6E/1FrrK8+9X2rJlsBAjw4oIA3vfdv/47Cnx3
Jopx3xue8pAq97TUOpJa3eeEedAacYlwYGPtlDLezadNPL3PK4J3h/JEABxDY5ktcTt+HUEpI30f
VDkR2QuXm5frRwCdMkS3jz1oKCp2TSfac8WncZ/v8wxV08xNN/nOVIkJWsa5/0cD2LleTpBURY3a
Tnw1BdLe9pVjJWErH8PhvrTnh6azSAIBvnyE5YUsH3gyIO2IzL+YWrbNvAOr8Yij2I7rgla76XOi
g9JlQhfasNduqpLYmhZm7oVBATD6qs3UxoDBXvmJvn6UIv3n3mXthQEBMEawRwL4BnTgJIhwNA6W
5Xe5pvSRFwL9hRXu5sVSMrQYnT4+3BiaZBN2R/TXO2P/VW52BEBQEyQABAo2DCvt4E69zT4+p7M3
4317RNEAGulsTybyZZRfAkQU6oyHSBPmcsVwG9YdhuCxnaJbBJCz7hkVCAJUBAou8bGOESzzW8l3
kpBIYy8dxl9MkYARtd4ptanCleGYvue6Uolr+FtOb8ZDe1SdlnrKolwSECOwxnw2GbfoPzY5Dnkk
azthQayxM5NBMeUYg5YBXlEBzCVGh8/aQ+P9KuhM3fnhr6bJFPK0URvkZVhOaJUaMsdAhezYfV63
sLDDX86TqIBjDm1TJRJGzS6uJXunhR+G/u9AxxQwIamk2h5tDJsZdPI2tGJlAwFX4t68kKZ/gTym
gAmhBmbcSocjbYJOBGVTgQuziB3eiP98s6VqFKhgEKChNzJTLhPY69h9YQWOGRHvTpQBAQyqCKrL
9ggDZnZblG7ZE0t0Ybt7MfMCBMTNLM1jiWmpfZCi9alT9I/VmONJ4OSH2/Uoo3wR0MBo/XmoNfgy
9B+S6pMaEBnD5e/z13kFWPhKANqMG+wJfEMo4sdY/WKp+/XfvwzM/3xfTGPESdNXY4d12Ooo/p9v
DDaBL+Yg//dKKx7EZzvCek+VmPmGBT9C452J0s2ZOrot3YlfWBBOALE1qX7a49IdnuYt39Eyd/iM
JLl6I9/a6KTKdwV0Bh/Xh+8Pi/PslwABU9oiU8IwflPYF07nF6XTpc33LEmuNKly8bq+kdtwU4Al
UJnqdy1K8koj9NZ/BREkonxjHVVhGir4EXKyN/X7jHoo5hvM69Pc2UkBEWbcwoe4wPel2mg8PQDb
T97th+ZrHeenIs80r6nkqz5LiOCk/BKBYu4TadZhN5Gkq9YufhQ+RSpNmRCwog7yBOdGpNagk9aZ
KE7Bm8pbJgclSkzBmzTW8MsjXRD32tjPkGfOpLsx/eFTedU/HEjOBgQIqntr1v0CsswDqMxxl+X5
oPpKRtEAhHfkva06VIfu8tZ6tigcSJrAhOhvDYtJeRP5P+f2pHU/1kdt3cQrBrJWmpMgSDBqOMZ1
/g9m37RUwuQPa/f/bryiG5uLFs9AXM+62JSn9sD2leb1uvMLLOz3GcWUsRxrZ3sCQiVDhcJvfoWQ
ZX0TDP3gmCxOiXAjvRIQKcrVMqpMeFV7ylHeNG5/Nd0Z8ApkEp76pq387BJ3+eK+IgUxqsQruCSF
mQvlH6dOvPVAWN6gzhYE7InMKCi6EoGg5/rgZUH1LYr9b0qSjbsmqXbrxqioEwBHUbpcSmxujFX3
Zfu+LspHy6bO85RLAiIk2uDXqoEZUrPCSVPm2sZV1V6lNrGGlrJA2BLPYycgg9mh8kfVeYDX0B6H
bDY4o7Rxq2xbF7KjBFhTYyeAAtQg4xQstdgJI0W30aEVS16p1uXMVV7yh/WJWt7tbQPFWIau4oVY
mKlBBa1OHMBau81RZwqy/huuxWOcmidVd+rK9Z3AjbzuLU5emBWmLpC6KoMoD7IAaBQA41d9aqnk
Pp+UV5vthQlh0sBpqTUjv+2NHahv28GJ8LdXTzNa39qpcwIqy76MGBcWhZmTGyW1Jh9j2W/nrQL9
cd8LH39tHqmrv1+fuUUQPBuzhFwUzKhoU+JLLCmccnwnU+XqlDtiUbw6gROxYoh6+ct09CEYOu79
Uw4KxF2K1zJjs+7PsrnzIhMr9YIqlTsbPZjIpPRPxpErnkUxkim/LmeyTeDh4vhdmBMO0sOYGnJf
wJwl5/swQzWilBEuESv52eMLUAfPjB1NISJw6LmQSOtl/W6iyreJYwt7/v+Flcbs8rrr4Uh4mLeq
V+30m/Fd6vxKOBg3VCU85RQf1wtzGagOyzBGVORjo0GFc4JUd6PMuyrx0+16SFBTxH/Kham5V8M8
NeFZitWrSfcjI1CIMiCAX1IGscZGGLCnG029SzTi+4tjpaBU04TwmKGJ7bZ91uPd10YABONtULtZ
JCMJQGQEF324sCH4oEQKa7FhYBOsP5nKrU9RrlDfF5C6mzI/rzVcOPN5izFSqFZB6vsCTFcgBVV6
DtNV+b0B2cqoEFscZUBA5dAoynTmOblaCT5PY3+yE0pgnY/Bq63mPAdi2k+VWKzPKTeBntTJR/l3
fBq0/Wy1Tpt764uCsiXgFtaEVDEZ45XmZu2pCRqJqkxxzB7cvsb0PRw76pGcR9Ar7y52GuG4nUI2
tk6h4+qqt/at4jJnhFAadD22CRhqUtP71byB2F53dHHxXJgVzt+6NJpVytEz78G5HijOOB7NMSaG
czE6Lqzw/19gTFCGWgV6DRztlHo76+wqe0NZKFI2F9EhjF/etNEQcJSpOs0rKtlt09DxSVJfKjCE
8aqTMDHYAE9YE3ph5PXmfRS8y+yvgX5Yn5nlLefCI2HQ5lHza5sn6+QdKl2fX323+o0VOiPkSVHT
8ihROwEfo1cxeGFR2ArsAKoaiYQVJqdVaTl+oIegYxxq5lqmXeM9LG6qcd/Gsvk1VdOsdEY7iGPH
r8zyM2h06lMdGG3uaJWZvJtDw4r2quXLj34zz6HHmqFIHEUP+4c8MGqknyLoKjpSltp4hyiad4Wl
TU+JOmSeOkyltel8nX3niseBUzAF7Oghk9FjVKeJ8tlELWviSAPEqnXw9xzQqi5fVQXaBjaZD0b6
bROzrnlIbDO+njJtYgcpTXzwSmaGse178GsQ64icLWGHMAcbHSo8MJTdL1bETHKC0wgesHQjHeY7
jSq5Xly5yLSik1LmDQrCZM0y37h5mVUYnUYFNd0MmWNKRuYPbp2tCG7ZQ6ArSok8JU4gyccJF/Ro
g7tzDDHCfjN/pDmeKbeEndAvM+SPeX0fJp8poHicAU3v15fWItZeDJ2wG6ppOhZBAafKblfNn7Q5
RPL9Z9F9XzdDDp6wKXZ6mWVJDjvPxPQoyPTfsxsQuD4r11sbmgmfQ8KrBQwNA9D6oU2KiRW7Zi+h
PVVpOfFyC2YuiD7s8DC77QJv+gRxVJRTxK237uTifF2Y5D/pAtpHvUQSMcG+ZduJl+ubvq+3DcXk
t1SGgCams2NCsMtpVMgpnv5RU9h60095k4LgKtjZPfZFY8s1S6Nvf+eXEPhynFqsV2ExxGHPGpnb
zxuduqCTfgnR3oTNVOScnKK0HQUSVNpztyGbkZD4/V6mv6FbEzvlxVgK0a+hikKPagTJpLbWrq3q
8E7KzXiDzvA3bWEXpoQFwAwlkvOWmzpauNrGoL8d7spNj3f7EMI8FK/AevgrYuWIVRV9ntcYzXp8
COXPJB33Im78444iktGC6DtEVztiouu+ysERGV9Oi2M0RJpyGTcu7AhnGXA7GlHNl3E+3YCWRAMz
crzF5XZy6vlg4xk131EFwtTQCeeaPpPDvNO4SeVjJv80RqIghRo6ASbkqJPV3ML3EwWKns3BtrBw
i9sZL7ZvWbf/pNrEWh6rmebQbnEONOe7HnkU03DLhqqK4sf/1zh7NiJMkNEPnW9k/Epb2d6szo4a
elq+hUiY+UGbvdbNoMox7v7OM2GK2rJiUcwxEB2kjt9/AFUKq6lTxfI8nT0T5ilumG6ZDTyLoxgc
DZozqZPrN7bHqCfQ5Yg7WxIgPcyTTo74FSth73Pj3vjv8kcc5s7fFwDcUMZCGnk6OTW+FbpXQz83
16mVyid6LRAE/K40ZkvKDCPWdYoafra3PPaFJyNrdIqTVNFU2AnIbc0oZc0GWCuSY8lfzm79bZzs
eQ1ouSN50yjfBPBWhnhoBn41nJOtdnzmlHRrlMR9LN7LTrSlvFs+SPwzX+L1vimNJJMYEEKVum2R
syMzxsNc2pv1VUSEnVjKo0aJrRc88d8GmlOhIQ3pg3ULf4DvsycCOoxWNpdVBRPDvXzPaWYDHJlj
/djjMsBb30KT8IlYtGJlT17mKaRfEBfx9DOE3nnVbzso8GVvoH59sabE4p5m6Dtt9GHIrrwSZcjt
N/l7/BOtbr/KyerBsffrg0lNl4ASbaXZtiRhLMesd+oh3cdWTuAq9TojtseqPapiIGqKHo7U6zaK
a271x3bfoYwMbIvK3ncUJ9xQ2azlTPwZn0TVdTNLZbmXYVV/6L1oz0k6Et4e+Sul7JO9kXx7WIEq
S4CqwAxRlqdiJHmRq7zBvcBDLeCp3fziZKeIVYiJswSsUjp/6Dr+JF4rHxnER3VyEybwyRLwaUaJ
RW+UwKcOYKhtsmvcSlE4zst2i213pdhEio7wSBRKaeTIl3PuUTd+ieP7kiIJXn4APUeE2KswmJGd
hGDpcAfjuXs19pJrvff4aZlLiv3VwhK117vJllQD1RhuW0L9sJjep8r8l7ujeB0tLV1tlQkzJCMn
onrzvtyPqBoHZapH62T+4S71D+yKWoRaoISV32NBMWP/6yaVudp7lI53oG55VtizPerGQWxaogJ7
aVrBYHUYRUvpjwFI5RqJTY5uaVQ1BhkcwnGmT9rRAL0O3nJ36na6LriYGHOyAyfdBp3WenBQbglY
kftdn9k8Em3r2jcc0MXoPQHsxJ4lKhP6NQg29IiPXLYro1u5f7QhL2q8X3eEY8AK6L1SIxzM349b
8SHY59tk122lnbKnhMkIMDfEm+cw1UaQ8qpX+b71eMe7tJFyD/rOSPXku3R4w/ygygg0gwY4HUCI
A7cvki5TW4Jjwa9wtq0OZekk/YPEtusjt4R2FybEUksGOjt7AG29O0y5o8+a8wZCIlDZnZ0Q+0RL
WxshF1xz9leQpynoUQh+rPuwuLNfmhBOYgy6AmUzwgkoy4Lw9+Ow873gWgN5Gl5ufaeC6iYDgxsx
dEur59KqcFHLu06K1ARpCC3molCh9mmiatoWz5iXNvj0XURAbKSB3fgYvMEdIN6RerHXXtnu6Nq7
dmfeUekB0h73+cIeLOUxOpYRcYfsHX+WGiGshoIgnn6DXsgVyS2+dFy5dFDAu6Rm/SBBYgX5dN7M
XqA7OkF3yW/2iGZPKpdyTBOh4tKggHl+myRz12LWosAIna6odlX2pCvzKW5SN0XF/HpsUutLOB/F
jRwMJQ+SIj2Wxn1j3a9/f3HDuPRHwAg2G4FsRjwZ5vWeghRScLRO8vbfiDQQvrxqFlWjpm5NzJWl
X3X+d3UgfCEWlNgsGsRN5k9cZg/NYH6hO7p56knRwqXj5MV4aQJWKFIR52WA8ZLvzVvjqO/bvWRv
+HkFnTJXZHnl4pZxaU9AiSDqy1iRMGid4Rm7/hBvoUWCN9ifnM0R8mCbv4sHTUCMarDtRub2eJMl
7+Kbd7z7WnYkjyoZpOZLAIveMupYbWGKTYVndtF1XjaOEVG1U8thp+qWjA0XzQbCio1zLWOzhIxB
HeZ3o1J+RB3Ibn3UOMq8BoWzCWGVNoXUZ92EM+XIfrDxsWbdJpY3efhx3czygJ3NCGu1GO22MPi9
mvVOGVdOPzqhT77lLUf4/62Az/MlhtdtJMVZCisqbpy/jkPSD64o0KKHjsr9r0/OK+E2v1BzJYpg
DPKLrP1AUo79YUc6eyOs16YZFa3mlcON/ksHwoN2ILgFftdkTaZTEEuIcklYsaUU1l3FH06wK3hB
GH9oLImoM/oDKpy9ElZpXPlROY48ppGK4M9c/kE5jK6EasBgS50i1sMOhakvAwJE6LI28KR/qG8G
6BR0qIhOKVYfatSEjTw1cIhsuUcjBHTH7iPK896yeEAbBJIiTUer/Usv4rSHyteEqoUkOdrqQa73
E8U9uezD2YTgQwkZwnnOcVkZzT2rUCQTUknDRQtMRuMU2i40WeQRaXxwx4YMTjT6dkCZfUpKlS6H
FlPBj4Une0UTX6+MXmWJDi2T36xc6r5+BOv+QfYUZHMp5flF4LwwJqxOnXWpOYQwxqIvQQ5mw8L3
qjF2KggvrE//Eg8RKLHPfgnLcmyirNdb7temPekoZ8UZVduAFshrWi81HQ21tPM1bslveWq6NCys
1bKTlLxjMOzXUG0OFG+QbyRZp/xbyvpfmhHiu0yiqlVtmIHgDReY8w9IdNUbZZtuyg+U3tYyrF6M
phDqU64ldWRiuVYb9om/aIBBbc/uuWR5ssXFwl2fveW4P0+esIerCqrClIrHSVIfh9YAeVQiP67b
WIS5C5eETTwY1KGeePV9hFa+AOK5IZ6CMqL1cfm8fWFF2MPVmNlxwvcjGRcWA5po+uTN98Wh8KRD
UG7WXaKsiXXcdTSErJQxTa0nu7xvZryKTpzoC4wZRKaGConn33Jx90MFvD9UqBV4JpMN9mw/ok1R
e5ifFXt8l8qpkfYE7JgSrc0kfuhqvQE058kGfKJuvf+Vqa5Q3esRg8k/+OqUd5665x904WCeDkZZ
81zUzHCUQJ0CjhKgrLqXt5y9jzJHhONzHvPCmq/nv2tZIHcxaXc1lI5rIlVNoO9zXuTCBHjyxmTk
hy/QJuwCkLeX83RrGSqqO9/AlMkVCf5Zwc/wfGGryLIwGTj8Trvxdyer4VWoy4GSOBp3KMCgRk8A
DOh5KqryDLpsx7TZyZL3PUXYR4ASEwAj04phxvMFiiFQ7GbsfUqQhNqKmYAVvaEFemw/r162Zbwu
pnF4MwFP9IOr8jsR38QOInLZqmZTjaCx4MkiXhbWONV1ecU7PuQr8ppJrCWF/5aLcJDzsu417dkW
2+af8Ua4V3f6kQdDfE91cRFxrohIkU2/H8QT29P77131ye4/a6j6WB9AyoxwwjCkvs4G/spvKJlr
gY6yxotd86lpf67beaZiXgEikXXWKIrRCnjhz7gdvfy7utdipy486GH9eolETaw7eSgo9SiQJ0Je
JBRtNLUxQaiNdNsEah/VvjYS+S3UEBdIofBhvgiNtpNCPeEFLNJeObaH6Ci5472+U10wwF1ROMHX
6NpQCjhRtqg6NrhDmbSxx6fMRx1QcG2ZuTODlSmdP61PHV+xa+YEyKireYpk7pt8nE9sn+zmo7ZN
j1QhJIF+YuLfaOZGyXkkohrbsn4OoPCgEmGECTHxPxWGPDDeiBDI17N2PbJdGuzXB4s6vYip/8FK
iwFEDvwxK9gX9+N+GHbP77Y4vvg5cTIjQlsVQCKaLEMJOZr7mZdGh4Kakz94Y4IkWrO5co6A5mWa
+pYyIdRG6Ti2HwawcUGqycEDca5dS8aVVH6Jxqs4f1Oajf1jV6yYsQc96HS8P7qZ4btWgS60EL3t
Vk2E9vL4nc0IiG7afZwrvEFMAxN++NFUieP58ivNhR/CBKXI4yEzhbtvBop1hzclZtfmu3IPUtnI
0xzmckbUKSeCcNEtBdMla4ZtQ+/jJRrhWctPazS5u2E3uVHNnCL+TIQ5/+GvQOHChAAKE8rDWDeW
PJkzPFPW+1C67LbaFkUlbkac+fjH1owJURim6dBEE/yZgvrLlJaePJg7swqcMZqvZTDXxKVCFHUu
QsXZPzHvXyLotRCdIq5ZdTdd2m6ZmmxVi9KNImZKTP9LttqC7glmOmMrxUdS0Zr6vhB/U2m3kcoj
obe/Kvq3zveIOODng5WpESVruwoNnFMDA3Lq5af2VEJIyT8l2sa//VUpqFBb7eKJ72JmuMsXW22G
t7NY6jFkbeBpR36j6a+gOWLuwBa5pV6/qfHjYXJpTIlARZjCvUg5xpXiaAV1AFus7WAX/ghHh8CK
Oh+KJhhBVJqdFEhfVbt23+QutKgG798VlFDRLQBEG9qZlhRwyyquVOVWC3ZKfE9EBjVPAkLUESqV
ZTQ78dzOLzFjc8NfgAqPrjijpkkEiBhCXqrNbVn9vmHGXT5Tl0FiyERxtNhXC2QYMWRa/8E3PjJp
Y1C7+fLd6RwKurAd6bKsGFEHN/hlhmc+8PK9b7bFIUUlzJteMS6MCdAQmTOavmUYC+v7qXivUYRW
1IAJN4vamgoWzRiwQEKhaAdyYrn/WCQBsTeQgybgQc9qOytCvKA2m+KrCvGUaAd9ynbDH+/p3hlq
uYrSp0FdJ40SwFwSHfID3jY9nydjkYN46D8GbunS5V98Na5grC4gBIvbrEv4TEnyCKZniBSMm6ja
1/6XkWI5459aMyUAw6gUlW4wmJqDsnWsrN3Gc7lpcz1xYp04QxCLVhcAYlLN0VIN2JIV5dpONPA1
6p/WQYgyIeCCzJjslxI3USVOWH+byIdHYm4M4eHRau1MQTERTuDXwV73ftEX4bWbk/xuNKSKULEJ
wKMSbYRjYivIFJl2h0psnBuUe9W+m/Td+sARcWAI4MDqJikzA99H+tApsse0+pbkvWNQIEQNnwAS
acwMeeYgoZqTkxuHZtx2xpM+fJGpBAQ1Yvz/Fzu5kqJfK5wxUUb7LrRuDOrBkfq+cFJQzTibJgXf
bzuwcN9oPoFzBJwaAghEtl9rOt8bdOm6iG+k6RqVWM76rFM2hNUPRemoHTXYSJqtFn8zlE2THf7O
hLDo9WoA/3HJp8F6MKD2abdOGD39nQ1h1TdhqP06k9aK1zS3zHD6iJgNYrbF+6nBRm0cePWdJZ3m
4jEg2xGIqRB7OaoU6uSsgoEqhAa2033kZS3Tnda6/bH9iLz6HlxpZP6ej8wK/ItUrdCqHk3dxOwo
WbSfhm/qKHuprN4ORnUnR7aT9eHJH97CLHZxAhZ7PIyhaydJhdWs+xBJNw0a51L7oVG+rocFgWli
h0fa2Ybh+zhom9qAQvddNDz45b1M1dVQM8f/fwE0atkFpW7BGxubZqi5bf+kUn0dVPgJYDDAgzhL
YGNixSYorHcoX6QaAYmbnShKKPtVqZr8ntUgxD8hZ+sFR/mQhu4QPHe5xse/vGyZAjb0TE7DREPM
R823hJ2yyFsPgOVszPnIawrA4INCKUiei/k+5KeBi0firoWD/HtD3YBw2+UdTE23XbdKxIPIswX5
SIWhlRxzJR9LkHZmd3ZHOEaZEO4NHdLqNaiC0WptHtrGC9FN28xU+yQRc5ZwJNCrzA6zHEaU6knK
bpT4L8dJOAp0SCVEFc8ktP64kUGCawyPieSuT8byA6yC3kUDslrQpRRW51jOQct4/d58m564ZAuC
2Rnv1R2Xbou2PmGPh+xrQD2bExaq0YCHVuMXbT373Jvf5/ZrOh7z4m42H6ygJLbv5Rk6GxO27561
4axl3DetcQLsrD5VLLRckHIxfMISTX0dOUdeaWlixXziJNjzXjsEEV7Nm21lO9P2l5Lwm8pkL+yK
KzfJbTCvoILVZ9NRrZWNn7Inmc3EdFHhIdYe2IoVZyPfdlsvulFccBbsYnSEas+SEO1u2A/lm07a
/0yaWIGQDN1sgEwTy0rZ+sVHyXLiOtm0QUlgBBEcz9foi20psa2+VFXYke2HiXek7NdXFo/klUgX
Cw3GfNSViFft6wG0VNg7Bu1KS/2ZTe/W7Sxj3Xm8uJ8XfnAOEDtM8Y5o1ntOiq7+8KP7dRPUUAkY
4Wco8JU0Hmxl7HTsozls1g1QYyWggm7FU5PxXFLOAmcodqn8odOfwp5IlVJ+CHgwyxCuhVQGCpC6
3cAepvj9uhvUVAhgMCldUuQ6pjyF2LNs/RyNq5qiqF8+kZ6nW1j4+WCFPrSr0f+LLqdm1++Hf9fl
RIyVWEeAqxuI9mvYkXInDtEBDK0eKGyq8qbGwUB12Q+UiHnr40fZFLZtWRklQ5Exfkb9bbSv9Ga7
/v0/pMb+GTyxhqCZdbikwUCzgbrNs9574nZPyrbYBltGtUTyDXoFAUTBSVljUpjy7acI3TgFzy02
V/RlVIVT4fKy4Y38lEIChddiVYEvN+htsOHhfMub0zqc5sDofDKcGdxUwZZqfyLtCdAgF+Zchhbs
2fvgIw+Sca/e5LqTHKztdNU5/ef1KSSQQqwr8FHX2rT8SFwPV2MLRbGbttmm/WHdCrGQFQEo6qwr
GjnmM1fcBalX1elGlxi1t/JwXosPAS6KYZKTsQIcccqo5AoHB9XDRLnVdtpLHQGxlEsCbsRaHwwK
v6A38ntjdrPqk05V5y7PjWngcZyZoA7h6+FiJ5Im3e4Lmz/c5HdzfxNDCgR8SjMlVbuMEmcz/P8X
ZkI/Ma0mh5nR+hBFJ4s8EvOD++t5ORsQYlq1rVTVwWDjsofW83cdQFZ+GEHokP2LxOXyvJyNCVtf
w1htZga8iZT7QN0O1q0ZPKxH8x9g72xDCGdT7/RJ0eAQ1GJ9yJqgZDrclo8N86wnznrwtnvr2Z4Q
2Bk4IJWOD+A43sSRF+hP6w5RYybEcmtrcSRNGLMpwWpJn6Ii9hiVhCHCTLym6j6UrZkFJ6ryY1Le
oyv2r5wQyaCDrBxZFeH6KPWPkrYv40efOuJSEy9eUWsrwkvQnD1v4v/fwafvBig8Wjci34ZJcwIA
NIUiJ12EeUmZl76XHP5eZ7u4LKDb+18U11IzJACBlZajFDPMUDtc1dO7MSFuIkSYiVwhs95EfdfC
nTr5kitcDAqN3h/Wo4DATJEZpOt81k0SfJj7B7N3TJgJmoPcEL1Gi0OlMtmwVJtr3QgnK3OK2dTw
nEuafpn6h6Anvr98DrgwwDH1ApRBb6LGTYNzQHgoD+Y+OCY7X/U4/ZuOkj87d1OJWD8cRF6h9IVF
IdiUKG7tdMDs2FngTvlO6jvHyDcd+9FG+zkiYoF0UAi2YNDCYlBhritd6x6FtYhtyUUKWLoeN7WL
SvW3nEEu/OPReTGiWZyGeV7AYDR+SUo3AeFYTGHcYoRf2BA2H9XQwznlQJqmp3j8Yo5OLBMPA+TA
CZsPbvJ6U9fcjxnvw9qGDxvIb4IQCm5ofnUlj+TPWNzAL9wS9p+ixQ4BaQ5ecmgcc3CRSG4fOLyy
lidj2jcxNFyYE7ajOSzscOTFFkltOpnslvrgQUFwHSiIqRLLLeZU6lX/OcMNRjiUQGMVJwGxiikb
AkqgdOl3jNdgaBitg85LoC1i3S7vEufh0gWoKCDSbcgMAVF+kuvnLqd+n16Bl3X6V9xmBPTpAk70
/iRZeorZYWMF1YoSiuFEiFPDJkBDM5aKkvPSOKjBumngycbkaFQD9HKdxcWw8V9xgQdqNMWZyhvj
wwj8FvxY6nsdhHqupV22RXEUFhKVrKUcE+BhTIPankbMFFPfpQrYW26jgYoGanoEeBgm9ff5F9pd
rRd+x1XZGx2owTAsV/PIzykUsv4hAjVd1oBwiiELCzYMS2uWLFy8IHTsSk4IugR7k4KElWuxvana
Xv3HmJhBrcaxmWLeiR2qP2PrIe69dWD4A8CeDQirtu/yOWC8szc+tIfsvr8yPPm7/cFAsRxnM9DM
7V8aFBawgpq/osy5R9CzC/Yq4FU5JKfO41wGqUuVRCxv9Gf/hAUcS6GcFT380/EENh+tqXdL9d7s
93r+fqo2hHP8x78+VpytCYt5miFqIHFeWST0Dc7nd0y/QSCYN5YW2/C+IrBjOfzP5oRVbfbQaLRn
PnmVFLtVwdJ9Nc6UxAFlRVjIk8L8Wm55jtg/6uq1TRX580W6NmjCIraGpvLTgX+fncJ4q8yqq4OS
P0PdmS5T9OvLqHQeMmF39zvsthKnl52ND9PsQI7dybo37YRnGwJC+MpgmlKBKEjKp2lEryByduVb
ehXOwCBmWPOwtZSu4340DwaOXnjmJ4KZGCmxP6vRYssuUnhRDF9U5Ws3PCgG4QRlQsAC2Y8SaJrC
hKHJTqygpajeVKQSAxG/Yia1kxI57RmspNX1NI5OoH1ZX/ZEAItpU7Vs1F7nAVwbT214mqabBHoF
nfa91xViUii8ftV+lXD5lAzwqdxzUSvedd1sG1D/8eYoyaOao54bDFcWp5gyjdrM0McKvuW2M3Ce
iW32YTykaNZj79TdhIpq43FC96vsBB6VA+frZM22AAxR1ReFomDiVPNgtgdJerLsm6HBagLpeZs9
JObn9Yl8HY+GrmtMMW1N1W1L3G3V0USik+soWaYnlXjYc0luyGUTmsl0TYaFV3UgLTSV86nVXDbU
70xF9VSNXZUGxYb6OiS5J2czAszNatiYTdxpyHF/UJurUDv1A9RhrNNof18fs9er66UlAezw/B/N
UgdLfnZs51v/v3ffvPi+mEkzIDHbBjW+r817v702qRpdYkLETJrMJknqZHxf0T9l+TtmPw46gQ+U
CQHmpg7COSN3oQB/XZneB1HuWNTz4QIyvBwo4aTDxjGbmIHIKvyNhtYoXrqd76PCMe8nr90FbyBv
gkGd03yr4FNBY9TLO0Usad3Uh1gtFZjaOzO/TqLMgU4QdWJcjLALO/z/F3eXWolq8J3CMfUW2jZe
8yNz8333qTj44KQqr1O3++98HS894xN6YbGw9C6e7Bo4oF8V0r6JT2Rn42JMXDglHKpSX200mTtl
KieNPRjNplOJS/8zXL3Ez5duCPg5Z2qRWxVsVHkNSgtn7n7IOYqZpMzpm1OYeD4LHZvs0uPzvmZW
wJ5hKFNJymG2ZJ7+wJ5mFLtB0eTUSFvrFiKdO+pKRo2lAEF+0RpW1SEQteqbqV9rSFkryK2t4xxh
RDxwNUHfxV0Gr6LiexqDf7n8oVLprtcb3osJe3XkmnrWdxPiromGmxAcJMr0NZrqG21gaAKb3qG4
ZdO2lBz1wo32pVkBn5JuGNHTDdf8a7blUjDN9pmUwSldGjUWd6Zz4Iunsdk3phna1JpryBNuK0rg
KDIvI8+/qMNQO+WkPK1P3DIwXlgU8CMzxrrUIljsnya3BRl55iZu+tNweIN8tKWUMwm4Ek9oNm/5
aEOgvaH2jhb1Tk5SJ7x++305YQJ4tGWERTZjwrLQhUossqJQ+LYdzkKChIdHjB+f/pX1LL5nl80k
dQHjy2sH9nFv/jbdNU+GgzoO6FXZKmGOWmcCeshjMcUlBy0ckxwdSlxNs69aqrqCN5Ks+SRARpWq
SpDzETS0Egd2827I6i89arGLcLwCH8CVMUDjsoKG8Wz/WB9PwkGxbb7VoMsOjTRMXnww8Xya73KK
5p8yISR1UmMGn6IBHImlL6AziNOfIxWDxDIWe+Uh4Zj5QQMvqh5Man20KWPVC60scVprOiZKT4wa
BVKveM+iUZO1kkfhdbfhxUtgTpDdyhs3Ksr3W6qVmC+hlQBRBdAY5VL2x56bM9gxSTd9Vrj8vWgg
e56I7VKUZ+si8E9kGkIx/8Sfv3gNbbvPr9j9iHdP6UDJCVCxIWCHxRRfMmKYK5ujZmxrZFqkmEiA
UJArtsxX0aTZVYXR4xp3vOwTWs/QquLMDVwiwXinUJSLHBbW5kuAjSxrIZ+mwq0hnd1iPo5yeuUr
21y6k6R9r1OguAzylqbbIENkhibgh1a3VV/2hebazVHJcbQhUJD4vvhgEyV+J+sSvh8kj/X/SLuy
HrltZvuLBEjUylet3T2bZ7f9IsQTW/u+69ffw0muW6Hl5pcJgmAMDKAzRRaLRbLqnPSxaYPLQWjf
vX/+/Xxv7CqF1ZwTfF+x/lgtu5RNL9c/5eFHTj4gsf97mPjXGkiVWiGlJQLRdBVmnokO81hwh/Sb
wHDG4I4hmQxdsgbUEE56PbqqzwIDeepcDYlmHojO1UI0Li7EUzrkjQ60+Cjd6X4TrEhgniDiBEKm
dbIH5/I87a8kQ7GojlsJcKBzOfw4THoadQ2knXuU3tR+fIeNKTquLfZfVhaRBurTZcjdALFB5FaS
UXarHGpAJAlytCtT961OsP3uevcGgls9JdggyjQGRFV2dtaAljUVJH0CBD5bD9ulk5scCLUFDWZ7
DF8vD5JoXvhUfVxqeQrlWnP0uxHN5TnqWy2XPM0gYO2D5pvIDwSTwteeVuViDB0F3FC9ldJp6ag9
fKB0DWnleVr41HzUGz2PFIAw5YjYKR+ptz6077238Sn899IR/0TjVlI3L3M6jEhSeuumT54gxToO
leDQthvmNhaxYd0c5BdcsiVLCTewkle9fFZwUykRuwwfL3uDCIbbU2ujySAuj4Fr5PloRc6YK86M
fUhdPxK2N/Zw0aBLJ2WUM4zZ1KdBOxl2OnS35mh4cZ8IIs/uWXQDxYWBccS1VcpsWt4ZuP5iVWwD
ETHb7r5t6KqqEJ1YKl8mNRlam6AoE4l4WKHsvdP8uYt9Az+XvsXNEkS1LWMSFZvuh4czKjdhkzSY
K5ly+IVxpcsnWdTwvb9NbMziJopKbQ/C5AK3BT/yI1NkRqn9JxMpXQ+mQ1Ey8r4wf0l+NmjcXFWT
LvediUHsPGyAdv2oefqddW+cGJt/6pLU7h4SzwJF0uosutc+6Jm3CInUdooM2Io+jyoX1k2aNXJf
w2jlMbrNn4hTuk3QviYBK56pRucjGsD/QOSVlpJBLxVwBuDmYj3Kc7Bmp6Y8Xl7boqnkxZasrEIp
1QxfwYP127u4Nk7bUHqYvTGQXFENPnOMC1PJqy3ROpZTCULU6FTG6iavU2crw0tlQZkhu79s2f6e
8nO6eNElsFAkhVICKlc7n0yRo/WKnTSvl1HeOTAvWcTF+aVTzVJT4ZzLachtcOL70kPs5G4W9Oh+
BfknKvyO9NQGw0HEbiRY5rzoEmlxP13LgE7VH5rxXBnBZdv2R9AyDZMQwzD56iB0lRu6kSBGyvrV
knkZvakXQXorguBGj5h5YfQ6JslEymdFL2kEpVIh9fpvnPxsCbdRxm1WhFaK80CMTl7G3Cs56+3k
yy57VBT5+G+SpzMaF35pk7c6fT/dtL50xwQjQ1evPDJApool0s2riPNsf1mdEdnvN4lAGdeRKg+w
z6DdIY2vEuVqlLsTeIcS0bW7aMa4YFzGEcZSwowR/cqsjmjFh+T6v+eWYIHvbA8Xao2W4nmxhD31
fFUN92HsGkQQ+HYXDxxbhmw8zrh8hptIhSIPBXKNbF0O80iPSRcLcox9R9hgcDfPUm9KGWGXOm1y
bdzPLmPrstzi82QcmJidmIFsd3I2gOo//SCVykzSIwCakh/rQZ0eiejBUmgUt2SNwRq6CJU5kBvs
cSDF44ebfO/twacoEUseRSViIpO4pWta1YIWBpgUzeoxXf0hn451JYh0O9SVcLjNwHFLVlvzSYYI
DfYlb3T/oi9YPrGat8QXVTX9ZgCpbOqKZimWzi3WFM+ldWsgrLIaB9Nfr5Ib6rQt2qEZU0dzJWqC
3fV0S6eaKVMdPzmnQH1xUfUdRVsi+S4Vf9aGwM13Z8iiqqXKBsV/3HVsJrehZnQSvo+Go97vwJQh
us/ZTaM3ENxCAvN/FxEdEGoluVEfHSsdkuNGiwKnNei6xo8+9B62QeQGLVaiaK5oqDrj2K62TJHl
tcoPaan/4+Bxq6nLeiuNa+DU4SmXXKI+6KLO3n2H29jCLaEs0RdjYhNkPbM35hobUub0J/Mrk+EV
5+v7/nb2B24tRbOiV3EHkyBrB7MaW+69y4nJ/n6+sYhbQkpXmsagAqLzjBOThQ+PEZ71miMrBBCl
eCJ7uB2vpwrN4X84lRaxHco/hAtIaA633ZlohiVTAXNatNQVkMBNAvI44I4vPU128k0weAJ7eDqi
ukzHJgzhDqnk19esxDcFYH4V53Yb4ZWtxLvXx3Ki84zxFEV47TJRmohBHE4r2PGZQHjigLvZZoTo
kpsLlpVoSHlyosRYNDUegBdfm3dhoELFbPkzOWJIvfD2Q2+iG+O4YFHGphFXYCVi7XC5fqKze3nK
BBGWJyPqqzYejQnGREbqLIZN+s7JC8GtpQiEixJjVZTjasIJrUV25xkjZRnPuDW/bIpwYrjoMBh1
khQzxkoLFg+ErL6c2oYLpfMjYzc2RGLCImfnIgXGLUGJNKzCwWKdH5r57bI9olHjgoM2hFDNQHOI
UyzHwci91Pg0DiLKHuGgcQGiqNOlWdmgjX5yC36Rg5VgyEaPJQwQG+8+ciqjBtF13MirBi8oVxZT
Z8bwd/jb5BHTbSLZs2KBU7OJ/uXgvAHhRs4yizDJW8zMajZ/pkliaygVJFmJii5DElSS7w/gBowb
QFXrQM/BciCWc7F3DfBw+tLNiu40yRVdWO363E8wk9eXy8OUDAoBWJUfQNXQ5R+52dh8n0u4OqmT
tYYZE4bXVnzI2s/pdLjs1mw8fj85pswlXFVt1hNt2XgF1qkLjOMEtu7CF12P7ufdFFmjDOpxIvOa
ZWo/prpCEdlk6AUzJO3T8Hlxi/+BXek3PnDG4iLPimUK5qv3RaT6Bbq8O8mWj7XHdjzQ7YuebPfv
Cze28aGngoJFw/bZ+LpD5Q/yrvAoUUe/XW/NQMHKRXpE/zUTOc4xG0xuUWn1os+1DExr8ahxL60O
/feiMP+E4JaS2WgWCjAAMcufpKq3y6a0LzvffsJ6toLPUGZoELVlC6+A+N9i90cmI206y4B7VgKp
4ulKEgzbfiz66Rp8dqLXYw2hG9g0dNfj8pbGikvaU6ELGdD3Q8MZiFtXJJKVOGb+Hi14GXTY8bkI
wImFCSvBC6KCppG6gykYUDbrv67mMyqXn8xtGZE6BGo6j894c3XySXMlIzuaSd3Y6/Rg9nJweQ5F
I8oGYnMjhQodubEyMBoqdexVLWR9rOZQa90paRrBbsXW0SXruMSloGVP1BxQGq6tJ+lrW51o+UdI
bxYRS7XQMbkQUmTx3FklBnI6WQEObOjGm6Hp54wta4GCaIc0ChJZkXFcEJFqA2K1KxCV+invO5vg
GXaZ7WH6k3SiumCRc3LBo4ipumYzBrJLx9ROqf61Dz9fdosdZZ9/RA+eVRENh/mSRcBQH3MUNCwe
Th+udUwfC0e5xfONG77i0kW4Je+maeeIwpfZh03S0WpI4CPpq9I8atnoyIYpmCuRe/DF9jWxqlZn
ET96kR4ZwVDhmF4cO9LzX+2TmagJVbDKeA6LnkSVNqjwjjD7URmuYn3p8QihzIIVJoLh4sfaxOlK
e8CozWSrUWBm9zOkVqTyj8veIXBAiwsabayZxsgObdX4vMZPFfUvf3+3ZNyQ8RiLayrW4coZkkvY
VSIzRTEaCnMlCc1r6Jxcc1uFZ2TRlxrbc69WeEEX8hmxwM4HqS0yZxqVi6TtKJC1/J0vLPb12+UL
OnB8/YWVuVw2dG8gt2hcSFRbox1iCWiV+VlTfvSVYL/czaW2AFwgrDJNTvIFANPfx3mKPq3iGL0f
5kWcBXsxcAvGxcC4jaO8UAAmVWEQEzcbj1meunnbOouodmd3DW/BuCA4as2KMgSAyUF5rfqsgbc8
mM77bYwXuaJC072t2UDea+A8AEVaXozW1LM4IylCBnR4XGL4SXSqtdTpM4T69K6Snz/iGGc4Lv/o
K4kURooVlufLbSuVbxBEEPnGXqzdmsQvsrFcrSRnJqGDPD4uDmuDTm7IUfcWH8e9Gwg4f+R8t8Xk
ltc4TcoSWjhMDqfyqFwnpwU1CZCsV9G0nshCpjWRidz60orOqnRmYm49G/PnLAqSXMDH+BtHPE8V
t8SWKuvNlt3adh5rhUxwYMG14JGpf7aB+Uk0hPsh4wzHLTJ1IfBAdhzvjCulfFn+PSU9vr1xdG5d
laFJ0bEHc9QQDOVN4aCRezRf/pt7c2eTjCjSNLDjD64QfEky/TgW3iyycf81kv8cKL6LsquUYVTY
WSGOPJecTJ9lgXiN+CK3XgfeFqYmadyKbjAEHsczv1ZgMR0mEwfyBRoLM/FkOUZXyUcKmzeT9B72
N1m7oedgEIjgBHLAqtAzD+SWr9q77nrhp99FwW/fKEqphcO/qfCCcYkUVUvO7k0z/XPU+F1d26bm
XnaJ3YwTNBb/D8IfJtO0h24vAYii2F3rW+8NJYWjDR5yQLSUxH/MHhNOilzRK/b+vnVG5u5p4ikb
48UCctvr7pKfTNm089qP4pcxEWRoO2zlbHmdsbjAPhcklXXmlbLhLid6hwODjcTaza/G3DXu4oN8
oML26d2YoeCdXrawZVKeH7sfWstYcGpAGeoztV71yhfMHdsqfllrRDU1YsmWDPUs/H7jj5NcSpa1
GHCQF6u1WeFG4RhPXeMWR8OPT0ZhK6JJ27VpA8kNZLYasp4rDHK1G/U2lx4u27Tr85vvc7tjtyJA
gXoFTmHOXjf+EWbZQ0ctkdezP/PXkTMV0zItBZXVXCQcVWMg6CsF10SDfLOAHsT0haJ7xZOCHLdd
H9o9sIT/huODYisnU1+N7L6wAJe8tBjX2EqCyyO3G3g3GJwzqEPYZaNmYSHHlW+RtzK66awXScRs
t5/bbnA4D6jGxWpBooEAP4BKCDXpIOVSv64n2Wek76LL4v19fgPHOUQe9k2Jgme2zys+upn88Clx
2OU+q38HJ6XgjLWbcG7gmP9vllQ6Z/WqZ4BLaeYm+cFEy49qPk6goqSjG6qFfXnWdq9BjQ0glyuV
szJoBXMNkCUvMar8VTfyCjTsOgn26YBdeUW9Lbx93Q8dZ49k3rSxU52UoibMzs6Ln8CfxEihimD6
FIO08lj4kqsJNs/9hX0G5BKoWFrMJq8AOMup32b0KlUkm5Qi6SChv3CJlGQ2dFpYxcASJC+sYDPy
sEe7akD85YhylYNg/kR2cZEkVfVF1mfYpWW2fM9Y/CEGDjVh2yzdGSk2e7bDBJqCY8R+HP45nHyL
w4AyUUutAUvTa3m+1UTKK7tPDxu/5AvAzAH0EpmOZS4HLECujGfNCe3ISVyRMu7uEKqarMsmoSAT
4JYAXlLWhaomlkBUQCFFcevZVcI/L08Um4dfIv4GhHP4AXRJK5RkME+tfjdR7RiWfYbL3ek6mY0v
Cx0+qfmtvIZvl2F352kDy7k9Wu2UMmG29ep32fqjEvG07kb9zfc5d1+0danhJWzsoAhfGomdG8sz
Kl+vSfzvNTGQRG2wOFfvmjJNUEYFn1ONT9qc3oft6l4erv1E7YzBt75N4apVS49pqt/Cr+8tT36f
OvroTj64MtGTnt9I15AS+I+w3Oap9WGrDGyadHt0V9cKFDc50VtUIx7rW6ZEiLd3QUAUOCTfHdeH
YUxkCsgkTlN7kshTGj0n5RzjgnK8rmdcqihyZ+tDLhpjgc/8Urhc4sG/KzDGtLRNCKN6M6Rmi6A3
7c7vW3C/EV/FJXN+ox8vD7NgoetssWw2nTVtmqVF3MJrzkuF8Ag6Sq1zLmPs5ycbD+KiSVGYI1V0
jCuroDCc7gZkRfeDy+g7Jzv7dhltf3mbeNMzZXD1vO9GG4tGi64rxLAQJdFfATJm8vrfvs+NWNOG
sIedOMscioEQwVpEtYP7c3K2gBuuik5yhcJFXDzMhjP0D3JM/KwSTLxomLjg22lalOGEhE05Dr0y
U4JFEz3iiezgAm1Wq7okYxtxwuUmifzBfG5E8U8EwcXaWkqkXGapRZ5ZdpS+heDtLKZQEIvYV37Z
qFC/jaYC0yQogf3nIlHTUKsTwjomUM0U6m7WDy4lXyQpWNJjNr1cdrDdWAD5Jt0ydEW2+FZmUJqA
r35Avbo80kM5xF6xuG1XeU0ziM7guynnGYoP7UuoqcRq0EqjfS2YjPG7INA3+YjCuviBtfGLcqTd
+doAciNJsqHrkga2je3BiE9F/NAsgjRMMHx8EG/iyNJkGTbp/T0B2xJZrkbpno73l2dpRysKW+/G
FDa2mzjTp0QrItayRgJG4AqOdHd9DVGnyrQFCNsWD7WwO2931W5AueAzQMpiXHSAJvRxUh+7VXAt
LRo8LvSs86KSpMT3Vbw3mtFV2aM7KDumqoj2UWQI+0M2o9f1zTAWI4DqKIi1Gypi8d3fczYjxQWf
CC/32cDcQPuq2+9dYj45qmj4q1wxte5+jrRB4+JQl0KkmWhA6/0SfRmoUM3RQrMuqNkybClog7By
zeMgiEv7J4INLJf+kbEytVJlsO7kSXbtryCqYCfU8llEU7E/YSaY+AyiUcL3vS+5Lls9e6CryxKk
2ytOBSIJvv2DonbG4EZx0ZWqzGrEWePGuFf9IYjd3gYM07sp3DLQ3ctreD8anfG44aNmZqiZgpfU
Kp5uKwi5D/pwDyVa0TTthll07ICaglrQUuFW1SDjvCFL7C3/KwsV5Xs5+/QpO4IHDozIokvqfbcw
LE2RNQMTxjMetVAhMaoaeNA5tTv1Ko5Meyl/SJJiT+hEaG9M434ZdDtOBbWyu06yAeZXNVbA0M0A
XoaHvPpUiDKj/asZU7E0RF5wNfKdIWW1DO3EZuyKld9Fh9IPXVaLO/hsKMWdAbsessFjBm/C1BoN
hUWZQRl5krRjrdyb1kf2K9xCKmi2pppOOCdczUgL2xwPnIn6WODxe3rVQp/oou1qd2rOML+wHOl0
KhX2jkoCpgs5H9qD9hQeOhe6oP50sLx8Eri9CJHb63G536ylhcKZ2vrWp49KLRi4/bn5OXA841Fl
ESksVnxfzg7WNNpte1sMAocWYXCbPLhSsiGdgBGaV0mv2USPbRTPf2SkLAIKUlyjE4uvXm7acsmN
EF4m5yelPFWG4GV2dyYslFnKqmqilISLP621QNOyxjZRgN6jMr7lIhqE/ci9QeAWft2GkHRm+1/l
GSketImX+njKSQ/hI/FZMiSiGNzf3zeI3P6edEX3F0/B+ja6kAiBP4ePrDmjwP4uqufYdYMNGLcx
Qcww1OMMaatePfXVUa7vdeJ/YC/aQHBhIAWDHHggMYJjl3tzdrfM0LILny+DCByBf1mU9bhc2gwg
JvRH+vlNUwQ3KKJp4etSszKjvZkAQbmzgmK1czRbyrVdN7h1ze66V9HMiCwi/wzQ5pSXUhQxvHGy
4wpKrZNg8fzGt6lMDOg1UIMvwUrDXtJU1A+B6Kx6YZUhhQNpn6/y+5bzP+SS+yad8djvN3tONePx
wUoQc0o8BZzYOLL+iRLsWSCOQ9VmjgoRESv/vpGUILkjlmaB1+ifoANF8tWpSO9SzWPnwPAY9/bo
6AHFKyYu28S8k7traoPIzVzShVKijkDEy5+tSk5Bvlfh8QP+vsHgwrcc5mGcpGzqyqs2vV9EOva7
U7X5PjdVgxxbsqTDBnN+XcygF74JiQC4yD13ZdZqCgxINF96hE6R3ThIivEqHzvyGzqebMkV3YKK
JoaL5XmWN2WmA3Ot7ob8TW0WcaIowuCitynNWFIGMCIs2Vr+lplvH6t9Njazw0XtdciptcqYnTyx
18pmXZcRZJc6J3HSFwpaqIJ4H9uXNqBcHCe1NnYSc2scJ8ojBQ1V4QxftHciBVSkBJcdfD/enuH4
Z+wwoS0ZRgykhbDAtl2wBzp6iQIKxnsVuR9hFzfQlE0tgvspZBP/jBNaWHayRWLdiedXvX9Oa8E2
uO/w5+9zUSGbVD2dJ3xf0tunuGxOyyxqlP5NrDtjcFEhW2qlj0xgNIsjPRKHtZNKTn6FPTG8Q4PV
x25tNoPGhwnwvjd9B8AsuVHTV7kS3eOxUfnlgnIDwIUJqV/LLqoA0IG6DW07yb0C5Tnc7YIGLz5R
FCl9JPemVFU1An1Qk+eTzPoaJH89ACm5Bt0iWT8ZqeDEwsLMrzadIfjV2+tDYaZ4dJ9yHMz73F40
xLrkgZYClxMBcSu2puacWwRAi647KjWdds3u1bw6julHWOOM87BpMrd6KlUbagNQRX8dmtfLfCWN
B0FE2L1s2GBwKxRlT6GuWJiaorXVu5LYTN0uPFrXmXnU34sXDBFz3G9W1M+50rhVG+axKSlVquMe
ilWEJJ7k1IfRWR3Nlw+h8x+9T+MWsDyma9lQDCPJv4/gw1M/tYkg6xM4hcYt2WahMEgFBE2ezeF7
hp6gpHkqx/i/The3dLM4bLsuxtCBdTH5g80VNIoqtz91Ltui6GR/KGXeOAgzfZNfppFOKylhiOZV
U96tksCk/b397Azc3h5GWavKzKIk/NQQf+0eBlFX2v4ucYbgY4O1Thq8QEcrxKe2j3C8eL68ikQ2
cDHBSurVigoAWFAZRMcAdSJNtHULFir/+GINyaSaoLoAzzC7FWQ8w9SRj8lx9nqIiQuVY/Y3iZ+D
pnOBgRRzV48x8CbDjdCSj3Qo8ahHjIPsY2vyRTfG+9eQZ0fjX2LaYpFi9HQgVzgqoI2ZD+WhOPYO
U6YRtRWxCb+wWfDv51aq69FYAypaoXpxyKFsZ+EADbUxFDT9uYh4xgTRgX81zzvVaLoFMdaaJDs3
g9Yq/Nn4JMWC4zRbKrxZaGU28b/MTp9ccNDHXjHSJUIsT2e7hdrhOh3y7iSH4KATrFoRFBcVckmL
WsmQcBwjoIDtvpXmvdoXtqW9ddbT5cW1t3q3VnEBYpHyHKSEIfJy9DSZHSRYRBzEe/OzReDig0b7
Ejkxxk0dTFeOT6kmO2H+LBmCNEg0aFyY0Ks+aXodg5ZF5KEkUwBlFqezJBtszn60LvZ/Gjg+2VcS
RYkmk82Rej1UT8YsMEcwMe8LerMzmOPcZP2I71fKISLXo5DXh43HBX9+P81sANCJmi9aj3mZHPZe
1dndTeV0NuhEY591LMnuVEJBBjHiIAnlcUTWcVnDMMzFmLDJqs2DVV3PH6n23Tjd+9vFxrjUqGNt
GmDciFavrHXmOvJI66qDIDXZ25u2OFxQqBMLqlgqlo8+Nnab+LL0Vc3eLnvauytdmikuHAyDgW5a
0E6Dv6M9TkHlSM7kT9e98GwksoYLBlHW9GEzYFaa4ntTfkPS5VVS4V02RxAP3ikxN1OzgAUrVkJY
U6ZRahMi2b2exKi0ig9RrAoOLu91mJfGjosKFFTXvfXuCH4YdF+nB0bekLqjPT9QLzmyG7zpUFy1
wRiEr2Iyj91sfOMgfCFqVWjjmBYY0uhHtdjVC+N9nQ/Lp7oImLpsfiNiExIML1+YCtn7NjbY8Kqx
ZWdqoHW6G5dub71cnsbd246tZdw5Q0/bPIugQeLQ1mPXotEp/YYWevOedZhR9yMtTFs4LmJoZqEN
tMKKLqunrHQr1EQk0ZfLNgn8n9cqVIrRGOmEyaI1+g4l2bbwKhstiv8RGANphIKWTZzY/5n0t6hs
0hYKU2o0Fy5VsMSdUyiC/WkvCzPlMwiLwJtllmSmlVADadGUq9dVhIbQCXyeRIHUBEgxFOIqpugJ
f9/1zpBcMFzmJVFGCXaFshqsIxoDsLZby510QdQV2cb+kI1tadWajdQACFIan9Acdhgi636oq7sa
85a0jd/HxLk8ZyLbuNBIh66dCLs2krPYrkwfQcyTIF3bfcgFqaHhBVKlKBv4p2lJpc5UZ4ed3Dz2
2HvH1/kjon4gc/wJwS3cSB5WcIJBeTcZHiz6YKbHRqS3t7+QzhCch6tVD7lIA1Ys1W2iTPYqec3w
/fKM7KcQZwzOwZtxUKehhxlje7POIF4RbB2/CXBnAM6d5ak3xyoHQFS8VzewApjqbcAj/XLETYp3
2RzRkHE+rQ245ggHoFkKMtebcnbHSXA1uQuhoJARxSj4wctrxqOUKYWJQ6eWgcUxl528pHf9Iiwx
ZrP7y567weEyfj3Mi0FSsFbW2ddOU5CiBWp9kO+MAfyArKdatOftnm7RAfrTMm6Xj8pBJzm75mBN
4xQVX8kpCtiF68eq/jZQPBdIVYZDHi0YxGUlbiolkLch7mVX2PXsszV8iWsCdYS/rtT68KZrPmei
hpLd8Ln5PhcAzCzU16GACRXol3NQ3odgTQttc5TsAS1rvSCk7edAGzwuGtCikHvKrghzihtx88Ba
0WvqNug6kv3Gh4wT/Ui03iBysaEwmgF0CUDM9NxVRzski1OB+IZIHxHR2LoDFyRavGmaTf+OVDvj
8m3AvtCHPybj6bJPCNauxYWHdkEjS81ukhWpcob81He1mwpLR9jM/7JyiaqiIVfD5dT7TG421rAc
dX2YLMZ72Vf2/1f9WZHLav4iX5Qw7JaQQcf3Jx43T81oTtm8Ai+/zok9/cG6jiUPKi6FV4DOajlY
t43oynV3JDeY3IyVUROaZoy8VSGx3c0ORKPtUCiMsBsDNyjcfBkLStWsnuLp8Uf/Bq0JD3fJuIlH
O3X9onjtjaiFdrfqdTuUXIJSqANKCk2Y1XiV+fd+Zbndm5a4rUcD1mcHCabo22W33A1VGzO5UJ+O
9O/z7yLfVMWXUlQ6LPo+F9j1Tsm7HnzujpU9hvVz2IhkYAUA/PlsHaWZyDUAZIixmX4VUE+9kVab
3fz+RWU7iUhFRVPFH9GikaYjhN1xRLvTP8/XjF1WBeK1YbOjU+SSB/lKVIcqspOL+WO7mIqcwc4q
fZ2KO7RZX3aE/S347Am8PpKsTsQaBgCEI1rGcRz0sve+NJe4bfCRTqmNs/MHtSEzumTN4exy+VJ0
fmRktv79skGiAePChIrrt2FRYE+/qndd015b8ttlBEEg4tXjU9JGTaXCDRYII9VW4iwqPRmZqPRT
BMMFBn1KRjmdAROGVrDIxM4GaivR4bIxouHiAsFKmlYamDGp/lLQ2I4WUePPfj6+8TAuFkhDMTV1
CAjra5HbxmkIrGN9KCeXXaTgwkFwAbt74jvD8UW6SYh2pimHAyyQg8bxvNY+1/VVplSCXEUwPyp3
4oulqI27BjhG+Slvg0R7WxJBlBNMDl+dq4HcY85WLBeVvCzKyyTiJ9tNKDdDxTbDTdrQKkyQkaUN
qZ7aY3+rx95CH8r8UcmuWul42dNE48WM3YAZ1aBCbsbE1XF4U1TX9XpQRQRl+1NvWND3ICoYSrgp
SaopUSoUiDudhhQS50vSFC/tAj2eSRIUNe9PzRmKi8shWuMTUmBqKvKlaL4qpuD7v1k1ZwB+bnpj
MiBgzTSTwJ6Ah817yx0dVHqhj5Xx5HofmZ0zHDc7KYXQ6BTiCq2gnwb5WI2gKRW2e7FB+TVNPYMw
F9m4gJpbrNMGNkFM95agIDNzai9FIzKU3IXkj79JUs9ofCqXzkZbrzApeTFOhZfNqOrSeic7Rl/6
d/L5/DMILy8P4/6ZiZxBuai9TlUxowcaXh55GlDfmc61P/uTHoT2+CAdRSJAQkfhIvg8F0UuscvP
vzSES9+81W+YDjijUxalI7sde+bGPi6YRyTsZWvCFR5ehWdoROKRy3AMt44dDZ7JUv/BLt+Gb6LH
6X0zVZnoJqUg1+Y7OjOrblFaa+CZcLHXN3ZxHfvUq9GF4eFCNhARtLB5+sVVz3B8YcGc5co4x4Bb
ErSOQ/h8VUH1TqWbalztOBf5zW5w3MBxkasFLbqRh4CLsJlgESa3JQkErrm7+jYYXMjKQiVZFTS7
4dA2gYO/CQxXemHaVHUQOiL5md2tZQPGha96SJc2VgAmmYtdKP4S3owVFF4fZOtgCTls97PYDRwX
vqiqlSauzd/rvZnWSczk7KhdHXUI9IkWgWiyuDDWaWkX6jlsS2aQUi2pYcft7NY5LucFU7a7y2zM
4kJYkap5noVAio/paOvQAZa86FqDSoiMXQAV5UJORZFtXPzSxsWQMub3zSLZeg2i79yVHwRmiTyR
C1nRKq1Q/wVIaLjGCf1nR/KYgUvEY2wGpitSzBPFDp0LWotcYSNNmedTmwXl/DELytgJH3Gih++L
7NufNSgooNARved8m6ekqnOehEhDiHQ9ztfmR4RBTPX8fW74oNNNspXl7KoM8vBWt6dOPRmGKCbt
b6AbHG7Y9Eke5HkETu8b9/0x95XUUW+nAYfsyZ3uaqd00Nos8A0WGH4NvD+N4w/2bdFo8wiyALAp
l9ctSOBjv/Zqz7pDjx1ki0QVXfv+joYuSjU0evJtpXh0qmhe434uJJU9GE5MXw1RpZMIg1vFeP7U
JYPt0HJ0T417AwwOcvfj8riJMLh1C653OSXsbTKdHjXWb5J/jUSNfL9ZR+fB4hxPlwstLlmJNPRr
A4j6BCPokwy006DG8ihqpxFZxHmfXJatqsuwaB1ftTKIoT+tCuLr/ib/0x5eaZXmSUNNBROTWlB/
05NgLO+hcXBtraqb6B8pXLZkCMejmxhPOTwflLIm+qg2GsLCXNph4caoe0uEetd7w7ZF4ZytrsDb
WBMd7TSDHd1OOWoUDaheJ98pMjS6OEyuyK4DQxDTRbCc/xVK0beJBNgQwUG5StFOKtIgZH85Hxm2
lnHexyRDSLkwyxpvke/z4aovU3tRe/vyUtqNe1sgzvP6ONSrXAeQcU8WiLt2DhqGkGx2bgW++nfx
GGF6u7dnbDD5fLOO9IR2JsN8nv3sAfuvUwRK6xjXGTK0NlglW/T6JoLkck61zDo6FQzSGjyjba8h
/eJdHko2JRemjK9e1SZqtRIFRIUmein21DrxBvmg0tc6OhaJiBBj3wkpsfAErxOdfwaRkoIqS4e8
YsnXGy1vr1prcod5dS5bJYJhA7s5xsppFIKjFPt7uByIAan32+pDWtsW2HL+3xT2N2wwQJsS1ZTl
mHqLniRk6w7UZFf0Z//9FCuUamOz/etUnQH5uNGZk5az04GJw/GdhoNr5qzI/fz/hRJg3/XOYFy0
kOOkJSg0QGaRzIcuS4KscS/PEVujl8zhgoWmovZcYgikSwM5Vzy6VPi3W433dTs4afldyAa16xZg
NCYKshfZ4m+f9CTJZYi+44QK4eTmSslbt8K54LJdu0FwA8JS641fDIh/I87BSGUhSRgjQlzhYjAS
jd7uTm9tYLjjW7ZAxBRciYgNN0ytVLkyveIaxOr/E9O/aOD49WQNE/IjFcu26J/nvL0bG+VAk49w
/G5t4paUnA/9GvewqaxuIuW6oiIqGZEd3BJK4yoHJQ8AhuVOxokGRYqivpDdg+7WCG7lFPpUlZEE
DFMBM3KJwlVbg4SQ5htXkisU6hJZxK0ibAhKkjCL6s/19fyU/sl0f+Nv9YK7Hj23e1y8NN9ED727
wWHje9z2KymNuaoR3GGYv+rmbb0K9neBUXzWpw9MlEzB9/vxNSrsLLlt5cNHVqnB+Pg0gs5SzoQy
mbo+YuNGWN+d5Ur0as1/6JkgGOxnKspPHD5rmEF3mxo5ohwanzQQmoJ7DK2y0PPMW5A+G3iVzB39
6bJte0mztcHk0oY5rtYB1/j/R9qVNbeNK91fxCruIF+5iJIsW7bjJc4LK7YT7vvOX/8deOZGNMQR
viT3YapueYZH3Wg0Go3u07BA8t1ofEfo3vMUiPnPvOfIt24JJ/EYZzclo68KCcIH0kjWBJpAI/mT
o3whDOPnyq6Nq4FGy/l0a1R2EB363L2sr3VzOwlBhVx4bG2ejXE0AIHMujJe1civC5wCMd6S0J+w
gGjr0ihaEUuSSHeVccjGHunZrTFd1wNn8bkWx/g4XRcqMYphccboqhiuSXvtUB8xjaA4gx+iszem
LZcGh6dDxuuZaLZLZpqVympizc1d11SWMHz/g4VS8D+c4DJIA5lNm2H0XB/UMoJVbFqQWRnke11x
nnVWV+qEwfqeKcimHmN/kU6uxL2O6ZozUjdV+KMwQRoaF/qf+KEFHLNXjULV67mjImWBZaA0SJrd
sNmDveqy6tbNYgHE7NRANbSQRPCppHZHMM0qb7ODYm/bAM+jhwwwTcMqHF2uGsUCk9m7nd8Xw1hB
OCl8DIrOUucbveE0j60HQgreJRXMbAe1FGN5gRIRQaSXdvGugH8Ac4lf4sQtDvF991BzRzityKRr
Jt5XiKrgkUNibNAniIwjUPbaJLSi9r4U7xRuxQddCyY0XmKwGbahV6aia4ARTWJYS5YZJ2JjdYFE
xntRNpTWyU1tRM1RWCJfoPdt8uzXcfRcF4NUWVE/6L5VzRN4VDhGtPbDwEkmyyCdJZhYz+hankxx
GsQJpM/bMsIAyHTTbsUvH2zjBz4F/8rhoi/RmNimUlSUohejYgfKS0g53uTHv5SHWcxBzWKjmCGP
6imb5Crai92ucQYnRyltH2PWJOcwW3EuS4nYzvjIGKa6k4A3xc+1bBcYFjMIdocnMt5oOI7uzqrd
BX9K42DGZOLyQZpbS+pfLuuOB8D4k0GQkinTIUqqPAUyv/JhbZ8tFp/tfo/UpOsGE9/Psxd5xkUX
LqrfXZZhzXd8Wg8q5OJYDpquTIkGLaG06p9OG7lEaw969CRX3Kb2+LtKU0UMjddFgswHEtoi4xAx
UbdoRCVqbQmsj8OPPvzJEUhkPQcDwAg0IMmsqgMAaGZecfyPMbp41vZ+nwHmA8nUJAkNu+dsa3mb
xTJR0xZPD2L98fCVeNFBfBPxqp1z27rPrI1BY4IazGLTQnRWtHYFmtZiP2Wc45H+9588LvN9xrGB
PmesNSpNMX8Txvco/x6VXxXhB2d5eGIwHo0M6K2Ikqy1OxBSf3TDp1/aV/FWAc8Wbam1MKn0d4ut
GMkYF6c0UqaVITQnN3AD3aAeo9lEt/B8iOPoy2X5zvbsZyyWeE0yFS3CJaC19eZQhds82U8qJ146
86AMBBMvNaM0VsoIiFLKameMpDdVywUrbks0D81k3lf4FzhhzHnJCAPK+DojneOpILAO5Yi56y55
Lq5TyaYcyPKm9WqZT3jE0yTjKNDE2yhSC0TZE76Qr8N3MMwhv929lE9JBpI5ECfcy5xIiqdaxndU
+dzqRQzj7OsHNcussvvu9xtpvJnNp8t2wtkGhEq/cLuqqfvYCZBuHoyd0JlfypQ7M+I84KWLJsuY
CyESA4R2zJaOQ3lUtVRpbLV30h3lgegFW39BOcAGgwDy+9YetrwXsfMDhQFlNnglZGE5JQDt9uED
zcpF14ktdhYdAyBuW4EXkFE7OPNbCyHZ3V1oeRgqwKu/dm4U4SEpddqtMOIBOLrN3fgbrz54fS/I
Jh1eJes68qif127s+mkIFbmx5yNlnM7cfhuLFp5/QUpZHeNrYXPZVniArFPJ0cmgCoXUoChG2tBl
TPb91QjSp/y+RpEYN6O2apwnAVnur9CoZrXMoVLavY+rixW5+mA1OQap0on00zZrLZnHLbS63xeg
jIdR0GaFpjgIqfQASkdbmb4pEcePrR5yCxDGqWCGNBIDI5ZuLK8H6WimuMEIb3Gj2ZeXjKdBxpHE
7SzHTQNh1HnYJDGmCKSTdxnivHP/Y6P9MkPWheQGaksxtL3B3BTR7nfRHaFDTN3ymsc9x1sZqtSF
r4piEGyMIpQWksdudGqy6UTOuqxCKIqsaSJulERhtlRuBkaOQYhwUIruzrO0KbXJmzLeiJvVZUEF
r4nhLuo5zYoYz35cY245MhvXYusjFcV7dlv3uQsIRlnELHMpRwsBWmXSnegmbqLb5j09KCW7toov
5mBzn8V4YjF+vqrAAuDnwBw7y8BYuMDVX5qYsqmDl6vYRE7s8WZ9rS/YSZOMl4+yWUVqw2jwElfZ
vaa4vtlYINDecYycJxpjGLWM7r4cRcZ2itnXSB1no6W/m48xagI/Jjrfxsgf8o6UVeFUESG9iRkg
Zz306K4CGQ8hDUqAOzB1Ja6QWWLsYJC0k38XHaUAS6p+P/JmnKzbzgKX8Rpi6qeGLwOXsvzj9czJ
p0MpWvmrcZg2ohO7euWlMSfm4QlL/77Y3VIlVY3fAbRB2o3ctbmXKs+XV5EHweyJPjO7MqD6NGQ0
p/kgzAwkfZPpaEu5DPQfGlTozGpZMg32rSHNsjL1RQw2Kv+l2go3xkOwUx06JJsyR8x/4rgwp+V/
gEwwnhtVFaYR7FPuDnP8EMr7VOVVDHClYo7GOirTodA17G/J0iTsA1qWPuCR67kJncmRrcjpttz+
SfrVs8BqIRpzVk5jUIZdANGMawRWIN6OvPkm24lOgoYYXovhuomc9MiYvlZqpqBQEZXuK4adWfqE
mbu8h5RVZ6KCl9EwwKGJ57PPpt6iJ6PMWkgEtttCvp153SO87zNCkNJo4yGCnYvDtdq4cfxHxnb6
/cxWnfURRJkavk/UN6ITazB9K+Xd0NdX4gTCbNaxx2y0klq0FmEqJlptmh4BYK7cX96q9Ew6t64T
DHNm9WkGhnx6FOfw7ErttUZuRaghDl7yhDtoed2UT2DMaSVExSi0FcAGO7qhz0HSVeiApMdDteY3
Xl6IJxlzZLWNaBo+jQCk6muW7Ycps43a1XzN5rJt0LU4U6KGobwYgmaeky5IvTxpeTQ34AvHMVF5
lbqX09ieE47hrRr2AofR35AIdVibwIk00ZqzdwxIv2wN64IodFwzhMETBrMzC78plBQhZlK956go
I/pV1l4NXWRdxqE/9FxhJxzGuIe0nUkiAEfUotkl+MdGmsy3ZiKFPYjZfJXrRuxkUa5zBDzvSaHR
unZCZuxdDEiQ9QTItSPasxOi3FEdLAFDBmdrtGm+fdrGvds9R6+XRV6/kC+QmcWLu6iXDHp7bNzO
hfGjDR5vXgfaA4/KiN+dK/UhJlFEXD5Q/n3mYoOhixXUt9kqYlFz/FHrJZiItgKPxfA/pDoBMb62
zyIk82oAlfX2n1mVw2BJ39Rj8DDs5GeJswO4eIyFhgn8YhwBr5msPrKibeNFXv4zzJAnr9EPwKtg
WN8RJ/kYS+2CdpJneUQsGHyPyE2bb035oRFeLhvHqq9CAcj/louxyj6uB6MegdILs21igmk4Hao4
tuPxMUw5Klw9WBZYjB2KaiVmGl2xpjno1c0w3fgTx/rWMyULDMb3+vnQaa0JebQv3c/qRtkKrn6Q
vNnuDsY24XaarfvFX+pjXynNzjeqSIdIIlJB5lUXcDLXnOVhm/mVGWReRoLvj6JuKzPaeL6JEj0n
Zauf7y6bAk93Mj1EFxeBRCRpJUvQ3fjWF/8UTXwznOprJeNlPHbNW26ESeOtc298Uh8Tj1Vogza0
DOIVE65alCIBGV67eZEplw9lquU1RXE2FdvaP/tCFX8AyjUo4BOnV69RHGXl/s/LuuTZBeMs8MY1
mqSHYPrw3Y+/hbxB8LzvM84B1SH6TAp8P8wKS8cFOIo2lyU455H47MhlxjNIWtzIA92taEcSAifv
UckX36JpDStUFNY47/w3VFp6XMfOcRMy4yZAnkLUiALnB1N1h6fcQUXxVfxz2Ohv8T2Gy4DTh5fh
4to+4zeInPbhFAJ0fjNTu/oOkidMEm8tJd5Sdhr5lZdE5lgiSwCQiXIvFDM2G7IQjtTfRoNpZcFr
xGOz42iTJQCQulDDSCjgNCDWr/qXPEfG03zgGAtnIyus6wDxl0lyao+FZX6Rf4YfnQH6IQopt/n/
o/N1PY775TnYUT1daPZ4kgKgGaO2K9sJwSYWnYI8KgXim4AXNvJOf4VuyIVvLKHEzKCeiiQbvbZQ
iueAaMpWCZhcUoRRvM7e/wgXTwIyHqTCNLRypuGGhk6LJ+GobEo84CQY54bqv3nX/qSJeD7ZGc9c
GMeihmHQ5VSvpNdAg/lUz4WrFBzfwvFe7LOUrwuDWlObnFTV0pvKkrQ/yWmdwgCF8SFVkZtd1+G+
orbfY9TTA6Oq3L80esZnjP5gSIIOMZRjeZhcavPGC8pMPNMbvvw/qAJoKunCaclWzgxhr0Q19VGo
ac2wjUU9cLIudpVmk42HJADl3ohY+zEoOQwf6/mnkzrZSposV1ulMCgyCrG+KniH1XO7f9YPpodr
i9Vt54I7923VElEmosrElM5pMoRIlCNkHnCElk8CcgN68jgknJBn1RAXGIzbEoxploZWhNcXvunl
Y6ny/OKql18AMAHO7KdSRwYA6NfxbnDJRmut8nU6RofWnZ9kK7ejY3eVv3Esc9VSFrCMt6ow8kaQ
ZsCqXrCVVUu4n71hI3jFBq8PvJOMp0TGUxG9zSqiAaye/Rcj+463aJ4a6TqcWf5CHsYrFYqEJBFd
J+N6dOj7Z2Hrt6plWN2Oz1PNWzMm8CnHaSxQ9ohch1rcSKno1nKz68XsKNTvl9eJh8R4qcwc0Eas
AykRhMcgGRpUh4LMEuNbign9j5fBePuJ8VadNo66SXWYhdJt0Ax4Sem2JODFjRxrYGuHu7gkk0It
vjYRYUs/K+5kWI4gJjX+xVFs5JEYFxRB9TDqa48G8230aDjjHrWe/QetWs17zV2NNk72ZzJ+Qqs6
BRPjcZzgMbZG4Xj0Ego9sSvRiK10lr8bOoaq+43MWbL1qHSBy7iP0q/6Xm6B2+31O9pIQxkjENz8
MyZZcHgPiRyDNOniLlTbKuYYhwrwIqO08jnEaI3ayluMZm5L+7I58qAYrzE2cx7BR8H1KoFVRXsi
KVY5EktuG44W1+0FBAcG0fG6zE5DSTtziPwaT0LSBPd724WuySPqX7ePEwRjH53fyVMl4/VaaM1Z
tmTFT/Du2+nzvTZM6n2PUor3oqyKl7Ceq+1lRa5vuF/YbK1G1OEmgeMZ783obBGVeZPqvz2xlF4F
9RMEI17l10RByxh2nP9FHAxrRJ1+RmrnsiCcdWKJy8tmnrTKpKnZ4konNToBtjGXV341obIQhbVw
qRBSeYa2JmLnO99T97MjWYVHXPQjjShoxyu9bNV43+U1jPHEYw3eN3JCeiAT4s2R62uvPY9ZjGcK
dM8ttq9ZY7qCitPKliM7NF6CiUe2sb5pfxkCO3ynHUMMh6dbqVZnR44xrx2pQil/jrkkXNSznZ/4
JyRmnbKqM7t8gihth8c6pB5AKmP31qxhkRT8f8wN4VU90QPwEiSzQJJYCUpMhdNGddP4uDUUIKdq
QJhd9w/ZnD21prBXjNi9bPY8nTKLVo9CFE417EJuFLSP3WZpb8vFLkm+Xsbh2B/bI9KY2lTP1DgQ
zKPxyrQaP7aI/Px3KNRTLkzQV/zcl2gxnoR+mq7IrBarF/MGgv/HwXgyDyaYwaRXf6rpZmrQyCM5
kSsPVvtvtQtYp72RcwPiKE8XP4tF2i7L5QzK64erPjgYcmDVvFl3HNekM3FNN+sTRjYAI22SXYrS
J7AS7Ew/sasucWep5xzAPJEYp57WxE9zWhuaVU+amNpGdB/hKeqyOXA8ks4EMG0eGHVRYE8Z09Hw
78eUk+/nCcG4iTwYEcHSQkXBOA7xVV3czLzUIGd/siPVpaIw+14FxJCFllaIFsFItWioLO7r/nrK
9XQ46YwrkIykbbuKQn2UXdKmRRFvWjf/tBfRdA+mW/GaWHgqZK47Rdmr5TQAtOi0r+WgW1JeO0ke
cLoLznvCPwcROuMZwt43h94HjnQcHVpTGjv+w7BRN+oVz5Pzloz1DgI65cYQVhcXx3RuLDIcajW3
xv7hr6ybLcvV/WJuJBp6dfNWi+/kktMxu553ORkEO1PBDAU9RrsCztu3ya53OWYMSwiRX4Qf00bf
JEeScxun6TJcOAUJs0xq6/fqGECmZvqm6Z6CzIvS/CTitVkeCGrg/k6DzEoJqVmWKAPBDTi5aUUv
6gKOA+LtKXaigjxoveTTZ/fhLuyt9EF0UwdJaTdrHeWukxFJ1CiCL/4s2iM6LR40VtjVRhKHAjVB
Ikl2rnlSS2xfyzjSrbvXEwqzWK2YozJXBopiSE6iyFtUzG7+ZIVOEMwKmQnIl0u6bZvxwa8xdZoX
U676H9CDayIors65zRBTjv4UIs83m8eiPBTyz0B+vCwDD4Lxq91YJiSmJ2sWYf6cmtkxAUHn/WWQ
9XLshSCMI03EzmwnHYJoVu/Qcjl1R8CMX3q8W/pqoLAAYla9m/+XAJmKK015rHFzHkhkJSVKjXg0
UzzVMcvfSD0pOh9Ckf6qEl3D/yZPnDfu9beVkzxsyoi0TdqQHMvTbzA/DYrLUCllG5Z6oANETV7g
sx48LvCYQAvTUZN4TCFT4/oe+r89tXXS12aj7ekcg+I1Kd3LpkGVdOZTF4Dy5+gxj6MAw8wAGO8i
JHHa7bAJUYzAeznlrJXJBFtlb/qtVAJm6GVb87NdJen2VPMqv1edzkIa+vdFiK9lGAHd0eWazcRL
RsluqoJzLKwe4AsIKukCQgq0FoVtkKTIr9T+2KqZNehPFW/LcjaSyfiFVJ+qogkA0w2ZFVZOlR8k
/9kXHCPbXbaA9ZN8IRHjHNIqyiNfAVTjDi6dm23el9sITbbhltJK+/Zvz86g4dYCkHESRqHkpKdZ
0jLbdGGLkpHfZipiEBjXYOpxUpcR7EDoQExy35ePHJ2t5gB+iWCIzKULNBRimFGHmqMQNY66Q0rk
1zprnCmv4InA45CWSm4Z2mj5ftvb5txuGzXfDF3yevmnXDZ5jNX7bI9ppcWp1ELUdsbXeyQpdc5J
ftkUDZFxEX7TGkkX4ZitjSMesnOEXSS7zcot+vM5UJfdhME2YMcgUkAwDrVqtYNeFdswPdLw0rs8
jTFOIsOIZkxUgMbSdrJ7sdmVWs+JTHgqY51EYWrCkEFl4uSWQeiGxb6ZdTsRW8dAeuOyBazHkQtj
ZHyFb5C0U2jh6GD3oA6hbIu+6hjNsUftpr6ZtnXvzuOed9ZzDkdDZBxHV9QSJgNS00NLCM10+O90
fm6zkzEkjucQOUejITJeIyxFXJxokqiCm5Kc1CEEeRWd0vlb2Rc+kTMXkHEiiVFkhpbAGD/OfrCl
y4oVERebGY+ViMtLNwj/JPFxWsmPOG5xuLRRkiSpSmVM9k1yoxqPQs4JaThb7OMuvICo08oIInrp
QGOuVSBlaGQoz64Hl2OU1Cv8d2ABxrXPfqluG3Br0fRH60ibcTdvyU31hum9oN0Wdn/WoLlQHBNf
1EE/qwk9ldvipRdfZTzwafIXjkg81TGOYxJ6kSQ0LTV5KDaghb2oVd41gjXf03a2wPaf02teEw81
60t6ZFzJFOhoeDWpFQrXKHO3YoxcyNTR6qWrVnqas3uOkOvrRkw8GuqiorFlnSUZWgwtF/DOVkhe
Foo7H9dDgjmTcTBcVagRCLvyTTKH+7hFJGdgHmT6h8fA6TcwttNXvtSKog9F+4Gtx2hoM5CpJTyS
xvX1PMEwRoO61bmNqKiBuq/qzA7L+zblHWmrp40hKZqhK6qE5p7P+yCPNFy8RshSxwcSPZCJk4jh
fJ+9ochhYJa6ie8nwXOn/jDDJ45B0ADizABPArBv2nSOgxDkVEvSgz7dVfGuSzN3Ut8GY6/2T3H3
mCc/svr5MixPLMYEqqgsMCgdqFMfuaWpe3qncw7p1Z21EIxZfkMt5FpLArC9hO5QepJ29PsHKX8K
hNwqFE6WnicP/fvC7c5okSkxP7NF03VaeWAaBxFUnvDeKXkiMc4i0EheYvgwbg3FU5K6+YAy1Rqd
xHg/HEVL6XippPUzcqFDJvTAyI207DoA9pvuSXaTfXbdE0vxJFuzs41eOLwq6dU9uwBkYg5itKVJ
BABW5XuPgc55d9ACbmZu1QkuUNhYoy79pJSxqYQt5R0qPOUmtahMySa3uUrkycS4CD3IyBBrkClA
lQitIbIqFNVbiYcLg4qDRXbA+CxYUutc3mOXcU32ElMNamJU1FomzNyViZXULkEB6WWQyyZpsveT
lhBdCWIYvjajNnUorSzZE9md0vtWvhtS3vV8NfL+tXIgwfi8zzJ5EONswsoprVeoN914TOrvI6gU
lPC355fRS+YCivEfUl/OWVNCfUk021UAQnXFdwKz5bSmcPaYKTKuA9nauS3pCdK40kZ1I1eons2P
WR/9aJWPg7EZeBvgsrcyRcaPKEIbaMYM0Zqsves7Im/EPh69y5bBA2F8h5q0odiFABmzTd3hKaQz
OLa3/rCzWCLGWyB9X5GWwPhaE2Qo+Sa5Ng5JZFFaoGDDY5fhbSfGaYxZWuhyCbC5K60AFV/ziLLN
3563wVgd4ywwcCEfKwlay1HIY7VRa1hB6ZvWHGgD54DkLBB7G2ngZos8DcHqlW4N8aof7y4bAM+y
2bvIKA9Ej3xYtnotHaltF17iie+qNbropTjynkvXL6yGSkxVF5HHYMfYCIVulkVg0jsJ7XOUrPk1
s1WL0ErhZx4aXYjzuOkXGPsuL4bo21AGg2ZWaXlc4nV4UGy5hJfrDu8Ew+R/AslvNTOETI28H8If
shG6lfo0yMcm5uWKefrTGeeqgJC5TBRKx4DSBsoBQQIrQj5c3WSb4crk3FR5CmT869AOGS6QUKA/
T1ej4F/HQEbp/A5R9h79uK6qt46sxLxL+LrZnzRK/74I1aYIY3uCBBot1BeBkrKpvJODq0jGv4am
LvolJdMYN+EtWIfd5DF9rj7mefqxzWvY4CmScbSj2fWyYEAgca9t0mPkaZ4C/kTe0zZPb4yz7cS4
F6IPoTov727akfdMT3/n+Y4yZAUzYCRDlxmtYWxeIeX0bNev1buPQAmNykPs+jm4uhXUxmW5hXGo
lAHqjxzVCZnRIMp6J1VS6HmIZxnk8fZodbkOvNb9mFt85F6AeZIyquxJ2HS+Ckm7SLbAP2y1IgaJ
VZgum+X2X8rGHFtlYk4EDBewDo+y51Vee6WjwnY7bSjJpllavO7h9XPypEzmBBOmChdKKtxQpJZv
/iyFm8kvncticUDYHrY0a3tdp/fHKqzspkvuxQiP61H+fhnmP46wX8KwPWzNQNpEp0dKt8935mYE
o9x43yHNJbnhvtnyKmLWH2uMEx7jgoWm8nuN7oF2I23w4J1ufEd+7/cNnEfr5Y9KbPFaYXmqZPyw
GRX5qI0QsfWv/SC26uLKzL9f1uP6KXYSi/G5aV5WmR5ALCXzf/Z1JV03Q/SzCNRwM5uB4GphUv9R
4uQEyXiTQMHHqw6QdX0cyFYW7y+L9B/B5wmAcRoGSrNEswUAGA7zHdkEexTIjHe9m7zL2z+LNk5g
jMdIjSDTQ5oy0+sO4yJFNyZfs+BQgZdq3M5BaA1olOUIuGoYpqTruqZpIDBhDCOtE0MufMSHjVvv
dKQ/n2JHuDfd2SOe9J0Edn7dvEq7y6g8UMZS6iAPUhWvhnZJtqP6mAn7lvBuXPQbZwfNQjDGNBS9
Tts+Bwbm9nlzh1Sv4gSueYP062g3h+JWvuIRs/AgGWPBrM8pUzBdxa7Bru+opTRuEznhkQCtu4+F
ZIyZxHo/1fUAGL+0RRuvKJv+uX5Ggveu2lW3aD/Y8RqkVnf2ApE5XogyT31GLxFZODqF+DUiSM3P
36L2uQSV0mXb4CmROVlkWalaKQAWURJ7ytuN3PPWad38NAm3B9nUFLYSNonrzhgLENyOwnVVPnbK
UzW+/YkUmFsFijA6S4GRggS5FMkVDTb0pnRmMcKgGp3wpsqv6+oXCntAhno5hZ2O22pqPviZHfl/
Uv4KlrN/pWAPxhYFlUlMQyY1/lErx6p7zqOny4paX4sTBHMWKmXaN0oPiFE5NMG7rhwS4+XvIBgX
B+vFyURjFb97LczQycQvJPztuYb0Sr9QFV2qxYUjM9JUH1rIkYzfK7BM6+adHPylIIxLM9RYNWp6
PijGtyx5rdDZNBmR+3faYpxYqJm1khWwKRM1oMO+zV0utw79xLlrPq0548CIqOJFjOZKVV/30UId
4PyO0PNTp11nVU3UOX8nEuO+4lFFwrmG3kDWv0FRCYgkNc3tGuWPeiAXRsDs+kLtk3SmrxGjn1qp
9m2KHwXe1IH/cP+/tMe2aasduA5LFSDtZvipbLSt7xjv9273JnipaxCLd/NcWy1NlEBoqhIig9j0
s2XHzdznUgmHPE5XYP/GrMnbMHvSVG4JBN3qrFksgZhlGoLRwKhdCDbs/80j2ZVTgIYzcQKHN6bs
gzrnEhqzVkki+1pP0cKdcQfS2QdM26CTTaJr0qDHfrZ9S7aSo+LSsr0/Y4o5CSuxefs0V/89Uk3h
zmy+Vu3kKu2mAPPTZdtfvdxooqZKoooTT2X7Czo9G2Ligy1O9SZUhklXIG/dmW7rypt8nz/K9xy8
NYe+xGP8B4krFbPBkRbRoNoH2kyNZLcbPZZXGDZNrumlStyWvELvVT6LJSxjpWElm3GuQ8wRT99W
34HbMdWGB6XTDVDHRnhvr+JjV83yHhPSR5CylaM7KdHPKQ5G2/QnfdNhWqLTd+hGTXUt4eTB1iKo
5c9jbJu082QG9OeZ/rEqOysdfHfGkNj2GTw7nEsRbwUYy64MjJYXO2CJ+m1YfsErpTxMHLOi3zjf
Pag811VZNQyFOYpU0iekUpHXw+sJWGS/TBhKlpluEb8q2WtkvEa8aqx1L3QCZMxKLpLQ9GNcYJsJ
BY1jfTO1qdtJjZWY9dfLJsyTjTElIsoKiqIgm+rfUrnU6YEMmReX91EzOkSNraL/kyZiDeMy/6dP
xj6MSEzTkQBTlL7FRvpcir2lay0nWb8WLy5RGMso+jmUJgFKTDrTlkSQK1UyB2K1kA3DSmRcY00D
5wWTyy4HDIAUWxCtJj/TXb9TtrO1wysoCHIbTN5yYzdwePM3Vo/EJSY9WRbBV9/odRg2wKQnR3Al
bfurJNj2NgbD01mdLwVCJl556vmOprM28AbxMccaMctnTBRT5hJmOaCSDD3sYzDZYfIlzR1/OnQm
Jww/t/3PUOxmqwpF0RJAETK7eYiBEYn0PdPlrRg3vFKXlfX7DMZstLTQYkABTDrmB3TN7KRt5g0g
+waliGL3N+hd3pjvl3fcuccCJhiONR1TCEHQyUTovhK3IyFBb1fTaKcyqhySfckLnHggzII1kxF0
Qxn2dpR/KcZ9PR0r7kSM8w32WRBmpWY9kyWhA0aeCKWLdPPoZgpOoMvqkqg3+Ox9P8MwaxSWct71
RQQYxTbfenSoJu6P8Up3iBdvMZbCRvziptuIy2+3Ek18RmZ8Yx7F4qDVEFC9nva+h6laW6FGmCaC
Bj44Jhvee8Sq6S8sg/GLVYcJSDFdNLV+T6J3NXgzpWNRZ85ljfJsg3GMSehneGGGQgOhuErBSNdI
iTeUEgdmJZ34SX1s7J7mg2H4BgydOipKsj3fEI8GuOgJsC+LxFsqllSJZLkh9lR13b6pkf7qvMDt
ccdy/hmpYzo8lrZVj4h5JWBGh2M8q2IfAySlTA2eA7w2MugOmn4rNYqlaXS0x/aydOsb7YTFeHxc
tAy0LSe9nYkY8/RkIqV9GeDjYfx8j50QGJ8UiOqYNAVFMNOr3jCelEzYhKH/1dCGa10s3Vaev5lK
7nSSyAkW/8NMTthU+sV5pvl1IRMCbKWzlE3n+Y76bnwRvGzDL5FeN/0TFuOyFGmYwz4HVmDID0Kc
/UzScIvR8RuOPqm+LumT8VlRhDycqAKHFpoH28Sl1phvqTHCdTjCAwePWsAlPMZTlbEpZGkEPNzv
PNmN9mC2QcPc/2+z8ZTIuKl+Sgs1D2H6qXkExVLWejIvL8OzeMZF9WYTmGYAeUpjdkhUHaXA57Da
rcRR1D39sgW2WATvy3IgCRADExT0fY45H4Ng4ewfbjUPw0vtWLXCa25TAEeyj92wsHYh0+SuopYx
7UUbw1Nfi+voenqf9/ENbZjrCof3rLN+qpzkZLyHLoh9EYBx2U5jATxVgR3Lb6OG8Tbi7F42w3XD
MA3ZkEQM8mPZczqtVKW6z7FqcWGJsz0W/rY0TefvUFh5tDwVsgYoJgiWh7c8caT0/jLE+iKdBGHc
YRtkWiVMgBiwe4PE6gPebA0eAv37wgxkY+wUBNVwEO9V+a3oQuuyBOvWTRRZV0UDATNLC1kGTYEB
hDjk0b2j7hX0uhg7KbP8DeafoB0K9RQT2qG8v0RlXIOetkEkTEBVvXqnbQtvRqITqFsTvqi0jXut
tEre6bWqy4WojLPoMKy3SSds5Ez8OspHnztlddWuTwBsIBMIEaY2qdRTgPWq8RMQNg2YthgZHJfE
EYQNYqpBwF1fhvYk/6WUPeX3KRbg8RZyMDsnSmv0JNWQo67dwjhO8ytn+VddzQKA2TfK0NT5jKoa
EP/OG8Eyr7Ib0KxtpPsMo0/RhBzYbWJJfNbE1WBsgcvspryfqkor6QJhUmj87o9fVUGxhPBdaHyb
IyNV0tlRu8CixrLYuZMvSWGTAWvAeyQtyYvQaKU62a5woiP38rMaSCzQmEAC5FqqkgVAiw/hQ7St
vOhR3el4L/QMtMlpO0x3uywfz9aZSCINlVZBcTeisemGKMdAOaT97jIEz0oYJxF3RVxmPszcwAT0
uh9sfQIZOwgb4zbjSLN+L1joj/ENsVnFVUi3VOuAsWJyM7e6NhwdTY0WpVsNR6vh5C84m5gdmiTH
sdl3PhQ4KaiI78uvgp///nP/p42sMWmnqB4SKZI+3Gy7E0Srus483RHfUKLuBY56H96pf+eaNMZ1
kJzUcZ5Sq0eUnpYYrTEknEwuT3F0Kyw2VuDXkzzQE2vONk10O+jfLpvdumXrBDPxNCKZHyWOi+8P
kqxV4kAjr6DfhYr8DY/8X5Ka1664Kgbugwqa0fDozjLvFRJmreaYAWZrGOiuxt8iws1arTqFBQTj
7mTi54YKnsR/2i+UjY7+2cTzD/KbvMkQRPIexVaqP2FvC0DG5zUTJrn+H2nXsVw3rkS/iFUMYMCW
4SZdSZZk2bI3LNszZs6ZX/8O5JkRBWEunjUbe6EqnttAo9HocNqqAMj6dRnpS+q3V92uAWEs2kol
r13hPiHIjnCqikk8/C2opHWTJzP64MNo8nSz2qV96w9W4r9DHTYwnEZrdYjGi5CCEY+aHpmWwJxD
v3KM4DKM2AJtcDi1dpakIIsJcbrAOllecgr9GUxu6JKxMEMtf3zHhBq2WS/rx2nH0Df1OoNVwovP
1mn6Oh/KqzB2258z6FynQy7ryWHW+s19uIHjdKOOMbMQMy1HT820PVj9vDyJvKkzr6mNNqd0sG6a
upGYCnHMYAPKXYt5vlh5qT6HllisJzz2J2QuMblNTjUpyJ2+Xk/uRrS6aYrNlCn/SXtSPeZKs9K4
zNNQkTS462kOql25V++1hypIdtLDx4z5pQXmrsuoneuFJJC1M59beFHX5ekausgxbiuQoolty4v2
cBdmO5kOyXKgKYchMHcZng3tAQw/R0xu2NGjrDiOfe6NcOgQIgY1dbxSuMXN6arFVoVTSPb9sUMz
hbEnO11a6S20KRsYbg0XPZ+tbAJMO0eHdlaPbRruVmOWmC5BYha6ssHhVy+u6jppgfPLOUSXoe4S
hI3JUX8IH9pv1Q5tG9eyvgOxfX6B5Xm5+hIjt4rQYTZm9mFjAsVbPmRHlnwOPRl9o/CC24BxzoeB
mhLNcJjhRLyzsr+ZVGIyJZvlcJY5KR1lXnQAZOWChn+/RVyG6BIQodnaSMGZ5bSqqVrZONV2N6CS
MLWME8KQpVvr/VK7Wt3+TMBf6jpFLYtVC93fDTJnn/uRFhrpIR4tvyTztVqaqNU6EUN2wcn2iS3z
xt9RC3VdZg04mhl+RrXJ6valeX/5dpNtFWeHdaeIDB3jIbwU5VmWiZ619GhiqOZ/Q+GMxJqGbaMo
QNE1M3D0+slQkwNpVonnLhOGMxJrZmlhxTZmqX9YJYb/Tg+lIg3MiFEwuo5SHUPk+eF8ahhHa9sh
U1EMue332hKbgaXF62NmOcZP0Ck3J0fvesyvGb4oCWodpyxOPmqJVQfoTF33S5dauzhKUT1mjVom
y/SKtfPl53FrXRiwb7SAFz5bh27dg8zUTYqPTbx7z5a+wHBrDY7MNitCrMKoxm6mm+5gYMa8EwWX
YWTScPa4TiMMdcwhzTIHveb2sekimDwW3y7DiI+abWgmepJ17TkYtzlqjNF2tFkyyI5ulP4ed8zl
7wujeURVbVNzbAKvmLO5ceQQc8phrYZT9qlpWB20X2BkXuMXy07HhUmP73nxbSE5K9wXuYZuNkDm
cenG6rc0f8febAE4CxzTKmoQ1md+PsGAQzcsvqEQBbWkXySLJ3KgtkCcwbXtiVZGAqD2L9afqHEp
4lHKvt2jiVyCxtaF92iwRdgo9G2ixoVTOd1RIpsm0GzWeVUExR70AuEuPFQIEClHc5Csokj1MFZY
w1QXTSf457WVb9Oq6nPa4tXsfCO4SnRD9twUGSyComhigxEEPhqHkCpLlaWI63vhfNCdn2Z+Io2M
sUt0G28xOGWbjF7vWwcYmMrjakPohsge9O0uq1vMM/JjVXYJy4TilC9U8rEkpMOrpd0V6U1eXTWt
5DoR78zLunFqN6VpP6HWAyET5UOGOqo5vL+sajIAJuPG6iCzAn4ptjGVej2qj2Eua1+UAXC3u1JM
uZroAMAtaEe+s693KWZmLB9Gy69/dmdUSx9TRXaARC8QQjBvnBUcqW/4F7LSIEWRNKzqIh+8v4Yn
zlfqQ9YFyp3uxyfZuGyhnBtETvv6rm4VQ6sQF6ePuqLeFkv722QqGt3KxKlbZaNzi6aQqSnRgFx9
tKPjZV0QXXRbAE7Z1NhuJmpDhFA5a/r3Qf80hUdVl91DQlO6WSlO5bTUGMdeBczf9TDRke5b9/+p
WRae0A0Up3xTEdVJszIo1GSZw9WYgl3Pcfz/tm6cuxMnSWWuBlDiJFD1yu2Xcw5q8iK8u4wjDAMR
gspk9OCgaISvTI5iZdCMFAaH7I2d5uY+CdJd5oWHRncZr+0sc+TE6/cCyK3fXFTNAHZWqBxmByvj
jdEkfk8/ScSSoXDrN6mrXZKciXW9/qiPrESqrjAMvMOoQnL7K+SkvevO26wl5zw6aeWURgnQNLw2
41uj3l2WSiYUd4XniapbtML34znzUudQDu0umWTF6mwD3jgKL1LwhOd2A+qNKQbKTIKQ3IzW1dgn
GFqhe5elEUYHNqrHp+Vp1PcZpn9gEgZ60FkOSfHmu2VnYAytfOqRFI0zphg8M7XZjEuj9RewHoIL
SwXlguUyKgkrcmWcjiLbjTfJP88pTs2HASSLBnO3LPA3W3eT8ShZPbHJ++ccvYnnp83asbKGZy6C
LFDutRtyiwpAxm4sdR6FYM80dhg6S0F3/vpKH2eK5mED4yl+0V43HgbEBsXR2tX73580hytpA8Xd
GCatqhFuJbJw+ZGR5lmSGK3wEG2+z/6+9U46kigtE2WG79OnaNBf4j3JMsnFJ34abXA4BZj7tU3g
REC794xLFEXJX8YD9eC0oDy08NNrXZIKEwuGzUHhnwonn+3hRrCkqUGyZKlw8PtPaXlcbdVFiFbi
BTG7+cY4MA34C4Q7RU7dKy0raQSp4ac5dCfEVBZ1p2A0wqRKoITBdIKuTRV5UmKh6em1QO309wp2
AcLb5/WAhhlUiKAR6EHW9C20eS9QfM3VqndObjfYLLtI+8atFmNA1bzVHLK2GEN3qGcMg7l8gIXb
5aDjW9M1Si3+6WyWJMzhauKGqkvzpi+sgrjT6mTfbcUMv/03LG7X2imx17CyWJb0KY2/pOVnPM0k
8ghr1jF6DQFzTcNrjJ8bRUxwzJj2wh6YSFpheO5uPBh750l9WoPWiwMnyB/flRbYgnLWIiqNMWpU
gCqHBtP59sOeTc9z0L6GSZjtXvELyetJ6DCZGqrGcXhV6w13iokaixA5SZR9P7HMGaMuVTz6jYAL
q4E5lD0IRfcIStZM1tdKICnnU/RxVo39DEdwTu7b+bZ3JGWusu9zhyxdKwquGXyf0us0e6plrJr/
sl7/CMAfrXquVG1eAKB/TT7Nfg9fLAoyT513bLwJ2CJlJkp0sDYrxlcyrm20ImCFEjbDykAN6avN
ArT/tmzP3sbG2BoTTMTCli1F37rSueosqx6TicFduR1dxlnNgVBG+ygy3HbZZzJKAZHZ2y4Vd3qa
mbaxyqr97LnxiPVB7Uw/aQOllvEJyICYsJvl6kyikKFnWobNqGYa5Ot6M/R3ZZ3dXzZ1Qn3WNZxN
aqLAkI87rXPYx+MAJIPu1fFzlH68/H3htmy+z5lS0jR5R4YaVatl5BndsVEwFdnY/TcQbu/VanKG
CUObvLr26xCsvajD1OGE/zcUbvezQmtXxcJSjRoCtYhqtdqt+p6AOriP/9kPbuf7aUhajdmvwjA9
lL2B099ViaSERqheGxD29416rb1jLSM7jWZzLJPbNgkqAxRPMj4JkfOzlYV7VKplFiK7g23RYnRH
xd+QM3FHUntaf1/KZuyJr9ONTJzhz8GepmdM0VLq9v7so2zxe+yH56r09I99YO3Ug1r5siIXsbne
wHL3QTIUuhqZWEp6cL6yh3O8S64bCroWxk1H5fep5MDyz00ttMy8UAC4tkF5RI9AUHh96v0YW5QS
qD4L4ch4YsXqQgixqKFrb3hBEFEuSZNiBOOizscOt4XbG00akMaZPBrLHk9ii/EPmsFNuGgp6UBQ
XMDI4sHRgc1ybgw3zmXxSfE6vsBw7n9nY5rmTCHUsNyGWuKOyXuq+zBo6u9lMzjTN5a1tjYjBFHn
QD1lhxQztnob7SN1jq36/xgCJFvFNyXqTRQmCLuiMUa9NpbrNfrCJtcVY7G/bAuF4YGtcJwxjJd1
TZIVy4eolHUqAubV6UftTt2hgz4Ig8twss3irGK6JNFUgJfbS8ZvS/4lzSReqnjZkObB64kFqzlL
lecFUdoCxqMh6l1WJcFqW4+tASa6oZOFcdhlxD8J4e8bIIu04aPyEcQC8wLm3Gl+xQYIqAbm3kW/
tgtTDL9/Osh4/IXnaYPHGfuwx/zC2AKeHaleMh2ixnTDdxD3IiIKh9tCj5eJiARnflW1yRqD6YPe
Wvs0Jecpl7GACpVgA8GZ2qGvY0cfANEr1aGyWpAiyGotxOb8BYOv+p2nXFsJa+tRv1rX7ZGCeIJ6
VRQwTsJ2H3qyPiKJTHwFMOhL5kVpIVNhXVna57aXJCzE5xQbYiAyoDsWH4kaJmuOUHTJCqfT0WVR
Q8dXMnf6oe5Yn1I5SZwkoUAbPPb3jWuRDmqVK6zL18LU3mVn91/eYQk23+csQULrkOQGUvRa/ZH2
n/L3vb8sE0P30NWta3xdxzI0yjrNMDXGwxAkB+1KCdoax9NBeF8Fe550GqPwfG4AufPZYJplF7Fr
Qu8fjSZYlLtB9S8vmlCtLc2wHV3H2um8fdOLMAxRQsSCuSVjjOn24+cMT0kPVQeQCrylyu4ypMii
Wjp4BlXNNgjhGRUSNTRiOJnQg/CDVd+bYCpdlc+9vcjMqUjhtkDcLRuntqLTDkDhVxan7q7pMzXw
acI4oB5NyqX3rqcmValu46rQHMqryEhBy1o4Blw8ZAGj8M80O1ayKneR77zF4LRiJJT0KcNw6gRV
06ObVrObtz2y6t9DWb+XSAVRSI+xmxSBB9wVrw/tvDjttJhk9sr6FvOp3AkXoSF5cwgxwDyhIRuM
HKrFXbFW1hV1tXSzNzmBFVquMZ/mXEaQ9FYZUGyu6YaJZwd4IR3OOvR1GTLK3BnJxrtlKHHlZRL7
9hx/eX19v4bgNqYBSXOuZSvkUJz9Elt+nNmKG8WJV2cYaGBSLeicaHa15a5MY1kAj91xb9ExI8fW
LKwhPyRnyofENooZqrdnpxj9/uD2bqXc3oJrA1JaYF9ywAWI4DW3W5mGwYlGDhzret2ZO+2gIMVZ
nVUfzCS+jOdVEPvXVV0lSJWwyiiT5/MczNzMoHeTV6PfrPxIAiv11RKx/zEwvea2ekge9PvL9umt
OgISxTYotaFI5fJch2al9WFmAjJcCtdWxj/r3HJLa/7jMoxIIXXTMlTQrlCi8SdLIyFZGseavNi8
L0A7GSa/fR9Cjg0A+wGb+7ZtC2KFIwDK/gnxTi3+7fTP6+/zJwqdqTTU8f06U93Q/mDnibsWPy6v
klgBsP3gtlR1gkfmaylWMnR9GpLpWa0zvKGNQ7Zn5C2YZ+Dld5GfyJi1395PQNogctdGHasg1CzM
yWusygUzXWAh+tl2X61B1k0tRIJiP5OZEZB3vpZttKNcd9QMdWr022C36Dm90vKDneQSyyRSNQTS
0WxDEP9+E8mz6IrIrVnOXt9cK13kruvT5V0SAlAbXDfMkXxLkrSGlCZWiLbPQfHnJL/pabO7DPH2
1oMZQPIKX7dt8sb5WsPBKAZMAvMqLc8+h1lFPBMR1zPUJvfzOZ29aOokYgnyZgAFkTACoCjrICZn
61pryRUyY+H0/a/Kh25XHf+/YhihXWU5LMyHISZ9M9+kbPLQUXLctMx+06v0AbQ3ub96mlf502Gg
/uX1FFk5UPqj4hhGDvyQ3MXe1zqooBJ9Butu5qZR5a+DP1SfL4OINo1aNltBAkIkftBYl2bTUFcq
CIrpg51QV0vQHqx5dghHrJkk/p5ICamtUorOPxuPZ26zymbRI6SjsYCWa8YfC1nvs+z73Ds2mUfN
qTSs2Dg9jNZHOgaXF0tkDba/n7MGQxNZ8E/w/T5PvZysbtXctflBnaWOCttb3lWgjgP6BjxlLML7
/HVqD3aowxeqQazgtQhNFnu0ROiI16CIo93Hj79ff4ek8waRW7vKmGonTOAapc59omvXi6PdXV49
kfuzReBWL7USZ3AY3xYtvBoJhRSEoqgyTadHozbcefBLW+ZxCd5OW6mQUnxtv2keJW0UA1OFeZj2
1b5sr9D51wYLOrfoEayQiy0xg1JM7j4cY6PokgWYfQQGd4LZCNYH+xEDhOYAccNd7snSpkJDAbJs
mF14fdCX10Im45jXlomtq7GaPQrnMEzYlGyeDIM7uoMypEpLgDEUfxioV6kwI3aWcTwKLSyMnUrA
kABPgo+ApstSpIoNzxV5ADZCLTqBPB1t4r+mSphH+7czm1CPDR4zKBsHbFaUdXTqCdYv/FxWP7J3
ZBheA7Bl3QAsXbjYxgyA5eTsx48s3k98hJDRCcEirZ5smpRY+TYScbpQmcYUxwYATevYntczI0N1
MH35Bkb3Oachax6U7hmnGfVUrWvTA5H1JStu7KU+zvdzqf1ysCQWWHhdbcTjrJSx/g3mUESvi4iF
Et10wTTtONuBrEjilgkNPuK8Nqy+gwPGXcGruerrauAoD939CuoMBJOWzoefI8ERLSLShjq45tn4
VBQBvdaTimhlrccm9OSu99nMsWJfH8iDvsv/j/JAwVnWVEOHX4GnvAmioNdgaWiVaJ7ANabR4rOm
rid4AVeYmyS57WUwvJeOgUiJmSEKElafVG1yrew8ElmeRnBRQhYErk2i43++02OhZlzEPfwXRvLF
EmrVNR4fPutgLXb5dfX9t+8wwMGPRkkMADVO2cEHW2cKajy8zJ4wYPRRnY5W92XQz45yS6zHqd1f
xhN4NK/wOH03xz7CGw7iqfUnJ75JZcl3seJtBOIuZSUH/XCxQiBb96zTcs3KVczOHXbZRxZclHkZ
IvuESiJon61jSAEimq91zylDfXXKYUYwcwh0kG/lO4roYuTS6/ymQg22KnOjpZCcSVyjoaFh9QzJ
goz5Tgnqz7+qYds9PRbvUZGNhJyKTF1YpnULuPSICPQhQZSH5a/fwUqDzPUGh1ONJIztMWYrqe/X
neYbh/iB+G1A9/M+8bsrqSslsIXAA2kHxSPSoXyxiW0mTlHMLZxrzBCqwSjUpT5Frdt3y9U8FqzF
k6G7SlN//ePyGRDakQ0wZ0e01snoUCH4aLSHsTqU/XloJMfsX3TkRTjO/iYhXmH5AOHI1wXuNiNM
sj5mmJ56MoLyuvguczxE71ZNtVULXWOmg5pP/twhHZbp2jhjlhsr5IuC8sq8Zmmdei9n2BUayRcw
PiufGqZCzQFgxkN+/lu6YWfuMf0JScv3hAS3wvHdaiTpOr0q4RLUT8zvrnfhh9GlASiozvnNuFeO
Mno9oYpsBORUpJz0eUHUE9vX7NJur9DPo4wwSWwpNxicihQDRoKnOjCaYEDRZ4nZPtkelL5HcpgO
7e6yzj9fJNwDUFPRvqiZiHTBt+f0I1d0ozZTKCQjMdC92NPAMJOyQvTJrYPBZ9WEyI0sBym1NXsS
XUDma1R0g4b1lAP5V/n7elUfGFNduf/9rgEYsBcR+ZaIFClhI3FqZEmGL/XqRrL0rNBgbb7PKYWd
ZLrV6A1cg8W4zXDtYEyY+kdkOz+LQZV1+ggv6g0Ypx1pPtPJjLFqmCqyarZbqbLxjzIE9vfNUyJa
QWhkVEAoyaGKfwxN7El0ToiAVBKmNsCzeUNX2BZqMeYY2+aZ2O6/qpNM1WtSv3dZpy65SkpX+3IZ
lSkyr26shlqFH4qs7bNl3oiVtkbeEubAFVV4PYyKu0TGcbbmoxa1od+lzYfU6q81g8jG/IrUYwvM
rSdyC0aaRwCm8y6NzsOEqKHqwzd2Lwsosk3IaTksEIH4q815PARZhGiMMpSCIsrRmNOHZZ3uh05W
CSzaPPSrIIjnYC3xWnmtHsagtbUSJ4uH2UMPjmnt1lrGMiRgVgHR8gaDO1GkmNamTYHRN775YO1t
tKJGd6BOvaUB/Wa5i788tPt3eToGym1shNrxMOF9/L6neo2MD6z79fjc35b6DiOPM/YzUkxxIGuQ
EO7YCx5fRxIO9dBnJsVJU+p2FympjQmaU3jOKipTQiEUSndhB21UMPHvCcPEJNo6ixYvna5MzRvM
70onqyIRagZYdjFyD9P2wJX9WjOqAloed+X0/EAnHuaC3UWP2n1fe52/+Dn4qKxSkngS+lPoCPsH
k9OUWVliYjNMRimU+9HX9rAYbuc7LqtytNGMZEqsl1hKWzV11MmgWoa7MG0ti43FQMg6VnyiPUQg
WP39c4yshm7oeGoSjffY5plaIOQuEOXonixUNg7Rt27oJCDsccBbww0I76lFVULCvse6GUXqG2p9
RQle6HtFv9LLWYIlqLpFiYxmW5ZjaqjC4IPMo1qTLM1qELx9LVzYp5thD6YEvMZYaQmoLa+swPRn
yYtdtE9bUO7ZkrVUj1NSTd5qP471AyKKl7dJqHoEtYBIKyHNgJfKa3XP2oVMaz1BEc6MPAvvIp96
xdPsxYdiF3r6vQRPF23ZCx7lQsx1Mc76QsCgufz1cvCTvfKJhfj0s9w2Cd3QjXiUO81KVlZ1b0C8
8HHdJYfuOrpuFw+xHCShloO00lZ0SyJs/lzxCDvFaz0CHukABhykqIvqNlmXoArnE1liX0+lswpE
xnCDxSt/j5EIk9oDC412/blGDCzx7HtlfW5dhaXC/kW7VlZLLHyKbWG5FQVpcZVFMWC7YAqcT9mJ
HFm8WXtUfBlxrUj5t1BMlzbOzphQuFcLoOz+YIFFlkjYImQryHmhbZF2qOnKYOrnKOij+KgvjUui
TPJcFogBIhIVlQtwB9DAyn7GRowWk07H2jBBS7OUVwiwe8Mqm48hg2B6uYHowESqzJkF/rH4z7r+
4CCtcfncCpYKMiC1SkHbgto6Toa6mqwwikA0RXNMCbLvEjNxWxl/jwyEkyKc9GLqEb3wInqTNGda
/GmtEvsjXqgXObhwk60kGAXQgXaujfZ0vjdNib0W3RKvFooz2JZTj0s9gblHuyUogLiPvcoL/eWP
Ej0L6F9vkI1spPER2cJxRhzV6es86pCqdDLXUQ6tTlxTRsUtE403OFZTa1E5QrT4rHpPuCuuxiuE
Im2Y0+6oX9EPxefLSid47GzXkg+MtIM6koGJlR7/rgBjnZvvcGBfwXBmZmnV0UBCY/D6ufSKeQoY
e2usR5KrVrJJfLZucmo9WtkRspebPrmN2muaSCyNqLjolShM/Td2QOmTqrDQIeap4E1gawZykPAY
f+8DMH7664Qc2jvauPRXmJxp0E3bqUINmNNaumr6oYdPpMdfLquC+NzaoI1S8RpDjfdrwSqlmctF
ZbpHb41lcddeUrPJDj7nSkKKFwBu5dqhV7SJAKAaQDqCeXx5dqzHO3350GM44WVh/mWbXsC4Jcv7
PCYtKoA881arXHsHlx/DVtAn/CO+j7zCz+WvQtkCcrZVnZJONVJQ7CoHVDlWLPG4KzwbM1eaM/Lg
V2hPDi5LKUPkTC1uV3tMZwiZx+cwvtd7mamVAXCmtlMz2xnZlqmn4r7009viUf2CBpPjc5noY/pV
Zo+k+8bZWWwoAtQWU5KfykN7RPWer/e+o+MBwIhLSeopH2XV5WKz8beuoFT1tebnqKJJHIYZYS6u
3exT7eM8EplGsvPz7+r/puCNpMkKUmmgsMSg5eXo34r2tjf4bC2pLwvoC4VChbStqaikwoF+LVQz
gcl66JnN6HO3bT/31pM9SF7yQvXYYHBmHeKDGZLa4MYcV5zmj3Mi4zWQIXBGiYZkzFHqC6+ry1yb
PDX14fIREivcRgb2Czb2vF71eo1RCOS1T/XR8E3VJV/sgDyEt/WN6qJXw3ZHiaWVbQ37+wayiAmt
WnaFWE3mKtYpzn/m9bfLcgmN7UYszhh1cxqbdQWMpcsx6/naSlV/qT7GtrdU7zJDGyzODFFDjTr0
A+DMlqtHtD9JK3lFSDeJs0NZZI5dzhSt9Y30bO7oVRKE/vAFfavgCj10t6Una1MVvWtRQ04MJMXY
M5N/aK5FpxtTBHO+as+lP2C3/87ymcYpPsg9JLYfb6zDCxrv+aXOOJE0hHWwUYhWoEDZKWvXzvaD
9nhZMWRAnF1IpzVfJwIfaaUYYWQYbo/JNbn+tUYpyWUksZr/s4B8xyrG/tjZSoEUrw91dQrD3gXr
lMSsCh3YzbpxBgJZ9IksjIe9rB3wuSKrp1SuWd8s9WeKYET0feolTD//oowvcnEWoyiI2rQ9ILVb
6678yOqLsn1R4p6H9iOxbn7RZPew8O7YSMlZDLUe6m5gutgF2m7ap77iWf54GjBJmvURmh8v75zY
6r5IyBmPNI6bJGFTECrMqba/6LrEOIlCYtuzxTeEtA6Z0zbDEg5ekT/P92s/17arrS7L3ZeYQhXP
+8syybSRMyFL0thpy6ZVNM7VRG6ipob2/z4nNRz1zT7x3suYF8nqACTs7hWkz6fP07ue1y8Q/Nip
LopbPTKwN0p/6skTJTJdk2w+z2S15HQe0ImHE3V2TtXqdl4UJNflAVVZrY+J8AjqxbI6ZlHIa7tw
hPMkcseJDaJh4Vgl+3RdeRk4hNh4sPTUSLqz2UZfsLSEsxhRq6Vo4WGKkKGTfkYZbESsB63I91lB
DqlRnJOZ/jflI5zJiKo6rNH7h/M7fy2W0xKBDfp4Wb9FCfpXS8jZiCxWF+QKIBcisXf5kZUydfv4
tr2imNOgBfrBuTolvqwKR3KsCGcqls7ChJ4ZktFe36PS3pviFPVaspioTCk5FwODzxW7byBc1p8V
687qJUohE4OzDlE01r+G5+ggHVBmV0VGaIz+uLxFMiE466BafdbnjLHeyD5GzkFPPl7+vuxm4vOE
atiXvU6fVcB2V7/DFLIVvXY/GG0bokdSKg+xQOitMcBCjgQUtytOXVN76nU4LcrOWO5XXbIr/yLQ
CwC3LZm5alaD2Zi495J7cwd9fkDv6k8L/dMWmCPRQS/jC5GJxO2RkSXoSQuB6EyPWvZkEcnVJ3a/
/pYI6/ba95/Dbs761IBfXlzp4JUZ/wjTs9o+vEsTXmA4Ly8sMB5bJxDDuo5bn1U8FftGcVsTFyzF
EN00c0EG5F1GlcnGGfG0IhXNS8iWdqe2c0CFWHhO+WXGKNXLQBK9MPgyaGsoQ2u0Id56a97GHxQw
57IEkDt9mU8FZurCgSjfZ4JelpRpzubVtuhprqGXZ/DqPtnneXvoLdmob7EVeoHgTPiUtI1Wd4DQ
6CPI9YckKGU8MjIIzl6rbZToiQGIOPreRIlrgRGqq3qJJshQOMNAzDzDOHugDPZVhjJMu9wP6ztq
4XHhvawWZxwGk4xWMQCks1ETlKBl2lZd3dqPicwMMZfgrcvwgsQZBfiKGO4YQrHJ4uUfNLdBvkE9
xt/ye93NpLOdLpsgjIt7rWhrX3WhUgFNQz+BH5ZR69raKJFJskPPDtlGm6mWOCiJZHqg7mrlyXTO
8ySpuWCrcmHVnh/YG4gmHxfWr4Do5LE/agccmCA+1Hv7eNkYSKzO81tjAxMPvdlbTA0cY1BvrbiL
92apaf5aKXdJasoKIWW7w5mBqZr7qpkAR+tDMZx0GWWb+G2Een7boY5K0d75evuNubbCjhJ4CQ/z
k42wpw9+4WD5MLXH5jjvlysZ569QFTaAnEkoRsNSUGaFRwtBhDz6GYHdJ5ZlgKRicSZhAX1BUTos
RYsqdJS837dX1rnb/eJMRhji94mK8BTbSMVZh9lo6rokwOvKn52quyrdqbEk/im+hzYgnGEYEDo0
OwZCY3feVTeIOGDqohJoewV1byBgSlDgcVndhafqBZKvhkWGWFPAWoOHszP5FFONJ2ePsWVNeE/7
7wOCH3ksI8sVnrANJOdMjGbThhPyhGiXRgFkk92nowF+v2lvSmsfZNJxLgRon6w1SrGgv8dIIZOI
GfyNzTASGw3OC2DiNd3ZWu4qqA1X0mM6yoJgMiTOXBiI9RYKE0i1tFvDmj+YIXg9KjSZtLJSLfEL
cLNPnOWwy7xaqQUspQ3Cr7/me//JunS1/T7RQd6s+qorryHR2FF6Y+g3uJwBMdpuLZIJ+tH/KI+p
t3jaE9po/HjXo8AuvUn+NL6yvrEYEXz/8mEQGuMNMmdUyjaKIsWG6Zp01QdxtpePEgSJcbQ5M1L3
lISYpY5QmBOib+ysVJ968uWyFDIMzooUQ1VXpMe+lfXHwnho+7M9Hi5DSNSQnwVI6AQHScUWTTQY
UaY/Jsck8rO8kVgnyYbwRb8x6fOkQ2uHt6r+PAeGrPhD9n3OPoCQpxlTEHx4bXVr2h9tUxLcFX+f
WBoB/5yDwP9rwzAmGslr5kxEhXlCpmQfa5NEo/7lJnzBYL9hY3wIKkbHbtRYMiO7Ye1fUeVNH/rA
QNOSouBd1kkcMbF+vQBydiEHi5FTspdL1xs36zocSjM7ZKnsNpStHWcGqqxtk2qGXFOMSpz2KZJV
1AqV2EEFJRoMWZyVOyddXE0FytnxAitu43E/KpFf1LcF5jNePizia/0FiL9j41IxW90EEOrWnqdV
DGMQnqPj84gHTHV1VLRbSkCFRnSDyV2yizNjOn2J+jLTrECu9zOzzkl8XqYfU7i4pbRAQqgTGzju
IMU1WtsdFSKO1ZfFPmsYb6OVkliHUCE2GNxhUqrcWJoWGEX4QQkxsfNRsk/sA28ung0Ad5JaFIm2
2QQAllJnU0XGKzto/F+MFDBvny/jyeThzhGK5RMQ3mOLkuxU1GdrkbzJ2G11SRzuADUkSnOwkMFX
aLxGfVTrG+Tv/XTxjOHusiSixgnMofvnKPETdoeBDiWNIcpyKr6tfgGOLLe90o/TbkJOybpKA0z2
CmQ1CULvziEgHHPs51LN15ZvNAotqxcEQHUU4Ze3/WHaxYf0JHsRitfxBYa7s9emyuaaZTCq+lNT
/tSK68pGvGs8laV/eR3FGvGCxFmkdDHbTGOTfTMHBiGrnNm3i9h4z6UKghrwoKLZDc2Zr5ctTTNc
GMw/aKzyU1z8Ua7te669DQJ3kAonXSfUkcCygoCkihy/SVLJUomvvQ0Gf3roAveXPVyWU3vWQUKi
eMl52jEmzMynvoyYQahrGzjuMPXLMoZg1MfWZKemPRfLuI9SdIvN10R7LMhjO0rOlPB2QpE/CgYo
ynf5vBnYasPe6Xus4fw5UvcjfEZD3+s4Y5d1Tnw7bYDemO4FrANTx2K7YevqgXZgo23U2/wT8X/1
YbayzRPq+QaS00A96iwlaQYE+p2jDtaxRZfl8WWrx2mgg9yb3hdYvTU99+t5te/09JtqSB7sMjk4
HbSIHSot26NpNM5q5iRubTo/Lu+PWPFe9IBTvJzSrrdMYBTh59rRQTg+Bo16JqB6BbOQPp4KQ+Lc
s1/95t7Y7A7/CjJQ67NqQNScR1pcj03rDWBIvSyWbOk4o2okY5aQCiAKtTEDONwjE+1fhhC6QBs5
OGua9Um/lgoU29R+mssPZ7y3nAhzgHsvRUGMGf68DCd+L7/g8emyeu1GvUyg1U0wUze7YY9W1kOt
fwgPFiY9n9mMFP1K8VVVcoYl2m5yzh7VUkwuULCYlvO03KhFexw7lDcaxVEiIjuYF1TD5GzFOpZ9
vlIsaYPCkV9TgYhrB+Bo2FW7fC+dOS9RRZ4iTov7LCYzlpRx7yAD6aEbE46MO2lo2EWBNDBRPGDJ
Qh8yWM56LHNbjhnTnMq6crIf6VS4liYzUTIQ9vfNu236H2nXsR05riy/iOeQoN/SlJNK3vaGp53o
QW+//gXUb6YoiFO4o7mL2fS5FUogkUgmMiNyranUEZsWp7si2SbpIfz38mj4rll4JBc72qoqQPoA
iLa8NrOjGt6mpeBjUHDIeMq7uB8lkrDwNE5XmNRw7OFJb26qJnT78nslGnkXoXFRox46O5IGoM3h
jTFHGBUvfTUftjRSvSFEuTkTTnoylz7n8lwUCfq4bCoTvkC2yoblGel2vmWSHekm8EWCVIKoaHBv
NUUKWcMwgX12H/mVTY9NKNKIWh8KscGihrcujMzySmw5lQtbY5fvcKjxkEsqx3qq3Pxo3sWgtJUO
pu4RWSihuEZNDF/8G5Z/horG0jJ6G7DygdE9zLtyB3lIvKyK2kdX0/UFEBcMg1Ey0qwZOvdFMfyJ
bKTk2BrPnUh5+R8S0JNBXCzsC7MKC2ZQ7UHRLnYgM7ENQGJeO8UeXz9ud5GY/pfi7wmTS5ykhuYy
RMZZr6B9zaZFIs/4VfozHgfGI7iPBfF+PUSd4Lg4mM6VVo4W4PrhqlQeyXgfRcL8UwTCxcG2jMkc
1T0r9waMzzlGi1jsGzcdekmd2bUPKaMB0e7OL+X6STuZxoXGOKZGM9QwzdTMuzmL9mVsCQeQRSBc
JlX34HMd2VH7S6Y0DF3jNd62oGfMfEYR+TgKUlLRanIRMpsxNpxLgJRUOOWDIbmTSKBZBMFFxBZT
KbGqAmKiGYh8UyesQGZOBN+QAhTChUKK1iNisw0qq2M8Jq6a7dBs4Jz3gjUQC1Tb4KCBSK7N1y1q
SqyqlCvcXnjhtTvi5GD2VumP8yirvd9LGG5TKjvq1KAFTLSfX9o9u0OyCzb1QpzkIIp/qx90SzRu
f7retvN5AFpwVDay34WQgo68QXpPmVKKu9MVN+6tufoClH8RKBs5mtsOoFZ2odabor85v4ai3+ei
uqwlRgS2cqRkYb+XJXpL60LwxS2C4AJ6aA2QvpFKvJvEk59paN6k0/YrVlg2yIFtFeS3XPymoxbH
EYvfcX05jfeUCqLa6i1ryScAZuMiqYzCbNRaA5cfegrcGcyBTtgnrl2kXt5oF6TqbrVk3uT0Jw1m
wTze+lk6QbN/X0KD/LbWc8Tx0d7P3aax91TUdP0PB+mEwUXtpjdkEoYwr0aFdkBhFlLgMVp7u0sp
c742ELdcTS5+91ZTyWoMuDxTfDy9do5c5m/nXWItpV1icLEhi6JyTEssm1bLntLLh3qkhxGySxCM
87XZ2jWxLJp/YZ7M57RLTC5CGN2QgegRdoUTZlHKzXzB6DjzywIi0P8Dv40Ajg/ljdLIkq0BjlTa
rscsqFn+7uveMXS6VePardPZS1R83KWVo6fUmWUi4MEV+CZPEVP3GGiTwhF+E+lo1AaXRKRbTi13
oree9Rjyt4MSLoYUQwXKfhm7WVV3mXabK/55bxH9PhdAElsDg0qOpUxiUM1gpqeenfMIq3ntwjkI
F0JMMyFD3sIE8CC+jF7yEwLhIMhSt8ld8wv9Vp4AT7Q3XNwww5iiyA289ud0MLbjZX3NaIQND7Qf
0Fi4As1p5YhaI1mgOHMCCBdICPrI9IAZmWb3yXATWMdKAjvXb4FtIhgugGgaKdOI+V34BLpnt7pV
dgSkiygJsWkbELZcWxi9TlxR66xwE7mokvRK34/MvsqfVTfeobgA4tNmMx+KB/tAIBUlsHStMgQB
JxCAMVUW/Pdj9J/tPKZ9i8uTvZ2xyle1zd1w220Ia6y+q3YCvNWDsMDjNlAzR0spWb6ROxAiRinK
iyIHPuNLaEfOfnfOr/OAIjxuJ/MWQjpJCLy0esuSZ1n5cf73V0/Bwh5+w6wys9OpQN6eoiP4TUr9
uRRc0CITuKivxuEYNRq2SK6Nu0InV0GhfiVLO1nBcwUVJMtIb8EKI7Vu6nnYECgQn1+o9RRngcFl
giOolsORZYL4ZkP9or8IdtWeYLS2EbyfCtbL5mL51IcgZmVbAo2cHc0Vj5Yiisj1XH1hDBfP5VbJ
65nCmAyEGV3qSXfaawX2MHRvEKeuHCXx9FfR4RH4ms0MX2RqzRzZU9vAEXLlSLQbEt9RISnbauRb
GMbFgzxrAi2vsHjTbecHW9WrviWb8FE9lm9d7Kiu7ITXJHfUB4F3COKQzcWFqWs6CuIOfIfg44dg
XiWFUhNYRiFp+r80q4l8hA8LQ92jNR1wXd3sm0nbZCTbC0xiDv3prlosJRca5hBjPhMBxl9UqeGB
UZZSP96I/FFkDhciqJ1PeZrAHdX5RlF3VSbIw9j//59N+USNEJpKNAcDvKJvJA/SB2g2DTsoGRay
P4c/aeP30cv51WMbcA6RixZdB8q8ycTiQR3UDeRrYh/kZGsPs4NRIEHqdH71IOH08VyRNqFh2wOr
yp6tfqf9ezl0gif7v+5Y0MF//H10coelHDBHUF4zbavK/83TiMwMXASGHlRoYZ9ie5L9H0mW/mBv
E+d/kW0+H4OIzMUHjcSQ9WO2xBp1rFx2GvA2UkGWINoQLhjYoZQRUGsj/QJdKNlpkuCGEBnBnX5K
JQW1SxyXKW2cmfhd/qoYm/MOLLKBO/2KPhZyqWKh0ly+1BvDM0rRQ6nIDO7Uj1rUBjYrTxWdfpHk
0iaTMk8aRRXz81cCim4fvStJuoHmMyyx8+t48iw8wpbZs1oL0hxBjOFHURI1GueGxZiEzYlc2D4r
tCUHUahk634msPDjKBPqAkXNsqmmqV2zuYiq1xYj2tW+jHJPrUUfloI94itHNlrMiznHHjWQ97FL
2ZmN3FWhtHLe21Y7uRYx5j1hWYQAubZH4z1JbHxywEO2l9wwGWg29wm9xcaXvQQC2iJGdYGTv79Z
LVBzkD1rAXPyvoufJSXcVbEwOotWkAsGRpeNZjUBo6ueSm0XJ4+V/oXi+3LxuHgw1JHV1AYg6lhz
JpR4tcaR2+fzWySygwsIhR4ZRM8BokjHfHyhILgV0SyS81kUUbiIEM2jFZgsi2IpB+ZrLvHa748X
jSt/Z0LxJgQ0vNGPLnAzXMtO8Vq7oTAXWS/2na47vmyEWQoNQ3/4I6JLSJ+46q445i57EipuWiGl
nBCNSxSKIbBy8n6e4fTEb9wgAaU/2LO3WGCoS7rnd1Hg8XyhiJihmhQs09KbcdMP1W0egUDlv2Fw
+UKUy2FK0GflzuXDaBzyUPBEs55bGQqk1Q0ma8v9fkXnJgvYQwMqlIb+XE0XqXUZNH6NceCvWHJC
Yqu5iA9WZhmzyi7aSnmdk4eWCCqi67tx+n125ha/3xj9/381GPm0j6m1V3tre96Ef4isJwwu/kAT
iVhaARsaqCtkyKp2xZ26a3ftQfrWPtmHxJfBaJM4okfcf/DsEzAXlRSlwM3L3jUaeLaCwoyZgEZu
PrBbEQ1R5sN5Q9fj0wmOi0+qQiQrZ3YqFISav41OdqxBEhyf9VziBMIFKExttDlh5Z8hfWrpdVVc
ZgW672KR7IHAGL4hw85I1BfMmLy8Ks3O0fSdLvxWZufkcyqBETGZKaN+IjAfjc5QUhMZSy1tLJDO
hwfDC8Bv7w4v79UzX6hpJkLkvlRAHTIkJvs6jy7pXvbTg4TaYAOpTxVchpKQ2GG154RRSP9lIRcp
pqrU26YFnvGt9yDE5DZH6Ur3a58+MaFCyevESkzrZ/qEycWMkgSSVYRw+2Jycv1dhSbaBJcxmBS/
58idUGCJPREbzD9Up06oXCQx4t5WGvYJFV6xNhf2qZ7vmeqN6Five+YJiAsnOa0SPYwApIbfC7t2
aH6vi0R11wP8CYOLHIaqh20lAWMMDoN2o9a3+oAqK25GI/lS1DhBcVEjC6nWRjqgZowOJOQOLTxu
aXypPHkC4aKGTdLAHGOKqDHvovaizXfnQ9962f3k5zztmhJRsy0CAARHq0YvNSuCk4fu5Z0xZZe5
5i8BIDuoZ0IHT7iLNFAfrQaA1jF50DfZJt1WTH9RdRMI64laCwRHiqdgs6kdmAr7nh7N/Vzuulrg
BKLf58JECTmpqjbY8tFfs/yYTd755Vq/Nf7ef5XhL675pGqI0oDKxB1/jsbPvJGdIfbbSvABKrKC
CwG0i0mnspPZW/vJuAxELZeCk69yJ7+tZ00zC/x+rfm02OOxlEoCR17/hj4tFHfwoyCqRpNFsbic
nDjfRc2FWv4sh9euvR4HT+7fzm/MP+QoJ0Du+FtdRdK6wM7U3riZ/Ahj7+DEuGHCTBAME5RtRBvE
hYGMmo3WlACL2uZ6kPuNrsWCBVyFgOwJgZy2DOkfDqKag3gYWXqvTfg+0p/a7vUrK3ZC4J9a1CCJ
lNwAAitzZF7xqL3OW8YYWG/xoCh6pRXYw6sylLQP+4h9dA76xsruRtEg7nrkXJjDZSRRkAYSiN4R
/6/V6wA9CYXbOzPoCDaoqR9sT9ReJjKICzWkLS3LVrF8sfVCzB+K8EFUBMD+fRFrIqhDBkYKAOV6
eGOtmmrikpv2YN33PqMelgNXKD4pwuQizxD3tVSzMgpITX+ODylITQvJaQ/qNtpVm9JVJUeEKYLk
gpFR9rlO0FfEtFa34I7263Hy/6Orc9FIKWtLb9h7FaOrZCpxQ+9HzyytmnZhIJzLXI2vC1fkYtGY
aXaVsZy/NEDmZz+10n0kojpeHRZhukj/HyBsLkA0ilpnmQkQNklB/GQDTsQLA8IZ6MFGX6hDnu1f
nWPuRX5/3rhPhGEBtavOZnXEsS0dSr6b2iuZRHTpIhCultKU8URVCyCqubOsp5pspVhQexAEDCzk
x/NVJ1aL3k1gGMf5JdzRTeBpnpSCkAzftch9hJn9eU//RBJGJHOKg5aFQGgVMoowKrnankk+1Y6x
K90AQyJ3As8XYbJ/XwSRuE9Arl/DSLJFWwWT/w2d/iLexpcz5H7qLYhuBIirX4Z/+6XKv8uMvT3h
f0Ds8cXEvtP6C/SNvMwuo4ZVX4UTPqsp2QKPix/KrBq2UmBVdSg0xTtTcctr/WfwpqAyAj1lvx09
kHBkW/XXfzSUCyrqaMtTm+PCUa57VEUUJ9mkR2gDbxW/PITiT2Dmj58y9YWhXFSZ49gsQcb0x33S
HWh9QoxIN16174/mqyE6HiLP4eJLLkU9aHUAV6su6pko4YN29Xd8jC8VN3DQtA3aAVGcZkt2xkT+
gcdqtZgOrJmBbJMbA28Gto9BrZsY1YXKY9qvUFi67pzOdP/bXvJPPmUpSYbMglrtNb7+kxFCySik
+WONYFBvmx8iGXq2eucs5YJPYpGiLFk61G/aPTQ7MHn+DiTIItfbQ05Ow7/6hKxMHLIg1x3GDUsi
8HFs+zqetKQtmyQMfNGBFIRu/v1HmibFztgThmbjMeZN0zDq/OP8dokg2L8vgprchzWU9QCRhy92
da/O1732fB5CdDu8F2MXGCr4XfU0wen+kzLEGMO03WD3vzJci0zigkkUZ4lkKdgnaoOVbvwGYXow
Wn1pWmHhDVwImepSH5oKKBo5jN2mp9t53AoWbjVMQRVD1TQVqqWfZFuynOoWcgR2rW7MTbW1PHpR
XOqoC2Kg6UsHd4HG3W+daUyawlKtv5hRCpe59wwxViZiIRqvW3eLBR7nerTsxqjF2A/4wIyD7Gde
/aPZoAp5laB/LDvOgnqTEI+73ZJwDPI2gH3JpbGNd2zwg15kTu/P/v+So6wG/YV5nBsqSRfFaQO4
yvLi4E4RPa0L7eE8UJ3nGjqfANDvy0uw04F0Qbmab9n8Wb3NjqJGtfWywMIg7hariNSac4L9+qur
tL/QvMZ77/HcFqJou3qK/0bTeDJdJZ5LUP8Drd5Mh/SquUr94neA+brisrmUvfY4PReiQHX+vGky
lyqbWltpI0uV+435kxUMbdd+zPeqm4IYSFQzXk22FgZy11adJP1A2fbl6X0UvMrNIR624Zd61CFS
akFz01JtnlcJLDGT0oQ6umLGb2G5rZIvad9YJwSeUGmghhLqhvYnbLBm42Lb70wXckwYQxc3GzOv
/nTbL+C4PQrGrhwaCXBtZ4PK+2ZIMyeeryaI6kXfzeH2fAhe9cIFGrdJUagqFjSVUQQN2g3Gga8x
hrmx8nR/Hmb9LNsWCGFlcG1DnfrjNVx3mm0UbCpDuW+9YNthljQ8St/VLctkQm9+FeCteLoOJTDI
KWLuSQUn/ke8IZzR5hfn2LQDu1mUi34XPTPZbaDdC1XeRWjczYJBmsZIo4xFXsyUbkBq4hgP7Fwh
7u5F7Ssr6eAH07hrJTArossVwP7QTP5JB2Vhk/1KeP8Aw90mho7345QCpsgPUo7aRP90fo9EdnD3
B9Vl+BtbNGZHeki3jFAJjMRfcD1DltkMHIYFVNwYH12BNOUMKVQUYNsXZDKXDRQXJZfu0n16E7q1
cMRkZd0+wHG3lpz2Mp07eN407kiwo+Hb+WVbObEffp8t6yLZnNOuH1oV5lTWizn8jCTfbIUxTwDC
D1iCKawtIUPHPgWU0J9yj6UvOLKPwS57Y6Ncv4hXHyNBY8TaDby0jY8SZVKjxzHF2nUH46B6lDpG
6diPfxJpdKeLvqzW2iQAaCEkoakE+s3cWYpoYUwmW0yWuc8PipN+C/b0R+UVe1Q83OJ++GHefOXq
/4DKHS2pj9ssZC9D04HVWaqtWnjxI7QyNWgDsJ63bvaix0FEhbu+vIqiG+ieMWT9PUgvXCfOW62Y
hpSFqff6zoE+k1+aM3h49zhWonybWcFdZIa8QOOCoqHObR62QEvpTTP8IKXsku4+7H+dPw+r520B
w20hBKpJq9qA6drYH6LGJcH2PMJaQ8EHS7j9AllQ0oMCnjUUGLf1nm7qBl8OyXN8ifpf7CROBMY5
KuKtWvseByxTONZl24Ke/ceTbnQNdFcknAYZkijWW/NHqylzjevmklWjlVdZUMhZPfYLRC4baExD
kunIbk3ppgazcNDu8lHQlb++XyeruJu5rmy50nI4f01fgwB0zILf/wcvPwFwfic3OFxVBIDhwBoJ
k0150XmDp7upR8Wzb6Il49wvS6ysmdmSdQftYG/Ke6gSv6KICUTGRRjdDj+ExWG2RJ9P1slCzh9T
WwFvZAIL+41xoF51bHfBRtmCm2gz7YyrL1TxP/ghd4HiXFGasB2zjBc1uNCVw1zcCY6YyCTu1qwr
2tlW+r5p4RUTSwkfyb72zVtjw1j3RY4udBLuFp2anDZpgG0z6C9FfYyTB7U9dBIFx/CbEW4N+aKI
/DGLXUMo/SDC5h9Tu1oZ22DA5SpvLcwqzTvoF6BMGsJBQVzpnl9ZgX/yb6l1b4VtxLIfWh0negny
7kB0i4oguKiRk3LQIvacnmihE07brhkca/5x3g5RNORrRUZjlI06Y8fQGIcRr9140V7QZ7rT8dyo
7VLPukpFkOwPP3PO+NG1sZEsSgxsVOUnGP/T/PmZDSfL2fvDt1C+Z62da3nQbC6WGJIa0k55z4jH
yxwZsYbiDftASgSJlmjHuABiN3IZYnwStXN5H6apE02YjooGR7BlovXjAgey+9IgFI5hHM13AqHA
y54zdJ9mfrgRZlUiNC6EgMe9HQiL+43PNGpj38Qbmcdq5WTX7fIfAuME9xj/plp1LbJ85vWl4qnX
tuJNPgUDnwXuC7+wnfpphmxZtzuPen7jbL5ohCktsyMSNs6ofsfhgaoPxlfeUxdeaPNFIpCP0oGw
Gy1pwJAge7n1Ruz/aAfby2UmapA0GhmGotxI1f2cHqZBxKu3VnP4YAiXaWShLg8Ka1ezx01w27yL
ARqe/EtWICPVutoP0e68Mzv8c8Cw+ZG20YjNVpVhVl3vhhhfTf3gtUnhBVPuTJPuFmRwmjTxrEx3
9HxXTt8K69DY3zsaQRs29MKx95JR8jDq43RG7pTF43n/Wc/J/8oc0CD7cd0lI691qccfmOZwnms7
uTbJCxXKMJ6/zW2Ziy/aTIxm7uCmw6EtHHQMQcHLeEgmp7hk3SjSLxE5s+hccJHGiLVqamYASuYu
lH4r7SbqBTFz3Z2Irso2HitAZcytXZfYUWbUcKd0csp9DjIY3c81b0beleyiWyVxxi9U9MExc4Lk
1jHtW9OMkBpBTic4/hmSJHvd12/JJvfijahiuxrSFnDcKiqZNNTJe1vUtCmtVzN5Ou9970M0n87H
AoAL0amklZbCsjzpokW8HJlE+vVIcZ+zeG15Jl7E23cWNq9kvMqiTEVkIJf1GeXYzbQHfj896/RG
HwRhbf0GPxnIp3a0G5WsYD5Ctn9cZN7qBzbTKqIUYVtxZiX5tI5MkzmGNoBK6WiFb0b3EKU7al9G
neWc3zTBmvHEBHoKjcT3BtMy2NbyIwi9BQCig8VndlNelJD7xvMpevFuWfVU8rWHBmTueAXZ0qPI
CYR4zOLF5TPnWopWfaxd7YGuhD10B3vTJS/Ty+yzgQRRq4JoBbnAQUvJsK0ZeOH0QOx9Mh7O75DQ
IC5MGBg9JmMHALMxvdDqHUmeHC1pfK23nS67VOnl2GymbvQpctcOjwlEpACxGoBVEBuZqk5scIJ9
XFPIW4RVnKNEElAIXAa/czt2MEIlcBUBCn+8yr6haEZGmFesvWl1DmkeeuHlxcoqn47WyRT+aMm6
lmQgGsTnmbwdDV8Gt3KtOVmpoEM0dfRxH6qZq1o31BKER7ZN54C5pKjpJ0kbJgD3CnR6fs/NRReB
E72PBKu4/gG6sJBLjKRcs4shARAjOu4flF2+/clKj9FFcS0KVGsCS4a8AONOW2+lmFLJEpaWowDI
pntBjXGlhI6N9PzGuqz9AcrMKIBeT6UfhYKILPIY7uw1bUVDKQV6al+N+nXS544SiyLY6gFfmMid
v7zIZiVRsZ5J+irXD51ItZ1di+ccg7uX+zxo1DFg6RSdHGM+JDH4/Ha0y/2gPqpCWj/mZ+fguFta
HkidNSXgwJARQ4oXl/RmepUepW2x0QehDpbIOi50VI0sF5UMuJT+lrPvjezOZuD0DfgxzR/mIJQw
Or9beJCE+YvwH1IZVLoyXKICVQxr8KWNmz9aOkjAIFiI9LRMbkRvdiJMrpSb9YlVTiM8JC+2Q/Kz
b0UT++djByhGPxpFDDsm1ABA130v4mRrSOOGFUv0SPTptn7b/O3tCk8MIoPxRtUkrN/w3utHvSxy
erDnBtcQWHfqR1Ffi2jt2L8v90utA+hCv5t2Gc8vWSzqdBKtHRcjwNViNzMLhzStPNqZe0W/LZpo
n0UiihBB5FX4D6NY0u15YlCZ6gbb/BBt5BvlW3r554VL3GB7/igrMhc5Gt1GMS5hfuCw4BvhCSHa
mD6bdIkOwgaa1c++hWdwgWOMwmoe2MlqQVJNwJKW6p7lafjaVp9qN7hLv8Bqv7hbFJ5dPKvtvKll
tpzRJXimDrT6Puui8SSB//GNpnYLjrGZ+bup+Z39pDX359M3gfvx/aRxW0dVoMOINqQOaE0dPb6t
Gq+Xfp3H0Vhg++e4rrw75/IghZXUxBKAEvoKVZlkuG/Bf0lUcoUOHSmJPBrpjmV6w/wjprGrB6lf
yomrq9dDNkHa6zYGfSY07EGr4szNVaBGTpvJoF81nVi9UUNwkodX6CB3u3B0KpSnxgTTt52+KSO/
0LdhdEySC1JAH2pO3aLHj9BZ9PhzPnlT3oPXwsYoTopWrmAj0V7poO3NGmSSiBhV/K3R/aEPIcVB
nKi/stPQO7++on3k4lTUqpOidoAOS9WpMbpK+gu9+j3GIhVfURR5f69cGNnGstUUEZAYYYbkvM+v
7cMtY+mSbkRfLyKz2L8vwGZJUtSJva9axr1q3JLhPol3cmwLktLziRoUhD/CBHNJFAruAIjTvUR5
BVHa+0E09rs2B7OMF++56sIWc1asuegYSHc5RYkTyj3q3qoThZEfJZD5oBeK/CJD0YRYrqW4Oj1Y
eAaipt/ImzhrNuc9Zr1ccAqYPPNJRidUWkG96/aj7tHh1zyFTtu9kXoXWTdZFjpl9YQWnP1XYDX0
y9kYydEtwl14vdLJKhmwDIb+MraQbxmdwn4Lw4uJXGvVbVL8SGMBWc1qEF1Acl7UjE2X6hMglehu
0q8i+0Vg06r/LAA4/+mmzkLrKwDip+YJ4i2OugsPLfr0wOCy7/bdPd2KGhzWt2+Byd137RwFVWoB
cwwewc3lRtltLz8QbTc2h9a8nIsbkpa+wNDVS1bTbaKDRl5T+GpJUCdxyrTj3TRyy73qFcdIQeqq
bNHG4Zbf6PYLQ3eGvADk4lozhIOks8eiIf+RIX2tBPffav6/+H3OGyNJC4qAFeXScdqk9ffW7K4n
4iXSbzs8tjh75xdw3RNP68d5YjyRKSwKrJ8lH4vwbvxSurAwh3PE1laLCX3tqHFqxCGQeQgkUbK/
noIvMDjHMyyaQ1mTbYnb+T3K6/EjPmzJNURrfbptJUfEPbf++rpA5D7SiG6ZwcReu3SnBwEuE81I
0Y89uvqh2FDX9iRBbFw/z39t0yfyxlqJK1qxij4Jj5gBLkevEBUCz3sC4R+6hqqNyrJnEOB9VpAP
iV4M1m3AeInCqBRRHPt4p4GZBkKVrHyPFl40amzAQ3LXO8XPugbnquKq/rAz7nIR2dN6eqCdYLlv
wQjTKHoyApZV/54ibFXupm6nuhOaYMBb754/UOvtUQs8FrEWt2pF7HnoTOCFb6ioYr408+Z4k7ua
pyIomd+NH2KFRNHSckFJClUjUd8x600A4UrqqSIuRHZQP6XLC7PYn7AwCwzJmOnRYFZDr4roqBrf
YlSt+uCeIkc/v4Qia7iYNJjQsJwCQE3TtaU9S/13YQ3pH07wySu4uBQXoUbbiXmF6krX7Fswu85d
HaQ42VV8w0hjRJnj2vmC7pOlGrqK9jX+fLVVj1wLT5ouyYqLtB43tCLP5xduFcJUiEl0/Efhu//D
Spfnbmp6CIHsI3Iriypv/MYYxJJlU7YNQ5UNTTa5o1Qp42AMfRV4UviYV5uYKS8R/7wNn6L5HxBN
kyEtC21oXrdbhjbQFJtd4LG5u3in7DAFtStRFmWtoOLI+ik+vOOh59XUwHdnf1q0bCgaJWxyiBp7
k4tOU9BfRF52UewLNBWKpExXV9DSTJSkZMXUVc7t0DmeDoMSo/PDvi7Ky0w+ttHu/ALyTvDHnhME
dxvWbaoGTQ2IWLoppYtRxNe2bgIEh/G6oTNWqY+BIB/0xDaSLPAiEjqIbFG874W8y8yTltHmjxEn
EC4EhIWZjF0GkPAtzpieo482Ac+qfeXAajWibfkUtN/xbAXZP+TiNcLr8kaoDEkYMA8wwyq7sl9h
RN8BHyswa3+KHegfufS3JerJ4GMqj8qF7aQzEy3tKTtPmBEutqX0Ytq9a1aukn8/7xUiKG7XSmUY
2mlgBjaqE7Y/w/ZbWVyFmuF2huiiX90824Kqk2zD0/k6VIppE3u2cKKMW/un5ocHdPQdWAMoaPYu
RGQf64b9DcbXo8iEN940whpaVev02iWpvlXKWwpCRzAOCS6m1aN1MuxTbUqXO6vQYFg174b0Su7/
7dPlH4c4GcMF2DJutTRVAcCeolheGaZO6mZQtbM28MCtqFFkPdguLOKSFbmWWVMQ26qjFYAbsXGK
b6ypT1M8qUYPZrsVvYCJ1pDzeWiBNRCtBKKUW3s5IRtrEr3orUFA4lol+FDTTPzixwhVE6u0CtVA
RO8rJ+wqZ5i986dpFUE3LAPDA6gIGhyCNCGOqJgU85T5pp9+ZKmg1UX0+1z466lkTUaig18l2qmT
nxZfcTQFw2B4n8awIHgePi6RqUtxp9UhyP8wWmL9TjwoeLuD+s64Knna3b9mPWSevQDkxwZ7GTJO
0QRAph7FyDQkzBqb7p9KP251Ac0U2wD+/ljCcd8aWmWrajMCLmshKbafv9mRAGF1i04ryOdCcj7m
cmsAIe3RFj1Jx1H/2i5ZpmnZmmJYOj+rlcYt7aJGYrdSsKUeI6oB/wCYOTDvcKF74fN5r2Ze9WnR
FnBc5tDbRWvbEuCk+iAll6UJ4l/lWpW/snILGM73NLtJLZCiBp6evJKsB0Pp9IU4DQZ9jL8SCzGA
r54SrQf9T5iidyXZR/SqE2n7ri3U8ve5hQqIIsVyneD3W+uib8l+tMp91iZ7GkeCk7rmZksobrGm
oU/GeQCUHd1l6b2peef3fO2gIIJBDFM2MfjKf5S3mVVJmJgLvEm6lMODKt8S0VcDWw3erZYQ3KVG
xlmbmwQQJUZ4s+RasgunmBTXDHcFrZ2kFRRX2ZKcw+PutFCCyoWcAc+W0sOY5reSlmdOYtm7RkP3
CHIuL66jyzxUBWu5+imxtJRt5uIbWSKSphoxwnZ02flMaxInF7JPk1e78UZUb111wsXOcXdQZMeG
JUPb0suCTY6GN+UWN54cKoKztA5jq2hjIvgos1n+tbBJp3KSRzIJPFPaSCRzhhJur2+rUCQutO6J
JyDuUDW1mloSmbFkmbYzaPog5zo4PeLtVxz+BMMdqIpUdRVIgJFA5NS/DfU+Cp7+C8Snlop2UK2k
1eTAU9vKqestuPUgGSCoM60GBt0Gmwmm8bVPZFF5qxqGXsMOecTYTG+6Vt8KYs/q1huGhbtHAZWi
xh3c0CZhWWsTvsR7fJ/0mVzsjDyvN4pa3oXRrH3FIuhiQzcdf/un6dN6QijqKDu36nTTd9PPORDN
Lq4tGkb48caEj30kb1xaEKLRSylZXtXJO0u5VP81hQtLc1RGx24QG1QBfJFHU9Ngrkfd9kob6o74
9kGxsfipoim68CJf9O2zas4CjdsgLa/LYa6AVueu1R4DVRBJVz8PluZwodTWY2nMFABox95jraGR
F4NPathMHjquPdM7f3BWA6iKJyTZImApUPjySG0YtRIqge3Jt3Xk1aB3GiEiNd6BGWzGcPqX1m8B
x4UcOS66KgkAN0+6J+eyF/SiL4W1qLa0iAs3Q6JHaa3ZtmdXe6PcqPSmnATHdNUL4Ms6vjkQDPjP
bVAfpdpoK7YX96pTjJ1H49A/vzGrVpwg+I/sCbqaGNggttd3mT83rYuPVE/tRBzBIhjueEpQnDBb
jC97yXwVqwokaq6af6ug/X5CF6ZwZyaeDEr7AaaorX6VNKWfB+PG6ERtWutHR7dBsqDIlvFJ3hpc
bDpmByZ82oT5IO3Dkaa5i5yxsJy5z1EX6YwMBWd7GiBhg+n3eJ/FKZpEwIETO5MZ9ftBpfmvrlKy
u69s5ukv41ySKmU8QvnC9hT1aTRfk/AIrlTnP2HwjAl0lPU5yYEBPkpHL1unpV6ZCwxZu5/U0xLz
E+FpFpAQOiU2BoqO9jC5ZT87oXEXZYI58PWwtADifKYzy16te7ZiGRrkGd1l7I4H/VZ1WyR2wii4
eqBR+5ZZDGSqnh9TLvP/SPuyJjt1pNtfRAQgIeBVDHuoXVWuya7yC+GRWYAYBPz6u3DHbe+D6aLb
30vHiehzdlaiVGYqh7U6zdEzlSC0H8bXxQkCXvM7abn9wvhCXq+diAjfP6+tKhq5Erl86qssb5xF
CqJeiDSywVPZuTNfCPlsYkyI7LiSrUND6wDIkii4U0BN/FPS3CKtSDAx71cuyksYmso6K8j0UzTt
WMfmDbySRFaTrUPiymLSbfjFMsCYFirIAze/x6f6px4KNIb3erR/9JQW10KRtzDUUwCjsa4KuZME
lnbMXBRVmp+YZ8ROFHseH0ewfaCBD+qm/3kjai1xdWya66Z510Ji9LkPlvjcHak/euSsL0+O/fi8
xPv10+paw9VjoMxznfQj5GlHBrKMBaHO9lCU93T/v9nW3roIlOAOALEIWEnrqryZFyIf5eD68XDp
2DO1yh03tSdg+f+vzN4cUjPPe+X6o3USxTGpdq7Vtg1eabC6ynmBd0BZQoBxv2xMVy+OP0hAVozB
wpoa3RXWThK9FUKvP9nKImIhutpMe4S39LN8i8qL2Z7edxW7Oq2MoCgSN5uWU2kCcTL89OwGDHsL
Dl/ACSJv3ElC9zRaJWmiGWlFEogTIGrKP7YUwKY7rmJLxFUgsVcimsZQjTPDv09aUJtfRnIw1E6S
tun2rgxh5fbqKDYWUmi4PYBHsS+i/0ijc5nu2dsSif64oEB/M6xlThsDUf806MgqK5tKaNL5YwUS
DOPI/Pmh+IL7GUYe/ZvACCJtgOdQR7eddeqZ9OYIsOkOpvDTOSy7avKof1uYbHK8dvbi4uYn/C1s
nYT2cSsjTHoBj17aXB/e+uwrGYF+gKD8voVvmcOVVus2j2YmbRyjFurT6oPLBC/7IN+jedvsOF4L
WU7yyvWkej6Kwm5d38m5fnZfe0R56865tHg4cgMEOeVTf9zr3W76u6tPuHrPoQjoJKmFT6jLUGcX
Me0UVzYzpWutVg4VewJVT3UImM7Fsws2JduDvY+B5S2v37227bY6FnXQ41na0StP1GCcP2oXdYyB
3lZsPNRWtRMhNo3OspYIZGNwaZ1jErelZJxwoURe8SY5R2a75LIkOr5vc5uqYL4Lu9R4DTK68g+9
JqdplDqe8ixg8aPe7XSUtr02MzGBQkxkeuuauIZ1xKFtpOsnaGefHMxfDccq4/Oh95PjwvJg7Ejc
vEVXAldOdbRRZ8F7HtlQdbDpbTcHgjz9xUe7ErH6aHPbS5FNuEN6cVbu40w/vf/7OyqsWRBHkuqR
00MFPXdBLAwQnCEk0c/3hWye/G8lfqEoXDmCSjQkNlwIkSSIovO0N9e3acFXv79yNHmcg0td4SMJ
Ebp6wQv3k06PBZl2vOa2R7sStHIuQgekZS8giH3GhF9f8F8oeaHtsTF0b5dOn360Trst7D39Vi4n
GuKpoTO+n3bsA9Aw+SPg+X7N8HwdPYfTgYMh09/D6l6s949AiyolRsNdm5H1G821J7chEsqafREf
DCOzPohUnPV0zjySls94azVh4bI9FJltk/wtd/kaV9aSVWYJqBVoG7ehcN5qEdTD8/sGuSdi5VUL
06xrW4MIkb2M48S1/tG0396X8R+M5bceK+8wT2VfgL4dicqrjhZ0epM/AH/ag5NdNmBNn32Nw73R
gz3FVu5imp20V2RxF8bBzm/T5lb/XwkYfz3IfpvFeiW7jLokQwkLqYPxNlgnF4CNu+2FbYP/96db
b2RTrasI0aBGpAbeFirUizxEr+sYd3tRaeeLrdEO8PiKZWUup2ReagYanSOtdwLfnoiV16jMlibT
EiZyRKMSs6R1+YPWeyOli83+eV0RxF3MRVIM3v3z2tSkBdSF0SAvEd8zdpqKR8f42PRB+1cGYMMn
WOipgm9zlYAbSTmUOVnu51ze95Xu64lxK5Lu8P792fxqV2JWTl3ErWuYHWyAVNpD7qADTdxjMqjg
/yZm9dk00SE2QZZPSutklcBmy9PzEM2n98Vsns6VNisXbnXFMOsxTsfpXkpyzlCOHK2aW/mxF533
vqzNcHsla/myVw7UAmxaoinImpXy2kT3+6TcGYDbO5yVj+67CGswy+EYJdZsaHnQmvToaI7/vibb
yfaVKmtHnZSW3bhQZQBtW4lek/gUHRf3uVS36LyTCe+KW7nsOjGFJSlMu3C5ONWo/sjjsgkJ1haJ
d7+1E4b2DmrlrW3HFoWyFu30u6g5ls3Oi3zb6BjF5qfh4v26+n2ZtUY0AxLE7+3ua1Spg1OOP0Rh
PSTsubOcHTe3rc2/pa0Dg951I5itUAgasHkwFh2ma4q/uqy/RaxcTzHqg9Y6eA1F7t1ATp17Z5Od
B//ON1vHg6av07aOIMJRVVD2j1p1Zni/tsLxYqxxvG/fe59s5XwcMswiiXBAdfXsZIeue3z/9/+D
Qf/+YMsfcOUKMtus3HqGNsCG+YVPdGN+GCzeV0Ad1o/7Q2m7Ale+pxhLRVMTGi0EH0u5Nj1Yt0NA
vGU+ZG8RZdsL/dZu5YUwnd1Zk4J2bnbR5BNzDnJ8fv8Lbp8QxkdtMCcDAmzlgGhky3qCYftAu+Ej
gA8m9vl9CZu5jgN2bmJgEMFc72bmc9qKtkECYgPKWCqTi4I95tVtR+WOO9jU5UrS6nO5adpOAGhG
Kdh9iTHZbu5N822ex5WA1cdiRU2rbl5yqSb70OZ2oLH8YayrnVi6J2blpfPSUJG7vImN9DP7NdBl
mOH7h7InYuU5nYilaGxCRG2NPrHvDTLwQe3Roe1IWbdvkpa0Rf3rcU9rzzIBNvC9nl7e12T7RgLU
0bIMg2JgcOUzhW0CkrslCAJYHVzIsRdECMxT/Ve00dsNoitpq6zNNh2bVBTS1EPnIwSE6cgn5f0L
FEIEGH35LyCZFze5Tn0tzI+61DYxSbiuYDVmnWsGsgjAcv6LVSgHLTJQqbjlmcfY/6sSIODj0a/B
cLTO1nF1SJqsNVvs7yzbb4Zf+NojPfXhwhvjnuiOD9+6tVfC1mE1GpgxzdqA8UWrUaeGivxpHm2y
kzNumsm1mJWZZLJI9IxBTGb4An2cZV46yTzwQIFPFE2P4H2zXO7oH0dmuxSQmZgdwVzFPwOTKN3R
AqEbzKHrjzHDotUjbRVH7sVV8Sz3NuC3bho2X1wTO10OWq8rzxQrwHYbWo7BKwzdxJhHGEf9VLO9
r7iVPFyLWXmmOUHdfrAhJkKkkCpU4mWcT00aWHsTxnsKrb5fUiddVcWQpAGK3r6oMpzkzhDztgh0
elFMRfBb93oTVSVlW2GfhmFJDNCzqKdbh/etYE/EKiKlrkols6rIL2mouwB5+xRnf9FbA6WYDSoa
1LjZetcut2leMA1a1PUD0GlUc0wb/30tNgvP1zKWK3yVZYk0JVrcYGnQPESH/GZhWRqADcAXUsLp
SE57TfFNl3Cl0/JZr+SBR8XIAL0T+fMUauVpzHeOZdsZYICUUNT+wFyxcgZulI6siLCb1gQDSo3C
j076iXLtsOA471VvN40AC5e2DtZTTA+vTNkUVYmBRhjBYP7Qqwt1Cl7+zwzgS9XK+i1kvZxRYOqf
sRpC9POyCYviacj86oJ+rie8PY3+w/f7t0r26vsJAOSOIBzHxtbLrylJO4wD0Lli0Q4Wse9MNw2Q
YR3HQtPDZOa6SWnHnV4J21gWSknPuwsFgFt3NJ/TS/m8CNzDjd06MobwBzQRamAiZHVkDuAUdLnE
JJe9AMY5du4TsXOpdkRYq9GW3nGUoAA98Gf7kM2hMzwZexNcmxXaKzWs1THZCt0wkUEGwKTui0v8
qC2Q0Q/iJr2owmtOZdjf7HE5bKX7jNhIkVzsvNjOyuX1sTL1SHSYaXde8uw2YYWf5mE8/a8QhYvB
X8tZRTxRACB5bloEiPamTP0y2cmQN238WsAq1rWdyofIgSL6wxg2d+SoeR1vKh7xZWJsD+Ng2xx+
f7aVxZmdqiuNQlrev8wRp+PIzegvAt6VRutMq+0mDeuqkOHI0OmeyQ/xN2nItYSVwcGnWmSkOJS+
eWHkW5si79kb+Nn8UpiNcDBV5zC2fk9GgMtL1YQ5t7Y469FHV70w5/n9gLcnYmXDYyEoVTKGDatP
QnvL1U3X7GS9vyYQ1gkiKMcwGYUHJfrFq9IIcwDv7zAkiHgaRYc6TELqx0DuCLvDPpXAVt52LWwd
wEsh9IFl4LOno/4mJ/sRY8j9iVox9TorTo8z/lL+Nx/xt4LLR74K4sLNepIXkDmrpyL2O4kK3fF9
EZtqMQdIJDYWlf9YbMFQVjuieBX549jwJrsDzGGfPEbWfbQLB7yVkqB88W9RK29gVaStZQ5RFQCV
s4ey3ynLbfvqKwFrB5AAWUmkSEnAuPc6BcZz4UMvm6uwKsEejtmfx2x33vH9D/jHmovW9RHJhyXL
duOblpq+zfoAz4s7kWnYRpmD989rO47jDYtBD9N26DrlNuxMVACogWJheUf8BSHdan+RhLFQv6GP
+s4t29TPBmuibWN1FRuD/7TBadRbNSxYDdXwpZCJV2Fd1Y150TzGLP2bgH4la3XHWpdqs1ruWNQY
PXcs8ASUNLE9LRd7C12b/glAF4Qw4Df8gfMz5Ybj0ATHpugrG/nQl9zZoyHd/nS/ZZj//HRp1zHh
ksVlyIJrDh7mH5r2WA1P8d6i72LZf3jCBU1omZnBXs/K8mN0dGmmHNRwTwuPZnkwDu6BHvdoEzdv
sIt0iFhYKUde90+FCmJKI4nh1Dvd8IfxW1/UOzWGzWO5krD6ZHPWdskUaRgDiR1simi8GJtgyv4q
ALquTTFa7iwADf9UZNBSHH4Fo07isfAKLc345Ha3ZOh3LHozBcKrZZGCsaY/iCabaI5ENEKh7KJL
vvDEIT/x2gV36b+Zmt86IVtHSAcwyfI/q4gxAPyGpC3E5axjPGmrKKBmlOxptSdmFd0rDLcljY2V
IfNAvi0rnonfatx4qC4kyM7qmBz2+mDLL64t/Fqx5a5dhcKiHUo8zSDRxu6NoEeCuXlH+9LTw/v+
dU/OKkiB7Q7IOzU+YNqRO7vXwgxQGt1UeJNp7tTaN135tU4rK7Q1t9TNHLLUeVpsA4tloX5KT9Or
GWK/YRc+bU/g+sGUOihp0RgC53vz8C/qEFDSvv4L4brY7V1u+b8r/dZvp1LpMUaS4C4Spl3Aw6zP
iSet0tOcT0BCff/cthwHWH3h/SgeueB0/ad9AF02ydxGIqV17qwuyDBvWajT+zI2E85rIcu1uDJC
pRuxjvkJxCewJiyD7If4FglndVlonfbmdLZdx5VKq7vMGjHF7QxpGLcLmQdgnBv1gfHZw7TTQfzN
SJWNZRvgcmFuGgWCf+pmOVmlZTGKYHmT+q0Qvo6LBkbSHQe/eb+uxKxCSG30fVZ2KHskcemhJxe5
FOwuAZuLHYPYdFFXglaRpE1lWrYjBGULG6f82u29nrdv05WElclpZLK0cQLmTpnHWKw/SfOrNRfe
XDxr0xdjfNXH+xjLAfptVLxVxc50xZ56K1MUE4tBbQzhuXGuW79mr+/b+uZ9ulJuZXzjFKUxM/H5
DABQS4ObE7p1e8DMyxf6w6lfCVmFkdlwM5bOEEKxuI094corPf07QweKY/bb107VHiXJnvmtwshU
TrPeU0jUy5t68CbZ8Pyb3Ftz2DWNVRQBQWCaaQxi5p4b3xaYxwRRPyJB94u6D9zmO2PGm+aAPAYI
boBldcyVwLZO4tktYQ5EiEDK6dlN9Z/vW8S2CNvBPJeFFvS6SUjAW1bGDBmzyPRHh6F7Uc3JTvTd
tDpUvP6/jNWlTXRD1tJYnojO3fB9Zs/1Xt16UwKmZpbVO8AQrpepaKZrcaQ6zbewSkgb3sO8Wb7j
5LbP/0rK6nYSbUpiOUIKPaTHAgyA0y3cd9AA9gdjSeoY79W+NkMtuO2p4zBK/9h+brtKM5WAwFzD
1Jh8juPANAPXib1oD/ZlOwr+lrXeQHGGkdV5B1nO7ehrwFR27zpEJe0sD3vkeVunhYEKlI9hdIAU
WF1XK2ucOHZ64CVFZ0lOwjiYe0XKPRGrm1MY4OIzxKD508hZd9t8d/c2jbcuzrUSqzSvzlLM8JRQ
Qg23LfXqvfHUrbO/+v1fEP9XWUknp7IxSmigUxBdT4Hsf5bGU9J8k+Nexrrcv7XDvha1it5zJ2bd
maBKdEvC/tE4usD191vf4WALP8g9WObNFOha3sofiNRR1IqgmnkwQgLop97yKGxt4TR2v+8RAG+a
AqPMxvi+CSSgVUBnLbVyVxHNH8hjPwcKKLW1/74T3axR4Yr+W8bKM+RgBBi1HDLas5l4YOv5FfcO
8SG+gJGgn0LiLXRjezA521/ySu6i+5WRABdamaowITeovqQ3M098dqlO2bEKtd0N2S2LX4ByMBCF
J/Yf47+UzAYbWxfhb7xRAMrYm17dOqjr31+ZhS0NZiQGft8pfZk+A1NbT5/fP6g9FVa2UETAaI5H
iDDq59kO2zJ8//c3D+Rah5UhjAWz3GTB/1qWiM2gBXA2eAEPE1aIcb12AtLeB1udvj27mPalEbJF
5KQxn+R9//3/qM8ql0OZbUq0Bh9sOi8E1vF5vluyOIBk+IW3lyfsnc4qLjTKKPSkh7DORVvxLsv9
97XZ+/1VUJhbPZIJc2BgPwzQH+Sv7//83nGsIkI193q38Bf5w3eZvbYJz/uP/ycJ67ExCwsYoKvD
gRP3XrcmPv9o6qf3RWwmOVcWTNbBIEszaVXQwgEsDlaOUNmqjxZWnJIjSu3B3orTzkcjq0tPUABq
CFkMbBR+mXrSGT1jPu4otRXhrpVa3XtlDBhOjCFFeSpYsEeHY3oAWnVYhX831nAtbDHDK6esJ1mp
Dcu1dLoL9tN497kr9kqdO6ZMVleftonTkgEK1dXk2Quihdv+xfzMtRqrq585rAIq+qJGdKm/j+TW
+vH+qewd/eq6Dxjs6/oJ1xGI2yoO5+artnfjl79xndm4OqpH2I0BcYG1upLJMCRpaiwiqlaAdiWX
vplH/TeMXz4oo/ufCbWX3rsLdG8kAo5t/IG3Pc0jm2ugWvpz+RY13tC9gOb5/a+2HWJ+y1gPtFTd
GJtdDBnmIUeraFlDzk8L5oLO490MY/OMKEGtm+H58QemNwC30zYplOYbIw3blOBxNYZTskeatynG
0tGtZMAW+QOiWhW2bGaCDLQqftIXUvzYxc3dtIQrCatLyaQ1mCCl0fyxyZEmNRm6UWnHsU3F68wI
d85ocZJ/2J0F0hZ0oYAnv+5EGKOVOLpWLmdUn9RhPJpPzQmdAQTNvT3xbXv4LWv9cCvjKnfrRZZT
AFWsDLRH82QcUP316sc83IMV2zwpHBKG6ogOELPVpTWHbBgjLGb5sXXTfS/EnRz5+x9v07VdSVhF
6bbL0todIIFVKVd2zpO/mfEGePeyGWMZeFyvQtyYFlYklcQ7HsPdZn9JkGmUe2+CTYO7ErIKbIt3
kZ2EEOzicMZuGAhmrYbrYu/1Rn5xR62tDVBceLwbaEmhM/nPgDPYVpMZ2PzCNkQuvDmqP5ftJA5t
nxmoyg9jSKMZ8zlpnEwfLd1ub9KMWJ4uGdA6dBKMA8txp3Xt1KM+eJwL9YKBcvt2iLLxibZYuooz
xytHatwXc2J9JJFGhJchX094nboGtyfbPBUxhhN5NmR54CYQoST2sefEAbluKapApbNx2+e54beW
fmg7w7xVbXVDZRQF3aC+971B32oCDiDNVvGlVvWTmPuBT8aIQi9Wr70qyk1eaaQ96RKdvTrVx0uk
DBCPtI3jKW04N1k8fZyLJv3UYaQ554MonKCwLAyPTCLhM5Che49WDuOgZog9JksA9OZjep4GYaCr
LxusYbTsPMW2e5uNZcZdN36R7Vhy1ctLk7BDYbGM2/34klhJcq8qqp1kQpvTPJvlYepEHABLawoz
pt3TWBjHqKo+YbSoDNxWVpxGLRaKmJMFZM5QXZ6H5FTWvfIYRgM4psOop0XAyi9woDxWrnvq6fSj
GhL1OQOaLdei2gjzKcGIcTEYYZ0OGDVV+CzpkL059vzQdzaIiNhBZ5hhadRyhY511aEziRO2SZA2
7r1h5wfdLYsbKQAtRsAKkbf+lGkTr2jFe7CJlvOz3aS3ZtJgLHs8zI7+ubFbrixr5GKu73oK4umR
dI8yRYewbnwj7z/kKX3UyDnKpksOY+Qi127aTsZe77hPQ2KFeSdeU6p5xKYP3eTyoSqfLQVSQV09
6+mApnA5P1awKSUrTzXpodDnG9d+TW1x2zFw+1XSB9vSOVP6K7Prc5Fi6d7RAr0uviXCupmH+Nyb
r0UXcbuqMV3ws7E7T07JbWfcmfMcyskI56jl49wdZxK/md3H1jJudG3yW2APR+KHDSxdsAkyjDuj
i3drW59bjXEw/QX1pJ3p/MWdep5BbibNoFM/0bvkFfApp+h5cKdPwvzaC3RNpygkicQZY2nInT3L
6HzLkEDvdwMx/WxBkAgYEzC+1erY9sqv+vYR3HuXGP+ciYxnJOJNNL7Nds97geUjhd9I5REbSQuO
Xlj194SOvlSR7lFDoACtn/JuOs7oo2qq/izrkufMAV6uHtoK89UA8iatBQbH0VNt6mVqPLtx98UF
uB9XFJBaNvOBBn5GNnhvp1U493EC8uHE01V0iMzawihWDz7IGIParP7guCdVFwem5wc3I34dZbwC
VrQu6vsGqIa9PQboB3LTnninWm5g95lKDN43sMOqPfSxDFPrY1OBti3RlZ+XU9g1JkZeYL1ebrZ3
JbBSeTF0H92i/kTp16mYUdgFcoz6AWRWX+ZaaFXa1065r2aL0lFGud04AbU+9vrPvPpUzQaP4DsK
otCgtDAz+FNW48+0n09zI7iD4WnTnAOHuhOX1RT2Lb1XuX1sGxVU0y0goz17emKZOhmGPFhWwXg+
sdyfjfiMpc0blhkSKrmBLmlgF6/RYPC0yu5EOQR1ybwxzbzBeM0S64JFTz4m1iFNz7HbvrXW3dwN
oDy2i0NaVVxU0tPIJzBlYPYmah5SCyVed4IfreApLRMMoTI/t3nyTEDLUGXgLeg6/Qz3HOCG+BlO
1Imq0GLlXeOiediZFuoAKruP4DWl3SHJyQOH4PlRJ9pxKC3JhcEuCXYBCw2GYj+UGVifeyy8AmGG
6Hc0d87EyI6tPniyiTPeUudLqpqg6mdvKLsDS4fvHVDt3Dm9YVYazGN7mfP2NtZTXDInFGV1ieh8
KTObyym7dUh7Y3XpJ2bbH3oDd9N19Kepqr42FghJ8/KUpsNdW+mnSu/e7Da76xpgXbjCx37kuZpU
UCpVchsok0z1r510PpptF9bKzHmaoBweac8IsBUf3ewpN4H1Amec2XEwNs5NWz3kMwsqo3pUbeaJ
kd4WdfsEZAavpO0hHuRF9S3Y9WTqp317nOAMddr4bIZpDiDMgaeSufvAQLuH4Zkg1pqX3nK8MUse
8whE8fEcWAYKzEPpAbXgwKbKM8RPYabf8jY9OC7au4PiLhkulpZ5oCgJ6BCdNVLcFKQKW10Eg3Bq
jgWmk24hkWoHA9XD6KvW5C+A20bNlwRWSUJ9pPdNTJ4ykx0LzFBN9vRAYvsoG5Or8QUbCIfcjg4q
bY5I0I5U9XAASVDnxsEavgyYq49bPBOHH9E8+9WooUUL2KfOvs2QM9oD9fTpW1d2FzHmYQL4JFnV
PBezT7tX4c4HRzTnygD8HtEes5GBS6/3ZRHoaBb1dcWnTj8y9wv2tT07avwmTW6ytPdkCXbEuLiT
PfbBdMVnXbuhtDtWSMIxo+zP0UWB/rLvRrjSPGBmyWUSc70xT22De6W1DwZAIAzETWEVp2xWn5th
Po8AToZX5SLqwsRRp65PL7GTeElOnontNFyT3VnAJciJelZxHIafw5yHrHVDYiehlYiQkQ4ZWeGL
+JKV9KZNsUPDpvu6KbEfW9rcyNIfiaktgO7OgxEVIJHtkfD0pgAgF/WyMQfup9EEqWChZao3wj6x
8pMTFXeZQI3EdoJ50o+CnokFL9SR+ZA16Bi6+mNvf45Vdmf1b4bWYwjFOlQdQDZtiR1DkOVWuN+J
QxeXeKGSngZgCR+mnv3sMC56Tgtp8WZgN5aMppBKwu5F7YwH2TlfowZrynkswM9bpRXPYurclciV
eDRkCU/6ovRnk55T8HNxZHOY9pM1CEgbhNsmb3RP1fn3FDbPqQNmYJL1n4gwjzK2Cj7UmgEojih6
RSYludM4t5FTlRcH6BZ8KtFrjdJhuMMUrQi6WQlPASQgKCrZelOnwR2lpgwsZ3Q5/BD4m4fuUYt6
6hm4C16iieQRGcL3wonTgx0ZBteaAVaQ6uykOZbyIythXCcSlftZfZjbhtwN+VQ9SZESL4nt8ZRN
o3EQaQaeQqmDHnO0rUtpGv2JSfJZJgr/eZtWhyaVaNiaFMyJtq08txZ1oFv9xMtiOkxJU3o1E9Kn
YkK6R9P7vp+IB6eDi4ur4mPKpvJ0LLreOUkWY1nNqIhH0A30UrPNuIVHNNjPnObzEJXT1zR1MNeR
KiukY+w+6GkLbkNQRT4bA4bs9HpJBAFxb3zQxdTnyKpM9wisRssHpNExK5zcs7oWod8Y7ENMJqAN
yQjBwFYplr5EzFOmlQHpJhbGHfqdszXNXolXoFelrD3ULf4iQJndRMbwOmpy8LOkdUDokn917Vj4
GPVsEBGiwq8MRO9xUJT36AEBBUykT1IfMXntajfYNkw8J9NAmUjvp6x+cpV+YyRj7Im5PGILrcnx
n2Wj3yiL8UzPEHY7Oz+RTPQPNgM+sJwbYL8V7iWJBeUNETSMda0/FGo0vbSLQGtZaU8dm15oPj7q
kxXxrBxuIj36zKYZrxc638iBUk5G8lNgItcrm7bmRd7dmpqTHJweXFYyAi+rTbIPMZ5ZppbeGPmc
89oVj1levaWlNR97yxRHrRA9l4P5OjQOQzBcLptJ7jPdlZxJhs141+rD1iJvjik+unXreCzT5pOL
+aBLWaOAVFgp88q26ENz6LsPRBrdayuIgTdeM/ipcCrfUO69raelH2em4SkrfkLlqeJDHpfnRjN1
jqAL/r2ubU+5tXTbLe2tU9bHucOzoVRi9LIMneu8ZAxJYMNOfTPFJ12l/QGDvIjuOgVWTSTRWhrU
58pRjxWpal/rSi2YqB3zsRoqbtfGFwdX0FOT+a13+oS3evlFy4YPxF5A+zt7vK3MxvAqwAad46wz
wpEhHM0KEUWf8/4Q181rl0WBhtYW1xhFh3vWQZ+csOiS96bup3GGr0nm4VDaxUMz9mmod3oS4uGN
sUvbkk94ZUae1hePZp1+zjGg5FUUI7NGTWIEgAr1cUN7mFqp4SYgL9RNNJ81V3t2a6aFlGSfe7Rx
uXT08eA2jhvqSFtkU5OAqu5rauRJ6OQaoCD6B6dneCGZmunlWf2a5HChkdGP/lCmzifDwgO8dUct
QGfrRCa1HHR+GmpHcaPsk0Nt1cxjsSM9o2gn3jYa8bEBlflQ82OS5LGX08QJgbnbh6xosehS6yO3
o5jcAj0AvAFRat6yagAuZJp1HniYk1eUuD7rPYtOxWg3l0h309DEGOnNmJtAgZrqmUetMv28yEUo
WnZE8jyGVj8qnmbJW5zqvW9Fcc1de/5C4sj8mEs79sqkKTxDs7IbIzOfa6fW0WuUne/oBTZwivRJ
YHeCx4OVcam1WVCW6ZLdDzYn+Cfed9INq+VtORbWQ1s0oxdRA9loPfRek2s2B8/xY1tOcJu5o3tT
VsVYyjXHWwkkskPTTQjF+kL+rjDYNalYfEQ14tFJujBPMhQYSvtRzf0ZCDGWt1R2A4LsFNhv0ccq
R7o3uc5POzHbi9ZGGGeOigckfNRTJvDaysLFv55T3yxjiwupHeI5kR+AL3+LP7Tm5cwkvrlR8Mbs
mTf181s6Ghpcj/1TWU57jrXhGZQRCaJRQU+VMH5Ebq0uaJPYRyqTk9s7rQfUcjc00u4DHWu45qQS
PFmcLWuLW3AtRzdNl8ogZXHP3UK7GcxRYiLavEikD9zSo9Qr5vpzD7C/ykS+Yov/R9p1LMmNK8Ev
YgRIgu5K08024400ujC0MvTe8+tfYvR2h4PhNna1B50mxOoCCoVCmUwQpSl0thOKvZrn/JqOyxUx
u9FLMyxgUYa6jfBL9wK9uTatHqe7pLdaleJOLuGjQSv9EGR17yyDeovArHJThZ4jBghBcoM6g6VZ
ti7hQZgWFHy8QY6oo2nim6keP5tF+DMcisqpuyW06wZR6jj0T8PYH80sv0J+HdF3/DWsDb9f1ALN
/SMsflk+Y/qkdLo0TU+FUoAWnczHuldlO2+V0pf0ZXalQH2pK4xVENhOMQPnnAxw9kVaTb48I16Q
9fG5AGKpM7RL6Kk53AauvdGu8E4CtpGlHIiCAQa1pffRHH0zENgegEoDOHjS/wxGbXSqqAchG0Ap
74oopdetJN0YYRLDjNOHJCPVUyIP13gify915KlqrTqnlX4Klx4yo/ZYZQnwBLpUc/RKTey+1WOn
SjXTNsy8sYlUX5c5rdx5rlRnKPXIhx8bbGLSb1SLO08bch+xX2v3eZicgmj8YRbGcxEbX4dIXQ6B
WX3WouUlMeLGrVMwhOR9aOymCEFhqNRfkT4cMYYWzgcyEwWviexHGliyNwR6h2soQPxvfqZdbdmB
Rb4XeDe0CwYLY7kcTVtZ5tFt5S7bq1FyIvryDZml2ymZ8EZGid2Tgypy5KRHF0ZVXGvVEF3PGdkR
OZLQ2FT1ttaT0o0NNMN22vjSIFfjTpVObTnIE4cGEsY5eg2+39Se1D57jMFzaTcJ+KLA8XfbdhOS
Gxo5hhqcQ5SlpkfIED0reti6i1QXp0Udup2sF8BvSIFURchE3JpiZD4Ymp+lZPnaOKN7MCsXp8UV
5tR9a+6CoFyQE87MkzTrLZ6U2oTkzXgT5kWDdAFiefZK65L2seyH6dDI5jFuzMFrgAd/iq30Uylb
rR0ZObSOEA6GAzLZqnltFN030AYegrRIdmab5gA9nFOnjsqXTCK9vZjhH0YVS3dSiCaZoijpIdcn
FPcXdnJzv1CywyCDQCQc2t4d8wYcFUbiDT1meqisqVfSRJFmaevnupGBVWulZ00G/Ustx5Y3trjR
E1JmaHDu1StUKBpAZfbljo5a41ZYN1wUVWtLckQ9BLXwroZRAQMgR1SIV/PeUprZJnP6pYtMZNMK
bFeEDk9kMig5aVmOvt82vq3yEadMaYE3LbUyAJpG5NZTnPAqykAiFde9AZQbOPAslSvP6oFAGS9N
hD7e6jbt4UtMtZhtjGhd40ZVnFm3KtRpSmK3MX7mhFvAhnw4gLk7yEllnCtaTK0NqsJnK0INsVBU
8CFOATq95mSCL6j2faIr17lpJXdBostOqurZzykdf4xyejfEDbUtPbwZUe92qjBNnWGeTRszJP0u
WqTuMR0rkLa083iLYjV+dmACGjyvM7sI68EOm+G7ZeWzlxj4X1M7GJGtWrP2qEnZvYU317O5pN9a
C2YUL/ltq9bpziiTFMaKqfe6hCPK27A/B0vZnQm8/J1WSaktgQCrs8NIFzFjbpY8Vpl8Lr3eL1kY
6zEy+QG5qovKVn/I8m9V3VcyuPJURue472vIaD4Pr9ww8HJ2/XnBQAlrHBLBTYtUYn9flagltEKg
FlejX1L6Uoa4a85T6V0u42z1r62LLKw+shIxNX09KhhacVEHsa3ikKCXvj10ZL/Egi5ZUaWFK0lF
XYHcQIm1w3Xr6NZPKpUOza7k6PmyRtuLRlGepApwmfnZ91TN5lKfoVGJFylL/yCxqSn7y0K2l+0v
IfwwR2tGWa7lEEJL4zqOqqOBtDMylq65FA7S9oJd2m73MN7kcbWwxUzSTm0QeeN+PgdHlFmceN/v
mmfVSbzQFRGFb3bKoX3sz0XUuLJY0wS1UVLoV3xT9uVX1osRuSCt10A6Mrqhk92FOxFBp2DjeIDM
bARvlR5AZiRd9eV5DL+25svlbROJ4M5vgUwlYIEgIrH2o3yqyAHv0MsiXgu5fJlvvXTsN6xOVNHg
gVll2Cq614+5FxyQxt8zqoVWIGlbGYYioGL8WuHhtDFaVgTzggqspPzA+2ZIAfSgfr2szYdDq2Lg
0FQNFUVyitZMrspbKU3QzuGiu0k62Onk1wmexosXhaLWH+ad360aJ4hrAQGqn6qPwawDraA4IPj3
IxfDCDaevm5+A7A/57Je8ofS/3t5fI9WO6A6OjVQrJ6dVzilm+pEOwejRV72JKrGf0Td4qRxxxcx
RxIaJbSrvd6rHvv99AllVH9Bng7Nu0VqIyAUgWV+KNBzMrkjDCbxIaspZFLDTWb01N7/xyXkLly9
DhAeYhbG7XaDy4DL0HZ4Xx6yf0CO/sHUOV24c9tHGim0FqLy/Ecy7iqZ2pWIs1O0Xty5zbRqsSS8
X13ZOiol3nSiCXmRAO6qTaKxNWoVSkg+3RuxjZAcZDnK996dkYaCgwhdItgjkUjuzo0HqnT1CJ10
ctC0ExUNWYv2hXMPGQqM+TxDpSXyAlRWWs8UoVwJzw7nGVK17rsuYToAsXI5IxnqSN6yn5z2HOLy
sw6idm3BovEt/WNR6EHNXJGZfJrN0DZEnAEfe4HemzM/yp1aFpIxaEJzR2BNH0IfpCWnwu/d8AWT
qHvRZc4W6IJr5Tk0awM9KSVy0C5GyG0tTx06gNsywjPFB6eIGgPxXNDsIrg1KOcZiikB3DBzPV1Q
OrN61w2JHQBB1ToIXJDg1qBsK1d3bTqFTZfIEKRf1c8ozrIoxfJQVNJecZxMT8ReItw6zkukxVwu
dQ1rVB9qeV8deowNUxC5orVvPiBj7P1HDTmnEdazVMjM+luvOWg+4/M1PPMhsJHuvAk8ReCk2IG9
ZCucwyC0zJe8Y+Lm9KeZKq6C6rjVjKc4ML04oEihi3pkt3yIQgjI2ABtYIEF+v0eRkYYdVHZ6XgB
A4xyn+Y7XRPY4+aurWVwfsocta6vqx7RxX7adYcMLObzTeu2h2Zvufm/jctwutfCOIeVtTSJyQJh
Rjd+Mo16V5fjQVEEkZlg2XRuZDiKAZlIWixbu6CGeSjKa6kXjLmKlo2fOjSIRabWaPXXIWjVxcT1
4LU7dsUXSD04w8tvGPtq5XQuZKFSEhu0xMrRq+kVnBjFgEflAX0gbnTsbRHZ/JajX4vj3FSqaLIV
ThCXJV8iNbNbU3D9bkaZawmcf+pBH1xLCTZJe2DAp8uJ3Gr7xFds8ZTJls9di+IckxWVY4M6iY7M
PPgyWD7p+1De5oF7eY+2HMRaDOeP4gV9h7kKMap2n1vPGEuWume1vR9+0ExyLssS2h/nGkqZpFU6
QFjj/ppAM+4NbzgCrtqb/UmE9ivcLc5LhH2dLLnBPJH8M41vElxepDujOr1IR0NvnTqInDi4SYp/
PYr93mPwCDLLXPUoD0NPyzduGLtnvlcew8PkSPsGaFqiYY7NkGq1iXxvOkgo1GlJIK8/DrvBre8x
AOX16H0AExND0k+eRPeKwFvxgItdjAklQMNjac0DKZ9k9BOKBiFkwQkwOO8RdCMGf9lhGx0Uxb4C
7AW3c+CGe+m589hKBjII4X7rJbleTM6LlIkqjY2BxSyL6lNal98XbWIj2q6xJHYdp9dV0doFLc9Z
Jf+UjVZwIEUry7kYS6kisAlDfDt+GZo9+sB0Yl8+hyIRnGtB4xbGvXqIIHR6Qpn8sKjqPl1mgZiP
Sa73x8DgfIuk5cNQMN8y3kWHCvQODAPUmuw/z0ErCAtEenHuRSV9p1O2dPWEkQziZujqHK2ny4sn
1IrzKmq+NKaVQYrUAeC7O5ArAHwjiCs/d96i/4N4/2/cJkXrP9C8DSBTvY+oFqWiSdKNOmAzf1Gy
hlfk0Lt0x1KFomnA7UV8E8ZtmjX1apHUEJZOkk3KfRo9l2iZ/K1FfJPCbZURlVVNM0hRrshR3RW7
0kHvjWdczW4JnkfRod6+5d7EcXuWh8bcmhVTqrhVY3TwxKiBnjHtssRnWZj7Ei0hFzD2Zif1sTL8
yg4RD4+YHS0cephvrDtGtjz6MipFrWBNt93lXzryGbA8TovKAuKb23dfCpDLoVpkZrFt6neX9445
IP5JAVyMP62Rn1TEcEodphTaWdluGc9GIniy/M0BexOgvDf3uES3XwwYdjyRJhfFOQ9PJIe6zODh
8z2R1xDK4xy+0qlomJMgT/ky7OQdBesNikCYubJ/DSqWgveEUCDn4ucavCoyE9gf0X2yA1KVKxEw
lTEN810uO73ANAQGyY8t5taYtSgvw2UBXDw6qV+14umyUfxNCALvBOByDIzz8KFlqs5t3zS6Gz7P
IDRnBOMaAUDt4gS24iIEuYo//UeR3DLmajwQLXyNDxo3v9Z24JJy5bv88M/SSEIV2SqvkhNqGUtp
VEHF2ku/shHdyJ1vqz8MZ3HYvmW1rdwLVGSm/vGsva0q54wHJanaeYDIed976g7VB/Q/vNQuM8yi
dET1yc2jDfIi8AMAlPADKk1h0f9fbV34Ve1+FrrgaG/a4er73MmezBDNYjq7OhHI9T6dr03RrPam
p1+J4A4z+lHCEoy+uovgbDCPup54nb6z6BFjRRNIeX5ng1biOBu0JAutcS3EIVO6/+WryEHdM3sw
Ds3usjTR8nEGiKFmOg8UwiKC5Px4SIPFCYNC4CxERsDZXNmU7NEEKZg3tJf5apD9y2ps+7/VonGX
f6OOShKwCBsdzvKOYYDnP1KHPOi9PXgmGL87EYX59lNwJZILAPQ86iqVKdVHQDdmzwjlNvopXWFM
x8c86n9UkAsA0Gsbz2MHf9u4aKNn3tB0oz/i/8dsqCTeXxYoMAz+/WcktTZbDbTTc28q/EXeT9L+
sgjRpvEvvjlq0UPNkitj5TSxPSOsSXaWE6It1RldzWEoBf9RJOcu5CWyhg7tnEgfdW7oo3cRl2Tg
6/YvuE8Rrgczuw/O9s1GeMSaSZJrZUywa6N1nUhntPFGMQZEDpiWuayYaLs4p5EtuToMzEdRPM+t
0zCh01WQ6ttwgwiggLoLrgBG08O5wRRTlcgfSZo7dacqLV2ieUv8TDonl86mKoAs2HqgvJPGKQQC
a6UYLUhDUvsMfh6AVwQ78+FXvPav2wpUHU39OmFQd2zyllOtKsM4pwWEkfqPTLZDcipSwQZ9bJfg
ZHAKpSnwbNHXzxTCvCdiNAY7hsm2n2jADZ3KGX1yJ3p4bZ0wqgJt7pWx+yPJg5WXZmSxEKr1kkdj
V+4RaQAOilHXsoeeaIJ9wwrX4viWFwsPlMIqIW6QfzQvSZXiSeJcNvRtwzCRPodahk75loaMNIVc
VUgTVSBuIl6KUJ68qHsGKq/f/2s0A7ZpK2Gcj29pZwaKVCMEbXa6eW7obhTRcAoV4jx72lQVpmMg
o3Hb5+6AKT/MJT9NgDRBAFg6Ipe0cRevVeJxRCeaNrUsQxxaI/PoW4tuQsEObUsA3zRF3M7AAt8H
tSQxslmvKlwdd7MHVLByv+wXh+yejgRJbVEpdiuGBigIK6cgwgQMHXd4UyJnUsnEhbNnPfzJezW/
FH4keY3Nmu5EMjftfCWSO8umGXfNskAkCa8WusdYiioCnhCJ4BZRjQGVb6gQodU+Bt2W5CEUMcBs
W95KDS4sA4CAGXYyZPTH+mfD6pRuhykBdCqiQUOYMNl2RitxXIwmhfn/VWqP83H8RbxuHjT089qT
lyNFI3p7CE2DO76RNitGKpfI0YzuhMjTTb2Y2tBxR+GFHc0B8ZYw27UVGL4zSO5A5wuaCwMDUqvM
qQ5AxbsBtGjnGHtGeFv7gtPGIhYuxFhL44t88TSXqtwxQ3kw71hcyDZR1uwFSypuN9082297yJf7
TFLqNDShm1JGnzFN0NkV5nkuq7Qlg4FEyzoMEPj/XCcUaLFKkxSQkdFzPz5goOPy99n68yuGewMv
UqKhJY7nrSPVXFao4yBW2rP1SvcwB/haET70phrQg+ACsUCzxJ3gwkzAEdSZGihPzony1Ccvl9XY
8hB09X3+9JaqOeS6obnZdNIxdzph6Cv8flnGpotYC+HObI8ZnqwooISCTsUKRSd2eH71KoauqLq2
ES2jhfBtxbjjqiVZG5MIGqnVXWK9BMBjiMpvwBDB6JbAxkSLx51RuZzUQQI9upuontXt1MLr23+f
mVhrw6P5pEuXmmYDEUN87tFmMt9S879p8eqJVukjTICCMl6FCFmdb4ducvtc/pSEogbwTc+92phX
K1nJyaxlMKYYVhCdZ6TW+z0jy8w/L0dWCdQxGLwXmB27sz8c0TdL4APyWi9LPRt07bUPjlU7Ixco
Iqf4oOwYG6j8b/vOEeZRoAcZGpzOR94MvULPSdxoeNoYzSfMYX0jfXozL89lEoei6GhbtTdZ3Au0
yOsK44dQzXoYXNT7/dRh6T6yC8GvHAqRJbdPMDDMAKesWQZomN5HY3qagw9pVjRwCqRf2d7FgNR2
rNmJ/OwYeKLOFnZGP+zcmzj+CRAHM80yTcXO5TsifUu1z3n5lIVXNNnlgMv4HTtZSeOuCnSgz1Y8
Qxrdo+LjTj6mJ5XvGC53TJvhOC8iLN/towBwM3BqAoAWbNLvl9MEg3BRxrLm6l/IkZFa5ftgV7vG
3Qi+kGovCmE2/dRKHOfkMXEPiGWg2LiJ8sNqndZ4CoSLyBbpw5atZHA+vjbkSYkCyADYCpAOgOIb
A6oAzJfaP1Bo61Y0gDmmMook7UMWoQoLUzLnWXMb4MenV0Mq8LqbG2TiJW8i7QIILZ5hpQF0p25E
jYaUeng9erqznILvnY20iNPczWA+uWyCW/qsxXEbVMo9AGjUGhuEiW5Kb2f522UB7AP87qwFcLsz
AYG/pCYEVDG4LgfjGNPGUVr0V2GG97Io4dpxF3Bbqoumhli78GtxAGco3K52rXxvAIqP5LNki6x7
M0BH/RmgWBrGDj8QFi1Doxp9BVgiWQtuFx04HTmwIxQGP4KR1SbD0DkgCuYCMzMPOoimlFwHSHvk
yr2Iq/I1b/BhnVc/hfPLGJeUx6rDT1G+KHfFIyvZLZiJ8xsP/fcO8RMv8QHw4V5e8q3zvV4A7vFa
V3pm1CWkztIZ4AhxeF+IMPK2d3WlGTPh1e0NvJ9lVkE85BafW6+uHZY0MXJ7ugcWxuJ1+/YPUdpk
q8+GrtXivGQ0VFohSVArOsjza5ted9Ifm9Bm4LPIPKHWZO7++2pyhzGrAB6FkjUOY7iPqTssvlbs
Lm/YZh4PEH1A1ML7Qf5ATSVlmAyOcsiQ/MTw/8836qVOFngpWOwcNsYTuqJy6+Y1vhLLR5NUUgo0
SGETpdMvDjEARGCG/ZkxEYU70aty6xZfS+Pu1XScBqA6QUl9OajpYwDMJWWw9XEGjIFrKqJkr0gc
d/YAIRiN4VLiKXPAXKtdAZ0H3S8YhWdY8sRNWDsfaOADD7g+wk439vEPB/9tQ1+Pz+p4kM6aAIqA
lZVl9zW29RbiAIAPljpgzEf9ftmANk/8Shx3GslcpqY2Q5wq63Ye/gDIka2JponYRy7pxJ2/Oo0M
KWc6Re3Bsk5NKuo3EC0ad9IMCoZ2KYOBKHt6pN7kF6ihsI5zllYWGv9WzLw2R+4OlMNZ7YGrAfso
bemBkbSh/eUQ+Ord4iUncdS1eeeu9oi7B4M2703Jgj0u1pGMVwV5moCWIKp/bUsBqzmAXjBgwUcq
ddtoGC2HlFB9bKdjJp177V7XRfnYDVswkIOwCCHAKdN4+x5G1A3rcqAY330YgttOdL9sGPS773MG
DTRMQ9cifF8ne73czelOEpnzlvd7J4Oz56lcQnA899QdM7cCsRej4sZsDOv6y4H7LXrEiJaMs+4w
MLOgqSAuGF3aHIU8HRsZqHfqcPZsAI17Bloebqhdc1D9FGO6kY+Gln8fm74Tw5mxHMQ94OE66sbR
uEdDJiCTVO+yN9u6Dt/J4J6XXQKIOmnGUqE/8jXZiRHgxl+uTcUBQJDDurDl2/FOIJVNLnD+bS2V
L2LMhVRNAP8Exsw+2KNA7S/g0xz2v4GaDV6E1eFRuIuwNIEYlhpQL2zPRuQhDa9OzmVlBOdH4S4/
ZZAwMGNBRE8ezdFvgBhhupdFCOxZ4aJMbbSWus1hb3P13Mx+IwqeRSpwLgAwm1nVZez7xfeJHkxw
NrWiUWZ2Jj5sOUZ/GAeeweik8ffVNQ2sjEkLi5aCsmsvyd8X9Hai/6YPbrJyd3m1thL4SAL9JYrP
YYRZGFphXGOSCYN3/X7wxx2aw7v93W9E/+8EcdZl6aDq0bQGfqZR7XA5WplnaKJX3ebmrLTh7Ytq
JckkaNPHBylyw/KRDKIVE8ngDCwGJEpkppDRuGirWGzVXXxQxj1UX18wl+MBzVYkcSMkAHWlAn5Y
i+hgSufMIZQxWdyUBZPIOjpZMT1HI8f02jdnuZZg/mLzBL2J43nls1bWmqWBuMH6GsanpBPos/19
XTWRGyHqhwm3fjG7uScVdSm9zhavTAU1j80NQtLqz+9zVwHAheu+NPD7p9oHaj4tHhXRoO+2Cpap
qODSlT+0lOdmMvQZoELdTAFY8wQoHtUVHMwtEYiTKAjuUFa2eG+skDiThylhbn/0YqSFzdvmBKTh
s4panuJrL7/zODDWErnD05tVMZEBYGaA7HLJMxu7aXfKt/rQOPFOONy2EVUbjLzPZMkxpMe4uEDv
LU0H9g5Fu0akeayN1/LUuzlyVeSGxfNgW0axFscZBfAjh1CaIY6WQEDcN9bDJKRkFanEndOpGSoS
TsDhU+6Aq4jh1MY3rtijjikkzDswh8lfEiuN+GIoli7uEotptAdmfb+3ruU7IP56GTiPRY0UW8kr
7JZmKKz3QAYK2vsbaSJqlMkAS3fLn0DsXezYQ5XC6V3gr0c+EAHdf/AS2gp8ZHRfISqxwPFtcRZi
VKQt6lRXXaB++WiXcztcTrInphLfyhoZrDiKyqVuAWme0w4t85YxVVjK4EuQe6xQisDuVAH5ifVf
J3bqGgfB8d60lZVI/f2CtoD1Vxrz1VYI66msdoNvPRka2gP+CRf39gau5HGLmZtmYA1MRboHpBoM
Rndi3CKdDVTg4rkFzjz6skRB+eswwwcbXUnlTp02TlaUL4EKspzmVp9DdfSUdJFzG9E6aGymCfdl
TA61RBMLoJNSct1PpfUQF1F0nxHJ+GJOAXCRUuB/XVG9kImTVUn0Ke/TeLE1IPmh9m8tEwj4uiUD
j/nc9IYNfgwJSJdGsgQ2kMEUaqeI2M7JYo4EAN0Wo5NQ6k9mnajA3OvlHGnCRALc4eUt3vQ4BkOj
wbSHjJvi/Q7nMQm6heLINNKXIDua4EoIZfuyjM3HorwSwrmcPsuoXAG7xTXCVxoVRu2qZZ62B8uA
n+xnUUlvWynLMDTgtlo64aK4uBrBEiNZaHSSfUp2CmaOhIhBW+GObLzJYEdnFf32FTVHGsJo6B6d
M4q3+JbXHXVgw2hOfSO+GjZv2pU8LqAbQrB+VLWpusDIvSuIfq8E8v639unNw3D71PWypdeAxHSX
b4yfTPbDJ5bva64VG1AhAstjlnXh1PH9zNIiNehkgDAaEXBOL6lmpwbSiaCsT2xloF9L2PtuUNAG
L1Bzeyn/UpPvcu5ymkzhAslNumu92WkOxo61OYNcQbkZPFwUv1NVWPtufsx1kvJyngyILOJ7UJ2Y
9Ls6CJz1ttG/acUZCCrpOgVSMVirMr9sb9rW1YQszYL7wGAruzJ6JMfmRU0gQ7uRd8zmW4yq3OCE
ubNfn4TDP9tn7E0lpvJKnJkpc700EJeclWP1yG5XCWymuYL6T+4WvzMa826XuOuuUwJlkQKc6TI/
0vGkCYcGRQpx99syRnKHNK3qqjcjosn4ONiDo+5ZPYtFX6KuyG1Df3PunDhWjAcfEzOJEIxDbmYI
ks7b33/zgZw5zGNUN2oCn6TVj2pwKprfeOOtfSy3/wXAwYu+wX4E0WR3AEYddcErTKQBt+MhugKH
YICERrsJF/Do/EbxGyb1tkTcFkRGC3RuE1fRjKQYg4/KMEfc2fM3BYGAy/yqKIWx7VffJHI3elaS
spJzqFTR+0Q/kC4DVMYhrI9V9XWKBfqJ1o+7McJ2auKBqTdV4NDxQ9W/7KvZ8ny8JP5Shi+yEeCH
dZi/Ul0d/DWdVR3mtgDBTOWXWrZr4lhQ92I/95I4LnCIjMGaVHap14C/jUP4mfmRANtaXgKvUHNg
Lsd+PAv7PbbdwpuWXCzRtvWMYX1oCT4dlPcwKR16MSBZbUTayT3akISJ6L8Jyd5EcrdFa0iZ1TJN
tZvp/01P/a49KzZreRL5oe2niwm4Q2JZxMCwyntHbmkLSKkNSGN+j7VYBb1H7dFlHNiBBx4XEUPc
9kviTSIfXdRRZg062PTwcA/2BeaLddU2vA6zZ6pTAOwOU2iiZsnNs7ASyRuPaaGTpoBIpR6vrTw6
xrUiOA6biVBAO/65kHwcEbahtlRMhjrsZVAutPIdcjN2W35F4F73d1nmT9r1MH2+fAxFqnHWAlBs
gG7PEDsAfCQ+JJEA1GHbHFd6sR+wuulpRXKwpkDAn8nDyK1OtSvtM2DFlYJV3IyUVsK4ayWQcwBj
dxBmhldS+JIHV/UYC948ohXjLpY0J0SfAxzpSv0pdbd1d3d5R7Z10MFPbuEfnm/vF0wdR4N0oBdy
NVDiNO2yr2YkqcLI+09ieFi9Lg0BZjZCTAjug/x+iJ1xur8sYmulkK7BAxQJRJReOU3w3O1SkuDX
d69XiCk6M1s+XSEG0ncmQd2TL+pWsl4akzJRtziHfnqMX5vLFTw7L6ux6eMUZEENZGYIury5M9J3
5lyUKqpG9GqOnPSawe8GruWAb4llS8Q18c1Ds5bIHxpdATppM6KOAAJx5bl20CB1zWp85FH8/txc
xpV63KFRczUcI1Z3+9WjL3lsAPo3LyYFA38ycIypho7B94Yd5pHcRzq2CySoQ3MFAE47sp4IOeF/
2IbkFRJApO4t09VHQbS5eWcgx6sbVIWxgCHovWi5bSypHA0Uze7Go/aZIlYDQ/N38F5Uz+0B3S6O
6IWzaftoAbBMGcjXMt8JINHRauHPKeKNz2nsGSJ4pS0vwbKFRCcUI4f8aF7UtllaL6gApLlX1ccB
9CCihLxIhPl+0YLSADMIntTuYoLP8DQt/iTsbdlaprUanItYdBLCYCAj/xlfL64B7E3W7Q4eXi85
sskoUQy9WURfSeTL2VNhpVNSQ2IAqtMdOLyeZRcMia7pNt6goQ+XddXUgufUVrCLzLVOLQsEUjpf
QbP6sDQCEzW7EcNDQR7tEk11rTjdz1J6QO5P1MWzuayMv1s1VYsBenBbF4Fy1tKR+4tBdz0d5Upw
oETf58LadG4muTTwfQo6qBxsKEsomsIXieCcrhUnIHBtmAhiAa5R2jVKJbjJN3dltUrsJ6xCEynB
oAKpUOICoOdRnmq71aovKDV8ktvheuxE7Yzb4gAABZ+AsiM/C9WCnXe2qhIVNXJQgvtyOGcyAHpf
aPgiuLDY8vOPHXR9/ymJxxICsdyc5xMkjU77M8aZyv4AmhB6xpLTbzWCGmthnK31qhpLiglPVzVX
GHJVu/NgidK+gqVTOXuLQ0mVJQsy9HYAvVNXH7t0svMoPIDV7oUGlmBIZTMaXyvFWZ+eTLQEZQmr
DgZ7inRYlYAvHnRe6LFRGufyfm2b+tt2cXbYjupEuhzajYuf9M+j6O3LItIP5kBlVuREtdPkC1ll
XRhyNrMdUs55+BjIPzpyowlhEzetbiWGuy9aMod4ZGPNhh14nD1gjznxuTwAW8INhBOum5fTShh3
cYAeqpQqHcLo4s9oEmh3pgjnYTPuU/+Sgaa+9/4hlsaZyCpkdMC7TFH7QYLHPNMb2QmdmKDkKCxz
Xl5Ci49TQtUCPVeE1gTtZohtVsJlWVHwCf6zovS2YVCDoISDEQ6+7qhUw2A2Ju5CK7hK6ac8eRoV
nKj9ZfPe3qo3KdyDCQMoFOxwqOvPYHFrh9JWMmKrw+NlKZuHCKQIf+rCXMjKmU9aFyQo1yKSIIeq
u9V7QT7sb6zhTQBn3kCONUvALLC9YZM7DPjcctrPxp6Bp/S+sL7OXMzHU/sm74OF6wBfXDJEkJ78
jYGSI1FqW1+YG2cVWlEmR7BLfFqlrAPUwXOIK5L7RX/EhGuofbm8RSIR3E3R5GEV5CNWsJ5vQh3M
aWgxzkgo8Kabjyf1zRL4TAp47iUiM0sACzjrWAw9/Tbcy+haRMfsH6LRY6E47qqYM4wKxCUzvBwg
UhUSfJKjPGQ/ywMaL8QI5Nsu4i+z4As1k55EZdRCXPAlvWZmYR4wcQV2RtxN8U6EvCjaMvb31ama
+5n2cQppA2MnewmM4yAdLlvF5t2+2i7OPaS1JlULhYikz79jNHS05wksgaZemJ62pLUnZSCMvyxz
80G4thHOW2RDiJdiDKHx8+BG36mXgYkL3SsAz2BkqkCyiB9m0RETmgrnQoo5TQIlwhnrj/1ry5Hk
RZ9+vbbFbXQC525w/gPVCT0AtzeEqQEAcHuQfC9OFgboetX+m4c3uYsywEL2SfJqJeD/1JK7MSP7
QMoELlhgjCbvP6IeMEZMDJ19TXKG5SoReV22KBecrslO38repQaNRjOYFdGOinoAUkranmWyf4dH
wFjZn8k5DaRCLIWwy2Q8Ro+/7nnyPUNFfjyXu/4kAskUrRwXYUpx1/dpCltgtGINICrr8Db7rcYJ
FaPdYIJWgVulckpJM/gdNQ3hBL1j5i37OXA/K48l5htn9oVPebbfHzfrTR6nVRCERlaw5AE5YrO8
CLO0DFxMcau96AH/N0f3TRbnCLNinGsgIrMHweyBunhHEjs+LI4OvLvWnwTvj+39epPG+UR0uWC0
boS0cm7csjdOoPf2p4i4l93gtut9E8N5wdoc9DZQISZukAmrYres/Ew+Fd1x1gTlWJFGnOurcimR
pQqisuV66FsgaLhl8nhZnb/x6m/6cC4vQjokbJlBDLveW9wC8bqO7jlMR4yYMCvdYp/+IRDJXNsF
G+TT6FVUmUVCIRJ9bUfNRxPdlXFsnMKJBAsoskCepabDCEZgRK+SGiBXhXeS0wOW+P+1NnBIX9Zs
+/r4ay15mhpq9nnWsezf2J6b8NxoxCbNuZlENzFzCpcWkHMaWpDQLLYgB1TI3Rksyak9+Qh0rwZv
8bSneCeaIhdYIk9SM6qShSlvCNSqqyK/0qzrUISqIxLB/r66RcxAQ1mCvavC8tYcfFN+riZBXW1L
BNUw+WfiPc8SzO9FlFGp0qbrUC5ME6etnjQ0xWrC2Z+tzVlL4a7DGWCspQyEZbc9FufyK+txGPwC
TaIYBiuOkitCmJW37t+1QM4ajCGcadEPKNOPVelk0sucDDbVy+c8jGxLSsAUL4P9vfCnPPW7NDil
HaAoYu00GhjRBxH8fmjQ3Umyyp7qzs+q0bt8LETrzt05Es1bdST4geqoudpEna41AWWYCU4f+wx/
KtbrwFlQCLDiSWZi9DbeLS3wFMrqcFkTkQjujgGSW9MrKQYHGlpfL1N4NwWTf1mEaLG4+yXsqIq3
CsxHmm8LfV9r35ZBsB+bbnG9UtzFotAUeNwl2xA2FMdeexhXvJu/Td4/gdTYFqezrLqJEO3DhCeI
P5OUhIT12C87axceK1/dY/YOSa7fe5PTlTDO2KaiLM0cCWn3f6RdaW/dNtP9RQIkSqKkr1ru5n2J
7eSLkLqtVmrff/17mLyNZVrPZeugQFDAgM4dcjgzHM6cYemJfi+m+7CSLd+W/1pDCIo2x6DuivQF
7/+oc+7HgC2Fi3nJbqtO7jAeYuuFJvsy/MSFYY0q6B5ra4yiHiAYLa4j6zrC+PMhbGSuhVunD4cI
dewgraGoqxffbc24UTnnA17qM+1qmmhAWRW7GP0xzPp1A98SPulhtLcsZFiixDN69ct5/d/yocbq
Bwj7RzC9CwYcP6DRLxf9YHwd0y86uz8PwnfonJTiDmpKbBoT1f14qF198We066Wa5AFrW+9Xogg7
FmZOXQwVCgKVaffPLBBVc/W7KcCw71MvsRybxmkFJ1iOpi1bY2EQKsrZt3HsvllK4X1m3Ww0BVoG
ygfEF9TGngpjGlDHsUT3xKjdmD0PMmbJzddG0HL+AhGsk7lEdTmDmQf3STq73XF6yL5hihYueuap
vE1edeRspFnkTa+9AhXCYNqxwSwX7FV4hUaLn1S0tuaaqEY1wa5Cr2VlN1yKDyqIrnekkCnKFsSX
fTtKkUleJtQKtidNvbcbx1WqVy3dF7PmN7HEcW3r4gpOiErSlEWzk3O4CK8zLEj9wW11N0cJWP/4
L1JuW/dMPLL/Ek8ISsIC7NzKALzeREIRc3B43/UM0lg+eE22lpvHeQUm2AwNdBVRxwAW2Q8wWaZZ
YUa7JJGyebpWGILJCDGToAnVWfc15aQbL4qsdnRTBofzV1OUBX7osEyqJqyaetRBIfCwVIGKYcXM
kCSTN2VYYQgnK8oXg6gL/D7T9MjVo/h2mRr/vInYxuAUnCaGLn9os2ybglgqV7SkftXAjiib3rZp
HkxdJYaBvAlKYwQzZw6EtEh5YiNuBlCkt/v7eJdftLsuuOR0f7lnPZ6XaPOKvEYUlq2zsnlOjRoi
PdE7dq+5tcc8hNg1BrQsgIx2y1cJ5JYbXkMK5ogpjBQxRu2CMRETOnFc0ZBRv5gVePhKpGpkKev/
sag6RXMvIZopkoFOxaKlc4yo00aNUYCuDK/2BlD/5bObPoGEyRuus52M4HdLVUwQqP4DKvhH1Wk6
26laXl98CKOndHk5v4pbR2r9fUFTDLNPS6bi+077UvdfM+VmnCRFHfwTohVfQwiqoddV3gwJIEy1
9lJzz+bbOj6RCkzSnUQnZNIIKjFjLooyWIAiPVGuR+oofjKYZjAkxt35ddt0FiupxDpzqx8LxmxA
pZfl3/TEedYGV418BwWo40HWK78pGAIKYqAkCy2jwjbRsdd7M8pwvBaw+k17J3yu6V4i0pZ/B53f
LxBhozSyFNacA8R0yam8rsA1n3nUBbk9J8QqPNm7hUwoYbfg26NlLICHhvwiPBYtiGllqchtw/Qm
lPiGYDZN2zUWQGoWsO+8Qo/PFLNyP7vqd1OQH4ov0gTyVny+WkjxQWHI0pEoFTDH0/TSYjbAD/ZT
DKnYZcfQcTUvdf8VjfqmRVzJKgQwZtrEdskXdPTGgIvqMGQpqVsfp6t8L6vj23y5Nk2D8EowU7PE
WsS+LmIT/yEe/KY4CEIxXtLLL+InB5ROyOLcygLQTVu4wuN/X6W/lmVRHENLEFljQlB0sGSpUNn3
ub6uvl+hNSm0DcjD2vuZ7oy+ds+fMBmAYMzLarDn3gHAGF5P6cGog9/7vmAl0t7U26XA91VUvRYH
o/pEcnC94YKBAAWhOlQ9vu9kpVsmr452Zw6fyUevQQSr0I49VUoDu9zteIO8dkj2w2n5UakiJ7Tf
NEFgiUF/BMrJQTj6fssxjtUhmZmjf2/+Nian3g5dTXrH3YrzwTHwC0Q4llavxqOVAoSPDaGYjzOP
bu0PAe9lRl/3J3QAVTfII2nEBr3Ae4nqrDTroitwSFDN0V+pnym2wAiwf74vEusw2qh5ivmdfhvW
bqge4jxyHVWiBFsHBYy4to5Vw71PfPFzFMtxqqpEVoBc0vjVaJ7PL9KWgV5/X7AksUbmwUaq2yfV
6zgeo+RWKy7K6c/zKJsGEjcVgn4+A1XiYtlVHEcWGVREqMZ+8mPPwRRexIvzK48RcjBcXk2SbrTN
dSMUVfBUMy3Qfb/ffL0g/9+NZoS3WXjvxAeJRFxVxVgOrCa/AARVHsc0NUfeBKaA3xFX1tIjo1uk
nonSfmQAIteSraEMUbgka32OKM4A4uhN/uKjQ+LW9gePL2EcKI/n5dtePwe5M9PGHVDsLLGos/R1
wgkzLPTmR18UczqeR/gRF35cwV8QYtxYOGpM+xn1x0N3iGO/1A8p7HV23QyvFI/oRYogSHY72xTL
UDXHNEF66oiOOutxGTQoCpJjc/Ejpd6p6iRxPZu3I7rC4L9h5TxVO1WtEXE2f28bbc+ewcTBX3W6
g+FSe99fEr+4+1wMifk+FL0ctgGOE0Hj27lc+sFBBULeHrTyVJETbT6To1xjCErPGmWGV8Wzm7q3
9zztlXntztpHyM3LOx83TdNKIEHfUfJMMsLBOqvfWzaaK4v0do6+tL3hnVfFLd+3FkvYMcXJejDZ
Y+nIEoBgNBn2s2x+wrYFXEnDf8NKK5op1xejAUZ8bGfcmVsXxa678SvFCKtj+BwHsqYq2fIJIVad
gXFAKQA4hVdRf2OlJ8v2S9mVVrZ0QqBlteNQ1rzuJa0eteZBJZG7DHe/tz1CsEWbiUZNCwybPNbT
XVM/kVTiLraN0Wp7hGAhXRoa1xxjPqW3nAe/CronzsH4mcaRla6J3GuFQspl5kWnfTh4VqnfZ/Yi
CU43b+RrDMEUVMlomUuB2ieyV24Q/xzQYXTiNdX/pkFZomeOYBNGzFDWlw4COfZNlQT1aOOVWHUn
RdaiIDtC4ghdMzLLoqiAlF+Cu1kNrIt634GZz2KBCt6R8P4zBD/rdRTswug4ba9wQGXOg6y395Fa
BVHnyMzqpldCGg1ceTpBcCQcomqmjr7wWrWX2dMwxDbe3WuObwa1PwVFoByNan/+RPET88H1rgCF
E9WlipJbKtxgWbSRW7fqbpynh6F4Sadm1+WxZ2TFy3nI7d1bYQonTCWa02OuKS/NzI+cDU7xnMVt
AupqATnot9Ip0pvxkmlhYoyOkQMfmkqNwrHrkD8/qd9iUGBxot27/Hmsfd77lu1m2X1j0xSu8ARt
iSpU5o0m8JblVh3uwvEik9V4bccWKwzBi+j1FCcgdgQXzktx5INh67+652RfNS4XSj1Yt0bkyko2
t+3JClVwJZpj2VNWAZXs1b85dU1zoDejH3nGIfkc4QEaaX7tm3AawtCa8PTwQ8aKYMxZ6/Z/Ma84
EAPHnO3se1m90vbxewMUTkOMGTZd7Nig2HKulnE35pKHFP6DP5w2ymd4YGg0H+Tx3vXnuZUamEgC
HhNNcUk3H2YyfiWTdbOkxGtYLjncm3poaRqqJzAHBbOq38M5TTWYaojQvc5jt89PZf1ihDJ/uWlB
ViCCSrTpoDcxD3LrYAS9VVxi2AqatS/068mLHhXPvvxZdd0fZOOUZOIJ6mHrRtbHHZDL6dvc3eTa
iZSSq8kmBDjMcV11kMwT+wjLLFLDXIPdH6wZfdNeZmXgswvOG8Qtv2lhtIuBSSEqBj0KchhLykz0
08A1l1dVfbcoF/oIZg0ZPYQMRlDuNtZaxLeAqfBGaGJEsD56RbtTZXcDGY5g3q0p1e2UoLGqNgY3
rY5dXwaqfTe3ksLdTT+yWjexHjS0lJbpKQRysFo+zcELFAW2HxnBvOP9IP9izPyWPlhg5dUMBxQF
RBwWrJc1THsZI/Ao0U+jWNcOfWjUSRIGiGZIBx8quokBpKJaAl2E78+tzipGxwxvujUmfdA7YvxH
rRa+L0aeTlbZg53gPbddbup0cbMXNqbueaX+sDsiiGDrrDHUW/Dz8ySFtjO8DCyi/I74D5OxbNax
qHUinBB8DqZNupDLpKItKIxQYjK7NQliTLU/L9g2ENhzMSUL9AqmcFqHubHCSAHQgoQvQ0kO2hOJ
/pQNsrvoh8bYnyK9IQkHtlCmsagpF+lk7fJddmW1bof5niV44ogqufnKxBJ1Lrbndhp5HUF5rQ6D
G9k3UfXVqWU44gkShBKpbFOrYwzDypEtwzFVNK/NvAHcO+f3SAYi6F4MZnDWNBBGi++NwvSKbM8G
qYaLYaUoiqBy0bwoZq0DhaAH42djSVt4g8eOnMmP/tfWZRFOyIIwpmlGSDmcdrdU+0HGpi9bNCFq
jelsdrOB7zf5rAVD3ZYBmfoQ417RHXZ+f7YN3C/NFpth24ShM4sr25wd4pa6bU8kGvDhGi+uFtf3
VZaFklHtB35Midp7o44ZfbWhukVkLG6cETe34t0cxUOQ1epXY6q/nxeQG4F1oPcD3VFN5ORNXo/B
13qFPmgtLsIZXsKT8NbpcJhMP0wuieo2YemfhxLjLxFKEHRobXsiGUowwtorK3s/kuuYPJIKufUa
fZ9Sw765dyvRBPuH6h9StBSiGTp7pWnq5X2eSXZvUxVXGILlq82hrzoDMmWYBkUeWO9KhzNtQ/B4
yyHI/oophI7lod1aKMkmY+XXQ+1N0UuZ3p3fm00niHnTBmebNnHxFBarMGhEFIsRdMk4N+aOU+FE
+wlDmDjrj+OT+/N4W0LhYsFjBgyd+8BU03eW2i6agp6p/LLX/oqI5xBJPZsMQtgaqqLR0QGpn+8Y
QTFlLrpUpuLLeTG2VGwthuCLMqvTh7KDGAuqobVsAUuR7Nl564CuIERqmmLoWYK3c80v8wTs0qcU
qeTGeR4ibyyfz0uzqQSYqolxSDr+JeILCrK9RMHYKuLTL+OJD5Mp98ateoyf6iMfcqZ/Irqj4Opy
AEVQJSU4P9KRgbSTQnw7fVCV2xqU1N1/zStyo0Mp+mEQpuI+Kz5GxpZapCAWJuCIXxy8evV73qHf
a35/aYJoUeYvtoITkIGBeAyTs3GVFRQirbVuqK2Kd4I8q9GpYIET3hLZMIkttVuhiG35rI/NIQET
gJ+m41O4OI/EjCR1X1unh9qE8rZNRJBivRyr5tHSOga/oN5MoMJMrYuKyHRbBiJ4BJXm40hmlLwY
6SE2Dqp22RuSW//mhqzkEOxaDoNp2gMgQud6tC/ByO52ToB3Bokj2Dqm6/USrE2dmbMzTMAZsm9J
76fTjWE8myx2qZMF54/plh9dQwk61nWglg4n7P7c3jMwAdr7LEdWMj6W5c08f8JQr8DEF0/0mTG9
qwBmqC+G9T2iVzbSr+cF+pCs+3FI3zZJ7FtztBiDAHRelhB0l3h53DUH9eFnk3X+n0nYRDDyPuLJ
EAo3QwMwdfFq9aLrJBq3eThXwgjRb+dYY4Upu/xOjAxM6mm5bGDVtp1eQfCfsArapiGJ0rjG4ex2
YAIM6n1ypd/nF9aPtnQVJR0SY7B5iBB9GCYFQ9WHkZtZSWzFyHnFhXObLztN/dIot4ax/4wavMGI
upZAC7qlBkyGbP4JXVun8LLvXXZJEYOEnioJELY2CrPF0ALEqy0+dG2lQzd3KuYt+B1Nb1q1Rq8P
lejC5k6tMYSdyvKxndOMmwW+Ux7qh9AmUB14CYS9K6Qd6TKRuMFdKUbXUScBgwXcj/UKftpbYvYS
e7ClCmuBBJPdzAPqCH6UmSpIlLkEFG9melzIw3ldkMEIZpsMTWeaMfamr73ZdNzJnrww1VynltUl
bvmgtUCC4Y6UqB6nMkFhePWqIOgl1C3tx/PSyDAEi61rmJ1oMEgz116Ie9WixO5iPZ0HkSyZGChS
2taGYWPvi/BKw+Wxa3ZIWSz2378HIwRtNaEj6F8gC8M0sxDz39BsM+10zOY7j7O5Zhraa0zMY9I+
jJuL1YYWBcO+EMP2DHocqsvYmD+RS7LeQMR6uCmeExbaqIlUyF9auovLBvMovlNVxlsoEcYUFs0M
SdHYKRbNKFQ/Z3+GGbrkulYijQxF8GwGi2hi8wrVho/UqPL9QJnnWOUnvMF60QQHRws22KGKnRmi
+8XZaQ7qaMzrvv+vnMrcUa9xBNu51E5U6rwglrT65UCjxxL/f17JNs/Mav/5iq7spaUNJNMWfHZy
TjTzs+nFiJEtP5xH2d4XHYWXhmOi3lowZvO8lBNjcNcFaiHzpjsNsbOPQkUSRm0af7zX/QMjWLKh
G+JlMGEAWOJFYLEtslyCsJnoxevSLwjBkI1KhklIGS+GBVcRb03KO5c8/HzHDVsJ2lacuwITDVqe
aXmZ8NuBMxaeUzG/KzHV1HLH6lvbBkvy+lu7JD55lowORcjhKtVvrSdqu1X6x3mIzUB3LRJ5r2+j
CvolvcD66Q/htwZtT/HOCoYZ0UC3V3zZ/ZrvhpjbW6MJBxXP7vxRGhLhhfdGSwuf1fQwTt2+QSaz
ztvUrevwArOvJPou2zjh4JZZt2RGCVyKbs82BFtH1+7LfLiOo+mubkKP0Uji/KQrK5xko4zmamFY
2ehp9njLhn07MZffIjgZD50lhkNypAk3LCvDYdimldkdRGTKNe2vnPCadpJXQ8lxJoLV0GlZMpvA
akz92PlDGI87pY8lSr8Jwh90wTuFOkyxGz4JQYq35DzOyjJ/1JdDQUlwXullEPzvq6WKjLRxiMEh
1HI/2+xKsWU9O5sKt5JC2PxZ4zM9S0BUpX1IY3atzeSQRckuy/EsNIbana6NktB+UwNWmIIG1E2v
R8gnQ+Gs1HOcowE7lcte1jb90wpE0IFitK3W+RFsYWCNyvQ9+LdvSP216mfJLsnE4Uu82iWrNpaK
hnDqGkEZc+FFL5klc1D8136wRytpBO/RkEIJOy5NF4OwknqFfqM7z1axTz/lcd+QxLe7zFyYMhNI
o6Ctb0Kt7ytCbu+39Fqk07abNMlMftcC25NH1b8sRWIAJFtCBWeBUU5VGTIAZH3pDSzfsWHaYYaa
JJyTnE8qeAnF0iebpoBZlPppQsEtWHR/E0IwAbOBuT4jt5YL2xnRk93HklBh2/yvNpyv5Up9DSM3
ok4HArhYnmj1vY7yK32qU3epNI8V02mYlRP0OzDL9ErXZ39ii+Q3yLZLMAhzo9nKEkK7h/agdIk7
tW4k62+X2AMq2AMV9HoojgGGkR1mc7yh1j6u7sErLtkwyUmlgjXIMXe0aWucn7rYR9FJyUBmk93y
J0lZ0+92hgTJF4xxRbkZFV9YB6qgLXukBGQY3bH20OqOvhTjiGlI865GiiRP/fPndltXVojCRll9
1isE4yj8unF572/3bPdBExgvoVvuxkMtixWkgMKuJWXStmVhERSYqN6PLpijBboPsit3ii+jitiO
0VfiCXun5rNSV5jcjb4lfZcF5VX/lVdS6yApN2Qh+rZo6CBFCyk6SdFi8/7csSmO5sTs0R6COuCf
AW20b184/0viy9z8ZjzL69vwHKFpoMh5D1a1JYrcRkL8Tn/Nk3tUhZUY1p6O30xMzwp7vx2fzqvK
5pFeAQp2K231PoaLJ+hPwQCI/GIsba+SsUjKQATT1aWjveApjPgmuYzLk5WdDNlMnE0Tv5JD0PgC
BZtKVhqYBJ9dxu19Ix10yF3RB8++AhA0fNBzNiYhZCAoMLF29R70ZzfmXvVTjJ6X1fZuGsEVmKDg
ORJDRocB3n7TORgKl+7CvPmSj8WxN76c33+ZwgnaXXUxKi0Z1k096ahxHw7aXsFNTTZ3WSKQ2OWu
hGXv5BHUDCP8ctU3xlMb3zemJJyQKIH42lr2plo6IVCUYjmOjX3Z20QSEskEESKWKJlI3sdYL1IM
k3LE5YIdw16hpdeOSYOqjx5FuBK3u23vLNDKYI6KbaNj871VUPKONBYG7viNv+wWX3OXg3Zt7TmL
iIzPY9MtvkGJDxQgK42zcQYUyYpdmJZ+HKuepWe+bcVPKh4uzqvftmX4JdkPyVdBTU0qSzfR7gr2
riuq75w8sGrJG4gMQtixsQH/v90BomvBBdUe+loBZZikIZgfyA/WATfiH3PTTUQj73cosSejjsYI
z9Vm6BaD1zbRfrSPtvUYN97QHz+xais0wdglSekoagq0ad5VJd3ledBRmSvaXLcViGDwQCg7kLQE
CFVGt6dglAn3gyZ7VN4OjlYwgqlL1TlpcwUwipI9RKX2RZ8yr1IxZ7xBlVanEn8ZYrwxl91TaTmn
IbLvUBJ3g9SZpI5iW15Hw/MfUXUkld5vIQmZ0lWYVu+bw4UNfgL7QflMMYCFguV/IARnW5N0jlgP
CNStuoyCaSMlLpO9Z29aQdD+cYpUcEGJVnDKtDFd0IbgR3G5HDAABRTRqXJ/XgU37cQKRDhVar3M
URQBpA5vTWyYdWeT12Y6TtIZOJv7skIS9iW2zYUqaGL3lfg+pJd6eKuUX84LI1sxYV8QiKV2MqOC
hs43g3ML6tHz3990GisRuIgrKwfbMHeNge8n6p1de9T+O1nwEiNBkUkhWIU5nxrFBtG+X0R70twQ
WVOpbMsFg2DOjUGzARsBegUUP08zemTx+K9Xi7pftOi0oEzj/LptI1LwhNkgmIL3e79uY1cWUcYf
Losy8uJq8iO0GnX7ZL5IwlLiZDctuPMLS3wnm+NKb+2W51OQgZhPufEt7r7n2iEFwwNJJFGERDDx
sawIcyMtZi5YcxjyK625yBY0TMSmq+Xfz68hXyPRM6HRzubErfBPtqB7mGFR5FnDdS+dnxgLv2D4
pttH9NCF6g5UoafR/BLVsqqALY1fowq6qNFGWVobqHatBwT2O86sb33/kHelxBBtOhCbpwUwyhEF
vmJ+t6YhUYwBa1m9sL85RWeK3gZQdGp7PsVdPsNg65it8QRjoagDy5wFeNGICaJ66y6yHvFtBMfi
/K2Ygyo+0+hZO07Vwq+3y7emvB4V/7xKbFlUEJwjl4TuOvKhpcXqQge1qXBDaXtorcss+xbJGB02
b80rDLGtxeqQ9AgTYDgYFIpNiYLMUyY0lqq7AuyRsp7gzSV7E8kRX5+1eDYrsJn4IQI9dD7v8qSX
nFkZhODxZnVqFWvgEvUnfTlWRGK+N48MxsaCsxdMER/K1MuoHZQYHD2+Ft4QhnvyLbPuRlnjwpbl
QVmVA4uKsiDQv743qUoeaUpX42Cy2PAorGg3X7edurdQ3S0dfrBlU1EjSlBTZRoqpsi+B6tjjLYZ
+LT73LlJ7AunrNAKdJcrz4NaejMuFZ/Qawp+MbBKgnxWvCblfdumZo6OTtJfFv1fkXI1VjLe/s2z
84Yh3o/Gsi6LvAVGYoVeinHVierGsnzJpqrhLqGhaRgjY8XbRF9SlFyneG4xqHajE/u2jWrJWskg
BAPdssTSZjya+TPFi73V2bHqGkzrH/77lqB3ALYMVfc2OHLfa0CKgv++bhr0bJJ+387Ud7TufrAk
9/5Na+OoIFfD+UEbmNhAgJFJWmIuLWDQdIi5heVev+5O08m547X9stFXW2u3RuN/X4Vz2qgzZrKO
jw95pcltH0turLLvC8emyabc6isMJrb1u5jcjbKxRVuWZv37hb2fnUxJ8gzft+xjU/lE+WZo3ixr
Pf1R8yFGHmsYYe8NkmR4sMam4Dk+/DaAHMkAZTEDS/2yDzVMeHenIPIqT5GyeWwd0jWycKfMjCqa
UF6HJl70++Qgo2gSr5d5UdkqCsEp3mLokjtQ7RiU8SW97tjipWpQytZxSxibk+6DWhP0+2IQjMR0
zWbO+QQmj7QJ6uSLKSu33jw/uC5aP2bmot1V0DjTqVCIoil4DAn4PmFGDdhx9StOYiX31dsCvYEJ
6qf04OtQMoAV7eyZSGyHHRhRZiX476ZnLZOgfso0jyxU4XxKULo4/b6rOrBlP50Hka6coGpxE9Jc
VyBMG+NxgLOs2v5Sef80FckGWm2ZhrVQgtJ1WZGbSwK4RQWdcFvuC8uRXIQk2yNGbkbaR6FjYt1C
rXST8dhbX6pKEkttRiFv+iaGa7oSLrWe8cBgop42X9eZb7RgYy51T5FNDP/AsMqL7FZrJlLhLCSp
CHoO4erupt3P9hjzWrufkb0nIKhx/pRxnEg2SfRG+mK3o7Jgk5T21E2XimwWi0zpHMEBlWPc5GYI
APXEKVu6C5CoIkWGGWB81pMqixll8gjWoSlAbTYTwCUk+7txnO9J93z+GMl0TjAJDiaTTxa3P7lz
pSeBnXxrqt15iB+RmeiO1mog2IPGwRgHYwQGW4LMeozoRYzhFJcpCmLVEanU72yWtU7yn/0Bkndn
2WC10z9QjDAC/2MTDNItY+K246Gy2C561exMcpw27/grHOFqkhbTQKsSLA8kQTF5rqeuUxSn0mG7
WK9f4mJyW615NmkhyXpvHuMVrv4+EKrLBfwSGkgfWrY3wd5Tpm7Ugt/c/oMNf57fvk0dXEEJKm+H
bWsWC0TUlmvNvnZk83Q2ryqr7ws6PifgAK9DTsgR7e3iUscACSU5Rs7XyLyIo0+kmpGr+KUXgrrP
ObGHsIVe6DMmHP3Jmto1FMnebOdFViCCvmctKdSRceqPoP2bF7ImX9DeP3vzjr+Ts2cZ3bJMGQRP
WIeljuJH4C1p6y1dMCU3HYY4OOVfmfaZYvP1Agpu0Olj1VFTfrAS4ibO08AiN2KSFdwySvwebqio
WXXwRPFeu3PNYFPIhxFWZXYR5uxAbVQ3SHOBW5q9hhHWza5z1Qo5oWIdo/O+c+Y/4kim3TJRhPWy
tD61oAyc1eaOmi9d+sLqx/MHVALxoR7N1pNuajFs3QEtz1Ahs6m7YXZ3HmRLx1ZrJWYvRiU2mopP
U8yy1k2bqy69I/XotsrJjJ/OQ0m2RSxNs6y0Lq0U8pjNy1jbbt//dR5gyzmsZRGMJ+rMiRrG0GED
zmFud01X+XjtYqbE2MgE4X9f3VY7M4rCVgMOyU+TfR3JSLc3Dc1aEK4ZK4C6yKjaFlipFARy9bcU
9d76nYLLg45BAxZ47SUB6qYnXwMK5rOcMnNIMcsQ5T/5bQFWSOOmPmLSqmtLLuJbTmENJFiAqc/s
YeKS1eXroOJ1+r5XbvNBcVmPPq1pf14h/sdCviVLhIVU7TzWsgg3Sno1+DywC/3pvgoW7ydBgaw5
cPvEvsEJy9hYvdY3DPfzaLCeTLTrOCACd7VQJtf2of0nOUNV9b1+RJFB7HzBbbyLcam0/mhCn5oz
WK8sz7Rkw8+2hXoDE/KbWco0pisQamaJ2xiXUdi5E92d3ykZiBBvRV08LE3OJWpf0J4cFjek/Zwy
vAkimAczjSuznIBh3BkY87sc6NHA/ElnjwE5SJnIXvu3rcQbnGAlKpDWdYONdSuV28557m3Jkm3e
Wd5yMiA3f68FtdnCX9eQRx38/Gjt0h3mFTZeFViQCMPAgt/bIkG5LWWsrCQGnB7uMyN1DQyHU15/
D0MwD5lKmigzgUHmQ8oeR/0vaQZdpmlCcKArdhU5fFvoEF9bduuaWnSXFk/nBeGLId5T1nsjhAd0
0hhDYha+u9C9vDzi/jVVD2ry9TyMRBgxd67OFfJPJvKOg/UHG4PMeM3U+/MQH6g4+WV/JYpYUGRO
FhsUFRi8ENUBC129b57tR5RJ/2DrQrVtkfqyebEywQR7gJdpZjF+Vovyq5bc6OmBOZLIRwYhmANW
DnQuKn4+uz905SLW9oX9e1l09Ni9P6JlUkRjawCjPUXXPFEyHMgje7GQJlEP0L3zWyWTiP99FTYY
xZCAbAyLFmNnGCgRmtS18847jyJRbU2wA0o9tVbKc/VjRFwLHOyL4cb5Sa0l9lpiP8UGyK6JRnQk
85w9fc7zQyRTbNlqCYbApHMWWjn2pgMXxnhU7IdFl0Q7MhEEK6ApNsHgUCzVPDuvbZI+Mvr3+c2Q
OQGx3zEyMoacAaRofLXB2CH9AKKSS9A3Gju2c3wZD6Fk0cSH9EkpUJ6pA67SX1VVcStV9UcZT60M
RDj8nT2olsJlqhrTTbXrxGS+QiVqLF054fyHQzgjQc/3/6Uf/R+Z5p16a/eu07gaGH9lb1wyqQRb
MNLesZIMyoDAwKs03S3HNKgzWeZKBsP/vjICDW0jspQ4NnFeXJes3ZtMC3Rp99z/uDL8Cm/EZsY4
Kh2dOsChc2D1d3W2j5N74qAZI3ut4hHX7gfVktUK/zAuZ/yq+Po5Ge2cKYSbOLx17a6Ulx4h/bG6
WPZJ7I8+3c24H8mckeQYE8FSgEeNmUUHUAy5TJs/9E/l01cuVuThHZY6i01+byB7clIa39otmBrT
+mEPTVRO3V22k0WnEjXRhStEGjm0pTG2z6qPSR5UxcUkK7mXnTBduDmAB10BSyUX647PdWr32b64
mF9/WiZZ37Jkk3TBaDRDGyo2BRgauO71rNqFveyF/8NMeSEUEnnBFC1e0nDg9jz26H5gXvySF+5w
wUc7mV4cYI7C1+p7e/x3w/O4tzij+7pgQDBOoeuNiJ/srj7G8RikSXNUs/7oRPl1NYN9cckv0l4/
nHcxEn+vCwalQz1GrrVY2N6YfSViYO8YQG96ETMJL7BMJYXAIlrSEZcMAFna33Pyl2YOrkVlERm3
6ucWUbxhdA2aovlDdnzZB+21hnOGed0PfP/QrbNrducXTyaTYDqyPCPdxO+1tYN5P7t0+JKnkmXb
TnLwyV8W+OkNBPzvLb6d2FmTDEjeKGgh/H8OJPDvhQE78rx0L22/29SIFaBw1AjN63w2kcTJk3KH
eddJ0gYszNCd+5kQfQUkuOhsaQbGL7lI5KZfDSV9nJLMp+GnqLGcFY5wspKpHMyFryCmx7Mn41Tt
pkP8B2mCFj6lQM4tlfUTburFClE4VOUQ1vnoYAlHFPKlfyCEtnJpVo/vwwddX4EIByppzYU4CkDw
LLfjc/UUsPC72ZEPBAYz1v0nVB31VTasJOa3iU6srgurHFHRjNmeV7aJEVBaE4yyS8H/UPZfKKLf
SnKtrAcFKLxRscEFBH1j1K81n9+pMt/EnD3J+dreqjdE4XhF1lh2Lc8hOuymtVR3Nl6b8u/fWjvR
eY2ZjeLBEhhWyQpXx7RA8mhj/qZ7Hmb74L6JIpwnZCSoqXBRyl5PXCOh1ynKzZnaHKbk4TzUpjt+
0wbRWSW1rmg5L1UCx8ZXEMwEuS0brCaTRjhDVljGTZ9DmhhU5fGr5Ywuw72aHc9Lsh1zrkQRjlGM
aiFGeBgzn6yXXf+938fgGqyYq6MWju3G5+gBbCWS269U0QVHxUy7AMMYUOE1HhefBaWnePQyu+S0
L/2zDE+2X4KjMg0lA20jXmuX9qDOtxn9zJvJahGFq/AURVnE+x38PLSORq8H1dx/l2zUpm9/wxAn
JmRTO2opL41sg8nnnPy8Ns4MJo83TUc7RdLvLtsicfai0pC6HiJsEdmnj5xRESx9gXmneaofB5Ev
q8jejqdX8gl+d0bNQ1+rkI/swz2fKkpul7scVwQdNWWt1H1IVMIQrEWb1J1tm3w58Q60T/6PtO9a
rhsHtv0iVhFgfiW5o5Il2ZJnXlhOwwzm+PV3QT5nREE4G9ea8ctUqYq9G+iEDqtvf+8ycgL7jixo
jCnBpBtcvkKFrTUFR4yETI2yMaTQNFHYyJifmFbQpApB4bL83i/+awbFZuDYLcx+oPzeEGKu8y2z
d0tkXrM8NFoPiNwKplQGxBQMSOTFY+zwfIbzuO67B3bi6hzvYlTZqOc32JOYY9uP9/nyWSrMoykY
EN22C83i0lIN2QG96Kx+jHqsn1TlA1ViIliOuE70xORaYDTOXRPRXTF7CtgcebJhI/mC9WhIXtpa
DhrZycUO0vnY7a1ztf/AUqaXJ94rJXFoKUnH1nW5J07Lw7rHYgp0HzrAfgY6QR/o/uR/BEoSfvd/
wyZxcGnMspgtBggSJLtmemfO59n8UAiDFT+eR9EC7wmiUFTeai81VpI56+xb4xwgPNMGRbAulTdq
EMvCWmUdgPBvnyFxZaKCN6KTAA+3ncdIgCWuV+76Az1iu8uSLTeEG1KCQi2ZNkDh+Sq+I72vTxye
WwuyBd3PPV7hH4Hn9jbUhNNjldnbpY6tdUNn7Bq83/pFwx6W7G+d1grO+KfeWaYNKUGXmKZ5s8l3
DJLmxvPw1vlmzcUV0LUcU9WUqjxEQaemjtFo4MsTlzrAXoUDnyda7sxHDsOR7D6Ub3rlTEQfX90c
HTk9qNXt5Bc/OvKLWorDk9vZDQ0hUl+rMtFKvnIyuZ5/pN9svOOqm+x7fCqeoh+YcwS6SBHU4WVh
5GJ94coc0Smb1rq2FIyN1Wcv+8LMr0WjSFpI/dWGL8ERO0tXN5kOzRoWAAw2BpCj2gw9lrH+ZfTi
wTfscq+Nf/03vkRXbNK8GxzwZTaF31k6tnzkiAQUlklhNBx+uptsdcJIPegLqGSNjVXITuFjp9u9
RurzPLuK14/qpgSrQcdqSTQL4rE663HofjZRcm6Advvfzk2wFvG8pE7Fu5wIvdbZNSsema0IPOVW
AkM5HM7GBQzf20NbmqyJTEBmhPAqn7I4v46os+vzmvlY0fC5H2pDcXJSF2/oWC6JJBPmhgXFWqiV
GRHDKjobRVLrPKkanqQCvvm+oENm5NHYM+Cf0DwTFgtwaO0vWIkcOL+aaNeqMDtV3AjH56RsWEwD
x4f/Kc9GZE270c0VMeZ7YbMtg+hYUKED+dSwBOva6K45OFq8hs5wa8w7M/KN4fNlSXt/am9IiP2B
E7VasnraEjZzdVOYZF8Bt5CM2SlrC/SE1DsjVWG5KrgSU42JQ8sU4d4awvsx+s3BqgK9fr7M1nvp
5mxhlSm6RD3TEUuMYxWXqTuka0gxXjIU7l6r0nCdH6gT+fN4ukxMztArMUHyknbtF4BRraHhoX/X
LlDNXq68SIXmpSIjiJy2OrHTpyAT549ZdGD6vdkfL3PyXqpxbBSgrMQzdM8VdzItQ0qpF2ObDF9S
MF2lqjKAlIXN9wXrmZfYEhwV/Pv0eonP1PliqsBLJXMl4IH/etQjMdsqihetsA0jqaE0zMOLE0OH
N9rOPNHPWeHz9F5ydiB4Ctv23gO9pSlIgJ7EacUmaFGddyGgGGg6+qT8NazhH9+PA94AWAfYMxtj
4m+NdryQiJTz3AFJ6S6pH1dVB7wkG4GvGiZBEzzgz4nYDtYZ9VKOCwgsh/4rh6hL9uShLALbd31e
BxhVXkEiEW8IChJhmxkg3VsQdNwb+xuKT0ERq25HRsPCpgXPxLQebxx9e2p16bmsH6w+nLrxyo4L
DDPFpwgFyz+/nC0ZgZWUlXFclyCTaru8v+trhceWsYEGPQvJC8sFlrdw+eM0UKzJMvpwYJmPt/iY
Y7hIU0QeElArgOmhTR9gSbAE74acV8/1OrsBF/b99JRga4T9KQ2m0HjqPzCw+5aUcGBFsTQWlo/1
4Zh+sds7UxVVS7rObGwghbKYHryoIZqCqrab2XVbTP29ABJmdy5aCq7QeRosYR9gvKO4cU5KGESu
7G+DeVB1sPMJmz0A2eUKgU6e5ISkXdOHhj/taICpi6Mb9n51YlAgZX1cYrJBDZuzdDDpvNtWMGXt
ZNpd24e5v35ddgwL7NGS+sn01yDy7SvtU6eItqU2YkNRzG4AX6iIWQuK9DCGJAQeWRhd410RrjvI
yJVqbE9iW3GKBkprWCeKhaKC9hKzX3UgIvSwq1qR7bSknPXdqMUDdgbOFcaVadu5tcKly4h6uEDq
4p8Jb/jWZADFq40SgCPiDW35VZf7deegEXtvOV8vGw1JoIItZK+E+PVu3i5et1pJ10GpvfqzPd5Z
muXnTe2TLyxS5dgkj3X7DS3hJHOrwzz+AFrGo3nPGwlf1s1ixQnHzNz/eRr2LTVBu3MrnrHMG0dI
GyhCvffyX7NxuHx6Umu1PT7BJkYR8N5TApby5QVRNQn7IwBcf+dwVM3LMlXbEuOx9Oau1oKxNtXB
UZab/tRPvqvy7zIT7wEBhmAXnoEN6AI71ZoXumaufRgtuzj5adSfJkfxJJeq75aGwEUxj1qV20uP
BMeY+umx2Gu7YglQa/XtvX70Ps0qijKDuKXovT23krC4dUtwhX4r3iJXooMH27uXPe+0gsNXqJQs
AnQ29MQSTp0bDt5ioDf8z66I+Jf+V+7BItY+XwxsPuiqlb1SNX69OLGKY2fESNuBs+hinN0Nu+pL
hhdHavhzxRTBpuoGTSHazAqWDlqi96GT+D2aDq1jhfI1MDXJGSWxw+DH3xVqJpX8DXuCOUxr7IGs
TchMt1t2+jfi8zwfZpvp3bgzdtmOBaVqZ6uKpGAYK6xNxQ5unKiZnLRh9cvWVpyj/M7goIGIpXOP
/VYslzRt8jaa+zDGHuwh/Qe9tcEwNL5h+uNUK4jJ2XklJrAz9qnBauDNhZ59HKpvg/PHU5Gwtsbr
9wXbPnQYSqkWMGMvxyjHar5H21KQkPuPDQ3BopN1YmNVgQftaB/SY3pG4evhN9ZuvG+OCpnjUiyG
UVuOBFuYWxj1GyZQa8NlZ2I139wBnXvY83J5YQd/3vr39gAFs5gB8iDWB5Cz6SFfPzHVHK7ctL9e
kGAE7TzTbK3m0sZ+suqU0n8m1RYmadDyej8imq/bNzYWWoGFaTCAAH87WT9Z+pzOi0KWFayIAW40
m2VUM9BJ2B2JMIn50CiDaB4kv7t9y7N0A4hY7ju0TGyepTp2u0P9D8uOl6k1HXXxccdnHhqVrZGU
BnH5G2pcFjeePR5Nq9YHxJjRzXzNkRsKeEPtXO4HhVRLj25DSLA5VI+BSYs+4NDTzlGLhq3klK7f
L2uO1NRsaAimxtaHVHcIaLj0rxWj3gNVpCW5qL67GxsLWi0X+9TRQvT2tMZmTCYagwCr7nodqAbu
Y29iE41vTH+P1eqvABu4zJLc5W1ICtqpYway7OySO6DfXQvObX3V7RdACfKEDiD/FAT5jV/iUVDX
nto1KhcgCJl4aZOYyD4Nfstf2QWLahOpVDCQFAfGvI6tp65Ab86REHW8CNkjbd9kh5YcerK/zJPU
372SEBFkjMFoEg8AByHxvtHl3DjXQKjwCT3jDbm7TErBjQgkM64eWyuTczNfecm+1D8lRPEMVZEQ
VFYrNGNtgT+BxNF5La+MJhjmH5e5kCqSawC8Egl4LBoQ5HzKMXTbsBQy0O687Eg+xsLr9wWhdstZ
6/IU33dzM4jZt3b8Mmh/XeZBHgxvmBAEC6uc6qiuQKQDjHxIA9RozzkWkwRzwF9J8y81zpdcW19p
ikWFzp5pM7egObQ+t97pLr1hz/yFEfnjLQ/A/xuTYqIntioakwIEWXTmvR3ZHnAh6S7+bCEizvz6
gAzmR0Qcr0HKN8kDDlSw5I5X93nsaZivMLvqAaWn6DGr50+01H8qmJOYIq61QP0zAX9tvyucaXYy
dv0Atx7MQAHrgugUH3g/GkcBUzleicy/ISaoFbqM+nVhINZgsZj9pc0UZWiZPL4hIJwboDT1rufc
WE6xJ4NxmjusvrQLrGmbAmudfN1xrpIi3lsuFpVE631da38DYebXuk5fFCcrZdZAvypQgExEGYJu
xEaD3agWxIY8pk9D4a9hvuNtQbPlT1+9Q4mxVE1hhCUxGop5LopTFAvo36VXEyzGi3JgngHAvx1/
5r3dPdY84TOjreq+maNVof+cBcGPYQMBCiFA0ydw18JxF1raVT0AP/GMilO/av5qZ/uMt9BzPLPP
TV//bY39k1M4Cu2Qsom8me1QwwK0ukAWPRqdbc4tUrukD6LE8cmqh3R60nvVvKrsVYIy30uGECbn
HRCfZqfL3MRIt1o+B8kjPqbHwmjvHBjm15WvEj7SJJ7nhpqY/FzKbkUEjkiR9vFuSU9J5/pI58TX
mRslTwZrl12Su3iuYn8aIPJVeQaZad1yK3Z6ufrA0QghPx0QNfvPA6y5+5kSJFOyo35MGn9QhkIS
T/uGpGASMB8eaxMXWcsvTtGhC2jjVwf0VDroigVQkh99t13lbJncULzeqwggTbNumEiBe+3D37uL
GuQr0e7oEyS2izM7fOAF+IZPbi02jwCXdQ3GAsCnq32K411rh5fNjfQcUVZzUcCDSog1aW2xS7t2
LdSHvNp3AbExZK7vdWVwmYzUqDmIIAka6ExK+c/YsJHp2ryazMZDdj1q6Z0bK8pQUtXefJ//ffP9
SMs6s0/w/ZYC3Wm6GQ2MWMUBi1ROXer3NoSE8KtA71CPvaEwladpF51zbMGZH377vfROVWWQnxoA
cbFlHo5AjCBK3V6cMiO4HLf2Lbv2Y2U1itu8d6YD41X/S0LQowUoyJ5XIX1s3+jn8do4om6yb1A3
aU6841AFVy43FRt6gg0upzFv8IqGqbpZsEUIw4yht8OM64nHfQBgV8idLBePh7pBUCGkqJiIszte
spZeb5j8yY7N3AD71byAp+J52YtZCmrS+3olJo7w1HnkptmIxL8Z3zD3thn3H9Ai9KA6wMfG+gGx
EZWyklq0xWXpzuLt80krjyyaf14mIrdxGyqCLmEt5WAtCahYiW89kn1+rNEs3F8l30sjWHcFfImv
MnNS/fUMC89MDsgtNn61ddcBIBdmyG6HoFrPjY5lJ94XQ6W/0hva0OF/39gJQIJlhmaBThW5n5qp
/ZU12ZcPnB/MnIHsrYemFXEJXJrTmFYar54xP6vg/6OD94JpH2t+sfjeAe3dd6oQTsbYhqjYhepE
2lC1GS6tLbBmI70zR9X2HRUFoYJMvWjMkgYUquGadNeTavGJVFW3LAimyEuWibn9Cwsvu/P4boam
CH4vAVAZBpnf2xIT7BD1vKzzUhBLvNy3sZfZzf1mUXglSd8uh/P8VxQcQdyKdq06m7PU/2j+YXyj
432Dhm52ZRzGnZ6EaJkIWZApzJCUN+LwhgwOpS6+IFozz1PKkgED40c2+LZ7w4bwspBLSWwieIGx
tXGmtljyIVzMr7F5js2HRQU5JskMucQEsD1WTzjEEkvsS9q2xJvcPpwtAGW7PprkdHrrDA/RSnaX
ueE5DdEJbkkJFi9qmZvHHUi17akG3JiLThw07VrurZk8LO7ny9Rktg5jEZRiq4JOUCB5a4OwDomZ
1YCke2Z2fjv9UxbXWFSTqIYIpeeHVjNQ8kxE+4K+RjHDgLGBWpXdP1Rp7pOG+lP8sM73WM2jOECp
W8eT9V9igu7qmJAYMRXJq/g4xVN3KIGqvxC/PGGB1RHqpUpNSr3UlqJwin1cz/kQIZDQjnyaBTsW
f7IjO748Ofw4bI6DiqRU5jc8CjLf2UM6F7ycSqyjidVVWXGqicrKyoXj9SD5j9g4KPsFzZ+ALVu/
X4pjSoivYfjXVGQ8VLwIEh+XtKlSB7wkWnRq4tjvyXBak0JhifiRvFOszZEJ0XKGJQ9dSbgM2ldu
dzBUe1Ck33cAS6hTTOdgOd/b04qMqWY2j16L+m6NPiWqARnp95H4Bpw+V1Yxy2VhG9Ey8ys3ork4
jm0y39WlNilOSe4mMIQKG0R05DmEY0qrWivMFOkn+8Z7TEafz3gWd0loAxkVa3Di0dcO7SF+pAoU
J6kUIM1k6Wjadt41Vq5mnlC0jKD8Vz/ZyWM/OL6uGo+VmiEPiR50CWI4XixoN0ukLwBZRDOMHt+T
DJX6wlt8Vn1npD2myeBfNq5yll7JCUpaUCNPTQ0P9Db9suRofX30VMZOqqIbjgShS5ZoSV3SQiho
t/eS3QIA4zr+DDCiy6zIvBJkTkevoEExDSEYcGQHB93LegRcbg5EgJG6rZ/FZhdaUTYDyzY+Zymr
nzPkJT9wiNQ0bSwC8+CmxNf6pGHJXTNArRjQEBe2a9HbiaWOl9mT5si2VAQblGTZtLa8c2n84aKa
Nd1UB2sHYCC+6YND7V8mJ1NlaqGHGJrsAcBJOM207Mbaw1WFY38g61VsqQ5Nel0bAoILhCaRvmew
3E6JtuTsnpSH0kBP/C2Jnz1N1SciE8ItO4L7G9NS0yId7DjVvZXuOt3yTf1WI8+XT02mTlsygjr1
hWUlWg8yUfHPPPzq4xui6kGQXQz6xglS3tQCsJZg/Ho2Y++c13fh7N4kbnXyyk4RhsuYsLEUBbYV
DanvzGs5eLlrFlXHAb2w+i7MnbOBgPLyScnYsKmNxUVoDCXv7BzAu4yZGawLU/vKLB+sRAEzIGXC
QZ6GvgzyilFjtZo1ybKuCxnA1QbqBlNcHzGcfPhjNvgOJnQ4o3MX1QxBTabZABgSwEpDG6gWxrIc
hl61FksWLL6hIWjKtHSL3s8GaNy4B/azQz838F0f4iHgsxD1oVQNn0pU00O2BEtE0K2LTWaCiOV1
kmL6mTM1LvsCOw1bxww0AIVkZDxnq3YwVsVct0Q931Dkv2gTxtU1Sh9JAhZZb+50diC0DLqZBUb5
8IH7wkQJXARfmSW+kozZjsY018Fa/SNPf2TL6b99XzDSg1UaZtOQNiya+6z53qq0XyLWwIcz0LaB
ZwrgdQR5S+rIzF34gTDu8m+llu2LzrhGV8WfayfI4DGOrV9IzIi1f69GfQ8uvcW0ReGb3V/Joojh
ZHzgLUcd00IHyrvZrs5eU8fLDDQXuGZgdHQ3e+SqNRRGQOYz0VD/SkZQnawf+451FA0Gj3Oo+V0Q
79IvvPqQXJV71SJ2FU+Cj1mp0xeLx4mZqc/YfkxszMsqNEViNzHtSXn0aSKOF3tMtCVp6eTg4Gx2
NYwnM939uQATTKZg1Ruqfridt5pooQaOlW8r6l7eXaydTNVsiuyQ4FmQYDbgXDDQ8fb7lUMzvbMz
FMLzx946Te6XPNtfZkFqMLc0BC+cZVYeFVqOOP1pQWqMJ+mT7024Ihub7aYrS6HzcpYM2zARY1Lk
Dt6yhPfQNLMEXQSGd5eld1N/TpTQbpKSJRyyg1Q2RaurIyZJo0z3Vt3CsS1n9zwg9MuD/DScesy+
XD48mXzBMELpqe5BM4X7Wcy2K5sIhGYL6cTaCKpKBbiqIiFcD1lmpOM5ida7c4EHVTxfZkF+/9iJ
iPchpAyjH28vZC4LnQBmiDdbrHuv8nkdA2PYLUJlK0jD4Vn1ipINKcFRov8Azw/bNMVFclnbpCvR
wJJ5SD5F/zjHbG+eMKjEiyfVyT6m0z4G5MBH+HylKtaxzbnRvQJIsggMxrA/cVi3NEhPa2AE/z84
9jInvWFSLFuzfMq0hIGcOR+H4b5Ij4Z301CFAZLltbdnaQk228l0HdmDl9ubQ33XBfORXaEKgPGW
RNUNLRXFzQmK0l5HI19Fwivx3RPdpbv22b5udwwegvr0u4eym+LO+K8XUjxvuBOE3+znvCKcItpT
fg+W9X6JwY3qVO3zR0uRt1IeJrddm8BKzxEFu/ww6f3vvRfoSwSQ9h0N20OtqlZKDeHmNIXgp14B
omA14M3xvszO2bYeSK5gSHVhgnsijd2lpAY/CHkS4y5aHhT3oyIgRKIuvj1F3Dg1uwkd69OBXK1A
0u4xd1yhQOBroar8IFUrjIIaDobcsWVbkMEuHlILT1OM62LhUrmEuXkbFfqOZd8VrElFD3VdRPRo
yEb08FYWEg16VaJ5J5zQX2cCpcz8bGOepgLoVLxXrXSWcrUhJpxj3aRd1EZDF8ZafuwpkGWan1WH
/e/zGF7mSyp1G0q8e2oj4vEw56yuQclCv1ftnGySX7crUjCXyUhjSXRk/M/xIQf4lo6hNWYxLzg+
eoDmwlZE4fTJOCRo2UHV7c9Tjd6WmODCEuyqWhMHxKIqB3T/mRh10LSHyyxJTw6FcbQz8JXVYiy2
lE6lzZhcDPsZSOfu0WFpmLcqbywTOwPju9j0hZ4ZPF3enptdA1BVd3UkLPZkX/yAZO/7Y/GkHfLB
n65UKFoyudtSE+TOiV0rGxmoWUV3SIIBQ0AD/UmVK+BkdsLAHmm8jQjm/MRGiTVyon5YkdWswwld
QADfC4twPCb/IP/8ebrug+Wo6lZVkBTbJdqiwBt6rhGatYDbZVqi7dZs/PvPZWLDlwjVnXdt3TsR
78Qr54Nbtv5oahhxiLsvl+lI1WlLiIvNRm0ZmwvLbUCIWyO6W4+j36Hhzwh4iVclFdIADcVR9BZi
zNp+10KZFNWidS6uy72pTx1/CJ7tkD8E113QoqocKxclc7EWHb1Jbds2kRRGo5gg9nnd1BWxULZs
+Qt3OGQWxsgBeeVqQe/9unyYKlqC0FvogXWmfkHj0zj4zVz6sYd9hCz29f48eR+wt1vGBHtrJK5X
Y9oOEtJ8pfkpaa/05fkyP/Lrej08cZnFwryqt/kUVO35/df6xNeOO7frfXRd+PreCrxze1BFL4pD
FFMrjceSzNP4hZnJU80Cd0UdqWdnYPIdSWsqTlFWkPU2x0gF+U8Nqx5SPqtWf2WntPSLEO2Kx+Iq
v9b34615BEzp58unKjP3W4pCoIGHXE8XCxRLdpUnxzw6t9PxMgmZ9TUtTCYhw4YCnZh1XUfXwsIe
dODF/bep/25m7pHa56hPVc6Y/9Z32oVeBxREDLTyirGMVrEYT2KUyVBe3pNrntjJD8C42PP2F/1Z
hfAqPboNOUHB0lZrkq4GOSCEJt2V6x5WFRiVbH7NMzc0BL0iuTEUqQsaxWkOkyA918ccuO2AJlNc
klTQMYUAj2/xgpkQWwxlwWLaoPKCboegHNIgXr7WreMX4xDE7l+XJUJ6cjyZYCJf+R7tJupaNHw3
0CrmFX7mHRd4y7X584oFYudXIsL1TGu5ZJ2Bwuy0Mj/C6cV88fD+MidSjQUqEfKJqFjo78p8FH3b
CZkS5GAOziMxdxxWMNk7OL49K3w+yjEpfb5MobY0+d83XtJIxirq4xTNccYP7PUaOWTnBHR/hWkw
Jeq0JcNFZkPGQ0NhNsdgLUseHHY2zeDy2anYEC6IYlduRWd8vybXUfWT9Ktf5KdcVQKW+g2EmTYw
aRx0dIlpMrur7WW2UQOeAkDP+9a+QMMsNwvzeQUYc7XXQlVoIT06BzE0QH0MaovAhQtxmN6keDAS
+tSRJ2XLsUxbMfaB+SS8rB389/Zqem1dEjeFWYiy+pdZTKmvGfV1mXb7akoP46wfLl+Vip5wVU2P
Mr07gZ6u3w/NJ+LczuxkohZDllghFdLsBIpmgKPFjAByztx4bMTOLUojt1sMoaIcy7ugOJZJhDkI
APt8CMsECc1XYoIqJWuRpFiFBBms71m511GrL5RIPrLHzpaIcFue5eiavmLkdDqnNuQPObld+dU6
rN+ozw4qrHaZcd1SE+4qNpx8inXOEiA5zJPTXduVooQiFe/NqQleyXYHi7QRGLITtFOQz1O0vyxv
Ur+3YULMYmKnQtKWDEysrEA50y4CZ2APms72wLE6UDJ9jxz7EHd6siuAZ3iZutQwvbIn5jRtW5sW
wsegsWjwDHEfnF3dlzszV04/KyRDTGtOReZoDpd194YMAYdQ93bG39qNdiiO+pUqmJX1SG2lXcwq
EXT7pQ0fINfvoVzalYum6mzPvsfX9E7/oWPmug1iJV6Q6ji5NG0UesL0dzEyTFb1wO+kZA4SA6iU
WY1dYIqLU4i+JZiOFBWyAQ99BLPRp9QKTXJNPtC0++YIBYNh5ggwaQJmpvrHZO9X7JI2VaOa0lrF
VvoFg6HHvWNGKR71xuBHSVDdsrAJsELtn/Gf4br5pH7myBXaRf+faQMb7uUHba4omtLWYHwSTItu
3Pk2Um2jVX1fEAFu5deK4Ptt/KBPx755uqyx/8eJvTIg3LytFXYHdAIu2WNo/gNcCbRD/HAWVD2K
nRZ+oKcRKTJgpREDJdd3lWptzYF5W01IzxrLoXXJudE+MFT2hoTwFJxRxnIHd4TGrHOAhEIw5ieq
woyS3Qu6YdBxhZjffYeGpkXNqOspunqmNLCHe8t4vnwvMoXcfl+4966x3HrM8P12OFjGHZkAoKmo
fUtzRlsawtU3dcqM1gANHSlYa5/vtF32bBzMPT2iVKNIwUqDScx5AYIUABmAnRRcX06yqCAxqD1x
DKrfXdpeAMS66xlpowpLNU0FSVnstaEoZvhW00WSz0JTVFwc0KpkT2HfAL6xOEY9/cgLektLeAUS
o0RUTkELihTUPwfs5MMugJvkgRcP070KQEwufv8eprjYKLUGRvMaXsFcv1pu0Iwqs8B/r5gR4PMb
RMekMvICAj+u1daGORA0fIGBk3VVHnrfHPzh2grag8ooSI3QlpqgssSd06yIkGbOTsknoMuDWItt
8gtGVHjp9SM1IsBDYq2b5dD36Kc604BhmOD0iH0s6yAFnrMVB1H9eFmHpWxt6Qgub66SkuoJ8G+r
JKhP2E1yLqIgeR6DNeA4b92zGqRFZjcwr0J5Rco0iahlzmyNqYXtbnyp0o81tIPqEGEB36E69bdt
AOC16RjtVHG6lCjAcTlFCysdeHpp4wS1NYlGO4Hwj2OxW9fnLir8JVMFlzz8FkXS2VARTCLm5bxc
i3CabcXGoEtBZLDHPKiy9lRpzZdGr3fmoNqeKNM0B74dyTFM7YPBt7ylyM+hEJPCiJCzGQcYyfmI
kGC9IGgYaKET56UikhSul8ZQ5ZvimmMBRqf0gEk9G6uG24MXqnre5FJpoaGDw8C+B82dsigfVgaO
+q9jyMEOdSuww3qX3HIkqcXxVRkyqXhYgGcG3AJwPcV3KStTL3HdGs2pvYGY7299fm5TRSX7/+AK
TXwQQSTHXv6+kUGj79o281o45GDaAUh9n84vnQDd9XzIH4sbVZMK19130uiiCud5HoApxfx2abWL
u+qok+rMjZ9LhslO3yjxM3wAcdcPa9KPTPHAl57jhqRgJYdsLn6XZkl90xo7vTsvHymKcSwSF0E0
usnemY/WKkrPalBdTJL9Osa7nqrGiGVcbEiIXhntmG4OFGL0KmJWtImKnWuWIY2dw2W9kjl/zF7r
6LdFi9e7aeVU99ASmUPoJo2xIE/sp7W33Z2FMdJdZ4/fOkpjBUmZSKBLCqGNg8oYeHxrKlDyqM3S
AMgFiz63M1xXtNPJd81uPxJsuBTKhIKpYVhiDRjTUrSYTQtHeMQuQ+5ZMqxTmu8nvESxA/vw50tm
bCDfv9ITEiPUWbUO+xxwlqtvT1+LORjJR3zlloYQHuqJjc2GmQ3HdT/+eFkxE7ihy3z0AZ65XfpI
smdDT0REHdYh1psZlxXPIYVfzOiVk/w5INf23N75Dh3JxrECT3rxOK+Lb+BBUjequX+pQr3ejoh9
WhRFN0UebqfFhHwKJ591B7S4/0ehE9fWmSWrXFLyC3IQzMRXHTBlyoBh8sOfwvqhVUqdVJ02fAn+
HrCx5YgUcQcssDOWUvo1we7OYABA22VLIXUdWOxADQeAZgTDAW/11itabKCOvS4c0HOA8iHvRtEC
Y/WdGvB2BPixqoBXztorRf73jbNqF5pPkw2KuX4zRDNWP/8oomdzVOHbyUKmLWfcSG7oZEVLk9Z2
sfzFpH7Drl1k1J1rD+CuNvlWYrzvP56kYCjSJHPNNo7gPu7mPY9lKkQWfQl0eQ3QUcWNCndAeXWC
1cgiL42AYwkGf2+2yMIopNERC05C7JQ/Oyz4UPi0OdOXBOzmTItuBTAh5zE7IXgK52fT8OmJg8uj
uxdo0VOyv3yqcv12Ue2z8RxDM/HbS0x0tETEvQbr23x3n7zul67CYZGL4ysFQdP61eijcY2RTM0e
UydotQzYWL6GTOdlTmSxNPq3/+VEULQRo74lir94D7V7YhxXTxEg/R/i8EpA0CuTuYzZC+6GPFok
rE8AeDlpTxUJozuTA3n/VL18VBwJCuYZEQEkCgi2zvcoOrFecfeqmxEVShuS1EtxYg1c75J9r+aj
gUfjVDSKq1EJmaBIFl3drnHAiL7cuOS+HX9YnYIX1e2IYLxdw7xRy8GMfshSVKj4ss7RN27y6wqD
+uqwRXE5Iiiv2xnmTBOIdZa5N1U97Ao9Pl2WaMX9uPStbiK/4NmaA5Y8PfbNb33Ggsre9ZqCjOJ2
XMEEkFxbbY2LAWWfItvPMTw2qmocKhqiEag84DRUoFH0X7MasCTMdydFZ4HquAQDoJM0wSw7aJjI
/ttzOAChZllv11kRiUuTjRtL4/IfsjHSWjbbjVvh6rWje58eu4MWFFdYgGaBL58EcUCPqB9mu8vS
IBU4A6kC5J9NZGCEB0BnldREeRmWGm7APnrx8fL3pVe0+b4gbTarUp7ahrSh1SRxorBO7jtVz7aK
CUHWtAEbRyIHgbE73etaaFeKQ1IxIchZ7nZtN5Zw2fX62LHVt4y/nNRRmDO5rdkcFf8VGwHoPZaO
eQ8q9s2wS498mKPSfPuRl+q00/rXdH/5alSnJghc3nTpaKSg12r7FZjsqucKt79iusHd8CM4msYb
R0pHXP2456Mp+cFCnj7fdwoJkyrohozgb8bGNBc2g4zu1L4Zn9j0d9991wBvePm4+M+9xI7gbqYC
tTSvh5D1VuRXKGgC9HT1E1L5q/bfWBIL4klGs1jjJ6dH8YE456bo90t8O+QKCVDItVj77g1SRVMB
CfA8AEkHPfv0EcARDPqh1IidWq7zDlopjUk7VS1IpCmeDTdOtb98K3IW/v2+GNpqbbymM5ZdhX0C
4x+fCHvSFsUxyRXllYZgI3vS18O4ItDosHIude+Wj4xcbg7ppeq10fx8smna8/nBiJw756lWVZVU
hyTYx5X1WjkRfD9r0K1732D6x1W4e8LV7L16vB6SYCM55LE2cV/MvoZzd8a6U+w2T7A1y3iYH9LU
L5D6Nl42dqVKlFEVf/zvm/Nr9bhxAZSAvIsFrL2bqtxnqaIwJ7cyr+wJxpIZNtKLPBAchi9VpAfT
nAcZhcip8ATkccCrxoht44BdYBZBr3pI/zbu+JhOhpxFox26FzBcTOqg6GjmCuOmYk8woqmWtn1L
IOJ5Y+yq5rp1UaAYfEeVM1PREYzo2CBTa2ugk62t3xE0LDkoi6CrUaGy0lZN7I70eJcAUDLEprmC
LnVupRjFxuDRgOS6/cQXQiTP3t/VNfY/72nvfyga3ZAUzrDS6nisOUmNJn6MhlAbPXMo6iuuSu6H
XjkTjpDmKO04M8jMVh+4w03Pfo3lTWo/2VQ1X8o/9V6n/yX17vVTNLSzGUhx5NEBEGXxyTnTo8qD
y9X3lYxgX8umYnntoXBbxAdvfBrr2ylTyINU7jiUDeaz/x9p39UbR7I0+4sKaG9e280MPSlKWuml
IbNq733/+hvF7x5Ns9ia3OUCB9gDEJhQVmdlVaWJgL6euKkqeWQpYzi8cenxpakIeglkxxGupL1J
9Mvt9ihYGyzBD0CxFs5jgdNbvc/ukmNzsN3pARGQiyxhJojyh93V28AJ/iD39iSDBQ2kA0npROPt
qHwxR2JodfcEPGOI0xhVYaEypwFjWAqnWx/0+fiOY3wDILiAzaYxR4M3f8svQVjiwZMO91lLZvuI
xRJnLqyClWZa4ttMbmOhB4/LHmq1EwbRzRQkz7zEHckulXKhUIXzt4vUuZZnnE+Wdm1WowPiI3eg
SA92NytUvVVIZOK9I/b7MSULkbdH7jk2IOio4uidbmrpto6+zPZDF35r6+DyN9vdUxtA4cRPpHCy
CxNJ/Lj3++pxtJzO+Ni/6+21QeFruznb1TxZUKECitKrTjE9Qh/LCSktHMoU/vcNiCl1ppbHWDsz
YY9NnYGYoPIVubnLF4kI32+hoI3AGXtN1LKRvVdeQ8WSmpnVYoLK35y8aV790vyVaKPfDMz7t9/n
NZLgdatcqXY3AyljDZRmgwFqtmA+s2witr717tc4gh9kk82KpTAGr2wwwXwXDT4ZvikI0QnG1hq1
xho8u09vo6lyUWa8sseWWLGdJ/hrUwQ/gMBn0+kTlmxsTuXJDNaj/mR56yHMgsUrvMT792XK14DC
Gxk+Ek56z78RLkJTpwdDrfh6qRCG8U/w+iB/DSMcSWhW0kK1BIyeB/lwlxvE7Zj6feEMqoZy0KoR
30ep7ob0kNjE8UD8viFMXkdhoSiYSh1AzWp8BYP30zKQuqpv71Wv1kjku1MiFcpKBjBiPgSFS2N/
s3zig6LFIb9WH3Udd32fD6fSUjuUeUJMkMIu7UHJM0AByxuSa5kijyG2jyFEgjGr+rZb8HnM1HxE
Z0iQ2dF9LlGDMNT2MbidmzBaja08WwmWMD3VN/Bl3BinL9kNOxjXw9E8UQwD1LIJUWGxoDhu8VA6
SYXPImgidbN3OYZSKycEBCjb9aFd4svMSpU7TRc6ctL6S1hQcqDEsWAIgUCNFz2ZbNhSqj/75G60
bu18decouGwPBSMEAlUdjKax4Ql5NjrFkDkR8vKaNDuhRrXq8j15IeaIk1hzlq4qCAYGr1dicO+d
MFXG/x+mVNIyCrL8NsxHJ6cGoYkPJtK6V+B/GLIKH6zV+w8Vrg1zXZzyxDhcXsdd19PQZmqjn0VD
P8trT4eMaliYLIIUV/JZKr2koZRGdz/UBkDYSkpa1kOepehvr9RgLkZImz5EMzre9Iq4kOzv2g2U
sI2SbijlRUtG5J1zMK7zgbnyujyCAMxHIuUjFSWopeOWb4LEsEoYJ4IYFmR1pRqF2/GXySh1BApD
2E21PsTjwoBRrLPmlLaBevdIshDzj/zGwzcLJ2wmbe1MI42xcDoyJbkbHfXrmM8ayp5iO7LPG4DI
Uj4/Ci5hCidtqluhNVSwjHd9vEyXoUqkH9iV4tB5NWIZxWN3ZUvTagnA0GLndnrjzAoVw/kaXbBH
PHXncpqQI8YaylFyNafTl1S1W2dKKgf6SzfTZN6zUvIub96dFBuOek0D9SDSAcqbiY52ifV+bfLR
Y7ETFxi5kb3Uw6c7RDf6AYFxuIFmxxWVHyJhhWN+TlSjwTMNsEewTVluGzro7Uf7x+i2pjf/Sh5U
aMG9by+cjRVCVWtFUqprQAVxoKOnz3X38/Jy7obczWpyL9ps6Dwukfky8AnN0Agqo3QTGe1BJvHK
eEnRvPWUsx1CmNLgB3kyww7lILVBU3gqXu+V219LJ/XQtV6jOEhOObVL60PsZBNfO4wQsxrWZ2sE
qhWkDYpvkp/5sVd+7oIBjIKR299iDuTp8pqS1goRzNLlyoy0F8TJz39iJuxrHKDJGkIYllPfQRHF
646T5FAPkv1z57zKQkwLW1WuuwJbozCuaw38IUvraJkLCfTLBlJOI8SxZWWZ0ZX4mjH7WmWnFA/T
RfcvYxC2iG27pTmpdlwDw+5tx9SfCvvJSDsX99/LOPth8veaiYw5jVIpkzTiW9lK8bEbQXdBjs9T
HihOz7RTa9kFLm2e9pg/N09o4nIYSOMwKwuiOvSa5qSUNgkpBI4Bso12aMMs6QrENU4ejN/j3qmP
5ldOscFOEItXiVBCraQQSpDawo0+gZVRF9jDp6n9cPlLkTYJQWSa5dUceDBUMK8QpA/DITzpPvKM
6mH+1Z1SJ/YpikHKJiF2DDakPnLu6cms3iztHJTVf9xMYnO1HFlqGan4UkY+BWgwfGZa9dHoqVor
jzkXIrAqxIYxTKpYKwGToBVGTb71ZqAjnY75gX7690n0VxFXFeLDBKamOrWA1Xpc3KEEN47xUPv6
1XiIAvv5slsQhmlCemGpEj0qB5xg6aJ6mfGQqorTrp9SWXMW2SaiBQUmpLrN2W6l0MKlak40MHlH
6sPIqo+WBa5rtGM4hdG4l63bv2L9Dk9is7VZNmahhnDAFQ8uEx3qTdDqN2vlY5zM6UvvMhp1colN
11M6QXF7AJz6YVX+th41NwY3T+EaN+ZtXj0MAyIW9Ar+AccXtbJC9GBJZaLfCMjlMBwXdT4lzeCm
LbuqDRUSnyQFEbGzxSEhiSXQgLTgNtWvFNxl3wwXWlV+dMrxn0eeL6S5RohjUxOCiTotqt7HMNFA
s0tcO9AvhuoS0fJGRUmNL/TmRheu9dhbDJtP+4qdXtwNhzioj8oHPAl/rb6EOxZ5N95/15ydVIgt
k5HXpqRiLce/OLeifIwO6oGTwfFhSuoJusON8Cq6iGy9YzNbUTvxDZ/eyKoLRkJc/5lbg+wOdZMr
vHL+56PUHOdOdfAVtNjbU0dtkoCgEidQG4QHFewg6m3vY9Ji8XL/nQnm8+VcbPGZCiaDNBBw1nqb
IxsiP2Og4/KOJ3xSrGhUXaGUZgRvmazsMdVst5tU1MCpkTwijIkpF0tvVPCiA4aF93p33ZZfGJSe
7ds1AdXTGBP3U2Jv60IsCRUw00wy0KrsCvQ3PZWIo/aYSF8RWinolPmH6QP7vrmTncoFC7CHh++C
fr8swCAW8aagTBJiR4a2ElWeYVKTnUzlaPTE6BD1vhWZ45cwNuYsBsDiLi5Yt+eH6lOERtb+Wr/t
uBKm/pEWSN33vhdVbFT339Dhl4Vu57XFBq8eBxuJg+hHlMTXk0LdsfjqvL38/MaxhTuCvmLjNjIy
fqjUoAAJQXPVmatfMdX794fz8wwk3A+UKkUNagaQdjvoTnhbJ475w7oqPRAg+tK9EvlgVvhndQhi
LW0epDdxf5jXuq4KrCUGiP2uUdx0sa7lnFpKCkZ4WGSdbC9WDwuNXr1rVcNdTfaJRR2xhXfIpXio
Pa+ksIfBoV/pOP6hufginDseoWPrKoEGeb3LEZBfRi/5Bjd4s2511Ux9LwMIggdO1IU3ExL3EUY3
u2KCAAS71RLzkOHpeRmWNFDY0U1elPHU4yqZVdeK9Wkt/MX4wKDjV1SVEzcfc/m6kQ+l/ekyLrUV
hOvBHGPmPBnx/cAocl1Uh1kPXWXI/YzixqEcRbgUaKm0rOi9R3V0GRx7RDbC+hiGz5etoUCEl4aF
UK9XDQdhn1P5cwM9bGWhtK72Y+//XBEKp689RCsLFhcVlmzAm5ZN7GOzUnxIl78KBDZeQ1RmVUls
gB1Fr31fx/Cpb64zs3PDkWosoIwRwoSy9mVaMyDJSX41ml+ndKaOEh4C/ryjZEkIEWtmD5M1Yb0s
KB71DzlaIK2bIYjvhpsK1+qe4va+7ARQUH29eEPVL22WAC9lmuEo9fhlXpLrFCqgl53tD9e/syMI
ocIILQmcCgBS8aCFwvaLnre7tgGX835vBv8MJ0SIsa9GTI/jU6Vm7HRaDLYJsmGVf+4334oLknEx
GvuNYEzJS9csRBRSir/n2EnCYwW3i0xMsH/ssJqRdb/GxyT7YL2rl2aDLMQHK9IkkDMBGaPYjtV9
YUmwrrdpXRBfbdc7NjhCiEjCejDzBjh2f2LdXWcd+/DXZcfYfbueIcRSi4XK+VBPgJjMa2tcHbX5
YBiniN122sfLSPunxgZKCBSz1A5haQMK9F9QeF8hAludJLDB0aw1u5FiAyVECk2Ow7gYAWXI+v0w
oB22prgZ9suXGwwhVKCK3EZpgR2lma79IX9Gw3Rgu9ENXnLm4+r3h+FILOBucNogCsGibu0SDD1A
lA6ZfOBcBuFpuUeD+7hAYAY9pT6VlafWUYgatWlVTbHivdpNy3O4PEtm9OWyURSCECjMWBuVGQNI
ngyx3qZPXW1avcsQ+7Fvs27CvQE97V08ch8fg8VXPflYfx+hYCejzGzdVcQRQhkkxIZlykHs2MOg
OEYHuPpDVagUJYUgRAVJHyY2azAnVl3eLNbNTur1140X30ESW3fnW0b2i+1nLs5rKPY3KGXSd70M
UOUAcUb0il1zHo0ukB+hj45nY/OsOPzxePnT7d4tNqhCyJAmGVoevJ7eGkc26V6XQZMi7J2m0P5b
qDWFiIHqtlGpJvf0Nj1NEmga1OW50MhhO/47Fw4tcUI9SXQtqfiBLx3+Tw07c7tgCaKXfBOV9CHO
D1HVPlNG9GfPWL7BtB46zHIUNkLiVBJdeNRXEqIEmP+WeFgBM2Y3+RI7zXRVlx+igWKOIxzfFGJF
Z+q5XHMfTKTZlVG5m01i8/Ktc+nrCJHCLiGrOfLNu6p66dRmjU0ltew4L1kZLOU6nayq+NGiqd/N
ZrkiAhW1jkLoCDUUsLUC6MrtygK5BjPnx0Q/XN5SVDQ0hfCht0mZQjUO59aBv+6hFwZpiJ9dEEKa
qT6k1CAuYZQ4y7FONTRMWjh8Mhb3UheUDbuK0VLNqEkp4iZjCbFiAZfbGPYvaaYrOwwkC3TLs2OY
IFsOn4g1JDaWOMuuV+oYzzW+1FK7WuiDphrz+XgqxM7YOvYh/TX6fDGpcEjBCleOTNLzueXJaiP9
MOu3Uv0oqcQlY/9z6RJIzwwuxSfsZVbO6dKHNS5pkTva6JzzcYbZ+ffLC7hvyBlF2MmDinY5TWqw
z6bPoeHOxa+Yyg5ThghbeaoVqEkmgGB17Zjgb6nm66G8kt5VVtPPpgibdllnmYUMOGoro8f9Q5Xe
ISftqNUd0x8ur9p+/DtDCTu3qvUxklpA9eb8wZzKYzj/e3VUpK7O1oitC0aXt3LRAaJcrtv5qURS
nRqa36Hdfo0hbFQdFFKlLQMjxaRm53C5CRRcQB1EMbT9IdT9XjCxeSGKmyQPOdL0uAbJsbxnbnTI
Ts3pnzB/EQ4nMjsmTVyCtQNgBp/WtW9qdXRSqNSAs+iyG/zh5XE2i/vJJu0nL4PZdUmL3XO/uOEB
VTJPO6Eed/hnb3nKMCEkQOZ6qnQdhi3l4rT6fTV9ttSbqXnfwXQ2SwgKULdMkpmbBSKK2+hYQuIi
Ogx/oRv0vQMQG0cXwoNlDr3dGtw1jGvM/qXsYc7eFeQsaMRAyRiy5kK0TqAjpDYt7Jmt+7Tx0v5b
VhDzcftx9AwheEKC0wAK4XzJ+vmgJ7LDCvMuYenpPR7Hldl1EB5qmJd77XGYsI9qKcapwI7GIQNF
BAr6LqqyULYAZS/92lD27mEbPP73jYdnMUsbaSh4FwZu5KD3RLYgDORD27jQUQ0UKtGyHyk2gMK3
kqHVvK5hiTfVKbnj8zemX9xMHr+WR2QZePemsgETvpoaSqOkSACbR9WLdeiN/7VaH3rlC26alz/c
7omxQRK2bmjM5sQMrONSxo6qP2qUAvFubNgACHsWDF9Ja2sAiOMbrfwSW35sH8qFCA27br5BETYr
FNVXFk9AiSBUuSBjnlwrybfLS7VfGN2ACAd5psnFmKHjHbTUENCwY9Tm12N7XHK3dOLOmU5dDEbg
hnhxkLDCob4aGUQoJA6ruojo3nTg+gyNl99NlaO6727mOFsqvuUHbPDJiABZRebHQmqOc5HGzjxW
LrGkfNe8eU5tgISwMVdNueoGmjqzT/FzxMPG0UbzoHqVPUTg3qSux/wLXYITokYuqWmTNthXedw9
ax3SpqgTGGvodhW631b1TlJbomVl3/8tUFfZug0KacEzYz00x5QNuC6bbqIFnX2nr19KidjG+/5/
RhFcU5LZUkMZFkkyqXfRGKbbn9for8sfaz9UnDEEP2wSpbCbFRh2dJCs+6gjHP3ySkGu+nVIj5XQ
jJG6QuIj+2WClqP+XPPXLXEg8n/lWxf4nxWqWIzqtGkKdRUHohxpTm7i/Vd/GiMQv0KVEFSOfF7G
pBjHLq8cGOBfWzZEw7TkIdwNWjimcq9TL2jq94WzKTWtYbYW/H6kXEG5zwkppbT9BgrjvGr8X7A5
blc1S7QpxbeZfwx+CMZLN/Hz3pEeOFWjFpRf11u6RPSHyHdGFQ6nAmkUuxxhV3oze8zp45dj3nbT
T3btSkETsFNU+5e9fL8IsTFVOLD0JZutOYObS1P2Oc7Wxsmn8ROLVW+p4r/0VmeOZhg++redVdIe
JiulSrL71/fNP0GIGYrdml2Vj8iIpLhNmUHiW14P9WWU7D0tKILw7t+LCOLFtUEU4ke0jlk611jp
tX5u1+9rddc0ny8v7OUQhfm01y40zeHUrjwQquV0WpgSGAaubBH12iaiiEi7VCl1jgItYMbkY2Ld
rNKzYh51+9dlY4gd9+JEm/0wDqNc6SrWq2rdwjzl1DQVsVgvt9HN76esHCxwMeCVrf0YS6fSfrRU
wZc70YVA+OKEG4i2nZlmJoDQ9fVQ/7RAS1YwTKmM36yCODkoa4TokesgUoGQFVYLWkttdBgX6N2N
xF2CAuF/39jTxU2kRQpA8qxyJOaXDdTrE+/yd//DM+B3SHqpgmxQcmsaJjTqIzo81jdqoB75XF2a
O6v/T8bcSDghErTmELNcglGYB1ugHYInr2ec9Fv1itemqG4hagmFKJDJNQj6W6CVc+Oq6NSZlsw1
ZIrrhNo8QiSomiyTSw0wPeR4kEUfY8q3CUNEVhg7H40lKfGVMHatp49DdGgywqf3k1TnkClqFtip
0kA4EiFArpugyo7q8DClH9PsuSx/gn7PLK7rzL/sfcTCiRwxTVEyq4p5CF1x6BTp4DJF+3kZgwgL
inCXiBSlqnr+cUZZcbryQ6wWjqRPIHz0pPnpMhbl3go3eLObjKgu10SDQfmNhYaT+Sg9VCla4SYP
YzwPMXMIvP3nxu/dK+au82hFfrzDN+t8UA0cEz/5CGlCF+1xQXvQJ+cdlNo4V8GVAfEH/M8wxKA0
NkMzljjJpUe06oJrsnB7R31c0XL6T9Iiuw6ygRPuLgbngesywOV5EXlm1U1OmCQnYhX5o+zNybFB
EYJSGKYQOuNG5er/KfH4mVujp+GguxkZk/bvYxs0ISiNod3OejqhRJl72pWKJ3d9zGN3CQxQdlJc
8vtXzg2aEJvUdoZEiQqPbMEOLWmVq5adm7UQhECPSDcu7iwPGNBqb2pmQuegqQPLvpGl8YiJ3oBY
Z+Jriq/wwpDjBnUD/FswUa353W3lynfJjYEr93BqD/lhJcoHu2ET0rQGEpKQ3BAT1Ho8S9A+QBJv
6KYWhP0oXcmgYrYzyrR9y85Awr7PmlICszlyq5qefADF34O8UpXt/Uv0xhhh6w1pvZQjT+23P6T2
hSA79pCUtF2Q0SEDBUHk2CbiC2WWsP3sqLTYbPFkq/kkl79K6lZI2iTsPFaF1tQuPGEsO83ivHAw
oqVIvV1zz4RNUKYljhzKJYTdF4dMmicJiE3yeVXQLYV7CDXRsH8MbD6VsOlCySqSCK2NXosM141+
7I/Dl9GFn/v9I92yRJgkztQlc7imtg6TLOtzXrpl8bf69+WdSyEIWa1c6wfW8kLPlCdOVDim8WWm
COD5wr8Nwr+3kDg7NyrxUNY9rFiz8lCls2MvJzX/bMjXhpU7LUZPLttE+LY4PNczpLfiCEenZc6f
zHo6tlLjX4ag/EATwsKozVM2M9jER63MoDlgvNvVfuiu5LyzA/DsdG9m5JAHklZuUGvf2trf2fCu
SukGQIgGTAed39gAIByYE0m3cZl4cUu8enavaxsQISKkSW8N9sCXbJmdpX+Ss7+y6KkwfpRUpYBC
EiOBaTNlzLg59uRp1vg1yQe/SFF8iyPkv+Hpl72BcjghKGgpC2tol+MwGgtHrjInUwh/I7apOPDW
F7OWSxUsWkbdR7eut7Q0zTwVs8U5N9uq41KdEAzQ56x/0K40fz4qD0YZqC/9hXJKKjJSdimvb9Wp
HIN3OIRP6Inl5MzL19Ih+ZqIzyMOveUsqhrZRsxO5elzzqxHtcmICxBlhxAOiikt8iKGHXmrH/Pw
WzoYJ6Y+XnazP9wvfwdScdytqltlWHgtgGvdyR7GEvC+tg9VkB+o5wDf8Rditi5EhNyoqq6pYdAy
jY0TNvGDBIrPOUU7gF1Lf182bP8D2ZgYgGSboYmJbhZn5jRzu6IGTyrsoSYhvs9+RDgjCH4Wq51k
TCHuymNonuL0q634DLWBgudfKCbe/aU7YwnP0kqvWyMyYY08R9+V1XyuEu1XncbPerN4lxfuD2+A
M5bgd6yooBtkActUXNZ4PAObBsyVWl/LoTb6HzoxzTMo3wybp3DSsNKwJSxmpgd9eayz48oOlw3b
309nCMH9MkWxl4Rn/Ew1/pVk6jNb9R5COANRyKE8TziTbLb26sBf9QoL79YuveoKSvyIMkU4jNau
DHN9gSnF3P/s9eSRher3SCqfLq/YH4L3ecmEQ2iOeztred1Du21th7/CXjjPkSkA9KlCB5+xEufe
fmLp7AliBjvMElUeeSJT6lFrqDLIfI6yl62d0ygsUDFQUkaJW8wpqtA/L9u7u6xo6dMkS8do9htm
PKlZrMzG6O8YRsc8K52kXE9D+PEyyn416QwjPmzTvgqLKELVV3XKBKtq/mUH6ucKrVesdmffShwU
8Y8y8brdDSEbVOFWrs6Zqa41UNHG7VsIiutU+aZ6m/REiZFYRbFTXEm7RR5BaeFFINKNhyuljX3G
/MuLSIEIAdFaykrWc4DUy11ae3V61Cgls/2jcbNiQiCUpGlqUgZ3mFzJVThbxpVy4p147ER14u3G
jA0UN3cT/iJtyDHIDHPitoOykJTcZ5JGLNl+YN+AiAFQ0iNVQ2HNM2Un+tZgNsHD/B641YoWtP8+
Og7+AUUXZZkQDXMNCsvVBNA5ekoTb1Lf93y2dNs0oNKkyiLJjhIzLdJL/nz+i9cIXujwb9it5Ckg
DaIGfvZD4gZNCL2gXZrHGtN7L7MyBljiRjReNej0kv0WDRvKuzbT2TghAoe9rMV1CLgqV5606nsC
ZThJabzLu4mySkwKpEULXbAUMNph8bmWmvZQXien2a+85Sg9UULY+7v3t1WaEIu0TF9kreaLqCWO
oTeOLA1OS9Kl8BvYmwvn+VuJSYJFTcqutwDT+WuguZkfeurdEPAacn6g5pr+sIY2hNIxKiqjTfP1
Hk6ZZejLiOZzfpPmzEjhaTzWkJ7XUKrPDxIxVLK/sc5wwm4OpTJhL6RP5nKnsSOjRj2o3xc27lpN
5Vhwog17jr21iJ2wI94e+15wtkDYSkmRRnY5Y8Gy5tPSV84oH62eOPVkvkHe+sAZRNhAig72mvX/
vsrs5V9M2ZNcMyiuIn8uIDdbOlnoQN5zdVIn8ybnXTllaL3/f6cQbzNZo6PvVYeNlf0hAh1h+cWm
RAz2D/YzhLCZmrrOJ5kzdcagkaoG1Yni4wBBezOJiWwL8cFeElibU6qfJrVhnFdpxvTwwI6Kpjjv
G7DYrJhwsteLJlthhFPXQC0s1Y4L+6pDX288XQ55hHu/HJYbW/S40POVwZYIpKJaoLyrEWNjhhAN
7LwYEmPB9gFrvT+pqJP0Ttv8XCKiwY6yQwgDtSZNVf9C8lNds/KqaN41TbkxRIgDiym3hcnZBvUP
fecn/c1403+IAxNX8Os+u1ICPlf7rrz7BlQIDUZfV3oUAnStIhdMFhLSoOvXyx5ABeyX0LFxAVkq
az1EvdBr/PqmLqA6ggDkNT84a+/49A9qecS3Euvyc9dmtdbBqjhxwFouB7zmuzws91OQf0M9z7M9
+7+5h1imV9pp6voBkMOEFIiN8Z7/to/EorxaZuGgcYrDtU2ftCXyS2vOqTch3/MXgrhYlV9qKe3r
Al9KeTQO3V3uoTD5BGVet737J30n1Hfif984hrbmxlDxiJqanVN3vZNTDdv7uf6zg4ul+IKpWZpz
Qs0xwLiwHoCM6SgfFAix3aAyHlDEakTkVoQoMcYTPkuKr9Q3j8p4Mpa7oiYCBQUhxIm8y6Vc4SSU
6VK6zA7aqfbIw4H6MkJc0Cs7MdMUy5bK8l0tr26YlMSNmwoLinBj6JiM3ikJhnQ+z4jmGLOxwAQ9
BQh14Cyg7o3E8S1OlHVTaGsWJ+cy84DJ32LJ6aYHKzn+t2D3hgsX8yKpZgLGlh3eaz4cxqPhyYfk
OXrAkMqBaqaillGcLUvkok9Tzj6d38wqONjLgPldoD6m35Sg8uh2WcL/xOp915txbhYwUFI0sL7f
Wu0V04gbK7VtVSEyNFa6lga/nGgYmPvfGIwMtfYMI1hUDX/XM2xDscC+aFuK+ErqUUS1uh6lk6zD
ba6+11Fk6tnnoSRC+O7KbXD4M2oT7tI8z7pOwTMpyo9ddIyVq4QSndjdtxsI8VInq9bayHijx5CS
a9Xokc05oWtBQQifJlnmFHkT3vCwlM/Q6Lhd9E+X9xAPLm9OoY0RfB036zQypdA0PvorFWHqL7n2
A4Hio17NN3k9yU5oQo9I+n4Zc38bbUDFyN3EDNUzgIY5znBvbjECg4fsSb2VMUvL6WEOlD7wPtPd
BlMI5Ys6sDGUgDm5aOZAt7t5P3u89ci8i07sVvlLx5XPfqBapPcTbhtcIbobmSytBR+k7KXGNeYD
+jCdWLtf4f6t8rVKnrEWTqaf2EDsa2oHCCF/tCq11SfsAGZ9k4yHIXqSCgKCcE+x2qqmiZZGvLlo
km65GGBMbGLCOcU6K8iDoBSqcxPU0U/7qyI7jMbjCIapUjsMjKhxEKHpDbWoNiRNgwEFTzOayIsj
qXCSeTXwZuu+aczyLm8Cau2E6FFp9pijGQ2B0Lw2kptcCS7//v7nt03ovimqYYi9+VHEumLkg7VG
0ntmJjuVlTmjRawZgSKmAjopYZPK4AFadZdOqdOrQVi865i3f5vyssU2McqSsrzoeFtHeoM4xelz
g8xd7zi9YhUM11RJl7JJODqitMztIcXKDemHvvdZ/zEie873fe1skvD112kcNfmlky3Q76P8Kh5d
KXeS6zwwn/orK73RWtBuamjCILO9+453huZ/36xmVtnTzBqY1ydPpfxYUs/c/fvE5nPx9d0AdB1y
u2GCzzUODuerSgNJd9mn+I6r1DSf9ef/5Ohi+/5sNubU8DNy0nCaDImvmbM/NKr772FADSijq8DG
1eWNxm+WtFqfY78i4t2E6fJU6+xZsgzixcGPIfE83sIIx8VsN2kR83tLbTLTYRBKV/FWK8fGXZv+
02pG3mWzdr/WFlA4JrLcamu2ALD/0bX4XnVQHRI3L/wZbCbLkUrs7RZsNngiNUxlV0VbNogYfWC0
QbJC865xQdviV6eyPKA98B8wmu3t6C2mkE2sEKJYFAHTbhuviyfXajW/lgfiSb8PY+i2Ypiyqort
Z70+yro6Yimb6lNS/ZJ7xSUb6vYChyydMfjfN5sLwuB6r9UwBcUGJ4b2jVY9qZBpKahiJAUk3JcY
VOfCXuWOGGEQum7Cx6qdMqeY1ZOxKofLXrgXk2QQlaJDGE3VWLzXVk36WNtaXw1estauPvROIvfE
x6Eg+N83C1cU7SoregnVyPVY1F/N8fmyCbsff2OCEPXw2rDCqeEmsIdmmtBS962vSDGpfStUzdAw
YS1JIt+RphZZttTt4Fkfo8Lj0bU6KA8aJFO8ycseuFJK9vk9hp0hheNQD4vQwukLab1hfDBY6uta
cdUu3afLMLuPAlk+4wg+sHZSocc9cKJP8QNzci/8Mj30CEMNkojo7H6Xy53hBH+QQZFgdStWsk3N
oDfaU50swWWTqI8luMTMKtCB6Nyi7OfCTvNUvOdM2iyZEAzqMVN1ewYAs+41/YPNdEdXqb4cygoh
EKhLX6SyBBAL15EsHpw1JT49hSCceUM/KHGmNBjZWVcUep7SgiiYUQDCGRfH8thpMkwwityx8zsz
IZxpt/1l47wiYXvXM8hnTfAm/YOquuZfXGrNeFBOjVckzgBmKD/zooAa8d0/TM8OYAsHW2f2DZN7
wPLhJ1CnzzdlMB5HN77DeAtnkYjI5DuJKcSDskOJgc34WtJBDnjna/t5LZz+agm44rx1Z/6kZiT2
noHbxRUiQ1FqVmSYQFTYTSW5YXTVrreWfLKrzpkbooJC+IrN/745J8qiGMahxZJOlu5qEMrpaena
/bPid+yxhcAg92ZWWRoMWh5NZ/HLIC0ddtcepwf5sLr9nXRUdZfqT9i/6cnoOJRwQ7E0UYdkyCQl
7ljBnUUNDBcM/4sXnSR8tuk4Ts785XL02818yGc8MTsw1nkzgFsFuy5zjCs0YFwxl2UgrVXemSnd
ggk7QZ6m0VxWHO+1ddK0z2V9rc/E1ZxaQDFBIKt5ZaMIzT2fc2lXB/XWcEKnR4+R7VFalTx2v3kI
bFZPcPq+kMNq6bhB9hFT3ShNX2nm10H6ePkr7bvib6cQpUeiLKpjqwcMJOvqNXNi5VhRbxoKQ3B3
VU4ka0iBMQy5E823Sl45uk5cU/5wfzhbIhyGaVWx8MWS7so4JEcoyB2hch5Y0LrhkfA9ieytwwnH
4lJOsS6H8O6iesiUa6jAOvl8GqYfl78P5QbC2agWUIWWJcBYxgj50MWbmXzMJCgGrRpxm9iPfOcF
FE7JsVoKq7cBFZV+lX+XOyKyEm4gso7LndwVM0a4Pb2+zdOglJ+HhagME6slUpaNUibrdgmIKfxs
Dnep9aVv76TsHWlPWcEspYFkgGG9pJo3R4QF2gNw6yJ8M/3nUj1X9n/8feGbtwUu+NiXg6cqN6p6
G8fHd/jU5t8vfOhSG4ZJm/BUGXUQy+Tf6+GbsQZqRpa4d7/4GUjsDVC7TLPnlJ+lj3gOB7eqd4r8
+ih/Ve4xjeHR8rMUoHAKFKbCmkLGl5G1p6n0uuo5q0+XF293l2xs+n+kfVlz3DoP5S9SFbVR0quk
3r3FdhLHL6o4udG+7/r1c+j7Tdxh+gozdvnRVUKDBA5BAjiQwp9sUGM+iGAk4ffjfGO/i7hc1XTL
EjXbpmpLaKng5a7IRbwtSu7Y93Qz7G3VFYTbOWopZpIF77JCb/Ik3JwLJVbCvEd0tROpYYybRTCy
UW+6jbbV9rjMvlAvhJd36U2iBJ2tjX4ZU9yL5ny3lHtD2cbvqVQ6X0TJhdCWE8xD1OH0xKxShuxw
F27MAO3eFLc3tXqSL6l1XWoJF7pUN1zdsuBd5vZ7reSLRZfFfZsEUGS02023ZGAeVjfrFk1sh3yJ
CJy8zlQU1OB1TNvkdnbFw+zQ29QQMrGrfwU0b3Ytz3tKY3VIhwB2xrTSrbvOtetnp9xkTuBFIVVA
ffEgOBMmRU8lT1D4m0Knjn+OQ7eYi601XGkG5T2UHGEeZ0dBMbJeVxjkYOJIw69b2/IT51SFVDRI
7ZH4/5kcbUgSFoyQk2WJFyj7FLWQdvqObPOZ0zgSEvBggWcusOWI3dXzHcnjRCkh+b1ttVU9CVt2
yke1e2AK7jpzRbzzUUIkz09Mq8dSCSGq5vY1+zRGuDJ27B0VNbZuADu45dgYRyMpw4Ng7rUch2hy
1VzN3zGDZjO42iMLxUM2blRJ56+7qUASyX/+ECgpxpQ2swcHB4+zdJ7V+jaIeefhNhgeFm67nf1A
PptcWMo/JErY1iZhEr4e3wV/MbsnQ3G8otqua0XI+CsdUDU2xmQjRCh7yx3a3psDV2uJsnJKiBQW
jBpaDfMYAZW6NJsQHbtNsgmTb+uaXICC89WS6eG1Ykic0oBBWNrPrDsMGGZamhvWf3DBJGQLq3HQ
0HCKy1T6UHRe1l4xKjt5ebnwEq8hCDFMOY+hOK22KDpENPFnM8DJ811NiLzxhWMTi/UmQoIaVS0S
h8eAmhrdYhhuqJTz/z8O2Lqp65qBFDgq1aU9r+cUHcyWiD3NJxDaJ+3Le7ib/hAhhYJWC2L+VoS3
3EbLL0KL9B1VTH9IkDabM46aohISEuB9jUFDLPJ487BuuJfaCf6QIh1ijhKHbBE+OFaYpVnknigQ
7F4cb/Dyg7bNNu1TtwkwZCbGHGXbW5d+0RLO9kkY49nJVo/qwjMHwjFy4zkqo3u9/bku4aI5n0mQ
bK2uYnPqxIteOHxWNa/Lf1XUOLxL779/LKF0GiwzH5y8gIyyccGzk94oyGuKKb/JL/44HZ3dcv3/
wGwkDOyvI+FMM+lIMOJOaRvx6qztlqfuUO/iXRjjqgACB0zloeoiLr1/2TrHn8YNlevyzaRvAnNa
QiAcnLU5YJowRsimV5gnLIivtu94YPlDmrRteZgXaSuk1Rgc0ndoRX8E/Y8bWRTFj/jQX6t4ppa0
d/OSqBgyKF5yjAocP6q7ZNYvLY424eAQxk6JkjasMgZQxuZ4n6ja5HkElWGhlZ919AgFBXWPvGj1
Z1pJhzeSNboxt9Aq1fQbJzbdlNc3CFneA7NvYv66n+im0ps2xChpclfO1kZR48rFiDT/HU58JkeC
8yBqSwWVObhn8Sfd6l2FPRctEf9eSm2cm5x8RSnrrB0d8fCC6rIv2iZGbx33lX+6TbQ39rFvHqix
GBfBj1tg5sJMOsOSGTea1kjqOUhwmFdNtg9zK9xGQfd9feku+63FTGaYtqOrcr+EGSh6mKt4t44O
wc5Be4bz2XZVT3QZZB7V9XvR7s6ESYeimiQdH2wI69TQTdhVp4Sg4t6vq0QJkc7F2ZnbOuogZMC5
aOqfy/C7Wt2vy7joq2eKiL07O5imuhtmR4dlj/lPy/k+g+RUr7/oukp40EUbsHQHjz1cVzE44k85
VZeqOVhEYAP8lA+Hot6u63HpYdzW3wTILjpNTTz0EQSIylcQfom5Cs3euuYNRh2k2/aFqoO5vHK/
NZIfFFJWG9NkwFeN5KvDHprkODiJ1/a/3qOYjRZpA4ZtOPJrb9xqmRKUVQfF+K6+cbbhMXbcMkaK
SdzA1DuTela4uFdnEiXjjiKNN1wtIVE79v31Uv3/v1/b+tn3JbteppqPnYHv2+2LU33tmvu82HbB
z/WFu+g9Z1Iky66Y5XQLyrwFn3Le3arFyQyJXBklQvz/zHnMNNPawoQiYfrAh0fLPIXv6M35Y62E
FZ6JUIIBk7FUaBHF905wWqof4fDP+kJddp2zlZJCg3DRUFCoQYagaxTT5VMQRXoinis2xc72hne8
XvyhlBQgzGah2xWaH32wHS8J3itjv1XeMfbwDyES4hQ8m3FIvFrxIwYLlMPXdqR8k/AUmQ9k4cxY
uh6+ObyO34y2JqoZvfzJ3AmuneJzuy/fFTC+bZYlhQisjNq06JsOA5uR48adqb3R1M4z4x+EVYgP
/RUwngmSUADjmw0T5fUYGVIkrsV8TCQv4q+N/Vjbh6q9nozdGOW4EGb+umBhbWtyJXRQ0Gep6h3k
Dsa93X9TIzw1HKL6p+5QdPXU7kkIwcfeMmLhvlGLscA/+PKyrgnlWJaED0ql9E2fwLHGT5r5WiUc
Hrlvpq7yLHwr3FIjVwhAksdIYpDGUlY6BDq4i3X/ODaQ6WldqYvH3plZSGBh6boz8AAmr2JY6ZI8
tvlt7nxOAgqUKDkSRkxtkXEFScjXBJHhiXtm99K9TPfR9xkky8XOuDGa98V1Z9pJoGGbAbI2wvj6
5RZUQ37N7mtcdteXkLA7+TUwAdtyVdfYpbgcTqX5GBvxp3UJlOXJ70IoZnQstmCXsqdKjNKtQATG
D5ru68fxKvTY3rhfl0hsl/wuODKW4t6MhdPT7WIchtpyNdUrRurouBzmOyoy04au4eFL2iGnsZF3
4Fg8DJ8TddzhBs8BijuDGwQsLt47uDps/U2c3OPZTKljpjXgtkmZG+s/1IKAu4vGcCZAwvOh69Fb
1EDAouUAcwNjBt4TpZxJkIB86WzTbBDo4+3pHpmbob2xyMHNF7f/TIYE2vpk2+VcQQbIxqwHUbEr
yt0bZHH2Md5OVE85duB9Dr6vWx21eOL/Z9GRE9VpsURYvBExfnxa4i/r37+Ip2dqyQAec81Es1Tn
K7UBAgU08Y3xrcJLIiCm1BCre6bGYKZRVSlYPcvcBNFpXAjnpJxGJlpylgp8pBb0MHbhfvycbLOv
7EFUxQkgVYrt+qpdqon7w2kk7G5qZdHKEOLajZhKHm9akC15w0bdRMeJyhhRpicBgpZVRtKIMy9r
QU35JQmrXTThJdwmUFt856+45M0WZKKl2VC0pDSFGx3jfXzE+DQQuVc7ii+SMDm5dbjOjHho5xZB
ibEZnG2AIv4oIVS5/AR0posECVUQ/G+DjJ2+db7OID2KN+iywKG+EUYxv4QUjwFh4zINc4g2x0E3
hI2XulezxQ+pAVkXA8czpSQwKNUemR5xrNq94TspsodgPhoKr3G8fPi5buKE0cnJI8Os0y4yYOHx
9Nzg5Szn2/hHqFM5KkolCRhGjfVdIWy7Tlt3SD43GA/pIBzXF8z8IkCC2iA5sOtRGpUHkFU0D066
CSMCFaglk0ChKLXBWRIsmVXyhxZPJcmsPlmmuZ2dwF/fHUoVCRIChRtDMcGHhvrasm7IsWWEKnLN
b40gUUFROiwNXc0DxsbGV0zJ3DR5XNeDkiPFBpatB1atYcnKQN/zibnWMh1A7uXanJowQiyZXPWb
K4UyIRsKlZr8Vl/mW8OgepOoU0h+B+Z2zzBACTLSyHudAOA7m+U+fxKcxe9qfTk/hOSaXzVv0Fgk
zu52So5FE5/sjlM4KsKalTNBpmC21LwOM3HQKSeEPmLI0bba1/7kzb4gyqCyiJfD+jeIk3mYrYiX
SG5Anvrw7+CZaFu84D7ZbQQznn1PMZyQAiVQcOZEs8cMlj7dJqCwuMo3oitZ0Ht9cXaZCB4IlLic
YzxTUYIJcy7BZhhB4ni0d+a2/BQkru0bP7vN7IMW8rm+dXyqiJ8yfgkvsgEk1BgDDTTvY6/ECCmL
4iwjPFmuCq4jc1CCBhIiDfmCaWdFCFlbFAbt1hGD0ER+LFZ0pU5i8Vyo8dOgPBnjl/XvE9EJlwKH
1GJ9M0/CqTKww1Zeya9tRgT1lNFx+TJRpglzbCEE/T6i989iXnEaQLArOC01+NZmXStq1cT/z+Lv
cRzLKbWFzbXbsficLE/r36d2X7pGOAXGIholvj8oz7rma+yXiRlO5ABIAo24+BlnaizqEtWBuA2h
FUXNALG49fu5pz1amf/ufpRzjOUyPERFE7XijX0aH9Lox9jv2oaooaEsTsIDPTUmA0ldeE5X3KPR
8FOLeRdFaXrrW0SJkSAgroxq6EKEDGg+UNvQVdOTET2uyyDMTH4tjrO5dLIRqhTt08SOnGptIMxM
fhpum8yJBW+qj17GDc/rXTiN+67BEM6y+NibgiXhQNTGs94JHAiDu6HezHbnBiqFA8J6/j5dDdPE
EACOJiHJulI+2+E44E3JuAYR4xfRQq941Wlwx7vBy9z8kOzZProOX9a36bIpvImVLI6bEbMwNR1R
V3kX6jWGpR5ymzAFSoZkbk5cOWXCIENRfykdJlWxa1s/fEQPSx5LXASmMTciAVKmByMCqbLqsYQT
fvMfYP1/V8uSpzXwJQPJpHinDT5XV8GuR/LI8K3rHoiTIwSirpGkPMny0ixQhrT437sw9zI/8lPP
BFevshPlQM5+fRHFZv+3DYJx9k9MncM2VvQID6ll3fh5NWAEaLMxWeIOee5rjXHfTv39ukhSRek4
qmNWlRhN0/mmBhAHV9kJ1HI9+l4923WOxt5B7OB+UKYw2LOzQ2+VsY2MXPgax5sAqLjhae037ZaB
8m3eozhpXeC6A6A25E95Vah29jzDOFuL75fSfozRcw02BgKnLkPum3VKEIJr+jRrr9a53PLxYSm3
62qQeyWBxdLnTrsoYt3wsqbvx+tyZ25AyyLyO+JOk1EXNZWySAk6LLsxHZ7BOnALeKXGNrfFIbsz
gI7THtNS5t4dfdB8gRRui2pjQl9t3R9kKqR5RGRmO9BXOfWb5iByxePdhKmQwtkpGhVi917fGc+M
UkUWIFUbGIllt66D9HrUhETT/OUz87eBvN5Zz0SgsrBJxwmr2U+3Mwhr+3nD8us0GomFI+z91Y7O
5CSFEhhWDlVmds3B59Tsm+hjtv766HcmgmcozTSFrTP1MWUnLfigCjJEmLGVpQq+n3V7J98Hmm8F
BNpSqyShQp7VkTOL3bDYncK+G61vxcSGrwcVltzWGJVZrtUWDFgvjXu9zh+NPvTi8QVTsTeNRR0f
whlXjo9XZz7bk6XqG6TQse2s4X4a9wdm5gdz6A52aoPONfUUxneG2uzW3ZSyagkjUMwxKOUCJdv0
oY325Zz4urLhyrvqFZ3f3iO3PhZJzziqV6Ge/TVd3LIFFXxK6EKAgFzX16YxiyqM9vVZpW9xST/W
lUoEMYRNyEzIcWipaaDD7FANd0pR1dlx5jlR7LWtsUnJQTmUOCmm6EOM3J0jaBTGGuZ6/tNbJyOI
vCH5SmYXCUOQ5xSrTlQqJRc+ax16RGSp4ubDTfW+t+M3O5CgYaxsO+Op2KP+PjTunYHoQ6JWTMKF
AbkDZRK4AFojZjWuEphusLyY7NdIRc2vJ9iKy2rit5y5rJoUDRq4oUuxJPsOBT15pLs6TlJmzx4K
a92wt8EQM7hV0RBqUtGEJkUTpWZn9mRCTyS3Uf4rxjaFx2IfXo0Z0mcapjZZ/jpSkOpKUGE2xZhN
FUTOx8lvXXVvHEQlcEXSChPYLmfSh9LQeMCxrs58Y/VfqmKXxkRpMyVCei8vek1rpleomG4de6vU
WyskoIISIeKjM+tolkI3A2HpVaeA7BRzoOZbRtWVEZAnEyJHoKIyiwR7smQ5xtnrmwystev7Tukh
fsKZHnqnJ63eQAQPvcB46QO8GD6ui6C0ED/hTETM6wD1HxARY4yjFt31FIE9pYOECkWRF1EhDlc1
3DnOqcSLdE94JCVCBoOmVzXkknCQLtfxtEmt1C2o7P9/5EV+o6cuef2C+YD/BlbtJtgVfnicEkwU
a7f/cg2R6XlKJ8njHXVkNiY+46mr/tKbswt+ilojArlXPsoVFJWz5aPT2aw3EYF029lLfup+eiw9
cVHvole6En2DNP31Ql0rifNOzp7P9pCOiQaxtvoYaXjQBbuzMeE5dCJwgDBueUCRmXMn0Wosot1s
2/ZWUYlnT+LEk9PlyI/Gyfyv89xGRerVSetH6B0NMRKzpkouqVWTwABl+bXWq1DGKO94+tJVo9c5
nlONm3VEICxPzprXuLWmQw851jShxDg+TVrrGsvPdSmUPxkSLmR1UmLk2KvtLVu2acGXv9ygfQxD
AOgxHZROEkJMXVbx8vUlLx7ctL+awtRvRsKdqA2SECKPcOlPFyycGu2acXZZjS6xmxAhwvrSUXIk
aKgKu2KGePrs28q3YHapMXpZuWuiL+uCiFWTM+gqZox3nbhLLknphsXi9tF3cuTEZSGW42i6zRjo
RP88gJwhLvJAlKq2oCFPtM1Qp25VvgsI3oRIxtahjzCtexEuhuG1WmSP0zx8UIRkYqZu9zpIBeCe
iRO74zC9lAkFAZfx5k0NycKsoWGdyrFWxryPm8gd+gUTmO9G3Xf4u+pfnTdZkpXNGAE5BQpkKcNX
C2xcBkUnQmy8nGixYtWebIYFQ/e4o3qOceyW3XsM+LcOcq4FncStkjnY9hwFQMu2T1GU0RL7Tqkh
xZqsikfuiDITXoOruB+9njVubhw+pon+p5dM05hZQ4HdsIyNmjzV34qYICYgbMuSjpd0KHVtiqFH
BrIKvfnU25PbZYdQjdw2/PYxbSSfVwurjIcY2nTdLh4Po3MdZ0RMeBkk37Ze8nhlqIvQFiKm4SuP
vaYHOZ6+49TTNbX7ktcvddwu9QgxoCge3Gy0rrowmlzFdojt+Y9b55tCku8HVR6m0QxJyUF50v1k
63j6c/KFbQU19ozkFHGakQIlAIg4b5RWAACmlw5uvK93qdfkbpKhq7v0mZBJFUb8R1DwW0m56L5t
F6cqUhhhovrGURSlom29cY0HUZZK36svx4dv4uSraMX7QAsEPgQPjf0wmgT+/EeN7ZsACRyUIu/U
TtTJiBLO+TrBpKOica2dCnpSxG8f8ipbwogxNO3QybBhVTke2GC7edbeMhj+upj/qEt9U0pCCjEG
Y+w1yEEWiu3+nVqteNwf7xZRmKr50YaadkR4s9zuX+VRoCgNRLLirjeOpfMPpmVWFKsm4cy2hBmx
VlZlIup/FOW5RFNEPnhhQFwZKJOTAIOjbMrURTNazk/KjGOVP69vD6WEhBPNgq7tQritGn3uFG+J
vuYdocN/PEe9WYAEDdUMSzNET1aG2dO4MnsDOiKy2x51vHOR+Avo+yyUZ2TUiA/CDOT2YW0YrRDJ
fqQFpm2KJuKk8OthW0zU+xGFQ3Lb8Mi4seiWMHH4rSgYNIsjuy3A39ntLJxX1IIKHPj7Iv57QeVu
f3tgrY68CixPJJPxngjcC1XfBFA0O/T6E7hEGKEjIYWpZ22SGsJGYj+org2TSHJRZ4fMXBwGPFoW
BQYyfhIzo1Ee5vG72EtB4QLqFlQAfMjmZRJjMzQDXvVYPgsDS7prnlzl/NPHREjYEC3FXKKwEwiU
/xyHK1Rcunnx9DEZEjbEgTqphgDWTlU8zfaTKsDIg4ePCfkLH1QLIy8gZPqp6XcBc52IClUoa5bg
oRj7qgpEL1N0EOVt5S47YZKgq7mVF5Lkt+t4h6kHf0bGmJerKaEOfZSlcU3ciBPTHyZiZ9aBR5Xr
Z1geJTYoWbAzCO6TQM3cLu5dvVhUb86X/foOiW3+bzBQmRQ0FKniZCIhKTpe0/pBDe/L/EWBwVUz
YdSUJAkH0qxiZSUqAzXOtlbsqqg8atR+w5Z7pSTOJQITVCaFDclc43lEXF673sVE2IMgNUGlWO4O
R5E1oTmJKMsQ/z972h5KO1ySCgJtdpyfF+shH7brO0WZhQQKM7gdw0xEXEN1bRUHGxVA3eSqSLCu
y1nHa5VJwDAbjNWjeCPJ+EvBHs1/1j9PHHcqkzABDdaOg1lJgOvX0epo493GO4xLxUyrcKse1qVR
2yKhQ6gp/YC6R2EHhcczNwK3wLx8bGfkCpisbE1WiBLrRP8Bw6661u2Sg6oQulzaGJSdG5pg3LIN
OQcUVLNlOhgSg1Zuwxvs3uuLyltfrot+YzAD42h0DQQjMvZ0eWjF7TwCsFXXfhZ+E25sX29dENgL
xvxiVxMAdGmHziVKADSwhbeONmCH6k3cHuMfi0YdEQJZZIwzVMzX0TTDwfgYyTdRah3GqFRBGPwr
OzSHfoeTbj8cxydRIBhu30PScy5OclSe1SmuEBDnoB9+RrlXXT8aQPH1rbq4bmdKSW5ahjyqzRRP
2ll3bIdrTAEOdCJ5egmxzxWRPNUp1aaZcyiSzDcVHpuCuHTz8HtWbQtd26yrc9G4z9SRHBUsfLXS
tJAVLId0enKC+/XvE8sl+6iCsq4kENmTDgkGq91URuDV7yD8t88WTK5OY3qt5Bau4f5YnLRkZ9QH
i2rdJtbpFV3PzpkKvJFdyrBOy1Kf2oSdakaR+hHb/ooRZyKmZgo7tYIWampedVZ11xUPSg7SFyvw
+iAkNv7ieXC+aELjM3EMd+CiCiFu2AY7jF/bs/7QolZYdIBZ/YaiHhNGuwIGr91GZ+K0vm4zzJdA
qU1yqKvPpX4w0KdXF+5knLSUeBikdkuCAkUNzBy0FXDS+tNQfDGH94Dnm9fIpWtLCEKbZMLaFfo/
6bg3g9E1lfeQP51vkAQDyNlqpi5MjkOCemw7ov6Ock3J9Q1j6pxuxve7JD5iVsttkhRbDCTcrSMA
sRdyZRrK7BJ7xiBrsP9v0v6Tpn5e/77YyxXDkqvSeowzH4ogRQQYsC1yftvURnE2z1M3dUYi4qB0
kQ7NQjGXwcqgC6u9MrivqMlUlC5SrD4nas+KGltiVBwTbkc/KXK/nMCUj5Kx9WUjdl+uR9PmHHMY
OUQNGI8T/FOO244q2aC0ET/h3OUVUASawoCb6pPSnYJ636jXNdVsRSkifsWZFFsdltbRISUpv1Xo
ykZvaflRG5MO/YLb9VKISGZM9oaDiu4vFX+anF/rW0Ktl+TwEatDZORgyWr+bRpu7DrAAOfYjSko
pqxYcvxkSZds6mDFgYWX6tNMpWWIHZHryzJ7bGvLxmqp7dEeNoG10+Lt+lJRp5cuveorVV+1egcZ
1Y/RK28qTN+pQIhcIlouUZxXUuX2lE6S51tO/79Ytgjjo5GbW61jR3uhKDSIU1K+a4xmAhKzEqck
yoJu0tnaFfx7qHGvLlTPXkCAyy3i6kEpJozlzH1mS83qIBELGd+3bHTL5WriBKvKxRqks6NMFz/i
TEgeLCH45GFxGIW6W67EtLrAj68zl7vV9+Z1ohXKKr+t2whh5roEDKOilov9GtqirFw5KMPj+vep
lZNAAXTiFgbbQCl18Hr1oe6Rqv+gCAkRxmDMzTHF5kRl5bYtc3H7rIv9x/SQ4ABxc6XEIlha1Ct0
W4wMj/oGcRcU31g5pOUitArDq5ZFGEA5oUUluS3z3jWTwG0wn03Z5jrqvf/5kFZy/VmaB3rliML7
mO1t+0tmnsp6Iu6CBGDLpWdoOepVRdw4u3Sbx8celWEq90aHKnGj5EhhQWVOgzHq0GWJcb4ZDSbi
niJj8kONqqEhbNqQ0ADEwSU4/yDJsHynvdHNrdJ9LDaXS8/aMWC5ZuGUazvL65Z8x5qUwDTqdJDr
zoYgxWi2BGq0GzFjKNsad9zXxbRnEJPlX9ct7WKm7AzdDAkI1DQ2rGCBGVjlp5mjQv2XBi6fAeQw
SGuH04+F76MPXhYNCRmacI5UJkpHu/xb2nh5bLl8qN0agyqpAJ6yCQkfqkwts9CAepiFqQdPKK7p
NGIJCRFyEVqrD0sViUcVszp00W3cn+KJOIMIHzKlgCEa24C1sbBs5cqefJ5NXqnFbpOZ23VzELu9
AnUyf0sx4kFsENd409qVQeul02Pfzp6uXWdUM8bFDsQzy5N5XOp5sJZAuOscjTszRAOuMm9KsMQ2
VeIrI6ZFYvRskqqbaQm8BYlAtTR3mO/kotrYS5L2NEy9NyzWcaqH3foyUF5hSlCSFk7JkFBBzsa5
Ro6rR0Mkn3wtPw3GwQ4yr8VT5/iebu7zBRGGdhZoBHo715pYfJ4cgvKzpl0N6cu6YuJ3r+2vMLQz
EeYSTUYs3k0se8fjl374sv59yn7E/8++nzXcsXMN7sabdKMOv+LpaU5QcfSkUz1+RLBpShgympVZ
tuL4Kq2bwHjKcCSXPzKjdNGrwfqf62pRLi6hSFppC0bQArDy7JiYlcihsPLrh2TI3C6dHqdjJRSq
53kL4uyNMWl7xisik0+oIlO7zGYHOighJna+2igDr9ldNxHuQ1iZTO+yZFk2GjWsrK+urGUTsM36
UlHfl0KKrg5DaxzFq4leHSsxSuxdJcxnvsjFTzgz5DAOnDIWrWKpczPZmOUdI35tTw2ae9d1uchU
dC5J8vqlTHqMrcNiLQ8YKVMcrG28Sa+73FWfjYf0IHqo+j27/6BUCQi0zrYTjOcF+ILnXvDi4lKj
u6zwkq+tP4J2CtOpmxNFy0QZnwQPPW6+ViIQruXbPrpLTHegqkQJXOASLkysZKGawDZY5HhxcMO0
U+/8nIPFa9ied7/W11Es0wqecgkYArsHJ2aJZWTdvRnfxhbY9JcnZlIXXcLi/ypF7qNpHnssnIlp
c+NprD/mUXId8mwNizOJGGY0t8nwpXQe19fp8u+3ObM1TWeaJXlsoixRGYtWNM3yc/Whel+m5u37
kruy0WhDXUNFglEHvmnEPosxRCGgWBMu2++bGMlXk6Tm+SwY51Vrh8r2ZLpVKCoIaqUkx6yHMdRm
8YjSK1+j6ZlTU7IuZ2vVNx0kH4wXZbJMAwKM6/DLK38eCnWXm/ZHfcjAJU41wlL6SP5ozAGoOQRj
QRpel+AEpNbrsge+qSN54MgmLWIZvi/45e3czy1Uhaf7siQqxoitlwt/CwfjxWzRdMQxnQolxuri
lVTulJIhhfkLq3JtEpwcc9aCc/R6ctBVGVLc15cR8veKyRzbRlsORSj6xtsKHW32I++/KHrs9rbj
Gfb3fP6x7vqUwclVv2Y026VVQ95ya6A6QPeXvX6jPocHQdhIk9cTBmdLUFAnNWjyRiyiPm9N/bqh
+iypTZIwIG8tJexFE1U5PbfRp0Gp3bIhjO0/3gDe9khCgXREY+0oeG3Y7l8XjVTPcLPvOsqy8xeN
eNW4WDBtvGGCLWECSAX/14aoPTd+/eXfeGBwp9k3XLFLceFSc40Jv7UlXNB6ruSLg2W023JjLdva
CnaG8ZPp1NRZar8kgFBjk1ncgiCn2UzOPpweFkoXQsRfVb96Fwd5DhEZu4vi2tVDj3xNJcxaLvhd
LMeqSgHbtXNTd9+ylHjkpExOrvA1pqxXY0HC0fiTv/iZHxyCbfa6/dnufeUuv+1bru8dwHhrFja0
4exopCczuEup4hAKd+QS32LQw3HuIONf/sdoq31jh9ofNsk+OpangsA5yggkXCgKw2SzwIVwOTja
RnfuKo24u120AQ0jCwzVwRQ0+VnYUtWI6RNi23AASwqIRarmPQ9NZxKkTFEAzoDILCBhbvRNMCRe
0bw49Z2VEOl7ShMpHlTzKjSjAWN/5w715F22y7LGWz93KBHi/2c3uEIZUxQiQYQznmrjzn5Pw5tx
tlTSfrPINPslwlKl2mMwHGrroFITri6a1JkI6RRYpnhUMjOGBWPWr2Wnm6D5lNdf19eJEiJhf60g
odqNWKepK05RjSR0Ypqurg9EKe9FwD9TRgL8uY0mdH1gvczQ2jYBRm4Ov7S2PkSR8sGdlxF/adiQ
tpDUaF5Yfo61d5XRvakiv/hmjmJYkYUl4wYbvDGaa0/NW7cvqPsysWbyu68Wo28gyHC9DLN4PweZ
ryfKNrPV09RRVZyUKMnznX7oDMXGoqHJ41lhyybEWzlIrj7PA0X2SHim/PDLtQZc1xlEGU3sGUl4
B0b3w7pRU9pIzh/YxZCmJUT06jetA6e19mtC0TM9A4HSRUKB2JoLxcDAJL9rDrZzH7Qfg3xTKHqG
YnOFQqrBwPdLEzwebD4F87vS9mfWLAFArvE6GhaIGCZrx/J6o7fxTtHbT6ydMMkhvoqX9oPbI2FB
zZwMPegQ2TdXmbZpoy/jbaPs122A2hoJBvIpGrOZQ0iRPMflY1+4H/q+/GC7dCHvMe0AF41u05in
hBr7TQCz/FLLJx0zv2J8fy5vYm3bdztzJPZBbO1fz1dvWy8/1Iajk1qNqJ9Ymtmroz3X7yKr9cze
14vPH1st6cRvlrKcZnFcMrbvq08VxXRCeLz8YJt1Q66CVwfHi5O4udajWDfGpLnsGtOCCcOiNkby
+Zw1S438BuA/+bpwfRvWRyuh0uaXw9ezvZE8v+0UJzBnHP7KaT7+W+TaFl75g7u2i9Eq+5jixKXU
knBgnHp16cUBnS13RXko2ydd3a4bgfDrNXuT/H6u8qoohIi04NeLoW5U1l+zIYpcVVtuAvYjZVS+
g1xHCQYGO2yVoIfM8Jdo6hGti86NHWMGM+42YnCRpfvrWhKmKD/WTuqMdRTpiVg9Mv51HGsvmK84
RXBP4Jv8ZotU4VC1GsQkNlq1r1QyQSuO/JXdktm5k9wq7aSDAEEoxb1kq3jjnej4ZPvAm4gbAbVo
Ej6kuWozUK0gM6mCA7Ys/GK6tzSUxPGeCA8JO5d5JPSl4Iol1i3Vjy2y6Ji4U31dt4DL+WPNNNAM
YzFwZktG13MzjCeRBw2bGx3UAODEsK8cfTN0e61DX3Bw0KiK6MsL+Fuk3KxQN4UWFz1E2sZT0/rK
XHrm4o3kIOHLVvEmR3qkLNRkMsEdhfvC7Xys0Bgz7Y1H5/rfIWAUdS+llBSVquUcW6WFvESki1pi
2415jzl94Dt/WN+xi8iESYCmpqoYAC0X9rDAXJrCAul9G6DgDq+SyU2mP4+Y1pcrKAF+V+ygm5YN
o9YgUrL2fqnLNBW8LzWi7CBN/GQkrlsXrVzHx0F6j/mx8uhGHqto1xYdczhHvMq2vFR5Vm2HiIEo
KdL+6JPyP4octNk74e30nFF5/osWcKaHtFKTkuDVw4QedT67eu6FoPooMSBC3awbwEUmDONMkIDb
s0j7/5B2Zctt68r2i1hFgvMrR0mWLM+J88JKHIfzPPPr74Jz7jYN8wj7JE+piqu02ECj0ehhtVkl
cTdRqg2heJsIGXm6K38TvQ5jv3kBw03TvcKiy7rCKsQE42kXYM1BuU8TABjjn1i5FQRd1xVEr/VK
VqUYrTBEwi7SMWJ3BANoWf7JXbeCYZwGRewx2pJOB4gRB9fRe5zVmh9qvpFznK7tGLVCoMyiDHJw
hTGpeAWhMaZYqLv9liUPD1LvBU6xkw7RDleGoz7nPy7rxKZ2v0Oy73xxMtK47dDYiBCSXPtmcUN4
XKPb6f8VBmNOu6YYDG3Ao676OjjErrz8FYXM2VX1S/dB04Q8vP4TtOV/JxhzbLNOUoQMwVHMETqG
ZoPZFKclfrmMsanjK8GYgxuCOIvkDeY0DpGbDg8zebz8+9uO3QqAObDdJOmFOgLA3KEbwC+8aWc8
KA6YPTAk1HQkjoPCUwbmzOojmQhYxSFPchTDF9Q0Ex7LBm/JmDM7x+rcmTog1Fp3Eq2zy7HmpHo2
X3yrRWPOq2EWaRMo2Pm2OyoR6ueS1CpJbSmxlZgFxwZt5xRWaIy/X6V6FhsSBKIsJeoObXqY0u79
nuAZYpqrd1kleOvHmAhZDoq0jyCcWJCrOQ2uoplXGcjRAvbRTyQyLCKFAO+gI5s6Ej26beQ8s8pb
Ofbxj3EFYq43VJQDsSM7vg2QikNJpDX5M+ZBXF63TefnfZvYMMA4L7VetdimGHWO+nI0uxslPYqp
1eRXYcabYUB3Yf2sUEyskimJmqgTzTRZPoxELYrebHXZnirjO5ocdsWg70tovEKk+9SYbvuEoJC/
5yjHpwuExWUs7RA2RmGiNMXO9stRJW5mWHRRF1u2h9Pgz43P5/54a6b8LKwOKnZNVzTM+f14DSc6
ViGSVNmmb6gOlYM/lcfaN5x0P32nuVXFQ1yqNqzQ4T3n33oTL0Ez1kSdqg58LZpsj3b0UN415/Cq
BS9wArqgbpdB7vIB0evEzXxl9y8kZw/j7+V+l5yxNFNVgRNQAnwD4zw8jKfEMW5+86wokRV70aPB
Mzf0SrkkMWNujEyKckUHJOqYXOVJ+FFi0pOCOSb1T+MLf4U/HVJWRMbeaBgwWIMkgK6waNfXzX2A
IUIaVna4Tm55FEKfPAUGje1MU+Ik1EVVoaoU3y05avbAWfQs+5KNYn0o0hCCvIanRTwFZnvVwGKf
F3DKcFrPzXHYmz/CK7SiTF+0G92ePRHFVlb6NfmWejxGNdbSsuIyPopkytMM8gpsJmbPhfcJ2PZ4
dapvU94vKAzbsbbU6SCP/68w4JP/UY+uKdiYcjVOVq9YkkXnj2dXsBRWFVrdY30VOuGNsTNAqxNZ
Ve9I8Hqfm1ee8P/FWP1zemTGuYnmcdTGAMs+eOEuk6xGsAMMvy4syV5OKMxvHmMuUdGnTjd2yRlj
JaITRFAS6LNq4QAJso15zroVuuHrS4zNzmMML7cFLu7bYIxL28BYKjHPy8aMgEvdBH3X19bkCS+R
3ZxRCvsogYDnTXDplKZ2dpIOhqe1ds95YHDsFTvcfGzaqF7oii8RHn2Sdq7KkMMwROW4JCdjn7Ro
yqSCXgZa+dSJXjQ/xdrRFHiP8k+eMbuPjF2aR60V2gLr2XjZXsbsy2HXY9QYZpupduqYzsJxjXkb
yHbImWCVrfv8zRBKXlRZiWzFC+ZOLB6xC5C2Y9xrbJOfkoobr43d/j7RvdQp7Ik7kpxzBbAlEtU4
RiQfsMTZvtvnt5HTWVbvaN5w4l9x247MP2eU7aDr5q4DQQiwIv1n3fYWBkVozVNDFjedr9Te69ru
y2VH7VNckdlZls+9rIkR5VRJFT+/a/0SjKfoidmXZ33PQeLoKttMF+U9aSMBSNk+OIAGcnooDEzQ
za50P9oloFt3jKvyzF9UnvKykbhJHDVNiQE8vfRucMjOMP+y1X+lzi+x0rPMfaVwbhq24Q5YUd8o
uFiL4+iKmKJDJ0ReS9fCaXSGWy23zQPZ8Sz8lvKAjwKzx3BlGwrLKk4izczimtCd7PbtqdvRwHpy
4O3jllVbwzCmFST2Qph0gDE03FThueTVE2/eoWsExs+TiRLKQguE8Dt4FAcH8dPabx/DydVFK/mK
Vi43exivlx3BRJj8ZjgVPvoLbqb8mlihcZDcFGymFncgzdamypKBODVa1jSDvdrTSs0CXcKm5k86
2IjlXeRoR2qG8F9opbQr23T4U/W2d/Udlbm2u6VHRiaESaBz/BR3uapu1OOyCzE7QIEdwv8flat5
V0eWuee6ajyRmeu7TZGxCUyZ+gzlteJW5+5G+FL6UWsvfmHJtoBLvNwJnJIxHiqjYVDvGUUQWNWY
+GZznwaPQcurTdzW4vdlZXRMFKOgxfuKur6LN7fW6MduDts3eqNjPuEFVdi81eRBMnd1IEiGsYAJ
1x6N0hIwIlZOOUG4zefDWkWpMq1CtMYUVIlUQSr6fJge8tvc7iw4nTY5do8tx735FN+mV8cKjb2j
01A0loYKpJ4DP4KJS0+9l950/mjx1o5uB+vnrKGYlzbIW6U2IRAMtJRWD8ND9H04PWXFrsh5qkGf
AZewmGeCrKQ1KswhFpigQFzthQfdVSyk9USHehgJ543JUQv2Ap5GZQyNHHBxdR3m1wayyJyLly7O
JYEYE5L2ZpGpIhaPejDzic6lxeBdrz7zHe/NV8Z6oxiLEYtha/bxfzTQ+DX6wb6zeq/cg4vezv8F
IsdYsFdtksuDjpJGCFed9Xy0QLxnaT3HHeWBMNYiVxswKlFrgdJCKwPNADFKzGZ8urxRHE1gW4TH
volB0wCUuhGsYfqeq7zK9c33mAwDiopfTZVVtrtsaMUALGcw6MXRtMCjgge/+SVyTMQYDKu+EXdI
TXIHrG2bpXdUtnxBa4csTGqgUq7N8VoC4stkS/bkd48892QzSLUSkS1iCBDursARRY8vfC+38BYP
tbS3Eq5rE8O556/6r3Lf7xNMwSV3Gs94bBkqjYgm+DHx7CJvwY+VBVYzU2lkVZTt+bbYT3vVsLJz
6MtI+sISL/bsJDv9tTWs6BsvA7jlXq+RmetFKvVFMClyGD5MoElsMWdVrJ+6iRPv39zNNRBzyYR5
HyqKAiB6yYzfKddQh0AyJv8c/kUEYct4rdDetnu1oEoXNHpF0RQ/vaMZmejJgCWm6bmSUxlJtp56
ayzmlkkbueyyWfod7Sueazu8na9BxmKHB9PtncBCWxvUllh27mCAferE91wvc3MbFUMRCQYDiRIb
pp8mUojzMP0O01RnFMk43S7yUrt1qiecW1d4zmz+mO0t26OtYJlLr5JMqZIWwIZPvdvty0PkGQ/t
C3UwJ1+0xl345bKx2zKpa0C6F6t9habmkV4BkJQ35eLL1Us4/IHVXkMw915RS1LYh4CoBxnjSbzS
eERB2GUxpC3/fA3CXHiJoUXiUo5UZ9LvAyZt7YZzeOhPiHGdBruNLfWg4JHpRN+SQ/uD5xdtoqsq
cgymKmuGyVxMWtAmYWEOOB3jdxJH1o9E8bIR81vR7N2fax6RJA+OsTF1l6h52ULYBAkP+Yo+MUtc
GrzsEQ+G/n2lG0Mm9CNZeuqwYAbLKfbzveZFh/+V85f6r9o/i/cpbTSOBOPsFyxeN191/WvbHGqF
Zyw31XyFwZiUXgimYQ7f1IN2xUc2rXuTrhbdMm70x95pH4bHZthzlHLTkK1QmdMsgAqnSCVI1rqi
vTgt3s8RyIbfWu+cjPsS2Lz0VnDMWc4NLV5qEXA9XjZ52llVeq9IP6T0oCGfeVk23oIyhzotZjWS
caDhJCXoNX2u6p9Z9PMyxmbEaK0ZzKGWhTyS0ga7Fv4aXianvKu86AzKpMab8NDnD3PYdJvXgMyT
F5Sj82RSK0KjqyPqxV6l68kenohFc4hgiuBXDPEWkjEdqOSaST3jkNXp/aAfYuNM/mdOCPaEMfYi
VZIgDCuIVc5W8VB5QmLPMsLGgys6jS3sMdncLvzp+S+3j7Ef8WLEsihARxRf9VI3P4mqrR1LwBV+
/kV+jv/kLnvXf7ZQUqjGJK4N4AlKiOq+n6ryUFWPl4XibBdL6pwHZYu3DrYL7TtXulKd2ry5MUzz
T+7MlSiM5RiJOhc61QqpwjCg7MVY8KzncTd8Impi9OLt/K0MvNIpZRXQ86Va/a+ytVo7tubaipzc
DjBddnakp/xnY4s79Zn33N48ajomTCi4MdGoy85VEto6URU9lO3q63zQDoWXvprf4VxZSKUjhgdM
njXecmF1IqoqikA11TAYdZz6APyfRYbgha8cKm+6Cnb1PgQWP5iwpSUrKLZveFIxbKKqAFVHyKsJ
pRXI8F77kBdS4OEw11pnthpGlgEnzyzVK5wIATMn8qIf+ttLUnSUXWS4XOeYah8byViLx2on5s4l
sZbTg93sk2P9ZBzSgxxamF012PyH67aUukJMjAYgn0othMnQ28psYL6C6xDDxdoOrFAGZy23HH6d
vIMwpl8lCNqVcyvbZubNxffWdCXpJBi82ZY8WRhzrw1tnqhUFhSbKclL2N6W/yvvPD3Va0kYa6+S
JOqGABBz89J3qi1P32uFN0h50+Feo7CnKRVrs9OB0rqzi4qiYt89yLv0lP3qncXNwXcbPiz0XrGN
0Er/wNKvwNmKCSM1igjRIOh9esiHsxYcIpnzCt2M0awxmLOlZ00nyXQZxdsltiJb3snHzBEwpHqy
iSfc4gEaWYLDO1xbL8A1LHO2jK4x0rmHHjbNodOuOh7n6aZTtQZgvEQRFJ31HFIAp9rjdlF/RPcm
ko3JDiSoYITgVgHwJGJdRSNYcsySxy0j3oTBXR08XL6Seb9Pj9zqFhtbYwbrLQTS03MenGceMfVm
pEVXJEmXiWlqosmqeiKKWRGlMHcYKSbDkwldkFnER9MHcSfq6pzL8mzWA73jfZorRbqqHvMhodcy
Jsd+/80clvsol9Dt+ige28IKuXnhTfv3j5Cf5kwlRO3FsgNopb2SpURxDp4qnXxMioInH7Vxn66P
FRSj4vkYSVMuAopeH60lX+m7UrFoQddiixhgHFt4C9qYD2ejx/Py2m6a3xU0o/yaLGRLKwC6MaVj
YqiHqVpgvZrdZRiqEZckpCq7UskhryYlmqAxyT7ctX7qj57g8y/GbSdqJQ6j+mHTR4JUA6f7Gt3Q
maWdaJF9vi+d/J7OPBMc3gRw+uWXJGOuyWwWwfrbYwEH8U7QHSHmOL7b5mklEnNBLnhZRmELkRpn
dlHL6agJQrYTSlwa0OX1P7iOKE8lmOuy7JNB10NIJOJ0p4vV+qEbVBadNWseynt6h8UeD5UHypgU
3ZzzQpYAOlfEXoT2JGuCa/Tz/rIe8hSEfRJhFlXb61TfYwMhD3mHtoofxZURWR2m2jb+NKJek2e/
OLJ9eiLFQzMbFTDRZR4Kv8reVeOny3LRPbmghW8We3W+KrFpqkiIYfKFH3GaekV1I5B7JT1H+fey
4Tgbm7U5K3vMPpNI3RZDRgWiuX95N+ymQ2WFNtnVPJ+Dmp9LcjF2I+87QcjodiXHAeqfu5FjOAgA
O6gn3mUnXuSNc5jfLqLVMgYh8mi5jLM2m9IZPMRHqSt5kTdqzC+JxBiMMKvCQBiAMXgSCtYSrxaQ
Cl9sytXT7rrny4rBMx9s4mce1KxJ6QoOXjNYiLlZta8gxFfuCxdjfUKH18jIRWTsR6cmSqmZVN1d
+SsMljdZS44+n9aJdo0vJJb6wJFx86pWMbxMl0w8n9nsYWuapMm7ElGq2RvA7uLS7ISx123ykmmW
5rXkbVpsyDX+HGA2gdipma5XPYBJ21llfEB9v11Vds4N124q5ruEbPKwqgW1w4BIJD2+osT8TOcy
KM5iq4f5SKzIzWzeLvIAGZckK9Ge0EcVvJ+mOKW5sY8VXov8tqKshGJ8DyNQpSRXIFTrKo0V+KZX
ntpnmvFdvuOy9nnWZNMOr/CozKvTXXZ6n6sp8IZIfg0ajDUI9GdBznyOOvLWjn7HCmdJ2gZqAZyx
sabBUqCMZmi9RKBStIs7ul/jjz+6Y1ayMValHUQRkykRgRCn3Cpy05KGHqQQvI7ybdd/hcN4I4o2
Cz1SgTTJWhCEWKRd6sN6oWHVpm4BTyzeAWNsiUmSOsHwYtxrTX/oahwyZK7ivr82u8y5vG28XWM8
kLCH4RdGSDboP0u0d5L09jLAZgUACEf/30yxxJp9pgdzE0MYtL29LE66y5wSr+cWjSqag5kUNq45
N99j/ioql+WHy+j/ZefocExJM3STrRce2z40irGml7bsTYWV++r1YFPOw/4Lv4eDbAYX1Xc4xoAo
wRJ1ZIEBGUG7XGuoV1o8evsk4BKxKledLerENk+Si87Pq3qXnHjZuv9iX94/gbEvhSmNaS5AYnTl
obeMPgcCDJhQfeJMr/yXABePatjq3JPMnFCCCrwotkA6b6eVZzjhHlf7XeFWdt/avOOx7c6uVpkx
NWE/RospARL80k5102d+4pkuWM1Er7EaHWcydAZew/X2SXlfV8bWRHKv9mVDNSl+JfW5+qM0ob6S
ijEyqIrux7B60x3JG+9aO3RjX24QCafR6dhZeMX0PIkYMxMNWR5GBSSaup3Sn3Ll++XDRz/4k8+3
EoixLVqeKHDE8Ptlqu/y8RRpt4JwrOuzVKjuZSjeOWdbuWM5hyQpFg9cR6jnRPwbtBWIPdJ2moKv
gZvu7LtoLHFbJZFIit+W7sXwJUd8lTHiJELdDfE6v+ffCNuX+D/Kx87taOs06HOq8VNdWXXeg3Dm
utQW+09WUZN0g1ZMaTI75nkhiVFOC+5T4g8l7rnWb3by7QJ7SVkSuB1vm++cFRyjgJk0KYEoAQ5X
g+LSPli8umuYyG5ES0dL46rc9M+m0q8wGaUMY8wwy8l/khbKqXfDXXpIT2g8yhGwfiMs3v3dqrKv
bzk2hGRQ38QcHMFCX9/JRA0rfYvEHi+wuyEfMQwk04hqoP+WvfD6Ser7WkVCTR/vm/pLxIsl0PVh
DvWH32duOFHH/RLThN17TEvxcm534NZr+wMOc42pi6Y2uQgcQf9OzC+DeG1OTzWaYrLSmmoEP8+a
whlt/PYq/CQbKFWIosqKKeuMBV7QlFwOhkHw7i4epP/Q5Iau9pAeR4dgch919wRuYT9V80uwzDEo
1KXVUY1OUGGPAopDFj817T5Ka7sjj/o8OpfVccOUEGMlJHsAWnBlEQ1oQnkeh8CeiVMvCs+SbKrh
Owrr9YET3BSm0SR2cJp/6V7tC7a8WCZINFHSjwku1nwlxP5lyXiYTKrGBAddlJiQTAljh8zIN/Fy
ABuO+XrtWGp1IASkziDVbN4kuJHNyhnLrymPi34rI48OeoK6QyihqbJZ8aFVmrbJIEnnNXtay6+4
tY8+qRvjOftCq8UbP3tUVaTHeXWrW8d7jcx4Ocmi9Hox6ljD+Msww2eNMZvwfgFpJIa99nWNIVux
dXnbthRyDcmcut5Q8rQuqfrnX5Q0s+rQr0jIU0geCnPI1J5ExTQDZSnqayEzbLEY7EirdnXY7Zoo
uBmE+TEZC2sOMVQkG/fKuOwCLd7JXe0QdFlxpN40NmuxmXOoisGkFcnbHkte8FTbOZr3S7+5omGx
wJrvY8+84bddb3lKa91iixLqfsawUIo72vVTvJN28WNqo9HZlk7RgdcFt3VgVkKyrObpFHcBCQBW
jt+S+LlIb/vIVaeHyxq0dfDXKMydJA+kIdECFE29T3tfaDh9vRzdYdnMl2wUdf3tOIJRMDvFqit1
nLuHJwL9++oVFWV1bagDFUGoMHV8dGel+wM/5MPOUzFXGFBysZiLt52ntfiY/gZeGIcSu0UHc899
pfH2njElddgHRjIBjpYGGJoVI2EanwhehoFleL85ncYv2t1lXeDtFWNNgnLA5HAZqEvgl9IVhkQ2
PHXYevJ+WEjGliRCCz+5AUbjDKDSz10hQETj9yiFNLKCa16eiKcdjK0o86xs2xCA9VDfV3Vridy5
Sm/5GNYLeT9EYOH6qB3RQHppToFB0xvdOXQh0TnakV145omzldpeLSAK6z9iSZ1ZLvNIN0miTB62
+gVD6rsraWe6Gug8qsUC7wK4kN3LukH3/pKIjJ2IZVBxyS1gBxHkDvG5Sm80+VpGTqySePcN9U8v
YdG/rw5b3AvFGNbAosQwrVWdF9FSbhpXslVbwayxnNuVd1nzwQn4ERHelmjUGNBkN4tndIqlqI8q
b/oWV0sYGxKGk4yxwm9izW5/Gzyn/ls4zUkNi3d5bBUXfVATxoK0xSJ2C1WTwZszK94V4IMTFhiS
3F7uOlfxyBWqivQHYiUuP82xFbn8AM+YkjpET2pFZUUO2p5hL1EpvjjdgMK60cNTAJn10KH507yz
xh9S4vBC95ePPYZrfdzRcKxbTY3pYme7EjRuyaBwvBAeAmNY1LYeOoFeCRo6sgxwFX29fOI43obG
vn3VlIhRYVJ/8lb+St8BxkN+NCzhQCyBe+VsngAiS4qBCh0FDRgf12teiBA1poCgZ+L18CQXNH9I
j5cl2grxEvMdhPWfIjHM9DrCw5SOHRmvEabb0VCd6RZXgg2+pet+T7vpkGexMW3rOeBx+5HNPVt9
AGM8SR5Ug1jjA1RrdI1vBgLbgtX7yP05lSvchlhZu7PU6xrp4tIR9mhPwrxRlzf4iy7mJwO3+gzG
mGppqKe1jMXGj/ugNfQXX/AHn9dBuFWAh/VGpa6CvhoZo/U+bioI2YKkpIlVcKXZ0WBjYjIKkz1R
RiBdsmmgCEWgIffsbVs6WUTnF1FAJMAyexWYcKl2SkD95Mmh3lKwFzHSCi1fex6v3eZSrqAYO6cs
jYEpkYCiMRWUQPu9pyCOyLOnm8djBcOspLCM45IQwAjLz6UZ7T7o7Zk32nzT61uBMDarVDR5RK4f
suiPuvmQmuAoFpy4IRzLxVsz5qyDVJWoQg4cWdmrgl+adqRmdtAejPhKMb6FHS/+Tz/8k76/C8YW
m+ZNsuS1gLd/P54j6HwQWkvyUyM7xbCTcX/ZyvC0j6XlahTSLFoN8aiVkZErC1+14+zRxque5469
qfIl0ZijvAR0XBPVv8ErHhQb58vHNRta4PpB7KG0w1Pjzo6KTKfpTDZtukkOAk5cw6MO3PasV4vM
eE01ASNNN+NL6JAqxUahCEptfwdLEZq950U7th1RWUYnAJj4TVD9fDQuZS2AynuKQBnSW9qh9wNn
TNzWk2waokIQyRKtzOdRoW+fw3dQxlGTurw3hRQGfFHvNOW6KH+awk+O/vAw6N9X7icI3QhJFwgW
7csdmiHv0CkPswl+ZYRP0fjcIXbEc6+3j+S7XIwZWxp9Aakl5KI3Qg9KlN6r9x33RuCJxpixacxi
MMlDtLrNrGR+LePK1sgjZwGpzn8+E+/CMHZMIOVUxwKE0R6TGITRiouEUmUJjyAPu258niZuCwWX
haCYx5A+jbdoYxVRN3rLGZo9GA/L0tttwaVCoo+4z1K9wzBq0UTJVBU1YKJ9s6f925Jv+rRElMe2
timPIutIQChE+dQKGxTdiLkMKM0jY3StySApC3U4ZM3sXN6nzetmhcNuE8qiBLkHTjCn4V5W6vom
UYTRauQkBDcEqOYu423KpYqajAJw9IPLjMFIMFIFQ9zpLVC8NpVmqZNliI9/gqGAPlXEgCnx0+tY
a8I8MmAE5xysvZE/a8el4kVd6Sn5pAnqOwhj8/tlEPqe3tNhepiz/TA9DdGZdF+LIbcvi7P9BlhB
MWs21HqRyCKgWjqfAx0Uwb64ot0TpYdLlHebbbrHKzTGulaZ0gqFCr9UHa7n6arnMXpva8D7wtG/
ryxr0xRJM5iQBqy2weyXy834v05PROsOMVciMIa0yRPcShFEiMVvo37sm9usvONsCl30S/vPWNEw
EqKsjKkYlFdHs/Nvw1UXoibT9DNsCiYF82933tYwhzVLpVwYqAs1vFT7XLQzvBp0W6asgcBEJZXT
f+GSxm7uF04rSDAkSdNZ3kfKXVigWZ/68cGMx5q8M5zYprQ75gm0aQhEijte7HNT0BUmI+gyTlJd
0GRDN4F/dykO5sKjx+BBMP7vUjSmlmnYv0zbi8FOGSOOpaPf+ElB3mVg+aSkoSUlOEyIPSkvE5kt
Rf6VTnudPFTxjkwvl9Vx+1W9QmMetWKGMMTQA+3tskWSPAVHi3Ad3Shue0r9srTCG82jNQiY7WNl
7viFl9vjLCjL9tiboTb3Or4gTyU8JwZPqwoeHw2V4tKaMpYwRy+ZkUTYtOLY7Lt7WgeH+YJOe8Nv
CuGJQ/++MlNmKwvGMgAqiFF01mM5k4fLe8ZDYAzhqMpxM9ZYMAwTRKtklPKosjgnlyWTmoZySqaC
mqhFszMDLxJZs5KON6uFq3uMKVSSKCMLPa300UHc4RjhCRTsq5sU83wszemd2cnc+JzcEadE7GrP
u7K2b8iV9jP2QtC1IEUvK7T/2GdWt5d2oAP2yAuIKVERzLNO26+eFRxjO8JCWswlxM61rvnS7eOD
tn8L91vDL8qng5fPWeTlOznmhC3QmhVF7yaqj8VQ+IZQHrQ+dkcVwRRBuIqrdN9mI6ePYtPFeReT
LdKKGgnxpJbalOUmCa9lEAvW4mQNWF1UN/3VYWALtMKkEWaVpiD76GtnXisap4Fi089dycJYjkEu
NbSEQpaZnObkQZAftfKhqL9flmL7/b2CYawGEacWuW/A0MpKSlWSFBZKo5CRXlxEvpzyBweQYxFV
xohk9VTVC/V1E5DLjI+Uz3c5UMZz8oVb+kUuW1921qaAutxIoMEFCUV7/V2N137lmrczSGD5FXsc
68iGLQMpDWNxwUrKjemZxMS1Iu44i7fpw612izEbBIygVaVDIBokimzQMDvaM2X/oq51VHMzTNtR
qRUgYzj6MG0akLFipPMJEX07PgR7CEbpgPh0+Jzd0ph85KDMU2wkEC44IcTtLLvUDvclmBoo7SPv
+b1Zbkabev/jJbJEXxLesEoaAE0902ZUyp4p++lN7vHi2ZtBkhUQFXt1LzeC3pSZRE096B9bv9uN
iPXy6Yc55lZj7MUs5E3R0oPcxKPTZ4UTpvlej2Nw4DW/lKDMrHIQeYeZt2WM9YibFDF8+jTSsYiF
U6PjNT2CvdqJkJ7jOvY8NMZ01EOchgaNWpa/BofWqgb72G7AKQg6On5DPs80asyjbNDDrloGbFzt
UtOIWh3bBHM9OkTVQ+H+mwbwbZuP4IZpGqoqiYyAgxgMBsbVoZngUD7pX2ksdrqKcchjW/fzATf1
vyEt2TZc76iMnEuVBEOhIbymYZDr8LDEPy9bLZ5UjLcVmU2s9jR81yl3ZiFaEQiBssQu+/u/w2GM
ozzVsqrKWL0iae1xvK0xAlcRnSK/u4zDWy/WJo4k7IUR8vTyYQG9XMuRY9sL/mc/2Axqb3T6NOn4
/TrI/EEtbUmo8S8v9M6DYR5gkZYGQ1cARtJeQuPGBC26yi162/bI3mWhR3pl/Op0ruueghgaXE9l
X5SxpSh7pRiscPAu78t/ObDvYIwJXOSpWBSaJy1nu4vRE6DZgWCRCjGOsnEEn1oJlUuIsm1431EZ
G7gowVzLdLuy4+QM+/B7u6DApb6ND6at9LC66OaQHrMW/5RnXoaPo4tvjv9qfeVF+I/FEDBv0AAx
iTJynrA8NWGtg26WWhEh3ro0IAKMGkfN2yu9VDmbxxOEMRJDVueLQPMyQfVTGH8qy+tfKgdjHRZB
IGOmAIC6TgFGCdEHEM1tKd4S2hGfLImnF4yZQP0p6hao2VNuJwekg+DIidEeljjU5VX9+Tg/kCtK
c27uLou6uWM6xhBgog64oBVGUqUBp9FCs01oGdhJSeXqcuD1rWD/HQwj36iHYYgyWWIT7WuZPRWq
YrXZnzyC3kVh35BdK1fK2MGpMeIG/ZCnQtzL/KQgZ8HYZ2OBeGFKUOhtawVGAok/BOmhq3kEGpuW
cCUKYwnVUolNs8CuzNHiVrGjxC/D+K2VXwWVl7LYPEsrKMYOppOGNAjdmUTWz0HX7bWKO5FmU7tX
GIzVKwO1knsNGOJt645ur1n5IXGqK/12ucv3ovObjJhGeHnBDN5u0b+vTF6sNBj+TWt+RuFaG06R
VFjj8POybvNWkDF6apqF5kTDdqF0aoIrLeSMWOD9PmPtkgJpSFTLQobxsVL3cv16+fu3Az6r7WFs
wDTnpZgUWKTBI4fJiezkrIBTJX/UnHyfPtfpn5HfEXOFyRiEYu6rRkemww7Ic17Gdmxi3mDBbc3m
7D/7TKyzSdeKGKLNjTW76hF19MTL7RislskODAg75YipUryLditiJ4vERB5dwaxalA58VDtVKMGU
1C30GUdzw8F+AJeKSsN1/2IpuWjM/knCHCZCA7TO2AXjeZdb8rlrQhTylKis9/IBg8wGL+E1h2+9
9z9IyezhoJhRXk/AHW3SoB8w80bBQr5GcrND6IxcQvyNzVzhfaK8wqQepW6kN7zRzU37G0abWOHr
gLkmmA4E1oedOfKJtjaO3wdUxvXN1SpaMrq62inbYy4aKiWC52pHeyLEIx4ofGeAJydj/Yc0akkn
zAiGmuD2El1avWfqVgCKF+jQkYD2v/5x2QZsXDgfhGRugaJRjUg1AZm0B9Pca8YxJs7S3IfybF1G
2oqlfICi670yyakqVJpWYT3ngwkeiOLcXNHhR92JO/OEfjSTT/mARNd5hTQoAt54BoSiFGkxZRbw
Y58OaJTQeT5zZzpxziFGnH7Ea9HNHBUBXUSUT8wTKC7QlHVPGxq62x4Vgu7lldxUE5mOhlBQb/Bp
xhFmM1ZzOKF4VpVfxRg0ENKNYj7/HQazWYFpRqM+AIOY13N5DJvb6U8622VxJQezTdG4RGZOMUAR
AC3HKOfIU2en99p97hl3GP7IcUa3N2qFyGxUnWJsTCtoSF56MghRl6sJuPeSDXoANHCS5m/x2Otg
MJZMSiHhALwWFeoq+KH6l+q6A2E0dwrepsFaScdcB00mq+CKRigqj+5zY9epHPa1TVux+n3G7ItK
CJ4DkIti8J32ZUyRLDEHTcWcg0By+7pC8TtpeVx521uGIU+qSWctSOxFHuTZFGs1rEbwrV2Qp0eW
xo33beT0e/Iv6Mm2fCJZXOExVl8u66YdKN4A9qRlQAX1gqEkvZfvZ6c+0wE5YBbn6cnmzq1AGcM/
JlEy6yVAOwcX6u85TfErZvLgAWDR4Y2hk3EwNzdzBSl/tFkoyMNDOpdw12iB1aNBrnqQ+6ekeZr/
wE3+sKKMKZkETRcU6i1Ika9VJyXg5PM2F+9dLdmKhClWaiGMoPa6eJ1UT9XAeV7yfp/RCPREpqqJ
qiy7SdCDidFW2fR3Bp2tMVCTIY4NmiWUGrctDsXu/0i7ria5jV77i1jFHF6ZJm7e1Up6YVmWxJwz
f/09Pb6fh+6lB7ZsP6pqsOhGH6LRwDli8HYbzrfDerVI3HYrZiTUdQIn8p+zw6rwyBCdsXObyOk+
lX72Bh7FzyQiEV8qXk0SUtSlITLEEJTvmej24fMQHQjPNrdHVdB5pZiK8YHvDIrjHWaigenN58Fl
fJpsIFr4ungZmpUoTrxtOLpa40nO2rQT0UQGawM0MF9VLzzqlT1KjKbLK93qxy/cYxWofv3PO57r
bIqKTo0N2MsHPGGEnT3rz0ZHPVNv7hMmY1RF0QztAx2SmSaNGLMHPGG+X+ZzJT2V6evtfdrepqsJ
DuK0bJ6tVrJwZ6h/9MHdZP37yzIW6vr7XIBrda5UGhvwFLQfxnzQZuLvZ6nBh5xy9fvMv1VOmYEM
X8xYW0sRaU6EOb0CWkdy4egB2Xiy0Y37F1fYbq1MjXKt5vFlqRz0d9b3+pF1npROIrEBnl3rmvb0
23xgV8poZ6GR+/ZObY3W/MU+lyWBX2POBQxTOcJePepAC+nM3pBZITR9VX6yp9aR7I1jycOt9eVS
JUGUmiZg68uGXXo8ESoQuP2l/qe/+MblSFU//H/5QVje4+mlHogciXKDy5GyThaKxcDasatAi2Z3
BeNP9Dvu1ivG2g++5qm3SWB2rPGjAwyxZ0fwkRzQk+RfhrsS8ja8Gf66yMhjNMa0z/mVC1MxKgnS
hTk55o1jiaUdNXY7EqeYMMO/aqE1At3tGcykmPzVJyhI5nspjOyi+vez+0hK/vTnUuJYnTHDKALN
TBT0YczGzhK0Yzlo+6S3vNtnaRNYV2Y41JParFVMS8TrsHSngmE0q07lQLVkUkZ46GuUNg9DLJo6
HZrIr6RDRhEvU/vCoV8p1kmCAEBLSXHSc8Pp2tEpo29qqPq3F2zzM7FaMA775nG0AmhQy46l5WjH
bRVQEMqt7t62sn180EUvY95FN/DfXyFWwasLuK7gT3Rg6hTJgxbaI7qLDrOveNVurrz0222TMtuF
DwC3MskhTyFDfGaSYLI4VwflDG3txE1/mK8d6OlAIuQIX4b9ZTbTr+5yH3QYbudKBDptJ/1Xt7lT
jAY/M61a/A2D1UNQ60W3vsvWg9ns5HwhNnI747z6y1P9VMEgKZYIW+Kxvi9c6b10IJU5YMwofkzQ
TDiKdvuNutVsH4U/HTS5XF03symZFxid5E+j9JAKlmtmqnd7K7dj9GqEO9RLbWTgVoeRrN915pdG
fbn9+38TnX/eeXlwD1M919sFN6b6p+SjIu+jgevVuGPQXr1l+OgT9rZP99Uet2rmEo5CJQClkkPZ
YKhp3EV+cO57O3zCu3iMVuQLoSloMiViKbc4G9eXQ75BMhYNVIEwbYsm2+ygQwlK2rMqPfp1WE0m
8n6tBHS992ocWAoBCOqDBGubHaTYtk4lht+YHg6e3tV9+J+v9rxebMHybaWHvaa0ay94Gg4VGIuV
e/TUeskzBqHocuR2fF63k8PQdjQlOeixprPqmzvcUTzBKz+jn8Kefs5ugRI99Wy5nTKuVpVF2Opz
qkrh/xcwNLvK/OyR6a6Huw4KYrrdoWQefge1qU8VeilHORRXk//VhqpiwLg3ZGZasmrNYv8jbF8X
k4NtWRbyvk2xfwtYTDOb9QCGpWN4+sO8QJ2ZcmmLXeIvB4KD6GmZm1adLgdC8tlQu/UcObGnf0kg
UduiPwW0PJ6R2Pmpw/GgaHIo6NG52FG0pCmXgh2PzA+OaQtpGxDFuhDgKE6qP7zRL7XbsWOIpqVJ
hqpqF2KDVexEQ61aOdj3nPYn6x6NnKawA9fwJuAO+CXhcojBYqqYuRk7K6u8o6bQDeiRxSUn8WPt
UdWpVyv2Ax8CZ2WAOxKL2s1ZoDIDUGdLrCdQt7k6NXW27QWu7RJjtwAZ4F/PHRwwepOVdaB4ZMvJ
13ohEvLtgIBq9v8scHiZyEuWlugVQOEofK4eGS8YiDh/smdUvNu/kKXQzRRlZY95vIqGWg7bschg
D4ytfuf3XnBs75j6i44OzgoCv0yUsNhRdqmF5MJBjkyQlAQaiojDcRYf2+Jw+xu7HQ3XZeSioa7C
fBxM/L6kfpeFvSl/UqvjbROUCxwaSlpRZRCxQ+Or8io0Z7Wh0oTNusRqazgobPSy6IwOW1OcGblJ
iUs661AS9xQIbuYjK0McBppSMaMjEIZ6Ufw8VPI+qvWvjaS66vwLkj/gs/1zX3jalq7vmUQOTOk9
wGd+WmTVVsbn2ztDbD5Pd9flcijnLKYXI7UNEAOBrFSjetWJRbM4KBjzWMznENtf94s9TY9J/a1s
Pzfa+21f/gauryvGAUJcWu0UdLCjPYhOilFnpGzG/W56NiqnyuwJAyHjvj3Kv/aYhquaju4RWQIP
8V+RQV7aMQhZHT4761BojHzVlY7g04Fu8z/IaNivfYTvqzUOhzJUGqeSPU5OfqKcWR+54LUu8tJQ
u5Be0PNXm1GC1ExUREuz9Ms82gr5BKlHYbfDtSLBiG0SPabjS99W9u3t2zYCthVLhKyvxTNbyGiz
nmOGc0O7R+OX3YpuSpb9t5BIQWehZsisJq+yP2LlSa+prWZFE2q9yc+yetBaonizeWtYG+DQVCki
s8EgCHvgH1zrs+IyWab5CxtIkpzha+wrX24vG+URh62dUvTDnDKPSsMWooc8SbzbFjbbI9Y+cega
tGkQZ+kMFArutarwxMET+jdz8ObkuUOAT4M3aETbLuUWB7RBE86TwtaxhCb0ohziQiPijbDAX2Ux
WNNrZgyvxPglbw8aObBOGeDurnqcVmZSsJ1xRi9GnQHCBmaC9FHbKZ76nhiQOaOShc0GqNVe8bfW
HEN3irHAqLqr76uHyB1sNq/TPgikPuIWIayiKKCbsiQT7H18SUOIRA2cmQOrxhegSWgeikdcQbzk
HTn5k+4nXn+qngAYzu143FzXlVnuc1L26SiVAcxORgeC5m/KSGmqbqaWa884QA/ELq4rAyZGh111
Yk8enXA3+7gYH40Dnhheb7u0+Xi3Nsh8XuHS1CuLPugw2HoTAiVzh/cFfUGsQB+6pH7y1hdkbY1D
QWPCJJKcjKzGyF70mxdMDSv32LVddQwM9I9RGQAZKhwsFp2eR6AiwZ49IG/eGfvYw6xGBx40LwaX
b3+evobJRSFJ+k4s7dZ3Ze0sB5CGFPR1LGJpq96pMLOZueEEqWjzzNjYlk8ZLgviO+kww0T+I722
ymGmkBjmUEdweHQSlBsOLWahAhhNdLu8y3FpKM9s7Ks/ZV9J29T2ctipKOPYCtr/BxM4qY5KB4a9
zDZwQ69Nm5aNpraXz1V7a+jLlFkcfPOoQ1+CPQoaz+r3iSkx7Nhwm3gKSdmhzZLEapX59BWFa02d
TaxyB1ZWyX2N7fxH+mQ9h18tr/NMZGDo4XtX3/FOQx0iAoX4pBZZYBxKDIXM+K4I7vWauNOwTfoQ
QBr0EDTgKzIi7uuBHALpLLR5AORsvJ5daFRfpEtym8GyssOhKVSX6zaPYadzhYfLALUbM5ZlHf2r
y9dxLxMf9u0MaWWQw9alRGwKzLHWy/G5QNtU7kw5mwH+vHggH9lVO6otcRteVzY5eAX7JuaAZdyj
GDUiLOMwDifDU46KV+zIShVbsltbx8FrLetWYBTwcHREJ3n844k8OLOW0uGN4q3aPnsr3zhobWT0
X8QzrEkPjKQDrYroA/L1x9jpPOWe6VVpTo75GceikJUh5y0/OWSNdcHUTalFBrXTj6nhTPt5tGtX
OYruMbGR3dTfphpMl2RNd6vyieGfP88GB65ob9eVWYLL+SfGchsem/fabc8KUyehaCC2Lq9rWxyY
GsOiDEWD0InU5zi+S4rPiXYca2rmZfNR6mrH4NmsBWXS21THYrKGTFbaVN/KFLBdY+BB+6R/y+5k
UjuBOBdoeMIOr9IODAqUdR3AKJ5X7pnw1jx48isLVHEvoR+USLk3P8V/7pshcliTqcZgNRbMmYar
F6I7L6dkpNJDygiHL9asdXJrwkiTvcrl21jti4KqoJILxwOK0lnBMCIqhMJGq9qheQgwWHiYIoex
0497Vd4TacxWiWsdHxyoDMLSZ0qNmGcXS2QxD83euOxT+wtNi2tDHJ6kUpBCax2GSgBJGt5L8stt
Vza/nKso4GDDjMs8rlVs0JK9pdIphu7JrxhA/znmMfDt5JksGikdQKpcokM8uhvDnxJmMW4b2L4f
aFcLHACpnWKGYV2xjzPr1m7fYhUv9JPDhIXa90wliSzYD36E2qtBDoX6ossncNCgCCxDTetQ4Hmn
/JbNgT3UqRs0E+Xg9iH60x7f29wqUaYrFRwcnfgeVOaqp2DgVNSc7ghP0YmQumXtydTObYPt1SyH
R8ZYDEsWw2xTDuC8f4nGH6rY2GIoUg7K3IIiq8K7gWyAQAM91TJPsmZGixgJaYsv9DHcqz9Ah413
JVtyGGVX/05xn33AC94cFzBVNdeiFsCc8iAeWclOyS9qwhgsP/2DcR3KOy5czGpslaTpIZgC6od4
z4gYckd6ZgJe0JomMtUPp4Fzjm9zrua5ihsBzgmn6pKBTKDgUV0FRDXsJZBqPCXtcVGCC4FgDSLs
Ne6FahgTyXi1xks5S5BDV3y+fdr5s8C7xxZ79ZGcFUs2IhnmDOMt076qzUGQCMzlk/2LCZbPgN8J
HJoG980SrbCRQWKBobUda/qBjC8kk+Q9Be2bnqzMcF+tRUjzutZyRGGcvA75aKea9l6kLfHcQ5lh
/75asEJCVpGqMFOJ0n3WmK96PdhKQ9F08mDBLxr3oYrkNNSLGosWDudQH91Gewgry+/lxbkdANsB
t1o37osVzWVrxSIssTvSdMj8wbA1rzwn+9yPoSTXUzjIwz3vGgcXWh2rYdlhBXP5adBjx0RDSCze
T+FLOaW2VPi3HeS/yLw5Di50s5X0yszgH2ZSdfVb8G9n7TkDfMeVrBVtnTfwB4VJI7Ig2uuIhmDf
9uJD7ZO3wuFCW4WZLAxwIzZxryzA1VnsR8wrQro2uyNRiFg0/oG7CUezanMExehAC5K190+g3hMP
QeP9kZgpiZ2+33aRssnhxKgN6hLLbB2bQyi/6BRfAYFDJgcQU6gZraViBevy9zbfZxEmoDPJHgVw
4ptvWfUWf7vt0PaH8Xq0eOG4pbaSTglZ6EGZSMXNnAlTLOB4xhyaTylAEMBkcohRR2nQII2GkIDw
KHQYKXIW4fAfHeKwQiiLKZ6YQzqkOjU/PULb4piCUSB1Y5cq9REQaHI4gR7GDPcoZkwEe4X8FDcV
2HYeZY34xFN2OIAIKqVrBB1x16WDXWmYAtrncWEP8n/7DvJ1REPKFzMvcabUXXCU9t2eXUXxHdwT
m8TOyTqd5pCCL66VmInNZyEdL+V2FTx0wWN8x3rtoj0qUHcUaSDb81vmuAxCD9UInO9YvnYOXUX+
ralSOxMPUXXOycSWco2DCG1sg0plS1h7TAMIxaeXCQTCvxuQ0+5+UORwH6p5/EpyiDGqQt4OE3MN
ZX1Rh1YsE0CIkZv9NHaMqTjHkSadJOLR4jKMIV3UMAP/Jh7czaNc24mvJnaz/5FaaOKdPAn6cFWy
U75oLhE4bKdu7SSHIEq56GbAPjEaWlDvmWhAussM23yoD5B7cKUvt+0ReMyTNgS5EbfSjNX9Y2bD
PGAKDwIF5Hmg3OJwRImWNJsxR+HUkdOD8zxnnZloOHInjI4JjxRsUQmVxeEJJkonNYov5zzca9+W
/XBCgfsuPYzn5FijA5ss2GwfC8vE4AnaWkVeZRjqrrVRh/XoRKXd/lSPrJFYeR4cY75UbEL/125F
8tUid+ihxFPU6lSN4Ecqf1qfmVQHZrqX+96Vff3UvOlUYX17E68GuZNflYUoYop8BItBei+BCjVy
g0str3qia7AsIj4ehKsx7twvlVgNJVtPeblTs/s+m5wGtan5kHZ3S1h6t8/B9of7ao0772kohaGl
wFo7e0L9MrS+MBKXlm1IuZrgTnbcVmmSy9iuovMKObb1yher2SnCn//NFS4/6PRBzAsJdpToue1F
WzPcBG2lt41QznDn2SyHqu1UGDECFR2epj9m+n1f6Z6+GFQbJhV23Fm25mWohAR7w2ph5XHZ94Kt
PYGW2RX3y2iLVJizLP5G5PF9G4rWVoYRwTf2usLm/8yDtqsPEJs7UjO1xDLyxFrT0lp6YcGUnD+2
oLPI5Ndi2vcjKT5NoBPftRF3s9m1BgzNT3Vjs874ZZ99y07JJ7CruLEfEYPjlGMcVGSlkPapUSIR
ngo7yp7k8pRGyCB1Im8kzi0/YhClSr60MWIjUZ8rfbFL8MaQ4qZUQHDgUI3ZMIpslxrXsBlXVHz8
Y1oqpUGdwdqt4GMLuyptxG3SNEOAhTPvqkMFeqF8Zyq49qWxjXaoVxGvXRHVf7W5iKzRBg3olvFh
wDGSEjWZGPh1yrkoJzvv9gapab19Ebta4ecbq3weqzFBlauvfpR97qTKwxCelll0Y8Vt0lepOWvp
TuwDW6ooTRzCQ37kMS+n0jBbCLy19e+hWtt19ByJVH/hhza2S6q68pD7IIM+Q8WsNNbx0o+Fd+fm
cr1ISA3pzSBZGeJOlyA2oKpHq6Sjj3eV7osqcarIveI+vmliKrk1wkDzGUyhqEehBQGjLMKOUYCQ
hY5NgF+5w50vM20trVVgLTo3vcNy3sgvTpJmx4+hQwtLbSeHK3vcGSsiK52EhkUDZJjTfb1bID3r
d15ggx3tZN5TRRUq+rgvcpMZgjUzkDIhzzWiDUmsnyxqqOPD+y4ffdwn2TKrslQKeGVItvY7GyTP
IZ0uHuTQW5zyUURbTuAMVNBvpmmrteQ+zp05BNkUwWo/fc3TUz0IdpCg40oX/LrdleaX23nHdgnu
au/SsLPCR0WXQjmwgCLsWcU6MY5S1vpaPTf/WlWNW1C+KTlQdSGsNLg2TIU3646hZe4iUQtIRaPM
oUYQBG2ft/CIqXmKhQdZtdPyZNwVmPo4pL7xRSASKiIcL9O6qyWsq1myugp+ad2xm8+dBOZsYtj2
Q98Uv3YcgGAUY6ggyIPE5kl4ib6z96HI1Z7Rn+rWKJge2Tum5cr3tZ+6lktl89RZuMg7rlzMknJa
issXDVOA6XO/C78az8vOfGEPRiipv4S+9kpEJgHKMocqRtCU8VhhH6vPwdfFl738KfzaneZHQbM1
kMv74z747bZNaic5YCmXJDFbC8CiNSJUgcIGtElCWqI6YlA6eZR3HLqAWD6PAvbJwZ3FDmPTHlQq
7yY+AzIHJYE2i/FgwBtW6SlYr0hiS7vBY1PpPXDTvr141EeOly+1urKaW/aRq9z8U8zYtZwA2gPs
I0eT5RM4yauX6h0+qKBUxBNmlk87ScvAdZUjqVMUKNrpivEiaBnI7KPu/baXLAQ+5JNXvFQ4dKmq
ZpA0BmJROJ20oNyZegLe4wYqCNoxCUIi7yfChBcDLAVBLEKIIDld+WCWb7X+cNsdIuIVZn91sJNF
n+WWxUja/J7XojPofimRjOVEJCrsr1hZsSqrylqGXqw7G3SNGEIfbPlB9jN080mH2y59mCrisFLh
gUMWVL1nnzR1J/9M9xo+auFbsW+80V0+VXbhWV/ochX70VtxwUHHECeaVE8sHgMfCUP5KX1mmrqm
C04fA5oYT7L/D6eLNm9Tq4jkkATdEqOuB9hCpm+jnQL39/wcgPu92pEp0eatd2WKQxQtF7o6Yyvb
uMFOx9SeMUOtF1R6DuYo36I7/Y3YSiL8+UaFUElbDJZgVcXd4M4eE/zAOK+DatJTCPlcSDsR7xlU
9sCXHRNoiHZ6BBezHk+SrAZYIXLqBEMZktfs9NDWvdtOUj5yiJKmqqGPA3xUU+SV2QLa8c+3LZBO
cfebaqqhM8qWUd2xruvYG/aWV7usQTk5Zs5CZCsEqPBUbWKQtyO4kbBrRmWbphdgCK1I/+tOcaDS
JVFa1Qp2qvUUX0cNoZAcAy20gQ01mCM+2FQRnHKLx5Wqx+Q0SyyjVj6YY3aO2/IYBiZR19x+obme
MpWDkqqp2yEQcKArN7wvDqVux/v4iPZnZ8ZtrkSPvLinlKvYyb0BXzyFfxA3sTiZ2DKwqDpinttd
Cz3E+r4dj9aoebXoS/3r7aiklpMDkzKohNpin54mfksSfxG/5Dnx9SRM8JXH0OjFSJphwlT8IDqF
7S4tqd0ivm18ydFILDVACeR/WVbia/fZSbUlh6VZ1WjfXjTqKPOFx6hRxSGvsVHR7Ae73Ct3yn0N
AljHtEVXfgciErcbKhx5lpNSMvIoFWCxyBxMjeGhqfnWFXvp+Y+uYzlwym/Uuz9plMtLlHkee2vB
qkI1Xd0JDyK6xqPUSQ0P4el3eKF0i11OQQq1lzykSOKkailc7XwJN37oPbnSs7KDhMIBMw4OsZWU
NQ5P1NAyu9KEj4weVvQYL56c2K1vHRmlL9mqSR0GDlYSUTDCoYRzjVyjn7uxDVPDni7/NUK5fKQD
g3URybADagLMqrWYMjAcxMpF8B5Ml8QyEgm5xsGIJPSDXjJUHnCJaqfZFiro3kSKXUgWVBgPxKZt
r6Ju6BgcB8Elz/ZlWApopkPUkzH351evqqMfmXKc5WgVbo02e0Op38kRnO3E62qVX1NlAJULK/+P
T6x5fdy14R/UMXj6uhcjO8Hgwffbnm6nJVeT3LrqaJZuoxhF+kmW7VYN7HQmkIX9wsdvzp8W+B4z
U5gxp6HjTTkbO6SrXbQPJHQiCMtBD6xXte4OFShPylr3b3tGbCE/BSs1VjbWEuxq7WhPQehqyzEq
324b+ZtbyNU7dvpXdx59mZI00rBltZfe959Er3ooHcETH7Wn5Flz2ofKyRxqLJXYNJNL9CwVbzdK
A9eaoXqReulBMKhYpFaPQ+ZI0KVottgBkO4sE+gMtphx/kasHuUI+ytWqxcbfd5gFhuC2l/Zs81y
QrWrtaHvYXwdkOFlnnVYxt1to9tIct0xDo81HU8NowybkfEmaQ/tcNJkPwpOgfl629DfPGxcLXFQ
HBXiaLUdztY49ODPE89TOvpz0dqCnnrgVnbAK++BwsFPq55w8m+qNFfbHJQoTVgJfYAOFTwXQYYY
xIF3vY8hIl/GNC+VVlLBwoFI3IrjqDC0jHrTOguT1hwNsSpsvQ6oeSzCFN+JZsZT0ius462qKnte
KtuyKnuYiHSPiEu+Dy2Nh6HNCjgkyPV9qET+0gTEB5RyhAOOvFY6bWEtRC1apPPW8KJRv0uV2L0d
hJQZHip0Y8hShoKF+ab0OFvZUe2Ii+DfpHF/BpvFlnN1jBNVUnsUcZGAfx1cxVfA+KQ8h2A4cHGJ
wfU9cJaX2279zYPG1STze2WyTuUmWRqYZDKr2gnMQpjdXhz5jJHK/W1bDBBufMAsDjBmKWsiZcES
ZtNpzkHnEj/mwlNG0X1SO8WhhRIKc2sVMCNqUBYUHwwo1GQ1kftSgc3DwpAPeqIisOfhHETPXfIf
f59Dgqls50KL8fsxRHf63rJbKqAJZDP5gcx8yCdVZD1qeDzz2GA0eyMpMHTHbmJUp8ntTTH5QUy9
SvpqDBFmSpZ4TZG7sglygt4gcpXb22LyA5iRPNYzxlmxLd15nj5LyafbIUwuGgcDkmHprZLBD/Za
tripJzzHODDWjpVmFQoPxJsnxhQ5PJinCnJdKTucl5nI+AiFxwObXaWa+W4fTZMXtpWVrrUUE+Gm
xa3T6busTu1Ze1ZJ0lHKIw4DElCahKEOQ2JzbkXP7H8U1m9x/FBYe1NSnKoI/dkigoKAVVPkEGEM
5iQPFRjtncmyJR8MVq7gTc/STjqC2dUPfWoebjPcVVGC3Bo6WqQPNEzjMC4Wa6Mpxc91/pD3Nmjl
iQ/fdiyujHBrqRhmE6kJokPcFQfDj4/mmTH1seoyTYazGSErY9waiqM0QH0JxvRsD3h1AvHTor5o
leb8yglbGeKQVQeRyqSxzYrOk896P4z78LA4UCf+J3RCm4CxssbhLBiKF7xQXcpRI1RhCz/xh2/s
E2jaiMYnwf2le+LVIF9jK8MySUL2vU3k8yKcepW4JRKRx9fX0iGUy4p15fbya7Y86/N9+m/1JC4P
RisXuIxLDPNUjVgJT0J5v57f5V+qQ64McCCbCko3pQV8qMbTAEH79KVtvP8WZnznXqaCY86cEGbq
LtynXvxUiXYHkg5hlx1bFM+oe8Tms9PKJ7ZvqzyrS4LR6Fl9QJBsJjNvuhqIbGVfw8MT1dFExQAH
DHkkpZYpwpaevsz649A9tx2Rn1Dgw8+gx6jszJUAGxK4CFn2UDoNeLFMe4SCGCXueOkJ+ZA6rlaP
AwU8+cxiiQzi8pLG+Eb6e/0nu42hid/pU3+CuCRrn4qO5bsW2fKeUS1TpTNqWTmsQEGw1/UFIaMZ
u87AHQPkcD9vhyVhgh9LF6YkRE8u/Ez642w9yzEkHQ+3TWx/Da9rqbNIXUViGehiFjAkBxXm4i/u
uKt3wr38fZqxiKaffO1Gm5qY3a7Dr4xymBGXw6L2MtZOeWECcIykOh5Ai82APXfHzq7JejEB7Txp
ZTZMSdUO8HN2ZDRrpcfIt5wGzWizm9iJHbsULw5lkMvW8gQUrTmD9sX8lsm/Vfnvt3eOCg7276uN
62Nw6k9sDYMwPMfVfDcNy52pU7dQygyHHqWJOiOYOHChLiJbTx4t6z00vt52hYIPnUsn1C7qJrQM
IgitSzs4O8lB7HaesIPyzB11/SDjjwMQQyjLsGEDAzXUxZXLu7h6CM8DRqnEU+aE3277R60hBxVy
OQ8gu4c5cbnLi+cMjy+kVhA7Mjcw0WCp9ioc5jQJg4pdRbSH7jwcllPqgAwJGkGNQ2Mfkf7xYljK
0OfSxPar0veFYrf9YAuma1Kxx7bhlk8cTIS9lBSgs8NXsqnsOn2czDd0Pib992BBnKB8+p+2iacl
mJfGihf2EQvRsaC0PyvlyyS93LZBhZ7BwUJp1XolXTD9wJRlQc/nNd+My6URD1eF/Uvv7qrBKNXA
rWby9freqqso7TTW7ntOWnwss8OSEfHNjufHfbra4PapzMW2E2fYiBtp3wbRQ7FMTliEbppq+8wo
qOyJ/d4He5qI/yUJE24qd57SojRKfD/YS2PvmbOtneOj5Yz+9BPtzL+YQGkK1NhEjNPpF0qy9dGS
VTwfjQravJbMzq34E6h77URoX4nQ2IQJzVAMrKSuWfxweJkqVifNOpLQp/KT4uN5+i7dNQm+Uvpn
DNf7hYObFpXGbHenrqxyAD/qvQI6dGwexF+j1+a7AoI6JlChv7J3+MUb7oJnarB089u4ssnhfTO2
qWHG8DSqi9MYB75kWXtiNTeDcmWDw3j0blaBlht4gsPL++/mzvATt1swI9gds9+KZyadFiLZoMFx
E7VWhrnoHBJVm1QZzs2leNY6/bMktI5uhbgkx7baGI7cZj7hLLGgH+r3UjsHJnrZUL2bkMdBhox9
QrvwwroDWsinf8BsuPkRuPrJV/MVsRjKZYJNVo6qn8G8g6a98Kgeiv1lPmj5xG4zVeLe9pU4JTwT
ZQFVvjBjsSMgM52kt1b7XQO56m0jlG/cnTOPIYicMiNjWzqt2CV2Xf1Exu+lStsStrYfO1cLyTZ3
hS9y0iqi2cPY8iDOtn6cfxoYtWreU2d5CkH2g1oHtOR/cah1ZZet9MrugnmCWTJwQkYJc1yd6UHf
3bP68bUL8zupyjoH80MR4S21fRzcQJxbm+oBRqPyS2t+Eqx7S6F6tzdv1yvHOHiBhHFQtTogLZPH
96iRnHpKfcv8agaZUya62ynKrpvrc29JZ7krfq3NaGWfg556EaJp6OFjckjvVXQZsbEQ6QjVSLRd
0oBDHX4OcFJMbEQRC9ZC/VFIx1Qk0OXm7+si/zRgpcIYygt+X04PQ3qH9oLbh207/Wc0aFBShMYq
3yRlqtkc1VHA7rmTn6nO1NmJeZ/lTxrIc5LgHuNJ4PiIhneppmSFNsNxZZo7e0Y0C+ZYW/jm1mBr
XlqvRUPIoMrebRfZFnzIWFZmuKPW5u1UhjrMCMXDouyH9gn5hN0F71VzXytvxfz5tr3tr/rKIHfM
lA5dZymm5iClAeGEyVXc/i1/U78rd8sxuReO5UPyw/h+2+jmh29lkzt2QzSYapLCZl/9HtcZlLxO
LUbLa80rmrOsGgSSbKfSK3vcMVMMwdDCxWRjPbMBxeHCFzxQP3/VMwf8FGhxI++Nm8CyssidtHKO
zWEM4WGpXe6pg+SYbuuKfvqdlg8jQpOv/shGEy/JBPdMaadDqxBy6xQB0vZ779UhvvpTVEE3TgNs
iDvrgTXKlokbnmfoIIr7SnVvx8ffWFORsIuSKhv8DNscmWUnTSrLGPQde18e9um5PhRPv5rW6ldb
8l8/bl2YxjV00tjTnPAASkfZq14SV32UH9ER/Kp9UiXH+rWa4MoolzYMgxL0sQijBbTWwhjiqT70
Kqi4347Cq2scZvWROVd1Aistqhfo3fYSVqzuXUbmiInH25u2jVxXYxxyFWpTl6jvI5s9KngqG/bT
ETNJJCcLZYbDq8jKMBoRwwxTHUanMVSHF1AhUaVjMgR5jEpNcHDVSA2qrHcZjcMUTXdaBf2asHNk
LRycSgINmJTr+zLJ7oU4/nJ7PdnmfPwSXNeTA624Gyopz+DoEhyX7n5QiI816SGHUeEkSFqqwsNL
qRMqbvGxOuUH2U19qu1hG6H+9IWfWWsFIIcqwVQwaw9Jqnu9nJ7jmZxJYmf1xprx42pSHqbRzOoL
KPuw6Mh3jH22BHRk4MAmUZ4yx/59lRf3wjgtVcdCvnoE8eahSN+K4lEIT8mgOkbzW67FTpyCa6/y
5ej1dngQ54AfWUv7PqsCBluT/8c5GP1on5KCjX/z7bxuHYchUpmitV/BkqpP6X2MqXN8XRzzYfLY
nfgfCLVQa8rBiDBJqhgW8Et9ki+MsBi9dZPfLnKmPlnTYDh7K2A4NGkVa5RzCEMATRTQZPgLpinD
Q2M67Zl92TJnfr69bewHbxnkYKUT6jxTYnbo0qOBTKfRDbTbN27ax/Z/s8Thh4WOKb3TsZDZiLlQ
vYGY7whheNVyhWagLlLUOnJYUqu6ikMOY2wItnXSo5y4MUbWJKfwup3lDqNz2ztpO4f8My75mTWj
bEW5LrGQ83FwWR0jf2tO5pchx/ctfdWgQhl4Mx4FCohTErYJNOOH16AiIk3yAmcN4djKGFuwDqFC
iqcRS6py4KL2Uy2b7IBnh4tMSm1rEFDDyxd7sEwLe1Jdi2gC+Jv71XVR2d+0AjQLzytgucSiDr5s
uEwnzvL6z/GAoZfhrtiRx4847CoHLsmyaGFhwsfOX6AnhNmMwGUJSn8Af0ZoGwRmUmDG99dURamr
eQl70oMcgbKDdfSYbm6h+tUezFPsUwobxHFXOXyZkFoGFUuKQPNqZyUgRlTRe49NnQKiZ5Z0joOW
Se30uGFJc2VBEbrymU6yfCi+Dbjk6Cda85E6BhzA5E2sSj07gUHgLfpR7449xeiyuXwG+MhFS5cs
le8WsPpOaRRRBN8vJm7TQ2cu/0fal/ZGbmNd/yIBEqmNX6VSbd6Xbrv9RUg7ae37rl//HrrfJ6Wi
lWLimcEgAwTwqUtdXpJ3OceJ+9hBDcGThJPV3bZAEoyZZkxiVOijhifW123vWNtqZ3h2sBk2YE3E
LLO0s2PV9xeIQshkgaH4fg/E7lhi3mu+MtGGpbl8fFlOVrP6rU5g4hORzSDatJQZ8blgbkNfiqxw
NEPWHL4ePxYwQo9Ak3dFaNmAoXf2A2/CMn9wGdj6jwCq2V8qWC3AhADpN+EwGBEWMJ22QXJV4IUo
6zvk8efTab2AEOLhVBoQcGoBoRGIx9QoitV/SBxPBiGEwLDJQVzsfyzZMHnpc987/KWW7PqjrWyV
2snuyV42Yi7ZV6JmdFawOlEagDI7cTB+kQeZ09svcVw7l81bZ1SBnqRhMsxxQVDo/ERRp6aJDB0V
OGU/bjVUHHxHvQnvIje7Vl85rQmIeX8UBK3qxCld+fN+3dK/8cWXx0inSMkq4OfgbR5scghi31NK
pMnz/y5N+9HhdjJWfH5Y80w7zdZwMZjo29CkB9aaN2kue2mvD7YscATPr4uuz+MZRul54AzRtivu
Q/3GR+DIeic0Dqr1cxplCdB1Rz2tpLAX1M4yxpaD+ikm4VBiHL4207iwS9gLZqkURqwCgqv99QfN
GSFG1bvklSIdzg5S7pv1EHwyiUfNxXVHHWuzMXV8r356ytlDWt5o3VFpLFdJXpR4NyVIbd3r/o20
TX8967qwVLgXKHWlTyVfTPIWdv9frimGdI1ebZQ3Bvn0f6WQK9sMwg0B+jUzNUegak/54dXf0f3o
BE6GopHTgH2Vj3vJZSn4H/0cQ0+LLJysgRkVmkK5qfbTkO7DPnTseRdNL6D7lESbfzh/TlhCtOlZ
pSodx8InBWt6CAks5vZu8a+SvJLVFF8gcRSBHbgG2NTWmyL7qZQphqf/avrvl2OoZOOJzw2jnOvI
b4HT6U8mNBMjybjA+t3g70UTHxrqOKamxu1g87uBjKf1qmate9mG9cvpyeF1IXogh6CkLcNJGh94
w/QHQeR1yyeGoOfRXckyQTKbhEjShFpQ+QQ2jV218YedQgunTXcSoyTxQ3xOjENBjLb4QMGNm26K
XdhcgTv5AYccekpN2XV43SpoQEO9iV+IhXhlWEnf9v6ItDj9q9YzMM5f2a0p2UQyECE0hZmdtn0y
4XCxXbX7EWXb1pZ49Hrq0ToZIgQiZlK/DUoYgkzdtj9wddzghqtDxA+yRO767jlBCeGn0dIiM0Di
6RrhH6r/NkhrkjIAIeYE9mj3WgQAeld956m4cFNZKC9x2Z1sGxZobZC9HS5DErHOGsehNaoplq+M
c4fpV0F3uOzZl32AiGNXUakGWjACQNF+ldWmMvdm8u0yxD9EhP/7MFBLFg5fUqMN0RzQLJU6ynvo
Wi8QG4CaZ8aZZVIvuPtSe/vfTgfR9nNAzaA5NTngrKOhLkrc0hgPRijr0pCtnRB6kmAuk4ph7Xy7
cW01OqSqvqn8aCtZv/Xgc1o//jsWlxfW2lYT9MDpt+DnjPYztFARe2pwUtUuJDVkEVyGJ8SFMe+T
uKiAB66aOzyPbxi0rPw7CHhslU0qQZN5uBAgphTaZBU3Lm5eg+iIQV1JlPuHG9hp+YS4oJXgrwy5
i8eH6tYPXQJqaf96PFq7+jbbQIAZFK6yWPQPF/cTqBAreqqnfs9jBf7rtffzlX1dHDA3+U2qXMC/
xudb199IH79k4R3wjKixQe/Ck0EjuvX5VYgPPsStA47a0B1QBCyhBPGlKdrTJvuI/AtcKCQyVG+x
yUY8Rar0HnVcZ2hkz8r1O+XJOiF2kNRuJquEdVrLNiwfHU29LyGcVPmxo4A8/vJWk+zoj0i2sMmc
zLCvdbiKOfvboVQw867/gfqcJOhKfP5jAGMBA8WaBLVFwOj5L4qnsm89XLZDtmpCxIhmXW3nCQAY
ojWfgshPX/wiKF9Y2dl4BNCZHCPfIpJAtWqWbSNNZ0NZkIqrp8dtNHQ8pzyU31Pruakkec/Vr8M0
i5oYdGWYSD+Pg76dB74R4BFXZIHjD4cRFDGJjEtCBiLEo66zIxolAOmyW5R7HYU+T5os5b8Kstg7
giXmpBFq5/g+xag4k4IZrMkZYknCafVzLEAES2xLqeemAMg4DM89C3ZElzXtyuwQQqsxx2ExKNid
aG879G11LEdzhy67LzmWbpu6bViEiRVQMoRpNjTIdxfZi1XcT4VkP65PPNknAL6Uiw3Zh6Tw/QHX
+wRs4pDhgvzmHTqtcSt2smt+W02kE2urS7eA5P9+AamYnTGQFvXIvlAskARUqhNj8vk+b3JbUrOT
QQnexhRbTdsE1pn5LggsRy03vikT3JCBCN6GlFGadgXs6frrur0l+rUuq6h+NAN9OuoWaya4W1BN
ShxN8IMelfDkyG7zZ0zqgJQg+Na8z2BsI07+QCGh7nvlpnuRcVnKTBTPdGtsbFR1kIY2x7+yJr+i
te6EgexFu978ezJTTDeQNJ/7mFcd1WN1ZdxxMaL+p/XI29S5tnL85uOlIZuGW40WC1Ahod/Olu8z
wv2xNZwCKoiZTApjPWezgBDO8rzQWJyMgGg3+YHXANt9evVbMpgdZNNPMnuEN0Axs1pJeZ26So+V
dZ2OX6FCXBgjhIwKPCXJxP0dKaHM/4UWYnuQFGlXTVicd4K7W0xTkGjHUUS6at8r/nXRBLIpXb73
P20pZqPfz+KC1OL7L1HsNJsC9NmWr/lBeR9uMad7g7uVxWdnbMx6IG+/U2JHpr+yupcWuIIvTK05
m7nNsHzJWzPtckwSjjKKlDUMYlDD1inVVWIL+7VUiTazBDdUdXybUVBs/D+68c/LN63Vo2MBIo5Z
5JVqM4Wg68G8MXHvzh5iUDHX3uglBz64Wrr6owRx7XK3RBR2atVYlKAg9vtpwQUj6asC1blwW/5U
77nWAHW7p7ZylOfLwGvuuMQVPlndJ0pstcDtu1fb/pZJWTj4HxB9cQkgbFk7ZVoA1QsYdoxueVlW
PwxbeuSvXDldhfTDcXMXB3Dbzci96UBT4Hrb5PG3BABGJN/RlXCNthLpkb+aCFkayB12AamRjrWg
RPvdpVl9501I9FZ5Gza8iSV4+koaZAknnPsJ2oFsTYNrlu1DZ+HZS24wpSm5m0k2mSjQNxZFlvQE
NhlQooKQQHOvhJJ7v3TdxEAYzH6aMRgyga3ReuWv23Ab3Exc2Tb28htZ1k1mkxg4ar3zIakET0/q
xMlLhgyfX/ZXcdvLdvPlTYWn07lLlIOWaQpP8NVm7GTEcDo1di7vW8nyUTHGxyVqwLUBc+b38vq3
IKv2+DtQaDfyMtDl1YOc97lJgT+NhcpTvnVz1EyPKGh1iIkkbSQDEWJFN5lWhGkvnB9R5s6J2w21
Q8cf/+PKCTHCmuMUshlAGbeTZ7rz3oy96Z5zr1IveRpi92uiD6dNS0WiJWb3ijVxX08mVBq6Xd24
Wuaod6DU3Nc30SxtUJd5oBAltLlWiBXhcynzNo6e21Dqf5fjOhXZlSqrAfXwjFVMr413ti1uLG94
5UEvPkZSc8jl4xFjcufux3KrtKEuyE8RclS99ikyNurgzM6wAwHSodtqLkb6we4welySON+Rq+gO
BEl/degKk4Vg2eIKkQR680oeZljcjG6r/qEHjaLERSWLK6b/1Eg1CkbhL7iB7Hj2r0IzmP/xaC3B
kyBBk9gjJv2ohllAwg/N8ZW+8iPa3ozHDoxSBirZ/JiWPUsk+/zjTbE4MoNsTjqDHy8tNZ2WbUmi
Ota0k5jFo8U/3zw+Za6sEWoaXcF95qOaDIazyvM3nBlb39YYnwUj92XEtWv3YpeLGcAqGKgeKACc
VRNDwHtG78w29UYtkMRJGRBf38X6dRgyjlONf7Bo8vyeHgLFOMSD8QruQO+yTavvu6VRQiRRfZVN
cQNnR7Z2yzl4/Pty32zwhthBUVrycpF5opBvqAczMVCQhWO0r+34Zih7iTUynxDiSB4FSQotWXyi
DoNd2gbaWj64XStQkFBXD532m0xgSObrQrCwh2hSQn7tMMzHsFDAV3qXlKMsYPDnwQVfFwXKTC0h
QYyUIJiSwmdE4116Ze3Uzb/ZvJJvJA53ZWVnaWisQ06ovMdagqJSGv4kX0kUJ2sVOvgtj/akq7ez
OW+KObkxw+mIdIYzd8Efk0avLMW4trRoUxvRISag1ErZ/xgYP/ipFvvMKOMWoy8w1XzoP9qps91c
bBJ3dMN9+wBq6m8YGJd4qGx5+b9fYCaRaqpEB6a+mzzM2Xua9aAfMrw7Y09Bn5gDzQ6p8rjESUXl
shitHSptANoUkdONz1VcupQ8/Y+mCaGEmYWuQY2bO+m44UrO4Lx/fNed7hqsFyBoUGXT/bJL8se1
YrGYM2Nq3/Jylr4L/6Sb8Yp5xbV6R4+c7NQ40OfLFn5eRiRbkMtGekIziCbqRHUhVIOtMES2Ja13
Q5Ue4qByCl86+vX5esBxTGoz3WagR+H7Z2GWzZJZQSGycdmTBsm3AASh/eTy9mPImh/6L/RlneMJ
PhmHahR1JfDq1E1uhx0fs4kUh890gvUNOvXuV9bxZB9f54V9hKbJrDbAK2xw+Wal04RIJkkScSsn
27lVgjuaQ2T2QY2vRZ+spw9x+GPmVu/KA64H0trx5219DiacbH1hhVmrwKSZfp/8d3V6v7xkKz05
5wDCyWb0icXUCtaMr8TVOD/HfYsBWHMbHsmjBIufWeenzTmWcKZVZjxjvhJYw4OB90zm2Xaxbd76
vfqkcmrD0R2NTVp/I/o+AKusJ0/0fL4Bnf0C8YLsp34Mxl9ubXZX0+tiJtsRs6SKrJtqJYKggxQC
8zo4CwymilxRoRrMuUKrBn0GkBgqt+OV/swJHAM39IJN9CS7Gn9+6JzjCVstUie7h/RI4xr5HU0f
xuaBdD+YPW2oLb008DAhfsalbcI2s+oyTasKWIOJ3D3xKh3NpK1TQwEO6cZsk7uyl9NK28a5ecKe
U3O0/M+QbkIh1lM6R3WJ290UbuJSy2Wl2/8CAas37VMZVcfa9luaKmy/MO6qqTWACwFjEEz4h8j0
JXfLteC/hBA2oEbYVJAWEFDELT0zJmjl6ft0gxy2rCa/Gro0ldqWRSwwDYs9pbEeMUWFfKsbHuwd
2wbHFh3ABpKq5b+gj1lfuxMYP40W0disIyWec4CVSusU7M/Ikt2zPt9euVecEITzTK3KuGkbJEXi
g3/MMXuuOxMUMWuYI9VMWv9MJyxhgyX57FMDUjgQW3CRXgrviYvIdRW5Aeiwnsx3JB+RRpCR4P+D
459ghb1W5R30ByFP4zYTeoegY3QMCIgp6S7cx97wQo85Jpxl5+halFyuq7Db2tgu7YiDtlm0Y3y/
tfq3KAw9MJpuLp8JMicRNlhX25mm1oBKxyelfuoSyZkj+/vC7sqytk2DmK+fqhwt29z7hqxpbaVE
e+6GwrFmgLpl1Lmj19SNbolruqoHMYadfpd/Zzv1VQfvQrBRtpdXTuKQIjV0FGVdPAdAzeIXI71p
yHc9P1yG4IvzOdBbSIF8vOQ/wsliB49zEhl0LhDo8ysrP4xj7czGzTg++sNLORTOZbT1T3VCE3az
ZaZGpitAGzGd5DfMKeLnywgye/gvWNgz6FXThgUQEqIccffwShuMwFnz1PvJvtDILp7il8uQ61/p
ZJSwfy10Rvkt4obbgSO/s19Z0m5MXfKd/uG2cUIRNmyKjg6mM6AEtb1VaHkwa7rt/eomq8DXMscb
K8UolAZi26HFKFR1O4fzYQQX1GVj/yFanX6HsJv12YynMS9xAde31pO9w91gFzzg0t940CX5LVIm
v9TJ1ljY4yntzdbS+RoH9S5IzD0BqZwSkc1l61ajoqZaEFEgYOkXxcmaWCc0V2Bca32rspe6B3UR
rzeYTLIRVu1ZAAn2aGaYzIwfa0k1uz0Jd9DxQgenrFi3HrcWOELcygzNjIwcOON2QMoAVKNX+V27
tx7CfXpUkMfFZB60rC+v4vod5IQqCpP5gxJQqwVqMEDnliseMvDYgRGQKw9+pQCF4LyAEwrkahhY
pCsAlzNw1u2T/I4lu8smSb6XTc7DSqX3U9YmcIwGuks613i+VvU/L2PwnfMpFC/MEILjRNPQtGeY
4eeZ5UaMXU1R6xp9dsQ8559FVHqX8WQ2CaGy9vOaWgw29eVzHwbE02dmbOIuy/7HxeM/ZBGTcZ9u
RsqdsKwPVXAgaH40kRq4bM3qK3fpBUKA9A01KtsZl+y4sq8bWv2KkuouoKA5sNj3MszflMwuHIqn
xGzUL7Uha3eSLeenwKhDOLHCcg7KdZMd26B2ulkSn9ZdRNfAxqpqxBDHkvQE+nQNxKbcJDPfzGYC
A7Lu+aHxXWlaR89nyYdboeLgO+uEJ6xpryiGaWjAm+/6d/6a5wp84KrY5K2Dh8wzFwsmyIyze2ne
UWaqsJz55Gss6nD3GRtjH9Jwl+TGD336azbaG8OXtZ2vdIecWyoE5KlOxtyaYWkcOc13O3Xw/0Ag
ERx61JmP5W3qTVcyNR++wT5teKKphqUhWUdEsUFMn8dqk2JfKHoN6Yxb3frxlT2xQBC2OBv9sYdk
KX8M8pcFpvZjJ7juNjyNZclU6lcPzwWYsM3t2Z+qJMUXy8fcna3cwbiME41blj5eNmt1py2ABK80
astvM/5OIw2aW4dDo323G9nDczUDsgAR/M9O0542FUCMp84zts0O10hP23GxgOxf0Disn9QLPMEB
Oy0KrJoblf1KvnP+ksCzbsl9+dK9K7tsa/zINqEn0yaWraRwPSgbdbQ+rgdD9U7rF4Iagjonssgs
WUqxZQ6tAHkXjfDC9FrZjphOLo7JTXvsJ1wXv6Z2gr18WkqRlbhhcUq7mjti/FZSp6x/FqokEK8v
nPV7XNNURfKBjhqqr7cZ7gPhTZkdSnPL8u1XvPwEIdxqLB3PWaNP0Q7Ce/sGMBzfk0oS4GVmCNea
kJSm3RQwI6xrvJaGQ9fYezC5yx4N66HhZItwtQnjPmSJDluKYdqaUeD1hrXJdfPYMkyHgtKNYhQs
D7rrOiPfphCX037ywnH2aKy9VQO5aphMx3P1fEGK7GPgFl9QCI0Qj87yeMCLwmTFoYmKvZ8VmLm9
GYL6YS71h8sfU4bGP8TiCqTpehublH9MExwLuVbdxGZ2mLTgKZurm0id3ct468/FhXlCjKzINJBC
BSAfb0iYm3lcRbr3Gt3lPDRyBmIenz4fZqf1FOLlYOTJ2NQ5DjMEkbl/akDIPRYvkxFj/uAuwEzz
ZQtlrivES7VqojGE5Kvrl/R6KoP7am6vyrp4uQyzMtiHYIL0iGmo6PWnIte4qYIfVbHhJ2hz8KK9
ttcPXLe9vvnvpDccSIcSIkoK0BgQHLK3bCUrWnyxqrse49dg3MaqpIdi3SsWGIIbWqAELnKTu6H+
yImk/IP5pHggGQcp3rbYWpDB+ZIjLiAFR1Rag9asAKS+y+/BAezF22rclZh/wpzitI+iLf3z8idb
9YwFouCJbWfNeW4lPKH/lBpI5/+0TVlA44Hxk7cvMATva9LYqubfVtlH6JFswbR/9J/45KXvjv+Z
xuHcM4RTGtpqyTDzvZyycHqpq4kdI4tgJq7UYyZZvNVITW1CLRV8Np/q1GxoLKPRsK0ittHz6xTC
JOB5qohk966nCBY4gieWek7oyLevvmOvPDhF7rRFRRcqyqVrHS57xD/4/ckqwQmnfohNiBhxtORR
g9hP0nv9/jdhLrlSDBfUY5ch+W795CC6hmFmxsBvJs4i5ElOA2iPooJc24+FYR9CIps5XvXzE4R4
raqHTLd0/uDVdQPtMKWbke+GKXtXryitwfsWMMI9BO0EemPlgKl+BY+qV7yVyBt5lsel3XgbUfSs
bsheeUZBBrfj2cOA/zaTRGHpj+D7cXF+llobZ7qGH1EXDm4GoNEqo+1w81vuzdQwBIGQvBuuOgec
A2BV302HBBymlqz/SPJZmXCRGUxmBaaF3zHWIEHDEa5B++iy56zuQN3QMEdiYtxHZMaLeiOmhonb
cgfFgr5gjq9pP5jfH8vAltxK1nMmGLLUdUaZScTmnnLoy1jJPw431W1uU15fu2sO6n7Yyw6C1ZWz
TQzmIGNgk0/V8mr2Z6s3axcUQbZ1oO3dF5Zt8fc5/sJDdHNomDJatavX20orHSWH0gJ9TArZCJXM
ECFyhX0VKaBfxYudgpnLj6+iRN9+wRZGCVI8jBmqKgR8NWCGjow3bEn/0s0riFk46Tg7Cfnjf8IR
WyXCUDO01EDygdBnAubFYXypi9QpIxlP/+qanQz68MPFx0kLc5iiEgYN6WFCkpY+XTZkNRQu/r4Q
HkYjjGM7x98n9XBrmNb1UJegv0rl5BJ8PuNTXF8gCQFgUmOMRVlG7bZqfBv5406pzBddT67G1NpM
ebpLu/hASvVdjdmvy0auLSIhuCOaFB0uVGw5LLJRy2pU210l3Roz2GdQpr6MsLaMSwRhDzU1gXgY
PyaJjqK0xwxjKkHwa/g/x44YP78CZmHAm0KY2BRPyGScC2h9IF+qxN/i7jaOD5lMVHAtlKKQ838Q
4gmp6l0yBgYgWFBDNi44TgX458IeakV5JnHB1TvGEkw4Jy27i4nPC2P96wiGMsRSpGnd8BfKHqNH
IQbeyEijeBgQfXGJKHg9mkm6NOK1WzB5Bwd/Cqdoh1qu2yg0echAXY8tZ9jOmNHyemxJ8dflD7gK
T3X8h9gGApIQCMu0ZlRJkTyIDyB62pkf7yL1SvYuWr0qkgUO/8qL4JFohV3NKrwSXNqzy4cQFHfe
BT6IXIgj74yQ4gnvB+QCGoPytzrvoKGbeV9eNSCLbTGzl7tS61b3HH9hmtgHBGQX59blE7E6SAwg
kwQlB93NjvNPAzd7yF62u+FnDeLMYGt6X/hyC0xhn6d+Po5RDEz1yGUigx2nPJj2Uqoa/ts/Oahu
a4gaNq4z4rAbI0o+Ngla8Rpv3hIXnMxbc5McOAsib5ErN5fNWq1NkwWeuAXxHqqyAniVF/xR/aFt
Io93rVWF04OxnCdup720b01mpLALIYA2+BY30nqa9K1+pJuYy8oaTpO6bGeDuV8GubrxFmYKLhOZ
KaQJSiDGhwisZO3e2Onb+ChzzVXPRIEYR46hW0Skkm1Aw9Pofgwv8Z+SHI3t3XXVSdneV0+1BYqw
u6vUCmLwriBRtbXu+NBdvEn+YreRS4/VPfgddrIX7urqGQZ65TXELVMkFxn8oS6mjKcHoD/T7fo9
3bEdmAr3Emfk3/2T82MWHXR+6MpXxSnMOrem3KiwyfQH1cV5sCnc4FvrhXuwum1kJfe17BtZgAlO
iNRqoLYTwDq77DaMmqUTGCO9SjMSgsI+Kx4jqlaeAnH7w2U7V5eToruRcwBZqGWdx68h6H3QCuL7
QYHMNcrqEFkY9Ivj2Wmrau/Tn0Nu/cG0sZds9lXvXOAKGRij0kHzxT/jNPqPafhm29U3yDLtLlsn
Q+HWL86etBvsZuZnHJm/adXo6D0Y5c3/zncDwaCTLSKHdzNW8xBkQJkaY2vE2nbKZZt5dZstIITQ
WMyTrjT8ULPV/Tj/6MavJDwWp7RIB422fL3EawJFF6pvFUvdgrJAcmytOvniIiDMTlOzh5YntyHt
rJ82kr+uTqNyU2FeMHA6Sz9Agd54UNVQkn1YX7vTRUdYu4FAyUBpefao+dnUrwiFX3Gy098XNq+q
NyMpI3z+Jr5JiOYU6XOipc5lEI1vxE/xaLF6wqkxxToriwoo4MdwFQfzeuVGeUm36YvhmXfswdyq
ex3Jy96TPf3XN9HJPr6+i02Uj1bWdbzKpICcW/WNjRWOTkmL7WULV2/7ixgoGJi3taIWNb9JoUyr
Po7GMW0x5zDI6LJXzQFHKyUYtCHUFGKC2RLIXmvAYcVzNnhdZTi+8nrZlo85tvOvBWohW8WOoqBp
IWJY9UM9r3M6aPhaFsRcP8gqbKe8z8GEYLkQQsHZiEMLXP/oxuctVVboEAmP1MpN2IbWMTjjVMKp
8kWuh6oP09Bus9lleL+ABTeFoGyjOPqztUt+ZFJFos/7DCkv3BWprZt4UYgLy+aSlW1SEFepbpT8
UGT/fayHoZtFR0aWWgY1VeGukUEqIZhoiKpzimKO7iVvYLp0CNpQQSMdekQ2ZPbZoHM84WxsiFZh
HAV4URT/GZvFVaxSSUz87IznEMIxWBdKN3UDILLmkTCvzX75sqajFTcAhmEgk03wfXDGn+/fIPX9
MVVTzTUtN3xWPfT1oWZE+w3btW57I7s5rZpkGQzJJ8ps/OMczlQDSyEd4Mj8Nle7mD4zGVPQqkmo
cWD/msg8GFT4MqoG/jI6qSrKo2kPYUD+puxd/Z2Pf0Mr5j8HeAaCvxOa8JFUYvR1OACtiF7m1muH
98GXXMNWWrXOMYSoFGDiCTVRYGD0u3Nrshk/WNK9aGc/FYf00d6yyekIHs3lv2DX4X/9PFwx7Fed
ICRSA51MQuwFzw3kxEa/w4uSawtFu2EL0gW5dh//OwIOp1zTKAWRJQKwcBRPuIMVYR1B+Q0vSi73
GW7Ij2A3usquv+muZLJJK65ow+stBCPNNlEOO3dFu9ZnGvjt6M5QCRn0e5a4U/rtcqhf80VcyLns
ra0x3gl2DlIhv5I3FJRc7Qb+eECz3Z4ro1k7sim/yYpGKyGJwRNxTCLSIuEggNlNosag4AXdSNTF
m7Qr96lRBJKTeKWbjjF8IZVAxZ5oKIqcmzSUSZr7lg2TOqerHe2dT0zEW/u+vLKrAy81Bxv6Q7KO
Kx8LoCh2mUiQqigznIOapGhnv4ECE945AfqOM3QqkoONIR6M8Gf3tTs5vpe/S1BXPBKoFvr3TJVx
5rFz1LmzzTxNYSqW9A+osDnGS7jh0gTDJsxQiJImVT6/K/nangCF2xQS2xAkx+SyW0yOmnn68Xda
hQxXvJsq2cpeDp/vjed4wrKSprCz2YLHWJrimpi6NZorWj5Vlu+Us2wv8P0r7O8z44QTuhzbQdG5
ezYeRgvcAc/zZst2NXrVZbfSleIXw9scgVkF5z75JDlNG0xkV8HcujlIku6iY7DLDoF7BIvK7rKP
rO25JZDwxSqCmRODTa0bJ7aTgTa5qiUIUluEjxSO0K1jPiDUeM89YtwXoCbf9F7Wu9lWWk9ftcgA
MasOhR9UqIT9bc22H2eogsHp+032mHmP4TZ1Rtctnlvo8sk+1SocOKExzm4bDAM153uM1lqOfpm8
c2P7UCQ/k+bp8gdaDcEWGIYtinQNTjFh+awUQdBkaeemEWSJ+QmW7Kyb8vu0AbOCnHB9zR6b6ITf
rXGxFi+6A1hzNYiMdG4YodgGtpH6+eOCDxHArD3OXrYNtjLOm1VMfC+TEdU2P9Vf42ICY0afdS6N
KOZQy20a9/svLKO9wOC/YfHQS2LdmjWOER64aAafPa09nu39N/pPMoOEb9bHVVj5I8CiGGKwCi4C
lqwOu5JQZmxpkBCORuRFE2ICoxg247Y+KHhvoXukviJ3qe1OhRPus7tgU71cXkj+Z8UoaKPpAr33
SFB+qv/2fmSPaQB3jJvKCe19QCqni9/yTlIz50t0AUes/2LghCZRFncYJ/hVde+RNTlz/NdlW1bv
ArYBl8N1wNCRDz13CqOJJ1MrK4zUGk6LY5krM+rjLtg1UAlTN+gRN2NXxqm76hwmUeHuOL1QVjkH
raCvrM4Tdhg44yE9OXjl1Eti7triMaqjSI8XJeg2BP/Dyzme/aFpXVo8+ONNaryOo2xDrV0uGOaf
ca9glmHawnUX3ZaoYKpV60bIrTrmcULHS+LGFkItWA125U5WWlg1agEopKI0NqKVsqpBAptvld7a
J8VNl8rGStY+ztIqMZwXepMqBaxiaY//6dfoQZF8nLUdtIQQIpE5lLU5WLADp79rwsN9tfZU22m6
75fdW7ZgghcoUcGKzoctYD60fTzDO6dXis1lkJXaMtx48VmEONQHCZ06FebEzAHl0H/3A74pxciw
BBT2j930mLJIuR9M5jbKr4MMzPjqDwuqYpCfq5TcsZgisVK2lMIrOYEUe09mYOrW7dA4RXivyXgt
ZG4hxCIoZUK6ReNmjcnd2L1A1PK6Hv8KMMt6+Yut2mKiHsJLP4YtvulilA1yC5wPbji+6MOPsN62
k+S9w5fj0yc6QYjNDUUNWYzGBISmBaArfRqKzAkaw5kzcGFtTeJ9xSLOx49yLjHFK1ISabXeU+0j
3IXFTZD/+GK4Q5emBnpqPOGY8Hlmasc2TTp+rey0HVdc6ve9q9wEZDNBOOhf3MQ+t/NgY/2NiCrW
+TmRpxkErpUWPrfzd6HLu7s58WZ4lPFf8w3z6WvhjcgrgQZUb4VI3o/TELF4QL5sHEGjtemi92i6
H6CB898FLWDSAkkI4RGN0wryMC34PefN3BbXvdX8KGgkSw6vuvgCR4jiU0IripIM/A+iCdbGxpxv
sTPx6Khxi9ixG+PIBYRkb6lPqPhGSCtoqDUyw9bEUxfFxToKOqjYDQx9ZAOOxai5KktZw5oMRgi4
Q4tOq6wBTN3l7tT9ZOnkJL2st/bz/fLDGoprpGWi21N82IBfWLPRkt/iuTt45IhUhdM+Va6/MZ8n
JNDm4F+k6tZNO2GKR2NQ9/1oANNur9OGOH576GSDh6sYuL4iEaMR9EAL3q6UfRc0BMuXkH4fDYUL
KxMIPKuSY177dE7xBVwACc4+Er20yoEDha79AGbvwQO3960KIli21Zxil7i65pj+MXiGJO1O9hCW
2SnugQFvVYLJcNcOZs/I3lp2n4zVfz1LBBuFD2YliaoMXLgxyyLmVB2SuFCXBvuf7b9djvH8L50F
KY6EzmOKfCcmosSiUw4tkgLvDgydjwG5TolJ71rayg7hVRQT3bGYn8Aksyk4R5JgE5vcAVOwalYK
OJckdZ5PsZabYdoEbStITnwqW0GYOLTsDJGpCoofyhQUmxzvRP4EcNqs90wqqwh+ulZwQLRqo4ML
q4fezPNTRG+1xPZ7nCKs9qxhO9lQ06CPpR96l7/PqrshSYzMC9qcEDLOceIpijBli5UzMFTQVtbB
NOrnmPmSMaF1GIPytUN+QiyO9GGVTBF6jFxm+U+0yTa+mv7JKluyeVf3rn2CEe57NgqOiVri6pzn
ddlj8DS6yzX9bRqYHW5ol5bGHiyN2s4G4bxTdLEqGfGVmSmsJuuscVITmKmV0y9cZ4dDnfaV2xgs
/dKCIt+uEYug9Yj/kkVeBLLpVVM2aEhPobOizo4fpU5RSMxZ9Xr7BCIcWW1Z290cAUQ356dwyG78
cnhJ9XbPmvEuLhMJ3KrPL+D4z1nYNOSFng0F4KYydnr1RWlvcySH7ew/87PxzbUAEtwksY2yzwYE
pZ6MThO/dbZkmGvdD04LJ/hBXKb/j7Trao4c57W/SFWksl6VOridJ7+oJq1yzvr199B7v2mZ1oi7
s692ldAggUMQBA4qq2ghIM3U/KibXYWKwaq/GNpiCJBJIIpPuJhpXQ5SwaB8fD9GP4dwsktjsfdR
YtMQQGCDc1cFUSZfUUrLrMQrOlCCIElra2N/KILlknXVZxpEdwbJBEq9xXNdQ0EsEpp4AETNAofn
Smp1c6/GkSuZYIUobnUU5uxrJJLAnfJgdLIy0jMJma8Oj2b6bv/7b7eFaYASR4LXZutNPhZ1zF2u
GHg06guMe/46zedMRCkqEGHwFw2KGYALgYjECG10Ebht9EVqyR8t1C9FDG4rehrpqOQMQjczT+je
M0XvDNsbcf0+txF90s21zBbKBO1kZ3Z+mYv2+s21lr7aC95680EPDRqFkauNSmTPYV/YubXgFRGv
atHkzgYYgoVTcTf1QmcSKz9Boo0/8bI5k8y+jiK3Q32fVH/798lCptVKAAdiYTHV8WJBK7PARSJE
nNp+osbDvhm/fcbgpHBI1mW1SZaESbkdXOKhVgiT0oxbvI0fQl/EHSFYM35qmTUXJMsmOGWboqdc
HexMFwS+b1PHr/XhuSxblBTWlgp9+nP+laUDQt0xsYT23wwmoWlrn0W18UKhnI03oYKbugShQ+rr
t8p3VnyFp2s3CzxaOfUpQyuHaHjZ28P0lXnwM9TDpR0oBkdEboIaJKP41Pe3snlIYPv7FiLaM/b/
1aGtxlPZzjLkoAjgQeuSs2R9+m8SGA6uJLRDNgZJgdUr0+MyfOgHgY1v4ujVkVQuyinm3girBhpQ
+lfSeHQANGiCwFS0G1xo0yeWOpcUMjCm8zygeiC4yZT2rAoLq0TbwaGCoVSTLBlYrOSiP+ZPqPyw
A1fFm1kNqjTWWuuK8vu/gQgU0MjolQRrMbc/gZZWMm0TWLdf3vWH4KQciM9InGJ3tIWTpbcVvErj
dksnrVaTHNKC2qf3zcUAH23S2dOTNjv1JUTpYihUcXv3rjK53TMjDc+5SQoLyUq7IZ2dx4WdgHQ6
+vAnpn4VxO1eIA1zEYQZDo3ynhA/Dt3/9n0OzbOxjjr4aORORH+u2/K+XEQTzQX7w8ejY0hIGxVQ
IaN3efw+ELFxsp/4OqEAXEMTs6Gj4ojVHb1GA2R48UjWmKGrvmRzU5SF/RMG9c0tX4nhdkJalKmd
Zhb2GDq4TQzzYU5ANmFIpkMsAThsAtBKFrcr2myGqtVCpXB8XyOptQyGA85lAVCzX/xm4ZAjwYVR
kQ2DT3OqrTaXWgVkqBT1fWJ8iOPJjrTEQUvjQdUWX/nXBIfsqEVwiLQCarbeVLoV2UCHcDbQlIXr
T4I7f1Tf6PCafZPeXLyVFGaPq9Nh1HPc9wM9dAul+Gqm2mUKGp9K8mlfzNv3Mk4bDuUWDIyOyuR/
dufQb+XgsWoY6rXP87fACaM/CbxXinFAV5FC1weK5euzs5G862cB1rx44luDuO4P50ld0tJSZ2Zn
6ne15GeSO4IFJDt38yVIAlDCa04xCpZxEx1WSnFulSRlGUYxlDK0pzH+aaiicGT7NFpJ4JxJj9Sp
ixRICNAQgIqRvLbBB+WoYNFHQfajJlBIYH78KJxGiZEgqWF+C65HVmhL6dFKvu3bnkgGdwXLpH5c
mgYyGvNxKI6R/mCI6ORFy8YPwQkGtFOPJZatc0ePdTkGlf0dRaoYvKSH4lOc3U13bI9vPM+NRGvj
GraXnIoH1jFn3eZoP4hdIQM7i633JHH4gIKKLI1TSGpcTC9xWOCdY3qccVA88vHfPyUxyEMKGqWw
eEPgiyuKipAAVaoo38nOoNixi9ZXhW032z50FcI0XiFenxd6ULZW6GrBQRoTW0liAfT8BhquIpTX
ItoxSRQzxqIVl+BQoPSPHvoLo9ERlZ6KdOF2J0sSpBgJdEmK0p7Iu0l4gWU/9e3+X1XhcLsYaKfU
FBLQpo8xQODp+anktuExxi1ynCtPdCD95qS4SuSAu8xo2QS4mbvxB8NW/MJP36PjFSGqo/r6jYZi
C+9P8OEqkANyrc6Gvma7lWXEoY2MctoMfAuNuy9GaBUceFdqbsglQA6hV4BpZvG5utEOpi/mLfsN
Gl014kBcHaRJD3NIkh8LMAHQm9SR36UnNr3AOokgXGCDfNXDZEyUzBOEDdLXlv4ly+/314392B0L
5LkjI2uKW1PC95MTay8Yjo3Xnrp/XxL8EqD8WrM3rHJgeitAvgwxbX+Oy/wYC/PmzJD2NOFgwQo1
PZ4ViIiqz61xicLHZk4wcupdpXzcX7PtI++qDIcLYCwii1Ij/KbjjWH6cntOxuO+CNG288CgNv0c
MKwm6dFQD3ng739fZMQWhwN9EMxVrcIt1UNdeJidfCQPtYsKz+oJCZ/3onu4aHM4FFgkxQyaHpuT
w/un9kY3Dx3I5lXrQCdR9TT76W8MwcCrE3ox8KjG10L2oSJXsop0RkQ6T9M8uURKdazxniJ45tpe
xJUkDnOGWtYKKUJKMLgNDgtu3b7+0FSYFcrQW0tc5V/TcTE3woMoGvnB8oI+Lqi+Ol31PK4xRw2q
WQHKz6dvWiV429jcJzwyogITVZ4Gz/dVK+0yVCNyzyCY9+Tmq9ShW2wmoBFfns3FcvatcNORVtI4
RwoaORnAB43Xz6EtbL0K3Wnov5pVJZCz6U0rOZw3TcZIaBJAq7q6U8vLpAoMQfR9zploplcyepqQ
VsDAOYNmRysqD/tLJRLBOVAI6laFVB2eCUD+nH6gyJjtC9j0mtUacbZMzbaP0hkCrBx5Kt2066U6
kP4cDB/2Bb3t3WBGvJLEnZ+RvETgQsRq5blXnf6ellBTl/jo/xIW+LKf/QYMfgkz+YK3OqedYaYQ
VifHCUcPRmrprlXd5w0FmbzgZXXfe968DNKpb6rGgjDSoCVxzrwxOJfDkc64xhqiDdtO3K9U40Jt
paUR+iogLSlRaN6cWHOg6Y6KTZ5ZMRU5DpLwbrTvsSZf+WEuamPoC2Tqk3So2tAu0U80RwJb3A7m
VqpxwCAHC03BERS58VzY9XiUaGQn0jupuC9BamV8TZfCI9N/XlEOJ/JWqiyFrWiO1rkD6P9ZZ1vy
V2bLPlK3khv9J6c2+f7sZPmfJ6Rd7ExTYSuFu+9sov3iYKMFv7USR9ColC5Eu0OIbMfG476MfWgC
8dHrQ6kraE7nDDLG8k4uLsXk7X9/886CSa9gbcRkBvTBcimGsh3ryBgBTfQeMYPmp2e05fv5JbjH
hDK8TonS+FtuvJbHORae+dQ0WnqYgfqJarEdgS1VL54CjLJeVFHmc2uH1sK4I50u+gxPhnIlePRK
X2svuog3TbiAnDsFeM1RdQ07lM5282LW3dG85BlIoka3BElUJKQ5Yj+bx921WpwrFQ0Kwk0VIqPx
pgDIlwdwtT124Lq9JX4CkihR2+YmHK4lvjmEhzyxeiyk+qX3UON5iD3JqV3pFiNuX7xXFGduVLPq
qBu82iXnXF1mIm5hdlJjNNQ9oxhh/KzVse/tDOEZZoWkbizs49w6qNdSOXcbUiJHy4iVpWbWfu8U
S7opioj8RI+/qTmo4/33VXhMTc0C2qP8WVM4dzD1MWlSqcKrdGD9MBPdrZZxsHvhLN9tt7vK4TxB
jjGyLKE1Ys+A6kgTzD9aKn+gVDIcySrRjJ4VorEGb1kEEIusdeM8o9c1LNiEyHB0pGN20ajbxKAf
Sb38oNxNDobfZf7k5CcAzVl0J9r2/Ku+nIvIypJTFdE80kufQ81O4pPeCwKSzRvKWj/OKWI0Bqkj
i3zVA/Vzjx67o/zcu4w8OHO0H/tALVKI8wdTKsbeSKFQ1ASfx/F+1Ky/iBS4+1KEOnEOEKfNQOqg
hJjT362/+mVxTJtN2kKc9QdXh/UCcsFqqhRamXdMp/FAglu1OO5rs71mVwzhvj9bU1S3CTtr0nOW
vjO7Q9D/QQnBCjD4UqxFS7Wy7yCiLR+m4bui20N/2tdCBIV8IdZk1GUxslNMeyYYFdkeAvBIoobE
rjKbOmwCg+TG3/aFCpbO4HAJlONjnzeQaVbfUY2ZpediEujF3H/nFOOLs/qg1FOrYAhPCltjzdKJ
oCVVJIH9f3Wjp5UaY2ARJCzzA5TohQggOIgNDmUw4yxBzyhbpdvwbsGkeXrEdFcbTEqK808qLkS7
wiFOVMV9hJpSxDPD13I8grnMkAQ+I1ozDmfipOhBmwARuXwu0tu2FOz6tgq/gJnnDMlnZVRDlgSp
FEQPmnQ/JuP3IUoEYt6OQOIOH/YOtdp7OeuzXm9xsLYeOKc0vz/gAeA2eBfeBkfrEN0QO5fBdCUI
14X4yYXTYF4biJpBLHq3HsCR5nZ15TRFeS6U5afWVR8DPEu2uN+hcNQu+vCUEcnbd93fRKS/lpgv
pltohybVFEssfxl8Ez3SjJDIKs7hifiKF53LP8PZq0BOaRDloVpQAo6X1vNUTvYceyQS+LLAblQO
kNoWDx2BjoU1iGxP8VcQ9/i1qHZ3O/y7KsJFSaocmcXADlmaE6/S05ta0T6VQ6baYNF2BdvEVuUt
/l2Fceik0YGO6FNl4UP2UGB8ynDWgRvdQTr9x2iIrwCJGymVNINZpSx/SDD2wFg0v+5LQYJzGzuu
GnHwlFcGLkIlNEKTQJA8lETQJiiyAQ6bwmbKJGLh+5OE1EGTgiY0cfroP0rhQqBaw7UxY1qMYeoS
esAbG/pg/zWd22t84pkMKMVnZRNSrKFwqHkujUlgYIKQnx/4XOXFoJUmNl1RWh8UZV5W5xeLJE4o
z26U/mEm4dfuaxwKjLGBcZ8FNDJvQT6NRw+MArqbziMC4ujc28o7gf9sH75XeRwiZIkG3uIMMJdj
OCY69tAzyq6IQ+O0eCE/sIFAtYh8TWDh/BtBGUtz0jOfzcs7NXy/iFhPRN9n/1+dWpqqd1GW4ft9
/zUq7ibR+77o+8zDVt+PjUhrSIDvK8rPfn5IRQyCm8lFdD68dGvqoB/jXDSrMJ4G1HFILkb6l2Yy
3AmzRPXjqEoHLTCcIFlOcThcqpkK4pbfHPhXyZzb9kEhJdKAwIXRCLFYDPV0wYMFcsHBSRYH5u+N
xy6xa9HwsN+ct1fJ1utFHVOdZl0BQ2SNt6BC9fXSB3uiRx30coJg9kB/7Jv+9i7+T+AbKvRintRu
DNkiz73dat8qER/y9jl4FcC5spyiWt5gAkDleUMyD4l+rzffj6Hg9vSbcOkqiPNhAqI/WWqwdGwg
GiODnI4NuvQJSN1iXxcAu1Aad7xPyRAoZQ1pSu2yx5EAwzXA5q4dhg84dYU82qJtYv9fOVuA2S5d
IUHcFN4o0kUSNYD95mJ4XT3OmzGfXtUTdklD6rG4sAnuNujqQWRsY8yWHS9+e2KZ9UW0a9vIe5XL
nfMzJZUqlS+7NrjdibrFM36DMznUGZ4wDFYQy28f+1dxHKYkpG+tkeXAFYI3kRAEuYkt196+T4mE
cPBRo+Y36hhwSYonx7dydTuK6gJEIjicIHG2kJiZX416kOhcJ9/A42nvqyHw3Bd8Xtkc+ElbNB5C
DRoVNkFuPcQMniRSnSAU9HcLtHl5iVxJSuaoUgz2WkW0m0ZCi4aPKYP7yohEcOhQ6sqiTyXs28jj
w4zmAoRK1iIJlkwkhUOFvDGtmLJL/BjSL1NngtSMwsC6d/vK/CaH/suMX/6/WrAuGlHOwLL29F56
/vtFUcFwjmPnqX53y6aP/FnYf5XINF9JJGGX5l0BzWgTeZH1qKL3WY6/7uslQLmXc3klpO8CmSwM
5UrL8EZzuJ9i5bAvQgR0fNUJafNl6tkbi3mb372w27npIbM7FHOydpPIQ77V3Ze5HT1f147Dg2wm
ElEjqIWyersrbmn42aoNOyfPBhqu92UJIgjM+Hu9UVVo6P3Eahw6lKrSS+ant82xO3de9STfBF4j
4tcXmDxfu2wNc6TNMXOsEhVcXja8J52zr5MAiHjWjiLWU6IPUKkt79LxO5E/N7XpRplgm0RiOIgA
5wDoI9mr8gByyrD+SsLE7sqfSjQL9khg5nzdcodpFJnMzjx1clvpRKWn/fUSbQmTv3KjUsE778QK
NyrtW9hlYMEZXOHbP7OjtymHX0bN8y7FJsnnJoCQIqS3eunMimmP9Ye6kw+EuAte5psuFuzQpiPh
aQsjATFq0ODbYSfU/Vdyjmvo0J3N+mZOHwIpB+nIwRgFDzKbtrCSxLlsrXbFPMuQhBPJSO9L+Zmq
j5aIq0gkhfPVaFnkmhh4IUHroKOFN8PSegWo3xVBwmv7vLiqw6fx6qSJsJMQpH5RH9uvkp1hVGZ4
WGYHxq2cS1c6VaKG6U0rX8nkA//RilXasuefbrQJ2KWC5nnfzkUSOIcdMHiGdjMkgB/Dpk1mK73A
4IQLxx3og9ErZLaYHVQOKv/xPK4ZNkkQFFuPoYOj/WPyU/Revem+q4Vjaq/cNzfqhFWqoVpxAE1C
fqs035ZMdH9hP/yN+66EcOe51IdFITMhg19/QALvEJd+6w94Cwep472ChoAf+5u1ffCuJDJnWKlV
BqglKztInB+1e1Q3nOPz8E3GFO7PvT+7smsurvn0J1Xt4NL/H2KoXLy/yGPX1+xNvDLrz3rXPFVG
5A+GLLATtiVvVhOEqAqI5i1Q7XCrqWtd1Essm1gE94T+1EWkJtun+koAt3hGGcc1NSBAPYwoc0JG
zHS1L+zNTnNKxvR63N+tTXQHYZBK0OsHXjMOmTTCas0DGcmpSeluykAPLolRxU7RBX48D5NnpHFk
D0piHjEm5o/qytgsyf8Xz189wpgoddYrrAF5wsxC0N89/D1L7E96bdaCOJCaZZA5gLgKCKzjtU3B
HPr5QmQB/G5ax0obDqdkuUVlUgNt+tqPqjtTFmzWdjJiJYBDqaQrNQMEGMy10Ftsnsfb9GdxzC8q
Go3/AdX7JkCtxDF9V548FR0djAL6zPkNSU9dv+AqIFizbbhYCeFdSh/GMq4hZPJlnFF4dAtOaChz
ez+7Yy8bw534kiNcSM7NUEE9WEmg4uZ+HNzwmHrDjXKXXoyzijlskqAaeTOaWWnIYROm2RKzQpGQ
G0nzJ7UeUs9oam8OZsuZOonaUjWJOItEO8eFNWpqgG17hEgtvmjTJaIHtT7sI8dm2fDapTjoCImC
5IRKkZqInArFrqFXfDRurUdW6SqCKYE+by4fRVwqC4gjwI8yO2oQ2g2d/c5MnX2dBGjIX0AavViS
NGNwhOYbxsE++hFK40RgtJ3xvloE3z/ZGK2SWMwi1OqDVHu5dBgn1Km/m6qPyvS44DFEE+Tf2Ia/
ObhWEjnkyIeMxgUDWipNdxECG2mZ/SQv7mMjBx1o4I85Fdx+ts+ylUwOPiQMWpjqEU5G73tP8ZWj
cUefpPcDhtHOmMwSftzfPJFTv7mpVFMVhDl0HM+Lb/jL0fKswp1eSiql0zi7AnmbodVKPw5EprRP
xsXELpoDWs+qExPZYFwExajFi4ppZqLesxcz39tFDklKazGLkWElezXQndRLD/ElvWXjFtDzhnZc
b3Sr83iUDb9xM0fy/6PGHKyYNSiG6uBFfnOhGMcVepZD7gvUY+e+5FKB0QrOU77uo2rlzoo0LPAU
vx8iNvjjvUAhdiLvLKhCXp9wA7y90pnJdK7yiRXFqhgPO7oYY4IcuCjeF6ij8DFIn+Rd10KY0dwq
xU1WibaHfWBPGy7+KHCF6SsUJLjK8+KzIRLmScPU9hOrLkTvgWDtBJjMD54pLSvIMxbtSNW4HDva
n+e7PGol0NXmk5NFYNVvK9K40TC3thWS7/OAv7cUc1uiAOHLFM/v2wC9EoLfJYA6hYOdWs/kXGUg
Hl16z7qvvyaf0i+TbTnLufqAGWJ+eT94MqiBRRXP2wvCxmyBgxMNYZx3agQ0SiNlC4I5Bgm1x2a0
F+Emb6POVQrng/MQLzkuQsxkB7QoMx+Mbzu83VgH5oOlCFW3jeoqjzvmy7kss5xAHnl8CdHtBBOv
9PvoSI7CxzaBbibnjurY5FM+6ezEUM9NheyF5KB4Oz1NXv3AKmRj0dvHtk/+0o7vwZdRMJ4WKs6o
oTo2xaEZTvvWKPo+55J6a0x9NsEmcgVDoEFgrwvMXSSAO9ilZgpJHWHJQnrSx7OhCzD4N6f4dYU4
d5qKUcJkS6xQ+Jf5yCgRlG/mqcOgMDxB5H5NhcN2BG5ksv+vbh3lkiu9YWLJiqnyIkO2jbJ0ukT0
Xi1aOO70JkMb6uMCvbR6djqrcUu58PY3n33iLR5fl44DhLDqM1JKEDESyY6Lr5jlacf5qQw+78sR
qcJBQtGF2qhlcNGSnNTsSRMFj0Ib4DCgMRqpAv3m/6oVUi94QNgIRHWiY/FYvI9FoMPcYmfl+C57
KTTGqWth1QzDGfFed1Mce3dBQUbsi0rKRerxPfeFNPWURFi/2sNTCsanB5gTc5l9zLB25G/IkZGn
/Q37Taj6yzL49nvTjDBbVYaNx39heCsmxYXegiKrGMSCul/9g8NagKx8H3HbyRmqW6GiaTjhk4Q3
//Sn+Q7TTxqUD1b/ZLqZwI0tDjf6qqFKytw4/Kv1WJNTeWhHJ7MfRrex2/vicBSdv9tJXPW6qhxy
xBj+E1gLrCY5Df7oNQ+Zb92Bmqb8RM+M9gu0l7MoqNtWEwzzmDxpYgIlJ7NtlmWWGtyCc+lBln5O
9YdQfi+wFpEMDqqsMU3lpEJct1B78lkVSusgynDy1O+82c3d4ifmJguAfxtUropx4IVhXWUw9FAs
Ln806qfWFBxcIqU40MrmZQrIiO9n4VNPTgV5N/7rCUmsXhJ8s//bGw620iWoyGgRiIhGNCVojjF3
B8sU8eMLVoovmgxiUHb0BJpI2aORIjdhip5YfoMXvzTh6yTxj77sR2hi3rKrbXw2vAVVksp/uKdc
hTFwXh3AijWoJOqYPlPthGnpGVHt7Ju0YPP5mkiK6dJtlcGiy+WU9HdWeNtQwW1IJILDn9YYcoy2
hhZJNn3NwvQUtMrZMqrjvibbZ/x1sdjPWC3WEuhTYeYQ0y/3NWaJFYmfRZZN8+/7ckTqcBhAq0zK
l4RhQHVrUGei70jl7YsQ2THn8VGZVpkiQZUUl8bivVT9SfXP1R01zuNJqep1VeD7Jv0sGY9z9ymM
BZsuUoHz+DHVSEojHDqS5EfpY/dHDCMrSNG5G0q8zGMdodHfzS4VWlpBX3q7OC9vaa4l7HX7TYr1
l3HxjdZzlZO6D+D2w/fZU9zoXv2R2cah8NJ7EZvyb4KgqyzO66ViCSY85LK3BQx27S6sMtp0lUMR
OQb4U1LhtPXfZP6vEvmrSyTLKniH2U0Ww9CdDIFXerByW0KUMJaIvYhNPgK1961c4Eg6hwsGWiiK
XoPUIHkO5k+Y6pC3goS/ABP4QcBhEc7dvEBEC0DQpY8TCPf74GugCRxKdCzoHCjIaTqNNdjK3fSv
2WHca+ZpemKj+f7JHF6Bb+kcPAQpNQYyAIGC7n0+3sazKOjfzjRc7YHDBxAGt3PAIE5BaZbfHnKn
ugllEBFnnuXWgj0Srh0HFUoxRwvRIY1RvakOi6j0E5v1qx5DvxRIY2vz9j7zSzW+5bNM87zqJ2xU
GOp2kX7RUGirSR9L41yIak1EorgsY6goGFHFULzvvurgQJJTyVbNe1o9qPG7fVcSWATf8Cm3XZNG
zJViepsmN4YiWDXR9zmA6CnIMvIZ39fGZ0JvlF7QeyTCPIP9gNXhPQ1V1BQmBJi35uPid6fMlzzp
Z4hhMG6DOcKpwMRFCnHBQh8kjZrhgHIDOtyq2XKZIxFH4m8uQVdT4zChkmYlLdnbUvv3ayoemUZU
jNLD4oROjarR7GC827cDkS/xmU9laWYM1cM5hfkVGXhNVROxaRDbSFY6jVbZVZvZwXInWb3byY+N
qKhdAOkGBxwkb4aeLBBP6CMZTqX6nZofBCoyW9vzYA4uSGRQNTEgQ8E4r3MOPgL51H5uPN1mN0vr
Dwvmr9ESnwuNqkJPRgn7SAw8r46H0JslO8TNHaMIFST0QQAtSoaK9pHPhlZVDrpsFvnrX6R7lnYJ
3A7Pg59Ypq//JiqXFYrjQo5OH4oQ747Ajw8vPQFH84dqm0hImDeRJ8zysK/t7KDJoYmKWlJlYjs4
+PpZO4JQ4inwtS/lqUCTTyAi+hFhi8lhizJm8lyGLP8x29lJZYlTAiZR/Xl0kaJzIiF9hSha5BOn
y0wLai2wGOtZ8XVwn6S35qU81X51K5omua2dRtCuRTRZU17+v0JO2kwNhtdDVpjZi9/kTn0GVa4T
OzRy4of4s3wUAtvm/q1EcguKZ4+CSBNziIN+jpwBJIKHwG8/SXj3aKnzR217K3EcVlckk3QDVUNu
2j1J6k36Z8/jumHKmKJMDcrfgRNCtSyLYI/Jpbm0d9Rmj6m9X31lPADi18fNoHQljlu+ppkGzN1b
cDWyOjtWHuvysmBwyiT7AqTcDONWgriFmyLM7ouYXiilrE4V6kJ0V8Zr2EtmU9SusN3Ct5LGHXez
YQT6SKBWlTlsvkPizyruLaq9gCwGHZ22jof4x7yz97Vkq/UGTFZiWRS2sn+5iUBIUENJCf1FMYY9
qqL82LaLrURwp1rfDGrXFBDBuKhVJ/bgbC8PfczgLeFj++YhuhLHHXBGgI7vdsRCNtPzpByrxm9r
QbE1+8TOovGXZ9qSBeM6IWKJKscCkVcQp3ajaY4c1zYFm0eSfpTCH/9pp/g79KjHE1ElCLXSS5Bf
6vZ5//vbAdd14XTuFIuTRarqCvs0H3pv9pDLrxBFDmDAUZziXJp2f9MLrE+wVzp3lBFVxrQ95mKy
eacE7mA+U1GNksDA+WvyMvZF33YQYVCUKD2ng8AWtk+r1bJxMKGOUU71BgK0e8vG/esQvpduwdl8
Dhzh0S9ShgMJayZNVlPYQNSC4VJxkdk4mZ+t94tDLhZrB0I50r5ViHaIw4dElvBYwPAhak8kTO2h
taNadP0XIK3OIUTIrstZjPhJw9jZF7qz++rI0kPVQXjgi5aQg4c6Sv7fjZZ7FB990NEzilFBrpSC
qXzxcj94Er2sbIeHVwvhL83ZEvVBXGHX9NvOnb3KXz7Spwknv1eggCwXjVwWAS7PmdRXYWdU7Chp
8QyoA3AbBGxO7xZ3CfiSAmcQVWkKNeSgo5LicelzWEnnL3h4RD0XIrbG+xvgrXf7JikIAHjupChc
JtUCGx1G2GH81uOyXKLqgyFiC9jO6q12jRnS6mRMyJLSjvmafosa9pfpEHnpxGi9I377rsFYgNhX
Pu+rJjBOnlOpDcrFygzIpNK92dV2WotAniHqztFl8AgymVRaWrZTn/KvoOl329q2nuT7l8dMXHAP
ohyiSCUOQOYmWyS1h8BaAqvMo54+7i/Zxj5hFKylGhommets5s7rfZq1WZakLJLY+PRZs/+mwsid
+Ydxi5QvG1VDjtJFNGjurVqvpXJqdX2wKDSOwS2UOiS/hNmnfbXe4u7r73OQWGpWDMp5fL8vfkjp
Y1jXbrCUzr6QDaR4LYUDw6Fa5oZ2kNJ9nx1Wso44cHbnh+6lrUb+SEVJa8Gy8VA44l07lQxsVotW
oYa8y0TM3yIBXNawR/ugJPfQSIovcfg8iEZivwWfVyvGpwqL2tBifcL3AwLavidqncLuE6k/7m+M
YPd5iMulNJZBxSQ5spUd1CS168A4KYHo0iESwxZzBXFKnRhmWYSSk+atHWiWvZAvtdBBGfi/hpzX
S8Z+xUrKGKXJULM9b9y/K0RY/ueiHUJcD0ekjgUx5UZA9loeBwjZFOhUT7FFKBEJwAAW+SWqYUvU
9srH4mf+bX+rNs6+1+I4JAizcqxKmfmQa6ngh2U0eBrSIwsYmpx/kD54i+Cv5XHIIGdlPJgVNk3N
wM3NEnhLaE9oxzywUu3kNrwXpSVFNs+hxNylGebVYAPnmd6X2mdYzCWIC83tkTxx95dTIIvPFvZK
FZYzyEOcFABhRkdqDk4bg8SyFpiJSBAHFHkXJ1qqQqm0uOt+TMqJsTDOw499dQQeZjLfWNm+Mlhh
CaIzwEX7VKNqOM7flaJhTyJNmMGsZKRlnRR0hCZF/CVf7HI4VUGN4buCKH0bWTGcBCkegvp4zgqy
OswnkqWSMyk/WXVIInyT3rbsXxL4Jro8NEk8J1gs5TlD3woezm4HO5lfhtQiMHcWQbTFPPMtMF3l
cSZgFamm9DHk1ZN1WtRzaJQfyNRgpjAYAfROFljcti1cxXG2kA1mPyw5xC3jczCeCOI7IupC29ok
nVC0m1OZFZBxYCTHVWZNGsChaI/KfNuEgtvulq2tv8+BT5NqhlLkzGuocpBzCfNAF7QBaPcFymv2
XUckirO3IKnzEuODEddNjQd2Hy1JHS37SxNVNm8C+EonHnLKUNbTZZFwXb+tUSeEfqnADU+q4vzD
ybFbZr6Wx5ldqIdKhVJXKHZfoNcmfLQsV/9ReYPH5riOrZMkAlAVWAWPQo2hmNrCdq3sDLtoFFsW
cSdv2fZaJw6DFJrmYHGABLNQvHBB9ZDuGO23fYvY8te1EKbmCugUc1bVacHCZTOmeqCbnSi2IZ+n
/meUKAJnFS0ZU3gli0a5qQ0UsuSle6oI9YZy9PfVEYlgDrASERoY6TszdQwKaifjK/rJ9wWINoUD
AzOuLLXPYdiYqfmQFqCOl434HWihw/+4WDwqSAsdlQyCkrqyo7G3LWHlNgNHHqvXe8+hQT/pzdTW
EFE3PqvpKR1cvSyna+zwgd3wJpEBbN6NVhL50m2dgKO5lwLAwvs2cqIHNk/GdKvIaT+xiTKxHwgA
T2DefPU2xvURKdcgsIoTR8MYMyV+LOtjh9obOROFPwLj4wu3ZaucZIuB0EwPhfplHD/s297mtXy9
fBwipNXSpfMIAVb38nqSuBre011W66l52plNvbSEnWkCi+drtcN5AQljBqFp9rOjtmxmtil6MdnI
kxvyWjMOGtJm0ubqJeFAXXZntu6yxMEN4/I3IRP5mH8UReAvDbs75s9PVavpZBlZCHztz2CwnVxy
Y4A2sEAKuEa9j+HlJ1b3M38eZnbNQZZP1NIkWlkOS/KlnIp+gv/NxV1F7Uz9FP37Kbmv15VDkawd
h7pneAimhk/ljLnqPRGEL0Kn5mCkteq5t0pmlUfW6YqEhy+fNC++1GALLA6idu99L3szJKrEKGNl
jrFqGMhgoyTVRvi872f7oPFmMlSQZV0eMDdbwoPWR3ZBVDuQ3yvVrUxEVF37EZlJGEavDizJSBPS
DdCmHLSf6YLk+TLZU9J6YSx8NGRB0O8N/s08qDZKgrKaodd8zu9YzwU6teijdSj98aj/QY3D2vRM
wvZxpVnRN0tXMNzoz9ZzcGB5sPBgvJ8cZLBBNfTvxzO9FschSKeXtTYSiBuy+ZKV/Qc0sx/27UKA
Um9GQFGtyod0gIzWYwWVoZcpR/2HAXpR2Z1vFsNTKpueBEJFu8ahhAmiGUlnCSWCOpiLdcM4iZfB
/T/Srms5bmXXfhGrmMMr0wRpJCs6vLActplz5tff1Tq3PHSbmzhHflPVVBECGo1Go4G1ytN0aA7U
mAzl+ly80HE8y10NYUtzUmU8vDYohoSfh2Swh//98fX3FePiRt7KRRrnkAV4pZMuCb6VUecKESv4
229pTqY4Mafo5tCwl2ZsnKwPKbfYvnzgAm+JlilL/JhP1uYAUBBxkGhPbPK+vcQvFgoseOJN8KIB
hvJnwiW2E7erQC7LDbTODKURBZ3+XJxYN2x8SG97ZAEMnZV8atsOUVdpnAMGeowZOFaqCmtHVH0G
hqyi38B0wZSn3kcLUFpDp3KKA/WSvb16V8GcM8ayqGRSBcFBkd3pQvwsWIm3b0pKBOeDy6grllmw
umb+s1e+NxQ17PYR/0sFfvxHV5pcqXSokMyga21xI5kA8aKRHA2UHO7+G3fNUOashK5O94BFHPEC
JVFY4oQfaNxRlQatMY6sjNhnP/PmOy4OXhyCCe1hf0k2VZGB7KcCjQ4Qf1ySC8j3YCrrEbsp/1wW
j/F8BzimfRGbUW4lgnnF6mjCL0DNlXpUz0GI2E+e0NyV8s82PEzvOzJWopi2K1FaPGVpPg2ov92b
YLpOvek42PWnCXMh6PPztA/kdt2MRiuJXHAoyt5qjAH2GwE18io7hVseBsPOZuAps8djTbDf8+ah
r0RyEaJVhiLPOthTmj4uZeSU6YsktPb+orGt+Ef2shLCRYNRlQcwtkKIWn6f0JgRPE7oPy3lA1jL
0fv62ZhDIg/cfPVY68VFhy4XizotYcql/88g7tl0dVyB/MwLfarjlfB7vgGq6rrUqFTo16p+oDtz
C4opd9+Em9FOAX+VbpqmJZqcPoVWq2FfdnjIs56F7Dzo79lX1+/z13soUGp5j+9ryBc6s7dr8aYK
vHq5aanxgu1bx0oWF/HqXsl1YYS5Uvti2PWdcjPYEyAZR3e+lUmMKcJy/NW+wNGfzQ00A9OyVJzn
6PP+ymwu/kobLuhZXRaUhYTvD/WnpLnooPX929XnL/JppPbJkEKGOLxk7V2d+Ps6bJ4PKx34UCdH
xlxaTAc171I7RMoleMEsppexH3KAwBgNla5uZ+RoMdZlQ5EsReS8oC8qpRTMBpGn8eI7DL8+hC/J
x+DYgpIGvVssH5If99XcdIWVSO4YjDsxGyPgSTqqEIYPYlgFl0grByLabRpTB5ikqhuWDsiY388N
GTTY8qCXghPlL+mYn4c08UJl6m0DUGD7Cm2ehqt14w6MuBe6HjDvKAGr3wOttOdqtJtYtovxkshP
+7I21VrJ4k6KWJRSvcrhI7KknFTROCez9DOfB9dQ5NO+KGpLcRZUq6kJFxNqxdKh0y6yccyLvxTB
xVNN0ZVu7CAiH/GwmiT2ZCb4++ffKCLxrNiCmYvhuMBmcfkkpoNT6l9C4dO+DGaMPw7XX+si8fuo
EZbO7AxoEpkHwK1P8tfYuOlmzCLhVSClJry3t60Cqh3M7cmGqnFuMIRiAWZxHKxDPGBo1TIGb8zC
yQ4Hpb3TKiX2l0k2vW54SEP1Zala0S2r5ltmzQMmJUQQW8kN1eWy/Wa12nLcas5KCCjmAVtOeaq/
GkDIwq0KnKKA/GKYdOpC7PCN7nTcf6/y+LvBUmjVEFoIJHmO5mAR0BuLW4CJ8Xtnm7UrZ6CYkV3M
unj7S725L1ZiuZCpopsnjjuoqVmXYDwu45dF/bgvYnOXr0RwITKodakOKmimNdMBz8+OOBeXIkkO
fUbBwv9LHnB1JW6by4LYCF0KV2o+mQd2AJguAAt97cxw2gqHGg3dtN7KczknARuZucjiBHHNKQyP
U3IqjPcs0FUEnwiKXbnUBSj9cM/6WKSgsVaepyR095doO7dVcMUyTUXXTB4/T+/N0Qq1BdmAYnhB
A6JupfsxyJWfzfm9UgNIu5qQxEXC0ZBqrx/qx/1/YNNHrvJ5dD1Ba2NBUGa8qivFydRkD9hejior
rjjmh31RLJr8Gdx+qcpj6yVCIAVNIuKAQ8MXYG1kuw0L+24aiZvrZmawUolz+1ouqkqsYFLU2Ov0
MNeXfT2o73NJYpqLgzrM+H7dfYvSp5x6PKWWhMlf3VW7tsT7qY4lWfresrPlh5yik2ySYl8UTOLV
YHsfXdeE/b6WFRtqNU+QlbexNwnVKV2k72I+ETcSymRM5ZWYSVAGvZAgxmovCijQFuLcpEzGHWRw
Kz3NFSyJIui+WreeogbuXDVnrawoMGTmPntuzEW6vovlhAEKoefPPGBOwdc/qEBpGgGbDlBdqo5A
LRAX6KqhqFutgbS0/CBmhw4QdaZyfIdDq7Kpqahiq8jff1+dvE4tBXy6kKHlDookdm35+xI2t/5K
AufSWR8EyhKj/BJUycnMJk8XssNkCK/S3H23LItA1N802koc59UjnkpnS0WqVi36ORaac9qxUbeW
0IoSw3n1oKillaSwmyL3pj3gSewSNWZ2tgZxdPcNSGYp3BqFRp1WUYt0YfjEkhR0f9+XTukwdi6U
uBn0fH5PU51RyZjGLdxoVpVuyRBrReGPJDF8axEPatO5y6A63bTYZgzihcQ8iWrhpmPySTJnb1/1
zdixWkxub2exGWmaDN9pC3BzPDTD8/73t1OXlQBuQ49hrVqKBgEdWHWHD7EneOFtD/4FNumUOem3
fXmUPtyOLhNBka0G4mRlemnM2EFwJMIh+4//CFG/NJL5q0pRBkbZhUjGomW61HlxM4D5aiywD9BY
W5iDXfZUTWt/L8j8zSUydPB/sDrQaH3IO18pErukuNy27ysrvbiTfeobay4mCMlul9JOj/VhssFG
eoheB0/HiH92oeCcKbW4bTdH8diAMx0PE/1L1RyC+YNIxUa23nuLxW0xtSpizFdCKUlp7R646XWf
22J52y+jrZtfa/Wlsf7Zd8FtkbpsAQ9PRS2Xu3vg/UzMLNCBO+ohPBZA9Gm89pT6PXGubBvvKoZb
LlMe0HzISuB69jNR3C4InYka4tsOjOpVCLdCZV2a5tsdtvONHjN2mo8S5Ilxcgiv4TPDidbQMexS
tXZSLrdsWVFEoxxAue4ToycQbge/z13RA0/BcTksxU36zEbgKJQayqbs91UmteD9KlYbiI3lczX4
kLNQVPHbh/XVotyxhh6goVAkBKglBal5kYdHuf8S1cJZijD6Ps5EOs0+96f/X8Vx8R0QK1Pa6dCo
yk3Vnjr10M7SDzZU0bfBad/xKetxoT4MFnmKK8iapYfSvDX6F7l52hdBWY8L72kr1ooiQsSkPSYA
mmtuok7BtNs3gWIaJ5ThB47SZQjRrgVJo1HZy/QjzwdbpdShhHChQhC7KUA6gwtCeAkGb5EeRpNI
o7b76a5bmB88EjujyAO2Kv3s4HkMiNnF03AUT9pl/oSWLzd1gfZExKZ/OUt+uR0/hwRE4cyKmNu1
3vI9e46P6ZkVEMEqDORx9OZ7xWGkmkkJV+exjMygAY2nBpmp4CW9N4gPSeUMZNf3doZxVY2LEbKo
m+liQEzzCQRFizvf1UgVTRdTqxfkqbHzX9BlsDC7s4v54ctcmY0xZ85YuVVsNyflCPFHHe0Qqq/f
FAdyXpwSyIWNaowyca5RnjGeosCOkQtod8olPQ1e+qH2iwM1mks6DBc7plpYSoMJBBSegYjPwM/0
H8vjDP6R5Nw+RR55xjCkwj2jcrEETFZWnSswqniWgX62fFTd5I5VQS3ifk7scn5OoOhlMQRTBk6V
PEJ7xEEPTbtKCbRaSggXSsYprJvJgpBcs7Ox+xQVy0UuK2c//m5fWa7RhJ8ISBIL9d4I6zS3t23m
dmPhLTLQOMMPYvgoxm7S3nbZRzXVDgm1v4mNx8MX6WE2d+IIDVUELPm1iAkLUt/nco5IF1IzD6Ha
2N+m1v1CjcCQtuMiRxvNTTx0ECAfulvWmmg5o28c0OaM/imqtLGtDVsNA+TxFl/6FGvwYg4L7pax
2flpCgDx6Me7fOGXCL66GXWDtogheySEPoubnuOLCXAn0RWREqqP+9I2o/uvF0nZ4iIS6jRRvAR4
BDXL7+F4MTCpFph2JxKIe5sJxkoMF4faUSwVuYMY0cB5WTYAgQHzmxRKD6o+fhwxTrSv1ua2Xcnj
glA0REUc6xXiXmiekqbw+ro+LeO72pp+icHr0e+JbdeVgRbMePpKB+UU56Yr10JhK/l0DrLqr1RS
RHa2rJLoatS7BaNXyHALZE7tsQGE5UI9ZO3bTeEbbyuhr3KgzuCA0r/F0XFQ0GiU53+pCbdhwYmg
FZUBIeZ86SdXM+4ykQqoLC7/cQqtVob5/cpamlkOZirDWpqEg73wh2PLmOjfEDA+UP3D2yFoJY3b
RUFaznpZQiPc8UHyWR8wQcQA2SQvOpc3VBpILRK3mYRODaWug7QJrTKNdtK0yo41ItfcDHQrlbgd
lDV6PEw1XHvE22pXf1Oplg/KaHyDbRgFRtTgBQ7tbYPLciHTFZ/ykwgGHculbLYf55S3J62VP4ig
441iHcIaJba13LFiNNHptkGVD7bvBVe7vWm9FhQ1Rl/1sNuSAlFfcTFK5pjPRuZJB0wU4lEW+HwS
cWQQa/VWLFzJLIRW7lPAbKHD6CaZv+ny1/1oSn2f/b76/hhLhlgvcLilZ3frfySqf430BS4kWKUY
L+UMDUD73I9vuATBKby1VJ89ZFcHKkslttBboWSlUTHGCNAJNLJS0ZbQBJgsXvm/Q60gTVi5AhcV
tLDRrIbt06EzACNXeaIYefsr87ZJduKcxMWCEhMLah1ABlKgb4WouEMsefHwLVqiu6IfQBkVOJJV
ukNL9cdTJuQCRFWq6hIwyU3TH6PscUnaS6n/5Vnxxly3WqhJE4qoNpkNCyTfKDwnefQpLSziSNoO
D6D5NQ1RM3QeWXuIFgyesyeDPgvtXHmYysxRZ7/WiafL7QuZdhXEnUtFjKtRmrInkfBRbuwZjBuJ
b3kL6LZmP3uV/dIPXaoZfnuprkI5RxyWsEVXAITKSO+GzqvFn4J4IjxR3jxxr0I4Twwx9BQZaYGS
sPZN0R4j49QPjljHnr6cSvkmkTVH6nR3XD4E7xqsXRmVc8VGi4tQaSA6xljXiHHUMcV+OOwrSLgI
X7nCgGaEPlsYUcjzoxLeKdqDMZSHZiJSF0oOd+NE3UqeeylHKJwKe85DfxLUs9yeasvdV2g7qv9a
ML6CZRVDnAkhBA3WvQhQZdF83hfwL1H9KoFLWZukb9MyhsnMy+ixtMgE+25+YkAz9KwJpQ77fRUp
9EqPSxEdnQAQwQlff8Pw3b46mwtz7UzieQnFpcPsTIk7RSLfLuGHuO/dJv8OTnJCzrbZVoI4TQDu
UoyTxjQZzSdB/9qLndtq0o2lTH4tyr4SpbIXBrmN4aHMnlrhbLQ54YWbIWP1P7DfV9YslQR85ALz
dhUIg8LzuEjOQk71U1K4aJhbUtvIIkyqZpENzUrpqYupkMui2x9H5EoVLvqlS9VLyQghDH4vArlp
6DU3w1P9T4DiYppjAKk7iKLdG/b/Th6PBGAlmQuJZqkUyzBDsljcBYhM0Uv1lx15Chf6gBa1jBmL
SnX+I46Pc4MEbSQeO4hVUrlb7pQZMZwdMgb9azueh/xsKNT8+3Yic7WVyoU9TcL11liYKxy6U37u
wD4OCkAgaJKEJJsH1UoS+33l2opY9HpRI6VQL4w+uD8InualtwCbRMc3hfZMBA2VC4GmqTGOLQgr
Y5TvVKco6mPdeJH8tB+ctu8dK624oNGUWmfprOk7fW2AJvisgKU4aYBUADI90c2RVQiYbaCuO5tB
dyWVCxOqrmSVamHVSrGwewuNf9QU3HbGtBLBxYhWSGUBoF6sSJ+dGH4mWIpMN3byk5RhDmq+MT5Q
l0XK4bmIoSrlnAwd88XitZ2OY6DYFSLt/ooRYUnjTDePU1/OE4TE6XGK75PkcU5eJ1mwc4m4vlG+
ofEm1Mp+SQeIki9qfqgAUhYktoo5+/w0PRiH2U0/NwfykZvwDb5RW4/TWBQUSJVSf3KFT4xNWrtT
3epn3zvWoQPTAEUqS4nkAu6IJFSsDYhcmktrvJQq0UdH7GaNi7ZJFU9LPLFoixxDkko0wN5KYKyV
j/u+8XZj3zmz+D5eZW4zq2Zhw5Ad8yB7sWeeUgYtl7nWofbHjyQKPuHzfHtFGrVZP2UwnXjA+PZL
eJ5CuzvL9+JJOXdgTNI+5x8ziuuZEsqF4inNzTww2d4OFkcTXS1SnZls894O+IoKMFJNUVW+zWcu
azkNG5RkpHswsp5apKHL4+gzdOHxSJUymIv9uXJXYZxKGGMyxGpAJQMcVJ0tSt/CYEZZuD00Wv7U
FdAvT4mr17ZXXkVyZ4xaW7NuiawKHWoPY/BpXpZ7C2j1pUDdTbY7v/WrKO6UyWcj1vOBmbI9M2RX
BsGTN8f6lmH+ULkN2017puQiZJ7n3dKAc+it46c9pIfRZ5wo7wxUV6W48IiZrK6K2HBbC5h18FuA
7ary9NOAk1MB5HV7M3ze397bYeoqkDtfSkEpAdwHK2boJddxh2yad6XvVwlcIIyLKGoqJkEt8BoW
sPpP6ei9SoihPI+Lh/CEbmxFWK4EKFJYosD1s+zOQ+n/lb34SrGqFl05W3CEWSnvpM44SiZFUbMd
iX4ZjK8Pj2O6aDEbb830BImM5Vi1nYvEQUwJ4WKDFVRybLHnoih6FC2nNu9N/bBvqn9Jl66KcMGg
EiQz7wooEra31W16XI7B7WI4aEq5Z8wVDQbHqbYGwp3f/qVVQl0KcdOlNUSyZkAtTwD3QfgZFXfe
MpyVCPSGjJbJtmge9K6YNXY+AbrdFFy0cLhDF5d2ZC33idwA/BCPIlGjJfa+Yam1+yNI6IBC6phd
tZsY/PHxx7hy90X8y9ohVuuYbJMNndtOqlA3xmihiW0+TwCmN3y8ZXvKBZyFLA4lzvK0L3Bbp1/y
+JJWM6SC0kWQV+nNRzkRX9FQYY8GBUb4L6t3lcPd7dQ6mmQthRzxHJzRZOMZaOkJ7AYv9Prj36nE
bbEIeAlVWUCUmS9OPLv4Gywg3r4QaqH4Pqxomsa8TiBFfVDP5SPD+rK8zC5ReDqj9cvPHOpK8i8Z
4dWG3MkbZdMUtAtT7EuHRp7CD9zqWIGtdwaNoeBS+SDlGuz31YYzqyQtF+DtOWJ7a8X32XwvBMRS
bYeNq0bcjhIAYTyaTKN2SE5tXd4X2M/EQrHl/jOFuMrgTlphTMfKYO6Q3MaPhl8fZlCrjS4D9owe
3vWopF+FcYduWbeznDFhwPBLlK+z+ZIuqU1otH3kXoVwMSKf48YIW8QhwFtnzujVIHhisE7SXd47
s2+dQeLqBl74jZBLWJLvtkrA39YWJZRLI9xIGIkrHksqPKkzACv6gY7yd54yLk2HAHizkCcB/KR+
ZM2A+o/wJPqmn7vxPbm/CG/kO7AmI87wzgl5xtMElKLUA7xt8TE8dT8VTz3GPt7Yxcd9mxJ7jO+8
MtUmUXQGepDUlyr4bHWPZfawL+Jfasm/3IVni6sttRACNsSkXqITa4QAZcZLwVAJS7yyq8QME+Gc
Jhc1QKVm6gGbShmix7C+aa3FKetzhvkAQi2Wxezsa5OLHVZkDEBWRnjSUcNjvQMwYon2Ad2WHEa7
F71rsPa6t00ukGiJVKeAUECmW3d2PblZNttxdSLUopyQiyD6UA2CwcZsDEATvgaY1JuOyTegdPry
p+jI6CCp+uT22WwAK4JhaEqSwinWlv28RBoqDaw6bvjpOXjuzumJ3edGqnlu+9xcCeP1q/H8mVVI
5JfMiR8jUAnmDoDbiqMCwA3hjI3t10Tg2txkK5FcvLT6WKotVlcurae+egnK+4maPdjeZFcZfIG8
qLMiNNlFNbgIlo207WJ5vZ/FeFpgc+TUmm3uspU4Lp2SA7UIlhHiWiNx5Ci+l03Lr9XOyQL5+75H
Muv8sc9WotipsEoDIjWPE5PhDLChG3Qi4gougSP0XdnGSgzb7isxACAr45yBYbSC+EXqRW9aAP1u
yMTliPAFlW2/lZgQc8ICsCWxTskx6W5y5TYc/H2DUS7OA/oZoZoaowoZkzDoj0uUPlb9XF3qSDJs
YxnBC653H6S0wwhkWrwMStjhsTJ6iOKi8WZDBedBWP7c/5+oReSCZZaihT8X8C91rQTU09YuottR
eVQEV8ATs5G1IBokjjbKRbmoUoyKNoWsfhmj+NuGT5FQ2xPS46Wi7M08cM9DuZCSWZmiRQmUG8/l
q/aGvAFSyMFj5BuWKxNPYdtpycpTuXCS91ZX5syFBj8F0Ad70l4eRt8EsXPqhz4FWCsxQ+2oxwN9
FPmktmWCnYEG/jcu+/mVVYPB0Pec3zKSqBE9/P1HisOC2CkaF2IsPW8rlfWBDoCSLdO7YZRdAQzF
f+WYPCpgV/WDKmBIC53bMUYT0gPjTKGBSak9ycMCKmkolR1r/pMfeq9cbDTbTHZwi/YUf1SdxIvB
Ai9Qjrl5ll89hZ9CVmuxy5PyzVPCI2iBH5LIRjb72LrjLetNNyWPWrW3bq89b+HyryquwyZlcVR6
Cr4w9vlct0Hxmbm4nzrxrQKu4MhhpMt06kd5DBdk+lpbelZzdMzmUdXuYlDhFJRJ2Tf21OOiymzp
6FVn5+xyH95ljmKPoH1Dj2UJENNAZuDz1oFdhhVihIGSy8WYBrdUJWPRbDaftOCQogFbWrxIIcox
VHD543lpwnRmk0JOBFQTtC2zaZ3BHjHFwEjuSgwIzVShmDgb+IemVO+iYCpgUvCuPEfK58TMT0Ma
+71Y27KePDVa5Eyx5u1vfGawnYXkH5tw8YlGS4Kidd9975t/wqHyhKz1O0Wwq6o8mlVNLCHhnjyZ
aipUQ73kkDhEgx/lwnn5UsnvKoRetzxPn5q04WjUI4TI0jE1X6ycOFWpRJMnT1UKRZZM1mc+npMP
rKFKPwVH7VKedH8+BhRqJimOCydSnkjByF5wl9otTuzODyaWwStLICWyMpdUOPt+QcRMnjvQ0ARp
LlXopy1s6ilUiQRwYyODkxDYHLKqoaOELypUszmG6YR2WEuCDasPmho4evVsUPwAG972mxyWtKwS
zSYt5SUezdKt4RPouLxIYvgwFtS7iLSxe3+Tw+XNrWTEstFDTnIrfNf8zDfBwOI1x9437+tnVusH
JeeXH8d3ddv9JplLpS1Lr4aOaZiYePlpPrVUz+pGiPhNAOd7rRD1gj4ZpSvlLYbhytaJjeUxL0Xb
Aq5Vp5k50mnqgrrhf78JZf6zWrdkLMNWbOAfiiC2dprkhS2L1EsCJYQ7xfQcXByGCNNpMsIRwLKC
gMhSKQnceYUwoUolcwukA3aj5E5OkQhuOriJogGgGCxRVLk0OMubRWw6vCt26mOpnofmm7QQfXuE
CD7zDa0qm0XworhC+FgPCZ4Y7+uOKiRRQrg818jQcGMNbMGbk1ZNdhn48V/ais9yA01Em20tlO5i
fVUUcDFl6HMgCm9boRpoJb8WhE9xa1kt5aDAgpiXwWWRoDsaL2yOmeV6VHjbuJT8Jozb/F2tKXOj
QViVmLac/xgrH9gtIKJObF09/s9Hwm+y+DgwLKCPZCuUWKdc8smaG+UB3JY3Ymz42oIuTXxrpE4S
f6yp2jIlgtvwwxhkYxFCRNIdOvNoyt8tqvC6lTr+ZiZuy2eDbEogBy/d7Fa47+/QK/SCNJJx9QkH
+aZuHao5g1KKiwBdGWfZWGNdDOO41E9acSg7yqlZYymXJq6V4pNTPeqzVldhuNy6E/TzIL3m0UnA
AzPYV9EPnXVfu6j/31OQ32RyESEaMzk0I8ish/tJOZsVkYIQduMT0WhMJk0asVBT86kCPm9cOUpK
GY4SwuUFoSFORV5gcXRDOIih5IZF6iZB8UGdKy8r1POY6e7SBSAHU9xsju2+D+/UVP9YjJ2rFlQ7
22badQ1OfNraVIq6mDFbx+mLYpw14Cwtk5uXxIlBBUF+iqfvyrHWAqg9PsSvrM0xAdNEzcBQNYd+
oto8ZVdacZGjN4NonidoZViprYr/mNOP/dBHmY2LG0pZG3FfQoBZfxu/VNWI+R1UYYibEaUGFzma
Wge6agKH7PJnTb9Rqpd9LbaqL7/tKC5SpOIYGFKLVREP1S1Yg1xWjtAeLaDAja7uix/Jhi7CcHxf
Q730y9AbkFh9mnzzJy4u94I35XYMZA/JkV47EI6YdxTYBrHpDC5yqGqegr4by5XKJWq6hoPRmkmm
tvZGvXNtTX5qJ6gMwEan0K371GFqNkMfQHE0Hv47bkzCN/g+hyrOWgmARqVbagMqxzVKgUS4pYzG
/oNVxt0ZMmiCVKhTV4mtGHeReJLe8Xb3m8nY/7CWsRiASV8gYzASu66+tPFLOs9ELZMyFRcNlsJo
2lqBqeputodUtnUK55/Iungu2WSUphoD2ZCQPIWA1OyTbxJK93pqzzVxSG0Bhf1mMi4oaOMUWBiR
QDpxmr3Cte4nVwG8dHWMb62LdRjuWFpJgQxSSYzBRQpp0QMoiIUSH4oTCJodhuUxORZIJdG4FpKP
n4Tz8T0NTRamlhazvaTkbma9yFpgqxpVRiE8gy86NLKK+ewGtgznl9r4JiVESKC+zxUbwFEJEGuW
+ltx7iyYa5+C1/0QTtmJSyfaSZbLzoSd+uBjUrl1ey4Vb18EpQT7fbVH5yZLpVSCEkPbnyetOVmB
TIig0gO+O0GsBystmKG0p/z1Py1UhqNo9uzi4ZkE26OMxgWEUTEzwWSHUN+/tNWLpLs9BfTI9sNO
fvxHU4IOWqWgg2epB8Yplx9aX8BchXHaX5ut+ZF1NDC5aDDNOqrSFVTRrY/Sd4hy2cP9cmfGeEd0
2NsXg6ahnrm3RsJ+E8uFg0wpjEUUsF5zfEKRYdTv5vhVkp4H6x8Ro0Zdc5egME7oynz5T5vqpo5B
AVQ33h7kVo6oTGOKV1EdThLmdoCheozo3Pe5+kmUq0Nfh34XA5e0izqn7AvfSjI/1fGu2WeE0bdz
mOv/wdk8C8RcKFj9SzSmz/nsWu2H2dB9aWn8fY23/fQqiLNy2c1KpLVa6YK/wDOrmyS1wIj+dV/I
9vb+JYQf41cqMzEDEIS4CxK/NLIT6u2E0OKNsHW1bHGoLnIFLhW3FD8bxqWXIicmm6kI35C5SKt2
PTjqwRbpzroLcHN3PIQeWpBiDyB1eHjKDurjvtn+JWRd7cZF3ixtUt1q4AVN5sya/VaE9y2M1Z+M
gwK0P/IFkSWpO+4vc3FYTIxuCRXY0cw8xoaOudwYANE+4/+Sj6JBbTdKHlvX1brVZokxmRilysoC
TVaFGGbetp8Y6EfsU/2ZxJaSuYhcpG20NBKWr00sx5zQtYuphVK4iMv7ksHrsnE3ty5JxChXsGyW
HNpL8SGP3X3HoNydiw6TLOaLUUKVTBF8LfwqRHi2y477Qv4lH7uqwYWGfMiV1rLgDJ1lsyOm8tGl
6AmvAlJA9fhfXNzYBtrxPh76TB9qtCrWUMuqT+rZ8odvwXPlRTkYS4Mb+ga/nVH/0o8nd1jAdCZU
BZxv0Tr0RQaTM02IG2P4GXjThZ0BIH3fokQYVJj+K28XpTCc6xj6TeZJNS9xRVRACLfgIQqEpmgT
oYDfqWF107W5l4F/Y8iptxlKDBckpHQA0aIEMWlyzCQ7lG7BDr1vKcr3FD4wtHWcycz3xjOD1JJA
fRggCplgRsVVgIwNlEpcbJhyuR2rCCrF/UvA0HoijOsTq0/EH77VUkmFpQc5F4K5MrlW5C3dy9Qo
dkf2iG+6mSUCj04Blo3BJ7oLyL/6UoWg1otBDISnMzQMAT7SXpz/4IzO1DvKdoq4EsnZLy6UfixF
pIjZaPltbxy1onAmNfa6GPj7b+Th2GFd+K3P5KeiNG21xy7IhJsiV5y+V4nsibIAF4CHrkb2nWBn
i1V+koXg2Jiz8x4PXanMxWAtXkItZ+94EUDfWA9y7hhO4y3O7DJ8EyodZp/7IzauxHHBWNaFsIoH
LGo23QyDr2uNHQGcPOvdWWuRhDzvq0dYkOdjNOs5zTQZ2sXV3SI+BwGBCLm54a7qWHy1TAIEQ2jh
++F0P3VOIEb2/A4ALgxR/doHPPMiOILkyESKARoy05/mxTPQX7Jvpu0MbSWDy9BC3errLseyFIqj
n9kJibkIH/QWMiYVaAYualnY76sTJJeLojAyiAtbxbdi3QsWnVCJWhku8mriEIQgCflPmJoDxPdi
vlUVqvOI0oSLGCIQFhTBwOK05s1ofV2Gh/2VIfYLj2yqgoI9NZEkuRgLt3VjsIXuJY6+ZvOjMr5U
FMotZTQuGGC8HG0KEdMmQleCFvc20HpCu7Wk91R7Vv7GhYEZ2D85mjJx0ZFKL25yvwI32r7l9nUx
eVTTZNEtq23ZthlexuSA2a/QIBKV7eP9lxomP5OvgIkAqIJYneVePViWzTgI0oP4YxjxZs0GHajC
+b67mSKXeslyDkoWlpJXevCh7pTzuPz8O7NxkSDJUBQI2ZljADJpxuhLW9l99fR3Qrj9L85WNVUT
hCj9Tah9UPKPUfT6dyK4/a/HSYAHIYhIwq9GdpGmL7r2ngaV1epzez9Ie7MNFYgIqjsLPejp9H1f
h+3a0UoClwDUfSmjdw0SzEtzAsTPXXCsT/V94VA9f9Rm4Tb+jMnxamRnTNFcZjSGVhMm5AjYka0h
ndVBBtzp36N+O5UNOBoQktUHyVdcjDu95idGUhj6FJbtftgEt9bvogpRbpUJjMJuVYaYdUb0zz8v
rW2JZ8O8VfuYOGy2W9iuC/Wm+upAiyxFCasIqrVecEgkO8coV+YLd5aT38p+d8gOywfx2J4Yt8H8
d4Hu7WxfycZQxP8/DKWY5lZuqup72/ylCC4o1GoL/Cfm6VP8RZNt1rxAUwyxj/x7ami+vcCu9Gh1
LS8aHUKqT7MTHPpD6ViO/DQhE0X7FFnZJkLp211gLa4Ya2VhqeEwPVXCraY7xOZlsXhPHy48WL00
y2KPWI2po0fZS3zBq26in4P3hjJCYkVT4rhYEUmLWUkspsqH2QmPGYbu4OpvveSx/x74sfVe5hFb
ayPQ0nFh1vODxla9CTfb8DQ1rMMbRa/uXe2Gqw3GxQ5JK4YpMWFMUMQ7xZA/l+lMpFpEDOSru93Q
dwUAOrCHheRVafT7dFZfdIVqa6SSBr7Ia42D3A2sXqPZYH32iyfB+c4mPmu/woXrXR1OV8Px1d5S
yowu1qDVEvauXg4uXhsuyZQREYLUigsRWft/pF1Xk9w2s/1FrGIASfCVadLmpPDCkiWLOWf++nuw
8tVwsdTg89rlB1eti2caaDQaHU4nyxxlkMraW4/s9LJmjbC0DTwhWFBZ2JmyGXNdCcb5EGVVlWnM
nl45Wkz7nXVDHsG+5Kh2LBwvsJ1ItjQT46x1WVf4usS+pSPtWXldq9utN7lpjtyJzU60dtN+lv02
dxBDOgY3+SeBEdmW8ozMSUnGMupbGcmxQK0/d1rySMPAVoYxYVQhN7My7hpDukpUDCwPsl0ltw+C
H7B9k5qKqWoq0XReW2dZbnDQwRKSowi3RPsbelXCU32MvcAdQrvylGODYMFgqzYOpvOhWmbrDM+s
3spKJ0aUBIYcVYg2/aCSapeNYIW3T/0ZgNNbMuRGlamQT8pvY/Nm7Gs7FVV/ijC4TdSTNm6SEDln
Oa/u8kbbl516kHpRbOUPr/izLOx3rBarHIuhj0Hw6zbgXQleosduX7uML6f6Kn0RuYzb9+cZjLve
JBj/UCJs4dQOgzCfpfxRoHrbN9oZgbvR2gotpQpDaFwMUzL9ZZ864SF/0tDsJu4F+IMFO8NxPrA5
y1YsK4ArPhs7NvQne8RMB3v6CeJJuKii9fuDO3zG4640s6ZhKRXQinC2kRdGFi58rrz58+L9D8nv
zSLU8znicxKTupCmqQE2+PlNv5vQXJE8yDiyomc32/b3Xs9vqfhsRJSOuaSPAOpGy9Vi1/hhtZrd
R18FyiESiDMMUzAj891B1xdMDjXvw+pmAlcyojH2ot0EywFt1/IkMobMGFwSjjMWUTmqyVxBRdSv
2aECD0Xipg5GEB+1I5sNJcpjMgW/BMfZjVAlQSXLWEsN906l3SVqiIqFzjhJ4+7ycm4hmbJsyBiD
TjEQndPFujcnKZlxzei4tsPRLqRrYwod0h/DWfSY2NKQFRYfk+3zeUDWBZdpb8WDPUjtdWFp3+VR
sa2lfLos15blXWOx63VlEfPCCOKRFV+k1XBq1fgwk3S3zK1zGWbLFq5hOGVM1LozzRjLZ3QPA7j3
A10UaRIhcJrXJ4uVBxrcOOY0DtA85RSBPtawqa18Y35jLohsb5rDtUyc8hVS/09zzAh+HskGwz8K
Xg2XvShKX0Kv8eUl3PIz1nDc3TW2/YJuMywhxRRsapyUqsM4tOcF3CvyLu72l9GYPvMny5SJTAgo
ymSVZ3WNcOMrVhhW7G322rP9v5EybqvfGYa7UhBytpRFg1Ca+a1GsE7S7Fg0s36zMnktC3d2rbTJ
tKSBLK33OmkLjpl6913fodQB9j30F0Gp9R8047dUfEMDPEJkCioAqtcYOGgcCz+6JaDidVu3vyq/
yEI7KBKR77RFwUqLKDjWsfUGzKhMPav3Yyd7Me9nd9j1++VO/0htwmpV+Q6HOpQxml1h+pjuy+RG
Ku9S5fmyEgq0412jbRCmWsW0A/MscvOl0N0mEu3VtrE97xV3irswkJqxAAbGa7rjTbsL7sw9O8k6
YonKsX6qkd4pPzDW3jRlE9kJtKhSQ+UOcyL10RyxOiY13Yf97WJ8IH2w/j7ne04hqdOUEoSF6F8J
vYlE3/+Dip8F4FxPMjZloMasZsRnI4ZZqSB1GdcCa80fP4ke6ZuJ57VAnKGwInCN1A0EQh+qutO/
s3Q38y3G3pZx5x8KxA2pJwucqG0FPEvJWY4o09peCTSYpxDZ2CZ3l1rz1F760O34G4b3PYuY1HOl
AyYrnAx9fKJGPtFu8T6nFlhVSWu2epjQoeOdkDs1jNGvKgtxDnvznbXaLb4App7aRa9MCGRNfnrD
GMEXnKaZtehAJe9EFV9/MH/nBeQu/5TQTGt6aGONE4vU0pF4pQMW0c/tZ8M8MJorMZ+wQDc0znBI
wRhXpoI1zSzMdbUst5q7B7NcPn/EBp5F4yxFkOgEyWCIpg2nUf2ikATctSIjuO08nUE4c5GFdVop
MmRpEapksWXM1/w73EUg+s/s9grMf450EO2aaAE5E1JoQUoyZkLa1s9nbNR+ir5fXjyhInJmQyrj
2GpnCNajvIjRBmkPrDzmtY1GWFy0fZWcV5GzFksLBhp9YmAKseevcqXbQetJkuApIhKK5yHLyqot
enZ5MCJrxU38SrZjBw8ScCHVn0TejGCb+IkdGFE6tE0EqYzum4EipozmPslFlBAiFO6BkPZ9rDWY
yICX3HHQd5Vyr4r6BgVK/m5GhzZTRK8hCC58O42eJd2/rG0iAM4ixG2n6JYJgCa4nea9lHqXvy+6
BHnSsdrMjW5i2kx2yufJLX6A4chTbpTd4BnoRUOi0DqInh2bQimypRiqYqEigDOtimyYijayhDqh
ytEslOSUSbogbiAC4VYujQ1Da1m5y0C+V/mPTLRym9q1EoL9ffXKlVslbWZWhoAWF9Ciae6YNMdE
TwVPNJEYnBnNzbbGWGzAkH6xDVAxKaIhB5thiJUgvM3Mh7THeDWUhZDRpfNtjqKX0LxSW8We6Mtl
dRMtGmc75UnprRCzZlzaxSe5POk1ciOq7F5GEa0ZZzSrHpzRWo0101FDnZZXFXm6DLAZRjT/f83w
gmaBstXml/2o5agSwub3NkVxc7mrTvpX1iyc+kI/9aI4AOPiKUqhhOqYMhXY0aPixl7upA74G2OQ
9kq7ZoefIWoP2vbuVgJytjMZgiFsmIAY2sRIIdzIN9zWb7z6wBLr1l6woOx772IDKzzOJMRaNMRt
hcRS44Od3cPw06PywKirCoT4RIUK27fdCo2t+Gr7sHn/VEIZv1oVGDtRJzvzbXlgVFkiKj7RBnKm
oo3GYJxYbXXegel7eFRF7+ZNL2ElD2ckAnVojLEFQIJkcJN/1erYLzAcwvr5H7eJsxW0nsKUVABq
FJfpfejFO1mxW1cGuacs3CiRXJy56NpM6wdmw3XruCS+Sv+u4PaLnB/R9nDmggRNR2QLuq5I+Z1R
mEdNf/pv68aXxsSRJs0hWzfQsx3re/bKVHbS/eIxBsEPeVdnbeDrYsJSz5KWqVsxfqowvgsBsGUU
SHTRkJvy6wlbnSDSpFpfqVizppEiL41136qLBGPDRLMz2RZfMAyvhmoFNA80yw22OXSO/WqJjk0o
34yTjOIifZfpoz2ZheDpIpKN6csK0moUtQ2ZvS3Nyh4nOy6+GCIaO5GB5SthLBRLzSQGyOC/To6B
BWJjtcAygHdl4KSfBBq4ldNe3Vj82OKYmG1gaVjH7NAhkp3u1FtqYxgG2letq8tYovXjjATprHAK
mTVK0fZPEZkkuSOLuv+3D+1rctzSdI2PToL8vCyUFs59Lu/BhqvHL5eF+MMdcQbgbsBMkQzJaADA
2K2HR9a22h0Rhgd5nXQQ3fHbS3YG466/QbOMGYFq9ljWbFo7hkkccchm+5I9o3CKLc1BP8yxCnOq
oGOO1Xoht3ulIZ7Lar1EMv1Bxc9wTOjVOQppX+QGe3/p1TW7LKa9erAMt1RtBRUjjN5asy9vmkgp
uHuwJ7FWBkwp0kWyC7N1elFfgGijON2mphpTCShupXVeUaVOpkyHVhOlBkUw3MUXGqSJwxE7FXYS
nsdJ6FRT+dLN/eG/LRh39cUNOnibGuKUuvapko0ro6udyxDbd/hvLeAZVYIwCVjEHbdRFex08qwk
j6UE0slRdGAFa8aTqFSp3FC5A1B/1FJfZ465CQeFuvPky2yW5eI1jrhZX2QoeFqVcpj1mbbYqzHZ
G0frFHqWo5vOdMwP1c2HCM9NxABZVRAzfO+IVaqwCaYecFqUOyS96ysU236EU2ENwlmKDl1Q6BVB
VEBXX+IZ80EEB3V7r0yTUsUwNVPl9G4opHGuMtxGaRugyogcrKRCnZPRCK7yP2zObyA+DK6OckFi
AkEayWezR8odOWQ/Qfcr+/8LsZNALj4o3mcVjUmKMJpujd+kJtRsuc6IHcqzIIuwbenOcnG3UxRZ
Uj+EABrbB71yreHb5VMr+j53Ic0FGEFoie839X0R+2ojKOPftgrn388pWFkt9WCwsJPW5s95WR76
QH1SjOWqTBUBFDPJ7z3IMxTbs9U1hDKzaexYCC1J5yurkD2qUpjsxSdRdDJDQ/CUFa0cdwctFIOD
yhCqPag/zezvSDQlUqRi3A209AFGmmkQZ+5MR82OQ62hhkOgXsJzw11AVqmpNGaBzbzxi0OFmhvq
JrNd/JQxs0fcmybE4wxCvVBrtlhWLLqiXxn/WugNiKq9JncYFe1/0m4+2q2kFmYa6JDOKEunQr5P
WQS33h+cn99ax4e4q8ZaOhXUmm45eyA094wv8p3pKLot7aadbGc7+eGyTEJEziQMyojyXHakOlf/
Xtyh/cLr9vpip4fuRXXnfZEIVvEPUbCzjJyRyCa5GQqGmB2SH+lxQDk6RpW72gsiAYJDvJ2OQ1vX
PzcGP4CDaFVW9RUMUseu9vCG5ZNCD3Ew00kx2inzYmE/i0gp+dh4MpZFMAWQT7Vy2QtqRbWbqsXU
DcP0qhYVkZXmLUH8Y7FGJ0Uz8tTnt5SKuh2Fy8xZFKUKZE1dIHpYV5FTLAnG67bNTyIn+7JHxHHE
3K5Wd5rhr4Esj1IgC0LQwnXgTE5dlPJSsVtt6e2CeMyvKjG9otNPM6zB/xDxZIpzwWQTzvpI8rgs
eDrA+rRX9U9GI5aAukStEaL2BhB8iPkchDJyBqjXc0LmHpClCW48zDJC0dX4OfumYd7b/+A0CiTk
KYrHDrVQMlOtqLTlIyvnYcos36axzfLZsW94l83D5rWhKjA5ClFUme9p1Y05XxYWgVpab0GIizqG
5V+GYLvybtdWENyuhUHRLhqL1qXIVZpFbc/dddleN9ptJXs9/XIZbfOeXaFxG0bBjaahhBLufuzI
5XNTCjygywum8CF+AxxS4ci6Pmv0yt6p8UNViu4IZpH/vGAKH9hPUMnd5CUgyL161P12F16zycH9
FYY/+aIa4e374feCKXwb69KlJvh5gLZ8x2yP8WY5mTcdwmhOtAer5dfMETn522dqhcjdD5Klj4XK
clc1bIbiavtubzx1mK+T+8m1iMf4sj6gsuCtm9f1mt6C1Az6UP4wKAuDv1xWuG07vBKHaczKkURx
xpJgRjdr9mKENsO+9cvDa7mfK+rAECkfZ/IzRa/qimWwGlClkbskP1YfobYEReY/BkGROaPexwZ6
h2RAGPdB/W0pT6qoy0O4/5xBUDtwgyFHyjySEdOxGXkrueuRs1L3oSviUN3OZK8E4gyCOaYKnZlB
YCUM2ZfCnU5ajl6ZxWlu8qcAAafxlIo2SiQjH9nvrcGYpBCoZMxtfTzMmIk1hnANUhAVvxiuUv2Y
pyNt9nITfcx+oKcXJeT4h+fsyaS+lEYJ93Lt9SjaSL1hr9wwuq3c7/ciKvLt83UG485XlBjz1IEe
xrWSKzpc60RUbb2t82cA7nhZaSqrAXunsYDr7Eyu6i17ECEEqHD1WQlgsZsSjAp3Lx9rdpTeG+Ez
LHfU0GOmjR1LMIRG7ijNpxrDjoZvRf7XZZg/KMoZhztvQVt1BWEEVR2biPLamoph3v6vqXgo0BME
4bcdZvWMxx2+aJGN0GDKwcqUGAvSZNrkSU/B6x7YhRfcRIk7ibrNt2+0Myh3BlHcDeqKEUKy+nWC
dp5hTw6T8zoy9PAR+kHzLCH/iku7KuxjVrgQdNRt1N6fw/Yp7ufD5Z0TKD7/kgv6CrwcTPGV0Zfp
rvxQSHklBvduA6EBUXQd388waXj8YiWfIvLpsgiCo8WXKelz2M0yAYSKsv7BLYoTFU3qZup74Rjx
77OoVcYxZwGDtqGu1n2mSusrw/d69Ovk/r9JwxmKuU9pPrP3ECk7UI9nz/3ymMfD039D4eyCNQet
XLAsYAWO0iy3y9adyWL/NxDOKGS50i8RMwo9faw1PyivzWV3GUK0MZwdaMsxqnJm30jtx8qh0GIn
prtUdRpr+o/ScKffRI1uF8eAsuhtUlzP1nUnyi2+3qcX9Ix/OGXKMpSEMTFqjds3DzV1ixQcMOah
mbwkOMXW/RALCt8Fp0dnqdWV3zfrUmlVrBK4r+hpMeN93JouLRvB6m1tFFh9VZOi6dlEf8xbGCur
syYe2spV5DuinEhxk4aHxdCdIv5+WSU2XaU1FKfbWqgaWki6CnTGCyb3ZrfDKfgR+OmBjdLF+81t
Txg+JQDdsqNrUE7XF0UJqVlAPvV+iVxMkGh300m/mW8Hj37WFweTDZ+F6iIC5bS/SIpYBqUSuvlu
iytUT9m1AyfUpYU9+oafHOmNyE/amqRoruXkTkGA9ozUrCEn/dq52d3kB3j7gM3u1B0Xh2U+yXck
XNHNJfJFBbLyuY5lqXHzVthVrTsZhkfGH/9+B6liEtNUDcrYAbn3nBWbkRQETeXOx+Qp2GGa6BEJ
0FMI+rJbRC388dTOrgCTfZM7728wmdCrwxcZ4RD0OjCX2x5tBu2O3ikPy33+OreOPAjdJnaYL+Fx
p1BK9dikCXavComNbmvbROQvyOxZPtDeC7OvA+ZUIuQli6gXN/zQN4JyZ1KhUW8QWqMzudT8KL1F
4NHWarDMLgLPkKn8JQm5c0imTmrkEhISZRcaoB3S3AZESiOqXAhGD+8ub6BILO4AznJcy8uE/SNI
V0Qjwlv9c5I/jpNAqi3/+s36ccduStQlCzKIZcwFiCJup6l2AhBGVgcTw6UQ8nf0BINsjjNxGpGQ
GzfEGpufBtCnIUbmGBAyLbww/Qv1fVYnCICLILhLCAMV1d6UId6QynaQ3OVzY1PRG1oEor49bIgv
a5MRQo4muNa1W627oqKBPiIIzoYkkVZYBbsF0li1afjShNey4l3WOZEuUM5oEKOa8ygCiPxrFuqw
l28HjIxRHBZa/UA26c3uM5FXJsoaA0vNLaxaOTw36ZM5PAjEYT/3womlnGnQZLMxWmZ3DdMxfxHe
sdKdrLF7H7Ra/RULQn1gsPobqTgzUYE2DDxrsEeJ5LfKdTdejZ3gZSXSBc42qHoeVRjiAluLzGyS
jvbQWwfVEjnZr3Qp/PphiJlKcS8biJVwZ6dv81ENY5m5O0Nph6h0mu8prq9lH16jhcyP/O4YRDbC
NJhH0KC1VZSb2xJ0/QO4c2VNSVzm2YyLU0fNRvx9VF8WTZClEWFwB2umWh7OMzCiYPDiMPXHcgAL
m2hqugiGO1oJDZVA7rGWIToFQLyIHuSlfBYo/BaIJisgGjLRIKLyzAhkCExpyKEYvemEL8VB95nb
No62mdpGjwyJjvmkmL/qXcZlKs3ryQqWJ0mQSI3USQvYIbsimDqfH1L1JaWHpBdxF2xaqDUUp5LS
OIwdGmor13wckG+qd81J/oHkD5vVLB1CUahw6xZew3EKSCSiy3nN4PLbVN3VOkoAn4zcv7x+2yjU
NHXmHL57wSgZjcvWrCp3VKgdXBfh9z4d7Kbv7Ms4m+qhWpql6ApSn3zcM42jhRhWDoOrfInJpyjd
56HAndgyudoKglPz2MjVOUkB0RnpwTR7Gz69YLW2dQB1FCra+/BkfZf+CaM8nXQQm3SopWdPBDWx
cUv5v1hMRSOSNiVCHallEU1BrJiz5xPpIzVroNxLWdn58Akvrsu7spVgwnfPCJw5j6OsHybmPeSj
u3xmTC2h15zIYxnb5LPmdDvRFSVE5Hy+MC3qdLGg1vlsJ4NNj9o+8peHBC2MjnRE6bsf/nVZyE3V
I4aOBjXT0mX+CTTpydSpLVR8QWtRVXsNSpxT0bSQza3S8caycGZlFD28dSjIEqUToRNeylpy1Bf5
UFNRx8i28q0wuM3KqsQkagOMwR89Fo2mT90RPX9+herz5fHyqrF9eGdYV2DcPlXhXKDSFGC1msbH
Tkb9nZbDfQkyJG+lITRtWc+8oc/0HSZvf7oMLlhN3jkPNbXogwzgIamO0VLsg/nHZYRtPTzL987B
aEim5t0Iv9lNnthwdYx2iVALg/e+J5+0uw+wj1JthceZcyPrsn5RgJeYh0jDtAk/CgXWaVPRVxCc
O9GA2zlJB7gTeQUKhgjvmkE+gnbdvbx0m1fuCoZt3sp3bope1QwVmyNJg2nXprWXZe1ooK6tRv2H
3UqiXiyRXOzvK8AsKYLUkCBX39b7OdF2Mp3caO4Fcolg2FW5gmnzuZXQkwWXvY2dWroZitKhwf3l
xRMdYn6KVzgMRI2YX5lgjgDjapu/9IyEgcWXUGEme5fxREJxNiOYxmUyWsBNGOOGiSfzoRK5lyJ9
4CyF3OdBoXXQhwbFVgNsbCg90mFvTIlft4Ll23RXzrrHu3vgVjDkMVpgZkFf0f+c1QhMh49J8Xx5
1UQwnKtXaXrfSUwkWd6R6u+kCdwJKTH522UYdlIu2Fh+YoHWLUXdhkwaYz6SMtul9SDwuwRmnO/b
xsiKri5VKHVYdG6CWz1Z3LFMv/XLYpNyyW1Ko5dGV/+bKbI4G5EaahcsBAuoN25L7poic9AsKtDt
zV0yNFNXVEIN69XErw7s1I8WmQlkS/vgYYoMD/+jPWB0QdFmgnyCCIqTJ5JUOWjYMsbF3wnaAXWK
6qinxny5rBCbp3UlEfv7SqJ4yrtkDLFsrWnsG9lywDxztLJQYOm2MjIUHK2/V46Ju8JZ8lpOCBkQ
dh5OaOc2MM69ML71KCzK4u/JADKd4Foci2b3zzt1X6FyPlKqGHQyKyxih1oBRhYEnjT0zxEw37LY
uqi6SLSYnOmrUtrg0YHF7Mu7Or3pwsZWq484KiuRONuXhr3VoVadsSt+05PCWbKPOK9nAJ5s2Yys
WQOzDDQCc1nJMVDtnAjClNuuECWaYYLfwVR46lraknoMdSQhzAisveQI1pcdil8O2v0vkmpRl9mW
2SMqIgUECqhbMqflaljKU9kquJOqyi6N2R5F+XkRAqffallW82ACQaPfaPg9TvzL53SrUoMSCyU8
KqoADJ1vhpmLzNDGKa7d8EXrnebQ2ozjUnIGx0ApE4J74nr7LXVeQfKpIiWqqb6UgJwNapfxZwlD
AqXx4bJgmwtnIRpAIJim8jPV5a4rokiKakyXRXphfIw+lBwiKwRua0iaN6RIIAbZNdpVuFf2gZvZ
2Yh2dBMksjfyPvAuy7S5WbqiEDB2wjNF79Jba2fgKirBtYow2xV7tOdw9nOnOE335ZV0lPfoM6sE
t64QkrM9SBUXdZ/C9ox4VTiMcQj9tIdl17uLxxpS572Ih3Jr59ZCcpaoHwKplJhXTiP1gTb1l0jV
BNECAQRfvFNlSQdTBAiZtPdRURw7VTRgacuXXEnBF+7MSo1nPHvi0uLHqN23SYIptLeo8tIb0XQ+
EZT6VityKaNjxLwHI8lu0L+rDd97udlXy+0SfyDOa8BHobpqYMws/9YstNbodTMokLRjOLusNe2u
F4S/tuwD4q4ayik1xDwJpwBTXXVGXccoitNPWnM94RbP6ufLR2lrzVYYfCWHpnZTL6cROvuNwGnk
K1Mv7Nr6NoY3nTCgzNaf9xbWWLwPnirVUnaQZ77vPc3vd+g6NJE9YaXIKEX9cVmyLd1eo3HaMPVp
qWYaJKuH3K6Dr1ooODyC7eGp8XXMQJJiBQBkOXTKcx3tMGH4sgxb1c4gkfytAjoTcuXWRSNZLCsD
RnQIdpqLho+r9rUwPfvIIJw3UEzcFVRc12CzCJg4SI9M+i7RQU0g6pvbfCyvBeIui1ihbFIjdCCd
7d5jLRfBgf5QdsFnRrkg8ktEW8S0fyXTFKWLMc2QaW58sz0l1d0S7AVbtOUDryXiLoZZactGCyFR
61UHgtk3uUN/ELuD08A4JDSBWgtXkLMKQWGkVtxApt54LWGNPUxXyV9du8IbUeEsUHP2+y+cWp7z
Fv04k6azU1vSU1c9S7UOSwenVVlcxfBDVfCCFsnHc0pIY1OB1RLyxbO9fGaUBcGhye2EOr9C8qJi
E4Gd4OluQ1UasjiCfKEyY9wkRpROmXdZRzbVUFNMHYzLmEikcGqYdYmRNHECkZRdld7S8FugiYp+
32FoBkFpii4jv4r/kHk1zGqMMpTVxpm+Y2RAf1M7bLY1QS7L+jq68xW6S3b/mkIOmCZ6mWQZvUwy
fMC3x0se86Ypw6JxEvUmlo7tIGgc35Jp/X1OJswIaPW0w/fNvvbDrEEfLJu/FOaC9xI7Mm9UnJOD
O1JxRzHJsAdORLLSzrMWPbaJHtr9AmqOyNwRCxyMCVpuzab9134lw9bQCqYq6Fh8l0aTB9rPupE3
Tu1hVpITwYAYiW16s6959SMYpISDRd6fMEBSU6HElClB6o67hwMaxVWRV42zfFd8TF+4T53haN6j
Ko7VZQjs1bvjxYFx13Cggk52sQDWtw99dRXMn/7l2eK+z8zzysSjBLmumr6G3jd7zfI1RAZEs4y3
1HC9XkzEFcREsqiPGoiQDd1jXmo7KTCeq1LUs/7+1c6Jwn7HCgcDTNQ8kkqmCovPOkmUyuvQKZDe
obHWDd1FxM353r3gELnbuENkv6QhJCPz3jSOWEeXFM/V9LfZ+Wr1tEzXtPnc9LJI6dl3+QO3XlHO
cAxRFalhDUlHp8Z8k9arDRuDu8Fj1qDnxEnQdoJcJQYa+YtonJZoMzmbEkZagAneEHk2/LG9Naq9
Kswpv3MJuGXl7ElUdeOS9GxZd+nN7DHSHdNDW+khuWHDMibR41QgEx9IkNs5tNIYeIZ1V8XoZn2R
hDPdmFF4v2WYGKzJukkNvhqkaiKTTAbO2XxUfDb1rNj3V8krgZCohPZ9ZfTr+v3G4nMCSxzHI12A
JQUgIV/c7nHZF5/kw3Qklq04aMwEU9K/nyHEoXJmsdDRHNaDi9xJDr+IkrIT69JBRbQTuv+6yoWB
UR2xMgsJZvz79qwnoxlnMe0aJ9BP4EraxQicKSq6XKdbuRE0dW2a4BUWZ7/6wUz1JAcWMlVebCrX
hmruL1vh7TtlhcHZrlJJrJhEwDCxXgf2UtEfTE/5mt0Y+1nYBrep8Cs0zm6RcE6aEQlsR0nAFp9f
DcvkVOrhskybRmoFwhmpeg7MpusBks2PZnS7VD/q+RCLbOFrvPfdwVrBcAYp73sUizSA+XwKZqf8
mR1m05XRbR/5oHV8TGqHWnYUQ+sb6OGP+8tCbp+1FTxnqyazN4NMapkp/mfYCWOdVjUXJHivJ63+
VEn2x0zWb9h3M4pBHGcMScn0RXnp010KMvfUvyzaZbV/N6K4yjq1IlqD5FFc+4YR+aGuPV+GuKyH
74YSo1MkrsGX1Dg5hiKNgR3QQ0pVwQNMsEVU5mxFKg1jEzCUwW9Quu0SJ5HdJLKNA2bHu8VRfsLA
oljYybDtj6z2iLMbTTjAC1agGvMxil5nQTD+2WUG4y2bbDieRCZYtGOcEWnnKaJRwI41HZ1IA/N1
/W9Dam/MLgL9b82uNpcgdNMg0lIfhvnUD5+sSGBtBaaQ8j3dmVXHlVFACpBpjbMd7lmgC/QIxJvd
DvOKRNFw0apxBmTowi6bZ+B1mOBXjFdzKAh2XjaE6Ct9u2jVlI51bUH/ggJ1pslt2AUOMZ5Blfjf
Tizfxh3RLmtysKo4oXEazSvd8i4f121/96zRr39fedjtALpPvQdAHYRPcr8ccd0/V7A8MPOuVBfH
QtItu89AxqBQH/+TQECBvXhVnRV+Hlh1MyTYqjo9RiqiAFdqIVA/EQRnLGplkcGrDIiAPDXptdHu
R/kvwTIyjfrzlfVuXnGdyR0NNGBowZFEmCohlXDfM7fbm88o1PxZghyG0UYz2pZQ6KgJ1PHVXK4W
cdaSEuEvbGJR3y/LA4hhrd7tRP2Gf7C6CJkYlo43Mh+HMts5MnV2rIbUt1L4ocYx3ScwgFbl1N0u
xvSRX3XqgsVlD+L3i3vG5R7MltTFmKjdNw6LJxp4FBl38dXyGvwybkRu6B9s/BmNU5dKQhsv3iqN
oz/O6BWvHYSY71JH3yme8Sl0hWwkjJP9knTcnVIURdakGfCKK/YwynfhgZGZfzTKQc+S8ZeJKWlz
3gBpPMqzzZrWJKezpRlDQXM8H4SPFrZS7ySzVGKo6B6V3yWQjbzKtX6GlVR3OBMMD/2VdtPY0lcW
2rZcRRAde1/zgcsM49UNixgKIkg8M5akoCWOTJAwOaB6zlH2DdooCGaFiFhrtm4YPFIAgpFWmP3F
KUk3mA218hHvy/7BpI/UENis992ar5KcATitMCWlMVGMjyAOqKV6G11VxlH1ci/f6R6bgt781Fu7
LO3iGxNPFyzkljlbi8dpSqkZiVbPQE+VL2N3W+BNkZo3BOy/1fScZCJ+3C0LvYZj9m1lv8olBu0i
g7Oqp6R4GqMHZXm6bES2TOQagnu6KBUKp2kJiEZ9kYe9pdzNae4MIr14nxTn9o1zPVqt7bplBA7C
pm1mRyoYjXOPeYlm5lYUlBNsALbIaG2qI5HR36Absola5LcLCAolTelGGZaZgtuzWGYLUztFjLnb
p2uFwtlhOdBpoowzO8+gDgSv3vfehV8grp/fiqxYhCCIrmvEQBj9rTiKhmnekgZxyK68yRFZ6X3t
GNhsRK2oioZ9irdRKyg+22ss5qBhHhT2yywehjawK33ZUSRa6rB10DVwDfaeq5rKz5fVcfOWWeNy
O4b5P7rVlgpuGbukKBTDMD7XdAJUpfm/fGJRN+DmGTuvqc5tXqCUJI2ZihTzpy720+BWGfcCobbV
8Pe+8flfrc/GWi4g1BRfoXrfGR4Zz3HbYphx8dPaaV51LXL1RWJxdrKLw05H3xd8gyra1XWxS40D
iQXGY/MBs94t9itWBirVcgNvPwhm6cZd0R6mUbmWK9MdagmtS7g6KWjy9PqLkmEMJp13qE1xLq/t
pv1abR9nIhMK2eoUv6DNHwfttlsOlO4nUU2wUFDOTCZyNkWxheXsXNMu7tiNnSL8jDFiV/Je2Cez
5fpYuDU0lqQjhM8CmjFtW3Cm4O25THYb3ffGNbFuFBORpV1SKjuIaKSCzBaT4P2BP2NyBlqmePJg
QhKMWBbZGXlu49YpkFhAx8LkfWTPzlCcGSsnOZyzlEERas/lpzY/ymFnm6RwLwNtH4LfQHwBZUtQ
Ao8XL2jEk72CPvLkURJdbNv6d4bg7NWSdHkRTRNLCLZ2IO8nuXTG8K8uEXgem4+MlU6onJ0qDdoa
4wAg61F2iJN6mKkhObs7U7dZE5B5IA/CuTub68fyxISg2BFcrm+P99IaoKymwJw+T19arxlsxc3c
4WR66c4CZbqnXpWPIu3fvHlWoJx2VH0egrxlgUcS7gots5vFH+O7qSmdWsmcefZKVaCPm+b5jMgn
EYauTLRkgpqUSpHaA1VKO87Sw2VdfN/VzDygFQqnKaoat9lEgKLfqg7W8VDfMJ491IG4yil3DHfw
er97mW6KG92B6yrAf50Y8u6Ar/A5Bfo/0q5rOW4k2X4RIuDNK0yjLSl6Ui8ImRW89/j6e4qzu4SK
mM472idFiBHIzqp0lebktCSLYGbvJkxTveKxxRMucENfvWWdvqmMWWq8wXdkH8+mhqzock+CuS5H
o5Jwn3+ljSOnvgytY9y3uzpGiYZBHU+aM+7l++sHvh2WrQhzLrDGOlBlNHHgXXMRgLsb63Y+AubP
0HZhmtnB9FClz9WfuYoVWaZUK58Y1rMeYHiOvVvRG+wk2N3ygz223pcZEJdKnS3n/dQyCbW8xtl2
CKuX1hHMG824q4rv14+SsAN894asLoOUGmDJlB7z8bEOLkLyT4csOO3gTA16GqNaYy5PDy9VNtqh
pttD9TUUCJdA6TpnXbQw6OssxolJw4ukf2371+tHRajZp3KF2prmgL52XMkPViUp3PKp9ZG8iO3k
Bshkduxqb+GOzJZsuu//St2nEkYHHYP/Btn0OdRt43Vxy+OyF5zW7Zb96GpO4rV7JoIUZNN12fhU
2BAXoxmaBmZFgQNKd6X51FHJ2Ot39qmqoSxmas0xSIzTV3k85Oqv63dGfZ/9faWxsSA2fdxAJqze
l4U7c6Ys0VbC58P0m/zQQ1DEZhAkIJAcSt1ubxiy6nTXlzB/ALXyBLd+uc4Rk+K/t/WfihfpjGHo
TAHBcblttKNS3jbVcZl7e6z2uXYKav86PUoImHSuTjARTc2cGIPK/KWPjlNxY4yEqdsOwVcSzlkI
YdLVqbQg4YZkNwcFowMLNg7W58ljUKOU26JkgrMTwDLoqiIAtWo41vXjrBInth3PfbDDVzBCxUri
QsaRDVjYgBVfj3CMbEtk8h3T1gx2LL9NdFhD+/pNUfbpU2EjC0e08DP79Dpndpy782yzDuthP903
yQFVQi+4ZdP/BnGBxIm+3+9KRrQqN+WSxT+percIX2aq94r6PhdnCEo89oWG70/yfan/yCmduu5r
P5UyeixOCMsO35/LyI772674Yi432JpF3BDTlSu6yxctcisSJ4E5EMH6FmTPMfZAaIlvAgk0JTpB
KY646MEwqyHQmVtf0q+peGzE2lONh4ZqrSYiX6AU/W4dlHA0goEFYppt3eYvii2zxiCgzaa1LXvh
EZXiyFF72ELW1939PxoZKU4522FkpSXULXNS+vdsfgam2Wh+b9Wv13WLsIISZzPSSVYqi1koYXrp
UbEwU3vsiXcgQYN/0krypIwK84VNU3fOIil4jy1YeoiptJ/XuSHOjO/97C0IYcQMhaXFthW+RcmL
oNsSvNZ1OpRF4l+2Y4ACYR3BEup3DdAWve5QO2zjZrtrzyjCSA7b/KR9EXbX6VL8cfaikQJ5bnOQ
XTrLVpevsnQaBtnpu/11OtSNMbu1tnuSopUG8yQlxL7cB8lXlWrpJkwGD0Ua1sa/Y858kp0Qe/SG
5rbWhMucnUVqjwN5XexcV/xY7dyONXvfjA6AqtGGnHRe8oUVBM031Y0B61La6mDTiQHCwMucGcmi
Jm+HDBcmlLeFetE04glCfZ8zEkFiGZj2xEUZ2s9FeqtCwgFSgsCZh05fgjxhYWbWA2Q0QPdA1fpj
RA0bsZ95xX/wLZ6hiKaVQQEbSW/ZVfwWt2d9eRW1wE4mrDPuI0p/iXPjl6jpeO7mygyCI4a1QnEv
eikq0cZFm+1ZQUmOdbJQWXtKChX5dymcDbEogwmHKZfowccW6sVXkqc8TBo3tuTv6IICoIti6HZS
DcWuxVZa38QUv6cCMDcIfzVql+6aevmj5yXGK4DYZBg6GgJ+/1mWriUyYM1hNKF9GF40CaO1HQV/
EDBY6nitfXGjDpkFAq3H2rug6p3d2Yov7zo/qu0/qlVbK3pc1krQk8KSM9DTQrSat/dAHl32/dv4
OrrVAhBS+//xliWeSzxemBymSh0VuNvmdcQ2IbR73wkOmohLGzJ8ogEhZYogZ6IDrU+7gHmg5BD8
Sr3luxW5rEYzAGNwdMfd5KFE4+eqo54qx3JLPKRnm8p7UmrEzMfqZuW86NWUqZGmCG5aFv4oDYQF
2pYezTAw9iNbFlZS/k6ja9RRWAT0AbQeW4mS7bQEwJTTu4/tngxqamDb4n2Q45TUSoVoGfIBFlXf
10hwzolt9QVlf9hXPhu8DyqcI48kwWrlEUxJt9VBsFsn+BJjnaflh0AdNP/ISXwQ40RlGqy+bztG
rH40hX1EDeFvF8pXV8SLgbGMmOYGgSr8BiQ6W+++jMYpKg/zcpPU34vlIc5bZ1YvbXcQdE/MiCCW
Wahrp8m5d6US81Zk7baBoSA/ayrHXDDcQEpvoyXzpbx5lVGBCsXavR4m/c0r4eNkOfcuAPAzMSUQ
Ls7WWfUXV3eW0mZtTYFbCnZ3LA/hWfP7Ax4JN6LfXagH6nYU9fEDOP+v1kM/qSWkFShdiS7bmpbb
Qnq0im8tkpHXud3WxA+7qnHcVnm+tHINbiME17d/5TO0G/FHco+ldf98upVlV1fUONbYpVqpCCue
tW1iZ2Vtl1XtimPzRLC1aUlXhDj/10lq004RCI2OecemP6JbGFEnfpQcNgGSEEXL7TDggx4/ctp1
k6qOzD1Jkq23NvZIYdbUZsu/9X6P4UY3/InpoH12oRzjprVeEeYsqdWoUWl1uD9g1TpT29hDPBEa
sflAWZHgrGcRJILcMxHRFlS1uwwIAorXhZUTYA8NcW+blnpFi7OhfRMm42iAFgojSfjexgLc/Z9T
Y4/o13FNO3Smp3hnOtfpUqfI/r7yeYmpt02Q4vrSwnwLRfk8C+PjdRLbibYVa5xB1XqhlyTQgc/D
+pEOOfnMFW5SR7eX2ZacBgpXPVHtFxRjnBUVjFgcxQHn2Q69M+WxLUiEL9+0Viu2OAMiG5lkVax7
N2xRFUVFTexeR+0WEKtFTeQcKEHkrIcspovRVTjBfAywDmkfp6odW5feJFzPtu/74IlfzW1JllCN
CQiJd/H94rZOdAvYbFt8NW1WwIhdSv7ecwufvN2KIif3S9XPRmUyin6LynLumqMrO9o5i+3BHQ5s
RZf80OC/UR7FAtFfOlCGXQbf3e8JMSUkxuBUIUYzfa8O+CXBVzbINt6zJIis2PNuyWzZFfd1R0b3
2zRRj0BXlYR2VE41prwuCyVFU55Y/Qy0s7JQ3ZrsNfL5eD8IcGrQyEYk6RYIdG6PZPMeiIcVsygS
wml0fBBHuO18PqhxKmHi8VeEC6jBp/bze4OhYNjv292Babug1Fz5JgVqtG05P4hyypHIeaxkGdIh
sbErxEerdiTrX9cZo66Jc6rCMlmLpSEw6YXmMIiDJ6np03US2321+n/Z4LMGYj8Vg8RaTbEa92aS
EXdp+/DYvdv+BsGXbpt2+hMTez725l2nTbDH5w9ERdKjjLWghtgGJCC4bQrj13USf2NZPtjjfCmW
aVrBBMAICGJeO7Iz+gu2H1vfhDvjCOU6ha5C2GeKK86y1MJUlrIEirWx65VzUe4IlphgXdEthf2A
le9cVEGXZxMEgK+o++l+sSN3viQ7BkQ2efDX9/NfigZ8YMIhULxxdqPIJGyzLyDzzXjCcIpSEbNX
fxMdf1wXZzdS1PqyPABvmGNDD0X7ZCEbXHyTMBKdIc10/SQJDeYhwmYp0sYlBjeleAiNcyf7IVUf
pe6KMxLDCCtYteBHqbuDMqTHOAx/iH2wz8f8bImlF+UUmhYp8pzVyJMIN2SApnSbP5vH1KsdTE+e
Da88Lx4irlsqJ0dIBQ8RhopmZxgduzRMlxnxbi4oQFOKAhd0V8uIFIICCtYs3AJM7lim1DOUIsEZ
ilRtYqwVAIkFO/HCp/JP5kCtDzvLr/YbpxCNuRGELcGy9wgpBIAGEikKSnv43X6NnFRGKoMHNoDP
IAV+NACeS2ycGzmmwzTxihXiJ0tUJZDNkZ2XrL7K4V2jV24WnEWyL5xd7TU6nEUoot4aMcnNsgN/
8cTgLtg6Xyw/21+3B5TmqFwcITWZJAXoaoEvFJ3prCMQswIH6ywQx4+u4oh2bmJhNmHQmT5e45Cz
EVoh18UcMslgAF57Ad2A9UH+swmdlQByZkFKFbz1KhxkMj2k016qiGBlu4P/gwA/OVBIydwUzJ23
nvUj3LNel/kNQ36BjSXPKAWIVEsDYb/5fX+AoRiDtsXB4d9L1HQ3ZSXdLEL+R2JhAEoSQDgY2rI4
rxfqcpPkrEVNvotvYjC22N1J+RofFlSu0130RFUoN23RiiAn80IuCEXO3KxYNr7YaXujN31C1jcP
b0WDk3VxVHWllkAjO/fP2q5wWeUVIFqTUx9KVOIDp3iicicUTU7S+y4xBC3EQUpDbevhr7ZGmaiT
ibBy0zKtOOMEfUwmo8xrcBZE0hdAQ3lBOe3noLYrk9psu51j+A8tReSXzxtaNMe5CI7mozxi/p1N
rai2dqf/YGaKNdYKpJm6eoqgyTnDwFgSNc/Bnx7rOwugzZUK9IXeuickZPNVteKN84ihXKPk1IBO
52Ib04RRxYOExsLBiUSMtZZY2vFnfecrklzsHOQ6ZsUmmJDamzGPYKvOPCG6rU6Ai35Vd/r39oEe
y3xvnfhkgFdUmTquAuo26yKz7MFocmAzhdkuBiJPf8+SicBDnh0TWNXsAYQVs45ukI9xpmnXyHPm
xTTkQMkEdp/TYrfFfRL5rfBTj3I7UKnBQlJgOdOyKNa/O/tHp3xOMPB3aP0e4uNYvuaj6f5979oX
SvHlqxYNMstZm7hrLeHdx/XO4OaLh1TLXhtYk6zPEnIJEBElAE/nPysnuVt+iUi1FJNNj/xSv4Oz
QEo25crEelvmEPYAC4/qmXjCUNrJWR/0s4hoWwWFOKwui1E+z43uZuXLdeUkqPBNhLOiNMVQQWbq
4Isg3lt9blcJtemSIsIZmtjSAFOFnZBOgjE8Qz0KgqfOi3Odk+2w4UP73oPalfZ1Q6TEMZs/GnbK
DoUfxV32qhuincSO9mwwgbQyhBDws8qhLMsaWjGQX39ov7X3EiwMg7frMiQbUzfzUDykmNyM8VZM
ciZGCoohy3SQZLMQSHBivW2AeewS29Jip3ebZxZczhgoa0jsj6vuEHuKOPOiZ2VeCqxtpzQqO26e
DKwSFSM/zoiSDGHG3is2q3uU0FiRpDLoVOp9EB0M+VtVPOfTrhj+MYgzK2qtDpMzJnM/9EnCkgSS
PjrAJbIrI3CMOLTn8NKrRPRHHR9nMcouHaWRZTINK8M6rsRpQ78SH5tWJGSE0jbOcAAbK5hCJiK6
AXhYIXVEoLEv8vC/keH7CEVJr4dmBpkEqzOmH9F4K/UHQqUJUeC7DQx1jDKVpUa1B4ZPkbmzp6NN
bNrHjnXJTulh8sxTdVEo70bcFd9QKM6DUiosD4yJTVcB4oggGk5eH835+3UOibt67ytZyXqlyILV
xLBZU5w4huxiSYid50RVhCLC2Ywub7O0jpgnsR7y7IS1kXZpEIl66qY442CqXZyNKm5KFe8q43ZS
d0q0V6PTMhOEtgu2H0orc4EHGAlUoQY3si+9on2hAUpVeNJeWLyM3ajG194tWlTAqTlNwtjzzYO1
jJWecwIORcX6LkfzLkjH5+vSQJHgTAQGLvrkPX4Upbs82pvzw/Xvb+clVmfHmYYanRnzUoIH6Vb6
oaHZJffCr+IXACjUZ8VBasSX/gQDc2Vj+bJApWvpsLCm/Vq6k5ObsHzTBMJMEPLNp/+LNg+lhN1M
oL/22XfdfFoiig1K7Ph2QSCWSH3Mmqv0u+4QHZrzdJb2liffGn7r6j+QEPVHW6cScezGr4T0fCOb
MCb6XFtgrfWyR117B2TDSDWSVqiEGZ51J7b78oDF0KfI+6Ns7Iew8OWBqqgWCVso4IeFb6o12cFA
9bBQF8cZDUPJjbAtcabLYN7nhnU2Nf0kh+IfYIqtRZCzGFq2lPnCMhRhu8vL+0k8lqHb1P+bleWL
AHU6K1bOsuWKeWvpx6T/1neEOBBGVuHswzwnc1qxCW5JVb7qUQRfseT/EoviXCTFpRMsQrEoepy5
GMJwWhQWScRl9MXsFXdAr7ElYx25urhGK+6umyf2uSvCzqf/tSJqGrDIwEkYWD+8/EHwO2xnvk6G
erqq3HOkr1uzWgKwxXZDVAfWH4qc1WW5Ue3mefHYggiBeMxRjxOVy4FM2ahrKnsCjU6H4XAsrskd
+cCcFXI7u8xR3ggmFeIw2d9XkcWEDKoesgeq+VX3ozfW0hSJNttQab4mp3kvE7JJ6DJfMkj6oTVT
VkyUlGex+dq3j3FJXByVX+FLBUHWpr3BXniV+9q5OqrKZzb8Pn1PHRXeX7frA9sT3QOAPiWXvpNi
w5kR9Pb9+8nPhpCii3I7/or3LQMx+zkDpBgrqmkQFpIoU9HVNS5Sl4QKi7LZe697rCK8MQcbTYxs
M4db+IlH5zaoMEHl7IyoBKmxsPRq5zaybexYSTizpaPia0fRTXf0Im5K9TlLU0hdqEcsqCvOLDmI
ypYf7ekYbrtP+8On8aWFXG7+rfrJYXxGYeuUxk6AZFVqBy6K3mesCHlLnfwsOcu34CSxh3z9oOO4
CVHehhZY/RDOBqVRlXQjU5dhF/ijHxzSs4ACW+VExGv6byRItWSAxWHLIY8t2M16H44V2rzEu8HN
vtS1IyIzGbg/2lcYn8hD/vXPanoGlgQC80PGugHuOofUFKMsA3cNUAUEA/336cmS7rSpcQkzt212
/kuJDy+7eR6WIgGl+Jfux/vxKQmQ+GHQicPsCMDGc4KXpLb/BD3W+mCQDzn1qu+zjJXaTHUn5ZeC
2nbxN/7igy/OX4x9F1cpO8HWE4D2wVY1mAcJ+oeUJxAASClh8vab71WxV0PBJneGcqZj19nvdqZI
lcBalKyF7+0OzS2DE8zP0T7d0ci7n3njaHG8GYGsLVi20f6FdrYvHQaWODnpF8YZ+mhsQkYo3jhX
aJaLoDQd6AWDWx3ed7wYtvQOLexi1JxCyP9sPjn++Pe2PrVFNoMeq/6m97mXuOpoq+7oCn69Qw8i
9qY613n89HLkSHKRdBgLQjrEIFk0r1rnmRnVOMFM/jX54JxfVydqEUogsFiZ5cxChrxPKS4/MbLa
+Io0V1g2Yz4YhmwQnH3uReBY4zxgUAvWMqmg3LnpN2NX+6EvXFAiA7Jm4VBvnm3ZxPpCSRY1ERh5
3EFiq5tZNjqQq1pv9PRvbW2jtAHhlJyutYGd9URS3Ly6FUXuZI0Ki1PnEjiQVeuV3yQXy3QAIbTv
bPWhM1wVU1lBaFPxKPvop+tcEeUOtUoHUc+DCAg+aqKes1GIXIwDy1/KBImuUitDyt8xnf5MUMMi
AlHG1Nz7ua/iGCGKW1XVwOV8LG+GxwwlsRT56lFGX3jkUeZs+0w/qHEaiOkXvcgZXr8qtHvTQPt5
qRER/ae3ERNL9YMEJyiLocYoQrNrUydb0jFXtrxMSuVIbWfHY0RpwfaFfZDjpCSQwyjJVJBrQg9L
kdHQ66DSvtMLx/q2ONMza0/1OifeiffXLcvfaMQHZU5UwgF7080W+mftl128/2v7pWpLDhCJnZBs
6P8UCb6fK5ajKpZlyiLviJYKnSVWVjBH1BzSY+o3nrrLjlQ271PcwMhosiZZCE9wj9wU5KiGrZo1
JcJ3aTwrRvXFNBZA3ScucXqbvmdFh/OrshQnojiBTqEAu7r3Q8/wcjT0eyWCdwpyZPuuVtQ4z1oo
c6BoIqh1Pzp3chW39c1D8tJFzoABROzGoOqxm4q2Isi5VkkeEqsqQVAAjm7XfQsCwnlvyv2KAKfJ
06g2aA8DgV46Do3XGs9D+tJYv4hr2jRPKzKcNhfaIEdTDzLGw+BqGGvs9maEvXp/oSmLxFuZOjVO
mRvNaApsgQMM6nSS9Ldkef0f2eF0Fit1dClip9a5orMAcQ/5DaBfY1O2O+6pPmVKlVjosDLtRdtp
2McMYuOyF4N7uUWX0eE6QxQJ7j2hBRlgOtn1FNF90ni5OaM9lMgSbl+KZmFPjqphyyp3Zn05zvHI
4gzN2Efzd6t/u87DpsPAx//zfe6YFqGyBnXE9/sisAdLgNN4k5HUNb7Lo0W4i22t+aDFnZeMnbGG
aYGWoGCDMEZAAskxsJbS6qlqDHFqfBVwmmWsnGeBZ6thXKLaAZClR1l4tKvT4KC7Eth84eLOVMf/
O8jQp3hCx3y8YmIns8VXBssmx7K+AHFadmCvo9qJdoZnMCBcn8I93BS+FSnOqMbokFAMGbFSxuAr
g+Q85gUwHnvioc7u/xpHnCkVlQGL1EuQGXWQml9KIcdSQFTa1V/SdGgDQtwprjjD2uUKur0GHGCv
PsQYrs4vgUJwtCmFq4NjP2FlGCKs1dL7HBwV1q1YP81C52Qo12Kjx3XN2pTBFR3OnNZ1X8MHMVaa
JwXgpsPP699n2nLtZjjLUAP2bGlG8BGmL4L6rZp3XdW8Y2EEKAaFl4JaE0rdDWcqtNCc8kUHwQAJ
zmHfoGBrjj+uM0VdDmcidHOSYiA7w9xFfqBVgBT5NVcAilJertP5PBfEIq2P2+EzNEs7zLkggdCI
ji02W2uIdngnIA4SnsSd7GL9g8OWyfaG3VJmgjhIPk0TJ4Mydpgmhk0/tLNvxYeOgubeNOsr9jjr
EMxpUXQ4SqeYlKMoRz+juoX1C2JfkpsXsaTWNFMscWZCbZPCmBWwpC+HrJScvt4PeCASl8a+ckXk
+dqfGapSqSWgMgOiF62MWGjh6b0X/ZKQAJb3+fd6T1DcDJQBj2NIQAnGJg3OWDSZPGgFeyBKks1W
4pV+8VIkWA6i7pIjEOMJcpvHuCLH2YwBOzY1lV1bjYHvnYa0AjZdodFcPTSosiIXVd+GO4lMDVFk
OVNipM0wd+wZlxzSG2WHZhZfuOmOyxFz5phvj7wA24cpXjcvc8UrZ05mfRhFkUUerSehPzv21MRW
HzUfPedu7GLrpUD4lk2DvCLI2RZTyJag1MHl1B2F5BJRa6+IU+RNSlbVXaWz5/2Unrv+X+aCVaxP
1wWEYIG3HHKcjEUkg0TVeGV9UTUicKJY4MxGPmWFnA74vhHcqqgIBuY+HP51nYftIAkAsiJDEkKU
xARj5YAtTW3HoEBSl3VEameUcTy8ati+HXHfjZSYsZ/M2wxJlbDySrYk4Mdysi1U+ZRGUoVbAbXy
GHsWgO5fFChw45cDWY/b8sprcpxUD4Yqj/EEcqpvHhn6JHbl+uqewvTYuqg1GU6Wg67HggcdZLTx
wbD2Aoaoy/aBuKgtDV0R4aPoRhlCE8vvmI8sABuyY+3x4oGhJpRfMIxMtnZspqjXBPm0hD7kmWCC
q2FXf5tyhy1Z1ZECtLUGPeqFFx0FxaZwKbd0ak2Uk/miGsOuZgIitRdTfpYnIiVHSATfTDdPQyPM
Wt06udYe0y45NkJ1ihNY88Y8SumCbNn4IzMDwlRsRVKShmcdpB4VPX5brdWN4WBYBtoWmtSe1D0W
M9mV6A0Fwd72pX0Q4lHmBewORweuiQ6TW2kXOcWD4taXwJWxmlFyhrvhSSAC389NT4jdVqxZnJhI
iKwbPQBFDFEcF/QZj54EUIXEVcL3nDjm4e/zBwohaVPlUCkwLOzdURS+eiiYg5gJhQ7BTwrbbG8T
wKVaCpGDIYjwPsQM8mI2EhCRen8sz2VwUYfn62pNkeBOz5KM2SxCDZWS4VVS/R6ggFR0TZHgVArA
aj0aL1Q0yBZfsSrM7pXJXiqNMu1bwZn0cSN8GxpWPvZlLYKM3pWOEs/nOsIOQ8Dhx3L6PC4K4Gwj
YOh1plsGDfChK+KyNi3Hij77+8qRVZhRELIal1UIl0U7VsofBCxr/tgxr77fqemUZQFuKpuAmtbO
ZzOYqDOkroqLOBMrLeOywxmWM1tEzlZwWFjcFrjiW684VmNj9ZhTOFT2YjMnvOaNc8uDvPSlmYO3
0UHZoPjCphRyJzvJrwDCcoQDVdCi7orzy8KoTUI7gp4SYvAIEbacvl7Xqw2Da2iSLJuyYmGoid9R
O1YJMFdKjdVCBr8TgrMpJTsj3lfJQMgdRYmTu1axijhWVUDjKP7YXULL7p5yCnt1QzDADh4+QHyU
Ne0T4qMFVqIWmKvvUweSvSy32OduXz+zrTLqmgoP+1h3jRDpkckeAYFfwHGMCrrBgFUDSJPy+0Tg
O5DkONtnhkaJDT2MKV94AAKDvySO5Heo5aDb7YmaxCGOkIf9EazBSpIZ1IIMgO79XgMItEEeIUWF
RXErK6EZyZRqLY6Q9WJJbmw/Ym32BUiBTnsoby2XekZtOfzf7owTP6Hvp0mKkA5MDpgIxVOfjQu/
Q9YvHpq/VNtytUdCTigm2d9XTCrdDDzvCTS1B92v7zO3BOgD2jMiTC+eZTfyHgayt3rDZPzGJ2ca
5zAujaQATSUDIjAiDF9y0VyNnrMZ659BM7lQe/222bQkABdhPhn7C39nMxIjjPBNAWyI2dznGFSI
x/TUmtQ+bYoMZwxboReWObfwJmoAW2SAMUBMtqN3/dIoKtwbZQkHrYlrMDPF7bckib7puXgSQvPl
Opnta/rvmfH9ubOG6DqpwYwqiS6e909dkRJ2g+CEb80tk1gOlRSc5MleQRdgUmCTZEy4YooIFzQ1
oWpkYwEi6dxCjaLKcBqlA5qbUFDI9UyMuDcxJPvjyDiTUeR9amKVHcrMyUuhH+oUmRfhR1remmG9
u347W6/932hx1gIrD60sEXE9hSK+6VXodoV6NhG819j2ZpTLm9wiD6Bp51wZ9+jdITIa29YKE48M
3UCUsb/1d5UaDHmUiiHskGz1iwM6dS7mAViR+gMQvWeXgTfSraqbDnpFk7McYz6nvVyAZleLz0Gm
u+IUHCW5fJbU6CdxvhQtzmR0XSqj8Ii7FE7ZWXiYXPlZ2ZuHzg4iW7hELXpFKwRw/7ixWhUNbcUi
Z0KAFD2NpgmyTXLuK+Ab7uaFelkyMfwkpisanAEJ5WLo0IfUYVweiOxoDxUc8zHGcsJoL58Cj3Rs
TMOu0OOnjs1al9MwB72/PCmS2Ynd7kYXIJgXQMQeiJsj2HvXnJVPG5AuVIMW5KYdGyBMduZbdWrd
7Ib1RAQOZp6vE2RX8pk9Heu8ZUsVUZ/8XRMCWTQsvYAmCtNNFT7Hwn3WHxs1dmZ4AaXUKM3fNGjy
Bz1e8+HKysVEYFK5A9o+WLOoLtjqm/5T85gDxYLJ4vCPsUXe5fKDKKfuRaVK2PAAogE2J6d3YU+8
ySimONWeFKmqzA4xXZ3tdeNZM51y+X79nrY1+oMFTqMBPRSMSKiARIjm4bByzVYAarFwUPWOLKls
es/VJXF6nMZwnkIHYtoti3GU03DCEHCHqYVoX+8i7C4eDUIOKZKcWqOptzfjBiSTwC8nv6XWv2xH
+YpsolMLO0ZVkSMg9qY1xFnTOeZl2XWH+Bj7+u2CpmsG00PWMTatxgc13mpES11raGrp3usYiL89
K7eXmx49kpgUuKCOcV06Nk9vRY57wlRJrqHOC3IpFhol35uMkD52OJ+sxOr7jN2VVSqzqJ9TCTtY
RkDKlMCnMx6teafoix1KtZ3Jd0n0zzctMKVVLMMQJdNSJb69dZENqUHZt3PQE+J0B+1U/it41B+F
J0BCeulOgPtqnOvHuGkMVR148VgELpomx6bVdHMXGj1wT5YbWfPl4rSIP6RmcKP5TZFr4tI2rcaK
Gmd6y7DpLHMANasTStdaTmFSotm7b0aC0GfgV3aUK0qc0Y1awInJOSjpipD6cS1juiIfZBXN140Q
O3E05PcylpqddbVdQjuu6hpdy2mGXMU4W9MNltaInqZHqPgpihaWzpxpUWjLyGI/tPNsnqO6mb6V
ETpnsUa3qiQMoQ/ieR5KY3/9hrZK9L+xwpnyFsPuSq+CldGRdvNN9hA9dCfx1rhX7cFDqH9ilcJw
JzxiHoEgvalkq1PkrHwPyCPL7IbOiQ5BhQGcHCCDgAi2RQvzRgwtJ91RMfnniRju5jizr1k43aEB
zaJ3tFf2sk7cSrSbk+EAnK122lu2o4Hyl9vx8YpVzgFIfWGqloVTFu+KQx8DuAZTP87iS8dStrsb
5EV845E4Xibun2zMiiZnoCWxtyJjBKvsZpnJxH645oR1WYjsmgswiP4oWtUYGDD2Ths6XwTsKmx7
N/Kuc0LlTszv4+CQUL3kmyqOvi9ZFkWUNfnWr6KfAiXqYDfbIrSN5iEEBphsEie3+XAzRN1SLNhL
lUfXz6dlVOsYhtIaHyaoqCDfTZoIRXyeqH2vm1GIoUoYz0LNw+Q7H0YxErQihxOdA0/R/KF8sQpP
Vv7peDIT+hUVTtFqc8LgRgIqY7Mzy9yeje8CPfrCjPkneTMlYImZsCgaP2xmATzPrEpGBSkytlxm
2jd7FXOZQILzqXnQrdS2oWG9uWJAc2SLL0t0Q5l0kgVJSA5soja+SLMLAI0BmzsyL94phdNRGIub
9gpjdKKFEN7Sde4Yjagu5DAUId+iI0c3mvlMaOzmCbI13djgIWJTKefAzKRT2l6acILHZWfsln3q
VF55UDDtSc/pbXNjSuh2VbHRhUeAm9DmE8T9jL68Ht3VJy0l8ufbN4Rpsv8QYNyuYhwpUg3DYAQg
D7Md7pU99n4D+S0/pF+AkUTa9k3bsKLHnZ4YWXmZZYxenaFZuDuVquHPOVWKpciwc12xlU59EmcB
LqkRLul0rNtDqxPpFOpqOJ88x0qP+RyQsIThXk9bX5Gp5CR5O5wwxx1G4ecGNIbeznrH+iHYETRW
f1Qw1XhkyxSpsYvtF8PqgjjfmwhaVGgCSKq+9aq4DMlncspHrCxxQvrFQN0T53ITpcySGB1X7w0w
hWSXF+MGIGooezCArnAXvMwnap3xpp/XAX8kGSjpQL65d0MPdxvEowR7fmzQUIYqH2vnqLy8tPOD
9qvArtnl7brV2HpKrElyapYN+Vi3qow9aZK6s5rv4eKLybmLLnV1zMu3ISbStFuNAZgU/eCR07Oy
MMd20EBw2EmvszfcJg+max7EA0an/eHX6JZo/M4m/zqbmynONVlO74QwV3vMHGNtpQVjgmP1Kg87
4FnllF4tQl4kp4Kh1M5y0+EiR8PJHlGSAIaC4KQY5QSIJLbS+aFLIeVtaf2aQU4ju2nJEy1SkIiL
L1rzXa0frp/glkKsv8+pn1Ytg4E5zs4pzdceDyQpQ9vZ4P4JETY+qVuyglff79ZRK4Sui5g0auNL
Zr2pyxejuL9OYtN06e8jmn/R4DQ7j1BVSQccVHKonw10i5qu5DN8TeYoGejsdXrb9/LBEhdHJ1Gl
T7UJlsLJS4e7BAHU/0SAr610itJJqQh+mulUSw/tP976ivBvdV58YaWItAyrcvD9QUwdIa28TEic
AKHTdTbY1fLx35oMZ4i0pWnGKcI5yWViF/P9PNwqwjnU/o+061qOW1e2X8QqEsyvjDOSxkqWZOuF
5bA3Ceacvv4uyOd4aIh7cI926VFVXNNAo9HosPrZTH5cRmIbfAlJ/VPJymEZ6iKFQNXqj9OVsXyl
ehVk6cPc664Zv1xGE+w/z26ipnOTaxnbnuaQ1a9EE4Xq9g/mbwXjAzNjHne0ZQe/aJ5jhGEM3Bag
4RBsjwiFMy+RnSFA2WJ7aPEo02c78ukq2BfRydT406+tWakPkMR8nHxWWG0v4N0dkUxgzXTJE8IZ
l/eG/ehLmsCZgqrqaS8xU0BIhTiav06pk1LQ/Yo6uERKwBkBW+1QeSJj9YwhP6l5csziRtAyI4Dg
21I1Y7KGiEHAwhxMvT9MsmjA6K4LtjmjPNt5ojdRYTFVW29Hj7hgQfmefB++jP7bjCBR1FYkEWcR
YmuRo1aCREl1MpYvVM8F2y9SOF390xIsq0IaZQLCgBdT/lNFWEV5kJ5+1ZqgGlQkkeAQ6UzijfNf
UyO34xV46JdxaiO0yF/C5Ido1dhv2GCs6zqStMIe4Z39GncZdbIe/FuXD45w5ThzoI1zFFdvJyfy
4wO4b472tzZBWz6r0rHvukMtQBQtHWcbMmPsVgm5dtdaTlOJoBtccdF8DNHSceagsIy2oMz7iOXb
tX+Kiy+XV00kA2cFcMURlCPi+5mNCuO2OiwVmC5JfvgAjKLYBCWw6ITnc4ga6WLZejPVapglz/YS
lqIS2N1AqLHBYEu50bIhSRsyjMzBRWvWeKS+9XVOMaPN7cBVEiObnT/lVTAJU2HsRL6z2BtcTruN
Lp7Uxgau8Zof22MZjAcqOTHGILDmovQkKmra3bINHqfnZSk1LRpGYIOS7wnY4JfhRRYFDPcP0waE
1+2+Tcs8AkiGLLZXfmbT5yrNkVD2Vn6rGXmIaETg/gNlA8mp+tomcTxmUMX2x+DbXxiNXeLFYfej
uiFB6udPIjdYqDGc8pPJkqnMdg68+ouDpWTjHsbD8hUFEJ+MgFxXwXIQVZSK5LQ4sgaa6WofgwoN
r02Wv6dX6CyR3MaTTpGD0PlfEcZICfxxtlsXVJSnocC07yHR2NGQ0ZAxNE1YSkjQHSiQ1WgOLp/1
XZMFS24jmgn2JT6NGuHBNCDgjH2svtLpOhcxQu96SOfv84nTMq/rrDPw/ZrUoZlMPkmq+zwjV9XY
CxyY/aP2WxS+1KLJ8nJQc0BpSriqx6K/Kujt5dUSScN5FOYy5EOascgYND9R/Vb+nCJZOlcCFRCJ
wvkVfWrkWDbgDKv1fUrI0TBmx1TQrHVZnn84VOc148xwFmW1WrOQr3YaQPNqXyNDmHoW4lQsKzs/
lU/JlfBMsTPzXsHPoJwNVlH5UOuUbRQl2KPWr2MVfZbI8nXrcyerV2m1BLSTn62uEaWhRSvL2eMF
FKadnjB9pE9Tcpjqe6M6ChZ1p2UB6aezfJw5Log+G7QGhgn6tA4zvedr7Yj0ul88ioKaInE4MxxZ
Uooae0At+aOc3rXGF5J+viyOwEIonN0tOzvJu7cV6499d7OOHzm2cDUMZLt0FSWxf3oC3bTMCzjt
mAj5aYSRA4f8p4xoAl99V4wNDLcpdjZkaq6wRLN8G48HxRTEJUXf53aCmGtCF4Lvo03a0eLBaaWP
uGUbCbiNaHtTWQyWr47b1DGLE5ltZ+gEpU/74dUzCv8MnKxyQbUtUBY4Ziwon3oTcyUoEtRGIAdg
H3DKcJZElmjXMdvgcqHr2SzqmerI3rKwLks+WZgqMQWWo7pjSD2hERLhcaacYtZ3hxw1nu6hdjV/
pj5G9PiGA97NX1SAIpq83asD3amyrsNLMd8s8cbhNSm6AjMVljYmql9Scmd39nGZ67BrSipYzF2r
sMHijhTJSap0NnIPTQouxfIp02+LVjSiav8xv0HhTlRCx2Gqm7cE2+KzhCv4S0FIbocGiqeFreS7
XtEGjT9fSZOvvQlLly+JHqSy/n2hlDq4Nr4vpv00ITgvOG/7vt8GkjtwNJXyTM4goHqLIRN3iYv+
pUB9oJWTf0LvilueRFop2Di+Gbc3MEIahb5IpjS+2SdOhHY3YWHGrqXCFDjUYGG8HNjO/jS4cqmO
K63hX2qhGowJxriMB/11diPw4dVgo/UH4ZUvgmT/3yg/IhZkBp08DnemO3X+oisip3n3eG2EYiu7
QSgq9GRLM4TKv6yJZ2kvUvegDaLn474cOorYUGBgae/iV6rekSHGIV6Jvni21Va+jWiwd/nGZXr1
zj9SzyicaUrmxbL7ESY4bRPUxd2jDNup+29KetL647B+/5Bp2uBxCrGaaVsYMzta+o8Ggy3Gx1q9
N+mPy1Lt6vYGhdOBuJEWq4nY9aWA5JwgdK5jyCLVBIu3/xhG3YyiaqpsvCPTiuZULoeYnaEDBqG3
mDMxg9RZQ0u7/jeYOwPhxE22He+36wzIWaYlVhbTYBn5/sviRldd2B6S58FTwRIqecIKsn1FP6Nx
RinSaGbNKcSLXuWrX8P6kto3nzqPzU1GMhI+pnocRfQh+5r/G5a3TJrd2zVlsJ0Uf+pkDALWyfGy
grxVT71bSExyt3RU1aAbhNPDLupJSkgBw3TPLpTqCin6QzI4K/qx9DByjC8YvY42BxkTHp8xhyIQ
edP7uqOr6IhUWbk0309vjV3WVHnGLL5xBWKCaxmEYsfe758Ze11zMMuP3NRnQL6vnkZmZOJFiQdl
d5VY92p6lEXVHLvWZAPBOVYqRocMy5pCYQZiYJCk1Mk3krUgrqsMjJ+ILGDQjerVchMpGg6ZpGCE
3+Wd3T36cPBldM4iJ2twnkKDomIpbSv4I9EdqIPW0yqoMNvVzg0AdwQVY47zqgZAmllo/K2cKfp8
WQQRAnfsMNm9VrqpxPOhvAOdE23vL39/X/XOIvBNslU2GRJa3GGEMfj8BxtCkQTRZ83r/YU6WvCB
WbosLbsB5PSiMme8HgsA9n3qzYZybTeqwIPatVUbCO4iU+HOd6UOiET1euvzIL0WxmmYv19eOsHW
8OFqy+7qIZWBovUPdXSXSe7l7wu012T4G9cCtf+2ndowS1b/pOp+Ub8qfXAZYt+X3qwU577MkhrD
YYcMGAY3oL6ENeebLgYILhi/Kn79iDaG/X8j0lp3M7jCAKfMhot64HgaXdu4FtbL7jrtG7G4g69P
9iiPBUpZ9QWEwaPypKrqMe0XD2O3PRSkCnZKuIycHaAUk0eWGHiMdSi7jq9a06l99X72WelTavqC
bROpHmcVqqKbOzOBVUhvFlcFwZXyUoTGMQ4NRw6qIJ2FY5kEiHw82m4xKxBlrkij13fr8Gzk/9IO
8dHnQpdB4cpstY4cOmN6ZhVkXbAE5hW7ckX+jOBw8S0azdzb9shMRD+UvopDJrWowBfFbUUonGcR
17IRrRpQ4uVolZ+1xFvFPfrsI+/cl7OyW5ydmEaJLusEkAScWqCRK0DDdygPBea8Y5bCi/K1Fj16
9vXdkg28RBTDJHzFLl0kxZRKCq/Mnz3NZVm0FbrHcqixJ6r02w8Wb9A4AbshQ5+InjA0JSgOOW6o
LMyv3xjqXQyHOER+9O3yCdvduA0k+//GUFlFB96hGgKmdjj0CNyFWiWodhVBcLawpWuTyxKkavMb
SwXPATnZWS7wgHYNoYXGBEVmzEI8b4jeYwpibcHP69ajrd0a2QtVX1byuSWxwAbuGogNErdJBt6t
hlzn6DBp/UF9KIRv4P31OovCbYlmKuOCESSwserNIP0chwezEOy6SAZuSyLZkvoII63dVj+U/Y0p
4rvdFWHjEnN+yWpUhblEzCWWT/CJndby0Cgm2PL98NEGhTM6mmIsqmZiz8cguTPc+hY8wZ+iYHaT
B0C6UurMXy+fln9wImWZoJ0DHW+Eu/8wrKKtchsmyHgyQuIW8CMkPz52rE6VvUZF9Si7G2Wc8bj7
jxaxvpZZw4LqedgryjVJ9Y+t4xmEp8sap0yaCglCpTeK6jJClwhVXfJt78+YDOXLmNyiiZoHmAa8
t+W/BeM5GGtQuNBpgCMRPTE+gfQRV/rtr7kD4lXc15SNhJw+2jbVyTQCzXg1f2i+/pIEygM9Vhgp
Vt4XICERxRn3L44NIqebcZJ0pWJgTYfWGVCAgzWtUVtcOgrmlqdXIp52IR5nleq+i5Ymh6K8XR1+
7IPFLb9mOTFkhX8Ku+5F28fZqFKZu6hmeslGtS9+6cVXcYjBvWHJenOOl0/drjU53/t841Fsj/95
uWEOjmOR66WK3UbEW7B7gWxAOBVRy3Eskwgbptu3jaN21ybYIOXR6fq/LkvzD1t1fqxzqmEvUtvl
7G0QP08WnFo2x0G9Xwbc8PA6xYmY/b0643GqQYxh0soZeFr9NqaCDZkzn4YfUggnJhC1SIg2i9OM
JF/B0qgCLe2vdMUnyrPeCYoE9o3iWSDu9kJWhLb6CojeyhyKVAj90It0c8dzz6o+GWuLrrgf5w7v
6q99cTUNz5fVYFcINNIpaETUVPSbcY6XgQms1oKXTaJhJrlxaHPBqREA8PGOckz1Ii4AUC23inZI
W4EAbJXfWfCzAO9aYdbKGhUFDwpKSi9XekfKey+KvLgT3BW7GrUB4k4mkZc6yWcA9RgXftMZxvdq
rEYnl1QruLwn+9f7Boo7mksZk5kugNLC5e1t1rjWcQpmv3XKq/9HD9Pu0dzgcUdzonSIExb06j1W
T116SWC72c2vFkfRnSvaMO5kFu2YmQaFcINsHydteMxIFBbREIxGKdiy/Qt3Ixj7LZtnBckKVU9H
YJEwJR67/jAS9Q79m/o9/cxYv9fJ1T3B7okUhTu1dmzbUZRiNesfKXWsq+a+cgu3+IJJj4yBMXVA
Tu+JSpR3QW0ZtRUYsYcHIgcamYU9KejsdMfqqzzdq13m/O9DsFkkcYPBeZ1T1+K9YQLDqJ77zB2L
69oQLR5T7XfHeYPB2SPSd7VWMZe99mr2vB5C68705WP999uc3utVUM6xq41nPL4pxk7NEjQLwKPr
qVQdSx4DqGO0iMalCPaHb47RBkWPOwwUcXW5RYe84ozK/Tp9v6x6ImE4E5XFlVSVLUAk5aYoDqAD
CMriuk1j0S7tA6GRXLMtkHHxodiykCdUdnXMQHXPMFFPbOgC9ftrVlqh5w7W8l7sQrC9f68bZ1TO
TI1GrJYJI2dpqufISl3LVlDbnbj17PdS7Ja5RzRB0RJT6UuQnLGSGnQaGeAXcTNMk3RGXftMG4M6
jRr581AedZrerJ3I0dxbXbCnIDNlIzms8boy1mNGbRtyxmOu3SRW0vp2lCXOrEzDXdYXeXBZbfbW
dYvHqc1ULgUodlCSQ0JYYj86sjFO2kGUQN1zbbcw3K1ma1WaRgQwafRNjj9L7aPUgjI2ua7mH5cF
2jtsWyROUcyxVfV5ZYrS/tAzsH1Epyhv3Msg7CO8amxBONUwMZsvzweAoM+xre5IL6rQ2ruVtwBM
TTaXV71gQEsTY73yY4EJn9FRc8x7KSSOhDb9j5BVbsG4+wPkjnE7NABTytuq/WZM17L+dHnBdt2a
LQZ3f3RLJxeRBQxWZTM/slIs6Tn5pLj5gRziR1HQYjeOacoaOBTA26BbfM3zutZG1hA46Mmx08Ed
hSCJy2hyjpFTgiU2+YSXTvgBMn+wKvwG5Quhl5JmmcRArenVmE5a/NCLaBj31fsMwWX06nSxrL6E
UUKK3UG+MtCjwZvzWWTl9xXwjMPZBS3TlFYaIUrBeBVKzCrx9QcDmUopbMNpFU6w3zcQlgI6dhk0
Iiang3UmVdKa4ES12euqPJXZU2E9keyBNuGHNPGMxGli3aH+QM+ZgfCt+/iQ+UVor46KMUGtw8jm
hcQ8uyZdURCUxdg3lGRxxmJJpXrJYhTFGPdWSK/zYFX8hg1+za+tWzYDeUYVS9ieRGmXXSO1weVs
SBubI5EpcFs9PeXGeJKkxBcspkg2btukeFx1o0eFZefXN6tXBpWLIBOKcRBoksI5lJ3SVVNHJNru
KdiIxu1hHpckfaszyk0pmCbjuSTKrWJbPy+LJ4LhHFJbnrMVpV+4tdr0LkpNt1C7gJgi0pfdO/gs
DV+O241mNxcWYHRr9Ic6dtrhma6fovGTRWWnmINcF3i+AsH4GrcqG+2oBymnq4BnBr3HQZ+0TtOs
Aisi0A6dMyKGhRpAwoi/+mJ0JExtya+nRkVUXJR6EcnDuRcrreqoZYXfWWLeZJF0bJfmViO2wHaI
YNiJ29zKvQyv0+zYRqHLneh39UhcuxHVCwnOrc5+xQalTMZJilmVtL1oDzAqh4J8YAQGiEN+mySd
Mw0psaXaQHeOaxfL4JhqetvZ/SmXOsEBeuPjeucobYA4+1CAjTSfVayYcc8mEoDuO0TRC6J/Mzh6
VAxmw+yPQ+4KiwT211CXZQ3zglgt9p9ruK64u+oR5Y7J0QrZPOgEpRbS6+BFDp6Xrn4ncjjYB98L
CrIo2UJJGeFT6pW6TJKuYdParH1estmrEhJMxl+oU/S7TDRQYt+dAv3Lf+G4k0XoCrZKFZfYeptQ
p8bU+SpUH2Cgbooj3MSDsGpu1x/YAPInrG/yUq8BaNwXb2PSyR2eepgMDVbij3UeMnab/4rHHbSo
VkpSMZrFMerke2rOxbFA+e8DnL35uugb868c/Ih3czNqd6S2h0dpIvOjPqQWcdZEix7GTpFu5woz
zy/fCKJt5s4mq9iVGxPLYMa1q+mfcwyPsyLHUm/yVBDA2jc25zXgzmhvJYOSVFiDqg8M5ZGMbjJ+
vizNboxsu87cMSFt1wxRB63tfFaNWVyhSuw6DlfUiTOWwlxY/P4PBuEsFXdzK50OAlwTiJVPcwdN
dTJ4Qgdk+3QkjGzXeFRAEfWc/z9IjPafBBul4m7zKRqadJwBXeZgapb98it7FkRoQVkweAO9pg8E
XbSil69ojfnyT01exk6VmMo8Ln//CkPOBdwj9KHgCcKoeUWZP4GS8mOVqqgfCcJoiNBY3th8Setb
TGlzppoEcyp4qAqU1ObsUILptaPEoGo9cYrhKwpwHKkW3Yj7fsRvpeEHzVUx/jQWpJBtkHgvoDTu
egf0a65hCUqj3t8bGEilyMiG4MloaXyxTblYZmXFaFG3yjDvHhrRWNzd76smUvdIzKIEmjtwo42M
rJVT0GUqkmtokaMW3uUzvYugaaaN8XsWUd5ujq33IEcZKpwTNNlruisl4P1NBbmvncsHi7SBYD9h
A9HMsaGlDMLCOT1qfur135ef8i35guYxxLcrgZKJROKMro40UlKqwEuQfF0rRLf/urxm77UYAhkK
OBfx8mSMnJxAUqFSgzaTm6p/DYPXmYtDRQxJOzlXBoKOHBB+KkR9q4zfrNraDXET6d3ktl/iT/Vd
9hqH9YIWXNVNfQlkGB8R6YzGHcxcl0tJazGFsSxvwe0b06d8FgTB9vVgIxG3bBle0lVutkyZnabA
8F0kj26VT/Exin3Mgg8kYZTgHxbRwsNBNXR0fnA2XDWstJzkYULweUIXn8/aBsxXDOYGLZd0JzKk
7+0OtszEJChTVTE0VufQxqjPzUyCgETyCUWZKdFRTevI6xRe3i0BkMG6qTe6MeV21JUygEr720r9
FHl/qnqDqAxu9yCd5eGrGFLJSOKsZxvWoCf7RptFnObs9v7TC/5jwQxO6zQMUy+nmS1YR0F/7CQr
ejsOSgM68P6+lwV2YaeP9U84TgELYheTrgLOYPzwN81D56IvzItvyC0GubnEywL7q6i6YHcRQaNr
6wjSo8CLkzHuFrNUygqcJlZ8yHP6oCRtcFkd9k/WBoMTbGrHMWszYDSowiR+iicTeDeCX1WftidK
hO0fqw0eb9E7zZKyBXgmYpchm9YJF6VC67HHZrnmLn25LOCuwd3gcRZ9LYYhKg3g2fr3jITtNDi2
ITBPIgx25jZnasiGNrZNYCioZHS0vnxeq/xzX2mC2tIdlxZauBGGu9P1NlUTYwWQdOgWvMWmMM2g
h2PtGkj5sk5jRAquPkhA+ic0502b86jZ9QjoIUHRXBnE/lK6eeLSG1aDuHg5Bp+rP4fFu7x9Qn3h
DGNXkb6hQ427zFMC1UuD/HvtD+gdr0P1bhEYRxEaX0ZCx1aRyxxSpjaWV/VWUDHLj9kN5gDhnSAa
Fb5rw87byReVjHUGR0EFWlticO1YH7Iic2x5xSTr/rle85CasqAWVnTe+QFzoM5ueyQOJoyz00IW
bscUW/VhCqRwPWVeHopKrgU2jM/hohSapEUMPGu4UYzaacafAg1hFurdTYAZEKhYB820ZfOHgnaN
0rQlNPNKx4C+Aq87HIq/1XD22ePuf09hsYNwhuMOgm20GejHAdc3/phlYDU+zLXmXBZqf9XOIJzW
J+Y6KKQHSFOhVKDV5O5G7hcqOFz7duu/KLbM+QJqTPRxYqJ0quXEa+e1prtSQXBh1+EAp7msgjvb
JgZngHUi5fXADPDahwsJGsBIMfqOK4ER3l2yDQ5nhOlQpbNkA4eWvjT8tETZ3v2TswHg9MxQazma
InZyFreGBQQhfOGUoMjyGXfTcp2Gk+CJuG+ONpC8rq1pMpuYtoG64TnoPr2VX9/ggY2aIt/2RCz0
ohXklE7DGTIxqwgCQh2U9EsrGn4rUAXeuuolRXUmqGww//FH3hEHM0m9QnVSW0RDJVo43rIqZoQm
IIzpZkXe8GoakOoWE+IgzFOTD7MqOK4i3eCt6mpFhDQ68OYg/czwyB2jAy+f08NyGJwPOTVnveCN
KhnHodFmqOIwPiV952TU17r/OXEDO7fBYNqycWowC7xDKRFE0qKbZfJl69TXwQes3AaCMw2t1qC9
rgNEJzVOW1Su3H9ACLTHIDihyGjg5+tOq1ReNH0EQt36YB5yVKiANQt2f8+MbkB4tY7mkk7t2+ZL
XmSdkN+SRZuxq9AG3qG6Zagoh+LjUrY0TYhMJPNbKyKo6gJUvJPH6vjmllz3Xy9vDDNl/JVqmIqN
0YeWjJHLnCUgJWlHc7ZhS+nL0LpzVjkjaoMzK4h0kcu1d31vsPh+jJKucQGGCtynqAo1kLcZMVlB
h4vH2s4i1/x5WbTdo7rF48oaNOTqms62oBJfcLP+x12wn1rEEVCeF4ge9jtBWYJmut9rqXKPuCbV
aWbi5nCX++nv9jPiF67kT3edF9/Vn1gYWJSx3teVDSJb8c3JRayuH5QKiObj6Jng7FcwadfCcDbE
o0Nh/ov9/gu6onJ2Io+ydqUG1lO+Im7iroc4vAFdBToxroVrKcLiDEaVVQ21RkjGaD4ZLWVxykAl
VR3HsAyF1RR79+F25ziPwmhn3VIGoEmoUnrLfGHeYu2AkIveNMf6Svqah6LkngiTczI0kgyxXgAz
mrwR84m1RUTMv5Oc+FMhOafCUNFhnPSAaDFj8deW1b2Tftf98m8bdV+1mz6tosKDXRu50UnOohgl
GKskCae8rGhYDTUGdaRhbjXe5dO9a7gwT0m1dMx0sPigulbbibX28ez21HIo6LMbRKWpHoArDtPN
WgHavi3ZwLHd3Jy0TldAepBLvx6noPP0JT+60TxGdshiGaPALO/5T8YGjlP/KQc9eJpBurZvjtpU
Pud551taHlRW5l9eyF093EBxuq/FJLatFUqitx6tXzPRwMpdfdh8n9PzLtVltM1AFKX/UkqVQzH6
ym4twc28L4VuoLrV1HXCTwXC3K1SHleg2NM1EpudqI1q37ijFAN5HM1W3028L8qaRgt4xFztlXXs
14ieZS5LULCAAQ1y8Ed9ZF9+A77zNdSx0TrbgOdX+bV9TYggPrB/gM7f525HOY3GzCohUKkgnIQA
p2kdKuk1UpDItH/+O1m4m1HtCrOFn/Fm68zqJfvQWoF2GvOgMLzj3WT0MWuUOi/w/QQtdMaUYRSJ
wIHd1eINAmdKc1nriDrBqhXrsdVPcns0tPDyIu3f5hsMznJOmipJqYr7tfzSe78optOXzltwxWZC
b2XXwpzB+D4FUpC4WReArRh2ln2ftB9p5k3jj38nE196bmWVOQwZdobRIJcY5le/WDdssIIB0uW5
FEQGBLukcXqWRqaJqkjs0pTggaabLh1jx0oEG8X2+p0ftFk6zutCvj+P1o7JFMWys6qKW5Lxm93o
XzAJwW0Nw0vqXIApkoy7fxQMjLBJx7arOYH3yUlbTGkWBJ13bSg6BNDuY5vyu2HoKpuRB+PKEka3
rWI6ZSxK5ewr3RmBu2sUhdB8yoFQtyfSHHLjus4CQ8T4vS8H0q4WG976bpR1vKAdtpuAMpThEP/o
s++XlXrv+6xHXtdU3DZI1/zpC5TEWKhmwBcYuioEPec3XZ9FWag9HTNRZKaDYNvSFJvpw8bfyE1Z
16QYWag5yAyH+W65J5lO8cTmYCoucYzr5kg8GmDOo8j53tO1LTa3S7pcyXnLsAvUaZtZ5Q3WjykJ
Li/irrVDvSAY01BRgKIsbhW1UrUkdVZ/efgaBEyDAjkGEpQYK/2RUC5ogTRMKDRw5fHdbFUcGWlF
CR5Keez2P8Ft6dn0WSARO/e8XdiCcHeEmq8LUVJI1HpD+8bkgjogjNpAeAhTnhCNEjK+v1GTX4Lk
rozEmPQlkiCXAoYd5NjSgIbJ4ssBq6AT6cWu3oNjjw2JM8x34x2IlusZieGRFJIvSyB6FMSP9zwS
c/N9hr/R+SxCZBll9PBEp8cmu5bJp3lCa1vn2P1HHl+mhUZOBIowkJU/wm2qz1GjwZwW5CqLM2eO
f15Wht21sgkmVmOKtPaOHn/o12gG1ycA1MmRl7s2i73LCPsH6AzBN4agA6A2yAII1tTLWN9UMxgw
BANsS0gONrYAb3d3NnDceVVh8kYTCuda63HuDKeyJE+GH48h8W6tScfL0gnW7034jS7YSjXo8czW
L0bweHYWan/gxYCaqf/u0NuLb4NALDpMUguERHPr6sUURdZ2X99bACbiBiCxwMWfMBVAwMSlhwbp
W/VldkBcGiPLyCaJ2rqbimhMd433Rizu4rDrZKB1BFSCGSzy5NDinoioHkSbw18Q0mzNawYMzH43
+5929PPy5gtVm+niZumsOc8oGkIRLvYZIRYy0Kmz3BmYgQn65LCovMt4Ink4w73WimRTG3ClRb15
HSU3jaOPvLO36sCZ6mxVW7npAJL1N7T41ksP/0oInmhVVVFjmGn4Pqsrsv4ehVRUe5qFAkZYTLDt
w6hxAmhaUmljKiN8q9yN2SnND4Z5f1mGPRuzgeCbVkg3jGXBIHS6kh+JrIHTcszTWT5kKNa7w3iH
/qTkOhpYLuPuiqYQi3Gsm9o76t+27pshJhoOavtK497J8GzoZlE8ble6DQqnZp2W1wWqQ2EQZNnT
7KvZjLw1+xuUis7SGAKRds0PWsN+y8RtlxHZ0UpNoDG2bkTbb6snVpbM2IFAhoR+BcwDFDUa74bJ
NqC8EhbZipHXPVvIK3pAP2bpJOUxCsyQYLbq1ITag4i6ionBe0BbRO5a6pVaziTmRpK3GofxoIas
m1DYq7CvIsxVgH4gwc3Z1bIz4lZim9f/WAOCthNW5W3dtLFTIxTu1g6GTqFB3r+smLuWEMl0gxGH
68o7amN5zdNWMxSW3iye+yOo87z8RQ3LB1CuC/MJzG6/X8szGLOTG7NrwOzOOdqr3Gr2enR+1J5h
PHWiusT9lTyjcCtZaGa/9Ct81oqAIhnPi9Lo7s1EDf/l0nG3FPr6u4E07Lj9Z6577NNQCZsj4zj8
SDnxdp+4Gwuz9Zomi7B0fdUoYWXG+jHq9UTwQt8/XwhxgaMcHUG45v/cocpQqg5BSgTS8pBc2UEe
2L4t++ardDJDxV8OUSewI3t3IwICvxHJn4hmb5I5nrFbaXe1Um+ZXy5v065R3HyfC6Y03dT2pYxd
UuS/K/VrPTxHeCYto2t+SO9QlaLZGh7v7zi6p6ZcLZToj+jnO7Xt4wDWRmEIb+8JaJ0x+L6MuKrr
pJOAQf+mn2bPcLsTPamvnZc/VHisG4IX0755IJi1h7J/cDLrnNrJhlyueDehjeeoBKzEUisD88R4
dqZDWboiJs/do4tROyDjRoJaJtzRVasFkXvdGN1xecRb25n6z2R9uKwQ+zqOLbLRto2rmC8olrok
r0wjhhPgQCbEPWKfEcnOLrPrtveR0ltQYv2G4xTcaCMUQICtyDXNJ5K8EmFv+K6GbwA4DdezpLUo
AzByPxmdL1FYomNR/aR9HnVnYAyLMjJx5QdmfuJxA1ZNQyeabml8tdxcR0M1giTXbdUHUoZ6nfnw
2wXmYTcvghQcBnQTXFOItv1pHyYyTdKCzki3Vm5yMB42IQ3n2ddP5kkO2FP0g4LhSY0WTA2TBPlS
D71rJiPXVESRzcLpk/TQ00fFoiJby2zpu9vQ1AzGgASrwccI5thSWkrM8T8sJlWYR4jk/BoTj3nN
l7V+92RtwDgtLFfdLjsFYFS60eurKkKJTPaR8LhlsspJGUUy7/grSLxUGeb7jG4+vfTDXV5WLhG+
q3ediDMIH5YwWgv9ABMk0a3bLj4a5reeumshsBL76/VblLfA2NZVURYY+AKGtrJflAhMeQiS6q+X
92Tfum5E4TbFMgyixzJEyXN3DcwANMmeoXpTQECrH3vZy2U8kUycocALpx1Q+zq6kzIe5nhyojr1
G9FYtre5a+/1+rx0nJdXJGuB5xVTNTAdHX/VVyRu7BeuuTqDjioLw+mOyDh9bWGV7M+Xhdx/l2wW
lbtDJtqYEtinR1d+HX9oV9mBkZnpq7Pea7ds3jbCIt78geKwjeK/9XxstEVPmths2VFWp0e5Ctr1
lCaHy3KJ1J6zg7U9FqXcA6KJg2IO2yr248ZXJ8m/jCNSEu4RacoltUoNOJltn9qFOIqkXbVK8SF7
dFYS7vUYV+UcLx3Ol9xGXtEVTmK1x0UYeRFIw78XiZFJYHgFzCi9ykvYkL+Wj2RuN3vPu8xzBKat
XseCreNjCpdIW50s+np5U3aveFyxuJRQRveOjSXPUGqoNDniVeWnCI0h6rT6en+75DdCRnoRFPeq
GTNwXzZ2hrAlTcG0EdYjrF8i+53iSFQYY2Z14e9sBSY5M8oDFTkaTqvlKpZiEMXjWYOSveVTfCUf
Wb1D/SR8X++9M2wZmSBwHYCQnn9fZzayqkkEuXpPdhn7WxrU3w1vvKpuFLcKUPQ1fkDFt4jcSpI1
sio5SpHGk2/VDlmG9YRSFQHI23XHr+AWhVvBJu1IOQ2QK0dzbkwNmDrtMLQ/V6iIrUmOUmL4ezRd
15Z+c1kp3w7Pe2gdKS+UdiJzy90neWlVlZmi77gfnOlq8qdvml+dLE8PUVX+XPvxX41nYjwSCsFO
zXUhSGHuHW20N/5G564ZI8pbWvY4E4UUo71xWG6XJEFtYio9XZZzX3POQOyHbIw7tWd1HEaISdrv
VR1Q7a/L3xcJwulJ3utzWZgQpNd7X5VGR6OaM4oSRsxuv9sshWiahQCkqfH99Ql6PjQV41JdqRsO
chZaWekV9VcrusbN4gyZINK6u2gbOM61qea1t60ecIpVwlwd5UmgfXv3IVqSf8vDKV+iVKgRNN6e
VZlDZtfsak9LnFhc5biPpFt46yA7aPFvYPX/SLuy5bhxJPhFjOAN8pVHn2rdsiy/MCx7zPu++fWb
kNfTFIRp7GoeJxzTqQIKhWKhKpNkdQ+2Unzn2M6obPXMadF5a+1lxdFvhl+Yu6YkDDEYUkWviNwE
0caM0B9o5jIeUS8bI3BGuQkk4a3Ab/YaJONqG0w0xURl4beXXVFkKnMrZ3kSh5kEU+3huc32GUaH
y2TTmwLn4D4rr+xiR4fz1Gp6UgJH3dJX5fAQ7EqokdA5fFGzBvdzf43FlLQgYhpFTY81jL/E1wZY
wzFVjvkNHcoxmiteQoV/0P7esw+jtsnU90UDPP2kZe4bU3kK4sDB0QZPx8c4dGqvqRY9FPE2IglN
/qlDYUMGh6AOb30fqrJSV6a6xk1mQdbBPraWIA/hjo3aaID7A8DEKmnMRttUADAe1EMFwhXaqepO
93ONqG+4+o62oQeucjPnzmXX5EbJFTJzz0F9x5pLsPu5+pJuZHN0WgjSJYVIEY67e6pKIPuMFhyD
nY7Ql7nQlRKXthlVtVNpygYiD3vbbvCMu3wvLHKoJxHVLnck3F6BMldZPaTlZOW4w6XdQHkWwC0D
6qf76oiZsIgqnmuovC6oWgo+crnHXQWHhIrnNhkb995dhqFOG7WDsUZ1Z0PeOH7WFtfud5d3ToTC
XAX90kpduABlxsuHO+rx9zGYdlKvo9jbCwIY10tWFjG3wozRFruygJWSxK2CzQxpo1T5cdkgEQiz
XcmoJ+itx3aF9rXdXc/TQ18I1owPYYMP01QILVS+35lOgUcU9HaTie0nUeTXOoYDGxHXHTdeqH/D
sBMzs433wqmiSUH0VMbX9uJeXinuxzjGsv7YwcqV2BGJx8KO0dTxFH6Pbn9rzgePwSaPHbBteMVW
LJbJP8JnTMbfui418orWQ9H/5ZLgkNgvGuYfqqn2dfhfpAgiEz8oroxknE4K0hndOCgoF7aT/6qu
JozK0LF2OvANthRyp6PnLPLFHOr8u02DmqxugC6OyPTzapWaKlZooV8K7o5X2MYxMKBTHdXHyU0f
6VR74IbPl/eT6y8rPCZgyHVOorgGXjB+U6LHXHCwRD/P7FxuzpNStPj5BU80Q/dULpvLfz+3mmzj
DZyoIGPB2zVjQBMnob3ky4DGDyp9tBzlZGv9pKRwYGt35dbNtoWoY4Zr1QqTsUozQjMeU2CaA7qZ
wDNlt6LuXW6IxXuJ/tYKhrea937QkWjMykwf3BDnKmzAs/swqz/J+Hh5+bhRaQVDT97K3bqxDCQL
TRpuoxduHhS3dYdUw5juLsPw3XqFw0S/UW5bPYiBk0ZvzB7lCXKwReK2Xo/0CbxdT7WoRYcfqdCu
Z4FHC0RUMrV9ZdsEsZEmqvH0hKt/2x8mDPRR0kcbiufHcG9vS0/ad6IuNG6oWoHSfV2BZrYR1mRA
7UiSwUQG6ovuUJf3euIYo+To069PrevZRsZNArlCAw+tIaon7YYypydIS6Nn3cn3it8In/v5af7K
PMZfKlle9JiWYrO99KPCmHuwo2SWygltxYKbhv7pHz5vV1CMy9gB9A0XupJheWwDzAAPhxSjOrF0
HLLvn1pGUJGaKCaZEDR7v2skjxJFnsFt2KEnVvFqaHTgE1pHEKHDWu1Ovr8MyA0gxhmP/vvKS5q5
HAxCgLdIYb1tizzbjWMh6lHir+AZhTkAchfa4AHHqxdEFJxQO2bNpjK8oLWdWUi5JMJi/J6MeV1E
MrBMRXeUjlKHRBCATh7biHhxLqI4/4eAcraNcXwjr8dBlygbJZhVNYhuNZRxIdxTLdQCquS16GtF
tGWs50cSGcwAgDkWs6mJ0+r7y07Bj8VnkxiHLyWVdkliCQPjGNu/Us1RRFRVAiNYSVey1EsDcQtU
H5ppS+L4XiKZ4BFUYAXLQNtZ05h3EyDk4WTnDZp+HwtLEPaoM30IDSYqhaj6qpjgYu78oILMd5DT
yK48BqNfymA4Gjey/PSJDVnBMNe8WqNY1UWAme1bG2IwKnGSVkQqya8ImWgjgQ69qcmsRIBkBmQu
yEyvKZQT3NZdXlO3c+j9VD19ho/PPoOxT62aEZGsKwFWL9DBes7tvSXq6OP62AqC2Zza1qPCMgAh
aWBWtbyiETyyigCYbYlTdHsUxYRzok90XGubJbOgEs3PKldGMBeCYktxNJXA0Ldx7IJdBa3YKbIV
/Wv3HeWe/yHz556bFSK1enUlQEl+Lg0Ly2Zlt00b7GSp2hh571x2af7JIbqK7FXGUAsTNstwnMOu
QuY6V5mrpnuj+5mVkVMIeQboAn08omcgJlzGqj7Z5Qyg7Cq+p4lCvJUf4hha1YU/Hi2fCM8RfwHP
iEz4BPPSooyEmnaQ7LcvJ/BmebLmkVPnj16Bgkuq+Pbu8oJynZHOjGH6DTNwrKqCXku1nUdwlGr+
KwquozAW7Bg/jV0hMDerEQZDladAoHqWpqvsQsPrjg0UMPLNeEwO6UNyEgmIcd1khcm4idoacxyF
wDSCQ7w89l3pVPmDooneurh7tsJhvCRroChN2nFwJ8mr0tNUXcvT6+UNEkEwbjFmc18EBBBjjvBt
X6fypo8M0SYJ3IBtQ7erNh6XGSjy/KYsmZ+SZ0wGUFIhKsBbPM3EEXJQCHaJlU+olzpM5hyg4Zfw
GhIiB2s/EadzQG0g3+Z7Ey0nkjcnbiMJzOWvKchQkCoTC42e72MVaO3LULOpS2o5mo5iB0Xq16oM
BIH+H1z/jMPExH5qY2UYgRPUGxOvCrEf/yUtTrAbDg2ezDHTGPnWtYiGknrEh9BFCKGTY/ggYDMY
00DWnA/IYIaNdeihaqygP1zdiYqo/G+pFY76fhUVLSep3QHHOr2RJh5S98fizledkPybv19ni5j9
ymxFMiddGdyi9XVpV4HnEtyXAqfge+MZhNmsOi5kTEADJLQe8vHU5jdSso9jAesz/6CdUaipq2vS
VFqzremXmtYbu9gAX4gs6l8WrRYTcPMmyJRBhiF5d1+NtlvkBw2l+sthSeRkTIRtmxDiMRXswGwP
Pp0cZcx2XW162rLN5q/NULhpkQpSc36qufI4JtzabQM1igygLXSYKUldlqBz63d/on69/Lxsomir
mMhb49KKihRosrItkruwF7QyC/aJ7ZyWtX4Jwh77lDQ7YpyMwHBqSF5+wgiEOEqtAiZzdoTJ6vIx
Ceg+ZSAhKbWfpeRdBuBvyhmBvTo6vf/vNxkUNAi0OumUSPSafVn8/LPU1WiS/mMQe2lEZZZ0Nf3K
DPHKDcGOxAvRm4Bah/pV9rI70Yc61wlWcEyQU5s4jfsecHV3ZUFqQZI+42UrACa2ScjSFZV+b+oh
RE++xobow5//LbBCoCauQo5UWI2t0y//DpxI43V6NzwnkHN+oDPaNKuMkqPo1Zfr2itIJsoVUWNq
Ib0aoip0h2l2NPqh+6lAt0JhAt0gFUaRFdgbPW+PhYluvSDftZYhaKXkX3QrHCbWEbM2I1MBTlvr
5Dbqeg0aDWVxGrshO0qDAg20zkydMc+hijsukZtK9WGIdGv7/x818PxgwFoD4Qsd436/k3VrJoUm
oQpdgXQDohv5NrxqveR69v4ndjfq20wi8Q6OsRttA3iOJrAbxk1fqTpOclPtEsuVwSYnHran0fsS
HBPdc9WIg0oCXGh+zVW8kna7SP8aBeAzMY6hKDByLrB3xjHRXZFzWZ8irCVlClbQw2JgmqjZiphT
eIW+NQ5bsRgT21zkBjjRFW2ZabfpU3M0r8YNVU5sX439v/ORN2denfagqLMqnKldJ/sBgxd49UtR
1ESbB1SchBopnIP+zjomPCZmqYd42UIrCzlmGFrPwo2RiiIYBwSic+eQzzhGqA1o2arhGFpxMwyt
o6IHVH++vG78OI+nFnR8auhvYiJW2lpa9JZijtO3EDMj06deqqwzAHN2zaYdtbpGSCzAblmTyJd1
tw/nT133ZxTmyBYzGDbTGTmFsqRuKYeO2QtKS/zNOCMwm2G0mR7kOewwpBsZ3NDKfMh10Y5zQoFi
Y9YFo1DQzvyoJJKGRM8aC6lRcGq6Q9gXDp6fxvC7NLwKeVT5GYxtaTrmQ3TzgxpGL2dWF09vD22y
q9IK5s72O6fcl958/AwvC6bX/oCxWR+4YZJYNgHWx4pvqaFH1OnGzGtBfk7diQmmWMEzDFPFlLoh
tkkAmMzOnEb9URvgE7BfySS6k+gPXQJiI8BYNX3eAWja0GgT7LsS4yL9Fc0sJM27fEp50fSdWUy2
lOa1FI3UrNYf/eiFdiXJLzIIRymhqp14ojqgaBmZ3KmR46I3aHwLFSPb1MWYvFh4JdpMpL1upDIX
feGIVpMJQ4U5m1I5Ag+NG/TCxUjFqTJoMX1j34qqZCLHt5mYBLrKTO3oavaHZUN7NSDuuzWgAoNO
QE/EpcNPo1YuycSmNJ7sBe+GtHWUjnUPRxmfcO5vInvh6KvQNiZOSWNV1l0K25ab3u/26SF8Im5b
Qi2sQRuKiCyRExVVKFGBdFEGH5/OtjkGXRuqQ44On364N+TvQ3elRSIibs4VtbprP2gBZFVV24Te
7Hg0dyr0D4Wy4HiJEJg105pSU6QAF+08Phn9U9gIgoXo95mcK5PHOk1oF4XUy4dEMX5mlvRwOUJw
N2KVIjP9RySb7SDIaEICscrcdMf4ZUL19zLIZTswWoiYuMqxlAYcaeCyRlQYn5rkEIuYXkVGMDE1
TopWLmz8fpd90wsQLUDBUUQ9xQulK3cC0dR7I/o41ifNoJuNww++4bvlWKENH+o4k2/tpL3xiZvv
HSBd1fWq1Z2eWj1OZFgcpe7aVK50UXVNtHD031cQrV33mW7AwQJ0HQUgh573TfXrX20+WzzOQ8OU
05Q6sX0a1eu49i//vsCGt8/5lQ0pBIWz0MK+tNkh0G6NYjtHgiIkrySw3oq3wvUKozOjNlI1YICX
cN/cKo+Jh4lE6LNsu2tKlGIRIcWe4MywA4nYECuz6dnvoDBKrptUEFt4Q57vbGKul1gnsaaFAEj2
YAb3htALvxR7qm3W7DCaWOENTXL7DW1dBnOcYNNE1jGRU+6yIGpoiWDEi2ReRlczaQQQwk1jo2fe
a8GbY3TerLxRv5j7TgZPgHIIHJDAPkff9P+/RKmi5xwv+9CK00yWcrqVKqubaRffZH3PQsPRJD8X
nVneTf0OhIkL3Wy0i0rLOJrimIf/ao90B0qSjw4wsZA8DWxMxvoOjx7AlfNnej3aGD2iX+SdF+60
Xe4GEHqiePRhXBKMBVG/uwTHJFl2IINihrpGYWWbairuzLGbnMhuHHNWrkdDJETC95PVpjEHwTSq
whjo5zIloNU81c82cPyX3xbKO/tlDgX3ITdkqVDjBEmQjRSIuQ8DKx4MsImhC7NBeehRWvatfroc
Ff/BqjMGcyemSprGqY5dGzbahuogjYZreZVPtuAFcsejfdUSgVmc5B+OcoZkbsjYIlNdxTArWq6J
vkt76G2Xr50pcBDeM+E7HOYApFpQS3aIi5HS9thwSpr5S/dRh7dQ3GP0GJSdIxI34IaslXXMMYiS
DoVtGQuaqVet+hCbgoAsWj3G7yOtMkrNpsdsQhN6Oh+m9jVD0d4Ar7vAN/gn+rxRjMeHVa0FFb32
k32ISf576KO7YI29K2o3hCyohWlCgWuIPJ6J97pRyUvfwjVq+QTFAScaPEsVlPK4GJpKZAKufxBy
MPEeT+OKnaYE+T74GlG7uMli6S9rToWdJ9ydOgOxvOuhlSWKmQAouqIXZgZRocwD1ddjdpwOiguR
6cJpn0WKTNy4uEJlgkYOrn9clKjxNGOmZZsl02YoDNhxmTngAoZgzpQXwexmXRbHgpXlXzlQqKVU
wzJRZGb7JlkumqzEiZN2oDaDpFGDhhTFpR++4nk/uk8fLoAVGLOPQV/0Nf4Z+wiGOAXZCL6woSAi
mpTku8vfNrGFZoVMY2sg8rup7Nb946z6QSIKwnxPOWMwe7Yoiy7HGa3LoZQNcp3jXzPxkwCNZQpO
Wur96mVHulKrz4SS8wq+befqxi6mHGSoErYrll9UcttHKuqbhZMHlnc5kojsYyI+CUojKGglcIqG
bV6ZDinib/jDwM7Y3l2GEm0XE/SNYIKWJq0DBvlDstwb6sFIflyG4Eb41bLRP2G1bE0+DJAKgUcQ
c4uhLUVUMxeZwER4zWjR5K7CBAuP/lrj5vqXfu4EW8K/HTH6aBI0nOsy+4KtjFKc6EpN6Q6haORE
9OnLONLx1Sze/04SpVtZdPdzbYOStY2mMMxcsoOIkhGNUVMAFS37ISRdjPIoZaLRTpV7ca1QmKQm
XppKWuoG00tPxk3tlE7hhffmHaRrEIXTbfkVGiK/9E32XXGb/4lYiufwiqzoGBmQbXTsM7GptkMI
lBQjmAnNzDMLXw+geoo32yX6ctkXeROlKpREqMSXpYE1hLmj5zrukOTMdDCMFtkp+Xn8lykfg81b
oV3at8WuFc1gcAP9GpUJ9AmEa4esXiitLqUELbeJjEl17UDHV+3HVlS+5XnNGo5ZzsAkUgR2aJi4
7X1QZmKcRXKJjHFk0wGFPRhBi8T7RMMyRoNpyQmrC75MZmVHGxqU3TzgGIa6O4cgHcieBJtH4zpz
hb2DYJaxCnS1TUN06umVG+5yDI/HYOLBm6KGKULRtzTnvnwHxixia0zgU7Vgj2z3hpMMwc6YG9mb
LcWPNMk1DGNvqelGtRRBqOHEyzUwKxBS2KDxqmUAh9rWRK8HyGT//7TxHQJzf1ZJmkyd2uMBvys3
cTk9jnGI70JREZRzqvGMRVWiMA6EUUwGJlkGqy1sGKKb5XWrR3s1Ub1QrUEGRTaXXYO7ZisoJoJJ
dTOnVgsoU3ssihj8iP9/CeKdLcyVrGdKpoe0STRrdqnxGOqtY4oYurgeZysWHWGAOgNhTtBEm6Az
q8EHGJ4JlkNTN46efZeiUyRFoBrylVQY+em6fDhRK0jmRPWaFJsQuqRNOaNPKR9B/68lN6Avtzz7
qfcWP/Hxutrvmu0IZrRDAp2nl16sOse5gaANcjadOWxRr4NZyWz//B2pX7rpSYfixoyO82IrWmle
QF7jsRM8Mwj18REPuynP+VQ4w2txhGguesH7V/lZFEp4Re53cMxJiLWxsBQTOwstMYxZUWoI5R5v
QhDjAd3bnog+5bnH4bycFnMcGou0ZSdVWM6NslG8/LAcczc74pnclb3hNO7U+8vnj1cXeWchcz4W
ZVJyuYKF3Y/0O2VjmXbhU/CIh+V5Q4f/wsUTSXuLjKT/vsoruyZdRrPGHpbhKUPLmin6zBAcDrYZ
QymHwmiDt12jFaxya/uzhnubkuHPuyTxLq+hyB4aTlf2LGNpZ6TAGTCsfdjqEEEU9deLEJgAYwdG
WwbU6yWyM/RvXSvqNBetGBNOtHgYmzaGCXTIgq6YqTnLlmyp5lR77BLn8ooJzxUTNpTEMMMypAYd
9TsqWICw4aqPrWeDc0XcGiYKG2zXhEyINDTSm0dMnoJzbL3Mt52vY0SgfZYFV45gt1hiKk2VYjvM
sZhz17iz2n/r6vK7YAE5meL62Np0Q1c+V2p53hQVFvB3OXPZDTs98UEbisALZpfUMVDedH9eRqVu
duHSYalk1MlolrGHYXVvYMwiLmN3NMNfpJVflbHz9LTv95cR+TerAVlfMIYY4Pl6b2YrQxYziTvk
coG8AWGgMxuN4U2kV6/GaZy3cgv2AfzP4DLNRFUD3pcj1vgMzjgpkSrZGoe3QxHeK17qD7vxhXJ9
0mJFQr8AvEXQKyqwl22GnjuFhGMLSDoT0W/jEwrUh+zwmdmLtWlsF/RSSgbJqGlgpPYpd+CykzE7
THUZRdGe76l/r6LBeGpThEqaBIAqjB0UoMvKMcnLv/ISlrYvQBZbRjYg9G23pxWyzqf3s2h49B+i
yNkUevBXh66t81GXJeDQl5H+3tilNcgGKM12vsEIoajjRbRy9N9XcEkiK6PaUedXX6TuVrW2s2gQ
XwTBXF2osIf11MAiorlR9rUpPOHLCz8anheNubvGLg5KUJbSbxZ/aq+78e7y5ot+nwkRoxnPfUeD
kpovTkLcSaitw89xzxYwcWAwwzlrJiDMdxMej+hIFMEr9+53gmR7nxFXWZ9OlkyumMH4mdAls2by
S16SZ8MaHspRdOsLgg1bowpJl2mGAhgQF3hLgIKosi+Gp6SOnWS8L6PNsGwv7xX3wxLkqG/TomAi
Z5LNQIparaN5jK4eguimMW9qqXOK0b8Mw3eJMwxzTjMCwUlNBQxeBFTp5xBGn8tfzgjM0VRKKYxC
GXm6eYoXV/9lvrHG4fqd/fiWKi6JqvP/EHvOiMxJVeogUvMZNtEPn9wvtwr62q/UB0ouO+4sWbCE
Qjzm2NYgI9WlGRbSTkkTH5hN5+hgq1nQ/5adyufLOyZyDOYQq8kwlmUAtHFYTmVW3uaEbNtouBnK
4N/uHXOc60HLkyTDStZvA8V43UaTZIhSMG3ty1zt52XT/uEL6++dYxmbiaTkjbwAzzwFd8amvktw
0lyCgY9NDXF2fJkHfinYPup/HzO1Mybz3Ro15RBrA/XP9KG1Gkcrj9bw5bJhIgzmYo/NiDJPwa5K
+t7NEA19zptGtFn0Ry4ZwkQMpUUktEuANN5M6xwb6TrcItsDzYm9F7Va/EPGd142JnDMddZp2gS0
btP+oi9U1i101IqjBg2cxsnpuT4Zj5eXkf7mJQvpMq9uec3MO5PQg1YsRwW0AMlYuZcReLVz3Cdn
s5jYoStzk8cj3SkPvT9+5NZuS22zropdeWVu6sipZce8F9Hzi0xjYsiIkcJes2Balz5FQ+QspqhN
nYcAVkvw4mISW/0wq2zlZj7pMb7r4vBGS3ZlLkgueHFp/fuMj/eNlBdmid+Xk50ZzVBNQF9/jOqI
qPDD8/M1EOPnnZ7ji67EXUxT2P5pcmx8Z0xIY6FzIhwqEq0a/feVy1ng5kIjEazK88gxs8yxEsH3
KS82rM1hnLpWdElTapgToFdzudfLm9EQVHl42csagnHqgWRxMdOzOkuY9RpvlvJgGfeDtCPqDqny
UN4LTpFoixhvtvRBAisKVi39Nb+Nz1n75b73jIPhzjtR5VG0gMyFSFQTqtg6wFRjI6V3prWTRe8+
3CLMegWZi9DIwPBTdFjBYYMXQ7fwll33rKMEU3rRt9ATcj8LbGKLMIqxSDJkwOnr/wSmnzrFV2ev
bJZt5wcIrs1WftaJI2Rr4F7AKzvZekyR90FXV8BFt+oVHfxenNKVwDE0er4MugHR17XgeLG1GTMz
0GhKUzVL2arq8/CJd3NK5fsn6LFlGJloBSlpeXMKvndT7MTmD6UUjVAJjpfNxIi5bIuhamDEGMvX
bVWZe0nKEAcx0u5nw4yZCAJKSz1S1WszEoVd4ZYx8aPJpGYx6LNC8C2/1rxC3wWgmu696tquQXsR
e6GnN6JrUuSfTEQxcbhJSL8kNSfbp9fylxYaL5IrP1gPo0d5KfqdaNCZm2av9/JDUKnAExQB8/f4
U/GQnrQT7UrQj1HtiHqmhHBMWEG3Yl/ndFdbHyMmXnwI9vqe9spGu+QwjIIVFS0oE2Bko1jIYMC4
YkGj6jOxKmfQPvHlcF5AgyWMraQgUzW6abH5dbHvRtrfYW5Q//cE4f/yqcbj6PtLE0V+ozQ6nDrw
K2UupV0PHm23V7yB3tJbiFDdihhuLq8f6EPfQ+aRhqI/LfIa0b08JK6t7Kb562W7+BhgXqNsL2gB
YPbICu2iRyMnglVxmwy/+uVaFXVo8yEwbg4OCR0KjIyPJ3poWWGPJ1ijQwFXRzpo4DGrerpsyD/E
jDMM49tJOHcTYhKul6vkVvOM1/zJvC12jW+hu916DVNX+L1A/3I2dyeQVftjGbN4Wp71ulYB0n5A
QQOto9tGdrpj7Pae5uaKk99i0N2FjMJWdJL5ienfyOxHpdbOeRwVQC7MH1b8YymfLd3V5FBwgvkB
Q1ENWccINfkw1yz1UEPRGtQgO6/Yy+jrjLzwCbJTfuaTF9GEDz8jWaExEZgU9TCRHGjWU+fl162T
Ya5kcJIZqTBVgxRlWUJAxjWrFnmBTBA9an8qQZqW+oGn7qW/fg+EGqMjnJnkHoaViYyXzkEMsXFa
eR96R0VDJz4oko3l4ctZO7TQoofAuU8S4fgM99OWrHAZV1WN3FrUEkub7KGxlHvZS3yQXCh/lE73
SzuoXvswHoX9U/Sz5cMBOaOyKZ8ZDYsxZRT1KsD7eXIDXobqqJ2oUkUDih9HlUUeK4Jk4jRp46mY
6JcUfcoct9RjTa/Y/a7SJ08iGVvBfrLJXmcFVVm0sDDHM7OpYqTPKQvl3xpFjV59sdVQUlZGWoKW
DwaY2JXOyRTIzk0unVs2MTH9Knp84AaY1c4x+Z/ZlU2Z0LtbLo6R9mpJEK1/KOb231pG13dlWTlp
NmrCwNGcAUeeqkSnf2WvaenUVxYEoqNyc/meEG0YE2My3ZJIW2DDtPgqUX29/mprggdgEQQTVeag
CyNJg006mMtH+0DCX4kkIkbkgxiQ5lXAkPGB46CTg2KRCC5u0uym7JRFJ6FmA40JH0/vGYLxgait
46Qf0JwVZ6FjWLsCSgO69tApd9LkTePdNAmSEW6lCppEkCdXMNLygUohL4ZwAeUt+gIk3Dfxrnbz
rfIceRhlyZwR9HCLn3qx+NOUm9ydcdk4ZYRDoKmUpik4qe6mdZRnyYe0zQYNAs6vytUEz7z8XGWF
xwSprMwX+CDwICcFxd595g07w59cdePmXrgRKfZyfWUFxySSRgcF7CIDXDsss4dB8191ogUQXpxF
jWl8JIi+Uy4MRWalpSIlM5dEAQvpYtzXuQbeAyfNRK7Pz0rUMwpziZaJVIRRIePlak8Jw4ZjfLK/
Uz4q2pebifp7+FkC2B4hemwS+8N0fqFVVjHHgKMDVooHMtxNt6ONAJh33Y5HUW7HX8MzHBOh5EAj
QZYArkJn2/BtSJ2OfPlEEFxZxEQoadDach4BEQ9Pitp5mZRvmlok4sBPOlYwzD5pdmoN8wKYqXey
q+5K9+tTAAUC9aHeWzd06jT2RNUXbtDSNMQP5KwEUjPvLxQQl7RJTmUPiH41tI0jx0fFgF50vBtn
PGHFviFCpFZ8CJMrRCZMLnVQy9OMOYlJalwSppuyB+OvLf/szcnvpjwEbbZIYo/vkytQ6kSre3NW
1LnQRkRKFaO8aLs82S55yvf0ALQ7dSvq4uCpMppkhcc45ZLYgVZlWNbxQPu1qPhthbfObitizOPH
xhUS45sTMSew2gEp/mJtx3vlqKNf2238yac54/gcdo6yv3wcuOEfktUYvVcMU2Ffws0olvDShB2c
m1ubgEn9x+Xf53GXoMUexB4E5GvQWWZsGsAqMSsRADLN1UGqGm20++GQfcd/Ybsug3HDxwqLOXRK
mqvBjGq1O5l+Qu4W05HHn5chuOu1gmA+JmI09UBrnDpf9pot20Ha/pvft9mijqU1Qw2ldrz6zXh2
AwO5ZTz9OwTmAjblGBK9JhDAwjBHP2QROSc/9OmQd6dce4pqMuczlspWaVPKZ/7U+tUjfXNLt8q3
6JUWE62NtI+2laitknrRh0C0wmTOqJEYBJEGmAb5nmiehZwTXue05kltP5PirqAYhy6MNAkbDVDV
eMyj3az8GkVabtywuoJg/JjqAVrlAoguvDfKQxreJdDVKKAqHyWOZIiemvnH5rxhjE8vJfhoa7ph
odoepCi/rhNjW9YiElq6Bxf2iB2WJeqcmD2VB5hG02/abdRWp075ak2pc9nDBfYQxsPTMc7z1gbQ
gu+DeGPPu6AQhE0RBJNWZuasDXUBiGo6yv2L3V0Nwf1lKwROwCrT1HndQisaEF2RKc6UVMSxjTr3
UjOT8J927oaZBhIvyxCEOK5tKLnaGOGDkCBLXZFLA0jdSiSylvo4GL0j55tAE7RdizBomF3d4V2U
NLLZAmOInmrbLXFWSxFnEj9XXhlC/4gVSBhYZtulyMHoCFvhQfyUgMwEBRhkCt3oTi+f2LAVHBOD
pIx0chrQDVO+EO0vqb+OVcPpTNnpCWi3w81lOP7NusJjApFaNok891T2wPSsLdkkm/BJweeUr3pi
mhbhYjIxCSnyFBTUK9St8lX1lR3osSFTB+pPeZe5n+nOJCvbmJCUapUySDXQ4OFtf7IiPzcEI4fc
cHSG+DCztgRZ1mbwDig/qpgUasDTX25SEWMQ9xivYJhgFLXlqIwVYPTYBI30pkoViBna7pAeB3Pw
7PkzCQRGGSnxDD5F2ccas4EqWBGhcgECvk07Sf5QiniW+Ct3hmCCn7qoxFQzQDTo/5yCUz3eLUoJ
JgdBawh/6YhCyVGQTbA0DrHWxEEQ40C18zJhsLZ8aKzbPJL2tHGjCZVNRUT6j/y49Dcke0epk7K0
SgXIfqn9tDU2ZRVuuzi8E5xdbhqJqez/mvbhiiqiUZ5ovtJ5VNojRoM9fXC1Hv6rO3b8TK8VHQP/
A8jsWdXacm3oEFQgw6/R2qtQirhsEj2RH273FQDz8Wmmba92LSzKoeAeS1+XYDMYePXUb6ToeWm/
LJHgy0K0VewVgvJ6SCZYlGTZoYByVh+P3mBH/mW7RDvFXiIWmGxmqjkUF17UtU6pitgJ+R+Yq6Vj
Lo4ujocsbwBRFtvEPMz1a6R/GcddrIB8OLpvS7wdisKSyCzm8rCDUkd3JrZrmo/2cteIGBS4u4Mh
Wl3DGK2Gctj7u9cwZ/AoUZ40VfIls3f6xjeS18tbw/9epgPclIwEnLeMzylqkur28HbBQ9DMIcdk
gz6oAz1D9QN4OPeiVzO+VWdAxufQMW4rIy0eKeFV1l0H3WEAtZHAKnoUP5yklVXM0uEMWWo9AYRW
SGls0CGiuqWNCtX2f6Cg4noCnnIVgxjQImNHnvM8LbsiURCKOl+zj0siqPhST/pgzur3qbmrLGwM
M1nX6e+TetcZX9qUuGF8FbaFW45fLi8dd3tQbDDwLgAxO1ZQbVrAxVN3JXp/q3DTmON2MoNNN4je
9vgr9jcMyxcj6VUShGGFF2hpE9WeVX6CZNAkZzveMr/Vkg39rKcTKf5UuOJvb6KUb28AiT/i2XSr
CloK+SsHSR8IDysmFCjfb5K2LMSSIphUL9tx/qpMj4tIH5W/amcIJoGs0eg7o7pFizP7nuzG5HOr
dgZgcsbB6gc1jN86fDBB5sc7SmalvqQu2WIuIXUKV+QI/KQYsir/XTZ2JlufimpKDSxb785u9Vgf
wgMGAzflfryRhDTAggVk1YkyI2hUQt2uLe9n1dNEb3f8ws3KGuakllKedkMBgOBU7U23uXl7g8od
SqbS7lUntxyyF0/EcuPdCpaJ4hJqXpYUwDHGQ+/LfrGx76PXDipnzbZ9FrZ+cpPXFRpd5dXZQtzQ
s2qEkfJBzxzaV5+kroFC9TMdhAgc1Unu7AS1XVEdWbR9TFgvbGVYuhbAWvAy99vWEHxSi36fySIC
K8/MmO5eMsZbKQk3JIw3l+Mrv/S+WjwmTJRQW5arChj6ljbT90/QRtwGG4i74DkofihfBXgim5iY
0cizaVXUJkgy9E6zj1zFibyFOOFWubMjl1Kl18JuXREqE0jMKZzmuQZq41GHpL2QJsIInmHRnVhu
sLKPAjsFR4B9hNVmlVRlCsRor/yHtCtbchtXll/ECBLcX7lK6n1x2+0Xhu3xcN93fv1NtOdYMlqj
umNPhF+mI5gCUEgUClVZQc6FNUNUHH3i1ZX66285McdFFJOCjaqJy7gEWLmWDrpCumm0V+vf0PnD
GfaTGsXsEKMuzNI2gGK1BQKLUyjncrgMmnN56oi1Et+8Wr2EHh3E0V0lOsz1F20mvBeCLsRk4NbK
ESHjuxYCndr60Ksf++KDtRGGTo1C4AaEy+0h0TGKQVLuzcp0tF4LL08Uxe6iZD1DgGOESg+cigee
g66iy0VooeEA1JUc45sWQH/OK6lG1NTABMJA/EEvS34mz/a1LIVZWRDrTzgutsAQuqIzSdUwc1Fz
nw6ykxSelP0piEAISR0XnSwBZMH7FWTR1VctIyICZ+0MyR9MhVqbZovdRLs6mRV0RcAdcDa8ZYmc
eVKcPr63csLTo4D430/OvyYuho0xAHUxe8q69Hmr7HCWFHftR8rkZHzrnet/Mihh9U1js7duA5Z8
WDykluy6Kx2+WHYga0S5j3AJSTADAzaQTZDtc+WH9DYqoAaXIfdN+tAzNIuENvEdRaLnj8KTsQk2
Merm0DINiNV1s+e6GonX7OLrxU12ZVC45l+Xty+xbKI8wjitMkOjRZzuhuSq8ash3eL/IVmIegzi
a3JhJkV9hFSZ26hcAbRZyvUqT12YTnXvqGr/KKGzu2NbleFeHtvZPXycSlEnwVSNbWIFIPPqb3k9
NMNj3+wvQ5zloRMIwcfc1jUHAiBk9FiW7g2qIvT8TeAEgP+Ak21V1FYrM27qU1Dflv6yGwMzjJzM
gewbnbTFg8bvF0lDQ1JDs5EwIKDF5dDkjN+lurjYK2Nx3RX9TtLMnZ2Noa7N17ldfumiMcigd15b
EcEh5xfsCC8cV1keS5mOhpKuDA3f5aW1PkSocby8YueDO9YRRCCqwmwlBqUX/noz+/1j9cRz4dL9
7HXovVc/RS6VoHx+ix0BBbYydNbIHY8ejN3XtdzF6rfZeFRTwqGg5k5gqjhHY7+hh6HMGXP0Lb1V
TClcZnlHTB+FI/BTFlnaZnCXghneFGiHH2JQqY188uWw+FwUM/Yop49aNDE5P4uTaNO5I6s+WQ9G
4RguOgt5WyjdoFyEF+xXoUzlPRMjZcILi9GlfZNPGKmEFp1lMz4zqQoHZpFqz+dJ5KeBMPbrHq8z
dMNGDjtSWa4lZ/PGEMpDjnHHkCmZgvKpSnYKTuAstd8qq+Fzuco32fpi6q+XTYT6vkAiyyBrmWlg
gxn2bQKtnY5IlKC+L7BEMasDWqVgXbYoHIe7dKHE88+/gB4pggkUYdbZZNQZZoh3Igy47qsayh60
DKjEIoIamEANurxNbWthqrTIcqTxrwbi8kY5O7ElEbTHt+UFZmcCPai9mSEsj0nLrrkknXSrhvM1
21EOEwUjsgO61cM5AwyfOeSdhzMSfjtSu4MwAZU7iCen4lZAHKuPMG9Kmblqv1zb9UY8ElJGoIrb
nxl2oxsYSt69Nf5K7iQXOfSL//+RUyMMQRUoIIoXWU9rDCjJrtnyJUdZPxcwaIuZsAOC1MQkDMNG
NGfgm79UnuXeqapbdfEu7//zKefH7aMKBIBbLdTz+c+3JvS3Rfo3FIz98TsEol12bz60PEtV3lF9
NqmRCbSgrUlfaTPWq667z5k0B3o5vJqLRnRbpFZK4Ab0KqnaNcFKbYUb6bEbR9Vtz6JdV4z+5Xmk
kARyiKuyWaURA2JW7cybuu8K3Unq+rVLqSPh/NwhwVw3mIpGzoKtR6rU1q2F63QW349r4yR4MNRU
wh0/v2mPIIKNS4W8KBMDSDf/rW1Bnj1fnq9/uTodAYSDTeoQG6p0DgAFV15ZF0Es3FVDLi5XJwhD
kPE1akiCpSfFkjTRiArWfnV4zjBX+mSSY3hcfp95ZWA1Ptm/9vxN6jhMwdCNYtCjjC9W5+l36M0Q
hfqu/7B8LV2oxB6mAjdT5qA/Z+xRW4ycYcH4K2ZXscGLnaPP2f0YWhnSj3gtoRoOL2BJ1763yQpG
bhbvT67jcIVtAKmVNlc7Psf+4skQH61aH13toafp1pCPkcfgshmd33ZHPOGkjAsU0ZhcUSvRYmeT
H3PWOnXzoI8yAURtOuGsXE3JmBcVQEt0iBM0G9g1CZGLRC2YGACGQmeL2z0mr/UnT4UOaQzVYtTh
cEWK4rN0T9W4nY8G4s0XHXttE/UCwqCSTatSmctLDp7VBfIXxYGjvoeVQJ2Ji1KMf43YifuSYGW+
KO+M5AgrhjFyLZPZ8gabfparcJz2qYz8Gk+PWsdOHi5byNldfwImsGWRth0q7Ho4OfZtP+6l34sB
nQAITJlqbWTHvDYRkuerbwfKV/tRue2gf+7z6ufoVqa0Kc5fsGzN5j0dULMuVpTPbdElG38ERMNM
P96hLI1r/MJNGF3enw1dd28tUh7iLJOdgApbbTS7tdFVnHByaHyWE3fytL81/hQTFF/lO/2h1n0G
Vpkd8oGVHwXv7eU4XMFMV33jlb1Aroo36cn+tgmsfZQ4uE7KAdc07qhEpvNW8xNSvMKubQyZZv4U
Ple9Y06bk6+Ey0ohCHapG9mkQOuKv4TfDFWokA+55wCQEGOhgwlS57DJf3W7EQxd1l7NuZFgqXjH
CIbkMs1TQvWg+MYuDeSEIMlzbHwKyX/Siadf1OsKrwEyKZIV7VjSusakl065JY5aUq7dOUI+xRIO
ViXOs3EqEULpis/9cujZ32wk75bnLO8UhA/4ZECmvfZr9Qbi5RZEj6qgdI37Gr2gv/X7OlBnh3p3
pIYlHKATspXHIcIUDuZuQjs/UGJN3i/PnjSn4xL28oRxyXaGyet9I0EPS659ZMZOH8TPq5eOEJih
zhrKNIQ9nNddb80WxpUge6Bxig6ZBJprDH//d7Y/GZgoHQoXvDEhjYWB2bdGbDrD1hB3srOHpoVe
xfyFhqm6GGmSt1qWi/Ft7riWdhaUN3Huy/dz8KaD4qGHk2yS7ebOz98RVThl8mE1ZDzV4hKtKHsU
WIdlNlxpaX2/STZVOnE2jn06RIE6UNOQJEkBMONmRNY8VCH2iNtwdfIyMF8p0zhPVMehCaxhFOsg
bzEuaavUu1Y3BHr1O/nQpwMSyEIqVTwMIVvZ7RUZerWSa8ufLhve2TP5FEKgCinTCrVJMWcmTv09
tB5Q0rzqLvtLc3gqItolSI5ChJFJUIEtIrnYJOjAIdJ6V03Q7+hD6Hod0FbgBQ9ejvY1Jju6n+en
42IJzLEsqqSlDWaym7Q1qOVYjryiLTfZTRVkEvzhpAqs0eeJIdkRzrAOGdL8fW3aRc8ab0Hk6i5v
RD69/hmiGKyq2cTGkb/opS9TjWuiukNY7N74a3v40Sur3MiHHGJri7GrMt60uVgwpXn9fZQe9bH2
SzswIYxKjO38afZz7cS4VZ11VqIPGJt6NycuL2NNgmzz4ut8n95DbKKHEutlyPPWYpmKohkGuqQI
65c1aq7GCNCiAe7XHNonc/olXihfjQARr019Eqt1lgKkVA6lemObjZOb1N2M86vog1ryz5GI+TJK
tDFjnGGJilx7lpyEuV3sJyt2Rnu5GmbzekD3+rxVH4s8DztzDWaF6o5y3k6OP0E4ApZ+iYuWT2Yt
YQnt50b5kmWG01LVrf/iHRyBBPpfIr0rrRVAWpHcy1r93ObKLjOL0rHqOKw03Ob9QYu8ucTL31j6
Y698UayacJDP/wwoYWimpslooyyQG0vKbCsH/AwW8r6aXJvI9tkTF31BLPyGKoI+O70ncCKzQUi9
6BrA2ZXlrJCWKvJdOt9bWupd3hTnj9cTJGFXxHiRs6sEG/4t7u5mT2xvoCoW/bkO7dVCZMSe3R1H
MNEjspUNbyMRhtVVr5pk4OHCq6l0knNXQzx7/2+lxPpxVsnpFCnAMPRni8WITK62ny7NrbJYToSq
1csTSKyUIWwEe1TiZbMAZ2W7yq6casoco/sYGdRjHwUkbARd3WYjtwEk64E63NqJ4tnLTWWrlEVQ
QIILhOSK1aoKAI2HQcV1bfP0q82JXoePebiFayBrLttVN7912ThZN247J9ebDd5xFdUgtcYYDnlZ
eeoQOVOOfrWXF4xvnXfkeYLDh3+CMxRS3W4xhtchW2VS8LB+10Y3kPMr8m9jTUwmn6tLYAJt1LNa
KiMSgVy7243so2USASVqQwk8YRlaFkUdJm0zI0fvr0Z2q5aEY0eNQWCItErHOe6B0SrMM3QJfQ/X
3eU1oVhIrHJbam1OMwMYLJTuzGDbrfeagxG5QyiRPg5F5mKtWz3JyVwVQBs+jf7Eu5Rc9cHiclGL
0qtC6k5Bjk7giCSxslblM2jcWGG5W67YvkLqroIYFXT0KM+KIECxBqmu9a5uNqCpdws6l6lenzup
H8eusR8g26qU6PSofSxupOeNsBTCGk2BOVRjzld+u3E35Rr33WKInWF5JkyFMEdT4IlU1npmtQDh
LZirIEN362+oxcRBzN8RKlcjkgao6RT4wtSMrOw5ntnZztqWzmDXPhSwdMjXZFn+h1MoEEaaQ4Le
5O6OpKsOs+RHjX0zi+jD5Umk5lCgDQWVnkaHRg8ojdwX+pW1fr38fcoQBMrAU+PWJG8GX4SN4nRq
6VRU263z66LrlqopqmUwwQ5Wo4uHVMUFIrF2aP/hVLbpKurnpswdthUEQfEf/J7Hj2CCEYyptRo6
z0Es9vFOuTJRs8+v0VRWx/l4jnLEEZbf3tp86BbgsLBBbUERqNcQTQzkV+RxIn1gq13sW8q3Pbta
kINFv1kDoVnRY1q3dkZqFr9G42I73YMrFtfI/OIq2imIzma+Bvm3nlZs5Vb2blJPcAVaVLo51eMc
K1hdM5dnFDiIXrVOpu6aK97uLjn0qDqWvxZ4iWmc+Hds9ARd8KfWtKr0qgV6OsK7Ma+ksnBnk8hL
PLvRTkD430+cjWViQ2EomNpy89MRqqY2lR17tlaXi/n+b/WEfVApTWKu8psDj24FN4n3TQ/XazpL
ghqKsAUizcrYzBOa4+5DIn+o45U4uPgHLpmDYPvTtKBtWAMASc4cJYVi7wxm+kbfeaiRCOynm7E1
FhUfyRZqcJhaysWkAAT6q9Cp/QfAHAeWdSNROtvnHZjjmovukqnZlaKOWHOuq2ruUi455kdBvk/Q
Y5ZlLpVFeZZrT/CE96E2Z6nW8LcUG24EkksgG6fNV8by15qY4eWjg5g7UyAFK47wO7i6fbSNXqFd
qQhh/xmCsPHzRGutiBc2qChkNvZG+/Hy9wk6Fb2gnGXZ1PKAdW4/Gdq9Cqk96m3rvEd5siDCpk/7
tcNVGhj60+jrgbLTXvHG6yIxz/lNpZUTijGFrd/G0B5VeThZqt4S2mKfK+NLN4tf+THZpJC0boEI
FrQZQmALcLy9Vu5vV+j1ODvwKt1sJ+/kzKVyAKgVEwgB7ycoNeYZ0FUSSs1T0rkpmWLE7fYCu5ki
J5R1ImUJMLhuJZR13eUqDXk6RQv9MUq1kthE76qAu3gaxhWbaEj8JoMDplOyJMTZLeZ9Ld2K/JMJ
w+kGt2g+L92+NGyns2fHjIMJ+viX99R5x+ho8GIz5rLQ0nLjDKRDmlj2FSdGNzk05sn38bV64G3X
jM79rXDVCajAFP0UxZv+lhmf7/Iq9upxlzQUt1LmbvHFPPERWjnSopGH3Ht/9ZGeHjCUB4V6yEWh
9FdWOlRiFGUdAnmU81zkqIbEdlbdPPrboCsl+Hnwi7HbDEUgJtrVIy0EsjwCiSfJIg+jvC5+cY3z
KVh22229R/ara5Nvue+pUMASFmmzSzvVORbP8mJ+6qc1np0GdJPpwhHR8P96eghwwmrNaEkmlQvg
mgw6bv6gBJct/Z0XJHxfWJzGSmVzTJbFz9cKPrjUvGjx6FdbhKY8HdqQXEZ7ZwoCmsDsdVYqXbMA
rbeflullHYnsqvcZvQKAwOU62xaDbRu0V4NscgIoBLu1y/vHRCMiIKpb+LQsATWFAp0zZssZYxiU
FiONs1Mfk6QL527w88b4w9USWL2vLWWJEliD1D4ncyAjJ0O7lgYibE6skigMJoP9akvlKN10V8SG
O/T57rIhvDsC+Tpp0Mc0kD0mo6LkVxIac1lNx3Ze/DS+0SfD0cfCWTrKMX53aggogrkZUdtKRgaU
QX1cIdlsPaeDb7IvpXwbTaQy9dlpOxmTYHvDusZdDql+nz9tFF6VOFHmZFyrn7cEYQ5TXCXzKH3v
84R0AiuYXyWVdjNJ0+JPAVeoLgJ0Prni/c05H5Fo1CAFC5RWdUFOHtBQyx60L7znMsS07nkjL+VF
281XVCMcPmvvuP04PPHuwdiqq1IOwLT+e9FvrCJIu721PWbE1fn9ufirsYhR2iyLmtUEOfnyARoc
XvIEWfZb3Z983hv0raX6H20B8eYRQS26zVaYS6YmjlaNji3vJyqa+L44RBiVcFxNdhvN04LpK5nm
6FP00LZ152TNGi6Z9S2vVDcq4vsiQYfGZNmPZUYwMmEv4u2kG7MR4WiMsq8el9zTqdxk6vsCkUyV
PS55ie+Pcu/byAuqbOZdXihyDgUa2VCWPiwJMN4adXlcx1xFWRJ/isXt4DIYQVmiDtGQKYsZGePi
m4lvqnc1Sx0thwjkvck8s/pyGYxgYVOgjq2vSz1nMA6EpGTtnjFfZrvLEOS2EgijSZecKTEmb0Ct
g+bmPpQ9XhFBNw9DiMR/KkWNGJJ4FdH7UTImCfNXIGtLHkpXNT7WJiNWSSGWSbyPTA3O/NTGqNhN
tu/2c1i75U0aNl9NVz0ge7xzuZ+RfKaSSihbFC8mmrLlozy8TSfXRkP/IHSsu1qRf5ccKqr7wfnN
BY+aWfw/sQarK8w+0nR4U9poeRDm9ldzI2aSguB/P7mNqOm0Nv0GXyPLr6fkVZJeCPt7dxF+I8Dj
GASCqNImkRhyc/1kXyJ3OsKjVH5d7wc38QuXuur8y2F8RBOoIlUabY5NoM2u7K6+hC5W9f/axV+R
xsDJ+/3ZeEQTPA6rV7Q6krA+0tWKaz7ziyCanTTkQj1J7CQHsnkJhSgwBrz3ySgSIBbXW6Bcq+jN
yPZp6vT70sOEhvLj5eU7v52PIxTYAwUhbcHFT/1RO6ST3ydXuKVchqDWTHR3uyFarIw71dyByne8
wUF6I9/JUDqqvlvE8x43gAtLJooNbgVLtsQAGB5NnZRdmctXFGv3I/GuR2wrje+Kk20lJZIVtzLm
rZK9GPVPJK1TANxQTgAabRmUrOKGgIL6YNhnn9qQ13Wle83miiNXTUjJE7zP+Px1K2sCV0iZPOR9
KsPcd03qKIGMh+ZD7dobCnbQFfw+/xQ/UT2+qHEK9JFuyLNvCqxXXexSKehm6nykAATGkHo70ZIU
ACXcsmczKJ6SDToP+V5x3zgKmpdUxPhfzuSfu0oTeGOIo0zOuHV0XhRWSC1Nb1S8nYM17IO8G+mA
/vt4mrB0Am/EKULIgwrnuthvHsoxUKluefI9BLQNZ/XQxGynjD6RrHL+jD6OUuCOpjOmSVIwswXa
AqXpkwIRcmUwnSodrspp8+qWup5TVCJWdyVmqloVDz9MqCIzkqfKfq7xZvJVTysnz1NXQX5ma+8q
pXdbNhDBlbfSpwvcIirXIHVxHmKV70m0zyoXyA3lOAqqXbzf3M6xD0g2cZXKtfz/HP/9dXV1gW3Y
EM9KzjfmVj43y4eEyv6kDFYX2IZN8zAtBkZmPlV7npQf+5YHBw8vRGEdNN/b37q1/DQdXWCafFrL
Jc0woKWT/dJEG8H1T+dMIBZbaye76jAklu2YcmVRTWsJXtEFXlmQSLJlGr6/MsvrszpAq5Xwz05O
MUvVZmjaNhfA4L490gc8PKjfdAg9QADqAzVhhCugCxRirVsj1SPAIi3Qk9dVuukjYtkpCJExLFVK
W+7d1OluSIIY3ZSmv4g5I1hJzEkttH5LoQsGh3eP2k/k9W5XS4k+oJIbQTAJycVhGmTh9jR+pCaQ
Yicx8ULN1EGRIbv+tlyK14bpTbw3HB4pQqCcSPPgc3WBjMREVXXS89ysMU6eN5U/dDszHPdoUEUs
GTkogRqGIi2GWcOgjIcoZH58gNztZy54mwbmvvEurx5hIIbACxqaSNU4O2GDy6vRfo66Gylq3csY
hIcohkbtDI0mEu5Ztcng2dZDbN2NOgpacgKHGotAEONooxVtC5xNCjJtp1pPTP2dQDJUyf+5PxqC
nyFPulZaOSDs7alfP5ZTcHmqqCEIlNDXerKlDb6vDB/VdD9Oh4w9XYbgP/GSGQuUYErdohX8ApLK
d5vpb+ylQAUwgw5r9HIZibJkMdI5D1KPBl4wLpSoIFJiflyc+CbfN494TdhRhcXE9hSjnWOztCzn
ngoPVnNH4Yf+DZVhRpxCYpBzUHNbKzhpS7FfS7sy+zMLEJNP9Ta3ba3mczZXPrLZ3LSdvaWimpKR
ayNs/GhYlMbiUYR0dYZrHkaoUX8eoOukO91InkZce6lp44Z/crsqurFKTc7UOoJk8cGgeIy6Sokp
FsraKYPdYDzq0/pW25t41cdGxgs3Pw9Q6Zj95svpkQ3E0Oas/y9awVMSuOpJ5g276YCbG9qeUpEK
ghrE0GayTdGy8iuOsflJ2zmRdBMh8H15y1IgAjlEY6/HhgIQGVXyPQuMqXWT+PsfgYgRzaGzitrm
PL3YNyx31O5xonQcCHMTo5lWaZrzwnlUNoYAFTN7tVz8y6Mg3J53cUu1j+rIBERd3/fVrtHcbGSO
Ul7Zw9ecLF6nBiQ4BTNDEm9uYP/I+W6RP1hkeg0FwP9+skFHpnZGicdm37iZPOZue/kDzwwfg8lC
n2KeZ4/OQJdn8F9Cvz9PU4tb4wlmyfR8njgHLYnsRsu+nx708nu7Zo6K35FdMdU1i32UPl/GJYzc
EvyEYV6jfuaXu0H1WglyBtuBURj8GxdOWUtwFAw5Lqchw9BG9Sapdmu3Y/puqz5cHgmFIrgLVQ1F
vqLHSGwkEpVr4bQQAOitu4Yqp6OmTOCFdUAt/lJx89vusulFVZ/13+I3XUZZJnLRTSZ2uYqTrUw7
7ixE1RXLv8XrU0Y6JGeHcYIhXOvjxO6mhe9ZnoW+flAHZEF9T0P1Ab5pMLSOgQpQ0jE5f9c/QRX2
7hItrJVajEy90w4IaUPNrroaPykHFY3W9D2VdHX+aNc1pmnWWxtYYbGyAVJjNX9R+aEV0nPBznvN
K27rQPJsYjOdP3iPaKKTp3QtKgz4+zlqR/sXdF9AqfxQQl+AfVqvUdeNdyPqSZEaoejrWZuiKdrE
R6hDgwuVz6glbQcP7VSQv3uDVPvL2+xfVvDnjIpOXz6jijbn+SM8RQoZCV79wdqnbu+1+yHUZ4c6
vkhAwWSSGvtDMhBdLF+6fe9ujv2Y7otb1YUcOl55KBE6Ek9g/6IZVsXugccfhHnGKHvdbjXHcqyg
CZFBtxDR/PMb8Tih/O8nzI9NaLFxAt5khJl1ay5ONxKGyX/yOwY+sUuB5ZU+WRKFJzFV9o4NIWv+
cxE5jxGeAAgUP2vMjlKe+jUeluCHWkN0rYarV0LD6L+XwAloAtXHbTyylD8rKt+Ya6ABb+Kx+8Hh
AZbuA3XJoZZHZBA7qaueh42sbac0T1Hubml4eU8RyyM6gTluoFL6ZgGJb/f31UzEys87F8flEV1A
ZNKi6ZcKjliC1d/2bajcjp9+1GU3VE4jtX9EZ1AZJDVOC9jC4Mkuz65F1bntj0G7n8Lks03LAfKT
6oJ1WwJByOhlMkPUHfepOzRNDGLIhPSvY/BjfINOECC1WPzvJ9s1HxQ9hvYmjE+q0Y+583pjICDI
KRQowZBKTV/Q/c+vvq0uUv5h4vFBva3TN91XxL68PzNAgR/GmiVRBBlAP88/ru1n0yQo7vwL0YkB
CvxgKCyVN35hy+BsNEF+2C+O/jgWrlPva1DEbDrq8+UxUQejJbCE3o4qVB0wKGknHyA6uBt26x2a
wL2liZJymJQRCjRhLBHk8kqMkN9/s9cWmanNFTQsro1A3lFvfAQnicIg6WbZTDbgZ+hmeSuxYjc1
yf2YUFuZguGZ2SemLk8JkrJx4PtNt5skN6vuV51IzKMgBC+U6ZGhIP8fj5VROEefe8XZlk+XDYGC
EOlhsuaUcf9hG6+s5GXYfPO/lwH9eiKJfXTiclyzLAOG3H5INr+3CGOmxsD/frISvaFWa7rAutBN
ukuCxXLVigjpU/tF7KCjJioeqlUYlfa597kinJm5ktt/q74YAYQIKSnw89ncR06wBU5A3XyrbDrw
pF2HfvYr2kFqePoz9vNr8tLuRyQBIK+2cc39ZXvgBH3huBB76kimhdwungpadPtI/ThTkt3UWglM
0OSWKc086T5THuXpuVI+lSkReudT8+9DMGT5V3OQzIFt9goIqOY4ZfMo23+X3c7o0TSMlEzj2+MS
lkACeZ6VMeO3d95m3HC3HTThlgdeUdI8SF6EsnXiMCJuUYYscMLI8n/SCezd9uZMImcCRUCmO3sy
en/XkZfcUB0iCes3ZIElWr0YOnvjlKrgGjWG5U1ztTUub6fehJZPFQxfNkJD5n8/2dB5DTlcWQa1
6sjRXT/13cfLRk5ZiEAYGjrbdIgAL37cm86oW26MDFDZY+qNVhGd+S7buyELzsOSdv/UzGzxtdJd
qUYQma+XR0OujsAVjYSu1ZD1wHv6Q7XX/PTB9AtneIndHFkP1OsJiSZ4DsoylLU6YvI6CMfzDnnT
13/UioP46c/uF4bY1XVSpH8S1GLoA8aNo0x340DkpRFLJLZ0rQvWVhI/yI0cXdqZ4qAbjNP1JeG3
UjACVXSaKbV9D6rYxkNjQvpb+3tTqGLBf6EH00B0TJFRZCLYwmZm0tRrWJ1kz7MikXPszhLymzZk
HfPzInJVsof1eRI8YgoWoTMr1ZMImNaH1YV4KaIsecieDYcFvOkL6U3ymXpPukc84Qyxs75VoH/C
7X3xftxwjee3Rq8h9cZ+nol+QokJkkjPBRXxRKq22JWxP+Thb+3dI4BgFYq1zrnJ80jYg9FBeLAP
zVsucey1zyXe8Q3C1v9l9x7xhOPD6tKsH3hRnYLXL65KD5+icbYHPEUFGRQhCKMn8YSTI02VoY34
+woXN//RTzMP9RsbPUMlj8pYPHs11GSbMRmVOGikJ1h/LC2xrkjDjLcJ4yGGZg0s0dVvyuvVK/zf
uxmewgmG35bDOLIWcO0QWPZho6rRzs6epjBDN1RbQaRLOKjy1J7aqh9n7Kwp4DtLuoUqJWI5XBKF
6gvzpvsu7ivMmco0WVcMgwn7aurswtwmfUYOkJEVgZZVapBodfdcxUXtT6q0hOgY0rrNqsqqUxsp
sp9rbVCfxgEVyVa9dN4ypoiMp7Xkz12K9rBG2tzLFVMOaNWY32dJPYxQ5si6YMwNxWH5hD/X1upW
6xbfprY+PU3GArWfftEOo5R0L31fGpFTNFP3Yg1FBU/YlG6mAZkJTrHqiVP1tvqFmWj44Qx9EX3O
2607rPZWeZaWN89NvMReocvdblY69X4sbM2L5dj8XvRbF+QjSqg75NWuPh6XWlI74Bwx6pDA1MHD
igar/NWPiWopVVdjRgsz1BvzJlyRFEIU0++cKVx3yU1UUd4hhSjQSV/McpKgtMpX7laXe6Q1GlV1
uyiw0X9r/UqFRs49K+m6jJ4kqqYzXexcqTbKYuTRgpyNBCm8eupa/V5qPpvxw2WaPEfDUF1BxwJV
sbG/BRaRp6iDDEMDHMhByewvbLnLAOcO51MAweMclVpFL8x29gvNONiR6rfdvLf7IbgMc3ZDI1NK
k1VmGCaKtn+1iKmNZVbOGEiCzpFzKN1GOx50QR9euGpk1vi5sMsJmpiTazeDhU4gQJOuejQMQJAH
6mtzsHqDi0w79/LYONmJ7AGegvA8+AP3EpF7lW6S4hlTmOTQ62KdKj+Mo9TeTrEd+Zs+b5HLkpxB
t5HnM/7G+p1Ql6jfiz4XkcUKUFdpeaWdQznFQZyVGOE5KzwFETYXS/rYUkuAzGsRzgm6PuCSfHkS
KQjheFbGpIrtGhC6/WBYX9ZmcS4DnDN0zdIsRbE0yJiL6cSJMbRyVmCVrMJh9vc0c4bk22WIc6Rw
CiHsJSYV1SoNsLquttxxTXa6crtam7swRngzZ2fLRi8k1UQKLxN1hi2Wd0Oh1Diw5L2hXJu/VR+j
HQHEUKIxVcUySgBIrrkiOvcnGBLJUf+ItkHQxSWs+Cw9nOIJFibPCkSm+IA0eOq4Z0Nsd4bzzj3p
4eH3/BeokKlIP9JsWxbfBsa2Z6gTGHE+Laabq3jC6akLHN/171jhBEIwBrw8KKh2n2Z/VaFU3u/w
DuYw42s8oJ8ycUicM21dtU3LhGVDPFiYPBRaVOPUb7O/NA/t/CA3N4wKyJ7luBMIYXsOyrCqqQKI
sUicFu+6+adE/b5ozM06w9nQEe7yVjo7JE1FZ2iA6uh39OtxkWt9IkU2w3G+3lbr4woZ5uV3biD6
EUO8/qZWavSJCQyu97J5itOiPmVwfsR2qO5U53bsiUckC4cE8tKkedDhEenspa7uZEr24OwN4BRA
cMmVdW6XQoNHMh4KVKf22EJREF+P3uaXge2pBF+fX6CfHp64QHptKBkkZbBhbTQfT3JPZYdEox6I
uHvzbhMd/UhxiYrRRrMECyjx37zYEQ22dkmA2i/0GT7UHlJDKEDumF4CFLaSXG39VrZwIwvduMLZ
HcSr5uVS4musD6Yy9ip59cy0DJWoIrCJGX2jyJPYXydFels1GGtZfh/aQ9s0Dou8y9vqLM+eWMmb
FZ2AmFXf4ICEGW53g8ej+dbeQPvu1XvLnSfQqBEJFGix1qgUAyNaqlezv8qGR0P/vU380w7fnhhP
BqQlY1RAUAGuyWH20ytlF4dQa3qYfOYlB6MnaOm9EiJedE7nT4hq5rGGuIgMOMSg7vK2DmUb/xbU
Iw2NO9TWoe2gHdbr3pBRzXmo2RQYRJJ5OsgA6Ga5sqzvse5qlB4GQVJvFfAnk2kV+TqmMqzDKA7I
rZep1aK+L7B6kiUtJMMwhG3F/fpzZ7/8jnmfuOICCRatXs+VDg+Mhf0L87ed5Mr7cq+8VdhQt4yz
C2KYaIwDJXhI9vO/n8yWsvVrO2lwIirrQ2vc99FhzYkXHQpCMLembEtdMfl2XQJr2quogqLEoM6u
yckoBLOaEl1ZmxprUsITMnfF9DsHxcn3hSXRlsRORhN+UCEFahpUZZgz//Kyn/O79RMIwayqypx6
acUsZeNOSz9mkPmZpI//R9p3LMmNM90+ESNoAXJLW6Z9y4y0YYykT/Te8+nvQfc/KgrNKdxpbaRF
R/BUAolEIs3JbnzXCbzg8LdROnRmhSmukxfS3icpcatuuMu7yb0ujmBHXsp2Nno16qOBoWLQq9jE
gNC5P6yS8uHPIDh3rtJSKc0tQESzG6FvuxZljXcv7s1Ssb9vZOhyjSSrhqUa/S63k0MT9IjF9KfR
k11yRvOE4EG0W0qy0YGX9MAWsCppS2KocRtLBwOUTHap1n7SdbbcKC3omjEus2qC1ex9zZjuo+IG
gyC92kRPgg6WCEkXbKLg5PL3kirHFS3ZRdutXosZUo1jiSoY2Ml846tQGcNmMGkGVohb42iuCZ2Z
yHWv2FpF/HY51e2THHukHd8jzgaL6exmedNibfE4hzhL9V1an4b2r0o/XNfJfd9kg8HZU5NEilop
TGfgZmEAynogP9ramZ3umPnhk6g1ctdqbOA426ppa2s1FuBU6WaU3UWi9pq5eh8LfAYRDmdgzanv
E/jlsBoFmM8KxE4UJ50PemQJyi1FQJyljdt5zOcQQGYS2iGcuuF2rj6tVXB9n0Rqx1lbFJ1YFkqn
J4/mvlpItjx5GvkyIC5dAPQ61m5WDzM//9FxvnM2sqy6m5nHEH2KnkBp+rieGww/AX+AgYp0Nuy8
nwSYTJWvHCu+Y7Zp+jrrGeQ0WEeMhvu7JLNA1UUQnPmdE92IF+YYayhVLo+jyPzuGp/NqnGWQVNy
wwxVaEKtftSWQ6V6S/xBsDPsN15bJs4ikAoXrmRBBuV+8JJD7k+TozyuDvFxWO/mL++CQygAkXDD
0vmIVyyRMM1LiIRUCx7rGJ99DH0WHqr8PGj962j7+/MLjI9+qVEW1gU4TD0VM7xU6Uw60XXFduDN
6lk6JZqMlJPGZ5wMVVazes1fy2emoAn0B/moBK/PFiSq39X8R2RDpkgiEKLztE61mqTNTADY+qMv
3auedkb73ze2hqGt38jfRCG9PWsEU6BrMh5nssK/NFXaG1LXg5SrIHlQJTGsg+UkvW7TtRJY2N3Y
xxaL08UeYddhKYC1QhdZnXlJThQMjKGt2vLnbHUbwQHeO2BbQO6qwq7SmEQAjA2PaHdU8qThHX7z
FoKt7+bGnfsUrTgDINLqPoPal4m9imbmisTgriatradBsnpgWPepiXkxzWMa/bh+lvY3R1dNQvAw
YwH43wUZEQMwp6yGIvwcPBOp3NCVVlv72nvwWAKq2aJ32b8gYhNUVBATk8819XJvlZjdgd1Brkl3
tMMM33M+vdwXmE8tyv/srqL+C45PNtX1VCMa1KFiUXtSI6dV73PtHQaJbCC4NazrLKRJA4gB9FFa
1d9V7SwwSbvndQPB3UlU/WfR9Pm+R3cjiHMS7aYV8rPuunlbWbjLiURSYcoDZJl9VsSS+tH/GlfD
EJA6yJ3km0D79kz5Fo0zDZqcLSPJgMaCvBgB4hhn7XOIMC8N2jsw2Ze2iEdm12fZQnLGoSkzq6ly
QDKGFNYKtfZ26LYHI0Dlqqt+ow/vYmjdQnLGopu60MDkbgY5Y/Z154AJKAP1+4rG1PjcOtE9/SBY
WKZy/A22heRsx5BoVpjCOXupbM/OqTtjZA1Fsl39LEql7DaqbLE4z7Y2li5K2Yq+EttnnlHYtScF
5cly1ac/FIzzbxu9n1SpAphx/1pkJTnLQ3EsoZ/Csh3BIvLu7SzL5hR2wGKl1Z2jYfxd8xfmZ3nq
uRdWVu/5HEi8U800TFTyvVBJbW6UuFXW0GCdD2yiR3NC2N7T7oqb0I6c9NFyRZO69k/eBY7btAr1
zt1koXR2HWtvUTBJlC6uYK92RaIyeszQSoaice6okQjWZMoy1kCS/kB1bpA4mLlxYuFsUKke32Pp
qayo1FQsXUZX9u9XmZG0VRyB7dHTi1NZ/Kg0u1uEldXM0PIHawvCrZtGKuk1o5/eVH+zyEkS9LEz
4rasMQBYRNmz95rbonHarlBMol4sDbkV666KP4Wdrw5eF94riKBc36y9C2aDxFcUVlE36VOMxSvi
xzr7YOqo04k6u1Bb5zrQ7g2zReJuS1K3tUUKIL1aQ7TbnssD5rchCgx7Ibg399Qcz1McKfxjmHzy
lejdUHURRZKjP6XhWYne4QdS8KWjiMq0dJVPtJk0LlqtN9lb8cnMzlP6tdI+Xl+wPQeGqgo+L2Og
AvKtv6u1oqVLg5G3iFDkiW0SZylru8+86yD7u7JB4e4oKFmRTDJQpMYlj+RUgBUYIWdMDgYXYOyJ
3h+7ir2B485qqSZGt85QbJxYh06fOuWTUZ0G834KhZZ198husPgja5VrHMvIJC+P8glzPB5Z2iH6
wEY9si4BwULuXRrb7eKOLPhmzXgwgTadFnAGgU/s2B4YG3B7+66bd4PF96CCOgyBHYpNWyimvK/H
KqDoLnOYKx17ojpMkYrwTwXTlLMyXrBnLIfN3nFJkCCDraFFXly2tRsy3srGdnVzH86Rpg91A7Te
1f5S3MxL8UgNOvBUS0EKBvjUs9xwFVjB3cfJFpVzfweSmbG0YkXT2E3uWN1zDG+URO4KWLB/Pgr1
ZddCXbSTH/4Smo1kGDP0hd37HaqR2aUCBhEktFGBNzyDiOc9NmuDyBkUMuQTKKCAiHiupy7UX1TV
jnX5IDgJe9f/di05kwIaVW0kCdZSwYiq5KkD8zKre1YMxAcZkaqo6pP97jdX80YuzqZMbdrTHoE1
lOlORyoZZ71pT0qjieQS2BO+RzXE4K0Or1usX8AqU0o38iyP1Y7n6CoQbZbw1HH2pNXjWa/KF/2I
H1gkbzyYrBD/pdbrSZipEagjH1wjdT40Kbp2vMzuvNUfj+vBdJWABujiciX38dN1JWG298qe8YPs
Y1VJinbAKUdB+ZkQDKwY+6+RXjlTimkt4WKHluiqE0nIGRZNCst1yqGWpPoZrwfMfb4ukuj7nAmZ
y5hOVYzvT8otNe86UWZEoOZ826qFxttJi/D9tXXXnDhhDN7VQeCliUA4G1EPHVgxmdYZy0OpfzSV
m3F5vL5OIgjOPEiRRbN4ZRBWh2pP60Rp7UQZ+UMYziqsTdT34YjlGtaPTRjZpvYtFD23Bd4M350a
TrOkajFSLeEUueE82omOAToq6IwkPdBzUdevaOU4k2BZRE0HdmUs3RO8ppCAFNX/g81RZL5ZVdaz
NSUpzuWiyC6lpitlulN2skDNrp4VwHBvAaW2VEzXwMKZ1t283spC4pt9b8yk6HUwdYpnx+9ehKqq
ZMB4V1SBoJr9UJyQMfhO7Pyu+9AG73SQLmCcZQmTngwg+J086xmPUGRIe1sJjBOCjk4k5hDaX7sL
GmdnTNrIctNCscu/Zl920G57rxzo3fJjdcLvrBFHpgLvaF/vLojsF21cMi2LwjZkZaaycjKnRzBc
SeG7jOcFgrM7Qxf1Ms2gEDk5mtKpM9+l15fvc0ZnTWS5kiL2/emsJW62PiiZe/3o/IsPecHgLE40
NwkZdGCwiRPw5pwGRERu9wXt19AE+XNT/Skiu2U3G6O0cZyv7Moht8PP/ijZ2mcAujrollzGXyV0
WkWawFmgJaTILqIWDU7r7GKkW2ez8E54SO9CO/uS2pmb3L/Pvfu1rHx9j17I4aIwI7tW9xr9YKTH
RkgiyM7MW3fkgsGZi6qv6GSa0HAdLZxs+vZ6LjAtzAiY84/5CYKi0t1gNFUveJzFWNB4m0YT8MhH
EiBv+kWxU5c9T+fFzp+YPynyHvavqgsiZzUmPcmlVUMJraU8rNVHSXdW/bY1a3tMRcKJFpMzF/FU
zFmvQTjtuXdZ12PoWtTH/FPE/+og64TRsn/xlS/CcdYDY2uU1AiBCLWs7OaJkUxRr57cyWV0GKGw
4FRwvbzQZWwOXm7kUT0zi8+Y6uIvBR77HTiT+idxU4RQOM6s0Nkcl3YBFpsMX3jzuX8ZsqHai106
oliqEI0zKfkazuvElnL0yw9AO9Reg3ZV8Gi6uRhNYE8Uzp4k0ZQbsQy0+GgGQ2uz2ufYlb9Ukt2g
RL5C4Y89nUVCClD5PsiJjhFGBMJsmtlzqWLk7432rs7HzQlXOYuCWrc6ZlW7L8kRk4XVZlQGIz+i
OJqzmHaq26JGdJFYnFFpIyOkmAWDc2cd8/w2Wz7HjYA+gh3dK3aSb3zMEzSG9MxuNeFNpjyM45+5
ASpnOrqJmla7wkq1+b3c3Dbts+COFhxcPjXREUPJwWTDFK6/KcBR3/nRQ4t7K3L/+3hfVKVvVYDz
OeRIqjRUpsPkHuh9dYdZK2BZZomkxS3/P7q/RUeX73hU2rLJTBWyka+jq/msXUt3l+8s6CIetSpS
Ns5OaE0KmscVYMl8X7fBuBwNUZmZSNk44xCvUfX6YF8Rjxj8WVSPJVowvkuzQwyftOxF/doPnfpa
iu58VgybetNnIdmeQB6NMwkUpWXJ3MMkmENhRzG121yQ9RC5oPz4ZaWieZUwieST9NdyF7uF09vS
rRSo9vxRzGcqkohzKkhlraE8AK4niR0lH4X0TP8SDf51s2ucQcisoqqJBTXDfKRb2UESPUA82MQY
Yfn76mmIBkd+8vm6kRBJxVR/c7k30SxXGrtwm+6mSe+mxLv+/d3E+cYwaJxhIGrSp5MBAH1ZEieS
+ztqxD/pRHLXmOvSVsz0uSESEiRxNTjNRBvwRmWVc/1n7IqJXj5ZsV7SZNx1MXWS0VGW+QuLs4kS
N/N4/fu7FmLzfU45mmhptZaFZTP1Q6t8NDErVjQlRiQCpx1NrihhrgMClB7OoKyuMYq4vpkde3Pj
aWgkpxaIKEDj8bsymG06IydqoNTV+EufUqdSP0ndlxk0L/OdJeqs21+yCxhnVKmi5mWaEGg7OZDx
OKYHKmos2WVyoxuBOKu65hhoElsQSA1MVBushwKzCvUHtHIe1tP8qcWsdjV08r+uKwNT6TfLeHnw
8Dl6c1pJpbCgRZ0/oWEW7bedm+WGLfXqe5octqeLW8QGTDySNb6YDAxGdDun023lDoUOTmjXj5Fb
iFRkd9c2snErWvSqnik57Pqc+QQsVyD3EE2I2VX0CwSfpS+jWELyBss3Y6x9Kn+r6P+u78+LHl/Z
ID5h3o2jWSbgMYK/yqaZNg7zWXv0356ZsTVQCFZMfuJ2BxFDu8ga8gMSqUUVKWFuq3mr/qR+dZs5
tdd+mu8S/11kYRvd0DmbpGWm1Ycs7hjfSM/saapPtm6zTsvuAVWP7vVFFSgGPyXRVAtFHlkGf1hA
2X+YOs8sD9chRIrBfsLmrqrW0kxzDRCrFejqs1kIzq0oUqFzd5VkmI1KmF5UP81Ad4YgeqROf5rc
7shuX8sVDW4VLRpncNeirfKwwRb10mmtPneqE6qCm0nk+OmciVBJ+3/hl/Cr4lt+fI9hK/fdDc4u
3gGiZ5nA9PF1r2mxNFExQyD8F+Rok66W2gt72S4a0YT23bX7deXKlLNEda2b6RIiel+FXpK5te6H
72E2ASXT/3kNmHrwu8KtNCz7kF25E3i6lsybMDwVt+F1rd7foA0K5yovjVHIcg7fBINiXnnyc6xX
7hRQugXjKBxhJT7b8jf2b4PIeUN4qdV5mGPp6u8sucseawQzg0PbwEQm+Tkbkbwu/Bh871/FfrQI
nDNLzRSnRJ8AbsjuNBzTDsS6N9Hy0GAwbTULrNKuydhIyv6+MRlDZhprkgFsTW/IdApFfZ/7Bn0D
wNmkYVomVEazpcyd+KH2U789T4Pd3ahueysMSYvE4QxUWuttlTBOClZHwQqXxzO6ClmRbfkkI2qV
OqWoZk5wzPgZKZluLDnkh13vnlbT7svTnHvXT4BIKs5CadKQ1SCOhWerfhm7p0Q0rUukcZylGJN/
jnGugJRWuenWGx0V2OGxqI5dL+pTFJ1nvrrASjtMAWLnWQ96jFqM7/vU0THkVjq1Dg5z715fPcEG
8dUFXZznUcaeNst635g/rcYZsr+uQ+xa9YuSW5y9kBe1qaMCSp4ps2NMqW0kj5mBOah4119HEqiC
xRmHVqpmS+mBtEz3tKcHeU4EvN4iBPb3jUWIo1Zfwxd9zh76+pM6/LgugXD7OYuwYGZCZbFqD+2Z
fq+eNBAA6HZtwu1ik11EbpcQjjMJfR83Vlfh8KjB6mNUUrAWdn9afNOPT6ET/n1dOtHqcQ4LG//T
UA3C6aG3pOe08a9/fz8GslE1zhY0va4vIDFDfROGCfc3+Xc23TX8IR/15+qIkaFf51RIaioSirMP
erWobcjqAPTJLbPbSBIMC71+QlEB8LvKSX0/zxrborZr7HH53oTIaoj4Kq8LofBFAANV0ILBzICq
nkLrZFWindmNJv/aGYUnv1aTEhGICVLoQXtkmVA2yCK02RtaWPMpEoYzA7FeSuoQYUc67yUO5szf
ko+UcV4/sgq05TAI6/iZ5v67T6TwvNcVWKUwlwuQ6uPoGj49Y7LF1+SWdekoHqafQPlyxN9ErzSR
bnDWos8H08iZgyIrHyTl49CdTGEegJnna6JxJkI1ozIrmGq0Lhwh1PKFx/qAl6BXetJR1Jco2jrO
QrSYrxeVL2Eq+XHq72VL8J4RLRhnILRBSScUXeJVK/updjQxVWp8vG6ERCJw9iBX17KQa7YnRcIm
ex5zGgZ/BMHn+fvZmsqyBQTGtKTVyajeFRi6nNYXv3VzzVV06Je+w56zcH+MlrPolJ8nNz5UbgJu
fFEbEVOhrYoRFX0HrD3AUIhMkQr63cRFStG0ZVzC22kftQU0tOW9Ed+ahYiU7c39wAPx2z8mmUlo
kXjRYhc/4w94m92VGGam3WY3KkJtroE6bdEly9uGV1BKCVVkEx0KnDkyUxKCSCMHaLZ6+ngfDkc0
fnoFqEqnH9cVg/3+twt5gWK6udm3Jg8ry2wBVXXf5PkWZI7OPP09decl/Rz/55Z2XjDO+hSS1GgF
Q1OUFyqu0B3tMnayo+qPmP4rqvPlDxYPxxkis89Ip4VZ4k303CUPivH5+uLxtuHl++Ah0dFya1GU
1f2+eAMyTigbXWI0fPsNevOQeRRF4XcV3SI62tdMdM3zDqo5zVGfaiBN0NOOPOgxOJWVpZ/+Bhnd
zdJHohffrkSWBVZtNPZYlGeCSLoi0pYxQYNF64NMo+vcVES0ubcpBnQa8miqqfA8AFZShxbKyhOU
qJ7mH0UjMKbMWPIKbVjogrZMlYCcllOxVU20rJ1W8Epj8HwXZIEWdMf2P5PFs60nCqGYhU7Qo8RP
ZEa2Yl3QF5d4clmU2VFJ1rr2Ut38rwPrXnBAtqwrmqkQjVexSFEaFWHVxBvrQ54fpMG7rsJv/Hke
gHtrrWuidqFqJR59Zm0SysFChNh6jDBUMBG/HninjqHBXhpUoQZsN5+qqKp6NhIwt78OF6n9+ZA5
+sAoT/8/zOiepm3BONudZQNZlHyNPIl8k4Y7Agrx64u3dzi3ANzFjdYyJYrDJQI7Fvr8w/8ROiG/
ExiisXh7p3KDw2co5BwBBXmCIATJ7d7ylfynJqqwFGFwtgyTMUg1oizAK1TdxlxkC+M65fw/krtx
28+nI0hTG2krYcHQgWEv1cc2fJ5F9X+CXefTEHql4W2Vsk1RgrV/MHOBgdk9MdvdYD9gc2XmNNEz
nQkR37ASvAE8X/NT7+k+y5eLos5vcgQvSwY/QKZ452oGT7lnzWllSZqKE2MPnookvfU5PIL0+qii
KgBvIckVjeHcXcANIndrWtLSDlEIRKW7nabnYfp0/dTsWWhz833Od8tjOY+UHt9PjxqmFI4HVt2n
H0TjPHYVegPDnf7ZQouPNgGmXu7yxl3av8ravy7Jm5IQfnM4A2C0davg3chUQQ9YY5uEsZW2+qFz
MQEc0/xq0czFfeUD4bGOtlWqmPy9U8tJS0mvR/CzwwCBdL8Ipi9s5AubrjeIwmP/on0XOE7X5UxL
J1kGHBu/wgpE2t42P+QUaT1WcbqcE1Os8vz78XVVL6BsZzcHTF7RRwdefci4OPqp9qtA6mwjA6YU
IJH4RfSE/JdtvAByGq8Y1hjNIwClc5Lb4J08LbfjQf6BmRdS0N2zJvTrirOvmxdA7ghUhm6B4RB6
Y3ZZZ1tmbdg0Nk3XMozYfQ8UiLItgilBKp97top0KBu0vHtG/ZhS8JjXH8bkx59hcD5ERvJxUlsZ
Zp18W6ogoccxF7jabEV4t85ET8w/YnBPIlUpRkxtgBhr4az5kwGC5xos3NqHvvj7z4ThVH6W4pyC
qAr3x3Jfyx/i1ulLkd1g37gmDafhhrTIMW2BwUL2rPswOec+KydbLBuzyQ5x5SiiynERJqfkyaLF
GNiKTUqPip8w9hJbfkhbu7pBN7pfBtJNK5wWtXuSTQzyMIiBJwzfya8ggVRWvcKs1ZzYrHun8+O/
VZ+1UoeOKLu9e7Fc0PggR5QaTSa1QBv9HrXOeKSjxUA9CKOFAqn4WIdUrkmj5rhZeheTGtGNjmQm
ObaoPm7t/HERGYt987SRiztendlPShFCLv12hMPBeM6Xh/BA7PhQIEC4CjSFKcIb5dzAcUctmytD
VRWIN4UI35W6H2f9J5rLx1YaBPyNe3YQhby6Yqmmabx5bg5qHo5Uw7CtpMnAXoruzptU1Dq6J84W
g1u9Sg2LXGuAoeswHQgX9XfDXDpWIpBl73xtcbhlSxYKTZeBU1GHTGflv3ZxsVtx+33OLqmjokgL
RlB6tLoflVMvqgjeiwRtv8/ZpIxoqzzBNfNCvXvUu8jPzO5DZ85/6dLqtrF8rnLRgRVtP2eSIpIU
oCOFSLjvj+hYdmKaHRA6cP+7Rd9Kxt229ZjWQ91CMiMnn5NUi+1sRRE3KQW3+q5ztgXiXE460rGd
FsjDmtTW0Z6C6GTckvv+75fnbW1fl2tX4zTM7lJU/Auao9/9JKVJjbkzUtyJNGiIH6tfrn9/d3s2
3+fEGYts6bMJ32+17zRzkMA2G0F2dH/JdA2hDYVNE+JDnZqUNVGYISDQR651b9kvLq3TRK5yQvZN
3E7KTiFv3MDQ+AuPO0UYGJfQah5eb97lI+NO0O3wPrR7BDwkIbXW7hJu4LhDZRSd2TYNxJsLP0Kj
tDqfE7kX6MGuhcNkLsx2wU1rEe4VUtSRZBQ4sV6B8ABCkeGsODNqnwf/uj4IcCiXVzQ02s9q0Uee
PN9LihOtsUMwgjb+dB3mTY3Li6W7yEO5UASYJppsKscInCiv3JZaZMvfmTqETiHIlYpk4m4HuRwJ
aTvIJCFlrsgfW9I5uhFY1tN1oXYVYSMTdzs0xZpNVg6cHBWsgxsX4OX2rkMI143T7VhJulkxgMEa
vjRUH4cYQAfimsqVju/z7ayNRJxqK2tlFEXEVu5AAtVTDunq4lVY2XgRPphOVwi0fO8FsMVjO7l5
FSaDEskFZXiVrUiV0/8wVkCpZ0X6LlhItulvjMRGNM6whmqqqpmKA8U6cXUnd00w76LFDJOg8mAJ
rqOJNIOzsspYWqkqt7CAsvWBFhZqGc1qsutMXf3rSCJd5+xErZFc6SKIFc7picaqOyzRiVjl380k
mjS0ezVdVpCvZEyRuANNOzaLlIGSnjJRx61I13nepEKKF2sgkCU99kcFw+7wkiG2aTf+dFZFDEaC
LTI5IzFUctEmKqRRywcLTJM9Uj3ue/ZG08GrJhvgKuZUrm8Uo7V0XBQxQSSnHuxGWc5TSe7y0RA4
qvtqcIHiFA7ExVkr1YAiJbnt5K9EB/G8Lj/KUS8wrnsPMjYu8h+hOIVLw9CM+gmR0pfKtNMrZVf9
n+tpXu+LXzB8eBxDELQBjOU4rm3iDdp8HiVJsD37fspFFD6M0mlTiCmmwGgWe/gUo4YfmaXb+ScK
VxnvogCObcFbA3SRiFO4eJ2GOpWxcGvzoTW+ysjNNqWt0yCWvcRsBWhv2lb4BeQupyisLQy3BVx+
o5/ogT1qGa2U5WQ3q2FXR+Tw/XWyRXE3gXrwJfylUi40gQ2CetQvFT4R8sD6gR6vHy1dsJjcRUXL
EtODQ2ydLH1e0+dOpOUvcYVru8XdTK1lrBilAIAeU9KTQ3bSj4sPd+VWRIYikoQzEsai56GVAqgk
34YlqKv/XV8pkdpxlkGRujwiFjaEVA95/Rii4ne9jfTJqb5IZiS4z4VHirMO2mKO02hNzISHAevy
T25MMLOzbng0DDvXRds34b9OFM9YXSyyhuHb7PxKD0bim8lNsQpqYPZ3h1ggnEctAOUzNfEYN3ld
sgBbmOSnKF7Hw9JRgbewG5G3jAsKp2yStcpLrGOPYoy8G76meMAgJG+nTygAR7kvxt6J9ml/6S6I
nNb1aRpVI7LdoJqn9+Fs6yfNTVlzj/XRutUWW0NnBysFv75hu6tJZA1s+hgFDObZ3929GrPtUdSM
R0DdHsrswxwLrMJuVM3aALAfsPEnkXFbRrPBS5BNsmf2J3ZNd358mb+JrFroXZdnX903eGyZN3jy
Mg+9ar68arJPrD2KNWMh3qv6BTjgRMMXdzdtg8apSSIt+px2kC6y7uTxmCAgJaz5Yu+wN3Zvg8Ep
hgVOhKI3IBFra5NsOEa3/Un1S6RBRZU8uz7LBoqzTEbUQu9HtnjZcxx+CzPkGVJHFjEZiZSOM0lU
jUKFSli1htxZ61EXcuEIluytX5yXxFwghxpET6rHxm/Gi20EjOm4FbVSsPW/sj+8j5zgsV7ONQxs
Hc7PVbOmtqb1gaTQYEafd5Tl/nUVF2wS7ya3uTxr0wzhZjOw5htLHe0uv23o83WY/fv2ogz8KFs5
kxalHF5jODclMqDfOxf8MIHIcRCcIZ5FtDH02ehCuP1y+zQljoZWFPkPrZDJWQV1yTFIYYUs4cdX
Ph8EBp7YY1MKXmaYCmL7+++mzdpxdgER3sFsUuwReVw8xrIpOeujjJEyiS+q0dxfPo1iXrOKGine
ZZZDkkwh8yp7GUEiXw/teRI8ZUQQnJ/cVEupzSNu9UGKgmT+0iftc7WIWjhEKNxVNDd4mb04kPky
213yo1ZN27BawT0rQuHuo1pLM0uJsFx6T1wcXCfNVmeJGvf66dmHAYUsXucyfTNmeO6JKY1Jg0NK
DhUYTzWsneDq3rcDvyD4PJyaFXTV9RoFJEpkN5lnyp805BdFpWsCSV5UfXOhShHRq2KtoMrFOdRt
rbwzRd3n+/fBRRJOv2K1GiVQg8MCDDdxejRF00H3nQKKKkVwkOtEodwVGlIS99H0EsYYX6ZYhMfy
rL/MeJKOwloi9nPfXAgbNO4WDeUsTCwE3L3SstFw7CGXdGc59La5AaWdONYuguNuUxMjBkkXYvVq
d0AgDa8JUKYodzR4GVTrXdfr3a26yMbfrKUlk0JVWRitc7s+mEqRpd69ujcAXFRaqgt1WVdsVXwk
p+l2PgxT0IFuqPKnQy8F16XZvbo3YJziaf1kRfICaWSlsofWmWN/XZ1ieZj/8+igl8f/BoqzbhYa
+loDHJGoXvXKY+3DIXbTIqgxPkBxSsaWJ6oq2j24G0TO0qH7EvngCGpojWd5PrFkpqh7SATB/r6x
DWrRQhUWpnrtQc88q/lmqQI3ZNfKbaTgbtJhzenUlNiiGuWGTqEtDxUYg6XBuLfUTmC0RVicmci7
cGkqA1jIzT5oKeYgl/3zUqH4UFUP1zVv/4G5kYszEku4RmYxAmswbPKICgC3vS8ClU3iHcD4x5gc
RKRAzBBcsUv8pDvwyRZUHthSzrPdr1hI1alyD4XPdtX/ZcxBTj9dl1KgH3zPLAiw5bWQofRmccbk
NLU7YVLqn0Fw9sLEeNLRGpiWL76s3UnUTUWTTPZtni6bcK9M1IhzWi6j3CDNK+SbrV5Gec3YfNf7
d7kl9ILBqfmaZmRUWYlGVn1X1tmmQ+srImq6fXN3AeH0e2gStDm0uMo1zBFv1q9W/6PSCtdQgqL/
rzRer/bugsXpN0aLpAVtIVB3ynKQIoKozuvt+dF8xiwpVKGLynf2Ve2Cx92CWjiC+0gC3tjc6sNt
kXxclL+vq9q+efgFwQe3qkFeraXC8k3lXfsln0tb+18uqj/5F1/lgsIp9CKVqVrEQMGMuRsWwGCE
e3BREQEX9xmLROIuQKnT03TuSzyUu+mmiZ7HKrPRPOTRSOCssu1+a3suUnHXH8jey7CoADSmqVNH
pt2t9kpKe00sp1tbO7V+Xt8sgT4Y3O1X5mplRgUAjaxzYzSQaJOTZIJYpAiEswz5IM2zbkDp4mTo
7IU0bq83nT0vo2D5BCbI4MyDavYIzcwAKqrwBkPLTsssChSLVIEzDsacYKimBr3TqRmU1a0m6ee4
iu1QE+X59u+hiy5wpmEt9CVcmC4o5n3eueZ4CMvSNtbD0P0ExVoq5Avb95AvgJxtsLSmDssaorWv
858Zt25PbaOzw2fFawNFFMwV6AU/fS2RxhyZTEi4yF8m07PWLxV9z5v8cmHwLWRp1ZpJzU7uutyF
Q+cs/VHXvl4/QwKVIJx16K3J6A0dGCXocRTJyWW8/7ob4083iHDWodSGrhx6qLd6m1eIfLM3EyIm
uSujhrUWklrth7Y2i8cZh74o1bxhlxOiZqb+aKlHS7ptiqf6oKY38B/M4fP1lRScX75dLsyLqFRn
rGRPvtdyoPeH698XKRxnH7qxbQZLgUDowtDLpwUUG8JaALYJV0w44QxEOWrJXDBjZ36tj5qbfM1u
WwqWGmKzmqEqFLexiaTiDMWsx4WasTs9MZ3ik4WibcTS0InxoN4TBdzKGjyJzBcV+IhQOWuRySVG
YZjYq9A4r6urGedSBMGW6u1SUhT4ogUUhYWcvjfzkBiRhXdTk//PTM+6pIJINba76linImu7n4Gh
FzBO2Y08HSdJARj5+g+XeXgTHXuPpURKYZnA/vJd4NjfN29CqwcJVcqMLV1WN2nRPhUDaHi+rvD7
B+qCwil8NmO+Vh9BKKOd/X6kB60RDV/bt34XCE7fuzQtiZSwxy144pS/O/WO6AcCn+W6JP/i8F1w
OC3XlUSRNBb9ypGlCsrjq/FbGpfN7BYbP5FYnHqXhFpZ3QEuzf0a7ZrWkybfyq0qEEugBjxBOUbG
RmNMcIoW5RSmLpgD3hl9+LVwfNOuZKirMbANiorEHklqR/Ar1+jx+v6IBOEuwbSOe2li2yNZp9FE
aemdNHrXIfaDAQgSo2uX9VTzqZaumVo1j/FOrr/3bo83Jgbtxn7+rfvS/uyO6nk4iwb77kpl6hij
jlctGt85LSB93yKLjpC+oh/KBpnF5WTQxrkulwCEfzAlzbw2FZjqvWK918fbNP8s68F1iP3TY6GP
ghEsayjR/t3cEFXJszqXcLOCBYXN2os+Gt7svPZsFJ8FaOxrbwz3Bo2zpXEhUWmVoxiJRfWkeplX
OZJTHpKjFJBDHoiIRdkucHCWLBuIMIA310Lrxu/ClbUcYypcyPKYjELwtYczP4kKXvboNywZbY6G
TmRT03iyAD0lkrZWCWZlZna22OlxfuEPrALiLopNBnvx2VQeEe6OEd/CviEvt9LWnHXARlNhx/IX
U5Qi2TtYSIup/4+061qOWweyX8QqAsyvJIcTNIoOsv3CkhNzzvz6PdDdtSgId7DWtR+nikcNNBqN
DqeJoxo2JSZfu5+uZT2ohQkP9pzf1T9BZOIbu3Zh7D9evku/hZ4qCXwIZdogcta87yntnBGIRD8a
RrAOEk9PdJ2/Eok7uSAhTmiuGIhCnLIn1tamePVVnGOsHnvKOL6so01wiIGHuD41oIKomXytg20M
uoWyB14fo3r7EUaisiQmVnAlvYLgTpWSlNUAgmrcFfN1Tnaj+rXuXJPIxvey0/LmNCEKhIOkaqbN
c2nlRUWskAKmTitXob+05TwWqD5IvXaVvM6EEmmGo+mY3AXyHG6TmjXPdXR3I7FgfbCcWxI7nvHU
tJLCT5GugdIKdu95RDV/bJWk6jI1pUgytkeDHjRZ0oLpKr9gVCOWjSWDIeUDn2OyTIYyxpDCiTxS
Xk/WUz8rbvajHu4XIrksRMJswdiSbvzGoUytui7RBuNo7QOKkq6d6e9pEdD68iIOZ027OkEXggpx
dGfwi/quR+VE3sve/jI5OANgoPpNmcsEnmmyHicwK/ZN/+nvr6FXknDqlTYZmyjANmZv3bLBmmzS
q35rMoJXRAllsVWJSPw9bq6Npi8t4Br1OrZvbLK7LI/IxFANryEVlWIq2mteb31R1C21c1QT2wtq
Jdb7ygE7yvrxMohYiBcQ9vtGvwrQi5HJAojR3DvpB0OWC5N9nwm5+f6wFugMcfD9MHzUhk9UNg9Q
ZFK2i8SdDyUjEYqm8H0tjzynR/WP7ltRUI7Hy+sk3AwDlZUUdFUOuL9ey1GXQ2X0c6j45gwSpDF2
ezv14uHrf0LhM0Nt75CKWjaksdFgPhkRyO3trneNGqb/MpSo7tqhLxLxVKpzgZE8JIJEy31lXrFU
RByYR/NctH7ZeF/ZZKh4dy+ryxF5pg41UaEKv0oFgxFnbkIlsWgdGYrfYBgt80yzvXmePRrQA25p
ya4JtQ9DZnHfUB2+Dqd9Ra8uMNJYT9qB32BJEKeT0XAIFXADwSlgPqVtiK44bBn9iTpsvO0tn46N
m6YSF0qogSYeQ6oJh4PwZFxrU04GrTLc0/PVOv4YMOdtkHgc4uV6geCMwWy3s7KsgOiXR0O97+N3
3P+oxvojArcd5ZxNyzijF1ZXkx+qEx5ISVxVy86Zlr/n3txAcdsSjWNhVjagFss8r/l6ndiyEJJs
tThNztcqnZQeELVyXSBvnASXT6hsw/krM0tas2qwG2Z4p47XSvW5WB/eAWFpKjFNC6xrfLi8Uaaw
pAvCERESTpoFq4YehdIaJI22wjNimboBUjTwMPAe2TAYUTd3rJfXbHeD3l9rXeaiozzQB1mARfi2
oS9Y/OuJ2qbWjDWwotxdvO5JR+EP+kQfwZCApt7KVw+y95pwnzaIXGqStCNGFJbYJ3U5JODPXA+m
zBUQqtoGgou2tFlIFaWG99TQj3N5kxDJZSD7Pudq9JNWTgnFoi1Uv6NJe12nvy5rmgyB/b7xA2Zn
6MskZn5s+ZWopy7xL39ftgns9833DTzG6qLA9+tMxZglTC6oXVV9D4iD8hRbtx3yhkBuGvAc7MII
lQLJN0s/rMWvwZEceuZHvHlcbCC4Q5+O1WAS5o0zBsH10B7wJt/Ju9aE72Uwl/4RhfNnBqM0SaZC
lCrGoMv2WN1XHsazoKka9X/lSU4rKkPkG+USQ2loaACxD+xvjFSZtb+rg5s/FxzKycuERudFQr4C
OJnHxCkinJlsze7bcXLR7n+dJGNgpbnk+IiUT2MRKV0HIcIbmrQ6olGlJlC+OLw2lu9TtB+1d9z+
Wwgm7Ua/Y3toFMSiEEAhsbsuP8ZicdU5lQgiOqVbFO5KswfSo6cCgmR9YCb73pBIIaoAd7YAnHp3
U1ViFheUoAGDGOvkQTiDsXmxUr9clqoQqtwWjVPyNIrNRmV3gXldoeul21s39S45K9cm6PLsm2r3
9zZoA8eXHo8O7e3Zwdl12mOYXpX1zTpLPCjxBiE+reqaCUIqzlDPxA5J2uC5Q50Uc9F+G42kdkMG
wH7f6JmeZQZpOvaeshZkDj6saDm9vEoyBM5Sx06YkNoEQrLeDvatI0sbMB3lLaimviwRd1LGRVcs
TCnBEhlXM+LD5efYCIzo1Mlq7GSCcIdlMZSIJOzpaRX5KQ4rdP7+urxUIhOmofsMNz/B1cKbMD2O
VxKxfmJatV4Y3TfTqUgKL5Jxx4jt1wsOfb3prVrFJE9wKg3rkIdXQ3rui4fLogifm1tZOM1Fmr+j
iNAiEJChsnP2Fbf0czzVXePGuQ5vafDPyEddYnFkonH6XDVLTEIbsH1zP5nnpj8NleRMyiDY75sj
07R1RlC3g9Czjal7U1AiY9UOkiid8N28XT9OrUFJmBDKjo3zYdqhZ/6QfKI/5wdrnx7i+8XxJdvF
tvztKXpRCU65kWGJycJUYjqVqLfrwDPKBtxqyA9EgSyiKj5JL2DcrQAGioRgsAuqIrvQz5ruEC+5
RCAZBHcVoLSlxBgJLF9a3a7l5zaSKMG/3Gx/ZOCjgeD7Bb9FBRliWOU8sPq7Zn6oyl8x9bQm8doW
AyZ/qYXkZSVTC4N/fMyNQmIKWHJr3IZ7NqpCPU5fnnlXpKUnkkU0ODuB0oKMxAYWkeqVG8fUbWT0
rMKc20bNDc5MmGUdE5vFC5GMWIPkgGFdXnZCA5fm6sforOz1Q4zBU/vL6i4TjP2+OcLKDHrClVmJ
srlel+9lJbF+EhNhcCZi7OqSKEz7iHWc81uEQNxkkpUqSlWQMxFdGaekYiZCt9ATywgPbT/TnrlS
5QUT4mv2Rd85AxHNOThLKa7Zub4twl9V6s7NnZJc1cPx8t7IgDjjYJlLS9CnxNI50xH80wayoiOG
B8btTdhJbgv2rQtWz+CsREZ0aoQTPLhseKrqp4ie42p2DftGb1ggyb8smfB6x+BZDQFKG7T33NnN
LVqtaIlDgJ+OJ0P96eihX0/FjhqyHB/7u9/ItUHiDi4tkHpTVARdw/wXqqrI/FDWmZdnj+26t+fM
1WUpZplo3DFek3Ww8gSirXiuZPlj5Pxul9J1ol+Xl1B4cDeCcQc3ccy0akKGk39TLXjdweXvC5Vv
833u4Br5YKxGh+8n5JQ6py5/SJLSHWJXCxP3MpT4+G6wuOM76ShBGlJL8StGCaD5oEf6qGSuGlAw
oMhIXsQLB1ZU1NeYpsmH4dPJqjvaQSNG5VTbN4asqUJo8UzU8WFqBMh/+dLOrOwrosUaNG49OO3V
6Nykfzu5Bql3R9tAcOuVoqRumTIG4Syn2MC8FzpI9kQmBWfkrFhdeqOjCgq1mkM7If9W5Sdzmj5e
3noZDGfiDL0HoUcBGIuut4r+aSmmj2NqeZdRhGdys16ccQsrvYpsfUWqT0/dIb/Js8glzZ2qS3wS
oWq94PBMfUk4l7m5skVzPiTlbTtLNkX2fc5s0ihuUK6AfY+6c4e5rqHM1ZYBcNZyIY4Z172KFBVa
EY152aVl4S1Z5pX170Ztg2JN/L5rbydtDdQp+aSp89FUqAdjtLu8ZbK/hDOjY1rq3dhjKTH91U0z
FKrqstCyUCssahoOCm6NNxyYU59Zjd0sOEX2Y7G65hp5afNzSj5elkRs3TY4TNSNi5WFfZzoyC/5
WQxedc0HU/deJS6r5nxXsbKDV/Nz6SCuV76mJe1ANj0zVW/WNtnHtNX9BjR3btgqXy7LJTy6FnjG
CCayQDG4Q6UYOU27Gum/YkiCNpyCynZOtJKxWwgV4QWGP1M0M2htWriH0JnYoytWpgUSMXjWy6yu
s7zMIUaij25fo9Mu/NDKePlkINy5wphI1V5iuIyWnrs5Ek3ZsYreQTmPrf+zIXyELAxzZ3A6pHxz
RadumNnfE1RmqaZs+LNwR2zqIAqHwRhvOPOyGqOZphzC6CuefLtJRuwlXKzN97k7YUEni1nV+L5G
6n1f9rtaVY+ZKUtfi2OkGxxOgeN61C3UpsMRCNqjdag8xgRPTs2x9RI/92RPfWF+TnvB49MAppYV
9pACL/lt3UYPukdcPFnvjOvli3WqUHkv43kWP5E3iNx9EaPaVm81ILJa2H/I5ZJ9F1DwjkTv4R1x
tuJxOp47RabnOsAsBM8xrGVn0uJ+zP52yuaz77ORibsYKjLNGGYELZ9/ltN5/BabkjiwRP14ejzM
00OXCQp3/HW+gc0hzmMuVQW2Fm9eJRsh2N+wuRIqOqi0SfFeNQa0wnb7EeOfGt90jRNLeck8XuFF
t0Hj3MUyIw1ZV6A1UeuCBTfRZnA1eJH6rmzQBohzGrUhixHAYEuXfIuJ65hfu/pw+daRGB9+zL2h
W6MDNj7F77JH0j8V+vHy92W7zxkFqwC1TR9Ci7MKBF67cTno0sYpye7zAbO0QmNoR6HC6Vm5NYJm
r3jzPSOjKnx5hFGy+XyYbOmd2I5YUkCd6spLRvWbTlrYmlo7NVUoK0KQbA8fJxs6pUpIj+2x19uY
3Jvaf9t+PkiWVzMyQ0wa27lpuhMxJS8Fmcnk24Qt0i4oa2An0x19ctYQSGp87YQJOCCne0fTxdZk
8sGxUrESqlUAs9PHRHscqltHlzBPMX29YGn4RuFpaBozbLFg+j48JSdrNwWM9Ow9wzleicIdfdIk
hKQDRGFjTopdtaeaW6K//6E6IsN5rchiY8wJuCQX5ySkMbIbFovSa0rhYnSWa6tXxZR5WUfcNfNL
DBS6bBhkms0ZBswS15SQQLPjlgZrkx5bmvqXIYQhlxfzyXcJVw4WcWAVqWS56fPUG9ECiFS+Z1rf
nVI20kpi6PgCqKoEr3zHvB9zWF1K79dY92YZvbIMhPMJ7Cg0rfDZ+BRXGKYZk4/ar8trJtEDvlO4
bZsxRikv7HUWgh2MgHYGA8XDT0nSPxlp4TfqInkki2XCjEvNVm37Dd8o5rauaBtAsIqWxbd2mA5T
l+ynaZVYun+xRC843K291qTK5gw4bORY6Se7+jE5MyqYep972s/LyyjOPtgvaNz5zY1OAXMK0GAn
9voTmjq86LrezQZafTT0keCHh1U2SUN8NzmYQGHhzfCGbNQauyzEiwbJh6o41F9LVbnq0H0fS2zg
vwj3gsPO9sbdCiM4P1r7vJTLbj1Sj7Fmxn60JxYm+sVXKpikXO3j5SUV68kLKPt9A9oVNG4xSg7G
ffrWfp20H50s1Cy2Fy8InIZkEzQwZ55qppwN5TRonV+bV7F9l69fLsvyL8r4AsWpxzR1YxFGWMHW
gcMKElWUTJXG82g4TNgIZBejTDLOuvdWP0TLCslGXQkWRfUMotw4muYlIaa2g0L/snhs/99eJi/S
cbYdBbP5lDXYqphEv7rSfgCLvuT6ENupPxA8T1o3GArNbSzgPGveUuJMr4qXqajKtKYgXc0dDWWF
gcLAkw5aZARnDKQOnx/AGw1U4jI0qc2Cq40ToP7YRdGJvWag7LvL50NSPmT6zl5ukim4vJwizd/i
cseNlM1Y2Csi7Ppy2/fgTgtqRWIdRQqCyhDdMPAetDDP+PXhqsKcJJoOiLrfqyvmWH1q4jtNO+WK
bNisDIm7wrI41EeM5oIwWeySwov1a7M7WeY9zSWHTLhsG5m4l22qaE1r90CKssM0fjWVUytjrpJB
cDtT2WapZA4gVlD1ZXdr+uiED5c3X2TTtzvDmT3aFrUB1wJR1eyUGomvm8ewu8eLWnJmxaJoUGvE
b403DctzHPW2pSMWbhZ2UBEFs21VZMG69+gymon/F4Z/q4VLlo+diYh42yzeNFduYy6uvX6+vGgS
YfhHGjGQzAElLcuSg29p/W5E1J2mUGKDZCicKk92VCb1iiVrSYc0XnYXkcytZvqOLkQ2N/v/lozT
Y9x5DV06CFM311Zyr8kKTkTWmiULKeZZa7pKuLtoGLqCGCzBlq9sWHo1StwF0ZNJp6plaogmUI3n
BiZO3XV0wW3AxmeQQ7I3nguRZZUXQq9ki8NO0tY8j8VsNOyksLFlyOpjqmz7Hc+m+cG4xvAHzIYk
d0Q201p4k+soqMOhoWgj51/Qsb12IXju4b6aPuOWSAO8Ce+6HH1Iz1FBiaEW6ZzBesfwLgfRKt+7
ozlTZszxzEZq3Ff1pyU9T/TT3x+eLQRn1NYSbtbSLiiTcG7z4S6Nr20Zq4BQCtM2YJ0p/vEDNVOU
IC+TDQ6TmWAGieEP9f34Hn/ReMHga2gNdbGU0ARxYdiiE81b5x0Gz19eKdHJ2UJwt2aMgbQ6SSGG
WURuSz6ustY6yTo9K99GpZ1mUc1EgwwYVWaayHQcHOMdBnkrA2ddBmJOtpKBfsOx1sNooGjfsHeL
PUuuF2F2AJMfUVmIDCHOC2dlbNLqYMpBg1Dze/T7IwvSmefOXz3Na3A0pSFh9nfzPugWz35tDaxw
6at8BV58JD/WMzkUHsYvZ0cnAzlBucNQ614iolAbNhJyXm81LcMQU7ApqdljaXzpRslOiVi10PH2
Zwmp+lokMs8VXtAAqJpqX9HIH+n8IST0E12Jpzgh0tjlQ18OGD3Sme+467bYnKpDMeZ5ZaRNHbhg
KCndTG3R3Le/fKCE+r6RkLtRu0E3G8Jo+DJF+ZyQ5QAa/pNBl4+XYQTKyGINxEafGtKtznNqaXOu
8kpbOsRWQ5/k3oS2kSfipj6IRq6MfXxIMSxNOm2XXT6v1fE1IpN8g4j2WDvKEfHylW7vNLsZPJDN
V139dFmwt+v3GoW7AvHKs1orA8pC9kr4xXiK/7575DUCd4yVxXCGlCEgm4MIVAuSzkUWlJZJwR1d
OpUkVMcI3hs7rGV5UoaHLJVOTmGfubQl3Hltozy37AqioFsxPzJKoPl7ZroWBrVbu/Qzo8Ybr9ff
ql8E7wjvvlpG/ihrdLWrnEDE+XY6sbFB1V5NXd139ssxC2RDWySS8uWBcUlqtWiA1pZq6amYQ5Ow
0scV7wgj/kz79ahp3eN7VBGUJvCKBC/Kum6nopsSbOJ8Yz6Vzl0rm/QrVpMXBM5YrKvWDtUAhCbf
TfpdP33K5ORhb40626gXEO56rCYMRG5WgKj3a+KannbAPMrzuu8xJrv6isD4XpbOElkKxO9UU9Mc
R6OE0/4lT8IGHceIQmmVG/afZ+fYslhy8eHyBokk2+Jw6q85c0dWChxCz6Dg7nvJdSVSus33eRWf
MntBaWODlQPtQKFMbmS56toF8/Qx1j5mst6Jt68M1B++LBuv413kjEbbsGVjges4MDDjMH1Qw4Nu
fC/UG9BYeZfXT6R+W0BO/VqrLjOMBUCGRr2Jx5+Fs8+T7K9v3ddCcdoXVd2cDwswjJbuhznb0TTZ
k2LdXRZF8HR6jcN0ZXM7tVZqhlGHvaL39TH2BlxOHuyih1ox02XD5y3NlU9WkK0g+32Datlrq8cR
tqyublXrMx32evzXyYXXgnEXojJ1a6rByKN8q3+IjeYmrefE7SzZbG527fF3yVYZuGuxrOremlXg
5KT36rFzrfZhNa9C81qfJPUUQudli8UZiExJMfyEYbVfrFstGFDt0CO55c3oSi+CtHH/fgjX60Xk
LIXt5OMQZ9DC2dBMbyZO6Vv1knihler/TeH5nvs411M1RgrXX9Tr3Lqv6X6U8a8IXuyvxNE4V1bt
5yzr2cEdA3uPaR7BpLhDsHpkpx4wXEpWNSTRco2zEw2JSiulDI56pfpkPYWjrNlWKhJnJxLFInM2
AEPf/zPWzvaLL/+M48o92ZgDycWhccZCD+O4mdgFVZDraLlJp8NlayS5ADXOLESDsyzzBGMUtgme
7esVDTN/LCx3MJPdZSjh3thEx0VrYeY4H5pSwgL1CVmHEjJr8ifMTlj0yHVmGTm7UKINDGeFzCHX
RjOHRPPat+6wJNMhTqqbLlsdr5plmU6ZUJwt6lGaBFoLoKEFSWuvVH03y9IFMgjOBMWhU9tlDAid
nqbutgKPqiGJGorN3GbROKsD1sFCjRPoNBvMnRySk+JZ3hBMvupn4OB6R8AAZuEFj2dMmtRST/IK
usCqiDK4ebbfn5zrCbR/IFD0qaRBSFC++BqPM0NO12mD4mANu11/Xv0YGeLY14/1bvIZuwiLVl5W
duEdtRGQM0RdAnaRZWmh7MZ6ju3EbfThDtxNXpw23piG/mU4sY7YmkU0CtJLnjgU7uWk16yty6Fu
VTwlKZjuv12GEFoi+wWCs0Rz5KxhyWKvqdN7S67sTEX2yBBCILSraxSxRLxkXvsoeUEnsPMgeK3a
njP9SJYfl0UQrBK6RakO3jyUmds8gWYU5l2ZLMgpEudY1j/q2StlpT0yCO6wjiCyibBHiIur18X4
0VyCspe4WewTnPvzSgrurE7JWBTryFIIXeNmYeVa8TlJMHwX73erBv3Y/vKqCXZlgwcK19e7ok8a
WZZERyZ20HehNh8K+TRp9o1/lwk8qq8xDCWOC53JFN3UmCc1H8JDdbSvSk9WTnp5f0DU+RpIVc0G
U7khTInRmUn7rSwX16k+XV4xkYuAJcMVB7oZAvok9ldsnG2li4ieFqj7ZwwWrEZW2fWn9Cl0e08+
+Ftgal6BcReenjmJPZoQaWg8M7R8NAwezSV0i6Ty4+HvO7LtV2jcGQ2z0VmbGGjr5LgoBD0WSXa8
vHxihQPflKHacHJ5klZEdceiZcrgpOdaOVsyqgmhDlAKJ0QFkZ7KKxtBZcFIC3aAMN20/lAMbpXe
XxZBdKES3Jp/MDg9G1azW8cUGMNpDYwAGuBZK0hzVo/VQBl3Mso8scptADmvtFTAZTXMABwDLZj2
0YnQQ+czipbl0FW+KcuWSAG5+8BQY9seWQ57DKKDdTVf1Vf5VYxIXuUvB0X25hMQUUDvNvJxR6oc
Z6qpCjOszwnHzs2DpHGtmznC1IbVi7zCjyOvOYyyOi+xoJqpWzqIaZFV5Va2rkazx9hn3Bof/hk5
YB/nB0Z9mO9QH7WTKA5TjDeWEMTEOugqBdk6sPrqi+4g9q/v7VOJfqvoWvk1BIwZADxlMjJU4VF4
QePzdqTPWqeNkANIusCqTqkCOmFJRl0GwZn2JcFI0SQE315pH0j9aLbXs6xGTgbBHTYH3MRKyGbw
5GBypHWz13APtlEYXN4bdrFe2JrnM7+x6rGZoamoRAaS9dwYh2I/BNZJPkJYCGOi/ZaCZ/Nt8q5r
Lae32OwiBqMd+sMUsJkk0hQ+W/g34mxwOFcFrPkrMcJnHDaZq7jWHpIza1uOT41sfKPYHm7AOKdl
zAuzsxZkPtnc7+EmA2vp8rVGXLd1109RMH+9vFXCK+QFjo+H5lpIh0WHbKF914Z3nSarqBZF8UDu
82eX+BDoYOhrE80QiBVaNJ6mulUVWGBtYJEN52N63e8j35DxMYvX0dJRcIr2b0yL4E5TqBS50ujw
wpvdPxMCEDncdQEbW8NmPxeSwytcR8tiaDpY53n+3NQCM0XNuJmV6KkajiSSHCnhybUJCBoY2yuq
4V47SsUyG4PdwjhE2Sk0PTP5Vsrsj3jJNhicnldqOnZdBQzrw7Brbjq8/ZxdGCzBcqZuJm3RZ+7W
m2O1geM1XZ0WaifglZza7/EISiF3cB7SSOJgCDfmBYUvtx8KsmiTzhau00CV119pmYw2USIIX2Q/
DaQe1Q4QRdMcupIcQcSDUdb1h978e9oBXO4baTgDbkyjPhkDoOCZuU2ueUp+UlVZEkG2ZtxFvhgG
iJpH7IwxEFdPvkm1WVA08FoO9hdsboihxtTmtAaChkSCGy2VawylV5vf9BC+ZouxZkNR3S4thvjl
xt+/z7GGGASgo6xURZDtNfaSF3EzMsr5psDrv893li3raxdrxAsEJ97aht0ymIDoyEnD8Pmq9dXS
jWSjKcVG4QWG/b5ZRTNc6EhUwKTptzQNmuTbWEvi+mJVeIFgkm4gelAvEV0BRELuQ7STprJBSDIA
zrDRpqvX2gaATr4OVaAnD5cvONkacUYt7dEUoIIKYjdoozvVd5YzuaUiCZvJhOBMWZLo4bJaECLL
9jPZm/T4H4QgmC3/ehdAr9OXZsQ2Go9xiiBc+sW0v1/GEBSSszP5v1sNEO7GHBNtXCnbCbqvUTJY
7DOvQ+p/xPX897wjgEKBC0JXbFwG38+jaY2WFzbYPkfS75bovneKQO8kiybclA0I+32juo7TNIld
wGWvm/vZfuxl96VQszbf505fodtDaMbsSYDeqt4+DCG6abq9ZFeYRedvSTy/iaPrmHOEMT2vpUB3
07S2eNA9vx6z3cyyal3AvM/lQDRX+jwWrdoWj1u1eilDvMmBVyze81Syk3ZTXI9el7jEo67qyrVB
6CISQuE7aZaNMm/u+Iy1UaMxCVGg1tdP6o64MGRXjqe73Zn6rVde2w8yDRQ+VjFdiYLRVkf4mS/2
HPUsGtq2Rwh18RivXByE57BEYpk9V52vsueqcFl16iBip2u6bXMXt7KM6hiSGXG79WDp+9bxLuuJ
6MaBc/jn+5ya9EnSKhXGtPjtGntG4qpmcVi/9ZHMrxbLwQbD4PwS1Pq+VseuLNKm1/HGV6yjPRwq
KpFDdKiQ+frzfc5cN4hK9xaLISymP6p+iwKXvx80wByoFwhO24p8dmqLiZCDiDH9kH0xSwlZolAI
AwO1UC+DLB6fwAMXuJYujDRFL6/iqXMj7fOQNe7lHRfaa7JB4a7mKgFTHEYMsVSNFihufTse9A+s
vtuO3FSyLeLjAqIZC/cCBZk+dzlEjb4sZY5F630SmF6yW1Mv8f5pVCxUV5b3Eq7gBo47LoWap63C
2uqGtQ20FmkvAqPX6RLvRvjkIRsc7tiEWl9Sy0F1/nLfgyW8DELf9HVf2y9+5SdSgkl2Ot4Y8w0c
Z1xt1OLUyLegoqXCwFYLo+XPIG+ZR3+Nf0i0g/3ll6C422l2rKQOGZT6PLOOHKYJlXzdl3HHAp1I
9ssoO6Rryeljj9mmhRpBH5f94mlQktRvv9u+7lZH87BcNZIXt0xFOEtEimUqIwUCLvVNkv7Ilscx
lFFOCq3dZr84a6SiPLyLWZNIBsp9bRg8W6l9yUbJMDhzVI12NvWsLXEOUMu3YmKMfYeqy/pq9pR9
EbSN+/84zxJQvqIlN/5v8XLt15j/Kqd3+F6bc8VXs6QFBhgOrBGSpsdOvUojyff/xR5ZKlpcTBU9
gNzu52RZlZJNjDCvw2v71O1BQ6D74eCaQRaA1uenZJeEbpj5gsdpQuEsRBkYHsY4n6wgOanHzq+O
BiYRh94gsbZC1QaWhU4anbwZ67NqfUZaxrw9r0l6lyX6YxSF6mGOTRlFpxhJQ9coZj6hhZSzf/a6
OnrUIWw1YWId0v3jp6fLCyf0S6wXAKaIGyd80ZJVG1IAhN3gxeGe0GFXqIFTyCy5TBL2+wYoLacG
s+xAFTF4w07JPcbpDLrRQ+Nnx/pp3RX+dJDlSEXVEgQ9an+WjzN5pOwWrWbSOaWLZt/7547zoD6E
FKz/665ngxklmi+Tk1P8rG1RnpsDUiPnwt7R7iSdOSa25BuxOGXv59IyUvReAsMtLP+fSQaYZYir
8XYJ2ht5jF1ojxy8CTXEUCnoxl7vXp0nFQYrwV4k2UmfdksriQIKL17HQos0BmVhZixnZDMHVA6D
jZZYTOj4WNjqbmz1n20Rn229uU91GlzWerE4f+B4OjsMteyXcMCDJlxu8+5sqhLfT6gEL+LwdHZa
isYDcJLi+7pLi7NJUD4v8WHFj7INBueCDfm8ZD0FBjzx8mgF0WmZ4PKt3uJHHzWkIzJ/cmVpNtnC
cXqwrDEGULRYuCxBY9k8e5FsJJTw5qDEQPDBwJgJcCi+VjU7zYYBWcXQLz5rg2c9EzONXhPvNGRG
UbTzDluOAX4WwvYahsLxD6YV9MOdkwEuNnaYuh0OXqVJ6lzEIm0wuPOKlgNT1ytgpMfkkO3Gx/wx
/j176AXwlWOo7i4rt0j5thLxCzhi1EHdAq1RdmP3eyrdcfj4nyD4rFTad03TGTRE9WOM3uXUj8yd
No/v2RokVDRNs3UL/eqvNSEeial1IQl9ByTOSrPL28HTh9+XRXneYN4RRyXVHxSm8puLqUnGSU1y
yNLt2mObuAach/C83GKAqxqUu+mg3/S+6l1ZPyXAIpdlC8z2cQOcDJPWxI4a+vk5vqsD5UZ7yBTU
ABAPoyjuo1qiFsLLEOEUjO/TWEHPmyeik+qYTmowQcP9dJOc8u9m7EbHcWd46Q4pkXgvI1MQa/4G
kzNScRZrzZQDU99H0PwKrccueWh89srBVClZKlhknsDKjLnjFNN38f/1khZ2V4WYU4aCGwUsbnPp
FY6M8YCdnjfqsoHg1MUchhQeRYpA0Zieenu4z7MuKNofXTqiKbA6relwnCzZnAXR/UiRKEVPEYbl
IS72WrAe58A2Ygg2LJG/lKDa+JI3jDbgquslBZ9C7wJpWULhOhm6/qa4cMmXvDGApSHNOB6zU3Id
HoYgvmGTrC1fxoYh3LMNHGccDaNhRZ9YUI1GbkPOsSw1K7wptwJxixd1HekXEwgxIjG3beWWw14L
UJICrtHmS2L8mHyUIksJH8XK/0cyg88K1ClmHiZxhkqfU/ObVSaEGHNeVe4MZzfBs+SyPRGafUsz
DAvBM1Rnco6n3ZMCZM051hGMmZHbl3cyli/xTr0gcDtVpP0yo7UIXk1aYYhefe4V2ThdGQS3Vcmy
FlRnzT1l8hDGn3TZzCTJIvGOXxfPRaYsBSJ/y1H/NasnWzYwW/SgQrXc/20D7/qZ41ihp6eEWzbY
V61pufWIBL2T7cpRViv9LyfVRIqUoBL4DXf24hROU49YLeVg75OrZl/AAcx/jztWupF7y8N7NOwF
jjd9YRR26wA4q7jta7cgn1sZ86Nw/x02ckoluPNV7k6ERR8rMHUjjKnO7ooZc7msWVx8DW4guDdh
qU6TMdWAmPEW3S27aV/eKrvEg5ueewMSGstBxtUs1AkH7AWI/6O4jy+8a9GXXMehhcbxpVJPJZ3P
RaGHJ3OtJ3dtEmmNklDLN3jcRqWJklXoFQ79EeMNz8Pv1UetyN78OfwYYzx8TRRhWf674ot0g8rt
3awkRehgQJwf/lJKl+Wmkp3i0Y8tY6/7/7Csi5UFNOs2Rkig6oaLeYMZsHXqOQx9NVpPZq2e8m7Y
vUPlnRcIzn9B01WvmAtIEkw1udXK0tNG43asZdkumSSc31JiFq1ar5BkUPercmXQ/X8Tg1MIsy0y
R9HxffDpamQ3TFeh1L1kf+Mbx2izVPz2D1ZRlAUa4xnNNQu04HrdI+iH8DKjtHlPeBkDRP9sPneM
KyVd1Y4t2ZIdlCHAzLiwfUcEewvB3ahztgwafK7QbxfNVzGcICTQZ7P1L2+ObPO5azW0dUQjGDkC
JfdK5Wu1zKETAcDqOMQEU6aJwt/XziOpZqWIn3fGceuzfWIc5OSxuHa84Yu1RwqyvZY54iIL9D+k
fVlz3LjS7C9iBHcSr1ya3a3WasmS/cKw5TH3feevvwnp2qIgnMZ8mpgTMQ8Tp1MFFKrAQlXmFpKx
Sa37vJ5y2JSllzK5UxuInj2cXzZuIN9iMHeFoh/NIXtZt1vpOS1hVBFEwezmjQt5MOUS/LoX4zcB
KO+jbQNqMJ0exmDFTdLDMDmwg/YmOWYupKfU69cH/17EDysykuUkI1rS9RgvQ3niND6BdTFx6h0N
q70ztQd6IQ9dWdAsw71WbG1kgh7aaWulaYDZtU70g766xd7ogKUT/eno3q4vRcQWXG9RdMvGVBYe
TFkewdoeVDs3ZpSD9Wc7jJ1Svdd0wSkQYTBGLWYejbEKjLl5qsxdPg1OOfnnvUOEwYTxVCsW6L4v
8PoCEyWP1o8oezqPQI8qG2TBPaOiSIr3/Q98ezH66UF0u+J7WvmWzQdZbhzd+onBktVsnfNQfDd4
w2JdfY6istFz1CdoQFcglmnf9HuQSbvTiRbORU843Ci1gWOy+Rzn6pBLME0rnurSV5Kv/9EexgOi
JTWisYQ95uXgJ3vK7TQTr0aVJ8XzJ7nvCsEKiixi3EHu+wQMPrCI9KmflcY3VQ3/z1pHqHVsFo3+
CZsaUq+1faFEsKnq/hka3W/L9nB+2Xh31y0C9fkNglWQKTU6IIzqSZl/Wf2vzLwmRPSSyz86fx2b
ZUjP5l5RZ+RzUCG0p84mchDa6c7ssnJ33h4REJMM23mwoyQHUNU2e6ttHVLYx3GQ3f8GwyTAOA1n
NRuxbF3yWA8343pZir5kaH77EAtUA/ppFqjYPjAkauuiKH2OaPNHqn3Z0ZEs0ccLPw5scJibVp9p
+mS2wJED61r2u6CWHQyIH3qfTnMok3C0kXtuNoDMFvVJi1gwYovG9UQwgyByAaFFzObU8pqayoBc
kB5oVXJ+rCs0lbzOiA+IcKkjGj/g5/GNTcxlJWkVCKVKWEQ69fXyPfZA7oZv8dcZlVA0jH77jPo4
rYNi8BDlCBk+woSfZMSYeJTSIv0tNI9fWSYlN360oR541FB+1QShglto2yIy0agr17ZUaEV7ckdP
B5fmeoG2KtOTD+VvEtC5LzB8C8Mst9FKA02orFMxJEhZvg9RVUForwHWlk4Mah7EWn+Nx1e6Pl00
LchNwJpt42UKMys229ewDOCwKEa8Sch160F/rTaPKb1KoOJW64/nYwi3gIi3j79gjJ8OVStH4HpC
EDGc8mQHuh/5tme3PhYTn1TC/aMZ8ENEQa+Ggho6uuLY8rlhx8sYlwOt1muQjyiCuQ5af/XBlIVJ
oDryztvHDcUbOMZdervt0FzeI+NDYaGLHfwP7TyCJMxfRAP8k3TkkbbjvfcOiEWYMWmAUj6Fl1TX
ct7r91HigHkJB6/Zf8Imw5RVGe4BdUgmdjVSFZZjjNASNq0rR8d5xFWwFhw0bk7egDB+YeWjNLU5
QKIFFOl5bxhuZXWloyjxN4x4fubmvEFjF3CRbCinAU1O+1Pdjz7kiq8sIhJO40ePvzhoZHy/UcZi
FV1eUKt+D1ASefF24654KDFZB77PHKpMsrhFhOvzG1Tm2omOboUYZAq9pPBfYyRx89aJv1JlwH/x
KECj7ocztsGjf8/mPrVWWt7pEazEc2Pl0C6Y2Oudzut/L2ilFg/Vn/cVS2aygCnPCUStgZf1d/g7
nb4NQPjpJ+G3847Pz3B4sqcs4HilYqkCUpLEea8ga8u1O+7wObLik6EKkFefMQA1/7vV5O/eGyhz
N1nCBsRP4UvGyaEooXgN6FC0K3oTUi9En6n8UAKyftqVTmRMG7/fu2iRx7mPUMfvUDdWvNRDULlY
QaD1b97F+Gltg8aER/RZ2FYzAE0dl8BE2rTXEWecKDetPXhKpXxPG9vL+ygopNXt7eYz4XmDz9z8
i75awKtFrc2+6Lozl78KITktPV0fTsMGg9m/aBq0EE+qSN3zLk58xc4do/fAiwz5QSfuT7r8u/ul
kF/nfZXGx4+oJq4qGNWkEzXv99FcrLZWF1wYhnXftBfN6sthjOL8XlMvzVGUgbhpDqMTf9CYE2/E
XbsaGSKMpv6Wkt2g/m5jQdahrnDOIMYxpdqIzEzCIdfCo6TuW5F0r8gExhV1E4+0eg8TivJKtU5z
us8a//yecOPUZpUYb1uqVM8zAhMqTbnQ7cmxtfZoJeWuWVb3PJTIGsbpulEjYwRifwjeXPfmcZRu
ChEZLT8absxh7gF51ClTP8PFeq9UEea1ffQ9w5y9PKDvsABPk/bNFpjF/6zZYDLXgmWUlr6OgYlu
BLR4FBhNN66qZy14HalW784voxCPuRiUpJOyqcM6pofJV/18F6EadT/tom9Uu1M6daIiAdfNITkg
y2iHpfoV788teLKHwshtRItFR/OUZj6jC1Jw2+GH3Q0Is4otmduq0iz6NZFcqf5KB7r0L9br54uw
vstNYBs0Zg2hPxmniQ2TQDi+A+favgbZieIauAngCAjOGN8r39A+iJ82kEqPR6BJzV4/Au6ifNTv
WzS+oesociFm/alRQtDk/dmzD490EVrEQEmCqtvwUElXc3enRLcCR6T7/iH8WfB8/KNT13jvF31s
FUqaouOtcJ7sW2UXg3C3CohLLs3n0MGgyO6XkFCA7/02OD/w7o661YdH3axZqx6PamA/XXe0TTEL
SlpGKA6RC5nCm6ryBGZy49YGkYnCK8R8FLRHIG0de2/xTbfcoW/7PnHNaw2jf7U7PAo9hosJTUHF
hJkGeDzeL23SaPq8DgTNhL4dKJ6yD3+h9tcXLwxAhmteLBfx5afYXPDW/xeVidBzVFv9NALVApd3
MwcgjNTXZ8Fyco/eBoSJJpDF07U1xGGAllAw3ysX0zfQ1t7ipRoO85nnSgisqQZ0KyxdefGmzbU/
riYyT9LLp/zipVa0M9PyZrI6wZMl94qqg/yL8tSDII59SmnDJsR0HsXxpWsaTwzfCELn9Wx/pnd2
C8bcbMxMm7tMQoVJlXxZu0rlffWZnpMtBHOzIYOa9LGuhZ4tp24jI5V292VIdud9gZdYtijMyVKL
WLZHglWDEt7BDs1dWlT+eQjeQdpCMAdJmctcISMOb1NdNfOxSU9ijlrebXqLwR6bYSzHenlpZUVf
y1UT9Pv46/JCuqN9ZtB0i8WcHrWA4uPcwR45PxbhXW08nl8v0ZYwaVhKB9NEJw0uF4gudYpnx7UW
XZh4EWBrA5N8CQgajBLcAJ75/ZUQC4mxhQS08vJJZ5QCPIELsFyh6pipUhQDLl1vStVXwptMJEYo
Ov+E+bRJMbUoSREw1uts8tKb7nbElaJvwbuVXtSBKD8IdokwEQCdRpE8afA4ZTH9OtJc2bKC847A
TbSbXWKrkkts5iDABYZ8qx/TpwZdm/mF0eLG0rvyPvRFJ1VkExMMrD4nTQ4NdU8dTvJ6Y3yGI2Zr
DxMJhsLSq1Kinr18ia1jXf2D3qLzaybyNDYQKHYxQEQJ7qx1DhluKhsPALUgaHI757eGMCEALxo2
5oCxUL33JF0TzI+5ijM+jngijldXul0ObTA5kyNqUOBvkI70phhgVtSZYzuOmDw26BPeLOXoyTmN
IoUm7jcAnhP+IHx4+i4kS1roa419Se92VUA1XiDp4ZWuqG2XW/bcYjEnVpVXZVXoS2HtQUCZfraF
GP51V3CYrfgOsH8mXugKS/00b7JX5i0qc3BBe9u0C4GF0216qA8FXhZGR8XHG+Xni33Rtyl1uHNw
TBpXKiMGTRy2LIUAkGqfssZwzF5xKlvEV8N3/betY04vfHIy4gWpHGWDcDrGxM3+8+IxJ3hU5qYt
ZmxZ65kGpF/ya+JDMrDDWAMoEYLouhJd60TbxRzoVZEw9A8uVLzBKs/GTrsgdxZGvfQn2UtB3iga
7/8faeRtFZmj3U/Q1i5jWBhXzotX1vjUIG7RoVuCfk8JT4HgTBtMui9nM55xEpBIFKc+dO5P1C7u
EnfaFYcfuLzuRA1qIjwmhljaHNc1Wi692PTX7Lha/vkILPh9ltassMmcrBZ+X4cei0Ye81ZwmRAB
MGGjl+wunFfskJ3HzrI8FblgYpeu+JkjazIRIunQdmIWsKBYDF+3LqL5KEODekKY6g+huj+/XoJj
yzIOmXmZyEoMtG69RHttV93LiSBf8SHQK4HRFpTw2Um/aVmXWaaDXrHyNVncQb1SKtFdhX8Df8Ng
3NgeOisZKmBM7rqjupXmITvgYceRhdpgfAd4g2I8GK3JNbEtQA3qt8n8KYk40rjFIggI/1kvdshP
jnPFLNGy5CW/pS92QLUx853kr1cFaO3AfIASx6ec4A2R8ekVWb2GQjMKs+ExgqTV2jqNIeiYEniB
yrh1HaKsaEg4N6lxZ6sX0/yo14LRXBocP56cNzOYZEdkMypAcI+HTA1fk2a8MzEliZrm0eo1rw8L
QSTgbxRms4kJYmHrox5FKq+LTetC6q1tOMNXHfQvErg0re+jr/0GobBQiYzrextEJh2FcySpvW5S
C6tLI1GCdv1xPh7wb/0bCCYDZVNTDrUJiHEnPZMdvfWXF9bl6JNj7ic7UWMv94KygWMOrhqr2mA0
WMOwL3y1XTBviuoTSBxnEfUG1wE3SMy5rZMizfMVSLYyXlbK6lRGC+VHIf2QwCL2azMzarPu6GfM
dMxyR24dDTdZ48I+9Mfx2P+G3hWtU5auJMgbop1jP0GlYgYJFeZbUIIafif7JrC9mtYL9Sc6W5O7
wiFT7uXobUXZj9Cqq1GHNQGo5uhcKa5q9CvXP9cgUb2XUqxwZpzr/hrmMMH6ZlASEASATTFPLoZ0
nHXMeBVqkCp+Z34qjWwA6B+wAZhNSbM6OkS2KmB3oORnvUNyb/Yp7b7oG57/tbNBox67QYsqcyLm
SofurH19oMpQySnJdwSCp5jbEMR40doxoaONJhPsghBomfsgTIPa3H0mcGysYQLHnGIyZOpgTfgw
enTqUvJJB+6Z4qDvUKB8lASAfIMMsMEQcN3AKd6vHpWbSSsLAinp4MzdlbY8nTeIGy+0t99nEpY+
VJZeS/h9NTlomauOXzJRwuJD2DqaSEFoA9nC9yYoWteQ3h7BRSUf1vJGjR3rE5pJIFj4C8ESGrWN
aQ2mDjq/St8NrdtZB6sS5EGBFSynkWK3aWa1AyDI4xo7qTo60nh7fjO4m62DFBPtZGBEZJtcFlWf
K7WHGQSv+OVNqAtsEP0+czrqzIxVUuL3cxX+dLMOgsIQ/f9/uJps/n7mcOStVWGCE87UYy+c0cYw
CWT0iK1+jYTqF/yPSLC5YOgPI8kf5C8waanFdTNR6YgB88/aXvLjx+SQ3dAvSNEDixCNLu0miila
0UlmCyfuvdGj4wqxF10OO3UH/vIdESU5/ka92cbEzNhuVKOV4GzDkTYR0y6u8GSbfocgTdsltRrj
Jc5556PH8MPm4QFJteikzAcCWJPoxVQZGF4mbe6v0c04n4YkkNVT1wZaqzlFdTgPyDVyA8iEnqkj
Zj3mSEP5+jj2P0j+8/zvc0/s5veZPGqXddnrKUL12B0qKdDA7xIK0g1XbgMh7e+iMW5hR2OfNgSL
1vlIBxfzqd7RscT1SB/ZDfAI9m6yk+/OG8a/khsGnqQtKJejD/S9MzZmbNlFgywHRjBrcEZPdaEs
slfuxmOjuSbKNmKOJn4efwNlh9slvdCmKgVouuzCAHQDB/KAmeYZ/B6JkB2e7xt/LWTn3MusQXSk
epJq+miOX0qRhBZ/CU2DWBhb1DEcxjiHOstaVUUIVVLsmMF6WqH+bnvKdy2YKoeunwYSPu/8vnEd
coPJOEsLbVGyZMDMlKMcHyv1t1F+KnJsMJjIMZVdNtgqMCZ3msBp2QWG5VhudCBo8r6S8Ywfecln
CKnQpfV3MZm8kupp204tQE2lcvQfZv6j6UUnjesRGwwmt4yTXnUkhDTdEoCXTD+ipvy9x+PTeATt
34vI6KWoYMBNZxtI+/0xm7LVahMJkHqZYpL+MkswvaHcW+3Df/ML5jgn0WhB+g7Ll2R72fIlORhE
zBQCU2ym+3lu9TysqOsp8V2fXGfD7WLs7URwfxGhMJdVZcL1Ww6BoqmZO9fmtYSS7qrozlSJiPD4
CRlJScbMsUVwht9vjpTlqxYpuMus16PuU8ry8BCdKt2nrNGfI1lAW+5fOCZZlWVYrSm+BL1U0t1p
eCbKQ0hsv80SwR2NHyTegJjAlE4lCLhVAOnGTgkv6vW6Fg2r8o/SGwQThzojmfo47JDpuyOEA6Za
cA2k5+LDTWKzVkwMMrIIFHj0m6KYlaRwjKxvdrk0fkfALSBY2Oq3iWysDoThRJwlIsvYQJTEchnZ
WDwlmrwatCh9LuLMFEEwcchs5cpGJyRoSvQTQbuZSLZQ9PtM0BmMcR5W9D566/wlVm6FHCj8g2Oh
XRj9bCiyswx4eZgoq4lvPtxkX7mczQM+X0+v9Euix1QRGqucReyGRKkMNDsPXu4pEDFV7mY5kDAg
kweiz2UhHhMWQinu1S5FzE5ilw55pDvbGy1IGeg7dR+6Inop/j0CtzCwPcoGIhHjDm3clnZI4Ot0
qGm4hJDFjSJD+HryNMz/gHMKROmiKTEhKOMjFqLRUKXwEbT5eBj3gzK6dKX/SqBxiapKGehXs1De
jeuXGFcx8CoOyryXutzmA6iWI7WLIG0Drmzwdp0gLOehyHiqnmaXZt/wSpR9uYFwA0j/oA3gbFt6
U44qnh87tFI/arhTiDp+uRC0JkGgWocUwmxerRszyJcBAdVjdyp+LoV9LcVE8CbAvTmDnwuLpqsq
1o8J6YqWdYmWYunKci0Nv5urCIrO8azUbm0hFjvLpJelM0GnBB0AeafdTaVi5G6cJZT8GUKPz//3
CweGaGA1btFUOvL90oIeSZ3aYcV9Tb+Yfy3mg674/w2B2by6aUCC3wChSo8FcS3riy4i8+JWgg3V
shW8tqEDmB2Gw31wWMN8wVH/TSXg6EShfar97DCBvV086sQNLVs85tRVc9mUREPBgbbkGmjJLdwo
kC5pw72YK57vNBvrmEuhrZatUUlAo/SQqHNfZi4cZadB+Nn+DCXHm2UQf3nvD6VRxkuezrAs9yzc
4PHCE3uJa9xOGuYJVEdcFeZcEfDyh6kVyL9CMFJlEnU2oOsSaie21+FzGe8tHaiG58Ms3y8JvlBE
NXxO7AIawZsZ6AwwKcMmhQlP8aAAwPednh3iCDQjiqCvn3PzfYfAXA+j1VYaWV5hT/MshS4IRxxj
Oeqi5jGeV7zDYU6uiRSkkVS2PRUEMTVtHYIA8Ksui6hpghMc30ExR1gP0yjTDZiU9XhsMZMg71u3
kERjurxj9Q6H/h2bOB+r9hxhgN1GRf21TXLel3vz+tM0hu/AGL+rstLS4wpGTVPhqH3lVPn3cbw/
H/xEzsCkFUNZZ7SXAyROT7gZSPF9VV935u1/Q2HCUQTqjGQKgdL0uaOUI7oafnQd+uHQVHMe6SUP
Mhf6l6ODQAstIqSM91tkGiBC0iiU9mXcrTvFs3WnvK4u9UN0aDCQ0AerCULoxFu/nUfm+iDO7B9g
ZrtA6J5VWg13tzKEpRyycN/q6RPVtHfWsdtVJFDro9Gh8SXFie7omCd6td00d6DO8dKwJqKO5wak
jV3M3unTkCjpArsq/T4zf7bC2X4RAJM9iFRGQz0BIMqd/KD/RnOFV7iZi2U0r42j6skXn3h62y4j
25PUFX1XSxkg7fGEr1Y1F12j6D6c8UL2KWyOZSWFVjViHzp1VR8DP+7oaEGFPAxtT482jeSXcSac
a+I6oSajp4JYVL2JWUtD7rqxJxP8Q39qkr1cfBtz/xN+/gbBvqaH0KlcLRMQw3CXEQxsZ67ZCVIU
P9BuQJgsKFVqaubxbIOqID9RqoIITF8lKBsxPC2u4ApWjX0212oNJOEKYoaaPNrSXZo+doPg3iKC
YJJhTaJ5SFsalqIf0HV00uGkEUF04B6kzaLR/77JTtpga3WZAIM0kKsLJCn4bztPbdz+fpN20Tph
U/Q8cSLb6/t/ZusT/Z2GuTGCCaPGmqyymQJE2q872jMhuai/6KCVoxTx0l75dd4o3gcqACG2oBFM
JOGj571VaDCYQYA0Is1S9YDkIvX6i/BEfixP9LN/gYqcqAWYHsIPwWGDyJiYgRc3mQecoDK+K7Kg
aiY/qe4z63tt7vvEM5TOO28jN8lvAJmsASpkO9VKAHZ16pQoNWXWPp0PURO754H4Xv62lkyumMDU
NgwygPTwBuP4jgX2sknQUybCYEJcKI2qPazAiJv7cEWXl+KkIk0q3kkC9wvl4EO7DIhl3vuEJJd9
ZQw9TlJ6MoqLWNRVLPp95goOVgWrNxb8vlr+nu2rRkRYwNvw7d/PRBs7iquiDvH7UvNUrEetit0s
ezBAcPl/3+8tDrVzExGKyJayduiw39mXtr/IdF8XMbzwtnsLwRzPEBLWeZzBFHs95GrhKP9U8sN5
K0SrxZzHmF5OQS5pey3JnbY/1Bit0RInXDPBcomAmHO4LAnGhJIBbkUuG+PGBmdhrl0k/T/n7REt
GXMKa6g/zboMezq1coreRsvbZS7SFOWm6O3GMOewHPtaC0egGF96z9h1GLFTr1dIefybEoPgwLBN
M3Fej2kzA2ys90Z21ERvkYIlYztm9FxpFtLi99fxi0UCDTqppr07vy28IhBllPoTVTTm1E+JnZdm
3+Ir9Xd6MI+0OQ93pxhDQuqu2YmvNdwv8C0gEwYWZYCePV017ZpWgZS9fGMEaAP5F4/g/8MdiIUp
cDBfy2yTfG3E6mo2MK5WPPOoge+mvdB71GVoxTUSfm39j8V8w2Nsk3IVktLgRvn/g0nrPrwvL0Bm
RavK0765aEQcllwX0WUN/PK4Xn9oeGrldo7XtYSBreK0hasXNT7zBD4iAmFCUa1IY5qjTI/nqO+L
9RTNjWuJFOlEGEwUImGbzWpS049xDMynN5g9d9pIxPVCf4W95Fib5WKCkKbjdYtMFYJQHt+05i9J
7nxCvrRr6a0ii7hxdYPFhCJjkpceIcJGo9i8S0vNz+avwxA0leDqwcfBtxWdtfvYdtR3KDHpdY60
qj43cezKSuFVze0wfT0fKfg79IbDBIo8wxNApQIHbjZYX6vaCY1PVGQs/Q2CPT7SGleDBQgd753P
rVk6xo8uuT9vBz8A4bBQkijUYj68OK1jDE5vA3drd3FnPP4kxxbzg6AvuxD17nL3ZgPF+NvchXmv
ZzrSEQbqpuYUtcSbZC8v7gQ2cVPRBohxtrLoG0vNYVP/PHrxNw3kuYbsdk+YQQP7FflW/RTdsvix
7g2S7YiI9VaLR7wKocUuf2mxk/zhW3QY8FCIsV/XEGybwEK2BG1FzZz0FM5urqb0oY3255eQ694b
cxj3ljJNSkIdv5/1p1C+MKqrqRV9RnLDD95bFHBGko9PgEoXkx5fe7gwPC9ucUVZ+Oef0hWKL0/q
s+amTgpt2eZR9MbKN+0Nli7t5kIMtve5tnvAdra5N5T+GHeaDzGGw/kV5GdbG8+buo18ZLJbBMV4
U4kLkx6sV37RCmXAei/jzaUMDAEa1x82YMx+acYaQa4DYATjbxDILQW///Kw/iFXbACYYJTWfwD0
YD6VO6hDO4NnHVWk8fPrJrKE3R41ssY4gyVxdGoMfxAlCNHvU/fYbL+2ZMqIiWxsS3QZxXtZqALN
B7Ah0mZBou/DK3DfVCtay3B0xp2iueEl7bft90WJ8VDtNxTog8irHs+vGTew4hT9gWQCa6yrs6pP
eP6S1WzXVqWr5OF1P/dOsX7q9GygmNCqQl54DmtAoVNprltnUl2p+HHeHH4wxTwgvuwhQQNu0vd7
JJN8tBqwnID8HCoC+G6R3CF1RswQx/tsZ14JZ6R5ewaOerAM4EkPcvGMU2SDFMcEneEAnMEFnO9G
tDY+ds+j36LJMfGmVKhPxIt+lPTGgq9BQpQdy5mXoYixcbj4g2/dVianSB/W9lrVU9wkBB1U3AXd
gjGHKi20ao1m7Np0XAp0t1EuJuJKy57mp/T4OVkGY4vIrKiSJE1hNEDsfNoW9Ec+l3Z3tEH8YPrn
XYb+HBuetnD0hGxOda0s0lhRA63Wn9Ndo56kUQDBfbbaYtAd3WAoY5+sfYUdm9zXTicruU4e1Jup
xuchfdhZ9tKvsHXNu3oUhF++eQaBzqiJhg/2rWJKUMHRceP1Csyl5Rdq8n3Og/MrSA/uxxV8g2Ay
CFo6e9msANHo5eAkCehdFcuflO9KLl3Z8uqWmAAsc9HoucgyJq8MEb5+9QQnr8Vb0trPTh/FbiPi
e+UFSCSvv+vH+L+S1NmsSyi7J+mhTK/H7GSlj6qwkZ7GpXNrSI3deIiWT+AYoo8UoMCmNBXoo4Ko
IyT0epACiB79RDYxLt9nSwFxPWzYit7yonWnqHOHX4O1+29+wXj9kPaJvdIWgREj4jSTTTtkzb3o
20DkB0wKCyfomio13SGrc6XuMFe5m62Cu4UIhEledTPEUkdtMZfSyaZDirlSvflyfsEEIB8GG6I1
Wxr6GNuVgVQcsm5fie4wgq1nxxkaC8+9UobFislsuCTpQLBehL/o49V+ItIkcAFudnw7PRYTGnJM
KZJhhkVLNHudbPpQ2XDPLxr3trw5oR8GKFrIAMv0hblBvsCTeYBx7cs1oBlfpvNJ5+FEe8TEAxvk
60We0z1SbrP6QVkvdfv+PIRo0eifsIkFfTNbVVohsC3lRU52ivAVjq76mWBjMeefYIxzLEPYMO7i
+xdC04cmdaaduct23U/17rw53De47QYxcaCbWztSqT3xIbqTwZ+qR3v90O1mtzvIMdo1jG+miDZE
CMpEhVQK14bQ1pfGtxxKItk0ToHGtcFbPOmYOvFR1GEs8gwmRIR5qWbDBESp28shBKxqt1p+CtZS
cH7ZYsGaFmXX9QvMWvz2pLqQn/veuCj0OOHzCFqla8VP/fxSFGMFLsl+kcrNNCXjSr1+fqjIj7ES
TQvxXRKKzTKGTvGYySweSDjssI/op7X/co1GS4DpRYfXqUZRQy//wvIXjH1v6I0aMgIZHJKONNIv
0ta3jn0g5FGnN5CP5+wNh/0YyfNBLxNcLeVAv/2jL0YejIDOTpbBJ6a6cHF+g6NrvIkbmmTFRRkD
Dqp0fhQdSt1wC9GAs2jtmFtXk8T2YqGd/2XttH0W0KReCHmL/sd3x5sxTJw1Qr2KB4inor+QEgZX
gXFldaCeUlyQ+u/kyNE+FXXfAJmoq3erNM60ptTn37PlaqgFdTH+EXr7fSboalZRKrFJFw4qiz2u
Dw05nA8O/AD0hsDEWfomPOcFLKgQzaPyhw1t2bwQvZT8j3z7BsNE1lm1a6NpAFOeFp923xe4q9a+
FWi06CZYNfo3nztCTFzowrbW0HuP4ui8OqmxL+svJJrcGCptS++cXz+Rz7G00VVrdGZNfdu23BBN
rZGvTo701YQuB1oLv0sH0benaC3Z2THLjKaY6u/gw3DyjRetbsmVr1W0w+AKKAiyAv/Qmfggg0Q8
zWiMlZpDaKLjdK59PVUEqyjwc50JELbeWEsVIQqF8mXdncBAdH6XRL9P//smymVd21ZGjiUzpp1t
B52oXilaJSYOSFYn2TaNojMaNzrT8mddv8mFpJJ0sc84ts6Eg36w87ZrsRnrgA++GkPMk0YJJe9a
p3XzQFR8E/o2ExzIWmixivKll2uuHvSnCZP8ppecYvSWBsNBzDzHI3w0KGG4jflo8nEqQuqNEPNI
JfF6kLtcjqfmtgjCXe3nXyvVoaw8dAJYpDDM3T2VmFQGCeTQrHQJbeGuyiQn6Hh2ynR8XP/R6vTx
vAeKMBgPjOaaDHkJjCxydMyr/VN+pgvK3ljB+KAVZ3m4VkAo6/hE4uFGSqcghFLpfzOE8cGpg7Le
OGXEG3918nyx/lMYIqJu7mnVNEz46JBaxZDF+9M6NiDiL5eCgPEAveGa7PSK4MuceyM2QAimQ3Uc
dVgGIdUGNGd3KdZKPa3xDZRjlxqyAsaXT6zVBoYJnpW8jvVqAQaiLZqSeBDwAnWWex6Eu1pER4sF
tJgsmy0mW4kcJXOrEK8diFOlsjOIHu65vrtBYLbcMJI+Arsa8dT+gexs/WaWBbcQkQ1MoCnKvM2m
AggEIwCD2jmqqNtWhMBcQBQtmaoeS+gNhZent3Yv6E8WrRFz5+gtc46VHhbg+7vOFEdqeyePPjFe
bdhvO8F+hKTZiHLLAisq5T6b/IpcKqJGRH4IJrZGubtQ+mVfCow2Wte2WIgXfq/R8hZo+9hbUgeV
2dvBM1FOzx9CfxUsHxcVHQFQZSTQAEDZ+f2Zj2fLbFJlJd6K3rHpK4qyEKvKXCUASfOyo+O90r3o
k463Z1tM5nhaQyd3RAZmGLWQXvzRhZeK9okQsMVgbjakTRR57IHR2VfpczMcRiI4/7zb7haBev7m
brNIpa5FEUVIQvS9Bll8veRfSDgGbSwYYuCFzS0Uk2LChEgKseEaa3QXZReZjTET7WjgX+dDGrdL
BL3XiM4WJfdiKWJsO02GHP13uOK+KoJGx3L/qpL5qev0BostoOqjlU7NCrXj+NTR6zQ40cYIha3V
BzmSpwq6/rl3qi0c4+g1ypt2kgBOvg0v6QfDuB8Xr/GgWgYJv+6nqHWD6+RvS8lWU2OIAqVFOBGv
QbsfGrCjxEuUh/P7JcJgnDwz17lbemyXBB1k6Smx95JokoHr5RszGC+3Q7k0CwnL1rSWoyuX1rBr
VujyDEdhpwgvVWx3iPFyc1UyCfpuCLJlkKWB9QkldGP7+0w6xWS42UoqTAmrC6u5IMZuNgVfbSIT
mHxqdnU4zgQmtNZhGLxexLkt2nAmm6pLtlZxBhPG2J9b1RlnEB+LiAJEIExKXcawMaoORpDwWPax
E1ZOXT18xnMNfG7QEQW0cb4PnmoWNbpe9dhr5OsuOcpgreujTzQJEois/gFhVquRltScc4DYbeJa
KEbJlyGCzSiKmrzPQ0IVjS0TbXzoZ3hvzNhPkTa14essKiVPAtXnhfR9wUB5tBONrHCL5UQDcQSI
HQn0Rpjtscy1WEzdpsXyGi23NJTFXnsBfVDTUXcoJu5EY8rcygcAMZGjgznMZhs1hhGiKktl0crH
DOYIcDgcCMgxmsO/IuPgHiLTwuQ1upfBasjEgdweIjAuo7NGv43vaa90FtT7Ge3s0uxUB8pUsYhe
IESQTGhQyRBBWhJ1BDv9IvU3vUi8gXukNiYx7l6teWIbIX5/tH6E5T8jWm9n3Tl/pHgZjrKJYEgG
2toggmQyXKS0RVmn0K1cr+XFfR3VQ40+8poneoH8F+9rQkjmJieNdVWmMp30Tg72LfRH0VYaBbXh
tBhzOcT7OhBx5HOuQu+MZM5atiRyLlcwsojUOwKlhg4Xosg8FZkhWE/Onr1Doj6zud9VVZx3jdRR
Mvvfc+3p1WVcCAqmImMYTx+y1IBUCZZvCf2+Ps7T9+xJ174L/IITnt4Zwjj3uo5ZXGVYMjp7AImf
vQqSuovet59LFIGFjJC8aPEOj3H2cAw70ITAqlralRgYTfzZKS0HHIOv8tYi9h7RRjFhHunF0BYL
eJbu59mlrjpkCs6vIY2pTAHwnUkfYm7ftmaHJVza+kekSE6ujIeym05oCr0tCsXFXJ9TRyJVHh5R
JHCJbdoQSUYzIYNbZ1XXouwM8vnnMvn/8tOR7kRBf6QNptmhO1B9ROFXIQ0VH+39i8tOFiv5mC9q
A5ldOaA7uO7lA5UQrCGhKWoJ4J+BNygmatldOq2FCSg1fvx/pF3Zctw4EvwiRpAED/CVR7O71bos
S7b8wpBlD+/75tdvQt6ZpiFOY1d+lSKYXYVC4arK1OebefRYy09J3MsjuHW0WbuS7yweZJCLVRpw
0gCVccRNdpgGc+YwKpaPPSf+BsflqYg2cxQmzKxvE4SIEDFuDsUeEzrUb9wAH8qLFvQmNQ10z3iV
/T1b4aQx6VUNMZZFe43x1GfsZvOppt8ve5FNpXdxsULhplo95OMYEaD0IWQJE6/XjtUCroA8sqPo
OhS9oG/O7BUcF/55XJdSEUxQx9Bwe4sOU2hKm0KSqo3Fn9G8/O06/iWprcNmmVQY1Q4vcXGbfWgh
WX2fi/COmlJWLfh+bN0MxQHvLKboXnVrU/ibDdxCvESTlMY6s+GYPlWNy14ppivLk1LE+I4pLYpV
ogSjwz8e6e2Eo0IIzKq4xbRN2lNkeZfjbXuDsfIdvwjTbFDQX8YSEQlRMsTeXojsTM4b32r9YAll
hjbz0QqRWb1a9oelHPpURcz11hc1hZRXa9PB7kRtjtur5AqHW5V13HwkJRsx9V56YJUNqITyl8b+
Rf4rqiLcuuf7LUC4/GCU5WxETI1b9eunaaf3NqtxCL3UAf/biEpavPJo+16wwRGFCJcvQMBd5EoH
I6eiss3Bt8beJsWfBgmXJuppymgRQqdHvQYvL/XNXXQLklcvL+0BLBWVL/TmVspQsMcGPRtlDxlc
kKADg6i5AW/K90vmBLONagcn2plOYbrRC6sYiXcfKOuBlgp40kHdDHFf/pQ51kY8RmwvEHXJp2Ec
HqZBKD65te6vMbjpZnZSUvUE+5zuK6vIV/bt6JjXi2Mdk2MrWvlZyPGLyRqMc6LchHkj51gi8+JH
aDm19GqQ17bzJPrzchZh438JiJtqs1ZHSjvCqph2O3BP7KGrcl1YvTvmn2kV3zRNcujV+QPnh7V5
3Ixr8HRjdRrGS7VuxsGjxa0i3B+yXcQly7j5ZUpaUWFNZrNaxVX6jbLX7oJ9v8teFC/dhTtRB8p2
3J9jkJtp6PxWrXLBkPVyiHoE3eqcMTIG9/J4baOYUCYmuFIx+FfCVtdAQ9RgdpVd4+bpctB1VZAz
WGy9cxxjVQTRCKi8+Rq5DLjZyM7KDW5Oa28evyyi26etRgJDWWFwa3JTdwFKQ4GRzw4Egx4WV3kr
wCmujB+1O0F/CwszJNX3oom16b8VMLf3lKqpI7QGcIa+W2lJjlXQCIJ7c/laG8d+w2qZhIC6RNQM
GJqJqwZGo4ySCFl5ezOS9+YP0ZuREJDLFuNYdVAaAKBROfQIrobr7KqKHMZtWPmkskXvcVv7gLWB
XNLQZ1pr5gC8Oe3cYPqsdy9yIduziPNSaBiXJ4wxB/tLB6Dg2rplObcBe8ObaKMz74Ur12bGWMUG
lzEWo9UjWQPatIvuoBIJRYrU0a/zEyMHwIP598tTeduL6H2C9DebaFzCmC0a5hlBwhiNXaWBE8C4
VzPZluKnyzibG0UQOvwNxKujquVSE7MC0Hw/7eoXxsaW+0xu6W1DBeGdDyWQMx63qS/1VDE0HX6s
0NjlQ3oshG6omUA+qPh82bTt2XxG4tJICOkVWZdhWUJCW82f5w+UoiJPnQG4dBHFUi/X7LBfTrcS
+kqVn4aIdXU73Z4huGxRpUMtkR7eavWvuOjq1Z80+P9LS36zgssPk2GMRhAAQlOja9mUXSXPPoNf
wetSkQyEaES41BDoyaQZLDW0ZXcicu/FoSiFC+aNziUFbckHqWbXB5Y1ePVg7nor3NPhRjd7wSPJ
v+Sf89hwGQGUwXOhTGzmHHH34ma71GmYNJriKMisjUgwZjMUwODKhJKhgfK2aq4WjkYu8iEcca3a
B19SKbSH5Tam9x+YMisMzqR2tNKmNiGWR4ObKffbZHf5+yIbuKwWzmnV0wLf7zUIFCv7Skf7QCh4
S9y8/GMUxf/1lCr/vsTqgVlmQQcUSNJ8KZbAHvr6Sury+1yabbXCpiLu0JyLprN8OeBO3O+ywV4o
eKnH7mGUJkfqRcQ5AsP5JwZtymXUPGDwqvZZWb5n2bGXU/eyczdv6tZ2cwmvJnOvjxVA/i5CWEDt
yq47IdC0v4y1OZNXLuZS3xxNgVUrDXKrgR7govECVXQ6FbmMS31SZmaNnGAUK1xeWWrpLC0Ymcnj
ZUM2z1IrQ9ivWM0qRZurOWyBsmifyuyGJqErmVdZN9hRLEoYIqdx6a/U1GpJZjgtx5GjQUHsAG3k
0l9yG+rgx+Rmeup883DZPoVN2Xcb9pWBXEKUq6xpCqMKXN22FHemDuu3D34QHE4Vp3MCFMZqYP+d
H3DwdgTYIoO5dJLSOM8DDQY3X43ZXlzDiY/mp+RLGtvkGO3VfVLb2icBKIvy9wbjwZUpA5N3Aqqg
pxpN2uBVI57fao5LFO6jjGQ6ohwHJztRb/x2mJ7huEHVy0WbqQkbK1Abh89yu5dE9LLbbjxDcEPY
SSM4MQdmUXCjoSlEFxUVbC6a5AzAjROaZM3IygCg1/dyuasjqAZ6VBO8p4nM4JJ/XVdjN7C3oLyC
XvNDAqary0MvMIN/fImGyCDLgvyHq7NPaVEeeoN6snGgw+tloO2l/+wwXhV1oNCm00s47G+Gz+pq
wIlKdlMX0huCaSTwG/8AE6vjLJUjwNTluqD3Zi7IS6Lvc7nc7OJmyZgxIY415LYeReW4m5fsyspd
7BeskmxIa/ShFUAYdtSn97KXe3Ad2y3Fh/5U7mhui2hSttMepaj1kFUUGnNGKSi+wl+xOQus9rkt
xlOh9Z4yISUkYK+g5c3UCqWbtzPPGZMzcwpbrZxVXCo1roEGh0OBt7LqO4H2ivkiFkjYTDxQrDWo
rLFXQG46YfupBA17l7NCyYun71bX7KZCFQSfAIWfU2i1m0HpgEmrzDdJ/KzjSi4TbDq3j6BQJZA1
WYUYBr9nL3EnItcD/Ebs0VtO/T0Urx1yT23Qw3QgrxW1T2wDgpjeZBpq5J3kL8UeyTLjiAGy03wM
kRzJiU/aq473nnAnemffjv8VHhcY2PMGdZkBLzmMnuJWt9NV7IMf5hj+UCERl/mLqIF7MxWuELlt
jTbmWU9LIE7TTQESYggk1JqjiOiUt7ecuqW/iSerCi9tEuEZKx9iCZX2Pns5y/0BbyKWzwpRhaO2
Ob1WWJwXxzJOKUGrPabXL34RvEPXLqu1liFEPT0LcjzLEO/2EQaYIJkUsPxOR9dSk3ku5RCDdtKO
YOID77lxMvDaU+9SF6Vxgom2vaac8fhSeWmIo1jrYV7t9d7isuSRO8v9r9IP0f5diMZdw8SRFEZj
DeuGHdnN10xjPvnS7/IDuOr3rajlYzMcDQt9u9QwmArO7wvAQCZjGtscNyXZgwQpt+jUE1cVbTC2
59kKhv2M1TpDujKPuhow3c56YDGSgBDGtrxgh5LSl/EgHXDfeTlMWNC9j5KzZdzerAqiuks7QE5N
f0PyeJ8bf/0ZArc5A/GxKSlhAd8t7X0Ra3YTkNc/g+CWEpSuj0NswIi4nj8Pg/RJXxaBnzbXEbxJ
vMkHa+/kbknbSHg2yHA2DcBTNUR2GFjOWE9/CMNyyCoCerIEjRkBJjO+p+ldHz3muWC52ozllSUs
b6wgoMmKmiY9xbWPVTl5ne6LhNjK8pKqj5dHReQyLt+phTnSSYctJD5Ni5sk+772/gyC/YSVLXSg
ettbsGVUJTsEaXsWyE5aiaihRJZw8zIdclTba4BpuuOg+8nszaZgEyuC4OZhK9dQE8vZwA/Q6snR
Rl0re7QYCuJrc7qvBp+bjCH0HIIwTFAMJYX+2NV+3yXu5THZTs0rDG42prScy6CFt2TfvGXyAcEP
zaa4jqf7/+GMzmbEuwRGcVZmOtTqO3FjiA6ZfRVa6CY5pDeaV/u6V54UhzXoQvBOtMhtDtMZje9d
0bV5GMcAaJqBUhvoBbqpTz+bj00DzhLiqLZ0hwaD/WWPbg7aCpRb67SaEkj4GaiZ176Eg5OIBIhE
RnFJR+oi1H8rMCpUj2O4l5ZDOuwum7DFL2ngJejvYeKLGCCF1qCLlaJd7zi5kaPsw2tGQovqAoGz
tjfHKyQu7RjUsMB8AGsmkMMyckHtTj38CsDEi+5F70Gb6XQFx5y7SkFLPSjKGMGwojVdcKY4SfmU
d1+NQXQ7wKbNhUDn+YBMsGLnTWWij+lIdrk37BWf8XOK/CeC4RJRrcwpNTu4j4nkMdqVftcexPrg
opjmEpER53iPlOC2VPpiZn4XCgJO9H0uCS1VVQfQvIIZ1We5vNcWVxDQgrzDc/zMyd+TMjrELwRd
bMMeD+GNx8hwcC0o2oGKwpovXDDVOTQVCUkgOSylrXqot7/WU5ARFC+qGx3T7yIyAoEHKZcV1GFZ
IJkDDzbqzwK9BJaoTkYwcyi3EemanmqdhYAOjco2JK/rNDd+1TtBD6Ugu1Fm52qC1mpM016GHW15
hx4qO+48oj4IokHkLC4LNKOs1lESWC6okWZv9EMvd2x6Cg+Lg/dvn4q2o5tlfat8SplzV1ZV8qT1
MYFV7LQ1uZKdelFhgx/TwR2R4jBNa8hNJ/Yf2sllB9JEdYzeRnR1H9X78BMSuR256H8qcBOm7nI3
fBCdK7c9CwJVyyQgeOQr7oZez+oK+3JQYqDWOP+ZTYI1fTs+zgCcJ7sgMCaUVmMDQT9V8QENjqR4
uew2kQ2c10Z0NpEO65Jr0dsihUym+2ff55LpEmZjinIskHjQY90eahHbiuj3c8l0IGk2Rg2+r6in
1jqqH6C4wObgnyHgVZ+NOELj4YTvJ7LbyI8KzohCzmGBDW83QasJkxiol4sNHXH0VT4GvnLS95Jn
epWXPNUH7ZTuIv/yoPxLxj5bxSXQxaB5Fw6warrtveSu93Nf/mE8sJasys+ElPHb++6VF7l8yuhI
qpbhZYfgmLlxahtgnEO52eCxfp9UtCSJPMr+v/JoE5ekxv21BVlgaltBbbeiy9vtSjqLUBP86ngK
4wsCTcXEHRbFLU/pmQ+zZ+2yXQwu3isQ1+7Qd/MJWnS2fCUR4XK7uQtaAfNjV2Th0oy4fzTk5z69
MqR7efoWlC8KagY7wwnRGns5WlgKeLe7WwFyg5dKFRnkEIAVGZ0lBdWjl+qfjDyE+IjgqLkdKCss
buBKkixp1MOrrRf4BWRiGEvHbnTrHS6Y7jThWsWcdck2bnGUmrkPJwN4Da61yI7scWsX2sv9rxK+
QNTG/C/2oRfSRAOwpr79fxWYsZrPSqLikMvuBnMv2qGDnYDOr8SiGPnBz8sjt7l+YHH6G40buQwX
sPowYOQa7S+9fRiMq1Z5vQyxOdNWENyAqUo4dRmBQXr0nOD6VhOkKtH3uQEaah3PwEaMgpPuUI7H
eHq6/PvZ+vM+AM4u4pZYbUzAQGLCRbQ7WdnX0KqdArWb9WFuXdSBC6aSCI1bba1iiMrAAlqUlDZZ
bropdet0sC3o98rzTRh/gH0dHdln87jltw9x0dXqGB7t2wxKut4vIZ1qPbLO5f+FGFoY39xyXEiJ
aYUK8JLTr77OCtyYi0McduUhyvKby5gqgyMG3Qeoi30nIGNJs1mbuNePn5Zd8aNwI9zrD86Qe6PL
yAQnkdbK1oRaA3LujINOm0iHvbTRnuLkqlRPhehs8y9GQbwB3e0gPtP4iCcLyF8XGNV6zQFlHdiu
Wy0OU/Aiat/QlCvaOW8bdQbkpkA5NmOdgGrNlavXebEtsJLJ5eHyNNsMDLxC/mMVF/nECCK9pgDR
/OIz+sD2na3jAaZDsXnoinhcRBZxw5SbZb+0KKNypeFKH3xsr2yV7C9btJWYVCRWqKyY1AJdxO9b
jJwEQaUpKP5RBqcubvtUcDb8F4+dAbjM2k5WPEesfCo5gHgJ9AaLT/FExl41C0d0eyiyhgu6NNLz
fhrxEkLzZhdrkpOVjSAERBBcmLVzkJFsgMOsMvbTFKfBPBcsFv8yd84+46Js7GfIBCQlLt3vx/8y
cKJA2UT9SH0owYj5kQqldRBwgRYX5WKFPfAW6tfjXguOquiAw34yv0CtIbiMWgWj0aQKIIyqs2v1
M+mupLh2mtkLTBE1KxuCC1h8dWeRlWpKJ0RBmkV2pXo0KJ26cq1IUBctsIkv2VTLIDWsDDhh/ymb
PvW6K/VPJtlJvSiutzPBPwGhcptlVa7CamLe6+JvISpD08VuDUFgi7zGZQKpGlKIVsEaxcxv+vjn
FFC/HyBRpIpYXUTWcClBoXWRVh2mECaSXTW+0r8ExofmENoI0YikqyiB4a7021FXtIACJDqxLQPb
pKrPoa/Zkl8crcNHqonUFRw3QslQmNrCKmul6UqXvSW9lavPc3tP4m+6qDeNzZV38b3C4kYqUYeu
1BYUFCaH7qDsLRzVmCaMqO998wZsbRM3Tl1Q1bSSgDOheGJXfGYkx1AXc9KTcpR8VswmBt1Mrwp0
0UxdBQMP39UCdp7AKBZE4dJ8nYdnc/h0eb3bjL3z9/lmlrCEPk2s4yF7XrxEvyaIi+H5MoTABJ2L
PB2yElAkhQmZ5RfDXTEKdsObE3VlAhdqvZpKvSbhIXPq7tPkpg5fA9XNLepeNmN7FVrhcGEm02qA
bjRcZbA+tNHPr60bZLlXViVbPIY7UVvYZlW+ugLk4q3JlrSMMwBaew1s5yCSAKc2yjMMd3B6N70r
vOhb4CiCvLdZobSG5TYNMhKIIeFBFRVKzVuFElNHsHwNJUOiCiW2kL6fuf9Et85tHupM1duyRWjU
0l2sfM3Ko65fBdn1stwOyXfB+IlCndtF9IFSynoNu8bj1S9FRZzXbfWu8qIbli8CJ/9yGVIU+dw+
Yki0xiADBrAgJ6t+KOb7y98XRT5LjKtrh642iGRELCIlCwWNFHXOkZ1IpZdQXbB+MOdcGCmD6xAB
fxAx9JCtuO11SZ+M8jOJnci6bscfl20S+IxnCc2aXMJ5GjYR85AmTyUV3UWxaXrJEi5djHOjBNMC
gOwU+IaTPdDn1LdeWFVccrSelcL5M4O4tFHmWWxGMvDGNn1cSukrGusFU1bkM/b/VRyoaH4KCKvi
CuZjO++KTpBhBTOHL0aT1apRgwyDDzn2Av3FxZWi7C57SZRdDS4VTP0yxGmCLJ7PNn0sUOlQ+lrh
dLaCNgzIOxePoutykVVcPtAtOW+7BMmnt24MaS/1j1oqmKAiCC4B1GnYE7AeI79lqt324CtjHb5R
LjpUimKaSwQmadQ+Kt5S9vL1bx47DfoExJl8MSnFZjIgOijzUP0CbUPOc03TKTRHx5gb6Y80f6Fd
bafE7Y1jl0j25bjYDO0VFOdBa9SbeDZQ2lPquzrJbEl0mbpZJwJJyH+M4XzXaGbXF6yiq8Nxsqjc
Xvpkkmu5Oejhj7B9xjMXRDP2l63aXmPPoHw61eZAG0aIhaE3WoG8Q7KbR7vY/7qehgDXZTTmo3cZ
bwXGbcAG8EjqgYXbO7LcUWnf0xsru+6Dl1D7pISiayfmrktgXHpddKiAZAqrxTo2B3KV+gQyAo3/
EbqX1ajxZdRZnaR6PSEEBw3DdUiUZ010VbMZeqhCMnWiQHmIZ8m2lHruewluSw1XWQ7zh24ZTBWs
LjJa1gn/zkxiLN4zuBpd05o8s8h37aKcslikk76dWVc4XGatajNYtBE4cWYvXxlpqOSNd8Q3739R
XIr4EzazwwqPyw407Jc6lDQcKfLUTfJmXxXm5yBdds3Q2VWrC5Lf5jCt4LgMgZr9eCA14PTuuBQH
axLM1c0cvvo+lx/CDiICU2XAfUVr68unaXzMJoENAgz+OVruh6JMoPToFvr3Qvcqa7QNUUHc5mbx
bAf/HN3PYI7NWtgRkR80fcrVyB7QudF/yBTLNJlcAJi9uWSz0AxSLHIouX22TKhFyWh5G01GhgNL
Q0Xd15vJBgRIaLLHWqTxBLW0VKcC/Cp4B/HZyT/2WYUf1GD9ywl0c3jOMPzwBMHYYs8IGMUAVf10
nI3YbkXjIwLhHEe1pEM7HkCKksTZLhi75F4Jq3yw2ySUfl62aGuOEhWkUqqJ4xyewn7fMZZS0OMZ
LJPcRf+OQgt7DiInql6l8FoVkjxvTdA1FjdBca1h1EOaSq5VXff950B0lbp5pU5UKImwni7wVTHP
rra/UhfGCSljyVVuswN77e32CoQMZjd3Y1dEa7I1TGswLptOdWBaLShp3BLU3uqhSw5ERO0tguAG
h0rtICkaIIryNixP8nIzi95fNxeFtRncoECxvCkbFRjT6wgVxP462qW+dgBFvVM/z1eihi7eJGKh
7U5DLS5GSaHIDr8PkRXORAsIWljK8HrMfJL/FXaC2+ctCFa1AY0f3cDbOHfOMhXQ6cUaOrYDPXCK
Gixz850mWrPf+Y0ZskZhwb6KNb00a+jnAaVtw4OR+eNiHZJKceIa5GzSuA9Qi1nuAsnV870VqM9m
LeKW56fT2y8gMqPY0xUDLci//4I6aoqe6KHqLjL5Nk3DdU9qwYZxG0IDA5yJOmzrzQkrI5tcU/Ok
iVWmpdWSU93vLmefzaFCtlbAYk5AXsMtqTqpIwsSRqqrKfeVvtiSfB0Foh5aPsW9+ekMwt9sRmht
GKsYflK7pLGLyUDKzoirg9objKkgE9MzwVll0ywMCB4PDaq/Y8WWSrTSzLOuuElmgiNtgO4ndDqw
bnjNECai6ux3Z4g3AxkBK7b2KGbjc3inl1W8JIHiTmr9OivqcV7mq0zBSRaUek0U201aFbY09y99
0NuzmXsfGEUQLckwmVCd3x+nSyvVRYupsOjatWn2bqTO/qyLiEA2g9HCHQb2LjKmHhcsltYoUaAU
KDmu7/Xm1IkaVFimWx9YmBux+1bRr2ip1juWGDOAdEsFIno3TzQHagE2qb2RzI7ZE7tarktTcCfA
78N+4ZmKCj0nEC7zfdb5oljVOMuKq84K/Z7nWgduC1LUrjxLBwXKaCLdnS0HUg2VuRA+o+DU5xzY
RuagSrmhuDqe5BsbqcthZJwo5ZZvW1fdDZ8qXz9cjo1NTIiFU83AM7rB662hqbAv0glOXfRMlb0o
MdvQicmkfL6M866B8c2bFNx6iH8sLfwhSlKt2AhACeYS42D4Osr1JCdJ0MaIZvkQFHHTU74TMoTw
1y0M1IJ4HQVTtoIlh9uqWXVXFLgmh3W3BcQuDYfsmYawrqPlCCr3nqgieSuxWIxrGSyFFDWJ3OoJ
XrNgVHN4k6ZfSP8U1TcNEYnWbI3YGoPbEEhZo1pDAoyyvLNCT39lDbU55BDy5JSox7dOo/97M/Xm
SM1k9RbYv7+T9+2DecHjVqe6dV/oNvqv7yspTHaGKZKn3Zp0mGrgNccDqKzxN5j50qo6aWW06qYH
U3k0rCOFzmEsErkUwbD/rxbOIaRWWYaA6drirz4HCaPW2sZS3VpVK39gtVmbxAUF5npuqsuiurS4
Go2batnXhSBVbcbEymtcTJTlBJ1VBjHmijdro9NLgtt4EQKXm5osmJK4A4KhpvoDSZpyJxlUJDe/
tRVYuYrvoeuRAKtZmVSIs8vo/XDzTvMg0pUoJ0NEabE5Vc8uM7nUUEmFvDTKrLpxrzrZtFOh2JfV
gskqAuHu2EJ1qZJahtfCDurp2pMKYWep/3Q5tQqGht9Pd3WMAkMdIDiWQqZxtGe6/zME9gtWs0Xv
1HkhGhAq8hQb32NNsAhtrezrYWduXH2fyoVFpBnfb/XeoyWom0BoKFUQuNOf077yel1USCjyGTf/
51AJw37A6A/jF22yh0K0qRUBcJM+j8shqltmkqQ+J5XmQ+rF/7NR4Sd91MU06gFBR6n+OkUpdGrS
5QOHtfXQcPN+MVNdm0aAkLzFq5LTLo2XaoL42twhr1D4jrk+nM2oKpm3QJjiognZiaPOTS2w5yxF
uUtGQ7bHpb6HclNqa4G0MxSRnKNgwPitQmtqY2Eo+AlKX2Z2mk3HTv2/y+vfltFz0uEb50oLJBh0
wbKj3MpHxlbW7S30YqC0J98F3kfO8muvcgft0dBbtWU5Ow2+ZMQbxy+yKGFvJjgD1+JowqLv5WGb
JKVjqyNhN+oPzUBn+ncoe38gzFcQXA6NtN4w0wgQRrpv47vBEGy7N7cCq+9zXgpx7stSylJB35+a
MfgqJ9l1MoWeFoQCU7bjfIXFgnCV6DKlT4t0HJGq/8vz0nwvoLqjMSEm0XO2EIzLqrKa6fOUwjBw
8v1SqC5HG5whPpjoXV3gRSEal1H1fBqS1oRpVnusDvo+9Dpb7nxyTPbiYqt3FV5vE2nlSC69dnPV
pHWDoEgLy5FzyVEzaCWBdyMMo0fVIs6wJLh3sXZ0Gp6tXn0ajOHaSHC0ygcHdb3e5Rh9d7PJ/x4u
F5vYM0M0Fda3nvlVdVpGz+Io35hMZvVTxPq/ebeF6vR/Zh2XlFM03A4KBZo2v5TYH0kmZGuk0LNm
A6KSGbo+S8Wb6u5Ygo7QSqo7rUCX+9AJwlkw+d/dtteFjIc9NjOLu6S70sYvgegaTwTB7dJmK8LB
rkYMl+kx6h4IK2v4P2smuKF7G9r1nJzwYhEyK2LrYQ5Cu60/FyIaBTav+auL1YDx93R1ZQaRxKbi
0E27FOqfpLYEuwE25pcguNSitJY+LiXMAEfIUdmj5fxDzfm8t7ikkkpJaVoWYEJluNaj6CBNots5
NncvWcJlktSqjCRtAVFF1E67zg76vUV0x7Qe5D+NLy6PTMqiB8UILIOiQC8y/blPvHYRaf2Jxp9L
D82oDm1GMGHlPnmOiuQZKreCycg+cclrXE5Qmt5a4gQQfXmzdPclOh/pvMvRnd/sTFHX8r9kIIgB
KxbuFC1eWipbcjyFdi2yfW/rr29Kvc5gp82+d9FMtyv8SrScbWeCMyLnQlzmR9aQAlHSZzvtT1n2
19x+vZzGRRicD8k0VeOAEh1XrcrembPUHUe9dyvcF/0REC8vJUGHOjBHAGVa54V567cauIkeLoNs
bmxMiD6a4B9U35Ut9I0eTHGZ4/2h2S/VUYotJ6d2VolEJjeDe4XDzdcyGmQtnYBTDf5U3EmiG6/N
UVl9n5ujaRSjIAu3aq7V1NdFrHjQhu01w7nsrW0UqJ1DvUeT8dyB+bVaBga5ac0gqIEypU5ZuEzR
eJYEINu7JKap/l8ULktrIHMaEwqUCE1FrA0rPFg+GpX/BypIkUHs/yuDkkyu+hziLG6QPCSJrUaP
s+iQK4LgRr6Y0ros9Iod23p7+IENkB2/Xh6W7eA6O4wffG1KC5BRqe5kmq2t9eSoSKqgEmJ792Zi
3QKHH+6L+VKIoAxrWVORW3rdViy7O1VQwbKcDBqHO9YhJ9rAbfvtjMcdafQgW2YlAF6lPDWdlypP
VLgj3XbcGYOL56DrR8VccGNboQfilfqal//Ew7FbWrb61dilu+BG1OyzecePJ+N//MhFt2SRoU0G
lqOv8qdhsN9YCh3tIIPSwNd22j68FdXei1zJR/ncVnESIJPKGajUg5c4rJylDD+Sr1eGcYHe0KXJ
6gIo6RDdqGaB96dcQstwhyehy/G+fbJZQXEBT+uA4HmI+VA50dSW8CDooe4QzyRg+pYfWguM5p0T
70TlEttL+gqYW2BHlAVMus7WpFP+MhwWvJRoNsFlP1p5Iw8EJfvLlooClFtsizBosLkA3tArdjX1
9vSxlP5POOpcKXxclkGSR3DlnCk+k4ucIGLSD4l32RBBCPJtM4lWJKlRAabWdUfpc9uwbudKALLp
Lapob1QXJl7Lf8/mhU7TOMgHgAyPQQNtdFHcsZPUu/3jGYA/zPVanVeDgXwxGcNtmYz+lNXuWJOb
Iv8mq7ODd8JDTgqbVBJ6xdRcpGwhMPBt5VwtV2UyQ1CcAl95sBSUhNiaU0M+r7OLxjahqMdab/fC
TjGWaS9Zzf6/QtXrJVHSAagD1LdwcAd/x3F+7qAqes3YuoQPkiI8LisnKIfp+xl4s9/O4NFGFxe0
lnLijBCGBxmUYL8hcir7/8q8cV7kqJcRNTSVvqnGeKWWrXs5+lk+uuRBLgEvUZdpY4tzR6hbh0CL
rnpTuu6UyMlx55AGInbfzcm2ClMuE9NmaOQqgEVG8SVUJYfq1/PSCSaDyG1cDq4kkCZ3CkBI81mb
aifs/vozp3G5FjSkrarhVOiGQ7ML5t5Oi1MgaX5V3o2d4A1KZAyXOSKzibqAxUBXZ54SRftAtp4u
m8OcfiEG+L7lfhilsm6Zv+TOmwYdqtugbbNS15QLwdCIoLgLobDu86aWABUusjt/iyfFSenjoomu
M9lEvGQSlxhi0hYkL4CjP3Ruh1Ls3Ikd9bZA4UDuigsHtpf9c1yrXGJAWUiRhmaPg0HvLF8rJIbQ
o+6o4HFgdEMHUjeO+BpVEBoq+/8qPcRhAMG+FtkorF91664R0ftsfx8tsQpF8arJFxNKURuj+gKb
d9PaBbCn/MijNJQa//4+N40M5LamqrGF0PMktGxcTQW7OOz018vhvX1qW+FwUygIzIDmLXBqfUx9
OTH/wkM19mNg8M/J56Gefg7dcOj1VrGpVlkQY6D/Lxk37t3AJGqpEK5n70d81xVRaiXVdGSMVBrd
oYndMBXcg27MrN8QuKSX6JalLQm7dtMT25iPDRnsBh2sgWDft33aOnuTf+yrUSIT5ahpRXtnc+j9
4Yrc9Nj9OUwit/D72RWM3vZU/idK+Je9csnkCIJLWOMzx3r4JUwpP6Sn6EXelWwuC7ZqQgO53CEr
A8rgcmwI3wDZOZ8t8gRq7wdW9C7auW8viWf7uNSRD1ivQO+GC+zpW17Fdp2Wdp4+CrzIfvT7hHhG
4XLFSIdcMgi7uTj9SojWDVMBJuAxgi6MwIUik9j/V4mJTBTXpTFMqoy9np56JbQLUXnuNgYKCsEO
bWkKz/OTLe1oQnsa551o/prVrdugPNieKxFv+3YSPOOwebeyZZmXXhs1JNll+lJL37TavzwyIjv4
eTtIiTrGbAtLUr+ODkZJ92EjABEZwWXaVC5CJCW2UhTZeKSSeuqlufrQPQw9u4rLs4kWFGVaYEjk
+95j/QG5UyduNtu/+p+C0rvsOoFV/AExNJJ4pgRWaXJ1NIrvda6LjjXb0+Yfk/jDYRtZekEkRLLs
F7HNNN1ZLhitNwlS8SleZBGXemgygSswxrZlrlBL3RTDVWNIHykJOY8SXxdLChWxEMJrWTs7ObTO
0FVqyqJVYjtrnx3HLF1NGzmfK1lJEAvx0/hXuq8fJUfxjVcVG6EElFWiJLqx+pnWyigu4xjKIJn1
ALi2me08bp24uW7RUDqJqpj/ZXU4G8blA7THFHJeASn4BtmmU3wc7M4mDRSBwJEr5mgTGcalBzrN
ctmhEMQ1Jq84EDc8gpN3z7h5iysccmM7+Z8IrbbvAlcO5TNGaOkVZXN5Uezaqz3qm7v/kHZdzXHj
zPYXsYoBJMFXpplRDpYt+4Wl9drMOfPX3wPtXYuCsINdf8+qmqMGuhvNDqezkPpfpsKfAsQx8gyW
xBOanPtoGtI6GStKdc8KPfxlawP41MB0VtxYWJSy+uQom29l5/fhXUTeWDMxSIfudw40NrAAU2tQ
2tWL2G2hLt10aJfYm1OwkGoS05OA8Q6rLZZpNQ2AKUbvzsZj5VyW280We5tstEmgNlRVKQJOC9NH
Bm/kyYod7Ih7db/CesPa+FSstTcoX6hsdldwZ+9wODOvDCM2CxU4epuCGcNfss1XqOTYRMr4DoWz
7iLLzB49ZnD018jv1y8WyKkxJ3ooryIjwDzEEcR+qnf+cRHc1TtMzs4n1PtRWqbQRqu8sRpNd2OS
YH1paoe6+qdmyjLHQry3LwR+yqQd09SoFsTveWukrporN7UDcr+hB/WjtniUyCh4BW/N/oPB5Cyc
jCWtUxWfJK1JW3fpp2AoIlkzgFA/dlJx5oXisxEPrNGnjoKqOzjKVRVLnhoJBD/iT+OiUNQSEJN9
UpqjkT/GjQRCaE1vUvBcKeBnXQZzwLNMim12E1Sw9S3+SpXyul5lc/0SPbC4EKDtzc2ILYij2S9L
c6zVewcr58glOvglGi4qGew1gJ/t13QMV0ys58S6HgPGZkFPS+eVzxaiG/YtVybheZuSXRXnLcDP
MmCRMQDj7XqJ3KH8c1MkVyXR6g8DCLORZU4Cra7K+dRVWWDp5efzUsggOMOZcrUDEQykiNLIndun
vpBW4oRKoLNhDVPFPAo/8jVTEiurhte3DRQFU44Yfcn87lhfRc/tCZPKC6vrqH4ZYr3dw3nphHe0
g+buKCravLE7QGsoX60qSsJjoMpms9gRca8uVXcg7J/YRYeDUZVxawGkM0t/tJ8X6yJeF/QIP7TD
6unZp/MyCeEwIYWDJKAOU7msI+mKJsUCcQSjxqeOHGL9x1x7WRQs+LRHFug8mNBZ7MA4Aza0os6j
usAj39q+PZ40qAe41APHaiQGLLyqHRKLwXen2LdJX9kjxLIwTZfG7pD1bixbxCVUxR0Ipw8Vpooo
ZjyRHNaHoJx1fDJ8puhOsvSAZDKJhKYF9j0ELZijo3wXh9OiRoYxW+i9ckV/xMvj+asRBe8UE72/
fp8TptaGLJ8Jfp+ux7+oj/Q79D6gW0gPi2A+yvrTZPJwer5NGzGnDnjrULjFdp3Uh/MSyQCYMu5U
INURmYBsDQLZs78Q0DdvwXkEoZKxfheMbGLmn2+uSLNiK7BUGF/A22C52kpOZZ89DHYpyV/KcDiz
ySvsX45TSFKsrbemGOtdwbDVSj7oZSi8ySwpMeYc0gzISWlr7Vtz6+WFbGZM6AN2h8bpGUlaBYxX
gKk6xbfXyxitNTgyr9ckt/MPGv12PUzgnQLQ0iqragWSVmB/ehWCRQcU3nX6mqCQJ0dlgnH6Bs7c
aVQLfKMN5vTZ/Gu+4+s2Gq6hthI/KlbtN8mYY9pJVhOlzROWtU9HzPrPSdiYxpf/Tbe5lxw9VmWl
OIBo7Kc0Dp0R9N0y0lTZiXERsE0Suy806HXbDa61XFRohQX5SOM8/I4s6FQ3NYoVfXwBvjJrB1tC
anywJ71nGFcTtllmhqRi8w/q9obCWWmkDYTCbPC9hxQfCxkVrzqahw09LVB0/7xI7Gg+RAlo5ftb
JN5YKyMxwN2MsPuAbRZY4athYfVwkO1FEyvaGwxnrE6U5KA+w+C7hY2mmEq/dWgtq/+IY+2dLJyd
EmqAGwpLsNE5gLJCg0wO6wmyrtrnDZy28tYIsdq9CcUZqoFxssxagTeid3QabwrQ6Q6oVFsyhhPZ
6XFmqsXWFE8RgPQ4WT8P9ZoelGqZZSvFhCHc7vw4U82tXM06FTBVFXvWVrlm9ilCwc4iHrWetExS
QJZJxVmtVs5KClZYfLeu3+h0maf+edUWFYwRify6H77m3umlOY0RumLTn2YekgvyWjAuC2/+Pj9v
Qew13r9YVM0s5oxF8czhkUqGpU7ZKdZuU7vxDVsEmIRROGMS/YKyPIrkgZIcJM8gXoBuyVkp5FSd
x65/yHPv/EEy9TonEecjkjrVHQwD45NyUIZwbcbWUy3lYBYO+n+7eDvk1afziDKJ2N937xK1qmLJ
kEXHZtr7Kn+ksiedeYJzEvGewkibcrNZv3TrhPO3SOvDSVbZF54a6ADQlm1p5ANNEDEbhdQNOn+3
aW3cpEUGjSbXbbG5uRndpfbL+SMTirSD44yX2m2LfU+wptG5K9DINxnUJbJOJhkIZ7Kp0Q5kTlg3
c1SG6jxc9bT4w2jH03lZxMnIN2H4+rfSa1PXl3jQO994NmrXAcGBl4EOo8eO8mUL6DORNrpJ7ouv
gVc0M5UyAebQXDfr47L8aPuLCF12tf50Xjyhdu+k4x54Y0vUzojYm5s2d8Oqu2Dt/HIeQhxE7DA4
m92oFRXODAz6pDxOJ+MPxVv/tBxXC1RwX8to0YV6AW4lCu46guCI/X1nr6NGlDxyYE9x871wnqoI
BCkydy7D4F7b0lbzeTThE5b1Ltses6b2LFmhWHgzOzmYjuzkmLvNRtM5MCz1ogeXWCQp34pk0JBt
coijWyroMt//vhJRrUlYIdpun9Mp9WgDQuD++2/c/Q7F4Zp6a1JiFnkEyjRiqhXkw54SbDfmNevl
wA7p4DycUCbTsmysArLB58Kd2dgWVZUlAwhdHO1BA1eUZhROYG6OjPpVCATaJF1HuUUHk+n7w8tU
2qqFOYPVRU9vl6U/xbkSpKBC+A15djDc26O3UVOUHWB0+ph3dzpYZVVFloEW2ic2kP4Shgm707Ta
ye1t3IAyhB0rerM5d/VxDRF8o3O9l1V32NnwD54Gth2T6g7FvBOXnWtqc7OzqdTgUGM0ax5H8KZW
R/V29PsTtg+BL/53DvENj3Nx25RpcdECD7MH7mplAdFdw5F9vIgC8L1UnEbMWGvSabQCTV55o63h
rGV+U0au3VH3vDjCUHKPxCnF0GS2gSw35MG62AzEs+MBkyJu9bl7Qb8SvsuSJ1nnhSga30NyGtKo
jRqnCYSz+tTrxtPwZ6xd5kiplM4T2LElAjKfwCuIrmrgZNIscBfx5Zex0aeV9pPmN+tdPRO/AXOR
cceCiDW/iqIwMV2aSNJRouvbY3JKMoAGK6/RRez3KdqKqFYdSYwxGMVQwaEhG8SSgXG60qrK6Dgd
BGyN/r5N2yskz8NqAy17X0+S11fkqXQVPGuqhsjPcjiXuM1KXxGsbPfT+SVrkbjZArP/ev7GRE/V
HoOL93plM+y6BUajVZ+qeDiOoyExYuEH9R6De64qZ44aq+s1f74H1TtW85WHKQkhEKPWrP35GMuS
uUK/iL00FsHsPsXXG6f1KF8t2K2pgYXg0bpnbrH7kjoufWT9EOuxk70pTIIPar+D44IKuzQ3qzMB
N4UDPtOsE1u3o2PP5fnLEioEwiJ4fAP7XPniiE4No8lmePuUmt6i0NgdR8s1Sf/pPI4wcNZB/4VU
MvP2/NCxVtl1lc0Efh4Unt/YysYgAUMeAmfruHmR299iqi2QgDI7/XCIO1BOFZVmG8HAC1DwsaMn
jS1z1z+xZUzkiKXHp/NozHbOgXE6mZtliQVwABuqzKf9fKTr+mnN+6BVkqc42sLzcEIzM3TU0bBA
j+p8tYRMVjShrUXzSfSljR+0WmJj4t834SMwMIGGEf5hbtQS/UcQx1qwfKnUg0bP/PMiiG2K6ACh
INgEzQaOdBdrrKOeGcuw4sgKr34hoN5IfMfTGq+/+p01T6wPGwHaLzhOHaie9FTvAec4f9Sg3Yj/
K7s0D8CpQN3oTW51AOjIQ9y5TrW4SyyjJBVezJsU/Ceozcj7ViYFzR8HGk62LCQT+oQdAHfzUTJZ
egQqN9/E22e61kWFiVrjJn0a3PI0665zoaLtTEZmKfYQO1ju0a20tCkIVvxiW0P/GRyTWGCsBM7L
4ikgvYFjqqTN1/+gfw4hcH/sSeSeXsdu4RoreD/TnXztqkfoZBxYl2IOTmvZ9JPwnQcd6d9g7F53
yg6aotTUU8hXFp1LK8NLojwYp9al+iqJX8SCmY6N7A6c7ge6VSVTizlrgTWA3Mm1w+1I/LbGxnAT
E9FgSJL4CuFjtYPjDKtrZ2vqhkXz11diLMZf0p5+L62t72A488qVWDdH9lhVg+ZW9EJxLvV+dlvr
23m/JPTkbzh8ejaNzXJDpRDh37p4dvGs9C9L/GdBnmvZThnJwfFfP7kRNVGy4uDUi78WypgHNt79
O6OSYGz/pQ98IjatKFiEHEikHxp8IZSH4aJyNU93oQ2ebHBRpn38PNSoLcY2TJBqvHBuzbA/pAfr
kfUVgSo+lOme0B3uROPMappXZcIUD8Dy0zieilmSGZH9Phf32TRS2xz9OP6QL0djnVgp/HRe34QO
dycCF+tlJB3SmXmGuMpcrGhy4ybzl1pS/ZZeC/fa1jW2hnY6U7b7yde9yt/c9AerqtFLxZddi0wm
ziUsa1qvkwowzT6qGdp4MU2YJdKGbNntcC6h7x0NO9QBE61H87saMPIuxxtBGvxQYPiu/5Rd/F5U
+XZdBpfFMhqzQgcoMJeQXhAPLdHH5X7xwJFw6fjbb9SidpZrcI+xVUaKnrHXfsuKCyVvQjLc/4b2
UQMvIIbTDJtvN1N6LKzti0bDwOdn+pKud6aM6V6oCzsEzkRRAF9iFRvhsEboz666aaantZcMyorG
/Ci+Vn5JwZkpIXMODwcphqRt7zFuN3m0A/NknrXa5xb8t/5GKGKJZm0DtS7IbRYTzetHkPecP06x
me3+E86aTZ2Uir7iPwEhCVvtmISOVz+zrw7Tk28JE0YVOzTOqAd8HyRl3uL2+uGR6mDgVOc/NIVi
w4S1yFIVQmvbgXFGrVqb4+QUYFPcOcc+qTt3GJrVl5wgC7s+fEntYDijVrp6VNoSMAq6HD/rXuJt
l+od8acVy6jZ9IEsUyx88H8BovP7fWg2WRjsVxpcGWkHd57RrYUdznZvuJl92dtfz4snvjFbN7BZ
wtBRgnsPNqRT21sVMna2NnjO+JM6fy5UddtkluUGxef4hsRF1E6Ppce9XbDcoBbqQY5lf+lhcLvg
NTj7IXP54qwMmET/loz9P7sIN6vQO9Grr7nIv/atkbvm0vamwArXo32K/zh/kOIvhh0e51eUcsts
pckRUf/MJnfz50PrLUcKFig3P4GD+rl6kjp/4Zk6rHiPcUoV6wzey9hYJU10guRnchqu9ACB9akP
nSf7YATr0blaJJG8UFne4Pi3hmLjxNAMgCvs1S2yME5vouqrnUm++ZjhfrC4HQynk6DET5bKAUxt
q2Fcft/a1Cdz6WYW9SkdrqdylYRVwjdhh8jpJt3oWEVRjcST9dwnd416Is3hvH7Izo5Tx3FLSb2w
qyqMh7L9XOaHhqju5ATnYQQOH12w6LoC0RX2kWDD93uVGKctiZoUqzlI400kYHStcWBh5zzqWv/G
5X88uvd43FNXdqjT5WwVSFboJ127RvfXjSOjhRCCsBkYDasnkfHkNGJ25kHpumgEJeH3uQ9XFeSa
sqL9xwuCIDsMTgfqNarHWnOw9xhr0qL5k5Ll3tCHVpzIXhR2Be/1+z0SpwpZjhBrVYBUPaPz5S+G
BpRJDD89bUHtr6BwK2Wt4B8flfeYnFr0apETkuAEy8S+aW070IrCj+bJ09flGguBjufVUHZhnFa0
C9rz2hYiDtjPh1XdjL/lLqKd5ChlJ8nudOfji0XPc4zEQCrjPoWyL8F5MWS/z8UzpTmnrB6C38eu
J2LdzXT2ziPIDooLYnTaJ+qaKaO/1aC6JM4jeKYOKIhKPrc+utT31889FC0WMk3FhoMCJ+qVphZP
htZctdPkm850UQ7lbaXGEocneIDfYfL1dWVLx4TYODzlUnmkHTjcCj9/soOixPhkDaJqWfek+Cwt
EJVjcRD2i3C3lRapOWIrMqYz00y5XCkKIlnThLk89BT7ijck7taWxFjXVANSbV3Wy3Vu/FAVf7XD
87rxDyf4BsPdmlGXE0Xb8Ygqz5p41gU4nkLQPzSeco0R3CCV759nTu6ja/qFyCeblLVVe2eEYGBm
WENWy8oP0VHvg9Vn9IWyyrT4taJveJxjb/q6pRiYG0EVR+/To3aEz3WbwkXCHdViWUwouTY+8WQq
et/ODqQzI/05amF18Woflql4aIv2v39nQv0dFTUmLMsyUVN475vazlqqNVGh/uXXsTgm/RVJH84r
iNCp7yA498caMFKTAMKowSFox933IbOf0BD4FCnjlYk12ufxhAa2w+MMjLbmpBBnHX09f+y2S9Al
mcXpPART6Q8K+LrR0dTVj9PCdMS4+2ZBJDOhxclpQDusLlijMORZ0Mzg53Ki6UZTc8w9dpEk7hRr
4w6ceyQVS130OdcQO5lu+sLW5tYeqG4ND9+vd/KGVEGawFYdVUVVi2CjFLTlvYr0IPC3E0LBCzyi
2YQl/JPMQ2acGfd8TGSLtUXXt4PjHfJWgPa4RajrW/HsKc5XB6twplHyjSB6MvcgnEXnaHSqqxEg
qtqFlk6DLZeNC4vUfg/BRWoYMU+TObJGv1tIoM6T3wwooJrKbWpj2qTP/nu727tr4nNSaE0o4pgC
z0QhbT52quTIhH7eUW2UAlGMtj9sM82zbSuGBPzQ6WflkSmClnn2NUYsXcwgBdk1keSnxIrwhsf5
jVJdKgvEwuhqItRNC79rUzSyfz9vyUIQgohaQzHr47RWZkf9FCnq5BNwyGBkOUjnNlyd8TcCKLaQ
nhDHsTX79Wx3IaCtFo0Noi7kkHsQbTuft/YPav/nz0MowA6D8wtaajVJlwCDjuuBpomL5hv0J/QS
UYSms4NhJ7oTpaIY1UJRF0HZGk7NlyX7fP5GhP5tLwd370M1tKZqkAnpAjb2seG17YL6FKPCWHmy
x1aMZsPEKcgfPna7TmYN/97EIBkLq8ll2Ynu2AX6s+oPh9+hXcEd7dA42aJYs1OFKpOPVsfcjcgU
kIZ4dqf8QLZX8g5q7Mf4VwpMHSb2K2rkY4NqvDmDPc7Z7M9ed6UXYBjt79kQTf9Vu2dMVu0jxney
J9mRiqL4HSzvwFXMoDXqAli1fzCbZ0IRlRUmCCxvlXxxx6UPzyuM0NFiUNlCQkGzsS/zvULSSZ8z
fKuiylSTdHXbdfncmrZyLOmc3tSqiYWjWLMnY1EQK84OlrtKFaH1aA2AXS2fkb1sR+OB+NWKirEW
yJPWQrPbwXFRjRV1bbdWgDOjWyc9molkUk0U0mATJ9jAbYNR7hnvT9GOsS9l6iN4qK6ML525u8tz
DUvFByvxjFG1v+lZ+ZM0yeYSI/md7/49OOe6zC4zxzyDESKj7C7DfZc9qhh7mI3ATA/ntUV8jm9y
ctoSEyysXGJAdWnkKShWD8nxPILQ7HYnyStGsy5plSSzvxk/E2X0aHU72onbJbK+YxkQpxIGWcs5
1nBlG43cNL+p0yfT+JRMkndFdmLcZ6RWW8tAFaYZy4tl/GnM9+fPS/b7XHy5KBbZQG8w+1V0XdVH
Oko0Wxy4/LoQwpcq0IOYJYsJgPxz/cIMVQmiEJ8drA2xOUDPZK+9FJELLxXTzKwtAqLzmD6kpVv4
iW8GyjU1PNZNYn41/fNnKPJGmorNPUTFA2PAEXLmO8e93VNr8qPrZnrtXkkPzpP6jG1Yt8X1b7Qr
gP1pB8cFt1rc5VPZUXgjdws3trj3wg6Iax9qlC1kXUBS4TjfpBpDiU3RNl7Nz/r/r5HDVu5XQg9/
vpRVtqRwTGF3EU4yDtW8DoBjNSDLa/HFEx+Ua7a1LDuUks85wWuJk2TrsiyK0hZfHLG7dpgLAusq
DTOkWMHSqYNXZK5S1h7axh+K5kGiKoKQF4g2sCzTVtHu9F68MgL122LAP7XBGEyI3b+yHkLGfr+t
ARpc/K11U+lsshAVzFoIsnQL64I5VDXJE5VEG57LsXD16b7GCuTu6bxoMgzOU62pQcasRjBvYT92
1Cexq6D1z41rmbmJgfANRE1YAWpa749wJEM5mCYSk45yYc5XRR+2tsQrCvXCwB0RPMj47OJ03lZG
K4m7ZfLjyDQKV5nAheY1abdE3lbYKO9aVXYZTUn5NEWFInkkRQ4MXDpv6LwJpGW/aTHQyaG13Cas
UQMt0MqITvE73ZXzOGpiccGNokJemxDOoWx5OoxYxjD5xuP2PAdZ5LKlE0EakLvlntyq30GDWLo6
Wx2DNsPfsUHjDZw7615Z2moAtROi8rvNujYxJ5jriVfjaRhMP5Et+BE7mB0ed7qgFC3nYQIe66Hc
0EOJ0aeTGoLA0sOmwtN5oxAEdrjKN+E4XcUe8nFtFYBl85fEeqBrE47OS+WgrKdhW1Z/GGUcd8yU
ue+Od4hcAOTEUwZQmCFtvlOU24rLbnnoVwyTKT/PyyaIgN4hcU5lsdWaRgU7yDqdTprdRddbQ52g
jsvkqnWS/87OhmcPUzXo+9cxfsVvpWj0ChvfI2hppH7VjGPs3FLp8A5Ttg+nR+BXqGHBWfI8veZo
KKZaQybjlrURL1+oT/w5VJ9Ztbw/yqIvoSszqY1N9WxOgy9HGFMzTmo24v2Znpo0qNe71pZ4EyGE
pWuU6gaI3fkcc6E0S4XOWrhlfTkRjOzbOlJ6UylRdKEy7GA4tavMVE9GBz5rnTdXrXI0e2MnnKF4
zVzJwi3hJe2wOMXLVTOfUwNJveSkhc5le6D+etv7xgXm9jFwosrebOYRPijFDo972Syjgt1qkG0J
rYv1pj0oD/l167N9m+of+hd5XkQMaFro/df0j/OZab+onWYBcOhzbOxtp+MWF7173nxfleujWG8o
nCM0ydA03QTNcBIwBKI7RHE1t8ZhKj+GNchAWB69+sQokEWwYp18Q+a8ol2QflVmICcm1vhm+WnB
iCtWIofnJZTBcDqJb9pmsRUco2E8JNlLZjfuoB1/BwN9IUhggsaGrxfF/Tak1EEwos1D6c40O2y0
/lyWnSQiEavEGw73Stbx2E6lBZxOr7wOjP+d9eW8JGILfkPg1EHtHCeNV1iVkqKp2+xukrHxY3vz
4rQKzkPJhPlw/9tkZAWEqaJbxfrWJRJRxAEN0gx/3wp381GCPUlNjZtnVMD9TXeLJtsb1mpLTq2/
oVYzbEy1Q+smlUHLZOOcUzxYVa9aOEbzEXvQvDl320MMzmrPBie3Z4VJMF7GshSO7O44D5UbXQZi
eRxov6BlNDfdPiFumj2s5n9PR2goRv06WC5dUNd5plMFD5btHOL0SZdFL2KT/fX7fPtYDva+wUF/
PBo2S2+cb1Usgq83SaeDOAR8k4LvUV46padJzvyrn3yasIBvumxKLIVgfE3VtfH1vLZLLsfgouu6
amysRwTaNj8uzS0eSldXLpo6PA8jDOJ3QnEeIseHSK0QHF3hvGCzhlv1D+t0kTvXfXyV6RI1l90T
5yzIMs2ayj5RdKvy7erUb2jekO8Jk8FwjkJ1RgcMbjAm/Z4kXnNFL9ABFVink36bF5jwLy6KJys4
f45CA7bBrW1pbAsJX3HNxgFZfRZdmOnL2HyKY4n2MQfw4dl9+30+Q99tyVrPCn4/IdiuFlHPxOKT
tFODJiFeacoGZoVqgYlLTVdVTKPzCYdYn3Vj6lD0aBXTBZ/3wQENe2VeWTF1scM8GCbqnz9Aob7v
EDlnpGtVVW6sqKNjPV0/WX6eZt4yNb5aHc8jiWWzTLQI2dbHEechtVWtLW3Eti3qOeahaq5HMFCn
TlBt62VtS3KZQm103uCY4LvU1JLS1RhNCudX9J6qfVG0CySzZWGZUP92KNwDgvbnshkMoMzeteqx
GVN0GDw0AcLNUMEHauGdP0RxumEHyN2XNox0yjoUNzDUunqLD0N7TPzBzai3+qyFSNbSI5OQe0T6
ppm1iZ2jQjZMAxNvVCUqKLkpm+uPB/9C5LQ9EIZtcRPDX+Fza1lqW6J9Npf1VYvaGjsC7avM7bYn
YBsZe6SzaXyc5juwvx2TWDayLZOLe0pIUnbLXFnIlYAcr6VXMT6wHOfneYUQOqg3feCTXxPtsiiP
ANJWd0N3iKsfmPvU+gJsW5//NySmKDuDGu0xRTcNThCfIr4RF1hpEDYE44RWiM3L57EExCNsZ8Iv
67XZ2e7AQCkwTTOr4bE89gqO6vhiVtwmQFwGHYcbRm1A1m4oat95B8q7jDGyacokbJFfAi1C7eUe
dkTo2PQrt6t/sGQQFqAFQLWIwYUASdRFUW5D7VlhwAyb2xJw28UCgj5wVUkXPoq18Q2Ou75VHeyo
6tmJ9j9L68qOr6NVOp3E/ucPzyVb8vv/MnHXZmwxOipUgGi3zRWbzcSshJd8Rp0XK0zYvUnUhJkQ
j8fSWiB2wnYUtKa8V5OoVuNMLwwUtM1XMiFsonDjK+N+w8IwRTpjLfIhezTOoBdq0k7JkG8anTHI
Te2yBPeXqzba98zqXWvCQHk+y+g9Rfe2B+XUZCaLs2wLQMtCO06bFW6UvFRtLUkJidw8PhaoaVLc
Hqi63p9kXzp9Z044ycbe0Kk2urEmZXgVi/ILg3f0RpuP8bwBQ1nC/EUNMIQPii47mMHPML4O8jBG
pkUy4yg0tJ1ovOtv19oeTdYl0wYD68vDhDIsTR1d51o5gOf+TvZkyuTk9IRWfTaOIwA1TJJbVaDq
fxqyHjPJffF+v1SrClQQOMtS/xpNXzLZDjTm6z5a1ttdce6igC8cFRP52zIaQuz8s6fsALrIJpK8
X2KbesPhPEZJWhPzp8AZSX4/tT+VLsfgcAEwZ2i9MU0u01m20Vh2dpyfbysFdbcW99Ov31bzj2Q+
nndLst/ngsK1iksdZSqkf4rmcTH0Q23AoM5jyM6N/X33QPZpF6/GhHMj26kYfyzpt2w4Elq4Ggar
sF5J4mlFYQYYLNCGTwk+tPgyXuZYfVMlgCuSyo070I5dW1jupU+elv6Wve6wuOtR8AbTNsHxTWF3
YmOF1tfoKr3C6JjXeeOX1pYcpfC6dnjcddnOYscZqDf9NBpP24bR00WavhW6hB0Gd11N31Fz29h1
HeznCVItl/Rk+dr97APzOg6VT7JeAKEF7yA5j67SLsKMKCAV+1DQi8n8tsS3hWy2T3J4/HJweyh7
9AsCxbGP25C4isxBSDTvNWjbKbraLtugEQDERul1kbuB9kbXLoftGOlP521K/FK8HdlrKmqH1RmN
08wrsNQL66flpbglJ0CyKT8lxzx0Bl8WckrU4vUf2gFaSUt61YHqFevN0AUNvoxLInnZJXrADxBu
jVp1FeJp30m/zb2bqz9HE6trJD5Pdk2cHzeLpVEpi8S04qsZHYrlcaJlaG5eGn89f0viM7M1C9VF
5yM1lYMOEDx+8N6U3sTFQcVO0yyT+SAZCFP73cXYJB+amT0R2+gWo9dsdwTZrAy9H/EV+qHG+cu/
612U4XLHqCYNNihm+JzThxfbuqf9Rb35589PbLFv58e513FcRj3v8ZWTEGyEpS+zbI5fmLHV0Lr9
9w1xDnXtlTJ1VgiRnboT8bDlz+suDVCBVPf/gnicRVMfIpUdGudah0ZZ02Zh0dZtWbx+t8XBgMV0
yIew7zYZxadUOt6v5ugXylDdwYjT4rMqXH8d+ZNbXiXH4cmWGO8/uKRfZ8nzcZl9m042InNkv+dA
+1T/GC5T7PzuP73SqhxkwbJE//jB3L6aEqOcAVdqx6ZM3eUbyZ7P65/sACkXHq90zIrIxoWh3nPP
iInUux71Wfa6Y1+wJHARftTvlJFy30+qtYxpBQYpxjfGVj3EweRib6we/pvmHKEX1FVESGA6+Uhr
V+hqVvYjwMaq8DTjx5RfZ9ic02VfbNmybOFN7aC4U0wmQkuNZZdiepNq1yvWPnZSAhx2OB9sSyfY
FWZbNhotOF13SmNcpwJXFZuXFjq3tWP3xQ62g6Me/t0AodA5vQHy4USjpahYsc/QGZM/ufZDSrgk
1r4dAp8ymFKnzxe88c33BeSX41PJcgb6X/xR0l4+mTzcLekTuEpz1A58LX1S7MfGkqm30PvtxOHU
e4lB1Oywb+o+8bpTiVUPgxvp3l+bKx2M6p43XrHW/VIIPpgwWkdXWhPypM58v85oMcPbW+VE8kaJ
7cgmGAAiIOflqRuVhuAN2eCG4j6sFEwlNHdb1aHT84ehhb8hEVJH6OtBx43Jt9zAtxpYFzfN/urE
39J48dUmuZr1RVKLFevdDod7dovUsaJ1AA5rlUUoEc5fm2D2DQxAFN72eF4oodrtwLgXWEnGLEoc
gGnzl9kIJ0eWlZIBcI+uhgaHCHRls0/LJlSrR1LUkvqNMAWs7WTgfE+uo9pn9+MMNmE/fslfWO90
BrYj20aWtMXTFEwHeTeP+J5AkGBi7FxXsSzufeS3NWDwNrLhr3tiLc1lu/r2KzWQerS60jc/nb8r
oUntANlR70PNVJvbIYWcmrJoQan8LB2a+dOcBv8bDvs/djjjpncKIRBM1Yg7ZpY7VunBzCUOgl38
hxdjJw2n5mAmr42sZscXN+OhT5IUW277S10vn/I6O2lWerDVxj8vmlAbHfRegf6KoHOOqyA5W5qX
CoiG/Xk79PTULRJdFF7R7ve5N4OWSqnOFX6/taM1NBQELiWovZYpltyRMNzDMjwD1Q9QD6HZ8P0l
GVs7VOkEZah/1oVfndgMhvlQZ679LXrEKqyDNMAUnd0ekbPkOsnzLcHwm7/e5z/TGxKwj5yy8pIV
PRaax8otpSzjIjpP3VBNU3VMdG1rnJTUiMasd1bYNdpe08WlQxFMMk2UgXCCkc1stSlRZ78YTLfF
FMTQ/+GkshBJ9FLtReG8FEhlh1KrN8xjgcAxVTHPRlOX5PlDbOcHfZZVWMRC2UTXMX6mgVPvvX7E
PfJvXb7AWTgvcfstqm9JJ7FgsQ6iEIChB8PGeD77H3aOYsMAaLKAt9uP4Pa6EI1RQXTaDgYJX0fZ
/w3pkMhrGKpuow6GGQGN7+TVh7pfV6Wa/STNlnCtptIth0K9VoviKi5YA12c3JtRnUsch+g4DSgh
xASpwwceohThutIyZ182WHexPXdd50XDj/Peibk83iXuQbgYcEkq7A4qYWG0jt3YLq7jtfRam1yl
joxWW/i1gzcLzN3gVULYzunH1iB7kCslnPwSkIvtxJYHbQtmghdsu/idOscejLmWnaIUudO17VTg
9OCg1t4to2/bdjh/eMIb2gnEKWOixWu81cCYlnDcDnYbDjIIofLtILgny0qUKN0GQCzanxPS293y
Q+vRgBqm0xdLxv4rk4dzfctS1GPV4YJo8mXEvG2RHakl4R8QuXRDxwcbxc4YPCPcc/V/pF3Xkty6
rv0iVSmHV6nV6u7JyelFtT22lSUqh6+/i+N7PDKnLew9fu4qoQECiyAJLEhalU29hWjKszYzdqxt
s9kb24XK0s/mSmtBgmfPRVKAogeClsbHbGUvu/hP/nY2kFZ6Cc5tjmEbjkoFYApH154fM/mikSIv
iqns9hyor/USHBtYlNtjjkVK5FMmMX/WfEnbh4NrFPm7/Pt1rQT/1hJQXGoTRBUdu7fbDIfe4W7W
qPcbyiUEH1dARiEVBsSgh8GX+t5zjPIvNRE8OzOHbJxSOIM6hPso/gEerF2Yfd6Gg5cLgDdgqskK
mDUwW+4NxUqcDRiy02TYAJXoc159cuYscHJr36bNVTKO3xqrDeQEXMrGfx8aCzKKV8liKSC6yMIq
WrAtLkWpXUaTGZ2iyKT6Zs663kqKELu1OskK0yFFbZ+k4YvW7QekZYoLnpHdtinPItFKkhC8vaN3
DpK/cdeFX6rxRo+/JBYBRGdTCYxeMCHGUtCgI/iENCgJSg0ArdiOOEA4FwmGcqiab7qhy07v4Vrl
i/QqUEj6FD2UM9ALwT3AA6X5dqZ4zIjdOVKPGln9d96Cr8KE3C+U4pjZPYRZDSbMyZc44XsgYNle
pvMg+6qSKRxu0lbSm5ZLEW3oBFMgHyi3OIsUK3GCA6Z2FkUG2uV3jS1dKQoGIcUUpyVhN1PwPJR7
VigtgEaGBYIrdBUMeMJRc+LQdlYR03IwE0Z2HLzq/Z6daF2XgLRwwjuRM59kVt2UsUasDSVC8Da1
V6cM2wSKCp3iqi8KXynmp+3lP4sHKy0EH8uySJ0l3qEwV89z3u2q+ik3hoPsBCY1l+rssryK0gVH
ixe8tSoZREXtc9dabje5rUMcLgiL6YJ3SVFZWcyCjHrULrXJOVbhfx9ACghYqSF4VyvJixXydmAQ
IBvKh7LYZyiizqqbrDxur815eFuJEhKSfpyU0OatCTYav+6yewtzReJ94g2zr+7/zTgCwht0bt5V
xj067ZRGBswXNqCRzp4WM3Xj3vIKzLOfCM87u1SWjkYpDCTDTYSgXDQlKB6Y0D2SZEt5nU9ydZhw
Xt82ISVEUKg1aqtVOwgBQfC14WQHG8fnbREvd9JvUoaVItzvV0abKtOwbZBX7VoMc/tiB9pOOZi3
uEj8ot9EtzLaEKln/bPLtJIoZFvTEDbFrHV4c3LQDF4dIrwia7i/BHdB2xAwR8niv6+06+s4A1U6
LDh0iYkiRPMY5dFTbhV+GUf9Hq9t3rY9z2bhK+UE0EPssVCdYc44UvehYWNCbaT6YD2p/Vh9VzCv
hAnwZ+Qaus8yWFLPfvTqHVPZvojvzc7FDD1Cr7MXzmi5RUJiYSrVm8nFkla3ZhUlsGTuablXf1h2
Oe7poyA71s9OjifK3I8eqP32/P6+EivYM5FBTTPEENvs+h/JARfOXuKVPykz6ZJZ/rU3wbCSJhi0
VCw2SlIMJQf5NDAUOMeYr46xxhnokWdJux+tnmCnOw+Ttm3KwBEVxExCAGIwrJa0SsY1HP1ll/nx
zgbJCx9akPt5UBF7zNl9bCVOiD5VxqjZuMmBKcnTMN/L5Y013G3HAKmSEHVOb5ZOWkBG64dBhq7m
4ZB+HE5gzT5kN8ZnqlHxLEyuVBJ8pItCq5szWJAVYOvwdZ14naK+L3gFmzOMuJbxfVV9jJZP1kzZ
i2+6b93ulwsYQm4xVIMWNyXslR5l3zhU3uDqN4rXvJBUUA5wFqFerWUIScas44o05w6wWJlbFlcS
erUS/aDFt9tecFaOA1pTxcKtBLIOAXrnwlSrvMZr/2D4veObk+JN9bNM8VWel4PGKRx40cwpFmWM
Ydyq4wTEtdTlxmQXuHE5Vn3tVo2/rdC5yAH9nYZ2Oh2MLYrgBk6EAzeK4ODVMwY4ZRgR+tjlh20Z
Z7fjlRCRknjERGsplCAEm6KyH4PIby7Gz/ON+fAyXnNfBr1MQDv/36L3rUUKDlG3g9bpjIuU8VK0
a7Sk/ihpSmW7RWG0qrtUDZNOhaMslduE2nKTpaZCcZCdNa5ignPK0PmZUchLI8vE1LsZyaLZ7LX+
u1IGpf1h27bnwhj3IgBZAw/n4Cz63SGtUo6nKJbhkCgkRImuY+y3BZzX4VWAgENGbU8hHjleaglN
zKNvUf2UEDIoJQQnnFCLsigNKhpU9pyFh94JtnU4F00rI4nnadYasRrzUuaxxkTXrvfD0TzZyrif
0Ye7LYpQRaQaMwcbmUYHcw3aB3342L+nGmOtiuBSztDNmoz2vF1dBBW7nHANb/b/3adw64X838Fr
E4aSCDJS00IfVlSCQTzxh+neoOp7zyzHb98XQNQBK0CaO/h+G5lurh+GtnXT6G5OHrfX4lx6B0Fo
dUXRM4BUDA7JmNA52WeojLk0A9nn41zCY9p64X7yxkvzwLy4dpfP21LPpFu/CRUCJl/KLEyVtN+N
xUX3DbQNvj1dtuo1ZzArp922sHNZyW/ShNBp7D6cLRXSqtm173gLWwG2d3D7oIutOmISxaGkxgCd
QQQN7FeoJAcrsIEBm79DTqnEctjOeb8bFFQUoNGxrCO/pro3zyXJv4nhXrQ65WRMympDweLJgfPA
aeyHQ1O48T/mngVpQE1X4Dgp7Be/SRNwdJz6NAsXKDWhFbVnF7n2D2Mfwc7jMun79ppR9hMcpGuM
qQ1bKKbO4NC17H2dWEAih9gBz0bZapkEz7ATFubxBDFpkd4l8hw4i+NFGu4tWJQQbkio9IYWogjz
UilgvSp17kBFfYvKqptKbQgcP+/trzq9IYaYmn52tAJs+Q/lZXQofDDv3DtPM0ZZo4HSswgAodQS
gFA2OjtjGdRysktTv+3QZwPh/33HWHvem6bQKgHrsQYhIHm9VNPFzRbd3/a4c2/Ev8nQf4+lbgmr
VF1gt7R9GSdUBPZlraGo+N+0uVJW47+vAlc39KqNFSg0V9d5djca98U7Di+/6SNgQ1fWnVVZEDFG
XlJeTtpHwmB8ZTfgQLxJ7lkz40qc6xDwIth8D1afKNCutJPml8Hs/GX8CJDAYlnp0VmKETLsro+O
ZuPH1PAqalUEOIjCPg4Xvips3pumgyTuvmYT4cuEEPE+GaRBCvqegDkaUJT114X1NE3EwZL76sbS
vLlPtpYlDSco0qrW3rKxm1sUWRqlhhD3dZSgv0CGGovcuOFwlWWt1/c/tn2M0kPIgjKUUo6jDiFy
dGWnucuSb9sCiA1AvDmWG3CZhgyGykvmosqVldEhl677nLpGI/ZO8bIHnVqajPaZHtUuzZfeyUBf
h2gpsgNc7rHHPeW2XtTqCMGvG+1kGhH0sq3WQ3Gg3zpPSseI7fNsGve61ehCQoA+WGWaWkipnI9D
d1KHwxA/Zc4HjJnzpZkqP6CkCQDQxIVtZwtMmEqhC45DjHm/kquTnD5U7acuIa7nKNcTsCBtbSfW
e+hmJdNFojunNqEUIkSItz8YElGBkgKIVnX2qahH13SoribCD8Q7H4wpsTA/DyIk/bmsT7VyWRaE
oYgQMgQgkNMIz2MmdwLjItMvkvl6si4qe7/t0JQUAQnw2lpKZggpdfKxmEKcUmvMen1uairVoCzG
F221M4dmoTkl3zaN9LLvbDfOb99VS7jemw3+J1ZCWtbKrWVASLPjBNGJ312YL9XUio+GSrKW+tzl
EuThycrC+JUz44bLQk9iq+LzrmTUG5Q7W3Lto+WbD/VlfeRTeByKguq8HV9FCnaMtJSlRVdjC7Kr
J6MGv8CYHpI6O77HL17FCJbUImbHocpw0LKOjPmafWTVh5T9d76r3+wnwKkzlIs8KJDiyN9f+B67
H05reXYfaF1F5AfnUeFVIwFUS9YXY5o00CiefcyIQu3EYdtmlAQBSOV2XKqBYWlC+cqZDwk1uIha
egE6oyTRFzPC9y3zK5755ugfJ/W3VdgW8WZ4cD8tRWzHEDHH9mdJrk8YuevpxkjkuJQY4YY0yZiZ
ZjrWHXS99XhMIpRBvmPo58q3bPEmaTYkvceMcQCO8sMJL8zxY04R0lNqCOBp6qDDnHqIKJUPWX6L
8gwvGb5vrwiBMbYsBLxV6L2x5FgSTXF7vGe1rvaVN5HNjmsE+j7bR/uKcGRKL/77CkbjLl6cOUeo
TObXxPJG9XvWESnO+X3nf9Foy0Lkm+hOYrrEfVmL3ER/iKopsKRvlTMRgihdhLBfLDPLDA0Q3TLc
So1+Iv/Q1P/+BPibqwmBXy/TXIc8MFl6OQ7HSr0sTOLdfRtb3hBc13bPzN6Aq40YzNvjEiUrqGcL
YknEZshJAvtzwiEfjJR+Nnxm4eD19oFN1KAqYklebgxW7oXHoAVJIAeZETMNrMiNG/2YsznYjhxK
jJBAMXAnxQuDPkPjj0nQq7u5fvg7EQIAGBhJrhcjAqVOlLuBRRfKOEwuG9v7bTnE6r9gxMpieq1E
jqTCYvb41NRBnhIPstTSiwGfdaGh2vi+YU++uXgq+2IlaKWn+kd5ILw9P/+K+pfBWCs9IoyOW2S+
8sX0JXP8wblpJ29YMFCj/J6k1KRkSpoQ+l2jtUXGHcC2H1rtKooO0/hlyB/q4bZgxI72hyvjV9UE
DJBHTW2VGsKUxufXNikmy8jM1ZWXsVN06Snl3UIykBpzVUuYOb0b1G9NerNkD2SfGyFCfDpV48wx
2gYirOVWsj7rzXEZHrcdmxIhJAKmXFdayTe3nLUYMIVXyqho8FAbvmcY7hqjRTJuxpxGmngIpUdz
Ru9yH3AeS9ByaYG6tw+xnxLww71rw9fFzk4WDUmX8k2h059n49YqgoRdOsWp0g7bNiTAQeW/r4Kq
qaLUKEsIKuePRfql/sts4M2byxAuWtbCs42xBBP7ld6Mbk3RB1FKCPkA5sSNVspTqdwM3aEBT2by
voeCXxGqCnAwtEU1KRx8cit0K+WTjRq5SCdq0CmHFmCgjhR0VfCwVO1rK9yl6iGnGogoqBEnE6kg
qF6SBbbSA22/HJOTeYw/ts8OyCrxym/52+5FaCS+r3QgnlCSgQPNfNso1y3mr2D++9/JEGCgNaJE
Rh8RMgILvahK6zkpqHwyabct5g9vOL9cQKTbVlhZj1Lx/5ZrvezOPKJSH6xYGvpOzeuRIuwl9lXx
fSXU56GsLcjLphumdh48Yuj1XU+1YFFrJECAFumpnvDsUNJDV1ng3rrqKhNxJ0BJ4b+vgGaMU7lo
+CpVZexaCkqCo8Z1Gp04qFNiBCgoDNY1qgNluvDKkXNPlW/jTiaEEHgjPrLUiQ6+Gb4d1GCfdrui
voltalgTJUPAAoO1Jau5IlU9uzL465q/uz8BDaqwIk31/+dozDR4bJVnzI1ypUjzpLq4CTtqXAz/
2saOJr6wRIuV6j0/UYdWdddJ8rXJitStB/3I2vHYLxcVhmwqWrPfjlrCH8RHly7SZr3XIHZRL1Xj
1pi/lOTgJw4wW6oJZ4W8L9Sp5u6g/mR2NT/LRwj025t/QenETwVbwoRTQ2X3PVqBEUfSgVPxKgf1
NrocPMye8OVD6M3E4YGynwAOyaJLecT3vUq+ap0PUv5D7SnGQUoG/30FDWGKekVngUoY1MXMU4T8
6i/TEF2AhVy3orbk2C3PN3P1pBV+QpUOEymb+O7SS02v2hUspeEmh9WnSP2otPddcVJk4saA2sN1
ARvs0DCNhO8MetAdqzueixqBdeJj1EqPqlA9D0QY3axhqqCK++rfV2eoUS3TadBrsL5GWuJiiMt7
QvRVgBA+8pxmaFzFOThrvkqyy/IfKdU7/weLvcoQombqy9opuYwl2oUgCQCZr5dhNJDLye8xeu7j
tkqkPCFs7Fw2pYxfh8jMC4MCRBWZZ8duu5P3/4aT4HwEvaonRFAT505ShhyB5nBvNFUwxn49fNhW
isfIW+R5FSLEUNrWch3By3fhsLgo4bPAuWZKp5B6xCaNJ+TaTVtOaWNAmxhshke2j3dZsNxbV/XR
xFGLuoclxQnRJOVTXjhxywP3hUBiOahHM8bRzr7R98WeYjGh4knYdjPwxc4ZxwnMtXRV+UPmHLbX
iXAGkbq61qaJIbnCbV9uXY9ZuStK+2DFFJsIoYdIVd1I/TjINcTkxrMxfsmpu1du9g13swRYmNuu
UI0O3++YmrmRLd1m8ZcFdHhJNl70nXpdRhSVP6WSgBJZoy9SVcITZIz9tkpXHn5sLw3la5aAC6aV
adJcQqnWn31U+vuW5SZgQOOOFu0KKlH9w5nlV8yKswnM3JymYXiR135QfT7RrryQnvqdibv/6us7
xkjgnuRVnAAR1Rh3lRLBgMp0baAs33zE8JRtE1JuIYCDUtt1kecQUVih12oPHQpHUVQ8VbuwPzGF
2GqpWBKwAcXXeKMdEaxO/OTUj3rroD6VeKunvE4ABB3InZbc0eXyW6bdV1RFA6GDyDiVtOAZiGR8
v46vWvZlxMhqldjvKBFCjqB3Sam2XIUyPNlYGvXDzPztdadcWaTiHKquj0eHm+mu23VH5dBdKPc5
pkO5tltiiKZMPWlQSglowBq70itutzi9NLOdlkduQ/kX4c22gAe9nkhFNL9sdbmfqp5a2zs2YNSf
+STZ4NkgXI00Itd5lWoboSbXHd/Dx9M4u9q+D/BS680gNY0PyTNNu8OjcQPEbQEQWiWJUZGGaEXL
Hp6FMzdmhyK1Xca8RP1n20Oo9RKQoegyDfQkkOVEumtbt7FW7px3UDCuEc4WAIF3P7bpgAWb7JsO
1Wn6vUaRd3CbbNlMwAPL7obYqCFCk3IPM+ddk+nuXEWelO62LUasjkgTYmpDOE08FTHQHLOAo2G8
HPPBqzS3Mu+2RRGL4wgIEY8qOn9NOJ4TnhQjCNHoSDHfUdoICUM+OF3XyNAmxUBpvXku2YNSfB/M
Txp54qe0EaDBwvTU0unhaj+7RNF6uwsNb9EDTv0v7zDvR/HG0CPJ6Kj4dQS8KJVkUUuuY4dx2smh
DRzf8pJjfSnvUt/Zva9e6Nd+7ghwAQqZXuoy6NnJt479uUcjn6RQ/k4ZU8AIW5HGKeNJg9pZbmky
0HMdQtl/h/9x8jsHPYMyus5+B74UfXVGPOGOocHpfGbysZqmE8b/eNtizu7lr2LE+241cpo2n9Eh
lM1f5OQLGbFnbbX6vhBGi9ZGts5f1fTWvijs2s1G07N1ff93agihBPIljMuMIEbt7jUtkKm7dEoN
IX7aFG3PmoPvG9FTtvgYxOjN1BmckiGEij3JZtzaWIppVDCnbd5neRtYakRg6PmUfrUk/H+sttSF
mVWhc1s1kn09OMp1FxsuZo6d9ETbdZMDXtvsrnby2J3Y4g5Ve6H0VFHEeVxY/QkhhjDFsGhkCyWl
pePaAdtPh3Z0ixHXQqELvugL7fYdVLCg7vsVUG/uwOsFs0DrlyWcfac0PTkBuI85ZV4qooQNV4mH
PO1KLKMaYIabitFZyqH8qh6tq+6Hvm8CSXMpmgNKpIgVViRXcQ/VIktxjexYGYW7HV/8C2+2+Ffj
iZfhtp2O+cQbFfsU81SVH/KEZ53cz5LdrH1JctkdqDYxIhrEe/ClQF9AwSDRbi4bFJsaF/DSbaUo
EQJojAooVxwJIqza2Y/NculM7bWRDu8pZlrZTsAOqeitMeRPilFnXU/agGL9gdCEcACxAUFZ9MI0
DUQT0y6N6UahXvfPl+WtdBAwwyoqvB+PEGBejX54khTMgmiDLJjuutldctfAWL2aOMqeTStXMgWI
APVrtxhgX0G94Q9F/y5rBdpYA4d6t6LECFm4qvRaO/E3bA3VQAWuW6c52w8YMu+0+21/o0BPvAaP
rDDXQeaNKDpJN8khO9k7+UYLwD62Q2HjTjv+pTwBF8olzNVGhzz7KT12x+JO8vUjdsfdgDmITRD6
2/KIeBI7EaYCExDTEfE06robD/tizrxepUj8CF8XmxEsNqdJPvP1MlsMM6tcnREBS+kh4MKyaKqE
0mbkLMthUP6Z7YOtEoUTlBICJnQlWBEmG0okkXFCe8VJad5zuHyNHoP/g9Uur0paXCQKFmOQcteO
vrVK49bv6g5cCRFhIdHnRokhpM0+zuyKROizJ6TV9wUIcLRI0/OXtKvTr3AvhMNY5unL3TJIgW7P
BOUIFZ9iF3s1K1anDVAHM0r7Hwwt3tMhvxifo0ew/O7KwNhtB8wfUjFTd3THAUOyOJLaSXEyt3hl
eHw5n3hLebzTj5i5xEcnRnvqafm8071KEzKTME+WPM0hLUPvcJKAnMtcCIg7D6avIgTEKTJZ61Lu
18vI/KK+5OwwjN3O1KXqtiqOLFDeoDSj0Edef2iXieuMmTvaxPn/D1ve/1RxxPGnZdInc8xRALQw
QXIoH7IgGb3c/flwnT6Z19Th9Q/+9ypSAJ6sH/Aqz0s4w8xF1d5jjx3WyFz5RjmlB/5YPnz+Kwd0
ZAGHjFErp9LAeoHXxLQ89fTzyj2sruY97yIiEwmuwttE8lVFAZaSSU+HdIKK3X7Zq36+t67Ny85X
/CboDwWRQVBeIsBTNCiY39xCO3RhmdWVTbWTUd8X4MkstSnHFBpsFPlhDK9YRUTTHxzCcUCtgZ4r
cMb/DuJDzBpUUJmoFMMV8k98iK46t8EIdHXHAupl8fzG9ypO0GeZO3MpS4grmq8zfEK51A2f8Dju
UW8d4FWGkG7Nc2nqbIGM8dRccgcovPBSfeAvSk3g7CbKwyl5AujJhWotsa5zhys+RLiAkvzpXn0Y
fM5uUV9QLkeZUABAOZV7jDI2YMLun0H1y+q5zIJtExIixOdSvJRqvZFxC86LW9RPhokeiZTiHjlP
6aL+WijxubS3lUHLQW2NsQFuW14odjD7GoYKF94S6M0nw0CpN3dC6jBLChZQMG/mQbZLCG7zHTuq
KEUIU1e77/dG0HzQPNVlnkOPMqOsKiBhmEyynDFIrX2NX0nEXr4bZPd58tp4p3gdn4l+QSL+eQR5
NbIAh6nSGMZiQmq37/lc9MI3P5voEvE6X95zAgT9viMighLJDbFKDA2GWdqsR0BYzbQfDc2zyOMi
ZUsBR/JhtNSOx5yDSx1LP1rYpBN23A6DPyRPr7YTkKSbVMNIMF5qZ1/xrUQ5KPeS4w0nXhk8HrKe
AuPzW9erPAFJht6ZOs2APP1qPpmnPsCY2Z3eu8tLbkjRnHIbbeCkJQAJdq0okSp4hh3WOOcMBVjY
x1NpmofcRg3nti3P59m/VBNfXPupqpqlgmoh3qiLeTfKfpAXi8fMx21B1I4m0u2ZWlOEpQrXGPY/
J3VFT/ZLNaCGWV1q4VY+IZBYNfEVdrJCp5te8B/8mDqCOsbUjvCg7qu9tNOJ50pi0cR5iDF4+n/G
VjpgKHXBik+6hpN2HKP+qLQ/batGRJn4FAvuAgWMcVi0SsH7675BklgRHcuUCP77CivkqU5CjIPF
VTFYEeVOd+VyOhXx7G1rQkCS+Ohat4YaYWw4rkyXA2adzQ4RupR7C0hR23Je6xrUYBHzWrBHt4Nb
o78HZNLF/bYqFCqJ762TFOV6HSFu42Ou4sFaO3SHEjHr8fwm9BbizEp5nAATRW9oIQgRAbXTgyl/
UprOTSIwDhH3FRzbNtDozcNrE0WVjHEkO9Q+fmjY4EZJtpfy7EOUfLVRFz+kVLUWsWbi++sQ2pJm
tRb2Y2Pf4/F9DubbfnqIyRMJkSA6HEBWPp60bRKC9YBXOHEWhfKm8NLO7VCmER9ebuupe00iqBwh
07BtZqCiDraMwuvJ+FKqd4r0bdsLiYASX11Rqa4njC9Xr0kgam/Yt/I9BK18GARazR3F1mXxfByp
TgeeVARVIt0y3XHn0NrJYPFZqBU6a6+VIGGB8gW0Q4MFFw+TY9ffLtmhiw7vsNdKhLgkDTr/kha6
FAue+W/GdxGorL7P12vlYwO4XwsrhwoDAKiYrorecdU2+DslBLBWmqwowe0JFNUq19Tu7c7/OwEc
i1ZaTOjvscwYAuT2cp5OIXV5RC20ANOW1uA5DnQ5O6O+kiSMrWDXdUY93p8NjdVSCFmc3ESZk4YK
2hGir/nSu7FBIDIlQEDkabJY9LJnsgakGPvSJDaz8zvMqwZi57o165FdJTBTp+x+zo+Tj/KNecMr
tdG/QSz62Q1mJU14wM+Aj+3ApUmx7doY8Rexxym+kiimpPOZ4UqQEOZlPc/GVHG1kKhxNpvhAvxW
OAjpe/VgHKkGC0ovIeTjGhua1MGZFxRfVfPncDG9agjGiUihzt8jrvQSY79jDSZyw+HUIDrEnvaR
n2avG1/x4kO1Z551m1BVtEQgvZywV4EqmXJjR5oKU8ZBzHxDOY3K0zYWUCIELGDtXEwZxwJ0/zvz
xxn9XkNHePrZpGNlOQEPyiiptbCDGrYhu0b0NS0rz5yfU/0qzC6X/vO2RufvHVbiBGSQusRu6hAq
6UF1rfAhwtHB7HbswsBlW36KJ6+z/PR76v2lXAEwZC1awpRvDnl9t+y1ve7VXrxvDmx2s+OUHUK3
2KEJhBBLLKDY7h52YFSSehhXTfOrsVQ9O29vpIQaEML//JvE8dWoqgAfcRJORjwiqtNjdNAOWTDu
40NB3itT2gjgUbCoaGUb2vTaXVpcpQB2Fn7fXihKFQExogUbYMSwTrFseq38qEsfZztyiyHIWbJz
loNOBRkF9WKzu7U0sxXKEJkeezyy71uUwzeRq9zx61L5ECmEUxARp3Izr4BDV1g1mzrktfJnDBfO
rQ/zVAVMheSx9C2qnJOyqAAisZXYlr7AOTTMyiiSxq9U7ZgrRdCaN5Y8Bo1SBYZNzdKjdhqxNR5p
DJuLFFrqV1bvZte8+ghlT/1e/sQPaRVaunbbrkO5pwAtsxEOc61CYhEVu0U/tnrn9TXxbE3saG8q
BplkxzJfPBbrrgbOOQ1yEreyCDnEqoklg31l2UM0YdUwoc+1lcBiQWQ8Y5ks58LRHhPqlYUwnkhF
rKhZV0g8A2lADhl+m7p91x+31+c8be8rTImt8mpkDEWtwXZap10MfXWp4XW5b5xbmek/qtR6BgOi
l032LUbmXNU99dBDLJ3YOd/iqdFo+SleqwZP0m/s4SLRJtfqCeYbKhnRhGTETsF0ZabAyWYnnxy8
vu3zBwfDYkxlt3iG1z+kd395fNMETAnBQT/XEUQ67eyF8aHEfBywqG8vIOUjApK0S2clio4kS54P
9oQZpvuk9/9OhJCNjLJTVN3LGW6artI2vkAIfK90agg15QoCVDimteRtBXMZE+rrYrT1McUf7VNI
jaLmS72xM4vd9NaMJmaJo2Db36PiCdK27UV8XywZXOJhWaQZ36+y4zgFA8XPQBhKLBCUQSFvZQMM
NeFgIi33iqK7lu0ZVMxQegipRZqbfTlw/12kJ8e5NmzqgMDzho2F0MW8wo5KqbO574IBm7+/dwf9
EWRkO94gr99TVSBEqIi1gqMmD0lvQB+rSh+1LL+WpNbVDYlIJc7vsjqGBWLKnSlbYr3tmOmmhroX
OHIPJj9OQRSCnLT8AUP6/4YM/ew6reQJgVM2c8dkNYQ/Y1KHYlwZzfO2Q591uJUAvi+ukqMuUuvR
UaHQVAx7acLOGhmeE35vY6ra9vx29CpKjJ1aWTLQ1EIXOwe7idl6aX+s7ZsxulDZ6E7VRdyB+oa5
GuXshI5iUCm9NJZVCsEFmscG3RuN2Z2MfUPJobxDF6KqAB8ABrdDkHSYwfyNoRPxbnBzCx3n9bHa
Zw9UpyeH5zdRtjKpEGXNiB08zyXcYHf3XfbYwEls+Um1DlV52PaTswG2ksQddeUn6RyWXQkW+B1G
eOP1M/NiQ/Y6mar5Pb+Xr+Tw/7GSk496HZYy5LBP6gnVpDheRSfHm7wsdM296iZ76qhKeQf/fSVR
ahiaolpIzDH7qwesqxHozj9FzcPfWVDYaiXWZWUyQE5StG7mgEhfcntqxAWBF2IxbiuHaR/ycFbl
45Ac31eiplsY3QKmGkeRheVRlcSx+xQOV6h3nX1dvetMsfq+sBil4yxMtWAkZ6g99Z/CxBxH8vKK
R8WbqDE0x1YtG3NKRTwoQj0MFxlGqhpkoyiL0P3orvDQqJFd6s94ILmSHt+x9oalg2XaVHRVFlC2
NxXF6BXshmNyNIwrNb204/22iLMr/ypCvEBVAahWpsgoZo9PmXNUkmD7+2cBYPV94c5DUftqqRi+
L6M3LJT8ofymUSQnlAwBPwcFKDMZkFFgLgPOyoeyVvxpnv1tVShTCahptvKQLjlWA02efpNnOzYR
RxJKAv99hSmmmjoj/A6LUX2oxqPtPG1rcP4OZbUa3JIrAaCptqzRWrCXPmHGKSps0j34V+d/Wb1E
rYsQlfEwFnFqcHUmCTv39Zhg9NVCONj53XOlkwCQ6ShFEghfESQeRrl5vFapuEoCK1h8lEcFGvGk
QdpQyK3SZoikZYa32Wj/sPbLAdTPRyvQvAw3k9QuQ2onQEAdth34aKBd7fPCnsSP947H/M6XAl4i
SGUGlDzxKlRlYarNBeTpua+ehmN0khpvvml+1EfMmd7RxWbcCd6i6i+Me3MpGlpLN/cQOEwfxwrr
13XuVGKcpvSeVOTVT0Qa0FwaVKmNkeuji95L5a989IHSP25HGF/8LW1EjGA105MM2iSwGXho4mZw
x+ExZJjoNVVekhOV2USIiZeiRpPMEYahwj2W0q3tyyi+n2LiQoi72JZOAmhECnilwhk6Sdqzg9bo
4p8w/KJ8H7MfDiqx30cVsVonATVq5IwDiyFOeVj2S/syxVcFUZ9fPGbMbbwkdg1CQyqmxVvQTo0N
q9BgxtxB/q3hvUOxXP2ou/VxuaLHdlOrJkBIPCh2ktdcxfImlA4OezZK4iR9VoSpq45syZgxLU7H
Kae6QrsYkF42BlfNLiyLedFAJA/nhVgoxjZtzFt+AZPVdqJUkp3VPD/BU4CPVhSb6b6yUMk9JUXY
FZ1kXHSG1jR06V9Y2k2nBGVKFMefdwCM1v2fJvw/rDWJUvknCjU79aTA58IjmH1wBV7gEfl9ILuS
Jri4auRmYvGonW6GfYiO3/DYXJQH/eZnr4tD+MLZtGIlTtghMYC37DG9E481/ck2LmuKPI/6vuDO
OrrQooHvGaCk3Mm1s2vY0zasUi4g7IJpO6ZSOUECf3iPEhQkWV+rmTDT+ZuGVzuJe9//kXYdTXLr
vPYXqUoSlbhV6DTZY4/H3qgclakcf/079P3ebQ1Hbl6PV164qs8ABAGIAA7qjBCU9xEh+tHn3fHd
YcRbIHpo+ULLSFZ0lGhNDHzK1C96zwNfrP9MlfdF4biXlSYDENJiK8MMfc0B9PxrGwcs+3r597dz
hZW+hGCXYItDkpYAyHJQdrjOqcVK+eqQ/1xO8aE6/Yd2eP4nvwpFtmFSB3uNLVAavrym4xKHkWGi
EY5v+TG8DJsYDb9BLsRHxGRdEfxaXAATRziZXrO4KvC9F9pj0DvPiRa5rPpel7uh+PgWVZ4FEwc5
ldlUqdaCfUln9xq1n0O2b4y7BB1S2hJk+PQbM491OwWvKB2tXEeCv5mEreAFUyEKDfHIAPgGG3LS
aaf1Fqbb75L5TX52BSSYTG6TsbMZgOijhoLLcqAe2bfXEZLnRJo8b16AFRj//5VTj5eB1IoDa8GK
hqnYMZW5l49t0y2tAISogVU2VRYnsBCr7b06clV4JyMOLoNspl8rECFYqDS37cGGFJWzNG6q156D
6W+DTndZaGDid9JcJAFuUzR/KZ0QNnoy231t4az6pohc+HhXA7OVOYT+ZQFlWhTCx6CmuUMm4Iza
+3L60A7UzWQ70TfvsqMZfB0zf78RTsoqaAh/gibQpRg8LXy/pAem3fUggJLV8TeNboUkHFdS211r
847Wvr4d43f2cLisre1UZQUgHEvYz2jZK9CjS+6UOxMcwsm+ib0RFRLeUz1Jmp23X1ZXcMLpFC3a
SUYbcIOy03J8Yk/X1a7cGyCo9LJ8R06q32Az8mUhN01iBSr4eWXImrnmY11qpv5wJjBrlGAkxErh
t5j4GUds5VbmRauahAuXqIFV3yZdfyhryQXejpMrFPENLG4jZuMlD7xPzkNyIFeKZ3vWo+Wq/rSP
A9nQmER5YhN3F2ZYRtYBLja/Ke2x0K715ePl89nuD1uJJPjxVotAqM8nxBbNtR6UfKf5uT8dBjdG
8E+cQ+fhc0M+mMbj0KuQvIIVPHpfEF1NOpyXcojfczIZjK/sygRjR80+8mXzMty0X6MZVLVMU8dT
qyBkqFkWU/pk8KkB/h8tKA30EbvgjivI96qTXLStUzM0HWVAYujY8iRca+xjbmhZIZY4RAUB3rMD
qiu1koBs3uY1inCbI0tBf5YDlPGUpEdOphzv9E/TA3rW+wT2WPiKtLuO/+WiGteYwmW2R0dDTxMw
i264KpIbRg59n4M3irpWeZQY5paFnME0cRi+Jwkzcx6SKXONU7WLgmQ/3ueuihFueUK65ezXaOLN
nsYBTDAIXWn6gW9JzCSuY9soTBw5pi4sQ5x5rtOmd8wKdZO2v1b7Gz27tluJSWyLQPHhi7cCwxHb
bViYZFNPcaVG67lbbkLZV8i2COffF64sin9a01KkLzHIEItol+holJI9RGzlr4Z2BuF/xCrTy8uq
b1mDc5ircWeZ10U+uE1428t2sclwhOBOzSJeMKMKU8YUp90eK/2QmK1rDzIz5q7l9Z05CyR4Aygp
IQrWBaAPItw393ylVOKZDxh1x8RvtJMNWG4ekq7bqq6jpVEX51e6YsnCaQYcI98dsKViYV4XSWSS
YfCbuzqjoWckGSzuejT0CpEctSbySS9TSX4kgxGcNsv0RgOXPzQHQkyLsZ2ao9xcpdI8bPOIdEsj
jk4czbQEt4Z90MNUqtEAvpLOJzsGVxN+rw6Tx8cpx6/K7rJn2/SiZzhx0n3SknZJGYczdDczsev8
WBd4XM48vZCocDNhwdMhHmER9jAJK1hfo9QNUTIEPuVKPxle68V3DlpCWxBV/pcix6ZohKiaqjnc
1wm3dwlVbNLlpfQl/TykdzoJhu5asa9ldcJNV7fCEW4vqK3KgVDgaM6X2vpYpW9ZRG+sAAS9VWXb
YzYMAHGDfhT7wZg/TrKNk5up1xpECOGwxGqZFoDMpwqNROUHMM7NqYtlnX7l6u5SuwlC+PgWQuU1
rGDuWEreYUsX7E9LP0d48LGtKzq8oZqxwhCL0TGJW+oYEA1teMuYuiy5kbJdS4xAXEGZ5eGUUBsh
NW3eZ93esvaX7+l2inU2gl/fbys/V87NTNkMgIW6I7a2am76GL5PrpcTaidHTvRKPkkgN13RClLw
eXPXWN3SQG/OTa77JuZsHT88NAFe5gyvQ2ZMJN9NMiUKQb0bhyg1Jsio2MdyOZnK42WJNp34SiDB
I/RNUszVDIH68HlRHyrjE1Nk0xgyDMEbpCzRJm2BDOESx16kkMwd2uX7GOYyd7qZk66kEdwCyRo7
KzAEjy/2MUAN96QiIR19E7Rz8kcvqf0J/qHp0tysYjQW49OsOn5tPU5T0n7SsOzw1KARSva5ufls
vr61gmcwSTZqaMHggxmckzzbYwQ/CDDYIstSJFYnvs/3BJRatQY9zmnjFvTOtiSUBZtvKytRxDf5
vKFFrFlASI9oIguym564nKKegKI++zpJWglk8ggZUZcWTprzuEeTd6R9l48Sw5NYuLiHsgGzHgpz
kEYZr+bhGM73dfr+8kWVicD/f+XsFs1Im05BUpcvj0t5P8hE2E5FzndHFzxBOmQd0TrIYD4mlqsj
F0k+RzfaQ4kKgMePpZS1XMi0JviFJJnqbuoQ6Nr0mHf3IfF6KRmlTG2CR8jVMlItbmcIpJgAuEdT
q883e9ObCqw+vNFCVm36jVuwDMPSTGpZthAjmM1aFqNO5+uf1ZP+k7N/KLfJPjyMuymgP+VveL/x
C2dEwTZmhofQgk84qCfluUBFtQrSW2WfunEgmzPePrMzlGAl/bAYZaEjYW3Ck2554YgSSf6WaWm0
mP6rQcEwmlhb0PcMDeZmEx1jraUnUqo/L18omSSCZSSDaSmjDaVh8eY+d1I37YugVJl3GeY39+os
jBAlaIm1q/iIHfzuWzrv+KKmFD3H5HM273hkyt40O73WnhAlbGehSmtCMC1NvX44GvoJDskc3kKJ
usIR6XsifRlHnX+WgU30i51GHiuprCf99SE5vJWV2iZa+XV8JL30ekbEVNvJUSVW2N2ifbGtnXSb
0cZ9fYkhBIcWRCbqVHWjj6bPh382prArcjM9kBPWmR/myLXfS2zitVd6CSm4iHrKGoWaEOsX5WL1
vjgpQXWlLeDYS79oXr3Lb5jMEGWqFJxEYmf1nI4QMydF6jl1fo8n/6s4IZ3E4jeF09C2a1uOQV89
5uq2EWFKu8WZNSPx8nq4CrXyz40PGlyBCNJUyhRFIAmANIbljtpTJWsd4T7m5bvQSwDB0Tm2jt0i
DQCccMSnXqDEH03twZAFKO5lLsEIrs5QiyjHUiDA6FhztuzN/Adf/JI8m84f+7uXAgn+rhjjKPyl
sdJQ3bJ+WvTZt/TgsmXLtCY4u3QJFT3uIU6oDPupPCYUG2zHxVVlA2syIxOcXAVfM6f80uZJxFwr
br6SUrZZeMN1v1CZpb70Pq1SzlFfNNwzsOvkkO+M+0zBrAh2SMIxGLfWh8va28iKXwIK7q6MM93U
awA6s8f7YjCd4hXXDJlK5ym+7HtCokNLcHxhG1poEgAaxq2/GvroRn33fFkiiT1YgqPT55zZ4LiB
BsHK3S6BUn7UHSywlbWcSo9K8AfY60gpHqZH3r377R/CTeUJJ4UPpGIn797ddKZn9yOWC7qo07Ux
hlyRmu1o9zxPmq+0nXtZe1J7ELxDmNOoZCVgRq/O3eRQo+2n9mteP2pgELKEXGYQgotIhnRu9QhK
zCftm9EWT9P47rJEMgTBP9QgMzBSEwjxUvqmemo12cugxKGKj8VGm6aTOQFhUBe/V1IvYtfOfBsP
vRe1kimCTSvAS7FpWio6QEXmbi1L2xTdhaNv95FnqOymYb2XtPPxDUpDOmwRU7cpEVfLYutr1sVV
MvqTPT8UJvMXdCNLTG3zYFYYgi8o47GaQE8AzzNZqhspNHXVcJaAbN/SFYrgDsowaqKOQRLOtmM8
sd1wsHoX0YJ3G/v91Z8zI8KfrvAEr0CIUykLZv78Noy8QfeMbPAy0O3Ippq1TatbAXFLWX2dl+1c
Zj2JseSeN25QF7MRvz417UCNAjhYrJ1S/N4Fm3bwFtugDqWmqqGrVoiD5lTNiaPg3MIqcQsSYXPc
7jLCbw7tXwiReUEj9sDSDhBT8+yEQbhnfrm3/AJjeM3PATSkmfSlazNsYP7rf1KJ5Aust8xSj3Jc
rAndjjrzpynckfI2+nNGd24gZyDB7MPGadOaA1VmjG17eNyXkbxJ1SfYvKX3JI1DqC8+Zl/MHR+0
1t+TvbnnbUTUly0c2sbD0xoxDRt+SWxvWNrWipwMpohIaGACGos/92aQzi7LwfCPgtnVn1d7oMQV
ouDUke8rmVkog99rKDOiae7HZQvcdLOr3xdsfFawZcguIiws0UsUYK7y4qcqM4TLGK+6GRK7ZWOG
pNXHhIIbLl4ffs4myU3atOp/5UAN7qWTaGJi1lODk5mUzrfJ02TCX+A1UrbGe9OXr3AEozbs2HSs
HDhK7DvxVWZIGhlkuhIsegqH1HRSnEebL9782bTea/Wf94utbUpTBc9dGU1n6tgpC0KK2ya7zprn
VkYsKBOD///KZxNriOLC5kfemv6s3VmDAcIhyZn/5jqid1szsHDjVWMJ6QatAh/m4LPSLZ74yPlw
qBO83HOm7fkwdNLere3jPyNyM1zJFZU1sYkG1cUI4DX5rksLb/yAX320GmcEIU80ZwPLCFMghB/a
AFzefIwj3iVeau5mv/wPjU0ykQQPMw0trQZuDZpyFXVBFkq6pWW/L3iYIc/1eSxh0VW8b519K+ua
2UwPzgoTWwrsmClh2OD3w/I7RFicW1rsVPIjrGXpr0QSkT9/qWdrUWwgzdW9U3waZNtDt+3ZVHUV
LQtEf9XFVJn6ZLAFEVN7LH9mtwaI8jMPVSL2pO8a9CLKGlQ3BVrh8f9fWXPqLCXtNeAV0U3e3s6y
o9n0AqvfF7yAsmR93vDfT9hjRCM3oQcF/1yOYFKtCXeyKhlKoBZQ/qH7xULz2+qQeItngVCtPfw5
PzO850oo4YKWw4SJ9pLDse8NuOI105swRS2bwZTpTriW8+wUy5wDxsoeZ5Bnsk+xrCwlgxBuJkvJ
/8zN5OnMVaK5bSrphdj+yj5rS+Q9sTEzWiczxGj8wZ8DpLeo41rXfBqJ7euDxBQkBi2SG2jdYKpl
CjTtUY09PrW6R4EoMPwBlxZfDgfeuCAziE0HZOIDhRBqa6/azixNn1iN9nIe60CZ+SPTbmJyIGha
qJbIk0jI84tX4WEFJuQfHXoKsgnc7TD28EEN+Ma+LnInjw8PtV+lCt2Gw6YatE+p9FV7WJ8Opo1Z
4JEv9aSam9xSNIhhR4J1+G+rQrYP8F880ZmTTjXA7I6EHpXYwvhWxp8u62/b5M+/L6SJeWZNdlNk
I1glu3daZRyr/F2vjcfLKBvdTdxHnGGEU1L1OKTYlQeYQgXfF963G5bd09goHug4E7fpJqxtZm3m
at0UH6ZxDD0nGr6bVaXs1Mi4Y72eeLRU/5xH9uUfJqSXZWwZw+zgPKvpVutOPfnm6K5EeInN2EJU
maae9BHKITDR4hYV2l22Vx9b0Fvqh9xbJAcqMxghxHTRnJCaf0A3s/mpSfNbZ5ItFd38tFgdphBf
osxUSM91pqZ9DUf8sWWa4iZjslfs2JcobzP9W4EJ0cVMu2SYJngw/opT32ZBFFjH5BrNG95wo/gy
HgiZ+oQoMwyOFs8GDLUy34XTfWFIPLLs94UQkxl1UxU6jgfFbD+lkTdr7y5rTHI6YqVUTcc5hs/H
K3h6nUwHtcbS4civ7KfLMBLH4QiOI+mrolP5G149GL4zfukW1af918sgEm2Jm01m1qZFYwFkmpzD
TK2ruRslAUQmh+AAKCn0sLO4Z8p/pt/i4of54+9k4DKuckosypjiKANAWj5U7ArfgTL/Irki4hQc
KaJ2miOOcK2fnFN24j0nyVHjM1x46ZRVcmQaE65/y/AEo/MQqLY5+F8ezSr3+uXbZa3JrFi49nQY
Nd35FZfUG3U4JmnslST2YukIoczEhAtvg0Dkfw+OIVpLkq7+tESyIrVMGOHS22OfY706fJgyPlrO
k9MTxLpjE8Z/Z8vi3FuTRqjhDDCEJHzU6c922VWykX2Jul7tLMmdvGv4A2OvoiwJ35LFf9w+9yIi
i3Nui8lSzWIQAmtDHysnv0oc6RyGJCKL+0mUFqwgdvvrxvQg+6n3NND2aOREj5a80CW5L+KmEnOO
jZlVADO1H0rrsZm5rWzYdtPCLNVEA4Rh8Nz0pZNpo5HaQ4OUm5hfh6z1iPOxqRq4HAmZggxHuC1D
NdhmyL1lHBreVPlO96lImTvFEgLmzU+IlTzijQnjvo57yGPTLz2iJBncxMh3VXgbysYiNo/nDCV+
kDGim9aU4XK27bWR7tlyTGSNChJpxK+wwlzUhOjQGlW+EHo3qqf0W790XltKvi65Wl59DK1k4Xa/
ijVFbkV6kuBjSMtN3W2V2NOJFSSx5Wd09OjEfENnXtOou8veeqMpEJd2BSxE0WboaNxOOC/j4R/2
rOpQPWEtGKZFpS2PPLO4JKQQUMN4VoiVcCwDLCv9vthXththrTCIzZlXSFIQicWLjDs1qTEOVEGl
cZH6jvUcxlcjNkFoMurV7YeBlQr5H7I6O5NFhPUZxNLuVCxK5ku16m8YNwjgk47StcybOcMKTXAY
PVISTB0BbT7xRZDzhxgva9E19kCAG0c5yrY1ybQo+I16aTujiKDFqDNaF7uWntsabVp9yJcL1pUk
Dm6/gK2kE9xHPyuKldqQjl2X+GRIHtARu1M+2HtrNx9G25UuuZTIJ5KKlEmjlBm3yQZDQn4x/xpS
na4S/hZR+1buJfeowGF3jSMRVeK9RIaRdiiZmvDcb6w7N6dY4/5NMyReRYYheJUutJVx5nXL3m69
Ojmk2MZKHF/iQjZj8vnMxLFsZlF0BVCgjLBIIyixB6L10RWJan2EavZfoglOhKaVaoT8NXG5wxpq
3LbYJ7dkz9sh5aP7MuvgCl5d7XxsKzQ6cHOM1UBJC2/Cd/nAAjJKwuZmdrbSoeBDGKkxCLoAqFPv
sdq4lQWybUsg1NQISEFejfSZTptFU0XR+10UR/4YM9j9cZ4syenIYAQxcrsbS5oBZjG/NspdxedW
C4mqZBiCAxyHbrGVHBhN96hgK6ejvnMsGZPM9nmc9SW4PXDPJ8yOwsG3Te3WWfJPWVgEb7LkM4bg
69JK0Zu+BEatRJ+tJrkqk/BmHJ3HOV2wIkA70Jn5ukJ3ig6m62TKI69D5enyX8EFeRWTUaQxqW6o
2EIgCKoN7agkYPgDmzf6Ghgs0NTKXQt+SXD8u2QpfBV0sZIj3L5WNkF7LGBfzT5UWObdRz3KTxl2
4ZQgc0o+O3npskm2O1YGJDiLWKdOorcoq6KMGyTKLZvDXeQcpkmixW1zOQvEbXblJ5rEGNmSQaB8
HJiFCTal8clU9n9OecuztTOOcL+cKifDPEKeuWiemyz8kmTN4bJByEQRrtds17QDMyfaNNDP5ted
eRrJUkn09Zs4fxZEMLs5WmzsTUGpVt0bD82x3YOLc68fW/RA5Qc5L4QUT7hrC9o+aZlCquE5xRfJ
F075n900hxGVaZCjFY+y2ThNYnria14V6eqk8GJx9jOOfab7apD7UYAq6M88dxcbVPKmp7ryr9bN
G322EfF9T4/GvBhUAHf6taYmbl7suwqtKprXkO+dLUljJOYiPvSBfrmzTAWKza2fNdJr+ZjP9uTF
SiCeEa8ul65hp3TLG3vK2bX2WhxofhIowbJvG5/uw+fIq/ayhrntIPOvfYr7i5dltLF+HGKRDL1Q
ZYBlw75VfP6rqyY+/9WLOi/Wwk3EyHb63HphJPu+27RCG9vFCAhFiCp+wNpxjuXZrYMpH2XxnOZb
kRduh2QwN2XTWNtXbAUlJJvMsmt1qGxEkgxc7DqorJPaNd7PO4YGFk6TIbtim6Z3Dl0iGztLdIK5
CIQua+rxMeJ87sxRkyQ028Z3BhFH4Gul0tnAMxoQ9Die6vGJ2mI/PfS7Qnc1T/f/wwDv9qGdY7Lw
Qk+ngSHNBabCeKmSb/7trvnmPZCgXi9FoJ0m9FPKs12JQn996K4umtVndbQowKVVcTBHPZgnWaf/
5r1aqVO4y0ZdhFPDc57Jjj6xWH+3tLGvlbK1XNvf5CscLupKlLCyM9JYsHv9oQ9M7KYLfctnT+Bu
/A+znDKhhOjPalNN0OWAqJxRL0pOkT0E05+PVCL0ryQSQj820DHdwa42sD7HrjI9lUbk0krySiiz
ACH4U32YK8UCSKlmtsuwT6gJrTeVIVaSCLGYljFfogEQsx1dIzrYxU/qBJdd63bd+gwizqZnJO47
k98hdDKgpXbyFz/fxX7nkpvsOJg7BA1UWGSjEVw/r7Np26LgJ0MLhS3oL7fyqHVapDV1XdwxvobH
HIOi+9aH8Qds5dldFnL7tM5oQhIFBpDGKHkSlVutm5jfwjfsSeJGd0YQjqrKlUUtHCA4N6XtT77l
FQ9KUPvM3PHnLQaCw8si/SaK/Isopk2arvSmoQAxeWo1cC3xRkj7Q1G62ql7mo/6QWopkjMT8yXD
TMuw5Lk7AkjpLomrPLdPFsaxQ1gLHr7QvKr76SFFBLOPl6WVHKCYPNmNrS0aV2/dJoeK2G6nWf5l
iN9chLNCBY+7NPWEUiww9MqbY88BuzX68t8PJ+UzJoRmn0dm5skuwrZLPKNyyVf+N7dUNLLx7tJI
w4ameXTBknmIu++XhZOhCI43KdKoVlWghOR5zBEhe9N3FMnHqlSDgucNqzq30xko5BHTE+HexJMT
DWas537ivUrUj/F6LVPgbyLYWYOCK1FMEmE5IVCXO+czXw2ygKYy6z0cJEK/rH9SpknBlbAyq9Q2
Q2m40LOPYfxdbe27SHv8u+MSvEmPdC2xGW5aPS6OG8IajYHusom9pRB59lpiNbWLqKETBtXVkXqt
D9NNJ+Wn3yxlrCCEFC1T+7rLBkDYURAdGCJL4mUN/3oN5HX77XzwX1MQC6uZMxixxg+nMUfkF0PQ
mcPJchwE0EbifyUeSayvEkdtm56rrk+6a6dqg6R1JONw/JQvxMjXVVWbDZRLY+w7jJ10B7IHCcXp
bV8HZ6UJvqEFoQfrLMCY9bHTvaSRvK3LIhUV3cLUqSXj8w0x33/MGQEcvwrGXXqL/jDw+kgDlexs
BI9gpyazwXyKd/bKW76pnoHiT+hTb0Gv5uyi/INvEVm5SeIXqOAXhjEtLW2AFlFKexc3y86p0iCq
9P1lzyDzdlRwDdk8RMzk40jDt39mmqvOxVYBt7od9plUlZcvlCOSkhbMyQptxtFNw/i9HcvjoNbe
MkbHbtbfXZZs89CQRBENS8M4U+7LQDgsfdTUvImoYs4Pvao/RZOMJIlH8FcXagUhnFGKTXuJkqGz
QznwHZ0aFiAZvoGPU74CSZ7jyiQSjspc0NKTppBosEt8g3Zt7II/N5dE3U0vcRZKrMslkT7oFoFQ
TPm8jDW29dyEFgbeKy9TDC8xIzeND391VK8qcsxYUoouPD8enIOTmHvLKCXuddvOV2IJjyRzSpoi
4aOm6ZG9J3506tz0ie7Bt78LPdnbvuSkxMJcMZjovOc6xPBC+OBYtXIyiuL7Za1tv5A4hmnZyOgs
FJheWrgGPvwYD974nHNVz37W/BoMZ+H7yYvu+R74/EbmCDd90gqQi73KLVNGwxndxajN9Cygk/Iw
Zs2TWreSs9rW3lkuIYBETsgUx8EXZNFcN8VjwY6XFScTQ4gfETGyYuaDZRnWfebVnabUbtlLrtE2
CDwclgGZhiN+3OQEy+UMDfY24/D1mDyBbPZeC03JrN+mQ3XOMIJZjykhsd0CJse472TcxOrtMn0e
ZHxw3Fm+9nRnGMHUolYtlpjn+9HUuzOYNfoEHXOTW4MPvMpll3XbAM5ogp0ZRhdjEQfQyqw70BTs
fYNsalp2PIKNdU2uGD2fw1Jr5XM2tlcKNRgYMGQj9dve9CyKYGsm9nFinSXOxwRrTKh+UaLCVYwj
zFrVMMiKDQ+qbFvLdn60sgkh8mnTOM3LBMw2iAvP3CWnzOsr18RmPqQQd1iOEFy+ULLzEuLgXM4V
KsM4L+x0R3f2I4meLwNIRRJCnzGmc1daOC770TgtfuzxnC86GihB5IG8YWrzVlHMTGNDKyW6uF2n
ZXM8W1mNLz4Q+pnJhxmbU6rPyqL7l+XatMIzjhhrm4qmYTYBR6X3NqcVYpFnVpI0RQYifDHVrHOi
YikRjMz+GLJol3fFXTzYb3qwXwkjuCInTAcMT0EYorlgfNUQkFqPz7Y3jbuEAZ/doH4rcbPbcX2F
KngmZZiHUBuBaj7yjRzZycEapPzpHwIW2SOZTJWCYwIdXc7MskJO2da7KPeTlmJhumTYVQbC/38V
ZcncU9XJAGLPCOmLazdRIBvZ37yxK60Jbikx47mtGTCYpeyobnr9/PgW03aQfasY+aJiiY2xHsQX
OroaBlBEMIu4poN1pPqbeMboGUYQhIKAJ7dDPBZWJiLTEqGzdrAkomwr64wh+FOFkqSpMlygyf7K
zKtQ5gW2vc359wX3mY0VMUGYhc+IdDos2rvYzv0RnftZJbks25Z1BhK8aD4MnYXGHQjifNBCv8Iy
I6uUYGyW33WMMJoG3uIJdpC9NN+spsY4ariQ4Q/1NPnhib/oZh/sW/09+MY90zM/zAcZTduWZChH
Y00AVUEsLr6eDJGTF46C3rS6G6/jhN0UqnU/pa0kc9yyhDWMeP8Hkywtb7hTGL1V8+rRKizvz+/N
GkK4/aMZVXbI29LDMYLH1tzIcAIayfaEb9ncGka4N5VTOe3M+6sJqx7jCi0KQ+KpzuR26ZtqGWss
wSIKuzdaTLzg3enG7PbVkYCfBo8nWCmJGV4TPQSy75Tf2ODZHIQb1eMbhpgMiB224ym6y3zlHbbF
V8Higa/myh49FvC1PLICm0yrwgXLWlKAqAm4FAsJjO6T1l1pIOu1mPZXVqKL7ygkXGaQTcNKHHpr
hbGbLDul/vw3lvhqJtmkMW1V3sM6DLXL6G5mg9f1ny6D8LMXPyzOtqGrQtJgEaxEqfmsolWEblG+
C9WnPHqIc792JEibDfdrKPLSMYUG1uAZPUzeucG6Hy9Bv+yyj9+xk7yGcNkOdJEdJZucRie/5vv7
5rECK2reDZ46IDsmif4WU9AxlKA76JoxRfaxWR9axA1EQK0+huiyVx9i2fKdTXFAn0YdThpKRRKr
pbCduaF4zrCKH2N0p4CouyM7p31D9UBHXyIxHF0zdZEZqdTa2uhSSIKNL1ehYt/Yw59v0HW0NYTg
GAbsUy4qgnvDBoalbY9tXwVFurts05vBaCWH4AUSgqofprDg7xrzLo0+5ItzT5O3MMKdRSGiCxjB
bU0T7mtiGyPg5gNqpX8jBpaSvLwvhVO0/WRAVzb4lkLz3s6w+zA8/h2IcP+LdMKadX7mXTwd2vTj
MMU3iyymbr6UrXUlXP3UMtKa8WNX92CPucXWc785oPn/aQg4w3MrzUc2E4V/TQDtXy91p0Vxo9cj
xGpn5xGModeF9f3vFCfkCTG156zn8xrhpB7NZnTNQbub27+0Ae4ZVt8i1VTpEWWQQ3VutQUfwe8z
2Rze5hfc+nCE9GCylNauO0iC70ZOvx36jq8/jiBjN704kOUG277s/50MUQUPoNdObhfcNZtzE0Tj
+0Ex3bzpXFAtSD6IN5HQ/ccpHMC2IXKQjk01aXWNRDjuTknzAes0vKz92HUyn7Zpaysc4YzCJk7b
kH/fR1Z1nVndTTU4ElG2z2iFIZyRilpuZA34XjT2Kuikcn84hLt+x7eCR7tC8gEsE0g4opmEXaQ1
AJumq5LdqVpw+erIfl/wzyraTpzcwO/P47FSglL2CbTp/8/KEglIUGUNo97C75fDlz79Wvd7JXx3
WQQZhOCbaeaweqKAyGfwO1r3dmf41Shj+pAduy14ZzwRDGlh4/pX34on68Q3e2Ue5QuW/lP7Jf+5
V8ngSnGCmx6iPjFoBamsm396BxWvT90FRO8kUI7GIrHqbSVS0wDlOVy0GOCYHlJHTfjFqRoPMy0t
hswxPy9B2XYDZxRBh3Q2nQUFZFgDUFLlpqTUs/NHokgi6bZVn3EE5dWRok5UA84SqWAVKa+6/i3P
X9jL+a/C+J+wigapYRAlV+CpFWo9pOQrrasvvSHbKSAThB/bCiXrUmMhfPCx6N519deylbiX31j1
WQzBYS5DrxY2/3iaHBUHP7ObrFxGN8Uui9bogzZJvILWH8JafaJT5GEhW+k3iuxbcfPLB7vlbAfl
Owdp9UsxlTwfolGD9RXG4FLzXT7swNMJWuSjEUuKRNufPmcs0SPlS2yxyALW3FzPpHRTjDlb3VdU
RLG78SpzPqRN7mbTYyh7cdok3sVeiP+XUuS7U5Ul1sHfhSB4PRgBbQOy+4eLUKfucMI8Rud4/FEo
DnJPtrV2836vsIWbpxgDvDB3kqmzp80nB1OEjawfadNYVxjCrZuqfCrKFBhd11zXChDs4fmyr5cY
isiFVNbDkE4qPzyV+XXpqepTWmNISHfLxb8MJdOYcPWwTS+t5hQpS9ncqigoEgNPt5JOZxmGcPsY
Po71iECcVPnsfKH4qOhk9cNtCMvQDDwH2iBAfnm1HCRkqtmCvbXD5N5gJW66tEHf7i8ri1/QV9HK
OKMIaUoco/3cSCzkxqfkkJwSUAYTbNZ9S4MgKlCOiT1IhmmKOyHz0SoLhToI9caTFnW+Me70RLZ8
5Nc0xWthzijCqeBlxFFZS/GxFwW1cTM0zya2LkfviuQ+83L6WJPDZe1tn9EZUDijvLCsAutEIVZr
HmYsoNSi/J60snFSfgiX5BIOKTcVFrUp5DKWqEeS396awMlmtJPqIEbVrWuFyWYgNiP+6sREz66m
6LS3IZrDvqGpU0kf6+5TG+4uK3CzJroyDHFAJlTBbU97G6K1X8wWs8Wf8t7tx32f79X5aE03IzZv
NA3e+EGZrGfeZXjJ+f0KOasojUrCgj4uoEfjZ2rtjfizI+Wx5Q761eGZYDHFBJWDmVXBuY4qlhij
uQJfhqDi9XSPXmH8zKM0oPtprx5kEXnTl6/g+P+vRCJ0bE1b0fFJrSr7Edt/ClP2NLTpy1cQXKsr
iHrRae5MgCDjR5Abo/38pIxB0x969udrSvHUtYISbrRKyFK3BpS3WEH6f6RdV3PcRrP9RajCIOMV
cQNzll5QIiUi54xff89Q9/PCQ2jHpst+U9U2e9B9pqfD6fo17y0Ji82/YAQrGYwTF5I4m0sMoIUR
KKZb6j+WhYOym3aGFifsY0bmTmLn6Lp6FhFEQARdykz6myIYbO5Sik2P1UQsDAHztghS9r9/lqxt
QlFpgBK5+NB1hxK7pcSDoTydP61N+zpJYR0WrGlxJBNISaTefImCaPRzIfwKYa60ksI8DdHH0keR
DilN8L2c97WSWFzP3PwoKxlMZCWp6RSKRYCoTvB6jINOnsJz/k3gXolgfD/HHlcj0iFCFnTQ8rhm
Ilh1+LKQ2CGthpkKzn20/SpYCWS8Pxqz1OhCCGwzZ7YXpz7Qx25JHMpSGnO3wPGOkEGCYm7FIo8h
jjahza1F2h8tL0LhGRwDAd04N0bUwxSyDLNx4/AYpLxl3NxjYyBgxvgC9g1CjwldH57opge1Arsr
XZ+g1xiy/tIbdPWZmAvdAJtaiZFyhKhZcAH6GDvTRldNeZVe3udhEAHd5UtbiLjDsabGq1XBX0bB
nyfeygHe8bHTcoVQNVpNMSEwXR1bPcXLxBFAQeWWe+MfjONv3j+arJqIJLFVgx2TW+qlELEDDFMG
Qf29FSorifV3uRbttC6O87hwgoTNEHkljvlYKBzGoziFEzi0sBGnFiunHwgYNuKdFoquVP2KDHKY
O5XHhrJt+Cc1ma+39CBTXoZocpoUvNqoaj01CY9ucdtC/pLBzsvF4GHS8gq6Scu3vrWE5UfJm4Hm
iWCgPCnjIm4GfC1NfgGdmxS/ljxWH85JsYNwWNMnhsbHFwrKJ2HS9l30pVo1suDgvpGx2YClA5NT
KQ6DBa6ELk6XpN/1YfZjnRMmbKc4VlJYrKtEMyQdpMSNV6DFIPEEe5lc0ZswxvClN9lKGAN6SbS0
5bQg+DXojntKiSPGGai6tS/FiytBjAOltdQovYQ3phl4Sbcry2ei3SmoXMgT7/6jxvQp2F6JYnxG
VUhDMOcCxJt1v12yu0FEcp+I+2Ay/HGp7awkttKG7pwZu1wFdpyPjlhjx/YNWIch6bohYmxBpf++
Co1HLS5AhLMs9qTvl/q+Df1k4OjIhnmsCMZGFjMv+lKGiCSubOx5KEHNIEl2qN+eV4V1KlYOYx6z
0pZx3k5oNpmiC2yucJrM5NTKeaowhpFofdQSqoremY5i1LaJRFqRtZdtyyOW/HRHseowliGQBS0m
EtRJ9rQ+N+y6AwrCFkatnJC7HeWTIzPS2KWOfVbLZV5Bs1n2oua7Nvb2EO0i8zJAfaPBMh4pOYKu
24oDgWOBm2eqEJow0pFrEdmQs86nPDIgWQk1a0lGKxtya1Z3o8IZxGNv4Q8VV4Ko/axMXRiXIVEq
cbGzXnfM5DrH+PNg3Ct6YsUNj+F20xhXwhi/SsxkMZFRX2xBfJOiO5RzOce26bgrAYxXGXlY5VAJ
LCdKMDsxVuFZSxplbq1rMyee2DbFlSzGs3pNa1C8hSxdsou9joHq4jUHkfqDBg46c89rK/zUOMB+
KcbN8raqiGLMi127YKSJLXknIF9p9W/NOwz0onTGnWHylOR9Mcbf6gQUCm1LFnu0iUfz5XiIoI1a
s9oLSp4wcteR8I6VfZnCFEepiKjlq8dBu86mwpbF16l6k0GA0t5o2JLeHav20DbP55GSd8BsGqlp
O6k1JrgCWvL2xKMzTMm9YOu2Zk3ufB8deA8WzuF+HMXK99ApbixhCoFq0TVWgJTF0AYcj/hU9WDM
hp3MSorQzOMU55kU16jJ70q/eR1QNRVSS79aQJucUvikHYi8eI77KRls6YiYSSYVPb1hcxZmYwOn
drr33zzN//YxxurJYEuZGqkkq3APScAgRrXrUMpaZE69jgPLH82eqy8WiINSNjG+WD9PNpkv9Olu
AX86LIfz2bZNAykgFavMMbbFOHtpBnmh9OqCQK47imNnVem/3chDD8wQZXTpIRrWRYk5sGaKuzaZ
iGhPTWi3guL2lWHNBW/L1KZbreUwmDwjBInKFnKS/ewSKyusyEvtQbdxgnaIalukWAEXuLZugrVU
Bp3nTpiwChBSW3d0MaNjqbTY5wxW+ZJZ7V7Z1aLFpWugt/I6bmWPlPlqXTRqnVRDqHIp2gEl2bhU
nPCBqpkiPuHKkzjyGHQWSdUGOdzMpmWf2tevQsWRsS2u9IpLLKlcZI5VfirNMAqy+z3LPDawoAIC
R6wupYx9w6732n3n97svgPHq+7FrPdMuy9C49iEJ61/t1p52lWiRu6CwMAB1o+3M/cAVyjlPmf77
yr1DKcqiiBpN/jQ48W7ZZc+UVJbOqpl73sNty8UNbCuUQVGOxyjbLDslmPiKJxFnOftN+TaWPM/j
CWC0wULyfErUGQkV0xmai1H6wflGm8e10oAJUoVuMlIkM0Tb3C2e6pFdc+wOgwt+LS90eJflpkOv
hDGXCZlJK+tYU2JrY2ZpumIrKCEEGee5tHlnrb8Kg4rlNFf6DFI+O7mgD4z6MX3sElv2ZwckqCLG
JnkRFu8QGXjMQFkjRBoECpGV7BtwvOR+cdS/052P/4ADkyeOwcVlwX7ZmoqTfPFdcrElHEm+JxCH
O+LOlK2Z10HD+2wMJCI1MeD6gZXX2nHRDkp7kHrO+3P7hlmZBgODI/KjbQg+Y7vxRnDzafZihbQG
jjCV2BpSl9xYnKMV28RS6xmpup76LtgAJaBT7HbP8WX2Gng6jnLeabml8WhZ6FF9ul1OarL9K0Uw
qVqfQGiUe0R+m6ZfWaNbSnKttjdLq1jnvZuDHmy/nTpXSV5ReGra/dDl1oKH4XkJn6rGH7fJSiEG
P4Yl0POhgwjxoHryi+JOOxRUk8xSD6Vn7o3FyngdcDz/ZjtY8OQc4j6EzA5MZqCDcyKv2VWu4GN2
1+PtFOdKY9BEUvTUqE14W+si9gFjKbZu1yATo8sO0IL7yjlQkWMhDJa0QhdlLYqUdrSfPgaTlT0t
fohcvjSeKTIoIhBSNUsIvfIZERVq+2bzusg3SplaQ+hN/f68YjxxDIj0aYxWTAy222gCPVajFx7b
6TAQxTKG+15tOXbJs3wGTpJFA12qDmkYyojk7yNvJ/JmWml1x7Dp+lqQxyKgdww4e2CDrb3sCiwg
RGPB7t+yfzAuxlI/dHJPEqGAKIKCWHMd8xYQcs6KzdmXcCe9TvH7gnYpiA9CwXtE8gQwGCEntdHM
IgQkYuFmHWb2DB4t/h9wSDYwTiTpmBdlPjgZFBXE+xr1Utlrb2t72GmOevnbTYHkNecV+cGn/hnJ
dVx8GGUTFXa6KBwngUSa8T8DiDAD0j0X17TcFlxI1/k+sIxdeq/cdSon3Ng+zpNkxpPGbkrzDq3G
tonmlfaqi36e99Q/3MUnAcxZSlHZYZURBMjXH/Taj8FP7UG8/n0rToKl3DUeRyQ1gT+fJmKJv0ft
mZhKUxRA5ICFMjlG6TTxWDuTS9+W2aPpkNg/L5Gi2zmBtHyxeiZgsVGp9fQQjWFCV3hiTSCqamdf
zp6n5Om8LArZ52RJf5dF1EgSm8IEpIu98V7o4tw5WZSKl4tEMiQdlVaXOTaymTIyyP++ocpODCVB
jgUEJWSCVWW2UTHF8zn/VeCqTG1ya1gCJmWnSz7F3TbMn+Qyt2XXdVmaUrdIdXInhM1hMrrbZIl8
XWhAbZpf9iKPE+UPWHySyVyZyBMb7SJCZuN0FzJu6KRDM3Dv0GXLDS+rf977VJG5NgnarGUBSRnk
p67neleqnHvyD0h20oZ1b9TMohGt5B/pWjobA26po25nIIYrveyRR8Xzh/jmJI/xdjXsOq0eII/G
N4qdH4Zd6E+25CGa4rPpcxydTQ3TXlq56yBNu52fiJU4+lW8H+DnkiUe+flLztdi88EqNr0X5QJx
oaK7Udlc12Kw+0/e/XG+KyQRxf9ZX6HvmxhbgNC0nfpZ9+28mO3nyl+f6cNsVmIWtPPGBlh67AEd
WImMfceRM9Vfu6pPUuh5rqSAME1PGvTu2iT4UaNjO/23VMe/g5mTAAYfBm1pYG7Apax2FeFW6ni7
OHlfnAGDiswi7kcIIIJjqBfl+PO/fQfG/9WqHuMENWe7zK9KWmjTjwEy1v9NCIMBPeaKq6GGkG46
dsVeCS6riUOswbMnxu3brB7ykgI1UWMQnYxWOF6V3Ec255pl+5FAVZWMC0VL7XK2xdoWrNaOro0L
1EpAdUlp9+nLXrgwuYVfjn4Sc8Gn9Zz0JKQXoHAxhiU4L96L4eH8Z+LYmsRc7LOghlNAfRJ7GJWA
2KPBY33maUHhdOWPc6gjxY9nk91WN8WoWf0QOQH4E/+bHlTPlRS16ZIqo3qEqlX0ETieeXc076QY
t1czgRhjjK9Rgm65SVtL/Ld9qh/AIom6Qsn1DUNjJOiGMvVRqSIqDtsfRhi7WZO8TimPHoETHKts
VT9Q+7GQaDCHwnfn0MwRCGm8yJtlS3gUX2jCj5uz3/SilW4MpqmjPKhDreD7yMdavxUNu4x7O9fv
eoNXfd8OB1ayGHwjGjrKpR6yFB8PKbt/FNzQr1wEyXvpOPPKH5v2vZLGAB0RgwGUZXi2mePRCA9T
ep+MvHQw9fRP4fdKBoN0KnaM4f0GjUbEwYuTIkVV7Ey/RBcu71W4aeYnUWxOsVz0ShexvsWOemIN
Y29N/3benDFzNoFoKmFPIhlmnpk/luC2QKE0SLyJF9RwvgubOVyMsAcLH76L3LpF9iKhG0LhpHx5
IhhoKzsl6/QEn0VOEttYBnvBWl60yHCuUt4nYbCNzNhlrGY4MDJ7inQv8aoN1HrOWJfO4M5glGM2
mPjkevwYlfs+vknKo0KOuuJ15kWCOYnzWL392lnZGAMGfTRNeqPi3PrD74qNchPcLy6oGB2esW2/
RVayGDAoC3A1VASHR3Pkw16prcTTnMnGRjn6uGpfv5TrklBIkzGdoaIv++83UV2EUVKlQFewEVlK
DpbJ5Etmd5LA3Nm1OYCIZICEsbyK1MtCutV5OyApaH02iZMIxrKHPpTmUkSZSdB2WPBq/Rpi/UrA
ellMHEj+PFa8yfM/fKeTRMbItdicRX2AxFHFXoPKy/1eRdOL7AdWaIvH7FHnTF1+2qXwG4dOEhmz
N0Rl0FQZEqOLHsT5rZ/b8h2m62sHIxa0Un5vuPLDedPfRoyTTMbylzgOu8bEpwub1yDadUMH/liF
gxfbib2VCTI2X8uDNocVNUFrdH/XhcLawhw/ijRX9YthjReSFbnCz0a146/dhycVmftQa5Oqaan9
IyPUzy9akjg14Q0UbscwKxWZG7HV6npQCaT0h/mj2IaspavexbZwa3iFr+959HB/AK2/9GKf/URr
wmieIVECYw4tEgUeXSz7T9bmfWJrY0yTffOb2GSXYE0mHk/efJDfAr9ACThwhBYrg3pPPxjH1DH3
Orexgrr1GbdnEwGROKpd0sMlsAET+6psmhIGE4x+Wf0IsEI3cqW78/6wfbWdDpXBmTiYhaZoIFAi
D2n9YhLv/O/zYOXDjlbvgrGqajWh2YDfJdLCgZ1cYX7XQvTkUQ8/L4/j3x+YsxI3hTMYulLoU0vf
BB1r7R9LLmsbhfdzH4nBkDYCMVxcQUbrEvQ7/O4nal8+9r/sef0OfwimT1+IwRJVrSRSKJBGg+nx
MvFqkEKDtfKjvHwV8KpeXNNn4CNB95zcaZCHyRh3coiTfhdy6w0NN2g97kGB1MEM0Wof8fam8j4d
gyh5SaIsQZxtT5GB9rDxWGMMezGz+/MWsm2RMq23iKYmg5Ls7/GBMktzqhtQcPAM1aL3jrHHwOAb
OSxu4xt3vOUjm3qd5LEBfVrKRSNK1FyUl2zC5FZgBfXzeaV4MpiYp1gaYsSTgAh1vAqFnWju0oWD
FLxzY+N5gyxxWGghgdk3ktWDsoxum5/soUZfG13vzWvl3MSm1cEx2JTOTdT2HZSq+gMp9oLJCUA2
Y6zV7zMRjyyWmin3+P2iwU4JkO7X2OqlurMw7hLh2Sw5UPiRqPqEGyt59COusCmbZnVKdRhC8IjG
YrQVT/v6Nj4I9vgN5GJOiPay/oiSipu5hS/yOnAoTpyTzqCWLoU94mJoO9TkskiVh3GYPE0B3amG
ELkcOBTf2ziy0pbBLVmMQaE2QVvxdnQ1uyms4BvdjBT0lnxbPGFrJXo71AdzsM+7Ak9PBr9IWJdd
V0NP1fgpoZqe7MPhugz2ycjt2drss1ipyCBJArIaaSBQkW4vomsl32ibRePzEGT7DjgJYjsFympo
GgI2JVso1W9qEF5LnfxDXOTnulb2AfkeNQ08UUYoGWro8yDdnRxwy+Ob197qj2AwZpHHZklHaCvf
I2gGbEZOdVSuUVL6wq6hjwBsJYz+MStfUaZhErFxEL4Ppsdat40s9vPh53lT4aCmwQDMEDaGPkUQ
oiT3KZ465rHK9udFbEetK0UYkBEHurctAWoiaj3QSaXWq/cSYrmv9gHLigJiFjRyo5n074emTgRz
6LJOi5i4CdBQEtzoaH6b3AJNTdyi3/bpnaQxjlbMptaIBNKSfXAgVoFlEqPVPGOxA6KTxmou49pN
fvFyF9ugfZLK+FzXhN0sf1QD0sPU3QRkX8voJq9SK8v8oUx3nO9HbeAzbP4lT2G6CooimyaFvjqS
GFSQGIq3osjKWhtzE9ATzi4R92sx3+lDsgwTcoTxOV2E0LzBxl+F9jLsdVu5pnP/fG7qjxrDOR0Z
Z1tEAbz8MKmPgNbEglxtuCSdZQhWktoVep8RGNndr8avHs3RMgvbVJz0ejyWz+cPe/vCP501449q
YAQSCH/xGMmd0sAtmLbueQl/CGJOIhh3bMtSaWLaJIJnHaLpyCteu9DCx9SswBp8cx8r/nmRPKWY
W79vi9qsWloYKX8ukmhJHScbxRPAXOyqPAtBRL1+0r+T2ptU3sz3H66f06ExuJKnXdPUEiSM9u8m
/PDWdBX6gnPGZx7lDfcTMbhSh4GwVMOHNQY+JWYv9QsQwWNLb2OPz1polRXPKravtpOCDKgsfTdk
NTU8IruaT2coulfyHUtCZi9B3zDvkbqd+Tr5N7tkJZqjXuxoKWu2j8gtOOTYHLMj+hiREqX76+fQ
Om+EvE/I7jNT41DDqixomL7PdoNVi7mvPAhPnRvtxN3Aba/loKbKIIqa4L+Gtn8pfv9DdpadmFhj
YtH2Rs1Lr8E5mzjnNdy+jXRTwsOOYhXjZqk4yktP7wUl+zWROzmfMSv19N9kMJ4mzIqGVeyQUY3H
Ttl3xn3MawqllvYZik9qMK4ml6HwGwIH7/dCzAZbarovRpQK9oDpuKLBSMdCbZvlMrbqoZja4Frr
/dL+WBR4TxmO+VvsNz/OShqDuiNmZBsxhDQEkbbQw4XF0RqKf7t55SNoXIlhbGAeCPaHYKmZHdZv
ptZbYsu5oLaznisJjAWEcSkoRYZKTYfkSLjT0PKP/b/2G2Ybnxp7tiLOWPa2364EMvYQaSYY6HWo
JPqjSxmApiO5GuxyX7jza80LdjZxcCWNgd4OttLMWM1r6/dRYFEcxG7j0AmhI7J1424evuK1K4EM
8MpxPrRtAoGZ9K62R6V8wJr58067HYGfZLCPJ6EeArlH/629ZDZdz0vXpEYZtl0bGND+2u21ksa8
kpDoMYIKsy62Mcv7QM8sQ7kacj8xLqbZFWuUVIqrIToocW2NNTY1eee13QwGVuIZ4K3qPBbjEOKV
+piEtz1vUeH26N9KAAMcswRu2DqAQUpYyJ67wZ74pk8Hh7mPXp4qDGioqSAZYEQARL2PszU+gWnU
7o4t2mzvRq+40n/MO/Xn+dOj7vsJfVfKMQBSSWClQmkcAE8uwCtskQwdryRC1xGPq5CnHAMkYl5M
YkbxdyG/yvhq+tq7ZaUKAxzxIoDEiRpC/DS9II7apb7wlDy3juBLu6i2uIbP04jBDgnZEHBlQiMN
gTvYbjJnOlavRowxF8mrDtVlvzPs85+LJ5JBD70a4lYooePS7WPdNdr787+/HYqeDtFkHn9yMMl6
mkOn6GIG8YGG+a74l7Q3b+ms/PzMW7PG0cdksEPoxawwR+ijFb/Kej8P/nl9OObN7g7vlaQiAv39
ArRHUWLp6SUpEhBx/ss1Pcw9zK6+atqxU0y8dezF1Pf5PHptM3+PRbI/rw4nqmCXhyeaTLqc3o1t
dt+0kjWCcXRKOJEzTwgDCQ2mxFQ5p2dG3oXlLV4mKwnfzyvCtTMGDYxunoWEaqI9Vhd9jdxN7Bp7
NbXSCwxWofy+47aIc656dvYEjTNTiJ03tAfVpeV+yixYRfZyAI2dE7m8KWde5MQuDyfiaKC5DucY
vyOVjxbO8hda0l2pxxJQ+ujBTAi3YkzvojNw/mmReFSGTU9bqYTd4MxuASp9q7QNpzvofu3hLc69
s85LJOwMSpyWaA6h8SFBjpRWjSMvEq1MtyjJAa3Yxby363n7JGy3S5gmZDBoaD1O10m518UHlfDm
lHhaMUGFrLcSyp1UxmHyaFRIQiv0W48mwGCaNwsno8GJegnbIDkukT7U1B86b/Fou11ph4/DQcJL
SL/h3lznXQHvR5jRKtccmQuW23X4aOaud2MktqUbkJmjBSV30P/tcnydgvifjRKrKP8uLahNkEM0
kDaBSIdOeeeJi3BUPeQIsKeRA/n01j0njUGWOcOMq0DDNUFDfqtD0+dF3N5F6k7FRsekeD2v3PkL
jLCDLZ2RmVOfQrcgeS6SQ8OtuPA+FRNk9ImsR4lC6SBUi87IC1eCPdjNO5004X+rzcf4X9c/9u7+
/VOVWpPmoYbDS/bxjuwonfo/maLluDDb2LIo+dIoLcTU4u3UXUXpgSjO+Q+zXY07qcI2tAShUFcg
mqOq4A10v+yUbyM2EX6no/F01UGLybVnDDppjxzBnC/24eor59JiVQ9IAuXQtQYK2wghlOCSK93H
A/bIvdU4SPVx0a6ktaQNh57APrTLat9d55fSjSKj8XhyEzxRzP0kcPyLY/Fse0uZl7oo1DjX1Lwq
k1c94ZVReQIYuMCejCEAORAcOLImT7Lli9YX0CeHru3OJe5waeQWr4PyfJxIPoxpdYoSmLfqnr68
xA5UhOPDKN+Z83Xbc3SjT5Az2PQxf7gSk1e5KYc0HG1rGeuYnUJ878pvY9b6E2/h9HbGdWX/DHCo
JThkBhrGpRFGUidHsMTHDiN+lvKQHbFzhA7GxYYlc26y7a9nSJJhaqpqsAgSJaDTqyrMkPdBcDVp
6m0gyO55D9v+WH+JYNEjHbROwbMLkKgFdq1eze03oYwt7qbeP0DISRDzOiGxog0D2DdRBRgwCxrZ
01G5Cf1AshHdzE7nZ75DRO+8dn/I3pykUnxZGUkwqyOoo6Be80GBjQj1KO5/jxHzzH4bh0+iKLis
RCVzVXRxDgXzRrYMbHxrTCvKns4rxLEIFjBG0F/nRgohMlYgLGph6by+2k2DUFUEnyYBpxBLbkvS
pROwHxORfUl2pnotx4Gl5YONvmjrvC7bJrESRf+U1YmZOmau8+n/C0O0W7EM91iQ5cGhBoBTdxlH
lvot8sPn84J5KlJkWcmttGVcigWjBVVxHUjeGKdWPU2WEfLIbnmCGNgIQZkgqDMUTAm6noilK5dp
IzhZ/npeoU2rWB0kE2k0eqbEYww5i+H35s+acK5hzu+zBafAxGi6gD0DtoQZI7WVH0e1eT+vwnbQ
ftKBLTFleOAl5QQZil9ejZelPwW2fJXLSFaXjoA9Vpzc+Pa3MbDH0DBQDGfv+qJT9SrQqZ1nozeQ
q5Z07hj8aL80bgoGvv/JoWe7MjYpmNKyCiEnkX+1+beAt+Fo+9ucfp+54eVgmIcxo1Wl5CLqnybe
820T1lZ/Pz3H1d8/ja1RZWBZtsNlAjcvGpezg5x8yYBPSjAeOWPdo1BGtGMhFpDM73ZYxML53jw9
GF/Msz5AQI5zKkLFIpJsdU1qifPdeTPeDEpWp8V4Yi1nqpbR7nlS1XavE1B9gZCre1QEw4kMjs/Q
P/lTBHQSxo62lnUQKbOATzM1GPkuzAkF0kQa3TKc673eyLldVVprmUvQeV9QUyOmjk02oikZjNEp
zWwOYUwBQRZwmN0RlAs/NZP8rGME5nL4eF7c9jW+kscYYZCM7azmdOYMlKogkgAHaGqn+2QnHb+W
hFnJYmxRQcpOyELIMpBAe6LL3UPs6CkQsCDvk7kY2dud127TMlcCGcuEb42qXkNgisAhCh7SECAY
8zbmSVvGspLCWGYsFIGuDhja6sCqd02JhrV9Xzvxnq48Bb0JJ3TdxnMNU2CGIWPHNovnY0mMWaXz
ez26PrBFw00VS9vTAoJ2HHcSrz91O0NoSCpFc9lUDEa/pjQlfQkGWlsFxzDY8k17HK23wTW89D6w
gx/O+a/2B4GaKCmaDop3lbGTPJCGZlQnAOOTdKANjeFjW9jaPZZXUzJxMGX4rfQVU4HL/U8mYyoz
SQ0MrkHmUr9o6GgZ34Zoz9Fr01BWMpiDLMcgnZUcMjqHtutkTu7HmFqhT5z+KHDKq5u310kYy43e
zU3e1DOEReGNaVxF0y1HG54A5tnR1kstDf2IgFlGXQlUhai4K5UVeCjw0zmxxha4jKo8mfSEV1fm
nGutlEtQalRfWim2ipBjBjwBzFMj7oIhNdHianea/hJUJTjQM5tzcBRSP10uqy9D/4aVElE15ykm
pvBlYmvqLcPXvcQBsYjiD7b4RqnnQgfvnNDitWhuwuFKMHO3pIUeRxF2gNsGqNkq+TqXnhTeBg+e
82rMhZIWc18qHyfoaG4HElpa4axcHbMxi/tPEre842TQwlBRPoNjITBQ0r1Qg+LAkLTHgPR+ZfKq
w9sFodURMjBRznk8qj2EKVg7XF61ILkBZSCGnCknWO5kjxWPk4j30RjQyFozieceH62sjrp83cWX
Km+mlWP07CBMkUlpqYdQqgHCogHJynn5P44S7GR7lxCBBBqU0IrGCcLOEoz7hpeEpidxxq/YORgJ
7YnaPAGQkr3q5SAYXQ4KBpl5umzfvycbYFu0zNmcxmCEnN+Tc5Qe0HDe9I+NnrwIhiuMAQsx0Hul
Aus9TbN83BnaN9XtHYoSpiNxYmyeITAAYchzHOcNNCtjzRKzb3rMgVeeHTDgIKhjG2C8BdAXPWah
Mygv2n91UXZvVaAEYR0RyKC3LC3YRo4O+Jk+SD1NhzesxIMEnYEEaTH0aBLpFwpdGtNiil61q137
0j0NdwXGCaYvBYArA2QgQcn6oW2oTUSKSyduw4P0s36hxOIyHZRzOfcVx6/YPq12rrVioM47hU56
ldwIVuYEN/HBtBdf9ssL0dPd5p3WijF3+6VWkpOuLEGmVExZPbYwycJ41bCiN0b/+3n9OPcHS5FZ
d2rXLwMkCI3T4NcnpYJ5HoKey3nPif/YsZalXLJ0orrMmhPe4db3tBtQCJCKTma4yYF8bWx5dXoM
ehSpltadjk8Xo1cK09mUUFq7MSLav+AR0NkEHGOhxn4Gg9nn60yndkJKPFvWr4E4O9pYWkIlWbXg
C8lT1P1nDRlEiYMw1yR6ptP1+EHprwiWaQ+qRZ1h3gVuzXsPcTDMYOINPY/0qKYhwJz90lN7JJEV
d7wYkcaZ586RAZUuzgShq6AWpaAlF72f/i7royYoYpeSwgF+Hoixb7xeE7vAROsbfZrTtmM8zCNP
/Dl6otPYRWkHNjg7zvsd5xzZHi6QWMZ5TnE6UI9BdKiNR6H8b28gtm+rH9tBV0EaZ5Nk8Oqy9uHo
znktOFcm27plENNIemoNclpajdraRcD7NryDYt4ko6DKDbqC6IUmXItuRluCfFww6P2V6Nex+x2X
222zGeIEHGwLV60LpJxHyOwp6YiMlkH5Svg+uP+kBYkDwCbVf/UeyrJmWJQJRyhVjW38UG6UGMPL
3F6ubfQ1wROMlIkGBpq/i4m1JFAzGWmMZD/sac+qgM4qrJR00CTrq7w7etsuTtIYXNJULA8qIkiT
NEe7Nd8oRyvlD07eSYBNg/QcuRc1RZ7PoHGSySBTE8ZxGxPILCO7d5uH8S7z0M+vOHNmYwUVbCW+
jg6dLzjql7zgJJmBKyRnczobRFPx78H8ooa8HBtPNSbkUUdDBbFPh1x8aWUPy8Pv+ezA61wZ7VvF
nYDOT2QQHR5lO+czsgtVzGRK42SC3DrfteQoRL/Ow8cfgPevk2P3qPSLkEwBVhXgMTHb2KNi1Xbp
g870CvEUYsdyd17eNpacxFEnWflauiRCHJcQFxr35ihZhNwW8ft5GbwzY/AqoOtOxQZnFkV3ffRk
8HTg/T7995UOWT6EadRAhyR5DJO3nPcKItsB7+mQGKRQkqiOZ+jw8cAb9lNlTW+0qam0BdS08NQX
8aIIriXrg5eLc/XztGOAowx7sa96ChydV5n3M68694cX5Uk7BiVGLMkmkwIBlE2ddk4PWFKBxCoN
B9VvvKI318AZaOhylYwBtTj0UIG0BGO6jnaDBMAlsRPQAvPSnvTnzmCgzABF2ooy+NOhXdeilz67
pbd+hSZTcN/Ph0J+Pm/qvMNkp5DzMK6KyoCtt42l+e1VcS24TYjWWdGZLpMDr1uX477s/HGI6YQw
obcKlu+Bl7TJIsssH8/rxJPBQAQqC+bQ0HuyMv1sfGsau014uWPx/FdSGIjQ5lToRPyPzSLDvr3s
dhr6ErC58/C1OS3jL2tXGLBISVHIVQHz6w9Yv2xjoO5SsOlAZ3nT+LzPw7ml2A6PDLzoY4iZJlTz
D3n/Hi7XSvNdnCpXinizvxyYUBiYUI3WkAoMJtjmfBTFp1BMrfNmwDVtBie0eJHztoMdkOvwjm6P
Mt38Ba99J0f9hUeuyTM6FiXSvKgFFQZRdc+kexw1NyPc4Vfe52GwQQfdYRXmODPFx1YPS6czgpqz
HLIOXdPZE53dG3fhexo46sP5w+TcKGybBwYiClGJcZaSTxPi3U72aXGQV2HlGAVbGZzUoUvHEWLG
4MYYX8iwP68GD8zZ8WFscuqMgX4m4/vikQuyy+FLQ4PbQwVJjsBdKvaHasJf7qsyQCErdTOZ9JON
dnj3u+H844GP8T3wApBH4SbnQTrvEOm/r8KLUekLTZpxiOG7ej+AUCV3E0/6Nhwi4/9TiNJX+i1P
GKVS51hJ7KJIKxINEoMwshVTdqQBCRuvNfaoNvDcmuNpKgMcsSGmORhZkRLKkFqId/JxHO28QFQj
u8Bfv7eNu3+wHZfeGmfuZbamG0x9oasiPqQg2TRnuTzrd5hgRWfQhYQszfCl8aDVmTKAkoyNWNY0
jCLFt7ACWW+FKff5K4vIjZUUBlHCqk3DbqIoXH9LI2xsDa4yzeR9MmrkZ86OLeXG6khqgYZQtUvX
fWBb5s68MrH2ltjG7os7iU5KsYsPjamYVVWCk9fjYE2FH+tfK0T+5dUaNZaVwQutGhdFAIXi7q5V
naL/kQtfmo1ZacEgh4p9JGZPIzMVVJ90kVh8SHH1I7PwhPWbfvzKgUaOX2kMbJQzFgYt9ELOTKt7
A68/CuJouVTtzlIbUP3QUdzC5nGK8hD5/0i7ruXIcWX5RYygAd0rTZNt1PLSSC+MsfTe8+tvQnPP
NhfDaezOPitC2QUWCoVCVeYv1OiD0KnLDDPNal+Hp0LYTfJDo98v2T4XobBby9YUzZZZ3Yfy15nb
+8JzTSaapCJkKqYJ2ywlu/BMfRMDck6V70lv6aAhmf2usDkrzQklGpOYVCmGWaoMK01FTeKj5Ovu
jEF/8FfgQOX60XYl7OKrTCCpyKCmegsLh/lsUMlYL/kSLXtawskLi5dBbh946PsyNY22CLPjfzO4
9AuFFvv6A515knxt733NQGlEp55A3+pcX8xNr13BMdaJaq6beo46cyi+RctJnHCN4TnJ5oFqmrqG
Th5IJbPyXWFfx3Ko47lXLr1QAF3gy3UbtvfABYAt0qRiM6BNqsad79PgiG7vQaHzVdxPtuBNN/2R
24C16RIrPPr3VfiqwkCUiAk8+gBMM0nICMMhFHSwtZwwJnMWj5W8zZO6nQMNWMTL7nTwbzppbQmN
7YV79QeNKeadspcfpoNhnRtw7j5mnv6NN9DL+xFMLJWDvg+zBV+wMvwouzFTXrV0yw1NqNwQqrhm
oED79xUFBUm/mBP9gjvDE93uLtsJ5+JYfqKUZZ2d4GS9M584brNl1RqUiV1aNqZjJgF02IW+7jdU
383NXiHEEYPup7lpX7lvHpuXqjUmE7vyJBnrKijoc/7PXro6cWjxxdg1zwEajTmpA89EZnuDdFAO
ZhkmtqY76W+pvnAANvfe2iAmA1I7dI7E1CBKtWh49L09cEIPc5qfIj/fqdzov3XirADZZhVdCBJz
UEtUF0+iircqmp2TffvWOu0p8fl3ep6FbO9KIQnxUIhYww81yBOdDO1Ha76LPoMqE/3zSrG77pic
j8b2sTRJKcgtSOZtbXqf0tCKeQVUrknMfu7yUQhbHR9NvKeyp7UdONltClL5+pT56a3Bud9sNhmv
vxm1eBUw88nIKsOERWAE/ElhrzwkL/QI/QccXlvpwRqMiSULqdCOrlT0uWwEFVABWmvQYVr1HkQ5
r38ymrQGY2JI3ZaIjB2co693AwjrimifSp+v+8PHpBib/69BmKAxByMREhnLFze1b9SjtfTHTPRm
YovJlzi7HeebTOS9uNBffg2UCR2ZruRjpcJHjJsBUry6H97ndrAjtxPekii/or73eWUSasg1TCaY
GMaILneKmZlIecD8OZCjGIPvekptTVo4Klm8YMw2tsQmdItygnWlJn6o4x0Hi7bRqHZ2+JMK1+oj
so0syFB6XdYAVlWJPS+anUz7nEeBzvlobC/LYI4RaRSA9G35TZSgv1VrO3AtnONE5Ex9bM6YrQ1i
gsjYT0JaE7h+tA889ZTs0hsQkcffMbzpBlZ/h9dGx3TCP+FVWMMysYT0VZpkCUxEK6sttoo/zcSR
dJ6G6Pamw6yeDqplohGFMS9WkaLnqCJ8JHmpXz+HHp2Nrm54RbuPcdpfvH6FxFikZMFiaHi4sKtP
06fmJOaO4tQgLY7tDGVXVNYoAXqCro8/umyYK2QmVJZxiBaTHjZOUGYtwAao7bNXmo4IB9pXkIFP
j5cvbB5uK0gmYApdnXSkgrHkPXsSXcmvFqfzzRsoiFLyfMUV9kXnXA+gPEwmfkZdPIZiDcwR9zYh
tiTeDYTGpWtfkImVY6N3U9YCIGtVS6pftfwuaIilaxVujXtZ/DIrHCafzbnp9adjQmUGzDla6Doi
75q/T36FzNwCc9/HNIGf2EiOxiO3L2Qz+7p8Pva9S1LNTIwbwKYvvavvkKbbvWINtmHRVtueS/zF
+XTsg1ehBFWqjcALYlBoN5aS8fqrN2/cq5UkNJ9YJSft1BZhWmMTDLvRpe2b0GSJb4ov9JFIsScP
6uzcN1ieWUxwIemcJtgINLiAlUvDBABaKvfaXutsNOf9JN5Bl/R/2gbsU9hc5EExl1jLRLZl8YVw
5Tl5Tsm+f7WpLCYqXcr/XYzxuAzK6dekcqngM+XZKZKz9PYndmmYTCJEViQ2QTeGqoNcCj2I2kc9
2Wd/8iBqyoohi4phmhCn+LuDROIUiXNJJc619HGZzZ2qLbplJJV33Y7Nw/uC83EirRzRSOcpwA0N
58DcWHJrqfGTNHyeedk/DUa/BKsVDFO9kBA1MpE2xRkLvs5xTF7T7JxMt4HxZVQ5Jm2nWCswZnPp
c1xqMQScbW1waNkfWQIaGzDwh+R/Jzg8orbtm8YKj9lY4I1vibjAuBbkWQU4ipUGJV9KnTX7cmNf
/2Cb6eoKjO7y1QcbolgfTfD4oA/7aw/GGwwZiqCSPmgKbxnZeKGKMkQMoX+JgT8U0djkse5GMZLm
rre1d3QJ/SAfZC3iY+fWJzpUU3Ffsn+5IrKI7IcrEXTzpu3t4hSftQOtZpe2eiYY7WpaK93xchF2
LVk85sON0D/GhbTp7X7KrdRsrLQzrSCvrcV84I408paT+XBt1chTFgAsLLykv9M6TtWO3cmsMUxe
lRRVpusBFi9c9l3skvg4yIdi3F93P+43YnKppevMrpzgFaLXuyoOY6hG016eAodxvtMgSedfR+St
G/2IK4efFFGThhiAlepK8a2u8eqA1KvWsYldOCaRGjB3EsIsDLbay678TNvVo8Vp3GW2QAp7qHj0
S/RDXMNjQrs6LbWxQMzGFqQ7s2issvYD7rHIWTW20VnJNGOWWoBA2dsMb6X+X55/zKKxXc55uQRJ
YsKbh/S5rAorF3kKvxx/Zpuc42nJkn7BZ5lTTLxJB6m/G4Q70u+uu9cvqRhrCRMElLYvC4GGuRkz
4ejWab0WPXdu5SafyyftmN2bTv7ftirb6JzpGMgtCfWAem8Yp9p4ycMz917O8TO2xXmMDORFOj6R
XLh4k7SSBuN807/M79jVY8JBos1VUlNTqkGyjHSw6oZzDvE8mdn/YTA3WkzwfVrRn8fDwKWEph/4
yn5kyShNtZfHogBA8Kx501N2Sx9syVf5Q2OAP078yyWfXTJm/2dxPULFFUvWGuURzxwHoUhsKc5t
Vc8fe/O20D5Da3xnxsPA+Vi/ZEZ/hwZR0t9jadXPRjjSAxav6x+ElA5atTsr3td7NFjVFk+0axtQ
N1XNMGU0HLH8hotYxq2a1j3qNTQTK73UBs+1988kwjaP8xUY44uoq9VjA7Iy2xhxPWx0OxJvJ+OH
HvmVwDkG6Tf6xWdWUIxTSlkWjSaFIhCIaL3YG3c/n4KvByceDHM0pbGulWECGDo+EB8qf8aDX+Xx
Csq/ZLAffrEyh3FJFSOsKiqvWLnn5oSEObKKo3IQIKj5D0jRN8/bCxh75ZjB0qvoKsA0aIHJ7uLL
laW8/2TxCr/wpow2w8cKjbl5jF3TCXMDtD6QLEUnDvSVOeF8M9CuIKjBqwxlbjvdWKiTy/qj1Dro
xrRanVN7YS9QzBf6SMtWGPKspWaAHm27M7pjIg7OmCqnXh/film3pBC7uC15xVa6NFec/OPkXGGm
QdUErQbMWPKkHWUF1pysgehj5ib3vFyc54Mf9/wVmhkUlRTIQKO3KAwl2BBivBdA0RLuuDc2nlMw
kQKNYWMWT9SyFwP8VC2EVcHw9qhBxYbOno1HXiDkuQgTL4ywNudIBGA1FfYQOzq4FEXeSbkJYigi
FbNEMwA7Iy5rpIybBgc+iQ5z7Wu1G6ccn9gMSCsIurCrjwTxVrmsSkCMZHaSESOW0dc0Lu9IInqF
KL/ms2r1KP9fD4PypieuYKnlK9g6LxsxVigs2AZlTKPlZ3KgYwTfH1CQ778iLKJTBUqkd+adcR7D
Pzo3V/iMv0zx/8xevoJExV2OxEleZog0QpeaSwq86ZyGBuEaQ1dMgy0/VkKQpS36T5EdgmeegOVz
/rePUB/RZAXBRKxcTuS4Mgq61+rPub/4uWD1n36GYPMbd/14FjEpdqVBRUROAZeWs1XjLbHiWsSD
YByz7xrZSBVAFCdygALdSUePluAONk3kpAnPQn+0pVdryPhk1ZF+iZcSF+ExtQJFQPdZY4V6vr/u
+9S1fgnCKxjG9cisZtVUIXJ0M9mZBnL4cXgpotZqlIlzjm3f7VdYTJTSMfYeGTmwpt0Mlc74EDny
Wwc1tIgyc73yxmZ434zJbuY5GQ0S02/WjrLTy1O4I0Hybx9iWF9nc5tskCISUJSwzK0qamcQ4Myc
uMgxhe21V6NaTcsCzjBqryruKTwlKN7/Z7KYKFlm1aBLJcy72fge9rwQt312/BV02Cb7VKtjTa9g
wCSepbBw4+iU463/ui9vnx4XECYOqFJXBamGyGYmQWKFRXRa+sJt49KdinxvpoI1NbFdydyGVXb0
h/EBlYkOjdTWRpPCutYNH6pd7gV+vdf80OE1GW9XEy5biG2rb2Rt1jExBaQDQfvvecHwWXgfnGp9
T3P32VfuZI7vbV+yVphMiKjHUU56DFjawU0nO3g29sid+aw0lnCQvqN9kzPgznMVJkpMvbBkUUt9
Edf9FIWFub5BTLruKpywpzKxIVRJGPQjbIry2e3EzslLEtslqe1MGyLnOthvAp9poF2U6HhzYWKE
kHdLU9L7T/eV3P9sFpKg4HXbQW+t8TAUxJtd3s52jb8Q2UtQEFaykBIgSqal0Nz6PvbwClfuM7ci
Fo8hY3vjXdCY8KFXmp4LAdCGAcXnanLSIfDmcp+ED5HuFsn7TJ6vLyl1gl+PrQsik2GgpNFCWh2I
ZokllOWDoYJMqBB3sbBYVa6/Xofb9skLHBNZMM2SZZh560GZ+1zOT3qTQa2Ux/uxHYQvIEwUqUXZ
kNIa97xFcQTj1Qy4FMo8BGrmKs+dlGauhBJmkHeohDjVbgETP3Hw2l07VO5V9El5IJxOOd7aMeEj
H4dKnEaYpWuzRfTpNSPaPtGX++ufiLfJWIb3CENVtUyPGPmGHCSnvwkPIL6xlR94d0EazQvFPLOY
CILLUF8ZIE2x4z7DJE5j1ckpkHnv2zwUJnLkDaZxBAz92BUBJVszWW36kExP15eO4xYyU7Yb6iZN
cnT92XKyH5M7hUcnxQkPH9evldsN06KUhN5OW+Ms5be4vyXTi6C8z71kQZ6u5DXncxbtQ4J4hZdn
tVzrC/Ck+qkOdStovKHmFEx+cyr+tVtlJiTogaAOQowvU7uDo+wK9DpAdg/yY5T0lVdR4FnEhIY0
6DII3OML1YtbdWdT3Q0KZ5v+0vv2M4m5GER/w2rV0GJnNhqtOWLY54Pzyxl8aE9rjuqaGGwXncRN
Qf3K12/dun2rogJtE50okmawAQISyYFYJfT2TSlEc3c6Bj7l8Y65OuJbx8Yaiskt6iRM43AElGJi
XH8+FeP7GB7wrmBro7S7vqs2A9IajIkQgqSFpWnGOPVXpG3oGfn/iUveq8/WLl7DMaFCyHOlCWrY
ZlSl3cqQYuc9xmxmFSsI9tXPwKBDKQuwKNpTVQvFz73BGndklx16//rqbXn8GopJKYKWGEs7w5pp
2kmp3UxoCv50HeKX1h7q8WsMJomodSnGYzMwTL9zFPTQPUJd3qOjNuZnQXOgAGXLX/Q9B3XrsrBG
ZQJH2AlVJORArbPu1Ea5G4vTMRrqczHoGEPJvRTycoM4+GA5/8zB5mw19mVQkfWoXajFVFCz2gX7
r51Lha7+YIiPXVwmnPSq2tZmCKhoPJIDaLEPxTEBOXCJGTrc/9BsoT1zrOPsAJMJJPISdlVLV1a+
6ZzoLrJpf0dqhydyOzuUSYf3sLEdTqD/rOmSTuuifw+ZulHGkR7gwqmKWmZFIAO3ujDH/HgbaTsZ
jahWOcjl/XUzt638C5StBSx1Gi2dDtARWt7pjRG9/bf/z+y80Mg1qcELom1MkitNxgsJ24ZT8eTZ
wOy8VKhKs5Bwx1NjslP0fBeV9eN/M4PZZp2mTFMDZgRoDh76+azwlA5+E94v34HauDovdXAcGVED
G9IXyjKfwcM7q3HLp9CmLEe8fJM6L3vjUanW+E9fY2/+GckQ4UXYo+i6p0r9Dgvoh2aM7Kbg3MA3
cxtouhA8qpoiKsTMMZk2YlDrOtINOh5U3bVg6tMeaedoYgmOwvG3zQfrNRpzTmKEIAXZISz7qXwm
0OliaJ/Rwf3rLrF5pqzMYrbrTNphLBLkhWjJeBQn47NsSo4g8x5vtz3jgsPm0/EEdsp5gmd06L7t
9i363mHSzYyDkjLctrxy+2YYWuExO3YyWpJKBj7XCN1Y5VQ+ELt/NqCv5qgeCMWHh/YxwjNX64u8
nHFzH6+QmX0sioWGMxqfrnNAiKnvFj/5IiuY/kPXO3ZB/DgUNq81drMGtvIXNvNWs3qKS4LlTfap
Zsl2tZO+BA76tTPb9HKneR6PPBo6jud8TLSu9rrS99DpyLHCFRFbq5WKwVmUSnIGSNy4/8lJWUo/
yQizqqFhZRy7bKc2S/k4lAJIpuSivbsOtRVSDAl6HIZiGARqCH+PYKlR53JcZLCqVM9dV1mReFZi
/Uy6xLmOtLV+ayTmZF4ac2n1KsVlWXPK/l5PXVPhGMODYGLWMGiKmUmAMEQvNZ2ks3Tu/Bh1ZzYG
r81gIlWn1+EUmcAo3Xy2EPVdKvbR91ZyRmGU2z+6ZdLa0ZlVm4a4KLMGXhcurpx8WUybyLyRuC2T
1hjMsjUwtxMTYCy3EJ3aF7sYck2YmlxwS0kOwcxxBG5sZJYQYxgVuIlpbHTmH+ouok/jowXtGde8
T/xO40q7bzm5KingA8Aotgbljb87eWjmIDw08M3mLv5g/9DQP1G0n3UuccovQ08fKe8KivletTC0
g6Eh/2zd1kCzH7G17zQFVc7mc0+10E/lbXv7D1peaC7D+uXaRuYjSlkca50CGzNo8Z0J8t7gjXKp
tAOkw0Wc2dwXD96qMp8RTaYBqq5AFPzpU43hScxId778SJ5ap3zCe56FDP/5j3Kg1QIzB3iQtCJm
yoAadIFjavdF9VVMn6uE91C5vSn+8hn2nmvKYW/mAwKjoYN/GQUJP/pCdSxwvIBmhTe8sH0PvZjF
NrvGTdgvqgqzWnd0wbfn5BpoVtIT5scOn1PoAi+8R8vtyHIxkDm3VRJUcxgBseyGYxDnbtGioSPn
PXxsJya6go2nGKrEMl3VLa62pgaYIfgSjbFlLA9dfiSxuwjfrh8wv0kKLlA0U1md0Po8FvGcIxMZ
sfEWp3Di+2jX+HSwN7SHZ/NOc68jUl/7dc9dAJm4EoVl0Zo09dHC3FNbKbCMONhJkX4jRZ0/By3q
nMiEJt4k/W/S5QswE2VCsSRCqsI5EyH0JQOHT5raxbkYvybTYi3vre61zcSxdtthLqBshBHLUoFA
MXZE4bXzJ7Nwe96FjfsJmZiyIOmBUiAMG+fSTYJx3yXBoVjafTOiIjlL+7wjN6WUOpMseUH9pg7B
YRqh7qVV++vflue3TJxR5AzdYhH9tniGid/asfK71FNTTHF0snUd6zeXrb+WlmXCqpQqMmMBZlPq
HwWkTsKDfDfudJAah7uY96Dwm2BzgWMuCyQi8qLTR/LWpWwd2c50pYcBE7K9U53pfHNmZ7z0jwvK
xJuiiOQuBL8RptI1rz5rEFY1FEv/oPuKK4jMUFiecCfPoTSmBFAMYpC1dItmJ9oJmu3QFWC6NQhY
AquzQW3W+n/yeK1Kl9VlwhBarnu5oCfHgml/c4isKnltW05p4zdJ1AWFiT2SkkRhSoMddZkW/YWl
jXxXeqCveBpmVotyd91Jt4/7CyATcyA7TRlHYdZUtE6GCaPQlEK83TRON/9RO9d6DZlYo0cxmqtp
rMnR+dSO2W0TCi//zR4m1ARRWuZqCQgR/Z+Fr4qZJcqO8idTLGtLmDiCZklTnmkpLZydRXxu5YwT
PDiBiiWOmWotjDJ6WSx08UY2ps4qchD8hIScm4w8dFXPiYz0F1859di5VDTaVWQO6Im+Mw6t1/md
K3h8gpqt40Y3TUkioIb8lV5rmeuyz7sI8UKFNERvWCp549PpcVBYjq1BbXNJK4AieoHmJHcYIMBk
jvEtOxIJWhulUzxnXLpjGgHYFVyZxpKja8nSL5g3R1AS+8CRTWGGSlq1+NcdfMsxDFE1f7bt/EI+
FRWtpE1zCMeoxqcsCZ6qePH1LPgM9gd3yjUO3JZRazgmPtRyNHRlBzi58Ew00ogFlyOJHhHsukHT
nMgykTa4K7JIICIxqEvcNHvhC+Utz8Dq0JyNo8Attm4eHWs0Jo7XYgZFpxFoemEF7+nZ3C1W4PRv
ECCnNzl4/A2Ph2DLG9eQTFDH/LwuYlCPpljfFSTLpdjZWs7TstuK5GsU5ksJsyaGQwsUrUXbQr7T
yei0+c088mrINI+49r2YKL7UQ6EVPfx8JtVBJul7GQXukkuOLBUPsq4eghzkBGJh1cNkzSPvhrOZ
Vq0NZUL8CP68WZ9gKAEfVIte7kay292I34PB6dE3Cuf6jts8lNeATLCXWqL1bQuDixgtVylKQ2Sv
nCfQSAQW8cOd8MQB3N50f+0IlreiCSUj6OkTafqjd/EQQNMAw0lP8ZN6oGMG/+Daz/FRtnc8j6IW
dKA0eJ0gvIQhiux28Dur+yFBw5Qmj9EN757FcViWyiId2n5I6aOe1puhlXVJbAm1OVlBHD0WSe5e
X1TemjIpo4F6Nqa8YKCcR5auvBsVJ1LyVpD+gNU9tU+iwGxpGOsH4RiVxiEb9EOgl/Z1O3jeyNJW
pJGqTsEMQ7qvgmRph9yNdpWfSmg/SO86L/PEBw4i3VC/bPhLNVlkLhaDMKJVKUVqoD6OrgBvXKwJ
/Opy7+anV/UApjL/SFJLuRvvryNvesgKmLlc1HFZ5OZIixmYsEUjfnNQJlvjESNsfrgVCuMZLVSl
cUwDRQ5BP6ucAulb1n25bsn2V1uBMN6BpjI9CzuANKAn65HYL8fmGKOGEVjj4+z/SWveqp7Njk+2
Sh5OIa0bKuVtEaFakezEjHtybzU8rFGYI6dJ2kSQoahuQ3zeq/vUilqUZvCBBln3IkPysqz2CyX6
lGitw1nQzVNotaDMKdQZU6imE6LHB9EhmqUXH5KjHw0IXA1Nnh8yJ45YiImg0NUkmPmCgppkxffm
QyJaPRiv5tMS2sJeTSzD5T0A8lyTOXm0cSrwMAHgIkW2rJ1DyHbl+dP1pdzMKC8ryXYUEy1Hm9bH
FV56wveqI8WS87dKQQmm53w16uVXIslHG9IqRiZmapRkgcP0wmuV/ehVXkc73avXAJiIkfXtmLR0
LwtgO8ZATwWx4u4oPgopJvQok/Yf5XarxWOCR60l6tjTx6m6OAr5zRTcVSrvLZb+6GtG0VVdrZoi
kMoMJazazza61DXuCF5iBRj0B4Lt9K1jtak/Kj4rtEQE7ZJQ0iX06fpFtxqwyj14bd2Q+9zAcfCP
1sUVmFoazZLPABtLT+2/lZH3D4ieeE7BhIrEnPKuGhAq+sPPqWsQIqlnSsFKG6PNb7x+vc2i2HoJ
mXihK+UghrQ6js51e3Yh33YD3WVMqUQvwa1iZ665L0Yr4Wl183YXEy2SUUsI+QhT2q6Xz0ny9Xqg
2M68L87Otj+IsqjqTUu/li19kk6pm36nqovFufOkhH9V4xwvbHdxlxntPNPXEyF4r+u7MENe2vgj
Lh3GjZ4dqvohMP/kgWj16dgOY1kpiKiF2GsR2hyoPq4TlnZ3HNB3aSW+6HOfNzg7gO15GFRRwmAu
jBQP4wtteVigOWV8Ax/fh0Tz8BzueG98HD9hex6mpi8N0FLiVMFFFI0CVpfur3sK58BkSdSrhIoL
0ed0WWzvO+FLMAtvUtweszh/vI60+TS7+mBsqacoyw60qDCm+tRjRitCu9bgE0e4CfbibYbHPQmS
e7MvRjsOMCeqsOWeLm/UopcB3DkYLcaNKXnUHAhr0xZIc897IN1s4jagBGkS9FOjmZrZ3LhbmENP
rxfJadD9/oX2pUVO4y8eRlamzMoomWIGVRsejdJvdv1fyGwpcpYSXWro9bdzdIsSyIPoxI0/JFiq
G64E1vZl44LGXDbawlSqhsDOxknKW9q0iwdhkIpmVhq60efxY3ZacHLHvOPJC2zXhi5rzHJZC9o4
CLmGYlfrZk+yHdmLaHV+bMuf6B04e+/9f8uz+/OwvVhLnWx1/kkJ6pQlrUalvah8X1IDLza9IR0R
ZnPuA9H2rryAMXmEoQvVPFDzkr34Qg8lwTZOIuZ0DQubBIwds1+LlsRp39mONhdUGgBXJqqjPC6p
AtRlOs/jzaI8cTbi9k3gAkDNXgFkUlCoXQj/xJi/ums92mYoYjgOg/2Cw/WR7WTM1BVRUTQ8fDPJ
RKcXaZ3RRuu5wgFR7Sa/0S0MCSkHOqRZHydOH8/2R7vgMblEptV6Gi7AK827RnHDSLda7euc1NYf
LeMFiAkwWTJP2OYA0o3nsPvRT26qzpDVQ1nB8KliG6o0dh4Ty4x5Ce52KP0Lmq13CUtSax+N852T
7bs9tGfBaUpPQFqPzW64sZSHx8SYIhTabOpg6rCjopKUDFr+1oEskOaD4O/jKVL8JoReDGSuJQJG
X8uJXlb/R/QoFnbg07Oi8KbR+qPBXog5/89JWcXCpGwTqaTTMFS4ASLMjrEX9xpuDPkudHhDYFzr
mLhSVUsnQ7AYOdOpOcXH5LbwI/Dlq3a60/e8quFml8TaNiaegE07rUJaFKKuohxTjz4WjPvG41Jd
89yECSxmGfRpTAuUyWnZ6bvaQw12BKkBzSgqT34w/etbcDsVvHw1JrQEeVrivQV4kyRgLgb9LeXt
MHCuyNvh+ALCxJNAaPF4aQBE0SoPxbX7rG44ENs5maxpoiyjAVXWGYdoYlKJ9RB02F+U1zSBYkl6
iL0JFC8OJeMPXAEtlfHOsK8vIA1Rv1yUV7iMa/S9sUhJAtwgfe1mr1ruUrOy8/aWzNCNyJ/jgpPn
bi7mCpDxkD6aejKZZmeL1Z2Wv4Gg9rpBmx6x+v+MRyjo1QdbDwyaM38WChRBwVVc5s51lO28ZwXD
+MQQFkJINJhB29Squ2IXOLgiS57pmQdKVROAZoHzqXgrx5w2aKsipFYBqYqDaA21QeymLj9zDNvc
wRfDWM2EKBWiqMOMpZ1S+UBiF05WWLge4GgZn4xj7PA8cNMsRQNDN+7CCgY2/p6LqFMaFEsgYLys
9LrmmMZvHIs2k50VAPOpqjjt06wHAK0F0VvH4hc4SOgV50+GKowVFPOJsgQ0gEmJxdPH8E2ENLGV
il0Jy/qU4wwS/dW/bNwLFPudpEKJ84UAihZzPxLvVygKHIITeQqeamd0qNpj/GUZbf0bZ0E3XWQF
zeQCQqNVeUa/GLknB1RosKC6m7wMrvpR8OItKtdUJhUYyl6QJorXQjIt9CltbObktnIzlxB4Vd15
1++F1KGDRjzlzs1osjKVLsUqUe6WSB2KBdCZ9qBXh7R+asqH68vJ8X+D/n0FEQghDhgTENF4SIS7
qfiP/5+J8JNa6rHS4f/34s2YHmWd8/+3c5nVGjERvUKlQhHp/qJKBe195HyIMLr9E+rvXALwjwrW
Nb9nwgXEJTRjpMulPBKwVi/HL8on4we02z0Nz729k941L4tLTuiUtM09r6VtO+6vjGWCCWhERBB7
Ar7BHDNNEyE37VJRGToR1t1k3Go5DRnX7GVCSlGKoplNAEz2IdgvB3/c0RSfN2K8/dp2MYxt887A
AjMnMj03VbzY917oNkfl3ICURfY7Gw3svADGiSJsozdpitRQqGGj3cQg4KCXCj1E8QDDKt64L0Dv
4F/faVwbmUBSKYoxSnQrQJXhQyE6doWzjmGLAKMBs28+XcfjBA+TCR6tGev6KANOQxuaqnpt+JAH
99cxNsfQV0cOO8Uc1lrZNiq+m3afnmUXxKVH9X3eYQTHyUXrOtjmxXrlI0wo0UNZC5YGBhXza9++
S1lrGe1jyCM+5G0ydnZ5DgWlKnXgBDd0cIRMEGA08Fgfndv94GmvxQ2vRrEZhImoEE3STUlnOwSS
LgtEZUBRaQykI5hh/DmdOQ6/uXgrCCZMGsJghBrtwTFmt48SqzS/xcNdH/OE47e9fAXERMgmjudC
SVHcKT7NmNjAZLsTfDNOLWb4M3f8whsH5OIxIREdVPmSYkrEHg9daWFsyqkhwntcPNUjsZVLVuFx
b7R0p/4SFVc2MlERl8y5WyRgBjj1fZp9d5Z5o9/PqHKC8dO57vcKZEw34/AFkZ00nxa9VJsJqwo1
UqhtKZXVL7jelrE79oMnaDoemwM7mkaH6OJjm+nnFvWgfHmXg3Kfm9IuHTBB3tSOGFbWkrwPknqT
KeaLEDwtYuTpY+k0hnme5elZD3Dxg1L4iJIcJmWsvOusOtWtJhHtIjBtY/g+yhgo7ZHbzcJNnRSn
sI3tYSnuM21y2jrC+Of30PgkmsdI8QYRaWh+I3XFj6bvUSIe7BDJ/ThItwLYlfpEs6VecQLUq+ol
s9ti9DrldTTPeU/sUvgsLw+J9KKH38UK3Ehd4Leo96Qk3M1L7RJzZy6TFQ4PhgB1vOXOrJ/BZesk
xatA7iQpec/a1yAI7a4T/CW/qXvVyovCGjv5JkwCmwSTZS6CFcxQxtF1a0zDXTrKVm56uiA7ozwd
2u4tmQNLb/NTrDdWFiZ+UJ80yMbN1WwV9cHQz1n3niRfpMCT8s+Z8qMGx78GlvGhv6+W2e7KEym+
JpjKil/iIdwbaKKFntOjnJRH3HPtqpltjB25olk7ZCFOlywObnioGp5F+cmQSsvobkP1azRoVp5+
KQS8bZWnhHR2F76PPZa+jexBhEJS3VmViXK/1jh5C3GcUPAi3OFTIloN2hiDsbFImFha9aT3x7S9
nWUvKZ6J6TbtWZR0XLxFqEk/yuSrmRluonwuzM4VNXnfFZFtmr2VlgQN1IcsQb/g9EDKzq2kR82s
rTnNbjolhCzUckr7zNYqFAsS1TKGeVfh08x9+NIT8aQMGOFaJnwr+XnWMzft3AJSy/rcW1EkeYLy
ZvS1nfSNreuTKzaCPReJlQWh1Wbg+voaBZAqjp+y/lFPl520vC1B74rGfdRUdtCkLoZx9tL8ngQ1
xNJHJ0qOil5acmpaA5osY/N+EYdPem3a4qz7ZY2wDmqvqv5ak/eyQ89+JluGhhSA1BaaJvEJpvt0
mZ8UKF9V8pvY3mlluu/n1CpMtwwlh2iiNc2J3QSQpo7f6u5rviTW/H8kXVtzozwW/EVUgZAAvXIz
duzYiZM4yQuVy0TiKoS4//ptf/uwVVu7M5MYi6M+3ed0Czzo5StAAv1S6mzxdVyY8Ta7dejPNw1p
uSueqpKH2ptjvDiRZT5XpPJMpkAuYZ1u5K3kLb6zW+68BhN+8XILx8EPh+FVFCDQJjcm27HLf63y
tWefSBqMQOCE9fivX66YwQqJuslSxu70YJFk0NeRyJCUmBPBRGS3DrHafoxETtP20opTsUbB+GLh
19rKU+c/CKxl5sF+sDcRNniFawd6jtWEgXNusMve906oMZtUbPtV/5GgSOfgo8W+oyqa8H46Wc7i
AYk8pYC0R4O970WS3+YlD5lAU29ZYVt85gyvW7mlm1gerDyDWSR47DLs1JQI5JrpOllR5VbsAmxL
GfbWC+yCnucA3vIewO7cptWy9zag3mVM2xIjbYHZwdoyanm+0/qxhHjPrBMtfhz2PPlL6EgWUQyT
+6196FoLmR//AjqljRLPFesPlv++lQBi1Hlx2Z4gZCp3ZKZzL4NvaaSnDZEHVdp487lZ9x5cior6
AUTITvvuRUnYSWsMQevixl1YM3ggfroipDjdVt2lZoE5bfDCqAod8hDw9ZkZZPCJhxbJw5JaHx4p
Yif4GmsddX4eOvhYpflZVR82wRa6SmCe7typ13JJJpj2uknbyyNeXtNdtdOnfv4kmg2pKeQguUq8
8jWfEynlfhuHZFl1VHnOzp6Kc01W3A35kYm9r3Ezmk+Nv1d6N79WobZfFut7bQ9sSGsUAuNTVJM1
NPpqBVlB/QNm9J/98lTZ772NIwx+YQu6lNS7wCqTwHryjJ/U7ZDwpttVfpAN+P4lE6EovKN0YVgx
0l1vdr1TY3nlBcFasVze3PWSe2m/YCSrqcK+eHQFBoRrzHjjhZ37FeflMpbrr16QlCbzdM1JIuo6
mn28PuNLPz7T+TyrNeaAnw2ild20afzE9YqIyzJi43UKSNTzIjK5vJrtyUAV8eW3aP3Ecf3PgTvZ
EPgh3qRqnmN7qMIGVgl1sT1P7nqPouCrny58STssyg+tSrTFDgYfjRT5kxyrx6CsfnR1f1hL6tIm
3cru2A313tlUXLoytYMGr1EbOuanGXBBWq8Bx0hQ+z44OLY45NrSoUsFou5Y1KBowlZ26eu43s7N
+K8xe4JC47RtvBQcbTo201gZySYPF9Qvm2cSV7oy+Dq3AxW/U7+G/nJmSsYNzJcd1PzaTjvNH4Jq
CKmeEOBTrU2I6caQzO/FrK5KLl0oWB4qimuefJTTzxC8jdX0jHTnkA1uNrb/rCFHldhCxxexVfza
K49aIvZr0yd9/7N2B3c0+D9ZuDlfdburQP0wLs+9Q0KCvKVA/bYcDhTtI9OvzuinpkXYk/tMvZ/S
J8lMXnqUrUb/DLoJFaPZ4GR9DoFVwTzr1E/eoZ14WqGEddb0MOYXOTz0ZI1GftQDSxpdHaoOm/Ll
yacf3Pnb2JtbkGhBwIGCZz4JUNQ7K6xGrOQYSGMEIRzLHJWy2wn8vYk4SUDzULrDQVVOOGh8vxZc
LTCvBeUuyK2YDM8rQbaKKMJeydAK/oIFj7G7euRQIQzAk4emRZwCwU8Tu1a9lEadae4/yAbLg1Me
sQn3IcYPmhnZJsWH9J4XAafYxTx7wXWYfxnK7YLRxK1bIgdgS4zAs5MTm+GyWG9rEMT8jjcnASuj
MdxQySmaFN5/BcPbXGfGO8npVgddmCPzAylsCe8vRnK8Efh3nDJ0UW1ds1NeBZzj7ERzcP0xHidg
OfNry987nqkmZKnJ4WWmT7ZfQnLwUumbUFgqmTRD9MA7M7dOLwkCCjCUPSXQcaMxOAiNZKhVpmx6
9dieWwAknZO49LGeRuxMR6139OSWjHBkIi7WDQuFmSDcz+J3JSNO7/cdlzBcUo74oObNQdBlkcMK
tku9AGGThp3B3qKFfZfNgo8846O/BQU44iEZJH32FyBIXu5ytYSUVTE414MobJwkEWS2vRzclqdD
i2tMO98UT27zdjX98Zwi9b1Xa9gT9yfAD1IBDiUeJByLIl6buLW+ZXFk8osGPW6QMdb9Fg54pYbg
opCdXVoyc+/eUt13OV37VWCtAg+7xMJh3oWe8k6ubE8tR77w0h9adcdece06J6WnRNtH5eIENW+o
8mngN6ehc3Z+3kbbHMQ1MWFhP87uOdjcPW1AwQw/rHxdpIksqo7wvIx1F1OJSdbisgw4pMpCth/s
Nu0uhOodDnafsOaZ4qmONkyYbSzq5E48DMN+IT8lUw9Oq8IK2Kgkv8v2xuHyr6zuvyVmuzsWeR7q
uYroaqIKPQCRt4InFuCwA8zavea6ChHWidsKlciqDk4LewMHA3TVEPdCJ5JOuMJfRJ94wz+rkWnp
amSj3uF+LJ2PYfzAfdWUJnWKkwSKVab99AB/a5RXy98b7eFEja8Fv5SiwU+qdn6PQtcNgEhvZrR3
jfop9Je/mefef53lAUWB8WKnRhyfzN8w8lL24YbiaBP/wjd907i1iL2EbqUBc4GqJhZ5bvvUOHNK
mi3u3H8tkWcYvl0290fhOir899HFyps/lzgPy86dzpt1JOuPHuirFGgenO4bJjj4g1M8lR0O3m3B
x+RzF041/uB+XJoHy8bcBvHDqUCkRvVaeRx/YAFGs5AQN4dLi9Ubl/zlwWWlXlbJNZ2nCtx5FW30
2nMU2umTDuimy6fV/9mmpw6hVaoNi+6X+0uKmN0waJ2k7vGyWmRn57cFHX69LqeBVhGWRdP7S15b
n6K/Uqzj2x/csIihQvW3vLEirS6Bf1txeTr+gJ5LQn2R4awvNSLHvf5de5fcXbLNeGGLnnqditBm
8I0RXx6id3heh8K7lVCc7N5J1OIfqKX2pPuH5dzXUnxNlQsjPfCjAkbz5bUqvTCYpy+uPjv6O7Yi
1vj8jv9p+KNHu7CSXVhvDAOm5NprLPCsiAx2x4cOCHGAv4XnQ0nu/iok7dp2xvyPmZlwXN+24tLT
P+W90eHCaRMTUR1Nnpr5J2DvswBe+ifQDFLktc9n05K0xzu9KuCqNh71uBuKKsT7GKFx6lq4x22J
gXPAZFy0X1evULHJ0QzKyB8QwQLHEnSlrkgJnq6aadxuRVj0Fb71NrqfLbodbACNxbWymldxYMAQ
oHJX/FpbMrT1l2MB3vB//khC3f3V7qvdAAmsL/l01f0Y2qaOOYwQKf8rrBmWQ0U413A5spzonpBF
HYZdxSusMkMxTPFqVY/I5I4qdBi6ATYrL+P8SW3kEdeJ7nQ88C9HANOZLnZbkyzcjZ0OzZ6NXWX6
LiQ2ecQY+yiudfcyEzg4cTsiZI0tr45K6lyk6+Bfx3XhvbgUzUbwVgM0NN2D0NitwhmVpR0jsCA0
KHLobGNXfHIzhVzGUv7er4cR5WXz0aZZFB0qhu/Fv1UVIateNqfabTmJWe+GhbFTf9THHOm1LfCB
Z7/giSq/PRGGlpg9Tao5jQ4L/V6Hvf+spTytzYdw7QSbj+lYajha6B16yw/uFzBt6sPFoASUjwVa
NeHYl6as4gkG3PkoDhZ/CfSPW/n7TR8aYlIP62ikjVnZIiQucyz6QtEtscFB+8VQ0pyoloDK7pRx
9C99tUWN876KU9/VZ201adVgnhEE3tLluxpSeq4y6Z3trcssrwln5R+0XUVjj38TPvFVSw/FfApm
fDKXpQv272vHAQxTiFreADEAaoZvwHuIXrjxsOMVVCj+vz3gP936tJ2XXU/s3cZ6uDmK0J3KqGnL
BzajpSYLemfxUJIDQpguK0Lb6uXJnoM/DBNksnqRKDXiXW2YvZqfFKBMiSvYKaZUul8Fh8QVFMk6
wQ4IfaHnHxUqjN1jQstG9VfrziIstL38sRYQMrdLjT2wwnyt3ktrARkYuNU2Kq7lc+AM6OIy2s9R
hRtjXvak/WUmf3L6vWNbifJe6Gz2lL/MPoLlPXQObSj4nCrx1A3npfoSdXlUwHFlNyRex05c5AhS
68+Vm3LwVi223v0JZVB/T1phNDZ/hanKxWNrAgSHbbzXKoBpxdaHs9+HHe4AanVvtpFhs4D5BzDM
i7+1r/e280LLy4AZRmsJO7qFleGI79nnXB03AAyN/al21imb/w32Y4dfk+uncpbhUL76xD/OQRNV
nKTce8UsYAI3CbQ6+L4qLxLApLY4Vhvikd2JZKb7p8y675EvP3sBjO/eWjz04IOC7KjmIZTdgEyY
ICxNhq4FjMmju9C96t4q532w5xPLRZxb6sXAZTO0AxExVmdtz+KFwrAUwKnj+YOesXsi7vw/9h6V
l8652E3yx9nS1fsoZ3tHgPACXzy2Iw9Z7e+a+dPdrkax57H6QVhwvIqrnPNwsy6i/O4L7wFhxamo
5seCl9E6fVYBSW3adRGnVmo58B7apg4gjCeAvPny6BTeLwEJIu+PwUX6HB6WAtK2gj4pe+wKt1dJ
dDj6fpLTLsnzJWrwlBgOkLJ2Q/tlg1UoIMtQ9JkKySH9ho47qH5VXf/rEFC1te7O8ZdswYsEW/+I
5CIBl45t2iKamdsCNoidZNdho+fCgIJ4RpeSKI1BFxwou2wTiwTRjHrNxbDzmimEb3gyV8M7UE84
r89kWyLLQ3dLvvrtypeL3/2SUcEDDARz1z/Mykq1Hk4Qr6qwxFTvBJ49DLT4Qfv65vjAAUw7GQcu
CpS/m4ZlwoGFtRYE+um6VGsoy0fdHrriaOkq3dCYDXhhxoHHrmv/rlSmSm4oetOBWezVaoKzb4Be
bJWWGx51XmSFeN88uedCJd36QlZ9QxO6L0sSYg1lDwc7JDXir7jeqV23KABRmmwtC6VHb3OLbVw1
4YazdROVXXkdNeaRHX2w0NA5ffeXw0JwE7Ybe8xN5hqOPrPJ0DaDYsHINBbZ8zsbI/6Webp0qrgu
0n5ovGpDPM68kxPcDwMrJTn5MrWjYr7AvrqY42KFLddov2L2J6pJfa7v+UeuI3d9Tg+wj8MlUmR6
sCKPmAvrfJR2uXd09TDhCEv/r+r0udDub05Mwtl6xQWF4qJ2tmSfZWHOZJn2o2+j2/UiF2B8Hd4t
PUd8QfbRQJKg/3QQXukaEa24dHk/xUUx4ZzgKakylg2N7fLmEYxpz1ig73RUtOCu3DLugckmNkUd
eihgwdkcHfOpxGlGxroP/MOwYdmBtvaquAA0Qn5G7AwlXo0mHLFt1/oTUJqJpxbNcXP2ciBMfNoK
qKMDxgVwodxPLKFD0V1m+8evAamZuZNpYSAlmIVDXpRx5eMr3ebDaoMTqH+W4lVUKXooA2JFLbBP
gG0cAXGmi3d/oVGQn6o1j5bNSbelD70VTXx/59BOeS+fsQ8V2t1bTs3RHQCkbECfxt+jXid+LmBt
ynb22p4DdVP4LVr9ZS9nl7cnA1TBBh7xcTvCtC7cugmZE/umEjvYHYS9oZnmTbQJE63rn/SAtcgS
2iM0GdomGNsG4mjQv32WDeRJ8YVLKpZAOWZ5bV20PuULSH6U1rd61tHgIjnAPNMpCIPujUDV8YEt
9DjE3oQN2uJS4N92AbzJ/D2Or8rnWT/jygSeMQPGfClIcNmHEmV5gFaR8+2JAWbSqTyLaUksnx5b
dOfEHU9tP+wtJFcY/kLVZctpYrtz3OT3DmH3H1IFdO/zfIOzwmOO0UnHC1WAYekeZsOgah3B7+0L
kkwjbfU/YrrZ42EFmhuJ06MYzOCJS1xBoFi9Yjdo/6TlntLpVNhvpZRRMza7hUPrGB1n5+Z57PrW
1VhJOc2ZVfiJ5F/9Hb0v7RN2RBuvjCz1LNZve/zCVEzosO9u/tPlcFpWFq1OnTGnOuYmhwjzVyPo
eAMztfpBaBGFyDFsYUocPv+xtAZoM++ktOAAUIdDFzxsTveUdx4gsBPS0of04aMTAbVp9ZnbTjfH
g1XQVsarXELZ9ie/WmMC7r8rg7BZg9CznY+SyXAZQKrbVSpBFUzoOAdsPrTls3TeGohSwzQldP2u
3bfSDKnXN8kICpgVSUkQrhjsjeBZjpUeCWQXmGebdDFzfrFkiT7GxhF4dTXKfNWms5kyCcyiGljI
B0mDo84ZliN10qsSs+znTfRZ6QXPBZjixQTHCul8rjk4mDucNK5ayIbzra68GEJM6NpZhXB3jrlf
jppmphJGOyMqex0NuGfJIhPkl+9oi59/oWDELafcwZg6qvB5epxjDhugshhj2t+2osXx07t+tMOZ
iPPQnwn+DSn9eKUl8kurVAS4Qyw0zyiCa8XSHL9RBSq1RAkdmquWx9xHNCMYDHf6mHqYy6jve8My
wFneGuP5vo03dVk5XBtId7wEiCRZ1xz1+H+dAv1aGsAJW6Db18v6qHI3CSqVKfJlWXZMA6zCsuPo
WhFV+M0YZD/G41xVD3b73iP1edzeFlC6TP2Vgr4sdD6u/id+0ysFnSMZ0pY8kpTDa6edxGv9fb75
cQPovNQ7iQVctmGfsxO7Eu13hUgrx3kLJihV7j98936HhwyUOXvY01UXBhq2ZIgkM1Pqud7Zoy3+
exM1w/MEiErxFciqBfMnIg5GC2KF632PXUaCs1ecRwlVBj1IN8O1HSEQfpPl626D1kQGGIO7GJOs
i51Dg8hYwW6qvjZoReWoY5Ev6dx5V09jkAwMl+wyx+Yy8hguEl4mUGA/VLWAXgeNx9CbO9c6QJC4
acMNz8q2LoauEQMBY+MDYMo27KlKfSxYgwBEikwd9mOH0bwrtWTi+ZlPpq9R6zh3rzUw9Vp3X8YR
YEjNo7HHT9jhJ3ghQLaEjKfCDDs+nmz3LR9zABRkT0AehcFV7E//GodCmTM4E+j2bWBc8OzUh0va
lCOopEo899CW+413YDiazGMmbac+8uiFQmwYvTeDVmZYVOQ3ELNxmw3Uzzg0jLaCamldBmgg8jiz
h1xTDOUGzxWXiaElSOqPftMo8R91a0U2+mLdjOEMuc8HTeBSg1bVe1Tye8OrTJYb2aaoZgI6KNby
0HX3pZVgkDUUUofW9I+XPOqg6vE8wKvyhxyK0MVr4lnXblExrV4UcBrJX5C/EVWNxgeQYDAXEGjf
qweL5aANF+RU2TiQtjPs6IJwEyJOpsTmlVMmJPgDGx9jaHE/LHlCQSa1DphAdNIGvwAvP+deJ2zz
IlVfCvGxCUCiFcemkCfa10lNz4TjMuu+kDKLPt+JRQd7Vh08Uls+yKKDaa/snhwXVVCKCD6MDyN2
zH20r+78OjaXvgmS3j7ycgr7+pu5BL4y7x46TSP2fVMflHfzlLy0U5NZ/5G8KNY1hrva/GHwz3Ou
jtPWPQ2oEHVXQH2ASSzkbNs2MXMxrlQDNtb8tJDn3J4i3Qxp7rM9stvxwv2yYO9gw7pRmFqbQIUD
YxYuZo8W0IbdDJXjpy/FhRh4wnACBvqx9LFdRI9V0Wc+O5r5zOr10KP9dBv8vC7YBeS1VI9BTmDf
jS6eAg0sIGr64rgUD47ucINDg2UvuYaSbH/6+O5hPAzJeYXyI2FurPt7ig4OnZMxECgjhGva51kL
8Lh1ZWTMRUBTc3s8QsNRrGBy1vUnm67gKkaxG5c2rLkHZdC9kLr4JLhhhhwM3IZj0JwaKMql8yDI
OwZEoq0NIgtw3QNaLZoXYh0bH1uUmkLtVaEESBrIiH1mNKjdNOG2r2Ij/tgKoN46UQH205UHmJFA
VkcvRWTkTO9drbJe5/sZBUcht6ksCKhdGXWbShfQ7bwI9jAhAGTSqYv6wmfMVEAJAQVmhu9+M/HK
sJtjgBUgWwY4d6PHYtvkH9r62WzkF62ahJ0HwAAiA366gMwwH4aWb88vHGs9gdrCJr9iJiOlQwMX
jOnojofSBhsxYczYbUD9y+24NH8W/WK8SUB+dAI/IqeRv7QxVmdPKw65PZisBZHbODjGQE0cQ0H1
jDE/gIYWP6Pzx9PsdzHmDlPXxfqiAZXZQLko+Y42OrTVWVbFp7GgN/v0BvbiiPXtyLWfyw10s51O
E8/E2ICw6veE+7EHdr+6o9xyLs4BdpbWAhxjFzqtFQ7us89fuT29ibLNRHcVuHzKwoeQ/mnLJr6T
iVRUUbHIV1l5xy5Yr0h7wHM8V8VJcMiL+Rq6wQT5l/SJ7zw6uMaRqJgOQQWRi4Vzi2FU/t7o9eQa
DItaXgQn6dTh+Ztcgjvt6fZn2mGMYwSnixuRMJmVrRtNYMla5ygxH2C1L/PkJviYu7Yazi6do8aH
Tu7vPAfnTgFbCuUe7/0uc0hG5xeKppGp4sLo8pE7Z2FjlsP8rqaLqv6V9NMuoOZXrM2zwB4zdGy0
PNcKI3tD96OCi2f9YDEChIWBP8gP7Jsg3KKk9g3IBrMzDNlho/OPADX2dRDVmxNZ1i8bN/hHPrTz
Y7Nt0YAAIWZViR9wOCKuIecSHJh2Malip7DmSO6e4N4AcauGDjI9thzqZYlnb/9gzyXzMc4XYLWM
dV0ibRavGPYowavMth/bNqRD8KRy/hoXkVEMTypxXOSXsaaUuddCylvF+M6YJVlRJvmG/0wF6B8v
8aqnznn0ygX+t+kAKnMW9XuLq67zp4u3nRlQQpvniQEl6H4aSHpcmAQ9UXtHTvwPRyxCgz2wNZy7
R+LpuLLqXcMuGxTZQoOvIgtcSsvMFwGItStCz5ZRYi0I+N0jp4WdTc4T49/kKI++/KE+mC+0jB17
db1mvyFjScI7klB3R9CcN+AZLQasyrvLFoxxbR76AEm3YGyDFhWJOurNeJ8Mk06MEPD5hw4UABV+
5qEvGKz2gWDJGelrkHsiVflRnVcHTPRm1cz3xfiPbA1umUSQm1tSXDLNySicwj5HEZqSxXtdxiPZ
FIaz5HO9tIdJqnRtftiEISH0ZXTfLUhXwXdf4R0E3TzPRwG6funKE7ANisKPD1Zl85JglOksLbDA
UCoCHTl2dV79p2JxMBzFHkmvjgTcKdHkE2JGtgTFzuLjzvfGo3SGtz6w4lpj849A5uqDxBvRdoIC
wRBZ7A4i0r6b5uJKuca7h3YCrcLiPkLlLWx9XEBHzBsGG1DKRW1Okw+x6WbxD7u4jc0NPQ2JNJjq
HsMYXUVSOD8t001bOE8Uaslp9TAHZ+BrhLdHrFeHGgQB2HdG7G/Ff+3LOR6mF+KjosyXxf7qsJ/r
DlW8dYd+m7/1+NmjnKkC8eYU009kb9t9ulbqQhz2aqMuuYiEtJ2/ia7pUP/WJYmbJm2c8bIImKOD
pTbsalCIK1VEQ2Eih1zGpjx2ApqMumIyEES3AfX9sM45PgXUhr8yf5o5qG2lMJ+IORPIWNhiOOVd
Ffub3vfsm3sebjanT8DRsbmNBFuhpWFqDCmwepk/bdwGGPrBhFW6WCA0g7sYZl2syvncOHylDGSR
RYU8mN7nxsZ0TlZOaFa8zCUbD6seerqxAPRoB5YLNMdW/TPYW2gwdGBGkGB40VQDCb8EcehjjHBD
KQzw96zEzpvENTKuodzZ6xBuGKwIgeqj3lKxhXmMcbVCqyK4LbxHa5BpW5BswPOZXSvklP+j8GiI
ugVuHtMS9fb2O0IvZ3dqspdJjWcE163YtaAqg4WvV8jNN2rhIgJJAP4q7HoWruyz8tFDehddwd95
dJPSIykM7aJyxpQGzpnn58cBMyPTbEPlY0nLH/ztQYKBd2rnoIbuSoGquD3f2AqSp7+suLQXZ3jQ
6LMk+nEES0YDVCXSsMOGoxWYIG5Ztoof+A9jKu+b1epgdRhXAjaqtxpfFEvLicczKyAO2ZgAKZd4
tqGij+VJ98Uz7NKS2b1NKCIzHtEGHbgKxKHEqz1AYrKGW+3egDrQKUD56KcHWd2n95BjABxdtRjC
IX5/GGkD8gZnRuTJNAAZAcRYgoW5g7bsLml6F2cLjlNHd5gLwhhldel870DRhJJ7x2GV6biJfcVu
d9ldEJWo3DxZnsSbgsESC5uF6BRzt923IwJ6XI2UL0hIdxXZVolUcj8U9WmVuwl4d6ydU1+0GMHx
7kfuOg/tw+irTGhSRE7/hlIVd87nBFnBdGzvBvRJQqmoMBVRC3kGON9h4BS8QbcbAHE4vIsWXAOV
ByxDpiygeMMLvByyBxYbMMQlkBd8p4jKcnmY7J9tkTi5TyPiMYbffv414LtUF8QegmMJTgOM/8PW
nYAjoM67PBqNTr2mh/8+1K+5xc3RxAMgPwzZbsP4ZdYDDXjmF991s2SYmU9Fexo0SVwxZhWgB+Lw
4kE2N6CbR2a7WYf/rWMvmJuKtxbiWeUvka68BOO3cQHXswpfzipuHSa63MU+MCMh80F3WLy3plCP
231yVo8oTH5c1mCJRYF23aqOlfznt+pQUL0ra/yTDokn72JJbAgwjIS0Zt/U7desaoyIeteqZwh3
LXfT1j9odCKs/oU+g37QS9dV7Ge8sLbmZ7eHkFdgntIOnoEEg9nfKYgC69i84dEt5WvD9TsGn0/l
+hZwk+ntLII3WTkn/JHYJn3a4QyiQmI/sz5NdM58CzGetQS7mYfuyD9WxSO9Vh/1yD63fCjRgWFM
yFYnr0cYAMrzMIPhRYuHP0e8IbXulUY5mbFpDEcTIB35ObmbDr1WpLPXpwKDmMpJBKsjaop4xp8p
kLHYr2yvqj9WNLEDmq9GD5tXGk9+iOmMdwZkD8Y7oC69j8GYTDZYpyAHkTPGPCCJrf5JCwA20GCU
JNrnChQHCzsQWx4vDhxs+1yeVydzF3LUiGFlg8Io1/bAlmKni/F7LJoDR8e7LXbidEs2zxaUuilR
PMAQnzq2AjyddF4xZrI39XioSJtsgYwhzwiolMintTF10RbGxJrmmWiXHYJY8UTctG/sOVLF8DjU
EEkbI15bDftoC6FzgJQWytf/ODqP5caRLYh+ESLgzZYkQG8lUWaDoNQSPFAFD3z9HM6uo9+blkQB
VbcyT2YVDndngv5NXnkyKX9Guqt/tWi+Jhm/zKpQvuzn7Kp4+yJnNp0nbTca9abJxKdacB0vpuCk
53tutDoomoKQFq3VGgys1cCyTX07Vuqby5QRqvWqT/rfpNdXbaVupVFunmqhGfbbGL1s8Jr7YCLm
iNI6xJXDlTvmplTvrZWsbbbzWVN8J4edSrVdFinfethR3Ai5VVv6xrKBpp3CdyX7cDY8HPDFuYr9
NvU22lScFSQnV8GXyDpws6LZC031+RTkwuSw56hDHXiRGZhmezTFtDay6lPFbvFCgG678w0p/FFA
L4z48FatMyBBmaIQyWhmfeDryHmdZdHegHZMUpTlweo/EjW+jKE4NQIXymnHnepwTizV1TTKTciI
tnC62cQi4cMvuT8qIvEVl49MM9ahUjO86PLVGGIfOIN6k2ZYVRp5wGY4Dp5x6mqOAkaf78qw2FSV
Da7B4qzVVpBo9kGlWL+Px6CdnRevbf+yHMG4FOOD65u3Efd+ZgBwnbrTRACmutEHTnD7ccDEABce
8g9b29XtMZK8daA9+udY3CzEj8ZCY7fi9VMvmweMlXgVltPCGtcVb2M5q9xBxf0IrNLrKfoc+SYU
5Z4J159SjaL/76d4Myv6wsbAE60TFC4m5GTzd/F15lzoxNgUNOHa+iUr6o33dH7Fl6nsQ7543wDS
FbcacIbTzDLVwCijlJUoQ7Y59+XNEGfXPIrRWokBzBdMOFSTfdQw9XPTd1q+hOqb1eprp3dW+OLM
eX7BAVQyexQKpZnOVvSfoXLRUS6ZVDd1ruCpg4LIhcifprBcmtq2cZWtmyX8Zw6MDcfo+mWcL4N7
tUIKivt8JdosKAu4ZmiT2XI3wp7+IqZFu08XzVPM9nbmsxkuX3SVsWgdcxnacGH4czZ3JWsOnMj4
moNHpRmFPgxIeSr8qPqzjPdRuysOWA8vplpzuUbyieCXWluYgGWa99fU1lbliBDQyo1e6vt64Bhb
gCo0q4GPdUgYiatkW2Z3z15H5T52YLLiZqskClbsp5w514yrfmROaLwRT9w9hS7ch6Mcjd55E3qG
jXwc+SGr3FzECTxiW302Re6XLu6Dmb1oTndomHgSZqJZ21oODmPHLGCh68yYKhHVpNWlL5SNHuLQ
K4TUdGspimPU4xKH9TFmeilJbMxV80CaysUlIVY0WreKZS7U5yB7wvP12crMW9wZS3WefRvlri2+
5iduMpZ7D7C2EqjrhblopsIP9Y3+HFQZboT7LvtHxLUr5pT5U81QJflcQF6K8jsDu5mrEF0/Qa79
EPomHi5CfhtVu1JafanUiHH4IwabkyRnUn+782/Ny25bw6p2fqr6244OFjD96P30zmvjAD8rgcH5
Z06+hmTD9V6rmBrwETAlE86rVP3YhVwqxUOY4Uvn7aPOV4pkrbr9bpQYg5UbuIO5qA1mR2SIHnRM
+xeHMxYRZ/qUnmU0EGIrvtOkL7F70HuWCyUKzPEW2g2Okzhk8KZNxw+bfYco+0yYC8VB+vfoMeOM
PgLelqJZJ+anaQIVjwt65Q9Vf9AtAQ4sV7U2LdT5qMl+kViAH/2l92JQoq8h28bzTWX2VhIVISbF
kUIp1o9ty/A6sI2S2atvuTG+9NrIBvoxJtZWevoxnNzVlHSsymdNIlybG0z9q27u7ME+8qB+hP1r
49nfESpAVE1oWjGTIds7bq+K4KEDfLvHjLQQKLgZ4ZDVEUC3sXNZPzr0M9V4T9Ahn/yGjJ/ejfWY
DMY01yA+ULHFJcRFxi0Uv7swh6sI3VsXkf5X0dOSR5z867UXHb7TsaMg5jauLjkIM2dnPHic0Af5
ULD+upCXp50Xpq74cSMvakyEu14y0+xS7Wcyo32RlpeGWRtUYEXVZVA5PwopANUgD02MqKkqchwZ
RA+rUGO/0XIVxMmX7cTHMiP5zjyvgzUIy/ZNHUDtbUIimFBhckCUpCt9SZ6kG64j6FGda36fQfrU
KmNPdklG4VvqWWFK76v0jGWRLOKIY0cbacs0616n8Edx0o3n0NfHr3ZickMx/xq8xG8KAapaQw/+
M9xD6jKjMW8PU7kR47CVBEWK+MOQHzVTFFdVMoV9zupWMb/MOXt05osR/pRirzQsUqrjJ3G5zODK
UnagupuWpmOdi+Qe9x+1c61Cl4iC5k+QeFFUrevYCSr2bI9Vjj+vJvIPqZFj2v2p2BC2Vd7hRGrG
/RGxljxaP7U7z92Z8bilUnfZpoe4PZtFtkUvQYR6s6pjnnxUIzczY7Tk6aWqLh3rRA6xG40Wa4MN
UF2JYGLzUyZ8n4T3ofmKLBXhhLWwfbjPXA1JDcM10ErjQ1k4qxyHKKyas5FcQnZOdJA+v8yFe+wI
LaXAlIbyFuvvNvCQx2+1QLsw4reOwESbR6skiiBjmPzVTdodGzfCCH3vi3BtjW9u9qs1A6GGH9bl
WT5HR7xA772N7FVZ9hh0ziKz4pXtnfEqhfUtHRuByOVocDdwhvpkBhBIlhMGDtdCYRZaEEd7G9u6
3xOmU7BUUuwpi5k25HTTOdhholmGZUx0LFshTpxM/TCOP+YYrS3yNmPL3bPPHJPnj+y1kaMFshJL
s7T9TuPBdklR8eJkOXLtoW+3dl8HNemfunCWqtMsQaaWU/b7DFGMxdvMQUJwAAzrbyf9iFim2ci6
BpL/15z91mk3OfSAw9FRaq8avLqmF6uBtJwA9X/G+9zoRY3vFAssFYbsmoshVfVWdhqLbiCn0+y9
Nd2vkN3G9uYXEesXJf8UpDm6iaasJLrM3rWJa/Ca5pEZnO911EYF8rgHhAX1TJGcn6KwjSCqTizQ
fLT5EK1MASXsjeuub7ZhvBmx8BAGRYUoJW4SEb4Y/7zY/C5qL+jafDWippdq4E6sRkMSzK7JERpM
wZJqEMVsYygPxpM0d/gdNBUI67CchmmdOw2RNnPVe/xmGQ3Gwm9hIjStf0sm/BblN2GSlJ5c4+Ys
zOYUoh02NYcF614NkPrAxiZtZO2rq/fwjcW9VaZ1bzLyVVhY1fhBFYNTm0wV59xk6TTsS9xNm2jY
OrCDec+QY63nufa1QjvOUiw18TxYkbmq6kNkLeccaZa/sjl317ofVkXQxQnvjjyNWMb6UziSVOIP
OY9k7MeRijK/0WhZNzMbHs07OtNBdMY+jdEoyA1OXXiQEkbTfk7G3tqq0q0i7xleaj3h5zo6Q7q+
tqBaPNzYMtSvncmdRv0+Y1ZIquqfommHArDd7B6RPEShwDxvt0XqrAX2e2TuGzIKEtlPQ+EaXXgc
sWQa2yn1McW6sbubippplcyAyrm2v7Lc8SOwt4hifYRpTdkYGXQn+VGpvQ2cTqJbOCLeQVtk3sCh
IwnKsPdDzDbFsr+9nh0Gb07TAVRbYg31V0qzZgreaJYzGje3eD2pR37jHrh9YXwn3FjYmF8CS4E8
VI0SGktQTsg04LpE8IKk9bpoeRSSS6WLnWIdpnw9ERsziodefc/ewzYNP5H/ilo9ZrPjOxzRyv7f
CAtQPNgsa3HlrpKVJhl98yiIMCGH7BSS82IRVKxtKW3EiNqfnA+ggwrtZyRAhWk/8J03aQqyBMnJ
aqDJdYKapbX2ukM/iccwUPKD1PgBbPGkWt0owyxVSXVYiNXZT8EOV+veckIiRGX5HZGEG32rj9Pe
xl3F3vKG9yn8A9isovLFinceq8rI7uw+nilU6bLpoZUl0R1u0+9UPyMgyc27K68dehroHNQ7XKsu
XA6Ru3PxGUL3btmMKiag7EvJDY3qTJdbyaIzA3lHL4KLCzEMmzHb8jOfVVffKwCmTkcUr7vNBJTz
fQVAPZEF7hO0tuJgcw8aY4+GNCdTrK40aIRHzmyb59bWQVKIieCUWNmCqI5zTckjTdvnBOkdnLnc
2A3Eb9oequmeNYcYJ6w5oV9NZXhgNpDViesWAKJ7vEWF042xfranK+JRhRewly4hnsg7FN9n+edQ
BGb3nEfb/NYACxAq5i7ycFmF+4ZLBgaihMmjja1dYRHlLK4WjIfM8t1QvvUhBM4OvaNrT6n+W6dB
2t178ha5w1B3mzGeS0kasv6qm00f7ZIODj09lUp7HDjRi+ihyW06vvb2D9RjqMFQQR33CBohtI/b
XTur2cluPkoYhLhMCSEOWO/Mn+kVMG7IIaiYq50X1dyT/1hKPUPUK32Ogxtlzuh6nsirgnKNr039
k+LZhUicPHE5f7SQ9YF0mFtJcP4C2i1FWL+nfE4ivAzjRZJY0esXj/x1w2LjJTBfZw8bvORDAkwg
txMPPzEcWYrLOmdnVd94yhnllnC5G6QqwXLXb9lIdP1lsEmd9N2m73f6WPHQYbp3K9eCSyN/6wYJ
HmPo0X8NldB0/SKTz+kxXkzspgVaoKKxXmb/shTkLeLuNQ2xZr4042EczqJQ/TA5DSkVm0OKYcim
415imD+uvNhZ5peLmNv2PwSaQcE3qdPi9FeBsJEGvbXinhoMpBkFmsxLhGPNs3KdjBlUg96FOVu6
LSk2a1xZ9m9vcBEv8naFqCVB5brex1TgUgMEz4EBzPIRSbjXUFu6ovMTpJy5ED/P5dzoE1CqMmFG
YSmwr2G6dXnoMvet4PSh6a983Ki0KvtcsWg4cOVqdXWmfavhP457p/gdxLAamc0L46VvdHq98kWV
/qpszNK5cVkRLRTjr15xAkgClWeEFqRFDWiRTgYmUZNgmquP3nxryIboqOLsnbo4DwWDrvQMG18Z
A7VzuivJJunyErd7fRB+Ne1G80ePAk17mGa5MTlLlnEFTcFZp3qtOPrVIBIk70ZOjiphrVSogZIc
XeWLMoBosj4aaObqGQd5yv451TR1fMkseHZt2udDvBLN60yiX8Y6E27+fGyMRwQbmnE/aTSjvrJL
icLyVUZxXR92mm75XkiUwk4/RkIPsXIfcK2SkfC+dQKuc8KXNoQzMlu/c7CCUoLRarp73t3Xi2St
A9j03T5yu+3Enp+a40Udl2ZCoC/pxU13V/g+e7ua84WF/VrIU9b02wGswE2Kk5Xf2o6dKWpgUmV0
wfDZj9ZwExPYTFqQUcL6ilPl3BgZGxxNBN+KcANl0nkuO49AdlIshGYsvSbel45ce3ySczlvYhEH
EqLcC7tyk032/QmqkJtxl4aZ+1poBI0DiJvxo86FKRilYUXSiDkg6YhZhqrfE1XKJ7KuoyQ82SfK
oUy1ZqHkJUvn6Ky6GnDXbEuDk1xL/7YynauRYvFObp2i+GgG2HDauvJFE9qkJ/qPqbaqBV3rbBbT
ShA+7lwy2Ah5FnjVMgZglLm5ydMEREymryK3+YOln6fQemS9u5q1TqwT3cSqGI6J3r3oioU5OC7c
2hjWFr6cLJJ3Q2TsUfGxIdgYpf1l1J5HzqIbkLjM52nP4YINaXyXBvKKalZr3VI2VqcvVe4NjTzl
rVY4LOvsH60o15MFRu0IX1HjB3dv8nKqiHyaX9ja1o44Y1r5eBsgoNIERv8J2ilJkCnm0VYS2ISO
/Fg1bweR3PoY/N8u/ilCuXYl44DpLDlLrKoJrN7QfA/41nG8rz7n6AGTak90F3gtRLzjyzQ8w7Te
oKOWporSJbwH/jAejfsKN8Cpat1H07oglmDPvBGUwWJGKa8jR1KBJ8z9uT0gu8LAZmpXs9jVUxl0
YGXxrPoV2GeoUyrldgv45os6N76ChNk+eloRBoTMaI6uEd+entbnCuJwUpS1pr5JS1sUWBgZlMGs
/tkEqRv1ag3VzgHmhzupwQ6ieABWIVyrZqtaHJ9yS229xGX5LeogdL9E+a832lUm9tmcEHU8C0ii
wkqWCdK4ShGCO+NLKgjSl4yDmam323zYunQnYBVxLnHWqjiNgseajH8Cb2VzaEkUTCBCz4VOjopD
VUxcWVvU49Uev5r8mgKyxiynanxyNZC9FmMBl91TdkL9wwgfy88SOapWdrNxcblHrSjvkgX+af0V
nx3uaEmq3zJPZUnjiLJU9J/Q5WodBwey6KYgGQq/nufVqDxS6zj36O4hBRvuvh9M32hD7vMudsr4
mRp3i7V/UM+ja614k5daSOfGhPMklb2cv9r2/bmlaSGpwIxCe0p8mCjUoE5Ic9d3T13NxS3PiTQn
3EzDBi75tEMAGcflpwL+w/gQ8Fqsk/uoR70liKMM/MQYVjlHAyU85+katwRaAk2GeKtKJ6y9Fryo
4lmrE9KzUDB7chDISVTkhh503t1h9q2Kd5F+R7O+Isi1TPSaqfk+WVfb5k2S9ZLgVZAO1z5Jlz3V
DoN8iWv+x0cR7qfa3XdgtkVzmyAFrGPsfudcScMpTfnM4OAhlD2FmbLDtrNWTnQT1nkgPJhfW3lr
0ymI8nM4/GgtR4mOsiEIy+bsWPNaIbghnT3VDnMCPFd9JOPvAOJpguQ7ysJxrwmXV2XQYl1G5Dg5
6AVkF/hrvoqAGQCVV5ZzHEmYDVlCnvMatl8x0Ypi2xKFIYP2ZDtKvrXhCTXaQZLEq8Y4R5C5VXII
Y488ziHMOfwtVcE/YkIvXUb7eyJUVCs/bcaVLWdJFq7H4SZgo0U3UwMdlLQv/FhwiTBDfbEO1e9U
OTS6X7a3Nup3iX4wn2Fh+1jIlyrLOJTZAfc880BOrEZ/bcKs+TMUBgMC53cqIpj9zQjA93W2t413
ycc7gSHPNXi4MIHbixEee/TzOY+DxKGyp2NdsD+FytNn7qxwb00cIy0CVP27LvZkCwCqysAKtY06
XRRl5+b2Q+iHEDqjDm1kx8/hSZzUv56HsvyMOW9n7fQEbjPLRTFuiPpVyMzVqhuzlad8tVHDvPQn
vZeCKDODmNZxcsH8WUvrmOATGwNJs9r37M/KYyT3iSQtrVhnJr6EBAln6J6ZqECJpljLw9zKrS5Z
8ywwC7589uFFPzMWoieDhsAJMGTZfzrzJfLoFnFXzVT7VX6aTZ1paZMO722/bDm4pNY/XW12Se5z
d8airdYESniaHJfBngknxut3Hk4N6qHSljuq29rbZv3VnamEH1Z27fmGda7IBCtMDEn6KVoXV7Xz
TXda9iQ03JFDHIZ2wwbN76+tr0r7a0TfA0Nd/zyaMcfzrdUjZXi0EVl7s/up2EQET9Ps7kIPlEaQ
MdKcxUxDQNS9tcSZCrb9KWi8nc7H52q7iegblPaqZICvrm38QHv3IyjsogsD02DgpkomHbctjIXr
HVJGYgLervY6DT8mQhT+8yhfSq9H1+WBHC412jvBzCVFTX7R14uu2bcUJgjrNmPxhSM+6dZzF7kV
A7NT5v5UOrX7qH6P4EqRcbAGCPBmFU5Icljio7cpuCO7r6502XTu/QnYV/ME4oR5g/+s0FT1KZry
9Ulfpfq7gHFzqEBo0o5uBVqxBSkh8fx/DaSyESEojMl5Z/KXmK4AshhKey9aqKtpN81Hq3TXsZ6t
pQobj60DP+uV5xwZvfgomgPfzOxdRjD9MGQPezHabUxQa9aS1WxhpBGiDxcRbQde/9l4xXsn01MM
BEn4wppQNBAYvhX1wyj+RPphJRuieUsX6WYCou4jc8PksRijz0yfV7FTb0NnunYINJ7uLjp3Jefw
HVT8Wnh/ag15Q+pwAL3i0lhzfLH6VylRsd5p6epS9lJkM+ec1MVmcI9z/tGmH0JsRPqmq4+YKQcN
AuSGGM1wbJqbxYuFeTaYsPm2tu+UCAOM36w3r51q3JkdHKyvFsRtWMSdsAvyIfVtDcCpnzauiLhU
RSOou52YXKvOQcj7X2M3jG2DKpGJwCqrJc+/Zb9qw15LPyv3MbPxpCSX1eha2zy3WkuHNEe/iRsu
Ox9hijQdaFM1fbjl3p2S7UR9IA/Ys2MqjU6Wzs0q8U60fxa+b3ERzYfp/pY5TwkbHCbAQinOY7/W
OGbq89FOXtWcjc/KNsKT95j7yV238L0MonHqH1UxLfQWIoet2dPpnWDhVPq1gQCMsIshHJBk4T0K
l05kHRRKi3Q+jZyxeoHPJoxtZe9z5hWl1bCUTF9Dm/IwTyNiR8K29y0VZpj4JEZWkxouGerW3FxE
SxsZsfqjyy8dTGsJ/lryH5bkBeeTjP/NDhaYtkeZYxbmPDgzE5NcbFT9lHGgzFn4pYtjG+Gp1XvE
Mx9aR1+5/esIPyLmb6+ooWiR/QHoq90ginTZyZ+Q/ivbQ/AbXstx6yo5Y4ND2lyB8K4dVBo5PjMB
N5sT/Tykazf57rOzBgCmoQ5lnk/0kMT6JsWt0/SjSm3BML7MvPhcVIqGISjFQDqeORnaPKfUuahF
tjeqR06jio0QWU73Gv+0YVFWut8cFKbllFgMV4NF1lM+nvDANFWrSu7MVA9kAfGOKqkY58m6qZA6
ZriH6y1F0Fp7C+sZCtH2tgXcHrckEh3Cv4BoIxFhdJy8l1G4sQTb1acqHsb8Hbp4EIBT01ViQeYe
ecNDkoPjkyCrwMoH5NqsXunhVWUlRwsfGPCNL6l9NNlGi6ZDGrNoZc2yLLvTMwhQKldujuCf4a7G
+BJbP7V1EtoqNU+e3HSTuoKx9L0BJ4iiMot2HodOSu5bWkh1r8q3WgMV2EqV69zh7SWo9QRRV7II
dxGs+tJj2HXuRrYuRYVbv+ldjIHvmA4TI9ECG4WjAHKdzMtzulHrpYm3M0/7CB/Y2mccgY1bCXfZ
iqAs10OytwcD127eWuY6zDa28fIkVo30quUM1yTB27P1iChLSSj9CurWXkW9uku4aW32Rj8hHGpC
ntnzOiGYJ2UcdDinXvczyc0w7nIR+UN9p3VrwB0rp69Q/gw5AZry0dGURiE0TuUuIxrVfVOhN4OF
1itJCwrXRy9s7VFq96yGxEauTb0flZIC3URYzBZm+Z1n1yLnZd8KiwXiWmGX6TKgrUI0u0a/8ueM
8DmtceMEjVjT2mbngcoFCQSaqNCym3Bpa/9YYTuCOC6/e2e8KXBttBQodCfJzM+dbz3PX7WJILII
niAGMUHF3EbGy7NiCLl5tslrhoAGjHS466EEIeHKLx3SEXjVVg6mqUPrnmGYleRLjtFWNv+eeUBV
2YzQjPFNRCc79jYJAp3HlfMhJ3jznLFqjjy5A8xzoU9rjTFan1BbaEFLadcLw7sgCdqxJcqSGixJ
YDWwlb9nqUjjhCwC91m7Cc/cVGRaw58QblAXQUJ5To7WNl1SCWtOa0vmHkydRkSMQG8ke2jxG+je
vfTe2h9ljBjSvmspiFub7WT60Zt/Fs1uRjsEYdgRE0+DitBjEXuoqA0E6G8LaBQhzBU96y/W+myt
0RZWRfdmsE86HXR4easQmt1mrwM0dxz0nEb6g43S0VNac+yMainM2Je0EDgh1xvfJfb01DHy/lLY
iVFzeTYT5mm9jfjEpSECCZKpzSTqdbmzKJIkxzmNX22crhzP5bP6l+jZqe/DDcvMkaFuWUe39Jm4
lpl+HUex7HC1k9pmP3GW2dgsDCo5pvjLCD1Ct9m1Nq9Pp2mkf6p/7iRo7YIrU+yPgawx7kFR8fFq
um+741oz/0A+SK7lh1oexUCXTF6uQhY0x+Q6I8N8iOQi0c6j+dtlWa5dbjKuKLIjeaDpv4bVA5nx
ICH6GeZ73q1HTCtaMogjvk3ZrehOzpidk6xYD/G7ab/26XSyeJe9cUcdzjokntMRnfEus9nCFxw8
a2fPO2+ik0CdoUVC/ulDw6Qz0VzPU+VxNkk0QfPNnsIgvTexl11QTvSAiGjQ9NqjBQsw/SbK9lms
bKR1SbWT13w22SV3XwBTbUkAj0yRLbYhHKUSchhna0qPuv2tcP+6pdxVhTmXHeH5TCtcSmRA/3/2
ct7q+rhVKz5UE30PtdtgT03JlkrvtVXVc1QzN5sbHX+5GgLpGoEEK1FT79NmfYgTdTn2JlY+Jxt9
5mDVkm8Js0CBrHE4n49jeM1ZlhpbLjCIK/cjhTmqPjMAiQlPoot9Z0KQ7P6VkBhzfCsM9tj50zSI
hxR/Tvxhk2cQKQoA/WiJ/JDMSFP8/WxeshPt2LDzV0p/1sbv0fk2JNIgAcE53SStu9Qn96DQ7URC
r8dbDwdlpcRfehuulEq95ezSFA1pZIas7AIkF4QV/eDc0oFWz5G45hXTufU3OdScAgzcyym+1sg0
Vn7tmYb7bc8OrKTPMfFPrdyjjvttZweSESUFDWpCUKk8VbgoZQtm9a5mjv+EvsK4X41TRhCMsQj3
LWTvop6LM5icUXP4AJ99GwqwNKND5QwXy8q2cJW7pjP9eN56KFh1+JHPN4d3sbUwjvtPLvLCdJa+
xnswNYfyCYbtZpnenPBNM0/FQPrNLo61cp5MMihIhRziXXSRECSH22Wp/7nN3lYnGgEPslITG8bb
XXXMF1hoQauYQQedS3FPxXsRjy8Ehmx5dPjqNsUbIJ15/uLpL43y1Tf3iRzNPB/HYmeVj5ox0cKr
jECaSexbgFL/z4hjGO27lKUuazgIryxVD+gXWBStvkia91YxNrIILJZf7kFfud7WNbYa5yej+fLo
WOGfd7kKOY5/Gvuj1W/q81uQ1xDFx9BsVrX3mRk21QzYQMQPa2dk5nIcCYnAYNSRydlfO4QkvCm2
i7YFvzrd7TdzsgOq5C/6ErRgXXCL5ShXKC5mSv9VWaw1jTktAqEs/abel+HWKg90voGncmofw3+F
q26Z2JeuApi9FUUDNfvQrF+FNc2ayUsQUjOKFSSSrg0Lj7AblIweXzPnkD/9ADpmQFX1rl1k/BRZ
+GK475x6eKf2OfnB/MPtbqGS8iacRBsfYo6z7oy7C9j/DM8aMBCTneyVrtuY5mdtHVOOqYLGgxrZ
RmxH8arE97LbUa02lmeDWCBfJk5ulnItQLkdk9pOh9IgpCg9+oekBKW5lmGL//FuFnyQnPJcY+3F
nxlfToWZn6GEDfFOTQp9taBrNjMMzGT0z6CaCQfNtD7C8maqayPahNqayrLBpq7n3mhPpZ1yyQa4
NJ+XDSjnlJ2ezj1UEkOGuuwn7mngEpHaCGKxq4xXlXoabAQ1/FOljgAKI1jySyJnw3ZGyZuXr1v3
lZuYNbCYsXbOGa89kf0l3Q128j4xOrfGTulfKu1IssxSoe8oQIz8Tr40PO62/eo4Xzo1Iw2dd8Y2
DC86BUTJV1seUxbWFAg50XDI6UkqnbdY2T0xyfqrqMRP0ZapX2td4CFo2np/pUE2XTdPQSlHGJnX
OdhX1x+d8MJvOYwxx+KrPhwSWJjK/TKI/qnjvYgbZBacQs7aCV06XPLEUBV1x1h/HR1qgOAm9Oms
zS+ORSK6uTY0slL6o5lzMJS7lDOMR1xy3FQOkdnink63gopBxmY1vbi9cQpDqkOSVw6eGoizqu9L
jvkjC4JAcWgzDIixXlcFj0Kdvzm4XG0/7dWSuzLF2VOAuyEsrOm9MF9mHO9M/nhtz0hOXvB5d4lB
zKt99QTfPHNM16y9kTpv7ayVFJywp4bN3sjHXxtcByhpFZd3ZUjfK1mca5CjdrB9nuAPYUZEgJrY
V3uwm9n+VBLvreyHb6/N13kW+uifaN4ZVWx5e6yS7D3SoruTE69IqQug1CpV52Wssv1oJTufsUHh
2VSJvHLCASFjgLDHdW44yzhS7qVpK5tCL85T30Dx0Z49yGk7JwAZUn8IjUldDPKkk0JY1rH2OozY
m2VKh/gYqNLc26ZO5cCTIqV4epjo6XK2CufmtlS34M77SoyvFj94r6U3NPqtl2ZrT7UPMn73EvJn
nOFwoRzDHzV116XuriSqF9k899VMmQrd2Fl4aiK9ZFaveERZ6Qc8a7XKiQB7/3F0Zk1x42AU/UWu
si0v8iv0SgMBAiHhxRWS4FWWZMvrr5/T85qaSaDblr7l3nOpFuPprhloAKn8t7k4qXk9hRh5QsW8
dEm2XSyTIxFAF6+Zz7UFhIKECN7gPXNyQN8rjEXvkBt8ckz+l44PUY/HaRGXtkbyHPkMBMXtaLis
OsBN1b/Zmy9xIQ46RpE7or2z5MZej7x6+oaT6nfAlKen/HaB9z1MpttV1vyu3dUwDC5HwYQD98Uv
4AIocPy5DTowNOs/ur0de88Gtgtm2xmBuJjUBVvL41SD6sbgtrJelCac9iLlqW/8vXHdtzjQ6CLF
G5S2O82mKTbVbQRlQqGQa/lYBloHZZNHO05vpC3/YNxIIlboUcBqSj3blcdt6ZgRppw/qX8QPHdL
xs5Y4/ysLLWXtIhovfIJyzdO+Wx64Fs8hGsKr3UEVohha+4YK2ewehNuvNR7GZbgYjo8mZvpT6Zk
tmXHezOl3+UanDulTm5Y6iuQjgHHLDrekACgzjifmwgob/+SO/s3TIpz1Ji9qBcosBMiOaxWjYaS
l7703Xoyy0qXWgTHKFweQtM+l+30p/R/KN6rBg0gNeE5N1DVfNTUpsgZpK+Yo5u7Wa6PvVi+VLD8
rXIWfYAhAEXWvwt0AIVE7IGWsy1ptDWo2WgcL9l6NVFH3xg5I0wbDoUKLoMXPifRao9CsXuCyIRg
aAGpIMT4mVfz87pGKNeieZ+XdldX/pfKKf8cepLKCbhy7ZnF373eUHFE5lPwErDmZ64Sgg1kt9Zo
HOb0Uq/ZAgZgSsLrfouRtIXFfbWFB9s+XiDXic1nqIPln86zW54yHye8UrF3oQBmGRyBGtkCetYA
gAaqrMDtNvyFb0EaBmwrMbcUJuKnbnUmyC7b0tdx7suddj61DbaBmzSkzc+d5538ujq1iPW2xD7L
YPBRjAXFbksM1p2Oo0dsaIySpS2+9yPl15T6yd3cdsHLWsbRGSoo++N8yWDXiPbeCK+/l/2sLosr
WBr0rCG2JkOj8KlZA23hvVwoqMlgLZX/OwkD/Gi5zdCp9pRqcKe8ERHRpKPiXk6gnVvX9ffZ2Cdv
KmIEORTj5zDIq8LVvM1+o7DQCEx4MxW6SzcscnH73fSGl3bz8qNcGajAQEnee5fuwoEBziBGkh8s
94ZzjJjrslp3zWRJFoBxg2QEwT+TjeEYCIiP20ZnsklUPNuGF2VBII19dzInZfRRu5Ch7hZlpwVP
8G1Y8bQNQ5nvy0AxJFF0sbMW72sgpmMtzQaeHXhC7eyjKq54n3ol1c6gISVHhAI0Ds2+DjLYp4lP
mTNfJtWovSk0YNy++5Ir34zvAHqUS79c5HA9Tzgy/sQYbG+8lWo6cfFz3hYTlU3T7uAUoEMLJrcj
kADhTNVS6dJv3Aet/r0O6Xwagu5dJjk623SLb2y3NuFtsSxAayr1j7ccLsYKOyogibm6mfOouItZ
JhxGH+dddJUcN1NTP9TjlVJciYzfG4eeGjbue0aPJxMZpu+Rxrcb0cluBquH6sIEk/qKXGPMnovZ
H869j9FGKz1i/1eog6/8iZAiHkjThP9QMzyRHTAlwA/V2zzm8E5KYG+oLmIgItv0rXaNRITfbLsG
eAB/FYF9czmlZ8Erd49CAWZITrQDUscizd2JrEl5SFpAbqP01c6UOFq4EfoBoxKY0Mmq5qHa5r8I
6OaHvgHB5vwoPS+qs0wNwl+zjPtd1vb9ASkIQY6iVA/5KMCnXec2zfzFNJ30uzrk/xwKVi5x4o14
CNt239sQT5vKkSlqBeurK794nVoc71Tea1/g5zLMt4v0Ou+p5cum1L+lEeLCdILVYVi7nVNsRP11
40l2/RdA6+ZDNNaiMsrKh7mcCV/N04orvxzwSyCgTXoTXpTNq2dp0+A2hs5wwxdQY1BEYSEmXKlG
ufnYT/EXdgU6s7z+Swqd/9oofMMIZ/xDUtJPhoOjqF8YygguNgA0TCemMTpstqrvhyDKn7vCp9OQ
giWP29a7rfSSZz5JywkOBilTE1iJBSUtAxM9P+nERtim8JNliUlZCdj6BA4z3tk5rrGf64SVBWjQ
YmCuWVtXUEMwQh00++LJAriaCkrqPF1Y/wbCf/fbMGN8CZ5jDNNgoper/XtkgMUhZrhA/d6Ub33F
Fkj5ffho6gTDaIBJ+CyXnMdtNoSSRJq1akgkCSJok1zSLDItG57run9BMXPsBYAa8NwUYlFUXZTU
C9SkLEUxcK1HWD4cVzTzt0PJuS4Mlvo5rBSijDL4KtN8PdEBAL5NTXLqM1Z7SQaRrF4jcjdK2INp
0bd/YL8wkRr9bB9OY9zfegWNS5pp8Kd+eaVmwTbzylz+040E1dIVkvU9EpoKp9D9ZsZmvjFyXGCn
FilJJJ3xd4HO47umX9n5NRC25bqMJzVc680ZzVYX0v9Ffjrd23Br3rsxf1jFwmKcKuTW9wU161j7
PJYuAcWaTfY+dqI5tUmqCbxoGyaxXniYYHcGJVbnueaEJSkuOpp2JXPBE+hNmK5/8/ypQM4HxI0B
UL6em9pWHBiy8V+E61Sz76vSPswJ++MJgAoEWybfk2QfuMYiTyhKKJXCsFvfVtXCUxMC/eIMzbG4
ath065DZzmCsawFQI7H4WrpqGx4KPvOD58mP1TJyJ3Nd3ETC/q1EuQF+CL+yiZl2xufG1s/1IcrI
AYmXTiT4tdKYn0ZFC4YZBClzzA5dVMN8t0Jl+NkyxQQ1OCKOciqG2lfYoz8nYOtrHtSXYJiKXbOE
RN3IOL5MjdSPqiq6b4Ev10uKf/emHBoCaATL3WBT/RniUnlTLGN/0W3e7+O6AtHVZ8UXGif/EFkw
KQ0C1tMKzOBnBH9j1193uGns1EluVfouSeV5nEyeHLstIAXI75ddscKamBLEj0MmmVsnkqurXu4I
jHljVMttkdoIjTms2GqIph2VzPI+Qx4iOSOgkw519tWVhf1R66je8RzQMZXoP6xgYFFoB8sopags
QsyWcTItlyKQ9m+RpfylJt6exqHcfldBR4AF8z6Qg2OC7jnq4pdk8/3fXq3ljMgrsk9r4cAmBrnk
h9vyDNtxTyNivOmcBsAdhSjlJXXT8FhhS3wUeMRPNriym6+RDrhQ1veyLxAxDXVn4Hr58VkagZ1h
7nxW5m44w0thhNlVvPddEd0zq6L6HNT3usNskcvC3bfGUuDXc/YDlcp8TJol/uxZGjKsjj9b3wLz
NuiU0yX5roJs+b0lCYhK9O2ndmmnOyP4PhH4PMdF05wnj0K5arenGNbkqZ/SBX5I4o66DKPDVEXi
DuC2QgK8xIc2rLsHFHxXlK/fvokxdMd+xIyhNxAKIRQjzPkOPnIU/8vX3jBuRQtu5mhhMtcAcSyj
R39Asxy17CCUsf2LGMDci0IOoFICtP16s+WVc5zpE3PjDTf4QiJPGkdU4dBt/ZzLLG3a19646ZQO
ECKbscKAU5U4sCe4Qf0QvpocXmIYwEdzW0wctFswxtgYM9VWOWAfpgHQm3mWpW+49lg3QtozrgDG
xh0mjBaJj2HItToHKdFKMiVgvd7ibOxv5wCGmacDJDGGT9xtYItiENPsQpqPzBuaYxOH+Z5wC/5I
ogNIMf3xQvTg1bAmdQXL92DyhwOUovhprdaGuygGmDQFgByTEtRBBZ8+7Vl/TQ4b+ApO6VhKwMiW
MuMSYL7dsw25phA18XlQVXA/t1yjCvc6CBam8DYN+28ScsWNlWX2QPrh6zTCZOJMAUnfTT/YNXRP
jLVg80Tp9/aqz1ptl+7yCLzDll4n4rPavFORIz/qZFof6UneJ2fq3Ywc4NSlsGXHGTGkSKKL713V
cE1HnZihp6oSxkaoJugue8ZAdgyQLCFrurihRESTR4wFEVPsa0/N5xGVPr0c4VU4X8uHzFbFJS+j
4WMpUv3VhtLtirFl2hMO3jtiKJzcdOCs2ZgqoMztX2s9F3ehnyJlbv34stVDimgbWvs8sIhMC1Xu
DC/QR1iK5qL9sT4nUeE9rbZvdjbBpFUPPquAHsqqyW14O2XidzJ1wYnHfbsQX4DvroszoA21xevd
bPHyIY3rb7dpwls5wiGhxmLyULMfq/v8TmSBeywqyruDFWnAxdvEwTcX6fkYdpN+cxDcxl2FzeBt
aZroVz5TpO4Rn6nkvCYqotPYsmLEDbI0L9bgtz2YJQu2e+cSP31tS9onnbeSGQHcvHhP6kZWnHPU
Oj7DiWlmpUTMGiZ5vN86/UZ2InOY0lh2jUVumYP4DAvkqUnVVRTb66u5Qnr5nd38rd5HvK/6ru+g
Rh4mX4/1o0tShRdI8uWFr1MGKu2lTK1H5+YWuKWadTmEIjdwCa7kcmQnlJKGTWLpe8uHmeMCRJSa
5ukcyLksuFNBbSAvthyC7ncvF/tTCuyq1zHdou7HDewXTvQuuvqs2ANR6WW2ZQWb9KtLfdAExlM/
M05BxrieYp5yoDYt/A5Eo6LET+I+Sz+Tqhjk55yScAfPGFgEMuSpX1mFFWGavrfVQnZKGy5e/DTH
2+h9D6p2XM5mHkYM3jTDhhHxpAdMAAIwGts87aUQo8t84cWPUdUS8JblJAgQxDTVTeHfaNzQyZvw
ZDTCGiw75MCB8OqBm01TOzuxyQ0/zzTZmD1aYiwSfJnzew9TYgCoiwnlPt3dVuIG24Z4QtQ3z8vO
LWOw/IiyFQbr2MeLf8mHeW5pT3SIwhVTaEhmWz20l0KFFHaI5+L5YeIRwksr9IxJL02dBkPJyUxN
uvAQnCCKrTWKziacH6wP1e7ea9QiPjOZd/zd0JiERx5HDqjmX0X1gfUgE06P3+t8jGe4l3rMuiNN
olNo5ILyp+62mLZq4NQqHuvZmug0lkPGjFrKtOo+pnmrwtc1ThL3ICmN8aBAqTf1S5sGIxI1Hp3o
mh+H41eavY3C0vvOZw1AWfh+OLAWRTKA6G5QA2krLgjCfL0Nayssaw5NihrnO+Js5Dp+J1dD/V41
4PXWQs75ySWNKx+dwr70T1Vb1oE0F055j5Gd1/gQyDHzwbHFYFOivd9GZf0vT8PO/BhUIhFSk2dU
oWyCiFEggkjU4xQuzp16ABBwg5IWWtXqWM/gzciXVL15k+lDBkBG5ww1YmvebaFV/jHboGJEj0UA
SQ1k9ohLyjDlcQ9ZPfQc1LnlXF3VCFrrJhFrxh5q7lWWvKqh4gu7LVoPBgdLgM22x3itGKI0xP2F
Jy3jIToztInX+8TXWY2pIkB/FkRm7BAXxEEHewTMTvhHQhRELeSmMbjBxLh+91KVqV2DVnpDo5kq
WvcuTp+3YYDKap3L7YkiVSR7Lre0YLXVlOm70gEFve/sNKCMEohXcjEI+bcm541Q1qBCpRdm/lzs
LUuf6ei0ZP+ECLpcAbHE7q9MAgX7o9D2T59qdF+UIhVxH8x65n2HJxvGm9Y/09nrN2bak2HiIMpJ
M7ZySKKrDczlLaj8JbztVNTCbOaEZUSokG5YOG30EJ03d+/jwnmWZYzGCF7JsahnXZVVF1eybwBV
OWNZAy1Bs+fqGL3TaipQ7WW/EDE1gfHJmGvp67FFnSUxEqrm6vDWBf5AIlXDhUn3wJA8SvRYYI81
KwqCarSYGUrbie2k12xYP9eu0xE1eNTWAFXmmnYi4u0+Rs3EQcc0I0UicKNFlfNeFDNXFfFu28w6
cs4g5/+UXev89LBtHYgJ8Fdxv7dDwosadwqHD8XAoM7B1Pu/0iVG9QYpBxtrNXARI8YIzssEJuDO
xpr4BZxvvQetYk54P1q1JrtcbcN7tOXVYQ7Y5xS2nL7pkCWSHfh1UBwqijAcqTa5qg18FKSpZVC7
1tmEpNPMRCr2I/Ef0KtlXuT3UoboHnLPsHWV/a9JsffVqW7wbbFgr/leP3JzzSWQgfcWVkhTkjlj
CuVpew/WhAmHG7HkGoFFQ2SIE4qAMqpb+WJg9/gnVNXBown7HDlH2I4d1x4OSvK1DPW9y7j7i6kE
eVLN67arwjg+RKTJf29BheCt9NKTdKDnuiEmEM20LBMCgSQsjMl6vVFeoAnucNKu8JVAySqZrCTH
1WAL2jJ5mjxoiRQFK29G3f1RgQqhFQbJe1BwxKGmueIBVCy389jRUewy3cXYeuptHV/n0E+ou9NY
XzeXY7rnQgqax5BWsnn2lppWJKuL7J/xbF3cNjYb/4205Hs8wqjbx0R+RdFUfreEqP7WCMRw2PIT
T8LsK5P9qtBX4+aI2kPLB3mTBh4kIvxsa6o/Ad9sxySHXrGiLiatbITCo8vfhuscvBQ+G/ja8DoD
wLflGuHkHMMPoXFrwwo4pxF6JmyHiEj7q7asxkDqBFXFKOEjNmmSAVCbwG0KQGBVS9xfgTP/RiAz
hcYyNoiTh/K15EsB9EVPuVYdOk6vSUl1Wup2xzu//qyrdT0B+y0PopXFLwY1//Qy5+wfEBAO5kWI
tEdsbTQSa9T0tkNXnXZtshOq2lFarAztGCE4m/2ExQMyv+qa82KJDS18O5wwgad3XuGBpa8CLv2R
lU6yFL9rDH2Pay0j5kY83zfpEHu/wkL8CzKSo2yWBWezCR8tcLnsBJmaIATz9dKZeP7Bo+++XA03
+7qsBbmmJrx6Q/VECk97ULZrT5qJHdDL1XxsetIvNh0hSK4kQtxUK4dH6pnysTWxvSsrp5/DpCQY
R635YdIojQslqrOMpxVimRfcRwVW5yVDcaRk26KXiYNzk17nJBlaSTGmybkEgRjnmPUr2ZJSFiLP
8hsHeJhk5oWLJYl/JXkS/7F9Fz0rqaITXHGeQy9iw77iTukzBkLUZ/B/NNDiXrFjDLt8RqYPSWDz
IhRsPk3Ellr/WBTQXtdP3IHtruf+OVYBHHZohn+6afHe6KmG/TR6mKPqlWEJaRX0iJsSbI0D2HW8
xeGHJWoFy5+RP3xuL/YECjCjpwLvR14jjpG6mS4TNtoC/xOLMGSoAyXUv4D4hDtlYb3Ipb3DZZ7s
2nXo32KvCv7kbTvCpjEjhPh22Me2xsifmqB4KEsM7hK22m8tF04clB0Xdkdo10MPLuMQdlBQzXSO
fZbjbFF+6T7zPo0U5gJMaPkhBnYtOoR/bQrIAmU24u9A1bNPZzFAZPdHIORJu4t1YvCOb/6tZlrP
PDlKSHQSeHSXGuNJGvnbXtExoK2+1us5Jx2IbW9FHixx/qLNC8HTLwN3LpX7m0oQvPXtiHClauhR
Kg6wXT9zN7Vzi3Y8UF31WDoSETaPk417c6C7yt6KBJFWAyqv0PoTpnK8x1zW4dpjfO9ClHBY9NMD
CQqoDVNOaPypfYttqO/UeAptnl8Cys6PnLL+ZUj4FXJ/IS7Lr8CZTgYtbEQ2T8/W6MgIVqM3Yhua
t8kGu8NpTvUs/gpBuhDjsMwoU030INp6OaKqRuDGTgeNTxztTC+T9zAaohu7JsUt3719S+KtfEQp
4kBhKPUWBeAy6MEhDJTZiks5aZs/aZX0D2FKkMEhnD0EGBjSgrPf4Uhahhoz7Bb9jsqYTfZm7Z3f
JxdRpg+iR2Ix4u7bsz8p73xr9Z7CIP4OVPibK9FjQxS4LQ2WoXKGg2ckIJQR6PLeNQGob9M0J2xm
9odN4RwtG7Mq4jrPNExIRxKqQhF74CPSqXhIiTTEw9vN8uCm9LOnWHnMWCk+WQ/6TbFOy1nNSf8z
KdR743CNeDkfwkiy6q3W4xdieMPLuM7LYYjRqXlzkhK25QF4bzDc1w5fcSWpX9Bwx98K3S0vdgyv
XK1g10jxyMqtAFIwFoxcYzZQrQEXWDfReUDGg0cUoOhMWcHFObd/Q27+fT0XALCj1vKQ52tGCCP0
JUipyYH99lM94S3qc6STbEeiS1bReunGPDYLVslxXpIbsFgziJZKv1CSD+fWr9FmB47wENifT9D6
HHG45rWvGdPXi0IWKvIdECoFBRL4h2MLeSsWGR2K63qYxS5STucF+9mU62mo5jfjmhBPf1Hsw1X8
4xADadRRJZncNeD0lv6NRWTxKpV+ZJ0GyDAk4TnyxscKIyA/cIy4CuIOzwxai1UND4Il46GLk99L
U33VqyV6GAiY7eL1l6nHr4lOlhAFHPcRnlpIZfWhW/EAzG54iGM8+7TeVAIG9S5WWoIjF+6nDpH8
j2C8ptCFYQEmho/xhk2whO1vniIXqUfNsPxWIWtF/jPgE9yWx4lS87nzo36Xw0BkcAGzOVLVNTim
rH+rgBk6GLwrzzf440H0iWw14HeqX2mM/lTUBbu+654bH7XKhJUlivznZMowCl2pl+w5POYy00vK
IJCBUvyW9dmfXsYk7DB/Xvz/reWy2KUdIos2D4q7LSYbOWlITE2v2SohnE6EmGOwH4ruV14Nl2jz
GdtL/1KL+h8k+uUI7vHU9M0L2WFXm5WZdgE8uBuhEDUHET+YH44HJqEzQj774OI+vYmhydS18Hit
g+64zT0YqKUnk7L18wPZ0OA+qLPw9URg26ImIoeidbd9ny8feDop5tGr3hTRFZ2q0k/fClz/tsFL
sC3RwWOnVxP0sxjSMAP5l2Z9H5egAArrUARgJs9N9JWwYcYK5d/neft9zL0//hX4joLg1zZsu26M
fw0T8aTUa79CynxCmhng1bF9Z8BxgXT5HKFpRmABmHFR9ltaWMB3LRCrdKzciUQJykkSDskfYeAz
4gCBVE4ai6fThyT35NNQqn0JxI7kDO8nzNEjwCN8bwEIMir87dKqzjsNV6fC5vKfize5W8dlBqcl
eaiK7bEM3bxXOgsog4koSkP1xogRG2oQIpllwnpgZsDPNofpN2nK+Snc3Kdr2+xyXYneMYCG5QFO
7jbqm/C+pXf6ECgaaHmrc9lW5V1q9YV6nJjdBX1A3AFqiFF4Y2WAiAkZCN9E2e2A/XJ7zyyrtC95
NbtbY3zmhitnaNzh70699iEZy8eNy5mcMWKXw1D+g0T/s9zMq5+xCmOswmuaCwJoAv03bVd55vgt
4Kt5S/akxJBAN7TJH2HEqaNKPrtoe2mm5K0bOkNnk3M/rp3/jdYw/YWqRv6cA/NzDaN6Tw2HlchN
71mnun3uBpQ8fnXKWHgzqmoTPO8bXmI+e/wrxEn3g+1/VfSE70Wdzmd3pYFa8BUnlslYvP0XKTaS
XepGnYwiUGmI8xeVdP0xBD3dkglwjcnryYQJ1sOmmqdBWSa+s/OYZ8yIADT606X/GsvozkptdmNc
EFkxASYrfYadLWmUzfoE/QiZ3VRcEs979bkmstV9Gs2IU/EcHGXLMBrImNnuhqgjebRpLoosHbwt
4/DMVG++d3FUnsY89ghLHLx7KmB0roxBzXGch/DT2olbzyHhS3Nm8ATOVZQfYV4+ZjV0mnyu/w6i
18cSNfY+CMvfvsYd0bDIENZuOxeZI/y49yCWx2jMMtR/TXZJgrrhy3QZ/AvjBUeilbqd8TJx4dMG
rm83Ax3CYzTxlNDX3zabJrLK+jLAbTMlAtPQMiFruooIkqx8dm1OsJ8d6+oZG4cmilNMWId674NU
dfMi/YxjKQvS7mFbN4YCDU5QWhEHRNaxj56rWv61fJ//CP1MdrNQ3Vtcs+LDG7S9eHp0TyvI4rte
dMTGGoPr0c5ZhONsxqGSpal+LjQAlUFk826WYjz5HktXOinvAnR9vhEOaCMjeEwamcdRHzYpOBwc
mcnqbz1CCLX8FVNAnZdwgm09z/c8awxNtoqfPWv8X8WCFL/k2z5FwxZB1mgjHsQNQcM3L9bqrjBr
gpi+al/tVmE/4QX4zMaiPrJBmU9t62XP6bSux67DbIJUonm1/fReVX5SUxLWxC9ggXvuvSY7t4VR
ez7rPb7ab0VJkFC0CUBozcrBygjYvhGYwfXM1v2VSKWaPCCPdBMJEKP1uOwmmDK3ZQThoYv1r4L2
+yZXeMZ4/t5iwM70Kv7vbbKMhSyvfjBgRNYl1N9+ko8LAbzAQHpEoCZSGSk9mT4wyZk+ECJDiwka
nsax8n/PST0d1okk4cH0w+80WsiVQStzYnOY3rVL+AFB4Sv0qvbSsis6qILVROqDTKnE9m12TFPm
GtfjauOri1vVnH/LJWxq9QfqYHaus+DfNpjqucIDhjo5q558cjnPbsKMFOFjOcRXVgUBCfCUPN8C
2xOW9QGyvm00SOyb9DtP3TnrmaTksUTRwxd5jD0DYQdlSL9Igb5lsg9Z0EL1J630XJEAclYpz1SN
XR+noPzlu+Udm9+TLEi/6bMNLj5L0jvVQFo0rKuf8LaUN00y93dS4ZgbipCvRvTQEbsEGKY3JicQ
XuGrrzDUDyX91squemttdwoYOeynCk4JSrmT35M3kFbFWzpsBRcPbWkwJ82pZunXwHeqkaVC2Wf2
ypoWbG2HNDlziCj02vU/TEh/ktNk/1pEgRIcT+s+hHDGeCZOd56F+6xkHu97Jgv8m8i6EymKn82c
LpfekEmVsl3gXCnyM0gJ1uYJhWa6DBpG60q/5KU5jfW2EbDcXqN88uA8z6XBJlCO57FeukPVLtG/
aXT9nhHba9PqjYgm+dwOBVF6AwpsfhKwHGHC7N3LP7QyKA7rQv9YZ9wQCAb7Ly+318AEVU63fhgZ
DPMrB0ZjpwMNePPqWIDtY9Zbr1EYjc8ynVdWvwGMuaIQ33Q7sqLjJPtDZfY6hWF+SgXzkbGxGJoy
AlfyFsAJmhaHRBerZjnZ8Uzzw7g7LuXBIucpz/06yadO23/1XP/KbVlkZGgqaL8MlGm0t5b8CRc8
RzPa4qTNRwas8nmrJ8jjgfgzGthabmJFLiOkpVvLfAzbORptnqpz5FbHexC9ODG/L16KWXrrV7zY
EdYVGDFH9JTjKe3Dw5B03g8AszxjaFe/1BCk58iq76olVwhsJYaNgNBWuY7u4HvdD/K/Mpo23sh+
4oZTq8Df7wMdX3o7PWY8cmeJXZ3MFYqaa4S2JLizT5igJX6CbIQJzkSZgO0bLVjeXKIw+ypqmN0j
61SDkupW97hiOgfhYc3A02BE9R9tVuIaYfXi/DHZWxGKY40SZ13zI3EDnzLWH1EAn2UgfWXwBXZK
MKAEJE0L+ILJRvRb089E82jWcfSXbBaezv5xKXssn5iJlqt8N+hf/re1zCnXvuowSL8Hy6ky8eOy
FkB/WqC19dnhhXX6rOCQ2O/84DceH4J/DZb1H2wljxK7Wt7dr7gAp+SZlSXYeIxDDR5xbOYwCpJ6
2A/jH5bG55Ses1s4Y5h1zIJ3u/u50kvlx8TdLVTHWMT6qX6voqdqI9tqeq1n1vX3wfRXhve15bFA
vM7KB+FleyGcDGsy0nsyrYP8E43sLozJGiQUxCezq+hBlwDTFEN7H2x/XBygtoR5O1lgUHtn4lOD
+UQVz0PXYEX9GGC1+SGBw9ljSLI3vm3aLxqrhc+jzMi0Ee4S6OWjLma6tvVe+RAP17YEaNlR4udA
beWA2h1B7Au0/EOr+QVFGyC90CuE4Gh6qhWYww6P5VDcg/fzb+Ow6Pbuul8SmjFaYwGzVGySM6b7
s6iODdGZcmhLzuJlPqH9u3d4FjqS5VngILBB49qP7N+jQ3jNVhWduq0icG1ZMv4N4rPfCtyOA/aG
yFDyqXz9To7qtyFovhfj9VgafycMpVTFb7OCGUEcCj4dEkEN249DD9HIV695z8ZYHCcwjsvcXala
7AJHQJmS4dWYN09qU8d29Y46f8XCRle0futWZDWd53U7b6Aevv7HKBWXpAjvyi79mw3BuyhafTv6
s9y5Itwg1P7QrFVHbLBDtr015c+hHy86wgJchDW+FV/ix0OeQKSuVNlhsRkruhjKLE+ulnSfTfxz
XQO20nByN63OpYiP4gpTBC1bIlBDVZKsdzUOyiCPLo5vj7lgdTsK6vRiIe7hWcG3iePlGTtguseN
iqFq7V4Iocdae3WXxJabt8lOQ4Kjba7O6QI1dMArsRURKSTbe7qa5+UaipV+CBoUYey/GYNb1eDC
siU5KOX6mC9VTiRju0vXziJsvIowYm/YtZE7RJZ+yfTLcqp7PRz9aHgK6g8ZF7xbGpGvBA7MAxAj
Ur0NFpLQPXyswfplcOJ6bU8xoyEfMoYjTUwG0xHv+8NYXUHe7d980T+mhNd+u1K9qtTdx7Jg/h0u
irDc9THgnCaaVaHHbUGEueF7Fcv9fxydSXejShpEfxHnkJBAsrVGW5YsebY3HJdfFfOYJNOv70tv
etP9+lUJyCG+iBvTihTAiMN7WV5iRVV85IEsGU5RD9Z0GR70Eh5tGCxTmNz7RM/H9aYvDa2ZDoHK
yX1vFDpIMa18CjHflzQi5U17belRGpvqVarpzmAmLtq16YEEn2x3yVz8x/maLdkZqHyQ51rRz1Ng
NUjNNSAcGMTpq1AZ0LD4uVoWDt/LHz3K/9CqwdWVN8y5jzrO7kUxfJRdx/5ZUvyho4OO5Sf2iI8E
z1YYDmwWRX7oe2rieuetrNWTK9tP34ivitqDCvS+Hb/3QHjSID4yqCW4Pby7LiW6KnqMYJZ2ufeC
rQ+QIpDKmu+sNkAtHVx51mvrIIZMhE8Y6M9EQYOYUJaUC6ZqQOhedAEwu80wVrIevwf5d2ymHz8C
ct4P7tuCy8ahLeJumLrHvujfwlqyn7pv2APfox6uQkHdXYYQVuLpL+l2yCRWNTc0/+WSUFaRfVlR
f8N6wdEBLfW196LtAEtmoL487RecYYJjW16YD5gN95k93LtD/K7KZg+XlhktrvREjyS4gfpTIhL5
NXgKUpuAJ3oRIIM82TRA3vWkzVMyj84aN8SSwCUdF3+Fnzkgf/TaMgo6uMh5h8xPXj2dbzLwvVZA
6jvIGafJuH3xNNFLy+tJw6OV5TBVIQlzuSTrIoruCVTLbaqjo0yLz2wWbJTp8jV4jdmWuPjjUu98
5y/A7cH29hD7f8NBgmRcX/SwPiEKN9uwIvql3W/K1dmLpt+4ks9Fgv4x5JzQ/eVXg+TRGd9hSlCL
7NpPaiEn4Ki+G8FmRjL4nDx7l+LX8aplvEOB/xxJsC51cQ7UHG50C2d8SpNP0bfPNeHBwn9GIiGz
ZL31mjrWhLKfPCacRM1TL2I+aKjItdo5tXepKCmVUHRK7CejHx872iYkKYcizR4CC6BMaJ/LRP2u
vzqO+Duk520UEp1p6otOaY6Vdo63Srt8kWCgGlE+FPby488tJqoWoLtX3pibf7eDeuy8+eCHf71m
YU5b9dW9PRPM0OO9liMm2KE/pxECOGrEI/6pdx3X7m0cwpJrfUI7tsruXd0yGqjmS5aH2bEbWRkz
FoCpXyiiBcXW1A5LpX+uBQuxn7v6qZ/UyzB2L0OUPoJ0+mVHPDKaBGmI+s4K3lvFC5ePb9qf39Io
+x3C5dsvNDBIpI99OOR0ZZoWFwKOmTsOt0CSulPK5G1o3T0mql3TrNUI3UcSmavDOg6I+QNl4t3v
pngfxBWztfLeLoMSubp+SxgTdrF3K7hRvFhOuNB2QoNmVf2zSPPgZjiEndg7TKm3rR4WArnWW+Fx
mEsKiGpZS4RDJU60zwKOsjL9i0bwXDkzioDPwqzDbiGt4DwXuvoTuVRwRSBAHZZJezVEx5kBeJ5B
Kc9m6+I1NJqUSfVK6OyjsFy9l6Z9Lpzq3Zvn/lRXMPyavAETxOa/c9DxdwnUDHLEEADFUEMPQyLD
rrAAeJLDjfvjHtgItBr44w7GbBabg9eKw+TlF6O480R+jyG2KD8ZvPJyB87L7PgvlSCkbsXBxcTL
1U84Nng0FcrqnDS0rYzVU9BU7wYiWQzETZUJXUl9cXGs54HSM8DZ6M/ioUIvzePqGvrDt1fnnEUc
FCJsLQAlQwr20ETTWoYnQzZ5HMy2zudjngJci0M2x7CX/9oqfIljISGiBPPesELuuazdc6Z66tPx
T8Hz4ZpOE53Igm2/qul0WH3YZPsqCzir9rL9pNYLYuXhetI4odEQEZ6KS9pVr03Tb4LaJkqeUgiP
f6N5DksgdC6I9nDJ0pVesWv78MXw8d8FrX61Wr5Y0VMd648gcv3kb9ZCw0jUAxr9fCBu/oA9eKUv
H3O84I7r/8lF/23ahcTejL+Yfp9X4WRPfTG8VaJ592hIAfVAZguQsRX/6IV9lodMdmu5H+h4qSsG
sWIhSF8Twyy7H2XoDUijgiq4wS4eIj9Tu3Fs6UgimHeXlnC4esSTbdDTYeX13Uuf2jRGa9aXnWs8
juHEHGv8UXxGj6NYWKYUk+6btrEMbP0mWtgfOKY/ewDN6wNzOC66PbQbd5c7cpJcnBoI1CUOM0U2
YkmoZSt4YNuys8r3kerKh2IwAaKBN7qiPhgzLDC4WhcOufESU2DqtxL/4LRNT2okdu1cHpA6yOZq
V2bJd8wDC1iicjY0k9Ep/cG/yXEeGScnrqvIb5KrWjkHEhGFwElOf5C94OYjidWVOBuAZSGu9S1g
39lQ5tJ3Ydcck3bwcDomuoQoHWkS3RPX/tjyi1vDoAKPSqNvWZVdbS79M1URBSy7eIrHx3BS1rWo
aorbs8Ql+hXGEUhdKFEzdsOD8J9NzCzJ3w+mduoDQVve3lhhpt7ErRLJA884MxcNrOojcW2fT6DF
07YrkXvzbd9NXX0iuGCykyOT+DyAnCIhazCm23qEMlybmXWDXQbeSKX/K2o/bA9Gxl20T9043ddD
/pf+d2Ayc5Xal25wIrmtsIXvbBF6/2WOLf4j/dEf5bDAueCCP9DK6c5QrSeR1jd+EvdkJ2lN17fO
z3PagnBtdcALg46N/tzwrkAJUyWNz27g08WC1zqGUOur1L3nwEeex8zhGSc7+ywx1f4Zu0PwnDUr
c68MlX4qYs+VW8Ul/7XOfFJQ+CRIk0nhcFIZMv4AIih9zqIWztbSdpIa9GjEEHYoPML/jvCjsxw8
i3LdaapvWRFlP8Qiul/XmtlZvIRJXirZLzfUXYOSMb5dHEfVi/xoIe1WG4+WNH0zZeig+1JGaZ0m
jAJrri0u2agDd3g2uN5vWnuVT8S+ZlaGbYyrOZG4ZistB5+obMPqfh6T6JT2c+Ht+FFTfSQAZl3b
ugq8LcZt7zepEI9WRiOQMFhL7ESzV1hgO5bR/p3EgFVHyJk2cNefNRGnmMuCSEPwVzGTzn6fjzK5
KUTxx07X5tldTExuxra88tK1HZYfHyHZOzrY+Gl1byzMR4g3E6H/ufX3lSUrYMN2nTocYPBeKyzX
4puH2k1YmCNrJNuHo8BngNA9VHJuzpCp5UsUCUC7xAwzPGjEJ6ghReq75LVvsq23jNV8hiSPt7fL
Qua9+eitbC4xmUNhOyH34joCbjw7VU9TNn9OsN2Dq76A9TuvZIqY4Tsmo9/DE/7U7HVtgwMp9Kju
s7oHFlYyv6Yedeq4HZoELEUbph86j5E3MkNVZ+352sIW7S7A/3GPRlvjJgyI8f3iaqEmG4M2Rtj8
kjC3BFEpLJSkXPrdf2FbomUUWIyLrVNze5UBaJMkowCBRmUhP+OqDfBeNp5i1OKYKfrg1I4CSIDK
o8MtdLMTyzX+etF2nBgU9gWisK7iGUtc3Bsn6hNKcLyw+DCzWiBtZlZ/CnyGdXdTEiBreE0Sw6Z2
4vQpk1X8kUfaX9C1hq4Agif7ZetkcwDtVuAxYYY5jhaFAnyI8CG4prR3vUo4qGo/C5ixJUY8BvnQ
vNlK17/J7HRAlWXvoZmpAQIzldH4UUXqdfZ+RLM7iDm0liPjKw+tiOpzsIHTi9BoIjJb6qdhFMVj
gCvuj2APoFK0M8Af0jgAXoWb8dBy15AbBpT9zu0Z5OwA5TExsp25+Ii5dotNOEoG0wR2s+e+1mba
4SXvvmYtatawxIWzF6mIDDyhK/LNrBqoQAxTlpnSmxn1iOU9r7fcG+zb3Az2d4Ql5Bb3XfQ2zi3D
OC6Hin+iD9ZbBp9UsNUDFwhmnTOD6KFNYLxmTZFuPF3n1a6xReRsmTY1AfMHMt/2VMublxYwoJJU
kq4sxzWoEFZNejJ+AGmjdFLvdwkdAnED/kr7Poxxf2wdB1zohEvFbLzAQm6uAr1KVH7dHYa5rCFj
6fozTyq69Zjyv4chF0JCwpw7uIM2NDVbLTa7oUSSSrsx5lxRSZsCHynEJQ2bCpkgU8UrQ2qSAzKE
GrWZ9UDMMJkBY8yAleWlM01N+1BA4U6aWjGgHiDzrivr8plOte67KFOw97kzZ/NOwoF8MoaCiTtL
ZRbsQQXXPsHDhQ3Ed2AES0njexe27nsxRHi55o5p6Z1MQioIu3jkjgdFoeVK38LuE7NV7Ikjg6xS
HhtvZtkqO+ENq78CApb8EoENiHiKXCLjBBTbPSq572+aNmtfFgvpfh+zbiHfrDhflntqUE3XTFSS
LGlxXYMb1d0Q0Mt2F8X0q+37jAn3lfJu62oPTRHu+AnW4hZ7xbcEXuF/xYKio+vEUIhYr81ih20Y
ghJCWeeGN2doeJ8axLcjh82KyPzo2urO8QkiMz+w82eblYZJ6+SUqC1OyyPteCXucgzG4wY5lWx3
RQsNf7UxpMLNTnxV8rev5ucms7Ifcu7JsVECZiQm22ETkQAhCWFzjfly2Ei/VRGgujXcqyky5cBy
S6xcM0YshhC/62CZZ0bVOQ1RJqSdOZGkdZYpg8TlTCZifNrLMwjc8Eda7fA0ExXDG1Y3iC1JAj5m
4/eNE67A4AIOSjcAnDB27JQYTmtDplv28QBWom45s8rIZvgb1DNwCjdxHkort5AkfKW+ZMbkfyPq
kAyeyU3ECt9Y3Zv2VzN2LRx5QSEWAIANIWgykQMtBnkdOdcij0sAxl7aPaWV5u7OVIHxhO56HpAB
7Ea4fepwo9SiiNtNqEL/2ZaV+YmcdO0JoDa02+QsUO/gBtLy3dg5FsPcllbAOrpUbxMi12tXBRRR
iqThkr643GAjBXfGYZY2XXNdduAJNPCB3UR+yzli8RGnAjkboIaVEituw2i93bfBpSPWTQ21K2mv
HGmc2NllaB5GiSf0mY0oHvFg2gryYYVLlQb0wMuwNE4tIzQ4ey9SlbwlkFIog4+HIuPMmQ8dXIeW
bldu+ZjRs8CuHhL2WA6rsDOCqzKy4L9tkyT78D2PiqACO8R0J6wAMhX7Zg7rj9fexgxmM5+oyH0V
WzorLdoFqiLD1D1g1zz1Pi4vv4t1+Nq69VpHWI1RitGhZi7U+qj2V6TUqgTdZdqP0FPcwaZScpVg
nanb/eQOmQtEhCk663JOp3mPZWRtSE1e0sr3ceykdOO1sxc7903cB/MDf0MfjKeOkVdGpoO4Fwhm
U5mW2LgVNM05HDHDmRY9F4AK4x8uFn6aq59aT8VvJ3qXPos2I3qWy8h5ZnBMvWduM4v3WZGfEm14
DEuTjvSj8CAUVUIhIKXK68SbqNvwks+W/1dLLzv3xoCBCCGOguHp6tnaNxBj6o1lXOXvxiB32h8T
V4XmJ9XZfTPgpZaES3fhLJgIOIH6SotkuUQ4Sz7UZGdvjcfZtCV4dN83oUO4gzXTd5OnkHnflmGu
2I9tNMD+0QQ0ZlVQ0hk5ezFwHxMpxWXLGFybruufNLd86UzXkKouy0+P3H2YcGD4wi/xQeIKczYe
hR0j03fMbtTpaHBShMm48HNUXhvn4hsCxwPWIX/fV1G9DfK0+OdMgmzOJuoKFBCPOViyd0pLMnto
u/7Bn9rsb5pGmI/qrqFiC+uqC/QR+ktORz03Om9TE6thVhIk09+0VF1+8+0p+JckXXhNSB7d1tRr
uRNu13fHpHSi6lhN2d6p/l/oEQARIsxJ7JGsGu0F6r8csFfQp5eygXPfZbCh0paECW8eN63ajTCE
IOzYwEK9lBDakmZ/yCv9ZHChD1yeGF6K6LewZkOzHBAff1jJyHhux3r6izcHzQwwQ8FQgyn+s9/I
HfGuZA8ZgTRHOHA/7H9yqLXE/dF48OGBbRrfE57gFoe0e7QShtlVpsFSgXPZTlbzZ0z9JzeMGBgQ
QnG4kWwtCbe4lSLfDj7BItrnP6BSrkoIJqmAQXhuFbssD55xgz9O3bgcPRcmSdSMNzLuf9IqfsMd
+ejEuX+wqlgcefMINeMGDKjgabLlNgNR3qHQPs/4870FvFJQ9McxBjdoIucFLMQ1Abm1FMWvVPFr
VEAuG3ix0oS2RCtx1nADylGa3kqDzh/U7reTCywTFSgmGB8+t05/rM8SR3qq0herWPZ1p8/Zanoe
iZ+GlDO2eLFxhAlzHFy59/yZKo+gudK/QNFSf40tWO4WZWPpvHz2k36AiQiQcTriEFvBMO+c1sgJ
kNbhW2wei7BB40XLHMSEjYpOIMYY1n4qsaQ0mmH6NHJ0jDBpdVCSUkAjyteveTC891PXbNykoO5D
2/ulH0+6oPFXaQ2RO0x2FjmroKTQLtMV+0nw4nYcn0Nu9gwMT4Eb4oBe7jEn09tNxmSPRQSz3DgX
bM9K7EyCFmLFmQKHFLo0A8Ynmz7Fu9ydT7p2j0GNiITFoKRiNTyXTWAoLhuhCk+r6TQRIec+jIdu
owL6ibGOaxN/1HG0BjRbKHP2BI0rr1Js3NywK9aljS97iE3RM8Zthkh1/42/nn6RirhzEKOPT0F+
7Pyx2mY51G6rxOcyJeYZExXDjjF+En65n5b5zgoRbDiy3o8YzjYMuLofl4qtAPkL+YSqN6c2bKB2
Gx0C2AmftcZj0EuFskoYipkmX0GynV0178aBOp9kVcGopqo4/xIx/VKRu0u8kdoyrd6j0nqkkIDZ
kFM8xrkgd9aeTeK9Grkgcsofu2i3i1tdBKc9S4NbC3l5pyD514sBhdDckGkYD8oLD+EDHMbDkGmx
XzQVDNWwE1ATc/F/dlrn7kKXfb7tvD9EtximLoe2jH+8PH/lfdp2i/PeZBkEOEbn+yFqcTIlOSo7
C0nTDpzUwjWrv1CJmlWk9fK1Snh+tRhOKKmQWnpyVRaWoLTbgD3gJY9n4MwWoVTPv4hmObe+4TXm
NRE9BmfLGq4dhjvcwPOdaJyvvlVfYWn/WdaYhp4BPCC3flWR/cL59gDFlEuo0B5ySAj1D34t0HB1
ELJ8NiaYtx0uayQm1KJy7dN0U/HiWIbiE4eoSeV/1lwkjsTqGGCusyz0UiUy52m1V+IMfCXEQ9Ut
xkNYMUjXvMF9RqtFAWWmsd3zqsvracARb/fXskVv8SUFBGoir1NnI8EBiEXr8z52FiUihAr5d7Bm
YDILACYkj7ju0Dc9Hk/3HlJIZcyfWOvHpYxAxyaHaAgpsXBdgG+C/SlLodiQHaMzaxk1/NCIURx8
jLTt/Z09qw/HRzfsJOeLppvFf4Wg6Dj0uuKhiYorSfF7gHOIV/N62C6KLVkB7Dp6T7vTWgXcHnuO
XJD9w0cDQ5M03VbG6j5J/smluZBe3MEBOFZ28Y9qUeYbxiLWzxxH006bLsizccdKAxeLzyCh+Tti
1JqHE3zUsK+vUTrtW6n+UQV7NORkDk0/Ijpr8luL7dB6VGaKH82fNuXc3I9t+yTH+jXtKcCrXHqy
xjmpDoTM6a4CrrbhCjvuhRvctyVwzcbFYtdRE4aKnX9xN+QIYOhuzsLsfjC/vm9th7g4CkQW/Eb/
SWHdj0vL1Lbm5kRpM2EU5Pa0OyjHXdj+m5bCBhASJDmJp+itSgcWycI+WnG7c22owT2HkWBIt0wI
mo2nPC5OATPFqlvO+Zy8iGl4aRifKcoRapLCm34tHyRvC86p2soh7jcR2SrhljAxcT1J8V8fcD9D
lcIPCtCzUJuMDLXh+Kn0/B2AfabRBjhl5e/HaTl3abcr8+7/PozRG5HH7lkq7ydNCTqneKS9mnoz
Ku6i/DYG3Rfj9mtVFaTCqWtre/xmTF6w+1wB6e/5or9cAYR+6v8okpAWqYyhpPuIzHhblH9a2W2M
co82C1Ufh+eERiPuyJjOpycy6Qfy9zsRiJOE/tRO/m4I0nsSxKBjbBZgflBtn9oe+iwmh/c5Snao
Aed0YLWbIPgRvP87ev2VK9mj8Jx7kqAUQ2UWgrh1Hvz0iWIsKtjKfU5+BiVllPRLme0ExtQiXFFM
mvWxYC3sTgl/tW2gqnfHiq+RTl9dxoljfO2jflskeYlRhJk8dt23qRL82QY8ttHM6fiumUroEknN
9NAFVbsfh/Y4LQwcuoCpIzsqJ6Voeq5sHwspcESmetQT1d848ji/pFfVB2iuwn5dgFxQ3+ZagMiG
7MUVhMpq5b5pLGS81jF8Z2Bxk1dae1VYv/nUvtvW+Nm04HJ1xYhSJq+14Hu2o/uYXP22zzgfatYr
K6m5gg8eryR9qZuktPHXDav+yNkFRplF+qAklM7hC8pRD9O1sbujM5Y4oTpkOkG1x9Q3n8D1B37s
KT/4ATkh0ydv0RwsR1NV856TREYfDQ4yKATWiTrKlzpQD4CGmB0PwWkN3AJNmqYDK/T4kKyUJSfA
ykiBAYIoX/omF7rYTJ3z6IZhABiSA9dUe9SvDYZIVu7+iQwct3CE0wcGOeJggVTrzPkNlR+TOrQ4
LmBkJRyKs72Wk7uwXRBecmGiq1LKqOOAIkbKu6MtXu1Dlst/IndhQnnwJIAGcz2Lqt/Ye5/95OKn
WCJMfAKORq+1al91iVtlKd+CzH9tNBmUoSy+MTmOH5HDtQI0AN634YXIzYYZyCX2F4rdyv6tcJIX
XXMOieFXFOR5xJy9jVUF9TUx/0qbVJnr0YrmJ0l+0YLB4ILx8gIt4ATj5Jlq0UedcKgm3fsDMm+m
w5RD3GC3IQDRnhNVyYg+aBU/efmZ+SSj4RXt8s5/Qa6s4femHC4NB5WI8ARZwext4r3dOj132Gqh
F9sF9/tPtpwIHFO/Bj2HHxea3oGbRXPXzsyCOxVQNxyZEO4r+C/SsdmDSXhHOsNbTWx45xCVCyVB
rWjRPa3DsXrrJVyocrHR8C3MCH7//1ypJi9APHjfeVbxxozBosVHOEerDrsDNcZYXDkf2tPWh5a5
9cOu3yd2oA6E7ZZ75MSI0VgcHJcW4KLXuMT5IQfic1XnLAqWHVIVtw9PN5s0c2/k1nNWyQLGbk1C
LY6MgMaYbSNBGtcvdutZB8/1tuVrRmannStNfOaiKfRpwn7jVvQIOoqPXJG82qHwR1toMG82seXt
ErGXc9kZD8aaQPCERMBjY5nrWPqSqKFnKP/y0hlgn88Y0sJAZoFXPiS6MPdODSFCuvm46wpOo63E
XJJiC3AY8npBQBGXxFdUDk8hAWNN2n9j0mnaxLQb1h3D2qii1V0wxjc1JAtsqXt8NVulYe/wkADt
PaftaLg+IFmWpX+T2VRABsw/BwezRZfJdGuvjTc14Gg0zHYXedGtl0zX86p8tJhr7HQevOYujreh
RD2xdMy+srRMnhfhHwL8NL9Vxi9TL/X3BO8Nl+1DFdpQW2f+YmTaxmF0EUmjF64JT2qQqEPoPQlZ
HwIZT4t+j1GJyXng9RwHbjJY55CJ88UCgJ1M9NxDrNM55HlT/JiUD7yPItwyhT4usjoMXHCsAEM7
JLlqKyxq5Ql0Ypw3bnxfDB3DgBV2m+Oe6GyG2/zPySbCASuxOJcopWykoEtljyIRxVVK6U+ODGso
dypn4kR3TDrhj0ExpNnSfcyRpO86NjfHCTmzQNGhU8O+1NgTuc3/rYMZdHqQ5TsdMo0sgPQAr/oc
Y3Ng8HqXO/gRJ47hMAawb44OhHRWFRYph74aa/id7fkbhtONzpUne8Y+a5fjLRL9qZ2RGAs7vNc9
HNLCZnkBTRtlwa6a3pLx0mt354FK7hLr4IM0Rf6D9lDuRkAHLT9HgsZQRvkD86ZtLj2qFMRVxsO1
YnD70K9/IhNMLzqaHijhEHwYtWCe1dqPxQzv0VAQmHnjgx9RD02on8OJ0qgf8dNY0O5R+eZmz15/
iEIG7RYHQkaaHtzUNN0O2iaIwzF9Y0HbHkfiRNXgA5dUqJ5lz/Mm0n+hqDAhNmOpDcUiPOGJnb7G
pHuUlo8TeU27DF1U7YFGv5JXDP9khFaMZmTtkzTX8nMm2TQNwIXKkG+QRSHfWuxDjz5xvCz25BHz
+IWmzoJpgKYYs+mPHjaqom3PMPu3dERAVPHDh/9fT3V7zngJd7YkUpbXgnaXmNIu0bmCAAvlzU7A
sH3quz/hOFMNUKhxfDJ60qwPxMDZUyl/qnEKHTsmrzuJO3JlC3og2blQsD4gsCfDa82k4qhGi0qQ
kRpcECe/3gATUq/UsYgKVEg5ECTY98KiPEY1OPhBlieiSH0fHJO6vNiq4/8gunop9e2hl9zbaSf3
RW7UQxqYpwm4pIrHE/MUb9NmxbsRaxbcoxG8TH8mp+7+OFFg3+dp8xDBgIHT3h7Zba8IINiNBypz
NZsEWdVO5I+st0wUaCeNmni96ADpie01rZhOXDkTLIAY9zZphbQ+5/wKztC/zHiPCDIz0EqBayG6
7TS2W7zL2yVZ9LEJwl0Owh7zbQ/4IP9g32no8mn51/u5RYGr+EzmwJxGMAOwZ3S3GSp2j6Szr91k
PRSCm3QfJb/wP5IbV7NnK1pemAQTfKm2BkJ60C+P+OL/2X1KOILGcHAelmZjq7hJ7S3GScwBkk+b
5WSnZPeo1nIlZwxoVNMpQ0StsowiLYHpu5ihvyZJfBxzrIwNlotoZtzrJyD7MHE/gd9z0EJjeSQ3
B186npZtq7pby0jybnSqYwhzdspLmp7a8Ing9SGYMTClMghOSHFwAT1Gi7ONtlBPj71SP97cvzrA
oza2pV71WjxUQiZoINNHoQt7xooPgjM4HY6fqJ3/EJuudPJdmdi3GwyCm16Fa2sARRF8JqcmUM4d
+MxTWUyvE57nFSjxajnFkw9U8Q4TxZswJAjQXnd+yrxV9tZLTp4GscfschhpoM8DPhvNHad6U+7I
RDndMx7azRC5g+B39RuQx8WDm90FdDLYcfbim/g6RVACdHRsk+ylCccXO9dnqthOflWc6Cj54jqE
X7fnEjMgSFY1+fmhxcAL7iUg4QMKaLV/7zBRXpSaH2a+qQYnIhlmg2mn8zxKqtrkbSrMfsmoJbfB
VvlrQtmbxYlGtu1aZDdBQMKUJh7xzHNkjXjC6OA0t2pw8W2dcW0vf0fFgN31/5qBUgoBjmOjQjYn
wq75UzBiztV28m9q2Tqdjh+ZSnO5qyvIbri35eQTznTviCrd5nQ4ah+EvAIGoKYjKDrE8vrBSfF5
YL5vfKqiSJl3Rcc/sGaBOyw2vAqMrObXzvGPaibfYMXFXnXkygYkBP5juXEzPMvAfadKD9w+2w2X
y/GtJogLoEBci3g5ywUkebYo0srtexqavWWtRKT2a6nlf0GhO5C5mGF0KehU7ArOwgMBA/nBHPha
xvAxpoHLQznEBJAxjjtDd6gyCuRrrCHbLJOPJIr+qlR8kIdY60rkKZZMmeKBGG5BSwCsWRgC7lmI
9I8/TgetZ04c3iUUahvCFMY/IrlvO8Q2HOROe+QiH8r/YnYATXic4+AunoJTwOUMBtInBgw6odUj
4ZiL6V7T2P7X5QNl8yJ4cEW7H8IAnkhI8APJMFw4+y9RjVmZLlDH4wQzAjoq977rbofGfZM1h8aZ
bOqdw70kiYvfcc6jTakIMFLVutUO/7zjPo2uxHnqiWjToKkBQVu/4ZoGXi+lejBzzJns/a+vqP4g
NzoVb7Od7jVYBEP/a1tmV0SKfZtWV0pfzn7M0/DWSSbcWDbMPSTvf2kenqtlhiExFbseN/6Gfg7Y
HMBM/XDLUPDURoqwM0KwcDwgMq3NXA4/3OQQZg5byDij+4NP8pF8H0e9yuMdhzN1WqJVOum0evRK
mE4G3egQF63adwtrS6S4+ag0drb2yKuEEFci/PEb93dJr84QlT+7wTsHBJNThHOryy61D/vM+zs7
dGCEFaAzCiTLSB8x9HAmbbJ7QuVkmVvrGOFy2Gjlvxm1Pmdvwr/qckCIZ+uEcnHg7SP7UahdBY0j
byi8rYjs1A5df4b2jabYtxEmxb6EwxfS/TSHv/lgdh7Tj1HZG/78b4ME6piAfMbkfR0EidrAdt8r
VCKqDvN7PcZ/us67uWX/S/xrwr+A9Opb3etk5efFZS/NvE8MRe2GH2JrrYmYgV49hhEDw+llJyfy
mQ7iDtkzfxnfdPHZaRcsynpJNY+q1uQvo3shSPiRJ9raJad/W7rBWYaJApU+ZNQAemARHYo9PYiR
ppvHYyincsu0jYVpsJErjS93ukrYF/EFbf1Yddt0lO/wFbNdtQz+keQWfQtQj7bKcs985I9at+3O
SbKLZ2V4JBr64UO6G9Kahqe+ZevoIXmzcruKtwcWDRQOfFIkIpuH1Pd/2ziHk0+5DKcf0jfLzFWY
/XjxrMNEX0RJgmZEdExJVlPT1XAeHXV9hJTG7Styu6NfqEM+rjB2ZltbCg0RK7oEuLjTWwfbLb5i
TKySaTFbO4OmkhfY6pkNMDlFUdfX2qspu62dt1QSYBYotAtNdB2XirtmgfZYOJyc84qAJyfbO88e
ElTxAbg5x09rFVbK+rzgDX4zHvtBK9vXNBue6wjSRxX1vzCibsy7qXGMK+hyxcL3kdP+2IuMdowx
Pw3A1Da+Px6tEhOmW6p21+bje59PT6ryGG9Zpj+atfcm6uDeQ5hIUKLq5IGZo/XIjNd5mXLuRz0z
gyL8csc3wq2gZlERdtIVnw1mMKuZs0tIWwEfVPOdlBGdRBZRpRjOVZMGePQY091A2i5b04EtcJqs
eGRwjMA8pxmmc0pvEw1w2lD0vRtEBGLBXu8Izfjq/I+j89iOFdmC6BexVkJip+WdVJJKfsKSucJ7
SBK+vjc9ff2uUxXJyTgRO6L4IUOarFR3bLBL/MCA+Aid0XtHvj+2pXMKqXqbRiBYUPyLluQn5vlA
IZhg9c/YPZSuh5aGo4PWPTw6O5qT932FnTfciCosdgJ4Hq0ZDdseRF6sP17FPascoTjDfFp3jj5I
r/yIcwk6UUc8k5oOw8Zo1h3FW9AR11JZKwUvesW4dgRtPm59N+ZFBAD/OOGvAXEAejCbpUfEEWSL
9jgvvBzHsm3uJA4yLwxhq9M6VQOpDe3sLHoCp4SRt1rzRdH4oEJdAp/wGJLKvVfMu7T4RyJoldTw
4MdlXBb4NiqADXQbH7Cyzqym2AVOwv+ezKBfB6DfN6K34juBo/UxVLa1t4ps3ofgB9dDpn+6yvkw
IjWfQWAf/VJdk0pdUuU+maXKCTNmv3aXPoy+33GvHgnGDP4XKN8/x88v1J3RSlngHrZbw18pZT/Y
VDC4lGYdtXSXmxRdiy1lH1MzWidAWGA2p/49zaZdIJW42N1031d4t2J+ZCAQz6kqyP618E0ScspC
vKO/Hh1cONR64NMbiDTyMDh0cdhQNiviwrgzEozma7zl5qrzm9cFEFsCg8jIYfchJd5J2hDA/m6d
+SevuhePWFw74XEOPjw97evGufat+0Vq6N4t8FH4TQl5S1lUxikm1jQs6jdWoQWPKSYAE5rqPXkd
f20T5d5aGTbmKqbIvOHObPUtH3jGlTIp2qc+zoDtJuJYhvWpAGm8pTOdCHn7TzN4CqBI+zwF/x9i
CzPguq4jJa8toFfL416AZw8RLKRREGTMTKFM33V3vhEVjzU16axO6Zbh+t+mNBKXPJp1/5yhsKT9
tjCgZXvl/cBJXy9bGg67qXwMI5CHIXmLeDoBv90VyqJnroyo8lEHlZQXo5M70+bM83t32os2uMa5
2BmJw1xVnCjJKPZq0QCSjMtEzcV0rRu4/R6B3AmFneD201xk76Yv7uZ03AR98Wobxg2jOG9HU51k
C88qb49tV9zNwKDCpr3FeWFuyzjurkXmtqeMqqUZ08G+zfgp07w32/QDACwhOuA67DyL69x3/p0w
uezldfnmmTyrjsORKnV0y3RY3JqBO0kocRro81zWFJC0DzTmvFVgEldCJteyyU7pTD+bRdyc63Cd
Oi+mxhq/WGLU1DzpjA7VUXyXLhf2wMcgBUIHKlquaHrI7lvRXvAoJOvYon6lqwJWh7Z+oDRrB1pm
4y+vYGrACDQcE8TswHU/y178qW5m/R/AEcR5ffM4Y7lqcDd2+MpVzQu+vXBFbOdUFGycRbXw7/Vz
anCUScwaW26A7sYhFUhqHCBLgbJqgWNzu4bwesqVBL/n1cqGNyL+BNbjcOekONBjuXjwgGQVGCxA
hfN3rH0cdZgoQClvstQ9YGm/NyJOr4S/tN0++lgMuqw5kXJ/aqyrQUtZJqJNkXe3ppzBoMzO1Q2o
pcicgqY1Cg8qR92B+3gtovFHEJAi8YXvZqDRe3pD2LmLXfgJYUtUgHVommPZLe4qNX9Jll2D78A/
nQKo98Z9kf9Ec7N2/WyZD3GaUESypPtU+cyRxE8OCh8eCIIzdhe/553h8d5Tx8bGMh/9jJrktW8l
j9jb6YJ04nvPZtrV7ocXUJlAqjjqLBZz9aVqHf7CHGlI7Ih41NoDNX/ULpewiX7BuLcOo2veQc89
EqcCQYTXkD0b871bGP1OCfcGOgjGBulQ+srcIr2Udf5j2NleZ/1elNlJzNY2hpi7Am+7pZFhk1T+
MRrlG5FWXn6msw/o3vVIN2CQgY+lI4LE7afZyMdoyJ4UL9pAmah0ib3tDWYvV8GQspccao85Ling
ZKfznSD3khHGM4P0PU/mKxyIU2FWR0fywRqLb1sVm1KRtdIzEbMwFRxBBK4PttPYO1kMlzLPnyyM
AG0bnPtifrTziqy5lUFf60i1MnUvDxvXIQy9Qo7XIJEJdQKyX1uZ/1i4XnsIfeNFew3eMk4bU791
kd4Kh+Tj3Kf3pabmq+6ccR/YMJPTSOyReuGABPqRt6S3VxQSQI0k7VECTO779qFR0IMxcrCvEAd2
sE+GI55Hn6lUGfLcsaIQGcrmkpxp+SVzLB9QL1n72BOZsbm/ia7dc/TxXTZK3JQwAdgjB6+Ejrae
7W5D32UyT/CGcDvehUohqAYIuTzkFl5yBg7YNia7ZiMrn3U6uqvCoC8x88ptJTMCwBAVSo4Xc7T3
tt2CJQr27MdehEUpkWPspthoNtyZ76xA/mNn9C+XNlfWsAdwpSH2pzXvePps95qqiJBq4yRw8AkJ
LN1pBLWl899dMZCLCpkHCtP8bWR7yczpM8cRs5U8f2UIIqK1KGgueLuWAtWDtfd9U4+AHvVPS7AZ
EQaXdJBu8JZ+xqX9I3FQaswKUHevedD+6BRaoCGOxuTf5iS8NzLCGWG6TfL0gVjui68DG1/n9AW+
4iM07WxjBuy7a5P5DtGGq/R4BhZyDIfwZJEO6qgK4u9FGQcegQZogA7VS4JkOXgAIvCNk4s+ATl9
ov3lweqo/dUUPaKSRkeivGc6wM7AIr6bHFkOmgpW523NXNJx1/R9XdF+yosrG8mfu29dXT9O7hQd
Osjv1HxZ/bWYeAA5LNadZ3JjgUfMT2ATNNjWrZHAbZVhTx8IH7ONAheiXJyfXY0tCq/+hJ1fiEUr
OpQQvg2qr9fUc9xaKFgelgoSLQlFjyHmldqfFv8ZoMqOekv8LGI9eBhHMp2BznIZBHT4o4PkNCln
A9mQr3ey8Zv4KONGbksPn4w/mPE6CYITix1aQRTWTePDmCrSp8nPwIzquC8GiEQvCLfNFB0NNKpm
KYLyAutd+kBmB2RYsz/kgvI8XnXouXAqgKgjmdcRMp3X7FWd7S3ioOBgzvUc7IJOX0TfsxQDcuTx
vmDD9w8mHQMg1PDCp9nGp5HCt/NFXmMG8N6yKERLoXhkGyYurPvUoe0h/plHXlCTsMRz6lu4WQY2
hUiWP0nb1ycbZ/yDRPjYlEtivxjzGxThcVUlXbnVNlMUms+5GKMbLGXkSI9aJcuj4y1tP0M1IpVm
42dn2ynuakxXQdg9BS7B+xp/D3f0mEcxAMMfxrgzYs8nFFY0j4bCbI0hyVslnch3OGZpGa1te+1Q
fPTAe79jUPNAMnRU0tXTyPpkenHL7ss0EdVzfV84GU5TwLKr1nbvE03/FOuKZ9ZHR8+JaJeaCroB
2qcZP3E9NH/RWO5QeNiPc6yJHHZOFxrzJZp7rAQ+UbGDTIwri4B7NtK7Oo3aXelmw5mi0+lsZrzJ
rJDDiz4R+Rai2t8THDpOdvIDHeRpWSg+5z0LeSeEfYgvLZ44iaskP5CxLHa4VqJtubwaQxsbBhcH
e+177QlbPEugoRJQf3wyLT4kPqZ16EeFyo5t2olNXNH8RAL5lzXqRaUmz3q/ijKSyniMrScrZnFm
GvrJTNobC4B61ZLm6j2gBS0tAHUI2sPCDq7Gj0IVLwKaA+TXL1KVuzhlkKJh9qgpdeH9F8AVALKw
yDhmP+M1yV790Awe2tZ8mJh6teXx06gxexH7C6azTuU3avLzHPd78tJXLYee9UNxsll8cAFDsaEE
/BXHBECLpv72tH0j5dEeM8s1H/pigeAEV4N//iovg31b+d8WUFrG2ZPV01OLf4wvqb2to+GYp+LR
cJfeWCzAYfrtV7jbmtYVGyvuWKk38Tly03cftSmv5c6i7qoxnEOE+xfw4NGiFDdJvDNuX6CXJnUy
mMqFI251XNwCItvk1dNv05HPisAoUlhXnHNT7sH8HVTKxYretlcoOfLdAJK9wzpsv1s9XeklTfcb
PKvJqqnbnmHP0CQIVf/VRPgOsjIX/xCLvG4jx0SdXKIIx5Zyx/dMJN3RI/k0JLE4C9tST4Us8U43
lY+WADIQ0zGhZGqN+9b4dqch4aYn5oOCqnFjNxXdiWnAExOMuF1STHnnbIizdWtP78OUxk+CMPRO
eJk49D6FJmgGkVwXeTEuLnoQvqpwbFQpizBW3f9WJF3ofYcTO1RmQWVxXkPpmK3nCX/DkfYlVl4K
opPkAPikJ0O8iolvUyySgNwExJqVm8wuqzki2iDCKPybDOneRqv9HKY+23uirX5LHOUMk04CtS6g
WOxASrBgx2CodYHx/rmwtIUPifEY+Rn/SZ7bBN5axEZvRng0h5euFtbZmEJ5qgiGXVAUgxttAe6x
A4umdpGrCO2oCYE+YAysLXhlMJPUJpiaVy5wIUJOTsNMP3f2HU33mAawK8Tort4lsyv968UEduIW
PGOLmw3/Hp4nuyZDbzvJs9UUdAIS6si/pZDdP3s5gEsPh0/O65r9Qanup9CI76bOSs/oKADw2Lhc
vdSKd35d6C15EFJjyJTdLg1lfAmRXfZaUHLSdqlN3Xw9ApCbQYYPIcLhkaVO6G0FDTS4P6MY+Sop
wtc8BVUzWdG0C118OyVc9n3NQ/ZOqKW913ke4UnHBrGS5BSe+nJynksPjCyU6SR+bh0Ppb7zmPWv
Tdmpgi0+9jwwPn7xwOKAfioVsApqRPRrJJK4nBG6IzNiSonMip1U65M7Vfxjuv69Ztr+i4ygvTcl
dZyd62S4PmvYpX2QU/rO1Y0peWmyQ3T5HHh17/lZzcdEsvyLQ6N7iRzCzoDuntSCvYnMmRh14n0S
daAAmp84NyYAeE86aqh1iVO7IZhhhg9s+5f/obaLnxDj7GuvcniZalI02nfaY0pHb6T2U2Ltjdaj
wGtTFHMMlXNOb72jISPDIr6IEFeKzftnk4oeblUHFsxwrfg3IcLAe16MHzWG2D/KMmhto+xrBUaU
lgLdyVfWlP6higgbM6SUexB2ar3ogC88wcatcaZ5JzFzru0JnpoNJ3vNY0eHzVTVTykDmQkaPaYu
GU67tbZqoR8alNKvLu7pDqqkcbJYqxu4C8Z+O4ow3MXayk5hRNNQ2gbVZ0VOGtnfm3eCh/6OlFWN
oBCkGLxIjU+25vgpVENZUz0mmwkyLvoKhr/U0APX5sWbNfO7rZbzl18UjZxXrBOsK1yEfFv7BgW7
IvMV/pQh3hfzDKDRANHildZwF4rkwgqbyky0HkxJz46VZXe0oSavlh8QZyZAus6E91UmE38lW0P5
aqqKF63NsVOVqbueWAOsPEMgfSUju66KcbdukdvQNXEZk+PcGHnUvZdWEn/GVtMdSzUfXRPCDa19
DbIT2zTI0jhFs4xslHDzO2UlD56dLi/Y+dQmTnyz+/IrLOmjs0uvffX0/5Z/ADwsg+bPhn/0zqyy
6kiOCi2oiKjdK0EuPI59RetqhY91Zfoqfq1kFbyGxNQ2tkg+CAFKvCFaXlNfGEcqqaxPmBAWzQww
ctQaoB70UPrFdtVgkNe08XZajfrSOGPunHSI/joPhbWc++HQDXH1DGdLH0Cr62NEDRQ9qgNlTDxI
zHSFxZcuwhyW2ZLhDFS4JJemRpjMytoBsKRKuGXhEi1g3rBv5mcvTdPtYCQfNRHGA6RO/9NJRmNP
i2uNj0R5dyEFrzD0jWo3Cq89d61d/GMNMnxVDp+dPfMuoLXMPs7BmHe43CX80goqvNsnL0GEA4+F
8VOQqOwTbPysibzX2WM3UHjp60TUWz/PqULVEaPeCEDhqilDweJmULHq1KP84UObCRcM/XocmnwP
8dR+ruzBvLFWa8i8K6bXCj4VitgXBXH9c9yk8Aajeo9b65lCFvq3m6zdoEUM/5RJSAY1hWYioHRr
IxBX8i1qlfuKJfNM2rpWCXsMPdb+yYtZ6IU17ssc13cWp86J7sKUgbKZPonc7/myLd4/3zq5NR4h
d6gpxZtnA+eeoNfPCehBjGGRrjR2jXAqEK5LQKtz3Znsxy1rTKh6leEBxkDyG1o1bVi8dNeSeZkr
SDuGq565exXbzHhNwhY+rCk55O0w//gh81GR+5iJEihnFbmjxTZHV2M0or7NVLTPLKVftG2bPLYl
uGA/yX4SleI8WHiNXTZqksrkYyZi8Lt8uUFF2CfY15X2Q8wss7VhEO9Mk1hTH0DENLPUvNbp5HdA
BifUTA1pc7Ay+5HiGrGh/DXaU58Erj0yFhaaXx1axvV312MjnFScYXnKlcyUCw50iCEMuC36Varj
h8lL44v0A59NsM99N5nM/r6v8Y5hQfHY2Ru2P+JQSIJThDJMRx43oFOZdQFZ+8Hb4oAbrjmw+2kz
FTbLunT2wpd0zMfnqcFeJaLG2Q52HXAVCwT9vkWmEfFsIV/cuniMXS/FKR0ZSxI4Buw5ync8Q/3O
56u80qVL7dG8pOfSMLi2ttSHMLeso8C1iOOeci5WW1X4yx9nvCr+C/pz2UHvr5r+AdZoxSapxUBO
WvE88x6AKk4XIQl0qkNEOf4xR0QvYx/K+0rgMOPDr7YE9cKTafVvXteO2xov9b4IDHnFBHppWPzt
ZIPE3Q35jQtW+ht42XixgCcQGfElJCfkktXUUTexcbmR7tjj5X8MLLw8VA2cD3cgqJoc4sA8ngL2
91voDkzAhjUe49Fx76j2pfzIbGGlEXot12HXi50DTnMPA1XGazpSsH4ARIpvRKr0l/CBy+51Y9o/
oFrtbpvB8eYEx/3yRynP/KK4MiB0xuofZZf/jKanwI/GjGvXSeCZAqdHRPo8gj6aCLt5L7RnGpsW
n/IDO8qag6WhATQjzYouTGtGsXUFeBfiOyPNmsWwLGl6k8KqpBi3szt68TYtZwkrTWINEalp7m0r
jLaBMTnHYtmjBNQ38tboEzbjKfIZsj6WvRn06YoYpRlu63bACUnWY12ojl6WdsYpDZxhl+F1/8rc
pr/Nso4/MlfwufSQlVICaQe8mh+uyVheNNjKo0lWd/VoM9rYur/nrtnxJ8fea07L5NvsgCycaGjC
pqGwj9e4xeqG7m4jTogPdfB6dx1aCbUdKcSUrqnhSI65759tl8pFUCruuvQdACnL9JZGoXtPaj7A
7ROCBiXdwSsRimh0h+1mieyk/o7897RLPZyhEwVDr2lCHij1a6Q4L8ZwEdRnlzH9ZAdYr4nVQ0Sn
JACT59AvSyzP8p2bgOtGNFNwncEpmqtqR7FMdmQMT4GNzp42d+lc5+cxJbLDC833zjgyimNjNqQb
8SsZ3SEqmiHbITJihhaK/c+eMJmBK3UwRhubHgV+WciRRFIRnCCB9q58IQ/cnMgBug9elvIEaL8g
PKU0FT/lWfa4CjhD+Rc6HN5IQhjm8QXOW0lO/q/vHE6nQt/gn/V4Q4OY/4eJdYYtAiyFmbLmlUEl
zNoU0M4q5uCzaGd73YBneGjC2PK+HC7ovLSCrEpfWigtxJjb7t2urFMG9W7txVnCtrTNH1uj8Q58
j4AkIYKhrejgju1Gear5fmwoCIroEppx+uWTs7K99HGMFcoRBd7nqgHyUMLyWgOkbFdMjO4TVQ8O
r0JkH2g5NCKrXoD8z8evNM8W5xf9e76l/jgnrW3Qk4PJuGuTNGpyeeoSONMQ5pALwdji/EDFP3Vm
ajqHwffZarlJXv4mapqPhO1iWKPNbDzSswTtrXCNK7eEjBHFlqAr+MFvcEAn1yELkvtlTfMudXGh
YbjBgI8XMZpmioZaC5etn/bVgcsvWiiUi+4Ycq+BLJoDI7AUNBMgFIzuYwYJnpzXMJrmJWgbb+dl
QbuV2iWwKWS5jfziKYqAhdSwC3Y4LelJTVTUpWdDEHLz8a0/Rx6CIv3JaT7v5zj1iLdNfvsjxlwu
HQs9xG+v19tmXsxlM5vNUx6jWcLAU7hNDQeoZe+LfTAa8mKkc7KdevU9WcBMoVIReFq0jAJr3Nxh
dEwziRWqBK9FOCyJFisWMeQgoRfCzsXJayv9ZMRCXE2+rBgXOn1gkdTfY53GETMjoHHXVfKefbH6
pbIsYAhs/C1sCh+4VE5rM4yNcJOOov7CSJJ8hfk0WxvdLzsP6tgw8wnvezZoSyvbarx14EO2skTB
RxvvSOVnc8RKBkPNQZmAAVgiYyxDOBoxQMiGIL014XNX0ZMLjztbiQDcO5W1jP89P64gCclCh7b+
6lvsUa0/vvUV3CwvW7gXeMq3I6oTCw234DjiGQ5+vUlkjCgYukEuJJi74qzZezHI8RJIEBRHrkl3
TTek9OvxhwMGbsekWTkzYcYVLtwIy6NfUhrrQWfCe4rT7wz3APB4HQCyd6bMa8l9WNUt8f3mwwcU
vM2iyvxyscmHayF91ElwXfrZ7VMSF33iEyOw50KA17OCsHhjoiMmpgf4IZDw6cJ5cWBY1Lsg5qJx
H8cONovZjwt1gXyZjQebNBtxjAJ0OL3Awr4rqHx8DOCEZQt6uXNXYrkgIVc52YfHhe1C6ju/RTkk
cPx3Zr8VQTzfSS4IXOMoe+nOhaq7+9YTPknckaFoFTmxNb1NUs9vzOIhwY6gW9BCteX7Lz1ZZDxP
Y2P1J3SUJlzahUx+LNqHs9pHs8igeczyIqwyv1UB7voNCmI9AjtLvDujIxCxddKmg6M3xJAUrMj4
qng+8hVsQSh8BMlmLrBymJ+ajp39NmSX8tQCaWEtli3wOGljLDimFpuzZ5VS27YbWQ/yHRgjrJq9
8sEAxqOKjxzaWNsZMuM76Bm4FhxZqL+wLsEBDM0g3KcxC/FcTwxsUK0aRO1aGWxcB7b7j/XIZ7zO
FerZgWqP5DSXzszcJHnpBkltXQpt+x89+m5zDMaupAHIzGiojy1H/rAT7dLbDAdwEfUFhMFJt8XW
mdKUd2wLSZwOGJFCKBxKclOZhdWNPJTrkJCp4sWIhrY5rDpuCP2eED8NrtGU2owL1WzirrQ7v/4F
5mX0WxdHh7uBo8ecgbUFSm3RkQDayVpDrY/dhK9rOc7DhAdkAoESxQ50ucwn5mzYEnUc8DoXGOYK
j0QA+LJnIhjtn+uFxavTzhRHeL6ClgjwuN4UvE1PnqyNKx8yv/HUBD3KlkzI/OVRws22T37dWGT3
4Kv6Lw/s5sNU09i3rXQD4AOie/tRQRYJwMk0IbAUXfXnYeFarOPE8t7MOEqfTcoVCGLZDK3cGzVi
lYXLOOAmZLT4S2rZ3tGqDb0l8mfbPvZRWL5moBrQ1nHTsG30W/NqyWm+mUlN1gq3w0uI2eUyRhQb
AVJt2uewaUIPeB7GmJXXSB6BAKITUtOAEILLtv4Zus6h8Kr09Se5c+7bDI24hhBv0K0LBM17BJ6s
2FG2aO9Emg/vXebk39Y0E5ZaFJNdUc58BKbbMIwUNfD2FToc92UamzwDRKYyajYVlXnuvN76o89n
Osk0Cf9pKZpHq3P1k4dxzD1NMSd74tVBuWaxV38Z4xxIkJCT/Vw6WfpiCq9hNeXAeGXRh0WAB5FR
WgYyuZBIJQVLuTPXQs9rr1ntgBzIwoFmFFpCwQeMQSV/MntO/mlB0/Dyz8PdJFwI0xx7S5eBF4eL
NXkMdq3tkPXNzbx4snwGMuI2EYx+usOn9zEeLBR8SxvpoeBco56cMjuoC0PsbvDXVmiyGhppjwcj
2i5Xj3gN0XQ4OzHpNWihlJjRMqQq4zaaRmp8q8RXd1YeAZpItdP7HN8BccuA8GB7oDoasFoYOmQw
M5MSQk+xOvrB94mFnI9H4NO1AYjcm2ru3805IHgto9geTzmYioCz2K23ZudBT0mxl5+wa6HSw+Ni
o0pA3YdebQii1Sr8Z80hXwbMD4WsIewyO2WmrJ6t2LLf4bvZZ9kGmGBITDOUVUldRbuQyvInstrc
zUeCAg1Pqb+Uzka+/9BS4+OdjD7z6pNFwR4cQFTlcpfXCfBM7h0573pz+Q3Dwdk7Q70cYn3g3Zus
r8d3R2U1tNRqii5pCxoULg+1Idsq5VB1yL26HkbN0Rb3UzYWw/tcxMEjt0k+075X+EwTjIAYk+su
/R1Rvp5K21pKK3RC3ixSnnR3ljT96QCRpP1FagnUvzGy/Huj8HD8mjgaICOB6wvXspx4OXcloX5Q
tXhE4ElaPlZsw4/4onUYNnetWTBLN2ELk7+LbWe+kDKDMTEaovibqyHUd17uLyzXRI+ExhWX763B
ZSulW2om6Fi4sFZOVTXjnY55O/MpJnTjXSUeiA/O72kLvDu4x3Tj3nx0nafESNO3yQEJeNBu24SA
pwrnUlAqkTPQ8LJn0UL9uotCk655Z1j3k22zmK7axPtxrWBozqYwinlvljL3tn6YJu6b4NaGdk0u
In9tLOm8e8yA3O9HGf3DeBU5j35mceihDF/T3P1Lud8/aoATGMpT6ixgwqMhZbqPhxX2C17DsKTI
rCh1MjzdEh6qo9duZgcfNNywCVEGNoNLH3229gi1AZA/uq9iZgFp+9ewEbEtPHQe5kW8nAD01u7k
Du/eNLABowhyAlQ6FziyYvgeffFX5AOFHjit6cidojal+E39ZbVqNqXo2JTWpP1LKfWOai1oxRKq
xqxh4iuvZY4v0v7mJLR5UZ5dXPo2+xFlWpzxv3knlKeZKzJmSKDG8sWywbqAeg23EyBAmCeGMFBE
q+DRxBzIFq+JUZv0+BM6pbUhsHdKNLZezvU9ZaekLgNySdjM5/bQV86Nu/haK2pJZu9t5Ba25JWC
lSu757IAxiBjMLXTlF9nSumjyljZfzN40IYSdkkNq/HZ5E/FZxJionZ3Q6f2LaE0T6YXoQ+KML4V
9UxfwX0R8gXcWDBH+n0GXnoduVfMGHAsgCFXFtspky1SvGvo56VVjt0pCHMKy3oRr5WND9EcTMpY
2iuZ+HVlQgQPw202NR9QJ8o5Ykeeboy0OIZldQx7vFaGbLO1XVg3yHikLVndRAuEqZz2tgH605av
rFIBy7Ja5yGK6v59bnHgZT6snjjej3HHXg5MUVvoS6kC1rdTulyAgEDRzgP0v6S3yT7DV7hE4qeZ
JI1s7sZHN0WWgYj2SYfzytXFi0uXHs7jVSqmvT+3e9Np/mjXgsqlL+2I2wA+ILod0FwvfEb/JY0a
f1A+vy0NkpIUVc0NyFmUkdj9VSWeOfks6R6MOmapDB5R51+p5sM8sNDSErreJPRqnMdMvSlj90hi
0gifLc7GdoFWDJ3bbxsoCCt2vNfRnA6IIiWhPaoDbLUfpfOExP5In7CHhcxODwgph7mXQGiCCwPV
Xs7hQLMTv8aaeXtXEmgGNZ3mFjIPPESzUZ6xhSsTytuo+08nANMeR79WEJMlA+pnFIL6zPxJDRaa
R8PeH5QYjV3TmNFFEQKzESo/2umiUeScmKmgfNRXP0kz3uOgbUnQYZxbVgHLSGETxLAXQGkwsMUA
AugAjnnEvXCcfeM7yPyfZCCTEVNrn/QHl1JRsUNc8/knBDnSIF61F1WF6dGJhzm+5JD7OeKxgh5Y
Y0evPWh2Emt6Il6Cw+SvQG7pH2ilQZZjR633oiiz8bl1ifaEnoQRiZW85TFrBrh1+rdiVWRxWMGk
8gA6aCTLgSO37Z31qPUtMTM0D3WZ22ob1yS51MQhRq321q0xH+YENy3E2BWaxqEgaqMrljJ4TTFw
1b8VQE6jbj6swf7gkz1w9lC+uRSVGFGGzZlgaocmBtsN8lLzoLiX0t/Iiz4GHltd4fs9JaGpf2e/
NBAAGTjmCoM8LqB+m8p6PnsBWee0tYjHk4x9yXivPeTgrE5jJLCSR1P7grm+++dp/Zy5Kda77oqF
nY0AkKy110cXe6RGIee/XX10fPgTmaBkJvyIbDM45UZ+LdPwrpl5LQle/zzsjXt0As437HnBXWbq
bptkPJlh8qNd+g4reXQc9T7MJvdDY+NbkLc6ohOkYck2EmF0K5P1Y/ce5eYbMh/ZKCgQDeuOPJYQ
bDR1H8n8W2q2+AYeJ5npr7LhoYh5gVTcEEZw2DOeo3VXRW89SL4+5LF3eiyJXY+Wkmo6UHp7Q1oI
o1WO/5RYGsFE27rQn2xvmnGcVmRuaOfNlHMZhT3uNBAZTm53YxbZt8yoymY1K7cWKlpIAxMMl9k9
DxVj7viFhEBmf6WzhSgxrQHz0I/WsWpAPr5DJGUFZx5MGkBC8+D4b5U8W2Bap4pFT/SRLQHwJUB0
qGvilM2uSsDHah4y2o3o67MmxsPl1P/FobdrWZvHsJoSfZqSAeDzRDAtXGWR+WJy94U+1wTnqAGe
4oHqFY7mD+dnUZWkO5BGE7op0XrvAKCs3d5+CWu4eW71aTQ/ox19lOJZdUQr1L9kZJVTBN9a8xIS
HwLBihaHRuLkCPd6WtyfFZRyODIqPEkKGiagS/xFOpf6AbbutnXurH2OJgWWah8XjwK6O720pvXB
jY9DbUk8ZfuIpzPwk4vK3iUz/2Sdac/cOYZ50lwIQ/Vot1dgk3UarBr3wSVEx2GyHuW/SHJo4iLT
ubl3KnOvBCERFrQt6fX01JTfkXmB18imzls3TczVGhdq94+J208O08CEbF81p+GMEFLUBF29k072
o/Wd0DlnkVBpqrexO3j9tXEfC4cv+V+rP5BBDmb5NA8/5Wy9pBGH+fjqDJQhsPlSi+KqAsJrjyWl
48OEgEUGTI+LOlhtALvssD5AjeKC4fCATRuOGiu+1gXuTzobtWDpE2778cLsnoq7rHpx8dtroCnJ
1pIPUfJlpjfooOuZhZBX6E2uTlVo833bBUBWc6B56M1q75nD1jBZ9E/vceScbXP8j6Pz2I5U2YLo
F7EWJCZhWt5LKnlNWNJVCxKfePj6t3mzO+juK1VBmjgRO+7m+DyK4wAAxiJrbkeEHzeF/ddixEie
epsY65OVPlD0u47TF9f7nHmZZPM9CJKltr2XyQO5CCZAVBscJQHWKcPh2htsrfULGVclgxefE+SE
+55c3nZI0iMe2UsOxqi35p1GmUOFWpU0OlSGs09LXq6i3s7RPS2jrexf6MZeW+OHResubVeM3RGu
IVOzEvhnagS2mEi3TeyeEPo27pCsWVYVxfWS7hlqHzvuZ4y2SIa/p/AzCvDKnQeQI6luRXKum53X
PNosKeHV1vChnD81pe8jiiTudzgWe4/HBj5+zdshR33zFug3R1RQf9boYhYVzr4tvfvkGNc6HLYY
mLlZ7vvwngofaxMlT8zWDB1sAuLSnnmwaKiZEkooxs00WcQLLpWHZPZNqcSgwWKZxzYojzGaMBOQ
1VyfNd7BudjAxbEkwLgsPIwDDnfiMbHHSSyljZBqMsKtIvxiTRnVLx7yJzoE94ZBtt3aZZa4dr08
L0DjdHh2x19Dnzv3Us0ltq50x4OwKuqviFZTReS0tf8cH0Sd9SfwjYiCx4yiVuQMObw67ZJcV2tB
Sj1iYaaaKHOeib7umRTtBuPTld8OvHr/YCNG9ziHXHkLS4LV3ATm8Hvo0oNmQx3y/7iLroueT5H6
u5AjNymJPSazVaK5bdLXhHlhDqCr5KTfPjRxzMwmvGAQkbPbe9xxbDzVzi223nysuvD2eHnc27KQ
GoV9QbbZCMrAKxbKvoD5UU9biw9dAZyc0w0ywrbPnbXp+1uXnDIX21U9hve5qt7nGilAS9K73bo3
+n0717tMk/7VyVbwR5sbN80tmbEHD6GR/Lpk5GN8udLdgUfIaLuG27CugGCZZI1nj7DVk+8MayHv
lX73si/HPnshIQgw9CjwOqWE6hGxYhV1+upm1c4M9XoyhvPkxLtI+avWSVg9wYQ3fzLFUNujG5Xu
S861iNJ5eG08DA6KEiVGEvJCaKw7/RxKim6XRCysS3sClvme2w0r2beLU6qML0H5aBn/IS/ErP6i
S+4lRE2tuGMx8wDyyHR3ILBY5wcDrJimMY5xMCbGjFK+Q4YNyHR/hS3h/CDW9K9dQ/qA4S7ZNfBj
dD61h9qFYJ+S1EUc9m8hMmVP/TuFh3gXuPfDUyAx0TgbR8MdcUdQKFyKhFrad96hQws9HBO6IULP
uAJqRZ1gEFLmh7H5IaTlx/VjZxgX5V0MHjR0OKKBRCSxt4b9t93c8/gwckydHGSFCy7VZngnjpQu
IkaztEORv/J2+RwxbnvqY3tTmdPGiB+Qw1qbtXCgrBMCSNFuC1GB83c9tVM2S+TQS0J/4kPq8qiq
nqwL2WOQPruqk29unt/h2Oz9BnBQkx5aZhpkhI5e39xSpQ0gAuPNVWziCYb3jTcZz5EQ+ybBINsI
/yvX3lbQ0LUuWkx6kTCLHWWAtLbm19R9nYC/HqRNl6SoxXfQ+djyazp/JYq45nQwvye6W7UaR6vB
y0R2E20OLfmY5VgL7Ro/r/BR7higQ0thcgeWe2/NlAoujUk+TRPxb1NQTyLsc8m+JRbaTEX2suvP
uR7J5YCBT+jKWRXYctsSggb3iivf9Tlrs61nf6r+jZPhyqPbyoSjYD0XX4NwXnWnzi4Plb9ADoO9
qKMtFuO1VR+H9KZKSq+X7mSIZ8tJjNwmgpDtHYr+peC2iuwcGVsi3AlHg5JDDyPrsAGIP2MAIDK6
EnZA5jzYViMJxaMRcQPNWVIYlQuWgmYjIJeWVGkP7T5r3Y1tP4bTKiHqyiyOy+V/2tpSzOXbv/G0
l+GhxEoCcIgKNhyiK9vYI//0jCI5swfelsZz/l5xyIz8ESmSoAfE8XaPqosGsa6Iqw+b5Unvn/yO
jvKhejHcy1i9+DEbHzm2AcPy1K2YqGYjjd+gv9xsN9ssUqXGGX6qk8eaIkLF7TIlGtWwLkmWZPyJ
YIuoi//wsn3U3cL0Tw+cWe2bXuhb3Z9l4AhmaNVP7KPfk7vvWfgy69pL/eP1wT715gsC6cpvkr2g
+mnunxlj4P/zyWYUAKml9TWPp9JunuzwfaofQpw9LtHyLsCkstAmMHoTvAm/KrPdYvAmmPKRZcxf
ODQDXBfZMbDeOdhP+oeQ09DcGwsfOfLJcFKU1rsFbdF0JUT/KaBDskOPwIc1kNBW6gFPI9g3SoXM
5lS6/7UN+pPXb5r66HmnUebLLQGSFiUo4SWqcTpi9rmjqq98xpGTfk+L25J86IlLIV3N+WdnvM8R
iej+FFdXZU1MAzY1T/I07VrnOVYmyFqbOf0V4kPDf0l3XzDD4qRANwZB6pcSeLYCqRcTPB7XPkV+
7q7BTa6fCoSpgmuuU5wlbwDKDUfId88eX40k/IvVYwuO1/x/Sd5VuVcW5nOBp6fYCQZR5FDFv6F8
SnNoo9mVa9F6JE5UVM9+scWIjK+IXPCIIMH3SEP9dfFIDPG318Sbsj867geyLs1xD2b6mBTPWUMb
dgB+GF2iQUzqbEIqfCFTeW/t5uTU2ac5VCefA1A2spmmmyhHZZlpR0XAsPfM4qDEMlMkbcPtc+L0
pwrwC+wvbP+AZHSXPyw7b02RdFad9eS81x0gy6XCPf2psudE73gTWFF6oCpYmihJvwTiGQvWfsy/
i/TLdx5JxoHN4mm0N6N8TeVnnv+F7Z9u5Xqq9k6KueXTQGgGm7ouxUtJ7Sy7OGg3ArWs6GXwEHnk
AN3hcQJ1lKU3weaMCWvv5uN+qlmXsPgH1NyM+5GjlRzfS59vozJBZPuHZiJXF59n6wyGdo0FEniS
t3GQzEAuH1r/kEyP2VSsS24RfkXcp2j2bm9tJE62pvuDyrUiBLEpB2yTDSHZtjiHlKTm7mkMsbUZ
JeuY/Z8xf9Du7XBdXcrP4EjlR1LPmjuAAWl7xEceyN0UYt134nXVYks3nt3ykhrfY5+zom0j0pP+
Z4aF3iXpH87v9L09GnXIpThcl24D0JwwHDh/mBSLRM9OgpO5uTqQHlyeyJyx4QubC92rIPgR4lNS
5syhtP+mvR+VGgcGSEAxkxdcs/Sf/dfUX3p4kJQ8++rB472NPuvpi+ND1j1KFmhj4g7whJCGuAqG
rqLu8A6EKOcqaf1V/mXM/wbW1lwx/toq4yLlFoX1PCNRhDQu4tJlzLTSDfUX6Kyt3mk2AE5WMEBr
AHdDssWqibduH4eExTZ4f3b9/BHpj0Scag5zTniNipdZ03U5YBlF6lqiErwN6mTk1ldvPbPIAT+j
rCmE6lOuY7CB3J+T4VWyXun2HiS3SgBpPQzdLwDbM5ZenLzrBoNPAyy9UQRDwrVLnR27QsnAHRb6
e9Tsk9F6wOZYxG+ckZJebOj1ls0+kJcOrQMPxkJXylKaexTAm1PGwJ3yyw2WwDUmCT55qmRsTkxU
91VIVG9M97ZjEjy108mvzTVp8EOATSrc5DzO4dBu1CKxlhuam5B6zwUBjI7GuWgRUl8c1h21G+oL
/kygoAmJL7dyr4v5ThV40ZqDzVcQEJi2qrcg78/kzygCWYH4YZl6m5IZGg5BiJvLuE3d0t+ZvEWh
B3zC2ySAatSdOtghqdia/X8Oy8IY/SPZIhHjWHgh2gb04u0Iz/PZcVCRPyZkUQK0AGaOBb/5MM1r
F3OOwYghfMTSugmhgdlAIO2SYyOzrYANZ/F1hf86vMBG9i/j1l1yaKJowRqi0+R3+zo+yoAuIuR2
aSPDzDMH1/gXGA/A+A2996uWeoqOO3AOyp209hCcqoL3820U5PmaNa7dIyZ0KD3fnt5OmIlqA8Hx
Yaqp5DN+OZthoC63afoT4MeBNnMmR8pVfibxsEnTr5TmCvo62GTOg3PnVpd9NhSjthOGcxLw9iEQ
/zF1+sI9sk+4eQZ4+LlautZfgKqd8/IOb3Z+ye0neAPEU/+LAHA65OWa4u4kbEHNaeA7mtizbX5a
+3E0f/sSmhleEKdJF8AKX3r8gWmCA+6xsT0ODYHeQYdQO6S5dONl1X949x8iitUvmY+RMqRYZjNP
Y4eCgKhY6oeYigJ7CXxbdf4zhM2FCRbkk1GcLf8+0HOY5hyjyjZ9MuhAS2fvIZ3gCAZQVmhz9+kg
g0MHvBpRKURv7sM+P0SJ+W+2OJnnghtvwEa3Vqm3MzqwgVMdomVluzwLuJiJZ4+ojwaP3S0RKoCk
ZfpWevDJLfkxD7AYsqDhdqYq+OAqE0fRmDBt8TbtIeYVR82eKxZr8hDxMk0n8Be4ZUpoyiZHznyZ
WSIV98SGRY6UbjqvtJsSy3I3PVfzTtp7DBZrHY57a0QaqbmoevP3XIfASqz7OIaYPcLdgJPZSWpS
T/LLtZzHuovIy3oPpSuouAQHS7KT5E8t9nPNYdNI/KsZOe9jD75+cLn5ZilWedUKc4N1kM7KCLy1
5e4kQBhSD5yzqWEhZSjeB+4ymxwibczoio4xFHknelATWqgflJAxOWYmLo8KSfvA5ZMeHj16xHG2
75lyrhMDgzTVVkvrUEVfpVkUW+jo564HhEtjaFDEIJn6/tfw+1NRNBx4CXUhF4GPZO3mRhFB5Jwx
V0SueygprZpqFyolXuikfWqYjZlBvo2dpyGjQDqBORJY+8om0MKs+NRC2tUB5+TwN6vx0GOhH2c0
Hj7AjMhkx44MQmCFm+KioWEuhVQcsFaux6Gb7hnGac6ud3gI00NTjU+lKF4zU26zun6RCmiuolpg
M+MWYSFSxxkdNmzedGrcNNXcGWJwT/ZfYE3pWwtSg7tV3nSP/XGbaK4+XrMrRu6xbcTaTQ0UvPym
yq4x1D0luFPxJg+wE6d6uOZ+8TT2JlgHtU08EpwwFsgI/QOxujcWHjjUtdYmqdBuLaJIY1bd3Ebv
CYgffY56kRVvNWXBk852tnMXcnqNlhpSOuPdKHqqFe940V4ExactJUcGCf2kIJBohtsuZAjICxVm
n4iIBH8Al8Zp8pkqc1/RTm8W46ln7F2Y7U8Ycb3AQHOkquUJzWIN3uqrwn+tpmSHC3StY7WpibVW
dvk2ZuIgImeDQZ8HyHy0fIlUV5P/niKWO0JHGQZnFUfrhgOQUj/RsscV8iaXwrXEP87xs+/T3hzj
R6Knj9szkM/pPVyc7cxVdsUUPEKz4Bwpj4zvt4w9AwReOYO188V1mvHvA4oXnUugtVwXBu0FtaCG
p2m2VhiNuIQ54Mf1dCzksyBXOc39hSqSZ6PVOIC4QORTHu5aC7VgDmsEZ3lzevua9ukprZZI1RLZ
cWSSX6qaQUScPXaYdV0m+duJOkeyQP1DAeUMdyCv4rSmBnpio+FEWaf2M/secS7mD+HDrB/rwTxq
KsssVphy/DOHAvf/Mhxw6XcAnuxH8VaW5mmgIIDNTDBObnmnDSQOJxlvQ8B1vzvpjOc3emDsfHfh
Z6G8J5e09eg1ncfjIKq3nPYt1KRHg/ZKm8FppRlNdiWNpGJtIrmHHKflrLF5w7I0eN5rVE0i8/dB
+bfMYiqW5oqBpXhvTPGQm8j2Zt3ujelpLjTE7QII+l1CN141Buc7ehw4HvMOaKe6KB4crbhd6h5n
cc03arFhl8Efwce1MSavblv+8+iJ1/F4cPSyX3bguPoaA+Rgc6gSxvgRkWYgu3BzB3DdQE4xCYbR
Pgr8ayzFix0nP0UeHcwF6oA0t3E1lSHN0O8AFGwxM7CqoqIIC46XASq9GagoHpEl7AWxuJCJSKme
nCw9xqVzSsf42jaSuL433jLFDzZ7NBeXvxliz1TmH3XBkKOKmhfwG6De3zHeX1IXF19FMWqUbejh
2OcK8kxQ22cV1w0iGZ+gzw+sMJeOVFTjrdjEldpLL3+XwYCca7JB1Jy877kmfNceSBzCOVlA01yL
ktLizXYOauQBWH5OSYcFDxphu0zeUU//RuhmcrFXZssdBkw1qAcLSdg+DyX2FlONJvHzKqNzrzM5
IwGrSOg9v7H96SWUTRhMDwYwrOiJCa9x7aRL96QruQl1YBGqUu1MLtbXGHs2duGhGfZJEp8cTMqM
j/yWF0aHX56lMvQsMzypjC0roKbtCQvHBCI5qg5OXMcHEncFA24YFWFvf3hBnvzYzF4RDUHdcUTr
TkFntJCtHQduiWivHYVLW7MJrGebfOaGQiOO1FyTrgWiJhdVqLJAoUusabnx2xodWIK65BmwWpek
dV8WVy8zIbV5trhgc0rfJ/Zwfha22JZY8MbSSfiQTVRWUHBVOOdZR84rsTXjo/PbG/7yGVt90n9Q
+ovhcPT66sYCi6QsjPQZ/A6RdTGZ26IjDeUmAie/ILXFRSZYz2N5juQcALno+6uM1TUU5vwU6QmM
hVGvherEIbSD4T8vzSa0xWQwtnQ+/VW0r0Jrr8B8uz71EUaY3McBSx7pSeu38r2E9m/4kVatBbq2
JuNLuIjmrTyHk9TmOt3HBUCy3CMI4tWTvrhS9KQ/sZsEC8jJGju4BO3iWvXoAjlLHX9bkm6YpjTC
tVEYMJ/DRgJ6cwznklTEFZicoMjMdecfzVpfHEubT7pIC5L85fjgjmg/mEIeY96ynzQejNXs5+Ut
qkyEH6+cjqblEXfPDUurQ9qab32RB2fypPNkJQdlgkP0arNfTdTWka5g3dFxX+07wTKfmXlz7bTV
X/lYvQf8wf621y2dtHXexohRkTZ3weTKddpm6rmLoR3gfyV61jVoYK0/Mn7t2hyJs15M9TJotzKX
zdGUXGSyTl4b3NG7QC6/m5ElB6ux5nXezu95BYmCiykmxbYoME5gPbcRmriZRqV+CUPvvatgjiWw
ChJrQZQkyjhRQOVtCpnlzyJo6FxJgol8Nz7A3dx1w1mbfnAhwjLf+4ySyhQ0alkSmp8dq71GInRu
kdGi5c+5xaAiF9sQPHQ6a3FytIyeZ8P6sEyejYqOLYoZZ176iVmIFN2/XC55Pkv/59cRz2kODD1O
S3Xuk2HatjIrSF7AjwJF2JinZibCmGYz/gJitTberYDFlpeftTVf9onm0LsGYD2MKac6n8KPsRQO
MRn2L4DhcmdW2Ea6JEx3RlLj0WOmZL2ExQCFI4w/BnzsRzuHmmEm8tOeaGQKLGf8yewCTl9pvMwN
bdTwwQhBmzj1BDaCde3Sf8nwxWa4WU/VpTOSf5avXSZPtnsY8eMRFw/YxQoRHMrYz45iFsCGmu6x
JySxG1sYOekUmPvYQbkvS6B4ISQKYBXFh5OhkacDQye/oJCl0I7BYzNN9FPm44G4Y7huub1g09L2
hZ+u24mOWXSswoK+EqyGmFEMdUQgzO9O0DSf2FB+GyEY2qVp6DB6Swn3R7jVN8mUK2zSSGmDgxW5
C+f4Z3CVc3QqO3oVo2lgOWa3zR0mn7YqjXNWecbedpMfOpZLskvNqQup3uNI0R+lFuKUgJrYNh5B
ZdqLrY2Ga/oEPz3aosVS61swre2Gpn0rkgEX58BBH6wk3ZvmybKWaXd+cOwc+CFh3Db0T96UYzMF
LQ0qoDch/Nf92eIgXip4LouOU5cPFUfnifsMaYNXv0C95B8LOR5EwQ+pLmqXOEVOEHuUDPGA1Ti/
4g2Ga0gL0bqn92ag5WNJS2XJsM8BqbD4uA++lx0Kzz6WHcpVU+wxxjwIQz/ltfMRF9Oap+JBuMGh
Rp21kCcyhgAVU/8mqYkC9vsMbmyRzrexNO/8XZhU88ZObrSirEvHPsqCtDW/V141V/6Jg2+TqBTB
3vSw7jtDtU8H49Xq0m+oFFvs7vuO5gp/gTTG0yUqzDPjN6ShYD0U1CwGCaJQ/9em2S6jwiRyJ8Z2
lDMVdEFiNX4NOMmy9srP1LVXZoUYbl8m2ztjkmEg9LKsurQpnoeIASTkk6ottlSIQ0Vw7woPF22v
G09452os94nPVDrHuGmWzIyY1KUzvt+0GwGyjkzPKQGhA9T2Iu4ePgegmmGoM79KUDh8vhij3A8R
B+8Uym3I4+F8FcHdDD2GUzQFRCMWlAz71XoQoUJr6C4Z4gA9fVCkEwzSuIUPk+dxRYzJ8WM12hJV
wHZLYK124nDPcoeUVPInLbeGjsrSo0fq92hB5lJJvp14ijmeVVoQ5wTd2DD4QdSo27+k7DEcf3p9
cq8rebXyaufSYTXp5C/juQEc+mDT01MwWfOd+Gwzebfcbs3lgUnEaw/5dQpfZDu9tNj4BhvUseX1
HxpQNHIk+/kw8TMCNqP4Fi1myBRHY/mvCNNXzSRDAjQ1h+lrhiW0sqfGhRUqn6MZUzkhiF1qh2+2
LJlCqcfcXcbIsZ9yjfa+xgpPQeo09TbtCmTl2nh1MQOYc898Ksy+Klz2K5OXKErif1E6nGtDMh7B
P2mQqxM9XTvz9JxZdfnqG8nFt5jxthUdATWvrkN1brsrJ//PlDhTMBfePZX/MzGrJKqhVtmTnz3a
F1u/lx6og3qrxXiPeayx6nzR0P1T4AbJAjhi/uJco4nyOW7YQ8uBZ3D2G/PBm5cS4boX9aMqXRbx
YPzUI8qbk3FSGRvnYluLfQLr8BB2/8rOf5Jxi32EYccmClhGvbx5Vbr9CkxMqp2/abGhIbyx9vBL
XMw5e7MnBk4JzGlhcG8ddsD9i00c4sWMGwDxdA2ntfkRZOpP5tXCIKheLfYl6kTvReT++lxzQ6PD
tqIthmzk7Kjddf4pwweskjzOiKbmYF/LSFMVltD6FhClObrMPwWHUOWbO06phwCCdzkz8wjyqz1/
w52LV7UovHUXUzDKtoWAqXgiU5tjNgt5NwGK8VtBRpfI0E7P/psXygMovVcVcQ6uQHPEZOe4RmHA
6ljNFG5/6N6HocQ8Yimx6ViWyJd/Vl6/Hek+0ZCTEsDdXlg/Fij5epGLGug3NfBODZGX7g+KJDKo
HuzLf1ZUrOskukM32Dj8SdMcL+PUwsKNaRJpE16bKUelsP4mHvDvmGL2XRmfdTL+jQ1M/wHL+jb3
jQbGQWTjXek/Ko9m7ay9lCp4UkF4kXknjnaQfhlZxvkLhn4VgZgw9gVhLQObOJ0keOVsoEODkd7K
QB3gpjIc8p9mfZrwaUnBObTSND4MkGfyixVyw5HRGG5KbwYss6zzbIRfZdCcK6s7ew3dQS5KSsdi
5EXjYiBlkTTNKdkaVnFtPGSlWUXpaRjUNUuHX4YszHRCJthG46V71xL1bokIr0DjnoBLqHXZMBeg
pIqVJwq/vQ4RNWiDe1w2/4W5d64VLeYNMTbEBgzGFfquxSASd8OT9vjQFVV2hZlWP5QPtdfKltGT
6gqsxPP07iqCW5TJkW+wod9II14HXSr3pusv7Q/utK3D9gW7OdEcw3mZ6OReE7KKqPwukAJpv0lk
iLUs6gAyRwfAHWBHjeLVRP66McRmHpgwHnBQVOeEZycCxEOqz/zAVvHQDiY6q3i0oki/B1Nrb7zc
eGgmtmioNlxhYSXNFQKEM084vzgmyOAkES4z6fwrfOuq7eQjDEZqmHDI1sIlT8mnmIw4H3KIfQwv
eguwathhaCNvuA0lF2mSw19CzQfHt3Zha78bOIQB0hyG2CmpissvweTvfS/8Fy7Ye0v/8zr6awZ5
U9JnJGGeibOsbcd5g2u8nVWxX9DGfTJdZJfvcsd8Crt0Xs0EP4eC3IrRSUa2GBnTXgIhxdFeL98k
9EjNBW5KjrzvwZGdlmO1UMWHrKsH7sDmPambX6OiKmWwOe7gClZbzZIQuIQyw5jAtVmbyBfTscOs
eZ/C4ThI67NcMk1hwNrraa7dU/dF684bPTc4B4IzqQ5m1kwjzUdzGH/o3UGQGt+LrD8TKd1RIQBp
OP1NACt1zo0it2/tBfZq8dvFYK3XKTDpqr9Mi0kye/XQrBRJ4cF8plR3F+ZrMAB7LncPQRpR9If5
J9YsSYrKiGWjLEGd4nYgKlNp5zfOTwUCDrG4jaqQMuDtbFOmGyZsRVjCR9WNp6a8jvk9xhulGTj3
pY3AJqAil4CSsq0S6rbQzTgu0KrT7cax3swm5aWKj1v+VBrrb1HtiHU/1SYojsDegijd1eopsMxN
Zfwa3JKrYL70bfcRgM8T1ZPbfvl5C9JpvnryO2FVGyF9SC9+9Wtn76oQumn9Buifo2HTMsuDMEWn
hHQxQzBvqlymqq55x1HCQaPAjNE1bMd1GB5dxWKKTv0SJxGTYdT6uXy1XGOjsaIlCqNFWHy63kjT
qPE2FdY27eHk8ShlADCzYdxx7iGyA4ZUJKfGaX+WYTGP0dowWdMALa1qvVMYDIzgRrfKXxp1D0E1
vDcM8F3BXR4vm/NZ95xnezoylQ6jjba7u2sn3D8auEoWbziTB7mHGvw0oQFuEpR6yi4pX+tZTdOa
KLTf40pHP31D0WAbtPdT0jhrJANUCDagDcRACqc55HoyfZ5TbzhNofsexqyTo4GhWDXn1tPJKfFp
qM2DEGRnCwg1cIdpF3f2RQfLq287+VrZLtgFMsiun11tGPQrr9Mo5CN9L/abNy5QLOOivT9gJ0sf
GrT0GuaQHYFEaXAkB3m7g4IgOKF647YW4uraLfBKKiQZZHl16NN91LivLqauNZOgAEsEE4TKZEYb
u6A+PGtg+4Qate0Ktk5HDIhmaXccHfkQZvaPzAuioWBQqpzPwtYkzzw8EUOytBrieyJLv2JrxnJb
2p+J2R+n0COa3B/VEAW73M/uRGOZaxkbCKw8JAufOgYtiLsG+wNW8v9qI37yXOIAFJ7dqHG4zTMX
ZJW9xI28ixwISVtxnA9SdKSpb+G20nfszZAQ0aA4ODr9IUmw+OTVt0b0UJ6/rX3eY1yRFpSPvuPb
ZW0SOPGbcRrpkSCu5gKPK9TBLAi+gumh2rzf2rH31fjgWcS06VufdkXi/n3NtonyaSH3aiwFZpXc
6hiraQQmJzA+NC1M3WyAIuTkSH3QDpT4NjYwK8h0OlE9SAxZDO+icn+GpNp0VkK3eUVSF746jkAC
eVxwjiLgs6M6U+cbC4aH3dCOY3jrPmPICa4CjARt4dWfT+OFE9pw1MBZobQt26CaP30QxhsapD8i
RjEhSnHcuc7JCuU1zdrPxvv1SmL6Fqy5WZxnm57fTqyWyjscRiRGq+lqcJ3a8By7K7fuu50SzpV0
HgVVGSn22IeBr5eqenEpSqoEsJmdA/DLjkudJXP1QwJ2jd8qCAEtMmwYy6uOjEs15U8EbWaOe9xh
gp7DfLyr+poiXabznsk20ffAkeaZVc/8JKxNKxjDc7uPHs0ZaEaoraXiq9tHbcDuDnye9BYegOyE
zHOTFR0DKcaoPCnPSWa+FRX26szG08//z63ZS+3eOefMipJu+E2b6SBMpi5l3p5l6r21QXyb0Vvg
SpJdCAUNgBMG/0PTwhlO8GiSc+ZIUtUeFxiaNJoieMtk750GrlJYRtyHOSgvC4HeD9TeGHzstxbF
a7hXe/JNcPsnvfWpiG119Bd5xrSdmCs1MeccFTorcMcUVfTRsQsinImTtrmPB9axm0d33ZssQEGE
nd5hGNTk0M6r0DlJTPPbfvFwz5JXuV8q+Ejx4kmnYDWZjw0if9tiHc2nR6cZGZYn1YPkPIsPQX0g
SzHm8DmpD852uUUlfvwH4u4zzNtblZPfTCi+xzZSryOT8TTA4iN05FWameeh4gJo/iON96K50FMk
vSlC2t0yToR2cp2x+UUO7RtKvmZTeJzo0rJFsM4L8y1G9HPTmcP7+DwkQHUN2t1F6r0PSfIX2v4X
Pz3NgTgA4PlwqJidfZWGv9SH0q7W47DLRQu3HJFiJVt/Y9r6F8bH0Xf7pWEEQa1LDmMPjD8HAR6a
F8FA3GQ5WSr8lDEBNXhd1iUC1VfLGjDh9PtiXFaVEqMw54RehhNvnVkeCyqaMP1fAlXs2ka8xxX3
M3qDP5zIOExUcvV9fhIAz6DjYXKq9gJ7nJDiqZjp57CKQXFMTipWNXT4uq5I/jSfS4sxnMUzIMtd
k5hrt2wuAaTaTNA/z6SoJBWbe2wYNTSjvsZIyAjtZVLzDp2HIpvuNFnNMfcJn3GEWbtVBnkteq9F
8wikYTPW5riy/DbmTAqMkgAq7zAOqjV4bC4ldsdJyiC8jOSfkmpxRoYeJeqp05Hq5voTDONz0tiH
RUJtu/do9h/ndL4oipYb7otBaF19WwY3mtUgFwNHRxbQVXxxG3yqYFkairzJrEebzoheTXw2ZLV2
Nm4vW7WPSWf+QRW4FNpgjJ+pD1oHQIc3McVhePaIQpPbGB7TLLw6jcE0q6O9pMq+lUnSOy8hkwb2
f6EafonhDnimYcHwiTtIXU4AS0/N8D8yLrbpkze5nxOlCDkRzzo/eeairhTtV+hijppdshEVjmva
fxeJl6mGrE4Eaq8SPkpY6hOY69+mh8YaV/LOlTscxl8TBNUq1NFOUl6g0pDDf/oJJWPn6/zVbtzn
JYXtFM6T5XXbye8fp3Hc+a4FP755g0j2UXFmgubx1VDKNAeKUi2xghkD7TT6orANU2jxzPjiUMol
8I4ypua/vDZPlRRcaKtrW1BzoXjsfULoq1ZAw09bn3IBYOOSG1rnot+q8JAE2Uc15vtO3zXOjL7V
f0NBCgJqtyzkr4L7C8Pzhfm3ScGF95MzqRw0iFelXnEMneJ8uUYzykzr4WjV6lwEaba2UtJ3A30z
4E7+x9F5LTWPrFH0ibpKOdxiy3LAYAPmB25UROXQklrp6WdpLs7N1BkGbKn7C3uvfS1EdqwcjkOr
ZD3uILCVaIMHJnjILZDvbVHLBOWoI9gx9pZgH5TD0UaGhACACsrSsZJhhIY4nFuwkpgJESEFcAwd
kI65J88QjczDfZNTFYJl3OcmyBEvjnHOD2xcKxOVR5JHeMkth7GVL8BjUXcSBwIAAPHv1rNN3Ihq
XFAmc+JvmSPYqOuaETEF4mQAZo/SaMsTn7MWgt0DElZYh87WiJtIw8oTBy03bp3jPes4SVEXDzeM
FKgCQIXUcXLoPcU9xoKjQvVD0ZA+yFj7akEeNUNVnOeJ8xqH30pzMRGj8ihX+atKBbZ882Kp/idN
hp8Es1KYtH4Z9gXjuaq3WTLSf5E6/0e8+UUonKd2N72U61HNHPnoz+P6B5pxIDvKKX8GqOVP+htT
dEbpg5/tOlwMW0VKWCoMOPQSRmY845Gi0RU2e6bBQTAAQcs2EVdqIN6weNBBoxHARwnXMiZqKG38
Fj6RTpp7e4uK6lpp4obrk3am6T9R/y0bJvxvad0/Iy/5rT37qIvoFmX6r1ziPUia3z4fvI0WQaGo
eIoIFBE3oGkXTqknfR61ayLJBFggrR4NwsqeWy09tiMLEqLdHLTsk3NiIolfU1qMOv24DIrEeOnb
WpGq44ZmQ16EPfZoVrWT3g9w+8tQ78B/UO2AEDHEe+Jj8lukfDCMktUliumI7xFdw5+Ze2hfobRe
ORZ5MPIXfdaRLDAmnNHeuTU/xUttzJ/VY2GRy2OOb0NJFYb55EHlDqShhRUafMLffGD4sRae6wyB
1ZAICCNARNJ2dNeszzv+TQK2tjIlnRWF6mOWZPdCypWZrbajbB4xfV6IUaU3rimIXBOdI3XQfvSb
m3THZ4ijd0lqthvZlWsCDctaqhpcucjf9Om3yAAYYXkJHRpQlAPGwcvcrRTG20h95paxs9F0HTwV
9PAST0frEeWKqT8hBZtVwzOvyh52wR5PzjkajZXedsKGL3aZGR+nEZ4AQ9INRLTQUlyBS7nTRfnF
UqhEnNsR2C19b2fW9aE38mdUWaGTdyGsq4rM3ouR2ahva0Er4k8l8vLonwKFNGjEqTkdM1gx5we9
YI1J43GYFXtwBOCEuYNHWW8XI0Y9ac5kyQw4uji8cdbbxXsCRp3ravwniJ1FuI0DqTPltWgxSYH6
4gZphp+yxDpEShaKZcWsdo4dIgJNYJosul4Wpf1gnoDzqckjehN+38Z9TC0MIWavbWaeGOQ36tXN
q1fFzIPF653oWXq0KdKVZWYSV6MH53vlq1oPswuVUejxWdpN95EhwYHHdKhN/28SzUssVWCA7YVc
+g7oDTFWNrEz8nYddhf8atFr2nqnxfPh3uOpKArzCST3QUXzL2uP0BnW2L1l9SLFKEOMxbyI1tqX
jfeUUgUrOR393rthgkHCNo77umPXkcT6AykhLyIjksxfjaoWCTc1ogPPInqrJ1pE0VTQejV2f68z
UlDrEnzwQHQSDBVLsrU43CtMTcCfdrjnWYXOErcvJ7wh3yTBMYnLUMu3LhksSM1FjsBdDQXt06UK
5Rbvf7LcBlxWIAEkalqD6MKIDikHWZkLZnU4Sb4beHhxRoQQmiB9tHFCyOmHKvmROjxVezAkMyKk
QzJ1TzSE20YxHEjmp4zWDaIJnHWNVBW1Haby1LNF9QgwtHVOSGt1XVnj0+ijf/ItZEh1gvuhKNUB
LPsXCPldUnFk99GjqYAMZpHYV/H8ICo3aBcRgtLYEjG4adVA0gkDa0XLhd4LcilU+V1O+gMt8EGR
QDGgSB0xXyxW9ta0fCHl98Cx4hviIp341HUZcwLOhN5A1+RVofJzXvH4MQL8J4EKdPN0yG2ssgbb
DtyHSTnDa/OPVS/30rZPeYV1vc7PnsWwNNK1Q8mLe+pUFI762mUjGyoLsG148wtWOIjVU6w20Wnq
ix/Vxns/AhaEh3tn2ElIjPOuJCB0yfILILMz56MTTMXEVdDiXCIqEWkCWZxYnVK59de7uuHa36KR
yHZGiX5cY6rosuqDVMXWPvOZI/OlZIV8ZbhZbTLXPGQxthl9wWPazE9lt9ycmeiHKmJu6hemuAN5
6JFhslCuOmiR8vxKCDTkkzjlw/YRTOnJ8ObQ9mAKQZtfAV7Z+PQOqQlqwU3IuZhL+jkrTQKa/oxw
W2tImfHjU27BZnGIipd+lmg61kgASCD+1l4YJoLN3yZEYWdwk9QCYJ5S8BFlwBGJFMG6otkpdwIM
jWkad6hHhjHkS6BLjTiSnvhvgRGiqNbIVF4R6OQIRQdKoOfJphSavPsIlIRj6uz7VNDr1qNdzLTb
9raosTi4c6gR/4aO4xalCcIei8mVkt/9+O4gDm2RnVNVoJGQ9nM8px/FAJIb+ez3SLiF7qpAc3Gp
MAW/swZ9B+mQKk68jMoPbOE8W0wSiAcb1dEGB3rQrO7iwUDADfdTQXS5i7qJnsCwmtOAV4rBHH0E
cunUlz/SBuhgCus49IsdjHzO+2GFii1ljJlwzGOEDYYFQ3NSS34dlJqwDDNQXpFCdwz53zOia/DC
DUwB0v5TG5fTxFESjtiOQp8eKchHvMEa0aOp9eRJ+JemYmrGa5EpCMeefV105zsf1avhOBeB2hfV
0fjsJGx6Fc2PbwsDIo0AeOo3x8XBrg3n5dq17mFK8G3H2t7qy9OALBBRLjznFJSIzsg2TiRjI80J
zFyXQZJbb1RnoY6H20Sorltw0Ae+stjPfzPP/J1jRcOTZDeoDDdr6a9kkO0BKwWZPvzJXmt+Ix27
A7B48IqVzY2cEjZjJFWxSwyzRE9ivPGUDUByOqTzbIPKkZ0hf2h+sYjXTCm9mgLdUdYckXLItU29
613XvEuwGHi5fpQ6N6BaCutzoFimFg4tuuhcc/ex1T6J0tzRwmF8TCgWGiDOJuGEcwH91ylOloWb
oR9Q2TLOZm3NdS5LHCBKPLpj/dX5XwVFW+E3L8h8sbL6bz0IQ8orm03IKqNJeqgGuUAsquhB3E1D
mFSXwPLtpqM7Gfvc+HaghLKDLoKlvYmxeUZHwnrJ2XvtcgCvg6gh3UUY7lAIV/fQsnbR/+bxNWgP
H0UlNwiqtia4Bjxh51Zqv+n/xOJUe3YmlmMdmjKmu5fRvto5RbBVLbdSyXKTWfQ9Mo6OCn0OH1nf
AzSxr2Wu7do2Sfdpjh56KgkKmRVr69zPqCZadY479MYS4SECzP2K9kiV/UJ2+n2T5AceW3wI2j0l
6JkU6CeOiZloImhIAyciT6djxfdOS0BWQ7btPLcBw9hd11tIzRGU9sCTlPWX8ElUxQMo8LTHlAsV
AZzsnlV5aJo+oAtcnwh4cd2018pqD4CHOefdN8xvgVb5wAaoBMAQyJLsATQAfGQeFI95DT91Z0pS
NAsoM0e0y/4SW6Ga1CcyJhRzi0Z4b4JWJhir3jhPnAQbryy3Fpl1jEcceM7lDdDkywgbOHRnToU0
jT4VFrglmgq4DgWiV9RLxsSlkZPdoy/5HPSSDEkza4xDRx9GZ8CYaXJocjsuW4uc7bp/IRIPH3JF
IQHWKgrY02gh0hv1wkz8XPTIchaTawauc3JotRpMUC8P8exv5hIApRHhUQMWSHClrLdGL9idRTHU
BMB85ozaNbE5AVxUFCDtTM5OZMxnHsAxIFWUDDUd9Eo+I0WPB+YX8MFoD/qEaHFkvrKYgVta3HcF
2MQtjEiX+DNOxkwcOqM6Ugj8abUxbRd7Cbu5/avz6sCqIt8YleKSK3kmmswlNCGPSEXUmSfJIfcJ
y8QVnDge+dFzVG6zIZ8QAafPZH/reA3cQ8TWJ6YvGIX+5HblhVBAyC/+bnL1sB9ARY1QZqwUNUOD
jmbBYyecC8jaTRXHZ4zkxBblqtnaA0aatH722d+2EyxPCQeSYjd19FOzND9OhonShQ9IkwSORewa
EzoBKjWN0HhTHzlB48MUPyZ+RSHgtOq4ts4uw6vVu+ZQt8WC1LOENUylzcDAB7V12YUjk3kVeCPu
GpKiZtAX20QQSD+Bo2Nrm6Ei0Q2UvYpx3mx5m3ZhfQo+9j3V2pTnuwDukRg/tseMGIIlPkHku0Uz
AEmdbgDPTvzTVUWAOAfoOFlUoHMBOPKx8Fnf5Wmndjpk1FPTsS7hrX+y+5EBgoW8UU2M5+DNZdnF
nGPcPNO7WLBHTy4vaNId2zxG79T1ioluFR3tHgkmxOmF+SoLDu5KMi+hO7i5WnNtYKbwxlfJP/A6
xdY1rQJzLC9OnjcqcEAeQ+VqPjWzvhWNHSbKfYwzNX91eCXBWeRduk31aaIOZ2/BIAWfD3qYB0Os
OrG28OlMnXWz6bTvY1RkVyXaIeQke40ifT7gEG7CrsbhPlpW++BBOWE73EzA2zz6KH1KdolV1aGu
PMQDad7o1JWQZEP4Ufuq0f/0OWOUV2QSq4zQVsqQM7oIgQ0Y2XEEX4Se9dRJpFrWYj+1btZLRpqL
8U08aXQjrhkGsJq6R1IB6cqRuLDoEFjIskqhkEj1Ikg0naGa5fvwJbSY9QXeHubPWAyPTJyRGhap
/kIwCnMBdyn2UxozSCnqz5nM6UPuRF8lnSqfq22dbT2lFAfD9yJgFW3jWCFq99XwTyew9mYKYgSH
wkeSV8MS5F6iiLeXYgk6rWtW8ByvJGkTKCZs2Fy5XT2YbdzepZ1fnaRXR2Gha8nNMC3a354/MtvG
0cg6iiE/6wV9cJGt8y2NhwIqBtuz1XDFeKgZMSsWWuWekeRoDwzOjT+jy//Fte9fkLdrO6dsvaDj
pd/As7U2Y90gzIZH6OHrEu3HKKpjmnGDjCOKkqT0P0c7x4rq0vTgewJpMMS6cSI7pX1QtvPGkWce
S+qU0LGNZBu5EMvqJnWQtOS0QJa+XqUl9gEe95jNEPE02Tu/QkrimWxe2qkaja2o2m5j8ypv/L65
tSMi2VQ1+2WYuRZhy57ZuEMrbnzWNk3S2yFRLiBR1EKRrA3t/VBBpM7ZxB87k2dA76OXHlvVLl0a
1G4Ohv7F1U3elqTk/pvrjo0Xgpycgw45897s1UKptcIpUHztHTG4JAo5pv+gd7983zwGOxf3VxD3
movZ2PirR8s924h+WUij7lpA3hQseMcwR578FK1Y6ZJVIlEwvT7cRyJHRzc3+nwh2qcDwcHy8a8f
2+6+LctnktI4hVAOkf8QnyyHIu9kaBDlrSbaD/gRtn2f2RyDNJoOh+62NjX0+xE2kLR9jjWrIpMY
VS4HfdM+GTN7LV0yYmRpwu7TcvDuDQODCtlX/UuyjNF2ZBK/rWQqwTAUztm1reg019VDMUbZB0EX
r+yFmSWSzMjepz0Ke6KC6SHNVF45bgbCsrYaq8r9CEsKVxsOpgmYL64Ft9qp0pnx6WMBsC0El3mt
+1tCurwHMY0z+eRCYzLdTYjCh3SfjMQF6asktI49xiplHaAUY+Q/NeShlLALZuSCNRPzJ8eLByhU
LLwSf/mTyCOHsbfvRD4ODNsp8oyazB6DuQTxMfikxna15zcYfQBL3pVTNoGjaect0UzddnBYcfVF
91UCvt9OdipCRov+pjG7exsBAA8zWMosX9IjX4R9SRCP54Z+QeJ363zMxAM75L3CH5u0+Y/T+kc9
nT5QO33NcYUSz3BZKHXN/BglktgPNL5fVeJPG8tH6BibOGPL3F2OzdS8LAgUw4z1Dsgffseo8tRj
LHzruZdkWug9dVMzo2mx/fyaWOpLjfIZ95vc8id9EQDBosuueY/L9De1WIhLy3Ih1Rha4KChgRbY
X+G5egGt+rzR8WtsbIf72SYDeNsJSwvsxrs0Jdsc4HJPSHJI/+wmeqgh9lxs/sjYW8sjJbcnd9ST
CKaBW5CQ2q6e4L8saWo+OsFGJpr14aHN01OC+HabT7Y4CJfs3KiMqkNdZyzsAcXuSL3x4HkYilbS
ea8IvCKWDPTXQoIbDX9KDGfK1tVVjOVaxC6Hfu3fmKhimOf3xf26XsmEcgALH/Wrw+gBXmHz0hC4
SdRNGzBVhTe6khNSM3skE5BJf0+CLYuVu2zuP5cqTgMQwCTINiX96EBTmnspD0WUXZ3YhXPViqcl
cS6gt9yjPrWHVMZs2VdCzmB3BEwv3ilO5S02EZvD/4fmCRsWtu4U1iUy73JxqQBzL4xKfHylre+B
ZxN2qyU/+aJdQc2xFelGAkujCRALSwwo4jiaF/1mJ1wRmmQOoBWuFspRm58tFIZI2b5stzMrGAtp
99QuxWe9mNW5mbVE28mk/FqQ/IdmTcpbW8Dq6n2VHTSZPXa+v+xoPLU9RddNGVp5p2JmUiZWjyR1
GaJZLnVjVIXk2PpnbYD9E4sRqCbWT7txlo0pB9AZGCKS1mG8XjTTs2S6xpww5k1PCyAslO5bdNo+
LNas3BK0/q1M0CQK+lektdXFaaYns3E/OMvFnXDS+zQD7xNZLjihBZxfggCG8s2bdwLSQJj0wgbk
nk3vJIGx6U5oNbSuwPmozBrNcgoc2LQIeuRqIr4nKdFo43leMk0Ly5kiPivc86LaM4xE1HW2BpEw
AwrD10wbhp3z0dZsMQXADizAgqp9a1kDM8HKa872phgZH+EKgiroPhFPYH66vkwPCYqW14hn6d6V
1nwUPt7GZCm0+6nN3Vc19tXL3GqwE3o5Iz0pRqdW4ZLpiAsQ3/5OuV4chCUIiF+60wxoaeOXKy2K
rYWxsVzwSX1s1L92YyzfneWjkitNVYIFS4z8PDY5CQ4L2hdlVygJV3ekRW2XYQhFj4I62TrO2mj8
FEnGjlMbpHb2otneEFVOm1f7094EYgu+whooFxLwD3WFnbJ0gFZrOaQ7cP9rHiDaU5ERzMVabuHA
wqbwwkYe/XHOPZzk7cUk7SDA+zQyAzbY9PoJym/kLYHdo94fHMQ1toW6wC6+qmW6rwXBv94wkcOg
m/xnqE2GDaX9BzOK+T7pK/R/0wqo6KfkOM6VtXMkZ2s5Ju+cNuv4mGZMDupSZcbVkF4xoBNpsbr2
1oqum5hfcRoAfWjcCuOtO60cDv8uEu21g1NAqCt1PTikGTOlRfyY0N97g/qTsLyPBpigu6SPnPj/
yonbZKrMExaSKvQX65CP1WtNFEugwexCOMkwQW++VoVMBo4WPzwg2sr7iD3EIjZXCAGeRlja+JQH
9BfLTcIdNOwS/JpYyNgTJ6ZwX2a6enez5DyxzZ7MJDTHORy6ZE/CylkQmIPOm3t1elEWU7aq540A
tbVApW3wpNRTxiM34pikmeomEJlLGxqLi/EtR98QcfCRImgrTGmZk130Bf2tnnpoDZDgrCeXbx6K
+sONAOSsCBMwmphsiAC412hdyXVkUCIa2gQPzmDOVdByutq4pDVrBcNn94CB61O+snWj5gBi+UzG
cJEtyGsKmOLdbe4s5AJYSA1/3iyYgQtdbX1GmDZz3YrOzyg8YDsC2mr3ITUeB2g/ZCNv6WlDeEqH
fEleifrmxtb8l7R3LmVS35aUvWvsmuRrE0g84AnK2gqOI2Nsn1GFrjF+Mx/Nwrn6NBkwkWnO5I7V
xJ3Zpv+GmdWE0b7YWWqcJheb5MBDI5v0N5txWOQVI+5hPOkjy4LV3LuyoqOl+CGpZFP56XM9VDuL
ZRZcEozn1TlDvLIU0Zs2RBtQQDT8KK+Sa913QVmN7ygCHuyiDyfTDtvqW2DcAsV/Qn67xR+1Jzvg
IHEbYFEPRgl4EveInDlqgVvOmCbBcII2FqyEzDun8bat5rxbWbOnOX/KGQUyvdmQ9vXgp+W9ZpHr
0/SccVm5PCi5clcW9Ekl8bjRDK4STW2SfrseLYM29s4WKj47lAk9h+xHRCetceI6eazjZZUuHnmL
yVcywSW4I/Mb5AnSj7CIJ0fU1xuXZEGTQFksZu67ZyDuq/y/sim8VcIYYDy+WyYSlNkWa3rxJbXk
0ehHbkwD+az4R9IoW2JcS5pGcHVClrYYP1SqP3mTd8qUB/ssTrbCax5G9B5RP9AMKYeyAvynDefJ
7MQJFdX7CAvBNs1b2uSfguQrOSILy1j+ZUCmDMZTuNvRL6IdBv+ympAqq3x1cAZoM5HYfAbc7htE
rJshNS7C0I72Uu1yohLYnr4o6TzornHJoYolOoGO47jKmszytV7nu0sRkFJ4GiSXvKV0+w6aUJAM
876TDzGgC4D0DwYDe5w84AloW53MWmeVRX9mhZide4fytUqjPmx7hpkzpHFpkag3xUdd+g/NXD1G
rASRAfAW623zjzChX0xrBxZN91OlbzSBKqwjkHnO32tHf4QQv8sK637iIQYo6j2VBMYgENkiU9ui
boWTBntprS42s83GBeMhJXePCyn6w57Ha9sxrVcSiF+Jsz3Jp63fpyfYAYeOwDZnvVrEglO+bQZ0
Lj4bs4HVrk3BtSnJ6JxgJSrno3TrByMe0NbVgctJcsaYQelFV20VjhmWhabQ/jJzQ8Z84+F+GRK1
4y9lHfjLFOxj8kYYyzWTOw0ZT2/BXzAYTakWAFFU/GDVwODe79MYpaZWOecyEqdJ+Awnhz4oykvt
01z3OhwnRjnEtn4kKv+dQJoL0owlWBTEczvLIeHJ1BPcYnq17x0XJW5y89PmlRv+Lnaae8bf28jg
IMmzA1LCd99MHvPJATKBciEu31RtEm6dL5C5rKvFVwIMbd1UdJTunrctFwBFndpWRh7Ydnepa+9t
Vad0lr2lo0fpa9Ozk1nL5zo8mSxWKdQONG49Zh1zW7o/S0951JQZpAkEXSXaSVO+T61PtVbFWzPF
I710B3QCUB5sqLLDmF4TH5IZwnFGWEtgm3VgIJ9krABQ0jD2mnpubSlPIxm3OxMJoZEDzvM1J6yN
+VsmWrw3qJzyXF9fbwB+Ec6vzF2Cij1QanP8TAYkhD9DsInLmFrdVTpjGzkuHzV6EwAmLaLcRGet
w9E1Azyebr6mQcFZGGyBhouIE3V9xrDxNEx3vanu3Vwwx6xCstauFWuZcWhhHiYB9HpArYTqEhhy
swasdCNXWQzAV3TaDfRG7SJQwFwSJfOrpSYGdFEg0nHdmL0O1nwCDrebBtBAo27sEwaGinDeYrLf
GxSMslVBmrXP+jizC6VnoTwhjC0oIPfbM0N1TWXfuBG/FbJ0UscHCqKoFkFj0XpryjuXNBBfiOGk
tFmkAwv02WqxDrmVWkElb/AjJtwiLD0YfiIXb7KfJXbvEyIEeksnirE7aiUXIcqWZ9M1NwuJdMyo
7HBUokSdPHQHK7GZOIO2o7sNJ8M8IKwI8XgypG3GPBxn/o8KuKTEg8KRevo/0y92b/70Wcv+ZqdL
/eBK/Z8pzC1fzJvA7IW/740IsIYIt6jaQ5t8aTN/ZOSsPfmZv22T+NAl0Scz3HZvEWXDQI2jf7Dp
oElVCDMxXxzCTsoVW1YrbAKUcG3D2kEVLMF19FWpYydB2rbHJAVMXjSh0OMOfXKkgm4EqOdnKCx7
ZjenskbVDg9wMPjckfSg8f22BjyeIpHt3QJ4eAOb+5/IPUr57D1tym4Lin7atkjvbktSHopVykCo
DltO90TUyYj1Txv2zcR83HbaI6krmOLW7AAMmfy11HlDRDqIl+8tTRvYEBq7yZn/In6LmvWHNhgB
P+VAwN5rU7jIC5wgwdPrzekjaIIjPjZGTHETo4pLubm8ixzr/UDcSb1uolwGJiFqhIfY1IOixg4L
E2hTGeMjsVbIajAyzobzIVmwu6ZOUbl8+MztItBAilQC00ZKZDexvyGVFvJPzTR6RgnHTIsknxEj
NKnVIB0esK5Q8DaQ2rm/lo5rg65iT91zyYfxA+/qZzrPr5q9fEqG0uW0+hwVEOTlN67dHyZOD50b
PbumEfB9o9iEXcWzeVmA+CoyAQJHR7JUna0UtpFaC11R91fiiWAULBOrIUnXpDuYOizjugwS2bo6
RMBnNkbWvmnJ8oZO8OQrdXbj4Wq66dnKiz1uknOX1F/kJJE0DPc3LEGTG5UMYSAErWaendgM/AYQ
KL3ykfH/uts5IO/fZ/rCVTBsNL/9TWOT2Sz1VJPUD0kLSFG6OWyUFgqMfp1iA3Du9Os4+YHefSMS
HhCmHMh7ipNbcvN7xSYtvMfeynd8H9c5s19MWPcOAYZ6rp0Y8bAjlGfEIN8VQ3QNiLDlwc4iqz0G
wNu0n5Xv71I290Wpvev1cgZOeXXc5ZFYlKCy+F91RBm76UtvF6OuSAr3kDgxWGt73w3OW6/kZ0fS
FgHs347d/enSe7SWguxQUjcOPV+W4geix2ADVn9Jg2ha2q2RDaLGwAH/PrkF3E24JOeBSFF/uiXs
5mJUroarS8qb+KuvKyKqHeNFuNV+bvLAcZClFm3HHWC+9iUaX+yD5GExlpHnxE62rVO/xl0U1IKR
x/Sx4ORdiDyvGw6lVteJMqjRB4hNiyUoj76jaPguGZb4wj8JHkpvJUUVZU+5Mn1GJvllrL5N3545
69kkcYTsaq0N4yL6kci1smnEBNYZj0A6ECb4z+xNto4wefiZq9iKsfX6xBtgwioi8wZUPLXzgEMC
Z6IZ3+cZAysND6sz6PeD2e/1ccAMmZ8rC+S/MaRnltGvjE/QbzGIkYkNXCTqLkOB6JzUIUojU9tX
wrzOOpPh0g1bTlsxsZQ2ugMB3/u2dgOINGwo7euICsgu8zBdlku6Mumd/pwb8T3xRKF0mnOrpwOJ
gBCVEBSLyF429VT8MIKZ73Kb5nSZLopvh49f3MgAvrMGPAQREvShRm5eE9LItnjTud5H01H2w3qe
HNp4r+FEnuvz/xpvLQ2irNx3xLIE7ai/4va41UWBBzxFXacihppajQ2/5vzDSAcu3jwbtXgj+vgT
r9vONpwLySKEGcZHj1uNSBM+QiJlXoTePQmBapXEjJ1jYUCwJdOq1tWto58C60hbKsHUX6AA9eaD
yXNujM5bW/dvmTa+eNLdV9Xwhbe5QJZPa84EtwX0Rh3QEwggIjQ+nvFF3Eww1MNjNiFzm8wG3rMj
cZDIVyhTx8mMeYuA/Ur22MSyrIjJnezLxzKaTlWfhiBZsQStckZPoHejgQzjuTqtYAc8GQ2aN7LC
S9zLhKaGNOIXp/dOwv+o+eOPDa85qLCDHbf6cXCXHnFavGw8+Eu8YgPYH8RL1GUxeD3hd2f2QQd6
Vv+cGizNMkB/MDdKdo6twyCYthDW+vSZonBkhxs99rAqt1NJ+EvXfPrlmtIhENVU1EbM4ILFNB/j
BguZbHkvqYyIiHhK8/JXzhnORlKNAYAN4azYRGgMGBlEpD7BMzUWQC0wspQ9U/FuWPZ0l6ApWkkm
9vxv1MufRhYvA6cj26ubbO03Al1ZbETEQk05XHLw+p16zoeMGWGtXhoJr5Ag2Kz7bCdpbJnSH6FX
vHRVwq4j3tXM+BoveSS+BpEFnJ0m3a1YF3t0LzgDcEpgg2yzp1QrN45hfRiF/iRqFOVd+2wW05GY
7Q8db8zRJc31DqLOtVgvy870BkbKLvsPdh6dmT6UtkNm+HhsEa8HNqPwO9OHMThSkyGOBqLwrRCW
taWGwkyVxl0yMLi32M11Portyrco6Cy73c0ZnllHA9VaUAEfCLA82znbsZR+LRXcHiorEPVpkX9X
gUq3U4n3f8bSpDB6CbiQI6N8JElA4Hw/eiJFb4f1+TQIsixLnZAxYOX/XKv+c63h3DXsUIfpx2US
AROIi20h7amCIVygG4KlI1hat9qN6mPcWPOqMPLbyzTGv75w0b3CQbdsPFOdXB60SLyaHFWhk2Bk
tPqdkV5RYL6wYvwUfnzfSIBQTnXL2dotff5oc0hWumTjakD28fIqTLX8M05T9lNW/xZHwIkRmSUD
6lSt7k7VEt0KkNleHm+HdgodnImTiK4tm+pMxwed0K7OkNh1IINBi/OurGKWvK4D5Wi+G+1fZ2z3
KNdBeBlGYBrsiszMv9l02iNPBVE87LVpzqPZP8ByfEzt4aMsqHSyWduXEdoNRW7BUNpqq9jGNRxv
/apqFpP60/qO2Q7US9+2EehBfYThFMzR8g0kLIxBxmyNnC9nEGLbZbrDjBPQiS+0+0LzdmPnwEdz
5pXkZ1BVIGF2oQI0w7Av5+ZrNNt2i196P1HX1Ya6z0f3YMVMV+YiPil9ee6rBR0jJuqyAkCw+t51
bNNMGb5EY94nq2a21b8ab7w2lg7oa0R1H8+TAZDxnyHRi0gnvTbEYi8e2Rd2fVYSbXI2ffSj/21O
3ZEOJui16dl0sJ762tVIcXuYrA+l2i9+EUS5/Fks+Tq17j9O8CfXoIdsUH2lEyN8CVdmKQcQv+38
ESknoXvj6R9ECjV7qYi8nAPi4m9Lyywmxo8fAb3VwGrqsfFa2OsY1FA7jxU17MGWZUSj/tmshEQB
l3JIaDyFWogwd5HdQK5tesgX634L8Ux1wymlbSVR1ZQRP0lBXk7lhcLRDtSplzb13kcfTnBBUZqu
Q3fSOrziVeeOH8uR/dHyWFKbEEu1j3FK58NHrJFJVQ8vwHQeOqV25cBgxwMIa42rlOl5optBB4mF
IfomFXiTLPzYxCRC2Zneo8x4Nr34H2nxFTF51b9Y2vPWcsUYJA7UCxdNPidCcut9y0AcjZsf0NFl
hq5ctMm91nZ8klH37uL1L9P5nkP2oc7qh8lhvdwmT7FWcT8jmtyuwX7RijUaIybT9Rx/TYoEKeBe
V+yaF6Z+0Q6E2Is/uWM463LAqDpkn56ZV3f/cXRey40jWRD9IkTAVgGvFL0RZSippReELAreF8zX
z8G8bGzE7vS0KBB1K2/mSdAHLCaEfpzj0DsEAd97r8UAZPhYEKdmp7E8BEgwpmjfMYI0K5F0L8Dy
2/UgFW4I7I4UBn70Ju52DOSvyp3u3cp9Tqpk65o9yL6GbstsIBdFCSXmO0OblzoN/0lrkjjpE/do
Tulvzmpx77VoJbR4+M6qdGjHA/5vveuOoIh0SEwX7NcPaVOMG+E79jHu8ogR2jo1idNxHUjsb5XZ
wFTYrD9XrbgZbYinEUBojjnyOZ4pdYJc+Y8cALTjeoAMizVslbg4NbNJnfD1vJUjb012w8A0xsp6
Yte5EtKvqVQB2FTP5bCJ3LHBXDf5WPxTsYO0k0JgEIe+Zz/tqcH4TfOkPRI1qeHWcXK0kyW3qQlc
fHSSb48U96o0l0wN1RErJ0XI98rqPDJpZNIx+Cok883q4/ka8ik/koMb7rOID9cJ4mFDEoxSxTz8
58a9vzEmovgE1j7skIyBT1qq5+Gpuw6XAhuBVaDddsuuhQmazMFjG9MUZMndpPU5pn+cBrHs3WBA
Ky3n3Lr2vzbg0cvlK/ekw4hwfmfOjGNJ9O06C0OTKq5hpj3KuPZe/xCmzY9JvJTpKgbP4ePBZ62M
u20fNd7FcSu9lmPGi17uZusrDBb7HiMYKbezK9X8VGfm3ibwxelLYL7HcVUOFgYMijIiyVyZCXpJ
6rK7MMGeZZVvML8Abh4ydyWo5BFdA/DSXGdqPDS2viqLO30YYlNVkdhrqpU1l7IdF/tLMtT3mI/2
sxks3zN8WcvKf2D3E/Sfg6xeJsH8S0EF0cT6T/rehY3gi+PSWM/rDQV5m4AWWQkN1JDh9hpwEGN9
jGEFMoOjwjQqZC8XfDLzr9Ev92BxnmcRf4dDvFMz7wV/dq5eUr/mljqBrSQp3wKc7+vuOllLWERm
hPNL+ZcAzoryjIqKYF1N2PTl8MAe5I3y25a50XpWVvkwJilJ/OK+9jIWvqqcz0lNfySbR47i5fJf
Nnex13z6veLX3L5kVELliX+AJvg5hLhbU2ufDstMlTnn1HFf0lrvogQzKHtz1txJ+1qp4tAOACZY
2GBY2mV+K06u6BFME9HDW0UagshdnMZpODojHWZO/1ApsrC5h1xouKQ+RVj/DiPxtbirc9CbnJN2
SB2s3MPX+Bqm7JWF6Z6v6C/mUKwLgfGgbeeyyCFBFVzRlSmzt+yzbZAt6Vx3zy4XzlLffSqZb5LO
u5kcC2OXsgR7awWGngTGvOE/Q44DbChCQg/tj5uqW1libCBxEvGYx3Tkcor7KANUZpCwV311gQf6
1jjzucEV7bMtLnlG4WWQiibMIhWWx9mDXl2SDUa5Z2HLwteDyZBsqiyFoclkYZvenx/1F1vmDz6X
PKqMURcVimb0NyC4GnUMUKbtB3pBZuegE7WzmuCLZQv+OoWa1E00oVTzgZ72nUiqLUkQtPoOfEvC
0GOI6lTFaXpr3d65DDZMomnc0p38WANvLFFduU2O39iHGQxRTn1IC6E5nEGbWRB/1Ak5CROR+8Pf
4GbNzsbCEmO26l/cZD8jEUhwQj8zznBs13eqVf3dRHdBkoNktpw38qt3KjPtO5UPT5mfXxo5P3gj
8itx63Akxdb5H7Q+p49Bordm7q1ittUl1wEddgfXch/cPDFW0Ie2Zca6pjQJZFqD88EqghpZDwGL
D3pq23wPFXG5pZCdhoPRmnSwJtyX7xo7eo8wSq3qtJNbfFncrbyNLug3NPSCope3nuTXBBu1idqX
qKp2cokt5HwtD7UnxVOeIIJWkYMoUQ/aPGOXQP4Sxd4webeYo7xV3eLAagYeKI3fQghoKxEoPrBi
Ue+eprA9pll86uLowgP6tEx2U6Xv/T56VnGBEY8NjKyrJ9vHlTzNFHjysMInEuRRuoDqREMAUNXp
HwI0hE9yeE5invuS2F5a5P9oYV91PYEiX03L7/sFN9epXAIt2FOwweUJZ1ye7ApBgRVdMq+JyR3N
U/kWMg2G65ly6LACq2xCbk68dT9xqcwxM9ce/0Fbas7y3bp2ozA3RjEuyKv+2aGor4/NVycd7mss
8Hoh54Pg6xXA0WVHxSO8Lg10FGYBiqsJT6efbaSPabiM4qT6baYrHTwWFVx67R8GY/ypxE2wnpG5
2tQ2CSLGAtauSXDskmBX9O6dXSWveD95WTTHsAroUQvzDUFUOC4JZuAJncyVAOAzW2+yNDyM9nSy
EixKBcUkQvgFSS+akPKY+fPddaOTNmkMgQThhR5qNXiI0TJwmmD36IP2Bi3wg0P8A0bVt61TDsgf
W0hwBYTYpHmhCPJlTOS9Xyb7YLnLTGo9ZphByCQIpzp1ibj6Dc5FQ2ydQG1MKCeR6h9LS519III1
YVvV54dBNZtMJwc+qbeKqWkM+P3ZxV/b0aQQJM89MIrAzdnmewWsfDXvOAA4x7yNSoJrU5CPCTAR
UBX66tZk01OcCKMFf8ke5ndtqF+vnc+Sw9JzfcATwclxKL2qxO9sx/hD9C021EtOhnPtqOy+BGfh
wZg5MEVfWTVtoml4pXwVcy90wUHySyaptBlRDubZujZjcB0buAne7B/ylGOiX9g5tctWDutfwPvs
YcI5n1tv0INuo/J+Z1OetT/ibKWwnXzOFpi6FTUbA1UJ/PBOR/IeB9Gf5/eboclfOiN6zX1/rzp7
n0dcn5zhNta5xFv2rwN+LpvmKR1A9Cp62FeI0eu2SPRd5w3A5wYyBez6NiQjvxA853XXWugxvrkU
HPtq50eaPLVh/MV2RvcKW+eQfotiZpEc1rTvJMbjQp8JU+uFQKpat7m4x3PxjPLx6ZXZQxJ5jzEK
tJGVP6XTPTdA8g6tHi+ZH6AsdXCinKvOoVyQyN648ZTtnYz2mNgqtq2bbRABfLKL3KhTyFJj7soV
Olp7JwaHNia3i7cJP+uqN/wt3tEXw61efZNTVBQRFSBqb3H7HqBQTEyGSe18GEMOBgi3uFvyznSv
dTX9s3qwbwJqbMs7dCjLf5XiHzCio264Q/ftgzv9TznkDLCMPVbCe58WPPzYv5qpkUH+0AoKBWzI
BpifHJBXglc4Rn8EkosbWicnMO7NhLGPW1sT0daBwxmChiEeyxzMSAbNrp1pkNPA/ohVh2F9X0Wx
Ddy9vEf4ISj7F8/Geya7L3zCO5YEa3wZA+rG/NBb4XEyKM4YCb2S0VqNdgzuBcgfg1u6aZ12N/qJ
cZc5nb1iUjvwQ70Ls4R+NT1qOmIil8VqsR3YYHk2T5RpHwcjf+OBpyEJsVimikjAApTu2L5pdcnt
ZO8v5WLd4uIWk3vwhUMRLDqX/r9gXS+8VivKtwL8Ch6w+X7w1bx14xLDk1szUABFm+bup03njYN+
ak8lXzZ3+aUcB3akhmGeTNKTpWKaG+OYrwZVzg5N7CM/6TzW724XnAJNVd8UGjcB9GQNUG0ZHiNI
LIIFJCQ6cvIYSrRzMZ0QJSlmYKGBjB5xPPGj/Tpy77sLg+ynSIFkG85wP+Bhg7tL/p6U/JbL2hMd
BehUI5bFyCp3Po6VaEqvSLRXg0bDqWNj6VfN2cigdrXDOTAyiLRi52cDRB+scIRmySaYmzHiEooO
uysshTxTQcKfukemH34/82Mfg89vfXsz+D6XrvIZWXThrOKDCgabN3r5HUV6i3U9WHmxTyy48881
3eurIaEgxRUp1i0+C1Z2UFcikGmB/6AlzZ2Tjas5kXI9KEZoo7W+FJ0NVsTuO0IBDOwYWHp8ZB1C
8olilbjFxxuNj2qsLqOIbh7lrUbto3JilKfAfnl06/bMzT9gxSUCqPIhWH3QgF35xsz10tgN4fIW
Y+CMZ7TE4ErF5mtS8eOPeYLVr9pOk4Obit7YJtvh1Lv4c8RFzNxr3901w5jduW1I4FN82iaiSCFY
ygEqYVk/pdGutQP+NG5nnu3zLqMSKlTJLQ+o54Ft2eGhkbhy8NA0iiPUxCzWtsYVyeTCXf6cJ8Wm
apsZaPJ8Ni0ieARJHNrpWhe4T0U1lB3jLS7wL7oLOLRuP60GPZQNN78wDUcOd5J0N1CHq7ugjbYY
Tr8UN6wOqcevynfRDCGtd/gF3db/rtCjY7w5uaweBcui0UL+jNTyrosxGeErWNfL4sUcjh03jLsx
x2lqBurPitMdR/J2zsNrWoePLOEvWQ40URnLm2zhFieEHCc/RsEjL5M7e5atR9ccyHq7N9OiaXOm
U8v0njvPP5lVdIpDQOtw36Vbn802ukRud7Hb8MWyMCkkPkP0nNZ80gF3n2EcP/KcHWiNbx1Sj30v
+uBNJ6Rhh+4wWAbFIpihsCawteKxonue9CPcPde6BJ08ux0wWZ+jRNZbGmM3ZuC99WN4dSlbQ5A9
2aJ8aHvjA33mtaLjHmFAPEvTI2dqmBnJXRIv2dyci6Anr1aQGLcS4Nm5sc8tpz466GjxkqLxC0Zn
7nkM1hl3X0rnsMo+WghhkrrLBkAbiMt4iXCunZlXIKjJdSpxJELUPpRcprhzUNoSlXpTygjGoNwJ
4MhW2m4z2kUNL1kTVF73fMyWJ9+9oXgTBF2cmY13UpBNsEkPKv9J5hwe0refJke063FOf2VJslw2
Nz/oz6IlDkva3I6yc5vTK2626AhpVz275YuZQA+03MtojAeDL0fUGwvw3EM7J23Mcjqt+SfqRNy0
ro4sQL4Jky8dPO3OAnRhmGvtYNxkZxENHiVM/E9uvTXF/OGYGTE7KIvWnvsZxnBkXNICc4W4JMr3
qQ2xizokmxQ0BzwCCkm//ACeTN2v2FSyeyPnfOwW0ny3fKDWPsmp2Up7htilEYaMZEtjaG2C4gHY
r9roiKkRz3GHzclYBRIcAfYAZ/ghz3SrO4BVBgVpsyPOQNxwa9hPXDMTUBGWFtRTUL86YPXg+10U
D1Lhz0iuYQoNSPEs/fXUF2UkaWX6OlavE8XEwF5WovbPETUkEDt5Qf8PvTpPOXG4OXbo/uSrB9ci
0tcOAw41FTCt2eV3+h2wHaGePc0lu5npct1QR8ApvHKynAFAvkdY9aqwPLjUvse+Xs/S0Cu4rseA
u1mNGzdTIA/6FWb63uUqmofnCYxNn/+bjGQrO0aqlCuVgrHav9vxh553DUZwQXOFpgw6VDNFI58Q
Ju+a4LuUztafKThkV6+qlYUtdcCW2HfpW9kTIqXjZMBzY2czBSO4/2Cqf1hjd6IFCcf+W9a29wNB
7IQMsedsTdT9muS224HXd/bdEH7hjj6HdgWlJX+Af4kCB7ZKmRzZsxxO7sJdsOLHHMS1avV7143b
dqLHY1Y7PvGvcqBbENaPWz7SZcuEuLfn+j7or3XA17B9rMho5jRKzfYGMfHq1IDawt7ZeCS7/0+m
AS0jabfmZvXNhQscvnEfUAGcztnXBEGq7HLsrx9z87G4vCTp1ij6I0pyJ6ZvnZPBBbgbe1fX/bHU
+KnJl87NJjDRVjnU0WVxodEpz+wTjdsOhaZv3zH0yV3VPsr4y6vilcfruJWP86hPmQeMSFyxBBBa
QASXOCyzZe3hj3iTNB6G9w5sqUq+ahhdwArF9Fyij6P4//BcjO3FaoO1U6FID6R/pEBw6nYtET+i
BMzp5l5CMnMhQdVMIzH4yYAvzmCc+MpgzNrEYC/wj/R0U3bqmzgTJQ6AF6yvrhLIX9jK1cHT0wmx
C0mQ1xBn/Jz9VSXJuJpCHqsU6HAGyQp8b7qaOyYV2HI2qfR/NcmNhm7Hjq6LCvFWOrsKgTwW+sjI
UMQAPFV5XEK8UMG3kGjXAuwSlZO7DG61T8X4EOjNjCuDapI5/JVVjAHyZVqwkg7RyOquqiBBRxX4
eoM8YQzDNSbHW7Pk6gms+Pxr5waYWUn9/FkCOsTu51bo6WFLZg+MMEwIpqgQy3WTJQ9F8dLSghWQ
semxoRPsWisA8hIrdJxZ3HZe8ZRZbb6J5y+rvCXefWtBNsnAjI5/efwPaw0fKUymHHZjzYUtQx1g
fUV/DiNbuVcOjSSQn63+raLka0YOKLDschHYDY7LD98f5pJ2TOeupq+297AONXcJ9kAnhT6Fz96x
WsxpPiloI9imuT0twJwfttl3hrtgmwhHAQtSC/4rOllkCZNh2zLS9TYh7z+dv8cjDQLDS0iCnCf+
XfX7BrVFY78u/V1TZ3jhUfubnQvrY8aeUGINiQbc2iVvZMpFd6J74uVMRH+pFjkbbOJc8CVe+BNT
oV7bYuXWL/30YGIf9VhYOiAVsRU4vVyVEnZa2q3Hzr30w8/I14Cl+atNfBvJxQMUFJigRKhRjKTg
osVD5OQIE3heMxwzaBS8KOa8eZBFuFcj6SAdjexYwHZAS7LMW4f4MvOCnZNvx/qL2omNi8Hw/GTz
oJBpWHfoGtp+dt2D4KDtGOVKvyaK9hBkdHokPvzR5K2q2vP/zD8ks3sI1d8T7hKlk23QirVh2Rym
yH9i2LrNHOIMk1c3CNne6jdIog9WYW9G814Aa6Hq4ubxVyrpPglCViTxXEALQHKidbzCY1IDMnGb
17YhPEIZm2MdfDwtGraL454xGYA+KRl6EgDCAugKfZVZwN6k3uWsf1r9jPpxZ3sIDnF8tOetT6OS
2fDGqZhwnffcEmhR3klm9y4LF+hU+aOKvceBAdSp652VQ1GqX1I7QxaD55dHW0gQLBg1zBnzWfLk
iJSXrINMUvDMugB7l4a4QT0TbnDJDabVXpvojwTK+nm+zlOwGdGWRJicoIuxhfpjzbov7XsXi73g
gSLnx4N9KXH8N/rTA6086+61Br5FKTY/OGTk2ThNVvPGevPepRQuzoYbdo+CB9snW0XXLxxj8nk1
pCF8Nzj0fRc91t7GHKdeXv7rhisLo61sAurAb7lBtg9gIt5PCk8H+oeTbsPgT88AAfLlZpqY6t4a
eJv67cWPy3NI3feMxN/hEJrpJYr7+ABxfx2ShlyyE0SZ1yPokhRDNcwzi1U3XmtqCu36lCsKajnG
iSZu6CZ0jEe0mcSmAq7Zoo6fHHVZzJbCQxUXKz0GlBDRcj9C3PDbu4BvZtUd0+THyk6zAWm7fhDk
1EjVM5IT/kWEs/nTKbEFVLGfYZ4OMcVJ5t80/kAJtLJnRS1hatLMTdut3RGWTcwXl+0mLA3qYnkj
m885KF+P3B4IOOdjsomK0S+C5M5ZJavdQGH4HIz3xEvvyvrHLbOnKLlx3PJNeo86MJY6x0sqxqc8
Ns9mqo6qkVfDYCML/m1ZwYX6lZgAikV25zDZaZKN5nyTM0semYCBGDDXsnFAkIQcwt4yxw3uI9xI
fKONrrfEWM9cGQv9LIK9PVRPQEvQMm+6eYt7+k0kZuQQ/redYfcPtngQD6mMbsNY0lvlw9ir/CWz
Ft4TpV3bKFRFY++8yTr7Y74pcTGSk1mjqXB3YXWfMZ8b1smu5W2Mcesr2T8Yprv1Ocf5iT3r1Zm3
2rzR0rArzB/I7zvM81BtaafXuOmD5AG7PxpKh22A4hSPeMH/L2LntZnIxmmLI3M8+PNHpGw2jPNb
wIuk5dFlTL/Xqf3cgVOHfI/w0u7hbRULXHZrp8Qp51cdJ3dpiUErZn9jAa+ESeOkzIZTwy0OsIZD
5zvyxmuVGHzr7yHX7Rr+axmNe8yKZ66oQKSrJYy365wIolOd3GvZfwVDm7ERz74Fh0Wh5sMUT7yn
jJPNb2T0oNnBFIfROHIbNDqPQm25H8Ps10uw0dJS7FCWTLkSsw5olI1aOlqpCxWxfXTYAdkYNbtg
rzhETe7TKf2jeCHa6DkMekz6VG8JqMvOSC5RrjPKQzIPJZ/9doBQ2AjebvS06HojEIfKHs/+yIev
2s1ssh9zzzrGozgxCyb7bDApCWzvKYkqS7hFaB6EJYuSVzTnPut8+mJJ94ZwfYNlpBT5mpiGSQ74
N8UQUrCJI5i5ZtnC6gGc/qIqsE2hNw9xlAWXRUE5kLlfz8j3oW0gtpAqaEwMzf78IF2eOJaDNv8D
PJd1UB40YQ+AYmX36+QfLr24lDO6/kZVF2WaVGa+sZndOj3SYH9UCPVcLnBua/pdzAAGiIIOIHa9
g9hk6ieDlUA+DZy65nV2SdvaP+6yq3E5/Ln0+D0swPY0twFznXow23Izuic9v7kW86Sdbu0RHMb8
VapLAw7BG0YLL8ZE5R0wjxTI1gZaDnSN0H8ok1Ey2mZy0/oEZVQk1w4dkVsviOU2B6PVTShdbvsu
et4EWVNscEaeqQX4TaqSUKlZ/Drd8FbL7DQU8iPBG5g21iHx5GfPUeewP6d7dIeXRq6alNajjO4h
0e4QyumnKv5EDHUuDIeHee4fp55S46FfIhfUM2ceAn+gLRLKfCT9XD0RS/S3ZiX9l6CmY8GdQBIy
N/pJvHEiYzeZ8ydUto+0s1+tdkYNiNwvYkDrxtEvrW1tCADQkNp9dCj/tag/YivfBIF8DDXF7ng7
1oOFi2tWNboihM7W/WIfDNO4eA4thKuynvZyjr4szCa+Gvba6ndBVlycHPu/yzsrmI0jviBoA3Tv
LqHeuXVPwuEMcgtrp5H0Hdu/hR2FwlUGJle5oP6wnD9KMrJmYgoiu3y7vZjEree+tlZ8CFIc2eFw
wlwyEQnje5fno7WjCICW24qaYo2pm3aFRfKpIAjT0qAD+c+bw2exhOCDUp5Uro+yJbE2uQguflWv
jajZRlND3NtDkI+wPQNmOotaEmzLPkSXvXDd++aDBg9q3k9FdsxrfcJI/mBbnNxph8YR6AcPs3NH
JqIDNEjTCaJUhgG/QIzq4/5q6OoOvNNLH3v0k4Y0niJHVuBAjMzcMA5szMbARdz7Fg2AoDt0Um9y
wzgmlbj0lBkbY/A0BkSHNLnDyfRvzpQ8AuXYNU5E4WD0NXfWi2xQCMB60x4tzZNPER9dbHg4rGG8
mS2+lylCBRwb/MGCBHZJwa9Nm2nJ8yOTCRsd/yKs9FiUSKVawB5fKMild1tdS5/XhAjEtjOm966H
xMCX414X02ZIu782cLn8h9M/pUuxhZLsr8sy+KwjC5pHdXXDLF8DgsUl1CSHquz14lN9Cr36sUnr
nTkiZPu1vRGKpFaJftPYA0Ghcm9YH5EE10CqKG+ZYBoLaUsn4icS7U1g3KHqgXjX0R2IhBfRZ5fA
5YBdOIffbs2eodYL4bE2jlWNwN/4801hYA6r9FbbI9eqIbkw6V2qND84pTokSyyJ39E4QtsnsHwM
NS48g2UyKBfmBjw1IroUlHxACdmiBa4tXjhV/s0rFkJ4f+hCsTNdps1B5N/94lD0p9RcpZV3Cmnf
E160lrxyJ94y2vu0cuNTExBKuvEcEIDC1QDDEJsaT1aY4G2RQ45PcZy4RkchEqhHIQ3CQtSpc4QV
QlhcWs02OPtN8pFTMMNvlZuEhWfbGiOuFGqjI+7cOD5hAtAmG7rGvjHsd6fw/rFKY+RAelzg3Yn8
IkXR3WGt+c6wXfCvQikOzPQVSZc1dvw68XXEAQJDgE3bPKdffZN8Vln9Z1UMIyqqXkA8Q25mF3vK
ZwqwfZVs4h4trZriDdwvbr78uTMYMxclOvTo3uSL8tiSHeXIUfYxDz0CzAXTKM8m2Fz7tcRgr/mw
jZy7ZEqbR+4NJ6++9lPuvcwTzLTeL5Qm1uWfIcoQ9gYCWMSzzcSyvDyoABoI9vKz00daYK3DwKb5
ZSzBBCfiIsVTE6gou/d9bWw93W9kmz25geIZxHhKAxwIAFB9RjLw2sueqnK6lr1ck7FZolcA5PsA
KG1f5a9UEV4gMD4303Amn4J90gBzo/yQdgi3XXVLyCQxune/6g5t43359WzRj8rUFZEsOztKvgnI
Of+fuWExH4JB7R0ZLkaf6tTg0dv0vFnSsnuRZAacHL5cMo6/CUVdsxntTIh/d437XAnF+qSal6eM
FgPa1FXzgFXvyvWSboQ+PANznVamZU8bE9UeIf2x7DAxyqgCnJ2CY7fzNfGYk2dW8DnLuxQHdEfd
mE+Q31T2PjOjg+MkHtFV42Ib04eDlbgurLdppnicKbUYOPrnVFSkRNhzu/m9E/OD9Ri6eWOjzoVC
ylVlUM+euvuGLc2xjJtn5Xi/+TwR2C7o7auJXmaqv0LD/wQCuWyHz6Np9zsaL2nknQ/GED5ncLTb
zPpms4nBPmeQ4eI/SRyXSeA9ugWyYTN00SqOJ29duJQhUgqHqYJ3ViEHf521BSY8gKRygCBpaZiH
S5mKrDmcyxjH5ahe3cmadzNNmgSoKyr1gC/wBdiIEqiAJsoncWmT8uzR7ZLmWopy76MIYycpFivh
sYuGnVdNn4Q31xnLKiTggxAjw+mUbyzYc06UvPY2GlB6EyaLE0x627Ks/0y6pbUaH8uYAFqhzqkx
XiVciCSrOlJpZbprfAzUfQd5ckCuIh4Qy/m50WxcY3YDqpmYTfIXo0KSqsb+VKjBgEBOJtUWxll7
9mvlOERN+h/ZN79+QkAlWLDM8X1FL2MUqpsKCNDkxVljp22oOVt3TvBKV8u/ufQ6OHAE/FLdsA2r
HnzHeYsUNwVv9J8KbLyOg/oRF49BHp+70VqPlv/ghTZskIqqZNN86IX+NHEKW4pkf2m/JGyWmrn7
sLD/wLBYYen5Z+BLW3lkX32v2uJbOZgOGe66JyfIlmBilW52uzQJHwlS7XVHQZjvWtuMYp+Kcbdl
QKZf4MmtyI6Z7fjhAGYzfJ+tTuoc0T5hVNrDkdX8vxk/e9VC+ahtCCJ0/RlRicorHjx8HFy82fRV
ZXBtu4ayYrvcsQJhgKKfnjyOJDhXUQtUZRwwttYvgafs9eDpF1XlcHYoagj/v/TbZrrNh4y5xzio
0r310nrhI/8cev5USRD8LvMZV4h7vShsELAr7mZvmjHHchgUbFAb8+gWxpa8CW3dLvi0AJ9S03pg
HoryWZTheynJ65Md2IDz31h9scMCBEbFS07J4NzTEnFGAwZ82z8OkIynKaFqkXUbi4Nt5mGwyPit
1bhayxEEkQdHZXDeYPaziYLjNwOgai39NNv2K2uaLfmmMxTtVcNtOoTZNrUx8gPXomwIwFSM3xV8
JF18uW7NLNBc/bHam/RLeKoDgy/JnvZl/zLi/epHn+sNXqKJykM4Y9cSt2YQlyzbvvJ+BjQ5hl9V
6nGukEgShNfBUu9adMF6kA/DQgeAaucBNLHXfN6XdnAvCfnspjZe+qb3oNeYsD1J1rRu6K7tll7t
wmTCrXb1/GYGxT3IoIPVd0yBNW+iIT64ZJ0YtQ990Z59FoCsYr7quOKK06MHzJP7gsH2ZPEaWMWK
rkWfCbJU6W1gLgpc49mUpKB8b9cXNFGC8WwwThg9M6MFpxoDNvzPqL3jYTxg9m5XuieLHXEH1j3x
ZiJJHGAdYp6gXhH7yy1XziEU+Z60O/OXfFFTG23K3r4nZpGuksQ5R9N0Q6fCCjQ/WTkHmQjYqUQk
Xj1LLVfeddXENCh77z1bUb6PIttVoBiP+v80r8kyJHI963Ewmjdn8bdVMzuSRIrfGD2N/hJSVeE/
lQ6HuJt3NhWktuM9I8wfaEbL1kLiZZjGYgXA47GyxHvM7H3X1yBlXRpJRlb4lWovrvfhpuLODSxK
y1vrV1TN98TrgXq/U11SBxYvxM+qHy6yi/aR1HucOOyTsgM73m/tVL+EFj2wD3GOGcVggnAEvqZy
Y4mGDUL+yF+GIbXd9o59oZJyM6O/m4E+Jg438JTgRpNAa+MDwZtZOEyhOEZSVipRY+9nH/K6x923
9Oh1tIzprQrypXeXZcfs/0wd9J/COHld9ipktA7LiA4UKkAMXxHZktu2aD6xT19GKqxSSdcPGel1
XyO4gv4k0d79jtRZ+bN+rWZqKMul5VrpfUmjSDwHd1plh5bUFKfD2STlvSTxiCGCvcqnrR7wLGnA
yDUFQEJ3T4Jj06vSh1DzFYTICOC4rh/A47NnYk9F4NLMQSHP66Zh2+cT0KhLLG+Q8casGPYzxQF9
Xn/ZdrQl9okYZY3fHra9WC/FwTb9ITIkVyxe5RSQbfMsa+Wa5abOeInxtXJpqVZeiPMD1khLlU9T
JdA/uwkiCT59L25vZGNqiwC/srnulps8HbjbMa2PIIiH5EZ35anuRy6HlfXgkvrl7w74d9TPU+px
6eSebc3615ZkYwJT/7X9V0U3QztOfz2Vx6vJsukehIosjCq+izruza5GJgFimODBUvXOXvYrgxle
OGPfe3v6qN3qpxxgOdS8fEphnBxg3fhw5Ckdo2/WjxQfw7vxVczw0C74VgAOdv1GxTAXIiAxNpWC
K03SRlBybnniO1TpTsaazlXjMYUXE474tRJn+sYM9jZM5heNSW+hTW1GjWEuXtCSAajbbJaAj7kX
dLV8tCnaHat2rQRgTJuJdWDBZM3/lNHvcSURB6wwQ0aCVqZgqvZc7i5RBxvfC/3PsqPVq3RRFQB2
3OULOsWMDw2hX7KhGDihYBhbXtgPInaeuMdwSVbJZ2KXF3/CypqhYWuIZK1sbYCf4QZ+9rCDgUUr
gwP+iATLw6ijDUYOlwc3eNUZF5V0PtZZu24H7B3j1FA+bLI5+YD1taOjHgOkQh8WEZ6HTtCCjF5u
88pda9f7AWJK57AmrxMSnyuH4bvwMih4KekoxI2WU5X/Q1h8eJDLHS0+hoILjUeOo9e0w7Y+JxY1
E7RcXKWuKXEzYDX8x9F5LDeObEH0ixBRAAqmtvRGlEh5aYOQ1BK8Lfivn4PZvcW8nmmSQNXNm3ky
vwVm/WGygvbYHFLq619TzOuxC2nGouq6ydlQqoOpMOY6TkE/kn+pBrHHc7FtkvHVg+G3NnGpkRW8
rzr9IBvyhRYu4TD6GxuOw5hOUwevisSB6Kn+E7WhXneq/wknm209l2P16VKNM8fQlOWtDNvndvKv
FoMsad+D0cz0FSJu9varBmg7k8JZDVBfi8w4+6iAsOH+JZbxotsQ8BkATL5wu2uQW9OtTNLnybc/
ayrEuVItyY3JfUYVwjzNMmRrSOpr5uGxwJK98eAklyZChsURTpSg5rDhxuuGRO98V22NwfhLMn0z
/XxtM1hVMZsjxK56OcfK4NAFiO+8I1d27/+awmMfkNLvEL3msXwFFJmhFAiK8SZIpNEor90I9kzR
koOZwPmZzPAJoPFm5m0OgWRXUEjBCcZFY9zHHjfVgByNN7UHv86vXsyVQGM7GxgE5y4MdgWh6Das
zs6IGTid90bLnrcxN7Yqf7E9PzGNPWrTOSzRDQfOekvfrjmar17OmCZEtC97G7yB3Axs1WzDfaG2
BH2xlg8N7dkgI9HJbHGjqIk7UrCPrOq+mlHWw5o6NY8C8n+Jw2trlEeRqTNiOyJo+xxAEVfgpncq
Gm5GrS+tGbzwiniua3DYebWnn3GNOZqL0MQOM/eaicU9mn/iLtpVVdx0Rvx+hphI4zi9F6TLwuzs
dxMGh/ZWxfZdkprpnQvUJgvyr1b025xKjZWVz3tV/lMDTsJidD5rdpTILa9LdaO2/LUY/V8/8282
9gWpMcX4GbWgSxiGpF0YWIvGu45Ao69UM2zssd4FsfjlBcsnwbeHebWwigsL5hua0xOp02PEnpdb
xjN7gw3M0bvZmDlc8/UI2Eja8ycxAOxqycC21kx+Sjf/x1C+6bz0bAL6tXgH5m1+TwzzxDVrHYf2
Xqr+16uvWLKpPjPrG8Hp93qSF1wxlw4j+eKP8yZ89KSJetbcAQbcqe4/Bp7jQkAbACi77Whsk57Y
ZrX7xfsV8lr4nCqkNr4IK6A4zEeHTwESDkAHBKQQwDvnlFDBykmrYTkJX1tffaUROszQ8xL5Z4LG
tlAw8z4juNU96sQ/ANha24X7KQz4uwxcLSNdo6IPZ+ZCEgR7g4CEZSAOo6SFjX9wB8I0Ee3pRZWc
naD8zu3xCRbcS8BayaxKRjC3aTF7xPdi8lFxuBW2sEWnzN/mffwe26y/Ru9o5Q0/HfGpFdI03lAD
8YT10YtQQbYPRgoWBG+V3GKecvqbh6+B8uK17aDOTLQE10n7CiwJeYS9ouk9ZmG7cpmAysI+NSOJ
Z22XGyO3MA7LSxz6D0mB0N7o+qGvxDtYcAyJezgvRNDT77JxWay1FfVZ8IN8vNImL7pZxZsOCo0C
9we21KF73YguxuD8dR1KCc4gj7FdpvFjjCIzsIyLE+TsYDkz5PQVcVYEI1vnASZa7XTn0RmXRhjS
eEsFek0pUmrU7E5BrfTozPzSNlI4+xxXQGhgQAp7a2GrXeQgXsAl4hqaLGeX6GwPWeKxt42t8hmt
O3g8KxNZJ5H5yfDif8Jxvh2W1K3kLui4R7RF1rjcYSz/6A+4Mez4lGLyNePpQbXMBTzpwg3OdOOg
WGNUTVlHsIciGMui3DQtXEJwmZ2gOgw1orhtDltZUXmlph/X4qbe2vmuHgKsTaHPmFNdc7u+znYS
A4utCUmPEAPqpHmhrZc+gjENX2Tq618AlwqHm1ltShC2vYZGbJqN7HfB/4R6YXAfZ01i1qec+Dq3
EBGERy8BNoLE8VwBpchsmQNAtvZRyRLKNsIj/zSGOiiCR5l6iq+PnoyiXohig3hNUzQzK9AVACJX
sayoOpzrUUY2zyT9ksAs8GIWCEk4q48J9iuL45rQcF3dh0XyWVfSf5YVK4mxNLLdHFBz23rKxNsW
kklpxbAtonihgiIoNh5UL4LAy922sLjkECgPQ6JcwC3UrmS6xxkEDsXyurPfTidPgURimvDWAyIX
Wnep7xs9uHfRzEPron4+1FY+7bMxpG5jxmZcGikCTY4AQ0qBGIT40fCdD/NgT8/ODA+58hwBObqE
SAtd44HWkT/qk36KQhqLioCbpISZnU7qU6kBqSOjvQA8QPMmXO/mlPxZk4NdtYzpRQj7rN53blpw
0ZxxECcBR3DCHX9fzn2/72vrNUxbMKC10seIjwIzP/vE0Y36F39gH205Xboze4+FWYEtrvfZgmRB
UvJCnpKdTcJm02aut0/bHFrwbOPEhu95qBq6U/q8i87tQsHgQo/BX/iVuW50gZlujIqzHxAUY+BJ
NklewJ+NctplXApMVrFpzWS+raV3235IusbcRdB7b5gqEkzIw1tLXdJ3Znk5iHgbzBcj9X0MTWhN
d2R3nqb4Zeiq6TXGgbexlJi2rpb51nYd+rerubhi7BFb2ZafkERI4ckYp1s2/NNsG44GZBuwxtJY
OT69B3Kme3vogL/I0n2iaCNBK3V62jJiJAP4DmyJOhRE2S1QFj+R15xoF/27Nm6WLr0niywvjEWY
HkXUvfUZyntgksXWo1dtHUCiq7ExCdwCgycXCsQ0idORRU2h7w3XZlRXbvQ++3z4uGlvmoeRGiQc
TRG9VKxHfGfVDiM2DLdlNSfMkoZM8EokirpDgipFG0zYkjaDGjGzT3Z8GJ4q9qtd2S94HJqG4mPu
JL+WO9X7KaezRjsMZa1uXmEnD/Tai4Y1vjH/SWg1W501WOoq9iVCI16HUcRdnuXfigjjc9O5Jj4S
p13bupgPYxSE+74k1O9ZHXMtebnN1KdwsKGcHOdR0+8NfmKPiD/vqdu1yKE5j7mMf4qFSjsBKqPd
lTgOIePXggfkYIQGtsYwms59aHw3jSbVF5eQvJKhW9MSiyWqdU1WlmW4dEie/Z4fTFjOpMcnXCCE
5VhJO8OtCV2W0ei2PBMtb3puAJ6Ju46Gb5xxpOItCp1WWVxabDMEhmwKATfCEKc+JGEBjMwCsswd
AdsEKBFaD6RJW2a65GGtnhGTXaG/NquCXq+kPo06+yoc09mUlo9bVnTfYyvUxcwHbwV41Xy1qGK9
eF44nOHFMxdJ1/kpKtJ8ktfGepjkd2v7/3yV0TtGnxnmB+u9VFXN37G+COmXe90aTFixI+5MSXKL
HM249x1MG12gks+IdT3XkCbYzhI92lv2WcqDkOXFUfulPFh1/CEGV5QYO1tIFHkNxebbtlpwvYrd
7D9NivTkmCgeXjcwMUQ62eDgTk4z09Ef2M9sl6AS0Ccvhh+2gPYpKFOPnHrhX0KrjnYxDJLEYLan
UJiWksKqtoGN0Dk5U/Enw/5KMZi+RpKpsezH+iGPRHf2YsMgo8gjKgwv2MEuMndNMIZfVpO3LzWt
n3thw4oAz0zNMIPxsZrz4jnr+ocu1xxStYlBx8Sm385kxbFxG9u0C2c6SR15DGH3r0EiUqUJYnbV
9xzVUazJriwOot7VxIJ0hzuENEPKFWxXeBTVQShUvKUssSEZj3g4ZtF2Gv2Mdrzc4tBSmufOx6Vq
RJItlhlUlNmTdwxUXZJgGaltG50J3Aq1hmPNg4ud5+ZqnhmUTKxebav/jYOX0ns0sj+sewiOvKDg
kfQ2gY3Q8JMVvA71MRRgCnL2qlhlko3lUHnh+fCvlYcpayR1cM8t115rEEYvGoLxGzFGer/xYq1U
ABS6ngzC8WRSt/2UNacQ/cMAw7OFkaKY0ROXmZoRLlQBH07Z5RXcRHrRq0x/WFnrQWLCE0eLCGZh
P6baJ4ze03q4dinhWSrr/uWRR2+lGV4ziCbG8sWOnfladSaIiqXFqtTK33qeS/4Wbzt/iOduAsU2
zUtySYy9zHceFtMV6/McWYOzGfGKWiq4JPvKxsIaWW3w5hsR2E5NpU2QuVvSEM3KFNI+qyWSK+lv
Ap+RnJsAaSSJJuMxEdr7pxo+oiwixq8r6hAws2IcbdPq0g+K8HrWMxjhJQJE6qBgBAVUxRpwHvXU
uHBDs3jKzKzfDXgTVrHwHyrDaMy17mtA0KnNaxPJ3Ryzv9yzu7Xl9We2FmKDCjShZ+fZeh7i7sjC
BmCHy/WBiaTvKS+u72Y9oVtiUOQQDdwNv3wkSxZhKzIayOHF2QlhXk8tAy8wXx/ETsFw2Nd1e1iO
iqdg0t8YIk5BnWbXCTzKYW6H90BgxJACf6InoB0qhcO1DfBnknZd/IZqHjeWN1xsG7rGFPfExya/
OIOohj5GygqLZd+tplFmX+3UDldSHHzxtnvPSdyTW/UiZ+c484W7qd6NiPP02ybeTizONMvDyxQU
rypMnQOqcbYa6PNCvWA+UDWfRWF0EI6LDyKPIGoyHVExjzjfk4pXq7gdpmvBWb8ffIaIjrl4VdUY
WUrZevRMsBed6+hn8WxMtDBEHldSXRIf0bGKaRZmqHGqPrpvlZfvMO9aAKhtPDS6GXn3oztQfl5E
xk2HuvmI9YyrO9X+OvU98T7Q38aURiQtsqg3Hb0yv49oLN8YbgXKDyEBEB0jIMdIz0+7sFhqFs2t
YVO3qUjIffR0EV5l0FsUX/MTHBvHPruaC5ERo86JWmyZA0kPgr8hbVZPW1t6pKJCh1hbxp+Ch7et
fqmUOjCqvNUdT0ETpRkOENcAxdwDTMpAmWMw4EOlUu4gfEHQc9aIxzLiPtpjn1AmoFCi2zSVJrQu
rezQ+aUo7MeEzLuSjQBOMVMaNNQ14E03+fN8coY0kXMF13rkll9gKc0m98pmqkBeVwrQCpYrOAH4
3aqF70kx97rBPM66zX1paoKWwmdrNxaQFY20c78EOVooOjXv6Caixnhte2X5pUfceNiXmm+yDs19
L5e/hvSuvLKvpmbVV8n623UoOsqGWUKMcrA0Oymd3PwKik1OVnbtO0133zZstDp2pqc5G2deOeVU
H3MRf2nND5s3yp89jy910j+EuK7XtH485lFEN1AH1IcaTXrDScFdqIGtF7wCr3BbjThX4zvT8Mkk
2JyYWUbWx4q0ILtA7Dse6cnVpU4eqs6m/QnCLZyZtL5KV4trTGksCTkzQ3lu62289Oh1nE20i4Vo
Gml6JchGyQ7dGgCmEoueI4WdtZbc52Kjr1/KnHN4ySsD3Cg5Tny3Ls/Ai3hppWAp8HszEgdap+da
GO+1I+NLXlrMDFPw6HWcTMpKPhohupMl8Ik1VfXoJ3ilWqBuqwWatQMamlBpjO8RX5rYato1jmrM
YV00IIJWuULOLxRLOWOsP7mMA60y2QsQDqGL02p/w5l4LX5H+tKlmvJ7YddfvgSgtHIBEWeG72A3
wOXd0aNylj4Vo1PdqXOAMpcMCHLEConnkbshgq+GKf7tTLzBld3+eHkQvBMvb77g7WMoKbHtDVhL
lqe1v/PcigKdIfU8MmvWgqBgpL6bbYX5vFLYOliVfjS+gO9LvhjqMdxHYee/rd+0u6rWiy4E23WM
WXuRVKeLp9Qkazr+TW7HcQpcjvINiSyQ591HzZRNhASlHlq5c+YDGgh1s4CciAuzNmzoZ2vtK1Wf
4MeSSS9Vpkt/hrDM8OhM2Dkr7ovbyLSOgvbOdYQfZiPquHkLhjk8NoFN3Z10va+AINdfp/2JrzpD
fKcn47Flu4ExselW7C3ER5jZ+RsTHReGspYwFgMuKXBWWvSX9ZTGxCQzhQIYI6Ql4/wiBVnmXDb2
0QZ2tHHLDJ9lFb02YGEPvlPoA9nI/tAtDLOCNeM/qIl6J2yhNiS41O8Y1dGaQ4I6rmakFgrEvfNE
X3u26VkcABJ07VMXDrCSMxdY5BDAqAPDAGDXT8W/nrzKXSwF4b/JJ9ChRfhuZOSyhsQt/4Boc7me
+JYocTZ5KXqYbqxg4Z05820uZXU25hyajOM5D3OC8xxOsrnn4T+MBO+uXlij9HQq3ENKanc0E7aY
SVzlXfKUCkOCnf1BZSFoAK5Il3IAdmj7Ts8uC9cwbGmkeKolamzrXWXRUocPIOWLXGGOW4CCFcGe
XrJOmLliXQqHKTOQ7HoiP2nXmPaIHep24rPHfsuduOq+Z2F8gflC7BdjvqsQgq+VFYtzorDJaeAA
8E+Uc1IExlgiw4ctSuT/VW726cX1u+4HeFqx5lilMzyOmgev7Ducj1UY8rILOOcFdR3Yk/22PCSz
8yZbbV0AD+pxU7rCYKj29PxhpZk+10UNX6eYgcabPlSgmrWa9sP7ovZ5oYX+P973QbDK6y78qbKy
/xV+L0m5IMnsOHUIqZOi52KxRH8wsEi5ge3b0EcuyU11HdcN6Vf+lzWwdvMzwk6bQArzFI0kdHcq
KGAzKNjrUAlMjG5psatcMV4nV5VX5nUiWaaw4n+pl8itigk15QFansXctSVlOO7Y3Ets2BDqgwpW
TKJL49539VteeN8CYD2eb8xtJkRTcIcNE5KY5+DLBcG+ivi4oB0NHlexUMl/Ab0Cr14BHL5NaZrQ
hftrxYG7dTtehYPuFcHCYAIhYWDRHsDzWC0/I+FoDnLDdM8hIwcSmWpYpgek+ZoUv65u3XTHoUZS
ypqXQnCVDwfl0m3xbgQWHC5HTvnjBNKi2BhYl+6zhverx9YoPNQRkYhNwZNzRw2ZuFLrndymSYEs
toaOc30Kt1XCXY00SLSR/ICZXbzy5sbBQP1iw54Jj8xYU57BGAj1Abr0qnGAOovucQi6C/3jIN4w
WCtwF1PKPNfU46Xs/TfgL59VQmt4aFZfIKa3rT0/OKgxlVdQ8mYAlc4D8kHGV1ZVV1GEB9vnTYNX
6Btc1W+fN8eB6uOS1F7hTRV97u2WL/xY5O6B90a41SH3CSutXwzi9bk9cWesf5UJxc6pbkhVBAop
7q3m7tfqjLWiuwQeM7XJki2oh27R4Ma289neOd1S1ifajcjhZLKMgSjxamU9b4zKxXah28pYW6EJ
2FF/DSbU/5YTsjKr6S+WJutveAWrLiOIoywDWHkASaEpnXGjIyy33tgsaLsRC3dxmZ0Fhe8REm3b
97mgdM0gF+DNjPsdSq8ZmJvJxwwg84tnSup6CHQNBB9LV72aGb4UKgHvilEzKizFMfXRakaOzpA7
6nyzXarLYTv8KNEclInvp2j7FZvCOCnuJn79QcdAW/qXIqLWvhj3siU2hul8xCMcLrYvV9Q/7Ev3
vLGPACTfhypO7mGBBhgUKX32IvESBN69LniAKF35jTr7s+OTbzGbbKj+JkiAcrwtU/lamhVLG2o2
JiO+o3kwImdVXPNxlLuxICiXBQ63MvlWN/wlMohrJuFIYB7pvwimJfugtab2wO5/bZaX/VS8RgNr
VPXuufbWctln4uw52SydqFGPWUzSY8E8boQ3OfN/d8z7gcUnO/1EdL9u9th0+zi5ioXtDMnZq0ng
tJeQ/mrBtUGRMzIeUhigVbGzc7yMd03ykUbmzvSCTe8lRyN4GKqfTLwo+WN7J8fm/UypeP6YTHdU
+0EWpneJqGcwnloSIwVVjZrFeHWLc3ab8yEdDLbo3WtMRYOpJv7MN2SvNczvbRp8j8hgLkriYj52
Kgq2y37tGj82322MMbKBAwOr8hCUtwxVuqvFbnLXAWBjr30XIYrc/NJ02PRrYixPY39yA480M2B3
pAhuXdRFPlYcA9yMCduD54qDv9DqX238TK2fUmZRb1Kzf03kISF7RARy5+SUEfQQM1zuV7xYz46x
NCzSDsEyPZzOMA02DWZ9i5tf0qIAv1EptG5Z2PU+HkoqB5ocw+aj3z8nJey9m+Wyf2HITAH4tvbH
VDxCy95l3im3gF4z0jT5lsWQJYpDGJ2sGJNVBViLR9BWe93fcnEYl0MJ60lnGRfPeC+prhwdWJo1
RwfhEWzZWzvAugewwmo+Y8KBASltEJ5Am+Se+3gadFRCbz1fr6buYfmAXN5oZAYQMAr4rejYhxZG
JcyOlUW2POEKRLLW4VbTs0Tgr5uQCjb4TyQLCpIkY57/xySxahNBaOamyPYQYVtXIt8GJLqQmVZ8
FGvT9rYCq30p3RWxd6zrQwKIKRqjYV3XJjF0YQ4ZTbR+TmG7UY8kDVvf6i4Znoqhwpht35VwnDjt
NygrkL3HvSNqqDUkXyZ5zvkBCkK7g5q2FDtxIx0IoJm31sYNmwZfjp2esVh/WKgd6YTGLEhKdMGh
wt+fLlOpwvsZJoxvbAi84VNOt4CLUtL9GUlwTg0bec495rm6eXV3GufimCeXYWqxobZbTRLc9zlF
QE+ZRUQCMwA4RkAdRJHLBhSWrVPBoIyY9d97yB55ku/ZpmxU8mGT5CrHl9J8Su3fyfhZyhZ09WLx
Omv8iH4674IwjlPVBNCHA7+NN6aNWI0Hkq0FG7Mvj9lpIMle/jWm3tHpyXKZfGnuujgIuNmI9zl/
oV50XTQNhtkL0C5joCYG90x4RdZ6ahZAgYLz4tA03BinKPKoK5n3QGyORIc06o3GCjRdKUI+lmG8
C4fggOFmZ87tuoLhb+aPjnH1mydXf0X5pwJ+YJfcLQc4GQScWS9UJWvt7iN1/6b8GMU5ZiAkXvmc
VbeCX/44P3QFhVrHso83YX1X5nKdhk/8nCmgi9cVOyeP05PrwHfFw5O2j517H6A0OQPpCWHfp6Fm
4ZZsfc0cicjlD+FRpPNaerRUme8e/oUU6aODE+7XBxrVIe+80qeHU+ILROWuWqZ8+zkPbh1HT52P
O9pzjiE/NAQwzHzOhlfwCn4lG/ObxlMRsXC0s3hfxNamp3x20sdBU7cX/usTvba6iU8zJpPVb0TH
BqSssZLVm6VkaeB/+yAXPEXmEpJdQULAdKo1gNMN3Vb3U/9mm82ug7QJahg7iniEcXOy/GQ3xR9B
gzOSug+EnK2wYAsprjb+fdv/TbZ5iU06dDz88Lcp6PYcXKvC91eh+9nk4AttTLEfhcEXzec5uNbV
hsCcN8lOVs8ZL5apubUhYbISAhqRVs/iwzJDnBfQEogM5+hXrvFcu+Y2L7kMZFgJyGNYcPX8i3ar
K8YMXjfhkufZCvXBk6jH58lsUdLPbkRpnHUygDt68h1OxUqHP3CgnmZ67pNsD1wMsDFi/ig1+7cS
kawDfGYyS33J6BoKDkp7B80BaBOHkyfW6Dp7BK8DhpYlpmdq1mDiTiFQglB34zPUlQPa+KZz0vOA
nV+aWNAIjA0k0+cyewVRUfM3rAnG6+ILJdSYoYBVr6HFp4tj22z1PcLzvlXPY0YKOun+xYKKcziS
PqZDQP8PgNlI0b74KTRNm2eoU0c3n8wVB82HGVcnW1frmg1cOz9E6bvpyCuwyHl4dWijSmd5wVCB
wu2sFVEnN14eQr6wOWPmJumE8agLIAKRDNUg7qGbzkgphoksZdxB6iPb8y0EULR+G47DKaP+ZCYR
2lJkHKhdo+6T6WokP0O/z+I3ekb8bmbXzrMYmePTqJpn+DDrjMMO7r1HmUBdPdq6PVaudWuxEPuy
OuVz/ITDZm20QKLz9ygCrj1H5luD7xn0BIsC0ZyjMV5iuuxFjrNKSPncDTkPfQAqhQBh6sUb8gn7
rt9Z5avK5LuOn1OWLVqoa6DrO+Vcm8XTlTnbJnxv24cipAqCbG7rnHwYEVm2dSwScd79oDc2W3ag
yJuuiO+8uNtnMxRBd3yfZuYh2Gt+hfcFN3wToXCG7sbt87MBHqTD1yNaCkXokE7Dq9JiNzrZiY0Z
Upg6m7ys/Pq1oguEwpY7I4DcuaSre4RMUi/E286Rb0vq0d2Ta2EYyUPvd3b7O7OJUR38Q9PwKw8d
59oX43NjB9dRsuVNUjz1pWQVT8sqXDGqvtPo0Rlj6k6/XBv6vEaoPaWKDHXgvPJKv7kKSICPs4gT
KbEtltXkYY34y9XbiT7NAgeclCNJBgfI6WS+pBOSH27rO9d8bd3pOYchVEJlHrA0RnnJ/dECAs6R
qySdZH92+odi8EID8JEuFZLJORea6htjHb7P4uhWA1241aaNhmco8zKZNmnVHVo7WzK895zrW6jt
H7b1hht5m1JG0LiM8H9gvJY8zd0wLRsQ/VzAJWfDi+V5Ubb6NRcmpuyGDhoqAcOG50PvC1Qbz8It
Wmyc4oXijlVivAbgAxJ8gHARWusSdf9qsjYV7uSI7SKx4JVBcL4gUjzq6NTjGGSVQPwcjuednLsD
FGmg794lsV5FfSp9Y507P2ExUWVobgK8hVZdYaY2YAXx7hg7mh7M516Z7yXxGCKEHD0Yx72bzy58
Tp9jvBoDbvQ0py9mCO+SoD04vXt0Bxq28uHHtLJHe1LEDvjnQMsKSnccHqoyr9TWrrxXiXdv6RCN
rKuOkhf2fciHzBkZa6shu7Qyfwv6lA3WdFZMurWnn5JIHEeuU2N6TQdwT7RoSO/dBQUzuM3XNL9b
E08SxFQxQBX08oNr+zueEVb0m1jtonxP56Rn6VOGGZJN5y7QD11PMBQ2LzeLcCL35jzWM4UW+CRk
FdBR89E1/t5KyEeHxdPcBhtcNWXyTtPiyvLdXbXQvriCwzsvE67x9CN2Lmkx88+C5Bx7zp0FIpT6
5bU0/2J+7WS9tx49swV8jHlsADZVG9r/VlkqaaomZoZm3dm70OKa4Ytb1liUSV1cAwjYU2zdgyKG
J3RNmCDpB10VdrAxLc70qAy20kHcQwiykx4M/HxWw7hmR34AboQjS7/Jpv20k7f8xwxPQfxlsoPw
oPDMDdpZRU8DF+YFFe+jAoWjYX47VEnAIsaXBPJun4Fw28RDUx3syjnhhrqETsLsK73LXDX7Kc6e
QGZtiAmfGrBSK2G0Mbc0WOZjfYoBX9VTuy3qihhIjKG8jby/bMTMy76GB80bAVglENdCuZd1fczi
gkxy6H/neNGMUn4J7V9cekNN3/wDdsg39JoLmqJNn3t1RF9vV1QP0rIkYEcamOZhyamT7OvM9Njm
MSAu4nSwU2HfrhxtrJHdH2Po3G1DXsSs8ZPgDm/95DZE9rUjKZvN5l/uRA8sZL61W9P/xQ+36igO
CcumRmXxTqT9HjhxR2hswV0usruOZmZpLts6p39XXhPjSoX8nyhrN3fBBQ2UIGUT73yvoJQorvgp
J/BZoUigYMbbHNUABfSBdAHuUQW4KoHR/pL0nofPAlNo34HF9FGJJvAuN1+oV9sK7tTEH2ss8nEH
jVlYI9Cv/M2DCNkVdBf20WOQ8ewqdrhhcD8OMGOdUbM5JiuP5Xx4L+k0OqE74vfpaKBFp8hpDN42
ncFNmcrT1ZhHLODChSebypC8vM2PqXEA38FqguLpLF9InB2KjkI+s3qJS+znfem9osWdNLWMeQh8
w8phb861vhOxDessaA52WP7kCZfHvklIo3tYexL/pw0kA7QBzoIEDBbbTK/kNDI/x+MfOSTu/T0A
qUIQVOu75GDTb0QuhiiZSRZ/6JP0OEHYfihSycbIS/FPhSzBkU1ITvqfpe1waY2HQ14SNupE9WSl
OaUAQ7NxZH8diED5c/rWzdk9ZYqk3LjarYKQiiwNpKWdjEtl+tM2GOTD8H+N6lJnhcI7dsl4HAb2
U3N1anCL5kX07MZEFu2h/ZQ+sAu6T/y70GV3WoxU7ggTUw/GtfvCF+fOhp4z0LM2NtmDQXcrBTwU
J5LlL2GVDPz1iWWQ/a8DTBO86/WSIJXdVYTF1jXcH/zqLCWm+GkookOJAxuJJFmXIcZFlb1nprN1
QuM3NCCAFVBU6Gj/YkFcbIaU/aXNtpLIQ8JlvMpeJoAa20UXXI2CRtAIQK7U/tl140OvUrpwlT67
RfY7peNnDyvNprZQWiVXfm9nRrjownimQ9GqXowJX/w0TMj3DILAYtoxY1IwAmag4UPxGAl+/l7K
dSivYH3igkln/7G0AFrPzQCpvcH+nVFGy9qVX1TobAenlXDO6zVq15ffFu8unQ4ryyYmxie2refg
g803T6AX79tA/fEDJ8aN/5QR50mBFEWXDr/tli9rimi37h2TZhSTZTWUih3T7kPb0XHX0fx7TiDP
SjbbW3x2tEgN9UbaoGdyJ3/R5fBMFoFoITLOwAZyVJXP8NZsXVdRvRgU/8KwwXxVpie25ZhyPIzz
EUC3fsZ1AO7+0W7gCRL6fDFK4wUbs9jFFWynQRbhNnUMUIn9WVTRRz+M/Df1ZxB0PodSV9144L+t
et6JvoSlY8cg+31UHo2Au2nrcB8O7V5w0G5gkBTrPvV/dcW9J3XjiJ8zXTKscyPeGFA5/Pw2DdSp
pwKbysAHi4uupI8RVCdyK1u3oF9NBndMXyRkDHlgjAarh39aVuHEj42VGI3zkNOaaJtEuwIr/6gD
NDcqBxaD21aY8oyUuKyQD92Q/SrMZB1U0lkzO8rgpU3Srz7XP+zRcUMMw59H+QvOVvLxfs0SI9vg
92FpFw6f7jRgQEkeeHsyeVL0MFekr0Elr2bCMJuIVRbiQrRtZrmRLCK2ke/Dn3EUE3iqzpNTflcU
lilrfC1i++KXPFSUzFEyUr055bRG3nlsI+zZZuI+Rs14lzHE4qHrDt3c0ag6PYV4JhaGIr/l9iwz
I94kHu7CTEGrMYsGRpNffGu1EOxp1tzwg0zXqk/fqgQ/Mg2P31AUP4fQPZoNb+u4wjRYJWjrE/bQ
LhPTocMhHguJOPgfR+exHLkRBcEvQgRcN4DreG/pLwiSuwtvG/7rldBBF4W0y+EA3c9UZbmnwcAb
bVT6k+Xkigyhh+smgOcUjWRa5gc1n01Dh+qhBTGHpRe5YOmdsjF+hY5xL1QDjwctI4PZ2zCpdeQb
52rIgc/iXcaUDnWkKR4udUaEWnkhACLUjrWepXTsd9nn4nbo6wfS/Z/CeeRNcxgtbmvqk9CYIzpL
6qXhJ01e3OHoiGRnQccrKzaKAofDZPAx/87CIhTSZwsVIZRFqAAMIoaRrTKbdHIc/ZGgZzs8TxFF
HaAxaEd8qU4LigOUbBmdRtJBk7A4B6y7Wgt5kIZQDDpAVCYbe86AEe8uYhi9EUtLT4jvpgoG47qg
bgfsZPz6k9h5PLwygzo2wQHhRgAgGMTRgeLhUE/jdgDklkQYoF5H87Wb9Ktq9deEYC0v09ZpD9Y3
X/YBuniaSkMfQAUzgu1/a5gGwvmrJ6DpFdQBsgkWstdX2NcXmL12PXkPukHrhgNcJE9vnviwbSNw
YwnIRTaf+nC0Wn/hZv5CQpPz4GyNJa8WAQUg3ZGQ2xxgXrKrAPHhsVMUTezl5Vsg3TXG8J0x7ZDj
7lRg7l1/Bgfv0/HBuPLsu9TAqUeixr7w8LfNak0MVkDLGx/ANkVZFhAujWjDxCZstOE6UclFzGEz
jGD1tF23nruLxgzXPgO5HAwue8vdFLJtiAS5H+HLGPWsPzUTG2CEUXuaeJV1r3T4mfGvg/e81nr5
EmiZsYrAebAb2nbDuFFM8ln8nkOEtVlvXa2ZxgD7m9iEtT28eDxeZUJgrP5iEvYTcgxY+itqbUQ5
0S5MnUvrWHeqIv7uweNurPclvt2iBRrLHgmnglE+Wm04lHNyZIMlbDEWxjkf/WUZqDMY1znOjG1U
EufiVTSmOg1kbhFwhE1Nc3oimNuPdg7MMrTuXyo/lco/0o5ku36WHSaXCg9aDxul5DJ1mKArglnW
WtozqmrBJZhEyDmt/zrRnaF8Rsyl6j2L6EXae29kyt/JRMaUiEptBESxb8KAZZaZM1pPxbMCm8ZO
49S2yErmNDRIhYpebBAGhGqUF4kQR+WW+0o7V7xOA8Wgig8Gs9RQzzfV4GydWCDoQYAedztExTxW
rIPyu6Q2yUK2cln3GlTOIxqyIy6bdUx8KhuVG79yGIxE8MWKsVtM6tXZ989p+FU5zdpz0J768anR
YR0zcP9BjXyahu8mdJ+1Pq7yPHyDlHzqkxyNn3Fg5nKvwsElLYGOmf5UxsPaFNCbPI44J0N81b+0
sDgXptbvGj+99Dk6/mbeigbJN76trT2IXagzHvqMdWRlgCeoZ2sX4R1JdMXIFBayCnUJWweWOtEL
1AwSQRG8E/KULZ2Gwhq5OzAvTlzJV6OmM95M1l1y39aEGebJr9Gaw6bSooPS23PtBxvUZvuyS18V
Bo4FTqNXY9T+SLAOLJE+zcr4GRyEV26eUfZLRj7zPDg0HkbDRsqP6ehUbrwFs6mWP4hm8TwSglLN
1TNvrKidDwfMHPKP/FyHwbXVLJTq2bs5X9cdaVx+QoRF3U0wSeKHptixZkUXH/ye34CKrZXOEQtG
umOsTimBzwP7AJKFvnez7ylW0BPpO3H+IzyWlKaTgKXX5FvK5B1lAisceJIRRhS/zBhJxuJUApAF
SD6j94vPIKaC7+EActXJkx17X9j46RGgP37UEtbGGkZQwSzDCZhMdpJ5xrKJMws6oM+gunDMZEt9
QgpOpBVPEcfNrhi7bO+retyRs0KqlA0sStJtcVTE6NWtCDC9I1mC9FnOWFtXf7sg7Y+JyWeJRnfc
eJiNXtKwQiROYOo8BGDH7/T2Di75vHABeIvOQ373vY47o5ujclM6M0E+scWotn+0buVt0kr9VMBU
ELSAy84L9Pl2atqAfcP0ndCLX691eE+zZBaUoWW7Ndn0XeNZHlxkKwGiD0QkksPNgHKCLgQNYByM
GH5Vml4n4MoHqOz1bvRaRqixO4YQrZn00EIn79U08CH7yfosiwCeYNRQ7lg9Frpswu9WBXA1SL8+
l3LouYlp+PIcyKMoOm81SvSBiSzgdba8kbnFmybs8tx7U3WMvNqBwo63hhVxCNHA7He+I/KT2YXB
GgrA1k00OAQR4gwF/uMts2GemVX/7UQug1zulXXRafpSN9lbqsyu1mCexLICnUYfJaGpdOTzLSIz
9gF+5MFp9IAVdPyYlkutnJlwFIhtoJ4NUD98OTlu06Yp1DMK8YB6rkr2QcDMaxRasJM2LrQ6bsBc
eoPcDHUmnr2SHUOT+aDN6oCL3fxCZOk+pnbQ2R9MPCtG2uPbSll+BnVLeEjRooZnn4+ZDTHkhpSq
im+MySpBE+KjRm+0yc2wX0e2RlZY35sfQo24dd2gwBteafQQibmdvIzu3ywseYSwK2+9NWinRojm
OAJEPbd17x8UM9ex1fUNQe/HXi+4jLqIsMAWd4pfsBiDUyK/K3L+tgLFJ1HxuAIsPzG2SqboHeku
WPTWw0pL2UYhz/oiSqj+LiKTkKtBsu52+OB56cCvg53CltymNmxrQLC5TLJnb3Sz13wwRnSAdb2v
MWhcQsg0J6tPor3Sim4HiyZHfGFFOwAX5UYLpLNQE0tEGt3qotmh+lcQbR1W9EsiRG/Nep1Oz8mm
Q+u24oSfDnqp8FECG62OddRA5lPckLc6e3IEWkAeGtT2RTRw3EhvxtySPrmJEUxvdUhFQPyncUdU
MfgFiBxMjxS+s8YU4Sb3XQMnZzFupgQSF6r9/+MQMVNW+vAYUau/ki4NmqDCjGDX2cwzbSSLCmGa
26xF4xxVuN1p0Ev9ZaDTWirF8lEllF4WeHE6p6r7VK6OMmuC1rSYUHLeJeD4qw4B9hh4TAMSUBnv
Xuy/Dy0U9DJhjobbMDmIpCOyxR6mNS7299hTOEVNntRSjvZBAeehVEFE0Hr6r5eg/5IibVgmBuUy
k1n9q0Nd+zSMtvvF9mtvK8P+DEsMLlrIajEV0sEHEL9z23NqNKwlQDu7K5I+vPfe5CgtET5MdTod
JMnfqyEc/+WZ6bGGMbN1h/EEb3t/MCbpHgCJfrmzEMnAA7mkn4ROUHcF+bwuCvNiBNUrmvzVKKiN
phIMhFvKYOVyyoK5R9KQKKW2fZ7TwvU9NSoHdhb6v2h8zQ8kM86V1dp0R1CJkmBqZmZgyj7dDkLJ
Y4T5tbNMUM0Amz7NUqJYHKyJAaEo4b2jpu6o+Rjq9OlXF87xLJOmljkRGMgkMuupAgehjavQwBkI
3BijBzapwY1n7bAZjSudggkHpIU/MrCYe9Rp3V1gdaXEF1ttCY7U9P9YsZFewKV2G1cbnobJip4b
H49AjpPWS2Oy8/wWjHRVdCScjMvGMF4qNYCZaL8jJ1wzNFy4Xf+cRrUcO9cDV1RTcKkLf8Xas+pt
OYRor+0naB0iX2EJyjcV2k9SDKBphm++LnYVOhY4YpvMNLYa1asWJPvcYvoR+R9J3sOfdl68JDn4
JFNxtR2MwnnHK9ss8zwel8QNrhzSGk2VfAI4WVeGeSwS1lY9+QiNQTfgJquOZLZJRG91DjGtcvA8
FyP9WUlYcbppa6gk1D0e8jsarkhBOB3dAVgoka+Gt8NJ+Mi05hJ7nDjEMHxEvfZd9fBQsSuf/UiQ
Fh2OzzZIo8Pg+zdmcsUi6uStZaIB2ojRqzfKw1DmwOUl8rhMOFtrYj3jEaUFAcWatajtzDtoOmB8
2I2rXctJxDbub01ZyiRmoysNNUS/bIAvu7m8mw6wnSH1tuPkAO+wgU1UQXauyPCe1lFaF48yRL8K
9uwHhyX8qwnkjAqgfE5l/DXQhWwNsyehy2KgP4Ul6grLHI4FIitOukcSAKm17F0al0fPb959G41p
n0O0N9EhUilSYiDzz5Z6QKiuwMd46jRvWA++84pf8z55XH4jCBAWyDvO3OREXWqSEObt7AmUZoe9
bVJ3GSBPsbtol2FMW4jWvviC+CBYOVanveqp+NRI9gMLNu3UgOlfi499jRak6n9yw+LT7RujYI/6
R/Qwzn0gY+2bH6RIAaAD4NnpB+fYW1O3aHsiy2LkklxrRJY58t51nBIciGjVa/S6XfmOXHtvoBpL
mWUo69G28TrQn6ZV3WNT3cvqbSKBRKfp7Yxul2hg4Jol+E87ink8+DuqNNz0/PgmAtOiu5sQLfIC
4Y30VlZNJCmUZ1wUiEH/ye4YE1euBB17+kxZ1hjq28JI4FhICIEiWRdOe7YfLyleEvikGQyxqIv2
8Dg2gyu3Dh2Aw63p+O8jJq1Aa+GcNyg5NQ4QJX5B/eMHRq/2I3GNhcZ1Qq1DHO8agR4FtfvaTta2
L7gePW1Pfh7n0nluJGdXOSg5BURH8W9Jpf0aRmq/ABoALHPOYpWUn0CpEUM0O4sKgxemp/NkMTkL
NZ4pctQWiP+kGO4kvz1carYoi8rgd/iMnOplhHFh5/ahZelta8W2NVANnMsB4477IyQc4SGFpo2d
jni/QPEDITnY1059mzzgBCUZ97zwxfT0CVp0wZzagPtAN8ywPNSA1abBzRP5Cokx21esksgvu0Ov
JetJTUvsJ4ianA+THt8JulWFpgAijd0ep6rY9+QA+WKfIA5qarmdfWCT4S+91lok6NZiNCPlO7YP
ULEojYi3ZPYusN/28yf0sHvZ5xxfuQ8ZYtRn8dKzi5JnFWqgdAO2wNhII0DYoxB7swU3EJeHVDY7
myDowCO5GrqPbtNjsLiGwofYpt5Xob5m4bkr4IqlyYfwyW104FzQmaFQJX8CK4A2o2nfRkh4I3LX
CeVLuSVFdFFm9qfyx5NRTlvK54XTgBforiareTwt/BXBp2cPj6jnxyVTwQnLv7a2j9LveduUANVH
0Y+JI5ecuuLVdWiymLX0kAId9w64ZhHC088FaaG8xCmx5vopcpgFakdC+ra1QI5shW/UY08No3Ir
UpQj2jrLC/TC5QEOHBuHu0N450BKN9zQdVz/X45gLcSpSjNdDt5GB8HOfRikLskHcoMoHxHeX7JY
qxHorrfpUgIFxw5XadOQK5eQlfHpsdHnHffuOhEJT5t9jbUYCBdeSZ9nQqEp4IE3WoXkteOlQ7Bl
bY1Yjw/FFH8FOUBeOrzkkCUThAwz6bZY9rI3rY/KP1Ya5kvHYANAEqBH/LjlrnvyNW9V2Z091keH
wcNjM6OCe8NMDn0p7jlMhGUuIbsuOtFMVN/lX2TX/JyG4yAwzdElgH25ISMcCKMg04YH0du2mGlA
S7Ss6aI6fAsm1tGl2WVyi/at55H06hyzCPtJuka2XGTWYniae6gSB2cZseGegvQgyRDtgQSSQjBs
R8BedTkcorzdhpww4YR3MGxPE/arJPkJM2BBwr+ZWH7QCxqQvUw48Tj/FoGPWpH/gyX60Wdo5IHt
KDJFVCcquuBms52QdfQucQ+qjHEF/Mm8at7yojsqRncRxObEhsHDbqmhbNSnOwp3QXAHYCXdwAsY
8Ct4mM1ICyVqD5IxoJtjAbBnEuNCa+OLBdJzqk0iH0iBNup3RybHwLorUELeyDS//jPvU1M2hRH8
WiXOBQRuHch0iidokc1pnDZGQ04UNPiALBSs8x/XA0UeEs5c+9tiBraZkHrNPjpmkL0aBAm9tO+1
RHSG6GacpSoMDiT5h1ZOXBJyrV778CNjy/eCoLD6lyavULHgj0tcAv0pDIKzK0ZEAC2v/MOPbBhz
PpIaqnZ+ceWA7xOzB8NUn4fccsI3Re6rXUY70/1xhhn3t52y91p8kD8OQwlLqHR3JIJt4qC/TvNF
4z97nIcdQ5ge1CgFI9HxgKWJObZuLsMb4T+ZD16Y3EJjb9Yp+T3IhNTdDpDjJ8i4F+aICHEsD9SY
e2WZN9+btkowiZmHSvWhAkquarQ8cB3ikrl9eZSsgJdxnJ4Bl+9FmZ16qO5sRo42toHiHSjqxszC
zQhaP7cF04HmrVIvBU6ISkC/UTFBG364azraYnhU6CxBZz6KKTyZevYqGcvoZMyyM5ZR8xlaauvR
f4+FS/c4rnzEYI7GjW9dUe8vai2hQtGPhFksQ0AzQIfWAwh3WAyLzFU3GoFVm1TXgXm6YgZRxkWx
7ew/0uRJHe9TaD5z+SA65eY2/qP15atukIDUYc+cX6Hc7B60UojT9yNhLoEbUWiwkamxFDr4cDL3
zeuwgRMkIH333pUzASr4LVz9q01YxQXETxDy5WZo/oqsXg2tA+adycgk2WZsdf9hlk8M7EuHoawU
X2StelayBw97z+b0AQbCY4eGIiU6ytYeE1uiHn9VGIC2vzfaajQvnnnQizv2wVVlaUzZ+jV7vIVt
7jWGCzpUI49jwBriVWZfxfTeRi9pepQZoafUsxNJWtS7FYEI4UA5p/1KJiSzD6OosCnDFoEu5xQP
DYCljbCm4HNgLuJZomtNfmyEQRkmZHtENt+uwZQ94uhqZhs7/bELOPPVVxa/JiwlkRugiAtMiDO0
N350YqzEY4+eX3jeunZXABJYgLH9LtEv0SgUM0XzG6rI0pvjHFL/g1inVZQfQipWoemPHurWSGet
OIoifYfc5chzepgfCigkSOLGQ9NS6jpU87tgPOV8X1HxI2ZwX7gzi5dhfG/qGkEgap4CJIsXHLME
RYPr4IFFwEF+idvdwtZFFqxnBxTpIK+2GAgWhBWTRwSx0kyPoYUbjZG88pn7/Npmc0yBKYdXS4LP
0RF04pXkb4o1cvKGCPkCookSzadkXN6S0weRa6+84lAZgEHe85yMrOqc1s7CAbzoUEvlvXvM7L1d
n6L+aFN3Tpg0rHPvoJSyWbeYwxPb9cVO7eMYZH+5LEiyL/HqQFgAYYQgsdwLFW91AS83HFqiCdAq
meG3oAHq+u6j662zLLhZ4yTa1XO2s5FqyzkdBHkhF4h297n2Vq7hbJXDfWMzLe2IqtBh++aJhx6/
2bvkO0hMCY2u35hYrTGEryb90ow/mX9B4gzPgRc9NLZeOM8T3ENMB9KBfUkS0gus5pxHAF4kixmZ
i5dKKIKD0xZtf+is3VReUrO5sVYx1m5ktTdGkJuBI0/XoIc5NeNgjkUpezKuAUEX/Gp8wD/KqpcN
dYStpn0ZYp/kHjNKuYPEuy0G8I9O6z3qIfGRfo4nFuyfOTqDpZ7nh5Fs3qBX0P2IhIftgewDFB2a
OmTJ1TqGoxPrbKDb/im15kUE14IFpu8SvVcty5oIlc4ncJwa0ArIN/V2qq0us/OqAh/lEhbf2VAm
+FWs9TZtyIusSW7DBM0rwo8VO/m91Me/NdhPIUi+GfKfLFJsouJ7wwC0NbyVnzALhLmXSTT/nXzr
NB4SjEUMN7VtZ9Fw++Mh5VWoBOgQ0hsDy9r37FXSycSBo16FKE9Z/uXjIovBCA3krnZFz9PIr5Wo
TXJNEcLynem4kqU2MKOpoErUKWGLwmNSOMrybYBxb9NXMkMHm/Z0iv5GGbpkdPbRAx4Fk7/0ih2Q
BtICmLujYwQaD79+WirPWndZ+dRA5Wjqphn9BpvKtaEzNr2OsVxGqFsIbwTSYPLbWD2HeZQSC9We
zfFFEcyd60S+QMOopUVNYayKkNdV/6wQgiEkgtH5oAZnn1mtYNXAOgRu1PIcBXHRrOAFh1jJY5Co
bOb01t3maTefrWt3Ntegmd5nBUITkO5B8MdryxUcOODp5q7DLBV44SYm/bDLrCNu/2PSiXMNuqsY
w1/JZ14lertVlvY5AKeJCNpySv+kzdTk1ivW4AEQwAXIsJmj3vkI4y4tOdgCkwSPONb2Y1Fjbtdm
QyXgINt6Q+RxKZvswRR7H+uThtctz6F6iThcSNc9OKGFz8dYlU1xBPmM7TtkWeU2FMFlzP9bpT2q
f09uVVmD4MLLWjb12Uh9hsTNA9/vydDdrWR41HLPLgscOTaOZAAvX5SrLEqZX4jiIgHgTH3CiIaT
XHeOqE1pZbS9HqrPciqP8BDsZW/xS5SVd8JpsBapc+YjG2uyc7N9bUmXtY02fBVVPh5g4YXs/2p1
FWDWin68G1Zk7f0gQcgkM2fj2lTHxMvh+CWntTb6/BDFdv2r+EmP1Grw2Gwk8Cm0YZQzQj+WpjVe
7KK0IAoBsYVeTBREUIh/YRSZD0MC3BpodiAuULvfbVO9mxnEFBm2hJmYT1GZxibQu3YxAIDb90NG
REZcJPW7awCrcjKb+B89u2kabwRGcFqtcvgXVcWPZ3b7gGEua/d4g7s2X8j/16DFcXSGYG1NWAn1
2PDO7kDdZBi4loQgFDDXSzLomCYzH55DuQj8GesWNLH3o2d9v+4rt2eDZN6wBWHqEsGwdjjEmfbE
xIeBH18lgp8lGzJwvA2haFlV2XO2DVQIV8kLeWn+sNUiaRyFzRFQ2uarzouwYDrLuCIYURSVOYrn
FrMLBS6tzFh/MuPe65NjHuQQgVsN8BsONG1roQd/iK97l3L4tA1GkSN1+rIdXb5j4Ab+YP2LPPKg
5UjKmZ4k3T3pOu+f5bffYQ6QTYuVTfMFapyqstoTNU4YaoDUh2oFLGM97BmYJtdMgnEXLbYFNw5w
D2RoLrWsCfBGOcF7YExkdrNaguroPMYaZYYBS97v+oQOEJcWVWiDIpU4izAJU9I3ihmW5ccXozXE
ro79+lLrU4vKmvatN13nIopJghyqULymTOHbKrq3WJXQBWT++KCax9Lm6G1x5I2raEwT49HiTehJ
P/DnTeLIMYVA30EbrEoYqxHOE9roOWA1oCiPnLNAGR3WLUv04oRTiNqeCY5r7isdflbiJyC6BbNG
G4SJmWt/RnskthSeCxrp1Bl+atGFlGCEWZQFL3ap+GPBaGw1T83IqbsVtn/dEJPlhCQTwYdl8ROH
ovmM8GP51iiY0DKlJfoj9tZN6P9xBvM9w3s3RUA3HLb+nf8YmAomhQeJkDBnIRnGhtcRM5UPh1dV
+ykDpQpPtMUcZmnvufdI85k5MWzY1yATpKBVNfdFtK1sWJjCP7d2duxjVNxYTa1khaE+qj7xTC2L
uMRZ88JL+DIZn2UM5NfS46UWBC8DWULV1H7YOPC0BG03xi52PQcb5zZdWbNj7oVEFpu2oNHo/+WO
BtPsNwKNp8GdbIfZeDC9aNhwQiGfs4drzHZmMr3DCdp2mAAKCC3jTGfUM8ZbLCM6N33PnYFY9fat
Gtt/aefvvKrcChgm0KmfoeDqi3ycFOawxU78GseIpNAr3VMFFs3VuQpLp6IqHNnoNy5dlPZmDxbf
mJytcEURPZWVUzhPQ7Sx5x28PveSxDyxXPDid0363toM0DakRXsTkX0SAsV3VhV/iz69+AWCXtaZ
XJkSHU2SHSN32qGz1feeof3pSttf95I/S9fMZ+tJGOtd8sexh/ybp7XhoIpYPOs+3sIyKE9Tztg4
ShOWhpXLtRvjiEauvo4tuI6aSMYVVQg6KZeQLbeJTooONcsJlwoN+8S8Z5fY6FhaipMBTKpiErKp
HP8wuQk2m8Yi/LndSHbe6CDG2RFwp6e+ROjhmHxP26G2P/2MpJB+7La+Hb4Jp+aeb9nmao+yg4DR
JuUEvR7UOS1AVRgHkravja+fbFcxd+NkbGwAxAFLnywpB9A4ZHhKua9QXy30cvxAtgciu7BgyATv
RuffAwcJ7GTGV5nP1ZEITgA0GtLOKQpY2qyjANVWXXySCdSt9QEcNEEKS+ZwWJXC/ugwacuc5mi2
prlGf5SxMTdAb5QRQH+n29ZkA9HfHjwinoWHrciJf2VS9wsgayOwAZf6ERAp6b+yqpsrbJhyVVXe
MEDZI8ciMV8tHCJBmNzaadwktUPZKQhngU8tW9VeS/qfCPzCCmXxP5gufGbZJcavnrqfYo6kxoV7
ZilAqnYUH5SwgUiXw14njDFzWXiA25lYl0fKuTKBW1SFsBjQemv8SPeA5pFrCd5iziMSPNnyYcLK
0IbDebSNHBGraFEtFFCIzeDLdkhGcFjYmjLArWKlR5HbK6zT1m40UvqjyG/XmOqBzmnByY7Mdln3
hnZh0fnVQ3RMYhYSdtqS0gFJhomyvQsbNSz5mpesikNkPvF7Z5AH5yU+JVCRHTzJ7xrxPnk+9NCM
jmH5fpmg4IKR6qUPo0VUxTco4Au0t3sjc8kgopElXWCbkA1vC/Fqa8Szhvi0WxOqeuyF14zScSjd
o8U21EU0Mc9/YgUMDMlYpaZt1MHMV+ydKot5UlzvhpIxGj/zlXzfje/2DBIcXCejDssMjqzN6FoN
5N3GxzECKNfX8duAV9T39HssyptntxfoIJRkQjMxQpq3FHYtrKJxm5nOTbnha4rHvzHKe1t+ZH79
DX2Daz2vXvo+PSW2v2laZ68mvVyGU36xBuM9DqVaOKS5yCz/0UdifHL9k6ShW++bajfRS3rMbUWo
+6uChXJmg1iwkGXZATMuGqWNCU6NRiNcR5oJ3j9cmQxQYc9FV3YJv8zL+ehT/Rzo95l3Rmdvxu7k
ZrOT+fieWzWBiWb36ugGsR28tpBwW7+iHRcba5peWKBnS4KG7w17ZTeihUEgZAzxuRyTPbCQfT8m
Du5X51ayIMdhR6aMnA6OiRaSdJNDreMWcWlEyU8A0FNcylGeHJzjXkL6l1dJ/smPJjFSoyNvPoUD
RL74o03fCPr40fzgtdRJbFNR/K8mT9rB7FgGnFVRqm0JYT9A99zqDs4Tl33YFLy5idj5mach3cLO
IyFatnoIpCgGMVGk28hyNmXoEYFtAQkjACyYZeJ2wsy/mPpZ0BXjSKs3VYesEgDkqz7YSyQPh05w
89O+x3199kR3zki/IQCOBWRkOAjEzRzVudxVXXiqpMPCsIA5Otxw3l1clcNscdGYyPe0sE+2bmC3
LHDdxES72eQoKORcEq5WWK8V3CrgMde+obHJ0AoXJqw7CEJlWl5lH91qTOBZLjaqt46hXiGa6R4h
ZD0geK/eQArBhIcbdstrF4w7Dv+LxvdDLXBltXJU8x/mMkxwNMA2GMtTYqam6BwM7CbD8B0lx6Wd
yQWOJHggAB8svZ4l3DDSWppfndb+IaBoxwu4NkPssk0wbOMifSQxG5FUmK9ZVGxBAT5LBW3RyuU5
mXoidwH02RMSEN9g6BW01FHWgeBsVh+szv3B24aOfseysmxj9EEaZUhPlZC++mQgRE551hBQ8J9f
rKLbwjn9J0R3s0adiaXa5Tl9Wqee6IjXsYs/ATnoKpxc+FkuJraa3C2HRJwIulnfs/hXU/6lYYI/
kc/w6Uht3LZ245wiI99aA1VvHLu8h1iia8wGCNBm+iqpGSE3IaUyTNyeBrp+65MmPJLTjlIktrmF
iT/xPnKpzimqJvTg2l+X4OSlORXEgg54T8MabWKAGLoJWZ7gxsf/4cXli04m5dYdKAPMyUATjbOV
Pwwlg1V15rXyCRQJLSNHIoMmqkoYiyXlPnKjzRB2OMybV5s4ojZils5oQhGRmyAX1vSY0Vymr/8n
5ZTiu6zzF3rld7RgB0ea9ZJZ+vtUcbp6sxkaPFBUQ20gEA0oYh3sUD9+0R/hREzidThYyY4Uxre8
1dmoYx3XGlzWpmncUps0ZHg2V/KUNqpAigqlKO/cudG0WBHZaNy9Atu+dRIU0yiYYpxnPsqU2Qnm
hE8lytdmZv3S46Acl9qbmVEMepk6mLW28zHgL9xinv9MwMmhVcNRcwB94iaDogDQV8NAQB+Fvhqk
rjX2225WOYqEjzRO0R7htP2EaUCnWXmI0KM/Ua5+AFzDA5gllFF+0RxEIRnjvnFuVBN+OXIi3wx5
0RBIfWu69nebsf/PETUl8fTHkSFVJacu3BKGlj5IzbYu/8Z9czG4dmBkametmUBWQaIzbDAXYf/j
FapcVLrpLrQuY71GiIHlIIZiAqL9mNT1FxNjw8Ht7eiJgymEZjKkS8cWvFCkR6J4pQ+vGsIahDFE
68bW5BF+lLE0+ukyOIohnZzzNnPtx5hIUcIwhsgt5KXNTNLMYR8vDDFdUeFI/Hj2PYrbUwC2CSID
sDoWbQsTpT3e3bqmjDCeqetW9HKoqj3KyDCWGC9CQ56Mws7JFh4PYVIBwWLJU1sOQQT2jQ3lnyKt
r7pHcdDF15i6aKMjsVtkOl+GUcvLYHEolRr5eHjIgcc+vCw9tA0mPlE3VPiqIsYoUzt+5gqSBEym
aNlk4a9wbAxa9PlQbLg9mtKEm+JfCqgaU82cxJ557Dbi/zm1dFjGSvG9lC7lOGSJ65jQrMDVjVBD
s7GVnf2oBoOXFdeZYnbL9wDiArF9BEgF/82nk9SbTFlXktAXrmQckHYhj2RlfWuldyX6NVwMNpT9
pA5h8AfqLdQIJWsNeweyeGPoSDDcxDkTwUiYuMbMZ0iPXmx9cvV+khnlbbTEvzZVhpRtcDYxcDM3
FC9uRt3BZg1/yuByD4EzY9fraWn7lWr+9DqB4/tOA9BtvUZr7LcWZmmfVmTqQHECSLxMMaFgXaPj
MiO2S2gNidqR1mKWdHdd1a6DymVnjyZ3mZoy3ie1ehYSr18a/6PZrj9apRf7OhgvzJ0umoax2oiR
UeYg+1OKydTqzmHozVhGkKB45w1okvF1iLKt1VG54fEj6RJrdDS7jjKvV0vIcjxdNIV40G44vewV
uOFpCS8VgCv3DO6VVZzOKTQds266iw+kJnBvHfl/NY3ObRsPyRdOJib5MLGAfxZLzdY2fqgzTta6
LztWb9Xwk9TsS+NgIIYrXfv6FB4Cg6FvV78J4gdYcnQHhlhrWWr/cXRey43jWhT9IlYRYH61giVb
suQcXlgO0yQBRjDz6+/ifZyeLrdtkcAJe699hA/+46cTeucVUZ2WlEbzWQNnPRHFCIe7j7P3Fsb0
fVfDQ0fBGQ8vc5La911K0sQWZTkv8QCXeQuv7SOVilizplM3Smo+moJwuUAi/tssU9/DIikyjsy6
70/GBM8OMDjwmvYubqjRZhcqXIbWA6rfpZJ6a8rQhVNKVYFEMmI7EXNy5/iOKxOerWh1mheQz5wI
2ObkXexqvg4dYoCG5D+ws86eWfy5p9FyF546vTxIeizjI6gIKTBgVukrJEHI4y0jWVfiB3KC+p04
SFLiSvnS2cVn4NCh25L8tH7SQHgS86mrAi/B1FD7xcF+rrx9wGLRleUffqC9hQzfBv0OnWXZJIS5
u2OIsrrKf4bVZdFEVDwRGROCBJ8h8kMkvaSdAVZ+U1N0iGY8TLnTY6/oRc+VnU5ffuvwsU7k0aMs
tJf8L8Gimqw2BR6nnZocgca15YTU7W8p+WSjIiXLKZGPIfrtN9/p2w2q+vSC2SolRbrwydGUKTVe
GdSwz13FqpRyGG0eiSUR4FgIbhsyIFgAEwTAt+T+qDVdCpGsRLswMhgwSFZtjuCz140Kchh/r+uL
4SqI8zjpON+JmDThEAHx7GuKDMSu1NM8YOnSPqlJvMbIBt/rPGcSi1KpxlZ606b6K2dwUCxFfRPE
mDSKzrmUEdYYm9Rcp3pxJhaPMYyPxbwJajKW4iyCkR3AEs6Zqdf/mYZg2lR9dBmCv1KVauvyAjSz
PmW9egVUmG41zsqb0bR/QS3Bf0yfs0/sQduXb9YCpZDIlTvVFxddMjtmfC//vB4fY2+TUt5o+7C4
+Us8VqTN5TZpv2sKLEF5wyd2rHAXzQH6RMMhjhdw1wQu/zNsWdhEISjzTMaHsC/9AyaJnLsb6Idc
QFKmiQ+naWXnG8X82vGTh4IQwp1PNquzUILS/jGzZI5S7PvU2jL2rjmleHUakdDaMCjx6Fs6jHOL
XxLAkgan0nXFF2q0lne7CG5Eq4kESSEExQXvXlJOK0r4N89IzhgYDd07EFI3Xdm5Zx00tHfCu7pD
e+jwUp29hS6GBZwqNX1y/tGs+QJrgl8OKcVAXUdf2F5de3gccU7D0Y/GD831fXErlnWOF90WzUgI
+AA+oJLutBv7Sb2GVvZEhXYJSWESga7Y4jYMCDLvXc9oyJrJFd8I7j9FmH4pLpbIDsEMon100+60
GIJTcLpfg9Iim82P/7PyKd4nOe9SaZPr04qOh3kW2aXGhr1fuIP6Uu4YCb2RQ4vd0RL5R8TX3bbF
RDkRx/JYTObLXqOHxZpvnsz2ZZrL72m2b301Rlt/BP+Vkjx3U+Ttz0Q8O+8daab5UnwgSr8RBQY7
Q4DyrJLgzplJtoLc+oTc39soku+cjvT00m6PMFnPmvMj1dV33DOvg8XO+SisFw+eNMiMPn1xRk+w
PwEbjVjRRnnGD+ncq6w/NXlR3qtu+Wvc6BkKONI9WHN0e9Lak6vIaG6EuEeC1Jtrx/zAw7Xu2jdC
cN+XDIhgrNJvWbLo1kNOEm1mOUQOdf9Exw2ZUrGEKSntiCeExcGXrXveinyRrcNofTO34R2153Rj
N7DLnGoPPvvG1CDxCe8mlOs2E/09AzLKkR6rbGEuaPqeR4sbfYjQqnTNAiili05kIb92zhxsKtLc
EPUyjZ5/3YD30PW4nqxwfM6S1D2FdVlssY7TyRvSR8v0seaSTslH9VAqg1E+5pSx+FAZJtnKf2jT
7hp5HqeGuzrnSQ40hIZtqomtkyDtkd3LCizzQqptO6x6xmuDPmoRupQN1Co2dGEkYhBWsH8Zl3we
EXZvjB4QNiycz5wmvfwiAZzdqe4cbNNC7CUEc/prJz4mrce2p+qL16oipnSSI7kRLiSUIkvrgnsw
xBKfBpRgjESflWE9em9lRf2vX8NCLBI4rqNnV5dwrOWumhmQLjMLKAzo7s74Kj0KpN7UtANpCNgq
uHCZrrq5Hb7XqxskLRs8quSZb9pFQSE2y39csN0D94Y/sLqB7rDRA/AiycKTHbfZhHnAHnx2s0Nn
FA8Kfeq7M8r22bG8a2mFDGdt27/JO4HEFUzYDQkPODhTA4V08Ys1hnxo6q9usG6nzNkKpqQ5BT1C
M4eJMA5tnotQV5h+qqSw6KnHkA8D/Sj0rP7BIG1hEsIpj2ddC7QdpjNodmgdScMpig5JStua6T7P
R/WVd0v5qT1hs4wrOtDovbD6/5Z+HNGHJAHIFVn1T3VsVYeUsADsxsWMQd1Xr+56lyBmd3BzmvY0
pp084X5qSefJT7FbRy9u6pAK7QZlf2itlAxW2zCjSTwe7yaxDSO52bh7dJPD2spSr5ueeBgnkd62
geiOgmKIrxSebHkAFDNFWdAShx3OiM3Sq2xTmAwxhd+W9nX2SJeZbBtyE4gwaQAzLNyRl7n2Boj7
7PKyNdFYZ1SBs62T28xXPLed81AIt9i4UItvSqv+Ak067VOGLfDVgPFHHtnEek7egA0R4lNTF1Zi
sI8uUcooxJtgo6S/HJ1A3fbK73YZrImwhmYxtyAIC5qg1P4xUIJsF+Nf0HCZOZi1T8bF3NYUwccg
e+xVJnxzRmJF4n78L6uNfBsHsGNDcCvg7vB0dGwBCvefR5LgcSx58F3vNRP+HbcOZFniV7gxAxCr
9vDEUJ4YyZkJQ4S3J1pw9s2EpVIP9V+03Ow0E4u4gIA5LufRCRcrXiLM6HW7eDsZhII1NjyRKp38
lWYYbe06f+6xfIN2DQZY4xUgIQswGrcawWQxiK5esc9R/cpkrgvnSPYPrnQDV2wYG2BBYVOThhyK
yyDlmcKw3KfYTR5wF40vg9+jDfbxSddiim5Cp3xxKzY82IquFZQTzE8ZMJXCesgM9DECv1i3evKN
ERrhn64Mdqmx/81YurAi4QCNifS9EV31B7PMMsiyidUClLX0/g6/2dPcRcUum1Pr3Ruy7NU0tUXt
qbpdzS7rFDaqPZh5yB8sg9zY7pYXk8EwQFzDjDSHpRkT/JeN5c/Y12aLGevE2hSQXMb6OAjr5tgB
ugc1CAmj9yd57RrPe2giJ/xe8kifKQg8un+ne0sYp/P9w1+nJKvp6MjDSbdFg8Bq8mzBcKsdVkGL
kKdGxrbeBp3D7Zr0pM2mJMvcwer0kbZ3w2dH7PsXBND4rsBwdvG9Ij8UY0G4Bf4kZtQpl+MQd9+Y
2/Wh80OX0HYLPxpfcDgE2jNsHTLHfk9sjO/LaAaaQS/CS102gXzWcUWzZ7eQd4g2xakMi/Vx9C11
6f0Rz0uPPvtKvzeh4IHwxfiIt5358NAjhWZWPpClenZM6rwOHuWeCEnd6/NsuB31PNwVCZvECCjd
Hbv+ajuImgk5HxkxaXVg/w6wdgI+hrx5joTjfjjTCMyi9af2brDndGP14/IWpV1/zRYfZ7FPI7XH
RVv9LktdvKKvpDVvXNYATtuUq0LBHe/jRP5MXcYV0gSGJgWtq/PA/AM5CPYfiFpFIB7TZsGZLSN5
b0PpxOnObmLxeOXzEJEVdP16X9S8eoCy7VsMQd5h9t3+dsrdNGJYzC/Gn4GcdhamAzGAS2cPfSJx
DAO+Rj28cZaGbU7UAgnK5IT2DMjIjtDsCke+wIqBcwNifImzyx0w12p2G4gXR07IohJguhj8sr0c
AFXxUcYA7VYFqyPER9x31WuhBl7NprP5Nxo52Qxz6GG5qryEo5/4HHPqdFpce1mWl9QCDgF5tcDP
m+GZ21hkjxwQzkPgAJG/i2TSM3CoPZ9HExy/KgZ+KzSm901jLeATG7XP5yGAfTAlHz4MwQ3AFdyU
M0uZqaMCS6v6bXEjt2ExxhK26CoWofCrZiqAhYySEZ+z7/ntSQX4kzXZnHuKUv1bCAdTVU5ciT+o
7k1EaY2fLFJ3psnlO9/Md8D2B9JM962Ywpw86Uy7OtZfVh5VTy5BELh/8dv7LVSLIchZki+g3VjF
wUGhOFVEleyZJOQ78LfZb6ZQ2xqB5Gyc7HZvjc14Z6cJdZwq/rgJmbI64/zi1LIDgD16d7Yahv+q
YkQJrJ324CoxHueWnsMFZbRZ0nh5YEERXYJ65vr3Q+suShAXxjjmXoeyiqByrUWFyCa/p5XL9KOj
Cu9SsZ7dmarOSJVEAyyMxR7OHiikWEtV4z/aYyTaVgsD2Wu7ZROkmEoK21nJ/J0LjhmHFqKIjJhv
Mb1ppd4yopXOMd/8mT8PXghQCE7tSHrBNqIQBcaJT1oPfXVXirnCvq3Q4yYFy7clSJjHqJIQr9EZ
z9hX5Uvo9uZcrAYTJh7ej92QEMA1mc/7meYEMmPEPLVRERr8IZ4sArUaAMpW2TsED+KgDJaJJXyN
q4z3oUKKPaPhAmfMhCyhhulJGRpavYk13yHh7ARy4jXP7QsN5LwaiYYiJPexd/6owZJoXyi25XD7
pPqrXXwcf9SaUPArIHaEpcbxmKz2G3VoOCyYiDWS0T2ZifLUC5F9uEkBnRQTVXch+Cs/qMQjqcDN
5uFfYDS/R8JNmR7IBI82L4fznM9e1x1ZpcjmwufoPaDtrokJ05E8cSeRIRzkC3YBb2qQHM8yv8Zg
+N8qfOwMtBAPnJWm4to0rAZw3rjomNbAH6SjThUOUB5icA2bNBPVKWsceKd43jXpGhGi9oyMBKj0
LN8Y+FR50d5aVu3LizG+d4IpzpY6xJnrnIykCt0lncgzNMMq3kzd4p1YH5g76kD3o7G8Zu+Nmq1I
bgVFte3aetlXbhECkjFkTzY9Y++NBtb0yxIR5hA7lmPIavPFImzoIGTdI4YxNe8EwcHIG4qnFfwU
Sqa+eorcL4Sa1Z4wEfcpyaG9WT78JxfSNKBkkOwhCPO2zz8nzGfdxfaICdyFsYzAwzl2+qx6iQQh
HlAfoyF6LXGU3oUD2HBBoXFsp2UVwH2EHZKjSlX9HYWLOgZLyQnVNilEljkvLlK18+u8uMyNweGs
ab+mSbYmtOIdPnjzUKnxu+NLo7hQyHrtJX5YsgUxV6cgw2+F3RL8wfTi2Z7ITmB5lol9uOBtBGkT
MNeYohnteMda6GayJDkQwhRBji7QQy/Zx8SW3uBjJ0NlstUst36YLuieOLfsQTfXYWAXD9rCjviR
w6Y6mGzOV/bhnNwziXM2UW09SaEyBN38OdS8aWMi8jNkKv9ML+RDRuTAa2O32EN1pyT6F5Crf1zf
bGhC6KX0oXH0hcEc2U665NfBYeh1Y0kDGVqMTYG6tCZHM5+TvQPhOaKcWyUdvcjdZRMO3tiwV1DR
Z0/sOcMQkFx6M4t2fqiEnwXAwvriO3Wc4TFLPHnpC9J+SB/+LuYKoeoAAbNbZkhFGGjY5sqxtz44
Levi2DQ17zittLjzfXcWR8bPcCLqGT2s5fu4622Rn8gzks+FFTmQgV3DNIZRNLJC4OXyOZfkmc5O
GfqIkkYn2cVEVSQvvUsEF44jNeXExXtseSjztcsAGEr+DXZn6zHQli8xO0rbsAmtJexVWPqITVPT
8UHYU/XtEThHipVYQylnAh+9TQ0o4Z9hJ/kQRwRfhURN/JA3gZKhsPpq+pjoStxrwBSFeAVWVHyu
itlu962XjrQY8A6sxgNK/cPU+oE8VF1rn0kfZKUXKWL82IhVfn0njHPEIlx8JO2SfGufGSj2iRAc
6L3Nc/emeDHfJfPE8uARfkMfzYpbfHdJ2XhnmzucrDUnn67ai6afUBMlsccPT6aTzHogny3dko3U
6BwJ4mxgXeOhbwhEJbowcXfOXM+fIToVi8fR6s6hZSFrzdhpvaCUHB8khevOZW7PpqjxgXCq+G7s
besrIENaKAwWjaHKiAZJY64DZBO1iR9UPiGQRMp50A7JgoQzEMAe2xIRYEo060DsXk3h6wfNnjkr
u2EVjEyXvHhETU6A4/QRlrR2J0Km5xfhtOJrSvtYPrR5MudnokszpM9N2Fov2mVUg/nDwzBbYKyi
z0ywds8yvSF9cYXn+DPHrS1HWrpWlc1HjO35ZeRV/sUVnV1S4JjmVgQ23O9mqu3ou1WWxmZYJuIf
8HFrZ9U19uvA9ZHy4hPy0hgSyuqeFCPK33hivdV0kbnNZ1zHRTUtD1EWYfCflMNnXJXwJu4ioVfc
bWIvkLAHDS7JkD1Y3s5TYAHSKiCDkVetyNWtonG9KmnuK0bbUn9ktDCrGG8Kv6xowFdak4/ymgUF
WmPQV0QDsR9mhOagRVvpwDWThdAb/e/Yznj5+xzed+Ab9z2Ba+I+z8tcwqhxMH+gSFALoNOoWln6
iGyRbydQ1e4EEcd6W1UpwIMyoR4/uqSO0RQaxHC3YF6jF44Mu91NlYOQPqXxJHG6aT/KvtQX7Xr6
ahmVwU8dc/WbeDpvdgHZGtGrcl2HUCoTJjetrrLdZEyF1MEbWqZ1+XBvWuAyfedzWxBQs41DfPXO
EvocO72T/rIRcg8t/4lqqUgPsPDzrRNp72EZfPdTwD3djlYYXCAja1KDcF4D8Z1HdxM4FCus1X3U
0yLvrm3AjLcig2/fcU29cUsSmxllXXpVsyG8rjfJdIwcwIXEO+AsyiOvvU0FiLKb1hnDzzKP58co
mt7b2iW2Bkcg/Vs0xSBzzej3z8S5zkfqDEYCpPPxgDg6O/EK268NdMhDqWo2M7kJ660VokgJQztB
7IXl+7JG6/1UybTyB+pxh01F/uvian4zeem8eGOCqyPL3PnAloig5QWpkaMYGCVQ3pOpjN49l7B7
BoMFv9Ko7e+GkXW69PLhnbhOOFbVYjOdKeqrRccPZEm5yxUClPPdx5T/N2Qk4XHvKuRUpFCo4JZO
Vf46Fq3UTArkLSZufcja7tw1iJ6rvk4e2rYm8aJ1w/GpWUPbsghO4E1FL3CGuzMyWYNcuaeMNn+G
a/+YBJ5DvkKR7EOun09+FVpvU/Y0f6bhitxylaFEzSyvYA0aWv5xqbT6YFTgPIdGIlUvTIeCJEX6
qdIwv3YVsaIRp8aGQUSz69owO+EudnHCw0k1Re8dIwLR7lyp8VRjhcNWVQbHph3FLVEPpEpEInoR
sfvJJcHAVFngJy2+GpQRhpxBjvq9ti6gf/wbvnVzdOBAbKosbY+KWKyn0Q+GR6QWd3U8d1hXSmZ5
HaOUe57F8V5wdAAuc0OEq0Hq8wyDCepNOrz4E1C8acFab3eEW4JmGU/og8QfF4D5Bx6PNjJR5LnU
XhkdKUiHVXpS7nMcyHdNNyK4zPyRw0sMzbMmm30FYH7mBk3Bdi0Sznyt+STd9eLP2+l+cpCYVbXI
7/tgjJ/GtI3/g4ks70UBJGGDmNE+gQVaSXTDfOd44pcoELlzx5ZoC0AW9bEYquh7JASbPYNgFVOQ
uf3K2hQDnyJTdeYtuFfgIf7Vis6k4+/sc7a7YoMYEdLBUA3Mw9ymx0VRh+imUaE4LN70vEdVClZT
5X8Dwp6NyRk291iyf4IohA7YuOMrburwSTTB+N8UBhk3Oo2hm4RQFyfBqCnog/KErwKQUp6Y76LJ
OLUdp760ul9OUcEIKDWZv1/Q893OVTOKrQmM+G/d56PE8sMBXT0W42cykfh5SqPDY0gVDzbNZsC9
DgheMpOzK0oXHiAcHnu9bqEz7lYqFWgFoH/Enc6q9tN1/eSYqkX9KxtmjbgSBiJ1zLo2irQT1hvf
0ZKqvp9ypKg6Kd8ruxAvFnfCqRAkcBMEge7C9tobOxoRPMRJclko2NfrRBSkJMjsqezs8qkduDJ4
21K0m8Q7frSiHd8BKswIQHL/Yo/Se0bv161qDdzrmGIxncd2/8VeI94THM5PNiMF0hkVoF/b3L6D
Oxx6bbIT8rVhj0hVsYTvhtdKM7HyLXYwZUOlBT6bBRiBa/LRZ8iMRRET+iGWWh0KIvteiUquYVLn
3jFD0XS1RifcWFVa74DWFYDk1HgeLb4ioWOABa2SpxFXfNff2rgV9rT3+Et6t+KMSSOTPPNvJhDT
UbbQSRXXOgZhWaJnurOtQHwSPAhxXtPPhxLax4j7Ci493XqtlXs/ldm4Nx66AoQ1dKy6hLHjCgV5
urIPSbnUhP5YVztPK6hBZEUmVRzhzdc+mnee8ll2NJ64Lj9SWyRPQ08QuAI8RE4b07ebBTPJXpV+
8eoYhBJlNb4u05S8kX3L/KbBzjSOJkLu65eHnjnjjWl8PFJkd6FywiVYpBlwLbHOTHI3PHRTMp3o
WRkfyUUeW+ly+wfBeCelI98SEGHHuA6cWyeLvCMHTveKcpduDwXg3g7WJY6rggPqUvbblLuQ4djy
ufX03WYS13ccVki90SN+uHMuoKsgv4I29p9ZXPVDC0nMXR32z1aOZciVdUtYIO8iEn6U3wsbzdGL
AL5auv3qGwpgUBoc76tOfNj6JkB62fTNhUpmYvOe5e9wVF/cqHKP5dS92MOg4RT1PuoKWGpRLy04
aiBP8do8+n5XfHOfAYPywY0PuQxP1P/W1aWB2iUBsctKov1wdcKAs3X/ZUmBWR4FB0yelNpFB3l/
chx7PnVUMZgsbV5+H0MFlCsY2jElbhLVy7utl+8KMiZCwTTaJymDJJrH+ARwmuYJ/CA4jQ6yVojc
gt/FKD9hMYuzM7AeDwQwAVe3r5Uy/8Z8dSjz0fxSDK3ekZbpA8uFGw5DYlwl8WHMU1asNrLJLAwv
EWKN5zipYVr01uLv5ogtgsy4+lmw+vemKMVBZ1n0Oq2JJGIKCYLK3HNsLeqPC/k/hZplLy3mtF1r
kdHuZNOtR7AfK3aBxtxXL26jzZPt9fNNwgj50Q1X+5phHnWn0kBuBjdB/tpU0TVFP44mxrNOqcbM
6+scYPMCvjPLkt+E2cKOsdm0o4NFQTIrw2IE7XWVYcyuvalkkh6NlA04AJeJbK4SIPErB9x7G1S/
pWZihKv77DuI8K0VS2OsFLVC0pGJNb6U6OJ2hZm9DTwzCiZgSEyPVQ8pw3aj42RzIKN3Cc4YJaCw
iCh4qciTp9u1nFOpKwAISddCUvSDksIzVdEvdFVchClbwHRPjiCcijDxXCyJeOhQ23sTuD/8Ag8+
nszhUCbruNdNGucnsIFsueimYF+gzSHg0HpoWMASvORYNVsRlwVMwrXnUYpM0UfqCX2yNJg5F6kh
4ygPWnZPwtzZDyEs420UVXVohs7pDxYbWhJvO5Fl9yEBcJ/20PIKDhlGLU5cDySpolA/axZa6KEz
/zllrRXCH8yWVwfRO4OEvJCvwtPqwhh7LJFdtrwCZIPaUOob4b2X9eBdhyhFG1JNztifqn4py51X
TZohRTVG3xgVSt4fWgR0XxKnMFPRcZDMKy39T8o1atAUfs9CGafhbVODU8NQ492OKgfJvjTQ+Tar
Ex4bMlwi7MU1Sr+hqopr40/ONYZThi6AqPW1MZWYCsI6dOIdeqdG7MH+sXBx0LHdo23pFFJIjadm
pAY3jFI9WA9kZhQXT2I2pAPqOXVMKbMzTVr+xsyzCC9p2spbQ0r7p1hsVB+UbJiHxryfsq0RUPzZ
uOPuXIKS7IxUlz8IeMptrupn0Hx59WZLJzzDF02n28nps1e/kzmwEpEiRFxIH+/3vBCgzOhGUcag
5E/IHOmWGOl4x3HdbgCv+eKYjWFSbPO8Ng/96vFKo4Y4rYpEmftskupKUzOQcTIovEOpEHZyYrQG
j70Htou168gP5yebCALHrl6y5lzD93orY5ILqJTJiEvIiJrKo2z9G7uK50uf1tb73GS0c0WH9Oom
qqD9cwMbYAHslTXbnGWo2H1EcbOB7s8JWIfs9fVwnjt2h8jwQJTUvL9Fcqy64T7znOaWSYh9EF7R
H2rp4/Io5+MSA9DGLNPs0sj/baUX3ei54evFTjwduY7UZwQaaWcTZqvX74EY1ZKPoc/uyh46ZGMF
zUGWSbgdVdCcuQAykLTD3SjsK1LcQ1d6QAsyTYhcZxGHTo7mZnTn5YQsIP7V1v/NNpIjsvGeCfoF
gYHP0rbpKYaq/AFoxyfUVuvV02IaXhNw61zfIh19U8p+bd3kcfEbAh1Wv/jsTMB++fBh0JbiIeu9
3y6D8FSD0uzd2jB1NnpjmNGyxmHO3SRdiRMcqmEQmGQ7lkB/B8O6JXFmsGFtxapZJx6xNlGHm6X9
bBikswUdGV817DUEAOa960rydRqkJIND/HfRFUxHp3pAdc6jndegRQvEueQ//SKm9bbEQ7GbIL6M
UA33DfuJxEvF9MxwJe+KmvxjtPMk1YXmAzFncMljIESqw89duqAPkATgJpgL+1ilyJJ901d4DsLw
kWloyKIStj8X4mPOtOg+iTGNWhmsFQotdi91DmkwJZ54cm4xvuNp9XjvDMAjhE4Ecy7jC56DgBtR
0osItjOt2ZNpbd/aS4jCqfzIVfHUTqwBg5Fjm2VmuUUrAIU34Lcm3IQlO7/JH6JnuqNmUgxzhuC9
0ZQWNYo+9zovsdq35wVr+Ib9MNbeEaBAA2oZmkCC5yeKymviCOuNwcCJeJX+BvOX/uvIXAbitwTb
QWYBFMs6PANbR1lY65dChgc3xSuV5lAAsxKVRLL098TWJk9TuBDTTaW8576j7B+tBrapStsDKaCW
2Jeh5/0EutXuS5WwMeZJcvo3lguk41lua5FXQho4AUJeKtmexvoQqBhTK4TeaNP5LIzv09EnFTcF
04bdnbCGA1ZTCCO46pkDG4oX2spwvVUI0YoAlLgssm58d9JvRBRLotwlSUSqbHlbh5K7Gd99xi7D
DhvGUkVMk7ouE3G8+zKtTtAtQMEUzrqAZiqwSzQ3Gjpm5ns3C6O4ZAvljTHOLM2bcTxwxw6RQH+c
UNODCdXyQRsO4ECjEUPiQHRzuw0TDd6deDuM1zm7ypoEjkpvctFbDKu1eSh9eCcm7oJdxX1M/DHv
U2y1J458wjS8KdolYTwxuIqomsIoax/tOIDWvdjpKbAR+tfOSveIthliiZspXQST5DY/UqVDGoDC
uSFRoGdo6lfPvbC/QwdBeIV2iVVr2DtvTdknP1Ptzx/BEv62ebYaRVEllBlYqTGMgI0ko7zrGT3y
CwvldxTK+Sto/H9RScRlKlHN3Yx+GT1XgTeR3JDT5GwkPeqGlhNX8boAVdRBm8mrQXAh6nQ2aogk
awF6SjvNWWKKEmg5G2FG9Q03OTJkpjhFWPMGuf/Z0+A80GEEDxNg7B1Z5D0y9SUHHJ8U38KPnae8
aMSXpfNfPSI82wzWMP9pnFeXWiTMrhhsjf/hA7WgMCflyQpxsZReXJ1xBzAj1QyduIrJPbdt19m1
EweCU9FX2WxJt2oM+PeSXu7nMXg03Kpwk4ifbjzt71Nnae9DuUpsAyCxjarrK8UXa5Fudm7nKJ+P
pjf+DKQMFpkalX5gzk9WTFljPctC7DI0VUR6zRbWoDqGpWoI3tlTHuO8z0eBmsrn59U2uHosUviU
l2DZmbG1Pzsvbq5CZi0tsYzuurYgjWgklrLoy/a+cv18b2ctJLW6B1uq4zZ+wDWImzCvk4Nyp5Al
cNxws7bBdw8hY9+MCvF+TbL7p7so8nmMSumOeA7dxUEimA9s1tKW8YLqrQ3X/XhjVd2K7fDdLVPX
BK2bMX+dFc3sawoa36jCIdNVw05EY7MP/A5MTycWiG+zcyVbTd72Hv8QckP9ELUL/lcBiHfOJIqJ
bmRlmXpoqLJ42rE+cS4LvK1bkosU2Wleec8JgtszD6x93xceu5SmPJH2oh+I1IBxitP5qgLfOy+F
WGW+fN61Q0JGmJIZOoELPGrpZrc5M7yvxcKtgy0tJNIQ45hOJ7VxcYEDVxP+hl4gOdcRc1sW/m2D
N8qLv0M87OgOaag3rRnsl2ixyksbQ3qugsk/tEuaAEVAxJZJbz5LVunkLg6XBuXZC0RF91vqiVVX
pkF1ZrZPuCfeUmQ6Y08fv6Q01D7vHPr7CiFbH6IstDEg/UT5hEnHIabxhyF6wZcS05NVS8j+fEf/
IdNIgKdmnf+vr9LhnRlQiEQcLyAEW4YwNuixjp+ddhj+7AoovbPSUWzCAoW8UxfTbWCrbwJFGjw0
qoYdt8wICmO8KXV6D7Ye0RIlx0lPOULPwlG3BQXvuXY7/2TVQ3gosHdhG4bshywjO47GZLe16IK7
DofqbRSJej81E/408Lh7p2D3NuPbdTsmfNzCtXMGbd7uikF81PNYHLyxW4tPDomcjvQ4ANF9LLsK
U0nGFnLweGZcfo+k8sTo6qqy3A6FXVBRJD8qj579Iu52rKGchzIAvzAs6aoQ7XS4qsuzFKlZlPJM
F2JnV5R8RYAQI0XeFU4GLU0fp3ejC+7yhl3FW5MrfFBJlPywJ0oeYtfFG85270rFUSpS3/KEAeCM
IlZiQnNTWEuOSvPhhoA4WjDAAbe9TcC30/358RuT6WnnR4q5nR6rszsVaz6UazPm4Sj5y5HcEucK
pcdQom88oB2YrBLiEzh7rE1fZbRlY/5kQSkY/O5X4+fatFp+o1wEXm0TfIQDHnGyVZwV7zmBHyAJ
WHNNNyPjSty1S3LnC/vTTqFwuay3Nr6klmN6fPLKur6tTcdMXxmgjxagsRHks7OZ0fNjVWGih9YF
sSSd/6IR1SbWQx1H3iVskFfQcF16WvtDN9SPXOIPnmh/vZox1MLByrwAsLXr/I+j81iOHAeC6Bcx
AiQImmt77+R1YYwcvff8+n3c68aOpqfVDRayMl+uOJ+Mq5DTMtMsdF0ZXBSy1tKpe547tfviEmBD
ygs7tiHGlT2fuybhDd06H7kOuJIOilTvmdjz7xo/zCYVGQESwO3kyfCVGab2NUY0sLcdqpDRikNJ
JQQ7cGsRWfl+YEu2qG0KhgyQYpYI8GEBok0tdYlNLJ25cVIRMwZktpNfiZeC72MTkXHDWKl104/X
UWQRwpUKC/XSVjrdYfleFuzPMHVvTdN5nVDBB9VddKx/4O82ityZZOaihGrjj9mxUIQs0rZ5bhL3
A1ozpubq0nXJpqcUvXGm58y4GXoHP8q7qMR67Y30ECf4v+LyNWBELxIA/eSmcP12Nt8pOsSmBIpm
b7Bw0W6WzHHHZW/Qhj9Tx+HXbuqwHW0owTA2dCSB7EFsEUdc9YWQ+Z7FrbGSpvknaq6kpjcAGuzL
1z7HoiYSa6/CufKnuM6iHHuJtZjUVXfJBPRcmQhpEcQoVPcMjY20vFXUy17I+oQnEpKa69lQh2NO
I5pwCF8lz03AvrVzopK8HalapyjeiiIx4Don6C8RlF050GlUtvl+FFaxFSM7bzX7tVVgehzwBbjJ
oTsGI2EHu0t/IvIkmxCVceNgrd6QcamxFfOuOXF20ocKHUBDOiJyq4Pr6d1d7E+3uoHlqdnrNs6v
8QDUQqjoErga4HLPf0oU0MqGsi2GS2s3s2vYsh1Gp3qLm3DaVXp0sAwlDp1h5fiTXWPZl8O/XNM5
Z5AtYXFrG7g5NnB947sdzbMGnAT5D+4A5RheNrdda1+xBP+B7Ocs9Zw5YfYBFtCr4GrsanMigT2P
uC5YXOU9aEQ/Gz4LOs8DI8Q9qSWHFRKuNOtnwhALX6ObjEvCiWeYu3Lxf/V5jCs0XoVufVbc+HZx
N12dglSGDWl5o6roFNEAtvS7IFp1vr8uWtZuLH/addDxmrQA00TevFNMvu14grBSpU3Jn0cQn0C/
ZelkyJE1Wzc7xEP7ijfmEFo81ip7Tg6Pv73MdJjDzdyBeeLGdkJI7pmu/TeCI5tJxkS75smJWwEV
KFhAI4VEpwnvhef3Dicexpbmyy9a1vDGLe6ipQ4jAAsR4PpxCTtnY3gQlS1HPWt1+6uacg2x4MBR
Q9pAqx49TxF6aOVrhbBimeYRVeW7rXjPB3NwN03qv6gaDgW5q2HRBSF9n9ggy1Azl75FaKTTsm+U
Wu6e2ScEhmIx4140yyVeFlIIgZ/2K6/BqHr9a+qad30wLjygL4lnnSwRPuNQB5LkIqMkjeLTNAWs
QwfzSm3LWavg36B8v7oSk17nO2dMfnwmDU7nrr22s3McJZgTBQLPgj15tPF8sStQ/W2kgL3b5Xz4
BMB0jVvgagAEpYX9Fz6B8JUlccW2tgr2WHvNTVmlvFkB0oPR9RfTsk4lNehZC3avNIqfcrDYc3l4
EGHtjj3nZSt4bmkKHO2sgRt5NhwqOz+I2jqyoedUD4pNiXMG3wH28lJRzBY3zo5nALqTdahL8nf6
SKoZnh2iPp/knacV3HjL+Itv0AepQoDfCblcmiSZB/UUs0T23I/zqr1gh5N6yDtugcLAaR9z88Yz
/6Ub1qqdZ9RwtGgR7OjGsiKl1sHIp5uBcV1ESb532/YZWzgeGXcwgEXkK/guL5kDj3fUU86NGKcJ
FgLQfoIoYGnQidayMXHq8MW1yEfm2Uzqw4PJv0rzEQRz+4LdbhVVyXs+NHutQKfue6pgedhUafrK
jYi4+yhXTjdtOq3/iEVCPgXSVJUPIAZj2mhyjwsTsOwKB3nbsled4QODf5cCvIkIwqdUDJuio3XF
gdHkwfUebNgrbhkdfKyzH1FBpGSklTCKiFQW3H0WjYavvqzBzVrqk832C2C1ixGVLx6x/XjoXjgG
HnzfSHAR22RshGRAt4erI71K/BkLxw6+y1T/LlpOTNRm10XgLdj/NSSliI5xLdH9pyDn49ezGrXT
kqViv8fqyRHK1EquhjwfjllQm9zIblo8QVNyqmsU4jz3UEWpOe2uostuqMndLHjvS7+lVdIt7l0x
sCpnpHbG7IxtYKeqYcMydGFn4jg58qpS75bPMdR2oKGjdc6BIIfgahQNJfHGcq0nTEHbQoVXWP93
fKmLgHktRsRdcDeHdRvca0OuRoVDwe7IGwzWwwryf34z7KzEeZT5sBvteAnFEJ861BczhLFgr3Bm
nVxa7uZiQiVGsGPWxpHlBl8lEyokafOYw9lx9PRmNoVa1H3EwUSONJfNMa9QzXoS5iXmdP2HdpKF
NItXvQdm7bRne5qeMq94T2q167No10hQn12QnEKaQPI5YeHl+2zibygZR80+pXtXnEed2bA3adfK
zAvAaCBw4WvaTDvbJmlTopdHFpeEXKJWTz5sabc+tpKIu1LjcZy4b+bJBNaD5flCbz20SsdcWD2e
4YxbyiaftIePOb4Jqp+ykJcxCNYVrFaf+iYdrGXZusN1qosNgSlSDeV0zAQnI2sAVAxeGKCGQiPU
T/8jGat+hu8ttRKBobAN/tYe45frQhXNDLzV3PaS8p85u8lY1gDRjRhpHBCRWvIT9nW7JV1IEy7+
s105Sn01DiZHSa1/m6Lf6H3/wxaNHFVVfmiJfYfywb8t3RssdweDQzsxra/a1zGKUKGgT4iqNHC8
6tGQsp2Qd4O94bIDPrgwTb7lkjnhqNvZw4Oz5qIPAKr68QLt1xPlP9H4exlPJ6jhF6fESYO3hwHK
e1Isvi29XmPyu3A7WJAPfPMr742LwrdI8UZF/FoX8/MTgNngbVna/2oB/y+naF+YNuc19cNsu96z
Rn5BbwRkE3zKjEaIPCJEAk+BbXiHLp/DdBppQGTeP7c2HOiysl+djDlJJ2eYVtrvNEzQkXJEH7+7
0DBACJbn3MTpmljDFus43sEAV9Q824exf9D6fk8XzokJBcToa9S3cDvki49FUYCc711zx5B5roeB
jA5FeqXxA8n4GDT9XtjNs1GyKxfpwLlIN5GdBLuIpqEFjmN6B7wtFxANv1aw1uuG745+cuHhpGNK
0x7Nqo5Irw3Q7TwufhtfPYNxqrjik2ArNO8W85ynJZK23tnIjGnacHMye0K8+kTQQfs8jIajkuD8
sDEtGFWyJ7NZTaS02XZ9TM6MgXGgaGNry694KrOVqWMprLsjluCD2WKVMeKNtCjuMUkB4/VZ5doA
DB4T/zIpqOK0ihdhcilR+R1316kWSEBDu4qDT4z/p8SSc1gnO+DOelae9uwzsmTWeCzc7o841Dad
MuhmfDh1f9sQ6afHeRh2sTVctJSU01CPvKmhMl4GDa/CSC3cY8rFr6kF+aYbNSp76U3oPAwEVHLR
YRvoCTT1EvohLoemmH2ZNYouXecRC29SoLa+ZTe4KlGQIMWpy0CgdwFNgTLTKa7RGfu1zihtFfzz
ZfKjqN3sQUljNOFb2BGpGtzuUoaxjcYS/Q3jdOS4PdZ2JldI7WTfjMjda9p0amH0srn+goWHn85N
j6bPoqYn8R3VPyEKzhiYq04Uh16WBwMnGunqD9mFWLPZRmjuvWLsQMEj/Dl3avpGM5tW3GZvReNr
KAwwVuAdJDt7s1cMcOVcCQ4byKSOBlbYueLWNcBsDY2GpBPETBhnHXFivl/IgIZ1z2pn24Y8VrOG
5HDg2hxR+dpoKB5qEFV0VOlFQ0MDcnIH1SL86X2qvyws1AKfneJxkhuQouxghWGM7gmiG1RfbNzW
WpWx9owLjNgqNWmiuyeUg3IF/ZsJef1g0Y6nDjV8vnGoLsTubpl0l6YrQZ3Lo2jlv97kBuCFfEHR
+OdK6MESNxH1K+S0o+WWj7nOADsWA1RIE67RvLZhdUgcwkuQGeWU8E0wuivQtoiSzTGjpCDYoUBs
g9b9bul3NaCA4mR+diSTrhePxJ/UFWQDijrRttK+V8CsuDyVO6nn926cfyAVWrzGuXtUY5oVV+WU
22jS705pAajG9xd2f344rv3aWcd2NS84DPYJGhYHJk+JNgrZYa2m9tAkwG1ctnkZeVVMnHBYWrlv
Y9BAtCkshBjXIDfgRKhhZ+OtWXNj2XNt2HF0h9sM9goKZKa4Nk+CCj9iayktzuw/nHc6FYs1PKVD
SShtjrZT7AN5SNpn6sp3VC9uphH3eORJA1tDGq6VkNsiZNzFGVq37R0TpbkIevstm6cWq9/iJLxJ
Zixjop3DzqjI8VfNpP8Umn+RotwlJJdWxEDXws/f3LS8+tLYmGm3aTIP1jsGQ8k+c2iOeotlHvJ6
1AByYam09bDuLWvwzp2gg7OqPG+P+NO9WWXwUiXkx8rwXoixOAxKaguDR+3Ss2f9sOAtiX16Q+yC
LjBWGZ+hYXPXtUamD+6dHU6+AHf5UpV0H/JoeMlybR1keM+IPa1sozyxNH7HMZatNNkGc6TzHTgj
Bs4u1aEEjQhKJjEETvCysC5p17+wwrFPRpsOGORKRL3+7DXRuklxFNgTD2ZTEUOzsldjvp8a484A
CJKU457ECa5YsgCLgqK53Kn+MOyRQa3DT2yoG49vTmMM18rkZungOI5QSmhJJm6tRbQG995TVaQX
TTIt1zqTtsLRvpCpE5zdVr+x9sINPZbmlh/0yTX+DXwZ8wYpm5WFJZWkhfYRgjuhbQbDWUgWdE1e
CkZRP5u33dZbT4l+NNApk1CIVQdEc4XQnC7AV93HEgKkjPUDyny/zUlTLAYKqBZWM/wqzf5UTmMg
4iOsJOkbjm1SL67Js7OjzW2MtrFI8YeVbcfuMt1Pozwr0mTLspPXJO2zzaQzTalguCWY/yyNAEvo
yEPOdmxr1K629XOMJQQYx43fhu8+0d+Rze7SGx0mbTl/tVMworr/IcPxT1J1RqdYYywNnaREXztf
qM+/Wp8++nzg1fspW65mPBfNRM0St+mtjk2Rew7lsEEi3jV+0wuvGbdiiK6TPltO+wwinsE3voDX
3ZoV9jFzz2MZ1B/9zHRFB8sRDz3obZBbDn3gM73fIc+8UA2kPbqRD51m/HSl7ZA8LbGsEf/Y+DnB
QzpWXwhQEVpppXvqCQWvWaZPW+Klr7ULhVy5nbWsapaZ+mwHHF2lUQ3vNcdAJ0vr5eFPhUeHt4+w
f5PzCxZJNu4ktU5rzUj3zEJoJZDv+JPsYvzBgtXgdBfyHQc9aAkpJ3M/LmmkhWor+S+toajNOBSS
ddqvnaYHrr83dzRvoenuOqAHKzvFFkeC/2yEPWBzhcNO4s8Xri02/yPQ7cb7SVkRNJgiQL14+FBD
rCnDhUfXwQfjsMP6xXGQnUt+4CJ3vGdsy9A3bFxEcUIJixTUGdZ5cWmKkDIqC4BJy87XBgUvcnYb
Cu5P6pUvrWr2hckfjcvswXZu5brznlBFT5ipN0ILX8G4/OJF6EGNhHRGxt3W6iBOIbdh88ump/+h
2i5txG439KilDpxXnLuaMuJ1jJSxNAPxj4Jba2lTKbkaIuDcYg60ax5RLY+O1J6N5kr5zmGihRLX
7rdMAuTvEiu2Ux3HouEZaX56wMz2tCbMglT2RhfdzZ6SZ3PsLsRb725GnkXW1P6IwuFlBnCildja
KnnXMvDvJfGoRYEhKGizHdsYtHO+bPH0xYW3WrZON9B5AAeiyOgMTKEAcoW1uUzk8V25Jgzntgb9
a+gXvaBxgNUIHDAr3LVVcS+H9N5Z5IM81YA8dp/pPF1PhjoAdUBaIoIHrXd+60LnXYTK34DOOk+0
HcNBnp4aRsJVPlCXalXBbkgxsbT0KWMoIOBlPMcT++beem/86ZjMcJma3nTZ5ogzwtlDAH4Ro/cx
TmCNdFb5qZcFzJf+E2R2yUUXnKLCQ0s6pvuM5k+I5kTfUZV9kI209mGERNV0e7MnWNuGCd9GdlA5
2yg6ohJiZoH9J0T7Emj5T5F2XzL23zwlH1WNgu5lWE5sk2IC20a6S0pzWrtBZe+8BpOUA6HJhMzA
Etf/pWD63S2G8zCLO/TLFAvSGSwFRNFu6ErbZ0Xmf8Zx/9UXPb7OeWFZykc2gJeOavXP13QKskYL
uFjModgWbyRrj23WEJXy5Lk1hLYOOwRixCRdV++9n7xmtY/mPcSLvm13MIJ4gY4Z7Wgx46QZJhpC
NYLTtLwm26ihl7GwWnPT9tWvjRMCJiFUX5hsf+NAuJdLgrnwRLLHWwXOLBkeRsDt3IxYTiUuBoS0
8l8CwkGrXgDC62v4LRjM722oK1qoMLpgCyUt4E8P3a+PVY+OXScvTY94YiTlr8yZt/MgZ8SIsXTo
Pp+lIbEZp/poGRDTpjNm+uF3/cvSZwKi4Ml7JLrkRsgNosGMRtAiWDOZoi/UDf2XHhAFJqbktZ5z
/Xx8oXfWH1igj02anPV6YM9a0N+U1C50cJ6hpAMqMpx2v218D35q53WrJqAq13Li4tunM3Vr1XAq
Jwl7KUjG5gnqIgEJEyR/mBX48jymiYk5NCgQ68FH0D+bbljBH6pWHe2I9P2gg9/gE3GIWa1vxtJ+
4WdY70XcA+NLg2ZPEUN/SwqOHDMOgewklgaayLnjIsj2dcP1nuHtrQOjbmQcR37sPgdZ/S9nb+8l
w5Ek0VNdZbjrmpE4WDRSiuNh7uxzOi/H4pLV+rGncC/r1LHVg3Gre/a9VDghCva0wMNtzNjhU4MK
tQnNjvED015fhBDFghrwFOpFltUXcyqf7SL90hvjgx1ny+quSY7kdt6jjCtBqnj/dM//9KzmElT0
5fXVeCX8A48n5RpgUQK6TAiZrj2YVc+VRQdqXJhLZfmnwejOZkUZWDXhEaUY9xvOxTlPrWxpWma9
d1n67/PK3E4hOdkhfbR++S7asdphmP/XtSVNXA6VZaPPmzDyBKFl6WBL41m19d4ykVJjygZb036M
MruHYfdacDqd61h+hnFOsRngNxg5P7hK/mDraku9KYh6NTS3RgnbG9ZinlvdCHbIreuE6EchDoWM
bRg6J+lJFzsCCikzBclXJoOGQhO8NbCs+LZg/NDXematCneeqNKSTpWeb3psWNSCZDfqeJ4sAVrb
HPJdbxnPQA7ea81/NQgBkWLwCBfpRFm2o5b2h3wo5Rz82Rq6/UhicQghcSApJC3sYRMpNiUUnk5g
MmTSf2sDiesktW9pGl88ieZjzPxJ3ubfHBpQ2SY7AHnQx7L+AaYSwa7PFMESSHUx7sizm+cfbBm/
fZ+WR47ZpVbAZ5X8jzVf00nP6PFOPaz9DjEplj1uPqylzTrBm1+mSah1KynfO+nQLrlgWBamI48/
px21hpKOQA9WTWPLDdYw0LJUDKNC4zrx6zHdElekoaIkPUauNlgFrtQ20pyeGXnvjSW4kDesDJwh
gAuqIwcBtiIcS1t5sXJ177vV4vhlYDc/O5iQN3uDziCAUE9RQ/OZ7obbnGggcCcLkECUjcssUMkq
qC0ugx1tmk6ovG2qNPdcqIDNf8JjNDfbb0PJi+l3311jxZtSFYey8vepae8yC19Yx/J/ERM65CAH
/CX9ZDtCswHg3sYOzDn4f6z7cl3C6HIrtoDjylcfwINvsg/IAhjcHMUHCIFLJsCYxxtTpRdY2ccC
QYQzfEbfwbzEXOWwF2PhwzYDd6N2RdAEKGhET3FW/eKw5vkTuGwrebzhwiBvfXPZPjk1w7VmITAZ
VNZFIFLcTtyajpR8PpnLoZhOBP6egX0uDdk+FMxGy53PS6vlvtLCXNbPfjuc6rI9qVygm2bJI87m
EnjjyWuRCzpccK3yUzYJGj6w/mJP3doM7GMd0ufnw85iajx2mr6HL05TYlIDSufdjklh2c6vqjFL
x554YtPygu78SPr6hMMGSZXhYxLE0dIrF9RNPXUHnGXZMm6Aunj2hZvoqip01CC+upE1QXJnT9RP
a8KZIKpD/7k27bUqtK2EJ+eM9dYu+mcI3ay9+ZtJMQgWu/bFADRPtOtk2gSHJogKrXWmFWOb+DZK
N3ZFUHR7apqWBh+9RT1JEOtYBvQiI7jCVm6O4XtlTZYs987KFM91pOFtBgcZpKEBNCze6Hn2IRzq
2EzX/Zf5obfNquZJyRz5kfKEmsC2r6uD3ox/qeaoNQFxRqJ4BZaEK6CVnrNCo5qq7VfVoO90oEIB
A06axDejpxKmbZf0bKe8ivGVhSptnfSnLEiagxAqCOcZxgFk4i2z2r/BsL7HrLkPQ0Jre2d8hiFg
77ozcEqpa4cndoEr+0oieZWR+C4b70x892A1PG0sqBNs47zDECq4zOPeccy3QcR7EG97yytJ0Wfx
z+SK9Rjpu5KZqdLjPbH1zagwJEB/XGmV/TbWI78AOLw0myWB/G4Y9VJpfBjE2iVQ+FTVpwAIi0pw
hVrmq6vbx5isXejG62LkKdSHq0EOx5E8cdbRllNAHPF7SiBt52FxtpAH4DOA5ckdHgMMLjb0wcIY
6pML4wZ1KjbRBfKPklYmUwNjm+VnK+w/o26IFoMBJ3Fy/iwo5VhqFH0c2bUJ/KtD3Hym21FqYrtP
3FmrXWN498rG0G2K8ANm3D3XNLHkmNgqN9q7NeTAyk0wo9Mz65W7eEKaLTr3CZGrW2saWISWX3hI
c1wI7J7qweo+JdPWhfEOqIzezUnWN+WPtzz0KIMqa4tUDDazXpDXANoU/g8WDCAF2VcVtm8kY3nq
0hPKB+LF0oIXtBJCvo5+0JLqs0pIgQWyxCSta+zM/wnW5jLWToUbHBzhLIqy/8FT+iokkoNOshA2
9trjgwJ1tLn1UudGWHvvCFSnBPVrjcWAdzNX+360166JnCECb53QzhH6WGSkh9qmj5gMVTUPNgcB
34RoTEl7zwTSkrH5ZCdNB+crOldavoyk/WSN2a5nz79sepMuBGtAmmlewcD4HCVARfWcx4bX1FtT
9hzdJalfecmtBoBKRa8HyzzADwuWjDRqhsTUMYFRX59pazY2YoXdxkJcMx9FbY6bAmrgEqZ3ueLk
I7RTSHtZQVPj++J4e9uDMTQVQKQF8R49vrZs0FMbkc0HlT+iwpjEHhiDhx7bs3m1JdUOHVVPoZx7
EYEv2j6+cHINf2Ttec5W0xv6NaXC89RABPgfRqybG+bdisDuxC12vA2d/h3Jkt7Osvpn5xAzaHO5
JR3Pe4/mLl0pG8YPdYSiexWh/Bsz7TB3iRSGtp/mKmtmp7dBJ1rhBkGBX6NsGWXir8guyh2he7lk
m8HCqkNPGZ0j3Rx3knBUR3uUfrWcZyAJ/JXhYGSz4/vo+msSYBPFuck596KDUzlzO6w81aN9yH3x
NjBKm8IAIVKvaLP+9QlGgWjf6nSNqeKjKNt3fEo5trSRRVBommrJQTlendBjX00nmZavtNq+kXD/
Bu22w977UzqCorX6UMbBIaHKU8IPme+4ECboA+zwpXZp8mdG2U1XIaJxXu90u93bwfQY7LSiiDnc
IjG94ZZ+EUqbNhERAEx/Jsh0+VZbEUDpjFo8zNinaRpB2BrpVis7ul46ibtUHwiWtIfWo365m61y
in4dJwxxn4hLUlZbOC+vZYU1MErddiOUeosByfHmID17db3TeJ37LCwheKg1ot6aLYK+lFqG1yVZ
EopZUDO0MYRPN7uvXrkQbvLSI0kXr92oLNZc6h+OoLnDOMGiuJgzCYnTnzZRV26xqGHv6gC1msPA
/sto31Tinfg4/tLG80c65tAgwwpcKJ0DDcL0PXxllJEN/CaRghoMIwmRPzaoe6M3PtHc95R5Q98Z
KBhtOJHCDIhn1X8HhH7THJqrTZ26OoFh3lt+9xUZ6pIaxc4FtAT3Ck2r2Ah0BNP1n8fReFQCDIJZ
ZrRfYVrQpBpXNQ05ZR2uQ5srWOCgSYdwmMNDTpAEKMaB3NJmykaWasmKANe3XjkvwD8wpXb6neIv
yM1GizApqKEJt/jO1t44LiNd/9E8631qWOpF5j3KKD4ckve+htHoacGf0DwiLtOOKWgrfPuEF+tt
iP6flbmq6slEGMw8+0V9JYz0HNYjpcbRuM1TDwG+dLYx7xr36FPAkqCOqneCu/wlOSCkbE0qAAnG
JX7iFILzjC5hszafqKU+da65LQbnQdb1ymtctnW/MyS/9NS6l7XzNmVmDy0CZSjruGLndvSju9o5
8LmK2SOxEoCM3MbwWt6txL0mHXpdR6QtL5HBdEzfKyuRqH0zERx7EE2suNF7nhiTOV0jLmnEnr03
mwTKNobHtiAe/Rrm+gun1qceFsxCjbcTIJw3ad/+g05n/rBB7gg6xeva+ocnYDO04hyE3Q2v7LpW
wz6dotfIis4p3qVl3WkQnnl5i9bA/Rc60WsrizeuO0+hHu09soJLc0z3YkyJv1ikRjTFOle1yHJD
Fp/AakEP86rfyM9+q1k/KgOfK7jDyFd2YmX0TbKeUPWjINzHeXbl8fxjq2nuLm/evR7fKNjQEjGD
QZ63XztgdkATYfRuxrUILqkL2JCu38BX+ynhkjjG8jC5hJImbf7WMzLhT/GMdw94gEcOHjI6Mhhb
54kdnE3hV2Osm6Q+FkKebM3nt4liBjJ8k7dESoRGb3a/zAZWpU63zW32uEZ57kp/3u+soEjTr+2/
gp1bGapYY8q/Y2Dbm7I8jhp+EkOtxxjZxaFfwm6+2ZyTLcfoqSqyTVVReOuum80n/YCQh9NISl6e
hWvqNIG3XrBZeoSAbddurWusgjtOXlGywHYeg0KMqdxib4TJzsnKQwf5LsL9ueCGQGUyN69WrnKj
OPjtb1cHVBMTSQTG7ZBUpJd2U8c/842GfzdpnvTNzt9dSM5VZZ51s6F0tjm1mQmJoIK+wbHR62wk
Mr7uDktpI/H2IwokoAE8LBUKAu78A18IuIoahCOevrqLepKhRFhjuSYAtWtszkDAO50MX0cYNfET
Iw4WBKzyOU1iZbISKuT6VX52DpWmeFGI0a+cllnVqN/GvMANiEyN9LsJKrmrYwSffseMxmDqspYZ
xdUvk410yHyamuetLN88TdB4Vtxy947F4qek9kyfDulUXsppugGD9rkMghmvmx+vlMfGN3dDFR1t
miV1+pXnmOxk+5+WPdtlVPqmHJ6BI7sDNeTnnrKQrmIfTVJwG5XpA4HlJ7T5j4P2MmFHFU2x1nPt
H+vJnA0M7ROe5R48p/yKHeM3lxa7XkkJdtBbj7plNT8Zxgr+q8+s7zLaFcuk/pfiMe+SEmj/cMhc
qHiJZJ4ny+4xyOFf3hrWo3JHGByK6AkNjgCeozPUl38A6+N93QV4n4gyIn3H8XvsgjsjJYjbIJzu
mFAxwBn4eIf0n6dp51LzTjgf9j5CFhaApyxpdo7etxsyX3cH0wrXKPOJQo9N18JzYUmwDFr/plnF
Q2fL2gJxR2a6cc/6LlJ9Z5XR3TDAc/qldsvSdA/JbBfPLYvu+KllECesMFrbkLOXSRqfbB4vzHwM
XUmLloQtXJYmaIxuXcbM9LYDIJ/6d+5fIj7z2ldKts26C7UjtD4kC5cLW5PQRxEZf3aZXr0IJcBT
5tYV/muM+0enSRwVkyHHs6ix1gKwEayiuTieW20cmImHeFOn7E6jnI1p36S7pHb+eN6ugNu9+/hz
DTytqE9zYGFr6tzq+MpzNrpgFIMnw+uuMayMRTeWb5ODkZ7+UOQNBnwNn1fPSlIPt64qZ2QVO5mx
e9JorAp0wbMH/rlO9Clyy8+0w+FFO2BXdkeilM+xLL+JUzY4emjftYcXXcIjggMw8AFtKPdRZvsr
/PnXzvKkxKDlGiEGnFTCkRuundTPYd09Slv94EX76p3g2W3DtdOLMwyLE0k7/GOU1YHERp2bToaI
gAkSVKz5CSbllhxSoB6LZiEk3Jo6WA/01cIdAt2I7bd506VCKe3XU6Sd/TEnVyXh70yK3mRWwsKr
iahTY2tm50mKPd64a6Cq386hTaOJCJsouZKRsad5bcMSbOnMY31Zl4fa99bCI1lZItlGENULLyOp
xKDWCRC2FQTj2Z8oqmBc6lFyb9M6W6XkzBou48y3lMSCfFKpvYToZuOeIqDA820tgE6R6j7QUIb+
i6tPuBts5w+9179GPu6hiB5x0eI3DVZDkm0Nh1MRDEhuJ99NFH5MPuee1TjHIi6f9LH+sdKRSbW9
AI4fV1Jy0gmDS9Yk2c2YLbYmKkEzw3ui+WaXp/a5quwrztM5neUeBCyF2hq+Na3cG2ZO0TWeaa9y
r9Jv9z5P13RynibCVKTo2YSPHEyEAprI/JpM/Zob1pcELESUQayseNiJcXiDNXpK8vro4kuvGj7i
TQeljX7WhB3MzsnVk4Q9i7+Wvns/9VegV5apNR6UPu6bcji1aYR4zlWdYJ5JNrV9Y0PxHrMVZmF4
jsLwFPvU6zbhc8oR5IEQFLlLarIj+Gk3CaSVOW82BM+qsH5IS+2IaH/SEfVrqQTvbMrGsrorEtCQ
+U4OEFuq7Vy4ikb0rNMtsYxNcYmYERoED9oND1XHz3Ny4zJN+XPGeLKT0/DlY0ynELqidm9ILPpY
ghfI8luHyXcds6QB5E3XnVl8Snaxhqe4oNX1yaEwPhJI012X/yhmVFYpMAQFCOZQW/FVwhiYr2Kj
Z7KhS6VKwzu/UAw6Rf0XNFUANXQ6GjEeuLmhqXIIJ1Qa2fOaN/4/zs6st3Vs285/5eA8XyLsuRjk
5kEi1VqyZEmW7RfC2w37vuevz8cTILdq52AbyVMBtas2JYpca645x/gGXTl4R3O6lmpq9dJq+ktk
g0WwbZ4pn0a/nsZ7CBcJb4gSY+cCfRC1SEfA0aEfIdnCn0OPylg8DnnyoobjmZbjQ5YTqqCZkdMm
6ZW8r0dCSD/HDkFgDTnLJBDNVgZyuOIX0fNETKPtgG9fyVWsEggpc5gMMhjSEqTCuGzfmcfLa60l
ZMgM6XQJD6pep1IjN+bIbcQlxSf3c2KuvTtRLqswxHBWzMGAWM9WUzhsJileg7GxWX3iliAwssUm
DKwr06uJtvBlneRXrzmFcNYBIw/ZShtDmmcJi092zrTmoIrG1dN6ZcKRdEwF93mSSYdYwbyUkEeI
7I5jd2b9Mkoz3gn25iJRONE34hXiLdkzWKgvfV5rLwwx5hmTB36lj4Ytb2k9W6CfYqX60ueweRH6
4UWWESaYwYA4QpY3UaUu6pFqpO2BbjbtvWJ6lYRDuaCUAV+U9C4TyW3a2siGBfya/JV41a3BARuv
OzuRf5VH82RWUb8xKyI+eiZRoQVZx6vjJ6llMIZHd9PgQVtjPOtgvbVEAYRs6joyORgrpYsD+Gts
5+G7OuzrQiKrg8Fm3ukH/MdkFgQvCrN+taFS8n3uRZRfmw77kQT1W1fotTIDdELD2iuUIrTer4Q2
PTdq/tmQDaqN2UUKs42UdlergcbQ52+kh3wzF8V2XH53wbHlSFdobF72VDmjNX5j18Jb4PEcV8bB
jnC1CDVCJ9vRAvOPQxMcMbix1dcfo6x8NHJ4NLvgYlj0EYdkPwyARJo8viW16gTaLOSX6WlllPPk
iO9wEjE/VEgoh5vhDHl5DSCMaYq1NmCOAxzOkYjVdKEGFkq1oyCIRnrKRHE0isg3ecWuHxXeW2Eo
zFE7YLvqVmUSXeXZBQm/CTizPWcMjGM0GAC2c/BxybLtYKSWrFKLImM0aBn6je7gQGwGEwzUuNEM
JVfpd4gYYVps3EWiXrRiGpZWaZRruUywg6jcax3yFXyDiuar7ujFeCTCDFMXuGsjk97oVa+bwHgP
pPiWle819vIlra0lM020VxiuZ7/Be9rL146QHB9YAXMEoJ2D/CtsBKJlq0dn7sms1KmTUbgwvHvj
dQcvl9JbtpXdaA6/rORuk8PeB8bS7GWwctl2bPQDphL4KhLGj8Bcwixca6Lea6p0tePiEy30sde1
0+gZEz7I4onjYgZWSX/ptGJFtiaYhhTSVSloOzD1QNCiInwlQWEVzWPBiHl+FjpZVe9LqfylqZhi
/TnqpuQY2z+YiQEbfATA5mMSJTcxv5YyNooiv3cBNbvpf4PfQDFZ0m8Yg/vAyrgssn5TBQFwsK7+
COTsRtMOgub4lJbA8uVuFo3WhxzS8cLw0Z4Q481s2kzJBfRoLXLSkY3iGKjBM+C0xUwGahAoZyhr
IaIc6Ifss6CXnGCAjN/UtwRFV++Xzywk647yuWlJN/ZnYxrycPoYaxKU4La1uE6GUbxX4JabFOkl
XbzAodTRr5pdL6MifRLE2y9IIffpWKG9zgsYELlHPkYSSMcp7h8GwYhT9f1dP9ZPRpCuUal924r/
ZicxzTi5OdFxf0kLa50b3dNQU0Kp6Fvy4h53hKmir2bEUyfEgif6tWc+4VuYhNNM+s6hv2OnJmYW
z3IICoFe2qLVpU8bHyWPKNm4YflNvUXfvdJcBch/Dl3fksYVk8w9sy4IZu1LVxMLLMebTKkRgJPv
Z1XnBoyEzO/aU+7PvDBLZUSbw0BTC/spCpU3dTShl1Hv4G+mXMP8hVweg4vnLXLTXkW5dPQs8V0N
EfpYZthAHvnRVPsFp7hwijZzmzGd7YgCOTRna9ouvhuN8i6VLZCvZvrEqPILds5O0GvJrOqJJgY+
IsV6r0Usr7Oxxiti9vcKZSdmXU6Stn5Fc19gEzKZ/3igOdDr6kzRrX3F2TUbMVIASrB0fRX4OvLU
uEHYqkK7Qvm9rYWfrJqqztaKj8ahwqkPriD2o6UoS/ugW0l1Y2OGpm9mxyLFMEYxRcQsrhyJZuoC
j7z+blr1q4UpDwUMcuk66HIKEYv4wLYPXbVC4ihnGR4IDDA6Rn9XEiY2eb0USE/7W4nvEbgC8sNZ
CNTo1cA8lmWBYDbmYGzsEJfBZCyTth63KfrlSwTYbNXFZJyGNajXSeJOgrpBmiUj59YUbcvxul80
DXAOzNMPQhm/ApbNxSQZKJz86Z4m/Wdcpl8MfsdraaXJKz354RoWJTxbqEXLONURNqo5eDGQ5fdG
ScutIQbS1YllxDDUvRYk5ywqETdLFS4r5xfl1Mr6CmPRE1Nu8CYhnEyIulbTwYtBDW/EqC9k/6wI
wXNMkxTjiJDjNS/3mxdhfPXSuw6YHpHLVx/468xQPzA/u5ZE/68YaqABGQohUlFS/dkyrWOuxw+l
INsVTxl+SZynkPmZvRJ7WWFQ5zkF4sbEOJR7WqQNbR51fDd68RYm5dnkjxaVNh6LptuphUpAb0Yf
cAQ2OGvpatqm2vgoJRiMJE25dh07e5qN1V7QUH7i3D5nxqcLSKsmJU+ouFMI4HXRqAFuCUrHzOsO
s1+0sdIerR3aC7RQDxjycDEV1QMeAYNWA10ZDI206qRqVmHaryEfdBWKQEf0j60tHAu6zTW6ijpV
d31ZI19NN3kuD4sxRH1sZw9NUp0TvVqP478Sp/OFouD9AMHCiYjqhMYs1OZ3ycTfpQmcboWtx44y
GCcghN+TBRhlIDo4LzLk4pYO/1odP0iUQ+TaNfxoKl7RYUB3iHptIBy8p8qIgy4FddsvB9HvRYc7
I56c2cTZWCVKCTHfgXE10UwKBG90JObHM1zryI3avFl5fICKLPlRrsESpCct4JEnURKqNcEMjhiH
qx9EN0Bsa3Ivd56fPBRE9IR2hK04cLoSEQYdsK6yrnExvo3QuhQLWH7SdUdPaakb7Icg8PdWkJGR
o9EJU0mtSdCcMf7cCIHKgD6dm0Lo4EBWrLR2eo1n2TWdL6g0w07T2y2l2s4jiHYqtBX4qnc/kclP
7HAQNxs1gZ6DpJcS3EsukqQXIGIZCJDMVeXeivqlW6BwWU20Jvnp4eUVa4tYOhbCbWPg14F6fqiM
bClDRCJgrXyx/MoNUnlyWDBDB88umO0IoWGkik2dguot9ObcQtiHobctLf9SqcOdKBWitKODlOkb
s7GveYAouMoB95ooe/qJ1gONs5YemYzuNg40sCgF6juELeBZ12Kk7TFMDnAWGGQtyXnK+JHapIcI
XKm46p6Kee7pnZsQwpQuNW+G7T95bfZtiuiIu/LF57htN+W2yNu92TBXJ6UAEnLYvg2qvB0V9V7I
GIlChhxO6eFYgWK6GK38nbH6Ny4VJxwjRyP3uiUIBDcCR3nT6C9zoyGNhgXw9C00bifXRqeoml0h
0NZo01HzgTZ7rTM3MvnMxwyXqkFsIK2ji+Rn72Vi7/vBw4NRHyiXT3Yb4fsKXXyS76Vs3lLDeGF2
/Rliacx9bUvL5QF9J5Nac93nyj5KrJNFuPcCXs1GsacTMkOwt9brlJcXLaDULmMwxMk482kh+JgX
5tWOkQ57M/dfOiwX9my9MpPmm7/yhJlzyR+sxwisVNpvkfRtoG8ydZQes9hYq+zapdY9TQwGrFFz
45rnE50/Y5hFm3Qb2UDsSCIRinu2LPaM1r5bnbQvvY58hFp7J8aEoMy0flM6NM1waKFo2gglvQe1
bDeYAtw6JtyKOdI4zBwIbilji30KTMSjhG4SQu1TjzzzLvsiCxUUneFWhnLy9XqV1j7iOfs7tjHo
dW3mUPeT/AQE1FfoCQzTloM9+10WS4RtSn0UuEzAdaR3ed+8gkKf4PQzsBTMPAYcH7RDSlCSphUq
2wo/4wskXmteYjIW8oIx3s6qciYn+quJktqtGAOgbQguSlJ8p2hBa3/Ud76fEgIZRVTXeGJJx2h7
6lYUz1ByrPBgWnqx0wvwnYolXhSvMh9ghuE8AFjW6sapNuNXcP/uwGxGkhqHjtO67bWjRgEgEZqr
RsmxM3R8R9JJMxWGWpp3Sj3jJAf5PRfqUqkLJ4u9NzpvHCmIM2lLm54nwIJ4CRfpKalq0pj9R9v3
nkz6k4sual/pC66tqF+qPPPMIHC9s4jDRXoe9Og8gYmbJ9dVJS81WbyNdX5J0BIxH3iuCuIo5o4c
FG6pNp2+zdAGgqoZC4Ap41MlScD36kUAmsUmdLxgz1rkfGyTnnSpExrNeUmb2mWMGqEvxbeQkpuP
csZMdIcmoasbfEQJIppVAxyNGdJUUX3uQ7GyEpSXqnGTu1+cU0EsVI4CCK4RFu+E7+bGuCu1YG0n
AZVXjEEk2+CjfKhMaWVqxZGT3GekcioNjKthJI8ZilraGYDxkYw4Q13efZ7rwpfJnkXo4s0Z0Lbb
kROgkrA+1A0zVvmioC+2+LiNpTzOAsEAFDlSuX4XEMPSGVSa0IOo2nPwF14m7qVkcNjrnM4ItnLb
v9W+eLLU9jCMJDWE0x7r/N7okofArO6EIR3aHKRhhQhxQdNsA50C8VFH6KuosVopJ1U2PuQS7gY/
j9IABQbB5IR9uq8FL1WNbnU09KNXVmQ9pZcCrfBS0K1HA/MwpaZNlyc7hBwA2xr0RWWuLTFtUSnM
RFAMTIiKkWmQG5jH2XPEq7kmSOTFrBFsgOhZdLr90FBEIgKq1kETodBE5izENu4CjF+5a1T9Jzsv
9isk1+qsFWun9TCZpzHRtgT7rccWsaDcPFoWt6cUxZp8ymwtS8qxLeKTLlXXokDr0atOJsfuIAWE
CjfaoZHa1ZBKZB3a5wDwna0OB0UKlkaXvgVhvVNJLM2s+LkvkuUo2ZegY5jExAyd6172m4PM5tjQ
aCPUAe/m8Iyo/DyUYERRsrR9+6yAjMubiW6h7+pgG/EUuBhllhC+loaWreoRdLalP0WGeSKSYeER
SgCwcNHo7XKQ7Wdww+fIoqPK8OxQmANALVIAPPk0WePGrxsfl1q/nZOSlMFDSJmvRZrtarCLsqqv
NdP6MMBG6nq7tkqdXYaxZ41xKC42WiOjUmFGW8V7TPurhoe5Cno0ZqHOS+iFu9jnqK/WIH6lo9+W
HHIAyw/gtgv4Tp2KJQJhcczwDAhhtgly8YsujtM29itWp13H4uhj1KebpG1iBuNqjYCvDOnsq/p2
0qUL2z/lY7YzcQBTBYzAdNs1FZFrjcOXzqBUMiCSet2rEUkYQKpzWDH7B+BaMm4kRHRYEUvxZqug
OwJ/V7TUhS1US3zge6xH71kvnIo+gF1qCP8CILnZua28B03iYGrGaEf19kLS2wW8uzNQibY4Bnyf
4FY8oK5XxQzponf2QgTNIbo5SxCk6O9xQjmRSI+N4q3LQrgGo1Ijo2FsNc29t/zHJAg3BcJNlMja
K4dKt0/LfRnXV78FktiWN8IGSo7nzeeYd3fo3PtmXnyVKfg0jXhTevnKM/FEN4SczxpjojBNM6YV
qV7NhlYMs6RfAxFXPi1uTWudRsElYACiohU1p4No0Ss4j8I1++AFQCUSChBe+D4Obc2R1POV/dwP
MdAaVirj1rY3d7i2Af9Zz/3wrSjTyY6oTEIq1sEKDirHJEdhL2yT2sn6dJul5hUIOKoS10dQk1WR
K03xRiVYZ1OA3qT8pltD5lxm+3sVJLdS0wS2O69wpQgRKUncxS0u7F9+yxEzNzaynPouStPlJOSz
mtd8Rvuo1dPVI+B2A7FuNbbwtmm85QoVNIypDR4ZJ/LbQxF5c66NWJaCKXOvZqumA3xbygdMbNQB
pYRUOLCPHv2okS5kxwGVBce8mX29a6b4SNPwubPHHb6mt9Ig5cRHnqajBUZ4wXCgdUfDfvARbqMc
3saajABfIsq1ntaUKyn/xU3x1VeyfzmHwfpg+rgw+aTggFoXwxbP0uxqHyfoC4iX/FR7SvXkKSPL
x6BxFKvFV+hVDsgA2DThzRLMXNENr2GX8QIF+7rqdw2w2lzmLFn4rgnUrcN42M/W1whcRC8ZO0Oq
PhJcNgsOBhAGulc/ZyvRK3reqnVSDTVGJeA/pRagDcx5+x5FCtThmnY9AxAcBo1eb3Ip3YUDEqQE
fx8cDlIh3Ap18TjxVln9sR09xw7arZqJXTs2m6ZndEGP5S2oOK/oKpqojnQ9ibgcPA+2WwkP9Uzw
UsbmlmVAWVRN8ZISBOEYItiGBbg1tFWIhcXXBHEEGc0tzK1bQODHsi2AM2QR7Tsl7T9gzLkBE+1+
YGEzezj91baV1Y2um0viPe655N0zq00XE2lmE/yiXGg3VWUa4pf0TsCPmni9wUffvRxVeMVaMvAb
VkJ+GgPvJA3x1k6bu54Fvwa/IkYkVCCT9nCmpXEeS/uZE+O8RNJw9ST/Cag457Op/wZpAsYlPmiB
9ovI+9kIVpCmIbtya5rrFNJXqPbTClgRM7icoAxSHzlnJguSR3oIcz2fODeOugIoBtJBamCHt1Wi
RIXKAxRW8bNPBQy9nWLfeCCVD6L0+KaGuAAIjMGFF64yw7gNYU5B6h+lpKCESCFbm+Se+UhkQ997
URLzHpu+W0MIS6f4yeimrRpjHrAU5LViHK+YSa760MCXCh111B0FtRvqV8qvcYO4COsjkUmD6VEm
h5B6Slc1Ooh01XcCdox62HLMMmRvJMXBmh41tT3JKOAnWToBH3SIij+qrbzP2EuJe4QkjWdnZw9l
v9EBoOKgxaAG0Ig8H1vmmOrrPQdN/00uw11NGNPSoHuoFtFKiBRkrrT0cE3YormSZptiPOpOgeUd
8ci6vUULIwroKZp5dk8obRba0B9jbzwzhSrXaiC54DUco+yP9RyxnkqEAYmK12BMNgHDgirPMRpL
mjsSmjdWkfJk05Tl/YS/0zGtCXSIQbzHjkmGli/8TaBamyIUO8+4IPAA9MjBv5DqAw3zi57kj1Gn
M5vRVj0JDTjj91VlOH7aOgw8CODAhhSP+hHGqtP6tkNf72QXFoAbZk8mPkDLECfCV9FmyyDMK+2c
DUTE5eqWVIcHWGlO2qjzHJZFKENDGz6p9bBWhs8aS8Pg2SBDUlDryj5toyfRdg8QTs54gRj+tMot
n2tKlrV0snbkXy+VVMTgWrSrHNc0v0jO0T39ylidFt8Ixnjq9H1LD41O+QmGylabspuowh2S0Rgv
Yb8lj9c1xuQMKd8lB/YSB8G3Vgk8R/2a/4EWa47kNjyQmOGWLf5ZpGCp22rNxlPiu7CDDd7+QySP
ly6nOSdHkGbx3H9GSfXMCeBDsroXTyUxp6ffZuT4jRO6rLHQHvS+uzQlQpDCNzJ6yVgyWz8yXRNE
/caaOJwbuUM+E5GhrQAGW8vUzchCJg0RgaA4kYLhEZ+4vNBr/AKyNq4zHZkx7nkjbbYlrtGhp0at
JJZLLRoJk7R3kdTiUpFx41u4Eggqm9LyUIM8ij0KPmJWNQs8dKScuyr7Jp8OFQG2N5uW7ZIgvqc0
oXuhJsouN77iMnnxJvsXKRpbVBxbdfBPUSBvdFkFVQoXtkS0aMgdtWbtKGl+AbypgbWC3DBk9aGg
GwD+nyFs/oFaAA22xLiheRtIlss0kAalViGvQy8RyIT1lDBOEvhqo+HkTfjaaikKya7eqh5mDFmr
3rFFMbaNX8qMtQlfEvs1kSyW3r01g0Y87vSVktygq/06YaQ9jWQ8VCPLpN0jA/kYhnob8sOSG53T
tYcfT7heTU+YCgD5BQYCc10LhneFuSaB8FMOYT2mIBn1fIyXZi1WNM/pr8fPmh09x95wTYewXkK+
deS2dnBOP9UyhGzdv/RDs6Cjix06vcR0jteR3jfL2B+9RcD+6NSyIL2hkx+jrCfmNuo/onJEiQy5
ys5Q4cl4TjOdThAGZMOS1vQKWIBDFGM55JKsZx4nqdJOsYimURpwyyOt6xyA9GSHHxLNCM7AME+l
MHSHuKKAC6S9jtoeBXry2LXCqT2NUxROEb7WoupbVkPN24/CmCfKNBElxihyrVPRzE5mnG0D2gmO
CtIvELi/hETgex5uh8SGjtKD0U3G8pUY9PcATQXuWzeMaDxmxrVWpks49G9TToemil8siQmrQtvN
CCDulqM8bZRq7gMIqMNRADNNGgRjeGubjROcojx2dZ2EhaavdkVpY5zU9xhAMXo0TqkwwqZqxhQ/
cdiIY3trQMxjDqOjDrM5GSKHgCDBfp3HOPWtbV+wTAKdutk9oiDNHOfzSs3Ysf8MIDHVbbSuG+xp
ChQpzeaJVGnlt+ZFn/xvAsw3jApPxkgINwHte2G0/lXzq3Hd6YWDbxnPQbItKnnbTO23aYdUdpx0
g/KXXlc0BzOMQ1n2EoLGW+ZRi2mw0xcNpxI5xDfrWQiKexz+8FN0jMFheCKMdaWqk0s+4XaIDG40
Eh3T83ddYIarqMxg6AZ7yQwQYurFrShKOkPofUpxb1qi1y35NEoG8efEfWr0yelErYIC+Sa4zfVQ
ys99TOzJgOBsHSZoh8zeey2zQp/VIi3gicYwF1mCQB2XzMeoNYSVYdkmyaGZA0TlWkqXFnk+dQ7z
PE26z7JW4Uw3mRXug6nv6d3YCkS+gh24Vq0FK40J85k8Iiw/0XoYMYHmk/bLb+h4e3nK7CUyIqjO
Nrxk0XiPHlQCPKUVTR9Lea0rmDuiyCGFU2UuZSuHCl5wapBHP3s24kEsQs+yT2nVR5ehsTdKyvNe
Mn9kGhTn6wjz5fOk+LR2w/hNMsovGYfkgl+R6UKqBpRnAf21JkXZKyASjsHQrBLVHNwxQGrZVqO6
LXAT09TrjJUqlHw/1NoGQtxRGbIvQ0H/pAfY0XstICMG+XLd1E6PC8vXo73s4fjuq/KUWCBk9CxG
vOAtwzq7Bt6wzEEG7TMP34aMwQtBOtnxU4K1QWvL7ugrXgpgO6yeIxVhSC2iyOGjk7Xj088KMqJj
OAH2SMnKVdKFCUfD5D2OkYdXkXQxcLTLnL1y0b7Lw7hXsRJB2tv4ur+N9R4IQuV6fvxp0yqdagtf
+bgilOFFpMG5tOo9cezIdDrv5nl4KCGvVY24i1F/IHN4YDzN09WNGQBH3wk1c5t11TVAdAn04sqT
t+7t1jUNVsYJDBFxRUWs0LeP9V2ZcKe9lDZYFL4nhkaCJLw1TpN3Mk33lRCuWRqXMu+9pS2PmLTa
S1SZF9HKq1jzDqNZvKs6coEu7D6K3H4bRkawFmtUNSY7NZfQV2hf+oCY1+KAkXc4gSX8i6qqHklM
QB/oUamMrK+eTJt5KI2XaGi+crN9aobWLah8yaYmJqyKbz7om8EQF0OdOJRAuFOMemOHzYlC4oYV
lLRyguHC3t8Tf9hirZFWMuFOTOKHfWl2r3ZDAolSOhXXDuN01Xc0ENpUpdbz5pb0OTMEkH4mMjT7
fT1dA53coHhYGXa/lS3JidrCxXB8M4DX5SGKu4FnUWkcJVE+Aq1wCXV6tfzx2hbm40iKVIM/qNDR
YyX21saeo/nMiqZxG079wSfB2ybZfgA8lDQlao1RXea15yp947adeZBCgwlXdkZxcm+z9tVUu53i
qVumciu7hyQCI2agEccc85RF/i7xEJjG2vfUgWmp4BkQ5kP52EtkxkBeSbI3vTaf4rJeEvsAtsXi
pVQoXYxHXk7moan/1OiJa3ach4PReox8Aj4qZdWF8UGmNwmVcUd08L3yyodWji6oS+jPNuCPPC9a
9gozL+j3D3i3ThYN8LQZXD+r3gAo3nW5VFci7tWlDLbGkjIMpAingnIZ5Njhirqnj9LnLyZJqb1W
A/ox3IySgMkFnVoWFJKo8atI51ZU1jJX7T2dlRUMz1NlA8/rcoxusmMU8qWQoqtk9SuTLQS3zNfg
exxVlYi8PAYbo/rYC6o6Srh89hcV4cMcC9fow0Mxd5RBNs+nSEgua7UbH3JOzEta/ESjGcuIzviA
tLzLMmB2aHBrnF2dbJFEgWy1Q3tVpOLc6N69yTOTlgfx8lm6qUOcuzAYFqmWv1JbPknNrEfuddrq
TKVEobCaVajbyLbNevuXRNnRQo6LmFH6SuSOISYCrTx2CNcHHqcoxLnWd5veiC5a1H/W8PwJC5AP
yAE2NUuzx3whnqBt6FOWO7pWPFi4b/SIH8v76BgPqYW/jfL3WLqJQT8qOXKgaYVL0mmHR0S3E0pS
sCcH+OqbLPllxxuJ4ENBGBT/kNTXAPaCiO71LGlmoDEUJXKJeC3IvItviGolPVnqysUeIa6iTwi/
UvgsLLQ7jpwdw9OCI5yYmjWkFg7aLtYCJK4BW6h2030NCQ1mEVrLgwfUML8IGnVmAPFj2Jpj44Dy
XqZW6kr5LTa+oMZzBDlIuDiCOn2geUfo9N5up51cxkycSxa3g8g+J5QmNrcuZudvnzTGKBXi8YDn
TYGeN2LjncoST1L2ldPgRpK6bFUOkHQEPHy05DM+x7RjO5sGTE9401sUXcd019URe96bWqeuOqEb
I+vZg+9ECYDnn829SpzKBEvXwxyC+1B7+S7Bt1viu8NROzBcMcZuF6YZ3oDQaSgsRpNAaGuH0vhs
0EH0sNW2jJoFYkvZQOBCyRYAWiFzFdwo409jN7ZfNqAgPTiraOFMkHiDfU7jboPr6ibnN06rmtVv
LdIabSZGrW27w/Da1iYoRRRX6jpnANHPGQKWq6L0mXrCE8SNjnhNY1cwwYy7iiAlCNwmTnMyTuUY
RryBOkR/HvXWTfBAFYyVK5hEldlt8ecI6hpeWw4DwShvZmcECSF71DIvgX3xyX+ROCuCdzqE4Rp/
tusHa1KoLvJwTvMvoyUK3M53bcnUUBbNWbVClP3QSU3aauUMf5r2hEEBLjFPvt+z2pNmnZlrEMm/
FOtsd68TMtuB24UQhvBtaKHgHUwpYcVHfNzTYLNBsIfVmvzGZYcUb2D+KLONatJTQ7Xtp+yLNYfw
yMbR8NTTUashy8HY63lHpmmftw923G+xPDla3H+EWvmCt2f2C6xihd2YKbPiWOGNP9OTXRzYfI/z
qN5rMrJCjjeSujLMDU+CjusmLEZGLSgEVQp7H1w5+CjSq/kpwSuTLZ0jLaqnd4XiqEGwhVWB/5O8
UIupisIz7HmboX4mH2pZ9gYrEKkCKtK43HbHlncsTByrbV3bu4ie418nrTu8lzVqZNk82v5N8pKV
NFu5eYOL8SRB5AL6fwigcTaEsAWoI/TrxDjSQGClEPTaMr5vqFHnnOCM1RC1He4XWhqG+YA+GX6S
/gYMmHnEUqb557VfWYt9CnAjoenh4j90kRBNZ2oVWweKEH8ednNOYlVASaiF71l3Ehh7aGPlKx9b
wzTx4xQlwynRMTD5F3RS+UJL9pVO1avV3kaDyWHlsKfsoqK5EzeLON+7G1Zxb0ukcia4Q+izafvg
wcbKhHcJEzpuTU/HTjIR6JkVnhqKm1FVVjxw7OscnOu3COGKO8hCdnyTEQQjURvrDHnsLyzV2CCi
m2AfKOi1j4wOmeFeJdv4yljn9LnkMMzs007rBzQ3Fz2mSZvn+0lnn1JG55//+G//8398DP/d/8pP
c3x3nv0ja+Hbh1lT/+c/FeWf/yj+97/efv7nPy0mkqotdEvFwayaQhfzn3+8P4WZP//X/0HTksLb
JqtUX+fHbAVAwq0dBPOLwNWPP1xL++Fa6t+vRV4SgfUd1/LftRWBQS6ZHAAU1/kKx9HOdtrlny9o
/3C9+fP85bs1oycLNJug7qBMpbJ+trTGHRkM2369HyuDlkR86Wy5/OG6P95U/e8XrnJ8GHCIGbBp
zLAmalXa+jAajj76AsWQjuE+mQ6xhvyvH5vdn7+1+cO3Nv5+caWUi6o3uThmTmXOY/PPuvya26s/
X2b+a/704Mwf4y83V8kUFni8kks4nYADKFkwB3s/3Mn5Rv1+EVtVhWwbhqIalvX3ixh9aTDMsWc8
6+do0xATxfn//WvYBCbpGGAN2dZ/u1t6IjDEGuy0ZrGStINVQE8+/PkSyvxc/9/fwjaFotvCRjX4
92/BBIIx9CgamlQLIsLWgRMv85dxpa5Sp99bP73SP13ut6dv6nWrVyWLTtVzsS3P3rZwvUcmlAv2
02W7+POX+/e/0H99t9/uH7RN0XceF6uim2o9kIv357//XzfnTzfvt+cMYJhvVRI3z08/U45eKZZG
Pfo0ga0ohJpDdKcf3W3JGNwBQFGM6Qwr8odb+u+edVv9ry/522PYUKFlWjDf0Y5GycOoPhj99s/f
86f7KH57Rkqz0H2AucBpZ5HScCcc8f7nS/zbZemvX2NeL//yysZVQYJByK2MtpODDv2RuLAFqbUb
eR+tf7jWDw+hKv/9WrIsB/YouFayZQhCjM7mg5gklM5Ltnnnp6fwhx9I/W0XK9oREIXF1bC9G8y2
sumtjq4/fKUffiJ1/sp/uX0wRlsP/mezlJGc7aQFzaZf8x0ExjGuyOTZ5Pf0h5/sp+/128qhS6I1
B3++ZIOnQFwNuuVJvP/zF/vpIvP3/sv3EpQQmtVwEa/Yx96XxkQeTtSfr6H8dJH5z/9ykcSKzKq3
5nXCUahpp42/mbbJKjzwpTCOcQplAL8PV+L/awf5P6+u+tvy0WcVkxbgzUvqxoWMJF3Ymx++2k/P
xW+rQ+FLGhJ/vhpuWYpyZh+kL6woid2SMgq/6bOxjFc/vWE/XfW3BWMgBkfI8KyWXrIreiQrbPV/
/mLz3/CHlVf9bbkg56zQ6/Z/kfZdTZLbSrO/iBG0IPlK293jzc6aF8Yaid57/vqbGN1Pw0bjNKTV
PpyjiI3oXICFQqFMJtY1NuCcIuBPhgmSMB2HuyyqbmxalMkzRYAqMBSNcRzoijM0s8e6iPKa5j8r
NNGtkcDi+ZcKDX1NTVdstEydWyMYmRVjNHHr63eICjEk4oDrwNPu1Z/x19hFj7F3fSupCVxs5Q6P
cR1IHfbQp8SiNLS8qSC47lGCahBxgGw4FSyOaxg7LMZn4J3VWFCUpdMEJ4iEFNXzf1sLxd+d5NQ0
0YCpY+/G4iWBkp8BnkDkTsqROOX4x3UsRbQYxm3YGhk324INZrezD4nMQ/wpD8svX4mj+U24IG0m
+FJCRMZhqFGZKmDTxEV8QnPzLQRxINvikFdIQvjad9yUn3qRA6Ff5Jp1MA5kXEwyrjkgMTmgBcSl
bN2O6Y6e5han2mvCWmAivIeRvTMRxnegHryVEsEn7NsMY9ApcrrWiSAJuZTVbbGBiLeaXhe0zgu+
Jj1W1xbKeJRoRkOkJQE3ux399ICWicfkHh0zruSJXg5cN/KxRNaNNCBQrLQSUGBrRLP+p7n+asyv
gvUIPpzGuJG2AEHSTB8P4El7QyuW7tfh5MgPKKdD69BvPqHP8Tqk4MtpjCNBBa5ZV7DVuK2Nlt9T
Nr9NIwa6bsx5dDv1l5ELjoPg/GmMMzGgkAsRRuDpxUuTvcSl4G0k+n369ztnEkdoDq5pZD10h26E
SpD+cn3DFIHr1RgPkitSmpV0x+RT8gtimX7ykP5hNY7tgiTYhcABuARgf6CTjAXfSrQ21pPUW7wS
CY4YA9ly+ja1n64vTWTijNvIx2HSQHM7uBsGsHWwMUB05iGXis/XYfjPht1RYrxFsTV4vabYQXM4
jcZjmUDzIXUtlPK1l7ICkX5o14eUzIEAV7R/jLcobLRadRb2z3io31YfUzGQ/HBbD9KEmFRoj4Uv
PXaS4KMJDpjOhB+zkaKgQm9qvUaHaGiBRla3H1LUY4nhgzxYEazy/dVwxSfqjA/JMBGMQSPsLjr2
/gSViZ94KCtgoscnJ91t3cyDLgDIZ78bLmZkweCIrj9hlCw6JTrjV2ZzS2c1x78CC92C+ICqorfc
QFk6nL+EMy4iNKmHmEX2rn/ji0+syEi7EEMzbFWTkYg8P/498keablVQYOrycIZ+QoQn/XWIywud
wWAcQJdHqHuWNeg9b1UX6wpQKO4+276Fmb4QrXiHvvFVUdaC7tfZV2VAmbMvgRZ8lEEu48rh4NFk
Z/mpOTTvuU7JI8//cYmMJ+h7MyEq+rxxD+mn9XsVJEH2Q/c64A0hugCh0iT4cJdOgS7QlFXTthRL
13XmcA49NOnQBYL0n+LpJ5BHgaYeN592ml+7UBQhXXi6czCDOZSy1mt5Y7UYvMlAFjDcK9oXwXq4
hvixHIM5hXmDu7yE2Dq4456q/HO63go+kWgJzAFrRhWyDzEAQAP1DNkZHHPlufuM5L+DdmH0AzpF
KAl8iwiTubzlVivWOQGmYh3j5cmCjEYvul65hr7bOOYEb0ajg2UVGNE0badt1EEd0n/ONfT8R0WE
MNYG9dqkYUQYJWYTRL8qVMIryHKAvmR2BZvM/8dopmKYNGv87uV20US9RlKh6QMKDG/5dxSgA8lf
H/Nbza0fmzDy/yMacy+iqKCCuajHZPlTikzrHJYgx3ZARHJc7sCCEQrg6Ne6cCnmx+KYE0caA1z7
GxYHCnBIERwwL4vW3cjtfIwvg/oC8xVuIgCljuMSE/upmFBHVSxqYbsNxf1rT6ivjygXbk4qf9HV
P9PhTluezO7h+vKoQ7yGxDhMfQEBekRrQ+jjBj9R2GjHWX2rRAm1y1w8dSUWZqBNU7NRVWDOhBk1
sVnPtGzhTR695aYfaNZzqaOEMOrX64viHsAdGHM4MP4ZJVmbYvswNVM+bxtoKQX79j8WhFZdWIYG
s2c8F6pLNkmniBYw3MlLD6Bb8eQH62F7w6RyYP2W0VuoGyKlht5gi7HCRctQto7xnZJjc9S8+JS6
aJoNYjf3KjcTHGj+/v0NZjN+Hyzj9rDKKOARPUXDQwcCwTW1JtAHQBXh+qfihwloY7ANWLpODOYO
zTDIhWYYUEz1/uznz5gQDufxrjqYYedAEPeTCi4IwaVA9+rC5neQjAMptClL8g3mUSzdYbPiB5KT
UCEykhtJ4ihy9Io63kMaZ4KPyN3WHS7zDVFLhyjiiKWire2UGuONtqFQ3Q6CLAP3SH/AEObr6dAz
AnscYJBSgWbcXTffSuhdVzXNuf7tREDMESBVkUpNjn1UoXlYQXds+qmmz1p8uA4j2DbCXOHKpiot
etQQ0/W3tOtCH085ERRv+cfZ1jE2AZUwyOky30aHqjxam3PU459UN3EVZzlMBwzThKpXPIniKoV+
gksL/BuNzZIUY6OuRoklracFFaH81Nyg+y0AD9Jv7Z0JMhEi2xhhYdwuyAGKqFTgNrQGagTo8aw0
Cd1XtcAS/scp/sBhPC6oqdEtR9sZtheav6MPqOg4piFeUPXt4tNOg6EKrtsF3/w+MKnd7C5JjJJB
5ZOuzRgVZ25+RChlEAwpdYJcCd/+PnDov2OHY4GvvkWREMc20950vQcNbfZtkQ0BDDe012RFlTUQ
r9omYY7TKk0lbi0YBQTWonAMkwDj0n1gnppT/qAc//3m7cGYQ5VvaKAaO4ClUFbtrNepRp/4HZrT
rsPw9k4Dr7+GKx91ePZYaSnmSqEmgaxu/WuMj5V1LxPBTSyAYM9SokION8kAMcwYNol+bf1PY/3y
O8uwZBOBi0x0m7mkMB+T5wntJJglzD+ZztQ+K+X36xi8p5CG1qT/w2BuJW2M0GtbIqBY1a+xDA35
PBWcUv5OfSAwPi6LrEXqMRyAvlU4AUwFJe1PCy2L/2UdICA8Py4J9NrtokDwkGGiLYVk9jh1/2kh
hsycFHWsIpDIYqsK9BI2IxRUELsWv66vg+deNHSO6KZuol2JTcFmm0ZqlZZn2/5Hkj+UKfhKHuT1
53WUy5IYAuM9DOM5pTZWcsMGDEj8Qu02xQM1vituwCcZ4EE/OJrg4PPdzG5d1Ep27mwqV/mvmv3s
KgGGxw7gv7xXg8pfbyRBoMU1OMXSLE1HrY+w3ykj2hYVkMl0DembGXUHZYMWclUKHkv8D/WBwriy
NYYmE6SPBhdah/7WNAcodh1BBUCJhgUL4p7R3YKY67Rt56zBSD2efe3rOh+XROBnRL/PGMOIqSO7
6PH7KYR4QZt6WOreFxgcF0PHQ0xRddUy2M6r2misEuMwCAleqtvuqB2mG+vVvDOfIJaN2p7prc/X
EbnfZwfI3J+RBbFDkzR4uthosDYO62B4qn6Ixz+v43CtDYLEMroqCaajmI+zrnYBFkJkq6rox2Lc
6e1Tk4v6Kfib94HBfKA4MeXKpmkXBfpT0xv64AWujXp5NjLUdotgTicUUrRym7GIAjPSTpZBKkaO
jSBZQMaY0HHHPupf0poE1/eO/40+1sV8o6wAia+8YF3p9D1unzE85E7lG/ITguWJvhFzkYJSUlPl
HDigEI2nOzBOLaMgHuDGovstZC7StC3neKYY+jf1ZAbNQ+yDldBBgt1d3jCGGraH/7Z5zL2qayZm
pE18M6J8xZ0HSp2DgaSwMcuC3eP77g/rYLu7ylZWc5NgadYdOY2hfa+EtGdYdkCE5V5flOBLsfmN
tNZl8DMCytb+gLKkS8A3neb/0R7Y3i4NHDdqQlOloI7olmeIv+nm1/+2EMYtNENldM1GzQGzK2jZ
9kA74RJRopm7XcjM65pi00wXE5IokPcG6w8KD9tKR8MwufIIzlNQg+bq+Hp9QdyQQdcsokO9j+g6
mx2EcRtpNm9Imrvtm+rnp9LV7scvGC4LujvotQrweL5hD8f4BsxfyZCDB1yrfm3oVCiYtpfiUdV+
5+DugRjn0M/guq9sAA1flKB9LrzazV0ogByr7xhwQfuiqEmN++rfIzKuQu/XtbMlIGKI994MtsPk
0KZdzDihNP07WbU9GOMmiphsSxWD5dyoX43+84bgbu0FuR+uh0CwRa0DfNM2m2cdSr2Ox8xEV8KX
0R+OfQiqvs5RXIQUgaiKyLP5PRZzGZo1yl+lQlAegva5usm+Xd2QWBM4IvorFzfi7mSp5/Fqaku5
jUEMWAXIzLWjND8JjhMvGaPtABgHEYEpaKum9ypecyx9hMOhccIgy28ZwB6I2a/S0Bp0GgMIupR9
BiKZOyjhXV8M76zuIegn2wX3fTHVkaoDIkLOtoH61zifYh0j7q0k+CxcL7SHYtzCvC2RMln4LrM7
+yAiJUjql272uTyqHgRd40DUbMy/2HcfivEP+URUNVqBmN2aD7RhCzV6CJK8JEjcos0+9QoQnYiu
XJF1MC4i3kAfbCQAreWwS8IujcFyfJ/2n0HW4pAeWg6NGy3Pv/MZCQ4wuAHh4xlXIY2ouyoRQJMu
AxvMw9KCESO6X8tK8BXpD10err+B2AqvETe5qkqIzbNjelAO3QEztB6I+gRmyXW0mvGBw1yPBtpL
h2gFTvwWPeUH5aZ21aP8pT+C00vol/6HaX6gMS6jULLKgLAVtg/9bkaQn8BwhWKTGUbogwf5g2AT
38Oua7vIeJBFbZZaSYC3Pehh+gwGbReveMj7/JEEtmt/o/1O4MK/qx/LoAjRbnXdWnh+WCNEt0zZ
wruO9flrKkPwREKCEsSqQQMJMQvdriAe9a/DcB3xDoZ1Xyl4h8BIh284pQHp7LtYVY/XIRSu/9ph
MP5rntAF1FhYCnL9xVEJMHt+h3lz7GLe+/kRNBfNPT3ponuTv4U27YYxbLyMGfusCSnUDSSz9P1T
Uq08yA+K3sF8/0U+QBizBBs6uqJzgKhh8qj6bQhxzmN10/lo9MHLu3CHr4LtpL94YZg7RNYwQbcA
3XcgQn8Qb/0qiP3UlUcH89E4B8IipWgXGQsZoV2h5BXgrMIHu2p1hPTJzYZOLsWhhQDQTfg0tPrN
x8punYzZpH3d1tUIYM0MsyioyY9OVDTkW//Hx2OuO9AHqVFPq1BVu97m0XCsM1F9kG/8HxDM/ZZs
BBygAw4YWUvoJ5ww+x3Jt7hmrluFaCXMjYa3qmZBoBk+3/qURDdkC67//mVTG01pmhqay2T8j87W
qlcoRGpqUeLBgOn40+TV99GpRTLDA8lbACqw7yMeLO+Fa9FLnH/PfECzlWv0hQxjkiL+KW6VoAnq
UD1ubuP89XwQBiRce9+hMV7DmjICBSigkbtN8cip9DMv/oMcJxcT4wi+DBi7uHlPhMq4EQWadAao
X/CO6EH019xuKO426S/BR+S6jt3aGNexgVdoMDegDJ4V4pHp08eY/U0K6RUmqkbxXSOqlOiOl03Q
iDKmP2xa2RvQbEa3cNyDax99Nsshd2WwS75VdHANdCLCePxyOOrdUD9QmZMwSXkBusz37wcNrr+C
//mr/EAe1J/FfezKjvgVyDdRC30j6LtUQJjD+CpIyUD+C3T1SPgvnuL1rvXVdAefdqPFnv58/TPS
fbu4ACwEBwQFOFxtzFe0Sgn0sTlWWBnQO1XAFA+aBZChFu2vzv7jOhY/7NqBMe4fgob9Wsv4iPqd
WbjkRPshMaYHPkJILQfZqXBlwfK44attQiHKMmSoCTN72ZjNBnpovN8lHfz1RXyTg7RP0qEpNU9B
MiL9V9RHU5cFmQoerK7gG2JbNV01mV3VMrDV1suK3NjyCGIVqDbUI+jcnlrr01zdTelPwcbyPPYe
j9nYOarMNo2AB/WMU/eYPqV3KAx1DjgpXOgZufqz8EDSJbCGg/KApuHKRsKRnQDv7HmbIBRFj7+C
qAgzI5ILXqJbOWhf/0mDE+/u2+MxR9HqimbIU+ChzQkNW+S7VuVvKjGf0WUlqElz7XSPRT/v7pEM
yUGpjOnayF2CU3EoAtuPoRnpGSHYssPUK2vv+hek//qL3dxl7JiLolcjMzNlIM7rN3O6b+wcpIlP
IKpyUvJrK0SNOfwV7vCYK0K2k8UY6LnQ70D6i+GL+g5MHwF9h+TefBDl0Xg30j6zxZyHrhi0Im0A
h9G0HrwyI9IBBfhLr28iz5ftUZhTgBaMVd0knAKoLzvSdK9DjSgfn6bmEdsrwOKa4y6NxjiWdM6h
nS4htSVBuIqMr9n6EPceJI2vL0mYrqP/jp0pQlpe0fUZOCuaCM2g8CSfeMqJBMlJNHzGvXj26Trm
jm31PDK0CVhDML33xse+5a0PlAdE8n6n9LsHY85zlMcqZMoBtkwttLYGMP8EcvZ0ffu4fnH3lZiD
rPVEl/sRIHpzI6WfR+v1+u9zA4TdKthWusJqqzhuKMDdFqSg/gN5ygQtBwdWSILvhzwoXKt3BKiC
ZbGNQGijLWWFGgXRb8wXGiSkPjIYYB287T0VWm0BBjZ+x+BN0JyrqGFYCovZZku5ljaUI1rQHMW6
5CsrpH/A7K4Polojd3k7KMY59bpaDIOpw1tIn/sC4k6CIRCuN9r9PuONYBEtKi/YvkGR3AE8UQmY
uiAoLfpMXB+BOQxwRKlgomebgtRoWKxGV0e3+QkBPho9Ro8J9Oy/LhhZXYP+C5SeMb2Tiz4Vf/8+
cJmjVefj/8cFC3gPHtiuDgQGSHfo4rqyoDKDFJqMhkhmB7HcuEKc/n75B+Dd8sowDQdn9PpjGUTi
qR16/V3gYaYYZEgQtNEIc44nSE0mZocvlq8O7XyLfTAigJgwKPw4EOYi6a9dQTOZBiUIcYB+LLWQ
HYS1mx7IS61wBjnM0XRBieZ3vqx4jYUhRfpG/c0HgIFXDlFlRcMQDxMMaGjBXBMD8wvLz8mLkXWV
XEiW/ElT2FUoeqPyDoOhyCYEk5AeVGVma1dkQaUcnJyumRjuYoQa+I5L+bey5DuY94bX3T02NnYk
dxlgasgjwOXfoF/yLTbjrwmEd1vowFkmSEOV9qRsoqK4YIXvV+wOul1LdZXQVw1deRkq1t/kREZD
8vfrR4J31vfrY3zWYuVaNqJlDhSzcIvgUwGxBoS9IwgNv1xH4sZueyjm8LVrpNulMtP34eRtXoIq
B5LJoe7I6NGahR3C3DvOgHCZptkEzyiTcSeJrdmbQeeYC9tpjnSUul1OECM5Rs6IUB+MwYcs/K0k
1B6VsUvVAMFQtGFDBwz2KzddKyiE8pzk+/SMjRcaaPuZAA5SlRoptBGXDOgzUBYDfYt//UNxTQJz
eKZpGTjKbI2mIAXRxwhJ/zn73Gwv2/jY678q9ct1FO46PlDYAo009Spo69C9kJFfelJBq0XQdsw9
PjsAxhu1hiWniQaACCk6IwL3B4QX68P1VYhAmOOTyhAKIBotkKQgmkxHqHmhzKQKlsJ7IKA8+H9f
hK2DNLGaYN4US5n0GLLlNUS6Jm+YCsQxX3Lr2/UlcVNWtHNTQXujLOsXQ2+RNbdSSguDnbMhDMTc
AJR1A+JtGAgCMb+v+Dkuy+uoXKPbgTKH1ZikCjP1tI4Wr29134U50t3V0kFEpqsEzY5cLHSioyqh
mUgdMe+FuCtrsuqIdKFoqM33XZmAWvO46uH1JXEtfAfDLCmOjUwtFQqDm9gGsa0RCx78XOuzQP1q
ILOInAH9+90NUSvjukg6PJzcW7ZfRY3XVn3nmrIkAOLv2AcQ/fsdUGrWOUgbJrju8mGKCy+LvF6C
jhER2B4vgjF2C2K+TLpIExg9sKBxOyRp46gadF+zW2k9ET2ckmcLnLO/85E+VsZ8JKgMKIk+ALEy
nqPtBpr213+ft3NERjykob/exJ/znWuHWMtA/Alnqo7QEYUctFS4S4GWVF2wEu653UMxS5HGDsTj
NF4YQOUd+3GK4XTUawMTHtAb8hOmVbxVyA7Is0FE0yAhhKyEjf86X2BlLymyPvPk9uZ0qGYlyAvr
WCaN4DBxb/M9DrM6a+zA3ZAAR3vAyKp8gqJSCAbUZ1CjIGpxIVvlgA7+8BtfT0WGEmSRGp2fOl+c
pORzo8by5Kpt7bYgwu0h+TFBZhdUrteR+OvbQVFvsjtim2Y1qa6uE3hTo5C4kLVHaWI49F+hoOJa
QRlAa0k0vMrzUGCq/Ht5jP+AyohcNROW1yTfI+s7HsWCRXGtX8VYpyIjmY325fNFSX2hY4IaHw1V
gclbfbBsuMgNkiO6Vt8gOeoOz7QhjQgeyiJY5laWCzmFnOoyuVv3ZTVvsuqXOpwU0fgez1kR0IjK
Fv6gMZvZvbHPpwVsM/SL0W5z8E0EOrKsos4nXiqNoO6IKSPLwLjGhREWpdlLWkRn6pRAAxNch3P8
sAYW3uBQXxJ8Mro3zCPyDI2xQymV1qg3gNb7SlD6oJvOQOBLC/nQpgQf9Y/rePTYXoNjNnHq2m2y
LMBl7d2WNNCrNzxbe6nJoc4fIDvsXYfjPUKIjMQGxtBsAqYQxiKnftUS/C0u5QeC1YE8dbghr4sb
vw5v+q14TpHnlQGI4XAoV8oyyFrPj0Bmb1LU6VigHq5vVRwagXIAJf5t9aZARBY9H9lJ2K7AOdcE
M5EGsg62rVzMpGd1h/iNaiZFBE+t5Xa9LwLoPHvS6m5/bn7ppZ6oZVIEyZpNlYCiOAfkFt0pK+j/
Rf6fZ5cKtpAgPACvC5uUyoq4mPXGpKcgftb97WD4Cq60v+bERZkoemmxVrkHYy4bVN7Amy8jbzNn
5JuJRo+BKCEVmYlJ5OVD+um6VYrgmDcj1BdrK6drs7flRR+lHpl55bZOpxjiYFW4QjL3OiDHQUJM
4P8282KULTeVruharE83GpDs3Uq54hrN/SSi9uOl5s+AGOvPW7tMLUgdgqFb/pPS7UloV6twCaCB
IBW29gvhGMefZNVWlirW1XbO8iUKKY2M7UrEe499DoZgG7lGb8qo0NoE/pm9AVrw9sfTZCFcHW/B
b78kgvBD4XlHxFa2Dsdhoh7AxB9ma4KtcIXzUB4gaWQH5RPtNcGN8860SxzjFLuFP30Skz5Tv3tx
AuC14CYVRbuYcCvmrrLkhS7Nfty0t6GFaozgGcbriUNE94HBfC25rzS9z4CxPhXH4ajdgCz+83Iz
jg7SeW9IGrpZWNyuoq5GnvGrlIEELN1o3WQzD9iFRt8gjQ7j7922uZGNx5jkTt99vX7IuHeNqoE4
BnRGMnLpzN02Iw6ptQh3TaO9zz1PhxgdlAFxkG2GC4Yy0m9cpph9IwSvdsxQsE0R/bZBSNSU8NHM
/mtrQTcKfWkrGEghUASWer0U2SfPKasGJbJGPxRMhTq2XdAqF9KiI+dLQ6AGFNDaDbyjmx71oH2B
pKFzfT+5320HxjjlLU3bCS+cyZXm+UebRHjTKK45mfdx0/nXobiOZL8wxiPnsTQujRQDixyWoHtt
XiIvdStyM3u1l/ii25N32j7gECec7+NSREkEFleq9vuoQ+2PLC8zFLSvL4p3y+xBGF+8DFtnmzlA
ihGU2YOGHuzUV4eDaT7USytwjf9jB1Gn1NEPBIoRxjQmqYQaKFS43O2nDs9P2yxgJsggOP/I81NP
yPorhHN/wzHGoafoXSF19tcHAw/P+Gk5pHeR4qCzNnLIjdgc/8cKEYvIaCfRwXlx/tHSGDVUCcpe
bgoFNoeOrVEe/iFxhzfZKwPRW5QbSeJQ/41Hb6PdYTOb3tgwl4lSjlckPkjQKZVsfqd7MgKHU/YM
JpSDqKbEu+H2mIwL64041m0Da9R69Tv0oj2tUJ6umyX3GlCJRp+JhokaMGOXFjIkWkKNPzlKaDaE
ekuJzEXuo//ILd703h9VLwOn5j/4hFyr2UFT/7bb0jYBMflYvUNnEBUEbzOKEqZvPkFF8J/RyHI3
dIfIGI3V9H3TxTgWaZRZd1q0mYfaJL8EW8rzJxrubdTGbBmsVAzKYkDRHUO1OA1IbSIUup2ODYbA
yBFR7Oq0t/Oxe0p84buDt50o/KkGnSSHWC3jNZUh6lN5GqmFUnJlqIweShddh05yUG9sT5QW555A
3OCyDmoJDKKyBUcJkXKsLNOEdFB6SH1oDkLP8ud2sn5WeK0aIl4WIR5jLpCeG5MY0TgaTbZA8bSD
nWHaYw7QdR726HcU3ULc/dytj/mMWpaand4Crz+tbopXT5v7pp/fQjyJBBA8/wFBboHl8Oxzv6X0
73cnIp6bNl3olvZ+/bZ5kCVanDq0Xe3JRDsNgdK9kJSLdy/tIRkfAyH2Vl2mBVko9c8ekud960Tl
E+kOUBEUrE60oTTE2K2uk1QQKuSAoumo9r6BPNHkzMF4i2e4/w/8Cy9kATeRpWtwcLLJHohxXTH3
mQx0NyE3pXjJl3VEJ9Rwgo060FMewg5yvI+2sAOY9xl1dDIooKcA8QqbeBvncYO2Uze5lgY54pfm
t0wTly3CaBT6oVzOHPW+R2PzFuG+rb4MHu1sRjOF5Fc36VGGMLqnorR6/dvxXNoOkG2Az6TaNKUi
R/63eTJJ7yzQOE4W0YnjfbA9CnMX1duSlV0OlM0Ky9YdoGmGlGXiNTfqy+ZKq1NZ7uol6E0JhVvK
XaECsXrk0lW8TZhzUKRRWcdQ98XcoQy5bzpjcrD99DZXncUnKSa8cAeCY9a7vrHcJaMZz7AVGVxa
7KMBI7VpbquAxWxLonnF+mz/MYjSN7yHLAa6kcKk3K6EbSyehrwvK9wNGDa0j/0WB8syHpRivknl
6hg20yB6W/JOOihA0MmswEJti42ol6RYypjWWR4gjNlhXjgJtnvl2+KOx/pFXAbhOTFiKAaqpjLm
TFjzVMZeW3TZWqEHmbklWm+VJ216lPAGWwdV5KQ5iwN9JtAoodZlD4C8SajFyCNedKtLh5/QRvFp
cOi7sr+FIo6QLpezuDM8xm3GWh91xgY81As8Y1mCPgbFOUT/ZulbMgl60DmuyyRo18C6EA9ijec+
emtmtEyB7Ng148dIf67LL9ftnXPMEBCZtPALikvMDpz/fjHXja1O1ebGRQLl4ps1/aFuggIED4M2
7msQrgClpc1gRGWZ58uWb240Q/s4qZ5gHaNTKqKqOR8HsZaFeVo0XjHuqkvJNPQdrHxcDwsVA3lq
VEG/CSfooV1WOLhoP0CpSKXGsbsz10bSp75b0HsURk/0IReH5S3tIfsnVAKXH/8cjHnGNVDXSVoK
NsDFJys0kYQxwKUxn0MwN1cl903aDYBYnwYvWr/9dYByN1KRmpRC/WDEd/+sQe7ya50hs4Ru46Rv
9TICWWpVSOC+xfrgx4uwy/bSOyhocyVIF+JpJitsh1AjWVUjdRYyug6icJSAiwDt+OizskM6lCwq
tnHSXDikFtJceMGZ1kUnXjvN8yQv8/wuqSI5ZeEVgeVNiHAgN1J4uXgMmsbZ54/9M0S2KW+a64Vk
fyFa4fCrwFSMU0ITCZ1dxSFZnGLyr/sM7hpxfeFRgxoOCn7MQZsLRdrmpQUjgFsd57cxXG4mZ3gn
3mmexIEjtUF2gQTdXSpo8ww0KjE2OuZDUhITcCD3PpQnKNTcvrOmCc42xyDhZ01M4+N0W8j0nh/t
Cu22ZW7bCOLAMFnUJ2X8nlqimJsLglEk+ig0Dfj0c5C6a5vRtCy8RQ96OBtBe6/d6I9F4s5B+Qov
8kRuxGotnGSJYuAaRlpSQzwHTaZzVAhxkzpdNlTuQwxbo/DQ/ChajCB0aEfNnPylnYLt63Uj4fgu
A+4eqVcDf3R21M+0uxqKt/hotnRa5T/16dd/+33GN9bbmJhLht+P0bA0y2/CBCF3ARg2RgSqoy1A
pn+/8/RarXVgeypmymonkdIZyZ/XV8ApZSuYQkcvDHgH8Tph+6G7Zd3UgoCnvThGpz7MQ/MOmWnQ
PKWe9ijA4rhBgpjWQvUCbhfH9nw1uZr2RmduC23/1E86Ktnd4NQ/zTsZ2nodhtLBuHsd8jKSVnBk
0QkAMjs6IczclEWmKI1p9ggxF4wDY+RAaSRfUpQHVdhbxkmanWMxxtA3ZhyDemJxh9HpvtgPm4dR
dM+SHO1ZeyI21QDAc8G6FxVPeOEAFomuB0pHh85r5jjHeW1XWtwB2EvvaY4Hybqj9iSF6iH2fkP2
gi7zA42JPInU9PU4QGadcrHQdiak5+4bzJSCePfm38sbUDA0WdggdjXRyH5uMWs1mJJW4PvJkE02
b2vzYGb/OjA8h2CO2ARNdC0i2D0FpAHJ9lNV3zKs7rod8pzf2UKYb6Qjzz9aBlDyLph926lPWYBJ
peYw+Ki99u9izKIwgOPmzzCZL5UNmZLJOd0840WT/TUKy+lNsC56HzHXIg6yjJcB6v+XmWLoPyx5
OjSwvYBOU5Sh4bdH5IuRGhbZOWc5JviKZVxYyE1dyFgXaNuQoSGzuI39fQKhf/VIJE+wHB6GQdUC
iaETorHzGj1JIj2duhVsLirOKqrVaNxDs41V3k6YtMH02lFroHUhcFM834Ew3kBR0rRh5ayCVVUq
KWpbifw+dathBqtRkGrfXFq1iB8iXJmjYz4WAqvkrPYMlTEQRIn60m1AVZG7jFW3nG5SSdgEyQkN
z1AYHzwpxjhk0/va/mqWWrV3gkTplGBMO/pD8Am5cChvgeMf/h7PynOXAcJZox/KWHaVEQM+aDfw
Jgf168VV0Qlme6JRR84NjYbiDzjG6+P6X+wyBtyEpljrSY4Fl6bo95k7s7Ekq8lM/L6JQd7IvkvM
4PqGcYwADwXaVWCg/+pitKwtTAn9Ze2Kq/FBG+/b7m7RX65D8Lwffh2vYYDgo7AXP5lya1vrCqmR
ADhg01p1R7pvbsxwewM7DKQXyLMAkt4MjGPaQ7IPkrVAY/68AnJA4SNqXfVT9aB8TsPe2/wYs5RC
on3OhzoDZCL32EYurZkBqHR30vAHNPVETkK0JGr5u2CwWNNaGkcgqOFwW32tF8dC12Z5i6Zsx2gd
+bMowUtt99oe0n/QDtAsp7brunJ16+0uGX1Ljh1V+qXmwdqFyiqU5+Cc3PexILx70F+jvPfj7uCM
SlO3NFZpHFO/0aNb32GoEqOA5a8pNI/XDYSTc7BpWKjICpRMLzz92M2NlNQx7EMdfLJ+tZPPTZc7
svGrlgRvOp5l7KEYywDVU6GbC6Aa6dNUonPNFt3CPMtAmKua6GjBhBBbr02TLc2HDQo05E7qDstt
82DGUD/EPED+qnrLH+LnML0aWNPYIzK2aCVNNMcEiEtq3eUK8ewiu7Er8x5dN4Lt4730QVT0sTrG
DNdoUvJlBtbg2Q/xTeLWdwqGbtz6WD+i5Hb4nVfDGSD9oDtD1Ax0LeQ1AFFDciw11OrU10k4TiKW
fF7oDiQdZGoqUp82+/qS+ryYQYm3YegbS0Pra+Q1B0Ln5H+rpQW9pxoe4TL4RPD+ojfBblnqjJGB
Ukea1doeiuWXMj0v/z6YxnQa2NcNVUft4qLdqZSQlekhPYvobDlF5uIMqRKi3CZwhZcn6hyG+UAk
j23bNACjTqVTp7Iz/XsKLhXpEdyIhokPg3DwfK9SPDvktUXxgFR/DsrXUSiud+nszgGY2KsYJknP
GwDMbjKBGIR246SghEOGjnbjiEpKnEN0jseERdk6ldI6A6/1NduJDxr6ADBA/gUqUj4mL4VEhRxA
8HHB3BCIIY91weqS96Nk262Ze2XhoFSOBVLA9KicMGPwO2rAyjkeE4hBIMsCoznwhqxCh8UKdhdH
T16v3xqcA6uhsYGg2xl1HhX/d24XVRqRKrUwbzVvdxXEsVAPRNbiYL1MvgoVZ9FnuzT0Mzi2MbLK
+tSGZFrhberbGD9booFm/nrQq0HAJI0sExuZmZ29tOZUlJ4F1gnKSrw+pkfLUb3cs71//5rHajCQ
hG0D1MUYY9LPsrUpWelJyScrOdT25q5t4go+0eVlSJ+HGC+mswTI1zLXbdahISTSLYibBqjzmSBm
wzjrw+QjG+0Vd514GoQWLs/vQgDSij54ttB4xmai1SFOtzrTCuwhORkH61FH4a+5H4Qxy2WoDiDL
MFQwZ9AMMeOUEj2KFym2kc2fiiJsKuuXYgzZQd2679f3kAsEgkqaOoMoCdurkGFAqK/oh0JfvVrc
GBgQMkVVn8sIAovB5UcQ6ZlI0DLndcJcHNFiYCDzc5A6bxjBgIAs3Yq49vpqOK9rtMJCxxSJCvRe
oRnq/NAq2apYkGErPcPxDJgFrT2X4RiAsdjZTpMPPZLDIHrT844ucuzUUcjowGJTV1I9RXK9DqWX
GD9rNDPPbXh9WZfROValI6GOhm2sjm21MgdbHzdtKj0VVVPD8HU5PS7N/awMTiyFUfKvi8AUDm84
1GllC20J55uoTondztFaelPzapuvQ3q4vhyezdFiBI2CkPBja2R6F68QnphLrzcyt+tfJqTHlkKQ
7OMZ3R6EuXWnVUoabQHIFmM4HJ9fqyNvk78ZkuDjcFcDdhtadsC4D1syT5J2+3+kXddy3bgS/CJW
MYN8ZThJOViW/cJyZA5gBr/+NuS9FgVxD3a9elUV+wAYDAaDmW7IhmJx0ETVVsfRvhi08PyEba4/
ryYkqDkw3+ldWaoyKbgQlMGUk+s+I3rQJ/E+H3QnAC+lT6om8aJOWunwPnABnArPwNvf4SOEaLyM
higdVBN2sMseedePGSTXv9i+5NeMrWl0eD4OjxMa6nmFqMWFYBFRbA3ijJm1j8evNKt3ozNKHMTW
VoXbxiUQVD68ceStaceZC0bICv4hKVEFc59kT+dXiv9K8YCA6KQGzUncz96VJevRnCwg1kOHwZx/
iOf7eGkOZka+5v3HKFv+wPJwmPPmBuzWd/mvPGNNlRP4nSpTDpNNvWoxrt1BNmcbD0ecdPUVR/Df
agXWVb0FjnrihdbOcTxxfZDGL/ayzO/W+qyhBNcTF1mb6tyV2jaY5q3nqJH4ns1gFUeRilcwPBNB
jfStBaQljZ3ZpWXgHsw75MnD+I5zEOrfuO5us5eR2G0kxLgc+iue4IfKHil1TQGeFgf5EwoRlyDH
cxjx28QfDH8KLKDKgsntJUMFDK8HBkenGD9MTdXQwYULz47tEWfgr/5YvLzJEkebYaWL7YTyNRR8
oUPk7XyieK0tzFgvAnbiSfT5wGlHuZNocLeRmceGk0ANAKJyEMo4vLH5LRh+BktIPxWBqT7OesBL
IMv407/ewihqttGkCo02+10lIKUuY8qgIsaDggx7zvGHawzuHFd6hV92xDFQWb7halUl2c8bxo/k
EY5c3DpAHys+SYxTrNRKYuBek1v73p7vF1tGBr01gWsIIWI2k7wgam3mQVL0z7WiXlhzu2s0WQJz
ayR4Y0ZdFKYRIZGwyRq3dkgTIzAfkOMr0slnUXB+lbb2FfhxXiGEfZWlaerWFSDM/cw3lXWRPTiB
iWpNzorf3MsL8fSN6wZsDiciCnzQuSYGlySNh6opU34eAlLpnxWIJOXecMXfwsg+OcxXKAC8pkd6
SWtvCtA5cVdGYOCVVZ5tTi/yLuhKB1MMWjfebgNsjpgWbVIGJuu/Vd1ceHTqJfGTDEM4KfW2tqMi
i+G3hhOYzwf6IFnAjaMSVTYg8obuNB7ExJsHZU5XsHrKgzHmfdKgpCqC9msWpKVXBFFAfOMUJcHw
Pd3JGoy3zgAbdx1ewIkoAIWOb+cP5e4ME4ZbSKIF/GqfnuIrEppGaJz0gB1IsHw/P9itbbcGFE7Q
ainsElowedBQd5enxO/qaE9BGXMeZmvN1jCCL14GFCY0I2CsGK8u3Zey3J0HkIxDZK4cHKfvSAIA
Vt22wy2ld6XsrrO5sU2Xu1/EaChXFnxHnE5qS5OW20UY7U0oV0KeofQ4UxmEGENOFXh3flTcVQhB
G8RQ0Ntlq7oGpVzBKRISuflgUoxqUrxCuXE6dR+r35Q/EE4wcHLBa2kmwXVbpCPQ67ZPmV3mQReS
bzyghgDFMb39Z2flppWDiQBxu2ah0VfMKBW4lLbzwnCc4F2M93TNF9HRuu4CzrZuZ74s6NgyDohs
EIJSRGiV2YKRY83KWiuAR9oZETzqitTswNAPfn61tmFQ6oiLtotEjOCY+qVv9RZSAwFL1MZvbfN6
UeJ6b3SgZDuPtGUXq8NSTNkj9WIpTNHzoO31fWMh0+NqJ7f8OY/H80Dv9y0vd0BdBe+JRsm8YIAj
+k+7Hllbf+rvnehzk0neVba/T1BzjVlDlkeYMlqbM1HcWvErNEM7Su0z9187Bj6CVwT+C1YPDjRt
jGyOgFBnB9IEhnqnzJLoaMMxvMUQHEOlqxVJCmD0gYpmdc6MepxuY8jGNQg5QQR8Efnav8/tvAXl
NrIaWIozsLKzBhn77l51wxxP8+fX/r05AwDblDPM6OQdbydTOotmaqb4eXMbg+QoG7/kUqItGYgQ
MIyWEo21kyqgUsJLgBXk4O0nzYfzI9m4CvChmA7vTELgLOaNNKUhLY46xdceUNyNGqH+oEFLUt9B
9mwnvVjx3/zWa79BE+8CWoaZKyeg5a1XMsjC5AdOPd1YF+oOSW2pDs32HP4enbhJC20p8LQCvCS7
pMlhaK5KIinX3dynrxP4MsErY8vSwewnNYegSdFBFnP0ID18fo1kCIInYCSJncoBQtncqs3kJbT6
I3t+nSbBEyxKEU2Kg2mynH1RXHVovjMloenG7fbt0vOlWs1TrupROusYRVcEDVq14lNzAMUfJ0f8
B3dpPifnDE1wASR2l3YsgKbdLDvOIAQ/erAR3xu4aKRS+UjZEgnBqcLiprNA7uATEy3R5rdOqrEn
2znCQd05i9qRGgicZUpDw0APDvAh4EXucaDKFuv9KUrgEHQkL1HwBiIm4XBzta6wIRodoVmxuOye
El/zwMR8iI5NaLS8W5GXEMpjfP5ZcdUgcufiFQqdmO94JnuNIjvcw+W1UJqxfZ62Mh/cPS8Mk1U7
b3mGNZQwn07pWItZAWqZ4x+tG9+UOaN+wySJiY2ADjNpquCWArkUSoAFs68TvBGgC1NB80x22aCp
vPaBeU2ueOrqH3R6vL+hvcUTDD9C/qVTYr7NylD5xptMuVrPCNmV75wXj5NJKLjkyqX2Nid0NVBh
CyTTEE+QNIMfRC1wcd8vYW79gatdz6WwZoYT51XyMjb0hkFB1ety/7yr3fRSawjhNjarJphtKowi
OVZHskMV8AXUOTy8iUrzYls+w4RoL0I7F5kx8V3S6quuSKIo8hutDZs2CloZG5IMQYggCDOagRlA
yNTbCvweMj6/TS+xGoFwMHWNU+E5D9+3ddRIIAXgxH6Hy7h+OL8qsnHw/6+OjippQCheK8DJHmoI
VUSF5Pzb3qWrkQi7lLSki4sRCL+q5osgvsOLnaf5/O4Kpm2JIW9GXeu1F3bpRA1wBvC1n3csNIJk
l14lH82X9BM72K3EqmXzJ2xNNUFTZR9jdONwsqzGs5Q/qJSC2yGgNAXHNsoVRFJTs2kngyROhDi/
QnMtSqWUsNtlC7jzi1BeL7M5ohWc4AnQSlQ2Vge4FAzsu6QvqwBtxpIb3ks0+u44WqEIzmCJIZnV
dm4E3h+6M6n/MneDucsXL0q/lpWBvp/YH6WVllujQ3UTp+nHC44p5jbaksyQGKwUv+n3zp7s4lPx
0QKLBTogeACT/4MAZtMi15iCryiNtumJCsz052SB/d0IeIDWxSEPzPHEEp7f0luuAwkO0ADxt2Q8
/r/d0syOO52MUOWY6+G6jZzdUrlfh6HHcSxtidmczhWWYCzzWM5RXwOLN39zZvtfh3CPEGb06qOF
ii65DuWmS1mPUDAeVheUFhVQoZHOQi7cgm4q3gvMdogRez85oV73/KRuUOKibPB1pGK/rGKkjsJU
PqvaC4F/huL6KvLNx6L1jD2n9JsObK/YksXcPDXxcor3JNNB6YsYLua6xSzCx0pDLlRg+9FxvlNx
haz2siIlPm3inlxDCXYa56zonExVfDXDc88UNann9B+NNLnvmtmLGxroC+hQlkaSjtkKb9a4wllX
aREjTrcoftbcqOOV3j5Ks6ibe2I1i9yOV8ecYc2l0ScYmpJk6Ew/lt3oKc51/O85w2ElKxzhsKNQ
tDLbAThDYntueVnPH0zwkCbgNhsOkMzxGPt23jA3d+AKUTjubKUwKFswefFydJULY5CQV8i+L3gT
CuY0ZLMwIt0YD8pgQ5cplhwGsvUXnIittFY6l4DQrMzr5rC1Gt/oJUU80o0kOA1iLa0zQMHZjydc
kiEiCjJOqgW84Ljay7atZCuJT5cx1GBKnWJINf1u088ReSZD6TXtd9rc6GjF0WVcSTJA4VbJwI1m
63wPjYjgYvtO1R8TExXCw56BDCqun8dUsmslhkEEb6HgjO6pxRGd46Rf5/++d+DNVhKTtMxEXf/E
DduiV45ydGSVD7Lfz/+/cgl6VNTTnMAenKEKZlaHzizj6JJBCN4Au8bRlQRDaOaPsdN6uf71/OaX
uDUibP4WHd5j4cDMFONHOpJdzx5TQ/UGU3JL2MZxwONp8h4LsajBnrI07ygS8j3IO0fHM23IYTpf
Xff+/Hi2QyXc1/4CEk/ZptaWuU4B1IXdEyeeL33tWvmMcvdAPUCJ8D/CCbtGt4uSlhoyP1Hu1T+5
V4hD+O44nF9qmmU52k17AAc20tr6Bm10kxVpjBolmDQSmW1KPceWtX1vz+AKQ3CmWdM3Sk6BAeFb
F1xDw348LPd9WHxRQYRlSVz338BxZg/kJ96zDhu06mvVyHA87OkTJ4kqfdxNrnmh+z+orN88KV54
RH6hCfZu1TqNygwphMmfEQxxQQmU+vE21TEEz0FQhe5xkIZ+3JO9i4tWqMIROA0lish4+qW4/FUp
3lzMvuOpwYu8+x9cKFGi9HtChfVbxmJ0EwqwnNKfQ5Vdl7PsYXJzN68ghJOwHUdr0WesWdVcEfKt
TOpdMYVEo5LtJVkt8RC0O9xCQFMID1t9z9BBpGl3ffp0fgtvb6nf00WEHaz0uWrTBDvYyR8MdoVW
3vPfl42B28bqlIDWTOJGHeaKVreR7ZP+Q93u/xuEEP5adjU2hsuNukTAPR1pBB1Pmdrg1jzZeIYy
UC69QSegJ2OUlRTjGMhFWX2yZDJGm45gDcB/wGqissJqZppwo3oGW+P1sFfu20P1s7qukRCVvXhs
rcoajP9/BaZDmX0qzQSrrlxm5GrSn3QmiXtlEIKrcbQmTZUWSeyifc7KXdISj9mSXJUMQ3QsrgPx
Vv4MaYwX4HhQ6dGsJA5atu6COzGdXjMrBzMFFulra8k/qjmVbJFtCFfFEycarUBv83Yx6KzMRkox
Ctt6rslT/yfXA7Sz/P6+sAXthNCs4yvRuR9jfT/jZYsakgBnM6WwBhE2IZiolRhtBIik0EKFwwXc
6H5temYAYjkeDKQ7JPfO7/vNeePE6NBr4Vd7YfXZaJVgzcTSqGoM9TyzSP2Z/PsCR2QOViDC+reM
OUZax3gXsT8spm+riVflEgfGf6h4Pq4xhPPEXhanV2sMRIlLP6aX1vJJGb44Ja6MskscX4YzUCKT
otIZZlRnfOPP4fgM1e2Xa5yBJtzPvA0tCaX1vJuIvJEP6Vcu2isMjk5gCCLZzB+ZissXerbdBK5U
qALoO/OQSoVTN33CK57I3WinaVaqI/AiBmG79CEl877RZIXDm7dhewUjbNqyjrKoNAGDLjRe9V0j
e6aDKwJ5rFRaKrB9OKzQhC3cMtzlanRwgZWtgvjlcoFns1N5jH1OdCvLf27OIErXIMaKwmiQN771
R6Ol1ZZbM0TZHfgBivy2Mo2PJMulifnNDbwCEvaWSmutjTSManxGvUXQPBQP7Ud4jD0dvQiPgexA
ZRL3srEJ1jgNStu0BiCTpPNHBiZysCqZd+cd07YzfB2YWNaoWKAKVnvMYHcaXmSJkiC6HE+2x7ml
kb2QON+teBRcdv9fMDHFWdGZpQXk9vyxe9bjB4PsKqhkxmAHkoxr01GtgAQzjGMjKnOeBWx37oPq
L0EZDkMAnd5o1wXJFxbYO/0wfKxVT5oo559+57hW0ML5Ms3MHEmEMaL+45K3PIwX2kvpIcSXA+X7
+YFKrMTmhrsKj1wjUZKc5x2mlqieVRRpSJT0QiOjKznDZEj8/yukcWQG2L9gKUV/UoerFDzuhiSC
2axzW5uHEIn1YHZmjgYM6C+aDA3j5GPtgwaB5F4fcpog9wf41WWom35/tWCCFxlYP2mJBVT+bMmj
AYjdhC46Y9w9Xt12iiTclO45wZmg18tMSxtrBi5AFKHkYVr7xn0bFvf6Admv6/nTeRvhnuKcQfL/
r1bOqqrcMCjw2uk51WvfmcqwVIy7xiahZqARn+DpxrUkSUOJvYhXQtW1FlfrgTpo9mE8GpET2Iq9
+09DE++EpO1Z5aRYugoX9PlSsUDQPX1n1rdyutPot8EhEscicWBiKlRdRpYkEwd0r9IW0anjO/Sq
REfT+YFtzx4vlXbQfQZ+x7drNixl7ZboffTxKuQTu8ajsxm4rmxTbx/XoOL8P46wq6umBcdqChz7
ij7xCi+0A3xAncsvbWx9kTiRv7H9Vzxhh0etRtJRBZ6agC6Bw3E2Uxw2IS8pU6QlZbJ5FPZ2CrUx
OszAm9yH2v3pxGiZkZBXbQdYqzkU9nNHx5T2FDYxgx6uCup9A2XGkEGxhx00Wc/t9gyCWNxFPRlE
3sVSKKWNnRIZWlDPXQ7hi6rf0Qn0R14G3O7rr7Lnjc0JXMGJCwYCj5bGHeDiiwaZnYVeNtKMAg9B
33moFYiwSkofF+YytDgedZ9zZvLGB22BYIiOU1oa58uGJKwX9O20RIdQZxA/jYEWdHtb8eo+sB+4
0cPfP/aVD412yY7ePtxWgxTccAL6b3swADv5BEdbsUs/9CjbZhBI5OnMCeque5Cgnvcjm4HrK6hY
Kgze50qhPWY27j9UUJOivQRAMpkvm2N1uBSJ6lZFAvuYrAuITLDmKvv3cne8yRKt2KhohD6B+Dw0
aynLCOvjoJ8uBrY3EonM+eaD/xpAcLZLbuTUgjwOVsaE9jhixWRn3duQ55yC2LcPzX660I7nF2aD
r+HtqPjEriaONgUz6gajQmVDbHvGzgzTu/xHe9F7jpc/LuFw61z8g5rerfB0PVhhQ4M7oiNTDlxw
P/6iDkz3ydf0qO/GfSLVBN06L9dows4ullkdkhJojeFp7vfSsDxj7g9WkUqiqi07XAMJmzqfoT1q
chdS0Sva155bhXN5f37NZBjCDs7UIW1Qe48yF5BROPMnYyS+nkuuZBIQMe9hk4zZhNsFlE6CNC7D
cdGDEWU258ey5RhW8yXWTUbtCAWqHjA1/Zk033NVMley73MzXJl3nChGSfl6WM4hni7KP0narn+/
8fb76BeIQHaC35+a0M9S3R4ptbj37SmVtalsxkhrKME9VHlCyrQAFHjEwbEYpieUAqGGTAvVR/kG
5TtCPAvXaIJfaNSFpsXI19/8UZg3tnJqrFMZeVPTeudNQGZpgiew1NaKqMZNIIp9Gn9E7aYPKmkJ
inT6BBcQR/lfjm4CKyZKqTklMFcN4b14uIH/wbVjPX2CH2jrrGBjjUEN+UnP94N7VVmyun5uu+eW
SPADPVn0iPEl4koH0IrAhXE8QL4NOgfsIDudJKskZgnzxM7MrAWY2jwVzifHReHU03lD2IwpV5Mm
EvLPZGlQVQKM6TQGXLoBEkQXDZ7GI6i6QA5V4ntkQxJ8Q8kKvWIz/GjNrLBoyBVZ6jCJFskRK4MR
XIRbDqhwTTAqlj/oU+Zn7fecPEqmbhsE4ojQ4EFjwov1r/xca5KEjjzAMq/0O/dhCaZ7aP4E30oX
nJ76jn7Kd9IAditcBpvib0xhYHmNwjNN574V1Aw1ye4aJ9qTathnYxMMMdvNy+MSt4+MDGAW1e1n
yZj599/b/yu+4BBBdOwMcYH1+9VemyJet4+pz/tokKKRs7HL5pj/fzXHDmN/BbHpT+Jpu/moxqiN
NO7NwXPvUEgctKYX38iYxf8mQnsdpuAf0aCtmgVfWsjufdN2YPhAIvYCOcQUpNWxX5166jVX/+Cm
IFtfwWOOrW4UTgZgnpBC7YO3XHAaYQOXk0wS+8qmVnCXVJuIOoyAovp+tFO/SWMvknWcyEAEf5nG
9cRIBXuxukM575f6uoruJTa5HW/8Xixd5EdJtcmY7ZfblbOfL1H0h6pddlsgu2D41V28o5KDRgbI
F3FllPFEZpAwYuYgU10N11EuGZHs+4KTdFyaGF2JSSsgfAR6SX3+KZky/oUz2/iF9GM1ApLFrZ63
f5nZeEt9iGYeea9BFSqfZAVRf3PGvC6Q4DR0o5tsiweEPAwoPnU+8tXt12XfXc77OvGaWtqVL5tB
wW24ZZa2CwViAenK8ZCTvWQCJXatCw4C357dKgYAgdwpxPPUEFq8O5oFfQl1RxRhec2P4RDLiGH5
dnm3blCXA/E7OFDekY4apUKGxMW5Zu7jQ35K99OO537+vQYvLqgrGME1mI27DIYJGC2/LJAWNAPJ
9G3a3wpAcAuOM6EDxgBAG/BmzDRctJCfIlwmZTGlqcDNwPoVTrxYoQ+ld0oeGarqp7HbV8tlQQbP
MWNPNWSiA9tB7wpM8A4FhEVR6Ayw6MMQgorxKgq+ofHE8DkNrazKS2IQjuAqqmXQi5oArIBsEzeI
PjR32UkWd8hghLDD6ZVycnjYmx37o3boL9CDwakHwv9mF47gKczE1HvtL/vuPC79ZpRH4jNYebPX
6p3x/TzgC9/OmQ0lcjZFfduMSTfEgX33WfUN9HoWO2PXHIvjHDS3RZAE1cGrPIMEEydKkylsb7qR
la0IbkTrqlld+D3MVm/07LZpru1RWtm4GbOtQISYAtxXasssgHCnAenGG6uEOJt2V6JzB0Hbp8by
z8/qpvddAQruo3GVv/JMTnVB6hMzJGYimzXBe9SsbQs6YEBR2gdmUu+HYd5pcS6B+ZudjCYyMOhD
1enlXFudkks1zenUwclzcWm0jAco5sUFNuRKG91XWa5z+5hEYv//cILxu6Ra3J7nU+3PKoN0L71b
LpTO0/ZjmB3UipNYS44xbl7vrf8VkU/0aoDMGCzMIxDb7jiTp1b9VmfgHZJJsUonUjBzUthdUfNw
w/L4JZPfmtGxuSd7PdAv6OG89W07+9dBCeZuNih7zROAsTLe9ajeia5y/WOWANX4eB5KOjDR0mco
SBA+gfw6ZATUhyyg6eVHGz64u5DWF2zeDlYWIhj+sAyuaRUYmubeKONp0r4r4+KN0Y6Wn+b5MbLA
sbXcsGknGea2B/k9pWKEXTS2gsZx4M6FP/zESxdkg9RP2v18sk7dd/XwZ/HHK55whC61aeY5vzWU
+VNWBUMqqTCT2L0unJptpehIeuD7sX6nkj3EAhzjiRIZK4hsR4thdkVQpqsquJkklypDyh09oXdR
43U7VHuzl8Jy6/H8Um26XgMNHNBYgpKteJ6hfbFIxzJHbrTuPS1LblOtuDsPsTl5KwhhM09xmzdU
yfCKQB7QB23MC6pn/U7GSLn5aAZxgt9DEfZxvEBXJLWBw05IHqJ2zXlUnoZdOAV0l+4Oyig5tTZP
FbDjOZBwhJqeSGns1JaiV7QEYen0RcvvLO1Tr/w4P3UyCMHDd3Y/qHYNiG74TPUJsg7XWiSjYNg2
gddxCE6djCwiWQEQq3t2lG+p+eH8ILatejVRggEsdDDGqgLAiN573r6DeGJEbzyoaAxkQUvN7yfv
PKZsTIItmHXcdxNfGy1/TJzANWUP+ZsebjUmwZGXdaY0LAEAlz9Va+ivg1YTxJrKnh3zIH7QZVGZ
zBQEVw7GzaHUcUKB1avsXY/Us+YE5QCJso4l6dfz08en5905DyZ13QLzI4QwBX/aaEtiotMX/tth
eE3YDQ746rpL9Hi2YPM8j7U9sFcswbeSIrazlGdjXGVn5Xd2d6ikpGg8o3NuPHw1V3FLYkyG1VTA
yI6/VPm0PT0iORcMkljib2z9dTTCjqXQSElKsLoGymEIjR3P7+q30W4AnSDnDdLvz0/etp2/wgl7
15hoq4y8PoE2zGv7n3R5Og8gswRh745g1Z86nY8nQa1PaM+N51gINqk/OWl4Hks2GGHTOtCpqOcZ
WAs4GNUfTv58/vvb0dfKrIVNO7FRJxMfDFfcNcP50KN6NfJeuJWkOYS/OY9e10bYseCAI3i9ABpX
ku13+snapSc70IgfP+I98IBG3PJPEo24e0B6EmofYCZ4a+d0HtymWABpt1+LePLs7PH8FG5u1hWA
MIOLZeQFXrbhypP4mzVpWTgrSWC5o5QgZsvwHJA8g63HQYeS+OjMmM5sZE151OBDam2/BOpVHkYB
NAposKDaYrweLrF28pof7nBEZ7FGFhxSuiRD5rRARsqH86romZd8XHD75YcVOTrSQjcZoOCdRiQx
KsIB1bvxhcnFiL3uk/KZ15ROh1T2pLa1zdbj4/9fOcM8iklf8Znlb7jJTW88nLcRbgPn5k/wSSSP
uy5lKZ7sLPax6sePDmgVaPWYjNUNaSMvWzSJk5KNSHBSCTiqoo5hRHnyvYOKd/Xh/Ii2rH49Y8K2
smKoI8cZvl9pT4l6z/QfTS2pSZENQdhYhC2WaXAbGKJwmI6q7Ia0WXm4HoPgjUg0LqqdAGBC9pk3
ycYnFGejik3OGLLpZ1dY4jt0bOVGZyzAKi75W9hykY5hfOSKQ1mY3kxu8J+WR3ySVrWEUa3BHSZa
PjPjY1Z13iC/m0lWyBXcQtsPU00qoGSXzr4FnyKmMCQhHm/tG0jIQQlXWpEnsTtXcAzZAn6vfMA8
pr3yAayniZI9qTI67M1zar1afOArf6BGRU/bEQOzr2YkW9TOy8B12IbVl+iZS69NF7IspsS3u4KH
gOSEnUBOCR5WfaLLPpsfZjDEm4iZqf3lvG3IVk1wDZaRxXGJBvug0KqwzvODqU2Sfs3NmsD1BAru
QZ2IG0Fcmt9vhicDTJFR5Rdfk6chmI71A/Qd9t1J+rIjXTbBYzjUMuZq5JP40F6qIc7GT2zyULSM
zsTpsQij66jz/ttkCj6EOSq0oCkmc8w+LP2XUcbAfN7ekWZ+a4kxvt3OCSyxNJQLRBj+qJvo01LD
88PYDNJfFwzVLG9xbAYmLJsvWFX46TXZzRfasJtBh9B4sV/cOegiefwTSOgQOCrE5UxIKb6FRBu9
ojjce3A2UYJ7QWRB/e8XQWR/lZme7M15e5ArRMFfRQk4md284FZp7HiZ6qR4+rELIEqDYvO58mVZ
283VWwEK3mrW1ZKXVKF1T/881uQqMloP/MeSiqrNDb1CEbxVGet21FVAaUBW6t6XmSTVtxm9rL4v
+KYu6/UhG7BQlf1kQFY9y8tbi1WBPs9B5pq+VlfBeduQzZvgoibdHJyiwIg07WfS+4XzQOb/CCF4
qKHsa5AfYlC1e+2ktw45trLm+xfCwXdh32riBH+U0dlZbG5vxWV/RGvDD4t4KPUJx0OXoS/WAC0h
AwnNR7cClYrEMfEpOoctOKaid1ttdDC+GRRvTbxvnc9guvCV+e78Usk2ldgDWbtUqQ2GQfJtbF1q
B6fB5cDaRyAsTT7jAV+VjExiHGIXZBl1Y8xcANL5rlc/GUNg99KW1a30CBdJ+cs5iUopDN37Lgrb
kd6uFhTXoVuEzqfBdq+7qT4wyrzRKQ+m0yFv20purNux4gpb8BpDTAxauMDmM2r7KZh25vv8yC/I
mc/uz6+fxE5swXmYS9uSqcdsJigzJn5TL4eMPTbD9N/2m6jOAUFvpYIEDiLSJxRoeaV1ow2P54fy
N6YIWWGb6JBMFglAc4fpfdklfOLMEy+J4LTD2t0vhmo3kDGobhviK5ywvRXW9r1ZA85RT3p5MqcH
lkpmTTokYRtPLURNEjfmGfxlh3bYC4r0mfKlPlYo80juZJLnMjzxmYoSrZ0dDWPC+uy4di0JaWB7
mp95GW7eMqUMbl3vvdTvKRSzquPYVebIp3AwHhPlUu9le0myRuIzVYMKxIJA7jVYwMH+69m0/ACK
dBTKNF52KE6ulFN5G9IxIH6IklYivh9VWjKPloOQELqO9Xg3aigulVyNZRDC+Zj27ljXNTzEqJx0
1nh2dTNNkcTPbofTKJT6/0CEIxLqzND+KIDSo8KI+6H+goJIin3ivgiFHKq3fJLsYB7zvbeHV0hh
S1mMzkXaIQw18xQ59tI9ZkkdoDrHR7H9Dap68Sg3Q+IM8tRafNPVss73bW/4ii9sN6qMNgTKgd+Q
o53viZH6U7QzNVkub9vuf+OI6YASmhBIVQJnGpBCi+rLqhkldzDJUMQUgMlGu4UCCbKF0K1NLccf
zA9mlgW5lL3vb5zG62j0t5H8qJesU2pAQWAFZXy85MdFCziIPUGbH+/+pEkBoif/t0sxB6CCmKC1
eWLIHfadNnlVgTH+lFgi/81nLFFsIXbqFm1KFCBtwJAcSpAcyq9Gn3cpKLcyJo7tCPt1RHy/r/IN
TVdngAOYaYIWrlIg5nK5TE8pmtva/DppPv/HwQn+w8jqqZhTjrfPTJ8/DMeoehtARAM2Djgu/zye
xF25giMZRppCjRqOJIUGRv5M5qMpDZpkO0rwHHU5xOUUY0jZsenD5QhWois0sOxKMEdf0135MBzc
w/lhbQdqICSCpCSxQSUoBGomQU9bPPDY6ejsRxT1KWF0uVxbexT2HWJNMoubI4Q6Op4giY5OTsE3
LRHkgkmLUMAsLhz9sslkD7ibJv8KIHJKuk1eDaBZ4jpJ6fX0ZPrTB/3T6LNgQR2h9FFBMhxR0yxt
rdqsIqC1fagkN0S5P786su8LTsnILXW03AhsGO0hs/fM/JMzeDVbwuK7hRuPeKPFcmifF/sU0Tsz
/5M3e3iF/y+5wce48gslJKITgy85VHes4Xaq/6B/Yf19we9YVelqeYXvz1lnHdqyyMMl1b6guoM9
nl+NTRewGongcSobOmLKBCQ9Pw7ZBetPlUxCmdv/O4+9ghC8TOoslEU2Fty6cU7Ggdxbe0RHUrvd
DovAu6qaluZyHoG3i2LNi8EyneOgEo8/G2SBM3ngI/HnnwbiInoxyUiLt/OpK0zBmMdca5q6BuZy
0wftMQ93UWCxwHwkey38mQZl7zFZBmFzyVaYgoFrXc4yowWmojGPpaM3tI+Rm+7OG8Z28LCCEWyc
2k5CWQ8/UBeBDaEBujczT8ODzJ6maBPlrzGl7EDa9twrUMHw8ykexzlyOcvQhPqbIpgPObRYeeU3
qudl25gb9zvLXKEJxt+jg6ckOWayia6WKECnfpBaPyuTBufnkk/VORxhB9SJCUXDF8t0j5Zyuche
5LYTWquBCIds1g7KMGqYtslvkdIyBjRu8Pfg2reD+S5vA17UUe6wy2XGKBuacPixJqlBYoAp7OJd
Z1LPbRTvP03eO8admeqZZWFsBup36bIE1EolJ/j2jgLtPRTk0Xjy7gTPqqVmGgahVj9oFHva8tlJ
JMnarYlyXfRTaoaLe7V4+xwq4rhVWYIDpH6azGs7knx/c7+uAQRjZii5qpsaAiu/ZGrKkPrQ7g5t
zzrZu+SkS47xrTlbwwk2zQZDWboWcJrpV8Mua32TSFzQ1vZcQwhWPeVW5jQaINRuvBhS5pEoLjyn
TU95W0lCbxmWYMcFob3CkjoJErZr4ss8GfxcvRwSS2LNsmUSb5hJpg/MTTGoPii/MLyFvXT0fV/8
7siZdWSvORKzE2+bI1UMW6eAy+J9pVwssyTWlpiB+NSskqHuswbfN7t01yvabZXPYWN0wXknwJda
9KArUxCvlmXX6SC44bsnRytfO3uNDYkFc8/IQfuhz1/Po3HbPYfGJ3UV3o2scUnXYVCJ8yE21AND
oG3rN2gXK6bH81CbUYsLaXjo3nJGLDHTlnUm3IJSJHj7ylPQMMQn188KdFk7ngU1n2IPfR2Ju9u2
iVdI/e3wIlOFs5szJAO6Z3N5jv7MNbx+XwhQIjLnum7i+5FhdDu71OcDI2Xn96yW5cJkQxFWqpw0
yOctgOqWfd2fCiK5TGzWoqyXRwhImrib+lkFQHHJaWWU6/FEj2iXwm1ctizbW+l12gQHXtRxRJoS
lkDth6V4LusrN/p53tpk0yU47UWFZAQtAOF2Jyf9lk6Sq6psCILHVspuGnMV3++1JN25Smn5k0LJ
YS6VVHJFkg1FcNiN1lRZgi6AIAaRvjJDgF12r/8bV/17QcR790KJ3eZ6DuMK0YMFkrDjcmEG88mu
sTU5JYAs3SSZPvHq3YP+wFYaAGqdHs4FvV2G6NJOZsm79Ga4uDLq/5F2Xc1x68zyF7GKObwybZBW
sqJlv7AcmXPmr78N+R7vCuLhfPZ53ir2DjBoDICZHoUjgCnqhkZgTv2P0sey10cbQgtuvMt+zr6C
5Ke0ctEcikwgXN9nz2PKcYOgJyJEdOAhSWz3KGN3v95C2/Mmf5J2Ve5+YvJygtsbf7frnmE5nkCG
piIuKka2QrWqX7ihh2yNjxMUD0RXv8pO5BMzs+P9FnIG5HhDCuusUhfYOfh1ZmsqOt/3u8ANd0qF
1kredEKuDUHrlPdw/BHpmTAoCiD1KrUTJIzLkZ1Qz/PU/HEM0ixDHNdsIJsW0oZ2yzKUC9nXZ7Je
lhpBjkuCMjSEwQBS5w+u/lPFcR45FCNK0KO9fGV9kj5tcyM1fByhJKJcZ2KF4YvLXVMchvJKUaiF
xxbWhleoXNZQM3eJLshYeP2RRbLYUBJfu2m/5Ydon/tU7hpBkbyufVDIzdTEsMhabqAU0OqH7RFb
7YF4wSMqxyOCNgwSZJ0QJ6GyhHVvjw/1QUT7X6qYk7KEYw1kHC/1COVjN0uuu/gxoxT6KapXOX5o
pqLLAhMAtZdDMDTzhQTq23YD/U7ZnnCsdXvq7oiyiWMIU0isIi0xeGOxC4SdRDV4JfxZ5eggqEbF
ykf4mmGmdppmdjI/ZQPhAhQIRwdBro9VyRw6mz9KSEIXqqt8fN52M2qgOCIY+0rpZDb5WgYVonK+
FgPJ+28Q3NpfoCW8dB0gyqq9smK0UU+N/TbEWqAvieh/qLDDPxpkcxiNqkSTFmOo5sgpZBuSoE72
IHijhJrJ2U/23WRHHqWhsDJ2l6B8CGNYU6nWOUDL5OOQPSbIb9o2a+Wo9AaAu3QthLldjIFZJe36
arFbqGUO4qmTZi/o/yb75w0aRzhphHh/gDK4G8634vSohfdh3fm68V1Sb9DHOAxvlr/h7DeYHPfo
QS2ElQULO3+eX6ss4p36kB5adgwgz2YrC+oNGkdEYzs2/aDG2CGkXaTsxdmHfur2lFEQ7PeL062W
mpFmCDCo7pKv2hy/mLghz3TiPmolUHhjCEc/YalMUZEBxSx/pNG+7g+RfGybv1D7ewPDEVCTCVaL
lpiYnfrOgL5EZb7kVAuatVvpNyAcAylxD51vHZPy62oNT5gOQrnD/1aSQE0PxxNWWiZDFgBMMg7t
eN8gx0GbTWLZUibxkYgsB+GYMTaqvdlhzR8WO3KXm19awZRsAWESH4hkU2E2ZgKwJbmW5m+ZeKt2
VGi1Ei5ezhEfi8xgBYgCY9hqz7rFS7P8rO0jf7DzlwKyZoXTnSiFfYJbVY4Y8jKcFVMDYtYe5vIa
14Xb65ScI44LjLicIxWnXNQAxjeiV+BtaRyd3h+vy9vwIf9IwFEjyPGCUKJpi1EBbvLFn4sr2bGX
1vZgV176qHhNSUZ1pIEcR0T6EMWWELEDdnWACIlveeOH3o32zS5wFuJugkTjqAKSDEJnha/D2UN/
rnCDg3SPEiyUrgmuek+MJuUdHGcUaZr2svnKGb03owIHQmRPOdovGOjXKl/R+noE4aocbwTI5VBm
A4D68mUJNTdqZ1vtF7tTqB7khGkad4oxe1W3ZrZHifG+Kq/ohhnsA2+OSbJiWZKsoCzUxGsMX1yB
Iim1U6rScJRiDI1jDqX2Hx2Emp7LFr3lPtapbKD+BjJinmYM5s8OWVuPpSRL6mF7Et8N6ev/sGQZ
xeWqpSvcCu+7KGjSAdm3dfKxMT4h862Ybi1khW/DvBtPDoZb53OfFrGiZ4YTy48tmhgqy8s2APPs
9+N5toNb2anZ62kdww6xgXJGENmauSuzxcYI2prsb4O9X2ecOdyq1ipJCtBy0nCyg+Zjr3yqKk+F
YCHLk44hQ07wFjV63LJuZnUZ+xRwYeblxZMkU10gVwHw9gt9AQ2F0DzPT2FgZXI3GI5lqddLg1ZM
ZuZtjxkjg3cTdAHBeYDVLOKU973hFKX0TVigutcZvl6Ph7GBtqRZPw9hSuntUZicUzSpsYyaDrPK
REvtUZW9QtG9WdK/GkPlDNnoN1PvbttJDSXnGrqVz1OwAHNcdlaeOWYs/UcEzhuMJV+UBp2KnLTN
7LKpIRSz27bh/UGO+ffFZHHMnkVxpAQGINTTeNSPUB3zhcaRH/FweCNCqKHdk9VsbC62/IPj9iIb
VFEOANkiZ7QMTRs6SKq8Jwx7FwAww1Drjw6boiqpfEeCKBOVWsxbeOFL51aP6IDpFYYtP0Q3aEx3
tB6nP96RXwEtU4Hoo4F+wtzhEYID1TwoKZgCxbcQEDqqLqtPQZ9pl5ZnXvU95QzGnR0LS9P6fgFY
03uW+bBQOiurc3TxfW6zSMy+M9oOLD5ZX8L066T5FvUaRZnAfr84udWYuXTqAWEmh0R9iY07wgPY
GLzzswsbOE5oQ7xEQhQeG691lI8GbifRhAUtnPAmwDLLyTveVYPQzlUSkTypa3wHSTXF612qxuCg
2S4z+5f6luX0ErJWmIJatdNvqLbs75/0mNddgHLrdzHEuhIMgL4WRqG+EZcXn3qfNWWRqOSVdbK4
AONWLjaU0hwUgP2Tgj0truVMDnT27hMWd95QSmqrfnhG5AVBjXrKQ50hJuhvPjwHkMVRrD9O+3k7
hrzkhSkGGvSrsJhy+VEdHipqo6CM4BbrkIJgkxzfV9PAbqPEqQQvp5pxroZ3FyPFrViUGiphN2Gk
Fms3W/ea1wpILiLS/dfDoQsUbtF2UjsuMXM3Vtxa+PkOvXEGDfFQYKNt9U7NKRpfXcQaSoVNWUVL
Kj7TqCuqOVCFynCiQ3wvXS9XBtKEJbtEfkl1inZyQ4SvbEt9RxoXeNymvlRShvSs2nC0EgokgnSY
VdFVu8rrVcnty4k4Fq9yBjR8dcTzsvYuuXvS5UaqAx2VQt11XDxlI0WC6wCoI0SdoY5iBm5X0lUt
TCfUHzrjXZzZOho3QX3HsKOf6fXgvRbYXGnft4mXUc67ITQl9AMS2fbLi+FAzn+usZrgI72C6Lyu
f0TW/FEsdb/UnoPWOpjjTMzaqpUXkBwLRpIki0EPyFQ8adO9Sp2dVr3i4vsc8WWDVOVCie9XS4fH
+dyWkb4ZW7fzfDX2VBrIKl2cwfha10UeOj3KAFZX8hDZhhBoi6MN1bzPhn4mJmt95AxLlUU4iGVx
/p7ijV61FuaAQ4lUp89SONnb7vA+rZjRK9qg/QPBRbGWNY9aYwBCP42BFx0w+8UBVX9Xyk0XOVF6
/OWI5H7MXPu9H55xOaeogrkwUk2F6ycoBeltqUhsZXyw1FMGMc5Mvuqn27LdGyGl7EGNKectQSGm
KSoPEJzhsWpUHjT10/aQsg/8q2VYZtydRanoYVBYGFF1t1zXO/2gIUFbvKIOB5QjctwBJXgFPXsA
k9biy6BPtpUtKMcrZnfbnPcPlq8e8psx+DpoLTeyRGzh8fJOxP0tu15C98Yr1t0ThVAHqsPt+vyc
4bitMhDSNoHDwjEsR+zvtPgbYc/qpnWxgtkfuAhtK0nv5CxGY0t510OPuPDVT+IH1At58j7b5V+3
0Shr2CxegKHHkj6i7TJO9BVSvktrQjfsPG6IOaJ8geOJZhDUJBOA0sw3cvStl7EZUsEFZQlHFI0S
j+MSAgPyIBUaU7OHiRaySbfJ8+iy+Dk6hcTgka7HkURRt7OF+AwhLUttYWnmOCQ8yg9M4j73A8f4
vj1b/8KGqibqomKYaNT+droslPND5NuCVrpmF0jD65HXnjoflFP7MkGWMzpSPLg+c2dAbuZwqW/2
EXNG07zpk8TWte8WJSCzPnNnDG7mlBgZ1HMJDEO7l61jSQkbU9/nZqmrq8FUJnw/EY6F+qL0RP7d
v7jB2QCOsisTGRlBDoDqJbyJ99pV6Fme8ISGLk51/IuX7FfC+w3Hv2RH+VDO5ivhQRgz+5JZz4SX
sUl9v0OcATjqlpUEkdkAe5SH4SW8F2zWU97qfd1tffYspnZ2+SC4fy6NzhnGmPGCjHo1neeFOUL+
czJB5oJd35kH7TQ3+8lTr+lWbIR387fakzp2XRcHCC6ar5Xslcr32PKJwVyP/s6Dybzzwqi8LyVD
nrFkixfjAf1Vtd5mXVahM88YSvMkza5+ib+n/h9nUXIDytHFklbRHPfA7sMXA+0gJ7y2dD8IA4nl
pXAUoY5WL7RgQVxdYdKemV3ZR+uLcRrBgtERsa7xuA1JTRtHGGqliXVWAnHuvpjpLrM+iv+RMxSO
M4xo6AqxgCsGrXaMxMZXM+rYsR6HnR2DY424iYwgV2FFaiTOIDmtfBOPDp4kmv5p0v2wi+ztYSMm
in/oHjpzsWASjgbxqUmPOnXOYWOyQRv8HSaaTeLjOr6vSNeF7mVp4UgG1Gn2QefllLg7ZQzHFbOV
IHO3hWvX5vyx1qabUKASeigILtJrphCN7Gr4gJgcpGKfUg0uqH2DT7XDU00q6jMApN5GA6j0hvWm
Dw7y92l26kN/S4s8EsyucoQQd3rDBg2BmB7YUXgdC4ptiXuduk8iTeNIIZ3SQetFTI+wD05oj4Ob
Rd2dbzt0zWbyqBTRUVPFMUIlZFVUsTDWaE5V40fLbnvpEIyjcnRgptrUpQvMkUfXGJ7LyJOlp7+B
OB84OW8rdTQFNXocOBUoNXffE/VUtUS8uj77Zwg2ihdbUVsVohlXgJgmFB2H6GFl3deteFR+bJtC
4XBeZgQKmjIuwKma5CaI0TYgkz52xuQLPXXjtj4x/28SDrNcqNLLQVNYUCN2Mh0ZaZaTo+38SBHn
pj0A4bimEKTJKAYcZS3lmxR9gdyRG0xXUfy8PWzrTny2hfOA2bS0ABdduPoyn+rhIW/+yonP3+em
38xzBXbg+xqazY7HRbcLKhSmRoqb+VTuUl0vcHkR5rEddZ4ilF4iHWRSnWb9NeGfeyHMCfsnF75c
d6Ki6CNDek5vjFvFVyBt0foj7lkRdoj7zKGablCuxnFMXUGpwZjgapIU2r1yJ7H6u57IFaRAOKIp
51ow9QAgZf/Ut76qpza1Otev4S+Gjgs81Gm25ADX9Hi1Ve9eizEKvNmqGeS5WSl78ceNol6j0N9+
x7eoT404m7UQU6XN4Jog20ktJdLFxv596HGG4GigaXSzGXpAmHPR21MlInNEuB/FdCdnzYdJzv7b
NL0O8YX3yXltqIuJaTKk7ipa8l0gNt6QUIkJlFkcIwhhESoLI56sandN/jIykhtu8nxw4oVqg03Q
z+uKu7RpyGIhNGBTgWqZObvPTHeb39YD3vMkceSQqUqp1IwcskO8/3XxyMQoqFqP9VfNs3+/tn29
NESvcdeUAkes0I2nQlKCekhmW/RLN/ZbSr6Nkf+W63G0MFnIbUsg9+eIu/xnc8i90Eud1rInCGfT
nQCpSeL4QewsQUYtIfgBnXHYZqf92J4kyuU4cqgHE5o37Epf72UH2nd+KimHBSf+ehg+FUXytA23
fqNlsSaXlgkVGV6qJJnKUJUnRG6/2swUH1gZuODEUK20YzQrVcDlg+ERqKtWXqDyO7rYImOVXdxF
aC2C+w088I8eZGL3zVWxF1C1c8P2EEsjUy+Zj7/zlgtgbkV3VmzKugjgFlU0S+6MjWn3A5EBTIFw
G31RSH1RTpjDPtmXFfJ/jtJIjCAFwX6/WGMd/recs2eZulFgwK2lj26vEUoE66eIi9HiNvmgGU1c
sLJpKu30OdipXr6bQrwkeDnUJecr0zMptWwSk1vPGDjTgiYuLPMGt74p3AQP1bpbeaKvePJXKnWa
8kRuQfdJPAfRAhPlPLTjKLQLLUFSi5dFj4pBpVdSs8Yt7lSCLpDFZk2bkn0inDKpui6pzmGrFHWe
NF6lpFy6AK2IANJVj42J1kB324uX+j631ytTN4Y6MmgcfTpU8p2sEte5bMQ3lqjBcUO6IAk1ZOFR
ZR6G5bkKXJTut+MhQU4bqea4HoxdjBZHCFWeojxWBtqA2k7JTaG8HF5PSMXO/X5PiX1Tzm1wzCDX
3Ri/XgGxjry/ZBBNN/AzdMDqdtZB8LenanXHvzCOY4kkFeZszGDcLFbHvPpatp+HPvaVxvSwbx6E
qdpDt87eBiVWlMGRRtuj55bOSEOuGkgG/5D1J23eNcLHKSTenIjlxOdsyZNVJTIzryw+CNYuHD82
lrNtDPuzW87I0UM5BIU+su1RMQ6p4sfoSDApR60tiUGjTOGYoUY3TUFnOLlyFw8nFNznZKREYPDp
WFOTjP1UAMMq7BwZ+UgnWezAzQLs9ktjy37ps95eCmEawRd8glbf9WYuscdHYbxqspP2V3dDZyfn
mzMPYjoJDdzYKTrFNXFqR/XkMampvID1E+8FDscUVttFucCYgiXrFW6NnNTlHroByCZPXQycPXz6
T77Ht2mOkjwuVJZelERPfYhAMLJTcy9Wu20Yyi3Y7xehhIxKm1KVWEhbXM2KP6QPs7rfhiB4yOQo
YUohgt2wTTZBHn56RG0NKufFv7uFvJghLnQQg64WugYwY4pqkGNaEWZQI8WRQZZpZTbO+P6CflpS
vcvSh3D5vj1UFAZHBBZubJpOAkactfZk9nYbsh7qxB5LbXu89lNoBnLIMlNxP7z48X7ZC06wZ62q
0YaRlJMhSJRXfuoW04oT9j7bKrkzmSfTLF1puDaGx78ZO+QaIndckdFd9K0n6+2otmmLVnFt4Y2d
6FjY7sqnbYz3bKYiZUdDCY+JZigm/2TZl2KXj9UCH8t/itFTSj16rIQIbwHYH7hYjkvPFElF5PwJ
ezxVsk5Q5a7at77wWfQ7nGipDIMVV3gLyK1/iOEHkGGBReHoVocKTYfRv2O2pyM7QdNvou+dgcHh
rAnZc9VA4tpb+2ah75IgVtiNcbm3uvEgG7idbLrMCXUq4/X9YnqLxYWSfaxGUqQCqxbr1svm6UpH
w7CrvKotd9stVi493kJxu0OD4gEhHAAVHSpcQpS7Yl8eZFu0oSFDbKjUCHIeIld9JaIMAw+XQVzY
0jCg+1R/U2fFVdF92zbrfSz31irON+Qmn3pRg1WpjHOmHGVOlwtHbapQrSX1nr5YFWHc6pRJTDXV
lOEkOreGxyCWpYLd8o7SY1V7SvltGgjyWx2/MwR/QMpjxSomCxteikvyakBbWAv3eeZTRB3S19fy
BRLn61JQlDVqFHHT+1kqbcNPP1tefB08hI+sqZvxidJYWF/LF4CcwyeDWmgCe2JgGd6VP+2LK7Ow
e/9XU0T9j5vwoDwHmaf/TBZfpqPPVTdoePdzArU/mKHuIOHhuph6b9sLSbM4j0cpqSGXKnDmO7VC
8ykVl3ym24k7ZpfgCo/beOxzb4P+t2ZxXl9nklzELCJilytxfwrk522A97JX3MAxF70g+SRAVzyF
ndH1z2XkmNC0LXfoVK15XmErThzbaPIMD0Gbkj8OYd6axoVIYyFOdczeuDr5WuxPsbXLTZ8wjlpf
XJiUFHMlzgW8fj6G+8Jnj+oQTHLkW8lpmHg89HPRzYjgDQqU4w3VmmYpT2GYJDePsv4i1sqVNNWe
RrZFZn9/wzv4Y9ScF3UxxDBPzFxkDQyu9SLYGUq4tZNyp0WwM0Pqa4aXnGdKV4twTP4opUNTOkzY
o5sWJIObmHLtRmRNNcVa/IFqwXEKApcwMMx3Km5mY6y1QvU/iL6INM6/iz/OJGJyO2esR1odNICz
oGKCrTN5UD8s8QHPiA6rShEoAU9qENnvF2tPGNE1VGeru4t2KRLc8gPh/+wPbzkIRx+lsKhKhfgH
JRQQxIa2lupBv8CJIif7yUpfYp9sW0d4P3/AarXckpUZkOpJs6dv+Q0L43RXOU2V03mmrfvQc3XD
j9uWrkYHFzPHkYnYSmlnsI1U1urPbXFKlOG2sFpktJSlrbYRUW5DhAYmxyt9pGRouQm4NP1Yx6I9
C46cELEB5RwcjUD5spMF9F1xlu6lDQs7lJ+2x4wA4A9eptS3qsCcwzL2RXNfaEQl6/ogaapsmRBy
hYb0W+/O2lAWwwQRW6J5tXAfdvs+IJ7c1qf9DMHNw7I0uTwk6DAdoo9bXN2zEtMW7+TRt7TxtkeL
Dff7pXSG4qZDrFQrGEdADT6TdTMPjcduSqldceUVjG2Lv3H41Ly4zcJ5MIGjPQgPsqM7yj5wA7wA
OOjBhzfSDj1CkU++bdy/RAFnVC48HJsFokEiUOU7pnwD2brRTndW6aoHM7KZJKTsivu+OAjf/zxh
663BXKCo1EYuNQGg8+GpDhM0yCH88PWVd2PqeK2CMZqRcsCMm261W/3IemniUuNHqdrhqfdZKFA/
FKlHGfYvseJ5UDl670pxtKIWuFFsyxqK5lA8fhN8n1uPbcoW2ZiHWHB8Sl8Wd+hzzVy0bJ4H9bM5
38ydTAQ3FAaj/4stK4rCpc8XYMTyzjJ6Rw1O4kJddVMgHHMkOfJtewsgSbevgqu6PUzD3bbHr29T
57nhmGPow3rp0C3H0azxSkxlD2GyKzbaDXTICeagrOGYIw+ztqozLOBmRD1Sq9kZpEgtM3O3LVqn
c3T3QXKjLisi+xsXM5OMljKNBWDC7CGMnrRwv/39fwnGzgDc1AtT1+SJgCFjHdbq+8yP3G/xQblj
XSiER4oIKXM4HxiqTBxkdjljNmJkj4L6KI6k7jyb5ffMcDaJ9wJdGRcxZiv0uvyi+c1t5g9X6gfN
M3ao9YfiArqEQda6OFGy1uRgck6RRKZpRDKQ1RMaGN3rDnv/iJ28RLZIjriMJCPG4Bum8qlXWZyJ
U6tj9lTzZpLvw2GfGO6Q7ofEM5VdsHzIv4Utsa2se/7v4X29qbpwSUUN20DrYWQuCjsdtWRQWL81
C+otm3CVVx6+gGniMuonFTBZ3rqCGnj1tBy2nZ+C4E4Ggm6gV0UIb5SF4XM6qE9ZTj1WUhDs9wsr
ChQu6laHw0cgfQrkbxBv3DZhPVY6TwbHD9oilwKyfTFKZmDPCZK+56s2bo6a5o/Dz20sauI5qsjz
BuXiJYZLn26D1u8RvibUC/Y6g5/t4QhC08cuEWdg1LrwKCUvgt4cou56pNIyKFt4jkCzcbR5BI4y
7NLpaHX3Uvfpvw0XRwZzVZrzzC6HQ+nYL8dMqO1S/rKNsfJoyOKs3+PFN0tN2lgQFrZzizsF7UWL
D+Mu9uQPw1G1bNFFH5xbhVg0FMnxogFWOoiWyVYNtOKR0ZD4Eo6ciCVn1/STY+bU1BoifIJvoFqH
BppP4STiaGnrNsEXtVGOteiW/Y/twVzFkbHJSoaGhGP+tnGJpAb91FCw0xff+/AUjLua9YGi1Iop
GI4SoEeqZAoaIDhGZyEPc9caqhMHB51qw7Pq4gqyzVDrjesGPnshWGI0K8oFBHVQ3JXsRNwZfyyP
x64ZFf1VLUyDjhL7CxfsJuSLakpIeXPmYjc3t1FCBPnrJqDqVdIlCwoYHEHPcWw0VZWaTpZeW8ld
XD9q08v2pK8/rKBR0T8Y3HTIqa4McggM1BWrRyZTHjwODc5lEtobK1SywurkX6BxI8b6ajfVCLSq
uauTm7h8tFLX7CjRGtIq9j8uZkZCLcsUKMBRd+H+MXPTnYJq1Rt5H+22x4+aIo6wi14zp1wGUCAe
BdE25lNE1Y1SEBxXz0lmRmYMCKX8FAv7qXoeOiLfe53ULuaFI+tCyc00YxjtsXMV34IbKMjV21uQ
sJz3/0MS82pgcAbkiVsOdaGTTQBOvR09it54goLgjrXwyww3+cLSU2Mq3XzV+XBzA36zFDwuc/cB
ZWz1gVZGpgPNQnvurudyRLtXp6HesNdH8wKIO/2bhSL1uhGaDjamCmoeiZujlZHTfmNiHs0uc5Tv
2164fipXoWGjaLqOxuvc/Kl1nEq1AtNQ8XAX76V96vSKrXxm0lqQRlHdbTyZMc+7wPuMxwuDBhhI
Fe25TKfJxCtleGnq+aB37Y2OBK6u8bRe84TUtMsEyTxL4Q7oFZfhYB1J7XGWr4vScqwE1yITRO7i
RMdX1K9iVX0x9cntGuoiaHUBXfxZbt5l8GgqyfizunmTauhZ/BQP/vaAUBDcjNetYpSKlGCNmrdZ
dZtKz2lHBB4UBLcZjH0vT6mOKS6RSdtnXxTNV6lcJcqPNG43iJQozcYRdsh3g8tWJJ4Bj7ijc3I0
a6GeU9fX42+n1ZjFFySdtUGZLwYsGgZ0TdE+xkprZ4XlRD2V/kchsd8vkCosRy2qgSSNV5DmENIc
KZvPkpk7/80NuN0AibtjK6bwtLT5yhohz4VdpMSOs8qcF97MbQcm6G2eO9jSqffjuBfGp20bqO9z
VDKN89hpE76vZKKt5p+WkFgr7A9ucAcv4SQUedFCnRlRk/ipF/Zi3aG5zAcxTfAKdhcS8Q0x83z9
RdYLQlSGsEZM9kp9W1onVb8fVWJOiLXJa/T0xiAq84J5n6TrxNgF0O2U0F1ye2L+ZVv5vV50jgGQ
eYXSJR0oSOZJDsrLq8gCeqZK4g4ig7vghjzrMNramiqODkToxBrDiNFbvhUoaoqPg93Z6EOrOI0j
oGvUtoGE5+kcH4j9OMSVwNCEY4UtOqqJgotVADZ+iopKHNHkXDvLxnJsexw9pulj0n83xse/MOD8
ff7xaZm00CyYcEMn/xiGb9Nf3Q5cfJ/byKwxxcv/gu9LUuQIMy5cl7vBejAUiXA1YqD4Xo/50hqj
wgYqFg/JkNgiddZcXTAXlnCunOMSLa1qAEAT3FcUy0FPzu9G0BITsr6fXeAwQy+IP4jKrBUa4KSN
zx6KEx9NlMdd5zHl+fZjSTzdUePGefAYQfCv1ACX5O1tORaHYvmrGw/EeLqlIgMTSTlvLUqzJEMe
BmJLJNwhbmYX1pYjPLPnfNnOHwIvJ2xaf7y7QOQ2HNWKRC1kiNCmS5+jwRYhQjbt+0/tN+vz8hMj
6RQO9eTOzHjHPBeg3FI1TLSzqRhv91PsC6WrBNcz7pHn7EkRCPJev0Q6Y/EbEp5aTbACDKzcPnLU
zG7t2gk9CKiLu95VfXEvfKdKR9YXwO9p5PclNbdMBIy4nejzHxkeakCq6fztb+jojMEFpW2Jm9dp
AUYQ/ZC7F6Ui6FRa3ckvBo5bxW0oSEJQYeAGv7o2f0aQpgvcerSVU+f117Mro89RiA5o0HX7uG0a
5ZQ6t7BVE76RsAMPKi30nYx1IGNxm65xyntcxul+6pcfqf2QmjRueZdFZwjSgAGdp9yu+sgWGnSL
/LsU5Yth5aLVyQznOLdgm/l5dpoDovBuD98P7JsOu+5fReEXaByhDKmSzcYCtDT/GTxbxY11EiNv
e7rWefHsiRyFhKI5IfsYjtIJqLSNP6sJEVNSABxd6K08xE0DgEnHbiXHdtwRNEjMPZ/VmsnzkASM
kIIm9sMldHUtP7Xdfnug1mO882wY3BY/ZWhzlYkwJLmWkd4noXAgduJrJvrAQi7q+orE4zhCbuWs
nlTgpdGvqwofeZKdbZ3Cx2jPxNkp0erVgPzCQI4zNGS0FqaMcUSnThf1CjlynYcmtQuqeu1f9v7f
TscXA1btKMyyBNMGX9dsJtIjeMFemZ0FdzCWS+391DZicOwgZHONuBN4zbfk0HvQALhL3G4vhq5w
0v3ic+DJRDYVOXscU7BQI9FrQC63+okVF0x78TsykiHNB2my3g6o6IPNzsa2zF+qq51YDNMEQOFK
+sa0NdD21LaeWDEDNKd3FDcRy9rgeEOaMjWRZMCpbWen+lehIniDdBKOOES0NRTFAu7YozOaw/Jo
IG7oYM6sHWv69sf9sdiLwdn7+eRWU5CQwGdiB1Fm9bSoy1Foow96TfVupXyRv+oUp7LQkwgDZ56S
zClimzX+YsFvqjl6BK0IyeueKElcYrb4xNYAt3lC2wJU7ssduqvYgxJQ80U4IJ/NOkcZNF0hHwu9
5E5xumsmf5HiKsRXb3/JoJLPb5SL8HWCgVUpyCaHWcOLfNR8iCjsq59ozOEmyEEmcyioQeRYZEiM
sEDXZHaTqx/F03CoHTT2dNRuV0ITIDvJ9w0ZcKwe8y+8kqORKdGbMhNZoAghALBIvpORba3diT4T
liVreSgTuYijGaSuUS0MqITuD65lF/6wnytbO/Uvha36WHbd6Gzvq8Tu/S63FUoAUqTAQjMIna5E
MgqIefn630B4LmkliBwIsEuTBac1cHs2KK7WUUI21OLmrxlMYzTFeAFO+bM1nXif+ToqAHIECq2x
F+GWAln5wqZkg/f5EsNBzPsuZ+G2mYX2Mk/2ILPyKFtWforhbnsYqQXH3z5oFnLWC8YjozPhMapw
I7/bhwftOOxCn4pHqD3U4gISpcmDcoH0laOLOybBwerzDMtT7fSxsYvjuJ/vCftYDLc1mGx9XFxK
DGKwjBmLuOVd9IH1HED14V1js3qUvyrbMEQVRWTovGPygspCLUxBYKA0tCvyvfkl0kV/NL5G/adt
k1ZX9AUMRyCVJVTQDwMMdh17SNGNXCMSfSgEjjOKWqq6RgBCFl6hNtWu/u7O68IGLtZQLKMKRxEI
cnK09KMmEqH9KgVdfJ9jByPS+7lh2taD9ST0z3F7MsY/FmxAdHGG4JWTK6WRuioHRF98aAIfPbhs
ISZyEtbXywUId0LRBLkcBYyWk0dO+6w6La5KUvSb83qfFUJUkKKwt73rffdxFjVdQLL962LBCEpb
VmGFqTEVVD6k7ezOefK1GW+aqEaeTzjf9G1+hQaap14b/4qNLsA5fpCE1OrR1+qXLoHilrt0Jz7o
tmmz5PGW6hVOeInCcYNYtkpbMG3qKf28pC8zOmUKFP+w4XrHP4aCLlyKZiCzhLNIy0pZjBow3uCX
N6yZOzvvFbhfyF0IfxIL91/85YzGWdSkWi+17NKk9DJcYuxyL/5suilyf17YY3jgzdQYrm8gFwZy
MVTTVW0gQnjB6fAGV9rF4VeRlVjvZ19HkhYV+JI2cvwXhJ2yKAHWxFw5lmWzRZG4qaPH7tRAe0be
Cx+ozEfSSI4R1cZAF9ABu6R86r1wr+zTnfDceaoPcaWd7m0vwXX6PU8iR47jGGZJZ+Fi20yuNAk9
lIjbFXIEOXYsOmkQyxRTFv+c/OpQvJbJKyfrNHmdQ2vMr5dP/HYRme8Swk6xgtkCL2vRin3eoaN9
iEV9LNwY579udobiytixVwLKWdZX+D9D+a5AH++Rui4XQK7nW0G5VZu9TLWxpiA4vlTCLFJ1di/b
t7Ij61dJJO3i+o8bcr+y8tkQjkbSKBTMIQZKMl7JoSMOH1NKcnvb7WSR4w49D03VZNzRZpZT1Yo9
UwdKCoGjClMXq2hg0V8sq/YkonpGJpYONRkcN0hxPk5MsRFVfFeRtoOYZkHlwVNG/B9p17Ujt65s
v0iAcnhVaHWYnOyZF8FROWd9/V1s7+tu023Vwcx+2sDAqi6yuFissIqDAtQ9y1Jr4HSiTfchy5Eb
1lV7HQDYr/z3nSGLHAA0dR0tGjsvebY4GJRhJKlToLxhbHRCEqUMhwRiJku5lMCsMPqwVR4EisOX
2A++Z6AatTHKWFYkmg69sNNVdMlQPgOhA98jkAdRMUsdZIx7029vMjfCbdB/HtGXxTg/AkfarW8P
cRvIx7+fuUh9l42GhOPiWJHde+yWhZ0drLf/DT6pNeSO/qhW+liruO+U4nYaXnRhn1B94ITBHR/B
ZwrFSb8siwERbd87enAAQ5NQTHaQFoS9Xa4VPV0Fx1TTmSRJFIUgyLB084wAIEKaG+2m/Rw9aM6H
wf94LZ3JGsrMFEsWaVkkvN1BpxUCn4lXALVyPBoMY6CnzPuRgyvMrFi8ut5NVLSbsnAOD+QpScOS
odqYumJ3nVBjoigL41BAaEKU2OPp6ljxs1XuJ/OmNe/XzwyhAl+COqi9NsTsIk6tRz2/MiZn/fvU
meQ7BcJ5rIKFGdZyizH0V62v3yk3wo98x6JqVeJ+UBx367dSAPoslgMzdTfw2UsleEJr1MQmkPrt
Vyp1ROzQsUT0zJSrvEH/mobla4pXQ98bVu/WWUqt4cVYyelwymwTz6QUWj/MCstwsELu5nHaztNG
R+yVTVlIo836ElIWwVQ+E9bMrSX0NVQSpdfFQrWB+fQxAezongnINXlOaxaGHKPrvnqaJEIBak+4
o5/oSVmPIVarxJjdUfwZtjuLLJdgdrTiCsjc0QdjUQ52SwhJXwaXcZuZboi5P2zK3jZAAfn6klEq
8UCglkNqhliyov2coFFANXfVu/pmT0bGx02Gdo7ljCGmhEjC8Cq1D8qMANDHNkfhAidF2AxzzzTJ
S0w1k3ZlMth6+vyh5VI4EMg7IdEmA0J68X5JHcm60yhXkDglf1G0aQWYEZgR51Fjj6DqbKTP60oQ
r0GZj4KE4/9r0XrK5/+KnDzhBY2QeEujXpQifiGMTGF/PzuXZqDn8cgc6DySbRNVLNFbWlE9FgSU
8YOkpGjOgpgBpuyzUrRpG2wU9OOy6ikqi8TO+coR5VkqylpLESmDPmDqi1CnMgW1LSdPcvsQm6/r
e3VBFNop0FIhY44sosycwS1VqmoJgkyOLlxJ1n3TB54wfpkhUM9r4jagZHFuZyHHizGJkJVXiS3U
g2Nqd10Z2LHhmfrLul6Xbu8/FONunsSSOrOzIEx77FxWiRG4hqfdz275P5TCXwpx/iGNs8BssDoR
vB8WpoxNbmun++pQXklesqcKzy6c3j8EcVeQORhVPWgi1lDeV/FTnxBmzv49Z3p/fJ+7ghohBcnB
jO9HS+OJzV2iKL6Qbuv60wf3h7uGZlEHtXSMFcNNdOTB8obcHva92+6KfbihHF7SHriLaJHDQtJq
yNPASSU7kVOinqRDqQXz5qj+XGIV+RRf1udSnTHjm8p+XxryBjUCP7TnNAgI0h/K8PjMnlAEfTXF
xzPl99J9Km26eqvlhxzBUuvW7G8qYbe+c4QF8uk9pbdmYQxgIULr99X3KqNmRFNbxQe40VamDBaI
lZw4wjRlltKLn5vQbt32CrT6W2pkLimPgwqkYvO8SNnhlVx1j+nNW/luuTFSO7thE2ckKgVzwQM7
P2MWBxbVnEcJxpkDcyvtIEapgkHiuVsO+vUSWm6XVZtuCdxSqRxEn3a1udwqk0W8ni5lof/4ERyQ
JEnd9WqORc52SmwL9uiHnvoKx2OT547iiHbhT9SoHVIohy7DLERZY0DovI9rJ7lr7cRlUya1t3kz
u91DuqFKkC6fRO1IR6srBt/jWxeJtVS5ajltAxLq8mGMMYF5OUjBdv1UXHBBsJwnOdxytvkcRWml
AV7y8JuYCP4UKa9GQEUjKXW4BZxBHJ90NcQ0ShQ/G0PzpNdi7mDGC1imBrnfrGt1yZP7Qy0OpYVA
yrvMwvLJb63H6OdCL7yWbljBGEiEt+8gWPlDHAfSRtf2o6pAnLXc6eV1XXuEPsQ28Y2PS9aObW5i
/VhtLpuIHLnmlfA8OSzv8mi5BoHPl8Hyt1lo3KMhLYZWiwwopCnJ5E56jYoSNGWsa0UpxflwdVNH
mZXpsHHtIGtutVyH7yjQPd8YjXPd8mpCyUOMdeurm1J9oGkjL2PiaaE4DJ6QCcvRVYzcjXUkpWID
GetvKLDzcxddcoRdUyvG/n72YOiSUqznAepU+X0bdXZo7hOwYa1vC7X3HCQEeTQkkwohrdDe5dWM
Xoia0IN94m9v7bRqHBwsht6MKSZuO0X4ZRp+qkbi5QpuEI2QQ6nCwUARgpRFCmDGRiRdjxgqVqvP
64t1KaP3h4VxR38y+rRFw4zlgG2GQY3igpjKaRO7/TYqYHszbeSo7Pgxo2rLiDXk20cCE4uoMcyZ
xqXB/GNUDaXdc12OYJmj6Jv/4Wr83jC+b0SoR12ec2yYAkJvPEoMtMl1toqiepvFX/TQFsl0OrF5
fHejOaSlqYIqEPVYy6Z5QtmH3x1Ut7zCsHE0AsabjqpIZGa3YpZ8p2OfyHHXsFtqmNTrMu6d0Zh2
Qh49BCAlXjLxfb7MaVU58EC9hdJpJjSMrjC2wxmvl0N4PYR2WNqdJzk16D1rKklEmQ0HIUoVjxgU
A5lC87kEle+cuKWBySRUuIY6GDr7IWdYlU1KLos1kFF5BNlCtZNBlyqAaNzeWTgsj2zuk7AznshR
UwRG6hy2INipaHAR4WoI+7J6DgO/pWauUCI4WAmUoVAmtoYVCjsmv2w9VSH8MsqD4RnT01j5Tw39
bUAcoPXza8FRbfjVGOfwP/D1sptwxfb5RhMtaAy9C2H7bECX6KUeGvw81WVh/Myj37XE4eYbTuJO
mYVlxBIqYGRZ7mJqKuvl75s6igV0ETEi7uJPBbUyg8zAvRx5XXJfjNTZvXzxnwRwZ1caNakCHQU8
pNvgSPRtPATbJAPlHHt75VSo8FLnGe6Zkzzu3FZi18dZCIWmbwjjOcY2ZjuE2RtoOwOlMmjuDJea
zXoZD08yuSPczlUR1DJkJhKb9mmH4kErf6TVvhBHwum4fKROorhTGwitNQgL0ELXDlq9F6dPubUh
rmpKBnds+6yox575aqzJic3KHDHv5WYBR8+8URxG7R35MbVxl/H2pBjnH8yy0OraDKEinNz+W9N9
FdTPRkHdluy3/318f4vhs4rIJERqXGOrCtXry40g6vag/UzAVS1i7ugiUFU4xPnik4zTEKFztYe8
bLyTxG2SEJVZxF7x7GNqW5VWo2LZSrW0raC36xqZ8mh21m2CEsPBhGHlTRYNUEOZQWKf3UuqaNfj
y7qQf3hPp83hsEKe5jIdAigz36c/WWRo2cZ+qDi/mn2oshxSHFP67ObNE9TMy5jBAXG9h9Gfe/Wu
8nq3upFtuleKAiaZA4lSTM08UCBNs+ObuLUlN9sEbvta5XBiWMZ0Fm3LnShfjdo5DjCESo/kPMHO
BeZNADoP+apJvfV9I+CPzziqLWg+B3Z0MdAks/NQv8IsqmtVeK1NxS2C1l8X9w+P6WQmHFR0WofK
gx7yjMjOBlv7XD2p6G2uf8R+M9saSmbtxNY7zJ6hEjfEYvKZSH3S5T612GmW7kCx61XRvdWM7rp+
BGTwiUgzCApDEiEkzfZij1nSwkRcIgTW8llIs+hHqzSxgCG6X6oO7SJT7unVPjTI6h3i+uezkVEo
RYEgQFS0Y3M+ikfBEb4se8bfmz0bTx9bOQ4/mrQOQMABYSaKiLtDlhPJbmpnOMBIo2VGDJBt/6Ds
oyBwx0IjjJuyMA4lNCk11Jm5L4l1LQR2YF5bZOHLJRcWzh4cPlFRRZXPCYY4sAtGLiLYs58w/ezI
65bbIcYds4wWHq5f17floo9+LpC7PfTBnMWxBY1Iv/9vKIqn3Ej+hFbffCO4VBfnpW06F8eZQZ7P
WjxN8JnrqrVbYdxpcvaOuN+5CM4S4r6W9LqHRvOQdRsxbXsvEQzibr8YTj+XwhlDUwRTA1PDG3Q7
70XWSnYrv8rg4kQ5RwjOr/5rS7GZXrK/c5HcdYErMVBEFk9X830g48ZwZYVIQZLmwPmXgjWrRS4y
VpnQ/XXLaw+dYS/37VWIgEXhL9QlSFkEd2O0mTaZC9OqVDSvEdONHFM0kBe9ibOV43OCcaPEU8Le
0wVaGiK3bu38vjmkV2W7Y/xsMckMcfEePJfIBZ8zWW2VoIXExp1KO2+c/jp5HA6627qLp3xRfnQ3
mDfkUjQbl26Pc7EM8s/cJivKJ7nG8A2nMLbqeGWCe275spjuOmgQW8YnCTs9NLoCRayOEj9L3XNG
kTWR+8WhBEhVxSSNoAamGMXLfznqytMlt7hhkQPK3aQU4iAjNGRTkDUoFCqbtr2lnzbE0bU4tJii
NMimGQrN7ddQ+ZTX1xnFoEVtPYcObdRERsyCuJnS2mGxr4VvSgFWQJIcgriiLA4iDFmM1crCFYVn
GqvGyZ9jv9qqkl18wTCfg7Yjjy+1ehxELEYh6FmA1CU6knoP1YXIIzqpP74mP4efs5u789fAE4nu
q/X1BK3zn0epDKcqU2tsWZ/tLF0+Nmk0XiKWm48cJo2fOiktrdILFuQIhnIrm9FLmLeECALVNZGD
BY2V4whoHEcck9HiFHjc6O5yr2OyMguMUS1Pl8bHGCcY0kTOqVi0DsVtMeQVFjZMdESvvGGTyCI3
vM5mp3XljfYcu9aOKv4gNeWQo0QVWqhIWE1W9DpfJ7eh4Un3E8JLbOKlldhkl+O6cWr8nI16EpZG
ZneLOF/nGDoZJZ2bV+/wbs8XlBnrGa5XZV3EWGa46rq36Is9CdTQBMKh0UQOPxS5C6KYVWIkV2Jj
L6ikqq9zZwntMXTZqKF5G/1oqJAZgfQa3xyjtDUGyHRQjI1RShFUMG4QXof36TCJCcW+y5TgQ0zn
68ghSViWalAnULKSMcowrpq3rFkOoxze9pIY24UZExtHWAffMhMMitDVEayjEkHZ/TAo90NC1LRQ
IjhXI1ElTD4IoJMs+bnwbdJtXXxexyhqm45/P7O/Rq+mIGRkg8ku3GqH/BlcVBa2iQ3CK3whdtfl
rd/Hf7G3K/loID4BcbM1elWPsZrtsv2YCA4oprwBkT5LPSqN/GigacIeAulpXQaFRnx/TNIN45DP
EDKDAdBmnabq3XyLWtzjkJzMWV7XBRLmffRKz7apEPNc6DSsWzDMfpfF+0zNPrXN5PayvA2UzF4X
R+rHYYZkCkWZMD+t+TYe75XyGROatsZ1fAe7uH5P4+75vXJk1TvTbzFrNS1YxkU4qL6+L0C3MhfH
66TcmKH9ngKmM7SQOLRQBvTOFwvEFWidmscnA4HI/pPYUG9Jdv2uoBIf+BZLVUwCAye4cUGx5UYO
5lruVHfemJt4E1HMV8Th4sPe6YhBf6UIrcIXcT97qLk7dJ+aQ3ylg5wWHa+pTfW7XJYI/xlRDcNE
UvHP2wsBjUxCwwtAXn4pldmplXcMR4Bh/JbA1xYZklzhSoROTWn+sAprseP8NkxUJ6wFhzD6y7t1
ksXhbd3J/WKKLGx2pfvKRtkK3nyXXy0e2GNciszzshd6EsZ5bklntrrI0vlx9rNAj3VsOdJka9aP
daUuA8dJDOewZfqY64OO9avkEGxhbiJjprZ0NVavhUl5Gpfvq5MsDnktPZcVidUzze1DMFV21l2p
6tu6Pv/wZk5C2I84Q4o+TrshbCFE9oVjcnPZKg8BHt/wBQOb1c+l1Nub0ovz0dDOrcoxyz43jewv
YeSpqrCJopkAXUoMh7lVlBeSNUFMUd6Ow+uwvE0UUQlxXjXuhSdPQ6MIrGrFbDO7SvZFRnhF//An
TtvDIUKjWENnjFBi2EiMgmkjFphf8YuGTPj+jkYooINpKZJlSgam+P1pDGkaqZkxhIFjoa8rt0Ew
3ATEa/EfGp1kcGvWl2oaxSNkRDvpON88ODbbJcehcVRC9h8X70kat35tqGjZwDSS0B955Lr0+h61
THjmoKQeUzKe1s/TZYv4LY+/oUxRqa0QHhNKEUw7GWZboRJVl836JIFD1SEWym6JIkionpL+ZYzc
ZHiXy3cSwWHpbChVnrRs0Za7RLxPZOKZTS0SB6JFIk/CLAjI/5eRXajguZOe17eBsjK+p7MerCZt
rKOVMVb5ZYubrv3GRjezWnmSs/LyVXdaMbZpZyg6LmnaRR02Rf/Fbge6In95GPb6N9GVyQrkS+3k
5+eUT8M2kTpmoMgMnBDVVrHpZsptJf5cWrfSBbvEFOd+sTPzqtDflTE4qcnhQ4bmsrlkqzpMB2F5
VagmSVIxDhwk8M2UMTNuozt2VZSsbEO7FjfCnm6Up8yQwwYljIswVaFNWt8E+W3SEzmCyy7J79Xi
E62N2lr6nLCTigGR7ZhjvLK5yUM/oh7rhCJ8srWJLDOYYyhSpjtVupqoCaYE5PCp1r40pr6b8f2g
+2KMmyjeze09cWBZlPBv1/60WBwmhGVXJ3UCGbLfoIR/AGFdvZPt2TZ265IoZdhinh3VtAwXuQkg
qJKuzC9zeZ9Tji+1HRwYDF1Y94MICbP8FM93FTXdjrrU+C7PqlUEQdEhQJw8HQlp1Fp6AmLZKJ65
ljflJvPf1X505hnw3Z5qk3eGqsKWpcZbkG9dtpjbp8qO4icP5WbcUkFlUkcOCcZONITOhI6Nvi1Q
T4rKVUd/siZbumdNizQakBI5OMBpFcKcgaqJIszjpDBvupcwx+FIIeZYBJYyBVYMnp9XHlla3UoT
LsFWS5xYyDeK8DmtFMS/no0ysceJkEdYpcr5DYYphQEADztodXaTtCCXd9dPFnXpqpzfEDZpJ1g5
jETosIi/uKJRKKHZ9RW7BqlkFIGv/Hhyec6MVhiwgug22ugm+FYLz2AehfJBn1XlMKNYlijEeIoA
wfLZG/3Eja87e/EX1pGzH94Z6/2NhXw/WCJiCI9WYR3RbLdhbMACilxQnTu7eI8dKuqd+Y834Eke
9yATMImpF45O8uOvtlN0pyd29HXYoxSJjVwft4pCGQtlj7wvoatjOBhs93baptiwQUOJa7rLnjVR
TD9il3wLUBI5SOlGKU+zEMuqNfvwBoUISLMoD6AvyQ7h1Qy66obMl1ImymGKVLVt1PbMcNrYkaME
nq7giOMP+T3kducuIR/YUcp2kDumnIpQi2SX+2RjeE0DGm7NcaJ9Ta0msZh805iSdcawVNCs0B6U
NLQtikOLQhONQ5MKaeByRMYPT7fiqtmBfPB6vJt7W9mb6JVIBHsdvQi/gO8e6xUJcXvmDfb9MwI7
UvbTpCb4EdbAT75rg+Q/fFTiPLGTOv6McVTPnXQbZAHh5VCiOB+kyZdcTGQsXlY9maknKaKN0uBA
Jlzcy5skyZjRZWn4z+TkmIbWzIEGs1tuW7yvC4wKiv3oBX2y6NmhhnddvqLPpHFAlfblhL7/GAww
HkvORptac+RdDNrmzLN2w2tEGcVFKz8TyIFUHYqGIRcJPOvhOQbtWUHlpNgH/vICzgRwmLQ00Zip
GjQyhsdZQAeeCv5BtxwPUktsFaUKB0V9GIbqrENSUN7M0qNB5hwIAXztEOiTg9lCfJ4VH2S7N0wD
2OwET1lsvbcHj2Up1YU4s5RB8MwCWRFECJNCqeQqkZE3YjTvqEWOUAmKEA9LuWm9t44TbJ1Wdoyn
FqgQfKnliIlEhq/YpH6/YYwx76DwBG/u74PFlw5JQxW3UYTVLKbD0r/ouIZFIp1CbRj7+9lLqM0l
tHssEBEqeyvze3W7vlIUOPAcAkhBgfuyBzjgNc/mPk/bAj4NYOiW9fSFtwOV3SBOE189pMrjUhg9
9kbqpn0Hts1SfDMi9QrBps1sdO/xqM+2iAOHRuuyTmHqpeajrN3NDZGAovaHw4bCmAsDphY4Wb7R
FcvOM8rzu3hLnGnAYYI1iYu1qLCAZjykFpyhVPneURBHmAFSW3/aWTLhkHYmdiVvQLvLRhWbLqxg
0OBbFkgF6YS7vq6VzhcKacMcxmUFeQL6tJfArjXM71KuCoo+8nK06vfyIQH6p2K6KktZkTBBW9Mf
dvFe/44sBhuMM24bipdiHXd0vlQoMmpVEdlNIdbSdrIwryANrxdDiOyxM/bLMuOSz9H6XlApCPYw
/DfgYRL9n1rKcqHrLXuNjI7oqE7h5tfdnr0KwJZJnCgCz5Go/FOWGohjVx3DtldsupGy7RLH6jad
N3mdD4gy7KZ211GKshbOp0gKXQ3FEOvaFbcSSOYlzc6yg0Vdv6RqHFq0UhPXJrs3VL/boZ8vspUb
VAuzmYputF8KxyLgdx0+ELz5cy0tuUlK0O4gopaMb1JgfdebnFg7SgSHHynGNlpDABHWXN9k4fDU
VQZx3VLrxhcGpWKTRj07ZGIApw99MajIs+rNhIYq5lNYT1QSjMKr47E/uxertkkqTYLEaDd6wy71
rBv1iZXidX7/9V3J0BOGHH/MmbA0NZpZzBkEm4M7R603p1d5+nndxkmVuOiq2FqJjBnl/wUwrhO3
+tpsu/3gtXfiNqJoQi9DlYZkF6pbFYt/SpVBUWV9HRz7ZfbpXt+BngsuElXDeNn6TmLY38+WLuiK
XtJYBC3QBjtBM18pEB7SP9btJILDoznUqtwY0cNezxhdl2P8Y3NYwPnv6ej9gV9D4R+lEgdGVdRh
OjrLvOGtUX1mfQXHy/IqdrQ39pIHrzNxviiJHCw1ZVgPApPYYt7gUJk/24QqtvrHET6tIodEhYAS
tVDHRjFCm44NyXM0T3lbjq0z4YZcRXbv/n1jneRxsCSNwqjIAewPQ8lGXCPxPvbxot83aIqMPMpT
Z79+RRrPzVFgZmw6tpDWF4dF83XQEorjk1w+aUWIQCtRxHixBVOXfivHs3NoiB0s4wJxFpyOdBvu
m20xXrFuCdmOXZAVvjafZ9FZBxDCSnh6DmPW9DKXITRor6ToaaRIFigT4dk4CtDii+kIAaVmK6Df
RVaj9lF5JblyiPouNgeFqpa/fPGfFpKDjzDL5CQaYZVhlT1lanow+m43SyUSjpZEAQkD2DUj4YCk
0yRVn0IcM5RbPywuY1wAM+tVDIaHzg9d6fVj+8XhSBLNkZZK0K0JMltrHmTZ/ZgADjaSZQQXkoj9
6nrLjhrDjqjtobBX51BDSybZlGeIEJPHsLlJY7CAD16hRHbeae7Y+8l8Vzb1pjFfZGu3rh7bjrXt
4hAkM7tCaGOsX5n9VFPPnDBihfJsCBk8CUfSGuUwmtCvLjOQqPqW1GNGMxH1oVaR594Ym1YqkS5E
JSh7g+MGw+NLuW4/s9vkf2gQJ6DX4J5Ec7CEQsAWTtiytszazx1UXgQbkC54lT9RD1hqDTm/ZjbT
rh17rKGZ35WLHba3OmXplAgeJloTNIgzNOoqzRbSt8TM/KB+/JC9GexHnLkyVVb2VllAiKK2tpnc
qbFpp/LzupDLeZ7T1WFwqFBWFVhM2L0IW0him/UkJbeCAxJJC+W0Tuiw8XBUooC0QA4qJPhpv85S
+NK53S5DyMx4ZvdVvikcyiekdosDjTxWo2ZmC4lJaNsJQ32MFEMYN8RCUlbOwUOc9W3aB5DCmjEw
R2gf+gEYkI/cLMIupfpZiduXn+gq6vOYdkgdOAh9f8lb5dBrC4Hn/4hl/L4N/5rmWhQLWjDg6YL8
amNslm1xyHesk1WgLYK4DPne7XZeDBmD3bFJ1+YbmyNS+qEvPHeeuPnFbfOx7eIHuoZmMOSiAbtv
LMxoZnOfQn/xWa0Ey1JQxfCUwfPDXPuiKycdo7qOVeqzx0bWMwZHFheip/1etg0LraqWqMgKX6Q+
xzrGgbLan7S8maaHmCTSoQRwiG4JsiCNEQSYz/OxdQFDX/qNao8usw7rVdlln9f367JjdlKJA/W4
NeRgZKVA6iSghjKxJQwENX4I0qd1OZRm7O9noLsYBliC2bNEth7H+E2hyigvY9FJDw7UMah7mRbm
83VRYYfLZ1n5XjfExfGPc3sSwmH62CtRsCxQYtoEPkuJoSBdSG02yHfc1tRcXUolDsuz2pjRXA9p
OWBCcBLzxqLmS1zcFVnWDc00DFE3OWxVg1ACwSoCIl14MKuntPbfseun7/NpqlZvc6UvU+QI9N6P
W+T15pp6xl+8H85kcLU2eacGzdxDB4yx9HG52/G0N+rUNvKbvHNTMMvLleGmmDhb3kk5YRLEAvIJ
qlaRjEBTM6R1ip9pdZ9SPtflt9qZdtz5rJpWm0IL2iW7/KbYJLegZG5tjHr0RDd1g8QpqDTsZSs/
E8kdVbMY07APIBLDDytERYav4mvljW76nQ4rXYSfM1ncsR0rvexNZiCKotth/5LV9yBkcZvpy7oh
srPy1xvjTA53ctWskJZwgZw0Ryw4lmzV2DYIVIyPOpmmv1hdeSaLO7dSFQmSFEBWJ7cbw7Tj6MUq
36LaNWvTrgbXSnFbCd/XFbwIFmdCOV9Mb4IiamR2kqWXSfdKsFobKhEOoTaLQ4slGoq2YcaewIst
y5fxLUru5cS0P6KKwaewymLpRT3G+k3lThbupdAxp6/rItY1MfisVazr1aJVEDF0+zB5GcLSbbPa
ViXKm7wcQfq9LwaftmrGemn6BJL0a9GRndxLJ1twcg1jnBbMjluuxa252FRnBNvtf5u7weevsiEf
msGE1LbFeBLxS6Z+EUd/qg07y0M7olgeCMjAcN0/b/dhbFtlmCAPYzcx4BuFARqIdDDdJd8Yd1T3
2TrmGnzeKo10BewEEJbKe0W7N6niTVIbDiyELppMPYKdR7vAH/1g128GUIQ1TuVQ8UxSFgcWddeG
uqnj3GK28/9zIKAJ/Je3/B42Mv3MGDmQMBt1iaMGik3ZK2qVxiF1qJ69dRwyRA4j2inLa6WECCF8
LsuDbnZ2+m398BIi+CSVZsrLaE0QEXZf5HQ7Kje18nNdBPuVK+fnuGtn3qpqYE8kBSY2Vp3dCciB
zU4aXS+VYqcD5gEbYHKlC2zWPRm0h/55isRpyuVxgi3Ivu5H38Hru0ckpLGlGbOp520fEkBLgdPR
+ThTs5kWXUXKD2VKP8rI0X1E773JNhqobQvP+VMCmw83eBSsry5xgI+hkzOxmARYxFkLsVIdYu6P
gDbfLt9+TAbnWFi6GXV9znbQutKXuy5+Wf8+gbB8U3uogaZWlfH9pavtLjjIqCL7qhivXfg5LChO
UMriOZBQg6KZBCasCm516bEzDmR90uWH9Akb+C72Zug6TWWbIr6p99XOQnEhSKVnh4UJ6HnNlAlw
MKEkeFzn7OFRggdZfMksyraJJeN7AzWhMBpDg4CxvZo1F8P5Iqo5kNCBjwbkk5BUenfEoa+i9tWi
mFqp73NwIKsF8goKvr9MqdMGpVNT45ipTednPspFYxgLc7+122Ujg+gE3Co3OejHWHCS7PEnUJXv
E8z7GcE15iWkzQYt6m7/wuh3cr9/7V0FVDiVo9s5/ud/ov+hDIIDBEOJ5A6dlnDEevCnChjxoAxe
Pn9fhwVKCuc6NIGgiR0zu7ZFau0Bk3t0xf+YCA4M5mkBpS4r/WzkFxRe2WDkHCTiWUs8O8E09udV
BOKxUTGZEBZ0rffTth3tCleE/atNHS5rTREtU0vHQUJgdmM2M89h0lN7ibxgmmxLdz60eHybYJVq
ndQP0GvSn+f5bUpQtP28LoJaO75DMFFDMOUzXACvn4E6WTZTprOnvXC9eGy6AhX0JxaO7xiMBSlR
tRnHakRaGixaKHFKvHWdCCjiSVmrthyEaYAIcGWY0qfcIOreKBWY/DOPQGlSzUiYuWXC3uq/L4sT
GE/rKlAi2N/PREyhmEdhjF3pW9npWjdURmwQsU6UEO74K9aCKp0EQmI1d6b5oR0fp8l9jyKWphqm
rBqqzClSaO2smCrKi5DG7OBqgOF/ioiX/j9s+CSEU0RFR71WHyuiv01AAPGajZhYHlQLU0kYowg5
jY/Fsf72uE8COVTT6jJIRwVaLbcdph33fuAuuS3edZ66kbdSYlMNbZe36iSQQ7i0lBcQb8HkSqEG
+QLo+3pQRhFYfZlxUz5J4UBN6C1Mb12gluh3V/qP2OsTN/Sn+1+Njvmn7EcOagTq+U/oxqOcPCjg
E7Mg1VC+VfMhyTHON3uXg/1bMx7lSkNpWnWAjC5+1uSdSaWCjw7nikXwsLbARSzDDBv0q4YTJE53
bDKD7s6VPW4YH3QsOaBeR8c/2RB7Ge9OyjFrPQOLQlbjWGRVzQGmThwHDgoebsAMeWLMoegQCAhd
kp+Q+XNrCnMgiD4HS8lZ0wjrKmPZhaw5sGJcRgWbf+0rwjYpHTkcWbSxKaYO4tD0UEy3k0AYyD9C
G6dF5DCkyHQ16GJsIB7Px/S3mzs5GFW8ZJtuqEAKZfIcfqAuVmhMpk1W3VuBawZv2kRcUpfd15M+
HGJEjab1UgV9phqm0Lq1+lZ1ezn43mmjG8hX+kikNiidOPBYRLEo0hACtWzTm3gDxK4OlpP16+T4
2v7L7BRdlSy0V6kSX+Oma0rdqKwaTDjM6B5GK9Evg3cmjJvM/cFj5C1U3vaiamdC+bfNXIOuoTcR
3pB+LJ1nBFeSfP9BxbhD3Fuh3nULm4l0LzweB/1g8JrdMk4fRuRY+WriBFSXFDPqtdXkDrHUj42V
TVCsWZDvnrbWWNj9cidUz4R2Fy/MsxVkK3wGUVWaLHLLKiHFvYbXVI7501W0SXfmNzZxBT0R1F1G
bRl3nKcsalSwBkKz+UaRvNbYJaP3QaW4U9ymZtKg/AfFzKonPJr+4iKRN2zl2wUjWI8FBFTlG/vi
2n5xh1rNhQqTu7CMavE9VnbxvNiyoW/6wNcp5/Ai4J7tGHec+2qeJ1mEcllRKIdwDPU7cW5+ri8h
oQ9f6GYZGAgaLbC/PJa8rLntOtUuNIyxrQNQyJQUeBBWyFe8ZdXca2DFZMU5s3cs2d7K3/+fKFW/
0QmrJ5aQr3jrqhR9WR3E6dU3VUtticL4y5fWaZMMDjTq2JoDsWdWnh2Tn6FnYWgHLi0WBaMurcvx
lzNpHFqUZRHngwJ9ot4pQEdxRF4Tc+N2lj/56YZyekmBHGrI0iK2QQj1iitM19iWvoYxTc3P0a3R
vtlQLYIEZPA1cEIvm7XOKvoXgGEubtnYerN8Xbd4SgiHGYOFfou6whoa1r4TrhtrRGzi87oMct04
mBi6Fm+uEDChPebplr1PQs9wJO0weWBk+URdj5Sdc1Ah63g0NBZ0arN9rW8bksueEMBXubW9Aq78
HPqMkSPvmT7DNh3t8RuL8KDWyDfuZKJTkFpDvuqt1rVW1UvIPHYKpKC1wZPyPsfUvWxPDzsgzIKv
e0sMDBGxatieWtyZmIsTFnZXbdbNgpLBg8WgtYrcQAbYEw6pMbviIt/FJYWy1GZxKFFU/0fadS3J
jSPBL2IEDeheadqNdxppXhi72hW99/z6S4zu1C2IYl2MnieicwooJIqFqiw5C1M0lbmWeuqLO42q
AiJiFlFXYA6rvtFGeNtsv3aqn5aQv8ydRSZWizKD/xsXEYuW51GPFjnAqF+G4h+VmuxI7YZABGna
FBlqK7DjaF1MxsDXDDzYdsN+e9MpMwQqUOJYVeKIb3oa3Rd4mzPl6vHPIITjbxUJZMZ4EBl3j5V9
n1JDw9fTO+d7R6zLshYlMTEYEHowimffqW7rJvg4Q2GR8sDuGHrvyJ6T1VVDtkrRmcUMhDk/b36u
TWMZSUi39qfOe9eTgK7P/GVyJ79x8qdwlxNdIKvecAYUX4nDZTR0awCglqZXxWB9SzA6WJXJap/V
COgCRyg/a7TQqpYgxpcM0lZcNLRWULA5+Lxgc/xb+bL8s+0b699rF4DCp5Mcl01f5wBMrk0JdYgV
qi1s1Hhnf6Esuj5myM5RrcLUWgo8F7VDlQ0MkKb6KTA/Lekpor5n1v3DNPBqisG8uikc3nmW9EqR
CjSBdAlmtEF/taeaq9etOEMIB7dOW6sfQ0CMuXIIbXU35e0Ngw759gbx//SXLwrzDCN4eh1KLC3L
EhG4hlFzxs0Y1r6sJ04QOLKd+9tgxLKJ93hSpXKQjACbar1wbNtIHJDgYRuEWDjx4i7kSGWlnEMc
qLyLWtVR0UwQUA+26+GBpciWyTRVtUUhrlnFl19UY3vayH2vU3+RZLeHONt7rq/vHIWqdFy16wJR
uJDmIWFqPgGx6/ZLfbKa0Unmz9trx53qF2+4wBD8OkJTeBhM2CDN1FpX79udMSQYWdUyR0ZebLJr
J4pMdxt0/SvmAlVw9b7ue6NTgDqfvuv+LnvU0mHWCN1gsL6IDE9aGAisYIrJz8QeqbadjFMGqGJv
aU95eBsNR8KcVY4FK/wPg5+Ci8hBjdWgngJgVB7KpCxQXnDfXKmdO8M35ENwm74SiKvn6gKRW32B
mFlT0mYpXL7xlNDPP/F+5HKv3tut0/h17kYHRirNUpiCO4a6MgzxACvzBqJbtfJpsPs3wi5+Ofzq
jueVFNyxLFMohHSwaz5ZJ4acEfsnvGZ3+onL9wQ24YerVHixioIbVlmQqoYKNNPOnES6U8oTxjtC
s8i3KTVbCkpgXaaXQZxrqKytzJfR9iWrcBKU+ZqF38VUIofAEmtLurgLp6iAWdCiMepPYV+509C7
sXEjRcRHE+ETYo2JriZ5VYTwiXLM7fvaNOKXqND+2fYKCkSIKAYjZpkVAWTMMzRWV3e2SRXcrkNA
t8zWTNxC4hWSjvaytAOWLC78Sssh40+N/aAQBCOioZdLm5/YcM68VB3dJQiIkHI99LKZBZZDEhDV
wD+zgq2q+axVETJ418GD6iuH4Nq8+fKFV+J/C0kFtjVmRWkyqndVU9cUUdkhZcqylI1kuWp4rNh+
TJ8RGm3v/DoERtnYKrMVXXQvO0yh1pQiSDbkZ8hYjxD6G6jK9LWNQZHuDwxhY/ohhBDLgJNZtppT
qKbTs5c/s0K4gubAtMelghVxovlSkXsW3kxaiZKYXo1QLi3hll5cCtOwWL0dA4eL88z+948m9WhC
WCnefaTK+RJMuIEUI411Y0HMPZhMvi6j6GQW1US881N7I1w5ozRrShBib8bMz8qrkOr/ofxLODCD
0ZUp67FiS2fqbq9E+n5sdUyAXELiqlm3xNJNXUXwaImdTOrSI3OrwJLeVG/qVEdYlZZEE8lqvawp
/wARP5u7gmlpIYModQyQG461O8mOdTR96wkPSu/fezPcm7BsfQ3PoMIHZqfPrdnx89OX9zPGQAZ+
SA1yWwtSL+0SjmgX531myIBAt4od5u7QD94o5U5vPS/KUSWHPBObJertqVnZ1qYFtygl30KqqYtT
gtgoBP73i6NqyoOphBluA4YCbnxXuFVIBKXUtgjnc8JLhMW4w0ndbVrdDMxRjS/bvPYbwjlvvXA8
uzSuLC3AOrW+gnpJqMxCFMxZXGMXnWKMK9/9IZ5wXCfTmKyBwSYoI/k8l1H9rT3W3ujx19KCUi4i
zRPCQ6PIlinnbtd53+etDKh9QK+r4suHZXSUj+yYosqKoiACUXXRuraMmNLh9m5N6Ao9D+peU5+2
V3DV7S4gBIuqiCUlGwAx6ulDYNef9KEl6IDvuRjBozXghxVCoAtRAYyStgGhzJhgrxxM46HCQJyx
rIkjtPYRidlYlmFAWJaZmi2sV7YMgTpklYVuV8l2VL/eQ0qw8fnYRXgDNVdhLSf5E5ywdslsqCUU
Yax3Ie7lWjlYXnhEdfju/2uMXzm/P8EJ6xiV7QLhFlinTm/2fN3Fr3r9su0NhEnsl042zInoygUm
pejjhhhj+hB5mOmXWbwAAfdFse+JTdu2iomNbZiPVDJbyi3XLO7q5D5B96sWfdo2i++74IEXK8fE
lrZJL4JqlGFVkzWnqS8dpazcbojdMM0PefSB14+f4LSfqTwcM4mNOuDmEfLND3XlbZuzcqB++n3h
qqji3MgiubDcnFVuZvjtUONT7jEsifKhtejhJyDhxkimsLazFkDdbvAmDNRTDmriIMNlXGPOAqbl
SEfMMSc/wimX4PZfXIVzmaIvNML6KS3zGzzyBXAPJesIz1uhvp+sE9iil9JOMwfAhNKTbt0GVK8C
ZYZAD11gSWbJuBsU//TmVVShSJwqrScoj4mvFJWcoDNpBCk0nrXnF2787/TI1erlQzMSRL52/V2u
mPhC0ZR6ri4FLIpiJ//UHKud5Ju+jqSgn/n0gyiJJwSSlgaNytQGXh6haNNRvNYNjuozEjJ8xBmt
zUF4xPv/c+F4jWrMQaTB38vpLjfdOSTCccIjxMzjWNtKWHT4/az+oiyY/cquF8ws2WYHygiBHeSs
mQLNAEhVP7fVTaoSXrD6+4qqyAxNFjpUqH8+nUtvtawZagvV3OPeWBo/spSPmHABof4MoYfDyMr0
HWJfly8Re9peonXHugAQGDrDEJ5xyQFQfdYdjIPc2bf2X/zmLnehpxGfrOtn9AJN2BGptfIs5xd3
buIhUTtgelHBu6l5k2Sz76nuCmqDBNYGJVSFOsK4fB4+65l6sI3+I458YZHA0MFo2F0SAgIjGKCi
7adF7rRZQbjB6nG5QBEIOivR5T4aPJybGwczkxzIITiabv8hjMDTDSrq2mmCMeZyO0b3Xbsj1fVJ
hxNjNzUzLZ3BlM7jY9wVB3WW/gCR2hJtspRoLOVwYkmdqo1F1nG0GoK4eHsI/cFpqr2+f397mD3i
NPHT8kt4dd4nsaRuMax07HUsIC8DT/36JvCyV9TlRAd49yulF0p4hVhRhzZnxVZyGKep6T6qFwT2
0r7WYoLmqC0T6+q6PB7tCqLM6Ix5F5zMcNlpsm8+LP4ATUZyegUnta1VFFgiMPIkMVCZ+P7p/C56
9TKFTneSd4Vf7EPF3941ahn53y/uumBpAnS0Ai4ak5uoV50ky+6N+gMa0DYGFfzvthAL6jRoQA+J
CpgkkG/w7ObLdUOEqavR/QWEQBOVUeO5d0SUIA1PAbS548KVgqeq+Zzor9tr9h7gbO2RQBVTk4w5
4wcrOxb3XDSi35WQQev2OnFnEBxuCnxR9VWp1RJsMuQHG6+wwwthCb+lNywRn+GrrJkjbcG+zPO7
bFdwzBJ33PHiwOJfSsWBsEZ8S1HLJlQXDcsWL8fJfJiT3bY1qx9EZw8QK+fwzFvOXdbAA7p9VZ/s
6DmUMUrxyzbK+ufQBYwQNcR5lExGjTUbH/LMYadxX7qSm73G1/pDcqu5slPslz9zBFEtrhqTLgj4
R0RTftHq3UjVhhE0IFbSTUOV1pGCrTHNl3A8FoG/2D6xbgSzWUK0gPZFqwojrBuEKL4PAYoUN0qg
k827GqKHgioPpPxNYIRiMAtUtADQWG7s7t6i/I1aNIEGMiOHMFnHD09vukvRuVr3t/6B+qJL5hTf
B3Jmjr3Fk1kouXYM6aFn1A1HcID4OBAZtjK3OhCG3ehDu8NHLY5x3XvvnWpUFpBYM3EWTyvJXT9L
AOvC4AqtjE7Vzc/TlHnbzkZsvShvtiRhI0s81ralBe3FzlQ3BAJliMACXWeHUYI0N0/D1eNRrZ7J
Ic5rz7aXe29zKy8u55opUZHyr/pulxx5Yjs8yV8yJ3z+rumTuR8pdf4JkVt9gZhqkzLkGVxafmgR
M/boANce+x2fokD3UlGbJBCCmmi6pPFNiurnRbtbouO2E5DrJxAAm+3CDBNY0+yyGVNlKj4MLPG6
U+enz0YM3YbYs5+3QSmjBFLQZpZCyhZGLZHthwUGj5EDefi/vXFp20JUUAZ1pjJ0DmBGYO9YweTo
GAU647vI2tcVsYbrbq7rTIYEGFNUAUvpmyKyo9hy++6vZbkNrG8VI1ZsPdus/MAQu34l08DsYznB
kt3Np/cS2512G7u9h9IvL91F++0d+s130RlPSF3Iea0UEotwdCsU7HGnCPes/94fuycDek4Ev+7W
GY1fixdHCktqaIqCFWx9bVefuNi11qIjF5PfD/MVxpWMxIfsbz5ZzogCNRkLXl6Nku/Zic/HUQ5a
6Eh/YejArtonNx8owgFlnNH4gbiwz84MvZEz7J5qfo71r0tIxPWkewiclAO8W1SY03mDx9zUL93u
ELuTy1Xawh3Z0b9+gs8GCbQ0T8XQKBrwZhdJhvf3RM86WpXDPEyoc5u35O0j/VQ/LaLAVMYotyHL
gGlgrDBv+ewOy8OEybFce/hjcfjZQIGiDN0256kH2BD+NbS3NTX8juAMTeCMRTMCVarhETGaIBfp
qg8rlzGiIpDYJXEycoKnnFy2YURU9aewC051GPnbREHYIQ5DbmsWLIkJCK2LXL30FYzqaCuq7JpC
EfihnSEvW2pYrbn6pMV3knQ/lbttQ6gjJA5BNkM0TvQqGI/PCi4fFSfxMFEg9DNn9njqKf1Y8vGH
i/0yC1kv9G6asHT94mvNVa4TEwv4GdwgVbHmWu/rtJp1LNqoPkjqqxT56Jh2uulALBzlZQIX2HZb
6ssEnHR2qiOaza5QNVN7rnKafP3/kAVfv9rP6ybwgJZj3DGeO5C0hdxlnn41l2OUXKXKJ8aIFaTc
TiCBfrYgZ8cviVBNd3HSuUZq31YVVapOXUZMIIN0iU0rCOB6ffSeYZhe8Rj/NH/m5G177HF7wwi/
EAccy5Muj4zfFaht9aZhn6iows9elg+oRYKvLds0DNNACaKwT1OVKo0qAQfaXF49/IWvQE/rCWPW
t+gMImzRmC15MEQpTm3/krG7un4I2H57vdb9+wwh7E6i5b3dtPxd375bmkeNZJ5tAF2sJGDyPMq1
hYUaXZRRY6SN5Eey0zl88qrmqwdkUFsi/uHL8is3/M8mXSwlsNpYLXMLZ8iKmGtoX8I28vDVjHbU
THZranbK9ibpYlFBis7/JKyAFoxvueVl8WsSUvS9/oV+tkgI6FpdT6KoA0aHjxhe/B4ceFdE5Rbu
x4j7DMX38yKaC9WqHOwBPtcOfzENOprjw7bHrTPcGYCv5wWAXaujMr+Hi1N7ygPI8KB2wOg+t0N6
NwbP22DU5gj0nXclytANLNwIrSRMeg2ltzr2tzF+w3BniwQukPo6GU0TZ0i64h2CLdKB3aH/PHsY
tUXOjaAsEjhhsKtBlmvsjzW+JZCGR396SV0Nv8lwni0SWCFC6884KgCJrvPZXz4z3me5U3LH8Gov
D/cK5OAkjwpLf5NW/wEr1hUEcx0NGYc1jehbMCKnllR+2xtfiqo+mIO2a5OqxqyH7hNKQ4hdJNzy
/Zvxwi0jyezmEd0EbqN9DVGQXTPHHt8CEFVLNYyt31FnM4WAbxyiAJo2cEpjsQ+Tpt1kBp6CQ2un
kk+nBBWKlQb1kI5xHcEqubzvzS92/TAPvZfnrcfiXR9RD/bUIgrkofRWwUJoobjqfDS7YykbDvpn
VJSElET0T7no+98v9itd0iKNQ34OJh9SAHxwNIpe9jUYq3H0B+Vb6KbeH9OjqJ47MXRJylCOh5ZM
etc1+p25VMT1RZxwsVdDaaNUmirsWRYhP2VHHkN0biiZu01bxMUsyuba1TL2Jo9g4uLfpr3NOuLS
on5f4JAu7O1RMrFBsvKg1fjQoKZhEcdIbGaKC6ns4wVboeq5m6huxjKvGq6DiSrJpghebDZZykq1
wwVL1XmhgXpSBfoPPQaovPGK32rflt721hAeoAoEganOUsj4R0cjK26XPBXDSy0R208cVVFAdwh0
NQ56bE+BZk6cWWeEkmDDa9OMz71OzCinDBJ4wZ6ZJc08Iqv7ZJ9WuTNFybWqUKotv/nM/cGsosJk
yIKsiUIcHZ675kJ0RuXIx+Xhe30F5HNJLichhQhDs5QSszyxjvah979Lppo+asF3mFzm0XcktZJC
rIE8QZ6nLVayGJ4kFLBGdxhdtu191LkSIox2bLRqfA8258mBSoBjx7XbTk91/odeITCEUSpBoVRY
OlN6M+AXKlQAsj/DEFPLeokBD1OP9SqLW6jMptJbRzXwEFsi6kl2Q7JgQhTMKFUIfpmvKqrnm4ya
A0nQqSgqiYFHjYF0GujaVE5J8RYxi3hipmhO1MpF8cRiZAYgVMNjJ15EauGppLahCVEiDU9JBREM
pAmkoPdjZMU8S8isp7K7twdHtf5VpOt8IG4i7kcb34Ma38CLUMEc4AA4Nfx9kz8u5HsMtzlx9c3t
c0P5gcAEkRzrTTCDfOIscmKM6YbMlz4et0EoNxDO/xyUdSLx/JA2PaXN51Tfb/8+6QTC6UcD6RBK
BQC6r9GAZ3r9YD/2oTedlm98kHr3kTlRF5kUXUwWG1qcxQr/ROO9NJGbeYFXXcXoM+DPz6EnP24b
SCygmDYeKzMysIZIRxVX9vwoV4QXUBeCmDROoNKdKhm8LTnyUvkiQqPd8miEHqShHa5vOJqEf1N7
xoR4gYXI7KIQExHjNe+2Ck8dev1ltJ+kXuh9qFHjR+ZLF1PJY6io1swAVqgqr/lslX+HmqIintDY
OLJi+riVLVQS2jhL3Y4LsJZ7p0DGI3H+n5Ce3DGBH7QUomKyAouqr61fgSHK/fwl3KfX9THfYTwe
0YxN3K9M4Il+gOrOOx0FyUnt/x6MU4+pVP0cE98Rqzgqf7M1kHazDMGsdjarQeslE9+ynRMsJzUu
IWVwWxvE+xyFI9hTS2jLwOR28F77CHHZUb0Np6ve2m2f2/XkwIU5AvPJjSXLGGGJQAufQ6x666TC
UfuDpDw06DKPvrZ67NTT123UVba4ABXYkNlBq+r83SRXk1MaSQcJFV/bEOvud4EhhEEjJllmgwUM
9mbswyvtNbjvcN+6+NKAnpU8kFqKqxfVGVAsC16sUWKJAseYIO5jmg/J/BZQTkEsnFgLrEE2wUxS
GJVhmnPeDU5FiSKthg8XVgikh8p9OZENWDEUX+TooZzv5+6QN4e0J5QsqOXiXHURPhhtGYZjBVMM
5Ph1TDWK2m6fhYG37QerUcqFPXxFL2CsWJKbQod/J8f4kO26g87TbHtKSJOyRmAFlpUyFGlgjdpA
FDw8BsaxnAmGW6+7ubBFoISwXHplbAGSXNsQw+U50emgYNoV5Eh5S1J99QHRNBsDwv5HdqIK11RG
SsAqeEOG9qfhvu9OVUTw3Po1e4EhkIGhtiNU3YFR/Vdh9WT7xpP2hnYRr9iXRCBBbZRAC2WT1sGS
wR9qiM7UV0bjhcOnbZejqEes/jUgeZKFDBbF3/r3DoHhUGFkHNqqeIFZcTPpRNaBoAWxAjiTLRuz
gQCYh5Hb8eqlkgiQuWv9EjmcN0msAa5qRUYzClyvZTJqDHUvMXKkI69Z+6EY5QJJ4AUlm2vWcF5Q
98pnc1fvJXe+U+++54TMI9UETi2dwA+Vbda9gYwaJnCehuJ2IUtQKACBGZIySytmwp7qM89kYKiE
H8Reev3dGbKb+ip8JfyPc/TWZgk8oTeJLRv81H6fGq0dutdl9lqv+lTgW6P4wDCYS5KwhBAiLuLQ
bhRYOC23EXuLqL4A4shaAkFU5miWfY8jCykndUKy6VE3iGiBghBYQVsMfP1NMCFJrgPpXwWfF3b3
hdgW7rkb2yIWBAdNW2V5Cjt0jJx9Kj8tXuskO8kd05280126EHQ9m38+S2JVcNRVY6G878xX66H9
1Pv8ysAglUdlb5sYIV7huYn6kCFBhQjCnjQrKiOYKR2s/YySPA/KIfZfmYMuGN66n93Ef1c3VNqD
uhxFDRGjgRq9bmMLdWfwlGukKb1/M2hj2Kfs9MEHi4uVFWgjzccmyBIYWXbX2nQd18Q1RbCGLbBG
FWtGisZ90y2sg6bemcXjtjMSDm8LFDGi08ZYDKyWVEGk7C7v9xWl0kdBCLQgS3a/tJzIC+vYsWOj
PsSUwi8VO9gCNSxm2CTI6mMbGue95NRDuusZ0iv/15BC4hIUC4Q7SZu7OoFFI/Sj7UctORbSrqPG
/BGebIu1HVaiZYOWY+8xkswdfebi09lNXeS9Jnf20Aq+o1oat7fKFks7+tgYIgN5Q9esbrLl72De
mT2RMd52aFus5xjyeq7xoQmHU50+vpWt522H5gz9K7lCKtYyVKiXiVnWeWZlkMfINrTBaxHiafuQ
xrJnh8da6920vpFHSivtN/t0hhQ4IK8arS94HZH1os54KuVdhfqtfAw6V3oI3dwbDx/qV1LPkAIt
GHY1JwHPuwfp01w+JJSA+founX9foIU5q2QtkPD7ZfDayQ8hdTmsf12ef1/ghL4ctTDhaVC5D4+t
nDupya5RZeqbxujZETnLZt2xz3gCP2hdUpZVBDxvwkyUwpsOe1Y58ejiAtzzrOFSuAWVe6VAhWAi
i0IbmRu4eiN1XicxJx2fut7b9vd1EFuFmibm9BjikR3NQk2tCModGBDlqNlpBFaR7rdBfvMlc0YR
7nLFMlJ9KJAwTK4hEsEHASmQ4Znvs2/xs4bGTCrZv+5/Zzwh+K/Moi61FlbpxV1U+yk5yIv/w7/S
xBlAOLNL33ZRzIuKjAxzjVQ/2WE2lOEbdzwpZHsK8TVD7RL/+0X2oca4t2DiuxTFLyzcVSjc7shN
omwSDm3dSJEiZwBhN8WRv5Wik/omPcoeHy5JxVnUDgknuIslTNuWsIAp8g3KtUZFDetXuobmA0Nn
SINrAkA1d6Y6LWDV+Fty/N5bpD1iYB2fOxx/RFMTfSJnNIEg4rKq8h4nyY0y6ZB29a6qbruQCOb4
v/yL012ACITAWDcadQmQMQt3s+UHKOBppb+mffSyfV5X3U2DqKqqK7YKtcif3a2Zu6RReHEIFFaq
ymmiuz4meGedEpgmg3lsTZHFxv0wW9D6JS1gN4/HJq1bovMGusg+l5ofSbWFVZMu4IQDO8bVkGmd
zCve71gQO43kyx1VOrbq1BcgwrrVEBLq5EXh0XDloDKk/1DrxgWAcESNSh8zdGnz+qb7uttN9d9K
RDjZ+sG5wBAOTi/1YVFzI/qTsTd32c72UbY1nLgc6XgoqHYoamOEkzOqtcxYBpPKRHXU4loLbwKJ
cjb+I7+cnAubhJPTsSlr7Iav21dN4d91nnpCyTFXIrxaHlpPe+h4r0WDL1nqKloP787YYhYvZkMQ
zgyOnhz5+/ZwVb1GnaO3/43CZx47pB+qUboAFXvo0kJSG+jKup20k9XdUKA1Kkl32zRBmiZc662Z
zwzS7bhmn4IHfYcbw43+lnun8y2HP0ezWyr5QZwwS7jYMS6pqaFuhXtXgqBDxK7n2jxuW0U4pNjL
D+WaTM5mGLWUz0x7Kpq/E/vTNgQ/phvuKLbzQ6VUnsoeEJG1V63rvH/O7UNITSamKFbs6K871Mxm
NWAwc0yFYL/iKU65Z96sQHqT34LUpU7ZJVAHtHI13Bp8d8zbIfLLrnUh34cGoO3lo3ZIoAzMwWiU
lNs1FldzfK8X+7jytyEoPxMIo26zudBKfl3ou7p40YLH7d+n9kZM4tXMwsSSGADGm9x87106TNW+
9npvvk5O5jFoXAKSWLZfsnjVLJWQ/4c7tKfiaO7CB+Of1oMyL9r/7tNrtkO75sf6rc9EJHb6m7lq
mXUKO4Oi9XWp9nNG9eGsZwovMARSYFAxZhnagbjgXY2uC9iWeJEXaF6hg4skfKHNTn+gJI4IHxHb
/6Ucw0uyHqa15uc0einCJ2LDKAC+oRdRf44v9KJRYVcbH7lRsd8dMGxouQXFLi5v0Jmv9A+xn41s
EUNPuSUqFUYRi0tpmMF+1jGO76Nwp/dUhMH341f6+4EhNhK02lSbUQiM1q+RvU79fN+PqIkZPqFp
Bi3QlBr5ekc5Roj+1yixe0AvrHxIG/ASw1sGOspBgojPKoz54G+49Elb/ZK6wBPuRRQHZ90wwsAG
epyKl3lcssODkIrPPw7tf7b9ZP1cn60T3F8vQ8WoUcCLUTAH2/xSLa6qvGxD/CYoPGNwV710xa4L
azPECg7IfxiI1cMb5VbBEF9+zecf6nK6WD/B8fvIVpcgA9pkHScUBeshsWTrF9XZHP73C3N0S5el
ephQOJLdllPvWf2rUd6qWe1ur9v6CT7jCBeiyqZmmSzgVNKpVzAPXs+dP0MQ7kI9iyfFULH5aH1w
MHjxSsobIuXK/8mt4yrchXqmTXm4AMLWH7viMGNucx85UnrbVwTjEUhiz0ATNJhkVQKpkGu3TydX
k3wj/DLk+0UjoIidEZsGsm5WUU0LqNa4UtQ7ssLmvQ9kY9XELoEpX0yMjABAclwQd3WRk/4b3kR4
vvLie/X6+6T37Kj9o3zZ9ggSWeCDNjM0aTbhdFzFcPEKr0F9D+pqU7fKfT6Hs0GhniQ5mWsSg8Up
mlAFmuiiMhl1G0Z/14Jo3dA3jsxDgf8uuKVqZYhDLLYTpAGr68IC2DBeSaU3arajM8cMKQXi33zm
/DjFqsAWSQYFjZDfiWxvnVpXeR3+xv2RHtH94bZ388F4/FiX0ZkBVYE4lCTNpykFAwaFn5m53y9/
NxX7M+5QBe4oFSkrbe6i47IP7f1C5eCoMyYQhxZDHGng3lAuhTNMj5K633Z14uYT2weiKWPy0GOV
ouBlkD5r5b+MbCEhvEzsH7D0PJaHHBilflX0V7YWuFLyaQrJNiZitcQWghYdTEk8YbWiIx9Tl9yh
2iJ3uM6OfUpO/at+rz9vLx+FKBCFlmuQydJBFCUCk/TGohpVqaXj+Be3LCYwVPOow6JK+xpVuMVL
r0b2hfocpMwQogXJNnVz4VdgMPuS8dBnREs05WXC8Q+nEhXBPFxVo8iVW9tXUSmnGAXhzFSU+kvG
WjXsKeV28MqDBcXp4ak4mNCexWchFYITEaomHP0WbwlRwreeTwCBs3lTvTeu553qyYcy8HoqM0px
qNhHoMuo7ZFqHKPwk7VHWfpDtsvd96iffWU79RAxhxGVob/5xv7B22IzAdK8Ud5VwMQ73Y652Y4l
XrzvfN76Hb0ZoUPVjlNbKHYXlLHWLB0PXHmYzDvcbAxr/cqfCIu9rnl/dHzFvoKiUtsl4PS6ZLUT
Fy9WQM3OIDxfbCbo+0ieIx4kqfPBHnZMDh1SKIggCbGXIAS3qgbn8Mx6CYrDKPlMmhy5lInLjogt
RUmaaGyqIORfMDm6Dsv0lSWyh2dkL0+cZGmJrSFdT+AMzR7jJGmBpj4MHtf4St1ghy9cn890wzc1
gUcZx/9+wbSRbhZ62mKjMtSMq9qTUb1Jaeg0th+FpOQyvxY2IlsmcEcVSrraFADDDMsdnj694SDf
d8hI9Ef1kOwnQgln1TY+scxQLc3C3DrBtqxA0koaEX3pn4fyEEv3IwrWQwjhWtD03D5Sq854gSWY
Bh1kKa5nmDbFrdsYx1C/N4bS6xJqOAhllBAa2Ua0GPoMo8b5Lhg7DBV7YtUxgVApur4Jz1+Pys9W
iZ9VpZQuxWQArPxWoHq9vbF9dBd8QweXG/lUDnj1Nr4AE14e6jHrwxxDxl2ouyjj7Eh4cNnepPW7
5AKCX24X3i6PVj/EMXap+KzdVZh/k3gSOkh5ZZN2UqGXpT5+6N3hAlIIleawsTAWF1al9nW67LqJ
ql6X1w7VBQBf1gubAlMvm6oAAJ8BGB+WK4b5f/jS3lMJPsLzxK8mdFLJUV4PeKMcTqX5qcqf2uKA
bruYGv62enlcWCRQYGSFkZZG2KVZeZCSz5nlJdOe8AS+079Q0QWGwA1BWlhtGmPVNHbd2g9j8W2J
7jW4QpUeR+loYFir/tnUTrFJxISUlwtEMZZZ2C8NjlQ1vg7yi5YShE6eWYEgJB1pcy189wdlJzkp
BNQgy8QwiL04jYf8dXshCXPED6lJSXWrGLl7Q4pSe5OR39kGIJxB/IoKs8wwtAzOEECoUSmOygBp
4Yxq1lpHMTXLUjWFYbjpz4dI0liFQZrYFR1dLepfSvWpJd/4KQzhoOYKCkuCGOcnTI96eVqypy7+
UOBqnu3g/8MFGUizVCxKCYxB8QzUA0Z36Q1kucZdiUc18JtyPz9+ZH/OiMJhzVvMuC0nIMrJoUMr
p32rU9mA9ZjowirhsNaGFZZRAwzjhu35a3FwDF/kY78zHAPNxLhxt236zT1xNko4pL1kFOEy9ejR
kZkz9LMrh5+H+Rp10BGmHOi3VvNZqt7mASK9aBmCikdNHKv1cOL8DwiHuE07RA4Z/LEz/okVBeqU
Xmbf5gr5tLfOgz+ADH67XDhMGyZoJVWwtK0/+hE0WNN9cZigwNrwYrTj9roSJ0AcLYRRVjlKC7Cs
lpG4evwso9gljHd/BsItvrBImnk5VQ+LZsuT6iuMsg+LwzYE97dfL4/zoglswTo7qMcWu9MEUCIZ
nan/dwltp8OUnCAixa75r22hCbyBA10oi9TBF3aIit7d30MMm4xe4ShuiU5mm5I+I9zPEGhkakwl
CmRApsUJs6edDFOUptgZVWIhKYcQyKMz9EoeJeyVVnmaGrsFJphPC3WaKR8X6EOpYiPsDbhd8zU6
dtfMT5mj36bX6fN0G50omeH1G/HsHAJ36BEebnIFaxfp10byUpIN05Q/CNwQLRAZ03SYM+zKW8WL
/cirDoNrPvAnydCjcn0U+4ptxY1mqrqOTmbU6sxud+Rzcjje/K6EE5JdzBT5ii3GeielpsZZIkgd
826CMnR+mg7Fq3pELf2zdRXvPjSN5Xy/iCOHpoYtAeN034/ZvlQx8oxZf0Z9YtHiwuyilFUeYNQ3
ndZgfMETw9T5bV4it0qgiiaVErXkxKQ88VY/7WAdZQ3v49Le2qVetqcuf8LXTYEnYk3ugphfzKX8
1s+GGylUkR9BteJ8oZlJGJYQAiGwwXzBoU9atzceMPTaqVMiNCfY6D+kXdly3bgO/CJVSdT+quXs
3h0nzosqq/Z919ffpjN3fEKfCDOeZ1cdGBTYBEGgW5w1zkx9zBeeyrTpoQ+/LygoqURJgjIhgAO0
n+NCDgAOtXkrB5EzgyMzp4xcbms5i2cBIYZmrptuRjzbhROhAQREG1eL6QSb+IQ+EC+9zQ6oklGn
O7VxxX7FLG/TYABXIICi6LeLFx/5rJ8OMXIMKi0AJ9t719zQq6fi3DGEleW053l7FPtz9XmJXSX/
QmwqXndYOX/FyeMGIipdnsOtGIX1e05aUh1BnsQnJlMa/Qh0F/sUMXpTpfOECJG3va+jidbSXdNv
vfy28CvX9iyKVZcCDbFt0Ug6K2w6+DdsFlTlMO/sT1BAf1H1Tjf1V5t46+UxvraeAmjMlpTbDbRv
3KnP/DxNHc26sufaT1LPVr6zlNhyPNjXzAk5hta2SjQO2NVNtkn7Z7U5pKOf4FVdAj1V5Wmk7g6R
PInTyJ0pl8vMDVpB7dSLP5onFE4ws05Vfoi8RhxL1kDu3fYhgv//b+bD0cQz/a9HA4q2gABiUa6o
lhjIWhm+Gqrtanwbh44yg1Swva+p8s8fKhh/Z1Bih2PVZFOOLtdfbyFc9N24NbzhwFuGKvRzUIcm
cYi96W7My9rGqCi/AqVfZggl1Vtddtlj7Rk3v8T5aoqdmwgRsbcRPRZguU9gsml1L1V2yvBUgq7R
nB/XsYs4bsSRZClV7ADv3IAusM5P5U7vv0yp/99sCDmHhDmatqsQ7pqyncODwU5ZQpQ1CMQQZ5GZ
VpZZpsGEnH5stX00FC4L7tvK9nN2q9j36w5R55g4mjxY02zr/L6w3PS+9hMRiJ7Q2B1tdODwXlf6
GKNCULih2KPWj/mInVxG7Chb7c9FaolQoEwImYc8L2XTc1SypQOzr3KSYI6KNSHp0M1UtxUNq8ZV
Qgsv2qi73B2c2lsOxbUMTnPrOv24/qXWfQJPFKD/7KqfhwFrQh0+LdVeYo+LTPHdXK6t/x+J8IT0
u4EgRZ8rG3AYz4dhX2+jTYdSmrGRjxRJx/ri4UcFQyrYTfsEniihvoUypKuH3WnuKNwhznpL5tnH
2YpBgBRRxrEOXCAoRO4KTB/Grp7sek/1Uwy3UR2060hnyfwTnhkss7pqW37Dlw17D9Ar0clYfRih
FKgl1NgrFQ58kc9sJbYZo2kIX2upr2zzOhp36+FGHEyWLKQSaWsNVS5j4eStsU13C95mKz+HQChn
TX9XK+vfqa0lC5igmdLUsAGYoKWR2/bRLpJ0IhMjHRJAwZTjhfULvg6XsOLNudPsTVB756ViyDdQ
D7KkPQEj2jRdpJpnLJntFFBtm3baeOC0RPxkz2Un/kp8MSL8xIZxKNWMLMvhYDMcbKM5dC176LLo
MBvXiV6Bg/lnbzA3hBrLUIVOhrETM1k83d505c+a2dv1f2f9HLPEbvJM74MkNRE/UGSph52KJ3cr
/RpG24hpjpItRGZDgMrL1zjbD0un51ZfY7V75WpKFRA7bhNZpaprPA7/nF9bL5BzZqXVldoqVThl
fF42vPlorJ3IS7etN/k2mLTBQ7AJsLZu6a+vJgVmL+f4meXe/H9m37vcMs4cr9uZfoYMGDrvG4nY
LesXCevl1n1mjqVxGdsZHC1O3V7ZGXso0GwYeRRQ6ymADJvGqe34LdpSZm/UDmGcuE11NNWtLb0L
0CyNYXrfxOEsJvVz1uJFKuAtNKc2eyktp9vh0MeYaOQk19QLv3JxCV/tiZm9ZLS2miWYS6k+Rcxp
9sseogz3fM4h8DqnVN3kS2E43RcIbHiZS+lQXFzZM+vCac6krokCPprVNl+D5VO5oFha+5lSeJb9
bT02L+LOmSnhPB+ydjaMDI7m5ZMUeFO+D9jJprijL27wMyvCaT6bRpXaIRyapY8t+6RhnEIZH9c9
udyZdmZEOMHjdMiZLsFI9zJujYJE4XYvmTBe3hQCTS4e4WfGhCO8iM3ZNkwYC4vjwFybUd7whX+D
VmcGhN2l13IidTYMNK0PglbQF3LJwbhBaz3Ul48SkUFSX4iH5BlmAH5VeRhhjsUfi/IugGqGrNwT
X4h/5jWfhFOc2Q062gsEW4/ba3rgcmbRJsbQxTEqfN6yH3vUVro8KnC2jsJJbhZpW6c1HJMPqMtC
0sIpD6WbuzFo5bIWzOK/kiLTy3XiVCMC8o3yVNrY45h3cHfQEqedtio7mfp+zm8y2Z+g49ClXhQc
MopD4XLyYpkG13NktqUL35IptpG1CUbBeecr5x2ADAHKEpy3IyQJkS4j5asx4ZvO0dTXMoS1MQTC
bx7N0QRraHSgJiFedE3exs6rHeE7ZkM9zSMf7bRSZ4AIlepNx/SD5Q2u5WibecM5Vmiu6ctH9+ta
is/OvTV0oZXDLOdwMEAOrkloWOfaYUgXHpIrsjZ9ed//7af49Ayt7aEIXgD5ibmRiyInhGhn3OUS
H51se2JHXkz0ztzj/83ZtgfBSzdOfLydbXGuLqXTXseH8Er3W15DUMHMJHn6HpGDewN1yF6G0FdP
hUMhLnuz01LOWFDv9cENawpCL8PNqwH+D5w5V8/5ooBuEfvgp4VujPgAxrPv6hZTpW7iI9N710Xo
bDGFMyGScRFLMA0M/v0HaXkONeJrvXQxruwBQzgTMKWjoFcZDpV+gftp5tRPOX92fKGs301geVB+
zo9tjy2hgno9ft9V78xDAVmUeKm0sYKHfRk6DGfEIlFnxMWosBVFZaANt5jYvMcwOjswTn8QnTyw
UYOjB5keuDkW95eeCamOTBkUFrWPdSsp+PSL8SHal08vSmOe7Rc7EC3/Q7LJi4F55qOwjKPOaqPk
JqUdZ1aq4aLuQ7DFhdi0Z3uGv77LKQ8FiG6TxdQ7E51pS3UX6840EA9PF3OHM3cEaFYgrlNlCdyp
m00KeYHgUFAXAMIFsXtvTIxiMEqY0NKHtLthwXZ9iS6fma8+iN17RlAkgcW7936NJpUYJeQ8PZzw
fySB4nLh9syaALtTqGvtYMOd6ducgagF0/yY3HAgop6DIv8LaMqc5I5RW4uHlQgfJjIC0zZ03QIp
0e942FtBERUNLmwN1FWi0hkUZ9nwmXvJ1b4HhdOqEL2QvcSnQ/DiS++ZbVEW1TTSUE352yQbPPXm
F58YPJafwdXRY9D/n5WmSLPCTSoyw54ZBiptceZI/V/ElxbERPRrNIZ8srfWsdhSb70Xg+ncWfHz
pgzMT9zZYQPdMaSdENOOT73Xnzh3LVWSvRhN5+aEg7S2+7/e6lt/Bs+Uuou5/uN8q+FVqH3kVFPz
uxQ/zm3yDXt2tg7M7ktlwcIOm2DLn766nVw5vELGu9MN2V3fn5euqefmhKOVpYOSTnWLLNMMQH9/
B7HEzZy7c0s84FB2hMPAVtq00SN8uT7/kQzQkUghiu1J0dO6O+QnE04ANZEkvNRj+Rov/zKAMyn9
oWPyyDHvuCqxdNvKJOhQrgmnAOoqAVrWsIR5G/uGoTh2OW6sylvI3l4e3is4ows4M2j9kpn8nf7/
F3ETrMbu5PILCJRAqLTr4j3rLDjEHL1ppMqoNR6L34rIm07pXbqFxFvnJ7b7PpWlc2sCpPR1Dv5X
3hkjL06B7kbIi4/UacR/Y2UFDQFA8hlzXClvzSt/KkDo9oPkSj8gl2BsokNAVV8v3nHOPRLwQ7Ej
FVzysGZ96DwuWxf62l73J9wYef5P0YVdShfOzQnQUeSobdcVwiPJNgU0JvRjPxEV0EvpwrkJAS76
OdBVZsKjWRugKbg131WeObcgAEXSsSkt0ZDiand8Qoy/sOhX+R6dNkjgqMsvtWICWqRtbbGON9aW
eeT0zWdUdx1TrZ11UKKsCADRVkbW1BxjJ3PfSK5ql04cUtqi1JcRsMFohxHYAFeC9LaKrsKOAPCL
9Z6zDyM2gfa1Bt2PFgbYtn9qbpWd7cexA8FMn98huKRX/lU+0uyLhGNiM6g1ZrlZ8ahmy8EIrkhW
aOLriK2f0aQvjcEPXIOVTmHcFfLVMvjrEUD5IABB06TQ9uOwAzk0JxtyRydzFeJsMPm/cJY3BKoe
mCnHaj4Bzgsc4Lx3+SAY11ugkIbyh6/pmTEr0wtM6MNYxTxd/hAlxDFO/b4AAgGrGWtr/H5eHDL2
LHe369+DSiTFRs8mUofE0mGAj8wtJ3WXbs2rCpf7HJd7g9o6/POunDqmAACdVc2DbMHatMmvDTeG
zHu4rfxf/dqQx/y67h2RkJgCFMBY0LY5zKVT78jqRp+QIgwuo3r3+e+suCV2e2JE2dAn/pU0lBOQ
aW15mzEf4113hzpGxRbPAepJwxTCDtrdn7p9esDEpu4udzy25R3Ysztv3SIRfmK/J55te7UsuWMS
7q2yvY9Zt/tvJgREmOMw61KeNGZJdEy6ZIupFXfdBBEGYlfnYOdLk/DPE7L2WtLLY4t+izGa/aSl
2GCoTFFkpQzHUh/D6uUTqeCEyLe27NYnEGRxlb2KcIy6fIrklHPfymHQ88vEYdmEvMe4cOXvvGCt
uP1tcgjcZtNSrfVUUAi5gtJPdSLzTqBO31vqbZhQje4UKIndnHEAQYyU9+pl+wS3Tag9sr3hhBru
8KmXkHIlxMEnPv1CqOCvE6PD5Jd5atpNRG5d4lQSn3szS0Zhk0NR2zizO516tIN3jjq/1ByLLTUa
T0GF2Mk5xUEioXGKL2EIqbX8Q7rF7KuvHrg2WXtUH9e3GGmP+39+EOqjLtcqtvF4CO54T4DkWuO2
/oT5awdDl53DZCKVoG64Ykdns1RmafOzN7jCQe9n6I3lM+zBbtxEu+Rg5E5EADAR+SJZ5TCYXdMa
cDLqdtZ8K1OXCnIVhXQCIxEpyg8woD/wqrvihH7xsfVkdFdwWVBqPutiE8JZKiu2d7J5kUyWYgnZ
HSjrmw7vT/XWvg5OLUrFgRN8zE/ttxQDC4mfRg41RU/gsi0AiZkaU69zXC6HD+1yKPur0J4dtSqc
9eDkv7NyPIvCNG2DY2UJAScyOD/HaJ9012aHGRD5PmREoZr8gkLKESbTAC5E+MQbZvnbQhJ4SYLS
BCdzlvZj4Orf171bR683CjWFJjdazldRSk6q/MW0vLQhnu7X85s3kjRgTy2HTkFYatA5TA/xdnzh
/PyPIPlGl0ZpDLzANrBj7zhLXIaOzOooXXGKOJpnmVo3IfEYFzMzGd9rmnKnKUelvE2p9v11vLDF
js90yUbF5tsrzB4m63k0CVJJ6vcFuBhULcxDpQECZodgvq1KoshBQCyE6n5Hdc3O42jUsEbW59Hn
vUnhwQIVYZEhv2B4uAg9KmWnXBIwYUQ9vVVLWDQWe5dIpZ+M1JQDFc3CJURPIQAx88JK0Hy15fth
LpxFW5wWLYhRdGi7L4FMzZZTsSagQtHorZK38CqrrvrJm7RP4EtdhwFi4cT2zlQfl9riw1JmeF/O
n3pK9PuyC4aGGQa87zCRQUi2FJQled1ama7raJfVhqNqFCvNZaR+NSJ8GqMqZr1W4EQSXJX9jdXY
Tl0f4vaks4f3LNerJeGLjEluaRqfHJ6j0LGjO426ExLrJfIFZZGU1jNvLzebfTLEjlp4RkTMc/3h
tEEDjmLIKl7cBAAAafFQxAUAoPUXMNNn0NkLvmuO4XCSZPP5XYx3pv5qT8CDPJ8xQMYxs/oGUvDT
uI08dDwozuR3/NmJut5wCH57cL+aE8DAVpIgXXi+tfRImpt9ecAoxb1x4gpBmW8/v6df5Nw9Ifyk
DG20L9s0V4ZPS5Y9tsXdethdjopXj4SwC/IsDeWXDNL8agx7EFmYbLNu4jIQ/G1CvGlU7dDlDfrz
3SWon+akulFbSsrrcuL2akJ4oNDaCgTnPUyguuIHw4cyZBuNPakaVZ0iAkAcDlPCdhrSogYpwg2n
HFc+5mCA06/Kk7FJb7T7d7VGnQWAeKVQjMjuRtBUocDyawigMvFk9kISv4u2FB8WEQxvrhOR2Y7a
gGW0C9WdU48ZqVOERMT94TL9+rEEjFAXViY1pOVdEHt9k30+5pJ97D/9UirIiYobFXwCQLAi/qua
ky83Y35TUHMnVOQJiFAm5txIPZzRyu9l/9jo29i4t8Zv61vojRWNmaosy7puMmhIiNgtNbYp22E4
QC3zfoL2Y8hCx5gHL6WuC5QhYSPFhpwP0Iru3bi8VfO7SLoqJy7JQglFvfksgkPC7dxW1KpvItip
1WE7GaZfGtV+fc0oE3wrnxUAMllRVW2ECTndVcmNTOW61FJx+2e/bxcGFCrmoHcTrXXi+sfY6Xhn
TjwjeF535G0PnLBYwoZpFiMswhhfv/Y5hazhttt8cs3jssNdrvjYOdJVgMtcBULhwNrkLRiRiAsr
P2d+O/eE/4CvxZmvXTP0k51hLed0l6a3Uf2QGddK4lnLLm78dXffgJBgS9hRfSCp/axjXXO2jZvP
YX/oYmI7USaEY9VM+jZXbZhQi5u8uNeX3fLvB8AFN4SDdahkGTxRWLLRnfDRUjDBxFfVi2yJtKfq
JkQsir1iRR0peiXBWKVDNXq87eStsnyuUuL4I7aU2DFmVyitYgCyd9vwLll2FiM+/dvy8e+LJrJl
K6mMDHiAgeZT+oVzpFRfoao19+hZ5w1i8m4+RlddQkQ3tXoCUpTgTUw6vpMb6UseHHKMtCMuApKx
k//Oyi5SBcSIo3CaIiixoWkDzWh4Bkw/pG7rDU9okXJDDNX8p42k8l1wtmnrpZrkUIG5VLtrjIPZ
Q4+RuO+/vY8LH0wAhlDNSiuxYUPbVo+qV19lsmP64Z4XCHEfv9HAdf5x3S2+cdZWUcCHWUp7JZP5
5h1qtyvkm7AzHq0i8WqQSGiK4jQyCgJ9+2HdLBmbAmhA9MNYdI3HpicfZr8AP6lZb3k3vq6ja5Z5
0aE2HZlq1qX2nIAjhbrUhmHArGVoYHEsHaN9IDwjTIiM2ukIzU6rwIpi8nfwCnSbubxcHrv5KUdr
G8bN6GIXZVNINKwkL415gU2lvLHsQxB4604Re1qk0Y4zPUtHDvFjsym6o9XlbrUcWpWq3by98f6+
A0Q27bla7KDhkJXtZwksfYoj3avXATS3tp3bfUjQ4Ea4Rm06kVy77DEZomvwrYHkW+Qmj+V94YVo
aVUyT112vA+eHnkmzkyRaVsLh6mQJ/ipYhpFY6Gr2607FSRI8g+/sr01AVFkVA87KUKy0204x067
LRR3uVbwTAR+kYQ4cCinBCwxqlgyLQMrqUlALCW7iTWIHUYkTBLIL5Jr25LWyCbuCW76VO3ru9C3
8NY2+Plt58oO/a2o4BcwwwatSDaEMKezyel65gxNA/aCxg37zfo2o8JfbHJGxxlTQ34AyHfViT8v
RJtedcyr0ePveto9RVBE4IYu4IaeaniKzREe0rRpyv1Ivf4TS6cLF5MxLo2mUTgu6T91a3I148rS
PwUKJQxCnGIiqW0n6ZIS5lg3bYvHyWO8zfc8wv91O9Dv6KTz5TzLATDmpBuI6d6dwm3XHiuVeIih
lotvsLPfN6JuqXsORWV7mqsN2u39qvkeAv7W44z67Pz/OLPTSPnY5gX8yPE0rXROiN79dQtkJAtY
UM1KH7IZJqyr0TehJvfrgdpyQoxOSR51rlP5hC7kE6VktTKaonFwnJaNZTgZaFmqj1CG2dSnmTnQ
7MD4+kSdVwTiiY3KYVpNtsb4Byt+GOyoLY0jDbv1pSQ+lticvKhyWGY9bHTWfg5/MOn5v/2+gAF9
WWfGWOH3l+Q+no5ys13/fSKoxVbkNjRr2eZrZGrfAhAJy9KepR8YWrrX7VAHucGPjbOoXkB4HwU8
d9DuusjjgwwQg+wcEw061eShgo1bATkdTJxFhgAJHeY04sCCd63fnVRQlM6Jp16XJ0wIOtUH81mh
+l+JkBMJa9NYDqqMH7J9cJtPvg66q5BqL6FCTsCHxc6bqeRwGitXi7qPG4LPjfJBAAdLmqxZDvD7
rAA5Xfhcak859ThLhoOACKPFgi7j12t2Z201y4s6N7jVbidXb9D/WD+bM8Z9/3Wj9e8nhCHkClMd
Z1nCYa9s3Hb+FDTbWiNuicTimZzJ6SzMtaawwd4PE1b+gIKpq2knPeldYjMRcf2mG7ntm1keEWba
FnTIzC16J/YhPv9hwfCrPf2DB/u3vXW/r53YoJzEw191pNEd/eUErorE0R7Yptz09DALEeIiS21t
z/qY8gRcS2/VdpO2xFFOfSUBFxpmJ0HMa8xBdy+VhqvEV01IPdRQRvjfz0JhkGOtVjs4oYwf9fl7
U7SOpRPhxrfJyg1CpKVdelXqKwmBYKjP1XRt5qOjxDd5lrttdxVTcmiURwIyNBgl7yJeZVGzz7IU
OpYSOi1mCdaj+/LHN2xmGmB0ZuIcoxJLTS2pdu9Gc7CNRgxDm/9e3eglmv+2IabyfT53rTXCBhi0
7ngqzyniwv1ykHEU0ZeUt2MLgj3hGLeLMMkinmqr6EyakXK1LtZPuy12IXNGsPlBz8vnHNa5SR28
l7Hi1VUhy0/TRpM1Ha5CQz26lZwWQIt078B6h+/e5AeV7V2OkleD/B86i3uzDesi62FwKp7Roe8o
2uyFPbGDiSARk/1KDfSiB4OcW6cZUELym3r01uOQ8kPYv6aBBLJrYKKtvlXZB6sHRWbz8N9sCGd5
rVWZ2fNylKp1ftMsnhVglG7sNutm/nDcvn4TYeeGsZWCvx92FNsZkXtB1v5j6oLK6W4CQwqGoI9U
FFxOLF8tCge8LndGGkSwWEl3Pfs4L9es/NhMj+uOUWEgnOgWK4rgZV+F45caVVmDwCLCCzG9l5NA
a4IaXpiQ97PzuyKEEt+0syoiDf/DDenv5RJ5QYwCpIsdv0coN8PLkF6JocDo6+TOsaOjcNLv5jvq
wkwEuJj7h0llQdYGNq1idmbtmqn3ukk8o1ALKIBBFwZgMF2widBu6qh266hK6Ugo7+YUxdEfLrWv
S8hj5Qx3Oi3LGUu4O5+lGyjWHbtdcVS2vSd7jcs+Ug2T1OoJ8CBV9jAF3FxmIAWzIyfJj2X5rlz8
1Se+vGc+yUrYqzq/T8TskKWfVBNSyHfrW4j6QgI0LE0dBouNLyR3mZOwzkvBWmkdpWAiTiJirxoC
IgxDOUSoU+NhNb+uu0NCYcFbDqHfD1kxvW+KKUlr/kVG17Yd9gRmJDB9RD+DB5C5FRCwBE/AU+GS
nVLECoo5/xSkXZ9wqMPbiFvc6gXqGyCiar6OCaqDfOLb1jxwqWZbqjxOxKB4D2jTKGtAnIfXjAED
39pu1iK3GP31ACG+m5j5F0MN5TgQU3O2yKx6KClG78vlwb9jXEz2p0RNwoKfs4oeOG3woPU3hv3F
TD+1YFGMd+97Knw1J8BEXi9dDlKh3i2iCoXiY5guTm3+XF8z6sMI4JAyPZVTDntaflxqNA+0ipPU
lCbZ2/ai3yNeTP/n3ozagkee/SDdqBs8vG8w1jkcoLNxtJ+lzbpTVCAISDEWuj4tA5zSVbCb5T+Q
svw3AwJCTPGkZTNHCKM8DhBy04bv6wb+cIt9/fhCvsBSELGmvNwV9eimLzbDzjipuc8T4WJLrRdl
TRxNrHRlGLQS/iQnPudfbpd79QC1VmT6JAgRH0ccT1TbaIqGEp4le+a2TmM50UZ+bj8FPWhIebu4
fmvKRECQDgp3izCU6mZBo61r3gzQM5pAYVj95I+BkU9xbF8+3pmpa6qu6Lom0t6pxpjYUT3xx7Jy
9qs9NJ83KTiP3LR8IVoNrqly0eXtdWZSjMd80I2mgsnWj6/5NPOya1C15orW2ed+tx6bFz/gmTEh
NBO9MephgDE96Jwp+9m+qzb5akDMZY22MPskg4EZGBGhwqtIp6X8uu7F5ZBQTXRFayp0LcVENu6b
TjPRr4c45ALS+bbdjF7jcPY+qr5/OWlGNNi6qjJNVoXk0mqLuaogyOf2ERdpkhRHO0BLdYORc+aW
sWPrf81SU+fu5fvUmWX+Mc/ysllp66JRa3ysm6HBoHvrLl9h9XFWvMGvN/NRUklt7osBcmZTOFNC
tRxAYw6biZ1A3w2CF/v1b3fx0DozwPOcM6fCNpfR5ILlbOd5G0uS15WgRZxG4k5F+SEcI5aJrEUv
YKbRd3Vy6illU8oNYddWs8E6rcbvJ+xUtEeY6N716nO2UsJeVVSrb0oNnwKUa0yHZNzz+pe4DHav
BsQ2lT5lfRwXMBBmTnwd7vjEarDhBaqWk5C8Q+6HZxJnBoUCFRQdq1rmW2nYtLU7X9duiW7vFFp7
IM6ePhfbf81aJxgUjo5aKwO162HQxqUp742HeiAlaIlIE/tVutBgVQ9dMKT9o28dMKZ60+1QIm1L
h98J56/6nurYopBBbFhhS2pUFo/uDtri80F29Q1vMOoO4Pfh5GuSRw6GEAEvtquUvSIv8giT1TcW
uRX47Es3dcuRE85N7pLhVbdx+11D9RKSUSoAhtVoiTlVMBy1vw5kqLxqXhl5yz8kfONb9025+yxK
BeiIhspSEpND4ADSBYWrvMaZN5sfmkVyaoqQk//7a9YEIJkatOe0I6wV7eiM2X7SwAcVP2QKkUZR
309AE7tJNMOSechUoWvop6QATT1FG3x5L1gaauoQKMEF53dwB0W9tUxKNaB8VTttdJ8HRB2BMCDe
giNTisA0DgNldJeXzxMpMH55mf72QLzszgGeGiy9hAcPjepaIJS+1/mVB+1FoADSmj3Xi4j/PY/t
C1C9mhWAKilDrZJqmG2q56H+pmjeOtZT6yYmMYvcZEaCKLPij4ni6OX39d//wy59dYD/A2fHOmqY
yRxgiBjNnOUXLhuHRlxMmL9QHG/otw7qM/G/n5mzp7KYemg/u8F0E0R7kDU5Vr0lfLq8NV99EpBn
YBHXEoCR1g+207fqlN6jGdyT/Bd5pOg6u2Zo5DTuCbP8W7xFhFezAv7ogW4i68O3yn/yAXOkt5Dq
dBlaSX1eX5JOFLUDFRwCBGmZ1Weo02IcIriWip2U7dc9oj6WgAplOabDzNexUZ7G6rqY7g1q0YhP
JV6CDeiARhaEuSC0/LnrdmHGfDvSXHmm2tmItRJvwHjR+8vQlE3HxZY3ikmRoxDLJVLytPaSpvYE
X6b5OmK+0R4a3Vv/IpePuL9DTNRd1FJIw8ctvkg9fJDng2l/kNG3FDePzbAj+2N4VrcSzyI5j95I
dhxxzB42YexyquIYVMXpPgQx7ibw1z17S3jxO5KKA7NyhNnFWoU1JfTqn8V+3JZuAd2nreaU+/4G
5+yx9/jsQ+WOHyn6kMuXef11YQXIiJWwk+YeCyvfJY86VMEsLz6xT4HDH3yp1y/SmoAUQZgXS2bA
V/OBk/SnfnjoQFCH/t6rd/B2CwsroESTN1oWVICltjqGxbNKPRH8Ial9XTsBJiSWxGHAvfE6r0Q+
iQdz/VrZ8scVrqfKSeTXY4XYaOIcrWw0haFFMMja/KasWiedtQ/qQDFGUWaEW0876LWmzYiJOcx2
bKicZfo8L0/rvhC4JM7RNkXSqCkHjWCYH82w8XWLuo9SH0icnTVrqTLrEY4Mn6bSmRgoeRIcTogI
1S2+qE/TttpS+5mH8Ap4iBO0ZQ7JdDOFX/KSHyT082n3WnGvDqm/xLv/toT8O57lFNZYKOWUIcCb
6L5ju54a0bxctXoFB5GLp1QaZQky+GJipualLpwdzbsZzSAxxOj+mzMCNMg5GgSbEM4g6d/HlXxU
iokwQcW1AAimVUexwbEuC75Y+X3fHeTkX9Mf/A46toAJqV5UkmpiyeYGLQXKgMaS0LddiEmbW2Mz
fabnaIhM9o3OoiXb0lKbcAuZ7FP+5eVm7esptBAVf3yYd9RZvL6Mb2QXpbjqFp2jkBT6tXmq5N0g
bdeDgTgo3igu2u2oyglPj8ZDgxbVemv68f7/sjXveyUwUC61GTNNXRY2UgV2VnsKe1RdCpA6ZMkH
8AFDacV47K2tiYrtP1IQvJgBnhkVTl7drpJF6mE0mQoXakpBcWOOJzUmeuEu4uyZGWFfJUMYNmXX
Ib2Qby15BJPuu16wzywI20oHU2KcVnBEHhdH1hJHpzbu5XA4MyHsqsSemlnjJiCMiRuGvmOSU36b
3JdX5GeqWn8xwF+tibw1LBkkWUVrtqu1Jw2s2vb1aG+IAL94ZzqzIZyxzdIFBSiBUSTaJ4/NbeaV
rnXiCjv5LfOqLfVoQ7kkXNch3BXLWQSXGHucrZOJt454/rbu08WT78wl7vLZcSRB4CPq4wHlX2gM
5pWyBW3F16UunBBzrozMXKkV5IF/Zq5cTAxY85hoI1d6CHfmrnaHXflpth1pO1xJe/J5gy/Sm6P9
zEEBJrpuMaXZhMWycRgeb8CYmG8zVL8yJ4X+O2SmntdX9PIBfGZRwIiOLXOogWXAbbPQKfrRqctT
3m/t6hBHppPXj1WQ+I1yV9b+umUCNURqpTFWxzat4Wqdt46d/SwpWiXSNQE1pjzM+3KEa3njGIfc
l65RTgQCgzc2OpAsv1T8CwBSGpaR2gGs6aDbW3YKc8xd4oEK9YsaoWjmyVAgcTAdR155CMMib4dq
BngP5F9QVdD7EuwjMDLrj//pYzEBS3orkRQDElruYN0omHRVn9Z/n9jYTACPSi50q1Lx+6P1scg3
kL5x1XxXNU822Q3Fv/rKFmMChkRsqZpkgqlMvkYOGOWPRbSf49ty/phRxC3UpxEAZAzi1LZzfJqw
fkqXg1J+a2PqdZk6uURlJ0lu1dlK4VC3GX0ZjKDNR4gs+YrPhcoZUYnjcLC2egJcpKGOzsUKCMww
86zU415px0Mml36ZvSvPNSxkS0xWdEtsT4qHom26ccTiPQ3er1bx4JQ56uEfapNeRHuTMUVR0OzA
NCHG0ZZuqn2Jj1XrjlftNT/xftyzDnjB1ZDJx6OL+HdmTgj5qYpSe+Z4UX3jjaeaW7uT7NhfDKeG
oHRxV7gq0RJ6MRrPLAqRb84gANTLFq9y8028HPTlajSIrJoyIQR8qEkYQw7hVFp/C8yTHiBliylg
v2REU8BUZFjQTGMic3FpaHag5DKQ1tyrqJzNm6jarOPRpY+jKQg+y1J1VRb3VB1lpaLXaKaYogKC
nT9CyodL++jcgLCPlrkpZ2nk3Rqh5bT1k4R7nCF97iheNMqOkJurmtUtWg878ohhT8PRY8U3dL+n
yFIvotC5Q8Jhm1vJnNvcoXi5KvbxsYYWqLQ4mrEr9/WGLoJc/EKqJgMYZE0D1fzvudmsTEWhBQUW
cFG8SYfqtJkSRKCXDiXtzITwjUrI0CqtBBNWFm4a6UpH3if3V0n9o7Om/XrAXbxio3FHs/FQaKlM
bKlp4rnPOobrqKI4OXQV7c0LrTNQ/We9bzClSSYsl/BO00zcfHXbtlRVCI14MqKolFEOCZNdhGEY
33hh5GjRqLvsOLfhOwsJ5zaFKCmzIo0ZbxEpuq21ZX7sRw813nhDv8csTrPNMG7rvGdldbD2yzpT
1P+RdmXNceO89hepShK18VVbL3Z7SbwkflHFnoz2fdevv4fOfGmF1jTnJm9T46o+AQSAIAgcaHxc
H0KlbbUQYU/bDa4CkqTJTnfBHovLdt2Ouppo3QML3PwRqVFKNFWVTfJhTSw29rUN1jSx2v4S28sD
28RRYAJax9WrOMZ+KZw0EiFyWg0zK1OWhmUAeJ49kj22jFAnBismGhByP3SFVF2b3q5rmixTC+/a
IBT91fvCMBoN8C+PGCrGVAvbtIiSJ73/j9vm2K/xGl2jcUdlXatZkGpAy4gTgBEx8pPX7G9mosm9
aLpg89awBuNOSRSjZanXqhEE64vb2jW2/Bb72a/92BfNgWzFMF0zQblqgTMIyvxVi7XRmAqhzeg0
5LuCNhVd9HS/FcFWAHyZIc7CKpX7dnTahO5Irn+uy/E1ovGuK/s9OBL9y67G/r0fv9NPed5Vu7ov
h3LfpaCyhlWg5WUoH+ZqxoDGp3h+LmjvzsZBbgyRd2/Z/lpEzjZ6RQUHTwQRUUBmD8OMmzUGgRFm
7HJX3D21OeuwxuPMo85KXY11yJhdT65kp0ftrp38PsGaAUY/217JN7MTOOR32rbWuFxmFWR6VBOG
qy93QfA2Lp8ufzuBLb63fK6+XWIuhmpE+P3FjFVbaeOr2GgEGJuH3FoI7kRN51DKtQ6O3PnqkdrE
LW4Dt9cxD/e+QAqk8c5lqbYue2tA7owrjFgfmgBS9cPsS+a3iD6ok18s8l0yH/O8E8BtKhGN0oqJ
xNE0+YawpJfGbKggH6bqi+RzF/x1WZxtBeq4EhEkvga2+f4aMXJTra20hbWzYfD2pnUw4eBqBw3c
YIWX3ItaCLYybdCB/oTjjG7p2wWLGwGnYqBL/TarT3P/XSDSZnBfYXCJnKKDaQMPjSOOS8XP90g9
sEH66ce+SyHz0/YHOgvEGWAVqU1Wl2gdGehBmg+SkJFRpDHO4PS2DhqKtjW8lCjgpmYriIOvuSPf
MnJBPO4zsjpTkKcKrYI7/xM1t8ZW6ZhVzPP7XlTJQY6PXiN6ZJtRhWVKpqYPgX71zfiDK64nTLwD
ULm1MldGEzhO5XyXPKuhi7bH0Z/Rec52d4j8WaBevtZlqsUcEwvqxWpkO5s+hdVtaPzG6N/K6Pla
V4m5q7JC84wTt6DMue47TxItohSJwR9aQ4DnoARmaCwvcVhgKMCZhOtCBbbOF7oGi8xtmUAOlD/1
Wza3kd0iJ8TsDdYRh84C2uXT79QJ17rjAgbSQq0LIgiml7dJez2IHhlEMnHBwmyUbJQyGF4IJvQx
teUqEoRw0afhIoSZT90k19Ba18qPGhlt2Sz3VkoERiYShIsTFk1rqSAQxCLHvLqf6NOfhVWViwlm
XSio2AKgz9wCxazwOOXgDUluWN+IKGneVBqOI4uaxMBtnLsOzPW4tIUOsKI9mBqxC/0hz75clkiE
wfvMpHQqeGuQy5qOKnUOCQ9VKLxKbX6XlSTcATuosdQH44A06HNwqh56dEoppj0SG6w1dmNrrwu6
u/eXJdtMm1eYnNPUhmxRqwNmmeLV8VAq+zaqPWt6HpKngj6RdrAvA4pUyf6+yvX0lkgLbaHKMd9H
86ekuprQPfBnGJwfWdMgGZifRl5uVqqXVmFgK6p+LEu8Kl1G2jyMVurjXGnUp2LWcqhPx9eqH6cE
pafEliTNu4wj0hrvUZNRZGBHGZ1UPlnRW6OcLCJ4Sd++fK5k4Q7WTgtLos3A6FzZUVzFxlVe2VFM
MptfRU0W7N/74RA/Y/GtXqXWqx0OO1hBeVM0X03sf7GGnaV+S8qb6fcy1xUaFyJ6jcZD2kMybTeD
wTQGt21waFCFwQP4PhJmrgI/5nu/jKjSI9lgcPI+zD/R5uV3jEEzVN1UZNXiuXLCWVKCMMUxoRe3
6fKlmV+o+nwZYtuuf0LwVDk0zbuUDrhMEOvbQB8q/Uja2JHMQnDibRdzjDMQ92mytla0rsAliRkd
ah5oJ0oxPTihtTr2JUGyuv1hzmBcGDdIGhttD6m0GO9hN2p6/2da4wJ4maD5eB7x+zImU6TKm6Pc
KUK/0ASPKZszkPpKa1zU1nOMymYxtFZ7Y+DVKNnikPXik264dHZGV8csbuiKnHY7CJ3Vx4XupNLY
ei2IZ3WxE8SvU3BjiJr8RZ+IC90VMXWjYGWcsIrtUvmeTYJvtNk1qaPLzsATi6Z8WKtUBvNEQAeA
sxycTAlhAwSO6f0YjhgfZLt5lD9dNottvZ0RueCtG3pvVD0QJ2sva9TuJq9PasFJJALhovcSS2qr
VgDRqtSm6rc2OLaiWVGR7vgrkJxWVTniYRS79iZfBtdG7RTPJmL39exjQYwvVx45XFbev0SIn9rj
r0R1VSoWOFjZBZPdahnlHfnU+/SIiv1O/b1D8IzGhQh16ZSlnSFh5zLKJLZ/rdjL7xXYWsBmJfhi
/B0pz2RiSRGgrMaXh3utcWkhCHgiCC5OTMpELBONNQ5Z/Fl6o+FhFm7EEmGwv68SujQNQfLKDK+R
fO04HdgKTYTw2q1dRi1rXLGGL1EVQATKhQk6ZXO/MCduits68/rhudUFPQDbkehsCVxqN4P4PKkS
QMTkKpMP2u+QRq7iEH9J0kmTjEOOb5Nhp198IxnoxxM9B22nWWcZuKDQ5YyngZWckoPs5d6L8iY7
Bpw2cvVP2sOEhaMzyPC97FHktQJgfl9HaY6RUbOMq9cfYqV18T4UJw9xexsY2M9MRFmE4FvxeztQ
VkswCMTM4Z1kVsHLSX6q9tg97j8iOqGoJ0JkR/nHBPanZvlFHqjDh1ERvyOyUQ/s+3UMV3PBp+13
aLqne0EUFEnIpRaTmhaUNlDoD/Lm5QrJubnYmb04yxN6yrz6KhYJKXAyfp1H1hLUUypg6sVL0FFv
thqnU3XBwcX86JImufihmrGlZ+z+3isvZPkkpYek9NPgRJYvl3W4qUJT0ahp6Cb9sLpvsEqayX0G
h0uvazQ19rPouXdTYXhGJ8RAGR4EFb+GwnLWaisaCxwe3eQb6Y1WLAetEqTm22KcQdjfV/HWarAX
ctQBIi+nEEzK9PGymkRCcN8jwmDCoij4/Z5STwlsI0JnEGhML6NsXjBWquIC+IhphUqpmarq6DqU
Ue3MlR2Ru0968zvzPvoKigvkyPf0sanxqKoNiz1Ut1PRuEvwdFme9+fMD2a8QmERcfVZ4lZTsBsb
Aqm7HwXpZVcfUHR3f+vhdgXExXQZlLIjhhQQ68h1OB3V+neqg2gDMagBJhfC51tSZ+iRlqR4gyZf
C5iY8Tvn6ur3uQwL6227qW3w+7NcVnaaTm9B2P+WdZ1l4BxxSCZV0mNgVEP5ErcW+DSWcd/puj8a
ojGibX88Y3H+iNy+xNbMBPJInt6FNhrdBNJsV2ZWKuNcMqmmtAbLIbuysE6Z2FO/5tfRvtkFjug9
Z9v7z9Jwfplm4J2nTHOSHNkKONtpaOeyIC/ZzA4sxWLr/tBzxDfRkdwKF13N4ZHtq9r+3Qa1nVV2
aCVe0FJ30AQRc/uNClsFsUoXUzAyzyK11KkSaeCKBaGnHT79jy6IfhvfBk91xcQqm0pc4XGxoO4l
vRosuGgxG86QGE5Z3irq58sRZzOCrkC4OJCrudrn7L13zkGEYNgznew4eeySt8s4m+fzGYdnkJqj
jkR9C2FIt2+6Xax9nsvcJ1MCRrjZuYy16UsrLK4aRMeuKQoJWF0/OxUNrpNG1Cwo+DY8/ymt20Ib
mdqsRXZHrPpr0dbbCnQmsjh+8YHa5YNixkBp3mQMcn/qsTZGPai38ltx81+ofEQfiQtCRWIsvbUw
xc2TXelYWog5UJ0xblax4Nq6fSG30HuF5mikU3x/Kmh79CQgKD8O/oSeNjzxBGDjmJzyrtulrSOq
Om0XHVZ4XEjKBzkMFSxu/VkirHfld3QeIPUNnepeuhN1J26byFlALmEgBlpdtAQ1qKD91CpX6XzT
JaIK3ralnzG4EDGONOlq+V2o9zqDn57IPgBz6XSM9rkfpXb6etm3RFJx8YKkUTw2CxBVY7ADndoN
eQg6YU8U2Urnz1+Lv/mNXYvgpwKm9Zh1xF75SG8MNz9Iu2anSMJlYZuWT9E4T3Q0sZn8EHTfg627
nUtYR5V8isp7Ms4HMklXSRacwtB6vKzEzaC7QuP8LOmTMU80ZHkEOYWSOyFGDjt5rwrXTrEs6EM6
uQJiX3OVTiZTmFPaQqw5c7Vj9d6QK2Pt95GdWOIBum0nW+FxTtbkUa+MLQRLI+ymJG8/9v9hp1xu
FyPo7dgxKSribEeSFSjnaFOKMLXkEBKxBP1s0XtlokHDo4GGx0RU2tu0zBUa73Jlr0kjgYiNi3F5
089um32j2z2oCg2Q9+kP5fNlY9n0uBUg53FdMQyWbAFQnm817Xkowa4mi5htt4+anygf5qPLPAfP
D1Miq8myMfbIZZWIBaMq/2WQfTsZXeFxZ3RjpoOSdEyq3eLH6JkiNzno6Zr/sEFhM09cQTEnWTmB
GRh0IQVEC+SHih6wvt3Mr9rs1NNTqgpSj+2PBY5RiqZYS+EpLAOZZkmo4ARta2J31ozjRZWJ3ZRK
vLtsFpuhn56ROKmoGStJZiA3CA2/6SN7xFj2nyEwT1jpzapNre8mIBgBZiqX/ssgJYJnFJG6uEDY
BlbXVDIg2vR7rd1YBE3mom3t/2LaZ01xQTBTi64lAb6J8dK51pEx9+qtLd8yh63QSDJ8vay3bXs7
43FBkNZm2CzsgUs1riI5xZqTqw6kJ0XmBwW10yZ3L+OJLIGLf2VpxXODBhZHTVJ7waO0+fBnAFzI
M5c2qWcDCtSq6ym61dCh92cAXIgLm7TJMh0AFIYcDe7cihIlefMg/PlNeIY5yzD+eVNVd6znmeyb
q9Fnd19RXWX7UfXslzzVXBHpIFRnyvrxFJ25Veynpd/iGYNxOFqmbXZutAsFp4TIynmq9TZsi25g
8aD1FJ+45c46SK2tgYRTwazwhOU+h8sfjZnVx9zirFIuPEQEpwVIZZFbRKkTNdOMQ384yqV+6tNU
c81uDAVmsp02nRG5aDGYZj8bJRDr6i6VJtQTb6r8mERCcuAt0QxZ1VTcS1QNLWG/Rj4FNG3VpMzs
wYMNUNDYlx/DY44txpMzedmefF80uzqxqZ/fEHGNzLlapRemVelAnjUsDcEaXq2bbCm4aiPBm95W
0FgDcS6XD728VGBMd7A5+Umep72q5LvLBrJZzDxjUJk55eoA6cAQkcctMMi0PE4tIziYPTXFQPk8
XQ9qeRfN2VOEg7mhIxUocjMVXYNzCYaEduJ4ngH+Iys0nL502LJm/RjdNJhiL3ZE1IaydZqtIdVf
5TWIrASRyuQNdqr0PY5utFBwtvyLWHh2MAlFWZUfGozopGD52D8vRoywOlnc7BUNyxiVapzoRQF5
icgoN2MLyrg/QbkTbZnVIigngLJmh8jRr6Sb+PSGrmJ0dUWlsEV62zbPcJz7yZFeWTp7h1umv0zJ
68jzZcMU/T7nZHGS6Cphr/Na4crFtVl+u/z7zHf4yGhg9SX805QVgx+ENMcA9wMT5NfyMd7XJ9Mz
d/9lae2/fJYzDhcPw0qmYxvC3jp3QciPPeOO5ey9G+2rXX8lakDZVtsZjsujQFpiFs0CsarhSpdP
inD981bitNYbZ2Zj2oZ6QAHAejRmELfVfr2LXNNbdhPo77oFize1K+06dbEu3BJk7ps3kjU6Z3VG
1Q5WGEObOra7Y3fI59x5q68JDk8RQ93mBNYaijNAVRo0EkfvsQk9kmhH6b+nJ+VKwuNv63Z/s7R0
toR7HkTfjwv5IVpgGlIA1Uy+LuqpENEEb6Y+hqKaMHw2WClzIVeXZgUrrwDQerKjOchEv5LWQTHq
vVvf/I49rb4iCrrb322FykXdqW2rgIQL0vt764hxIj8+McDkStwkvqnBFRSX8gzGnLYzhYCIy3ZK
7kwhW+Jm6FghcC7d4R27j1AOcprYHcrHsXuy0sA3jX06uLi11rmv6jfF6JvmjtSKo2CTZkK/jsHt
gIUFqMzdttiJfDmaiYTm3N7ECEbaDtCvVr1G5v0YCvsumGd9iJcroTm/L806SZQCQiNivndvpqEz
RnusmSiu9N3sDjeZZ8h2ZuDxQNiO+E7Mcgmd8/ses9VVXEA+hj4c6tHTX1GOqJHtdR5rghx2xW58
rl/758oZPqVu6A6SQMfboXylAi4i0AHLmLLoHxWwnRB9bQcoTpcH6Yhj/ah++rOPysUC0vdEzQMI
rdcFFs0+BZbo8VRgNvzgLlElWe4SIPQmmt9y4ypPCoEQqgiDCziLUi4yYXm69Tj54GW9ihgbLTYe
pN9jb3FzdLNKTusycu+KbbfF1vAD+tAPf6TL9/rkKs1dSjNPVWZABUntRrlVEsFDpyjEvVvPCsEE
Y80ysRDHjias7HXrE4LCjqC5ORLUN7fuWKsY/p5/rqB0OlpZzWJ4oWAULvZoMzlGeh0OoumK7Uz2
bPLvp8kKachmWYokINHPyoGJlXvkeXhlo11YJj6dQldkkoLg+n4srxCpMmmDBepRXOvYjj/qdd5/
KgFsmyU6g3X077BH8F/vAWYbqVjjDJx3hvG/sODlyrorrlqX/N3YuVvV9iQKIAJIvr4xB3WoWyUg
pfa5z/yaCFJa0e9zntZPbZKNTKTcwmbvYpBdOlmClo7ttAg103/0xpcwxhkbgocRICnMnF28lef4
hRXydW/2Gbkz6lvJrhE2RrBj++MJgEYVRaWKYfI0Iv2St3XawRIrcBSzC47yOmAdFSMabI7VSUjK
t3lPVM54XLBvC2kZxgp44Cxh3NkI9+GLXGHif3F0EGzUD9ir6osm3Lat/4zKWWUMkoF4ToCaz1+r
GavyyF4KPtf4HzKj6ht2mXS4HBj/JSH8CcmvomlCEgZqiYQ+yNAHzR55y9o2RltyJseyq5vSncL/
QCe3+SJknBXMc3tgLnXKrBm4g0/83Fv2uZO8ElDL5reZQ/4SSLntG2cp1V/dfUlI3EgMDa357oRd
ZspVBGby1mdUrChogi9F8Hi+iagSmYC4RNfBCvMrYl3N2mBo7DwATxU1vuhNLkpINs+BFQSXk7W9
LKuJDAhtt0RevDdBh8TWZUxO/QAeoWNyBfZI4cKMTc9YoXK5WGVm80xNFmbIqbeeqHJSU9GIw3aY
WYFw7qf1ltHkKkRjlaH2JvpL9ibLZtUhRkKAjazzg/JdvNxic5G3scLlHDCQlSqbagjXeng3V5Hp
1iA/CAos3JmwGE67ZWs15H2QOKKIs61WQzPByoS7Gc9DF4EFKs1DtOBq/UtUeVlzY8ZPl71g2yTP
EOzvq7MV1Id6n5aoqYTVjRQ9owp8+fe3Ywl4ev4nA2fzQRVZWsvm5t85iYiveoqtXOk3mi2d6LG/
rZz4Vvi0vPVsAJaKn6CcFyidNYQpm3FmcxzLw/KcXck+GNI7LFW+LN+2v52ROMsPNRVMXQWQFNnE
5nqcRXJh64vlzX0kiB7bddmVVJwDtC26m2MNWPJR9/sT219v3UZ7eS+alPsXVztLxZl8I2EIa2Bt
HEx/kp17yj7/jp2mGh7fQjz2qq+h20m2cJOWwOD5xSG1LA9KzXrOGW72lcp2eT+/RL52mHAPiAuH
nTuFLaK1Z+J8SCTOiuWHyKfWrNOC9TRp2BCaHiVv9KWduhed5AJf41eJdCao9yK8r4A9cB8nT3H3
+bItbt9GV3JwdQ597o3ondyh9ZqDzG6imLzPkJ+wpqJxryaOKDUXicSFD6kdM9mkECkNi+uoUT/N
DRWYvQiCCyCZodehlsImkmY/5fdGey/QmsjouGARt1gYRyQ0fJHb0cN1Zp96JHHmu9Gnu8C2rlj5
qxVNVwi/FRc4FiyNs+QANifvOpetzSyZO1+3LltMG/rCxbQiNXLBY6BqudQ5vhTrUFdTOFZ90r5i
IwH2ZRqBnUcIjVTwWCXyKy6MlDnNK5XF/ly9ZaJapPhMFO1GCmR/sLQDdmTk9ly1gSALEuDy8+VS
URYksyCrtmPsrelu9BdP7M/b+erZ3yh3uxpjsD8mzPrZhbE+Zm7zrB5a0AnmflYLl4EK7JQfLO+H
RiEDQ5MnPGxq0W2rG3amNKKqBbO8j9GQUryEKETBlOyvKUERdlO5qIzVAI2CWI0xPkaqEx4t1Lj7
6yTEfS53U7f2m0dRviNC5jLyCpyXFp2B3Ghh3dhZX3SB29BFvlnkfLiN5iJ9C/JpFHX/bPvGWWIu
ivVRFBWLDtyq/FLkR13UVr99nhJCNF0BaSjaFX9VaW5FqSkRhBjrpPisRHybHpfnd7LE9FA/EC/8
Ije73yMtwjvWT1xOocuoRpIkA7cLX9LmJU6+yVrsXI6fmxnQCoM7dIowAiuuCowy20fRsbbQESxh
36Yw/9+0/xUQ95XAF98XvQIg+Uhgg+/bbjqb3LMn1Bw8yQP2DYsWt2znXCtQ7vRRlQSzAxliF2Ad
04+PrICnAk3Esrdp+ysg7hQyQqUDUSOTLlIo+MfzcRcXeuVYvTQ5FcEOjdHII0H2+i+GCd5XUPLI
eCfmTgVJUfLGYFPIwaN6XxxAG3YPYlS/uurA3HRv2Yaf3Ie3ItoZ9qsfIgw5o3Lngjp1tMhCoMbG
QypFbK+Gm9a1PfQ7Y/4rFrclbzr4GZDPK2NF7pP3w7aenRm3fcmeT5GbOinKCrvspkQDqOiuL5CR
zymlfE7SmHF5ZebkLgYGDqdjqLV21b8owWdLfbzshdtn0UpEztXTSgdpNUvZg9MPrtl8N39Vduyp
P3QVUe1NpFDO6bN+JFHMGL5GZW+E0GJWuZcF+uDtlBioVVjgQ8fVyeBnKPouzDoM4PaeVFuOVl9r
kWYXi0BrIhAupMhBo1XoZ+g9A09Duo4cqJn82hDcgUUo7O/rO3ZRENPMrd6zhkcjcWn/aIiY4z5W
5Tl1ceFjrOuiDQeoq/SIYkd34y70mivzsUVZxGWDiBgzF2RZHwI/B8lnsFHRlvoM5cXLoa/v5uQq
1EK7Cg9/ZghciMKe4wY7ICBZLB/m8rps91REViv6QFw8auQx0s0MEEOwoFLe2DT/PvyhHHypP0gW
kKLFZu/J+VVgeSo94Ynmsqo+xJxfvwjfw9gohZYTCohqVOxC2+fq5z556Wt2Lpfxw2UwgdI+VP2x
RrQaIijNVK6J6knW5zH4sxjA179AUayFyQJ5jO6TOj7Q4PPcCm6X20ZsqFRGposmMM6I50jWqaqr
vdej2jw+5KbpRhneMepK8G1YKPnlzHv/NmcgzowXGtC+mQGExrqb2sofqSaan9v+ImcIzoyNqZzb
FGvkwXl2N/anMH6Mgr8vf/RtC/sJwc/3oHk+XNqW9B62JLgT9Tv5nnTXQX5boRgrmjUTyMPzOlRF
orYyVXovaSq7tHBct/foZxOEsY8n5/uXoajJY9eHBkqUX8NzHMjalKla7ym3g6v7LRoIjOvRl93c
ldDxe1mB2zKdwXgz6AfS6RYUKFmzPVpPKn2Mtf1ljG1TO2NwdqBobb3EFgRa0HdRmYOddKK8WCAG
f8OuTAo+1BCxH/Vpe85ex6y0IxGTpEAO/no9y7j+TQ1A6Fw4WWR4Va4KIgxTxUev/Kkq/k4t94Yx
xDpUpe0I9sOySoHmq3sReejHag+zMdymDVyp2Ro+Ll/CFanXwy4aQA0CSsxvLSjRsXBFvwf5tBO7
9Cs6hi/bwOYHWgEy3a5yDiUNZzyVhIMXma9ReVCNV1oKqjsiCPb3FYSxyLWl5pBpCGc3BBmFlKZu
15aHy5Iw9/vwiVaScJlNbNFqwlA6WIzvT+hKa90B2yGiz5dBtvOnFQoXBDK0M/faAmGKL8H9+IQC
rYeL7H58M/GN1H34WfRGsWl5K0AuEKjSWM65BrGSw3DIPsc7cycdsc9SoL3N820Fw/4Zq48UhHNh
FRrsQG2VPZL2K20uvM7CgvZ+EvjSdiA9Y/G3LHPG3nmqQofZNbI1zIahwrdTULhnfMwi/W0GB1WW
sSXFpBTN/r8KNmr50lRUQtTud2r/ENKHyxaxad2ajNoF9mbi7ZIziDbRBhpXLF2Tnod0ZGVKN1BE
DKIfn8dYYFjBcGawLOC7LyPae41PQefosQWnxkFztR5vO/01Bi9v81vRQ8S2bBjgZtUoQ+MbnS0j
lEbKrj2RdcizV5odE0WQV207lHbG4AOQ0bZZxdL2wY/uGLUjJoHREFwe0P3kUrcRboHcNIgVIBeO
oqRrwogJJU1XCr0TdnOxL/EhDqHFCvRBBtbWaNzv63IU5+YAgzON/GZqaxu7ZMxadSaTcee+1CIu
xI+705lprAC5wFeobdMu2AjiBd+TA2aD3pgWGV8h29S1ODJ2mZs7NhIhfvPe1OUKmjN+jEnGTa0C
Omvu9ek2SXeXnWszKq1+n7P6ICwt2sRB73U1dZMvSvSQmkiHhL1qH96BORVyQWIpqZp0JuSgaroz
KmLnk6s3n2TDyYvHHllFTTO7E3EWbLrXWTqePrUqFlrWzFLynFzT2JYi82YQ+bDgE+lcSTkGVXxX
6u+iXRtYmB77lz/RdjRfScEVlKZ6MK1AA0ByveDVPj6mTuXlWBDHMhbhcxj7tQvexZNnSWNTgJYT
aP0xTrEWWUP3T+xMy+nHxPtvnR4r4bjoVJUk7XKFfaKFYI11EBl2U83uZRWK7ICLGEEPBsEqAkhT
4LE8kXTNDhL9QBTR9hsREBcpUqXEbpgZQMboxcpT/tXMvv2ZKFxAUJQAi6UKpBFVdZpf+nHXUMH9
eDtFXn0SLibEGhiH+xZChCjoY6kDSsLOcjMczfvFk1HA+lMH4mKDXnahNbMEotbRqP8w/r/pgH+N
PTxzDh7QCl2toLJseB5fqkCzpxdJ1BPC9H7Bbfi59VbHDLFhQYhewbqNcDdpgTt035LUs/T7PzIB
njonCPUpQLvq4EnaX235kA67PvrDmMMXfRW4jFoowKA43W5Mf8G8r0pc9uKiXoXub12SDEtB+VUh
Bv7j1xyy0yOr1vQONRl5T/K/ktyeyN1lrW2H6TMEF0WLYFTADTcg0EwliibSXWGJbOBfPOeMwV0u
u3GaJnAO4jR1B1dzUi9yw8cObR+MdEX/Kpy42o7VZzwueEpzNKAhA3go/3vNXX7fgWsTheZozxL9
WTTGuB3dznBcGB2kYOy7GirUJttE+acw7uZKdP8TycSF0KmiNWMHR6x28VyDRAvPQ6fWZ80YYiZy
9mMfvfYsERdNU4IJDkODRNjo5RpFepNL5qHq3oyMlPZl+/s4g/Aehs5YXFhdsO4jNRMIZhIcckVh
/FWXpmRrdYRyR9v83Ud5eb8U7eINeo8BLFl+TMvm+fK/QvQJuVhrDlmnBMzR5uomIG9Ew1Pf/o8g
+IoUJlaaTm+h03Ry1bGySekU0dtlDIEz8wUpRSvnYGDO3DdO/5X83jH+81PxxaiYJOCpnPDzy3xT
qmDFs1whb5xIBC5W9FWc6mEBjMbch8FfoegdcvtAOsvAxYZBHYsujGBuSizbvfFlaq4S1FOxalZe
3Mtf418y1DMWFxiCpIsDa4BVoVeEZQyBS27qNx1Duw0op4VNHOw0uOC1lAsRhVX1Wd9DdWxWqXCT
2+I1wJCD4sn7RXcuyyaIEDyTQV0TragmiDYMz0Z3HaUnqn0pRYVi0clBueCgDlHVajNEahs7OYT7
H+zQ1Mksh/EHiRvFt+sd5yOXcpGAqBFm+yvYR9XVfhZqbpunj3n5uc8hYgfXbQuvadp92eEQGymI
UYLuEMXZqVEqOwjJp8t6vhyYTJ7qYKRlSqQECoiWu7Z6pMqDlP8OhKlg8B9LnXVZ5SROrSVdQLwG
K83+1sxrTfk+JKJiy6ZpnjH4Z5loqIu5a+feU1kZ24182jg/Js3mfV4K/G7TNldgXNbUjzSWywgC
hVj8N8b2iCWv+rcCPBGXv40Ihx3Zq9JlpbeZIo8QSpeflsjO5tcx+hSmgsd5FpA+ePVKGi4g6hYd
jNiENF24i0HeXXmXpRD9Pvv7SopGkg2sWcLvJ5lsx/p8o6qq4PNvGvFKBC4Odm2jNVOJfCzIQrBZ
7mvppagEGKKPwf6+EqOsQJiQG3CUJS3tlnpRdwNuIWfqckHk2zxAVsJwuZFSst7DbEGAIFgckGSe
bsq+Jue7Tpnug0QUAESfh4uAYaBFYZCxXNZysX3IyA+XP/+23hg5oWHguZp/X5ZyPTEKDYFcpc9h
6IcUs1OLY8Qi3pRttZ1xODlkKyuzGOPBnhZRJwxtc/6Ux5mdJYesErz7iETiApoV50kqqxAJLS1u
0R+RzNpmY9p66V/W3bZd/5SJj2rLVFaFyoJzbNzEWPWI+7MqejPf/v5nDC6YYetV0JAIwkhL6Q76
/JoJd2SIxODiWNxZTaUqDdp/anSBUQdvc3ZVeJd1tZ3n43z5x9D4mn5lqmVClrb3Jn/22BEQKR5W
ujvEkw6hIkATicQFtVghWLJmASyXv2Zvo/y3MLkTIbC/r+KNXo1YEMZyu7G5tr5p1qkTtS+JELiI
ZlVY9hJNkEGK7bA/1V/lUeAoHyfH2N1r9U24WIaSZpKiptV7BDvu2aWSbW5esAceVEqtrXvhQcW+
iHH5/8/jccBcNFj0opflBiYXaFdKZAfWqbVsgcExs/14cJ4NjgsDBs2pNY8QLvw7Ig5b9MieTPv6
QHelX+xEAwyCz8XPpGpl1E5qCLis2eeG01q3smhtiQiCiwWpqk40wjZ7T+1nX00mG111pyoVVIQE
4VPjwkFm1l1a6EAJG8sNUHzsifG1zEeX0PFJ8I023z/OBqhxyU1WF8NSdfCiweiuJqyKU8rBJgXa
TpJvnTYfkzaydVQOjVT0uQRxVeMiRJ3ToGpY2WHI/C65F77GbV9dVqJxASJSlW4OCexB3cVsxuMU
XCsLxlxnt/DG/YiNo6KAwZzmgsFrXMDQtapWGgqRknmK7DJN75TKUkFvYlwr7YAdyy1oK0ixu/wN
RUbJxZBwnKyAKECdkhJ7DGzs4HbK5vNlEOarl0Tj40VaKKBaZaIduoOyb/bsEi0L22BEsnAho8ms
OMp6mGMm+XLppOYBse+yJALv4t/eqFmWfc2OQTNKHJk86IvpNdlhFk2liXC4WKGGdWe0LG/ICEZb
I6/vMRyAgQ7FqgUJscDsdC5eVEUZdMWEbyOrD3S6HtWbDhf0BEyoi0up8VtolqZh+QeGVXh6d3Sl
NUrf4Lqido/h6JlD6uYUuyBMF7xh09wKPte2RZzheJ+qKwmNN0jx5IJ4emxj+fwuEtGtb3+rMwjn
QnUW5RMCH2LRdJO9BWaGl5ihP1w2PJEknAtlHZ5KUYTEkYvFWtJ9+BYb95cRRGJw3lPNUT1G7Kqi
D7aGpKUrnmb9NP8fade1Yzeya79IgKRSqlfl3Tk6zIvgNMo56+vvqva5brlaZ9dxGzDsAQYQN4ss
ksWwKL+rKmL+Oi4+7FZbIpnLAk6S5Nn4UtPvq6i2fOwcXilwl6de+qHDXrKfGYTuMm7+dInNS/jz
+n3uyiiNih2SMb5vxfJVn8mXi/6XisuH2wlWzMQlM8takn/IafRhKqtHtKmF52Uu0Cp+CRetNqTL
GJl6wtSbXA6TPxMZKVWyeecpsUvw1gW8nhn7JbuAO9er/ySfY/mz8YXOV0nxr/nFEuGwixjiLvwm
b4qUbezCN4ONd+oCQ1aJKkaCm8IDwzQzTeZ8hvwLJXFQ1MjJt2x+7pZ3uebXI+Ou/FAM2VLmIFMr
T+iFRvpAigXmWHRc3J0nCoLsgeXa1thpx5P55Z35r19M8HE1wd6dEuM8uIubvXWXowgAQsABP02a
baWudhMELtXUbzXrNNdLkEaZwPwKRM5H1bEmF4NBwUYOYJ7qqob3t9pgTUXeWHBN+Iga8LttgQI1
q28Mn2ZVepxpeacsq10Mqb+2wPU7fy2Pvf+reLg42jDiRpYb8JVtemm3+upIGXWWtIsdeQRIed61
pwK7p85T/S/R9StZJtWdNQA+9JSXFtic71eH1VamcKHucl/ZivMSX9O/CwT44Hpa1F5SmV2IYBDy
sXSk7iE3RPA4ImXkIwFZ2krAX4OK9F3CqvbthzWJGllEGsJZhR75nrluwMmabZgrW71cwhq42vC1
RXHyUqSQIgXhLMRoUSU32MFZau6nCRCMTKyUyTO70mc3nVKsnyi+ndcOwV3jY+wul3qNZDjFkd6M
1Zeuqh1dCmthc6xAWnyLW5FMda+VCHgqNbFbKHz7KY4FenecN8M2Mix9kDEExDeeTXkbW8qKIROs
D3PSZLkfSGPLUx/bFUkUe1rhdvPcGSwgwieKq0mG4Bcc6svuB3A3fDHaiqoTEt5SR22EwFY52iac
Y/05Fo1ssU+98fE7UtytHku96bAhDcG9qt+SfL4p21zgsI6LsjsanINPsCccaLWgwTARsI7EH2db
fepdxakxNW3V3nldPNSRHTnuRhtYs2IRC+LTp0u0WBn1fa7+JQnuQkdTsjaNAgEVg4eW1UrykndF
EjsuuEus563etTUOjfZhk1/n+RUZn84flED2fDta309rimwQ9HwLZeNZGQV1NIEg+E40bVxKo6Vg
oaAmGR0a59VjKSu4R8som++xQK/nxfeimZ1mdVkLYvWKjI/hbCMWF3ypovD8mYl4Ir97wXwrsKIb
72Gv6U4DYInpTa0J4hYRCe72d4YUq2SDWGbVsnXrFBera+UC2R/6iN1xsR+x8+ZrkSSZVoOPQe48
Gm32Kncfh+55bICZGH1J4G7PH9x/sQIMR1O3VAsbdX6nOPZVqcCugi3HAPA8hurUz/HVS5cYSyxN
syBM+i8EUWAnuo5OPp27QXKixl1holicYPaE0csDgn2vjuwDQzYwtr+kx18nSU11WWE9cNFzkdoG
ttOUQXE5JIwg6xjzBQd6fH1/8cdfr26KMtqx9MLiR0Hu1QGa17eH9XZDiadAwhPdEasskOKxZ3ql
yT2jtVg2u3QAzRXuaCHeqH5EbynZAiJq3hJR4i6akS2FobGIgqKXAOUxlT4oVWaTHzQRoNscniOA
bSzsZ5YxAMP5C7ltjFZamXtCQUm1crQVBOdFdXijdxQ4d5FsUtclFDc6yWza/8BQg7x8PU/iMADb
keCUncwY7FNiMDEYYfHN3IhNP0jRt/NEjt8Ar1RUVlzYWY0uSiVVnkBFCn9eqf9spgG+KhqsSGaL
lFzAFr97OB0G2swlCDaYjY0UYJBcTbov//E+BJYd2vHFqbUZF2MXs9OTmuuGXg6je/7gBAqgcsrc
RGNOCwsKUAGyQlsuOuV+jARKdnxUuqHquqxhJSVn0WP0FZhtgzR3SbbHVlKv0764sjaV2IqmCDz7
8ZV5pcV+y04PKkOrIr1mxUSZhu2kXC1UuAyAncmbyJS+0uCuZUqjvEt70Nhu0cxnBdoLBHhxqY6A
9kRnO/r53iOkV4LcLW0iQOIsrAq3toPNml8HzZ1FW19EUuLuaTMm0xylDd5mc3JTTAA+W/XbeVrD
TZ4EDkkgJN4fdVWqp2MMfiYzjOhDVPydEvD+p5Bms0Y0h/Buay81efAaWfQ4F5wWH9TVa2dJ3UuF
V/u2NCGG1m2DBqMp2o/3XwzbL9nzUwZplzcAfgcvg28FKgaNsq/V5eLMLsN1ai/Xh79SNYOJbnd/
Iuyp0pUFWtAkwWx+yDPs/ftL6XDmwAK4kQGrBpOj0OYC27aSU1sW3nk+RPLh7IDZdQZJmR3opOt1
OqFqrccOrUSQksfm81U6nCmQc7OrNowCeSbw0JO7/rsmqt2J7gp399tczUbCdFndbqX2a6wJANFF
HHDXvk4sKzMldlD0ekjsfr1rRGU6AQkeTAa/H0t4F5CQKwAwkHYJpmx41mTlXeHSL2HwiDJo9Mni
idnlhHyYtmtJE5gtER+cL5awoEShrDdKabAHpbmrG+qqojeWQN48+IJKOgMrC0BEpY8pvZ5E857H
Tc2v3svkbripaV1aFVBZ5dEIAAtv98/5D+pgY+/krVfYWeZIT+hIOH8dRVyxo92ZFTIrK5FrEB2H
3EOV4KOaVYIGJpF0uBvftnkhK0zLOjW2y3iwW3JlNI/n+RCZY5O78PPatXRYwUjnzv9iMa8/A57t
VrkA7LvfOBFUQ3Byxzm/nbw4A9BtdMvzARSjwtt8jJldkpthxdNNduVQFGkI+ePMAeZeOrWZmI7f
pjfsaYoFVeY/G3ARSjf1RdNZAplZXNQOXL2+aVR2ml04zp5lhJaofCsiwT3usRigqhUFJJYhGOPT
onxWRJonUG4eKrkySS1PrBUr6vw6vcssgWaLvs/F6KVKpzE2wIIpYUzodpC+/51SW+wH7G6nEjda
MvUgMCUj8jpW2GzGXUma27UFVKxRhlm/XUfL9DDo93oruSRGm57Z/11cYHE2Ik67SJZfehy1PCiG
5EZBPeI8pyJl4GxE1qJjrmZ3KZ+eFaC1Lrf6+p5y/ut15QGaolmN9JRZunnC+k6Dev0mGu451gcK
uAXNtBiqyO/iIlGpVJSNpejdSaUXxrumAAAw+//f59RBSqyhtmq0C5W9b2YQvECfj6Xw+n1O0BOt
SQYUEWR3W1/V7EK+L6vTewT9SoITdFcZaUwKsAD0cpDoSiyYCP+OBOcJLL1RGmTC8SizbvLig2k2
tpo9nadxnCnciYIz/msmp3Ri7etY6swemstl/9lAGyTWMuV+5BABPfab375sX4+Ns/5UiRYdWKds
qA8bYTFjoj5uWuNkm02af86zJlACfnWXMslmgaZsOJpacoE70dWplw/O3xHhjP9k5oo2YA7OW8yv
i3ZdtB/GSqAGIhG9/P+d8cxS7PV5mVmVWfF5xC5JrOK+6LzkQYWDFkGyMcU9I6EX/72jZtVt3lCm
dRumFFvcT61wW80hlX/+5ER0OBswqm0KYG1oglXdTfJNjzqfNip2O//xWu6XBNcvlXsJV3cMmWZh
Gt3LWz1vnKUubymJBY5FpGqcMWjGjTQdU7Uazw+qjw5RQuGeOKEecPbAsDq9T8qXhzqQ+b3Ct9wZ
sPws/UhdSTDhdIxY9GoYFM4wTKUlAYYWejBfZE/RheYUbubqnvxNcearwqsCEeSz6BA501DrqZVE
zDRQlEcMu8kudBFotkDn+BzuFBfanLJxXFm+MH5U4+ZhLjr6W6PAZ27NeK2nJEUTglFdGtWzvnot
ETyq2e04c0tf1kHulLoui2aNWNLGbK+V+hvtBd8XnRQXASidqkXUhDDkHJFY7NTjvdJfWSLgRBEZ
zghIgLfvgD0DJVtPSnsdt5Vdml9X6/N5WyNQLb6Nd4jkMl9NnFa9etnkq5LfWv7fkWCc7gRiJO0m
LTVUC/UazM+kn1TR/IxI5Nz1zzfZaiKKszKswdfzNCzFyOBMrLxaKVgZT01NV2XCY4zKkSRVxKoR
1WB3nWQnTv+jdEyHBvNJtaVTKTAyRyztyXH5DjARR3NfgVzizUYYiVznkdz33+e0uBx0uUAoi5G5
6TmTfSyMsKmonVpEg1PhxpC2PMqQz8ywisesrqsps63603ntOrT9e07Yr9iplwTvQuoFnCi30fXP
ICC+NkZgmhReITTFIrlwyqxkldESbB7y8s6v6rCp3PPsiL7PqfI4mRr2v+P7w0x9iQJOMOoFWQ2R
WDj31VaaFJk5NLnAhK6xSnbVEq8nAkZEVDiflRTxnLSMijF+WfM7YELZqmg9gIAG35I6VEO9bQlo
ZJgmI7rhTI30jyWsAwhkwnemzr0y9ksNDVsiP22erFykwkfTVzsV5ntSWwAvAlYUBNShwDiSJ+sX
FtJZ+S3DHGvyoC5rW40EFuYw3bSnypkAPWmJbG44veZTcyV/yC8it/GsR3IBHFPsNBSlt0TCYqe8
u6eknBbsxwO5CWq3/hP11J5FIN2HoRnWJVJsMlF1y+DBPqsWtmBqcH2KK8UfbttAu7OupC8m9jNN
Ac4zs2XBW+pYOX5R5OFkZEoUXWI5rqI76dFlJer6E32fe0Z1W5/Rgo2Gdu1TVt81osZx0fc5R6PJ
NTYvafj+WkwuSTXHqEVF26NQhsFhYruLYVmUR0itxqRWCrZyQIHka+Ar4vnUyE6TCmoQh3QAnqGb
CgVUKr+e3srVmiYrIFK1WHMSGpABDUzxg3AgWESHO7J00nNSDhZsND0NzWOTX0UJHoSm6Zz3Bcc3
VMMSUKoQS36zt7YbNyPJepMVuwe3O/V43+aOjMVRmzc477yhO3KcY6BxRS2LySkq/iWWPRtflXf5
nh0JzivMW12qc42ja+iXCMB9JLXfleJSXmnwXmHOtzpqGRs9vaFVGAO/SAQ1fWjLdiS4S2nq2lIR
FYIpUH5uHrPGJ+aH88JnJ/Em3tyR4JRMNYHIK5sgIV+kYXoRByzv1ASinIaIE84JbP02TKSFQDLy
fRv/NZWnWn0+z4lIjfkR3yyNm6EDaBh6/IbU1rEbKX2uwqywZ9fw15B8lgWG4NCmAa5Y06ilyJRv
elHQAVfqrQZ/unp1dinN4XmORN9nBmLnysY4ssxCwfeN6SrbwkjUhnko+93v54LAWGkkk2oEozbZ
/MmqltXpxlxx42gy3brfJB/mdPNoZXzB+olOEB6yj79RPFNRFYOqlvkG67BUFGkeCxkvgzaz4yRM
hodseCDpnXCvMlPhc5Q4FZ8YAn7ag5LyCA5PYxC56p1+zwClVmF17VBmVLFwLU0sbecjA3joMl2r
ZfJ0ctXHF4YpSHQJvs/HAaWa0WWzZuDor9TVZs03Fk3kD0Q0OLOT52tLKQUN7R8gOF71NlvZPGHF
uG3Yy/tdAtXht/HsRRMZp4lpIq+GWeLUVGyr3VSARcWlnWOK6fyFOrRCOzKc59Gp1BL0Jkye1eR2
ugam9bEUAdwfx4Y7IpzvAe4N+n5VEOl8tgXeYBDZMVaVY4LitJ4ap7h+V8j7SpHvtaq7QRtLAPUh
b+fJ9XOn+xn5eP7kjp+/OxqcTsQq9maqKWhIKrA1GBoudqFHTnw1X9V+dKO9x7TuyHF3Vjf6Oc8N
qCCSU1dNZzqjqrxPzX8pHd92tZByJmYHlliqBWgodubnz81X87k8scar/rLKXMEpMjf3xhRRuFQN
saMGRf/doif9lKdFNqAL494ITD+7HcL1tnctdLDmPnVFO98OpaYpikl0GVMOGv+kXFYtQjsDUshD
gT1sxsV8XQbyKSnd/+0aH9n0PTlOatUo5UVbgFyHTtOlvzf1yk6MT1JyHW9fzx/l0VXek+ICCowl
tJ3KmhiwTqZIn6zUpqLQ6Cj+xvMOBVisXDAQG/8urF6q86bTY+Rg1ls1OW2daifYD0uEe5KOxbSj
xAzyztGbyVwCMjdhkQvblcfAXq2T7r0A11yLupqPrPueLU4HLUne5oqC2EY/43kk7P07lMyOGT5q
of2kdxTH1nRhP13rZTDF7yjA71ng3IVpVJE2Z2Ch7Px8PoHWeeU6PCLsuMet0WSClRu/y8PISi0a
omjwYvXSKB1FVHl7u8UTFTHtlQA/sdhD4Gmf4ndr2qeivO+k0pZaT1/wEvL75npW7nIiCCYPxbIj
yRnwbl6isutBcjRmF7C7jipht5wuWiAiIsOZAKmv1n5IpcFTdG9I/LU7Le+pjOwPj7uXyWSYA81B
IjfRkKXYKyWuZnxVRVkegRbo3K1sszYz5Qp0EiDAx4tyU1oiOIWX0ifvEDTDMBUZ20dNwoNxFnW5
6rmO3nxsSL9S3MKtA6uxDXdkb28s4EX376UoXDg0N7oClHGLEMvAf/yu3hJZUYupoQqDKzuqAyC7
0HJZeFK7VdAL9O7Iiu6JcaeoZoACXAoQ2zSP6Ne1mtqNGpStap+/s4dx154Q08ydEY06lM2XFoTU
wADqaOVvduIqD4MNM+rKl/Qkagw+0o8XSBpsBTWQvOKsxDRq2lh3dPCy/r7oHzLjTsARuyu8cuwI
8FbCWPK8LkoQmHzilwBpIw/jCEipxWMTVsngCugxE/CGHmvUxdYDimkkzqxayRpXQwp6M1bSbq5i
L5dVyE6vClqBVrw1E5qKLdCgBL+KYhdHSpqteC31ufJkdLsvDxgP10hwnp234tFUC5kknZiyAhBT
Th96ssq1UZo4t/xOt5x5EISobxVbUxHDUQDpggNA9v+ub8ZE8r6o8f0eOMjS2P2breSUztgEnS2i
svlBhyiS8zgtDX8ItkJyVxaTY2ackqZ+iVWVKzZOuF30J6w+8UUX9uDcCIF/Yn8hJ8hPpAEjcNSb
jdReL92Y1k0s2j77NusAVnbf5x5heWUZkY7xz5eMkxKa3uwbfhP8+ToNJGZUTddNgwI2iresAymW
1cjU2ktkd04+zLlIJgfy3xPgYYmQbp60SVFqoK0ELd7GiQ5kQzXWfFq0j+dV+eC2/EaK890zIFes
IgUv2uxFkeLE1I+xmfs8kSO5a0SBUhsadowa3H0xG22gk7LVHjWDoTqtorTCIRO773NxISnNbqwG
fF9uyjVM1Qkd1aXZ3AHCXNQAz67e74aMZTSRWIKiATCZd3AL9soNVJ5rYMjM1E5N1UYh8nJJsbVx
/oyX5Kc/PzmTyATVGQOrG/nh4jjp0Deljji57V8tkbxxEYEhHd0ZmBkTQ6IaCoy8q1mb2DBVc6q9
eSYYrzDXG4yo2lVE/LpfvrZl78aS5aayCMyDl5mBjIyO3CbYorA8PB57ltHGapc5R/n+ypS9qHla
lS9/dng8Cc6LpnOvGXWzYmRAuaLGvZR7579/ngXAg/5uphWa60o3b1hAU97Jm6PKH/Qf5ynwF+cn
B5oOh2lQavGP7AmD12sZyzkgcW4SFDYV//z3jzl4/T4XUqdUMZpNAwe9vJyWrT2Zcf2tsETRhogN
zsVkpI4qSwYbCfBnb4B877FCUOpYbOTxJ/q+qPnokDNcT5PlSg0o2u+ysWosTZTyCbKfL+Xoe9Lc
NMPn84f3pirwIp0dDe70ikSrWrg0nJ7XnSq3uJUcFDm80cWq04D+cU2AJ8edYpO0SZk3mICR+otq
8vtJENW8Cd55AkyMuzC3XbIoQwti7nXfyK0FJKQ6ILJTfxo8w899IiqqHmoFHKgGvHAd7UgcP1bT
GNlWdNCK5VIqb6gIaUT0fY4d4GkPTZLj+/V2W6WnUnLPy1/0faaCu+PCYI2yYTANl5MGffpBE9VQ
3kRmTB6GbCHOYI0AGh8uxXXTVyb2XHtywLq360A9kQvVlm3JFT04jq6LhUgTgY2CgIafea2ySO00
uYEsts5b4sxTtSaY5EkQCBxemT0d7spUml6vSgQ6Uth7BjY6oiQseVWILRyaX7rjpWgd8ZGQ9gQ5
JdNMSZenBQS7+TLNXdMQ9KCIDo5TMgMpiTFj36+Va6vyi+EqFs0jv8h5H3MwPdjzwCmaXMtLbOiM
B1e9mDsbK1kAwaE86NeLU5/S08+9gYUjMnCis+PCKokoSZIzpaD9p00OIt07f4HevKt5xrh3Tiy1
89B2IKA86qP9/7n/IoPNaU9DsIZjKNy+yAR+7jC5N0IVqfmiokiDXY9oTcQK2tJJndadPDajJl4v
emhUMfasmJSwcJF/LERjh9c8yXO0WrO8/BZOdgXMYdnFArHgndz9osa/HPpRViMlArXWi7/EAItO
kH2JEuxQVTFiSF0RjjgfPTIJUhmzPjoxYDb45T29ZLTKUFe5F63eWF901oKUxWM+PclGqFuzh6Kr
QGf4zAVPkZNf3vda0kYF5McWxbKk1pPuLRfAFEfb+iQCiD00WHsGuRhSmqVI1ieQWz5Nrum3ARZV
BRsG6NlyUMkVhS2H6vJK782WntowU6lRQS+5woLLsMUEpe7VV3+hnHtqXJQUARtCowqoSeEcec2p
9DKfOrkVLJ7qJp7IGPPv2hfZoZ1BJchpaRbf3jRqjUQrUueeJt/rVogdxnZDnUw6ndeRI5tMd2Q4
J6Mkc7tpK8gs1mk1P8hjkP8pvNwLJ6qiYoEpevWozJlkagHCsWT3TCvCQb9chTb/yExR9SV/ayJG
4rMynVwDmbhOmB4wM9UHQziUdnol+xX0XLtZBDMBx4q3I8g5MjkarDoaY9zkf4YrpujGSfoSjehw
IR42K4ks1YGMoHgya3GUka8zuHtlFquSr7KVQUZfAGYnK7Ft9KJo48CB7Ynw0AEkWbcFhZjM6xTs
WcX8GztDfbMbxOgspDUzG+0oAq8m4IzHEVinSBk6HZwN5klKb5X6rq4FRaojYYExbPKUdR1pTl79
ojHp03YFjfVicmUPQnOtJyWQgtKfL0Wl3mOGXolxYUBbrFqJvc6ZV7QnAD3FQMURYSMcGIbf+OEC
AWSi1VabwY9l3ZDcqdFtr/8wVIFdOAqofyPD+Q6gDkYo/oOTqpu/Ivma2RkKSbmWhNug3sqd/DCN
javIQxiXNSaUZP+8YTqWG9p3NINQJHb5J0/aEmoshGSwtz+DAcnZgp+LpmNfdMUOD3VHjLvRi2EV
ZUOMDPWyr4W02tX8z6B8NpuHv2SK6c/uHWTRrTNyph/klrmsLTTgIlk8lbup2EEeGEZKNNZQilcK
MPA4VZFbgApVjZ6+FLTzMPPN2B4uU8e8ln1mqWQRXO+biipsPUW9Flkw/KO/sfXD1NIME0Apqj8N
2lOiU/yy9+V/iBUPedtR4m5aYhC5SQgovWx5rPz6uro0n6Xrn8FNG6qCjq8jDQFiqKErCDTQL8ed
ZZ82ekTUNQXc5xgO64BKceV0WCOxzN27SOky+vFMljnllGRt2hXbzozUS2vg9bYfsePRwKJM0Q6y
I1tFrFcy3AmOSyStUmpiGBjBZ4d/V/1HLxoPP3IrBPqnUwM9hoQfARw7qQaYpZZ6UvvUNEGTiOwU
SxxybxSq6aaKnDnKDG/MhJbOetGMC7hQ7uf43mhWh0bO1H5PxmCofak7mbogrj46uD1JzlgomtxG
szWmyARKT1r3LZ6AwQ1oB/e8sTg6uj0ZTg3KZoloQsAZrW9HE+gQwd99n5e/pdIla/D9IXkw4nCR
RWGSiAHuyqxFOmtbM6fe6GDXlV+5S6hkjnrXuvK3xWN44Uoq4Onolu7PjPNaed/SNtam1MvKz9tw
seqopOtY+qIKwqVD1gx0PjELpMp8JUDOh1JrFKiAVl122u2qh++Qzev3+Zqz1JltAeS2FNbFt8yT
pQlMzKGh1nYEuNdMA/SPJh1xUPLFcCovsHXHmf3+NFyLMDwPJbIjxD0wjG2JI0QJKTDI/o2TxKmw
psScRnsUbfc4jFj2LDGPsfOtLawMVp73kEnAWDJOg4eGPjV0TJHNYVr0xubseGLasaNk9UViTEz6
/WrLAWacTu1NfcH2nPVucSN/Qhv1Dfnf3rxMLudIc0aBbJUkFT0j7SloRkg984Zcryjdrgzr9bwS
HuWcUFr/peU6ZyHyLR0NfYKSsI3u2geCCyx9UC6k/KWZYw6375jxFNAUMcgZjSxpukZvQbP3Fmyt
18PtsgnrU3+3hqJgXXCJdc5Y1E0ej23LLhk9ydicM3fL33LDPd1ktHDrVQ0S7ASHu8rPgwUNA8bH
WJiWFuk/33/c0WwZzeVFWrLT32CPe6DZiBuu1PBPq/oszNspBp8Cl5qs0c0CpFCklnOPqIJHm8Bo
8JiPOjCYkkSB0YiLyFbV3i4hHmMMiljUKHf4zNizwlkNbGPIkmoAK2zRdXfLZq6sR8VBut2JXenp
77SbB33M895S1RXUqis2vAywnIAGADIFLVF67DBKeb28fCOBnqJtVpmheuOMPWcX7fdJBCwjPDvO
Pqj51FtzBDFFuQ24kg45sdhLnRrZA4/B+v9xyxyvd5xxmApJTbDVApb2H9nZ3PIivpec0bc+NfeV
85434V4zOPOw1ADw03McoDldjuZdsl0b9JRMf+fp+eSOhBBPS1ZQSVKXto9NL5hYVQR3iU/sAHA9
s4YGZ1b+y8YgWuyytk95CIIu+vld2TVbO380HgSazizbGUfFp3ZKM287UoIvtvAhcfIL6VvisAmW
3EkKWz6xGRbVVr8WF/Q0fRYQP3wUvOq+qf7uoE2rV1b9JQw8Eb+3ldA45SfiqcKSmeCS8anHcpS2
kUaIOQYTKW/N0bTI7oVneeioLA3NLRQVxzdzOdpaSvqKNBaCtfWD4mZ+5Eo/Gm9zmpsOtqO/HEWr
so5y+VTbkeSUf5i6SB2Mjjmun82pY5C51BvsFZkD9eO7HMqOHOcno9WKpnwEh1TySfEpMwVPthdE
mzfq+EqAd46VspqGwo5w1FE80/3hcbja3DmoA8PV7+uT7FqPm9d9SEIsdAhUQZPisW/ekefC7WhF
2xDNQL5sp0sUvuy6fKq08SoyTKdakCyZKNLH1uJ2eR1mm+A+qExa57jn7kNCi2LGBiUkL9giz0s9
XMLNRklZc3pn/aCH1ikKVz9GVS+zpw+IGHziZF7MdhbcxsJCGLPS534N53JntHPX7YBfk9dB3j8k
hTM2s9uPLSACFk9gChhr54hxsfrWosNtzkGs91ZPssuLIYzChVXQUeJTBGp2aGt3Yuaic3OyylqL
cWuazPQ7y3iu1cIB8IprkWcBX+yQzvHF+V55InQdozb19NxnqbbErz6OAMW0Wxfbo53/AbD00Kju
mOOcr6oB7XurwdzLoNYV9sFesill9VJkDESnyNkeTPhiCdEK1iyM9MsoxkJTp/g6Ej6CRbrBWZ14
nqMma6Ebk189lWgaATYqsdXb4qbAevQkE+miQGa8K247JYtiTJwAYXz2WCkCY2CfEb7YsTNcF4EI
VUhkxHkfjA1IHcZzIDHtGtPFqHBLnumZzuZsaF1PhUl0pt1nVJL3uiUtAWjOrlqXXrWVS7uHbXEE
ai9whbzDrVVskJkYjaQDRgLeU9fbRetiCR2bL1e85GI1bSqI2kU0ORNCVtZKxuzVWF/2Q6CIULtF
3sHkzEaZDmOqYKkKJkEUhCsvefMrNnYmucJY4vB9/XqLTc5uoJ+jrHoCZgq8d8Zr1vOQn5JQDsVF
leP3wY4WbzHyrB6pBb4KvHaIm9zSL8AFxmoa9jgYRP0HArdicmZDU9Dp0MzgbNG+SwvmSCslyGaU
p7BqJRZ4VGYZzqk6ZzlMJBbRzghaLNek4KWdnxj8oGgIQECGR20u0SMy1DHIZKfuRMIhJEESlsJZ
AxEZLjqhRhvJCQuOmE7kF9T737g5zie96gMP30yaZOulkrGDfXZonD5pXutIzrK6xtX4SQpe1seI
GikEVsnioo1FKaw8VaCE/WBcY1Dh4zx8InN6Om+YjqmgPvSCefNmpNjAmtyMMGTVUantrPlsVE/d
Juo8fDOn9vL+ZTsJ/0OFu7wN2nepIpVQcV/xpXBymVGP3CpU7q1H1kkbu+XH84z9FyfySpO7xIo5
x0psgubkR50d3ateG2B5H7nHjilvrew/B8B84RLt1D8HuijlzGGtr4WqlQ2KiL0fFaUdyzfFLEpu
HgpsR4Q7yok08ZjKEFghG448+CbABCvyKDi8I9ehY66QYgjq5fkGO7LLFLcW5mx6rckQfRIfGAR+
p1/H1+QfzVYcdA1dVHGoJr6A6FFYsyfKR/tbryJvC6Is6cimGadLdMMGeN4E2bUIle3QyOumJhsG
RsnYjM/vLNaZnqnaVmYwhbo/P8deE9JntjaFIIbSRMvHhOQ4uUW6sqZSVjFysFVe+0yd6SK/YvWk
1K8k+/xZHspvxxyn/KNeVLlcgho1wjq+UERbYdmv5f3I/vA4n1VUaru0pM680Xw0FodkiqP/iAfR
c/5I2fdkOHcVF91mFRRkWsPfxu+LYRM0Op4/qkPrviPC91MmmpJNAC7NvOSkBelDGcb/xK2dBqMv
42mZDk4VUAG+uZAm57mkbCosJWGMdb5xnz1hcaG9hPFV8W87Ov0VW9zwpxhKzDrpFMVmQ5E1WGJO
37F6NiZqmeN25f8qquTMpHW7WniaR3Hangyn52OL2X45AZn/b2hvLusTKyqJM8WHSr7jiFNyYFNg
oZueZR7ALv12WD5mWyxIgBwq4I4Ep+fjIiukVcGNnl2ZI3UsxWvRxizQQBEVTs3LfButzAAj2svk
ceI3lys6KC672B7Zpll/DrGjUITXfGySUA/BhgATozmEizCsVFq7uC1Yh5l1wYpkW+fMqHC6q1v7
RTCIityHLlnfEeQeJPNWqr254jS7b1rA1nCz8u3YYCZZ9QsvvhVlwg/jjj1BTudjbEj+KT7r+SdG
SwFkjBiddCSQ7okDAEmXCFIpx7J8PVRe/6Ok0o0GbmWqsMMSY/j1t1kSlJmEB8lpvt4lm571OEjW
oaA6GrLj3Vf9BraRIrOxhvPqnlfRo0h7f5DcPZA64HAahN1q4LxhlWH48+2ViMr7TOXe+JWdhnA3
gXZWFBkZVPJnFRWABo6FdL9mq8jpFYGotV0gLI2ljnZhTr8uE40kkItlZ1hdbfVbXSQrFrWcYYmf
78utntTFDIVYRrs5ETf6TJ0qNG7BEaYD3mflf6kfD9LadHNSryo4GoCUICXuWnxWaXBeGY7t7isN
zm6sUo8k1wQabXFRtF9HEdr3YV5hp208FF9DioluNTzy2DgNHluxJzlowTCDCjhHonfWsS9+1TmN
MxLKYErDJIOd+b66yp4YUP4U5rPd+9o3Fdt2C+ESDdH91TgjMcRGY00zSJLHlw4jNBwWH5tw9pEC
Dcw7Q+DFRJZe4+xFUa5Sl/wfadfVXDfOLH8Rq5hJvDKcqGTJlsMLy/bazDnz19+G9O2Kgugze7Vb
tU+nzNYAg8EAmOnmkX7AnWt9gtzunfYNwqfI5aVjRzX9ba8qW1FsGfwTUGl7vapCVA/MkoFryASs
4PFjoLml9eE9LvgCwRfdauFW+ZCiwQc75jCeg+hOpzSh/jBiLwCCj8tTUg/5BIBM8fh5fznbV2xC
cT4n7JY8/f6yPSSesDXKfTvPiowx6zzpdvEi0L7l7nRvgT6j+kRdVP/B/16sE1webQ2GGjKgKbfP
DVKBF3eejqvIArtHgPmiUpztmPGCKHh8UvQGXnNifrZTdtORn+3CfePzsM4TQ1o47A/L+gVR8Hl0
+OOei7tIcowP2e7YnZfQsaFfiIzqSWO6JA+w27vXC6SwS8YsMvuKQ3be8wEWJfuegfdOdacemEed
IqgxFTbLCmW2UatjTKv5PCqPYU+kMptuYsqKgYxdxcFcfONXWlAl6R3f9fcjLxZDo1Lq1l9483Ny
sv32PVslWkUYGNNwe6K86TQLtMAa5jbxS1zYID3ktJGjghl7viKiVLK4z4k78xpOnK6wjua66FCp
3yiO+V1rkr1u7/L2N7G2t9xijSPMUzZMkZpFMKv1R1QyoOzEK84/TYe/2TKPsmor+r6gQfzrdWgs
u2SaqwVWNbAqW0Dm2Ls2RS285XprECHES1rRZksEkFY+5vE3LSfiIfV9Ib7X6RDZVokhS+rrwf4c
le85gK8NEOJ7IjesV1sAjOZzfD9o99JjynAWsR2eQts+JZ21GePXmNzo1aYljWbWJGUDzMp9bvZu
DrEL7hfe3EsnNpQjCEE+KmXWMxCz+7X8YdAPNrqKZSpVozCEsC71ZSf1EkzCGdoZUyfKZ0ehHs8o
ECGSl+aizINdI0s3cVYMHDmWUYbrXV6lFIgQDFRDi6JKwWhl0nW3ZI6qux1VeMa/8eeAo8pCIBhz
PRnsBqvGCk5ov3BytLQAqkaPpIZsjKre4J+7ACcKqCVSZqPIB3CKOYHHqMM58SjljWMFd1alOkpB
9MlfjqfqU1q/8u9ErcK8zXrMk2K4rHS0FNf8kltTEqvEVD2tsxWOLJeou+COPc/H+duIK3aLJKy9
HLPVp61xhcFGcBzFNcYOa+fptUKCjM6y53VnvIWckjkl4t1TMrOCiydtnCQNcMl0Hqbbqdz9J+9+
uihZfT/JJlzMzdwc9hAnuLD9ZckjkeNR0yLEgsruQPhjIhaYZXLMluShzaF5G3+/bMlmXreKomJD
kya3QaKOmP14diBt9/f50NZ887a/Cp9qUqkbOsqzheDQgg5MNXoM32B/N8urht3J1mEZiEMNhSKE
BzlJ2zKSMYBhFjmd9ovpiTsHp4Q68RITJaqoxTb0J7CGsA/VmjP8lSN05wrhDIQtYv8UjtN1rU+w
xYAENjjG+zrzdfWqo/rAqU1VFFJDeppFLAXQgKdF3ts+oizZt/acgxmCmyMxR3/Iif/OUVVVSByG
BZoa0ArESv0ftwRu0u94vbriYxf03vVMtXJ3VUgabCMJtYFnQj3IfTnbZu2WbnHm5YzpjuJVJMKQ
+CZmRHo3qRPAxh4HlyR7lM2KGEDK+YQoMRhDZER8/KLOByPQ9G0aiespCkFIF+QlGBOFBwhteODa
Az+ynsgV+BcubKxPZYuraDqpYailCnwuTw9WgnZKFSILpbegh89oZWIlbbY8rT1ACAuTPSpS0iH4
RGb0O9Tbc9j/pYBARTctLwrtaF9a4S5Wwm9yfE/EWvWyoW+exnJUwdSI69DdAyNNux8Ok+U+Z8gV
SD3DzwQeseuK8nWNyRbL5M4OvuydDIVM3vNee6bDyx7/RY2AQtjH7V9NZNfLIBxnwMvYU1VHeJIr
B4eAZwr3mrwFoewTgoc0aNB9KeA48z581E8o48X19vQhvxq9EuLp72mlWHmOJsSORc/Q4coDfTp+
g4CuKYNhkiJgIFabxn9fDWGY1aZu8kP0YkEyyY2Uk0IxB1AQQsiolqhYcu4VMlRF2Z32S5KJ4yCF
IIQMsBLk2cSX2Li4YAmYvvWMyI0377TXcyGkEHFQj3A0voqPz2e/4tBeQejrXxB9UXuiJkQMPZaX
RVExYOr+mTrCPppXf9cOU91oxNiJbygha7SkMgFWooJIN89xG3nReLwcGSgQvpBXXgaZwdhs+C6/
DJ+Dx7b/QEoabiPY4IWH1IFmiBlyY8xDWyiYn46/230rm9oJKTY5CkNw5LZti9o0gKGiiEw9WN+z
mHKz7Yj9YobgyYvd5EoyASIuYqdXb9XsZmB3ebKTh7P9PVG+t9pjYHyodWKCtvO9F1zBvc3OygvJ
Am6uXpsKKuKDvRQcFepyaztBeYERPDupZlylcfPG9NBNtzlFc/+HZfoPgJgby+XQzIOMkAnWlatq
hzfxfQk9D84DRb1OE94gpsgxWje1yQBUle9MeTfknkW5AzFcYnKcWBCYQi0rvyG+siNvpKgYqO8L
+1kbBloLrQMkvtJu1m5q6prxD9n2y3QIOxivFzDDHgawh6F0eMmq7WUzWr4XP99Jf1V7asskEfms
rSKNmo222s9AfL7D5+1mDLXnJpRa1UO2p/J7ygmEkBBCkWkxKoxgqg2OXbvgPUHjqPee6PkyikJQ
COWqY00Mm0LwL8WhMzSqW7PdZZA/7DovKEIISPtete0WpoSPz3RWtoezX3gsj1xt3KKkWzeLO0Cd
+XfEFln3ULNVRgq3ip/E8hte3wmtYx9VdccR1zS4ZbujrmkoG8WEeNY73cgrYCoPGXa7E48Qyo2U
+c8Zo00pEfIxe3PSwEMqiO6h+YNSzNfeaKpd35UaSiJNE4yJubMk1xXqwkN0lozZF9P8enkON6P4
Ck5YbqwsO7vlVzjMvq6zM+ubnZI6Vk2tss24scIRFlmX53WQp8gZCnSpJoeBeuDcXFWr7wuritmV
0TYJ7GjCfSF/gipY3VA77WYuv8IQFlXMsHKDkGelH8rfz8VMzJ1rUCnw16rAp25zKZuE5RWXbTZI
A1yBBTv7O6vP3buOtSuLhM210ZuiijJYpFSRX31Np8Ft69GxUM08/LzsaNth9gVL7BBQyyBDlxTu
9O3rZQcpq113qPzGtx0DlFLs+K69dgUn5I9tNZp4EoNp+nyUU0cur7PRJ0winFrsEliSZhlr/kxh
XiM22PvW/RH6qRtr7tevnGnxPzq52CBg2pItNTGcfExPLZSRv+j54bJJ2y4HrmCLqVyDWRi1VAv0
OUgQ7dT81zh+iDSY1VGPzJsZKw9t4E7VwRQoeF3RKEugWxNuCtHZueO8t6DA/yp9mx7nY7On7j7/
4Hj/wImPIpIa5ywbAZd9qWfMko7WVifwBncBAdM+Occ7iThcbvbwmi8Wiu8ifWyVcWtiGMcT7/4f
9zpe0H+FzhEbpB/HvLYNlWDsyqh20vFM3V1vT+KLwcIdR15DpS5fRh4LK1fVHVCau0byvmj4giJs
VExOxmwOMKzTbdajaAvlpGf5WHyu2RPnSvGJKhWkzBK2qsFQJK0vYVZofIniPcShnT51L/v/9mlg
NXP8j1glg6wwlhQ9ncife/e5ZaX2utl5prOnWCIoi4RNq7LCxJg7DGFTfQxqEDDuVOORMGh703qZ
JmHTktWmynpr4Pl0esOZinluW8fgDjbQepu5ypEA3MwoUDwiGzxRg2bP6xFEXrMU0Jfk1/P1o+y3
qGtqfoSfaogWBs78sXELN/CNj5dRN0dSU3UIAzBZld8IA9gV5KlQ++O3y7GAEtFy3b1DVYGBFu4f
CGFVJVYEdaUQEHpzb363QG9qU2/r26FqhSGsqQld0oMyoEmg+mLccuLe0G8gqaTfaifOm/Suy/8V
nLCi2qyNbBlvd75tfOnsr2ZPxIjN/RHSPdBrgnaYLT7cocUxnSwDRYgQU4mSg714l2f9D+P1AiBk
SMtiZWbFW2waMMHypiXocX7WvXmn+PIhuUbVwGXAbTd7wRN2Ljw04AAio7I3A8+x5Qe6rxbEDrx9
4HgZNPE+YpgyO8gyYCgP087Y9de2t9zz4++wxyu0f9kgEk3Y8FtjmOcsxAjqg2eDybzcBx8Hy02P
PKU178kOhM1wBG+AUKJlQiRCCEdJbCrSDKIXXzrzRu8C9/3xfr7lV5UdSqPeddhewQkOoqj5pCWa
BJqDyNerbD+HVxYYHC4P4qabr0AErwhGzWiXHjaV0amNfIN68eT//s2R8J/vv1GkiaMyaqwF35dP
z1RM00nd6QeKLG4zcK9gBFdYAlOK8w5jZbAEZWTgsi/Ls8Iqp831r5dHbJPqB5Sh/3MDQxaCqSb1
gZV1MOlJL0L2v6X+cI6vLXfe6aBwdvtb+vZtO1qsQIXoCi66vmxHGLg8JEfORJFwip/fvNWgcyP/
Xbv7Co67zSqVCBXbVqMaNtoh2nrmHDuTbThJS/azXfY/yAq9BpLh4Klcw64COZi1i3qKHnMz7K0s
EfKUqc/LNMkAAIJjXhwTOorDq5U7yJfhAMe1iIN7SnaWnC4hVBRDrprKHHEf6Z6kLsNT86M492AN
yU61QrJoUcMoxIo6CI3F5iopYXIdycfWIopdqe8LYWKp29FseCwqIY8I0o6I2jkIAPGg02WyVgwN
DDA/6ejuQrM/8gfdq35DvuGABJCMrkRgEo85QTRaQzjBomHHGS6GQ7/jd6bUsXe7AOjF/542sdVK
WmaWDnoJHOtWQW9y/i3dYxHxPYP3kes38Y5au9tP8CtIIVaE8t+xAuKgpxwc88/00KGXuf8tFIqF
YNVYsjaUMWvlb+k2BtkRT5g/60jQNbfeJd/bo34YHeo+jlpd4utXMXcSqh8xpvnvZ4Y/3pmHcobp
xGtTUQ1LXWwSQeRpS1hNohmlVa6PsLNTPcP8aNVumHwgxpJvURd2SjHh7KSwG0Hj+txWaR3Ck6mi
eEFxCzR4FwY1c7yu+hKaEDAmZWiGygYab5ErcJ+V8eZN8LhS5BrbC9tSdAOibrItNvJOs4w3Cp5g
2GXrGDk793P8noYhE7Jqf2MIMd6IJ6lSePDgzC48lWY3urfsR0gqzIeGqhykLBJiO86jLAx5SgOp
9EK/TSgt1233RjeSDX1Kjes6vt4TpywZoPPBOJnW5KUH3lYoucFBx6MO+k698sdlz9vMnVZw3N6V
c1u2Oo5ZYIPuoijcvG4PmXoMZPiCRJVG85F543QrJGGzV9nIwjKAYUPsddXnLoshqqAon/Oeauze
XLArJMEjhl4KEykJsOuH+3TapyH00IjMYtMNVhCCG0xQxcmhiIyMbIycIdvHAXECpWwQlujQK7FR
KAAAK2ut35V/yea7Ys7KBmFbl6K5LCUZwzTtgv24Xw6R4mtYN5w0g1EN1YSfiaUXchLanWnAHnk+
xrkzjJ3H0L0dUutz+1z4YpV4EYwyKbMLTFg1utgT0J0WnwK05Vp7za9I8iBilsQW1mHujTCOsRcZ
5TUmqi8+Qbzy8gLdvthbGSQEhAIv43rcw6DG42zNeMbDbaV24lwcJHcuP728XaNog4QogmWhn+p1
NKiqIZjTha8cCIKE5/hketKnJ9IvhB4qT94evBcw4SiVR9Kc5SnA5PgzaGh6xQQFHZG6bmdgvLHz
fxYJoxeE6ayVEWaIk3nz3aEwT7E7+AHIh+czRM9ciXL17djwAimG1Go2couvq8G4h1o61MgIj6AG
jv++itlK2bJFibAHoU07uOZV5dEuvK4Otcf28XHxEyf13rWTr8ZRiKl2HeC1lU9WGv/F5ttcKh3C
KmrYhJBapxBjDEPMFNeAB5vth6lzusPg1kflunJjr/5MvXaQziEE2RBvyNOQADK74ksr2zEUHDiG
b0C8haeSauhQT6NbJw+otKNhUDVB8C1eMnctOmfzCvutvh9QIgKB1qfA9J7e+jWMMF0zQxerGQEm
bNwS7Ttd6DKJIpLf8sM1iDBjTTDVARtMRL/kqo5v2vYQUqwHm+F8jSFMUd0XkRZVXEFlfuqzRJVt
5fxMjzIeotJbysspi4QtsZ8abbZ7WJS0p+Zrm91b1JGQ/71ihF3ZI6pO1KwMmoYrwswa1NrzBlrd
470RRx8Vy3YjWdujt/rL5ZVFQQpBve9bZmL7hdaN8tH8ZaiyMw/Xw3IdxDu1MollTPi3IQR1dem0
JUpg3/D0PjqATo8fdqlhpPzCEOJ6ZAW2qiWYqdEAKToeYm/AeBM50jXv981c+f7yGG6GivW8CUFd
RRdaV5gG7mN/zqfk7ulgjVu4q+IG/NCRE9xM1GPz1pFwjShE+UKZmG3w1aWCf0bzwpMFdRdwfnGK
nZA8VW8dCddoQsDQJFYFgQoniQrVz8fOWdA2JJnKuW9bhxU4EJi4hI5kV4dgHTG2xKozhDhSsR5K
Lzl8Jruaf1u77AH3qZ+iRzBoueoVvygxffnbZUwKUggrbSQPfdrB3Kq6hrqCPd/Ftf/fIIRYwpI8
xH005i9krqHmToD6afbXZQxqGYic2+Zi9ObMnYSnN5GrHXCt6Q2n7IZL/1gfL6Nt7dArHxElKaxM
N/qMq1g1uRslHzT14fL3iUkRJSna0jSg/oVJkezvRnlg9Y/ceMe5zZKhd4fHQ84kJUxKNJS5tZQc
gl3nKQquiO//IU78AyBeZRZlIE+GijGKrrjsTwuyI/WOfefyMdXe+qrfv6cZeGWReJVpj0UYSAwH
qzI5dX9J+aHW3cvTsr1/vJgkhPQiH61ZrTFmaJp0R/2zAoFR5jM2+nm8q8qCCgf8e2+3yBc8IbSz
KdbNtgEe5yDg7/ARqClQHs75N3bUO9vmfct6/ITAngWtOrcSJiy5amLH+rlccQ7n5UNbOqAlClFq
QCUZJCRfB6v8PcP7kmrx4GOi2vTIi0HRwSZD93nwwzswxO+oBzLSK4XorprhOGs5nET90Pv1dxyK
QVPUOaWGYmFOTBy476l+Xw+rENOVRLM6gyegYHU0pHM6EAe77Vjx4iRCAK+sRNFsfk3WdPsS+0UF
waSBoPjajncvGEKwUKdITzUZNmQj26WjdpaNnlhb2xCoVUDVGtgOLWGY0IXQs7xA/F7Gc6Udi+o/
fl8YJo1NvQz9Q/C8y/vQ9lVSM317sb4YIIxRZJUqRJsBwPkAm1uoDbjWJw2NCFz/Wm0Ic7ifvg0N
/6CJpZjDpGdLVmG4zO6T/T1nf9ka2rh2l+Pdtmu9gAj5slSi52YaoKeYjA+cJ8I491RI/UMIeMEQ
YqpWoPyjz2AIf4ACfywKCS0/vuJ0NSjIddMfl036Q57wgifEVLOuVANMSrhr+TC7/C1+4NrDLV4k
0ZvglZ8vw1EjKMRUIzIMsFLBurm/UuRPRfaQFe+pFbTkF4uEIFrqdWbJPPPR7L3N7oN5N49ENeQf
wuYLhhA2Q8gMGzp3NyiaoAIzvpGc1gXDm7/ch403+NKJ1oDYHDsuegg+Mpu/abzeHJjVBwvLsB+p
i2tZu6Lwlf54eXq2vW+FIdplDt0y80Su+/I/0QI0I9RfeO8q6ls8qu1uM8jZKJkwTUW1oRn02qSw
UIO5lFE/Xyq3jXTXUrKEPMa8iQqr7wuLyV4iK09NfF8FXzHXZBtRi5Hv3nfmXOEIi2gKLFaOA3B4
ss2fqSOPa0twmWt2VKjble01u4ITVtGUtHaba4B7vhArP+QIrv2X8YrLqiwUHDWIgt/VSyrLPZ8k
FYG82uX7dlfjAZdMfjb9e2WV4Ht6PtVDMQJHv57dJ5KAPVctBbVQ4Shu56ZQw6GKtyhMYZc1gy5d
RguYPfScdMvpsseeDBZ89i95obDVGkupQrYZILwbS3dTP/Ekn/m6Ux/tc0Erj2zuvKuBFHbeoYjY
pHP3MB64pkC77w7ycznavygJ2nyFAFucAsEq1Ni/0Waua7WS8ijEuQYFSLm/HIJdeKc6FYpiqQaI
zfC0xhJGshvitDUCKfIDy82gypDjfjt1tW9Z9lTOTNdp8PkXp24NKAwlSLWXsZEAqJY/1WqnRW6k
flK1X11wT0TerUsdvOyiwliXod4t6k5LUjrpuZlg0m61Hdf74mn44s5XHX1FtnWlY2vQK9BVS7VQ
0vw67CqtZOiMOySncecCVNq+PVZwDiowbi0v21A1G/fahoWz9WugIGhbHUy4uItLD0F815a3CTVw
2xBMxe2kqemaSO+HNt2cp0uIhb1xZIu0b0u0B7S5S8zP1iJGlayt43/L1sWCBU1Pm1RS4OajW2eO
sVMOEhh9p9MIoul/U2q36etrQCEcqmi4sAMdgM/vU+XeulfvKp+XslR7XsJInJu29uI1nhAKxxGi
uqUGvK7+OMdXpez9xxEUFu/Y9BB85AZxsc/xmlcvmE9in5BDAnsm9Yi42Vq5NkhYu4Nkaou9AG9G
y8iJM+KWbnydHso9+ukesaO0Du3xm3vzClWUmcpxgM8rE6hQZPgCcvD9cpMfA1wXRD47kpezW6F+
jSYkUHYwSQuz+KRha1Hd57gRHjnJcHhLVVZvJQJrMCGbQuVn3ecDH9DT867yH7KpNY4QNcakH6Il
ilB+8HN2G9yUdQfpV+dz0jJkAO8JvGs0IZnKJxDlpSqsSh9xh/3kJcVnXrPbXVO3LZtLDIEKtTuG
JWtiVesI/RhLH3MMILtq0qNJvYltf9+2maHJOu5YBG8wFV3XghLfL5djN98Hxv7yEt6Ktcx4+b7g
AHZuTImc4/uKFeLqf/LKFLtGSKmybp6umIkNw0JY19AA83rbUJJqkSXuaJz1Fs3e3/RjhiJZyCI6
nEEn9Ib35LhrRCE22XM5DLUaRChC2Svz9WDsdTl0km7XZ6ETqv6/uMzcnKyVkUJ4Sg2rb6sYqUUM
DsXfT/TMh+psXi3VU5/+k0Li8fL8EZDiJUk8KW2ZdrDSnLxO3+cD8TK16R8vJoktS71sNb2cwyQ9
XHxpcIq59aXq+2UjKO8QW1TTMBr7nM+Vjtr66ImEFNLorZPGjs5wUgifdDrI3HMz1K6ME6KSwbpU
ymXAhjMo8DlJm36MXeXD5IOrjaZweAtnyfhPgeAJk3FPJqyBvJQ0MxpnnsTPLn8uiPfg9HFlsHhE
PkkJwJOJ13nuazTB/9MSFTdSBzQwa8qnBoUjmdd9tj9CSYMzrPMsNPRQ9GB4xGRSwMIqWOS8aeRi
wTXnbT87ae4VkQdtaVR5p66yQOhq7k7SCceJPWnz24zulc3iC1nMrCyJZNicHLsr/oz6s8XNDYrw
USRDn13ero3XaEJs1kqUwUoZ0MblsEjn0rgPM+JWeiPjeY0hxOdaGsGKWANDzbz0Mb3h6UeIDpT+
Z/I9uU+eVNWp27aNPPU1qLAuFhkk7HIC0Br6P7txH/qmt3C1Cy5CVe17p/t62WeokeRRbvVI0ttD
kUcoF/YbA1OVHSBY7zBSFpJC4b+vUCprlqTOnJB+n0zcR0wedqL9cEbOepVeSR/snXRHbd8buePr
oRRSfpyiukadYBlYQXmICUZHeuQKTvqOv9pSpQtvt4PXcEKIYaiFNOYKcAVa/YvysaUusykAIark
8xA1UHnBW3p/ysJrRSeiBzVHQvCQWkOySx4jJ7l2jTn0GKTdxv/3uejVKIkJfWRY7YB3TjyUxKpj
Sx/KkCjoJUZJFIo14qUvUDGFyNBDPhXPfUFKBAYKQYgLrM8qW7dhwqietOIGRdzvWZGaYarMxA2G
eJ9QoehQ6VsFeSGIf4zKC1kGGUb3MsgfVscLirA6mn4cOqlVkagbCZh/brrprwk6prpyRNmhqt9p
07eO+TxhK6iTz7ajvUALK2Uui6iWUw0xTvbr+K5H7KHuMUjzhMWSpYFe1xkGUf+AoxyefqszzjwQ
b/s3tF0bSRT36heLhKUD/UWcjis+ZRDPyO9b8LFyDlh+vwAt1Wto3xI+Qtknsg7ZciMHVQdEUGTs
u4+KAwWmMz9Bxl9o4YzNCYNEHPq0FRWd+8JuG43MHqsGkWdOTtWy08yvXUos200IiI5BXFLTrDdS
dNGSWkqVY9mWxnmcPNP8tKi7yy5PQQgev8y46W80eFvFDmH015Tt1frzf4MQPFvL47S2phEDBb3e
7pf1XWH3lxG2E4TVQAmOrVlKOy3NwF8Y/8dC7meW00BRxEbli3Q1/f8rbeDbK0DBt9GF04c6g03F
lX0qPrZO7dp3y83iBk75VYZmKkU6sHEH/gpR3CNa1RyU1oAv8NrG4XY6WK5kgYkFtzC7kXrqpgZU
3DCyEfy8bAaa+qEpUfva77nGyHzL9eBwPtj3h8szSLihKC1uREs5pxXwWMu8FsRDbPL1njg7bvRP
vx5DIY+0h8wcWwmzVvvazyfqAy/w1DvzKrmpcYHWgBM9c8Mfl00jZ45vnas0z8qHdh5joCbH4ARi
j1vbC6+iG062EFJUC5vb8ItfikrjKPSooJAILNM4GzZIyY6EMXwff3OKWwEI8aIMtKFQIkxU7Q+e
tss8/oow33Ix83BHZat8FV0CEyLHPC/VZCiwBsldlDCntx6D/Gtfc3ZTG41pMaXItb2DrMwTAglq
ovOlnhFIpMMCGon4FEPedHk6Ev+L1npqMIUoUo+6Lo050Pgja+Flt/Hgx+5z+b+cuOQVFGWeeDtj
qH3I8hqzl12BJlL2tUO8H07Kqb/iFwxUOzDhjOJdzWjEYdOVQCvZgzz4ZUVEYer7fHhXCyvVtEQK
FrhHmx364GRRtTjkcAnxooh1LckXbI44nuHGot3ne0j3pldgHDpIHtWdQZnDf1+ZM5YBKOw7DFcc
oTz+Kko9Yu3yP/fCchLf/4ol1EFrBIB09p9ockIkZMzVPtRX4+Akp5DWDORJ0CVIIVwo1aiFbMQU
PavchqfiUB5DUNeFHnVLQA2fECyKuIkjkw9fNz0UxY1Cdj4Rq9UWYoM9h7E9qE+xobrir3PGTbi3
PnDmDZAE/LfUzxZCAzOM3lArDJydOaz8rBfOkt0T/vD2jfbVdsj47yuHgwLrks8aDEqOvFcR2qhn
Y49t6UydbaiFxIRcWZnVpSgtWLPc5hlaJoxz5MVurfGOAvC5U4GHyCaYEBjiBOQAsw64qLo2modS
fUyoEtMNqoPXgyfEhnGo+qJs4G7Y1ffPVAf1MYFQLpUabZ+jXvYkJsSFIcmruEmBpPTOdMfrklW3
ecj3BVrEcHpD1cqOujMl1hLjA7zyjGbSjHkeADlYkemAFPdbGSx7wv2IcMSE2CDJrVVBcAcjeNVc
qY+Kwy9kWeZPbvWkLNZ1RACkrBIihFL209DxU4I+epV+Hc9Eyd622+lolrJl9K+KpQiQ6zBLpjd8
zT6w6GOUHSfKGSgIwRfCvMxLVrVIv/rcyfTIKaNPCW4oLk/NNoqFxzwL9SJoJn09/VXUS0lVYd/r
8tKp0CTYdmgvJlJJCkRYpNYwSAkbABIqR928YjgzUY3yf4g7L4YIizRRgnSxQXHnDz9nKAqOqd+g
UZU/87WKQ992/uHY9IInTI8VN0YRJcDTMnd+5CR+kot4BybEHX9Vmc9UpONr5O3++gLIB3m1UOem
aRV1AmDc/JDGKz065NH3sn3XZvSCIqzUMM/sPIi5WXgnUW/0fp9qRC5HGSKszRQUgYaZAiILriXr
Y4IrRP1YFMQK3Y4AL4aIW3gylF1gd6DEKT+m6Y3RU1sqBSBs25IGjT+LO3WJIiv9pKMOr/uhJg40
0UBM0z7In////J58H/rHJLHnJ7FYB6U8IKagfq/3YXlbB97lcLDl1joahk3F4LddhlgABWrt2s4M
nMzVDwvaUtCaz3xlX5d4f0Eut7O+kvQ+G+O4RhRvO3SlyGPF4ncBqHYFe8t5RGHNKf3U7hiYSOTO
qSWXrA7lEUdYTK9AhbAH5uMsLxSAjniLWbway7c76+hrL3fsjtpiN8LfKzAh/GHlTpHGLVTm0rOl
32kX+bgmcP7b1InE6IUxWp01dMzrT9IDL6nJ3QElZexaQ7mrhJqoy3iUVXxeV/GoNst6GELAFcrv
ujgN4+IU1n/EEGKe2metKjXASO0HWbpvks8tFfC2cq5XsyNEvAyvjXICNQDP6lz7mldO8FDeJg77
NH+R9pyOlSIEoFxeiICSWcb6zBdZqRwN5WTbu8tTQ61iSwh+ZRwb2VDAJu0B5YXNsUermeFb19J1
DeUOXJD7lwG3DLIRmSwUIyGLEEkrWTpKepQbzMsN2THGb9PyHgALlU6WzRRNFe8XjKE2s2ExYVBr
OBY0T7WQcLUtE5iM0AfWTcYD4Gt3ZlXatmUQB55UfZSindkQr2abc8JUS1M0HWWyihhZo3IKp6gC
QAWVBAtBp3XaT8xV9qGBYrTm9B5+RQtTYduo37Jl1RQPlm1lgj5jHphX2Z9i9ivprhb18+WJ3woC
aA9HZRU2Jvam9leOxtCKEkBEXe3ov9BtBNlWYmYoDGGBWhDHw8MsMNS6c5TBtSCqZLfeZUO2rm6h
YPhiibAm1ToYZz0ESojj1tHaIbX3pGwvI5ujm282g84aTVigGdNaScuA1oNyBOVaqs/pgwbTCx7A
RfjekhFDZkxRVAXPqm929jwJFRnksrZnNz9DOfGsFDIW5afLw7gxVwYQbM5ujUojsWZQlVF1HlTM
9kbjnNT+OJ5jiXCHrUzfUDT+3MhUJoM1+fVKHbuCQTHOsr34cfCMHa9lqr/wrDvlfbv+ZYNINGHz
zrueqYVt2p5+PXjdkXfQlT9H8Cfnu8BnBwJNe5uXoKITcQiN46D/F7uyDM2O2jxr0YfMZVxzv9xn
P8Ir/XYBR59+mM9kWfNGIvQKUFhcqhrlZpEC8O9bcM5Lo5z+3TsxX0NC1mWoCkiNmYYSfuspRK5T
hobT5w6q7SngyyvicPpszV0LAWs5rs56YSWqkw2UGt/mDPL4hGIHhb+tCv6S6uUSZ/0EVcFb3lSC
Mib+ON07nNqF3gp52v/GRkOzNJnZ6F8RJXhmI5lSpmOZ8W6Idp/uG5+L2lO9EHxe3sCgltVWbRkM
A2Lx76xroG4rc+bZGSRW2KNpBo6kHIOIOKxtbVsG9lsVlP+cOl7MKoemr+apqgF0Pfr8mWRwYi42
BXb8f1NKsBVANIXJPIuAj4gKYGBMTZqoy5g3KaGTR9cmSz17Is6GPLqKg7cGebOmrT5vYoDkqCzt
lhsdxQPqrRI2jsYeinR/eVFvZBZg+YfPo5QFPQniXVEUtlWrRQ3zTOUkh6dgIL6/OWSI6yjt1GXT
1oWDqDXWfQ/9N+bJTecM0vcoCxxVoR5UtwKFxnQe19FX9KYxa0iHDtcPGLPWn33FS3bx9fiVl+Wp
2B9rqj52yyaUQqCIGlwcKBEXduNWsxF4Jewjk/az+VoaP5bUuTwrFIKwAw+DNahlFNhe3t5Lw66I
j9XkX4bYmvi1EcLElC1ScLDyIpgPBi8quy+LhtgwtqzAhoteOWjRoF9OgJhZU6ZW0QYerr/nb03y
UPREYrQVsw0NGzeEaCw4sTATg6zVshrgoqHNfy2xN+UJEnzJCX/iRe4dU7KGEqakCtNxMTlULX+w
v1vDt+AdByNbAS2KreB5XIOAj7AXNLUhaxkYmb3G416MJO+oHyF0A6ZkPNF7lOrG28EDHBqsLQX9
GTL4NhCIVhteG4RdVk6F5BnWXje/JP2uDxxmf+5Noqzw7a7zGoi74gpoKsoQ54tG8mSpPNfSfO4D
DUBf9GbYZ3PvpEmwT3NKDOatg79G5d65QlW1KUnCGebN6vBFaedDpP3/2Y1eQwj5STm2XVoUgGh1
2YnHoxlf6RJxNHu7iF5jCC7eqxriqlpKXh8MDsoe0PQ8uuaUEWuVcgbBvWsQZPSLDlOGuD91g+5b
y6M0ggwmSian1SnKj7cZArfKRkUZKDYtXbwtnKW0HbMhl7ywbZPfLNXjT7OaRpFTFEr/vZPy2CbW
L4UoLK5KUaRmyYFYhu1ZHaz/I+3KluPGke0XMYIE91euVSXJ2m21Xhhu2819AXfy6++BdKdFQZzC
WH61I+oogURmMpeTATGpQ7BP2pGkqBeA7QQmkA9fAUg4oCcP+cr3yteriT7KsyIh0EJHRZBc56Hp
Fy9b4EHAehGLAHe1RDYJEEFOBZ/0Hm9MKwM7skYJpvbWNm9rcinN4XmHIYDgq7RyXaiTvTCIZT5J
ZnGl22poGb3Al+8+WwVRo46pXcv40GBLm3lQCYyFvXxJ5Qs02ZwXY1cPNr/PvdklHubS0vH78XKN
j0AssnDGJZRtQaliFwYfS0inGLqu8nF9PPdJFBUrTiuy3bk7WvIa1L2fkfvz4uzeygaHvL/42Kwj
w6qAE0XUUdCeJFFnsI+fADFtFfNwqP+Coec9yEyssdVILnnqeJ+ZYUR1p8gE977rJDYYvAFS066d
MHeET//hNEmWI02520kVCBGm6qDMII7DaoykyEVPZ/+tbpC5t1NrkdlPmAny5oAV51jwGIeaw7qD
QQolXHa1q+BvcPyGoGqeSjPKAbesx8Y4Gb+/tBqmZ/P7nKFTZkPt6ga/n0wXtuJH9skcBW9IJAKn
dEthGnpbvIpgpRdF8Ye/z0UmRayxagF0oZVOsXmU0+C8Pu8+zs0RcdY5MnJl1iv8/fjMCywldmu5
9uw51HpB5LPrVTdA7PVuY5BcKaiSQ5BKerYqkKRbfynT8zrcjaLns5NIeH/tnF2LZ23pDAlQsAGj
M16qh/6ArPrirn7hF+EnetyBB/uswiCAKYDnHp3jhsipDDzWtHNVeQ9luIZSyIbnRB1VuzZuA8Vd
F1bpyqBDyCSProfcvrTlcBoFCxREENxFlWrawL2luKglyMmFXd+oot3eIgjugoqO6hImvSVvXb6o
VrCCUev3h5bZnYBhyEBgBb4L7unrWTXSVaK4E/JV7RPHSvxqFPiCnezwexD+8UdWK+VgCvG0Z2wv
SB40V3HQBe5bZsiWKrP2TVHr8v7RvcnF2QMptXK7px0glWPe2c78bEuJe94mMP/yPu3yXixOyVgH
yJhSiFXGqRJg0wZ1Ojka3CSi1Mm7RXLTvs7dWV5E33271nRza5zuxVm3GJOOW1PicJ4u7Uyg27tG
aPP7nOIpsSRpmYHf7+u/rOF2hVu1ekddwjlOBYe4K4qtYvcsakiKzIehdqlEymTgokbDT+qLURSD
7ls5JF5UJLWRUeJHhUmvxEbZNnBuR/ua+IyZJMnQ2oKuBgxgzqI+7H153uC4oCTFhCLoa3B0WPqk
JsEgJAphj+WD1m3k4WIPtUZhbzAhT/WkYw5yCKNjOTlsp1kdRF8+Z7Tf4D7MATdmQicDH5PZJcHW
G4oMsPTduB991V8Oxuqcf1KC0+Nj4KWVpiK1gKYswdx9WWtBplT0+5wlanIS9YWO32+xf0RdD3ov
5OPftTy2bZuowqO8y3+NmEk3yFnOLOoRhT3lsvDACYYV264elg9syjgqnexKeE/MoH1UizdY7smO
+UzitgUscn9H2S+wZ7G6iILBQ0YY8/frX+cvSiQlF98TaaU6TQFH9duque+T2x5LAM5j7IfZm6Pk
3tKap3rTWVD1HEX/y9flkb3TPZEfK8pV4vVmIqG4pzVFJq0W9qFnVKGCEQZp8rvmXiDU/vv996L4
ST9jrtShLJl+XFphekhPpl9eTh6W8zr4N4F13bV+6OdEugTKiFW8TG024eSayDnNCT7BTeVlFgo7
Xfw1VE6z37vi7uWdGXtL2cKx97eBGxcs4DRUwLVPTfpCMJ8EdHJfyP48fAy6xBGjMtXmVX8LyntD
OaotCevNvAFfsmv5lJX3Q3o5KoLv81113OJwT2yox2IoZAg3nLL0ZatCjRmE+ml+OU00k3nnVWXP
C2/xuDemjDo10NkFV6KpYawGYNhwcvt6jWdnEk06ChWFe2sLCHNKnd1cH7yuhZXcpsTKPdbm3oSV
cN/QniXeCse9NaoaWUUHCDcGbMEMDSlzYpbD+L6xUHC6PX+WAs0kMjcxUGTKtNr5wC7PuCWu4lVB
ftVGoJEz2DrQcJGd2BNNgQlOlfD5+XFdKSknnCoa4JmvRiPOT+qBUO6yDsDzKwjbhHCce7OnSpFo
O7Ec4pw6L6wddo4OXjtka1kGkYHeC4Df7hCZxPevnXRkrm1mXIbpWZ7BR4ItguOxKv1xedayQHCD
7Nf++zNHBYdDixvsPWpxg9XTgvXzjAVldJIk6LzZZwQQhXDf356p3srHGRYMmCxGFAGRQLBQA3uj
jfWaWh4sWHOTC7vOhDrKGRgyGnpSU1zfcioSr7+U/cQO9aAI8tC4140nxqVXCWfd2Es7d66cmUnA
ArdIKW6RMc+xCv+AsXMxWeSec90eJmdgsqZeFUvBg5+b27HARGR322qCB3DeYiLH+V5F+mQqadbg
wjLjblYejcm3+oc6vevxWXteGwVIfDWikIi6EgJppjq1rqg0/DK0GIoRm2gzhykDcarIZJ53c+Sl
42vjW63lP69tNUMDa8yU0kt/oJj6mahrc1EvRmaDQ6mqtq0CfdCeETSwNVmswSTOvMIxw+VB3D22
rxlICYHnGLX4D0G/rBtjuwIwie8ktMwUv4Rpjn1v8wbBGUbZkFAIkQDRgBWnmiv0lgjM074tfEPg
bGFkJ1qmo5Ls0dw6NT+7VnFMGo7VCZsm3NoSuDORPJwtXDTQfdAMaK08Oy36CItJoOD70Q4+y/EF
A5JStKa9f0uNMluEsveK7TKu7Ffgh0Sv3QNbLFYGw98iwqld7X6D48NipTLsxlDxdPM2QhdhYE2K
Z+h+K6TP2zXqGyAu4zXSiDSyhIRD89R7r1uMpV8sBih8aGB43kzse+QNGqd4NNNTNWHpDeu595h5
lfzpLzUc4P/R3CeKUHfVYoPGKWEVZ2sqp7gzNmrHFrOt2PblDh4aaBxygOs4ijoCiAiS08TaVOM5
pS+QM6YqXPua0bGVqF2Ovn2ab7EgFxxU6LFiGYPstnDLCy0sbkXkkcKDZkZmY7WWeLWXusHfkRxZ
X1cRoAXw6xQkhyYUr7USCc05aqpZaVGCb8fTdb/HlD0RXOSuRdzcI+eS5yYrKxLj95X2aKoHDeuc
hBsed8OpDQbnj1sLzHITw6j97pUnkA0xYkuV/WgjJz/8/blv0Q0iZ1GmmZYWaxT2iOGxb4z4NGSO
kXqgk0S3SolOe+/PXh+/PXWMx1Wea8goh5jTRPwmudSjl+r/1Oonsph8szAmD9O+iiCfcv1K5TI7
hjcEE1p5S+9/+LYX3CC/RRU15KxdO0inXus/XgdkcrdYGC+2V/j2jeh7VGCiNc66SOguTIgJE52W
IJMcHyX9alBTxy7vz1+b4HVpnEmxJXWSlhlyJVgp2YSjiDhI9PucqZDiuDQKdO56dR1q1rU0CPpv
RL/PWYd1ktcha/H76DPFBsnbNhZtahaqGmcgikVJY5IBgmLIjIBtk1Xu1nB4Wd6tH3+f/RppHTQ4
Y62GimkSnt47tYdO7jrW6tPeJt1dJrJ3/0WeNwDuyKo2jZfIQHl1DEaMklToxyxdw8OkHnYpiNlZ
9vFA7m4QrArRTH54xaDVGGkgY/Xir/V31nMvuT8m+6WAD4KHQNSWvmvP3+D4mUDaVFo5lji/qL0s
Y2dQb8bfH1nCFW0guLAG38ZWWVlMoqL30D17oSWmIJjZff8bCC6WKWO0/uo5pMiKzIvk60QG8Qu5
lRv//Pvf9+UbIM7Q1CRTB2xiRXRbvHzoswE29Tl/yZKKuV5EymBy9qZq1M7SG8DZB/mFu1vyh8ah
3muFyPJlwVfqzmzO+7viDFDdGIuk1QB8XVE5H0YQftkhm5MRxUWiO+MeVtmQrsCmLNQo2dLjCvuy
fpaK4tbjL8GdMf36kEXY3BlnkTASX6hjyw4xQgGCoABheYmGTImCKlv0pxrCBS9zuUpqFAMtembR
nnLIXel7/KD4mJnxVkGf0W79evu2uMClx5pATevwtqZ4vSqq6Rh3iYM18y7Js+chbtzedGWLHjLN
OCz00Oij0zfoJZdFw8W7ngWNCyqYDQjbdfQ+yE21fFFyFs8k3dNMsSdM8Fm5qy2b3+e0ZemNJJ0m
/H6r9O4oezVBlawCx7d6OK8uIiBOWyhJ8tfsb5JZTp37Sra6q3oyun/O47Df+aCVmvKy/cK2CB+S
0baLDdIiJJPM8tswWRdtXlCXoKA9pUoozZ/x/BqGIohKVMPg809aXS9JvmSmB9ooUz7NnXNenH1N
fAPg005aNqgaVQGg3w/QezYTbYKXHzlsLWhO4IALi6fzkLsqt0Hk/EplUL2Jp9xEE/vRSi6KRdDv
tKsJGlhHLPT1ouWf0wQ71eN2HCDROH1LGsxHXNXWkWifupg3FM5eJKYxFVZTmOj692j0a05+fuKU
0LSL3l2Mgaka93DKdpqqLk1NLzNj/WtTJy2mO9vkeB5l96w2KNxZ5bKdFV2T4Pbpk9IcpqJ0yvh7
m/w+iQr80waHOy0t1uZWxrZtrwLXeXctRydDNIe1q1YbCM6ktp2dzDaypV6fPxrklyaqvDBL+OHh
v/0+vy+8IM28Vhl+315uyvaZ1Nfp77PAvDslnXsZ8mRK5jzilMCz+zwS+2s8JpFbTKI29P1Hv5GF
i7tmYgwdnQAko9CBUV7qli46CobBUZBeGY6MX199OK9qgvvhe/USc00M1N9Nz8wu1/l6rYPzv78f
422EYn/AJl8TZyUGQysAZOaxuXydT+6ol6YOSweIBwxFAnGu01YsdCMznTZV6apUx+sSW7LOyyTS
Oc4IYDPLPGctdE7P3bY8lr3bkc/4zc2pcRbAUlCQanVYgFJ5oOiK0MnI2rJQZPyUp9kgcTYgHdce
+4QlA8mF2VO87jE6IjsUojyLFRKNK05niE6PswgkntR0lCGagendcc0DOrqlcNsceytn7ALfzlTY
plRbGdQgObKKXh2OTuO/8vp9ZqvBOwvBFzbKeY7kuAZYvDpR9HPFmq9ZNPe3bx3QuMlGkNFUy7/U
OTWzKLYi4yXna2BDz/gNkyNI+s5IuKL1x//9DQOQagPIvdzS0O1x1qAZUn1tYwJMOgkHR/Y/yTYY
3GttmlEamtU20GCPQS9/vUizmziUHs2QtZ31ykWWeecfrxCSe739RKMsqyHWa09/HaYSCLcmT/aq
2yZUb+LfJ5x5f47cW85Smud2wgBh90g7+W2H7SXrKLBK+5Z2c5bcS85UY9GkFGYpu6wuZ6zpToLU
xZru5SUrKZKK/dUfHtgGjXvG2JabZAYzgon6I++CVj3Q8hrDRbqokLNrL96A+JesTQWWM0xQkbaD
k7qKO09SRR9+LNFwRhj+AauFHRWljbdlXc2e5nYhNjtlf8PxlpezD2qlY1oJDLzoORucs4+Q2UtQ
qDRex8BArIuJTh1dKiifuMYhD3LZkUXGfjeu3Bwll2+xYyNNSMEcFz2OY9CgPjprTik//tkTMzjL
YWaDnmkVjjO5fP16kVzlS3XoGan+/1ClEagin7Xsl6JaJB1HmRqT1/+kxuVo32faExF9ze7GFpvz
40xHaqp1S5mv1PSAlNeVsPNsH8BmvO0GFqTxTdKTPSnyqjJd/2GEaF4C006JPX1R4uRH7B4+WXei
VqL91/UvIj+6lw7xNNHKxLIaYvw95yuah7rrVRYaJ4FkPL2qNmaaQmuLqXuMHhu2OKoxHekXVpWg
P3s5KI0zihopRLJxT6wiWJBDV2D25mGZThWKM1J4XtX3X9Tb8XEvqqrkyVAXXNhEQeZfPi167uT5
5bLcnccRHR/7/00ULRE9JmoJHKrOsYOGpZthJQJZ/otJehOGnecGZCUlbGaO86oXt/NZyRz1VXQ1
x5fd4KonRqovymb/F6f1hsk9qXVt43GQgCnflv+8NnthnEIFwzgjjRXBiTSCWZKthLliLFEJtDlF
yRWzPF/q6cef3RTnhbtsNmDV8aAUKw/tun/UzVWQHhAeGud7FwMpCJ1CDMZpYQYryyvHToGnpOAp
zaI0Afu5D94RFVuwMFmY5uJ7i2WoHkhWkBoa1+imN2eP9jNmemx/yVFBtmIsm+uqC3MYnfNHuWvX
N7ic0ncyPKSxImVUWc3iShMNDBXz2J2lguQu6tGE1QpYY3afGcjONN3WzY+UO4PRIjBM8G0SzeNT
KmPHHT6QRbe3m0HfgPBmacjG18983T5VR9VLT8qXuD2woVJx0YOp24e724BxBgrdQ6DvX5hEyLzK
etAYFcoD153mWX2oRYJ+ht0b26BxN1YWegb2NqDp1urSFd/FilOopVtjAUMnCNpEd8VZK1LYeaaz
bEluXCTWFyKqTu3aCvDpgXNDBZ8P3xclJ1kaxxZ+v40rRzMuysRyGts9r+ICEL4bqqisAiPGACFj
fVVOJlLW8XWpiybYdt3Umywql8KCGTKXjGlBoRpOk8dO1x7X+SS4fZEwnGJTG7y1VcaS1mrnNOor
3+Fn5sgYzeH/XwvPStSuWt02YLD1bDM06wMVDbTvq/Db73MqbJpzssrs2tGplgZtT3IYHIPNAtMv
GK72MCAnyFmLjo39/8YpWZPRlAqBRNJ4P+Q3ZfeUtuGfqRnnZelECoyWQyg1W49TFaIOf6GKVpLu
P8i3k2Mnu5GjyeT/P7m+gD/qCkf99WdScK51rqrBiFlOR1HaxJFAfuJMw3BQ+/z5PJBIEs6/xhgA
J3ECh6fJB305WiLWG8Hv8+1Ka2K3DWWvPu0v0+SxEPV8CTSKr4Y18jjMEoVGTd3fdoqtQbOjZZ/S
WjxEkKvpMgo672+7yIq2TGWKB6GEZf+XqTnrIPCU+8f0BsHdd1uSZGm0DtdQr1dDjyJz3whCjP2T
eoPgblrGtHKTJ4DAI3TKwsMOCFe41Om8HOB+eX9Ua9sWTVkCJO7Ka42ijmeIGk/23fx/5ABh4HuI
LipiY5RbJFX1Pmh/FqCfnudrpSdu/GRkT+efx543eVncjbDPsiz+e5umHRnHFPJkE0oUPaqSiXJS
6Q26igQasHc9pmxoFjhHMbTOG/sGQjWR1KAomUeXS907VpN+08fyE154C8MucGO5krSdaK0DRoWr
X6ZHMJE6VSkogO5OfWxRmLAblLZP67SfgYLPq+Ky/kpc9FqH0YNxudjOa7NiGnyqGdNE5I7ubtDN
GLxmLHQhWBmFdyob3gtJdNBeKM/D0/8Wbu4Licoo3IAMYii+4cqkM5kTbYQzO1TgYT9UwSg7uUt/
jCdWwmpDxO7mUdRUvvtFhLly84UyitEtvz9bBYaC9ONsek3xsgobG3/D9ct8YouqsCjaP/8AdtVy
g8YZpnRSsNNVAZqOkZDRS6qfwsy4CIIzTOjuRqONCQhjHJxiuVeU1M11wZT0bi58c2y8I5rARWXY
E1Dk21fazwRt5ONJDVe/xdioKGcsxOPMVNbqVg+CFeDpL7qReD/qH/FxdY0g8yNftAFHcIh846wU
L1qmgV7ek9qnxfqqJMQZe9FXqgiE+8JKB7kFVRVkWmPL6QykbZUeyzUE1kOEwpmoaI5j3agWqFz6
TH4huTmKmqhFCOz/N+apt3LQxGSQg6zgakmejcU4WYZobaMIhYtEc5JVMTFxJRZpIqfqHho7wsSy
RT7h2LeazRkENav6pmOaVpFffXu1qrpLRBT8u7Kw/h8QWIL6lWdJzOd1nXsQcnrwhW4Th/BV3iji
dxeBcBcPOxPP1TIwZ1tfJ2Q4Rrl+nD/naTeycLdvriV6QTLIMs4Yqv6S2qH1mVYN+PB/j4u7epoO
raUq7LheaEV/JhPSvvq386Z5N4m5ReEu3kLj3FAtULCucafT+kRc7LgJ0FfaOVLuqCfWOvj7pMaW
ssXk/AEFrVaBqTPWdXQxNDfTAMoo6iT2P+dlE6kC5xPaeh3acQZML8dOC/Z9Q3PNVJBWEYDw+xeN
DhQ+3QAQKV8uy2l6tKV72xQZm72QeHNiPBe6Umi0G3LcEsjjDqpVhFmyCCzAbpT6pm4Wl40ohhLt
xexSGiVxzNShFD1032tdYJj3fdoGh7P/sdWVM50gSu0v7SsVApyo/pwfwdTiYSDMP68FoqPjDIJW
asOKe0GwCipoR0vLykGDoiAiFkrF2YOuMirZBv/MSwmPzZxEP5uL+HIJGJmOfiPfnRdKdFmcbZAy
te1HisvK2swvzS/KHJ/62E1kQYpqHwe0tohrdFPjv4wn2pI072s8IWO6iOz5sZLrxmlKKygLEcss
e4586pVtzPgPFqeANllqa0pLfL6G/VG5sP38yOqfom+kfX14g+H0T9FAQBUn+KyQ1pvOuk4/w4q5
FYPTt6yqlSxrKhxZZpa5k2jVRRvnUITCopdW3Qg+Lvftz5s4nOJJfYSKfwE4eb5uG2dQLhH5nlc2
EQSnbPKEfeKjCSWgsnWz6A9TO6TObEqCj9fd9v/tyXGuaF4ysOdEwFFjLwqbIMF4g22CaYOtsvnM
0NYWjPNBdtlD2wjOrYoKp7CeB21yFdu1lEJgV0Wnx3kh1SyWblqh1npyF0sgu0d9evlx/oZ2n44q
65qCaEG3+P5qw8IUUmqzG2pj37KDCWsPtOJQ0Hs6Vm5PCzdtvPOQu89IVfEBCap7LEjkLitKSmuI
U5xfZz/VWXtCaj48j7B7cBsE7oZWtRmyVWEHRzAn27jVcm2JstcvjeEfjM4GhLudvJ3kRGa1usIa
72xwGcdlc1MSFJaUmynuXKVRfEv6lcTN7XnpBOfHxw212cZSbrD+8enRRBgk4kMTnB4fMZj2UuXI
ZLCcaeTNa+bI2uoZvcA/7IePb+f3IWrQojmVZoihxF7+HcuOsGEtd81HJaxhI3y0RIail8s068yV
WZwBL0w6yMWMnnWjLe66IneQYHMl6++1Gy9GWNzz9ySUkLPnPVboxXOBg2zQAOeaDuN6g13qnKrF
1jUSaAdPFB+LJGR3u/m0JBnWBE8JIGNMzGhYsrN86bWjod1Nq8Bw7Pr3zfVxpl1qCtD1RjjLJMo9
o/lSV0kQ935ZCLLfIm3nrIW1qEtZLpCoSu9QFE9mgYva9x0atjBg45Fmf1gc1oIBWwPfOQsehu8q
xiRNv09eZutBUSNi49s9tQ0YF6lQzEjGXdbj1JYM3SVJ82WZlxmV2/ioENHGql1l2IBx6q5WJFKL
HJJ1mJA0ltVJMGVsWp0r935fPZ7XdhEYp+wZkVTwqgKsH+9pm+JLvXZWOBOzv7Rage3Y1YmNYJyW
Jxj3q0kJrGbOAmjITVSuh/Pi7KdXNxicfpdakVU6w8j/qS7r76B+8FjKbvhLv5rd9MY6LAcR2YTo
CDlVjxJrXKUcoXm7Ljr211FMaXay6mT1aiHXZdeOCccpsFKis+R8pRlRpVwsaKRKskPUav5giZoh
dx0KaHN0U1cI8uKcXKWSdEY2o2SyzNeL5avorhN9AexKsYHgpGjWRNGKDhBpogRaQo52EXsCjWAp
0w/eY4PBOfzJkOayVIHRejJ2gnbueiEfZXymgbXTP48lODGenrweh77LEkCpys+6CxaZOksvMnzM
1pyRhycqXrQxLkYV9YrxhXI99aMGm71Gn1FHYLHAw3mRdi3f2+kRzvLN0Whpmg601dJcKz90Efro
86M+P53HEWgC4YyeTvoWPQU4OrCSHjUSfSNJF5yHEN0O+xM2TlYyV601mbLJ3aVk3Jr1l1709bxr
Cjanxf6ELYRC+2lO8SrbYfqWUesYL82hHrR/cqhCj5z+eYlEl8MZuyiDIR1YcbZalMuY9gdag5A9
y0qvV1dB+CrC4qxBZXVKsw7Amqu/qP4FZMiW+rWbf/yZRJxBqBZqplKDO8rLBXwaV0sqO0Ud2qJP
T5G6cUahbCzNiglwmu6+sw6aaKpPoGt82xKd5Go2KE7LbuWTbv1YuxS7LQ1JMEAvguHKRcitSFKp
QwxSfSmRDZIuDdHi6F0IRFhY3CZjESjfcd2gkj1FrF3TqFs3G1EkSDx0q52/dgEI32RNOnVpp85A
83PZP/ZSkzhd+t0oRZlBEQx3XCbFXoR0BQxIYp0m8WsdCqDen5dlPzP4dmI2ZzK1DjEr5utQTZ7b
X8qExCqZbrXccPICzRNVV4EBU7GwlUxystV80vTU7We1wGo3WVC+FMnLGVWlKcaoY928/XJjlld6
+k2TBDHdrsXbCMsZ1daUpDpvcaTpUDqT4WRm7sdS7RaWj4DZP3+0+/JYqF6rqCdYOvdqJxQOKebW
MIVi3hc/FOtblXt/hMDP0shpXOi0xWCGVF9Z35Xqa5L/mQz8JA32HauNmkOGNr1UEx+Uva5t/zov
xa51M/49J350RuqKwTRGSNFoS+XY2IjujbL1/TwIfxnoXQBLvYnPL5T2CNa1vvd1mPKuSa83sqck
Pk0v+vygDwKf8+Ep8Rjchdv1UhprB4zpVBxf2WmwcO+WcWm0mPX9bT4SDo+3Q0ouK/XS1cBrXvlW
AvOuzlAUW47JSUSJxw5oG8jxYJw1qsjS6+ZCwYnVoW8no45t/KrtOyoVTjIEYyxo3RbcF2+W5AxN
SbaGs1zzKJyqe6zd9qlMBZb8Q6MJLxVnc1B+S2k9Qyq2VpS13pOb1B1+yEHlo63ydydYeDTO/NAm
HTvsf5DRt/sPVmWjkc9bza/nFZ1/TTwGO9hNUCd3lrUUE5QCnBNutS4XoG8LzkOIVIEL5Po4kda4
wt0UejG7fSX53YpMmrT8rAvLMZvyWslEeS6RPnABXZ/UVVqy92vKX9PYqdUfwjWCfMzInxxnImI9
7xNq4uTMGYtF6fXSUFTpH43hN0uyPA5nJlJsM6haZibkEXTEsbNKmUfpb7qGFxCbNYphzTa2ZnIg
UVVn8EiF7HXqQ6pSB0vJRumf83qweydvGDxZQxbJJb64S9lr1qAaU6cwA7kRxSesm/KD3dmAcHan
7IyoKupcxtTXcoP3cyRJ9iNK2mOsaiw0uZG6yEkKOxwiUQ1h36BvsLnYyK7V1Y5XYGfHtHMSl7r5
lRJG14zQuThhF/GnzNEGkDNHmMIlBSG4NexE8VH4kZTUkfSvWDTuKpqj0qc8cmhZHgr5WItWCu2q
/wabM05mlksSiEpkLzGKYLYO2FgmR/GhtB/+TGs4A6XnsamDKgwmt/vbaB4lkP/Lo4hxZ9cKboTh
TBQ4D2meDFDNzpjvtBj8TkoteGEfknevT4xl7xQsDEGI997SDqhxZ6tcIaS4Hj01sAN8CORYc+r2
PiNuba+iu+RRRJW9a3vtN1DOSE0r2h+sBqBdJAfGol6pmKNaI+VewQCZ2y9SGLeiDxE+auYF5WxJ
bwxFPqk4TDv2ZZRvSRcMU3MwiGPPog7uD5lyDozPShU60qzxCgFnzY/CAcS75EG/bb9jFbxwe7kQ
jDMufaOaismuUHcmn7UWxafqYIfM+YuybR8KNbxgnDFBlbrOZAWnqDuyCyyHhuYXewXlGNtjDsqH
7Covj+ff2n5886YufKKKLFqOthKAGgU4aEClerGaTv20BPoJOnoYDufx9j3Cv9r5wjq8CT5srcOA
7sSeXeTbVmBmp+p3hyH4Y+TMRzvkpKgoIJCNb1cvUn0iWhq4bzzepOCNR92XayJBK+j0nI2J0yuC
axEdE2c5oiIbWjUFQGOFbfawrEGR+edvQiQDZycKW9JIYQKilVYFxXZ035SlIfBXIhDOMNg9keMq
Q8TUDyda3NXJX+eFEBg7Pi9lSyPWg1oQYka6qLrRSslph0eSP8fugKV358FEb4WfqouoUentBDTl
mtEcgJwwJPcDiERKkBMKzQF77h/jmn+VTOXMQRNNtZ6U0OPol6I4jB8K5JwewfKPh9X//TUO3LPh
Ry8ihM/EsACXVNdNc5Drq8z+zfwND8G0ZfP4YzVTskaGNrDBR2vM3EGujlmSB+fvSfB4VM4AjGlh
zWvKvgTi+TDkgyvFbZiLypoC1VY5G7D0s6SMzHASbb4Gi65Hk0RgLNlPnNMAzgqQGqRzEQGElTeB
IWWuOVpfp7l+mqL125+dGWcNRk0fFm2Gao9G5kRI7saxJ03heZC9I8Mqe2yYl1Hm/sBoVHd9rxc0
kT3UhP0yJ569EoHB2bv7LQSnYpVlD7laA6KeojskP/w0Kv7OU9EMwK4p2OJwOrY0CbW7MUZmxR0K
tFSsbOvl/YRFWGWQBqKwn5lJXhG2aJyu9etUq2qWQtewfszP+vXvUTHsQ9JgN3LSZVqg4IP7OCbz
LwPTWwKzt6eFW3BOC5uyz3JiA7zv+3tlTi4VqzssxH4odVGrmUhBOC3MMmOa5ginOoJs0QbLJi3U
pz/TQc4jJVjwOMU2FCRDLxEtp4c6Fg2SC6Tgk66r3GV2iX0NXpyfhtnvCsG06m6giFwlWtCx4518
YI1ZhxTfRLW0er1HLazwGMLmm3bUfSy7GMAI0YTaXSnIi+/L9C8kn0lM8SlTNSRCODVhrW9fOZ3Z
Cqzdbqy9EYunjMmwDTvVemA000UsyW60HIfxup8vB/SFRiX2pseO3qWItoLzOsHU6uPzehOO87SU
ZqTFqqTV09f7HC2HeEKafYqzyonnf/Ja0EC+b6Le0LhPeG2MlAQLp4EWnSbtS5Wf9OruvECi22L/
v3G0kZx3BrFwksVaX0ft8CXKRFZBJAVnALO1qXpphhTy+NhOX+3ubhwFwZ1ICs7qDXqPvWfdixTf
Cuu+mh/On5JIBM6wRURGnWqBtenRnhaFS0cdXRLchAiDs2hkadBY1eOYsH3poSv1h0aW/XKhAhst
OirOqmGYR5vsCkc1dE2AlMNhECZM9t3Af9QWPvy9TmHHdJcbBiRR+8VVOuLU5rFdHkvRwsLzJwby
w/c4Ks0lrdCZYoGfmjSDg00YTpn+mf6qMvfmx6XIdJvg8tv0eUS3XVs4sihhJhKFe+nKOOrRGDN3
1k5HuhRuF8t39ap9JqxSsJ4TE7iYN+YXIau6bBZokEXkriiXDeivO+Pr+Zeye/cbBE6LV2swVKUF
QkavkuaQ92z9hWuKuMmUXUO8weHUeLTt0ZB0pFNBxGM9Z0cs1B1CJcBGwNMaGtjwAv6jp5emXHf4
jIN7g+ad9qBVc21mELHSpKuxj0+t+e2PDpGvlFbLPKLwDISyrd0504PR7gJpkMJl6AQaIThHvmAa
EyPNaYQIRNXGa1Mv0e00uMVKAnlUg5RmV+acixKqu8q+OUBO2TNrzDVbA6alkK9WpQStri9OPlcC
9ynQRZ5rEHR16jIaCODARfFgVZbfK9avVCtzT5YigVllHuBDYLCRicm88aPqnESDgSqqFxuDH+VH
E2n2Jjlgt0ykHc5rh+jKmNgbKDStyiQhEKsr/qFl5DT6dVcFlpY4q3WfrYJDFAnG/n+DRhsMlUYU
gkXpoUEMSSoPPR5BURym/Pa8YPtQYAxRbcx1yPzabKLZejZKUHtw3P4fadfVIznOa3+RAVtyfHWq
0HG6e+KLMWHHOcvx19+jXuy2W+2vdLcHAwwGU0CdIkVRFEUeerQ90z52nfSz097OslbG3VMQ0xP+
gRJ0yNCmwpwcUjkIkd2yYo+ZOrzngrnBEDQHZjRtnfkjCIqZleQp/Tk7kpBBpjBuKZu1qXWHGowj
rKvmlfPRoTcDIW6lnSbrPRHQRhjB385WYWA+ChIMk3qYYjzRgQnjz/QlZuhGZUEijkuT2ihwcBJX
p38Z4+myje37nn8XXkzMZcvQpX0CkKm5Le3v4KapZMSPMgghXsD1oE4yAttK18p3qq+LqnhG/+PP
5BB8qOkUxdhiFLWfkOWDUqreYE/fu5r4l2H2sxcv6075RtqY2Ng63VhMXJhPz2TZN+o9Ow9fVN6/
emIyOkGZ6gQvas+a2oBnEs5GoV5rumbfe6YtMYH9Y+HFBIS9P065uQ4jQMzsPLGwSvHKxjq/Wf5r
fz5PYqKI/B8nIzKPUBT2VSBDQm2DdrtWszuWRx2dNJdXSKYywQfoUaGMFXeaDKFW2xierdyoVJJH
kKlM2P2UlYOuc2uzovk2VrSTVaBUpy+DRJFVeUugRN6RNaY4OnVAtQnePb+WpHfV4aAn4WW17acQ
XhZHbPfFLkVl8gwroHOon/VgPjZXeR+oofEOclHBEkS2kbqs84ikECqyl18KsgV6on5KlEmyWyXn
gTidj8QZmUgGJ41nfaL0R4OAhmY8jO1fcf94WX8SsxMH9BWdgWoKyi0iUV2TXfc6KvrIx8sgMnkE
d9CCnrJHKQ1eUSrrbqyLczd2h7lbPZ0Y18Yy/KH6BMfAmrZEJRLUV88+esSmOHOX6m4a721Vlr6U
+VVdCA6Wuixtm4dV5IP1k9f3OQFoDopPvLzPOq3vKBPSNFu3HMfQrTc0rUY1EJAj8itsrJxyR/nY
g9PFVSIZWxY/Dd5GwS84wmmhJWVmLDxPMilR9pXYU3yNCHWSBAoyFMEs4rwEVT5FANylehXUEyI4
6tTSNzwZjGAOyaIzhhJlxNnZsXTtDwqqduKzFRxoevr/UWTtb6oX9QlG0ZQIs4aaX4xShpl60w+t
BOs7SrUvbysZjHBkVEMbd+kMmNEEP3D2HUnawLRlq7R/TXkRRjgzDLuvdWbAFhy4cF1VXM38VFax
V7CfCno9q+yPbFwXs046G1XM3IRVMPMHa86D890ag8uK+x+79h+ZdDHjpNuZnq4jMDglVuFT1Y0P
xW9uDOox+chkNZ77Z+ELnBBJ5unckYq/glXmj2K4MvIb2/rR5k+XpZKhCKHksiRj7cQwhxXN53kR
RGPrRW1gJZ/egQM2JA3ZMtuwxKzGVMWpY/LHjmyYwEsyHRxUlcaY6lFqPy8j7e7cDZKgt3pSyaAo
QGrKPL3KHFaFqRl9vQyyq7YNiKC2iKkRjRqALOpX2w7ayvbSn+YoEWV3r25QuKib+NtRSxDIKDCB
RE28qLoaUxNT8sLLoshA+OcbkLgbStZzfRHaeGkdJIPu6/YfgnB9bkAIeP7zZUCgWkePWhOozdMi
a72WLckb/zmktT1CDuoMrknpwbbasDfiu8GUse7LVCb4UHXpI9y2sC7zEpK8dNe/pvrzn62K4ECV
rhu0xgaEpnxziicdd/yukrW67talgsP6n135Zi4tYVHBKHQ2nIeAs/nMVxWI6k5T+DyCq/ZkBUuS
zWkJWfuqbAYl6QCo50d9vJrj4x+pzRI2f74YlZ5osDNVXzB+8WnK9IfckOqNf82bUGejN2H7K8lq
WdkEMSa01vJyv9ZTvCisT7VfHdo/lEnwAsmc9QYG+GDvYHzlqLhqfQRPg/tnihO8gOawum1tvjDZ
49j4S/k1kr1378YEG6UJPqDT9IGkHGLEAIecuC39zOpP+nqb0KtO1uko2aIibQtRHEXRQETsx8mX
tLqOjcDK/sw7W4IXMPWpZDmDrXW94ebZ7Bk0jHpJYLMfdWy0JjgC0tKkJxUEQcfUaDe++ivqzwq9
IdGNZfLuV3dRz3rkFpGs116iQpG5BSX5zB4T3FLs3p69ttUnPKvj/ctUCkk/575XAGkw/mAityNo
cq2mTEX13+pnDQVtQV397tbu8bKB71vfC4agxzI2lFLHZHZ/MQ3P0O+6znIJOA0jXxuvqknCA7Kv
u3/Q3lA7m7pG26nSVj8px5BazvfMfNTSXKK3feNAaQfSycB4w7istY5SRMuMx9a7+JZfJLsfPwc/
e6h9OZnhrkgbLGH7sshqDH0FltJ/IeNNFX/RZEMhd9eIGhggZxPqgDvvdZRQ8EcbtVvAroP3cOZO
EwEtR+cU2o2W5Ot3pqlRMORN9nXN+v864v45S7PBFsIHR0kpwSUZxTK57na5dbui2P8dJojsBDha
MOn+DQfybK/WZM/G6ndMc9vIwdP4Q66P4dxMXtb8FQ2yPI3GjfrNOfWCKJ7vvU6HNKFA5KXiUKub
helN69Xn9EPeut1V/RN8bd58IJ/71U9lDn/XYvCYp6L4HcM/xGnVPUHWcG7p6lcY8tz3qrtqR0uW
cN/P5W1QBKNRqtXUqIatpquHBmNT4kDx1Dz8ey6RjLFIiiaYCejAumEkQGOOGx2qsDyY1/bjHDDQ
Isuu6vyXv129F/0JbjHNKtvuHbJipHp0ShXrKVbLD2RcF8+k8X8lxn22/40aBf/o9MpakBRgsTbf
5RlonhHjuoUuS8BzBV0Q6pmobHMTWPImjmnLlyvWG59k7LoDiy4ICZyfRtS5TcROl3edRIvPK7oB
1BqrstYRgCbG2pnfKUalWs6t8V+HEgj6e3bVG5hmMApr1WDslOaH1EIBRy970t539waxgYXZM2+I
hTNlyQtmDKtPDlOg+QXqvIvPA2L1EqMIZVXY++WDGzQh7pzpBHISjlYHmuaz6yYsb+bSjUL9Lv5F
/CxYXP3h8lrtegzDJJZhmia6TYTrwVjNpWVWOGPQ2BWodHKzEjlRZX5PsLuB4eH9Zq1mU41Vh06I
N8hffXPdIh06yQgk9u9WGxDhjuAklsV0BSDgWww1Pw2yyGfu4HPCmumq/yyripHpTliuTq+jeemg
u7ylqBfB3C86HsdERpK5G6ttxOI/Y6O7PEeVZRkBpiXLwZrKc97IXoGkqhNceh2pNsZ7QHWkiGJf
68se5RRJ6SZ2dyz6ITmoVPMKRx+9KGonT5361h3pd7SzPdXJj8smKZNXcPh1ZyrgTsRvaQZy0JkV
2kSCIFs4wc2byRo3WgSEZPkc14Mbpw9lKzN5mRiCe+/buBpjHSAzRkzMj6asWnXXrb+YhdjCGw+I
6AweHa72qddv2iKY2T1dvjmzpCRlN0bcAAkugupkKTPK7W+MwojW7qwuvlKg+1k/4MEmljVZy4zR
EJyFTpVMi3UAGhjMcdIDPn0d3XbOjEHlf/P2yh5sdk8sVMrpSJPqGKQjmFxFMcVPI3C8EcNZlbro
v/YZYrfor8umvWt4GxzB8CInqrRiGld/pNcduuDz+NZS35XG3oCIhrcOjNUlQFiW+BW7t6pfrROu
TXu4LMx+ZPYCJF5X65xWvdnAwkeMjMbjdFhZ7uzxKaLKqfhDqUTW0dKigz4rWKImve7rq9jEtbVx
W12Wltm3vo1UgvWZc6M2mIbNpepO5jNjffK7cNFBAiI3w58kVVgSkxA5R/WmWutqBNzcn1h9ZuSQ
Vu+JxzYSCedU0vTlsFpQXR4FueH3VuWBrz7DRMDLBsEN602gucHhom4PKtVAqQc3PMuc/a6Oj/mQ
esaq3oOaqKjHq6i0blTWPlxG3Y/RNrDC2eVMLWm1mjvakIZVmIRL48aKy4LFLwLn1DcSu9917Bs8
wVkMTaL2rIWYaxE2DLOWJDmGfWdkGpjwads6RjW9VuMwIi0YJbgXa83o2rgSME1xB4TSVFadtR9w
mi9QguqGpjPTRcf1n3yrf3cn6yoJ1fvBcfU7PgimAfPN/A5yGFBJ/yucoLyyImqqUCBmc4sZLR04
QL83oCC5bBP7m+oFRfCzjr2yohxwgtgqet1vE9TFp5Ky5P9hdi8YgptNSsxzMxxgOMc55NS9kW/1
bhes8H/NYZV210tkEs/7YenYjOYUfqsK+Gj07rH2YugwdDrX+qB5hpcEjv+uqsqX9TKEwz8zV6fo
eL5rmL+tFI9hpDpK7XB/R/2rSvHAt5oJg5tNDuL0905h3vQ6k/imXQhLBQsqIhniPHv9jW/quliP
kDDBCY9hWGb80cklXmE3SrKozrsnTe0NTTC8+NqaPbxCMpmeOQweCLh8iqKqQf0UDy4oBCQS8Z3y
xttuAMlrN9FnTUGaHG4vWuqPQ1J4tOge0+GAGYnWr8vbaV95L7IJFyu7MhI68O1Uoz3Y1Ex3ppLd
tGvcG2H4L9gsz6wYzOx5sNxoSjiVxO/M/r5BKf5lQWQw/PMNTJ+1fezwG1vpjN5i3ZdqfmKLbMS6
DEXwqgvO2jQxIUys3DdtYIBDrv34Z4IIblRto3iyYkDoI2icujvDGjBJ+68/AxG86MTWsqlSaKtP
dK9B9YDWoBI9ryXOeve826y94EhzZx4Uxq/tBZ28RqcI+82j0ugeyiAle0ZiyI7QKoWi3W5qHGxS
Zg/XUePg+UPWmSCDEBymQZQ2zxMoTZuMI/r9UJEloz6T2JdIsGagmo02/IJsgjspa/pbTKJxU1v2
Crof378sjDhtPKkY+mKe7bguT4M6gMBL/do5NbrxlslXCblfl69r0133xddRfw8NlrZBF1xCkaem
uZSQss6OdvQ4odJeU46XLVziQx2u6Y0/oItjs5WHjhaLH3MahaU6PfQY6FZVn2St4vsXi41AoltA
wF0sXJ3aXf6pO5XnyFdP47m+JiEYXqSsNZJtJY6FJVaa2RoDHJ6yXBX1ep2jhlOKQt/wshL3BbMx
pB0nBP6yBS1iYrJhpZWDDVw839czv/RS5hu5a7qaV+E2OMmG10kxBWXmStlYcwPM7IR7RhB/G7QQ
4ztDM1yOuuXSypNl+3Y39kZKweVGmVpoHQNiPX2MlE9lK6Mu2N3WGwDB3WJyYTHj/QHuVvk8xJbX
TofKltWv71r8BkRwtqzu69lKAGIVKCSeji19SNMHBubj4emyWUjEEX0tHk0ya8H0eb/Jo6vZLK/o
yj6qSRX8GYzgb0cjsRjtuNb00TUilNyarvNfx1c+PzW8aE30uBqmXWtVDhCWk0eFTw5Ck4ZbSZ9q
JDYmelwTs4OsfASOkSz+3DZhk1qS01a2LIJbpRH6ODMFZoxa3ib7QFMvk3V7ySD45xuvmtq2Ma01
pKjH703+VK6mB+ZeyVG+y+GmbdZE8ACtpeBhl9uXjn7U7B5DnUINCWvV7f3Viz37c3MYjrK7uWyB
BCdQmXWtNS3auculC5NYDxJaSgx6/9jdCCb4gW5sdKNMsUIsbE5lUB+qY30iLopffdlM4t0zYgMl
eAPDUdBjqUCH6Jc5Dk4SZE3pLqsZ6IOsPvmy5t7UC89WHccFd59ZfyyMA3UkartsdG9qhdO2UGsU
5ONRPcP9RMGpR9zcek+Ryb/60sXedNJUCyl66EubEKbmjm/R5DZO3tUCv4ER7lv1iItKG1k4utXT
MJ2nIlxle/TyOQCa0dd7dJnndGEO1NXoxLWnYzWUbkyvneUw67KCKv5z39xUN+II/mCKaW3rFbSm
HuJbnilhR903vrEgw5CUwlsfL58Il41aVwXHsKZa088FRLPL33p3m2S5n0Yn03y6DLOfANqIJfgC
1jdlXWTA6fwpUIPCH4/qafaUQxkWh+UgQZPZt+AVLIy4RbsZlJijHuwb/cIHzkRfmx/pYfbUUE/d
5EpOPSazEsE/LEncE3WGiBie4irVTVXctHrvruVRLb78mYBimYKiZXXZRM9Wsnh57+ZB9siuhtD8
OYWahyYraJVlslNE4pbEWgXLziuqNnDo0ccsRX1JE9Z4bZpVTzs4h+LYecVBFkxI7PPZrjbHo2rM
ndqaEFS3DG9UDHcdvxPFm4ZflzW6azGOalJDV1EBJc5vYdGIMcjciyj0Z72ei+HjnJwuQ+xqbwMh
5KAWfWqWkUGUtHQ+GLl9Zp1ECG5hb3zHBkFwhVbVddrCIERiJ9/xfgd6I+IWqhZUq+Y7I3GnOjqY
8bvyURtYLvhmjUAFVLalDtgC81VoWfuTXn7PlFSyq2X6Ezxjkqcgq+Oe0ZoeU+VUve+ahHomCzy3
jvZmqEaiY3S948C8s+v0ln3pTvx9xAjo4hF0XmKufHDZIPZt7l88MejXilSbWxQ2+au5uCk5UAyi
kB6P+573RSqRj4ql1sgIp9mavOhA/fpgnorM6/3J55dNi/p/JpRg5TNsoZsWKJF2X3LVywwUR6Sy
BPW+ob9oTjB0e47J2qqQadbzaxu32TGarlqMBzCr6sExlCsa6WdV6SURza4z2qhSMPRcUXEdnNA2
lsS3q6qjU9Yty19tJfGzMhjB0I12aidLA0yKZERb3I665fXJARRvEiCZAQqHfw2242akWCs1O9Ms
tJsP+Pdlc5CtlHDu14a5thW4WZ+70iioRnnvhvzslUkiHPikrhfHGAFDo2+gmrfjT8rqXZZEBsEl
3Xi5mFJ1GVpANPrPgvo6xnNXsrj88sq/qcvu9KQ3hhQr37fZX5NhnXUt+oz/OdqVbGrLvjf9ZwsZ
YrsgA7V8njaAyrUh6K3RrftEQpQqgxBcAUsnc2k4B9aCMjm0zgdmLHvXkSlMcARzzFpQSPIdOcY/
uqH1UX91MBJUv3Rp/fGyAUg8KbgTXlvAVCdRsSYAi3I3hftEtU0Wmj4S8Oiz8uUTVmX64xa5sTiK
2tBi4uR0BmMnO5tOkZX6l2WS6U/wAFFMpnHSsOvTiIXRGCTgRTSJXzefL+Psxsb/ek5Qeb0WZR06
pLfA7okGu9hbwDVqJNpBTdzGnt0ykjyby8AEZ9A7KmYW5wAbc5qgR1kF2aLCDrnjnO3Ivl01GZG2
1DIE37Cscx3ZoEWDl8PM9CP4zr3SQTElygCD6ajISHv3XZEFNVKDOOhXfa1Nu6AzKU003SzDQ25d
18YvZ5BU2uxUO/CqeF7fZVq81Et4/bEtkht5Rpg/dC6jnvGld3tvPE736zlNUC3C8IIuqyh/a/Cv
MYX0pDlE1BioxvyZqBocEkiPh0EWdb01+dcggldSe4uu6goQB8HwMjfeXNbXjtY80Ug2/PmtIb6G
ErzTZKrzPFiAUtG0alWjO9cnw1I9pwAB1yKpPHxrFK/BBO9EWnD5lLHK/KnLXbs8K0vsD8vPy/tY
pjzRJaXNlBc1JGJoKpuKzxQ3ssH5qPz3Qq/Xwgh+SdUaU6m55lJUICjGIYnuezW8LMvz4IrX16XX
IMI2WrOlsLQcJo7LbItBWV+yr/TYfU4+mS7eK+onsG4tfufmviLNJe54DI5t465p6jv3zdqalnpW
GcP7lm24/KpRInW54NkYLiMNZbnLnSeg13iC1ZOo7VneAi+7rk7zU+slPgbQBfGv2Mt9GIoksty3
kxfxBMtnxYAWswpwZj48JSCu1uf8jsy5H3Wya+Gu3aMa1Qaj0c6tTUvatS/aCU9oxjj45lSjbdf4
boKDWSLTTq4ZOnxBEu9recxoVjhA0j801zw11x1RqEI9NKNIF2zXFW6wBFfY9VbZrCOwEoIEMx4k
taSRlJHs2yDFmG4DrAdvj5GIVEPu6B08YXuqTg2I+UtP+2bHfnniGSRZc9L+Qr3ACcfyaJoN6x3A
jfnosvxhRBaVVZ8lm5ob8ptNvRFKOIpVTqFFSqBEhd+del5oBkpz++69PVDcJGwUMaElxCZE8Ied
YUe9Og9wustd4jxRExTP9EiIJKLZV90LjOAObbXuqtzssXtbrflqoxka07Qi/aeiZrLuBhmU4BSz
VrXbElXRiC0+lsOD0vxg43++F7xWmmAIRZo4KujF4Ryq1WN65uWLrDl4h4MVGLpmORYSeujYFBzQ
mI1jZNkzFsbjrYWJl/kzyv5WVGuiGuM6c5NguJq/5p9+0a8SC+SR0RsL3EALB3GDAY0NAV0ySmzr
7/xJqrii5/VG8SNPgrRr6xskwfqYUyCtbgEJe8qvfk0f7VMF7rOHyEX+92aVCLZrGRs0wQibFmys
CRpf/Tw/27pvkxRR/KfLIu2eGxsMwfpixaaMrcDQErS5KpWrcgbzh66QxDG77nWDI5igoYxtlzl8
jYyfrYn+KvM90dgGQHBDs+PYcZYszC/M8SG1HqljfZ0nVXYkcTP+37ZmisRCTtbHGM8NObJT5xxI
oB0Vb/aS77bjxt50J2/63HlJ5hvLIJQaGsbtiUw5ZdRaWpIhzATt1A05/z3+M/VGz3TL0+KXCJZk
14J9w3uB5Ntgcw9uGKacLxF0OWCecu6zErz6/mW727eHFwjBXeSDwzptXblLit2xf0i74DLAvgw2
bxu0MQL2zVyaVtPoWGOhWq0NuvkTKVCq3kl5wfb3zwuM4Hu6nBlpoSNsoINbgwv8N3/5SkJyH4Xg
SCCu+eXvt3GpK+Ib5o0hGhiGbOgmRjGKBVTGkFsweMhHWx8hexMf1NLX/N6zT0PIfmvn5GH+NEXn
xcdLs7QVmbuFS+jCdm6aIZraDMtntfP3DIWXnTbrfqVGv8Fanx6dkT5dXs792Gkjr7C/qdOsZjrC
JiPe1s3rKRBOJ576cw6I///YdpclRO3g6z1AuozF2YSFbQ03wp3VLx+aMA5sf/hKbwq3MHFfYV7j
FZ4slN8Pe/8V1RIzhYWTVovKICo5mGd02R6aYPCRADhUnuyasrtLUBSuazqFMzP555ud7lBUtKqo
UfJT9uCkIVMPTPYKt6/IFwjhFCNxXLeFYTK/n/qbhT6iZd7VtIfYmTwdXT+XzYRbwVu7fAETjrO6
tBn4ACGPeqagvygP6Uk5kGN/vAwjU5tg/gzhbt7VkAl8q0HffWuazF27VXbY7IYbm9URbF6pSgaW
FUjTIfdJPD4nNPFt1BFqQfZBNozxf+ywf3UnkkOYLMOkx4gvVEDyY3osQsVjbvTYfNJajx1kOpTi
CTeuZQLl9mIDTz3jQX04jMfWH/z1O3Ebr5LuKsmSiUxQSm+0NJ+B1pDriP0cyVNuP1y2ConxWcKZ
liZJn3boFfCVKGT20VLDpqpdbTHcsVrcOIkPaX26DLl7jL5YiCUcPyhb0pjqAJK1H5Lh2KLH5zLA
c2HDhR1lCR6iKkw1SXPoLTs1SJrMx/jUnjDLR5rBkIki+Andmcxco9z8xh+MPeil5C1R9v2Ca6jm
MUdeBN+/apo3VNS1qvJwWVkSVycyQNVGh2nifAeR6tc4HlTnF6jRF3YVD+FlIOneETxDMeSsWjGK
Crcty1W+DDfsKj3Rc4KSkNSXDdaV2LXYSasPJmxMhZGR3PEGkh0s62M1ogdZr/0xmw5Tnf4eV0k+
XLJfxY7ajCY6LUxIqICNoZnCZbkdyvfci192j8397+b0wydIGC7AmI3WG5PSLzJJt6TE6MT+2XpQ
8qKogKC2t9b4sZc1z0oszhb2f76s/UQ7fH9h1L6dgKO4xJu85jlkdhvVkjkDrpALzkCspS+sbp4X
fu51/uzjJoJLfukZN/Rc4dWllqTLZLIJDmHMC0WbVoDZ6Zc2+kyGYFrPdP2W00Uml2yZ+E/ZGIKO
AWK2VQJKN1zlLjokhqcdeSKr96Ofq+2j1Eo+I3gf1HYsS1cdWxdvKPpqZEnLHd56h7vJivbgHncH
5WEs3dGbgwbtmn8OKhhMlZiNCTYrvoJruASVj0ERnhLoaIbA8JBzdaCSE2rfVYHFTaM8bWeL0ayS
pnZh6kj6W48YhRy0B8Vbb1Fii5Ci8lqJzex6jQ2YsKNrcxlnu6K4FfXLF3tRQ1YuD7SQkbnIYIST
ngChiDrArGCv7ZLrvP3QRj/f4+M3sghLNWnd0DkNQJxHLQQn/VV1tXo20gz6MZantmQi8c83W0Ah
WaHBH/L3inRFAs+4zs9oWQjWxMPsvM6dD1lQHJQ/XC9hjycq3o3REotDv81OKsZS6qgvGitZ+dL+
a8xGl8IGX+c0Tmuuy+5LcWK8zszHWwKu6NUtiIHl22zXUYKuw7CIheE1Yihot3E8EYa9jQYg0/07
Z6O7CbqvPeLKB33uXxk3eIKtrCWLMSLVRhL5zGvO5iOvymee6laeLDm0Gw1soARDqWPw3zgmPEhJ
PlDzd6Y81nVIzSs2e1kRpv99+CvSXxs4wUI0Yg5OwW+oVdp96NvmMZ2kMa5stQTrGEHknVN+a8S7
pOWy50eMn3Pn8uzaO1+aNhIJl8fE0c2EqUCzFzShpUS7bcksCxB3t/MGRAgQY3tYzJyH7UrsJ/Ud
GvrAgGJ5zo3VX4+/jXOM1IUijeH399kLrBgqrmQ2qYpLOOoy5s7nT3ZOkJ6WL8kDf7VLzjJj3K+a
2AAKl0i2tHGWDVDmcCYHNT8ST3H7G8VLvc680jGYBpsteI9j3mAKh4y2NnXvzMBMrotTCpbk9GDc
rHi6hrVIc7G7UcIGTDhqqtJK6NQAjKyKmy+dW8iGeklMRYwhnSruu5jHkFERh2b8pabWoR4PEqXx
ffomdNzIIbiNwrb6etIgB3byqVeP5FOL6DH3zOv0GnQeSM7eOu3/I1Mp05/gPxaKF7xkBK5RZp6h
BaS03cui7erPxihIhxAT2TrBBItc5Yz5KJ2Ye+Opbpe7HNOHUWoguazsB1IbHMHsMB/E6eAtkKuz
/PF6ONRe7sGB9D5ixQd5qCgTSzA8OvZIQqY8IGjin3QxXTr1kzvFhn9ZfbsLtBGLf74JPNqU9GrJ
657SeHYHBcGvbB66DEEwvQyj48w+h+Lq0dejsyKjepRpSjSxsu7K2cH329012N918wT+5fcoCf3s
BlFRwiJSgGV5NqAQCEpCTaTrKNc0lhwYu6e6/QIgHErxMDaj+QzQ3JNlOdRd5hrZB137FKmd6xjI
gM+SJOr/MOgXTOGM6kjSDTOFUG1gHzQ/D5TACuiHZ/pKXzaJev+keJFQPJpUp7XV3H5GK04oDbPP
+dkJrJvBJ7ymhPtuaVM935JvnJ7tOHAKlk4tkSypGNQlx/x13BPobxadR3SBI18S45ZnZHhCuEEn
qjvO51wZ75xEkkDZdbgbbMEqc4eo5moDO270xympwiW97ebBrXLpAzz3cJfEFOKnou9zUhgc6lYL
G+QI9UfeE5oEsW8GlzfC7l5z8JyHGkmb4A3vtbfo2qWctR57TYvOVD9m5pdIRl246y42EIJDUqc5
jSIdEF2Sd16eGcTNmDTlsLs8GxTBKbEJEw7HEih4OOyopwzusrhq0Hvz0QrG8lAnPvkSI2iS18LJ
BBQsQ0mIsSgVoFXyNdOe+k5y1u/6ko1ogjmkTTd3HS/4zOw0CuJafcyHAj03kZ9k062jO5yLVLsj
OfX+zDgEJ5ZnNDdtZMR9h/5s1zrIq/XUtn9ogYLXSpfFtFMOQvUSrM+5S8wibBfJxXjfOb4okQjv
j3gs65OBH4vao/3t7wfP5mo23Dmo/XcWAm/QhBhGNRmZBx07OKriMEuJq7Afl9dmv45hAyGEL3He
E3shEEg5wuSjm+a6Oalgz4xO8TUtD5PPn3FlJXD7pm5aFjoMiaqLWeRiIasVp0hdrwq5Z3l0jaou
/7Jg+x7pBUKQS59Zo42Gzh+mnSNY8wIkle8XR9YsJ4MRHF88q32K+XcoPMpUd57A1m5NqMyQVNHs
X+Bwff9HYYLz61QdI3IYYLLo3Jycq+g03at3GPBo36X37KD4uXtZfft+8AVQ8IOZYqPAeQXgsN44
zdcRJUigBw2r+NdlnP0UyUYyweuxtMkdlWGd+qB4KvmIxyB/+vutUfaqzh3cm/NwAyU4wFYpzNgY
AFXg7UJF9UBKU1cdNXdarohs+JDMxAWnlzhj3q58xTrzoKxHI3pXmLaRRnB4a6OYszVyy/uSgMgC
t+uA81ZHGMWAl1rrdHmd+M+9oDux5jejbZbkM3QX6/WNUd00MznYTYzC1V9DVHZu1D1eBpRsLLFd
c9Wpvi4LxKuiG6KFZHqMDMmu2lkihO288FxFoQ55rovfXHFYvi6NWkGmxMBgFkwCX5DLuizFXnj7
CkMwg6HRGqNU+HlxF3+fCpfTwePl8dD9xogWzuEUhzIKrh3NvYIUDGOeNT74CJBFcjCnLzT20vTp
z8QSj8HJKeM6rpG4nc79b3ZdjC4J8oAdm8SbqJcc28c4rCUWL1kusTVdTRx7nCt+UkVnZwjrd8Sw
W70R4cSItGHUsx7fX2PmzGj+qqnidZYkgNhdHKITU3U0YmHmx+tAOdGsruwqNvhK7YRq0bl9mj3Z
i6xJcy9OIeoG541bTRyWKf3g2zfLbyPUjrYfn5Lva1CGFRhaJeawc9N4hSZ41rmdyyZfIVWLoRfn
+lx7NvrsfZAhgKNMCS+jyVQobClStNaaTxwMEzI9MJJkhzhBFi4reonT2zucXsklbCUSTcmQ2IDK
rjl7auHXHrlf0LmrXslCor2Kji2WOFo9WkHUmuvA0lr991zbN0lPvWz8paQ8HW1kR1UFO3FVIbCV
xUq7O4tYpmPaGE5kiUXihNRplTvoGsnnqAoMQ2OuoY7Ze/YvRrxQYpuqrokVs1qFklCG1zNfX09Z
f6tSyffvBUkEIwX+BRA2MJ1bJQMF6OB3ITnPSMUpwUJdetDA7NR9jMP1/rIh7m+yDaAQ/BV6wxLk
fiHRITrnQXTKD+2EyRvWgdN+T7Lykl3D38DxZdycV0RJLbCdQD5Uefq6k4QY0xWAwkMS+u1aA7VV
xOUq/oglrK0VF6aTl3AdTe31HahG3hFcIsth8BYYB8O3dOFag3tuz4x2HfyEWX6rNK5SBFnaX6X9
7F9eop2Q7xWSYBJNA2KsbsUUakpB8JRAbSnC9Dp1ywadbe9aoI1cgj1UdpsWuTX/H2nXsSQ5rmu/
SBEylERtZdNUlm+7UbSZlvdeX/8Oe+50qVi6yftqelOLjtBJECBAEsDB4I4NPUytZNOEHpsk9a4L
tWsHGxjODowU3UNWhOWzusZWtSdaPQ+6wPXtGsEGg/2Gja1RkOrE8oKFa9X50oWWY2q1QDd7fYev
lMPFqE4dzXTpJ2BgA5HTrNpj700BY+aIjtbDErv1bVrYqYecmODVXmQXXMCahko345mJJ301h8Ds
wXQ5fZ2tG60X1LeJlMVFq2SsE6m1gKQuGZxRvICkKPreiCa37t3jVZki04FeZROOnNtTw9TM8Shr
8OFIkDoXVvHeOdJtoB6l3FX93pGOcXDdDvdsRFFkxZBVHaX2/FmGVlZd6Bjo7CbS4i/NfOg1UYf3
np7wSCtjoB04idBe9toMp2kt1SgBBGuT6uaHuT0XeQiWSzxjjg/XxVGYvXF3HFXRFc1CYwcxEaJe
g8ElNjGdJDQ/XEC/GwZ9GBBvPfRg6DIvo4c+n+G5rDBGWlQes3vOUHRoT6OYp2fyeQR90a0yry3c
5XLgstpy3YNfZ/cDyRWh7Yv5AsZZZKxMpVSESAZryKX38n2XjY6CoQeCLbZn+FuZuLMT0WdV6ibA
lOlNmN4r1q2pCA7Tu7erDQafPJjVnJGZAwMF8uApKk7xk/ol/gR5wGyPWQHDQSTVbszfQvJGgs4S
kkiApJcV5T/IpDslaDeRZq5c6UhLkZNkEeqtUf7RFl8Mmcgp3tZjGGV6JL8wNu8kP6FpHuVG8yXy
hZkRFqHeoBnYAzoF2yL+vt4CKGBVR81MwAt+t5yqwmUT1KvAdFIlYD4E3E+OYNPtyrdBZE5mE2iq
DCU5k5xhhy8HVNNjv0WXPHbKX4xLJHsH1xQu+hs4Lq7NkrlWssoEVH51pVsWfy0in7VvIhsMLq6t
uJFg7Dgwoo+o2QqDIYhRszhhEuEP1BkdhDeHXT+8weOCWdkXVWOWwOs85rGqQEkdlFG50b3u4Lp3
0Y9EdIITysg5EVkKjQJt4LitWL/rqKire/PJsEH9cXhXtQW0BoIPhSoapXxwiy1dHcYhGtwCtN44
bjeCIL2/gi/f546JyUBSyVjx/abzQ/2mHgXf3/WFm9/PbatIyiRdW7GJNfRYDrS2c6XzepFSRFJw
W0kyZVa/xOJXekqWgLynNeSVGrjNgzZ5I24jLBO9TJ7pr6hR1QIzYOkwMc3s7nVuq3RuG0nmUmnd
DHFqt2tt48RY6NQvod96VkDPGE7tXXdFIiVx22hREK8MC3gl/dbXXdAv8A+WLHB4IiVxGwejEwlm
RQElUr/kZQpes39pa1zcXQ2zlEoNAE2P/h1NQhN0NT1revz/r6HfGgP/IhxWGIexajAGQ6kuQ6sG
XfbtHQox8SZnYuA0zrW8JKpahrhhMx9zt/a3UvopjP//hAJ49/0D8WY+jjqYxKzgOqvE+Bqa8W1H
xx4DwkRsgPvGvAHijg3xOsmL1gKIfh28CMVpWTA/ml9HT/Pi02CL6Gx3bXkDxzm0NlHWYc6xdBpu
2CibTzMlKHTR2DMRCufWZvDyYQwtUDq5RCIZteplF1iJwKB3z6uYS4iqXRmnY51DyYnVmAXBe8Rc
3nXKavfkTlokO4xEA6D2g9oGiXOgU1gufa4Aaf2h+ZlXOcaxPrReczTO00FEzisSiy3u5uCTdyHm
0M0lwECqv9afFOtJL29yS+BvdnW0kYnzojQftQGcw3gsqGp7Kt2xSlx0v9jXt+ruPW2DwvnOzAo1
nIqxcuFyVI3RHoCQrfd5+WTQ5+tQonXjHGgRR1FbUazbmH4t4sQm8mwvtdsbgvuLCIfzPv2sYcye
BpHkIrZz/VLVgabLtiRFgrXbjQgva/eGYcyyrCnG5DGXGvS+TOiJmrnACATq4a/RNE7CpawAQVAI
rq9rkOf5Za6mQGsbPyf/diMZnPsZkP2wihB406m/0Q7SbYJM0Y/mmNqJm17U3LtuEgIbNzgPMY4L
qfoFcH16szbBJPntdLgOsWsNlmpg2r0mo2KMM/C2q6SJRIxYSQ6yzNWiyV5Vv8o+X4fZfYNAGgD0
SujqUHVeU2E0KItmQJQER56gLJz6p+EkXn/OUMPoGJ/j2/+tnnnX922BOZUZixFidGCOjnZiJbZC
VK+TtWO1tK6S1H8V2eQ0seStSXzWMbY9HNrvTShq1NzT4/Y3cHpcY2QelAjCr+ArxJyRxfge6oKI
vxuJtyCck49Q1UAN5qrWOxS8aLlDcWdi/JVtdyP7JUjHRAkroVKZ3BtX39RRvBQh1nZy2pvSwvvc
5MXO8CHEpUm/pN/IZ8YzJTquM0fI3+W3gnKeP1ViLdfZO363FrgPuOoUhJhvQJrPFPUPqWgu5N4O
2cJxO6SQW5SZJ/DLWlgd9OKSzY0zT4U9iThKREBcABi1Ai9oBlYzkmW3Uo8JiOqUX5LxdH0r7rnl
rTyc/49Iu/Qxk2fJ6+OapDeqKaSUYJvqior43v6kI72ksQOHGmS3mpv6uLb/0APVlQ8wTUHgFAhk
ckdQra2tDmdAvBBLn1brU6S+wwuraJmUwTpmgUiNM4CMxlFaE/aSsx5a6q/ZKY4EXnjfQbxAcKo3
qpHIJXt1qNTOk8avRq/Ywjzi7johiahZxMR8Kp58A7Psda2MYV9W4Rug035XnlLdAHAb01wiNR9W
LBQbgWz5IJx214d/ZoA2B9HogH33s8HjFLOSeqr1EXja0+IRZ5ltlPA8Gjb9zdnXf4S5YUyMKWLV
3n2d3crJaWvpiv887XWYPVqrKBFRDpmzBvLn4SZCZXcZiN4vRarj9izmBZNhSiDpogTSdEPI8bpP
2LW/l5Xk92tW1yPVKnwfsw2tIUHvxUF6R/e7qqqGBXYkw0Iym9PWMBpVLJEGMtAbFaz7UnBdhl33
ufk+p5WaZllaUHxf6z4r5GAlCqoLftFWNGtpF0dDFsXCsHdLl7mgF8q6nFZ6g7SN8bnNLFvqerxG
HHrz43V5dnWyweF2k6RbRZIR4OBlFzSpum+CWVYbC/86jEgcTi16W/RSmrcoWdWp7JujY5UnvPg1
BzQcv6OPWVU3InEqyiazyqwWIhUYCWsqDUaWJ8OhrImgAG5/6TB7D8yrBt5YuPOWoWN4QFkiszbT
79V8GodHTeSx98+V6DH/B4Nt2c3Zh05jbMwKk+UX7oRs5HsVLF/qhdGzHVKv6Jzretr3dpqJcb0q
ZnGohBMqW7qI4rIDRd2NbhiUfmTPn6xHNDzesEKQzIezK21Rvnx3KYmMvmLVIAT3m9di9iMIqoca
qNhVbXcO1/tUFWS7di2QoHAGoYkivHIWOGYKNWNzgGBFddIVJ5UDqUB+QRddSHdzyeoGibM/oiSg
n46ANDmrr6Dj4T+Ou9Kc/KP1u7hFP9YiXtld543xNTg7oGgFYyFfLyFyT/EQ6hOsEbWlRiu5LRWs
IPvdb45bGwTOVYxSGhUTAULW5E4b3qnKWbkt4tI29J91JXAY/2UVX+Th9RXV+UqykfGFoWTblz+i
QshNnOXz4qPr1h5RkSR6whYtIae4CdwiVI8AaU1PDfW0UHAm3g/puiKD9JDqFgbEvNbRYOHi2zGq
3BKZ8c+YLYLOmArUEeEh7AP9JOPgKpKJLdMbpW0gOQcik0Km3QAnpRRy3BwwaDU1DnO3rt8S9N42
dqwX2tOMXyzQ3z4uaAIgJWqE+UeFaNI0yaoyiJrgoCSdEvK4JPeFehNLH6+7rF2toezuHyROQs3o
0iKXgVTgpalXvXQWPdQyw367hi8I3NYKcV0KQWOP+oKBeHV9KK3qrPa2kny/LsmuF9xIwn7Hxtn3
xMC0sSxHzEfzHu2/Y4ILCN4Fh7D9G7wBD6EpeIqhfN22VbZhXK/wtcaFvaUzrk/TSY7l7+Ns7IkO
lfshbIPH7yolywZFAp6keSZoHY/m7zO7utzLPrN4Uff87ipu8LhYooSaQvEyjBRRHiHyO9pc2ouI
IlMAwldwK/Jc9UkCoWh2DNs7KT5ZiXfdGnbt+kUOvmCbFJ2+JBbkMEG2Tm8VkYfd/z4xYddICyP6
vbY2TWr6OApT2MHwAVO3FOPz9d+/v0Qv3+f0HqlWZ4CDAr3xYW7PiTch/rUiKqr/Yl0vKJy2jYyE
bapBCqv16qPmJp7kZJM9nkZvuRH3jwsWjU/bxRj7gHE3gEOH90nK+9tuetctyfgjEd+6YTTgtewi
eBtZP5Px0JlHS/TYJFDNm9m6WU2iuIBq6vIubQxbqpw+FpX3sgeRN15zIwcX7FDVlk9yiaViAZwV
ZYU+65/FeD9HWAbDvnUNi4sBhpWnWkmZLX+dYofBRZ7l5L9GHBTApCrOdovsjh9jPkrZmK8ptIQB
3OSExyeX4nHbJ7biKKhxqyX7+m5idnxNQi42ULmOp8GChNPpd4/3bXGDC8DpXQfxjdI4pzCnY5ms
bDshPbSo52i5JasgM7QvCdqccanV8U7P2YVmhutEDUQ5NWDFerBwvzkSIZvp/k59geFMYqpIN8p1
wQhpvq55bE+d4Di8C7A5WbFNtonWoCme60zF1QzNmHdyld5O06/rOhchcDpXwy5SkhVnt2UpW8/s
l/AB3NOYd/AeGNRsKgoKyhEMXgtSVmgUWzXAjAt6cc+5aKTM/p1SfwFg77iblcrL0uriChei0Tce
wq9yoOp2jbFX82ENOss2Ig+UZhgEJCzt2nVBG2DO1NJmiuIpBzAJ0vvCGw/jiWXRGEmQyAXt6+rP
GZGvtlBTSa9nC/5gVWMnr38YonzEvsd5OR3yxRZV3YJ0AZxYrvzQ3qRfcvBh6V4SYwJjBbIv7ed1
o9gNERs0zijaSOpbmZ0OwCDpqGD5ar93sqAGRigSZxhdWEw5mp9wdF/svvo9ChYDfZ8i3JlRuytO
JYmE4uwh69aUFCqUpLSHujwa01OsCWQSQTA72di6Mg9qjuCAl4xRc+UyttGt4anrp+va2S15Vjfq
4ZxPCWObQhMwkzO6yZmxNSEgnBk1mqgh8r/cWv+Yts65oXzFJupbOGwFDH0XpbksXuFFXobKXZCI
P7O9K6YqF60jF4hiEsO3mjANDcNgqd0rz1TUQSHYsjp3QA2LqpoLGRBRGiU25rI8hKbkCBTFTPhN
3N4oijufZlFZylUMEJzjf2jueiBudmSzlcFGIKTVYotyBYyvhYhj2qpZCKvoqsVuwy8dOrSt9XNk
favSh38nGJ9qT1O1rSecgEHOx4gcC1RyI3flMwo2MY3y/qX1ZRn5kogEw8WliOlqeqCXoTrL6JeN
fQxqlHCL7PEs+a53E+j8n1MKt8GqrIhyWYN4oVY7amcv00nXJ7eNnKYTnJR37RBj+Cj4+FWqUs5E
CGaCxk2B+Guiy6qLHtdYUAK2u5deAPhLi2Soi2zqeHYibeL04RpkSXi2aoEYIhQuYuRaXFUdazRZ
o9rpMW4qrVDE9HTd7EQgXMRYZE2KRvbm3is3sdH5iWoGuaihUwTChQlSR5IqNwChtYbAd4kxUbla
/euS7LvVjVa4SNGbSigvHVCGxVH8C3OpeIn5QDBjqrVP75puoap4wFTx+G0gL8t51F7uW20YsIUG
5cuynsL647TcV2lpx6JJ3vtxfQPFedZxHZQIlYBw3nZ+nDE2STmQezYrmvjpSdSQwz72xultwLjt
k7ddH6/sKSab6k9jZnhLpz3TfBlsZKG9BCxUKk5J15W3byF/1pJ3tLijq6Wa4G0my54GCjr8pnWo
cPwUC6xXJONd7IC4ZIQ6UDSMF4pPkRI7Ueqbw/N1YUTq4p1rNarFKIfAST6ywnTlEOEwMbm/R9IJ
Y9S+t3tZOm5z4UguzRIDI9W5qx/aSJCV208cvNiDwe0rWVrGITVhD/lNe+yf0qfQJcfRiZ5B9cJ4
5F01skWs3kJQZjCbY1/b1JqSa7B4NXfrCreb2q+cwsnwOPCERwjDNnz5UHwS0QwKbN/gjmbFqJaS
ogI21iTfpMZpWFNc3VE1OJl2G2V+Y0yCE43I9Dk3kutaIrc19NfTuzE6k+p5EtFqikyEcx/JWMho
fwOEVaTPaWFc2lkXSCHaWpzToNq4LEkGCNU4U3D/E9muk5tWOlzfWruLRRVLpyyFj0bP12YRT/OI
aTQ1FstY8BZ9MebZ1kUV3vuRZIPCWQGlajYlEyy+96vF6xqHOCxZZuHe5o2xg0JLFIuITG+3/1jd
oHKGsFprkrQpUIfakYsAnUwYQbp4mts4kjN8IX0QogorxJBf8BEJa1X2ndYGnjOSDkM8q2XG84sa
YBA0o2AHaUaG6WEKWgKso0jcXZvcwHEGE8Z46E3x6I+5uOvqxG2CdwvtHYSY6mZJeRILvRm6SJOZ
TOgtPGiV1h4nJf9w3SZFK6dxBzWjjLO0nmGUYXujnpAw81FJmQdDBWpoNtdLRH60u9delk7jzmxK
ZfZTZAKPENlh5eZaChKB+0xUQbd7+9ngcJFlUsH3NjEVUa1wwvDTEieO0WHGJXnomuD6Igo2tsYF
GTMGDb+2MplinNlR1E6mc988XgcR2JzGeY8yLIzISNgLYzj+WOrurOdpLXCEIgzOd4S1btZSi0WL
hkeTPnXvKsbZKIXzEmpF17pkJt1oWuStauvpiiK5BCOmri+W0Kw5hxA1RW4OJW45+tPIxnjgSYTx
oDIS1HexTb7aqZw7mKpyKFcd+h+kObTHuv+Y5qKKFZFfJ/Lr6FElJLfCChJlhbcqbgqaKMdAwQCK
rWNH18+zp/8PN9/9s8yLygjnH9awiuoiBiz6BqNbGrC5p2xG1+8Hn94rb3WnDkTz1AV2SDgnsa66
YWYa7DAnMmYnhuWXNn1H0hakKSji+N1LiiGKr9eTJlpRW3Xbuvlg2X1PnKR06kRwDd4RZAvCFzkW
VrloWt21rh6uj7E2f1hL0YP93uvfKwxOQ31dkRy9J60bH1kX/fp7MEKEwQhi8nuROJxe+jWR+jDE
mq3KbCORbzei6XZ7bzuvpOH8dh+X8jQ1gECBQIkU7noAGaRyC4b9Cg3RrDmWCB5pmaK5i9UrRCb0
5rS+RuGakQ7rN6iF0xhnawbhaefR6XNfKE4b/dXXpX3dPe0EDIK2FBlV0bA/k896KREp8kEaW9Bp
hy66sOwGhcQFFZn4ns94hcOJ1g055lbPwIktOz6Obv6TURevj+ifX09WAJpV4bgCkWhcmKoiqnfV
CMhm+BCPp77OHWUW3OpEGFyYGqYIY7o0YCTVfbz8TFbQtMypQEc7B5VXa8fFKjPSUz3OJwiCAdw0
vO3TyM8G25w/X7eFXRxdMRUUWGLIKX+vn6ZML1p1aN1Wiez4R0N/lWWwiBif973EBobbuvLcNCYo
NFu3yE7FLfn9ZD+nMILcaxtblGzbdRQbNG4XS2ompSuB34tR7tGmT8l7iCGItUHgTJu2fTrSBvK0
rBxe9xtEeDzc49XZzdzsTvQCvGtyGzjOrMnYdZaksOWzUoeao0v1YOoEnmjv1PJKKM6waTxjkFMF
lAldTcQp3fj38DEJSsJgIv+64YlE4gx86pIM7FfQEQab27qa2bS1cLicBftIKBR3FKPhisyDBqEa
b6QY91r64VG+I5H3d42jqOJLiMcF9nWVQ20p4B2mk/TE2sOVAk8u8e1wBAeLL2K63A9YL5bBh3iM
Zs4HBaOeXfKw+n8P/xqd8bQiq5OCcUiIx8L5m3C1wePCfapVhZINEI9e6uMUsLwvI/n9X8K9wDXx
A0WL0TRnUkA0qTuZ1FfH2ta/VYaodYsZwDWJOGcxTZg5vyZMogj7agbrOEYxZK4Kv0QJ2AoECRCR
gfATRSWUH9QaJo9huA06UFnLYhXot9Q4yD4j6BYdZtk+uiYe5zoKkirFUmIVe5q5LRKmye08nzWw
COjvqOKD/6Bgv9INCy0v3JaOO0VOZB2HJ5qbH4tFD4ZM9q57jX1pXiC43TzL06oXM7zG0NXfUqra
lhZf2uLBzGu/XSuR82C6f7t4L3D8Zs4tXWrxz01+DR6bD5w/JUEJri2PtXlaR9Hb7X7g+gfvzUxs
ZVnoEC3AMzCjEHNh7TI6Xl9AEQK3f01p6PNZBUKGOSdKdhkjUVfurmNnLFdEowayPNx+KpMar7Jl
BhlyDNbT6e+Ku8gz3LV2kFACDT3jte6D4fAOyTa4XEhuF61K2xG4OlqOtSKxc1EU3l27DQK3laKB
5l0tA6HGOMkCKUVhveW+O99AcCEY7On11MY5fF5sq+mBVfNVyGZLM3s8/dtBiCLWrpvdQHK7llrF
bEoNIAdWejBFlUPkLBjN7NMyr4Ltu38lAGkseADZNHT+Pp9KVlrrU4yo71erw7pRRluubWKz6QTy
mZ7fVQ1FrA0kd/TMorzuBh2Qna7chaF8qWvhHPF9y3gRi7N5PP/OVl5LjUs/tDex0z+th9AvbpRT
dWTPIqEnHPq565k2UnHWriYWCA6bCHHfBC8Zah4aW0IRjEOfDD/zrftB3Hy6G/o3kJz5Z1mprbGF
hVxONMCQnRObyRbaqZ25VHAUFa0ntw3QN4XqkQHSWerUeWZeaWcZU3h/XPcYe8WAr0yDM/2xm6Js
GiARDtaFSwN2XIvd8hx9wDyG0Vu9OcgxsVVEWbrvIV+shQti/aIOSZ4wi6R5UK5orjctT8XQouvi
iRaRC15NqcTWXALG1H/kypexcq5/f/8k82IQfBVgLklyTFcAhF9pi+m6A6iQpto2cmf9ZfjLofp+
HXB/3ZC9An+oZsl8Z56i11NXWQmzitheqm9S+csaBVGErf2biM8yZH9j/Ob23jzHDESnQz4Co8bw
mTxyI+12WG8z+itqH9JSdPZURHBcOO6LNpTnPMUS/mVcjIc8CvKb4rH4XcIE8pMC14i/UyG1Uzqi
KRq762kZmolCH1Ay8W16S2UWo1LUWM/6ktSPIR4y5F7wBLkbXTYY3E7WlXEZuxnPW8n0lWKUI841
2kpsbXnXo9YGiNvL+lAow9BDmKjLQejiDo1uN+8o0wMjwsuKcTu3KEFg1WaQZo1ncFzjUXAdDMHz
0t6b9ysQbt+qLemUQoMkII4JP0hP7NzJuDS7xpU+gELNa4PcSQR7a38zv4jGb2bQ5ak5yYFK0IrF
mnvD45D+npPd+NYXUScWk+HNNtugcXbfdmvfqDpDIxMb62hb3f0QP07yWZEWT/lrip+v+w4RIHcK
AIdtEakLA4SXL/0saD0pEDN4imC4g0CKF7Y8YXKlFKMQa6+ozutNkZ5bXCpp/WAaAh8s2F46iwEb
d1W20ZDWzCBJ1dlKP37RsuaXLs9OoYjmIwkthIv/hVRYSjxAth78p6BClTyk0shT+7H0pON6H377
f2tMx0wXFaUKGPz5ZrIUjcD1J5nlPxqjRy1gGhN1mexo7BUMZxiRFup1SgETlonbpcdc/zprl2I+
K+S8dr6WBNfF2lvGV4CciaDxO29rNFGA41XxSzf36c/OHz3WqaPdK8fraDsu/hUYZx+anpJ80AGW
1g96eazDexjlv4PgzCIb1mi1FEDE6k2R3JtFEIt6xHas/JUUXBCxlqSpNA0Qendi3eT5L4nYpBQ4
3v21MgzcWmVNpnzbBJoTNTVcwsYtEKTkzFPHT6uI32znTAZJ/mDwXrYz5zYxR2AQUKbMt6mo4kz0
fc6vjpI8haOKi8io/7TQnaNoT+/QNlgLDBxfwW3CFwiHuZI3jYI78DS7Uy07Shqksm5fB9m7BmPb
/0Hhq4QT0qgJmPTwksSqAXpqx0p2Q0DJ3eWpWxHdBpW90+WxPyidm6iSS6XonLXZKPghuyax+R3c
ctJKNVuD3Y375mEOiZ31Dkk/Xxd217g3GJwDWsJemlUdR8AixiNnHlADufQ+t6NE9DLDfi0XdF+t
Kud5QksqRj2B7kYc1tm48lkGdwebdwjym1EQmfZSPq/QONdjpWmXkw5yYbxY8Jvu/KhhKjqbWSo6
Texa/WYJORdUVStyCQRqMvRbTX0uzOfrKhJ9n/M/KCfHuxwzeku9yeUAr8PXv78fEzYCcIfXwUiH
ZSgAMJyWE7uFokP1UNwsLmtnEa3WrlGD+hBTEBTLejO4yjQXiVagf0a/+F+m9pMqhfuennQdTvQP
BrdiQ9/keTpA+fJyt4Q/itQuJUFo2903GwhuzUJwupExAoReX8LKDzFPqUEEkkWMm7vK3+BwZ/5U
mRqlGoFTzk8J/UbLg0D5u9tyA8BOKJsznCoVZhmlAGBptxVT5eaDdkF63BcPXtvflC9YfFWfQZIB
05JxvVUD1ilTBb2FiQeKU2K6FypQr0smWDm+uE8xkzgtKQxNih7b9tEigu8LpeFcZ5mBeDeTIE2I
dxRMHEhO5Nhl/t/zBkRJZcG20TjvSbM4i6cFapLMDyr9q+z8UkRUy0zpjYPeaIct6MYSmmSRlYY9
qCSF3SP/VIb2uvZ2hZ54Sp+V/PHf6Ydzm7oy9aDMhkTRON0YdP2w6qI6yP1IvhGJcwQpqo9oHW9U
5MWu/FMb3fW04iJrCceQs21/bQ05t2CWZW5m7EWlSxwp/5Jk96iNsxfiSNWH68u3d1HfOjmN8wzh
hBIDwp4PZ4x9QXOlFdST6ujLJ22qb7U1cr+1TnvKs8jWrdoeptUxkKaSiChNte8JiWJqlgXCTH7o
W6k2rdJ2uJhJSKU3k2dFqg2nrtbBdYFFOJx5FkaF662Ey+ZkTl7ZTg7pTmn4ZCaCbnYRDmeXiz4q
kjEApx3M6ccq14u9WPLoj0ta3Axy23+/LtfuziaKTHSLKAT0Xq+3XV+Z46ypFdavST3w9aGcpzxm
KK2+DrO/F15weOerD9Z/cDLQah7ZASy8wYAUJciewZ9gL2fRiJvdhdwAcsdXQseqijoIluooc7Z8
rWodgjZgUdeOCIfzw6SpyrppgZOB5sZonE6WnOJHZDxcX8Ddrb0Rh/fAfbtgzB2ugXhhcTRztlPp
UoWVaywVdrt/HWzPKFAiZ2JyGkaVUP6iY0q9bKKcrHWr6mcWY6iY+pz0n/4VBn/NSedMnuYUGJny
0Gd3YXGXKAIfv2t0CkgiYdegBQSZ3mvjXiVCYqlQcb1Qm195bDpqOIKrT3JIaVykoXGTRClt2sWe
obXOWEuniFrPZFIF67l3GNj8jjfGr3e5Ocv4HUu/yrZszre4SwpqK/bscIvB2XuHbIQqSxrsPQqq
KMZk6Bhmf7PEogsqWzQ+yGyBOIMvprpPUX0ARu3qbjH9RPmK6RkTxWnKT+ZzhsT9dUMRaZE/fFj9
YEW1rLAzIktTmd9jd7RnZ/SyL5lbOu9JL+pbATlXHypLkRcEK6ndTV50boIhdVXNblww3oEMQTe9
7LtARJHyOK/fLNFKB2T5MGtpQUqzvO9svI0dly+6h+6ub6yxejjMX66jiqyS/ajNiUszQTiSV1Ak
SY+SeggtgdXvepGX3cdTwHZlWoy9iu+XS+bEmhfJOGvXAhCRNXLnkLluZLOxmHEsd+B+v0swNChB
MXEaOpZMXNB2j6WAOGcvcfXKQDi3EupSWpQ6tCUdGCewrrolSK8lb0b7ye9kfuyNjypa8JHU967r
bPfctTFOvhch6Ya2XOGtkIjOHjt7+mu6VGCNOhNY5wIGBbt3QsWzfl6HFZgKX7qAwU+qNKBpBCWs
t8Xql6JTj8BU+K6DvLP63FygxaW6nUZk/ZT7MhVk40QycBG0QQ9PSBXIYBifC5wJ8nc0GW7NgrAf
sNlPDY0LXeoBYNE7QhtPt24jsKFd18Re3v4VClvKDUrYpWEex0BRA3gnesa7YGMbR+UhutcccrPc
RJ/DHo1+olo60fJx3oLW5jhFBQwv7k5h5aTSv1QPd3exYNV13EKuZK5xYEvzi2KFAmchkoFzFktW
qUlrQgaN5k5TULvIG1G0YuHvTXjEWUPXMMiUgv76tX5oWy39wjBYioMNvUBBxXn0uiNLuBkfrlvD
7r4BxS36EHVDR+XhazD0g8xW06edm5lOOf2YGm/uBVFiFwJMZATDTiz9zVDPboylpWkBUemjbdax
0w7frX8LwilGLnvQ+TE5Sv2x0u/D+hJlz9eXau8ArWzk4JZKaRcjXmNAmPEHupzS7u73gPAE3R/v
Oj5jdi1GkZsau1W91oqqJKoWhxlGF/aPRXQamodxDq5Ls38o2mBw23EwJdMgWd5hoGYYGM58MG/n
R/1iBiwhqT+/S0EgySCY7KrArrnT5ZRpo0SphGRA8VWu6PfBZDTo3Xt0tEFhe2vj2wpDxqCnJIIZ
JJVfUMXWuuhXimLNIlTdsbAER+Zd097AcVsV6cGkUSLARc1NM2OuVHXMEhEftAiE+aSNTHNXFzNF
Ja3bSz7R3TV5HnXBVWrXrW3k4OytLhI5y3DZdWO5CxowschjeLxubyIIztyKlehJXABC6dcvq4oB
DE14+HcQXABYyloDhwggGvKEiVU2GUb3OoJIFZyXMaPZIPIEVST5p8n6SNsHZRJc0/f35UYXnJvJ
LL3MihpSzP7sGk7qR8jWPi++4asHVDEFsyYIOAKh+Ht0JslRW84AjJaH1SztXm/sTBOkz3bVj1ZU
hDSDYgAOpxurTIoqXLBy6nqYm9keEuGYjd24uYHglINkfaorFiBYJkBBaQDI546DLwVtMB0sga0x
c30TpDdgnJbKbImypgBYvD5JxLfGjwY9tSIOun1jeIHh2YmTKUoTlcF03uIZYN+hqU2OvccY/PsP
3SdRxQNTwxWxeKpiNZf1vCIML8ErKEEtYnTpLa8ZfDMSGPq+ReiablBk0SzK+RyzNdUkZOE0Dj8Y
6l+G6Ba+a9aUmhbK8wzyZlyiVjVhjPqezh2bh9IIEu2vuRLc4/ZFeIFg/7/xzNKSqMpkIExnmnRG
U7ItF7mgrGLfzl4guFWaKEVH5gwpNPVXufxK6mekG+w4+fEOx7ZZLN47K9NolSUkqVD/N0yPHQYK
1bJAFpFGOB+gTXiRXpksSXyhyccO07fK97TnYpdjcgzWTMYUCu6c0SQrGMpHWHAq9XZolZdeWty2
HLzrC7ar+g0Md9AwSvAU1ypgiH5ush+rKajhZv7jzUbcfJ87WdSkzMtaYhsRXU6rR5IfJD/n840a
f5OyDJNZv16XZzcbCHobAwdcNBbI/IvtIqfZiBmm3d8lfu58pj+Tm+LIRnCB7EMAtr96f8D4kDPn
yqK2bO8ni43MS2ax5iDXfEyOlunmyKj/T6l7FgDerukLKmcaiD7VXIZoZ53k+NJgdE0eETdNk9OS
tZfVGD8rwh4okaCcmYRkVqNFAeQA8jTz2Vi/X1/J3S31ojU+eaW3UY1+JLaQ8sXUDst6H5H3HNw2
EJyTQ4lzQmYdIqiYdzgl/0falS3HrevaL1KVRM2vknp0t8fYsfOiSrKzNc+zvv4uep8by7RO42wn
T6nqcq8GCYAgCCzcZRlVREgJwT9fuNE6qAobpTU4CcYrLb1XKsyUIoSgtl70b2yWzbwHhJFHjmV5
RWe6evFSy+Ux0H+N1LQfatsFT5e3U2opObYlQO+5ojrBPDl/tvFCsGPYhdaaFgSK/NtoSB2l1zBs
4vHPQIQgZxhAjlPKAMmtHbi1onpv5MTGXN57RZbf733bxHmiV1ipLr/1i1Ng/Eh1Ii9EQQhmn+f1
VKPyrfGm7n6c7vv+sZ2o4HMtbsKQRF01wL2NjgBBhcPEn3QzkHFHizN3Tia3b40diupBiZ1vm4Ya
LLumX0s4QZ2Zkttdrc0oEOqHbWgOKL2lGtvWVm0JIahw7ety3lSQiDUna9jH9kNXEvHAWmyzhBB0
WPfHZGgTvmjsCf/12sZ0gmB2NPvLZT1ea5zTl0iCIkvgig7VAki603v1F1D6nfnM0aB3yms+izc8
B59wzAtE8cGu7ntj6iy+QxMq9vpTGx9ViepRIvZILBHCZQ1D3SeINZsHM9zp+e1U7i8vHaFpIuVX
5ZtVkDWA0HpMT59R2htQz4HU7ogJzyGVWV6OwOAU2MP3bJ9tYk9yMWXEBjkIWoWDbZkTIQi1dFzu
xZljh7mdSAMwWfagyKlT1F8CiSotoUD45wuQPCuUyDehBAY7WvaTb+7DhorbeCAoBjWYNqrhXo0C
jA+Dkst0rMooHvlzjvnTBJUGplc8ZCfLwWTJbeoaRFy6brNvcEJAE0kdKmx1wLVK7QzTzlbPPdjD
C/kz5W9LuYQAWC2tQp+4XEVwroKjFu4+odiKwSwZtdgYkSf4N90Phq5qkWU3yl9q+8iokQ/rWr0A
ELybEadlWVQAKH+OW+ZmGxVMZmAwdezJ5fEtTRr+mg34oAsMI7OZrmuYPyusmTH7mHoW4RFM26lo
jgiOeAu7H6+ml8i1dxj555nH+J6ndz3p1H+CcwczK2SZaShcxiVC8LGxBkrMtgfnTopC8i7+yzAe
MYmoDH5d3rdVBXyDESk72qFvesMCzKSD4LA8ToHl9OZt9pn0wUIccUpwZUxpqlXAMdiLbN/LNpq6
ifTBqntQ0QVgYMk4Pfl796CHGUrCMJ3BK6dro/s2hqPTdkTebV0NFyBCqKD6qT/oIwgzcqQQj5qb
XYd4UrIOzU/I1n/HE/OeMq3VJ2amQf+YhunBH+Zp5jarCxlMDJ5u7NPQ41SifMpA9QwS0War3/1v
k3xWl3OBKrh0lLwpU6kDtVHuqixzWLrV2cNl7VtfzgWIsGdRDV+bNwDxHzWspn4V3sQ/xvvmJ383
yXdqTvYWrir8AlHYwMKsJaXKgKhZ46Ga9DMe2ZzECB/StKDaQFdL6Zc7J3jFBDVdeEKB1+231uuI
UuugHdRv5uusS5nKA6wGFwvRBBfZp6XVsgSiZdJXTXkqO4/YLWrtBJ8U6LWtlCkAggl1e451TDFi
I/X4+EnGx9V4nccb/v2NRBRhUnpiCfearpUwEmUEcr8N9mDsupPjTfgDvbWuuil3lexkshN9vSwu
YQDiE9toJZ02RMAcMA6yqq4TJrm9RTit1ZT0QkUsIQJIRzSRW+jEQkoajFDwJaFnboKD4Wh4oPDd
TznJNx2xhDNNLtNyMGbADVp/NubSSXTp3PcUeyq1doLz0HM994MKa8fCvaV8zVq3w1zry/uzWvaz
XDrBecza2BRVCBB+DYn2evM1/ilvUowcCx6z5x4koNrXqTxUoeP7LlwJAc8vuh/Cg8VSCp7EH2rZ
zk3Ax4fx1Oyk65TtW7A6p5th3w7E5Y5aUMGTDHoUMHAnoU+mfgyTuyZ+kSIiFqUgBPdRDWpS1zEg
JDDKTGBhxNQNddhdXjUKRHAhmlnmQaJB/8z4m64+h/Je/kzrJOYzm4al2sgdiLVRiVn2ddUjbDOs
BzW4Krvvc7X9jBRvEILRzn5j2CO/xuXGDYjm91N1rKbPNJou5RBNNUmtITUAgoSnW4U/G3Xr674T
qJ/hztCXSIK1oi8iKmeONPIxpCpmRSa75qX5yQljyh0Vz6wfU2+LJ5itP4HQNuKpEMv/CgIoT487
yjT5+n80zTcIwTSnGu2mGYrzX98uNeTCx325H11OHhhsqUe+dZV+AxNMM/ZlValn6Jsy3fbItsZj
vBtG6pygRBKscyjiclY5irYbTwq2qN2b3/gpUe+qr5+glninEIKVgiupznHVQwtgsTGsHQS6bD98
SS7sj9h53KomSKkDCCNJpmOb4FtUrxsbbPUPEdW5vx6z/N4dfSVdiYHuECU0H2XL6/rOk5Rz3lHd
uf/lIH8DEnxCXjGwx+sA+udtOdr4XzRcTy1skbxPXSojtlp3uDBakTg3r8KqbiXgyUfmNggc2n3y
Tb2fbngLHWf+HFpkl5yRugFxt3Np7wRn0bBRT1mHveu39k8+q7B3MF5gNNG9O3nFdth3JuFtyaUV
PIZRFb0ywMi8GrMT7iQnRBmHuUE9faai6px59IREwqbF0W542+oUPQZiVDwp1mFIv0uMsAEKQnAb
U6sMhVECQjF+FvYvqbsnW2G4T7i0VYLP8AdTinEHge5HshOg7auuWmeKr2WrdTT1ZAeJ82d2LfiN
BsmURG64TErohNYZSYvUeM5Lt8kOf4QkDhrCSx3KKniS08RxaOqzY5rX6YTum3u8flD6R/hekZcY
s2TiCEU4AKs32tEGaat1SuO94Sgu86RDTM20/S/3xt++RBw8VKLbp4oKADZIc6leiFr2+Ot4lDGw
ZNqnFNy6JppMRtCkgEtB2DWN9VrASsRkYYVmB/1rbrTb3KoJ3fgvQv2GEdms/MS2KokBpk1d3nH2
Tw6DS/W/zEnkP/qj7r+hCX4/6ftZaWygpYf+gBa3PS/5irbUsFti7V6FXuSks6maU1kGzKwYqGDv
XHBY70LMcf2Mur9JI8SCeTPWWjUCRlKru9AAOUz5EqbxFi2h1yoqii6jUUIJLn5O+EiXFGhj+zCi
wtgv99FkE0Haehj4JhL/EYuVS1hnV+DO549uJcjnek+logwKQYgCrQY9QzoXIzaPlrmfbCIrsR5a
vEkgevBAsmuV59TN+kvfGY5fvFjmmbUBsfmk5Qh+HFlBE4/6AAqewEACxijrtg+c9O/mVG3zXUJR
sf2X8/ZNMMEhdGY0pxJXav8xjpwZTJI7/hRibmrp9L/1s68HhL8RxcK8TA1to+O+we9Up4mfLMl2
x/DY+xFqJ4nlJLRbLGlq2ipXY9zevRqE7FXQuQqav9Mfl02IEoi91+5oHscm5yBWlD8YvbWV1W4X
Vw0G/NSOJlFU2ISqM8E/xFYUzNGE9bOtnaTt8pHwCJRKMMElDEaemUMLgHrLpzLy2snRMe9BnnfM
N/IV5VZXIxfwHiK9oumabQqmxTI/DyKuD1IeuMW4zzHIVHsJZsNV0SA6tYQlr6rEAk4wMLlXrIrx
rISvtrt6Mt0KTcM+ClsuKwUFI9hVb/eT3b5qef1jim/HDAyVh8sQqz7pTRIxUZolrZLKEiQZW1A2
xDe2Xzml4RkDcR9d1e8FjnC8lqA3mhMeM4D0YqvXO93y3co+ti3qq4kbx/qqmWiyYhgUYr6q5uKg
6FHQpI+NBaj8SlE2mbRF+/3lVVs1HwQ+GqiHQXQtpnrLJh6UnvcITcZ1n+wz6+7Pvl/wBpJdVdrk
4/tDfcPi6yAnGifWfz+SXTJTNN6E8t7byOWgZBmm0XjjFO8xjvc5zhTCRFYVy3iDEEwk1YMmNC0O
MV4rvdNr37J0W1CJ/tW9XqAIFiKNjT1ZBlAUbd9PP5Jh25HHKbFY4llj+1OSljowinnXxCez+Yy+
4g0cxQOWpStiJfaMZH6azSj9LJsKVJJe0p8rRo2SWF2oBQjfroVRoEi7840UIIm5HeIfWnYuPtNj
wBYQglIh2B6mJub9H8P3YXjQqSb8VRHA9Yr6WBSqfRjvzKpCbzue0aqM2J3LfSW3rkxxvhAgYmls
zwcjKyEsL2numZm5Iaor2uqvy+a9elq9SWILzjDQ5HGcK7RKZvKLjfL4aXaj5IS+zLJ8knrCl6x6
3gWY4EtYORSDruHm22coiCytbSjfpWgvYL61magZVNTyCXFFFht+pnLJBowNjpXUMcpzM5IvOfxr
PlzWFjJxk11osza3pV/ypvE6dUskoINN5jax0/zsMBmZE/PI95d3bD2kXiBywReIhu4jqcSzLxpy
Vz+r7+Y+O7NbE49uW54jpli2V33OAk4w184uh3E0sWm+Pd40RnwwSnCk/qFMgsHWXSm1RYnN6rfh
rYqcd7PtUPsdO3xUWEegUZohnAe5YQYox8EC6nnpxMZZkV8idXNZIgpDOA0S0yxK8MbxF9hT629V
60FJdn8CgUKY93oQTrqPcAkQsRy6KJyXG7y1dMTZuf58/Xv7VVlwENFYSXIvASU8BNf+kRO7W1+C
U+XNLmdQNjD1bP9ncgleIkiUAQcpdEEzUPXXsO7USvWhkcgSh8uarcqChwjTqC1Bxo+7aega37Lv
ktM4EQa24x4XdZgSYaEggCRdoEAFf9GmeaZGOaQLD6Pt/JNMMq8ZCvXYMyoQvNRlxOMo4TBUsbrI
TKWqkzRsIWeQRMUrBmFoTnHg04YCz3cv7956cn+hMIK/yJO2azKeSJV3+s9hIz9h0uSuONuumqLI
AmlHzDkIA7Ic8fLZAqa099ZgIj+cWRVg0/GqMh9Y/ner+Rhvc65jaj0vu3xQ3L6HAhOJHGL4AM7M
2qmf+WwRlFGhdcUZj+bufxmkSe6g4E0MY86SmZMPIcx3MQ4aszsLV7nmg0zKHdWEQWiomOyUhiBK
jRhgY5tgw4bpzo9A1HFZTS77R/W1CWlxiFnoBAxTnpcOmvukdo2sdJT8z05K9XVZFyDG2Oqmwfkt
xu20Cd3uLLk2JnvgLfXO9qj4n1o2wZvg8lpJfQ6JVHke9lOYp5tGrn5cXjYKRPAeUIIG6QWu5eaP
AjOxi78vfz+1Lfzz5YqpamxbfO9zbaN0V1lxowzENZ8SQfAPRSrPXdwBQq3P+nSYqRG7/O//e0CG
W/d7EZiidr7PHUFg9mhcBRH50a6eKjLyo5ZK8AJ4ZbO1gSvX1H5X5PvRD9xe/fpn2yHYfeGDOE1K
IYtS8EglczI9ckxqdCqxI+KtUolCqw8TSNL5D8y6KUPiQF/fEfB1Iz0BLmpd2BFwpU4DpgfyO0Z/
bMBC7U8auOeCG6V5vLxe6/Wm1huUsClm0qJ0i1MaQX/LQ7nNdiMaFf7SnBFvrdIhcHk8SSWd19fv
DVTYpdzwTd/idGkln6dbfC/rT/GWsTe5xDfDPkuHxuYl5JG/wXx3PJrHW8uTD2PpJgdebkfFKYRM
4rthWqHtdMKwei/Mz751sGoirly3nt9rJj4TdmPvM4mvWRUYTtR7zWi4rUQcABSI4JJHhHeNMQBk
TOzrSje21pBvhmYgQh4Khq/lwmlWUyXbTQQYrfw5978s/d6gksoUBP98ARFm01BKMyBSvE5P/gOf
/dJQBW7UngueWbYC9OZz5rgieTDmDXgaHMI8KQTBE/RyY0U9TyYmTzOO5GwTJcjEz9epE943N+Fd
t2d/qAKCQ1DCPpEq7hCK3vcKO4G+XffTMyEXWz1z3rRZ8ABGnMsS6Jtwoww87nbCbeLWk2vc/CcF
QEWgxDqKrQ9oaC/7gUvF6acj0Apmj8aLfpbOvsOc9tE8tNRD+2pX+MIDiV0QSKJmkZ4AMjQwTpEz
HFgIPxXZaUrbG9LSHRrNkcPOa9ufKLT2Lq8wV4yPh7qlYdodeKPQXinof1q0EvpcUBgpH/PSm7Sr
NNqVsuZMObGX65b2hiQYQdX5YxYNOHKloDh1c+QFeA1DDXWxvyzR+ha+4QimYJZBBT4s4GhadMPX
0KpjYtEoCEH3J0kaVJ/H2EWX3uNZ8ioxni4LsX6yvwkh6H3bFPk0MB6fqMwpQIOVOzL726b8OCGI
2EKZS0Gczz4XJAucefjWJYQHX38jxKXjP/ol9k/GQ52FGLTIq1ZAmQkGRuPFvO7d6hS4sSPd1pQ5
EQsnNlNOQ1CFSYSQyyyi1DHbwhtD/6x29kEqTMLrUqsnnIKapqI/mN8Z5BQZDUvy5IqKgAijUflP
WBxPTI5YEL/WLRc/e/1ka72TUy2u6zXziz0SfABad+Oo7LFm4SFX3W0Hjn9tUz9ULgY27pW7r52X
2q5b76haDG4mF3yPKniEWLFlY+aEknEiO3O78VnlZNK33EDXGcj4MMb2slFR+yV4hmlUk8nmvm5m
v3pwiOnTl8sAq7tlKxZqFtAhqIpUEb0aSFoHsgikrNGfZyMLpVuO2mmfkWMBIyiFL3dK1aQ4MXr7
JlFOlUQZ7aoRLQAEhWjVQgonxuXwZLe7ZtYm+hbg3WrTeNIuP9Zs2/xINyWYsi6v3+phtMAVFCLP
jLJWOQVzy3gGqJu/1IOBWiBl20bKJhg/FV8u8ASFCEsfnM8mFLCt92111IvbgTqN1tO8CwzhrAjn
DLEyz2mlh7A7VtepV7j2JokcH81STndAH1FJWtaqpi9AheNjjpK2zQaAsiZyMJbSnUCdfXmv1j37
bwztQ5Y8Qo27xvOt7XN70pA482/Njea06Hcs3WBLvS1cFkkT0+WFj0f6ljupARmn6GWgeMgv264m
80h04WnLMMDDhQVdyPLQKeeT0tyHA/EKTMkgHBhZP1aWqkMGKTsr+ralGrmo7+efL2RAmaFSlfz9
RQOLWXVuKfuk1kjwC7pmFGrI94BNe3M+zfmv8jPzwdhCqwQX4JtNolQ+IBrTldXYiVNqFjK1SILR
S74RjCpnAB51bStN8c42bcJBr6fqF1IIRl+WkTL4Jl+o3fgMvr/yoGGYgnGY8Wp549/UuEyEd+m5
Iu7+lGiC2WdzrbRqA1jFPtjTPg6JhjPK5sUMNmaJyJHOKaZNvG9gwmLxKLnztaw4+k4+lY82uFmI
pVw7ivCwYii6jWFuyHG9V2k5s4LOYAYeSfEAG91kxt6Qb1lKxakUjKB2caiFbLZ1wKSTI+u3VVM5
yrmkDGh1AVXMnAdJL7p8TfHFSIkiMHT7fon+wAg1m8UvdluBbvAfQvJjfE6pEURrKrEEFASr22kM
qyysPHWyh42VN7XbtZFOKMaaY1iiCDaVh41tRoVUejMu53VcPEjD9yiwP4VioGEA1Ae2bAq6oEqa
XbY9ZGmVv23mVN0d6wiIlQ3iszR0MAWgS1CF0r3Xt6quEqvu4+k/9xUUiYNPwuMtnJlXG66/GQnq
pJUA4T2icCjUQ1IGmZFMXvR3euI5Dv+g3LdH7cFAdJChcVomkhwfN+s9oHBKKKC1GoyQizgn2yz/
MVfJpqEmh3w0qPcgwl7FZtVniQoQW4udIL0qe8lBu4xmvlwOQyhhBP3OwM1jSQbHkZkzWKeQFegA
IpzQOoiF4TumDaZQsa2qkFS/GtFp64USBit/QcBddE+X5fhop3y93iCETRmyKFSMJJ+8KvN/lu2s
b7oJU5Iug1ByCJsixZJRyRnkSOsKc7uvkobtGPt+GWTlTfW9KMKWDImWZXELlO7on/2duk/A6+GC
bBdzHKc9+/fn+Xs4wfdkZZpraO2c0Doqo/dhuMVIof1lkajNEY5zszAULYkAUUjBcxkWD/1AlQFT
EMLRXeltXXYavICEq2OZTeiUIqpz1y3yt4aJLx2Sz9oxCSBEXCtOq/5qArYt501AlQgSSiY+cFit
ogSmyhdLeTHKk5k2TjIRsqzrmI2py7ap2DhGhU2PzVkJWQpzwWjX+qDuuZNOTubuH9YfsvRidXcW
cIICFEwzQrB3T//Pewx6i3o/YkBcizo0y6V6lSk4QRmssGJdggwgKCelR2lSbob8y2WNXlWGN4FE
ZbBCA+kwHQhBnTp6+5yNimtKt2VHFCGvKQO2SJN1BcllU6x7NecwL810Hj2MiahfLP2UJpvLkqwj
WAz3dHhnXezcGCdjVmxLHb0iVnZhhzIqA3kKkyJRXFswzhzw/zBCXGBkMbyaDxgTA3LsKXGU4ZtU
XKe9/AkfvQQSwoEkrXFx0AAkSye/vE60n2Qr15p6LSH454trYpfIOVhoATEFwb7Utdusaz8RYywh
+K4tIKTeb9QyA0SegafxbyVwJeXh8savBk5LDOGcMRhLSzsERvmT3dUHc1+5oWe7xTOSK7xic7ii
WAooXRO8zhzIFvJiQOxBfFzaL3X6ELSEWNTmCK4madI6DmNgKOgeC/OHEDRLlxduFQH9AIoq2yDS
FGmIbTkca92UMR67OxXsKaSu8PwXvk/roudAN1WMK1QM2J6496xtulwJR2SND2nfe8W47eOz4W/H
xlEMamA5X3MRTbH+mXuiqUwkZItz9DgYGgJAwywdPe7dNnM1lu+mBgwwmBdxee1WNIAt0QTT0c1W
lX3wy3gDk67aIDw0seXIxb+v5LfewQhLaE0FZ9+I4J6lW8xw6DgvCnHvWNGCdxCC9ejJEIZFinVL
qvpKSloHIxg3lxdrxWe+gxDMRSpCQEyQYpZ/DemxxzKx6m6kRjqt3dne4QgmUypGZxcmcJrNAAb/
dJu5xhfOA6Vski1dJ74uFl53OAOgYoiZSFY1nO2Wa5x/bRogZyqe0vAvW6u8y8u3rmtvOMKRE8np
zECAgZtnc58ZWwXXAZ/y05QswmmD4gfDkHLIkuVXauJOrbzzs/NIPjOva9ubLILdmBE6+qYE4W1g
FJjA1o6dcpdHNjXBlFoywW4qFEnJwQBxEIM++Fl8jkLZnbSI2Jl1n2NaJmggMaFc5GHUsStB2wWT
N6mZm4DdD7SmOgpHUAJhU1PdVuoDuC/4DSaWJPiYh20HKXc5mLmhubk3g7cmO1j7aU91jK4un41z
wdRsHWUVgsG2htRjyCEMSfM7XNzzTdNVZzmg5ruvKsMCRrDXIpFyOZmwS7KNFh9N0X3PqmKiJWYd
BCOxVFSz421AUAVbjcJakXAN0RXtHMrybevnu8sGupLmxdbYbxiCD52yyc91DRjsDhedbf6X4gQo
c5/vtBuE02C89SKUnVNZ/vVdekMVdknRIjMt+e0glLNHEJ45U+hfdSnFsLLqGhbCCbsUdXqSTQ0X
Tr5DGxHDPDlfdlAHSByp1EYJlx3DkuepZxBnUHZjtTMkwliJ7xdz1pMJDjOp4pcpWzmqiEf0uCYU
ga/4hxjkbanEmmujRRtpZsFpFuOIimvPGJ/nQXLy3OspzjdiV14vxovAOjLjxo4nQDE7bFwWqC8Y
6X1VlLXvyvUn6OzeKfjrybtAQyJ7SkwVaPGhPeQo+px3eNBGpwFIM/aXjYnaJv75AipqrGmauS2p
4C5IAuS/VIpdgmvSpW0SXEKezRkuqpDGkq3MwVwTEJsYjxglexXX6jckfu/ssa+cOtKUzWXhCJN9
dSQL4ea2acqcm2za+pGr5InLJu2x0wwifU0touAaUj9oWpOf3ikzG8dq/WOblZ8JHBfKLvgFGY8x
mtRjo7qJeXpZeHqoEfa0drWDY8UdxeYhg2wKYYkqhX0XcefNiRSLytXB64yT1s2zXb9RNvK++frv
B+1yVX+DFPSvlmQFgxKwRZ11PSiHTKaqT9Z14A1A0L6hwFu8FQAgb45I75ryC2ZbfkbN3iCE80hG
JiTQuSuVZgznCn7kVblNKWq7dR17AxF0LFcZrIj70yo3Y2fupn1d/vuqXIsxGbdHzDbHdEaRrnHs
zU6JCkQInXGV90+1fKipltm17VhCiNG1biuFJSEi7ceodfqyvRqUlnPvB97lTVnz2EsgQZcTFmuV
0QJo1KRtGqCqKWHGbZSov+yWqgOmsAQlbpJC8n2FY02ox1CuZrxmxsVfvk5lKCkgQZmVOJvUvgaQ
hVtJZW/COnKnbpf5xIs2hcM/XzjOsI2wM/ytyteeVT10WY3+ouwYfuoOudwlQauTLBhTaQZQnkVf
Vbw313KuOopabgx9vrOUeBtHxjejQHJ+ajwLBAFNhqGBsUJoC8cRz6jl7xC8a6JblRrEWFitqvZy
2Ti6bW/0nrm97VbU7W/15rxEE2Iv1R4ZCiaBJu/Q/LCpdup982K8MiijwsP79wNK35m1SPFoot8/
rvhts64tl4F0Mf8rk79eNrc197QQSeR2ZF08Diq/XAwWwq9o3si26V6GIJRSF1xHhWjVlsGK643N
5JrN1ejrjqrexcmPyziUKILn6I1anmJuzbHV3UXGuKtnyo4JL6gLDkOZ8RZeSBBF1+790dWz0NH7
zWUxVjEwLQ5tgoasGpqgZEGOMQqo98aBUUyOZL1k1d1kE7e9dU1+A/mgWhM4UHIwc3vRE05uTBvR
wH4pbYJTP73SL+eP1PSeVS0wwcCPcbsYDSKmgZoUHKXKVCNRX9duXn8NUV8xSvd2TRSNMa5OoksA
4xHqX1TFApjgmgzVHBGW6r0XnponBU1WqhMGuxrxeOglLrTbKDCJpHdaZ3gePN6JJX2iE8tiy98g
uCXUJ5iZH+M3KFa/KWyw8he7y1qyeplWNVtF3t5mKhMrfUo50cpSMXE/c8LeaZ6ifbrlbaXRo+ag
W3bGOE7wlzo29ZS4ZmVLXOGI0SRWGJUJ3P559Bh4geOt79kbdsNbjvlaFoSHWnu8xGK+SSpsaGs1
ip5bQByOYLjb5mBy1P6qN2ybbSVPebm8rpR4ws7FWVGqmEONZUV2SmPJTeN/oqDknTyCgUuBqdVm
a/RerAxf60oBA0mYOSFTCb+7mgpbLJyYCmO+2ufyBFkw6brw0Bq4R/+Zm3WzU8y/0iG6abXAVVR1
V5Szl48U9QSlomKrTtFPrG8D0BLaezXwpH15YBij5CN56so2qnlVFwynDiYIE4KvuZql3MKBE2DG
ISYdYIGjWP6l+dclyHH6IPzih4SrJldYOHLmotfNRoeE/yQbGzc4yofi0O/ynbT9I8U0haMntZIo
MiII1SaYtqnlwdewKan2JkL7xZKxWjFNvcigMRiE62hZ4DXg1bgsB2XOpuBA/KJIwtoARr/lQ5H5
BCLrCzfndtf80D0CjdIFwXkUndqbgw60/OTf2RhHpV8Fm679fwaI7fCleEg/QV3A/f9vl2UKXmRU
VCuvG6DWivJD67SzauuEkq8e4UsMwY30zPKtXIdCVJMzbLq/OalluO3dZtqOmwypVOoEXwtMFoAi
L16haFLhKwAcqtrFS46DAtqNPz1d3jH+sz8e37+XTuSRG0YFt/4EJqVL38b6HPaHKD3G6JWNkwel
eSJrY/hWXMITnEU4a2oVd9iqpglvw/YhLILNDPgujh0TPfuYGnG4LOFquma5kILXkMAsM8YtIEPU
bccHH1wo4RZxSXkePNXFZBuX7alSWmrzBPchF3atG/xcG4LayYpTme3MlBCMsDXxJbuWpsRIKqxd
au1a7amudnn9c6bohigHYgkOZEgwAXTEcFycKO1rPNDv5/t/4oFgWxA3asIjWoL/6JUuSVMbYJaJ
3h72y5eIkh9K/wRX0fuZPXUFFk0e9U0uf22qL7l9NWMobDp9iylOVVL3BK9RsSFmcwY4bdefDDe7
i3CvRKMSj4Q1dCl1shMSElKe6gOBHBjNo96G7vEhM6xyQU521LzueUyd1k224a9/3/zyzv3aAlfU
ZIdKU8UAhNI7bX2TDZ95JVmYsFj3bNqtrkg+EJrg2bS9MiBuMYTaia1xWdabs9bzJeujY161J7Wi
5oVzzb3g+GzBIzA/GoqZK15hy3C2iTuY+pZl/bGSwkM/zNTFgXu1S3jcQy1yU7FcG11dQ6R+q25B
FHYc9+1V6xhOhbJtqB0VBVLBmS34CT+XMWNxBOB07E/gSj9GJ042Ve/oiJPwruKdM2ODj2mDgEqb
uA93LEBVNJgEc33PtHggLu/ECWkLHkPrMAC1M7n/Kyy3bc4GkzGK6rqvWmfsTAdtom5C9eVRmILb
iH1m2Cm/g5kqqpKS3Bnskzp+C0rPyq5mtG3m2svlU/KyBXxglZvafgxZCERbAw9khgllDZXFXIXQ
0V0CylpDMT7UQsGmVDvELb2OT/PssYRQ+VWtWHy/YGFtVQSBhSFh3gTGzGF8DOHhfZPQBkoIwayk
qZnnMYUQVts6LfrSNW1/eScoMQQ7qhOpaWS+TBX7ohXbLvieUzuxfizp6FXRMI0M/wSPXTZ5lCkd
MIJpdFHFlcW7HrPiasnalKPkRMNGive1fFPkvRvlW7NWHZuimlkh7cGxsfgRQigYaPZc6RMMazI8
6eaV3AZDf0OMSkHiKDjweYrZA/WQS4ouRIOj0fVpx4A63LWegWQcxq9lu3zfbesJhZkFZg1/6i65
EFRQzKBElKa3UMxSPsnaX1b5cFlj1nXybTcFnURdc+53FUSK6uTRLpONrvjbyxDrUeBCBkErS7tT
urKAxoBe38o2PL/X79lDKG1mNE5EW+r2sxqnLfCEQDCobCOX+le8xm2U0Z11PBs/BdnBqMZjFFIx
DKmNgpvHHHLTTHmaqJ3zg1G0rl8o3xL5uVaLcyb1z4E8bMtJAx1+bDpVOrt2OG6iDrMkpfgKY+4+
E5Es5BdOAD5AyI8Rk3gJrLM/azbhZQidEetO5CGtu45fZ+swd2Z9l8UUzyaFIPgYpltTEgdcK9tT
Lx+zavNnKvmqsosIh2WdzhoJKiLt5y3bKPvg3G46jw+SktD2cBlt3Sv/trHXoHsJNrN2DmJI06Bf
PUgPQ5C5sn+4DMKN6EPM9rbpr75rCdJK+jzzUAPDqrY13tS0uN+mUbHNqPpaSt1fP19ARaXaqHYP
qPiUo/v/S3sw0CRvHfyT+ZidmgOYfuqd/6dbJniRNmsxBCwB6myjHQ4zdXj7Vbf1rf+xNYbaNcGL
mLlRlXjfxjWoidyuDzZaJB3UiLClV27BS/sm+A41jP025Ue2nzitp2zHg5ZfBfsEXdWtE0ROVaC0
/ErFC8En3z4WOiM4Cilqeimq4SiQP3Tm6VCmhHSEHYs0gSzoiiHjYVWum/EuHaXICYyhIVSfQhG8
RRCqSZ4YQGE6+FWUwkli6gijIIR4Q2NxnWhgh8SNKD3EX5prxYm9CQ/KxSG9D1x2RcUahPaJI07k
MZ8azN1ElFXe5vKPyD5U1JgGyo7FKSeB2mG+MY/kjG/9hPF2ipfgYdF0MWeu3SCrbB6ZU7omsVuv
m35B40VirhpzVSy/g2jS/5F2XctxIzv0i1jFHF6ZJmkULMvphWXLNnPO/Pp7Wt71cFv04K72WVVz
hG70aRANHOy1O0gn4bFPw8BthyltRG64K36O7uIFJ3Ff7IzD8Pk6T1ILy9FIPlndEGfYyblS8N3n
tYrgN1TiiwLhuKOHbFJlxQDRpVGy+wqzeZPQNpvlLe0UqzhY5tjDRBXrLzdRajwuxm6RPgzpG5pr
18G2zNEEHrn1MmjgJ2EW2JECKbVnIyDi0O3M04WLeMGuZBhyNaoAIgcvEWLkYtLik7LTn1ERCjek
Dhhxonn5rkrqwqWI4IVp2B6ySHIlgWp4owJfXrIrzRd0VxuwCWrrrNAvcCGJIO0WDKxEHuUjpYK+
/YqnsZpwSNaaCl+9H02oM4WGPNzuPM+ePkID1tb8DK++zb7ypOMwPin/1yP6H3bvNzL/fqmMmC4A
OTLcYufoe+VPe91tvNlP3mHYnWscqIQR87jXFHKB4xi/ygXZWoyX1Ch7Sxn2yk7FGzNFVX/YwAsO
R/uzHot9xZ4YlscES/lp3JU7/b3ZIFRkMo2YM3mdnP5AyRdA7gszhdicMptYx849KaUtIxU22Cj5
QOFSCSna7Fg4ZAswM+LaYrKTsg7nhtgMKvbeAHnVp1FbnDGsDkyZzRgrLwjLU6kMzjyKnwWz98dM
9CprflOEfDGb8enqXygwHnfWZqxzXuCjwscgsZIaKbxNyRcIjvdrPWrngVlZo3Vblw6K3HpRnrrX
N5BC4Yg/HStLn9m7So4xf5P2RcpPo/7jOsa2k6BkRsTIHUM3+GYWqw/DaJkFpIO9/Kd+zBEqivfS
8uIlbB5AjPEX0vfroJuGrTC5iyashqmPRzhmIuRfa3P2glI8QbaE+HTdJpIVDnfXxOKC7+cetk13
E9oq94y+QF6QrlGc4nbaVWcqW0BBqtxQDKEy5iFGgxBEAvXd7BWYx5Lu1EPlWbvSL56o3NXmxXOx
UOW4qxA63HUSVrKt7vPxJPWEC24n01cAHGmhB0lfEg32FDczXu3jo1TsYweXAarLS6p7nLKGIywl
aHpBkgE2pHdF5E8JNWSX3B72H6y5YZDixMqAAPEnP9y3GAzR7TWvvGEaBeh2oDJu7Ii+osPV8rGT
sMIzICXSI/kwunP9nEn+Yia2Pu7k+KlYqH5l0jaOlCa9zaOuAJZ5Hj9MBzaiwfAmR4ztXwVa1L1J
AnL8JCWJuuDZHMYdp9JebuJj7izvWtRYhM78iMEQlDNuXi6r1eR4w1DjqKpE7N5010FYK/eG03g/
OUwxRXhb2cMKjCOPKZWCORlwtMb0Yzi+n6SHfvj5n3iQr8ZshL93LBpPInJr1TkoiVYXapP4Qt9l
kiGa1GHNOhem3Bp453WRgnCVn7o/76MfVPM/daHwZb+ZXChTxtxQPMZ7a2EaIKcYE86T2NGQeAhd
67116KnyIubcVw6axlHHklttrmfYrVI8d+NtOoVOWJ4HUhaPwuEIJJ3EIe4GLKdYlk6UOb35IVRz
dzSoPDAFxDFH1EnxUs4wSOnM1M7TBCrKqJwNl2NU/Hv1MzyAXFydH9ke5+JohaaFz5fyFl2mEtUL
Rdz3vAxN1sXqpKVYtBqyU9XgZMX3mPI74u7QOG7oc0VsjAoYEOaep1Nv+tfPKsHkGkcHEN2tAmjS
ISVq3laDhTrRoyLOOyE6FxN1ZtmtfcWZedkZSzFnIWZxS+vVH1SE7cXe2ElehypbMmBnB+MaFhdB
VMUyz7EIu6KbybfYeHHMSD6Epa1njrBLIA9CtU9TlMTPXkjSUlUrA+Yxdb/WKQp7sJUGFLE4ilft
2o+kEjnhgDrHDqY5KMM8AnGQFr+aansqFF+QqZeG7U+8y0HSOXaIm7+jJXW3RC7G1LF8lHSro+hV
aDElg6ru2iYJXVNl1gQm8d3bYa3LSaziO0QTMKHd+DCKt7H8sw2Ii3d7+S4w7N9YRTFzUM0RdgxB
YJy5hfkQmjuzHqjP1e0TfEHhwoli0MYpYsm04EuW+bITOVVks96E/CZe/Be53DeM4mPMd8HkWEMy
lVyZWcGmhbkWnfA1xOjfvHl/nTqo5eOoI4wqY7RYSUMdZXutOOcNBrTqu/8Ewr+jdbImzLmAFFTO
BkEWumPiaSN+04cvVCUNU1I0ReU7TpsA7xi6AraIwwc5+hCiwlsnqie2H8ZXGNwhWgZ5nnOWttDP
1l30XXdCz/LGDIpFi1MfMEBln1IS9X/4zLnYxbZw5eHZOP71HZV+gHYVRtShga514/vSh0Ts4Lxh
q9CvKakSpIVM/qOttvIuQEUtEkEqctWqXHthOih2L5JjLTcvkhUS9/WGdhxDD0oZ5TsS9N/QHIzO
9OSD7DdO5FGfvpvHd4XFcWyZaj0GWwPLnHR3bBJPSiiByU26W0FwnjEaQj3MGSBSCAgUxq5JFydt
HiTh8JYN0tm8I1MRZZE7sJ0YSmqkKkgfz/oBlyMEDeeHoaC+RrfN+Q3DH1kzEHIFUk3YHTmy00l2
+tayy16zVe1NpZjGBYq75aNQKi2MOwI7zC8J8dDTvCmDYGt96HahX3vUzbTJeStAzvNmQxaiNgRg
oVhHpOP2U5F8Ts0f/2mjXiKN1bFN9KUt1BKPdVGvP1aJvFvSHKpmMuV4bMNfBUkrazjHS+QZO1XD
GrV/MssbBLN2kt7lZodt+7jE+ygm1AOo5eP4qK2bPkuYa1QNSlnzud6PQ5e7Yvz5+gJuk+3KMu5q
z+ekF3uLMcTj5KJf7RtEoVzVNnbpPWskC11KloVaSu6WFzPViPHggBa5IpNd0Ugau+t61a8VyARO
ht2gvzLp65+mWfn/0Vbush/SXCykDrbqZyFzEHruBE/40PrsXYhpYBkH4/11SGobOSLBiFwpDdmx
KyN8gKPLfFHeFyVxYRIryr+LV9Fo6tEIs6rpZBRPCvrLwx+pfIaOqd2mN+kQEffXNtP/JhNeS3IQ
zAKvnrAK1dB2KfuFTo3uYDtx5by99HquzvXYS0agMIR4WGxUX7laP9ry8Njopq3jc1sR99c3anMN
TcWAnIIi6pbKnbciMXK9YYDqS8fosI8x1Q6NSQTM9gfCCoc7bpUqZZnEcOadgufqfjfsww6RBgpp
vXlPjt7Z9L8VHHfYzCbMx1iDa+ColcKzIOxbSv9o0xlWENyhKlslMU1G9PpyNrX7lipF2jYBEmKm
CKVEhaf4QEv1DgK3cIXiu/BNqb8N1DVMIXDkrsxosGtnPKyW5mNouYhi0NxNbPzmVc+E0P6ygvOv
qlLGriuAUQSzDeVE3widIGltUjp/ezsuQJyDGalWywbrgpaqypbn+0QnWJS5zKujubKEcynkiqAU
VWA/DKFxlvlkyd9l3Q7K4hR01BchCxmvYXG+lWjRgK8N+FZhoIm08kOv2deoAD6Xh+VrhWyIRly7
29fhyjqOsCeUsOQp8zY52U+fGOa0VyGavjMeFi9B5UDhUIk+Ysd4+p4bKYqEAZCtFThaojpq+xa+
vhjF83Xf9olRsJILESXVufIuWAgZW8oEPtiTi0BrmNNpcmjPwhfSE7bp+bdX8wVMSabVySgCIK5T
FIn+rCXpbsJ4yCDA2HmtO2UaBDqpzhXKKvb31SVUjE2sRSE2RgqjfVSZp6YbvevXDkELfPVSoI1a
rKeASPDMWnzXBr8wcGypSn4KhiOFxJhkESWdCJMj4ZCVX0yl2kWF4AR56V43iFozjh3UAM0vWc6Q
5uZdmUzoSom/X4fYpGtIScgWZKxlkdfJQOlrps/I57mlvoxuFnQVxGigkzJQuqzbecoLEv88k0O0
cFAY/USH5oCr+qS/LxN7wusnS0IINzmZhthcvhUi95lmDWnaTywanx/Kn/kt6w9VcrvYa1/KG1Yj
8n+8UFKQ3NmtqzSa8BWKYK7dR9qXJooJFqcAuLxAXXalDJFlhKflnHlTv0CAllKzIbeK/ROrsxqN
OaZ6TwAR6peJO4InvROezEcmg9bsDJccR7J5Na12irvQ5cYwLDEGIBtGkjzHXu7UrvrMetqE+9F+
S9U38kW6ioE48Hr+BUXORz1spXR0pyA9NtpzI0936fO/P1hrDO627ScpC/DzI9IRmIa2+GaFJkpq
NtIWFa1BuAt2XCR8V+QAicfam5vUntpkJ0xfImoYxRZNrID4NxQxFYIM4gmjW3ZfDdk2xdAeqbHY
W669xuCOa2W2ah3MbMX0J8Xya/X79R0hFot/KBlVMdCzBL9fZXhV70IvTuTDHH4NyFcgdsr5SEtF
3Am9Oh3jJPmLqJB6hL1SDksecYv70p65c/Aouv+PSs5WCLkG464jI6vFTLEAVg6Nj9Hsdqp9w3RN
e+4sN6bUSLb94GIZdyP1alGFVVsCTMFQUOkdJEDdKs0Iktv8sFvbxB2eOZb7SEgAEzz1XndIj4Gr
34w+1Jx8OtVK2cQdollTi0RQitHNhZustyvztqFqgYk94ito26bohMJgEPJnaboNlXNWZU7SJPZI
TcXarDRdrR1fPSunndpCAh1YkRPeVs9IjLvjOXFzZ77DfKfeFs6sPIcqyNw+vb89gy+oDUR0+Msh
YIXqoZkPCvVdufkxsbaLu/mgzmkms4k1HDW7wsP3IYcMTurkll1l9uTJduoWUKm6zhmEb7wahRup
dR1mAC3Ku1D7JqbO9O/ntGPo14UsFPYvrC7bIDJC1JYCwtLeWflJoqJiygSOH0IBGkWDxDZGDu4L
K76pss5VlTdMRPqHGRwzaJUFZckAZsRz9k4povt4+nl9LygP40mhCNVFH4EgYPzBEGFQBVUiuvVh
tN4KjgkiwxS7iB3TuPyuGHdm9EUrv0MwdRByO2m/kf3gmw9lK0C+vlGbe8ywlgCoajYai454yjzK
z6KbeFCc9K8vH9vnK5cS/06m1lkzjCr8oMpbVw1bpyk/xM9FTpSJEu6msrtx5c6Y9PUXDxSD9T6U
ZSi2Jl+qmQruCWdQOTbIykySxQHW6MWPMn6yflxfLOrn2d9XVuSDMDVShp+fgsyeUWBuUhUw23ec
jDoDw1ChQcmLU1hoc8yWORkxsWzxDb/eCSBoDYUpbHxE6V23Z3NXVmCcPfJczaKQA2yYe2iiKNCD
DcxbDLEjhF4oHPb31bq1FcY7dWk8uqn0OQ0PTfG9Tt7iYCtTOD6T1GCUIbSPotlMtOf01EK6u80/
XV+vzcOyAuHYTCmWqjVFgISKhYnuremo6OCwDVSlTwLVxEOBccRWmGieTKBw4S5GiNGPO7O5m8tp
F6VEYmmT3lZGcfRmCYpR5OxrYZH1b9McYeK1duzj9lT15uMStPeldqOGVBLjqktYUCX4p0uMxlTG
qYalbKzzXDqqeZdSg1Q3T+vfhgGC+3KY8OlomiMWMJf1/YwmK9WSH647BGUFR2t6E0aZzNYuGwun
RnmQ9EPrvl3HoMzgOK2SmzSfICiD9635yVqmw2BMznUIygyOBwQBRRJGBwit0jJoZRUfGiFPbUPR
Dv8NiCOCstH1RhOxJSGKFM0fjV5hYsRbgrPVtnNM0GdTWigh9qQboIUYO0mJyRfj/t8ZoloqakpQ
2qGyb2mZL4WtlhJnUygXR50bX0skW0L7SAbxwOsw/N7zMNzGaAlSR4FQo5coP8aYj5UQZ5/6fX4/
YnGuJ61anKi2fK2OfYmy4NWHB28Ctx2tWcm1GsGE1mPV5NMpvRVsNnlecFCJIexyP1FtcU81bby6
SHlcjqvVpSis3oRpUm/rR9Rb3gt45pxsJsdV+8UurLzre8XzNQ/I8XWoCJCVYGs5lPm+1rSjqUif
lRmtHCGZNeW/HHksjrO1Ps7TPgWW+mV2Zq99V90tH63QtlDgKTmdU96ZnzQH3SMEF73KAXLAfMYn
TfK8LWYAlz+rm1/VTuohdpqfqj/sBJeaIk7icRyuVFOgxFkDQ3flre4kkOEN/PgGDruvdqEbU/ax
a2cdDvP2yf+8lrR4UfXOgH1ZLHpx+aPTj2F0N5jfjBnN/WPhTWNuZxnxJEYcQ750VohRb9UlsBK9
e317J81EsTPP77xVHI3I0HycVRlWxeVJtd51Berc/eveT0FwTBLPENqLJhxzbZ7sQEBpJKS1+x/X
Qah14rikTyezEnPYkdY/8ujrQLE69fscZyxVFllTDSPGAfpAKZulZYbEXm8TE7ufRElFXeyLvsQq
GO7TQsPHd7s4qKTyFTdDCxYmEg/efJMcLbd4vr5km/uyQuNYScoXpVFToPXoTlXSc9d/HRLCJAqD
Y6Mx7zFLnlmEyTkQMbuphRIq5AlxFxIo/BsuxqEvWVnjkBjGfB9WhpcFwe0kUJO0Nqn1smD8Q24h
CXitYYxTtpktT3bT4bl1auwIRKuTxeyUURzfNB10SgS2dFbql7lXHRQ3gS5W+Vybu+Bx8vBFhvwV
1VVGoXIhJZ77FwljORanCSunL2t0Ntp9RHyRUY7Oq1UsVbSYEtuwOnPNneEv+0S0s8jRX0aiQk70
43VXp3aOWb06WHM1db3RYi3PwbLv43sBQ4StI9kgxxbn1RWxchCOhIpKS0U9eAloqgO6Nb3Ile8h
uYkG89xvP1LqgC8VqtfwOFIyjFiSqwjLaJ5nL3KkvXI7+rovnqhy0ld5p5drYmUZxxUjNFNmTQfS
oAi9rZrloY9/pG3wWTcjT4cmlxItfjcmPyJTf+iigbilXuVyeXyOR9QoGpScRbujEzxU37V9cF+d
tHPxUzuij+4UqXZI3PfbBwG4uvQyH5ZbW7RKTYXZIYyf+9zrZs0tNeEcG7vrjkmhcOtaSVomZhAE
dcyqgRZ8YSfjk0HFhJt3F4aQ/20Kt3gjtGGKyCxwpsu7CD2baMC5bgUBwCvNdn2lov8BVgwZFI66
r1FFfIVuB3sXE3hpWVVRrGoQYYK4k54Vv9/p94MdRHb1gXVCZ47y/rpFxL7wQrNVHZpqFLJgdjA/
DqVwNtDVg9KHx/8Gw7FtJHWlssRYuLi+r8YPKea6YSg4sTvk4rHtW7FfbplZrZVASX9iStnkRk57
Tp90tzLc8r5zqjMZm7PY+zUx/fY4i+NbCV3CqtkCkUkPY0SGG0G1ZPYVTzyRX3PbpHvB4kh3sNqo
NxVgqQ+Lr3rLPoIg58/FKdDLlji1JxMfxtt3yQWPI4YCw9TzwYIrZpix3tfvDEl0w/AUTY+STLAD
da44dtCqSBdbtowZCK5SP4UDAUC5OccMbRMPk64BQEDvc/ijU98PEhH9s+X/oyvIr7J584Qgs0oB
UWWDHXdPSvZjFu+zgnwCvupzAOK+B/sOOq9qDqABygLzU4iSkNhBao/1NDYjdaYos+R/nqmxmgtF
j4A2Oosf7DDIzo9VNFJiSNvM2g2P0XH4LNxQhSjXzzKs5BijEnTVaCrgdp+gVT7N/i8FTsMJjEN4
n97TRdNXfQSIHHuYoRUOpgR/b4WbNNuJ+n6kWlKZm13zEY4uZDQeVJEMiASVXkwKUNq1B3lPlX9T
lnBMYeiJFHQT1g6Ue5znLzV6lRWLiqD/ENz+RRBYMJ4guk6I5oEt2LFvkGBipWvZyezx5tyh8Ysi
QMoqjiQkE+WEYgA4ZXwMZ6SYPij/VgINtphQCP4VQMAinibMqNINARBz9giN0CY8a1Qe4irVYTIa
y76s7qguKdNpZoFQkTwl/a1eE58cxHl9CXBXv7/U1axlCS70XPvUBL5QQYdM3OekbgDb3Cuu/OIc
K5w5FcsoZWFjg5aJYvxUlje52dqpubM0KuyiyODl7yuwWJ7qKmwAJuzVI3sR7PaD03hsnAWGUJ1I
z7561WKTOCqQpXGq1AZ+oAoou1M9lqmVvnRoIZrRsiS7EdnHRprIUQM6YQM8oMDE5Gb69GvWiuqq
d7+Grfz70h7O019S1qsVHdq0sRJ2uVvtaPfSAeVljljt/0PUh2XkCELOzHxSM9iksdaadqcJPTpt
iIdVyuE5WlDbxgiHGSBTUeyq9v0yfoeenF3Fk3vdGnKLOHaQmrlFRwKQ2DQmwW4dKAkLjmqPbrRH
pe6JGuT1B0BTMdEaihuQf2FZhChSF5ZOb57nF8EE9AsZnnXWjqwwWDvIVKnKHyj9gsg5vsaEaKIK
n5/RgUkM58fuFN4oOzY8KXTzb29a0Asa5/NzlRpBOsA+yMjmuVuh+Dnf1ahqxdhDzf5bKulftrH9
8vwLKHc59rrYWYUO0Owm3Pc789B4xS0dTTC3e82PFxjO98em6TAxku0dahBnG9oA7VMXGz/C2Sg/
maEUZ/YQzq1dJ0hKXl/X7SvmAs2dCNFIjTqysIki6l6XfLbLf93nyy8idxSCIRzSxMRRMM8SErjL
qfo4OMkHyUGrJcKZ5fG6Ra/Efjg8/s1FD9JI7AaYNPiLPzx3z4yVp33gLw9l74h+6Vaovr4OSiyj
zsXZmSXjYbBBKihofLl/P5FNQNtX6O994stup3pWlBKz8RzjUXQWt3WW069nQcxb9K1z94ENj4xd
skLoD0muCzAXW5c9KqvaFKtpTh7LSoaprd9rKOLYyYOdHHXiQ5LE41hFXFBgZQXwFqPGIWfdBuGu
Rgv6gXkLFSZSrMlPrkyMNB0xw4T5SmPs2WdDvhMfVcm2HoJnxRMO1MzK7cD0spwcoySSHocxo+m8
hHpE+SNYSh+lPsSpplA4QukHfRKh7Y1MjXWbmO/L8TEl1a0oDI45wlythYId616dn+M0vlGW2S9H
/T+awrGHmolpbhUwZcwiG0NLlKC2MyqVRhAwr+5aQMZWCkOAJII/4PUbLWOj5lro65Pqe1Emwm7q
5uSHUZptVhpiDripfsn0T3uULBp4i365O8m5YduJYkygRQGGrpgG/0ZjRAoeF7QJsZVkT/gwx9jS
d/K9rLijj2c1d963lVcRjLh9tFag8j8/XgYREvpLOyJq7Bz1aPmJqwu25QWKp+0ULzpGtb1UhLNs
0vAKkyOrfihGrVaAWQnQlJW/j7L3Bp5fAXDsFFWCpA46AFLrtjE/91R/32aAuvp9duhWobZs6nM7
TPj9fkRq1YiPsiTYFdy+Leun66Zse+EKi6Mi9LEOcm4CS0N/hVEiRk3c8BzfQPxW91EtQLbOsh1/
FeasADlWWiojEI0IbpgcJjc8FW6E8oQ4filqwUzW79ft2zzTKzSOn1BwJCqSAfNq5IYcY6l9MTLx
PNMdlK5z086yjXogbi8KkyMrOQlQQdMD00RjwiQfWnEfSj+kLnbE+ptAZREJb+f7IbLCtCAmi/WU
xYd8+RRSNfUUb/BNELoFReF4BED+s/fmzI4wYhlSfO8EiDh86l08qu0D0bm+bZRb8i0QE2Z7wVOw
hgkrmLFrpzstuxrD0iIvdKlyq81L7OIk/NitaTbVOGNnYEBTAp7q7FD9MUSEJxKHmm9/aJtZDIUU
yyjET4261ztvLPwu2l9fOMobOOqQVEUeNQmmYB58oZ6bwb3++8x3r5xehaOLDPnBqh9gRRU3R727
mYp9Yd2Ow/s6+BqJX0PyeZPaG44ulAB62UEDg3TtNHv9reIzb2BjZdP6PLvdC0uRU1jYFXHNTI42
grYR0kiGmRj8IkNcPvWgj9vtJw2f7phW+mglNiVrT7CGwrGGuGAudqDC0ALTor02E0JHyIPRjjWx
3y+9dUYDZOCgnOPx+o5uP5UrKMdURcUwRL54HoX/JkYpzYyQh0MN9f7OxggpcD9l4fY32QqJOe/q
XlMjVBfLaMR2xId+9iqoWWBhg8/zHULfeLCNxm5uRRtK+u8JE7e382Iidyqavin1RAAw0gZlBsGx
3MvPuhveZJlt7XRUxVGfgtvn5ILInZM0WVAEmwKxCVHfii+BQwNdwkqHrJoOxbgk0Ho/bdKjnlOl
Fts8c0HmD0xSJWYbL7h9yu8iZj1hClOEdtmeWNPtc3mB4U5IE49dO80wsAzuI9QUIlguB//6vlEY
3JHQ2zRajAymRJgokrXvRz214+DbW0BMNJeKkqShZPufTqmVCR6wjR4gqf4RB/BOllUfn54Ecf4h
Er7g8As2s8YxZcC+PGk2m7DMxAO7I+ZHuJoT+ySFscP0msIueNziNb00zwOmpjpu0SMV2O8iP3aG
Y4fAGx8Y/8drCwHIZ1wMo1D7vIWBgvyzmPemub++UdTvc9mVZClFMS9gkKmKdiqeAu3ddYA/8NPv
JePTK1LejCVGb+Ex5xjXDhNhD1xMwbYlZ6mc2Wf1FAFZT0GZxbhrRYqilCyFIHUI9nHYnLkRbLlL
cve6aRQI+/sKpNAxjGhkIami/jDRdREIn64DbB/Vy9JxDCs0lSZZPZYOerCQn07qb70Wik4QZ297
alEuUBy1JuoIUWAWEQj7nHE5GzKvukwqXzlCx9snK7y2b48LIMcQSdVkchmAIbS7Es6A8VH5bnon
P2oPL8oXmHVIPFBQXKFzXGGEmWC1JhDbxl6eo/t+Fxyg7IeGY+kY7TF1zlneUo26WlSOLaoEj/bQ
aEWYlSsIcNT0MRlzT9Yb57qfUKbxSRZRT8ssQmu90x9N1qhZ+KWTOsnPyWETxlKSBwnH5LMsoyGO
BlRZkDlCR7riZeLDMhIalpuHS9PgICZ6WzDC+Z+HS56MqNN1XFO1WtiT8HEuiMO1eaVrliJqJi4o
JP7/CZDOltErA2o0y/GpHk9q/1myEMoQKNtJ1xUMd7BEtdeVvAITSXcVXjqYCGGaOSN4r9lJVDf4
dovLCo1btXARdC3pYVTa2MlBe2bPY4lvop3aNb6wz0rWu6kchPeEA24Ww6xwubMVQdrBykRYaZ4t
e3ElO/TC8+hHe7qqYtvZMcnZQLczwga+JEVD25YkDXgQKD7NDrvzh/0k4v0PS4y7RLsXKOLYdMUV
IMfzyHEUSoOabyczDgXKomPMeEkSR3iS/5ovRpdFbzqnoUDuyFAtS+K/W4Z46rW0YrF1X3pTqkIk
SvCjpbeNfyt++/Kkc0HiO7yFeOmSJMRHWVh40fjDDDH0W+spgtrMT61QuDBDVVVdEVgygHUasDcW
KCOcg315wAzfO6ru5tVczF82WRauRcvQTF62OqwDVcfsSCSB/fidYQ+fxGP6rsWIwHQ3PRhniOtn
KNPKjpTExLZrWvBKS8f8dcvgjt+cVZgQnEOmuD+GX9mzpuAF+8Zbjuybmh5WvB1brfC4Y5epkrFE
GvBE7ZTfNuEu3RdII6WO9qCVtynE6JGDpnE36X8Fy91ri9E1kmoANjF3ceap5fu5JQ4dW6lXgfYF
wuTqc4y2nvrASpAfk+QPrXxASiRV013WKX7Tu9fZizDH5JyzQsVHWInAGtrJ17vPsTY6ZrO7DrLt
lCuL2BFZRYuWbBVBJGGAM74cejSRMf3d2n55anfjg4GvSU/2cwzgor6aN+lrBczFwqgqHwrdBLA0
3xb9fR4TlrHdvrZVHD3iObhIghHeUMiLOyDxXCP18CULI6ervkjWo1gTgJRB/M2N0mwctBzvmIvf
Dg/z9J3Yqs3YdLVi3J1d140uZuxYybsRU7AyTHWoTq0/OSw0tVyZ+ESi7GFnYeUZSp3OSabC/yJ0
iyQldPBrjSDgzftkZRFHFKm54H4L4QPdlLdOnOt7GX4g6/qpCESXWL7NYGAFxtHDnEhKVC1YvgUj
6G76QkXNSmZC2DpQh8zWck/v1MqPNf1OW0rlqM5KfDfLKqVptJ1jt1APLSG8M4xXdU+o8MRolQjp
ok+Wjoq1Xw1NluUMjo7b9CXkF4m93F7oCya/0LIeNksV/6rWVsJ7JEhcRTqTemd/oP4LELfIYTBF
opLAadhUlfE8fTORYlxmvHQGEBcO/Ta3S49sut121d+ofOeb3DVog12A2riz192j0N5vTmzsGHQH
3g27bEe+O24/Wlx2kX9h7USlFkcZK6o+BLvIUfbDHtXHj1CyR1FG/vFNvnsxkGNpeYgbsxlgoLpL
AhslNXv5AM0TJwptOp+5ffFcwDhmnnIM+s1qgGXJF9S5dhAkpuaEMO54Tc4XCLahK26Rw2DADF6s
XjXUfiglbj1kXpPsynSvZ5J9ffUoezhixsdcMc3M+WPDlgXIHWNY20g9RP/BIX4HWXz3jxjpSqOr
jF4yx7pjSbjAxZnGhzWuz8ijhCK2Xf4Cx0UH42CJjVmAOjGG3C6gCFr0RNHC9rJdEDif69NeiQ0W
TrVV4/TCrVU2bmQRrEyBcL4m5HMpzQHMMIxDKfwwrTtT+np9+7e/dS/Eb3HO1gUGpnkUMCQ6sPqi
clfs2xs2gJmePEuZw7ka5HVkS2sBlVbPtfrYj6ch3hPmsHV/fXYu+8KFAXlRZtBsAUZyw6owpb10
y6TbRTfF/EGq04IyiAsCOgmKpjmLOdTpi2U+WHrmKpnwpgN6sYi7nbogDKyuAkjIsr0YrKh+kiQi
cfOHa/cCwt1M82SkQcliDenO3PW3qHzwkICwe7TqYSRgBOWweUfs1PYZZZOdNMTRCq/nr2qTIAkx
bnoL8ic+E2ew3hm3mofvZ3u6rZyR7O2gEDnfMKtazaQaVLeEp6S70aj86LY7XCzi3aG0+hxzYhCC
luMtprmc0kbYh6ZBxIV/+GK94HAeIUpBXnQ5cPTME4/DIUHrXFF5w9FAJRHLUVGGUQvHeUfeyqMZ
JVi4cLxL9XdCTNSJbF94vw3iVZyN3hQEMYJBk/atjRtbnCDsI3yNizszfSDcjnHma4K4YHFXQ2bN
gxhGsGV+SD8wSZnQG2zpNr1pb/6fnDnhE/yozd7QklLA+GZUU2DCvfnQF3eiSdU3/uF6vRjFXRR1
VsgaBn6w8npWDivZyx5PaihKLbxi97bL9QLG3RiROixhhu58Z0ilcxvLvpA1BOeRBnFXRaZpcTkx
Fw/Oo8fKlbFHO2P317wb9z/6BEcMuTBZA9qf4d9QGMIsXr9Grst0RwWj2GsZo3Ih/U5cVOzIXHND
jiuKTMIkTB2QpfkxXT612rdS66AHeaeOB0lxRev9dRu3/fB3TPnCKauYUqrUfNF0eIiVVNCmELF5
2XlKU+IioWA43+imUdDHADDI5dlZ8SlVQjugJiJR32uccwTD0jd5y+J9/bQUhxr9AFr3LhMkgmi3
aemyZpxblBDyGOQMOMb0USv3odLaUX8/i7e5EFIuyBbmtT/8xpI5rD5vOjVCYhcXcIH6/OVUOpoX
3/QsG2izuUdUPyUFyDkgJuJq+pICcEhFexp6exgP/8nlZO6aUvC+VZfsazcw070ZGF466DGGclFr
R7iDzN1Ohv43jqE+C6OPthhnQWctNfSQcG2+vNDs6iatTCwYpoFgHpY3BAiOJIIW/hCO//YDvsbQ
DPWmTjFXGN+yqMzco9LqWNmhw4qByMfV7Vj5gsX+vuKE3ijS0WIuAPFj9BCxYqBpX+yT9DjedLvk
LBEOQbgcX13IQi/UmAAvkHZq+ZBRcnR/iGIvBrF/YGVQVkJFPJzgcfIukv9H2nUtx40r0S9iFcHM
V6ZJyrYk2y+stWwTzDl+/T2Q93poiB7sakuPquKZBhqNRofT4EhnZQuVCc625Gb28M68F493/cNN
dcbkjFHXWo3dRxCq1B12cuHG+vId+WLj7pU8UT8IOzO8mdBlWVdNFKkZssVJWNpmaI4ywqj2fDPb
PzJj9CPjSEAwVIHpx3y6fII3hVvDccLJGOSezjOeBePR2ik+o5MlO30HbjjnH8w53tLHNRpnA2Oz
1YZRYmh/Nwnm3wdHQ10aZsffibwYoWycAVTVKqvmBEuZUhTkI84YxDsUlr/IwXvTL2vZOGOYm0MT
KwPQFB2v0e42B9NBIX/6j/vFmcLUzEksF0Bp/SVgQXD7wfrIUrooJ7gRxt22XOmVTHxQZwwR1ZFY
TB+Pxnv6mb46TcoH69Y+Kg7KkvzL0m2ZjzUc57nbErHCToN6GJ3qROajYQuM79ZFsgbg7GFRVWFU
TQDI4ty1ir2SncI8ARGod1mQzQfcGohz1ztSzXPITvF8373OQqEeq8E0HJZyFDcsb14qazzOakRF
ZI22DsHUbqcd2cCs7ljM/ivXwPE9qas1GGczpM6qdcwag3AKUuDG7BQivtk/HF3VBoMsQRqany/U
J7I+qYx5xzBdC8UESaDfzHfSo73L/PlZJNCWG6ijPedvNP512rTZEJoDOrtS6Woxj2jMdi36aGiP
pqw7As3YNoFnLE7HCajowRKOxZN3xYFxnrHJ5OC7Ra9+4Qrb/dhWvL1NzmicwofKYJKRccfQqwJc
ZBXePaUb7czr5YjZB14aWH7+jhzxejE51TdLG6MVGU2ENuj+nBho+jvJUuWHheLri8CB33QI1mic
4muYRWwqM9AwAuiquCNO4tm+6bIOaSTZ4VYLZ6cKITn1H5VSpcPC1N90O48EUY58MUV638bI5dhR
Xe0UBaIBdaIToXNXZySRth36V71pVPd1uMmd7doo1vSUK3ESZNsUnxWHuzs7EwnCpWK72D5VzcuY
CZ6Rou9ztyXNtFpvGNnLEKW6o8rTwWobkXOzfX2dheAuyyhvc2UCKTv4n0CT87PI9cX4wCbC/JPC
j9c824XTxpcF23arms0IPJb9Iw6q4Vt3uGp9TDR1cx/swv6oI80JJVGuGsSLDqJMoGBV+a7sRqNd
OjLeETuRT8vyTVvSd2RFVueNrxumqMiYNcZVZmdBFB0JerGlncBEiqTgLEgRmzICDFjG1pcwpuWu
CNLdfKsQx3Daw3SNUM1pjER2mZWuXNo79qNWLwsSopyMMF2h6NXTwKIYXXe+FiRHUah1sxpwvYSc
/aB6rmY1U/0GvbCKH/vGtEOaGMXxitNdF9eRV8EbFpnlzdT0GpYzIJneh2OY4Uq1MAUO9XLRMde8
7qjcah/zA2umj27zryCpEWzm9g1kajLYgyzF4qdGZkMcRrOEF9vo5mhtQ9dN7k65Ex3al59z4ezK
Cd1ScAn9wSE6w3LbKWU5xQ9CTkXe/WRDKFDWFrkVAn3CKu3tK/2MxW0oRj2oityyV80R4z39DC31
4dV0ZNTlkicinhOtJ7eN4LiTzDCDZ6k7NDppxa1t+oIt2z5/Z3k420+NpLVGypJe17R0ogcNEXTJ
HSNvpx4Zj5rlCkL2Ipm4y6CCSJGZADAs0UAENyz5WkYCjWDr8vZ8n4Xi7oIRMcQSw2xQutagEQr0
UqHikRApypfLq8d+6wUcPogUqrTtFRs4KN53+1gevDoCoeNoF+2ulMvZsSdpdHJZ2LsqWEQ+rpQb
IG1TSwDrzuxqP8Kj9JWxoQ8IJLhQRa/THDBkCgI+f3jo/FpWvnkVk5VQepIzcQ9qUB5psFgBK+VR
j6zsl4C1WmSpRXJytwMx9aK3UiBW/dEeXpbFkavny3u47WwRBF90zVAIsdhvWF0GNG1btepxyOx9
cwXmSgQOzOsehFo5cswi+7F53FZg3InOs7Rs5ghgQ1c7qTq7ETIUlwXaXLMVBHeipa5uZd1gRmN8
lqaXZcQDR/zo3bSDKxTuGOs2sZOiBsp8n4AZrALpgvYRxSZ+f2DjPy+LtO2Gr9C4A13JWZMMNtC6
3gkfiwO7STEwsfPG3mFcy81O+iYahiXYKj4eQotImhsW44nBS5TGsrN0Av9KhMA9D3tNiee8AUKC
8BFGMgpj6SLd5kltiSlTPW6B8JMYI981J+mJ3KPoO8h2tBNtk0D1+JbbJrPNbmACtbPbNyAoMvGY
t7wQw8RuTbBVuz8zfsL3kmgh2f9XR7jIZSmSmR0G5QjruKBuudNvUO5IM/iRdC/vbU/oY7HdeWP8
wdpvoflct/U3nGSjZoUj5i//zXi7nNBj/5qjjQMq8JKZel+C4uRDFAsJ4SqC+oPsvkudrPsc0Q/T
8KKlJa6X5040y3XzAl3JxtlESU2HSWsBWJHIaebvVL7tlZt5enrXuT6vIWcOLVKphTUDR859+hHV
2G6WupZX7TX0WezKz40rd46oOWFbS8+gnIEMQ2loCcbIutlyU6X3knKUi/1lwUQQnHW0apLpiwEI
qzExkftjbKJBu3jPs3q1SZxRVPtQprEtzW5ZBzUic10kmqC3WTGPoNz/dZx/5KbS3KtSBwjGeSs/
RTb47XNX/sao/nS3vU3uyyCijnknsviCBeQftwZtNbzooRitfVMuR00d3WF432V8lo7dcSuzMWST
ZRcxQLT8QzZhxocZu5f1YNswnRE4/0WR+nFQBqzfNN9E8ZNcilwyEQBnGchczoXFjJCyM5D1KHf2
TXUKUScPuv4DPebPQgI69pMv2CK+aU+vBzvtFrZoO4IAmJcec7c69UE0OIxcIXlMBQ6aSBU4G7Es
gyQ1OQBn8PfMn0prX6iCiiURBGcRpkUaqM3MUEzu6+oKtfnZJDisIgjOIpSlKqexBojFukXOyF4+
95VgZIJIFzh7MIHHFNyKzOjQo6pex7WojkdwK/A9rmMep/P4atX6Rzp/U9NPg3ofEhGVkmCp+NbW
pC/HeSGQI0UBplT6hu5rhShaLlgskzv7phHZ8lxgP6i9n8kHYxBNnhMB8Ee/Thq0XeDoL52LiQJL
nr/Lz/9lW0zu6OdFoeVKiGVKtB8JHZ2M7Of+x2X7xRT/7WFnjRuI6Zi2wq1SbC5Wb7GqTrnqHGPe
zWaBY/iAOTu5sHNWhMUtWFsOdab12JFUPxU6ZEFBRnWX2FeNqOFye2vOUnErh562akg0SAWW6ztt
Ql6rMt5ltM4QTMdXV4tsk8isTQgTFifZvGqbPRnfE0hBC+7/94azixFayibbhhQD5jWjtm251qx3
qdgZgrOLejjkfThBijbZa6nf9d/LUaBhor3g7KKGPiVlbgChxIe8fIhElXmi73NGccxDoyEzCjpm
O0Stj+bEVECj+4fH6a9V4qNAaRiC0YXtdWGD+52VoE6hK5VIAjPOwzIoFR8hKPc/nUw+AiQv9RjL
OkBJVAbS1D82I+pEW9D3ytQf9EHAo/CHl+RZSM4SdBgLOiwG8LpPyvFnE33stqUTOqwJSFQcsB1q
Ois3X1xkzXmmmhaUO8/70Qflhu0kE2LYBlXB1NZF5XNcT9axpmHiTaapBK0yWYGhxuBVVeboOCaN
KFWxqUkIEOmqaqkGatx/P9KTTvI56hFg06v7MHJp83J5R0XfZ/9fmQzS5TZJY3y/7B9I/SEWMQQw
TX9jy1e/nzNJ4H8z207B97Ud2790NwZaoIhZZzev7xUOZ5d6NZHSVAYOUpdocTnKk2e4jBRIv9bv
c8WpP7Y9uHWFqZbN+2OFyxmrMVeULJvY/mACDauatlFp7BGvBaX2NV6Rnq2AR6X9gMGUgtfetgVY
QXNGLMoJUpw2oLtmz2Jhke8g7ZGDdTIGeTfab3bvac7WV4icWYvMrk8yisvfTpVAm/5azHsVY4uM
NCDjx/+ilyo/nLmxG3sAvRreMIbyvTPJfTSJxuwJFlDlJ7mAD87MGrCDg7xiuIJ7HCMHEe7zq+xG
C6x9c217seCCvnzaVJmzZ0uRlVHBTjONeoxCRKecIkhCbNuwX3uk8iwZ0iTPQ54wiKve7w5ZANYl
f0B7KPjc/wFP1baJXuFxBsQedAvjg4A32L8IaKaHCUUD40FcNHD5uIHD5XdzFeUZqoEloFWyGT7O
NC4xal1pFFx+fX/UzAgFIQ3CU5eVcVNTDEORFQzMBacfzxRANXDU2qaMwPmP/EeaOYy1mw1JDGMv
ih1kGZ/kvYhUYstyorFJM+Bsa6bJ9zaZAwULTqnD00aqv93FsJyMxkVkwbZUcg3DGU4wGxcE45Hx
YojuKqtymvLx8uJtWeY1AGchLbPQ9ZoAoAszJ8k/KdieJvp+GWRbCgtd1ah9xCQ97po063iITTD9
uuidcrsaJNOWwOHaFuOMwOk57RN1HCRsx9h3OwzodA2q7+RG9NoVCcJ+xuo+RoZbt/AwmEFmforV
50n7cHmhtg6QYZzF4LabLtmMJlp8X48Tt8FcEAmRtRqB6p44VelfBtusCFijcXuvdLj8Yx2L1mQu
u6KaxbO+KR/GT+Etprgc5YdiR6+FczuYFeV9jjUqdzFqA5p+EraG0VPndYd2Fz22Lz8TNpEwWy7a
MO5OLBUt0cIWIkZhdurzEN3cZXB5GQWqxzff52GdpdPEVK97MIa9DHZIoglcbR4D8VZCZNmAHYOK
IbHwu94ZyNkU/TIW3lCqaOdwVdP2038dZOFROO1LzEEfh7EvvN7ubvv22yCbPiZL7C6vF6/jPAqn
dWOqLTKpIUtDW9eIggpjFRbluekWJ20F5+nN1cCDccoWpxTNqQpEav32iXjgz/PiHTQhIG7jlLeS
kKpAtFOcwsV1mtgG5oB7+mT4CFE7qJX1ojp1Ly/iG0eCE4yPwnft3EVxCZwsc/snNjVCO5Cb6Kq+
YtdQthPl0wS7xgffwUYl6UU7FJ5ag8pOkx4HY/iRlc/qgGlCpsBN4k8tLxzniCUG2njNHGC5EWG4
siHl0JDWu7yEgp3iZ6p38QBOBBUgZli62XjTt7aT9ofLIIQvK+NFYaKuboyMWpkUGkChB2braJCC
Ze6fELBtiqMQRZXhBRn4+x2o66y+U8scx6q616KjZN3Yg39ZGN7neZVF0QxYbxnkfHwbVqFbzVyN
ReH9/7XY+IyuReTzbEvyC4aPnYRJ1hQhg1F604mbLrBjzZX7+l+Gxjlp+GhJYjZ11jGYdrmV2jvZ
EET3t4/oebn40piI2OEyZQAYMIGixbRVyTe8xieYVZwG+VcRm9v2sllEVkxEZS2emrGWbKOhUVp4
dniUre8quCYbwblkF8D66v65ZGcIzpoqi1zGVgaIqL6ZyNepmJwy7h30bQjO5pt3C4/EmdGOKLpu
VlnhxU/Da5tX9MgKcGT0eEkefd9O/V8uuKm/nx1aIhgY6gm7JdjApnI3mqAr/tlbbR5U1VkE9/nl
hbT5t22LvFIO16TwCHK0FblR28ozu4DEgg37gw6eJeMsaUExibAzAVSBlRHTBXbTSXLbwLhdfJCa
BaI0ukguztGPWlRBKhLg5vHLIHtNSp1G8utOkJt7U935u3rY/DRSNe/iomKKOLokCJ/IPt4hIRz0
1ImEFCBv3GQejB28lQnXoqymkQKh+tlFxAPhI5DzYxabfDCII92jzs2Z9yIjKNw53hlDsJP2M1CV
nWz+fQS0A/2RH1Q384fSFe2dEJFzzPLaNCNFxqJ2L+ZPrmH4StJjxmbNucW1KFotOOO2zFmTsZmV
OQyBZ3zpPDbNO93R59Z7pZAKRM2Al60jWCB/30RMYZmXpAaYbTlF9YzizyT/6/L1uOm1qIgFW6au
EoXPgvdTpCmjApuldp9m8qPvBUZje8FWAJxKyJFuaHTEFd8fZ1cNct9+MD62HpuhVLjk82VpNhds
BcZpg1SjvM1GQhE+GPL4e8T3FBGVwPYxXmFwGgDzUDV1zG5I9HiBMWra0+duBmNU5vfPIn0TbQ+n
ATDClixnWD1zsh0FIo1kOFxes+0jdBaIz4anoZZmhQmMzjNfFD/z8tqxDuQLAs1HZV+G3r9NWb/a
phUg5/VZJSksi2IF4/QwFPtQ21+WaNPtX32fuz9KLTFKI8X3i/A2t6+k9HtCnHk+Qc8FLxrB9vDs
sIZUylMK2htPX5rameDkuMSUYtEO8dEHfsHYz1gZ8xmNaWbGVC5rPJby6E6d7qCyTMZYeulgeppo
4I5ILu72IG2UKFSDXEP0oBcHaxHcheyMvPHJVjvEGYWIEGns2LqF8bNUHjTlgxx+6ZYvqo3sfPN8
WR0ERoFn0i0GdYDHwsD0xI3l28xI3CEUSLTpRKwk4qzCGOozySWAUAkzpWzwVqQREie3ufz1sjQi
g2ryJiHB3OTYAFI0Y0yF5tPAOKg3k5vcsNbB912wKiOPNhXDNvgEptTMWazVDZ5o6BqkbuoPJ9Q1
+r2HfNA+8v71KJifun7G43Q9j6oyVlrgdSi7hTUKclf71gfID6M0P3OHz4LlZMbmrSqe8ThV78o+
bGMZeIyjSHGpW++0Q/46x1JU/foHS3vG4q6noUhKVSnqwvtZxUwD6xvGPn5CcYVTeuNekoPLwm0r
5RmPU8rartpCLiv4D80nCXNWddQhfVeoiKvxDyp5xuFUMrU0THIlkEvbzX58io6D01WvczkY0VMa
vsvq/oLjecYHkmhpzZYxAmFH/jCJGGK2rdP5+9z9lEqaPXYyli2n+W3fMavRNk7dlreFJNfe1KRO
Z0+Cvdq+tM6g3KVlpqAAJz30UFY+lsvHGRP+1JNG0fLz47JSvGnl406Yxr13uoHUZFCxfOBpGwIp
MHbxnnG19Tq4fSbqoh+fTakNRL6MSP017minZTtiIBHWdQiGEnRWZC+5urpDJtEHlcahFc9u2T4A
lkZkU5bhKXE7WS0jXbSohfEyH0OzclvD8iXTK0Q+1PYVc8bhNq8oFq0xU2yeXSSeqX/pogY0+4+C
jWMb89ZUnVG4jctiMAwQVON5Uu0lmDky7OtPsI7eoqPGXMG85Fq0Zdt+wBmR27EyVUg0ali/On4u
oiu7EOnitvU9A3DWt0jbmowJANjU6XzP5j8zbilrL+5Y2j5gZyimKysnKizmuhmtDs98iRx7w/ZS
pUVzcxSGTg6/7fJeiRaOs/R2q01mJjFLL981821lCL7/h1fIWRrOtLcYBaOSEtJQ8mPOf5Tp6Ord
X2FiOVN3izejAwayZfSbL5fl+oOpP+Nypj5MIx0U48Btj73PfFFMmryJD4ufgShaRAa2nQlRf6G9
BqpXexaZzWwvDTSeNt7om0F5H4MAND7YFDwJ4z/qhxet7Ov/V5hLT2wYKqikTDFiiuxDTzmMQfLw
T2gYBfbpdbVXWFTTVAyvx2qmcXWquniH6SBulUg3bV57l3dOYKJejfMKKsqicjZjLOUQ+ap5TOyb
XkSPIILgrIUxjZY2z8wKDie0cKjztZ36l6X4wx1y1gjOYGDsgZ6WzAZOkV8dxh3qsdw28smuQHsU
xuF684MAkdnuC1b39TpdLVwSZqmFGtifDrCB2arpLrpWd1qQB8aDaDigUOM5w1GkMqaQMsPxy93+
ium77oKxUtq+ckNf2Achko+zJHSu6y6xsKL6B7lBvY0Oje8cmnsTzrR4hIRI5TkDIi9trenseNmS
p9KP0ujbUqBN/7K04qeP80tN+Py2pIZyTEOgjKrlpOVOVSo3HwWxLYEoPJ08HfSpQu0D/ERWRjmc
hkjBVfLVRjWPQAcFNz9fvp73WljnE8SpPtkRqJnw6rsdPw9H6Uv8kc33FSUXBCeZ5z+w+rKUswF4
y/gsk9PY7ULREBPBDalwxqId004vFXaRmMO+j6O7hmbvSiScrw+FNxZFT2mbA6PzGP9s5jE3N9qx
maKoNfZUgT6IjBPPlhlXjbn0bNmS3tURBvAkJ78PPe0wLAdpVxyLnYi7UHQfK7y9wOjnvmf2EJAs
Gkm9Zp9/MiDhsGNEQpcVUbRpnK3Il6KLcwoByzAP7EZyqdSLLLzAJeQTtnJhtsXQQSKz9oxjgaK4
1I1UVw5qdGWJBBIcYT5t28aVmqQ9NIQ010tWuA14Fqr42BqRSCzBEeYzt6QpMsTzsXTWo3bU/KxA
jNX00fY9owYPgt0NIoZ2kSfD53LrBFxuWY6V1HbDFXsuZM4YSDt4GK4oU7FdMnA+anyYqCqJlqg5
U/0BPL6KK9n7oYudGb3LDVr6EHIz+tpRE8GyCpx6fmj3Utp1UsuAXQbrStYqZ6jHoAyfhqIK5kjk
Q20HBn7dKipnT+jQm5G8YEFJf5SlHzS9nobPKcbUxx6tC4HRF5w1lanuyu+IKI3qyoInEC1+FN8N
icBasR97wa9RectBSo32BEtnNKqjjPcNePzr9ONlgyEC4QxG2U4aBmLhfEk0B1HdrlzuBvs/voX4
CXdJP0aZlUGSKZh97ZExKgyOigg5bka9EKAJtoUPPvXy0KeyCR3oSfXQFPRBRrD38qKJILioRUlJ
2C06IBJl/GpPTTAvohDX5r5oxELBiol5eQbnheVlORqzjlBMg5FoFO0o8uTkibAiQgDDp5ZA6i3H
6QgY69rCyB3cG7ABkdMGrEyBpg4b6BF5ovXbRtXB22RoqHPmNbunI4bBsnAkXe5a8MC3D3biXd4i
EQSn14thdvI8AgKTKtHx5YIYzlGV3WWQTT1AydL/5eA2yTCy0i4nrN4857dKbX3XNRpchhDI8Uab
QXJRh0yOHlxzkh2Q5mslGn4iEEPj1LlqNbsCFz/c5Pw4kM/y+zKy53XS2AtnZSlVoyRtPgKgA2mG
5pe77Fm6Zn391Nf+LZHP68NihcWu+RUW+lQXncLYe0Z5l3WnDI6dITDM22/AFQZb0BVGpZDS7DNg
KPfkk+K2bnSPoAcSPP1V4zSumOJ4815bATItWQG2RFfijuVcMnMEj9Vxiv4KZ9Dkobh+iH1QOF9W
um0/eYXHXW3NkkWDxWIRxnXTu8oPile1dVAfIoq6gOGe+qLCFJGac3cdmu6jyWArCpYBJ1b2Q2s6
of0fzxJnE+w5aeakB4hsP5dk34NxZFD/IwZnEpTeInnEXDpZz914PlYgs+07wbtp06k6bw/PLJv3
pZRKLE6fKBk+b9iHadRvo9x2Qjp/sguhPrAD+sYVWQFyFmJJrM6mIVZOv2VUO2xKyEv8kdH7iXV9
21NdgXHWYsYwd0ViTlwIfh8tOkjLXd7dyiA2MVCcPumy2xKnKwQb9wedt0xiGYqClh/ujOWFnBUS
RWmUtGd5zfQ47MMr7ZaVdGf3od8KCkW3Nf4Mxx0xNP+UshYBLpr9ZQjq/qM1vVw+xuwTb3ftDMEd
KkKTGVcHIEzlidr3NsKkyYOSfLyMsikIOgRRu4tJuLjNf7dNY1PlGHmOGqjCulUVr80/67XA3xJB
cPY2nnV9RMsqHhFK7DT5faQnji3yuLZf6itBOAUwZbNuzATL1YDJknj1zpbBs8QGacv79lnUFri5
OTpmWIEizbbxZPl92bIozTqjlHKvNjx1TODgf2ibD5P14/LubJ+mFQ53muo0j8YyAw49YHA2GEjN
mw4F1slRVDS0vUlngTg9MLQmUeoiho0gYBz9FtrUmYng5mUb/UajV8JwitBkRTtmlMLw2S9L8tyl
ghOzfbOvADgdKAoLHMyYi+1hivQN8VIMtpgqRLB7j/GoZpGrmc67cngrTM4SNLlSdQPFDhnqx0wB
A1z2SaADm+Z7hcAZAruKM1zokMpEKetfBZqy2JgiaUCGBi1ZvrCnXrRN3EU7Y2gB2l6xTdoOwzTc
+rF57hOH1YiwxPX4tRldUSZKdJy4exfjLWiWdBCRZigBcMAnXD3EsLGtM9aj+SOrxlREi7JtMEy0
iBoaQbeyzh1hJUWTvhqjDUj/wBrdyCl3TVd+Kdm00kBYd7N5vlZo3EFWYq2IEQpDqtend6wWpr4h
p+oZN2LzypGV+ONXUb/55kauMLkzHZd9YpkJMI30NGUfDEXAS7gZAcMAdQ09r7apYJ7f71ZwyYdq
0UIFPKLegBLozAsP3ZEFf6NARCq6tX6KbaMiUzMJUfhOBj2O5UzprNxLKfgbsmHfxM0Hmbaiw8Z2
/a2NwmRMyKRaCl8TPIFPSEWTMi6rF6ROgumUfY1KBBEtBBEH0aznTU8Qd8jfYHz+daSSpeQ9TloF
RlRVPZDweakDzQoW+9tlI7KpCiskTtlpF6a6YkCsktz28imhootqa3/ICoDTb8uu56GvIUrrjz5L
40X3w77UnAiDY2av9GTiJo//lvf49bW4AuUUfB4wi5MSgJbpAQXc1HbJv+2F5iHYwq7ebnIxtgQZ
UeTTpue5v5UQzGuGwbm8O6LFY/9fgZDFqkgRYXeq4nPVfMibT4WoEI8Z7Qt6zadZpygDC6CGpRrC
DmHjx3m4H9oG1IZHvbqOK++yQJuWYa0O3J1FdGmuJHaMEnAamEGNnK50jeaPf/LiYLt8STTuvhqT
GcHcDqLNu/SJ9bOg8M+rX9gMeG0vrpoQbRZn9ORJWmL0K+OlgYh7FSqJE+HQQlbBkf2DN/PLOvBJ
1k6Tl1BrAWTvjd341GLQTu6+dM0rk20a2J6IyXb7EXU+T3zGVasUPQRZNTvEk2cGmTfstYOJSkNk
NdBOsCT/Te/5vKtFmjRtDeAZ9k2hXcuoRjXe81BbicSZiF4K53KJAZEUt+m4t+xjLUq1CjeKsxEh
7Wy9WYAxvCQ7NlAZ+WOv6xw8Pz7JQXkni8lz2Ccv6Dyfep1LBdz9DSBHV0VTARrmJ8f6bBTui+GY
R21vtSdRLm8T0kDvoqIT09D5Om+Q5vRDRVEYPSTgqgJXr1qGgqa7zaO1guBOcj4nio5HNV7V8mGM
T0Xhp/VOYJnkrZVbYXDHN5eqsq9UiNGP88nSJR9N5h/b9MuCse5DaX+tktrXO9vDDCOBu8S+/GbP
zsgW+2UrK28zZa8qIMdZ3ztkpntMEQ8slZ5ko3aXMb6pwdE1UVESW7BxPBVKNvbZuBTAbZqPcX1f
CvV/c9vOfiY/mInWYVIpJrJQI4iczB6vBrK3PPC9oxvpfkSDZuLHH3TBY3LzyXAG5aNohjFkY8qc
29rqfWI9twZ45x6L9OmyvmzBrP1OTiV7RWtrozFzZLD3jXU0MOhbnwcnE3Vlbq3hGodTSyKlshJi
kptX4hFCPtDqqhIRk22a9zPGG4YmxKusbIyAMbrhjroxesWak+GxGAk6G56Vh8tLt2kX13ic06mT
3hhANpzjIakGeNsFjfV5/jyB35vlDgh4EGaPimqFN991a1TOE02NKDQoQ2WNuwh9B4kMS8waHJqd
dSOKaVzWjzfkTXUbR2FhGblXIb6eO22jOXnnW+b95bW8rB4q39yKCeN5QZkajvpNKZ/qDrXrAvMk
gmD/X5knqUt7raOAaMJjPH7slatWJMWrA8GbwPXesNVcYah5YioTwWqNNcaHaH9FmnqXY7qaObVH
q653tZ09N9Tetcno1rS8Q+TDVZcoKNVmJ9vyA6XElQb9x9T2/iJXn8hMPGpb+8uLLVQhznuNChtM
Fhp+ZgaChswrv0uudWVeD77qz/tC8y7Dbdnn9aJwJmaYragueyz8MAdKf21ph//2fc60RH03p2MG
aRqQMCafdPry778PxVdVkw3lA3HU75sat7bSgIQx9xT7BhEO16y1d/iJawRObVIlzmo9tlEzWV1r
0j6Mr1pd4BdsneM1BL/llaVnEYEQeUwf2kkGnU5/G9bmrVzrH/7benH7LVujVNojoCoUWUv3oSGw
FZt2fi0Lt+FzNURg+gQAs4Ddt3Yn+e3n2rPvJdZw+jyLQmlbCqzKhmmqKHmwoAm/K0BKh3bWIygY
spl9BArFQkhtw5afNxxrCPYTVoaj7eaorGwNUdYvvZ99+8IeQ7Y/HVlMsnBY//s/mcLyh5U8S8ap
tjzbRW+Ueu7Nr1OcUj/7EB7Ua8yHP2DmZOcIhzOzpbokJ6fpBWMVANFKjndzhcHM8X23nz+z4RSs
HhrRa5FTL5SQ0/uwtWatxljwXzWcpSu5pm84rOG62JUC0ypSFU73Va1ItWiEfF3jG+3nvJ4EpkIo
EKf8hdyjhkyCQNp1TVGzCXLPffZMvizH9ooNqhIFJgUS8SUelQ6ekFIF3qQfulFzdar777EXv5SQ
zzXRyVLlsMLxMpu9VuluqDTuZQSmxhe0jq/wKLtwMUsVu2JYN0bcOekSSKrA6okwOCPRvk6HNbBO
PUi98vImLvOAhAKXU7QZnJnIJSW0jQSCFPKDRr1QFfhI27fEeSs4e9CaZm8ZPYSIiu91WLhRhZyS
cay775c3RKTFGmcHur6J9VFmWgzXOT8mQXdqR8d0R/jq896InG4UHBzR0nGGoDRUUCY3WLo0O0VJ
6SyRiIxIYMM17ux36jyG8QCZzDDay2npK4X5TNTqURss31CWUCDRphu3ujT4d2mqURA6FRBJ3rG6
h3on37FhyyrG6oopYQSqwb9H00ROycjsQDyUu3ZuXa0rDkM1Y+z38o4CkpVcfOZKAsloPhN2XO27
Ob6e8hPGpwdtcR/boXdZEdmeXLAMuvL7vQtqEXsILUiV96Zrqn3QN9GuSBKHJNZNaxBUkReiiQii
feMnJs1qZoRjDvmSQ/OxwFjKZT+BQNF080MBCx6LYkLsSrgkJGc14qgtWlDYQTHHUx5iHryCXcMc
hgXTL/PK75KXCenwywsrMIc8e2PaggZsslUUEEx+ktaYAOiGlegyFOkkZ0XStDeMmIGk1ZOp38bx
lcomJTxdFkVkrHTOdGRkHLLMwPrRq/JHiMncpWv7XeSwMW/zP6AU3swurA8AZ0nqJddLid3xGQu2
gkWtOzGS8vYWzTvvuRrBnwYOYRv1rnyLMxqfSZexaEKsB410quLayTAK/D0ruELhjlmsStrYdkCR
EOpnFVoDegpg7BVv3uuf8+f3JM5QJPVLKu4ybiwlbusBeLQcXN1UXIK6rDFt/Mtybd4pKxjuYI3F
bMw9e9mW861ZPkciJprNQ7T6Pvv/6lUgDTbR6ADPyEaXx9J6c3Lb4f1xWQgRCHeIDFJNXYv4izcp
VzJ9Gjs/Fo0B27wZV3JwB0gDxfgwdpAjrBq3UZ57VM7ZKpoeMCxaSHAi2hTu8FSIBxutBnnGIwlY
OS8opGWwSOdOhssRjBLX4eI0olT3pilaici55UnRKYPMVlFGC1A6Ie43HOZmN3WiAysA4nPqeaI0
mOkKoDQ5aMOLhNHr9eh3woQ3O5JvLo2zQK82aqV7+kQx0VUHDvo6Xdmv8SBVPjMaT+1UuKIiI4GC
vN6YK7C0m/RwtqEgY3GnLcdO7lD7itLe8tAaVXBZ30ULyNmG0LArEARCsLB6Koa7AhbPwFhcKnIH
BXr4Gj1eyQSSnc5U2QJqxc6a7mzRW2DzVl9tEGcclkX7H2nX1dw4zmx/EauYwyujJMuS7bEnvbAm
LZhz/vX3wHN3TcNc4lvPs6p41EB3A+hweskUGpmlZUwKal7pEdEE72LwWflSNrOeCUORkYnKcZt/
DAMwltmCk0XImsp4s48H7hjrrQzWGpDxFn2X10u0ANCMu4+mfiHL4obT8GEwFHSZxOiYMs9ak11b
TCz4M9VgXMdCdJCzLQgsCeZVzWw0Unu9FpBG/kMcxllU0tCoBY2/Su1JHh+t9psyHizj4740m/mJ
1UKyCfY5681qop6wmfzlMx0HGnuhu5Se+GPy6FxwPksG5zBhM+x6VEtGpQDSimjXnhfLsGTukcUx
LTavrgtWhEnTQJHmyyA+CeQdSfX1wjEuwhLb3pJC7I8ReUob2aZyKFsO4xfH5bENzKOBuqiCXrxq
+aQ3iPHhQh6Fn0gz2RNR3qVwiq5qiq6rBtuvRSRBWRpthn8tPyr6SdZTOwWPZ8R5uG3viyGakqKK
isR2Tk2YslsM5oJw4nyIq7P+rsSFgmm9fwMwBjphFmZT6xKN/M6owsJ4lNlFi4GbHKrb+lP8nWNA
257oBY6xU00C7UU2ov5vaePQiWuiua1kNRdSma1dJmV1GDWLeKYpTMfUKivXVKfxXXdnWbE0RTYN
y2Qr2HVtNsZRxqIq11h6powEy7Gj14fGs4LMS77yuve33zsrRLrNq5NLmqsqG0QgjidK7oTipicV
JM71mXKoGS53OsKm01jhMSeZrIPbOdeBl53DYAptdCx55Lb9AWKi37xtUucWAe/Osf0MX8HSi8Ja
THNu9Zlqa+f/DqOmmOFeHn/PZv5jNOZUk4TIqHoVaHLQfqTXUgShr6L/jOabHKXZvOPIhmLiTSeZ
MhtSnWK4kJiGNZRmeKr1D4OpfasEM4gXmeMqqcW9uSaukOTXiyhIUZzW4HpEbKF0O/Mgtl9AmSFI
kE49tngk75vkptdcwTGeue/HpoPAeHFhoLCc1Z6p5Ye00S7VFH6o09L9MzjGEvpaafEGQ4ABctq6
5udE83v1ISRfolbkiLZ9XK9kY8xgysaorSssZfeZ8n/TIpNHucOcJMl5ku0iiHnS8faOMYAZvdUK
2nywd4q2oGUlJHbVXMc2veYxuVGF8DAIPJ66zSNiJSRjBolYJX3cAbMQ70ZZQjcd7z37L3b9ovzM
IZH29RKXBJvWnxafui/BKQ6YjOPSFBrP0njyMEeEjkEobdwBTCwuanwn8iY2bDtjDDiQNVnRdJ0t
2G66DHrR4y6ifBh8yhiNsP/P8JCCESQ7Jbe8ToVNeV7g2OflNAqK3FF7Bq3UQyQkH7OCl07dtOEV
BFM2k4p9GiOThJDT0npheQeOageV7ggMnBT5074B88Rh3FOO5qappek/bfYL8VHJH/7s+4w/ygQF
AWJCQ9XpB615mCWOI988GldrReVbnVFLbFm1NtKbaHk11CAKL3Vx/DMRGLeD0oMqn6gIjSHfz5n4
ZXwXnZ2ykoJxNFkjFELSYhcq+a+iSm3L8PZl2PadKwTGrRAUzFQYlUbfHTYl/ded2onA/DJUTuep
fnLKHPEPt55xM8IYGmSI6dZXo28N5oeRpMG+WJsOeiUV41xqUQzlIqSWkh4q7XYY0aLhxcql1B+6
9/B5rPaIfSxWQ1h3Ak0tNtYpU+ywvB94ZS6bt5IXcdjHoSojVi+mECecjwraJoQWMIcm+ri/atvh
8xUOY/RNRQfdlsBJI0fFNPgEEwenyhk8SnLJrTDgmChLdjV0emYtNAu3XDErgb5K7qdj4guO8hUX
WEziQ02V2vv7MvJAGb+AajmMiswhIrE+JQhvlz8SXlv19m6puEAijI7+J8akxkwCv1aKq5auYUqH
+VRZJIiLL5nKeQhvi/KCw9rRNGhR3gEnGmpfnoQ7QxPBJWFxYHjiMLY0gsSkUmfAyP1TTxyMmnDw
YKtFHtkaB4etgg6nMs0yKs5gPDVT6s7yRRVui+U9FCIoSdMttISjNo0dxlilU4ljGjhh/6QSVA1O
Tqwv9r6abR+fLyBU2NXxA36rFux+ULOi88j0WZW+7X9/e7Fevs/qmNCiX3bG98XhSfTEIXHk6Ftm
8fKE/3KJesFhdCztymK0ehwPeWNr1wbEj9NBP4cdyIpp4RGq4Tnaxls4RtvirKJDeAHYdg+DnDsj
BtPvL91z3PXNy+tFAdiEPLHqarIKQNTe9MO8jw/zbQIud3Is/ppmW3FkW7jLHO1xH5YjGJubV5um
BIcbUMN5sadE8GNLetep989msTl5nEI6ajoBMc+TYyW+1J5TIbbF8jGZnczkzbfc9j8vcMwVbo7U
XphlwA0TwsutnUiaU0nviYxpqmkYoob+EpP+iZUhofkhiaqwgfcBg0hbfS159/ZNS1oBMJY6h1O7
qFWLe3t1q4eXPPmh6Z8jXmnntiFpmLaGScG6orGlC5huaywp6HLAwU0O6PS47yqPBuDEM3w26Ksd
Xl/f5u6sAKk+rhYuzMMhztMesaHka5c6WpnaInfIDN3iN6akY1sofzpG6jLWak4mZrVO2B3zaUbr
QP48FCH00yNlFkf2xtu3oc29eoGzmEYZdcoUjHjDIhb17ZwGcvXVHD6JlcB5O2ya6gqGeWdVmFVs
ZT2Vqj0X3SUO/X0xti/dmP4KbnTEZLF2r/eGTKYuCGZNyRvMQDuTk/qzylwar6DJhfBBvZB3ZT9X
kIwj71AMP3YFZAqXYzseCTHtHEGEKuKs3baiW5amoh0bMUI2Yl7WZKoqZfodaZbc2EuD8FFFoepz
m8UDL+m1qeYvcCzTGaY5h2SZR1y2ikCMf8jZWeAdSTwIRh0WAbfUvoJEYh6Yyk1WzHa7vGfyi7KS
g7l6x1ETzoUCOaLmqMSVbcmf95Vu03ZWAIy3RlJGa1W6UHN7rqKbPvk+Vo9yavFO102XsMJh/E45
SkkRU0F+O7rpQFRXPKLIHCH3Ipjg6Ko/haQbuHJ1iqykY6sBcrmODnlQvbbyB9EuDoMngjgimLmp
VmqgrN9TKT8ExluKKPVhEONFt+RpGWBNZelI/U2pPEjSQaw/d9XTf9+2NRJzPFn6oqCJDkim9qHu
B1tCVi1bDF+0OAftlpavgRifFKlWEk0igEh2IMZZkALuJD4eBOODlNiQkigFRKE9EPTLdZan9x/3
12vT/6zlYI4ktYXLHQeAzBkeYDbtL5sOygXTvcvSlk40E8MjYd0yrRUkG/pLB5XEVgbIqj6iHwnv
y0PaOanJIyHbfJ+Dk0Q2TV0EkxSbnVi6WlKWDlk8MdAD2ZMOSevIj7+JbAcexevmbq3AGI+EiukF
yiciMhR/rcwTSb5mMScHsrlwKwjGJ+naFEZNAnkWK0Nh5UnLfmnyfT74+zqxLYluyKpmSjh1WZUQ
CUG+GA58GYLB+KKg6odXU8KBYFUgaVJ1ji1A1OWdjAbGuPOs9Pu+GJvXBlUWJV0E6Y8qsYGFioRm
MqXYEfM2ftBQtpw7xY38QQskvFnSa3vIOT6Bi8hYrJVIqP8fae7tdrHs+a/FBZtkoLqmZLelPWHU
Y+Rx40L0PH3jXFdiMtsVmpakyzSr2T1Pvoo98qul00nQpjnwHoObjlw2REXWREVERur10TEmcisN
aYeCiPgr3mVNsbggXZdDv4w03jFFDeatXC9YzMmY133ZJQqw5lN3Ri0s1rE8jy4o7D1+1fnWHVZd
CUYVdnUm6pKF/vEGV2WtUsegC0nmqUZ33NfITftdgdDfVyDiVMVRrNHVI+JDJxe+OjZemsbHROWl
izYNbAXFHE9qp4aLOQDKGCQ7wkBBsblNUl65x7aHXcEwCh8ZmkyyHsvWeuU3BSeHeFROCoa2CtwC
4mef8EYf0LGrgysX9wW2/V4q9dbKrRLGpY02EX4J5kMiOVlyNHXFVtKTZn1M1djZ37Lt83GFyrj1
wlyiRGgrWjNQPC69E2OWDO3JLyNX+ws0p9wJ3dRc98RkTMxMQcMypwAMb+lQ8/hWC+hIcx7V6KbC
r+RirGsgWYIBOXjgdNqPWvia8x6Fmwq4+j5jUBKIkqyyhBjdHNqSbji1fInQ87C/PbzFYiyqk4w5
slJIAfrFj1U52FO+uGiAPpRK4jbE+EvMqwP47DmGzBOOsS59tuQKEUvkS6IPdfYQGqdy5p1em652
tYCMaTVFLcRLRhcQbl1F+310BfmKbznxkXIGPxfVYZIrL2bAE42u+NpHqREyjVT9LFQiNHhYCZKd
95yo5WZMUX0Rjo1MNJn4/1ZFx7c/B0krOx3t4pOKYaEYoOBkoDy1R2JnvBOMI5/FvE77uo4yhWDr
hFT2xYzcFVboFBVvmvtmcYCqKBifrWqiobM9Ux3q5/Owppr5vH0xmGy0S4/K2RykbhZnjAwPjY3R
Rq0cYq4npKKEQ1RZJrv43qOIugkIl4Nv03VokmiqimRZKhvFkiIJUQv4YjcRTlb4ueJ1OG5L8wLA
aocSgfUqy0I87s86pU4M4iA8UO5JWljBi/RsjiBXV2iMRpBGSxejAvFk5yfHMbONz7QpujvkijM0
mFiHmdbeeMD7a991caVkThZcFUnd1ljGDjPDQLSKPLJ612PwRe5nAS/5tXn1WAnJnCpWlXeD3FGe
1eIiyG4DCuFK/6xy4zKb5rXCYY6VJBbMZFSwdXpyKlEviRF2vFY6nij0L6w8lJXohURaiNKrJsYl
3yvWXZ4Udp1welQ5am4xZ8uI55xo6hAlyx5HAiqNR44C0DV/c9Kv1oo5RcomG+csB1lnmNoRmBEx
LqkMZjyGSptoXmOn0HZe5TlPKOZUMTBTc1RFLN6c3ZThVes5zFPb96WVUMz50UUlGO4rCDVrdnyh
TWyRa1zIUbfF0g5tlXuR2dc4TWSC3JNQC6IyY5uG9ByWT213HEvOu5sHwXgIAyOthbSATFn0sMS+
XB+ThXOR2YYA3bcoW+D4YFv/wkIRhWEAD5k2F46ZLbaqPqQWL836FsWQFEnXdNNCqh28gq9Np7Ey
KVskQtxCdksZozJtI7rb12oOhM5sR6UhGzmHgMiFT1J8nY2ncuAVZ75V4ldi6Mx+tEkyTKkCjKE9
kOGY15z93lDi1wCMa240RUqMDADCQQ26o3Kg40vJ0bQXjzIv8p7wvDVjnDOpowll+lQe42gSYpep
aJstrxlk48B5LRVd1pXjrBswIcaI7SDUXJ0XV3cwxvRn7Yp+4cWRzaM/5m0SFXqFFo6R0qedAMYf
FLOHYPv5tK9oG3fI1+Iw/hnFg2JmzACofmTH0VOdMVA+ES/5JF/FzxgKeEj95Dbnob512q9RGadt
EHQkaA0WccZg0emce7SEHGXBnoxlFEab1xbFW0bGYStaXLZg1CFui6Cibo43msabi82DYLxCGgpp
HAmW4MxiYaeNZA8Rj6Dy7Zn9atXYtFNvVeDgtyCFqN0YTdAZj1OFwN83jkpQw399or6GYRyDoA1T
GOt0sUDYQ+uxIpDouItDuR64RA/b9iSLoqiaJgJibDBsiaysrASgDT69dCuH6ApikWdKG1K8gx8d
sq3QGOs1ETOS5hpoQnM0xxNaFvcXb9MJrb7P2CtInOsmot/XjQ9i4ZUK9GB+3MfY1LQVBmOyyOOa
StpFCN9NR8G8jDXPOqljfqMAKwDGOhupMlO9BADt20FDe2BdQn9yKO0qcaUv+9LwVowxTaImYlGp
cED9cpwWl5iB/N9D8a83nTHNxpTkrpGxKYViBFq++KnUeFHFK2vl7Atbk5lM1VKECZZNFj4m0tHs
eO99zr6wFZlJP0d5hmJ/0DFRTy2nduwZlxbM+1Nrd7fvcpovasD27RVomWqjAfJQnzn7c8sJ9PPW
izmwsz5tLLnEtuTK/VieF5Nzidq+gKwEoH9gdXguuolNDqkAPzrMUaWnzGBX+TMTRIEJ1v+d4f6V
nrE0uGAxyNM8B546X+v2KszBH5kKO3E0iawhymcsWF3/TGMMQZAn2yLvOmVWq8ZYv2mZM/pMnq0F
19tDtzx07XeBx2TO3RzG7usonUZCtUu9LcCa0Qd1kDqZ3WU2HXsVc1s/Ng/PlViME9DKsq10DWLp
4Ycm9svpMuvHTv/vMaRXOsDOGG1qqWymBTDiKT6ggfeLekSW8bPkgMog6LipA45LYAeNjvmctYuJ
VZxPJqU6CUTcr00biWCQCvGevbyzWmFu9JiY04IaEsIJh+YM8U6Gl58p6R0NKfF68DjugeXxS6rI
NBsC0VLxKPZIo6e88heeDrIDRSVhmuRugDzSh/gbbZbPn+RHul2Ubg6a8vBH9qswl4NCEoRFLuG/
RRMNVd9m01aqr/sQvEVj7wbiYKTNCImi+cNMOW258yo30rOvNZzxD5GR1fUCZkAX5fIuGracLHVy
R67sH4sT2rItf194Jyv95NsLiaKqIt70oskmrSqNmCEGCwrOaIE/44PQn8bhUBHdJjKvIHz7OvIC
xai4jID21Oah4MiYkSimWMgOc26Kxd/fp39ZxRcc5vDTJEvR8xE4ozN6dFq10TrGpXanzKaj0MZP
mMPGuWnxVpE5DhUEm6tkwSoKyApYcuxK8r3Y3vXalfCmNG6r4Yt0jKYTHe+saQBU09zL4yfCu9H9
iyd6AWD0fOxq0xhrqhEYXiM7kUNOJgbZP08a9Xg8mNtHxwsYo/H6jJed1ZiCgwk9topKpTrzStHP
Y24d27Y7f0FiDkV1IGZcUe1rMMNc9FonPKIvF3MSn9kvOfcv7iIyR2KqzyCciIGm3xZngpRsGhQN
nno04WFhzgNH5TnCsQkJdcqNtKdwC25kR4vWIhzF64ihBJqT+rwUHE86NkdVopRoknWoCIpIUP2M
CKp6DA+Ts3jmIfZ5gZp/OUv+2TqLcRxRXuYEdAOCg/L+oMTYW2Qi9HMu25RfvHKKX7x4F8ecLcaD
CCUyPEQGoNkqXlMikl9kTjwN9jxWXpolPI+1GbORXwRk3IfeW7nQiMBTA8nPEWTPEBYY7cqb0KmF
piloDOcyxfHFFuNF0jEhag+6Bicbgjr93oLPV3raV0oeBONHYpKnZhECopF/kurcznfcwmtqRTuH
F1t3rZA+mZoM65Yvh5YcxRqtp59HVCNgJHIvLRgvzkvGcfyVxXiRhVhTMlR0pzBxvsy8SQZZSXXp
uClGnkowDkQ3lsUyEgANyLuIHk2Y6kcRDmvxugDvuu/7m7Wv8RabpGilSJh7GZullz/E1rdiya6n
i1FeFLQi7UPtH2CY8/X66RgOtVKOIqAwC+nQ1HVpt0bFEYfjoTBa5zVILpSl8LxPNNCmO4k/jk7r
g3bdxZDIm/eG2v62YEtkPIbVNXE/yXDA0XEobdprH7kgZ6owkZByEYNobX8R940LSfzX8pFBDaHg
UI+uPuKpKmZfSo2TKeNB0N9XT3xilnUbddinWT5FSuxO+Xez+7gvBk8XGB/RWj0pQDWP4994KNrv
A4+xkvd95nqBeT1hPpTYlnhBkeNSBZagufsi7PsgS2Q8wjhVUN8EEIPfHQt/OMQgJEhOvIgRbzdY
f5ASaUG/DmB6rwlRqzk5GNPD0aqNEjb6ANFNA3FO0ZLZopA0Amezini7k1uO0Md2vkxOo35TJk8U
nLSV7AUnk9bxcLe36R9YtjpEyUEOLNBUTG66avatAf/G/ibxABifoxPRarUJAKp8LxR3qeztf/9f
3hwvEjD+RlRnUSDU/umboznGN22Q38p3k4MKgGNt2pnDjRhsnxAvkIzLSSp1WDQZMtFByAqKUOBx
FNvwaDQ594U76X3RqxdAusgrhyD32hArNWRsh8UWMBxUBCucdTvV73pov+AwjkfPO6ECGbHgaMk5
m1Nbin7u79a2Lb0AMF6nq9FIVydYuay+VRcwYjY/MoGD8S+X1hcQxvXItT4qFr2SJ+emRNsCIiCB
+YjmmeyZy6n6yi3w3yh2fWW9GuOKVLPVEMaGXGP/1DWP4RDk0n1mHQgKTzPRbpPvZDglKe9dz1V+
xjdlU0+kwYBvqn6Uf6mnyl8w8DT7lH8e3cZWfhVcKv5tn/vP2rI5fGPpE8mU6NoeafVVGvxmfOSV
oG5ncF/cIZvHTxQMVNcRWnI6tzmTT/LJ8BGySFzBCf3RTwe7f5Tt+cDz9Tzd0RlvkqtZq1U65KOk
8PU90oRueFbu4zu0pDihJ3FjnZt5yZWgjC+JwElbmQ0A89luMI4i8iWCQcCj211AFHH8I/PTGT9S
KDWSuRXAJNEI5vablanHZsn9P0NhvIikpaPSL0Bpk5M2nGLMIo/zd12RXvSQcSTyUOU4uKD4mXw2
B6/QbrLxfU/7FwzGjyxK+v8BOsqq0eCGQX5FnyaHUo6SK68K71/uzS9ojAsps8JaRAMan5xDMAT4
/W0eVKVbu/Wxu+8XbmUJz3ew7aWjKsTNWAAQDEhB4Uo3xOtu6CRKyUGH1wfB5RVIcHwHm+mfaQgS
Q6mQSgzME3zHLfUd3Z8qucHcOGJzKcQkhGpM+Zcsv7Wmq2lxNHzzzUaHMaGZ3tQsk9G+2mjnuVF1
nJMDJMj9WrXQpyTZavTQZN/3rWnbFa7AGDUsMSWpGBsDN+m/6r+Wz7LhKn6KrB8mVYSnrAYBPJ2m
nTkl52a1eVavcBmFXBYp6soKuMlo2YtVfay0L3HRcEopt/UeQXBNN0QRlcPMESZPqYoNw2MnbWzK
gUiH48SJO6LatQnq77xHA3VxbwIXL3BsvA6BF1xIF0iVaoM9aqk9jRzXxENg9E8cGn0ChyZuh+gs
jC6txiMv4y0ZG5VThVrC2QiE+UTP/DII/c6bXXSu/S/5sc3b7mrFmBOqiEvBIAY2qBqUUyr8Mg20
ZJJGORR65/VjmTiFUZ0wz+tiKsNDbxl21MtXTR8fOIZAz969rWNOL0R2Eyup8UfEgLIcYYTpSXlA
UXZQeNYdLxC5qf0rqZlDzBLhkAUNa6wI92D+KPR7zEzdF4inKIwXoSWXZhlBHlJdpuJC6vcY8EoE
xnEIuqGpKV2vojm0qEPTC1vpc2dfCK4yMm4CDLzmhAEEyC3hxhQ5xTUB51l8piPqi6f/3h+Me/ZK
JNZZRFqeiSl8e6/dyHiHd60tg/mMV6nKEUpig3KNKYa6QYCj2DBih1K54apxQ1WtCKJgfwnpPv+7
XktsWA5jIlpzSLFPg/qjHh+bCjNem6/Zf58huF47sLa/fkTO0ShKcgSZoG7d9L3nVVjtW4zEBuJI
LU2VakEMrbjGxbcyeqh5VXz7FiOxsbdQHzQ9phYjFjdLeFPzhmlsv+P+0S+JZSNYwrqq8xgANYKX
EqoERQG5gN5VffFAWo7p8Padsf9cwUz6kob5rPkiRj8tYtl99tjXur2vX5u3FdVQQcRrKJbKFpAj
+NJjHAU2Ph9yT5H9dr7q6S8k7e3M1Px9rI2WGaplL2CMO6iTDoNUS4CFX5PH7mgcJJsWKKl2Y4KU
5TfTlcBJqWyrxQsm4xWMIu3GvAGmNH2apTNeHvtCcb7PPnrjUtbDmMpUaQ/T/NBlvJwlD4C5MoTt
kIP5AP87xs3fHr36UvmGYZtu+8P6SmNKZuLw2oC3te+fRWNfulW6xAKhYc2OIG6a9QdDPS2S8RGB
SI5OcPRPZy4QeppLbU0vEObwFEWVPfeP6MlNMBsl4T2neQtJf18Fyswu66SapqWUEFeVQzK7+5rA
WzTmVmBE6dxP9FwQ52ujeKU22xhvXnHZ4rZ96cvm0P+xkkPMYzEsaQgLFDO0rssMdF6vlEQt8e2x
84LBXA/KuC4FncrSuYPb/Kwes+PsRZ8RY/HIucUkRHs8RznulCF/JuamfJqKaQC6jLsqm+Ytlkou
UTpNSykOvXbJGsS2rV/7e7X9wF2BMMqALGtnFPQKt1zN2+d2I1/K7fwzDQ0Tp3vKAh7Lw6b6rRAZ
9Yhyo+76gYqlnEn40PP4Xre96wqA0QuNIKsCOgsku876iV6AwRXnmsfqkJ8N9IKLh+Q2/b6/jJuv
9hUkoyZtnJNQoTItamuT7DZOT1VWIBWRejMmEbeqY3GHa/AwmUOkmec+WejOqcHvCg5UNh9ynxvt
2wy+rWRjDo6lGI2koA+p6Cg6SFpjMRuMOWuP75phg4PxHyzUbL426U5usrLIsI5tYy/o2sbY9Kvl
CU+q9PyCAbOSwTn391cRNCCvETFWLVULhJScaDQGu5vlX11FHge9C23LTDDPQAhRiRPNsl0OQsU5
Mzmqiua11+ixOVRT3wG99LJjdKdifJNwQXHqKT+WLo1ZCEfjcV9VORYvs1dQfcpSMtNYghzg8hHa
sBDPAnt99U2hFWj/y/N435PJ7JU0x+Dv3qTp+6V8DNND0nyPY86hs+2pV6rDuBUlUaqcUDXNjhYm
6DSfk0c0MNj1k3YRfsXH2c8fZRf80k8829++D6+QGX/To7ZOR38B3gwJZihamWeVzYny1mrZ6Eak
+JxF8klCLGBSS0+14sP+hm4eUSt4xvfUYQKSrhTwMwY65JkbC0dBctLQFgXMh479fbTtrTTAJaiB
dE9jcw5FPyxS3NfoEFHRoNw6uvgAsjqOUW4nenUTkS5N0t+Ocg/DJE10ipKHF0kPFMOXFbhTotll
I9ph/KgQP+SVLm7nNVaozEZaIhFayQRq588Orcuo8E433ewmvJqgJkft5P5a0u+9uVyYGvi1MP8L
kw0ZlSWWLoFmOyOuEt62y+BLmqvl577jdS5unrgrHEYupYgks5CA0+p2VTV2nowcSXgIjA5Kcj0J
MdrsXK28msqD/N+573EurCRgzjqMkU9TWcf3oz4wqg+awXkc8XaCOeNGCYNXZhPf743QKaXjiKrz
XE/w9vu0v+XbQRML9zmMp1feTnxprNboQroX2oeptIs76SB4xUGKUJxYnQSXFwva1ukVHnPCyBhy
LggdqpmlD787YZ6r9zSQwdKGSyvhTnLfdBArQOYhU2PwE2ZYAbCzgjQJIv1miTntPZvatoKgv68u
/lo/xniZYQ274aQVp+U91WbgWpQlGUYJf8Boc9dlhSITEdqWnGPzRiSnuMO0nDuze4cgqmTpKvrQ
QKHBsg3rZDQjwxxRFFtUDiJch16pOIF2+l9ZH7OGYGy/kLSK5B0gpmw4y0LxaYkaV5+GozwaTlrw
Rgds6rcqg9RfFUH59YZ4ODQqQ+2iGXvjQr/jwwIyxPi4oBJWv+GTj2xpwhqN0YRFambo2kTcbNYO
xdC5kU44dzQeBOOkO7R8xyqBQJpG7Ki8K3hNndwlY7aoHKZaVmoIYXwYPXKzHMw4sG5H3Djd8VD9
SLjMKVsmul41Rr8noau0ZAJgco4eaY6gdrrWiW9rt3dD2/gV+9Evbj0QdTRvFHGlGIwLN8TRsoQO
69h66WVxcy88JqArsoIhQD0VLzOxeSlby8h69Lzp5xpUYBg0ouJF9sMKr9P8vRke9PZay3d68jj3
Z0zb2nfvW+fICpUNgmV9KM6LgJVtl8CKz70Q2bXwJPP8xua7YY3DvFqUsUlGUQOO+RU9rYfkakaO
8TxYXr3WkVvfFffEFx73heOtKRsNs9DfXMcLUPtTcZzOmHt1BOkU+CBBcjpwtZSjMGxEDDdaovUx
dlCQnfhBcum0OcsTMQ7xPjp03PmpHKNgyz6mRq/nyYJwuXwq9Oug3xQDJ43LcSU640qaaOqaxgSE
pv7qkGgqULLP2SLeojG+pC+JmGUi3H3n/6ZstRw6rp42FvH79HhLxviRSs3GkbSQp1yunXoUklND
PnAE4mEwbmOK4jYiEtUClBG2lxF96b8frNK9oaEKQ3ZjX+NRPPNAGecRp9GiTRlAG/EuEUp7jrzl
XUWfKxtmKz0EokZhRBUOM51OIaJEs1Zzzq7Nt/4ag/ETYrQQVRQhyHJVT5Kr3JQBTTOUyDxS6vci
4DUg8A4zgyro6m5WyDkZ+hkK2J/CW1pWGLrtaOvX3xQCvGqZzevtWkDmtolARlpECuD+HjQa3xY3
nT2CvrUCtWT6iaOOdMF2TjGDuXBMcUcUUlAv8ZeCVhjijTT3ZQXVycy5lBU8N28wDsNs0xkz0bB9
tTe4M5rCEB4iduqodo6RBwrtFryJOSJynJTBeBA9laSqphc4Obo1tFM5cu68m7aF4Q06yPoNTWGj
2qDqVyMN7W4g68FU+Q7scOJBSj7u79OmECsQZpsM1KJH6giQEkHzWfmRvyeHghToP1IwOzMuSq9n
FCA2QycLFQ/9CBzj5cnAbETXxWNZzj1xR9OthaM03u+vEW8jGO89laLUTwO+j4mIRL4Np8oW0p/7
GJtRufU6Me5bbAQhy3qAqLfGVfIrn9zTSmMd04B/9wyLBxRBuHxa56247hqYceHmIghKllJgEFDV
gX78fU3hlSVs+7t/FAHOlPF3YzqLnULV2UeZu4shll47Oh1Greh+FbSVt7+g+5umsuHqpDHTblYg
lpx7dXIn9vcLYuN/hsG68KmxmpFaaCX/0tvBNnNHzo/7GPvKjSHUr5etwgC7Wouo315sI7nPoy/7
39++q672hfEAySiVRSNR7QYbQ/Ehx5YY97RJPTpJHI/GxWKcwdD8bakSamBpLiZyhQX1yTQpLfMS
FtuHwkoyxi8kyVLrwgLJ9Nv4InqFb4DmFS0cYKQ80P472c4wZszweLlw3pYx/mIIW8s0K+DmeWh3
lXHsleywv2vb2o0Jb6BFRU0UG1zOignDbalWqOD0JmejeZh4tGfbUrxAMMqdZ93cFuAfcfMEwdCM
2CaX/Y5+4s0dAWnbv6VgdBuEtmGSpIDQb3+P5Y5ve3+hbS9u/L4KZXWFxih6F8opprnjRjLfI1Du
G4fER4hcPfZudkFvnzN3Nq/BmmrYnoCMviuNrsWZDgEl+aMBjv4WeYbKDnkjQnhbxSh6KsW6KWJC
tlsYQWgGdcWhKeRpG6PQslkRQUOlgtuLt41+RSzQXuIf+xr9L+fDizIwByBBsHew6INMDHqPTgcR
LuKXwamPmYcXBc9Gt+/DK21gjr1SMqJ2pFszOqDoaFEij1zQdINK3mNySHQ8lrg3fo42sO+YoiWV
3giAjM69l1Rof4/RjmdrD5DyvIDLPvtaOQjCcEM89GjdUUO2hr2RNEOtZACHXeyM5OeIGnPhMDcx
qHkND4Mc1elriNlGnB3lqA37wjEF/EdZgto07oJOZOQaEzd3mhvxmFz6xw7PKiR0fu6DckzBYFxK
VMeDOSYQNSu+5GFshyGnuooHQH9fPdsGScz6MsSZHy7OlNynFu88pnq+t1mMzwAjqKDkLSRo8JBR
MKcLlbCPvUdPyzzQHvLPlYnCN/mA2QQ8Eg/ehjF+RCq6fhRofLUbLF8xGrePq0PV9N7+HvFsz2D8
SS1oaVw1wDG/duDqDQpfyG363B7+khzlY8OdT8fbNMa3lPWiWQJdU8W8St3/MNOcZ9qMN/k/0q5r
uW5k134Rq5jDK9OOypKDXliWZ8ycM7/+rpbnWHSL3pirOU9zylUbQhO9Go0G1rJUBSobAqICQ3ls
/CV+RsXP+Q6FY9B1QiDFyXZxZ7vEOm7esd8wjFdmzaTGLNIcbsmDWxxkj2n04lF2ZBZJuQgKoHmG
Iavo5WUo8dWiQ3Xod6GXO70v+o2NgSyXGtkjvpjJZR9WWkoVZNdQeV9ui+RmVIl3TOr3OZxQai0e
OpbdLGLjCUZ1KAqT+DyUCfbvK6QQgzE0I5ajWV16yqr2alEUh4gAtlMugAX/LlbNclh2DNnFY3cA
9f9D9cAgYwkcSFGPGIiC6tVJDpxQ9ihqQmoX82NL7VCETcceR1qv/iSdUWx8zp0ggkD09K30x71E
HShsE11yloONIgqqBsUKRuQGLb59jImvfyNYQgCwyYGFqSV1rZkw03TorcpLu5S+VBoomcM7PGkZ
GsVoRH1DDjsGdbBaU4M9JUscq0aaaPhysssWTxs1ImCImOTnlcQugUIgw6k2utLj5yQh+DeJE4Qn
FIr6xmzLHDEh5j+a2uuGp8IgXKBMcMiAlVLAvwgX4v4+7ypwmPsgTSeMUGDHF9+MokMHtQUr6p3o
oD3KKZ34aXIKG7qw+35PbGPKJw4qLF2uYpUlFb2TfsIlIdxXPuucbf1lhqLz4iXe/EJdTqhYYH/U
Cp8mEaqtI8OO9nVgaNR2hFfE9Y7XNTCTSKtqFmyV9TqLF3qpE0AsGFxdbMaQ8odaRA4emrzUoYMC
f8Ic9/xmF4lfp5SoYBB79R1tUBPNfcTiu2x9rdcxyPg0hY3dB4eaVOwkcgqLwwWhrI3CYrbS+rvS
3VllYmtgrVIoisfLdtCv9nsc5G2XLDm7hY/NvRLfWxm6D3U/pKZtLqO3yRfkhkZRu15HVSQ5sNeO
dMfKPvTr5OWoNvlG0bKXul5lp240nULrXp/+U+Jg8vW4sQ4gUc5SybS7DyS/FwkEpb4GBwVKksYB
jlW0oTT9lWWIh6Gv7GEp7MaID5c36OUNY/JddRXkczt5gSuK/Al63ni8+2bNXy7buLxhTJG5uwKZ
ejKXuB9gwxTOjbFbxPtEvZrF61yjHho2WyGZuLGiWZKGliRuv1gou/WR1aFgFUHyGhpxL9Nd8Wnx
Sv8jxAcrSzyBbSXpwjynsKRPuV1pwnVr3qdx+KGb5i9/eN7ats70dGhhxSpulPZbQZ3Vfzjj3gxw
J+limHKJ6Vt8f8llhAQBRi3H0Fter5eBsxDY+YeE8c2e8nss6L3UWAbeBdkH6s4q3gRTDPvay275
yYLwId709Xfi9pKpW1qVFDDYB6EzBUA45VxSuLa9i9684o5RqQ4zsc1gpGldpX5QBbf8WM3hzQS3
ieZFLNRFhgmI3Z6HcvFRISBKfJuwicZaQzIh2fJO+Twqe62vTKDzWGfOkLZ2Jn4opVqZ4PJqSJdJ
k6DChHr1s5yBaq9i/2TREfcN2RbDwunddWFlj8ODqSyXdIyQfiiCD+Yedmcd9tZTa0F6AiOYuW+5
5MjAZsrzy+Y7jSClG5Y8m1naWMW2Oez18kqeb5L4a5B/rZVvQpPacrlvy9hegk+XkXZ7O69scy0M
klj/815c/2AqEZlbOmAA3ms73a9vPgSBK2McdoB2uox79rw2JoEdlPfWVNh6TyDg9gvOygqHGKo+
g7qOfcLxWJyDO8OXPucYnG6/j3gm0JyEteVSjJqbB/DKJgcakhSPU5/BM8lEIi5/0cOnoryewsj+
j9+LAw45a8UEcy2sA6n3ynuQ9bjhk/VUH0pkFWTBexOmVm5xGDJVUxGZOayV3bcYg6GWDA3L7DPh
02UYgR7h7xAvFYKZlT37YKBPY9emQ2TaljPgTSfzfqQ35QthcLMEtnKLA5Wi/98mN69GT/aWvXyI
rv9dE9cmdQo0Fv/BSI2Xq46KORPEEpGh3NTfWgvih8HBPHee5AzX4a10xGMfk10mExtiUV8Tn1UO
pc2qHiWsv6FzMR4DHuz4GTxSfozOFtmWP4c+9U5LGeSQRIwMMaqhpuWm8nPcHZfuA8Rwq4V8RbKV
QwoYeLsmw++bmua1ibDvZNG7HBiUCxxyZFOEec1XINZKe2l0OzYa4kAjdtRrS9nKi0mVu6grWDjk
wSnv0KHby0+WNe0ue0KZYf++MhMHvZgl7BW7mK8VjCKXn0hqD2qxeGyIBqvPGDYU+r0xPTcfKua+
bRx+TCCcR0md2dVvbHwh/jobRLsotTNfm2vWaySLZi4VcIBJ2Mpe6uVP5m2pYuS989h0rnqKPEHy
qYc16tNwGUYvLkIsBMjLhOJmHO7kfmcWRGmIOI14wZx2QpFVybF0SRWIdmKi4l6izzLSrMMcWu7l
UKNSCF49J5NaaAuAy9UNnl91C3YgQXieX58TQpeSgiFWj9fOKQ0Ic+BxCeWh5ks+u0FZ2TI1lk7Z
4GBgGMehTKB45zZxne7SdvqKy6jgqvX84/LSEVtIZv++ikDc2uUxfc2HypMePBv5/eXff90jf85m
NV44J5SkpDNkhHg544Up96SXcNxbzrIzjuYJH+dzVttMZORfNE6wXO6SaQ4eFiUUolDGIkIM7Ch7
6NwC3RVaK5lgy7yXKVzd7hJ6gwuZSyKWRAiaRYC92qvAYbjsLbyfvZJtivuAvJYQGYTMZRCSanZp
D4UT8MixS/Cwb33jyJ60cPxRKR8VJRxgxMlQdgnrtRq+58Y/ckuMCQidaVr02vciuBNx7SZs8sWK
YdTDIq3hX72ITiDrnmJmHhGcRITwpYo0qWbLYEU3+W70UpBmgwbimFwzUn+oFBHW2Oe/EI7vFHai
sUgXBlJxLENG0Kzu214FwUl5pfbIzGKZOICpBeQwRDBjK5tE2DPE/ElHGWZcqPnWPwAvmiINU8eU
Kz/wAP+tWKxQ9WvcyWVaHaxTIjwzxcxiJ/jE59pGxTdr3IaWwj5MOjZegUlakGw1D+FRP8TgsZCc
6tjsYtyMKaI8yiS3pwPL+OfJPzVOUXsK0nOvEt/pD1nAm1vcTlbRXJrHM9wanWSw2bONWtua5HT7
jG0vlgiIdjjiaZKiwt8eH9DeTHMbO43GYBLZwE/ao1s33E/FX3oR2V2yb5vc7uOTJl1JueFEkZdE
D6PgJUlGpKN/gM1ffwPfXiR2fRSmbNSpOP+MoMgPd7OvePENlfhQ8cp3FJVi0wY1s8UEjrrHws93
nZ0ejGPjREeq1kBaY/CzOlwbq4DQ1WtfCm7KeB/FvQuYiYm4bodqG1F02N7ub8vIbfeqLlJRHuBa
JhwH4aQGB2L3sfeU9/j1ZoD9AStvLLNK47LG3ABruG2fcrSJ7GQ3u/sQH4n6FpT8UMQsGGlaTUBl
cfJ+9ldqhs1YF9BHntwpxDlDfiUOVbJYGtQEcxiICR2t5NC29zuQ6Ks+m2cl+/cIQOF7iDRdnZZC
x2ea/OpQd36HAXHMoRcgXNH99kF+USy8MVISNpRVDmJkQSuMms079dkRIGqLzZVGMesxrLgUHxyW
GMUShRXrq4Agry0YvqoeBz23F/PaiL6ETerII/GmRVjk+4hKXZGGqodXrLEi9/BwdhjPNJUuFSHv
OogMTCA1bPXYNU1Cn4qYQJBqcvpD+RDcU/M52w9Cb/HP9xAFutboMwNlVowKTxApeS2Gyifqfrud
kfza0SYHGelUVFPCztNUP4VpYiPBWrSnufwa9x9rTFg5xaFHX0rtaIqw1Wog/pG9+CiVLhMLCOwk
BIc5OctKhDzfYqQqcyVV1etHM+wCEw5ee5U86F9TMOGkj+AVf65qm1rR7beilZs8mKid+UqO5ppX
jEvJ+Bwc+i+mHdjDLvLQ+Uhcs8nQ5PKTXP7fFPTwhdUR6128S8+DFzqZR4+DEkcM32GUtGJZiOwE
yOvbofksz2Q+SVngMEQUSrUQSlgYj4yHTfXmv/Gs3+xnvz4M14vuCLdkDkQECt9bpPWibErsqXfy
Z0934mPuWNfzLTIQjN8x3XdnvieOUraxLkAl326U9sKEPu6fgPJFRsIXH6sXzLGhYmG+0N+NipJ3
VMmhYoUyg2bxTj3qf7MkHXrsXwK7OYJe3/2P3nGwgomiukmYd/rd5EaOInvlleGwjE6HjxGuqJRJ
4iCwOHBRm3KsKkbhwJjSCt88jP+OvWz7vvgLMHnVMrlLBJSa/kHm6nZ+ivD0rNqT1/8l7j82efaG
JXwfUhYrIBVp2GaAEOKC8XjlBey4DqPfFV8o5KJ2AQckdT6NS8suIUZ9MFNPL25CikCU+kpcEqJb
4lCLrDc2OyPN2rE+yB4cc5QnZLRzIKK005CMjKNh+qIeNZ9J2Wo7607DLSr2Kfi4jFjvhMuSqK2W
TIWxoT2I46OcfL28my5/l3dqZYNa1rlg4PelaLdEXxfBy5FUXbZBnFrv1Mriaqm7gDExzEckOOcW
TdLWdYtzCxD4PO5loleIuPG+UyvT4imWBLZoTB0tcrS9sIdQNCpm4q3a2/W5fiwhO0g/rV/ev+9U
y0qlCK2FLSZGBHAh0zE4ox5Um5Ur5hO5fy9fmCy+T2kI53+8/KmmGx9ZHsfU2Mgb0+XzxOK7ldpU
qtqI8TSgjb94NPz0bthLz9ZTz6YF96iwUu+Xm5mjLpqGBQo3Teeb4sIlGdRuQnEuj6JdIam7pFXs
GcpzS2o5fahTd7RNB1f22Idd3T3TOV96JQR05I0tWLaAGaReteNd09jgwZO81C2eqHrd9q5YGeXO
sT6LjXCIYXTGZJd+HHd9CR3f1hfuwIdip2Dy9S7vw829vjLIHWNLKi599lrS1W1Bf2w0d6RG7qgP
x/6E1UKahV4Ns4gPF7TVt0Wsj6rSnAVxcSLW4pFrBLJsouPKIy4dFqHaEcisVyCNrjr9KmqJwKBW
jD+16v/1IujQAhsM+WRWipNmHVFbYX/mu3xt5QZ3ckmqknZNCzcMfS9NP8qmchqQX2U5hcSUP9zR
VdShuoysnppOuisIJ8W6DWfqo2y3p7y5wz/MZ7IgBTnbTYALpveauMNeAdPKbWcrx9mVQlS/+732
1+Xo3i70rcxyz/MDmN5jccEqRgdzB4kTCNobYClhfKRUUZGIu9cUYRXmOSjxhJG1wbfGqRT20/QR
0rWVKxw0TMNQzMmA2nqhvajzTmuv6+RsTHZHDT5sH5UrSxwmSFnbaDp7Bsl/DC6GLvcZbiRuzHQ9
0UnEbpYoJh6orIYF9IWAf42g1fqFRZmVUo0IKfvUFgbdNpoXbdoN3X1UC7ZZEF18FNS+rsLKXp5Y
4OFmnRtsqpWluqFn3rLJuvqg7gWXrPkRG5p/2VeWeYn1Av6xYUUJ9GjqaGc3jA20+KzsFq84Bosb
eBPVE0PFJQckaIc0++K1Z92Y3RLdI1qpecQ2o2xwGBKYcm3pGtZyuem9Co8JEO9VE1t/YHwc0rfm
DnKwhE3CJP/aH4hSpeeMUEJeDqp2O8VEfLA/+UI48u/7+oRGG0vH77PSs7SPdz+5PsibA5Fm8E/7
SydMbc/CsEGhT3eUffSg3Leu5IROcofbJVXvIE5jmYORse+rEGQFAOLhm6wcAu3BSA5N8akNHi8H
BXGu8M/8GPMMtYa9wo/9uQ3uh3IX9sRRTH0j9iestnBQzu0SNzCRHUJ8I3QtHBhtHPWNqFDjMopx
NvQGao/wJDrEmZ/0VE/O5h3hDXD5V3yzK8xeZ9DH7ibgYMGbcHbSdkz7JHNIKnvKHQ4QAizYkrAz
sZ6d7FwcQDDz1L1orHGAIXze2yk5cESAHz9wMCdpUTUMIMxlV2K2czE+h/21nhBnJBEQ7x7wuzYr
EkackyAgWvQwKzthJ5NilYQ3/Bt+0oRdGLJkBoyudln7FdqMMulqzGsil/1D/qIqoB0wVZBbccCa
oYAmjYxxsj+yCjZuyVfGXejINk17+ocU7Zct/lE0zmI9eH3qVp97rztnX7VT+bdxH+KG5Yzn4jjV
9viZKqNRHvLPo5okZK3AauajY0LwKQWFZ3i20AKL+rx/GZFIW9yVTjWtPJ4Y9Zlmmzt25DNbPxsH
lMNlW9ub7G0xOZjVMstsUHJldCY/6ux+Tv6rL+wPWGFfMoxSUbAnREw9+v8/X8h143DWkNuszKSP
2do+Nt4Wju29lV9qL0Pvp8PCMSxUHhj3UQEtWN0t8fa7QL2guaLwfbt6Z6qWAn5mAyoe3JVOEvBU
lLbVT5tgJPAEL/us/kO3JVEJ2XbmaUkYiNMMtEa//vvKRchkdm1RFIxG1l6+B7iXQAB0H/i9hbJQ
6Yon6pK/vbUtTVZAr29aeFv4fVHDWta7MGfCsBAntmwDXZGg/WNND9Gn7Fumo+jW7QAyBHxtfUtN
lCVJUsG3L/Ipr5xIg26VkGiY5tINpKu5V72x2l/eaZsNJWsr3HnWtgVik6lsqbvmHOyyGDPByl5V
7OiTbqu+9TcaSXb/0SaPy1ZtSRaTwxsd+Tic0WO4z58GkETq36fr2B1fKL6RzaBZecnnu5NcmW2b
YC3HAGLrYIm8M11rcHO8vGlOdjRu2w8kwGuDXMwMsqHNQg0Xh2bamTNmHofcVkrds/R0n2tO2qXO
nBEH+OZWXFvlIDrJ0yHqmJZddl5i2/CXfZfbuo2ysFc+/AtqUSJE+XRYm4t2SV51pURET3arYl9M
e7CLRp/k3unPsi3irKXuupRVDryVJR87sWMh256Fxa3HE3qtLofoViq0Xkj2J6xAJinmMZ4mmOjz
Xame8uxK6HZ5dWZilCqo3eoxIXY7ZZFD7kyW47nSYfEn58SA9hIwUh1JBoCtG9PaMw6tZxTTAzQB
/pRPbu3yLt1lpwkad43dXQnkoBrlFgcvhVp249IgIqMkPsp1uM970e1H49hb0WFoMR+HUqZGkY1S
qMZnzHqVTp3OpPXC2Z4d8xiBASt9qhNwAsSPeEVFx4711+WQ2TznVyvLp89RKaPBlynTmVftJw3U
3+ZfCuNGYRw5AdVBv5UhrY1x+DKFeVVaC4xNxY2Znizl62VvWLjxF/j173NIUpqLLo5MqLxVcqes
zzO4SOumdrOO6osmdrPC5XrLotR6/yroJ9+G7RfL9PKI2M0ULiocYkzzbLVQ4UVjAjTjWLoXQzNc
dUtIOgm3ZL5AfRsOPDoj7LUS1PpQ4+xgTXWWExrGqpcUIuU9NHmRnKcUC+lmD9L6g3H4MaA2VgoB
O+Hm52rwmuxZ6z5nueoUweM4PZjhyaJkljb9lCwZOZiOG5bGQUk0SNWiBTGKSOl+7K8Wk+gW2/5s
KwMcePTjXOayAAOY2/jGMlnhuv+aY6TVG3YapGCcyzG/GYmybMiGgsuizE8+CIJUF1HTwFy4M+Pb
CZK51Cg8ZYL7SqmpZYU5gzpLhRvieMiWq0kiUjq27O+27soN7rPMi5UZhsI0k5TvpvxYareqZrmL
caq0mVixzQhYmeI+UBiZvSENMCWE96U0gnCSgCFqvdjxsjqHzXYwC9OAgda6rQQ3N55qqsmBMPEO
tju9VEMM16McIVzpNeQhwCCRhGQxYvMkfFsrvuyhyWkRyjGiSx+U6366Ug3BzvrJHQJoyqW1Y9a1
u4SzgygE319+m4IaT+2NfRsE3mwG7qApHtRWj5rePkrKSKQf26fX6s/jAF9T8ySYc/x5koQJ9sqP
bszDfDO67SPd8EEtBQf5Qq6OrT5hyZOD5re7Dt1iqp/6H7tnrHziYD+2xkEoLNxMzavSmx3G5ZU7
gy0/MNl5DTkAVY+hYon9+ypchzFTIqPCIna64JtiZSeFdipAPXgZqLaBceUYByNyDCk4hCibq0Cl
zikeoLpb7Zne87SD8CmVbJD2OEgxjHTMOuYXY70XwXofeuotGtL80hdcnWg2oRaRA5W6TwVdQZXQ
VXU82qvartKnQ92HxOlCYJfCQcuUtXVtLljDUjyI0a2kEm4Qv6+yZpNVLEB2ycTFmq3Zcsz7q8Fq
qChg2+QC0KtcDigphSi3zIM8g/gya7GIbgxv/DIitqEkcUXdu7Zv0W9hp3IYkWZ9bFVs3+IZenbi
PebS3SRw4nPxaXYzD+MunXs50omzTOWQQoukOhLZWVbqgx0YCDb179oKdvPc2oFKMg0yB7gVVURN
MhQNEoeWxbcgT1kQR0KnQnDOi8BZi0LB8BLvxtr92QZUkky9lEFuIw9JXtaRoQSs+nJgE/eg0rD7
7+At24U+FZFbhazf3OO2cR9AqjHQ4V6iYuBRccud4ZU1unJUSAZNJujfWBNy+HL5G25shN+scvtZ
kFMoFDWwmvff+uBZSIgY2cCL336f28hqYBhmU+H34/ShTXeq8dRQKT3hAt9xnBeCBkJlfKaqy/4q
ZlT0ZfHx8ipRH+ddi3GZBupSaoFTfGkwsQldBk9Gv8Cj9cQacXO/cJYEc172ZbMbG2y9eHyjsQzV
8a6Z4RlUUW0pfVSj69z61oye1RHFKWoNua08ldIcqQEsiWCz655U4+tlT7bu/L+5wv6AFeCWYT/K
ioQ4gMTX9F0/gufEx9zyfJgchk7CQfcgBX3ZKNufFwCD7y/OhFlbZLZ8udx7guIECx5HcsXp0y+X
DVGrxwGF3OhLkGkwJItojrlRY+oVldhFFocNgWwUuq5g9drj4A+yLUEPLj6aeDoYNHuabaad0e8n
Ku+kzHLgMEJt2Ugm+LWgVgKpUkPpvaAhusEoIxxChOZkDakJ38T8pFVIwB8C0//49zFE/O/34EuE
1mrjFCbYLIQJpeEqPPw3C9xpLxTjFBQt8KGSfhTVQzw4/+332VG12j5LVi4QoIQHalF9Xkz9R63E
hIlLu4UtEgcBY6BoScOCWOssuy8qW5KdDBfhPiVvW+yn/rQxmSkODBIxLqY5w2qBNKP5ou8M1OPU
w2zsOo9xFVsuxeZ0aYMygywGV8unFvHUzCbzrSlOdThAA4SAAGr1OAgY67nL5hkfKCxuo8ROMMKA
rhdhdzkMtpK8XzDKHOGAIJ6XspDZcTr45k53oIbrFCdGnceaQ7TbmbBHrRsHAP2S6kPOULsow8xR
0xwC1lJGwDRlhAOAoK1HNWDndzwfeymywWdOWGCr8j7ekDpKuiFCZZULbVHE0LUuiFCekjDbPhzl
PN9XlaNIpyb460Nf6M0W83YVap2cqUqZShhz2i24/+HxzDHA4Dv7opt4qMUQ0PaHg9XURTDnqbrx
rpkraLMobWBPnjzx+HPkO3C16xJPZxneCHMfVQPqNGef5P2Cvhnl4EgNhSVQBhj9OUsj2TEaDBN/
sg+pYCsVSqmBzci/E8s2G4eazd7ea2/Wuc9pqDOI21XwmbdJfTNZN/msf4+NYxV+J74lQ+1LbnLf
sjLzrMewKnDKAtsK2Gr/hlSeH9youAGQ4+2UMQ6jpkYcxC6DMWE4qcd8j6YyzAIcRR/vkWQthFpC
Dq7SIWgCU8ESWihgmaYjl4Vd9aU3UMyvm4Z0TTUszZIVlS9DQ5y9EOdAwLcaY0frW9ucC0cUG0dP
iZLBNjauTHFgVTRdBF5zmJLvksf4lX5kvFVftQ0zSIVT18NNUFmZ42ArDsJUmlSYA+1TA64YcVdj
WCN5SmfqGrAJkG+WeJXc1BRmtQoxQCZN/gKin554Dqd+n0tecimcQawAT3Tl0WjPau0R+4jBwbt9
tHKAgwujWmQ97GEAnJ+Gi8vtPt/F52FGjSrzQv8DLCOKaMiKJrFxP4lnbQ97RaqENMBZrIGe+7pX
7wOTQMDNpHVlgkMGfYoRbglMBPlst8YIZcbZkeK/Ly/cZogZeL0xNEkxNV7fK401SV+WGA+lYBGp
9JsAY9Dz526+lwJK+nRzn65M8Z8oHIXUymCqXA5S5S7Bl2ax6/rhskPbe3RlhoNua9YLbUlhRr+C
7lCDucXILTGYz6S0IW0JmpuW4k4jbXLfSorqZYitSHCq7zPe0c+WH/nxzngOeoyaMgp6Chm2g+Pt
s7F/X6UAmgqReqg4gEBduDMLL+gel8L9jwvJATiGx5eut7CQaLTqXjmkJNs8LKLHhCIVPGKWJWGS
8ooF68qrOlwErYxhsUme4uqM/7YribgLsk/xDihW4cFBeJy3airMsFGpul1U34Pcv7xulBMcaIPY
rkaWjlgo1dIulk9T8beSE2kDYYNvNi3qMcv0CE5ICqgYhP0gf63Gw2U/qKDme0tjKZIaUWZGbvrZ
Nr4zpt9hL0z2jPokm0OnpiIJLOJlvCJV6iJ9wcpN9VVX7HvdD5TY1kJcDZ4I3zaPi7co4NW7RmVp
gsHAeSecJqYZkaNxVvxr/FIeRFfcU89CW+8nOC5+bVeDw4fKykEz0WC7CnvlC8sbUHK9YfTnwAZy
tp4KDvbvq100CpHRgVYIARilrhlme3TQojBGPG+Q4cHBgzBEgS4IMINisgmKkNeuCvCsN/aQe6Mr
u/+CqIDYvHyrqWC1HYQEEJLmVazb+X15LJmO7HPbO+zRI/UtzaHaMLdtWjJSS9PQ0e3w+3Jq0RwY
vYHh0ap9DLtjv3woqTR+GeAfoLWlV8VcgYEycmanO4w7NJe6yvXcoyuLCfGSlEbsCHyPgW8WuWws
TNQqSgYso7z7OdfXF+fBmUBCkrpRbauiozxe3nBskS5Z5M5+QcqsWRjgY4SqNn5fs+6G7qnOzmqC
6ix4gMha0/YuePORSwPQciYLiYwtB/0EV+/w0FGWvpJR7ciUGW5n93kyF2oDx4YlcsT+XA4SxOy+
Xl697b1myrpmqTokJ/jibBTPcyJ0yG7zH9YDuyYGGHubmGJPtK92hRO/XDa4GfMre9wh2RZCFLUs
mw4mw1GjyrGoAfHNZHBlgdtVQzEoddcBPdROdyNjl8e5kzQYhs8IV7ax95clha/MlmEgTZjNQPH3
rjgsB6hdf9VxY3uN9bsPPRStjHE7K4UOm5kNWLi2+tTEh8xyLn+YrTYNRVwZ4DaSJNWY+W5hwJCd
nwwMVu/r5/JQHbPU1ogRMSLwFL5iW3VBKjHqYQd3kBlzx4+CXbiRD7J/7ST6tQ96jh3h4SY4rTzk
dhTUlYZ60BAZy42u4Wgu8BAW79rv6vfZHdBmT71qb+7glT3uuIykIVHaAVmH0df2EPhGp9jk/ZQy
wh2WaqcEqprCKTM1/caS7bA3bkZpocKDff53OLtyhsughSSolUxndp5mRz/2O6iJ7bIfk/d6jniX
PxXlFIcSuay3OVJ23Ll1+apvwQxWzOcqpJzaNqOLmL5AXVXnKUvVMYryJMdppVm6r0EsVIx6t4tL
Yu02zeB41w3FVMR3Ou6hgI5yOTVRr0K3ZP5N686D8vkDC4a2AsVSkA5CTvv3VEJq86lvFR3oAJXr
RrsJw/u2IJ5Zt914s8F9lCJR+1EpYCNrwCkme5022B+ZTlXElSMceo+mYUqWwd6iptqJ6+taWPCQ
Q9SM2Gq8i+U3I3wDDXr8xQi9wXhS075U6H/DaEqTHtVq1+hECkasGd9Ig4K6qc8DLCXGjVUclfRg
DrF9+dtvHqkrbzjgNpo5mhMIxzlZeCsHxzEnvvv2ybAywHB1lfY3uVCIiYJvIu4kn5E1FPvyALYV
kDV8KCVemeIgWtbjMmgT+GKa8hXYD12UXz+0G3+Fsco+2cqboTWMvtDhTZT0bqIdkll1ZYkwspmV
rvzgULmRx0ZBLxAeUiBqmh6bU3qI9s2OnD7aROWVHW7fJ0I0ZC379vUM2iQ2GiB4KYgSbCZWIrgC
Ec7UxuEgQCnavBUzFs5S5BQ5JuN+CM29JR+14v5yUG9mcSvHOByISr23chYIVfitSvxau1fHnUb1
LRFWNO5tXe80OUkZEJiCV4mnaQAjamGXI5HsbEWDJCqYzAL8a6CF/z3k5K7s40RGopgUmPCbUFgJ
VTvpXkLjOW7vBe3erA6Xl28LE9YWufjTlklp5BAWkS329aFXifjewrX173NxV49FlcSWhewN2Wh/
XYxPkez/Nxf4WDNyI6gquBAawgmKEWjUlgnk3Pr8ay+4IEuMzjAjASZAQOaqw301PhfDt2J+uuwJ
8flfByxWiIM2vM6UapgxITTVpiczPsyWV0sPYvhNDJ66hChEbl5MVn69AvrK4BAVUKVhF5MZhGoK
JnXZm8XgyMZ+dtES/qHXpLU97gQasYfKsYC9un1Z+sluxudSdnv53lxeLi8l8cVebxUrzwKrr+dF
giUtHWxTvovH0lXNgxk/XrZDLiF3EDVQZRID9qwUpHbfYCwdarZ+s5cl+8N6jMp6CTmIKHohSZHw
Bo4kf4qhRSZ91ZSHyz4RmMAT60CsflIbEyaisvCEOjgnpbK/bIJcNg4XZFOWOolFgpnar31yoBeV
nidUgD4ol4tF0w1JkvEoYfK1VlXX6qbCbJKTxWdTvIqF54S6Fm8v2psJLg4yYzK1aYSJpfyqFLcS
9dy32QKx9oH78GLRQRYnhwHQ2RVn1jsbsTgT/emV7T+xhduhINB7exe9OcX+fbWLMFcDlh52vRqM
fdD9lYy2JlfORNX5qbXjgqGuxWEI2R7qtNjOl1tjci+HG+UHd0TEVZVXYPFnNxI0ZEKBROhK10LH
z2RRzUSbSfD6O3FnBeJw6ioJzmSZU4GgMvEFJ8bIPnjv/0VZX8EX4G8oK2s8nblZiU1aQUQGrwiG
ZKvHyi931WlByQyZXY7RiPLz5aVk3+KSQa681C2W1oIpDQbLqwSEH9VffVJCrDmx+4+URda+cadF
ZUI1KWCmMvVeAKdIldpi+njZnc3y0toIW+BViNeVWRUhq2bNd4tlzz8wregK99lpxv/BfJxLjx4R
0W6yf19ZZF2aVWKwYAySPTjT/DAmp2W2065fG5efIlDiRgx1dkoETziUWFhEvvhVuoaQxB1Ugl12
JSOfmNguuhQaHFoMi9wEdcWW8sg46JX9cKihJZ+9mA8B9EgqR+xsDKE6hUNFCrWkHIAMQYTWOobv
pqHaaa3gUZJs56RscBjSpbWaFROWFAO1XzRf2nf78Gg+TncQRcR4dVI62uPl2KQsckiSBkkituwc
hgBDC1XQirikbaKiJEqqIWuyLPM1h1YYltCKDKQSkeikzVNpfB97LyYV69g+fRcXKzvcPjZbqxkz
HXZ6PC6BoN1ZwPSFPinw2s4nMgo3Q39ljdvQsjGOixngqsYSsnSPcf/jdGCMMMqVkHvC6Aa2DDpx
amRsG/dXdtnXXG3rbMnFPItRvJN37Hkk37VgT/h34b45qCGtbHG5gFyGVTkEWNGpZ0knii2foMd3
aEKQCxgR3ux0n/ELkGtLfUluh6dTs8SFBh8D1HZfZxl3qYPu6Z+3Bcoc9SX5Xa3rkZRp8LKsILWT
3khCbYsdkYlSRrhtDdFkIa7ZUvbzPs4+N/2Tlh4+sI9XX4vbx10TlUsy4w6stoYt5YmtUmRSm0jx
ZoEvT4jKIpb5ACciNGMs/bWoUayD7G98v4cVDe2Ssi6iEv57dKdzKmKGAQjbRd9EZWcsgT2Oxzj+
NqmtWxS7sNldXrTNPAP69v8Y5O/CViZORiFg0So5+j/Srmw5blxZfhEjSHB/5daLWpK1jGX7heGV
+77z629Cc467DbdZ58oRE/PiiC5VoZAAC1WZrlEF1XwXrbssH52mooRGrofvbEu40xR5nMMebC2l
V5f7iGTsu3pLu3BGQMBhiHrF5M5wyTMu6pR6WKzRyW9AxsD7mGLqDet6Wp9dElCwK+NwHXpYlABC
xvcqk6Gj+bS9RH+AobMRAfKyaGl7NccBxXb8wO/wJqw9JxCqdjNwzS6eFeQPBtXpRnnG//0CZ8eu
ips6hlG5ftdFT1l4NCdyupnKCAHoMBoO2RJetorBr6h4qeKMIJuDEHH/Y0JlJMJ/nkJ9bVGeCXhn
qYM9DAx7bIyUW3QpBqWyOFNNfUleP/bPqyYgXsqWLA9X+NYnaKRL3/dG6s7ZU5Q/EOnBt80GZigC
ZphlBeowbqhb9q/jL7fli5T71YkFjOT4JPBCpNcytXVM7QFpoVuHKvTU+J+1903NRMH727ZfRPzE
WQR7RCtHFcKtNOlwAL9nUTDjhaupDtt2rtdIzqghMstCxjxBcxMM6ffGUfPn/eiMx+qAyWpIwVEP
KqQ1ATHm2tBzZnK3QL1ZHZOH6Hv6omDoxgCLqUEKGBLJIbLLjnVV65IBc8YtJ8ZU9vqd/RA6/4uo
K7GZRVKVfMAtGmxvKM2YmdOWqYOmtO2lInYuE+DCqsplWXjd3gY/UYf6QpWckvzjW4yYaPVW8N5h
i51najbH02h3YFbDcEHezg4aSfFQ8Lht5XqdSTmbEeChtKFXo+Y9mhFip3jfvOeEalz8B/z1Zf76
XBSRIuzXt9TZpoAUaqMZudTAZig/N+PJagvXwrG/Km/qO1PO3on1Eqkt2qZOEMT4oHxgYLm2DvKB
C+7KHpfue9sV9qdjIm/jgGGNTGrhmK7bR0MxA7SAnSqL3LzXLxhnO8IFo8giZZ0q2ElPo6cHIGH1
4h5U6P+KeYADm7oP/gEuzhYFuFCMbjEmGRaz2MUgD/QAit2iOvORKy6W/1CBJO3xTX5x7GPcIW2V
FAu33ms7NVD3oScfstMMvoAkoNLk+n4+OyfcMfRxUDBdwcM5GpHTGOxDboCuRaaKCkTeWwJuNPKy
qIMJO4Nm77XSA9eQM/dl0PVveZBVGH9UBLWEiRGlX8PHmSaWVhqxq9GDKI/hMc0GJ8/Lk9QnXppl
hrMNI1cjeGFP8CyTZCXpwX3jMukkKZ+lxa+p16ursH5hQrguMVypE32BidqUgmScfDS++dteXAfD
CxsCGPZF2WKmGjbwTKHyem4N9VfjmT0XFSgtQ6c8JkFMtFFQfglgmKnVrKsVbCaWN+CtmXrLJpZG
/FhMVq2a05nHzTr0ww9Fvh3Gb0TcruLROW668EVlFcaQ9PmEhuIWzztlULlQE1DvZrSLohD4kASU
qCHllACAY14MWS7DqdjOnGX4KPeKU+Davu0XZUUEvcRKVqWCW4XyYC6Z0+mPRf2ybeN6IekidgLS
qaae4GNxeCWO5GMB1W6ZnNqffXZqd1SGUx7xf7+A1SlbxzwaEbdp+lTE34b6YU2JpobrJfYLhwQs
aOvcrKUBNsJP/HDqdvPNCCmkV15KtIbsZaocfP3D9MKiAA2GnKOFueVeubOX7BOQb1ZoaE/czisO
KtjX613RE7lBYYUuYMWix8ak830b/jMnkJsyYTdz190U9NDkBsUvKOT227lCQIUuQMWs2BXemmBy
7F3WfLIaiuDp6lfVOZDiUCYm8JSws3BAacrRBjt+jhuMtE/ru8ksifgRvohjgMtq9bqewJelO6nJ
/Sj727Gi0tAQIKKpB6nXGx6sD0pgB/MNaJWGA1fq4BN56byjyj5U8AS06KMh12xusF7u8uiuZ58T
64cqvctZ5xG+UcHj/36xjaUuajuGUqbLZeOsH5zGSfLZt9GVbjnXRP69+EJYJBBebInV5XTs+hoW
rU9rYAbqjX1X177pDx76125zwyWFXikfBRiJmJbkNj+L6zB3zO6uk98yT3RxSTIE2FDUfqyVAhbS
wwSFn8SPvfqGM2+teOABfyUBjAT2GgJgSMUgRUoHc5n00kqzy7RvRju52wvFo/JbEeZiBwsQUbVq
baz8YMy72snWD7NyiOzHWaa4W4hkF+cBtU6W5BGKCa4aTjftwPy0YPspHe8mpY4c5CaRgNeDp+LD
He9XOjqZf834xc6XuptqoO2UO8nyTpfesZHiVqKMCNtqTKqhqGbwfUqsc5TmeWyhSUtNX13P67Mn
/I+42LvaMmrmYMETjT0n3TEfve0MoJwQ9k0lZQwKJPj9ujnoy00JalF1t23iD2ff2Qdh52SaYZtN
Bxvyg/XQYmAihk43m5wkcbgQUvEEhl5K9+76JyGYcpmpMEWTxY/rWrHYmuo4nBq/PCDhQAW4Plan
V7JrlwKH61E8GxNOj85Q16zgJYoqOYDAae0jlIQ/bYfxeiacbQg5bS9RCrZOfOOaUXJQ196L8snf
NkG5IWZ0HBV5Z8JEmdZuZWeeDDKVt9BhoNPq58LwP+Iio5md9KWsIFZ58qlMgzRT3GR8h4/NbV+o
cAmJPZRJ25UyfLGNfWbc2dLT9u9z/P0dOs9uCEmtm3YfqhPcUFMzKDVM8Rf5EYMmQaeYHxosUZzM
FAcaX+Itm8KZkLbNkhq8kKPhFbnY4wgKvRrktCrE2ZPSGV6Sl20nqSAK54McyVKe8xteroPhdNfM
xCIRCSfyFkptEs1zhXNBax/lCW2sGBh8UyPDOd9E3sJ2nFqzC5EICV6Iy/wT3vCs+qHQfmyH6g83
yJ8JITIVti0aKeYVdpZjAXp9ZR/jRQgQN3hQkwUD0dsuCGd7Ah6EGqRkWwxdgtPvtszuVby0S2AW
/EuvBEgotanvC17w7Xx+68k9fCjtdFzk+M0RuE3csq4mBGaPDIzv6EzThIRbJEnVJl6JWtOTMrxr
qvuxf9MuOtsQSxx2Zs2RbOI7fQz+65LhWad/Xcp3JpHj14+/C3tCuYMp5TqnbEb1QQHRc3nAVxI+
N7Vn1vqGw5lUJZLs7eq97sKkcB4V8hLbNfQR3GUoHCl0EgiJyrsqJ44kyoyQgkteyYPOzRjLvcwC
LQF3dbcfs5XIQiIrdDEJ21lvq5GvGDvVaYOWbaenKBeu4vlFyIRjKZZkaWQlbNRh+7kwdadXy9XJ
x9wd9D7QosLJ7CTY3l1U/Pi/XxyFRlVrNetgM86VxMulxI2H5sXQ8e7fTMbD3xkTDixlGWdFsWFM
N+pdNqcPdvRBaUtwjsbutiVquYRjqtSUOU5GJHxYToEVVe5qKTeFHXp/Z0bACquv9HJN4FA+sV0a
ZTvJSt0EH5fbZq6egefEEKsceWnLFlil8S1rg3r2vV4/bv8+hQ9ibUOalqmucxho8FiyM3g7Jr7P
5Y+6L31qMDcNUmnCJLFAYrFDClW1LnqgbG0eqvigo1EMnP/bbvHo/3ZXuQibgA1ousymku9ZTHM0
6XOXHNb+oFnve/kjNMmduSL2EmVPwIisGZJwiRFFrbZeQkM9aEbsg7bioCff48IIFrlxF0kjcpDY
wWKho+5ru+oMeAmZm1kOxtYt9G8dKZ7C8XormAJQKIWs9oOOBdNGr/pso0PI8vKXKPY4NR7NY0Kl
vAAVaxvPpVXyjMTns9oAAqOP29nBf2HLIQEihshcpIKDkd0fuvGpbh7M4Z0Jiq9xoKiorn8JXmSi
gBPNErI5qWGr88Nd5+ZBKaMTsjlxxuDQn8jHz6vNC2d7YrEjNte2UXj05N2/vK627GqeueP2LEqd
iFgqkQSp0eK1TdF75xqWG2rvTImAiuvX2gtveGpenFEdU2pb5d5gvPnfAr1xyNCeWx0W73/px6CW
SxzHkapsiLPX5IMkxuKXXnTUMIrKtZDKnX7YzsNrauiqcuGeABtlXGSyjSsnahMyGtM18Mn2L+pj
69sPaER6lYfr9gpllYPfRvqbwmWjVXV5tF9fwH7UidPzkkjA3nHdD5W/BsTHghrmoywKCGLGqakq
/NI7fwW7Db5OLG+9m4+c44kPMVAeEieM2I5SFUmSoE8OTGnzdyY9ZMkuq2Zne+0oGwKGjMbcVqYF
UBxC5THr9YCt9nNcUqTQ1A4T4EOt20GdwA3oJvLBYi+59vRXbohNJ/aYLlXZLHgMV3d19VXNj+lU
/12oxGJY1nRampoIVVg8yZLiKcNjqCf+tiNEoCwBKRSlXfuOIVAsO8rWd5KdgkIGS7hSNCmm6JoV
BvCGFrxuGlQ/zFve9EYPTxHZJQ7iWOlo1yxEBof504pLZaSeMj3x3hIyDS1bsoFrpCihmpRNIUeg
KHHn+rlI3jUqsSTXj9nz7wtbRA9ze+5K/L5tfrbt+1VDj1b5XjY7Z50JNozrq382JWwTxpq5LCak
8Rzt0vh/+Gy/viA/DYg9nK1iy3i+hy/Lg3TfdVCTSb32JjzxCUf0m9/HN7SwOeGU2M2pt5KmZwVs
sug2aj6UZD8d3xO/HwRnp4Q9M5YrmjkSGMDpysWQORlofWM+NIcebHHUez7ljrCBIqupO72HtSk9
VmrAmuftdCbSTWzbjFSmpqGNPaOjoaOqV7cZHjRmgM78q5q85X1MPUeOp8vFvUTqaiOrc/hijq5Z
HlO2W2oCmalwCWdmaJfTtLQwUfNr96TvF+kNWni4fpy9EG7aulEurcwTDJWNMn4vjY1TRyi0osuL
fK6nNpAABhL4V5Ipww41rUNSfFYlf2Yv2wlAmRBAwI5A7WGHMGHlPzAPPMofZQoy/3Ah/RkykY7Q
WMpJzTB37PaBjuEmAx2osWf7us+HaEH6SdycCJdUoXoXK7OuLBx26vohig6GfZTt4K+ipgogENrG
ZLIGJtrqGX1+cboPVaIIydd2A2dEEVNI6MyGmmNhRvX7WO3nUHPy5T5tP43RoywRISOXiG+si725
DpVUoOsZn6u3g188xq8twr0zLpgF46NnVEfm9Y2KorEua1D7FAdadSn9zzNCrSh341zfKAuln/CH
y8fZhgAGVTk3XdjgqWJyza9mEB2l71y4mpN6TnuV+ECgHBJgIZnzeF0yGKvV98y+rXp3O+Oo3xeg
wBpGeaj5uz80nb6ttRw7srQQdXYekN9T7hwwAQuMoo90jReAhupda7xf58bvupdOJWrQ1MKIb0g9
hqUNtYQv6SHZ218iHxT0XvzIkGmlS8k+EIETH5OymBVtxytnoeSn1THTiaD9Yev8jJr4ipTggGaN
xtPsqGGso9rhaoBeuH+5T+nZ6OvodjYn3AjUPhkVxrvvemtfzqelPcwUqRyRBzYP6QUYhFqxFLXB
TWjy82JpThctu5hFx7U2vO20przh/35hyrYzu697PFYZ69j48WrfNVEIMtLJIoqblCEBDAaD5Vms
wtBq3aP5I5Z0KGl+3nbm+mXqvDQiBpSLwVKearl1iIc7szjN0k3DIkdevm5bIpNOgAOlTQsQ/b9i
mwGuHzRhDhKk3NwhGP3uwPbgwiAbtq53sqpn/wR8CPNOsWpuND2BNsnNjtnt6ChH6Zgeqf7f7VAy
kWJ1DtvczBYsV2SPP8pm9eom8+U09xQTI9Ll8lfoymThyhAZ6iRVfA8Xw+NqBXZC9IDzyPwZWZks
3BfiEQLNTYrfh+LSTs1Ar5tlXl9nbjLgbVb6WPSTIxfmbjtLtqGPiVSrC+8LVzlUlFn50rTmvZ58
+DsLAlKYU6aHGm9YLQr5bhqSl5zV+20T22DERA41u4hHs+Tt7bp50JJjnT3J406iNKq24YHJAjxA
hzRqy9f2R/BoVurNEj1mw19dEZgog7WYqtRaDJ6E/ZcKqGBSH/R/eJf67wZlsoAK4LntCok37Y2B
EvCGx3GvPmpQqQgd0DA9YcaWQFUqwwREGK1wwqAcDFZGsKr3Wvuyvfj8D97YN+LUuJoOqTaa+H2w
tT1FZeMPNsbt6z4wGTRyzMzLEurlhjIpQIHCCtPGEYR8q2K/rW0nVlYvytpAGdh9GRrgF+8+bHtJ
oDl7vTBdnIJ5gUBKPXfzUOUOp23jCmkjar35HfPiY7XfNkhk++vfc2Gv7pK1AF82Kj/NMcw/W/Vx
Loiz8PphoSkgpZUhYKaL8mVqrw7r0OAyyQWlXxme4+Df5uxpLxn+tkNXQeLCmIBDUEi0zSSGMW0c
HLu+lQdPn0qnyf7ZtnM1cBd2+L9fBC4d5Uw3JNiBoHtS3Bgp5F+oXUzZEKAoNbpEYSlsLNZTqR8y
9n6gyBiu38Av/BBuKnZpGcqwIgHkB/2DGXS3yLc9rkToewKT0JuG1S6s8S13EbVxBYn08HoF1xAv
6yjPYDTp/Ej73E5ETZMKngBIcRvHJYvxHZtV32XpWw29726ipK2u4+zZIbHBwCjt3pIt7Nf26xxw
9brkQXu33o1uAbGPIkhvqQgS+S02HMz4irE03nbSlbtJ/mdYjizMccOjXh1eAfU3wL3wTLioFNmY
t/LCE/yWX/GKT9Gt/CHex0fpeXsnXT05LgwJnzFaNk8GU2BoGv+p5Qdj9bZ/n4qYgAihNbRhrOP3
tcY13AEDs+r7rP++bYQCObGZwAotLQ1bWGm9ycf4sVf3jgkhQWnH9iYlDHH9mLiImYAMoT5o3cJf
Ptd762H1oHmFN8EBYwAH1S8fIo/i6ic2kzg/IY+Z3mj8BbKod5X5vm1dhjbp7RBet2HaqAJBCpJZ
woZNrFUuYgkt+ZGRe0X6XUmsIFtCwsr1bPtpRaw4pG3aZmndAuUwWZWPljeGFA3H1S8WKAb+xxGx
ztCorE2VEs2klVG7yvBjzI/JcKtI7ypSe/QP8H22JexSJqfG3FQIWu+NXnIDQVX/q75T/P42CqhZ
dGKBRF260Wj0Vi9gS4VyUpS+j6sUg8ZftrOA9EjYrnmdQ8i3wwIpCgTWeD+V7Zc3ta8eeSsuKVtJ
5QN3+vJEKqIWE08wNwZ69So0FPn9jXWq/fKz6qIMtaOHGCmbwu5thrRTVgOBDNHa6S3veU9Q0ji2
v9w3FTRPo68QFXzejiu1eMI5Pw3dAj0+zHEYneGx+JgsvVsuxMctZUQ43gcrSjKpgWONdKpx/Uoe
xvgtF9aLzSWgBNcyyo0VJjr7JdXvlfSlpl7a+E/8fvL9d0/9JuoiR2AVVVuYSPrCx9WhKG+U9TFs
j+r4OUs+9+Nhe2m200EVSw6jXlj2kiMFrSbD2+6pbt9vG7i6LJBgNC1b5fodwtqb9RTn6GRGvim7
iD2BIdeKidrnVR8uTAgrb5mLlpk9TAx57KSYkl1lolZ8FVUvLAgLH7XG3CUNLJjSZ2M8yFKg236S
u2nvbUfruiuapWg2po9kkVSmK6zVknPslNjaDWowFk/bv38d4fSzAWH71zF0xsAkywXbQMr4KvRq
nfh9ETduUkz0+sXkwpqw+DggbCMHRbLbHbm1bodGswfe/iWRajf8D/9t41yYEpJAXStWmjEcqwYM
xC5u0cguk8F0peRElY6yJCRDWks4IUYewvGJmTelajrtmDtMob5d+fm54ZL4YJnNc1ZZoJ53lSf1
nlOAR375pUU/+Yn3XtFHA7/sbtkTag5VYTbZoMEeezDvV0/18iDbZafxx7/y2xT5ynVk+JmK4uul
muENodX5to3uV3yVt8+J9byd7sR2El8vpXEpJJthqTr5MMfPS0r8PpEKKrd/cYAPBWe9sBCxMpLd
Ul4xnGh6TZW7LCRw+vrH3jm/VR7NC1OVkU2W2sIV9SlmnhoMu36POxBE5ipnOIB7wB321KXrtY1o
KyMEtEhic7TDFf7NoKoDyWAC7Wk38mvFbTx7V3jyzWy5nKYTgvAft5fuOuSes0OAjtmaIpTdYFpX
vpvZaRhu0/ZLNO5YQpwe1BoKwGFUrVIoLc96NjqSXTpRWTsJGn4p8QAKe1UBOPRCUsx15tFsPHBc
+5w+doEml2M+DIeeVB0l9pcoM9RYFTg4NOwvAwU89dCvoJUj7lzE/hK5fodUl9cSgtFuV3yXkzsm
EXUU6veFL4w0TqauNRAxFbdvNPLmRHfDdUqP867ShO9/VqCNKgbHs6t9QslTCTDyVD1Id+1+xGyp
04No2utQLHKpb1oqFzQBOcxqmcyGYXGy9wqIDlZUyGcw7IaOcQPpOeLEIvaSSNOkJok8zRmWKY5q
t+jBmWPa/pR4w/ol7oPtfUstmQAZtpS0WcIjWlqHMnmW0rfU+i9WTMCFuOHP9nxCfyw/yumdHT1s
//0U0GoCHkxxXxYK47v0K75qO4cDHj5xnfw9pqtkjxODUR/tBASJw4uqXnRTYiMZ5HJBz9ttZkLp
PXkyqOOQsCMOMEZRG3UNByCr+jZGJ7Z86FPDUQfZ2Y7hdeSxmC5blm5DFO7Xs8oq28xKOYvbWH8c
y3223qnUeAFlQtg/RdQ348QnzrvCPFmY2Ony8nNaZY/bnlyP2NkT4dRFX5qiLXxYW9HDl7VjD22c
lk4cDY+9Wv3YtkW5xP+WixN+qdlSWdxWKKfHPIUGZTg/hXYdbJu5Xr/Tzz4JO2iql1XNFIQOHCs2
yhz6HlUHp/s62RgqzX37HXXR+wPYnS0KWwqShJaR8qJUecqfx/sG9N7zY9s6S8DVK8bU/0sPhYO2
61Hls1NEkj3wfm8UptzEzU6GA8aV/4HAfHvhNLFLwJwKBWIZcC9XTmHmddHjQHFJE4v2m4jjyNQ+
NCvYmI6zJzl1MGiO5RmnGqcWaGRM3aV6HyivhLN3WtthmjVYDCO9c7JI650iinAoQvKTwAsiQTSx
RSCvbAO1PSwYZ9ZaMSyeesa72gfpYxA+xru/Sg9NFrDDXBfDSgt4NgbhAxetW/BMHTmJO0JzIUZv
1u5NI/c/t5wmdg9089h0A0OVJcd3Qm0V+CpVPLUiwOr60fvfbaaJ3QOKVFpyzfkloyS8zbNoP+mU
HhGZhwJ46MmqGnkEG/lJCVQPmgtgP0OjtvuvICP1rU0loYAcba4sugKKLbfrql2qtbu1K+57lMO2
U4IyIwDGpFVslBWsT5/jgmShIaa13MGkpiq2TxM8ofyK8HPW9M1iwcwqrbvSZofcLB7SPgWjamgT
WU649FqauThNWvBAWTFvO42k7F0Jrr+oNp4ymeIy4gvw+xfiz5x73dkXZla09iySCpeqMnG0YgWF
1veyNx0juQfdOCvf1IB63kmv+Xlhb05YrNgq9u7Qpqe1yZ+NcdpvJwNP4S2XBHjoJX2yoh4mOl25
73Pdy0Ljy9L0mNCVXaslvnOv5oShGJaBq5Jpim+qESvCSeOkgmb0ea1bZy3v2iYohu/bTl3Fhgsz
AppL2dKOGX8rbipcaYfhpswoxqmrGXdhQrj1hRObBnPmJpqvEjyRzA8KNRx+HX8ujAiLM8dtN0cJ
8AfyUPKRS6KMLwaoliEIypWpzHfU3Zy0yN2+yDhzlBtp4m2onMjEcBOQIOdfNHA7a2Aw56/fxGFI
hVG4Bg5DjzdjznGrlvfh+NHE+1P0tJ0MpE8Cio/qGOkF7wGzbvnXZ7ULv9lmMLoyJlczzzCdSPG3
TVJeCUCOIlmYFQbWraxqp0iOeBFyO+2wbeTKXrJlGT0IDE8Nqiq+g0MjrcCDGhdhM0ZPku+sWMZ7
wOpYlbdt6Mpu+sWQsEZzndZFN4yVt9pdAM1Bv6uUvzQhLFGbVOCO4PqSudLuK3V5kk2NALpr165f
3BAXRbMWM83hRucvSO006CZ3dCfwDi17JXUoQpsrOfCLOeGURSUbq1PBXCkH2XDbmzeK+X57Ya5l
9qWN32bop36aJR0poLY+51tc/A5b1vbH5CAHnJFTCrYtEqkgztErltlHEXcqyu+a2K8pXmXq9wXg
ZlVrxlLE16iInDy+76O/dECAbR2UHn2qImLrHD3lrXKYFEpIiFh4k/t4AaFxn9rqog2VV1h30+qE
SeVI1FgfFSf+N1zYaMN5jIoUNrrix5pFzjD+ZZyMXw1MRR82sQkD83KTNQ9D+XfgJU6+T5pldFKL
hS6Gf6R2xyLVSduvkkVNv/O/U7je/LJDhE3PEqutogV+hNKpqz+3ykeD+WpClOmoJRf2umJLZmdm
gK8WJcfGvCkKaIhRdPDXyreXvogj8Hj3ndFtzGO2QFUCpFwnzuCfuJXmG/dckY1TFFAEvNe6036x
KryTsQZtcGMNq3rUPbO8O00avh0V6Ffp/4APGHLU4PA2pecs0fy/AhtxUt4a+6Yfe+zVuM/9tas9
0C1uW7hy+f3FNwENFIn9Bw0akN7l8S7Vb61ldsbKDwsi4YkdKw7Kt5PSRkqNFFHXd6p5l5KFLg6N
G5kuTveZhTphrg/rNAYqxj2TY7JTHyz0uMh7rmy6HTjKGwEepHhd+5lvq0h9KKt3GSOWnthQlnAf
sBNWRowLzA5hdYgip+0xwpESS0IZEbAh6uPYyEseMYg4FVEQ1nYQUrc0yogADcM4RGHOlwVCRA96
MXhlW+3WNqTedniqbiy/2G0nq2kdSRrs1F5doc4J9UQoiIWxsx5X6HtEAXUVIBwTe++icF5K8O4C
84bmY7FYN4Ou1ejMJieZicQWZ/0w6ZekZQFDwzF+1qFaYnmYRcK4n8e8Zb9SHZ+UXwImgMWsiw3u
V9OqjpIEs1a4rURcRoljSZz206p8jFcO5Qwim8Og+1m5umDv+8KM3fZOJSDO5u5e3BRCk/VjqMJS
nnxppNIxqziwlNGt09VVGfX2du096RJRbQEYtFlOlUYCMKTg2XziX6z4gHyJTuDQgSr5tOdH1LaD
pEkBK8IRjCcag4dVseOS3nhodqUOag8o3wI83Ox/6L+hPiZsATuKcVaknt+PBrDFc1ETzp1sefqy
51xjWUB6Se1vAUfKNWvqfobB8oMGN7n8YebGPzS8YnApBuoVY3sX/Fblh4CVNKsJzM3K9xbCCPnn
NiH2AGVCuFjUhpJJ8YATUWenIjpW4bEb/v/sF8hGgwvW61CGYkLQWKHM0Vw3ladlT7V0Y1fQDQi2
0++6Fz9NiG1LGOkpW2a2uIlXd3r9Ug27SCN6Nngu/Q7tZxNCoOyqmVRthRd9t9eZ7VTpS6bqO3P5
p63uKurAun60n60Jn2B521lzyGOWJtBiK1Z3rdztkF0Hv7MFAWFZpmZayGChKGLUXkpH7Q0vKoIl
JtbmWkfP5fqLHUttjunVSOO+HPpTsh9+cEovw+s+NAlICUYfjYDBdLOnHpOoEAqYO8n1MhUNcmIY
Ho3kH5WiU/wD+pwjKKJsM7NBrmFgDEzb+ZenLDrEDRTYisD23kBT9ksYBYStDKVf8hFhXJZ7q/9Y
l7uG6ksiXRIAta6SIUIzeuVJez7RP9/oPkTBwXvPh6OoVi8qAwVcMHMztdsYxlL9cZkOff6jkb1F
I/qFrh+9P1dJbEla0HtqNTzP4870WGq8n5U2KBvbDwfDm803fYOerQko0ax5Vlc815OuciVrgNzW
4lspJbf2h+P2bEfAhxrS1VJrwM4YzAF/v+x20uPoqLvZbx2Qv5C9rgTCil1LGIVok6yDwaq6K9Qn
lIi1nogdkQ9if5LSpFVZ8w1ry+k+ZrlbpfpBWWN3Kp63sY9yRoCGqjObJLXgjATh02genRL8T0pE
HK3kIgkAkZTTGEF2Dal3StYDw4ZKA9uflz1e0NG3Ce323KXeDijXBJSQUZCWkhRBrMpvETtkUA9T
st3fhU9ACXlVwjxNEb5+fjE0T0s/ZW+Y070EO7E9qV+1ZtR5LkjtoRhxhZTvZHKakTjSxd4kkHK1
0RDCD9VSM7cJq8KRK9XNVs3t4savI/VjlLRUVhArJCrKhaE2Q/gZVuMDWsbvmF+iPvAxcc1d/age
VZ9nRUixkhOHoS7ghbKo2lJUMDq2+9J6njOiFEGdHOLQc8qMdSk4ICkg2tcda8f5YGw3X1EDxyC3
Tw2tkAa5xxefVLU8r0qOWTBPfhjRm6zu25fRaSGPBu7VZZ9PznbOE8eILkDGMs2DamXYy7Vku7W+
7wdUwnrQqSRHSafEyggk1AXgsDIdlMYTfJPk3h3DwMb3NehuBswWbHv1h2rmz3NEHJWZ5KXFOB32
GcowiTdPrSsVOfhUhuRO7zrNHSCMDn6DdleEFZpkGlDV4K4IdVT8Ww5dpGTqD6GRURJq1B4REIap
0zp1Gf6sbiwcA7zv7FvR/+1GFO4f9jjEepIhyupTfeCvrAyd5qsTe11QxBB9xyEeKN+IgPONtvEZ
YQj9GN0ALVHWI4+0Hfiqmd/sol0GtmJfd1M/vKPYxohAik/9aj3Kdp8jkLmWHWSIBExJdeoKinee
MiPAS8mUijUmQqlZTzZ6Teb7vAn+MnLCB0tkgUVx4TbSk7Hjt220yz7y2U9eWqBIzSiHBHQZJ3vI
U37dMVW8tLJbkHIfVoUCzevlhJ+7T3w81pou14yIr84pfjbh0uh81R9kaOSgZ5CUcL42GnV5qBoC
rLRFnmoWj2AfWDvoBu7Dvb2Diqn713d7cYA6Nu2ltrUaCJaequlkg+Fqvrck4pucumGJwnP90Nnr
zE9wbSeD/f1Dtk8D9OkEELXlT8rWl3JHUrQTR6khwkarYjC453mYOIbuvPJwO7jtZ7vRHTGacurd
5ukN+piXSye+Madx0bGOGx1B7YlmXVSEKEIy6kQVn5XRFAb9HA66Y2AdOYeOeceeuApivct31Hwu
cfcyBcSImjg2DZ2vXNF7DDWB9Ucr1zedWvv5oHtojKOOOgJ5Ra52zWZ6A766Cro2r5/r3a7/wg6D
6s65w68MKDRvIxaBIeITdDSUSqnxGs6iB+CaMQuvk//ZNkFFkf8JF5eg3GQLn/BHFDF635itAxUs
DJIHY42Ol+WJUe9nlEsCggxTO6ASD5fC6RPeaZTlYK0EzlMmhA+Ypu9S1iwwIWWpiy+YDr3auHps
x40yItwv+qnTDbnCKZyyLqiX0pO6U/EGxZxf9qwAFG0bqenC96w+38zd6E/1xzYFSwZ7+StnxBfp
dmE5iN/hjNR6s340hp1dEA9bBOaJnOxNrtdKIsOVOPy86oOjSD+2faAMCHDQWZFuQQUPt/lBLh8L
i6Xv8y4ljBCrLnKyF7muxhIv4UaT4enNy8IUr2uIj+NrKg2Xyy6+MY+Dgs4zvu3bIIe2OmZoX3Wv
8RCMwwKHUnxMgaZEQpNWue8XSIDZri5ZRgRwcmV39abd8mPG/4vbxM1Nr4SIjc9bkUjSML7jN+6z
Fv/3C7uWFJZdxC+Y+lj6Ei4V2m0coTE7f9xOEOqoFx+js7WS24WXJmvv/0i7suW4dRz6RaoStetV
Wy9227Fjx05eVHFuon3f9fVz6MykO3SnMdd58oOrhAYIHoIgcGAzJ3ysd5ofB5qONinjtv003tDd
jKRRBZhosh6jL3iGV9quwa0C9mbmVAfJNx9545yBjmjbI4sxCUwXeWEke7bCmKcQ7dB2pfTR6L/n
2b0lFU7XhpuVqs35Q/naryBUfLO2RjvORv52wqNCzccEk3+Gz8m1HEDtnXKvUKkIKs4Q36zjDHwJ
BT/6p7214fX8ESaL/0wy06SxBLCI79bJupprGXLtamR29NCJBiKKJ1BF7DybrLBUZx7EmxZoo+eP
Q9N4Y/Z3sYT4VG1FZc96zBDxGozWzTYx0ioN0ZBAOoIAId2MEWV1jnXJ+w0CWz7OBvlKV2owKuq1
b+pdJP+nWCk+VJdsAM8SMhBeoV5Z9qZmwWXUINDJFoKJPkmKdjJxDSnQIJ+ZKcaurTdajl5yXSFW
iDSfABbqNOtLyZPK+m36ofTYNsQkoCVIPpR+7EcedbOnVBOiiyiJhiW1IQ5PUEiTjI5mbOTyeo4e
LpuQAEFLbDWbJitVcw687LZZnJDti8RFghRE9pD5EQ2qtf2x2vHD5e9evCyRKCaaW6scWkiW5B8T
CCL61dGozqzz+GCbTFPBfCOLHtJlScayGcFTYuSFuyohxo0UGvHWSgkRXKOv1sRS0E7kpcNSf660
YvTyIqqp2/D5dMJRF8ElrGnpWFGgXEB31iDZZr71OcH5n+2SBxXl1a1OqHUe+f4nj4mesZaS1c4x
6sOk0cHEkXl2rPXxsvddthwINX8PL3q9SNayh0pJ5WuGb4/E6yD1fSHurLoOs58aqJAPDdoMvzP1
XafD0UZ8zU7io6LW7CErsPSYZxkdNH1kgdbOIMtL0LFOQBC1HlzZE1lraWurhYdHr5jBWK4YW9u4
YtTsUcpi4imRVIWc80XPsq2+vGTZw+UV/0N4cLSYEFFmch9b6Qot1sjTMGAS0fOHUHHxDo2mUzyY
UfIu7xrQtv5utXKai6K1uDzmWAceAqVBu5W+a7f85YIu6vlDJHtUUECDPBpQC61BoHbH+2o7J/WK
Q+b+JM7P95FHpqy4F78N0o8SBWCYqn4JxwhrNuzngFOmo7n8fgpWv8Cs5/elqn4JEzsOzUhtu8aA
sGr6WhfftZzYspT9xDZDa7ZkzRggoPNZUHKu5ysD46vZXnUxBA91thQVFylRQImuZpjGye3XBoPP
Bx/ZN/lL7hi4VLVOug/97F1X+qMNBdSQ16VdDAYXAaGKazd7YyrdqvUv77TzEcRRiAAXDWiy7IVD
01J+GGavVL/qqeKMI7HBCFR6fYI6QaVEb2O550VsRr5Nes+2P2bp3WVN/hB7HVURMcNYOiPloKRt
sDwgb+XBiXonJ6jHr918s/7zlwIF0AhtqSxjfm7E19WP7IZfRUcniXxcZHxlGx/eMWscgfJRQQEz
lrRukraFEVuZuXbWgP7L8BbkvP9SLwEppLoe2rmCXsrGuFODEo8EqOP8qjn2pt9MLxRWUGAvDkpj
aVTHag55KOD0OJ9w9iX0cDg+WBhA+o6BKKdGVIRgwohHNjUlhGVsUyUf4mhHWI/AWUXACXUqkBsd
ISA8rOhUV68kvy5QlGME4BL6TDWF8DW/gOqKABKSvKRpbUJaXqGkuG0O2aIUjt7tzNKuNk3mFhTr
IbGVxZlpuRTai80zjYt1sxig9dkoo3vZhtzBLiklhBfLOHVKOMDRNbzxIUW/5S988pYqHyCwTxEA
Q8f8hlqdYLu1iIMWROO8VgZ1Cu+Y9GzLGOKhKIrO9DfjNUbDMC08oWONdv0u2bfbJeCjdcl9dDaI
UQzL5rPG0I0u4NEkIZEdTxVSm4vTXksOGIUfR4xf+dj61itbR0++p1AiBUgqW10a+hR3a4wCr9Hp
ULn9le13nvy8eClaeknq2rNrdqKjgE1Ti0FQyNnzc1/bd07pGRi5G7u5F3ryh2KnIGB0JTJ4Ouvz
R6li/aA5JnAUXuy0sM/hsk+jybXMz5edntBM5DQr22VoWQVTzqt6VZeqx2r2ZYox5KEigidKGwGh
4iQtKj2BNg2qH5e2dPpV8UKKo5BHDm828YnNBGQKh9YKFaVErrbbluOnunm8bC/q+/z/JyFFjplj
tabBEzTlzrb9hoqMzh9LJwoIKDRUQ7+MMhaEN+C/suZhKsW65xyYoUv1KJ/PsJxIE8AoKaScaRKk
odQmANd0HRSH8IHdDIESVIGE1BG/h1TviTFPpAqQEcog0n+t4tP51MsiKPPVXUwiqUj5mwASWm5W
amlANTnDUbgzFEd5x+RLQOwv6BNLBde51ip9hDMM02Oh/lNTZZyECmKV4Dp3NcbSctgx3bq4ylt0
7Lyn8vWoglgSuC5rW3S82qRb/bkq3Sj19fZT379jAPupqcQqQFuKzXgtuVsXzce2fRyzjMAXYmeK
ZYARLkk9k2EsKdzLw0M3EJaivi/s/CZH2e5ccw065pc1OKlym4iBqfUW9z4DUYXOXTYp96AMsM2r
cPj0V/gl1vfNfb4qygIRtX1rzPuxJpJOxHkiVvXplRZLCS/G7JPu1pCvZMXeN4gPqX4BylTC7s5j
dZ7tGqvddn6Y3gzxvUZe7agVF079YmibZGKwlXZY9vlDjEc4zh2n3FofOQtsElBNVxQciyV66J3D
kM4Y1lM/5rsGLd4Y+Obb96CPK/jcVufrsi2elvvLLnE27j1CgFiopysrmIUYjkw0yYA9DrPReGUb
3cHG7zgXjmZDCAAmdA3YqQJz8gEKqOH0wp2846Rn5eZdNdwnKglRgGU0dp7x9yQdZG41JlihoKOl
plITLmgIgKBLSdPP3NVrY0VFJUo463Ejx3NweXkILxQr9Sa1kitEn3jka1HcHBpO1H38OwlCEFAY
XWuOBV+Y+rBW26YlkJkylHDcT109T2BhB6ylT7O5n8rbrNtcVoESIcABAqZMryasRa5Nbsni/RBb
O0y7Ic4AKjoTK/CsdYlNacFeiUH3iqFhHdpbTdBlogsTCU2SKpVQS6y9U6NqqjJ+plWa7EjNk4ae
io7MahLXKbH6rh7ieU0NSOm9aHVfafL9cd/vF6Rpl92y1XeXF4sAHLEALxw7vIymkDeiB6Zvfabs
tGizDN40B6r0FFOkMsSZJJbfJamcqZXFcTy7WdvZlyrXtH8MZF8jtVoCIMSVPC52COcYq+mlHtmz
3VZuIVPtk5QY/v+TK4itmYNi8ytIHn/N4g5T5OnHL2qJBEhQyrxtSh6uTcshzB27RXa2bJ1I+1aN
343oEBYU1d35TPcRs0VGGMvKkrV5PdG95fV2zbaxZ2B3mRs8Y9+Z3t9FKqYAGTbyFqXJg+smajeZ
9lC0sT9W36ua8HZG2ZL//2S9MDm4zCMu6GeisXPn1Stvwcfpsk18w3lb0Hez4U3jGLGRepf32vkW
2KNZxRK9OddXZeEQwvPTqJJCbyCGwLc+n0853rRuOv/8AW72clkycW6JhXsorzBqNsOF5Oa6WJ5G
gygMPN9AcqKZEE+sttYOGm+ikO/ya7D5uoVfbEDGiOFc+kZFsZtbvCSEUtwpLsQwb+r4hjCT7RhK
9TGS+5iFYaLre96oxsNoelVMtf5QNhQQpe5ZYeQ8mxGWV/l8m1Bx0vnXixMbCliCxoZxVrkNm9ds
QwPSkPWm8UAN4dfINyh/FwmIJXthEi4hqDXwuCTvTeTOkuusJhyeBxNvVkiVUVLBTPx5Qz67VFra
NEgUD/UniSVOuLrgT/em3seQs8sefhaIT0QJIDl0urQ0vJrMqjVXs+bAnjN/mlcikXE+6DiRI8RP
0mrMc6/D6Th/oeKvW+u69ycPiIHWaKqL86yHnwgTYDGUdLVhYCLxhhHjV5MxmKZdV3zt8nzfpC8K
FQtQNhTAMQcFOCqIIS4cbof86/pFXSL3r5ZJfBWeazvPLd7snVgfk+xqQZBLGe384XW0mvgwLCe9
NZj84pZf17v2c3YXB+p9kTicKbj/knnDFYVEpEgB/uwMyYKUF8TXXrU4mFaCCbbj1v5qxahKVf32
0F0lT5cteTaQOtFSuFbl1opORBmWNPTpg9E+TpLmjgb4VkyqnoTUTkA+tLLLms2zxcudseFFxZzP
qt/Pe8760x4wL5XYzOeh8EQ5AQptpQkzU4JEXhuqYaxk4do4ozEM2JEdujKCwKnXVMBJVGAZg7V0
CmxZshVFy90U6AP7IauPnaV6EsrdLi8dBSKvccKJPF1PrTZboB6fmsm8zJciR/mgbqRNeYdS4oKQ
d/bkOrGmACNxNKqhxa0ZgR63eVkYsamp7wu4Ae6YRm44bmQTLixj7c9Z4V82GQFN4gNxlktdzF47
XMBFmeSrY0SbePx8Wcj5lM/RUOLLcD9N8RqHAPcWWZEZY6gwX/RDe7Xex59GP0I3XoqyHHLyGqWb
AB6YjMHSscTygKvd6aKPndk5Ghld8K9cOIvFZ+Lctpd1VrFIjDn1rvBBWbQJt8ZHOfi/smeET4hv
xEoxmso8QCm0iWh7nq5D5Xq7bf0R+OhjY1/ZD1S4QRmS//9kWxml0Vs1b08ZwqfeelpiPAxtCRc5
ez8/cREhzpCKLLJz0MahDLa9zrbsatxOn+OvDDVH+d2wpYI0yoxCuNH13X/bHSz5YGYHIyIC9/Pf
V03DYBqIwMXreAUSWTU1EdQ26bbJ/S65f5e9jgL4DzhZk2Zt+0TNEWW2z2jVQL3w+IJODUf/kaIi
p3QpMhlKH8EFWNqbZvqaE+rKK8mUg1B6JDQ6v5GOGgkeYPTDZI4g//Tmb/FDu+NZp96JLZByFxhk
SNEX/eGsOIoTPEAxZ9S9llih5U7b8xf98SXDgGXjmZc0UY/r54OKozDhpIhQIlhkJVZr0GR3ybat
FblTuB8oSsnz90X1KEg4MlDLG4axDCOie7a4icHqxzN46jbbpMhwHOLVRUW5EcR7jXLI82f9L8ni
HXxtU2WsW9hT2Qy++ayhlyf1+pfRQQrAVd0imP0QxXwxcdui1lG8gk9tqOJogcZS68uonNevwl0f
OQa6RFDSKtPcicRaioytXd6qkm1D0ay7DwvbjeLHUdEcjYKQ86h7NKgQiIbpaNVLDjn9dDVLHkbT
DqH3d3tObKYrbSnDNDbIkPf1QwFKEfl2xcSy3o33pUtN/iAwRCRvbbWwxjhKbALJyD7GbXyjN4QT
UksjQAirM/RtSPAFOTK+JHLn2YMWxHnzY04+/qXlBPgoyzQ00ZOHa8IdXrBwX9V9fWM5PJihi2RI
JxfwI+7V/+ZIImbvEsnwUKjj2mnjywaIY1PwuupS6WcKuw2lWnaQGsjRI5hT7nLeJU1FVpgim7JY
SJOvVhaaA+I4ZC/5u13jpigEdQyMi7E3OVpUqOjq/IIeBfIz4+SUi0OwInc8iz4bo281naNPhW+g
gb2tKU6U8955FCVsNysCAys4ivD0Xcao13hmQE7CZ87HOEcR/CecaBMt3ZxXE8ynbcZr/uqZJgHm
ZmHcJmitH6PSqV4uS6TWi///RCA4gyIr4Top8mGJ9lL9zaifLougzCZsOZA4NSpoq3EHkg+1eqvZ
weXvUyoI+yyMFTBkm3xZ0NShKfu0v1GR//w7IcL2ytFaaBsthCQ2+q/aaTNxwm9wyrqX5ZxPk6tH
DxCO59TQ6i7klWjq4EhSMHziNbnsig+ln5iT7fjAkylG1vrnfZyK4v5w//8lXyy2UROti1gE+bnq
Gnchb552MbCy99jd6wbWnNC/rDKxg8XamwyFRXGPTIenS8Ga3xXsez/5q/TtspSzXmJaaDKzZMPU
xIqMNtbNqFzm0pPHR9C1G+sHeSEi+rMibIWZpomKU1ukWR1qJq2YKlXC0W+l6bqUfJV6bD9rq6OI
NzSr5pwPcggRlRpM4ZcmyLSdGhPPu4Qe6psq7aiMIgtCNPlQFPfV/FSnBOyc18NG8srQbFyB+E84
gR17GOVq6afSC43OzXIvR+nbNODxk8AGSg7//4mckVlauCRY9Vq9bnTmDCZqu8q7HkfhZfeiBAkg
BFoOc9QqKBTVV2o4uzqmUVRJ6di6RdyDz8KpfTSdgERZPdSa9Gq66KDPL4VNpGLOr/7x+wIARYXZ
64YyovV4bp0OTYzofEmoKTSEEPFFHyMGi7VaISRGnrj/YRibCbeOy0tCGEp8z1cMFffRBTIWEMso
ubFlWUWsOl/VN5md41q8ecLPe1mKQohg2rXaoelTzt0Wfcfsuo2o2PgseRSTFc2C+VUDTzu/+7JR
5QnL4xYuFhnOqH3ttPtoca3hoWd3uQ7KeQxsuAsN4vZ0zopM1oE5mFSmvZlBOUh4SMqGvvQmZa9q
my4kdug5T2CyreqmbjLFFEtJ4kVtkz5kQDQ58hLVcmMZhUohxRV8bqVOxIgO16ioYYsTtfRMmV+X
NtP9gAPOUmpfr97TlXsqS8DPMJ3sBXRs2EHJYzo5ffVNq4nHsLNWg7lgN01nTOw2iOU1k8Jagzrm
Ns+eq9Htqdk6ZyMBdiJDABo0nZepFcNk0z7W/dVjTvNo++u+LTeyx8uwC6IUgZQoQA/LtbHAHOny
tQybz+iUfFCOoq4D4zvaTfNE3R0IK4qdBc24FjpLYEXEWy5GAOaOPCqL08UtewcWndhSvBZlICWW
tBiSQE98BV62fW9QdASUMsrv8IDaFENqDIiYVTDQdN+tMg4qg6LUOgsHR6cQWYgHI44tW8USZUvl
d2v5uGYVwVZ/7ig9tRX/CSdntp2wKStkiGAhei/7vndV2TJQ89f6C4a2Xj4kKKvx/58IK+IIlUoa
9uqUs43eWn4JduAxpg4KvlfEg+JUJ67ziZgUc7DaRIcY09phOJKjGoMzt/cprukKyM+a6T3XCMYM
RbF1Ztm6+P6PW91i5JaMcPfO6q7Zs2TtZD/DGMPeaZ4TxbFsZ1Ictjh6jNSb4tAZifOWtRHbgdjN
RDL7d5XndjaVcoLKM9iwM9yV6tRZEyKqP2/XoxDBV6IWg60tA6fHZD2ZeAcw8KwX3Vf986IfIuT4
LjvLec88ShOcZShDFqHFD0YtbwzDKcYHtm41nThxzx/07ChGcBY5l6q+BMkr9hjei+qAP6Inyevb
Tbl5T+UBmA9+LZMYuPal1K78/K37PWN+1+91ajT3ecw4ihAOkjxlthnLXB+05ZrXKTn0h0Pb2911
FCCcG7KyWq3FIKBpHT5rJQ6mz+vGeJ1sHnnG/V95gZjGTmW7HrUO+JTXh6naqEXvZ3np5AM1RYbY
QWLeWq6yfolnqDWtt8M6eGOKMUbJp8vaUEKEY8NSlIitCoBibbdhtNX6DRnsc/NfWB6xWmxU5VKJ
G75t9sk22aPGFT3a8pYikqE0EbBAHVIc5j3MZXZgiv06F6BqotqzCVd+k6BmTM4incNq0T/WyXSl
rtRRQakh7P66lQ1d50GQoWVBO4yYlAWCBSZvL687pYmw73VwD6Rah0VJw69y8VmhuBcpNYRNr0d1
b+Ulvp8pe1bshiXIVEIFAo5FnraoX6alwIg0Lxofh3lXVePGKnBZRYXuZVsRuogEbaViZWnbQlCc
dm4aPkwj0nE6EfacXRBFBcOOZhiGIoaIdtGqevgav8WbvrzqI+LKQH1f2Oh9a0y5za8Mlm05NgqX
rT4P3mGnExWEI9/UlH6IJ4hAl/+OadNBq+atWY7vWfcTMVzTk2DKLrt1lFcDYjqMfFQkp+qyw2rY
2zqVNpc1OnttPBHFPeNE1BjnRq6Bls0r5NmVk20q31V6AXa5TTj883eixH3fRFVv2hClsnZ17Djc
j/JyNSsRkqLmTdOmhBXPOvWJagIArHmcdWkBeY3tDgquqWxn0GNS+JK/wf4TKQIMIMlXR6aFtdI2
9nPmN4fYQ7nVlykoHsBWuZts77IVKa2EUEA3RmNQa8ibZgy4lsKrao59s9AJTyc2k5glt7Qkn8MQ
xpNYXzhxobbO3Az+ZV3OPtWzo/HEzHikV5IScynqbeVkN91Nss9Qi4dCOeaCxtQHbbhByCTsJzao
RirGxecqF7kYvmbFQV4wPy1LYpmIfSV2qSZRlElZg2UqCiN2o3pw2hCMGal5V9TsYKwqEVNTavH1
PNnHZlxhunoKebH1ldlBnX7U3jPv+HSx+E84ESHp+qzUCRfRW4fQMj1NirZFGxFJkrPB1IlPCDDR
qWFRqSowVspAGhR1bj3Z+3VGm5IlBQsrb7tE3qp2S5weZytRmWLoKk8CaoYsbKxZAebGiQnQvbU2
igvY2JjoyAy3P2souqs5JU7d83vsl0SxYLmo7LJpJi4xWz+gLebRWqnbPzfWW3Q6ihAydU0ky1k5
Q4Rq3pvK10zaqV3qKA01s5hSRTh7h3pdmgVcit4kl049D45MxULnHfyoiXD0jrlk5ksJTaoUqZJ5
LzNAxHuY50584NVHTlycpZo5qqCJ9vJFzrYm2G92ddc9XkY9ShNhH4EDP52iGEKQ8HaVpHVybfDH
fPd3UoRttOSNnbYx7DWn0cHs0Q1n19eFRZXPUMoIh6yhl+0UNlCmTkEQFF6x6Wuiby6rQjmxcMSO
rRYtUgIZchi5UaW5yaxsuuwaDTmXBZ3Pzx4x4PXt+mT9p7Iu9Si3wfj2aQ0kp/CT/ejkTpujqKXw
SpdqBD9/SvxyarH0OCykNa1VaDaP8mcNtwlnMnMcF/p3NILchPX0nkajEwcXq5CLUh6KIYNX5Nm4
GZh2sGLzL40oUlTlTd1pBd4hUbLtsaAOIr99Slx1U39avBo1VVRFAV/+CxgnVh8baJQ0E44Mi6q7
0fTViNEEHnqF8aKEG6UnbjF/iFmOayactKWyStnCsGbLXn1Wb1vltT1Y8sNtFXvSXbPTXZrRkdhm
ioAZylKgpHHkWyB9Skx0Pt+RXH0EhIt8VZLSo9xugIhSOoTRvcx8YnOdF2DbpqoxTbHFxk+plbM+
7Pjl6WPvYdTUBgx6oZs+cRoC0JzvpH+kd9QrMOUoUQAO1eomK1ohMaxDx8ajda/Orqo33mXNzuPT
UYwQOfR9YuuNiYRGmaeumj3nSekWcww4/OeyoPNe8EuQmJhjUVNInY1rej5MTpo9IO/kRPOny0KI
ZRKTcukcSubEX3K0qfaGGOVZMlWiS+khRAudOdn6OsFgw8K268ACaTFd3c6JkO6NGEXTUayiccYy
hryDEDLU/VzqvVmBRc6OHhZtxvNrUvrVEr5cthglh1v05NSwDYYIa4GcMEodHFZ+pCVuqSzuZTFv
0+aCPvx3nMhZo7xRZ6s23MYfPc6dHu6mDza6pqPgXw+nEkQJ0UNhqSVrEogqISPJHSnzM0blGt+c
foIQ/v8TfdJ4mVKJwW7WaDosj7YLqs8TlAbWh4oU9rZ+VJAmgEE2xY09oo/D/UlL0jnR3vY1Rw74
NZ0i/6NUEyABx5+NOibYb9KfJ91DLscx9dQ1h88qRpYTfsG3y28H4O+aifeIdhzXHlWVhosCDV7P
FvlWjTE9XgHK9AVZaJKa9A1ECAKFW0Vp1oXWldCu9rJPLMBIu234T7Ux0TugcPLBxqHGohP2fF3c
E1dRJLsshggSJeV6Zh/HAiM0VTds8UTxeNmaxGZ+DRFPJE09JoAoNtxkbXE+JYNj5+mu0//1M7Ng
QgEz5rTNFdXGmg1dkETgno5NAi6oRRLQQurwbBqqkDDhac2swPAbsrvLtnobLwtaCDAxpPK0mCaM
hcqzOVi92F2fZtRCZ4M7ebyGYqXuzNTyCJihdoWp6xq3W/l9THp/GIM0omphSb0ErEiaLiz1CXql
kQ+a2o0ZpIGF5Pi286QNH8lCVYZQagl4gQe3acQUEQOdFGheUgpXzp8xUZVwCUKKeN2Qlrq09QzG
wyzaOWZevOz1hmKAexsgc6dAeSg68w2dabpgPDsfK2XQOPa5Ix8b7doJjDe64e3qq37hxZmTPVEA
cVa1E6GCAbNJrU1Vh9BGf9a7H1YeLNRksrctnL8rJrJ2pasR12vdGq6G2U4Y6Kl6jVuAsM+ZX/Ir
+Vl7XjEoMkHjBQXwbwJMQbCAt0Y/9inGPMPp9df+SvDVp075MfbSl9Gd/d5tG2c+5BuKNpIwqsjk
pZd9NpstjFpEd3b/PVOvNZPqOaDcxRCiNCWLFjMuoFznc676EleDMhi30qPl8CGV+Re6J5vSSwDf
zOy02kLTj9t11ylmzIUfdNN/DzQeHVIsAB6s1bZVvgt0FdEaAP52vmq36uxn14PHCXpputyzccCJ
SAGNE7WpND2GWsqm3HH+iMztAhPjN/n4Uurt/m2+VHBKAYkbjCDLq6gxXHnzsxOmjTHYVtsp33gL
UOaVB6ou4TwsnygoIEtZz53aT1AQHTAKr4Sog9DD406OKX6IPOo9zeJMqikAC6vUsbcXqMmaXbkz
g3WrfFD+0W7nBaPW0NAP05ItCnw/vwnojnqKtZxhiadFFkNmeABButc85pghv7PA9pDuR8pTudEu
CRPAhU1GMmocXBTrpg2/WVLi6Mtti9s4Qleb2u5no5IT1bgPn4RXklSvNvqzACnNNxY/hf+64vF3
rxSLspDbi6ZZgTaznPppke2LJnLzLrsntjelhwAhiz7HZmdgieossG9ZELvTYxyED43qlp/i+/+L
nZrY3yaHtRPbrcOgj/UImZ2/gNohDWQVycmVv5Tt1Q9USHL+wnSyVAKcaB1ozULu+ZPLVNDF5YG1
Q3Hd4K5+68Z31AnON9IlPxTwpBjXPJRDiFMMTBbVOr8K72XMO8MzXTnuxvZF/9fDnwRfEeBEjSe1
CS1IjPvJkfLGWZanvKY8hZ9fl/QSAETJYl1TuJT8mp9vbDtvbXfe82l0NbJeFC4TZ5uYI6pzFbOg
VogLzdANp7sutZxZDQj3J1xRTBJZfdXFFpi/3KkNjD3GgZoO+nQ2aHEYduETneOltOK/58T1JamS
zYwBNpL8R65t1SJ1YoPI7BIOKFZx5XFudvkI6OjWnVbdF921lnyzVjikdtvGj+jZumxEAkLeNB4X
0TpkOQfeLljqL3b44/L3KZvx/5/YbDXyVVZ4uLr2jWcbe9ZnfrR8uyyEUkIACSn9nxBFmpxYxYQS
inmDf+HC/hGnchZTFnZRCjWGNhizB725ipugL6htet6jNRVsFSoKhMQMe56tJRg4cQNrPdnlLYkr
GHI1x9ygIzKgalL/EMkcpQlmY3Up67OVQ6m9sbETR91KfqFjQFO3GzcJ6L7w7n15oc57w1GiCK/d
JCHfgLvfanwph8dJu+3+Nef0K54eRQh4WrCc2cNU4A5WfZjUDxI16YL/xLeecPy+gKShHkZRm+P7
rflolNertekw57a8KWwir0EIEpsQV9sK9VaBINm+KedPhlQGksaQz8+dvPp6eV3+cMz+0kpsRpxV
BcOmLAibGWbq8Tb66GBcJzs+HRUXZwJ0zu+mozQBSMu4svKOwc2npseEH1ca0X8yP62MqOI4jwtH
OcKtLjeHPtdR++IOQ7I1K+mxWdXHy5Y7H7geRQghWIeRNMVsQoRVfmqU/WBs5xotYsPqyMNNFVFP
p+RCCXgqz3a5hD1M1yxbY/NKn+tOICzjc2wxQoFi9SA2rCpARJdFXatziOjtW1W9XeqHUSNOPEqE
gAmGhnuwBloFt0i2RnWw8EhWEotEiRAwQWrVvFxHiGBa6ExGkDaZTzJ0U84mAEMlraXZNxCyKPtq
/NhSlavU0ot9VBJ4JPRmeT0cOOdDjmtnu2XgVKuCfNMRz1Z/uHL+cmyxUNbqRitZK6ijOmDK8VGR
G5iRk5sOHwnNp6BOqbt+vLyZSKECMOA9Dp2QE9zNROEsePFQXPiQTa7yUOxatOJPV0bkRE+EUOLQ
FZut0NqC1sgGh1LnA/pg13Er7/6XY7WJ12DCSzQBL6ZZQi1Pg0WUq0+t+ZBQz8DU9/lWOIm3BluZ
1qbF921V2do9WLWbmTjESUcUQAFFs5PShXCNpg0409qMbMR6rx/ym/o+3VOvgJRGAj704DvL2wEa
KS1qdA9Kvb28/tT3BXBYNDYVCX9rseYvPcjcwoZyMPlyyCBObhlKS2UGD0mWbKNLmsMMEBegnhqD
1kPfXg+F5JpGQahFnLFi7aw6yajJ1SAUQzG29WJv8369kofnVSmJQIWSJORuDBTUxyiJxA1WkVy5
vknNZjuu/mQMf+l4YtlsFs2IwvlhC54MPPiBC9RnETpXefah3bCSkEd4hlg+m7WpNSnchP16M9S6
U5F5Z+Jg0vkvONmtJq5HKeM7qdbuO+2mSK8jigOA2q26gAjmqik4w4GpYIu9Vny2RXfxTbbjtWTh
PVUG9QcENy0wEzHFQsvZ7xpZUVWwlJchpLtRcfhswDiwrsGS3XnxVv+eebanrc57dvBRprCDI8Vq
65XfmirbX/rR0XWy6kE9u4WPIoTDPYlTREIchDAAZlNsm03m5led11zzgdPVFZUUOr+l/icOc/V+
t+JsaVJbxhBnaM+t5Rhy7BTfcqrD47z3HaUIG9fOirYMO34bSzAOgX0s28xZqVj/D7fMoxThTO/q
dW4x8AMXpumqRJ/lvAXVhX6I0QYelPeRu2xVIqIkRfLVPNlWc9NGjWlAMW3T7zIToYvtYka9Nz3M
X1Pf3jFK4PkQ4qijsI8xOL60QUUHr79eQZoNVlWPof9O9jBI499P6nu94R6FCRuayUNj9SW0W2bF
zcr7brnRF5ITmVJJOOQtI8O4rhwqrfZ/R4/U2+7bzFkgg+nfE2QJOgmwoYfN0KbcFcNl1yruAjik
SHz/AIRHuwkwocyGPpdcxrRfMR16xcTXLigAhJwpjsqAkj4oIAaqsapu6SHNypzoRdnz13v7ZkbS
+pMS9JsoqIjLLqWfWIET98aqDCFWbMLonj1/vgyDIch2P8dHUUhPgMdrndjJHlvbpZGVGdIiI7C7
D6Wysf92H79qfCJjmpAlKBTYML4e/OlThxO/cBtvqLCXi//jOZHSScCNFTi7sBHyUj1xlipoMKQw
KZ4vn1Z/eMH/5YevR+iJVnmm19bKpVil/WLbeKUxxw/N0O9Acp7robuOGEnS4/kUTGRdmj7oVrg1
rfJzIkV+OdmTY0UvxE8iNvvr8/jJT8K41QqDOfGTksmz8KDJATOSnHnPBzPmj9SZQNlZwBY85odq
N8J32tpRUtPPp0OiJN5fKiVgSqFkRb7oUEo7DH6/y4N+2+8H76frUNvhfF0kGBh+Bj4KE9AFbfMd
q/nu640tf6JNA8nN022x403YVMk+hS5ij4C5rP8h7bqa48aZ7S9iFQkm8JVpgnKwZPuFZTkw58xf
fw+03/VQED3YlWtrdx9UxTMNNBqNDqeLBOPNcAdUrw/l0BtsFJ/LiN7heV76/V4Xradg0/i6HRKN
qaEyzy4cUIrZPy2YSVXlIl+OLdP78OrvZeR7AwZU9DUpU410AdP6JdFnm95W1S1pLqxJcBIFXhbf
I0AyfSAJi6UpVuAWBaj/78fa62rr/rwminA4szJ1qax1BDiVguq0uLYHEIR0vaMotX0eSaQXPCt5
Ezb1ovfQi+yg+5aMWgiQ+/S2clRZMURt0/tAEDpm99i7DVPRkkdBD2Po/EC/oKozgyote553dg+e
fwuN4cuCFG1rm3VmB7FdKKIwKDu670A1RUeHnEwVwL518OQijP5JsKdt7MjmZ6v9RYobrb6iImKu
7VtV1wkFAZmqv+OAysc5sHpw6726dvEert1BfpgcRhCJbgFBdGjzjOnUJPgXlWI8n4yckJzKQ/Cq
/Wp6VxS7StSgLoLgbG9tWFm8NIBYjJc4PITjgyYahru9ZgZRDIWCNusdKY1V6nLaSsDIM4y7V311
j9qR/vvsByjKqa500UN9W+1XgJz/3VvLECsKADufDfDQ92xIt+aqOwvb1L98zLmjBBSUaOwhUMG3
+mehe8nUewJbCLJ///XGxEHLOyAyxZj31g/BwWZffKfxFCIiN4hUDB9DUivVmINFN5zBV3wVZRd6
cLHsBs8AWDQI+njZcp0B42NH8ZBjtEELML090P5A9Jvz0mzq4EkYvuM67dpJsiacqSD/sdRe1Ib2
lP5Xek32okD5J3j8FHDe8Rwi3dAMYyBpUInqKh29RjkiiX5ejK1lYpMSQA8HKllYiLdaEKro6+8U
dEIl2n1XuaH6dP77m8GUFQDPiAGqy1xDG4eJ4pfqkrFblztEN7wF1ue1uM0RKvaWI7hG5BSbZvNs
VQSIlebRxmaDUyM/3FUYQH/PSqn7/XkRtzRhjcd+z8rxRDstnUO2hNP4UFPPUJ6Mevd3ENztmyEi
NY5xYjpqfIkRQlH+U25FT6+t07kWg7M/9ZItoWkwTTiAytOLbpLK025YV0y2U0VsGVvuxBqMrelq
zTA7SDLnEWApGCobuo/LS1WjaO1w/27huJtCNowlyXvghModZkSXyVdl+svt51z0adGDPmgBoQ6F
Q/OHtC887UMR0PWCMZ9zvWBZUasFBQq5ozv1MgPXsnodYvyCHe0b5O4FZkGk05xZMNCyNrUl4HoF
TN+odrkei8P5rTmvAiofHyR5mSWyDJ1ums/q+KtXIqcZ3E7EH7wpCSW44RgDpskHwLtBw/YnEysO
ilH05MVmYGeDQM02vQWV6jDUFnAU3uVXx4FKiTYi2Hk1oUY5PVr3mHoNT0HGrMoPZVHXaJzFybJi
KBfUmzr5L/nIqrxz2FQEI/Wj7IrnUG9uFAVJNaFI8mj8FVHHRA7NvoejUFxE+n4A0Sb4kyK4yecV
YsshVkEACBgsI+V5tyXM8QpChjOATjilT1JzF7UXQ4NWwFGge5sv3TUWd5y6CJdt0QwsKjP5bCpx
9UwfFvRUSO5HAgVrKO4oxVNZdIYOsQz5zuwveuWnJuo0Fawc308xgdlIDVRIk7S1Lbd+Fup2FNzm
k1/Fomti83Y97RL/VmoljJEPA4gD6lBHxtS3CDOqlh0LskiuKNO8fa5WaJymV+0sGaMEtP44+axy
NnDDXXk5uw2myYviH1u+kI42Z2qi0ZWYPFVuUoIIs5hxv2IyhW3Mk63/PK/hW7ZIVwwNDWkKHhX8
06hNTFqPc6g7ef4zad3GesaEtPMQW4dVJyrIPOGbgsSec35ABCgNZKl1x4C6LSAfS+5qeXowA9Fp
3ZRlBcTtjNLD/w3HRnfq0O51xxq/Gouor3VzQ1j3k0kVGUT83NVq6i2N2rbQnSy6N4ev00dqq3Rw
1IBQWgWxJf8ESqqgquQFMhQ9yKZy1WlFNZebEqwQuFWay0YtDA3bkU9ukCy2pOj2BzZcl02qgklB
M/k3QqjOjCMCJY+51Luo9B5lw87ILlC+ncfZsjH6CofzpMB9XOe9AhwqZxjTKc123pgOxWio2JIb
p1xECrapyRaRFR2vEx3/f+vxdNnYtOESYFBsnIzVYaBdpx+lokXwGLn6+aKnnSKK3G1gIhojUwt0
uCAusth2rrysBA/lbKp1zUly4qH+LbQQQ64ePzBGmLCwzwmIna4VkD4mqNBPAcQ4ktALcxEUfnZR
Hog777V761CJok0bx/UNILd9mWm0xVwAUF6u2MgbSbdjTTTDcgNE1y3GM64qqopL/K1UqOprxgVz
HFjh9wLikGb/38ki8SReQfAdPWMRlhKoVjSnNx8m1euMxyYTmNCtM2vIYJm3CN4c78btWUli1Dp6
DUAofVww4Fn2z5+kzUiPoalorwWjimzyzmIdoI68iVLdWW4i1el//VOZhh76+jB45F94cJuPcEMz
EP7DgcJ/uLMUaZWKZhAc3v4YfO0uKziMKiribnoXgXYXRVY/RNn/LVVYI3KGTx5pMxYDEBEeCdH5
2+iubv06v5AiDO5V3CaSqfYFM33akZpPSY3xy0/nIbZXTpc1gtky2vthMH2HAsIYhNyOSRA9pXes
oJ21MEuTjULmf7ZL5DFumVpjhck5p+BJlzNDT3AtNZ9ly4lD1aYKht5nd2Y7CK6Pza7RNRh3ZqtG
qgqzZwJGNkp3akf1UYTiRO50b5i7+IDmUUw2ryQB7ubenWTkXdYgSaekGgEbKo9q7eXKL0P0wNw8
xysITunzSItlWcMyZmZqN809SA4+pBwqPC1q4PGnckpejJgx2uoQQtux9sL4KHm6V4MuguXLxty+
O4+3KZAJT4j5pu9H4WDu/JTrC9zHQU/sQX6k+Qde/cYKgLsk4lqVjTyPIE9Qg3/FwYsQk0IEICIp
OKdOk8fOkntIEaFnEZ0IO0oEuiVC4M5P3BhT03QQowiu5vKOiKJxou9zRyYcJCrXEiRI5M6xatOW
RDkwttB88Hq1Efwtpw9tr7Fx5Y5ekNhBqh38+5pPWj1w+9YURMo3j+Jp1/npNwFSeHSqoMUlCjrr
8tMwfZVFTTPbZsY0LTbBVn8/HIZo0hLoPd5WF81nEy3/4Kp3U0f9qtkjhnkSNGh8KL8Mnx4pKANX
OQ7MW2+E6hJNNdSq4nSGCGguz5T1IQ2e7qQ+DlAbOKKe2c3nKnxEjWqGKSNnxGmGrqZqoWK802sL
PsaHIocjOcod8TNPcqXH8+bgD2iQTTY0DRvINnblRGYFLaecLBr8iNZT/X7XXahXBtj//82w6C0t
sbQTGLea01w0dQcOMBRMG1dL26HgLnyudEtwdkUwvHXomyVHZQDWbkqdUc5t9G+DbUzUPb0JY4DK
SoavipudW7qhW3ppjKnmTLXlhgsCttQTTZwQYXArVph6rYQUrqqloFYrug/K7gDatPNKsGUprJUg
3HotxmxU0gJBqnoaq3uM2Ch1e9Qk86dsmXFul8kwikYKbdm/NSZnX5fp/xevQywVLxk7FA3B2TQX
awjuICWYBAcaMqydkvoUM6hhL8od/RE7g4eCxG7H6sEkV2QyNncMrHoyhv+xuACHilGHVdTWFrQi
ChCXlqPAnvADNLkTaPnmCp6A+ORkr4GnDZVTIOCsUztLHiJLoBbbtmGFwDk/bRi3RmkxvbD+R2U1
2OqVesfGusfChRPJwzlCVRLEkjoCTW9mELbJ9pB55/VchKC+tXXGHA3jmGLFFuvYN45SPf3d9xn+
ypZqchsPQQ8JrHyO0MCeSGg7SYJSVP8vkoMzPHKpG9PcQY5BvYyVJzkWpKVF3+eMjjFV3UxGpsJp
KPvojs19yRCkpTdtDorEqKxSFZEnToaWYrh6ArpAJ9UGu5sUhOe+oQ3gsjQEwmy+lK0VEi9NmJrB
kgCpjw/J4z9vL8tJJT8+MCdbnOvYtAArQM6cRs0sy3EGNRjzi0E65i3KjYT8new08N7dWirOfgYJ
Sj3KECDRJRgBmS+UgHwFFZMTfBMx5alouzirFrQj3n8l4Gr4qSWG/8XmRdOivmPcnz9DAiA+1Z8j
B5f2KjtDBIPiQ+pmw2I35DAqjci8CfaJD2iEfYr8TQGo4vP0nRFIhZ5q2sYjaAh7p8LM8cqxXGSO
zgu4ebhO2mFxZi4daUCbFuoYx6lrVJabJIL0igiBM3N0UKtqTJnCp/lhasODPPjnZdi+WldCsJ+w
snRjEmhDGwAChCuspHvZVxcoHfQlr5sd6yp/rH1MAP8hQBXovMXZDA0jZEad2Qxpv/gMNHUwUBEl
IP+qcF2ExtmNJZqMsGRoZQ4GJ82LPQsJkYP5lZFUjvtMNMdxQ/PfRFe5bdNrEreapGmOEaXu2Nod
UiHB3NhzINAPERBnnxQSWXoXI8IaxPmhbG0tp4h+fS9zgZZs6OEbgTgTleQzmWD48ZDJI7vD4Ipc
EkiyZdvfQHBmSUv6YGhRHgmNSL/pfruzvOhX7//TB5c5i6i/ZcNknPDg+HP9SHOSZ1XQAW+5gcG4
bB4xf8HXXOSamdnFJATvX7xBmZvFmXqAYpQ0UdA8o5qckJEUy0WiYr/+4UpltI6mZ+6I23wS0f5s
y4dnLlVYeIifKY0yl6LLeqaDsumRb7HceSQQGMBt9fuNwfM5DF1YtF0EDPhKflV+AZX2MVhuSfXw
380F1u0ExLmv+RDHQxqqUI7Ijp+6y9wLPbykM1f2iSu+IrfV/QTHGfZJpWaBPJQGPsfBrqr0I5nf
N/JwBiLWqqnBtiGx1Hld9WAtDkkEYRyRDOzvK7s+t6EO8kuC2zfUbBVDpWNR9fwfjuxpmTgjTkCH
1AYxpKCfGPF4gWy84eIIHf9dyEEkEdPGlURG3MwY78AWDf1HSZvZVuKe1zMRAmdOjTbrVKsDQtTe
zWFhB9rX8wAK+8I7A0CQ6EHBK5LyPI1alsum0lWd5lzp4CAIdum+PJovoZc6jK09eOlvxVZnG5PC
02Kpc1idt+sWo+fXWsoeDh/F8ZHD6qqI0h/9UO1mabmXdBEL+bZeIC9nqCjdAR89B6in7ZgFU6WB
8kcBeS2KB93gB25cDOPtdsG1qKdq0wrpKC9XqGxqKEp6K18qKWk+K4hPoxDLLuTGjsbFSabcVjrB
A2RTPyhSmZZuUeUdl5EiZx2iozhTfZTmkaOhCcKVMz0UZWE2d2yFw2l6tcQkKirgtCN5StPFCfv7
dG68uO6+KsX9eZ3cvChWYNxuLUGTGH0OsLn+niqRraD9QETxKsLg/AcpRzEHTdnCTYUdh5gg29ro
zP07QbjLtR+GKg4SgNAytXM4drEsNNzbum2hYt3UUSKCgcVvlY0Rc855yVbrjqDWrt2VDvqmf00g
7/s31WJblWmoPDjhMZVcGT3cRAGa3RWs3D9dUYkrOcWMuBfzT0SDMDelQwAUGq5gYpz5+vcVWt90
WVXM8IcnvyG2iUHaphdfjvDCiFs+fIgw1lA0xTQVdp2+azoI6zoKJwspW0M+KrWXtfe6iNyK7Tpv
cdcQ3F1uIlKtYrgjS8qFe/Ui3eWXBpsJLvJf2XfO4XCKoWoGGaQYOGB19BU3Zlzx3w07vUU63f0I
wcubhePUIjSTrlU1LJx6M3rxnnFbpSw3i/dTgQHr5w/WltlbLyF3z9PGUHsFZ9hhEeSqjO2uFdyL
W/ZBMSz0CFmapsg8SZyxSNFi1sg5TcjE5J3slOrP0PpAktlYo3BmddJUGvcDMsBdcNT1oxZSu5NF
BVhbodY3KJw9JVXSa3MMFPkOvUKqn3vlVfUcl7a162/iG1F1wObmIPyNthALB4kvwAz7xgqGALnB
Sf1pqN9TUan55tasvs+dn9rqctVE/YuD6Yiya6VRZxeYOOM3SiJiOBdBcUcoHqJIUxWIMuvysMtK
pbkJTf1hMcbUP6/Rr62r/GlVWeoRHKGGofJ+GOqKlwxDfxkrYc9IX22EINRrVr2avaA84J8JD7Gb
v1Si2MCWPVojcydXMcepqBhyOVHDlpcI7LYh+hnDfL6JNEXZB2V4UUbJr8GaRO810QJz2HWLLj1L
xQKrZjB8i60h+zmryW3ahx/IaBjKSmvYL1ldJCZJxiUCQ6tDdd0fNesogcTk/B5uKT6RTRkdk/A0
ZX4LFSsvaRXhnAVW6MQgtDUnAcKWY4nkLao5VNTovqt0Rzwi1owIGWOM0rFDFFIq1feqd01ZlN/f
2pcVEB8pnaZZL2iG2kalpPftMrsDmT6ZgeydXzERDPeKDsIO1ciUlVBGz2nh9SY8l0QQV9lcM3gP
BJMmWa8kZ/0WOU+ShJUqmIvkNibIfwfT+FVG5vd2qQR37qY8KyzeqzSNWW1kyJOSSLJbKUvsXlvc
pRSZCxEQ51lKQVhPagAgUv5Ymuco/2UmIu91y+cnJ2H4CiirSzAINMLCJUS5BhOR6hqTdjMU6Wwb
gVbZSW8J1IEtD28Dia4rOiWWLBP+0h0jtL/HFYLmBpHRZCE5fQDSvVazqb7cR3nhq1IvoODbFhKP
QlhddKzwYV8jxN0fxVjIXJm/G0V6lZP4os5SP9alwl50IrDzmxtnWgSzsWWD4nn41gxpC82z0ULg
N2lHWNij3NR+LRyBtCkVNWRKYIxQxsmHEgtTtqYBocSyBo/38KWsrurgKtevRHf9pjgrIO4Aa0re
R6QEkBVfVoNvSZfiaXJbIUpYvN/CcPe9FpA+ROgaMRDJZ9MO4Mi6oeSzYa3iQNuWCiK1TllVN7i1
eGqtjLl9nR6gZLO8ndPMbmXEr9PENRvNxlQpRxfeGlv2aY3I2QzYrFHJWiDG5NEMSntIW1tPdo1w
etQmEBxBRPFMFJDzD8Ulq9psanDPg/6nMndDMDjV5DQf6GczUOqvyChaQQaWL4sPQ6yhmkmQp3rC
JGRvQtV/LKrC2ZblBMLpRFF1yhgvIbhUwskew5/aMtltfUyL/fkLSoTDOYB4WhC5zYFjlVeR6rUy
qK+r6xC0C+dxtlyHlQ/GF6ZP4NIKMZQYhAHz9VJOdhP9OA+wLcjJveQsAjU6Ks0JNj9v7kdvHB+D
BtXBQfR3cvCleoZVW3OXAyaqqGMWdWVP8/zzvCgif5Xb+5FK4FRLsVZdejmxAYzBQxrto/5HG+5y
5UU3IsG1tBmEwOUAX5S1LaFA/a3R7oe+t3rF0l/HMTBKxG5PL3Er2ayMVrsvBXibNugE945jCoyS
cpLAIgTpA9L9e1J9HaIf+vKV0i9VJ2pH37orUGEGO0MMy3jXwzQgjFf3TMXrtHN7k9o9uQm7l7jG
mK+a+uf37g9LeULjrJ2UD8GsmECjX7UjAsDO8GJ6GNX5qwN3SuCI2qs3w9tr6bitQ3/WZLY5rFHj
Dv/jswwxuukT/Jfvvfs63wKPqwdi2ubjeVE3T9xpXfnxDMrUSMFAsIuDlu4sRdpn5nQ7kOGKqMI6
760rUrUM0CRgCqaqvqbUV4+bGQMN9GiBgoJaipVr5LvxS9Ajb1i6kScqQtvewxUak3yFNnVNH3Wo
lnWiQ3hPvHongS9Mv6O27IL4zzUEx0GIx/lMOrpTjdiCdM334hLMkF6CylyEZjpPY3GzZxHgpjFe
ycfp6BCHCU4F8Kh+EfePzQfYYYz1bnE6GWHIUCJnWD8pv9EHP6Y3zSxwa8nmqT7JwBNJxeU8Fgqz
IZGiuDKdn0bpCQltapfZLaHzp7iuY6cu8stOl29o/z1W8HNodr1Ihhso/W0TBVehlD8j3+iTGoNF
WmWfG5Y9lsi1TxlBS+VyoMNlHeaYAVnO7vnDs2kCVz+f8yujRC0QUMTP10viSfUz6a6y6KpWvKz4
mTa782CbAbLVhvAcVWaeyfGrfSd3vaf7kNSRZK91R5flcvNKoND6xjNnDcc5FbE2T4Zpsv0Pvlpo
YNCI0yqieMem+VmtIFPy1SHN8cBNUFSFO2sod3F2oARjihPLmfO786snkob9fQWkyZE5GRGk0eYb
kn2bB2cQEZj8YYMsNIhhvi8iApw6LJIsZ7OZgNwLVpzucFehA0j+YiJD2V0JR3YwB4J/hqrorfx/
NM7BAMlcps8W0KQLcqRHFeogfykyEFmAjuojAyFhDU5onDYMNcpSmyJF+A3dDan20IOlYxDOnmBf
OScTpw6pYup0NoBSe/Ix3GMO/V770bqMAaK7klwRn/gfbPZJKk4rKikLZ0MHXnJp7FjxDFirD9an
GUNj5z2KZx7OK+FWG9ybVeTvpLEbMe8SBMzVZ/AlZDYjtp/2xYXW4ByzayK7EvX+b18TJxG5aymY
YAoLxvlM2stcuaCtwAaKvs9dQ4uR5AZo7UAQNT5Q7aUWEups3xEnAfh7KEhUlP8DAK2D2YEVr1Y3
6Z4eGbPu4JTE7Wa7PeSothP1oWzbjN/IfHgxmPN4LC0gG/rn167z0EniD8T9VueKr8BMxjwriIJT
XGiJLVOvNS6X9EERXeYi28TXXLZ5YORBAFkG8HSwLoDFclu0rbKro73QRCmJzfzrWi7OXqBuLC9i
drKqHq2Q/S5wAWh9ZfnXajcknuBgbbuWp63iDEeuo7dUrgBHdutR5GxijShjKVB4PhbXB/1SkAZQ
cfdSyV+IqC1EuFWckchmua0jdmJ1NGfc4NZFp2y4yyyXlbo0u0HU0y4E5ExEVII2rZbY4t0xNuR2
R91lF13P8JNjlzrnt0p0qDh70aAJKS8SgFFcJJiY4yJgGliCCLdojzibYY6zUXQaQPTZz6fPaf18
XgjBkpl8FeSkhuUyMgCy0xqbOWPxrtNtxvONavpPHyowOB0nkw9XtcmYSSieAYELah8/V4d+l+9a
xp3OWAYzb5Rt0fvp/D6ZMudeLAmGYcwaDFOP+S4W6p8CexCxrr7bJjQHgb8FNIbgrSLW6/W8csqK
vOl1daYNaE/8TNtZw5fz2/ROBu77762CmoImuXG08ZsUYfBA8MmYYvvvQNiPWAmhj0sJzlMI0VNn
WF5G4iyFgAv03RXIycFZhEYi/TDrgFCTxJFM6ufZ175MHRJ/zUWqLVozzhigB25MZ41hdfs4Vu0p
P0bIbZxfs/eOECcRZwUMPVfnUcHOkKvOBTG/N3W2Ytr61eTUj+jRd9uXQMRK8v7QcqCcVRgbxHQS
MCo4iJjPrwNEJa8JbXU3X3aYoS6aVi3C41+3hWphclsEIZUbOULRIpp1fdMpRpdFPDAMwPu7ReUJ
MQYtGMLRAB6YZQy0JGTudNHtB2dxxoN17HaFmCRSoC38m7RIliJrc7aPd9Fgv3YW3XR7dbG1G6Be
ynbiBZjWKlIfFgd+8054u5OE8y4qPUpotgC2r39MM0Jj45cuO7b9nrZXVXyLRiotFV2TIlE5Y1Ia
YRyOFrQnb77L5EHNfxgkE1yOAoPIpxYpntx1QoHRZI9o6Z9FbW3vu1a4heMsSVXWUlAXWLgxcnpP
9gpXecab52G5m5zRrW9zP7nSH/9SLzmTklulkTQqQAc/aKAkxEu98lNzoXv5YTzoml047V6Ayc7y
OQ3hDAyC5FGVsrPH+NWYXtbeq7yotU7qXe8zbt72WToUKAfMBd4BW8Rz2JydsWYjqSZ2I4TqnTSG
NslviARqFVETpMjA8H0EehIjQbgAqPP/J1ziFi+NV12jtfdFyGb5/rn8Vnv40ZBSSbokabCo8m6C
o1j43Yv8JXYmJ9qXN0ZoS/75XRQcB54YJNEDOmQV8KJJ87SIXI2WaKq0CIKzJGWVxTRiumlGn8bi
XukFV7dAF1SGv/IO2sxaooxdp1qxYy5I3/dujWBklMnu+cUS2CeV/X2FpA9mOKNmoXGq5jh3FToj
fJOoAgMlVAHOgNSNlAUh2vdeyzUjTMiTRyd2eje/TXBrh25tCmy9SCzOeOhRqckZM4lGfTmQGys9
dJgIf37ptpUABZSghAFlId+wvqgIPKGrCUKZ10b0LUkEnb5/OKi/AfhG9bgyizYgEizg5/E1dCvf
DsfRVR1Qkl+Iyk63V+wExoUh0zxtzbyHNLO8l6wLyXSzvxaIvFW2CF7vWEo4NmWDztvcC27pITws
RwuPEfF4YpFE3CHt1GqeJB0SWeZVHPys8qMaifRMuEfcSW3MNsxiCyAlbgrVTz1jtC2n8V4pOQ8i
1hGRSOzvq9OaDlU/yiM0Ygp3tfowRrtZGN1km/D+HjopAndWsyaOMMsSm9T57F2f+aRwOkwFYYFG
81Y0+UokEXdQK0kyF1qyTZJuInpnpvt6EXUOizC4W71LaFxN7ByV0vXUP02hPwyPf2ULdO7yjhaj
bJcBELN8wIVQzYLvs2U4syl8vZqkjIu8yGzjwcwiqZ/q/nEqbyfl0IneH9tXz+/t5yucG9SFx6oC
pGXyNd3t4++KuiuGw/n1+sNT7gTDmYIpSdEjBcrC164ldiPQW4zxsfWd5suIoZeeKPMhsNYGZw1Q
64LWPLTfwCtIj9Uc+4pOBEIJ9MzgbEEP5rARgfzGqc3Pav8jj3etqAVZJAVnAIalwDhJ5kspem6r
i5MFP89vjAiAO/3K3OmdxOzZNPRfJDN3wF345TyEaJm4I5/IBaimTciQVighNRtbKm/l5eU8yB/e
LCcF4w496owzxWC3s7bLbqU9myJS4CXdSnbywmbz5n5ce6I24NfylXPnlLMDCzoCiTRDNtU8hNZF
qD7LdL8EX6zhmzndFfRbJcqGCzaMZyujQQ4qRkx7dKJ6L+FexVQngfcmQuA8A3Uyg6YgWMmkv5i6
n8Uo4icTAXC2ALMIu3SIIIJaJf4QYNZG1QiO5h880N/qwNevh5rW5wm7Z4rL2cNT8hi58dVwNGw2
Sw8j1GrRU5LZkzOaYDKhV1d1jFHbZR8CsPNHPJkZeXZwWXk9EnbMwC2CjJBI303OMkhyqkZK+qrv
3UHfB7fz6BTPBuZ+Hmofr9XO1q4nySYCJ1VwmHmeN9BKyKjRBWw2X4T9lWVcWKLpV6K7gu9wpVkR
zCqL2xgYoXtd+Fbp6p7Xf5Z2yT7xaG5njmhsvcivMznzYXQYFFwVbPtc0x4O6V0OJ8hAV5HizRei
5JDgdueJChAjKgI5xAEw0uc8+qmOk1N2HqWPQyhyWNnvPqOWfOVWhRlAShlALtm6zYydqX0t1ct6
vNPqY9uFtsAICw4BX9tAo2SICyYYaweEVBM6AjU3ecpv8eDcTYMnKvgTqCPlTImcgZK20KEqRezV
+X1YOIFxd14owWbxDdCKErZtKwMiRk9tHj+06SVF6WynHUP0X5zHej/q8TV28ttsUc6KhHPXd12M
7WJjg8cr4jWH15E6rumFjTt/XpwCmdFQRLIpOnI8y1SnBS2VY2xc/Gt2uksEwpzgNt4trBeWFYYG
znx/XlR2M55TTM7xkEy56joDkjJVaXfDfvTbQ7MThfgEdw3lnI92Tmf0F0GwVH20tM+5JrpotjXQ
RF8C0UwLbVlv7b5pDjGOl4GzbDrzbC9u65Q7o7Kbl87OnsCgcbn8/BfTYpliv1++Eyxnr4K2s7Ke
AjY5NAdM72OTIRxWxisdyV7o5ojQODeHonojkRha87n32HYFLqnsBd2+LNc8fuxU/xaOT4ks8RSM
cWbCscbAIk3+3BWJTbRP5xXwDyb/hML5OWEwKnGaIGZUeqwVo97VA/iEe9fwq12JVOnjebzth9YJ
jq3xykGQMjLWYQKhjGWv55+j/JBox140OUCgjnzOoyH/jxLIjxi0G0ETtcA9L8kfrMVJFM5K1eif
SkkNdZhRa5Pfd4XNqlhbV51tadftxovMEVGcCzGZ4KvlU7JsiTDZETrh0bv6W/w6Uj16rjwVc3j6
h9AXenTbpuMkJWehBgXc4E0LxNYbXBP+4x41Fi7BGwZ5Aa2wq/tI/KBgSnfmXL/Wwq7E7Ho0ItMF
oKwCp3CTh14FHiPtlQ6JiJFl2zk4ScgZkVZuLQy81eEcgD87z/eRcUyX29m4J/11MdrntUakmZwN
kQ0zjsECi6dse6W1JTgkfFnYe/K+ouj1Av0tEp/s0CBOp01MNXW7QQGE5IWX2RMj3hfPVRecaD7R
0RLDHGqCE20uPm08k3ySMWuv7AULJ9BDPr9hlW1e5IgCYG4pnNLGtEdVYAoFesB3U2WWmietBoQu
vK+z64llZocDrT+DGcoZsFfnNeEPj7PTJnH2Iw2WSekLqMLkd4fWWV6qF/W6dRkbmXwxaK6wc0Kg
e3zWo5DLDjUe2KnwqSrt5DZyFLt7KfYN+Mh+UZvYzRXGaAueaKJ94+xH2i0ETCBYVTru5+laEjYo
CdeR8z2sgg7TwHwPsgN7rol6vdxBRlsCA/8vFmMf90vhn9+7bW/4tHWcyYgHtSlGpoxGcZ2hyEzJ
96HS2Jlu/9fiLO4gc+ZikYd2oCaAdDVyy0w/pLkocbh5fhEHNDGABowsvNNrlCo64FN49nnyXDUP
Kdohg/aQNoZI38mWUV8BcZpQxUokpzGARmdymYcYHBg7urVjY7z+80hgtnArME4pplqu55wVzdTk
hkSmY6HaWxlkgUybJ2qFwulBqCtJr7PAZB08S/rXYHruMwHHmgiC04AIka1MagGhwITXYHOYv6fd
r/PqvO0EnuTgq3fnQUr6LgEIe3BVoOSJyn1ns1w1TELlTV8EeJv3OwENCzgKQazAT0hsBz3Lm3jE
nXGDSTT2chHvvitH5nKKiIM3jfoKiTOyeRmi5mUGUpcmKBIldovkTnXUjcqJp19E+9BunQRju7ly
XJasJ6RRBuyW1XllVl4UveFOUvB0fgE3jepKKu4oFbmq95EFGFKGdmFdt4H/dwDc8VFoPFbpCADT
kMBoml7nUSggOnvfyPd6RE9rxR2eKqBpClJHViER7CyQoxS4/6zWVi8kL9jLfnedHEPXindwy85L
J1IK7kxRCW3iEoZ9OcVUo0TpZ2DujfaLqXzJyIFou/Ng287YabP4LBYNyrHGP6xKcNcczAvpfqxs
OXPYiIYGrVYCPIFuvEtlLboW6gu2Lqkfk+xqDg4Cebbt+O99M9jfVzoeloYkxQYAdEwpJ07h1p8k
B90FqA8CKYHgAtw2fycwLoE1zImZhQHAwupnZsRImCKo0AvsETsu754bqx3ijEQVLDGdmT5Q8yLN
kSe9bYedISooE20MZxu6uY2NjEIUApRpl4lM3bYjtBKDswpU6uJMYgDazixtNnMrOPQV4reKo3/L
3VBYvCVE5MxEOuS1nppAzC4xL+Gg+5hHBFWoCVjCEi90RSER0UZxJmNsQ1InOjYK1Vx7lYy7ONBt
jNr1SllEi81swDmd4GyEPJXpQNipZU/Qfpe+1sGRvSgyt53BOG0an8nKzbIoogY4lds3mJvAqtVN
lOE9Dg612Y0Y/TSuRU8BwTryTf1NlppFSAAa9p2tdrex7AcYCIjs6nlbIVB5kzMVaZh2nbUAp0m+
ZtZj+n+kXddy3EgS/CJEwJtXuDEcelKk9IKQWcF7j6+/bGpvB2pCU3fciI19UcQkq7u6ulBdldk+
/bvf56KDFMbSMrX4/Sy6srqHItxf/n3Kwfn3rEXLowht8ezBPmjeVHsjqMGqj+Jr8jDtxD01SUC6
AxckojgNlFjGidIzN/3UdyfWXVP/ZXiS9djVjuQkdupmdHPy9k5BvRXVI6jOveuHrupUMosZIbCS
a1vuK5AzTqdoVt1ZGRxQc/hKYtldnD+a1uAN8ewkClp/1GgPrVfiBtuO+ee/hfOaIU/VJlUmrIF0
n8zolctOM5VWb1fSmFzt3wZzrhMFIYrHC0DCnwmU51wIiXwbrkBFOfsSiDaH69j/2DfJGZLtweri
xPN/F9Yqg0xeQvNKr1/lgZgSp7aRc58W8uayWWMbh8y3+p9S/o04ENTecHdM12YhpLsYAE6DsZ/2
y26BQZhFwGg1XLO4FkM7oXq9/5BDnZeOu2jK3Jylku0W2qJBFxD5/YjCe3in4OseiT1hJLWK3DXT
WO0AiWCgMYqJIXei1wniAZrXeIsT2NCPpykYqHXlrhtJNeJMBZkPBgBie1xeFSNxJvnlsmGEXXxZ
sJA72RqZA9b5cTSfE7K/afte+Web+FogJJ+VrB4BEJ0wrotpvNFjD3eMe7pD14Hk9D8gruRdtopY
Or4yKAs5NARZuDDyz0KKtDe1U0pUmcLgooVWQ4FmgsafE89fNPmrVd4V5cNlM/7wEX5ePC481KAf
BHM3MORdd1K9fAdKjIMFvQomLPJvfZwvBmaiHCQGC/itVx2kk3QloCedTXRfR3t8d0V2f6USXROk
hVzwyPMgHscSFtZ4X4330l7/wR7rFKc60idquyvpHOEVLmYk6hyVmFmHX6g/RNmXxtOUgCbrSwv9
BTm/H6dvmFCxL28idcK4yCG2qgzFOmDKwt08+clMhSbmaO/T0rOTcHFiyCECiZsZd+MX875748OP
XgI8G8t+7qaP5PPPdhr8D9473rl6MjHIA7zklN8YT5ot+REyffZpMT1I9yKmbdOD6NdIVKnUmDhz
vK68qpeaaLKYr1lHLfaq9LptiOuSuldULtXIsy4aRRY72Pt7ifaoN5J8B6XwnXH4V66hciEkV6tO
LEHN5MiQv0luZZOyZdM1GMWdKkH9Ay9kv6cX0IWtoI6HekrrSZCGhYz0Du1PmC371bowEfUbdnze
eeIZjq8ZQo+xqAUJcFDosAUNAu2YsuzN26y+qXKKuXJ7o1Zo3DN1VlfKWDPjBp/p3i77JbeNv9sy
ejI4EkvJMwCobRMv4gw0dRfvMRr40qOH7DAgxzH96CiNtk4NXG6eM9D4QXReMiSV5zRNs0WrJ1YR
FY8sMKqH2WfT/1RxaPuDZoXDBSijFMVJF/B9IX4JrhmlRuhBUC20Ifvkm+iYoy7n7Q+aFSDnlejd
BwMZMwyCGvORqT9ZHS6awelLuz4YkFVEZQI8YR84bGdUvuYWpEM3IxNBg30/HWOzDqGNJH7/dxic
S0aZKSVWAgzdelS6r71CfHxuxr+VDVxsMrqgw9M7c4n8r1n4ObaSXcTkeCj7lffH+B/H4zvE9SFs
05JVeoNrSA04hmgHo6MeWpeVJ1vLp2amt5OAlVlcmgOO4yxd2LLBIViPqHSlJNA3mPBta3xCVYcI
u5TH62yZV19dVabpksA+4dl04+J+iZzwKMPxZPdxviK/3zcz4JV1XIoTN+qiSKziMR7l2Z69dM/U
KDym0p18RR3OyR6M2i52jX/ZGf8QIM/7yGU7QmgIc87Kvsqt/JORLAwGBufs6EZ2xX1bugQc5TZc
HEk6wajz+Q1uiW3Zk/aW96aEB6ljVBqp/Hu7JXC1rlwYqUGwq8QsbqHxRcUEp+S/dQT65lN4yBs3
foLggoMJio+Un8+wfHWuMRVdqpmzStW1HD7Gzas6/Ly8lNv36D8bx9fiOhOPb6D2xcem+tAF7iDt
KqtAo9dJMD5dRtpMTlfGcAGlikI50hmSsNwNzampKB/cvjbPprB/Xx21tIcDZguuzSpz3hQS7wvJ
UV39dvAWr/TRKErlp9vXpilpEDARrXdqOTE65HIpQgUiTV7m6fM0eam+W4SrKXmtEohIUF3Z20t4
xtN/txAKcqIgyOyrSdmJileEj5e36A/X5RmAO8aJliWllMKg0lv87IfuKC/CTbMPD70b2CB8S46x
Kz5cBqWM4s6yNEWWEVowyorEXTNZh0mmeqz+EPXPdnHntxckPQ972CVjMCUHkVd3NG1YhESbplpg
f/C7O02VfimHm5LF+aERJVmUxZAArcfSDpr+62SVXtuOuzovX1M9PRrj4Fxew20DV5hskVe+nzUZ
fFEUfz2hF+5b9+t8y0Qeit3yOX65DLeZG6zQuEtNx+xB3k1Ai8rbPnvQFseiODO3L84VBufrInIP
IxKAAeG1k+RmboD+62LPZIgYBYj1dNkk9nOXNo3z/Cm0ikDvAZekXwptXyS1E7fubFKDPduV35Vd
nLsXDfi99AVASEA6Vytt1ued75YbbYJOIsu6IepEdW5unrEVKOf/YG1XRYFtmJgejPZr21NTB5eX
T+ZZloaoUYdkBsCUPHd9bAvGqQXzdES0c23nGar2S4oZNK1c1jvErTGJCb6Yx7+Le8NVh1Hm3C92
FKfcH87UGYu7sJRGFfKoxO3bH83ddFiQY3TH/MBSjOCGajDcXsAzGBc0QsEMjLCAYVH6bMb3Q9fY
JVoaS3JGbzN1Wq0gFynGqlLDoQeQ8Ti56MG7sm4spzwl+8iz7iir/nCKz2bxkaI2zUJDyQv0zKMn
oSrQ7YvHeMfSbeWruNeJu2QzMGHMUIZgjwiKf87Pk1qFrnmisgaYzF6GnzUjDJ+IUgcBwtNpQ8DJ
DDCBBZDwYQJZybjTKOGKzfN6tuPtGKzC+RzMatnksCMV8Mp1XXZEYrnt2ysAzreHqTKitAZABjpN
w0986wZtIazvRfGie5zjy9F1e8mgJqfpaPFTVM4N5i5UJ1GTsWQNxsmGzxrkgBTh52WQPxh1RmFn
bLVqoSm0mTgpqJuAHY99FIAJ/AgeQxzY2CW/tdiJfHdjQPfgvzZxN4YOOqXMhDzLWwmbkbibd+lO
vu1dVvBqX6gZ8W2XOMNx94ZVxmOm94CTpWtdOkUp4RLU73NHpx9LvRgk/L6Sf56y+6B7vbw7mwHu
vFw8scacFbmoMBdQa/SG6JLfhIortfNtuViEt1FQ3CWRTL2UyQ1MMadyJ04FBjFjjLB0V5JIFc7e
y2yxNrKVWdxBKgJBBvEosEC8V8S2eS9JoNlQ3OTWym10ojtgDjno3U50QbdBEom9TeFccEK+lVFR
8hCEG2+m2st3TE265myzp6/SsZC4a9fGva44xpE944Tux8L7ynruMmklfQzzEfCSBO3OTHUDvTk0
+gw+hkKwlfZ7rGX3S1Q+opH4mEW4NuthX4aQMbrsXNtZ1eoP4QKMNKRNolT4Q4Q9K/KBQEN1rRsT
wo4BGInll+R5/lCRbwXJRZtBULUWvaV4fp5drTjO46fLNlFezMWXmvWElcyzFmNxxSHxWYOMofn9
/O0yEHHyNS6yhO04ZiOLLKpxNQexbeTkKdmEsBQJillgMnqnutk16TLVI64bcXbQJQ89Ky+9HhMb
hGKfMtSI0L9MvjFurt8Kk/PNCbONjKWaFWHLxpcnTymHzIlF89pYGoo8ijKQ879s0hYpHAFmLDdx
chOkxHMH9fucs6VZqlihgQUsxMJR5dkJRZWImsyf3oWS1Xpx/maNY1LmC0wQwtIe0W4jJbkz9uUh
60Mv6il2AMoizuvGIU6yms1NdNEDeDLFilix7VrGyh7uQkv1rNe0GUumyc6o2cVB9cCz9ZB3rvgY
Pwl42Ua/yI4i8Sa8jh+bjATcCJmCVQxy7daY5GZXdpJlBwr024q2lanAt5mFnK3kO6eg1ywW8oBl
7FWf3TvlrsOkfmu30ICVbfVb5lATG9tp1gqSu/IskHzN1QATxfv6U7BT9oErHqCZyt5SaAEtwk/e
DVNKYlcZ7BgHdWIHUG+OpqfL8W/7qX5lEPsTVnnjGAplNTEIER96lT/th6PsD6gMUVfG9jW1QuLC
hGYNYwQuYny+GiB1DHYC+/p/1g/WV+W+xo7lj9QzNrlbXOTIQf9fhBOMYw8Q5s8C5vV+h4poc498
hIghpIFcEDEnOZR6DKU4hWUP3wdXsMsj5lJ3xmJPR+UYfwaX4/7y9lEOwgUSKZoDRalwzkP0WLQB
OgMysv6/yWK62jculnTl/HdszA7TqfAHeEhxg3YckrJ8+4P5jMQ3SakdsmTpzUMqzPWylxQz8YqX
Es5RfWmgrEC9NhPLxzdNtV0TxnIGl5SFl3p8rNLd5e0hAiLfH1XGWlsYNTyiyXMnFsYDJmI8SWr9
Fl2cl6G2k/HV4rFguTrIU6P0LTTJ8NlsL/70ariYqMUEaoGhPLwx75RrzHvfiG53TT5sU6vIhZA0
HooMY7xsmpI5vYUMNCpsIwQpsx0fJA+t24ubSpTBLNReuLP5Niow6RdGOsD3WTmMKRmGeORwZ/9N
x+gb+cpH7SUXSyxlSdBCBStnwOE+c+XFibI34gNMznQg4MMr8Si64SP1tU0kJ3w3VZzp6PhgOxtN
3QH8VZhm0fZthWkqubyvGtm97EnUdnIxpSvHoNFUrGtteXF8kuLvl3+fipMKF1CSqRXyuQEAU0EA
U5EbHDBgh5YEVDKde7KUSdjD91HpujVKiwI4/br3ssBW0BRpusqX6KY9MZGt4IG6CQhX4dunJLVV
k0oAYhtex/Upga6evJwWWfqXCRDfQ9UUptxJDEi/Xvz6hn35Mvmw8Gl2OwRoyi7qPuUbqZRqMYya
pcmdb6Jylnp5iqXs0QFX+nLgUhR6LCO4cMJVLrAEwVh1Uwe4Wjx29WOhHDOFYryhMLisRK4sI2jf
ljCP7FJ9lKofpeVf9ngKgwsdjdVNmTKxbYLwVysVtT2O+XUY6MR1Q3k6l4AkQ7SEMSOM0ISjZF1V
GtVFSgFwoSFP8c42pdgQ8L7FN9XdeKPty53lpGgoOkFuVbblFyrFocIFT3s7FxMoAdn1MjrR04QL
proNDs2VbitHiNZ+yXZUZYfYLr5aF+fDrKgFAOMERxgavLNRHuNZJ7yCWEyNq9SZ6tJktQqYZjjG
wW1Aya1Sv899qox6Xy2tjN/Pw+tC+yJSn+XUMnEJh7RIRVeW8DZzeI7UA+SlbZ3irGEOdSECaMzG
VVJTzrKmh2zaX5HnL1Yt+mMtH9HL+QD9h6emEpxOm73Lh5UI3hozewWZLF1t6swsed4nhbNohR1C
X4IaCNiCwVOhKCrQ3xZV3qu1YRRAeIHdEVrFKerRQd57o0nKzazqVAvnliessHiHDoIpb2RWTRus
Q1tdpwJRPt88omsAzpVj04wTrQMAxoV+hq2tO6EX/FDdfIayNHvW7UbnQ4/ka1DOvy05DorOAGjr
Gd9B48ua9jtXB3MwQ9TueorKjjST83h1bHJdjYEoZ2/KoBiuAPeUPd9Gn0a8fKTo2KOe5qmt4w7A
XEdyGFq4Oibt0zg9lvoHpubXi8h5+6RC/KqQ8fupOth68r3rIPfWf+TeWKNwFyCm6kZDELFwRoFO
VPWIFOxoVsjWmwx8mP/jXB1zOj52rEG527Cvg3JIdYCqu+6g7KETc2AzfCII4KlEhdol/l7UlLps
Fbzv6G2+A3fksYsy4oxtRdu1NVzSbFqRZgolNkrKn7P+L2V4qMlOaAKDb92dam0IzAgYWnWvRZ/H
+cZKPl2OrsRK8T0MTRPkycKep6KpfMS8o9fMVEmLiKz8kHyRam2SsOeQbryqlu/V+D3RfSFIie/P
ra+y1Ybw3btTMwz6HDJLMtGrRutKLCAZrCW+bCYHof55ed02ayNrOC4QBGZZDyPIbzA0Kd2+PbK5
mI5Dy/CelUfyW2pmgvIFLjDoUSEnFqZBHcN4FhMQZY9ukRAdLZQzcGFBzsN0GjtgLIGvB0d9IlQt
yEXjQoAR4maSWLW2PeaGK9xCE9Qb9sJfSQ5xow6MoNSn+ltF9kLQ0blIsHSTsQQ6TGKTIPGVsg/3
wZflToY8NygSC5txJOayjd5MqP+CgIc11AjC/y+LhpfZtbdw0SLQrVQzmbckBr5qetPWqqsqpfq5
CB9516KLfpqhZxE26gd5X0lR6o3GHO+yVNT8y/6/fagVVbE0S8GmcTspmAbYrFgya7XHVLu3ItUR
Cq+PKJK4P7jMGYjbwGSSe2NknzgdFM5VdDYUrcP4eKBBaee3/T79dtkwthPvHeaMx+1U04+6aYTA
O0+fMOoB6itq+6j9A8M/zQRqX40xg1GmK0W9sijOhs3SgCyeAbgUsECHaa1kAAhzTz/Wx9CzPLOA
allyAyqjj03TrPG47E80h0QWTeC14N3FA5fixvfqZ/FR2lk7qCXdUlf8tq+f7eNyvzTQ+kqugJcX
o9/Ugl8UaBcfqOYnCoYL83I1CenEXiwy+WRYe1k6ZeqHMomzJVxkb4tcNSP24hPqV5NwFRS36UwF
XsoMLrJLqlSZQoAwWHujx1qsgsoun98KtOIrG4uQE7AJ2uQ3Adv1C6eJZ6+UFWVc+ggfb7/YK9Hr
vFeuO08HBbp2ED+W1p5XkosVcmkMacVKwq03e8lntB47uZO8qHZy09h4lcRMj3s5WlDhSebCRdVI
UIIOYWDrdSfNr4+sey08lYfmAZXpvfGDwGMmXFhQ/kkmikQhkiOYODoDiBoi0IaJjgHGqG6veWys
fLgBXZQj7iktUcKD+KcZNAGOWcHiiYZeYQPp+3xrhoSbEkGRf57BG7kyisy4IH7RdBkE29RQ8ubz
6ipM8cyWRaPFKrQAcBGHXzvZM9AwPuPGL66S8akFc61+1ZtU/WrbSWRRl6A0jAF8fqKxT+tEDkx8
joSjqx9zL3HDZ8wkDU72VfvEeqE+xConrxC5kzDMuDIX1uCmozsD9MyCI/8IHmfW90U+h2z2Qa/B
uDNQTwUkLwKAgWKVsfYMe6XFDQ2JDbd/oZ4Itz/6z6bxH0WVJht1WiLJQYnmJwZbfk1uCk4zO+It
GBTd8JY85ZvZzgqTu0yN2TTGgFmoX0+WPf8UXsfrzFU/Y+wWQlafFqTjTl1AhoB0nc0jsULmrlVt
kuRlYq4THUrTYUSlIGI/BKf8BA3kX/rlVHPn5klfQXI3qyUmC1r0AWmY34Kwd4zgRrAK4muNWlFm
96qqFxn/3UVjgB5x9BCpij0Eg6NoVAZJrSB3vZZlFhUm27sOg9lNH9lW/ZUIypu33GrFuNs1Z9/o
9dun56E5KZjIlu+CxwEfNCmefKz9ZTRqe7jMW1kkNREl2FOXKNRIB5BzQbn1x2WQ7fRRES1IFpkY
webrAjVe/nt5ZE7waB5bJz52V8b14oRO/RiSdLybW7QC45zcrHN5CFqAxe2DnHri9EJYw1z23a25
AuBcGk8WnSHqAEgO9Sc8TYOazXCELzkew6td4FAniFw9zrtrJdR0Df1WTu+g+dvRnbq2mz27nsdb
cU9NZm4H4JV5nIuP7RCXSouQWM4IwMq+dOKd9QVSA/9DCxRpG+fs4SSVWstqy537i9LGBC0VZpbH
U+mHfkpsHeUanLf3epV3GiseBVYxOnkvlw5Yu2oiGpFGcfflBBp+JckBM3xnF2aPMrKbvSgQI2t2
ekn3629GjNWOcVfm0qdNobDjlZ2wiOgFHMCqlPwUfTxu7ZsPhcAz2ru6QIBRpZSFQLP+3g4vDdWu
vxmSVr/PX4/J3AZ5h9+X8PAo9OCFko/y9J04xJtXxgqFixJTFGVG8WvNqoPhM+LkX3xK0zGUbdEv
3eo6c0gZYmKreOGoJZGUQElgHJMCZhR05kG8mxzWHRH6VMcmtZJc4BAEMe7HBWBRc4AWVjb8MJXM
vryQxJHihaLCDFSzOTtSi/4gFFC9/sBIkrzaJz5ApHqkh+x1qxxiv8VbXSbUdrkEhBnbieAKhwsN
US/E9TxgrTT7b61mZxJtdbRl3L1s7iVHq3pIoLKDyd8kaB1XLNHQdB21r9/zlnbI0BQn578eMaQ9
3pv8aC+SAitbfrCG4fwAqbsJZV7AzJZpG1NiKxjOFIaKintbvrDG4W4OM1PBJDACBx91xcHyi8fI
Tx0Q0+v24GkgLu2/UU0rlGmce9SyIJYhW8Fav0qFyNaKnTx8+v9dfG0W5xr1JEhTXANDjO479NsP
VKWBRbRLbsDdF3U9hpLRAUDdpQ+Vj5HZHZvtKo4f64lc28JdFcXMKhoBW68odwMBUW7q/MvLtXmU
zhg6PzErj1k8iyUwWFVB9lrdLtEqiEjX+23kLl4uO4L7IZLeNSp3bQQQspgC8W0Rrdd+N+1jJz3h
QRK9Uowxl+Kc3GzCX+OxSL/65lAqKZk15nmgdr+Pr7R95Jru/GNx2kPps/7jeU/xvL21vP/ZUXSR
ixfyImhJp71hSn4942vV8OtrxjUU7/QGgqeoY7v5I+6tt1ne0KXqNvLlI66LXCjJrDzVhgV/gWaP
s40L7Eb18A0J7tb4VKD1LnkBLZaTYyrR+sK65uerIQErC1UKpP4MLtLkVYgDpuLP6HUIewyZLY7U
0AgFwUUWSbLkXB0AEYLUpryrW6JQS/0+F1UWNTKjfsbvN819VB3Nhfj9zZbhtYNyUWVMMM1rJgU+
U1hWuINC9h4PVl6zz18ze3RDBwcUace4J3symRteclMuyCyi3JThm2muekRzsBe5zQvo+sHMXvoJ
mNmpi+dyANX5uWU5qcpAMzPsVdA9JCP0jMLMNdV2X4naawNCrEhS3DHsvUawwHQuExGP2Ep+pnlR
gj5sdGylpH8aVWhkUgNzmzW/1V6+fXGsgk0cdnKSMgR0D2UH0et3BXttFB/zQ+gozzTJ4+XMRH/7
g1aARip2RhoDMDtAQwez7emBZSbUwxV1V7z9+wonDTIjUtjVh3jiFXctY4xwkBH/hOiLhzkBMgO/
nDDob2F9BVibQ6UUDLA1NKco74eogG4Fxc/NgsOFE/DGurRCEcpJTYOe7VfT7c0MRM/Faw8fDPqA
KOBQ9xD/dloYvZxMLDthjTDo2d21joRv9sE2ric8jWRe8Rf1GU2tIRdZ1Gie61LFcbOqwTab12oA
wdLD5SyCOlN8DDHBh7GEiF55FdnzeKXE1MKxAHthj/hHU8Z3L4YsW00gMoc6G8REWboq9khWGWdE
6bIe6/EYfrts2abPQ9BR0kEeYZl47v49c5jmEu9nQ8/qOTMUe9A74IehgxJ+i346pnjY1zsyRG7F
5DUol67IVVcawQjQ8Sj5voQWLfGgYHh6L9q0nMCmU67RuESlWLSuyMwOJnbflVx0DUne94XopiPq
V61oZ0buMl3aehId9PO4RWU5Wlh6kRr42HSPWPGt46ipBroxLQzUvVPRrBS9zhe5RQa/wzCJo+LZ
kl1LZW13GBlDS+GnuMcyUK/KFCx3TtKpG5sGY0jOML3I+gt0eW1d22tUCNg6jmvruKMyWgbmwyfA
NIs/Dvdj7Kka8RW++dK1wnh3WKZKE8oY7hNi7KecMQAkgMFjV+A6ba/k/HbUH/L8nti2rWt9Dcod
lDFb5EEWYZgk/+iG3ZLfa/O3abpt+6NSnKL4OY++Dj0xXUtsmswdlABj3nVRAjSXnsDQL7N33uwm
1ojWzK3os7aNOyGdtAR4lASMJZROkt+XICmRlciWcJ9Hny4vJOEgb0n96jbCZ14ISg9gVcHXTnsW
pU8SuBL/HQb7G1YYKLlLSL4YxvQSmbEjVGAvHKN/icI2b4WSmcKURAFQNOMwLrteR8cn1Vm/mWyt
t4bLzPvZ7JcYY+H4sptcxs9lVJ7uajsFMo9pCs7w6QOdcmtALk5o4zT1iQGrBulnF5768EMPf2sE
LkQw5rtJFFgAvA9vZJBoKFc5Hi1EcLqIbgHqO4qelnA5vrMgyCNlSE0ADlFuB8GPXv+rrR8vuxxb
Fv4CXxnFNxHoKTjPMW6JHFV/KJeHZXrsjbtZ/jGhujWV/mWwzaL+Go2LC5kCFrBZxyZ1fmLsmwMT
SwhOzewFj4y3jerQJPG4AFHNYiBnzNXxKj242Z2EAsPU+/P3AWqtqBGSg57UlrGMbHW2xMSKg0EA
oPkF4j/1QxjaGYbulYfWTa0dZCzd7jkk6zZbed56Wbm4YaQovJYGNrEHQ+6QPibygdi4rQnnNQIX
Mwy96KMmYgt5YBIXweE7q7fTO7a5fpoIlk4Lkxzv9B6tyBxVnaV1YrbLh0NkXKmU/LLEzuk7l9cM
RVVNC0VjnhOhiuZ+Ki3YMvjicfYU6HLjc+k23qFVMjyqLuP8N2IHb58g5Omol59tC8/o3BFIgmoE
MRnQLQ2PxfG+qxIbGlGX92vTIVYmcn4Psu62G9l2SdFpjjM7mKjKDmUG5+hWUXU1Jg8xFWFeQaNJ
A8GDRqrQUmawP2J1mkIhjqSEnaZULu0GNdDaJDIIygzOr0V0EuphCH+T08cBN24yKXZCCTWxH7nk
cNxdGFRZar5duJCmscP0Lsow+F3u2oCoVlHGcFdgpqLDVGN7UhY3Rrcf4y+Bur/sWNv3+sqzuEvQ
sMJMVipgyCiGqc+xF3yu9kqDIyPaEMhMaPEnYvX4W7ALgt6MmRMkJ+M0+c1BdSS7vtbvIggI2PmB
VUg7NBTuCEvZQbywa/zNiN7xRozYQV1uUfNC/SZw5UN+YrVwulREbB3fZ2eAeyiLTQZmPg/yc1JE
dqx9ISxip/6SRVxUSKWxbVP2/TE65v3igj7dKXfSQ/VW8sbuLVSso7xF4aLEnENVRZDY3h0mN/ts
6gBkbOoCLv69zuaMcN4uW0mtJPv3VcwIjAyz7CWMLCPdnjHtLVeOSNFib5cfzsdA4eLGbFqNYLDE
Qt0pfoDAhHE+qHMYDmZuf6K52i9Fu6UKYtvpzAqVCySGIs+9wY5C46Y3SKr9bj/f5RhuaXbmDdXV
tF1/WKFx4aRMrckoFKBNkLWaJ9s86E+tK6Hj6FevP75j/UFzLm8faSMXYKIQUswCQ00OJjKNaY9v
ZeXaQh2uRJk9+bd4PPcBNHGtKMnhL7/6oZcrlU3d/dIlUfGZTgXQrbCiK7piyDJqChKvaF0oSit2
bA+LE8ukWsiTgq9CxUym5HXXZuR/YD11Q5V0UxQtTVY5nxnnojEyaMe/7WJ1G3q5k6EuzJSN0Gml
isT+bR2/NRznNHLe9o1aAy4Yrtugc5px34nmR0BMSVQsSzMkkF7+fsYLtQyUWo1aJB+aL4shahv6
QU4kl1i7jfzDtGTggJdOMsEY+ztOL1kDBBPi3lGvs4Pi97vI1R6mffTSeKqf+4lqUy+iG8v3GyK3
W6lgCfPQJr0zBF8z4z4SD3L2gYrQbxjcFk1VZI1LB6uExtNeGaGV6qbmDs3BvuVS1NJbkfI3NG6v
tEYXSk2BRS0KhpIbe4Z+NN3OU6EkF9lMPUyp7O4zsXPsKuOuujUqr/8jBo2QtiFQawiIKe60z5Nd
/loeZDdCA0V7FVCkoltX3W+IXJ2tkOB/ChTX0V26+Jrf7nIHojxHdqxTrCtFtkM4Ci8CFOp6Pug1
4ESoX2Zd+SjU6r4LhMPlhdxIvn6ziq3z6jZVgyDHBxl8JZxvrfEO9Xg7qU8hpUxOwXB5gjgWeob0
u3cKdcLwWu3myp1ciq5oGEQSRCFx6YEylm0zJFi3AWWvwLTsdr5b5uekIstFFBL799XS9YKhBnUP
pMadPbmxNTSqpdfiD/lxOVZgHc397jqA9uz/n//8tmNcBMlDrQQ/NJayqZ4C1R2Cu4wS6KV8jwsg
PeRONBltcY5iPDfGcUzxTlY+X3Y8CoMLG2hJqHVrxurN+c9oASNo/FUf23+1VhLfZJNNxQR+OBgi
WIcU6ox5t6+NnristnoIVjsiiVxkUOoqy/MGpvx3QCj01M/ts3bDZJRHKGcgn7sW7nTRoVgn2F7/
OQpKIstFVi5YQ1FFziMgC43pzNO90Cf2ovgaSg75SHX/vT1fXELjYkVpCUmYGVjNwWcPRNDX/NrE
aARks1CpEx5icC6hYYolHpGH4gd1d14+cBLfVlPn4K4X2NGe9H0kPHfWU5CZ9kz1nFz2TDC5/76o
kzbpppCkCPSaVyX30eBKIvEhv9U+/pvLcLFjCa04S2WY0oBFSvWWvXliygIVer6oXOpyjiOJXLxo
RrWPKnTROEuk9+4ilcUhGWbRv3yctySSYJGq6oauaviPO89yitfM2YJF+pfFjz/pxxIM/G4BYrPx
zjCcoMekN4Q7PlPNEdu79Q8uP5vUCWJQzlDGcZLxyoT4k3GIqZdRCoI734s21kJuwiEUcEKU+1A+
LRRL4h+yi7MZ3EnWgraT4jxDDMFM1TF5gjKDne+qfY3nFUy1RF7gXd6w7cN0BuQOcx032pIEWDdV
RW0Fsr9SdirU3jOr18tAlGfo3N0fycZkNjFMU3d4c5Cdwk2P+XUD7WY2ndEckd44Js2ZxXblfbQ6
G8gd42AOpRIzeYgWPRjZcw+aOE/1K5tWK3YUJy7lIdxxnqHV0PYTsJq2dgd8quSJm+RE0NgO9oaF
B3pMNUJY6Pe4lOp6n/U5O8hoibZlvXxK++5gJPHnVBSf1ZnykK0vdRzpfwDfPWfXeY0PPQCyGoha
29ZDcGKvAtkxuk/+opqUt2PiW/8WerzffziPqlLlAQvv8s76Lnv1LjgNmv1LibI1PpIZrMC4Hasx
xp6oFcAs5VPf3sbqKf7QPbKC4AKvBCWKFLuDab7uVTA+L92pH2PCjO3DtQLhUrVMm/vYevuCraqX
Rp1tvVDQSwWiBqtbbD2wfAv1lapj3IvxFSZSMGJoenNZONKSOtUyOM0UEnfB5o2z+ps4R43VojBy
1CFRlnsWzBe93hERhf3Au6N9BuA//uQxUUxZBUD1qu8i9vKHS9SR/8pcwbEcI7W1nTW6eIlGi3Gy
o7Ljzci5QueuA0mIC1ljX2bYThyHcYIuay1B4zN+GFpzci8bu42moiNHQ40C//v91OvdNC1CZXRO
i34SLfgsqVcz4694vAyzfQFBnu+/OJy3RlPV9NJodpB+Y0wS9S7+K3iSbowdG+uQEhsDEZcRN2Pm
CpDz3NaSlgHSGp0jTDcNKgVa+thany9jkFZxrtiU0FWaR6we5Dnim9mTbOWb6Q5HS8ODBqaJyG6m
7aB5NovPR6DtFi9BALNMCNy+DaYeOo/VVJGbuBnx6UGsIT8yKs1qteiZBfKB5KDhpb09ziXV1EQ4
IM8lZbVRbskyc4zImXdvNPrusAeaCkli0wadcmoLh35PHbOt8rRprVaSy1D6Pum6TgAwYy6Xwbsw
j3jdH0D3pNvCLjvOqEEaJG3Qdmz55xzw2coyZ6GWRECNDpjC3ZkHBYUzmZw22o6RZxguOxlCWcFI
GHYuCo6Ndh333mXPpzyDCxuJ1qutMMPxxeKq0w7F+GyQzR6UDVzI6ArDKk2GMfn5jX7PBvUiv8cA
E8hwM695Hjvy0Y5yRi5ozL3ZaaWB3VmU3K1bdQ9h5b0xzE9FWvy4vIKUI3ChQ57HruwntoJHVu1L
d8rufxk7266fnt2cnxQtw3i0/kPadS3JjSvLL2IEQQOSr3RtxltJ88KQRhK99/z6m5g9R83BUI17
ZvdhXyaiUwUUCmCZTBmlQUeBatWAgbAMND7kfnImD11B8r6/ELa5bjuHqRCC9lMLCfD3d4oeNX1n
LoDUDBB5s680cLJHD+mudaP7DM8GNLHHYkoH9g3z4drWTJ1xciho6+V8PtPDLq8a0BtE6eyV8bJv
Mw10iPWxCOLrwFKPeRh+zVvJtczschrIZWzFgtt003L8A3RdQ4lG5WcJl7BVINOCJ21BLL8vNRAE
o1g5ivoWt++dFQ47OqvEjGqWUtmxFHz7e8J0V+JL1/TwymSfp19ixdHtV+AKjlvZUDHDMosBh2l0
+qYqkb5ErnJbJM7o06+geXNMww4c9fH8Gdm+7VbAXJiRslJHdwV76u3oXXcg0AIp9qNfs1yGkFlu
+0ZYoXEBR5v1qZnYY7f2sgM6lEFNJl0HbseaBC4V1BpC9zPlPBOtSn88hos4KZFrq1GACaW8Y+FH
D13gkLv8kX1GzveBSClvOxys8LiwY3aJ1kOSASm9AuOhy2X0WqLSMN/glbk4ph/dBY58f34XN4Pq
H0iNz5Kmlm4SdcShyKFglhtf5ObFQlLAtIQpc3Zlf4gAKyQu8KjWWFt1C+PQrseYDCT01R/Dq+q3
WSJhDj0eZ5A+88xcQbKgtDqJdZMEKikAGTZoJ4GCvb4cgvbLv1tB7qmiUF2KJgYyNpdRtKt7SF0o
t20vaIFl/n1u+bioQvRCSxN22rq4uStwNbXWkthZFz/IUmZnmXw4bxb7vXN4XFjR6aAPiQrHkBYo
7jaq11m1ex5iOyDrqgU+NJl8ID2ZRjmQKbpwnAVkQhq1XC2+D4U8Bpu5IN0036hVwNTCHaoogpqm
gdE2DFAt/uK28Lrg0gBJXuRFgoazv4T+P1h8OxN4p8LUABegQzvzQhpwm8/y13KunHJpfKs1PW1O
XC0db3QwXgcBlCn1zs9nkRjK9t6d/hncUTMGaSGkwj8jtRJHBclwKP/v1GGQv1MU3KO6YWoWF41H
meadGs/4tkppbUeBUbqJKQ3eJxxkhcLFX5LEelH2Cx6ZC1o3BvCGdoqTK5XA1bezTysczkUg5klw
qmBNMCFdqKEvhf5Ufo6+tGt2uSwISttO8gdN50OuRIfGiHWg0SvzjrGFvWlopb66Q7Z3l+0gWnl+
GTdj/AqQc4e+QWpemgEYyd2DbkWPPd5ZkZz7EY0EOyaC4iJuuFhh2oSAKsKX3vwVy96iXi1E3p+3
aDNyrCziYi7J0yUNI8A09aFCw6D8W9IE8XbzDK0g2N9Xd0dXVaUZsF2SZ2mXkuCo5cL2pM3QtMJg
Zq4w1NmMlCyb8BZHkhVSpTsruep9Jmk97qVIQKKwvTUQ4WUJVmpSDkwLlDyrNBjUgmBV+WLE96lS
7IKACqL69sKdcNi/Y2WU1CjlVHQ4tOoQBo5WKaETWkSUwxWhcAFoQU/8YqpAKZZrWb1P9d1nPOxk
BRd6equMWrnE7xtSeDEWhtfXlq/oIrqA7Uc0xMz/uytc6AFRYWcVFnAYYTKT8DPulUc2fc5GGDTR
C3P73FgE2qSyroMO9P3eUFKEVRqP2JvoKahtOfvWlqJgur0zJwz299X+U0htQoEbGAhvKG9mD+mT
dlvtOw/R9A6JMF/It7T5NKInRM6zSYeccF4BUS5fx8VDY6NdJoOdt+4cW6LoLTKPc+8hCWkVNgDL
ULm60hoUOhGAdtSVINKDzrFmZ7miR7oIk3N2M8Qn+9yybavuluVbJephF7kF5+zSpFU0jvD7I8hh
jGe5dRNR1Zv58Yfn5GqPOD/v5rouRlCpOE1ajl5gRMpRrcLEiYqmtOWuhPzipBM7TSWwkqBh2jt/
nLc/H03L0AlBFuKD3shIRmKSoEe8+BoMLr6HQQyy7PVrtOwQ27hrD8mxvxCVtTbX9QTKC48Qo02C
SAZoTb9GoW43xoVuhSKP3PywWqFw17tcQJWjyoDSH9GS8UY/6i13k44pbdYFmjj0SbCYIkTulk+D
sFjIDEQFcvFvInuQqr/uIO+OduWU0dL9ECBunoCVjVzgGixt0nq5Q1B5YY2G9a4gjukmjW0+TF7h
jRc6CJY/dcesQLlIVhRVnnbhgOy39bAMr2kiGKT9S/D/E7j49uR50oxYUnHuwmdQrF0sF4ELbVBX
fU6Qz+gFb6bNJTydwA+qbGZkWmMJMCt+mpKHZBQdsU2vWAFwXqE1alGYLEqNx8UH7c4u3rUF5Nhk
v/AgtvtIfgqcYvN4GQq6hFGoVinfe2XJHTRBFLxoyE1xia8D1pYEdoxdUnmdzb7w1N4VE0SJUDkz
4YcGLU2YGee7QnEs61Yn/nnLWLz9ECxXhnHe3mRDHkbsFR0Do06Ha0sqjmWcPKV9cBhizQmWRVDq
2XwdriA5X8/GuVWGAfE5VtK7IEpQLkYttTWKy3RsBG+r7TzXCowt8eqJ0GNMVIsp7IuIS+9mr3AT
v/mSRM5wZBFk3mMWwDm/pKJd467tXMswgB0AkkJX1Xysu0MpqpaJILhbOraKSNMJIOTW79KrPHaF
EJtneLVw3EUdjKmZvHl8r5r4GF4giixYJxECd09LyzyHA3M9s4xu8Yy7UIte4N2CdeK5iJaWZFoR
4sm7kMsZpZXySxM8n9/t7W/s00K9ffGvPCwOLTOOJLhz67FBk8QnxV5jFyJLNOKz1NYfBYjs2J85
s2+xfoWYS/VMrAVWjZn7j/ZxAGnn6jdGWz5JC4ub6U/se1uAFdxkNTWtLBj43wIpowVSDrKvgtFU
RCa2+cBegXHBAeSSeqJbcAop1yHdklTTQUM/kiuPtHDyoXyZ4vJTuZ8VJhcjcsSjIIthYNpf1mFq
N6Evy98FmyaIem+1ldUq5jLosOkAw5rUTy57jBNYfoKB4VyymwiMxaj+vk0xiPoyt48AiP9goPpx
xiXLSi2IkY1xZBMyIcquXlp/aZ4E1m1eyMYfFL66mM1KNg81ULSr4Oofpvj2W/T8z/hT4Cii7Oem
VaZiGhbmJ02Db56NTMmgkckC4Asr0VCnumGCrNGP4Si/JlBBId8+QeBqWitILqyrZTsMZQgT8+F7
PT6aYP8ySlHpYtNLViBcYG+7pMV+sZioo+F5QAdC6CfLYsuBIIhsBt8VEBfeC1mq457dIBV9HYcr
0grC4vbvU5XoxADZj8GdY5qROKmQ63Qq6diUx2ISPDG3HeD0++zvq+OkFPUCFTj8fhPczP23OfMV
UVePCILbcNLKSWXlgAg1NjWu2EPzKkUixcjNB5h5MoTb8SafKzoylAETyTXdK03lUAVCr8ZjgnbI
eLQFR3XbxU6A3M4nhjyrbQVA9CrJR8vWnPwucuVvKfEHZ3FkF3O9raOF9qdSC6dvHI3bsqYDR+fE
vnGS1I+s60QXpFG3v3FWANyGKT1JW4t9K2qQn/4n210zzmB2UxW7UvTOE+JxW9cmpSktaI5946bR
nH7H4nl3ZB8h4xehUsXmrb+yjts3Omv6kinsS3jH0nfhUQfZykWDvm1WIzZl77yfbLvJnywGL86a
z8UcRSl2q9ESOwyu5eqlMrNdQSX3PND2MTsBcbuWYnJYQiBCumTYqQUYABavh8DxeZDtcHQC4bYq
oHpkUlAiOQQdlHL7TfmERiFuhxMAtztL27dWMWB3hszc14Puz21zMcTWIdJCLyqk3Xl7tl+dKzzu
8VySpQYNGAzSropL1YcM7HFJwCIE/jTHeh73IuEDwS7x/YZzmxWRGsMdhlB2q2XcBb3qZJYuKPaJ
zhTfaliH49yXNdYxjRztCP589Nou98qDAf2+5jNabetd45sOc6PERClL1SE9mBXXPXk6v02iVeO+
rhfI6E2BiVVT6h+BZjfqi5L45yEEns03EoZhMMkJhQlLdK9Fz0ouemoJ4g5fzJlmaCqjGYBFufqZ
dZpaXnjIDwgMDtzs3wUDygUDnFNFq2osWEX3beVLycM07M8vmGhPuFAA1tlAawggxpJqjjL10l4L
9OshX0SPOfZLH77TTmeUV6ik5RSasYUzWlevqQaFvuDWAiuApX4rE1GxQITFxQMyBMs89uzcFBdR
vSeqYRfD99I8klxk1uYCWpicQDJMUU2Zg6JDJRtWwlKJ0ZWefK07L5/vz+/RpjUnCP67vVPyydRZ
fi/MfqeVswy/MVxvk/pXTD7B8wH6pj/W8J/vYCrP+pHVkCz5t7LsRuO5CgXJV8GC8d/rBTpmqmaG
x6nNXhv3DUagE0HFdTturszgIk1TL4oqjTCjzdw3iUZPcmrMRj4xFtP/R4/cZthZ4bG/r97faqdo
QVkDr853/W/W28kU+azvtWVDM3RXQ1hTFBu2eC/fbRVb5xWm3C8wUwMmzVXTyTOUboKhJrfhooc7
KqWL3RPrW6yP6MLKZEhVZoNoCHfzVbQym4tPZQpS0wwtu2gpC+1Kc+BXtta45ii4B0U4XJBK6sQo
YhUuY+Yh2L1+4UQ4RfEc1IrgYSQC4t4trRHJxHqLhsniVMpsD11sR+iPnZ/PH+ntTOxq6biw0aip
2Umsmint42vFI/v4av45Q0PkokcjJ1MYqkVMqQIn5SfLOqUdQe0OSIs8a2C6nbOv540SAXD1sA4V
7rLrAZBZu8C8ourh/O8L4iDPf2rqdSUV7P3QN+11aRh+nGDUP+93fRE67RAKRv8EgepNcnl1wNQ+
a/uAxULNwqHaSc112P9LCC5ujNO8lCXbkiBO3VkebTP4TkQJPdG2cIECZYyx0Be27+ZeLW87UdFk
e50oZVo4VCEGdzrTIrLCMMfFPmQQYFSbHSiOvKwxvPO7v11Jtk443OGsSK1piOnA6W0JH0jQRkJH
4aOSvAnhFNSGOBKokkUX/F8ukxMud1SJiuKaZrVADDGlxUSsJIdiWMtlY63yFxE/6fZ2/YEzGWnk
yu1aooVRmsFMg1xK6WOuCBIDgu3iOb4JKfPJgrKZI7U1BhYtf9Ae4v7Xv9ssk72jV1ZIBph9hwZW
LDd1g57qyPmRPNCDejW/GnfXIIw5fuqb7OQeJnfn62BhU3Tmhpb0kklfExCY/8uV406rBKnAJGAZ
jjAKvIaMR2uOPT0QtfJtd0WuLGE7uFo7ayiLZEbrCb4xZo8yKfAOBOy9y0r8RCRQKXI37g6vK7nX
Mg3Lpuq/O3U/VT/Oe8J20D65MxcdBpQbJcqe/RNKNLmBlq6nVL4aJGJX2c/zUCLP5gIEVROaDphf
c5Y4txXyUNLQ1nrBzS0C4aJBSA29nzFm4sjYJ1ex5MI2I2LuEqvpvPP2CLaGn7g1kqQbJGZPN3SH
PJz28jy45yEEu2NxV7YEZktFZRBFVdv0Wwpdu0TdpQ1I/iqBNX958vzxBJ5caWiyLsxqYKFBBpp2
kTPt9XtyTQOfya/kPrhpW9GHwGYl5nSU+NEj3EvxSCUEuzzDKGp63zqJ21y0r50XQA583ovYUkRb
xv6+OrrqZID8gCW+gsntlBuhOKDA+yz299Xvk7ImCZYQHxrjE+lDuybXyqfK6as14yJCVI0WmZiH
g7Q/y3+G2t7UBE0PomXigsLYGJLRU0BYzZ7omKoQfDCIlomLBJZed6PBruypBvlaV9mLkRzCOBG4
tAiGiwVSXarRFMKMsag9vfvdGLKXimql59cKBb73Wx6maKpDjyW+87rLvL2pUsGttvW+sWT8p4O2
Gf//UIkwI2TlMjyrW4+dS3ZEmMi6fmTdQ6I3/Faq9h0a511qQpIuK9i33ItxwwhgocB0MRMbHUO7
4cq8/gxV3jtAztemOhpi9A7h2eh3JfjCGIecei8f6q+9yyRN8s4WGbnhF+8gOfeLtaCyqgg2SlLn
ZgSsm8MTFTFdMOfi8mnvQDjnG3EN0Yz1OHZ0PxbuYP2KIKeVv+YlcmvTi7J8QuFgDcg3VSZ6HaP7
G1aFxS9z+trWVwURfA9t+Po7CO46Mgx1VLuJLVwvX+RD/iwHsX/+xhMsm849TI10ysOZJbl7xINr
pUmD3JasUa5tTQ30i06R9C/dkAXPeVxYRzWdC/f8P2DrHnxnJPdQjSFxmc2sljRWTrDDt789XYRP
SE+RnfqbaZ9lu07E+yA65Dpb+dXFMegkGGQGGpWYtOl3pZM65IXNO7N62WdoBN7ZyE7ICg7DWCDa
YifAUj2WEENFBhSpEPLuZnR3QGzGl/eBMwlSi+xcnTkSPG1HklW1UbOjnpngwZJfe+MyN3/ryb7A
sF73b88DF1iWKNKTt85mYj4F0x0pJluVon/rLVwsURIjNRsZK6lkbo+xccWDf17It2QXXSt+e6td
iLSBBNGLJxVLsyFWRxZYlvCykh8jsu8VIemyYKv4CpqSW2nYsGM4OspxzuxC9tO7yDcfS2ggKH7t
p252lbooEEkQrDx/AgUG8lW1uLMCoitYUl2qj4QqtpQXN2ZW/e/JxPUZ4MtpRI8oEjyAgbwVRmy/
Z/pNQnPU+xsBkMgeLqDkoVTLM7tStfRYJz+o5kiRIDCLrm2+sNYqstWOOTDMp+ISms1+5Ic764mN
zkHH7UrUp7WV7MHiqZoF2QrVRKf2+wACpe1WayGF4EzxZXXJiEgS8HInX8bersFn9rWxc1C7iDxj
K6n+DpYLk1qn12pFWPMbUoxaOj+B9NyzJNMLreIuD3q/iqXrppiftFLUAPomh/cxep1M5mLmUuf5
lOisPbMGtZIKUl8Fh+PnhMFLO7tGmHYKp7e1F2Elga3lOWDuSRZOc59ZGYC1l9mJblvwrqdXyiOk
7t1sj/683fnjx9bwHBwXNzOpggwOywbI9CtYTp1E+YTi07td5GJmPuu50rHx1WB0m/jRxCi/qCTx
l1v8tFvc8ysf2obMNTDIzdXsxPt6N0O1EQ0bR5aGzK5K7zNjETCLomqAoW1D4TN3aiQZjSoDUrfG
C9adHuvLp0LjCYJ7HeXmYo0Yi8b3cnsZT17TtnaJ/N15B9iOVycQ7myH4E+qCciynUH72SLpnc4X
uUiPRoTBHeR+qKWyyNGfWIHA1FWqkLoJ1X8VzSRqfNq+yU7WcMfWlCIyZyWQLEu6TGNrPyXyrm1q
f4pmoKduEpXP/24BuQObSfMIHmfsUsxoFknjGoVXSa/nQbaP6cku7pjOSt/UFXPwcZTshcROLpxY
ZN70MRKcILhzqppapckJIBoX3LZe7IVPute7bJYvc4zHf2cPd2CrQcLQj459kuqvYbwvwND3rwD4
dN2ozhntCQNQpJsoH36S3hoEGGxnz6wYn6/TQD08qGw6Fh0UTwGYQ5eKfg/66ULG4KwAS+AAfL5O
l9DhlXfwMjMHQwlYPEVh+i+Pij/7z2fngky2NMLmiOa70WkOIHrxrQWp7sWJ9tWuvSgFrxiRRezv
q6+SIe3MKVWxQ0ilVGANp5/oDlpHaD49Z0ydrg41DFIG6EuzKxztgvJDCMJmf9pJh3p/3uVE7sAF
gn7WNLXN4Q6llv62RiIdcvJgQp7NqXVlcc+DiVaPCwhg85irCqKXjjE/5M1ergTG/OVKPbkDFw6S
SaEZTQDA9IJzL7zLnTGBGlFhByCq6Z6SK/XneZPYL344TmiWoRgDJyBQ5mICmF3DJGc9FGneomLg
VdC7pRakUC+z6jkvRW2Rmyt4guMzKFQLC2WRAdctt8v4OqWidPdmQF0BcPmTZFgSS5MAoD60b+pK
1vUCUjPFH3axLxyh33w3rtDYv2Z1nOpG6sqowWNZfRjccF/46RXUeq5GX/MTD72egncj868zm6Vz
zwYoD0VVp8C4ue4ulza6Rq7mYlBKf85nW83nz7j7yjq2mSvrciMtLFnCF08xQdGphhqwqAV8842y
QuBeDjI4z9WWtY6N8z7BZU73oaideNvj0JamWBS0czzpXBtAKL2N2A1LG68fFMx9zYL88bYVJwjO
C4aFlonCvtSSgoLi4qmdYjubQuf8Sd1OYJETDLf7qaTIUsMGy0AB+8aeFx4Nr3bLAz4/d6K4un0z
rdC4za+XuKQxc232MmH6KpEf72qX2kyhBrRMgnqF0DrOFQIrR7v0iIvjH0KS8gq8WR1omP8jiCO6
CLdD7co+7uJoZ31RSsbjor1oOzahFPkItRNiBXFg9FO2mwWnV+SJ3O3RmCVITXsg5lFkp80VCX6d
95Dt8HByEO72UGhYET0BQAuCDah42znkixvluJio0YsooDcv3tX6cReHmkbFUsQ4V3mJGoK8QAsi
tVXyMneikM7KOx+j3h+zeGarrm0NtO/ALDk+oPmTpj8o/ZJBQ8sKrwLtyUKH4yy6pwRHmhfpC3Al
DhF7+U2B9Wjq+q6UjZvZqgTPMbZI50zjIkerq2k6Ljhk1jTca4PhJKT6OQ7ERrtiZqslBmN6KKTV
mYgT4+PugYEFw1goeWmqqpnc6UYZw9ClQUeeuN+NUYJGydqeppekHQRO/3EhGZCGVyyIdojJj/5X
tZZrg2zgkyBuHcm0TfK7nh/O+70Ig1vFqs4tM2oZhtxm0Fqt6BI7Vi9Hj1KWpz/Pg20ExvcWcWE4
qtNIHijQzJcW9GYg0YpABZlkiFWMfzL1Re1QIvO4vdLMrDDiykSkmiYMJuDGn3NPMUZfYNjH+PTe
MPbvWF33i1T8dxn3vcfSOSYoIS47j02AFU7mCHx/o8nnPR4XgceibTLJpG9VINZVFnrmrRnZwQ2r
SYpSbhvxnqGZqmEglyojWfveurqX51rt2fReZqfXGvga8l+Ww3Ltpl3cQyLEjX+cX9DtffuD+JZp
Xa1nM5oyGWMFT+vxqYB+h3bf5l/PQ2xbBbpyBGIKchm+8xCVXQwxzcDQdoyYVCVOuet+hDtmVegs
v9D+LMzSbvrJCpO7ZoqMxiaE8hA7LkG++lr9JxWuzwcmrFGip0QWkUeJILnNa3Qz0Mxcw1LWjStD
ZK2L9oKVZEHifSiGf5ys4psOVbMtW4ye4cv4pYrt7tBfSd6CPiB38UDY7osIXgUW8ZnMflgWfQhh
0UiuKuj2jqJRo4+Pgff2cEFx6Eu9KQZ4RhM9Raqb6SjyBos9FYpNhQyrImu4mFiHtVJhVAd52dDw
llk9ZJMpqGxux93VBrF/w+o4UUMKMICLDRqSl8k8Kv1VE+9KKNtWR5pczq1Ly5es9Zv0ApNptsA7
mAHnvIOLjZWu0GCGfChoh/Sv6KBwSkf71tmNl4IZEkoFqghRtKJccGwjmrRtDsASiRrpohApr28G
p9Vqco/ROtRU+B9+H+pM+zapbowYsq+1kJGafW+fWzguWDQZnZaKLdx4nFzNiY+Bazk61B2UvUiS
if3UOSguSPTGXPcNc5CZEUwOVZE5RM9Ku060nZaqiTPT9lcYT//7W/HdSeOznoY+ySTugJuUN4r6
JamvVdF4p2C3+KSnOQWGMqeA6KIK18lgz9orxtFFXi6IgR/ynWBgoXoMGHITvHQH9YK9bKwKLRK5
G/uiCqdgv/jcpxFYaLslCBpG3e4W2rkBjZFyot6Cp2Itp06WZII3hwiSiyHZMLdhygxUSXM5LsbX
eBwd8IkcMF/jmnLh0lo7nA8doq3jIkejtBMNGkAOWhXaQ2o8xkHiR2P2KRyTmmDNZsweXAiW84jI
acleAvGhNRwyvsQi0rBtU04Q3OpJ+qKmxQKIQv1dmY0bKYWtSSLm7L8E+hMMt2KQv5bGSAFM+Zse
I9BqNT9iUJOVj29U676oerV9UZ7guEg74SsPDH14GHbkWRn3aXsTYCacgIGq/3neFYSWcUG3aypq
5DUsk3eTz7inanTiaY8U2V1zj1Zc0Yt++zyfTOOCr5xqzaAHMO2ffmPW1yg5gc/4yT7V18ji4AmN
i78YN81RWYB1jRvcyV4GUtlWQvIaGRU8oYLQFtWzBDvHj3NpUaPGIercjhJ3bjfucvM5nKhD+10c
66LYuH0h/7GOzyPKoZF0MzTnMZRizw1IHCu/BA+g0dpziIpdsp8vrJ8irXTmex+vtBMo2+DVm6dH
BV/J2ZLG9atO7pPlXgonOxaeOZFxXPDozTKTYuaYlZrsjR6JZap4551fBMH+vjJlSWWd6Cw+yZbX
xF/mXtSMtpFBfOd/vM4HjcoiMpi3K3eopKHp2Za8yrDV3eLhA1azR1Hk+MvX12l7uNAhWdMStMwn
Bl87oqDqlleSEzvKTXIfOpjE8oXqVaJV5CKIGWlWFbJgRZRf6XQwuk7g54IYr3AhQ1MqK20mbFOa
HpfpWbIedNFssujYcnECwjCLFi+woYoTdNhfTsajWtya+r06PJ73OdEG8anDsinRfjAyp7tj/UTF
Q77rLqb71iUO6Ht+9ReKIFkpWD4+b5gPsSJFzDYSPRWtG5spPlf+d4ogOLquEEwagiiI8t+OQVGG
KhrvMQLR/uzj627x0/h51H5OKaakZJFHbKi8vIfjglDXFAEeHPhUlSIbKqFOfZ177VX0kP2oX0cm
oJGjMUtNXFEX5qavr8zkglJoJi3k1pmZi1eoB2UWlBw292r1+1xEok0Zh0YDu7R+dqsI33IFOvEn
SRD4tp1whcP+HavIN2ZqEPU1cq3ynao6ul+98bx1dlna6WH6Dhbb3adShitILjCZFJMlZY7UWhMH
Th2SG9zbF9Yk786fr+0V1HXknShSanzxOGz7KqiBhRHkwa6bwq6XxtaMRRCTNl/tQPkPDF80Nswo
wfUEmFz+prZ7o3xV6XGJD321N/P9eZM2b9wVFlc/nqYSYzP4GHHSKrWTvLZN83tD3VL7d0vHN+HP
2tRXWFUcKgmfWEoDgrefxSBqltkMtStruCOkgHEtlpiqXF42LoYDPSJdT4bfyrdj+b/3tLEwcdol
7jiVKZHGOUZevM3A8HurxU/m9Hx+cwT+xnNQlVqotLGORdOjpzzzSHEtFLDb6EF9bwZ3dJR0IMag
47QuoTf5YLjxNSeFLEeKh3N8UFSHovO2caDw6Zw3bvv9slpAtpmrOBGQJg4bDdYpd9UlqGIvrPte
tUd/Qa6k72zRVbX9NbLC4676WF7yWauxYZ0PASbWvRC52Q9Wc41vMRl4ISopi44Wd++njRZYi4yV
BQ+OFxrjrdTrO3OO0FsgTEgKPIVvrqfyiNL1xI5xGDlZaLhDRm1D/UT/1jtv4RvpCXi+FmMETnJJ
XpvorQekwoF2tOawoC/c+CZq0N6+Ff8cM76n3pyrYjRbdgaCDlpZvzsRO81G4/l7m7igsRToM1Gg
DgQ/nGdbOzI6TXw43i+hbV1Zd+Vt/zDuP1GPf4/KhY+gqjtIBgG16R0285341jXY+sBxgj73yDM9
6ZvoxImchP19deAms8q6esABmFGgSR8r5P1JcH/+VIswuHDSqMuUFOobhmQHKmoy6uxqNBYED5FX
cLGjLjpDnmp4xVA/ltJP03g5b4bo97lY0dKsrqMUZtSp5oQBmNWjSWCCaKW48KDlaqjPEhxA1RN7
XI4VRAW7SDB2KwDheWkpNOHrvARIq19kjVfpF5XlnV8qwZ1rcC8IIjdJqfdYKrRYGsHlXHrz9LUq
fsjGt/NAgnhqcO/yNBoQwTFDDDKY2NXGxxY16JCkbHJQ8AATXU0GFxLAa1NZRgSbOjQDaU7mooMF
FPvg/+h2SS0UwxV4G08W2y4aAbMTLFva/QiGk1Dw8hfaw9xkdfL12sg0KIyxGj7r2yN74771By+w
sz0LNef3SeRzXAggxagVJgEYIb+DWHH1+nmB2ul5kL98Zfy5F/hKcNZMuVHl2KIRDzA7vtcc46JE
NyJ6H5GPs3Un8qggtv0Fk3FwGaoma29vqdUykjbVzZHi81q5yp/Dvb5PKne+VW7C2/GAioGrJY6o
aPCXrTthcpEoL6T/FMaiQ3xt+CWkHqwrRlObQnBBiLZ9xk5oXFDCjdTIo8QSCJAyvTKfUE6qLtN9
eCwulPowv8o+G1cNhY/BbZ/5g8unNhc5UhfSALdb0hspGP2xrg/JHAsOwvZBO8FwsUpWpqEyCsCM
zWtmuZUpqLeIzOBCVAV909GY8IltScEeo9r7ZGHNYqrADJFT8ERVhhQVuP6QKvineXC5kCBdGl0z
PYdk9wn1WfZUOa0aW9WV22dN0xYyK1CMzgS6gMwtnzRXY+LgnuRKj+cPtmiL2BKvwExziodIxxKS
HkqVYJkzM1FlfbNGu7KHD1BSBcIltktS4GeHeL/s6W2h+eRoYv2ERQmRT3BPFehoy+hzx+rRq/Ba
cQwf0fd6vomNwz8kKP1ehdKi6K0nWkYubMQWSLtTC6jViIHa0DpCRlzwgNm++E9uwcUKOe6qusb0
vmMV6UVP8XE69vuqlX0lGD0V+kjnHWPb6amiKRb41E3D5Dxj6uigVAPuFabfhq8c3zyEaNdi3VOB
swh6nDfXbwXG+8hsSUqYACyYnFq9z8KfAmvYE+JDqWMFwLkF5EuoUbL3f38ESQVryJW86Ec2O+3X
+jBgcmQRadVvfwCvIDmfyM1iDhv2GCxaL4BUR7mzHPmQXybf8UTfi/WyNx1khcc5SEs1I8XIPOJG
cR2YXorJGMPwOnxvZwJX3Ly2Tkh8S0I+R3q7pNgtuW6ccnCzULFV+aYbDud3bfMsr3C4+8McC2sK
S+DMuTvWL0Xj9J3A8UQQ3BXSd1BtV3MsWtIkTt2EOyMD0bCReuctETkD340QtKYcNdY/m8OI9Za9
+agZu+g70i8Q4giF7Q8iw9iJWwX2omlG3TIBGM65bVTepIMsPs0EUUKEwv6+QsGMZNDkzKwuvqTk
qqs7uxoFXrAdG3ToeqIWYRB+LKWSekNNphwy1PpDTUBrFpaC3dm24oTArdWIRtE0AXOxo1S5XdOn
qvOhKCE4NCIQbqlyiMeq/QyQRnO6MbDL8ZaKuNM2xuvxdqAnS7g4GqONsZiYJcEVNMPs+KgcZsgR
VMISwHYIOAFx8bSQjWoaVbZk5a6Xh8vF/DKNV2NLRa8H0e7zUVStGuhPASg5gF16b96ie2JWUfUf
XXRDu2Zo6wfkt88f1+29slSZUJbB5KvxyENXVVJXvWOieaLRbBrtjFBU+RKBcKFnaAptaeKiBwPD
00KiXSMfq2UQWLJ9KZwsUd8fUKi3DxV4JXpHyy6kkqX1sHL0qVFHcBiJ2Fa39+oExp2jJFJpQQ1Y
lKRoQ4LeR1K65zdGZA53iEYJw3dFwjam02y9H/eyPNtLfjN31F6qz2SlMC35Xy/gDtOY1jXK7zBn
qfaV/FQMn0t8rBC4UxTJ4SBLJnan85mCe+oNe4Ly8RtZ35XoaSzaHe4kRQVdSvD79k4e/srYqX06
vzcif+beHzMNMKWPlBE+IyCeEEmXXaj6KfboEzAGJQZ0EVUFOmHvPbqZ2og0DGbW/Rz6OKPs9snd
eYztx+8KhFsrOuSYLwfzMR6/oxehQgMWBYQBTKc1u/8j7cqa48Z57S9SlUjtr1q72207XpLYeVFl
mdG+7/r199CZiRVaad7PMy/z0BUdgwRAEAQOjA+i7PTuzhiWLlt4g5R1vrQEY05BbYAxFE5sJLqX
jsqPLBqEk3h272EbFE6dh1EvykWqsD/B4rFwVE6uorN2GoP82rQEV/M/rOCrTNw2TeYYUb2Gpf47
xi0BPxXCq4BiaJzoLZ9tx5vofiMat13l0CjmvABs1Q95+LjO+cfC/FJj2Fk5sDkYRBD27J5+GzxO
1bVFq8N0xFJOIH9vaW7PZugs6iHLhE9AAt3ga0xkIxpU2kI3Gsz7AylysNKvnQpy5BGdM+C+qJzJ
RIT/vzfaI5B4lZCvNFnSZhwNCxKOvvIyvXvCaKPa7tzJZXP4QsO/bHEiMbnD0IgH00wy7GAuuWML
xiiiCE5CEQJ3Eg6r1loj2IacKMrXIMJkcq+NelFfxH4Etlk49mdsIuJ6GFUtYwunBuMZVIhB7TXH
8iS+7onk4Y7CZCSlGqpQjLX7nPWYqmuKWrZECJzDkBs5JrOOPQFVsj3U8/ecmj8ub/v+a+BmuTg3
kWWmoZQ6lqvJ3d5lNfzzAzmAp+zcPUWx2x0LP/5LxJ4nEoxzF5YCUhyJecIFN3Llw5x8F0jFtPWN
PzIVWUXwiEGHPE1FEuqh1g3Ym9Z9yZ24dLLRCsaajcMb9T1FYRswbpsMg6xFZwAsyk+hFvvGeJ1H
okkU+/58g8JtFNreMPmnBwrjzFbc1I0TP3EWfzqCWP+gWu7lJdzdog0ct0WdmUVKRphQIE80a3cy
Rfm0/eeFDQTnxJH0Qn9xivdgViwNNgyvrz2q2JrHGKYyF8+EaBQQckztRkn/ooLLhLUjb/xDS9eS
xBSCaeHJkgovp4eiXAXeVATCJU5ADb+oiwQQC9RM4exPybMWimLxi1sESTiXPcttXFY6QIrVQVGv
PYyiAfAiMTiX3afV3GYjdkhHLTSeHY3pUaMPlxVtv090syFMzM2GoCggyacZYvwMVNilub4yAnbK
iQg29rNArJUS9IcqAlgOC1ynSiVHcDw9JukSpPaTyesPrUdeatiNUfg4+Aclf0XkTgmjwSS6eWaX
TJ/4BVgWxgMiSxY9KF56SkC0EH4VLCjblbfO7xWS80e0pVkz9oDEoJqAYIJXShztpjzIPvEwlQAc
eyI92dfEV0TONy1zW9ExwbKm5pH0N71o+if795ck4pxRpgx1Mcr4vlHkkUPyDufUXK2POVgKjs2Y
fYrVURGY8B8c7qtQnHuKk6rpZBnLqF+Pbn9sguhj4rA5z8hWu0KKwv0T6xcaX7nQTyQF+wvQfl54
2HDJzFHuqJ97kS8icResJ1/D0FZKRrMY6xmXjpXi5qvD+gzV04zpVo6HQKCQuxefV6vjKxnM1VCR
rQYce77LvOg0FnZuTxj3kPitqL9IoIt8LUNHe0rIiIWUrYe4yP0ka73L8jD7eauN4FMyVCRwDcop
Rpb2M9KVcFih5Q0WuqUMO6VBrIiuHvve9xcOf/PQdUKmWUX4l6KnMW8bsOiEn3KiCPzF/oK9wnBn
FUkVRU4iwBjZeUluiv999DBuMojB/lkuhTumel0Pa3llN4v+SMNTownUiy33he1QuEMK4WtW1Ca+
P0kgh8CMheYjIQYKe48TDkXJuBJezgQKoHCnSFVnRboQIJaLZVPp3mjPCJFs1aTOZU37gw96XTvu
9JBQrYoMGJPNmcAJ1Dnz58yZfMzl8aWjiNRdiMYdHIYxzcpgAY1ez7h1DoF1g2LvwddObJyN3tmX
pRMpHvNSm4O/XceR5i3g1nS5o2NjDzG9uwyxf73ZKB93ciy9Js1pDlvtn8xAsnN3vtKPfYG36NlD
aUdQXheVKyLq+cOh/7ptnIdoB6Ud+g6o8Xll1/dD+w3VldJH3TZtNpRjMexCkO/Zd+m/IFUurDUS
qekJs2I1Pwzt4CEHGBSTH8eGna0iMMHO8awvar20yNkDzFyvw/SmGQVlfCJNVDmfUdaFKWEyKMt+
EB+9hq75/HOICk7Dh0awdAJzVjkHUmeRricjwDCH+EOOmQ29BnL1MLvGlHtToPMCn65yrsNoMhA3
sJuv0ZEUR1T5IWvk7+Bcftfjxqviq5znUDsa9f2Lj9LuM81Ns4d4EuSo9tZNxUQNC4G0YWg6p+UR
lRut7nDSJsM9WT8lSuMaxamXhR02e7qtElljTENEQzXa746ii5Kw7losWv20vLBojp+zIPkLJpVf
9QjIZPuE/j9cFkX3BREw5z3yplUGGkHCvDul8k2l+HJ4n7SH3hCd9SIkbi3nvk+jlgWbZqjZZX9M
Itx+le/1+FUiokT0nvVulpN3FX0+qCiWwXLqnXnVxdq9lmf+Zb+7qxqvO8Y7iM5cMAElhkkViuHR
WAH3ZC0ndjavmJ2piyZ87bqLrUScu0AXtFWaEyQiA0pLCq8I1GPtofvKQ2utL4zVRQvIOYxJtlJc
PAA3+mircNE8AqI+zencGbUEeBK9nxVbFQ1o3727boXkXEdr5m1laVARlTHYMFqeIlgxS9MtztTv
g6Fz9HcktraInA9Z9AxD2tht2Uplu4oMR1JHmywi5sM9n7iFYcq0iQPUtp8rnQKmAg2vhCqnvHPN
TOCshDrCO5GhLrOB3VGt2I6PP1mN8s9j7ionxmlUiqxMJBXnOzQ0RGNQB/DMZfELUh9SnC4qGe4v
W5oIhnMcJK9DELAAptCXq1lTD7I5fgqlUFCCKVB5vkcvXDG/M1sAs6BjuL3PRO3ju12oGyXQuFuI
VNVjranQbs1mkS6KLh3NsNXH0bC1azYNPvNXydZ+LPJ7YuwtMuc88NDYhC0TbTqxrv/xKkSpOEHZ
L6qCxBXH7Gv8bWWLxvkOMoXlgLTjP66KjakxbkDyeWauKhO6KsGxwg/FiatwoSV7cp6azKajZ3i5
jbY61Ehe1kKRc+Jb98aJoE+KVR6UjeRWTX07GzQwS9Oh1vKAqslTKEUe1smtqrtES1ZbW9uDMRWi
zWTLd2l5OV+CKsZqLZhr/ney5HgwML9+wKOZjFl4Is5PgfXxb+F1qRElxY6COve46tTJ66/h/N8s
XOMcSWmhRkFnoQGGIXwdszWx11bX3BilWsHlXRRJw/kSBZPLs45g8fRS/VaZJeoXQ/oxw9ifyzgC
Z8J37xldkg+EnWRteasoX2JRwdq+1hu44lDTojqfAirlKklkZmNyuToNSK6rLLGNYviIMQaHQjg2
bPeSie6IX3jcySwtIybUDJCHZZVfqAdRqpDa8epKXwvGGelqIEpBi7vgfP6D1b0Csw3dnJw6Wdax
YuYdH1ly2Z8P/Wn2nqmdoGVf+AK1b1uvaJxttWv4Typ7OTHKYIxCdtb7AVz2jCEtd7THy1qy+zCw
XVbuxJZ6c5kIu19MJ9lRHUa/gbF9QXmfnkSpD6bZb93Gq2icjU1ybA2hDI2pGxPlwudmuB2GRwuM
CNKU2dbi1ULOOZGScsaGvkEjXVtIp7RP9XIe128V/bHGD4leCsxNIBxPfTgo6hKTFEhRrF0Rhbgy
MpbIX4HON/8ip7rT6MsHSU8E3mTfLKgMUliqY6ILfwmol2Wc1rFjTx+gUXXWq+Qq9dsrzSvOK/jM
8b5Tqu57iqzUDSg7fzcmoSZErkEDiqSpnKHwxB+EE1fZF97oygaBO8EHKS/LJQNCfBzdxcu88Ehu
Zof1yuHoE+Qmdl3lBoxzLWuTUBPzUAdHyv14yex5EA3BEG4T50SWOOvzDFwPjnRYffSlH9Rn+lwT
b0SFJ6tc1QeEJdYPgXGLBOOcSaFkHSoUgUoeJic6sDtbP/g/MZeDVdu9kM6fffLSxnH+RC+kLpRn
vGZSw23V3BlDMHQkgSapnkC4XU+52TXOnfQZDpkQA5qcyhs8zc8RVC4pK0CID/TKOoo8pWgtOVeC
cRxTq+VMI2FbVuOopHIuSyRA4MN/Wva1MijYrbpw9LywTUmkhoLN4eP/KJdHs68gw0T9SDrn46dY
OWn6e64xrxvD03LIY1qgox9yWEnuorQxsXUdcykvL9ZuGLUB4RyE1VgShjZAlLWIHL1AzG12h7qq
BZXZoj1hv288Xb+SWhlbwBiZ03c3ayl4F9oXQ6UYxKXoIPjmbmSkyMoQdSzIN5CTXJ3r6kOiCkTY
v5SjxelfDM5bx1bT5ArDiI8hiuvmA3J6xfRSXF56E6jKRJa577xRkqNQIhv4j1s0ZCxXCdl5pG5W
n6DgN3QJYhgpaOG86f1lRdiPzyDcv2icH5iGBjViK9DYwycb8Ff+JJW7ZofF8vld+ZoNHOcHjJFo
plQy4fRbJS2ddbomSAtdFmpf7X7JxEcTGRq3JyMGiD4mvpVUD2ZrCuJaEQSnefHYqVlTA0Ir1S+Y
QjcfQjkp33WyvsrBqR4Y8YyxYyC1dsyXe4w7sP/bQnFuQEZpU9h2AChBq6B+qMa/Ln9/95WJmc4/
2sWT/JurPEQak4B17evo2g9BkwjbWVzTpwjIq8+iKR77LuEVkf2+cTnoD8qptuJdqxm+gvhAsypP
j0TFgSKrMbnQYCnMdJp7yMVKX+Xr9WC0DrlR7dHDELjAUGwiYmPejcU3K8l5BZPO+VqwYGRtj3r1
sZQVTGh4WtHpYiqHy7smWkLOJcSkz0Y1gXBSjUeZJ6kBJ8mPyxAi8+HcQDevWtK2gMgLZx06e07e
87i00Ty+/9Aw8qTVCyA0+lVJ6qOePuaGKM2+e21RCFEtzJXQCf+CBYKfdkplbMoIShLpScFQ80F1
QAReZNdkPcbEf8eybfA4tUOnaLHmM/B06odSZ+Pa9B7XuUHg1KxMs6pGhx6Og+jUtRiUa8TeZRn2
fcIGglMvI+vjUK0B0buLkx0ST/8waE41gcp8cdmROmHCqyjg2VW4DSincIw61cpHgFpIUtVfwuXb
ZakEmsBHn/nQlnmKel4nPzIyjySYUMnWBiKCcYEYfAg6D3mx1gZgzOxgYNBpAYrRy4KItoePP8Nx
UtR1AcTksH6jzs5ju3C+D27/CVct5JtnQXvtfoT1ujd88yahKLPFCD2GyKhdGLM9OIIPFsgMykB0
+d4N4jdgbIU350Om5FKTsst3YmCc1NgGBbi3axNTfaw1MV3BYjJdfnOf26BxpxHpdDOlbL9ivCxi
5Efj4CZug8oKQwOCwW2OrFmClVtoz3iQuwy+68Y32JyzIBHK5jQK7Hy90UPjrtO+1HorKIMQgXD+
wpCTKi91gIyqJ6lBLH8cMBbpsiAipeccxpqafT0wjbTyWXEttTDutMWIBfeufUkwpI0gWKGWzG1V
jfEsZdEucEtJjUnova3PmLsLaqHLwuznMtgoqX9wuG3psFhqiWnPrKT8TrNbNmTRM9GtGtm1tzzp
fh3gFUkY5+8v4isst1FhqFMJc4tZxW1l92fKerue479VmziKl/jkg2is4x/M+hWR2zbFWuexsiDo
T7MmNuqa3NmR/coXm7UQjXPwNK7jkFhotTIeZpdRfxvzWXd7Lz70H0kavCvMfN3FlxafjRuJjCKO
ugjLOUv+chP2j7Jw6Jhgx/jLba9ikK05Yv1+UkNEnnGDolS8O9sK0vXRrfEoCy41okV8+X0j1awp
WqEV/2wZqz03MWFECyiL1QNR3nAfTVVNdM8aloVuzd9dcb7E5VxWMxOw+USxZaY7IOMbpJh3Xn0W
we0u5waNU0dKaU5WCWh5RmxK7cIYBKYtQuBU0KwXKxtaIKyLH5mNOxiJ+x7n8SoET8pkgoe21EtA
EGKbeAlGQ8qVEvvLc+utsGP1KnFD2ZmfBbB07xjbwHK3XQ371601YDUMGWX5V/OHijpBGRwlICsT
hKCiE5pbxiab8i5k4YAKrt0cHXimdqe3D3TQnwRisevthdOZf+Rr9VLuwJmDcPq6+crEkpziaXWK
R/aUb7mil9j916LXE5mn6sRMOLQTNZBs9sOAFeXEtUeCnw5RK32BdLubtkFjv2+MudXVbjLY0fyz
dyn1o4/1Qfr0s20lqj0BnGgx2e8buF7vw2EhgFvuerc9spl04dn42HusH/p9bEDqRjpmjBs4xcgb
JWMBd209lrqObLmoo2M/IPh1udP5gKAnYFNi69d2x2l+GqRT8h9vDToXC1htUWA+FiC60BvBRCsh
vEkaO8MoUBnDltfJTpWHy/u066Q268Y53VDT1smS2LolrjZ8yiVRo41o2Tg/m+qRNeG2hexB5xXT
4xoRm0jlf9U2zkmEXaWnL3eGBs33q1v6oavcq2jZYGlS6yg6PES3Ir73pW2mNUpzLNtPerfY7w07
9nVXwtNrULnSUQUrvSjw3a84UlTN1JAWBf8UZ1OT0kSSFiKoYfxajJAWJD39wXKsyGZ9lbqf3y12
pxysx8tK8gdxX4HfWFdiWLkOYDa2hTqxQ67i0rY8UMXcsvZ8+ZBGh8uY+4r5CsmZm6zPbZvOgCxA
sJOhorRue4FL3FfNVwjO3KbYQCaHxYiWFszDD3m9V6nguWAf4t+g1+QHI/R9Lck6mNWdVDuP7Wxr
0gOmnwoCDREI59nrhs6oVUWYVqoIz/RnvQ2yUsRFtL8fr5JwuofKSrqYMSLcfPH7/EkZBCsl+j6n
YjSWM0pf7luKjjm61M6z4LJG7QeYv4J0k6enizHio2gybEb2afLm4woG9fHUnDUUzpWBKBe4nxPe
oHHalTVlWHQsXmc5Yd1JvPmb+SHCLb87jtcm5jkJojL2vbfRy+sGcZ58iKPeaHNskAIWYfme6I/V
eq5Fz5FCsTh/bha9XC3spqPdKg8ED1JEttEC3durE9rrlzpoPl/eNpFicK49MqcosVigPmUfkv55
joVVQqzR5MLK8blh0HwzfiCI1MjPEeaHlDIydRmevq3Ui8dbfc7scAxikYdjG3IJlouiQxotGB/J
zLa+HvWgotTXq8euC8JUlOUS7Ro/R0/SIrzsRMAaTtnXBBOCkVGbAhWbxhIMEq5ZIqck2Daevc4y
w2k2I2wbUR3UMTsGJo1cVgyhUJzLIG0mk3UBRO8Pnuyh1Yw4ScAKMvCI/W36rHuXAQUWxlM0GJU0
hnGFRQw1v2w/Y5SjW42RjVGjAocuSAqZFuc7hjWp51qDZCxW1zFBdzDOQ+p27J2ZOBHu+923tDon
pn9ZQpGLtDgnok862PyZdZPI7c+s+bv8bHX2CMYs9H5X3/6zYnLuZDIlSa4LSPrvQDhrOfeHOEbL
YHyoAyIdJvIft5FzKEW01G26QMZaOafECwblnKcCjMvaD6aD368jwzwvraRCVfQ8c8dM96ZSGPNe
PvYtmfMfBYYCVtoKDHIb3Zgn5VAE2k1eud/Dh5+MOzSydRHN3UtK4c9ey+IpHBJiVa3SAJVq+VU+
qnZn5MG6IFuZhrUd6mNuj/lDCWe2Zp+NcDlHkuIXY+0ZmPU7xCnoWv8CdwKGmVC3k77qChWkoEVL
zwUq0lSYAxg6GdkXKn8ichoNUZ2gCIJzPDrRpjDqoLSLat3XZLWrtRY1f7A/k1tnZMEMDYE+UQyq
ci4AA61nMMJLI7ojveZv5gWik/moeQTDT08v3TOCgHtHnX4D5Ex/LPMhLAkAuzbxyqXzst6jkyCr
vuezf0Ph7L0fK4zlSYGyLE7RoieIemwEpNahSwe5YJZpCQW2uCOYCdIUy1IVk60n+32TGsADQSI3
dTw5YXvWUTqanLXBvew3d47y3yC4zVKjFXuVASIzHwrTXfTzFHttdyWPgscxkSzcJhUEFb+zFQGo
uRnSb5l+pCIaNhEEv0OlVi5lD1lo/UmpJCcrQX6cCBvgdvT7tyXjvDDYo+MmnSBJ/1R8hYdANWWL
0YjXul3etF/yIPp2eYvYFnD2tMXjg7w6wnzzMIFYBWZnhX8N6jmuH03hdGmBWPxc5KJMmjZrmbLN
Xn1kpEcoq59QnGFXx8qn58xPg8uCsf24JBh3+8uHgi5TA8Smu69KdyF/meVHK/Hr4ayBOeUy2J79
/raMTP6NMaUdTaKRoXVe90nFFCrLyc5sXCwLStJrUQ79D3iqqsiKThSLfwwG/fag9Hk4Ouv3Jna0
JzbqowhQHaDjAcnrb4oH0XruJTsgIgYZ6gpmGqLq7ncRa62kUdZBMzGE+W8zYGOo+oN+HgY7GkEB
wibVRiJipF2jI+D3ManJHhs5u9Yxjg9HrT5iiubfFWU9hY42CBz8Hs8cux7qRKYKIPiQvIGiyOGq
wcPHeO/AQW01H9IEefvlSzQeJOWTNS2PcfRwWWV2Rdugcocl/g46ailQUwNaE4F5ZC7sGuxml2H2
sumQTpNVncqqCil/3zbkp0JSUWN0Kg0jomB5ft3bKrG1E5gnXPVeAMfM6o3ZbeA4s8vQWpJXtYnF
RC6ufMZjgbcQzEYLbWqnd4NoyNb+Kr5Kx9kdeOHlOq0gnRrd1kg6Rk8W/XxZJKZjlyTiNkovrTTK
JkBYUn89UWK3cuc36mQnmfaY0sX7b3BM4o0nsVZlVTHAaXTQKuaEYNiXrZNWxnakB2ssODb37jW/
KQd3QMtyH84pxuiBEtp6YrphuiXUxGYsWnXQicx597DZKAdnzk2TRRiTAbho+BpjUEaToLHLrvS7
y0soUgruqE6a3qBLCZjcOMjjdWIcskHwBiyShDumZ9JW66AAopgjV1nP2mp4c36s+ne8E2x3iM+o
a1VRmmkIoKUIQurL3amMjpeXS6QFPInU2OjFUFrAMJoDcxHRaZJs8GCiH8wZPrxr6ClkMsGig7m4
VONpl/reImoswUcM5DBY9yYSZMvTu2T6hfGGcqlroxRNhaNjfpx9TJkGWxuCaelaxSN96BiC+J35
gLc+4hWNc7K51Q+axCSa6dloHvpVcHnb1+jX73Netc8NkhaZNToZuR3lj0THLfLb5RVjGvtGBIWg
RBOMemDa5GxTU7OMVAqOWilJvtZ17uta4aqhgbzp7E0JblrZV6tsgsuouwu3QeVMVek7sPnHQE2a
Tyb5lItuILsLt/k+Z6dDXyYkLPB9ikakhPoL6Fk00WPhfjT2C+VNWsMgCZ3LBSjrQ+8m9xjxAnYi
CQNRog+ym57eF4opKDNBQ56GvljujEhJJhXTCoPFANwrPQs0ZMC64dCs/pTfl8PZ0u/C/DlevXX+
hpbHqBSETPur+orPHRtgpzfXijmlEpUVXVCHXhH671GMVwhOHeOeYigoO5mWHHXPFea4JoKXlb1n
Q1PerCKne4mVJ0u2wGg/zbc96L/il3GWVWB4IR5jawezE33qillHRKvH6aSp1GSQGuBqOnphM7wT
6GibE40r+INS/lpB/uQokLhYqwgw4eiiuru4qf3Yp8cxPY6FJ/uMT0UUje0GmwTjRdBmZKiGysfr
XbH0VreoMOf0UCKHkZxi2c4Lb8FCis+R3YNrC8ftoKSWk9GxGFoNos4eguI6waFlnIYjmwTzjqpi
c4vG7VtSksrKcqCt/RNV7gddlNvaUwwcijIKvcBpCtKd30O/Mu1MaW4t9o6d3SRQ+asGDxKgRL9a
bqtzelA0V3oWPsjtRexbVM6Yk7kxqgGDff8pQETBzVV/Sm9aW7alYyc4yHa1covG2bUV57SZYhMt
zJ/MgDoLawrxpif2NjFeS8LxfHt4Fq7IugpWXYyHePl9E04nUydbywiNNDAI03DLI7ucm48DcQ1Q
cvZB5Iru5m9CQ80g2DtTNw3Avpm1mAw5OIPjcHGM1LrRouZDMjV+H5YezUX94G+le8FCZaCq4x78
ZrJYGNezWhbSgsfU6BA7ymd0chnoymbFRPFsg2xceb7sl/ele0XktGU2c6JWJFqdqlvupS52+zU/
gLz7uaWy4JQhzKB+C0mYdNSyKCMMw/+5y11fxp2stVhJxie8urFTXQ+NXZx+dvslDkaooQwCM76L
W9hFbV+WlDmPS+jcvc9qs6ybCNC7uP5AZ9mh+uyZObjJaOWoyWCrbXi8DCkSmHcAZbXmXQRI7TY8
JSf1KF3rvnwQzfd+m8rhFpbbxETP1khZgMN6JxevdIeKFct0fnjLONiyB/BvCmeQst26tJ6c5YfL
RFc6AVQG6YTmS98ib7Rx87wBM73bfjQEa/kmsuRk5M4GVY3MIRwBl4cg++0qp25VgYaItov9vvEt
jT7LVm4BYhi+RvrJMA7G+Pc4f9N1X+lvwN3sXlaPiyIpbwjPh0idSpDUYNu022k4qVSwZG/OH7Zk
Bq5mSBMZ8ps+rSjM9bidwEE+Nk/teFOTx0U0CGFf9Uyi6vi+zAq2fl+zKBx1UijVij7h2QWXyuCG
yKQ4SoC3Ocf8Jl/lf4kqJd5GJUwu04QPkVHdQlVun1KJDDmyUquTn9E5462H0O/OLfxG6QgjoF0t
t0CRLMtEZtHl7/IVK5gc52bFGvrRPXNUEZqfPSUYziwk0UCfIfCSzGx4s2L3NRWJS6K9CbmkwlKy
UV9QZjKlgWHNTtTekfI8t70di665L+NzLoFxRhW3Y28MFaTr52Q6lkYxm57VLhEkI6bRuHproQ9S
T5oBOU0yp8ehK8bON9As8jhZtEQb5tossouZYNZBG6U0cuS+aGMbHAt0tPNkqBR7SFA402a1UR1T
xRnmaXyu67Z+QJyihH4VD1HqrlNSiYgL9syLooKQWCaSr4Q/bpIZAZixzMh6xIuX9OptRhJBiLd3
eqIHX1VANk2pyr9NI1jo6SQDYgV98nSsCxSX/qh6UaHEnmPawrCQb+OYRr3CXG4KmPTYo8S4P/Qe
K/gUZs5F4nDKHmnyZFZ0gjr4+kl3uo/zVX01+KwUY0ADBnv7GA6z6GB+G/bDnvHya6hsJQ2Nj5Oj
Rs/DPoZ40VeUXXqsIL1x869swPP/I4J8Ex9zaNxhiQaWMK9rtme3xm2IcaeVQ1Pb+iIF+kE6/s8z
yDk07pRMsqpJ1wRoMn0u24dUrey2+fK/nyMUdzSiaci0wdv/rh5EydDDpWZQ9PCkg5606T5fBtj1
8lsETgHT3pxzuFx4+cpOQQhRgy1BciJUxcHPs9kF5AMVmNau9W6E4nRRC9dMKxhkk2Qu7VJnzIPL
Uu1qu2bIOLR0jWLE2O/LZqnzqGQJQt9ZSewWqR2lcMfVK8ZPl3H2jmEwlvyLwzdNxX0W10mIoL4r
DsP8tIIuXtiEs+shNhicCqxF35a6BQzcnNGIm6ERl2VGRbS7u5tiGDpsVcYTHt+7JCdwoTGLoeXi
QY++Ikn+jqVCybdiYZCkpfGsiE0/tpI0WAvmCt6tpp2VH0sRN/LuHQvJ6l8YXMSySlTHgF5gyCdW
4p361n3mrHedSxz25lmJBmDvu7cNIOdwZktJ4xgtgU6yoBAETQ5+NgfJC/NhHYAbWUSZtqtvGzzO
5QxhMmFaJvAs2h4QovtD/qVORR3TIhQudGiitW1zHSixecjkK81AhayACEQEwRloPFdxpk2AoNNH
rbii1BHdfkXKwPdCrZMyLmvGpDijd4N1pY4Hq3RDXwnACHUIC1s0k2rXhF53h3+/nQzaEoOlE0Zz
sSfz1hA2bewdcOjlxau+jLHACMx/92umNapzZIwsWmAlsMl1PJ/x/OgzkoFWdS3FvWy0e350i8cd
DnJLe6OKETXUy+ck/m6UP+TQjRRRW8g+DMZAMsI6NE5y2mCmQyOVYwsY/Xs6/J3mi51HD3Ji2ZfF
2dM6Bf76Hxw+z9qamWlFDXCU6UpDV3ennOPh+TLGrt4pqq4gq2RqMjE4YYq2K0KMWEBys3fUk4ri
sPbbiDMO20RdvbffMRQPgcgGkWcHisNax1N0g0pocCdqmHcgPQlkelNfziFweofq9QWEqEDIj2zC
MrmKAtasswivSG8z/RwSp3FtPRqYD4zVY0UJMegF0EaLvkL4OPSv2wtyj6Fsh56ot3vPdLdLyIUk
+TAsuaRAQDZ0fR4RkcyOYA3ZJ/gL2RaC/QmbSN9Qi4goGiB6P7t5mYVe+mgMwq3aZuaboHPyhwBS
JBWzhw0k5ivPvZ5iMfW7ucFcKsOvgvCsPypfQLSD3tpInMTdNWWM6KHU1KD/PIFMuXbIsrTMxMbs
KuyNe8x+vcKB7efDX3FNbGOmJ8yScqkcfWgwbhxVh6fSojdj0z9PpfZpHSfv8irsL8LrX8Sf0bla
6UrSrU4S3fXaVfSuPImyEZk7lIuhw2jFFSJPzog8SeyUt5KBFgx7qdFqzroTzPksatf/g6G8isUd
0q2yVhVGniBuP6sBYxnJTmtvF0HmaIGCjl9c1w8osX+fFr/Cct4t1cpKmpmwr310GbowjEB2qV0G
ooBHsHk8Cw1N8QgxF9i8jhzL9TjVgkeO3RPhde94+hmwC8voboM4M+rMewVVcnHuJZOogFdgFTwF
jdmMitZWEAPkKVfJOjxNVfolMnInG0ddcMjt5tA2+sjntUqTTrOmAYxYdnJg71IodaHff9KytCIe
oj+cd780gg/skQ6acjD4rA4On5+TQmJfPcLd3IJ43E2EU9uYhr31o694nFOL4pWYfQY8dltFm+wx
ObLXIVFSWqQZnNtIm2o2agbT0aDBG1uMoTt3lz2TcOk4zzHlqqIaJrSv89gQ2NyNXfX5u46WX4xM
vRfZ0u5tZasYnMsYaacbEXgPwO28+hbOAnIDZvqXZpzp8J63tS0Y5yhAl94aIQEYqwpoqo8KmM3J
jF6LR8EiCjaKj/OR2J1zrccisrGzrEtRuhkPCZ6XRy89tIH2bD0KLi9sWy5oIB/nmyriYtgzROtT
e6AtqIL+nul0PcfGQerMQCCgwAfqXEhUYcBU9HKAVbHTn9k8LZahme+G585lmmIdRZyWIheic+FQ
WE7NNP5rY5KtHPSjape2fG4DUYWMaPuY9JsYRVGKJe4WhEWg5B6ym0z5qxA5+bfNaC9B5S+XwRfh
VKOSj9bKbPn0M806fqPPSuvMDqKxmwy87WoEZiTBWSlw+jwXgjzldCLshF5rvHyWOZqOb4z8XpmO
AgVhCnBJHzk3kpfVP2dyCyp81kUYeUlgXDOvaLnV4TLarvvVdJDTmjJya3w/OKkrI9Yp9isLP8QT
7hvaKesOBj0m02g3gxdGhsgA2O3ijXwbSM4AplSNR8kAJLkdPJYDUz/ot//PMUO7UfoGi9P8KTPB
cmUCi3E8McIg6SYJcpAUsTHW5v3/3j3IVHODx6t/mCeEDPWKttb5+4wU+RCErv6DZearH+JWi33L
3uBxpycSC20fScAzv6SPK2a1S6g88yZc5uSDKZpnvZtc3krHHaI0l7RyjbCa9E4N+mPuW/2N5VQv
RQ/VZz10xOf2rrfcCMgZg5Rraw4GWLw45DdWPNnZNLqXLYB94ZI6csdojlwFLhQQKkpkjLlIixQE
4Ip8zowSNEny8tShxVCAuX92b8TijtNUJZKZyti3/mW4ehdkQXk1Oy/+3y0+X5ZQsIZ8p9E6lnSe
mJIoUdBY9wn9ePn7Ii3ke4zMuGzUVMcSojVQD1B8xiihZY+c4kN8EtZQCGz6Teu4SlaWRcdDzT9p
4f4bJsb/H2nX2Vs3znR/kQCJKhS/qtzmXmIn+SIkTqLeu379e+i8u1Zo7eWzXmARLGBA5w45HA6n
nCk/072NyxO8H/+6U4sfalulhmXxMaxibd2sL6yly4i0QNGGTpBPnq0RD5nVxMlLU1LQvHmBrsAE
dUyWVNN1a5jdOrhFuQszPlvSpuqtFUQKVLeQy0O+XLxAa6Mrk0DrELx/4VGE1I+8Ab0H+fCaOJTn
5rdkWuMJdmOMgxSnCXiIdn+p0Iar9LGbk9g9r4dbN/QaRrAVESlKFqX97HblY2H+7FXFVbSDKpte
sWUw1jDCDkVzsuQgdkJxVM2+z2NVwB+er5okuqWp+tNMicRYyMQSbEVtF2hLmYDXKLkzdJoTKi+l
MUI1JEBbdmIlmBhPjYaaokAE20SVcHamlN30k4wyfNPyrUGE2KNCWQAKV4AMOwP1ZDF0r3g273jd
XOgtX85rxKbimWibs1WDUqSp/vRGh5QpmT6ikVdRXGrgib43ZKOlXjNp4v1hmIwi0YamMp0ILkbR
dZT2JjA6L70OfrVu4nUXUb3nBCRcKhK4s5Pj5bxI3+pbniJa9ExEpTXU/Yp1Eykog2utqjj076FJ
vPux9vhoYzmD5aZ2UAsdjzZTka0QNg4tQ+M8omzbTbqu9yd97v1M7b59YMNWIIJv2KFFyWzLfHZ1
E0kDJXOSJvUrJjEUmxeWsYIR9kybCn0ZtQwWHT2xwy2GCx84vYP2SfGkdUnbm/S2bnxdVy8iW0ki
XBXASjBgqsIkXs6+jJSIueczn5pRIptsmwSVb1BxCw4SwCnTtVIcy+YD2f710gm2PAhjc4h0fH+o
bsbqihjH8xqwGUXB5GMLBUFIi6G66s/1GjBVAH2nJS6LF+uOz5gMT+D1eux3k4/KOCkt0tZ6mQaS
cBSpbKqJlzuK5vMMrzrk4wsvZz+6XnXOC7Rlg0wQsKsMk3d12xbMt43ZiGY9ziiHJNr3MKff2qbY
W9SURDG25fgbRnTyyijp04wAhi333eTpUp6lrWsIqX5UShELM+FEY4OCo6jOIxgbTvdanugOCctk
j1YylA8SR/3eH/Jnmjiy87O5fCtY4fgEQ9XOUQzYYPxUYQxEWn/pa1mQdetKX8smHBow9VmUMOic
Gh8oTR3FvAq6Kw2cM/UQSPRhcx2xgiauCszVE+3omFkkNLMa1zkp6HOFUrw7y6AJUmPEjh+1JJGF
ZGSAgk0tzZhNhoIVHLp6x7LmRmnVXZyUu0WXsfNvbhZuIoKiQ8PAVOs/zy4b1DDULHjKGIgFmkMW
Kmg8NktwR+etpIloE4pauHhBh62ixPRPKLNRgjpM4CdXneKlCXGL3vCiMd+dP72bx4qpOLqo8kfT
v6AZjZFM0VjZqGzIftn9Yz3sz39/U4zV9/nmrW6HBEWJSdrj+0rjd9UxrR+1UiKCDELYlMQGR4cR
AQLF0mN6zYYFXAWf/psYgk9cDpMS6gqF9UE/V9Jf0+5b30qWSrYVgiHN06y1sxhyTMuuHU91dvef
ZBCrv1C2qXaUr9Okv9j9ZRm+TIPkcbfpLJpv2/3qmKy2W2WjOfQZMDLdxeyP9HrcRw/qF/QTwmdT
vi77+FH1GjfcyUiL+SaLXuoaWDACmGlhjVPKgaNvifm1VE6DdQqDXRW/nF/F7ft7JaJwMNuwjCgJ
oArt7P9u/53BNoLOzCfO5D4frOtaFprd0gxLRaGbwQhG0IgTqYq4rM1ARU2dXWKuWuR3yg+JUFs2
dI0g6DfIewtdn4CAHj5P37VuOjlT5yiu8cqwkC1O5s8oZChk7tzme2mNLGj9GE5VYCxA5j4+qjXA
upQCle4LsOLLqgY3N2+FJtaeILw39qUGtPnEuwgR4bvW7+NL/pJRD8ybpCQZkq0T48/twKw25uK1
oJRCQqRwFvTvkmN+tGKnw/xodisrJduEhDuGUUtUBWmtYNKR74lpZVmo8ise9OA2px9IQoPS5O/v
CyadpWGxMAPfb5er0HQmutMsiUnf3qcVhmDTezMI51oDxnKTz769NzAuwfKoeuIVCtFJv80l7uVm
gQLiRRRENBYoUkTSqjhql3CyUX83nibwhxZes3jWkadcQASN6m+U43rjIXw+f/C27q41qrCWptlU
aBdADV6ZHsbie6lfsuDpPMSmTV5jCGtp2TWxmhmSpY1jf+WHrDxNF/ax8ku0v0FEHpWN7lBhKDPK
m5q4WlPBqigDqcJWBzKL71vyM5SRP8lWT7Adad8rZq3h+0V6GY93OVKLk+RGk0CIz44sAnMRSOdm
V7Mmjw2JQ9AoqJgyuhR+aYjX12qPxAgz1H2YKwoY6xM8PpTmgh4I/bKu7fBHtO3LQr7vqYkQ810D
CvdlHtQxbAQAjX1wynbpXttjnr1DDrXkYHENPieZcF1GJmgSIr5HYV+hFvNLTSNvHHhllcS9kSgb
439fuR7gS27blvElDK9s9G3KZn/JBBHMajdl1I4tHFUNTCn9hRGETto9arFMFbblsBG9xovdetfn
NcVBrTTMhCfzubg0Tnw6TbrHzEu0vj9yZZD7TpuIaPGiBG8Ng4r8WzHJib5UWLmoPVrDIZVmRDeX
bgUgKNsyDKHeFQCIn9Jv1TE/jD+jHXOp5VmOhsd1vlO/J5/M43nDt3l0V6iC5k2WFsdxBtQ6PhpJ
47BGR5OYxD5sJuuxS6rK27J1tMv9qXZtF+R9kyc808WLYlq3YjvrFpOEvMYpH0KQfWHSev39vGib
Ab4VqmiW7HosBiUGqhJi1gPnoKGfJnd4QindTtYHuH0ZG+hzVK3XEhlB85s+6BDbiRaXaU70OH5r
UbViewPUZQc873/ojNo0hytErlCrs6xgiPwS2miIIVfTC2f1w9T6AAlMaAtsFKLPjszF3lTRFaJw
SVY8L1oNQBym54X1ThOErrJ8iyzZVItth3eFJFyKhZUmwcJlAzd04/C2Lxxwt2acXc+dL6QsDJun
GwFHlLeC9oOJnEjMzJsiqpEdLX8NHubJudohB/VD9DR6s5d68ojjtoRviCJDUt9YfRl0QEwul91w
jE8g/e384po3tcz3qozIavswrPCEyH1vGcUct8DLjqo/pG7uDhja7fASiKx2/v1sBn51ruAEa0bG
2rRiLl7z8ruA8D7you/5JdllvuLJrBhXvHf3J3aOoE9I5VwFfx6FIdaiflT4Sc9Jd8jGjKlOFczc
ntWk9IM0mhUHzN+JhIds03r+jYue8D9xzcVMymBG15taGqDwfES7IBiW/Y/YsRWKsHXByCaFtkDh
QdcFqlJFu5YneDCSz67259G2RWKgtwOtn2aJaeHWCEg+5wU8+vTQWF9j86WVzsqTYQiWK6jbNkgK
YDD9l5W9xHbixPnjeTn+4YC9CSIYK0bVCiWlAJmYg75vTPphLrnpX9dNziokhRMsVoJJ7kld/YYb
LkF77aYu+2ruZ49T/cgM1uYKIu6pQ+MRZRWbhpKEhlVHYR+N+NkuL7v2sk52kgXkavXuUK0whCNM
gyTGgwg3WjChEa7aaRe2F5cIOnAHSybQ9v25QhMckbogQVMlQDP2JkIr+nd2XeG+pvv+mJwoOtKl
iVPZGvI7YXV/IupKjd4AYvrES+yyHQogytfBzxoeszrqmJjXKM75VeWW6Nyi8h+1Ap17ltbmBNBO
Q0duFTukvJoCj4QXSfuQjNQdZJF/rnjnEIXDliSqqhgMqmIl8PBeNDzP2vm6LI+D9sOWkj3IFlU4
dXo2WjSvIR+lth/U9r7Lx6NaDCdrmveRydyBkkc1Vx1rzg5dplkOUdVLjG1zp5p5lWwo3ObPoQSZ
f50xjCYSfs5izXVZ6Igs1dnPGdOIcK/W0ob4TUdsBSIcfUvrCrvjkcfcvOAEjihXdsdit5zqwUnA
cyFvydl0V1aIwn3XJ6lehNwR68t9yu4T5ed5LZV83xDutaEamN7bkMiOQRitxjeh2h7PQ0h2RuyC
j5R2bnoU/qPTfpk9sCVcd7MSX6SxrPxj27K8LZYh2LFuiCZCUyxWt4uvq9sak3vhaw2nwefdboPh
SQtAN4/cClGwZbY1xUNmYfmCr/2vyUOBy6k61IbTHUBR6VbfdL+5su9xL3iyw75ZnYk05V8KbwhG
DTVJ+mJRQCNq1bzee81B/zqdUGiLSc+Z20ivIun68p1emTS7VnIlKvlddJV/W7zhNkZwenDryANv
vvc/OOuS8yYOIRgsK59jzAPBa5ITU2Ve6DcXlc9HPWZ+tpdFPWWaKtgQZQS/VtQAzs7bC/C1Y3Km
8omVshek7MwJVgSdHJVucalM+9tY3mWyhtxtD2WlGoLR0C2dFiU3U/zFkaKJyPbIDeam4n0TerKp
NNvvDQqPXEVRBZ7+glYUpCtCUsdwv3YoRODcxrqz3JVHnv3JZfUB/yAbsyge3xRcN8KJ0w2bWvMI
To3sOIPdSj/gFeCoL+2Rp9HMx/OmaxvNxnxCzsPO+Zr+1PhoCKZ56GC75hN/d4enCtXWMGKgGJJ3
Am8+uldggvnKY0QGpxx6UeiRo7XeVMZ+NdwYGKwuEWvT4VshCYs45lWpa2AKQGspf3HnV+A+dNPb
bi8XalPZV1CCmernMAYdEbRjVq/K5HqIJemXbaO0AhDUz+qVOaYm97NQW23/5FXx6b7FLPMlhlGK
d4okxCUTSPCyFDscFC3A2kUUbya/J98km8O3+Z0btxJIsELq3ETT1AHAvmou+RjYcG/e8SnLnHVH
ep42TewKTTBGld6PKmuwfNrN+NRiFnz3XGLq0268LHf9gXxVZRN8pBsmWKeQj5Yir7GlXUs9Pt4g
8KifZu4UoeuLWw0ye5I15Wt2Zk3FTlSmmYNmckoZXJa4SPDqUB16T44Yd/t5uofwLhpHeb5z6f3z
0Jt3CphawcWJppt3ZDZJhgpvO+EcQNF9On9m5XVXfvpPEGIlgx6iia4fEROp9NaZUz8NSjecZa+o
bb3/W5DXa2B1+WdZ3BaUACVVofpfVGms4B+M7RuCYP96W4vNwgSCDu5/RHGng1U5aoWUOy+sLVv3
IxxQFrNshJNQyoto/5/WncRxaeGFBu8NIXF6qWunupXkezZXbQXB/75atXoKdRsluyiyNu67+jlS
JeZvS70oLl60cqG03xAp96aJsKhqkR4JlEvdOObsxrYkEJv7ssIQD88SIIM+jwaqBNAiX9y27nIw
rw1H3el+GjlSx3brcgLHhwViP7AkamIKIYnbOrN7wNUIguleubd/tC+YXuMV+0Y2T2Zz+QgadUEj
SNEZIdjaiY5LZpcDp+S51MbEKcoL49+PFkCEFETDf4MIJhajM6KyIQBRonsjfirZXlrMtKVmawjB
pkYELGMRA4QZGo5VMT9FM8l5K7OtBrzehjFbBQsuX8uVKo9TaGSxjmo/Pi6c+3ngRTE8/rZC0PwY
ygppt/EQ89JR7w5qKzHypZRmOBYKVLtFYVF+Kvd6dFN7k/9Kl4PaalMi4NZbDvO5iAURNfMdj40e
LJ0N7xKlN8FVHt/MzVPZDk5gxqdxCA5p9Xx+PSVwYvvFqGlmP/NSw0L39axwM/acDrWjGV5S32V2
5n8EDiUwOujCMeNX0HTcEc2i84f+gBl4Cmp429FXli8qeWhjPx4mCdz7OX1c6c03PEHpp2FQK4LB
ZIjyoXXQa3/WmcNpvWoXCe/Reel5uqUHJwx/HLNEaka2nOk1vnAi0pha2ahAXq24CbOLgahOQ/Y5
KnTOr+vmyXuTUwygdCj4VmzuSue0962kfB4Wdv/fIIRHiJHXRWXysIah3hAMVaTxB5Ibq7US4yYt
CI9ig3NN9+Su6X/O2qXRymquZesk3LVgJKtiUmE/+jpxquEpkKYBNhFwk+uoEWYEtH5/2qdwHFmu
RvBkjX12m6NCSoOjgqIl/WpEP24Bv3KKJbf7ZhAGT9+/McXHwBD1mc59dVDITaAGL08Z2oEQFInc
/MgzbuHuQ9wxa0zhJKtz1HS6Djn1mwhs/+AdTffIf71OZi3BSIR4tos+JOiJ5OWz6bmvkYUzjX6A
sYkzvOWsq9GPDwtSH+Fl44+e6qU7hNB35/Web5jotK/hhCOstVNdDCkXVPtBasw2zJxYkxzf7Vvm
bQdF5zlL7VxfeH6l9a3/b1BLvvfwOLF3HpGFZiQiiU50DmaGWVcgUtndL+on0CkN0s4N7iafWbZX
iVf3dFf0umEGwLC+zif+vEcNiwL14AnZ8VnmQ8uOgOhEzwqyHH0LuL8m6Ca74Icag1Zo8nljWpZ4
2YfKZFeq8fqjVjKqCiGLoXCTuOfFicshTlAexiuOi71x38u2bTPGtcYTbEu5sDoyMXb8lcid+PV+
ChD4pK/8UP9+1hq/OlcqKRgVcGu3asePWUO+VTV17NYdh847f7i2rSWm9iLzi7YrMbI1sCaPGZeI
2U7Lfo6xrNaXbCLAKUX7mIFxhqKuN2amLiiw4v6bwhzDnX6or+qY7+O7eHFSTNysveR6zt36yJkE
xh92iY7kai/jb5L9EH5gVsoyDQZp+wGOpKlX+6nLT5S0ktXcPNcrWYXbDbPW8mVJAKHZNxZFivYy
kI2N3pYCtGzoITIsTax619VxsYPUwlOF3Zj60e4O5xVi27rDDfgLQLDuPboteoxw4vulf+6O+kVw
i8T2Fa8xCr4X+w9FnjCWDC433t+EiYbDYm2rLPOrflRHPnUi9CdHffjNGM+OUvpNvgeiXUTNFprt
dTTQovTnTzWoOysvrUxDlvvrssNAIFgN6pMXXtGcIy4uM4z8Gn4Hh/erhkIVvCzFBrpOzw2j0WxE
c8dnTLRx0bDnZZj4kH4v7PoDNyVIf//G4rqz0nCylHahLMBa5ttMd9jyhZj78+qxpX5rCMECVuFk
YrADIPRhuiqy5kFhssqArUO0hhDsXpzpWTsPgLB7yzOznDpkAdlVbkt6yWQ7IzhQhPV5klYMDNbz
aXCWfRgcTqaUPV22YMJx0hezjuIU0ijtqVI+L7KKpM1C9vVyCe6RPtTNbCsAaE/sgZOphb76JdR2
yDz6PB9nh+DIJVfhTpf5TOdFQ6DmT3ULC4VMCQXy8tJmSD2ixflqvtWvyktecBncE5Ron9e+86rx
LhawIBw0ZgEQ1ck1otuwc4P2I5XGb+tpiZPlLZKqYco1HNnj0UNdLp4QxfcYS3nZPHHHgv1QJQ8v
2UIK1wY1czrHCTRxmi5AcuKaQe2eX7hNq76Wiv+ElWlQmlktyhFS9ace+TLO4R+DNAAricaz/6FW
lR/Sd2aP6BjtQAw+CUTUyo7Miz5SeGZXJV9FPgyNovr3MKHpjTiRP2JAR7r7COGf/QYrFlnm1JqC
pbZgbdVfSrYbK9PpLMlabirhCkN4hzdVaWdZiaWMNeonVoVu+2hndzKGos0nyVoW4aLCY7wvEa78
zfTHx6gs95zpj5/p0PtQD9gaTdBBIyFlMPENUw7lLz5BwP4SPC57/Y73wYzPUnY6/r0zCqILCplF
+hAXJXYq0jwChuUadHjRs4l8PmQkXnQaZGU7m6dstW98X1dHYNCVVE8tSBiz5kgmhoZvUnw6f85k
GMLdhdnuiBubkErVH7XqoSw+n//+5gtkvU3CpWWPYN9OuIKPcJSQM1P86DnV8QTh4dCUykw8P6bn
dkm4vcZqbMEugDUbXugNL9Qb94kXeLkbX3V4S0aH7mo4cdcQBfaSoMrm9bzaLsGC2GVZGEaMY8Yo
xq+CVLPN3WDWwLSsF/fnV1VyosXg3TQWtA8mSJlhTEz+PYquIlsSNJEohvjOskB32rUM0lDQhAal
w3Lp41QGIdqLSFEMFD5xk5sczc98KirGxTnRL36GE1+RutIyQMFkzF1AqMKgi1N9ZSt3c3E8vy3b
l9abCoi1TcSY27xVsWiJAcYWTBK8wHjL+Xa542T587Ocx1KKKNiINgERDUjhOSFzeM+vycBTf2Tg
9EGt/tV4kBbNyJZQsBetNptdNUHCpXc6LiQSKp7tgYwC4fl+x/b2IX+QpdYkJ0vkWgFHRUcN7mCb
7XTFQOpCI+OBkvGpGgcwWlHJfbnZRIoHnoHiGYIMq8gPkYNDSGsblcfW1F/EnY5gisMQsj3aSH3i
DJ+MHX/uy1oEtvfS1AxMLNL5tEZBPSdwiOD1oCMf/hl5UdxonO9suTb3/4F1EmTpDNMoNYKJZKJf
sDQYs8XfE8bViFEVnAOyuqgO8fE3v59sUMVmxG2NJ5z3NmizIcEcHiyrtgupg3GX5r3hNL+dhOou
3vXP0imN217JSkphVUs6RG2FXp3Xzi7O6x+elNd+WR4qXRTZBcQ/9+4CWsHxA7S6tI00LsYhw6Jm
l5hf6od8wO0QorCsv8SNd8EKR5O+a7YyzyC+B88/BsthMJ+wkUrGtNZSFV7tpe34/NJgl12D7MaR
1/Vu3+crLHETczBDdEGo4rWh/oovEMHch0cQsT/KWwj+Yeve5BK2LjTCsB+1SMVgqH12bI7mYTjk
n7XAR4TWqz596LG2Ek3YOm0eWhWz5lTMHSlcVXvIS9uddRn9H+Er9F5D3qQSTLZV4/1bD1hB5RDd
al6NRickXi55itE+ppctCJZnzwaNrv6l22VudJLFKzZt+EpOwYbnUdqqvYYfQIZv8/gwhe75a1D2
fcHly5phCcoJ3zfYdYM5s8bd+e9v+nir3y/4eFnX0qywsU/JEUH0XY6mZ2Xf7WXlrlL1Exy6JqYk
zShXv7+e1ea1Nnitlz/yHjiyyGyHRDNec9Mr26FpuWUvKhYuuOLnGM/4ix6FA3xMnrxdeNOHfFtF
sV04sNU4SxNIZ1exVzT7FBPGW/IRVUDQF0VkaNfSxeDvuAQ5YSkPWWWnmDyw8fG8KohCWKjrwKQ1
HblTlTL1XQaYdXGPeBL6MurRCUMHREhglNufB3nXHPwbBR3VaBg0MchHUGir0GiZmej+ML6mNvr6
I/cmROts1jhV41ynj4TXkEv8723J3jAFJS+pmVGmVMyr55s2vqXLIZURrIohj1exQPHBkEbB/4sa
oFpals9qyrwlLBxluq/Jj+Wr2UmY+LZXbwUj3BiBbnYWnXPmaajPPKmn7pKnvqaL7EKhbt1jQpEJ
b0pm5GTCCXeHbtSWmVIIR4xut5CfcMvdEgP58to/rx2ic8pXEYRbCGyg1R+KzjdydWgbmvY6iqSY
l3Tgg1S9wcCk2uLnkDqLnUqO05ZSoBUe/4HajrxrAs6NPk4q0DB4jeHn6fVcIG766bw4EggxIDUr
eWyTdmFejnvQuLL7/axKILa2ZiWFLrgrpmI2NmY0MM+yRi/q/Vwx9s3iUFDUnpdFvIhet+ZtuXRB
8zrSW7DfAKrbeGcTFGWOnezJJ8MQ9Ezp+tlqGTAy9CzU9zWyQZ3T79Jj4JguOcg9MBkg//tK3+JO
o3oErmfM5L4u1YvJ9M4vmmx3uIKsvj+Y+qgpC76v1niLtx5Y8B3w1enB4TzOu+tV3B3+Q1ZAmhWY
Sqbg4JB9dWTgzwTbAgpeuN8qj+9untKVKggmvElKOy50lXkBMeDc9V/TWk/3Spi5MPoXdd9Jik9l
uySYb9sMaWJpWMVw9hZsVPFfV09wTsJhTLQlhUC85Vrz9EPkpa7y9ff4BU2WYxA9E2GvxICTZRZV
HxkQp/aHz+GhB4F/cdD29GSidViW9373EBbRBAORGCEbLQWysUMRO/ou96NddUHd5Insco8T6ZxX
xe3NsqmpEUvXiPjeDwwVLBWcPr8b3Lk+5JnkCpR9X1AGXVd7exjwfT1AuOKwyBzubeV++/2CLhSG
WVNYbfgn/fC5YbYXqdYlj8dEiEDWsiKW82jvKAWGAKTi5QC0MLxS6WUQaG6uPY3kU4lM8fmN4Quz
fir9VoS/BNPFUlqjjxKWYxK3N7PRKQx0CUyHVslcNcBkPoiZ/CdF0MVUGiYOTmEcQjTTPqjkh5p+
Pi8Pt53n5BEui6gwh5Qo/BgVeeG3CjuAtXNxhlpa3ilD4iq5Nq4ImeWUcHsX3Gr9U94eRkOi1f9w
TN92h/+GFUbVxQr3KuGNeIw5r/3pu+rQIzDoL363T36Wz/9t+YQbI6cjXn1o+/Fo8UXVrytySub9
eYhNjUPQD2lAHS0WIrlEXioaW+jEvBE9HMwiDsnul+pHrh/VxnRaWc5gc5tWcIJEaVgno90CrtdO
iv24lLfmIHktbxqfFQQ/zqtdGks9LkkHiJlSv86T+6I0JJfdpouPWOnfqyYYOIwe6axBG/n1UF1i
FhBK98K9ddljfg3e/59k7cuyVRPsHYhi9bSj8ByG6iogF5V2YpFMpM0b700kscydLnWX9xMw+hPn
LayvcjQN1J87NHpVe02W6pNIRIUbb1atOBgoFnCxP03Zla3/iGQ5I74o72zPSiDBGQ7GsEO6BXqg
h6pva3uWJ44S76r0oNFHdX7uZYVfMpkEY9fbdV6OBVaQoS10sk4W+WXKikkkyk0FM1eW6lJQBqGW
5qro7ofBP28ONp3h1aJxGVeHR0UcK5lSfD8rvyBV5ZTDsx6d8H5xzuO8luue2x3BEPRdEo0Tcrxe
UVWdOxXadaeUjqX2l11SgFaqot5cwRlKk+V7gcqc8/CyrRJsRNfVYbW82ogqv5yghnScL9S5+I+r
KZgJlit6EPTQCL3FhGLNMauHaAk9JfHOi7NtxFGdx5ufbUSH/ty1wMb42UjHYs5g81C+lr2ntd/0
sgTBpAemN8nebS/eG5qgg1llsKDXIFWYRxjMtxtwcxBZM5sMhP99pYi1ZVfqRLg5Sk9m9xNJokyX
FPW8y8+8elvkTRBBBws1DQOWwTuxP3Xe7wLsMvGX+9YLbnhF9PJF2se2fb7eIAXFW9JqmaeI3+hp
iZFFi2MGt1l/VQbH8xqxbSfecATNm1kYFBW35mr1ROwb3ZDowD/cgG8AwpVkgNQiTEIIMoVeceQE
gsN3y012nHp5ouhtKE6KtFRTsnriq8xUgjgy+T2YBKlnfdOMzGvUo9TRk+jeuzxhXidN3UK2kF2z
1uvtb2Uu8yX57fPe/v29fmIgtx+ScAI9GnzJFxNNtLkfHDGm2nDIrtxhbLrEQMgkEgzE2CULmU0s
HLpDv3cDPDvMj2bo1JAdW4neiQUBTdhHpjkDiCTtRd6Y3hjMEtWTQQiWobOmvJr505wNF2V4rDTZ
1nDf493WGCBs0RFiR32csFgTjfDysgecnVN4YN8x5tFdThUq3rPU6Q/nz+n2m2IFxqVd2bk+iKam
0QFG9rjtktvWif3c7RwNzveRZ91lceJNVVgBCssXxwPqk0tcecp0MbXXrX1s7KfzQskgBLsaN93U
khAQlR47tDzY+ZdM1iYpXTjBkuZha80xB0mOxSMoZ3YlsorJL16y0O2tUMq0uW3xVgsnmtQ6w1TH
CoCjiwm4Gca1Bh7zmxxTK3k2Lri27uWTJDeVfQUqmNl4bgKNxQANyI60fqZI9I//6DO6LhLLxw1V
wMaF73efTXJZdV7VJP6oPOmldd9k/7pY4PXGfRNHpJUPTb2MtADanrxSBOepY9y2Osxe4fDRmHBn
ZQU82wsIz4ghHWe/I4YpiUandIFrpJkVIl0Fux1QsibJXW17Esgp/YXCrf3qFGt60vZ9ApSy0XdR
NF8qRXnZWIVrLdQNI7Bia/rezJbvQU2cvqp3S35YSIYSaekIS26d3u2oCXIGlPGYOjrI/vwpRpaZ
ZrgEttdnqOrl1UrDoVSccM8nNZUeiABk0cTN405VgvFjaM1HDfOfiIudj0seIvMU5D+aLyX58a9n
V7yqzQpBOHowkJXVpglePa+jaVsU7hieti+c31SOMlLdTZ1ZwQmHbortvATROELNSvGSL8N9XpSS
S2w7GfCGIaa+457N7dhj0djBfHitvvYUN2f8/gd/wodOwQpNeG53Rk/KpuJoxktMP82RRJxNx2z1
fUH/xz5qw1zFBpl256COTOtSL439qZfEdiSqRoSrmbHUXNSRJznzC7W6tMbnQWYRtyE4y7wNSgPT
FCBolmtxjwHuHqb4OUuB+yvFI3R3/oZ8V3H3W6PfUMRrP2ekSkuoWAL6zhte+/Yz8ErTbXze/Rl7
FFH/D938oEz4SzLBMtSh0icBg8VRyrukcrTmPn+RiLVpfEACQW3LArWjOEQr0dtMrW0E5GnkdGh5
Rgcm8oOpO2bu7JVe5Mtk4rblnbVbAQqKl+i5qkUVrF1bw0+zdw39XhSx1xWzs0wSJd8yC+B1Jejq
08GjLGaKy6qzgoAowCr3gXY5aZJ66k2bsAYQTmnU50bSBQBQDsuO17Yu0c6841ZbOSICJyVN2zq1
azxh8QgomJsmhKq3fvnNvps8C0SMqOMu3HY3+LNnROCAL1xyL9ES2UIKR6wom6VWSshpf82ffvNK
xeglc0Buhmklkd87ErOxeT+DdcfC5EIwohhiwqvNk26wauhl3jj6TQOOVxey7tE2mTqgAHjtw9p9
5F5cgwq3lsXGtMaUERuBLJgQ+ImoOjF/nl/LLf8NA5bA4m/axMa/f969edCUNabO2F63kIOW2M4w
hie6eJX2SMilkUoWcss4ruEEzz7P62AuX4+betfUoTup4HwhknMgAxH8iSm0bEVFE5mnqvoxizG/
N7hezMg7v3Iav8VF07GWRdieftB1JcD7z2tPKF09YUC2a2BCQLqvLvDgw3QZiqp8PgUhcz/yHF9D
Cw6GlhdzHdqQsNJ/ZvVDX9xUxvN58SSLKIbzkTTUgoZAOqUrsp01V7e4mpODViuS3foHq/W3Coqh
/GUKiz4uIMx8mn8RjFHFxvVOfjTdxGe3slTItu14QxNsVhm0yoQzbnsLUa7K5XFRK4l5kq2cYJ20
Ss8mOsM6keTUF55ZPqmte35z3rWE8ut/pQBiGD/MtHyKDWCodwEsEHMQQvN5X8GoOfrdrfqi8op7
UFfKmrllwvG/rx4qRZ4WRhxy09vRR2PKvLyMdjGCuOcFlMEIdsJa2pqkPXRiiMvLuSAOybXneZJ2
4Mm0QTAVhd4Uo8kfO9Xn+JqiowbFxfvxVtvbN+YJZPwXsrFAMsFEo7FUeZnWAIzC+8D0DDN1Ylti
ZN+VnIvaIZiHas6NIcgBYuytE1g/9/SqPpJXSyQbdSXDEgMANExzEOfiPHW73+PK1GN5/N8osiVr
Jz7+exqwbkygewoqb8G1TojiskRijrYcwtXJsgX7EJTJGNMIIENvPSzhcD1R4wqlKGiHZ5NT94bE
Wkg00BasRRuXQzhUWL9EwQDXzGl6WTiSf+HMPWXzX7A6smZs6N2UQhvSX8Y+PCDIjv4+w+tmvH65
tyRTCdk28b+v8NqyKsJeAd6Q7sIMicDbqPfOmwfZnWEL9qFqwnFoR+ySWXszhrq4mpPvybFH6x28
3VhKwi2TSbATeRtXQZ5AJmYuu1C9COba7aSEqZu6B8IKEw1aqvmu+b2vMCI9NiteNp0MTvv0ao4+
WSC8waPu0H/5Te2jeLKiiu3lXAELSs8yfVrUvORB5MGbfd4iQL5UPkNYMnyQmcDNt6uxQhNUvgmG
2hwmiFn75s2EuXyGb15oz/l+QcNYB+IJEODGu1jGM7i5hyi50FX4zAQV8H/qpakkRWuYKKvu2UPW
3dLyAkRuEr3cPGsI4mmYLEwxUlvE0KY+nQniGOqe/R9pV7Yct45Dv0hVEkltr5J69b4kdvyi8s2i
fd/19XPozKQVWmnOdSpvcZVOgwRAEAQOHqYf9YGXGWJIQYPbUO1+7PrKGKh3DLzcEl1M1tVpOVvm
nNpeMt10+T60/imiT0N4m8jmGa/fgBZIgsUxsyBVYAKpOfZfJxTyo+F/3JcX9otqOz2MTi7caop+
KZ1gdTVRmNlpyNYEn9PDz17oCCl6w5k36QZ0F4fzu7fqihciCmdzoAe83Aybl5vJrqCYrZjJ6tFX
r1sLCEE/iKEVRtVColILHbApYW7HLgNpl63uavO5kBm2RCKR0LVHoDYTAxIFlXVUSPQQxZrMFfOk
wrvj5SSSzv++cPeZOtfDYEAxRg0JGz62z3YVw3tLQ21lechVG16ACY4qSEpLq0qAxeSb3m569U5r
Jbn49TWzqWYRAz0DYpSBthlati2yXH5+rQb7qpOUjqw7W3YCEGToYoZh0SVSd4VaUze2+02jBq5v
TZdWbX7r9HJrk37fmTArvd+rzPcqv5So+h9M6/QjRB+cFO2AoS541rgZn+m2wywlVIge/YcPts6+
haQLofmqL7RkrPS5LBlPiYOd5GfKxt+aGJ3B58tGW9kFmXuj90p5Eo/r0QIuNIdwwj90TOjbzH4q
h62Zf8McsY84jBOK4BP7NFTGpgcKm2ngDKp5SxQiwZCqi+AEe/CsaF2ClVNLdFLxHmdMGbpsnlUk
+uUtpDLtF3xglHZWNxpA630QP4zfVSWQkDKtmbCBKVegjdHACqcKLlBNo96K5glX1ab0wtS1yOCW
ZHd+ZyQgItljSGufxP2MG5BqbobMS011K320WAvXMDdZY4xiBLsmHr4Za+nsgx7J03VrUwXDLqnd
Rit3DMUlPZFd6rhbEFV6iSYom1YnqAVD6OihIzqOnHlrbuc9QfmrxymzlduPZB+XeILejaFpF2Fu
IIwn3ybM3/Arx++d89u0GlUsQUR1G+qkU9HE6Q0p0j++7nDK/mLHDuqNicbzR+SQ99I21TUdX4IK
GmiExlTPGlbSv1JuMAXYK9x6X2JUYw86reJG3kuzDkh1XllHLMys+t0b5bORBoVhWegavQviy0Fx
zy/juiKevi84V21oA6JgECaiisCx7bu02uWmp1WfjY+U54BZ+pckgl/Npk7Lxx5IXZs4VTs45Uee
z5YIgpp39dixOMRNq9Vjx/S9BuXk6Qfu+EsMQbWrzlAynyfWtfBT5F9r7FUzrzVMbivV5/M7I9t5
Qb/HQI+j2gdSWt+Z1oMi679YO+eWkgiqzMquSinfjzG419ieqRek3aX603kp1rzpAkV8a876Ioqa
GCgR3jOb6KuK2t5eEpFIVkrsrY17e85tGyvlK0V9nBodtcN0rL3zkshQhNjL8EurLzhKN9wH5RdN
+gQnWyrB1MNc63IdrBNIh7W42SZ7+sz9dI8SlRgvcuC9UveNjBhIJhX/+yLamYY8GYcAoFVx29YX
aivxLzKhBKvvm8aq5wj734aXU3RR+Yeqeji/MTIIwewjDCkNugAbE6EmuCpx3AxOxyShh8RaiGD3
dZ4MRmtxkJY6I17OO/+hqdSjNUaSg43b9fvD+pefJILdR7PeUnUC0mgf2ego2vfpRdF9t0GXRyax
HJlUgg/IEntKkG7D6WKCH6PK77PuWAb7v9of8e2aWFVdsRwgzL4dLWdSPw/FX0IIF8lY60AEzrWM
qDuS4CXjshz+EkIw/zEzmiynfKkSFXfuWyW23WnYnl8qiTWKxfSpGbHMimGNZqN+ynrtazHlEgiJ
tYjUekad613GvQwG4jq09IhCUTXjnZdj9eaxcPtUMPs4N8B4X2G1eMdsjjkg6uDO9xnmvbXfrU0h
paLjq3/GaChX9IUbU+xOVeIaeMoeE7FAr2QcyMOIwo//Z9zu6g14KZ3gDIxutHEhBdq0MyuPv12M
e+0+e+6P9Wc+DldGSyxTC8ElpH47Bj0PBWIzdibzNbIlNwT+g88tn+AHLGZGLYIaBOzDhaZflaGT
hd4Ip11ItE+2dGIZfTXoWtbyl+/BZTVCduSpd7gAq4cKlE3RTXbzsbvIL3cqFtTbCYk6K8PagZrK
DTAAsH+qy28SdedH8/v1AxuUQVUD0bjgf4iN/s9Roz8vWIc3Nrq93TjV1+QAKtM9cgmfziOua8QJ
UPBGbR3jESDFPURNHuzx0jYlYa7s+0IsYpUsNPOJWZ5B/fKuYzR8YumA8VrnxVh3Ricx+M9YmG0Q
YlrY27pRTOZw6hqsFJQGHi7EkkNVBiT4I9tuQ3UysEGgEHG65HYcFKcM/+34M56pQpLvlxoIXqgH
b3xllFi1GEwRyvDCDFlwINsXwfMEHYhWbAI52PhizTtw50kWiruSc5osuJrAGtBI2EGxKDEcvTsy
M3Y18wZzlh4qxWsHWUZTJpDgeRjGy2OyE5as/IokVY6iYV4GM3yJLju0OaMhJd/Jyjj+cDj92iZb
oKbOw7Qu8ViGQoQrPACa22qHflMnRbkgSN5TKYk93/V3SwrmVZ2gr0Mn4vi1DsEPElfwQEPkO35M
Ha34apVfmP0Rmz3hiBn7Nhi6OEIBk2fFuboBDYKOnkYmM9nVDVugCK7OV5smxhh6ZK6aO92+TgNJ
SCr7vuDZFH9szKCFFHaTXwShsg98yWEnQxB821yByTjzIQGb4l1EKyeYP1QJj/l0/9tznf+GhWML
LTUYQQMJ/7zjZYY/q8aDQ3E5b2I8P8ly1qvubQEnuLcBrPilztNSuf0pyVMMJCNOo7+cd9brdrNA
Edxb2vQYdDZxBbuydvxqam+YkzxyyjT5TNjVnpflEgqubgqNQfMxMhORAjmOHkN9TeEqGxMNUZbz
RlxzkHGfypZRcH4tTUM9qGGpego2SRXBastcFOTuzy+kxCHogs+bI7uYphAwVf1PoW0io3CmAuXK
ZHMeZz3YOm2YITg6xSekjnIAaQ8GNiy5y5/SGK5ufsslFK0TPZ1HlJiWWINtReCPM1seNtTBNpz0
DUllB5RMCw3BQWRKBFKrCFpYbQZMHcFMg3CbuG2IQgf+HPSh+HGxhoK3aHOlnzuuE5l+kRK3sm5I
vz2/aquFUAtVNwRvodEhV/sJ5qu1U7rJWjDJ2M2+TjAnjLFbUPQ8WmlyMXa5U/njtU0qyaEv0Xux
krfV+mToeSo9DDI31D9nFnNZIykmWr1jLBZS8B4qG8a0448QI8ozxuRyth+18ClmhZPUEjWUQfG/
L7xvCudbZQG/n037yH7SwLZb3/RB7chyqOuPEAuhBI/Rd32NvhAIpez1zjGOvJe2ar0KZ73jO7wW
xTxM9+fVRbZbgvvQSTd3Wojd8smuI6ApeJ7a7+ch/uA5kM4Axx7DMCFhBZt6rJTSxw0wQbPhs7qh
8PXkRjsWB174JR8xve44TnjiOmohemsM4Kn6RTG6gSJRPqlAwqJhkmXYFTYAmhCzfVAv5+CNCN0h
gQXG53yjeLqMxksikpj5NkYQfgYNEK2r/PDzqah30ovUGbzANS4++FSES+Z/90xMgyc2pT36KmBg
yQudDl0kO064Z30fyJ4ABM+rNN0YIbHOg5rywBcQRTwb8D0gbi7dfzus4+0utZBG8LuVlpeNpgCs
bkIvLZ3Jj5wMmYLzir5uSyeRBM9rm3WNMiGsma1kjl57RXNT+K/nMf5wYp1A+I9YuCOUnWotKQAy
gDKaYFZH4pYbc0cRN31QC4iKWbgE/6jYQ0YGDBJOuwGp0PFFix9k/ZCrscvi88KCJSzrMYe3R4ay
DC+Z6Y0ldWJQSyraTrJqfIPfadsCSVg1i6h5aaZAYi+m5hSfOc9DvEXStd2p29bFeBjvPOLqqbEA
FA6ogNYsYRoAid5uS/91mls3bX7kYBQsJVCraociBhueFXNhRVMtw8KsFW6qGBfj1t/8CnOzZVQp
3GW+X78ThmCtWsnaBk4Vd4KB3mgaho2mB0yy3ObzxjIRTaeyIsn1w3AhlWCyndE1bU9gshiN1L/N
fw42irsL0AF8GDfES+9kToJr2zkZBW3UMp1WZg9Elj4M5VUv48RbrTc1iclLJNG5pYpzxiejSliO
/wd1qhvWXn3JUC6MmfOP0w0IEqnLqRmQU/RkbcDruvgLV0xRFJEamlUP3K5HScN3ZeicooicVkPP
UyWpWltVRoph6pZGKOpAhbM+iArS9B2C9jrv3cJ0leofkknujqsbtcAQzvdumg3EZMDo1PIRUe5l
nswyXieZHMIRr069HncYOOX1UPZp3szgBopk07hWreokiHilKpiSWXPMF0t5MX3H7HPX+j5W0cbI
b+pw/wGPtAATci1drdnVEAEM743YpA3xH5Kg39bhs5QUbd14F1iCu4jajFkG3yF6k1SYiMGrj1uH
3UQYR3MV7lGP781fzou3epYsIAV/oaL+KfMVQHbxvijdBid8r+4nKtG99dhvgSN4ibajqcH4nvXb
8sCpE4srdIA8NmDMwxS6wFEkBiXTEeHkYjQ2lLQAnj3Ql0gp3ShJbycru+0U0AboaeFQRRbISAzM
EA6vmgV0tvhFhJBURSmZsYsyIqPflliYIXgKZUjNKRn4bacZnJEZmDqLm45xf14tZCiCryBzFcdB
BRStdeNpG6X7rPvQjXehEoKviMvSKjRuWSz5oRmbVqkcXcYUK1FvsQ0S+VdLy0O+JdZDUH3WzAer
uiplGy9ZLbEFkkSkMIsQkszRi00vu2E3oXf6/I7IJBF8A8i2xrwOgKE2htdbe31KtlO7SWUNVH9w
QkxXUdtpgjJFsBxVHSqtNxAX0QeLvw6WaESPduqNpTnmTttggPht8nRetnVjPUEKhhNhaGmdBjhp
NXMfpD/COXTKNHIM+lkjV3UkuxXypXoXsYAZ5X8SCibEtM7KI/Dje+ElEga8KBdJTRdMLTxAAsPm
5rx0627hBCfYUkqbpq0jwJnzNvKvEtkULtn3BTsqS4R8b99vxydN/aJ/hBPSPC2XWDti6rWu1BaK
cWd63+WbMCy8zD70Ri3RcJnmiTz5ZROhRnbEQtV2dzdGPzBdbhOS4duQhvcJpkU5IPk9aK2uOFMd
Y3YT2A1t2t11ZZY73SCje1i/Mi7kFixuwCzuKudayXbJfYYp2NONhYRS7AD2IGvM/cMB+UtLxLIT
XK1ZVehYZeOFT4nlheL1RYhmGWWXH+XNOevu5AQnnMcoFG/BowIrN8LhZU7VvZ73CHDUcVu2qXfe
AKQrKbgUloEOvMkgG44SLhqW8rby/Af2TDEy4EMvCIt9E7xJo7SDQSrsWwo68Cm+HavUHWUgqwSm
S6sQnAht64nOIVCy7IeiX8ZI6vt1xWd8KZjppVW7qbpKZdQI0pUUfAkIg/yoDbCSmC7JGSt9zwRZ
hwmSEN4KKruNS+EE1zLUMZtBQY37a4rmBYpRYtp9sx2PPRxlIk3zv5tE/5ZvOu3cu8IUOwv0vgBc
O04YspuY2bYYfBC0zpuw0D0y6HSL3lHDxQT0bxELtlMfXTT0tUwxQ856renF1E4/RgwlKcF+Vfj9
LmD9sbSiu0BJdsbUerMiObrW3w0wqJxhIAq4YcTx4WNTJpgvRWBId8OGYlY55p/Fr5bDaZMN2cSk
9UDjBCZYbQAa9ZrPSvHiCrW14/TdDoPWywLqnrfYde9wwhEMFiPEfRKowCFEvQ3MHgMxumtrzN1c
9rTzBxU7QQnWqhGfoDwZUFGcoCz9EnyBMb3MQIyAhrppdNLsoUO1HwIqN2KH82JyG30fCJywBRvu
VRqC/0CDmEG679WHLL81RndsOjdrxv15LKmiCKbbsznPOxtgU6dvxlxhrjVml1QhGJEdeUo/jRur
D1yaUXc2tpjhJ9HU9TDhJKxgyxH4EjPdx0KD8P0+LK3DZGAIjUTI8wpKxInjvlFNCSY/YDd/9Nu0
d0YUlw3f8UyyJ1+T3lG9aiunhZWBCld0gw542PIBisIwpzK3/pC4TJUcYueXD3ld6NIigTxHjIF/
h7vCLNsP7be6SD/CR2z+ciVIHP8Ogaf2avRLXiC1HTsnurbRoUuv1ZsetGD/39Ao2coJ/gTpyWQa
Naxc31YoarxUYWlG/ZGamIVYgjPR7RrM2piv6/V5swuLDEkGXxbS86X5syUTVfAiYZmVFejIYFyl
S22MUMnxsmS7Y+0ga6du472cSPW8j0TO+vfd8lE2FRs9dmtksRPUt4l+Szq0nZYPEpuSySY4Dj+Y
iBZzZ6zs/TtOC5a5X7VddUlRKRV5MvqH8z4REzN+F4smrKAz6ma8NvIGTCsjZNf4LXgjX5nMI61q
H+M8cSjSQa2kYLdoFLKNMAULRNs/zGhe1RpHk50vq2a7wBDMtg6rRB17G1l+Pf2Ofuppw4ro3w6c
f4tbFiCC4Zaoaoy0ECD++JKWh4j+IB+rI1lgCKbahdRWhgmNVREYr/Hgk7X/NOpRQ3V1i/q5eWdH
e7XZthXyheY+Ve7PK6FsGQUbnhUD7YQa0Gf965zHzijrG1uPAxbyCRY8FH03UU56M2W7//Whpz9A
TjD8X8SBq9a7gBOsN1DUqVIo14u53gTs0TDmXdIe1HB7fuHWL7ULIMF6x3RU2BxByauN/dCBUiLf
+qCUqCenuCTb/4dUQrZXggWPc5WRvAXibN+QYtt3ktTqeiRzEklMqjEwtwQK59hBof9b3X1+QY9v
QzulbzAytRBTa3GaGJhgALWgN8OG17slbuVx35dwmhhXslkSj2QK3kIlmYruD2iFXYFzwR0Lh2FI
Oyh0HSt0kPyvf0weH94oc7oyXMGBgAQkKIcMK5rbr3VxYMFrKStPXE8wLHZNcCBkjtUoMrCS+kO3
0bcNCm4jtz9iiDKoTTDUTLaWfK3eHckLPMFloJrcnEve1Wa3P++OeIecvmWXPx+OZX6em9E5NMF9
oHymD2mJFUxm4mkENOoFc8PoYEfESdR4q6uSZjSJlYkzUolZjSCjs3g4zx4mWj/V3bCRqCPf9nNC
Cb5DnYiNrjpsWVVv5+fyYF7wRCXY9YIQASGWVcoOL3NXIgNOSH08TraA7Nzeax/7hxh8BT34EK23
XE1wI7M5yTqKBGSVEcW5xQ18NMeHRmsvRkwS/bt1FFtDjKAZ9LriDuuCs9LyasX6oj22INvNtnIi
Gok1ixxk3UDKJueMiGlwb/c7hotPKNN3GYbgMdLSqMeck6nN0b2dhs5gOY0pObtkGKLH0EZq1APk
GPJv4dc5evKJZGdkCPzvi0tVwLqpJZxPNGT3Uf+PjzF3Id2d333JSS9yjaW1HfQm535tQ+sQds+6
ojlxVXuGIvEI68IwvOCrmsXH1f4uzBASPaIBpxPJbyP6ULaXWSWRZT3riJvmfzHEXPwY490C1UXg
cA4+FdVXPwSN/CGe7/v5UHXXXfElkhXGrtvnCVEI0vshL4IpA0mw3fpfjE67VnxZ0cr6Dp0ghFPX
KNtwyDmZzVw/R+TCahH0gT9aezivCKs3m8XaCSYzFnicrbgXCMPxwifzSxiPzmAHIPoswJDaHP4O
TrSeuYh9843NmVkbe9qa9MUfR8fUn8dWonnrdfoL0QQ7ymszjtUBK9h+bUEA1ziNgiM+RqSpPqhf
rQBEcPLugHXNwEwFTEkBHYxIqqwPQWSgrw+hGfuuNsf8Y+7n9H3h9EM5TEhQoY8Ttn2dXniVrcK8
83u0brInCMFkG6bMWgBeZa/I0P+YbgZKnPojZKjonvrvOr2bH5rOQearvHN0wHh73aswKZJ+yFOf
IAQjHbo6iA0+CDULrsr8QJrjIOMi+0P8eMIQrFQP8ZSPd0BewZFmLs9D9A7m1ISIDcBb74LBxv2b
zaFiOswsCpZMvE3VnK9N9VEfQccvWbc/XC9OQglGmvtZaoxcqDbwwoOB20yEMJVRcMnwJmLZg8p5
fQNJ5O9HxDTHRR0TqIKJabV6+Qwu7V3byYZLnDdMJD1/RzHT8b98Dw0vVwu+BKMkUykDEC7P7aim
ufJGKMG+deN1UW/+bucFy09zvdY67llCDBAKO8dGxqGTFVTI9kKw/YL2NJhGlPDb6YutvRbKTZ3+
81dyiDRWqUJKmnEynCqbQLVzE1LctRLJYkk24+22voihYpbYas8zXEPxeaw2cfuXQgh2HyRDXTLO
tlM3ijd2t6pab8JYksBdDwF+2eGb81kIUfhTz9NLPEec7TEWT02iXd3eK0yCIzP4t/vPAkjXOwJu
GgANuN+gnNmpMPHA35u7fCMfuyKTSjD3aGBFU+oAM4bAa0bPiHqnyL+Yf3eM0bcK2oVQlm02JVOg
AlM2u91QeNro9DJfKbEXsR0FVZZ2laUQRpuuY+NmZJajSo1SdspogulHfdQXRgltAyf/XbSvdgqy
FMPXzlO9eoew9y8PgLcpAYula2c6lSHaOby8c5XubRLfeDHvqmmLyfK8dcg77xIk1ip2pEyzNaeG
hq1S42MUbH379fz3JSonVrWD6JgRFNbhQLN7j9ibDEMngvC1KffncWRyCF6hDP3KimzgNAEGS+E6
pWj/GsHSbNUGLy7FzA5bpOcbhyydwlkzvTJ4HYrHIXfOS7CSxgSARgyEZpgVT0WfE/mj3ocWhlX2
W940Vux+NtKwvTxUfr8rv0Px1VxoWW3qmlWZgNKn26zA6+9FaX7J1H/tqX9HEdxNTWs9sZTJ9CIb
XYvauFFYcYXGQonNvHcEv8NwYRfCmC2m9bIIMKjEAKU66e9aTX0uNZmKvb+v/Y4jRBmjXs29PQFH
Lb5Z+b3eBKiuwVyfFwwy/9dW+TuU4HUK0yoiPcf+5P7NHB/BHHFe12SiCLEGMtgKUlz4vh9kXhBp
4D0nm7zRd+YYlU455BI8ib6JXiYjPdH7FnhaVXlR9a3Dw3idz27bS4xUoguiu7GsVve7GkCqWRpu
FA2PZmtiYIaMwmzl3OY7hPd1hoG9Jtokflc6Eqkm6SbVRJQ+b9kmOKKGgmeuUYwnN1e+Hb/nXX8H
E5ybycxZCwu4niH7HgceniBcYl2YtHQNPfNyXBdHyZvK+oadxBNyE+gZZL49zqaXFJ/T+JMff21b
0KvGkeROJcMRHFFqkIwNA3Bmhpb+DmXRV33aOL2sipgbzPsVtHXUSeD+gYlLv29XEU+04dzmXkhm
L5uRse6fytZ0w3lnIVUgg1tJW/Md+4Un8m6EDa2qvLFNRNqbFnWMr5gIigoAw2PtTt+F95MnrzPk
a3VGRpE5u4/11DQqyNh1r6bmxsX3805jfa9OMgla2Hd4xKsa0/Ra0IPVyWPcfdda04lDWX583YhP
QILy5XmPx7wZQDnJG8cf/aeqQRRuEonyyXAE5WtxE6q0GjjB5CWYrdTtZvv+/JrJIPjfF2eTHzXh
UFkG9kS9g3rrSeBUMhLVdWd+Wi6+bwsMkLclVcd1e4zSwi308ZCq2qZlhzadHJXmMtJ5mZ4J52BK
0SRRx296cEznK01WyipbM+Hw86NRG8BnjuAEh4X1SmrTm2RkdDIMwR9kRhtMmgoZfPOh/uKbqVOl
svZybg9n7FFsC8sHv2rrkdvj0Z9c9TPd10/ai37HtioG2Ukj+T8cSb/0QCxfseMqatE5ZXpKaTwg
oXOrRmHglH3q1gpxZj1ptgE0UQujxrWKfpuNiukgdZI6H9B5QmwME1cZitIF/QibdjZpo2Bt1S9+
egzqZ0tGer+6fQsIQUUCEvrozvQx1z30cQ7So26iP6MistneK9c/+PEFkKAnbPTj1iwApO54Ipt6
FdrE+Oxadcup6fTDXy3duzgJ84irGblZ5H+/tyxwSK14nazKlP/md3p5kkmMkYLUbpMhwv5YYbuv
cEkPt7O1rwPiZMor819sRZKeWz04FoDCwTH4dIwCCqn8/DbTDp0CL9VeRN327xZPODYGewqCaoJc
dcQczTg21Z1hS+LLVV+7EEU4MrJinPp2gCgKikmb6VNKC8fKttnwoPePfyeOcHQotND6jEKcEfoW
XcT5xlYllZAyaYSTA8/5ijIVgCBV91ST6xSLluW7aQ4xTTT2zsuzGoItlk5wC+qkqnpvACxrO5Rc
Xg/5pxJpyHQ61uqhNDfn0SQeQmTM1f2SzMzERg1VtSf16Ob2cFdEpQRm9SwkBkVaAEOATEvYJF+L
qZr4OnQOHIKq/1VaZ7cuxwlA2CI6pGCxbeG2iwCtla+0uU0HSYpGBiFsTEfHJBtnQKjp99G4N82H
zvrnI7txkkLw1/NodKrfASINLAez6omJecy65MCVySH46qhPJ8vXsRdqfLD1o2HfJEwCIdlusQXf
CuqQmFwOY95X1cGUtbZJRLCFW6U65sT0MW/K88OnMdyE3edmlnhJmQiCM/bRREsVXGk9a77Su9uS
ydgbuZt9f7zYSGKh80PTRLIRprAyLEdYXv6sP7AjH+uk3fduiF3HiJFhL5vhsy7QCY//fRH+huOk
liWetr1paK7VeD7E7afz2rt+YJ4Q+K4tEOzKjO25QWBFMO+u2yU4/pWd/P627iBPMIKp61ZZNhgk
AAdZXDD1MRijTdWmG2rFbmi6iS9x/ut3VIxc/d9GCXY/+kYQ0Bx43XE6Dp8NkOkpG5U65KaJ3tqF
xtjRJAHOSsEIAiqMrTAY5oshVhU03ETd9dQOAV5vMNWkUPdK9hzZNzV9QU/0oB6HCDOJ/z3Z+O+Y
gsoH4MXK8e6FcmgtO/ZVcUyCaWNjZtt5NVlVxIVoQvxRVhjzpCY44Hwd1EcNcQNZ5LbqHhYIgqp3
flwkZgdBmlJDS3eyA5ueruzOi7GqhgsQQdtrijqHAIloT5tD3w3CYVdbdKspMGI27ovJjJx4ivbn
QWVrJ+h+PNJGNRnWTmsOpn5hy8KB9UB+IZWg7GD5sjJdA0B8GVyja3eP/rtL7a4D34O6N65l7zj8
c++c4AJOOPB6GlZpoEDNY4ysZOw6bl/VFiwxGEgoTZfI1k4490x7bEJL4XrXaBskdF0tlo2SlIgj
lnn1VZX1dh2hMU0trkvzM/PRW9jkxy5MEPbM8+a8NqxfZU/LJ3ZeT1ZkjaWB5Ws9/Suvss73FAxP
nFcn38mewLhundkrKrqH3sYUYn5f7bpkY2iHrAy3ZXogheRklFiv2FGddJ1ZZCWEUgKKSTcxRrAH
DXV1aeO6TCDBTaRDX5q5Dcde9w+0sbczRX3MhNlozJHs0+pZv9gnwVe0iZ53YQiRVPOtpjr2Mteu
URE/PYf7+C7wCplmyBAFR2EVLG4r6LtHrnjpLLgVPf26VzH5jVP25btcdyUyynRf8BwU/ZhBNUA9
wLVzLK7NbXc17ts9TwIod/5zgDGcA4ZK6Y/ncWWbKHiQJldbvR8haI6HU518rqeDRgpnkBJ5SI1N
8B+gJK5Il2ATw0N/yfDuGLndtrlEnTqeMj708nTSGLGl2tcSzpYOsMFHM3VyqJRd7NubPtmbH7rd
LqCEUGMOosoaQqwgSAr33fwSF3swrB2V/lULP//VZjHBhfQsZKERwT8Opuvn2oZADUnWO3Pw7e+A
hBhDjzXN6FA47KFzzKmLfZ8Gzoju3ELy/rMa8i7WTnAhpK/CKOO5FG3MbGe0jYsknN0Go2Aiq75P
OnrRzsrGShVJfCgxNvGRHVWJhlEEUI+5QAMP7dAE+mkskcaeHuLh7vxachnO+H0muJKc5egrBCWs
p7Oku01Ci+1HE6wef4ciuA8ziqtm8rnCh+Sisw14YxnE+sFiYAadykdaiYR0eRbFg2/HeAZsMlwZ
yqcpLh8YTXbnJZHAiJffLs1SJeW6N6hXcX4w570+SiDWnd4vScT7bzxVVdUQQKRNuDGCx8yed4V6
TQaJev/B552ABINVmqDq2oDLAvrNZB8cyYHuNBSOhpvAk/VGrN+06AlNsFrqa4PvD9ig4dhMjo2D
ZJPg4IrcCE9OaOEijnzE+LolnTAFC46LprHDHC7JZCUe2y1lq5mda0VgPC4s5apgpkTRZYBCLDBm
RVXUXMhwwqtd0dmRU4MoI9a7Q0HU1GlVWZnZSpk5LnZM1SgYxKlBRJbCJuzLeuTp8pZtyIwZK90u
ABl8nYFj3DXBSOJwemf5e/y6+iyAhcM5LfKMpDOeqNptb4PiWd8nn/J/0h/jxr9Q//lQgLpAEw7o
jiRNaPgQ00jnwUk05WhWg2uEdujkJZFEqbJFFZ+twkqPB5tHjzF12S4nTvyobnIvBM2qFWwm26ku
ee2b7NVvVX1OQoqvV1pa2LzRC2kjm7k02qjNjRklXlXuR19y2Vx1ZAsowfhJaKgdS3G4qaiyRwVp
jlfs3JKEBG/PXO+OlwWKYPTmQPIoMaAjg6ttI4x7YF9aJ/asA8Ir3DrrnXVtucoXmbNZPdUWsILd
k6JJBhpDOCu3NVezU8MxQ00SFMtABFtHzjsv/QabBfq/TaQabkc35w+b1ZNgIYZwOFukslSLv/AZ
6heSYBwuc6KvfSXRBJkcXCkXmT1V09O2ZEAJ2WVlvzJdYkwyTRP9RDS1fqrj+yBMcJp0zzBvqpIN
iJMtleAeSrMwJxoBhGmP4JncgWD4pgFjXSjJb60fY6c9EfusGzph5NibiV4q1q5+/EkHqt0Vl8m8
jR3VkTNXS7yC2G5tKZgBrvM4FNQuSBc+puAhARVTFFtO8qE6woV4glvo8iIkeEGHUofM6QyXolhD
M/92EQW3oDQ+XDl35jYIq3Sn+sEJyMb9vCPBZmg2I2YGy5msJHpoCk7BCtqxzjioHjeuroNZQHPS
UfI4sp5jWyyg4BV8Wldhjb6sN48XolG9vwiuvo4uUgFHVK09nfcQEts1BQ9hGMxWuwKBdTQg/1BQ
t7c/FCUuBBLcQ5ApapcYWDZ6Q468w8jygoN/Q3l7kbTZX7ZHgq9QVNpSjadALfPBbp8JRRmcsT2/
ZjIMwVXQNJnbxIJAc7ptxl3T7br871yq2D+dYNrLz8OVqFftfBX8e5r032I+sfAyy4aOxDWWaQz9
H3NaDo7lF/NGD2W1HxL9Erum/SFs5gBzyLxWjV+CLr9H+k5yjEo8tyX4Ap3UedMSbEdjPWjdXRsz
p8o/UTAGnN92mWVagv1X6ZSSoYYsyQ/7wTjm22BT75tn5Yq7m/+ja19du1qfDEd8Fq+ztu+iEIKh
HBd9jNlB6+OrnOLmkTpjSBxaxY4+GodAqyRLKts1wSukmWXHCc/WlWx6YVpymba2BEJiRJbgFZQm
zmkdckNt6odQJWhpCx/NQMbVL1MOwR+AMz+lY8CVQ+ndqbzO7QsUNDj+h8r5Fnsl+IQe7AC+wdPS
Zg9yIgcl1Ly0uGslfmF91ahuoijMZP8h7bqW61S27RdRBU3qfgVWVLKSZfuFsn1scqZJX38H3vt4
4RaHvpb0uqoYmrHTnGPisPbnVguNLXWYpjhxM3Q3t+aPiljnTkaOLgMRrB+AJDBGS/VcdouG7RLD
v79YMn39j8PfRRLB/kSNrDie33aS3iPjzgS3V7iPXNQRd7vsQ7bnEs1JAQVPsNFIq0TzVXDAHktc
ec+37H7oNPH1/y98ZVoUPMImcde380aIjU1wrP1pT9NU8YqeyCp916P1tyrFdyUS07ZU51c5FWX2
mPXJOYLpSZL85n3b64PYBUS4B055pFbd/GRggn91nsMa7u0d6V9U/4zEtMNBbLeNODvAFqCwkSwH
jGloKRxE4/23YiC4YPxPo6g3Y1Y/pzJSlnVj4e6PqmhNYiLfp02CoqjzuWSkam6sUfdio90HYbzf
lmkVBgzVhs6YiQsXQYmlmQ0gx0DZSEk+2uSuGq4UVQKxmvAWEILazJZ3jZ8DItYCpwgHpx1bpxle
mOwicz2gFkjCuguOBTUxBiD9ogKaHaK+8o/6/bjXwScucweZ6oTFVw+N1Mpr1CXpBdv7drMbO/2u
UGRclzKY+ffFWTYIQ5Ty4g7F08DvElB+qvv+mteSS3MZipBhCxp0Wk6BYoDvnYSDpzfmHSlly/hq
CC0sJOTYIrRjswTzD960H3zjTMlTl5Z7k3sTP73PsYXkGmZK3PFhVhu76diR5HjQK5+3MaQOJ2TU
1m+tsppL7Gw09p5sMGG0x9byJje9/f8wTksiSTyoq43K0ikBnIpzOkb+uC3eorqQHcr+87Zks3Ze
pbqLncTzeRvzeLJiIA0sdRQcJ0zmRPboBP6B0L3Rfd+Gk3ifyIfGuNFgTCuSXY92f7eO6sfIDj82
6n+2YdZbMRdiiQmCcCsox9nLD/oeU5LO9DTdKwcQcrzIrqAkni4ezVswfXQGgQaN+BgaJ216jM2b
EOM/beXvGQZwdFpIJWQI2hiximHR2B3FhttHNzmIwXVN2sc6K2fLJ4QUgSuivussSDQewgjjDOZW
VvPW8CJQrdF9spfdHK87hU5B+2KhtVzkOcoMTtoo01HuALYukyt3lPBrkGNLqtglMOJeBYmvYFwH
TBxpaNPvv8WKce8nueQWRQYjLLQJ5VXaBgRdwFX+QCwKkhnyuVXfcjFp2rpmMgMTqEWuHDWxyiRu
EUhWhqGUBtaLO7BNSqJodXe3ABFS6xhNdhwZEIUc6EH30ND8Qk7+cfxVxxPcVUddstVbz0YXqYQ0
i7P02GBoAW7wMCgVd2rsOSWjp4PlgmJJlPVIzl977ef/RdNecUsnOq3Bfj73a9en5tAd693/pyx0
W4uaKjhEZVlR1s5lzUGLJzVet1/G/tO2pWSSCDuvDF00xpDAGyrtszI9NvV1HTq1cq3Gt02lu/0Y
O9uA605+UZ2QX2vwtWQFh0yxOmA+wX1eFm4zvGmxuIDMil1siDDsPDVtsP2Cvf8WmhuLm0T28r5+
sfLbxTWRQEdTfKMpe7i4/th680xvekIv/W6e6T3TQ2SSmt31hf0ikpBaE9opygBiJ483EcojDmmp
73kH4vZv77OPsP0aAy0wJg7VVVF6E2YaXnLZqZ3eFa6aKuSHuK6LEVQI2KaMudeioSbWvaH5wNGf
RkC0EyjetlSySBLSAw+nKapjeB1uP3EGcJrux7sARH4d3YoMu58THuuv4uFOWh6xKgDeus259dwy
xJnM5RhY1tCjEL1nj2p3Gg3JhfdqWC6+L7hXmtZtkGKJxQTP/KCN1xO8rJbSX67ueBYognMZWTap
VQkpShBD9x9t+8isp4R8MGGSbXvIkAQHC6LJN8HmCaToOst/tv2+az/0rQmyaklgyiwjuBbqEFSr
VoEEWn7HRp1eJeP7J3MSfrXcXNQmbur9pMniCiu5Nz32LhjPio9ds4s7Z8zAGwQKUZACa/foEqt/
dqh6QN904GHt28kbTde9xNCoTZlqULGOlRu52Y0lLm1Cbht3PMUdURdVvtNC/G37rWv1gjT/vsjg
SmiHvJ+77UY1OHeZtsvTl20EmSzz7wuE0QziyZwvWdXKxy38CDZzzfUTZfc+GCGwStr+G1gKSQ5s
KrxutE4sltGXrndXoLXiv6YRQivXO4v6c2tn2vfKPh8HPAPXN3ysd2NF3WRM7kyScwcv0p8n8vl9
MgrBFllN3jbze0lalI5Sfo613LOktPMylxACDZrU0VsMg6XX0QNaERrQZZW4vElO6a21xySs2JF5
4bqP2BbRqWXoIFP900cKnf/bV8aqU5fezNSS3Vs2/aAR+S/EHPsLNzQL1UrtCSuT3h5C+0zRr22H
b6I7WIAIm65wTLvImC8hBqNxVBA/Wt+SZL/tBOsn5wWIELKlX+OpZ75aS3UMhMp281xcsP6paP2S
Z6J1Z7ioTYjeMFY7hVVQ20hyJyM/2+Tjtjgy0wtx22gTVYf5Giptz5V9zdldL+sakkEIITsaQxYN
GZgICrTFhngBNIsaDC+RZCmUqUqIzqFiIEQqYRe8jiWObrIbgzOJ8WUYQmzaIM3VKAOGWn639M9c
Lbxtc8zqfr0E/ra3uL9SyrhC5z/MwaPic9s2npK1n9WQeHbyphPKxY9/+fkiIg1mBDwLYJbMNK2b
nrLm3DS2+XEsIhnZk0wqIfgnlZlVgOpRLy7D0cUQJOVomtqZRr3tqO1UHraVuH5mWYgm5AHF8JGm
Z4+LPvKd+hHs06BUNxyKMTX/r8KGXxx5W2ab/Wahy6TFnKJo5lkpduN5/OlnB/IzO6aej2HC/fch
2+XKTnPn8e2pq5+2pV31SRsHM0Z1NKRagk9OtM46DJnC6ZkNDzRWb2nls7fE1gVD3JnZQ0DzmAGD
TGCBAuVhWUq2l3MSeKXBBYKwBJE0U7Jw7kBNu/wqQQ0PehmU7GeSfUmql22FreajBZTgjU0SccWv
sIzXan6y1NzpxvBWkxEErzvhAkZwwgLlAfYYz7vZO+ueoiLB9wzPvtEPI8arRN6b1nDbMBjm62p4
JBOybJt3I6+yCiaqHyZ6qpOfpe1uK27VRjiX2SbYwDRbHMCgRXxs+Mx2Z/jX2TTuB3qIjZNe7ErN
eotTL6CEZB7VSjhlHaBIXf0MrOCKxDKy69W4WUAIcWPQviF6CYh2uAryO2mx3WrSu3xfLBMyW79A
Tc0sQqM7Ueky03dLchjib9tWWccxNfTFmKaqiQ0lTWsNod4388sLXiUwUpQ2pmNXTiRbx2edvwpR
PI3+F2j+RxZJrp6vHjWrxd1jzbwO769aDwK6gN1Yme4ZinbS7el+W7bVUF1ACk7dTLykrIZsfYOC
tPq28G8CS0blPgfillyCr4GJcPKLCnKZj+QcHDHt6/CdaM4/JczFi6y8a30DuRBKcDwQSwU4YQIv
Pfnn5qDs7JsetHpo/HR1WS2mRDaRpS1IkrbUMo63vzuOOg6gudYTVkLMBaxd+WgRib1EgjalbitN
IxANrI754DuYkj4V/C2L0UV/ppC/C+6bekngFEZt35YG/cCpDEImh5C7MTk3MNPZRB07TaHmsGAf
ocHjXc5tCpuGvlA7rZ3lqNlz093o/XMtY+lbD1lqGthRUoqqhj9DVtPL3s6nHo8gGFuWt7uyfqxA
TGkiI7HKadSv2xKtLxAXOEEisGX0QaoALkf1rWIcWYV+sLswOyuyFv6VpId6aLD2ojEGT0RijSRN
cCet0RRIuF6fzMMwfIn1cxvvtgWSwQiu1k28Nxozwxrup04d4VoNxEsV20fJp/cBCYaa7LxlVAOQ
XX0iwZ6ZqZdUuyKU5LoVA/2hNtFAPDeUXgFM3XyyrHtz/E/EHnSlcpRI1iy1rjrTwHusbZlE5KNM
6nYKSVYj81jPev2kZLWjkXuz+/sVAhLBt/GnomhHWCFyo2W+ksERai10DOrqaAVrw79/S8SlCJid
4MEQSCz2VPgYli3NsUKo1o6Y030ArheepPttJ1jJOn/AzCpdLLCTpbW04SXKLutg12Upcs5LRJ+2
QdZu0ICCKkXbYFTVRfYazfLRDYr5JWiGpmd+yEDCnN8W+8B7QxL9A0hwNqVkpjn6ADLr7BhZmmOk
9JTYsqqgVUdbyDNrdaG1qiBhbCqAiZrnkthg3b2NzBMfZJQN69a56E2wTtBXcRNmSNeoOOG4yGeZ
p5OXbeOs5Os/VCZ4M5viKC58bOKDof1Ydsk34isu6SInD1WXJfleU3vJKiSDnH9fqA/PonNbIyCT
OnGa8IffP/vJTitqjKVVd70l84rZ6sJu6w8Rhd0PGTCZgRvAqzPz2s7tWzNqJSJJLCX290WZMgRl
PC+sSup0cIS8+tFkMoJkGYpwYq3ivGA0hiB0zJ2+P9b1gyErlVhrSFpqyxIWoMHoorKq4dzF6CqP
HR5gi3PhZq7eOLDMsOtuMRpxt+2EEgtZwlo0YhKEPjKkIb9+iPlVXvzc/r5McUJeKKNK6yoOmYaJ
HIu2OJmWfmChbJ89O9KGo4lPiVXTJwUpAZPlt4z81MwbI39W6Z0x3bYJWJIf3yeVkB6GxPbHqIc7
MPPBVJ9rzOeUlWPIFCdkh4hNE9bpOVSTs19/aaKH2Ja8j8psL2QDpcaDaDNCaRVJ9oVB9uAGkUSn
DEJIAKBk5HlvAcLgqTPpX5r487YlZjVsGF68rCLoxS7HGmpq6Z0a9u5AH3zrVEb1oUqetqEkFhGL
A/2qK/R+AJRdHQtwlY8fVBmP7/ryhnsE3bDx6iXSiQW8qHI9mY8i2g+un5lZen2006UvyevhcsER
Mk2ehXWvzkce9GI7+fRgcJD3ZMeme1EwAqDV7y0Z1eD6ynNBFPJMQaxa4QPOpsxMHic8a/EuPivx
eJtT/btSWMxJ2s7bNphMm7NzLle7qWsZoXC+iPluPF11mKPh69d1sd/GWXeMi2zz7wscs831UNeh
TdYeeu2KVDeRrA1tFYKAYo4ZeJ9RRU6MAFd0RpUhTcdq9jw0iRsU7Nnmo0Rja5W94JT/jSOSYnQR
0/o8hI83O/8wnYIz22EeqnnocY05HkcZEZdELJEgA+vBMPolxEqa6zTeE9RUSp9YZ19+lSEWIgm+
HiqqpfkxvKD1VHfykh09BQfDUTC0L9hLCQHnjcAWmuDnbds1RJsgUfax3xl4L1QfsxN6YD1+JRvt
KlOe4N6k7YmRmAWW7uyDNbkWCLg0GXHO/I0tcQTXNngVga8G4rRjdWMO8ZmN3VuWiIV9hLW0tP3G
wohIvHoaxceqTB0jsL+/IUAXEMJaqvsjS/wBEHV+56tHzk92Jbl8kxlDWEvZMJKaalBUGCunmrau
zZSPnJWnbUlWU9pCEmE9RQcOSSMFklgomPNvzq50Ku3qgvob4VUZKI0s3msMx9/eVjQvto3Ma9HJ
cjT64aehmvVB7Yv8sC3VOqaF8+l8g4AE92cCbU30nwWYxYBZKvGpxHTAKsDDE0ZGNqdAxhO67tEX
LMFQSh6XNboXcMvT4u3JHu97Llt31n3hAiEYyTajkSvz1o3pD4HtFs1Zl51PV6XQCZuJYrBNENuk
1NLQIx3PNtAYfymZdmbN5G4bRQYx/75Y1SrfsKahBURiXQ3q+W17nYUIQmqxG8ajIcX3UZSF+crX
UdU7uXEVdpKQkckh5BebKBhApgOnS3x36PRTntfvhBD8N9aUlGr5LMp0Z2ASi6yeZjU+FqoSfLZN
NLB/R/h+bX+j6Wn0J5ewYze8mFxyZyhTluC6OuZ5DUQBUlP8CM1P0pqK1dDQmW1jIJjxeoizyvQ6
TnwMyLHUex4esffTZdN6JRBiY4Ov4NUyIYDoiv7UtU+YG+2yIdhtR8f6Yf0iicjpictOWowTNJXO
JAdNH7QeL1GRPZogNQqp/khSNT7EWp98UGOj+9nruHJJ7Cra+Zl+12YN9zKfyHpi1u33W78i+SfG
37WNiazhYUFyyxFziRvZkW51CVoILuxwKo567nGeG5bT56zKnKY91Motiz9uK3jd5y+SiOnHGEAC
08GMY/EhHj6q9m5Kf2T+sxIPb0p0FyQhEWnWYNK8hiVLLd11RXZiTflOCCEHKVpmaZkKYYrkUeu/
q8WbEtBFBCEB9ZrZh+Y836rpPvfmzuRP28aQuZWQgIYsHDgfoKLepI8MrJN63Ui2gTJ7C5mnt1hu
8WAO23HP9dui/BCx3I382MkqS4IlEUdk7ew0nlq6BixiFI6vXReyXqHVHITiSjwhUBzjxX6kmLBG
DTJUdpno0sgcnj/70X7bJGuEXOAeuGAINhkznaUBWkJwVOt3lpvu4xbjb5yZh4+jVFp16pvuEO6Y
h1uRbWiZdIKptKgbkmnuUEs4amlCA8SZw1c/kV2GbMO8GuxNzDQJe4Xgftx2qf2R/4exH+8RRBdL
Yand5Ni2Q4XaTGsdnqvO2CXk+X0gwvmTs1aN0rnRTq9PenZKzB0YI94HIaRkXHPU4egDYoiuk9SL
yqdGkdh8zlCvDoK/vU1XhXQ8ha2eFTPEiMqWMPo6YNAyKz5Evvd3ougMVcMW01DchJGhYDkQdp15
QEmSppMXNPup/aESr+IftyFeFWuJGELkKE1n1Z0GDLPe0QPal0FAYTwlmtf+mkru7xRJvZsUUYiY
kPHaKDDMAbMJso+TZ4N7yffyo3nInjDcXUo+KOY3QUDxTSRPVR2Ec4CbguBGqc27tkvfZyeRQIEk
Ae9HExB4sLobJ+I2Hf2Spn/7uiNKIgSPZVPbTzKYiivcy81jOAbeVEnuwcVEI4II4WOnbY7ODOQv
CzQrQbnP48cxkzxdi8ubiCHED7NGDP1D2vRy4yEaC9dsHklI9mPjWbJaN5k48++Lg5sPdl67TGEa
ww/cWP+aowAkNR63g0gGMueLBUigZH3WtzBM1YUfuro40JrseSIjTnhF3ynqTcgH6CXPWoVGE2qa
oq/+gR9Cb778dErMJzX28xWespe9WspkE/JD2dmZ2YMJwNNNcq/lxX7gWomCfNkhXsypomxCVhja
so7rBDrUMRfFmA484B4Pvya2xPfm7yxzt4AjvpF0VqzDWMAhh1mD2UE7MNx+2qdtl5BkHfF9JKu1
XxJN3jhEV4k2YtvO35d1RMIEXZnitM0QRQUcWmkKWKi570kogZFJIiSEKsAn2wIKU+LYjch/yvS4
rSqJh4ksCWVk9KwYATAoX8bxTJLC4Y1k0ZF4ly2kgcwvVI3Oa84AgubuqNpfA9Rp+d+3JZEtba94
Cxul0u05Q7egLPSIq10nZ2XXnv3UVT16Fe7+tvb5lzfbxNJUXDdq6Hj+M/OMwVhYqAJCeuu4QxKQ
qfSu+WNbqlUHWGDMvy+ym45HqpShsRNFBXdZ86nKJaGyrrUFgGAc7vtdHkY5Qr/y/HsFfV/xPnF5
6SRglQivkr2/25Zo1RsWgEK+jquQ4UYaErGIPU/kh4X7B5ZMN5HEH+Z//FWuWeAI+bqy+NgmOQQj
1fdRbXA/+dmsZVcQMhAhQVsGt5S8hzC6b31TJ98lfhQ5dDQO20qTuYGQoGuLjq3VQZjK6I5lqGDG
6M93IYgTMpWhnksbIcmYhyAZT0+hLiORkwghvin3QxckZQsIXrma/ZTJzjezsjcs/qvRdxEr3OgN
1W+hJLtnT35iHHG1tZuKxss03VXURHXGMPu6rTaJAxAhByjorQ66CjKFZu9Gqf0SRqNDVRnJnyxM
iZAHjF7PCwwLmv49Y0e77hvbmbt2Fx7LQ3xDZB3e63JhoLel2wyVjvPr4kKX2WToQRlUWN+s2J2y
fUSIw1JJgePqdsC+gAh76p6RqVAagEyTdpt0kdeP7YNGDcwwo7edYudO1afftSLw3mK0C65oNCu1
lKwCrhZSJ40xFf0xllGmvHrA/md1uIAIFktDxop8nEECbybHG670287NwdMJatBImlYlBhPfy2lM
9doYaqx+jQIuOZCmJM7UfN5W3P9ww99Cic/krNQJ2nYhFD9Pe3tfHUqQcqDabUe8ecBDvd/Gkwkl
OAjmbzWJHUOowTJcQt2sydy0liwU6wvSRSbBG4pICYdoNlSppG5s7ohqOmH+o9AlW6319HfBERyC
Mg4KTwKcoL7l1rcw/batrNWD3SWa2KzMRcgqtA3rIpwdzn5WyDMdP5jdzrdPkyU5pcoUNv++AKJc
a8PGBJAexa4SX5d57dL6GP0t94MQQeLdJW/AgBbHJTa/urXLKLrQdRlR8PqScbGJsH5zpWt5MosS
1b6XDE+Tiv0vO8XRrUW/UlmbrSwnMGEZn5oy1gwLcHhzwpihE9gl9hhsFHhzVcvft3H/qcBXL+il
CbY6PsyGMh/U/kV6L7rtCK8YlIJG01P0MGFRIoeR3urYPJAfxJDEzXYS0FQhCWRJNfpqNKNU31Xl
GOkhEvZfcpCJmhJyADcilcX+rCnlnsXXYPt3DBnvsEwOIf473xzjiSCZ5TYGj03pceqz81j8bbmm
KIqQBsAXGNBkFiVuD2Xr6iPmgrvbmUZmdyEB+Hk5xYU6rzXlPe2eSlQiTz/i4dM2ikxfwgbeipmq
8DmfmTzHNM67usZ0rvxxG+R/hCQzKMEdCkUj65/JDKSHbR3QBrJ4Hfhekl3hKq55g5G6+/RQvMmV
f4OJfXE8iux0aqC4JHrplZ2lBk4lo85aX2YuGMLOTY31tCxKCJRk/G5obDenzW5baTIIISJ7qugm
Nm4zRPpBKcxPUSwbPrxu/IsUQkCquPUa7BCaYsa3PrypFdNRLIkbv3o5/ydULiBCRBIaN5jdMEfk
p/5cnkqwt/ue+rkvHfte26nHTHVk5eGv2jB/YVL09FDM6kVDs+DVYaXlisJwSBnJ8JCl6U0/pE6h
JiczfrAH3XbSXA32fYnrhKG6DZVwv227dYdf/APCkmd1XdlVdoEbhZDtNF9zS7/3Upxe9Da/rQrr
Met7R7WtA8kVkH/04Dzqm4ftf2LVuov/QQi6dPSL3G/wP0xd5YJspitAEpRILhtXs9QFRDzRkg7n
ZAwoxrrhVw7V7k3f3NXlrU3fdFZaAAkRZ3WVOWU+gLqywm0DxnOknqa8JXUsQISYU9s60YcOmyE+
Tl9j23LYmEbOlMm67Vdje4EjBJ6voqzPRIL3WPOJ5595Iwk6ienFgyweg0CzpOP7iXauVc/nT74q
8S6ZCPO/sNifmo2htwVmV+BFSH/JmPGUp5IaSxmCsABSHbQHpQohjOKgYFKkIXsZlPmukCXU0udB
QwAQgfCgju9JjysT/Sl901Z+YW0hGUQU1A1k3ltNIDyrPzeq4upoy/RP2/EuE0eI98TnrVLksAhq
4J0wdZMKxQL+vs2ft3FedRkK2VUsucJNTJeEBoBUOzTv45rmruaHCahl6/pDk+Y+au965dQVDXPs
Ics9yvpMEqmzMK+uoS46FeuxYlOvQn++eNTRH3hXFsojAUHwkfij6aR9YrlhpldnPZjSwwBGDUl8
SVQt1l21QcdtyqGBAoOJfa46udJdoUYvsGTX+pIgEOnqKMlJpZlzmI13Cb1Lk922MWXfn39fhLFe
DRxlV4iBHlwficqeal12ASWDEDKFNoLwDLaCCNpTwu872SuRzBjz7wsRGtAXpgmHCFYVoAJQPZco
KDIs9WHSzMP7tCVkDBITsL7M68OUWS9NEd+qqMTfhpBJIySLDtXRkYrGfk/rEoxbd4gPBu9k3/1t
N5gYxEK2yMx0ClPQY3gTO04ovmbsTQuEhSJv1PKYmthY3fZNRMMSumr7Fz9/KmSvAuuKunxfMPuI
0bRFNJ+7w8z4OfL6NjVA/qvcB9jZbZtkdtDXueaCJFi90pMaI8mxg9V95lpfqVo5g4zKcf7GFoZg
9rjOiU4mSJNhik2L+XDxN139bH+tWtlGSqY3wfBqYwambQOpKhNw1+A1/4EY36XmWU/Qv5UmXpUa
hjoV0RyVdU0Opv9EQxTGPlfRd656I2sdqv9lLfM/Dn0BFDaIplqjf1KZ/YHZilsnTetYSSG5TJe4
AhM2iJgmUyrmfKnNuiuNHjPrW5d47/I2sdbf7OMspfNNaR+YZ6VhJwZa6+D7Nsi6E+ANUAVVgG6K
RAHzKCPCJxXBGTdewlANF7noRXRBnORsI/2Po9AFSlhhFNwvNkUNqB4PxsM1aIV20UGBk++svXr0
ZXjrFrrACauNn4RjhScPnBMa/zNJ0+NQYxjLFD1uiyWDEbJPZ9pdVXJIpdf3oQn6+d6JK9kwgvWk
cJFFSDy0LiqVDACJ8/KxOE4KumqjXrumvk8xSkvGrbe6UDOdEIsYmLXw6umwxhmO6oALip9p/c2Q
1cWt6cwgmF1gqDqlVOza7suQapPSwzRtta/tyENR6SEHsce2ada0ZhigxTHBHILCQiERtCDW9ME2
PJ97QxBG4oWmY08jx7CSpGJOqVuSgJXhCTmh5aqeRAbwijYcXLMd9sakgqULrPDRYN9pkWzu1OoD
0VJC/c8dj1qBxsseUCVVf1Ie5wvu9qU8stK1D/quPHBH9sy2ariFRoUQpmBEtfUCEuJyFeVyk4vU
7nDtedtua+63lGr+Lxb7uATTtwNGIBVmBjyySv00/vUcqHmNMHALiVIYAjI9VVj7MMg7SpsG1StR
kUf7OrUKnBPCh66S1ZSt3kAtkESyTz9QdEKxx8KMbf8wN4ZiFPyJOCWIwP62MVQQSiT71PlE6KAA
qkv9Q+iDmUvtHmqjkiTydSf4rbtfeX5hnnYME9OYy74T5dpMXKY+KbKR6OsecIEQ/BqPDlOdzRVy
baZ+ZKy+aqpAkhxkUgiurNJIi8wYEBU3d2ASccqSXhmmhBF59dJzaX7Bl2MsDVyf6z/jU3GLJe8c
etFh/ICKY5dgOpjj79Q3PK4sEYUFSQ3TqPA5ahfsLhmcjsYOtbkOXqZP21EqU6CwJkVh/K8Cg4ju
i3w3sOKkvuUVdymMsBumbfAvCCufIvu5kXVTrKfsi6MJeaCY9BFzaqAsM7sb+TP5wexbVoAjJ5U4
wto+ayGIeD2a93EEMPjBSLlXlk6gv4SB5YSyC0WJVcSl20xNLYjm4LT9uy56sQO3iw7bhpcEp1j4
M1qDVdMKEL1y3cRXRSf5vkxVQvAHXZZjVAm+nyuT24znmcmBcS9KJCaRqUrIAAEnSq1ZyAAarqcS
1EynGDfQA3NbXasw2IFgpoGpqezXGr5Il1VV/3tfTdWnaXysDbARxG+4ITUWGIIoEKBr8BQJN06+
hOBcbrz3yTDLuJCBDQ34BgrcEQRV4WL2lkfKu84e3rKwLKQQMpdim2WkdghGa/ocZQ7jGMb+poBf
YAhZyxgnlBDPd6MjnlHrLHB9w8tJ5qjod9elI09nVxUP80u7COlr7LLAqGa7tJVnoeMk2iWHTnX1
m3EPbs6Dv5NN1pE5m5DPgjAru0KdHSG7C8tjTh8jWYHAavhfNChmMq3D6Ja0xL1UWQyWY0yYRpoY
kSRoVnPAAkTYupujUmclOKi9ScEKOe1KS92DbSmTVXrKcIQtu1loJYrwZ5frvwTdN3PIj4b5pUsf
tuNHBiOkNKVRu0qdC1fTZsqcocLzelmdMx3Vq7Wfvy9YxTefBP1aaEj+BdbRfVvT0lUnE7CNL7GS
xNvEYchoGc80U4crdKACjYLYUYr/1LK+7jlGNmKICFmBjmHOIw4QO4yejbrFeRd7jfRgmt5YDgd/
kNTPrx+qFr4npIiGtXYdZABsdtrecqsD2w0PFuh05zMV3Q2S6yqZEoUcEeKxPckqwNXDlcauSmVX
yS6r5v94S4VCVoh5o/WUIisoWelo5dNEB1fVMDkKtT0yV5eII74JGQHhgzE3nWgD6I4NV4sqvJse
3xVP4qMPNoUWRw86dKZ91EuPgqMalR0T/fE+GDE7YEZ20xDAaKN1rtudige7YrLcUrbySQwkPu70
vT6m+vx4blvhKU7Ugzrlx4Hl35um/WTkf0t1+uugePFwXdgu+P0U0Xwu3W5wI2bZX4lyo8l2iavX
fYalMdC6gBiWiDXNVYO37Sos5zCaJ6gEO/OWPHXusNN3yilWJHuH1SyxQBNMVZvGaPP5Cbcrn7r8
OgUpJCke2uFO6yzP1N9yxlqgCfl8AifcPw+fmvrDjJwCnQ5xf9p2vjkoXwXtAkMwUtagq6qcC7IK
FdNU6In2137ygfVfKlTM8PGRv+mIsgCcI3uxyQNalYwtVMjrb7VWuIMZuzpuTI3qLQvUAkjI6MS2
8tRKABRGu9I8awMGLEmUt7rgWiZmZViYWGGJdWYRxUpuUpwhiP/Ck90UIWiLzLHIW5L3BUcsMWN6
p/SBMZ9VrF2tPumDO/H7bT9YfWXHkLz/yiLyrWNMNUiyTWDE08/Bz12M0Lhqo2MDhsBBKz/qanrV
98Rp23G3jTx72GsPvAALMTU2ekktG8BD9Dyq+y6XfH92KPH74HPGkAkDByNLrDgeDSsIlaHFU1cZ
OVH4nWOyc/d5W4Y1R1hiCKtrmxlmpoTAiPsXK6qdZNBcQ7mhfzulc06ppoEzHqhyIJE4oCEbfJvb
/hw81vjSVcbB7IKTqfzYlmb1OmkJI4ZOksc5yNng1zeFvzPOZBftUEQyOZrlDa5yyPb+rayMci0R
LTGF/RDm5IHkuwUmVXqHtrdKeB2iu2vAy41OndL+9Ne8Bv8o06aGqYLzEE8Qf2YiLZtIpCo4pGkj
mL5zTHGkIfnaEJlzrC27oM3/jSM4uG+bdpYz4HQaSt5Hik0eNX2nCu3KZWR4BoXUx20DriICUrNx
82wSsR6xbko+BXY54u4kOEwtHg4jesP6u2ZUQT//t/xUv/S4QBOcP+dhpBkYf4L5p+eqOU6D5BF0
bdHFmBiUUOBag2Jq9Z92ygned6wWbJSkCU4KKFvaKTnY03dC0m9qr3gNVpFt/a0mQ4y7xfwtEKzY
qsgTwTG9OuFJh0EHqAjDxhwEgjUqqLLwqRry6K5WOv9UG2Uxn0d4CSq5TsfO0DZQQCvZcaxmr8V/
IigXRR9FBTrV0Wuy0UmT63LInaaWJP9VDS9ABA3XhdqmdgiQ0OA4K071Lss+aX2UOqbJVff/SPuu
5rh1pdtfxCqSYHxlGM5oJCtYlmS/sByZc+avvwva92zRMM/0d+Q3VU0Vl7rRvdAAOlhIsGwpkiEE
E7tINFZZqrOKVdWH5txFt3pT3CIdklDfLjGjjQPWEe3p0Rfsd9tp+rBt5ggLWZTsMFaSj7lDXmEY
Zy2hyrp332D0DZYQSo3tKMcV75qKlQqD8hBpTnmeDtVj5ZVB8XzZRPd2zS0YV+8mjMLWMEhTC7BG
lt1Ojd2Zyf5liP0VetOdsAvIVhonA+Y5eoMcYXoJ0uzMxZPI5NHdEH4risD88ty1CYYBwRJuFz92
u2B+Ltzv8Qfmp5lDXpbtKs5S0dwI73GqIrYWsWMVz8JxDofypdvlSSlfJ7qNrnzQvzaPaGn2rgcz
fYMo8H+kFEk4hBnGpa6D0xtfVDlzm/91EtkrCW9ABEPPMLdgGTOINYZXFju35Vm3iRKx/bAAY2zN
17FdGG38u80hsKkm1K6DiDGifvmSe+uz5CpfZldxFX9C1WWg/HiHCW4QBfbDOimZugCxNL+x+qqs
fk5US6BdhthACNzXD1qamC0gOjt1a/3LrDyq8XVFHXt2lWfICN8MQ8VgYnGoGjJj8IIlNVigA0af
u/q39bk/LnfTYcH4JE12VNPRvcva2zN1bJqGzTsu23/MW19t9NZduhVOOzrNXDuhStHrLoKCYNTC
W4mpmYLVVYa8DKGKgUBTnn3Cy9NdhsT/y0LsxYXGBoL/Cxuia8KJ5WMrL15fDrbbI+lWktjHokhd
Q0t8zUQHt6ldHTv7fhl3b0/c4goE264qyycVuCxVDxgx24WJo86OOj6b6j05OWyPa7doAtd2kVrM
6wBFmhinPKK2gVU/u/fUXm5BBP9NpSlEDQ5EUqruti7juxUj3i5rbZfMtxiCx+YonLe0EhhReS5P
zEsPlmcwzCXTAzTUuemOl/EoAxS8t56afigkmDju2J+rIT0oSRH8FYQ4fA+5cQo6bAECYdgpVaXz
ulDlXbt9iDZaE48io1xVyRRh+bXlqF3x/I1k9HvMjYO13y8e0gZceqgOoTtL2Jf0skxWU+X0UFe3
+hAeFgzUvay7PXLdyiXwQxmOhabNsIbBCt1Mf+Yp+pJxqAoqW2SfXt9owhJpQm06SZIhTP0Szn55
+ufIOtreGuRP6B11K3nUuwSlP4EhhtBuysXikI1+WhLlRs5L97L+CPKzBFqo87wzwxD6W9GHxsER
+ahZ2ZnJ7bFdM3Q5kGVMtUyuFpUa0EgtnEAVBRvMJkpgkFL5qLZPcxY7A7Zg6+myfPwz4t2MgWGT
hobzo26JuXNqVGeJEeHg0VpflcYfla9N+kWzKyejjjj7Ar0hCcauJgobBowBRXGSdY/hgle1iblo
2uh1LaPyKPdX7Q1LsPrMSvSqzufFy9sbmT1n1jksrtM8dEzsI8w4Jwo1/2/3NWmrSMH8h4SlZp9A
PO1+PeiH/BB9ao/6DV5OD23QPUtEKEitm2D6U5NoVthAQtxRueZ4Vaf35jRgyMZLSU1l2104lWkM
16u6ilTx3/f/XLWMCefCxZvl2G3nj+2kuXgMdGubsEUKSNi5mtRMO2sB0FQElnqTL980+W6xKOPY
3ek38gg7VtJPVp+0gAn76psyNFdG03hjWR4ue9Zu+PIGI+5aamWNxjyoCGszJdDjxbOl9rzGbQBt
BnYxnjOydoiQTNzE+m7C7NhSw/m3lxq3qq3PxWz/NBJjJFhxl3g3sgm+bOdZYoULZJtbIwrkYo7x
2N3EBMp+KLOB+cONNXvVZMBofENhXhO0Zyt2upflwDujUD20dn1qAye4MNIdCkONOJxZHMrQWZWv
Ec5zBXuai+I9+/IGS/BfJhd2aKagd+RHf9VZ6zSG5DVTdss0KrahFou73SZ+b4c1W2MUMqHn+4fM
+qWED5cNnbI6gR8aa67RRAD+lFXnupmdaLjC3RKhLwpE4Aapr3T0mgJIjoxkfSrQLFQ+TYZJwFC6
ErgBVadj3KuAqVEX0WA+pPn5srIIALFKxlxLszJXLEY93k3zeTCIi0TChsVWQmoaaTWOo/BM+2Yc
ruJ+9u36ZySdm+49dUVo5vuffUEsjZlaNmYjX/daS18QvZ4L3BIk8lc9VYlUjX2lGei0rRm2jJfm
3y14RCt+vQmBZC6HpbpR39PcA3cC/35f9JDRtJU8Bm9mzWpcpUVUeLh+Rstomz1dXn7+pT/CrQ2S
4CthUjIlniHJqnSlg5JSR1aMEW/zeNzJtZfLYPs+8yaW4DOWWlXqGkEsmRUuQjpjjlypJtaGAhE8
xojL1GgXgBgGWq0rTvO5bKhDzO5rwGaBxOfXfhrmSioAog3RFVqLmfLTIJ8WfUQA+WOyVxc0bVX+
ZfURayW+xzYtWkaMI0Ab3qzNDqSqdwr5Ls6CyziEBsUR2K0qqWGqwSbisgyWHG+XzXQaysfLKPvE
8K8xiAVgcScXqyRzb5VNtBVqHHOpg9zM75g1nKSIyux/feH6w9KZzPCup6mYBiLs3Q1TitE2scHN
h/Fa/oJpFShbifzkxvTRBsSVbmafN2eiriP2TWWDy7lks9spmmQUEj/IL1kaO6xFi+QqO1aT5iVm
92h2s9fLoRt2ml/03TuyBIwNNl/pDXYUD5j4muKwiIFUJ02Xnuf8WTbT94T+GxSBrZDL0zbIMcSR
bbmLv2v9Z6VHEm11KMih5rsesEES2GoIF2mZVsjDEhn1wgELZzeNY3etv1w2zt1YeQMkMJUymeiO
YQFoKs9xdluiUXJXoFgVDRhbBb3jViJk2XWGDZ5AWqncZXWqAa/Qqg+23jv1jLvFsHeqXD8pKlWD
svMwhXopBRfPuH5WNEVMU5mM2m6ypOi9pQiMq8IPT+xGVdCfTHfrgGqguxM2/4YmsmXKxjWy17z3
ql+j15+6QPJNV/2uHgoEzVTxHVfV737+O5jwhl/2Y6tg9+w9LWgBlQUM14wF6dd/kuTvMOrvroU3
aU3CiILei6LWGSJXi8+yQmTX/2nuv2MIlGVkmbR2A0RZUJKtRi99eFba1mv/97Zov+OIFGWNSLK3
+PqolbNOd8iHd/OMSF0jrUAgo8Qa875Lyx4FaetLf2pgBbW/vCAf3U080ua4bi6ZgUBKZYaR7g23
8MmdfNnnDb/6s+3Orh1UB/uuOV4mDFI6gZosKbMLNQVef9C/q34XREF2PfqrX3i0dH/Gn78vmEBP
2djigMOFU4fhJ6jj1ljmw2WBKAiBkfRiXswmB0QjH7X6Rkn9y9/fuZ/6TQbxtX/U5mkYQgC03uKa
L+ZhPdpfs9PkRW52MD9TNYqEPOIjr6Rh0GzMVWZ3sS8pCD6rz4RE+xA4Dxg6v5cSI4yUZVq2cIny
Ey+Jnc/x83yvBLgq8Kdjimtu731CvSHy/2izvyuoq//HyMchG5x10F80i5qKsysVkm1slcnIIRCb
+ZcaqhTUWQGfMvOujyq3LvOA0Bwnyz+cdYMhcLaOHlfIJFBhz7NvoFg18S0vkk65M3nMX44Npbdd
8sa8RNVCerBqq4Jx11bTmO0EvN46NeXXNMNIQ+o0uqu3NwwxH31lRphHDTBS61RXzzFVnvBnyAD/
2Xxf0FkspZMZVvi+0ek+qpecBfmyLXq05vnHMnl6zwpt0ITtTsmUam57Bjq973zragiQF4y0Iw97
+CE6kHkF/J//wyA2cMLOp+WzYeF1ufeYw3v8I8I7qydeXL4cqRaEu5vsBkrwoRZJOkm9AMoon5TH
ppVdJT/2VJfL/f1hAyPsfv3QTmFpYrm0YLwuD+GpTl35NCMtvfKkkz0Q9Lpv4QwZyKoOJpIFBWbV
hBtXDOfz5uLz/GNQO6dNiYP2zhMlt8A3DEFzGLTeV4kJDIz5YAcjSI48J1RNAvOGlxnLXu9K9Ma+
yxUbVEGRacaQy8hR/xmvjOlTIIvkmqegRgd2Iuye0qMQRszxpA/JAjR9xYO/vjiKWXiYrfTJVBoX
udOHYUQvx8Tw46EP0rh9sWL73McGQikWRDZ167hPKm8qF6KMNZUsU45kWFGbOQWqCPXwJyExpV8h
tmiVqMottLb30uvRS475AYXJX3NnRUIPmqWsDgG3G6dtllOg4jBPOha2gOt8dij8KlhSZ7lrPPnA
B4AbH0YqQeW/eOK/Onw9sG82TWZ3ea1lQMRt5CMXMAuayOs8xeX0olIjx7m+/qSyNziBp9Os0XSb
Cyi1DBM7G29AQozCuru01xyGcpFizL8SSiWs9lUFGxErQxrSinEfOQx+Gjqq3wQscnpnbB31++SF
TusiBn7ftvomqkA6ub72QyUBVmqOJXOM5ogycEI0wl5eX/03onVx3I8yx1g/Lm4Y1Ici0IYTL+9R
HTQA/FT33mVEwuVeWXADuGqzEdsJ1i+1js34caCGJe1/Hz3hZVVFdrHYk2bFy1+cMnzfSp419YNW
EBrbt4W374sMNhdpPE34foSmjGriSkXrZVQu2y6IpTFLlm1L0WX++0ZJGC9kqBmbeqQLu3X/S2UP
aHDwHkE2GIIggxF3db4uWIip9BVJctps+iCPyuHyeu/GVRsYgWKLRiqZZQKmRCO/BJMI2qm9HtDM
ZOjLR53lxA6zSw8bOIFurdDqW7UCXNdp3202HZpZ89WWBaViz86sZKeuHB8vi0hhCpy75ENphdmM
g0qIu13DUXPHNgaHp6pHKPNRCDriC/MHA76JKBJuuRr5XHZw2boojmjcgDJNvD1fZ/bfrdzrpdfG
CPNwbNJhBo6NjdH4qknpYf4yht8jarDIrstuBBKD4T4qMwlzh7w8Yi81am4GRT9eXiLCocSzZNG2
aclSQOjVbY6u2FPsGOP3v8PgYm70pS2ogbJNmAFjhjMOdww9lYqJWJT9c75loiAOfbdQE8cJfYOi
SrZkTwsk6V9GLzoqR2Rys3t0cPJbhIfUFrRz3Y6gdAMnCJXEdRrqIYRqtckdsmcbjyQ6pviFd7Hs
d5iOoLozlUG+b+BvIgrsVxtLYWbc8Gbles3cDN2259ktFTKljevqT096A+L/yEaXvS6PeVlCl+o9
e0HOMG43NZRflV+Z+3+5Zto3wjc4gQolHMPQqhxylY1vRE8DkiqsX5dtcP8QsVkvgf/GMJ8azLNB
MH8/+PqhC+wP6FSgrDhbsqvQ4e35W92d7gnY3Sh3AytQIDjVbpMesOwjdsZjiTBi+Nx8NwPkcVyV
ExHlEgYipt4gEd8y2Gs8Np7RYISt6KLXoa/Au05kb1KJ+TZFpKoFW1+l4lMOcGx2RlROTJ9HMMiL
hBmMod9TeUWUh4tZo0NiV00+I8JA52M+7zHEvuJ2Bz2Qrmq4uH5Kni+v3q5d2oqqo2QDZRRijqBm
NNUUjiPs0so/q716HbXW0coH4l2LghFovspT245SBDWyKuOxLgxC/VdvUEVCu/HGRhiBHwf0EGBR
AmFk8zyWT33VOkkSqH2CVk3EcyAFJXAjq5qlHpYBJ58scoyfKSZv2VbkVqqrYlTj5TXa3SM3Ygmc
uIwJ7qM6KG/Kjqz7tazfLn+fO+gfVLj5vkCFIQYMTkrLY5hmuR5Xy1W0b7MaHRamHldkxipm/gXd
4ggPo0xCYMQVXe2ZmWOxxjBzlGh+SXCY6xf1Lw1cIMWyRw4sZpFjE1Ov5yaYuislIkooKUkEApyH
aA3njBt3mzupfr1U93H74/IaERjiu19sZ6M86dBWnRRuyfxMexh06p51J88bO/6bJYhpEYkSLyxP
gbLcy1fD19htXOmD7SbXSGaxr4qD9UDdClFyCcQQrmltWhYQc+a09fOauGRaFgUhsIJl2JXVc+6J
p8bBMz76gyFIVykvJbxIFxgB17q4QRwBY5uZk9UPSXfVNI965/WhvyD3r3j4O4vgYm8CmAgNKWVF
4ZqLgtm8L0ufLKsiiEcXiEEOcXFcDYCosrO9+BVFAaS9CRwg9YMdZy0A1JvBH546J8c498ytW4dP
iMYtpEc+Lu7GfRsTF/igNopkmPkyyVc8RMqQsyJ/NBy0csQdWXd8Rybd7y4lkEORzK2qzxAxlQqn
M1+qFhkq2Zel+XjZHPaj9TfBxEfAdDLarjMAJJnfQumkz7dlh3bqaGo8fJsQJbXq2bQJViJ2QfEl
sI/mQS4nKDOqv0uSi0Z8jq6dMUdiYkQWCWGKhsATuC5p1LCCdPViHdWqvMvyzL2sQYInDIEnUqVY
kmkCBJs+mPLXcrnPGbEZUVLw3zc+25iFHak5Nz6kISryZ1kjtvL9AHJjBQIryEVmjn0NIZRb9Jfm
5xrjhIoqTF0vTsxPDiiEpIYPkJgCTfSZ3cRRD6ka3wrQK8iNY8fCPaJ8KP30S44expcXimBaQ2CN
LrejROK0pAXWVeaPx+QkBSqc9zIMZdwCU1hdLkU2JyfT+iSZhV8Y3hTfpdIH1SZZicISWQLNo2rG
zVu9r5EMj6wl686srnp+dHOtA099qN048/XS7f4uehEfpc11SO2ci6mzX4nVOn3xUQrJyIL754UY
Uxwwn9l23PQFUOzj4vIn/fEofe08/tRke+q78mPevECcNY9kvTwpecRsNyeuz+hKPlUvaKoto7jg
PZNkf+N48V5GGau6KRoE0LJUfp8aE93f0odspY6+hJGIk+dbNpuLxu1exS0WzsCu0iD3dx0OXad7
bZ4ShkGQlTiEXo6YmWQWjjhhdT1L11P/67J/cVq4ZBICbbSNOVrtiu8XsivnD1aIsU13bUwkfhGs
LlY4tSN2qHyGKayJ7vZVdmXoIA57JjYPam0EssjGNZ0UGcIoxmlMHxP7Z7Eobjo7KaPm0VHrInCF
qgx5KUWwtqU3nQnvqKtGxBLEyoh3LFkVl8VYA8GQryLrbGnfFPMcloR97b8evnmpeMWy4EDTmQZ0
ZtzUJwmxn3WnDj5/PSzRXs6k3vGJbUO8W6kwg5f1DSwBxXUOTu3J/Ch3sqOUQVWchujMkr874VpC
QJElSbZ03F/r+aPeqs4wXOnS98tOtG/eGjqwyApevMQm+PGiwcAXLJXUvIAFiupRVf3LEPsZrva/
GOKjw2hGE9iU09s/1F0E/VXOp3LzJG8q55Q7yp+s8AYmvPGOc6yacQUwvTkOsuQkyi+mX83SXZVc
T3lDuO2+TbyhCWEl6+Rk0hOgRcY5l86qVPtTfTOarSMXPxKM55ZOhDL5ol+STzCKtDcMu++5Mmuk
zdcYZ6yekHY9HVa8mfN5DxEREhIWIr7ysrQwK8YAiLlQal44VeMX0stfSsX/iW1gWyNuTmeAGDfh
vX4oD6lnu43X5w5zU4w5p6rDKaGEvWPS8BArc6EkVXFRR+ho7f0YHi9LtU+0b8bBOX8jVGvpazmu
IIxwQvV0hAQjuSMilf1t4w1C2DZGTIfXNX4gqNhVKZ1TJciLX8byraRk+S9B+huSsGvko7ZWA+f0
FCkTaImb4sLS129WVz3gXHBre/97fxQeFP0LKPaY7uQmTnT+jh32D3V4J1OtZXa3Dw1dE9F+xTAZ
EyvHutGSO6XJsA9elScLmffxQSmc/grpLocEzTyD/90atnCCyUnZophlksLE8eSa3JNNAXaqatBE
cSOPYG5JqqCvuQ2AMXe7pxG5gTfFWQ3qk4bGq5nLRjyjP6A9kIMOxgQN7pnhFloww6W2MdFZB/Tc
2Z5RYcfCNT0yNProJjOJm/M9191iCYaod9ES5n2CIKz+Hluf8+yoV8Rrw57jbiDEy1JLqYuoHCCO
jdlkjZU7AzXPm0IQdimbGdUUVUBIuvFssAENbOTHy/ZG6EksHdNrDEQqJ+ip6h5CVMHJQc6ICGwv
ztvqSdiLzKRYs7mFFIbUOHJ+1YWZN6neOBCbHiUK1+aGSEulZXbGzSu2grr15elZiQiupiD47xsI
ZEVUctOCDNT+q63FToTUdNU6/N2SCBQQ56xI6xRyVPlqu4M1+PkYpr6q54Q/UtKIVLCMWhvrWPsU
YljFN8yRC1hJ5JK8MrAYimyXX/B6dZoNlijciBdncdHo7ti1Ds8Z5/UktqveFo+Vq52yyhl91csO
ln9ZnQTr6AIThKM+6obJzcKefeyETmpdWUrvJ/p3SSEGhfyX3QKZJqhYQrNd8bCB7vZdqFTcnX6F
X9oT0hg83K5E/j/JrlQLD2Xftd7ghMCy63O50TPAKRFebfvD4lqooTLc9YgayU9ydmhOuZ/fxMFl
le7z0hus6NFo5mE3BmCtRXJK5VGPKT1yZvvTaN4QBF+uqyW2Gj3Gs8OAnEGuxsxdchcdxNzYp0qP
9i3kDUzw6rK3FGtB1b6nosq5qSKnxgTvuvrB5JuBcm5KdYJzV62mKAr3uTYKf5XNcjK6leBB0ggF
vy5zq0ktE/KML/r31wwNX75df6FWEU0sqfwdSiDBvZt1atLKApimPmqjX3X3l21tN6TUUAP8H5cS
/LftMR+w1gDQvqwMl3o8XcF001/VdfZo8M44BMcTAon9Feo2rYySW4M5VC/1tJwHrX8X8f4rkthi
QZFH0zQiGEFq3VarP0l4V/MIte1dhW7UJvZWSJJoHSUbYuiDw8sqY290pE+Dx10oOVAuRK2S2KS1
rru+7Hq+acWvB05rcpbPOdrdPqGlA+5ZLJTgOpdFpBaK/77ZjMMKc6fNEBKqHXMq5deQUDrc3yDf
1kkghmKU5nHMsU5LUF6zw00XVG57lH/wG+XMi530U/uevV9Bzp1tMePPCcigvdQ2G6jRGD4pnRva
VyY1MGefHjYYAgUVtixHGIXMH1LiR/PQBKav3a5uhIw0yaNifhJNICMWx6XW8b3CnA/tKTlnfogt
UVY89YW5qMB4z9a0EU6gI3SaasIabdwx8eXcTGebCvpJeQQ6Kqao11tuE8aNEYRXPDtS8zB40kt9
yaPeoHYNULVlzURnNRnZ5r+buFyXmVHZER4Lx9JdVhdNrb1OI/aL3e3vDUQkvGgYY2uNoLJsSIMc
2ZbajdKZbl6dTbICaZeVNljCiaZBT6tpbIDVo84B6Z1ueLKukSeBEt8ykN7jTBswITrSbbVNs9d9
sH3J1INs3SZUsiyxQCLtxWg7UHQSFiisUseObZf97KhHae6Pf8RCGzEEnkNPgEQdNGBMxos13PRA
UgaQHvGEsUunGxiB7Hq76GprAEyZTY+RkZ/XVdUJyt7fJjYgAveEI3oBtXz95XtZd/jNZHjSV0f9
iJteDPbF03FOzXuh1CcQ0MTaGgksgDSr+6V+Gozp3KM2ABfml7ej3TQTNCr5j7PaAvUMmBHXqToU
2L4UT/zxMfZsROG13//iY6sHR38kEClvEughNvW+tBgQ1dGzMDQuPUh4FXdHfjnl1QF110asHpPl
3+nIHhsW5gpUOUbe8guhv8cvYCPpkF1XePdH31Oqdf5lo2SywBdDynolH4Bom5+Ydkajo8sq3PVf
ZqPs2jBtHX/8LlGSFXWGGcy4tq6fFMm1UcxjDtQy7QqxAeG/bwKVWLXSjvVYpqJ1Or/4inm4r3dt
5peictSD/n+Ix3aNfgMpODMeVbNcyyGXVvxYw9saJUQhasoKYuugJBPcue2jIk0bLtnyJbU+YMT4
O5ZHR1WmrmvorSVOu7JSPdUWo0X+qyE7Y9H7TSk7IaMCvV0rMJiGcnnbQBd2wY8kA5vEGNbw3Nqz
40fFcPvy02VJdtPmtTcMMQFiMLtQlaMGgcm9cc9HCxRBJTm17vCsMHRs8sIH85HKmt81gw2o4D7t
jLy6pof+JHTK127y+aH7YVTUTDJCfWIeRFIlemxrUF+ln5v4Kps+ziNxIbBraBtBBD8NlSYurZRr
r7mbm+9R+R5D3nxfcFFDjecxWvH9tCnPPdpspuR8b0pL/PcNC3QVhmEjDRFkPbsNe0BthhE/XjYy
SkuCO9YFWqlNESBY59fJY68TIcJ+8GtgjgvTTBnuKOylqMMFmakdYoQEWYYewxNc5GveWPiT1z22
74vmN3jCllqjP2A01z1/DfkyYZiZLhGHfVIiwfXDRVeMWAKCHGiFz3ftEFdNauTHDyq2UDIFixvq
H8Hcm0SasIUyxehiWQaeFvSn/DA+a6fihbfN4Bt29a1NCQbdj0o2gAIFpKEZqk0IwE53Rhshl4bG
OrjmQibEr4ZvP30wHcmLyX1L/NdQNB65bIy9b6zIUDiqkWP2lI2HWvQZ+DHfm/ezn6KWmZ7QQSEK
DDG1kpT0CdI8WrTv0GTjXJXUM/7uQWmjSv4vbIUyJU2ZQ1h/G+LIot1p8snE7Uojz05JDUyixBHY
wjTsSLZMYBnyjbHcKdXhMlXsJvJqG2FErpDSpLByACxDoTpr/DVeczesEm9go9/WnddUqORPw9Bd
I+oKYn9berMOgUakEQTzWpQRhc+r9is3TLeTMieVfhBCcuO+5G0Cf6RlFK11BKPQAl4yho7JeHxE
5XmOWJXs9kgtmUAlUaiEEs+68JI6UOQbrSS4ivi++N5YzKhlmQt8v6k+jHpgU5fuxKqIZRll/J9V
sbXvrHmcyoOG7nnvmBCOB+g3wxNfHIcs1EZDwZqseuqkMnr0sae8eri88vub7b8WJvaqbLXBrscO
utI07a5i2Dmm5KxMVKsISmV8yTaMYDZ2k2DAEuJf5aY3vlWw4+mZrMrhVnrBinWRCyIlZmMFYRTt
Z28e5vmuzu5HrXLS5aax3nVe3qyPQAwjul6GbQ2Z7Oq+hVfOy4M+1d5MZutS9iywAEbCSGqfQyzT
/pxl16H89e9sQHD+pu5CXeeCjD9S+w7NciMqr2b/QLzRleDyczZX0crNzEBlSXRkx/DUH43r3leR
HWIVDnWbSuxAYvUFOsihBRvPZQyr+jB2GWohUsRilWtFjT9kVKclKngQKy+mtu20VIF8+XV5Wkcc
+CM/CpLrFZcMyMurA2QfUzISPiXWYAyz0mUMzwmYCXjfYiwBkgZKy5v6d+REbWhIrMNYa7NNDJ4L
3xafE8vrptENl7thPJRUxTTBRYZAEs1g9cNcQKAsf5biA84ajkwNFSUoQuxJguGl6EgSQxplPIeJ
4aTa0RyXwIiurf6pMd6T0fFm9oZAEazM8EzBy1Kb8Vrng+OvW+V26n/+lf+KBRjr2pRRGUFv8vJl
Sb5by4cxIiAofxIooo4lxnSN+9P4tRkKZC5+ixt0NSpubEacnQi2E+8YojAvYzmBK6mmNxQPM3XU
J6xMvF9o1jwbMy6KVj/l3dlWPpOzrAnPFKsrEnPMF8PGgoTLMawPmfoxkj+kVOc6QlHibUKc2P0s
hxBE0g30aZWRAfP4V4YlFlKUWZJHHT/zGZZybtDUKZoYqp6pAQ3U7iBWUiRKj4FGA/SFCnHpI299
BPa8WYPiun1irnqk3r6ow6xYS5HpatemfHvgLVQV9FnTJAcZRJ6GZ/Lotvh2WY3UQgksUDdmF8Ud
0OrQSdfeKVGX93cIQoQgx8OSVbzSPis6TF18TKieqdQGZwoEoGELkFBTxo//ZX7gS4TkgofyPByM
W2lxIlc+UmE2wTmmEDOk3VIrk8GJIHzGvCS1q5yFdRgW97UYydM/P2dfCB3FGgutkvVFsWCCvFlb
6a3H+ln/UPs806oOjMX7q/USs59q3NK21gSLWOoP9XqzUPOlCY4TaysiM5cwXRqqi/KTmb2oCBqp
cqH/ck/778lBLKcYm1CS5QQay6+LJ9m1cdHlpsidqI8Y8eOnKD1139ebehOMiJPPtGjVjUGF4tLG
cjvMuB963UmWNvi79eH63RxXuiGtk4FTa4gmVfbX2SAyYokNQhx11hmmGak2vi+HfqudyvSYJGiW
/46Cl62yRFbAA/9k87i+NE92dM0Mz6R6fBHUZgm0MGMCCkMLeX7U9vPqQ/e/jwv57QwsvusbUjVX
JS9KC1FcNWrht7C/x2DHj5eXe7ekZqOpP172FaXsEuP/e7/hVkFZeRruGvOjdMqoYglq9xGzmipr
nVfUefLdh/ey4W7Tn2vfDnK/vCGPJgSziflNRbNWGAeHvSFXPO2KvTYVnR9Q048hwOhHTe6t/GL2
ApOKL4VphdGeE7/67pHGgjLdoDvYAbLkXQqJIDmb2+bGSWvdmruCm7fZowN1+jhoicMygqmpjc8W
qKCtKntAQx6+8S0uH9mc+CG/pB3dGO3lPPmoI6eKcNxdr8K7gWnj1kXGSPbfJQtjDAx5LT+utR+W
gnEJLWHwu6rbAAgRSWY09lDosIk+0pxiPtr56krjkfCq3Sv8DYrAPyZbwjULgaIFi//qVb2jPIRH
Xoi+nBP07Px8GZHSm8BGTCpmrYsmiDWXLjoONTVRLLG/6W1EEmKSvq3nOX09PKAncOPmt0UQfaqP
6/1yiNz5Rj43R/LubN8E30DFgr8iSXNc0cHQVTQSK+8UB2nSbn81oJMsHzEwHUmGIhT5ypcb14oy
VAthei4Qg/IUnXOPv4TMDy16H6NqN8hvlNPlldvnxI2MnMU2iGnShGOeAbHxlYPCx8/1jvq4HNCa
9yw9Zt8uw+2Glhs04Q1kSIews0tYJubKO2b5KWnueqQyjxrmQ4XOZaz9080GjCt7I1pu9mZZ8kJX
dht94FnGhYtpty+lw/OM6QkKpCoF9hiqKs1jGapMYrfk1UpX0uoMtTMdeBaw9qARF0SUsQhkMqSr
PjIJylzsD3b/aaCenAmyei3U2ugvGvs5qXlR3tAl7lodYxDvShU/kKskcEeS25M28q4Z6g2uul6T
kgyvPM6vqfQotnAvWwUllEAkdSjNZi9DaS3eGnPtlCNvgxz3TjGHWPRn1RMGoCxAkY71KXZzbz7y
Hhari4MoHhcjuknlbrTxZuyq8IoqD7I+m+h5AjWm6PXAmxgrD82LjQZ9dA9zwvJUgTRktJIzOt48
SK0+LMpHk8xhJVZJFXgi6kwZ05LgSuvtdDX4Wu7wnkgZLnYXxRs83je8OVOHN0oqgS/UCfcuHbdE
Pf0yyL8W6lKSEor/vvGnUDMLueb90Zh9W1anYUVXhOjHZfPm3vJHELgxA4ET7MEsJgz4wU48/UTu
kyPHT8vQOKv0YMWf2mbyLsNR3qsKoUaV1oWdGzA75RY8blzxnELUaN5YH82gQq0UlcZPrZHAFlbD
IsNcoMOSF+5ayOMhJNpfJGYquqaYtixevUlKkQ2ZhiiaGQau9RM8WlindMiJg+h+lav5hsMF3RhD
V0y6+f9Iu7LmSnVe+4uowhgwvAJ7SnbmTrrTL9TpiXme+fV3Oed8J8Th4Nvpqrylai9kybIsS0tm
zMPbu2GHwrdHHy8y1xmGsvt7/8E+mHuSOJi8gkct2RrKRBTsMJpspBQriBhZD2Z52xLcuKrdtmGs
6+lVPMEOs3CwipCg0CeYlMealZ5RW5Ic/3+ct68Ygu3VajiOKHbn5/vwZPNhP+54YX1HtSJvE5AI
JFs0wfDqcArCCCO9vSDS3VY/2iWmJcjCXBmIcDhZtMzt1gIIyXq3Ku+HsnTi+iN5/lfLEzNusdlb
Wq8CpMDYCfI4yQbPSVQv5tjG3pppT1Gp5huXQXQ7Toc/Mi0xxxZNphWwCd/fhvfRdKtG++3flyhB
zK8x1OGitg7bI7b/iuOb2fxSyHr2ZUskbP5e7Y0y4qUtRnlRtLviQ4UYCxVzERfOJcSEARryBz17
2s+Y8FZKvJdsiYTdHdaksWoM7/FaG0yfkTdiIMQg08P6Ufbv9raE7a0EaYvSZwjRRfWBWvcGvRlT
7D3zITC/J9UfWpWwvydo3PR5VtWf7jr9Z65Ldp1syYStPYSlX7U2lgwENapxOylfNdmDMV/192f/
vwsmJtN6UisxKkPxGKH1TqTsiAXaZP25l/WYS6xXTKP1QarEow6cslYvh8L2Wip7V5GJIgSYtd8Z
0dRCG32MpsDOxDycU5x+ZvHT9l7nNrS1ZEKcCeYO1o7ckA0Crj4QRPrHASMyw+4cythx/yNUelWP
sOnHDs9tJVfPdDHvtd181KmjlU7v/j2RDKWVskIZic2JKbQwHkrfH4CoYZZXr1xmw+cukLiC/7jq
vIol+AKb+jSnlIMcyB4TZ0Egn36uYtx2OH9VfohQD/9zW2syuQTPoEXgHyg0QKakBfHbNw3HJDX/
bMOKzTI1y1CV6gOkRjlEZoMQELMMmGxuhkwUwS3A/JqoUnFYdvExNg/1fBVPsjhpe78SsSkmLoMh
JQkwhou+cIw9PSpuegkqTOOuxyDB/FBdts/bGpIYOxHbYqY2Ntqywuopl9GTBS6F8UivYRUjeHYK
8NlSCeD2OhJVcBhWOhqJWvMTj+luHO3MAd2iRJJwkUoluAs6Y7pFqmMlpwvzMHrzCTPXjsMeg4K8
bC/PKMkUJ3gMkEIrRsO900g9ml/Q+cu2lmSLxv+/CBOaipqj1XDDmE69fUANWiibsLPtyIkqeAdW
Zblhce+Q0dwZy+/M8Mr8VmllbVIyHMEljPM0awVvLIgquO+gc6IALOpB79VM4hf4jvzvI4OoYqCQ
IV868xqTHM8eVXVbs3NpDm5WPfbmp7Ihx7h63FaTxMUSkdwu8/O66ni4GJ+jaxDLOuQyAatY+jQj
K8xpxWRvVxLDEBPfc5rWtYq+HM9iHmGflMglH3oj/TdEBaXEW9sbWTn5KuMKy0OnQ+9r9kwTiaok
++flArmwbzRBJ+NkAcOiD01wiAuJYmTLJLgDEoNTDvRK0It/GILYGZKzrrbOtvZlIIITSOyyHnJe
02+Aeb48p0rhUENG2v4f7yv/O8VB8CGow/5fH5Z6iEFocsdfRwOQ39Br+tW+Uw7lhZy8TmbXL+Qx
C/0k1A5mygNJ+lCepx3qm+gxuDDhU+khPOYgBpQPDuc62di+YlLbTOmUtUiAeMaDcqPvAAgpkzO7
44PKk33xbVt7UhkFd2GNBUkCE3iKBtoJTmFmX2sYQ1tFeIbgXXXBx3ryF1tLiClAUmn0Nb9qxCR0
aXAoB3T2lpKzUGKWYoa7CcdoKHg0a5vfQuMwoap8OP7Z2ok57dYa9ZC1/Hxy+dtUtEseYRy7DsMG
Wzd7QOPHwzaiTCghiigLEoQZN0hjum7NQ2t8GTrJusl2mpjaNsdiNiJePdyhCMG6AAOhZ/uudpoP
xp1xEV5Ol8o5jL1twWSRiyZ4kTw0QpPykHlEDRlv7bRR0IWJSF8sx3fSnX0KpUyLfLE2dpomuJR8
GhL0NEB7+XnYsT05Wt50m/71krs/ZpKXe5nmhDhjbtV/NGf2ioMaUCcJ/yoTSY5ABiIEGajs0nSd
B5msD52KDI6O5pA5kHl8ybGlCS6D6HFRY2YPdBXNd8zvD2ZRutv2IJNEcBF6NtMu52XzrfFjjCt4
o/u4kHGDSGIycVz1GJLW1kLIgd5romBK+nVWlU4bfd+WRbJcVIgkCjtV2Ih3ek+zemesshtzkFH7
8xXfMGUq+IV2yEgZTVzxmGmSxbeV/TOhP3RFcwZYAuYC7bZFkqS2idhWXqdFmowMe0e7C6759IIe
fGlBjyMj3QX7D4V7ls77ZcFUSkRu8MFi9mCaOe7TeeBG2YWBsZ7R9JEdugARrDrKmMXmDCChlfCA
z8JSasZHdugCRLBr2pYg+stB3BmgVn6aHdQbOFUiKUZZ3TyvIGICnU1+Y/kcpJluDOJaNXGK7qfE
AlbjlAWIYNWRURflVABEubSueD1X4b5QZ/xdK217MhOXCSWYeD/2tMt0qKcjqhcMu1bVHVP5JJFq
9UxYSMWlXkR8il82RmxBqmJn3nG7BjfRyX/4/xVkrDqGBRj//wIMnLu+TTWA0eEyNa7qar8tjWzJ
+P8Xv1/GncZwnMPYRq8pMFGw3wehLDKXCSEcbGPKsqBVM9yTAkSL8NE9k0UkMgjhWKNVMwZmCTnC
U/UU3vL51Rh/bjuIHvvdeJiOzLNkjAyrZ8NCN4I3mMPWhFcFI4PS2Q5mQar9Q+k/RLInfZmKRH9Q
2YXGYm5v81eSj46tnso4dbbtQLJ+Yt49Ru64rdH+iNeW64HGjsU+bQNIpBAT7lmf25ZlwwYIPffF
RUhOhez5Y/2e8qoQsVo1yqnR5RE/A4jHc1t/XwDRE2/ueNUKauWPsmpLmViCM2CzmXRpCRsok68x
rrUtu9RlSyfTDf//Yo/WZmISK8bSTV3qdpO5C23F29bO+mG9WDrBD+hNWJVUgf5V9Gwf+GD06Ir0
nnkznPXjB3kEFnCCR8hqsOCWBkSqdcxfH78SWcJYphfBH6C7aeqKFKZQjuUu1c9dkR1tGV+KDERw
AKClnsqiw6Ixf/SIUu2KIcRYn/RDAQHTDZsSziEv6IZYIfi8Scp1cxrmnaF/URt3W/+rJmarlm1o
FlPtl6vXwsSGYqB+3UEfehE6Pn+KYLtthPXb2wJCsOKkU6tkVKERPvCY+2dl1zx3X/5+OOqc9Ms2
nkwiYdHqCZWTGIwOrxkbF0rt7+z65zYC/4V3AfVCIMGGu7qakyECAlNmF40YiZk4qS95mlo9YxYg
gh0boZXWDbI9Xkvq3GNBf1b8+jCqJqahK9pxWyIZmGDPyjBg7EMHiWpw7pv+zwmhtA3OpOLzNg4/
sbZWTjjRtNykia8AJ9PNs0Vil2bEd8c6+jUW9ve0np6tqA8cf7YkBEcSlb1L+FTlnM4pVjOZr5Lq
Uplyx5Qd15JFFBM+cdPrFeZR49m3MZ5xNtxTkOE5lZHv6khWocQVsrGQYg1jM3Ymtbhn0LOfxjA6
lXIcQGOidg4xPxuyKZXvJcOMSEJ1ndqqYVCxZ3xM56Csw3wAk/lUudqEurIp8ndWd0n0QvLg915T
HMvErQ1/lGmCidQVymPGvhy8KX6IMU2quS9/P3/wBkK82ht5qcV5j3LCcrpOwXA8XBiDxN7e6+ct
hHAB0utsHkMU0npg6jk0Rnkumx/GnD5jRlvu1IN/n0q7OdeV9O/Cidf8LM70oR0gVdY9duFxKgav
s/dmpUkCRomCxNs9a5qSGRVEy+ILEHqDl47+3PYSMgThwKiNRDEzHQh+/h3jhEM0vxJZRRx3n283
0FsF8W9YnHtsrBRbyYHRsKJw9NG+1UFTYPR27pSq8lipMv5KmVBcfQvAuDPUjgQ1xo5glEXbX8w1
cxE1/KFyhFMjLSq7MSYYQWp+S2I8Joa1k8pmDqzEjG8XTzgu1FrtMFsEKOA0slA163v0WgfzD8iv
r+W9YbKVEzxCo+eYZsxlypTetTWvSwN3UCXH7fuo4Y1IInGYb/ZhGdWwBxZh9zxKi+ol9iaOaO9J
o4d0wO/bGWYKm7OuOxbNI5cV5S9QeVXeSPRBEtutLpymUmJYBtVUWzAGPUpqxrIJC6fvh9kZ6K0h
qwuSQQiWkBX2aM0VIOrptrB3zfCgyya6rmpmIYWg/o4m4LKaRnhrFGwV/nA5JbKZjOsQlIERXGOq
bnIpF3uzGM2Z5qk6YKi99RCa5lk1ZWnxVe+svUII25/lRgquAiyUhWqmKr8wMIBoUDzFvt/2nTIc
Qed+j0a2gEAUU+1HZ04YWBhQyq7bihNM3dM22Lr2X4UStJ/ONW1qFLSDeuWh0S7r5LNJj9sQKzM4
sDEXCyeoP1GiUo0JMOab5Jrf6+fP5ZEcZveZon4g3HWXspELKxeWN5Ai18cctx0BAcuADkSMUqVo
68c0692wJ0gllBeYPCrZpyvpi7eAQrTQZ0rjt1xGJMz/ons+jwO8v+f0F7kw9+UBEfJv1xa8BdTe
GnwyxeDWsmZsW3/eRypI94dxt6249T3FwBVvYVCLJYYJVk+GsdMHOB9wKjmK7zeO72uylVu3wFcU
/hWLnRv0pKj5ZFCPGfYvs4m8vGzdYS6e2KC4CmvPsYaASzNr3Gy6i3JUDoERuiTLzqOWg36Pen8m
teBJyFSlU1nhe3KlOI65uadZ8pEjnqom9gTTmSYWpw3+VM0TF7lSr9Qscwgy0PGXbTFWvcgCQ7AP
LfKHQucGGQ4PafapihpXSQ5ERtojg6FvtTdDkHLGU6s3peHtUGBSIwaeBwNxqpRILGXVHBcSiYYS
VUVTWFi1efwcmcdUxs2xvocXAILmqZIMjAaQJQdlKxrmKzc7qLdZ7hp3s2vup2PqRt+2tbRq/AtI
vrwL44/MvmyDF8hcJU4yF07p14k7hjKeE9niCYeKWTc+owVk84Pm1CAPqSQ/tkWRIQgnSQdeYFtX
oB5q/rDHr72MsHA9ZF2slXCMFL3CLKsFQLMbdrqb7tXBbUEOzWeOp5xn7Y/kEWvQ7L6NUkIBN83Z
uUPxEw1l5IiSJRNr0PRsArWWBqXYXbivQLGk27JCdomBvSzqwsCUPhuz0uZa0TE6ukYzaE6OJsgY
txdLtnfEJGSTNjQpuSjkpnpK7kNUlfiedY7OPAud7cMLIjn/1h0P6MgNpmngcRcMmtiVCsZwfUAL
yOToybcanaDjuc4kwcvq+uk4AKnJUydi0D/qUd1hYgFOJ/IrK/dGBRJWU+LYVkVZYAiuWh9QE6ZP
DY6DtHEYu9OS3tXrgx18lyiJO+N3N+YFEP//whhqkvZZ3gMoJv9MQ7CezRO9b/bFKQ4cMDkdthFX
DXwByP+/AKTqaJAh7WAV0X1Xfxl+v6MVQZBBoH8TVQO6WJjK5sg0Ov77TI8xKfiiLmtP+f3x0W9A
REeQ+O1kGB1A5vJKJTcd8mcTu9teqFUzM3STYYoqMZhYATFnvpFHFS7IlcGeR0O5ruz2ykxn789g
BB+dqEwzxgAwYWg5TD+qUe/UpuQ9d1XpC1kEP93CyAo2w8qMYjxOTXjOctmFUrJcYgXE6BtB1euA
iLLJYd2hMHuvqh/+aLHEPkLEuyyaFID4BebqNfuKNk7mS2o5uJt6tyVfF0tsJqwDMs22DZBZa/YD
87141A4VBlt1RajiJVdWEyVbOcEFzLCvcBphAaXROEaguyDOKWU3WBmIuO1jc8RkNW4BJHCMGX3E
5Scmo9pfNzOLDwM00SstvqxpzdzSvIVnHqP8tk6rI4gXJSHAuhyvEEJ0pvVjghlkgMgVfzdSGwOm
6l1fy2gQ+YZ4bwOvMMJRZucxKO5AQeH1IE7itZHkwGMaGW3S6jFjvMIIm18fC5OGEWAKzCbQyBVo
4g6Zfiwxi3x748iABAfQla3WgWMFYY0GoPIxq640sp8MydaRaEdk+2YG0xvfhl+miu6WSbkLsmKP
B9f9tjQSOxNJv+fCHnyQdsEIWlC+j+ZuqmfJMbmerjDR8s8wYUczxOjJV+OiCFnP0xX+oTn4J2SY
iu+Nx3uV0kNxKacW4jHFO5tbIApblKlqrWQD4kL1bnI587uyK8G8e8OZ35WT8aFL9QKO63IRCCDD
aFoTTzP1MRqV0ugiCmSzl1b1tIAQNitIxhvV7gExFda+74tdN/76gCWA95DYumXami7YdWpFeWda
0FKQhU7RP+v60zbAqkW/AogWrellE/gaAGrdd6YYb4KYFxr9/uBvxDMLFCFVVdYdHi4yoPR09OI0
3k1TeVCk/aZ8vd9ZGDM0m+iYCW9bgsqZ5YNrTIuQI7WuGYhqlSraDf4++H2mQIizwBH0ro2Wb5Yd
cIz6WEXYKp5fSvbnqmktIAQHrWSdXnU9IFDi4YTKWf9QFLAAEFxzrWcGTQkAbAWVQkPnRuypDsOD
Zp36TnJVW9cLZkUhXsa8ApH4P8GzpmbSGBcn1NdV8xdSfRvZZRF9xDujpPZ/MIKDCatuUMsZMIRg
Hm3z1LPkWNQSEL7w723sFUSwMWgl01MDIPZQuXp7o/qRM/q32PxaKYkGZcsmmJnVDl01N4BSG6hn
7pyRYp92FEO37re9AFf2llCCtU2THyhakwApAt1tEvQ7Yg/Xevgc+vPP2ULXDh0ltdEy4QT7Mydj
GpQMkHrcOPWPcYidSTvX5X5bMhmM4EDrgcS0qwGjxQ+delIN20HW3EHiVxKBrDpSSyMmpZamMbGO
Q++mKdJ8v/fmAYyDdujNMbpyY+Zuy7MOgysbxuOZ6MQU5OnHUjXTEjZR6PQwhONpzoO9ZtPdH8GI
9Z2Kb9KZoYnaq00NlL4YIxiiwkYFuds2zupusv4VRyzznGd77lsdOHY9ODl6mNlfDQ2d4PuUSypE
Vh2qZavwPppt64Zg4k0faQlTuHPQ7hVCDnkeSR6DV01tgSBYdB53gW+ZMLXe0s3OydpEPY6JX3Ru
FQTdt9LUu8P26q3KBEvQUeaH24hIX2/4lTEPWoorPFMux8i4TDKZWUsgxFctlo5lVwco4vHpfI79
8nZuIokNrJv0q2YEk86ULOvVFFLo3eyUSufoae8GH0tLvqpHHNPh51bTNTNg0vCxxTSq2XKprC9n
1QQQpqHsSaXMEvu/1Cyx2jhADU2S/Wj9G0Jqz1Suyt8nVkH8sYDhn7EIbXu7QvJOh1IU+ypF+b0a
OtJXWpkown4xmFFUhEKUGAPLXcvvTih/My5T5SlULNns9XUre103Yeu0ITwZySFQH4yXY9ieifJz
e6twI3p3wi2WTDCyqRrVElXxOOEyY96nehu6+tR9rcB46xfGVRqDPzCyGjeislTrep76FVosHFNI
QsbUAvQAEhQDo719BFwYfnSgIC33r/OfqUt+bEu76lYXkEK8TWuUiuQ1X0/S7ONhX8IcWeNmxi6V
pSplUNpbWxwwYCtXG0jnG6nnPzGUXbUEhe35IZu/bUu16ihsAwx1GmMmEdmeVRrltpIhZG37yqG0
vev7czPIivDWBXpF4ba62Fw507NE6XBQGOFjmLtq3yHffxuWhzTNvW2B1vfYKxQXeAHFosKMiQ2B
UNzujOnXFkNUk7x3LNmFRQYkOIzUbkKU7ONoMsiPOAaBdeX6eNLqn7blkSlI8Blayf34DHl8XCRi
MhzsqdiNlozMb11Dr8eeYN2Yd2mqOckQnNT0Mkuq6VKz8+RBiTS3Dse/UPkliR3W3wEXB61o5Chl
zXV+RKV/D2scj0rjhJPTgqRY86ZjLnsJXF/JVxGFnKmmhBqKCvnJnu9Y+6P/qsse66UyCXbeJpWu
GDUgyAMYwA7dwbqdbjhXTboLd7LCSf5j793vqzyCpddUVUhvc5VN9CLVm1slk3UMyJZMsPGsCiPT
AsekhxD5OSihHy0AkWR03LZxmSSCjccdQ1dEzAMiv7jtEkzKY5HkZUYGIZyGQ5gN2sCgGY2F6FQv
uydUUkteTNY8ggXWd4QRGhImYsH0mBhjbGR27zX1N2pelfZlZT2G4Y/fX6wFinj0WVmQ9yazQEmj
VLcNHjTQAiG5EK0tloW6FmIQ2ybau3LFVsnHiCg9jrr+MaP+Q2Z/QB1LBEEdZobiOL3GHSUsyWdi
tTeD/X17mdaV8SqDEJxYTdiZpoG7o92hBCRVH0g7Nk5p6w56biX2u7ZNXqV5Ny4+bW2zL3Ssl148
1eOPBOklk+WSkH5bKe8mxM+9idLBGSDZfDMX3/1EklBadV5LKQSHjPThEOsxdFKxbE/y2M1yDOwO
68exsy8tkx6MIbtg9gTO3OIH71sOmbbbVppsIQUXbUexXlQ9ZARL0alIcKpm/pn2lmQp1wJXS7VN
gxC0NcAM3sYIKt6zrDxjPWgLsivLV9HiHex7ypwO/WkD2lHiOcSo20RWerp2yC5xBXeqW6QMEhQ4
ezQE67BfOFat7yL9VOmaG9USIdfX8lVIwamygWRmUsFPBMxydJSnqYiCav/XtsbWrfIVRdjIGMQW
JEMHFFKfkugy+/1JPhbaZyhGABPdRPmGYBEDCmuY+uLtzB2JT9KeuNXvX/w+//8iXBz8Mo+zGD7b
mk62tVcSiWtYrZpdCiDYWlgwvUOMjX478NeBfAYzoitQIiVuyhDqzLsW28rJbmSDqVdNbSGXYGpN
kyuosuOwSnPEpD/fL3dZGTgotXD0TmZrslUUbM3KUqstKdA6cjHrp5FKgsVVW15II1gZ2qIbtO7A
mRfFU1PsSAaSLPV+25JXDwxiGholGnr3xGrOJgpmRpUQ8by/ZxgUPYC1ath1rawx5KUcTIzbrAWQ
4GfLtCeGXeMypB7mPQPf9HSbnUAaBQon2WOaTCZx9/j1qBgBZDLVT5wrg1Yemb/03acPLB1VNZOp
+HRLJDuH+v2w4G1OJehPUfMYdqC4zC8V5bCNs2pmCxxhs6KZ+J9erriz7vGm/62itfcBCAztATse
AV+KWI7QZ9RqU16KlPr6Qa9tt6T9wzbE6tZcQAhbcwjbsc8NQMQ9alIzN8t+2CDaJcoebXzbUKsL
toAS9mWrzWycKJ7wWZpcNpV2aEZZE9qKNDpy5oaFvLmJ90jh4pj7qZ2kNp4zSGV71D4FWefkGDuT
/rJlg0rW3tffYAk7R2UjTu0cEUi7tx/4FGLFnW7zY7tTwZsZeDKakZXd8wZO2D0TS9B6kEM0lt00
fuNaxrlJVKdhkshLhiOYdUV0fYw1BpyovmjUk1XTC9J8K6cv29aw4kXfyCMcRWSwEhJrkCeIP+uj
Q8Hn9pGm0TcYgnFXFkP9MIMsIyptu4POQJ8l2aKrywUfzVtTVVMV3++RUswIteiEKo7As/5q2ucq
L516/LS9Wit7B5GFimpRtNvCuIW9Myq9qreVCp5M8ik3r9L6afv3V7Tx5vfFM20o1FbN8fs6H4/5
YM8nJiNHWFkpNCaAGNXQDNOi4vvZ0Bbo0krL2auU4mSr93hdHRTq2H2025Zlba2WQMLGVOa87IK8
mL0uv2yKxzr8/fP/jSDCTtSN1EJDKAQZUe6GsQAOw+Ql/fBnQnAhF6FgV6FoveoghMIe1exmkh38
awrXeVsbWkV0QxVfy3SkalRmZrM3hKCKZO6c124/SzTBrUYILtgSRLAqxdSHPlABUg2mVyUHK3ic
CzctfkTtsZLNF14hIbTeoAmX7NFKfJroqG+1j+ZB3ZmH2eMD9jJ3eM7Oyad5Vx+IrAWCSEQUH52m
WaVdMvJ1rCJv7m/T6XPeqI4xPcRB4gSqv8+MzxptDkUXehUZcbTez2XtRjavYNwF1jX5fYqIN+sg
jo+fpxrZIIpPwrihi1HzSHyVNLanls/bJipbcLH/n0y6rWOk5gzmaCPwsmtOBMruw1+R2+6mwjH3
qpO72edtVInhihPk+86s69DKZy8oUzf+7melo2iSzbeWfViakjg8PgQrRDMUWELrirMGkWPwOII3
iksUefS0LdGqv3rdimICoJjNJoxRQuPpxj7MTln5EX+1+H3hFLSUgtHYxu9rLXNNy9PAS2Ka37eF
kKlFOKAqqqCcIINaFCUDZ/BpyAJXl9FbrN1W3uhFcCi93ffUQOCNmsboaFy2xwFcn9rL8LFZ0guy
9qr3BktwJxNloRVHsG5Mvhtqpz6zPXh8fyhPlUcnB88CmELKJKYgE1B8jR8wmS6ewBLh0da1Dhxx
eq6+swMfHO1LvLPMysXJ8n41RG01cSv/isQMiOvaY1Q4mASJANb2ZHlJKZxwLoc5ZcPIz2VGHF6T
rOxQuXfqd3juAymybCaeTH/iPdBPuoJWEWzFqE58ciGfs5opTrfH2xhxA7d0FfnEOn72b5x44vD5
sDMylHniDAJnzjm+5SMCjF12Im53gs+XtwjL8Pi2XIQJul4ZndlBhZh1+US9eK+45pnedR4Keo7W
7gMNwss9wQRX4muBZnQ+xGNG5rUNQ65yv+1H1q5VbyAERxJUmWLYPPCJz830Mnytv2wvsnNxHnct
yKxlb43SLSf4FB9P6S3pYCfN9EJmPR575lRfilOxnz5/4JnsjXSCU+miZgDPEcCi4C7HlWfof2yv
n8QPi10sZDKysOCbTK+oo9tfQgxCm3PJGSw5scRrdhoiYz1wN6wZX/TgqZVNw5K5CrGDpdXUIlNM
AOTfSbDTLpJjvLddFl/0mEohJ1DnNrWxa8XpWCQqx7bgcKU5H1rzPk5bt7GRFc01p6WShzlZ2CSO
nQdj7TyjlgJh06HbtecaY6YO9JvvtRgk0mje/FR40Z48b9vF2u3LQMZaoyruRpoYZAx6Paimmcxe
Gn/KL8/V8zTebyOsGcUSQfANTaXmjV9CLL85G8M5iSWeQSaB4BiGKQyDMcTvo+aqyjNHg19AHkme
EuXnkGgNS0EEh6DY+mSxNEZI76pudd+4BZjMyUV4LN3pUuYQVq1hiSZ4BGW0el/lJ379PS6cIdu9
nFV702tSN6i95MxNXu72JKspBhpRntcZYbCHrqg9qnk6e0rBfmZTSdJv1Z8v5BODjGisgppaANK+
zrZjHco9Hzit3kypq+7/Pw6dL9iG+pgQZhTMVvoxhp2koXcTqr7TJLGnNSezSxD6XtiG+0d2L8YZ
4DBNtbaBgEZ7SeOTHUn8xdoNc7mAfN8tjvjEtpIxivgR330x+y5z/amfjxYYqXSSe3PTP3VD4GzL
tHaKLDGFsCJqzEwZeFihq5/qhxgjSQ/bAC8zVLe0JHgLjAq042HCqtWgzJ5yxY2DzO2CL73xteor
V02eoiZzTZUhw3I20bbYdF6BG/VUnyb/OSyu1S52U/Ws089KEexmkCHGtPFopTuEnNXiSFC2v/3N
a69nbLkqggeyRrAh0hbfPAzHsbiyMbQE/a5x+0W1bTfzr1i5z/GWGuBxiz5V4bnEtWGwLiryuP0h
a8fV8jsEB5X0ioW0Ayw8JLhohajCIi4tLbTGsd3Uy8iaZbYgOKjWnKa4bV78+v0839fkziglAq3G
YAuJxKilzpvZr0rYGx5V97xbMThVJxUXrMCjEi1KxBFjl2zqB7vF/R7kR/sYNKPxRZnstvUjgxA8
UEDStCAhpOn0L2VzJGAdz/8Ug18MFl5BKcxANXJgTMrZQNAffVVlHEsyMQTHUzXq1GAoHZxAex+M
d0F91cpKMWWng9jQFauN1kQGMIyHcd+e5zM9mqfIzWeXujUuaB/hVFruYUvwO7pZzOPMj6PB5YQf
jcuqg35Snkwn+cTvhP59JaOulAop+A1jALvpWAETZa1upX2iKtKf8e1s7pMOkxZQelFU4a4qMZYK
07ONex885dsWSSSHoiW4DKXIqB3x8I+wGVw3uVOY+zm6ifObQL/JrUNdlY7fP/tqe9mUvWuk3wxN
c9ImdnLlvsZA1FT7NMSSuiuZQxV7XZoq6QjSpzydExyDJ9402h1Y4DTPw953ih/IC8ADyKYCyLyN
2PsyNCiXS3jewxz/ibYS16x3054HWrIAbz0sBgmDrWqEonno7UYtesTijRHAws3ICYqboZEcpeun
wSuAsE2TOqt6g4ZI92q6Exq/VPuKhTd69BhGH3k0MDD30NZtEEOrYlUCyRVt0nzs1hTXfxMdVqaK
o7qVZN5W/c4CRXCfIdFIyioIlOrfE9UdiOkMjSwslYEIaqnTPsYUpoj7gd5TnNAtDqD7CA7jHQzB
K1Dyq5wzKYUcf39+F/UsRBN0VSNbbZklUDvD8Q8ZZj9hAsopvlY9Ddma7T0vk5D/f3FCVEmqprUJ
ZaGo0slQbNOjnDk8/RmI4E5tgptsEEOgUr9XumtVx4tYJLGH1Uze0uwE/0mVYR7THCCY44bm/4vg
iGJWV9lFLlivX8Zs7GXZw9Xr0UJRgr+saNrV3cA3lZ65SAI7pWG4dudZjSS6l2lJiK6SPmGxwrdU
0D+G+ld0x0ghZOsnks3MRpZXKIpBvHgi++YaXAC3du3qnuk0p/EQ7ujgTLIbxAvV9Iapvzjhhfml
BLVsYQLBktTpnrRd6mVueanv0tO0C93UU3bTbbMfJ4en9QawHz/yKRMfuZu9qvElz7T4CNVq6zbm
u9wcPX+4UIZP2+YvXVrBjYAwBlWwfEPrYNYB/xHSzPvokH2xTY/nYBNkfKd7CeaqyTDwOli6jQJO
sUsmtPvCbkp98kqvyXY0/WcEX++oN+TO1l8mt0bSPOnqOWZp1FB19Fa+I+COMn8uUl2ZvCS4q8mF
Kqu2lfy+WEneg8WibW1/8gyldQYb5HilrDBwNa1ovMpAhfKgCuT5ZWlAhvhUn9CofgWGtACj94jL
KTHCD3A7o97h3yUTqbetZrJCP8TRb0ePhWY4YXVthN+3reHlR97tswWIYIEgGKvCtoBMUXqhmo1b
R7ezsh8wVIcZOwVPAgOOabQ3aS5pbuPpjEOVlTcqGC/tXTztao06YB6epoew80L9u49xYw3dF8Yp
b899+m2svivNTZYWjjQuXvWxiy8XDsMBIalfWvjyXDdxab82mghzpz6pvuSsX90vlsEsEywb5ju+
Y6bYU1u2wCnJt+j/SLuy3rhxZvuLBGin9Kq1F9vtNbHzImQZa993/fp76LlfLLM1zYkHgwQDBNDp
IovFYi2ngl2HUbPKpx7JKwzmvshNfRbTASa2NR+kOYUC+3r9cHmreXIwV8WAYgpDpndSi9t8yK71
4cEweQaNqsu5Ov1vsc7maldKnBRyBpCO+OkX2DV72cX+SPzpIHs05dnuLku1fe7fAZkzCVb/ORQb
HBJjcU3Rz/98epqBQ/j+fcabzMEWl0QlBNKVQwzuIAQ5R1ARXBbiHyzLOwpzCoMJzDdJSaXQKtuI
XgfBF7v7TsrsSM8dMmN0vFk6jTHYRqvYcZ07l38AbxXpv68uOqGXlwRNH3CGgqs0vdISjpuy/X20
ElFaRPWMCtuQ+roNY1TrpQLIqjBnneNHbl+kxjsA40iWki6WqHCdnUEXQOs02914SMLvqfIAhlZL
jWRHrgK/xOC48avQl1bYhHYpG95nlvH9VzCe5kLMXhBG/IpKvA3V+3rgfH/7CL9/nzETI6h41FTH
95UyI9d5WAXXQSREdh7HGUcjtl+5Jl6XhqIT+YxpWerRKt9IuFCVBq9c4iWeeosuE9ET8cr9BA8Y
XrjvYIz+zSg36hK6fRIJLHF001m3jc4ddU7IYHMBVzj031d6HvRiV1ctcDTQSQS1XdaaJaock7R1
Meko6VTB/ERQH8powTA0M6irNVT2NrOdTjuMdLaF8DotOErPw2G0QTTTshJKilMj9dxEXoLe6kwl
biD8eVEvWUvEXB39IMdDrAFpVA+VmluhYNpyajel+AkF11FVKBmSCAq9t1DYan/StDcS0HLDlTCe
1PBZlv8ahE+YojUEo2pxg+7MqgeE0MxXZRDtS5NTMLUVUVkjMEo2iOD8MhodCBGmtIggqsgRSpFm
Q7YmQb9KC17Rw5Z1XQNSRVmtGhobdSMWAYjKwAOpdV+pefx5WwdnDcHodCGJbW7GdGPkKylw6vxF
4L3TeRCMOhfIEXSmCSnG5GvSXseBaqcaR5F5GIwim51ShWCd7p2mvlukn2MCytGSt1ac7WCnQsWJ
WHX5BBC9CZwWfREyz+nZPvm/jwlbC90iaBflBnajDUHINvyIy8I3awRZP+EyrnadnQeF2TWjXMzA
EQXRk+QGbrbgl8W3y7fmpvezhmG8n7nUgxCPRvAoeOV31V12qmM8oHeJthFxQzO83WHOf0viLphL
gI3GA6bUmuWvy9Lwvs+c/kbuqshU8X306F4Lk2SNU/l8GYKjxTJz3kk3og0ywbbUwe0cHYTluuVV
S3Bs2Fv+dWVSkiwux2GAFNU8YbzqaGuDR2syM92wqopDjLTpva0VgDn6TRboXZUDrXaT4HooLclB
vMevXAN0oA18jg4jOXgBTt5GMbYglppAb98uAlgasRqtsuB4G5sJipVcbFBCCtusRiAGqefg1oBj
j/gOCPwxg6PDmLPQaV4nN4SS8+dhcjSEjVR04thrbQHgVjtCyYPoW9z/t3uUjU7UJBMEUkIJlUy0
yu4U1bx0Ac8usLmPIB4TzBAFRPAtxsRvCS9J9WGx631HayHd/3SoFMYuVFK+lGhw7Z1ZfOnUyMab
3wrSTzS+w5P6bbkVxjoYukDgHQKF4KVaGaOboDH8siDcZWPMwxxEuBao1W5+Iim6V46pT56aV9UD
f7vTcpydTU1TiCLrIIuQQHn+0fdQE72ozBSh7QFrFoM5r8h2xcDxdDet0QqEsQ/jEJtZhElHzgK3
vVkQdYssof+i6M8VOo8vL9/G3Yr2P1VEB6isnfPAFUuOIElQ906SmDcxbtVcFq6nOXWb8BO1BB+g
GLHgsiVVlDXQ72xBeM2X0WaRdpzw1Vb6GN60IWqqqsrnXed9oWnonEX9y+DVmSWcun3rV1/JE/I5
kpu4BA8h+8+XcI3IHKWADLWuY9yRU9aNMy6PnXzKysUGIwJnrzaU74NozGkKQBZTBXSvJuVXWj3F
ymv5CWYkSk+t0jkL+nkn9VCIMTJfBSBa05K1x8lEeru6jQ3OXbEpCmDAcwoowlL1DeOSp5pSwmJX
v2bVKdtDNv258wtRfkOwNXtTGRlRhQHDTo/h7ETvdno1eH2iu5d3f+s2/4DDhuTqcRF0Kspy6l3a
F5DWVvV1uVkOxFfc6rr88ZmCM0AiUiErmIkhsZM3hhScOKU+wlGt0E1fLFaqRSDM+nFZss09ghIg
NY3MiczWGzSkSjpxGeDaoUkljvaxHFlkcj4BgmZQQwKrMxpCGYNaV6kSJn3eO7k+WBq5M5bJSlGt
dxllw6IaEsauSsSQVMNg63mVpM7lJodaj8VR115ELJk5PI3ZSyfwrnHqRzEh4Q9QzHXUYTJv2hiA
EsS/jM4Lktuuf4oxbQ1hVNQBxB2vi5vdJsxfgRYgWA+KRRVcngxgpHZlC/IDzS4wdrg0RUtoFE/Q
OP7PWeseC8NsVBDVQ6hViWa3ruRlLxPKAFqMmJFvMYUTI92QlXRCFCHFD7xWbp58zLWx1KGakSTW
bE1GtXSnWvLSWGLIeZVto8BZ0RVwuShsZ3JUjVnUdiFWcfyqKKklCVez+ocH6u8l/I3BkouTNNSj
IQBVft0CQM9Rf1JaEfeaYDWQhWEMkoDBv3JiAkY80DF4aPvy/s0wgzPDx+LIH30hbZRVISPAUf3o
VrVRUnpK/dFb3MFV7OSQXXMLQtg3zBsiahtg92TJxEDDj4g56cKkSqHqRN81++42ddMSHTwTOpSa
m2Ry/k2TGWs6WEzmdlfUbO6aGpiJLNlag2nN4MjUMIWkTKTrOE/9y5Zqc/NWIlI9Xb1EsZ7oPiXQ
wylGG2yYToqViv2NNkg35dTv2ir3KjIc5JkXxjuLgLOCMnYkNOVRHejizodmX6GqdPENa3FlC/Nd
OA7u5mFbCcnYkjDK5iFpICR6SWwRtt+YrZZX6fVWqLG2xKxAjOFQtc4QxpAaxivFM71gj0rjx7ek
HMfn5KkI3dPVnml1aDYL3bO+vhfz1zm+Fjpiic1prP6YPZURin1jm0vRq0UEawjSqc4Z3e6RDrrE
1Zla02F2xKvkwMtWbB50DHbTRElGIQUI6z/KV6cxGeWwgQW24pvGQ7MefOr0KbUVzar3pVP4PAqk
LQXB7HLUayAHbWoslUs6i4KpFLhswh6861K0E1XjajGn3eXDxj5+6GKuYRiVj9EaPdcNFlOoRGsh
35QisgzzZznxPPctw7UGYhS+MAwBhA6pZi/kh1jeGaZ3WRDe9xlV74ssjOYegpDgNMpHbbz/b99n
NFyZMHpB7vD9dnpKg+uFZ/W2ThBcTFmFhyYS8835WJ0gc+y6uW2wPlKrWUv4RZS+lJhgqRhOzq0v
ptcSaxbWWIwsIFgQUiWFbtGGJZQHoLCFuJlF/MIt/IjzCDmLiVEVW6Gx0XG8c1q5qyFZsu+8ah98
EWOUc0UesYkvTc7wRbYoe9SfzjdlYRkfIOyDlLQyhEQGWu9OabfrJI7OcfaMjZajRgRVIhIgCj1u
XHkJQtvs5NaaRCPcj31ZOXpuhpwTu2UY1svJeABS2em1IWI55f57txwbJATMkHM7nUWU2MVjrnyp
zcJQoyDhl+JRsjIn/quzFnv63vmhwxsHdhawYNEY66pNVQQyT6yjdqK0swmt/HOVQ4BO/cou7D8t
8vsbDpwyeBurusyWc4OBIhYaM9fsOt0n8lMsvFw2Ff+g8aDgIniiqniffrwtljTJg7ioNLsyrdlO
Hhe4S14MsovqmLw2ryacd9TvBjdc75B++PxgvwMz24aZ5GWvpQDOvxR70ZWsxFFfQL/tilf6Mf7j
zMrfC/kOx+xbPydLHMaAK9L7Njhhjtflhdy6nOgF+L91ZC4nTTWH1JRLzRa16nEqxdOoLT4GNftQ
F05Uc+v6WEMx11PWYcpe1UIUQ1GttN6PwdNlWbhKwVxQAKgMowZCdtUbtnFQdgrmZ5wQTrdlRz9R
fojEDR2R92qlxvySTjDGXq9qrW4X4AbfqivRpi0spR04ulP6hqNa+R6uhSU41SHksxtwVpV97mGA
do4iI2xgOVvjrnRFO72vvAnNLFbxGt/igPi8JM8/GJPfSqMxdl+TM9Xoc8irX7cELBUF+kcxobd2
0r3sTX7s1Rzfd9sgvwMyj8AexNXi3ANQQi9fkz/Oxkkenznaw1tJxqR01bjEho6VHG0CGpuX1sJ4
6NvOUvz2Cp0vL/we97NGY+Z0a4wxQb4xbXsVctWY/YNU85vPWz51R/mU7hH0p8b5X1wGdH8u6KvG
GJWJKNVY03OS7DGBwSuRFJxpc48Xf1I/JVnTFNFEo/ub279yuoKqkdKWFFTExdNnS3bjw2Ah3ttY
pv8Wy3F49BGbNm0FyYg3mmmeV0qGu077EfUPffUUaLJFlAeOwmxq5QqHsZ1xrnVl1uCSi650P/tF
ZyHPAgZ72xlYA1RvQBl/3doTj6Z++/itcBlD2g7BqMUy5OsUe3J0u/VzDMiOUNMPmpgBx4+Xe9j2
VVaIjGFtalDgNFRS6s3KNpV0Omqu6CXHwueR0vC2j7GmDXqH6wCLa5PJy8jJxHAsbdrFw+vl7dve
PbCRmiBZoHyAHz0ICYH6HEULiIEg4iyiNM74jjz8ZYzNcIdBKU//H4Q54IJazwN4vzREr8Yv1CxX
Ljxy2zj+C54buglnp3qFxai9OIjzskwQqMne+iiVEyoLXSjgrh4tcGi4wl34q6H9lC7PK+KtJXMS
2qhDc78G6Lb/XsxXY/vcBg5nKTcdr5V4jNaXOcp/CMbG2FIDS0K8urRTu3xuZktEEXTqjEee2vMW
lNF6XDpCGahAXMBc2km/OlDF9WaK/33KEVJCPfllETfdiJWEjOKjZbDumxFmWfWbfX4w9orf7+Ud
r9Bpc7NUHS1mBggLdTbjIiy1IkdtDT0Rvg/dTW380OIvlyXZukopoR2i0Mhgw/R/PFvoVFzEtNdV
O2pQRuNLCmelNj29NQDjgZRRhExOB4DBU7z4GB8QCkNGDHQFLygDOGAY3A5cBOgPk/b/TTLGE5kw
hq7SqWRh/UUPQGZcf/9vAIxZqgI8qPWYgOCudcUgtAzxx2WALa1eLx1jkqSpjRZphgQ5hhpOjeku
s+ChSvAoR6FjJvLJKFROLdKWxq0hGcukC63SShIgTVWw61J/nIqfgWB84n2xRmGMEOnmvFFroFTT
sSKgZOX0PG4dTxOJUDTZvvV4MVIo8lBj5JKJHESQfMOE0NDvZT07YnJ47ZhiGjgpsmfHTMq1nThU
EUcvNtZQFVH9jN4yfPuM517AROIlnSfkQYbvxRRaI/k5ppwxmxvHFhimDjpYJEvPGM4x2m5SW/yx
IwU50li47QteIntbjHcI5vyA55CkQQ6IQv9Zd4XVVTdFzGt0pDvN3IQf5GDOUK1hKpEWAAQlr0Z8
G2e/wANujT0vKcpbL+YolemSq1IMnCV90sSfajNw/AeeIIzKTV0uxYMEgHgmtowxFwvxSqCky8/L
RoG3LczZCeQokEEyjbMz33TSDRFTa8knjjSby4ULB4EmTUcYljHacqkmktwPqt1oyTUCUl/mcuHF
wDcOqUovtf9hMPrVVUU2pNKILYlzy8DYrTq+SpSXafgWT1fDcGgwnujy0m254yp4oDENEgMIwDfN
XNuzoSRtXgNSvwt8eOPX4UG8lQ6GpdiZK/6QedGGzWV8x2Nbh5E+LkSzBJ5mja4CT6h9yuEKTciN
695wLex576mtZ+pawjcvd/WGGwiZQOD8hjg48qvsFqfEAScEsY0TjSC2FYLLvJDlpkquxGR2skCZ
Yqpp9HDVd1lWWUaBAXfRw+XN44EwlkKuZ71KBnrAGk+uQysRjokg8jSE/tQze7QShbETatILck3t
ETk1e3nxw0NQWbFNn2txvav8nDdHhicW/ff1hiU1AXseAJXlCxl/JWVqaf3df1s6xmTEc5zHxIRS
BIXkp7nqa6L5Ix55Wdy3CP+lxWP8/n4ppqheIEt76BwVytec8mvNS91BspfjZHWIr8WVlYMZMv+F
0RIHobJ4ukgxzn8DkRDAQOvR2dCHFvAypraheWJ+DItjLIOP8m4QbpuZ9+bYtF/kHYlZVZGEUbMM
QMqJehzzCkwReNfrv0aNWMib22BstQI55/jT2yblHZVZ4wx0aZOgAhV/Y0XNxNd68/myvmzeZSvJ
mNdUlCmkmDpY/7D/OWazJymnSRK9OeH1/fKAGHtcoXZWS8wem9Vj3KJR7UtxQca1Ge/7JNldFuof
jP/vlWPDrxW4UaU+gVSjLR9g/lOnNFzjET2lVmBJKQYSH3mZ8g0HHtb4HZK5RgMjybtsgXxduHyr
m8awl/GvMu6vE1n9K+nTu27htYJy9ENjbDEiC0RJW+iHELZOXQ3WrPHqdjchUFALTh64B5jl+9Fk
oYa7Q1H/jIVUDrN6o0wvl3dq0ySuvs/YYG2Q+0Rp8P0qFDCLc1Et0ra3y2zeX8bZ1ogVEGN7+wXU
bMUAIAWVmrObu7E7HMcXFeHO0itqi3c78wRjLEZQaWYoUvuYhOS4ZEp4U9Vx7WKQeGtfFo2HxFiJ
pU0ntQ4hmVy+yllmldp9Uwmcy3Lz9IIsH+FiE8N02RK5bJqaKEyganOF/ImGxLIaWAq6S8W8/YxF
eodiz240kCWOJkBp9YkMfxHpUEx7Naw4Em1r9m+J2GxJ0A1hMdHDI6XfhhEzgb9e3ha67GeX00oM
5nCWWVCgwBUKIGOot53kOKLKlFZWm7WxQ+q4s8q+Ft3LoP+g5u9SMed1WdJsVhZIReuDZN0SU1QI
mbYO7pj2V4TCpB3hmYitaCoGrbxjMmfY1IN6kCpISrnJBMkeju0zpQ0fJitwB47B4ErIHORxjJU+
oa+71q2uZHv+TisqKrf6AuB7Pg0eT02YczwNU2rEGhZUlL8VM0ZFGhnnsto8v4hgiLJJw38Gc34b
I1NnWUYF2agdF/1aV+9bgZOo2xRiBUHvrpXjOS/oAGtFQOTiaYhPovp0We22RYALBloCkWga8/2+
lRYTz0gUTaAPR3bHvrZELg8ZPTBnBwo95v8DYRyIsC6zXKJlLZ2DbUAyFzT1ruTDfqMIreZsylZu
RQUByv/Q2GklZTaaUz4ADfG+V8VBo+YjThNC2p0v7Hl1GVsF1h/QWOchzZosorK1bvI4u6ob3NEJ
c+F17UyuZg9fyj3tnsuueY4tZ+fYwSQTyP00ZQQwnBcrGEVriiJ7NjiHdguFdslgFKQqg/qAUfGF
ZMMQqrTEK869uJSOeVT77cB7lGwVK9IpVr9xGD3UU1HX1AEpODx7PPVAWf61EIRkVnDSvXlXHslL
zDHzm4pCu2YMGcMBJcQbPp4tTc6jLmiRSS2uyDOdYpDa6kO5px295i1vu7hojDmai7DIc4pWPZOf
zaOyM13ybXhdXHWHtlGOZ7FlNtaiMdumK9KUgg8TBQX9VStfZeP+stnYvDnWAMx+xSgN6cGOTytD
ur1kxS5NrqheceC3ifJkYaxH2fZFqRaAaqfrsTtkI+fdvfkgXsnCJlciTI7MiwKL1brl9+gFk1Bc
SXNpH+yykx+71+QGm3ZXfTNO6k9aeBI7wi/Ocm5ZyPVPYKxI0ai6ODSQkVpICQSxmCP1YPqYyAJ+
WIkTd+csKNsUG8hziKJxyKs0qPhHLd7CY0zkITC+jFEnlTBqOM3R/CU3dmPyeHm9Nq0SmsRw5RqI
37PscLFM0L4+w/Yl+XwldfVfpIZ/WwjeZZh/OLOY5oZeN4UQnTlGU14IST7C+kV707RiNPcq9/3z
YotOe4pc3sPjHw7VOxxzqJIYZRWqBLjiygBx5rLrDn+XdPyL5DbdAvZORgECbDoK/vAqYESDfVBI
Tx2L4ZkS50g7wyGubmU3kot2oM+UkKhrOEa0spInLakBZ4TBz0aXb9VGeA0axGJmOef4TJvaoaBA
RtUVDJsWGe3L0C+vokgcFTJy9LxE6a98SVyxmHkUGjwcegpWvtmQdnWEfkVooVoKtjIgqR3HleB2
yzxw7PnWI05aicRcVbFYKeBWxvKF+depcTVymMhDv7SfeFmtYZg7asgmqaloSwTptauoaq+JRDhn
atM0wBGkgyR1EA8xlm4h86JFE46uFvxYxOtu4KTc3kqzzxRb1eCuaOh6ICKzVBPRRmWs6O67owt6
QFzsVmnPp8aN97mtoqanuUmfQVrpgrze553hTZ1YoTMruFRRp2UxSu4bcXhKSajvxEICoUI/8eYO
8pDYA5wLQlXMkBMtJUWD4OmVrHK0jh7K86UEo76B/CUmgjMHCVVKYIkRaRVKdz+Kbk2e6+CLmVut
DEKXnsdcSe/xMzTYWB3eiYnOdsZETKaeodkdmqH6tPv776Y0lVutsQmDYnT0LZiQimVjH6q4E8oK
d1O2Dw6FN+wUf77iF4XwYBhFENKiSfUMlyw5hbv00Bw1uEfJod995opaicOogVm3xhiLb+J0V4I1
P9EqHtUanfyl8f8zGrNHpF6aoKGlZKqf3i+PiROgHLd3zNf6xHf8NtNk0ko2xvMjqaqFWvLmmBET
XNKg1PXybyB2cuqr4Hm4UXf8qMFmlGIFylbaS3OvJPOMBZXv9Ai1ebTTJPaHxpo9eEuoSOeZDJ6Y
JmMSh6jUJQwVos4fpevP3cwL76ipih9ph276ELh/Oo4RdbIq7URXDFnXQavOnOykyptGC2A8cvE6
Lu6rmFM68g+r+A7A3I2dmORSYAJg8JLbHITBugJNwQgPNzkISG3mGufq2jSHK4kYs49u47BrNNrr
lKNjoagLO1DkXTmPAscovj0Lz+wUDaqD615FyzGzXWWjkSZJ4aurvm6AWL3f4e8S0/5aBOwwTyuz
CtRNETdyDIy70i0ZTEF45A1PpsMtHKdY578FoQ5ZopVhrM0syiiZ4/rtt4wYjTftWk96/bvImfek
3H6im+9YzGmcFNKGA4px7MlDmryw4vtwlx+GXYP+TOQLpxQV+byzsbWrKA8CzQDcEkNjHf1cK8mM
dzqMtW7cK5H+XVDn62gS/ctWlBpjdhnXMIy2RhiBieksgEnTr1J2StBJqAuZVSUyR3k2z4VMQNFh
auCiOasVJGI7JzmtX20cydMxuVdwidt7YFbB5N7A5oUPNzcNg5xBNmGCuxJ8hZB85aNqkdEmQVXr
9nw325KnOCVSTpZ2j4F59uJOfuUrL5fXcvPRhPEjGlEwQgHYjJ6Av1fr9A6QLbI1tNsbHEU4FKpX
OpE7WuMnamVVQgwRtD4oUlLZXj1FELRcNiZUlcYYFzVmaIdprXhIOVv3xlfHKgnBSAhQrIgmPBHm
pg0lcyxb9CpBriG21NfyPkXMCLNcXiiXQoOEefZUoaedkgh332KPJyddt0v4zN2rjUEpNQXws/2w
l3bNTvMT1Dpo+8v7t+Wgo+lVJ3SMOVrNzmCitCPJDL8yK7xFG72cEI7TsnWqYapVEDLhGOjsNLFa
C8K6FQCBZIovZjFI2xKnT3jzt7ZaydU1DnOsQYkz1lIJHMRmb3t/2El+vVeP/8JTofcluzdrJOaY
lUNZqCNeNshaC6fqkc60Rdt6jNwNbIoXnni6sGWw1niMd4kJm5MZBsAr+wykF4/SsFjT/KLEHMO4
pQxrHEbnmykgYdYDJ2rF+6jTHbEX3D/XN0NVUAMi07/Zaq9yzKNhqkb65mxpuVyUulFZ8xoHNlUO
fDWKIgJDYR0e2QyGukL9E+LYQw6S6qKPJKeKMDrEqjoRo9YuC3U2iwgOFhwE9EQjwmLgKDEKoQqq
oQe6jhjbCd6bVezRpoN3Gkb0lqD2QKmXkFpg7rJBoT5Y3TXvEG+I+wGe0Y9QFesiKAkOsVpez6bx
XRoU18iW+8tiUlvAqP0HGEY9qpHEwWJokFL6Wc9xZuO+tpE8d8DVvG/Sl87oeRWcb1xtlzAZ+yTJ
I0htQMtry8RW7+L7+oBZDV+nI331xLeGFwcWnXHFr5/bOAsaSvw1Bfsq4SKgNmB1lQr9jKHzuYoQ
VnRIo9gWAp63s3GqwSasQT/p+KEz58CY8jGoQeRg98sOk+Is0TCdcBrtXOZmfunOnK3iOxT7ymlB
AVNQnwvP09nV7fxOSWx9tIsfeA074DsqLOM+PNU75JV4Um6uo2Lg6Y3QrSJqjH/QYgieunQBnjtA
SdqbkPdK3VT+dwA2AajOgYkItAnlnwzPrHRLlQu3FhTvsvJvpv6QPJd1RCuIQViC2zxMlTGk/Y3J
HuQylJMAXZtH8iNxTHfAFN/5St1lfndXXPMG3W4soQqrgpJy0wD1AttxgpxjKMU6qD3apcd8xspS
JY63s7GGqmEiMGwAByzXzCMnyDIJAQy8SUUpfhhmjI6qy+e05RGjbAmCKL6p0FcodRo/ninMwxxN
LRxwmDHmMs/0fUC0R842bb2RcFoRCUYhM5rbGQxQttZjoKALqHXzmwoBn9rJbv7u0uddy1urtoZi
zG5dZbQGB1CY9pBZSm/clH33XKIf5LJMW67gGoexuw3CiXlN21xp3QYdaT96Oogzuc9L2lbEWAlc
ZHDQZLwfcKMx8ohtadYg1UYf9jXIhR6GnXkt+N0137fdfDSskRiJUjIO0lhTjQZPWWQruwjTgcO9
4NMYDy8BtvUqAi3OG2kJOhXBwvZR7drQ6DAiB/dW9Tx5OLhWfEfrXsdnHTXmucOPKm1smIbnuShp
BrLNZwtZ60lpxBHuY/EQ7+JDtUMwya38yL+sFxv69+E+pmnG1RUVpmOP0kzAwOk9CmS6zZXiWBrd
3WUYuu2MWnyAYW7CRqxNUsa4gs3kSsoexfSH0D5FyZfLKBu24QMK/feVMIh36KU8ASXNOnl2K6Nv
wUkxJOhYvwy0lXfDvfv7RmKNXdW1bbPUuJH0O8kjx2kHVfBMf7pGEOnP7aomgSZcEk1aNsIGNFDl
IIwBLKEtGg+B8KplD2HOI6/ZMHgfMJiFK6Qhkybq/Ak7msQu/eKYvxWh0MDb5aXbVDiEwGj5Ewj4
dAbKHGO0TuQG2MdQZlPdD/XPPH/+bxCs+SYY1TPEgNAqkLoMKKWZX5AJcy+jbKq0bqK/kmDAjcIy
m5pjnqkZLh+7Dh5Ifpeo39Lppp5/XkbZMgMSQXrDwF8wq4yVw9SvMmwGuJDJPkTkgKY4BD858Fii
t6JMoGR6x2F8ZA3ctks4AYdaUxTO7iQQquxaZ0FtHyL1tcUrod7UgxUg49PFZZLMaEpEbDCqvV7U
LF3Ldknw6/LybVVqrOVSmTZYsZJlcBVBLjrYdnksG2twNA9lhM5UOhUCIuM+cftdcKWi4Et0ooOe
2Lw7nrOH7N1RG4ESgmPib1Ne+/p+xt1b+f9xRVXGlKdTkIRDgxWN5f0YJtZS3ZQmrzZ4K1mKBUXG
jSZKYW2Zw1UW5tI2KPsCW401uwggw93/OnxND4KdHRe73RcuWKxFJ3HROStbkfs5Md9/AONhZEUV
TAUyuXab7LrGr+J9FnFyEfRQnd1WBlx0mm+GoMxtFQeZ2cY9tVFm/72Zmhrs3+rVhEExcUpOpEJq
57Kabh4GVHGgbQ6PRcQ2Pl5cYi9LGqYf6DaZa0yscwZxB65zzkWyabAM3cTzA0ztMhs2ETK1brMG
UplJt8965TlXBm9Ku1vUqvOs/OYznxLVGjpi8RiM+FGgeTLiAoPs8FjUpatQDQ5Slf+ImvpHEBsp
psEpGDY3cFqct2wYXjZEVDCgCG8QNqwLyrBUrcDojq68wYl3hZN5tB5a86Nd98QP4W1oCS5lFXkU
NNjD1WU2LZWDWghr0FaI8a7KRHch17F0o3eRW1X3l/Vjw4LQmhsNY8ZUPPPZQHKsZIbedAsC5EVp
j9J8HECR26gh+pBaC5pyrELdWpLBuQy75eagyQURUZRNwffQGRFHEjVhJKt0RVFhjsRmeCh2JZgg
MQfYu4y1uZorKNYvmIq8FQdAFRFi5bFS7pUivwqK8GcQBv6sBz8u49HvMWf8g2iMHZt0uZJnDXiz
mJ9iVb9NBpFz4DYhVFpSgmyKeVa4YkRi26WCottS/9wMT13KCRluHGgCpfj9fcbgVwW1JBFECAyQ
rU29ehV2wcuchddiJHMc+M3DtQZjVKFMos5sBwhDHoRTuqNHK/SLL3ScDaqkuaRFbxS/Z/uzEo7R
B61F9RfpIVyHtJfwAEvlVL8yJ7Tw39PPDszDg03L6hLXPJQef3Tb1kX3YXUZBRlRsqPFIwQWD/l9
8ShYpkfZ5vAT3Ei0WkxHpVXa8mCVpwIJap7bz1Me5ppLuqCfoKI6EsVd43ZI9/tB1vH4RLciUh+k
ZAx1TsfTpBjQbpevBBRtNgJ7h9DN7SEEgZJyKB9pbXOJSAH/JbCpvjBpYH7V4dqynkQcE4yqQerM
XrLmh9bJXmZkuhVrs5VgruEnTrumIaoOZgVNZG/0aQLtKKY4wrqM4rSPpi72k0mqOdf4VkyCSCsY
RmmHGSOr2+BNJJtyskVI52vfJhshkH8x6Wd7Ad+FYjRUD8PcMAUIJczDfW4us9NM8UMZIn2VL5+U
DTy9NJmJNB8TAekx0WXRJ50eyMmRnBjVCtVx9DC1xg9cwrnLNxwiLOQ7GGPaTDUewYKo6bY+VF+L
tPIz2XjAle9eVgseDGPUpJRMbRZBpkz4PongbAqeFpnXDPsPWvEuDKMVU0tSJUmA0rqt5tHw27BT
9/G+WjAmqbJ5nRGblkNHrSQ0nfp5zJMnSRJNaEJYziT4oUh3Gm9CwNZNjZkrqG6mf84GbWcRUcaU
NLo9Cl/H4FltUMw/3KChKUo4D/lNG7yGYlauGKSyjxRA1bPV9XjDkX1xFfiYE7s4hRPsu0P4KHvk
W9wdaN6UPz1pay3XP4A5YmlmYuBU1WLrFsNJ2tA1Kl7cfHs5Ma9CUUHAc5ZnBAOtkg4DfLvUfNAz
w1uCY4bJmsoClswx5liobXnewZgFxasuDPISYHMlfTOq8tRIOcfr2TpTcEl+y8MsWSjkepfrgKi6
2lLUXUC+a+YnzMMag7kci0zp0imB642pnSlGJIuvYt5PTi0WPKa/zQVDEk81UfepEplZsIwMiaD3
QJKWefFMMXvox1nhvDe3DDkYsX+DMEumKn05I9WBu5eSOShyn9k9aG3cKK4GR9Fy3uvsrMwBwT6a
OqHPQPAYgRjv4/NsEEDdbARV4lAywXQHfuUd8WVEP3hEZ+zysUCMe9F2ctrKUZM45fStG372vMnB
Z7b1bwC8TkDLhHYz9mJvtK7LFBEA1E2k1VHV14qOrkdtVGanXy9fF9vSvIMxyoCMXry0FGyqH7XS
NQb/8vfPsgxv0kgoEsSjEuVJbKRIE+esK5IxcYqr0S1uaXle7Gdg1yhuqLP551UhLCBzz+aZGUhC
CcCMYDRcmvqhELpiDYreIN5xhGMNA4vFXLZDmUYLnX3nYIR14+Tf6TDEyFFvY3v0ktZ7E5Abbt5W
kNWSMnuWi0EimBFF/R8LvC24mmtiZNP/kXZly3HbWvCLWEUSXF+5zSKNFsuSZb+wYjshuO/r19+G
fBNxMPQgdqryFFepB+DBwcFZuqNA1ESxaSArMO4gD0s1J6Sb0OSc2G4BSa1RGLCzL7J+F/G7yB1d
RdGjVlGHxEsOzYE1ow9HBbI8bMascHuBL+fvJh6MO75FaJkhc4GePKOCp2V/dAqYXcAyHI/doS9J
KbiehF+LS0NncYGIIwQgPYx+9cBemaZvP6MlNlD3qimC4+se/Pq4JLRiQvCF9jAOXXEMtPbTgNzV
Xni/+HkgCsu2ne67cfBcB+VkN7TJAcZ0V/qddWB98GxdIiTBQePZDpSMLloMGSrPShZ3lvwS+ubk
z+uneRsDASZ0ttjsBbdzoT6F0QyeDa9UH5s+cuL2pKaCshR/Lf74Ov9gvG3oqpw3JrRV6hwYtl66
nZbujM5y+mLaQ/ZP4Hk3l0NQybFQ5EXCknvc4HkNVdEqS7zFWLJjWyZHO6WFW6ZZG1zfuG0fv4Li
XK469YOeFYDKqbsEjMmXNe8PjhV7rYeH4o6CuFxwjkXL41xvN2lNHEXAlEYtQCOAA8K/QM6Id31t
m+5vtTTO14Z93dF4AUwqSX7ERLv77HAd4iIP9WYUKwy21JVR6HEh1UaJ7s/mdXjjPcf03OwN6KJV
wDhKiCOiS9z2SStEzuPqo5k3bQxEddfcsuKo4REQCP+YtM0EX2rT5ldgnMfNYzuyrBZb2GpBrJ6i
Ptpl8rGY+//4qThHq3Ty0E89W5Qe0PSkihTJhbvGOYi2aDCfPAGgwogKe63FpTsgbWbvMj80HVGN
bfOmet83voNrhtxF2djYt8aeH/Su30mzcVszucEJxyzMBcGMwNL5ZMhcNkkj2VidZLeHiH4LTVUw
lShaEOcmRoWQUmZWZ0KEh8zfKdUPM8zA1qdnmorMTvS5+Ez/kHe9XrGmauO0BNFN6muj037rbxPQ
30sP+VfBKWa//iKKWX0uzlOoltEiT1FAuGOHjn9QGUo+aFxPjGsZvJS/OL3OuQxeFDJV89KsU6xN
oZYzGR9zIniOiqyB8xBZm4bJHJV4F5Rxvl/0Nn/ObCkToAicOD9aDlopaekGLKO1PynhgSqak+if
rn8YEQbnFqyEDqkl4xgt003R/anB++R/XIdgf+Lap+ccA7gE9TZkn75VdsXyTZI7p7aOffSZGsGo
Cs7ptjvF25DYFhRieRnnwYbuQTkzOwP/YpweJFnxM/k+q4QdQdsWjSkPdL1ZiCO4e2lIFslU5g4P
0W/SE7jDMegRnSJUBw5M/0PUr7H9nd7ROIubx7btFbtFYI6iNIU4oS2jJGfXwfVv9ZNg5R2Hu47w
7KZ1ZGBVMoaBwFXjIka+T91wn9+2t0gY+EIFtYs++B+n9R2SM8EcrC6QdACkpDjqcfGIBzLX1kE0
e/hWzA7TnCy9+D5bmBTpXv5wfcXbBvOOzlkndDLILLMFVyHGJIYHOt12aMOX1KfrOBepTW6ZfDt1
0kCro6kB1LzmL5iOc7KD9VcLDSrJr73BV/zJj0tnwWQQy2uK+jTZMi4P4T/L5CcSm4xIplYAnfHc
/xhpxgjSTvQS+Um09o7DTs0qWsMcmZUaLXDC5+gOxIJ3jDXCoMhogBDjScyTu31rvuNxgW4s2TMM
FnjqvB+jx67aJ91dTiCrnoga4red/jsUd4VB6KiOK/YBLfXjlD7JIqq/n1zJ7wCcRwH3xYT3IgAw
5AvO1XpnPaAqZ38ZfBX1d2P2rlukwKXw8sLVpEQyVeBSwiF3jA7dcwPB0O2X6yjCVXEeRbWTvCmY
5yIKwvcfA7BqGvzobg1d5ft1PNFX4rxJpUYqHnHYxEY6ZfM9VUUeUuD3bc5hQHWkHhuM93p67xg7
JuxGvfBjQ9/aTuT9IEpIb34mEMhBrJuo+sVMSbSYfVimWNDQHRFgORGmdMzPv7FpKwzOtOdStrvC
BoaW7O3ioBi/tWkrAM60dSQdkVJgiwisXXrD8oC2X4DZqttBQEsQ02w7oRUa8/krJ9Q1CZlyhjY/
Dm/yTqHXS85yZz+OB3qku0lENylE5Ix8rtN0aZlvGIIlmA4FZmhzVz706N1cTtlORF+zfahWK+Ss
PM5RJDNN4GW3bGJ32et+54+eCjIosd6ZyAI5i08kHSoPEk4whAXn4TGWjlUhiBEFEPxrziq1TI17
rEeqPoaYi8fBrQTRtGjP+Cec0Wlti/8Qh4K4CxXgwPKm3GFTzkZAj70w17jpKNC7hUEtZPaha31u
haGkN6RoUXMxTr3P6JNYw2R+AEOEHwe6wJlfdG69hRcrNO7iNasazKAt3FKOqZKAVZylP9/6EHbZ
TkiHz376RTSxAuNu3bwcyzpPapZjH/0BRHXGQYPUH3ptn3XBW27bMt53kXNNOpoCKlkCVKeitT+r
nbmsoLv19boD/MkBfofhHNRUzdY8qYDpj9Uta7wGW1O1YyQpBFkmehp0Qd5HiMg5KT0tw7aN2Qd7
G/pk+oW1M35Ob1mHVePSL6I+2ouxSN5EOCcFFRC0wI4wSLAle0W2azp938roga4PFv3Syl7doOnP
vC8g7DnPhROSu86sbsvhY6WBWrvNRTbLvt01M+K8mAy93h/FQqYolENIFIdT/hwGJmo1xSmXnTly
WkHp9Sdu4P1Lc96sT5NM6gpmuzoIOYqAyV1nTvLH7LGWnV+dZOT2nCcOXJp+NDobaGqTOFGMPqv5
VWC6Aj9DOD+TajTTyhmGhHFlxtOWBNGprxzyqAZlEAn71EQbyHMDSnPVLSqW43Xoj2N3T3GDlxOa
43D3CBkNBCZCOE+jGsjR04Ed/6pyFvuhXwShicC/EM6/JMtEqomwD5QofgUbt2LZRyuCc/0riWA4
/zJXVaEXMey7s1DpiqECpbbHSRVR3Ii8CuG8yjSTRpJYxRqtM072nWUl8tfxtb5VIIwiHYScOqLv
w/mUYWnttGfRsNaCVcOcIVcvoOoT2hvnJayISLnaAyK1Vj12y3HxIZ4ppFpiG3TFJxHOPWRtN2tq
CntIERyo/X5WI0c5TcbvRSP/uCF+TqWo4mi0JThjessmNItA8oub5ci8kHhRoj3k+wxmremMpcYe
KhE4iDUIlYOV69AiFrmTvUY4mSLE46IRsB6OqfwWjcz/PJKqG9kG28W/aYwUmT0/T6HiwQcWTnaK
TzbI1AoPUdfD8ljezl7mZ8+i4oMo2tI4r5FXGG3oJ+ynHnkVLpFpr34vMhStS0yGipoMhLvJOQ+0
YefLnAGt89i0HksZKR8IphwSqBv/Vs/Le2yncR6kbcJibmdspSQdxzSQf6+hYQXAuYwsz5WxMlkY
cvxBYaoeFkh3dLg/xG3lwr3jvEdB1RZztdi76f5H6isbgvl759N9/qQnjixi/BSaBudALCnRdcoC
1uUbozULD8lX3acfoEPxTASxMfvtV3wV32AgNWiv6dgp6+WTOt6iWVw2XhvzESNwripSLRftJF8y
L9K2rgzmGRfFeZMwdk3TUUEs8KaykReO8eH6nfkTRDScmhYo/i7ILjCtUeQ9s/vaH9AAyqZRmhsI
/0HUQ/IMwXDFT3zIP2h8glbVqwmxFNBan/U7sxxFdBqgrqAFeWCLJ8y347Z3PC5uC7PKtBAAYz/v
mYpZv8t3DSbo7qVdjrBNE2zm9kX9jsZ55NEC+Wyh4evF6iPkKKFUIYpDNx+FBoEOHIaT0eDPr8cG
410YL/DBj0uQ7suTcpcfGFVwAday65axGU2toLjFaFFrtgqDouN0MigUd7PELRfvv6FwsScoTJXe
YihtbcdOGaFzNhvR52qUpmjKcrtXiPEso8naxtwX5zU0ZJAyZdFYH1S4K4J8p/v1gYXvwlbQTbN7
R+JfJOmsGImyEIZk7Vj43pTehJYyRjaQYs5F8N5iP/zCR7HJUWKqRAWpL/59lYujRiybVYyF2c3s
NtN3A8NXOMz9c15/ria3lgRmyP7eNTzO38+63FpVD7zEWnZl8VUeCr/s7zTzuRIxk2wXy1Zr4z5a
3tpNNnXA6jzZXTzFSY/UG5zKjx5Ys0gU2B+vW+S2RwRrnmVjEF3B1O35blaKPk0kU5Gzr9z8AyuS
sX45+ZvxyoqOwozBpq2s4LhYoErGUiG58iPPs3ig3aIOwkZ0LWW+OTq/zB/59lq2ZAveA7Qyssy5
kDiyR9lo0Q04mYwvR3Jad9i3nxtld8sCxzT4/v36hm46khUg50hkA5w9vYHOOQ0l9tQdja+liBRQ
BMF5kTpOx3FZsCaznt1ouJfVDg16j/9tHcz7r05ZpA8LBqtYB6CZuFZzX81frHp3HWPb+ECajblQ
xYL35cy9LNGpJLHmySlCHMoI7LRDuC/+klGxFNNki+BMbqyF5lKhpzLg/j5d0dH2WbBRB8XuV6dR
f1jeP2vjOcfB/zNi+9DIW/W614KLMq1fcz12ouhz3P7OvfK+jyZndLXeW9Qq0OZYxIkLNnhnaWOX
0l8d/eCXxBneUFRGHlPAqBUEQwkNBlPaXzcJZlYXzna1Es7sYHShrEBhxpvmvyor2xFDPVxH2D49
79+Fd3gLScsyxHdp6scx/Vrkx0zIAck24nIVUAMiOtTPLig3kAKah6jrcUVRZ3oNd1XAOte6iBHz
vhJMu4r86uadiIH1vwG5O6rRkIZNpw6WXdBAVQ4T8oK9wgj/TqrlFPK8QzL2+j5uXosrSO7sGlNj
kayBF9KXLHJnffSjAsOfUp95syG5c9751wG3P9w/a+TzG7GaVKZRY1PDdHErTHSZVD82869qBfww
8ncY7sZAVjCL8gjrMsjgqKkT9rZzfSGbCaH3neNZNqBwbrVqiIWAdtILywUlckwmx/tE+a1E1wqJ
O7ChFk4Y4AHScj+9stQ044ruqMuuPnFOaPvsvu8cd3ZtvWrpKMMIU22Am4MseCrYORECf3YNSstU
AoIJBpTFod2H61/mJzfE+xK48KQBbXGYpvj4s+GZ94tHGV1BhfZgyPxChWcfi0b3hIhcNFvhDZAW
FEuqEPFNAFQcNhWr7xi/i2iWavtRsDIIzk8YXa9lHWGhQ4LWjGREeWIOwZWQRqe8oV7fh/ifvQsO
CVcZRaMZAo/Bi0LKGBBSYgvWmHS7WrqT0tpN7Key9zXx64fdeFc8MJ/IiJWYTLIJrHh2pqBCM13k
Q9sLBKj1oTr+i9hC4PL5XEZZQ0Ecs3bsEfRGD4QEnn7XHXtPw+R78iys1zM3dG2BbANW8ZkmVSOx
Fyxw6t9yJzRYIkd7YvnCOKhFjkRw8HiiEjuzWhqx7oDB3OUvbOIgxoS/Xfoz5gw93GhItIkKXQJ/
r3PuRMEko1VpWGFp3DTVUZYCaxbkzEUQnD+JMNUwDzkgGpSAk9rTieXEovSkCIT3KWktKbmKvZto
dhyMgxFGN/NvRYA2pn8ZtzXIYrmVmApeqAOberKKF31wiCo7mWiiftt7rEC4lSxtD100dqjGo3EE
k9hpOrJpE1uYUtg0txUQ5xQJrdRqAOuelxqvxvCpSn2Bn988rSsAzg+SRpu6kAIguSWv6kvrUk99
CJ8sp3HG+1RYAhKth4uV+ow0KmFfZ25NZx5KLyOfrq9oKwA0wDSNVA8IdpHvOXcHKopKTVzEqWdC
hip02qHt3EhtrD0t6XNPQ8VX6iH1iR2Vp9yKRRIDWza+hucsQ7aqMMwhUOGN1HCU8HMdh25qCBI/
W7u4BuGsYmjjLLJVrJGmrZvUSAOKRlq2biiwtUJ6CDyJhLwldFdOlQy9taDPH8soFmM/DnLoIX1r
OZbUPtRILvjVmDW7619OhMm5uWgpiqxZgGksyVFWjL2UZEea6pDwWGS3ICLq882IY71IzlSgD4Wv
pQBQf1K+/aAYAcMVerMZBfNveXGQaakquC5BP2hx4XQ8THHd5SzQzcD6YSiBomYfBjK713dx0wBX
MNx1ODQgTjF6wIBSy1mWu3KawA8mMEARCBdOg1Z3maslSj2oj/tKVTtx0++rRVgLvDQJg7EfQ64M
GSsVbNXnh9lWMqWzbC0ET/ZEPeMvWHtg+uo38mXGjHOCOd3IU06/Thikg5dljcud4mypKzmxgCuN
N3b7V2O//OpHOv/7bN2r4zXPqLuPeJS4eXLM+w9k7MUc0pdO4hyD8+xjHicRJcBotNZR9dTpRQd2
ox53DsF5cyKFXVTXgChuob+Db5Puvi2udMTgkcA3bOSDQRWMPl0L0hjQqeWHT2a5TYwlpzZ4Syrq
LdRXbpV9PzqN5S4vSYyBRVbZId+vfychLLeJFs0GqW8Am6FvKwNxG1OhtP3+NbQdF8MTKJaJoj1m
W+fxLFspCBhQx2UKm5zNd1MUh6gi2S5Jb+nyddLvs+Iv3RbB/GRp7zicjVth2ExQsLPfWKzlx95n
rXnGQyQ5nc9K+2nqiiYlNjzu+do4u7dSU83GHpjWF/Y2aHeSL72QnX3MQCAgehlcRgIAA6WsDbMB
pSDfJBpJthRSW7IgVN96tR4Yw76YniS1AiHX4uvSvpleBeZy+RaBh9cVnbD6ARTuOL+oNgoeW0Zh
uXHuM7UJ9C4cdNNlUwapcO5ko6p6jsZdmAUdw0iNgZYc4j241L6EBxsNL7s5UHyQXuonSfBK2Px+
6/VxthnN5UJIC0TphtkLS6OoD2THKLnEWRTh+jgLLVvoEXbgN8aZZzy6WGENmnCEVeiGze/FBnN5
q53vJ2edQ62oaZqXlitLukMH19QfZ/OrwERYap0/3nBhhgHzMNG+zG3h0uSRYo5YlLIswTz1bgKV
joOZLL5Rkg8hCAdNsjwaUuMPpvJRAH6ZDIBMEybyUQlFIYi8aeGt7p0lTJVZW3TrjdXTDFApdDun
eKkYuewx/yRA27iBIC5g6QZ0jFQTHH/cLWcgyxJligWurgnC8+Uxaz3WtcH6wqfCRxusuHy9gcl4
3slbageBAxdlEWVUcintbDfUIcK4tB+6rD8I1nX5ZgL7+QqDC7HmMJd6qwFGewy/yNRlSZVwhOrc
ZEJRJhwcWXz/bWKqOnvVgjpJNjmzmZIRtYAZmOQ++fjmOd1odLsjm/WR96E/Fa5glRuGCk27d0Tu
9MmTXNCiAiIje2nvYrCVvg0WnYQ3EbMD7kicIXHnbglHzECU7JudWN6vndwMQ2aVr8QIKBoo3LHO
vQ76MqqrDVCY8UQVqo2Df/YDOEM1BlPOQvZBocDraPkfkv2JYGjr+oZuWibGjCCxilDWegumVmdP
SiACVFiNjXIUDgAEKtCpeh1howsdhqlB8Qi3HfRd+FdbPegz6hC1DdnH7hZC6qfpwOThqQfd7GDw
kdPsTuMnpph4HXhzaStc9u+rpRWV3FQ0Be5sT9+zGhJA5SByJhtX69nauAMwKr1u5QUwMpC3mzcs
f1/e0n2KJN/vBJtnWJzpg4K5mqwIWNK+93U2XnIXPasfYf54c6RPLcYhf+vTIW5A4gJErTIf32p9
jEe9CkjjhMDBRZflE/Ga77EfgiBjVJ0Ooycol42dI2pKVNhqLo7fCpqz/qLPlhDky/absmTuKzex
gps9PMgHfbe46XBkiuT1J1EqVQTLPR6aisiFrFS2q8ifwE7jNlnqpn2H5hJJ8FrdCiRU+X2Fb/PD
K/s0mhjq8jFWqN8vAevixwTK6UdjPexH2FR6QZSP5+MZHncJ1YvWl6kGPCYpq4SOdpwC8LtDItoZ
bhHIBKGn+9kLOSYfpl1OHT0C6a4o2N48lKtFc7dUW5O8SCl+RNkEIGh2ejRa/caxXyGwO2u1rWC0
aiupBkITI1vcjE787TrA1hsF7G3g6JZ1C1cu3/cmLXNdU6icuVbq4AVWYSYiCYqvY+TBfX5kbVWh
O3y+Drpll6C8R2Rm4xhCVeF8VdFSNeYI9Vy3GW5KRx4fk2VPq+A6yFukxR866F8TaC+hMH4hwriQ
Ks5kSbNd9UvnhTto9MKhSS+Z83enc++I2tO2bjmQgVh4ECEzjjf0+cIUudDLtJdsV+6fLfUxHj/l
lYBoZQuC2OyFDhToxnI3uYngOR4jnOl0moN+kZ3EUm7qzhAY3tY7RIVOG95YOLi47bjLYO66vtLH
EgcaT/L+jr0jNShESzsMdwl5FzfdhwapZvBZgenxwjf3XWuQsoDa8HxUbIc9e0JwEaexQ+8mH6nC
4Nd7MA2wt7+9WcGjfKEPnUm4DFLcd26VNM/xmLtpUuROSlSBY9xyEWDyQFIFkqrgzOQsomm0zDZD
08LxQiZNpvfgMfjzuqFvQxjIZkABgmBR50YnpYnRj52NFzGJ71FzDWT517vAIAcrM4UxmSmHvylG
r9xQ1NlNLfWAaOIv06HSXhNB0W/LqsEMDVZRqAJejon3hl6nYUZst5/Qib3sUan2svHx1zcKDHAQ
fIOI7uVIqxorWWxPcAhlP9yg2ncwJio4NlvfYg3B3Qj1VBdRH7J1zKkv6ca+Dw3v+io2twoaFRio
h/eECvH55wZjo63XloJHA5E+DnnljFmL4TxdNAogwuFillottGUAmZ5r2/dx9dxb+7gSHI5NCFtF
DZGAmvlCK4q0Uh0V4wCISQuGGaG0fgeSw9/5JkhPwX5Ra7loTi4asI7P6Kxxiyw+yr12KsPY//Vv
AppxvDig2WUb/JzflClJ0emAMEpQhU7H2cblGe6ug2y6ZANijFC5Rg/jhc5L3fYVZBFhv+Gzfs8u
tMg3DpaCqSRWhxe+GVlswd+faGSFiBxKfJcFKqop7WgMKnudavIxujOD+BjeqvV+lx7MY3YUvgm2
Hqnwkex5ZRNZ5ns29GxEB23JLBtz2dNtCu668KO+Z7EkqEm9/pBj2Gv8mjz/zuPKwK2NFIqhMrHG
8yOVD+g2rFMWKeR/6nbtaJMgq7dl6LhksJHYTAu+9BygROfNCBE2vBqbgxXfpONTq325bh0iCBZz
rVx0l0Za2mkdPE+6l3rqDN2H6Xdoo2CAq4VwzmeMm1SbaqDIXxgXhuZDFe0A4h+Wfq1+XZ6RRflr
OM4HgdpLLZMZ+5YnmbYncNc4gSe7Lb+Pdh/UKWgCZvIpycj3tPmN2uU5OHevTkVBk9wAeCehqQe8
Tr7lWfW+85kSZeiKqJwEH5CfbOiMyGgVlryoDPUVE3r30VT5SbEIvOG2F3n/hHzwXS5RJFULPqG2
I0EBymbjo+aNgeIyQu3s1/lfzjaRH7dWlVS3ph5obZ87+eKAStS1YkFMvPWeWJkJ735pNHRRyL5U
VBu77nvTUafUs4CEH66fsa1q3Noe+XHreCG1asQA6kdF3ROjbF11RCG41+Rkl9lKvSsTU/PRTIS4
PJTRgFFWreJaYylwKBtxBmSjDFYoAA0/5BbPT3sc5hO0lFCm08a9aX6uf2PiGy3yKwDu5KGfGyJw
EQAq46s9BEMTu3X0689AYNjQCkTYZ1u8V4zNpc+bsaVezITkx9YxlL/GJFikw/XPtrlZxGR6hBbm
CHgmQnOOrSZGZdMbF6hRPS3Wy/W/v3FyibH6+9xemcvQzSXB36/Lu7H3ClArRabo3IpAOG9EM9nq
swQgemV7SZm4rbn8RWfz6fpaNvdKw8OPtaRYyJKdG1a1SFIIZT4KiM+drDlNLbin2O/kogqCqOIf
AC5ClkKZRpqWwnLhfvodyEJ3b12LgmBJtA7uSi+UPMeTEjCT7M3jzrA+Xt+nrRfr2TrYD1jdt4Pc
mwomPNg6ov38nDxpnzFy/3dlcJmOok6NDSeH17gGfT8V0diFkrRkxdOoKzAApeoSf+6Uz3IN+Szw
vLRkFOzehrHhLc6UjpAY0nFIzxc3zmOBbgDcRZrymGa7oXrRRJ0NGx8IEMjDvoX/Jj8ySJQY6n4T
QmYSPyvQrBJl6je2a/33+esUz8CJ0hp/f+nloyGRD5Vy34AcIzQFBr21EAhTIHuGxAUEm7iDGU0q
GM5iJEoM8piT0R3s2r1ua1tLWSHwo0Ral82ZSoHQEcOxWihYli8mjqZIfZRdGtzRZBIbf6+EL+zN
tCxJXQNHsu7r8YRCmSd1uWMmL1PZBdfXtMGbCVlHBZE+wn08mngljLaqJ4jNIbNp9NGQHUg+q0fI
1tLeqdXULB1lUuxxT2gXSxDEJdXoly3m7oK+QRMbREdoBBdI9E53MNQ1Ku4U9iR3qkXFBNSSNo3p
9UMdm17TxNOp78a0EwRSm98d5U9DRX7RxC18fkamTJPQ4YhEHKk+tsOnUhecwS0Pgx16B+A85aRZ
BcljAGjIX7KBitJN3fqb8cZCIebY3FwPnl2wAFtRIRd9vp5x1uTW6GQUz0BGUTnxMiWf2wrKEIJ9
2/ItJvy/aakK3lt8AjORo4amHcsrzHfxvKvsp2kQXPgiCO5CHvp4CukCiCW51fQH2dxFyzeB/W5j
oMioYZoQTVPs31f+30z6wdAnvI5rHUlzDW9xTXLMD92Roox0DDFAW5zos9UKdm/j+gTtPyY70Vug
qSafTyzsuoG6M75SKsf1vlT7wUlzdAVKw/Qlim2kZ0lkufUw6x54YWUB+qaHWKFzJomTusRw6Xij
5GD4lB4y5Q8JPZARagdoX72+w5sbvMLi7JHag9nQHBvcGVnQUPTlG4WXz+l/hGHHYv0dB9RVyxS2
Ei4no72P+90wCdJcom/Gm0qvVCNleY18LPYQrN9XlUy90lL8pJIduZHcagqfwJ0qWNrmU29tLOxi
Wa0tSauGxC220Hxqbll/gemHCkjhIM/t2x4RnDq2UxfXx+qDMeNZoeVlriwyvDaEeUqn0yvH1EQL
Yt/8AgLqpCAlhHoe0urnEG1kyw1uk/+/XaF/whjgP7Yey4BJB6n3y/11I9xc0zsgH0VE4RCHdgLA
ZEmCuaif0rITyIZs2vkKgrtH8kEtMoQWKIaByT7/3EquTgXZ9c0AYgXBHVtI4iyD2eLLxKX0pTE+
2Hm8H+rU0fXWv75f25fWCoo7taEeD9YcLqyuvwRQLkcdR7lbUORmQb7tyQLaE9Hmse+3srnFiKqw
olhZhOr9ZOV+pz3J/YtgUWx/rpgd4Q4wKccqrVDgQWJyApOLAuICyOF4clD4xY4K7GH71K62kDu1
Y2UoNGYeCVQ/PpROd9LisPwnq8WSB/X34FBIJKiSIuLnFleZXWqEDb7Y35JkBhg+3cntD91ziVhT
kLnYtEVLl9GrZqrGxQNTBsF9OoQ1mCYmVGO1F1U6oBvXzURccpuWscLhbJ5ayWBksA2vTlRnLv4o
ra+FSNF461PBF+noOFLgkVDOPjc/k6pQu9MMLAYUkEXt1V9okGJIDczAdSDvqSgkZL6AM0SCPn0d
BWBULS8y5DLuxCIz4vjvQbxypz5UDSPuCqJA5M+3WgOAxkJbJsx50SYdqTVkTRWLguRtdgnk6oYB
qfgfhEkzElxO6glrABtHjXXogKLBQklI5ouZ9aTD39Y2cjVoidMyUGjUbr7rID1lZs6/YHzfwkOs
i0c1lNYvm97jhgw2pYR9weYAbd+99tA59A/FLUBzW4tqaptbuobjIlNZo1WTlIBT7tvGCcFgE/mD
M31Ar4pDPxD3X5DZbTQZEug74LWFQj4rG53baGmlQy0nJvo55CKwMQeb5YNbGKNryKMzk+6khK1X
1ertoP5GXQXQ4A8miEJQ2+Uug8laDDNJLQwNjDf68E0aHgWOees8QDkWxVzkES/FSBU8jbWlKaFb
bGMzGZFduotjJ7krPfmXJd9ZTy/yfJaFDg9UifhbQM4bXcpSvfS6+NkY94X80NrHyEycov/lfPY5
EncD9L2Ct2tmlB6Rk31Zj0FTNV6nYJxTcq/v4KWXPEfijIOEZAQbslYiqfQo26Bmf0YC9jrERkhw
jsHZ/AjelWyZSenB4uVj8r112Dxv7OYN5OT+DfcK+4PnXvIckPPKkBwcNaXBhyrDu6g8YqQ3WgY3
M15L43ERKnxd2uAZGk8VURUk7CsJW5hX1Z9jkXvzAk4UrfGqub5p7egYDeP3Rh9vWkjQgRO4eLm+
v5ch6jk++32rEAiXdxSlNVZLdOrY+Q3NBTHWxi13jsBdpcs8TktNgUBv8ZCAFiCjiZp05CFySKoI
686XLvkcjvcauTqleQW48U1wDlq2IOgeA7rXbkZH1AfEDPyKrfBUmHVra7U04etp4xcM9jnD9IJe
Ml9rd3X99N8+FBdo1VneDmONc5C3llcsg2fLseCsiWyBcxyVhfvFVLCa3oRMbgWtuT58/W+r4DyG
XcxVYYKy2evnJXWKMvkc5yITYD/z2kfhPMakxWZWmMCYqmlXZYXTS9Ndrbl2LDJtZkvXkDhXMShg
eulm5ip8tMXmYOhtd7Yf7pXGiR90F9zpu+vbJ1gazxVRWnZJJQNLa/TWaeePvZZ7ZrlrbFG7s8AU
eI6IbF462qMd0UvJxzwN+t6/vhCRV9A5r2DqQwy9ZKxEeep9VsoJvTBQ79WAteuJih+CY8pzQsx1
1RUdu3vjGWOp5uRkg+mZMzhRl9I34klwjkRw3LOyQcAEuVgc1Sj9tIATwLzPFCgA2TurFOSGRPbA
OQUV051mlmIX9ep+7v6wZ1wR8oTcvqgLSvi92C9Z3RPTGEWDGTO3mvvNgexpUNxgAuov8/hvlOhF
t/5FhVpp8jBl16K6i//oDvWu+xTv9C/jK3Q+oAcknP0QXPr8JBRqA7SNCPDwoAFnSNg7aVYeaBa7
pjY+gGH5IHeqc/0MiM4Y5z3azpbLQsWWatVDvjxkv6HWc3YVGhyJXJsZIKBEZ+z/SeQgsgA16GVn
7woMc4ree9tGj25sPL3Q58l3QVG7SaZJR9Spj59k6cGA+MvdqFKXEIHX3d62dyDudKG9tFMzi4W3
c+P08g2NBO+CbVt4B+AOVYxW97wtAVCrxwbHVzpBNsEp5vu5+lyKtm37BL+DceeK1sU82CxYl1rF
QWtI1d71YF2XIoGnYD/68qp6x2Gfb3V+6WLnShqbpRcSsOFUx0nCPJyI2kX0abibdxmTJZUaLKao
HwfrUyfq893ooGEW/b4K7siU4IMaycB2Swb1eHrDWhh1AwpyrH9MFEf8xAn9jabK3PmJeqvN1QVo
yQHi30wMt9sPrnU/evhfj7EnuqbYr//5N8I4xfk3kkHo0Vj9G95wADftXocWSLUTBRHXTQFzdecw
hWxKUUQBk2NdxaHqPtjCCcztKPx967go3OireRkmYBinKWBz69Z3+VC/sg9Fj2g/ue5JN4Y11naB
0bDzJbWkTtVIhittfczzgL4ag8iaM7lvwiap54lTxz+5EN9XyHkJhXZ6O7OP1SJ8Mfexb/vyUwcp
w2anQEfWu77C624CFe/zBUq06Gqtx/GVZghS0r06K56queH04TqOyDZ4NwGdjliWsaqh1R276hxp
9hEnXQe57iZUmXMTSd/nah4BhHYHrT5EnaBgIVoE5yXaspbQBABrSJGQA9nj8mCK3OnGJOeZxfFy
7VMFlbWKbVSYOukLhtaQ5wTTWLoLKYanZQ8+IgtU5JEsX8QqLTI9vndAnqKGkBzYhfKmiVDu4h05
oXJsYsxf7AcFn+vt56yujsnu06wKsZ0kbV4MG2K83SI4wCIIzl1MSaYWY4oVNWrjVCmUQetfH646
/2DsJ6xWMVQUYbkBiNny5n4fa2gdEkQmgkPKD++nkZTqOQscIkzOU3gBM3nNcZmbpohDSHQ1vY2M
rlczaiDRGvBNLNPVHrOPile7kY9SbbKfmI/1RcOK14OiC21huy6yhAxwQAMJn6ikPdeddtLN+AkM
2aBiqF1QJvjX3cRGuvv8k3F+Yu47KdJN7KdJnfglHN+ECcJD50BpGGlhcKDs/0fade3IrSvBLxKg
HF6VJmxO3rVfhHVSzllff4t7zvWMubL62IbhpwVU02SzSTa7q2gCNBKVix7oVUoUoQWqAGkw8OHi
tQ6ZBDxc9KU9u6FTQWWQck7C/9/1v0qGVU4oCIYeWnRfGfNzGFOl1IRz8qUfphoGccpu9OWoPMup
6lZ59wQuAycbZmLiiPj71n175pyFFkPRuIY1SNwryWMl7cT+lvCN9bzpj+1X5iLGaCyGZbKToB4f
qgNr84idAERouB7Szk9NDxc7wBanJrnANhSrdcZgcSSB2HepmM5XM1dC2+oyi+njsbtkR83lfgJX
heakYNCi6hJWJ4hxVIBnntF/8AfNGDwjwYCL4TJVoQ2lEd/srKelCP/EEc5wuJPmWFetNpjA6S28
DrSFPRbBzooNYvegzOF8Ye5LSDxXuLy3aXcnZtJzWSLV2/b+ts9RMJwXlHM5Nmkk415YK5daYrlZ
PH+YQqpDb9XZzgaN/Yyz1aNmmSCbg4TM2Ky44wQVAD10ty1ZvWicQXCnyTyas2HIMC/yDvQT+w4X
DRUPztSesRpyzmC4w6Ray1BqVZmbFYNdQ3gWVWaDdRnl1MMoNTPcRrEY2RIlNWZGboSjUUJqYFS/
t2FEDBsFw+0MuNrmErJESHHEl1HqJ8lzWO23Z4aA4It1k6WUM0mBJX2K2lasmKQ3nNSgBmx9kztN
DV+sW1m5mMQsAgx+DZJc1WM8Fs0ePdoxiEVTd76gnIFwa574f+iaTi00IComkpT5RwjXbA8dBcBF
gXouBmFuMHRRkR0VtLcb5edtBGLZGOwXnK1MFEqOVpnAhDo5RlHgtGbuLOKXRCrcusIT4fQ6aNQ+
RzkE+/sZJrhfs1RugdlHzux0IDKqwQBbXYy3FigWo/3wZLnLw5/YieZcEcWgYD/g/Dyq4mhoNMRT
tdA/aUrzFJb1lRm8IvW3b6ruKccpMwkHqpRo3dQfsHy1HFLMVan0MDX+3nvth3DPGMU6SPlqV+bN
4mXe+Eypy1GQ3EZYWWMddCzt20+1p5UoAzAnbxR6YoNad82TZdw+mAtiksYFYBTDOgY6GMv7jIBY
980TBOf94ohim4a9ss4ovLGzubUlA0SI1U3bK7gkfKr69lodVQKVGj9uRUB3YBKzGoaZ6osRvwZG
B6kookNifRc5WcatAEPuFn1ibiEloj1ll/3cOYOI/sbfLi3DbQPlSv96vcJtipPat8oss5UmtccF
lKkBmr2tZLILlbq+USZxGyPoX8MgZeeiRc8+T/oCMbmgtbsR5AXq6G8vZmqKuL0xknIpBBEVDsol
2uTij3E52CrFd7x+fD0bPC5kJOHSVUIFFM1manWSXTvsQU8E+dlMltJQaHzRRDeI0yiyANX5wSdG
92Ee5pvRhygqY3EkfHw9uXiyjadlmaQqnScWJKab5kX6ksaODsHq4QIqZS6YFpXZBoEQSSjH5uVd
MvgMlYsZQwdeYDABsvta7Qmtpyq3Q/oognpieMpHInNBjigXPjK1aySLVU2AzBTCjaiEcqwr0e+c
5Fg4ZLqWfW3LNi5sBEEg9nhGQtjQkcavQFKZo2/EaV90G4RhfnBNMY0SAZjnHFf0OWVkoJjCVrwo
5P6wdNSLNrGmeenQMVBa6AHBS8ZGe+ny5nZudQihpep+oJWO2eRvDSAXQJLMqjWVZVDNq94z/Bok
fN1R20le6mcO9URFOgcXQhZNAnWcBOdoXAl1nKwqW78c/f9Wk/2Lo+mPOMzzOJSxakVWh4Fs/K7b
qUcDd3tUMx/BQjt5/xRNU/SCFCZfV6GkRSpVLKAMki3v8K7I9FQShBVTcbPX5F4GkTV1tCMchi+x
mIT/h8wpvJdbW4kl20gP5vBhO/4Trs8XWiiJOKtGi8nrFDwrfii7l+3vr7DT/bRv8sUVZgMaf1BX
4OSxE2dnbGz9WB5DT3Agim1dLbPN5NH/S9KMnDUujGh6NWUBO1aNR9lwRU8B8TMOBpErgh9eQJLu
D3Php6jM81qha6pqyxmQpg7qHEybNnjb47m+X6MvEJQEBuhmuKUdp1VsjvXMyg9H2xKO7TyBW5B4
DV53ihMIt6LjfpojWRiQMZEfO/N6NO2/M4I7DiiRjEuYPOEoP34CT++gP5baX40TOg9/vhihOzNN
FA0QlRnexJ0FTcb80ugqYvffng6U6/8MU0rCFBsqYFLxcULR1SzJdlER2y8Fwu31uhGC7i4csfuy
dsDKXvLEFrL99pxsz7kiclt8iYBTdCbmXLcehOZS/qNiYFMFFQNaGWSRp9HoJT3ICxHfj/DksUAV
qq1tqSNqm1dH6gyEX/LGJKlhDpAFl4FB9nr5a5ATJ+b1/e4MhP2Iszt3k0VaPGWYjuApuGO1ad0e
bRITmpAyT3Cp5/j1MHYGxzaKMzhL6ZY6kGDTUGPPQwCd8YSd3KAzzTd0dzn+F4IDahy5KAMC3EKR
ZeYMy1Va3Netl5jEfYp94t0ZxQQtF8gT0abNr5wqzyQrGLFyBkVwBO1Gzz6GUucU6YUW/ckedwbF
rZ8gHTq1FQA1ps9T8XVUiKWzXndyBsCtnbnqarPRmS1ldNkZhV81nR8Z+VOd1q4kdA9iXOxicf4E
4YjI7kPB3V67q9OFW5ohglHRNHiWAMPq5rbXRQS7THsUDPmIPrlvUtYctmHWPf+Ew6cfFWUSNPRd
sMQw6y4pd2Lntq76Ai7w/Rza8/02HmEWn4XM0KigDRLgtEn9PlhI3gvRYZJawhMpGM49xLpGNUoH
mCrI7EXJbN34bKgPf2cL5yKlWgymFCL9KDVof5fBj114VkFYshrDz+aHC3+SgcZY3YAlU3CTd7ug
9raNWHf0MwA2lGexSCiCWahmOJq6C45otHhKR5vx+SveuM+p6nl2yngXIc7AuMA3J5EalAHztlFS
PKEz6n1daJon16bmWLkKMocugMSf0Bf2tp2UR3DhzxywoxcFQy7yQ5oKu3Spr4ogIYaTmi7umKVK
9dIXOZ5yoDXqBWl5LDJK25SyhDtpaYtgJUuGCatjiGfct9XeyIhVSlhhcietQmEaP6iUdtv+VVIv
jNzdngw2zRtuwOsulVo9Ct2AlaPH0a4N8dwRHVTZlfBgtA1EhTeTCwR616AXV4Al4q6SbcYbnu7q
0GOcbBXaizvqzZ2YHJOLCXWcRHHJwnbbXobhc1a0dkClLSkMLiSYgaEmdQQfW3rBFYbvcy56RfKF
GDn2S7fmiP2Ks7jQK9HcQssPkfphcOtraZ87xYVuZ9doOoSyCJVzo4ziIkMczpA7zAEnWqJjWi9d
tuD9+Jkwah0Fb+A6u21hd+WMCnQ5RXsgMr5Hc0ZvtuSiOclX3QhEwjeslE/cW191bxuVAuViwgRh
QkkTADrpg9vpim1ooKZsqeLy1dOXdbKNiwuJ1kxMfRGuFzyraNUsNE/XD8JyjNOXbYPWw8MPJD4Z
i0uwXKUBDGriS1U+FiiV3Qb4xbI9IXB3sGCp88Bk767RAQXlLN+LAzmIpX3rmLv9M7UtrSd8T2PH
qx4LWSw34M/Gac8P73XWRczIG9PM0R9EX/fn/XIrQJLW2TaTGkcuWMRV2CtNgBlDbu8j+kcvtYVk
wGAB7v0yPo0kFyymKjfrkjWRNSDdhL4ThBOc8JC9slVMi7QRrs5nXYtKyuskxTiWBbq9LRfa385M
sTf+4shysomLFXJXLgGIQJF/Mhwm6QTVbbcOQa/wT/Xl9iRRJnEhQ09bYZYnTFKQX1R4N5ciu+3+
JBtw5n5chCiSPkYvBQwy4suh3SnaS03Rp1FmcNEhNPDUJbGX7Cm6F7RjKV821HMuAcGnVOt2EFSh
x0iVy5UhuHX+UReIOl8qMPAp1F6pIANgAEO66d+E39SDtGMivw3KYKn1SYUFPpO6tCo6kVk7jWqA
aJ7R1x5Kx3TFB/0hvZy8/9KLvH40+uHbfG61SNt/o3iN9u1urnZ6fT9LwoMSBP62YxP7BS9hPOV9
kVkxjANfjT0oiZ3Lx2EI/CU9TlQYolyD/f3sMJHKSxAvb+VH2b5DZqUL75KMYrxcL5E9LSONiwtx
EAriksOizo9RTFD4+a4ybKZz/aZX/kyRyZDeyMWGuGyiQiiwbt90rnNv6KA4pUze5EgOqkkP8+xu
zxlpIhcp0tZKBI09jYvZv4XgyjUyoCCxeXt3He8s4v5JeQkXN8ZKLuSEvaNpVZ1dl4klPc6Snqe2
JM9Py6KKN1ZayUQBAOEuOnf/CJcR9SgRQNvqW93UtqLcQeObOmSsm2bKKog8QMTIy74FYStIrYW8
e3YZX8+euWugcs8aevWPIFfypu9maUPR9Pj7Kjt4PgF97f9xOTdt8shoygapparBkSYBRWP+ubQE
PzZ2hLesb/4nJM4/ExTjWakCC1XdjW7ZRonC5nvlU3QtusNVu9+GWw9dJzTON80edGWmALQwC+1c
PMo4sVn9pdwSu+Uv9v8TEOeT0wJlMEkE0OiYu8VFl+PVct1eMnIliajGWj+i/YDimz5SkOvEaon7
Y50+VNN9SXX5rHv66fvcQRebfiF0YAN2VdBrjZlXlaUT5i/bE0MZwdzkLPrKUiRo6gwQK+9bx8jA
mYm8FVXi8otoeLKFO86OsRQmGeoZ3Wh8gF59IKD6xLhq1KsmxWtqey93hxisW53yWA2P2xZSw8hG
4MzCTm/6WS5xexxq6TmbIYKpW1flaP3Z8eNkIrePWeFkJKoCExkZsXEBfQN3/Kjsoj1Ir11SgYxY
UHzLh9WbfWGEsKofcnsAuVEvHGqhswOSvZucOy5SFHXfmSMzjOlCSm7sQZh1z94/ct9yqT1l/f3j
FAElLlL0SawbbQq0IrbTxQnB5I1OKtNdrrPMRkBUffOZFqignIQLG0XZB7U1ArUuLtTh0BsHg2Ju
JCD4ro6lGoRRqwCBcns3TWJftQa3TKgs4y+OAT/8kG/tSCZNlKIBOKgRZTxG+U5XXOHb4gQ2bkX7
SvjDxP0JkYshRR7lmWYghszlrWo0tob3guTur1bxuw4PK1EnJFBxuEmgW4hlpeaOJlC7B5vm9zfi
kyVcrIhSUIrPGizpUV47e2DVACWrG5V77YqpLOduZ3rLVeQFnnxXeioBT3kIF0GCqUrCLMHmnzVX
Qv9Bknax/Pp3w8ifL2LckcIJw5ha0kWmZ89jN6FJMSe2RipmyFzMkAUjSA2WUk8uw8VhFBGsALBH
4Zqf4NW0/MvgK3NRI1WMVDYCTJz5afRUJ2UCr92eaQaaoPA6qvd/N4xcuKhLQRIrVpZR43Q/B7Hd
t/vO8P4KhK+ALkCmOKgVQEKruwnSyq0s9a4M/zZg8CIeEVS+FSMDzvRl8cHTjIpylOv43WznByaE
LZL9Buv54x/LjBfyUOpummv2sCgU9gA9lH9q/uRH+Ub0cfQle/eJQ867YoRcmUW5BR64p5y0GBy9
dLfnitiOeTEP8NtnVcLON7p5rYWXnaDaJii0UGBobwMRMYInjusToZoqVugyL/NOztq7oBxvpD9r
Ozrtwnz5cxZEhdaN8IlWA6uw0tpN+AcJTpQBQHxQM1ToP3MnQr0q6qGpka2JsxpKc6Pd6ssflIec
Q3DRHJfv2exLQORG+EmIwCE7xBfZQGak19zrHIeL28LYLpDlAw4qxX3rpXUSVLB29oTCQWfxEtCr
lH8QGs4RuTAuFEmmdewpsRkvyng/z7dl+peDx0XwXpvmxWTP5LI2ObJZeNIYerFUHbb9eW3hnFvC
Be7IEPS+YYdLrasPSaz5Y/1tSQQ/VyRid6WQuJjd9XUVg/oR9wADtI6pXKDvKLnCU8IN1E/+YJWe
WcU/ko64ZmQR9KZcLZMPkJaFDkHrpwEFQzge/1Yq9kMYdQlMyhacy9sCHQSzvz0/a/Hm3BLubBfK
lamEIhu14QHFLKp5BcbPbQjKCi4StHJmmL2Mq4wVtjfa2B7M/vcJfA3IBPwINiYXCSQZw2Sw1xQT
imxBdV2bqjOkxKRTdnBhQOoyKYKYOPbrOnNw4UXLyG57pKjJ4Ja9AoddJA2LZTD3EcQt05eg/b4N
sXpyU0WNCUFBRFXm+xtkvB93QZ4jaEZO+UGwUfmMzFAfvtHqJKRQ3/qqPMFx/iW0Ql4qJeDQ7+I0
6N1AsnkByzLUTbcNo4A4LwNFhlZ1SoZ3lFF3ErwcFqW+k5fbvCYmaRVIRgMBkztUoar7c75BrcRA
NIsaFpU3y/hVS56LEFUlVH/cqredwXADZ4L2PwsHwMTfZ8f4EqEJJd81OYhumMwtjla3JAMSC/n8
7QgCKz8s44awDsxKXxpABp9mxzwuhwYumLqCZzj5ofaLDK0vst1Wrgl5NuqEzz7+HtyS8E6ta++1
iju5tPpZrTCsgq/fsYwlqyofQhvv892H9tDtKP7o1dUG/ZL/I3Jbk9ihHqmqS+yA+Tdz9LTuae4J
q1Z9hZFFy4piWhIv/AF+HQlSoELhNkv+2jeNM+s4bdf65IpF52wvgFWHOcNiv+UsDzZ2QWPVDGuK
tEvUwH0aR2O/DbGafVVVHUWeMhRFoPf0M0ZnKZLUiVhk8q4Ct2tw+NK71q7b0RwZq5NzhsRNzlQZ
WSOw5WzNtzrkcc2HYiIGjILgDgxJLimoNQDEoH3Os6PRJ8jG+8SIrXrAyQ7+OaPJ5X9B5srpv4te
BhHF6b4AZahjXA1vVSe9PX38QMCuOoNqQTcHhEsSdJp+nigzFsq8bQpcI3bRJTJtTHVm2puX+oO0
k/64xhjl4D8QOfdLp9SqgwWjibpYIbppigtLedi2an0sTxCc96mVjvq6FntJXH1QYtcqGzsMPze/
L9GHw8SZJZzrKVMZ4oELMGZ2IbTXw3Bp9I/blvxiIZ1M4XxP6gtJHtn8MOr6xcWi3YuHf9qdamLR
Eq7ApxnyGq8YswJzUPwN0UlBJE746yeK03jx+YU5w3ApKmaeNYwpbuInn3sf7/IgszPckcgTssF/
t02cgXHbYlfWoEtTMXABxPoGq3FCPd+H8uQUo+TXS+SjS4g4WazHiR9zxWcXkNdth6nBALKC4iku
HHVwJOue8Aj2w7cMY9N4Fr6DCOT3kgyU2htcCdsszmXFc3xQ/fSFzoevZpHPnPxdnmFOVDUzMWlJ
adfY2HfQMroI/PYFt1phl/uhSz2nrUNqCujw8Q+C5OwEcGahJcuzleop1tXkZWhLxokmuhk/FugZ
a2zjCGIpTyfuhKuvDRCk/oHJjWpa4VhYTsDUJHs+Wrbs5N4hcOWvzfymhCGQykbry+EMkgu984L3
KC1N0P4fuuOMyFv5w8Vc2fnss4EVXIsIJqth8QyQj7xha1gJA6zQyijqt2F8WetfzI7I+bKQ9M5B
NWi+qJKmQR6CO/cuRpgWo4GhnET9c1MHF5HVXnWadJOCgqCT79QOTMvEFr1u2gmTW+2405UmBhNj
qXzt5CdpFICEOwRRc7B68D0zjfNMKcSxqu+w9tQydiEBmEiGbaoJGvK8oaDYv36xDk5GcT7ZqQMI
qmUsPQXVtSjfdRM3/GZ9wlsYq651KR4T9rmteeP8sVOrrjQYXJ7tJaTKCyL+U9/n3C9qdEOoE3w/
LturWMnvLLIDmoLgNv5yVKMyZDtMnnZuJI07U6S4LShP4zb9QhTk2hoAMSYPdX+vDyDeREhUiUW0
upeceRq3789GBA2SGjB6eZ2r19H4FJMlksRo8W09ObrmcpGFdivwzTsLN3xG96MVLtJig/dP8SdV
LkdhcsHBWNKxhnQHYvt8o3S3LZVG/EVU/bFoeEIho1cDq9UBIEC44gGFuo5kD2ggcUIZ+1WzEw2b
2JDZot9YN3wC26qltJfY9UC+Sg7WCxtF01Ufjbvy8Kb3Q1wVqRFkfz/bHTPVbEtlQairpvh1rDLd
CdQ8I4xaBUHFkyVKsqXj/88glVFU0J/uMIpxtAeJ96EwKMnO1Vh6guCPm2Ui1OVsAUJuwRVpaNFN
Mht3WZYeNWl5TQSdSJQQJvGnzwxVjFqhNXjxrK5V5X4SiOPz6oo9s4fbgpa5TKCcCXsyqPfo0aGI
Fk8a/mj9nKFwO5A2WHrXWbDCGh9y+WHUd4Q3s5/5zpvPADj3SnU8yulJi5nf/794tvEYdS0rBaes
ocaM23KKLk7ytsWYjZP5AAlhu2lEEOVKVGaZ8jVu6+n6OatyC0Zp7TFedkl/rbVgOJyeCtQ6bQ8g
5WbcFiSUvWFNIqDGptlF+rDHezThaRQEtwVpNYSIla6HJ8t3pnqrLAQNADUr3OJv5n5SkhHfR++B
HSjXSf+5mAk/I2zg20NCM8saa8HMN8plIz0WITFGhA189loYu3wwA0zDZHW2hsYQ8bFSP25P9fpe
c1orfEdI0Ih4MdcBUrwEnwJUfkfIkKeKMyDtSmsYEU6scksfGtp5G0gYslyanMjYSflFoHzXxWtL
OPylYVwQKDtI8KgxDDMzL3kEMZkdHjvDTnuH7WnVjqp2pWaLiwOWIURlzrabsfium5M9QrpO+L5t
1DqGosm6JCrsRvvzlhaE+dSGBeunjz8VzXOIO5BSE/cDtvLeB88TBrcy0yUvE6iEAGO67tvO1tPb
YfykGZUtdt5IcbisX1qhUPd/k7iFKhdWBHlmNmx3c+RUYAFMfMPrIczjL+jNRbPDLnz+m1GEOP3P
o5jNvTipNUZRqKD0YkZ3KGM+qAulMrw9WShU+xmmNKxeTfFC7yroNw6/yrKb/0k/DfKt/w6exusd
LJEFbY0UEJIRILEwgjX/ecL1e3u81i9xZzDcqhV6TYjTGawRjYtLHDjCigfBMSCFKjnNESuJiHvr
cfVkFbdyA1NRtJzBLZnmGELvZgLFOkBBcIu1n8siVBkxRVx6SnzoKdY4au65zTqJGzUTW+Zi5s5S
r5LsGFPdsauXuLNJ4WKB3MSVMTLSkzjuv2IX2ieSfJV3xS4LlS/bDkCNFhcSogGEN6KKkKCkr3IH
WXNQH20jUOPFRQFNX0TQOALBEr/LoSOYz3ns/hUEX+EuicWyNIxfxSjHx6k3rmItf1riPyl0P1uS
b8nws6uNpCtLEqWwRNA6z5BLJ+tjp68K4ohGDNjbtn4GY1rtnFsaYFTxoPWxLSd+k99vjxjhYW9h
4QxDVAdpHEFB7cqQsm8X24yvy+quqP1tmHXv0qHcK0K73OR1lue868oKYqWunFS3jSn6Q0BRHf1i
lzlhcOtxalHOJoTAUBqvFjz2NJVAq7FjT8yZfPxvTaLr43cC5VZov8RzbkQ4gQyTZdfC125a7DS/
k/+oWl/VT0Dc+lyqpO0NtL+6s+6ad/VbEsR0rQx6WEz/+M9OOic4brE2S7JEyLRhJVUBWA0afxED
P+mpZmXCL/jUThA3Ux8OgLGqu3I8LCHxukJMD0/R0g+GkosZpkfNI9yjvqb6vpRux+jjtnuvP3+d
ZofP5sSzUVZqB5zmhXEMJm70MN4au2xf7SjivV+c5n9MDZ/HCeRxFCQZYzZ8CV/ra6Y9KB8EMAB4
HbgMqCKK9SB0QmMzeB4gxDbKjBKWxVB2BQOSZ31I8U65PX6r02SIaCRjhTyoLfgZpGnwyBBlOCAa
84NRHMbhomuue6okf33kzmA4W7KsEMM8BMyUOcNlv0NLpacZkCxnLZWBQ/EDsbX/7pR9BseG9mzo
IrOKqlZGbC278ksVZ342R6M9jXBFVRuR9o8iosFxdTmdIXIhUOnGdhrQUu5WS3HQB/VGn3R/e6oo
CC7gxYoJcSx2l+ynfS0cyTvdqr+dmcDFOUmK67ErMGhVXPoD+HuK2drX5eJum0HBcPFNHMYkatiV
RJAvNesiCI5NTyTy1iEUU1FFWbUgKvjz9Bu9ALH6CCXJVXlTKYcw8xVKUY6CkH+G6LuwSMsFxdXQ
jA/U27p1RZWwYn2+T1ZwS1NNp2aR3tjkkttU85qYeEBYv3gYJwD2A85WidxG2jyOuAlEsQ3pA3Q6
R24v2MJr5zE23fbzkhDRhho19vczRGUZo2aZMWrxUEElcfowVmEB4sKY2BWYq75f/yfLuNW4yMow
VuyO02dY8cF1ZN0Vcm5P/Sto16pWJcyiZopbmXXWa0lrAq6bLiCFLVB9778Inyd7uKVZmRDCFgUA
JBHIN9odqxmvvitH0QWpJElYQM0St0IDLRi0iBEyLtEul2pb13ZL8HU7CqySIqgn5+MvDODB02Yl
xRpFl/11ft/vBMkLDuGufmG7qYJr6VN9IR22UQnL+OtDMqhGUEzwP7O4NYdDUl7r5h9F6R9TxV8d
GpAWai2bqkKW962g7dWFemB87w4y6m1RNWeg0EF8L5ma5q1hGGEdOMrN4sd7aV88d/b48k+hTPfb
i5ZD48JEOUVRMetl4EzacJMN4Nmq0YyjdeFue3LYovxp0XI4XHCADLpaJl2F00DRuG2xgxifPaUP
GcV+8G61cjhccCiTMTIbETjmsg+lC2sknIwtjy07uGgQy/U0RSrGaz52h3ZnHpRdf2jImtP34Zuz
gwsKSqEVTdTDC9Qr4yGA4Fjkpk5i2Ao0eXI/uaIWz7ugyuFxYQHcAmJUNhg3VDpqN2GX7Wa1D+0i
RblNCBplpQl3ffe87RTbk/VOSjUtSz0wmJGGlj4sZuqFaUw8ZlAQ3GmhmQ0dReyAMJXBls3MVr79
nQ3cWWEaDXkumMMF6P7vXs1iv/39d1GNTYyqaqYhoaDmHaOxUgaB0rdgWYyMfWZcSSV0cnTiOrce
c85AuFGSOqvriwkg8i66rXxIRzryDdMZi/3RpnjV2RJ5t4TOwLgRK3qIDZsKwGJjBGP2jK4i4TIv
By+rFcdEjdf2AL5PYHAjyB21oN7RpYmeBU7xIjRQgoVw+DG/Ki7aF6tyysv2kPsGESXIAeXCapHE
0qwyzH+kZyU7OFTQUZL9EoVdAnE9WY2tZwP6LrZKQxEFAEPr4aOmmb4kgD4nS50pXzxiMNlgbU0e
F1/zdAyarmeTh86JN16tYd9chJc1qLWSfbOjBKLeE8lzs8cFXNQIdpNUFIEzOsKNDEWq/ArVnB1a
6pg42QjCtRRFiNrXbTtXw8bZkHLhN0iCvi1SmKl1IOBv7uOeiEvUsubi7RwbdSuoAOitEDnOWzTh
uLn6+ldW8Mcwo4PYWpIBJEVp99Bcapq/DUB4Hn/k6tRI7fICnpdE80Pfd+glQK98Fbt6S72kEDPC
H70i0DlrsgKoTrpus9JOqec0yhYuTBSKpugNOAUxG1+m/i41HF1+iK2ACEfExL9Fq7NbkjxVRV6z
6JdUV6XlBOWdnjrbs0JFn7fj+RlGoCXmkprAiFldKcrT9lGxV66sHaO/Mb6mVB0HNTdcUAiUpkdm
BHOjmK/K8jGhOjAkYst4+/uZQaE81EbKwul8J+8GV8Y7mnkEJwOI1oK9tBOuzBcZnBaUxsnqoegU
BXgOkmKJQ72YAVvPN7V63VigsFe+KWroachHmyrVx0n5BhcUuqkwNW3BvMnFdZ+6ZnhflYRvEF7O
s49AIMHUOwEmhYm1M3B7yUfdq0JjL+jl321LPAGJUJthjHY7QEmq3ZQfx/FxyUO/olS3CefghWVT
Fe/9fQycBjcZT1ej2In0xjO0wLxsdfVJ1WNiFyT8nSch6S21W6YIiFBfB29W7iYTpZZLQbC/n3n8
EGatqofY9mLrWhw93XoiYgSxkfOdP6ggyvSwhSN0zZ7dL4Z9N7uqXV/KbuHJF4VDvUmsX2lOq0nm
ooQWBAJIaYAIYZZjvF/AFjyAQ232RRfNg79fXPbzweEd9UhQjUYlAk7VRQcZKT0CCVj2SAwjOxlv
nId4wpFpimNl+uegV79WINkxnsqDDK3M8Oa36Y85g7jo0KegxM7Z0SuECujSH1VpcZXJ3TaIfWTD
Hr4ss8pzDSrKAOmKECN3O4eJrWTI2RSuKT5Nnd/iVrgN+T5b9LNhfGlmGRijgvocHFNmO7Ls4vB2
zHPUyp5vApTveoH9X4hoiSWmcPcQcLco3aADVmlkD1oKfidERKBYjbYaWqgt0bTeq58McQBtUDEN
nLIsGq+sIRaOJgLTUyew4XTl/NtatGwkz/C4qCFrliSXKvBi8KuCzs0bZelSIDsi1w8YZzhsIzuL
TqLUDYXWJ4GjQ2ks3tc7yxuO/7VmnH3snUuegXFxY8bwNjM0nZx8wBYvz5CRwSPg79Pyc2PHXTSM
bBpQXoexa4X4UpIC28g04p696nFnlnC3iiFAQj5nECY4NHDjdSyFqA6nxoqLEbkyNIGYsrEqvKW9
jWVHEv3t5boaIU5G8KWbidDU6EsBhIHsviI9GPWdHoDFMbYDpFmk1PSrnghK61f4M0wuP5FaaZTo
zKzBV/zmI/p8Pf1RfujdaN8/xKCfI49i6/fOM0guOrTimBWZhLkKI0e8G14Un1X2C05jua2ffDB2
gZ27sSvfb48uMYF8lae1SE0+G4DVq8ZpZ8OWNWMXUTyMhCOqXJxItThVQg0oUvIkNJkdUYpMVITg
Wb51DZ2eQoQZa73Zs/zEV2/FAw5LfnLU7ynaL8ocLkK0ndXiLQhgaV06Vtyht5iYlrej/kYQUrno
kPaxXGoKRkyQ1Ke07twZXfN6Ldw0SnpZoGswVJRdFaFP0GodKXhqQe43h+IBvJaeaiSuIVUqGEfq
K8Esdtsu83aN3/ptXFixEj1Rwwrmh/kCEdz7MrjX8q9Ncy3ll7l4o007paSYcSk/5QJNj/NvOg0Y
Dzmtvi1pfVMbePiXqMY+yo94wnDIcqT5FMO2xmWkkxlo3NUD63ZlpJMUuQRhFM8c3qS9JWchwJTJ
vKxD2TUT8wC2CyqcsdixMWE8Z7hQSX1tzhg8VdxJPuu4FyvbeLI+TR40lT5TtSbEKYTnC0e7cFZK
I3brIEReML2bY9E2JlcIO5vwRMowLq7oY5ZEOluIleJMqAQZ9sMxeu1dRplIV8SvXs9PIZqXXexR
rhNmUJlwZEH4EMteJKiOlfiFjpUg5k/zQCw0ahy5MCOEctKgQxKJZPO1Hp8syRMi1Zkz4pSwflE6
s4uLNajpnuulhl3l98Htr/HK5M43LV4AmZKr9vG3tUd+PvhoXPgIpbYBXxHgsqKyoSmstd8mmUh3
kuuYixeNnNWalWDsEJwdGS3d5VWKLC6jJI/9iCiuICaKJ9NIA7MwmzfH0EQnC0B42kx+2DzOC7Ut
rN6iT1PFNzvLiZTk1YKx69wR+nyxF5awSkerYe2nbnBN7UNs6jcih84W4NnBu48qoRNG4CXmUziA
Iqm+qvp5NwQPNPk5savqzPYzLDMJQnFgRxErfC2S/bz429FiPdqqpqWJuvJeCjAvLXSFD3hKRcLY
U8sCNUOzO2Y1EZTWzTjBcEMmaVOmqyYyKUv0hItsbXzeNuN/pF3Hkt26rv0iVUmiAjVV2rFzsN0T
le22lXPW17/F9n2nZbbO5r32pCddJWyQwCIIAgui73PLVDYWJrPK+L4+nYj8RTIEabTtePv993OY
Somcx7qJ74dd5TbmXd7ey8HrQGSnL78YZG8Eny8rtCnQUEzDlBX54wCksVXCwChxL05CyRtxTzVR
oWo31qcqOOUzaC3ix8sCN911JZADoH4mgwLqanZrJX4uXU96B4rGJ3MS4PemwZnU0gwMbaSWyeHq
QLs6a7oBuFqRc1UZGEtcX1FU3VxWRySGU6cJE2QcNYiR0wet+Dqle5r9CcCtNOHQtOgHmhkFRKi1
ZBPa2LQYfToZt2b5v09/ZMcDKlLwRycm4SP5wizVLpJnRL6n3mOjDwK3OKUHdqTHrihU2Vy7lTDu
iI3CIUilRMZFLyyPdau8YIbZM1UTwfptwuhKDGcJSmsEPVEWHHnJC2wgDI+6XtjN8pJYP//AGFaS
OGOQgzmuwwIKKZI7pJ+NyCWdkHiUQdiHU2ElhDOHDpmKSDOhTjjbbAJNeFd8+07uyJFN6CT/c2Xh
7wbBh+RZo45kHmAQrAQm9pZv8ZVynZ8Xh41W0h/z/5nqlpPHXf57aySAJCxhVaDg86mPn4SMUQKz
4wNypYt71E9DpYB+It2xDl4K0aBlkQjumJDbAl1tNdMC06H6xlnISzz8UZT1bgj8vB6SG3h4BfEg
tmb0gAz7fCc5ox/ttX3oCu9mm8HPShpTeRUgJFSRMjA4s1e5zs3wAOcVeEYwziNxysfQkfeBd9mZ
tqPIlUQOHipad3VkwdCl/eKrnrKvTq3LCFEYFony7ZsHO9K2eHqXlY8EjkG7xCMuuSiNM/e1cpqF
vfYiAVxkQs2hlDR1RLLup4Lskqq70nVxIjsK/sTaN0t03IucVySSs8Kedt0iLRDZKl9kybCT6FWw
RdtG8b5q7BesjMIy86YfekhQHjq3QYlc6cyjM97OvuKhPOReEz4fbKPfu0TODGlDk7Q1mE6e4ocn
5dQp3i958j6Nff3xLzXkjJAUWmA0bA2jA7u8lztFdsDy2rqji/JJN/oxiooa/8Xu31XkzivLLKdR
D2GK0WHx0YHlBy59tK7YDPBQmIIUSuPOLKPVRkytgoI0tdW7X5SA2Se8xIyuDFZ2kVeLbJI7vQwF
c0UkJi42Tmn5lFWCAJrtx8fT8Z/Fs7ie5WBO4kGn+P5gxHZtzs5oPZGos8tBkHwXCeIOKmRY4nJ4
A4wUnGzVwYw6V8t8NRDI+dgW9XYivmvEAQcG72rBUMEcGAyafr0LzuWZAARDX1TaITIGno2t6q0F
rV6QpRuYv7tLptQxVa8vziM66E3qjxh6ObwYw2w3sSBK2zwyLUs3VBNksx9YUc0QjQRdg+a4Uj7U
xWLX4QlMAbbAnTfNbyWFc2eNtHLT95CSnOUjCFdBtFU+qQftZnSTE3t31A+XJYrU4py5wZgNKV4g
kJQ3kX6Tq+cs/X5ZxHYKaaUU58JoB05U2na49N7IRzb9hd42SFKgak71ux1NHFFRJ3PSD062Esg5
sTk0mZoypeZjuMelFHXREcoBRfPDBGvH+/KcEzOppRaqNAcwD0yNn2uC7dm2+HdVLM6NqVGbVRpB
lej868KDhn3PuiJO919MQxXtlMX5staBTjk1IE1/WPzhUbHxVuA1IOhDWUTuZ44kOL4EG8X7swym
eLONcHXEGFs0BQ37HnSDaGbYCyyQoeoFg7CY263igKjP0VA/wAITEttj/zpU+1bdZxjsMSE0TG6o
YiAJ7VyWKjIP9v+V0Dyuq7QcsJiTfq8kip3Nh0Q0nUdoHxxg9LQ2lpABBrMP1rBjXis7NuGBgcUf
XYhXxsiBRWs1GqlZg7Ca7/r0Ok7OenF/edEEAGhxWCFZpTJPbNH66KprTvUgINcUfZ+DhnQsaVSZ
sIRQ2aXDlVX5l3+/YEM+tBEYjRkOIRPAjkO2IRiqZZw7T3bR/Zbaky6wMqFADiGU1Ij1ssWK0afJ
7w6FH3tyYlcZhpLlqGQSsZNuWTUBWy3RkJLTLb6QjsR5qE0yQC9HEQ6KpyJPiQV7tPncTWSLmpCj
aSrlN8kgkdnLLDdWLjZeUGyF5vs+bVy1VJwg6UB3WfnKLPt9mJ+MVLqJC31X0uk6AANdONCzmraC
fWV+xCPI6ifxWK/L5jLqDeK2ORiQ707smP7U1dKOZkGcsRlPrSVx+9llgaLTBcp3BJ2SrPM78DGP
cPEwk1DY+b2J+GtpHOLTpdA0qYK0go3bBjqy0QqSN99oli279BT6osN5ywPXEtmdbQWL8tDmaZZB
4hxc0/qgi4r0Rd9n/199H3NBaooOLxQtjPdGcp6mx8sevukAoNJCpQ9B2pZ/ZYmGRG/1MQBCyYhd
dnW3M0uBsW2qsBLBbcpULHJXtxChq8OTYeZXaMq0L2shEsHtgpmr80xnJkI5q+O+EJEybNbRkZUO
3DaMWqenRgAB2g55Wie5Ma9b3dEe2c208NIbtElUti4ih9mGjpVY7tBN5CoP9E7COxFq9fBKL4GT
OgSTKIZQWE/L8RdfrXQ7EcF6bkUya3UZfqysTlfyYJIGqKvEiaPXV0UATr9hV3YgJwFi9MHXoRVQ
fG9C0kpV7jTOclnWAgUiKb3u+wNJQGJ6nsiny4YiksIdyJHWR3FWQEoqX9X6kU53rfU1stzLUrZx
aKUMB/lKMo85KSyEFi+tx+inkXBypGcNoSd7aBaN0WBr8wHO38XxnCTWKI04yGAm6dzb+pzat1pZ
oY1jB5oXgWUI8IKnJ9HbNpUlNM45gfxYIxluoEmo2V1evm0ZOI9BrQFk4ilSybyYQzZDHVLcFNlN
l/9sydNlEZtxBlH/kcEX4y5DW+shhYxgepvMEHpVZ9OzflcfimPoC5nXtw3vXR53DrZJWiVyEUpO
fwR/8u24S9z4qb2KXPN+Oqr+eGgcSxOGuNt+/C6Vg17VquQ+0KFllY6uBTrtJeycUJIeq0j1JBI/
DGF9BhWdYAO37fFdLAfHdbfkU8+8LFoUR+4zm5LbsrmaUfdcq97lndyG/ndZHDKn3ajHCozfqcxD
kOyq9HD5+/+Cwe8CmLWusDAkZo7+zUhykoMx29PjN3+xQ6+zMzvM3xhs8ptiJ6roF5kL+/9K6NzV
YTBo2Li6M1xJu6mlzDbKK2G9lMDVCNvJlRy5KxeSUexU3H0tu2/NINlL519eQZEMDnMDtWstqcIO
GXlsZ8ZNi9xnIDID9pGPEPi+SxziDmC5bBsVQoga4skW7dXjs9HvSf81UV6G/stllTZrFlfwwVfq
9hUqRRKC/VEeQGPkdo/1XRHZ5X3hT/vkm/TSHkJn+BGk6PK1HgWymdNeUFXjoGQ2qGTGPVRtXIyN
CEFjkO6UXfaVPRtLwqcagSXyTKxhayWj0UCapKNdIfBD89DH93q0F2jFfvUlrTjMUEmsxOoCOWAl
Y28bkped5M+/qtv+5PlpvXscZshtTPOeeVcVnYf6uSsEaXEBJvHv+qQNhzLt4FUVmR5oZXlRIjoj
NytT1zpwCEFyZZ7DETp0oAMaVLuTO1spfnbhfpg+LeO+yR4KXcQsvlktvpbK4YUuqUbSoHgF3AmY
78ZGlpRoFAQHPGaWUDvaJ8fMUUT9qf8Sff/j3BqHIGOfd208Mxvc56ZbgDa3diJfczG3pFRtBdlD
2RbPv/qXKO5dLIcpkWwpsdwA+fsjsWxGv4Wx7KfyPPxcPPYqKgrjRKvLP/+PC1GDYcKe9sfeC3ap
p3R29NCdBsdEf2lduYUjeoQQHNV8XW4faVIbqxBpLIeIPhNrRF/2EzgLnLR7ELi4ALj4UoA4magc
sZhLt0cvOLK56bFj2OltdrSEPWrbmYf3CI8vzR3DBNw/Gpyw6N84mrpTG7oTWmlYO2s2OpeVExxy
fHkACCJHUGzCRNHzl1SHEtN1KlW0gCIh7P+r0zpJetXsG6g0H03VAfhPb2OrjFdMV+2OrBZYf0p9
0SOiSCqHNFI9g9kohWqt5MXDVYO/uiBNJABMfqidUqXECHtYRmY9ZQ0iclNUqsh89cLxwlfiWnqd
jXPH9ge9QW2TupMxg2n51Ha3VXYck2stuLtsESLP4tDDCM05Ct8uZZpsF9ZepSFmpfWuybhY6r8z
P74s14yroFferjPWQyq9RsFDOn2/rI/ADPhMkWzqQ0Et7NEQdLbZPrQqq3H4cVmI6F7GV+GOQSZl
tfqGudU53KfHeKfcgXLb+W/yhYKgkS/DzSMQ8jQRhGXqOeojR5s+5dO5QSrY8kLhHELRAnJRh4UR
zC16O1A19Mt1IyfzrcSJd6gwtvXn1C8c8kWE76Kzk+exRcEmTYoUUpvveJ73xmvFLlAF45LryaE2
+Pcwv82dBPGxSFUOMtIkkCfUfLFmgYPR3JTgue8FAaPAvQwuEsny1Gh1CeZYFpqTZK+VNbhWbTil
NF1Ps6hNTgBQBheBBGAPwEQqwEcoO9KS2bEhIigQRRsGjxfS2JOlx0bJx+FM3BqZ68Eevy8Oa9GN
Xen1sqcJ1u9Dzkgbq4Rm0EjvRzuMMW3L+B7XnpnfhMbhsijB4vE5IytNoknNsVWp+tgXvqx7l78v
sDaeyjZbMGvaUmFtVg2y0mgXoB29GwVCBPcgnsO2bmk9mhrWa1HPU/q5J77cf26ER7xordj/V0c8
SYjcTGytQDbvsjKy3mLMTepViGf5uZt8eQnsRYr3YyndZcjcqBM5oF7ZmWXFv7ysIos02bqvfosV
NWm6SFhXsOcGL/k1wYhMFPeA70RHFwajW8q//aVIDjjm1DQkg6XJsswJrozjfBX5KggTzvGhBskY
qmBxvb8sU7TiHJAM1RiRlEUGenwfxKdWNLtSFNWbHHaU7VRboYktne8mf3E11FbmDrrSNJSMyG7i
VVdCwmWRThyWhEnRW1IMneT2ezWWeJmgdjOOJ5RN7Uk12XU12Kio8hqQoJiqvEvq3CdkcXVDFHeJ
zh/KlYgBjvVsaPFTkvSlLs6GVO+M8EkOrqIac4lcNf4255+yFGHlQ118zkC0rwlOCgE88NPCy6YI
dF3CL6C6K1uTrbQ+TUXM96Jdpuzys3KWpQ3BVMJOiAljLtnIEED4lVHZ4Tl6RmfJbbcbT6LDnVnO
haCWkt9lqjEtjbqGZVXqz8A6K/WnHAl/vdgt6oij/dNfOQrloMmyijovWDI5038Q5VFSBbV3AqPl
J3UXYdMVMnuKHHLU+AFzqPT1sgYiS+DQRdHHKExYzNCGk92Gsa3UmdPTQoAoQpvnIEWnBkhn396y
nlovxR0X7e2TjWQgSlq/s/kkjCwqrAQnlNAEOaBJGjnRwXmO7pgdvUO7j5fdxJNNX5UdSoP8+WQo
jpCNj5nYJRPkkKZLggzZGZg9S4SyfFDkk+tqP6EYLvNiV4hsAnl85UIk6WSwFkRJyWFyh9vaCV8Y
qS+Grfrdj34vauDctEl00FH0sb1NpP7dw4IyxAz0gCJlkWJqWx7sylpEKSYSwe1aFlpF0FQQQYN6
h65bMFhYgpN80+5XWvCbFKF7PWggQpM1m6Rf0MflGKEg6bkdLvwj5cMAowr0KSqd8Oipd//hL0Rh
yUxwzhWYbmzr6FroJJGrbdrDSiiXDJdj3LIViwl9qA7jPfKCrvXVuptRnySfMkdUoXZ5JT+MNmrI
TNNkgLgl3HXdLcndWjQ8VCSCA3U9AWnPHEHEmGjo1arsUmvtehSFPQzrPjjuauE4NE/VMUtHCpto
5RCzLFD9BNp35dDFz3+AuSs5TN3VuVgZYA1ORqgD3ne7ndwykW1Vci4LESnD/r8S0mPsUNkRCCEI
/bP+aM4Y5549RH+U2F8pwwH7rHYkJODCdsrczorbUdSuKdp7Dguioq97jemRVVcgu8BcGytxLy/V
ZbjRZQ4LSJfolWZChaL80k7XbeJf/r5ABZ4YU9ZKNX6DM4UsvhYdrT63y1wU+YikcG6fZeG0BBK0
6CdM7MMNdqqNXTTt/04XLqabdN1MlgI+Equ7uTjPuqcLBwKyX/rRDwkYyTWUOnyYMzT2bSlRVmrT
eknu9NfxMXXkQ34IMLJTSPm67Sfvwjg/SdS2i2r23Fvp9wm9iSu/p1/j7nB52bZN7F0K5yVLZlZD
LEOKFh9yy1Pj+7/7PuclOW06CZ9HecGw07WdlAoC0e0nf/KuAOcjmpkuRlVDgBVhDpMdvUZ4cGpa
J8Zwuay1yZV+ZLsT3oie/f/lDP1HMp+V0cOcYLgVJDNyY+O5RTiVOr1v2OVr4xROKQjpBfbAZ2aW
tp96o0LEaBTPefFtmg+FdI0nxMv7tf0U876efIKmVqQRTyOAteTcnDWvvlITuwTpRrRXT53oJUZg
fXyiRtVafcCTBUqW5duyfjLCF4E2IgHs/6vDRp5lMNUzbarPs4P5zegY0woHQ7saj9psLk/y1Irw
bjsvvlpC7hiVpVQnSQqtZBDZsLvlrjktmBKIVpDEC31VULTMXOgCKpkcUCxNU3YJCh4dmuyl2O+7
HxYhtjUsdlLt2kng0NsXppV2PGK0qZWY7OqXN3ak2urPyEkx8jW+wl3i51wiepyuY/+vvY0DkjjQ
QjqZ2EntZfKDXe5J97ljfR0/a76Krt7422XLERkOBysj+kNUOWeW2R+nwNNHgZ9tH4r/gAefaglL
pUqqCt8fJa8ITrPqtqWgDVokgjt3LQwvjzvmXMpI3DLucTKGdoCxFpdXSiRG/d3FBtqgtIFldLXE
sGtUuxrWUVFE8/cE6MenT5Qgl2Y5YgkN6aULfK091tF3vNkJlNm+l79bN584qUEAsYwNzCyNHOtm
cdGI5I9IcURO52m4Jld4gQlFrf0ixODTKXKwzC1lLgzaoc8q5tciqWra+UFhU4Y/mY+Xd0yoJIcY
6ERpRrWFkt334pAlNmjbvNQZjvrd6OrO8iSu9megcAGjKAcacS0bgZJAQYq6px5J4tZXKmJ35Wsp
CSICkT1yQDFUEoiQWdVrNeCF0EOIa9NK4Fpv/NCX9OHggXQhDQuW+h+PzSFy2qtprx2718yNbpRr
4yaw37hvJcfaaWdxDbHIXvjMSlOmVUhYLCAfF9Wu/ODwXXvIHxsQ7lZPwlKX7Xv7P1jFdwIqqL2N
SYQVbfzeI37hYgjLjp4N29plOM9EcxxEgRXfC5gX1n9e42tPBh+AozlkH7i6l9TO7P43UwhFQQ/f
DZgN/28zETmP3VNBUEeUUwdPkzqqaybZt3B8p59Yc9VlVxQYK98eWI6lUvbsGGixmc0U2UH7WasU
AaoJDjOL/YpVFDSqZhNrrMYtmk7xdJRF90hRTGBxgLKkRWCmMROA3p3j4rY25s2XTuCiY+mriRHj
aMoWU1uLcIwfZp4YQ2dITK8GtGPEb0GNYkvXKM1GBVZe2IknrsESLSWHLqD8RRc9O+2Wpbb76VTP
wiOIHZgXsMXisMVYxgp14EDnBc//b7NFJKc46SkaEtg7nqitTrB5Fj/MfLFapVPYFXC+QyPnZ5Q6
wMExAFS5H33NV65QpeRUwmTg5YW0+PmFkVprspVCy3wGaxw9qk817IVcp+e+d6Rd4kmuaOqsAFgs
fth5OfZpabL7e/N2G2h36CPoTNsAbQC1iTefMuG77GUHt2QuQ7hoeh6nbz0YP7JzgmpIFlDIkj3g
BpIPdn+Q7coRbalIKFv7tb8rVVUu7NINvr+E2KEBmi//MnCJto+DlNxqtR5tzdi+5WBqB938q1Pc
kjlEqYYin8IK5hFofqHctxOIZwSFbKJV4mKSOjJHdGwxETlCoKE+xFLvW6Hojst+6Ud3NolONaJ/
nD6bDVTPaB7jzdq6WtRvIPmwafCUT6KJedvqvMvhNr2YDDIGOl5b6gFTIHN/IqatZK+Xt10khNt2
M4vB5EsghJDI0YMT+lEduf70d0K4vZdDDBicQCLsmAUaUav7tv6s1z/+Tga3+UGT6pIps7cwdM0N
KfgK2XiT58tCtgu/wRb3/3vPnRZh10WzNEKT5BAc36Ls3XJkhBAiqk/RvnBnBqXFZEVVgoATL/ft
MUA9huwJlNkOA/9Rhu+jULq8neoIMrQX3e7O+RFTYR91bznWh/9mnNe/BGXv8rj7q7RUcVUGcJzR
6WIbhCS+dR99i56to7ofRYHY9lah5ZvIoPgzLb6ki4TGnDcForDS/FzrO7QpOYb2GMsny/g81cch
3w1W/ifR37tMPoMYF1JdtBGMEHOPbc2wq+I5I4+Xt20TqFcyuFWcDXmOKKs7KDqvjk+GiINx0/JW
3+eu/wqIqdUa765OQ34W03M9PVTK58sqiERwZ2hKE4nUrG0s1T8r4TUylLYUHv5OBoeeRmBFasBK
XxTyquj7OH1Rg91lEdu3NkwglzGCXNbQq/D7sUzouMy9wYAGDF0K0oKDPYU2ppqC0Tg6ilsxGIZ9
OHlW8ngcDWJLAuUELqnO4JpgZ0Bn6z1K0NRHcgT5iG19mW3rFe89uqgneXPHVpI5dF3Gfq6lCJpi
fDWIOQs8Lf+IlfRPrjUrKRy6lmNGQ1bv7kztMUye1Wp/ecNEWnCgqlkYTx2z7yfKj9pyIrTEhX+5
UvwTXKdPVU4WyGimB6W7DpRnXdgAt3mheF+nN6BdhYOzVeUViVlJwZUMWiKWBK9OwcOvu7QISDfD
nZUwDg9kfRj0MoKwFMnhdN4bmLGcyF5dP1zenO1gfiWIQ4UhHiRiBrCxDMH8r9GwxqHYx2eWlcBk
XYExbOKoDuYFMA1rROafKnrNorXcwZnqIXayBQXZk6goY3uf3kVwGGQZNDY7FSLIA71D2sNrd8iz
dM5yVDxQiopMbxse3sVxcDTUmRppE8QVxjetLR3L+NJ193oLqhhToNq2J72L4pBokhtZVVsYxSx/
yWXHTK5ILxDxL/bwLoPDnMgyq0gPEc5rV+Wz/Ez26B+xs+fq+RdjlYiRSGQPHPhIpJAMmb03F7o3
DN8t4fDwLeYosjI4Dn3MUB3V0cD2tPM+qm6CYLBlI7UL8kWrHxblsciPcvVnTvXPIvLPEnmiFMTo
oVXroWTr0DrDNwvjyaxd6aY32ZXwqYyt0scj6l0eF53ItRIWoQIlgye9tJfmEO4r9GxLnvRVuwm/
hK/I+SkgNsUgMWHDvWAH+SrQQGvyWsqhazKe1Oxklj//CKHeleMQKh7UJpwwOhP5jWDX2s0Nsuy7
FKkGMPH7GHv56bI8kT4cfHRLPw8dq3ei8SE1rsv28fL3t5/a3y2Sf6UALUIzxAkWbPreYJwmvdUH
W0GVdOGnu96vwP3Fei2LndEKDnqRb1MOP2Z1aK2M1d2NpkN3IGJ3g8OU29LX9CwB7aWDsLhdgMX8
g0XdjBhwH8Aw0+ewtdlsr3QHODFBs0vACjKaAhUFCEk5OEnlJR9LtrYS5hXP36i2n9vbP9k/sAch
ANUVi/LlRFlsRKTScGIGT8bdAIrHCgsZYyjlXtGRXCROdoxdMtr9n+j2LpePcRo9DyyDyU3nGznF
0FAvE15ON/drJYMDkj6NojHpIaP5PFL0kLa7fDe/Si8oLvyS+kJaP+a6H3BrJY79nFVI1RYzHRKW
M9Be6E5x89TWc5s1yCoOk5eIkZIpcEkiByZj2xeNBMJ2Z/ic3Jp+eAwembT6tdqJjrbtvPpKOw5J
6jYjiTJBVvU9Hl3GfJv4xgFNW9KL6odO5ViuyEY2wWslkgtG2kqX+zZEHKx0/T5BzQldRGz32yI0
qhmqqlOFn3tQaHNCVQsupmQ+TZ5DEaXkJkpphOiGbsLDMCXgd6NYcjrJICpEfavqqMjqvgFV5Oaj
rZtOfMBboJhfcssQ1zI53CjThhokURGGfJ4Dj7Heg0TNMS0POAUivrfJ4JdhZAup1hK5uETK9Qm8
AtDSkOntNLeHTmm9QRM2o2x5tEZMWVYM0yAWf1tW2nCs2ojd7pQ31p/lU+4o1wT18fJZ3gttXiSO
O2LSWhuohR70X8Oicy88IheAp9wJPeixEEDYIvHerGuGhSprYikG3+dimplkoDqZFU3od1GCesIk
vGnLubLlIXEVc7aT8pPaDYfLe7d5hK/lcriVW8gTgp8ZUwtVxruH3ubZQx/mzvSI6aCBkRGustSA
+LFuy/vWkjn8gqEuShVD45wc1cZTRKQkW9+3KCGqoivgblQ455u1RZutSaZOFRyr7EoWDTveBMW1
AM7TlmIEgbYKAXVjs2mfhYsoxG32owLO82iPQ0a2dffyfm352lom52t9WidzEKsUdDzRcGMFIR5b
rKLAJSASPcgJ1o+fiK1OYR1hRDDUm2+M7L4QPRgx/+Et3qKGqZsaHt7MD8FjgtTruEAVKhc2zXBq
sjSe9UMORC2m25q8S+I8meBXLQs67J2puFEGyyEttf9kW94lcLbWpCDYrUtCHZNEz22uaraKNqhc
Db5dliNaM87k9FyjcZhhzcLmm1IdTVL5xeRVUikws81U+3pzODvr4nQKA0y+AVkFK62b9stOPyao
JhE/oAt04ktXdAM94GOBtaPJQxB/N9rWSXM/GURd4Nuu888e8UUrs67GbazACpTUzyp3rGBtqagR
XGBqfKVKIiW1FgHjHaW+Sk1Q3dTG35kaX5mi1sVAB+Y2SyrbpaS7aUgPai/imN+MXVYWwBeiaMM0
j20KOVmImlUWRUTu0oD8AHQ2KqYd1Pv5/rJxizaI/X8VQpeSWVcLKHidVPliZD0oEJ1MyOerXkYd
vjAlXIwkAJMwRXg0fWfkjtM+luyisWff8Od9K7rGiTzpQ0lK2nVGIQFGI9mwNcmrsx+pblfTWSPf
y/66klnR2/Us6ifciifW28chBQlTsMMObPsOw2HZh7sZEwWrXbS7vGcie+dwIsyyqIkIlrPpjlWg
2ehdFtj7ZjXKuyaUr0ZJZxl9FzpEkIcJU44ZC3H2LYn81kUkBkSKnoIW/aACsZcVw6Cb342RVPUw
pwZQKbIImo6j60FXHv9m7ShffDJ3TYuBbNgiii4bVaq8CEQOl0UIvJh+qDaRm0QfKDP3GTXSPYjZ
6Nm8UmZ7dlEmiNJVUQJPtG7s/ysnzoyY6As7ODJ6CJXaTnvRzlyGCcpfA9CDHhQDC4ES62a0fk7y
3SQ0OpEMLmJo86bMOgMy5PKUG42dd848f7u8N5fPPSpzMUNgqoOWWrCwci7sKpX8MX4qcJvGXfGy
IPahfw+0qMxBwVi2tVYxZWjS2mDVcopW86LQ0GzaTzZIK14vyxOZAIcJpC06NW9gc5pyR9UJhBOi
yc4CCXz+SDbHIZiZkeVZYLdj+ajMmoDRWGAB/BNZGKftkLYM2MKv5nQeCNq7UKhzeaUEJvD2Prxy
ltyoJ4OGMIEGjVzTnbaofqDtJ0NEaSxShrtqzbmOEkJ26DUYO6zoiK+uaBcIlHm7UF2ws7f70kqb
TKbWAkZgOM2O7lRv2evgpcGE3sm5NvzI2zPWPe06+3x5DUW2wHRfSV2avEVyB2uoqOcSj9f08fL3
RRD6doNeCVCkxiJjD2NrPXq0/HI3f0ECR7NZHkA6IO8bCoBhsyxgdeLxN1fTTFsUlL5JbA7lsdwh
Rhgst3Zlv/DGPW0F/UKXYwWcBr8voTmbpB0J5KHOeCSHtrxttWstKVx1uQWEJ4nsCtZUZPgcRChT
03Y9Jhs5PQZvf6e7yg8941YBdzgWliXw8bhzSI4i6lCBWP5KO3dBmRosppXIcqNUE/o3+hm9wMqz
qiLDKFBSvYy7/HiKIDAwrNNC5JccVCdyln2z/4SqHj86un8yaGBlMSr7KSsbrXVZsiYW7YHWrQK7
ZyJwAgGAqByAtHpLhh4ni5N1+wq5y3H4ocpf/3K9mKevlKgoCgTCAEK0HXoKwC+pqDedt3iZ1+/L
xAlE1MabFV7rVeOgo9CXMpclWKEipXZbxte5IUXoSy1Bo6lMn4K5OuajeS4H3VamUOB0TJsLaKky
W11pa8xKMJgYRoUGaJtUBmihuj8591FHbWE+iqYoPIemWsm1LDcLckXVeW5Me+g8A5kCQ53suYkE
wjYtZCWM2zzcAtRsziGsyvxwuDKN09AfLhvI5opZxFAtZIGRKOVCcoqKlcxgCb1lvs6Hh7kW3GU2
0WH1fc6JGskkiWzi+00ZOlkJS5BOKh7Yg2rw/mdNMGzZNBHdqaZG+HO/SiurSdB0hclCjW3lr3Ut
aEfayk3+JoFz2Ebr5rqsIEHeZYfqoPuMtkp9VV5mVPDLew0XDoE9C0VyFjBHvbxEC0SqO8XPQf6I
bswWxWwL3uvRcP0j8OJPl5dxI7D9TUnOf/syDImSQWJYo4BJaW7mZXqwWkzVbAvHmKNYhOgbFvib
QM5nCaXL3KkFLMTNwGCD2v19wyjVoq+9y2pei10hoqYSiWRrsIIJSadZYeRsVYvdoL2o8/fLa7jh
t7+pxJ39JA7yrCuZoUgPWaTb5eKHtQiJREK4417rZ1oHLYQ0qpsYx6HYpcLZjxun7VoR/myf+qCT
5xh7ozdv+arw2Cdgqnd6F8On/H6vCNBIoBOPRllHojGcoVMc3lUt+u59KxYA0lYg+JtOHCLpZZFV
BTPw2mOv86kXfClOvwIkyRUOjGVbzZ1Iv0njMGMw+wr8Esy6ZXJMSHNTB8qDFM5PsWLt2gavUHnw
9FfWp3KYMRnjhEErEBnmoZ1jjFetew2GelyWIvAhlW3lyoeqfGpB34FlHJcrPb2TDP/y90XQx5/l
qpSNQ1ZAjdSuzovLCCdyRzuYDmoowKOFkP1/P21/2yoOFXqc+H2aQKCcnoxasePeDsZFIES0bBw0
gMki7IMMQnJ5H+nHoBV09Gx+31QwwhTpNdXgCyiLalLIFCWIj5eHYm69pRbRfm7d3SxtJYKzL5ks
6jAqEDH52tFw6h1IFQ/hAUcS6iczR3QgbWLCShxnaMOM8T1ymsGDumM3JbY8nzrRqKWthPJvOnGH
UGZpErUw98OhVzMeawsXD9NfWYOjdCu6VgjXj7MzBe1DRtJj/RQFFWv9brJBRYwRHQpOdcPHO4oz
CK9NDGY+wNBqETmzSysaGXOXsqen6FbFTGewtt43XnTN9qw95QIrFO0ZdzapWaKSVIc4ffpek3sT
lUKxqHRBYOl8EWWcgBU2ZFvWl6cw2Q1EAEACHf6PtO9qchsHtv5FrGIG+UpSpCRrsif5hbVOzDnz
19+D8Xc9Miyz72fXVu0+TC1bDTQOGh1Oi8UDSZJqas+gg8Tt7l5p3KEnasUoFcSrqNDqzkphCbZ0
VSfPuf68jaHU94XLB/xKaJFQoEJXdFe1Mt+ihYRYJW6sG4YlMjl0y1AYiOvifanJrrFcDzHG18cO
0y2HUURdl6/udysWs9t2aOQoDcB6qQamvHRIWkRB+X0G8PBG1oowYlKcAApjMU92YmH5tOatPGve
y7ehrw5OcyjQIqwR1kABg1gNqYYLAskT5FWL03zneTRQ913nLQYrKd/5QHuSO5JrsLV7AizMkqQW
ZscNhJMroSVZurdlkDpxim3VGbzQ6QOM/tK8f7NLAR4Ma560uIZYKw1P+A33umIT9yxhl2ICvNUY
Jts1HGTbuxKhPtN09fYGwyhHJv2bNmIOfMi0vlATHIE0V/9r62l0YnsOtlfsUsLu/IISc+CyaaN7
l0GIGvReefqRsks/R5LDrtCxjgEeyHcp1JwZwj7EvHgbNqhk1SF1BNNArTnyVO+X9NNodJR+F18a
70dbzIyrOipw4gL7laM4vQfbexVgnKT8ZfLQMb4vqEwuuZ6CVxHlU9bOHBrjyilw1sBDG9Qfpgkl
1pPXwviXZ+3QUvcwcaeIifIiaYfS5oAfri9FHyiZlxdExI/AfDE1XhV5Ak5rKBZVqaOCro2RDuCF
nolfbFFAjWVV8jnUoEUTdVcs0x0bcR3DlPwsqj7E9ovWJR/ioXU1PaFCMDwctQFYImtDNTVjnEYw
yDVNvZzd2eVNGumYVfyqrkE9PI1I+2VmoEfUfODtZUW9JH7Y2XOHpbO+SBJ0HhOMDTzW9SNxwLc9
NCbmxhfJ0uoswb71L/PbXOnCHVFLAxDmo9kjvyUubr5Jf15JlNL+qlBaynmhylBoVb/28q09Q9R0
mPorXX/qGFVwsG34TEyZgw95aBt0ErqRPbpK4bLEdFOTAGLCi2cy38SzTcKQxcRE6AWb5C87fqI1
1NZgBhCfb6TKxA1DXNe/NZqOvdHbbQdpBibRqi5m4KJ1GiklTi7NU0qyut+2EWoRBX9klktJm/hL
KA4zzzBQ4Fe81hQ1Ib97t+yCX6xnazhncpJEK4Twub4/ek50vw+o2n7qPAkYYvexXRugbHAjnNgF
w8QkqhuOkiA4GZod9eU840DJ8lUSWU45U7cjZQFiytzs+mxCRRBE1BgkIznaHjPYvtqZYyLfBvqB
b1SIgpQohOvzpTR11NAgI/BFu+G3VrTDS+4aTvAOGWiffKtuQz3u51+tobb7RsaAW55uWzFrOTni
/kdNF13ztO2vsTfFz8zOHJa0H2UOf5jJmqYfc+V6AS9y1x/U+nn7GBGGIabUy77oU1uCqAy1sclk
uv3ysi2BOKhvzseZMsVUtk2aQwJr9sO0b4qbYb3fFkGtl4AFLAxneeRBmN64asJP0w1SrtF9On7c
FkManAAHmTp3GSjfgTmH1Wf+us+fje4tUc99zh7lnsSri8AfMW9us7BssjUBqnYfRvPRkmJnsnKn
mX2mBimoFZS/qec682eYIiDFWFh9kYVYy2637BQv9QvX/JjzHMtbQMug1nTb18U0kV8PlRZWnSlF
MA8+9Q91kl780O71t1dldEPRMW278EwMqdeWkjONQblE0R3QYJqgUUYi0YoJf4K6fMV0ebVwimAe
86mV//daVq4z7a2ptQyosAPxNmdi8pzpsqmX/NFVLE4Y8MR2hQagq8Hj4FR8rj3iHBBAKAbVwVxR
DgN/m0/zTZ76Vf6QJn5aP8T5vmoOUX+Ibaomj8ApMcKOerlaU1qInOeHRv6QhcSOUZbB/36GUpax
1ovJvSXEkZ069dPqS1O9WlQFMiVGQBA8w4vR4CunZKel1p0Ig9iZ4oPYkdoj6lwJPkUcdsss1VAo
RXlu95gFUSA/tN9VPI/tAxnEIE1QgI3Jiocos6HY+gAj5OXcyc7yqmgn+7yZiRo6STxZmTigfSns
tJxMqFftjBv9iPpcN0Q27gTOOlSfHicMeJAOFtXzSdxlmuBxxEuHllm+fXHirXWgGH7SEpBPWIgm
OBl5qeVtnwGi8vFDqQeT7M3ZA4qtne0zTJwnTYiGmpY2RTlPjUyGJ6VX4fh1+/sUAmr8B5wdKGPt
2mTgCDga0R68Jv/JQ3OtyJ2vS9o3pidftGZwOmY+zrPqlfZfTLw8v8Y0vpNn4ru4VfSUhytl9hCq
d6sduVWz29aR2ioBM6R1lRXwouI2yR7SEkQTT9EYhMzflnI59/czGoT76VdVkNYqyqKHqSNtyeOg
TRCDtJAP/W1Ru4TBl55x2BZJ+FOagB1pVLFm5v6Uon2ZQD2iJm6CIYPRfSmP//hw1ATgKHBTWjGP
JciggvwRx9a9Fc0EmO2Nlz71aCBOsMgoNnRhZqP0FiVL1nURfV2aq1q/3V69Sx2PsD3dRFMuMxRZ
nMBumL02xi02jL+FOZ9zsmOYclH58u3ylXdQ8/lOi3ZYFgr0L8dN3iUL4KHLg52nKWhkh6N+V4Mw
ATFzF+Sk6KGuvMinejP+cMjf5QkoIjdmtyoJ5M2IMRSIMSySwxmdVS8+9gZlKpf37l2aACnpiO73
VIM0+Wj4uRd9Cj+qXzEx98hDGqmr3GivlMPIP/l7AOBdpAAjwwhacb2ASDO6asevVfi6bSv8JG19
X4AQliasQyIHC6jfR6hANAfHQlZS+Q+zXUxGsE9ePtbvyghAkletwfIRwvK6dqbC8LP1GnztCIo+
2uxpWzH+w7cUEyCksaa0mSosXFHEjinv0zlxpsHGzMrqr26yd60EAGngF/7YoiXyR+VoUXU//P/f
0MQQHihJn6izzbeoPLUHZY8JiRiq0AYU5TVhaeKk9W6UqqJSIKbu+Bu5+gvSvHNQEqery7Mer1GP
DVmWm8F+qrRTX/0FH9IvMgQ4MLI2bxnf9NHPo8A6cjKpzpcMZ7Ed8LT4Nqrzt82MgARxrvqaTq2i
8JzMlIROUd+mq+3OEtVy9IeH/08bMwQYAG9nsRoxFJvYAxqhncZBa7bTZg+1oxR7p/Hi8fX7v2km
IMNapYvc89BjY95KxbWl36w9gQeUyQl40EmxpRUqRPT6f2ocZP9qciIGGCrIjyesmj1/WJtnkIU6
6Dsgjv8fXgLveyOc/5HZ7WTy0gf5ztyZAb9vhwYTrKfStR8Xf0CVv9F71Jv7Mr5Ziqwge2+DNxqo
ceZfminKcKap54X+ibNaTg/WiDLeL9pf7dFPOWJUVa3zxbLjDqlO+aqzbiQql3rZBt6/L7xoVrMz
Zaa2gAVlH3a20+Z/0YJkgwHFZpppm6BbEc9OjWLkcoKELv9uG1/gL2A6yGNC1XpdvNzQ0KEboGJQ
LbFCRTPGSY37hdcnYMZk/tJ0+7S8jdundjpsn8yLS3YmSXCyCs1CKfo4A6nRU1ub6YMmqwSSUsqI
QNpUaWbWEBHGpmPoL2V6Y8WPZr3PhqdtZS7a8ZkyXNkzO2bqVLe9BUmKfRWHvhyryB+O7hw2/r8J
EsxgwMNZMSLsTyK/ztXNWh30MHe1uqDwgNoervGZRqjgYFGEU+OuN82CBxOGR0QIRaSYqBP8B6IR
XhuwrdpFD+FsDQUcbaq4r80EEtWAz3sa90ogBeqe8hAu30JncgQ8TeZU0jUTeyUHo8f97dizDsY1
D5aaHyKfulsvx3TO5AkYV6Y9qhsNyOOhWY6r8UPmdugRA/fygSK7pLQTi1Q01oJ73QaT1nRUfHXH
B90N/uzWmOSQYZID9RC86Hm/KycWqrCxKfqOK1ek3yLWeJZ006bXaXOV55ljqQRmXJYGWgYF7YmK
qgtLiRY/05AKmAi6CfxxepKUyqmTK7Vv4LV45vz5byzypzjRZ41qsIRYNsQ1+RTkYeNhmqfHyvkT
2nj8Os0O8fB5DqnpT38wmHexwmVSjmYydxLEjj7SpV56M6SejqQ9Tx2sqUeZzOWT/i5OAGI4F7Gs
jStQknksvVPbh+1VJPURYBg2Yrax9aaP4mvIhWB86HhkQbqPj1rtdFRBB//Bvz01OEHTDysRvVnb
MhbdWKHQW38aqn7k3puP3YnTI+VXde8R+vHfvyVPwOS8jkPb6iFvOuYjigiVvX6rez3CFjteYSd9
pSCFf3BLoIDN+qCzupmwoLr1EGrPpXpsqDlJ5KYJaFwWg66UHP81B/jPa4rHD+lnC32f6NKIvOJ5
exEplURQli29WTH31x3UY5h8WMIjC+//TYQAHmM+2tNqYpvsrvOLRb0uWeWUuvV1Wwy1cqbw0pUi
aWSJClUmwzGPQ2Ckronzu+5mvHhrctoogYmmgBZqoSxRwhv6mu6LVHwo1Dsju+rbz8Wws1SKeZhU
TgALlFd00jrzfToWT9Fe22dXbBe+WQWIXqmBUgQ0mQJyRM0w9CpfSsNM/aVSD1Vhutvbddlz+wkW
Jv8JZ35OvBZpUXUQsaygT9L1fd5avq50R3WICFGX3dF3UQJOpHJqTqoBUVX/NZ29Yn7p00PdPNb2
922dKJMQ8GEJ1zZJZQiyE8yP8abMr/XYWWp/icBbtyzOtjhqlwSo4BT/YbjCB6jGZN/JyivmxH3e
FkHAgynAQxHPeT9xSK/lL6zKHKlxckUj9ocSIgCEGunm0g7oKx2Uj3iLauXX+C+4rWz9/WpiAjbI
ebWOC7/am3UvWX7E9l21/6elEqfNZmu1xnWHpSrs63715PpqGv1tEW/h/Y0LSBw1G7M4y+0UasxK
B2Kzb2pbu+uMbobsc66dhlS9i/LvahE6U5Q4i/6UaA9VX3qFZfvdtE+q66K4YtoQKFWLLPHoz2Ps
dEX4IW+0XWcPrgG24DZ+7fXCm9o8mGfZ0RnCYH31ksmnNMt8vU98Fd2xHYJHvea0kbyTI+rAEudI
bHyy9LhtuhhLOYH5LuOJtvl5nq4UEDz0x8gItleVMD8mINGYT8sw5JDWrQdeeboeQmouAgF2TEAg
W1oSU+Ov+xWEEZNfjtih5L9QpcpfKFUEAAqtMVJKLoc1H5voqGvfh4yI6FwiBfjlKAmoE8VKBJuA
DP6sYn71CCbMYwnqLOoS+sOT6iduMwF8rGpd5pU/A3pvyB0+FdjGm2ryFVf2MmTlSUZTfq1tHS8B
iPpmWmOp5naHEkDFy70i0G8RkXV51WR4TXaE80t7Q57Y9mSlDPN5dSgYq6g5SPY55kz0jm6DOqVH
BSClH3FfiDGmKCoqkKtDnKJ9q6unlSomv2x9FlOYYSs2Xoq/XukZ6PeHKh5xH6GdXr8KUbVLZTMu
h0vtdxnCFi2LXSp2OMA9HpzyxKkXo10SDLm7Ro4R2Mc3AsaALg+9vFU/5Yp1XuYwpZWGyWRu7bEb
pJ52sQ86dWQHgj4wC5IA/A/+3rs8wbvspLLI7RHhBNlwfkzhhruHVBTc2Rz1yNRb9DJAvYvj6p95
Y6jjWarSxrJOQ+KXvTu3qIhSDknzvI21l5H9XQ4/gWdywFoR2XqCZVzsXaS/9Pr3Rn9e9M5f0AWM
nMS2NEorAdnbfNW1XIFWsYWxhaGO3rxmJyl36XzYFkSZpVjf1TQ6uIkL6JWfsv+a6+wo7Yx79Wvn
JR/XJz6wMNz1FPPBpeNmyGDvfePPxuv617UcEh2NExmOcxnfr/Npjq7Iq/ESYpyLEO4TBQ3t0brA
CjXtFFmPqk5cvfy0igB4/n3hLkmjUq01HlfSgwTP9wR1EzzYQpY+Xzq953IEZCosK4x1fpriAwd2
ZQ8GG7wMXcvPHkDL/bhtDdSqCRhl6iGCgTOk2fNDmT6UGZE1vFhSc6aOGGvs07FcZr7z45eq8NQj
Z09KduM+fraL3XQqd/TdeOkonYsU8Gg2izZCrzgAolwckHx4ffWlm75jABhxZonFE5vjzDZRlqrB
o2aqFydTvks1kZygNBEgqFVqRVlr7E6tP8UMo+pv1X4fsbttG7jovJwvmIA9c6aVq1JhwaInxY/d
DKPE9NceLKrKrnmgaSUJMBAHFvfjOE0LZiygG4c/PaPyhv1VAP9cJQENRpaFhcxlWMu+PvCAor0b
Im+qHE5gw8kyqVYjfv438EFsgDPQk2NNLfZKDZvAbJ8GE6ywppMZ14gdEK9QyvAEjEANnxp1DBvG
zPsMSXKL9JwJFBIb3sJZVQswYaCm9cQrTKsr64RuYNdw2wDz3Ql1LpZx/dwtsMIKT95Qr1obFOw/
/HRDdarjuP+iBcVBc3kxFRoywVlPSuVf/eOOQaqAE2zR66GUcXxzNJl0Tnpj7FjA2z4pj2X7gEES
X+0zV6JNDEMv+TmOT2YQHrV9geeB+vDWY+dJt1Sx2OYBgzgBNuaETV3TQVxV7A31oMZeRzE1UiIE
yMCra0HYDSIW5W6u9nF1Wy9UjP6SA3ZuFfw3nK1aPzQNolTYn/iQqo7VOpxAgrMLWl7nWY7hWo6p
72Qv3eXkQLiLTu25cAFAZknPtJAfsRFcu6W37ssO13BxwCyAm/SR6s3YPNDYMcG56CTTrrMCy4m4
R5vcWCRJIyVAQIxGruV10LgFohbS0Xxtb1+j5b57RcoIgJg9dPgPcfdv3l5QSvAt0j6qOq2BzGn+
FPVuaF8n2vPafiFur4tQpRiWjTpQVCAZwtqFpqImfVjzNpr6gFQY2mj6yJlhHaon7+uJuPQvezRn
8oSlnOx2MZUO8poF46r49Bx2PdWO/Tj5fHzUstfvqeaky9YI8j9N0zXMIhSr4eVswGSPGjUwxkP8
cT5h/N0O6fz0SbrjAkkdL57uM3ECXpmdNdfKiseIMspHuej9uFH2dp0H21t30SjPxAg4lZXDwvQc
WqXWfpH2iUk8dS4a4Nn3BZBSyjHPLQnfX1AZKZmRo+kfktF28ozMeVCiBKxCEbyaGTV/64NO5+VF
dnV3uBr3JgqCZRv5sEfZiXwq6kRtk4BRnYYIxqLz9cNImRbD9HQM86OYGi9fXmerKJwvrbTWDOXO
/HzNHifriL3yWQv44L42CHfy/bZRXHYGzuQJ50vC23RuuDz5Dq774ZCh1ZTtlE+zWzot/sl8TJqk
hF70Bc6ECliFUfFz3aI8Bz08SNujravz+YyMeEd5phcvtXdBv1XFV21Uhx0EKUN7qmP2LZTGnWaB
ZExO92ahnZTp/5/92sZEuP/FDrFGfp1QI9FkWM++CYNEj9wE40zmlToCF41RVZmJEj3UhImcHbOC
stcwA9pX02OavcTIMcYU1HOP7DeP7UyGcKB1a+1rjZvG5K5+f9CeMXHxIB37K9qdvwy5Z7KEEz2o
ZWwW05ss3i0J/9Ab9zx+rGEioUYg1eVDdiZNOMr1WiiNnUJaB8JDxUPMDu0E8mF2QaB8DHcUxxC1
WcKZRne1DlYEeDcdKkX7DmahOo2+J04ytV3CSWZtnOQyf0Swh9FL9it4jIxAQ0/G/8GZp2QJB5iZ
bMxMHj8zr/j8ptxXb8MHzS3+D/VMF6+tn3uliq8VrTVWVeKBwVVVXIl1bh1Tri8lQniaTJmuWzO/
gFuvyFEuAkKEK0SN5cOEKC7v8C8DqvL6rSP3z4dLFR8pUWQZhjFDJhJunFjCjN3ySvLbE58XA+oM
FPUlO2Q1ot38fTigScmjTgGlteAPlGk5r2qEhZ3X60V9Vu2PhEFSAvjfz14UpjX0g9VCQJS/kTtq
HifzgvO2Brx0qruRPErm9klTxQkX4doxGTMuEGDTVEcZQKLbZA6IZymvlK/N1u4JAIKW0FDLGb9X
IrRB81E4Nabdue0u+Yghfq596KmINbWYAoaUFVoKrQin20hOVnWaNeoQcC9zSyURPpbMZv0Ag5yO
o4c2JF/aDa+Tjyakfbib/+aWPDvUAn4ksyXH0oB9KuuPleorKF1VkifC/rZBShVLzNcS48skkK+D
GO+bUXtxjnCUHtTyg7R8zqxg7j7Z4E5N4+dtucROvfWWnZl9h9nccplBN2vdx/lVyIid4ju9sVFv
V+nZ93MtKdP17VjpGPOc+nMdu0b2II0no9EJQ6d0ETBCtSvLqDhKgZt8Gu/khQi5Ut/nfz/TpTXG
VMkifH9c/NJ6NaaP/7YXglthoLN+mbkJxOx+0r+o1IgLAm/evOuz378oa5/L/E1QSd+n5TbJ78Ke
MmPiYIozLYamSko5hIzh2Huaz/Oaxr1xNe/4zW7eby8YZVwCCiSTFim5DOMF8ZGXdg9Dd5PY/xX5
J0km+sGprRcgwEqHnoX8XjfY57H9XGa7bU0Il1IVE7NDYsldlvDjv1N8EFH5GhI6px/ENkxzqDHX
hCn8RsERmmXUc32s7jOTc8fOH/Ls87ZOlAxuKmfmpqyK2iwSZJSyn+DtOxVuqLbutpDLIZd3cBZZ
NwpTafqFHxppXx5azdGPnKgv7dxocM0bXm0qfaWq1i9bg4kbG8T+pmEK15s8zGFaGGgH0lK/TA8p
1cJHfV+w62Uu6qTT0awz5IhwZ5MzpqW/vW6UCMGgjbBQNKWHCIYRtKAw1qS/yoCpPxdJrFXLJ0kJ
a9aA06gMiuhoZ8G2Bn84Mu8CBEdYAw+EqVvYhdYb0BjBx7KOTv6hOuRIHFJxemK9xJK1UG+NSI6A
a2P0X9rfVtR+XD4s78oId1eaDLbWl1BG4bRCYOcHkcxh7GrquFwMZpztCtfz7FDmRTfYMY+rGXPj
9cN1IfVOVT6CQ0O2nMF+XvodG6ixqX94wr5rx7U/k2omLKtlDdYW6h9M5MgbN/bUW+lbo3g/UuV/
UyNknKkpuLx4g2H+lYrljMqgNo8RRVTDj8fvbs27QgICVPVQDzPmyyLjb2BU4f+2I1MUEPxnbokR
gCDrZ2bUCLli9HA9eykzjrlef1QG6dgNFJ0kuUkCJJR9xkyVcRO8qRM8LGs/2QGyT7LmxhjqhRjl
v2GQWDdWZfZU5XyT+vbALF8eCYQgzpRYKGbW1bisFhCoD1cXTqgTzc1Bi75t4xAlRbjm+mSuwJ0B
2zbVygmj/ZB8YlSyn9ob6zd4WHWpkLBUk8vT8DzQmgT1rgSpH3/x2PttnUh5AkxETd6ZoDPnNYtj
4ryNpPCMa/PjgBhDvkNCiLpSqVXkfz9DCKUxetat2CvdjoJsfZ1y6aYfqLwuJUWAhdJsCivlKD6n
p7oJjOw4KDti6fh+b5xZkTKboQB5iSNsVfKk2A5vvwfWHfoJpJ+VVwYU0lEqCRChR+q09hIWTq5u
TZTWyXjOl8TDhzQHERpyq4knDg29/2NASeUahVPvOOv48gEj3Ihr6vJta6MPDkVhuq0K8izLnNJi
hTxNvmXyHZMo+768ST8F/E5c1czaMMMQ0pN+ZCDzYbsZdFURgoIJOSv18ha9CxMcFVC295FsQ5um
CFrpgy75DVW1TyyYyFfVLqNaqxW8YBCz9dJpnv9tQ0SiKpDZRHVbYb3U/t5u76OWgOrLF937Egl4
w9o5ndW3GDdaMtP8U64hKWbcp9Q7i9oK/vczmAktlmhRga1gytNoOXEJPsDdNgBQIgSM6WYjWZYR
IkL52LRupDzZFCHuH87j+3IJ7keu5GNhjNiObmd8UXd83glmMj+tvKIc3XV/VTSivosTMMbssxjc
5BCXmxgDMHtD+KVWiIJ8ygKEI58vKQvVlatkP+j6cbExeaS4mobY+aftEZNsWmqzVLFxs8Wy4ubG
jYpsfUyVNhI2IObVjLap+2ngx2WSnGK6MkqvNCjKHUqI4Hi0dcWkuYGhxdrX3PxkmnslJ8o0/vDG
+rnzuuB3KGtog0MTMnhYglNLYXwm242YxsCnjIcUgTVhBLoAAxLi1Nk6cHHzJxUcAeOhQp1cmd7+
mw3wlT1DgcI27XgqgZZWea1jpFt9l1OvUwKQdQEF+mVNqogfmbLA8IUGowos6lKmRAggMDWZHg48
JSLf8Tq8lIeNvOSqyTELLd6nGEjVUf4TtT8CEFSTnLAlw/5II0r9sgNjdzW4MayBCLddLEQ33hFH
7NSvSzZF/dsBGr3m+7LjhcES4pYORk0/DGjFTrzSpbwOytrFhn2MQJrqlLs5CL6rxx4zeZOdcT0f
x13ZOX9HNnWmpEg2JYeGbCTcRlTlTh5GR0u+bts5qZAAEfkiIyeuQUKCTu9sL6fXcfNirKfG+i6Z
z/aSu8X01C5+RoX9uSH87gT/xA1xJqm1VIup6ljJWokcE7NV02OifijiR1D9We3DtpoEEIoN+1LH
kiqNcZzr9XZFhVxyUnoiBUScNZF6ypLMSTY41o4gptXNU11929bhcmnLu8UbAmCsNYYWlTyOaTgF
JwFwijtESfwfjVuWE7nrt2mPQN222It6aZrMGP6lqWJlcl/F66pMNnPD5NmMnlqqYfUiYJx9XwAM
q1hZ00QSJgmjDD4dvubWnaEeh5IiGqX0ELwH1rFSn6UQbZ8T9PiiUs2V29/XxLx+li5TPZb4flF+
i+pPa3TY3ofLJ/XnQmEE1q9XUt6YSj/nEIC5JW+jX1wOdwH4sb0SZXwkSeX2xoAb6Vd5sR5pSNVA
XiOd1i5QisJrtcnJJyL/R8kRHIhGWrQolmEAepE4iuR1oAY28qOmEZ4KJYdv4NmVzszELhMkhV0T
k1o15VEHp8tseHpJ6EMZguA6jEnDLHPBunXZXolvop66+fiC/IacZ4bAFT1TZFz1obIiCGi9FjMm
S896DU+6Mz6hvs1FL/MrYXgX885n8gQvYkjifO5RzuzWoB07gM3I1zGaCgz3mKmQ+dpf0YcaZ/IE
RFDlJa7jHvLy04xZp8pecqX/Ygz/0x3LSV7lfeiqK4FylHEI6GAuYxxXCmRW6YPS7+ZQd+Qezt+/
2YaYwjcAswjjwwaz4b5crwbqkUzYnpirRzTTku2VLx0Ip4rbOiJ+PwVCb38/s714bOIxtyGg24XB
fFj3bHXCPWoQ4esbNTlKmtJHwAbVmmI54mepkq+a+NagojwX/YJ3U3tLHZ6pI6csNVN+udm97itq
7xlReOrK6B+P7JszeyYnaqTIHLh5aTe27Rh+F0i7SXHyxWEBrzNntUNVwlJLJ6CEglAJ0p4QWeRH
pr2oyiMBCxz/N2BIzONLgz50kQLcbmL3R3uy5akfO2/ypkNNBjEvBzTOtkpAhTqd5LjMoI/yMLkc
hlBP2TnJady9LaA33W3rd9E/PZMnIIKSGqZZTpAXp4+DcZtOz/q4M+VvZf4QhRT3IrFZYm5/mjMd
VFMQZlofVO1Jkv4mePaujJjMHyoblXEqvq+jln2Ob/t21w2VJ6+Ut0gBhDhQo2adxHR+OYWPvLpj
ALPsej+7qt+7tFFQyybAQyIvbVhw37FcnsMwRg4sdretgAAIcYLGIreqbpWQUMfVCVmcG5DenLIm
ppw74k4X26pbfZUULeVyvP6FL5t10L+ugelg4QKQYX3eVuvy6/nMIAR0kPpEX1IZ25QsjnrXnzDA
3gEdJ0PoRgvsO91v7xKPSkRQ2yU4EkWRSLmqAW0H5MH0sXakf8RzVQAJNg9JZXPXIcn2XXTMwQOT
EO88yiIEXMjxJJZUCUqkzYuUYCrN60g5I4QIMfXQ9JkRjjVEyKj2ZOlNZYZOuFKTJaijKrYFNZXJ
O/2wWCWa4gINXWr557YApDYHEEeSfYWkPOFBYUKlZCwgL3qaXzjVQxHElZciuIHJc3lgld62kRPm
JmYk2NDpEfr64QxVryOSBjn15Of2unEDiqMzTLlUsubNMS4xwqct3EJR3Ky7tpLXaKVOLIEQ4qCM
tsSYDNOENu3s5weGzHsWNOG+P/LpQZnfPCtECJRaPgEi2nZVonbky2fflPUxyanoJHHDagIc9O0Y
2zlfPhnTYZk3MBcN/nD39VdemOVYt8p150lB4aePFE8CP6RbOyfgRGTXrd4kHG7RhqeUzmAsjpHI
Tpw6BctcFt3JFAPExRkMZ88acYCGLElzNSRQVw0Un895XFu8aBSEycuApMyg3CUxidGveKsDb6Hh
C3fV+VTmJJgGJztwxsjQlYnXNYFZYj4j1JJpmbm7mcuRk6y7DLW7ITW0+HII7P3a0gUI6WdjHFYe
xFE/GW8zVqJd3jszv7bQchUYbrrr0O39kdKOMFUxydEvXV1GHeSmOAsJSkifZTWI4tQdpMfRvt/G
LUoYP5hnjwVllbOo5o9EqbnijY2IJ8poIFqvtPK+ZbOzLY1yBUTe71LVIiPkjnW07KJ7xM+dCv3l
4+KuRzjXlRfvcvfrtkzKWARoMRC9sE1+87T11VwfrfGh/asEzpmlCOCStpqRWtzXUBFV6lukiKK7
dCAyktSZ1gUcKcy0q8IQivQ+v0FRJLA6o8ufJPHR6oidugzIpqFALTwHTL6qZ3aRxb2ud22EbF7q
WH0HnnaKqvIPqPEuQtgYKZ3tVe4gYqrdN+aGYE7dJkU/tOIuJ1BXBuF/26bAv/g7Er9LFPZJKlsj
tjNIrFXPKk9FiBsUEeCGKmuk5Ag7lWlqqCYMcjJ78Mb+GDJ9Z7S508cUNR0lSXAQEQiOliIE8hrt
zsJgvwTU0Zi91zxsL9wf3KmfKydWz5amIpuaEfMCQ41zpx8rkBC7PBhcBtUzTQx2OQz4Lo///cz8
ujzUJrlLeKI3/ajuomOUeuoNC7i8PN1ta0fY+m/FtFMdJ6CZhHKD6Rnd+iGpqfzrZe/tXR/ucJ3p
M6VShDmqsIiGsdjr+8Rw5qianbiTro0xqp2xiCmfm1KL//1M5hhbuawtkGlaO82+1ZfP28tG2J5I
v1hrI4uHHt8P4e+W1YHVoWetntV925bzB+B7Xzz+Q84UMSXbyosU+4OZMe4bK9PbkF0eBqRKSyhQ
YgJEyE2px/ECWahsfOHx7gI5j9vcGU6VD5h61In7l9okASqGYhmiVeeGUX+r0VqlUlZAaiRARDfF
Q5KHkNC/LG6PYUVokESznYG2eFSXoUOd2K3L9+3P3RLLaJcoy6fJgrz8NO2q+9KvXDi5j9kpvf9B
Z9R8KKiQpwoL2AB2sbR2mKJ2DUfI1OHuYsCZr361H/k9wqeMY576torEnln815zZo8IUqct4JCjH
RLX6SqVqNomDJVbXDkvCqsSANqNsOkV4zQaMwM2O5KhCSg8BINrSzOOQ2x5TT2Y+OBH97KdECG4E
CgqUHFF1TlaQ3vJOGLl2QAcy4uow3NodPifP/ev27lxuwdHeDVCAi8JSFKVbsT38LdLd8+J+SI2k
t5nMfCpc9SwN/3aFiFW2pV3N8qpBTym6R/8CeLW2laIOlQATsjyoUd4Dlgr71pw9DaTRVnnYlkEu
nIAUWtiXqc0dMkn20CDVYdYzn2cdnsZlb96gmxtlLlQjC6GYSLoHxr0ew+cgU+1Pa3UM25fIIgyC
sEFxqEfX1HmbxFi7yniR5aeUKkbly/I/pF3Hktw4kP0iRpAA7ZW2qto7uQtj5Oi959fvQ2t3ig1R
hZ3WqQ8dwVcJJBKJNC8vGB+eW6+tjEK1mPEx+gOIgcu6spEOcYzxMW6+zO11pYhsumjROG+CLKMc
xzG8oyQ/TH1lU3Iq0K99WR1Ey8ZZhyJTpSGqIZay+mF1QzJBzkNg5XhuvURrV0OL8f1YeyzVg6wZ
rjIfZ1lUyi/C4cxBTjKaZDm2v5RQihbfyHl628oYmyAqLhGdH756ZZxjfdRBTuAsmFoK0xO0ipPc
oGdfC3RE1hM3k21hyYxIFzjLUNFxsCSFaZ91SnRXsj4ao3dZE0TeP0+xh/HUrTSz94yZe/nrFGfL
oyuK3xbMcQbJzd/hGXx5S53KqobBhMxlGV02/lU/DrXde2A083EdCmKDbIX+fH4NvtbFTJMqlwug
xe1hiE/deh9lt2sP+uHoejJF1uKyOhp8pUveGA3oqXE7SfFL1ftUos5I/dT6Idizy3ph8Mx6BCnF
fCSQalVsxv212oVD7tdHizFvo/fDL4OZ2vT5MqxIOs5okNhICpRnM2rbNeiqezkvXbVObybNEDhh
IvnY/zdOmDXQdpktyCcrz+n0oZHvO3q4LIxA7w2ZMx0NOL8MeQbG6Fu5w0bhgID4xnhI7hm7pOgq
FLxzDJ5aD6ajpSOzuGqQ3SrXyiFF7VDsMO5e+nkVRNwvv0gNmbMbelSDwK0EmFTdteg+6IIJYw/S
5qeRfb28jCKd4NwKzUKpGq4StA+vTppcyUgzFd9107+MItAHvtoFPCUKSHSBMmWHsT5p2kNZi4hT
RRhcVCLVtJJgjAJ0zrgi3ecIvDLvI47613vFhO+3et31CCVOJjAmZwaVSAkqp+Xu16RmKlABkX6/
Ph03Z6it1ZqiVJVh6cHiZd58YOSpVoCUnHD6ze6IA20jGWcbNAW01DKLgSgNnCJaPqCy7FmltV3S
QcMQ0MHv4vkAuntblVZB8FS0c5y1yNWp0dMEHtOQ3Fj6cyidFjAvXtZA9vsv3CM8nwVttFiuJ8iX
yQdluQlFLP0iGbjQRNu0htoQ3BxD/S2JMltffBynyzK8FtJcEoIzC6hdLtaExX2XGmSzxEHVC7pu
WSk/qO2cGnxLC2pA2SvKFGWiRevH2YmcLnmCyjh4MuZdZH6IJoGF+ENCxwLjKzEY1yznNk9lWpnj
jDD9fJfCaf5EwB89X2VI/+nHNgepPAKogXn7LsZUeobl9F5a0kEtFsC2JLbJ/CmWvcubtq8YZwBO
uSU4uLpemCzD8axljlSmyOEIFEOEwV2FNK4zRSohxCLfTPOnRgWXkiCr9wf/+SwHp+BLG1vFmEKO
Gj1jR5afbQLTzVOn9syn2QP3q9u974o/Y3L6Hg3a2OUEmMuD8aSfSj881gbiE1Iw3yS+KLy4r+Jn
NE7FwxY9kUMDtKJ0MylYU8ESCnaJT8QqVZWigJ5Jsyp3Sl7by5J/rvrZvaxwop3iE7AyKnqSkmkD
fdIicNkyqmPDA1XE5LOKvMqP/ElkXvfdiH/Xjk/HxgTHBwx9wOxOReM3IZp+dbzpRWboDwHTMxBn
Jsx6KcxVhnAr4ydjnUyh2yACd2g9CwmIurFFaiHaNs5CLItOkxzjWZyuT9AL7ret6Wrj+K776SwX
ZybkdRooaKJRQ4nSv+aQvi8Lev4+ZyLKRukoSt7xce2Khu6ofZJCwXEV6QBnIazE0lBLBhHq+oHm
DwPioxFBq3krWCrRhnBWwcgnw3rdEMt4WRC/Vh8TEc+1CIIzBemip70yQstIdpAM38C4vlGwWjsP
CkRBUeetqNQiKliJ3vqS2iBlodrUqLdbZcOVpc4Ja9XrkthGR9uNPuSf50Z/7HPouVT4MPECr4t9
/60z8RafW8amjEb0zeGuwGzsp2WBJ2E2vqyud9louboquuDZ536Hs9COT1VwePOzI5FU6/LEGlRH
Tz6S6l56tlbVW+rGp6vqlrJontrvxhzS6bqhmbgfQCbL7aDVhpgzO/aqM6IzXPlnnJ8vW9nfNWT7
/d+iICsxMbRjxveN9thNz2P4VCeiFwCzZb8tGYawo+OGaqrKu0SKOpsRnoIqyqImjw1gkpz6qvNn
zOYqfMsV8azvLtkGjjN0sR4WSxgDTs87m6D3phXxke4u2gaB/X/zpNGsYcqNpIRA7dek0RwwCTXw
Wi/vzM7DCVuzQeFMnaalk5nnQPm/8irzeb1ld99rflpUsL1zI72F485xqCQpaaRKZUlJv3pkFB4Y
aPakBSidDehnzRWIt68ViHeAUcgiJh8RS2ZpMF61YjrNLk5vDwI4C0O+rSAGqTWKdERU07t6Ycps
igEY4xWdO0pK2C3dOuQqqBJHdMV07vDfK2mxhGcEvoABc3bGUR4K1cG77ygns9O1k11Ox8srJ5CD
n1a5JhNozifI0aWsDHS9nU3RLb5rUzeCkLcK3pv12I8TBGnK/qUJrxVt/dZ3kyulkR+Hs39ZoNcS
+t8MxAaOc4Z6ieaVVgNOil+pdvEqdKqrCdWTLDVUX0VH0w5BOF048hN91UeRbuwfts1P4IxGa46S
Nmk4bPgJ+eKzGTmsaExaDuHd6hW+IdjE/eO2AeRsiD7NY6mqkLlaEMZHpRUyiBYsiV1dy68Bb1GF
6O9uDVNOalFT0XRL44tTW0np84ZJGIenaH7AW86JvuWS4lzezH3tPMNw13EoRaGCIJnqqOlHuflk
VAJl+cNOnQG4Y4y5ktmKtmFmFs0Akx79HrGrHmPDC+QIREn/XUt/XjT+rWNoVaPEJcDm6aOCzPVM
VBvEIAJTL1gz/qUzr4W+VjJ0wVDTQ7lOqj1bfSkA2XlPvVEA/m0jG6o8r0gjOkVry7C5i8eI/emt
0vjJtYFwXBnEimC3BErHl5m2mMKQ5SnWTxmMu7kwjrW23q4YfyLaKJFa8DQaUZu1WW2y8+SN7uyC
POFkHntbvxuO8ckSZHP20SzZVGRFVsEQx1usuGkqcDWojDmbZY+0q/YjuMDd/h+KoP27rBORUVJg
ykRXqMlZpwRNDQPpV8RDnuQTy1WFbuZgsDx1ekcSdrXs2qYtHGebyJQVWsjg4qN1F54w68TB+Pdr
EKCgHDkSxkf21H8Lx5Ro404ZUljLsr6o4Kzr0UFT2UUraHHZc9q3CJxvYzVlm0sTEEj6NGimPY3/
oF6tQY38uKSBKozS7pmNLR5nBKtRV8dsAF6FqdsdosFV7hARUeLeJb0F4QyhNCkonl2wSwqRnElS
8fAJbcO8UfJDmH7671Z9g8VXUIDXdq5lJtAkXY+NRyXBG0GgAnz5hGzm67J0+P6iPGdZsFgvf/f7
OYeGxJPZRBa+n5GTNV8norSaYMP5aR9lVRpZixeg02ejHVbXYd654fD9shC7Vme7C5wZWFnCehiA
Mjij+3r5ubMdPjM60fFGFLXcF0nVNESVUZvPV9EncSrpoCfERZ7lt1GPBotSvuoHWXAtiWC4wz9k
y2ImgwJX01QfSE99bcoPRjk8C9ZOhMOZgKLJrKjIiYpo4uKwfkTJG1OnTJ3oaAS9I9vmI1ncd5BK
6hqRDcvEEsLzejW1W9s29VMsGbPqlOhaaZ+1QxbQLzoGtjFOyehJ1JD4B9N9xuNUpNL7tJmkSXWS
n/WRtT6kJTgLyw+/xhOJef7Y93jXfSsfW/aNfHMSj72SQ76hy15atbtX5VCgIbuOyxaDUxGw6DZq
GwEjvkZKhdUZVIH5DIpoxhRCUGUQ+aLE9U4Pydt949QFfdIYK28Bkzx0iw1y/V88EZgggdhzxBYU
TUfN1X/nNHwLy10cvYY2Li2CnWqNr6BTwD6+6xic9YO7NChZm6nKINeCaVLRAdwXrjzZyEbQm+x6
8onPRlR3heC1I9ASvhucTn1XDwlQq+peSR+61L8sluj7XM48tqIpTmN8Xy+e0uVOFw2cYxp2Qctf
H7AbLR+ryqraFNtSgzmvyQ8ReZKV1W1ACHpZkH1H5d/t4Zndo1bJNIlCkAkRhGy4VtIGYdTvRngr
oRpTEk1fEMnFWYspK2ME66FlKcmOFZmvRqv3Wyr5JRFogMgw8f3gOihQxoVJtt7pD6xXtnKQdrvq
MUFK8TJf5DKLNIKzGSYmqCpgO8X5Ha7HAsOOBUkw0cpx9iEratJF7PtU/kksz4zvJ+tuqQSrtn9p
ndWBMwddnpGxKIEyJqkj66WTaF5XHi7rnAiEMwkdTYwcvZW4gYsfmF3al9/L6e8g+P7vrkpSQy8g
x6zEdgmOBtXCVPf/zkr9xnjy7d9hlMJ2qkwQYmL+30uaKt5fi8J5khnYB3sVT3TkBb+2Sm7Ho+pW
Q+b+1Z7wIXNTUrQhYyizntmpfDtT2V51/zKI4Izw3d7xkEVTUzCQThpsazbvVT0TaPBOPcTbTeEc
hDqpw7iLYTrVIDpglHbQ3rPuEMyOHRijJtpDStC4BtHHy7IJziflzn9hmG1JOsiWSpZDh2Acv4UK
xk+L5lmxc37hZuCjahGmxlU1803W1jX00l4Kl2qnPoNobS5aSxZVuATGmYNKw6joRgeYfiOffvmw
od96bG4ysf8fXTYiBeEsg67Ga1vWwIuPqmaHwRAUgdKiz2ZwWVJgOuggOvQub5zI2+NDbjOI07qV
eczwu0Z3damL+IMnH62H6ii7BZw9UWZcoCt8+E2t1GzMF7aH5d2kfElV2e7Lp+Uvrww+/lambTyG
MmAaBAVmtcdb93utgSm1+HB5CQXbxgfdpqKLw5zpJG6oOzO1XkDvKfBTBHcGH21L9DVVNKYZq/SF
UF+PEJpPny+LIfLB+ReokcY5SJ9gOsLRLWx074LSJXV//JBA32nPnuZkvvD9JF8+YjyH7UjiFb2u
EKy8ZvHR8bAGVkAw+FSYAGAXxYXDrHIexFQUVm6UkC7C+wLsT6mv3TKykqPqk4N2LzxXoi3jjIey
tCgsVSGZZlt3ip9dsbonM7bh9ruhXaL+N3fEPbYiXeRMSF8Oao66fvhhhmPO2ETiJV7oSqWLDq3B
t4LlWAaiQcCCA81z2qqzEjYFu9iWNvNy68WS8bIvvw+i4Wi7tQ9EUU1dsdgfHggU9IVUIg6HLrDF
o27kqdTuXCNID3VQidqwd5dyA8Y9crQ5BXFugwhG1vlGdxvmgkKK3VXbfJ/zbOosVpamhjCaicx2
GZBktAszw6gc0T22q/obJC56nsxJHy8GkOSHpQhYro2lfsfkyNShFobPRQvH/r95vZVKT9eyw8Kh
NsnHAKWnPjEEt9bu4dpIxP6/gSCoGJKWFhLV862SeA1NbE11L9tDkRhs/zYYdCnXMlmAoU/HqDvS
/05bCk9tIwNnkIbh311ZQN2+PMnl9Qwq9yR7+Ts5OEOkLcVcZxXkyPrHzPgQE0EV6f5TcyMIZ3PC
QY81k51KVsmguAmI9UxXRYMUa+2xXFFrj2DvdXalbPZlGgE4xlCvPMJs4qqwWwvUGcqnv1o1vu5I
0/IFSQWgYFDmHD+DvPY9V7pigg/ZRHaY8OyHaS3PY9yqSA+quMx1ZKObryZNBAGofSU+o3Cbb8mj
Eo8jUDD2MbeJPE62sYiKpv6gAWcUTgPmHBWwGACL13mL+dHoSzqoR9rZ1k11ZO3hJeoLLu/Ovg78
C8gHuFaSllOL2ienyg+rNTtF8TCaouLU3bfGeYd4zsO1TwuCNyEUbY6+pjH6/JDuREOgvajjo2Z8
vCySaBH5oFes65JKOsBNzq+yrdjVjyoYORiDlXVUBREVIR53K+Rdk6xtATzQb1pPzCWKUCmWFgHL
b7RB7iRfL0so2jTuXpinJGnIAsC2usvUexnkRLEg8bifstnsGfsNG+OQSXJcy2wRsw+jy6pZMqRS
6QmtXU7kirSQqfVvLuUGjL8h1LIZW3aETZBlNFlQ5U9y+M3Eca6eMT+NipIqogXkbgzMerDKYgBe
jyiFlD5PynWZB5c3SbiCnMWQFGvsFwsgTA1XN3fnQxTMDusfygPReLad/iF2CZ4PMmc55DQ04xGl
n07dNce8eQaRqU0H1asL5FhHzW0nxBGyIM0ECVCR9vMhMiJXsYZJtSzJYTy1R8YvEQXkafIXdwwk
4XibXWcPRp5SU7cUzeT0cjYXfZA6GQ+4qbXz/BmOhaPW7iR69O4/4jZAnE7mOZqvpBKX8XpHAhb3
Bdk24pgPbEAYm1VKDpV4cuW+0mxQOc0sdatrlRDiqTc6uogCw099053Tk3SjeOQQC1zn/aDFBo9T
0qxIS2ox3zk/RoccZTWsREN5bNwVRa7yAQNna8F1LVxYTlNz0EwtGoOcTkru1N9QiUJO7KrD4IHG
nbGyPjshon6+XRtzlpSvBDDkKSUGwcqaxY9Ku7e0r0Ptk6pxR1SvgUXOFI2v2j+SG0Tu3WMOeZqa
EQQ1aOGqkxfVz+1ypZSolEIDTeaZhuUNaixYX8EB4QkXdLoa1ZIBVYpLO8oDddKdtXnR9QeBfWPX
2m9GeyMed+1hbJ5MVVQZYeyg7KyuYlcZ2uB6Wzu1J7m3QVAm8FV2XbANIHftKWqUJyhsgmSE2G34
OjPgL2XirMsY69GEbDis6LfBQ5bxkKN2s7eN0QXjNPrfQlE/jUgmzsokGboQRgkyVe2LtT5kpBIs
2r593qwaZ1EaPZJ7iWmhfEogTtXYUWOvYIZEFJuJVK3uLKrJ3r1fN5icVZH0Tk7bHlJZ45NVu3Hx
QziE7g+nCz0GlqkSy9I4M9Ioi1pqJS68qsSbNf4yTV4+3Az1/djfE/RILphfr4heaPvb9S8o/2TK
ZrS+kAWgOQZk+JLdOdKj5c1YyvqW2BiD54qUfj8PQc6QnBUpmnrqpB7vJ+mgB4yUdbTBvhAe+4OO
4kcNBSDWffVVFxGc/EFvzrjkrQNYq9pizTM7baU99kEJolsEOzyp8dXBZmMGYk9EbcFU8XeLcobk
LEpHlSo2M4har7rTNNclkkfGfIj722r+fvmk72voGYqzJfGaSXFdsY3EjImmeOq7zBvMl8sgf7jq
ziicOQnrfpmowlCum3/qe8WOvMyZH3OUf2B6pQ8qX19ULb0f2tvoC2dR2p7oXYyGJ+Q+GNnsjEAw
i5Oy56Oo0kp0GjjTYhpj1E9MNdessuXVa/VCZL12w9obaThLElp9UrJ7BiQTrJAlPEbH5tiCHEtU
lLjvHpy3ijcnPaRpJciSU2IX9IZMT50UpDIzXkv5vFqie3pfA01d1kxFNxG3eHu+dJJpxFhGvBqV
Z6M8Lt2pEpL0ijC4MzwPVdXGGA8Bnu8eT4HXTtQkkD4MfvrPmNspptSILda+VpwF407x2krSOCK7
7MRz6s2LFIxD7goO1r5anDG44zuPSmNaYY/4NUxEFz3IxT9j/SE2niXJN6lbyLeV8d/5LfDCImdM
7jDHctYYM9ICThhrV2F8LJTwPh4/CyRjW/K7DTyjcMc3TPNYWwygLDE4VZg3Xh6io46KaROXtTBt
JNos7ginZpEZKcs4vAacDHQqv/LBFZ/Mp+4o24kbeiLKqT/cLGcRuTNdW5hPSnWIKF31bn/MkFaJ
Ag3Z4MVlnIuihi2RiNzJro3czE3KDpp806ZozheFSphCX9gy/gWMSlA9ndmW1Z/6T+yQzaDvrz5N
vgw2/eSuETkhIjzOcoTm3M+6BoGMp55ghI1ywHjxwmZ17v0tWt7ASSwww4IlpJwdmWJ9MREthlIq
n8fiqrQE3//Ds/dflaBM5G20SUPDWa1DJO1pxUCCDkM3jBf6kN82/nQQxb1F0rD/b8AmfW6tQYbx
mPInUz8aIoUTKTg/IACdy6qsEyyX0XrpsUSaKMfLyExclI6wKSKWqwiiMPue03n9OKuRr7QMSYZj
jMgZGgQ65UqvHij5rOeZaKtEq8dZjLxfF2MasFX0qXdZXITWnq45rIkE/WYugUsjJCFjP//SCeMs
RmqFoRxiVZ0ewXAq38/0Juo0WxYRSYpk40yFhmJ7azWAM3Yo0k1HRx5+Cuw70+QLovBVIqDrNVJr
gW6oN/k1K4Vh3XNrUFwvKIVBtt4V4AlE4mtE6lYnWhhDM6TD8DM6gMLDbQ/gER9B7MLamOlkC58s
IkzOXBgaVZc6YphXKcJKJW6VDiRKNhiuPsh+BXocVAX+pZycBaFFhORoAsxl9oqf9bVls04q9aj2
zpA7iy+z2V6CxRWoJV9MMmi11UQq1CVGrdaQX9Gu8GrZS0TtuSIczvOol1aqpRQ4ln6oqG/mj0X3
6T2clm8cHL6EBB0ghtnkWMKQmraZf07Mw+VNEsnBmQ5aEzlXTMhh6GsQDmg0OVQVdaT86TKOSP84
c1GamKOwIlnnGPHiVUTyq/VddY5nZ5CfeUzipK4VxqZQZeHrCIBYvotE+y66SPgyDRBB1G04AkV+
yMDLD9ciRjxqHV1GQ9ae4od3VR+fxeKnHOv9PLUj83HV9RjHd4uogkLwINE4yyBR0HSVBq7eNjzJ
1o9V81NVcBXu+xIUkVzFsNCkb3JGvErNPstrqHHnzS7Loptgx8S8StYNHbnG98u6tv/GP8PxceVR
z80+IYAbB7v62SGY7ZQoC8mcSj+ET+zh3d6EnmgMyn7gfgPLOYG1VTdoHADsete7rMIxdrvKN+BF
I8vpgjy6tzH+5S9l5bfPsiaDaACdnOw2KhD+Sl0jBY0rxkIehyf9E2MUb6r3mNmNqJxpH6NSSdDE
j9K25VbpXF1R7FZ3a/PDZel2dXMDw6zKxi2cx6hNUwazFJG9okMCfcc2xBUsogiGM+alnqlRw1oX
6jAdbJUsQRwqoHUrRRw6u9Z2Iw/7/0Ye1N8n7dADKJ8+zusT6TR3StxaOElBdOB4Zt9JpZXUTwCS
TyxGMx86zUF93i8iVeu4JsHfbRRn3tUmp03C8Lo2d8Zw8UjjGcKihf190lQD7DUqhrtzl9WokHmq
malSQEyHEY12iHzKMgrMhwiFk2VczWVREmZw00OiueF4ZYzHy8u1f4uAwOb/JOEMopyOPQaIsWAJ
CBuU5+QkOdrN8O3XqFgltbOPAkB2Un7zcc+AfJQ8X9ZOqzQI1XmyI3u5m70kzi/mzMi1XFHIc1/R
/5WPrzAa85xKKwo+nLK7kUNqj1XQY3h9L7hYBFulc8bPWqYssTJIVZp3Y2gv+ksvoj8WLRxn6YZC
t+R2AoREr/XhEBmCdK9IBM7EZauhDwgPw8SN41WCgUKSJl1NsegBLIJh/99YHkkKlXW0WjzX0uoE
0k9bH+nJAF+vQM/2cUw0RKFFlap8a1Y2Sd1QssMzObKTHNaDfj/1bnk1OuadFfSo8y8lOxI9b/Y3
6YzK2dV+KUZ0ueA49ejklNZTRt8VUKJnBM70LANVDBLCf0VrxoD2BdQeuKOtfFEC41S5pZBbef8A
nfE4I0SXYhhbZlDDltoZZgaTwVvRJEHeVaq3EYyzRGMe6VnLHkxZEUSGncsPjSqydoLt4aNx0xrO
2VgBg/YOSkTgkK0u/BTU6SrlrW6zGrA8ELZL76KqhKoWSInheHInl/Zja2VgZmeSsaqN+A4jmI9h
aScoaLp+TR07y+Nl/Rdhsv9vjllNrInGJTBHVO1aXWeXwopUZtN+s+QbsbiT3I6JSVLWS7880OF1
zN98WO6LCANy2IAhcKRfFmnfrd0AcocrLjVtSSsA5jkSWKvPpmuaR/27fCd/Wr2UJbEE4dRd5d8g
coctGZNkRs80VjGMX9QBPQ1LehpI4iqS+nBZul17tYHiz1m1GGiDQucEJYXbJGg9j11pdf4OhDtj
a93lbVFBK4j8TM3jMH9aBwGLzGXFA1nwW8WbkzDpFRVyKD2MbdUc8kFE+iOC4J43WY6xbSVTPGVu
HMwAc9P0w9+sE/hp3grRdHGLTiCGkKJdAK/3SAXX9unvQDizgI2g5dywI9oumISMk1M4S/d0GUS0
VpwdMOp5rqYYkhTWUyQdk1KgUfspZVUzTE1HiBnjz98ulQZuLK2dAbBoNvURhPDzr0pA/PQKvXve
e4Q5Y3HbUmSRLPWsvi+v7irzLhSNj9pfrPP3uR0prXDqTSZLrcRODDLorv9LCbjtaKuWLA3bc83K
bb2o7UYLLq+RcEM4s5xICDhKHWp64iMbYDsf5GN17JEVxzn5283nLDLWallBv4m6OVBoH4tTDAYn
PUKujnkiokQTM7a/3zcWIYquWaZGOOOV03xNY0ano6M2jqSt3YO9Vo7/SToLpAVfBMvI9voCGu8q
IAk0hTrr06tRh5jYi8cCN+1VIfmMlo1VboumPexHi0Cx/r8C8q3eKSklU2L90alldy04QVhbWfWi
u8m1rLiDi75iBKlEDvm+0p9RuUM1IYL8K70GN8+WjQ9WJbhEhXJxx6oFm26ssHCUVdqsBl5h9YCO
5ICfPF9s42F6nakSiwrN/nASzpJxh83s49xYGIHGcmJkhKgPudZO6Cl2I1ekm6JF5A4dEmxIL7Do
NWl6ex30Tw0ZHi9rpAiCO2ts3ldbLljFYSjuQNP2NesVgX/MfuUlnefcnbkrUNXMMoVdpH5rYvNr
DQLdYhLR1e97Ved94VwdRLRSSiPAwBDaa3cwJcMm4G9M/Msrth982hwozmIw7ksEyLErrJMxdrqg
cqIXJWBuftzYImu4u0EGBW+eauiGInM6sKJ0GaNhTOrImGUcyiA7j96zPxsETgVolsIINkBo2w6R
u2t9KT06Lt7lZRPJwWnBgpCdOc9AodY/szbYRv71MsB+2SLIcVVNJSqI/zifIdTaJdQklTpz5LJO
pghu/PQ5b+02srNg8GeP8TZi1OAiuhz3rDpocmW0B5h402qcKSK6BBeYQLY4QWG5yaYWoL4E77D1
hCl9QeS/h7eZEpOoFmq5ZIt/+/VlmEWDleK5Plsfit76MM2J/Y7l3GKwDd289cAQUqRFnsH4PIwg
wLSuGqdywu8gSP9WHX9V90nuKnyO7R3jLSyn7zpm4CgpekSdMLMHjzjRFT3EruGZJdqvzTvFod5y
UO7ps0BcdiHxVmqLy52CAiTmywKhX0kxKZi3w2N+pdrNscDsHZFJ3A2QbtG402CYSVzWGdBoBgJd
sHTh4pJmm+rogsAAHkxVJqK6b/bJSwJy9nEs40keCSC78t4yj9Xae2jYGeTnqRe0p+0Z/K1wnIE0
cmtqyhFIOmZsl2Mw6qkzqiL93N0wdtZNjI/B4eIOXVctVqVPFMncw+xjCLZvHpXb+bR6IIvzRSym
e9aL6kSX0SGhqzpPYkqKzqyW0qJOlKDoGoMLy0jwbttDUBH1N+CnmRqi/2+PW55UtA8HjToKmKq1
zkFOVLRie2ZqC8GpONhyixYxdOqsT5rNZqtUDt6G32dUCLE1E9Io7O3QFo9T8rJOZmvoIFJ8naMy
mILQbxgwNpA5uqEj4qHbXUDNRGkrRp+bmGvxdgF7EmPaXb1iAQfjxkgHnw7JO25KdQPBHaE+GtZo
pQt1ckyPrLykDzTTFdghkRjc4UmREtSXAmKEoHuAZWAV8N1n5SGZHOMhPqCk5F6UPdkzuRux+AnR
sd6bmWJCrBQJVkX/bM1fQI/adT8viyaQjB8KXTUzMYoBklXS/TDclMnh8vd3xdARMIAPoGjGq83d
XFhSb5FisAg8DKLbrWKH/XNhfF17Qax8V4wNDPv/BqbAIzgsS9idJD+lwwci4nIRfZ8zBHGcJpKe
4fud7M3yqYk/X14m0fc5K9DIVMmJhmUyw3vZvCkn7+++z51DokhWZ9b4/abhqspTWr9c/j6Tn7/H
1M36c4dwlShNig7fn5V78EjYDfHm9OtljF0fX4U7RyhiAirIq99ucq6RcRk0HAlMwntlnEEIokrt
+cSSPJEv4rLc9Qe2eMyUbpRqTmmKpiOZIq80utkhdU00+3dIaBuYcFRicqcrbN/dvQ02InL3Z5TP
uSRDG5wFkNXjEGSBfGei6hsX3FXpiJijdrcNtQsaa5wiKl++pMWhbpAMaocSWKlDgi69Xvr3WBjj
FYFSbBqnelJcqWrJxlZEXYKa+duh+3RZL3ZNzAaA072kt1CVXDMA62OIWfDNpyYK2vQ9J8iwVKqg
mghPCraUG2XIiqSnSgbCAjJO12ROHsZYNK11N+uhbjA4KxCn7RqXISRB1kN+MB8IZgpGp/KKoMEL
05HRd+jMgmz2ruHZQHK7E81zgRsAkGt4Jxsvk2g8rOj73OZMWip1s4EHSxYup6zpv+RaLnDSdlsA
t8vG3c5oTkPzsgoZavm2Kz+EGnI2uDOHYEpXOwxnr628fHy+rHX71ui8cnzBVxJSw1wrKETnKZ9+
MSOgfvcYOWyItSjZLFINnmA8Bksfyj8hoxa5+gnUEifMUY/ACjO5MiafsoKrUFiOv2uNMLhJN3B9
G2DSfqvziD4pZp7i2Sc/IC7KiryTF3qr6gfdXlxGtCtXglO2v6obSKZPm2NGST2R2gTk2sQejd26
vNWy0lHbyp71Gmncm75r7EULjOyUpQ+X93TXkuBNKVPcLzCI3AUzjp1Z9D0WOewMu6lfalacmj6v
8XsO3QaHu1gSozAKtB7ClswoFlR+IjlwWZD9q2uDwO2cVmbZqMtAUAPqr8f1Co0htbf87/Al9bZN
BYi7N8kGkNu3UYqKbkRNm9O0X1OEIsIvmS6oWtkXytJR2IdaLEXmJ7VVxojRuBowJOQ40E0xH7TH
+pBYNiNYkQ+gZX0PEZu6QeSsV1QVupbOQFwky4voNzJoLv0hvYfIRWO3iqVbkIxPd9AyL5EHgdLT
5mgOjxICy3l8EKgEUyreRduA8FmOGM/1RFEQAGhQ/lWAyFQ/NqUzOopTIngzWO5lvD2F2MJxZymu
9XiZR8gUp9dh5WfkhykipxFBcMeo1fLIMnVAmMZTXviD2dudqI5EhMEdpIUqY4jOctwt6G1Nw8pO
Yi8WhRl20ybbxeJOD7qQK9WsoGfWYXSp3znIrZL7Buad+ParbytI1IjEYv/fmNksUygtFiiDXN+b
YGIqwIYqv/ydBnDeTJp3ZdayoKEC0mRiOWU4OhZ9R1hru3Kc/6JIoAqqCggSttZX3MdBMbLxQCip
vSzMrvHZAnGmQB5ntc0mtmKBcdcfG3Rk1upN57IA9nToFb8XPAnZL790XjmvpsujQq5Y7DNj2kev
o/GZTl9CGoEaOrgsHPvtF6D4ZiQ643E4vUaVzY9kmVFAierqBKz6Vy3u3EE0YmvvmtUUmWoacid4
dHB71hh1WqulhBznWqK96pY1fxDFKebHy2LtOk0aqgItBaW7cGM4LR8VxFaNNX6dGIXpFUfLz90Q
UwGlm/Ln4vaOmHJ491xtEDmdl/rEsqQxggevkPvZUA4klp1ZsF0iEG79Kr2iCSbSw5KD5SJ9MNPr
pnm6vHTM4PymERs5OG0nJYmqOAJEumJ++jOSGZe/v+vnbbeG024jImASTrFQIUr4X6nSTLf7Jn1h
tLj/j/7m3cvvLA8/2VCOwDpt9oCrXaSaWIIfDTTTPevMFddRioTjJxxSYtFRW4BGaoeRL4B1+rH7
rD0wtijLnQWGQqTm/0PadS3HrSvbL2IVSTCAr4wzo2jJsmW/sOTEnDO//i7I+3poiHtwtl3naR9X
zVKD3Y1Gh9Umdw+SvluTbsbH6rz8WIN6q3j6On0tkTWo/MTPHVGhRKB/fN69HAyUwGqmHMnDgh1U
de0norud6fAFBTS5G7GfsZ4A/S14B+jUa7EEJkpuaewOcntIRcooUHaTcxNN3lRzTPG5Uv2rFV43
nStQdtYId0kYzivMK9I6hQkABX0XqIfbWZLYfQ8uwsbWzcZJm2/p8FKIYhehHnKOYiqS1cgN4PY+
OnndEgS//VV0zajnyhtR7mrfq/9ytibnMkqiY/4d+wtAywRSzNXIHL1JMydvZcda/oRLeOM+TM59
RN28lLEG9ZjVD2rz3In6CQTC8Nl3o2iTobHw+4s8HxWpOZS0eJGVqnbzeBJVdQX6x+c1oya1zJIJ
k6/31fxsiHIwAluinH9IMPabNcxeV6hfJT+tbWuPpHbk7EkRjd2JDo6Ll2VrGFc5YjG5kX/us5dW
So/FoHyVwvV42ar2T83Ewm6wVyMnzFktGjBy2QwRM2fqu7h7CGvv8u8zFXprtOff54y20VIj7hr8
fmoeKuWdHj4s5X1RBXo529TApjrDuQwoEoiz1qqew7JvAaj2uY1NSrY2/EHeASuZfx0ZZ6KNZhZK
XiC/kRQ/pPC5ExLN7F+zZwDOLNe5LtK+YO+YEizCjPIe70z50wLa4teUOfk7HeADVywJUPpCQoys
mbkbJ9QPexE/j+Cr8A0s2L8tLeUEkUrMffXqaJNZlL9kT+ELmsYvVkiXlDRqBgg2cahas22SAe/N
zm7axxTZrkZyVvIwNTel+vGyyu3f5L++F79poW2KCGtGcH5p/GRKN31kIO3lXsbY9whnDHbAm6em
3iUxrVkqiliZa5RBQRq3j97lovk2kSycP0jyupKwZgghXsdWJA7lnZ4IXs37j8CzAfGj8ViGN60a
e6dLh9VnjCuSIx9ZDha7HFzJFRbrd89OxfQyQTbSQs/172dnLQXFgwIGmx7HI/YOILbTv1A3uo6u
B5exgRcjGmFEVrUv5gaWuzA6IlErZxWVBUsP0Jq6fgzd+McwYTcA4y1J8JwXPOP3Q5UNJHdv1LqW
tKoKyB7LbxlFWoPmm/WWuY36u2hSUCggp5NquNZSsjIBAyN4/Y5e07ujM3qqG59M12gFvn1XOTfi
ccqpzVUnjWznedg+jOSpR37ZjL/+gaFtMLgLK57A8aGyQtuqlkeJUncZyh/DMD22wmVou35+A8Vd
VUm+jkvHqkajv3hs9UeSBqPD2OywXSe1C9Hot+j4uIsLW8QiZVGAp7enLHoG74thPFw+PaFOcHeX
EmK55souR3A6juCjUg7RjV55tVcdCR6J5JMqUorduOx8iq91rY1nnKxJ7QoDiLR76aW7NV2DWn/u
y4cq/aPYYgPFOZKpUaZEpUw41Mq1u9wQ2K/gA72a90YU7DRH9C/j94fytmj8Sv0eixo6RafFeQi5
DrNebgBhJdeh6of0u2Hd9FglYX4SaMI+koYWTt3AgIHBaQL6HGhWVSyqaHwDQ3yNcxyvYjRaxsgd
VYvPql8tkkeiruJ9b/8Ll09S1Ogx6jSW8Qv7Jw33ioXUfA3ezSeBfLshjXrG4ZTBMMsySl4Ts49r
5Bmn+dhBOMnBmGKUv9IuR76IdlmEyV8pUtqF4YA3yCQf2u5hqkRBFPv8b4KojVCcemAbkVnnJQtl
jqqDCNebv4y2fCywHUgF01A9OYJT3Fd5kBjp6EUxCL85bUTTfEFYZbt3Jw+A9vtkcBPQG7ErEszu
R/ogrALva8gZk/OD5jgmQ5IxM0ODCFsSj5n6yKHvrdv4y3iSfeZ/o9gehBHBvsM/A3MmkShWlMgR
hA1vwmC6GcFFWB2ZFcQeZmbcy0crOFk+qu9rtIylLOReqtsu+yKB2cF8dxmCHdRbbfklDx/VZ3Mj
5c0AiJRiFdfRkL4lemc7lSvMdAo+GR/cx6SuVIs9iUq0nocyvS/rNYiH/oNGrOCyUPt+6ywUZwJJ
LlkkYpF2Jnmr9a3XH4rllMyKW8wfLiOJvhAXPyGdgH3tLfNUMdjKyOe2uq3Hw2UM0cGxv2FzpSiW
pWC0GRgdNq52t1XZ2fW8+Osf7e0Ax+r/GzIf1EtNjt0F7KE/+rPL5rAKPFXcInemZ0ZBPxyaSTA4
uzsVsYVkX3IjWxgZHfpiYMdmbGM8ob1WX1fDFQF5IJ+TY3UtnVpseRGZ8b4TPkvKuY+xqUtrjAAr
mdMVVl+814fpL22XcxRdoQxDw27paizsKb2vesVWRoH17me8z5+MJ8Sa5khtZ9ao0X/V3rF2mOom
uyG3C+YR/fSQnqz3i4izYLfLaPPNeE4sfZKrhLL4EK36GGbqx8qdVTcsadCrp0x+iNcD1f7Oonme
rAUNCBhBh2p2PfHUpD3WXiwH3WDn2Gd/2dwEJs33+mAzT29QCVAzFgVUlacWcxCKegH/Jcj+pYE6
5ziUipCZYKfGzxYORpGamjYWeGu2YbMOdFN3ROx8IsE4P0IG3YgJc8AFvW70LyQNeuvb5bMT3CY6
c2Ubc27HVALRGCDMkjpThJGwUH3ozclvy9gxLZS9VdHE466vJzJoJnSUUE1+MgGbHaQ1l8Ct0iYg
wY5Mt036J6rppyTDfiipP16WcN/iNniciN0oK4vUA687YVEH22GPyPFez2ztcXB/DsmK6lq73moD
yTlJEPbGpj6BpSZV3Wi8oX+yFF3f/D7nDWsrzZVsxO+biR5U8aHHXdZpKpJ8vuDwRB+Lc4q9iZ5e
U8HhNa2d5TYqCV7nxP4k2epRwUxsa1cgqkHwFojG6HeV/ywj/8TMBqsI8wYyTm3rIHt1sCbNtago
IbB7V29guBdFEWrGOsyAMTAPifdfSkYU7LzIEET5IhzuFZHX5iAr2BDltFIF/kP0z1XAurJyQTJA
hMNFUh0mFgZtAc7cTTYoZp2aYsUD2A66T5dVQ/R9OH/YK7MxpyETaFUcZfpgJG6G6tllkH8xXk2T
TY1SIvMFW2k1m1HD2m9EOMY7xUcdMHOzG+z9PiqGjTYILPJC8/dl0H3JzpicZBhoWElnQLJOfW+V
h2T+mIm0Yd9BnCE4z95JIfh9ZoilY+hXekgmQblEJALTko1bjy2TrFMDXqnYfKosZ+5DtN58/btj
4pxcMVZ5buSQoV5j1BbpLfJQ7mCKOIJEonC+rhnVZalniCJbjzKeVOqnUNRtI/oanJMj1aL3ZgeI
rv5Gx6tq8P7qpPiSbN2RiOZYRedYc2tHuh2lst1Y/mUQZfcqJ790iq/FsjT0bK2QApElNqfdzc8L
fHV0QkwUZE50rUk+ObFxjD/sHdpAc84tTWZdW5gTHebE0aLMNsrKloTEk/sx2AaHc27lWIWxqTBn
/WRFngIilxS0YtaTFnmz16P7RsSYsH/9nc+UcwVmTOJQCwFYZ9fS+LHSXWw6AiWKH4kq3QId5Ic0
YkkfYjwUoSPgc28fhzC4rB7798JZEs4jgCAqWSys03N6etcagZUcqvAmES0yFhgr5XxCSVdtaglc
ZxTfTBTTurqrx4JSlgiDcwhVQlBxTOB3iv7aWr5O+eciE7zSRIfFOYS471UzIYBQ4s9zPjrxYjka
Wt0r/eWvvgo/iYHNyHVYVwBaC+okKJ5Hc+6mobdYq8g9MBt8kzfCYIdGNAO7hvm8kTxMcKJ9jeft
eqgxDxF55q30gT6Gd/1DGwyHPxHsjMZ5BI2CS0VGr6STts8mpvvpD0v3OxHz2b7RnFE4fxBFUxam
DKVKeqdo0lsrVQRx27/4nDMG5wLCjrbLJAFD/Tz7ZQhSdtaJmTiq5rFJEskVvfqYcl36UEz/N3f3
VLVTq80AlMv7oblK1y/57FaWKysRyHbdZBD1Cewb1FlCzjVYqiyZRQLALPLr4mouvVhEprLvR88Q
nF9okUGs8qxBXWL1SPOoSeA4nY5zfROHfySNpqhsvgkMTDJnuxKJigY5FtxFyTGJHkPjSx0+/Ffl
RvMvMbEaUCcgy5A5lUiX2LLweJXBmH8gxoKeGt+oJ7td/7N3+B2H0wQdUYO0KJXslOZiryvIdfFq
NcbZr0V9hG9VAEhscEhGbUVBt+nvOleBgmgKs0J2mh7l3cS3JjCqZIKgdMeUfkfhPHdjgMihoUDB
KqrFqW5LvwXH9zG7nkGysKAnQNQd/taUfgfkdKHC/tpZagDYpfEzkVDuTeve0aTkMaK95WRreovS
7GMUCsfumef53YgZMjj5wB2gWrrMiUqmJRmkBJ9ODvBs/slubt6Gh+pa9Ru0toqcxs5D6XdATtSx
U8YiLEoZaxjHytZJ/aHR5zsrnRRbWuqD1WQvNMt80hjB0n+MYOpST3A/K5adR+8v28e+Nv0Snn+6
TyVG0fQKf4sW3udwV2Xvk1BwwYgEfuXV2rjJTKqNQlcBoj8yXpcOVO70U+LMTvMeqQq3dEQ1TiEi
d6c18ZiRhSGm1zPy7RIaPeK7KFhPrIkGtDxC5rq319tv3/TVnjYimitJZIlAfWs5+kSU/l6z/vvw
2+8QnCtDBUEK4xx6qln3sRGMKDca7mVt2BkR+h2Dc2Nrnw2YbMG5rWCLf/czAWfegoBCvpsdTCQf
Ir87mAIdFJ0dd6mh5tcUZghQ8EQ4gxQecqMUdA4IFYLzmulCpqmNcXiN14NgAysMxkONCdPw7qdL
+x+W4byN4n4/S86vgEJclqIGkL27+gSrIaLv+RUbIlSvQuRvbcGnY9mvC25M4bxKWuXG0GY4RSy/
CVhjSXIz+fFBO0TuH4wpQTRDoxa4d7Bcig9Q+0kf8mqAtsfH+D3rzQmPUw3KgglJ2hFl6f8+P/47
HmfO9VCsdRkDr8g77H6c7HgSjH3u+sGNRFx4mk0lNTorl51Repd/MsKv9SCyrbcvld+FYGawcRG6
2usgsACE9rl34/vOxrrfoPaw5fRD55qnEV6JeiKuRJFcnEGTSi0tqWZ+abqX2GizHjTVx8uqJxKM
s99VHeuSVsDo5AALTlUQYYejXYmGNfZtePONOBseWi3t0gk46rv6OjooB+qut9Oz4qG8iQ3QolED
0dFx9tuijJ4MIb6Xaj6u/RVB0rkXzWSyP/mN0W5E4ozWUqtMCntgWOjAbRV/KL05wlzDUNjR9O3y
Z9rpfmQKCJPVEAdrBh9uWxLRphyLtOGQFP/1bXRPr3tP89ugdIT7W/a14hcaH1mYRi0NLXYzOxa9
o0ptk45gwcmVYojK3Lvx21ksPrqIFlQFChUDIGzqSvYyL/axdMxl3Fav2++Ol49x97bawHG+SAsj
TV5XwI0KGJYfaPt4+fdFn4kPJTQDXfnx2MtOFK2yTdLpSpcWG2ydzmSut3o7+LWevasl4i6YWAoV
435tRAX2/fh/IyXnrAwFTBp0wtfrvOQlw65HrEmUvOrZuCvBr2KrB1NwrEKxeU+1qHWR6DhX+XX9
83pAIvRoBq2deqUjShYK0TiflSXKYqYq5Es+jC7zJUkQHYsjmDBRqBBF/Pue5GwKnOMq9Wxs5Bpf
tC3DQDdejHQ4KSRyLivOLooJ1gJwFuAh84YFrZctgyQj9CZp7RqvwhxkLqLJm13t34BwTnG2Ml2K
hgFWvYb3WWFdr+0fuakNBOcTkz6UB9Byw8D86IGNdmTO4FdH1vxeOqKGBIE8fL7frMtpmRfIk5kL
xcYd+X1iZgIPJfgwfLYfc8jYhBJDIBOrE0xqh82hEzYW70ab51Pjx6+UBMv0agpBRl9lzWbJCcSZ
CnanI948TFci2iqRTFy8pBRLO4cV4BpN97OutNGm6JimaH+V6POwf9/ETBiNilIyAaZK009ZrJyG
cPQum82+q9ucHBN1g6GBPRizMa/6RvwpIFeMdFx6UpzWLu7SJxEb1g6LNK5hU0efNLjWsI+dw0Om
I2moCUdnJtFXc5KvzHy4jcLsYzkWAZhfZduoRqcrWq+yihudSoFA4H1VOf8BnO/rLCtRCnaDkcf0
PVv7XDgZSnboNy4wXiKyMGaub0Kcjbic89PDAsS8BtDYdk5ykDwCvmT1IMof7SvkWSjOMRlj3+kK
baCQKG1W7bd26oMmE+nj/r2xkYZzTrrSrlE/Q5rlNF4zfpMa20kUVOr+lzSGQCa+Ac1o8qjSRoDV
o/ZgRZJbKenndegOlxVCBMNelhsDyFYLnXoyYKT4pZ6+RdKNFIuSF6KD45vM1iZE6i0ESHz9Ogxz
xYaa2IXLSHZF+R+RRJx3GtsYa2+ZzumyeqBmeRjiyMX/KeCD3H+RnLWBbzRLI10zjNfZY5D1vY4h
KqYdom1Zxy6gI1sgI85tMUV+a0/U0FRV1dGZxcmWg/x2sbC0wqksc7iaFv2dVKero4a16VZF8aOx
Rss2sXPLvqwl/+K3zsCcL47amLZyDeDJWTGQ0znrlXFtBpWb3IlGp/bd/hmKfd+NRvZGmEtrCref
jsZjJ0s3g/xNIM3baXnmhc8QnBNc5orUWGshO/lx8VA9PBhHGLKXn0SB7e4TbwPE+b9mqnG9xJDF
qlRPak56/LHviGd9n6Wvl2Xa97RnkTgXqMjz0MsZRArX8tAPx6Zxi/B2qq+nXvMNtKBr68NlxN03
3kY2zhtO7dqOGkOsh8XpdbDExXaovzNnge7tSoabz6RoyKZvOTnB41JFw4TUScA2PI8HEmh43Ikc
4b49b3DYzbnRu6XL59AsgAMeeQ0Nv4y/Q/3W28sz6P3g4sWptF1N3yBy1qxUWtgMFhBz5YecfAG5
1OUvtB/dbAA4q83LXo7i+qdI5qN2moLmhroKBplfZq88iTPhu753A8jZLiYc1DBtGGBc3uZl6ZRZ
+mmSV1GxV3RynAFLlpwVjQac1h1dbF2z10PzOXYNNGcTr8/sMhA94/Y94EY0zpTrZcrzYgKkGjA2
mfkQ4l2ivnp5UdQkOkXOlodiTsZiBFS0eln4MPReKyr0ig6QM95lGtsxXgBBMRBuWfep7FzWvX0Z
dLQOKyYx3vC+pp2+JFo/w/PFY2TrWXi3guAui0UkcP/yXX4B8XESyoatYlUAGv34nrV7h4fmn/fi
H0UWIGn/Rya+P19Z+rHLc0C1y/1SnHTMzwtJ9PY/zBmD80LYoxtGebwgT2e9S2Ct47fL3+Vf3BxF
wIUrUHtDlpssKlbQjcgUYAgVyuzUd9E7DOYdmmtQN/uZGz6Ijm2/sIQNGf8Pyelzmy11KBeAbLE/
OnaKU/2eNXebD+mP+KG6zz0M9CKvf1nQ/YM8g3Ia3oYRneoVoLJ8aOIP5X9vq0QMcRZKZTHG5rrA
IpIytUZc7ZL+tS1vwlizyfjpr2Tg2UJTDEykEpZHOZU+2k022mXmXUbYvcQ3UnDqllJpqmodpzQZ
0AjzJp4rr4gD/b8PZ/5+WtxVt0pZoocTcMr22VA/VpF7WY59d/Pra6tMGzZfQ14LpTUUFmjVFM9A
Gd0epaInbqfolUCxdqEsnaqqbOnKG8raaJArVS1YV4l03UtOU97JncB57lvMBoMXBy61M0pg9C7K
sdhwNX1HThQD8KNnVNgTwvqpaScQbD9c2KAyyTeHSBViRFLDJMO4QINCKVvBIn9i02L1S3wYb0Th
segouWu8gX/qLAbYK9d0deSW2qqQ+2gfxFLR5WFQ6w3lbtkWepvnSA5I00c1JnZnHYfm42X123/h
4sf/H4SzI+zWtjJ1wKNz/opgGAVYC/nywZVfsyrCUFUkEmdNkzSsRseKOWowuzfKdRNIjulInykm
nGoHYbgji2roTIA3L8+NgJxGDkOmlkmJU1TfsZaK7DReWc5rjfnqDwPjDRiniJW8NLmJB6cjh7dG
cj2KBv1F58fpnTT34M/D5kRHp8dWuxnLIBMtw9l9qW9E4MJF+IgBPJcQgYSndTyW0uch/k7mq1D5
YZmyyHL3vg7SGYalyViMo/Lc3flaG9A/1P/z659rGvOrFbS7LDyVhOvpdv3EFo1T9gyzkeZSohbb
+tEHtlAm9pdPCiaO3MllNOHN4F82r73D3AJy+t5CaGksWCG7TG8WQj+WJj1lc38kkxXMie6vUSG4
UHYteovJKbzaL2sYUxxp+NRXr8zksS8fl6/p7Yopwj/JYG7ROI1PQctgRAlDK76Z2Mmgok9qEpwi
+4t5E95icFqfUWnMohynmLePBdp7hERWu7H4FoFT+qnu5zhRIEXnNR80rwlAyYt4D+wmy6EUBXg7
gxQYTdwoPRdWZvKiqEmHHpt/VuZkJ8kDRczz6NRX8aP5xKYGp8flYAq3XL7Wry8dJRdcagte1tSA
oPGRnjC84WUBCYbj3+oF4RcgF6tCuxk0vUjrHKXy1GcHfTheNq59cwZ/LYgVCd4D/NJdQ88L1Fng
qhiTe+d0T/0VKCqxkYwNXVr3oIkTAO51K+kbQM5/YDUp1kfpuPZ1xt/mYOnVlfbICvaRL/L0uzq/
geI8R9dNtKhRgHXi8AbL5226fhEIs5dL3ArD+Yll7Jcyk3B6jEALu/ICw9WD6bgchLUj9re+UbqN
LJyPCCdp7CesbnHq5wVF3iPWI7sWZpW82WFtHHlQCCY4hJrBeYxEiXSpWtil/zl5YTSzeLShGzDO
wUCSe4kv6rrZdyAbETkHYkpDje5jdjFjjxP69GK//Jj+kMAmKrnSe8GXE6kh5z/CKVqLzoIaTiA6
YYy90YncWMEYYFukwPXu0DGwMeqzjXEOQ7Kw/ne0oCVYx9CCjpiVtsltdoOurPWdYTMCKPmgRbZo
wnn3ub8BfsP4o3SztjIDUO4Gj/jkQGsbq3LVuwGLlVNbttMbQ7RiQ2B0b8iJKS3WpAfm0n9Zik95
Laipi06TpyPWk2EtdHaaw8nqHTRua5ieY6waSK97k9tFLitN1Dei0sRe3Lg9TM6bpGCTtiirY011
Zqv5iaaVbYg4VnYffyD8QYclFqLIhHC6shgV2AxBPeqMAzYcsz5clopOU6e9SnNb9lW3DrQHUYTP
fvWNdzmj8pQ4rZzEfdhkP0u1yqE/sIpIG4iOcP/bbXC4gmM3Vh0Ne+CEo1tea9Utdji6sW85yeA0
xMlid/2BlXTo+xGlVXfVcoPMXTtZMmpdl+Bcp8ZRO3IgkXW47FJ29WODwOnHik1XOmVnSJrqriCw
7Vgx7LUfHi/jiCRh/755qGtlr2BGAznbHo8L2dWsp8u/L5KD/fvm95dkmSXdwO8r2gMd3Mj8QkXc
t+zquKRu3NVSaLGCkQ5AGGHyzaL03ToOTkoWJKK+XxZGdFjcnTJH67oqDZDK5TGvP0iitV0iSbhr
RBuLiMTtq7mmXjxZV4Y22+2CzbxLKr1clmXfnW80jPMN+thHVI2gYckPtDr87NGXHB2FD1Sp2HNP
/Bjfv5TPmHyGPcqWdc0mYMYVoo4hQBDgdV+xlcIVz8eww7qgFnyKvZGTnAwhPtbcYPIoVK5KwwM2
9uWuntWrjqW5l090XzuQT1NY69xb4oJsTkuljdGQg5x+e1+jResyAFOvtxKdAThbHWUjQ04tgfqB
0Zn215jtdKb5ttFiu0pELSr7hnsG4wzXatraSHKAze2xSQNSBLqINEskD2e4FknTkDB5ZtCZmclk
U8wP6+tRn45Y8OFcPrz9V7h2FogzXrBV/yOQ2Xo/myzC63ixEzSHYsTSF91O+5fgGY6zZTRXmCp0
EDlXTXFmq8EFbEWBvnadTZX2Oi6j+5AU7pqof6mGnF1rqi7VfQxgQz7U+kml7/7uIPleR1zvSzik
ANACZMTZdrfQD81gdtgKhzwgsn8ZUGBXfN9jLykSkXvg0fKHFPklFbxNBGrItzxiT10/1Qp+P5P0
9jktpu5mNtsFi627D3qIvDx4dkSjL/ue/pd2UO5619u5VbsZmDV6OSXsnU7AnE1+UEP0sdgPXfAZ
lPMZS2Xls14CCIv/fNZoNpr2/NAhYse3QlSbiUp0Ar/BsxpUSqHoGvtamn4V126H/apy1Qo8oQiE
8xxRV0rNLMHVpt3zYn03+tNCRE1ZLIa7dHKcv5jQolSYLQT5WTjpHKxUddfgdR+F8FUn0kHOW2iF
FVaaissKPUsg6+9sC8FSP71MQ7D+AaUqXpDgikUfraazxeeQfBOTRTUt04Gd3nN+PbuKi1SDEwWW
Zwarh3fc4b8z+f2Ox+lg2a+5sq7Ao/2DUn9c8veXHcRrgfTNp9oIxN1VaPnXKp3dvFJpW5g4PJlo
XvZ0vAZCpDU0vJMnrL4qvQ57Gb3IYZlskUHvhzabv4FTSWlukwJrIHGZ+S2GHMZDnzr96efyXUlE
L7P/sNugccq5GAQ3SsckPpRYLtjdGPfkocfoXHxQDzkGYePT335FTkWLhc6LmUeAXEpPoYY7x617
+UPuZ4k2YnF3V9NUGL7PgKHd/GzRKoIWy1GDnwnE3Ek+CgB3HckZkGfjiIbKIFoBQCyAqF7AOO1K
nvFNZ3kwDISxIQ5LXPRg+v5GXTFbgb2d2FhMeMoU5N4yq4wR5kuxLWs+C0ZSVwJvhp1RXKOs0z53
TEGmYzcc3oByn28x9WIMwR6KcaBGx+aGZkSywxyH+F1Z08q0J6qF30k9IZDEkoVMZB+74RBFkRsc
CuCCVjmfM4b1siYzIv8iRaIxjd1Eu1e1h7qj9ijdatZpFPUj7Ad8G0jO7QyJOcsYgGcOfPLQidwF
mL4LSsOWXbb/QNRhsatKGzjOCVXzZErgJmEzz5VL6w9dnXrEEMQqIhDOy9SSNFQNe4GqzRd8Kczh
OToRGMVubLIRhPMtMd4Yg17g3LIwdBLDdNPJBL3AA2iVBdf4riFskDidLMsMa19Z5NUnn/r4Jq2e
BOYtAuD8CZ21OFdYhkjNvehD9LJ4sYMRfjf/OCbo02UrzkS5dQEkv7lU0qdBaZgaNIhWzccu9S/L
tPv7GzvmROoLa44llnpKNclJ5B+9JggZdwE2H0X5PTow0zKbKx0CpDSzC+V6VoM/kGADwAKvTfih
diBGTBN8lKT/YphP/exc/n2R4RNOgjKfQHfCMhvkMXlhi6BjX3ufBVqO27EOEmFvrODECCdQaC1r
NlTAq792XvgOzJmIFaPvSdC51NYw7ius8b7uoX9zhZzPkHDutCtKbKxlZ2g94g2meuSKHufIVj5P
fnfswcwZH9Pgm/FR1GYjcOOEHcXm24Va2xrUBK76Twf14P8vUzi7l9VGPM6XIjdurj3LSsooGSrS
jT5nTlncWBocUqrZqbALmJ3XpfPk/Govz9YQmgAcTsUHVtuI3SioWxD9sgbx0BPWw3ZfFxsJOSdb
tpXWycxNyKfmllUc+qsMy8FszFoGiHO+CExiXz6qW4RQil4ozmtoVlyZ0orvBvJJj7hNUGFWi4U5
r7VSV/l0GW/fIn7B8WGVWcWpiQGq1x49a7jPQpFj3z++MwBn4tgdoy09C6HozejqfhNkgfJ58TVf
Rugkoo34F4dyRuMM3EJno1JJOL0eeVLZY4QL+u3oSAEjAxM1gO1f8WcwzrTxdlZbnX2qen7MqJdX
qW0JL0YRCGfH0kxkNKUAJFbcn1tDopMF+ezBNXw9YJkcS/xGEqkFZ9aDnq9IVqIFAYFv736mJ2SA
7YfMMWvn54ZbYau9SE84u0YjTB2jw5+1dLPu/swL78srw9YZTYa/itiuRGicUashCNbVCFrZeKPL
aJPnA7nVbJYymISv6t0wDUxt6C/DBCjVOTBZ16YC0SAK3PNjXj2bXWxLWu3EkohHcverbYC4KE0Z
DTWVVhS3W3CSaVXjVkI+OhEE555KMBLFZQ2InHyzinu5cC77o111P4tgcB3WqJ+l1sqaYOfyTkEn
ZQ+WjFTU17jbvrEB4XySmVSxNMkAyXLjJupbN0/lq0bLnkmEOZJEmp2wVq/H6K4m47vL8u2fH7Vk
hSgyxvnYv2+u5Qy5Zj2U0USkrP4wXnWiAa39LiXrDMBZbq3Xg2qNsFwtGI/dTX+QbsAvjFyR9nBZ
kn1fu0HiLHYYybpErEFvOs1fo8MAuoj5IUvQJlLAiETz5/tpmw0cb0VaVODJC7j2tT2aseeynbM5
lmiJFuTtxk4bKM6OLLh8szUAlR5ZA8x4UIIGsZooRNtPomxwOGNasRdMzUoog3ToFvS+sOYeDGY/
GraFpc4FmLf+6pMZfGfZMungcWIkf4yXDZyf2Dbfn6pr2VVtMVfmnqobsm6aRNXRZcZHvmsWj1M0
4s1YR4Xd0KdM1P8vAuBsyajiqksSAFj0CdyBthJ9E5zXXjC2FYEzppGY5qwRJO+UO/OuPRK042uP
1O1f2UXjk6gStXdRbOE4i0qm0kz7FqFm3GM4n9YOUU3PWj4X1BcItnf/bZE4YxrUtAB9Mo5OOjQf
mCJQd35IX1jzRyhc7L1ruls0zp6UaAVT5gq0/Hr1TX895FfkxJZKiQfBRUfImVQkLcvQs6LG1Hyd
yOOE+yPTT4ZwBza7IvhnyEYkvnOmW2iVqyY0w3wc3eTQBORheZbd1ItcUZ5i19Fusbjrqp+7SOlN
yERNh9Xi6acckZHxdfVku3b+pCt5i8ZUZ3NDtcakKrMONK1/keTbubxPhufL6if4SG/2w1agbagt
QMxgVlZRypCJHY9PWeNdxmFa/OYjKaqhgSVCN7Cm4HdRclNKNG1iSeq5Ula7NkHPZ2tmyHaZYd7u
ufLytbcE6dtdr27qskw1BZytJuW0nZq0SaiETrhoem36w0YTeFmseg5GtE/8D7yD7Ad5MbeAnM6P
zRobcsG6Ua9pCv5oNqjapIwB06099bm9VU6hzYopiZB3Ybc3ZYPNvx/XlYxRVwG7JK+6GR5rGAN1
CeLbW9BG2XUw64IYUXTC/OQDKaLFkgecsG4bup2A0ERyyiv5bsXjpHCzR5FJCKXkbEJS5QmcwgDU
Fofxp/RXa6AdZ8BNoHcsUEsXph32AuHtwXKPy6xtx9FKcLBShroDDb0wYKyL0XXYnULLZjHd/8JA
shs/Ut3QUb7RqKxY3JVnLfJEM4KuG1bWIYfxkB1ZKCIeG9+9Fagpg5xO1QgxDA5Jr+FlZnNiSP2x
eYd+eic7TtcRKmL/fY+oqWyhuIu1GKlmrt2sYsA2NF7wn8PHNFYGelBi9KGIHMDu3bBxO5xgRjGn
edZKKwRL7xnvqIbHOkv2ifu0dj2pYoAgQQGnNrr5f/dwuhpGVc+uoSZs7Jx+IdM3layuWfmXPelu
qLXB4XxaNphtUTOcJe2DeAxdeTYPlyH2gm4D+qagBE1UKnMKr5fxOEopnuRakICerT1gIypSbKLb
VN0NfTY43KWQ4Iku5/gfEmyzm98zZ9n5mM5iJcUwtfM7hEJO+RI5si2PPjqN3dgQtqXu3+mbv4LT
kTnsUzqxdIcy/MNAnTnq4+zMr6syRK0eezcEMm2WTsC9rqBP9Hc1qbp20dsSGQjSSF6kjXayPmFL
sF0Vld0ZnwdVmM7ZtYEzIt+Crmq0lKQVT5vwhlE1vN5FBzMgHvaAeJcVZ/c62EjHt543a0kKYwZW
tTh6BEdZurmPfoKXPMUyUSwiEq7U3b0QDMYfbin/R9qXLceNM80+ESO4L7cke1VraclarBuELR9x
AfedfPo/0TPHYkP8GmP5Zm4co+wCCsVCoSpTxkQw366tQiJIUdh7WPCkrE0Pqg1bxr+W74obJnwU
+CJVscVU5gOQzzdJkoMGSGNl77aukNPWFH1P5Sg/JU0bb6cuaTemZQ+CM7nYuD2zk+f9TaQun6YR
duLVPdwwGlET0u092kFTDKGwbo1wm+zbK1FT9f/Y098LzOub4rJPLI291GgPzgO7GUur+Hk6Jk+s
cOz4osLxYnxToVBmIEu0HF73TskcK88KwMnscASZq4ikspeP4AcC9wkKNSOzddZQC97hsnTDRld/
0aJtalfvVLLPweX3mBdpuxpUXRclTIunEZILmIW2UHnimSKjMCQkskbE1mOxO/EQXzPGjApsMKKG
++Wdm2GxhZjdH2Q9JH2cAitpNi0Oo7UO9sW2N7fNajr1S4gS7sW9mwFywa3PpFhWFQAqxi8dHADm
8HY5wCyevQ8Avo2SGmEqlRUAqGM+Kqq6D1LMnaBjQHYGv+6Mh8twy9+GGR5334MaKF5eCfAGTHkn
LmPeisAa3du34Y2CkSFhWUjgHnxfpZxVVuAkAERVmp01snO8YkQhz0DsFGkHLh4EdhmDZpyjqacH
05l/0GKyA6sdcFvR8cQbrMPqp0ofSnVdWSjDl18iODBneJw/TkPd2cQEC4X5ykikM/Zl8KzXU1rr
B2vDv7x77MPNX8bmcJw3SgQNQx2jphmlxC/7vUb3USfyEAEIz0PSo3yNWh5sYsOU5Y/iG8id19JN
sNHd8Gb0i8ANj6JL0OIp+FhHnpdkdHql7RmvVFSPUNjpwbPRKRJoiuWdOqaPzSjkn9MuL+Upk5t5
SpjTkSIeswJzsZMf803WuKavhJ6zYRPn0iEX5UnLwWtmJPtJM0iFBn1dMWcZbod1/8RCpbTS/akC
V2aDcpUwWi5mozNALhudlLbJdQeAnb6qUNthr73xe+0rmIcS852J/Ib9+8w82tG27W2g5caLSTdZ
fSi0zWX/X4zGM4O471xDwl4v2Ap2yC1pf5WlAh4wEQDz05kNAa0GiIsAwLZvoIphEdHhErkdFzBM
pW4jO4ajY9Avf2ITqQQkY03lGhv0Yv+HAs7yroB2FsxMmoIHwnOLSkPTRyVA+K2UwyTts/zZlL4U
lSyTMeqZDhLWc4g6TwytYlQ5LQpDg/4ShZtepCq9/N0yP0A4Xw4Tywwcxr5UtZ7yj+aGhNlhKd7W
u2yP4tOXXO0Dj1u3aer1cCyZN7f3FX0g5V/+fc6VqeZEscH4i0ry4CSbUltdPirs///8qfj4/Zwn
WwYIlWswUHu2orvSdGOi4DIFvtYLcP5HVPsA4jxadaq2yhoAJY7brQu0IcfrCjdeVAwQS1HcuRVN
A7Ol502bVa94l3Z6THwaFgpmuOa6Rl34XYCb7rc/X785CLc/edg2psbGnFtj2AXlgWimC56Qof51
GWexh3sOxG2USmpLqli9EX12TM+o3QxbxU/87jnCU7uPt0FvvJo09zLspzXUZVN3DFVDH66GOTXu
zDoROCDGRm+9oHyyk5/UebSq18sQ7ESebdMJwjZxKVBMxiN6HhYq1SRa35mtZ8TRPh/x4OTkAp2V
JQjDsFChQge1jPvHOURiBgVeifsW4u+1axbXaif4Hnz2bhgxR+C826rUMbYDIHTrsvQsPGYFK8cr
/SBcgVrKH7fQori8bJ+v/xwkl+SRUq2KNARkhXHmPkEJGhTUHhj11i0KKrvcl4V015+CxRmkwz/d
BkNkZ3QEZJYHTNuuqg8o1bpNmQqMYxvC+8THcqJR4XzD0nHK9LoEUKw0nt0d7Oq2hop0S45a+PRX
6+jInP+Z9qCOsg4siM4pa8ie7qFPSzcWuoC9CaoT4Jt4iETESYsGYuzCwPynY5n8uzRI1+2aEkwe
J3LjJRgCqdZ5aWBAKUI/vSiZWDrExgyMHY9ZtiJLk2yfnLP3oht1b6yRp6+g1g4arey+8grP2GVv
l1dVZB/7STPIph5GUo6wrwWBIKXfHLDvRSpaFp9G0Zi1yDouAvdda5AC//XiIHGLMvS6sHRbMccQ
C3WffBI1bijZgLcQJflzk7IqbOI2L5BW3JrH6J61hoMS+LV/mVapn10Lq5eLeA4TYtUVGZNXXEjp
A9tpWx1pDH1vVwr4Hk66opZnKhjHg1MKBUMWo+QMkAsoCL2lo+Az7RnG+zRlriYSkTy1NvNLaGuo
ODtoxgDBBBeH5VyTiTbSDiwrOjIMe8joS2dJheSi9FRNLqnAXubnYx5rK9NUxmrd2iRFgCmoGaGm
kiaNq/XK+GqWUXnoYzP0NEb2W7Wxk0C6EK2XrlLoMph4m2YzhI30nqA3Y1OmQb9LpMxoWc0regU3
NrmHzFj1pjRSn2zjbJSkbYsHIrqNjFjq92VmmevSDjvnePlgfP6OI4bapolV0BRLl/nSQ4GHX1JA
pQhPDME2bt1oVSRHM0MzpbKfIHNJbmLDt5pbYycA/lRgOQEzag/QtGGOiDuSXRi1Y6uGnUde2WCD
0rjQ2PPYOHM2uH/eVsShcaeyBYf8KBGY2YAoubyXwPcCqo1+3fvqAXzTzi7xBPaxOP3JucwP+zjn
QrUPDw9TACIuz3JVLwSfVIVqP4pVV+IWj6WzgkvM78XkDqdl02xsFCzmMJCdHP407WItsOdTgyBb
QQt+glc8VIT565KZBXgFrdMWog94TQC/8LBX14xpQXSFWQqgcyDu8wCRmKkwSgDVQ+omxnXTHMJB
kIF95kxj1tiybKLaplo6/0YfhBWVlCCBP6C1dvBTZLBJ57I+HNOPn/IX51WGKim+Rc731BJkE4up
0hycSyds1Ln1kVBkZy9p6rMeKuJDFREv2IfaV9f6Vrr7475szl4uq3CmJiV1AXsDDS29HV5E31WR
uvXnd3IOhPskqVZqkHyEXZViBTdTHji+2VXKfiTm6I1B03nYi8BlHYuHSKeyK8l1Jzh3iydhtrGc
9+C9VidjDEOVxnAhU+aOoj4nEQIXuIhUa13DEALnJo+2tvHr8klj37VPgWNmAReqSKflg8K2KtFA
sWDmrRdl2VXf2hKYdvOVmtYgBLE3tmgsYSlHmnslF7Ay3EpyuQeuWkerYXT8ODsqIaj8qthtOsEt
iwWkS0ZyASvIJtnM2BHQKnU1SNG3SR82UyVRVx8wsp6NhxQsK5cX9nMxhvNPLqOAoFyAbAoWNuvJ
3rAoxviWgmrHWNz6Z1HldDGQ/d5IdD+dZ2jIlUyTZIBr68RFMb+brhXRONrypmm642Bo+XMfPYmg
jeMEGdu0+6Q+Gta1Ed6W6lNbZl86WB9I3I7ppNMjNQcSSFxcmWBcuxOkBMvr9YHAbU/UNI5Rl0AA
QTGJN2UIQS1dFPgFC8Y30wehii2p2elCfL/FpwV5c7rBmEoEctMVbsfsOf69dYOfl51vOWr8No4n
l2SMheHJ4fVWO3SZspVH0UDq4q0fL0j/3xlMLsirNsiWJot9OStXQm9uexK1akavxVcFrdM//3gu
+nSgPgC5gJ8r3USbFovJcgKgQT7wvzSFi/aMi+kmyS2lYI4RhUdJedJUzR2jh0o2VqMRiPIcgRfy
LVh6gSRHj7GIvUfqw+npDw3otbWr3k/Z25ZgQEY0crZkIeoXmOWXUWdAInceKiQjG+xKAfNbISVu
OnzT5O90fC767aAKBj2WzJsjcccY1x2NRiECbxwfwuBQ4hknju4u+/pioJ2DcCcZegFGoEHg0Wte
WCcwE5akB3mtgYj5P7wXLR2tDzSLj7OBHeqSaQNNqQK8SHTSmx1OR7u/sU0onZuZP9kgCIvkbTgU
XqsVmHHHRIvtrNJMFPJFP4XL7KYh09qRsJ8SP5rOnoi6d0V/nzvhij2GVWbBTySLuqH8XRIJNC+7
h64wQmHHRBHx3BEzRxmNsYMBHd7C9MG4T9NiW7eZqB9w6TbhyB84XJLTOTEejCtEDloTn9bqfePg
oo9RuhCX4rxuV32K+eOy+0W6UnTCWVTic485NnfY1NLs2gHPfp52a+7xsn9necOePWQ1XrgiXi0q
xjJbLuFxR64w5aGJe+AZrooO1R//NOfmvavvdDc/qOvAax6DtSqqWor2kjuFpRxjTEPCXrYail7S
TWUmfp0KPqjLHvl7I/mmtiYFA0nIDt/QWMexK3d2ofmXw4nADr6XrUupJisB1s8eXkv7SZ3uDGHE
EmFwB8sYG200WFhs9/QpvmPdebnneAQ12OPkmWuKiVIR06jAL/gKnuVEXQMiE3w9Tfrc1pBsiqoV
UVACCbNvf7eEbBdn9c+8jyOzKgFFsl+xcZuk71b8taD/4Qlc6EhSw4AqEDBQ8Kggc8m0kgNGFP9D
7VwxgarI8bgIEvdxGTcNIkjaPer9Xp5EYUIEwIUJ2460xmHHRwFLvFeBZjrd9N8LjJ1rUKL2/0vr
sgiSixStHQRBVWAJC/IjwruQ7F92A/b/X4hEFhcRHJlkEFTB388s4kqpZ1T3mnV09HWZHHTl8TLY
sjEoSaEdVPvchx33qBjREt+qunhvIx3EYIKPyPKZ/QDgViuyINozqGELksLalRTNlaVbK/pTzhqk
uJhY+W0Ft2Rj0oUY5QCIlt124yEbb2uRguZy8vcbgu9jRWuyoncFIIghu45yp5j7Urvvs86d9NK9
vCkiLC5B6XpdsjEfiDULCw+kX1AqPNDO8jVlm4vuWsvx7cMuLqZGkxrmZQK79PpQSX7fFrh0gRyu
Fg1ILxbUZpvED0/ZZptUDfQlEb2t23EFVseVfqfdNK79VmHeJrmW7y8v4+JVa47InH8WUHsNaskF
8z31yCgc6g3eHc2DduxA1DZu5cAVMWAt59SK7LAyL2jv+HdBRR8xsZFj5zADyYJr6Ddu/ZL+280t
0oZnbv0pUszQuJtdSMF0RRX2Wcc79SYoqvt8gDoZTRoFM9pys4u7NPOcpgm9iZSGKPYupmgzeG55
EzPTpsHC8hYEfW76ivTg+KO77r3FpLNPMXpTbgU7uvQegc713+vLf74G9CITllqXI1ROoNHsoRKc
uKfXtC+oKLKwMkPjvl4QYyjkwWYeC5mkg74Cyc8dzd3kRvbFn8rFQDkD475k5uQg10ixmdrwoFcp
zuOD0QjyQJHDcME4zqYxzdgNNh+6wa2LYY3Oblejjtdmmd8E9S4wcl8pKwGuyDYuPictReKhMtyy
+Z411m6UlbegIQJCTQHMqfQ9O++qZAcT2E7xKo8WvtI6EONX2om8ngXEC4fuNB02AymbxtStAPtE
ba/9wTg7U7zDoWd2gkjpfxiSXPxCf/jFKeTM8NpYbeOewAkl1TN0qCKAgP422tjNJnsC9y5EEcQj
bqKF5AJLlYWtMUG4wNOgjOq07HncepQNERmjyDQugKSakdZ9DZhavlalbS7qsBH9fWbmbOkccJuj
Vw1/v8wR64dXYmwuxyMRABcgTNx6ZE2GL4zD5EbqTo4T/zLC4tPvLAbxT78le58Oa0DEKMyMnvKC
qSRI+Nh+XK3tBLJZ/3E+djm469DuxmTb58kru5RoGxvI3IMnxznNmE14/PWka9Z0hSs4grsgiVtO
ENC78C8kf0vNR6LFRoqinnGLmhD7fFo3qB6yjhrjnU3dt1d/zKh4ivAfkFymVUlDVwUmrATjHboH
IK2GnJuGot56oWlclmVFEbhbTo8ab2mCyTVXQxeehJZpzYBkc/NDxd1LNK+w7JwftnGHuEvMzgJR
B2yrrmv9PigEJRPR32f/PjtdcaIYgcO2Szde5EZ2Q/p22ffZ6fkcaT8M4I6v7qhjUJ4K10i52/AX
iR6D8Cq2VpdhFoMdHpgdcJbZqO1yH96UVo5egF7Pa/LvCfnmSM/p9JVL0AyC++5Wgz1pGisu2fmV
Fd1W8XMzCnv7Fj9MMxDuI1vGQU4Mdm9kPDOsl2Ha2rvOg1Qukl3R7NJypvuBxn9rB8Wm8VgBrf6X
iIp9B6fjP7w2ImLg5fMzQ+POKerhUmWriIL1Ks82w6H2JrTblS/aBp1NTE+q/SnCZHvyyftmkNyR
TTrwPRvsYbAP0g2N3lPpISzfIIOOsm7h1pEor1j0dszwonED/fToeDg/TmWPvh9JwUNytx5X1jpe
T4doDxVVMC6PfnffbKJ1sBa9DS3eNGegnJFh26tSIuEM2zWGhfsiTbZOTVNPLkMKRR/Dhh5MFAkO
3PK9bIbKRSYV2cyYy6fXG2WNnm6Q3QXXus8k8KpN+SxkYFo8GeghQ8eGatloZTpf2rSE9N4gB8gD
3hV8XXARlDzdD6HECAqEwP9zgin2VfnA4wlam7LtB9oBr6gZuzq6bn0Nc4wolQ8jHqkK4qPtrPPS
fjA9q9Psa900ftaZPPgT5tm8Pw5veG2RNRWfVZAW8AXMklLDiCkOqkRHzzalXd91q7BO/jwVAoxm
QWoYPdMWP1ic17hohwPS1GCMVsGo+UUYuZctWYoCcwy+BlM7Eim0EesaQURrI7+zVnbQPHtd5WZP
o880NkQdlQsfhzNI7lRm8thEAStapKTzgu7NtrqVIZpWFoFwp3CoByeSmL+MprJPR7qyKKgQFE3w
qrgQYc5s4Y4dlLpwD2PX2SHo7oLyijTJSrWndVkJfEFkD5cZBLJSNGkJIK1/aKrVVLzJuqASILKF
/YRZ8lGapG/xpoirOW5eulNuRyXJvDyV/Kwq/vxaebZu7LfMsIIgG/SYbU86bRt1FTb3g7IWuPaC
PQgZJjp2EebZtPM5Rlx341R0sKdcOYprblpQxGI2Et9U26eHOlmz7hdJSNG0sFNnsFxiYsaVhFFF
mFbSup5c3XCUlwakJ6CQiLNe0E4kspELw1UfBkPTw8ZI0d1oRKKSrVXd2jiSwNGXPzDggYEgnQ7u
Sr5TvrGdonYMCRwYT/aGbnPw+pjo2sOlAlptyaPoQXlxFWdwnL9XY5OAKQZwFXSSIvJO4lcZrbIC
F2HH81NCMkPhXd4J+iK0gaIfeyQIIKT11G9kC5H1dbhPvOb7ZTyRUZzXR1Yh6/IAuFwpV1pornRa
e2YoklYTwXCO7zg0Ue0cHhhUUAhQXvICfEx/LKzKPsgOeknRSaqpMj8aEjhG3CQV0sckAfOY/CMc
d5cXa/EuNAPgIrgDaalWcVjBJPuuli8j8f/u73OhW6lDa5QMGJDava/r39ooFATU5X34WCLOh+NG
rzJ7YHWG8D6rv2n0Yeru/84IzoGHqiVGy0oZ/fCoF8dCpLQpMoHz2FJLdBq3+PtoavUCqNobBTpI
BEb8jyTkdz7FU9J0RTvkJbv22tfRvbOO9m2Pm6NvXI/ryv0R7lMFp2R9eeWWAho+Qb9B+dIIkap/
n4YhyLBibN7stsWIf+V1topCV9TeveDPZ3hc2hNUqhHrLGkcDYi/3VmRsL2anQgump0hcCfGCHSL
DikQmHQGKIzWKXihffuWXebAvy7q3Vqqo519xLk4Q7MkLRKKEwr1HnLMb1jhVsKwHS5c4Y1+ah3A
lq4E+7a8jr+zYp37vubVBF75HtEN8zjvxTe4y6r4mVy163Dy6l113V4pohf+hc/EmaHcVzasRn0y
WkCaeMkDv0Lp2Tt5V78E36RNBUpq5c9D3xyPF1zsJgdqPQnwlNz2ipJ6dtQLot9C4nAGwXmjnmSS
Yk7Yu8q5DpOD2tZeqH8vO+EFQ7B2BueUsdNLJWYoEKH28TfWEkchsDSBwV47cX6KSBTY7n8+A5bi
4GKqW8on8p6ByVax+nRBD5O9Jvqqp2+F/tqoG4hZC3xxeRE/wLjoqJi9RJsMYPh8DJrmmrLqNvSJ
kFQAtDS2ge36QOKOmpkogdqxBgnVQi1KeiMb3VPc7tlBp0nBmqxdBT2GeCAV078zT7i0otx5C50I
H7GCeQpo9E81sCvtho0rxUfR2Wbn6BIUd85kEkl2wt6BpqhcNyX95TjkNTWdhxqj8P1k7WK72lbt
9HI5pAi2ka+7VV2rqQNreKlA8kCvpvho6c+NSCZ24VM630L+katvkrG2WIehlnzrAyi20cccH7bL
pohAuNOmRIqalcz9q8Idwzf0OkRUsFrL8fe3K56+q7OrWzeM5mCzTTKqXVpkbt+F7t8ZwX7BDEHB
5SMn7NmW5A+kV29IHHhmQgW1dtFSsX+foWACx65ChqLbNxn5HsSPVCi6KVorLkDUTRpGOauxxjvD
b1en9gUo2jcuC4DFPlqLGA1FgFyckJwJgl3slVGeVlF0qAzBp1C0aFwwkKy2p00Og1Jb84xxOPRj
eW3jUfiyB5wOw4VIoHCRoCRynGrIPFG5pTfjqt3Qa93N3OEJPGLby1gCk3j+pNzptBi6QzBJXvUh
SB3AZteK5syXavsgVsCdCXPmGPrkyfOakECNQSLotN39Q3s93kEzDi+NrKfjK29jZ2hcGEissrd6
qKB6Rrm1j6pXe8pVd9WA3FKWIP1j/Acqr8VlnBnIXaeCpKN62gAycORjofXXZjOsaSoqHi7G6hkM
Fxs6KZ0sOQLMkEDSBQVgRw2eQCyySqJc4OvCPeMjhBzbNoFWvedkLkjYoxtnzdREC3Dggge32oi4
10S2cdFCToe0GQnw0oY1Lo9p4xGtQuiIst6NoLK4vuz5y1cglFGg7qeAvlLnDKSyPGIWGYAU/JHv
+h79Y0frptgiW2OXoKIUXoIWvWSGyJlY14acyqw4lpQ+TSfXtvAOJOqbXr5PzlC4KJhTPSFWDRT7
lSml1hu9d8vYR7XqhdmVbfDalMS+YDXlpexlhsrFRmsoQ12mqO6EJ6UIslNOsrOBLxqxXkyTZkBc
cGxSXIA0dtTiHVrqr6ONgenqCrLAAoNYlPgUhD9w+GtIWnSEpmyzGDsuexgAe/ldsTL2+VryHUHI
F3gGL/xujSRxiAajEjKsyqTwlcnZWaElSJAWz9jMJi4yFpWaN9TCJqEdAtcsN1O+mxiBCB1BDrMc
PGZAXDw0iZKlqc5OUgLm9wJz4yRbG6/Okc3ZYQRY2Jkp2i0uMpZ6IJdTAUD22Kn5UERBRdj7h2jT
tMDYetk7RPvF/n2WPplaG4cSKzKqkRfhZlVqj2bWCHZLBMKFizQg2LCOBajiZtTv+vJ6Uh8u2yHc
KC5YhDIJrIgVttVNv2JiU+Ha9sMnJrGWbITvpmzbL50pLkhUcS6TugUak7XMQBTU1GhZ+UdtqnoM
HkT3Ybbrl/C4WGErdZaiIR3X7zDdJGqI3phOzM4o8D1+uBQUgIo8skihgKG32RlXw1b3GW8PKFkk
X/SdFHgFP1KK59ckjFioUEe73daR/Z5Nlb4ZHWlaXXYOERIXLRSrBXfpALti7eBEdCOrjauaoo6B
5Zhk2ZgXsKGQw9+oisHsQrXCI06q7LXCl1JEp/w2dMqvnCYN1DmYzXZUnU+qSZzaXVmhzKqUx0q1
15FCXRljZ19Ysw8UPp8ek1DSaoomD62LV2WaX+VE3UZExCq3fG5nOFwFa5wQfpwKw7HpOxNiyNbN
Nn9j4Q6isWthl/TiOZqhcZ7QVtqoUoq1694IuOE3mp9v1MxDFdBPbsZdu1OFLF+LzjeDZKFkFmHL
qKCdDhZob1T2Vb7Lpl0VCu7AIqu4b0YaKtQOWUeiM5QQPpvWFZV3f+cOzMqZFcPQWUDANmnFsUJq
i3LjIDilIiu4r4Rc53Ksj1ioLADjm9XvzEik37ucKs82g/tKVGGhlQE7O+pReZPc2qVHLXCNVbeS
/eBF3KO8GBNmeNx3YnQwE6Mx1gE9u2kUt51i3yjuwrr4u5jA9/FIjhM7Ywa7NPOXTSK3tl+t9u9c
gO/dIRMJjEqGLXJd+aBI2ep0PAS58/2ypy0XDT7WjFcQHosIBFM5bNGPGTLjaRtsuvfKBSuYULNB
sD0nhq2ZV/dTksXEYp1spblRa9CORgejxYurIXjg/yxRoctoMfodtPl398RRwlbSYZS8J3u6im+b
n8EuWBlbadXfZU/mOj6WVzI6XUsQLNk341b0Er9ce579Ai5ItH0DcSvGQpC/y/trFmlRjNmZBxmz
KYdmBdVRP/t/8WP8KOokFi0yFzpqVQlMqsF0YtK12k2QQKt3oxo8DJX+hUZpS9Z1CPA5BgZUDC7Y
5m3T1iabqixeksgdUIJmsqM7a9W+KJAFgRIHGCQFcWvRvhkmt7BVM1hJmAPTNLrM7fT4Qbe728aR
3aoaBeMiizFyhsWtZRmMNZWZfYY93oH/6YYa+VdCyQyCmTs7E8NAEzDDAWKybyU0jimBKwWCYp1o
ybgwLBFNGkp27lJ5vArLch+prWsn1X7MZMGKsRX5lDnPzOEi8JSpVlOgY9+znD0dvjnyRrMFPcyi
TeGSc2hpaEXIHh5iSGqkXbullohXWGAFn5mreqEXiQErJC062ml0iOxkHYWispwIhkvGhioeUk0D
zEgKr26v9Vx2h0bQNHYazPi0JQY6IcGap6rodj33MHuolKofEYmCp5xumQhW/mjuokP/Jq+rG/ON
uExwJfGE9dTF+80MmHdtozItpcW7du9BFgRS0oya9N9bG32QBG6xXL+awXFeLge13Acl4DCf1L1k
mANMHpqr4X5KoDHGnpwxkSjkJWQR7tLicv5eBFofVyoWt15FN9p6fIyh/aDdlL5m+axmJkX+5e/1
4lmeWcl5v1PaKWibEd4l7UkycYK/jxPYr9Z/hcInHxqa45qwxloq8rNKtpOEkrt0lQt5SRfP8oc1
fPJRdEMHXUbgNIa6sXNj11NRTUkEwd1BpjpIw2zCDunJvot2NBfkactJrgl1RNCCQvPt88V6Moze
QjzSr+kTU/Ed4OX5i3ZkLErBWhJszWLQmMFx9uiVGWmyhMeqOnkw6FHJrhL94fLuiyC4zzoa8eWu
Z++hE6bKnUGq3AS17s6wf13GWb6Nzmxhezf7+EVOHdvhaYq2chtkLFBOSa+b1E3B8ct6RPz0+TIi
iwGfjusMkIuFpLdDmjPARs9WYRgPLno3rw0FXc7FT7XtBR9e0UJyETAB+Y7VsbnoiIkiqVeDVLrj
HwtbsVzXQn+qBeElU3a4iGCOsY4OKRRCLBXtWMmLlrxX7SHvbtLx/vLqLe/XbyhUXs73S801hVLW
HNwXELHSVxDx8aLeS9D9pfqpkPV1cflmcNz30Ulq0lmsfTvR3sfoLrJ+ll9gupwtnsLPyatl16SS
iVpV3VoeiTDH2GPAxfzCgOkZDH+ism7M9Yjt0Vi6Q0A3gz0IkvFF154tFneWBmNoUxC3oMNLurMN
aDm8DnXtYuILzdSTe9kRRBvDHaOqVmwMk8AcvLGtJXVCKkb8wRbRCpx6SD4dVwu93pqlYh6T55ea
sjK0sx42yftql0FG/K3FkNUXX7NnONw57SMaUYed0yR+DerXIsessSgNY3/jky02VPYUqASAQppz
Zh0qnv8QxMhHeW/uu51Ue86NtSpWpjuslJX5TK7kK9GDw/LXaQbLfS4khU6x7SDH7L3OZyO7dJ9i
6qj26wNqmbeicTyRlZyjT1mll3UEuDh+lZoXrZncNL5vB1Gyt+iBM7M4b1fbru6CElcaEDOOSC6v
wc4J4r1i1b8MqGV+iV8c40Qf28e5vJQ4CWjqAAi1QL8bnY1ifIFs7wyC80LQgvdTy64DsnGVFmtt
uu5FpAFsWS45IZcjE7scK5UtW0kt1+p+kIR6l0MDS3gvIXAJcSAbdV22MCKQr6fmSimOUf0jo1Db
VTq3F+Wpy1+k2bZwHz+t6vLcVJi/7bodWLhK11rpt9peW4X7/FkV3G4X7xgqPrGQ4pAVGfJr5x9A
06Jx3qN/3Aves0Pn6152G67pxjwMXvQLgqdb0RWR/UF+OVWw9mMaE7zTisP5BAlJrplDzexjNSR7
16/Rrrv5Spv1HIbzizEkg13EgMEINUE/eS/4YCx9nOZ/n/OKPKVq1klI8dqQbHVVcdPoXoLSR0Yy
XzYE9flFp5ijcbs0QKbSKCJYw5ovFZ/uY4QG+bbcscml/Pmywy9Fog8wzHScu0RWmpWdWnCJMrua
qr2efTctkUEiDO7bYQZ9MuYVKqXsJh3ZLI5voAn5E4QznhxBmVy1GfnG5rJllzdN5XOjOkO/hKLB
sqbChhHiGfQ6i6mfDw+yiKpSZCH33SBkIDVJmJ93oexqRL3KaP9aquHusk1L36f5bnHfjdxseko0
OGLQQXQmn9wwAgcCZA0D4Rg8+8n/++iqfFN13tNECxNsmrrJdgk50cU7yJXDbIXbtC/thDVnESIX
LKJ6woCthUWElkjwA42mKyaGNxxJiwwj/Q+6a4vZharJkJs2IPUh81RaU+qojWGWcBEMT0RbMML4
zgoiBpgSZIx3mqC5bNFLZnDc7slFY0yWBhUTFRcpJ76dCuoqwcNlF1l0+xkI+xGzS2mSTbhlpbDJ
CkxcRaVokwTGVYVXmBzjNZWwH/6zUYqtaVAUgbAIVNQ/ScvaqtoaIZLPpn8oy0dzeM6/0EBxjsHF
35QYkhHk+EySRwN8VajNX9l+H4PDenjK19lG9AjxeQ3P8bgI3ETo1W4ZXt2l7lTcNk3tyvkPh25p
JereXgj3AMPkArqrMVWHu8L5htVBaPTSiNtIA20G1raZPlooM5Y7pstmrv7UO87BuJXUIaKT4LqA
2ogqeYna7pu2eK60yR363CfSt8toi74xM41bx8JOHdAxwLQqBf+CsbXBjJhNm8sgn2PimUn8NHtP
qZqULUxCQg2SNqS3iI9maHhO/3fm8P28UpbGacd48AoIOxTDW5G9JcXjZWuWl8wAfYojmyAmZv8+
O76oAjcTZZMXwQgxeFnfkDQ/tFmyvgyzEPrYqn3gcMF2CivHyCCqhMqvsm5uoc+eb61Vs2LEwAW6
lDEELrjhiyzj/FyODdmZDKwedEo2koO57BLiv6HqCSxj2cT5h+vcMs7FMd4rRSYrkulmtu3DbKvH
EjS+9nh025lNhW6E9FcRJ6/DhOSNqn8+yHAOz/k8mqLQycvIuLIAzbWO8i1om6umFlHBLeTyZzj8
AEtf1hLklrCBvZc/yWgrA21g8Vz62Q9G8cToCoVitYId5KdZ9DbVS5kNhpr5pgnXgbwmheAwL8wX
npvFXfhlm0pEZ8OtrP80uIq/99cpul2d6wlXlPqO+tkmEI6Esw/vBZc5HZbZoRuUzmo0dhh6T1mj
0QPEYJrlToFLDw6GnqAgCI2oWHCpEK0mlw1YkjWZKat4tYhbkQah3NodlO3fnYbTes9Mq1D0j2Nm
2rhvDijuXzVu4sb3+jbzRAmcaBW5kJLVxgiyA0BJla8Y+5iK6AgEJ5vncKtNTZc75n/dujmw7loD
XkHAeRr54Z9flc/9kIsiSZFGWpmcXMJyXMUfQrd+zDCT7Bub5sdwUwUenjv/dgm54KFGeZ1Cbg1f
GHOX96AkzHNf4BDsAF3wdb5Vr20Up02YQzS+CRW00ItRmNRxE8vvQP8kcD+Bj/NkTAS98UimYE8K
HRUwCpcyBYX105dMAqWDBt4xcI+xi8XMxxHw+ywdUBYKD+am2Snb6mrAuOnos0ZUUXPtskkfYNyx
1SuKigZjU0PrBqEbw3qoRc+y7KB83qIPCPYTZvZIRl4OLcEjadHspom6tQH9Awv3WJEw8PKJ/QD6
P9K+azlunen2iVhFMPOWcWaUbAXL9g3KaTPnzKc/C/J3PBTEPfitfT1Vs9hAoxvosJo7sTpdVikf
kFw0DDSbDFpgz1Tw+Gcae0kWzutLGubtdUwW7WVnknAKGDuVqDz4X+4zZ1G485qOOW47TAe0mwFP
uTyIflnXjLXNCORD7oom3PzLrf2Mx51Uqg6GZjE1UJ3R66+Jl5zsWyj3kfjjk2ii367O6YppIvKj
Wqjifa0QS6dV1czyzFN6LNuHub9WRUMBdvdJNxSMH1dMNKxxEKAyauqVsvWDUejC/vB7n0RBmV2N
021DRz0y0UDu/FqSWqpXY2Xz7vJeNn8aDaqR44TWj++xCBsYThtamoAnLGZZ85ARvWJ+XxwYD79J
9ebSFc7M3V+9s1icNrQ0S8A6B7F6O3eGafDq0S2b720fdMmHNs+d0RJFqvdvSmcZLS5yZ8U0TkdW
Kqw2h/raDBgR5oRXz7cpmP0BIQw2XVaUcBTsn8WpiW0ro14yyrnVwnReuf6Ya7Eo1bTroTaCcVfA
dSkTDEwDhpIcc8W3YjVMJAwPya5mhfjZ9EyiX4b+cVCfqLDCnOnfG3O1weZcSbzKtBlesOXR7b5m
o28W4JvzUZgreKfsGvkNElvpjZFfln5aala4Ci5nZ0ZHl1rextlt9b738QaI8yZo1ya5XeMsRGU4
5ZG3NrmDDhGnUgeBSDvFuLg0GQZGlrNoP5jVXsskNy3umi/jgI8zLptpQO67QEL3UxJQURJ3X/83
YNwCToWMcj2C2cMIMzw1pREYs3ZXDsFqeCTXriOSuca8urNV+HS1XIuMHgYKBaBM9OLRmEWy72rt
5nO4Za5aawG7Bj4nPzLChOEXagtcA7MzhrskEFWL7R7DDRjnuKtJWouiAVgCQv5qdhawCQtMKNur
NydhA8FZarpqRbJagIg+DT49qYfC/dF9NsARzzoBhblykUScxUbFVpmNPeDQ+lo5dYAXJsJ75KPh
EBcFfgG9F1Xi7qTnX2srZ7RJ1WSIxgFSC0c8J0Z0Susn4+o9NOCvgPgrtznUmJSlASgjRwWdm12Q
qYKL9v7957xd/E17mPR06dn6dX6HcECOfLKsOsU1owhRnumtaNDT7pVkg8cZ6QkTE9BTBjz1czvE
jjw6avpdoIICnVA4c5JrcrqqGTDGQP3B5tbOh7hzx5c+5STon2yhGu4imgY4R5EhNayXsviNUc7L
rlSWBIjG/LWiMBRyJDhXu+u2QeCUrjH1WI6ZmTAVGKK0zboQnZSFY8TDIAi4CYTh1W5uaTRZqDB2
K1CIRtOzmQuN3q4TO0vDa91c91IKHtSXHcI9qwqz8UigDo0nB7pbhw1ICDAWHJHt1FllgXz7d/AN
OqeDKA2pbQURAaSoRk/2icOoqJY7O2Q5AVHhomg1OWWsSaYTxBZxB48P83JYoi+XtV30/+z3jepJ
qzJUOhOmod1hStLGTedSNBFHoH18MbWcDMjE6kwllpPe/xqG21rEd8gM9Ru/sdkUzjXZHZKh8QKI
or9W5pNtPpmIv45U99YM45DB2X553fYtn6WiYcaAmdX5Lo6U5oiU9Cy7fFoDHXyOmPlROyPY7hkd
WfcsIrTeV7sNIL9TUVnHkwRA9rgo0DpM6UG/za+qo4K06KoJsoa7irGB4y8WoznjzgI4yb7plAeM
KBQsoAiA2zGMLbBHogIAZhY00jjENyN1rWvG91SHmMBMvojIznb1EOM/MS8Jow8Vm3tGmOCXjisJ
D1o6eDbq+2zD7TpFpBnsX96o4gaFsw9dGdMOETT0v4DWE2GhJNQGBLpWP0UhhWjswu4qbsA4+zBV
uUk7A8ldmignNaOfkRgVxFL2V80Ex5mOi4nMn96+0jpltnCTL+SbxVL8xfiVriIHtdP6hWNkn1E4
dWhkcFBXrERfd9YgOvQP61X3dblNEW+1PM2ZKoc6TbCYJ1tcAsB25O2OnbG5S2dX6IOeSpCw81/4
DHwK2jH4e5bSsFMnnQUruvuI0JD4B3ecgTXlq99XeaRpM6LmQIqdGv2DqTc/Jw04FFhVo3HFsmHy
4R3E5gT8xGdUTjEto02NagHq/yfZqFcUHvQ+I5iBzV9FqYY93dzicbrZSpU0FAyvZfGWLlhRu3TZ
iOyp5haBfcHGe5W1WaJ/BQhj/Ugl5Es+jKLwvwiC/b6BGJtGLtDRhr5ldN4mxDPq0yCL+tl2vQmY
cQjG0MmYm8oTSM+ZHclahqqhzqeh4TahZDr0YDisIkRKne4gKnHdFWsDyD18erxBmmpGvUZSfsiL
QK96Rxc1Ue3u/waDu3Qa1jopgw2MqZOedEV7XkgnUIDLEG/mv0eKhXOL0kkUdIG442sKsrvLGrYX
mTlvjM5zD6+2ES3KCoA4u8+sBwy9WlQMjV4CYxWxiO/LohmKiWAryI45C0i7ntpFjSqCwsIEkHg8
2FEfXpbmX/TsjMFZOqkkxdpb0GZ2iZCfGA+tjHEYwehTNC9HsTOIckv7to6cITlNm7J57lXtf5CZ
n3xkEQo1NEOX+IsTO9RNngVS7m/aGZJTPL2JEKRoAdl740ttC3nOUL7Nysbjb8tLi5nlg+hKKKtg
C3mi30hdW0PuALyCBR4cV/NhTF35g1Ui+0lc1tqG7F0t0lERKnetWYxabeMKitNL0JsPyfCPYD2Z
5vH+UTtvock5jsqW6yjPAVD5g18krgZa2uKJXv8uF3rJVjtZIPQfgm3kE2y6apjpwsp4ZfRJxwNK
KRDRlj4PRur0mLx0WUjRIrLfN3Y+ikeilUxN1TzIm9i13/UGh/O10HakK+g+4jxJRhA/MxmhoWbV
jqoekvUDtT++Q4oNBmdDhnJe04JhJEvz0GnEHU1ROeFuCchWDs6GaKhH+j2nT0Y/Rpm5rIVAeWhU
jLphOj4dakzoFNVC727PRjDOikh2VtOFzSCULOVjv3THYsn9y2u36xI3EJzVWNZZpnmCtbPtkzqc
bJRJyqKRcwIMvnymWTKSV4xpvs2u27wHcc1NKv24LIdog/ikWlxpmAtZQpD684qXVXIqUVpyY3eY
s91dwwjdYAz6sniXUXcP63n1Xp6vm/PTZ1Fu9azErytCtfwIynsH47CdMe+doZncy2D7y2gZJor7
2ZuBs3iJqsWjwsCWqfANcBmB0M21Wnr8bzCc3RvBP1qvMWDqtrwC7eQhi5FtnTRBhYlIGu6e3CWL
bFZs+E6sELdr18/agCxQYYsCV/tn6LxqnInLUfOpDoxDuvNtp3IMd3Ue58qrwSxDfPkgp66whJat
0BvPgdYEohNT1UEt8tqqTom5pCvTd9ZIpaHKNPXA+ugrQRXkN6Iq090QCQbO/UHj9msYIN9LUXDr
LT5y474sOZpjOOyBk4fv808bOG7fwOEx5Tqbx6rIKAxSrE9E0n+VK+jNB3oiy+Jf1sbdE7aB47ZP
p7aWr2xgbzyvx6ojT3ESuxFFDCOpnKLTc4FHFOExtd2c6KRcUffSAW+JnhckIimK0kju1EjvDj8v
i7Z7AjaicW6L6OjFzdjo17lLfaOZ3UovfiikFFLEs+z0JX3kfFdn0TRbNcjEbobJITlF4fJ/qwwR
aT7nsCoy6bgFQCTpoJ00f73SfTV8YeH1ondVB2l4QaGrwEY968u1f7NVkwq/gnFkIOFNvo72sR+p
My2CWyD74DdLt8Hg1C9bSjNuFWA0q4nHsIKQo+bLdXKdRWvpoM8GLByWKCnP7MMlUE4HjbbPSrnT
wcEbkGBCateUUaS+usNRPoy9d1kL9x3nRkRODZGaofNMgCYdSnSOIaYbruj4Q3nNdM3K/ag7vGOS
BoIyG0xOI4mW5GanAJPFngpUEPWHOYLVQgcySohQVy6QcVcvdd1CDTYGVSl8KUVLIGO9mL3bB2uw
emVAPXo9nqSQcdn9fXMmE+4MxhlkGTH5uaYWKCirsLQkJ5LuClMS2Cm2K2915AzCmWFiQitjFSCy
+ZDKt/Hce+gwALm/AGfXSLHXOcGML0Pm60AtBAgTm3EnStKNjE5k+hATkYve3Z0NBmc1+jknabUC
g/WsscbjKrT9xNVPL2/Hg0AXdi38Bo278Xa6Cho7NoZNRzUZQwPrbuo04ZKiHWnwVJ8gJhlokbN8
FFWyMWvxZtPO0HyWcBlAh6Qz86iq36TZi1PBnWq3KOQlAvB7t/gcoULaturY3Y3N3GH9LetBPr7M
2xEyNopk4bR8siZMzGOtIG20+JIq3RNFxKkl0D0+J63kLTWklwsvyrXrqb+dtNVrRtFNdD8+tNkW
JurGkazyokY5aOBc9c4KzYDx2hUTHnaWo3gyaCeHSHCohIichR+ykWpLBMTKx3zsgM1Gmh3lww8z
BNeILyywZsbgkt5xJl7qOrtY7ZcDNr9cSOdDFta+hexCfkKfq+BA79qmzXpy1r3ARPuMxICbl8aV
5h9oPHHW5kolD5ePskgFObtRT3mcRzVwSvnD2oTRKpBDpH+cpTBmUqsw5qglSfWT1vTfJEX1DSJi
/Ni/waMO1MDAN2QqLE4b5JkOdp2Db9eG8fnBaIvnQ/4cx4H0dfWVw/Kesmptg8epQxn1JUh3gbdG
A2b//aL5E9XCy3uzHwE1VVAr2ozbkDdF8ZTkZc6KXK2byY8xTCe9k+4z6ZA+Mzevu92d9EXWRK0E
u5q+QeWsUpfrw0JYCXR8bI/dx+jUO1rjGVB0FqPRj0krOMpMB94crQ0g54d7jBOXFEbemB5Z2rM/
6KHsiblq93Vkg8PZqC4fY61iPKIscYxH7KFNgvn+9zU+S4K/b1XHHWYDx6nkEqWrNEUQK0bsuJCc
DG0swtlVu+drA8LpYU37tsxMyGSSD+n0U08VR5ZFZP67xmgDwhkjc7AmfeqYRphPZIlRSBu25mfp
Pf2K2wXjbJGRkmQyEsBEBu60UXlIVTB0r8LbukjBOZs0jctimEzBWRs1e+3PB8ktD2w0WxGkN4XA
BO57KtPQWJEpErcWh2evnTaNLEssn1ilv/UhAiOg+rU4zqF0TGSnKwQHav89cka0uVrrqcjBSm8D
EXwtLJGBcXBhddNfNZ6kIzXI+kz0n5eN1e6VcAPJBWxWXMoiPUbxAmk/Ls1TnLb+ZB276ZcinB0q
guIM1DxFurIwikXQi3lDajrZZPjIoLRORKNPrSoJfOT+GQMNiWxZmNSrc+pfjREtGsayuc4K0gmr
02JWR62Iip32T9kZhlP/oikaDC6CtcdUlTsozQOmtN92k+RlKMcUaQhbo7c29wzG6SRe3pappC/9
EypK8Zsb3XSUR2QngzpUUlekHYIl5Ck+y2hNbYURrpvNo46HXIRKp3fawj8y8cURXUHWhDDyJW2u
PVuNW/B/DUdtiP65rOqCjTI4/QNjQROBohRvLfKold/6SHGkNCxkURztXxzWWSDOMRpTM0/FCIFg
gW+iob2JiOzlKvkQyZ9AIHLbdqbfRJXXKUNYq/NjS0vBa2jfNZ+/gHOZeqXX8bJC1DGg4RCOhyFo
QCMvbIfaVUfwMmgG4gugfeJ8ZZusZoXEDEzyjxyXgCFUU9cEXUjumKF2nTykfz/pDs55A8j2ePNe
yXtJayUZgEZ2RCQ27NK7MRbRrOxb/g0KZzmKMepiMgFFOrBaP3KoiWti+mj0yF5FSSdkgd29zm8A
ORvS5UY6GiMALfSb9v9YExUYjt2DjEwACg2wW7rNKUSVd/0ayygbU+3DOF1r0bUi7KneV4YzBqcM
tbrKCeZQIzz+kYJQaGqc/srw6F3D2qmfRLq3v2RnNF4TctKrYFFG9q68W8dPvSpy/6Il45RAmiSi
ZwQA6XV9/dLqd6OnbnuFLsniyCaT65Njq476eNlKiWA5VUh7mKkiQgFKi7y0+lTT22QQlHruG6iN
NnBepCtSTCVios2BcWKlmLONCVbEVVGwgIuNLhBp/zzZskIslgy3eQvfzoaKacmodkLXRZCdxkMj
ObREombxKtSyToWTiEozdtVjA8kZewvVrPZSIb3fkFAaqFMti+BI7TZ2aBsIzsyn8myvmQWpogq8
r8VnA/QtSaK4RXqdJqea6Kgh+qEsQhqBXQ3Z4DLRNzawU3pCUgO4stL4zH2ZaN7NSsSJZs0d5S9S
5pPechqFtcev2e2sPirxbRk9v0NRN5/BHfdZ7oY4a/EZTXWFoqkgLzJntWbBKouE5Y65VLS2WrF9
7NtDMd6MJcozTdFLVqig3Flfijqd5h6yzAFikxhvbReOlqI+c3YN5BLl2hcFInYvI5vV4455Z856
PydATHLfsO+nTke+TXEnSVQyKToI3FkHa142WwOAYh2lPD8q9dtlNdg3JmdJ+Bqo2qZFXYN37SWE
zdoj5kMRdgHrgpU8416AtvsI3KBx75Uot6feKIFGlzg5TZXWXBe2/bWb2uO4KqundK1fG+2XFhQs
TaPKoCzW7WObY0xZuVIRBf5+qGfzOZyZiRGCw1BKfE7l9575WfFZBDX5aPs/yAmhnm/LQRZGUAU7
ypdJmTBsSRXhSLSf2XSiLqS9Fz2VV9kxPmQBbun6F1H1qEBbTc7kTNGC5xXjCpzGJ7tuHRvFy3Hx
vNDIu7y/guNuckbF7IhKWwXr2ZHjium/dXOrChM7+7mCza5xRiXW7DIamVH5XRid+PTRvtEC5UBd
Ee/0S2LjzYttg8WZFnmc01Hr4c9RXfJPUUz1wajLLkCDeoY635HQ2YnGur4ee/sHKVflNJjmIyae
gpxumGN3kYzbvEPZeGUtqN7MUvtRIdjjNrNUR9bW1k0R4f54eRd2AxHoNcaVHvX/hqZyCzTIujXP
BiqK2kD7SD9mhwGlo8oR3S4N5sq2ruS9x19vEbllqjRL1yP2kigJ8WIUqiuGaEbZrqXSCZo+ZAPk
BjpPgba2koEaQ2Aw8oHlJvpYUzddcJtjybYILYyye3kd97R5C8gZ+Z5Mi1Gp7B0xPZjNGo5V7uiV
MCggguFMfEsUxU4p45EDyRbzXln6ycZ4RtlrMeDL1TEQ/H74LqwL3DPFG+l4RrR2nE2tYfM/eo8E
410xO9Rj46eJu970T9GdyGXua+V5//gqsDKKl6pky4lk6eJUt2agP6+HuXCsh8mbwZ13MN9Z44tq
JiiNboP3hS/jNCgaHBvsmruE5kPxKf1QByClCqPKUe5Qru8WD6Knzf5+nhG502fXfWL0bEZHrk7P
A+btecRKMGOg0Gjw9wq6ucKanIKiAFKbYwnGacJU1FVN3GX5hLDZu1BUQ9cwiJCo/CAwo4wjXWcj
TuL1Kuk0p7Nx5Ree7l11lGXGAYxqeuzW62txPo10KXTYrB78fI6N5u7Ir6+KCrT7GPIZiDiHd6//
aED4g8ftkrKMdplZyAJPhGjeiBPoxXZNgzJWU0ftFetgDfGdhJudhwJgsBLOxH6PfdmYabYkm5eA
isoplEozg9bah76uDqToD7m2/LqsJcz28i5sa5s57x8pHWYJtYBpJdCO2P9EtHUI3GX/MV9HgUgi
LG4XU2ON1IxxYkYJiZ22eZibH3MnW545w1QncqEKHhi7gJvjzTmeddY7jBeCctYqMiSt36Uy/E/m
NPqdlHb+5ZXcu7ptbQl33vQcfHp0ZiHwJvKMob0lcvzzv0FwzqBMqjnqCshjVLM7teWvWq5FT1+B
GHxVs1y13UIUYCzyHSXEaSXRaWaH543KnXeFryOtlnSYDAMIk/HFJlEwrDE4bO+tSRPo279cCv4Y
25ffN2dI7tNmtim2pGjRmseMBh6aukvC0Vf95aC0IkCmwW9EQ82qpmC8AViQuENb6HmqJzI0nBXh
0H/Mq8otXHpQQ8uZrlvMgstvRFUQIkjuAFuzUdCyBSSoTIJhtHALqW2Iph0v696+h97Ixp3eTAJ5
XsoGGzDZWP4KBXwR+MuxnJPXBPIVKi5E7Pa7B3iDydlhcyBSN5XAVK1wXjMvLY+rfpXXoUYLwfFl
x/Pt1mksmaSho5i/gBSY+27qbNpkmni2kjuq+T0lvSM1LXJMHeZ+iw7abmACxYJ/ELn3pRS1VCl6
hsgiZ5gaSH+y/i1vQuAMyomrzyqwh/sHQmG8WWAagIPjDIhak0K2WpndsiZfQ/VC9DVz0S14qrwk
eA/Rk34G4y1JSqNWnkaAZeBrTx6H+Mtljdy1VJv/58IFIGYfJbPD/yv2pwrBWkMwYmNf+f4sFm89
4rgADfCE/8+7Y6p+Q4Rqmm/t7ms/jKJ92TWJKnYF7aKqqvKcZnNrNesKLmXw9bNh4jhbnpF6loc5
wZhRp4IsfXjG8PdW1Imzazw2uJzPynUN09QocDvrOjPAhjkdyZKILIcIhdO6CoyvbQVyipcij8Iv
whjTX9Sj4ak3pcPajBa0GR364v6yfuxbLI2YIBUnGlJLnIK0uUqpzDiqXgjpkG/PvTSQUye6ZsQO
CP0R/11P3Q0kd6ZNS1srMgISuejyIyZ1Np9qWukiF7qr+hsYzs8MZNDMtsWK0smjw+NYP11eOtH/
c06lLNS16Zk+VnqmOOi+dMwWnuUyyEut1BuTu5GC6c3GPacUARIpZtr38rZN/PiuM6/r5xCF4fJx
fSlUTILpSgfP6G3UMf5cVXRF3LfCm4/gXEyTWhhmPeIjXiZLsFqQL4r2oYEVZnoZGSc08F6We/c4
bBC5Wymmd04pWaEjevFlzh6V5GmcBEdOtH/cudakMi3AM84CU5rTy3LmmLQsBfvHju2l7eOOtZqi
4k5jus7Sw3j9hXqo+rWQl1OwXHzhzJoNtYkbKTZo8hc799Pq3pYMwZ6I1ICnEymk0sqX4n+6WPhp
YICV0wQHzO+rYlcJq3P29wh+GKWRlmFp3PLl6TimRarjcir5dg26N+Hgx90rDfP0vxF0ruRoVGR1
RG023ltRhegeyKg7anmpHNY9+i7oehTX7+9v1hmSM7mzpJUZZMUjyB6Q+8iulsX2Zk06XD5Cu/5y
IxlnZucyTtd5BUxuEL+I2qCU10dp9qlJV4FmCLaJ5wbKa0xZ1hZAzc0c3ccYEuT0+iRirBShsN83
plBWOzT7jkBZCtOfEt3ppM+Xl2z/7rdZM87a9pWh1ApbsxRzm1RcOCN/Nh3G8lkE0/P7IogbOM6u
rgTVRQjVMuPOemHQiCA51s8EnEqMTleuvOK7QEDRGnJ2dVEKHa1TQPx9uc38JQ3t28S1HuBKguVq
nRzN9i6DivSdM7S5NeexGuMQg4UoU5UgbQbHbmuBDopQOFNhV7081GwtM8nXwF1i91/bOBOY838x
gRby9SpmJCuEQ5HmQrfkiiD3jHE9L9mupwLBX1hA5gnjNGwEp3hfrD+AfN+IJcmmmSkAtKVgwQCJ
zva7STSBdF8rziCcRUJ1DMpWDYDEivVolNXRUHUiWDqRIJw5MucysXR2XcrMD7FU+LLxf6hcEgmi
vjYRulairriDIGgQ8MemvwUrq6guhv3HW5d+Xiz2DRszJFWg8ZJUYIwBDi0Snu13GbTeOLSMcdv8
gAkvl8+PSCi2shtA2U4bTbIBOM2YVTMRT9ckUUWMCIOzRLPRWCkMFXsGMLI1erTACNWCBHLylGuE
ZFxddYZegLqrEmgKNQxVhUbxzQ+ZqScTSG6h29MvVbtq+itt+vGOtdtAcHIlTYRWpRJWoYpPIy4Q
BTUEu7P7At4gcBZ1JXppkwQIVhvUFkYKdYdq/CjrN3Mm5IFkl5E3qrfB4ixptmQzqZiNi1EgLcVh
pXyxy9khiL9Mul/LV2bpG8bHy0u4b/M2qJzNs02MyUs1bJMWdt+Il2N8V3213neeFPahkbqiPJdA
LfjLbL5klEoFpKRd7mCugdOX4ao9CKRi9ubCWvKXWcw3QF9vDxSWvSN49Er39Ofv7mj5MNS+AG7X
apwX0ebMXxpXU7daWMTf77gmND7QnyaaDpmnL9CqIqiAFe2azT5oYzXsrFhpZgBw+D3LKzrJpk+v
59Pi6Z/yE8Uwdfc9Mhq2gjZEWdeRZ34NOVvLoA9ww1CU2WNldTT5YLpmyAbZ2V+08mA/XkbcPXsY
WG0h5W+rJj/3Mh6XUrY1ABb5ceqfhtnvK9U3o3+MRHAIdi/TGyROtJg99k0KpNX61tkgnTcdtUGB
jUArd82waWPxCLL0Op8pzJG4t8eMwcwq9XS8TkK1MM2ny8u2e8DOKCr35tGHcjV0a2UpkvuaKHc0
NcMVzKH/DYW7VBjVGlEwfeAJbx1bGXyQ9LqkomIgZvFen2JUMtiqraKawVAtjS3oRsvnNk0syhy+
VhTVwdKS6Xtm5KlnrzFqR2KtcIZELZDeTYR5jLcG5DU0W+UNdGdU9iSxmxn9ili/Tw62b7rJo+qC
V0xIeLDzMnmNxjkyKRkmYs5AQ6NgeTSD6KQdR8NjTxMw5nmik/VWEV/DcfouLVNaGTk7WV2OluXu
apkmASmkCIJzZlZC9UFrIZFuw/zprWOIyId2gpuvpeA8l1Y3ppmw2zp9WtzfjQBt4XRfZheEVCy5
df/3RaGvEPlwgkWLqG8I1q1uEus5SZbvmZ1hHF+hxJLAJAnWT+fO19BLbWKwyKCcHVrzoTEF/y84
WjrnsZo6GSMtgihJmyBU2zt2PsPd95i7OhNnmedAi4UcLG9NE1s/U8VQA11WMET59aEyQYgqz8OM
SIJ5WIrFWzow9wzj8W9N0ysUPusSSW2ktBj+48at7lh97XYz3FVaChyiQBg+iWskVhvHmGLktv3i
qv1tsoJ/NK69/yYMt0/R0nRNMgNlpNmRDtNTvNRuYuuCd89bD/h6zbj7RIdG+WzIAFNLuTvkD1Y/
eH0T+ePaCQTaV+w/OvByqjeGlepKZa8LKMDnqT9WuKaYVAovr9m/WIYzBme8R41WS90xaVAo8zvr
fTXL/gIaQxTl52gYJrUzmAKFEEnGGfEmTbV2VYBqp7JTNZ/nLviPcnF2e84oo7gGQmo7Vqj5GNOJ
xuQmdfSvBnqvWey5/Hs+kteawRvyTG/rgmkGIdcpDauuc5M4HIXzA0Wrx9kGLcdlr1yAI5PKaYwS
b9K/vzS/EoWPtkSWUsaLBgjF8JZTdD+FYDFw68KZqc8mqtueqMuWbcjbC8wfReR75cuhSmz4Vrgo
+qHuvnTpV0n9sq5O0wrO77/cIM5InJ1Ql1xu13TBNjVefVTx4rH96rOUOTaYJ6ZD5b9DFTHoHB0v
qqKBg5xTRXAyZWMVw39U6Sm6BfeUL/nmE008M8Mhw5j1UxT8PeE5OKE2mJwqYiJpVcrsQWDTm6oY
UDLjdtrXy4LtqeEWg1PDOAXhZMJeOaR+HNPPpSLYKMH/8wOnErQRleOK23mcls5QPTb64bIAO0X7
r1aJz/muBPMwTVbhUPzDotxs5oztr8hKoQWKvdXyxtHRwO5chhXJxelfTHq7aSXINRbSXaf1Cbjo
s++XMXZeva9F47yUhSeVqlKA6A/JLRONessdozthUwrTk2i4jUgm9vvGVVlmHKcz0/G4d5XWdmhG
BC5jp8zytUScpxqKUjI0BcdWMcBVpGrNbZav6P1sDyN6UnEpKz415ehMqfypzmoBH9meddrousU5
LLUpGz3WsJyy9TCQEre+W3127eS5SkWei20/bwi3UJy5AA2/XnYGoNhzivWcWp76dQpkDzFPTzTY
iX33JTDOTtioPzMn9rxJahTzr7lrDaVrdG4pxaL9E8nFmYsoiQ2tYxrZ+SviTDkccnTdeay2wvZE
9k+gj3zoDMW24wICOdim0Y2nwUH22bl8wvYRMGwcZcymZWucOurtmrUNC5vJObr9onsjCi8DsPV4
uzVnAE7lMmmstUZF3CrFSDiaXhnlkyYjsno1dt/1JVxmUU5HJBGneEbXLb9LDYr6trJvUCF4WaB/
sUlniThl00ls2ITFoFU8m07stlnhUlH9SHOUZlfBdBDygu6r9xmR07lsRoVqzIKN9oHYDthwwtjT
Psz3vWMQZ0LIcTkYt+rPy3Kynb+wcfzT15BGs1obiBn193l6N5lPjf3lMoRgq/gnr9FESjFaePKm
uEOM4w+SeZcB/sU1/lk5/tEbgclCyzMIYQ+gUct/Moo4CZ7Y1e7S2whDvqbvw5WwP3jfRpxROa/V
NEo3DSzDg7l5PiZpYkja9IHF14tAbCNE+qizVd44rTUqUX8A7oUXjsnOHW5iLwpJuLoKOsByV0gb
K1IMzmRgOJa89Jh846pF5FK1dFQ5C8pSVColUg7OcIxtq5kFSxt09KGd77pecC8THCqeTiVCE2Bc
dvh/zda+zYr2zVDrAHMsrkYqdBr7fvesEJzJmKJcoTazsku0lLcyks5On06qW07d/bx2rWe2peq0
Ub86Y0oLp5LaxSklqX5eLPlLixyRQ2MrcywboZrUbumtPUiNgHFrd8Ex7oKwAl3d4KPvtMliJdPh
bIau8BM4ULkXhAh33ywobf4Dwdlme6hHuZVxMOQQzN44GNYxv0JDOw5GFNiCWtb9w79B41YdY+kw
qIalwfPPvcfChZFv/Vxld/5YHVsHOYyj+VNI9L4bitjKyBnrQm4KlERiGSs7x/Tpbjpm84r2+cbP
K/12mNFGm02px4bJgO/h25jrQWqqfmQnbqUsf52SxW3zzxKYMpcaWMgU2fqAjynoczTXDjGCQTlc
NrK7B2mDwQUuNWLlMWGXlFIHR+Vk3Oid9rMxej82Y4E9F0Exw7sxdZKCOuRhgakbo8IdpRswzxzG
NYwK0Zjg/bOAYwC2O2Sc+EI1ZbXTRWPZtto81vWpGQW3on2jjeLn/wHw3jXT5LpRWZ3uGFS3xGsw
3gNRnRzthgbGr6FsRzSZdH/pzoDcLnVxi4nlOQCH9NSjLajRnYg4698z5jKFO8NwOzRIhSl3zcvC
fTeph0GNTiMqgheJwrlXPW06PNSAkYAfPV0SZ8lBNGveqIlgl/bvriZo+hUT/O8vm7hRN7Vquspk
Ligr0mNr4TVdEXcoDA+UPVemZbmNmh2NSkjfsKt98hmX/b7BzQuzGRJWZard6Hf6Z83NvewGr96H
5pqN1sIgJ8G52nfpZ0DOpevtKEtqgpKu1l5danpjbCOAJXhq7Fv/jVhsXzdimUubgCTdQDZ0QJC2
QDGe6YN2e8DjqQiobwvskkgoztl06zKsC7s151ZoxCfGxj4KI4zs2Ly9JZ9XjvMxkTxlVsUMBSP4
ZgNzUtwtMQSN8cDUogSEcAU536Ib5aTQFAo530W38rfslIQrOguclyRlIMr47ruy84bx4VOLTGne
sjpQVieOUemBHTkj+Nk6b/CsoLwZJ8cUOW12eC8sKB9AVfNcUSMJmOSB4MF71PwqZGMiX15XBPFu
UcxHKCVnsopxLQsyA7H/jBD7J4w/8PTb5JqNYpUPFqY2iwpihIicAevwfqz6DAcBE149j3irc0df
7uxS2IbvjaL+0VGFMyd6RVtYOAiYDIYXr6VnLQEV0WWx03Rp3zgTkigVlQlSwKgHbEG5NA+fYlkK
I7V1K2P4YGHa9uVbB9n1Ahvl5K1JLZFhiSBV+zk9jl4PxfQT37yXf9o3zXX7jc3b/n+kXddy3Lqy
/SJWMYHhlXFmNEq2JUt+YTlsk2DO6evvgnz3FgXxDM7WKb9ZVVzTQHcD6LCaPIs85f7BvYHlvIqZ
kMJUKsi53vZPUcgaLIGseeBvwwwScrcKbnD7Nv/P9QrTld96zSHv1rZ7KeW7Hvz4UAaSb5y1cPUZ
febHjGGDxhmDZkp4k7A7c7O4bO5D92B5Rnv6MxoJrBI/SO1Y7uWt3N3JDSZnDpEtdSjVwQUyR79X
vX7u2tQvZX/SBNFPEQ5nB7QkkUJq3B47zOOas4dMMnAi3Jej/7/Jw5nCbFCNJAV7dyAyHjWFE83y
l6SKnHoYBAe3SCTOCPqJJC0KFHCrk78U1ZVu6K5eOjH5Hx9uFqf18SArNdL7KDH6xhrLmBJGwfCE
Ai0MmRfZ2O7BvdEH7kxFfUJp96zSCMM5EF6Qh0OsCdaNbfU7b7WB4A5SjMlQi7mBKiTSySBnQzRY
XvB9PnCbzU1cTjZEmGftVMpaWNNE5ABFGJxjyCPaFzErGNFN1zhVp9i3fZDd660/eJGj4oFrfUpE
rMUiUM4/rCmNJEMDaNG63XTKpU+XbUew93yZo1aok6GxBlQLLwcKJ4CKjkTUWyASgv19cxFVuhxT
h9Gh6dbWw1DdWzS4LART0AvaZXMOwG7qVEKRIx53SnqoyvUJ3QzHWKIPCbpPwLNxMBZRaGVfpNd3
FyeSlUkSeMVxD7VABqt8NUXdR/v78vp9XiSdpfsGfL/rP8Xxcc1/x8vPy6smguB8mbWUs9ov8GUK
Mm+oQsE0m2NSi6paRQvFeTIzyrPBBpMxGPMx9Qez1VvRzWTfJ78uFee+ItA+kWTG7q/r/L3Qqskx
luZLPBUP6Hj6cnnNRNJwfqwsdNXKZ0hTpw9qcRt/LI33+p7nGZOpPBJzlQDwx+1nYXxE2Qkos0oX
5NPeZWn+w13nn6XjiTWlWYoKtWVa5lugXAWRmWd80cKX96G7PgvQBIvHEyibWVyPCwVacmTRSDPA
DHd3DQ2kVFpHP6CyQSCfQMMN/qKTJ3HxYqRL+YtY92hXdfVeVEIrkor9fePc7EgZMBECZkQlfzAf
tehDHvp1jzhPYBQGImMswlNKgTWfpPJGkj8Smt8oHecJaNpJusFiVVP2eal8zEr00hqezRQdoey0
eu+oX2XhnEFEkzGXFwApt/at6k8Pki99l38mB/YM+1jiZCMW5xg0M1/ajOlbmn2b06c8vl7qr5d1
mv3gSwJx/kDqMKN+suF7ej37vJLZyWTlXOt1UJqgUrBFYdL9l+yrSDxZppY2Uiwzb2qXjhoiAvKp
RrKLdI75pxcCLO7IZhwuCykwI5O7+CgLapkTFnMZoyHIpjP6t25a8rE870Y2pjwbQ0LvcEM7dop3
i0tBD3WiV4iA+H16Mq+zM2uWGQSCCUyXp9LJxyYayxeHtNS+OeOZ1zTh5bUTKAjPfJnm/bg2Hdau
yPIbdWi9qLN+5TEyUxk9aWYlejgwl3ZBIXkCzMrQyVKx96R6rYZRyIJ+KG65a332dEAwx70snkg1
OM9RVlWvYhwd4KYGgbiWoBeNLE5jCYrGdig338S5+Wq4aoxWc8iwjoijsxKA+aDcSA8sZlSH/+Ox
wbPakQnTSnq2Z2bzRHAmdopjzgK92L+0mGiTQvsFiiaZ3myUXVoxuShlRbpaRo52Q28kEM7Opeam
iYgEaF8FX6E4N1hF01QVI4NS82dLpqeUzo69auAGNUESen9ZI/YDNugn+lsyziUWGHY/jAXgptPk
y36OgYHykV5rIfPyzVcpEODtG/E/eHzQNCrtqa4S1JyuP9mIzibsDzTUruWfIOT0kpPlrr8EiCyJ
997GXhE5f9hgDESk2JBQL39Pi2eoYTnc1N0NWWUvlnsHbBvgoRWcnQKFUTnvqKsj+IkttqxZcWzs
xknz7FmuCtfKS0FMeN+oX+Xjrk29laVyswJqsD/L022/Sk4ziEqFRYvIXZuINY6SHgOkXBWvGL0Z
MaLc+m6pV1FFnakHtXxVOZEoJiWSjf19Y3c0ayO9kUYEVlqkQ7TVZ60Lyzh7l3VEtFvs7xuYqpMM
2rVMReLZScC6YRZXdpU4i1AvROrPOZK+XAu4eyCpSrjkzzV9vCwJM9dLys55jy7pJ0mLsGB2rX4v
qYRhe33zHJtKaBQd+MZR1ahgcI3W5MfLwAK3xffyDWA3b03WZBKbk2/EzbmUSrSGSZbX5e3nlgqs
WrCOfFOf1ORTIjM3QvM4KAYrLKpcoBQC3dM4vxFLtS4NrFZ9MCWCWpQpdRYdZA5WnQmuASIkzlko
k6ZWSQVhlv5M48MUf09EzFei9eKchF1hVGFdMmHqx0X7VIqSYQIL0hj+xoJyNEfVLbMgay6dlXrq
orkNTn4RA9t+XgMpdFVTDFMGNd9bIAwBmfS0QYEwS7q9zMxyk8C8Ka9M24+PzbF1qSd9yT/Svqdu
YDkPMaw0ytIcsD0YiQO9UgEtoTHjA0a0QeG8g51bmV1KUAQy32TNXYIID721Bt0vql5wFdxViA0U
5ygasJAb0ovOLaUz0ghEQIJn6q4r2iBwN4tFq8qqniBMXUy/lEr+ZC1V7ZkI8vfL6ixleRtn0m3e
TgK73X91vQLz0eVqSjJdH7FXcmiErFV1KV3UNdkPSN47mEwfLrFjiqpQd214A8p5C/BDJtHE1rOT
zkVzNqtHYUmeUDDOT+glncyStR4tIF7AJJfUw2XtToHK44BE2Ik1chmlaDnZV98dKRvJONehqLmS
NRNKuqc/rfWJl4GLzfoMqnEQLYtSbKJ15BwJSXITPZFAW4aHxPBLo3bSWHBWCReScyJzli+5wqxZ
RdIwClFo99xMbnxG4tfBat4q6CD7ctm09+WyVJuAC9YEl85bv6WSsm4U1oJXdJmDedaBkYANgU4C
oxPBcCqixWU6Lez8N6vnYhrdOQ6IKQrhikA4jajlWLXBaYjIoPkzNloHznCN/vrAemmsrIjN87P4
cYxDXyzJS9f+qvwq1LA37pfq+TLEfjz1FYN3FMuktKiFR6IjV/6/RyxzMfgWpXmHGu0KouKN3TNy
A8epgCLH66SwLKEeuz2GBs6ebBtuKexQ3L2KbXA4Heizqe2iFEGFuuo/N5gZUY79L32UPllN/gtO
WRCW2dWGDRynDYXVFBg3CrHUhjx1UulNlv5oqJLAD+2vHmGnPkjCwKb81oAi0sVxzfIfljWirhoj
ueL8bs70K20WjljYfe2A9OlvLO5wtFo1rVTGs9AVv1r0OvU3Kfp/kafU7NjD/BtMC5Icffx1WR+Z
a3vnaDeo3IGJAhFLIzVQY/VkJ1+FB/K+2wPFkG7YuD3JNreEilWjT2KJ2MGIyUejU3rgaHwA8Z9r
tw4aPjHowxbItLtrG0huJassz7RkAiTJgrS6NpoaNCIeK4T5wNoRECerGNmg6/w4gNUiWqHnCTRD
l7Pv5QQP5dhZjTv7ZZz9qmlis+FmqArCeL23aphpC2MzyUAV5c7gvMYE669m4Zg+ua7OjLgW4x89
IsrH75rYBpRpzvZ2XVpWpk/56OYl0jBSeq9L2klVO9G5yH78Ow3c4LDfscGxixY9a5jZjmBQPjps
lnXxEAXNmaBZAq2SwsN+V+M3eNytWqstQ+1m4PXN6KbSlV7/e/Zd5itet4tT+bZS5BXFZBhlI12j
iVBuw8v6INoZTr9VdEkQRGBGtAwSn6ZD7SBgcRzRKCBQPGb8l7aGcw7NQiTadwD6k2kcwSDPRhil
AnnYelyA4ae82Gmdg5sUMNEce8NoX69Rcchl69EgxqlJ1afLy7d/BL/uD8+xLtOmSkwFeIyh8YVt
K6Bh7avoFIsDUR/kf3CA/2iDzp2MpBztOZqAlpzz43zuQKpduPWhe2Lsz9l/0XkpUA+d8xZt1pZK
MwKQWOmhyOVj0cxXVlyKDFdgSDwx0DrW1iQNcBCtZ4TogHPJ1wSisQH0UYUrbRkSAeQuoqFiygtc
K24t/GVmoUvWM5dkNobf9yzb9L9CcLtVJHZel4iFo/Q/f2r60qVr/JHY6UYKbn+aNMnHVAEEMYcz
Bjs/WoN2SvNJoOaixWJ/3/jVcc2msrKwWFbaPaOc/DQLS932Uy4bUXjfjTeFmXfAKBVPP9XBeiW5
4EaWA0bVSQRll7t6vQHjHHfSkzJrW4AVGohD8h9tfpQ7yb3sHHZd3gaE8926NBVToQBkztSgVZCg
0Kg/9OSg65kXx9Qd27uclA+XUUWicR591OQ5spkpldGpsc5Fe9SFgzOY5r7zshvJOGe+lFNdExMY
5mcFhRXrwXZbX7pvHUamJToC933sKxrP/5NOWSdPasl8rBKUtVNkHlQDZHwouYyd3nBFE60E6s4z
AeWqZBYRCq5cTUKgonkuZlGSTCgT5xtSDApNY6aA+VkJWBG8cmM4kYP8ohsHoor03UusYWP2kyXL
jHrvrfmSIsmVKGNgg/rZoDSQp/TJSGVU4RHqXFa//bV7xeLUb5XU2bZ6YFHkcZaucSRR9EOEwCmf
utImz3IgVHHiSsPqyJXgbNg3oX9k4C8R+YJi+0XDqTfW97EcFtPnRcjqIdgT/uLQyl2Zd8zdKbfD
4rAYzrFy6x/GuV7c4viSS0weIhGrx/4N4lUV+BuEnZmDVtoQTb9eg/y5DOh1XfsUxlQ70kk9xGMg
sl/BfvF3CDBOZXnBIEnfOEXppurzB1QOfILIAWMmhsHXVSx2PBqRHo9uplx35IcmykntqsPm+0zA
zelnUQt5IYLvL5ruZGjsBLufMw4CKfa3ZgPDfsYGplUrtA0qgEk0sN8pT2gbRDt7hpmIzkic8qYK
7DvlI+cgRmuD1NewbfNdnYNEo67ugGlMMsi1rrrxRkk+9LbdgHAuARGBNpFe1q+5icvbVP98ef93
TWnzfc4hoPel1RYNb+dajZ0k+Va038b2Z2GKcuK7ivyKw1P95HFr5oDAsUC9tThq6eNlOfYPhQ0A
dyclSrzqUgxBJkZo8DIr18P8pMV2/hCW6yJ3sKvZG0DuFCJkkvWygkRp9L1tEpwHZ4JRrpfFEoFw
d9QxHuxcY9tvVY+Unkj1c9EeLkOIdoaz0HiolbQYARGVqyslxLNSTXCZ2w+cbNaKN88iXlZTBsYS
TkXYn9mhrR8ztPLCGbigBvEGy8GbU7B6+wUuG1ym/Ru3kFnyCipV4KoYbRsfwLRzNM70OPrLOffz
sBPkcoVKyF0W+tbQ1xQu1e0DI1z8ElkaMBmZPpsaov/oPhLv30jH+YZsitPFyIDWtBhICc+3DHpg
WHFwWUGEq8j5CEVdwTiLpCFay/0WzanzlXFc7uTPee5EtyX6DltRN6dAJ/ngPBk1CezKQEzGUOsf
iCXwFmzf393Bbcw9YxOPLRQyvtWLoVjktcCgVVduEfgkoZKgEt2+TVfR+b2vERskTgPx3EdWaEzh
JdCNdyxfWuLsB/uatcGKy+H2M+QbOE4B41QifUsgWG47ze/63J8VrwxSr/1h+tr9TBDJk53/om2T
eddLC8qpYinHVUQziNn5oAhRfZB+H9Vb1AGonnzoCoFd73rFjZScQkY1+Jo6tn1JdDIlr5fOyyRS
eoFEPAvBZHS6NvY4T3QY8nrEM81GSEVx9fNyiETTXVXmx9+vn4YYtqGYBnkxwY2jklAw1tNUQh4l
N4vxaBpxjVonS6ktDPZsW1/BOAmwcqQ1pr/qvY3GDNRuKsQhdtJdDUhAt2jYAE2u1+tpafqtIhE4
c7nImqtyytfqkJi99V2tO/m5sFAy6WC6TPNd1WSFomCn62+J1HQfec5osowxdgTTtlXCKUWVx/EK
8kpsUxxKmPCeNt8ve6Y9PdgCcHpgSlFUSyYAxvlqVDInpdf6R+ihNxh8l4eGDo9sZhiqkdxoQxrS
cfUui7F/PNqvu88dwegjV6gpYffHQHlix8bwVwUyCucnK1ponpdD8yMXHcm7LnaDyblA02imkXTA
BJ/yIwkYy0ZfOGPhsLnejKnfKpxJZLgiUM4bmnM+daUJ0Lz+MhhfiSEqovkP/vZ1KXkHONMUkTAg
pMf+zMZ3E38KFk91EBsQd6uLzJbT8FKz1SSrcU6V5yl3TKyi7Wqgn7VD4qZ+fCsqkBBqCqfxs2aD
d8OCePo3I7R+YzKZJ/nadfcTGUqvPcnOdBDRtu6/rV41ha/aNcumI3ECIf9kvTq3zlwMHkIrkOYq
f1Ev8pNQYBD762qywaQ2ZjXyjd3EJk2iToCU79lg0j5xGHFXhiRb7M5//Rdhsj3AjZXzpDajqYBt
L6nY+aUEhpsHiVf+yEHeyvIs5rOoEpppIe/uN3D84SJnTWP2FE6lSlonWRcH4U5ntk+kP5eicO3u
9W0Lxr2MarWOEUmHbCjbNU5sjI91p96OPit3qT4jpiByLezlc0k69vfNYUaXfNSoBum029mTHO0w
IsbJ+Hsm8AqLklZC8djWbtBsW1E6lZ0yY1Dc6OB4q9zMza+yI2OMKMPqh0A3mU1fko5z1quid6Su
sZxtMKM1jg1njUCo4BJfemAzTuqQys7v3E98EeWr6LjjXPZstQsuxewoGi2MECq9bNFuzVoTWJ9I
QM5Jq5OkK10LASn4ZJOwyVXXVL5E5bFVrtlAs/9xPTmPbS/2PA0x4PRvY+UsfuJW90OFws7GGxc8
3hdvDNuHmPVVXot6Yt75NjbZTLNwRdEU8Lrh2HirPEnW5uCPtxJ/xFZ2znQdHdWjDsrmIoBhhHX4
b8PJPCB3YqAowS4TGUPb5rV0Fcv2ox+lojqRLdjEd2bxBwj5WltRbd3ka85WNV3jKUlARX2QT/UX
pqYFZjvLtgOeWWQaREcTrzU8Hmf01phkst3G1J9zEnlTi1Bfb07IP07W6sbGlAVkwJWmUDDMSaBB
/FWdh+Y8ACJYqd5VEFUP+2N7W1xjZtPiklPJnviiEX//QWVeF5az/9kiiZ2whTWu8yNrYilQEelI
12xZUTfmXRaOt3leNs7mI8uSW/B4UV9RyaOmDN9t2uMiM3XF4TLQu5sTj8SZfavqKVWZXI0/oBmI
DYQkN0qIh2pQhqJsvEgszu76vLT1KQPYqKdO+6zaCWb5Cp5wuxg2+GgUDA7ETYLDsBLMKrNAc+zH
tXJQ6S+56A7t2AtQ3j25X9ZtA8NZ9KL069AaUQJDy8/JneJlJ8PFqLyrLiBh/R3zkl35h+jUE8nG
3QObeZ7oPAGUtpnToymhbv/KjdS/rBP7KGxKiUxk21LZ3zdH62iAWbfJYNNa8k1LHNWKnVXUPPAu
d83WD7F52bBs20IlCXc9KcCjW1UD3qFsMqjmgapDxkObjRhMTrOI4mBPIqKAzVlVZBt6wbkKsGE3
Uqc01K/sO7kM7ey3LCIf4d84TJ4tBOcf6NKsjZoAIk2+a+REk38Z9Xv5voWaSywVKrL4arfKtGJ7
HmTqF0qY6kc5OmX/NrDIQ3CuYJkiO5t1QNA6c5rOUbLfpmhm+bunDAMxZFnDBDBLUVC591a5yDhH
5lAN1J/c9al7VDztip4wHslRAxBGuebjv+fy4yE5uaim0y4Df6Av52Hd/V4sp05ErOF7GrYVi/M6
YzKuC3g0qF9X97Pauo30jOnsoksT09PtJfSPJJgDx5qwZZXXY62x+qydZ+qroXkr+4z12sSIC8N5
oUnz1E+XHQFbmEtwnE6b6zjXYws4ST8neEFYz+lyzMZ/GzDipeJUQpdMY6xHwPT6o9l8nVMRAFv8
93KYqmqC/MMy+MRxF1d1L40qFGAEuWL9K1LDRf1ag3N4pQLK4F09gFczNB37I/PjndBPVOl6PlI/
13/N6ZdG/Z3kPy7vyu6RjdPtb4x3xR0rm7k+AUO7nXyCUhIJfQxIrrHYg5DykB0p79ZuA8b5aU3R
7aHPJ3bLosiksPnujNZNdJvbc59bmbh7pG3NqW6ZsJ9UPbdggB1EOZo904H/1xVEJNFhwDcX6EOa
WJ3WZz5NXMahyOYGaZ+sBFe45CAfIldU+r8nkQ0dANkwiE9VHlBp8iiJszHzs/w0y/e6drysBjvf
1zB0BnomI2DybnI8zpoBCkhTPyJPbXmnWgJns6PJ2+/zwYoMbyeFsO8b7af8Z1v8UmLB3XMXAaM9
cAzotvJuOq4pJ6ABb5PUb+k3qTz29Lha3uVF2vFgmryB4Fw/yEgpWosAUZsP7TPpQMNReCUVlATs
XWbwkjRsC0QB6vtOH2tVY1siQ+qPTzJesmzw0HLLpg5JniFqy95R5DdYnKUsfTcqYMRIYZDxIfPX
q7lw8iuWo2AD/5qrTnjq7Dy03iByt6cyUaJygAH5yVEJMNsh7E/V8U9oVRRE2tsvxdQVA8oF2gWe
D2glcqYvhQ5PHVfP8USDopI92BeqYESEFXv2oxHUyNkmriS4gsLxbW65RKrhQguKAfHrUac3cxZe
Vr3d74MpG+Wymgn95lYtHsx2SBIQN5rkpzplbiSa/Ly3VtoGgP2AjQBdMoHPfWxSP61tD0VpTRpm
beLZdXBZkD0z1RUdPJuqJTN27rc4MqKy6OsuUxzPfk1uadS4RBK9OfYONQ2ugCBjpFqKxT/b1llp
Fgy/gAlh6DgbrZvNIcpAMXW+DDVMApgE7m1ve7Z43Putb1DS1S/Ay3DhJvd62lnEUQ00ewi83N42
IZ6t6ZglI2vvLry9LS32mpuwngTjhcyvhYyeEZzT45fL27SLg0JFGaUBlvnOm85g3VbXcU19zaIo
8exm314yX6mib8VcClRib7d02cTWY7M0HEHcQ7Re22ZKFjXypKveYwnuJBhNp/VZBI2kzgfcwhaO
v/GMamHGpALcVP0adAx8qf6ail+RKEonEuvFz29MyiA16mYLJtYhexzPQ2gdtRk5D+ZbyxDX+stb
xnSMu1th6XBwwLQMDSngt5bVFFRSulqOvDSRMO7AlVL7VsZE3ySrnITeFNnDZby9IJaO5K6CG7eG
KXEGBxj3GYZm9Fbk5cf6C8t3VErAEn+MHNP4Knm5q8sCGXfXVIfysznVhMXP3gpJ9QkRmMaO/fjR
CiV0GMX36Ik4djhBxESpO0ag4xkm26qK8dwyn0HKaWElZR8nvtaf+mZ25O7JMk569fXyQu64RN2U
8RiHW0RfHe8SxywqbIohD36Rf1bMa5bGyad//5J4g8Gd8yaG39r1VCS+Ip3WIRjBtiXiZN1bra0Y
3BE1aubSmR0gzNq8nS3jzq4tR8qXCgPQfl9esR13+0Ya7rAymiSmpl4i4t5FIUVl69wL+/TYz+XN
aSsOd6Jbrd1psYxdaXyjduvjECaBDnJm1cVMAqS2jU+zCHNXEeBuDdzvNVz1OYOCsbVNHmeJz7hq
aKAjoKlYoukHu2u3AeGOqkGzOgRUADK2Jz25K1BAd3lzdvVgA8CZ6DQUqprpAJiTT4vaONWauO30
xcLYuMtA7EPvdshCxgXvFUWzCadweBPN4LKnLO/CDo3xwCbdqAdRM8KeXwVNyD8wnLIVQ9NSRBES
X65iPdC74Qc4z8Zr22wxeK+2m3M/5NEZfbe1f1m+vZ2y0KtMENbU2S32ra8btCLFkymBzXZHTfmS
isY676V39C0AJ9lSah21MwCg5vzOcBvQcy532ZmFTeWDHDuiOuR9QNzHcFVCU/67FuysaxY0duSx
r9cgX9HdGmRh7SF5/HvuhiifJATklD3O+nKqBgCm5/wLqyiLr40eVBdstO/CRJQEgdXdAwq1Bv+I
yGs/lbR+gRX7rTf4q9e581V9wAzIkPHl/9vOeegGzkLcc2GxsoYz/62GmCvob00QGPkk8fO0cXuk
PGPhi21XDzco3NnRaLmNe0UR+yDvWgLmCYsw/9F49JgX3uqjZ8GTP31A9TeQnOpLZjwrA4bD+7IR
IC3ijJOoHXZPKARUkNEBoQaaFjj3PmZ1FdOOgi5RPRvluWo/YLzb7zMvubn86WuvJ9KE70eFH6k3
qyggtBf61rcA3GExGhOyoA0DeDBvXy7NMCXwdR5zBL9BG49CpcO/3xRcvDDJElkW8q5js4q7XNEV
CT3+1fNq35mLIKr2roCRqfMWgFM0s1ZTJdcA0P9k9MR5oMUOLZGPzb3KVW7MbyS0fspe5pXXqbu6
zVHzxS3luz5j+ys43et1gyoS+xVjEH/SPHoynvU7DFCcAstJrpL71BSoihCR88Oa2SRKW8Sxz2pB
yqAIwTpgnKeAvVcpa+gTZbD2jmhbsQ0NdAcKXAen/KUVY7K1Ct3JkPmLshLkNaDZtBq3TPvwA0qz
geLsIMN08EjNmZ1ZGOM50mA1kw+tn24ie20gPKryhVcYNaAlugrCkORoxj5zUJUb/0U11/jJSmnM
Z+HTji0Qf/VAQcTfiHw4My5bRaEFEOcgJz6o9EvkHDEyDcwb4LaewxLDL/+LMqWd2BmmJb7Ccv4e
jBwzmO8VyWPRuhrFsF5/1YOP72VQ/SwqoN8V0jARQNOJbr7LfQ+dNbZEBprZHDviZVKgNoKt21VE
E5vGcinkXXJ4lfpYr1Bo7EVFWIylM9ErGuPJinm8H1DDDRCnhhWRlirRANSVf+XVQTGfLn9/VxA0
AaCXHYexzbMXllEqV71t4NEb3SZ2kOuqSyfUI4joUHaPLQs0LibmCZsGf2wpcUnGAdJ4y5CsmAgY
L16mqrNgtfY8EnYWKXUUvulgy+EVDf+VEAKYHhNWWR3HiFwNu8ewC7Z1I+I+E+Jxnn+kS5s0BvDk
EwnkwbP9OyOBx2XJFJu4kas8X96vvYqLNxJyXj6LlXipRmxYhX4HFGklXVv4xCyM9RCbWrUEaUNL
415e0v4GA6yK1bHbPgsbs6DkdgbHcxrEeq3eRRjsXDglVekzyk2XylvksrYETnTHEvFjwRaD1JnK
Nv7tZcJQY0p7th3x6NloEwNY3nwTrAiTmPNpyAKjUM1C5sF6F+2oKVbEyAHSemzyduZHd4gjXaOv
HONDEzBBCGx/76r8BpDb9FWRCrlKATidmkc0sV9ZeMSdRp/R+FLF/cCd8g0ct+OTVndrmQFuIF4z
B9K/ZcjE7QUvNcTQLeSG0YDB2YxlDalSxVWMKiuv02709vPlDdpTApThqQhp40lo8s/daFWjuKcL
Hk+Fb1rPef45t39fhti1QzQ02fj1qowjk/2Gza01lhS8qCUFl8oc1IdmoFyhSLv1l7v8pZwRB4/g
or8r1AaQ88vLPFZFO2uYHCsfV/UYUyzdUSAU0yNesRVWqGOboFbSeOvprGgC900Zo0hE/s0egfPi
RYclYE9A26sq7zLerkgbOO7N2c8gz1+QVPe12oMHmeE0FYEq7Jw2IABU0EZObPN9rrPqtEjWzR7v
vuapyEOZ5sgFHKbxr8uSiGC4zWnQiliaMWD6qHcs3TFV2aFgjVQEj+a9FVNxpOGSoaCKi7cco0kR
AbHwjNWag26A3e5Bp4LZZCIIztfEUS8vuo1NsWnq2mAiQlC8Nd3L67UPYoNlDVQpFuEvASMqbWqK
KJEvFbdWGtqgTakEELtOU9X+weB5izUjGUucXLGPcJoWICjp9Q49m/cz5tUlvqi2eVcDNmicT6vl
hhhTWkPRVGS6ZW8sRrSR+cb4eHnlhGJx+xMpqlqhxSz2kzMINU9dSMPxNHgL6mHFnYY7lyhUbL+u
ofbWy1WVUel1AqloXB9Rs3iDZLtgn5iR8z4HDxGWqcWL2eBZ3tJinfuib6BvZmhNh6m8acyAtJoz
WYdeF2Tx2fF/CYx7P5pmjvGyM4LGqR3K5C5DfrhEaUp3ruoPRI9RafkqFzOBzQEBYtLZmnXIVReB
VZ5j+/6yIuxuzeb7nMuJrF6SqdKxQ9TRjfOgC/yAaF+4m1SByWRNM2PrZbCzl4jgy2WAOfVO1X61
zUeJCs4CkTjcWZBUSMmRkYmTfiFQZ9FU0L3vI92H/hRwOxLwb7zdjrpObDp2qE/HkyA0jDWo54+c
nlsIToS5nfMcxLO2J4d/StX1Y+0PaNtilimqVN/LKRoySjpVBPQNBKc5hyOn45xqhYQSBGcEOyJm
1PlZ41hH/ah9M0PVW2BKh8sqt+O1UStmIYlgGizMz3mDDGN4qzLOIq+xP7cknMnVmAgiW3vBujcY
bB83ZoNB2mZKc2DU3gJqCZcE9JS5VepI3yY03WVBd5h+iKIUIsE4W03tOutpBVDFPFpr2ExfrVRg
TnsXRrxIwPui4byz3vUc6+XSpFk3sNALo1GaD4bm6F7+G/Fu7BXoc4yHy7u1Y8AGrsBs4Ihq4FbA
KYjeTbk0kxXRueg0Jo/1GILRxTd0hGDYLSgX5E33DqY3eNzBVCUjtW0DeNXitEftgCCPs95nxxXz
dUrhfJ292q83cJwy1rka1VO0SF7BOIm0g43iC0zwzr5gJlxofsC236BxainLkT73UE6vtF+m7OC4
Aiea2/t6kJ4iX9gFyjaHO6je4HEa2euDrcwK8OTRK4+Mtyw6x2juO6HvVNjUt+Mb34BxR4ldlK2p
zQxsBaf6zzEWpWuFm8V5X6UsBlZhhgesO3rZocFk6zhkXqoOP5CEhDCo92GhsvfFHUrdGOvEoPTE
vteW+KadiJdQrXKyUv3eF4esV4LLlrbnPlCQC3ILBQeL+WL6G5+lLDGV6QrTLgZ6ZZCbQrFPZvbz
MgjbBF4jtiCcBo5m2bWDMuKOp173/V8Wxrvb9C7LRJPURMJwmme2ePsbOoRZuk9IfEcoK8oakZff
eWii1PB1xTiNI3oxZWsLkGyBOTGeDhp2gX67eGxslehuvqffKD3GsxYxb+NdvIbRdKCaGkuHMTrS
6ungXrq8N7vOHa6W4B+E0vm4uok0nGGtPSImp/HpT4ppdLTr4vySYBKy5O362g0eH1XvZL1VRwV4
0oFFHUtkh8sr5Z6Np7Q9kTPaO0i2YNxBsjSYkjXjuumhP+aunq2z3a2Y7jAvbo1JsllWhsvwdHlB
d3fsdT0Jd5aQQjLpQAGZxvbNpNBT0oqaE/bXkBDGxIYrDa6Gb28asZr1g91bkocw4Z95cMZRuek8
OZiOYNAOPyDRKxr/Gl1AsGlLI+hTsrgbD1lRkAeltEUcybuOVkPVI65pBB0XPO84boW9XWGOuRcv
PqMmTT3b7RqPnIwrcXftPpqB9g6DVWC/q+VFG5uRoONI8tCm/UAR+U0t+4Qfhtp42zGiyqWNZ8W9
BxpvZ6xUkRfZOyQ1w1BQ5Y9wosrfR7t1HMtKQmS690Z0vhtufFKP1bHyaCDq0drXFoQrULhsInrJ
twCVRF9m9EpIXp2jxEn3o+NSO9XT4OlBG3ZXonoFIR7n7ks0n6I4AktrXdNP9LAeRlxvSOv8l4xC
uw55Ix7n9Q0rnTM0obEDevKbT2WQhRTlLawPPLsVTZfcfbtoGzTO/SutbCwg9MQZs7gzSpIKHxlP
t8897d5yWCIyuRY5MWbN/PGpM6uQdcNARp67gaQD6mlMKUM0SKr6721HtNu8a6x7c1CnTzHth6f/
I+3LliTVkW1/pW2/0xcxc+x0PwiIOeex6gXLmhgFCBBIfP1d1B4qiopOju1+q7SoDE9JLpfLtXwt
xqwJzXFZbinquJW7hnO4uFvmrgsbjwbIEpboRZdpqoDsEIpeu2o/gONo8EMZjOF8V6vXrjSXIui5
sUUEtXBjT3R9Hm8XWiA3WoPvXEpHzr9/kX6btWGmvYnvr9U+z+9I/ayKwKrT4P2wedFVkFdh0VAe
muv5P0fpNp/UAHzXjEsS0bwP/DYQH7LT3AmRosAPTdc1PZSLe+/c5sI9bQCvKl+iBAq5i2ZmYNvV
IGO5IwcT7Gv23vzy/hgvTuXZEBeu6VsyjRNcrCPN9L4K1TYbN8VLGfHjbCesxH3578zNx/15tkpY
obQRNeReg5oCtAUdQQlwSuPKnelSIonLLiq8QBt4/rJWXesx7ppdmkSGFxSyoakTasnz+2OZp+aX
XX1mY+HlqBqVxG+AB9G4ETUNJF6I9ZKzcWMMEM8eRUHft7c2poXX117jWmIeEzi2ZPugxi1eZf5L
G4vI3wymMqSHMXleOKF2Lab7Cpfb9wdyceIsPI3oeL1CB9XC5zSzdMjQArpT22prNV5YuCBrbNqT
a3VRkVmP75u7HPvO7C2czuMVI96MiPq9e4pdAb/Awxm2M+56sVKKuBj7zowtMrs8bVMCTXW8zQEM
l076tSisDysDmlf6F8/7ywY6Tn/eRe1UdcSXGNBMYYTza+s11JgrOi7az5ot+7T6WnbpIR53iz/X
DHRNP5vsDF0jooHJWY8PgEmAWti2hlK4vm/nOiPMkpGyT++P9GJ0OrNq/GyV8D7XUgsZZeyOVPPb
11G1O4vwEyBTfyPrPx/gYnfFdpUT3cIA+1hhMtM90/ju/dFc3MBno1lsriEGPrR0Y1Thpmt/eGby
Ja3e3jdx+fhANmyhs8SbG9F+nrGymCrLrBEkevDL/a67azyOn+fEVO1WiXEvr88Pa/PnZ+E857lG
yOwVaVqfwFcWQLskQC3zmKPH7v2RXZw8wBkBhUMDkrXMtyfdkU1e4ORICrIbfaRqyrl1jWTlzF8z
s1gj3a3qTGM48ln1iWSccivofCd8fywXA+DZWBaLhMZnt6xi5C9NTKexCPMR1xSILEwFrSp9876x
Obr9EizOjC3WyBnINFVg0Y96VFMGYYAX6KEoogYPBaCeT4e15p/LM2gDrosGJ/2XtwFXWgCQT5jB
yiloV0aG+bld46m96HdwOws93TrQhIvNytoi9tNZe6xvGlrxA6lBXiGPRclXjqqLxRVbx80LJBw+
QMgLS5U9+nY3l2+sKxeasFtg4ffpSxMV++40VxDXeuIvbuBzgwsHtFSCND1GdaqLZqWcItIiDyDT
mezBD42VJ8lL83hubOGIOOqbrHFhTLpPg3rJaxJoACya/Ol9H1ydxoUT6qUhdVfBUB/2bVjezhxV
2VV2qrxgJlMqHtao8C554ez0wCmgTQdiDj9HptFue9WUKLCI7pM23VudguTf38mWzo0s1ipzckga
MRxPY+eEuUyozKtTGmdrtYb5j11u4XM7i2UShlkPaYfBdNF8+FbfGe9xZ6UzOoY9rJWL1uZusVhc
a/upymFu6qJuuJLO0VzT971sAuq+Lh4RvV+wJIRrhgboM1LAYaJjc9SaLHTW6hhrRhbZQ6MljV1K
nLfEHICPAomeN/cpGMGKc6/ZWfia0gjT8CoASN4rmkkytDuWoQcQBjW3Kuy3YEam6/zPa0YXvmd2
uCD73ZyvEIeC05qPPMiLlYPqYnwAvcGfyzT/EWfn+ygMFnMXI5vadgL5FOUeeebxrDWVN4//5TQu
3C4bgdYZEyxXF1X7WfK52psh2KVDswzjmxluaN5mL+8bXZvFxVWE1VXsOPWckuX3Q30g8bUhV7Sn
Lkd0cBugcxoFIASjnycRj6O2KR1UX9PTtLE3BNQtaR3OpKr/p+LL5Vh7Zm9x3RFCy3U7xfZNT852
dObSZGReZwE3KInqm2yz9sRxcRLPDC6uPC4BrbSYYLAl3zz3lFQfirXa8vsm/OWNJ/XZ4EMVGb5R
307DF23a2cPd+65w8fXfNgGit4GdMSF59vM6TUnOwS+Km9sYGIcZ1FCGuRYwSCjJOxmku3ZbD6vS
iP/BO35YXXi9b+UJMRNYbcMRnWjjNjs0R7VxNvXD/0ElYY4Kv5wkgO+BbwMwQNw3fh6j8gQhY4+o
oW/7cKafLj6611aYX0OTapNt4us1hNXFhUPN0zRBJ4L7/sI3nB6XYb+cY6P3VHbHuI3SaeV4XDGx
JAroUqYV02yiRBJjBYW6hUbj+75xcdp+jOJ7heEsDup909W9Bw/vC9y00UJfrSWaaxYWZxUeVeJG
WLDAsm9xu9NWKzsXQ/nZEBYrn2e8VWJOiCwX4pUozE5+EtQjTqtCW0ua5z/2Fy87szUP9my6crRZ
QGMLu7X3AY8Q22FnA5hfULb/LlK37/5ORQm0Ln962fetfWZQik4zitmgle80ZxvPFE9TVI8fuzWo
2MWa8LmpxX5N0c3HlYl57CIZou8MFylqX0N4NGjugbtFPx8UDN/3vssR/Wx4ixMkBsa49ecAqx2z
MfS2Fgg7tYB85CUEVXALuVoD/a85y+IIKcq+6jQ1Ows59M2OQDU9H07WtIqTvfSKdj6bi/DQ4243
I7600C6DWbRFA7Nd9ayHYDVbZVFaiRNLcnNAo8BPaMCW4T5I+zPjKojj8P2lumzDBkMESOdAaLNY
KZ8XMmETYhGyMZY9W02YrQHl10ws1iZTsmx6Z3YG/WuRQAiB09bY/HfDWCxLpYpBA3B6TotO3rB3
dE7Rpfj3wsRfk7UUispLlEGKHFaMO+MwyzjNVPNQmpmiWaJ6zaf/wy5CwQBklGCAWirBZK6vi1rH
i21+wiNq0G0TcFA6D/W+h5qgWGW3u7xOP8wtAoVpVsxlOtxt6A5Wcqi9N6t5eX+ZLla25/eNP4e0
cDfDdKRdmbDBoyE0NwVei+TdLAVaXq2St84HxK9B/Yethd+pZpQVmx+8PUjigUEbmHY8qjwL9Jb3
W7Eja/xqF+25UDFHMws0RZaPptws6gEETYhBH9tXC2T2eJQI8UwrIVLdb5MN2a9M5sVT68zgYoBJ
pzeiEjBY2zQ/4QqCHpT40euDGSu2Dsq46I+gbQKYFdLVv9J2q84Wnqw1MAFpm+za+i6kI8zfZczs
ANo9+7+TjEG/DrZw/Fq/tD/22ti6TgOqI3M6thomMg3TYq1Z9OK4XBCjOAB/6njdWTglol/qG7WM
Q/tmCPWoBD4o/TTT/M5ohSR0H99ft0v77NzcYtkMf5BDmcBc6u51fe8WKW3WnhMvZWeuDfQ2Ae2L
/gvEKgdT5ZA5Thwq48Ok3+n+Sryd4+lyb519/xJSlUiW8DzB98+NlcXBj2yofgPasXt/qlaGYS8e
cdoRBGiZB852N34bjZQqZyUVv5Q3nI9j3mJneViRFlkyujBgdBspANS/GSDTStYUBi/GvXM7i2R2
TDsodE6wo2bOnzkdGqgEWQkYFYrNGtp9bdbmz88GBSZh18gLLE5maluTwb9q5qy826zZmJ38zIZs
dTAu1rDhKydIG3kq/Wr73y3+4jwqhNcopWYfjl86cKrIfKWYvDaGxb4vpsLlOpvnqezoFL/KNems
izvdBsIRL1s+yiYLA1Vl9WioQ86WEmS/XRrgAWIHiNbKRF28kqMH8S87i4jiOSIHuM2PQRtANuRx
2hUBA/9cNBds9B3YHd9fmLVhLZItjXVqkgBchFp6Ygn12XW/Bh24vDR/jWiZ+qbSaJpOg4nJv8rK
20n/+P4QLsf8H1O2hBc1iW0PbYmlKU8ynOufyWFmDda2SQAekGCtsru2RMYi0JAqMUZHYEAqEN9m
Mab800wXZAfObr3dZfarX6Pzj9lbRBtPEa9vewzOMlgA0s2qSYPMGqK8iPpVsvTLIRRpAaArpot2
oZ8jgT+WljPIFPdLUry0yUSbzoHWE3mZ3HjF0S96hUMAHJ97bsHC+bOpVMimLR0wA1r9p9R/0Ncy
gYuOffb9s/2zoEYqjXEAOOEU8bSV0ICgvjaddGmsQvwvTtqZpcWkFWmHZt4YoUeWqN0h5wjJqWfB
LMoJN7SpZm/MwDuu08xfdvwzy4uoCjJWNdk9xqirm9+BvO2OfDS3ffWH669h676Xs37xxjOLiyhI
NNkPVgWLZhkM+25r3ptbhsYTY/d33oHQYv6XfyzioLTqrAXZNQ4lt4nAdL+LC7ylOOnm/eCx5oaL
+Oe2qZ5aHGacKqGueOu04H0DF7OrH+NwfoHLKMFyAu9o+60aSjq6HzLXo0bxue6vAH7bZtNKq/TF
iHFmcZFoTVqu8kZiSHX73KqTiYKXxe9a9y1Ra1DyldlzFpGQaaVIvRymPBm26kZv/85QUMI3gBrF
W/uSo7eM0d/VEBNbCzzDRcHCuvNC1pcNdXSEwr7cv79YFwtssPWXwYXXmZoBEk8LBqvXpKS/07Zr
gZNFVUsdCux/OO7UGmjh8oFyZnXhhBL02uC5sLCrboZTffButScPxsBXGmr71VLExUX7YW3pkaTK
9VjrYa1rAptmHbUCQrVrL4TO53Tnb+XVeqi6GI3PbC58UtQecMgWcmZ0Q20SQ79JDEltfVjZzZdz
8zM7C4cEUSFPUx3rZzmhdZhJ97VAJWGxn280ayFqbSIXR1jiGZXl1pjIUr9NyQEsDiveOH/BL9H2
bDTzH3B2hrXcKoamgAEAF2pojRO0FpJ7i1bUhD7s+rPumvsvX6EYiw1/mh1xssuUthYJJ+gaWW3+
tRzGHWFoN+gA9HOLbZU0ULXpT8rB27mbdFQXQ/j+8C+eq2ejX5xurekjq/exlqACp7IPwHVJx24H
XvD37VyMl2d2FmcaRJrrfJzmQScMXd6G2ppqCkoig7bJv7JqJV29vBVwifAdx3HNJTjEE7zKeUFQ
oSiz7rGrS+AnU1ZPn31VV2siQRdPn/nG8oexhQcRoOEn3qLo0rU9lR1aAUFE1lmcJumzakJZgchn
2r4/n2sDnD8/81oufb2vHQzQ1Z8tcYPyAjWtFd9Ys7HwDZmgKlk7ILJus9Ngb13rGJsr9Yr/sBl+
zN3CL1zhAiaSYe7IjbOdiUhn8tPP8YOOdC6P/HDtJftyOne2WIvDp9RaoToNE9dubAjn/fHSYvBw
bs2aZbz/VlnVPbO4OHisMVdQecUQOYilEWDm7hf7qn8RG2MDZcniT0Kn//dZ/k/ytb79PXh1//5f
/Py5blSbJWm/+PHfN83X6qFvv37tr96a/51/9a//+u+ff8Rv/vHN4Vv/9tMPUdVnvboTX1t1/7UT
Zf/dJv6G+X/+Xz/8x9fv3/Komq//+u1zLap+/rYkq6vf/vho/+Vfv+Gp+mwDzN//x4fXbwy/d1+z
typDyeX3L/vrN76+dT1+2f+nq6OuC9J1MtOEzwXJ8ev3T/R/4iEAVFA+utZsHU1rv/2jqts+/ddv
loePoBPpugD9oXdnBkR3tfj+kflPJCfz+w4oZPCLrv3bnyP/afZ/rMY/KsFu66zqu3/9BvTq9zvd
2SEDgA2Qx1CvA7+pNVcZF6dY2snRiAcdnNWMdGEnvHzXm8nNoMf2nnN2YgWJ/GTWk/Ah7GrH49Hj
zlU8FSCXUQPfeolB7cyGpK1XANg+pUchmLYDG8wHI7enzagpAIRs3m3a2HIoKzoS8WR64Sx2nzPQ
iO4r+dJxwSFTOXoRK3a4DDtRajzjhgocTmXr0ZR8VoaNwo4s26A1yoNf6jyYar8JO+DEHHADUV5A
iESQ9CrhpAx8d6ijUvmPxujvJ2a3kYyNLBgt+4YZ5T1zuXWlkTqcjEEPJVqKNSZbwKbGIeqdIRqw
Nkfmx0E2iEAVJgvatus3VVF30ALIDrGOzVENxoNKTTMcU9eKRAJh86nbNbJzNm7bSzCP6/eJmW/z
NLED7vApEG7hhjx+8CV5KbtspLFsPZpI6HOaxQDS/zbWaeL6LRWAxzqTOR7wboSn3hwxjuE/TAU4
Bnyv/JSMsr9rtHpXcT9H9Tm/J1W2F/U4RaNDklASKzJNSYfUaSOjFBXeTbLKD2K3g7xxxnkwZkTf
aPHBbgYCoKL30uhOsmHIdUvmewEutCgGxuqke0V2GA+pYYmTqstbknlmNCgdqsXVtUxbIJXhPKXt
otjaWQ+iBaN/r9wistXwoTe+2bVf71NT3OFJ5Rhnltpl9tHo/Ym2PbECZ0wO+iQh/uaqadPxT7Lo
k0CRcop8/2vRon3dHhse1e4H2ZhQTTJKMzRtcbJaQL5LjzGqGv0Vp06/yypcChSIo9sh7ja94dVH
XZr7xBmtYNSTNDRmbiKpmXvdgU58b/rJpmb73LLSXVZMV7nUva3XNm8JQO5U8a7Y9TWKSF3xppKk
2xUO0AusTkMvdotAF18MUdhhbuHRHWpv1E3VdDLJSWuIf4XOWzqxKt70prTCODMq2vHcOoJv+sMY
x91uGrz7kZVXSSyR6peDG3a9/ioyF8oW2QDaaaixhb6tx0Hah4k0BHJnV4FjawxTx0ZmVpaYp6an
qNnwQA3skEC2gpqdT7NYVeHQGKCFSMlWuE0djaqqgqGXULiWJY60tNhMXLSB2cVsA7qbECSGGdUV
hG/cGGp8pZYe8tEwIiWGV0MIPFcLEFaO/BPRkmqb615JY7t8G8D4VKAqEPndmAWGsLaeJM4Gqdur
JzoStO6AyNCaL3pnIo64T8WUGvux7p9ArhykGqDakHxzQSaX3cqRf4ybV43ID6PuYUPVN1WM5jqi
4gDSM1ogMm5Tp8xIeFdJE5ejxzKvtaB85YatHYGDpaJoLJAzltkuYXfc36i2Mp/jUtYUbSuRBmXI
QMm8iSx/vG5Zr2/apEKDrkZOrffW5U6/ZRlYJTNL7LuhNCmoRJ66xj+KYgqHqZn2hSAbDTfSTV0a
H5sux4JT6fT1YTJkiNa5/Jjlez3PvWDw7CGcMHGyqvE60JqPI+DNQelkiJfceiW2dTONya1CZN7l
mhw2jc1pzhLEPAkoUctBCV67ZMMHDRnU4OwU4J2uWTW0g8JPMnlY6KqGNk4y3o2DJmkVp5smw6tE
Iius10BQ8+p9byPN4Z4U07ArB9yc+1J/zgzsHQitpYGZcZeWhbrSe/7WWJncjUQ9skKX4djXE01T
ZYXoQz/aANbcqdakwp5GgFm7PtSECMFEkm00pbHN6PVhk6RF2GRpFwyWigwfLmWhn/3E9c+V4+Id
1ZxKyjI/tGK7RQJsFzvGHqdpMG8rUb6WZnElxURC4qVfnLZxA8dPRRAnNhV+6cBrCYmMyi2j2NOo
PrAm7I1M3HUNMa5n0GHbqT70RuZHVsblXa1M3DZHlYUW6xDmCasjUOTj7/M2aWIAfqRSN/RMxiLF
MIG5z7Jt7YIwVbn6Q5q5L3nc6KeuSfRTr7l3YFwkO9+Q2lbj3Se7rZ3rwotl0AzidQKEL0hiZwxi
E08QfCKvEH+ztm5av8QkaU+DeEzKPgcaaQo96GuHhbB4AEWoGs0RZk4J9G0O1iA6vCooEnia310V
moLfVQ362EklbhM8nFg4gPU2eUq5yR55pbmRpqHBHRTweFRBB2VRJCJMmGHtfXh1z3D0mEnhnRSb
HnXPrK/IROjQxtBnxlvttcnbF0gQJVeTLUfsy+nBtVPoqFtjg/PrRa/y5FCSNDRdmV47XmZu2vKO
oAWClr2adugNz0JA0T/Y9oR+lbjTbtEVM2meeZUNjrVJJ+sDGM4/6rVqDhBI8Lfom3WYGXVT0T2Z
XnvSC5ldC1vHJfqaO1XzZpmPtSpH2iuDbFIb0b5rJieQfGKBObbpLp9AMsy9jWUO7Mma2EkHS9Jg
FlQPClFa+6qcBfCcz3EqMzwzDnynIGK50VrZ78dWd2nc5Ol9j32+01oj6nqh9v2U25vW5dW9bqR1
UBuO/Og6HRUSPT98Gt4StJYENs+KK0PEJTWBStr6ndeGeZuK17q178bCs4+1bpEIeck1GPjyF6iP
KC8WUZVl1cmyzPwqNRUPiXzxSzK9ecUBNXb+2ilBMzHFoGvW6rA3zfSW6+lV4/DqRjY9o11vl7vv
P3ZMx0xprhZ0tV5f9S2vrwyEm3Co8zQcGwZZndhsIs9B0PKHxD+Oo0q2OPU/+H08nFJdjqfv/7Jq
M4J8DpZPb0kciRhz5cWGta1AdHWVup8kkfZD0etNoOklRKus9jEzWhlA6RhPnQ4Us8ycD9TtcFL4
pr/xSxM/aokONCn33owkPdSjoSSdNLhGXI/WpkwzdLJAxzoz7B1P9DnrYh+QV8Z33Dh0XZYFYGC9
mbre2ss579KS68Gq653N2gEVBmZv+inZObWGNhHh12CZrxC+tdygpeBho7moQyDN2/PJ3xp+OR7B
xfrC2xRHqAsR23ifWIoctJrAVeuHXlbgUDI2lVY+MUQtEFc6acgNQw+MvqIWaWiT+yOFAN+rZ/g3
cWKV1LaGD9x5JRCvMXgdjKKnZpwFcTE/0XRtQiHv9SgS6Wy7sqcV0v4oz298+6PU+MnjPKpIdWKD
CtEXSs0pBPcAhbgV9owbEERzcM8FjVHQ3KwR+IqojlH60QaiU0n6ELTDBtXMGtPdCzOoPI42Ph2b
0SZf9a7QNzlHozgz+g0zoYngZMWGuI9j9ZZ6AryCyZUgEtq3xnAaeHFQXnlAIneKEzdonImyprgu
xbhj3Nty3u1sxPZ+cHfci7et9ipSZ9f5/qaa0q0E1XfX2AEaFe1ASoVEs79ytX7Aqjk1QhFG5gy3
2IpAJ5YQRlLTJCgg7/5WIBme0s8OrytaFYFNCqTUJFCA15DMp6PWUZbmQco/cZYEmTOEjX87qj5Q
2UCtoQocWYe6N4TZaIbTgWkojGkiNMC+MQdOqzIiOlaYnN4KE98PQHCGcqAENnNCuzf+LpNQxKPQ
HdHkDumhrnVDgXYxR3g62uCEQCtDucl8C0rUvbmrh+6zLT/nBCwUsggHZO0TMg0dnclMDLTLbh32
BmUNtJuBNCKHBwJ+V8uWNmiiZ5lHh6SlvjFclc5AayJp00xBWrGP0rhjPu4bsZcjP9PFljj9TT86
1rarn1wdTDOqKXZ6/aSqUwf9YHfqaWwa0WALGmsGTdQt6wiYPRP01o2zghfHTI7otATNj976m7xx
r3k1UN526GH1nx2Zfyxy8y4vM7TO9k5CkSt2jpi2JWN1yHiB/Jz3QWf7Bywi2QwtnRmAI/0zh4lW
T68twffC+NKbwJ1ar5UBanHAbG1D7EdJEKNN6qC3HkpSQYLmOFHLbYeNqaaWuuCllshtJkUBdd+m
ot469hh00oC2jGEHbe8ZlMljauXxzjRq2s8Zd4KDEldGeSC4NGh+j6d3gQoWK3EryEEnE9cpsEop
2Ct8JaPCQ27FC3VyezvS0pdW+A+GNd25LRG07lXAemQSHMQijzxPb2y30yl3WBIivu4HhzxNdhJT
S02Ys854SHFR9MfCpbmt7sup+eTHKQnjAnpLk4wxTI/lN5mxIU3L0FYrdWgjJGPQO82dPqqPY1Va
tLHKO61n91qnOQEIzJ8dhYRLIDsePMqGJAtSlMsoyqotYueNk3hD5BbiptTNmaDgqITxltvtlSun
1xySBThPArM000hw47WV1HsVDtSYTaRqpuqKkKhB4upQfmy4/mrgeX9TUT/RMES864PGJYFPe2WE
1zUxW75hDpjJGwPsZBC/DKx82oF+SEW8didasW+47MHZsA1z2RvbMjY/xy13tuBs+NJ2ztaZ3cwF
/SP1fBxfPabH7/HUmrTxU5L509F3mk896/q9TNm3lGtvk0JdtWw4wc1Mj3Jisr2l2U7gxiWCiVOf
jJ4hQ1PVs+w08+A3MixIs0t7W7tThZ/uDE1D/57mQF3Lxd/oGCnEFJRt7DLkebcOIrwx3AKTTYFU
rUKrjYuIs6IKS8d1Il7ZG+l2E3Z4wEpP0gK9MRQpJKofTnHvJG3o9pJ2dWzdFVlxx1yEGe7Wm6py
vU1cGbhwoAs4bYAbVehdAGQrqMp+DCteh2B9uCGjYpSBxWmTo682iFlpBchDwFErB9yKbR4OnB9k
Xd2k2JR9/urxJqhc2ml0Qh9Vojm0xd4qzBefoeJiJVdebIZNSqixN/ISIy1oht1A3tL+Gpxr3rjF
ATPhc795kLiTj34RJGkWNNZNkTzUzb10D6Bo3mjoHYizrx1/k+pLIu9866YVt0oeCvU6VHv+VMu7
2DsRf9MxhELnAbo3VCYf2+mb4XJq9YLqzKWqBYYOl0hfOya4rTROG4B4PqxxXGbjh9w56O2N1r+V
6mboSpqiIlPXj3j6wS14J6A8NALxf2+zj7WDg1DsPO16YySvw/SSij1Ir/zyVcse59Zne6zgUz3k
QBTO6nuFmF1YKDfgVh7oLi7yX1M7piluoQn2U1U/JsULix8EscJWi6k5dm+J/5p7V3a987LnIv4W
a58T8PuNxsuI2o0L7g+J0wdbhfJk345bPkWm2pR+Tzv5KYbZCvNd8xdbHrTxroGirxVNVuT3B9vb
jemrVb2U7v2VTI6aBUTGsQI/SixoCp7EqiSAAT7PaUqab+yTcKjr7lJ354JG1vagExNfqymykyOD
KJ0+3pcFo0n+moE8ezBjXOtM2o8bnUAk4qrTEENxpu/y+Djlj1nxDJoPKkaLbvRmohokJAbzjSVl
oAGV5I/fBv3UypG2/l4694R3IW9QM4rfuHkQoIMed5JvB/vQ2SjvJh16brOobbYJAfcw+rPBX6WJ
W3dTCtRftoZxEOpjIsAbxHF41cCC3Hn+dcGflYl97HVIKo5JdmXJN0+cuv5LZtz0zA5yklNmbEBZ
Ay2tFiGmOg6ipCB8Cc3G20zjW2+jCc3/NIzQIiJFMDp9hCpO/iRRVJo384eU3HceoYrkgZdlNFN3
trWrkBmhLhKo8tkuPpTJKS4/xdktQ45U43Wj4Z9cUGtU29g8edNxMl4bOO3gXCtw7XlHAkLfBAS4
3SednRw3sorrBuWF+C4GGx/BnzxZe1UFhR0gOqJcZGq3SWfvmwJ9bGYgjYNmH0EG3I0IXLQxAp0f
5fAaF1vET6cPwdVqXsWIt2wrcHeY3Fen+Jgj7bW2dfLVRplH175pSlHm3Arz2FSbMjn61hdifcm1
fr7PUtff5n0wTGE5bDJtF48Hd/jCimujEftEeHd8LMO2fSiEimaGFDu9QagYtftm/AYszSEePaTJ
N13ygKs5L7KglRnFxdVDohJb2t7q4sDhHwdzb/Q3mnMwOxwWo3fNGBJA+03PDjM+JtF0WkovaPyt
l+/B502nHFXKzEFgvI3dPLAF3yQ12VrDE/4PS26IvLXFQWgRTnafQBWufhbZHkd2PKIUiZPMzoaN
iTH6vKFzYjXo12Py6LMnzb2HDd2/dt19qX10G+BlkOYRlBC86rPBH0i+zdhdjZRderdufd+ZT2Zv
UYF02wNejRe7qhh2vHnxQT3p7pIaF/iNyx6N+LnTvqXyq98fNSPUuqgbUQEIe3Ubpy+aeV9Z99+v
gSJ0ym+df6uQZ2a39nDXNifpn2r3xteedYVc/St374h124u9UjtpzuS8uheI9K7skKbGTyW/qrqD
hrr10XWeCnVTlDvYG1lEzNCOd6050jJBOu8cmuk1Ke4m4zpm12N+QAV1rI4G7n8N6wLOEMJO+vjB
SXDM7fQcX/E2GOjIg0Rib2+NKhw9oIw2mGUEwP/P0nktR4olYfiJiMCbWyigvJW/IVRqCe89T78f
E3sxsbuz3VIVnJOZv8nMeClsfrWpUW5Pta3Qd1SoRyk4WQ1/d6fN5744CFhS1XsjC545uXqX2VX8
3dfXnKl4PD5VupW5r9lad7KiY2GdrOqUV9e0Pne9yxcU+3vWbk3J5xvp82uRH4fxKsSfHRJH8pPU
NO4NLJq/ztXtXYMbConDkjcFDgNHq/CzH24Emjm/ZOZ5SD7y+LDM91p9b6ujUO5GpoT0zrjskuhV
H48lSWyAmsp/jfA+MyaifsvzfS6fpOjQBTe1+i41xRk0oj3hNbQo8mwrgXY6LMuDdutHwdNu6391
6K0B2dpEJZBQfDf7p6THdlj96ssu41LHhS3Mj6xwqEgDZpaWYB9fEnHYeqm6D8pDF/pwFM7SoVPs
5uQsp89CQu3Z8Omt5hG6tXZW02uev81D6vGkdAYz9BdGRdpTnLm5nmyK+XcM3/vwohaPXNrJZQib
3wO8fGhLo8IDv+Ex5lFoD1AdxcJwDL5UEn+apacSHXyRcXelX8V3JT5Kyt2SW1sRvuLhtaFoFhKY
7+m9T/c5ywrrn3p6XdqXLPaL9NImoJ50JZfsEfNZGBFuRmVbzf9SfSMWP2r4EufvXdTbLDi2O2va
BPWZOwINX4bboN3Mk2dNlxzykMl4tpSeSMrK6HF+NtC8Y9hBOB546lp6VJpdFb9KYPzC+u67O419
ceWk0d5Y7uQvnkynOmb+4K0sIzMQpK0a7c3hJAWHonLz+GeUqHng7az52VWTzZ6dNW/O9as53dLx
YlKN85V4BUvpzsMjY+Kx0K1JMQ/36rwPst08PnNSDue3/CD3JSJBXPetADS2nYV3TfmVQt8S9lPu
VI1rsDJG8ozuTwOxSh1e15dJ6eyk+KAnoX301ptquGXFdRxbO5j9QLpw6cJ8q5jbQNyV8/dgbjP5
qEV2anr98gyoM4WfzLwY1knVD/xSgVEZos0J1+YfCeDfHZbWDwo3Ei5hRRrT7UTghz6ywIdRo2KX
szPnVYH2a7wJNmTOnFLai8Mr4TSznkv6mmjHZL3cDFjS/U47jRQmGK/Qn7ypWNvvx3iyZdJrWjyo
NxTxOU77rPZHDoTom3jt00h0BtwbdfyKmS7cqItGKbnlf8pVyFEC+gMjQ2h/8xwaXPXUSdBSOA0U
1iptIcOpUXej8hBy3dGhZLFuutKsOlmBuhQ1Tl0dreSS6qbDn+N9GXLpGMO1ZRsubczysGOFLJlZ
NL/1RkDOehjBEWieJv5C4Tw6mfGVTnZt8LHk2e7zn0F4HVuOX3XLI6+QPKuEv2jzjZbfx8ltpKMK
yyP5o3iqpxzQ+T6P3wOvhdWWSbUl+yXDta/QhibRM+p9p7tt643jaz5t9PZHzLZdt+tFVw8dRBDo
tHm+jZUniqSd+FczTtkoOJruIw5yipXghYVgjMID32aiHzfUISREofCm9m+JvHDyOw6UDDCMiGvl
umsz0lyl/RiSV0JxSucpWmITnHpjw5WVR3obfZiRImS31K4Ppm1P/QaJ1p9ESrpoE8t+sOyC5WSa
Z7RFo902HHHx3iLTG8yeR3Xp/ZVwzhkLw88q6pPVIS3qH3XhhvIpEvxMvxjZLRxpeN0ycievAXL1
q1Cc+uk0pZ+NYdiRuhWHbTu40PZ2nFwT5TXxshor30Hcm37S7OaMQP+otGcev+vNvSyvItMbI7cU
XcXcl9OOD6KX/mwcDO2+UCnIUNqPClBY7lmqujGHl17YttoZ+cFe+5cXyKok+RzTa9I+StnjV4LM
bEE4MOYmizdK76vcA5Xi+K4Y321+kPJjGnkxuqRMC2+3KfpdokAvJGzAtmwFRD8ul2l6ZzO23H9r
yk9UfXWogikjEvtiq1XoctdGP7btMZM38p+yPBL9TSxRq0Tom+SvZs0sBJ76otfXKb5n2WtQnc2O
fZ+Jrdm1HSlHbP4WzYjdPV4ug/qbxJs6hG7Zz4OrSw9V+pckj7g/mbtmGyS+ZKMQstLaroEXmzk6
dcdAP6TKZ8Vi7eQYiKcsdnElN+N1Gf9aRrXFKpE6SW1LdGC+JgYvUneVhzL+ZoLRZCtA7zepcibD
7mL2N7wB3WTxMBT7qoZjjGGmBX5saGe2GL1N/MeovC9a7ACaWLD+ETklf2ID2YM8uNOTHTPAYutc
As9iaR8ix1rvXXK0mk1sOIl2McfBRhzZ5NKHVe1G62PKj+1ExbPNsluuSlzlH4MIGQtvXfmhCAt1
61et+JxzsTg0xaVOPkLh2C3glPRPsU6VeJ1mb+j3cBVB7UzWVtEvrGW253DmNY5OFFewa29NeIwV
8NQ2Y2ni6Mv9MYAXXr56g2dE9CysV0W8mtIp5shUu7X+ahVfNQ5AFXj95dKrJT9z2AxdvQmw5+cb
00Cf8PTOa6cTpbv2mNFC2B04DbLdAKRklSLSbVQY1/69F95iqbInMd2UUWLPwW8OEmiSFx54Pr7I
IdfwUNEz6ix4as/VCDKufqcAxJwSxKSrLL/I0alUX8bSDw1PVfehekj3wfSikeNz8YMr2WbnCCUv
1M9i/mbpqVPH+6x7mOEf+z1BnZotj58z5HEyXlPt3NOUmrea08mZMzFjqk/gj8o7VkfaVS9psUdu
Dw9Qu7Mj2L382UWB86XFrzPQWPZDy6lLV+gOtbm29dgxX0shdzSszAioiIvOlpcP4j8Mtv8sHdSo
2V3HqK3HhJTt9MjN6r9AF50kS5xR3i/1SSAchdeoPPGy1HC7zJslehEKhNaBNPPbC5nDuYMsuEQb
4PXgxgySKpkY7JQZNXHmEn9n59lCiA4eon/yXhlbJdjra0XbbjPrNW9LDiKyJ/8E9a+ev1GPlOW9
0k5ifOiEDxteHNH9tBLX+0S8GzTJwEVvqHMAqs683PKREjz6E0kCE6t7s7E4WgO8rX4tzSNZdDI/
l+66tOdCfLWUncBegxxJVUyvtcGTXOyZ+tQTXbH+CeGYEDYcFStbOnwPPR3JGWQ8FGc3vRfBSZse
WvWpdS5tDfaKvpJr3n+Gw+zmwr82Tu1ZTjbGfETIW49OE29G45CtI0jl64qA8gmhNbNj66NikWs5
GnbaeanFIr+9knyK2dUcXXl8asEzNkVI4GKD+Qofn+APOtpHcjeKL7k+D5unjIyluSDk6aMOXDa+
GPpxno5S+SpDrLSf87wzX0XhKMr7KPApoalEK3W3mC8L81nKb7abiOV3Mp4F/WLxEFpp12fbOLyF
1BhVwwAKzdMCa8+5Emqe77bT9/Jwq7q/pP1TjIcIpTxglzFRV40GuFEclui9jN+k8d/Mq2jJwKIz
MiMwbb5beVehLEw8iq0kvZnL5wIBRhWBFRnGOP8UjJ1V38LsveIclLIAj75ZBkf7r4BGHoQKs4q9
JnysvJiqzg7L9dxolrxmWdxwfuF2SIHfpYW9KNx6rsiqRP3L4KOtYC9VL93icXkiihjjmumM7Y4e
s/EuWLvSfgaNl89b03jR4rc4O6X6vlRPxLdMeYvam5F/VQ1o/6DpW7MG82xN8xM3rBP1m4b4KQWQ
GtB08sMUAN/0bWpeYW0X+UkzA/TW6KiwN6zlJI5SRAYXw7bsztgSsgryaJyzraQbCUVXlF3M0ork
gBsq+dVQv7Q52/JIxWlfVXuNimPYjIvNpWIrsV2YW6Vz9ewdcm3WXqTl2FT7Sjhose52iBdDvdZc
uuzBSHJfpR+4k8lrs02LI6p3x3IfipmTJ9x3T0fEp6wk0msvSnNi68gmrfi08oYAoQhe/Scm+6bf
YRGTa9/InoPwO7OZWJ3uIeMBDDQBJRFteXhNBNif+UsjqVRnJfSbakv5ChWU1D4+Qr9poaAR6oxq
D3Ko5Usg+4b22yqfYv4omlOWvJazK3Xkx40+/jTpswsyN44u4Eedq9A4mryZjhCE4mtSbylLBWvb
zrciuI35to0+svkQ6l6UfFvVYFcRA0O9izmdguxsBS+xhtBky/LHeu8tREdC1Qmg3f7pOpsa2Abn
hsGhz9l+XBynxh1wgIZ+JrOAGkEH5VpOcr/p99Lgw8uJcJB0EBRbsMpieGW/C8qbqb+W4iH08U8L
9xqpvf1SEmMTZaonEZYEZprqnEFrXxqHOjppobjNjcEOlc8ie2W9KhSyelDnl9UqJVDaSGsQzyDO
Z6bb7MXxBOGERHQoiCNp8c7BbmuakcF5nbUdstdoeVjM2+ltvT60yuXvTTQ/E1KLsnKi3VWd3KnZ
NgDlvIaah/pK7U59Y9qIJ2SBIwSwkstXZjw11lzn0k23rl0NyTg8xsBNQLI7TmdrHafpLUrQF3J5
E0w3NfztMYGNoa0pCh+ZX8JFHVPkCOVi8Dhj+xppFNV0ppACZeqUxrxPy2Px2FZR/6zzXo3U093B
G63NaFMhqQIsqsoYDcOZW1I4soosmbaAEjYp/0oFAmKXV76iHmvdw5VoVq8ZVVhQMxvFEOBhdHdi
oHyLqBDT09+CkdsECwvFWqr4otPaBu+d8SpJfTPkf4mDgac7MYwYPgAX0fCSrZcbaaGbkK9ZPzZT
FHmddK3mRygyNvFZi9vAoqqoYPb7Bhsc2F/2FMOWku2o6PY6rqUprj24X3wK49uQn7KVBNAzzHAv
UulWEefUQStmk4tJwtHI0j3VF/1/01c84TeskB2SdxYcbBr5sn6dFATS2SGujlw/S23KoL5sIxqH
Vjq1a0LvqHaDd8261GrrmmVyLPN9+z00p6r/4FHpAzy+upeXEnPhPas+LHWLJsbETm4Hc1U7T+l/
ux4pbv5QowOmLQEYxK9ngGdFZ8x4GNV/i/Dom4upfWsslpt/w8iE3PmnerK99PfceubCt9E0/Hmw
hsMbm3d1v+0O6k4fso3ME7Xgr9cl2VqwY/qkLQTQ1gPMl/onTY90fA2hby1zR401yzceQ525luTU
wHRm/KxcvvQtcCSKrHa66sHAxTxlyFTtz/Qx7hQvAYE022XyWO9Ytsc+2fHKjPge1udWPonhByLA
GG9hW7tqX0hO1xxCsMHQHFQWrjPwsAatboMdFSOAncQokk3CdDclgVMOWBdU7FTzYwqfYYBQXaPf
Cmd1yHh+r5EOWRUzEDLrnRZKus6vA+azGkN+Tm0hzDayuR2HzFWkTNeH19pV/T7ZR365Vct95Y/Y
XvzRYq/PC+3B7EPo7VS6i5AXWfxPzqH/Rj9tj7B7lXzGFgsDsvSrvetT/c5yR/bJ93QhLrZZbiKb
DzyhmSYHNQGDbwPhaGofVj+zMeMteVGrazS/r9FnSF/l8qD6oyvmfmx8ZETxKTVtc2A0KA7cpnmZ
PNjw+lYx37qKfWNDjoKx9QJ3mfd6INiCSA4xPvXpohj+wEaOQDPthBoVt9puNMDpdjI4yNrNxZLd
otqlKRz7vZxeVOEvUB5B8KbQxKbv9R6r5N/cnaTyR4+/FIkNrSM0ynuW/QU6kuH5t7BxCkA5QMBZ
2glMSY0RTnBUn3HxLBSC3fCLDZQZiTF2YB85g09eurIfJzcLhiXKmaXeR5siUu22+IM5otYX1Mso
4rmzJ4DmftmguMen3hVwS1xF9DnJ78SzAC2k1U4Pr1OMLkPvEEEnoHIR/ITtrzi91uJlVm5TLrgt
R6Umu2t2ibJ11fRnyn/LtQMEhzOOxwZ9swXw4m7ZQI9C3TnWJqy2+WcpnOb5Xc28TCrsxkRlqf6a
SkW69frioynu2vSxNJeg80xsCIr0T8bsJNRbKOGCwJ50u1Z9qVu+Z8nS6sqJkH0kQT4IRuMTGTcd
5B+TD+cKIuColtd1ZRXeRXu6mJTIu8ivxtzpRZVVEbE9WJT0xSkut31wmMpTtho0WrwToQlUe5j9
W+hFfkhjAUtJxn/W7+RqjtQRL6FgE6SE/qNgtCJuqdEXi+ug/IhCbS8dU62Kq5y7RNH+2ySFDVD/
dLDYaVO6ZcveZAiyRXhK/Udn3Kl4G8BI5IrLKp7AaNzXgdB0zptvOqheGSilNF/hBXbVMdWZhymi
a8vsS+OCSPqubj+C6iUr/PJKp7MsQjmVBRXGShinTjO2WyH4jbVTGO8wxnMiJGyn/QHPr50bVwsX
Myd1eBBqJ1KWZLHUlcJ6izQD035NinvPJALTcjKVFkJmgTpi9qhQ4VvEOPUTCQjrzRQeiWMly3NL
VyFWxbtKOKYYOgZ6DsXuVCg7XWDijeWEsid0sm0KBSiiCIgllA2TQHuU+JiYi67izMVz5jNAvNjB
p/itfurbQwRkUn7U5rk6zURcS31PNpIgQ6eeF8niXsJO+K4X1DJ8cAn2ZFy5XzS/iJbzaq2f835j
NIrTgXVDUo2ArzDBW6I0zb4uFlcWe4DPSy59tankwTTiw9hKxjNTf4PxnlbHSvXV8qsyRE+dzj1r
ZOJjbZ1GxraX95UwEXNr1+VA6ySBRHpt8o+8WAkcr2m8AbCUv/fGv974qYanKG8G+YTL0SmFfbsx
ydgbniIszkZwDYcwnTACtU87Kg2DYDqAbvv4R43e8v52fx+Sm0pHQupLDFCj1FkAeXq6zxTSm0a3
O6V0BwdrPjqltRFtAT35jaxgQu8VZLtOIpAosTMhWOTCT4rKizuLgGt1DELiYve87QjVk39pdC5c
j2o6+KJ9jK3IRtgRiL+9E69vyNgEjISNL3XVuTNyCv3QdiU9ihhufU8TkLFOnD+F+Rm9A7J6ACzw
Sx2LegmxTobgUSn5je4jvhtmYI/QH+uYXvzfdgjpuLDR4GZQXAQD8yNoYIip9sTYtzpPJhXigxiP
uWpB515DyM7Fjwwbh+5QngNPQQQ5yp81NWKE99HAR589+8Tl8cbr/P3Yl6xPmAKE85cg+xGn+DiF
2CKKu9BdYb6cONx1jxnpm+KWNGneprmx8ZI6vT07kvRP794Sn+jbnRumiGFFByFYEEZeRe9hqD3r
8M4fptoKnrVwWLqLZL0VrFpis7q7iIeAgfJt9agDFV6FNM9qPdgH0asaP8MYkowUJLE7iL1XdY1d
Kh+Z8Wu0sIHitQOFx5qXjxsY4/wJ4WwnX/XgYL6gB9ywmdYrjdsgvrQYtq1F80uM9c0SgYo4EXyo
hn90ePR55qupKsnesZTXMvhTQwX3/Xa0Tv28qmIElrzXOAcb0/Sjv9FwcQCki6/qNW4cxRl9qLWV
54l+/59g5Dc8QclOZy3J47+EithYbC3hp+KcldOPUql2KO3N4lBZu5BD3P9F6ldoI3VcgOi0SvKL
HKs+5fbFwibVhN+S8YoVEs9aGBJu7KXchnXBA1qcvC+cBhwvC19asjcsh+8DAhselkXYzkgArGCK
TulyUdi12jRsEv+Fx2ZYSL9DJ0fWF2AhLspwk64idQTsF/5EZit7IXMBkgjH7OCE5R8oloW6zppQ
Rjhth9URWBq4DdlwyhMWS4Y/hsjekmWXbzMMrjSk4Wuu8bj9msxmc2qfikubDxO4m9NUcnApugYj
3+T21/yfVoezJkWr3SQaS+LxQmSdK6jcRHqBuqeBDB4xidYy96tFM8OYNRlobt60CWFaK7T3N6mr
LnFq2aUlO1P5PVbvuFtsJToLlCgGaVDb9O4MEhNRh7YRaUavYE3pssGcvhEM4C9s5LJQxX308i2e
v+ryn0z7Sj996eJLQ5sSjL6x0ZszVVtQ3GN00gFTwEq+6QpiAMhOLL5DYdu1OI/joz55Xf43SJ8z
juM8DByMZpDWfy1HIHdip6+/1rFk0Fmy+KHy9bSFYdkR9kSFJ4yBH9JOsUVH1CDu4GSy4V37N9fv
8hDbbb4bnWo+j9WbrmBTa000nH+0KDWWr0Uo+6cR9wnvuu49JI9Q2qj5Z2WeY3/t/32ZtuYuUB9C
8SHH+6XTsfS2tpkh4WlYpO4TcRkoVNIDAw3vxNz7/lZOl5URlmPsquQcLXyTB7bbRj9D/m0gQExh
tRGy3M7KF54UEXll3OZPw9jH80nWXpbgqVSXbH6sP9oSvlgoRbcPbLLJqH8CnxDdrSrZzIA6aYel
ys70OyhBnUCvG1k54I7UpQ8VeR2JNA3/pvjziVLL7jsPax5gI5f3JIBdhwVEgyHK+r3VbieRuVte
owSuQojCYVB2X00AQYd0VEaPmLm58raBIlj5jhk5eEq9AgZLUGM6sV6N4g0sYOeJm9CIsU39PPUx
taNLURLvBMGpaUnB0oxt1Rf3xW5Ejrf261eJDC9H5Cii7x5X41eLQr2InZMp/3ocYkb0tYDEZyaY
18H78oF42KbvEu+XRiMM2hlL0pODINA2Xno0CCxdbsdZeSm71mna8zA9Z+D07K/4SOGTMu2fi95s
JmygKFEFmiXSwjy7UES5fOBvDdPPgOVkBUJZJcDkwi/r1zV1a8P5C3ucikKejs+0eQvLayteAN9q
+i8SKDmSt2i5g/Wl6HNqHhmWpZW+6PM7mqRAtxFtQHYXtKhwlpfhtd8a7ohatwfDoWULkZeSxFtC
Arm1HkRcrj9aM2zWzwLBin9NgrbsL2tdX6+srbBqQn14KjHzVlhw1fYeyrcWSVMiMg+vKGzNcqTZ
DwessH1CV2pUBNzEUe1h35kAKRWQqLCyIp4z11wchfk+qi+0Z4kVN/1NNTv8vZjhu2+GrTPd3+Yz
+txECfI50l7R4kXzMFcUmvm5EV5qhkZw3oJpX7TOopw6BrZQK7YfLJYUhUsB+CvUvZGxzx4Hs3UZ
nB4p/Sb37EdWnLLedVA8qLl2wmA2viX6x8o1MbM5RiXN6Taiu2nCPS7/yfmjEb3gsxbuOKMMnvM0
31MG0gzGi2J4OvZlJAfojtg81PVZF3cqslOpFhss97JByBCpQ5bHMD/W+Kjm/ortIsu2NrTsxIcq
uRqsb559o+xdWkHh3g5CvatzX0639KxQCNXVPU05urgtuHfSBP3zbuiXWHsYWFbTVHaC+E0xP/tY
YQ/XaF9Dk6k5yIihg0C01lD4zqb0K8WlwhysOt5l68X6kOIzfdFuvWx6Osuc2BsUzzKPofQUon+d
/IgN4M01Sb4EGuXyLoZRMLERBXC+uBlCqL36M8LAQ4gImdj0VaKaQ2FsNMsr/b5Cz/La4mJoB6k4
wHGvGgbtEuspw4sF5+FmjFSNdiVMCVsDsmPDZuncS1GQ0+YfKJATn1gc9/iHLrEo8nrrImmY4BKK
UGco76bmN8z0SAvoD5Eye0PrrKXuu2I7W5E3qu8jApP5EiUvyXTspnupb3OddUM2OtOE3Qyri7Wj
GSe+F4uny7eEf7/kJc712InTbaqC2JNj1277he2Cs8tnwW/furxtnqe5m6yd8Kygsqd9N7xRxeO4
sTXJWQvhdIBBJ3ZYcwYHTAE/y45u5k4KXF0DLnqs4KFK01bCK5hoSWOEFG5HANBA6dIltIA6YXNo
tYNFANHomvqmr4xG3H2f46YToDXM0TYb/IneJMFuL3/syUT7j617w/VqOh2Egz2ieozxmY+YeMM2
mX7bG4sFKdJVB7Sdln+Jtfo50smVZW82ZihELnO9X1BXQGNITPisHouOFDqeDCh9KT9RMdBq6MeF
wWnAxIrANQIvXbSY5CgJX0H9nPXPudKBOr1rBLLdtZBtmGjeUiq+Kmppy0AKZnh1t8AO0YRpi9Jh
5vjO2rRVa9Uehn+GSGvTkeBK6w0Xd9jqO0YT1NQntu7PbjU9rBkEUJz1eDejvkqfGfUZsrUC8lio
EnsIVuESyQpp0IvyI01jivyaAoaWuzL8S9bm/Gq/Qj49O0wQESMeTCXG2l6D7lsoZt4/Jrso/WoU
WDfrNCswyHq2ienXmob3UPIbKsJHOK3dZnYZ/7QjqlwteoBLV08OLUUEEt2KK6qF+oeCJEs33YCe
LX5K7T4vr+zBWguu6h8hros/EwOQbYL9Cq78SsOvE9hiZI1p1OymAo6glIcJxrKaRgiuHvAON5HY
frXrSzH8Z5z65CEcXa6m7bDwdPS5Tfs2YMIexWwTXBMB0YKZJzItPE81+MUgQRelgYx5Xje5kMBX
ytp5GqgkYp3Y/zFo7bHRn02GkV/+VFLE8R1y1zjcOQZ95s9fRf9o87OINXUs7wneqwwPf0vgRJhy
lAi+x2HUX3RkFD9U630VjkwGdfSYzZVruU48An4YHe6rpzw7DJCW/1uEkZvHuq/9NiU5UprF7KEV
aBTO4OMUfEsw3WuYa19rGVkNlnPtf95wmSVta5n/YnEfFbeg+5pR2wuM/Os9sUycQUCk2h6znzlO
EH+xGz9aJ/Fm3qMHWzHb+AcUxQ0rV4uvhUO7LMP85ddpwDOBsraG0wUGqGtXYwiIfe6+YhSPyYmX
/Sp4l8FbxYEQZtxTFboq351rg4vOnWB90BCifj9Wf3XJq9qI0U41rhPuHo3PNL70+EesNy5sW3yD
fWrlHlcvsFS0ARkCASyjFfVaTC/rOKOoezXV7+8ZqjpyVPWNdmwnVP56b4SVLWnAOof2Tw1IbSOE
6LF1UJBKbdPesmj1IosS7J+KOPoa9l8dVhJ94oFiPrf4OlmfOlXwg4y/DNcmP3WVm7V/RfGvD1SK
W+z2/dO0djLVLfWb1KpO910Qg3cKt+I9xnJPc+ivhAhVBaFrmLArXAeOl/BBzKlnu+m3iXJOSq/u
fpNxP5ZnQKVypFYgt/5TdCTQW7Nmv8NQXybxsar/8VasQ1QGWMPxhoApWrWjB5hy9dwdG0yG2j4l
kqj8/y6Hiju0mjUgmapduO31Dy38zhEGRy6wFUMo0P2LhOII6VdtFBtGMNuZ4grDnpin6mezL+C4
L6u3YWo5quObJbmx6QLFB4Q8ssoy0JTE7+dGeLlv4BXyYsAEXGlce0K8NlRAMirwOVuKU0gfqTlo
FjaH4MuU/pYCPObj4bCX8IQLDcYld3461Z+23Xac991yTOm1HrPzEK0FSBHjivxo610q+CkhSd/Q
KA7srx8d/Wz5bVVdhAKC08Syhe7zjiugrs41PYL18A3hphm7Nn6HUBsT8KbqYabiNpusiYKsX4N8
YhF/sN0rvWwrEOXFrpg3QnEtll2X7mveofybdYy3LGZkEt3uimssHjLcWvonSrQ9dAeqtvjWlNIm
alIwFfI8Fn4WYQFVbzy0KTnWLtl03q6sTdC/iREODWkVTDzMClG7USLamRATQtoFcTiRhULjaJUI
akTn9xSL7vjQZ7S9DTCgHQBP7FBeBbu10+9MUmbwED1TLxnsCVAsAJdthnnbYKWRb4rk6z22KaoP
qq619sNdPrpCeEQOXaM+ftcmNzFCfcTDvVoORnpsRcAdxeF8HqoT/pUNtLKIugvdJGRPJkzQtfVu
DG5venRk6VqFBfCBdxjiX6ZNKOs/9D+ZeXjZrjN9Eb1x2eikgYpLQ1DeJljADXqcxalwlO7euIsz
sgag9dvEnThipD6amzTjb+2SEM6pzOcHbbTo4EWMPydCsjOvmfyMzBtHcpJ3zGzwTaQxlRkfKqM0
EbcMl5Ed4zEGGIqIo+ltjackrgGzwvgXVSzpqVcRZt1/PUG1nSTE4RZtplL+Cda32bxZ1hbsV/JX
im0nxY7WfQ9Y7KGPIxCvVv72HoM+AuL95EB94NJnZJFDW8AQmIR3k1a1H/ovfdRF4Mnsktf64+qL
63Nfwd4wxM2pLX8UbBGSbfbQlsrXStn3yYvObw0G3ON3Qj9zRTDOlvDTI9wnjQqrAiHeoybzcnnw
UhnXbLiSL4vhwMAVZ9HCsQm/phU7TbsoUUlvENYec3XX/UNjJAYb2k7nJxZQhuLEFrqOJGu8Wpi5
Ij+hUM9YgvgbWjdZmu3/kXQeu5EjSxT9IgL0ZltVLO+tpA0hS+89v35O9gBvMW8w6JaqyMyIG+fe
+CSdQju3ztqcdl598L7pL9pvX97FOWWvzd+BmDdx1mGn9+IWGTWcoRFT68JtVhR5VIx9zFoEohYw
7SFy/5P90FLotZp2Sws3I5BANKs1JKlTEGr1Oz4r9ZyXy57hJc+C4pITpkwHA9a/fqugNtWnNafH
S66oGJUHd/SZHsb8M1sES0NjoB8vsGYO8cUAIPe+HaclZcWeMRPD5cGp/WtLG0pldrPDKQCqSKyM
lRmISrT11GfxLgJvp2CmLrD/lVWGfAZWO1U8YZK0VcF7O56Kh61VZ7s5jOd4BdWpE2mZr5BRxAae
XjlQM3gK1vhgzoCnKzu+tyc5CIRJfPC7yd3B0+AtlgZ6YU6EBc128Bm0X43y8U+ddh4N0BrpIjMP
Zg6zCA93GZ6DpTNXe2dPrgXn18Xknc6UoyIdhgWlxlCcSoBXaiaKBCM5DR6yZAXpmNy5i2KkoVTx
5gEKMOE5s4ogThRZCZubQLp6qBPFOKQfIRu2F/guEDBAZwiiWMCTNktzVbBQWmj86G8bTAH1Ll74
i3DCTfDjFJ+h8z5GW3rlJLz2yrqUjkJQ4p+cipBrSs5mz0g5Z71wps8jhJzqQHWDWXk/Ntcme88z
FsLLQA6r4FcNGf1y5nza2rrzIG6i77A9StkDjaM0luPnGL4ZlKnlez48ejpgMakWXGfYf4JqcNxo
wGmI+eVL0b25v2+9aW535Vxf2M7Pv94fRT6W/kKXyBSTERYPH4Q6RRXad+1Oy44ZCjZyBhWPkZdf
usTyRSoOY7ymwDMB1I5e9y4ZH2o6MFofZwFxtKP/ExkfUprfnP4nbxkRLiW3q8SMuZf+RGWYhj9y
c6p/KXYZqbF0jW+NBYbcZP2t5Z6ejCvMMBlrlrn1wqOmnuRuF6bvxJtA0wwrPTiqpivjfp7YZWaG
Z6YH3ANJQ8DHqdfexfCkJgkuoOw2LbL/qKLDdINJeW7Hh1Be/UFJN+/+0oDVB8vQDzGXW8lox+f1
q4CGWodXAJE0pcUTgN1kf9bynW7GMojiWPUoTjCBxYKcDB/HkNY9x+BHVQQTjr/mVepHJ9uI4mfI
LgICAzfquu0YXEzo5Eb6dMZdUsqzJn2EBhFGmNMe3fSUKO9ZdcgyUapua193r1ramtHVSY7JZCCN
8ub1V+RFHAKMhNe6tBRHACWjw9SmKlfDF5s0i3JbD0gS+zL4k/rzUL806D79VMZnf+LmWxfdMsop
S/bJ6DIbSh1wgm6cZwBxLSMklzBaxDul3oc9uI239JvTJFPh7i372pq3MPgLo2fPKKEF70K+5BGp
DKZgtLg6/x2z5WOqY7J0eYX4xf3yp2tcJvYcGJ81gGKbcjqX50ma875J0cXUzpL80BntWcDxgrhN
6ptJdR4ERzGTE82QEz9qiMZYu/jKurHX1rgsXS4SpuS3mMEKHXVT4Dowz4l2Y3ckEs1X2P3ELXT5
mSkArBNt24D5zagUpsN/prTu6p0C9IzOW87VeOPk76JNl+urZ91+3gbTWHgucoXxUYXIze0vLNsI
Z3HBxjio+5TrPZI+4+EzPzLlDzXK7flXYX6LERLx47OJsZeVgQdUIXTaOBO2xZawg9DZaQK1cEk6
yWFxql2WvFXFq8VkmT86vhpNeZyL4N3KbbdHY1eptdu/1rDEc66QLhWsLPpO0T2tamqZZo/EVC2j
TQisDdPK4eT7PN226/i/BE8sGW9XcNGQyRgKMbc0fwHvtU4B0jgPeqchoAT/wjVjtUjaCqCFMMoX
Hw5hAnbSzkostqN6lMKLUzK55ywQYnMPEL5t6nMRH+psmeXbYEl1ygUwrNA2zNgdsc8VXC1CI9H7
NV4HMSCH2xTKisYXwvrNWQ6Z1PRbD7FAYBpzPq/6JqsxOws/ZdNt6wXTaP1cZpDljySitklwuaeI
4Ft/uI85Rx5GHTH6aUsKOrRBUt4pMRgVQiRXsGLUbHq+loI1+pFRfdjVQCnxo9DcWl+dyeTX+tYa
htQzjV0EZE4zivIlTngcYVNw5PZy0JgDSBqUt1CDilmX5tdofWmIBWpczFXp1PHOGMUT2ZXLEZy2
nFP7lg/RXHfMRobsw+9Z8M2hIvEfmCZfI1PhSt8z2a1n3XBudAr1GfZHS1/q5UaJnHmHQSIMMSvU
f3QIoCgzpUwXVhDwyZD8Sidcm3OpetmsHs6j3fTF7y9kB4cLhV5bDnueA47QirZiZpxU50yESdv+
5PKjq94yaVs064DkCmRM8D7moybJDEunNWca9feQHUz/zvhgrjDmaTkaqoKXiiGOXKG9A2dUuBQl
+Tl6ZzP79SvKnXhvSNu2xLoCUoO3cCmbNCNzIV/4N597ouOmrLvVyGUhYmXr4ZJGP6IHtjgFbdI2
FAbDHr9z0v4MyEaxsuj6D4nqkomzom0Atn1tGSRzmzRJD2XdO/0jLKZzSFlK0IyNPg2MJGvvNfqO
d2eUmpERNdLgy66VB3OWOeJValyvYTBDRFgPnG7ZCCfkm022sU0maO8K/kRVOJbfuqZd0lMuyMSp
+I1rIuD+lQFOtYnYjMbg2DdvkbwXSGER90wxM0jzk6ddg/Hkpx+GM4+mbSxJFMscTnOG1WCk88Ct
SMKbYY5Qtw3gkhhyLEy5n/1+VybESk0KiTxRnaMttoP4Wor40oxXlLEcRTWwLq12C2e/HdU/Lmqw
IXSjZbkONoN+TopH6e1i5wipyUdPHg7G33johNAgUO7JY2108mYF91D/btT7BLans9LSDZu1mSzV
74TOjsDMMcXusjAJAKlEjzkvIEP7q6XttW4VxAmcuLEoifGqtD20P4w89p3GYlzGdauFq4SmKUR4
rUFqsZwwMMr8ZqUqE6ZBmFeO8W1ZPPkqAodbm/OlGuZpCRY7IucMzxICiC+a8YPLoIkChlYQyb9H
6FPaq8Mt2lenfgFwQqy1xbBv0TPGw5tFL8VwYO2vuu63Lx4h7Ydtzov0Hlng4cYFOBnv7yKi4/XF
+URVXckzPadXdmmzSZtAxEJpAzKkcO+Zy2ofg/4WMzjqGs3ty7s9vkyCHeWQRJbfNNhlVFruuNDy
n7EpAfN4WjMUBUpsOUYemL0IWynVfNkE1Vo8XzataFjkG9ueNjxri1Y9qvmFkQgDfwqtjf0OWSEO
NK/kk731tE3qdCoI+QjEbCYocBMXb3F3EuerB/lHnOP8V4Kn0JNPT/mNI86kAPKjPvDpofJC8e3N
am0wEQqCExBUMx+0glFwB23fuYllzTrlqlX4OYerlW80+4IxocLq4OtkLV6zgbkfQxDrBoJLuhhH
f7QlMolItrex4erCw71IHJIehf7vuP8+uUxb8467NhW2OAbt6ogPkOkzVx8yB/MCoQvq3LrlQV1N
S2s8S0t2mnduar2ryR/TeTN6ESfgg+vL+sXu1mG+lxIIqnbmsPuQAtDj+ihSxR3rchmM1AjglIX8
8LyfYMyWHR5C4Epd+tGdvzB/+EQicPPzuWrRkuC32ahtY5gbpeXM7G8xHSpm4kl5iqpRCz+SOSVL
ff6BLcsrWpBwHg/Xikm2ALqS4Yh40QKIND/5tILOEV9EU+LU01VCdEiHKR03RTj8ljwM2TwUDjxX
dxhxXscZjn2imzKo5QTT9LTLOQMDThZmrZVL9IuowbJ43Z84YTA1edPzPZjp8F6zzwByjUt0UXB7
kwCG2G8vHE740nYWnZRyAiTzDeuUbL+a+yVavP+uQO3GA6mAOcYHOhr1rntb3nLpk6ctoDh3hp8E
3cVB8AoQcu2i/vYmZO2aeCHe+oCcJWEbIVSrog8BGX2XYs74ZD0UxwkloGusmd+/ILilOZcRo0dh
WGFk3K/F4KAJvxpLOEzt9Fn7Ip/IQcrAGsOrXk8Cm2d0CBiHHXJletmqsy56Rroh/jTLm38T9AZt
IwaW5mWI3wYxLOGsFfJthT8m2Y98i/nwybPOq4vYYe6Y1JhM9Squ8CQQl6tWMrv4zL58C02v+eOy
4iEK3ToaKe3VuQalEmPeHAe0DipUtX4zx+O08je1+pLccDUZByFklMnKW3HrMt8TkJBCpk8LkRFz
JToSYAtXl23fQvFDcNdnRMGhmXpLr/pQJaYsGswliTsVxq1z68O52H9xQ0CD9ucjOcZPKzrzpS0I
9PO4LAA/7Nmj8thO6XEPfOrGF7L9TEV7ZLi2AFlW+RQcZ6Eokxv2/Dh8f+Qf4u9bi0MjAC1lkEWx
0Wi//BOeO7xgzD01a2uHu4GlnmaPKqZ+jNo5ldp1blkQD/WqV0vQuF0dgOeckQ0X9MVzxeYoDaAT
F/HcnJKNVkDO83B0djYzqbz18qF/dua3cFab4SvD7McnIzPTT8RJwev5LBxu9hxIiNYMjYMUV35S
B6G3vnTwRHm+EydBZZGE5CagLvb4pfZ8EjG2eOsjqyRuYIgl/UuKz45xjvSjlO4L+c/K75qIM2Lc
6b/F5c9Q+WTK8OwGuzo91/T1NJ8klJRbI75nKe7f1ZjvKZkRqEOZdpTPMYVFj3mFkXJ43x9lcSjL
S2t82/zBx2naTBAEiSJEr4pepAFcoAKeOfNWo8jiduSvEK4phaMlwRK8yzbeyk9uU3AlyCcCVG52
XndJNCGukicbTOQTMD0sCXgA6/E309ZqMQRxA9SBRtvOzvEpXvTMx0pmAtFRMjKSRaqZXyeuZZUc
lOPKlqW1yPsyIPJNjgt+BU8iL6F36Cuo7Um5GpjxNxTzMsVVPv+2hUrO3RaSICbeH6ZgI6wtQFeZ
zFpGiNx4cwXEhIgkirB3y8vJDgTaSyxXkFyTk7lgtZWHmhcq9CJPUuGM6s1T3lttm1dnBvV6ccUx
YznvcWLx90vLMaLx6IKZJs8dZp/N0qe79LIO89k4txkwef0LNyHCMYrcB50saVYojFSMJ/zDJTZn
fmYfc3PIGFhV74Yp/WO8jQlJ7lhB3OYM6WK1mzl7ra0ZJbUz2iCz3IlOyJuwCm2LBNpzTnSpcTBB
25jx1Oq6iPaxvDGkJUm/8nMy1uT1mjbdL2goz6Q+fVigoMk62+DmUPcED4rmCJPxSFQKcGcTLK2u
2TjhVa+Bxhom6euEH7Hn4sQ1y6zb7cXPInPkU9zZHQooVHxXJJh7F539TrsnrAc537Koh9WARlF6
l4p1nAaUzfdauhE/1T9t74hDsw+JyBznvQPv7UQzx4T1VwtXS9oF7K5roQQh8XsG5ReWh4Xsb/Ty
s5X+iuiOHJ7l5w6Ww0coN0AFFSaxSAZu3xw8C7D82Cefqk3FSfxnjWaDXVNQVRaFbTX+UpvyNdLv
Mtg1P4uMhks7SAa/RM3V3oVILCVuv6vH95F8BBGkDEpst2ytfdL9FeVNhfYgH4tni6zPoVicubwJ
aYJeJ9iRUosprLnIQT6klYMXEsqHbx9vEHUa4SVr1SvmKd8+ERS6XczGHMfo54BfcPbVZ3+Y3lES
fir+pLF7WONNfB2V+ezDQ8EcJl451UpXsZlts3EfI/pqgj/F9W/K9jzmOK0I+406LsT8VZGcJHFH
YYwEB8zCpfYib0Icp4q0ZebskONCdDY68jMz8IEcW49Jp48nnlzrErNcsSHTtFC+Qo2ywtlJ8mfV
fbca6mNWgSiR2Ftb3KYsvrNASCEi/eDbJk+MaxI05ZaI67jZqeXVUw9ldvMACTwCv8RI1ueq7ekr
MpeQQFg7w/xFaPWLK0KGzk2fuJpzJAUWbEtkPRoz+Xu0P+kk51w5qYfg922Ob5H6acjNwqheGpMD
AnKQJcc9+9lJKkAIAl4Vsqdf/InvNJReZE/OB2weBA9hot5wPPNFNMNWRv7EUZHSzBtrPVymJfrt
my29Fc6fqe84FXLp5cFVWIU8G7MXn4zUNJhwUCi6cx4dzYJvvqGjickkWcVutIwIYmAko8HOQ+aE
/kGzNpbxlTefOrVLEVwnCcGBOJwFAhe6uASU2JKuOl0VOg2xc8KOYB+ju53t+V+MDBTBI3ZUDLb2
UiON95bNHwsSpawAHWZh2Wul3sT0v+gy1nTMO40mJoaU/wlTyHGIDuqHxD4kAGdJs2PKQPJPhugY
SR3ASDRvZP4V9Zra3QTGxAEf6hxoB625W8ZfyMQhaC4MWTyfWDBQQvsc9vvAu/j1Aysagrfr0eaY
hcTfS2fnvZN5J4gUlEUGE1wFcf7pdYfAPGjtuUIISn9iMk3HdV1RVjb2QqvDear82gsiS70fAM15
QrsZhQVkDiE/kZAEwJ2NE7yk6Hi7WsVGhbmPfTxaA/B8VonOKqUPrdZmlfU2GO/TVG0MUwOpnNzM
hg9J7kR4YwhYIJmnJf51SD46CpjwzLjWgYrhoN4nFVo1+fYFETkBL0M8OQzXfovwzzHuanWXvYfz
Ny7HBTMWikiWaWDTFfKf4+2o1SscZBwbs2tHJOwXAke5jXyURcdgPnAQMRghngYGayI+zPjp1IWp
bXFJRPTSM93cM6iWvDdBr1vdU5uuqvESfr6JE0ttvrFmiYadfjhKP6TgKxif/YhVa8e68Y6Xg4dS
hQ6u7YyKACcZ1nvnFtY4kw7DcLHGaJ72/fzBtC78q2FE62cSXrIqJDfjU08Je5oVlNg34sKBQTD1
rYm39v6gGUknJV7RZGg23rPmJlcfCAvUYctJQwxb9SD2ufwWcjmPD2PX2JeSK1qD2sODCLnOxSyd
mqsqv4L6x473QebC6O77fhV2Qjn0XZb4VrfAufCnyERblPoM2GSmAgDgazTCC9nbCxtnidczNq+4
mjaKuu1JLIfRJRULuwb32Vzhrv4kYzs4yv3RIyPFYhLIIBxAYmn3bzWeTS4qcS+jFoBoLeVsnyTk
7nKeEfDp/6jWgHiOMY93YzAvBAn6s7MOACvttBdJQZWH2etL9o5ycSwK3h2Edenbat4m54F62jBr
senAhulYobF4KP/PJL30CIl9ha1jeozlRhrXnXpPMbNF1Yy9yvRBEwmvV2qmRf0O50XgJmFe+cpx
BeUxKdcRUyUyu9o4c0XtFg7D/sxgLHyw1R3mZj3+LtQvi2aiBH3kb83IHsPmrxJhE7lEEMrRPq03
kExdsYukI+HYswozrbLOE1h1TkuDdQzAgOJ710JnrulLI9x42XvdOmwC9tcWKpYAfhuPr0py+eBE
2ZUTOSC85sAM0ktoVrgdZjajB907ik/CV99Ta5dPBEwy9R8PLHJb1P17bZK/SellOTvP3PP1jsEZ
7wOscgWpFsF6N8wlbIkIu9jVwC2k4ijFbjs8LegWMtpnsff+YHSdXcZFMVfiTVmcMpVm6yR+gSh8
aTJA2oJBr/JgJEZ4MJMNjgzAFmv4HtYh8hHNPGjsGTl5HpPUWErnGs8GdLxC6PhUuIHNfGGWaYt4
uiRMc85ocJrPne3wgKSfkkFwYj2X0/dUv6ZkxhqkR/n6d1YfteI26R8BCJsKE9c+KKhgQaQ34t7C
fkEhFDZLnRe8PDQLeS5NCCQsStCI1nSIbzZ40WUQ3Un5LbRrg68/cjPUZA8jUpzcFQTcutja7ZnJ
1YOo3ZlhfNXyIcNPzA6mjPPKfxvLpwrrKO5alYcx0yBsDdB1pOqO2TpsAmQch2kJ6h0VGys/GTDh
4YrFFBQNDJmJBWR6E+yilFXXt1RGq51/OnZEOBEn+VhRetO9ex9OdJB4c5FtYe0WxB0E5VbXbwJc
kcM38dk6Peaj6t6En06KPxDJriJ2ZkGiKzf7x1h8Kda2Jfgm+arU9TBuwvAx9q+0fpOy36j5ygxu
IeYNY7WxuJ0iD9zhBE2F+2jXlK8cfZp9DP+6RUUlsfvQl+QWUx9zt+flmeRDv/qx8bRmzX1CS6J5
H/WMAc6Xr5zycmfoI+rsR6y/d7BNcvsl5zsEBy7wLHyvTO/QgYoErHLkcdf3nNwwq7+l7U4hJtKl
RTiiug5E93+u85PUP2zDzW0CB/JLkq7tGc1KcYr1v1Y25zZWwm8TvO9huYZLnp8Y/nrBTz9cgD0n
8ZFa2865lxhb2PiAuvLJc1aWIMnWygvpG/kY6q0Qhww4CTZ20GRpwRKeYhRPO9RA+Yogy8fkWGdb
sxAT7258iRcR68eIjomBWSGNig5ER7y1viIeCEl5lkxaO/2Hb2aSjy1EjW9D7al4JJZKKW6wnZof
tHQVTSdZexbSTcPbEFMfg2MwXVoqhCMabro3jLc8e0+mg6UdMBRW8VvKEVbYF6gbsldXVAy6ujIt
AKNz16yH4VxYkAvOMi4erEDIICFoy2syt/+3YjEg4bBPk63Q/xuOJ91Yio0vMdtH3Lb5sHOCJ60P
gUFCkrbmEliqZ3EJkU7SCe/BiNWZisnZR8qt6gkeeq8rHjvBiYpZJMeXOxm0K7QRddSs1fxnML8K
2OYY8c3N3bQ9DzkrUnaDuRZOvuhDw32M25coXW8l4OQ4OAzdSupWTsegkRQNyOLCPzcgUFQ/39Zb
vPO1nXD0Kw33huDuNra89tV1z+62aqXJX6zHcJpzSBI21A4Bu0vZZgPJI2euAlg+q+BfkMojdf1L
rd9gUhKHNHM8q/vN/Ru5+0huocwEh7shzG+2BZDKtKJe1k+r3kRIbP4yU6+WccKpkXzlRJDIKOII
UKX/T9l07P+5A3RImU3pTJzL56iuDJUihZ5h2VYfKfgtsdzDkUFtp27ZQMCEYwOgC8rA3GleUJo+
2Pgz18u1plGI7Ib2lxIOkBRllx82zK5JBPbbI1g8opyLhrvK9MMlWhMZGccw/eZ6CNK7RfKP9C9z
Je73TFthqiL0XmU1kaN19+VDwUNsMhy2Blya7yNqhkXGtVJdgKdSeZ3JIk5VivfOkiamsQ4WEY1R
Z9OKs/jd/6u6o4ADSIQA1+Zz+nc9nYQGFmXvFrsXhKdpIpzXwPaWvhs9ShSWayyf0yFtrllx9wwC
rr6bSgRYHQsgdRPVrtbJ3vmyi7MGWi1tLfYHBUdEzTTe4LAJQtLFTo2+p1ZKaw4hjEm4eIuV/Cmz
IAh8wxGJD4T/sBYCBfBOGkAy/BTezqYSZyFDhYokc+00DH0Gcj2YTlPZZVAqhyokkUhoIrz+sIr4
aPk8l5N5GogXgjwtzE3e7a2AoLeHQ1VAykBBFeeoXAUM+7VjzoPtAaFsEfgL+L0WbUxHOBPtTDLo
qzC/tnGOOzJZTPWLKDEv/RIPdMlGj0RD2HJJS7STc1uTEhdkSPwrkTboIKeJLNZqxCRS7/0SGeKs
mW9O/cVLPw8wKzHr5oBsgEM15aNqMQWs2vbPx2RNseQspgZiGdIB162Ypmb+TePTCZzzoGzGpb50
fOzyOexQ4/rW8/db5r+nM0z6H12wGpXtVv2PxwwMSnLRQc718q53tqRPR2xySoGqnZ/e+hM/g0mm
hVf687q+1Dkyo+tRIt7LBcxj/i36zpbQsO4eoVVK6ic5ynKxx59OFpE6kpXj8Mppq1G/DNJjIszZ
0p5jsvX9C4yiLR80TTipkUT8XSi2XKx0f4tuNyiPpn0mzqt2gE9vuXz0vU0RHizEw3lFhNwGgm3W
5D8x1/dUX0vd1bVfK/vLNOIZ2NmzbJqPqHw4yZfq3OVZ4PrthY0N83GpzeP8XWaqIDhHE67BGjKq
rRzT6qttDxrhNeHOimhLl7jrvOzRoQ0olfnvMdJ4NIhcmPvWWTMwYmz6gFDNBdDyguAXTlmsLJPv
tmhSaP5Bs9WpCbRmZXwzciWzBsaQNCBhGDddXgTrGwkINRcqh30B5sGy73V6TfrvcDzn6k8fqpum
vjaVxkiZOCCW8OjWZ9Lvp+xYM6lNuPUmRgSFcpdvJvxDuvl3dTIZ828i+So1Xwa84bAmSJpH+kjI
mVbd7Hzf0T5UTrEk8IaQLGRk0aeo7beOYWN8ieyXpl/V3alJLjJBYPleRgJFzLIXBtaPyEfT46z0
MhG+bFB88VKmK+7rqDt2436q4W0TEo55pdDN2MfuHzkCTGowwIrwGhh/HApkplj6mhU2nv/LaQBQ
9zsBaQyIuhQqHnZI/bejZp5QD3sGj7H6TtqAwRiyrqns+l0cb9tpg7lgHv4lNRDRq/MYaX0P9UZh
WIcPvncL8Dz9lfAH6+cx/JLSncph0RMxONw6FJRSppolakEHu3WyH8k7F8aynsCRGH7thddVxbRT
bjqJ+9rizD7+w6ikO+rRPCvJ3ly2yU71N7b0VA32xKywamxiXF8GNEfLC5RcCPnTWoh5EUp7mcJT
jgRMkyAyPPCZCidALxPWt2ePVrYPR0JFV+CRLokTWffqsbrX2c5S9kTFVcXBKi7tjExCWATiYYq7
Wl+Z+hdYzi1480WULrlD4aSa/jhEp5H7RW5ZkEPtyKCatLu3looxL+91/TZSz9dXq7o6XKKauiY7
MEWki2F0hFBVSldDfbAfyGqPYVDN0+G90zmwpm/G/CK0u4GWAc+3uxon3Jb0dnOD/N1372xYmONS
yJD6ECZwB9ISauXFuXkj/oJ1BCA8dBfL+7P1wwQfXfTAfZxYcjDMguKk1stCA06g7lrr0c5pz86w
J1tzZPBOfjtqZty9Yp/zrj7aNPIqOya68GSi1hdZAz700rSNlG9T/Sgc2FO1Ut3UxfYsmAX/KME6
RAIqoL+Il2m2Ih1d+Ga04WUhs8ZEUMxBYnJUZ7KO+91krh1zbWZnpTxEoFrS2aSDK4DNn4bxoYzX
VNpkzs4gv6tGIFXqpRSUpEHZBGzA/GEJbI6UhPPM/FA4BSzvXczLiOuFTrWyt7A/EdIx09LDVG5j
TCUJ7A6tt9trF/vz3wc43rDUuuz/i7yD7Nz67pOkF64YyTuAVmcKeB8oc7YSLZMe34SfOeLFkbFy
1t5LcT5DUJeaWGReCU7GfmkZePR2fvAjEucqkgHybYYH0tHe/FpewXM727qBjCL73LHmhdump6C+
FrVwC5nbFivHqL5077u2f8FmFg1AoAXuLU4VvTkxBmGPMWcKNTLpVcTYagNqOo5lhUBEtjB5EMfb
QWNQfm14Ycx9aj+L15CQnmrhGKK/kInY49sOyNIJ2EfSArB4PJaDTloGhpOM/2vt7WEbDD+9XaJO
46ChZ8VixlClIpNTWKjTXW0fpwE8fEFVGvNUeSvYH1xJ/N0aFQLTjVC9+cpOp+G2jbPJcivB8wHK
kI7Lz5sHxBqw2GnemVvF3KYIDhnyWItuVvTsJyOO0Fz66SbH7WbvxTFaO66yZDzz1oyvqN3YtEfD
nazIRCLS3mCspDEGmEaOxwP1S4r+BuufVETWXxg0zDlfZGtfsO1hAXncWe+eaNRJgGL85DqkIcvk
yu60qxo+M/xBFrY7pozhmdS+MTwW7bK2nzA0YPe8jlhanfGqhHfSpR10UzXwjoX6KZa1cAK1lCpk
CbSIpYQ/pcNFao9y/IRXXQTozMRMxTuw0tA81/NgiWXcwGBuzEdv7TcLlLpg2axt/RjQdq91243i
EzV7SuRGC2wsQ8KIW6IjXdPBQ8cVobeEJ+JwBY427ABEmNjHd4ZmWkikA9WY/QJD545qk7NuvJKc
V8kCB45PSXIHpCDTVyUC1COUwNoHYnARM4YnlYoimTDhf7xQwCsdH9tmiWJFl5cmmAmWvvccNEJ5
j2O7JgYqhmjqq7V10PODtXjQH9qzyc0JYGRWglmG9TmrLkYL3hKqoVGs59suuNsg75Kz6D22Kn0A
GUZzBMnwInp5mDIVYVY9VgZS+bMBffDXDO2KYS+qfJyoEm8bbzwP59RtpXFHTC0Po0amHvlphrV+
frAqkFxHuQfOPifdKhcJW6QSOY8kXQr3X3Htc2ZFG26Nr18+icm5owzx6hCZTa7tv8A+cF1CbRlE
WuAzuUykthsMZ/IWsLL6hj3PsPjnBNvLtu6a3IyG1rDKYEYdPaOVXJKbR/PMM9k5rJ1bd/GFkclL
Ix+c5hmIkbwI33jlvCHB9B1HLNYTPgdSPnHDeYt8OIzBNqnonoUkS5JSd6ot4IeVNhCMRHYIq2qI
nsdbj7taaVf82iTS9OlrjA52sgNB94g5sNc2oJN5xTkyrxsmbnsfRp5E8FTbhgQQGyypPDLIQI+X
1WNUo/QyE8mJ9MgKkpT5BVCIEyj/nuJ+XDTgMEKeBFHp49WUvmUE3jn1Lhy3woCslK4wM6v2rqgv
obblkCkc4E4ibHhcq0eNP1ffpRTpMusrS9qFrWPRp0EPjHRWjPY5qtTuwi6OYrzmbTSffGaRIpiC
YYRkcF4Azf+PRiuURHx7AwmjBKkXrvTEpdxVq+lOUqQPZZoNt0onrsQ/hM3X4Kw64Zhl/uh/ZelS
KU5mumU5DBZJ/KYg6vepWAjhxUsXEjW+eoiTV89Qk6ACVVkp7M2k2aNXNIiiEjD/qNxb4014saKP
HOrbni6im7PCo7SI5kp38MGsfJaCPP1yMylr23sMzwzRVTpJ3q0qd5azl41VFGFzJhyzGQEuromg
uQM0mOj1JFiAyf+gfYfO2WTQHFvv0SpYkXQ4hT+lxNGWm/NB+kvI9MvXZUucI2BwXeDec66ZvNN7
dgfSxRG3e5THjSMvZEIhRsH6KYe2+TrwMTTUpXV1JvYwHy8lu3wG/RQlBxnEVj8DvyRlM0MJENdv
pG14ecvyg/00fNUxAwOfJVQiXizgae1d4avM68+UtYMqRT+nJnFoOYABam9JYejnq4YGVvCT0qkG
9JBu4hdsSRJI5dVov3xWmYZYL1X2rTMRwdUNgN5WsI3j2oiXkvrUkQJYgiKEl3JvgZLRCFn4HIMN
++RmDU0g5FkXcpd1Lz0gEd47RflKI8d1cLBAYNtTwN0IGERP7BJuKPtkLkjKy19SHM9tDlGESRFc
IJQk7vMUO2U4rhiNcZWi4KzacM3eYK26YG8e6Ojt6oscPkHC27dJ1CodY1LjKjjmwfkWLXa/Kcnv
qD/0tncz7JpfvCXepWt3XXpQtIewDaPY+vHOHLaqTvzzgr0rU/Orl2+t+eVDO+TAtkpNAjPSh1Eu
R901zLeRYSrRd4G6Em1baFyFe+k/js5ruXEkC6JfhAgUPF5FEvRGNHIvCEotAQXv3dfPwURs787M
Ro/YJFF1TeZJo1wqwbFyT6y31zXKY9Y6YArmOlk4r734YHhvow0IoPGxBOYILd9y0+uz37J/UBAl
NyrdqIF7Out6pfxrxFX6b+nvFJ2/SSLuPXSb2fSbd7Q1s5x1HxHekG0j3i+VOCrGbnq7K9JF7eIC
U1lW7wBTQYRkEpE7l4lLmzUgUZvdG90xMzsrPcMaiQFootlRszMZJV7Cl3Sor6p/hO43a7pgrFFH
89sk4hWPCSxZHHzV+CjmUk7XeMSOMx2KMXSBWcZE0c5K+T1TPhv3joPZZPCg3bLwswbaat3RGbTz
DSxxlqOP3hkOKQ8PNd6282jAQk3bvCblLkM6A7bYoKoev/MaEaq7ZL8U/PbkrdigHNHzzNJwEHEU
PTb/FzGjQ8SRw44aihb7cXhagTzN9YYaf7Pwh/2BarXfMuRfkfEwMtNqD6m+LpkwaxSdP3W4Mwqk
smi7kg3bH9c8Apd8acrd7Fdkez1PtGnxrdcKBIeIgBbrb3q1bdqZm2wmXpfygsgY+auWDvRZbZsE
T2vGjwRHinX+A7HdbMmP3BaAOXu2so9MzFhNFgH2vdGA6t7tQGOHxjKO+zhgiBzl+UKjI7dgCPfu
DOBCxeXFW1oFH9UiDb28qPpJa3jcMiifBwcIBKOL0DzOhum4/pq/5vGK3172K5of2MhazhID5CLz
4+oMxn0eburySkABXWyjX1wguDlVgI7AAZLVvFmI9F+tuaY9jQ4rbERL4XZZHGR2Mu0zxkWiYh8B
WznqmUVX0nIpeH5tmhXo15V8U/RT46NN7FmrfxnJOgtYTkmMUAReg2hQDKRITOTEYbTYuTD0KrN/
HRwk7cBITpeP0Lzm8cbSdqVyq3O0FTsTpQvkSGfnpAh99BVzZdyKnBl1tC+635H6N41OSYcSPKMd
tZ9VzCFdbgdigkgrmzssXTyrNAMj85lw9dmEaHUsTKFtGXLEXuK/VVb51AS7TuKwt+jBWLv0OCOj
fWWBlCoq3sRl3gf3ynROtRL9tVX5RXIJd1WQGUtTEZdpml1H1Ipppv7phnsJ0+ktVQFQVQJIA/N8
LUI/Fir7hou4KrbEPZ+EvRmN/LufvnrSJB0+XH0glytQThYs+Sm33usUPFrYrR3mOWEZ7HMY91Ga
HisqSam2rFTFA734osXFDyamvzooScGuIi3E/5bF5G5gsiyhX/jToQ81LlNsIKWxcVmmtB1fuCrm
0Bw9WmsP/f9Ck/rxGA7tqVPbk+2KdVA4115LVRYuLefvqkAbqIcKuhkMoV18DYdprQgD3Ki7VmPK
TWU4a+wikWQ4uQuZyPa6xvIG+qyZtdlz1lRq888xIlYN9qvtzrsdeomE/HOEby66sTHNt7bELwrk
D5l5yNTJKq6lBil2hEVnDcAXh1WUQ5Oxx3U+oXMhe9Z3kF6BlvSDal1MbIBZRTXaN4ex0vUbkZI5
qI+7XlWOSZgdik4SHDZtEmSCLcIHEXBvskUY057sNZeHCumPlnptoa9bes4SwKs06I3z+DKlzqNz
sXp0lnkppv4YRsXaDAD7oke2E7Ecyjk2p6Chm9AaJggflaMld0bKN4IKK8X3Rgvmph8J7pMhGE4B
piBomwcThoAal6vGhikK93FeY+SReK1dMGxklBFP7MU8RjIsDz1fDQoTAHoamZblOsptjGdgiUDb
wy32OgeQFuuLSZBcP4uAKrJoBDelwPPtdAdhPBX1ewKoUsxnzz9hA7CxiSCo4WnVLD2ZmPpUFAYX
YEylxNIWpOOn/28uSxJkKyZ7/eEShUzLWS1FqA1DkzYJZWDssCg3WftBbWRvYTA3NqKTm3wU9FWj
S+dM0MZwUhr0DwRDThZ0GtBaDUZnk4GqxZp4nNCJNTCf03gZtXQ4A3hX1upFaiw0sikccGEjd7ZG
ueE+XbRLJelgAilhj0Bh/jkGHVbhfvoU+23RrsJYvJgYrjiBA5XemE5TTp4/7cfks5xqjxe6ImZz
lZjI6yYK3e6f0TBTYkwSnR374Mt9huuDYSqV8hJpkl6zW+f8sPErDHM3Gt5Dc2MLMsDYXBJbT0X4
1U1Xiu40fivw+LZkkEkbkR2zCWRoUumXQZiua9IdHN6RBK9HQgbAi8+gzFedCI+djRBh3BoA3IJ0
VaPtNBiEKKn6YKLYcizOb+80c22IQlBg4Nuoq22Dtw3t/PziJA1tknM+6O8dGUb9LL/kX1hYlCoR
fegsaUlIG2QxRqLJGCB5x+4xUlO18PZG7Ndc112+DHplpUn0tv7gZUjwJrwCdrYpQtaPNeM1mkqE
2QUSBTlSlYAG0tCzZwJgKibKFAhUN1dqfJUq5FroBSAIoHnoeM+NbKMD9Sr8+GBUYpVWI90GDRyD
wVVp3aqCPZj8zQEfW8wwNL7hM93LbNLlxDo3nyMgXfromjeQwx18YTVeZUNnTCcibMZuyExzkjNc
pA4F2nUbip0NwTikXkZ/1fwZ6dPBSjzTKWqNeTDLyrliZX8vkveqAzmr72F43SHX13TCAIEoEbMf
RTIpZkQuei4xJtpFTWloowMbxnoVgNtrnk26twGgDcy7anZzKrd2zmvVAZHoqr3pO/XFiRqUFdEC
MxauppwnpalQ0X514jsMYImmvM2vvUOKKa1kvdIGbCET4QC9tk+qj8bCFcYaoW++e/+9G05u+Ejc
c6G/5dqxlh+i/ARa4VQPJTny5ddpL8VAlWLSsDDmR5pQaNSDNZgB+o+GlmDg7/PBa2uDKwMJxeDv
3M5nPfXP6MEA978torV5gjrPRNToLeGeKWy+QPgpXzM+lDS+DCUbfe2ZOcweEvEoIvCuMEewWiwj
SAp+htkgJ5QA2UYORXxQf2aqBctM0zoKiFKjDex45BZ9ZAWiPsln9z31F9v6SlFDJ5O/ms0friHR
lXybEFX+Qu3etgKyBTO3kGEsxKQGl6OUT1kztScSimiD7K9vEU9aqB3EZ43RoAAcIn5F/OcwlSq+
MmSgEc3cXU2/cSlwBZAO+arEZ1HB9PqUqKpnE552lRHYdcx7osqXsQaYLX3ZTjhCy2dnPKzhzjvR
4wVhZQxaLlYI5JKLzNwN6mtQ3FOCdIEfRXsiYIVFjhBPIFtvEo/y7ch4SA3XKZvZ+CLicwdR66XV
PlRB+694IQvBhM8I+IVNH6fjUCvrtYmebdQXqfQXDpuAhio0LOFHq4SIKAUcMQykKu8FjsqGbYHp
fPCPEPphfbKeKafMkFO1OGudL/3/UuwErR8mc50bu3VCTw+sfUa/a9rFMmQU50OyjZOavRLEyOHL
72Y0YPLSsAfWGCrQFCIYJhSRhTa/gpEkAj/fDHm5iavlnB9CI2KzcUdWcWZUpcSEqZwMYthoM9IN
eW9Qo0Esv9gp/UN/JOdmRELZe/kOn+OUerCZ54pde/A7lXxVjhcrOgTyqoDXQ9Pe7lXci7h6jHyb
u3D7Hkn1bwL3qoD9bBlTmOI+f8nT4qvClhLwknN34JdCsi4EEfbhRMhKpk4JXW6UTpsIdRC6Co3u
KVFB6UsU6sZDj8ql3l0MP/d0cVWMh0K6pK59C/9upd8i+GRVPlnZ/0dPHeIEtyjbkUIV6J6a4VmY
n1l1au0A/pFJ0Abt4a/OCZK/yoyotz8tPBkkks6PZZb+qvZDs7/rYa/55wL4jL3PEMIInenib1IV
3qi9xfFBibYl728drHTpeJaOJkL8dQy//XdYZ0BhK3/PeymdA9ME1nYsY5q96h6I4sF3Xzv7Crtl
eivna1Y+Dfq+Ub+L4jNNEdn+8Wd2x0Nu3HhCxukj55rNxp8eIV9afgH6TeIbCsMJLqZ6MpyagG7S
krWtPTxq6oCU9MNaN44OixRm/o3gRPxUuX4inO2Ve1FbZlRHv7xa7U9WbsrBweBL3yIx8REan01c
+2ymyuKhhTZPzCPL38cRHFR/M5vrXCEIFS2ul2PfFJcsTpdWeNDEtTNvDTOUBG7xtbNIN9s5nhac
ou6qUbyP+6iklzuRkM7vLZ1tD9piuoTMR3ztpjufVSEWJndqEp8xtLFPdFV2geeK06u6jeFPmj5F
umGn2RrXFH03zbo5nbVmiwNP1/YqaSEi2vvqiKl2XbbvUkXseEjii5PvbP8aMniDatf7+4pVZXcq
Ss+ogS/sWvOqt4gs1cdk3Xv0CyI7QUGvaBkdwfCmPucYdnjjffHeZLu6OCbiU04ndbgZHAStfPCV
ERwD+J9L91dzzYOYELNxY85/HJ1etM6+O9a6dnxnaAKGXQZ/SvfGWF6MRxmxOH0pwCJQkgX6wWJZ
h3mRJUqA4ZDZZZ/fC3EnXggB7NmKsCDhO5wuCljIeWlxt5xtwzDIOCR4fSOvcFlXmAd222P7kbKR
73H80NnOelfqxnjtm2f+ooovqnu3GMU6JiPKjBMdaUJyMauHbZ3CCubQa1ju0xAV/3aYkERugOs5
4SVEvkhkhKufI9NZ+ipV+JpLjrW4jep3gJbf969W8g3YIeETzVt0eWS5DAW1FqdndyMIu8h+E/ia
5b+Y6y89hoFctSgWnNBeCv/NNzZdhQbFK7EsuU+l+h6D5xS9Ww7eVOXgphe6g+WaCiSEbVxxlub6
v4K7xsGDNaCmqXO0PH20kmy38uBpDuRDU+qRhoO2M09OY0hOPR1ozPohFM84fMu7d8t6FCMLmFWV
rTAD+eO+6Q5a8mWwnc/OQXg1+XeQss1AQWuPRndXuVeiHw7H2lxqAZ6EhWQtBUavORfGkQFLzaQY
AyEyUwQJzxQFpeNfXRZotX+NBPUT3A3tpvn/VD6A/ME3okyvRssH+lcwK0PEyEevI9IFc9vuDITl
Ad/aizPsA/9p1LtCMB/Lv8bgp1HXZs/4uzj2wykiLqbbRtEZnjENvNNvyKjDXM0BH//OT1N7qdtj
oB206oMeW4XoGUXvCvxNyihD/+nat0hdl6gmWWu4+yRnQ7yV2hvf1aT4qastsrzBIXM0fcmRIBEs
gZOEVGOGJ28Ss40AaydeS5yTKWdxBxsSnC2k9oUF5zmFHsYodElZWDjBInIcZlW/8wM2Dw+Khlnh
MTL3mVhztLXGW0EGAPpFM/2rWONLMibpABcoUUDr8MoKsSMMOVC2qsW0C0Uqp4nT7+ruEx9EMzHj
2vniwPDQxVUdBR8aM24q4Je6xyrMr2kwlm2ULuioyVTdOi2Bo/qvMQcqUNP0aPti+LWqM6vsOVFt
+9XJriaDhWIXRve5TePFdtU3XWoAz91hDDsXRh2KUbsiL8NHfXXIkl8dR1LH+FdiLDTlvR8/aO9y
yp/oEqWvBLVlvleWs+khDdhqH5z4ZiS/rWC9r34Oxk9h/pT5X4mgP1uInlTBXdj/s+JhgcF17g9b
5d+ceZjSh3XVzdDe4YLVVCEKw/zwimGVMfqXriLcxEtKllSy9Z1d2mz9GpTZWhDoYwOvWg8T2fDX
Jr45DsPuj9A9JW8VuQtQFVUYd0jsqOSzv8S9tSh9ix9uUf7wfXDN4eAAqpkZs5CMLwVTEcky8cDL
tSwPqAEhlBZPHIXdCw9NWL7zDCT6WcGYlb+NzPWSjWZuxoxw1LsMDjZMaGqUalfxFyVZuquHgTW2
PnIdU39U4MYR4ZKNDpmMT6fEkcCGhn3UCxs86BsaKUFyzV9E9j1iQMQ5MdooV7Ym+ZKo05oC2Iey
1UdcFByMSVCwRqm5EHhkRqTw0v7YGMW4MsYIPYj71aXTu2tpb4VaMWRiWalNT8fvZtbhq8MloKFw
btPsNPIrOTVvMVM3aRvHTsc22jtgg6Jdres8sjlijh+/Mqkgxq0Zw4hzh3SbOuXeGqgNivzgo6JP
HbbEDjA9BdE3UoABVGWeVBfL9i+Hok0PrWnPbqxVqGYm+h3rEtkGyjnyrfgl6PciSAGN1LRNEm/0
tN4PvX7olRgP3cvk+N40Fp7CkNK1IxCGqChDCCHhx+DTotiYAdEW4Ghdm2azTjtCKKqC+GpTLIvu
CoFsM9nhSfjBa+20r80AgcMdabkPTXoLgEp3z8adTh3FURMCEojVVUtp2hbDrpRfKoqBdKSuhe/U
autMJseUSPYyQ5tiIhwm1M3qzj5nvaBZV7sbBoHCPo/BsEkZ7TUhEBGkViNLHR0GUNQ81fx1lu9K
XDAxqXFZrL2ULBEV7R5XIxyw8T2OMpw706FFwyEGTJPNwZ0eMgmWU0Y0Uk4iD3lesTEu1KJBlTxu
6/i7wxXGyCYmUwKr34aP0ssTjCr+bI3LfwJgyLSjBfaV+M9kGEImKFQrDXldsI75QWlOSC2N7ghE
HSPx0tAQdgGuV7rRc8kvs4j8MmkNTYqxAqGjreFaRlZRkzfTlUD57RXZzJxHfNDMYjXqRn8APeGX
EztcAoiavrupCva/NuHcqa3+ismtS69KNa1zSVJZGxx0Me6cur3hT5zy4YA886AmIw+UOGdZ80oD
vDZIqcNZg2sUUsRATj38hDy6qmT7lY7ynoz9TWl+B0duett8gNc1nfGqBcm+K4KNQY5Wg7G3SfRD
aVR3pYx+lYS4K2uW99b9wX3YQ/Ese2J6rf47qrNbIfjuUJdi8++d9tIrw6kX4pRZ0ymMkRhzSjYh
MXtswlxrtgnr408N36kl2WjW4KsrhA8ZKUhJmTzrquAQYW0xEMlAQePcXMhgAy06krnOvQpoYqXJ
khzWsp3Jj6ZkdXQEdPZkQrASSvpF0ivm/mUv4/sYqn+JrgP+irtT7f4Nor91jvGaGyYk2m5pGdOm
J/k7M/ulqw5nHGaoIlRoY7qBEI/youNFp53JTgEVdI4E1JTx0uc73VsK+Fn7E8UDTp70qfsH4DJs
t8xZAmNAxqxdopsEvBLlXZPljVAbmND6IQ3KW+tiPksN7SMf426vnaHuc5uW+UfQTxU26p9BGf8N
PcEoCBS3Jdi5A1emy1TeZXyYtO1LVc7lBiKdJCecrYwdefD96WHLlOyGUb4SgIiwSTFeclJ9wwZH
XM8JmpUE7OrsWwW2HCJp1nBobka1iaheFlPBqsYwq10RfeiEVLkI6wEPkNciN44WbozJ3+lOta1G
yL3QVpB8NkW012hp2wTVF/qT1GHd7qS7KTRJN+qh9RkbCzqFqx470qZ8HfcdDJKC9QjqKt6htVPL
bd5Hy6nAad9Ur+qIcTwKAZ8EC5wlW1vvD1YAK19Vln5ofUqgXImfLmTPc0b2rdrX68pqiczEIVx3
dGHRQdKwjTLfgdW5CgLc+fKvJhtLsiGQod5Lo92MLdanVt2J6H3o+HKLSlyndvhUw5qcD1rtKDyr
QvyUiHSzveP7KAuBCJfDqkza7SwFYCzf8qYxdyR7DYD8ED+tgOW6wb4jqi5BUe06Of1MJCTwjF9c
w9oOLXfljGCzuKGNYpl1HXYlvPGoYUQ6HWuFz9ucDkao7s1A27c2dA8JXZ8CwWa7b0RfPbSrBMZS
ikwlHKmxLUg//aEtolMZyV0PcnIQSG5BI2Ad9IvxODBsDM1mo4+tpwTQmsx8HUEISBv3RFeDP2sb
KOVp/tsOUGpXRKQI96w45Mls/XPDTr4aplXiKAz5hm0d1WiEmt3ECtBh6lmCwicy3gOqRBSpsBYN
qP0kEBetAqxzDvNdEnq+fiI+mf8OjS38h669aDltNHOW5kQWaAX2SMqfYkCfB+58dP/V+ns1t5Hp
M1fWtv9RqA/bfMVbI8L7IAVDYIAW/qFi/l2V35JxVBB3DNkZbFmfTWUtE4YH4yXkHAthTZZCWdiQ
OtxQwFllgQkpCxuwKnBQuBf8s6276znYA/nV6pcZXm/6zFDUnYHLq8ve5slm4F5d+gUdtMZQX7pm
fkEGk9GS5NW6An9mPwMO24bZORt2GuywJecQlokuXxvcY1RFzYi+/Uh6Fp586qBDSPBEADjbKEEQ
x16tfPFDyF4I35zsXnDxFPhtbWJ2m4XLJWnULmLyQzq+2uWqVTcT7SyVb0PCtlG9xWLDx1EnO8U/
i+BZGX+ajrz8bhvP0rhZOr0r9F4V5a5+0+Q/vu9pAPH6KwVrGdjvMN3wHU01mrGDJ2eS3DEHSliG
cgmivx2YljGbtzxk45hgVFbEcXwaUHmZIfRxBgUZBgbFJo2lLcj94wF3lRerhUuIH6WBwtHY0Nax
Zvek6k7JR2QxQfrjD8IIyFUYx+60Rwc6UuMac45Kcs+ZHTsdhhCJL64H2VzP/uiPmrBRjQKJy7qc
Z21Mhc3pWweEWTBRI7LHIMZHcb7sGDEa+6I0QOLkV4vvKBw4luNlmFurhCCeivWcpSRkVLsr/zLo
LORidyPHFjMemnDeXHSlJC7wFLHPGZpsbfqJFzWzc7byLObXTke/MG6RfpCIxoKYbI4YB6/uf4Ba
JvUBJGwGpDjYgU0emLD7kY4WqVkEFgEa2N7da+/8himXoso2DPKOwSjZDAaWTg/e/siTiNta4rPy
jUheFe3hRyk7imca/arah2hpKC7+sCVb1/UijgrHOkXOV2ECBwp+jPHipGd8J6wQKeSnAiqx/J7R
bhqWtvY4tJeMHczI+ur/fptOzkk/A/nSi7cM2N9Et9TBQUjKtyzA9f1BGZU6/wL13dLgiTxijmpx
azu2MA2efiulRUJq3r9Z9sHmYwj9em8p/5KGOOG3MH6daJsJypj0B0+H4+xD5VVO9wA2NQOURHvG
LB2C6SPIsb/CqWarz0mziCxzwYXKzJzNs/JBGBRi9FuY4m5SoIR8DCxlHYR9PI7us81Vb4oFHq57
hU6mSn4H0lk6waEr/8zUZPHH6ntUMHIuFIOgKmakRXJHB9+geDGtryjhpU0BEE3yrBjKtr+xDeEe
aQfrTOwuiOmXskmW7PC83HKvY5Os569SG5armUHWiFVArTGP3mqn2JgBGsYBwpfoyIOFhBqjPkUY
q60mLVwxVcIsE2Ljwf6nZSu30LauQuoget7B4koV7XI0/V3ItMnvjf0QFyuLfWqhADQjB9VyGUka
vRdxBfcQcY1oIAmEf1bPNvydKNVjH/SvA9u4xORhwfyckuA5hPGWnpn0IrKcOoeV9S2IOC8n4ySN
YiOQbyg+qnlKDFuEnqOmHq+azPHMyytq5b5cZ5G1mpwE4Yv4LCSsk3IgOBzynbMee/MUVHi18pAN
yCyAYCUTPAKoFk6MUI+xb4/6g/JgWQTRqilvZhiTykiqXYjmRnrhxJYPu7JvorBD4JvQQKuqAm0w
9jT+CNHAE677+zI7Syc7YIEGOVIqnjW5b/zWHronoaJ4Tq3FpKIK0OCCaBCxyhj2NTFXkEJMAyoc
IIQUINOkoQceOICRRyYsjPKeVRsWnCJZwS1a1HDBzHn03JTLnBKH2ixsDgMJMFHWnxo5rVJUHlkE
+S5g+9+JZd+Mq773dwoTILS5ArhUxc8bensjQXiaSbt2RhuoJyt2XT23zNImP125i4r8EsM3Vooz
rkaXfHW6bAtIJQ3Oyiz6zdhje0GR0bjS60BHqkhdpa0hXppw4RwtC+U6u+8c1FvQOOuSSRAji9F5
RCLapaWzoS9p1Xxpt0S/KfZHXbtLlcEkdTq/CKrgaxJthqnehQ75n4tJOVg0dBZlVczycWQG4gL+
UaklA4LTf3smQQaKk362KP8p8btaMHWKh2WPLza22Q9hVHQldrjuu4RJU5wh0zrs4HRrkc8r6rhF
WMx+l4i2MP6wSwKKvyTL/RGnqN2ejfbdYkuU+9vausbmj6F8dfT8sUo1I16r+Bbh3cWcvzdF7Omv
YXAM8pgt4dTxmupTYSp3GVVb5jP5KiaJOqvlcW4Ni2Jauvh1BkJS8qsOUKbzkujcgVRI5Kc23Cvx
bSdHvfs1s80g31XFi/S7Q4Jnto7VS1X9pM52HruPeb9V6eR05RD1SxDmvnjzIQaXr2Ybr1KSVUT5
E7Mzkw2CO+fZisNsOgrApaMAVZ3vrEcRfnXZaJioDH1jlpwEi6bNV65N6PpnqJuLnlFezG6uN3/U
2ZuJgckz0nYnFXxzkoLyzVUftSIW/A/Ae1gR5tpw0SxhSzBfywwPYrq3BNkLqONoAy3ok5QklsAh
qNaEF5EUXhFhzBZs/jFpinnCHllPujQY88R7IyX6c70jZ/2mu5cxgrFPcdkA+8aByAYCKZZqpf9a
duNCr7cNR6gSm6zmpZewjezwGimnWqDx65tdUJHCEsE2CAIGuHD3YUXmkDEqrVlW+PeMgXWY9ci4
D2u3Zf9er0U2rQdXX/WDijZ18Iqivin6l88xbTN4BVMu3X6huxHqr3rtlrrXWf5S96UnGmPZxY7X
FSWa7C99pC2Bi+O6p1o+fC18mdxLkttI9W0on4NX4T1QHZ9DVcf3kPw0LYa3mJfPKm+oqQNBqxs9
YT7EUifnPDYujIbVMeENn0sN7B5k7PUuwSmoiEtkpGxywU3CqiebhMY6Q+eShuM69RnaB58ZcqcI
WUVgvGtohVFZlaSfTWW+GRsXPIq5GmL4TKgt5ES+4zgQ2I74HrNrUZJtRqIGOb2phmgrw7DO5ipn
De9yPHYqk+kGFcrfQAXak3o0nycR3OqB3S/+t3nNXnUjt/Bbw4Yoc1izmNOqHv3FUNTE/mGk5MU1
mC1aMiYTts4SRYu21xIeZcprZRFq/AOuOlrRdSzfigj1G0YOyrtG2XcdOKF/BRuyXMN4k/5pDaW3
+JzalvCkYInSbB6oFl5X2S8GHfg0EF2nyE1hTyvuLHKBDg3cbouk0SJoD1Xv7J0ai4XWriXBGWMK
OtQoBMsN9jDJoYtDkqDajktgOoOc+0QKkjJ1Nkdtl4vsqNn1WfLC6YiriF7PNutLYhjPMS2PBVCw
SZwNARvG5tF40Up8EfNFbyaKN7VcMzWjkmo4JX27LlpylRJxCtzwVnbibXYe6RKRoxbJvZPwUKgF
thAi6rXT/ASISNt0o/qP/O6jnwfgzJxNpY48aA2MLwvMmjxZAupdXu76ybpMxtF3w+8pzm8+g6lU
qd+Z1zF5ziHxNyAl/PYfyMawqW9JbqCgADjHT1XE+DMPBtumPcUufKVo5gVUp4D46uThtkC2XHTL
ySN1o5WNLSqOhrc2r8GcUK30HwnQlloxtsnIjhxFFLIqzIXx6OVBfdbCApF6Uu95gA6dsNCZGJxp
SJJN8SkQYsw2A6X6VG12V2YP6XbaiyLeMkhFgYVo3a0u0qLXNLnBxqo6VjSiMiLLzko+OqNCnBHo
/2qn9MwgeDcC880X/dVnF+eqdwIArglv0qiA2nKZp73ItWZxrjg0jwS8/vRoGhqDKVli7c0RH1gU
r9WKV51XJ1PM3wPKzkzccxcxjBgfrkKcy6DRNhUyebenaO0YVMaW8dcH+VZNSk/00qt6/zrk9hs/
9hYbwUlHERWUiAV7tJtKAqsupdi3rP7sutj0Wkp5Nl6vlaw5dVD9BhgOqwLyIlLuUP8Ja5LDKnKD
bOVQJI7nFK8w/JcOeRAxD1vEnrMu64MNFYtOfd6aFdcA9fjIFk1vS7zEV30aLlOEVQw7n1KhIp/x
piFh8giIGMZHCbATVpQdN5zQ5DHvpg+kcNTn45FvPtrEDxW7c8J4k7XlaiRFvjVp5ib7FiOgULUI
nGt8xEftOQAVreyWBukaZ7kSjB8NIoUoNDw0rix6yZX3q/vEGL8NiL7UtMMYu0ezYRLXMiXO9/5E
YHgPwxS6ogVW1BoQ/ugci6X+PdHMCcxZfq/+VWqyEr25iTp9P8b6IwlUz2zNbVGw9SSjFdA/ygMv
lcFdNM0JHcRfkBtLPWy2Ddx4u/c6vm4dEeow2pMm3JYoRUK0WRHpYrGWeJPZfIeN4/X2FYnfsiuT
U0VtI/PD6GYsiFh4MJWFWb61sXKNZsA4NL3kHdkEpf8Yh0xZUpCce+sgXEFkvAT8I2jamF6pVkvJ
TJY0umh9SE9OVL8O+YYYWTiSg6+c0gxIqI4g5dtxho3O8zulOA2Bb0i2xg7RuDGXfTYhcZnEoeyx
xbUqQl5zjw/73Wztv+HPJthUc5hHGUc2owL6BRO+heGcq966jrN9szF/5+maFvt7jf1CGZaXcrIP
qq+ecnXEijmumwEQl0Uydt5dZvFASVfVKxNM6OziZND1MpBUhqN4ulVvRFFfgh4oA+Zs4SaNRzPy
UgMMEIEPpNCGyqh7DWgCMXZ7cMKtPS07w3nPK6ygPvubPK4XzCRQvk0r55RlyK4d6tUAcwK+ldhA
F9UUNxelmkxRG6At1D/MrvIGMg+4rVj3RdYidtpdxw4ahr0YY7A1LqHnuDhil41461/bki4iavtl
mY6HgZUQie/PsiEnrt47Wbox3fqgD9020aEzM7PszOhQhUgzW8LcnWM54NE7iBB9Usb+qjcJyCm2
jQLVl0tHkah+LOb4jbYgTz3F15dzCZJ5ULAuaNrm5L8lCBaj8actUq8Y3QUoOX1oNumUezHaqVEa
L2HvwBbQwUxoi66yPFXtvAL8em7ywafsuvx6rRqIX/JhmULgT4c1zeS2JnW3YcZvEfNd05HjwzyU
BFOpdGUlhoU8/rRBJ9YYgMCYOl+lA8X9Q4lyOim0EQJFchAu+Yg9mVhM/9KlPxsnUfyVdQNu4XMg
m8FfEj3v4tdroNSOYMbnqrtgsElyVE8jajJVMGfiAq46yZxEnyVriLDLZ1OhykK+JWlqddJZM4lj
o4DtODEGYzMvMdgKmqP0P87ObDluJMu2v5Km54tqwB0Od7R11oNiJBmcB5F6gZEUhXme8fV3Iatu
d0pZVmq7ZmmylJEKRCAAh59z9l6b/OolwkE9JPsvWsLVsXlgdz7MmxrrIPJVRJLsGYhMeR+aU8Gg
20Rf5+StXZ6HtUWUgzH0MPrA8+NjvhZWvy3Z5PLowqVXMm8s90Zi6/QubMZQcWPoz9BwtxXq7AcR
R0fLuRUeSX1N3EHTZoMYSYeUnV6Q+5yvYYNENJT9gg/BpwJzXFhflVUNZ0WLo8+PkQGpHoi1B2t/
Kp91Y6KtK9mvR1/yxXuTSfeSgYTZOna81QuG307UHD8Jv0qRsPUqnOu4IeNHmxRFqYF/Mlq8W8BH
IkXM0bri1quBnOWGZk0JaK7mI5SpYhuoEWQXdgqJJq+unLq7aSFBhnWMaLcv9L7rTlbAI0y4k9no
HJWnRaDqsKxTlYyLLHLhpSyxqfYF8SMyc8QxBnfi1xWrmoPo26ToMBO3SJgXs+2clBMdPR4+pKGy
mYTwG4QpcYtIqyZv1LS2022rg/ZUYi4U2iW5Eyuzpd23etSgWieCHIPswdFkVlhp/w60bztk3j51
xM4IzMo0mDaGAqGIkQ1437xhhYPE8Yk7aaUgewBtq+AoInhc7H+xNpNJb3zEsPHXThfXaWU9pK4C
tBNS85enaOxOiaqP2Vixi/YQErTLfDL4t6JsOOPEOvskZ8/jTjem0/dJEUDoEMEAii6596PoVjv5
Ls3x6i+epFTvbMYliAPw/AOaRAg4WsgZHENY3LSiRwkeiD34IWGsz0I8zcLBsVF35jJPwWF1oOxt
AjdGQdtaqAhV4PpHUSSMTDWAgnDiGWIj6lWJOW96xqpRdS8m9V16tyRyAGe0FNE/4c1iwx1PvC8D
MbbCg+7PO0/uO5HDY5pep5zIBCbJ5aFwIaPJiIskrB9kUmFDUdPBzbi5ZDteWHqQB7+4iLskv8j7
4GA0beRcU2OFmT0epzw81RXolTgOkI1vDc/NzRTC+UxsoPhFRiDYkmV7Z44AfcQS8Hsw7LoGn6Kh
U72Rs9sfGu6iek08Us1b2Ot0F0bLqkHPj6la6TXQHyexLNt5waPprSoncrmcPh73XWFNO1NN38Y6
f+8EkRye01Ki08UXtOnt5LEh9fssWwyBXJn8CMBS1h7D6j5gZivb/NyuEYlp+oe1qS+dtGao3kPD
jVMAXanuoIXhpDAMBDbyiS30t7ArcbCkC/IG57UYkWiP1TYp6L01oXpvq2rcNSAhbcVp6uFrjZBK
nIXMxZx4ijbPBNybFO2oz/zdS15wJz8suhcY1XPqJ4LQ7IUx9+wELwohQLmE702OojWVJNUliLf9
PH+uhsQ7yjg4FSWDNA94Vj0DXmy0dwwYsWyHgoJOuu69DWGOWd/BIVu00oD1aaMtx6qzP1BuLNlD
vSAcmkPwi1O8SPbDy5UZ6em0w4i71mEvRKRQHr+qDEbrGDwMAmZuxHjTKRFZDk64myJCPSzue7fz
3hIxXCQNSQTFoohSxDgh6u9jEHyfHfoBE/uCuEI8V6eUpSgHijCGlayvWkqtrbaR4/v214BuzzQh
6UmE2LrzqqYWGJdj6Z/XEty5Y+kXH27eAJGmde9TQzEhVfDBWpPzwKJR0d4pvCbOMH9zZG2BNiFe
EGqW0KAieIBlgb0wEcnYk/iPY8udUUxfEw+bcbKQC+u4+rKsHlLaU14yOEi++TpcTfvPOpTsij8b
7W1kGQLit4kWthpC1hyrCE4hNjUJUc6sLLalzBn5ZOPz4Nc7BcwqyC0KNrTTfSjY2ZQd3tuhQlPR
1uwW7vy0vNAuoOuWGO4kjUHZDKhng1KjRRr3U+Ey0JwTwBOLPE0GuoWoomvlvsQSHEAQgBwNVl23
ITYCQkICitpxORs1BAytp7tOVifpCntbL4SZMt1qNRQbwQjYUPRnWf2FMe11bkqgwIF1JkBq+717
UXLGWTnpObVZcD9w8cD8hMpqSRwcqq23i95OATt4z2J+VsSXwnIXIlVu6z/ORO0mO9HI87Snb9Q2
hKX1HSIPZd3UyOoytl30T/Es9Dn2ronaRhvVowe9q+kxZIhnsLD1BL0ovIdjjfd93QmlnXryW8Sd
/nDmhBW+U+TvTUjXy2m6u8zB7NMKNit5s8BkAteD6Mpxyxc3CpmiTSGmujSmjGqgfhE6NC/dmYxb
uS0sVvYaV52aAxKxab1YBdKb0XxNWkSKk10wqldujQbkclgIBBHGpy1vQZxDghwOuBBtaN3reSSE
fuuhAmu95q5F7wNnicmS65fPRdAwBZM06KKbRtsfDAfuTdMQsOjvifZFvO+POXpQXHSex+quHZSD
gQ6PMZOcsiWHLM2Jdoib/pz7ErNihCGtXYk6k4CCARdwTgrUzYNvtigAHjO7OzmdAltEJAhr9bmL
+Jdi7bngNmU6lm6imKyPqrWbnW0TM9zF39RAasEsamo+cLxM3+pNQ7+4ttSRO45J2cSlHkxgyAfm
/lkSMnbA0CRKa1emmp+7Dho+dG/1TJyR37wjq6Wz2sJxTCHlRmX6NAi6tJaHx1BRP+kwQNJLb2jg
9qFHc+dmRbYdML+yAS8344ixyE/6kGmEcw9GtNSxvVGNnxFQTF+xIJsWxSJK6oRGfS0q4i0dH4DE
MuzwGM5Bbm+7/psqAjaB7vCsWKXqFo5Nz5xHNe59gch/kAWg8nnwdnNXwkIwt+Gk14DxBdrAwLQ6
Q7IRtfZzItkZuc6YIoRGmdejqGXfvexE0T1jnEvdBOqDF97KqnVZyJAvpZG+8HqmvwGjsX5Jmw0X
Kabs4SqxaWkLpfBtCwVmKzsnhgGzIQOtwWovJ6G+BQvzh0F9WHNrM2+d6P5ntMlcTx2r7CwfIch3
7XtlIVBZ/JWxT6XS28+IXxfmgMrPDpZnvrBhgBoXcyW6OWG5VvzopLNPcw8501z5V3Fzm9n1mgEC
GCrq8Q2Nw/RQwR5wUybduMiJHRLJsrlbujTD8xlgI3SR0ao4elRGhkdP0rOMB987JG3GUGvAA+HX
7lnAI/VkQY3L8uRFFupmbmzirutvUcsj00oFr9G9xWWluNIWqCPxY1U486kpbsIy4Nuw6dP0E2w1
bSBKUbIOYYm5SoREZGKTsGMGIksR0w8EhTmVIbG+cAWcuWY5IDbTLDTY0vZiFO5jG+SAeFy8vXFh
F+tekeuGCXzStxX+xQlP+lx+1ckawpgzZxB4KCDu0k63wzspqi/MXWaP7ZyVwOEZGkVDMbjNjAxw
DTgPIqDfWafTVTQYYmUC6e6GMb1Mm462lYmvRTrhxWLfFcbMHbKmBZ7R9wTB0J+u7K9kUcSb0hMV
9+WEq2psvmFeRB27YDWyA7lLddSdB5l3W3XdazmkdNpQ7x1aZA1D71GVTd6N1kiIx7LEFkUZ4mfG
OQQ9OzibblvFou6WZPh2Sbj2NizCVzuzPkYB301+/KT66JuW3by3m9OSYhHq2Sh/9hgwU+EAmuoU
dyTNgLynmGy6S2upridL426VqdmKhEC2ALpIS4WYBDk9ohFTk2zpMKQ+Gtz53JMdiT2OT7/F2Nep
zQZehvBWCwroJkMdiTkwiAtGe2F/JA1nm0oLkotD3dsLYpXHZFMh0944k3ybZM+YFKOBv1BmWonc
Ve1wDq79VUQ+RuuGEVRa+PSHeaBgHXIl5We3SuEasgfcsLKBB3oPgYu+O47MZ9MaLIHVkm+FtSv0
/DxEb1advxRW/dIlNAsCHydLGbfPJgoxt3V8/WHrPjrqISmge0N7JS5Qsx6N3c5JxfeFrSu3MU+E
xGo2EWmn3QTDMO2kj5QmP2RxeczbFtIhLgOsn6WFB872nf1MljSWx89tBH0juKzGBm4rbM7152PJ
NhGZIaEdp3ENxutcOuUpwrwtaOnAh+bbVtZZsiotolWbHAW4ddS6v17oKlerwb1v269Err9rNEz2
Yi6cIduOvWrQq7EZob2y7QciLE3JDnkenfspZEBOiju9g3dXGQe4Fu8u99+8fCKWcCaUMoqRANGQ
hItBtG28bnnpIzJkIndAO9etkV9RUr5VS33v2f0+ob+0ycZbSw6rOrIFDVh+KSYQBhFzrTZckA1k
ax04YZCWDnndHcyUuDv0gBtQl7QjuMk8wUnijXs/hOUxxxax4T0DWA1qqRcnktxGEJV1QukXDZTQ
ImJc3CYdtDUHqYl7JpJK40Qp8l1hcXp1gq85Ne7RsXiKjKOYSJ8Nj6Y3CK5tiU/KmP1S4YxD9PU8
5cVbVNJvWhqGJEgmv5iyxXLmHqwpIezT+Iw86DnGRXD84/e6ONwR83xX5vaDDMUDE4x3DOoXvWJn
LSRlYV78USUdo6jgNDOLHNZ8dwGj0k6+h7133db3CY0CADVcZPMyPNfW8lFIVDE2FsUgfZxGah+3
6R5LiaO7YFvWLsyC0ltRu6QDZl9Lkh1NXW79BSZAQYegzxWaEl8dOoiyOa/+2VuPLC3oUDZPk5lp
COEYC82ilbSSptvKsahvxXgwFjEDUmLBS3w0B7bNasW/ol/11kbue46aNY6j5yj3IdfeqxEfp+tl
3tZXyO7KGPdkhcyQBxfDX4adLAVNb8JtHbVfPexlRYR/uJbIMiNveB8r67H1k+hQfumDZCJ77YQX
4NWLFkrMFkhLzdggKmlBhdEIU9FPP0jxEKtqRsTUPvTQn6hZjykCSCROqcv2b9P3WDsBaFy4wxDu
ALyCBdIuAfF2SXLvCTvhx9BFt7Frn3dpj7mbDUypoBWIvnVxIiMaSic/3OUej5Zo13mkXmrMCFXg
H2ufwqUaTb5Tige3Xi+pTj3g270Wwdhu84HvzDfdoxwQkC363baUYLoFcZy1Ss1fuxAvqcKutwk7
DsnTJwMFlV/JlOJy7p38oh6759x/zEP3PC2KTYZObfYSnnZTRhsQU3jJDDQrynm31FTi2VR97xv9
7ITHJpA3vKOLNMSgOHkI2yAU07+O9+U8sfXoadGMqfMhSSMNOuZ7i1+ex/68diHBoVmDPkqNOCod
oaYvbAZ7GU5bHbBJlgOb7SgMmEdN2xquqau952Z0oalKt9zyRJoY7wvmmDy6mOux5rbDvJG8JfrD
Ybgjiv5B2TQxmXU+htB8iEKZmXOsSj6VPXeG5kgzlSPz6cbf5EPMFd/N1ramZl8qJ0C+MH4TFmtd
E1IMTct89CqQj43mausrKn/XY8TZRxcqY+8xxab+HNpZxadfd2DOvoqsJ9tnH1hEFaWMI4+dGldK
B6qOgHgaRjPJhs4yzmWn/L40iDny3KGYV+2DlyInQjBwLCd56bOo45jkzNQBZ86TGVa/fLcQ3wJC
dITQWRka5xkYn5yOaF3H5lDBwJwqnFOZ2k/QHGRk3xQuQvEqsOAlTYRV9h2clAqWbGUze+nUvJsa
0mLZCzpxsdNRFSAs/Jq1j4ti25+mEsecAHogsaziBuVeU8xQixyofgtFo2hKBAvc05VbnjsTIc9d
iPbIavUZpfU2zLkcM5deyJjAK4pCOkZjx7SIVhyeiBX5FhoEjMU8Phmh9XlFsa8T+tO0yJMFpauH
lb7ti+SyHay7jnXskE71q6wZtzma11VeX15MjPPbRPJ92SU7Vme+D3VZnvmTvqj7chVYXxelrc9j
BpgbVToXc8RaVUVhc2R/eLQaMqHDgiavHViUCqRAZSF0WjW7er+0LF8ym158G22rp+vos18aQwMf
GxrC351KuD1iAe247GF3jFyZjLzsa3gHyXYqMJw1PhEW5fhtqdjqdUF901uYmlLGmqUh67EkbqZI
0ePFfdeeu726NfNQ3heI0Rji94ywrqh1IOvb4JCDCJdHd2DFn3d2QajYUr3Q22KbJQ09G7bo84LN
087wM/LAJ7qw+Yzihm+0uqcNZahnzYsKnCs1868i5VAoN3pTIlLYYJ850pLE0bofIkIzJrvukZXQ
LFqqCR2XItUypUCfougolAegz7Ff2khaKAv68yVoPopVu5Cc6YRKs8hA/ep4BXWO7JLk56AU7Gbm
ACpBNewC7kqZnqUefzcCljhMjmaHnp/1iyzROnW/OCg1e4vbzI7VzLy2/04/Z0HDBfaRpbZAFO3n
p45sXTM6+7wqj10uvy3lQixgzgrvW7sw1Xd2ToqLO62oxsh+HztASeUoL0cHua9TfARhNW6mCT6y
xHQoAD0qJ2bwMyOGjaiIa6fMyLqtDpUySGPTlqFnEV9kYEDAKOOoqbR+UKqsD6k7beGUhMeWHTKC
Ef97yp22W8IXmTTFMRzS9S1TJlNq3VahZDQ6usmh7CT54AQ8IO2yxLaNcnJqpZUfpYfYre6mbFMB
YDO0jUn2Zas8m3eMVcXgQM0x2TtXFYiwZWDtL5bNHLrA5xUmuJBqzxlHFPdtzk3fsrg0LQp+7myi
gAb8HhMFs6UmlLYUKzCs0bgFOeiOlG7KZ9Owh5HFTCBAlLbYvqt9kHZf7Z7aKB6ipyUammNMLJei
d9JqmrRxUF3m+OiiGplsuCArmOd53Iw1iTmp9ZBNdG9MW8sjzx7mgU6xC4kOb/JkuYxdB9d8uJzD
e9nhpiAXtfDfE/M01RCoPRvtRhWmN2E8POSzgWJVCsYvqHkLzbq0FKs8M8tfK6e5HGImMk7OZVOL
BBxKcRtlaNqFv1rpI/nYeclhkvNTX3jvuUO9FKQoMt2JmT0spp6wmjHhwmQGki9g6xTD3AjJAOqn
73YAKT2XJLBoJB2+P61Wuz7eJgzqDqH/wpLZbRxKL6w0NKf6It34pnlRE89vqVjqW8d7jjrbuag1
ejzRopiPxSvPqv3kAvBULgyBNKrQUiGZy6zopQ7ZeaXDXpq23Jb+dlTIJz3K2LJho004ruFJ5o/E
30TQt0LgilbDvCAywNvXZwuOmL3LGJ8k1Is46+fjQhW24bfPVIEIM2c9ge2hviNDzAZALGOBEnzq
0C/Pj7UX9IeEe/Wz6euzVAX0An2qX9ySN4X2Hp3M63ZqSZk5Ru4uCuHG9Bbhqxrhehcuyc6HzzFF
AfhHz2W6F/Z3aYYKFQvGVM5QMfW3SdKCbf1y3yhMG3MYPEyRImkp40Hj9tFHJVpFv9I6H8OAGPoE
gwyxhlET8LSeaX6kE9Gbgp01tHpKuaan7ejfiZyyNOgyzn6E0mfw5vpQT6fA1yNPdBsEvmsIYsvN
rq/XKV6TBYd5oXE2F3gqTJrXx8DeDeV8Oft4+srCPfNEP54BOrke7KduKUhBHwqE+CUPEMxYtAB0
uQcVpCruqIagzpZwKpAH7xMA2zqrvzNgTHYytI5qFDCAfXqr1EPukdoBZzbN4jhWt7qFvFBhAsBf
j55yvo7c2jtHRTmcLXPzkaD6gGWaWdt5pLaLnEc6sA0Ky44Vgb3w0CmyDO1tMMckXnjRrho79Ovk
EEtLB/xOdrOU3bCPUXZrwE2dz/lEPEakxVjsZOR8yaOq2DF1tLTnE+TX3k1ErLUQZkjFIBlbo0Jd
su4jZtdz7ujh1iKlY9tk/nMaBG9h2yQn2ZEVEeooOIutCgIKQrnMJRANPx0qvpIVPhL0Pj0n3C9Z
SWtooEBvs3e0C+BJhQDf4E710TP+t3T0zhJuR9al9nokq6a3M3CeFjp6Rhx62/sXucsxhFEXkYFq
ouZYMmHUQI8sG/zb0li7KE8fzCyA1c8gqcvovRmQ9RXpAHaMuz2zlQ9EfDrzmovIHcObacGdvbCb
RYiX8ZwiJyhMmTeHOGHysrh2RzvfThGNywA/wHkzdfgHeYIJOllY+WagCajXRhgJBz0A9e4q96jN
kG8VCq7Mhf8gRAB0qKBJTW/C01BavarBVMpAFEdU+uI5bCLcXoxbT7fTXublc/MeL/4hlHhYWly6
w1Dt8vlu8eN4ZxCWbwVn06QwFcKYvLiwiLdLhXyJB/Ir9/0rwWEpu+rpY3Zd8pss/EEL82XfsapT
ZLFJtSBCpAyAUrFcFY3edu9NpuReee2DmxSnBX/n0jNax87EfJBkMffNwSa6M20Kldua7ubl0rTU
i2W9AL/LEDNN6K0dAIxl6Mh7n6rejQh1UIk6pT0FZuyOl50FEVeukuxZIaOmrOzIeGav2CNpo4Wp
xWblhljiW752tjHqgdnJ3hLc4IgdwNHx4F+VxyhFI7SZfkcXpkiQX7We9I5UGpGPu8tv6+WcVf6Y
aEaq9EfpiKnithXysl4k288RJcZaw2QoMLHIUcqXtVi2ESxV15lu8F69uEqXrIER3nJVQb5r0AyO
sN19TkzZDmd54Mzc0zdZj+R9sTDQdIELNzVApt4BM11lYnbSBMACp32deh0C0ugcjSs456Ckoe4Y
XANjA+4dBbcfEtbjInnvA85b7qQFTvkGZmjigF6EJJgqlgcUc4TRxGW7TxqWj3Fp6UyYnOUiYP6J
z24vG/RTdU3Hs4vYiMKmRfhJGV1NI/mBqMS004SHueoe0xpCE3bPYZs3/N/YiseGuUnUtsVu0MWV
BTBu2yS7GonaFll1jNiCx1Hs5+3JjvbkD4enAbo0K1eDorGHktbQ2rHiQxWy+vhePh6TqLt2B80y
VXgoJz3zEIQ5IvaO1khfg22Zm+mUCr0cPZvhLk5k6/On3/7j7//1H+/Tf4Yf5U2ZMWgs2r//F39/
x0zYxCGywx//+veHMue/P/7Nf//OT79yGb83ZVt+7/7tbx0+yqvX/KP9+ZfWd/Pfr8zR//nutq/d
6w9/2fEk6ebb/gN81UfbZ90f74LPsf7m//aHv3388SoPc/Xx+6f3tbpYXy2My+LTP3909u33T674
4zz94zStL//Pn63v//dP90382+m1SF9//icfr233+yfj/M0gM2BzAg9c+VKrT7+NH+tPtP83Kj3A
QjYtOE9z+336jeddF/3+yf+bkcogcvIcHOv0qrxPv7Vlv/5I/c2neSVtW0nt2H+83v/75D98g//z
jf5W9Gjc4qJrf//k8FGqf3zR6yfzfOGu70uw8ZZC4GjW/Pz99S4uwvW3/8+4ILcsJmy27kE/V6Qq
dZ/nPdvETUWwcf+PC+iH6+eHo/FZfzyaQq6hHY010viCD/bj0WKVd2GueeTWZJChIoF2HR/bg3vj
3LKK7oardK+3f/oy/vmJfzjmXz7hj8f07R+PWUdJKZJMwYK7HncuYj5gaQdns35CfD6/+oS/Oprz
49EEgv+uyTladGYO6TE8p5TYqnOs1FuyXjf//rOtp+uHL0+5UmtsReul4mj905dnYs9vWz1jsD8L
j+l5emCruhfH5PDvD+PIvx7HuMYWrvDUH9fwjx8qT8I+km1b79aghQVkao5mdvOOm2nb3M7H+viL
460n6afP9cPxzI/Ha5qIyKvYLTnesBVP/SE/MLjbxi/dof3VsdbX+nfH+umSLHRNe9dHcsg2EmcM
k/liS6jrprgALkzyGMRK+hib5lA/NIdfntn1G/o3R3d/ujiDOYm1ovMDaXa9ITBN7QAgEjv0j0M7
m+42vmbt/8WFI/7FZfrnM+z+dJnKqICGiENm512ag8MghmQbelzb4TMBGhtagY/hZbutz7JddB5h
69kWp+Ty/+dmMYqp9nr9ep7jrsvFnxafOY9AFAJx2ZEssRckp3Vf2AKd8GDt2y+/uqoo9/7FyTa+
70rH9RyPFfbHw1VZuojYQVqZtD3axj6GPZ/naXkILVGd9VPlFIT56Oi2bvL00E6071w/G88zg0Zc
xSLYJLQB38IEfiUGLnXGvBvB4dgs3a1Af4j5LML7Pk9SPeRuOj57lH3VMTCFBO0CLJXOZb4TC7PG
uXHFBqAe4mBEbQjwy+SQq3AB2+4NjNNyeIQ8zDsAKymgljfa4inY0sgZg63tFuTAOlVuWZuqbOiR
IVqM94uOF74+x0kBxFnYyIzCbyvE7N0aOh9w+PPO9BezEzKCIvInZ0sZLOYWXSk194Ln9RIUJl3B
sWCE4C1Tg6tGwn9oiDRmPjAyTA/K2zJ35Ku0sRCc9UbKj8UtTL+LW9HEh9TLc6DmSz74n/mD5n86
B4gio8KJ6scwZxU72BptE8J+m+3QrHwE/q1ggaZlRRxFIBecgi3KxGIzDkId6JsUu9lIfV10vrda
h1va7wNTi9sc+MTrIrDo7ezRZpIwwIK/9IYYAuMk5qWgItTiiSrDBUvnD9FLXPYh8PI5TuBmBxLb
qOMXQKYTMi2ex8TFl6Kd6at0Mb/bIOvvgj6TD70as+vE8Rin6aV3bzynW1AqpeHD2Asav7kbHvJy
0pD36gy9LRc0rSu30NSTLsM+dqsEUVNKL2VVnjddVlylHs7lCkElExoHhU5AIzpTdXxyK49GW6HQ
VDQBliC3J9GVxiOJD6j3urRpHjBge7edD1IjQbd5SrBp3S1lXe8EcnJUGJNzFah2eQhQKh7qmieR
7cbpFxcfC6K7OaDml2IgUaEPRm2fNUNaFkc6+/mpNh7tGL+ymP44LVO+MShH0H/A45xvxtMkfjtp
Th8tkHatdlpiOvzeznwhfMPtFPZPBe9GP6EqQhzk0K0Bg+tHM2mM0DSyLW24NbcbgRIy89GgKrbq
ngxJyKcEx5RU2q2vQUaJdeVXiQUNnYv3azGjt6k70idr1El7MU+ofdLKmDfk7LHZRCajZGnaFXcb
JRp3gUdPZwxC8WRVuYouq0It85a7GyArth8m4tBIRZDn1yYgmiT0DA7SPIyxwwSgwis896NlaJp3
Swk50Ca/ri5b5PNu0sujkU1FKI1IYRubrKI5gvRj5zaJex/KBHJiZYnmADo0vES6Ia+DGeE8jnRk
h54qeLd+beEQUExms6AuBc2TBnlNYGcB7G0HccpkW/1TG6J/qhzM2MFUOmeliKvnWELmohkjnV3j
O3o3dAmW3zAoLrL+e4R72j0utrj0e20IO6vpLY794NxHXoQmN/IUWuti8I/pYAHqrG1GvKvJDQBU
JJHU5ZNXnWrbjZgPJWJ8gfzgkSXqAJjvZrAe/mTD8MSNA6w5BKQ2oNfGf899j0fW1stDVxp5jpII
iCdZUoTshAzTLNY3mLZhcfIVkw76Q9Mbc1VnG/Yz0Yg1VgtoP2zMd9yXzQX9aGNt2dIEzNPrPGWA
s7hjfFziCd11UxEOEaRhc1eUHkq+DrNnWzScBNHPzGS7xXTxlrShqrzOa9k412FjUQgXyhnh9PhE
niO1CLi6caqcyTqNb6ZBuha5YtgFP1c4BFh9/BD0HPO+xOx0oosHEMUz1ZePzNSPR4TnHsk1eYrO
dLbIUadJToBXoG7nbqHgFpixJCPkc8Hd8IL9Zrq0Ylz39gL6DCQV9xmqRhDxVOdlYT84aZh/naeU
yWsLm4ux3qVEnIEcFxvDws21rYizvmy5MxBEMzIOwCcAGypXE2V2K1NRb0Tu4GCtPAcWXPXQznQx
217cxJXxmBdDiu/USyUxec2ypIePacPbRm5e7ke61nT6DTe8nZtzGyXrtksKBfOkZHgHhLx4H/Ki
v4n8pDtPEgJXmCK6J38Y2G76muGYr6LzBtzR2rCj7VLZz5MTYHg2qK/UWINUKkoQUUFm3Q+9S8Z2
UvZby/G/L45BsFRYIZ1FK7/vQVhRzBcElcQR3uGkD6xzyiWGfobvbQocc1/WPeqRCb8IdwjIAGCw
UX0vOgINJq6Iz1HeYDp2Q8MgzcL/b2qaUWPlI1qFZwcIhxPvkWf1AsZFMmysMJbzxSQu3aM81h/B
XK6+ibq5G6ZkPJocsUHmYmMUixVNGBTz8NvkEsmb8/B9C3TrY+EKPFveuiHq8VMWD7lB8eQ1h2ac
bvDvwy6gOceJY/wqR7r8btZcMWXGOaOB0Y4a38wwcP8X/uyFm3ICTbjQ9irDqXhkaS34OnhCxe1M
RBLaadiQY7ufsoD+qRmuvRnPS+82t948kX7YQTNvGoPWAhHxoXeAlygfUMkAJeM7HaP4CsPAskkH
ReKQVo5868OZdKBGBk8a8e2XVPXesQVrtBkG0bHEG+SvdYvAS2LwDC0CRgVK1puyRBPLtCkhk8ss
F1lcRdF5WPSzdSqjOUhvkRjlw/loJYD5GHx/6eibXIGRFk8l83PzeUEY11zWfV2gR/NCf+/5HiEJ
qYUqqGt6irSgieZjGSfpjM3WLQ9W0IkzVVb1+ZJUpCjP85Dhz6XDdMLC12IYqHkMqSC+rLVl9nGI
HRZwOK1ztAfTcZCr57Caqt0vapV/VRtRhQtBASaNMT/VYF2WtXyVbCqZPl7p93UXa22IRkFVvGmo
MH+1df+XxZjPcTxPG8d17fUN/WnTnI5FEZU1NjfwY3tQgdtys2YHEB9Tn9EqZUz/i2LB+WuRomy2
zJTsbLFc94+f/+mIVl9M2H75iCiouNEu1Zf6I3jBir0TW9j6jwD4M7nvb6yXXxXvwv3Llp1D0zrx
MQAoX4mf6hTaFqbKK/yM8rp/GqhyoSDuCZQ7OFf9YTq+Q704rfXK9Ij2qbpCO/ZF3/jxr3oIf/2S
f3wbazn1pzOQV3ZRMVdhvB9C+thisNqZbbtlTWAEjb3jM8+sXxzzr8WKYsMmOenSCN/5+ZPrUU5V
2vfMqNPuEEi0ikFy27Xz0/h/STuzJbeRJGu/ylhd/+jBvphN9wVJcMtNmSkpJd3AUhsAYl8J4On/
D1k9LTKIIWpps+4uWZbSEZuHh/vxc6zm2/U9fJmVwZQtG6aiaTJTKmzhyOpsXaNI4ZKl/dQjzOCZ
tJlZ1fN1MxMjcsZ8lunAu63TRns+iZFBTGzTKu+aMRCJEEau8KaC7TAHZXbd0sSAHNvSHI1Mmamr
qvDQa0pNO2hK0btgvBI45w8sUL+5bmNiZzqOauiWYsiaY4lv124IY1tXwRAMsCx4Mm2FMwbeVvg8
N2CcWRjn82TTHasuKpsaC8el/1SulLV9Fz0BsYBe0Np225CugUV83yAr96leol99U7j2nHebOPpn
3yBsjaxOY2mI+QYdSjDw0UvS9K7/WH4GnE9ypHUVpFOhx/wR/pXE3fn4hSyQOYSZrzXYrlzAlGPm
DjDppn71lzLnbc7LqWOq5Xy6LVlRTRscM8uqaUIiiMtJa7IuTd1mn7zqP9GW+Qi/FULhKaquh1W5
ja0VsIFkTXDiL0HcINZ8fUtdpvP4Aog6yBGb0ICKftbuaSAGxZq68t7fatto05DOi/fNXMrrMvlz
bkeYWL2vjqYzFirjnbFun4P1eHkAyV3Dxvwwm2CbsybMq1cn4PN8rIERWQ0oa1JKWcQ3ML2uDl9m
N+zoRMRV1BScGDNoUlYSNqzDC6lH4iRlw3ob6iEuWuFktlxU+DbyDRwld9fX7DKBblia4tiY0zWD
JLowPP1Yp4C/LZps2Ss8nQBrLLwV3QUPzTvI4V6um7v0bGfWNCFfSCGyrDMda5lFc+dLLoPP+Zsj
0oQ7N5DJ9Oa/j+jo+jd0q2+jW1oUl+r2eGPP7PlLN3o+IOFmDYIDvVsSAzoMP6PE/JAcrR/Xp0y5
zCafmxDunaYADuRBLeXCsrpBt/GmWgdPQKL+gBNRLrPJ57bG4Z747KYbLBOm13E3yEg40onpPOo9
PHPoVpLA+egTE4b5qs3XSr4OVXc2oTw3n8LVx43BmwtmMLdbS87i8B1+XAjOkaOFZcjeksde0t+8
mpnhiSN+egY04aYKpF6VpHHHjPWBcdTND2k5FpKAlXyZc19TR4CqGSUkzbBkHPX5FHcdjaVe7jDC
qoXg7skMn45Hc3F9SFPTeGpEWMc8UX01yzASI54ZPcb95+u/X5m4bbRTA8I60e1perGMgTGmbu4Q
hVtId8FW3pr31y1N7chTQ8La4CFhSs/H3Z8+m1D9gsXI6aY79u9sg/e6kmyu25s8bqcGBQ9cIfSs
Kw0joyF7DVnMMtwb99ZG2odre2Zss7aEm6yhIzMA5A3VXrPwNs1j8OwsAZ6FSxie3WLG9yoTO0/X
KB/g8ZEjIrw833lwS9ShWTqUKzTIpRfyR+Mm3Kcvzh3qKe+Kh8Pr4NYbazczn3NWha2YHAojgTd4
VHoFosl9dtC2hrYj7W0trU3qwi3Y8mbfeOr2uuWpiIj3pUJdWLVsXRGvtuTQ0TsEVpA96m+96Hsg
I2dI/s98NPf6snoMHuhe/BhSLO54pS3S+kNbvqaPszNw6V50tJB+1W2ELTyQlUnr6K0cCIslIpUd
ersLnfeuedPfaO+uD/vywJxbE/avHnsZOl20fqvNk4daleK9SjV8Bvo3p3iX+t6c85y4nk5nWbzS
6/6gV1LJLI/Ok2ldoF3voqXtSu/+SnR0Zku82qXKV4OeHdxQWFXWELO4LOJmFEGt3kUPc/bGhRGC
MV3XVMXQZF11yBycH5iIRkIaMIOcjl2dnqvmg1+/j1IaBlrFnnHYl6ZsDfiCQgCmKLKsCGFY2AIR
g+Mhd33aXQ5UGOzQRYZpV1nZTMQyEfGdmXo7Nid3fJJZGXKURo6wKHT4ZbpD8UZGYlBDlB7md+sh
lKEXALj0zWpnnMHltXRuWpjQXLbbQ+ExygBdXlKkVK097TgzwJmpfKsdn4yPwqIvVwHjk/MQtHkB
n6tvvrDuxSJD1PT6abv0bucjEnyq48l+3ngYGwVwITurRn6sL9dtzM2a4EGVOKSg0TBrqPdtfdKj
h6GambOJRNX5OIT7PODhFjfjpuiRuaRjmf6rRbrmcbzT1kj+7qFhWaqfgm36kcWj6/Ix2Sku+NM7
9c/fiedfInjL2KeZZXD4EgRhttkj1J1LY2Ous4d5PM/c4gmuMh5QtWwtnUEXP+IuXQfJdzLjMw5y
bjsKd3xRSkql5eOezz5Lkbzu4dVv39LNn/7eNhFcSJAix6Fm42hMZ6vm9fs47N//LROirzcOnm/Y
4/lFifejKRd3vZXc/GkTFplSEoe2oljk2QSfG0FwWSpp5ULoR/trlN11KG1ftzGRgyb/rJoEBgb/
T+Lw3EhP425nNUVFTGI/2nt4kUjOuCRj31ffo1X4IN3OGLy8lM8NjiHCiU/KMi/xkg6D5Urde5v6
Pa8n1/sckWnnIG2Ce3mVrIIvFFXnHjcT2+9sqIKD0jypicMQy5aDmLS0jJHNgw9i0R0/Xx/jW1by
/La0yTwZMoR79tsRPh8jYAtaf4EMEwgcXV40NFI9R+XC3ASfh1vrU0DSeZS3tmPkUla38b3iQr/z
Ku3nM0Tjub32JYILcajCprau8yUH511CK/fC7AxIRKwXWe8OIAeGP38uSHKr9phMBTBuCJNsN4Ol
BaVFkttB+jCAZ+f1+uS+3f/ikDQZkJGhOYajiynhNuUBizpo5aLCBYHXN0hl3yfuYe3fKU/RBqHr
j1CSWHvNzR7SOwSQ/oL5MRvl2KpOx6WY2nO8WDn4RVS/BfEI5bjFXvaX0T5YU//OXVrMtH2zSwEH
IZmxmAd8TZ1Ye8xVg78kpOf5fL65UDmN0dzI6zGRuw5h4tmqn5FX2CBlixoYwJq/kM20Ty2KuMtE
lT1Pi7F4LK1FjBKSVT9GxkdYHDPzvnM+5RCPXJ9lddwm4iKfDNIR3FJqKXmqKhn9+AghpD5dz3L0
PTT1VWqE+zwwYVz3780U1n2EAjI06VL/G8VX19FveEduIsW8ZwL7bdiiwdSjgv3/0k6CJoOmFHeg
lDlySjqzD4AJ38ZEgX3CYfO8FMsvB8NI48JEI7Zdp+8RugIS5UAhunaWdI/ttS/w8S8PbqrS3PRH
Ulaj6xQnzQDYCX6UveGIGdPWM7yeCil0v9CSVYH6jH7WxnOq+0xLvwd+AIhnFBOBMmN5gGFMG6J7
85DNXPLj9rv8CGe8t/ivJlZTJF+tB0/qay75B8rFEdOQZa9qiisk+4jaXwWm4fpumQhe6LT9ZVJw
cjncerqtDqzsyOt6T6UBuZy5e2t6cn8ZESKkoCt0Xa1lZAE32SutsFuHGwsmZs4+eOC5AzD1NDkb
kxArYUvL1BRz6Kjnu9G/pV/rBYSme8WN1p57fQanronTGRR8iq8do4a3AoumwNaR+/eDbb/APXAD
s388s1oTmVWK6xRmOCn6aHQ8+ycRQCelJcICTeWCRH0fPdEC5kaP0Q9Id4en5BagLKlNMAiwn4N1
2lwf6KRjOTWunxtPJZi5Ix/j49UM20JerXybslD2SPfWLlhCJ8jNDIPCAAntko5te53mS8tcROu5
DO/ESSETQnEI7wpcXwy91PggOyBMKxx5uFW24YbpJ204N+RxRMKBPDMjBFzHQVHi+ogZo34+avAd
pcrMkZ8IrEZnZ/IfjUq3LLyYnDyI5IGuG9hJD0u9ahaK/1Ci1aX6M4dwwr+eGRIOug0rYWIVcONb
EkSD1k6FcgXKnWc7gACPvscZc5MzdzIu4cjTMEks0zOuY2J8h2h2G1T6TIpqwnU53HO6IuO4CSYE
E1ANHqxIIVyqCvW9EyDKlffrqhxmnhLTZnQbLitZ1g3RKZu5nUPdoFZuIZtPWgduug23Tv35+uGa
nC/rlxVheY664+n5CHBwYAd2JPClgYyS3N8zIsyYbFReL9tK5SZcorb1IWx21w1M+SfW5NcwBNcL
HiEozQwLcH5Ah/MxuhkW3u4bV/aG9rm3dpNmB2XCZu6BMpEEpxhyYllww5Zy7HtLwfLv1Zdq6e+9
NU23K5g3Zjy+Mnlof9kyhPqjmR1CepLebGmf0ENEdi7H96nvwCIcniAIMNfQOxxf1Pv02/UJnjzF
lOYJoC2SiW8B7on/D9LACbrYqFzfB62eJvehErr6sX8fSQWNpaB/k0aZjdsnj4BNyxLPHRuQjBBR
VpU+JMXAsyHY0TG+GNuWjHVzZ75LuMcHEkmL+aaQyQMxwp3AlRiXMAB0/FQVmqfKhR5vJ6ugwqtk
5sy9vTcu3PuJDWG3ZgcNFZUBD6Juyl19S916kT97O/iYdq0Li6+bb/TtfHvU5HQ6qqzSQOpQMh9/
frKIPgRXXCxORcMmCHFkkDJY2BPYXa7vlckZPDEjuBQaj3VQ4JiRBpj3oqUPA/V1C8q0CQOuGk3X
dBr8zkeim3JblRKXSrlKdw4d6GuYfG/a/bB09vY23/gr4y95GOeXyfGTTicvOIQF/SuVe7h1ntt6
Y29U19/L78a2rwPw9H1DXVtxDy5kPNvrw51et1+mhXULshYi0pjRtvQ3q/BlfM6MD9dNTHqWk9EJ
a+ZXyI8qFiaakNox0X6J6HcGpwaCWdctTa6dIbM/WDxiSjEXcCittM9qXIm+kY8f7H20H7utIuQF
lqW8hTppBUL/64zR8YYRTxwwuxGOxv/SCHq+eioNGE7EM9it17An0moMaTbsm+tqU29lFNabjeLG
e28J88p8Emtqt5qURijm0WaqW4LxWoV2tSkgqqvMai9VKUreVj7joKf2yKkNYXvSv6IVnhHw3m+Q
r0qWpfMJ0MXMuZseiKkBuLXksSh5Poul0ipkHuPalZztMX71oaydWadxKsR1wjv9x4J6bkEug9jo
IQ/mNd7TGH9DO3e69lboecCUNeZL0s3h343V/3df7NTmODUqrI8tQcrpBAxLN+RlnffPXpmwIdvH
hgeNhHq0PpRrvUYMz6gePEv7CI3X1kkgPIB57C5ItfsurR7ruJ85KtNr+msyhDW1eulAFwzfpcYv
2fExl5uF3ny8PuPTNsg7AArFncpC+AINMICVyq/dTv8B/ec7rQ423WEuyzJj5Q2PceI8IRU6IKWN
FROO58iBP1/RV+BcZ7bPnBlhf2ZNpdC1LlVudyg/BJnuhj3yWSDEihlD0zvmP7P2lgk4GQ/sRsrg
exjSkmHXmsqLaeuAA+Lgqx9AFh9Wc3v0cmSORds56EhljINE/1X6BvyXddu7zpEeFAv5SW+R6y9/
di9ghAeNrADD1AzxTYjQLH01sty79MGtTSRYS7DlnTFTIrucu9EKOGeQ1QZdzcIiFfRqhogN9G4c
yMugL1YWZMIoq6x6tGy89PH6mMb9e+5Qzq0JDoUO36w4SFhTuwYNgNdy5K9F6iHrdbpu9FXMSyH/
ed3mpZvEpqXKMAvQKgC507kTqwofGLY99O6hg1corxfNLKru8r4+MyEeqENnKZ4TQtvhQZRhbwaY
L2C7dNEVWpc3pevVe3on0V98H8yjkscpE6aUYNyEGcEEXKCMxAmnkZCkW4k/HO0RGV2vrHKFNsmN
5dY/kXpE5Go9B2OYeNs5Dm/tsaL29hQW7MGZ1bR5UEE1FS/kL8YD79T1WNKt9xXtFvWipUtcXplf
Y8LmudBr4nmHcV0zrRGajHsUjNctkSadrb3LOi+jDuoTvX3vac6us2R6ye6hhPzRx8GuaaUXoHFP
13fS+NuFqXa4DQ1rDKctUywnwiuuxByXwdV9OOXoUvO193rRuEeYVZQeqpNcXdNGOePdJqBWZPh+
mRXfmU2meUXtBLB6oy5FY/736rFYdl/TG6NdoXn4yT8skHSON2gmXB+verGvTeAjBtQUILBR6XVG
53HiWG1uf+uY0upBf8KmXx7u6nXGYX2NtpDT8/DrkWe+0dFxoGLjLwHf0zEvr831SMG6MGYSPZfz
IHyN8E6LKjAYh6POe+yb9WB9qu6TbdEt0BOGbfzRRPFsOdDQSrVgc30aLhyIYFfYdKVSHszU5oRJ
0Bs1R8lNEFL6OybIMJ1PNK3YUnIglYV087CobaRc/Jm1vCx6nY2CFp5zE3SUH2HTcuhG3Ctr3UW1
y1/Iu+Hxd9hc/Vmeu/4v8yOjxfHmQqhGlS+Smkqv09vtW6Nnyj7yrq2WxY+E50VELadzK9i1X2Dp
mqcdubidBbvjrj7ZtYYjIc6qY1feh1uLrtgvoZt/RYWJkHJ92BPr8Krov87mni6iZcGucFok3bTo
szF7TosCdTwEFmNjShQu4o8Ipy/lLYJU17fNhUMSLAonQmn9AbkSRnrY1bsRm35cB9tkPYcyvvT5
gh3hBCDCY5CHHO+Yvb4HKLdH021jr9olBAXGPY83APGHRfBIFbOcQ2DNjFG8W5MGplSvwbasdcvU
K1Di2SWGsbFQYUJpEa5qbQ6QPLOB3m6hkw2EWPBgSEemNbfidVyjHkTel0Tc6vrqXSaezqdVjFtT
iAxp/2LD2F8Grm1EnsqVufdvtC1lz9AdQSSe04/NBtQ65/hy3ibu7DYTrAvvrKPXtXWjYv2wy+7T
dbtt1um9uoB/csZ/XuYYBEvCywk58MNBa5nPMSkbf1fW48nQV8oeVrp1CRZ69iiO/lIcG89iEMr0
D9nUcs9dQEpbPChIYr4u/iDn6qo1nE1vcf6h4QjqL3kbLksfeH6gzZzIqa1zalg9NxzHBlEC4oRu
xPVs7+PmtZuLQuZMCOvmNWgbap3E48Nrd7V6SD4ZxY1XHo7fr2/P0Xlcm0Nh1VR4Do6mT1DbVo+D
DaATNhj075Cj7p/VPEKqo/l83eLkHXU6e+PQTw6e0hWhpCRsSRnVlGdtbb9WG7iYEaHbgi6lgXj2
EIyTdW2Qwl0RBLYN6xAbxVgcXe0WKG6wrhfdEsnpj/KtPNuzNE7apT2qAoBzNXKIwsYcdZGyzOrA
vGSJaybquq3smeM2vT9+mRC2ICJEmp3omPAAdaBHuTTyG117uL5Uc+MQNqHZBl4Qj+Pwim8VioqZ
PBOvzI1C2H00XeGCjyyMR/XQRB1C10k+DZ/+3jCEDdcW9qEuzSPLcWxvNAnmTMhz8pmhTN1gGvmC
/11zYY9JutMU0fjELjIQe82TbKdLtftgxk/ygPozgUI0FypPBe6nJoVQxPA7E5m3nqbfVfYqZ5vq
C33iS6hq3USmRXahbucBF3M2hWCky8xBTVNcX9nBlpUFL77chrc0tIXrPLNmknFz+0+ISJo28AFj
M0BFpw+3/jzSdlzfGpPh68kcWkJMnmtQSCFg2rvBbQKL+Kdw23+Agjm66zUiyUJdHG9RRF1bh/kq
5uRUwlCvw2f3lpg594MeOYumsNiW1GjvpWQZpAvtCYaMVX/bwJ+8JjG/xBnPd69NTuuJ4fHDThxw
mqktU8KYj0a8UmDbTtPjjHuajHo0h05qiB5NA+aGcxumXWqJGXKyoYZGFIpC4iuiHNto+S1+dTaB
vUK36q/wAxKEnJoVtie9OzDgDuwYQuZ9S2dO0d2YUfDQwl1aVRqa11X8sW+7n9e30eSMnoxW2KjR
QMiqWi0xXrCrajhlYTH6WxbEfXpI0B0KBzZLDpdxeUQ9Kf9w3cLcklnCrdXHSW+Uo4mqXyBfMXwy
ocdZNI/DS3kT3qLHWyAtuwDPiFuZS0JMBgUwe5ABAa3JPwg+Ou/RwsxMZnDEGyEihA7A+HxFMHNf
JUvr9S9GBacmhWPQRvrxUJZs0RGF2L3Pju74ak12kNy/KP4f6Bq9BFWxO3UZ4lM6dnT1gsjk4EVZ
5f3usLtV9jTiFszbbKP+6L7CzPZlQFC4Woz9quaTZy3Q+HwPMPLzMHNvTCZ8Tj9j3M0n5//Y6gUi
6px/qtKutvJdKdtbxh4Z3xwK4oXzwVSo9HuLbIU0hLMySGg6q2ihboxn+d4K7+twJj09+XYgq2mR
m7ZIhYvwHjk8GIeI5gPqk1mKdPUarQRKUJBhr7xnVJ+T0J1HHbz1HohhmmPLJitCN9YFC0hTy2Ee
wbLuxrfHx25NQhf96yX8zPeJW/FgQflwAZXbiHqLFskdCNpvYzczGmarsH/uR/y9O4fRvEx+skcc
+PdH+hmSj2LsmMDR5ckGp1ClTda4yTAHfmcBkmY/92Sbir5OTQkxpAQ5EPQPnLn4WOwQUUAzIXmM
LG2uvX4qNDq1I4SRx1rqD1nNQWN3tYvDLt919g45LVCE63CT/0xfs3eKslF+Kh/rzXzIMulbTu0L
+90pqX6lxzffMqyhr/w9ZdOgeMabe2T9nX1wjDMn7CwQ53SkGI4J2+dFBnsI8yLOAfGOfaSBsRzz
KBVxGbrK+eM8K+7E9TMSI5NAJmGPQcFzO+hmHSuDAcpmeCMl1hdZC8KZ+HZisyiKYoOKg81mBPaf
Ow01z4KolrGhmLTXF187GTbjqHicuYSmZu7UjHCB5+i0+I3HBY7Cqr4HebRBj/zJXCjQ/v8BKNll
F5vJqE6GJdzcJuyhZC1GXwjlF83bcPw/dKvjRv2IHOiLAi8tNJb3wYPjNiuYzR4dYxV9m89lTMSC
p59hC2FoFtmZgTgkR9FBxNQ3l1mVbiD4Wql9vL0+xdND1uEJglBApVgmDDlPgM4NIz2Jilaiq7vK
dgSDFHdItG/pjl0jY7dOdmgjLKN1CUc1IqUbaZe9XP+Myf1kwIM7gjopbAkXvpVCsq84o1OQRoo7
XaUZ0gxRzovsPwvqHJf4xJJwz3flqNLg82QpbKDMYGya2FXnnspTToZaGfA1Wn85gmIVBZr8I/UD
tLFq8sLDjhv0Jrorb1jBdbb2kbKci7AnJ/DEoHBSIMuyq2A02K79bfus3fiPgDZubapF0iZ5OBR/
JPs9eTxPjAp7Bx1zU4scjB6X1BeWyX58cdb7ESVy/Dp7F07kbU7mlDrDuc9J4hH4Mg5xJNIZmWas
bDtmiqAM3AG6rJTlnMnRi4mOW6HoZ1jq2FAoUm1IRlQjw6ji5bL3hn/foxnd6faiDp6Pzfe/cABO
TAm3kiH5KDQ4mCpQZSBmXAQZxUWk7K+bmbobTkcknDNTOdjokpDgA1v/YMnFS5KZMwHlZRPGeMJO
hiKcsD4tUR/NNRKxa58KEJjzdbFxXMAg/vuxDaOfa56ZdJcnBoXLyDQiCU5q5q5N5KVifBnaL33w
asxB2MYjdG03CEcsSWTDSGTMZJL9jqRviOwOF2xquCEYlMY8bpNuzj1PHmswDA7qBBYVtfEEngTn
idnVqtZjs3KQegeuAz8o4p7KzHU+7a9O7AhBmZb4nXLMWDPvg4HaPA0dQbSUPrautS+fzJtwPUeL
NTcwcb/blm+YBwwWB3PRImIZD8liOM71pU9sRtWUaVpTNce0eE8IAyvNui+j1Bj7/o4fE96Q38ZC
JNfY+g9UIS9PF8bGiB2tKd3C7Z+vltzandyqNAQZD94mXcMTl9EWM/Izjo8D9H28pT9zcU4P8JdN
sVaGLHfdpYkCsEuhMdjYJnfSEmVt5I3+WI/V5cKpTCSV3ZENE54JYUK9YxegiAv5b9Yhm5bAsRSC
vT3u/qyfOrcibI8oNI9JLPMIPyIKLksPWvjxuoFxKc4PM1R3DIBa0RSLkom0IbysSst9ae5/r4Sp
a31eOuLyCjm3IwzEyw687oo3O90qbZe6m/LEBh1KZu+4Rj8CGQ5y9n+gLWJiM1qqBuEkw6QZ3hRc
vd4FNtzjbIzKGqXp+9ha+rYVLpBjQfQukI6uWReYbko4kGCKP27Kg+Q/Q7scrdMqLz44cjxs7Qx5
netTP/FhNCBzQKDBxNibLzrxaXohUalP5c7ttEbflUkho5qkeTNtSFMHY7y2tbGZ3LyEItRxFQxm
iMBcuz68V91h69Mmj7gVb/Y/8MabWGekHHSwDzRzkeMU7qDUQbEsKEocZr3Md9oK8T75c0HS/7v8
rC86wmZph4Rsd1wE85QXE5vZNnA7NAayoy+ImbryyHU7YNxYeI9AgnqyZtWTWpA3WyoL37Xcw2v5
0f8eDFBYUgiYc+aXNyMSaSf2hU2uBZFXIl+Jfe8xigNwzzD2+8knP0I1UYOSGkXQ63to4sIaTeoa
ODgNRl4xMeKgf6t7ed3i14EpJ7AOE3lSxNMY39srfk6sY8LvEcxD24rzs2BxFXw7tT0a+KMDjJ8m
mzZFLMtXgp1HE8TM0C6jGUb2y5CY223zKK6jNG5Jc0XLY1rsS8d+b+XZsIBGfsYLzgxKTPJCNH0Y
jkXUupL56hz1FX0HC3muqjJ5NE4GJMQweaZFZT9gRHH0ZZ+9B8wHq/ezlb54SfHnfcvZ5Am3k6Ql
kTWqErrKsVuoMd2Uh5kq6NSU2fA5OTI1E9hKhYNeeq1W6EHIxoueVeudPupVpunq+vaemrJTI0Ko
GaRSbusNRuLy0QNg2dVQTEcdXFz8M3++bm0CZYfCpQbZMvlWHV0YYdasoPBRZvRburz8J1RcFsHK
hsITfuv1KNw0HylNT+Ivg4LD8ApUbUGjt+6hfHScx2CQkBT/eX1UU+fodFDjN5xcM4Vt5botYSPT
8lUox49yEa0OSfpF7oeZPNXEjTZ2IxM/M33mBfQkLpKyUSFKcQujekxL5IERM/ubNoRT1KLRTSo4
4IIxkJFQ6yWaeTO7bsqN28gQIUTkkLwQ+e5K00l5gjKMDDF0D2mPo9XeyvGrXr8AOHs4tPL6+hJN
ZPrZeL8sinxA9iEonHLAYpotmhgKQ40XvbcuJHr2+1VwUy4blHJnhjkBbTu3KiRIfVNpZWReGkB7
B3X1pnh1WIWbAkrDXXI3ZtiHpbFECIBoYa3MRLYTRxssNXEzaGL6AMV8mzlqyAZp1blxAsilg00n
SIvvyCwlyy7LWF70oGac4sS6OoSBlNJGCPMFdcAB6abAUTzU35zU2HVKjExlFJT36aCkuwGh9FWb
+f5W8oy5/pmpaxrgNM2jSN7xD2IeDLK7Mu+RR4W1oL6V3SNMHquRAgIFhNcWEbXZZPtEKMTUGrhm
eHTMC+S/ohqJEkgFBn1vXxeodHiNujC9cI/0x7ehVLxV0Drf8wFVs+ubecKnwW6j6UDPaG+7CBBG
bsxBq6IONSZzVZf5Bl7Oe8+bTb1PgBRG1g4IU2jdgOZZBLo5FZqFSOeMmFN9X+/MZbEMEfd+N9Jh
ZisqGA/eC4i+mU00UYo6Nys4IPsYI0w6mh2JntsdEm0byx0toie/vT6VEzjFc1vChXQ0OpUWh5J0
RJPbiy6INoOF4EZ5l0uf4i5ZNoP/0fCk51SVZkxPuPKzyR1/fnJrKGHkx0qMZav4ZHnqqtbmci0T
99KoI8FlixNAb0AIIKzBMHvTzinpSeAg1VreN472iAx1cjNUVHyvT+XkeMyReImCKmVm4RbUDkdk
vlVWLe8Q1ZHbl0q15noGL4lSTQ3UN0qeI3AFRU3BSKIdj1kQHsaSng3PkDvcIk7hrfIEpH62L36E
d/5GX7ylhcM1AKh5EMvEjhk/AWm7UWmUYpuwY+jGUZEFkQBdK0axOMamcT+g67mN1cq/rY6dcld4
Cs+ErFY2jTp4uzzoupmL5dLP8g30yBCBjnkF8YmgxlaUOmrCwTSadqnppBOO4Rrd4hUSNYshQnqq
i4sZoxMu9syq+F7IWrk60JxM7X7RuCPfsCIvxu58a9Pvyjt/bcwYvNy/5/aE21MpLS8daLV0i15f
JTQWLiskhQD1WOoitsEqXd/Al2713JzgdqrG7H2jjeg9sq33uX/oFnISuEptzXUU/h8TSRUMNhYo
BEUBhKMu5bmjp8B27qxP2i2sCksTqVT/+8gaPi+4MBF1jyP7jz1R+9I/HjILycXfHapSkTQY6ZGa
lWUvC+jtRtIr592cG5+eTsROyI3wfBY7DLsmi4LEZzpRQKd8Odyic7Jwgsy9vmoT8KFxcL/sjLvo
xI9Wx1yX1A47I2vzqBdTGhu02cOluRihJMpH7g1XOy7kJyS6r9ueG6LgYNu8lVBXGk37nyxAy6Oa
mFbpM1YmruHzEY7e4GSEQ+HABaJiZrwPQwiZ5MgdC6ZjFgIpu/wtD5EuE3smaJ4+f79mVkhE1HCd
GF2Fs43V+8zbZv5LGMiLXJtB4czMophXRt8vcPyCYw7l7t5XrZtuMFf+nCbOtMv8z2Dego7TSTzI
qINaDCZBa5CkY74c+mLtNd5GyuSvsRG0y9acY/+4vBPPVu4tc3hiFHkvyT+mrFwXhS+SltmrWNZn
M1ST60QdYCzdkJcTKw9KGWvl0DKByLdsTNToyTR/hupwmd9rCcn5cuns1A0gxGLujL95jvPk9ngB
0U9OvzIlfbFpMfFgRvZqLkPFPkS3gdf4y6D0kXGrld5bygcPKZuy/WCPaQU03+7SoI2WWpr9yPz8
Eb23nhITCqSJB9IpyLrskSAU4VAFLoBBV57NQi5XklQqCye2j4s0sWLkyUpkNONi1G+T/GVh6u/l
Dketx5EHqrRPXoIE6TVnqLtnqIiHRa8YzbdOpsqp22mx862jvkDwJ9jkoST9NHLTmQlgLx9eZG0Q
DANhS3xOjH5+XuXYr+2+89nQ0bfC89AG7ZeZXS7ikA7Cmgj6uheaeNtiDyp1yPze2L8Fe0cmbjCi
pqPUWsCJ5JfOfakOvtuV0vHZ84/dylC1dh/7urmu0j5YFOME1U5vv6vsCg3k9Ng/5E7uz4VrUyeb
x8NIBgrFDhWC84kAs16Gx25AGy/PF2nu7fzUWWTGMDMBU6fs1Ix6bsY2zQjlNNL8WhcWaDXV9lpC
b3cGTjblQE6tCHFfY7S5YvgKxYRYclVgAEX+asDlbppuA5vk8eP1VZ061LRqapY+AnQuIl2psfKk
kdXOVVU2KrSMMRn27rAs6nYmzJpaJXLqpq2yRsS0gpvPiDOLUO4711ce5VhbFE68KO3+LxwKQwcl
RoMzhRKR3ykKe5huaft303JYW0id5v2dpJOY6F/8ZDbCmtoSp9aELTGUtoMWGdZGl0jPBbLbJDV5
RfpAO/VPyhJwhdTt5xI+k1N5Mkhhj1iNYnd6htlAI0TtaJq37UWRzuzEySeIYarw25g6rdNiZqdA
Of5Y/A5bbXkAjfJVx9tkPU87fknmy3vrxJJILauWuTo44ds8diuI1rVV/gytx0h1XkHisABlsXJ2
7Qb1LNdfS++vn4HJVfw1TpFlNvHS7CDJQe/6sCPzuryXWvPHdROTsTh7HhgjrAMGNBXnziM4Nh5C
j9xg405BNHmdH7+TnNuNQXEVrmt9ddBnDtzk0YZQwcJhW9AyCiYlvZGOncbr7QBaQGqHTVFaz6rh
wWPozeRyJ3IpwMJGQjUZ5Sw43YTDHVZFENYFw0sJ5PahF5YbVe3Lj3VmFes+ibOVPpjRT6MOlF3o
1M6TxAG+raQ6/T4z0VO3IkhrnswWjx5VfDfLoe6EiWFzS4FN7e/sV+NlLbmtTwMznajZwr5hK61U
RIrTGdcztY0AMnFHjkqrQAnOl5hBRplf4Eptqw8/FH7kPziNac+s6mU+UAN7SzIQwjXSrRfZlpJk
oGKqAAmOivdO6Yvqaz/41c8AHeQDNAKQWtRKGMC+CYGTseoMqVjPTPHo1YRoDN5p6t06NwYwFGGx
kyGuUh9ArosM1zruobyWbddPvHsVlp+0j1YdWhYIKK+rLt+EhvWEzvbm+jdMrLJCqhnXRFZ0bHA6
n+uiTi0zDsesaIc0fdj0MFJn+X1v+TdhVN7QUz7X6Dzhc88sjqt/EmPXg+KbrV6SDZVeEONdVIen
3J8jOJgblnBkOzXODl7OsMIDbi5Jvuth5y8O6ofGhiCjTGcNTvgICiNklXlAAIERKyRHLYBM1UiB
bvdh5+aN095qhSo9mqC7l3lYzKnrTs0iEAkADGOy9wLKnabqQS/HGDLtpQfAex9Lm6NYHpBtv75B
Jg1Rw7bgoIcVTtyjAUMx2gZDqtTGT3R5Fje9J2XZQteHfOZATBx8UmTjgbDp7MHZnm8N7UC+CjF2
dFBlr1o0OcCIFEtvA/rvM06x6l//w5+/ZXlfhn5QC3/81134rYT48mf9P+Nf+8+/dv6X/vWQ/0if
6/LHj/ruNRf/zbO/yO//t/3Va/169gc3reG1emx+lP3Tj6qJ6zcj/o9s/Df/6A//68fbb3nf5z/+
+du3DNH38bf5YZb+9u8f7b7/8zeDtfvv01//75/dvyb8tacfefP1axx+e/2vJb+ufP1Z8s/pq/gb
frxW9T9/U61/0FhiAP8G0cAFoLFWxx/jTxT9H5Blq1QB4f6EiMrmKKA2Xgf8SPmHPFaSAPHgT8G5
sYDUM8cfqf/grQsYbWzaAZAJbPG3//3Sd7+7xN/XiIn595//K22Sd1mY1tU/f6NIdOY62Yzj6xlt
WceQzVHTUrgj7Fo+dEMVbzKHZMtKRwWsTe+sAfLfpaZJ1uAmeYkQmKwlDYz1NU0Jm6ouhowG6KEt
5U3Veo69y20pTPZGpcISVHcq+imeRofR3SHX2uQmP5AOe+o0pfQIe1Uokcv/z96XNNmJa1v/l2+u
CjqBmHIaTvaZ7p0Twi67BBKNhBAIfv1bp159ddNUkSdujt/E4ci0JdRsaWvvtdYOGsl+LB2p0++V
S5futu6Arr6OqomSg+1rL7ma+zL2DnXYTPy+bMgwPwwNQGU7XQyyOsWJHJNr6XrzhzeQ+IjcXHcV
uWFp9owKVh1TqsfqD99VxN1JzUb1YxAzHqU4SBR7LGQlki5zbdyY92yUlX8YvJCLXC8Y3rGuHU9P
s28jdS+s0emDhh9VNVnQ1ZZ8U9ECztTEu2RCbfVkmMQuFr5td75hhd17uhKoICIp4AVeMhbj+yEw
oXgXT3EANmE1dm34KJepKu/qmqPufZaSvk0ygVIA0a6zZ+VEHxp93Y+u6UvvWpYDFKyzIZlce2hm
UwJCoP2hvPIXv+NgziL/eCR96cxNAVnS+R1Xc1PuAz1FU2aRqU0++moczV3jFa33uEjUiP+5iN6v
vsyF18h8ZEiVZrEm1mTBpCkih9BuXR48y6pmN4dk1EdINAlzAoI1KO+bMjTph6FtJoSUCuAY97xq
iZcto7L9FQ8RqtjFmBbU57ODbfMh7EOBr+1V+Cz71LFrZwoOtYg5FQql3SxqqhetKOwVm0uvLjMS
OYlgbRS145122gPIs8CfB2a4m2/8se+H/cR84V+H9RI3u7RrC7Z3EnHJ2ybqdYp8gGDl0fYpKmTB
nCAAXo26WY5y4BN7p2vLPgCPi7eRIjW+JK3mMLhuWx+V/aoB6tpIcISux2wsZszKwq+mg6pQpeqx
1C2dbxoD93mX+iYCeHLs/LskXaj6ULEiKm8ipbu7uNLolM/GsX1b9F4MSbth+N1ryzLImKGdj81U
sfEE0S3KM7b4JsnIxFF72XghaLQJsvYo1AGvSu2YCLTMFlxU3mEWoZuOi5pVvA9aXfxOTYlf2igs
mowYf2rhfvRuPzdNMGZh33jlriem/j7CQfnCkEItdxqcZLebhmHi1zLtvwSLN6a3Ug74Ns+15Hkq
pL7jyOJ8F5qWftZanrNWjXtGhnAfmr7YNTwZvdx6zECmDPE+lC6fXfFUIj9uHumStD8qZnye0WJq
78tQL+V+mSKkjoSM9M+p9tizJbLs7hHH8ZLDmJgy2VPdJdWTGEJjPwvhwhCVM5IJFZ+8DrKHu6gf
nDigFYKyGhUy+0BvJfuOQHz0h0Vsk6HExBhD4LtKVQFOd9jJO+AtGvtgaULtNR9KFxx00tZYvAS/
OOH4hfpN34SRODbY3PUhRSUamYVKmK/MjC7ZqVjUnzkZQfGQNdA6NHGY164PIU/Ga3mbmDBsrzTI
af1VT+eyyDyV1v6RJ0tDskEU0ZBhHwgCwVmZDgcW8rbIC2er9AMhrvaOTEzMIRwVhOVDhfMWCqfN
1I93DahS6b7wa8Qwy0BFALTGLYJpPPInfdN3koAvVPZQD2v0GMF2K4ajyCvwHoeMD6o0ZJK33OUK
5Q374ySLEZrIU6OKz0WJ+caZUYvkqi+igOzbJdE2t1K2QdZEypt3NeKExc1Ek4KeihLVx64apcQ7
KmjfPaZ0GNxd2dig4tkk5yrJrSmalGW0AvLhI29RzjgPcO2Ej1OXNPrULimcOVzyzL+pTeSKx8VG
JjyBDIl7YfJ7RQ5UmyR5nkntcLl1s9iRuZzSvfG7CBJJqGc6QsKkNTbJddolqIA3xRGo0jAmc4p5
qJIP0OMy0P8gfn1HrJdOe8hfp2He9jqJvw9YAIbqPGSmD8xfTH+tAUOLnhq/1fL7TFU4/DANNtpw
35hU2BQQIIHTPMNxWCzv+sSbmk8or92YYM+J53+IPKA60rZuUYi2VFXxrAKcs09xUgzDzRCMBYdW
LQpLHIimC4TmaEe9HwHn1OQ2rBB91FjI5dqWXKqTcoaXH2Pj4ZrKWGESnlOjI3JEBM4tLPPHRnwd
ddAU1xb5YHLVT2IEqxLneymyTnsxCMQTQbxsAPjkmzU4aa670sUOEh+gLN6hDIvsj8KvG7Iv467/
Y5mTucyXgoddftY7TD63cSSgONe6CawmwOP62wBFjUQ2IRXJ39NgXKKT61TdfGjgtYS33Tj44nR+
rNUn69gMktLQD+EBNQQZ+0oE9ZEeDbQHg+qhU5mhtHR5b7Gqw0OQThbW5Lj7SgsF0kWie6gGyMQD
/j0bZL3Ut7ariX8cZKj4jnWEdx+i1AXiJu4o624GHZPwE05ov/3G/ckbplPZTV56x0lSeGMWDDiJ
d8pT4XxTN9C0ADBFVOGe9YZMWdeUDaL0TcTvYplUJgt51Ba3s/NksRMMAgAZGXvR7DvmCZ5BtDeE
QHsZ8yq3uOd+GAT83R6p/5Ic/Fk4sxu0jf/o5qZ4SD0hZQZkCvmQznGpIfAH5sqRg2hS3IgmnOWN
0x2Utqzl9CkxkoeHBPoy6lrVXTXuuojJajcGaVPfx3i4AykWjUWv79O0g/fiaCf8Z9Z5i80b1LBP
smFpe1NhEyg1f48KSQCDHlG8TRwFHPv0IEonm4dJTlocKz929Y+OLMO061uwAnGNIJuRsSoRzVOU
SgJuZmMhArxXYqbNvZfUFYQxIu7L8XPY9yh46RtAVY6llER9DAZbt1d1XSp+F+D9L752g9e8N6Mu
3LUO2mq+7pHQ/oNEtKpgRAB4fwd2yA1XOunmPmuZZilM3+sshP2jqJlwwLkqfvaKENdIVkfQpvzA
az3prxiXjk+MAKFz0ASjuiF4Qw23kokEIZVBNAD3ZsvSLf6chymKnS07RxzEG5bYryFdHslyfJfC
o5qyfu6pdxfocVpOtI1B/RknGqAqazx70F0r0AR0EaRIUFZYIpD8l4LN/z2g/t85nLr9gII8kplW
D6bz//jrwZT+hogk6BR4uALQ5jPkI/56MKW/QfLjDDoDPBxv9bPcw18PJui2/3bWDQ7PQg+IvuB/
//1iIkH8W4pYAngQYD1QPHLS/+bJFK7S0hSxPEDUz0AfJHaQ5jq/6F4GXiY2cK8fGpXNScGwvXpI
C2DrVbT5WGhhIj8js9fFaZZSw+zjpERVwbEhs7/vfC5qCJwiuH3XzEHHrhoN7cu9ZxtZ3KCObZJ8
CHhVFl/8+HwxVNZ35qS0Ee1tRyf2Y4bafPK5mEhWOBZ9Q8ezzepalN3uvNcpnNc6/BT3vtfflRqP
mx1eYIIhr5F2194EXcmc4d2hdkGL+PNNMYAktgsQqeuPtFmsPqZhAQnLqJQuRBWTNLV7oeNu3LUg
oVJkSppwzPzFxkUWeZJ8hHp4nKBStOPx0de6/5pOZv7pJ3X5FYcU8huDBQsYvtbgtV+MWqbgXni4
EQ+JQ931AybZm3MQsTu3g0i3nI/NMo/ApCoBslrqY8h7E1qkMDu/hZPoOjjlOxYBHZN5QvvvDbeu
u5oS0cWHTvZjDz1n4MKyuE3DDwkp1fg5MJqdJttNKLWeaHSReKH3hwHo+zMKmxiasbn/E4Y2MMCH
Bji0P/tB1cm3qm5oe5vQaRq/Ld1IvWs2pkH5s4fX00K3dSQpPnKQZLLfUfe1HPPGTCjBlzWEibjK
NIgV41WpHIDyRecXo76CeL3oj7xpXflUm6S1X4Hqz6iao+Br2o4LCOIL8enBKs9Xp2DkcjlVLSqW
PBSuMHgDhi1dzCfhBcvvIIRgLYCJRk4pHs4yNWMkq0+6NPNJJENCM45s7ICuF212bOK+RZR5aMEW
bechuGuguUswGRCaKV0xfJjr8VxiJaznZ/y6/QMAwfl3YBRMdRqgEItSXwu0/R+4bQMw112btsgr
R/JxhNtPd8QvRQAUfRCBO3xW7ET4M0ax4trQ4mtdS6/4rFFiWwNkhODCfZg0BoUIUUuMHX1kOj76
3pBC/neyCm/mSMf9T5GSMkIyiSn1qfVKFXQ728ti3sHn7DCjaeiGfdpOXXX0ic8bOJh1013DqRjG
T83Yp95uqQPBrquB6iP3vGFPnfsuhF3YD2gOL+1tPZpaPlQTAo5XQEo39LaFtZisaOZkTLI2qhbN
4BcI7PFiaUL+R6Ornt75A9KK+0jPXF7JNqH9voxa8tGhHmGb0bYYvoVDC5LOhKfwLhAEPJod5WVs
fwwaL6s89qtUHKpWV9GjPzg9nuAIU3ejJwoZgqSewLQm0zJW/c6bvWLIe7hl3lENcx0fSdiP5YNK
oG3zoS4hILQrXe/IOyBWenWKQAFB1RzXBpUFtHIak0MwOh8SIHE3VM+RYqG7mmU8LDuspI32FlDp
Z1yQDOUTm6bq93IUHLVoomUJHgefQJ0iY4IX3mMHfCOE3wt81nWsyKi+6rEpgvsqOb+Uu8VSd7vw
wPTI/1cyvhpU1cxfjGsS42ddQOD672xZRuSG9VyMN0FVdsG1CxV5XlrYzzUWAwVbUBSMeXC6ggVQ
W8aHa9/6LfUzWRpvKbOZRYxflbSfzR4XQqHywEON4Cxqmrg/dKKV07U/pyBoitLIOYvSBtgrz1Cm
3xMv0AWgCEvwfhJFkT4uOEPA+K3POtNiIHL5XXCvjo4pOPckH4NEiLtKNiEeAtUEoEljYQm7ykNn
QNNLyU9Nq/HY70ZV1AeL86Y8BVPdOfjsJVm+pbaK4ukaQLGqrQ7tCKPRtwouWxGfcxKa++zEGk5q
731jygYOCmHQtLPYNS2nKcdNYkb2CVn3GfCgGJCr42wRh3oq4M78jJqxdrs6rpPgowt1AymhmZ/Z
nIA5sMNCGfkDYcHk3dQI/QEXGmIVCWpI650uo0btwlGXLqMldJLvSj4ZsjdJFT6n5Qx8fAWJoPD9
EEr+AfEU9REv8hTaPDVQLTc1HhPVfkhKNe3DGDv6KBFaaLKoPj9Fi0FE7DSWc6COCL80ZznrzlU2
x624+IcFIdklTwxA+vlA9Fi+r0UAhrKoW/0XD/L/PCxEiOHgbLtYVwiu/BKQ/vPf/6+DlSIi7Z0V
OkDqi6Avc85E/K+DFbPfAIWAMhOYNmGIvyIY/JeDFdLfIG6NvExCkWCL6PlXf0Wk499As8APgcpH
/g3kh+C/ca9+TV2QM2kVWVvkSX51qtKgGmMD/YnDQEsEABdoyn0ug9hdwNz9ms/6T/OrMLdIiJwR
PU0OvWlrjpMGL1PwdHvzPPaLS7PWnxCzHAB6vaQH8Wve5z89rrQ00maRzMoiPjSIn4uHoPaAhioR
qvWzsKZJf/Viff8tkv9LHP/vbtb5MgO2vJh4GyNfpsYIcu0Ls1m5BN2FCvcbExesMJhJqj0l8IZF
qTAV3cUpSdi7gbT+fDuzoXU5UgQxXouzVu/eNqBV7koxT43JucOxThOH+IUt7A7FG8vq8HoHv2Ya
/zNj55+/yJsyqPp5gw3pgdVzJz4WVRkOUChNZUH3fajZHGeRobV7/3p3K/DKf/o7b5AX/Sl4OpIa
OM+W81HvgFXIwwZe7DinNflqbYx613M0uSBD0pjcBhLY+3pHOPKQFwjbWyNePVhqPuOioBM9TICB
7MK++6McIejijfV+cvwCSGfDgP/U4nsxzA7GinoZAz3Ms0m+cEQJDnPoXVLr2BrC6niooSccm7Cn
BxlW1U8POclbVM5LMqQ/QTOKBgTg3rhcq5OiIxNVuqT0QDjc18LFnwI6gNgfp81uSQOVWW75vo4B
ww+a6SMK1uxf73lrAlcHRl9PQqlA08OA0MxyOBdI4HsFsAF/Wwd/Yp5erFDg4G3MtYiRFea1y6RE
Deudo011qRLSxgj+ZAW+7EDMpO2MInnbzUn8OHRsIe8TgiDp7vUp2jiM1sxgwzzrTY7CgJICaiNV
iWcgGUt4efBwwCCAcsapFMsl+fGt8axOirSTUW2DucghR7M0x6lHFu3gqqYb89fHs3FH/MlfeDFh
YdQVbFIkyQdoxg+nNu5aD7QBvwbyoRomd3pbN+fxvehGd4jEha5huQrk8gFU8fJBq6F/NKIr/yvu
9t+H3J9osxddIJHGEICFHnxAXHWIfF3KG5RxwmUhKZPuwvpvLcjqFCgZxzM3USzv62i+Is3iPaQc
MPDs9Xnaan5t+pAKBd1giXObADWFAIOLvsZIdV+4eLZWe2Xgdkw64DXiOB9rLIOTE+ospjPe45Vv
1dtmaK2PY6uwnetZsDwySGof6plBQwYZheoS9nhjEN7KH5ApoTrFazHvEa1PUYrVCg9vemWHa0ng
wr9trs4AiJdbNgnm0PjExXkxN8tdkC763sxpeDePtH6bS+itrLtJEe0VlsP4Ir+xe8rjST31UJuQ
N0hWpt71QMo0eZo5Akpvc9bW1KBkxpShNFCSjz2WKS8pxGP2LR5V4QVL37gmvZWlu2rW8RD0Se4T
fs5WBDame5VawAwNssEsEzbqqwudbZzGXvjrGs0cb+Vmwl6jzaiSo2ctmW7rABmwPVISlX8v6YgC
UgzREvf1dQvFE+WcQ+Jde8bn/H3MrMW6gMookm6ZihyvkNK/73i0mN9NsJQKhVj7Ln6SIqg5zrm6
BBlaBCr4MgMAQ59e737jgFgDKucihvsrSZE3CbGI+dTBbooTtX+99S1PcS2/R8cBOP5Ap3noYTCH
BSFDZIsRMZ5zbmbLPysSTc0pWlhL75EbD9q7AJBz8YXJgNI3HYL/KAbGWkFVN1VRrpLChLt4SX8q
h6zLhQPq33cogHe/bpq6R1B9diLJI+Q/cz5P4tCzun1HWLfkrinshXfLvy/VP2jx1u9jJgQH5tZb
xLNgmjwWY80vHE9bra/ODo0MviAkSZFLnlB/CPB3YMRthZjUm2wLcme/TpOp9EwD17N8mKciuIqS
IQg+aRVG86mtLGi/wRIr/rtqFhNcWJl/P9khdfRrl+HU1thHfZzHrGgsgLupr0Cp5frnOONovLC9
tnpZHRpLtEhkSfE4KAGdgD4WcEqt4sG+9NXb3DZU4f11INB/8FoBkcfcWD7kQRWP+1rR5Pi6lW4t
/cpJAJaoJAi2LTloFs0OfC+xB8EreOPGWvkIeEWBllLBFJC1aDOv9D+3POovrPDGp68x8X6s2sih
Fhq0yMjyNI3Am+xHTqJL7vlW+yvbLoUdFNL8C6hqTXpFvFAf8R6I3jY1bOUShGqkapBofSiCaIfY
J0NZOnmJurVx+HpnNOZLj4O1wcLGBOvqS7MPJ3sKARxsGv4FCfH3jpGcyPiYKLcLmuSCO/DvF6i3
rlUuPNKjCpfBYivx1SMVyZDNQuIEqIWsWLjepUN9oasNs2Mr425RNnlZfDLlE6E/8byVI4AaUgGa
NyXxBdPeWv6VaYdjMrZCFlMewsDfpUMnDgBlygsvjPMm+ufVD2moX9dnaHH4TUs85X6k9QEG+Eyk
vJ1UhKRYVHwxAGZmaSEubLatpVlZuT80NXK7YAkYSkkGrBfdA8F/kso24Gz0EEBz9YWBbU3byuRx
4xdS+uEAdRxR+LueBtDdBVyj3L9+YG0s/Z8I4BdPM1pwI8mC+BPYC+p6gAh+NjZdfZO2sr1wW20M
IVkZPgK3ZPStGI69RR7hfeGDanKrbFv/fNsQVqYvfWA3+Qgii+N22dXz8iFJVJrVBWhtr/ewNYKV
9VNBJIimxXjQNcBHQB8GmUby+0Lr51b+Ze8m56V5sQTAEkZBIdh4UC35itRpmY0mfVBGXA+KXuQm
b3RyHtqLTqRaekJM/NcQokAHGQUW8sIQtiZobdwUwGZWQmUznVIvC86tm7dP0Mq4pXfOnxm0Dvg1
EKNqfgSu4N4yaTNImYs3jmFl1GUE0JgXeIjhRMHPLmwZKguj+OjbdtDKjKVralahOBMwyqw5LNGZ
vTfF5YUKTRvn0Zo94gZEvOoZCn8u6E9R2r93A7J5JlqOo4o+mwQAu9eHsdXRypQb5NnbLvTsAZmK
fDLevZD6kTrxvQzDU1w1F6LFW9dtvDJpswBj0YGEeOAVKhcW7pZBvIXUegdO84n33qEcgcus6F4X
l3Qltoa2snGvoH04lwRl4O0M/0HkTERFZlz1LZL+exRoOr4+hRumsqY5apM6ASfdHkScllksqhoK
sEFyYYE2jvN4ZeZJKAivCGDEXQTaAyfxAHSnSR5wFtYXNtvWAFa27mwUtGCS2Hzxwf7JyNLIere4
Mkn2r8/Q1kqszD3QLm2s4mNO5azepT2Nj6phWIto8VErLqUAR7Emf72zrdGsrN6viqDvXIPCFkDQ
XKfC+HsjoYfxeutby7Eye9sXKuQztfmQhs+GuBtngCptGbkwVRvtA7v2y6nuzCyaeSZDXpXkHqfu
17DgT1I1T69//sbNRFfmDoozqlO0yZAj9dlk5cS9bOzKdyPj16kUl6pObQ1iZeytNAQSq9bmfUXv
dO91GYJRD0PsPr8+iq32V5aNTPakwLOAPEEPlIUp3lez/xk6dRcKW2wdVmd+2MurlQHIQ+AizHlU
LF4eOqSKZSGhO+53oH93osqTAnQAsBO6O1ctfB/Z/lLh560VOm/rF9f6yKktJVrOz0zM+3muW4C8
0+BEZpYcFavthRfCVj8ro7e6DqB519k8qsSDbCQQNQHGqgIUItbpH68v1FYnK8MvWKUTwIdsPo1Q
xvD75aFpFJDfgXqsy+ptNzFdGXwKDHulSDPkIAj9jAGXucaBkzy+PoKtrbay92AIgG/vgWbh43Tv
G/4QLuONsu7dm5pf68osUZeKopQ293rVgSDUHYqpe641e9vnRyt7jyZgqasQ7TMyPcq2OEIi6xq4
2Qs3x8b6RitD76ai4EPIB1x95Gn0UEjeMoeXJgCcIDW1F67Ac2v/4k5H595fmITvKwVyVEDgLY43
QxNlfOw+Fom/51rf20Bf8FE2ljpaWT0p8eQAxwY6ExYOXbEcgtAcCyjuvL7UG/dStDLsSE1z6JDk
OHTLeOqn4CaiF1Zh68NXpqxmOsSdwuM19IcrZbpTA3dhieyF43Drw1dGXNWDK63Fhwfdew/EDJf+
fNuMrAy3TgFgXCTW1e/Yt6DQ9zJNTm9remW2Vo/SzVM85OBh+R8WAFxzYUOzf731jQ251rVjAFoJ
r06H3C8eZImaekN9wwJUHPC8p8AEb9v24cp2eTBwoiKPHHAePy0+IKJe/E2bpc24p888xrdtzHBl
xNj1WoOAO+R0mdQO2T69i8bkUgX6lX7d/8/heOHKesGpS4aIjgTFa1jursovUZThRcyf+yGbH8ZD
i+ov+/qp/1h0+0uRtg2LWFe7LHmpI2Aohxw63HcoQ/hMOarmdKT4/voG2Gp/ZcsT8ojz3BZQ4ivV
qUKOY18Q8a4q2SXNs60OVibdWwu0fY0OWE0fmWq/A7Zxx+L0bdfCP9B3EZ09kHDMAUTIRxfI73VQ
35mEXmh+48Q4gwd/ObAnQIRD5w95OoXRPchb5qQjF1+wvo1LZy1xXZoIGnDUkkMItjGIS/Z7snSg
CZKPfhVeUnvdWIA1zs6hHMIkUxwgSeChuLQngXXaU9Yv9R5sX3PJ29vqZmXjamqiAtmxIeeR+kam
8fNEuy9eUV9w97eaX5n2CLXcPg4xVYC2IytyvpKBPe6y0C7DhdXY6mJl3j2IpYj+O7wogvK2X5Jn
UU0gd7OPr1vaxlZayxYJ0A6jBPTzfNbhHcqpVIcqYlX+euNb337u9IVjYXkPfKsd8dii8z7y+ivw
lFCsc7mAw9v69rURU9LOPGxMfpYzBOsGWGvn/3c6I38fq8HqVp5LXyDwNJg8msebsg6vu6l7AED/
gglvGNlaEjtAmhOIYdLncirelSy+roWHOhM+wOSFXg6vz/9WJ6tbGgynNh0jdKLTCvr4qToxxr/G
XfODtPL4eh8rAay/J2oNg7MqMLL0px4sDLBeDcC/1A/AE2joj3DybzUELfYtGBBIzqA6SFmeSxuo
96hCgQIohXfpkbKx1dZYuYmEOHEji+Uqgwcz0HckSj6YNPz0+ii3ml8Z+jCFplRxZ/KChDkP6J1T
6sprLoXvzs38iwf+J0XuhaGMBZMgxUd9Pg3VIQlcuBsL88TD3mYBq+4MGDGvj2PDZNYIuWqJUP/F
SZOn4KzJaL5v2Bu95D/VJV+MYSJ9ADp50udlM1Kb9Uks7nSsXDaJAAHC179/ax1WJk8lFLJlRzFR
8/AIxu2+LqPPRMkPrze/NT0ro4e4p6lBNj9rm43m1MzesANONbww+Vsfv7q2eVBS+DJBn9eR/3kS
4h3Q+ygfqi7s0a2PX1l76bSSvVeanAZVNB0C2aXDjiOFLC98/8ZxsgbDRSXnzLK6zxdHnqom+FBr
9QglpNy19vD6AmxM0RoOV1dUIyKALkwBpRLG7zrrQJe7lFjban5lxjWbUcBnnPu8D5PfvZHB52fB
8OTzqbpwJ231cJ67F1YQQMODjhU2qJ1mk+nav+EoHZMB83/h5bXVwfnnLzpoXEEGB6583ke8z8DN
fChK76Hs0x9vW4Hz7nrR/tBH1kYpVgAH6s04BzeyRCVfEDpfb35rD60MOJ14bYXmPUiq1Segzd/p
Xr2PR/6g9KW8xFYXKyNGkr/34HP3OeqE7Kis8WzXt441tygscHh9FFuLsLJkhF2HIp6Izk3MPqOm
7O2M1H8t9Ze3Nb+y5MJFjeRK4ErFXGWp5mDwU8Z30Pd4yzkKUNoqDD6EAmz/LtW5TN1H55anPpBP
lqQfXx/AebP84z5D8yu32/PwOGyph7LhrAZztwQtcEdc17x/vflVxby/fA60v7JjIVKxjGLG54NK
tyQNRD31XUXM91CjSiDI4h9RHtDuWiicQh4nsRkiNn5Wa/HG8a2sfBQ0LhoW6nxJ+wDiDdH9OPFL
kOCtyTtvuhcWaEnLOuo6nXO6lNC7TkLdqZ8sHeWFeNZWB+efv+ggmjsvRdZc57Myg8oh26vB0S3A
vz28vj7nL/2X5U9WywP8yAxjqFVex+J5dO1D6vPrIqneYh6AIq5nHwEzVwfQWKFQXTdpfZ10ab5A
Nev1r9+antURNUtrWd+ACEsp9/heukTZzIJf2Wevd/CvBxR27+qA8pvAi6aUqFwU0w/EXW9dPJid
9sW913uXtAs31mCteZskDvTi0VM5atl9pNVMMy82/S5EVOLCMLZ6WJ1SQw3kqQlbhOWWpf05Lm6+
9pdAfpOzay/hSDb6WEPsXNXH/eQwVV0pOhRY7/dKBu9c7b8FLAT07OqgqoNuakhiVd63TJ1m45kj
6Mbl6fWF3thJa4jdGI7hrOrpvNB0+ex1BT9BYlJdwhZsNb+yA3CJFQ1mLHHaFtocEwtld8iDdZDu
f/37NzbqGlCH3K7sIFKmcpa0ApYG4nzPPnZt+43y6E1eMZbgPLoXp1EimwAge1SfSqLhfcXNUzks
n1Nm8tfHsDVJK2vmxTyFUAXUedKmz203+VkZRZcSsVuNryxZQ9eAEdsocB5I/0wgZXVlZTO+cfus
vAw1DKWAwkiXFx7dIR7t7fsaKvFvm5eV9fYzOatyoHHWDdBTaymUFy5C8M5uxL9dACv3QlcO4FIW
dLkQc0U+QrnNB49edH0Rvos9G/Y3pCxibwdRJDY/mqRI1JVGBQS18yNL2ZXVAaQLdlFaTHMOllII
pbZpFv03x+JGQFvN93HNy6EVV81U8P4axcB7kZNFlPQRJc2QN4ZMZzw+e4OU1fu06OhwiqlJ2L7S
sTcfJ5f61SGmoWm/uiSKischion47vFY2h91m5SIQ8pBN/cxAhx+1kPecr4ZIEMBXWbVu3mvej+l
71KHKu4ALBe6P/ptONsTgsgLP03p2LSgNajYu5raQqRXXRL+D2fnthwnz23tK6IKIbE7BXpru+3Y
ju3khIqzQYAQYiuhq1+jv4P/z8dKu2v57K28CTTaTElTY44nzh8nAzOuG7fL3RwpkolG8nPduZYM
NoZN+OVYEx3c3CcwZ0EydbmG5bsQhdd6O3+G0Ic0Fawh4hhOIU5cJ8ZUv1DBfiUMX3rBKgb0bkGD
GveQSK1UsF5DEKDa+R5U/fPHg/3S81dBoEIF9CxDF+MRtkZQHjtii3LAct/SsfncZA1XoYAHpQsn
l2DYhbjmOViYK+H017PHjz/gvHP614RahYK+KeYZmCDMVtNXKYS71Q22vHbTmd47LLTsbififuae
FturVWToZDmiKChGY6FqO/Hr7gWuZiRZ8unKx1zojbX4zi17mClEqt31Y+cXWbz47cGDOPgb8iP1
J3cOwWplJ7Ik1qEYs0HR+LC/dkoFI2JufoUOPin7uFsuxP+16m5sOp07fES3MPEH2umj7wyfquxx
QYb873VRTbqfuyVscVJug2cJisdbbZ32V8MW/W1pafvn42+4MLTW8rrZ7yydJ9yuii6GKyItzt50
0MF5t11taZfMpeMvcCLS5sfHL7zUaOc//2vB1wr+MK4psOBH7fepnfSuLMtPrpnBaqarUOeVLbCs
0WUEr2giAVZO7X5uMxGsJrl2UYzvl8h4yVaII49kfTPWg/vyuYZZTXKYkhV13rY418gpPHJJ3e84
5C5XpvWlZl9N69A0nW0GbObqXIjDJKMK9+njNQniha3iWlfnUTHFcOjFVrGJjkyoE7ZB32m5vEwj
vH0+1T5rcR3piZkMDsdwvpH0N0dBwW/bTM2Yfu7x5wny17j0PSorXtU49wXh7BzqWBJ4v2rtX9F5
/Fv2hhq01YxGMXSeByKSOyi2xvqhlMsCe59QeirTQ+s8F0NzcqJw9rbBiPXkGAVLvxy54/vtlTFw
IfKu9UQ6hHO7bHr8gqW1t4VLTGYBH39mEfe2H7fipVesPnKomGyZJM0Oa9YpnO1NHng7Pl3Lr14Y
xWsRUWFwyxP0rdzFsAHbU1iC7oVSnzyLrDVEug7gIF3TZsfaodwtzPbPbcXmPQ8n+SkjG5QFriIU
DFdRAC1dsGh9CQxTHO1z4j11i/36cQdcaqFVjOoVIBJ5XKKFGNe30Ri7Geai9/Cpp6+lmz0I6e5U
YWevl45HqdNUyEI3XCpxZfxc+Pn++c//moWBSy0OhFj2cgqz2NvaDBHSbKYbr12oX3rBqv2tO/Uo
5vfkjlKwcxOjK83OHtrAjHzcRBdmgL/qgGCwmGEeXjAU5dsw1ntup1eU9Pz8+PGXfv9qlRBjs4zx
ZOUOBI8hNQX9Y0f/2m+/9PDVIlHAvXYY6rDZzS5QTF599Lzhyh7/HAD+sYVdSzEbx3ELeH3KndWQ
RsOOYye59yXgxZ1TeJ8c+6tN38hFXxAUYu5iP4IbJpnh118AdPJxy1/oWLZq+Ri23LMmWP0rylFE
HIMUYg9woGRLpoXThn8+fs2FPlhTVmGYlEcBLTDFAsdRsB6M4fhZO27cZh+/4MJ3rOV1jQOaE/AD
zc4T06NoSTaN7mNB8s3Hj18xo/5fdn4trIM9yhi5PT7AF/AUdOI9kfNDx5qNC1vVDmZ+rc9AWcj/
uKDCoJ74ynsvfdZq/ZZVFDk1tJSbwVKyp/VYbOfFOXPGfHklOF16xXls/xWcRCnJ5HrAe5RTrrZk
KMVONfCAhVlt9MnOOb/6r1co64Aq0Uixm6342XbixnOg9l1yeyX5f+kTzqPur+dPC7ydpgU/HJv+
iKeoRFffS1hu3lsRt/83FPL/HwGrGAtrpDyHI47Y2T5890V9aDl/gvn1lZ3UhRmyltex2cVVOkpK
URjdgonVd5Q/h9N4Tclw4US0lteV3iAlz89dQMG7YgAhHBc+vlWathtRO+ABy4ZdGVHnkfOPqLgW
27VeNRnb41Owu70DnrdMpqZHyR6BMxaMfq4dJi+02FpuFwc2XOCeXO2IHsmSlRO0rwnQct1wpdzh
wrBa+9pFs4bnfMXxHTxYMlJTdj8o74xTIOpzve6t5vcSlMjV687JClKY9li5xD15nvKvVWz8p3//
0RfeanYHjHomCCYMK1Q5NKgn7VwfriTwfkShCvFn+Pqqdshw/+7Wu6rPI9RVgYrSvhIf1W9KFCpt
QuY8hoWJcFm0QBk4bkIeO+JNtR7RW60079LJr8xP2jB2M6tqPC4ln1GxN+kktjEvOexGS2afOUGp
0pc+53a55y4EsadKwQI1o43Dhzva0j5OqZe385VtxYUOXAuo3DwOC0919WYwtA6yRZgx+jMwZcd9
qVHzdaUT//O8/93I0Zql5aOmgfdUMthURL89of1fcBaZjhPsYx/bYX6juvo2qf4U9HbZGT5P+7PP
8WMNKftmasCNNgvQW0SAVy8o+wJ6nZdUcX2tuu1CM6z1kL4N4LCP6v5NkeM+boZx7a0OqmavmVu9
frw+XnrFKgJzBxQSO8/1bqz8lyF3M0zDL7WzfHImrmIvzvRL4wS63lE7qER47NDZ8S2Gq+7HP/9C
dFwLI+FKBLTFYGpkbaTwUEa19OMmBkWpz2zTOfYYonQ9OgyxU31KNAIDktXGi3Q4S7PZr5HcdoIN
qzXQD12zDQJoC0ZUil1ZGi/EYm+1+eXIcBKQlcDlUgW40dZBHPaWo5JyG2gwHD5uvwvdv9ZLErco
p7oH/SsQU/kE6T67j3hhfpiKOFdy0Rc+ZO3rBy1HMYFOVKAYGPcfWxhJE6jwUNBQNjby0mi+ekV1
KaexVi4WHHmlvBf1zm3+5NEbZNyb0dI/qqKZ6dWhJtEGGqXT2F9L8F24WlorGB2jCFImst5Z6ew5
4Rm8ghJ3hDl5B449aTae6LYGlOzP9dZqsoY0ryMrwjiDcU84HmL4rwM+EkMqERSzcK+MvEtjYjVn
fTw7KOEik5l2UremLVnaTa18EDgBZB9/yIUdwBohD7e3riwXXJKFoT9ug5IUaQkmbvq5p69m6Fwi
oUsnwnfBQqNtXy5lWoniz+cevpqXbgB3eREKUNnn8giIScLa4ErDX2iVtaTx7Kg6oLooz6xlKOnC
iYF0u49/9YU+XUsZFzgdlgNccLO69G56Pu7j7qGvPrdar/38oPN0gTOE06iqdHdE/WS1NaXzWIhq
+7lffw4tfx0Tcj+Epy114sxMMEMGqgw8HyB9N8Lhvz9+w6XQsXbvg0Nwn/uw6dlJ2f/2yu4N9ZMn
WD586Q3d5k5wb2YOVtwy/m7UtXF6ITKuDf2KIAR4zJvKnVg8sZ1bEHVIh+g40IKkuCiKrkTgC1Fq
7eXnLAZXXE1fwomU3vSU3eVzfqup3viUoppd3WLcWVDgPuXkCdrJKudkQNWaBtoCHNhLR2/lubIG
XpiR/Vz0WDv1cUiJO8Ek4GlLcFvM/nbxu28fj4NLU3A1uxduTNEU2HGJcUKlPzBr4Ez4jx8//N/9
EK11jjMqOGwL2FjWqPAl12HqzG/R8L1BLoVK73FeprS8So3/95dEa9WjhZvWMIPSgNxo4WYjX6Y/
eS/ja7rAfwcUgOf/e0rGkKOzsPbjLGKt9ZKRgIPltOTPNOfWubLcXfqE1bSfApnLsKMxauJtYuov
4GFeefIFzWa0tuBjgSUwkiv4jiwOnW+aGtyuH2FgIAOBQqI/8sWH6tiB1TqsiK1x4y967NtuA+pM
Mf7gVvdsN2Ln3F/Zx1761POf/xXhDCjbcK8Zz8fJfiwO9SybcluFQjmfWhPPZNn/eoEsyzGICCCM
U2wd/xjVcjFbuLyjiv7jwf3vnTjspv77Bf1YT3bO1bSZWhh2gkb4UObNqc77376rt1N3rcT030ET
5N3/fg+2jD5VANYCo1Nx7LHcu7oqZDJMzr5h4RXh/KWXrMKACgFczEe8ZJ50DYwcOXm2PCyWvIIK
emXVvPCOtZqQ8QnuMaC0bCrPbqW0D0Mxv4WB/xvJnveP++TCqFoLCts6ilyX5uNm9niTRI4Dxx3D
3O3nnr4KAQAQ1S5zKMxqUECcANBUnERIx5ePn34hwKwt+xhSgaB3deNmdAdAT4McqrMxJimP2LUy
rUvNc371X5Ou7DVpcXc+bnK4MnxVZQ/HscC14ZU91znP/4/kwlpLaH2uu3GaYQTdY4BOA9zzXf8O
GM+9VGwvi+iVh9eKGy99ymp6ozydWhr5w6aMSbP1XSlT5J+v+SdemNvRam5T7VEr6nHYdG2x8Yl/
YhRS8Hjo/kwE9XTV8uvjPr/0ntXcnkAnzotwGTagoj6WQfHQhPxGqO6eDcvTuWDpSvi/9J7V9Pbr
CWzJDj2jCbnvccWNK+JHoZ0a9Kw8W8pr4qULvbJ253OsarpcUPhgodYqi1FvmCLIX/OEuzBD1io7
i9KYvJz7YRMq770U7AusOP60qriya7z048+N99fs4CBotq1i08aPOeDFHkNtgc3bzcddfSH6rWXz
gtRQVbY4nrX5NPHN0k8LfGKnpmy2S+CJfst64FZ3H7/sQn+vJYP5THNGKnwKgBI/QRe4Qz7zbfZ8
cEdn8M3NtUqMSx91bsq/mkzxMwU6wHucBtmuztcno8yU1hwgKEj9Pv6YSy9ZTfW6QmCJrAcQlwKZ
a6xmLFB9Bx7y6D0MwJN+/JZLg2s15WN4UYyN7/ebuZ7mbcMjLymdUNwWC9Gfm4XharYvDQ0C2+t+
Q5ALACVd/bSsum0Kfq+D+Z107TX3vkvdv5ruljfMtkgnb+JYdAmopsemBgS08Iv7cBR/gKa6coC/
0DVrLaEMF6D5olxtynrmiWJAf1dWyaQPzuxC416ZOxdm5lpNmDOwuEgV4DVjx1NR1AT3NNWUftzz
/6mR/ce6tdYRTmSx+dQXyJxANRzWuI1d6LYuWrDovPYWyPJzG5pXn5kDyq1PccmAwBXA/ZLO346+
cT83PtaawxwYZALen9rwbvwT0KiE3Z56Kjpyp2BhGHSfch2AN/B5Cvw1a3GlgouLJY63zPGTeHZ+
tkI+f9yWF7YAaz+/mngkr2kXbrtgalLWAd8eaz/f50Mz3cy2mF6gCfd2dZPz7cdvvDQ2VtGBCGgx
LVz2tjY3wk8HQsb2BnRcGV0JDJdesAoMCtRTnFVUDCZ2tGmHLhHuJzeUwSogwGqvGxcPj549b2dL
ACDDIftcs6xCAOA1Zc7DDs1ytiSLChQfAc4aXhmpF4LlWm8IeyCUiSwtywzqAXxZ38pePbhBeGVG
XmjytdTQ9SFDok3DMviHbI3v3TNZfvm4XS5ErLUKUCrSARrYhrhTkNWb6ATuBS2xUCiT7shgKPL0
ufes5ljp1IpFOg+2jXKGPcp6F/nbm1D7si8aq/ndiJ3F1cN98J+G/0cIW+u2QpC45Vx1YsMHo6VJ
iSiFpzatj9KkIemFTzAKOPCQXsp7Lw5ZQmu7YJfuKpZ7UJKNHagarVABb7YKXN8afqxdPpD9IMqg
+06phjQTh+hqrJOlL3QP4nRZUnITc/CqTvOQaxIcDHwfgIw1vlbiK0N5TvsM1G1vktkDPQl+RS58
SWnVuJ1KZzJ2Rm0Xq0hYZEs3ayDrWNxiI5+XrZOYMKqOtKZjCj2A+uqHLAQb2Pbf+tayP8AVoMI7
tJ0T3sChu8mTCkdJm8TSkPYIOzJ+VDpw7xYZjyhFXUqDQ1UTN86wk37Oyu86Iso5SlmxYkrCti+P
kB8GOy2Z2E0u7++9YcE1Wl1Ce28jXgNaAVrwxrTh0myRPZ2KtDIaPHjHsqRk5UHw2L5xFAK8SgKq
rym2IpCHNur98xCOaSpKbUyW57RJg8oFh3RygbtkG+rF5QHGV/MukoO3hSw1AyL9l+qXW44am5SE
5o7qbuu3KDnIZ71bZrHrvLjL3LknaRmF6eCeafSLeOSBl/bdL2+4qVrdJS047gzmyWDA3cAZFlSE
bdzx3dCJo1ke4WyTSlKhmuSmabGiwZGa10k5wdASENkknmDdXX9nVuxqzx3SaZiSYXgvENObHv+q
G+97Zt/BgR1I9Qs4h3fqvKNs6s523gmg20TVMl20ux0F2grGYRM0Ser7PP/CiS0wj9p7ArT8SHSZ
9H15KD20mOqTYPk6xCrjdriN5hdd8BPa/A5FIwffNO99PfgJyMQYxqCc+qV9QPVKl5xl8ynYs2B6
tuUjdL5w+MqDdm9iFCIbZx5OZBxZGtG8PXGvyHcQYFORBLXoD0z5dMkwNlHDXFTY9SHJ149LjIYf
VLbYLj6had1EY1XBN+Besm3ZT7p4h0GaJxB4g6TX/rHpxW2+sDSs6GnmYusu0Z2Xz9/6ufha8fk3
DXwBy2yVoeauRkWrRlmrw1+9pXiexuHBtxhyXQdONS6hNlLw99b6P4h0XlnM3gcb34mwTNtF30yu
ybjjfdU0gPdzs6Suy91N2PG3CIY5KInOam88ibLGuGjmn44GAxjktQ0ruyyfnpqowP5sWyj4Ps0+
atsXunfL4aWOyRMtacZUHyZLqx6phZFtbO5875UE4RYsh42pABX2QlzUsPjrrMVd7IrHAkiSpTK3
Iow2vppB2egyp6mR0D/QIN46hJwEB2B8iIfTAPshPvRZwd1D61Z7GFpsyglEa2J2cCu5KbhMuorc
dMV4j0KhImvLdjPx4gCQYlrW5TdMt8SK/L4oltfcHTJw9FJLvoGQ+1DPZusEYQI9XbpgPUUY5JC8
Sfx3FccnhUcrrRMi71nb7kcLTGKtNtAwP0yDs50CdSowpEolwRieNxqgCjLEVdZP4r4o+/0kfofB
T4/WLyiT2skyQnEOdmW1f/TyIQ169goEME6MPKHNQcXlkxd5B1eBdlPg2AIows5jfZWh1u/Wo+62
Bk8o6Ur0adRrcTtonyeTF70vpNpGc/tAJ9TsqZm+wyobSazo3VPqZM8sDTMfCyJvl7jcgiCtk8aV
+hwxngHiepDa7ovce2oMxBp8QRkfqjuxXfbiYsPc8AGrETxhtE+TlvpqG0xuvg85SKIogUmVGhrA
CITFoJiyGWfTzARzmRQj/OUmh7Fvts7lE5BxsUrkaGy+mSZPPk8V7nMSSGnCh9GL2FNlDDjLoZbT
kyTlknW8RffXvUjB3j65S/7LX/o+lbAbCVL83al9mpvFeWBkgm9y2bXQT1cOwbxu3AHV8Tyqw13J
KH9loA3b1PPjFtACDgJ6EvhonJdYg3WaoCgBPuJlxcIGFfUqH5OIjtMzm2f50sQFPG4JQ0jNLOzU
2mTmqtkEg1sKoCl6O970SPI/5LDGpZslh57o6LeB+BHh0vktCpHFavuenhgbnTvPtCzNtcAWZe5M
IbeDmXpn05AYghnfknrXOD642Q60vOHCym+w8fWKFHLb9q2VfDpX/bOUz6B257qM0qVp5IF7eGLm
GeHKAxXd5GdNDofTQ1AtcwzOck7q34HjD9MjqRr2ZIoYAgxPOIImo3LUj8Fw8yPPPfkS1aOLMKHY
weBe8g6GfovZKKz6vxehZpJ1g4rvUNP2VjexczOGgABuxqHzMcWAgZ8yMUSowIQWix4Zaf1tPk6y
31ZijBHLJ++l9KLqm815i2kjsGA+jcPQHsaQlE+99d2fRQEDChCfuKG3cxN3f4pmoO4GSKjpGyrB
zO+yqfos10WdWSHpoXcCdqpL4/2i3swU+pG2+4K4y6lEL36vodeBbdzYn2ZwRH/mrh7Zg5Ui3g1Y
mB4aFnSP8OyQT0vTdXs2xT3mIAsimY5tgBxabnp3nwP4fbC8IMnMmui1xKMwS8Me+wY22K8DdA3V
MfLARu+qrszAxfneEzbITW1oGTy2cV9+OyPWvMRF3vHn6HjTdpjiwTuMA3gO9xOchk0mZizEHZDT
mF8MeGxMJCbuA9MOGwcUsy9c+/qtiYj5ygY3fG5H0hyRYfe3pZR6p0ZebuHA7e1jP1xOCJjzj2B2
+gEoCl1l9ThGe1bgNy0L9GtnIHIK9w/ni7+gJGAJKgh6Q7Qi4ofjLCmWuflrb4issrZa/BlXLWFM
by2fGz8NLav/aJc0D341LPBGn/mN1Dp8C2nRpA7nJIXMkqbaJxJv6bCC4YTFI9BCawq3rN++hVsz
T2FHHsKJQ3dd35/KiBGTWtkj9C5GUPUIlxDjpKie694nM0cuTbB3jN76OGavosxdftcBVlygQBds
t3cJX+oyAwSRhGnkFmQ+1Kb0/I2R2ODkibEAi+wNapsX8MDl5CR2NurBh/53SIgJYS+eBj6cwraw
ScdtJq/dokhCxXX+R2CgaidxhRVdAd/JcJqnzdIopPwOgulx6jfKgxtLIzTURzFHgHgoYTnWpHVQ
x9sAPjxpGxjd9ClAd84wp51y+JQw5nseNrySPpZV5X0XtHjy4RKUjkXn5DjQdfkTuFbznPg0DxD7
dNg8G+MVEhvAqCi6Q5FDoWsD7mMDkzsl2YT+Mjqpiy22uKGS9iqbEAUfZV/k5a2uaj+NjTX9tlmM
WlIghl3nBzY803LnNkXs7WLI/rwqRYWIZLdRqOPp9zSBmvikawfFR5oMY3yUniY9g3QHFso2nb0m
Lm9KMdXhl5YB2tsmqh2n4VbP3nKHGBMtW6+siNjosnHiYzdp38lAl6Tuo+64hpMZGvubQqouwh7R
m12g1kb6FeCAak6Lmmpkz0VT/SjMWSyoQy+Kd6zpZJuU8MyyiSs9+erW2FpkhudgSzfCWD8bGDaM
jYuNPOSZsoxPMTzrlkzmyrd3VQ/e1sNcMTNt2AIo9ibCYDRoc1OYTd1ES5hxTft6L3N4/GZLK8vf
KMGaqr1qSNW9om8WeMeAJzmltOTulOaY8HPqdhpGaoU7YINFIA2EjhbgyRp3iHOQb1HuGw4pSpdb
esO8MRJ7iaKrKQOezbIT2I7huxgkgo9aKt5upAqcJpkVytC3Ws+zD71IXY8/Om9wlZsUmpIYsBw/
ED/LvoOzEWgqzSKfUJHdLneoGRuitPNah4EMyEl8KFGp3T/XFlD09Ow9Kt8nIrv+UNSePaHcqEDm
iuX1sxuVij/GCmUfD66WFmC3fDL+yLIBo5cci66v6K8a4h5+UwUdXXYqaGZn71Kjl68Vo8z7Boky
i38RXecn0s7OERoj+zMWBGYCGqXDhctyiKYA6dZHYPxmu4enKH0TSJDhChuor+CLDI2wp6JU3bQv
cyiHHjzXtfFLVSwD8c+s0NBL25DUJkgqNx7qJG6CYT4SIBdbRHEV4CCJ2yQWn2RbIpqkjlrcCLt1
DClsb1voem0Il4Dbql2s98SN2w8p6k+Y3UgsnhEmEt4635T1EOcZlsicp6j8gqF35TSKHN2zU85e
VZVaXjiPK5UWEg4GVVIvvQp3olJMHQbRDGM2T0GEDaKIaMgtoDFgxP70EaXewsggOuDwAJWiR7vA
3EBkGsKlcBTW2Sxlw54LWO5TJMYXKENyRKAQR93CNWmBBp5e4P7pY51CykOUUPrUFnevGnYr+nkB
K7zPcXIfQyMTYpWG/FYHeWnrpMKDMIH0NFP/BVTDHidc4Jzr+rFyp4GA7avOYW1yutGdtn7s5eMP
1xm9yiSjZl19o81QcJEYoIHjPSwRkNcysA4qTj5ipniMi0kHd5pRM3wZBMb1YR6tjndTA6vhrNNe
vtxSoEUf4DJaDM+tUjmSzAsuLSk8M7AA/+Qla4IbO7eRe0JKoM+3kjled+yKiYkIxygx6irRhkYY
3WVRintCUcN9MBDk9XetDsYSFdBgXmInGy9Jp/uYHAiNh/HeHzpH/vBKE4nbQNABWQfJG8F/Kd33
7e2EG3MB5fZS2JfcIdX4RdSNz08oCqvoAdYqgbibeg8M5E09uSJAnYFD898WDBeD80Y/T+8z4Mwl
tgcRYdWRV+NyHiYN9YoEYvLZ3QwKNhjJPC7Se5JOHB2p19DugAvC2btzVQm0ctoTp8bqCym7zrom
LGwC+oX+jSNjg4gISOSokgY1zBRxtfTEz9prWv2FqQhUziIqBXnykZp2/2DKcO/gOwzns7FHZHgv
IkjGqySs27p8n6GddbC40a42Oh26kPUH4syufYcvMR8PueKjdy+tHsgOjFvzELajPAzIMM+32L4F
/Dud2yB/dXufjq+uWaBeBSPcmdDomhYWuQ5lFaxEEx4Q27tJJ6XT3EfhaM0vB3RCCj0CkShmzfJY
lr5IQ11MwU2ZS295r/tQFceRRigeQPINrqhJgb6qt1KURfTbH6ecPON0k5vtjG3Q/OASJ3Ke3cGL
8mPXiKq/i0u/tlk4c1d+EaiTx/4eci5wPZIhQDlAdFfZKXR1AstOYbNWu9b4aTTEqBcwJHfcw5gP
biNwMYV0eJtEWGFnnHQBeMN+kCJlxfaFrwO5NxCXsizg3Kkz6UYqfxeB0jiDUuM2Hc6QHffiBJgH
oyCUC8aghhKoUuTGJyWb74l04fttFY/iZ6M82ElFpObjs0PbCMMudB1o0cqAVzCe9alFQqsOB3uj
RNs6BlkXvxe4RinqCn/BZ0N/N5Y9fstZ/FcXdx1ou+oZmwavUAmrwiE+wgetGnE7Lc+RoOiRpwpS
gBADuund3FMpWBRT/VrVuBtvbuWU90ucuBEG3ovCRKMvfdUvFMkWF2sCTUNBW/cVHkmLoFkxhj4y
R2EwC1RHuK5CwsmZ+2be1Qaz4Zvv9nreemEtSIpVdjBHpy3GauMjy38bYyujx4QS2czHSOiobNMm
aHCfpqFCGjMaETLtnWGx/g2u3kL/q0tjNbnJJHIyP8K2thqbVA9wDrllTnfm4uGGMVhea41dkE6b
XFS4oaMLoOY7rNxYcOSIC4D7zgtyesdpEesH4lVLBaGGP3ABoQNFQB2SWaq62MYVR3RH/U8xfs8b
MYzV1m9kWckkhzUNDqFR20i/TQSvFgkW+xDUURKMTHduyobAGUjSWKRzcWavJxK+5rah0RGre+Oe
wM0Zxm3T+lONPvGgsXoKqRt675MzYQOZsKV35a945lEl06rCWTZP/MbAHiOVsLr1f/QQZjCd5NSh
yFHhZ7CaJyiom8QhtC4vf4GlelbE8zHyfZmIAfsA3L7SStotJ9YnW0Boy+qLdqJYACwX9LGb0mFe
xhccf+10QoUNJRmJjR8fCApwzZ8SpVzNvVfFbQDnlHpg5k0qJ1f9FnNX2BuKxOyIPWHk93+CHDWR
sKwbMU/3XIaa3LWVE7kvpnXi8KX26/jA2kkCPNfo8BvHSXz+UfeyDLPKtD6Ka0xvK+ymwxyp03ya
a9DX+skg4YAR/BpouBO/RBpT9S1SkIyKzEEGeAR9Ixaz/gItZ92+2BlWscmI+oMmjXMqvNOC7K7b
YpcHu+ttVJmyeCwaJFRvRhMGzcE0Lu+Qvw0anGSY1xTe10AXi2JJXC858xMzCKFjbElUne96j6oI
NT/VMJHUzgpdkKHC0Tg3SvpVly6zOi8OpPQ4/eoHUSvKHeqJclYks1+KLjNVUwcHvx853XTcxrrP
OiS8myKhKDiHC3rlFdDYqrYdtosbBnIrcZb9CfNJ54iQUOU/ZVNzvrHdkpsokWEvxUschKQ5LG2X
37aFh1MX/tf/MHcm3XUjSZb+K31yjyjMDvSprAWGN3CmOEjiBkcj5nnGr+8PjOgKEqT0KnrVoYzM
lCjSngPu5mbXrl370KgzZUoyG9Dl2znLMqdhfr1DC3HYgybKeaP6TUiOdFZXE4OeATVUSrRd343t
raqBJEbnc2VrMaMneYHBWWvZTSJcxhCJdsfsjSn6GmNeRoVe7fvgwxgxIJFi8pjUZzQoVfMB9UXt
QStoML3UjTILn/parvLHRrOSZTfZctp7oa0L+SirgKsM442U+CpumxrRbTkpo8tGKIF6TUuZQl+s
XOL0mNy0JPRPOGkf6aHms30N9TgFqmx+MuSEwamhKc/9lZzqk/SpVLqhjt1JAG7+HJUqm5nHM2R6
tBfjYESfpnGol4s0KtPOU6YKJoaTm3Eft24Yp6N+xrEYTb+mgTVzh1JMXKxloMRezZwR/WlSy7x3
x7JhWgVOmfZ4J8KJR/fDUlv9Y4DCjfWj7KIx5ccSLchfJa0qytm1S7KvGXSYOdswI1YGt51MjXRJ
10wLCFw1ZZV/spZSi64DKvT2gyjKKYiZ5WBQfvCmscN/HpAz6vN9mUWMmZqrcBlvE01W7Vv6wpby
QCFJiM9WZId57EtmnQbn4yKZZeSnczjmgy+hh29edCO9FNYOZzMvjSsbWd4ck4SeOmfWDOtutgwG
MjjFaPbiQUqGdtyFAX1xt6PVF+lnFYEr2w3iKEuvaybWWg/glSHbyBgXi1g0ILeabs2kk5q7qtW0
4qdRtMw7mZQwk10o/nmbOIRNQfF9gYRmXhSLSNSfTbb0NCnLjL551NOpLy9mdcyVh2EwU/lsqbqp
O1QlXEr2d6XX1TkZJwrjWib34aO6BEXrF4HM5M8eyEO90UkGS+GAr2jinDbeudqNGsqRu6hkrFXt
SINVFEeqOyaxgjFQkhKOngVpfEzazpy/DYMdm61TinZS7qU2LPtDpI8CugG5vclWLqIwOMx6IRLu
NgldtQdkXewCjNvQ07My0qYB/ImT9WBbcpZXrmSbclgcKVjkAfj1bHdnQawJzdEWg/bEKAB2vjXk
siK6r6080EAUDFXEzBrW06RQ/RaeZ2tcZb082uPlbIcU+HZthDagvjNEnE0fpXymydGJlE4r+x3R
1cCFXC6mkj5FUZsl1MSHUEsvkzkIw+s5V9pxBtRGSYKhWCkBraAcVdqz6dvNEmYUVQgZYPMA3JYV
AHtUJfTBE0v11nVm28kojpTsqtJ0Fy0RTeuFg93LswOwZ/WJPwq9t+7pnMxzrtlG79PHSqJqckNw
0NS3SZME1g+lM+3hzkhjzXiIFKOQ76u5T5UPltyp0oTcJOIfX9FTDKaJjsOcC44BppwyzZMNs7PO
x2qYQs5zapkXir7E9a1c9Wj1ZDir0c+yNqtJHmU5kN20qPr2fI6tObkUKlD3bWBU4/Rx7qsoAWtq
deC0PrdAr9qOTqPckMVwv2QQPd2VjGFcRJG+yN8tZeWeHSJ4vwIwMZgbAORMoqZkqX11qLXY0Hcq
Q8DGr3Y76smuK+xAP6+DdABgrrTWGIcjsHhox4fZlI3A6VCZV8gFAMAat6nacHKbbKYVgs1B7eoM
kFfvL2cE/ovwuoA2ll4gRd9bj3WjIA2mT/lc+nXfdaOPHlJR+EU6yxdgr/KHBF+ROXZDkcmLFWl6
yqWO1HUaSSfJi031RyAt4Z0GuscwgjkHl7LjD1Ko5wMphaqO1NEKRXNU6pTFeRgbA1Uyu57Rp+r1
dD+yz2vqLJCRzwjttOx8Vq20PcMJa/hGM1A7z5xHCpmTWklkeFloGF66Rns3jYrPubLJY+2bKpfj
YCCgQt41vF6MUDT5BRok5syYgkqeF9llmIEpPahjOH2tMvaZ6UYd19CVZMhW5lqEAaVHLWYMHEnE
FXMo1n2KE0fS/8Iqo0VbnY9FiN0nMnC3iVCqi+paqjI0pDC/D5kdyrfE7nq0yygefbQzmuquQ6Cu
cmdQ5hg9kOKCumIzF7qDLr2qotcYqMDNTgnzvwIpMGKFqD2bRvFkG1G6PACIkMy0M4ROfbbH4T5U
tGqd0lPe2KHNZ9LbRIxXySIK66DByY2vqGCL1B0KPs5+0dqg3aeJqI2L1GQ9jjYS5H2ICkWanSBf
WvlAUbdiTFLcFsIJs3H8VEl6kF2mdaB8bDJhkr8lrVQ7iRr06rVSdnJ2UTeRXtyUsiaSPR1oDbBv
Di56FdiRFrhNG5fV9xT1YzKjCRGBQ1nHKZ0UdS3Nl+BaVbYXXWiYN9JEqOEatRipomikoJVXGqhC
uxDocvo3A03BCaeGeadXQv4MnJgnRHiVGTjZSLjs9RKUPmdIU5krdljsxKVFfr7TrbIu3UVoS+oG
LfGRM7NL5eNsB8ZHYHrEJSJdIoYn/FaknZGaBGdyrQyfCtESH0YVhQ3hmO0ccRO3eWKo+76cyvEu
RREmdOIsQ5pSr0m2dhFNL+LWKKxI2qMNyXmNp4SJyUusxV+XZZoqnzQtkB2DRin5UGRdtXzDbSWB
a+qs2Ceys4dzBMIU1Q9TBgBeBmXLn0tznX82565N/cDg3GRyDgwLxUGm7Cokibpo1DL3WSZ+tH2u
jUl4yN/2hNV1p1/y1tLIzbmZv+uZguIudUpmpyemkaoumnRz4eLeAmhVOXG9q6qiSc5m2+jFz2ms
1fPejAT3ShEDAUD7mM1ba8AberU+qpFngS8M58ZkTqHXlgS+fjnH+rmO2jyoWVou/SVq1EwK6TXZ
LMHg1bS23KxY8pEPTEp6FEpmTo4gPG/vuXjUxIsaM9Ovq4aah5vZsFxlJ+cbZMD5Vrtf2kYXbq7m
Y3gwSkn+amVl+5m7QFN2ekZd2EWQsE99rQur836CY+CVnTRlLliEfU2xLpecUVmSH30lytxJo4pK
70LZ9DujRsbcE2aLVJjbEXbK9O4TSuwjW6ANWg6tTMlOErX8QctpN4K3YtTU95VGZhBYNqIucdGr
5izDMsL9+foSDJmndZ2ie03ddE9dFKTJTtPwinthSur3aGI4DOXnsTWTfd+RW7qICdjZeYMWMx3F
IzQlLwx7SfXzcVxI0Ej1zumUHcqjEkrz16bQCQPmuU6oUFNmja7x8Vl4VioRV9uoqLnwJI0ik2Na
U9axX0QxXUtjjFJZLqXU5JhlNlzaDQKBuddESbM8RSKlDx91gh9mOEEHcGpIubmrQMbsvvSAf9aq
YcNIkInpDnC9+4HqGHLjYXM/pLZsngXpUoL/LLnkNkkrBlB3SzPv4HGDqZXMGC4YHFNbSzV9libu
JUcihmxnJzTjNriYqrauHqcarrflAPTbo6/kBqml01jmEkskzcAriWNwGXeLA2Dc5oUDb6WHYz3K
fVnbfjHpZvS5NfoZTiWTG9BT3s/pAHrqNSHFtYCxMmKQFK/RonSYTzDknsUx3uNMbZiDJnFcXhZt
5ne78ADh82Dv1EfZV01X99U9MZ+jO3B196k3uMG5em4dSPh8/VvlssPRjDtBdvsVl27DLzQybZja
lo8RhJ9kq3HK6HygBPV7GtqvuK3GhmJYItVuB7EQO4Vz5pvUSpluU8aUJ5nL5USS2X6kTKscLaXu
faIGkpICGvqI2krpCCrphy6FCIsw2+nPtHIQ33vwG24iEqcM/5shiZIVq+0u6yw9uim5IMhoVUJ4
Z7TrxTigaogM3NCFoneBfCPbBSQrT42A/wURcCuIFU5LR228EbsSb5x5cWROlyKAp8B9rB8oiprW
8ffv4BcveDultKnbudU1zdwtYVSLOxRgktxTcmDcQxqXzXiihesXpMmtuiAgZG3no2rsTCtUvQ6p
LL+Oq/j/cRHrY3zBGa4aY2gRUzF2g8hBdJVHqw5zR1TziX7AXz2kDV+yq5GUqMKA1lZmIzmQu46B
nVyhlXRKSuBXj2f98xcL6OAFU6UzjZ2l1z70YGgBMO5PHLNf/fCNKwmmIUYFLoZVBZDqWM0QOLj0
4YSH+NVP33gINa00Ss48G3XJTUd0NvNnl/Lu97vzF70CW1k1s1HykYYQtk0kbPV7W8TrXW/OqAcp
hAuw+Hr6CQ50BxrV1e9N/mo9m/MfWeEo0I4ydkzRNj7qddNeJYp5ap7usxbFO+5lK7AmklkzhznU
d7llc8m0djGPxBD8+jETwT3qZWHzJ4WuFOY+rpL7ZInvqfYG4UNTxkF9x/0a+c2cfZ8GLaro9RVL
99fYhv/4Nv3v8Ed58+fnaP/rP/n9t7KamziMus1v/+u+zPnPf67f899/5/V3/Nf+R3n1Jf/Rbv/S
q+/h5/5l1/vSfXn1G7/o4m6+7X8084cfbZ91zz+fT7j+zf/pF//Xj+efcj9XP/79r28gt93600JK
5f/660vH7//+1yo09x8vf/xfX1s//7//5fRNX3yPt9/w40vb8a3yH5bO7AEKIOjLCKGxU8Yf61dU
+w9ZpiZjC4OszDRWzd+iJLb+978k9Q8NYWYBw8WQubastW+jLfvnr+l/6KZN5dxSZZ1fQCb/+r8f
7dW7+ftd/a+iz28glnUtn+dZeOjvvQSAK1bhGx1agqqoqvJ8vb7wHknTI9ehVY+zocu3dpOG3hjr
wfUUKBV1SSZNSIhYxuJTYA9I5ou5PKf1IfdMWa+hefXDdTpLikt4mjROC1f7mxi76MnQKipZAuV4
36jRsLOrSrsNpbAE9pX74zBJK5F4DI9UXHNXLYb0QqkCcQ6sWi1uTWH24zCmsNUAtx16yazUVeXF
sp0kHOYPWtdEh4VC7wc7aZpv/JdxZDpc6xuk4+fjMEEQzSA++9PUUo3MrByWtRkmklMqNpjFYHyT
YT+jLLyvRt0ju0rOQ27I23TJmoOdFAhwlX3wZcrbwq2bpXlU+9oqvAFKV7+Sb1QE5XtyZ9GIBOV/
MRxoxQ7uStuGpBd0tdMOTXqWQlV31CjovJ7sRnVsdbBlAEXaXoaqllsQuipNjwBq0+IZpgKtuUXG
6qBSaL5QZEl8BAWIQPwL+vCtoDAzDymD8Fu2iNIHhKJKGquDSfltkeULrYqmj2YTt/uQMVsPTO/V
KKRLlgfmrnyBCNw+EndaB7mL5VsrC8nsuyDT/bLX1b1sgnMyn1hNrkcQtIKcqFOeAFQtP5iLmYei
maPlTiUiVg4CQ/0Xi+LmeWEjGUHVOG8vmySWRqTfSFxbLrjFLRUZLkGO8JkTD3p21pOGfJKUIj0y
KwYnZWObmnjnNmFSnBM2B7ehEPRQK6Hm2ZIR7qJ6CuBeystTbLXSQxxL3WEh2RyW/tw0+vInEq75
WdlBr5Yp+z5WrBaSeTB5tUHhWcNbnlf13B1Dte2vi07WPthaXnt060R7aPZl5+tm2912gNpeOkrB
ObVIhH9CoFHaxWOJYIb4/67QgZz1JA6fakXEwiXpGmVImgw8crSOgw99IVqOwQj1r01KbT8F8nKp
yRO3MIiFdDsqncGsNqg6j7Utx9pObVBDdQJDK2ckQhImt8yDFh/SNu5ckue6Jn6tl/1SSqBRaWNV
nVPEATU8rUVEbYfiXvSY1kZjIpFLm4CkL8XHrhHNd3gRRrR7Dmzh8hhPa+VCeHDDapXQQ5o+0aYn
7/Is0K8H0er90S6T4ACnGby7yQCSGzrvzywIOhPFsqG51Idw3hmUSmpIXekM+zNdmFcRhrcgV5E7
FU0Ha7i/KQMjhHBR6M2NrTTiXonD8n4Qlfikx117RfNF6o1JoHlzHBq+xuydO7XWq0ur0KD2dvJy
bgxwh2kVzT6jQxF/HZtguSeiXL4xRI+xbrWsfOro/NlFRaF55tJbXp8X8gcq/dZHWw1n8sWyvFAt
Ud0upmpANhL1XmGiE8XdrrQzF0m37mGyO9MbulTByXRM9igS+YoqQX1mRrrx04Cwc0AKqv5ixpVy
hP4s+0orm/ftWCtfhr5bbnApw6W+iGHHCJuesTgKKnt5p+yqvmkf+0Upnmwz4MfXaxNyk5fVcbak
aEc9c/46wnS/BcioMwcooNjTYBp/juW5vQ3CILoOo6ENnRkFkNta5NJhkOppb4CqXJVWxLxtNKqY
yNdRHZaL2Smt3jpTaLx5MoMGRnwWTbEjQn32UXg3HEUsMGCjqTizwiR7oNRnnTU9NPw+qwmzmClz
0WltezbQVeMJFX6vqq6aGUmvn4OgM9puSafraTLZozjNgJ056uanpQX9QklQPVZGFWkf0J3WFd/O
EZ47hvTX4G/6urLdcKxIdgcY5dKuiDTROt1Cpfe+1HGXewv5lGsi13SACi41Qb/jEVawAqahn5wl
QWU3H+CwR6KpDpoU/TUQ9R8FKZfxtwbg6me3DUFeRS3X1Y/irmt+/Oguv1Tbv/n/YbCyttr9Oljx
vhDlfmm+fXkZrqzf8me4ohh/KLZQCDwICYSqrP2of4Yr1h8y42pMmeqbKav0qfGVv8IVQ/wBX0LV
bCA51db5n/+OVgz9D8MAajGFUPlmm0jqHwQryprS/x2rCB3blmxB/jUJmHTzzRCGmm6NQmiGi2LL
sb0NfdvNHMtRHpv9qRHoyuvs+a2tNcR/ERd1Qh262GJAkq7cj77uQhvxB0fjCj5fgU6vPjKl/tDs
T41+fNbpe7NIm6BMBZ2l2rnJF5MGWBc9AMOt/cFTXd1F+e4m20H3q5z0Uv8+uflR9oY9ILkyuuHX
F9vhrwDxZUC4kdH5a92oxxuWUDRF3+rgAeTpPQR1w80aT9sVHqrUoCkfIRPsS09W3ORE7/vrtPhP
ewpeWbF05CbkbUO/UgRjzihFlitfVtFFmAJ2GqcmO7y7c15a2ST5sRFRz6hNw208a6/6sQ/pfHAX
l8LWuWKcyGbfXZKmUhnVUbCBJ/1668ypHVgQXWAzz1elupOry1ScaEt/lqbc7hKBciy6+ArvadsW
KSvBBHuFJpN0eaIbrKku4wHlaDuDwMqAAc8UB7HETtV9IXhxAll2uG88lGTBBhxzjLx4kg660nlN
c2GIU0rmr2Wx/nypLz/d5gmkNSNAp7w3XfksPiiH5mDs6bjat4cTm/V1av/Wzua1QmoIJz3gKdB4
fUUDqKsdyr3pxn7gFYfOlz31sDzNB+0EVLQRmX1rd/1cL5yDZBSjplesr/aXnX65ntPI7S+hNnWO
sRdsrMBpr/Pr0DulEPLu+Xz5aPHDL03Xdtm0GdIULliGu3i0B3wcsCr2ml9dilMLfc8LvrS2vugX
C60zW0vjBmsIufBg1+kJTkcZGABZYY2NW97Nh06iC9M58WpXYOk3G9zcQCmptNg25BTThZ/iT17h
KV+HA0C+Xx/rXfWjPKUb/N7d8mKl245106CDhIl1piuJM0mdaOpiegpEqGT4blUVuRvExOUqD2n4
NE9NRXhWgH2zWKGoumEYRHdbASnIUlFnIOvlGlTPs/KC+I5C1XGwNScdDrDGTelno3ymLOEW2SGM
v+mR35sPrdhXBRxK+ZpmBgo//ol3wMX99h38/bHszTtYCrXT0pqPlRyHY/8QeJ0T32sUCVIv3JUn
DvNrzOyvM2UpBh7TknV7K2tWruHIvL6AhrF7zSU0gROrefcNvzCwudH1Gra0GDBQXIQHcT4cODW3
0p62F1+5+b2tZ/e7eaE2+t26bBKyWNwFr8+NkeYxLO7KcOM20h/UqpR/6nY9oF0bxldpLWdHpBUh
abRR4Pb1qLvGOIlH8vgsdWre0fmSx8i0xI11U+T9eKSyVhZehgbjXS+M9ELuBgrhdhvM9yLPtQcz
VUkspCarVnWq+cwm8cvcPu30BlpeLz0tzSI8Y1nyx66VBz/McvobpM6GN2jrygdRz4XkLrIhPtJ1
16NULNMgbHXJQR7rm4TLwimk0PQYOvu5prWbea8JYVcVDJ8GrTbgsJKwX5QJHSBOwpjeB1sLKbtU
cW879SJ6CqX9clYLu5p3v3/Uz6LD20e9BiqEnqqhytrqSF64KBFADGNmj8EdQJHNgrZ8UZ8lnuRr
V9JjQop6hgKnyyVoH9OPJ2y/s2dtjZqfasC70mVr85rnqePRZCpEJNxj644P8W3n1N7q/vtr6Rhc
nXT/by2CJBoqgzroflKUFTV8udqaZDGOx8VAltjLf1p7sYOPc5hCZzGcZV8erf/JNbveKa8f8Wuj
m0fc0gIXmBVGp29oSO1al53rI8jtxpd0YXiKTxOiL++l07fd21tAAHJq/LMGo+bWMVoyzKSwbtdg
eHZhLceH5WBzCdCsGLoQ2d3A/cev9JXFrc9DBEGL1dXiciefTZ6x0w75PnXnb2I/e+TAu5Ov9G24
iEUB/vrs/cVWBrFE7zyms9BwO29NNLIdLbLOHJ0FlQO50V/8nGEn5yYiEaeGqr0TTLw2vdlNQoXn
NKSYRrtiV+3W693TnclPDnh4r7W93z/ct2GhIHMEDscjyut8g9ebN9JaSShzbbjDjvxt3xEW6rtm
H51IKZT1XtruV0PnNmfrqKayDcCDOFfNUsaOurf21W46BLv6yDwP92R89PaGZEXM41EMUFow9M0N
qSaqURYhlsyn3o8P7WXufgP1m73ck7yTe/PtDfba2ub50etS0fePNeV69Ln3D/pnGsEd6Uw9nErL
3nGrQqeZzFYQ6ZBh22/OPLR/3eitSX92bYWX7CR9D7d0cIcD3f3e6IVu42aXenkWNCfO4Ds+7pXp
9esvPPoAbGiDCOquHT0UKDvg0//xPqSsosmKuR46nulrA0CrDLMtBWftIjhTDvpx3Cn+6Wf43jpe
mtlkJ4tIF0b3cllK0LnpWYJ70P74/Uo2pcA1ahIshZDRYiquSrH99VKipEAJJ8BGcowPcu2sKXuy
s93JLY/RYT6qX4vLkx7rnV1vqIoMHGiotmJsIYqU5JN4lV5r2JQeOYibX9ouDUl+4ce7U5H5O08R
Y+hpmAbg0xuVWOISOpQgarpGD3vFql14Zyf2wykT63pfbLhcpySaShHoQJDR5K06RvnhxHt695ER
2FLn02n12+rJCZoR5jYmIMwUrzjqvnLoDtlP8SDvrF3knzy9W3OQ2NbdoAtBwAtstvEUY5lKrZpp
yPBc6GeaR/+qO7jS7Z935qn9sE0SMabrIDjUEtdun63qGnOfinJp4WYbCYTOYXEa6VPNmKEhcU48
xW2+v7W0OVGQtcyon7EEDm7vL+X0UIXnpCc7y4MCRDMXAj6g4y6h8876h17p2TZYJne1rBuc69eb
xNQyhk+o2KY84ZjwJ3No0b9f3zYS+NPEWtY1haUT3702odGIQR8mtYkh1p3U/iE3l3l1Ig06ZWPd
OS/2emV0pRIX2NCCxUXYiZG8T9Pw9PuFbEhZAjkxtoT990o2D6uK0ReAKq48I7XxmV47dMm5sTuq
F4uL1OWe3jbzHyaQW5uba4NWwykIREyLQG6yE6wwRcbwn/rbrZH18b54fGWQdYWBTKO7tGfVcfV9
oZ/DSPZ1h8L1mhtXrn08dcLegMJ/mkUIzDRXqH3rPhp76OoixWxyXKGmT+p+wPEWHhP87KuE5kIC
nBz+XnG5JKfjjncPOBfNX9bfTO6W1C7qE6xLh2ln7PIDVdf94FSH1gMF+hS60VlyaXi/30PbYHGz
5DeaoqVUBwuaALiw7qgdTC7p9nj6kv7FVv17cZsDYc+5qQ7rgUgfpUPwY3WX4VnxUb0371Ku0Pz6
FGr53gmE1wHMYdi2DZT+egsVkpkUastcCIPpuPeD1cY/kJrTPtBPu5wSznvPYRokTgbbBpLHdg6J
1k+Tkg2ciQjecHUXFbdRcWBivZsbJ+ht7z7HF6aeg/IXJ0OV0w7xHNRVEuY5PKCWme9qbaG/tsry
nWa22cey7OmqCIz6YFopwVeQFrmj6E13KIyKY4N2piNpaXr7+420vd012VI1YSHPBBPH1rc8sHia
kdPqktntkXWkLeCsMZsTJt4kUqsNy1C5BvlHV7cRkYaMazMnCDgZgpQDkVA38sSCOqU3+Iqf7k5V
id5bE8r/lMNQB9TJ/V7vobmJlLLOGwoY6PwA1fTJp98/tLenjwW9MLBCAi/eZoxAEGpA9YLDCQ+0
bOy1vbSXT6YZW2RhfW42DdA8NNuABrXx2TZNCbTEdIvbJaWztLfzeDtLt5n6WcrPhvgEK++9t6QB
FBmKaqoaJc7NUWcShKKncDfc6AIhb5YlPhiXvQdPHjyzPnUdrXfcyyyUtb2ytrkD86VpaZVFMGYa
s6Z2jUlPbsy8VJ+WVNN2wMCQrgvT3DN2sqRyE2o36XgxI0c33oYz6m7f0OH3EromZienz5hWom9Z
HAd+CjzkNuPy2Ua7yrfTVnXTdrJc3WBKz7RYOdqAfXcOMyc8R1Go+NxVaXUHMaQ+GojZIO8PSwlZ
zMoJssaiXb6P6dDPKM55VjuNx7X54aNUBvbjMAFH53ZRnvcDff+/32HvusG/XdMbMKCoacrWcU1K
fRzgjiTh5FjFiW38vldSdZtwhFwJFOn1Pq60YI4MCpqudm3twwOFDE6mdVFe2PvQzXfj4WSS/u66
XljcbGk9ghI9h/hB+aw71m6rO5GXusue2QQrZrXic1+1E3jz29NqPoNHdORRpofd8nqVYkrrPqSb
E8Aj2Pf7fN8SD3T7k3DHGoC+3tKv7Wzib4Y5GpqEeAdrq6/avXXMHOUMCMct3OjUffL2+GDLNBWS
FzwRzILXa+olevOkNavI6Gk6Wrcqry72bb+RLtA32BV76UT0/danmivBYS3BmBA1t3flZCtqiCAj
1B1IKQguJHTB/H7LvwGm1pjmhYntHVkvaSllJSb0Pd3oeNX8IjrA4vNOVijf24UvLW1SiRmxEvot
sTR8qq+6C7TFd9IHZY8ewg36gi6zSL1TaOJ7scZLkxvvahgIvUoqJsepd8bokFnHGcVVmVwmhwx6
4lGuP227FV9a2x5sOmrsclof5e3krSXf7qvusTG87gEa4okX9/aa4r1BjhX8oklzZbi8vA3bWCZ0
mXTZVdd+P5GhAeVxVdGDzP/7bGinipHvvj1dEZYAeOOm2pznoa2SSZZIn8T17Of+dKA5z4q99GLw
aUXz+0PWefJtdUq+/w3o97w/X9jdnO86LqasifAj+h7tV/QxVX85lKCbzkINJfElz3KVLw0o+KnN
8+6KOXqg/EAJoFqvn3AX2/RhZ7niVkg/WnV7YP6cz1TEhxPb5j2vQg5lQa0RsqpvU2ylr5Mwozvs
mQgidrHfULH3kZUGM8iv0cv8/nuD7zoV7nKqgSvTWmzWZfdTmkzFGoDPklvawSFPlLvfm3jr/AXR
DDGgajyDPRsT8H5p1TPpW31mRe0pfD0Tk05hSuLticMChS5KsyoA1hZTSmwaQUQ9ji4aDcrPMBDS
QBmQdlpyYfRJvUqM1Q8jQBvV6TKh3DCsmwnjEJphGmd5wRiFupwHJrwlwezEo9beMl8Bldc5F4DI
tsxcqZX4db5KHD2ILo6g5YXNDcK7liungQXHHTlX9CPzg5angHRMqTqfqoWGvFC2rjoZ9ImmWBs9
C6KhCfH8a6Skbc+wM+mz0hSJ35qtJiM7k6Ceoc289rxQz+I8RUo6Xajx2xNTxBKR3uhVCXhF0zkd
7UCOPxtjCm9sxPf2QVoP+7ZFJUZNp/JDGZrVQ5c2qb9EQbiLjfKuMEv7C2mMjrKzMSNNZPX+aBgy
VPBlfJDDpD+M2pLfyiKzPkr0mw4OkgFj6qJrnxUOKGGr79tqYTcucewuyJ6pJ9zZ28NGZGopKnXp
9b7bDgFiJFalMYUJ+Qoo55C5dxYaS0qTn7hQT5lZz+KLHILOz4T7EDPZOLtCQLpSaDe3Ev/3+/+U
mU3ABdoaSbEEdTWWkZ9oTQKtdFpF07QTd87bs7w+NniHFkEWndObOzVDQ6BAXBUFSPVJb7Jj1Jr/
PEOBKUk30vMZW0svrx9ZBT0+zphljZywTOlq6tJdgOKFpzFY3Wm04bKTRenRR5HTd5tnj4mI0EGO
VhF0pU1OXUNvrz3BQjVbQQkOJHlb3UJbMRmahHPZaG6J+s4xovIrS470sXTRAXUGP79v77XHzE+e
+hPp09u3im0OM9CFMC3czusnweHSETCRsW1L30XUhG7RFl4V2P9sbNEKVQphwHXkX5nEcBv2NUhZ
Nqhmju7YLpfLceHiQ4QWzYRTQcQ7fhpDlkrCq5Nab6uSFU1b9PwjY6d3jafIexTUreppVhpaRnro
eVeBsf/9yXh+SK+DpHVtf5vc3Ocj0wHUHB1Urgbjk+T0e+kqjp3RC5yVw9N+zE44lrcn5LW9zVXE
LCYVBUjslVb7NV0Y/zEGD79f03v7QpiCPIdXhdzl+vUXTmUBVTOYkDy6ZnCn9UgN9p/M6u73Nt5b
hgVkRsZIJKJsa5911rb1GHG9RYjuOXDmaSpushPe8T0jYB4Ek2vIo2z5Tmh5FbTPIkgiT5Y3mGiJ
Nyde//q0N2/fxr3TYiZsIsnto1IXk64jBha5inzT0zCw2CiSjrcKWT4yc+qpGa7veAvMUTDW8GEG
meDrN1OjplqbFua6XDo2wYPW3kEpmrt9O6LqEfYnMLd3nt/KLOcCYzOob6ghna0j0JUZA1oO6U7U
zTo26xTc/76NFTM0cfdYer0kIyaz1ouFondAy9ZB7j/9fqO9E3ALFvG3gfWZvtjNdvB/SDuv5bqR
pN0+ESLgzS3MtvRW0g2CFEV47/H0Z0ET5x8S3ME9PRPRfdOtUG0AVVlVmfmtLyjFzJp6p/4RP4wX
05VkB57habU9HkwAeKzVnL7O7NV/OTPyidMcdX1FYrmQFKVG+HnkSu1JlM1y76CUca+1Tb5ZcnzW
ARKJfe7ouISZLxPRWr6UptBOuC4QajCqsAnnKbP5Oq8g0XiZcCzOTfev84/tmXI0hTMZWNraCDYf
5c4vJHLbtL5dCcKhgsBaknouIA808lYezlUovoYiU9FQDakYXCxRdhWKRtX0uzzDk4HDwl4ZrZs4
0B0jV3bff6pzw6yC+AyakvjRIc0RD6DUE2GrSPvvhziRJuNRlq2QeMTJ3lqNMYWDRO4DBGTj1Ru6
IkgihRv/ovSwBN1rZK3+eRFkGZAALmlEC/QGq+kHHwnA3cTHSg95/+Y3u0Y6M8VPvrcPQyyL+8Pa
GiAbp/CMqXUoD2lV24P5SoQ6cyb8OrU/P8dqDgwAOvuiWQYRLnxsIER5sLu+ciH1fv+JaCg6sYok
mg1poSIt9qVJeLCiMUznnhUrmeTiB+3aF020n9FVX2u3nTZWbiGD/c2hsDha3SKNCdofGiwtjFkE
quSa8ijU4iEG3o9+DaWu5N8sdFZ5Ens3xMMDU1D6ycX8sojAi5WZm4TNMReqK71H7ZtmSoabUbsL
ytm0J/gt8OuuQyV8WcDrbiZzpMFhm/ucdaM3ghMIFlywzD+qoXnV43Jo6D4sbAuCklrSOw7Ej7uZ
f0SGu8n0FoJu8qj32VY1fF7fsFd6/yHvLdsq24U47nVIdcXM3wV16MDu3IaRvAmU6iEP6PUvXkkh
7ArWei34uxzZZC6TxesOWJvuTX902hAukybaNUDMWekuMAqy5teojnam6SnNnw5Wk6TdBiEcdBx2
BR/okzbauZ/SkNvu5PzQDVc5wr4ZJPCU4Q8RXPiLRUv0B1bhldLS/qkXt341XHTmfEEGwu3EKtpM
Flm3tLRstayvZ0V6A+zvQTbb+6PoBtBmouFnmt4baQWLnXP/3NixQD6ClprMtGf1OoTZSnnQhpzl
6FG4z+OMXlzVyVLxWWxIYkd7HP3ssbZ+tNpDPJhua93kvQ9uPnFbtvo66PZCFFZ2wfaMmLqBo1v9
1idpI/VBaaeacJNoLe0h1vzYdpYnlaMDUmArziVhdLiexOEejN5mRMTb1JHdj/F1BFPTGOStuhQf
4t41u19GOSKJRFKbDBxmRQ9an4eoeYOLiGeI/lMDebcPo0MmYWST7oMYnxE8aP0MUmEwPqVyu5OM
8LY16x8zqxWFy2Vs/k7A7s8aQsqkvhmjnuuxcCiad6HHjmRQ38R+uO/DbY4RUJ3ot2rvO7FfM0sn
G9fvRytsrpPuTkhzfKC8VDSfhlHcDX6OcDV5G6rO9nGeJtFsxxko+zp/97PiteEuOYcJO5R5MNV+
0/k/5FRGDRBuI3xMlGGC8KW5kTX/Mjpqb8lWDZ7EQrSVstrhFHuZtponZ9GF0N5NbYJdg9rsrQjk
KKgx8GGjU4V7DaenXLzFMwGKpTNnAQ3/Wzl7Kwovai4w5YB7+iLW1dZM1btpBOWHJUxpiZeARJ1e
+JkaD2YXOX3bbbBCQTh+VFvLC6TYMfEOLgJoo6Fkl/qdj/PNVByqfrgAiOS2vunpOlKy4p7D77ZM
dq0eeDHJfCGEKMG/9eQW4Y8cM6Em23bC9Fx1vZ3i1cN8hsR90PKHJHzXlmYzIN+KpR0WkanRH4Y5
tbX2QG7G1VHgzwNQ8PKtGq/jOnc5VG86UMNCaO2S8bdB6hTSIFLpwmlVyR4QSFNYcPNx8AJTeZLK
9p6k66MUAyeCPSulpZearxKOnIJmehmSe6XiQAECEzQ4KMXaC8L6F/zGy2qpuoLsF6J2ExfGDwHK
JVwBWw3fqhInhKDYkjl2MSTMdVp50uZe0sa7Qsm3GR3N5K717nendHsz3Bd+fATVfJH1ynawMmfs
3yqUzGwlwn2kFptZlX7MyW4C7IJ62lZxn5PGxLKnTmZMTdgZZQ3+UgWH1aYvc/w8KjRuZmCx5T9K
ED77fg/1nGRruNMpHqvVr5ZWbmm8ayTSGZX+VLE45ypxQr05WiyufqoOcv6YDHeakl8PuXAXlM2h
Dl/pi9pYXFuHqWBRpJd5Jl/FYf0YdgcqnnZEgtKT9GS6nEt8uIkM6LNr2zJnTzKUyzGoygsZdsAx
aFsNSXqQXOECEXdegQXABe3J6XWv1uFRTSRx3wVijp7MKOOfoGHU40BjPHbLeFul6k8tmkbg3ILC
DtG/hVJ3GQXdQR+t+0zzsVfIrR9lknl9Zt52iXLXAhFkL9M3qVZioYK6X1eyYzp0m1ratlV9refF
S4WFjxNWv9vYsv3yIhNBkiHtb+6NBLyDKI6vKFWIdxdGPhwFBdJjDB0aAByRcioTr2z82KsqCzL0
oEWulCDcRmh4pH+uOvSZSngs/+CKrdgQmW7yQHqjxvoUkJkjCfEYcPQSTONHYVRv7SxjZLSomcOw
v47D5Bq5dLNVM4PMNQ4A26Dr40OpFomTV3P8FhVmhKBRytAACvUyt+Khp2sds5P3UdKwYgPWSLBq
OWK6nQwo2yymYoPFCszfLtCuMGvWD6WYDEfaVKbcZYdtfxoQc3dyBItCy0pkHiVGJ2pd4HAXW7RX
RURBo8yMDYg6BH46tAwCQUprYy2FTqjgciFWCShpeao8UYWj2mWKsJv6Sn8wAe4DJJ/Yo3y/3gSo
1m0h7QQsH6gS16B0t3S1+ptaxyMt1dp5N1hi7WAshPkSoPPAroB+vSPy5465mPdUcVm7QNwHRyJH
fakUQXKhVjkuAxH4vD4167skSIILMsuRVylJvyel2mIihlMms0+mn4mLBb1VeTYK5nUyVjv2Zwze
Qk9ub7HuGftgC/K4uKhI16LM18dns0n/hH170alwno0sHA7pPF3gGuRGU7oTtOQazh5bbfsbXN9F
H7SOnysYnv0139nSlZJzTOnzrWj8iYXcs6D/g8eNNqpabxqF8IrJytWoNBuAYqJHkgzbFIkc5EMe
zokXQ+Dfq/MoeGdOgF/Of5+PmqszeiKGoVhkHDXxJr6udHcY23sCzZkD7blT8+rKOwdGGskCB/OZ
tmsD6h6yOMLHOYbRuWFWF98elqBULcOYqDoyP3G0srHhbv+PT7O65dYT9oItOQRHbFIng5kk4O8G
QPF/G0ZbyQCAMKsULPg0eUnSqPJqQP5dtPmfvr+2Sj9HZiVF2BXx/dPeziKERiJ6p+7PPx0FBQp1
ONIdy0V6nfKQpVANLWkkIyHVu3EYjtqQpE6UqvOZd3aiG4eRSO+SDNXJsa3rSVkkdlO15D6se3Qv
XrwxPMxh6MZJ0E6c66A8lcn5OJj8+TJIaYqkvsRgRnvI25syOdOB8XU+ow/lTkbtkrwkDjmf//4M
K5CwrEM8SsZfMGapgUN0Ts/dAb9GAHbjpWxDjZYuj9XaFAFWTrGPL6YZm5yGy20qtqDTqrszU+Br
4tCUaCMRdcqxJEDXuaEwYRs0BiI4Jl3pL8UKJn1fifBGaYswDHC0UoBbwdxxVKixjAghzPb6bYZ3
PRTgKQnsLmqlN+LiWLoVlF/kKi1WhrlSBQ950gK4rWiDqmr8UqS8R7sQNcqmymSEekBCMAdvxBeB
xkVXw9zogrNcRH0QKI6CJ85l2QvBPiDbiC9sK2BUo2CN9LTg6PdjGsBDK6P0R6IYrPeC22RhkK90
dMESvaQdgBrXsw9LyDB67qW9qdLrXwy7DMvIfYHlxi9V9udtGdKQ1E4ZNm1WggGDIE4bY/Ktn6M2
RY6shdVehtv5lM8aJ+Yzb//rR/6YGdFWM7WJKH+KAJ2cSBXdlNTzmKoOHLszqfqvE/bTbrLO1ias
vTxOCVkiWQuMTe0cKzKFfo3/7WlWSZgwDwoF0xrq7dTlLNB7ENC91Ard74f5WlsxJRMgCJoH5uuX
Io4PJywS+37ioCbvmhA0rB9Iz7HW34R1vTeq9JeQ6ZeIYs9Yp58IYp8GXnf0FGMOSxAonwPSffbm
MQIeXwZ7cqDHGU3qWIgboe7sGiaZrYfCb9miqTgN+zOv+dSKNVGE6rRT8vjr8EO7QzTPI8YMfS7j
mFKMrXYVBW1z0cRJshMFTD5KQ5//eYaNPNS/R11NVT+S+h5aEm895/iVSEfsTDc196vvP+7ph1Po
mZb1pY9vtYkrmh92fox1np/fqOnzLL9A9cMb2FXPbX6n8qA8EQn5pTeEKL78lA85wyKEC43p10RT
oltNXrn/2wx+HNXNTAIRzdt/ojk9kUP8NOjqLGR1XKjompicVrr6awmWu137R+3PbFGnX+O/n231
Gtsik7o5+jtVL0YLWIhyKYiA7p7gX55JWX/dbVkV/36Nf3kHH14jdWug2TjD4+93KOWXrnn+fkb8
bQ79XFH4PMBqu9WFHILlzAB152gbaUfmA6ksPsdOuT3XmnSiivp5sNU0n6NcMTqJwQwQeS+Leivw
BKf6DTe492T3/IgnXx/HCUmmacjiMPZ5FsZVJ8cm1UE4Q3j+ZeGTCVb4n8d/OE+UzYAUgANblx9z
lPp61+R8IvUQUZFRrQc91f/5IBRqkcjTPkBvNazKT8spj8QykToZu2paYuiHt4AamOV4JvideF0y
JE3wZEggTWl9kEzlrCulAn/WFO/Swn/MGvPp+/l2YrOkVUans5+qsEkN6/NzjDpoWr/E1RA3+vsi
nff9AEM+6X5+P8yp3eTTOKuZpqTUk6QBI4cAA7dHsyiK+1gHbI6sIEBV1OsVlXW1d0Ei/0DDKuwr
aJJu3GTTLhZwHva+/z1fKw40ydPGTnmGTYwq4efHTquZk9igj9hOonfjwIN7mOwHT0ZTAFnopJYk
0BzvhTj6/f3AJ0IVZ9ylzYZmfdNYV65HP8P8V13mzTwPewiQqoOrDFqSYMbHBKSfaMsNflLfj3oi
Di/QJkulAMaqk1fLTkklTqjAOB1SrjeJhP9L+GsGeS8X85n4eCqkyBQp6QVZuhB5xs9vtqK9qwuC
luS8O3mSC6l0Z10Fl8Nm0cM3on0OrnJyZsmsc4V7AyXL9cZm1T2t4/jqOtq9Ccgn8cLr8RZna0c+
nr9snVgun46wq3kDtUIhwcWhT5g2zdJYJ9xYGO59/7VOzJFPgyxf88MeE+gjVqtLBkGa/6Czcoq4
34niQkBsSXLXZ+bGuUdaRTLFGMnTGcvlW0jp10uOpvnaVf7++2c6OcrS8Uvf74L1Wm3RcBDnShc4
+8ttiw/iCBvmWjP/i3ip/O0r/tco6905U2axxIqaZwnHXZGUtzj5tme+zom19GmMVcSUQaMEeswY
tKnZuZTaiqBh9npXJcmZPeZEkPo00ipm1gtSB9tfEScij/OnHbVXZnNRpg8F9SmrPqNsPbHXfBpt
FSMgfItCTuLEaXMwKBLijl498+rOPdDyEz5M7Ah/MT3CVcIJ8SsXU4pnD6HIPfpNh1hQUCf5fs6d
eiIIAiBlUFkQIFbvL1D7wbIIew40IFc0+xtMnM/kLU5FH+XjGKu3NkRkwbHuY15vc0Sz+cbfw5Io
YXllGxy+zqnj/nZerI6HKP4MwDE0F8AAWc2+rIwSHyNNUMRweSSXlP02vhEhzGeYM7rpxneFp9mZ
oChOzzlMvMzJ79pttzEO6u5cp8Op97t0tIOwwYVeW/+Wrq06U6fa4JTxY4sFFhWJM1/wVNSw6Htj
I1HRBq9ju4IPazOHMSnb5qAVu8C6noP/IvwtB1GaXejjoXX+85xsNL6fNguzIyTFpknRIBv6RW+d
a+X9cv+iBYUjFpEPE26MI8RVUBcSYw5Tq+8c435RdaSb5l+dpotIj2Y/zfkPYH7L5Ps4WdZjrkK7
ZJS51FFQdqatvg2ODR30812w71x1I+4ou51ZDOv5sB5utfWPWjDrRjN0TpD+tspj4Z/p2l3Phn/9
/ZQaLVIhdPKs9xDgznDzxM5JlXdzVJ612no1ojPz4csBZhlFR4dOKytne1oMP08Ian95kva8tMab
vDimxmm3xwVDSKH6Oehs/F/PxPn1jrIecfXeNCEXKbu2Ha3R1VGLwJqUI5QEsblq9OzMO/wSsNaD
rV6igAe7aEU8nr70CLAZJ3MLcPlZ1juvNoV92Ae72roJjfJBG31XrM+VYdabwOcfAH7r8/utZHMA
/t51Ti+9p+H8jhdX3usurn0HrIddSTrzxMsDrReBKUo0BNLBie53FTHjVsuNzKeivsDxkkO7U7aS
d15BeHqYJTIvsQQ9zOfHkuJkFFQj79kI6n2+6XcLuOC8qP/kMDzE0ozK7XbdqY/JyiQ1NdfBcF/D
DqBXYLvoIc+F9i8c0OUrYRn1f+Os9s4Us20rSRmnAVGJot1Fttva42ty2cKc8u+RnXrTTnuj6NSe
ExOeWucfx17tqZHcxHExMXak/hyr1qkwJy/6c+v81Kr7OMrqMBLL4dRODaOYj5NTZnQgOdXtuIuc
aYPj2NTbpOFreskxbzuz3pep8GVGfni3y/N/OAbhvOvrnZ5A6W2ftebOynLQnPemONNndU4Qcyom
f3zK1bYjTiEHruUp5+6eNhp7oAPr+1PWyZ3t4xCrmd+2RjDRRkErMZ5c2lH2xmNbOtpVgaAQisYi
aKVN5PtBTz3W0uSrgpOBm73eCswuSGZzCqnlBamxFTodBa3YnaNpnRwFyhAXdRgI2ppnoeY1FW+c
UB15/FXmT5Xsff8UJ4Pxgpn6/wOsvk5MZ1fczwxQu6O7nOZ8V913G3nTboPNudB/asJ/HGz1nRq5
0BFlMRg0TZrHxEh4zCILJ4GpkFwavOYzgffc21tta3rQVxZGzxiB9U+Ah2xFqdzv39+pQPHxiVZ7
2VDmnPHjZQRldAd/vmn0+iHTkz/fD3PuM61LIV1ljUWzzAPzka6Tv9Fdumtc4/AfJWVPvzcTkQYZ
FC7M6/AXpQLe3VEPgwy/RUJv6Javv0fImxq6fss9y/pcdsB1PEIJ9X8DLj/oQzwyE1C49EYsW5e5
VYCsiThIQb/UN9OuPqfEPfd0q+CH60gCPoLBDHMfaTeddXvmY50bYLWmrDEJyrZkgMazqG1uqq0h
wjBaEEaZG9JQ93j+BPeFYrRslx9f4WptTVjGt0PEoGrq0kRZ7hdpc/czuWzApMgXz/OVbktOC5CX
Rz5zSToZgD8Ovlpoci/gob48Mdr7rXgLi/ei2fouBCxlK7riQ3w4J3s4PSRpPiQepN2oTX6eMl3Q
ZWkps4XF+/hmdiU7vV6QCUHPU8pu7KXb6Pn773rys8LuR12Gbol/Po9ItJLFULU4NppUyKzRjrqz
qcRzY6ymzhBEliRYjDHQbL1PcGY/WI51KW+KTWx6LHZoEGepGsur+rL6PjzYauoMYZ0Woc+gydNy
McScNbfrnXm96LaxJj2vWZFPbgTkRciJcK8Ggfn5VcYiDV1qRDhbznZ/d509XY8GiwTT2uu/LApn
vhphvS8kzPCXaNj4KNkCbtDOuYTG6dj64ces3rkeTGPpp/yYdlMu9afDb5r998u7Pp+9/UKp+LtM
Pwy2etc4As9d1zCYYgOvuVB2izIo3Kln6T/nXvFqSUKQrOsxZ6AIPDMu9218CNTHsnv9flEsv/fL
3CGpr0JloZqxzo9oSqfigO6zpSuSWOCnlPoviT/jdKul1OsLX7feehoTzx35vs7ZxUkFxdGiMP16
pxpSrAYrupCdXvW05qAeBkQ1hjMEnpZtrdsJd4Jzqtm/2aTPz8qYCw50UVZL8ppvgFt6pfVN3DJr
8YHZd9vCqy+W8G66QE7ZHVtgxqlt0F7u1v/B5PkaHD6Pv7oRAUhUtSZn/BQ5iuiPz35ev3z/OZeF
9/kR2UVoG6MfALQvtnWfF6agdaGfZcusATUZSKgxVHxQ6ofvR/n6IOQNUdss2j/YOuuzsxDERmNJ
TJrGv8/zq6A6c7M68RT8/eZSrsR3j8rM56ewqhT3JdPk1NyVqVsKpEEnsxo2sd7+/G+e5N8jrWLH
MMpyluPDzScZt81UXYn52XrWiQv3p6dZhYyglKWg1BgjNsnwqt58zDcFePAU1xzLmQ8Tt8QrA+RS
eTjPReYicGKpUQEmX8j/Iym15oh1RSc3k0V5NBCj0A5wFs/sOWpQPlWGjF4+H/eGn9UwGiPSAXXr
oz2BLU4n25wtpYnWLeul+6zPN1WNmQW+IvFhlor3OrKurK55kVCTiK2eO/Qq77s6/llk43taF+Du
TOuqM9LJkSXctAomrF3kyQN+NxshTAa3mK0bX8K0a85hUVT5nW8g+Q5GRBUBvW5WIuWbobun8f8q
DaK3qvVtALsbKw2CrZDBxyjaekJsUzQw30c8r+U+w3OwIGHPbTIXzN5OIoHTaImZdXJIpcgrfMWT
WuwB0yr+k5sZ9gHpW6cGFHyCzZyLO9qW9kJPs1zqK9liJLaFOwCJaMzome5MWuob1QmQIlFPnF0l
b6BtYEExQDkBaDUgi4pVuoOz/kdthbHdhfzRsMQqqAabQar6qAuzB5DqmlIgcPyhu1FxHHcEoRm2
elfdQVoybIBBqF3hFjiRjv9cTB3CoYX+qOvTr3iUc6fuhfgoZpFwzKDAu36s1G5Cy5or+EhL5Lle
zOAiNGnjIB2EgT72rOpB/Y9DY/sZGclA4oiCJ05v+9Q+EjtVw9gz/UzzmEXYncvCW6AZvZvLwks/
h6+G3OxNsb+bpuRyyvXB6UescRYEvddYs2JLXTfuDBkpCnZ0SL/CcHRJAGWXWo1MCA2AZLdV9j7O
6W3WSDHde8lPtWgXDiBIKVFvNLtLikdTBBUi5Fm9w7PThRvyUoYVRpMGMi5q3ZM34Flul1H7VuT5
SxGGtTeIWnEhdUF0YZA73xmpoHmFksQYr0FeBq6yYycL8d/LL9QsjB0jmB+t8X3UsTb3/QPxzfU7
UBETLnPFMCXohVpXzWpXbN4SxFpmLW1GbUZWMW4j/V7MbusYDw7fdykNIiRpLwJ5F8XVddnH15SS
bys/uWvk3rYq9aaWlcRWEuE9kAtjr6uVBYW3kuxQZxUGZfVHGcOBEbN3zWq9COjdvmw0CCgUurxR
F2IHAcN7GsiKbYmLrocT1FTMrZs2g+Dks2Unch44ullqfPo5dymEIBozkOcJaf2rTvi0MT6EhaEf
cPD82ZrDBue+1E7r8WCY+Qb1Z2eLneGlOv81CrHaDlsOazVtj5MUvWVjg6zLNINt2er3cGu3xVhY
rBq8FIfFoq6Qrds6obGupm12IwhihJQtlx5Vv6JLAKeaH/6Mw2AWjfmmAc5I1pbzaRoWj2Mn77RU
A6FUFu1mCC1ELrIWOwH0bFQuoQ2vcNOIwV2aGPdJYx5zDdKHiRd8WRo7DYJzrT6aeX2o5m6b9jh1
WLhtNGVyEJIAg8+iFkM0WLFxqRWcgrXM+pVg3kjz2oTbuxmmXo1h36YG32w3bfHSxgpdvZ3ojfCI
+pQPJBr5NiiFo6rRvCyJ16WPNnMer7EPRJ3SKa07T9pwpRHjHVXsIhRccW3Lgw6xJv4ppSPuP4mA
sKvHvbkopvtYVgK7kdC9lHIAN77rnnWzQceZ6NshFp7jCWVmiuKm8qcLVKPwb0b5ahzGQ9MjEJl+
TIPF3BFvQrQ6fateVs1LsmQ3QYHjPt3i6dGm/bGJhL2oTX/AgHUICqXfo1je9Z2Mnh1Aol3F1jZW
XyKFw06rei2GsvRrWbP8igLnUYu7vWQUuyEYww3B7A7b2c7Gw/XWb9O70m/eKzO6ntNgK4XhcZzD
46CaN2I82LI2eGmhbavCwGqrf8366alP5Xst7QuPNoHWsTAFwSmbLg51QF3YRjFGy2VxnU3ZXzvY
na4El5ZQ3qtIMNVUBIsT7EQ5TXC+yTZTat0KdanbOLG5Zo3Ia/o1RF1M00FkXPexqKKuMi4rC+km
0+/WCMXSaZvffM+tNpSXgYpsaUraJ8NPtv1svGidvBczpXIwdkMsRcgqo3HTC9N1LoUHXcYbRlR6
J4kGyzWrUdu2on8ph+JjPBoXRVTe63qIPJVua6k7FL20kQdpa2BkuREHmgm7oBFcy++uxlz3Sr2X
7SGNqz1tvqk7+2GEvnW+qib/hTPIfSYBTtMNwTZ4RFsxLGzlCsXwhFSdrpWyxHJpajVXVXA4auLX
JihDVwXCJFTia6IW2P9KVWwHeq7asjm99BMQgbZEoGJEocpbkJUN8r6rwS82WmZ2O02sHvw82Vhd
hG0tNR3P7PM97KPS6Qw6xJsaJ6t4ap2J6DXHxVuota81+m3PGqJqF2cS8UHMnCk2XTkwL4Wm94YZ
bWZj0fo+mBgfd6GM0nlC0DnkV62QN9ucWU+Hvv+jjMLSLVNOj0aKoVMJOwiXO/PY+zoenfMcYhBX
yLZcRFtdALYW9rJXh/WhKXsdkcqUO1Y8XMtSNTpj3eGJK92JvryvAsBvU1rdI0MjcSGW3Ehxlcfa
dnCxBvutxfkOIRbQIBINpi7teqv9qf11Jc6tjS8a7qTVbL9lJTpT3TqxmPBzo5tQESunanD/IT4U
NxxnDmEPwUsBs7fJpSG4qXw5cCdVLDBWzl9CSQm2Kb1YWwwIHir0vEWi74LM2vZK90tFde8bweWE
BXTZhm4aZfdiQoiQxvZgDjP25YN+OSv9TV2Vl7Sw7eNyKrwK3I83J2b0mOVd6gWjqO2w0lOO8ZyI
blgMgpvjRHQZaFizanGSbsxkTHc5LKR2MeYSzFy9ycWkcNU8uZTUOHCCkv2u1KT6GA+x7kx9GD9m
cSjaLd6kSOYU2ZFGuq4sEuUhX/KCDMpLNufHPET0WkTFc5+j4pzZ1ScJbasQzf02rubiWI+sYJla
3cGXlZ3sa7dLT54+JSEOqmJrx1HHSqq9KJ8eBx8AWh+2dygAt2lpdm7sjxpc5vqWafscBWNhF7H4
J86l5rIzSryVzatILuSLKDPe5UAp7UmgEDl1VY0WeKAUk3aSF1BFt3t5+jMZAQo3WvJ8pXvECVl2
uln9mQuR+NZCxkAkLFh2ECwkdsnErC4sQvawQdvUvpH8iv1QKxwLzYfGzMv795Cjw2Uxd/Gt1Eba
oVTkjESPJbyqZpLcSFJV36Da4hg9yGTQdLJru1YLYpdl16p2I9Qyr68OnpTOGLdWV03HRjR8tskE
3oOAr1Qi1Xp58KWEGlINDvq29JOfaSGnFxIrdqdhCX4jNdVrXRvJs1YO/rYeCAlDnkI9F5RqrwSC
5GOKmZqDbaSy+NxohYKZdlPfoPXXd1lp4e/L6r6v/FHAChFqFrpkwlKnVv2+HoyOoKmo8GOquHCM
2dDALM46Rsl6N/xUksa/HHWTwCeqtW6H8SBgeQvBIMuj6ZiPSbGHfyDiACwgWW6xIp4XcV5NYxhH
nBjr8rG+ykYAEaB/w5wgWSbYmEtieT9PMPKsQgwcqZnUpYzWqLexzN+tyXVyKYZzuLMWcnAfpW9D
N7I16MqoNXCA56ayqzE2U84zGq8bfz5en/IeldVoq7l2g0Pqoyhpt2odvcrqhKoz7zcC0gjbqq0H
MULfKkSPQ2Gae8Fsx41Uafs4zXb43z1UnPP8JC2duhU6plsMJ0pjM4+G8DIu+k1YZLvUQN8Ta2Xg
tbm/1aL5Pde7S64++ziZ7iS9+S2P0h9ZNVtPHjDQbv2LIEoAgprlbTgFV74uNHaUdbLNRcKdxPja
TKuntIZANxnpe9CPF1RDOKAVCKIxi7+I0+GqwcjXBZiHrZZS8kFq5UcDio19DruvYH4wEJLZSZIf
Z+iFd2UuXwZmSK6liPE9rq64H/Fn5YmtIwkzF2ei0M30kcMXt7vIqJD0c3gWy3ByxubvbtINu7Kh
/arqjfsSR+IkngzPFAqcH5TgCoorqzGS3Wwet2kAQgNx+HMfdtdxgTo8nqcjmeaniavLhm4+dTfI
9egFunWQG0zSM0V+GNXyNSnKTRXKmwj0s8mBGHlt+ESW8zZWhHjfzGNuJ1m5m4PpWTCr0iG7PuwE
I6+veqU2d5wYdAzlkoSgydQZpqnYln4cEL9qcZdbmVuKI6UDppGF4UjDOTuQh5s0bUN7GloOQxI6
W22OH1gu6KYiXOiVrHzRanod9IG3VXfWS5WOeDWEreDVoyltJ62YNlLUB895k0KgLuNjA38SkmDM
g3cT9xbaaN26zy9Kf7pDqlJdV5k0ulZRiHtBoP0qn5LJpZ1b2+uSiLZbqdm/KsHGE1z0uAjddPAT
kCTNTBGzOJoUup1iwiNPhRxpj3p3wxU93pp+LeBpHkOT0PW3SRKuw0z/NXCIx3j7Xq7KrWBVOxoq
X6c25pgSu0YUv9UKBrOFIXCAy4I3vZ5BYiWGf50Zs7iPhm6nau1+zs1tmpe7ujGuZYNhckG+1RI9
sBMzvp51bdMVxrVhYcU4izsN3AcJ07dU5IY8k1A087Q8ziOAAXPKh5br8Tgc4zF95UoH5RyE3U5s
dMxK6zK5j2Oj8EqpRg3PR6hMBbBehnF9mJnDk1aEnadYne82EkmAqo7/YBQvOPjOjbu8zNTrvFea
rR5juy4QT1/lmi3i/5F2Xrt5I8sWfiICzOGW4Y/KkmXLN4ScmHPm05+PPkmifoiY2RjMAHuPR6Vm
d1dXrapaS6mIOLOgfFVb7TVafAlpqxgkv/rcfzKDwe2M+rU2a9LIaG9FZDWjxdBUuRNK7ao1mdaP
9ZqB8uwpnkKvQDfeqdF/l8RBdpNZV/BS/UAyLLwokZY4TVDAC6g2t0pW/UA7XfSUXBKOYwV/7dxk
6S1dreVZMhowgmCGoFdQIGvw58ZNIpon1SixIDmJq3ttqoR9SVf0zWwZwVexLmavx0u6+pB5Cz4T
Gpk3T9CEttGpVulRUcObsC+tl36Ws72ekEKUTYoWzJRJh0wK4+8hGvFexYvvCXRyX1dtpB8NITdg
JC204cegDPWt0svBH7/X+T+hk4hJHXvDI68qdsEE6Zch1vte678nuHMogKHcCElm1JiWnzicdvXg
N2gutuTatD2hkSjYZdC0+0hsk3MQCYWbmv5Ol8UfeqXd5GIDGjxPbhrmhiMV6jEyunORd0Q0tUba
MNRPZT1/lVLczSiesrg9TwRNRhG5TWTs/VLeaVH/TemgQoiTvPNYzGhPdeH2Wh7bIcGqIJmtG4n5
cKUYHfPbXQSWEzN1X2gF7FG6uEtiVENrMIlfpilcB+SNQoSevJ96aZS2NB3/ITZ5VsvxJx1BgSuI
LJZxh3k8l4nvpU3pMqhwG8njvZzPjlmpoA6zJt8EJc62zfqvZpHhcMXW2JX8No4ErbZjSmK/E2PK
tKYgn6Z42suVclXq1RdJpXFMKBihz9G46/pvEh7iICdCi7qx7pRC6g31XdX3P02p/GWlPH56FvVX
uhTeRAX5ZxkZ6u3i0F1aQSN2sX+cBbehcNG9FqJ1zJtoL0T1sK8CupA1htr1JrDJMmokMfOrEWyD
+srdgKQm/CVNdyulXxqULMvAutIti0gVsCjOYYGz1exA6kg3+4l0p+bTJ41tgvvIY+Zw72wID+0y
/BEV8jXcOach0bxynpzIvBqq311PCCtpbjgPxD/PyXis1RsxfizDF4ARs1N2qULCRLIntL9j66s1
7IIw25d64YRRDh/zqzX9LOqrVHvIeIUVwQ0gbRHpq9UgdqjDK5P4lqqA3cfJLpI5HEF5KMPoNela
eza/q8qL4fdfUK2D9eeP2b0q2lVJRq9MFXwWD2oJcGH+CFPi7inxkkx2DJ0309TsXPkdaU+9VHux
v+8DzTazLzXN9oQB43hnKXdNwq0rv+tBvqtT026FM/PBJFmdZ8XxkxLqmS0b6Q352w3yGwet8Dm0
3S7wGf/20a/Wkn2UxHaezQdfBWOIW4LIFo0lWhaIWcXumIGaDrHnp+ZLoUfntKhPc9fgp+FxShyL
2SxBJ/a2YBCZYkLXr32EpkivPTXzACsQgYXTDwDQWjrv9NxCwKaBPJAtJuOV0T8kVTUJzdXGfOGZ
zG0VVSvPCjsnk3x1md101DE4jsnygGuMqkt1FdnJVE5HyCWU+xzsxx3lAjnklA9gDDGCaEIbepEl
ZrUzF+psCyrUOvTxenUad7aaRtoxTXyDcAjaLKjTU4Cu2bchNtrhJGDfSIa7qAdsmlUoQsbgjzrL
oF8NkXxUGfdSLjAhrGlePJRPWQvZSxtB1zVBUWWBejTmn0yG/KcImSCYY2IqCFgMR22MX2Oj23pJ
CjLN4hKZPWrQKhHYX9f+UokTpITirhZ79USeluvyl3zsMgf495sa1j8rSKHEWJbpMJVgK1J834EB
49oorBdLyuf9pIS3YKOJ3S0gkMzkktwRMNUFwGvj5zedZGj7wJKu5XZAznPqr+tQRzWxzwThvij7
/DTj2LqkklxIj9LE662mvCrbNnV1vIgnmFL0kvdD/JSI+S8BlulD2CwgoBJK+T3qtONV7nfGjd8b
w3e1w2U34zy6CTREHujofLbSSdl3/lQd+GPmsU8163a0Al/2NKkpgAwXlmsBUJfekiGpHeINjmIS
kD4n4WTKgEth/ZqaQebmoWxeKWGnnhmHZ3Ld0B+NeQoJNhjUoshm5tbvTClnnxhWpVi9BL4VHu0R
PmrlLih0GEXyHjZ3tVW/MBIkPRp+XKL33ABPtFMs3RbJeDeJjc/yglCsXDIGud3RmxuckriqD3HU
QpHC66XZZUyCkTTN9ESCCLVzWyVpYftR2WaQdpvGOVe1/CrX+5QATXnthdw6yCI0raXsd/tKyIQH
NSpDkbFNsaHh1NDi/qbvRqjTzDYEd4TLO7nX+a45cL9UOkzHh1ezFiK1xfmCVKoUlxAZrvMnsUNh
uBKKBIQ7l7TvwWRAwjXHlQdnkJDbSmrkV5Xc+IXd1ZHCxSgLKpST+FhCfvdF800zIVKH8xCKmOQI
JWxxDwZRHnpJB4pHPbkCA55KaWdpQoOM/dQBHhVQ7GgCsItPv9gByEAOl4zL3/VTYh46OfHPVdgU
JMKZ/xx3fgoSGTSP7OL3ATbMYyybhsv9ja/zqU/uC965UxKWimMJ1vDQ+eLrnNX6z7auILrp+kcV
seUzo+2NJwy56vQKt7wdet4F4i/jgZOa70OlS77yPzNebrN0VSjBHua6HFMg7AK9xjpJ7zShhwOr
Sv3HsZUr2Obk7jbSI3U/zdO4FwQ4H+Qwz57nrE8OEgmVp5Vhzfpj+XthhtKp7tLu0ewaI6DoU/Un
Kdfmp6zMlGPTd5Wrxn32A9xLBju2ANRzcYwphWRDAVnSjHxZKyUUCBOJTFgVAFuhuIuq6zxXnk0d
CRMoZilbW5PpcwjmpH0xYd17KcPePyf6REdUI4/XkyigSMTxCG6EcGT0Ym67Yxi0xqGzetWVGlN1
5SL2d83QIvM9JPpDLIriMYH7ylMF5Q8DqdK+H+dgXw35cCvE8myHRAktDEraONjUfdE6K1uKH0IU
D1+rwNd2lPoMt1XghR6NIvsxoKUuOElf8forKn5T7fMGpFAzr80OwjQpVsJqp4NdAtDjls65SUGs
aqD76eGfe+kyMdiRvQanaZjUM830+dHqessxeSoOTWl0hzxo/e/EkCIVoZi4Yi9WvlKA75nViz9Z
w3066Motv2XqwReROFEIoSDUz1/LSbYWlqdXCd4poV+Wno3wSYwQ3M3+lBxQeMttffb7HRjieIzI
b09+NqpH35juhVG9aabQgs9y/BUuuWhrar98JHwyEH0qILzk3JrbvOiFX9kEzqfUgnieRL6z5JPV
JyOMizKTRdArZuy2ETZ2sCS2SkkhJMvF2JYjP/OyCQo9orzHVgeUCiJY3qRmKD1zFl4to/f8brzT
pOCpEJCgj3o8H/xnUSs8662feG0mATiwHeFo7qRx2PuUY7Jhhr0uU3aiwmJEDQJJ1p/zSkHEZ+xD
y49e2zITd6GUQQLU+hy4fZ1qvgvul9gToBkPSXyXqGpJzkvqXgFO2YZFsaRqGqqwZYLMZdu9Nq11
pcgGtcAQAIH3L7DbDvdSZwQAEuLEtlQrIfokZu+WsFqq43QUk/Sm7sIXcW6NY1hpnQvV4H02CL+0
RhltsYkY/R8qdP66cNp3suSfNWg6d0Y8wOaQS+NpYsH2kEnKeVDA4NRslqjIKtAH+m47zz/kxPza
6fyyYTfuxgFyRkV6GS3gw9gihJtq40dfhb/EtLufF3YIoc2yMywrmWuEgLJ6NlI2Uc9lbXxnmNTc
t2MDEV6eDed0yjV3FozqaBQDBGa13j3GGRlKqPQBYjkmGblVfwvk6qWe+tc+m+nZrpoUmK/eqYr0
1MWmBleecN31833YTveqYhxbKRP2ql8GPEzNKc9Mr5tFhGMqCL5yRYJdP6LlXGuTYxmZAlqVSDrI
UnfXmPpXtZz4AohfaeeAcgVZVa9Iw+Ng9kHvBlrwGKRhQ1Cr346l+GdQQuHUVhRCO6Xvn2Ihnemn
KjXjKatq83vRLC9K1QkoU5eaaDoWVUu7EyGi8+gDAXnz0xRGt0BSYfJjFNzuJ5XnSBczVB2MGk10
HzrUJM3SPf994HXtEJ4ng7QjRcjzDvq29pxBkuFpgwEYD5ocWFTWo3SXz6Lh0TDkHwcxyx58JLNI
1EewJc2A6LAuaQMFDDuPySTAHxlOrlKhZAYeXAGu54U7ScRRYVI/CEWUXocybKF5VGtuVovjHlkt
89CDqwJUq8XDmCu+F6g6uKGYDXt5MHwoI5X64FM0Z7yG83DL1CYZzpgoj6EUMUyvdZML9WpSAl1R
gBfF+JffxwtVj54EsLEZd2IPc5kJtw7Rgi23UHE6tWR187M/8pZCKarnVJ0EJc3uo3EMA0/3TZxa
wzN9pKc88R+tSpZ2YR/33lh0igZ4E8hXle9HT203UtiL8jxyukGSj5MmDQ9z5UtA5sJ8IB4GWgn0
ggmkqh6dqVVkmxJu6Ayp9duUut88rt+spaCo1aMONAWNYxbmKOpY2reQHK8pUheiWNfsAa7hfsVn
36Dqcqf7wYveBc9alro9NYxWSB+Mhb0GIsvihxUWppNaLZicUhCq+8EXs5sZXIOTCxCXFnjVQP8j
oK/4zugU346K/gk4RnC0IQO0pi/OTeW891jtXa0ncDNa7kzLiDcX0wlo0oBhNLeu53wpsppgEump
m1MwfsFJ9dIJtPGqV5Q7iT4BsgDpIIgN7T3TQayK4DgJxu9oipbkOGKewadRGmiLP6ekuzihf2Zh
H9LN+TxV8JNa/Y2cR09lZv3IZuaom0h68KfAk63oXmbH5wQbJArt9Wykjd1UsUvCcizgPUzF+U4U
KmnPbUTjI5GvO59QTYz/mLl5GyiFG8jNsziiQtm0gH+Z+TtJXnU92ytl+72u+trO4ozXonZqsbop
u/pG97v7Ss93FrSQY/MzkoJb4LyrMtaeZDO5zcdMcMR5/qKM6rWvhK4U6TdjBlbg6/tCgquOZpih
S58lo95NEXqCNRNGvXKAPvJ60Hj4E+UQhfFNK3cUYyLy2fLYZCqRgX+YLTV0xMk4m0N1pqbOSzcJ
X6TW3GeV9q0V5tCliD7Yk2+eMl2HN51yoT33kot/2KkVPpkxgmeOFLmpLNzIZerJI4nuCPrblg0K
dCFlizF9TXpeu6p3/Xa6EkX/Vg+a2zYje4mBZ/IW/luT8gltRLBnhgOUQtahH3ix7ai2GI5Jylre
xZr2TF+Oaae9DqtoKNZeHluwZJFGWKoV7+Tsjg6jAyG508v6RPiXA7jRYUWGq8xXAYwMBzz8gZEO
+vjqNnKHcUFOZz+/oragn/okUndy2FpfMt+sqaBISuPQAiLtiknScSSqzq8HV45VEVu0kjV/lSOR
eC773Rf1M3B25xltV8DypwmOaRajJylReugjIp1ADmbq7MlJNMv9yBWpuoKzTn8RvRdaIvOK6VXm
WpaAbmIxKmSypnYvzuPPJouLoyxo31QcoF2SMHty2EnExK1Ufmt6ov/IKtGPyi0o33rEtHg9CqJR
wYnkatfUQOk0Vu1RILzSw2IP+zIFLUQPf49p5BErMvlnCS1awuC4tl6LzR8x7W9p7hHOJdRKVzxo
nmgVrq/4Mv+so/ymJlN3rBpMrBB7aI5lmmqclIPlthn1oyC6ayvzR5NE8UGhEN9OuEq6dEaQKPl1
ioXvfRS7owHJcUCTzigZoHFxVtl9Pb2iiXQ96e19rYID0ww2OYXEUegihFxFlcpJWUyw9c7EK+ac
HhjA8Gm8CA/gt7z5qchIRthd5yoJvSKK4U2rC4FDTWR64XUQj5pWeLNGEXHOJAE+YBJMX6bjpC2U
cDcn9Y8gg3SZMQgiOisu99UsQ50NzynwvTA/qqVwpVcCLVBxmjuzMahnjWT9AKZH9VBJC6ei/c0x
2JIXyxeCc53mxbfZgle0DLIi2uiH/djxSM8brB6Wboj6MkT/vuOxT31Z7vumccqiuvMH3VFgNFbb
7OHzdkdpaTF93x/KoJAFDRjM8rrIFXlvRy90RRpnpaYFtniVPYTvHOVauu9cjgZ31d4wd6H18K25
9Wh0JUANYVaYM24Zfdlbu/gRSbFr5YSc/HW0SWR4YaiAAE9ipovvuLQ0r9pfY4LiRpEWgJ45BqNF
1MpODo1TfPHdypWhzb1VN9uKL20dnFgUrZncVNAtfv9JiUC6ePQr2Nsm0R3JxIa082Lp35yQN2b0
1dCrjv6W34w117WsdkIx1XZP6g5T0e7zPbuwHEtcRvH5WxfhUny/HCQsk9KsYWyPap8OHDQPVKg2
6ugfEm7hbBg4kST2axnEXpsRBjUJZT8C8ferzKMXONqPUti5sq9aTicKA8zWauR9vraPze4SXA6q
ZC0TfzA4rtYGqWo48Qs1zqgntileQ02uVpPLq2NXQESfG/vYJL0YM3RlORsIyq6McfbNsNQsRNCj
0m2Tu5H61ucWPo4IvLewGhHw23IEr8eCKTwQ47hmiIbzrLhmIrmfW7p0KN6uZXXGlQbK3i4VcE+x
thdzYV/RdRel8eFzMx+oy5ZT8caOsjrkct6abWxA5t944P0vCtxlmWVrjFuXe2mLUGFjUcrKWXBG
ZrUQMSYGte3TqttYkNdbz5+v6dIxUEQJsg368hmyWB2DiecuGMykdYpqZxrPsbLpZC+d6rcWVsdA
ruKxMdqMlBO1GsGmyoH6mGjTADIaNhVWpvDK/VKfBV3INuU/L0zEMBO/SOUsKi8ooq0WmMYNCUfL
JEcpGPTqjILiDEZc3GhLodFXyVAF1boH29KPYqSBFZlRcf/5N15W+P5Vg8jEMtSFKJc5/bUWG3TW
ghDMRu2Yk3qXqSF4ZXYDgLmjh+E0md1Vl+YbruTj4ZFBgyD7YN3QcVmrw5OOzEZEcU8VDupv0iov
IrGIlGjj4l08Pfhicjfr77jVe2/cVI3aFS2nxyx3ZU17/BbX9OXte2NhNQFRiRZ0RBkWYgnCfFk6
NJQBx+aXBQaE+MNOzIpTbBqIZ0gvn+/aBYYATg66mKYFoRMtycs3fjM1qgb6NAR0xTgL3LWjMiA8
sM8U1Ey9coVaQT4iJwJOuuxPgVK9W+dgHIjWJE7chipdt0FCcawhURnVcKdIzBl0c/ITdHqL/exS
3LSIokLKQKZhmeuXg9pqp9FITO/1iR6b9rjQ5LS2TGjqMGO3+xcjfXyaN/ZWd7ofR3E0Mux1p/ln
9aqi4Ru60As0Hup7nuX+U33nxfG+tbdy8KlI82wGmo0FyRs7AwDl6fPdvnSSVZG9VhhMWoR63m+2
JuiTnsmsqJC166itH8pB3mKH+ngpl5kkTWfESzMQ11hF0WMeaqW8PFO0MlTXem0Oezxj88D0Qbj1
VF2IpN/ZWtb75vDSY5wFcQ09fvIc3Sy0IJmj2oZm+3bsRbstgpe/w6nvXRxL03X4OjgVjF2tlgZf
tC/VadM6ItO5waHZRwgVtXdMzBG6l3srd3TaOm+UjV27wGXz3u5qmb4e6BFpUuuMO38/XI9H0CuE
ZZ3RKe2F3lNU95+fk4sxAFmIzDlhL2Hnff9hmzYZ6hTchhhe2REJXMMaonnaXt8lu+Cf6vIt5x6S
dbraGA0xED9+b4yUPsjVoODtFKbxhjF9oDVgOSdS+uEs5gEtPvyKblEL6reNdS7rWO+ori3Rr6xo
8odUzJh9gIgE/abGk3ZM7e6S3qPfMTO8LL8iFd+1TuSC2Ua844ItPZYjfN0bEeSlS2nA5kt0CqMq
ser75QtdALHj3OPWyjujvYvyjYf54s8nuLdMJhKxsIrnIqAGA7wC+KXf13SIjELlfP4ZL115C2ov
uNgXkq91HtHT4pqkOsEPFWRI5evj2Lc8IOPGdf9oRkb+jem5vxTaHxhh025RCZyHkurvWRD0/TSe
M6ncoLv4eCLgCOEwKBDZqzKS6u93Y5DDDBw0qhwopZrXUhDoAQnoj6AagUBlhRSRroLaIbMinIY2
0V8+/5Qf04n35heP98ajURSg35jaBUH+NBzUwaDlJ0JYhAmSORie5JGi7+cWl1fs/RXAokUgJclU
lz7Mkar01/ZyBzCs0TNb8u5QM2JUUKyo4Yy0YLRqb92PrZi4UmCVG67tL2Xp2jpAvQQrC0/GhwsI
gKlVkU8JKTJ7xuQVhGKoFWW0nWbGN1iPxadMoNUsAZjfRU3aHMvan/Z5mydHGq2lm3wOe7fT9NmB
pXp6otFlkYgJ9LuGZJ3pINFXgCx9KsBxaGWE5lOnfaFhTf/5+Vf8EP9DUrx8RF4F6Gj1Na9ByWNI
xRGNNIOJPrN81hqU5ST6oSuak7fi3o/uebGmAbFoCqcU7pT3p8QsGknvQangFqGh+0hkctJu6Bi9
A2LbuA8fo67Flg6qYtCbxqjx6ilItElEtyKv/iezoZPycZFWtvaFG95v8Qh88FUqoh6GwUfkUdD5
6/3Cwja0+liJF6m5VnmpOkCBfkirDdzjghWdkQzDVEVmtE1l5XHRDcp8gRI3UzWHOXrqzI0r9REC
A254a2D5Bd7c4rLphHCIzcrJv4079aQ6kk1cf218Ka6MU3oyjlucfR9c48rg6kC0HRiyrLIi2brJ
mEOpZGeStgivtoysspQAnc9SQuXFKeddGlGjceMtlrePIdZqIatEtpqpkhQZNqRb83520Rq8Ta61
G+Vau1+IV8SvxvEfB8WcOFElsYODSlyUjt9vllYaWkUdhG8HTFlQG9u4QR9c+urnr1y6MBTx2Kv8
fC0ky5K+lMXPMPmaFl8+90DSlp3VqW6UIcmnbrEDKwa1IPk5O1V7iBwgIUC2BuW+HQpRkme4G4Y/
vCCrBa5Pu0Bo5SsYLn+2Owg5XMWl5X9v3qHiJzzTkr+TnuVzsAuv6fb93PaFm/xu71bnvqDBT6sG
TGcZ9fvRVjRpw8KlE/nOxOrUk+1Xmjphwvw+75jEcpVD7FIO2jf0CtmFm+wEd0uJ/cJNe2dzdQum
kOn+eGELEHTuQJgfzGHcTZr8TykeVhu3bOwbNzUKRlSFImZGunrT8huaZsjk/fh8i7bWsno/9Lis
4e3HiFYfZuVQxkdfOX5u4m+A+S6KeL+QNfakBUpbzSM25Pv0WB7Lu24f3DNmd16Y67rjuG/3IbwO
W6/Vx8RsZXflOnp98qN8sTs4lAud3A13+l1vo58Jb/BwVjberY0bbq08iTKWWkk5lti0/mGqjwO9
kyri6dFG9nfxUkFyC06KN5TX4XzOQIVkBcvXzDPdphHPcIxuU9/nsr9CL0Uj5bNQxlmtphqZt9Pl
AbKiY3SQbLorhAdG4JlPMZyFTpcxmMfosfphKTefH5eL63tjeOUok8mo5aBfDEep1/mvzTx7/5mF
lUeMg3mqRjoB6Oru9MOUGPBkoyO3YeXizdIt0BwUvlXdXN2sJmsFs6wnJBe6zHRLg3EEhuSOvfKv
3BEyVIvytgETzModlQTRZVxKFeP3L8qw60SKx9KGm1h+xocrbIoQAsGcYwG0vvdFUWRqozTPFTrI
XbzvJ+HI3dvRE3CGvvS7HAz+xte7eAogvFQI1KhXrkNNQ5oQQzTEyhEZTbP+0Gtgf34ILm0PnGrk
VWBG/GO1ojbOu4Ru2JpM8msr/ahnBiS22N4v2gA1MUG6QafXHGCR0Kr04GEjKeNf+hQds7B5sApj
41tdNLOsxFRE9FjW3wodvEHwM1pAyvJWiJ6y4BxqG75ty8TKGxhllTJagIm5uqfDRKYFMtb/Qxur
i18nZdla2mLDurWUw7yoi28Ee1vLWN38qTEzBnr+NsuotknDpDTTSrl1IS8lgEBG/78hy6/x5uVu
mS7qFR0zMjV2xfWP/sHay9Dcpv+c1pp7xjQst1JGu4vy0ntTddkV5rSYAiOAAYqZOBFRR8aVNr7c
xcf0raFVoGUM86DCMANV3ZXwaJ6Ug36n3ARH/7bhMaVXfuMwXHpMFRlNRQvPpn3o9pD0UVnkbGpE
rX7LI8Ltk9uJu67/9bkXuPjMKYBi1KhE8PA1G9hQtHrqL4dOeVyW1V1bD/LxZ/Mzu/JtJvTuw2vj
6XOTl1wpTIQaUjHL47qmWNN0H/oiLea2xvIVjTJ055TP1cjM3ajs2kbfgOUuOdK35lY3l24PAy6S
xc+Nknk7zKJkR2M6bQQlly6Wsgj98AWhV/t7et6ceMUcBzEpAeKymqnWpt11tXCo060EdHHK62fo
rZnV/a0qy9TbFjPxcQH428N/K95sMW9e2iK6Y5YyKa8diNH7SxUMWiUkFZwnivJba0sw2bM4QWpq
FsxsxhsP0aUNQnqDgWXgXwq0yy/z5tPlYyRERUwreVhXX7oEjpch+/P5kft7itffzdBEGYCIugHX
6b2NQWR0V2cQzin+GLejmx1Ay3fzt4WYMvKia/+gZJ5yUv7kXvYoP3xu/NKeccxBnnkHKR+s1ldE
XSfDLLAEktB9nvQjYzreNmf7xyotnpCGBF02Fx56U1xtGpJxUaaFxMWWP3qlHx5FYiVUvGsPxelT
RgsiTXCNoLtZKLifL/ESCkdp31qWSGAurvskqilpskxkjdNJ2i2afz9rj05Ge+Ey3apzXTqcJvNZ
lHnpUmN+9P1eWqM+q1OII46Dhz56KJsXU0jcuflZ9xtA2aWTiaYL98BYWpDW9cgBQKmrkAVz+rZr
GAQuCMfD541Pd8nR/10G7lfnhKySNGUQxE5mlJYxlu9ifjb3KqS+/i5QnPB5+KYxuQ1E4VLo2W09
05cO5lvLK89INaQQmANaOuFqWP4F5IOFPfKfGw744uF4a2cV1/TT0nPH9KATvNIvcJgPphvxbv6t
gm5iEx/2DHgbB6yZf286+mDvTwdF6liQumFyoBmxpfkZcTRnY8eWHXnnTFYmVrgE6vE+OmjoGZoD
7ePBIaiaAzI1dhWcfeNJmqEhkG7D/imotvQAP35KWnFNDTZditeUedcCV/DnzEwmoVM633bIBjzA
iOomzlw64QNdBv+cYPa9ubXSVZT1DeMgmCvyu6Zj+tTMPb/4rpkbmi4fEemVodUlaLtBKkMGBP5W
DBam52pffu1eoojWpIXcvzuMnff5Nn54sVcmV6dfFzRBkxfJ17k00YCY7wsJ7bNpA8O6tGOEBAuL
LU5ZxzW/P49VoeVQolWSozLbcMh3NKHc1J4Fe+1ypbfAzg/OxKQF6I211aKQf87T2IdVs2M2LBl0
F0grixmHK7eq4hfu2TtLq0udK03SCFUJqUTkC3a1EAP6Tb3hOraMLP/+TWjANPikRwFGkgoMBolp
Bgvdz4/BxS9GXCBSFENjc93tnKTV2GtFDtVGZ/7uVKR4tGCA/CmdrmM4fj43dmk96FgRaxPay5a6
ck7EhVliWILo6MJj3gKS7T//+RfO9KKT9X8/f+WZJKsC0ZH5+YV5Y9JuZ2VnI5C2/J/40f/99bEc
NYp84hqAk7S8bYdOAsXP4gcmzb4xFKgQcjSHpIExLSDCTkiL1H9xGBbX/r9mV4ubNKEY+xJdtxFM
qV2mESEk/Pz7XdofGnF56wF6RJCX9+etgRVaZn5bhNMqoidRgpEkQ0H8cyOXNumtkdWhzmI5mPIA
IyXDY8lgIyXcMfb8uZGPKTie4K2V5bd4c3UQk1CXTkjRScz/8TvNTtPs2WN65F/0oq2sLbfsjbU4
GuJRraDvggVCv588ht93EG94AyyvXgtP9paj+xAErgyubpKep6Fp+uhJ6gLFAd2gimSZcWYLc9Pa
qQ5Jsdpdf/5Jtw7H6vzNbSGrEK2KTm5af3TNuoHbwPvPTKxC23auFb1sMVH6tDKpDAUStn9uYvkt
V8HL23OxnhGgWh9CeYWJyb/zIb94kUdURru8IyiTiuybQsu4Rzi/+9zsxqFfQ3TMsEmo7HEcKYRE
9qRM92kdHxnX2VjexrnQVw9gXtdx2g/Y4YrbffVVn6bdnF2PbfqgMBj7+aIungiJ3JU+NDLXdZqs
t2EioTQtOr7RH0ypuheaYMOjX3qeaDT4XxPr0pGaKEpC/5LoqLN1iOXR1kTpNmkOqbSxQR+BoOVG
4fYMCz514JnVjVJao9cLcjtHzG+S+agv5W06zixI9L4mV3KKUIPi4Dzcf97IulgmeWV0T9d4iFeu
Kpn71DAaqHqrmqkuEnPVK/aGI95OKEm5sou/2rhnH6umf01S2dGBapaE+b2/Utouhen47zGxFz3f
yDNj27wzvMa19sORTrRrw9U3rF48m0TvugzWQUPh6naXgd+UQYfP8uW9In3xzeeuOYhQ1ltbmq4X
b9v/W9KWF/yNOx79sJnTCUuhpO6Ubn6p9emg6uJGpWrLzOor6oXMXK+MmUm6TotTWpxD5fHzK7Zl
YnWfw1oPYOnFRJF7C9VSILpW+vC5jQ958HIY3nyt1asfJVpKZIiNfqef8t14GE8CJdmtPHhrKYs3
ebMpcRLEZr1IIMczs6gZ3K6zMn4R/en758vZsrP8+zd2hN5QQjHFDuM+NHRDAnjSh5//mY3Vey+D
GcIHio22vp5haDWVV3kzhlEuvlVvNmblkvQgbSeaQwnHBniTTX84VcLcQdJb5wpcUdnvNBMmxYb9
Auy/hQLSM6NqvGuRdj/kcgqVvikHh3lqvklD1n5J6tk0+dOQxQlxKt9WkURhnGn9gwyZ6t6SYxFC
MLP7EWqMsUP3LdIeN00N3CtyUWVfGT5ov+pVWsB+3MzDN73KoeWao3GAqAtgzZYZdnbTLNCvoaNe
GPkb8RQLpvBPZemW80pH8CJSRLD/4U2I5bqZhYEoIYTO74eVv/6LzX3z81fXOs18S4fNkvtgql98
eEKdMcv2rdU3G0HqpZNqyIxl0+NmUCBeRVSmlYxjpbO/KsLqrXFSAt7s6emfr+atkZXX1UslDwvh
v0g7r926lW3bfhEB5vDKMJNylv1CyLLNnDO//jb6AHdJ9Nzi2eu8GrDGrGKFUSO0zmhG4a0dgXKK
N4xuYyTnjnZSz9KiZ0mH0bpkD0mVJClljMiREwmvDZHCdvI6zaeRPjx+PaBzXsdHW6tzpJXVCGDU
sr/rq8a8UZuNTNfZr/JhLKvzo65GqimWa8rSUsjfe3M2HeBSGzO2ZWV1gvidNPhjyYyVoPeMckAQ
3Iu2ioe3pmp1gKQK6EUzxYiuPCYoCljqRpbu7DPr48dYLWFCmyPSWljAmf29yLEtmc7wgsb8zUfW
1oytFrI8hGFT93yXFtodnf4eYKer3PyvRS85XT6MSF35DkGZpHGrMaJQvJXjH2qysR/PfhNNJOGz
5Ov/incnYEYrvQHOnGdUASYy+aSpkWvv601yzm82KHc2l3ScjITc6hKUgyajQ5hFLABJvqtRFoF4
0yT5xhPg79quZbpIY1LrvSR5jNUSA/iEjrPZcYZdRc/6qUS2R3AApxhP5i3iiu7iMwMINY71Vt7s
3O340fJq6VF93s/ShGX6U+xCFA+BPN2EqrqLgSzYvjh60Js2Pt7ZcOZHo6t5LSxAWNUy3OkU3sqU
URpe+Nx7mkPjjVsdvv6Iyx/76636z0W0Lh8Rm2BIKhD2TtJR1tOA5wfFpeYyrEfhus6M665DyK4f
NwZ5bqN9uF/N1dGkWWVpzgVm5/itKeBiTpTGQFT8enBbVlYLRzBl2PITVgzSdTVMtbA3L6h1339t
5tx2+ziY1SqBiSMk6nKZjwYSy2lx1NPk/2hitSYsFCrawmCv6fVbFb61wMK/HoNERe5qKSiiKePx
cDLRDEol0Wq2inJQ9ZA17cjyHO1KqxIvQKQ86lErX0FsuVeV9LsiJzcdMhJOGg7mroId45jy9K6o
0rea5LMbj1AH06r83aTjN6mjYDaP38rGj91IT/MfuhlqN6U6wOwK5CsxMGrXp47cMGcHoaKftVVQ
XqslEqi57Ghp4z2hWDhDxne9AdxeVK5lMgepqH1DXYgqS9OXADHQC9fjogpgRGrffO07a9frCtJx
ESgwSUAFJgNzDqe5V+GLAuHs6RiEWy6r93BmaQm3jBjsZfuclwpM10XpZshit+0T1e3GnmcrCPQE
erl4Lfu05ATF4BEdQ80jmpEIzSGaoKCm20rN/2o6895HVIvk2Ew7VGQ8NZp5yGvxqpqqi36ynoKs
P/TmpOzKRHyMUqlbSJATME/z99wFQKSkarBzkGnKXHwv41TZZxFdhWgrDoD0s96/Q3T6zhDLt6Ib
vZ74zmRKmRfM8+CECygIVBik3xRGXKQEzQHs3HNR1Q9KNZRXc9qFp1EB6C1Fhn4JEMZ80Eo4qino
OrX178hvT8/RqGd0waXtDhEq/QQKQH3SOCFchJ7aO0tvgMMMyYBs4KTfWrF4L+vgSFsxhadpWj/T
HP5XTz5XK8YU3lP9Ppcgc1Q5iygeMn6nqgAqXYxmunqi4pQIwe3YMdmxKRt2wFy5fSqbC1gycJOw
pp1mYYsmPLouBjPtoJOOhA9i+vOypPQ036oXQTUtPqSt9aNvtfTaMiT/oa/59vvWh5otFuNjUWbB
fdDAuhqzYqcLlMPoZnJsuvAWgB8fTKi/da3CsgInS/ysPKJERILT119o+zRsPZcn0MUztB84vTCH
2kC7TeoKNvYEMizRbgooz3y6qpefxKm+RUCoQGWoP3ap9qzEuicJ8TVw1/fal26LUP8ul/B0546H
VlBdCJOI6Goi7Fqh9VKNI18nMATxFp5wQ2NUHP9Mqip+qsC2PlQhtuUeBkmrIjuUa9plaEq7pBqu
FX1qLydI68niUt7iN2dMmHLZKfmNqcQ79NbKvr8wrXHfC+kp7eLrcjKuxabxUaVZ2L2NcB+apTej
QGYrUo7amfVY+NZRa+crRYuu1da8CtruqRCNxgY5e1Ca4B0Fl5/Q6A6DFpvoJqC83k3V70bTQq+1
8r2mk24caBpSkr3Vt7uKWlj0I05ixSoAbjfdw/fzYPh6YjDtrSmD6Jdc92JwrJT+oSp7ln4lBc9i
az7Vc0ePJEJaRdJDnK5CL62zp5Agf9jVP9At+ZHIcHtig+2fZeVO7XzOAv1aU7tD3At7X+6OlJea
SC2QG5BBsrpxSUefGAeqQ4LivplVWwItXUryLf1o95XYoHyQSgcxDL4FWteeyrR/7AIJ/9BEl8NP
D6Pee1IOw1opeBSXImc0LW1J0XzXQgRKZHlX1c0F8Yk3PzR2iQ9efaouq1w95gp8pJGilapy8yj6
hWbK/WAF1xzgLUiv0J3TIbxWQl67lp+9ZUYrLktsAtwLSTU0FtiTJLlyMp8qXb/oeap7apPtVWZe
LqBbDfJlG2eAxqOnWYKr3RIVjoAq1Yiy2YMmoGwzQDELd/UEMzCTXBWCap3Kd3WmB3aRqntZ7N7V
FmJwmsNRkaNxH9AgaedWqTrDVE+uZnTS4zhkBnpm0AP0FF5ko+V2R6Zn30nVi9EJ92JZ38XacN8k
ojPosOkh68WuGQU3MupXqQJKQGyBU6CwEFe3dSH/CiCjOR2UGDdYyPVhYLntVO9GBFpGQP5or3lN
BDGGTEy9y/kMANOAaYKU34+oRMWj7rV1902s4N/LNSBHS2t2pjhEl3FNUUGBqNTPVAkUyZZkEIXN
FIAy9fcCkmQZ7LYqrS8mP74zYNDqEMA6wW4rHfhvdV8K5mUnF89gN19HNhfstNMcTpetqB2VpgUl
HYuVpyQ+7mrujw9+bKDGnczCwfKH/M7sMFHK80kYm19yHe/1XrjtJx9cSKmrdtF13iJ2aJW5Iw45
/E7xCd4k4sxSzokEHiGlCc8YkmurSYZr2RLo5W/A4EedeVPFCDijNeIDgENZzaAPN4+Bqs4SegyB
FV+20YK7LsP8yQTWAfC41k6T2nqocp2iVjScOjN9SKwxzqAa1XADK4nDbgjh6qEyEKBLU8JuK/Wo
jL1cShHTGSTzKCVRIO+Z0+F30EgvVjEB1PfD30MguJnZHKQ2Q6teuM+z4E2LjGNeym/ETa+V3rpf
tqoLsICclpp6ml4/wtdXWM9FT/Kk1j06pIkQWda7HKrVu16mrafXdDEPseWWoAyLZH5JwuR5yqdp
TxEVMPFMcbssqGxgwi/SSEt3JTQXNPYjvKi3B8G3flM1Vu0MyKVcy8AcU2rE95I4h+goVaMr67DM
5EH1Dxz84aHTx8YtgMdOrf/cgbm0jVCQ3HyU0HXvpO+NqsIpE+oE7S/zUiu6azi7eBN1dJUAVsOt
KJ4mTb+zBIV+Yr27NsVMZrXL72EdXaix+iQoqI8Y7DJpKmKHQuhTH6Krlcj1fmzrB6T6WtcQxtER
R/1HKMBPGkx9cgw1T912TB/rWUHYQ6TUThVPQa129ihC5LTK6zwYVafLcviLegVDcKhOQN/A24vZ
T9Qzj1KWeHpnDYQjxtu+1JGFk/LHQOxhoYN+9YP8O6jzI+B6UN+lhyf3xqx+b/vqlr5DLvjkrRbq
4eAXaW3nWp7bkUx2ui9+IDx0LWSJcFIhDEL1aUvHVDmPEkI3tRTCe816m0aJfdhnyNTEL2kYX8a9
+Rx14jcTWRXbNLhpS8TXnLjSHqqi5JCsb8aGKzaJnkWtv2vH4YV7GxWW6qaW9JOe999jSXkCqUIw
U72hc7Vz5tR/TtPiRgxQWqmQ8xAyrfLySHoqspKqlFBGkm6IecM246nDZbPHqUZVMW1PUEVPPaI1
aJaCQJJr1R0sHWnvEXieP0RPZgqwo9Za9Wi0CH9X3CSVuVRKZ2JlKyU7faqF3WhqsB2DC8CbP4tZ
uMlGOXFosUmfpyjOvYByPAdX41sVaR6ZmsrtOpFe3nI8qXVyJdQ9kjYW5Gptb1D0xLE5v0QVWjsN
Aily7VuuWhMT1arOnUPtMRLE4WICgu6aPjoSopZ1fPZwhKeKBkBcp8mubeNbseEToWfQh3XvoMV2
LK0GyaGKuBpUBIiQxm1dmz/lIb2N9ey9nhsK9fTqGXlOBCDE5N5P6r0fiYkt+PHD0ADhMaL2Yg6z
b1wkv3pLvmlTpOBYSqdKQX5c4cPYoTZNR2hBxoEe4NgehwSePSCNdkzeE0H6PlWgH+NCvqvE8DdH
zasK3dHuBuXbgJqZU3fGnSyhvBAPRYpr3v6WOniKPW/Zy0JF90zoEHblC6kB70vyrxTUpoNbivmr
ocN4jsJuT+L32WITxsCe74KRxhahCo7B3NUOr5eBolwlRv0s1Zwpa2jixZG8qCM076IEsGdEtHUX
Z357u3Tm6aX/wg2c7MJKPNKiHz5NvBJiwkioto4vGkxJBNf91hPh3LInxYUdmua7PvMBy0r+8H2o
Au65ur8V/DFze9T23EbyhYu4Mx+beuSRhAeFou+dnxJrbwLXyjVgusv9neETC9TN28NAnxF7i3xe
OcPq5QMhpQCDNQvxKo1HWVjUI0TlOkuza9MACztLiNDGDaqbStpMjip3aOgpFRJecqL9QuiNx0yC
/ps2WpltEDSWJqRTx7i3G6V9U9QIlKiUv84R63NYaPO6CI51RDFKioZfSB4gmZIQ1K7zwZ4t/zoz
s8dqrgjdyMGemHFtQ48nPNX1AK3ZQfX0K0Z2JwFx5lg8DyMZ/7NQhfs6ap/LRdooRIskpF/Mrbv8
goYFOP/j0YiU+y7oXzIDdKmYSS9KYgyg201wzSFXfaGIqL9FHZtdhxMqIkGDfMcOvdfTIIWQ8etL
IhBvHAyhHVL1evS7HuEjQLVaGlxYjb9LLOCqs5E9xajS2B2IzVK29r6oXolprF+U6sTX6eOXTo6P
cKjx1VP/ykDDQ5SiB6OfayenrxJCryratapnu9yK61PNBZ8uJ4aa8izyx2rew862DsVCxUsHtbRB
fdlzMyQ38KaZiVZ+nBoRJPic3jSheONb3TNCi3s/qHp7LmTuLaDaTsvtiAZIjZ87i4+AXZBVKyP4
tH2wq1gONtBzqr06uT0EYYMohI4O2pB0li2H6PkVKtKMoeb1sJ/jTkSIsXTlRQk6a4KnSItxN6W8
OEVJcWdW072RqIsQB2rqJcG7S1msFc+XNPkQ+bnIqc4SGytxfjKK/s4E4LmrdFV1wkqXD9UMFiFT
0vo+HqeMv1ZJXqLWeAudldutXCDIEN2l7BmjbR/6Sj3VJcLdlIBSCCOiq9ufEmUmADBCyi17KPUR
QmC7WQlQh0O495BY7Y+xGn+Os5DuIslMTp08SDaUZXz3rN0ZyGvVBUKdGirRlGfctGGDk0116JOR
i/49p2LxOzGN9LHPK+NRFfTmkbuvP+hy9yqjRM3LAoHnRoFmyn94jAuFp79U2wJRkPtIVZrfsp50
F3M86zBekSdRhzleZFN13ghoGFIJF8kWHmus5sYBuj3qPFEmNO8Axalk99MRve/R3yGFAG9klnlm
RlGg3yBASeTTGMYDyOoAyK7KrUcHmlcrQ8b/Kx5iytjdQVNblxYX6VQkZABKo7gfkoA6WmQvYjPz
pEJGdSYmtTihlSPoPERMcx5gzVP9hSvpu5FMcjMV0EaT/XAoEBI3Iq+vEewku/djDhokS30DDjN5
DCctuMvjhddcAe+5MNQgvwi7yNqFgybvkpZ4NFoaCPZUPJz8KCT8rQrSvtY6wVOLUOanjNcy0FwZ
EXMPUjGbLlSuy1r5JpZgz9PkStaQI9dL7efAHWfOi+NYXBDReFdLFK5j4d4vC5VXsDidmELNyct2
ol7JRBdEB9yCoCEVqAXf3s2l0vSGiW7TnM7Km0zmNYY6CiWq4giCvKEuF5kDEmfAvidjflErQ4MN
1BkdYDSrQx4umOTUnfJxMhDF1Oib7vQpvO1GdfBEP9VfJl9u9kPPE6nRpWNhDtMhKibuUhXhsSUr
08bWLcyQAOklOcq+Sb4y3CIAb7A7IOL30Bu8NuoCw8l4OH9HTaEGxBhU0WvbShzCyKmoVxbtZpdi
IevdooGk3xJPkfeyQtGD0hvxhdCmj3lI2jRvgsjz4QFOtgQ7+WlYlArkduZNMcNzeFeMUXmbkYZz
1LjT9ryaq4cpNsL3UmyNBwI3nQNHvuW6NWIF9Z/8lecssgXSUFz5utntGr9872DZ34qdaez7DOK9
2Ha6J2aB+hwIfmcjXyY/BX5XPchBHu37sAtQbCcw2wmN/KPpZX7qiD6mS+J1+q5qKk+GgUgYiPm7
Xmov0FZ8UcJJ3DWGn3uc0SkPblBMaInc5F1xN2uAwC3k5O0OtnvQVhe+FRn2GFt3ar+w2o0+cqaq
MvcdXRyO0lTNY0Qfa9tLEI/9VDl10/cW3nM+DSffaB785g0a/XEIq71cEOsaLSs41bqlndAjsDw0
fKyXzCyra8NYVJMFvL0uQr2pLoeTJKcXs9b/ihsACAqE6JTK2qJviCsNvE4aozsq7FzA5q96nJL8
i/qnLEihyKvtD5QALlFYEN1WjooDxWK0mIjxoqSpQSPGbUDFO0YAPZcRwSJPIFIqeqm2MQ03AQQE
X++/16Hxwx+TnwZqaE4zNS8kVSnBaRREYv0QKDNgXKlBgkKwQuMVl0A/iRwtR61i+yL6pHlVlYlP
oaDpjtiEKKIJ0a2v0wue9YDGjVS180weeKmKr5RITiejqf1D0aRkZSyjc4serXEhtI5l6xObI56W
lGqD3lk22YM63AqKgNj2+Ca1zdWinOqMYvJs9eZDNvGyEkqCNTmSgkGC9k6KAtSegp8fMbLPbhtK
jaN0xUs9Cskx6AnT6EIpenloFcdZiO+UoX2Gs+WOnaiRvhefxLahHA79YeK+INrTmgdFWpmBvWTG
PZ2woViiE9aK0yHV6gG+IQI2kbYoHqXUXftx6hUqig5SMcRurwaTVwrzr1ErWzsQOK58ufeKVmoQ
OyOykaX5omel5ThZpjsb6qFI+5RAcPuGHhV7hxrosQ2e8rR4EIP8NkrrlzpBqaOohHGPBO9p8rnA
pKbmW1uaM0LWspHuGJ1sGuRvad/XDjHz6j6WCoRwNC50PahETmlzuDJFNeDUK3g2xgS/I2h0vgD5
NmpelQg931SJyyupQ3/GRrgFdxYsSYUHgJq5Uk3jTaaODfLc4rQLBj29zqyaLYNIGcJY3W8kMS4j
OXz3rT61x1B5FacUHKaCZ2joJfi7zFLv9DwmCzeoU0OYrcjdjSzFUhfxMV215ChoQNZ0Gs1IOa5J
LQWKy/mgxJPT7oA8UEeEeMb/sgfqr2avP7ZU6EB8KH3hGH7ObwZz1HdKmRPzBei6tAKatJUt3TvG
8etRrfNHa0OrZBiyWDJqyhhK9WraqbmwKKqr/3VB3h8zZIUXuLkp/4XAFQYhReaJbgyX9+yfAflu
eVhA4GRfDuLBcOWNct51hviPRQjgkqzRqAyk9fMMJrNOkgH5ZCdY5Ol0/3GWJaQLes1putrfymCt
s33/Y42iP+htmgRN4bM1ohDz1IKWhvnlpFfECY7GDk4L2sC4yO5SWokW2n6ztHJJi62WJCJNgP1F
dUFqrsHjQ5GlBS17IgDB/+l15AAfieSXp+SJU9KWd/JBbwSn+0HDgPf1yjm3Rj8aX5caIzKtmnpo
4Epp1gUCjHd+blhunyE60JqH1sgRXhFQ3i2QwkB8ED2ur3/AmTnHvkKdOwQFItJLTvFDIdxEBUAl
GdgHz3tAQnNXmfmbaW0h+f5qXuLbfrKzqh8cfTNWJhqA2IvzDpx8d60dKsd3EafwjGf0udv91q7c
Gtqyaz8MzeA5bLalSRGF+q75T9Z4r0jdxvSd2fmfhrVaspOl+5a/DEvR9Z3cWd7c1ltH5vIJ/lqf
1P7ycRa4prxKHQd50o7yyDiMrN+Z/bcgF3fahF5xdembCBC+59VTPwt4Hi+BWmzUbpw5ARRQqXSt
UvQMYms1wKCxiL0bVDx3uvYr9XlKGj/pu7+fu2LjED37uT5YWh2iaMcXRTJoVP5Wwa5W0PUSBleC
Z/8vFvwHM6skeZobvTiF7PZRGt4JpF81Ar5DYwyvX9tZagb++moGaXhKeHRDXmPrc8vnqcNN7BSq
JuA9kirws13J8SlGRNCaEkSpItx/bfT8HP5jdFXI0Mq8YqOJKnF0LXmmdjgIUqU+lAZQ7a8tnR0e
ZCGAgiLcR3NVAUUGWcjbmGlE94M4S4uHddlriP4hhFIkT3SZe18bPLsQPxhcFVzK8xhk2ojBNgSC
VhLVNvxqrwfQTIJqw9aZaeRIxEHRNCopNGNlK01iovNsRieYjnLwU8NdMvNxYwa3jCzb/sPxhChr
PMKBJxyqPPvJbdTCXFC3+qj+qkXi3IWLx2iQiKBxQV2tiEJX06QTe+lP02iA6sy+Pyj7pRMWSAcU
w68/0nIUrRY9nh0kKEjkWF7f4HqmakWKjBTd0sGBx673v0Mv/FVQxt/+ZGd1VihE7sWynGanf5V/
6/RShQ78OCTk7cRpTxquvkOfE2G7vbyxw85NqLbwoymcM6kZWjcoEF1ASB3Y7x9emORSHeE7Fhhn
OMP7ReT659czemaVfDS37lIoVD9IFZ0Zxd9ydcFHsNC3O9/cuGTOm9EXfvwiZ7NuCUpKE0WCqJud
Iv0t6TcVz+pAe/t6KGd2sIY2rQkhnTolaP+fF7xvDBmCuqjX5R1ZGuX70N+PVuB26Od9bejsKvxg
aLWz4iCSS6HFUDu8pDPKjtZD1MfO0HltsxP6ws74x69Nnp2/DyZX7k2Zl1WUq5gsksOgSnZMNkTe
bBD7qyXnz7qHsAXqBrjbX8yRMdIlKxLH2dEe9BMZ5B1y0DwAutfZqe0YdlDwYPyblbE0e1LvCm51
zQ5qrLGnxLCfnbge7DIJ3R750Kx5+Xr+zq0NQ8PJEGkfZYmsbuU6mdDKW5RdmxEl6ma0rWFJWSQI
9G31/fwFKVom0QCXTC0S5yt9wJ/XYSJPfmk01bKD1ZMC20Rw5OO8R1UWMjqRpK3y5+Xbrw9FthQo
HwM2mrzugCspvG3Q++Sw2g2e5PIMHZzeJucOcV4/5E/Zj6/n8pyvTbGtRdMDBFvzL5iKutAyxGiZ
TIjo3WwjN2PaIqPlDYUcHqqF4OBhc21su/MT+8Hu6q7JEImOAAlh1/fSY9HYxiF1KdujCflqcjN6
1LYwJ2dPY2OB53EQc6SsRVOCXp0NvWrY6i4tcQ44/zvdRUoYsnH5a3OAywn115cEdgJ1WF+68JZT
4MOVXQhlTRkzkq8U/ESO4lb7+IduI8GX2clu62l4xsMC9fePsdUdJ9JUTfocY8nUHZvmlTYvu5Yf
4+i6Ekq36dPd18vm3BH20d5qW6hh3LZJmbPRA+qbwrt+KGBZbDWBnP1iAOyXSlUOK0DRn+ewT8Te
pNdwWZzLaxsm622zGx11l+0s979lKi9b/aOx9YpMQvg0HcaodKl/U9lIYk30i5NgEb78evrOns0f
bS230ofFMdQEShDDZIvdELejN2rxgDKntdvQkd+L3kZAD9KPutFf+B8mVP3TIKTRMbC6ehrarccm
UPC5rlrLVqmuz65SCn8dcccm2G8Bcf7DOP+xp34ep9G0eauE2FNu9BP5Z7e5X45QtJI8VbZRcXEF
9188s/mO/9hcbTyVqtukNmVuOap9x+E5aLfalM8eXh9NrLabkYpqzOk90xRt6xD5uv14kTjUDt2k
9yja7v/N9v5ob7UPYqPyY6VjGitTuIj88rtcd6cM/R55DNwwIP+sCBve+bkdbtKGjfvFS15ex16F
1pS7uBdnx9QoHpxbu2xgjurhhsdw7uD6aGblfilBFE6djMua5+1xlMv9ELS2QIW2EAwXRvXu06K6
sfeWP7k+mIkv0V8uGSgQrJ3yPJiyrpbYe3HtNm+o7zjJXn7Qb7Tfy6fbugfOz+P/t7b2yYF31DR3
Ys1sqKCg2VLOVLvcsrLsoy/GpK3c5UCoxLZQl/Ok/JbIl1N5+HrSlgX21d9ffabZLHJFCFnwE1lB
3nRgKTS71Q2aDEs0GKeNb3R2ODyZlh4gHqNr719KK632I212Airs0Ce187DdiFWdPwo/2FgNKUsh
QBq4BHhakxdcVHuOJa7mY30dn8iibcVA/qCd/prCD/ZWRy9PsQ4qH2NS9wsxfXG3Mm8+UKKKfNF8
SjgbITORxHKmA9XXW6JmZ9ehpqkWujOse311EpuIbNBFwXBzlOqSFrn7YLKrTRbL+Wn9YGd1+hq+
kOpFiJ3Gmzz/RGLIJa077PJ7+UD15pYQ39awVidxHHdV7S/D0prX1lc8va3tIfj29erfMrI6fmuL
1AalLxy/7aWlHiMK0cnp/ps1/2HiVu5Hm8SxNhYYGdvXiMy69S9cNtDRtNPCP7XoJ/98Fefiknii
p5wyiWPNjs14ttfGlmbPuZ2L0i2xZzAQeG0rx6aM1BbdZVb5JD+qUeFM9ON8/TH+kpBZ/DT6zHWC
iWh6qMZqI6WaAobRwgSVcnsK0eYfyZ5uQce4WHIE8rE4FhAZ7cGOHdPWnP5pvNp+TJw7ECFxqxYy
yPgaf9pYPzhwJp0xhdoiQzMrxi8RGfTayl3DHH/0Ze0Oenf/9aD/cOjWp8dHe6vTSlS1SIoHvp4f
H7JrAprxMX0kVAyB3nI0MG8I1Ym02Be2gXDn9gPj7DsRUBSeAEHORcn48/IJgEea08CAEac9Ci8x
Wnw9FbG75Li8haeDTMxkq03tzCQTIOQ5TDCBb71eTNEg5khkB1QSdYlnUT85giFoyGaKikuF+NdT
fGaTE6KDS4GcsLmkgD8P0DdaNdY6Mu9VQqncTy05BcPPr02cm8RPNlaHsDhPYzUU2Gjd3uUF6oim
Z1xXbnWcr3pqVV3zelPPZwmur1YOSE+Z1xpvKOZytSPlsCQ8WubUCBwVbhz/KO2FPU0rzlY899zR
/9GSsQrzq73YUY2IpZr3tczoqKYiwiruci/fh/uv5/Lc2oBcxnioECAju/J4qIKTokmi9GGuu5Si
iMG6BF1BxCSSVaroJYrThrFKNw7p/zDGf8yu9mGpknKOiDk56aXxauyK/aJAKE124MResMneXG6v
1bdDeVCn7Zodh1zeatNVaPPWvVzy4tWbu76W7dSyPKn82ViPX8/muZW5RA8WDW9CusSBPq/+ofQH
0r7JSMp18Gb0XOR43xp2zxHqKd5E932QbtQLnLWpoHdt6uRHiMusPuEgdlFiKXDnjBtz8pQCic8K
dwFFxztqePLZUw9EfLe+4Jm4DD2vyvL6JX6trE/uOJCLTEARGD+sv9Sd1PXpELSjo7qr98kW2u/c
B0S8FMqeSHM+cbbP0zqNPnU7oTY4jay+0VK6D/PyJaeKx6Dm/+tPuJwd67XCZQj5Y5GIgLC7MqWG
VqgU0wA7K3+uZm2v5LG4MXnLz/3LBruN1C6C3nyzzzbqDKexU2n+TGmAE4Rir/jZ0xhlkeOL/W1Q
NJSy1D9gyW7c+efiCIb6wfDq4EwKcmz6woXRDBThXFO+E70UMkBCiay9YA8UA/ynaAeb8vZnrgXi
ouRkqUkgkr5OqKtU5JpVy5Ft+v11l2knNAlL21eCjRfWuZgCvIOltuQPiHa9VJKuCbJCpQh4cZx1
Zz5I2VGqdp07uQuutbMu4mFjWs+NDT0WtFgUgmvaOthM09c0pyNjo5IuuVx0UPeSNUr7cEj7De/z
z5NtvXQW9LkOtFXFPVstnXKuAiHtOMrkJUxJqzml4qGaOllC1UrXz3R0tsidIkJ6LP2R1pW6pqM5
778VsZUdqZq8Bmo+2bLfmm4h0gJcCLkBwX9UvYlKv10hCdT6R+ZmpdHiF69++AJRRxgV4Cx4ztXJ
WDStXEVCMzhzKdCwLOV6/ywkdfKaBMNMDWEP8DaIu6u0Abu/sd/OfCDK0WR2GgkVitJWkxYYfgKV
me9uDEb0WxUGutPVpA6PgVZYGwvwjC1DJ4WtAhuX5b/UZcRx0lAO5QMNiWKrnUgP28tSe/v1KXXu
BKE4Hd0H4APUHqxGlM2FX5k913YWZcV13S6lwvlYPytdp+wLMzToy43gPbfG9B53tFp9bf7sID+Y
X50jKg2VtZkzyCwCH1CHzhi99sPd/83I8iM+vA3GQaD8lKJvaomq65jWGZqxXi0hffgXZuCNAW6X
VU7+1YFfqGOZDDT7OVMBFgk5TbqwkyGYDiN17FsRmXMTxy7AP+a0IKe4usj6VgqTxmJMtJSK8T4s
LqStE3DDxLq6rQr8yFp6MR0R9oo7VILA+5S6/MjS/kWWzfgwmrXnIWnNLGcFoxl3CrXuu/mgXFfv
xl13ucgr08q0dYGd8wM+Gly5jVlZW0EbYVCybvL8quyfzGw3bdGKz1sh/wp9mVzeWsU56elWinQc
cM2g8l89Ur7uCSSYh/H+66V3xvk2eAVK6McvWaB1bgvHexrm5R0j+Sdfb9xYyey2+yGK93O2VQV8
LnD2ydgy6g/byarkwKfNdHSi5/GmC53pPnij8xLEpODQ8jhx6jv5c3o9e/pOxFHdyhuec6w+Dna1
z+S6jSdNYbCKvzOay3wzKXPms5HhQnwNYCeYsHVSJutU4GM+frB2E70pu0UIp+5Ic1WX+uUSzBgO
+mwPF+oW0vjMhiNFL1LNiePP+311Fjf6MMr12I0OGvFuGaDcUVh2X/63xFXiNZ/MrM5cRGIsFKkx
szS/0INt0tRuAozbpnSe+VImVwrCpzr1j3/VPIPqtlqrSgfHDGX9YTKS6kkJZ8X7evGfs0LrJOVe
RNJw2VbPFsSZ07Iwg8EpFMi7SZDxnFe2lDLOuYN0oIsqJy77jLvy86pP2jQNRsXveUzTNMhjOr3x
v7UHDuB96uVo5rn/9ajwARFjk5b4GRG0z/bKSBtHNaWXkkYRZCtyQ7BNhb6er62ce/N9MrPazP7o
NzHlKgPRCNlhL3du4BkOLdu0bh6LXb6XvlnKhtEz+8uiKJXK5OVzEeD5PLQ2TtWOhDjIGiE4qF1H
NwQLMSQCUm7kV8/sqE+WlqXz8aiyssEIG557hQjBwje0na74BbTHrQtsuS9WTimGlhpbfHfkulbX
cdeNjWmhAIv+r6ZdpHE+7BHe/EFyt/DK/0faeTXHrSRZ+BchAt68NtqTIinK6wUh6V7Be49fv19R
u6NuENFYaWYi5kUTzK5CVVaak+fwNLhWY76tLWh4orzW9wmj3B+qKpMOgSZZ6kqUunRW4TgW4tRA
wkRieL1sUqcIdWVuRJ2aceBOXt58aYd+oMYs6Q+MXlkPUhxmd5KiNm8S2QnE1C7cNEXALNToJI/g
hZE7uH3UxF5fbxHbwz19QQmhODM70MC5m7Iuo8lN2l0ZPJXdv7f//kvmNzcA/o0FC3GgV/JAUEh1
Y1g7TKdshRiocYR8w/o0xjsxNvwm/DAcw6/+uaMxzDsJ5Eq/C9/xivn2Jou38Va+j3aSsipYsfAx
SLI467g/0ixOyfXHQD0x1uwAqgihURp8ERSKPyjJfYP2Zgd/l3t7F5TX6RHmUDzkeqEbZ87VdtK8
DRNthLCBUAqEmX+OvK3j+juGUR3XgrkxOOvPycF476Wo9a5Zf30Prq2Lf7+4cF3cerAEYL13x132
RfnEFMZW3mu7wXT/phZwbW12zpvI8MLGw5qXfQzTH776c6g+rOzna2d1bWPmQko4+AcnoaKvH9IH
bZsfiG86OJ1eVjXeBQfzQ/T/EBxYui2Xn3F2W9IU/otgxCwsBIAmLDj5VyRpFg8KDG70c20xQDN7
NlUr1rwqKegMGQ+qwWTfF786xt1nXwtdpu9WtlF8ileX88La7GC0aQCXSYm1bu8fRbuCqczi5/+O
BTG6ufljaWrK0LIon1o8opbg4bw+ipbZFzDY9JPr5MYx8SEO08uVxHIheaawRx3MpuzN5Pzsahex
Io1+JnWcjeZUH+KDdtCZN6r/vBKAGbEEoTP7Cl+p14oT6RXuPFYORXHs7Z8jJH23P5A4T9ffR9Qo
f9sQp+Xi4pqTJ2dxgo1uTKmdpwyZh21hUcuBUfq2qVdE/ASg9D/4LrQLeC7nL0E9jjZkOZbYtmEb
uMGToMOHOkHff2Lkwc230om5zj9V651bnUU6JQIQU9PZnRtHUrcdNDQnCxTzNok/rhXXls7F5QJn
saKStlEj1ZiC7DLtv8rJuwnSQp4B+gb2rrO/JOnHlT19fb+u93T2/TRfH7XAwmTpPMF5selzj5Ld
89hDcQvrFfx9ebArQQRWY7vJGm+T+mvFsaVeDA1JVCIcm5ifAYzrMyRBE6hJqtFxx/WfYjz0R3fO
HigDH9c18l77R9Z7YWv2NSUnyaeOGW/XR9a3jD7KzveVHV22QPme+RjkDOZBlN2M2kCBsXOTrNkZ
EeRFsfRAPpPT9bTdIK12puztpVB1nVZyg7F+yKF1gdvz3EI+cvvHLN1OonDRXKdJgse53lk4QxJp
ErSWktTU3zUneq+PxvCtK+BDuG1padUUVpFLBZZCJjp7Ugdo1VKzgza+UeNtBQw4Ip26bWLxnHA8
SGqAveDVZi9PXcWT4jR0RrqXECXaGw9QTQlMdbYbj9VaULK4pAtz6vXm9bkPGr/C3EhBroYoudLU
3e0lrZmY7ZpW8BSMOQygTVcx7UlGU727bWFx016yaGaBXiZdr1fBHKGSBAbo86lF0KPYk6Y9OKDB
kdqsDuaz9BcnDlEhC3gBB4GY+tpcnZjBBN1eDwujaUB7IEisffVBzs0VQ0tbR3/TlMWsE2/bzFe2
lp04kU2K1jgflObb0K10NZf+PugUetJCTJOxgeuFdFLXTXVAZqZMMfrp8GvVh9ufRria+dPp2Egm
0hempjgvXsKe50g6xEiujrCCfN9LJ8DYaCMUf35vACYS0jOyJ5M/27ODPNpaNTlKSbfv3j7IO6Bc
wyF0k4+iU6pEh7UKxMKgFvYAqpO7EOHI2sxeix4oE7EdaSRo7/65OTnvxp14q2E2eKeJOS3tI4MB
j9L72xu6UJQgVaTrjeIQoCUYzq+/WRTVUM4GpIoQpLTJ1j5Y+5fiouNClfCLcVxaVel57WOvjc5W
m1pjHRURRgf5Ic/3nneWp+f/cmEzP+EkEMY1Siii4Da/q/5RNv7O3lY7yaLnDZP6S0a44psWPMf1
wsQNuQjtjLAYByllYRF8uICFICvewVqnMBvP23y3ho1+feEoKFFiEMAk3eTaXZuLFZ7BVEDpEXmP
IJbtT3+xiRaUBkKxVuNpnt1oI6AZboYxp8PfAUV6wbVk07Zzhx0kkALDLqBmt40uHQ4xjkNiDTrC
mU9SF3EYOVPOhwNqd3aC4NM4SvsyWdu7xW9lIVJlMkhFg3EOeqqbwnH6kG8ln3U4MbfJY3NMNilg
iBaa9r8BX/CxWNAL7EOHuvT6YzWpIQ2eQQM4q3de4MOXzLHov5TOc9m5Ae9lVz9bgytl8UpOs3hK
LgzP4tVEgVSzDMkHG/mHqX0c9RWNoLW/P4uY4HGsopAn2ZWgh01Pg7FSWVxAQFzuHHPU1zsHNWvk
2GIBkeY6fJjkZOxTKqfAljtojE/WmTzmaQ1X/oKGuX5sMGsxugqjACiyedaOlHicN7UP7G+cmm2V
UIfuddcr1J1nOgc91Y7+pH2A9yrZaBoza+H05fZNWHTOvKMMg9KqoN8085O5ZClpA482RWJDecw8
Nf4khVDtQWYDLXhQeoyRD4xV9d70kEhp89gYbbFt6wrCyX4Eo5hJNriBRopXlGgXP/nFD5s51zxK
xDQZW6Nm/9bBsaQ3f3vpi07gwoD4AReOtJwgBTNsyOINB2lnr300Hej4VOlvroaNE7MFygGcwbUZ
udSGGhJjCGk8KKj1Qx+v3I3XAYtDEVYowjLJy/j/zEMrQ1byINjUlrL27aT4kARnD94ARaaWySuO
c+nAKgqlGHAMaJWA87peTdlAZwhP3vgCoxFi9CaEpKcBzpvqEK7BCcTWzG7HlTGx8osvZCZjD40f
BcHWfpcp383ifSsj0Gk+pckakkw4kFemKMdQZGfGm/jy2lSU2VQeHU7bQEHr/6bl5VWB6uX9+23n
hYPmcklDXo6Kz3XDQR+G9+F57DcJvPUMg8rHutj98REXcoGiMENmBsTqelWy1FWjGsrU5ST7wUi1
t1qYb60gbVau0uKyCC3B4mmAYDno14byrFJaSwyiiXaa6opCtX+wDuo23q/JPS34BUVDeZGxFd5u
yoLXpgovshtrYk1Keyj0Ryleaf4s/H1GskSrxeYoOPNCAfwuzahmNjROnjTwbeDvCnQ5WHlwFpwP
vWEUewXumgmt2Ybp4STVUq3Q3cgeHf+LpZ7L8nD74y8tBLcDeB61QOoMM8djB/6Q6J5JYz360OgA
oFcqzgt8SdRsxOg7nJymSrXx+kukpVN0dW4MrqedM1M/GiCLOjXdqPZbzfpYSparD9+HdK2vLmKJ
2VW9Mjvz27DhlQ2MagBz/M5yzT5K7oqwSgV5PvPGgLq2upl46KB43cqOLjgJcAQKy7UFuOqVp9VH
iqAxAVRyElja5ji+pOtrUcHCh+OZAHPEBAbDa/psXzMzq+W8wRfJ5d0YPRhIsfzxydAMLqnjEP8a
+jymT0Ing2YKZJ0cn0PFdpNuzXMvRb5XJmauu5pCRysFeI9J2G110o7xYXiut9Mu2fn7NbD6q+9C
XkI4LwTRQT9CkXh9EP00CoZ4UmGX6qb0q9HXie0WfoU635BXan+QO0397PRa+L3NRlC7Udv/sdg3
oqyIHNKkJcdl+mf2E5S6QOAgCjoYK6M3WhSgAbFWMJi7DP3axFxGMetQd0DDo3MtH8EKO872hZJ/
MFPt85+dDuxQllBeYE4O8JXZUupaRwrIcFoXqbNzOf1UvXDlWXo1bjMzMR9lCD1Fn/QBE4hnHOHa
+Tq8i/4xibbtLTiWauN9rjbNG8/fFG+d01ryN79ec+Mz19skTtuCF2rdUf4KUb5prwSu83js198n
1uNIAkqfQ0u6tELkrpZatze0k5nCPewY3wc7/KFF6pe/+VS/Tc3SLphrBzWQvZbJuf4gwdGlwrZ9
28Srm/yyHCoACqBimZLYzBuldS33DvTYRCw6gf4uPFN420oGs19iJmNNdHhx9y7Mzby77PtZL+cs
SVJd35IOFkz8GuIUU7a/vbD5M/KyLkc1eYEZWIDn5NppDH43lKNltW6nTskx9LN/NM95P0QyrLMe
WioG/L1llYbH22aXTh9Vf5yjTcIFzeG1Wc0o0lyWlNatotQt0hB+6xULLzPPlw8kK+OZ4n+gG2G8
S5tt4RBnSjeZJoJSSTk+pVGpfJ5kIUsxQO9OHuIoFeobSup5oJ3HrHBNClmSm6ramJzTAYb6na/B
+xhnQ3ynVn7IHtVqtw/MrE+YxrHlak87TJWYdWwdiIeDqD4G0xSe2lBpIRLPhubJ7uPmTQop+nHq
LWfTGGO9rfSiQ9zAUty0gdXfdqTmzvEqtIOCKtujFinvUtlMXV54/998TGxY8JV+b/aW8rY2zUOl
9IL+PYA1l6bNsJtya3xnFPmIxoZfjveeFIXf1UiS9lU0QDufhfEa7OX18SRZ5/kn9mRkiB2+/nyO
NU1+l7M52UQdPfwaSe9QhklBEP7pMbm2I37HRZ5QKVLsexVM0YTv8YaX9OOUOv/ctrHwoFB0oC5L
AEfOM49B634q1LC0YJvv76T8FKBStlZMX/IeeA0GPCD54ZLNG1CEjY1RSF4DguRlJA/G/w0M5YxR
QleP5PBKhPYqEeHsw6oABoLQ1GIcb/Z9upwJCSqWDTw38tbqe3jArC9doG60DrWHCT2BOjPLvVxZ
hzQOPmRZsvILFu731Q+YfTie06DTZX6ApQoxgk1crpHVvfDEze439xrOG1HHf93M6Rzfloe8aVyu
W37UEjSqEs9pIHSvPRj/QPv19UOhuaHzVFv7z4WaaRu1GFPEJ4biUFl9HW/b3Ip2el+h5ZTpAwIh
SGK5RhxVnyDrSlEUDBzkIkbe5kELtmXdyzvTkiT+P3XJLNAw6e/kOPg3h+34JKnqcydr4z+RnFVu
ayTloZ1U58nSu+g56KUq4S9L2ses6hBNaX0iW3vy/GPq+8NRbpW43uh9Nr5pSS0jdIa0PN5MSeU3
27rXk3ol+Hjt9x2BpRJFbfg7X0VqNSSJkeEDjVBzmKR1fqCzkaoHM5GRPzlqsr+9fcteH4gre/Ow
LYXboTF7UCVmbd9VyUj0Ga8sacEpQeVAZ8eBKZHp89kTDdGxbhU641sM38FpGecfwsr/1KFhBQlO
u7KeV2kfsieqbFDRphlgMtU0e8F6yZbLDPpWsiBqpGdR0Zb3+l6++2M5VQwpDg1l+tbE9nNgqdpN
ReApxNTy2TuTqRwEg6F61668lyKevb5O12bEB7xwtbE/oXEmzPwiSowxExzV42oz4LW7RRqWpYga
INDmOYKpCaO40TTsdPsu2Bn78Oy46qP6Pj1pbrwdPzVuuF31h+LTzxd3aXTmD8sB7RZDxmizdx6N
fbKP3/gH441xECTV7VH+w7KGOBt4X/SMoHVlnmWWO8RKjzJKmRPdeBPK8h5jZB8k4vjbV2rhvF9a
0WbF+kKSbWTuseLY3zL5x5A9tOM7tfx028rCxb2yMjvnRj+peoOSiduFHkSM079K2+xvm1g4esSA
CokC4GkCCuv66Pkl1Pa+1f9CnCnH5ogmFv3/NcTZwqtIGQEYiJiTFRSks8+Sdo4UjTqyVPoheoJR
/1BqD8ab+l4gwlXz7e1FvQKEcQjwDxZuD1DIa867Ek/Ul2oqGs0AcI+1GwCokWFoQ9fuMDDvbKDq
cZd9WMWrvkCSZqf9yrLw/RdXGWa60YMhhZZ6PnzL8yLe05C+K4M632Zp+D5Mi3CjpyMMHVn1VPUZ
kmKK+g1lRvU7bFb2Oe9gQWAWMETYAfUar2sbZvWQwgiL8nNZy9G5VqxvTjrhzT2l2Q1TMn7T1FL6
03mwl3tkqg5TRjxW9A+vF6IZfjuZRt26cpo7iEvacAT2NhJ8SML7xZpHXzzpFnULXcD3mFC4tqZW
ToySHtZEUTpOttW7YIsQ0Z4Zvs30psUxreKoX8jMZ5+Kc0gpDaQIFucwi1GunLSasNkAFmUkN4Bp
6wt4BBep1WQv7cqture+VYdqo76zNwoi8rv1X7Fw/65+hHq98NTss85Q+BHC9Wf7X4jPdZKqV6Bx
8TkN8SVJyOBUmReo9GGy/NqIcCWQITn7aC+500O778Ts/x1qMyuea8E/QtFCzM1/NbpCM6cfQQon
N47TueOgoMnXaNaZR9t3W7XSCje0fP3bypUXvnD2NWWTgjkvKbVsYDPXGwmT9zBNAbWpisAPkZFu
i/jUOW4q15YYsu6ne68yCBStT5kM4auvRe9WfoH4VK9+gSGOE0VT8xWmDsaxfiyRLqOk5I2b4Z9o
3x3L7bAbDsUEof3qw7pib048liYVU9Id9sy3jCe8IF6RZLn3ecrXWRUWQgfiLfFJWR4Ixtn2DupE
bWJI8d/xBvWezHnSaObf3sEFJwBHqQq5MDhMgsnZc6fVdVY3QcIGZsgbISaKII3av//vjMwuXC7Z
eqCnLIT0wkLSO9fSFWe2sFV0JKAwMulqs5rZU4fGkyQFDaiqDP1wedg0Ybw19JW9WvAb0KYxAYr3
IAlzZkYmJy0HEiZyCCU6dwmKk+YpHh/S8TkontPcd7voL+pwzoVNeMaur1gkNVDo9tisd9oLNYqD
SMwGhRvGMcYjOka3v9TSPv5eIsixa3ODr6mBhT4MBIV3KRGcNTyGq6RcC+WB60XNzoMpikvhhJXo
XnonZGG8rfLQ7+MndVOsI+DEX5v5CMIfVGgUmHFlWJSv15TbuWZVaIq5Y7LNEtcEiDYd7WKjm0cE
p6F1WvMSC44Yg+B8qURAejR3i1ZgemCRQUP6/dcpf8xLCh/yG8TCb3+rxW0k4kJMj4kkHpiZf7Cd
yRriEUxsVp6Sk7qLgaHZ1aPzVcy3SieSz9sGl9Z1aU/8+0Wcldp6g+gn9hh3Ow3oI7dN/LVuTRfQ
7MraFtySAhW6qjI7KXqZs2/WDZ7fSyZYXAfRFTn4pwo+317LUj2ACjrRN70bRtpmB70wWhMhP75R
jw5iqL+Vo6dA/hJTDgj1b014d9va0rXCj8P/z1MlWNyudy7qEwjtG2Ljov8U63cJmlCKs9bfWzIi
sG2IlhNdwW10baRoKO0xBsyeAc3Bre9yAtRa/VM9EqIaQhqySzpuAiQ427m6IaJxKrtzp8AKKfFC
X7q3Sz09InQ8HsZWy9cSv4XDcBlHzdETaWESqWrEUZqHHOa3pn68/XUWzgJ/Hwo/MLJUEeePx6iN
uZeVQYvCii6/TW1qYhkarK4ZZ/GuaELpznKS574tIZ24bfnVoN9LiEi4plLtAIz1gt69uFJGEwPS
zijGmm/an87n6b6Go4a5fxTKfjF8qc/jsXggvlhlt164zTih36ZnWZMXoEcrFZhONKhA5b2kwk5i
7sL2D5EVv5boMMBq2OgczdOMvmKJUyOBUlXGL0Wb94SiwJRub6Q42zMfT6EZ+kImc4GHzw9ln+uh
PYpPKJnNJsx+WuahqJ9t84fd/UWocWVq9ngNIOrzzsYUjJBf9VTZx3X0UGXjyqFcPPTgR2GP4XS8
KlgOqlSoY+WQhZn7LEGDXV7LNpfqA6zkPybmNUobQjc0OzERdAOSzio5X3TQhxhtnPa+jA8tofUG
9d6vHsViQGwrMdvKCucVxby0cnQzMZ9Gb+z8Q5CsSa8sOES8IEQ/ggSCuFD8+8XlKkx10ApTdG2i
Z8n5IjEQmXfK6fbJWzYC24NAkcGnPjOixXk8GZ4wYjxLkbOZzH06/rht4xVc8+UOMV9hw1aHDNwc
4dsj6lxDgEPH19gI0T7UsF3n2/hF1CzTLTP321XNhEX3cGFy5h70rC2N3sQkyoumfNDPOohze0u7
yAwZm1W3wS4Bpx1v1xgPF6JsmNR/r3UWZSt0ACidYVhk57+qY+YeFvXdyp4uhIUXdmAcvT4dXlLG
5K4V5cT/HYiQT2JwUYUjHsrIldBJF39t7qAAg4sOrULlY44HzY0xbcJEOCjfyU6ZnTUHu0CatAlL
r9/EXZ0+IhKunOkyQdQUVPLGNpLkc1HU1nOIWv0595J2C/SjOVmGpDyMXYY4QKwV92lu188NnM97
+lxgK2o9O0l1BcNJWjin0nckFMrln7lRoutaSK3+EEMSpQQkyAFh81fFD/1z2vbqfoIudIM0wLj3
RtW5G6fR+UfKkRKv/Ng6tYpGpSTOVvzcUmOBsRTQcAYlISK92UGzWzWVHEkly528r07d/9PXTUTn
OGGe3072fYpwtuY1cLBOlRALzlfe4IULfGV/dt4qhuUmBwlOV1eOo/Rvo7+1239vn7UlT4cfZ0Cb
Otvr0qjSp1pFPsCRjkLacacm/n7bwFIqQFf6t4XZJkpOZRbUX6kcWq3/xZGs6qha4fQhVGTpZzR6
HTKvkueONdPAqeVNp2HKqo+5klmfjKb4i0j0cktfLsOF40UJusmCkk+a1W9S76tObc17Xlnxwp7S
ChXEmgi6QDk/C6nhjUuiOsGGaDEXT4KF9UWIZ2vnG9JI19+vklwunpQLk+InXSyrsfzUy3+ZHLb5
g4lLHI4Ay0IoGZLjuLXvpJP2z+11LrhhHmiYiF8EAF8R5cVyGCAHq6PgkqoPmt7cJ4XyVpKNL1Ky
OrElIveZj+IBs5iCozEhwoLr9fURhcxKpYjCSPc9WpgQzbK92/op3a/2JsTnuWVrlktGRQ0zo4Yt
QSXQkbR+CrYSxWehQqJbj0JK9fZGLkU7ZEfMD2okloRUs/QIOfLeaQfapUCz3hd77wTB7SZ/n53X
C3cLH00llRAs1sARmHC63kg4TKI2H1v6YbKxjdrs5JciOGiOdWatJMqLpiDShGzSFCjs2TeDaaAf
bZWmWDCoB6u2tpGZIRYt7QUf6u0dXLhxVNYsUbeHyfkVCAZqQUVvQfq4dSTDQtIW5SYdmpVMecEI
rTF2j5IyQe8cOeIjX6fFuHxk0JANa07NGk3dsgEyLcEDRfdj5imVzpu0NO5gEAisY9EO923XrEyr
LnwTjYRSENS+YG1nL0rRQGEVFLBMxWrQ76NIbfYh0zZb9KV9Zmb0NXcrfvLsLkGcBVEGp43+61yF
QIoLrUlKluRLDM0psPK8U4NjMnxN0k/tuOZ41QVroABeyhiwJKmzm6tO/TipWc4xYHAPwthtsHWe
6319yhAzXAMDLH0t0PjwGOOU2NOZlx9MuyxznTG2MIffjMHfTN3fPtVLfUsolgTbI7p44OZmJtJw
ZJZpwkR0r73P7s3zcF+eSzfYG7JrQrMQwmVRuNGHtab50pt9ZVis/eI5KRVPC4KK9qx0J2qS9ZuM
1DXctNsXJemT//2/XOjMVQTo1E+GwkLFxP4Ybxp1N/anHC5cfdvgCyEw38n9v0b8sO4Rl7wvi+Uz
0iGmcjTvhaXTKKF234DqONgHFYmO7O4XAkJaJRde3ljAKhBrwvEN5uJ6YxVSdMUTtoKTfdC2FHvv
TSaOf1EZr+YRC68m2Bs67Kh00+1zxH25+IytNwZBUYeCYrg6CTQzZT7Yy93oCElT5d7+iEv34dLY
7LB6hanUfYoxNUQk4Wu4KqO4uHmXFman0hnCLjRLLOgHMSce7SEs11FYc85CO6tcg2Wv2pudynww
x2LMAxhy3ewkKPm8U3aXCP24vbRdY4UUf2zuKS8XN/NdHrXm3DJgdxXqxpH2qGifrCBe8yjiI8ys
ALsATA8tHm3feaSRR1MNob0YwQFbu03lwj4YXahb27TQhvdNH3Zb6oF5tpn8rD21zGr8W9iZ91GG
pepHnDZyusm0PFt5lV4Nu1JEICaBcBqKRe6GOQuAbE+L2zRShU6CUEGMdxbYtw/2U7kV7Ifhvi4B
dq81lJa+75XV2WV0anWUE2FVMKfpMMMH2cbYwY69y/dBuTrjvVA9EKQ1FGoZvgQVOrsghWmklgHg
0B3x4/WhudMO4/36RN/Ck3uZ4czR/tM0UDkNyD6soT0HpZxtaU0ex9ICYxq+r20aMrW+kikv3P2r
AHa2k2GnhbItEcDGtXJwRvUOXsSVM7Jogm2DBAOI3ys+cdDNqk77F34Su4ruLS3NXHVo6u1tJ7b0
GNAA+21m5mMoOiYtcg9UgpX6oRoUuNEgm8vks982W8tM7rI02dt9vR3VmNHs7O1t+2urnLkcM5Na
3xKrDOIPTvCoWSsV7wUvc7W8mZepCzOXx47laTHsUcEhBC3vB2vp6JqV2XVOy1gfIC+HFjOZznJQ
fwwLa+v3/cqRWJgrILOgeSUQLJCMz2ecKqbsLCkCXZUZXYXGvWMU2yjOpbPlNBkwC9//ORVK++x3
zJR5iQKJdap4myT260+5FbebejCe/KEYXZ+0aG9NCENMXWwfYWmNTyF8uWdPk8ad4jXqFmT2AMpf
t0Ha18FD5aN3Xxla4IZ96bs+HNYnFOPvOmsw3Coz4sKlTG7+k3uyde/JKaOIxRBHtdsoJmxEElTv
O7v10rNZF/lRTgYm1yFhy/e2pIbKRtd7bdvrvf0miU3/s96nqQ1Djtw/+k4sn5t2YlmRY6xlUkv1
XIGK55aJvi1tyOuYoa99Resl2psBSi6FW5y0bfzWfFLbTVltywASERgwVjmXXx6e2cN0ZXZ2ZMrQ
SQ30K3p3aDcQ7KMoswWmtzW3rLAjArSrbfIgRIzXqb7En35tmqFX+p/orsw7oDZsME0Rwa9jp8Fb
5mDvTau/8xztrjXMYxDIK1dcbOArc79a/gBd4fy93uC6HrxUiWhV52NUuO1onrthel9P/amW0/e3
3cnitjILK8iPSL/I+K+NMQ0jx3bHTTQ20z54mrY1iiQbZzc+2gqanAggQlq/MXf+x2Dlci4t89Ly
7EnQ60yHswpyH2u0/7UzZx/Dhl60/qkznJW8b8ndXJqaJ7WjnAY5q3RDwzlZXX9O5HhHz+ZwezOX
zsmFGXtWldf8PPSIBnu3krpdGL2py89d84x+80b6i0oA0DxqNNScHYbLZ4G7LI+5XNdQkMfjtkTj
awrClWh9IRi5sjALRpIm6TVVqF+pebU1o3/S4v3QnwblfdDcldmjsQoBWAhLrgzOHtaxV6EeVzEY
Tj7Y1+5RIzIpp+CQq9XOyNQdvnhz+4MtHMErk7PHNIZo245GTPbGZ62qNoEhb6T+6Fgfb9tZ20vx
Oy7SLM9z6rGosNNMsNDGT11ab0rGAuKjpR7N4LmM/mJlJo1D8F6UiWA+n/kQHb7f1GslnHRb7Pr8
id7OW60faZQrK9d4KTQHR2lSmISuDcql2T1WpxxMRe8RIhMkS8iFO4qLbJSH/pxgyireosEe25u1
3HUpEBIpCg8R/4Ex4npPNaQ6NTPALAnz+6ozYBs2zOl0+8MtOQ7KUmDyHICiLO7aSOQHSmeaHeog
1Zi7RU2npbEz8xSYwxo76NJ6GMgW/N0i/Z/PMDddXaWJA9JLn5yj5oybyulXHpal1cC6AmxfEQJb
c0Z3AfpCY1oDjxd3xiYFBbZJ6mLfmn8+McqM3kWIMLtXkT3FHZKPfJvxXWpEG7NZiVIXL5QlqLcE
BoRx2OvvAuVmGEw2xJCC91bM2WgHEw46Y+XzL3wT0aP5j5nZ0R7aesi7DjPWKH2XpXMoyd9vH7Cl
FPPKxOwY9xOSbhG07OR88s/hNB27DXH3iNy3QOX+TUZ7aW7e3UoMtawSB3PqwfkBqR2T0ebGqlCr
w/OtV7MWThxD+VCt80hRoZwf6rBv1MqRUXBhav5nmmyqU3wsXQFzlj5WP5Go/LKOYFz6aPRKmDMU
zujVKddb04e0TWtcG7Ba8UVp1l7GxW92aWHmzvVGH1Cl0huYMOUfPYmtm9D+3lj59KVHcLBMzV2k
xa4iKcpGq8K7PqyOk5GtDC6t/ozZJfDyUZN4EykNHjIQlJQli51cbOptt8t20slp/+I2XC57dht8
EtsQVFbj+sb72Bw3Qbi2s2ufbnYZ9Epy2iBlY/MEJrj02bNXlrA01oA4wn8OxxyOx9DhMIG0bQh3
nUfvoLvaMXoMGS6rHrzv65SOa9/opZpw8fJb3gh2z2dFsmCR1HfBY3igwGowf9j8P3BxS/ftcnmz
sHAwYtOqhLm+2kvJm9L6xjuwEjQtVUCu9nAWGUpF0afA2VnT2T9aR38HxuHQ3+t365nX4oGA0FTk
XmJSdHYgSJyTfrRYDxHSk1xY0vssUv2V6GzRiNCyY1jXohY+e62UVLfGPAfLlfk/Uqve+NW7FScv
dmSW0dFzdAjUqbMDq55FY5pXRpGSYkGESIKCrPve3DUbni8eLdNaLSQur+i3vdkxaLMo96IEe6Cs
9Y+anlq7LjL0FdaQpe7T1bJmByFLNFC7YuMgV2BuLqBAGjn7TnEV7dTQCzL38V7NTr1+Sj+t7KhY
wasdRTjQAHcq5ktmpsuRykmgKA2olLPoyYj5pDxzJwvoab73GYRzb1tc3FKGBAVIE6ahebhJNNPF
egBDhZIZxlFtHFQlSrM93LayeH9/W5mjGofKGIokwUqixoy9Jxsjax48Pf3zRrUYJP+/xczRi6rm
p5JZYibL3zR+fKK3u5YVLGDGBHoReiH6StSKZo+T3Fvwx+S8wt0+gl7fO0HZuyke9D/np6M1cGVp
9izZGvPqTYQl0RroH7J9cxRM3uQ8x7WSxfIh+L2omTtKI91EgkltXCnNnozRLqDbBnJ6+wws+9ff
WzefpGycom/MhAUZm26bP6e77thAt5c8JzSpV2wtfybR6DEAyL2CmeLLoZ4ocbBt8Gmo7+ThISjP
pjbujfZDOQyHNsq3gbF2e5f38bfVWQA1QmcwKMLqL80ndTxE+lFyq90A2ZYKq3O8K2lC/sUVZtQP
By8kVV8BUQOYXpxEAcxdWEng2m3ju2k7bG/vqDjXc8d0aWR2GseU4rwyCiPTR8v8rhRnmFDvquy5
KtfYtcQuvTIFbAZeQR1o7TydC9UwixDoJAw1mzslVx/SBn2fpFU3dbw6x7DkmeA0+I+x2SeTYzQX
fAmSkFGavCOjVs1ZKbIGbeEuXvMdwnm/XhiDxHSkFSagZ88lY/JTFg/Y6s/dVtv/GrEKEU2ads3B
3yoryeTy0n6bm72Wjhk0TlJizugpIzPm3d03gFFvn4ulI68xsSDeDiRh5jXkqpLM0PP4WGn8rov2
Q/7v7b8vXM+rPbv4+8L+RaDZ54OvpuIwOM6Ppu3hZ2COa58ocfvRTrRPUaco56FD47SmkL1y5hfX
ZnIMqZQw72TPzrwhT2ZmMCfh1kb7U9GGJ93OrZX9W4ykUWsTlR4GeF7Ve5LOpJLQjBzAc3WqHn/5
xPb0LdhU7irCb/FI/DY2f4ejycwdWRgTb4rpZns4gHodGiAwIIjXhwU65G9XwtDF63xhc3bq9USP
rbJkF8eiiTdZkfxby81XxfHuCjVa8/uLVwzEFZSNOmO68uzMx1kwFXLFAuOPiKE91OhzAa6FRMCV
UQXzt6s7Kn79/HyCi4NxEL1YIOTiB12cz7QNoA4FA+pKrWGcKyZeHzq7SdzEkJCSiCrpTq6Lt6kX
eu/DpgK0mTv6m3JEXXzleV3aZnwKEDfBovZKVyKPVQnqbG57XPxwsm6j9ke5OlYosN2+kEtHSAfx
LiiPDHAUswBIomafyiExll3TRqyyzUjDz0ms3V+YMYC9CiZlhvRmp0bxo6FOe4KFUT3biMx5zXZy
nP1tI4t7BkQTgjYh9D4Pfj1H8TxL5OVZ+aaVfnQjncjB2WjwHN82tNSO4iUDgEKQBSB0XtjTHCJT
a/JbV2kOpbGp/c3LyOsdWaz2MD2E9/KPynY1F9WH7RrKVrip+RHl/pmEXuChXqGyw6AzKQ+QU1RI
nu3TrovuTb0M31C62aRm+yTHLTNuCPB8u73opZNyaXfmugMjQoFax+4EFVKqnZEq2+e9t3LulwIT
8fJYGsy3jEHOLiBAbDUe7Z7VNaZ3VLmA6sZoY2tnRdqw8cq8vg8Uz1/JEX9FkPNd1UkTmS8S7LBz
pqc8jNUhHWJmcSwdXXdfP0xaCx7S4SHP3tZdvWkqWsZyID+1BlrBvZqkX51cflal8TuUpFvJY6Qx
GP4t++ApKmlS1snOdsp3lt/X/0PadSxJjivJL6IZCFBeKVJnqexSfaFVV3VTK5Cg+vp11qztZDJp
yfd6D3NpG6tIgEBEIMLD3WrU3xB8X5ca1Cug/JfaJbCrVtPzO9YFVo3SnFLSJxk4ZksLjXcGKkPX
LHTUIKt4bbTUqfWi3ggN0A1vOJQNRoNYv05irz/ieJIjMDnohmqSsFRlGCzIun+IzvtKRcFc3zdi
OwUnqKMoibZCU1x1YqpHNuiEcgvVyWcj1nObeOGvKJNCO028rwSkgKu442CYQMO87027b3vFVmks
VkbfKCsdRbCPsCxqJy61F9nTqa2m/qnoJNmNeu0j7jzuMMV3au5VzzROjhzvXtVHwSzXxRY9SIsl
2Jw+7iyjq32QNbJVq3md0ygYTcHfOQVeuYmF7xiRdOelvQu5h1UgkZ3aZG6i5j/6WD3WJDpqKclt
meSvlGCaXrRkp+vtfecXG4zeHXJqvMSo0ak931JVrH0OOWLGwHPYN3vDw2w8yLu5HsIrtaEbpfUf
ToVvBTrbK0p4Ak/lC8jsfcsoJMcPkk1ZVIehqCUrjzGPwExA6c1OuotKCq63CpSTEmODM1SEP5aF
3L1ldfM0SGVhQVwE/qjghrfmhR459aCUdhj4zE4kvGA834/XJKv8Ozn0fwtWyZbmicSSss5F1whC
ik1fOkzDSBG6/MwGT5y884N+40vVDhrnntXE0FBVOa/wKGK/5CZ5LRLymCvGUdOFbsWR+qxkcQxw
Bj0AnFS/sKIQFn5jZunG4Ogl2Wm02tKueAR/9tFTUf9Gex//h/wLDOW/KD5225gnnJbI1nj3CPyd
Kw9pu9UxNwVu6q60gryXnUhJG1czUcwR6Z4F/F0rh9DFpxussIZijNKWCjTsh8jBTdQdWVLZjzDH
cmRPMzbgf/jZoH5rN4HApC5Uug+VkMjKp2X00PRB7tQ0NyHzwb7UqCucCkILxzQdsg1tfW+TY9D4
N5J9xfJ803Mg4ryqlDof0YiZrXj9E37LLhDkN+bQ940hfoHN+Qtqd78r08fZbECqHXfmEZUTl4fK
q8HyUxYNEggvgJMKZfPEBu6KKPxdx80hTNRdVPO7OmW/GkN/1aV+LzdytYLE3FNEQc+nc/FEwZ2Z
EEhiy6UThGwLvuVT2IMTiFTrMPAyS2HikYTKkaklyNH78qkOJBxB2h0U4BgzWX1AQ/PE2vBHp5gR
qmWR68XmV2FW+xTNRWAvip0ZgqK7Ad99T9axBGyEIaI7Q+kAvgniU8DK+zTnH3JNcqtQgZkNOcga
R51oW6CdZxl5fACo+EkP48zFTOeTEqpHoO8VK+L5WlUbsEunw1tbsgxdJrBAZ1LwUMSVbqG3Wzi+
LyBz1NSBlXu6Bo2eDHCi0hje/Ta9q1j2GqlRC/6ncqfX2akmVbPxm2DjBxGQr+0QjWzwhW2YGYeO
GlQHfdFWbiSVbsKyTdur66weNh5TJavJ2R9IehAbHFm7stO4xUjwVirtSdV0F5N4J62t8XzAd9Ri
ckg0eG1ZFOTVDOUT3qGp1YJ2Efxj6YZG+u9KSUCKLPK3JGAvRmCiEx2x3qW02HRFu5Iq0VqeBG8V
y3ywkjCK7IqmR55gWhfvMGaRBNcPzxeLDv2+6E1i1xyiuQpm6FvdEX61imoNpC+FW0uMWHHA1mE4
dC4vywfQnX70RaPaRlY0VlwpJwl5n0V1P7EqXUeUNTHMFqv5R+rpR80UPyMWwGmU/Vavoz/4Mq2L
fr0G2THsd1cP3A602MfWaOpKanIXz0Wbt4NdMOWJBfmHV6n2EAtnEOweuKyVrHNktQMLXFmJD0A6
w/v2D0ySf0emeGqpZLHAvEtAZmrRgP4UbSKvzKIaXIDiaug/aRVqIGZqkygCpWSkR1bUGrbPpeil
q41UsWiogBeJpa1coJtb5a0jw5FCX9nPGtf08K8mjYB1M+JX7Ca3wqa6T8z+MZeKz7rtCzxDtV+x
ZMRWq+FDoaEluQCtQRvFkO5kTVLtolcqqw+UR8lIT4RUT3LKP9tc36Vt8qPhyoGCcNfiqfwlkuyL
mCDv1OsncFI6PSnfvDj+jBrQcIY9DqLKweAXNPpvFvHqXslwPWN4a6P/NPV+Hav9h1ZpMqQLIXnl
+bUVEOkkRPSmmckKFSjZrWtWOjky4DUnhWKVnv/a1jXUXZSDrFefaq788kjYuYTQj8bHi6LpQt9K
Q/XBC6XfhmysQy1bZ3L8ig4QYqJsPADBtqPhsKWh7m06tYotmsdHil6AhUMxWEqQvhJp2NRS99hE
6TqmQEIB6mnS5KAa9Veik3wVeXpxzAqd73iqs7e2AtE/3KjK1kWapSsP0gwfxIugzSp30j7Km3jP
uAd1vrb/yPoMHNGDoZ4aoYgXyor8mOgG2fYYJbHaus0+Eyr6nfA9P7R8AMXcxij/GFKIWVhkqtpT
Vwz9U6ZScWz9XlsnRZacEsTkTegpoCgrK/NBarPKEt6Q/QIliZFZVRGPOEbGE6trUFe3TBV0m4Yf
xY3Fpc4caUyR5we1hn5LKutO7SX+Pa/ibscxfrFHWZc5BsI7+Ba6VnZITQroc4COYZPVSYqUrg6h
TBNG2E3QMRlN/1JF6o6Y7TrQO1DMK66u4JxnCAOQZ/gMCYalRaqvm9yENkZ4X3gt0iyRBVYJKLkW
RY5UqDtQJTMrLer7IohzPNaSbteV0Q681CDWUIrUyYpUPvSEvOsSaJkHz9YaxLO2sT1RWGAmdute
fmyL1vFJ9u6l+Q70dHtD5KXdaZjRjTMUfLiS3MmkD0HcprohT0qnN/KHmuh4EHR/EtDHHFhYMjDH
GCg60OjVo1rhxLx+zoiIt72OBncaMLrlQCCDBUMlG4W0Cq4+j+wBd3RT4iZAfUghdp4Wg9tG/Ecq
1/kLqZt0Hylt7xZlIblGUxgWJ6V8VNQucaS6zOy4pfEuozpAiHkOHuda7GtOVqqG5nqtRcLhWpS5
ZYKDOsSPGAwIHN6AfC/ig2/JHb/XUbezBEdpAbJRbwoVz2AVfDSFWTllEgBsyDnOSH+v6JXv6E0G
9RUWl/dDmaEN22PIWv0YZPW97ny7C3O7D6qVoZex23gg+hvaOEVnBBrHw5CW+1Ckr7rKT1meH2k6
hFaSSVsO2fUuPxnccDK1d4aObHpEIguXK8UJNDXHNMOPplZq8EX8jgvc17Q6ma2cu2VmrHvEYcmr
NmpL75sOXR6SodipJhYq2LjREaKmDyQqOIO7Jv7IKkyq0Ux8NaoGF6KvczVygm5wBUeIlnK7HeqT
URS6JXtqb2U6CxGOqj+xqj7rQABrNNgDiPMyRP2zNJCVUNQfLR2CvTlgAiNp2Ebu5R+YCgr3ZuF/
IYLq2wHoNTvxDR8TErR3kooCgR6UzwnkcB2/Z8Ds+vw+QNKGYC0FFtwGysQika2+rZ/9yn8KFXAY
JtzNPNJaBKqOVg0or1e1B1MONgV6QnXUr0Akfmgi+ukZoCWW/N7huncKNO0R1Y47tPk24O7cRFVm
bnwSrXmn71uVvDHMZrigRi5Aza2++8gDAVgHrDnFUY+AOa5PjSc5eidZmQKNQ8QDD24sx1S9FkHl
E0Rrx6rpJLevvMesrL4Qaw9J6698gRxYYsj3A/+3Z/amK3EW4xHSPhbd6DJB3dkogK9y9GSyvLMU
fYDD5qsItG5WJYqPUqKDVZgxEjHylA763sj0P54ZZXcoajtxIz3GReAYtaYgFc9kKAv7bG1Iam2p
qVpaBusSxHfTd80Eex81FL6NSBDABLJ6VyO7WnhJz73XTRmbCLwbgLPTUeNKIWXojQCTNvKOZVrf
Acr9LsolFa7Ziue5nbEqc1Yyk4yyj9Qe3jjB0C9zopW/hsOGYoKDmRC7fr9dhZir8Zxbm9SrBtyD
WmphTSfxPZojFgFHvaRnjjJ0SwX+uUrLua1JwThhGhw7UkU7OCAl3YBR0xnlywNABoUj26Hdv/XO
yOG5RGUx++kYMEEYBoCYzLRlApn2vgxlNPDwEALItPH3PMDToFXCp9u7OaMXAsQg00Bdizz9mrgt
7UIVF248JHbnDE66aVbE7t3Kztfg6aKn1iFOei/uAbp6/ptG17ntSUGJhKipNipsF1VrdWKw1CWW
uO9q0bSqc25i3Oizs6kDow588PfyiB1uviejol/icyTJD1fsASFuYUPnmgznFie3ofGLSA0kWKQ/
IZ7uVACaNrUV48AQZBzA/f8Hg59jTWyySgOicSaI69E3RPXqcpVo8oMVJyH/tAHG+S/vwXgw0ciW
1imi3yJuY678eWFwssgk5rncjgb/V3vAjpyRUuWog0WXfBMajJc/Hhzxa1hSqZ65Gxe2Jw6AJUga
fGg62gwEiA8aG4aNqFRQUVapWPA1c1S6F7YmDgDY3VLOc6wTY3sfI1MOQuWICgSUUwElBSpqK2i2
r9X32AJQdSXhHbv+C18AXXV8Xh0lE1D1TQqinp5kOY3wGxLjXgt2RXZnBpvbh3Z2S1H5BKUtUMRX
BJiCSMQMSrzoknqdpnsQ3FmoI9+2MXcVsY5/jUw6AIEo+7qoYUTBxYAoM6Z4u318hHKVnb7Xi8zc
M/fwwhy9vBO9gtJh2cAcHuffnGv8dHtBM4EI6h4EcCzgRq+l5iFknTZBHoGApSkfkPgfDTXc+h39
Qi1EXwjlc+B1DL4QqPPJBAAtbbIaj0okrfsM49aH4W0kVO4g+2Uc1J/6WllFOx/kIX9BunVhcnLu
Ml0EtcQLjF+CfrXd5BQDdvrj7T2cw5BcGJmGAD2ghZLDyD+Is9I2U6twzXW9Dlf564KxOTd5vokT
NxmHA7RsArAqBNth1QDDbGAM2jyONK/FWrurFnoKM61uKCwg7xrZcwB7mDgqnvpNrHN8M2R3yBqa
TbvCgPf6L0QWDDQKsTCIIBhXwgBVy5s8FqA4oGsDWg4cZkam+6VQOnefzsxMlQH6thGZ0sCMaXxp
9CS4Zt/+PON2TIPYuYGJf6i7KAuKCAb6IrIU+cuDLnyX/ubaQ2sYzm1bcznr+aZdKbYPAQNbMox1
nxCK/FYcFJ+DjUnylb9Sl6yNP/1qaeC7Bwc0PPgVq0uStyzlCQigKejWYld+Te3aAtnGSIyLGsrf
rO3M2iQ4B4kWtHB6jS12w0pflevG6h/U9dgwF5ul6DTnBRWmAC0CEd5RDmPiZmmQJGYHFYzBIBTV
pLR21VpDztqKemeKvl/Yy5mUHDza/9obj+lZQjdEYUMLOcQxVN0EVW6dbYkwLcPbJd26pQuBcd4/
nZmbuIza60uKit1IxCKvNBvU5ygTAn0Atrwjb5e+3Pjjr8/Jv4ubfDmvKOp80BFSmlUHr7QS69Q2
beUUbtFPySEZsHyt528CMyAsAugySNAn104KmYfyHU6LtBlb2KMsdwLakH/mOpbkJBetTeIY1XUa
gtG4sQHLHnHmeCwe/QO9R4UIMPOlTvn84fx3bZPDmetZ1xgt9pNKLuCyFnpvDppElqcaq9uXbi6D
gtonwWwZxrevlAkHUAWwXkJoSQle/n3KbIVC9aBj2cIZmT0iZ4YmGSkvCQhEKxDMoFwwoIYpovJv
LEDhAHxo4LC4Uu/zpbIEWS5EFksDqJPgyUwWUL1zX0WVoc5CgDXHBx/j5tkVRn0kRncH/P4lmMKh
T2e18t4PDAttxYWlzH2VM0vTmMWztu1zBkuhkjkQ6rPkqtrX0cJ6lqxMblBdtYBgQLHADutP1UB7
1outVGgLa5lDsYPgVwewBfPsIFebbFsymGh0Dmr1/eaqNAuVFtBC5S0E35gbOuY2X3F7+XFJZ5aH
xAJ5BYFtBk9x+bkkFtdGl6IEiJqOG0NQzC4O6AUc4A3BJpft451k+wfxPU9fZlbyx7DSB5RMXLVY
2IIZ3w+xD7Q2wMKFROf7VXp2cGSaFOqg5sDvDQG4lXzFr11f5tJb03bGqgtr6QkcXqmbmVn6ePt+
zzkukNpAOhgEYBhYmD6x5cSPZFajEilthpX67SbjGpKqrZO57ab4i0euCVAWxBC/xU6nQsXc980B
KDQUgARenNQJQeCBauXtRc1cRBjRIW4APJYCVOTll+0gB9q1AmuChOSI+0InuUjos1RCRN1Dy/O2
tfktxIQdpuywkeC7uDSHyp3PAEjB53MZhjCy+26juwpYiECMg3a1u2BuxlOOdNj/Z25c/dlpSRPV
K9HeBJAIZRjZgS4Bf4UATmSPmvDGKrwf1bOWUHszSayJSXeTmAC5gVJtkvNnqKXloHQGRooDiVm8
eFGGHsodsDVWbg7rhSVSLGGSL1xYmwQDU4tSWW5gLf/jaxha/Kc0KUWbcV7Hs/UlWfKZBxRAZ9BZ
Awuqej2yaHC5R2MNp5Lsqo8Cb9CR0qx1ijsOMtDMXpplmd3MM3OTL5gDolD3oxqjp+QAmgLz0XkO
uvsnE3PpWby0m7PX4czc5NspCZrtsgZzLZpfiit/9tqerTIHBXsot+zVaKuZmHfl9vL83ZyPxQMO
Lg0uFpF34mOV3Ej6KMGHVJISGjt1GNRrXQ8A5+jK4PP2qTHmthWglhGGSeDIpvpQicLbvk6byjb0
1ujQeYvReyyAL7OTmMlbNcmhcmhw7S5qe+FtPcZ/CzpAxsMEdsMC0MmHED2aME9AucmqFfRBnFoE
CpboHsJtv4I83ivQjWmC0gUZSrTig4dGY8AqTD4XaFo1cjE4aO1yOyaDvOIi8t1M4S8C5MhA+MnZ
iuha9YMG+OwhaUwo4+ZlU661rHwP1NAH+KF/rgbgYptIPxJ0l/dR2kL/lkloIrbEaI9ynr7Fqfku
gyd05XV+7uRxqVt9U+kbAaCUTajYxh6UTJtC1C7p+G9GuQTVDU06Sej6/gxSdIXCrOarzEf7Lezj
uLfzDqS/XFGyO7yFc4cJJVj5RsJTgOaCxi0CXR/3Q99VSoEIFYNrHPAmQ0qspGDpDohCcxO30ERc
aRHT3mI9pFam5sETgIl0VUh+a2V5hPyhYmp1KqKwBSd8NCQvitD4NuMy/wgaSacLrnmmUgEiL1B1
olahg0BgcvKzXOvD0kRq4d/V23BX7GtXg+rkUglhrpx6YWfir6rM8wqgDiqkEsWh2Pr7zj/0L2DP
WPtHnMdig7hjGZvKALjuPtkwkLoE7tKLdS4uQBIQimwQskV2OAlDXZv3auLjrsE9F+Qkd0sjFFd+
BJktPCSSFCQLozDgZeCRzDYHbC5BqlAP1XrwDcViuSffRyzvtiSn2ZLjurrQE4MT79GGwhwqGQbx
AN/WP2QrcsKjAX7vjQfa3+/Xar/JC9c/LT2wrou6E9NjhDoLskEegiqig+nxfTx+yEg9yimeyEhX
UFSTCksXC12561M0sTl51Zk1EDSpCpu188+b3LzrVRRUAqfz7FYcDbEdaeahkAkNxjYA7CxCDuCv
onx125Ne06rjl0C6XVMp5ohBrD75JYaRRuAURGrsHSHHuPJ31Sr+QS1iLc2/XcWHka9XBeGGjqaG
ihB8uc3oBQZFYIxvMqq6PL6PBXUNfaFeObecCyvjzTn7mFmShMCQ47mUVc0hyrKNnLD7LDMVO1Li
L8+kG06qQ91lpt302fvtzbzyQd9LBKkgw7QsBmgmh9jzdXCI5eOrEOcHcuo210y7zndD8VLlR5HF
h2R4u21y5t6AqxG8HBB3Qqo9ZX0olTjVJaJAnYCc4pxqwPfG+yIJDz2rN0HTBPZte9dPuJHCVIX4
DTMwVHhVJdA9hLFoLNVWiVIBq1Gn9/pA4lEYU/Y+Up8AAqMAdF5F6VcAMcHnmgzvwmyeadQUG0yG
82McCvChh5r8jh4xeV74geM5ukgoxx8I9QSCTtO3zOzlCaDaoFVBW6Fk/Vij4Q1uR6B+LRB97KIN
PLINZPZti3MH+9zgJMVjfYVBnAE0sliMNYY/rp0gbe/ctnLl8r+XhaeArIFt6KqkEbQ90GydDPkB
EhxFaxCn8Ei98HWXjExcYZhKnZTy0Qj4wczezeXh/2lh/Hpn91PvaFZCUAY89cEHxoFGhODtfbp6
YE/2aeIAeAF9wqTEEnqQ1xllstZM+SWX+MoY1MNQa5shl5ecztK2TcKx1JGCDSEW1XwKV8otQN6B
IMdwdP9WS+4/JH1LD4u5sCVjPAjTeaDYoBB3u9xJ4nm95OPphLDVOaUJJCv0myW32yEJSzcSerur
JZtz60Tmi04utDwN3LFLk0oJEnuUx/HxRDS8FWDEvvPzuln4gt/JxfQGQ6MJnQaECUx+TFZWNkVQ
aqOLAfhO/NHQW70LUKhBXjpCEAoQ6BivykqRod85Csv8BRUGztD5D5jcaN3nKpfRk7KlTrY8Bmyy
uRAprgW9JiYm6WpTdkVXqeXYNCQ2mACtWtl4WzAE3cs2BCKfUQTDaxS8ZbW1mPBcDaKPthGikOLB
h1/N/AJ6PeRCtBAnrdOd0oRunhU78OA/xAX6zD7tH+SuDayY5KeCqQuZ3twZOjc+cTF1owN5YcI4
V2Q7b0b424/bHuC60fy9vlF7Dskr8P1jmD7zMZJXdIk8IAKMCd2oZ91Hbh3Z4XPptA4aELb0Lklb
72PB7PjLr44t+z+zU74bE+9LHQ9E0JYhpxsJOhiQYyguSGu0PJ6XOsFz+whUHNiFR6URyFVcLjKW
cjU09RjHR0q7F9Ac60hXk6zvFm7jdfsIu4mSpYaLj2lSiAZfGgLmUEp7BWBYsgs3qrkKVrFd5lhV
4mKmYSlLnDf3bQ0dZwJ0wqW5nnqq1sswp6zDjThCWsSSd3jJWdmytNP406dfDIO5GE9FdVhBafTS
Fu/VFGUwMPdhTiO1g8KS3sZSSYPcP3sxLED0a82im6Vu9zWtK8OLaqySYORo7LZM1phkJJPAP9J+
jzynm+whc/I1BGKGtf/F4dHUZvHFOBcu4LgBuwBrJuYu9YnNIW10NRYMPHGn2sE7fOW7QrJaYYFe
383W8vuSjsDME5KCSAjZCkgRIbY7OTeMy5heKBCfWNVhkEF/7gfzs2MkXckx+/zv7x6AP3TsxuCo
43tefsk+Dvz+W+IUlZJ15vS/Udd/0t1R4LQTzlIRYObunVvTJq9jETPSdh1YYzW6D8CwHxqhe3tB
c5sHihDsHWjVIKYy2TwtbVJJbsHAG0MeBAN+wYDhHKTW/l9kfBjQBjMVaufYt+mTBbhkvY5buBGl
p04UmrvcX5ponrvSFzYmLj+KU3QzKJihR6W2yNyxfQ2AB+50cFiWq5y509A2xa0C2gztgGn1WkI3
sK4UqJsK/oTp1VJ/4d329seZN4GyiyZDTgUMJJPDliFwGxx71ovOwJhX96c3gcmXTPOvLAH4DH0Y
OAywul9a0mTwWqsmdo6VxibQyaFWzA1klxe6f7NfCJgOELmP2ujmNLEbshJTkwGFOhCUMEa1Kswg
biNEyuVe3DVaF84Pjm88bJC+QbXuck1B3dU9VJ2FrZ4IMrtiFTgqBtKOo+f11+1bdDcgrWuOnmer
2yUxlbmbi5c5NBdG3SpghS+Ng+8iLsHRgecyaAXtCBXPNeQey4VHzvhXJnGFgvgGXhZtInZd6mg7
pY18PMpLv/fXmPI0XK8WEQb6wv5UcDl+H4KuXt0+lbNLA8cCuEDRDLsqPoQVMjk9lDH83Sk26V4K
+nrbwPwpObMwuces1jsl92GBU2pF2lOu7tTaTQuMOGfbAWiL8EHi6aEOvAVvuGh58moMur4fGg2W
e82wB+rBul/aWpasUKKw0wCjegV5ayWMYgUDbmJerm+vfe7KY1uxePhiDQy8l+dG94lZFhzzrnLy
rBkvobkltF7ItJZsTF4d5oBSOprCEIw1EkvBkBxwwSvs7O2VzB6Ts5VMbkDXgJdfy1EwFknwUAmm
W2qVvdy2sbSSSY3cFCRsDRUqg6300EYvojs1/OdtE0vLmAR8r4tEwiWY4Mm7J445xrZuG5h7oY3x
ECLcCh0fSxMv36V4BZt6IwCCV9byijkYr38wXbr1tqVTUgDfUqe3PLfct4+3Tc+6jzPLk3uWDnmq
tHzcPgxaN3JtgZXOKYFTIHgxEW1BLmQ2Gz1f6ORyGVAqTKiBhVaut4738qYDJ32xD7fjwwXSK/+B
wMD4J68c5NkKx6979kJLqcEHMpocOYX7AoSCZKvc91D142sqg1B1qWEyV7a8+JqTC0xo6uuK9L3I
9E5bU3usKARO/4739XoE+it7zDMtnKHxEF4sE110tCiB9ECzjyAWXC6TyrnQlFwQW2H1F8fgKwbC
wBGxScz4k7UpGDAlZnE25K6cosG3YP3qiozWR3Eh8OJgtn7KtZlKQu/SqiV2PIBXwztwsvkvz+nE
wMRh5bRuW1kalwdSueSRG5Jldg7pB3f4um3pyqFMLE2c1lAqzeAnWIqXf3bAPXNmRd3Cdl0fkYmR
idfKSzUJwxZGgm36Qlsn+TE+4pV3b5UftDcM6qm7Uf6IPdxe29JnmngyU+Z15EkNNPI6kT0ptTQO
jAtzIYCN3+LqKP57GL7VW85unF6JofHzcXGgPRfJhgK/2JdHT1mwc53eXe6iOnGbSWfkCnQZcCiO
+onn1k9lR21zxSATiubEAXTbYAeA7NG4kwuh7fqNC9sohwKmjowZTa3JfcuaHO2QMJNtA0iZreIW
mZWhDhvabM1fUJj5G+jpxORkuR0wCoUYTXKH2BSyZEDkO5g3wGxWtl6Cnl63DTGrgbYvBdQJE3XQ
QZ44lJ5IDd4kyJtpujO69gjaqxC0O74dlK+Gv+/pb9ps8vY1aDHLjCBPuxITtIeG7IDJPXWQkJYF
WyXx0RTvRVDZUbKUxVxX3ya/cRK99FIrImD8sBtr/VN7HMcGwuOoTyCt6ed/xiZ1HcImNsd4c3a6
FdZ6TQNQCkDHKrO1P1gYRGmxM2ONeIS78Of/ugYwMTkJYTkmjUFzOH6KxFy3nLppu3CVrhzDaAFx
A3CeUU9pChXkvtzWEriUR2YKq6lWSvPntue5Ck8TAxOHR9Io9YwGS0DTx+rBepp1VqMfg+iHXLyk
7BlD0wsp7tySUBKSR9gO6g3TnKrVhiZjvYBgpnqnho/Quvt/GpgcvrjN69AYI64cHEgGlp6FLRsD
zYUbxXwpGnDAkuqQuACC7PKgJXLY9WB5IbZEf0OAZqUZldV67yGYLGpzsfQ6/tora/qoh6ExUC9P
T4CZovag9yG266iawMaxTfic7BGJTEQifyX919i4cXUGUzChh9YABnEuV8crURLoZWN41n9UdW43
5BGMS26BSfIwJpZs2gY7kvSYVATKWA7FjP/tE3mNrxx/Af4z9LHSDLLVy1/gm5XMQhYTuwCP8Rq1
gZXuQuu0fRs53AN36RJ/i9BOdxh1X8yb4qNilyeOgxW8ztW4wlxtra6YDyqp+keVxQ8lWw2gQ/Tp
VxkACQ22F+oBcykXVpSdhvTDa/4EeMqHdz7jqAK6pq8Dy/uLDZuqfi+Zo0oUBd0l8PBVGoSdwXsE
zJ+I5BhDnKQKleTHsVRwXFiTO7FIbco4aDCWtKKv4+ilHX0SR2OFh0polgQvgt7V7NA1XflpFPeU
XbJJ7Ob99lf/3uWrr/DvuqY62KKIWylNsa609beF0Fcp6JhqYBfS6kuIEDxZB7UZ/4U6qcIA3BCx
VWYYJmG9LUlg34qJ48WtpfGdJ2QrRkwcwfhGiMyjfwUozk7VX4p8Bx4uOxH3jNdW4f2m0bseZU5i
Lj0dR795azkTJwTIFt43GraPIzCr2nMFnpMmOnkB/sUwrM5fyMNnvOr5sZjyfbYGFILFgO0z6pUA
g19QEOf2F5q/J2dfaHIvlZQMRmt8nwhvDW6Zn2PPAojH2kqfs3sTj8ZmP3bXxtZltG9+BoDZO/02
dkwnfr39W64hPjid4FIFKBpa1phHm/wWOWMaOJeR/0dbdaVvAidGfkcOfHH8du66oQWlgwEX0Bp0
Ey+dUc6LTkVzDUiIYpPzEhQrHRy/kMOFQD9jB0JEOoB8IEpAo2QMOmfZi1T6GhMyaLsqSh0upI+o
TWyUCZ9vb9z4cyfHEkKyCmr9qgkSU3P8GWdmytj3VEjHQKBR8t+bLnMM0i0gIWZNjEAkE5UylKwn
+SlahbzNcmBH1ArsTcOqF4F7exFzqR76dQYCBMIUanETH0hzueAi5x3gPcJtP0B4M0ItJHRavcQG
vdB/NGA2+4X+NTp1iLTLeaJDMw0gOdDH2SM9AaRM7NcDlBApyuTLuPEli5Od1DqwW0M3oLNFvENl
0OqG+6ZcqKEt2Zj4qc5ggDKXWJXpdW5h/vIbt+fGgnOaNYKmIzSqxrr71DmZHsb+ax860TkF2ZHa
sx+S8prF6uftczGTy6Kb8K+ZyV1NSRoXZNTzTbYhOA7AgYaJomLxBTZ3wHWwjCCzR3Uf3YvLO6Ro
DCyeBCJloEXalSl50Vixvb2SJROTqkqXe4nBTZggfaxbNDZ9m3lL0rOzRkwF1wiTEKDnn7gcTdJo
DfELHC8RrFs4N6fzoyW+5KuaA9jDTYDx0O8Bn/FVOlkgh6adPHS2ZqRAoJsOKcTzkOrpBiNKSwPK
cys6NzbZtlAqYuAWYcwX0U4risLVSbaEXpuLPQzRe+RFRzS8GmCLhEKSzMDHKagK0leabSQD9KKV
loQW8vjnlKW/OyEdhGyAOHdJ623uLp1Zn84CBgoFse4okReDli6O9j5/08FX99+fv3MjE8+jJHUE
mikYAffdVh3oPlZr57aJuQSTAVkB9Cgm2Gf0o8ERG6Y1jp92hHi8HXUPA+aooJSGfgeEG0GcsARd
m40bponGGKb/IJg3bXH2IOqvO13/1hf/Q91wp/1ILKS0qp3teuu0WHCeebthif/amzhX2lbAd3mw
NyqLDI5sDf/D2ZUtR24ryy9CBPfllWt3S2q19uWFMTOa4U4CXMDl629C59zjbooh2n7whMOeUIlA
oVCoysqE6oYoNqv+dLXl/CuO8dluBIobc3CaunD+oYq6ocxgLDESxxgkpzZ+FMVGoXLVCO4ECYTW
QAMtmcnVqBnMEhhU9N1OWnU/jVA62Lgs1t5/GtDTEJMDqgnjDYv4OqUqCMlVqBkK6JZQbwIZ2aMK
fpAGYhRbykYrIePC2GLVZqhsAhsPY1rSgrD0p8qtjbO0tmTnn7MIs42MVAuPEyj+aqAlndk91QFg
tOe778/T1oeIB8lZZmc1mkVA6j24ijXcUxY0Nd1oEm19yDLr4vKsURlLFZmoPqAviRvykVj60z//
EPgX7lYAWwGPWnxI3XRSx2KYASO8IwN3KRX/YkfOLSw/pG1kIiFkI+dBAZU6IB650Vl9//13rAU4
iLRCfgSKTCqmkRZB1CpKjJKJhPH/OReq4SOJXDFTong0LJUndatcuHZ2LmwuIg5JzNZKJ9iEXjfa
lVnQxofiagrQmAerk0+HrYbJitvp0ETGPslCeWGZDCXgKy2UFtn+YLrRk3JAVPUtrx0cO3fAPg1x
sO28eHVlAVMB1xvwFdBuXXxlpM/mRG0IhIvahEj9C22PyWnw2IEyhoaK/r6lTLp2dWAICl4DjKCF
SuzCZ4Z2oOgD25MrPwgEU+mXoZKGQEGDQmPasRdyvSUatnLcDHA/Yx4H8gFfGUnGKhq1ifEZcYME
KMuhapE6ebkxhbSyfxdWxP8/CxtdG0V6M8PKaM87HTS1LdE2fEQszeLNCRPoPYoZbdG6uDTR2CBM
HlgLVhrwB8m7BlN5yW77pb72JeD9gEegrIz2z8KMzQYLrNYwwyD+QfKQthvx7ysCxYY0LQgfANYU
5VFrUSisJ5qODQcNtaakt7xEQcB4HdKjDGrXNA6VCgRquavxB0naKsqu+QLQUph1RXkS4MZFKKE5
Wj6AtE2fiYSZeCCagqA6HL73KgP0zIDDs4ftHv2W2cU5m8u2TFIJZnFJ+2D6ddQ+22fZltbQ2s6d
f91iXZux4oWcwEzcyj4vci8ttrZuy8TCzdtUgpaR3fxnAWNB/sAhYAhSmtEdfciAgKb3b8jxivVZ
ej6ePIZIIlCj0hYuqWNOQpvaHmUQ1dcO/yG6wA0gFx4Icj3MMm61PkQu8Y3BZYc3n2muxEM3uZIJ
zhNL9ebkWFQgpz31/WaXd+Prll3epmrxGJFgbI79VDkYhyoA96yXt69YUm87fV/fw/+tpr7wxjy2
Oj0Sq5lyw/Aam8keNC+8jVt73ef/srJwRnXG4DqAeQj0kN+xoPQL1WbcaIrs9D1ECdwZqmj/anQe
wUW1UXzDZDEKW8vwJWPUNkdrbBJKCwdoTLzN3fSmW1tkbqsXGV7jJpTeIIKDyaHLaNzW0FLg4rCV
zqsQR2Uu+iv3bSAoNuOHegNVuvL8N86sLYW92JQmE6nY5I4muO87cgcR8SvSRDfaFnPRanQ+N7WI
kXqkYucMHHFxP/Pb2Cdu9NDvld1wtYXpWfMRvLVQr0VGAPzq4tEA3QpUP2URTdjdYJxkmrg22apy
rhuxDQPFGdDvLZ9BalcXKP7RybVi/QAScjBBd2Bu2BzmXDvGYOQHHBApHFrMC4eI0taIu0Sf3e6V
e3og71SoTX0KkxlX2wwRa9AAGPmfueVUOea9ersj2vzfvlL1IF9nH6CYChs/o0fhhUU49/7Gqd74
yGUu3id9ixI/rFZN5mcY9GhHcFJg2sNU7qLh1gZtgvxm2R+ghwc/Tfi99TXIhiDTAgMynjToNC6e
NJoyzEgXYskFWNX+VXxUb+QlP4ghGhD3IZ7o7vgkPRKUrX0FTMyZk3qb8yaiX7e8GlDqw/yOiYEv
4OIvzz2daGEK/lUhDb+THZCB+AJ/v52HrX0thO4gSyg6lF+ngyHDYhZgK5M+x9oEyE70DgUsJqtu
xp2x11AAAZe8eUoBtlPdzN9+IaxcFZhMRIsIsnPA3ZmLA5pixLy1oBrkSjlYy7XHYWvCeOWiBW8M
wOtCghFTBgsDmj7IKuXT6MrxPXoc+pg5LDmx5EdcbvFJrr3pLmwtCggEPIGF3sCW4Bb9bDt4DRpt
dgjh5X/V/0dlDKJsBtD50peCLVfTUo/i4bMsBzCTHcR3IJ3zgarmPspWu4o435+Or5g7GyNeZxYX
a2nQqea1gmIjoXeYJ3cEaktAd+K9Ed+X9g/p1+jH7t8hnF5xE4xugN4I5jHKvpwEkPKGm10DVv+x
qMIisaH48vj9x21ZWJz8ig921+uwMMWZM0OziA1beInPXuflyQYCBC9w8HECsQHmk8XJ1qGd0ZaW
5NqVI/Bn+o794WCKmt4ZZCZzdz4KbuIGhCSDp7s2ZIKcDpW0LcqoTyTK5e8BdK0YorN0EPvizrr8
PUoMEKIbAo7J9E/8bIGDMQu0zJF3xG9/kRvlV3PMfOJpx/jl+zVeNQwuNfDGglYYsKJlypZ0vcls
E1hpV5RZK49D5gdxB6pzL78MgCN88KF6iS9tpdsrlxluf8DDxfy1qH4stpfbQwHSEvBZNNAtraGN
ca248W64mVNMYbeeEmTAMQRbiJWVVAdNNAzjYoJXQcllyao2EqlqphpmxeBw8lYFZZgiMZWf/8ac
oti1xa4aMAUoDmZ2MGu+8K6+sORao2AFLHOwg2hjUGEabYj73ZCaL0oEInFM2wMeo+juZGHNGd/Y
XrGG3/0CizVWJjaBRyIWw8Ktk5JXMOdBdNfV+X2ftoCxvn7vTSvmPvmkUH5GEASh3KUXF7akRcRq
RzA57MzMND8Im60js2UaMqIpTy2h8U4Dj94/rqwrsIsLC6N+YMxb5uVQL4Ej2R26cQZgm41XmSUw
zhvdXhFKF2t5bmSZjoMfqbf0AqE2rk4MIgLdvqquYvPn90v4NXO9+JSl3H2n9pKei08BIdd9Lffv
kjIHjRIfvzfzNbbCDOTFRa0Hc4vLBBn6VpoBsvfRNVPrps21Q11tRO/V5cIdD7jf57YsAktcjFHF
VRQ3aZW+6BxKa3oKVZ7s0Fra7vuPWalp4mswZQLQsq6jnLo4ZzaXmJam8DvlDteFhcd0Hqo3Ru9o
ryDpxRDe1tNM/MAvvnBmcHGusq5QcdnDIIk1pyyeM/01SkI63k7W28a3rTmE0MpWcEVBanaJKZR6
MgiGJbRAHOUQ79RrQCe8NJTDdt9h8AL8ZJvisuLVsvy6c5OLpEJLx1inPUx2RVygHJK/l5BKciCE
U0EBib9oVhn2mNBzIB+3UVJd8xoAz3VUPJHvf4kgzUiaWR8AsQe/w4HivjdHELUUoHneIr5cecxD
g83EzQ/vBx2HtNjDhrT1OMQwpYXDc12HyNYOnfPSPUPuLXYpGP62bvm1rcRNizooWtmCcegyPA5D
rA9pie6MpM2yO5lMh04ckIg0yrININGag56bWmxhARq9Ks1ER2vaU/OAt7YGhGWd/SD2nw0HXQsl
qFMAy4thGRT3F4cPUsRz2rfoCOmNj3mFycfIgGd5TeGNjSOyT5D6bE4GrfkJaKLA5oOn4Vc2dUue
ZTJmA5Qak+oE8clT3rOrMbKdsbTCjQ8UkWp5HEAZhFa0iRbGF4wrunaT0mEkw83AMT7tBUM2AFP+
NB6th9HXIK++5Sgru4cXIFAfGHuSv2pY91Gukmzk6NEMEMWgbj++MagfyzwLDWMLL7OCyUAlSwWl
LhBnGrL5hVuOOTB8tVqLg9Dty0PtQtgLk2Ta1RY3xYqngFdQ9J1UYNclY+EpQzrEMVN17mYTx8BY
VICcTsu3uKtX3nwAiAINKKEYKCMhWHwPQ6kTmAkV/OK3wLF7AlqZu3qI8vjN9latxMoLY4uDJtWT
lUJqF7WIoNn3oSjFmAdlt6VJ/5XTR6zZJ2gPPRSgexZrNysKeNeSRgwZAvEB6MwhOSkuxCN3uIBS
hylOWYI4EVrjQXLT4KVgbGQMK8uK1MoExBLYBRsVgsVvoNNJyijHTIzdhkaoo7KLXop6a78LJvzs
QDXv+3P31Vsu7S3iM+c8hzYd7KXTIe0nf7bLrbxhzQQKanirC5reL2i0obdZ3ZjgY2o88fhpXaiV
gvoedLaRM4a5N+y2GpOrqwihBKBoANHQEKIv74B6JqU15HjoMX+CxlaCeScME2HeCewRd5uPna+l
O/QNweaBIgt6vl+aKEqZJzwWhFNjIIDoWZCTe2hGohhBw7a40bbIw76G5Qt7yx5Ka/A873PY66I6
O+YRi7wsMadrZmbKTaGxTcK1r1eqaIyilCwKZjLIWS6Xk0IfnfIZz1ddfqb5Y4f0cpMOaXUR/7Kx
BK9SCcOTkOvDMFiYH1UPqjtuH9ihIJoRVbjvvX7lWYwvQsQFeAdQIWA+L79IapB4TZXeu+Nt50Vh
D6U5df4JhWZPKIUYsp9Kjko2SatXCgGXdhfHLW8TuaZgHnQ7SbtGw94MOt1qHqyZQNC10vnHnPIR
DSrVDLRuAhCrlvIXuesqIAfqSpG9odUNJ2Ea8XPNZs9FKtVPStltYd9Wd9xCWRJTwYqJ+uTl+shc
qzmBZjcmE06GDJ3a07ilZrjixYoE4QMEOaCw4V6XJgYVYu59m/duhpkVZcLMQzo46fzbmqet+t3X
6wNIOgC+QeiJOt6XAxpN5aD0Jsg8RvDu8I/ht+IbB0FUjl2/j0Pu5ycDBRkHJMUW1MDD751N7Oll
ZgPrggILMAnwtS0vFTkG+0ZdR71rjRAPSMHaNLbOXH3MkJo3gQVPOd9y76/JFKD6AL2ImiV4eT4L
mmeYiVGakQKoQGQ0nkAuFl7+O33qnNHVUOxhkpNsPCjWAi56TdD9RrQ1UdJeRIguI1C8VcAK0R8E
s3GLK1obDshBjirm5GWy/35JV9xTxFsEdxTV0LRYjP6oGW/bUZC/R6wF5S/k5vs7Sao20vs1Dz23
sii0lFox8ITCSmKh4iuPO6mKgkRWMJpAN8oeax4Kkjv00kBoj3C0OAxRJJ5qDZh2oW8yX9t2k4OJ
1IZ6LE+QhkRaQw8dfEt1WKaOtWNGxlbauLqFyHnQoITMMujRFzkW1RiwAGYlCIZHT4xToTSqOfp/
UY3pRgVmLRKCRhVjK0KkANnBwmNG0qYJsOPCHOoiPye8uvlD4UmDo3xAm164qrLDK257GhpYqK8n
EuN0uMdQCtahgbvY2CKSB1JAbcOteyt3o2GMXuOU1id9wNyak4GyNHZoblK/6Cx624zmALbMms1B
mbLSh/iyuVOMCX24mbWeMTZ961iVTV+pHZdurtS/SUde1VjlAUFW9DR1RL6mWskPzGSTY7Op2ROa
DnfWZM+Onek1KEBTX55UVypmqIES6DIn1tHSGq9vtKPdVb+HVPd6OoesLU9KDhG1AvrSWXSbQqnZ
QyrpTZBo7AvgRuo8mGgTMAKRl1o3/bKY/Tyl1Kk7dE5l8MHLWpAnUGsAXIYMkaOWRpDHOp5B7Ajm
7Lus/TPUrRexyZOg1Q7taQ9kd+9K/96CP4EX91OvuLP0h8fc4ZF84ipqy5I/QRyq6uLrWm9+9DMe
pDLkeZQQPPBeRqGXrERBpII6UuqdrnosYgM8OankGXOXOTqD7HKiXdupUCRTpj8FG8GR0weZctRS
0CM2JhSZQXSX8JOusGNC0abT39pMewHZrF8pceN0GWzOXagbz4qZB1SWXTZQEMtDjUhJvDLBT4w9
jhlYEtnPVV3+zlTm1lCulutkj7++h/VQkmoa9pFBnchMfvGJv/QWBewMvsBZYNfxjdXUvwjh4OKT
rkqLOoWl7HTS3XTGx2DbHxpVr5tJPUCYGPrR08+WIY1PQV1HMIkx30CO2omhAaKDNRzSI6Ek0+ux
LgNw0xnOaD5xabpW+C3U53+NJkaDuerMmeVUbea3DIUG7FfV3FlKfcRIP4bHSR0C8vo7n+tjHQ9H
qfwzRxDR1OobPgKu1DcPqgKuV1LRzItJ/J7rseF2GrmJIQPP6yQYRt1VB3heXoaxBC1ps3Wa3vZ6
6a1IiFNkUqjp1J2icQ9l6WNrqsdcl/8MTN5JUX+oGcSVmdpc5U3G0WGk+0x7njooZMiGB3ggtMUr
Z8x2g/5CtHurp7dyO3sSmKd1yIujCbuXx/FGmiAkr+u/Qdt8j9eCpyj1lRVBQNxsA92MMCSpTiEZ
6vfGnHcRB1dmNB+HbHrsrOLHpDdX6Jx5Uiy/dvaEw6SDpBA6IGqiegVarEXSzg6zJZwL6zEjsTMx
w4EyvGVARYdX5q2KJUGxWY3/1GgSaBF43RvTTcuTlIax/ZT1f8o6ceqmDzrV69s4tLnmWxApH7iB
nfvQ2h7iBKXPu9azUSUPZiLXoNUy6bXZs9jRIZ1zlcRV40Xt1DpZWowvuaEQV8m0AtEdNLgMv2vF
ulc2Zns7id9a1e6vMzuCmvVkeCZpfky57FRS9MBlaCqU8a4YUR8BbXeZK6MzScVTopKDrY+7Fpe0
A7TOdcfs9jSxFtrmpXyDPIw66AW9aaXl2BqP3TorCoeDjsLnevs413koafmVDv56iahgD9KhlsAw
/K5TLgPrTEGcYuPvNm8ENfkirWI3ymiFYVdIM0vca8d5OnZ2Z0Iafkr2kc4gA0WHwiml5EmVy2st
k4+84ZHTtvXbSAwphND4wer5Po6SXWyyuUMUGUpXtzHOOEKmPC/Ir9HCucuNa6WCQ4MWzolmyY9Y
6mam6pul5YKq7ZiNZjASZM7S9MOcpN1okl3TalA4LI8Acr9ZcbJvKfnJeP9s5yhqOSiWjx7p1I+J
KL1jTsPkFGUV1llZeTSNJCftrPmYGdozM4VszsRc3QLFvfgvsZndUnCKQ7ykBeTQVh2CrN5pdZ04
GVFnN7XN8pTiz1sK5kW/7DFQ+3m3VFmd7jRpfgQxVBAVeZiaxOdQM1OGpj00fSq99ZF8xyn3Est4
QFPdlbCLYWR3mj8Bmt+MEpSfuFSDaBgzmOnEmFOz4hk0uLWjqaifmQ0wYLFMbhLC9qSDgDwoWJ9q
1J6cCMBUr03tfpdy1jgmlUv8R9LcpGx+q6h0yFSN+RWD7C1gnm6uW47UjF7Nae3GZVx67UQwMCur
yKL1fMK1YphY4pSAkAGulBrowY9ou4ZyPQO1JStwNJufWKc9YDEjZ+bDgxTPh7GZ3yQl9qO6umWS
cq2neZAUSqDLMXmum6xGM7p6H7q5cDqaggxdbUuIv2bUwEUp58Qd6gIgrTyzPQt7ctVNTD9lOksO
g5QbPzM+3nNJZ00Q5UmaHoGQmF5bruNEWKz9LYmbfzKLzmekNY7F3MVdiGntzFNz+a1Jjd5Lm+EF
2ry/opYj+4t13RsLbUz8eC4oc4AofNDnqQQ1Tas4rWkWITSQQDKX69NwmiHI6EgpVTF9UKfeUGkj
pj+x/idU/H81g/yTVMmxHmTrhVZ0KgOaFNznscmfq9KEViX6Obi6raZQ3DLj/GaAcptvsgxi6KBA
dgoD4IPJ+khG/WEY8yIo0oL6CAJjWFRARjUlfaCNTXAnq0BjFEgm5EFujo1tUtVR2lR2Sps9tWlD
QNxms5m6JlHsq06nyWOic0K8gpPIuJKTHsSXrLKDbASVLkhbscW5mng2ydSwT8snuRQ3A0k6eJ5G
vVjWE7xNGTddaAcNsTt0xWQ4KWhkbQy+2mNsuxNGEpnXzUOuXsOKbV71CXDyiHIqD0c1H64Ki1+T
TpBjDGnh1LVJHRA4PUgghHsfiGknYcbU1HAVTYKmod3YlsO62sYdx0x1Eu1d3XArzPRBq15HtoUd
i52CJHMSGFyp5lsDW3efqbqWuGpZScmu7DPpVqaTjcFPrh/wzpmYE6exViI6jgUu6rSWxIcyfkvi
ftj1mEcFbXtMkZCjpKvddbSIr+wETD6sU5KrtO2ysAJ59w9wlSaSM0H+53GqeqlxM0vHVFxZddov
E5/v9/rM8R4jkrwvOkNvHV1vJG+ExqdTmknmQ10Z9KpZ6/U6uelZ9wwhoVOtRzj/Y/HR8OxJ1vCE
jDXkRcDcFNJdS7ubDNwBlTHcdOrk9blx4qKzg0TOzQf1qIym0zPtCjDpIJWqn+DBC+JxDDLZBqdw
UXWo0DUJzR05bpXcKTSJBwXlilt3WerFpn3gagdAWJYXvzUW1ftEyUgaFlGGKTWD2l6EGaz5rcEZ
LX0ttZI0MJo6PVk5qBELBuqDJIrecsUkGmgNxpS6UNwbMJ4YdXEGjviS+OAIZpGLGQr90RqNuPa5
GluPdm4BeqakzFdyWT80Mu02XnwoZ608DaBlhro5HuuiZon/f/ZyHoY2pWkMzfMGB1qDDjPwrfM4
R2GZ8A+F2AiG1lWG0Y7drBTpTaE2j7nc/bKHJsciqdjKmt9xCWJkWtqXd/U8g2ssNmLXyOYIfPft
gzXQUzZbv2XkyTmxd1mc/FHz6NFIpkMJvk3biE44i8iegFLbj/k8OmVLQjMefcg9EdeKisdOa1GW
LpvbSu38upM8Fqen1lKdSmkc1uee0VDFVXJpN8jTPgMHlcsNGe3aLssRivvh2gaJSZAZJHfjOan2
Y5O/p2bOfM2OZ9xx/ZvO2luNVLOTq1OKASQQWeSm9Ztwmnt9PfxJeusF5NAhReMrm4npqFJVORo3
7yAdWPspiy2ngBCVi7lq8kAjCgUZrWRQFBz4Tc1Vr27aJyLrPmktPzWheDAWt5ZSdPuhAsNJn9ZI
YlA6coohvypYVuz0vnmi7XwbDdVDrPeJgzms1NGz4ZbLtjeq9kvc2F5MzZtcwj8F2VFp/tGTScfx
J4duKN4jDkKYDGoyp5RRsNk3BGKLkElycGIfyrpnIE+pXtOG31Xt3AVaDYWsuYtMn3SmfKWDWdSd
e+PeMOPJMVQaBUpRshs7yasAyeR0MrMJoohFN4aThoyLEuZWuZQ4kgIKj57WwE8q/LXT4yfDSkrI
n9nVDttxUFKSeHJkuWWnP0Z9n7s57+H1OT22dVs7ABgoe9YlyIygqF3ODQq+6WtXYCi0bD6SiTV7
fJ62m6m5S0HThtFbDJlDaB5A2U5HBsYgS4AoBHBnW33Y+vBuaBOu0Waizgj9wH3RFE8l4bHXJIg8
g9prrjnwIpTwFsvx/Oy7tvJGAsk2NLnukqjhTk2ywWMZlEVJmtDrOFYSzNzJ7zyT7/TJOvFSm52k
yRrkooURtFlN/CjSKmx49hzVzWmiaBY1/X4c0HxjCvcsamggRWvkB7zMSjDNmYmjqki+e1M/1Qr5
wZvZz6A9SWJSYlwb0hmdGs1XpkqdOc0+2lqZw66b/miFpmMCBdpoGccvIetIl8gM0t4sdTCA8DEr
0p4Y6WNaJ4cYJO68LzyrY7umoE6S5r+auLnjtR1Bq83AC6Ebwl6Fslg1AZ81FON12yrv6dgiGTRF
mITompPbRek0slKGQIS8dxHIIS35utTaq36cWyc3RubgAp5wPVdvKp0P+pSrjoa3kJ3ZfmEAjNXm
QWbFvxs98g28O8fJfJ57+tQx9WdjR8+Yk//1fRVtBdGBUpMkiLtRh9UAJ7oMdtqk4UE7oZDRxZ4B
RmWISsnueI8aiBhTk3Y20Mcbg0IrhS6gLFDkAioGhI9LfaUqjiQOrWAIGzY/idU7uOmDjJ3y4k9k
30nTrkv+sfCNqKedWRTtqbOI3ttKSTMLFpUZBYyTSk9Kcff9Qq59lBh6QgEO+EJt2W7K+jwjugV5
T54X7as2ceOoZkTy+iitUpxAefAjWlueNAN7W9atmm4VfFcKomBUBjhAsBiggLeoaFEzzU1Wj51r
P8T3UhiFghQShNWC0c4IEAEwie9tlQzXjf7vrlwOD2nT0CuVjLuSKoabkEeMWnq1Vm9820r78GL/
xG9xtn/VMEdapmL/2oZeG6iszFn3+P3+rcAVwftxdusvlk+dyBTrEQ6CADCr1+lB2/eALxtBcrA3
DsBKUfnClOiDnX2OMbMZuBWYQg0yqKQ6d9KkvUta+6Yyp81GwEpX7cKaaBScWbOUJMt0W5xw9F4l
n4Fx0D626Kt1YXTcaoSufpqBmq7Aiwjmo0tjvWTlSYl701Xa+wq0zXIwy3cmiNE2duvroAB268zO
ImyltlznHM82F71dN9+xG9OfArDjbsoorrUJLywtyvJSlUD5VWSDwi+GoxCk4Dv1BhMRGAsoveZ3
FW61JlcP1dnHLTqEja5l5qBjx8aM+AMmGUETfouqyUZTavPTFvV3CJOl2ELYid7je8MtAnaPJztY
qpA33E9e0zo03GJIX42Tf33bsm2T6d2kxqjyYMIDc7ZXKehvgBwMt/xwYwmX6E4d4pdGMsBMrt6N
6eNMT4n68r0Pio1f9PTOHcNenGL0BZhRyVi9PudXGShqBZ8wntqeqfY/TCb9Y+jthccvb02G14WW
io5Da0Ugkt9FUGWxpw2X2Di+9uKiNAEElEER2QF6S4PW0g6RqV6V+hxmpN0wtTJRcflBi1Ah8YFB
BhdbZL3bt9OzYEIlruZxXwvkcMTh6tw02JSUWo2GZ/63CByguODV0MDqGKT3fVgCvmph1kCBpvL2
CN7avQUNG9CyoaOmyUvNEpZCvCo3WnyIeZzom97vv3fB1Z+PrrIAlAFW80lXeBbap1ljTI1wL479
GDYcL8QqD743sdYTxJQNVNuApNSQXYhjcGaDyFNS4o2E17CNN4QrAXUYedBoxh75gulyS0p87eSe
21sEPwxAFzJpkEi1YGFurlX8yTaWbdX1wNwhFI1AMQdg0uU3GTFvWYpGEbBBFNVP6PBkgRw71qkB
yEvE9RqgvOnK3sgx1rBlYBb4y+4iZKCH3AMnBLutD41mgYOqn4YnGkAhovNMlwPDmUFr28FDAz7j
9T/RKdrYzrWL8/xXWGQDpW2OaiEC44B+WU4hNlrsIhPSz+173IdxpDqSiQoP+nrfG15zVSjdwFkB
xbLQsL9c8lKD0gjTYdfuQXp1oxgbZZv1nw8cD4ZckBgsQXPZZNbV2OEomDpBDt46hbmBy1tzzPOX
0iJeWQwQloziC2LCRFezVFtHmjeO2+pngDZQQfYkxFkXy6T34KpXW5y2cqzRTSA9NKGg+bsVe8WP
Wd5dmMwBHgbYG0C6Ft9S9lVRFRICkxhDNsF4ngOMNwXJTtpZG8u2+sIEKwSkHz/fRcsuvzUlBsXW
IFWDYLKdOgJyY3hoVUhI2PLb2NsC26ytIeTYJPA9YPToi2hZOmRUK1AYdC3yEtn3dHr83pVFxFss
HsRrQJojFHOEZMGlK1cdayIERO4mqfo6K5oTAcXTDmagoEE/cr4xnb4WNWAPKAVwKwO6tHRt05gB
T8h70OCDo8TRaE+9eTYgsWWgnZJBWDL5VbAhUNWnwk5vY7CcchTTSfKc6O+TYRyk8dUqJEczr7WY
7or+5/fLsbLcF7/eImDLaLJEko3lgNYUYDEMVf6NeL1mAeVekCYiXlsguLlc8CKVc6VQIUFZjqZL
c4gG8Y1jtzKj8LnAeD7j7GGwaXHuysRKJDpkQhLxP3wDfMaZaL3JO0qQmLZqb4vnTXjJ0ouwpf+z
uLgL0C0wx05Y1EIuCGd2ggcy8dsN71m7v4U+OpDnABVrwBBdLl4WZU0TlTbEenAgUODJAv0ehUSP
3IEiItya4F47G+fWFukVhfRbUqK76Cal5DAjcyOFOXl8VbVHw94q66z5xbmxRWrSTKTmaLWjo9C9
dNGDaj1/79mba7dw7dHseioPMND8mtxmL/iUpjc5VAJjl/hbqalYmi8OcbZRi7BCjDq2QOUI5SY2
QNJ0V0jqzRQ9yUzacHax498YWvY3FCNJ2lJ8VaI8E36QssLBcOrGff9VlUhMcAh9L/wjYzRzcaI0
aRLTt0CVA7FyqMmLwHahDe4C0PoOYhlo5sZhcfyX2F5dSE4A/YhcA6wU4Em5dPqOc6rXqt242s34
Kwq9Pqxd4urc6yCyADyZ6c0bz7MvvrI0uTjPxDZViCvApCizaM9iQgEjqEJ+VHAHjG8brinytPNN
/DQHGXXDwsWqf0HUK4OmlBOxGmjASIfcAOd+fkDi46IzLGQkyOas2pfpFWER8UpFqRzM++ZnNeHs
IWAlMwUZ/9AiYInBP77rQcfyd4ZyvmQMn5bQSzZBAQ063iXWHLgixWxNwIElKLKICekYg65yYAOa
LfgV7e526+wtj8TC4hJ5LqElPmQRLCbEBrIGEpbmzzjyNvZMuMByz6CTKRSb0VbEZX7plaztCiuK
hVxBkKInvmOh2DGK73PFjm2VkZYBRXzUuTkRPs82bCgbBU1omMva+r0vu8Acq1ulmI4YSv2H2ffS
1OKS6aI4bTGg0wCtNV/JVQWQlOR/v3prW3T+NeJrz78mqbWh50bjTo352BF05GUTQnpbDD2rZlDI
RzoANcsvyZ3WA2JEe5jR1cTJ9Ma16wlPot79F1/zl5llDObpyJlew4wMZB+j0HAARG6LO/lLge9z
WwxNPIkwdfblNaHZM/iaTGyLBAryag8KG692jf14Nx9A0yfGHLIbtvv+y5YZwNLmIg5aDJWEToXN
ptkbE6Y7BRaBHXu9O5BqSwprbbfA7Ah9U8FtgH+7dIoGnBkEL87GHevHuf8ofw1b7Aniil+eWcw5
yyDHBKgdM6WXFig1uqGuIcygDmNQThyokFFr8EjnaAYK5BYqmiC3M5utYLFMbsQ6Cn56cGWAWhER
99Kw1A+jkQ0z7pMAc7N6EO8AAYNgU6w4moYaWRNG7j8VHV3aFMt9dsa0lKjg8INNRui1rvFDjpGF
791j67MW68kHuUpyaEC4Cb+yuoOxme8un7bLb1gkhX2dYkzWnBrkHdxLd/ShQ2Yt+4ImaivAfnk1
LG0t8sN4lqB9POFj7MZPwSaioH3aXSl7YLGKQHWVv6NIuPp9Fh4pJpqMILtYpDYYkR0tADlwpgGX
rz6HA9GIv8Zk4N1WMr+6V8gvPkVwrS8jdGpOojQdcbpKdFjSUzdt3Brr6/eXgc+U49zfigpZgAQD
w53x3lwDZRYob8mLdDu9aoG0U09bdAKr8eLM4GLxmCQ3zf+xdyXNceNY+q901J0ekuA6MdUHbrkp
N8myJF8QkiyB+77/+vmgcpUzqaxkd8916uAKR1pCggQeHt77FpFHdz9wqSo4RX9XBHM1nIuDQEIL
MAgkZp8k6xugFAUgiyAYIGfbUQZSXDzG8/ZlF98OdBi4R7EICsNks+I4rInKXX3YN+lR9TgZvN70
t8NruOONe3KYpVReHtEwISYjKoiJk2iLCoXUGyPOxGZt4NLabclDuK+XwQ3sGJy2t8Lvyu31aHEx
FeQCBX8Oyb/SyQrp1RE4MhlDcstPINGSNWRcqMPVuWRHyv8V3d5LadPpkJPnCrvsXI74LIeFuBbd
BGmascqXlQeBYq9Ep0A4gB3uzkz00rZGwgFBcRipY+1MVmZotiMpMVv0xT70xNdg930oBWf7ud7Y
pdcIAQFQ7tCj5Toe58/UANw/ikQsHOQdQv+iMNWamQz/DdNDU8fRBaN7XFE+uaelVBNKyMxhX69H
T3Y5MZzeFM7ggbG90XbSTH3o4ioBWwnVWUj4fpYlUQrIXHQhdhyv3igQcUu2nIquWR9N7sSaDfyX
1oiu6ciqRBmdl+neAzKybwWevtWvw3rbuKyyONoCCB4P1BLsBt67mqsYXYgrkN/EbQ8DQqt4eqkt
E01o0Nis7DJ/0uDsJje78N9X68CZdjbKJH/zRTDugEWs4HigLbIdfCLB8IHrbelCUhhBGSZUcynj
J+wFHxPEN5iSAA30ucKZV+KoNVUL/ieMkjhxMADYm624+Wa8AORsJge59CAhIwnRB8MA9WyqYgTq
HohhNW57o/wtbkABqIDbYnOHG39Qk00AHW5cI6DZCAHw6S0WWjJZ57ekQiLSg/MeQS6OrhQnw6Si
vTqzBS6kqRgMOByUPEBrm5KZJeDsCzKqlU2pm1J2Y+THApiBvgXu8FDJ8R9P8L9e+/9mb9nhj2lU
//wf/P01y4cyYH49+es/t8FrCeDhe/0//Mf++mfnP/TPff6W3tXl21u9fc6n//LsB/H7f47vPNfP
Z3+BPVdQD8fmrRxu36omrj8GwTfl//Jf/fAfbx+/5euQv/3+22vWpDX/bcBtp7/9/Gj14/ffOADu
v05//c/Pds8JfmzxnLwEz9N///Zc1b//JkjkC+ASUEEUP9yrPtqx3dsfH2lf4GaFjA2a3woQkNyh
K4VJgP/7b/gp9F8gCqehi4u3x1U0qqz5+RGX2+X3N3wMUqjx25/f7OwV/Xpl/0ib5JAFwGf//tsf
rrK/VqQB7QXUxAwoKgMOh1vYFJzDO48ABcfHSiRfu84frbJTE3ARZdRYPiDVEvRGCROeRNzdorJe
lS3UZgD+FayozV7CKnroRXkHVwLDYmp9LyuVI7UCbglxBPqHGliCVLtGIS99lW0Z+GwWidBJVIU0
tsyARpYawNjVSIKXQst9SxnAZcjqrLAaIbhLwuJHLaOvYTJZtMqS2GlnvPRS/BJFkaMq3bOm1D8i
AIxAWWyWhRrSNN8rUlCbXwGaJjZDAyKxs0RSNoofg1kUpsrXSKuZ1YPi+9KQwXzwFdjqdRWoBTgD
0wfN72lpKQJEHYU8NFd5x+gTrYm278DHtYs4qEcbEregoo4liIQ1bXd+mI4AlIL/lWNSwzg6qg5m
XVuqKHbKftd0Ni4ggRcYMEZ1coiTu5Gps3u/NcnBLJHE5MDcPLNOpXegaIWqFdA4aOGbHtZsGRSq
+phpkfoimYjxaiDCo4AACLQoSBF4UsvKRQ8WxSaJo/umJNlN2Zb9An4xgE6nY5FAocT0M1CNRvWb
PhTSQwDOR20ZTdYCdS+G4gurBX8XyEJ61IKc3cHFAnxM8I3BclBGI3quU3xpK89GrQSfJx82PnSD
fbSbZHHXsr7es4q1G63PemcwVCm1BVUIHjIMvpQ6g62VYtC3gVzTldnrkqWJcbZEfJScdlDuQ4n6
KyNojKdOjmDR0fQdOu8aAS9SqcTE88sOtcs27FYZiMggHzcV+gY5L/R0ldA95SBmHCof4ACkA+rX
1BTaVZvhj4Kp8qIph8aBMCg3IWgV4aFjHVkNit45oarVe6Ao/FXo9xqojWO8TtVEz+1KBGPRKP12
0bKwtHyYkC/AN4ASdA7m9yLOm3ElV2O0DWPAdcMEuJvGr6LNqIXhUxEMwkNeSRLIGWHkmmmIpzpk
se+ACfbQUVl4UKWghTpHM5qukGvZCtxWduhR1X2Qx5iCNhxlxaFLlOJhCAv9jsY+fUrIoD4RM1Vz
gNu1dmWOohZaeqFLmZWMsuCDkkGGDCydrn9HgUffESwnkGPxM63VhEr/ZEBATOezgfZIZqrtjvgg
Tg6aCCpwLBcHOvTErczcWAxiDfJiR8Bsw8mP9agnYMmaJky9BlRFdwk6BqqlpK3yGvWNmUKAIhK+
dWXae20mGVaZ6pBHhnKzA8h2f9tXpL5DJKqefNJClRXmhA4AbcO9UYr+RhNDKNqUeXoQSSLvm7yi
2yhD6SsOQgXqlMr3ctBhIQfCuL+sgjpYA6FObEOnIVVuwpgBHdTRJU2Bxl+Df5HaDLppVirRYpk3
jbQiVZos6lIfllQgkgfhh/GxD7rdUOQllhMrgD7PGvYm6MEjXFu+db6xUevkPSskBD+KXV6z+CVu
k8St8tYAGZZoN4kZ1KA1ieSOgBS+I0YR2lGVZwsoYXWelLF6mQ1EfK2oHO0VMIp2TQ8DncHI6Rq2
CJ2jxMkLk9ibL5kJN4tRnUFtWjdppWyhdbF8q1AtdCIFhTqxB7svFfObQk31yhqGwvQqpCsHSHDH
IOOC3Rm0WJx1FTql3gZuHAyAbEMG0BKZrr/7VUkRAMNq7opyntB8HB8KjJjRxYcgmArN5PN7A62H
tqR0OFZuLVu6Bz0dDhoA5dCr/5V+A+93TU6rs+EmVz9sEKWL2HiEgSyEYR+HW/I63mh2XyCRMt3a
VdcQ7DAqF5ZI5F+QCJgbnieRJzfPQSCZomG2fWs6OZiXer1SiI9Au2obfQXa1yIXs8VJMvHzyD49
os9vZp+f8KQ4VmZJ4/fScCT6nra4vxhs7h2eX1w+jzCpjlGTDmmLWfHiGGKTYqdPH4BgtLqjH0Z4
7y950WoO0zU3r0mdzA+Gmin+eAxhUmAC7DSa/5+PIuHl+ajEHW6vJKRBVv54Ts9z0o+f+SMpJeYX
IqJcA6IFhO7QE8Uy/iMnJcoX5JRgt3GVe/g+GXgpP1NSQr4QXUVRHckoLGT4z/zMSGXzC/fHNFHd
QgUIYALy72SkUxwekl5+hdbQoVA4tnBaUEK7WxJ43QMtxXyl2JKFC0y9BP8dnifcfwfwYx1UtMyG
cMNcy4+IPF79CjCwOpmMPtnhbR+YdSUDaRiLVJbXDavjZgkTULFCRNGMEtShqoLgXNoGw70gSHTc
Z0GSUtCi9FxfjVknpE4hUrXyWvgcAt4UpVRdU6HCRWRXdUGY222mhwQqZ0alVIZDKgUAKBOWz4KV
g+kaLhSJpVG8lkhdd6vaDLOK2l0cUbIX4r5EOp6DPe9/N0DHoiE4QMPgosHSF44UD+kgPI+yKTHZ
pho0Urd5FpX9jupd4+a670d2WHSS+V2pilS2MggVmHfwxUvztRHJpTTaiRwXRLzxkxFXD0hDDGO9
VEpdTZ0yFYMHUYLIFF6ESFP52xAPvrESkMXfChUxeqsaW5CB24CGd77gqw8JqP0U8diEMTaUFgsY
gkbNs0n98U4YCwYYcZhWThtWqIQq5qDdMhLSr2Mn9fdgeuqqJTQiMo4+HsoYF/MS5F0TZao1MbP2
KYxUZSmqVbdNB1k75pEYVTZMeEzhVmaVMXqkFg2smsHQVs1gis5QZ51nJlm5iBVowNzGgQKRmSqG
vSv0XRLIiRhJ+ZrEuf5mtBTuz7pQHU2TVrdGlRQFaNwMpGm5rEDy1dB3TB0hCalm6awA/UQZ42ZY
+EoNRSXw+sFObpJmtCirfA+A3PChDwFKsFin13eSwNLHSu0UuPloJQTQu2LArUqBPB1woOCBb0I9
VO8ao92xwaxvszKj36Qkz9woI88EQjCQHNGgCy4L0jsDIc9JISTlQY8NyiWdAJ6/Oo5ep0XJtxww
rJshDMABRVbt5VR9IXKSLbUKSZBF5AAsQ7lK3RanjDPWoFHXZVgvc/BLXUmhdGXAMsGVWeDfwKBh
dJSmFhemjCcjplEApVgzvklb3rWJfGGhssZwfISRY1ZBoiRpgmiZMAiNNOYIZx2WQ8ENvBaXVCKE
ogXAz1LZT9wgE1RQ9UjmjaClrBoDuVBs+BCxIATiFDEZVibSPC/xzcLR5ZQtuqivXPC9G0fGkgel
NROWoR+X4BOGAMvgfgdcrfJ1qGKwZ4ccCZwu9Dd5AHhcFIXGOsOaBH00Yiu/JBLI/nG6imOa7VUR
dTuwx5slkmFQVuTCd3TWoaeHveeGRq56ja+Gq4KasUuNEVosggJbdCP0rdTwS0uEOpSNBl5+SOtG
szKjEl01FtUVmrv9WxOL4gsoAj0eVdUcFUHUHdjtafAlbKtbiAk4iVrXXhSO+te8Tdii6bJkHWf0
Hvj04X5gneiNcVKvBoi2JPAYd8JO0rYFCc1jG2rqDU1osIIzQO3VNDU3MvUTyFD00BiF+6FuBIdC
I432moNzwWy5RXDZlokIYYGxgJSABeEKQH2LXoCwicQC9bWGZEZu+8SXdAv5B2TKdCakNzRUxjUY
s/FG6Ev9kSYiK+yR1MIhF3GRLRu1XBVKR4+gg2qPjMoQRYli/yBC0WrJxRoWkQF9kIpbPcmk0QkA
k+YYuKLSowODe9K7PGg51oNflrKrKBReilhRquEIMSKi48Pt6ElAcTx3R70dcyjBiNEC5VfdS1Wt
WsNBSFyCRmvqVqtB1D5I0444ZiequzyJn3Mtb1dDVLQvhtFLuyLOuNHP0BzEojF8CO/jmayHWA7C
Na3NPrURdtrERfeLfRf8QXyUR0m/00dJWYTVYOJG2ItRZ4lKna0gS9a8qklZL0eTK0qYY+K/5SEz
E/XgQ/RNm2GOnSdS/MjCf7x4gxYBF87iSetJUmoIaIRXOQ5MU31FV8TK2veT7OFCBjqFMU1HmCJh
/L6EWtKAETpb8rhsHBUs8NBt7nlDQ3u2kn5+qQD4GKVfApAYzJ7QPtKnjlK4CcVGz7tY3JyAI+K5
RXpwYy5iN138LDT/f9nyN+6U8/dZIl58kL5VwfM/3svn9PWtejsrYeJn/yphKl84BBbkXKhi8oTx
z3QRNHzlCzfmAbaegCkscwumn/mioH9BORFZIbSAIfyH3iZy1p8ZoyDrX3BphE4fV7XD/9V/q4h5
fn8B2E3UofWncdVhFdBr/v1ONwDsLXKaiYV8RKNkqapQagQ7O6iTJWysT57QpZ1wvtc+D8VX7sle
Y1GYZbWQwXppC/gFZIBBUKqXaIMMVg8BMXjjCYe5pJSnnL9S0s9jTq7YRanQvIV+yDEs6CbtZKcp
FtBx/OO2dFa8P71mTvLuP4fh0uggGhgoLp9PDWI8OoJiLB9rBxorNxzxHDvMZVt5LwGMlnj1G5sF
PJ+3KP4YlJcPgAc1RfWT02yVwbI015l2HMQncdAWpMycyHivxNxVpdoz1LkGzPkN/vOAkxcYMUmN
WWuox/SmXPU/auC5PGEXe8ZBQHMJknG39EFAzetBeOqs2YbuOdHm8+iTV9lDSaoqkEwfO9Qq4czq
BVEIwYtylTXiMg9hxjbCGCQTvF4eZt7vpVV0+qT5yj5ZuWJPi9hkeNKBZkCzGtenMXFZWVrXdwgM
Xi8s19OB+Bc5GahIcXsRckE9+qwNLJjsLinoEE2DoibxYnYbmRJqUo9QXDrg4uSN0OYxgF+iWnxM
9Hat9DhixG1QgXRVCDddV1tiCF308lDpvTfm4zIdtz1ku0R0IFkSuDJFm2AEAS0r1qYO1IHEvCZn
bi60jtmM64EQm8sxlNp3JhCo8MtOreG6EQ37SjRvzAKYrXfmqyvdh1BhsSFasB/MaMXM6C4Dkd1u
O0gLwa6xo29Ug+5ap69zk1gmTVadAhFpX3f6yl9G8UsJYaIweupM6pR548QSwsFwV1AvkFwGccRC
vtfyBxVaqFApIQW07AYJqRu5N9LU1Uxm11EMA1jtIQ1ESPxCdELaJTCtSYfYZWp38FXZkvG7xCH1
JLFcyhAnM8M9gGqPoXCs6aaXiOXnj2K3KHFTzbXBkqHsJTQmhDWAXy0LV8vyI6qa6xqiabr64uM3
a3kNf8N9CIm7TEN+L9/oeea0ALQFJjo2KW4OkEUTJTtHdyitequRH1jS2/gQ2avdyxRXlue00G5J
uVNR12TaK6QUsvERF4I8Fbwx3dZKcVOE9QIKVku9fadx76YaHivLgKptrQreFn2I99WmVprCBN5Q
PE2NwEUbIYOrHkR1sAm2TAZBCghIoKSN5KqHfp35rEmogRuqDTG6d9qkbkkWnelbo+5DabKzgA69
l5p3SeW5bVktCrN1dArVKiOxJB1pjASOSl+uGexESJ7eMNhlmpS5WQcuHu58mpl7XdreihBYZPoP
v/nWhLcVgUYKFLqg7uVlMsTfW7rQw2OP5DAuBTsfdTdAc6RqlhEdkY9RSPsNEOlbZjKBYiK+Qe2J
Kt0ytYdlQmDrMvThosyGXs53MSlg7affj+gnRTlAwP5bik5a54dLoqe7BtKJiN7WkMJ/Lv46mOu8
a+x0FJ16CGyhFb9Xrf8wIIyWUNhLw36T+1CSUyQ7hYpdg/1eCDIUucpFAlZylbQ3DA+tDwHU0dq1
EGDWYmIXzaGFvlAzvPqDaus+ChvGewoxSwmZdpquc5ItakN1oCflyeHwLSW9U3XQM/FTcuSyXXpm
2EIpenlH7QjlDVwFHnw5W6hFvfL9dtkrCA3DfTyWVqLqtpyNy2BIHdVnlt49l2Fsp2LhJhm4iFAe
jO4RT5yxh8AiwKPXA9alE90Eqx2+IGiEfjKrTFW960koqUcxhGZj0G/0IlpeH+Ji6JU4bBN1NaRE
k9Bb0g7SRTgDj5DA1LLnvLkt2VyKfnkav8aYRl1ITLIa6TSKuJIXH1JufmfTG/glHWRwlSi6PjN1
6cmt4OdhdjItnpadBHqzSELYfA/qMQ7gO8L17fMX01as+luKND17uP4QLyR5QP2BhvXR9QbS8Xw0
KQx8DS099WhonVvXD1mUWVxNUMnd6wNdeJIYSIXqB8ATyEwnT1LzqzjOckU9SmJoQQBOD16vD0B4
PjpJ6M5GmDw40jKUXgqMYGyVNXd96x8awMkSN9vGL9WWPple7ASobkKnZYFuuo3oltn1vbLxI6e9
94HpVG4FtLxmzu4L6/Tse00ecaE1TPJzbIUiwt5vIfKovY/ZODPKBNiDdYO7ggmOKdTAUUYGIvL8
TZbARaOMMJDj4D+og2aPfryo9cSq4TUtSL3bpSH4raIDNUEXDvIzr/fC8KhQg2cB6LYEI5SpY45v
qiRSUpEclUVyC23WZeHQPcfl+u4cspSX5c/fNHiJp2NNehxiHmRhqmXkKC/YzljgKrugq9jj9BVI
eFuV19tQOl6m1qtiAT5hp2sBzNfCnTMwmfsek0eOxA+7BjzpI3qUVt3sVPOl4H6xKGRfX9uf0uuz
CYMNe/5ugxLytdBUIkcRp3RQ556iM6gpPjLNcKPaWErlAfWouUh0fXqSOLkAtmOoK30UkiPOEyhN
ZvG6l2CmE7xLUgzSIbRiZd+l7eDEEVxTuuqQ93SbC40LHge12mjToRx//UF82kuTBzG5Z4SSoLNE
xxPXFd+SkxeNvA/d+/UxJlBpvpNOlxc6M+dPW2eynAOcT9B95fhQdVPY9KADkwes4SJepgsyR2j7
FBwnI/LPT2K+HgWywkJMK7wxFh+8be7TCdXkR/9WhfAD89SZB/n5XjoZchKPdbPy9TLFHgq+Da7o
kiVwEygHoW2/hlIrgHPQJbXndu7ciuKfn8yzNIos0UlPjhKtAQPc9Wm+YCx1oliaCYc6Xwlnp8Fk
fpOoq2YxRDXbEvNTG/haxaPtR09RqVoGdxBjholSvXKXQBATLhjtRheLp1Krvzd6GViQHntqA2Rq
tQiSYZaTrwHQwiwjC5ZAhhmNNB/SzuQZ5gG7LOu+ZhFzRkjNp1CbLtM7X0bKVQ1LCUU8yIUuAdJ5
1BMo2RYD1HcKAucLXV+QAmL0Zbn1obhbAbke+DYkZoHgcVECB6kLcEIGxc5etgwFyt0b0iqWQlEN
6QfIAetwSSgd6DkDUbOsmuA+Kbp9kuToEkHCvI99O4mRdqfCaMtqfkRP0gNY6SGUARAZZcdPXpoy
3OnxzCE8tz8nkbkLetlMgd041kCoaWYFzeLB7SCafH2Lzg0zCbxVoih1pI3kqIL6nAimpYEs1OTm
zDAf2c+VRTQlTQQizcCu49Nx/K+yAbqig7dXwa0BGpVbrV4rmSV9A/sA4HhjJubPzPHjwD3ZKzJl
Wk4YopBRvwT19254KOvv1x/jzKGNTP18P5oRTbVeQhCgW9HmFejMzjfcBTxczyHh56YzCap1KwdG
VWI6DeoxWozbr59ATno2DeK/5/MrQ7USEF2AZ6bGbwEkk7u6Mv6ot42otUHyDcL9H2ZUXO5lnpnE
I8m1ESdBDejFRqtMGYVEBG/JMR/EzOZ1r9d0tCmKfJDzuae36qqZE5iZqFX8eVD9muskxgltIEkZ
lHVxUPmHZiejS+ZWCKjgX8fv8HC4gdOPB6PjIwTF8yNwZj+ur5/L7/TX+JPdLlVGlzapKR+D5K2C
6L9spLZUz4Gh5kaZbHZJy3HnxgM+FgIaVxJcZI0AdYmZvXD5CP5rLtNmjB7ppZTAvvhYSEfcvT3I
ErvXn9bcCJN0Ku9LVGV7BfX0DlKk6eCgnu9dH2LCzvi0Ij5OxZOg0fVpEcWZIOO+yoHwsVNtQeIx
wGVEEd1DsenfL91/nLO/nttkX4dUSFkaYMToW+NC4XoNvMUIG5tD43FqRuuv9c6aU3f6mxTt16j8
WZ/MM2xwuLMabwvd6mdOXA89DYVlB4hUK1/DZ4LN7vOZba7zZXoyJBTrpYqUGHKA7Qu6/LaRMXBT
C9vE66zrZma1/E2C9muKk7DiQ44XSpJ4sIWLeiQXzsoBR95ATRzOdy4YWff1NhPsZklW1xfRzH6b
qpDpEA2uOwkDZ2St1vpbmdUWkqj766PMLtVJ8IB+cih3KYYpHWhV4+yBDEy7CbbcprNc+LI3p47E
H9iVOD1tf8r10BQd7CeOXfyem6iX9jdQGbeAnnauT23mARqT2xqN1FDJBAQsSYcEE1BVg3yIlbmy
wtwemPbnhEYQGzgTyMfWS3bNbvQtKJHDOoQt+E0lkUAIWPjf5+68c+uSd0NP90EpdgNalpgdP3Sq
nbpBkbl462ucsuhHOKJDZTcHoGg1R12a2YDGJNKYQpESke/5FrhrWIKo9Q0bH0X1PiR311/ghMz/
KYwan8JL1KVpgker9M0z3GXdbhTeSu2mbFBZzgXPaHam2biouUA1v0XzQHtQg3GrabFN0BG4/m3m
jvlp6UwqYSI0mnzinubC1Ab+iUG0+Qro+lY71Ba39oSY3VFpdnfdZo4JN/u+J3GoEcYEWsx4FnAs
3RlroHMftG7FdQm5eyNEy5VNuYWG9kz849v/ym41JrlNHJhhksQ4LeO49SoZdheJbgmw7WkSYPz0
fAHTtuX1Bz23bycRCfCv0YAHg3wkxop2T4XiA5s250x8MQsA/hIlV6A+P1HVgriVGTNwLyUBZMwr
eAXSuQXzuYTMz+RfY0xzGTRb4pCCpHbU9zwjjVxIUytOsOpu0nW37Gcj0cXy1Ml4k8wm04Ii7MmA
gBdlnlGhJaYUyy4wDiyFQE7MNAskm1vKynWbAl7KErjOqcNDF+eLNKmWvjIcxli6J764GmPcbk3l
8fqbnSgk/dzQJ99wErSGptZTDX7DuMgZaIwuiNcs2hc0idftsgUGpnFK9JUs+jAvg3pxIZ8MPQlb
/kgitU4l+ai1z8AqOrF+a8AtS2HMlYKV0VUzp8/s258ELz1DP7o2RxnV0c7lMgntEoSGD2NB9TCX
LMws52lWpImMc3wwWBzfU0Oxocs0F/4+1fUnq3kSgAKNiRlELnlOyxnHEeZkLES3OcZeto2g6tM5
N/6yORBmHwNnrlA2N8FJHDKNzO8BJ0R+G6MYA4YaQtD1xTk3wiTsUDgTqDTACH29itFFDOvEuz7C
xZPzZAlOblCGwgAhTLH6hVGzSQxANF2NHKOB1EcEjvL6aBfD6K/RpumPCrSyogW6fGz0u1KCH1YN
8U4gfK+PolyYFMcm6ehewbr7kyrXAJ1GH6Y/wrFQxUOCtrcFL2XY9RE4fcQNvLAgjNO7Y0ZCO1ZR
90tquEkYSgVSF3OTkFcgOAEriPyd3LTwhpV5797XNqEKPlKv4drSE+UQyUCrAuyqD04hAZQcfS0A
YyfZj0aWXZNSAOnlAbJFfbg1UhDZhBTg+rLYqwWAvrSBKWSUB5ZOpMZioLI7VIFfVSDVW2B4K0du
aOqYaTTAe6r82gCBOfOUPp+iZw9psncMaMHCJygRjkmRqFZZ010uiPvrY8g8eE6O6rNBJltEiuOq
kORaOPZe/BUZgt29QfV+RzbBRlOsbGFC5JzfWATDjkBCBVZ+G+GPxfWvcSkfBlkKqYgpcdQm5/2e
JqZmApJYx7J433sI78M2v+PG9c3NKC1jFAzs0G02oTCzDD9KgNPJn47Kd8PJtdCkMK0VgKLe+0oG
10ygEaS4s4ZaxEQTLwj8PWyfb6QoxtqaaRtcOFnOJjx5uRLcn6K4S+N9pDer0sfxVequbiQubM5c
o4VXKqxCZx7ypXd9Ot3Ju8Y6TlDhxZjSvr4RFFRCqTPsuY5zOKBRMSdhD8Ti57V1Ot4kOKoZHAKj
zI/3HeD88Sg4Alnmyi3wztxuaJUAZxJmzZOkg2oN6IgPuqHVsOFBkQY4KcL6xxqIsa8F82mMUhcK
JzBnVN4blM5s2KuuU0l8E8INpdtBZpuQVF4jhisFWCoYGu2aNH8e4rsKtnsE7meFgot+7zsDcE4q
1ERJpdqBNn5rtVpFhMM3SNrXAVrCkJ5eUin9rhjBTvLJa6cSF3uw1AsnSwGeiQ0kRCA7aIEjF1iY
sCUyABv5P76qSdRv6xTd4gCvqoOETL8al8YNDP0s4nIBvLlrwufuu8Spin/tvmnOWUMtxBgr7D5B
i/ZF/6RrtUdrKIojBNISEDOl8kpTcaoavvb+Qo1hAIn1YwLJY5LEBgof4v6jBZt4SMExq0iYPbY+
igKvGVx+KZr2arIaWpT6waUwWP09r/dG80jGucPyQjJ7NpFJMktbGWwNwaRHHC62JlTuCFW1mNvn
NiBThG9SNCwgnL6ceVsXTs2zYfnGO4kjCk4xQyiTeN8SEyQjFri+qljtwJxiZBas2KC8eotMEm6e
KRz6FC/ODnL5JPBs+z84wc++yyRlLZuo1xMICezhhOAUgEnJQ+HkAOnNzHkmmOiTiJ2ZYPjKBV+h
yOx0j+ufCHa9zlb9oltmc0/4Qh55NqtJpM6DUMxlHU+4xIsVNGRCUJOLAEyjUQxbsMSN2tcq/zqi
kE18gG+uT5bwqs+Vg0KfRGs9KKrQL7BBQni1WsYaxrRO+VDfjUvV1ZOFvCdbaLU6ObxieJOiKS3z
jjya+xx92NISjhIkhOeqt3NrfRLNi7qEL5vEj0yTSwlYZQ8rCLDBOgnm2lCPAP8KRktz1RW+fD4/
CYXIKjpOiixPRpUNn4LPmwlI6EUbfB7P97gPir7wl1AcXc3yHviTvTbe5AxphUI0Ct2gvJ8PKXTy
NfdRTWWuACZurAHEtRTiteEZm3wx18S7dBnDovs110kQhqFolZchFh0HkAlWswgd6PKuQagGjmBW
nOny+/xrtI81eBJEgNkFg1CL4r3yXZTWfX+nxp7ogliyGvYFGt2wdZUWMCBOfAeAoK/w4VjOwern
vsIkfLZVDU2CCA8bBrttI3tj5dsVkKM1KWAjDPQoeucte7i+uXiguPKGySR4Zh1VFQoi1L6vYeqn
D4Cw/bg+wqUKwumLnGpEamom1l2OeXEcP00X4yoAJGCZ6Gg9BFtIO3u6vBhWQCDDF3ney2duhpPg
ZUSqOjCZz1DRrDyQ4dPoXp8h33XXnuEkPuGKrWekwQjlkNrwk7QKqH20DSwY9oJwe32suUUyiQBi
L3e6CIHeYx4Ori41npRGCwa0a2s02zArXJaGdqLMXFRm4gAkfiZHrB9ALi2O96D72QCPWijxeo0A
ZO2MD8Pcy5ps+kyJo75Hyr9PCOJMNdhC958dZn/tdGXSY8gbMw8CEXNpoVaqb9i6l1ew83aqfbdM
57xvLvVqThf/VAizaiHeA2QKZG96bSGUD1X83LQSgMRgDwayA4lMS65RigkVJyrWMnlnoLleXzJ/
c9H6NePJHjeYXgmDjO/QrPNVsmTrdJOtQkiNzqWyl1ARZ7OdpD90rBL44uD1+Tfpqj5wn65xpy+a
w7wQ/d9cWn/Nii+lk4gNQF1OfbA59nLvVgDOWUliAf2zbJiD6kDsjS43/pkt2V7c7ApE4EDVh0TV
1CgEIkOi1jNMMe3VZasxa1QaG0e1lXO+aT5Xkb64338NNz2XfNpQuc8wnKTvQV+xNbamyusohm40
MhtoVUDn6/9kE56MOTmIBArgdqqAwFHq1KoIrl7hbOH7Yk53MsZkTarQhDENHjP56W5u+qW4ylbG
v3KyX8yZoHLKNWHgy/GxQ0/Wid7kTUQFGLiTNFjAmHUlU3IHzSzblJo3mIpDDgwGwKBDxCx3BAot
TcINUmLn+i68uG64UKyB3gX5BBfP65qwMYjSvSB9YxLIqmJvDbjtlr18OzRzpV/Oc/x0JgE/K0Kw
AlWdT6DxAFJWNdO6ZJ8/BoUdJ3ZbOmZsh/9L2nctR46zyT4RI0ADmlu6ciqxVDIt9Q1DLXXTgQS9
e/qT1MTulNB1irv/3k2EJhoFEPh8Zp5ipAr5Bsoa8h5jRCqkDZ7IXemsi9ut/gTBLUIxsuRjnhdB
1T8PUbSzytwBvN/JeON1SL6MtD0U0X0s/wJi3unAIKawJ6PJ7Dme76CD7mvto96Ap4xLm9vfYnH5
osO+PBzBiYLFkVlVgsOJwvEZ1ON2pWrPkGO3by9zzZldLiN4zciUmNKWrIDt33ax5pbyfzK1siAj
MXcLXj5QRAj+EjzVKuGGlsOZaXvFA4nbxryTN0t/sd7Q3Zp7/vr3hJO7XE80R1wDY4KcD3MwRpo9
ABHUg5c1S4cjJKldhZMtlPlcmb4PoHFTTHoXQ1M6DJnN49+j/ru3UqeJAOmqgIdqECdNz1p8XxQ/
C8xpzAWxLU3ahK15LxskCPOutWcMxNz+KNc88rctCNYtjhBPTzHNA4TWDOSBNngDPcnTXBm1aw8z
X6uaKV9p2a1TE4ydzNMI/BRKHnCP7PW9tZO2+Q/VVpYvticAd9p6YG1iX3+KvHpr3ZfbRdY485sf
xXPya2X/VwzRt/0LPjqO5IlqVT8HqTRDZ31clNefS916ZvJk9+RtgbxJTXg3QJNBC3/NPV6gTlBP
aU7yPDowcFsG8NPtX6Wu/SrBm4P1RVogKHnQ6MQFP6FTsnmnty9jDUElFV1P8xSq0T6ayhNm+u2J
bcrGsuP4ZGBKpNAoqA16D5q+91XV+k35BoK+TTrobouBCjY852YCBfLxI9YrT7UqGxQxh3ycoaeH
8fypvu8Zf8BY77Zg5aFs9Q2kBld2uLZBIQ0BAoWoY4hrlwHSRtJh08j9mZfb2Azicq22fiVeB2cs
ygSLz6OKCClRE70G80OeB0SJvI70mwksZESx7JbG/0E8/W0twcoVgz7RRKnnoDbN32PdbKxlNMhq
D33THPKK2ynQ4QZBre1u6n7fvjbKFef+bXHB/iE6zMs2LotAIyNQqaMNsg87NwyvURKfq81WAuxU
V0ubmTIK/Bj2IPqmJup9GAbx2O1U45CD3rOW7nujcfMMPDOU2lZ3RzNl5QJcG425+K2IR74HrEPW
aTrPYDtLoz3OQ/8w4RlNM3dkoC4LpjvgEtTYuW1bW+Gv0yADGmzsOxSWqv50+9yuFVe+/RbBCCYt
HcpJxrm1/uBNXuYhADsBQYsSGkAau//jaoL944qcyTKeWzA2BbjpQI6Ym/vUyHbt4PMIHEmgLO+Q
643WttOTn6G8Nld2+z38Q7J1EQNqLEJrlWO7ocrtRnllMHMtwHT9ymO4EnV9O1bBioWlxRDZjHnA
oBtcbfTdohtMtmtIxyvxy7dlBFuitEB2Whw3aaL6tpaeuaqcJrldCV/WVhHiN3kmUcdBbB+EWRVI
0yFrzDuLrAwPX4sSv+1lsZsXn6Yg4Hoq1KpAItBj7jZ2JH85PHkrOWBWAn8+GnObRWZ3PV21FtP0
l1/+bzOJFsz3tRstzgplrougjuJDW/+cQf6LEqvdm5hTxeS3ZiTenGp2ZcElJqVTmdrWqgGnP6Ec
baM/Zauz7ukIeXJd3oCE1rbin/psbNuKooUWELa36oNsHetSAg5ct9M2mJbYp029vHuLQEs5hRaS
1fxsyiA0ZGgA8x+UQtK62qoZOMznPeA1rpVJj1wtwYFVIHJeenVgCwbDMC9+SQRemk2O1b/3+D15
Xm+lqIK3VpyxvhtH1edlaWvmyzQDrNmgC5e5s5a9FV3i6tBzjaXf4/iuZ6mjA1jZjrNntrLDs3iX
twtD0lvS0A3LyCPEMV1lOI5a5GlU8vTpZEbgbMh3ylz5QFd6RgVkb5r7bOrsSTYBGpIf0hIYHBye
nDRgnJcPDclWLuk1qwomeLCEgPULBNXiiB+Y+dgI5iYWQJvW1sBWEEyAZM3gEnZrL3uKnGFhuV+r
1a4uKzyOnnA8OKqyIJq8kjp66TDF/tIB20gesfbIMycXBGOrCmdX7uy3/QrvpSFaTrvBYAEhkg0i
MaeMSq/WqFPpu7KYMR1Vrxi1axHztyWFZzJyDYQXMvYa74Y/1F+e5nSSN+n7wrQfOvTptru4YkS/
LSf49BoFJB0M5KiwWKNb8fjYFrXXqIrfMJCrxfnRGolfja13e1n1ipOwQGOOoVTArDVdhAHrALCp
WZ8MZyP92aUneZTtyWx9qwrRKNe3IBf3muQBSLHSRsX3Kc2K58JUX7vGeMvbCb+sBrgUUBUycr8Z
paM5guB5zOufbYvq/cTDp5Jxh9TaS1Y+VlH/gTmYQw7tIpLt5+GtKz5p+lGVxzk7TXW08hGFawMu
GxBXYXDSogD2KBCF+G7qeG1AvKTTlfPY8ruhDe9k6yHWTXcCo4M0snuwVaysKMYYfy0pOMMc4IZU
6To5aLzRlV0gjEE9jcYRgDV+PDrx8+3vd+XzfXMkwrUpskiVDInkQRz2Xjs3sFrgJY4o9FjXtHOU
5af/5TggHIlZGQgNaiK+t8vUYuJWnQdFD4llRk/UwjQiRPXOTEdpRUmehmx4UAbmYOrB1idynppk
0zLZzwgF6SSdt0qt2XU1f0L27i1h2aED2mqE2oOkx66Vpi7N1iCkV94VRIX+/dFCFKZliZ5NbYxY
GXLKi37FMtmY7tc6o9fatd/WEa5aarABbKD5HLTgTC+11pak2gvn5FcxGsch/MOL2m+z6RT3xX40
rWNutXQjdfErZYaNcN6J9Cl2OxSsErDUt0PeY/4LyPsMAHGgmB/BZg+geOHG/BenuQ3MuA2693Cs
0Hzlzu1LJTybBdD8bS/CHc5GcLrnWTEH0gwO76zYc/I6pjJ6IHyvglHFsIrN7RXXrpYQ24U0a7VY
XlZkPvjF76UwXmnmKEtwf+v2ir6LxxljUzsD9bqB+t8eU6i2BJZ4FLKnqXM6RCYy2A9QX+5kKzDT
ZezEsKvhnYzmBlmTbUz5XWKFb9WkfOaoDYdw8/+3UxC8HCnVuZ60JEe4BPnoDOQab7cXuBrcXjyG
5cNfhJ1znA6tVPA5yObnLh13HKShmrEma3w1Pb1YRbBJuR52nIU4ae2IUtNu0cajUN/R7SU2WC80
Xeu/XF5XEXWrd9poyj12tcwHYCao2+Sbzq/fu9P/IAS6UsL/tpiQQ5pmP5nVco0WezIdI6+3573m
Fw/G7v/0rb4czcW3IhDLqCeSIEzP7gyKEKetkC8X7u1VrrXJsB8dMQDUdkzDEPaj9wbXKk1HSFem
wLqjIWCljxP0C6xhx3QQn/QReDhPzFyjKANJ4dUX+e/SgmnOMlUe5hHVL9pT15TfNQMsRVL+c1Lf
zEx3ht50Z2I9FTHZDDlGbxiYL7vW75qtCQA92gCbLvsdWrFbWBtzbP1aCrixY8o9Bbw93FrsqZMm
F5wBjg4qfnjlrdW+9VlxjFhkSwaKQ8OY74tIsscmPTHevFMSO7Wm/Um4ctZHdkiUZkdi5mk8tfW0
9lMiA+OfnsBz+GiFnQtdBNfC38yYenOmgIT0baTnNJwP1sJ+r1m/6v4lwhC1XpkbXldOCR61tJwh
d8ycRK52kpltKUc3SGqcAkILGmZ7yuG+An1zmWLkAikT1KC3ST1hk3hA1nRPCN8l42tczq6eQzvW
cKHlfZYgJ2TK4WYmgzt040aH2FCbkCNJPo1C2RDIeSQx9duk2OXQ6y2kZE8b4pYZKPtTGhAOGeZE
2WQWGP/UR2UEQhJSsWZbPkqacowiw+nYizLQo6qCGYEo+HO6K6HPh3r3bkj0XQMwF4MKdwrd3BFC
vUW7WWiuJf6Rqoc5OpIB7G6Gr+afsBy20baOIVVbkr2N6Q9S7jrM7hF1srOk8KIBQm6DinnH2YaI
gx3FfQDmMK9WipdxegIr96Zj9Y+wi/dQcXgZk9CvciSYt1/GYmwv/MVfgZzgkoxKN+KuNpWzJM++
OaGoViXOhDmDCm9ltewgC4HcX8sJ7gkk1xFDLKucedPaAzDvPG/3A040bkewnReN3+TErXLImrzX
8atl9T7rrW2lmKmtFtHe0NYoMa5lQGAG1QzUaAk4ekSupxQqJdSqkXQpi6o0NAy5kzmYkHYxd+Uk
7lqktrqe4J2iHGg9WqFh8FUUuSvceTvawAOgmlQFySpAVzjxryjncnuCm9J7AlaPCdubujsEOMyE
DFh7LkK+Qgx8DY93eY5ff7+w5DOyV70GQXcww9QkSRJE5giaO1LHbm2mw+dAP0GRPrlaJv2yFvlf
9ITS6lRmHwxEhCWPl7ICOaVWqLoQHwG1dWk30Pm4fd/FzEU8j68A6uJn5kjKijoxMdDDAtYmUKwp
cc3HHNO1IXBIE83dDFOGUwVpFUnzmpzrkLop1qr4V2tjF9/lCz5w8TumKQQzaoFrwGDn0JO2ybt1
6J5zUJptR4B3mqf6bP1R38s9f8weV2EB12IkC4wtCjAKGNwWSytDF1mVFc05br0B2qJmq+/LU+Zh
an6jdHa2w1Ac71ExXvP310Y70LRGAwMkrLoGkMr34CxN83BSCpx/rKIoOKIo2D3327Dej47skLvM
jVxtbXL3+mH/u6gllOcNiFubRYq7SUCDBu+HAa7qfZF7iLxkM5zyuxzyBOiivCanFNRc8fH2pbt6
2BfLC9EHRJXqmPdYHgkJyCAl4GV2MVNW8plrw3iXR2sJkUYxyiO4RHC0uL9QztL/LITB4Y7eo//5
gO1ZDxZqrq1TOua5i/6jh3WxSSE1lPpQJUP3ZUe1DYD5mF8lb8mdtCn2kS+vNDnWTlTI3Sg3JVmP
caJ6/auKgkFJ7LR+v/3VrgVuFzfVElzjkCg0bi1sCJRMLXhDylUOvOu+4OLMBHfYt20UqQW2sciG
zu6wYW7shnetJzvzsTyuNmvWjk1IveaK8LbVcUNG+c4Iloo89HBcWvlKEL8TH4NOzjpFxNqigsMr
Eg188eieBE37a6qeRwC/mnQl711bQ7AqhGgKwG34Vn3zSviZmxg1eLx9Ha5/LLCOGwT1aEWn4uEl
E2hKe1Sjhz30VrcZMD7gVT6hbukr29CzVhzqdUt5sZ5wbu0coi/RYE/pDkiVjyXF5JClQRgIitOd
4kLf1VvZ4tVjvFhSOMa8tmaotlEYqo30WrjscSgc49h7kLdySs1mDoK0lSWvpdGg4v6vU9UF06zE
yB9ogl3SwHj9R9Or9MxA8VHccy13rYJ1rbhvXq4n2GJKem0GShxDm0ed2h28AGbPN2DfLLczBtA7
DE9CHHXFXIlx7z9Rx8UuBdNM4OiHpkb+CSwkiDgXSiLwne+TjYHAT3nE0P9du4nctQnDa3foW71d
2G2mzgNHToxY/mV00XmL7eoIOuGTHmRPKtiPYm9aBRZcuUTf1hT2qppqyiqKd2IepQCiJCAa/zFu
kSx9oHR61520Q+RX/0E15tuigvfpprFQIfEFoNUWARUUs3sAu/grWlgYO89/NGvU7su1vMiblg/6
bT3BAYVGbYw0xMG20KZhNUitWbxTmkVINJjAnicpxTPRojtoyDi3X8wVt3TZyhBjGRpCwU+HwuQ5
lQFJaSBvyf734cq3FYRLo0dWw/gUD2d1YF5tPHRxYav81+1tfMGYvp8glDdkE509E3AXIkoAxJVk
9VFlsvPQGE6LYdu6rnyQ7r5mffppjVFhG3OqQKkJzI9aDtXujrha/KnPudNo6QcjxbuiTmisgjoc
DQ4V4j9jtMgoo8qszPyQEXOTE/ktrbr3bigbuwJjT4P3R1CJ18GACORWpN4PueJE0RPr68Bk91MB
vhh2wgScn0rlgTfNM8bcYOqT5I6o1T2oNzJXa+cHjHDIdgn5R29IcTpy6kRjtWdTduS9tkt6kJjL
5daotd8WUNZK/6nUwwGCrJtEBb91WZ1NqXiCZoY/tPVDnf5gElRl4thvoAmDqR6IvkazCfFVdHEi
1VGTdsVhfuF+L45/ycQVGU5M13U0DmSyvOKL/AO6MiBPAV19kNWK04f5cUyTl4oNDnQ9gzrhEGpi
GHrmk+4ZGfCRaECzBmUB+iOJzg1a5AX4KuQmcToptWFUoYNBHDAmZ8NbzGtXj2Zbh+iuQiybg/kV
mZ4K3S1p+pCrU03fp9qDCKk5HCtcLlb+GlUI9JL+SJXRKWn5hJYWGt6jU0nA9aX3YbPThrcC02HW
uBuV5ygE0aByDxe5QcPFN9jCHx7d6ygA5QMS+BlTkvS1jsNtEoObBfLalrI2AioivP85QkMnaChC
yBs7+X6EHBJfFR0VNVAnYN8hA4LhsijMtq1KjmGkuBS/jENBjXHmy4qjDhy6shstzJ445JA69beR
L7Nwzf2EmYR4CD8s8MZnxe72QxMzXvFnioVjWstqrEf4mVJ/KHYGyLqhA9uDe982NtTJ/NXccrEP
f12tf8/lq5J9cbXatJVo17VqMBjWMTUtDD8depPbWcydMAZktfqjl3cx+xE3a2n1l/W7tbbgfFhb
RHLCGjUoDOUVYhdun9+pA1S1MsjVJ9l+rMrKhcTvmylnW43yGvq/mFKCAPyHMj2Zw1xgTssAMl+a
EndKwYAQqQbqMwSMtxlmVvPuCdwQ+2l6jAjkTvWnnNR+X9a/eHWOJeaV1V0+cYfLA9CxBNKBzGSu
Ig9bydiQbs8gYW1TPt/BGgzsrhwg6hudyfzIVONRShGGNEZha3L+NA0KNLDA6TdLO2P4xTqOAtgL
H36PzamvIASmP/TTz5grttw/GfVdmr+g+lrET6w7Lm21yejsVHulgMi2sEatBcpns7NbDWrY0Omt
Zzw7vJoBPeq0VZwCcnK9Sl6rmmPut7sbKYR/YzDjKZigy71UJrYe5ivx5pXiI9WMxQUAJW3BDH1/
QETtmiKEjFcA6dhN2f0ep9IlaKQ2Bd1lo7ZZeQhCYLI8hG/LCT6bDumY8RQOenCMIH2q3lHqXJjk
DU/56As0TBeM6SozmOCv/1pVMLQdRmmSROJSoFoYwpXqJwpdOhreVfGiSBY6pQr49yLdpVOX1mhr
Q6OB93SrTLF/+wCuHTfkNE1NhszVIoHz/bi1MuxzVcP+e10HC8cpmp7bobEZpHCkMF35tmLL5Wvf
l6sJuS3XWWs2M1ZTee/PfWMrQ+qpIPKlM9oIUwrZ3EOlpH4aDyvR9pUTBwbDAuM6NRcXJyROoAUb
tAx8ysEya7xoaxjy6+2T/P/Y1H+XEEx/FnWyNEFAcykabzRMWLIDaE1Bqh57bJXzVsw8l6O83JAp
5EjQ02xGbmE1pjqzZUOp1MNAuZuojnWUjri3xzUbvnKEIoselNRrbSgmNUAvyCkJipLWyv1YW0Ew
1GXRmEUPBp4g6nKvJs8qiGhWPpKQWv51bIJ5mSVZmiNtUEF9Yqa7ZbjJ8ga/eNFVR/aYt96jXb76
387nv2+FSJDXJWDBIyn2tKQg8jbZ/M9GRK+842/XQXjHhCqNLBFch0KX/KLGK3oyzD0x5k0Cmo2V
Q1y+w609Cc84sTqFNgoOsXVl1aF+szFdZDtgfXb/J4wZy9u8tdyy94vYoVORJ0cDjjBsSzfhDTDL
Dy3gw1MDagfwCNaae3uDy++/taBgLAYiKXGo4KbnMsZODGD+Wu5x6yNNP24vtGYzxMp3rhtRTVt8
ttaXP1R/4ZanHvlY+GCLzRpcU5yeFy+/mCa2vA1JrmO1nNnzq/VIE3est7KvQLw8/40UZTdwu/2D
5KTM7filfIm3uYvyX7AK9l956ZaQTtaAsM0VRt2DTBq83jjrWmhLdHZVfXCZWnsgY7HN6pXk2woy
K31WYpgMjJmh9H77AyzPQvzSeDcqqLEAFvwSlb68WjzRjcSEjnHQlPcWug+TqoMOfpUd/dqFulxG
eDBs7hNDi5bPjJquRT20sdp+U/rj9mMEV48XaXfgs8jcaZVk4NpBX64svB3eTLPB0VIOigy5yBLg
ZSvo0Wuv83IF4bFMCeajogmPpYdsSjZtgVH1RlqdSU0OJaSckklzbn+0q77vcknR07LairvFiNNg
ro7ZeZEzCd3KbarjogKhbVc7VNfM68WKIg4u7Uu578D5gbqrNd9jujmM/PJxofaE9AT4+5tdbbpL
3I3B9XLTr6UwYq3w6+Veri+8F6usUHBZLO7ggCTpBRpcGH2m20X74kOzgGfx4L0ewCC9YglX3odI
FzGB96TVY3xcFSoFDGxOlg4mp2wtbV65parglQECGbD75ZaW3K5QsSHlSnFubYXl7xc+hLRsmBIZ
K/CxduZZc801bNLaUQkeGCN2KY8pVmi7wUZJxGoMVMjWbsLaPgRL0lfVUBkFLiIEJNwcmg5zsjb+
IU6V/XXZBJuh8KmnLUTJgqSaPcwQ23pyZhBSXkin9HNSA2nfAXNapYfSXXnZQgn1n6UVVE/QhIaQ
8Je248VnGsxcKWlXqoERoDJtcyc60g2u9n41Bbv6oi9WEi6EAoxtmpBu+VxIrkZSYNwIgiZM/Sgw
K0t7KM0d6qZ0VAnQAvUQRojh26MZQqEwp40GvivJtxA13j4A7dotgp4sRMYUTYOsrWDarFxT9GoC
RIUWAbgcHaAk3SHKXBlCjUoD1E/pmsW5rnaU1iBBgKb31qQFgBuHrK4dY3oxjGCKJYdEbDv3+xwt
3hZE770HbS2vTt96Hc2GYnqr++GHPsv+RMCc0DA7bhrb0FMvLcL9UCkOmeQ9yg5HqMAfoAJY2yEv
EWqhiuLM6Zw44YBhX6j9bW/v/yu9FxwyvcwQhbuHsQTJ1MkkBXpU+KkWPiZkfgcDiaslL8CWw/68
t9OZFINLu9mfEiBqdbIJk9RNmsgF/NozwdpDI8XrpD9F/KMHD7UkYUKOF3u5jA74P/coy7mhXDpz
BRLKEtWevlFstZGOc2LsFUZ+U6m6D6vC1aFEpr2FynuN0k7y1PanmSibavyVM5CPdj0ku7vsGRPd
mD0fH8Bu/yseZ9VDac3NS93X5TdJPurGgwbm62iqUKfcx2EQWhurCYoovq9p+nD7/MR+/9cDurg/
VEgLzaRvulpuwX5Q9Q5Pf5dxFLTtEy/4fRJjLH/I3USRt5lV27GV+FnL/RZz+mU/oZjT8+2ct746
vqnD5vYPE9EWf/0wwYPVo1kkmdEUgVwDKmeOO9MoCrcdw2LHG+huVNVnbA6bsLJcykH4zNGBDgvp
kWnJocVonawe6xitlKg7SJ1pw0TExSMz79Mp31UNyAPU0W7w6dXBsDtV2UIKqBzAdMpnlFOTU7ng
Lkhx6IoHGoPzEexma1nRlUBIhYQwuFNNUwVgWHAAsVXrVCpNJSB7Fd1Y3TVfUlDOKX7sLqNc011h
OPoPAOTpO0atQQK8YjuumI5v6wuuIW1Zj9ozVQIdsPz0rWkfMC95+yuubVF4nUw3ugpkFkowZBBm
Du/q/lxIuNtp7VQJxpUAbr294BV3921PQnDJR7A/UtlQgjk7F8NLPJkrX029kp9/W0EwuJDtTi0L
WJLAwk20SAGwxr3SD9BeBZIZjAR185ayZicn/abg2Gr+1g2VneKWJeYPNfXH6Wc0P3bKsU9zO9Ex
uoTosJ2yfaPUfi7ddZDYaFl2J48ELPjWPpbLc53HP6cIiU/zW4slt8dcb5/CzyhDgjnZAlR78Zpd
WDlIMfWL+gxjJaWkAJyj7bXchd5C5sUYVpD3PZA6JzRgNqsFo5XrImZ5kYZuUqeFStBp5EGPhk2V
adsU3TJJeyhG3a4nTHAqBQTzEqcuMOKH/gNrZAcgyrC/VwCVzA0G8PxHmCHQMaH+zd8nSXWYjDGL
eL+o4loUZSi/kHdM/ZXGD1LzaFYPCQGmxmrdJrU8E10Wgx6k6ROTfZ6UnVlqbCsENq1FnJo8jMVH
CAS2DN9fTqW6cr2uRBmXt0scv+poGYFVCMeehw2ASU9dC84FufYn43fe/bn9VtbWEoJoEkZxVvV4
nGmzA3u8y9Bcr4OaqyDBfLm91DU3821fYvRE4rohCb7sktC2GBJEw8ILMwjjmQsbE6jtXTBrbLtg
XbF9MWNChPBtacHMWo3JIT8Hk5BCBHmudMcqUc3QAG3VjBXrc9WigmYFivQLkY+YlsRQI2ZSPypB
CXLuAUQBDGM2DCje26d5rWmoQgD4v9cRTrOY5jrOVA6zyjj3F6VxdGgi+Z4q2zT9TStoakNqLN1n
OrA3de7UjfI8N59TFzooZmKeFnQzmQ2FQMrBhgD66rZbaf9fS7m//UTh1I2oYWgTwLk0Hntqww1T
PfmQQRxW8QfyWDvxw5r1EOdUlojh25KCP5PLNkkTvVUC/ieCSd2NTxiPAaJw8sNuA11qjKWtudCr
VvLiQwj+bdSgT2hG+OBxnTp1eGIYLLj9rdeulODQQqPL4M6wwoz0YU5sjiF2JBu3F1k9OsGplTQC
7FDC0S0UjD3kZtCNgOL8Y+dO7rTjwXpL6+qr/PfkRJa9CcL3Ku00GaX7UrZTDi42RQZ2oUCo2a2c
oTgmIt4MkWSvTNRm1Bn+/bodnjItrP1QKtX9OAHwUveg9k6Mcm/UFJwrxBnM7hA1mMahLAMEM3tv
ZQAseqB6xh6DCEarPutV/hy1r3r0qUYVwuVDF74rDVTToWmYuCiB2PloPBp1blfp0rMyzlGhv089
XkOt+32jv1VFtMXA6Wc9jJ8YzgD1FppoTVp4EjlrYxANvVcAKRMidXKNqd90HE0uNPr0KTygq+uZ
ieHXfaZvu4nsZYkjuACkC3rnPS33zFR3kZbaM6YkBz3o5WcphYx6Cl5+kE8Sc0SwAp0mRCPkvtHO
FnJoW62eKYs3fPx9+2pdDZcuvrPyvY5idSzCeXQKpgFbDB9mm2SnYdSR7m4vs/IQNcGXhZkColJo
EwbddGTqbir+t4zKf90hweb2Y5ONFGWnIIFK/V29K/zQNT87P/mEadmsTlEu6c1fXuvi3AT7Cf/E
+qnFuzeP5W7YgDHdT04gY3Nh0Veex9rZCXazJSXoT3tcTsPEMH2Lydr29fbXEfHQfx2eYCdpH6bR
3Epy0JXOtDf30YGiSoS2OflM0cSYfqYuwFBALFQN8nIoXWFU1GHH9fL2tQbKpZPQBHuqdqWeSlKi
BNTuXX6Wtz2mChc2rf65cFbHGK8GtBdfUbCrVTelg5k0uP3F72I4seix6NpdFxIwd0BNW3ZbVONk
lTuAMzhzMtishuBFD6BktidcdcPs2EVrY44rLkVM+SfEQpbZwtib43tN74fsUY5ewBdjj8YZFSo7
buE9ITsDXAsrToXxWKomCLFi9/alWHM6VMjwk7YFV7UE09B4IGVaWqtwPO740IJmjbiZb7ytfY+V
m04FY5Q09UiNYcLOYQfn+jz1+kpo9tWevfFuqWCImoLxokLSHzClezBa4z3j8G+0fmvHz5JCnSD5
6MzeSzDDPj5z7YfafORaZZdKe27M6gXNJY8k1DGSQC5PU0/saTHkgPtpYMyrMNslIU0ci/3UvEfV
SyozuxsoKMqedGAfC8MDZyZKvAzzN6jRQTi1u1c7UFmWn1V37GtInNOzNP1p5bcq/6gYWGdkoB4U
xR1M/DcN/SEjrhmhqWUdM0yU0VSBmnP3aI3dc6i8KJhuNBrov7xV1WFoUPBN3Wos/VwF11oDTCL/
pfatbeQnyZq9WGYHqzxF7FcGGQdMgzpGASmhuJ9CxP4UQ0QWeqWDKnsDr9ac/rWq9OVL/8LUXpSG
MRcn6wWvEJtFvd93qRcWIUapEOxKk1cMOLjwk1emU5uHVF9tWK68fCrYbz0fpHZqqYwGTPggY97i
bnbrT3xCKMi2NtKCGD/ABXxptjN/bUB97YULFt3q/8tXGcavcIBein5W5nTlqotT8KJRF7EMbCpz
hCUzQtNg+CO96sC4uaE7GzY7LOAzI3HazE6CtRbTSuT4pWty8V3nSeEVsRbPCH6rGIi7+I8iLZe+
XvGLV2+QDA1q1JfRWlBEFg8V8265lMsKaEB7G7pGjllZmGJTN+30FiUZ8NMo85h2omJ+d21C+9on
vFxbMFUlyjozRfU4KBbGKPDSIZjMMHu3YoOv9E8wt/vvFkVz1amq2cQqtljV4F4fXR6/mkhcMxnK
7iUB8vljnBuHkjUttWumWJaJTsGoI0PdRHgf6lBWRsaRwobFn6x+VYeVgPCqo79cQHgDEOYiOshv
lfOMDoaRhA5ornclU1BOtTCsB2T3VII6ct634/s4G/vaGlcO9/oW/6XUEYIei1Wcdxr4bdT4XGGo
eMCw88rnWz6P6G0uWXuEaKYEYSRvRiyxyHyoECVGrweclmjuQu5Bsjnfrhq25eLdWlIIaUqjbFF7
x5L/iMsmHgEHC0zZsiR7nt9u7/DqM/iXlkicWuM5m1XSYzXSo7DXb0f+uzLXap0rpygOqqWjUseN
WcrB9GD+NDFmkfrKib+Ce3CnetNW8m/v6UvQQDhCDKuC6BllImoCCfY9J+pqjZCJYlMVtI5T821A
EAh9rU1paj+kyKh3QxqdwEfoFaiPj9ajrgeJdWQUgapc2U0sPfRKfIy1zh3oz4gfLCgfkbHzh6r0
tRHk+7GJ6HZoHKPey+GzBLw7ujQZN86xzqhvpPOdps5Pt3d1beTg266EuygNOh8jgl0tkbXiNJix
kHIbrAj3xa/W1m0NtE6SfFhzB1cc7bdlhfs4FnIpZbkqQyXsnOUvWh7bkdaDkYZtu/ypwszoyj6v
ZGaXC4oY9UYyAYda9rlwqHzt8znaEF/1yuN/0nT+tpYQIre9MfaoR/zzvjWcKairqLabyf8j7cu2
49aRIL+I55AgCZKv3GqTVCXZkiy/8NiSBXDf16+foLqnXYJqCj23z32sayWxJRKZkRFu+kcJlo22
XwI8ppPO5X9kd8Ml9Ncn46snOLto+2hxgC+G8TVnq7ig3SABY55T7PR6BfBBEwF8H3GIdMQA5i4/
dbUfPRAl6OX4B0/UT58iXFNFYv17b0UAms3VcUh/X1/VC37mk4HVl5+NlaUTSQ2igsLCBOFv/OKw
21Tqri9cCJ+MCHceauuMGhVyXmWegsHxeWwW//ow1s1+xbMQ4dLrC8UclPXKyQBVBdMuoKorB580
1So7A4IHA70ZmhAs2MHTzVv3JbKSVeBssiA+ytryZEsj+JVIWdSuMnDANatzy/Uetd9KNZXM3KUK
xafFEfxI7/zfY63u4207BunkDcNHdQK6316EmF11EUqrv5s9x2bXdtdX7uNh+GXp/vYxiNG0oudV
MXL0MZiK865R9rsenFdavmtscPXpWC8EZUHIaGoG1DXBPdSmHnPwtsF8LBEYcSJUvDcg52j5r0l9
bPFidMzGm6dnQyFo5ND9hJTbrLZDBb1+3NKCKIv3lWYEca64fPgVKXvFCJ3me8ofgHNxWfOnR/tG
j/oMCAdAUe4WQ+3TYt5nhuqDuMbv9Nwlugb5aHSxJHi3puOfjA0SINbHnr02McL6g46gRD/x2nGR
7nPQj9X1g54U4eAsfjk6/mwwAOmGsOsAZ0GDDsiEvRTaUxp4x0y7cofmtSS3fRm5ROFuO00h6qkk
2icm+AvIRiPVVrKSF2+ks5UUdlIRx6aBphzlmOTgjO4VclvW6FxVVQ/09W9N2adel8XlPSfFD1Vb
ytAwFzR6FWodzFOW7LFuGyXWfaZOqZupZD9wO8x7pMWUceMkT2MOfRgQ3o11/8j5sK8H9Nw3Dlpx
o8Lj1WtKtV1JsYLoimMlsGXz78QAHe2SgPIV7yUIhmBrp9u2SkK+Nk2rlZdYTrONbQI6S6X6UVsa
+Lhr+pastCoKaPfUQffUNj1wO72nyjHOIe1so4qDjHVUgo+ibgPJLF7yZH8nUWzpViK04TELxyGp
IFI+WSBqP3TT5roRctG3nFkR7teEKbFROzn2Finv1DH5M8T9djZeSV4ErbLV8pM6AFs93Thopux7
KzBNqFrnoG2MbS9RGNJ475qeukjEA76KZkXUjmtwQSElPL8oo+QoyL5WvJCHaDAUB3OSdtqmyqnH
lzjUUfW+Pisf8ad44s4xVcKJa1nhjBNZT5zHv/M3IDnZlnsZEt6ON4bprt5xQBde1H8CPv4E5hJO
TsRaVk7VoByNofRqUkP5VDKFl5IW5yY+Oo7OLnr0W+sLczC2Iax2Wbdlh1WECIA+z+puItcOURT9
/5XyXjMln4wK2ww5NmpoCozGix5C9SPUZKDqi9H32Zp9PIfPxtWaELhx1nEVN+kdfaeedlh2qyJe
FbBTMiGlvjJkoyFPslcuRQLndoXIDBFi2icdlmxU46CMHtPiOSI3xjx7NIuhaBIHWoqWbMNBYkiW
I7mUQca8OgSdaGjUIpZgvFZyxSwaHIjOL3ao+SLmARMD+JV3ayMV+LT/i8bUS0Hcuc3197OJ7tC9
qSClrxwnAlGJpj0yTsM8uXPU5zQ6FPNzVPdupWhgIkure1V3wraJPRJJoa8XZ57gAWmqFjF1S4jB
8iFxWFNVmHlNWTUA3bJ+U/PfXd4+Zyj6KYZr0urZKZaA1p0nWfaLs3BmXHARkwH+2jQpsKPL+dg5
PS4ItEd3asCgn2CUePdFu3RJn1Ahh48svK6bIecCxIQ7VlTyMaJ8yr+OF/S2iAZ6MN36wMieLYni
0LHTq0Q52qR0Wdtt5zxy0wkM6aUbAbljA7epU81vKmyOcbot4sqf5vGRFPGWNn/ypvSq9Ngk7cF0
opu+qb/RIb2t9RbCIQX6K4uA8jHxKjV6I8P79Zm85NMp2DM0DW2GoCgXXMOUKkbW2tCybkrsW1Z4
bb3Ts1xS81njftGjn1sRbg47seaWVyk/Lnnpjmnu5+oPG/XuVH29PpxLaTckS/+ORziSEfSg8yZt
OF4gK9t58Q1aH16+g1+FIqYsz30pQ/vJmnAYc1Oxmj7O+BGE4G40pKEZzaFiR4DU2sEwBwTCSvPB
ZifFero+UNmMrut6tueAR0/0BoRzx3lpA6XMAsvUQ60F9Zgpw4RJ53T9ljNbXLEqMi5YvZUoGyKV
CH63hrt4ynt3LyeQl+1Iwa9MCZvKZN0r5Tx5Sco2dKg8retO1ydw/TPXtqTgQdRpXuqsxdKN7Q2b
7XCYb9RMhfrHc13KLv11e1+zJcQVGdSDEqToOTjxQRWs5SHVn+PMQX4NwMZEBy1oBGoI7WCCY7vM
7A2yLpJ7UjJaseZaQcLBHG2bHaNMf5knHc//FBSZSJJpyU81L/3rk3sxd3N2DMXaKvSul77WsYhr
Mo6/LPVRw0E81PskVEAwDPHYn+XgabfIqlZPwDZu7Ae0fcoBUhdjyfMPETwPKAoj2mURQOXg6Vsz
BSkHjYHrOH4N7kpvQQtoEjBw9u9iupc9qmWzLjijXrdjxO9wrv0CxCFIqLOF+WmLR1m95TyW3EOX
MG/n3kisOMZJC+ymVvCjjnqUbf1U0dEDYWy3b+GY1H2TxHiD5n6B8evzTR0dZ4NLtrrELYllRzIW
aFdesNMV5ZHm92m50Xt2hJSUhPrlYhx9vq6CT4ojqixpx/kRVRxAoMcbw6lxhSJR2Kd7kN7hMVoH
DhRPzErbagqoCqBaArIjsPSYQB46MpycbKnX3898ZM3LcYhJAn88QFUqf12m2R270R3BrsNMmcDO
xXD7fPiC90pyc9GItnovb/JN4i/QvdZdR/GLY75Zt3Vl+3m86flBHoJegn9+2meCO6tsE8TAq4de
qz7gPwabzZv62N+VdwZeaUqw6uIMdxo6DYnf7Cuv/V1tZGl3yS0hvs+zSbc0Fq03L/iYVaDUtOkG
5DyS7Sw7UlQIj4ipmCAthpnOH3yVuopx86/br/d7wyujXbbvt9d9J5VsJSq4rGXUJnT44gxBuHmv
Jk/Aa/hDEm3redg2vNlWCkdy+NQ6+q7WQQ7BAaed98sMolfzPhqzzYBYeNDMgE57Qg3kq4F6RdrA
1CHWA+a9pQxWB5Fnv+scIn9jvTPiBrzdlc/pHukqDjmTnoJDdd4QdCKVzV1dlegFgGw9KzYsA7hD
N7xOT4Hlc8pwSJhXFSgk6ZnntAN6rjS/oPGjqn9r0lMLwiBigSKoSlEbIkFqA0Rqps7gFQDIr6xX
r4B+3ujsuWrb2qudEVEM4AnLwCR9v9K1FLxxlJYm5D4RMq1hDP1V3sf7fBNDnJ74RIEGjwztI9ui
QnA4gjFcb5BFOuqN7qWmDZVTA3Ti/6Q2ceYKqBAJplNWg9gKl8wy1r6Zr62+kpmTDUTwtSq3katl
8G3LCLK/oQGZ1XADmghJjCKLMz8OxpkPLdmsLmAz4scUQYP6BFjPptvb0CJovylSTmnZoAQPynPk
O4sSq9NESEO/Znx042GSxEEyI4KnpF2amgBurlH6dtDRHlKXoRwJs26kK+GlJfTQWTlvdbrASWXN
bV0lmykpJT5JMg5LcIPGaNm8G3J+JHMZ9ACc9MAuNFEimS6J57MEzzc0RZtREyeU45VhNYfUzHZ6
+ad1XqAhGVx3s7IhCd5A4ZHZccAfj6iUu5BzAq0PRNSyPrxu5mKOCPJfUBgDO7sJNMbnwECLI5Mp
WQN+370FxlrdigKOKmY5V6Dxd3amjh7dLGzQ9VNmqPurzsZM0K4qiw0vB2b/+YyPl+zZ2aqpqmm1
hUvlw/k9sQP68Vf1jSooam8KsC0RB6NfVVqqW+fx6+b8a1hYU6J24zwpMGy6Y7CWq0E1OLhgIUOG
jG6dF1lgcKlBDtHJX4PCwqbc6IyktxDxo22siqLYS5aTUf/pGXWdVWh6JJssBj6Mn8zBAI0i01+y
OEdVy6O4DxOwJEMNGhWt5z61QHuBSwq6ndbk47XmdtbotrXqg4kvIKB3NFoS1LjH9BrJmogr2EGV
PxM1iKPHQUmfkVHmrp6ZwZz/orLS1P8j/fB3qMINwxmoZsp1bpMd3Rteum8OOrrPp1s5C6uorPyR
5LJ00zJ0E5lOQ6wPVlnW11pdsSNzALNbKn8N7M22n7cjQydhR7P5VrPSxM11nR8c1eJICo4hkN2o
5PAt+pp/x731EOXguoym7o7l4NSfJtemFgmrZqBQtNAjnyX0wOr53hgQORJn16mRFytVmOaDxAFc
jAfORyTcAM04DvpA4NRGz3zNvq8A4BRPwgzqTaDt/Wc3zrk9wRN0aGNfdLLOWpl7aEZDo0bsNmTY
SDzOeqLEE3dmRwyNl9EkY1O2eHZBOTUBwhXI2+0A7dQl33OylcM9L17c5xaF66FV08WO0w+LETqi
oap1RKgaQEht2Jf9Vl6ouehVzy0KXiXpNQMEUh28Kt4/BCT4Cvldgoh4hbSaaFae7+VynPq6Ia5N
rOBZMoKqZgN2VUh/L6hgAjw7/nGQRogjJUiiZ9qctPHGQbcSPE2sHzigHFP/Z+4z9NhWfl29W+pr
DWXobH7oS3DoPOTqcZzucrB71JZx0K0ezzbQSuabHF3YFcqkmqaHjJbfoPvxLc/ANFmr/DnVvo2l
DCx46To8n1DBlVgZU5WoGdkxc36D/HJnpACB97Kq6qVb6NyKEEkaJsS76x7LRjhx28VEDFEAkh55
paLJjrdsRMKLnPC+b2g+sGPxYwlRq9+DAgcEklC9Pa1bE07cZgd5E/HFp/n5GAW3UitjlOcGZnII
2bbONu2C7gVoCU1hRL0amJg5VH3TetbH+b+R2JKdfsHLKEkxNVnz77Oo0Pfx1t61/sfhx1GUZwMu
ZtjOxitGn9OSgqkGhGcfMC0Iv9rv6mMC1aEQLajhEqDv8jFPXKf8L15YsrkW41I+LgRNxB+DnfxM
u5vjH0bzvr7Q1V25W0VzjYM2pAC7g2leFmlcilbPBy74oKqZl77IZwbqj3yjJNGpr2+t6cWK0NRX
SMttl+Koc2uC80kgOpLHFNu5MumpRm8MHx4sztEvXvtp/auqDmaOPg70a2tkdhsd1NPgKpZcLbKP
ELyE3vWVXVg4v+p+uDE8q9om4HDsAtS4krDGK00GApRd0tZ6ys/iVrUpGjObcGkaGz10Kh8x8goD
WDy0smzL4hZuXuI4JD7KEnxUBa2HHlUddqxbwEbTNNBJ585x7/a9DIkrMyW4KCVO5oJG2L6OCXZb
sFUtcFBGWwcQL5SMSr/sDh1wihoWBV25MJGsMNWpUFrIx9RDCTUg61fZtQcDhamSthseteBzHW7L
CoJsuv1To0hwLdmGKj+NiLotwEOK1W5bC6prq8iMXeO9VG6aAoCnIXAUFUivzCNIRWlFBu6bO5ty
l1BwFIEfqya7lD6CWOA2r62Htugfr29L2dCEFUNZFZy5+pqfaE3wqMRo9n7RLYmUxQeu9uvt/3cC
hcXi0YKyjKnhPjFMP5mfAI6+S3JF3yfJGOqMb6xkPigTfV3GCsXGLgMloQKdApZ4Dlpeab94hZP4
bRSUOfem2Vx7KrzrM/FRar72kcLlAxrc1OrjAbJQTn3IY/CO59sIbIRQ8u3nyNc52OkhWjw8x3oc
5uUjqJV9gBv8qLgZTc2bkvsZrHA52AxHdOjbuJnXJXac1kNHqMeNTQXhbtB1ps2NQqhXQGwzQaQP
HvZA5d3GAMVBioRshKeR1TOP9fFNS2/GKQtADr8FqQQamPM0ZKlVeNSsv18fvmwjCHffvBSgRsqx
Eewq9p0BCu3OEICk/p+5wf9sBZFdjyhtX/McL4fplTQAJ/XoK142wLq+rpIf6Bz0r49rdatfVtVw
DNvSHVt1Pt5mZ04wM2pWszUBx2m1SUALMnfb6xYuztxfC+KIKM2WiUzY3Eaf7FFC2XC935lEDa+b
uejwzswID4WmRXqazChDmsbrmDR+H1NIQGrg6y8kOUuZJeFypnG71AW6v4/EtMAj9qtnIKPW/aGR
sc99MAVcWZwvpBuEob/cKiDbo99os3Izt+i5h3TGTao4ajBH5cNKReHaafe9bfmrMS1H02qhVwY5
L3co+Umnfe82TuHrOQRuFxCujM8OTcKcVr94jZwM7boNYcY2Bp+EcexstIlM3W+iVfcsqR/tmbRe
P+PF2t/SaHo3Mh6sjOmJHf8x7eYuVoqfqUIkW/LrhoESqQn9MxuClLYjon+mvo0q9HWVJ+7AT6xK
w8Rwp1FGd3QBFv3ZjujQMijhOotWnjTzN5Q6w653wMbjeGCudgl6mHW8rPLx1zj/NihDsREiBEnx
rWn/INMf6lkRFosB3LQ0Evoa/AEsA7Z3C+pahgZZps9xSR8549yRrj8NbQ2OUgusIvvUsu/HxPLS
QkPLo7KL5+e2yZAoIV6jK5uymu8ImmisGHgsbToCOSk5Xl8XxUSC5j9+4qPx58xPJM1imMXqJz5S
X3SnQlnFYL+vn+HLr/0zK+tXnFlJzTFq5wqZ8zUkawc/3rON4eIQb5MBaRNp6vJi0Hlmbz3qZ/by
fsQGTHCndb7dZe6/qA+QIgX3EiRFg9Iv0GC3kwxSZlRY34oA9W/MGCS/waAg2HrMUI4w3CHg+R6A
9OynrNlG5rGEnW7V7b9TGkOEkmqUhFpmHizVClVLQrdyOZQ5m1HhntRK1TFqE7nvQV/wFAUmYzgV
hrbGcJnbFS0PNC0LEr3dlYUdu7HWHKpuCupo7WDUejdX6IHo6V4f6feK6+5U/7GM5+srIJkOkaCl
zttuhn4RnpXNVuWoDCavFoHM8CC5+SR3qwiAa825XeYMu8vqi0PmoJBKJUgjyak0hKuI593ICgMQ
FMvu/N6cvTbK0cjAZVtWNmPrlj4/J0aUpKil4nJFpambm43NyO20gN01U+NbQx0f6kkDnPDU03xD
uj/grj9MTDtECSj5S1LfJE0liUcvP9D/7jRjnf2zb7IHMkM8BQ/GNtDC6GlkngaqxNSHJHLqQS1n
U/pUfUjHMJb6Ddm0C25qamnGeIx33PoebrtNQ3YOugmu79KLKfgzl2sIzkklCnopNcQZcZXvyvE+
UZ8X3P+5qfoj3t9Jd2qydwrxIaWYHq/b/noFffL2huCi8ghkPLzCvkqhdpqgIcAZHpE89DjEIrqX
67Yuv8PPFlLwTvE09U2xYJxQsZ4zdwV6rDFvCw2lX/WuQ3Lnfwx6RWZZ1ZpY12bKWj6HjrEOBAJ/
uz4oyQ4RQXGmXU5xk+Lo20PlL8bTCJ2IpHq/buSif0F5kuhApCB0F1ZpQUKuACkktIspmGccY5MZ
EnDtJXYbAG7wqsfL3gJFsBBVV7NWDkk9QeRzyJ+oWj2D/aF2Nbwmboq53NNOvddykJwbyQ3UYyAC
qkSRz7UYUNyJ+ybUyxuaPs0FuSuQ8VWpBi3w+K1S6V1TzXv834dRV2/I2D9cn5pLKEGqI4o0VUhX
r4oun71D5Sh27vA4P7KEhQN4EdvItLxI5Q8FTb7jSY9kVtkd6s6+z9tsE08vBdU2LNUe4xhd80a7
TxRdgXRRt02clWYiPoGDCjledCIh8IFyu5lrT9c/+tITGx9t2zY1TJ0YYre2A8YCiBJ0+bEeTcDN
x5tJo9/SMt9Yqh3EqnGYK+MXiBsOYMs9tpDxo/mbtZAnfUh/1UO/dxponzjGnVrUT+qqqqUhcjTv
YspcS7lBVO/P6bxZlMVtKQzM9XuGtEYKGRhqG34/ErcmFfw6WL6WMf+hoPe11iff4ewQs2ED4flw
atFqp6gnZTB+KDZgp1j567Nw4a6hqGVrjgG8u4UegM8rN3ODOaPaYxIcQFlbGyx+KjTW8G1Qe7pu
6oN18/MDi1KCbQJWQ4JgW3xg0Z6ojKVFf1Tn9FldHNACaTUqLPP8kPWQY5hIpbrQTTT2vD6mVvVH
Z+qB5TQCx262m532wVAM1W1Mq0RvbTLPIKFmaM5r6ZH0pT837UYd4j3POh0QfUcJJt1O96aTbCC2
VPtZav6pjQnyoXm7J0X6ZicRlL2pFaTjTa03d4qFracv4PUcQ16jGaOCkp8dHYma70CFAuqiBbCn
b8mofS/vKfifXH05LVofqtA8aaxNzvKHtiyIqyKPq2sPSz7cRFayt4pBOVjoQqKJec+KIUhBBRJX
GQ+hGzj+qgul8vBP3KhoQMFqFMcujQ9zOdhBbrSLmxsqvFrMnuIZSDze3OVJigpx6Xwbm5XMACxA
WWP+aAv7iC6aZ6OPG1dLWdjamqc1fTA0yx3TUuBkW9DFQm7r+rJ+vb0+r6oQGXDdHI24w6qaGVin
UQdGQWYpX1f5rCKRZc+/enoYgzoX0UFSrqNZ5fN2TXNwceis7I9W+ZLQ2zn7mY2SOPLieM5MCBdk
snATbeIYD/DkXAdb9VQAzfEcD8iWJpLbeI3Pv5yIM1vr72dRVWolEC80MJyucXzoD6HCPn1ndXpy
EgIxh+lYVUBp4chI7EqmUYzJ+46bk22v00jeO/PodCExH69viwuV3U9LJcbjqVlYbc4wj+S+uFG9
FrSE3sqiCd5zMDbPN91jFMhyu7JxCRH6SIBu0B2My7FmN8p/r5qdwyh5dX11mZ8HJoTniT2NQ8Kr
/tiA9CltraBEZM7Ud0UmiykbjXCyKqMnBaEYzQKSOy2/rabFLY1f19dJZmT9/WwLLiSq8RyDkQq1
zUm7y+HWxvb7/2ZkndIzI5aRLCkpsRdmJ0E+696Gn2hNCZT8a4D2eV0E39AsFCdp9Q10fAQtmmI9
Xx+E7O8LjiFDbBa3Ef6+SdALmSA6YY/XLcjWQnAHhbWg54lgmooZWfUJTLAzNGRlenGS/StGy3Xc
8Tlex1GvzdwldED12wWFn3ZZJDe+dtG/OdCUQOyjE50IAa1llUnSk2o65pBXKnl1GEcrcWdEO7Qc
ftXO8lYN9ckx6+eGVk92VTzMWfyYtfOLxerneFa2E6+3JSgVXFIqv22nl+yZjy8QPbANTi6y3iqm
Kupg1dqMUhYxipM+OKHWKyB3sx1fna3aBYzpZCEYi4ZVC/E1q29qe0ET/LGd/5QQDtC/KY3lFwxi
mHObPwNJCUrNyto0XHbrfTQTi1/pgFJch3Q8dIpFdZJpKljVFLQ45VEX2oO9n/sFGrP2Bu2sHpvz
R0s1g7rS7lqQFVzfkxde/p8Tt8KmTA1Ut2w0RJ5GtfyNCH4/9sW3NM0e6mKCOFbpcjWH0PS4Z/Xg
DjN5LKCbES2hxprNAo5zQxZHXtxVZylrW4DJdlGu5kk8l6c5ZzcG9DQm3djEPA4WE6QuBWYliX7E
zjbJDL8ZU/BaPEDj54AWP3cGc6JaI8WuqmGnRKHOiWTPX9CboJZmqRSkYLpG8d9nX4fyLDCNQ1ad
0kYPYlbd2n0GLk4SveUzlG71edkVDThOEgW6Eshpt1NkuAptISyilZ4BIsR4GJ/QJxD2qXGTzGMQ
5SAZNxzqz1bj6/HPLlO+cwKx9umnNYIk0YxRrjR8YiS3YxN0HYj84wT8w6TfKxnQ/gv0H0pQeEk2
xjoQYVNioIamqgbwsHgZfx6o1bLMaMyiOk022zYR/d0YNFArDgjFD7LYN7yydkxFnWZq+WZpZsk1
fGkbWHhGGOBHJxR8osI93Jcz+sW1tDoZ8a42gHhVYnfo4w2ym0HL33PyGDVV6Ey4pFE5chqP0t2g
6QGaBe8aw4RWmAZt6W+OVE3yA0L5eWZQU7AI3vLEhh6HCBUGrnqNYNv+RCczaPHE6Q3G3GEqHkxT
fQEDMKDB2guBzmpWNQ8xtw94oPBdZXSDXxRFwJ3eH1CpN7PE5Sg5O2nkdmUPVe8FJegxqJvnLtZD
Nf5eOui7yy03d059AmFMonqMAPdISexqQ/edEcdNeOZFswISLcjPA06SDs6+G6pdQQyfoZMZFPBe
41QRqGCsrUb1RxKvfXUoZ3Ubii7nKH1pF/QzTvRhKKvHfHkfrOKJLzLQ+Nf7da3EELxE0X9NwEn/
eT+BXX+eTKfpT5Gh3xmqfnDMb5Itu8Z/XxbmzIQQh2RRa1ZFBBOAwAJwo/lTdksN+6Cq/EaBGqyF
A5pYuWs3zWPR90GDyZd8wtfb9/MohSil5iTSEdT3aKjxE3unOO4Cuj0eWqixb2wNekvuyhME8UMp
Bkc2wUIAo1lTtlgNtmU8Oujo024Bqro+OpkFwSUos92ZHEJApwKNJVBW8xuWSvyrxITImjbHZUI5
x/yp7J6DQ8b6eX0IF6pinxZIjFmKBdwaUQwDixE0u36jBIZPv7Hv1l71VWnnuWw4wosFkUc+Gypm
DNLAvgU0diyTzrmQVfw8IMFPqqXGSpSA+lOobpyjDqHN5MFyNv2TGnRv2HpAYQHJGLs6WN5V4qKd
d0Y3HN9noLGW3RmrrSsH8ONbzx4CvdpbVtqtw63GO7XqAQ0/zTU/qUkelPHjYp6q1voeA+vftNDc
Yk+zKfkEyfkT4VNpNA5RX+ELWPlnUui+WV6jQn2wWBpINtLXaP7zvAvOZu4hk7EwWIJ0IuSh6AN4
NT94wKDjYeZ+nYXsBf0j36QlT9meElyMmZWkKgvs4GjeLm/GHp0Nj81BuY0s8PwZYeqDoHwjGezX
SP/zYAXfMgAzpRsxBju8FmaQrISonvODbkYlGIYPhnbbBwtAG/YAV1R30PaTg8kvBPPrR/yt5Quh
l21nuW6ileH0wckO0TGweADztgTO4DbgTaZIQCBErILsgal3Wu01D3Pso74mWfoL+fDPHyKc6lYp
VTKup7oN0ju2HXgA0BjaVaBdHzpe8aTfoki3ze4Bzd5nd32/B/GWJ6eNv7wR/s6HcPIryCDpOGSI
Q1IISfEI8nSS95PMwvr72XkGoqSN4o+BduhaHqH5x2SCCZeP0d9BrL+fmYi0pM9MUIefZoff0eyV
WPZDNd5f37+Xt+9fI8JZrexO4w4FCmQBqi6Zfs5Nt42j9CYxX6Bbq/a/pKm/C2+6z3tEODHJkkQO
T2GyDYabFh1c4ONz6x3ZyvAIFwLlz5aEWxlEWMXcAuoGRzT47KBtodIYjLer47ePtkvAbgSqKq8M
5ZiPC8Ron2yL8l/jUOaVxjHKOn+rrYNRg7EdTf2TE84682f7xlr0G6u9nejgWipAP4x7nP4xB+Ym
6jdrfGSgBbe7ByWyfMY1d8gOzPoRtd/aSA+v74ELL93P3yq4j8xs9KXOcVzGvQkeKA1xWXOCRpnn
gNULbb+Nm/tM2r8qNSs4ixgBqd3NWB5jg8c1CFILHxj7x/zP4BpuucuC+RmIYumuuHQVUx2QJ/qh
HSgSZ1vo3UprNYPHRvI3NNB6A/BXipFCrVHZl6G8EHzpkJ1bFA5ZxtMo6VqlO832NyfKoV1Jvdbe
sVj3NE58o1R8puQSX3xx959bFW7DKNMcSupyPWcTHoiGtzR+iU77uxRwp8Wb/SkC7N38VbdbGkKF
W06EIxu3cNJNYAozhWPcxoZtV+malUxV3rAiMyMc8wU8CiDrwoJOYfOhkPPfmbkYIJ9N6IdjO3PI
YINhucKxX9ldtJl2JWjvXifP/rHeYbJY5tL9cm5LOJJodE0nFR2Lp9g2vSp/hx7G9UO/rr4YkJ4b
EA4fNyEz7KgMgzGBCZvf83r0i/lNX9DTY8uQEB9P2GvWxAvZyWKjIevjxfLAfuyvvHrGd/MOT85/
sd5Cbij2ZcHZeq6uWRUu6Q7s9dbUwGqy9Pt53PMexMoMz0+AxK7P5sXA53w6hcuaV21KiiXqTtma
NFXiu4Uov7LMRPYD/Rhu4YDULUabH8RqM3vx8hLAdhNxWAfB4bTxFbRPVNOOddG2X7oteMhf+DK9
lnX8nWRJUE8y7YnL+8syKUF+Gg0VwoJkU9aRmHPsrzIOTbDMxHEtuVZkJoTZz1M2OYOFHWa1FbqP
J79qm//RhDDrEEVYakAD+lOVgFuYfXNAWydZ2DWn+nUP/Z0owXfnTo2WJTPGOck6P0+eUov5WT2C
tL8OtYqHGlphed95RqL6vDTQqv2qaqBOTO4Z1F9UelPy32yCcBFI3FpJ8HZ5f//9NsHD68mw0HFY
z7BNQMO1t/tjD4Aay6S58NUbXJsFwZODdjfrVBuzkOyMfR4s0LZrAnOfQE5LHr1/7fQBtT9BehM6
EioSiVRw6PpipZk68fmIx8R9MaN7qbLQ0aOoeCDnzJ37CmhtKEf3Vnq7WPlh4s475wboZs2IA72A
vPKUmAMyd5pHWpD9goq19zpLS6Abo33nWr1lY/3WxPpz2Xa3FgFHcxrZPhsX9HLSQ0OUF71EMpWy
IC4ctL8n/gDt5GkqJRv4o27/aWIxVFMjuor8ogn1dWEJgXsZjCGecsiugRMHoPppSYJFQXNJw5rn
DKrQ0xwf22l8Yw0BVW0Tlnrqd6DeYiPx42QJGPlhU/CmREBlaMB/KPXvTkse+4XcN+y+nH5o2dus
APKqnmIkR5E89jSo5FZD6jkaZFht9X7QEwQ/aPlJ6WHSzffrR+iLH1iHiGDLgLqkpn/hj7BtrYwK
MlSQ+dtH8HV6LHt2fu3g/GxCvJmVzCHzBEKKo7I19gM6tJqTbgZVWIAQA2ROIGujoBN7U9TjGuvL
Wvy+HEPBunBXa21i8BZStsckVk5L/1aNOjid0TbWPF+fydWdfdksf2fyI0A5C0AqPacGjcYK6oax
p0xPJdi6cyopL8iMCG4bBSNaMA3LNcajl+qRV1n32mhsrw/lS8wmzJnguXnZA+ERYyhJ8ljQ2lPH
X43xqCo/Sdb7it6Di6Lwrpv8GhALNtd1PJs+XQe/XF/B5rhfQsXZgXy1BM+FtisqQDTWpswhUP8P
aV/W3KjOrf2LqBIz3DJ5iu2MznBDdSdpQICYJKZffx5y6tvtEH/mPe++6YuurpYlpLWWlp6h3o8a
HC5di/t55C3Lfk2R8to3nB34vDUK0zSxWUJNcwQL/Ur70I2V6GG+bvyi0uf1SX+hTa6NN4vcHYNM
Y4ZpH60Jo8xLCtiZeQK9d91rpXEDw9e10lp3LdD0MIKqYJOmiRyuZfKqHesg7el9qxV+zAcvSsO9
zVIYLyjWhsTao90qmRMOH1Jdb2JSrSJSbKENmPgWNNNhvAlPzahcD1kH3bHxmOihE0rQIankDZh8
K94QH6r50OpaDTlUW7s/cNRbAPn9vGLOPvksk9hGbZOW9yUIS9TpSy0o6JNcQ7dFYlAUy9dpBrpf
v0q10pcBkBvTO72RV7F9K8d6UCZLeicLu37ew8cTqCmrNT6+apS+BVZjEleOMVCf4emdA0E6VGsR
lf71PfCzEf61CmDVyDqBd7s523OAKbRqBr7RES9xkHwYXDtq3abo3UaFJwJKb1KZnp4eVfupq8Vz
bBgBMJ9bboCiVA7dM4M1am9yCPqCsgS9/EjD42amMvZUKdSneuNJprRoHvaj5pj96tnOhT+DEXKk
JRBYkvtkPaJ707r9n8mHGFeFheDw0yTBABhUJaZp2IphIOt9Dw4QiCN6Jzf5MYlHv0pCP6/JTax3
m64rdnJW+0hyXif1BxZBeCi2o0eZVp+Daf0yY3iy8uwoJ7hWgCDn22EGMDZdNaDA5FK4bwHndBMN
WopqWxsOHjOxAWV9QelPvbBeIHTqGm41QPba8/d31VJzu1dr5LjGdA1lPVK0oKOHvHzoumgbwaBX
irNtk8i3FLuPM/XNlCXDAU0I2b9luS901QXOoXbUqH+hIV5/pG7dxexAhu5djiHtailkL7TxpNYN
5Pc4evlDtDNs8WRGAwi2wr5R1HihyP15tcKXUVXDBupRN0D7nu1esxxhfNrq3TEH6qGRAx303Lw5
CgKBSANuENvK+q0jgmQGnnI67paKuikTEqRmFpipvYV9BFWVmybBGYfF3WCUd3Z9y7XlInn6JbNY
++2XznYsy7RWUoTaHUNFbLCPfsvaTWkR3K/T5pFx9iy37Dkqm8zJcrpHC/khBy4YL93hbyUxgACn
H31thg5sbYSDWF17raz8gTD4k60ku9YMg7yWD6BPrpmePhJT4Lk6tNw+ZWvDfGU3TZ96aQyev8nh
T45PG5GgATZBg8PHiOuLLv1O4eWm54Of0dcMfXGbr+POE70fq+sQzzNWdq9D4JrX2zZ8HsOV1T6k
FSRmYYOuMVRRf7pq8ID6JWG8jkCh56n2VEi5awGWQyt6y3TLD1sF9hzathzNzBN2DVQsfYf7kNd0
LKCjLDuDDVB5Up1qC9FPL/ccVHKQ61/SuhmdntCNpeJbgqzxqcMzUB80bOcG2qCRq+injLxbnRYk
1RE7Ohwq6JWjSYkxc+CRLGmA/vCtlt4YcAYDNguyHZ+9eeyKwTOSZCPzO6Lf0kxxEgg9FdDxFtZJ
BbyQ9p0zWL1nqb1bS7soDl2Y6zkJkz0wH0J22w+PqU6hYyN2ZS+9Xo/QP71rDFkGOkYGIEs11R97
PKQmkXTO5GNf08OIuw7Wsw8Hh9EqyKpjLGByy18KdYDOTOcP6FoDcySjfI8hdhPrTtjEHqfRXlae
lPJQWEZQwxu3KKNAR48z0dhaa/lDGn0qGnp/DXmyw+7OGExIbaytMvVwPccb1WsoXpPoKA3vqURQ
MJdOPfypRVCF6IwqrVOltaNo5i5sml0TtXca2td6aKwsJX/sYgGT77JfEsr/WY5+X5nZmYIDaJP1
tUSPADTtcoW7Dej8Uft/ZbjN1n9WJxS6wL3Jkim0wQgYucpqDOmqTv6vKIHvo8x1rQqAimKkFopq
5Hdvog9cLzVEfirbzoaY3UV6QsYhSizwNiAR2uYBSCdQv0AI4jeyN8SbyHQTYJEnXRu8ien1LcQu
iFPq6O9nCyl1+jLfo+G3LzdXgZUgAzAQYdNj3v7KsZZDRTZVkx7LKl716XvIF0rdC22DaUDQiACL
UjXcK7+ncPRJNGnQCrgQMu5lA9tWpXDbIrnNGExK8tt6uvvDRSGST0N1hK+D27RQfEMrA/qyrYCg
eXesVPWGaA9Gz1DFPrRN7KY2vN1BjOgzVB9sn9p/OuwRSyp9wwjh2FDeiMYWrgpfGdca2mcjXHpQ
v3wE/s5rSvxn9xajiHhJEswrMaEUXT21MGca7IUQ9POW/n3xZg3BqqKsMCpEoGIQXhgTb2KUXo9y
P6vf70PMbpaoTVhR1jm8+CBU2RnbcFyZjepI42+orDXZVrMfrw94ofz/PuK0smcrB1tDqsMGUoaS
lRqUr5TvxYpD+R9vf4pn9TsklDV8DqirLFyiL6/mP/F8Tv3TrIrWjWHQYzmeNLEpUt25PrXLe+Kf
AeZYZhBEOqkYcc7lEGo2ViQjR0UfXastLOHPkmZawb/jzM4UMfqQJBLGGaB6qLP0Jkl2cGT3ypxs
7FD3rs9Knf67KzFj7i8eUnhcs5xQ6M3TlRpqqxyVkML42jDyG12Ildx0O1gZgloWCeZlWXYPuhxy
Vx3HgS3g32a8UY47iQlqbpK5uQ6JGzTT0qZa1xrK8ELEYPqXKaAp4BbbpuoaQ7IagYqrc/JpssJX
WLwQCH8+HH0PynNLc9XW0JHrDXKM80DBtcvUbfQmEy8ZQpew3lE1fU3J+xBzFNUKDCIRXK4v7E/2
6+wnTBv27CRYBnzIVBalR8064J7zaAFknxoAP+VG6nV158rZLRseNMkrk5swDYEAbJeWYQoh1z7u
7DSaYQj/hsYkx1H7A1a+qyWdY0JlCcWtZ2Z3JhC0prmC3Czc1m9SchsbZGEZlnbzrAPEqGwJXqGY
0DLzJOQc20FH59O8oUwO+k78u+GM2aJTIUTbmQo9dq0B35wxwP0vGKO7MKaebC+ZOV0Or/8c1bmM
NtxUOl2g/3qEEKLDMshmVqaxYXyvY50Jui/maJhu3YuFQzvN4spnNWaLGkcdKK6VidqpgSxII+3S
ckm/+6eIyvftOxfWTpuijeCBkR6NQT92vDpG8lqHVEoofts47nFOvLxNXNWs0bwpgywZ1wNhm6Si
j0YC9B8ebVp58EsqNtcP1tKiz8pTyTR6qRDIaZNfqL7D010Qr5Xd4nPwxcBo2XCqknXLwlX4+/mN
jWE0hlghuAQjZYYKHirKdtsL9V5KoCMiFVXvVJ0NmVqVVWubxYh/LVyNzcEKXZ1bJzr+ouWvXo3d
gnzKBsR+s482bJ7TaN/APUWuN311o4z2qsLdsWZvyldDcMAlW7Xij0KzhKsU9qtl7PI+AuLJxGtT
+jEwY9dloBmI7ra06KuSNMH1Bb4cuc5mPjtEbQpxoSxLZYi18E3M3XFnwo/Ka6HLWK7UD4Rze6Fr
eHFDn404i1OVMbC+hUzIsW5eOZ6aRnnhHjCdiB8n5myA2YmpwoqwnGMAo6ZODfAP6ARQG5toaEvY
8um3Xhtq1jzheACn+jQXXjSfcgkmYgw2iN0vHIPLldbZlGbnoCs6NeEGvhLZSv1Oc8VqXNs+rBte
0IcI04AEVZAeI89aCuk/6ZZTaDgbeTqhZ5lN74dGKeRphpDGhg39oAGMJ+NV0vjF7UPIXhMTOEyA
QXnlaGbjVHZ1I6kLMdC4mNv+/or51a5Pm0GWpl+hcTWgsGEqoHNWWwG1HrSuOgp+o7M1Kdkta54t
NQwyq91Slj30YX9kHO4K1olEyU4YsEsz4PIjcGMzq13bGGDxoLdVCq+JC/yzyk144qmS5BAEAkiQ
uY2iuFZBvBqRXi3cNlSduLZhlCN8QPn3Ee3gkVRAX0N6JmGzTqQCtJtevGUQwHF6852iCohzbXQU
WplOkoVPiXqvFEnmsHr86IHfFYUZJCQ5tbHsGyVDW0IpfnUoCvEYtVf6cQlNcenMA5dATNUCzcVC
S/b7Ny1YOg5xppKjnmcet7LGoWgRxbLh6P1aFtQde6iitvDMXbPmTQXzxq4XCuxLKef8N8xVYRuR
ikLglfqoi61mKG5Vam6YSjACUQYUSWAXZe8yIw5utKb6Ho6n0eYOM9OdCCNcLD9hZNh1fxaC4YXQ
BMMTW5E1GYBeMifYwKR4TCrCyYF7EKwE0rhdpX6+EoG4MaIdXdfuMpTx4tc4G3T+utpIRlRq5teg
na+NfnegXuiB/Q8WpUvQcF30xsHj98+4dT7RL9Was1MttT109uqGHJS8cLPuBfYgjintaXdXKJu8
7B3ZXlFAOUex6lA32mnv5+G464kddAKexQkCa/i7bI9hfer0X9xcRYjkfBSwYs3zF2gY7CVb3miw
MmtL+DvbMPxyWmNsVgZ8EFZ6qcTrWBshxN239k5o5Qu00lTHUjXwzgyosnECi8gxrICyNqVTGLbt
1iosZS+llu3g8f2dqxGQBvw38A23ROgn1WhXVtIHus1wGKv8QWvDNUA+j5CxApFytAImcrz6Q1sy
lt5ETAMYMW6r+p2acCBPQy8XyqFKsccMeICNWy7r7ojkHqanthOOrKvo90KZvsGz4vCsRNCxL4C7
kVR4L0agA/6pgBKgqXbC43iF58fwXg6tAHfIQB/fW/OEr+yU6PEPgGiZbbcJZebxmnqjId2o6GJ7
aqq4BHpErhQ9pPm4xsXwUBrirTV0UCF1JyXUITIMYXVUQQBQaGzfJeJmMF21Yr9b6L84ml4BpRCJ
TVYxbyh72Cu3ePRkMCMPObtJrMzVShgUGW0AfyinkZNDlCh30AUGsU1ZZ7n5bLSQ8OrCLTyivQSj
EZ7DIst4ttPGr1Jxw9PijuA+0+iMQ8NcDoRi3lgcr0eGL5n6SkkgtV63B5ZIqd9lee5oZelXrX6y
oJPhmCy+l2MZ/b8TVB7BNEyCOE/wkfv1wlH++VwDBCpwETqRp/eN+aPcUIxFXg0djnJV3IgKMT3q
A0Zav6Dwi6HHuBh/13QnR4/ot9v68/XhL9yEvo0+y9eFAdVriWB0wNjRWlU2o3EnJX/iTP9lFfJC
drx0Af422iyeEy2CVFGN0YC8ifF4nCi7YrzXR9uJQ+VR57DLIdBihXJGPnw8/auZzh/21GpQIKOJ
sRkHPlTt9136yQvb1WQvjrOFZb2ARPn2Vec9yKgt66TlGM3M7YPgGRzVX03Yo46F8Ap9n3UHozlK
kEqxIXKRMBCHk5u+f4IIpIvLmzMOq+uzv1Bqfoujs94h7Cy6ApQjcjCI+YfjGhpJ6aatTyw8/buB
ZhcUEqc1IhsG4rHtpyPKE9TqOuEgwpgLc7q8nf5mwa+S8Cw5WGE7MKLU5NC5HG8062pleTLePNHX
M4JhbYxLtcAPEKCBr3o24OxG0JAGIScX5FDLeOMie8oey0rZZTJuoA314mHTSLdd+Hp9SS+86H4f
dnZPUElC4m5AEiRq6ptWDdFmmLfk6VqJ7oE4dXqYoNnmnWTdUrDbhPUeEi/s2UoGIRgi1xu7RmlQ
rTTpMMQ3JdlVIoWK23NnPZssWtUmLpLjMSt016hfW2Q3U5bXmtIF16exWD9MsejscylwmE6YhPqB
bNUEkgGO0juJL/nqKoU7vAtJjGXo+eKgswAHdaPO0tuWHJK8umk5ZAOjXzDYFtFeYigXoArU52C6
MDwXPuvKS4xn7+vTvvBu/f3rzYJepMFgPp++HjT77NgpNyBBefZ9029VcSu53IdWm2NrmDwMRrbp
6DWSa+XOovrohSvg+eadg04g5CuJfqoZGx+T1Jhva2i9rSefQxH0OZCPq7b3dcCuFlEVS0PPusdh
OESsNvERQlRMVNC1JvUxFL3HhS22UBZ/vYqd7bAK8JOw6bHUOsAqfXWHJutCYJ+2y+we/W0RZ+HN
hg1HT1KEN12tb8IIUqpwkmuUj1ZVgEL4Jfr367vHnHbHtQGnKZ9NKR7kIW6noluDIXOHDGmg312l
L0QNhKSfapU7eNZyaAEDXsnyiM5WOd47glh5lMVjaAKs0eD9ttC3eFwxwIdUV4byKCl3LcXDN6yi
kjH3e/iNZ53pFSPqUphwtuWIhPWuAdBRPxaAEZfFEVXaM3R+efxuAyCQVLFDx+aj6r2msPzMFnuB
yyWBgHy4o63p6GKXDe+GXt/oXNpYMPyGrWM5ObzLj1ECqNeHDUYTGd+s8aZu7oSxGVCTNx13IKHn
xpl4SLQnK8uOkQISZWF5XYljUQtoiFm/NPOx6JudkoudDRW160u+lFbmDNkODqgq6AKI8t7ggw/j
5+7wmm7wNLBqdtJCD+gCGvF7pTDLzJIAkEgasaOG9AGs1b3caz6BtqGiGQ6NfnMV9++qccxGuLHd
QGQEHuvggljaSw5bnibd5oBnUBseVUvpdUorP7be38rUmu11EiFyJlNlqhr6K0PvRoc70LjR0x5m
8C+qpN1W2UsEK0hp0t4P74uCewnsJVQVfprZolb9hdbnefFozU4CiJxNyqZSNZbk32l5X/PIpxka
lfrG6oxVPLa7Ufe4fi+yhUbgxfB1thCztB/nsk3VaSFGI90kWggpbgXXlmJhmMu56mycWZ5PmrhG
fxfjCDY+D/DU0jPU5b5k3zHofmtQ6NeIeZTFjTJBM6EByOm/3Y2zHK3BxNtMNPyEon9LOPmUiv5Q
2w+qvZXB/e/Nj6RcR73kQA9IGfckjyBWtG74gwm8bDS6RS6tbWWJv7O0/rMcPsAUo+lU/Ci9s5/Q
k7Zr+W2RF/+TmzQVd2erP8vT1jDmeW0A/pjCbAgIuqMQaqDgZTClwrXAqnZSru1hP/I4KsYGEmFV
J7l5Ck55O0Axki1dlqalvnL85szRsAO6n0z7XcILhoKXSntM3coo7mPIhMsSqms5vmnxd6K3Adkt
YU9CP+RWd6thHRvtegzbtaIvBIWvKuHar5qlciplJCspUvmwJS58CSe7vu7etoPIr5+h6um1J/mk
pC70aNaIBcskyosZ+O9nsmfx0k5YpUEsiByoSl4N7Dk1ht5P2AVd8dFkb6m28IS/9BlmUZDnEeSP
pwtNnMKWAKnWwq0N7ikbCU5/Ubfg9nBxq9tkwm4qsq79yD0JyUJDww0jG56rbm8Ob2Vxfz2/XSyS
zoaYRRkutIzk0xB9UTl1/mAn6UIGvVzyng0xiyJwrOjLeqqSSqYEEdQ7rXxTAe4j0tqtleyUaOU6
l37ZCnGYZT0kjLl9tqkhzRlaqlNAGz8Kk0n7mUoPig2Ub7dTxoe8W0z1F6ursx86iyzQeO3DLp3W
AhZnTXdM/PTTgE5D6YCnJuSva6TlD675ji0dLRorX3q0gHTT3889izlxlxBW5FioprLvEr6Lo18q
Z+7Q7DPcj4y+hPhp/qRABsR6kKpbTR5Wdiuvr2+Ii3n+749QZ5BnG1g3pZNxpMsmX0sdvQ2N3oPp
yENqLWnLTIflR/Q4G2oWPbqma+JmukBPTHzNjV3F8uMggQuW6irMYYW7RDld+MJfd+uz+lkmULti
eYUDVb9aUDPqKV23CoIknL+r8pYB9KyPZClKLi3pLGiUha1MKpkYtZefexgsqu2jjc5lnB8hbA9M
Kzq0qn4rG4HNd2UUez283TKg8XUWOgISEjAn88NUQxV4qKq9DP0/qN2tM9N4pWkMByS2U7V8sb9x
MdadfZ5ZiWVKdtdUMX42fL6tlTjgkgahHNDx4a6r107FQRMHshbQ+9XyJfFyArbx1gNrLwCX5iJ/
aky7WtcxeucK04vNdz1eTZKpEjj5aXrTRneUgza+rAt1ufA6G3k2bzuJ5VCJcAx1Z3wBPV4PmtXE
MhBZAKkwF950/vUjdzGJnQ04qygtWbRyQjGgTdldDZ3yzLobIBel6AWccbgLssxCTP6p7z+VN2dD
zsJ+JzJq2lNHMseFYgzazSSDAQwUYN+amwf/Vc12NtwsBfS86CRlmqGi4VEiexHgx3aQEL6+jpfe
m7/NahbAdcj6mbWNPTPhXNHM8DikokcPjAe382qnAIFsZfhANhfPCyNfTqN/d+ssdMsD1KirqTyT
4SBeFN26Vu6gMA/69mdRb9Ok+YyzFUi5kOUrgct4DJu7LNIX9tHlu+o/y2yRWexOdauSxqmjDvCN
L+N1gumf8JTdSErn5Ag9MGPq2nHDI7QJ4moVK8lC8tCub2WLzEK6HIJAbvIet0QVbk25V+R829O3
3ip3DeS8zQzifJoXN6k7aGJXtxwPPzdiCGTyYcQflvGnGqudzQuXUN2p4Qwlt7WnQLiwBzaT2oqf
SpnX44ZZddBQke/S6p6CFWDAC0Ox2qeqvyEggiQ6dCwg6cppA/txyInXkltj4vDjguvy7ajfVIDH
2BHfwlN0ZaDgWNgOlzPb/9sOFlG+92n0yDCzvsAyjG0VgEm8LqLXXuTegAlGoNRO/JQuCIHajwjz
B3AYKMib13/E9S1pkVnWMSVu9xT9qQMolSuYOICOod79uyFmkVJrO12HMR/aUdKDod9ONtnXB/j/
lER/F3IWGmWDwV9gisVTicAfWbsyflV7OP7tjfcQN+LNslzV0rrNQiOsiIdSmdqTERDV2vgS1u3C
rC4n1r+TmkXDsWSEjVOYwoe/a3JYTcXxumFvZm94YjgtLOG0135WWX9HmwXFxGyUrJO+Emnny17l
Rm98N1kFFwFc35coc4sxaBYJhSQrRBjTnlhpf4b96KCp7YxuCP7Qf5CsF+LNHIUAUVfLHKfJAZ7l
WCH9nXSA/GqQtZVav9W2Em7rC+s5bbkr6zkHIYhQY7USY0vWmp/nQFzo0HfgqEzKHRxj000oVsSb
FBCWevYL2+Zr5c+K197OaMKnjVkkgyOpJli2kP96b6AkAubE9VleLpT/2TRfNdLZWJxEiiUlCB6M
aD5cG1aTfIJMh6My4lVep9u8s9Zy9y9PxvwNb2y1PK5LDFu39LYCJVeRolcbepP2s0IWGmwL5/yr
AD2bIoNDBCU9NmpRf9raVsMV6/oaLu3NWSDhVZxkcIZELhxvY6va1aKCR9bwNphHSf2I2OP14Zbm
M4sqNU3ifOgxHC0hZalqEGRfCCVLO38WSfpSyUZ7wNeBXywYr707DMWLDkD99YksFODWV5P87Mvo
Je+42mGcUK4D3lpupNl+27+LDrBLvAlorenZGooGeovQtiIiDkT2X6wm9M9keEDKhoU/v2fwktcc
fVX8Bs4B94EomK0sbI+LWLLzIWbLKVGZm0KelhO9BVUtwMYcXM1ik4hDHCmuDc5NJN9F5Rg7otf3
rAKzqFHutbRyFTG+1kzyS70OMk39b77A+U+bBfFajaokz/DTutiFFHItO9SzNqbb/jEtl98TR3pd
uppfTPV/x7TnxWvdRjnTpjYRaAcBLOVdDuNvCy7cAHF5LF5r2Z7uF9PVpUB3PuqsYLVro7VLgpmy
znYqyKBzGI6xzI/YWorvjCQGFQR65WH8wMA6tYbbJLzLh8plqLA5VFMiW/iaiethtnDYpugwTzPn
P2xK62eHoBGkBjkEP0zt6KEUt1r9YYwV7oLJZuG4XTrW5yOp30fqKn2IwynWg88PDUKPQxg7KFb4
2nVgoFkBHM5n6A93S/D1r+R8bYpTRDubYlgWKvQf8MVLKQP9pnFpBbgR8+txF8LnoHuRYSnat/nC
hC8FyvP5zmpKEEuEANcHFUpUu9p4a1uxd31JL2Xq8xHmkd8uSBxNgXLU3tu+X9GqdDMYyWr5cLCL
xr8+2sVrLxwzDUVH9xBC67MJRbWkxWVGJvwnbKM2U5cEqnoFxEtaN30E5tElOLGo9VYLA1/aORaY
B1A5+PI7mwVJRCYiV1LXHL8UZu/HxNN/A47sikCGPKQB4A301YOldsnFEvN82FnglGMqMzsmzbFz
cYGKnNxvIT2FGvOl3y+LQFzsRJ0PNwuGOTUyCF+M/zscGX2NB1qFgCi5jYe2Qo12jRf3fhIsFXwX
cWNnI8/x4xzJ1uzsr5FBb17HQBAfp4MZPshokfb7EWqDn3XvLKttXdxT50PP4mKm5GrSKXpznJ69
YVDaPkQ+cGkQCIEoaTAhig2fbdLj4p6a/uN5UDgfeBb3RiqUVGX4uJM8ZH2MYagJOUWHH8i6Wl/f
v+qlc3o+1izyDTZsw1JJxiSLGI/ZvcfsBw3gMRHt8u41HdEcRgtukpEIR9vTstS3IJ4gKWsFGgEh
fdLz2ikz0BeylcjfwNlwOa4hhf4slQBFmB9Du48y6Gvq9NB2aJfCZD7ib0lzLGyoUowJEEAcj3jl
JgUJdiEGXcynUEmTZcg/yUSf2yfi1yesjFJ+NO0GaF5r3Xa3IxEuUfRDwxvAKwwCnxD2q4xKCAMY
az0hUJsYdiPvFn6Ldgkqd77QU0g+i/RCNkTcqW1zVM17QRMXoIpTpEQfVvuYUd1V6KdSlOuOFut6
SAKjhO009Qu0p9TeWCU2fEzwLJUBAmuVj1Byc1vrUbaRdPO7JL4Pa3Ttq0AfTtHw0KSQbC2oDwXD
TVxpwShJK3QR/EbtnWLcEvDeQ3oKK7gJARizFBAvVRPn85xF4iaxVVIpfQOiPUS4gFV2q08Q0qzM
kRzAFFbTTqZrCK6BKKAGeLkVC1t66QfMMk9tjYMSSaI52gCMjBq6YqO1TcERKfXq2AG4rYwnmNNc
P0cXC/bzac/yAKjn1dDA6QCMas1Em0Z2It/0+Z8Si+0Ya3TMFwpUc9ow16LELAUo3I5SvdVwclMA
FfXI7ZvTMABbWu9k9DyHk1R8GqCktWwL+0zgG19G9VSLB2LEICfAaqZ1egNnNLLxcXCC7V8hgpyO
jk9WHGKKp+rIl4G5SGTiymz0uQZ9aOUVnoqCrzIU4jxFANYrH0IoftGylaWCX9AGdHhK+BMcBlxh
3OZm7I4EwP8Etp1p5qYdKJdQ1eOQI8w0EKBWXXyf2b9LO3NVOQksTYJ1CfetLIH2Z+XXDWyE211n
1n5YsaAw2IZaGvAm8b3FXojN4Q8JiaGBZ5ZrKu1Cc28p7835NrKRpICCITpOmxkYTRW9o9xNXNxK
tolbbJgP+8mlDbyU3OcMm3YyABIJEo/uwNqlcSbLCRHwU+hYz4m3tJEuPoScbd15lDT1Tme6qfxv
uolfChfYsqA+NA//gbT1lE6ubFpzltqKtMzxym42R7rJ72WncWCouUJMc7hLJqHbhUOyOLdZeoMP
VAzpRQQDdgOWK3zewSV04Wq8+g/qhaW5zSI89Fgq+IBPqRQ1aPkqg7SOvl++sYL6CVlwUV5R+aml
jies8y83i7Ua02qiNJhdRkHXSW7MPtyGZehJcCzLkO7wbq3iWTWs92mI2hsF9LqP8j+wDcQLV5YC
8drJBLKh/LPVwZMtonZvxoXhQI5zuG20/iOGICZJ6K9E7luPWBDpoqECCyJ4L7lhwl7zyEp2ORXI
Ybw01mmoZSurgUul0kGKg76XI6QGGhO5l3qc1a5dh6AVPeq42ufmWpVOeGt3qvC9lmzX6DtXCXG8
sXiqvioHRILoQ5AQ+kMM904VcnlF5Bocbrqg2qW0caDJ6JH+PbXrFYN5akpkDw6urpyeINrujlnn
WnDaasPQZf1h6KwDr2M85CMMqT4v72hIXJpjcIgt401KL+8MayvBQCkCEDuWPgrzXs7u0xY+S1UR
WPD9bfoV/N6DVC8dBtqUXZl+nEq+Dlk0DVZwVKt9Fktgzhfg6NxR7dUcoJMEt4fU3Nbqp6J/1NWT
nREnQ5glw8aAqyePTadpFUdL7FU3irUlUCOVvZvXOWhJ7Rt0Cl1ZZ16kZOui3eG0enbvtkrsWKT0
mX6nx9JpEqeKx9zp+TaOPjkDpYjVTja9tOXCqSAWUdhr2GIxIpx2NCGo15yUfCXlWwsC6Gk9eiJV
epeBRsWj5FVpsXTpAwhiXV89U8n2DJuXbqGrexpjRfsHWDEB++v02QE+tpWXN1oU2NFHTW4tEyQO
0J5aKFdmdRCJF4sq66QCJquo3LC5T3GdlrLWgQyck0bUt/RdXKzUNvOKXyEwdDVYPZabDwKkxqcS
r7OjvZfKg0Jrv9Vx5+gfErERoLppUMluTFbBPOADGoYvQ948qFH2kvWHKoawYnFINX4o6FZCGguh
+Bq34SE2Ch/qUTfwFITHdOZ1xR5AJi8fkyfYvLp29iGyT16Ro6Txx+tFwsJd8Ye1ssJhsligRtDI
W5Gemmh0VLbQ0r3YUjuLCdas/NGrSRwwQRTiXvpLOaV+v04HT5a+cAPjFpzUCN7CLioCbYIOLF7Y
pgh+JcJbs0IohlSmOiS4EE830/5RQN0eOm++tGoeliESlzpE55Od1UCtKKktF5gsaX83xn0KhTPl
VlqSp1rKInNPSAMyWyG4c9Oa9p5xYkG6SjfVI7tbzpAL1esc5KgVjAHXixnRDd+o68kaoMEL32KN
sXDH/LLmPruOmIi4TWujesw24F4H7fp9CKTVlKYWc/DCtp8DFHN1NPRWxuq95M4YhJDJ7tfvzv+Q
dl3LkePK8osYQW9eabtbUre8mReExtF7z6+/Ce3ZEYXhNHR3XndiVQ0QqCpUZWXqkDYRXbC7cyUC
ePkTi5spBC0W6hIJzeiIDvmJF0gw7FpXctrvfJGF7UfmewXIYsK+pWCutp06miMSwHOKUyYDoTMg
y4Cf058wo+4Al37ek/CeGxYT+aWh1JtIxZ7ON3pg+H2QuIan342uAujKJ6aGeMeF8SpL3g8QJX8r
SVjP/+RRmCp7Vnf8tIbnwdi+gzEPgOWMJr1tg1vfdosfPUdvUwcGMCztfnrsIMljg/rvEwvddF/v
JQOWLFSPcjkRQIeAswNi/u/0ZiBBRfiA1Evsyrec78gzR/99dQ1NzGbXXRh2KPWUeEx4YOBxjZvR
tX6afhUQ77y53/WwaMK4Wh2TDqe9EEfKGFNzI7nrUI+R3ah+AT+N4han0gmD4lFtgE515OZKMy5S
6Tp0PkNlv31HV7+EuTW5nkVFXybd2x0FxXIPvaMOTsGaUautHJ0DI96cKlmvnLkwmtX2kKXCypO9
JKOW4gyQ+rR7HUgku3qhU3f4T55SO9A81hu3FbH93P7O5gthtWjmFoWKsaRpjB9BDxeqtvR0vYk8
3eNro57Idb2848UE476TpkoU37638E31yiB1IA/6Ck6Mz/AhbEbj1fKYaAycCumzAtYGHwN16aNO
ay8O1VgbdrVLKwEgCG4BWbGzw38rmq6MMyVqEBv0lgpGQBCtNPfgGQbLCpW7oVkHj9d+M6C9m2Lf
5zmRlRLaut2pzu7KgnwFCgv4g4hXUto08x5YDOa0mEk41JlltaccLGythZqsHDl58pr0pZui8SlV
FV5xxOnwIqsF1DAf5Nzw5fF6XmQOQ+EWfeaHlyZzkKAYMxfFjNR11tx2+mKKYEXprkFZfm8YBwGd
9nhxax21RnBLxNVFn0ZQt3tUatUJ29Qm00VUXWYY9kwXCdzeRwtA7vOubduhrHaLOXxlPmdlSvAW
VgOpR0isAzixezp+QWS74bpSXth/m1NceW6gHWVBmZFAtZ7kD61L7zLoRqCY6SJS+CPOHTe3prt8
LrdmwI0K+MVHsF5Qm4qfA98YHTPkohPg4vUQ0NwmmUFXa8uu3Do8fTDOcWQn+JuqnMOZ0JQD0vBN
d1cI9LXEG5Xg1clNJiIuUhWDlA/RP5VudAz5ZAqxw9kCUdu9kN/p8c8wJ45glU45RL6YCE6Bd+s4
7ibMaavR4oqSirc9XsPNEynxQE3vJemqlE8gE8iWEeAJiArpqTPOgquA4i+L4iupjw+z1nhTZnl9
VtqCihoR3oSLCa64ZhDcGL6rFlTutAUNcue+JxOOdSgoF4aArIpWjDrjNnqm5UU0DzF7DMOXxYFf
plI3vfT7RWHHBkH1okdqhRcGxqIyjKX4coLaeHc5ovSqjocMjqYkrTuHGGrrUcwObaGSwOvqV91T
JRIX+pFOCVZoFb2pebBn5akXvnbWF1LjzZ89Y/rVHqOfIpoQXbRAfOinlD8l5R6kKk5JSVKkewGS
xroMaQOwGUagwkapXo5cJTmEkmRL6kk1H3qhcf+Lg1h5beZgdeVQKSbNfZI9CaBut8sRDWeEiOGK
v8vb7mhljfm0pEJ5ngBljFAPTSQIfiO/GXBPwb4Njm1X259fnbnZXlrZY/IbGTguAfOoeDeaurcM
gxO3pa+VGtjuKj+yvo/FKbYOorDvw+fMcFVIjfchUO4asG1UBhbUKuACjMzWE/ABRRVMzzNEY8L+
olZCFLgwES/OTqhJTjE+hy3QuiG408tqr01pMJfRDjUxdxQnH0TBngiERiIEAjoNGthpxNxr+tQx
QTKWJKiS0V8k4zcIoAIzS7fppV0DYjLdugKMGLITV9aQHUEG7oZa7qm47oUKPIYOLanrVPO0RHGM
iU52R46Q3Eal4JnWZREbOxTMwKfTGaDqOYFQB5ilxs1M8FYv2UnOxKt2qb4nilp7VswDILxp2/92
lVf7zwTrFko3YQ3ewFMD1CX4pPXylOovLXbAFJH/LLFfCac4eah7cFBaoGA3fTObbAxZeKlMHGM0
IItTgJSn3+VZ7mYgKevAL5RbXo3ZliT6mhtAg7fZVTeZdgi0LO96cHJTlnYnSXS9FRocWIqgQMPu
39x0eMToy5PAbztsxpPVjjEBe9Z7KEig+4tgVu3lA6Vw/kFxzYMD1dPcmdCAiDxuCr7pcldWmTRR
Lgskax3uSbbPIW51ROUaknuWA4kK0Z+JPdzyJb23kQTvRt8u7ypXCENSz7OOw5HsoQwzLX6Fob4A
SOeghL+nEIpEgi/2PrHezYf7yjT995VpVSWSnExYL9VmnEFQJuAF0LvTq7zj1ZS22xErW4yHHUYB
fE4RzYsHdAx6e+mqXZuPp1RZ7E4V3RlxVZXqvZG+phqIteo7cI/tRrnymuHaagx/NPa98aNKUBsf
pGCybsZwuMQQlJuLGJ1dzMg/7zW3k7jVL2a8tCKDGoIMSLHfDj06eghYwbSDHvSrBHDJOIDDjfcI
5xqlR3T1SUotDeupxcGnkCEIzUDYgr4/a3fyCF7keG9/oslHb9MZ/8TWnnUMdoIaG9+mcxc/Nt0Y
Yf0pPNAnt/6M92Ag5S4d7Cr9T9SEOb6FrUlX+qQB6IkV04Ic3tzAGZc3ZE/rwu3gACH1iYPPs8m8
WIS5UDS1wqelNsVHuXDpJisBee4Wu0k/0WzckBNCdcWQQQiigmbfeosRqw87j4vWDqD7PMWPeoOs
yR6d2UEv5zsUe2xxOWl+5hMXRHVQDs6ejNwTll193xu72QXi7wf3Sbz5XHj/Pewcq2GYPSR9sO0o
LqFxh+71stNdLWh2ui05mpMdMm/HB+lvH/CVXcbnTOoIWkQCu0KNWLK4uZeCigoP1gD9unqPE84F
xG0e75VJxvWEnbTIYYjjLRjDy9JdGIP8UOQg7KtNR+1nMCVypuA36/Qrg4znGBKi15mJbz1a4CqP
wMdeubF2rU1AejTqbS4fVfHreW+1GbpWJhm/EXZCYsU6La9kBcSJi4vIEN3zJrbryisbTBo5koGA
Tpra8CMNNIC25is700WImi5EV7b5j9rN2fjVrVGYzCkD7eoYTm8mx0fkS0bjAvocWE56uci27OUY
iK48kPOimJCYUKLOfXpm+b+Et7+Mxyg1OU7yHGdo0HFDyqsKmeL57eWdUiblSYwRuqwKLEjyN1Bw
25r+MoxPQDdfS6V8O2sS51Ww/QpZfU4m2+mFJEzmtyPjx+CI9f8ZcQ1zQCc/UwHcTOnezb297VcO
sDRVkmoqPmURj49ivNwoy/243J7fxE3M9OrAvCn7raxYQq4bDbXSNqE/GSX4wQavyB40w7cGgJnM
y1A0bwV94LVWN99Yq+UxTiauStQm1Dd/qh969JSkoN7TajUPFs5xLirjXNDCneWcfjZIoHqiEu4H
a9hlvddA3gmT6KrmhWA1Pb+tvG/HeJeE5PFYWLDZq+aTHB8aTX7Ms4JzAzghSaW/YvXtlCove7HG
DTDkxmsnxdWM8K4a2mOSH5RK4KyJZ41xLWoTTlVP95EUx1lC3xHEmlMBFmliesr4cn4DN5lg1ueS
8R/V3Fm5pcFa4xqtV2a7LL6V0x1VeH8bvzb3Zg+UB7AmXknsOvNBoPUldiNOZOItmnUyNbE0NcMW
azXGdsbLKjSuTTJfp/UJsEzODnN8JqvnYmpNv2i0jQMN4S+CIj820X+rkr1fO42pehojlINkA/uq
2cq3xdzTDaXPxBm4nMhbvOrAJ9XZ2kQLMmiQhlQNEUIvH8/p0ucZPiXWBYU9b5wCTBx4y2Je1DOo
cMGNe/7oaFuXb2WOfSBCURayLb0pH0fwmqgjqKSRKVn6z7b+VrZCUJlj5SUgEPiZJ7N1rxozeTZy
ku36vLM8YV4wADCX1gHdpcA0TeBcBAi3dUENtCVBF7rqjMohjXCYk2YXReJpMADiMSLXkDDLaE2d
hpwUb1JAjSHBniZgQxD6eqeL8VVIQBdcFhLkEnMBEnamJ6XDAXxs7tKqdjYDXzuXgDt1owpyAegi
ztI3QmBF6i9IAQ37yqKKmoEMPa2+1fZTdQuled7+bTxu1tvHJJzh3E9pUlvyUQRMqC/sqv2mTj/O
f6Ot2L22IX88EeoEQfOO+kcU/VEPGz3FjO/C6BKfqNLu6/nbeXO8E8GEAKvoDQOjhvLRpGSG4mWo
YgKuu/s7I4zPN4p0NAlNvbSEODV5XZpAjb6et7GZUq43jnX5TfS/wKIGTY5q/VsaEgcWGp4NmiXt
3Se6+FtuaW2TcfyjkUzRBEHTo3qjPYc73UlA6qm79SXcLzqTn5hM5h0PxvkDC/2/2scEriBKjt9e
gg5rqkWvEcTrUFKd89vKOx+Ml18KUudQ8epOER0TpiVe4WLCUPR5K5sA6PVGMn4wSlW1nDD4eez8
6Np6Xi7JY36TB7RXDnKeLLTVXXTgTjdxFseCoEBn0RhWRuTj3NgomNWQtr+KPbQe7iBC+YjeyHDM
fUxzTdfnl8vx+iwoajELVejoK3JpZS+SardsFaey5F0IvZy+7YPz5jinlAVG1RHmfIQcmzuRB0zC
ApjJAwDwLDBehMC/t/FALRT3IvIP5eHvVsA4EGgJFu1CT6EaQsxpiS6l+ebvLDDeYx7nNBIKWBDV
8NDK0GzNOWvYrM6uzrjFOItGTf731SFhEbnt4im5E14UbnKKQUbcomHjhyomYkF3yivRbCX6a9OM
11BVkAx0b7e4BmdOb/rxmHlUB0FUWrQtBDCeXUclr1lBF8TWAtdWGd8hS2UGLWy4/TGGavCMd34j
BX0oBniIcxwIxy1ajP+AvBuRTFoSm+V6JxZaIEJGnJSviTJeClEEJa7Q+4sDI4nsDDUyHDAEExx5
w4TSQ/IQV/u/M8AkG5rSiyqh36xMkzuiqVd6zUFbnD+RWAOTa+SWGA5ljzW0XnoUnsMLbQdFnIsG
ULT2cqRQtOgLueWJDNKr9MdjAauMszBJJGgSzeWn4iRH1VVTaTcUEH5++zaf779OH8wwPiOX0dCC
yh2SjvylQUuwjO9MEHZGAmrfleQpiuo3QnkTDRbnZPwhmCmGqYKAxYJ44McUrrEqIe8AgDtad/Ur
wQu+diIXEAGHnMr7fg8CE25dckM+XZKhn/7LJuNcsiY15qrFpg61dpk1rSOChGlZCkxHDK5sARgd
1kGRWwcoCqvkpxZelNJdgVkCGSrdXTi66vBVBn/WWOVflMG3dOtrrxvQOtmBdtRWJY2qD6e8Ssd2
IHz/1Yxf6spEzsoIOwUprkB0Jkw+yTY8IkCm4jeA85XDPxAyXntuO16922U8U7dUqpUpoXKM8gLI
vMieRs7t5a2McUg4320oFFhZg+mFMjwtvYqB/0PaKKAbfD5/1Lf97K/VsA9XrSFyodJiRwGx8s66
SWbzSVEOcc9JW7Yv7rsdxiPpUqjoZgc7UV/dTWp7WGbQ5c+cQ8GzwjglBRXnxOphpbOKn+Ysv2Za
UGAY5Pye/cH3vS+G8UJNFUdySYGa0zfhFF7gfRlepAf0Sp9BLvQTdOmn8iX1eQdvE+K/uqca45W6
UJbS2ZxpuwgY9cDY0d7Y5EyP6o5X3eNtJOOGcnyqZqStuMYcnxY1QMHtNoo56EHOTdIYvzNImVFB
s0c5dlBLl8YvXXT3lx+K8RGCGAL2XtEsAg02Ouj7JX7obC0AgldzgMRAjR7zm9yUaZMRYP2lGB9R
IrqHNfVN9WybgewUL6LX2uGNcdQ8zPHc95hMRdtW2Ove+RVzXIfGuI42JEM40/hoJoWvm1dR9pD2
/Y50d0mj8q4B/WO/B+Nf14DlPZDraVI7WuSGIC+0eNOdEQYuHTVTHErGae5riNz5s5tCUhDAtMgC
BSkvO+VtNQuGryyIzdU0+Z4PaveV6snEQTPb8eXoSrVTg9waJcygxFQF7wnIcZ2/aaTXndJFE7Us
6beimPg9ZvXkxtxVw+ye/6yb8warA/UmubaqSZttWSragq0e/PgWejEAwBX3ynNLZ9cjV3dnoJkh
g34J4nN05v/bE+39QzOOp+3mPtVpkBAWOZg6CPbUt5wFcg4uS45CilKOCFAvOEv5K8a+LdUr7nVn
sVNA0uJ78FkkrV/uZZffl+X4Op1xQwtEpsxwwOqqRXrSanKZ9B1Kkq/nV8hxdqwKrqCmrZbRJMvS
daA4Fy/jgbF5Fhink87Dv18JbxhLnP3M+Lsgzo6aNyAotHQaxNO4OlaASMvaScq+/dVGscj1VKpM
uafXqkaIRXJVfq9lHr6Fs1W/jZOjuSJE9GOIUOeoOuAszb+LbewQeW0p89BQC4kmuRnJXIUn2rV5
bKFhCcJ1VVZVtq3RKUmjGALyUE0B4zPZC8X3tucE0E0P/26DzQ57WVPHhvZprDCD4nkwyQAvmyCY
gdIcSLaS6MYwubP+m351ZZRJFVMSza3W04VhuhZaqBDKhJdLfNPNLUB5negWFTcbrByWmz+dP3uc
PWUl7MXCHC0zhOkcCE3ouqF5sNgF7xptJ3KrFTL5o5AVU6znb85ucmUHTFCHYgfObo/yHp9fEW8z
Gdc9hjFEpYkA9UkL77py2vdWaquARk8VV/yCZte/5QOrZdHdXQUptSgTvP2we9ll+wgaisDwpsPg
6eAhirk0/LxPxXjttu/UuaY5uKCT66zXHSVPH+VE5ezfdn6xWhSTQkZNYipRjkWRh3n2yiIQvRSz
Qvlzi+GNzo7kQ/eqPKY+aO+c859us1lrrUwzDl0uwDeEkqJyTBq3wUAYOMD3JRgFQGqFgl9lR49A
hFqBcEDBJXcyD2JkT9zbyNtnJqPUB1CQVwt+hLXrvQoh2VL3/+D/cwrRGALxyYAo1dfzawco7fxh
YpNLKOXKZk0m8UQGDVLHKEJD/nPUj+CD+WJN0Eku54ex/tkKIC14ndOXavquQ8dc3autW0eXSvyC
AYESPEJpAnTOGHpRHSITTdxxaTHig0duZqvlVU324LDG7DllmYGfESKvaMll2daOlnfgawmdUPlZ
DBjStSK3Wm4WjOYDI5pXqd+G3X4YYnQrof8GJ5yl12b0RU7QB10sh5i6LUtPYL9xe9AnQDN6Wa6m
erFzA//XqR0k26hBdS5cWlMOroQMswi7nuy6+rJS9qN03Q74AxhSi5pXJToV40mX7yRDAi8DeA2L
3hnaCOILIUgnIRKd9x4pdU8DVwGxVODXH6KksROjfFHyZwDrwxlzi9m9oOcApmOnHuq0cSOQ2EvG
V0m8zRPU67RTaC27SPhqmZJXkIcUAEwLtIpqrPuq1Lp4ttstyhEKyB5KYJ0G2YEEha2oP6ImdSxM
EFc9MHtZD61cSGIu+o4M05FMpkO6MQP3TzpjKCcMzh+V7QNqaDJozHXZVJgDqghynbcFEC/ymAQp
BCk6s9mXy4+/ssLChuJUVhS5gRWiTntpvsibDgJpN+eNbFf/5F9rYWFDU69pRaWCmEo8QDLIKW+W
C9NN7gab8uZBbSOyBdS33PNWt2/au1Hq1lduWwAWUigUoOqtetyPmDiVh+kqrw8xOPMETXPahvPF
/hD/3i0y8Q+5vrKIoPfAMudHOmoP4n9M9k8YcuHNo23Hv3dTTPzrBXCldARtutQAin3aC2plV2jW
SeXD+V3kGaLHdLWLfRfOkTQg0C7K97r5kQuKjdo09ELOm9l+Ca6OCBP3lMQYpIWUIgCz0Xfp2Vyc
DILe1U5W7M6LdpUTfcE0CbC8oHTknRTOVVOZWDjWg25FFdaoWqEjKY1jFD+jlDMGTf/I71nE+xdj
ol49D2Kq6JgGiFL4KhGA4OSKpBCVHoKQ1xvcXtCvHJotHkhSRgytQn5ryvGFqoauLlv3QvFfMJWr
QM5WCmSQJI9aghhahpg5De+M6SSW0AO/bkyQ31gzJ3HYBDev7TH3S62MVDA12NO/LD4G14EtcE0X
VGZ36vPiYbaLezK2S6LvuYrO3DO1TvXRomlS/gj4hAiiWNmVckf1/oFzl82NWqLmFn5LDryhT/qn
fz8w7x+RuXmtupjzLMJ0CxpgWZxsi1eQ51lg7pyhV8I00sWJ+H5EfyAqp279B8f/vgbmZg0jImY4
wsJ8g4BrzjZGjYY9OEEuNA+gQOln+IKh1gveheaeFOayGVpiYLQNdkGVdNcjaacQBsMJ99JBfdY+
Ua/jbSUTrcsxLjSMwCvHKhe9YQ5dY+G8vHl7yRYQZl0BPZQBE7ToO6F3dp/AQ37rXQV8/IEMNpfi
gbeR297/1/djCwq1Asc4pniNFPMEfrIvy/Izl8i1mvMMbcKlV3ebLSwYIYnUrMLqjFNzafjLjvjR
0cTVapxPTMVwCgAG40mMoU36UMC68A44mrHsaOiGptlxHFNnSe+7EDCAeHAHCRJou3l4UqxXHfIi
QmGdxroEznkMSmnxagOECucD4faO/woTb++2VbythU4wWxGxaJgnOzMiuxSQrqMdpzY8NehteNh7
zH2LyStbSz5NIG5GhjQ1uwRzkS5C7t56EF4VzZac8js0QfbnV8cJgm9UISuLbUm5rwekLW1t+jWo
8oTRdJssdFRwcDfL83lrf3jk/trMt5foytxYlX01qjCXXVbCoQYR7TfxsfLbq/iq8XoZTcgg7DwC
gnVkFdwS/nYUfrfOFHxAtU0sEr/NIS8Y5LzqwLgb2/kNcfHm+AmxK4QODANwewc8u0ziW0Z5LaQ6
7EqJsIP0NPrZ4SlJvp/fXM5BfZstWe0tHrFWEVLSj2Su92byQ8tkOxp0zDJzQNXcr0h978oSaSp0
4aHgBUU0VNBD3QZnTnscqWA7po0cTbP7+zgKOmf5AbI87/wytx37+0dkonC/lJ0W0fvYLRCGFF9K
jRMjeV+LCcKJXlRSKOOM6nLrZf2PajScbuIFD/rNf08m3pfBBOIYaDezz/G1on28gMwbpWEHeynb
+T1V0OMVov9Q43m3xwRgJTS6WARbC1Cg+kG/qT1wCV4lLXQW6Shg6w8/2xcMkYOi96g56leJ85zg
bSoTjguT1D1wqOh94O3Xdr4ltLvGePqro8HO+FVWOcqEYE+bRvZAgOjqNeezcQ6fwniQZM5VYsRY
xlTOl6Oc7q2cY4GzUQoTCNO2I3XX4nin1p00XAvDgzRzTPCedgpzfxcUUxaTtCJ6YKMnoOYNVabb
rD4Qt8G4b34Pbl0/vyt+yNCE4/kO3vrov698R7pEIjF6PMk1G9LtUPHSfO0iPGQXOYjsraB0wWXJ
NUo/y5nLxo7VNXW7ZEIKoy1I4UAQF7mxEzcuemNe6P8n6Nh7EFeYmz0RCao7Cm5aihpYmwX1AmFR
8ndOSmGuc7eAT6ROcEwMFXSfNWhBidNDI+/8heJ8LLb1k1uCiWoUjntRAQYy1sh/pIuZp7zE801s
94eM8TIm1BcaSuQkhRh0w+MUSr4MKtm8fZj6V00HVVZ8M2etDYlg275uC38GSNPS+kCrQVGWvA5Z
/eX86v/waPnlMzXmtiuqKPSLgSpZCV2HfQHGZHH/z9SydFg8C8V4XorCScfYvpAgJBgIo/mRKAo2
gZRSLjWeVX8Zu5ule+Esj7qSM7dCY1yNEclNVjUV8PmYvcf7BaqKO6q2C6YakNECtMJrNPDyWxZY
FNVNRuYUFuufZiDGEPVJfKrnAEhxc5Q/ow3Ccdhvw0Yrd6ONtZCPlMlDv1IsGwAq1aFfcHDyS/Cp
THAAn5i44G0sk0GMaVcZ0gyjQ2buS6u2a6l0izj3FaHZp4kVkPZLBWiaPgioWINByISyWc5jMeEt
nfFDUMRqhmbBWYpJZSfVt5qnicW9H4wTwkxOE2NoBtk8+Ni8sYCcIJ0tke8oPcsrXopf+Ayq9G9+
PLSyrEiShBk4neqgM/FjERs0iSqynIhS2VApsqsUfM4YCMqgoNAooy21IscL/r6RH00yn7PqF7RQ
BRQKy2i8strsmEJ47P99Fz/aYD6WJs9FLuSwYZziW5VWqm0VdOnGATUu0DNwu228NTGfTjYJmbsU
9sCe1jvo2YBTG0NBWtA9gvSxAe8kn4FxgxPl4yKZJLDNlCKMKS8TkayTLF9IRn7Ql8WepQ5tRrw/
8RlrMthx2kLlHKK0RtAD5pQOikck9JJ6sJmfTEX3JGsfSyiz9MDa3QoFiLeqBFR69Q3nq/yeN3z4
wb8llG2lLPMb098h3M1X0FECYczi0Ikbnuff8I0fbTHBph8w2GhSXmUIXHvdHtoytR0f0kALdDAh
/afG9keD9IWyco2SZgkKiGyXk9qmXo2bAyEJGyqFwflN5FzY3xLasTGqUgN+X2lqiGx8S2LFKcKv
C0AXYRcHJRdzs9H1+bgwevZXCysjPYpT8kZCDDbCO0ortNxA39Qlof3/b/t8tMW4o3RpcsACqZNF
hb2IoIFIoB0gLP4Y86rtv+cGH00xbigtoPg1Gbg9ud5CVxrAeCVQLXFfGdGVPPNeOhujCR/NMR4p
gwqiLstte9KLH4UpHjTRwPyP4kraYmvjRYthiFEigZ6knAOz8Tz5aJnxTUhjoUIwYKFq0L7CO0EP
ANLRdG7RdJcAUAT52bgJr42DNrniLv96/rxyPCPb5hVR5W+aPBFPafV90RunXfS/dPZsjxdC7CK0
ApEGUVJnTOA7Y4WwuQR4/viK6Vku70myEak/bCnb75VFMy9VBVtKS9Wh6Ro+hXRntm7Z8TX19ukd
D7XKc2gq419aE8C3VDEXNF/jXatcoM4A71lD6gLUeY64M9xh5Bwdjq9huSKkZdGF2cLNN2eMhDQ2
cBwOxq5cSScuZringouXpYs4k46ojK8ZE6VL4wYbO/hgWhXeaIUMb4gwE6pD7p1Pm8xbIuNwZgkz
ynKL41l7PVTtdUfW7ozaq055ComVGCSOiqenp1yGUKOb3fC4FamTObdexgkZVSiYCQ3hIdSySvky
JJpT1O1VCsjc+XvIc+NsE1jWhwaJHkw1DcrRE0TAclwPBfDnoXDqKnHFVPJTdXF17ceUjJyClcyJ
/W/S9qsoMha1GCsRkngCvacln528NPdtWoBU+EJXbjSJ+CUxvGr5noFZQCYgYAS0Zqhjl2ShLwDE
I8FxZVJmk3byE8PwkwXcAuc3ieOs2Af6aBlVo9PUdLGqwCxkf9Q483caJ+ywj/N8ILpSadZyCpPF
w3hfq5NbeTQPsaa6kIfroWYigBGxaZb9rKYiqPug+yguRhlYOqaTyxpUqto8j04J7blqVCAbbdid
dacQ4SWtBbDJFyZmmwRhBuljmZzMakrcophuI8tUXpJsup3D5jYq1GvNLF+rkmL8pWM+QywtTl2Z
3BjktiYoWemZnWvfrfGx7J9G7SmTrtIRWnL6LpYit0Ruk4a7cDzkxlereAj7Oyu+neabgXxpKk5x
ZqNATt2tqlMhTFOV32Lr6uykbQ19P9Wi2fXs6a8DZAsFR7VNWhe/V/3Eo++i2uPmkNvH4d0uk0Pq
CsmSbAa3YitCohtstXXegSlbDohRuLPyrSyB4iAXtZgcLSihl1NuF/X3VuHONf7+Av64AYzvL9q2
MJsSyQN4VPtHqt5rXuv4ys7wirv8GaEE3tKZYsYwxZrZV7gJc9FeSMlhylU7mr4b5q0ZPsTwEpUE
hgWdOFYUmCNAZeCbawQejvm33EXSRAuCPrphWCa+OzsXowkAMAtCOV1BrrK19RvFRyqId7F1kd7Q
qmN+2T5jTAUPHfGJh0/4DRshaRgh1XQT504BXJv1BmkrVUqqm+MVLttjdw9JHdUZr6avFNbVu/29
8bPtP0EvyG79m1lD1EUVYrOy8eZJV6ddLsNyblNluAIhFHq2FEhgcdqUrAkRqebq1c9W4ogyluGU
xuKpGSU7ArH3Ap7Y866U5+eYIyvPIE1RZuQOpWbaBkQlFykPJEW5jLLHNOJFt98rqx8XxBzXaUyl
aLQKEfic74L2KhcvqvL1/II4mQJbbJvS1ESFGA8v0NdAxnCftZXdtXcDKCanELpc8NrnDXJyA7bW
hsaZMecmrqBVDaEdNpekFi9aNPDNWuGY4iUH7EjfqAlJFwv4WuTKeobiiy84CwjI5s8QqNAvfybn
eYuQq/MtZWNbawOQcJ0P4Tev8LsneT+BCSHzhOvy4vwm8r4a/feVMehXDk1Vw5ixXM/KXSgdyuao
K7TCP7uQkrPPm+N9M6Ykk/eWLuUSDkk56kFqHJHLuihf2gXhgRs4V5jFWQNsp1cp/WLFku2WaacL
mnd+LTwLbPSLstQQ6CNHVIz7uldvs4GXDJ0/CSy+TqlIbsU1Hm4m5GD6F8jIdfHj+UVsNEM+eAad
8QyRpMoJMXEAmm/zbTrju9uSjwG1i+EivgJhdhiQ3ehbN42O0c7ULwKeI+RtI/331QksjLjNRRnb
aEiqTyAhaNUVJ7nmvQ3ZKbyuWsBKtKCKS1/A/TH5RnGDkC5wp+P4CbGI7VP+b14ksSJYuaLMqWwW
4JzWbqEgbJgYZJSvyWRxYsj25X23w2xdiKynH0XYUVX9aq46bN8IlT+QWeumCzEiKC7MnEP/1rv8
3Tu922QehK0h1kvVIjRS6vAeYkEDHkroqkK5CCMkmR/5hiPiUWg4OhLx3DaOduvKfu7OT8VDCsr/
ykNJs6JKeLtHHoqMuo9zP45+mNVZEgBnLKaigYAFlE9qyGNH+bJbwgZQI8wPgAatW667gjcg9Ie3
2/ue0Fi/MhuiSTCoJBRPUSvZcbc4Y5f7pMz3VjzaERQcEri4RDEw61nZhtYd5u6y6FKAzr5K+T6H
sqaiFrYuZIkzzaIdoZRAzPvzF307A3j/jYyjj4q87QEzoSny+FDq9VHtn+Ml4fj3P9y0dzOMgwdh
ziSFEX0SeIMbWw7VK6M0HyJo6o5DwMdub+dR/xqUWc6Z1loGIZFgMFaSIANFYGjVxyZsjiQyrgtu
0nF+G2WRcfpNNgi6IJWobHVfh+UyrDGsp0qcS/aH+tn7omiKsDpQQliiyyDASvNMERPoUrtGjg7N
4gDmDAGpiqsw84cM590kEwfIHI6LAeTCKeyF42IcFHF2SzGxs062FeGY9WEgwsN0YepIAuFkIdsx
4N0448hEU9T6ZMFHHJLleuguIFt/c/74cw6mLDJ+i87Tk0KE36IglPAiQ/9JcL6ptuSYO3HHexud
98yyyDiisYFkbiLBEYVdAv4WzM+PN0t26OYrMp86g5cKb2CDPzyARcYDmTmgeIOCA9O5wsnqnGJP
wZzL4kKEHE+xy/IlfuEDDc/HOVR1Px5TUAHncoxx5pNQvqggHy0KwcnNH5mYuOe/Hs8Q41UwvJrL
vYyPN8y6E6uYGCqveh0MeB1nSIN3TN5u5urmzaVoloaCk9i23WXXZM5IZjdWp6tMtNwCal+tfqkN
qReaqMWVKaCV/0falzVHqivd/iIiAAGCV4aa7SqPbfcL0ba7mUEMYvr1d+Fzz3ZtuXbpxP6eK6IS
SanMVA5r0XUyJy/X1yu5D5/HffYVTdfbcRohJtIqcgpTBfN3r9clSHb0821/JmFQY9ZSDJoelWKV
hc6qGvdatsbSV/83OYJiWmHPrClkCMPzdt2CjkW3NLccMj9SRkmvl2xJgjZ2CjfbpMWmjWq9Naoi
qECVUzEUdEu6vr4qyfUW25hNJD4IenvRVcbMrYqRbd46N7P9wpPnGcpRZc6f6wIvtMf/7YJ/hvFn
56UXbQN0S+ThyQzkLAomYf6kRG+2jZEv5VW1YZVB/sMx/Gk2z3YruRYX9REJHg09EA7KRYLXY73V
ZoW6NGaZ9R7TDdu+luHwXi4AnskQfB44vjSt7yCjzs2Tmu7joT72IMJSC/CTs19ROd0W+htamyVB
9OWtPRMseD6lHerGSqA3bdAd1F/L3B5fKXea1/+UNyVcjB/OhAmejpG01M0eq0zpDAzAfDcqJynQ
luy4BF9XFnyKwqX7FWnuG6sZd1NVywK95ci/hdpnC1lu45lCmjVw5GoF9YrG0l00EwD4d28QFmhT
7TvZncWT9cySbVOMJ3A2/purfiZcsCpDNY1ULSFcjQYUBG5ikMR1I1klvZTbcDn9a+sUrEqRqEbG
I+wlaFufl06ZhbalD9rt/9azdvktcbY0wdWRfG4BAo2l/adZ1ggKkAckaJplx/SVHJY5ph7VvgEg
rOU6D9QfoGOQ2OwLtBAwNl/fINYT0hpE92ypRbXBEBjP6k0er4F4BxA6tM/1HljNUV1QV8jstegh
X8Z3e8yq/A8UShft7NmHCHanSduiKQx8CGE3aay4SbuJ2j+YNnRJ3m/R2CvT6os+5EygYISmmBpx
imZxnDYIMMLay09F8J8XDF7VtxoQab10n0phd2ULFWwQN2YtSfoCD1e79JmjrS0lc+0GSL9h5oUI
+UsZEOnlgP9sqYIlUjjTNLY8nBZFM54XvnPDHXzzWR4nfitTfObTz2QJBsmZLTWiw6dC0XfL9kof
b94FypjeYRgWoJp4HqM1mrh4vq1kCabFGFy5wWKoYwwJGw0nQyyumwGtypvG3BiWHqSRhv6vfgyu
u2qZOME26b0yAT0shziFbDvb9q0pDeYUdVn9o7YiyV2VmPrPnT8zw9RxHHCRwzxpdrMp2nZtGJvr
65FdCcEg5Tb6goelu9RBRcui91Wz4vW8y3tZlk7iGsUQJ4kN1N8nLKWz0o2tFm7tWHu7qvzr61m+
94o6iOWjpE6aapwhBuAOe6V4MlS0IGIwdLzTCrR3oj8wkeHXy1YmWBUaj5VuclgVpYpuKL1JSHNo
ME54fWESVRAHstKSR6U1QIq2dCjGD7k5SkIliSp8knCdKZtR0mrii7I1ufKgkZtcT9dk1L0+kVV0
ZZIEg2HNzVwBhQ50XpV2Z2bdJglP2ZAGmUy7ZdHfJ4js2Zowb6lr3YISAdqQ2VsGTy2/OtSLX/tf
Jk8lhl4XrIM11UMcpTikNla8iaRe24b7fMj2DCxp6P73Ry3ZXtcLWWT9CUlztsTWTtNUXzLsMXFW
hn2oUBoP08jNFXVr5HdUOzFyY/Hf18XKlF6wG1Ff1qRYWuETp72Nm5XJ9F1v/rgu5LKe2GShfSPU
Egl1STL2RT1CyMSiVcTfM/aq2aFnTZLFXL5bX3IEfSQD51qTQx/zkB8wTLdVpYO/2rd6uuAlxfbf
vG5bA6gNKCjNeFI2LD5GtvWsVlYKcuAaJJlFBTgostFTniA3B3OMNphwZUZGh15TA3Q2LCl2rLCM
rT0pildHHChfTjV5camBNqCZLD8p7JM6oouKz6nqxTFaZrqxQNpGScdgthJyyAv7tmAdJLTqTjfb
1TQceckAiz65GV2+C518YBF0usYrnSyIAaiMFLuvRfcUyWsSsY05nszIdsfupo72yhRRgBWtBvYY
azqQf0K/YoAtCvku0uedheyJz0Nd3WUh2BiVdkzXhs72lI5vY3+0bLaaq3VTPc3FZqy7R1qi4K/Y
HosWVjJQT4MfOXxNgT9kI2QyygJyk/fOSn6X5b3NXroF+WjqXH1665PqJgbCZI240XYYiFcyZxtq
GI4YUhUtVcy3GgXS+t5Fz0/qFclcBAlD9A3UUTB31sjLl3P3W4vnW5aDvNkAVpvKfAO9WbSB3JCO
QRHFz2ln3HGLU+xTX7iqrdyFgPVOj0qmqq6hJBIPfTld/BVeiWOCo8krsAVDOzvHtYqg19HlCWpV
IEzm5gpch5Ofb+SZ98t34q+kABG8WqXzECMZkDrp1g1ux40NrOrr11tiLcVm7q5rWGsvIYGWq5so
3obkveFB7eSrBpw3mhpJHJz0Ci5rPjOVddy0RKUIiqHPq/yD9q79XN8oaHTEnNI+OiEXWINhXhai
XjZjX1spmJdxaP//yEdKAGobcZenf9DlvSk0mWOVheLibGLCuywyzCXBiV6x9tb+DUSO+QCl2dR+
rG71VfYOWiKfexiIkC1TpjGC8yt0c8jYkpcwQSrPARRmGxJfJ1OY5fez88uqXA9TUqDy2j52OcZL
lVunnDF2X7vFvEf3/Oq6gl52cn/5BRFjVdHt0SgqrKhvOYwlX4Pwfqxk/X3LTfoesn5JEfZNy60R
XY7wcgZM4+6/VIJKuSceQqLYlTb2XU56fAkUtrHMjDadG/RS93qM3td7Wj3Tkm36ftdXuTenpRtF
2xndbSTLgPYG8GdVCkYu+wYhfmithFr98vYHAHAC4qJk53jjznbBCPJJoCh7+19Wnb/WLMKroHBZ
Gi3Kicci7v3K8rNMRd1WD6LmKWdomKdKcF13/iH0/JIoZDegOmXpLGYbOOTDrwXieUFe7Ae/L9eg
w86O0nO9fAG/JAomO281zVYzSARN3nvvrPVA24AjzA+nlZp8RrxykGXJFRGhVuaCAeyP4Rxbkq0m
BbgN6AEoJAnqf8hmfK1MMNw80eumWXDs+lWKlM2SpuuCZZxNXiqVbaJgrFlbhUa3vE3Kqj8xq78x
e1Pihy77g6/VLL+fmbGqK0wk4bFnvZEdyyK/CfmtEv1CJC9xsLLDESyLks8IYpbHfQGWOmes/VAl
uzZ8vK7psqslmBOnT/Xa6CAlq58ZCOqY3e7qyVpHBlsb03OUy9rMZMsSbIdWsTgHKxeewsPDjCFv
yi20fkj2TqIHInFg1FC7chaAxsRJjuo43sTK8/V9kyzDFgyERmOyYHjDQMTqbQb8EW2M/BpgNdfF
yBYiWIUuoU5k5RDjoHDGnGxjxo1EoWUiFmN/ptAJR7t8vEDSmCY5ziw8EBkcjcwCiETnpQNI2TmC
iEIZt+pPcJs61j0eEhE9DNbgJSUS19ELU0rJ0iR31Rau0NwZKo2WAkFn6aBezIM0h/+Y0ARf3F0/
p8sOw7K0hRnTdOhn8fpsFzu91/tKQeyWbumLEVTrZZg9fI8Ajv+vpudRBTiTtpzpmTSDt2FN8iVV
sWRGinvNjQLtXvmJLEnuVv60Kf5NF8iZQMGwZtTUzHwZ9rFZfsMsDp6FN8kOXrxRZyIEwzoDmQPZ
zMVNpICNbrO7vEkf6k49JCirZpTstLnZTTkBqUPzwIvhRgPwrlXvmzYEq2f1eP1zLqrO2dcIqqMW
Civ1CgseW/JiF/fOsJnbN7RpSQLI5X++xY9ncgT7azR2BgqCRU40n4x8W494Gk8fxWT4STj61xcl
22LB9oIDdTLDGcLynNxN3XPkGE9tKSkAXrQnXysSc8WhlThpvQyndtW4MUbqmrUpuW2STRPzxJpd
zpa59GAkvPlJyxvGI0DITqk7ADvdYX+u75psQYINRn64zrMFHZQq1j43nE1qSG6X5Fy+pYcRTC9k
RfNRr29BFr4ryFtNZRORMiHLMs9sRoGWmC5fxmISk/3itLjrgUlr25KjuQCi/TfTJKIymHYIZuJB
m4+js62z2q3yzEdWp/Rt3cmAZj3U3gy0RJex56LKPNo3fqHVh6av3XRCm6xNVt0YhC0Q2bhReGac
+A6YhWPrPbZ6D0V6PwpPdXTbA6e/z5HlsUtpAV124oIpahgZDb60jysl0Cx0z/J6mPN9gq7kMPaX
6jIIhCW+SuZBxPSznTjMapbLOa5Cbb08OZY+6D7bqD4IVo7SoVzZIgXLo42JPWaL5VkGgZFI+w9m
5bJGO3HjjSFtvJOYVF2wPpnJmFY6iAJy7viGFZ3SulwZuQ3WNlmySGIgxHTt3DV1pi5Bpj7br1N2
ImCPYEZ6Xxbp0ZKF0JJ1iSm+JIowzVCgZ8RMVK9UXxPgWSON6jVxJdGRzyrOFW8h5vXYjOl+dfFK
YboZgjkcvM7edNPemnQP6Ik9qrdR0G3MNXLDhL/N9XOk3TrhLce8qvOGEUgbQ18yTZIokpgJdHTk
VKelSWfCBFOlDm9UBoYrMV0iSlk3OM2cj5BQaeDei95AK3gyrYfrZl52jMtHnNtHkiLtleAYZ4Df
IesHAoDMU+tXR6er65Jky1m+5ExSRpPScpZTtKvmpcB7mHevQytZzuXpkS8/TIQIJmQ5mhZ4vNxv
bRUCNXRezdMD5g/fbHVT+vHKAY1r1qPT3VfJITUfxxs5Ro9MNwQjA0aFKURFEic3ATqxBzW9tb6+
mTIJglUxQmBEmCokDHb/MMT9nRNvrkuQGJNvGA2d1Zu44QjtY/09TNcKINxqXfNpf8xlMz+XVcMx
wcWpObYqPivDAn0fBmq2KEc3H+q8TjP07s6y+3RZ1b+kCBFNmxRKbZWQwivnTuv/KAoakYEyO8tg
GP/BqX1JIn9X9ZDXJElDBPXhTXGLhN1uATOy3xeycXk6aznq79bxS9iiKmf3qq7qutN1cz5WyYuS
Zm6VagEKgkHskLVSjn5WVSiRPV3XDukSBbvBnDIMtRLq0QKEIdY/M1zFy+xpHrH38oady/r+tUjB
eLQAJBkw2w0vOnYvYVSejEo6UinTD8F0REmqKnTBW2gDbRVVQDbYJ6hFjOgGWvCoPO4ncDIUY9XG
Lt1ZsoShKjlHwWgMg8nbSLUXYEjgPG8xnQ2PRgK2lo0CXK7OWV+bKRgPU+8yaoS4CON7d9B8Vt6k
n2Zx8qnlNhTDHOXakbz4LvexfwkVadzz2JzqbukzMNYo8+hbEJckwX9m3uICdckbOd/c5SGEM5lC
umq2SJX1OhY6eA7WiUClO7SYxQ990BWSP6R+H/zKL6RpbYk9E7ncMdycDHEKbY0AUZRq5sYMu49Y
l7yf/sHX/XWO4lSfacxmosxkxsg/KsJ94mftj6bZUvOxQGE9KlSf5RsjSdyMxB+d0v8OM2Af8NZX
E3M30SSoeXJvl7HHy8IbjX513UbIdkEwTEk863E2YPc7qws6yz5MufqkqETiqKTbIJoi08pQmoSc
fjUFLPHNg/oUgYW0faZd4OAxtQm3tT8Gtnqr2Xulvp2WWyWb9Luc7jtTNsFEmVlE+LyQdKao0+jG
oxYe9HI3DGTN8hdb/8j73IsNYPVN79f3WWIbHcFu2Z0+dPVCRdqU0buVm495/uO6hMX0XHExjmCa
ekZZkS0s57PxYc/mXi9As2RnfpUmz1qcewYN/1U65Uu1BRPFuzy2owXmP8zjnwNTn2JZ9kFyXgCO
+LvfbGxqVdlyXnqRvjfjn7ROXx2AeuVJfwpV60GxThEwzUjzXkbb6/t5/WZo4vQCLfW5rxYiTAPp
U3ckPHb1+qjmMpCFy90Df+mkJnLHG4CQ7HB685EOwCQHxVU2gxqkcTxi8cByvCkZvBHpisxx3GJE
Y2+YuVY6rntQeWWg1qppFFxfunVRlwAOsrApakSzhduK2pFKmI6sD4bvXAR6D5NOMWE64AUSt+aa
EWAxNpmiexHclNuhx6cHrC+dfzYAPrOUN4wo+DkY7xrws3VPMy7UDCiczrFcI4cBsIxAgw0srXRn
lKZfmuRACAanOMhbbbCHIV2mG7VfcsQt4/CiTJoXAsGoA2gUAPmc7NYIgcValX4WM88gYRBGNBia
H2b+YNWj33Dq0fop0qtdAyyCoWauk877Vgldkp50rTnUwJfps2rj1I3X81Ohnar8WJuvVGVuUc6+
3vVbxsugA07I9a29GLGf7axggPJGNYhqIuqsY76qWeXFxaGOlSDBjqkWca9LuxxFnIkTzI4eAgIG
4H8wuy9o8SHTCtPsmPEDkFsT6CgNTX6BxhQZhK5MfQRTVKjtYE4Rbi1rireGP4XZfBfPmHgDKuB9
15aSVcr2VLBDczdSzLQvZaKuAuY5czn9NZr6jcYPfb+R7OhFs/C1o2KIVFo5ddgy1JRuB8xTzcF/
GyvCB+wusJBPkdfdUIkxuhj2nkkVgqQwT8KJLgNAsfExqfnjqBVHguKrbq6vr0+2POH9FXKGpsGl
/1Ix8lcMcN0Z5DmNZdjuy4l881VnyxHeXs6o5U219DBwjGkNebvNysizM2gnWiRVWLccg+/Kemq1
TTvqwE47aWHkOR06UM1szVgdGA1iiJH5NOfe9R2QfZsQEUV2Zyidhm9TEuWHFj2ZirXJ5whtkn96
81ZhxFOLViJTosGOYG+ZEbd4jGLXpxbxNlP8Ok8PlLBDm6P99sf1BV4MRc42XzBBrFRQvlKwwDrU
juFEduZkS26kTF2X9Z49d408bGK+nG9V0ScremTE/sHDX5F08HZRx2uKJFiaZm7SSI8hKPplvtu7
DFC02SG1QJBS+PIxvMsP6gVNHuyKKCuKYORFO6LFk4YNnn9D0D+Wq2zdBOqLsk6B0G0+Xj8n7ZMF
+9vqzsQJqqiNXY0xXiC0hZYToAbpRcnocgs1BrJOajSK1sSbjJ1VTUCpzLzKqlxrPiU5CDkzB40Z
sTsNP9NhXWOaVWMbo+aeijdzaqNqCeh2zN8FNEm9WL+dmhJlj599/4I+86CZbpXhQzV1L01mVzUw
ejOCN4UDu679FSt4tlSBOUZerr8Z6o5Ez0b/lA0bCzUovfMLNvpJ9JBWxykGlph+w+0fqrWK08AZ
96P5cwSnV6M+Z+NBs7dGmnijEwW0az3EdbG9m4kPC+R2+h9UXL0oKuCoKsA3Zh4CQT+xk+0YV4HW
PVC+NZoUrJ7UHQ3N5eHtrIaBCmqGMnsl1qHJjypg+AvkFEfEvyNoR5OyW88YJe61k6E9zWj7zvZt
+DDkZdBqjxzIYBq4VAFJ7lZN6GfNtK2SBmCByRYkWq5pvfMBjEMlA5Ph6LKF7bPB9BO7reaDysAT
0dxl/W3SPrdj79eZ5lFgiJYT2GiJ/XPsGpdzjOWBT9LgJaKpV7O9s5vR7w1rl5f3A7CUO+wI4FzB
SBo2a91+qHVwgln6qjNrjzdggNap2yTO3dCqJeDFXlO0Btu97YZVej8r/b6tAFdCHbP2zZi/0iz8
AAHrZhmntON8OxD8hUMYCkVh84Cp3WcyEywk/n1dcy+aszO9FcxZklmFpS9pBKo2m6rQ3dmGXGcK
BvVUNJp/XdrlrMWZOMGgmUUBt1VDXKFEHtsaQbzCNIbRol3bDd0lofc/9DksHvfa3RRMXNJNZmou
yChds+kPzTEEbh5Wi6MCCrbs3XoxoDpboWDm8lJ1rHTpUpnH8nGOfxV4ttbhOu4nF4GBy0kmMeAy
gUJIFaPDkJsDVoehTr9oAWgQg61J25l4H5ftk6pvJGco2U4ReEuZsZvFkqoMb7TVwvEQbugOp+nJ
j+5iiPO1mZYQS2V2Fhv6oi5xZ95aXe6pc/0a6W//xxUtruvMB7aWhekIjtn7UHtt1A/SfVjVK0+A
76t6OeJGkKi5rCvddJAVcS5H/WcrFMIrCigKTpeOnxhwJe1OWxHM4Fr+bLqV5oN7uAccjLyz/6LT
P5MqeKu6cqyoWqrEWvnaVvcEF7DrdM9Q36/v7PI/4s0ziaZSw3ZUjVDh5lkVoBWrChs7WMVOM8E+
zmNJPHZpKecihPs2J7FZ5F2Pt5LxJySqt+BFmi2GMalsrlAmSbhoWmJnxdQA8qUq95mzd1jjOuOT
VkmBEi5p/dmSvvUdxn0XtgVfnmAvrWMGEYtKL1aTaaPl7W+zxFS2YW7TvuvWWUkSjzjFMeuRZ1fa
baE8EYTk14/xkpM4/yDhGka9FnY0wjGm9KPIwGmXH8h4H0J3QJl9XdRnZ8cVlbGFu4gpl9oaZ8DV
1VV+axUOEGXj2p8GMApWEbBe+eDmcfYUOoWfJSeLfdCy8ogCIEV7r9d50DbmPqRxYBnvrX4icXyb
t2YwJySYEMwQhqaBTNaNetGtnW+QcIuLoSCVRnFiy8yF4tI9fQv9Dnwb4zrsXDk59GeXw/ddMoDP
alvEoYbgtgclNbuSVyhugMM+suufVnWKh9su1IO+uwutncPXXAM4bfpz0DE1FMyG7logtOxz5mk9
Rp9Uw5+HytWczGuA75aHAOJwFAB7xuHHRNHNMTz2LVkxjfkRlaUBLl+lr89ffj8zuKZjj+XIgFYK
FmNPyUx3tJdJq2xVN0yiUBctrEm+ZAk2yNTSQRsWQC9AbpeIOKJdCZL4/pMnCAhYfmeB9APwydf1
WLt8Z77ECtaiMItUiXQssWWnEdgKOaa1tFPP1k5zR4vJNZUnjqxLOK9oOGEwb2+BvgzktQCSq4zs
9frXXLYof32MiLld6hO34qbABc4PVYny0PwY6tvrMi7b+i8ZgpGoVCMvS4IFJ9R2LRPQfLl0tumi
DAPdsTa1TcMWAYlbZlTxNEFGpSWOq2b5pmajZ+TWc5xapzx/GKfUs9PQSyLjzu4WYoDxxbL0XY7p
vevLXc7v2w38+hRxS/FAy8YOmDnHAmSVjJwGvI56TXdbZd5WrPXzzvE4kBqvS714cc6kCpvMdcOe
MDwArYot10Fyo+R7TNFsDAC5XZck2WqROYzSIi1H1LwQVtKAGyP4piSppc82hGtbKFhNHhYGY04+
Hy3KA2qpmtuVrbIDMtYx1wG7l5HbvikZgBZnoJIwZAsGwl1Vw/vSidXXhlqFO+hVidZvDAaP0WPS
DneYJ9+XmglCt26bAMPGbQa79cK89ZBfdaPwx0zAMjrsYo25TZ/sbF317WpjDbXfIWs/KvG2rUhg
D49288FsBTNz0UORg0UjzU5t3QVo6AlaUp6UCKiYJfPtEW/uefhThRyVbTvxSuBDmni9DiVMKyeu
Coi2GfnwBozweeFGZovm4/xgc/T5U34wFHrg6p2SjNCZtHDJxFo0HHQ3A4YDQEisVy6gftQVjMk2
rx7CxHILC+M95UNFfmRzi9lc6utVu7p+/hdNhgE+LIOaDtE/7duZiSb2WGmTnqlAhLoH4qLH1VU9
vF+XcfkOfckQYrc8jM3IHID6liIlMs73uv5YNEPQ9us+wnhPHmHY9e66yMsX6Evk8klnywJ3Gy3K
PMcFQh92E7s8Dm+ZHgVhKGspIpIdFFuYwaMwpSWL4eT648QxrmsWXgEY5KQ/MhMj2xzjHqTfFsRe
pbnm6sC3ru7T4pczvY8IyC0GIquIuYaNR0gadL26Q5Cdur3dIcD9WTN8vPpCSLFFbULFkHfpklrb
6FF5p9B0HYLYQnPKJSUhMfSXHpwwvv/VDLFvGiUkircDTs3SHy0yuDzfMSSa6PCTa47bOIXswXnR
lZ4JFELChhigKO+gip2/QN8nQfbb+mDIPfvJIQWiKkoj1crZokbCuKRuejGNeL5YwUYhEE/jqILs
jDO/xCMeOAQ+Cmu+MhfrfPzR5idTe1O1h3yMH8koq/lfXDrw901g4WumLuIag7QsbcZ2mo+87nxn
iA4ZCKZV/a5gL71W/ZsrfyZsuTtndyMqhxDag8ohsFmCInuvzfsZ9c1/cQHPhAjhWNQYJo6zAVLz
BP4EvtUbkMUavWs6Mn6rT5C+b/7lTJRgXgAXqKixXWPzGvqY2/Mq143mzlaAM9Vq2a88QmnUrAFN
ZBvVezYYe7OYjk3HtpHSEzeJWxokmKX0oOStz1Sw14aa5an83wxUmGffKdikuKjqkRTjjGgQfJJ9
6drgP0xG2Uv5si5/yREHYJNJ08Z+RFM9nM+arZbpIrKGY/nfpouWW3ll96kQqlijE+tJhIf5WI+r
sbnJzJ+sC9eZc0dp57YA88Xd8kaqla6hnqZWNrZ1ERXlbFupYDbUjJc5wINRrKdAPY/e8tLj/Fhl
PGiaBenip9LgLYnm/+sKfjnyP9tmwWQAQMdyxgQaXi6YGUGIrY79wrMXTkIXzdW3xVYL0mDYZysu
M5XLf1/b9CWqO7vCcOZKrFJcYbT/rweQ22LYAQDNdBkje0lQBJHyDH6a+2siFzd4JlKPTGSmmY4o
Li7WXXWTNW9VdtR7cgviNQBtZChfd5XXKcV2QouAG7LJs/ruZxqW71bFiAs47wdKDX9aSDdTlGWL
+TXRbS6xbhJTSgXrZlEQYWscW+M01aqOiTs3jW+qCKGJ5ldaK1GDi/HzmRYIdi5n3CKcQgtadRtr
oZsQ2VTnxY6bcwUX7BvPW13vNNznJRG7IBfOa4xDIIcOjhzJai6/os+WI9goTvrR7DQ6HwF67GaY
vOmN33V0SOp3Gv9GBdFtxo9B4ZtO50EOhlpe/tGlFF4XI6qvjxATY6GpaAM4QeYjAcDRxH6FJENL
jSRCXHbtij5/a56eI4VNVouDYyh+DRuMPCFsM900MjYJ/cNRqrtuMJatuyZQ//sFclBfz00N5l81
AbpYvaWJ/WT0xCNd7sfFz7RCGcvJg+tCJeppC0YqDLu0H3OoJw9flGZvS2eO/8HbOIZtGYZJLHGg
Q9Ma1BRrOqFBlaxqt1z1QF1ttyrIAeWFguXyft/DL2GC3etVvQTsCITZ81ZpYi9L6iCLKldJMokZ
udgEC4xc6hiYnbWpOBExDMZUo6lqOip026ANNtO6ddMk6yh/AYgufBkNVKd350TfZCr5WTvhQ9Rn
+77/GYWtpGX14imefYtgASyK2mJN9OmYgOXW0vZdp0iU88LGEs1RKVIuWK0qnmLdcoPpYV8fnUTF
PFKzAtNG0E886EF/fV0lL2VR/yZLOEQa8ia11LE+Kpq1j8J+ZVvxtgltz+HKipuhiz7bVROyFVgX
vHrSXDpAm8qyknzIhV3923cIHm3iWc4zALkdu5yuanpSqlzmp2UiBGeE7K02d+lcIzRdoVZPX6BH
QeGB2gi2u/GHA+pp0pbazxky4Zb8bWGiT6qHMa2Hqj6aKRtWKGf8BEEEohLUQfsUvK/9a4vLDACr
amdow5syFIdQ8aHvKwfKjFmSbAL2+xPpNrUNlFzrz5S/hPVLmj/b9nOrhqo78jetvNftP8DI9PHK
NtRQsnUXfADg9ClohChBnlicxudRX9U0pOxYMYDm2qNrTfsu+pCo4gUn8DcpwsVKeGtm5qzQk7oG
N1jjTwF4P5AUultIRxeA4LIMwLEOJu0hv5OhuFyIVP4mXPC1hR7FyewMDGD4+66dV1m9HRAek27X
T7J2pkvh27kwsUmOgtEPlCoxOdrpQ1Q+ZDneH2WNJndVT/3WvM9Y6VUdOroKjo4uxDGD4jWoMGVF
5JVD4dGiCJQxAQ0g2IPUMpiWFFavSXKF3z+TOrrugAdP1ZH8NT9/P4syG4zzt2jzjU/tBLqxqdlR
w/EKJ3IVINWF6cR9p0S0mWaz10VlkKqv8cRODSYa+7raNo1xzLNs5QC0LkcbWpdmK+AO3yEwk3nz
7+G/8KWCO9eNNG16K8G4aKZs07irgQubHLM43bEZ5A2k8OohR7qz2EVKhft+iGtwVvItBgc2A7oD
rDZE4lJya77FGMJHCe4eUIVsahFgn/pVt23Xy3CnsWrWMm7u7yZckCOYcAuTDxmQpXBMf6xdBeh6
N151YIcZdNf0pq283eL7K0+QKBhrTGaFo96O8SlB0VdVU29SUCflgC/UX3V0Ak2afROZHbKwnS8x
Et8HaQXZghWfSWMVIA6MT3XCbnuQX2LaiPXqkzk/Riw+fapos1fbxzJEeE5xzBFbpY55MxV/tLEG
7He4BtpuOQwnQEeCGdr280xd9bR26WjusvpNpXvAat4qdPRKRd1oyiqKjv1wjKrNbGJuN2zd1N5W
RrIaC/PYaJEX5RiHbtqtHbU+t9FLkD3OfD0UMJSwIU2uwp5jgDK2PCck3mDF3sg3aKwqtGRlK4BR
0bwhOs1t6BnR75EDijwlgao+TXr1Ghagjms81Xhss52KpKPJPwaU2y10JxP1UIS3JNnxKtqMYEci
vgUEx4wZnoIZryzDEHw9ugqxvBDEVU76MKCRravWMQ6JN4mn1KmvW8UhL+864IEx/hS3D3rP92zw
AQ/qZ4bhY0wf9Ae9nwJjMkEfocG2Wk3dfr6v4tZTIoJG9KfJcVZaErp9Y9xSmqd+35i/46xH9r3x
QJj1HE7dLWYhbgjwJFn+Qew1EmvXdeP7EI2gGoKrpaXttH2ZZydd+WGTzZSZpwlZrmw4MP2DtzGq
nVs02E3NC8HDib7zHolhMwUkcoH0/lszHFn9oHSRTGe/OTbhuwTHBmrhpu+Ai33SjgAF99hDjCRQ
5Dr3jpcdgI6CLkBf2f4/0r5sN3Jc2faLBFASRUmvmnLwkGmXx3oR7Kqy5oma9fVnyRfnOIvOnby7
G+h+6QYcSYqMCEbEWovepggAhSMb2JVuixDaoOxZphhpiI84aLc5RHb3BHzr3nCV/1g5GMGMdhtR
V31qHug23uc35sPl7/IdwfH3+kVMf542rDLrMjtaNxNINDHUo7fucKXfI5+/WdvB+V7ZFUOwvF42
vDq+v1Ivwa5QDUu0CMjiuMqOCtLVGWOACVvcyyZkzlfE9UNLtUVWic3Fi3G23AGOflUJrnbgNl1y
TNd1cuzjt3RMWJcQWLoirhtbLbIj9yZPgYJAz0Aae1dsGq/ZcYQ4D2OPmS0tO317lwh21/0+yQe0
Ru+LBuSkR3uhvhbmuxD5iFKoO3ugkueALPf4bPSc2GqXiilQrI6P2mYJ4sFd4J0Gp11F8dSt5aUf
xQ6dOuva2FgaeJNiDOw4csiubMVCsJlmjQxWNcdHK/uhLeFN0oEJD1VUor5JzpHER4gvXMvsFPhm
3JEOHKnsj9r4GPoFXBfS46WDZrAHSmEXrJT9c/xIon+724KHmpMlotEEz7nidqnbOgmof0e8jja2
q+6X2xwaBpqHtArT8Bh2dhr1vTGkbyXZfRUcFVfCFEkw9qAdE38oFsyVSbQ/ZddVZASgqjbZOMPZ
EdLO27D3lm2MmaFpb29Kv35cWW12kg/77WHx96WhghPS1MVQkhYHuQPE3APzp+bGLvqIyUbd6ze9
Z+zJC3hiXuRPT5nfpUJWTHJeknrGfv4/1ZPWTc29cm/et0Gxo0EV8Jv5StGdyfQla17/8AXHSwUH
xTsNsLkJ14aCNwIU0K7Ce6+Y70ptr0SGZyrIcDrtKjH+9MMxVqQTz5KDRAVHRRqUnHUTe67/mF4w
kg+49LCd9nybvqkuvY592QCyzKCQEMcJ4RaBPP2xKRKXqz3orGQtDlkYp4IvihRdZRnBc2IVgVyF
6IatiYXFaOV43YcGddByk7rKVrvtPLKVrVDiCamQW2WJ0QHzgZS/t4ZbZYD0ufkeg3jURM55+fR8
vn6/nx5bJQyaxYZlCW6AmQbNzGUqjqZa+2sLuM+X7TCXOvrt1Qvogd7ianpfFu0ut6zYxZX+CAv0
XVgSUoDwTeuGtTl1S2O8K8h0ZcftiIGzGeOpMQSVSF06OQ8h6ZXf2pF202YILUtvueEAaVc0Aac6
3sELYYzpAAFAMLQ/5eNNgde2wZZgaNunpfxpZrFnWnnQsmXfVW3jRkX8UBDucsXC4A4qZjS8ogM7
ALK7ma1nPQahOQhIKJRLrHbeZnrzNqgIWRrXfs5KfBev6UP1NLfVFsz7TlL9mu3ZMSNc0voYFrcz
hlZGDeh4bjsgmoNC3iO45h1Sw0IVVIsKjdPRS+vfmfo7Mshrmhhvo1nclG3/FGvxrcGSbTxULg+n
zcgpmCLjPRBmkmzou8bRp7P7v08nFjbCxU7ZEpECzm7y+vv5hjQOaxxkvFA/TvbVDfV6j3jaVf5I
r6NXtk3GoH6U0Rp9ZzITfobgcyMbVd8oNAp4eSMoBs+4ij37JX0AkQhxgYyDVGQeWB73o9/2n74I
5mGVW6JbxVvDXHg177BVMsqK8z7ia28EbzyarGkrMhdHole7on8wbC6h3zifF35ZENxuxbolZAwW
9Ol5iKJ3paEoDyUS3efznuDLiuBc554SA3oB6bHODbehACbyg9ohiLJQUoD6TqsufEfBrSqlHXOF
0+LYpM+kV/0IeS2Gb2+TqvbsedzSOnxMxsGvKmMFRW5M9JqbhnkEyXD9FIWlk3ErIMuyveyi/kMR
4msPBF/c6mrFoommOGB81x2HH+UhyRz1uVj2q0DAesYpSLUTj2TuGm06r95dJT/yn7Lms+yTC26Z
t9VoKkWYHsu43yr0J8gh6JRKOh7fm57CdxDTQ7ux+TzasMLLq2aaUInkOtBd7J6ECDw5JtVq4xVS
MtyNGyuoy1rytF9d/oWQYAshYTbmtjE5TrYavrPBviH56OYj5s+b0SkVE+V81SUJlQwiXb6xtsiu
kOAO2VG5FEetnd9V9WeW2E+XD9LldQGu8feLKsbQapKYanrs020bPWg1gFlG7JXNrWZw1650x44l
Js/no/97dG2RToFrSWqqC4D+TAOpUl8xp4VCQR2mT3kSu6WU5ev8w+bLnuCUDINOtImwxCLljtqq
HueFB8pdUBh0bpHDE1cyT3v5UthE9FCDDc2QAd8tVFER1m+qabpN6fPlT/d90umvS2GL2sdaGfZz
V2rFkTexX2ko6EzZtMmt7HVcXgZj9jQDiUQx30yt+XOAXgLEyb0+ggi0pQWtBrXBqAw4ppdZW9+0
sSxhk22C4KIqbo01t5FFoZfo9gaUPhTuVmm5u7wNsjsiOCBtiqx2UeAJy/J1sBFacWYvW/je/BU2
WvA+S2mm+jIjmtsGeWiKLRIzk6EcoEVX84QGaVugvhvekpFf6Ua6QXv2FrVpp0SztCCjxCfIro/g
iQpguKoayLVjrdyA+dW1UUub2tbJ1F9tKSXgl+zuZyH+pAqSVlYUpiV2F+BZVD4YJnq8Cm/ydfwS
QpGAyc7/MNP/vwv7GQxObEZEGaBdDGefqGBS7PBYVFE1V3+qpibJV2SrEzIiMP6rII/BDSoi5lro
ChlADF0+PDITgvcpyqIAIdrqwgceQXK9gtT0KBvU+YRE/ufwZH8O8pxsGaWz3WmJWRyTLPN4WGC4
HeDFDAhmrdmbIwdXKrgZzEEJWmKCLBfCMKT0Jh240YU4bRbk5HdU/lx1P8ZJdUD45eQ1c/vsd2p8
NPivwGBsmx7VftI7Kco/dn8covekewuB+yh01THiOwIul7RQvJ4kENFWkO4freShRldxHq7L+Vjm
oI9ZJjArMRcDoW60TJtlGhvMaygv1EhBqNNhzID1PxDhr1kSP9a03QCQ4Mazuck14NnTzm0j27v8
if5DmeLrwK2e7GT3JsIr0DTikK+cdbFb3dWH5WpNo1aegviqCGI/wXym5GRI/OPnrzqxGmWKktUK
4mA0/dTtYTemYJghMuyIzIrgHieS1N24ID/L7NQjA/jiACgfFBms49wx14mN+6KqlEBM+u8trCYj
Lvu5KY6x9RZz7sztg+QjySys//9ku5qR1ZM5woJ1YyCdXQcsh23ta7vJ1QLj/2NwQmZQOBUpUzHH
v/R4zPQv4/yCbEESV84+Vk83TYiQDFVsJazxujB+JG/ko7SdZHGjlWDVs13tB+DAcEmZ4hTX9tsc
qE/dZiW+ZOBskmEZZWsVTkmdVHPUc704QpPIMfGW6pLfku+3LkZ0UbqqWQYhlmnrIqobM8hN11jw
tS2GY5PCyfa8c6KdddCCIoiC9krxOJD5svfJ9/EXBG/dICBLsAhZz+bf52ZSFrDmgRP8No2SPZ0K
X6Wppyim02j1PRvGn7Hd7dsO01QaqRw7nLLbIqdgALV7OKXsHotxzKxxIUgYdEVau9ycdhwAnSAB
+Auc406bI+UwMTJO5gmAVG0fjSTb6Mz46EEwDtYPsw2yWZNhtT7LUMKOUlMDoNsGOZlGRJiA0iTQ
3tC76TCw9yVBd7GEjp9i/iqzfM/CERwZ6bgfxh92vbV6PVCWBmUd7pox/0X03smhoNLH/S+d3g8N
/9VPTeJaKg8WowVvOpSKmug+nNA6Js20TafE67rqFbLqH50BHcM5r7f5sIAG6AUTmi7At28huSYF
2tLoC6fLsa/DjzKpj/EStu5UNI9dbL4s+fBqlGRTTuHo6GPsKfnbkNVIw4urfEbbqJodLWZB3+dH
M1df565BeymOvKQsgz4u7nNwt4NTKEk3dac896B3dxtw1ywlKukKMVGMxBRTguFbpjVumfcHVrYP
acSSTR73T0TBi7yvQVer1s2CwU7Og6lVbgcItQGLwHYZVX+VXXfdK1zzl1j1AbX2rDjsfKvLQD4y
5pLs9cytoBhg1KhGMN/EROZ20igYfWOqBpEWcKmgEN6mBlhTGte0ZaPxZ+74X6aELJanmama6axB
po0FQ9K4aTxKKjMyE8Jds1o7GotI1w46aGkSctUOinvZjZxry52uQmzlahRSKbmmaJizv4s5vmGp
BMqoAKnR7Evtt90+dxbCdTL5dLL9QtvwMPIjSA9ndueqkHSsumQfm2um8laZx2wqg8u/8Mxz868f
KLyow6wDmIRiD2hJXb3GUMeIJFnZEUxttEntNKPMs66x9ZsfgAuAcoylAgsqZLFWBsxxl9njAddt
dKpKfzCJ6raW4cZmDpUE44BrDmDu4CsrW+BQ78Oo/UPUbnt55evX/fY7TJ0QzOgZ5BtOtya9Tmpj
GQ+Mte6S1dsYwUShOrBibzM8KjTY7+zq8bLRcxcIfBn/a1RE5GpNFyb4LeNBi26a+W5hL+nsanRz
2cqZLIqeWhE+KstmM41GWFGhdqBaPUB3KbBCtSQj+D4+jQHjUzvCp2zjMWHJYIyf49OoW7MU/IyO
tat9ZQOWg2rXPF9emGz71ht9klW1Wd1zO4dBTb8LxwdCgkTp8Wr9twsTkqmuJmWX5tjAqugBjuCR
h6i2ByDDJ+xxVN5pEl/1GQb1Fjq5SZhdG7nm/bulrltxstS4HIxwbCF7a05ruUTxzZJvrObdxETS
ZUvn3KCJuAzsnskM2xCSYdo2q6orpnmGOPc19mfMM4kbPH9QTkwI3y0qrApDLZgJG8r4KtNeqrF3
86n1uH3TGpjRJHd1Vni1Xi1Oky1ew/3LS1wTwm93/cS+8D3Tyl5KDNeNB5ADoteIAaIq8kLwo8Z4
W7Ja1tc551RPd1T4dnqVgzeCtjDXvM9li1nV0u3Q0jFvOq3xB1VSbz7ryU5WJ6TDOZlqzU4n3Ioi
csI53eV0diI6rtReUJ0rnaosb5RJxgt01stYaC+qGqCfgF//fUIrJVWTDD78UM6lSxeAlOzRgyiz
5PCcvfMnZgQnYyhTqlsNzk4JvNhHFYUeX37qui4xI1uNcAuWsMjMkWITh6HY9pG+41Pix6kuyaDO
X7avTRNuQqUyqEbxZjwo0VU//NBGmVrx+aP+ZUA46kaR6F1JsV15UTmF+jJwML3583AXhTLtQZkp
4ZjXGLdstBEuChx0gdFuIhCkMYZxmJI6YIT0/8kd/lqYcMpJlSSQEMPO2VnoornipWXs8P5XCwGa
hKkSa7JTJ6SfFZgTQFo2rmsrtlX3M7cVh5XEt63/miJ1DaIn51vIQukc1pBJKTFMGR5MHeFzsp1c
Bhb4nHb47gH/b/fERNSKxrE2rWI8hG3oDQm/UzlwafQOPEaYVrUgMpvso6p+LLqGohHX/tCrCrrj
RgwZCxv405QnqAfW4bY0+M6A6vaOVbT3y1B7KslyU6njviJJ0OIJ5qxyLK6tAKQ85f1tm1U/hhyO
HnMDKC/+iNrlMcuv4zD9wEDpswKdOyPjH3y86Yzx2uT1jjdvIQ7vgJ9mZZbqFPbgc+l5OnfhT94y
4iRiOS0l+kmadhh0DCfUptOWo7MKdf33x/bUjOBXrAWUmIk6rWYgloTVlOBRYBFGEjTq0uH3v7Mm
uBdMzQ5VGC4a8MTZNa3noJhSyCJFGzbjicFq77K5c7fkdHGCswkr6CMj0dQOIbkZ0tSvGcbg4tsp
KyXJ+rmi51/vFMHXxCTPjKbEwtZBNDBbLlfRRt3ML+UHCTTA9fp3y+Uv0km/c4fk5HJ+lmtOsrCo
VkFXFcLpjCkEyUsGqj3FLU1Ju1ZmRQhxdlkD0qLB2TTkJ2gZN1a3NdH0uvytJN5aRMmpxRTZdV0h
S4ByhGkgUyCY8A0fo6y/gXSd5NifOxmnGyccxAwDkhkJV//ZPCTT2kYAm0iC5MuUzWufQ1dQW6fU
xnPSQElXOITIQIy+ypG/gu8xKGtjx4fZpUjwlvdsrP0qUX5MFUb6CN9c3tFzn+3UsHAmZzvv08VG
VhmOb0v02kZX4fgkMXHuq53aEKLezGCgWSr9QOz8p6IxjhYTSEHDp1krt+Cc9zKUh6qJBGMcH6AH
spn06g5zWhg4K9iuNTCnVWW3wCQ/RSzacKAJCJJEzDneFCnzG/5WYeIqbNUdRQPF0hAPwJG5tJsR
Yz5VBIZHGm/NeNhaHYBIQW7F1/lEdzwDFsicA70iN8DyX3Gt9hM9P7RRtmvL0KnM6Tnv7gcIlvKO
u41Fu32lTpu2qzzWAkMRl/dgIT0uKkqrxpxK3JLswwjBO2ftSMYcmelYgrc4qv0UaH0QMUm+zZlH
xemnEQI3Sane0Rmf30C9Qh1/sekqBufwZSPn7tGJEbFgYNlJq2UJ0jkDFUwCeUjgSVzOHkDm9w9u
7KklIZ1PjGhAaRTXaOyKndH2gVW/Kmrq9tP8L9ckuDuUmc1xbvB54jAK1CYAnVWSHRotl6zoOyEA
UqvTJQmxl0dq2EOSZzyk1+WuR8Nui6po4aaVB9h8fatt+8XLhkAmcHn+zqJrsLaWNONzqPokaMy8
HmneZvqhSCEqRdQ9q41NOGqbYv5oRjW4fELOh0aM5/6vOcHVzstkaSmN9ENO05eMjeCF1h9q+tZn
d1P1Ws21mw1gcQZMmQFZ2FLiTgoKewMYuQYN2ESZJOW5yVts+9cPEhxyUXTgzaCAa857UF8TP4cn
hmi8ogKX2njaiw4yl9i3X/PJSf15O77LkITn7//XDxAcszmjSq0kiX6oFoLK4qHuf6qF7PVz1shX
LfwTY3nylduJlpwsJkq7IdpgDRi461+dTNrg7FE6MSJ4MvQvy1EfGAruFN1d1EXCpnZSsIkumem2
VSe5MWe9zYk5waVpVcLg3lF058Y9r1+ake7zQd+Y6M5IDu36w8X3yEnm+HmGTnZP65t07FPs3jqp
kW3HySWWn+FAoO8fAmMO9N1m/M0nh7zH7Dg//4Nxn9N8UixeJG3TmgaI7/Eeum6b2WsruHFZeny2
7nW6SsHTLaY619TG5zMc4oYf6nbYrsMoqjv/yAJDUlqQnBVRW3kx60khOZozmfrAZrziJvC6D44F
TtFZXvuVHJXPkc+TD1guCOqTsfZnDgMoz9D3CvTn4WoM8ltjo/pojnrWvcyzns/1vg7oJzPvidUF
/VqVrUjwcokhaTZvaqUJ8sIMMK11xyCmAS6a3QjuJnuRTd+cd2sntgWvUoEhyOjQ4jzoP5L7KYBQ
wqa6L4EJDIPea3eAHbmLO19DdAwURqEvuTDfpALXWPZlXQQ8gc08N8LS1g5zWIFYpkj3dvthMMM1
kzuVjY6GGkyqgAEgeb1seQ0fF26qLrgg07AWZvVYdl6wfWw82NLHneTg6oLX6XVVBT2woR2WbJ3O
sX0LTJg8XzA8Y7mabkp8j8T1iJimGgNpzZjiRQ4iVgMzVHGQTQ9DMnisAVwYVDreoMgQ95JNFFFN
IHME2LZEmw28Yp5iX6llGFz+TNrqS759JwOqH6ZtU7BOCFF3DpO67PoGFzIrN+NYbWrk1jNdIF/E
rqsov1ON0rUMFSITUcDi8GMxnlsFiIKNQpFW6ndGowdjkbrou64UiRh2XQeuQkXm+6W/VLxITQKM
CdqiBwW8Mxz99EV/JK2JN5vqF3nqzF3rDAl1mAZQPjcCaB56HD9uyfMtGK6RKdZ+313Z03U9vKNo
hboU+gaplOtFtqPruT1xNkQplI5Fg3bAUPNNUoDVcIDwdG6D8T6/iZXRH/V4R8PiOVJKHxpEm3Io
JAH5bJJx8lGFy8cV1PXbuIVPTxU3Sm8jsP3z8v7y0TmfQZ5YES4gTUeQt1qfwXgFXKtOdGfeD/yK
1U4LEcWVfM84DsmxlT2hzgfIL8siAGZRQjYmHF4N/LnQWmHbyV524dS71mhfJ9EdSU1n1jsMr89Q
hbld9EgyU3luVp/aJ79AePZ0iZrMmLVBysOQnc6Oav4a6JuNVnSkbOlkbY2+d287Q1aOOR/KTgyv
p+/kdHWGsZAFQ6KHZHhMbSuYUxXjOAD7ROMdhzweHPoWvMDOSGQMGNrnnMYFXyHOv41Uz02tVPpD
tECwx7bV32yi73gSQKHnurTU3p1Vw60GbQGGbGKOwpke6DNPd0aIGls0RfueTYpjcZu51EDbrovR
/13Y9Ecp4iuL0h9lColZZeFO2iaPYAT9ZfdWsWuHGILFxWs29Y5p55HbZDEmvWm+BMU8gIaE6psB
/dypGD0lNO/hsw601t/zCORfLdQTq4g9AVbXe1lm/UG58dZI8hy6ZURzawZfxkLletKnx5TO99kE
yFfEQBhPi7nx0gUky+DdogQQGH2hnpWUg6OgVOCp9lD46SrKk6NY6pka7joGbHfcao9Kp+cOZf01
JDd3rAtrD1Ojt23Ubosq92lNnkn4XLXsurYtzzA+ygw8W2rhMmb64Ph40AH6jvjixjb+bSMoIfR3
ac/vjfR6URhYVYwMpWe2YT3U+5h6O3X9LUtROBlH8DDX19C9ci3y2nbhdchN7L0eWFFF3TQEz25t
viM2f+jJsOm1/B7E2xtWVa7aXSX4K60J1J56A4AdUEftwv22BxNG2j5mhuHyodypSr/P8EebeHZV
G5KpRp5gvj7Z5nbnNDw+LsC76mp6gx5A5yxmeT/p2nauip9zmaZOv7Sax0d+a8ZQTozi4XHGG9St
cxSOoENx3U7NjT3PV4CjV9UrFLD8qbACnDt/3W+mQ3MILUOoJ7rJ0hWOBqUyK4+BjulBtV8iIgwa
zpgdO2hdYDyMOHb9EdMsKHOMbGblc140D4th1c7Yz+4I8koV2AIXb35v6bT7MSJbkKk6kA7yh1bd
KNl4O5cPOnDaqUaPs1Y8pWG1S5YpKJredkoNkG3S+nb7ODUcFUsNPDwfvHxusl+WMjtj+7pUwHc3
+cOcg+AHSMtGLf1+0rY6QSbKVT9UR5xFUFombWBPk2tT4nGzu4cKst8StJuHXzT+xcitieymskIM
JmcOyGH8HFRUmQYKRs1sNzlmizVl3A0cVEYg614sVdYlPAfs/svtCbHN0DItNRLkXKqx0yfuhPA5
QNAYGthG3vR2ciAX4RYo17X6nya2XNDLSkLb+eqMheaXbpIztG06H9OxSmyQfLjEBYpnZXulnhq7
7bWBiGPdJtLKzLkZVtSJv2wKtRKF9uCKsyFUR/bdTmldkCSb23DfblZ5aBOouN6ZvQ7kf1FAroAQ
+xG6eIPGoy/N589G9pNfIqRrJTdDq7aQEXKaOLYxRI4Wgs+mG71Yf6ro7OZZB3Ic5rBO23YTuFnp
h552jhKD2SBr/MspwNmc+OTXCClZaRszYLnYlzZk15ZCnByjhxy0ZZPJtms+yKrCu2xSlnXYwrcY
pj5qehCCQBEX1OAmSOlDkC7OQADyfWFCo4FqezuC4lqlADr3OMbDvkjB/Bblm6kBK4C0oiPNRoRv
YvTMUEpSaRDjRLOuhGxU56RP9qaDcBQU6CQX4LN2eykKC5te4Mljt6QYIFkTGX41IhT3JPppgbcI
hC9x+VEaENvQp6tEme8ID4GoJq5eqm66xgwSKX4egg5mAKd4TIO66BDawFasxr42mk/Tkm066BoX
1mtpWdCevca0858cGjwTuo9t8tJN1B9L42jHjyws0U5P9lkBfDiCosGVYIHaSg7eP640H7Ot2UjJ
lcmbkvHDThRQOrXZk6osGOGt1f3AFxlI5ByY9a+rKniocjTKoVct9UA7MKnSWb3rJpXifVu6kNXe
p/obsysvBQNQBF6qqQudFASTsw0t7sQ3aTN4nQoqpkbBmC1k9SSH9+xz/OTCCIn50i6EKOskrDqC
LMF4IvFwk8b3mMhdtZ2dGkj4TsOcQvaP5mJPDAu5+ogW0GypEeoA7eMy37fgurq8tLOv8S8D4vPY
nMp47qB2cZgH5jXJvqizrd2DU5A9j+Mi8Tuf1YNvd+DEmpB+j8Y016jSoooKdKVVmY7dFJ6eYtgi
Vt14Cv15RQFa6IkON5TdFeZLzKMrMt9YTe/087ixUvMadKYWVzHAqbqF8WxOtTMBahb3FaZZx18t
Yi1VYg8ae35p1te6wvGqSbs9o8lzrAPCzmunjpSAYDqeZ6ZDF1nGvTqOS6sUcn2wB1Qt7RDq8vit
Bq6oVCA/U/0D+PfpjRFpRMCQmE3DgKOx8pdgE+iGuNQ1n2MPyhVQaYvfp/1KH1Uc/ms2yLU4dfIV
BVeujBbAmjUsm8BnJubgmMgcKFiPqoX5taJIQsd6xr9tJ1wOZAotQCVEGHBmGhl0k0cNUdwIVtJe
fdPu+EbGRbP630tmhK/WleYSWpDGPHCM/gN5Bh5n6IM2OtLCObh86WSm9L8fg0UyRpE5dVAZCR8L
8JoN4y8FBg0ZM+n55+7J1glfKuSLSadOhWTKtebCwXvTNgOzTr4lWxmseP1Tl7ZPiKZ9a5aFVXCo
80QPyvwrGmVjlueT2JPFCAE0VfSyUigWM3W1b1aD0+R8N0HCZjloM552KYXMvdY4cfubg6Ap6siv
rColwxtn/eXJjxDilN7NutIXPYH+Y+qnKZiATfgfpiAU4bUGnpXLJ+WsKzkxJwQeI6PQv5hrmMt6
J4m2Bf1orX/U2zoxIgQZanZD05CBHGztmppHHr12yCwuL0RyPD7rIyf1Dy2HQomVj+QAcAumfoPR
kHW0JVslInPVYoySNlywVey3Ztym5Gc+SAiyPpPUC4f8M6U8WUVmDmbf1ChKtnl3V+Qo/me03uXQ
GHaYngJvOlyDWgVsyc3ceSDDz1yQM7gRmY8tSzDQWsd4YeD5D+7Pvr7iHFHPapHqRTNm6MZSd0OS
wXMP9EcSNVdx/DOcqAsW2q1R6ncjOL9YDwwSmZ3GeIkMc5+iXmpn76xor6BseSRD6OgatHoWv4mV
m6xFYSbu8F6O/K4efwPshByPoJYAHsVyN+d+XZeeYkZXeph4mgZKsb7DFep+h02LURKt2JG+vZ2T
Cv6weswVOwBr5D6m1V7N5msM6TlFWF0lZPZmXa0BUuLHKlV909FjRISysK/HpDmWhokAzJ7qjNxB
IfIw1DFQ/1DUshj68nW9Gw2IMLcMT6LUqaIZeK3Omad8b7HqRU16N85R02FgEIgA7QJo7fLJlJ0b
wRlzpB3z0uFk6tZOAbXw3G/r1JLEsG/Hn2l/8VwL97ik0TDFCgi8+3RE1TO/KnQZE8C3dQgmhFuM
4k6YqyuBt83BtMj+hHG8rZvHy5slWYfY2Yg1ruRRAiOktzyi2C7q4v/OghCGazLx2MxgYdSVDSs1
HwWsyxa+Rd+/N0pMnHo9UrvEGJsD1zofpDgbPcHbu0z9Zdj9O0vrbp64C7qwrESdrDlE3ecp9rLa
3Pf9Wi36r4eghEWtp+PE1KIOJbXWr29BQ6RvPpal2lSyrtN3Vg/BihCCi2i2B1L1zSEtLZQ43wuW
ogA3vETsJcxyl9t3jAPImd6bmeq0zbTXG7oJlRXn8UuBdmevJWjdgLp7lI2hfH9ACj9NCMxNxPpu
NHhzaOE6HDXP970NkVEAMSAU4lQJ1Fy6bpfz1olAGQCp2sAk22Jut73uq1n1ysJwx/ssIJ2s5/At
fxV+mXD3x46ino0OOhJ1bfToLXSejly/Jn7mr7rfDGyhK2/BznoZd5mneLL5mO+Jk/ADBM9gULYs
eoEf0PgjBER0t7vGS2o3HzQLYksgzgxk9AGf4zB/Bcq/TYqDbElXLbVqwN+lO7XdorI57IAcD/By
O1QPAKw646GAesK1tpU9TmSrNYQ3ZlR8ma5uC2jQ9IG9QbnAIc4W0nCSBE3iEA3BXRWLupjZ+nFt
6Nsmdh4k0ksnMyEEqLzIEqXLYUI/sL1yiK6yfQYS3dr0Flf1yTZ0ieTIrs7i0tcT/FaSA7Mers6E
4p2dTC8V1Hf1ZXPZOX5nrvk8IxRCjhY9864DGLcdTQtnBIXY2NVfjKDdWF4Nsv7cy98sp/TBe/wM
3UGJ3W8pvGBX+GRDPyRdqMMu2Y9vhHnRPQVTZIpnc2040Q3ZQYtLC3I/n6Qsd+c39mvJwqeMCRmr
YTXdoYxnZc9d3HmRItvYdQHfP9+XFeHzKYMVWsm6saBDbJ+oC9EeD6+lyLc3FdgM6P3lDZUtSgw9
cagPdanUB+SdHrHREMRYQUHN7WUz/8GnfC1LCD7mmBpz2EWrH508cNO7bNzWmm951EEa3F7rfr0p
nlEj1atA9nyRrVGILnOiJZNSwjZIFkDIE+1arbm1eS9JGL5PHQlnU4gVOavmiqn4dANPb7JS8xJz
9qMx8VhoM4eW7A/va3QFDEcJf5XmQcuede0RQp0VrYK+LtaJIDCnq1HvkoFvM3R5Ln+F887o6yMI
sYTxCWRoLTaitLmrVMd0kMkxnttqjVBDM0A5oBoicxjvq0oBDYJ+mKBHUChPvG4dw3i+vIxzMfnU
iHCWuqTt9Aa065BHH651DOrpm3grJyOXrUU4NlOFBrap1c1hzgDN1jnahlADsWQEN59oDvHGny5H
ODZ6ZRUh/qkPVgVpPxI7avTBdXPDS/o/pF3ZbqTKsv0iJIYkSV4Za7KrPA8vyPa2mSGTGb7+Lnx1
d1fjktE952W3ttTqLCAyMjJiDZ7QFC81a/iro1YjJZyhP2cpQgXulhnrXCV8D0y2TUrgsB4TTLEl
fshh5KBne7176zv4vfjBNDlKvEG2sngPWd3xkCapJeApXZnR2ja/lL3On2URYR3Y1iRoTH7MH2Ub
3qo7dqLO6LXb/Cg5a8DQlThYtiUA1dbiIVYNSFX+cSGRV4uSlThY9iZyAEpKsBnFEfiBoKAbvXsf
FHnlzX2DMH+JgmV3guZinCL0UU8pFLTrabIB8nH0dga1NPZYkA3jzS1JdFetMofU1b4ocqfviUua
aRu3+iYwaks1gQ8L9eqYlAA5z1o4wVMUwkw35LaprX7tH5MVJLyzr/1dzZ3dW+RwVJJuohC1UsQV
r5vmjqUUUACz2TAqZqcj6AXnVQrKadA7pclXSp1Ll8Hz9RdnZQwt7t5Q8WWmxp/qJyDtnJocZMa9
3xPOxdPrfKE5RM4etMvzWs9Gxo/AXAwndUd23RblHHqy3YYeTMDiKmtyMzd6XYvxn13gxTteJDtl
gCVzmyPZEX92jar9yAl90Hnc6Gat8P8WD/8tBhcZD2Euj6pSgA0AJjxwIE6RQstkyp4jEIJMeoUv
CNN0tIriTdtQ4HqIA/KRBdS0pTdb3bgtoYKk06upxSZJ7jOpc7RIUKsh1VOdXuUFPNYm5dZMQqtG
t6scMnit72DTlluRDPeMtnOktm4s4KpKl4j7jg8YcGrBmya3R0NwAFqVo5ynd1SGEPhKJbT6kRd5
eOoLCIgK5OE5naQutuGM+IBu3Wf6AK8Yn264Df9Gtiv8VR+RuXb87c0v8mYwNXEwCuRN1Wd+7wtY
KqE984rRk8f9wNbuVwL6UiVwFtBLTD+NMZvW9XquBACKDpMdhPC8Lundtuz9HD5cmrQNZR81iSPV
9b4ncGFVIEwi5e5/+UsWNz42sTQSCrZW45DddJ85wVZyY9vwNbuyoCqzbu548e5y/vDzIXa2m0MI
XCRljoM9rx67Gs8P9rKqgw5bFY6AfGAZ1NfmFF/hU0PAsMolQI/1GqHpK6GxUpIxOj/gL59+yQWo
h6TOEkg+nIIsKawemGrYCnhVJd1MApL3I9qsvZ1O2rYT9EltE8D8kntj7FwhB16HjyJDwB0i/bsk
V0KoF0OYRygOZfV1B0uPlB2YyqyuCfbosVgxmIYEo9sB6tIx7Kq77hb9BYt1cFxVS0eFfZSuaU4Z
JRZ8yl2YZ2Dc6jJRPuiyhM18K7pD211hztyMVx3/jJVX1uZ2C7K0yIWboBHX8geBEqUl1FFGxdEA
GRvi3CbQyFVhISCMyjJD/LWygdgFmF0BQIrh0agrqwv2SiK8gnI3J/WhnbRDbwaelIdHTLbvgZ5z
TblEBXMTwAJqJKpn5L1rxopVTuktsNBQtPeB3bMSFR7FKvNgKmlXrYCwWuUkwUurQVi04prD8f8Z
V6xJqY/gWtqDbGy6YHSzFqUVQDshhV+3gFkjOv7QRfK0RtjQwgfShO+JJtltIjuSgrtKPTuC+qOu
++qYbKCp7wSSYqf4mFkpeUVYOkIvvVT+UpLE68p/urgFQ8fYJlWxrcjo55CWgKK/k8fVzmw0qEDk
5VUddm7Ri8PQUT8otDsxPJgTYrXxgkb28RBW2SU2LMf9EZ5aZRsfhDKWcMkT7sTgpGlI0FrgqB36
jc7GRyWIN0KZTvVQb5qWbKcWP7EY661CgutaHT+TBje/DnfMvPEliTuq2I41uhMJxtLqlwplKcj/
W3L5wFlla8o1ZsR5XV7BLxik5KE5TUn4qVB86Si0FS1/xyB400s1RIKV177ELSiYTQQMK8iyh0JX
XytF7HAV2SYQ11Kldh/A6QyIeCcKFPQYW0sSuqWF9YEV6p7VA8Sbi2u1NB6ikMHxirROzHAioC/Y
BFd68jKNEXwJABScrpP+MTLegeTbpa3XQ7+dRo9S/6XAvUgetXcw4F86eH+CnbFpksIt9K8SfmMs
fNal6J6m1O+ZtiWTsjOL8Qbelu8yZkNld9dV8CWosqAEpPM9HHqn13HhoLA9mcwXzK08jeVuWRel
q8ThnsUwHmkOeennXQmUoPA0URyCWNlxyXRlAwd4ovt51l0rU2RBuy7DzU+LQKjqUwdWpaXEM4tN
sl+25lXSFzvFBKB+puVO6sEE1DKb6nnTOxmBARm7iyJxMyn9FYCdvgHeezhWAGIRp56eoWamICGM
BarCpv/WlzLqwqtzw011CAznSgXvSVpvTXYtcmJN8Bin6vSq8w8ii8gvqHwQYe9UeomBVlJCQEm6
Yz0mpYBbv1UG2RRZsVW1xDJzUKrBD+A1tP/EdCtr4QZeevdSNChWBshRZai20R8EheW9MVjwY3XG
2JgVXrcG/mQG0L5zdxPHvywVnqyr2CmpO4V8qzamS+XqUGSSB8U9cAgkWH4zSyojIPBKSwHEVo8h
q6rWbtJ/tgrERoqvEKaO6NyP0I4dDcmNxn6XlschNXedFjwPSP9tQa9FCY8pjKTjXHaDwvTaJPd0
szyZotoM0xUuzCDgXwNZbQ/pk5k9mvX7WJIdS94Sw/BI9BSWN6L9EvA5jQZXTWtLsHE7Sa3TAUwc
lLkdKJMDiTQoIr4ULb4fOtZTg4Qc3cLU/Jibwak2iG2i4leAqA5kQE9lxW2QoowK+h9cpjsW7mgI
JKyT6haHTpgO0CfDRTHDwdXg4CrZtm82NPX18WhEm0K7Vw0A8el1ARR4irthbpvZNsvveNC8EwUC
MB+D8hxo0LTXvfhZT70Y7nB4s1KHPHhQa6BS4PBVwHfbvEKrF5cfC984KhwaIWGCl/5cQ1oxwV4N
4cmX7ovIn7RNRpkzhaYNJL1v1Anc0N5o4afNbUw/RviqmJOMjX3PIIYruwRg7HB8LWd4bvAatYWT
4a8nHuw/dLm6ig14pwWPmQrqhlEdY4iuZEFlEYYZRP9PnxyEjOQr5TsljDe1ruAjXkfiLlEDjykp
Nqh2G0t7SS5gEC95Spb4KUnuRTS9VqZ26k2D+JAU9aFf+zTAZhLjyTEBbhOaaKkEPII6ZomNdO9l
Jlg2GAPLYbvTJ4xJeekWgP6zIH7F1WOTxNKuBy5eNbKNmj2oMbBOBf9qA/lDndi2QgPYSsdyl+Nk
HHm0q9mzGV8FcKXrjHhXSMIppQ7o5QIlTx4dJlzsuSa7LE7csNxnPdDzQfwxSNldLnGPa8Nd3KWO
MWzqvAaoqgQMNcJXFPgmI4DcwibUqxHGpL5pUEMNWyNDgV40930iHCX3GX9rgWxHwnOrGOo8wtDu
MZa1AO914AibUn3XkuQIuqBV9vm9CTYUouIWM1aMgcd/8rq7lfQKYPP8qqrElppQnpH0U5ak1wNa
CmkvIZcbvkIqV+i4sMbikMaoa2JqbsD7seUSinPQDWN9YAUVcfKsORDIPUAyAaewT2j3mWi9zSiE
W7XXSJp1pAuPcrCzW2UzFHDfjPOt6NTXhFe7rPeErFl5Rn0tg1BNcqtVhiP3btMaTqV86VNo1w31
1YR7bCDXGZO8Qacu7SOf67dR3G4NcR0ZhxbWQpIMA0xIIo3jxwhryTzknxomUHEdupNOYf8QQhbD
cPs2xidKnCbOgBsoID5vuEncXqlSsalCGbJ6z1Wo7TRueP2Mkke9k043Q6rCB5AeWQ+WV6dZXc7d
Jun3vfJM5PRpSks3QJ2GsbsX1q950Nmx2tk9qj9SfdR1C7Rt4lYstCiB0894RYoGJRYwxn0F1fjh
ztBGv8SG1Hv+nKADNAoZVApQIypkIfwqtThQkvpZLHk0f6hD1UZpF8ITqESfua17l3Xm7FtgRTnm
qap2pYCoZZSpK4XjCeWKDf0HB1V6OnZPVNdP2CAbIy+AVUVjir2EiEZqthbiBzOxwNFJCTYM9ITF
E2k2PTaO1saeVOV4lcNHWYpHJeucarhNISdOqh1mfy5lzGN5j1AENEF/TKKPaoQMgD7dYy75qMby
SwYEqYYgMnTdqqG9JGDRqwNXAKnOqwxm3k1S7wqj8+o22vUKpEzmnQf+sC1ECfaginxMvIEY3gRb
iFKz6zZ3ipj44FJASDOwRvWdM+khKbMbqk0uDMSthmZHhkMd12KnrtC8TjVLQqHEpdrX69BJYn7A
vQHnnnY3QXypk4Z/piG8TeTY7hjcsJuvKMndPGwPmdkeAnYTw1ZUDVS09B6bhDulMdkwGbA47jrh
1D4qRupA5x8urq2rChi/N9idfAzvGo37Pe3vsvHG0POXJh22YwmCCYF9U545jQqqsik2ObA5WhSA
KNnOg1OvlowH2CVZEmrHHEGn5l8p4BiFVt42yYHJ1wnvfFl6mnV0wz1p9mWxT8Gd4H3mCBxnvIEX
IRS14C2rtbilRbKdRbkzZqlvmNNGBglQCz+LFpLSAxxpm/iKgosYVfhygoE/mW90c3CLYs1JfqX5
991PO7vENUmXp9Ax0o46bexorL9qPvq0eVHT4qFVxq3J65NoVzrP3y3F3y5ri0ZQJfdaMyXoxvS4
NYHg7LUooBLU+iJ7RZFty9Ejb7yxClfagxeH92c+5ebimhzEUxcaUoY769RBFOLN0GLfmPp9pfRb
M3gpS2jhUzhE1LeCRRbL+DVDEanHfgNceBR3W2CTTPBJBWx1S//3O/zcFvr5Uv71UDcX92lSETMB
zUZAJGQXxjdDb6Iu6I5DoXhmkK+8ibXFFlM4jlamGU05Bo+tsBKC7FEKJ5duoCYE+NSKXOPFNgnR
Dd0ghMGybfHWW0WDFVqNsC+nB5lrvp6M/+UKi3fXwVUtG5XIOJUgisTyIVTWpFXmttWPr3P2DMsX
FrVTLydI3ZXUWDlFBYnSmZvvHJuESYhcugahvrxLzpZc9GXVLgR7jseAzqj3YcABtZ/QzcKFW9F6
r+TEsCTwCHHNzmACRJzfo/EnNWTumJ6tvtijHJCNFDZ4HGxNzIfz3A/i2O2bDlSLh1rITh5pjpTD
lQjtSXDgEmsQ9UpX62JjGkqsEHpRob9tzkF8lpxCUlJc4HQOBQAOl7g3o4F3XtI7ubo6WL2YB8+W
WnQto2bQdK1UONQP95H+WMq4rkOpsumh0jyo8UNR79qJ+ryDNwZmZpsyiR+LeIRZZ6V6zNCcti93
LdgpVo4hZUHZSoNrfts/w+/Pq1h0NhU5ipshzhB+9CtIVFtL79C8WslAP23xvr/5/60C0ea/X7hS
qyiARkwiiI9RF7NClz+hddvACOAGRWKcOtBYhZNW+hl/O8zkiALoiM//rWBdniCLONnnKHyQKNfG
zxcz1r9fSFtC4JuxzcoI3HmAq5+zwtyJuZEUe728JfDy+T34LyesP+9hkU7AWwg5y/EewgBlnXbd
xGsN28vjyrPHWeSTFF4EUgEBFiBayC7Yca+9CjBxnJySWBIMYPUnaMOAxgmFDc0uPSjD2HBusWb7
Xer2EDvbK5/yPj6iWGrf18Yl6u/bQZMXqSdokiroarwAeRdv1NYxMWr4xP1De5reA4ANcBe3IUaa
+rWDKLHJZnyC5jbcWCpo9KDl7YTw6nlZE0NZC4FFSqoa0vJSJ/zYZpEfCIx4BVQzTaPZlCpPHFMo
KwST33edJi+mRqxV2hS4B8yU2dzBRnNOLl29y1b23eXp1FkwzA9+lujQouRQ/0AwNPB2hir9vrwK
D2ILivPqp117pEWii0NCiylBTk3ES8b4FtdoOa1Wqou1RRbZqs2InvURwkcdc6vua1xdBGh1awK5
a+9tObrmkZokqhyUR/YaR73ddM9MfoZII/hTHUB+hWPUcMZu74z4P6k3oBwuKxrBwWAuAkOf6pR1
oYmFyY0SDl6YiO3vKegihk89W2IRExW60pJQaXlE4yVoQ4cX/4SV4eo50kJwX8ADA70SudxD6hvj
Co/R/D+KyrNfsAgVUI5GomDsAYd1hgSV+xCbvMYVC2ThteR+8aQ/W2oRMILTketAZsA1Ai7t46PU
oLsvXetsTf3iYmb/dyGyPOGqUuNRIevlUcrSA1d9nbQroXExdZ6tsCh2IV3WRxrsZ47QoLsq6/Go
mzAVGwb9nqJxR8JiE0AB4gA1ldvfI+bipjtbeHFola0Ws8rQymONrsEAiVrevUuZsvJ4l+e7Z8ss
Dq6StwXTEsTl/0HQcmAEQzv3hYP5lGazfeyRa/GOE2CtCFr7eItTqWchGdMWUSIBw5MYvacMbIXe
Mu+qH3XW2dPNL/ksE/O0ZnzM56tKDgmYQxCo4GP2Vl1Wrpqt8KjWHmeRRAyDK0WUIolMaPGo2hNB
t/L3kDDmj/Hb4yySCJ1IV6VTMzccqo9M6V5CUw5RryY4LaM+xYdDF3R2Z0HCtqHf8JmpjQ3eo/DC
qnzpku7AomxT8tuCnDQze5lI9iL3zAnMPZXhM9g+qZRYqXkCnABtPA0DCdk2yEkJpxNT4MnWwHn1
KkwVj9KXvBwfJ9NLVNBYEm6ZUmrHs64FvTF4vNPbbZ3OFObQ6rOdAgOBSq0xDYv2oqu28CP9bDMO
y5Sx8nIzf0DbOXISRRPOCAmREu7fOALiR7TGNKHv9XxiFlEM3e5pe8pIdNVE6WMXtoGn6tC8MrrA
mYt0dL/y+u73l76SuYm8yJuqzJWhTbFDZgQEZlKy1UIn3nQx+/YrHxNHq+i3a5jvtWBaZNC+pEMd
lz07JRgNmZg2VNFaVbySYJanrTINVZjO13igTYSEli5FE3xVJOHig1AVcpqaYsAwZ5Ff0N3uZcYG
dhIuoPkucWMXcxe39sQhtFUrupFWtuG33cePTXK24iKtcD1NRV122IcJ3wDFccxFKjaU9F88fkA3
GJFdjbBQjw9xwJ9zowshRgnnbD2nb6Dqg0rNIfbJWwXd0XB8LMRkD1O152hlWxLEg1p2k2C604ea
4qTKu5JB/TEydCcY6xjKL/BCxyAU2OR2V2N7yFnpRBFI9ZH51Oe4T6XQJkOrsOCtxWAsx+tHnaD9
0NaYcBm2Bv69BhGPIJhPGU1/1mGfFoytk3c+nBdsI1yLtMvAj7P3tciRNGtNOW4HnHCc2GgMVHpj
tbBW7U8U01a0BhIV0Aiw9MzMj6bQjZUDl91GpCtOqz/1VObr6tkPWSTQJIBLRzt2DJZ1vSsKJ8B9
FGSH/JlCIMkb/KCCId/aJeTiLjhbdJFSQ420KoNr+MmcMABDiTnEXlZkKzfQtVUWOaSpE7SJoRZz
rCEN1vVkK4MdCb3ilSrzIl4SfGGKmRxs+H74m1WJVoB0npsn3Dyem23uVtv2Ot8BPnEV3swoudQu
D/0hvIfVmgd0QQaNUszHnZWUOdcmyy14/jMWjzvQuk70GsRb8IN2o4vxrw21y9PoUS9d5e7/1GFB
3JyvtsiVJU06+JzGBh6a+ZKnWyim/RCzKhsm9TaP7bnIHTdr5cvFg+Fs3aUlRaVAphuDEjq/bG9G
72dH6Vo4mAQ7/Gbcr5KeLgURgWKuColQqpjGohSdWjWYBOUzslcJffKWOaUNhQtH/WAWhq3gHwEW
9x8+5Z9VF3Wo0OM+lNoW33JHd2VoZd7cMcAkf36vsRM66dpeuVTlEBX3OnBoFJ1oiwQuCSBrJrVM
blQ12Ulq5hXTCLsNc9dQ8khgtJ03UKoy0ns5SncByQ+UA3I5EjBuIjOwIzCz/TjkYMsB71JA8JCo
D1Vl2qnOudNRxerNV1aar3lfHqiZbqG+6Br8UQsLN81aB50SpxEPVbxNvr1AoDXT9XYtUjsV3KOd
cT8O/R3pm10+4EvksVM19VtA6DaETHZLFOiyJfMoF+gYyGTEQ7iZIOwiC+qtbLMLZ6sO2yQwCwyI
UMnmMnOPKcHAKxjhSjVspFZ6MkRnj3XyDgfF7Rjcqek/Q0ExJ44OUc+fmKo4uMa/CHVNaGLthywy
9yDgUSAybTxO6Jim0DUKcIv9/WEvBP9fz7rI01WIoNA4oBwJT2xZiq2JAVyS3/6+yoX7wl+rLBIX
dL6ShKhkPAoCkOX02eRiQ/hzNAE4kq7gtC88kUaoDscyWNAZhC3CXI76oegrhPnU7sJaB0AIU9DC
/f2BLvZUCNRNZI1SpH59kRyBeUsLeMQCAtPJe40KK4zv6+gpZ/qxEDcyKtlYXNXsYDJ5zULjW4Xx
xzHwZ2266D+rsabG4TiNxzaut2koYMbQHzgZD0VJ3/tQrayISWC2RmlkUz0KNzVnoyfFJNxW6NhC
M3VqH0KjmlzINAIEZAAWglG4gh/dicSpSLYFSsIpISHU1SBrRe02xMUHmosPJRtuIoiS2SEH9DOO
sC2CWVjJJuEprZXNlH8oMjqxObNq3HWi4dBmL7WgNzBY84JEOSiAmg2FuTG5cNgMx8pSbwwxIKj3
U/oJ6LtnonneQ8onPSrgAKu8tjtOLKZJb0ML8CIwQEnAYR2RugQIgiH6IMopBO6MMmoXirFv1YeR
3SrjddmAFzU5GId8BK04afUrraebmkV+EnzR+kWN9t2o7alObGiQWIaym1TAEYzNWNNdjOusrEPx
rTPXQucSkeEsdL4xumeXZ5xAqZIFOj1BR3JbHYNthuO0uFX//0Ir8wGOzhMabwQ3haV+MoMubtqY
6XTUYMRWq8DR5Te/bwP1+3D8EYt/1liqQoVmCp7dRHG1TRQMp0PhDnENrv+2MyGf2GW3I6AFBpCg
AtZ+oo0tOYlsBqyIIh9Yr1ppR5yi5XctiW61UIKfqemUHKm3Ywel6eCU9yEafpJoD/AR3wbqPeOd
wxJzG02lIxXP8dDZQfGZgxWqDJYApjAJ4Q5MG1czdhKAMKAWeBOFjmhb+jBF8WXArLu+2JsweQAX
zqcD0D+p8VIoQHERuMT01JM4s5Tg2M6c9PxLAwe/x3i/C6hLqngDmoStDR95+SlgdRsCylOpkS0K
fuPVVvDI/aHSDwPLPBmIZRNQETXubeCPNhnkKrIcFjuxnB3aurtmBiZoo1w/1jkwsSxUnT4Yv5ge
bWWJekUzbpoakqOkhjRUddf2mQtHWDSt7EHnNgF7sSiZpwJPlCfQtBTl6wgYG+y+HXjQbBQxucnY
Ow1gs1oLb3FoSQYRORb6My2hXCjjCK/YWx7FH1qVHsJ2gkoWRLZpeT9U5rEy0s+JQ4FZo7tJI+8t
TKMjoh30eYjZ96+jJgA4GTBUlXZmBNxnKdsSBoA66l8Qc7a9/FQaht8GppelkhM12accsK1honiF
lqdc1tDoMOVjQPdmHNoJTz9Sib5okH4mR6qctDx3spBA/zUFfbAFXgWaJFVlE5XZFBDkQtLue7MC
ZqS12+KtC7083gxpaEWAJ+jjgybfpPWrwtFNBEQJXSSorT4YgA4ZAwaDrWEr44PankibuoXoPciu
+ICK22UdAwOfdlgr3DYgj/Bi26EzwwJAazHBY3IQADALP0BD3LFJOBFcQENj2mHksm2UfVOctEGz
ps5w+Zj5LE23AU8VwG5gvIyBeBoDAgcOk2zFqfQOsNPs3Nk5k174jdoDcgUYTAtarACuvup6QJiU
e6VtAK2B/2X5MdWaJVfRtiygThsMT5hy+kUFwVZAdkCCjF67mY3FgUuaymqbhQmacvsgQ3iOpZuV
z123Nfr3Auh2+V0CUjcITzK4N2aLsVSiuQU19rw0vaZkzwKKqhJImyibvSB4EOluyHcGXKlTYO+4
ukVPa6NxGDQokAUwmifT7LcTkPq/p5iL19ezLLYUEtEoK+JMTqajDkXvqn6qput+eJXDAJIz8bYw
IGFL8HogwRU2mhPHHfwwJotrK2XFxVpMNak8lxXEWM76KO+bVu7j6WhUqk8NsMyyzcqTzjXDIpfq
7GyJubI5OxjSphx0XGjBYryCr/Vw7L9UaG6LK/0d5+aGORp1mq/mEZje3o1XCY6XGhZ/Lb+oNqcY
p2AyhRPGa3DRHJ7jTerOauu9P9w0rmIPaL9uAJeUOnvlwdfe7aIIrTEjkpK2Zrjx1di8FRQghC25
zW4yr0nmQXsWU921DsWle+Zfz7soSnmgqArLBnoy7zBOdMNvrYQWuubQQMZ6a8Ob1fUWJSPP1FYL
0PI9Pj7LNnRK7WnjUyffam7sraFiLhbcf0Jp2YTEoa9WmPvjW5pQ6syEZwD52kIWEwKpkL/+Lz/g
d7V8Frnd2I11KA/jMdrCrxckGBjiOcCT22VrT9BOt7vr9XbIStQsSayZEUNku8D7zGXM/YbUmvT7
lcCcr/6/7MjvT3r2XA10BjXTwBK8tVFG+6nfyRjma3bh9pt0XHmNF24u5wH5nQnPVuuGDodLFk3H
SqYuK3pX6Q64Xaw809prW2QZM1CJkhFkmdpNr4k9S8ugiIHSDrAq9Ra4unY19NeWXGQWIbdyoA54
sG/dd/kty04rD7UW74sMwqWuZ1GHDDIjP8xnkMHdYQ/lT+cj37bA7dryXnfa/dqeXnuwRQppSDoF
tEF8qGMLYTK0p82VCnstJpZJAw6prKNYQTffzbC3pOyaF2+/v72Vl6cu7pOjycG0KZEsJvRqxcGo
A8CjH6r6FabNzu9LXXxhZ62VRderZmkf8VLF1VUvnLhD/3KQV3bR5XPsbA3t72MUqMOWalz8byyU
CHFgiz9B4MItC7xaD4Dvwl8LhIuf6WzN+bnPti6XRQyMONooKpDVXVNZpfoJibyVR/t9FWU5lk/D
WNJIhCerDW4n2RHS/LaSruyltUXmnHj2KDoEyPs4UNARorFV02tCbmNQx36Pg7VFFnEgNXmU0Jqb
pyAHw3CUIQFW20r8z++rzHnlR/r+96ug8fD3o2ih3ihZLY3HEuNXwR5z2A5U12Jc6W5dPtnP1ll8
fREVs+7s/F3cyqO+uE13zCmfZ7+r5ipelZj5RgL/9lzz2z37RGU0DLyLQ3YCmPQ+EMptoDHbMMz7
REluJcx3gwIXmuhJS9iLiMt6ZuK2jspuZEE+ZBY7sqw4Bgxzug6UgNTnLPYJaLK/v/3V17JI+0CL
1pnc5exUeZM3HMQu80AcO7QY8A4+v9JXAvcSEvisy6jIy0Mgp1ER9+gyjlWLrnQHzg8erdzoYWlN
VbynyDc92BeZtpKkL41KdEY0YJwoiCOKsQyAzpSIoSfmHAAhxrHta7zjG2i+Yuxo+KUDfZp2Y9yv
F5XzP/wjEs4WXkSCDEGlCfM941RVuhU3nQVtjt+/4sVLCaEGm5tIFPXJ37FWVBNe6qRj9BXoT4k5
WlF26EeQeLNsXwyJDxV+dxpz7/dVfzrRUBVv9M+yi63bdWHSwe0mPmkg4VUpLkJVBbUZfttA1yFr
9gMoXyCjDPHtPFU2ks7PG3NTkMYBRtojojwVbLhVlCOLIpBuQbkhsPzt6wRSEwF4sWAIx6MNIRT4
1a5EwyV88F+/fREN6piGWlsZ8SmABI5S6g96Cn5p8tZMFO70sJ2VW+gsjNWu0eB8AqFlooCkeCqh
aG5o/0wxyKbmI+u/wkS6y6LSLvp9ABJkOu1E2u4jmHZqg+6gLWaNY7Hy4tc+9yKgQl6YKA9ZfIq7
Cj0a0wdu3s8BkoC3hAV73n2hM4BayMrJdoly8tc7W+SKegJVvk9lE6PN2TQQLcTALv3qqG8wp8cw
rnp747edb75gYFY6vwfb/Ew/N9GfWFvkjbKCHkivp/iXFV/uX+roQ+9Xb5uXd+qfRRalYhLVSpFU
+TxljE7hhmAC31iKD1klwDXofj01rH3JReU4BgOvUpPiSwanqB+pBceYtoJHBlqBvXkjNcEASfYV
KPB3rfjLuzQXteRkAAsOBZv5MXUPjvbtbfs6XwWHmxH+ruj3OoUPH0QnvZO26tPawOwSHeM8jJbs
oDYcVG1QEb492Mo5OrNGlF4FHJSxYNNC1FgHlcuCJLHVqdSegDRUOPN/j6afNnZ/p66liRYfeWbW
ETNPMBG9kZ4B5XKA+LuizrDXnyJPcitX3834v9wztxwXL2ft9j/H0m8fYZGApLjQej1Q4lMF5WbV
0H1tjMFrPDU88eoensOqRFcKustV95+EvRyatqYkYS4VzFN7dKcwz4a2SuLAdxwYk/wU2vJmHel+
ucI4W3SRNaJgqnTDVOMT10JLGSZf0PowhZEb1qcRdlKiyq2CRddhMzwHvWTnBbPAl/2PCp2zn7FI
IBmkF3hVYas1YhvCFaWuYAoFgZCMbjtdudOajabf9LKXMLKHA/Rtn67gMS81Sf+K+0V2qdgYhBD/
jE8mnKZEV9pG8R6QXZUEdyMJDnL2P6R913LkurLsFzGCJGjAV7r2Rl4zL4zRGHoL+q+/Se24Sy2o
p3H2Xs89IxBAoVCoysqc1mpI3dGKN0OU+0lqrND9C8if6IH3l1DoHz9ncW5nJihAjpEW428ndqps
quTYDMVKD/V1JEFTCVQSvQS+QSVBO2dlK5bsakOHCkKNDlLL6yEvePs8XjcSqulUJ7pGdZ170KCC
15hSGcTn3u+eZ1dF2eE33Wj24OrPUujEvginQxaz+3L+LkbkYqZpAuicxTkIF+jgUhmcveoMuldU
L1XigBLFqRrkIiTsQyH/AIVNidbnMA0geDfBVs27YSY7Ej/K7X2RPIba6NSZ5jRzCJoVFNDaN5Md
q+CnDGY9iM3YBhiL57pYzWq2S5S1hZZ4NzL61aSH+3z8eXs1r7gWQzaIqutQEyWGxRlaQpDqi5tW
P5qp7KQWVA2s2Mv0VyTMXQ1o1FJKNrdHvLKYn0bkDCqNWqNWwkA7dnjIJCoalmNrPTUHeZifb490
3Ydd7BsXdKLZvhileYjPI/lTVeuobLZqYfVoYiy+M/QOlnW+LvGICM2VCvnTSgmQSwD90NCbm1xt
BId6mdgtK+JCMdMIhyRJcKbjmb5AG9XRUZMGYNbv1Q3ErjbWEt0CIXx7Ea4st04v1mD5/eJtSSxo
fhVgOjzrffFIFUqcHkmtKAHfkiH/uT2WcME5x6lBwtEogTo5J5smdwDdROXGSN2m89Lv6arxZo+C
6X+q3FiYk7weKlxMlLPkbOqrNjGXUAFK44qL5nMJNQfNLjfaui2dbi2Yq2hhOTse6dT1OkKD98hI
Hm19aRHbqKeltALiiMLuD4UTHeKX2+NejTs/psmDRRhpOw3iuaDZQ0QUsW9FMoquP8HMeEADuHpk
lg0xSKfv4mOB6ugf9PZ7hQ9Mq9N6Nei4XkH4kfoiiO0VX3RpqgbnZlGpCwYw05BTohs/SY8a8zQ5
pG4dFhe2jrS9PaBseHs5BYfS4FwEyLnStIJ2O3bxPwUBiGdCYkikkXONpP7T3LgQjpWlGfadhWM4
+njTyusljQkQMWQld2C3WR4PtWXPzuzlrgoSCoG1iqyG8z1VLGVlmCvWuauea+t3NQreyML5cW4G
tHKaBKqQZR3Zj/QH8ZlTFHb4fTmBgCwc2Z5tjHV+CqG0eHsHr0coFyeCczpEYbKsQhb73BPQPOW9
owYUiAbQVEiabSINDmmVg2pC2ll9YNCHrSzdi7TqhzyP67iJH9sofhN80mI1N1y9wfuiLIVcmZaR
k9UiYaRCkxYUZ2H+SwmATRnGVR8fx/lOMZ/NEsBfxbKD6JvgE5Yo6NYncO4JzJlZJSN2OEe9dJdo
eIZb00plpyABBX8K0CZofqf8Ke2eerISjC04VCb3aGTWkCVmDR/VuiAxk/9MnuHkHqgA8fCX/dI1
zotRgMrvt7iKeD3T9GEOPPwXYpt9qCyWCJ4ct9lYu3oFMr4VmhC8fkN2wWYpI4HCTLVH6ihOi1IS
WATlNaRmpl2yEjGDmsvRurERJufViKS0UQGm2VMKfQ6dVFBsk9dF/DSlv5XA3DOSnRIpBLtC303A
mkdAK4XzN0jhje7UEZAtDyAZ6vbGIB9Q3D72EQj99HVoVBDNBu1Xmxxa8xeTXpvye0A2aPKzTXNy
rEmxaTX7RAZiH8LeJSR+dMCQ5dzLUjDATvCqgb6ba4QgxSuSgk4aF2CNeibpsWRvKZ1tDdLwcn7o
gXskPwhyvWTXB4ciAlkIu2eA+ABfbwNFD2ZGoO3k4pmOz2OwzSJU26fQ6cKnfkzRiQSFROtemmTH
IJGbGd2OKJVfMAjwxoKMscjuOGceWWk8GAqxzroKrBEDX40Bcp02cCvi69p9Hb+hz0rkfgSulc8V
B2DWzJmFmAfc5eskgaRB+GIOBHqcFrPBy+g0eYqmmWYFYotVA808AvSibfSdbAeWsHSxOLuv1kZl
VSEqNaz3x9NFuKfr4LD6z+OoUb2mMl3Nig56v5lyZaOCVdlEPSut6J70SKP06DkDCIt8kwzNjSVo
MLfpJmwebruD6wkU+vFN/OWTgmLSHBGGg9ftmEtK4rLWxPEb5u5ESS2Ds0/9acI9GfhmSX2RgkMj
96tWQYJFM3dMBZ1ckHdA7/fB0dDznWECxmVoYEqU+n2ugF/x9hf/JZb8+GLuNsv6WgPKDg5s2M4+
GJ/W6oa5S1jXOGDpFFnQdbP9GI27wLopMFXw9yI2UIDr7LpNU/VniNP3Ze9Vef+rG9LW1iDMLRNQ
IaJozIh+RNX1vgrMXU2RB2Qk30mg9e4tAsShLkgCXn9xWxApthaBdfm9OfbCqNQsUHu57WOUQxRA
IocD4AWLEAlUJdACYKPqJ1gSbXGKX8z4YkTuAiUR8iwTnqJndJytZUD4NB3tcANbxaXuT60F0lnw
nSHf0CSQQM+rLQVTJgLIc52CsDyXD3Iuf5+ryA3AMypVkDFroAuYhXsFb76F+u6ka9tRASUa65QH
PQHUtMzHowaItKIP31Tth6x398iZg7TwYcQ7TSoIwKjyGpJnflZbq6EY4SABqpaFDeiiuXM3dypl
cqM2WO1KMRy1G/wOcHR0Mn2bR0h29/3OhIdtOgQXcrXWpHwTt4bgCUCvmaSFjTZ0VQUmnnJHNh+n
oB6UxSSbCqyGEHCqhsHOY2i1TsCXTOsKvW3DRGy92ZlTvS6jB6mq7KLbmSZE7XTmteq87qrvaix5
0vhz7omboyUlm38DPC4P4M6E4tKI2omWIU3/oM+BnVfqycpeiTyvrBoEktCi1arBjedXo5n3bZg6
WIhtBZo2azR9iudAjGaTMUYjEQjEOwu46OKHlb4o2BpkPOxcjVwV7BU4NaBAnsE09kxJjw2HWDBC
7lSH9IsebmdQW5Ud2zVGtI5q9b4uDhnQrrNx30SpnaWBb+qhm0mQjaJwQbnpWAGo82KwaIKGKIsK
aJpH63gReh8ap0WfUXCXQOS2sPYd+PNK1m0n0GmVcSnyUtcii8tN4rxURZHdYAP8qrwFN3LkxMC8
Lc1cPZ4wKijlg93/wVmJBuWcFUjdJSmpMCjzglWHGCVFywKyw5FL961XjK75o27XYnWnq0Xyy9ly
LgHFw5TlAxIZMSQtUq3xJR1qhkyCUMEwAgI3Bx0cYvOHluiFBEct2GnXBMTk0BLfo7nCNoKlfzSf
oJLRI3FceRa6N1PcJhYr/4c45PJTuROsWkVnqSM+FZI/IKhMvY7Uuxh6hx1DPoLS/bScFVAMCa6t
KzE/SnWWjtY3y4Kj5sY1ctpZEUINiL6GawjCeOBstEHMum1Worf6lTjjcigekNjmcT8XBFNMO9AI
dhGizlDeo6joRCEaRcZS9gWTe0fDcHfCpyG5vO88lEkyg1oXSPZwAuS+AWR+aMCHmIznTCJb0Hs/
MDJV2yywHubU/G0N/SbJUW/VgB6HsKWd9VAKCvAaYweQetoDUCRaEYFnsLurSlRvajQNvA409mMS
AzIFUlbZNvI/k0FXRVysIbDjNrlkd5o0rDu59/JscElvHuXAgBKy7AwAJoS4mBK4L5JUXgA4fUff
JKDb2wY4yuIQLcxlIN9duOciuQNhOP5koNghwCy5DEg/e+8LK42Tpj5Y8DeQSHDUqsTds4/pIYbW
Zq6eLfagq6B7T88sfoKQp1KPcESSQxrmN4psj9khtjZ98K2xZCdUE2dG83+5VMfC0dGC0W+qbqUH
KJuFI/IOg/aQLsDyIjzo6AcNqAnvna17/RcwMCDlDfEiMUs7saIT1fPN7X29akj/JKBNHgMVE8Tn
atxAtrU4JdbPCmKpMaMbud4mcL+3x1oc4hcLuhiLsyBNKsYgCnQYbaN7taSDfdRqVqCOfSkTIgia
RGMtt/xFzFSiW6dnUaYfGegYWqjx6BPUeIrmLgINyu1pfbmsTRMw80VIjSKLr79f5hdDoao/pgB4
aQim5dd5wKt3zj3DCCCTpa4ChDaB5ZWqwMd9zfV+HpWvDCMO70GVicYStD1B0jD36hUBPgr+hiwQ
ZRsK5H62AnPU7cl+LY1x43KbiFh0poFEwKLpyA60RAwHKWUtWVkOczUfve/tLjKEVD1fAQ3csNx+
0n5Wqo5iunFmx8cF7l0/hb+bYk33qMc6uRue9A2FxqSvvVggK7s96+Vy+2S53OjkszWpWm0xdNhY
Jzp9z7XejzVcg4Du108dyZ1Gur893NeInxuPS1da+ZR0ozRqkBTplBUu+tUiWMnAc3Pq9ooHuItg
gl9e0dyAS9hxYcOUyah30oWJkK5DJI1CQ6SSK1pCLloyx7yI42VKLWQImqmBGz9NQ+bQun0lJnqd
pLVgEb+4AG5OXKjUUbQ6kajACdkjxpQUO1hpXoIGwdQBVQN7jY6LPGW21QUu9WtGlBuYC5WmapYr
puCFoNuzz47jXolcsl/IBVob5QnQwjgpOtJFRvr12cyNy8UfatyyWUvhiJZ3ouZlboMch9+50TrZ
6t9E+MB34oC/HwqDvzpANGyOpQmeutYfvEVUFRFVWO0VACISWz9ax1a2511D7ZY56rl2W8TFta/t
cKsjL3JInuJyE5jo4HtDAjB/u737tzff4IkbZQVtVAN4t05tbJvQaFCGzpeKfs1Emd6v6ZVPq27I
nGdiUjaUswnPtGDlddUejmCxAH3lWjkiHhm3k9uv6sBeum7MTQUy5szeNSuR/pPx5SJ//wxNNtFD
QQDS4Pzy3M1BmvQyZK46y5ZNZHU6RN0FRb0oLGXIRRhoV9bve+mbmvXrtL3rxl+Dqthtvs1xY7T0
tYLKS2fs53ajxvcamNtzwGCN+IfRg4k4ZHYDTvtoX4LzMJmYE/V/jOAQaNTXmk0g389m7g1JBGKk
CK38jd30ORpkUXVsB/Cfu5QeJPAUVOadNWbgb4+hN/qSZo9t+icPvg1TD+mLxIbGY0KQ3DAsd9HF
W0Q72ruhI64+mCB8AuVirEOk5jQkoIM/j50luMq/8oxxq8htJg00tTblQVukUVdL41Tx0ILR/KDf
z6vWGz3QVd+1TwNzRE7jK9KLG5m7YrqOlVIdLf4RsjtYXXtWIapk3IX32Zmsl+afSPLC3GEolIN6
d1Wexa+Kr2343Edw9w6E4o1uLvERWY/cDQLRKZPWZgsecFR0y9Q1pO8DpIaY1qyRILdvH9nrd9CH
BXN3UDXnGvhisPZVDT3a8EEJesGVcD1S+xiBu4PiNAlbaFZBqzsODsMIaHEZnwoGJ43sRWigoiul
iQvhAvf2zJYv/+opP8blbqJKI3NJl72FPsFakh/CQV+z4vH2IKLJcbcOCP9adShq69Trb9UUucjO
gAbtR6w7P8b4F0UV7PZ4XzMCnLFw182ojWANGJP6FDTQ9VabdT+/QdFxawavFjq4kVDC4z6TnShF
93enb3rYdVkoDgFpdQfPoJM9K+U7vJpA99MUh1FBK2gM/fLb33n9Jvhn8Xn+m0JT0rBsFpseR1+R
f5v0e1Q+a30neHEs63tjkwnngOsGLcVGi3FmWXGSMNjKkHTQRsm2UNkBi9lDoAh6aAUun3DOap7B
JRyjGxHdP/1WpsG2b75N/d1gWdA+Ew32lwfHxzpyDkpH7kaaZhzP8Ln7Y2yBP9NPUEPxww19wKZ6
2gt0RGoB2kzgE3iSnTFkRtEOWNSuAr/ZUEG9SjCCcF6c21EVIxjyHPNqgLRcHlKLHJBrOZ3LINJg
g4LKLaAaJkixi6yFc0VVlyR9NWNio9Z/a9uXpkuf2BRusym77xMETnUsOAci5044LzQSNY37FjF+
tm82ZB16vR1vzK0KeqT/Gu/w2TUQzhdFZjgoxmIrPaDttHk0EhHRjsj2OefDyMgAjsb66ZCFkbU7
KiHlBmVo5XmUBRiVv8TV/1g+T8ox58YcoMylnZKN+XMpZi/FF70BBbVsixupBSbPN+hLxJp0BdKK
J0n9w1Afjuf72w5RYHrvxZ+Lt15ZET1At4Z2QgtWbHfkJWyGx7D5JkvNpu4UKPwJ6RUFPljjfEci
zaoRV1hBNMq6Va1vygic8rPTr+Nomxg+itZ23fy0tOeaRI4UT09AZkC+T7V7+fvt2X9ta/psm+9C
qhfTN/usGVmFIKBW1Ke+PSd4fyqZrdeNRwAkNzI0d0Mrz+peBQOLNpZzNIGe5UgIYhFAPQr9mmO8
ldAj3D7rd9Kd4kEzytcFV7Qg7tA4JzPJZd0MDCOmmb5NM9PWc8xw/nl7YiJ74vxKR6RsDBYfHUvh
XQUJxygcz5K8CylZpVO7yZqn2wOKFpLzLinaSQIWhRZIqk8RlIUSwYRE1sr5ln4y5ylQ4b3AzYJS
BSg5+nM9PIwiaq2/pHn+cSw6B9QpwRvDJgUDaSs5s7sjYs/3i2fyZ09+jDwRklrkyXjsdso0QzGG
ASRUvuIvkCC8uYpdDxzOwppQiurIqsAAdS5CSQq1oYmECQ7ObCFORB3Z1gZXPYx+epzdeA1UY2pT
MPUBMzP+GdUtPWmv+rxWHHDzCDk5vuoffD7776SsF2dfQZsKCAHk8MwAsXR008gdBQ9jO09bCKpO
wKkGZYc+zuEPraFsSbMEqs1UQVWvA6cg+CbqNSkjsmINSgwa1BZ9NdG27QjWFHk23uSCrQq0SNpK
UyHLEy5lL5r9ykBlFBvJec6hw6rGJtqvqsQEgasWuyB1H3xJNndT9V+zxHGTXY7RxWQntVYhqYf4
PAr7s6JCi7J3oLznx3HmhlQ0mmirl98vRlOIRMI0gxcwh8Q30cUIyc1jlb3cPvpXvDd9z7RrBhoo
wcPKDRNIRVAHJEdSDzcVhT6kTHoIgOyZvBnApBJP4LCJS2DN/dsDq8sV9Tm8/zww50tBb5hFbdtr
EKfI7yHt1u7l7eCZfvVQOtDKyjzZpz6EMNOz4kVb3U32pjuthSd4eUXc+gzO2Wo1+HsBYEJey+1d
zSnccAslYW85vomIKmg5nbfG4vysElUw5glSQEutOXmNQW3xs0PaVPGaVcic2wt8JQ7/vMCc1zUV
XW2D2aSn4rWK7fIYgaq0303fOr961l5ROQT2JxcF/4Ip8lBJvRmtMG2wqyhZ+sMq3DJf2QaI7JYE
bWffnuLXI/Jphjw0Emcunbtm4UVvAAgDo6CprKD1Ido20TCc083aWTYpsrOnOH1Q2nNq7UiI7s/g
j5ZZTjK3rpn2vmR2dh/dj91DIP9Wh/muLEXRx5VS0ef5LkfqwiVEulFk8oQ8f/iMHYX4NJTRg7UJ
nl13XtrYfHOwRb16X2ODz2NyTk/SWapNE2gWoV3kG9l9K9HN7V28kt7/PATngvTQgKCo1aBWYqMl
7tiFYNQ1zvLGgiiOa/gL2ZEG4rHK++9Jbs3PI3M+CNifIqUmrtNiVn5a7anLfyZt85BJ3ybgwEAu
5gIrdmDquqJQaa5TpGwbgR/Uvj68Pn8D54DiDkT9c44TM87TdypTO4NWcpoekriEdh7kUJoDmtGe
tYXNUgZSp6SPpfUkW3eJ3G9mCoTduJlHsOOk6EpBxo0gfZEdZ/bToOGBFtE2NcEOhG72nSzTDvK/
heaoSWb5s5Xif0EtTi0AUGxbpJe1wGfFBgxjgAnkdgoN0jCEvG7Uz6QADzjyMBlMYJaSNx3UnAco
sW4iJjrVV0qTy4qAJw+kkFSB3sBnMx8oaRXVii0EOSi7oK9AhyQy9foX5lNQ5RhvxbpzZy/zilUe
uMZ/T9DybhUf43Mmz1iu08BcdHxwJSqtukl3k9rttF5F7IJXatnbZkRsBfTuSgUVhA5Ud2rsTuob
skTu/3Q4Pj6GOxya2aqAShv0BCQZ0l9b4s5rMFa8AdPQ2OYd+rM9dW3cz6Jy+HVH/jEudzQKWY4n
POOsk4KwYFX541o+dzAfX/GALXdEbUB/cQIf43HHoE5HQFe6nJ5Aok8PLIM4FeJp9FsYrnwC/Gy5
sYBs94RO9Xoc8jEwdykzVZoG1exRCN52nv5a/aqh6WkDCjg6E4gan8HHo4ua2K6kej8fem7QAfLu
lZJXkEFr9K02D99n8KC1dMtiZVdkWyTn3Jz8liAGkMoBOoeTRcUSJafzlIP5sUQXGsKh7twb5YGW
1arMZ4FbuvKy+fyFXPTQSXWAoFuqTlaRgFrvAdjJCKy5kb7J68bVUmj9mjNaDhRo+QEwl2SGoHS0
GNiNYIlyb7m2b4tyXp46JGGPY9Y9NtrPFo8GRVTXFg3E5ZknYHPnSMINZ01HGQQeGttkKToAcv1f
rinPVTKq+tjkIVx9FwHw6lSbyo989E1q/n9iQBGoTXB3U86RGnlApaHCxUpnbRfILrFEQkyiteNc
paKil7hXYCWhGWwbwlxLCTyNKE6XdgJ7EL1UeAxvkMltFpYwiLmKwXMHJEeWbWmh36narrViPIj7
rRJXm5KJCDiuZHo/HQa6LMNF4EWHFA1ZOjZuHowHKLR3UDFBK5IFzV91bF09TzyqBxBPD1fg9hJE
uaJd5Dxj3hE9mpfBkyDasFFx5/HH7UtGNALnjUCG34ETFiOgfWzNIK2si6rpotCVx3RJqjZkCsiP
TgVceeDR8hysCli/6YwB8qWgXDJ2qbDTXRC585iuTksimsV4Q+fZ/BbJL2EV/qql+d9tEC9HHAV5
rjBwSJ+64o+03Mr54PyrDeJpQ+K6MyFHjheIFTzJ5j6Vf93++6Lt4TlB+lRNlXHE9rSt6WaV+qCG
p9b00yn72TZ0berWlrQvYxQ57ZT8lkzmqgBuRW+3P0Ngh9by+8UxI3KtDGEFT2ziECHwQUuNiP1E
NAQXTillOWZGgiEk9a2eJy9UW0HZ8koS8pOz4FUFJZDwJgBrUzTb5Mf+VDq5EzvBQ3Kfu5GHd6N3
e9FENs65B9IjSEsoEhg0zRzQnLiBfLRo9C8f9jyxQhBYszmryBNV6O5c5V7i9rb0Y76zVpmXHUSv
ziuJzs+LyIUfQVVLYwfSJRQRJ09zutVU21lhd6v0bhEwVbwM2U7HACoz8/JT9ZShxngno0P+UUrQ
wBO3/+qMEx6bJTGpnbPFCbP0QdPBr55MghH+EgHLYBVbMnFfpHG1Jo8ybQDegM2A6ii/zN50FXSr
NCMk0ibLmfoapfDZ06XvDdLM4VJUqSF+kj1IZe/2afL7tmEJbj3CA7HCIEqHYkCQyrzRRV0HNEHh
vtzMh2JVrm+PdTuOIDwTot7UQ9tKWN4wAeALpN16/UtVN3Io8DDXD8tHsM+ZFcBmGcjPrArK8fme
5fKdnoJ9UasFscpfzPefcfgKp5K242Cw1Dq1KmTtqtpXpcjupMkLrHKrqd806Q94b1wN4nrZZDhM
j9cWc2vS7DpSrnRWrKZe31qN5LfpEx2AdNN3JbD/9gC1b4eBcgTsPbNgE/4SYX18NR8JWwC3pTLF
w1f7PVqDn1qhZ5DHpIRWcZj4I01OQ4c3Zy5CfAu2ha+gRiPa3cwpr04RWpYJGrTqdI0WCMGb9l1Q
4uuT4mN+XDw8a5ECbi0TysOsimxDZRV0jjv07g6nNs87N8snr7WaN7n8w6C/ZkCzbUz3k6nX23EY
PciATMZsd+qdVjhtWTtzD9xaWa0lQ/GKonBR6AKVYrhrkIaBinhr07o7QEgwttNpok4/WwAtZvWL
wgrip6z5OcjjjxDlEmo9BgzM7bHADv9yr3/MmLtRy0ZKI5In0F5v3mYWP7cFItboG7QOlkfkzN6M
+a0AuL3sj0aPlkswqqqzd/tsXykSLb784yOW3b+41pMcQJehwe5OA0jF0OlktT1A56EFBcXfEMiz
i2qnDZOdyT961K1nRlcQrvDRIml30TN+2cs4COgc9EZ9Z1nQ3WBr/EOvGY4EOTmz+gMp0I2W+33T
40J/7luyllIX0pJQ9A1F4IXFRdwyIu4tUOQ07OQOR7txlZ/xOvMlnEcXgH1yVB8z8AAQD2RWUC44
AqqE3mBTtKdLNH7rA7gLP6qCKUgVfEC3Db6jYAZpxUQDBwBa7jdsA708m54Mf8nuM1H98S9XwsdW
ci+FtmH5SCiyQlEJjR3yqna5ZzWjF0OvIqp6G9Jobk1h09Ipz2vBDSnyEpzzHjIa0EGHHVXaXo6M
fWU9gHJa5CSWvMKX5YX2orV0nxiQaPpsrbQ0pzCLJXqiAWQay+ZMNBVc6rVX9VBMH0LIexnJq6qU
B1MOzkxqYpsM8AUttqM1VuX0BlmuH3Uf3Be0iWx1SH6PlQ4yr35EUTb1046lO8VsjaekmcEjMY8H
MqD7CU3TpcOQcRWa7PLFt2bEb5pFy7LKw+oE27V7SJaM0SMh25iijxSyI7dP+1XrvFg+bpOgpZSN
iYLBguy562S/GR9JdBqMU9iPniZCfV2NGz5G4+9ZKzXSpCUSZIxL8NnhwBvGz4n8mJpwfXtaooG4
qzHUTKkySmiUT90PKfG7sDzq+mMFwZjb41x9n1xMSP1sfZkiFWgWxoRmYOwjCunR4n9LQ12MwV2D
aqkWUauZ6BkvJ88okVsEybU5RVulfdR75YHKUOA0ALRP6J5WUKyaVcEb6Xr+8+ITuHup1osKgSWm
uYSWS4o/q720RC7AzcEaV+KgYTsfINeKNmq3An0R2CXMyHTqci3yaVe9ysWncLdTBdJerYHu2ElL
TSehqtOAwkzthWjBZedunEIeOxTXUt0lU0FOyiJUZFhOAcfpjhraq6rnygjR1+1R+Q1huK8oSeyC
7lj0hhOczfdS1MVFLBVKQitr0btX2idS5mg2f2yIBQqfux7dBnHwM+u/qcVTEs27jA1e2KJh04Iu
VogHif6rBnElZaLcxvWTBbaIpc9CV2Ru/ZssDmtICEOHFgCRukSi2fAkuXItU3Jvn63rO/0xEndz
j5qlFTFbNM8VE9Jyd6SIHM1KBLfUV+qopXykfwzDXSAQG6trKYS+OfNwvNDFTuJTxpypdcP9uC0f
U/BOohheIXwY0Ivx+/Ykr/Q9fB6e9/bKXPf1VJFTFTA/MUK/j1j1EE3A//Wt6bT9W509EAifoKsK
+Hwt2rECjK9he9IHy5uHeUO7xgsRj+W0xls6kd0B5NaCVbp+J30sEndNoCNkKGNNhQg8ynzgye4V
9PdWjtGeK2HUIrCw92fPhdnngAtVDO+q00jXedw5Jd0AmygJIcjXERcfO/8ePV0M1OUtGwAUoMC1
zqdotXSNyR5E6FfaJvtTPQ+bVti3vqzTV6/yzzq+l3EuhpRareojRS9PUbKPZMWWq9Y3QNRTKtBW
P6XSUy8Lq+bLXXdrTO7+wOu0nNqqBZsMmAmrc+H3azhsp7r/PzTQiObHXRRBUEwGiq3lqfY6LGd1
ztfTIcNLAh1wjbZaxoVStYdTLCVu9ptqq9vHSeAz3rf8Yn3z2hyz0sJhHhHOxsGvVF9bjajiLBqE
c0xGVGngDaroCW/Fl3AB8LUWav+y4MyJhuEck2ToUkxz2EoZvObUdPN836epf3vBrj85Lw4B53+S
fgZrpVSTd/c3fVdSJ/SAMwAkMtrVfj/+H6SrvjLaf3a574iCi12qA5DsK5lOTmM/2AHYAyz9V1h2
LyCKinO03edhFHoJCNHUonHiUAIHM9hh0V8C9TljVc30V16hxXIC5UAG7bpEv+/0qfaVWtXtUPNA
oXNOw861oi7y8aAeoPMWgX1BE2zQ9aLrx9q9+/aLeaA/UJ6rAtbeuCM4PzO33xkb9Fmucj90lW+3
d0pwtN5jtIvBpBrsk4kK0yb6fVODeBqvZ0n36/ZsmCcUHOzS1ARR9FULREe/qiLgAgCN8xxhOje9
DK6SUy+dTJ2gzJ/4eSWSobkaQ1+MwvmMKaz1VGK4W5CCczvlbMXq//LIuRhhmefF0g1zWhetNJcg
UN51Y+5PBLKNKnBLRYGkkGbLcePd3qwrjZS41i+G5HyEUlhSlspyCZzios62SLwzhx0it1qH+3Rv
2NEaNJ+ybYmwCteN8mJkzm2wUi+sVAHF1P+P1WmChg2Gkl2z6nphze7qbX0xHOc/0DivlS2aJk9d
+AoVY38e9jPtbQvCvLeXVGSMy/m42MRJIRU4RJcQZEZvZrywSRKnHgKBzS/L8+W2/JiPweEYeohk
d+WS22QJ9El+hrT09cTw9BJVjcq4uz2n68HnxWjcO5WUMXiDZ2W5L7VVsw+2DO63X6uVTQDoelpE
phZDMUufvYiU6gULyvPdBlWVZcrCRTYTOP242uMxXte5IEFzvb52MUXOiTSAeU+AJpen3g8hAVke
mrfsZWGJQtJrBXIY8/H2moqmxbkTy4gaWtQjTl6/gsj8WjVOaSriGhD4LB6GbbAoYUmPfZunZDfJ
xw6U3benIThXBudAWENlPQzhe4n6h9T5MYLUOZ2h7GpF/u2RRBbPOYxgzKtZbzAXhgZ4ZXrO6nlF
wX2YgW7ZUgWOUTQtzl3MrSKVVjDA4MG2FkfQx96UwaYu/jdA1IXZce4iVuVxrpJlVgBvo/6SuOmT
BiJ7YJtVKLYJVV+u8CB88vg8lDo20eWVpChVl3J0HxIJYqeNS7ThsU1UHOhwDZVjqB3pbqahBJHM
Z6Z1YAh9qEeyrpK1ku3qoHUUUHblY/NGpBy9GfpD1WYCPyq6IHgYthUlSJsQbIG2aiEYHrmpQ+7Q
sgs5VvMsyvgJDgpPP1sWk6yGI5xM34ZrGu1H5CZum69oBM6/IC4CDzrFedeptmbjUY6FUCaB0fIc
q1LCrNEoMcTyRFxSBGD2aN6k0LZASE4c5aDushWpkG4WRJiiuS2+7vLOo2UyVzKM2KqY31a7sWD/
cvU4NyPLTQKeZsQpCLntoAJsuO7+5RCcf8ENF4YxyEhO9bhpAb8PhId9WYYbd7bJOZUYpwtdzDCy
IT8yia3MfMXiVFDI+crsvLxaLHCQUl2xdP29Q+ZiM1oLGhWQgftPYLVIgvYNEjNueYAKjOTMxwDl
pBmvJuwWnrfEDt3kjnrmKbUDz2zBP7kSdcNcTx5dfNJiPxeflKXVjO4NfNJ/umGYA5I12GareIPu
jFtz2xyzNWgQoNZiR7+lXafbQimq92bmr6v/sS6ckaqQb+tLJatOCqTTpvhXP+1yvE1qHU1hJZ6S
cuaXyFgrmrIhaLFLZwiopmiCA82ENn77f6R9V3PkuNLsL2IELQi+0rZVt9zIvDBGY+hBb3/9TWrj
nmlh+zT22/MsRYNwVYWqrMxZK20Q6rrgpTgRAt5EBiKFKN3JagOmUwX/Rt0BooIGkIqyVaHIPdhz
lEBSPEY6jJbf5kbdWjT9yPI8SHpggVHkeiNt5GhtJ/CU1zNGF+vN3ZZcXnQqmx0OmmPaKwkXTMGH
+bCGa8diy1BJBINr2AieL9etwJ8F5i4QafShaBl22YxW8fiXjorYV/6LT/gzBHeD6krSSKtiYiQ8
0/Qbwmp3rYaNc35QyUOsG0FPZ9DEl7ZqBkkjCWa4/vytI8Q5676D4HtmtphhNthdt7jALPgUHOJF
DFU6ujXRM3jba1w36f+ZMM+KYY6RMRhpX55SsHCMOIKNjl6LDzkxRe523Z0bc+N5MYx4QkeAhZFW
wrhhW4BY0FYRjQzHVc5izYaFoMqjPn2wNFtE6KMKzg7PkWGGoMjIDYyuBvXvCP2mjbZpujvZ9IY6
oP2xeSl2sd/Zrdt8yzfsHeSTH6O21UB9VAAQIXAF1w31n1XnfLUVlTkJ47Uk3FQ27YGuW3532uPt
rRUNwhnFqWexjhZBbG38PvTAgXT3xix6jf6Xl9ufqXBWb5prRVkG3JgOuZ8FuZ/SUUoXK0olu9ub
eHD3BxUdkK3iLSnUFQXcJ9fhZ39M0ado1IXpVwdN0QZgpz9pt7INyFZ/yVD2OEHp4oxeetfaKCf5
QZSEEh0nzhSpSZob6rz6QLYbm9FdxKj7qwX9i4lxpkgyNcmsCkysYkdF+22pY9Ckmg2W54qcx3yx
8/quSoWiEevRu3VNORNUQabaMGLspxqoO7wYnFUokn0kjuxrHoqcIgEfwSnlS+FDDvE0puGU9vGj
BiJqsDk7mmIIAsir6V1TtgwCRI8iQ0rwa4QgA0mQ9Vn5l/VZ3BbTMlMnroPBgXqCm7kgMaZCxvZr
k7sclfOT9VxETRVluILb9Fx4y2bQNvOAvPLsy24TbAjbFotbCgqm6xbxW3g5KndylrpKw4GBF0Gb
2cE0R/TBQJOS5lsA/n9V5CWc65csVURIUNGw3MkpE9ZOCETWyXZQ9+g2q1CzuLZyzY9czI73WFrO
tHjWU7ykmm06ns1y2ZT1azweJIOJWmivXYbLsbi01DhBlS0C7+9pjkFmTl6G7jUJ0Upk/JRCkFUl
HpkAqckgiGTaercD37hgK6/ZmcsPUL8e26qTDfTu5ZhsidCvPKdqvLntJa62LV4Owfkixci1oR9w
RtcEAXPbo2ycl9Rp8nvtrjikd6oLUtUmABVfpwMN5BWtI5ql4OTw7E7KmHeZkQK7xAyolBSVVzFA
K4pj3pkAk7yoUKBcLFEpV3A3eceht0A6mjMtT4z+nJCB6fQ3ArTk7dUVzYzzEyYJzQq0Y+Up74LM
vCvU+0ZG+nl5TOQVZvk6L5l7e8RrAd3ldnKXX2IVQfHPKkGQy3ylw96Vz1BO8KdC6CpEk+MuvCRZ
6GM31sPpa/5wgi3tz5Km2dBZQe1qC26bUxUUYwIGuJ3pkju0m4vSKoJN5L3HLEtUqwwc3o4+oI3J
X7IdRAX+DeznYk15KqZ40Zdl1GLrlG+jjQrhnwMadBw12pqlm46+/la75UF2ox5AQmfE+ZWMOwOK
ipnDHBHu5ypG+/JjOJOgK0o5Iiyw4KCtH9OJHg0X8ugH81R+nw4rl0vmKEELVQen+Q69tmO9bR4K
f9z8m7T55XdwdgMZzCiJgCTDa+xuylJAFEBLTBLn9nEWGECepSmfoLjblNjgnKLbCmpSsaiTXXBh
9PWIXQSQxiJF0POFHSDZGGTj6CvtvJlA4y6WX7/6vLxcMy4eMBVZmpOelSAPSTa4L6s02zwCCuws
zloGSHQR7Fd0QTgDNGeDotEGI/7Favf5UlccsC8OCmQE1zZseZPJH6JTKlpUzgrlvc5qkxZY1Oah
nY6TWflKttXA2nr7eIjiOp2zQQ1wZ7lcwsAC1uxrbuoTxS+f2UflLU6/xdxCNxQVCq42HFxsI8/X
pKipAvZvzG7WwMv9VBcfhvVAyOxk+XM5pk6Kp63SjQLLfvUqKOjhUXVFpxbf7KYjWR2NSQzMTAj9
IZO6TMoE4cbVxI55Mcb6DReXAcknXWcqyFdab/RiB/Sko4fJSCC6G13ZTTqn0+38KOIJvFo0uByX
u4QVVKC7so3gSqLDUlbQCIKcDKSWynQLPQQPObPArH7UEfLNwz6W7srsldSvHYMi1dLZptJ7S0OD
HG1H7ZCDUvgMAl+RF7gaDF6sDXd5h9SMJUaTP3lPKXXouS595WV4SYLanQxb9te3bu5MJ+2tPiX+
YICuVxCxic4Bd6WTEPIcjGCtZASlXWM66hiKnkuiuXL3txwj2kk5guy1eK64ICR7RP8aObSfJOIl
smICO381j3B5AriLHBOGAFC1QBgBHwspMdCpdIMPSK3WgldpcFbOZThYufaa++pXI21EocTVd8X/
315L5lvlBhYamgoFlVM87Zu6djLIOmkLhGsAbFrQuiEwXDdXGMNxT4sOHN245RoFBZvxuj4NOxv9
LNvJS+1/pG627tjfHoUX0+PChirOWBSt2A+UhTQo33VGZ1dEgTrnsTYHx5hHtyWGU0NIKRoLZy5b
d0y8sb/vws6fwEIKb++kuibY96v+6eKz1mW6MDh91lr1MKj0VOVPrVQ78/h7SkSt6Ne9xMUonFkz
x24Mh0hip3FtXoJCDPBjUbiRLVtJ7qHFyuJHuf9G0H2T0uOq99JNyfb2houOF2fhwlpb5BHEPUDI
V3Y4AcUG6Zn+Z4WWonAWKaxc91AXE+ZsFR0bMNulBu6vNe8XEIL0M3oUe4dGd+jEszMV5VcKzKrx
P24nZ5u0aUkMw8QlklNQXmhWUNevddQ83V7Lq0m//xgLXB7OPJksmxeCdxVSDatcsHS3AKvKoBIE
cQHpPrRXqHK/UUS5qqudeJfjckZqiMKSMTqad6lRvIAfHudFQZkGCU/N7A8GkyBnFu2GvNwNaEZP
OnCXzrrX0UAupnstAr1orWXfURhfoDdPfsWNepareUcgAx6r6r6Oh2xbZ4VlV7KcOlKVj4Dr9eE2
riUIaYdaMLbtU1hiIyMt+zFa0mthdRFYX6q9NOdbJTbQegDpeiMVxeFXgVwXU+fRyHpFqNqX8AjK
9K3NtupKmNrYsJU0+jUwV1NMWyojNzb2meZNDfWiBnLqUEuq/EgXURdcbei6/BrOeipNTNt2AOJw
nBFDp7kjJ4aNAjvKZJGzKDVosKnXZ/Jm1mY7y0Vc4gKr9RnnX1itumrVgmUw3hWYcw1kDQr9Wyrl
gojjahD95xJ/IoouRjHQYqtqKyAlS5tAKhHbxibe0tJG1weBdRJZyM+/X4zVymnGJPTIweFLJ/SD
gq7Vz4L4W31A4mUlhxazXFxFRF1uImcS+2Sy9Dj+DKg0f32ZjOzBBN/2KuODdngS7kU+XrSinFmE
U4NeZwTsXJK/IHFgk6V35zp1u1QWLehqCm7428/7dLGgTZr1w5yudAood6ngMKyoXT0Wk52e0Ly2
IovXiMbskXeypbf0eS5EMdy1L6BENnVLpfBZ/BdMRTmzzJr+evrNHpTAH8c5QDuq1O2hDQdJYRt5
tV25HYJhaZ0c3euiRViDCn4RLj+Bs9NGpipLphN2qpCj0HyGQFJyxrPsM/BUaoLRrnnYy8HW9bhY
canIu2QcMV8IkW6XPPeGNvGKFILHhWEX4hh5tTE3JsejnqWuYqsSFfTStnlorwRnhtd55HW6+zdk
4KDQ+7OXPOhZT7Kh7WawfcnqazX+zJJ/Uwe+HIALDw1iLlo+zvRUS2gFBtGTlTzJUPswykkQIlz1
JJdDcSGfVRrmMBKs2xzEW3UHNwGJovJIt/SnCtJ73AvmjRtwhy3l8+244ZrZvhyZCwOp3qONmwGB
M2uhX8RlUNIsYMsQ3B7mqjG9HIczbMxME9IXmOH6ik63ZAfhlm2KjmtArH0ERmJZzs882K3DyFk2
C2LvWVKa7CST11LXfNVEUjD8QfJ2W0omxA09CkWNMc18y9oq1a8oZ05tBkZduG27qWPNtbrnGiiD
qSpcK9ulqgQVUWYvWe/MGvAs0VbqHsppWksenf5YGftu/Kmxx6xsbDLdqQMYBZUSv/mD1pKjmD7g
dRDXtGwiuQ0NRUssunxcoDlbdYR2XYpwennpZAjEotVl1J2wD/T8NYtVtydbNjzWCEEFmys6RJxN
a/OqmPoQNi3dGmCvVlzFnjbVJjmgNyso/fEDmkWCKyMakrNsjHWGZhGAFwxreG6zfB+a40s06QID
ql5zjxfnli+t1TUN+6rH1AY8tHeLCxZjKGc+KD5YQDrQti4feDQuG8mp3R463N1DokHrr/u2fC/c
xF3ebq/0Varly8/hgjyIp40J2NPwmCCtp7LMTxiUVFvzXtXqVdvqNVd0J6GJW6rjIWl+js3sKsnd
tPwo0hF8F5HTT8xhLP2J0qBhKyx+16XvSfY2aaIqmmCHeHiJVaUjMVvgAWiIlslQ2ixl52Z6vrm9
JKJhONOZD2VDsnmipzkF0ers1NKzThL39iCiU8BZyUrve8jX4Gplg2kPEzj/UBjPIogvd7ogwr0a
x19u8TrhC59tqCXIOiO8ipkOKVSF+Kpu2aA5sVG5bqGbA6FZV8NcI9+SRbnOawCLy7E5kznpLZFG
xE6f/YDdtgUrsRbE/0Az+epr/HIkzljJtaqwNP2MFFawXO43+9knfuaLskr/xQ3oCjVUopkKz1eX
48KEREdmGoz7qlNGT1XBvEIDHBOQ1sRE1mMpHAp7CZy+Uu9VeCKiP0PXFHRNeD7HzO/qDS2OiJRt
0zyo0I/ToOQQ5TBzcmOD3NfuQOuTNXSXJMdslh0Lly6fHklZe/UMqgTrUSHfY0g7tXXT23GbvoW1
EjrgAv1IpeSkqMvPmd0zVf5XV+M/M+c582iS62YMucrTPDWOCQHfBWJ7E17Rty/Hat3/7mf/DMPZ
JDWtWV4nqDdowJDG0O8lrA9oRf1sbPa5Yp3SthGY5ev38c+QXGhmpazo9ELXQE3xGFWNr9aRncxQ
Ta9LEZjq7/bFQird0i1CLRnnh3M0ldWRigKxcib3RQO9Ro9CKjPyfiWphybdFIzvQwaZICF+9+/e
HOMiuSvrVFGoyXNkksmKoclgrB3I2eT237unepd41K0hhLHK7DSe6uuSa+1G4GZkKCiSh9vbenXi
Fx/A2YIkDAF5Ikl67kOUbwjzq3Q7ZUQUO6zr9/X0fJ0nZwi6Ca2LBgRQz2u1qgeTkVvct2C4T33q
Tk54gkInQl/r9xjbYtUP0Ry5wKUIFUNWexzRLKIgRDDBXzn4QNV/u72UV4qcXyfJHaIU0jZmXkRY
y/KuXkqYcogXRcepKSEKWXtG3nhDBQm4KvVLkDmUhZD3dPVQN5aZtwV13WdpqqTpeYW0VG+Vz7Ce
IBoC+NrpkEh7T59F7N+iITm7UPTyqEC2MTmrkPOeBxmhbyc6Pat3vzUtzhBEkg6KSwKHRY4rB28d
oIvSG3A1/plMwZVnzJeN5AuODDrdndZTCmlpuEdH6ezQ7XZRMMJ3kU0COD2Elm8fHtEycrFHYmlq
2poaNAsi4B4bjza9YBX/bk2/ToqLOMqsMIouLpPzqL6ZS+xPZrEdLNNXUDe8PZcrJa2vQ3FGJSKz
ZkLrfiWEHz3FrR0ITtkhcwbHui+f2jNERD10NFaoIAJHD9VTga8SLSZnbZgajf3QqSD8hfjj3III
YFIF+yUwaDy9Zm20dTcVcnJeCIxaNnlIPweRyQKaMFQZwvuxfeq73r+9slfQ3F9XljMxkJcppcHs
k/McaCeyY36debjjSeZOG1iU4/grC8CDfiYQSFXd7nmud+y5GsGwWf7f2QkuP4X+rWyYtLlE2y45
S2RjEIDJ7hL1QzDdv0eqX8fgjIuxkLwZSh20jG4+2BE0CQN09hxD+Mf2YHwL7W4HaU2nC9hz5jOx
6Prfg56v43OGp2itJpE1A3fGmQHdb59RnK2PurShLqizgxKPP8tlk43uKX3zf0/rfR2ce/Pos95Z
E83SM1AXYNiBEFMDEYG+sK1JCVTt++21FngvRCQwwhcvkiaN+jkz1rV+XSmesh19A9U5kKz05R+s
rGhnOWtEtaSVqxIBQXikOMZrjkgLyid1I5S3FI3EGaOu1IAlrVfJKyRida8O1J/h44o5oqLizG2z
gz6gryvYyUpMamPGnPS31hjtBeH/7U26HckgM/p1hIGaYTU1MGzzbKKC+4aQ1Y5MUbvRlUTl15PH
WZlQNaoxXmC/5R1o0w7mvn7uXtagtNzCagfxkd2He3E0fKWR7Mu4fKkNvKsDKsVacl4bU3XdTsAk
bL3g0aZsJuRkrGpT7lZUfr4HrBMIrtKVN+FDfh++sPvEVxzqJz/oi+QCe2I37/JGxM8vcGwI2b+u
vzUstFNzY10Y058zL36sPrJfq1TqKm+CFdl2z3i0E6ffi+KsKwilr4vD2SJLSmW9UBGUaAWz9Tm0
UXD2Iehsq40BVkJIn7BZO5K6tMvyHFnTuQBTXBuq9mxodjiqIoDdbQ9I+SJdnAzGIBk4i6NTfiu/
QxNscsegvMfLedj0/gL+1O/90/KO1onuXhzUX8ktfF0Pzl4BNjOktbHAA7eGHTbyNlGgbzElNisa
l9aAxPWGA2CLE4n0Q9d7/N/DUcpzDEE0vmX1TKwTs0JbAvbWin4b8/1cQAASRenbV15klz8hARd2
mSSKGk95m5yrqnZpaLyOkLBXmmFjhJAgkeCZahm2gNhDDY6bMrN15fn2J9yOHP9WT0vlXJXjHEFH
D7ZXZGPPCXmKy10i9W+3B7oCb/i6p5x9i42o70kLHzT48u+whrpb6Mo/Vy6izpH3OylI/4HogPAk
ceZOXbIyGnO8gVdwKhJBG7CGb1cVK2UrmJ/AfvOVM2OUGqb89QweXLO0JXvtx2Ev1rHdgiPARrVb
KLom2D2+gkaltGIgKrdOIO12GmDE4/lkdH4zio7JZyPjjXvxiXW8OKmGZpDG6AGMVrPGRmMF6Cpk
Rx6L2SW13jssGX4OtD/lhrLL+2g75aHbR8dqKG2zaV1qLHaYtXYyLD7RR0+LpQCttofBaF0lL2xN
i3/qeuRVymRT86gDUwItEbowu4RBNEksIgb8bIS4NR8uACNNo2ZVrv71jIHUoJ+7MYL7yGGtEz8m
aN+sD52NxmrsId1mHvgZQ1S6Vg20CWpk5/gZb5tM9dTQkfzsW++0L9JW9NYRbS9nBsNMUoeqiFOE
BNDWApeRZL0YOartSf6/BR+f+PzL7Z31zBqBVDzF3WYBsoTMxnGQqnfBHVlX9daqc/FandAZb2G6
rvrgrhcEz+9Vb9oKhmDej0L4o3Kl+vPF6qhc3DYWdaeH5hCd43BnZYWTRcZ9qNUbnbxo+t5qCczs
sB/JbKvFQ2NFTiEl9hQOTlyUGyXUXWicoshi7SfJvIMqQBcoXb2j0nJOynnX97OLao5XzW9z/MDy
V/gqN5WtVwq6Cj0LH01N3kDabSvnABwvKCfKKXqgZeJCHtXp499gh3xUAaIA/NXNetljTXkoZmOr
aK2dKaYj95CrABP60ktIOel4H8wJOl9eWrYZe+nRMvasKPdNOoEsyfRkUF5N7I1aE3pSX/Sxt7Xw
IU6hVvocJj8ykH1Psc000+0tEAV2J0iw2AoNWrqt4ic0+TsNSGgTiXgV0sxldpCyu7b9qHVQH8wa
aGh7O8/OQEw5+UJAARBYGWBZ2nIcmtIrGGTDDUcn+7R61YYNlU+Z+iOXz1XjyCm1y7xzIKaMBvCX
LDrEzTGiiZ336ML62Ud2NEOKfu7A6/zR6sc6fOmsD5L+nI3S6Uhro9TgZFAFk0WNRZ/Vv1snkvNK
SUVzPTdxxQx7cJut6hVefzT36Wtu7aRqM6kO8G4Ytp7eymANBmHwAM4a75bRa96j8mhpvpHvoRka
25WQUVIUGKqc+8pHUi6l1EbnwQfHWB6kzFFkd+r3dWB5rSv7yuSa4GIQA5kEtocvmzZTGCWDCmEl
GHnYZ93DmyjQDBDe6O5tqyAIufgeet1qlDqnCEGm5Fkdp/uZ6O9KpG+TTA6MOPl1e7TP2PXGjvNV
zaRs0riVkMkl7wYwiU+tUzvg8zkMI/YWrwxf1BcvelnwGooysqiKmcBL64GVo5+jO9VIcyCetzUH
vVY72R4P2s5wBmELgnCynAdJBipPqT4mnw9k5iY7cla34WbV1IVS3UsiSOqIwi1tDZIu/Ig+DXlS
hVhcRW19VUPwDmH2mqgukcFfogx2XQ1+LuM1pf2rMs9/qh2Ub32ENiZhkBvHgQ3knYFsgPURUi9/
bD4FKivNT1I73umCYQVZO6pxDia2WlnW4DTOLe0ACh3vZ1oRhy3aezQAWmI4Fjr4xuZZ1xFfx+in
GJkNVUs7NROnJYOTNua3Tj7BmxzSEdLLapwHhTrbTH4w6o8kFRH2iG4bZ/DSotL0QjNXwfIPJTqQ
Pn2GlI6dK8/wkg+CuyYajDNfbax3FVhbUjz6QU/ReHX8BK2ItTDUIcO/LHY8o4hqp4ZtTtsqCD3B
+Ou7+cZd5zspG6nqolGVER/bs9PeMb9Aa3y/siXCYorq1AKLyTdUSpBu1eoaCUUtfI7Hws3MzK5N
zZYnYSeLaKh13hfXzEjUsmQlslFy3LmkRBADpCVlxCaMngvo0E7L92okbtzmm6iP3NL0Yrzd67Jy
quk+UoyzYKEFjx+dC6cjOU8UOqBSNDraK8hS/XilBU6c5Cm0G7tldhrEB110vNaUzK3t5axbT2ZW
NdESndNtONvaZtoXoOZYnCi1xezOgrPMt1Tm+ZINs1zjpVxXdzIEn2Lgy+IOeiiA2w3/d3bWL3Er
z1CvAyZf1epag1gscN1Sx9QMb6wUge8V7RtnvUaQU8hmAmuQoXKqGEcTeFZJEp2O9Zrf2ifO5mhL
N9Aoy1OkOSDXq5lHAP29FrrKUQGp9XpeXlUSG44ZWbqjsfpZUp5kRKKR/KMpQg9kf3hxZablRmGW
+yCUHeyq73/fPsIiQ843XZqplVUIoBMcphXPQuYgyb01cIVUyN2wmzyQbul2+yi51Cv89FnxENi2
KH/ZkTBkENxvvhczbXqNFRD6O+kSRu3Ze5oPbmjUh1pIdinKQRlc3tNkZp+nA2w02KAcyV7pQtFt
jQZwv4TqhSeCRax38sZZMHjTxaYx1ID8OxETjHcEKhKiMy0KmnlmY2YkS67m2MnW03fN4AyHyi8B
uCD29Ftx6p90k+9E6WPRtDhTRDtokDYGqvOJ9Bg170Yu7H4S+DKDC61qOSPIQCInur5U1G/zcYWd
r9hb4/s/gN4Kdmk9oBcOplUiI657ZOsXgzyqan8A54OIck9gvQ3O9uQVK6YkRXcGQEeLv7hIshwT
r3+vndhVzxP6uKUZhJ6g0EKsqu7/QaFKdM04uxRrJO2lFMnBCVwP3WkuNlHzkPuW13iLB75qHWRe
0LsHrPokChZEdRiDC43KWJaguqVE5+mV7kwZHFPoOkLlUfYlPAhibwqah9JtjqKDeoUa5Ytn4TmQ
Oy0sYlVCbj/fVk+g7ps95pYBO1n7VVSw8fK7ZHCkHfOGX/NedPtFWWDCWZs+nCWUuLHka8VOOcSR
CzV7YCLXx3WHVY/MYH7UYO+FeGPBDeUZkY0xj5ZFRU27SRZEQqHfToWAWkc0BBcFxSWEE1Xs67k1
B7s3qVOR3r3tpgSulHB2pmma3NTNAfAHdoryAsJqmtOAS09vyF01UT9vukPTtx+3RxU5CZ4SmXZL
pKstGpk/wUco6RKGSKs9/PWMNJ9uDycItXh6ZM2k8zjOCNvDurU1Rr1Rir2WbEzrdanMl9uDrZf8
hkMinBmy2gm9uh2wM0kH/knVG6YHOm2y5B04cMjgCGJWQcBFOJPTJUYTTwriuqrbTVnsj3PtQvPA
vj0n0TuccNalW8qMVgsuuaZKDkLzoFBUJymoG2qLO2iFUy+AtcrGliK8EYwt2D2eKznuq4gpGZrE
WvDfd5LkdDl6dMkABtrSjXSwgernJsrdJS1sWb9rpwH6eHgdZyARazQkBQ1ICUaB4KsEqWeeGLmJ
AGlhPcKcv4RS5vzn2gu4PkMT5RFitYnQ4Ai8C8+OnA7TjOZo5LXy8aVPMiduyR7IxPuaCADnogXn
zA6a3sFGXSHJ02vFCTroqEtUG1XXg9AoXVPa3l5JgQXi+ZJleJcBGvbWSZLRCzSPmzbb6dHwrsyl
HaY/8vabOsoi+yNaSy74UWmaq2WFkC75NnpVuJbWgCpRgugsg0YBgn5O4Ysb1K5Q8H7xlSYXBtVW
nMSa+emt0POE5q3DCCr/2aOJY3QvOfIYEN/2ze/zsBsGF/1rlZAGWGAwTM48ZXSKof+GwJJKhw5H
h6jFJpEFVkk4Uc4sSWNW9H31n3JY7krUV6odw2NgB9LYp/lk3Td3xZu+AangQzMcy+z+9rES7TBn
sWoL+qsFmOnOc5/fsbax6wiLDEit0YWCnJ3IOtIVVnQR3U5sqDutBCEMGJO9aN8GZLuCofS9iOdf
cFcoF+3oaP7Q0gzWvu6/p022Pbfxe4nGs7vCHURpZoEVoOrXSRX1NCsVRalAGYhXzrLd0w+Nghu/
lexSeCEFx5JyNkc2krDVJhi3tRO4206o5uVu5LG9bitOvgFoTljsFi0mF/qUPSoQRMGbxNL7w6jI
dk7bbQK6C2P4HrEHgkSiajD/fzqWPIh/MKikgqwHTwTpewQUNJNLp+melXH0bg+0fv2NMIRypgbc
XBZZGM6/Kqs499/qRYQ2EdwwylmSElCW2ZRxx2VIuMAXf2fFRl36Z8kU5XvWo3ZrLpw1GeeUdaEG
az34MwpqkWfKeKmCFRz2UXoa3m6vnGhenOVItUwLqQHPbmTvBgFZOmTLkRYtRxGR9ZXGri/ugIfg
axNRoLXG4HRQYOjvVy0t6xhvhl/iwy56KFmc6ZizkoCQ93MNo4f5e3nfPBEH3dh3IySoyB4vpdEu
fJHBElxrizMirOzTUi+Rw5ZjsBeM33KWBsUs8DaCo85D8PO+0g2UhK2TJZkOCYOoFyG4Re8Vi7MV
iW4WVhYigVa5/W/Db9FVQJ5Gf/HoBuBQ5/YBFFXZrHVVL/xJNU5q2smfVbZVQgIy1N581m2k44Go
LF8M9/Z4AkNocaZihDodrnGVnONk+shL41HrGwTW8l7Ro6NKTeDVR6fvRV5TEEFbnP0ogAGgetYh
Y4FsyVx6wEtPe+1uRXCF+8k6JEL5KdFp5OxIVoTJECd4sk+w7YMZO1KUBbK1COLnq+upgSJIRpOW
qfCZtbhSdSItCdrc1pYQdEyuyU8Qmm5ub9tVO3UxDLdtYdvGpC3b9KwpsRfNm1E5R1WLC/Bv7OHF
ONw+qfEMkpWmT89m/VZp/a6drLtK9mr1+fZ8RMvG707P2qEaZ+tUTpUfN7Pd1JljRep9q/xMxnpX
S1CErEUMIFfDnIvZrV91cdcKq1TDzKiRrp4bW6UM2hIPEYA9evkG0JJ9e4pXD+Cfwfhc2ZDrupzn
GGxh0iO0jVZhOddaUkEq9BNz8DeHeTEOZ+xRE0ZXzQL606YlHtN+pLPlLtFzjqyLY5pPjQp5voL2
Lma/kwpQNMca0Hczes+M7BSbkB2wxkOo1HhHZ7alJttp6Rw9Ml05ISHUzPO9QZOAycWPPEMvchGq
bqLWh7LR72pvLoDP1+R/lwe4mBTnS9TKylrwZ6doAxgO2fcZ3UKg7O5123wAb9dTfhfvl9pWAfkW
N3eINo4LTzs21v3AyvRcJzGKoiHE4w1bGokTo4nW0Kq7rjIkt8Nu9rnq5xKkScqHQRsOvZH0tplB
C+N/O0mcQ1I1poZajnSvSUGrMiDtmrXgpxMhBq/QCyBEuVj0dWEurocGikjFUkYLibqZOgpQ2+0D
3QHeFjtDbEe7BFUQ8zf71g/2+Jg9Eb97ZrtEzHwoMHZ8Cm+O5LTXTWx+v2Nb0HIoG+mu2syn8NR8
6wHAVfeSGx9DYZvG1djiYv6c8dPrNgTzLda5Tmd7keo7mWRPOVyGHoIBEbozHhvYe6OTU1QoD6xK
IrvJyT2EFf1WAj5lGCXiFKV1XJTxaNWKM1tm7spWbBdzbRvhrjJ90KT7EZR4qnEAdePg6m14yifw
/4SWr0a1n6xJ7FlC3bDoflkN4LFN2f7Qy2xHmvY9stRdOQwfVU4KwMrwAb3a9E48Ch7U1yPIi6Xg
7HOitaM0djAqo6PvjNPsoXUdnJdoGW1fZR9APh+v+UfRM/R6MHQxLGegw6ZuCnDGrycwDFDdDVai
yygAuxrEAUJHe7p9sQT+gM82jtNCiojCC7VtBoEiCJ1Z+nuy/MTcXzMReEY0OT6LOLQ4JHn2uabI
BDnrkxepQ6TCP2Vh/VIQMlx/cfxZTD6HWJe1aZR0WAEsUAc8oHHL1QLFQc5fWBgS3ByTM5k0R9yQ
qvB1pZHf6T3kRQDSv71X64m74eb41GFcxpGujxWgdzpx5cG8s7R2W8e9Dbp+Xxs1L7di7/aQ18F3
FyvIGcSsm6uijpe17WDx+9buoc4KTHfzsnIyNaAlpaW9fC8hlmFBBl4wuCBE4vOH6aizMR1TwKob
zTHkl6FRgLSy7GlWdwOoHRyzYsOBRuN9VSN8nt/zQXZZKdnp+CAxbTN2yUMuTx9ND112udISX/CB
a2Bxa0c4cxnrc9qTFKHvmhXXAXuIT2AQBZMZC0TU6gKPwOu4Tf+PtOtajhxXll/ECFoQfKVto261
7Gj0wpDG0HvPr78JnROrHqi3ce7u00asIqYaIFAok5VpNLo8NThf3fQW5ss26oxt3sL7GYIunMgQ
54DWpg9JkvSomDIy+/YBEgUl2OzhuK9vniDG4KuIqVTmdR1jQXFX+bFuOaFkBu1cCy6N4F7yNcTW
BLo7rfCiSR0yfn03FyIQtMir8aXDRVcXGmm4l0xpLgbpEWhyn8ZNAyhVWIFlLsAonuBeCtw2Xz8M
M7rGGcHmhUp8Mo2gKkCEpONJDd1UEqliCPwOZVt8FhTFZEK9spkx/mqtvpmarhnGdlMsfmjI0EbU
b0tr+XX9cFyuMX/6Hb5wWOTDvIArniWV4za/TYLqhlG41gH5R3n5mSV2H85WN3X9IBst8sroTfHn
hxxdfBblATwBgktXXJoSHUjOZ5iURBMFa+oppDUYIQ6KIhg/FFxgygUuaa1UYz/hAvd0daMNSjkY
Skg3DL0o+EgsBbni/nhmIbmDzAbJ4f6kzeybIJ/QT73HpJPYhJgoNhcceb56aKhpqGcdQvN6AaYl
SRzTAjW1lTpK87PR3gVLYz2MK0vj64dKSVRwv6CHrsVBpuROlhyGKf2dhDiD1nMcfa+I143lP/l0
piJrRLdMS+UJwDU9ymgXjnDy0uIuUuclpmonxNhoInLXi0/rmSUuu6QxyBLGbGbYHbrL/XGTbVcP
I+aiCOziVzuzw4VFclaHw4BXHL5x8mjd2YUHdACkLazYqR6HR4y3ROi3uLH3PwCULp7PM+Oc4yrX
OYqWDovsQa0Tr/v+Z+IxggTVH9RTH4iqvxdv9pk5LlYachqGZSnDXHiYDeDVpcK9fixFFjhfla+I
ZudigQUdCqZTsU1FooiXHe/ZIjj3pC6aXmMkkVErjO68xLhei12pGcie0mMNGdHwKMsPUiuabRN9
K85rEZBFG5HOjr63gI3Ww4TVRocSukLs6ae4NnoZQHa2Ti7MUYYpH9Piw97k9fXtemP5YeWoHRpx
ocuk7bridX2VKkbIIviMF0OfT9sf3+DsyYkmo9OkEE+Oof0OqeRJpPVBDmxfPyyXoWpnZviymATS
I0ALGGZj9UFHW24Xb9xae8xq+rLhtBtyO7+VUNd6RfS+lUWlxssZ9Jl9zsdERZxoRauw8QXNJ9mm
PIEvzMUUmF9/y9HPsn7HMoAHomsocDkf4drZ7lpZ0o6JjGVbBRTD6topB6ixdY8l9HuM5Pn6JouM
sRt7ZkxKaFuDHhd+dDXdLAO6vdsOWfs9q7ZKJCi0Xw40zzaUczCqsUJllzkYVhtoLIzdFgHoBH4v
LsTRfyW+iFNDdEk+vvDZ6sIhXaoWDGWnaQe2IrB9dk/Vrryd9/p2doab+n49NNTuvhHv+q5eTjvP
Vsp5oRaC4kY74BtKmwGEc+FuPKU/oj1z34PfvmG+svmJpNOHLuT2umnBw/jxy86WXJCyjVe2ZHnH
ZAT+080QI4QvE2mdrZDzP908NeBvxrdkpYlydNRiBwQvU4zxwvUBUYYjDj1F28oP2U8GHQpQkrID
BCKbZ+klw+0nHuu4jXiTwyioUVaOEO64klu9X99ZwePFT9tjlAk8g+zxUjD7XalQBJhFjDYCx8qP
2WdghFBqqC2dFmhn6fFpKmWIiIhIQi8G2J+fjhc7JwZA99qKhbBdVJtTiUrWz3AFEDj2TYa7pqBH
dS36om5ETbDLndkz25y/MQ2wkxo5fOrkKH4PJrv/zmQV0R4E+a4sQj2IdpRzOcWCmW0qYa1z8laS
W6X6TUToKZEJLqhpE4xqmCWWRHpjrzSdkwDbuZQP10+fyArvUWq9iPMUC5GyGhaelhnCgKL4THjB
uCgmTahk6MCbnabWzm+6XY+h6OUJE+rFYQZzz84M5JvpAdMNbQPR+UGQkIkOJudT2nluUjXH8U9H
1VvMBQRym4w9gHItiC0Elvjx5rJXRsNkUWLcSx4Kk7YONGpSeGko6O2J3jx+vLmNwayyoISDAz95
K+KY2jb2M4orszcmB9CbCbtfgpPCTzhb5kwSZEeIH261cnqysvR2WX9fP40CX8jPNIeNnjXGhP0b
iG6rJXWHWQQ0Fb0wvIKqOcV5J5MPZ1+9SbELksvbeQNSBL+Jg8jBsRBunWhZnLdAPz4nXbfCW2Am
oeh3mSVIE0QGOF+hpeuy6hVqG8Uc+UmCyD0SeTyRCc5RhLSFvmQGR2E2j8n0WBhP1z+9KCz+oPo6
izDWelEqmuDbt1BHL0/wd5jcMb0VfH2YY4H2Ir6OEP0nOtSca6gh40IQF8P9ab9ayEsm5DisSXB9
aYLYiZ8XLhozbg0dnz//QIJkgRbovroXzuCwxOFLcebzEeRHhalSTHIDHuePHVQKpz8lrI+0jTtb
AqOlMA6+vHm6bqq6iTSUHwdooL9Ip4y9UNWvOPxeZ5scffHre/c32dpfRvhOHO3DMJ+pCue9hc6C
CoKnVvViFxBiUC7baFkBY5/VXoz/j7okWsLb6z9AsEi+2TJavVZbiYY66Fx51mgdgZr+YS2P1638
jVf6XCZ3vaip6RXULCPUZGQn2sROF6zfWFdV243H2lneRafl8n3+NMg9ydJcoSAqYV/1ZMGolA+l
RMGzq35UA78eyE8bXKY9ZaGUzqDoOiUgnTPNd9rcZnOykbS9Fb4tuerUabsBnGPx5HYc7TRDsq91
0eQ02fqrMUkNNcEhYC82WohofLdVuq2j1G/VfjdZ2kkBh4yGeWlgF54UFexRye+83HZp6ENfzBmp
ugO9DhbpQYncLfLutBTjEdoXwQA6HgkpvtyQxzVtnrSlQnt+3hYaddbI+i3pEnr0YfbSUCPQEDVD
MQQjs5SmdhPmXqia/igVW1KY4NQbHtpqVQ9dMkxO0WJEf6mB6B+gCw6eGWnoQf1kTI2D2O2lBQXD
AD5Ab1HTJ0qf1wSKH2m6qfqwc2cN2KMpPkz6gwWu0mndq2P5nGq6a4WYCUdjyK2rBKNECYgVVvB5
RiCuS5x+xc4MuQ2cidOhdp4rwIDdRXFhj/Ku0IEEAP7XQJ+wfJ9JvJHcqdBA4TMOYIwwAE3I93IO
XbRhQfjHJr8e1THxcLGdvrlRq97rIsnpIkgkZ/KdXlpOYoFATnubp52V3zT6iB1ovSR/VMzV15vv
i3XsxsUpcygdz1tDPSUGUmE9c7pOsy2yuG2/uOBpx4e+k1twAM0Ho82dyBoc0lZOugxOUr4UXesm
kWSvKaYW5xpwLCOgevkKKHq3GSvy3KuKaymHloINQcIo13Ba6sk3AVPUkvVBbvqDFumQYciOZkzd
Im1ORbOR2+5lVY9ydKuFzwOEbfTI8rL4Jq0Hu1tMJ8YYkWmUOAsUw2/WioiYFl6cdr1X7NfaXY7l
OuF8La5kpJswbI5SjYS/f1oRyqYUUeXSBXMU2qseO6vl6VFykEvtFMvr6wJhcWXaIKBxZ1P1Ogze
W4vmVdBun5Q0oKrujcYpzwunyIFqth4161AusVf1GAVp48aean0TmbuZSoHZ63s6/ZABMBrJw4q8
UStLnzSTHzUy2t2uGf0uCzWxxyQBUn+KXYqNN5Xt0N+T8bRqkavmL22tOaM84zvL7tDJ34pFwlF5
M+f7qISkkN7GWxSNfgwjtG2Mqjoq+WqX3fcqawNMU+wAorTjSd6bVRHkYHnKCrAKJ/6ils66Iswf
KjstNppyoyqnurgvqW6n4zdVVRxDKp2evkcYwNea/jYvKhuNarsfb1dNtSelBTlj77SdBtwfblNW
eiQG2kSP7FDfFaCtlGfMdK1Q05lVGoxNt6khwylwyNrFx/TTd7HH9iwcyTHuOPQh/CPEgbZMRgBk
bXF3g2qArRwwQezGRNQUED017CedmTRKIqsFewNYBISdKLyS2voETVfc7txefM1h3JxBISJm/pv0
+XOx7LE4sxxqppHFSxsDWl8dGWOy/rA6LTp9jK1YVMW6nCR9GmPbcGYsGsC3QNjLExLM5Un1+jOX
b7XkZugfBN9QtKFcdNdrhqXm6B4hSVJ3jH5BkUG+96u38RlRZ2nwFYWkqxfPDdVNKmtgYCc84EWe
2xBXHjbRI1h92TP2yY4B+tH4AI8ZOHBFDcDLqeCZRe7jjfXaSyZuxymz65vVhXKcXxz07YiMpkL7
2xZhsT4qUl+e9TOD3AckJI8r2iPum33FN26mQ/Iabg2IWu2l92zHugQ0dxa38HXZ/gBKbsHT8k9i
6rPfwGU8vWLJ0tAg1mWNcGUfBQbYy8G+IypqXYypz+xwcVkhWWkqh9jc+QXTJk7mVU9ZIIF8c/wl
zhMv38Mza1xQRpNONyLycWAZECzzwKG3mZ1uW/iR34nq5hdDwDNr3PWorfK/RTP9oGlY3HA3HGI0
IlLwZELIMgLJ0F50eAQ2eXiLNk9TAn5a5EKqvBu0dKPLIhbOi7f+c1k8tGXsB8S2BUtLort8elbi
u1rEMnE5XD+zwb0OQ5Pl1qTh+PVgIUXWaEcbbR+6pqPdVVutcFkBRuhaLjbfz4xy7wMdpjlRKU4H
O/PNIWG8/a6CzFgEELzMb3lmiXMpa69kRcmWl98ofrLRXsIn+sqGULIdALflFnGwuu09BSeT9ajj
p3hnvhm7yl/21bfrTlx0YDhnQ9NIWSYZB2bJh/dBJQ9dJSieXEzPzxbLuZJoDg1MHmOxC1ob2oZJ
W3XbdCc6+Ze7Rmd2OFeiNYuiLTp4HFrkInb11uMbKoU93wUDWu/SneLld5Zb7EWS3hff2zO7nFNZ
ag3CxwvuQ5c9JGuAoqFn9JmnISe7/qlEG8n5k6ZdNK1esJGjP9/8pwk33fSBEDwhWBAPeSmRkbSJ
hAXFCV48fddv+48WKiOuCR8wMN5sU3BnitrTIu/Mg1+sOMsTuf9YX4+2eAHyn8m3UDNkeCjRsy44
9/zMnNTOqPGyr9YXT3oJBaRE8LU+uj5XnnF+YG7qSyp1MyzoQQUZ0eFGcYFllTev+ooqS+QRd/GL
AgE9JixHbxzeIxRbIlfUTRUtlPM1lqXptFixq0mdYoD0iZKf14/l5cri5wXgB+kIhZJb1cGFjL6W
PkVVQFBbtCBAa+zWzrcwSqrDkTJwlmhtwiPD+ZZFViYtlOCy45sSTnvdJ4F5WB3G8sUYvwQLFW0l
52HMMlGVKsRWlpUddXaqgdEg8ubIBgUbjimYt/SbTEgrdnnM/2x/eQejd21tsHtf/aZ3nRcHmq3v
OluJbxiSPXEWHwAn6W58xkS1Bri+0CFcxBuf/QDO8ZhN0qkJxQ9gaKrsY/IehQWIO1S3IhTF9S02
eQ2bIk/WTmendVC/V9FDGL4LviGLHL7eSqpihp+glssXcYe4D1ulw600bHqnqHa1izwFlaof61uH
URtX1Nj/m9vxaZD9oLN0zDCN3tJYnzG/KVVol843IQjpnvo90xcPfxhIPB+7h1jIbcYO47WFctEM
FOfryOjr/FQbkDnU3WmNgiKVbKOL3KkXzu5e/nCfy2R/P1tmYlZQf2DAgvaHFLmLAuzNEMybeq/J
gTm55m49iMGZl1+qT6Nc8NInWqjGY5WfJPlmBFN1pvvyUNuh1guc+d84mk9L3NWfpLRKNBOOhg3H
Q8nCBxXwx1A3OKSFcrMfh/Dat+NufNyGhtZVfX7KLXM7ogYF+VmXVvQhC2XbnH4O6no7yp6EwmJU
hcEaplvT80zL2dYeNDfGuQhKa/KBO8+lb6X+BimoCh2rynjMze9xo94BWffYgBihG/cWeLIXA0oh
5KdO6LGhcVBq33uIk4Hbpw5Rj2wemzUVQE7/Jsn93FDOp/Q1lCRzFU0bPZieo9QZ7nPdifbLU3yL
IbeTGeT3pEClyxsDoEK25haZrjDiuFxM+OtH8IyNsaVOmcwiftbllTBiMmQAU0Dntf3ofMjvZulc
9z+XY7hPi1zJvgIWYNLKjxyjOSr7dsMoTNqDCKh/mU2RftrhvI4+o9baswyDcfjKT7Llpa4G+nHo
JYN+3FMaG4XK6EG0owIvwJM4ZpNZW03CnN0Ye3IyuHIbXN/Ay0jRs5VxjiY2a0VOLewg6/YxuGay
lQJ1Iw6cRHeenzAv1WqVB1aH6bwKYjaAZSElbO1S8mQkoJFwbuxvIsbPj8ZFM1mlkqYEyQK05JQf
IF1F+yPdguwvkjctxNY22W7cRFuj9ePClc1N/GYsNvFRBHIlEf5B4Fl5mkdZIYVFY/yU/Kb3ZWd1
1ac2howQEwzsHlE7vc0BnRbGc5cjjc8d4BzfNFg0Ktn5GSYXw2VQ0AtvJNBAuywNFh1W0dPMszl2
/UwNrf24JOXjesNa4mQ7Np7kdT5jdOweaLWZhGKIAh/Az6cbSaKSZcHLzBStjRVeWEdtrep9M4o8
SFCjV4IWELm7fnEEV5PncJQXdVYWiq01tMo10Jmqi+frFv4mA//r6/FkjXk8xpY2IBGIyYQO1eSB
WN5Tuu44kvuFTLaa9Haj9g4ZX9JEd6lKQbUNAdisRJtRtlPrpVnfr/8m0aq5KAgaQhNeU3aHGf9Y
hMZcJiphXi4bfa6ac0hUz7tqwOQ0ykb9Ngcrp+UpOw1lI1EcLloLF+3MIKPXJJYfa8VoU60DD9/2
+m4pgvvHD4BrpC8BQ/p4npJ7zY12nU9e2LylOAFnv/ZKjMMzOCI+saK5x2FJ4cfmUz2tILwS1Sov
wxs+X4svzI19UtcFRYTYu6b9Wt0XXjFBKySpnNHWbQZw6A8QK1IGt/wlVKcTfTAuxmlkpDMxS2bq
LPUI+dVI0r+MS3n4RpPMXd+x1Iy981PAEsL/LEx5boVDa4KUwuSCF7NvaJ0nTX5q2zszNO2x7/wk
0+2oKR1pEo5tC04IP0Y91HFRzgPWBp4cYrdbNC2z2YajgIzeCmIKD5PpnnJLMG4Wutcvgsg05zbi
NB3XiMC0NZeemS/2rD0mvcBzCN5YfrAaLZ66XxieKDIGb2i2A0rcoe6kqyhkEtxqk3McGK7Ralp8
bCSY8yI721nIXXR/fk3EJZkLh0SVAZ0lJrU0xeJRS6ZMqsKSzQwn8mD46H9Hs9c9FQ0Um9lgDcRT
escyjokvDD4vvT/npvnLECtqC5EO5BSTAW0FnylTo3f+DTiHPvSam7dj7jnyhkR4CAT38MJN/8My
fzMwjj1PcpafkmKCDE78OIvGKy8EDX9Y4AL6pTIQWUtICVMV7DLTLgE9ShsVP1JjeJsb05EWiHK2
1f//iP5hlbsHo1rONJ3DDPdAcyub6LsxjoP8n6Af/7DD9veselBpyaRKDc1OjQxZLfpDa57+3xf6
DwPcFZClkNQjukqnEa0WPXWV7JcKZcrrRi4FlH9Y4QL4ugdXlCGzIfZDdgR504wZB8tb7/DC1Rh0
UFDgBdvSColtETL6Uj79h2l2Lc92kEw5mFbHKD+VN80RaJVSsbV9pdvZ3bLcae9AKwLgILtK96QD
jvKgvuujXx6EIbXomHIBfCibXT7VSY7bn5/AVNjYfdXYAypd4BOBQLybRa607Og7JtzSu+QhbWwR
ZYHQDXDPrlbX85gOXX4ClGx0Uaitv3evyF76d1mDFqDiFBrII8D48v1/qJWyBXJhzfl34BuwA+Rk
5LYp84+SQvq9u8MUWHeY9xYQek61be/Jpn0tHuI767uwPi1wvXxnVl0t2tUUoPUOPM2Rm29Nn40u
zS0+/mpimBj+V4VCb+oQwfUSWea8Ey1iCB1GVnZKjR8j/aEb1j1csWd0oZ0l36/fsgvP5h87zPmk
IkqkuAJB0CkvwNa30h+kvIPma5VBke66JYFX5xkI2mgxdL3AtxzoXtYeFNIIDDCvc+2wcF6p6KKq
J4gSTwTDPE1ceM2kOIOI8k1khfNK0lq0ebqy+wB4oQTUZtsBhABy9uu7JfounAdq5WYt1wUPf0Ff
BhnSmzR5Kcb2LVcj57qlS5WZP44A52XUwgjlvMRDP+zMhzAYQBQ52ojSFCiziesEomPA+ZNZByZu
VODTSP1zoG9pLSi2CP59vt/aqR3kcyBkc1rlxF50A3md4gt2jF2KKyeN762qgA0uM8PIq8HoAsPo
szwB0yxQ8C38PFiC6/YER47vrrbqUNRxijuq0Q6uZwpmDJtYi+jVE+0c5wryIhuyZcHk0VSpjoJK
Wae+XV+IyAL7+9mzWhKQ1NYhwq51eOm7eKelkiDEEm0V+/uZhVma9MFg07Wz9bZCrDrNNyQU2LgE
ODm/MDz5aD+YltVTxHFqkN33j+1t/dBSe1WcZBfGOygZlLdVoLtIhB35Md8ZoMcFsxDkQO2K2su3
YW89/rt95ZyFRCswCSUYd5HHPiCN6TaRaM2iI885iUhOjKKuUpb60zvNl2zo11eRo8Y7q3bzzAHM
G+MvDmC8/StrGNPeBr33mrlT4wHWJ5o3vCRV9cc34NyIjO6R0q6I0Dpv9dXVqY6lgzJqUEq2HOg7
gINd4CdTdMlcprTXaDfNaC83Y1A8iCpJV8+cKvNd1rRPO8aRnWH2EdDwTtmPUHKdDJE+8dXLAzNc
VqR0atmC0zQ/GcvvYgXGugipCH0jWgoXeYRGQfIsgmOTo9lO1sixzBeSvVw/rSIjnJ8BNeDUQFMp
O5V9tq3l99WSPG3pnOtWRNvF+ZolInPUDlgKxgEgNwyVKF3Qdbv6ROODcL5Gr6I1W0p89zks7D5z
NIxUqHGzFXEdi+ywv5/5tFS2gB9i6ZxGftY9cdSs8uQ13haQubi+Z5dGXz9vFZbEOZImK9TaYBkq
K4Dp0KcDLsJONLxvBJdIT+zi53g3PgE8j7mDaS+CEYlOBudkICEqEcwp56el+UHqcqN0oSuTSBAh
CFfJ+Q69zNV4VhGJqkF903XAf1X3DHuCAYXlNganRcCms6LbZj9qtiZ6ZgWL5IlDqKy0ZC0Q2ZnW
jzLKbuFVd+m/Pf4ftemzQ0NBlkXyBclzEr20PUS8yD+hBjk/LB9x5ZkJhQyDSlmSjBGl5+ZobiKv
/xb6PShfgFjHCI6NWjDGO1zBIb36FIFfifMfILtXtcZEnP9BgIDZM2XDItbWs4LKrZ9EqGrR9+Ic
SWRCca5lvXXQ1dqzsdqDfKKGCN78xQpRMbRmGQqkWC1Z5TdTitaqMhcKtbnMvE07/ZmNf4/r6KYm
+NsxGUQpVGXK5KGNVMPWM9OlFK6mx7xSFBq7aYm317f5a/+U+0XcNrekbIyaWAngIMZzG9e3VNrO
1mHCsDNVTUddwFk5Wr6ilh5VIZxoYlbICJ0QA23TEO4x5LOJutqzCi3I4xbSjfEvOYuCiAi4DplT
+CMY534n932SZqV9PzLFsXJ11hgAXwziOCQDxKEJt+E6yIhVqChr+uKUOavse54dfplMYHmVYLVa
+tvRyJ/MNsQMW3Q/x7XgbIhMcf6/wOCJbmqQISfpNxyTEhIf2ZFkpj3rikiIXGSLewBkKw8bqYmQ
AwzvWfsWrctB1cvdUCuC5/lrdY/bQM7X55Wsx5TE7H1+7NLJDtU7rMcP5yZIJBnMCkPvTHr3Hi17
0mQPPVWPdSazXuvNuOTONKyb6wf+Y9jl2kHinoVKHpSuGTO0Kaw3tSv21ETEaBm2URRePm41TA6u
KkbwJSgol5TN39laQXb52mPoux5fE8M4VNWTQsyDEss35ZAGtd7cZ9HtHJtOKBuYTvxe6LMjNXtV
C8IeMalV+Was2ERWtpOu1046W05mtsfRwlyfbh7zSNtP0eovtfwaFu3vGLDIpkL1a+i9mqZeG8d+
v+ZeTqDpUOwixbrR8v5Am3s6VYEEUFIfVoVtGm+1GjvNkDtmoZ5WqbuRY+LqafyrrDNqU2vsnLxu
A8tKn0ht/R5HRPJzkRibHhOEwEzoiQ/G+ScMZXrXt/3rRNCfB4HnszElo5+tHn6GMUwpdYH1P7BC
LyMUBqGWsxp3mS8aKNYE/vajAnx2f3u9Aue7BLXmIvw2N7cGGT0LIpQE2jZVCSLsGphMUva2vqDG
a9EpGDrrbZgHd84VTxqBopojV+6+zUZ3nxrKUz2EEJQreo8YyRFlIU8qGs0mZAUeod8VEc4JIOxq
dqjK0pZ6DfOjmVP2p7Z/Vg3BjMDXxjPbUqKphmFZumbKnOsutTnXEq01jpEqu5WxeLVW2WUM/bUp
duT1mFX36rw4dRzbE5Zy/YNe3Nkz45w/Hsoa0sZWYWCWeXC1CP9t29MQawIHwjzRl9t6ZoZzwHMF
dMQUpsZxRepZqinuUL4d+9zOzNrrVCu4virRc/jx97MDE8cxuCoXeEbzttrXN/BCt82z4UM7UGcw
UAi2jnbvLe6kOuZOdZVfGFlOxMEPc0Jflv0ZJ/C8RbjFjbF2+BlKjCZIf2eErbtYfaCPhoMW6zMk
ttAYlABiUgvbUPTFnkh/JGSb0Lu0/ZWpQHX3/b7Tb6O0EezRV5wcd5W5T2+kYJg32Y9jCEDdAYI7
OzEEICuU94cR7Ys7ubeV79c/DftXr20JdxIMHTuSQCflJK3VjoKAWJ1EgNyLZ9oAbTr0tVQIpHCP
VWmuEh3ZwmQIzJemhvTnt9Fm/vWFiKxwD1ADTx0TGVbSAWLnBLPlk+bky8t1K1/LV+wrfS6Gb6qE
bYd3zoBUT5rgwekKx9L6fTIRywtDS/biNg1QEfbBouZAUOwgKdYmxNunVoZbzjIqPY+RvOzpIu17
o97I4fdSOZQQczG60u2WITBpa4/V8p7FokxYsEF8SyYkZk6R+eLwY4ATsnIuMYmtau0/cS1nG8RV
QRKpMaWJmaGgz1zD1gE7tI9uuFMYaDvGIljNZddyZo9z13OOomWv1y2kzkHpo6oBm4aPi9puDGtT
I44tgcm0DK+o+41RDjeyYm70aMJL/ytdNgrGo6QiflyGMphAFNVTsDPEhrdos3f95Fy8aGe/k7ve
CgE9vkwQ80ZGFTRa5WOQQhDMX/zCf3l1wjeJQDcRE6sejSMdC7uWi0Pc9ycxG/bl6PPMDvsdZ948
k7QqVmKIfPWMv+e72dvxg+mZARtahzKRW+70b6UjUsm6GF2fWeUi+bmyTH1aMzyJ6+1ifgMx42ad
xs2Q3/2DD3Vmh4viyzycy3CBTnraxrcD5gSn8F9+J84hjlk21E1D9ePcKHZBo2NBD1JTPFxfh2i/
OIdYduFc5ARiuFK3S0jhG/lB0cCMQQX7JTh1fM9IL8KualNJP9a4dEZOPLr+ysJJ4N4vPt2fX+Vr
16iWSplCCdPs0FYrt6ECOM/SOkMk7bMsDyANwPr7gksr2EO+eVRZSMiXDHFSQx/07mcVpijXP6aT
KshSdealvjzDZ8vjvFhmKGlVVzquVJ8EenhTIt9vim2kv2Iowl6NG6KCwpn0h7TNg06qd1ryWhsP
Y9jbEzKsNct/zVHxZpEsto25bJxpBpNFVpW/29F02qJyDAA9qgR+YfilGtbzFIFoayKHEBwvPTKd
0EQdtpEKrx8aDAJSfzIVz8R8eIOG9lJULnBFD0Qz760kcv/VQeW19uS8zYq5RsyrkHtJaoMygjAc
bQ+VqPckOqmc32rxCJeDMhhHNVnftFHZQ8TSVgAMub4edn2vfUvOUSkqRnRSCHUfuwXJY744fYpB
IBSelAq0VXLtdMsqOKdfRxH+SFoIr60XZinN5cXSoXz7WA1PHXTPSWJ4gxTurOJUz8/jNO6GZr2/
vtSLj9pfxxaAuj9fgr4qZqqpuJWEgJNp+ta2T9cNXP9kJl9TX1NKi3Ls2F7WrlToPu3oVm9FWmOi
fIjzyHSyQngxBQXERnOm6REdKSdrFqdRLbvsS8EBES2K88xdWi1znE3Gse9GJx8kZ6EqWtOiJE9w
KDBi+OfXQYbeoWCKJLIvEI5NkTfEilMP5jZVu+OkqX4JZnMlNPepIXqsBUvkK+iTuapD31fG0USQ
2Za6P2RNkGY/rp8O4Qr5YLPMy55GMKMtmZPPkZPjGYgV3dEXOZgKFW5QuyMW1HFEVYLrl9zk6+iK
ggZZJZv/0S8GCLG/RSH9NgSn22l2VB/4YMkBtMwFRPFJ1On5yknxx203P/5+FoAN0KfJodfM+AUW
bw6DXgFpEXWrH9For55muDKI0HyRWcFl/0hgz6wWlgSib8ru4vgEzdwdjejm+ve8/sibH4HnmQX0
BEHRZiGADae3Tin8VmncqH1tMJXRdPGGdq1tKpPgNn4F5nO7yQV8g9KYSpXi/WFS1C3g/yeLBIa5
i/0EOEHFo9+GzOkhgfiUpfZEUZigsnN94aLTxPmfRpbmwdBD/ZjpS0AWbWOglDZKpwSDlFZuOpGo
yiVweB97crbTy5pCV5zExpHEh3mQ/EGRHRonfg38bmglL/9qeXyVsmryTmoMBLyt3NodJh7aSnGi
svLa8nmZo72UlIKT9HVS/c+PypcoJ5JG02LCM/QWgH/T4pLhMEuKPVmLnaUp2IoAROygI2hMNsmA
yJBzL6rf1/lH2mRuO7b2GqLWWOzrZPK1ODYEX/yDc+HvowSTL4kVqG6nLZ2RzmT1N1n9nieSbXbF
IQmxNeNyyCCgrCqNVwMkLiWyDT5eL1Ye8inS7DoFn1tSeaT6OWn7Qn+dl9qbCbE1Sz5MlVv06DlX
4z7sIR8k/SRD4s+tttOsHHqZcbsZW1TLp0LpfZoCfzeUT8UUelNDAmnOXmQk0qWuehkhqS3jD5YG
xCr0ZjTM5q4t+N+aX3ncOXRcUIpvnZnIQRPfay31pHrc9POGNNucyMd8WO1FbpxFlRxLWTZLk/qD
mcA13pRdbVPFcLREdiy5QQ0dUkBj7VXD/5F2ZcuN61jyixjBBQDJV5LaJcvybr8wynaZ+wLuxNdP
smK6raLVwsztlxs3oirqCCBwcJY8magat9iJvr2JMLrdi/LYauYOw1kvQyd6r9YG+ASCycPejBH8
tqPimby23DhTo2XBw9GtUrCZ1VHvpimqm0Lgqycie++yZtWAPY4mdi1xIRLPOK8rpoj4Cr/Dg85K
4uG7ukohAX9dT0RAw/r3Uw6ZtWFI/QYxMsnWZQ4Mi4ZW6m+9l7yol1fCmI1xCUtX51OzHQ0JD4No
OOr5PfVvs+72uif4iYj+cy+/DcwWkrRjZg8FDDSeaN1aWVghSFDr1YQKN6gDZUxhucHtxHVkejj2
183LljeFLWduL60DyNeWsG4xsMiCBTGSkq38h8f5e4WzmNis9N7qYtiYnhNN9wxvWEPyw2v3sXD+
YCMgWPvfLWv2gmm8yFRj2tRJGYpiWU10/99ZmD1QmFnIfSuHBQOUhIP9UIRS+MyP4cW/T8Z8FtUW
6GdC0nA4qttu0/6v7gQBi6mMXetybPrvDzQfPx2E3XFz+kCR+VIaj3H+ZUvLkrJzPh9AtXNgRqAS
h0/yYmuOl3bO4P2R0OUu2/AU5yEIV4/3pcslYEPZ+WPG32dclKqC/B2WMfi66emStu6kSp6sak/l
D5M0mbyzIrlXbHarraZNoSqALc2r2gPQFuSukirTH7L2n+/l91ebXd2m4wVtU78/mj363W23Zv2a
NG+8FRBojoantLDQYI2JV4fBHREmfP1rUaAU3KF7F+G1ipR9Xz4p4bazftXjp18o7qAce/KL9Qna
EvkhTvY9QVRg5Acd2BFeiXU4vmSmUTqVWruKnq6uX6qL6YtpmrZhUaoTXZ/d20GPARlAnIIj7680
L9qWu37Jls1BxmVz8TieW5rdX9H1wo5aILSGlyjGuZjGMaJHDLl2ILYCI9JiQKA76WfI5uinf3j+
2c4Nz3JdLTYNe8x7diSgsgPzbxOHx6aO3EANvbRgThrIRp8uJRFnFufKDIYKB88QIRw7/sIjgGsH
6oYYtxlSRDOq7WoEJLRM8q5d8innRrW/L51VWUYRtPiSGXtJjQRvMyCgqTRVkZmZ5bumivG0UAwM
d3vqEfLtAGqGtXAUt6GO4Ki/l5C8kDdOp3/3ylf8odYQ96NvVrA70S4VeM1AHAuM8iKFGPqjfMzh
0jJBiEQsk1kqUefVrEDUhsmnKMRM36r4aNlH6NhJQoGLl+/cyOxKsL7NMkrhJ1NAM0GK7WjDsSLZ
XQ15p7zFfK/vpF3uNFRWl7nYsjq3PLsTcGCGX0zLS1u3rA5hvbHJp2KujWW9mnSILP2JIvQNFxUe
i8pTCxRywdMpFuP9/0EH7vpma3MEdm8mER6rYHovEmUhQk943G2JMzHvDy7wF9Dxs9DXkUERL70Z
37ugzSHZwH2bpJteSLtSd4Et1r0veTM0csmGqemM0gkeqM/PrVXnGulCZTymce6UuX4TGvWXOWY3
CYgtnLGvmaeVndhrUFpfWOMISiXF1z0BcIgTmVHlQJ+3d3pBayeYQC3mKw1OXbxi/lbrDrV/yMgv
zn4LbccpciRAXvL4hhcPlegcXflFetTgo26lZe8Qiq3ZPuU7Exz3gouFamu/DP/eL0Dpoul3KUYx
QyN7UTvMjhmk2o01SKtG/YE2mDFn0XOV3tr0tSsgPvhO7O4hHVNvSKiLmMkJOkBxkxPW6oZltu2U
T8vgrgmwTG2i12vBtfPXMvqo2bBMIW7VVAD6g6idF4WXl29GcCwT8OtXmRNEFHlY8xChY4CRFs8P
bU8tkbCrL0x/UgodQyG1J3oc1e6ralAdNQsnBeQJR8SOTIfYMbjmR48UW73aZskyYuBqyUAsGD+H
GC8w2xbACwx3KG9x8cs2ESEbcMvQqeMtqnU9iAfjdyVDESLOkOKmztChdYFfXtz2BnGrfJ/nX4af
YVaCOuF4Hwo49hg0xMgnWTuACK9YJJMj1BsH/V+VQeQl//DH27qql7XJFkHEoVAMLObC6CTH7VJN
xdSZYVv25LrmkPa6biB0YNIRiqkLDoG2NAQyCg0G1F5lpAA/UdgIlk1GNJswiqr4PE/jhhV0lgpb
w9JfDZvuvr0Bq8jExEmSpf6R3DYYLw9P8e9edWSY3otIlXPjs2gvttvYLxsY75ZJ5LZ0WT5MuoZ4
hCBMjpQcjeDhJlnKHMblIOZs0ZMnO8veKtY2ZtDCLtyzWAbr5mg8o8sVQ7C4AXyohRv3hnwi6NnK
xlR+zvn92XCTGYCG4WrO60l6GdJBQPPsWHnFkwqlsw4EMh98o+9RSVnTh38SGeIL/8vc/KEHB0k/
poLBaWgASRWvqhW5kWYvk/EzZLuWoDuWL0n6IrE7JQc/Hvozu7PkwW7bOuyBUMEyoY/n1hOPunkz
aU2p4HdVvECWkV9MV8DQ8O+Vzg5TCxGANhLY2H7LtpPFYNFjiBLBudt79BeRctdcKqWcG5ydIr0l
fsu4yo56bzp8RACl5m7ZH21pj+CiQzhb2qwSkA0EUhMWltYt2Ynet9C0iT+4C8gbsoxtj01NXrUD
qMzXkq94KZU+X+Isr2BtZwVlhCWK+LGFOoOvHiKurGw4dH14EBHwuGxcWJpwJYYvxRJnYbA+21sm
IJSuaCM7mpqDUu8APIjL8UWNOx+SJXALT5Pslvk6ynoTl+/nWSo12+u8SCPcFJ0e4/AOWLONOWLY
nhw4SpcWgwQiOjTdGyU25u46JyxkNYWLh+rb/A+pMV+z0sJA/G+Hj8K6S4BB4vzY5XeSDZYF4rMN
BtuiXtEIdvyDtpxYkdh+gE7FFPf3a1nudvlunq1qtqmdz/ugQlh0xHCzg+d5FR4hpGe8QZHY40tl
I+4R4PyXK5yd3b5SNd+IYHMqX4A4241O0YqBHyldF0cZklmWK85yAI32fiRSbGe8sbYaCMEnLpr/
g9bplP79cKtnGzmL+G3lX3Zy61EgRIoRj2FebFFQBsitWHAEQGzsd52WI4R5vr6lF3shZ7dyrkrG
qNZBQAY5OMjIJ2kDuk7BYPke7aI7zZto0P21ckDZVc1QerCAWXgIJD/hYhz+vf4/LKNnL7cPsRtV
F/ALtgCfZfOoDTKXJ7mAZPZgBkStM7XFGrsX+sIHr13FS/22Q3fC7REX7NvbSdFVv8tkfKx/ivtX
vu0faM/Z2squKEk07e5gl6hM5cDHACG6U6cC+hcQvVhv4XRgTVTUwM26yBMlOLd1dHTYG8n6hyrQ
TnrdVE6U5zdxS3bQ89n0nLtZo/uu3tkSrNHFM29poIilOgPUZ/bEU9a0Sp8G7Bjk2mJoSwwgQaZw
BG1WDNoe+1jxO2ZJq7sXX4Yzq7NnHvMcYUCjdjxOar89w390VBG6HVqseOchWYSLIOWrvuzAzqzO
3OVA1HKAss/0ANxZluLU2XPAjSXv7lSz2E1NJ40j020Aw2ig0iSAIMgww6hHo+xlnHb1xyk5+yUz
V9oafcf9FgKyDZSe0G9els2hBNQqhHoXSoMuHQFc6A6mmrhKmjtEBC1QXdniuiu4eEvOfsXMuapa
yHO/SvArxD1eTKdHbznWMe0NhbbrlqRbP3OtIWM0ELQZUTJS3fJTW4aQlCjfPwZwD0GPDQqw0iLn
RS9ztrqZl6VaTdNhKLE67XeIoK61ImiE3WUjkkB6Z+dsPQrhwN87Aaazm6h9GPsJBddL1v6Hfe4/
f2w2L6nYKeND2NbjkXSPedl61mACijWuSgs3etCLKTQR1bbT3/O+wfDfSq93GmLu5KZrv8IwcGzz
Jm+PLYsgrnXUmOoY6kvXmzdW/9se36sAczaJuUyrO81/TcdHRUHNwAYxLCi8a/WWjaDXR++2znuH
q9TzyTHSbmhxW44vgfmYYu9Zs1KVnQp9PhUMnzqDYF/j+nnpmLHlYWPY+Bl1vUOWfc6QQX+K6Kvi
TwzTVg1E+3yyio1t025ysebZqcA4TGhP4d6D0kmwspeTzX9/VMxy4WKduVez09tc1eA4wqCHunPz
SHvFbdPUqYpbu3sXubEpfeB/ECBo2aLvP4m2N7Nt2r5eP9D6dGCvfdTZC9NVfl0R9KyPGdDV2UCX
rTGidJMwZ7DAcmT2zZZl9SKtGKAU5fhriA8RlAPrcmNDuk7EnwwjsJ3WuYUK2it+H5v3Wqp6MVU2
GTp48L0W4Acm5N8CvjE5ue2Qu19fw0Xktg31Rl0jqqaTPxn22WYOYaxmQaIQzJgox0lACtoyWwVz
p6DEmhgo2S7edsQhsnHnSzfz3O7MGQCQKkYbyqhQha6hlJw7eS/5PJe+zrmF2d1Pi6IK08DC11GL
RZiUTszGrcaee9B6MXVDoB8p2cvpe8/Pw5nFOaiFs64smIa9rBfjgrl8BaqMLYXeq4pAXJdcg+nn
XzM2uwUxRzMhDU1yOxiKq/LPQU2XEJoF/sLY1ZW6FiFgLaYsq9EuvVrna5ydeWblQdNXjNxCN2cV
VWABMQrlnTbQPWQlqDrS3xUZvRGFRsEUFEQKzK2HKO8pdSHZbsn3nUMsKC3HXjMMbECGyRU1dlU2
rAoSrgZ9m2qYzFRVyVt5sUFwvvhZyBK04BAeA5MedQvmqhCxWORmpXnX5CrMJ6g86foB133RKbKZ
qYtu79z4LHIBzAZDirlPIZSIsbS3Ep9d6x6SvnEUJK8a5tRau3VC+A2RnrjZebZeTcKKntXJ1F2l
p2AWu5CA990QEPJHrVDzUg9Cp5Y3PeSqN9Gd6+Z/+bHnYUobZrWVoYXHsy+DcDfFQ15mZFNPw2OR
tsWwhMTixYIqVPwoNaGAqJrWbL8JYZGumPFUUJ1uc7xs3rU7djs1ueqNDkYLZZO64Z7vxD/oHJ4b
nm1uS4XIwmggtyTaaMPXGL23/yz6PDcy21DdiDoSEviqyoA4jV3slQwjy6RxKQs+jKrahsBNsZpv
/MTfKVVZ4k2ji6rUvX/iNM+2efYQxGofa22ZTfULf2Uvh3XiMhBeQMYJWywNCC+l3efLnj0KQdCa
YMCA++qN17ZtvJoZECwECkeDMG1LNjS/MfPid2LytdFakiN10WMR3WIY+mLUsmbGrYrSlqeleTSs
zOviZK1oYtH4QAcHgWfnxSlVviS7O33GH6/Et8n5KA7zG4G+REduiwDeqih3Tdg5as3WEHtQsWrk
O2mj7lXbWpWQfyJjtorjatnEKfIfAQVj4VhFjwbOcLr+yy6+/2c/bPZ8Ub0Z/UzNzCMfhBMY3KNh
Kwm6L76QZyZ07M1ZaGPHWaBCbHQ4+gjPRhvkvlhZm8dLoAfT6IYbT2m4ub6qySdc2+7p9Twz2atV
iZEcmAzbbSZerHbbNjfXTVxK2OyzVc3eoNwyKTGyxjyafNi1KrotgbLq6bhnhmyG5GKZ6NzWzAX2
6N/lQYkgrQxBTYr8ExD+W1U1Grfk1bbn0TJkkLKqxCoBwnLQBi+xNMeMylWqkV8jQm+MImGc3Kzu
idrvGPUXSpusr2/Ixeb5+a+c+cu4Kk3LSrHphL2UFX/MOhR1jY6sMInCHRGA4qFJ7sTQL2kpXjT/
MNj7JmmOsfHJh6/YQPypvKqGvsXFfQdhH0bWTAcT9hJPJ7uKM4/baEOd2PZIbllrOMGId6QsPDVM
nF5XD7SVnMSL2fb5rsz8Kg0FDQiefkiRsK/4YdgEW9Pl+34J0ss1OPPlpZXpPl07/DP3FlpdlCsh
3q2uPAVjtlHq5yRRv8zEdxS73KKZr+j3xegvseiN3fWS/b1+9+x5im2NA8Tke+yvwaBcgQETtc9X
aZX/l2ZmjisNg5gxMzePGJNZabXpNgF3EioLeK47L1AY/e1JLNsymDYG41GPlS0Yp1zNthy9XEXq
c8FQIOIPQyJjq7m8g+i7abqpEp3OTqgdprFdta15DJO3DorlnQ/Ig2waXGZkdi4Z7YJaTXwUG7Pf
mvlR+LbLhqfrLuHy5n0vZHYSucktjOIY7IgijxFDbp5qm6hyhXYiSruvWLRpRCd5bS775X/bnINV
9bFOFGExdiwggGMr9opqxobFIJbCAOz15Um2cA5XzfIxVkbSmccs/4ijh6x9DmW1jekV+XmXv1cz
O34Y5yaFpeOVqQWkp9TGSxoZZZFsFbO3kmmc+qWG+DoB/bNB32qNuxxU/Nf3SvZZpoWevcisbGwU
HSk+C0Y7IFu2MmL/EOIwoKEkMXWRCQLwi3/dHzat+MwWsUo/MyxsmnpCqxPKGsvYiw6gGKfPpFsU
b+Mh9pq18mav8gVAzOs2RMnKHcGrCYcMvWxp11e2+NmF7jNLj0kTonOmQkjQBEyCG8jGQ9e3itjt
TYxZmAl/omnlIf9xO2Lu2ppsLKuqHPDqVY4y+OiW8lDScLhcdTrbqZkT0ITQ1ELBtyeApmftzZg9
D9YJEJJlbQwgfxkSsKNH+VKFq0tLCNsZ8XPO0bYJ+mQbsnw1qK3Er8v2auYzws6PW1r0oKNRrV2Y
GBh4GVejLTyl/f8SXQI4cnZMzKlXf3ZMOFQKejUn7JiiH9xlXp/vW0TlWS7Tc7vYAj+3NHurjCCG
zqSNA0lW4We2GNbcK/aTXtWkmSMD40hcxlwRJW3srO00EygKky8EpoiCNl1ev8zTsfjhlSzAP5lt
AVY1x1NF5qDoWgPQaZhkrsFyEDGlDu3fqjIHW9R4w4JQciouh1FnJqdjc/axgkhNE9KlUz+YbasH
uh7WkUtXEDma9rFcxW4tuRx/4MjXVjm7tSKIoOfYwCSG8PVts6eFY+pOurdWyZpjCqJDiowOwke7
jA7dcwPVgKnd3/zGlbHwvyXQ/DJR8IsP6tkuzO6r4nNrrEMN3doMxANxc2N2X0MivMa3QCWnPLIk
XYb+sLr+uS++EGdWZ1fSrEVL23hEPGI/DqJ20uweTL0Sry0x8qfmd/aB06BX+2Ha7Vo/KZCwBaH0
KGFInT7YlQ86H30O/bDNohLQLZtomG/TvDbpgXv8DIfUIWkjCUQu0pXZ39v2xyucrSjQScMMjhWR
VQXNL+3Zds1DfKPjtGoy9lWpsdkrTjKIRjYDjLXFSqcthgk3WQpB1zz3Guulzl78+q7jqEMOmWSd
F/3N2TKnPz9bZsH83GgrWLbRUa8tzHS2kkKc7PLP55s73R4LMpkYRvBngKkzR80IoN7fvvosWg4+
QjTI49C1RO6MKDlX4bbv73kmOT8Xn6azlc58UJv3RKsnHwQsqQt0/NrHqyx8UJUa3eb6lZNt6sz3
jHpYhHkMWIYoUZLpyQqaHZILJ1vNzJdUjQpWwhy3WoktdL/yZUleFACNW1vacZaZmjkQu017vZnu
duVV+3F8ix+CNRj7Ho13e1FRxwBmSb3pP+VI9stOBSBc8Egxwv5wY56dTZEkhh6h2XbMNADrTGfC
PKtcxlEhszK7ARkZRdaJYTyamGql3QD0d+dFMZV8MJmZ6c/PFkNHCx3hGotJzY2gax2glRIN9H9y
8L53bHbGgzILMnOoAW8FLtBWiJepT9ctXPbC3xZmR1uovhGEOlA5dqc5pdK41UTrR0M3Z8mijQvJ
TbocfKEa968zMDvnGXhfmyrtMOcEEeEp+Gq2AsC8wI238gnG6ST/fGK+jc1OuqY1nUV9VNHNNnBb
DUoCSbJUAgxqVIoblHAXjbkYo15yNC67i3+bnXPfJYYxDoPeAEfGP0n2pDNZknj5Bn8bmEWwdgC0
AvgYMd6UbNP+pmS+V0fvoK6RHD+ZHf3vMx6hIR9gDkIcezuF3OmzXw5bnR19IoM9yXZs9l7mwygU
OwcIpi1at0VxtBIv18+5zMLMK6S0gQxxgsE+TQekylYmhJnks0uu0rw1Rqu2MIIOIMksQKcxhogT
AzFC51X9ITdkQCnZemaegdOcq0mIe1Q3BYaP3vxUVjmUWZh5ho41nNhVDmASOAOt35kUBS3xoNbM
FbRRXhkkKvDRs6+uv60TqIj3X9c/++X+8Le/mXeXyOAbxajio5AV2HFLJ0HTI3HiZbKy7vmmctpq
Ub7JZe7/QwT47ys6bzGB0qHquNHHp2BofxURBkfr3KHG4FQQA0TA9GiayTOE+lzLMp1qlN1cyd7O
aeBq1PUHy8frVIF7Ag0eA60rTHhJTrzMysw/+FrY1CODf83H2zY6hL7i2IYsmJYZmfkGZtchN2KA
xLoxRLGycVSqeXnwj8q83wdlzq5W1IGBKhWOe/sHdVdipA3mgAS+fiAlLtWeVnsWNjRG3ZHcxr1V
aewW4D+PhAtKcoww9pKMWWZp5iEgL5iCgA8eryAPPthb2g4c9QYYhIHkvL6mi1/INhGLW8AuA0H9
95raNOj0BrypR3u8STHLQICpawYpKOuifz0zM/MXfoiUqvLV+FR57GS8oAiwSXGP74pV4tpI5TBk
G7jhlspClouO8MzuLIowoSCTqBGCsLAzvAxMqbRUAKAbNlH5q7MBtsOIpNLt1OHZFJXXlY8a2YFX
4J+8xd+/Yh5UVAHX8l4xsclG4FhKBcJB/JJ0cHJDFr9Ivqc1u9aAOOp9APzHkWnbAjrLqnimsUwF
iEyf60dwdrag2b2O65gWvuDsyPx+0Q/U9KrM5J6owSfUJ4njK6xEp4W9itY2Vopm+W6W8vuahRsO
SUrm27u679Bk+hxJ7cV256pBjplF4sU44U37rNg2HpTcsUrudOEHbQ23NPdG9qEmOebrc0/Xtpl5
Q7Xfg5K7Im5+2WgaM2Z5uoCMFi2qg2UomAId7Tu/toARhRxAq0GKUm382A0ymjm2ytbXL9PFa3u2
LbNAxbdAR4fiGvQ5zA8rZo+aYrlQIlkU0cN1QxeD4zNDM08UsoIlxGjiE+8t4FqqwwBoa2sOqw5a
MWNCvS4bvDSQ9QNkh2vmlpLOHjiYu5A38eOQnLh2g1Hg6ysjpmwTZx6pjvRCD6FDfaoV/yY3ptNk
1duKNTur9R2KdjwV9rJBypNCeyjNzfsyqV00MN/BDulSAvTwFvz5XhdC8z7Ilx26mnWprLoOpIBQ
YQoGQPyEVq0rnEDwgB2CKN9Zgf1l9uW+b5Mtrw0nMcaDj8kKo86f1AFjZbq6GHXkOfwx77p9idlx
vwk2Wqo9lBRNRQujoQkGTJJwrUWPSZa4GLt3/KLfjUq55E0PejMEMErsDvl40stbPV5pfDNGH+po
OJ3/S6twkVjvhUqwbn0wcTDNG3HWfdTRFwEGVtBrd2isbyj0HUkKagKa3RVgQu37bK+PEFbLqBOk
w7quMSilJJ4vAKPLkUJnVr+wfcyKjALF8tB+jzW0bOx923CviuxTpthLPyZONL5iusMzbW1XqOZy
hPh3YSiPJOvgpwrluVcspw0qNymaTUbDZVonj2afnvIKzO2EATXYPguzWjBfWYNNC1wNLSaZ+2DT
WTvDSODgA2CyjV2DN7oxGqfAmIwNuQEQCTkQYQGPuXrgoCkZIDweBcBKNeHSUF7q2ljFerZWk/uh
irZCtZ06DRYVBOzDPsIseeHVseommEvphsgNqfE8xuaysW8z/U7FUHte/WZt6MVxCKmmyMHNWYED
1jEUe63lEInNiIfh+oWurAVvnFicfBxwZchvKXi7qtBYmynSjUjt91mfvRBIbIe6ui3HznB6zXyy
1MwhercQQbKpMSw+0AgEqDG+F+RKDmkNiYNiIUplPXkhoe6j5q0OPB8T8inouzRln1ihhy6eAKAj
O5EAU4SPcbkl5i2o1jWxY8EpCg6K+sFzfRv7myyJVyT8KPvaiYJsaYuHNF2XClbf/kbG57TNU1kD
QrMLLCBGU+rZqiv8+5huGx8qlNGrrX500IpljROhWsv0Ex1fEkyzA9ZKwO6VL6LyUEdP0XgndFc1
bkL+QsTWKn6P9mIslgoZFsPwCW2MFfQVDqa9A0TBUwqoZPmL3F5ZpAedaLLSh21XLaL+lY4fRtmA
JPYF/pbXvwQv9iJEGGg8tkJ1Ov02T0+1v1LNjQoKIdHoDk+eo/qY9OluJA8dFcsMsPfGylZVQTZj
7HtlrwHqdWeR4o7QyGHpu0GhG6AkTlS1qBCknlV/KgBJ6clTrxxLDEspoMyPEeD4vHRI9zD0QNcb
6boPH3UoczRoIxaWshxKcKUP1SJVTiIIXzjYBvAVA94hAr/HgIJa89c8e/KHBrMWxaJoQC+XWq5o
7xL1RUvoNu99rxiFFxmLDH8HvCy6gSncwfOrUxOgT9VlC1bqrmL8MvIdVO7eMGzvcnRX2zBCmah3
wvAlSE/muDH80gUUeVUmfNFr4rULT3y8Bws1Dml+HJl2SNW3GGxsI40fdN/8jHgOqoTaCWsoP/Rk
MVSjF8ENWdbvTu12II/wMtuCFMyrbdywLD+BpRvqI0Cr9YOTlOU6oTijpoHZXeWu0TATnVOPMlR6
CGrfYtUYhkMC/HWUpsP+vRlRL45KT41tjxlfVjMAHA2y78Re0Bx6ZQmx1ujre0XbLbKEL/1JlR6y
cAannllzL8qqtT82CyMsIDoDCr4qcjk1VwI6JK2hLQcoD5RZ5YwWGCrz/h5it5s4RgyHZMijg7aq
I3vL+68x2SvJO7Mxzt1pb2ELAHNe7VuSrn0t3rbwPBXXNx2PD35s3Glhf0r1lcD4l659+lRHSxQu
N+3vahteNTVfa1BxCsgpR3l0KshhFNqmyoO30acLs/ZvakW/bRO6H7t1N9KTqSpOW26tEuNOXbTQ
isgduPhQa4CZy1Mo0nzi6Fvl6VNN8FwVClrQxt5nwo0ZHHAZrTg3QdkIKsFKRsB4KYMGKBzgF2ZR
zdLILE5ISW6yStMh/f2kpk6wZm7qhctyB/L/D77BbMvWftUkMfeFIOEvm7MgYRx1o2owaHdiRbMG
ZaA3Fmj3RU/X44QLUcJfVmZRQmJZXTogpznW2oPmr0wtXdMqQIdGYudSMeAvQ7PMJbVipJaYNjpV
tXkMwG6NkNZpQclQtmD1659DAcAisIN5TNa6rOQq28tZ+tLrBubrzcA6FqBigBddEP7q82ZxfS8v
gd/P10hn/fskLPU2mQoeLPXqr3KTLeJ7DCTrrnEKoaAehE4omfW4kED8ZXFWBU26hidKk1rHUgyO
IHu/FE5M+5VfglmErfxKwhh3IQ/8y94sLQr1smtzjuPSgLSqMUGUI07XN1GffvJfORGSZ03XJyon
CqHyOQ+Pr1iNrvpo5cPvl4l+iyelBASiPI6V6TX5y9ALNxytBw1UMxpJN62ie7xuAZOBNpGRPTLw
ivgQzqQQjk/t3zXtfid1IMlQfuThsx85y1Aiw1DVRO3ik2qonlD5vhC+Sxjb5jTaWggQrm/Kj22f
mZvO91nFJNLDkrMGfWKG0MrEmJKdSryN/iMVmpmYuRulBuxcN1BPtzoMmtXqu2K8KKXAzBmEGCG1
p9vVFvKMmPxDcy5qM0/tjUNrQmGgGZ0Q0mVabq3SSLvL2vcIX607KFELYRW8jAH0bPLajRBycvHe
2auSga4z+Lq+Rz+d9GwFM1c2kE4px6COT9ahXYCRZJEfs5VxRzwUiDfpolzZm+T9us0f3nNmcubU
VEAiDdHjwldDvojxaLcphubBEVbqy+uW/qANrl2LuQuLG5H3HY4AWTUbRP/rFOMm4Vpd//9JIf9e
1JwCgGiKnkRT6wZRfvsk9qlXuOWOgMehulGXKNOtZNQKsk83n/mnkIMaQo7rFG9GDEDs7SVf5cWa
ebjXoMcQB7Akob/zLqMC+Yljn6115s/sugFLkwX4CqEqsjPV8TU0X6zgAKqHVTEsTSRYZfBuREBm
p+HrYGQYtX8mFaZ8jHcVyvBVmr6hTqR6pVYseCypT/x4t2Y/b1YfGgItDkK/As4Fk2wURNNaEkIg
b3X9bEm8yx9mtDPv0kMNuGo7fPBYRVEA+Vhc3EksXL4ooO2mpm7rkN7924EJJQSnpmhHAL3pq1ZU
H2ZAQQTGl1peT2Mn6m3Z2sQdQ8YXKPK961zcizx478rqpuTjaWxMEwMxzX6gyVpnX0z/jDNI/vnC
69STFfBlq9C3qvZRwypSD3x9J2YppxFAel21Fj7C/rCubzG9s08xi1wrjxypXSIGj4foWjfTPCSU
bt1c+F6fTvG5ofwy6/joa88i+X19N3482n++6vdmzA7dwCpbRCUodxr2EWbKQdHVT1UNl7FNN6qR
7TSzcq5bvPyFvy3OzlHEFH8YmI7tr8F7Vt/GuQSIcvmgfhuYfsDZEarMlHBz7CIMKgmQ5/02g/tQ
xpEkszH9+ZmNoQMkJM3hJJRKvQsxZwkRnDWUDSR79TOKm32e6Syf2ekBqKkyvR9PTeuUtkNO5aa/
Cba1ggBrSbfVVq6S+RMSMLM5e7tiokd5RvCBjNRlWygRFwfFhbzYwlorwm2kHvc/RFnfH2z2cqUo
zul+DIMZXO5CAe/Tm7YE6YVbBJuJy/GPsLQ7FKh5LPx6AWzCIsgdKTJUdjBnr1pojYxEXfs/pH3X
cuu4tu0XsYoAAYZXJkVLlrP9wnJkzgnk15/Bdeu2tbnUYu1zHru72hBJYGKGEcpjUMPA2vjounhD
hyDdpIF+2xv6JqDejcy8+6CJXkOPuR06s+CcNzvF0zdVm2z6RoPNJ2SzDc81wsH10BusBPTlvGht
wDqUw7zIS3KTy+89kGZIByF7J9DQhkhBbXWQfmC1dNfVvZNFaMWQeh9FkqV5iQ0MjS3De3YcC1fJ
1KfKgFp+nC40ai9vN8XguqFSptK55SFr+togUYdu5mB5K1SWuhlD3+MDfZVyIs2afW01S+ONi+/9
bNHZe+9kL0qaAvG4AMGeR4aJucPCOVIuZ5T/bLE5frJMSuY1QcqOVIFmCxG7LgbmsGhvex1dyfKl
pRW+JGokNb/x+W3eIp+Pj42IoRr7nTcyQLvlOtY8l+LbF/p73t0p0qlHL4LDn1gf3hR+Cw8XC9rs
P1TPzSHFlawHHyptV1naH1g1oVyM/E1p5Pc0p7eVBJ3SEVXC9eBKL75M+vugs8stK/0A4bvQj01x
ailkYOljqzzoOVzHWOwM6U8xfKp9ZoshsI3xU0IzFQ6UZpqiu5nWaHOhtxm8R9ioJPVN+NY+DlDs
s9LxKdeXVF0W7p45BLQOIeWv01o/errY1O2n3/B1iKG4gl651rzG2ULeuvRuZjdPEdEohA8mSD1Q
zc1gcgUby4XXP/2JvzPj39c//YSzeF2TjPSewCONZQri7F3P1Q1Uc7C3PjLkSmn7WowQqw4PdfxF
0cUKuw6Oh5EZCOH2DYcP0IucpZD0hdxe05lk8m/2vI0EB0bn+k9dyIL+pMFnvzQADwhTlDI6xRyT
OgliHvqRSqhaM32hir58oYAIxhUVFHXjL0B82wZgcsvDSa4hIDiOMPPob+pCuGGEC6yUXZ19wpXZ
yivJ1QbtviyXAFoXS+SzXzC7RnExU4x1kOUEUI/NZcDigx6yowpcL8b2kf73s7zpCj1bb3aFyjEZ
SAVs5RFh1myxkUEjOakSdWXyVcrPfVGeyqpdSJ0vxrizRWfXaMilTsM8gB2l8K4BjoaU7V5iFc5u
u+bQ7splfz0kxcKqfzfTZs86C99jSVKdZbF/SjUYl9IPfShcD7pceRrCW3Zc8a7YEelWgV+XPtxd
38QL33Ue1pWBQ7B2OtEEZ6TmZkMGU8NkB56CNrLMhSNzMen7fcF/3sTZkSlJO9Ia1OkjZhQwHoQx
HpftUnxdf6Y/kJO/YsjZMvQ/Y0gRjn2WKuijheOak48OrOYRpoZenplKBEUPTN8I9IwGbU3h4531
hjnApE+CEBfmXc14W4ah2RnveomUEXFEilWH69B11Pal4ts5eZkQ8HJyP1SPKTjIsorJVHhgTLJY
UJmpf69DHQkeNQquxpEG5qDhj1Spras9pgahpfmfXa6/VOoHbgyrRGZqqB+FHq7kDkkbE7d6lu2p
cuOpAJBVxErL205/EvF+bGVL1OsYGPQAmKEhfqmaN62CAjL5CBt0+yWzizsr1dzO3zYZ9C4FZkcB
VAdY5MpMBzUeUw+mYw5X3sEAEsWhRE6aEt1HIXGijoIb5oHhMawInC6VUEA1tF2FNYOcZ9PAkUvg
mZ6j0gvNOFat65+N8Om7XPtus+ul4lVU8BFgQz2Q97yU1knEthDaMSvtzY99x4O2slf5G0Vu7plW
95NpuTn4EoI+mhvwOoTIkRl5lZ1qkp1JDyGu7y5+42F3gCH9Fowbt4ggnj2qTiRBqFRrNuqom2WR
rFOWrDpe3HcUOgUazTA65W6vvnJxVxrelkvGvVTcSpLi5plqJ0ZkDhl1WghpoGW05XK4Gmjr6Opt
qhowYWFWXGFWkqdr6Myf8rT+joJmXY+TsWD+Uke1RXt5HfbbQoKOJ8+/o9qAstdhzD2b0FMJNaEu
cQREX6ikWnL06KWJI4H2lECzLGxANYx0lNbihjUKPLWy7ajYqo+7AatUAyZGMrZrxO1aejAwWc7E
qYg/xr5wQs3f9kEP3bEDkbKbGM40TIk3eQduYlatPLgLxdhxuj8+Nnnz0FHpJm41+E7xm1qCoSXV
Dx1k1DrMDYMRrk2yq3TPzIudMjfsoLzJcRV7xn0f3VUFSqzgbSzvWHQzptu4Ofh8k+a3bfKWSQbU
bLzE1NOHafzshchbSbcWFTZ2KkwdcjZ1p0LnLPzg6MUWZev04ytX4C8ypqBnFJiFQREI2A5OqgNQ
N9s6jN6Ai982+WBf35cX7/mzaDLLSHRYgOBQxew40Ne4RsFCSXqIgIyPlQXG4ML9M88owrCifKRj
eBJuBeOW/ydKWq2W+KJLUXh2l4Nlkg0+LaJTm39lE4gCQ+4m+Pm/vbXZBW5IUldQEbBjrProqdO3
RNrrSPrTgbjXV7qYBJ99n9mtPVK/yXSBS6Vo+w0MkcwhPyoQwGuFv+pl4TZZvUAYulwjnC05u7Fr
uIxEfMCSmvLjDa0TiSB3GpjvSrJw0gqjt8THReoF0k4SGnUFBp0pBHbKUrFJJD4VLUOeqEhrmsCS
vYsrFAqdQbdUhyp1hQqCxYgUI3HT8r8GSf1nsjEXL6vyQZKaFLu5jL33IRp2CYUodDOaBMhQBRoO
JRnXCl2i3V5uCp/VqNOmPLv6idcGAM9AdGCYEjq4s1QZ9NnoeCKpeItG2ZY1xFQBe5PuqanlVR3I
n4N0y4PtSJbI4tOJ/fue+S3SZwdA+HIcxUODIj0HYwIIEbJURV5u8J897mz7J6QqI8hyhCdSDFZk
DLcFdE6D6JXZRavvMo0DqyWsQQoXMqyFR5uDKsswT4huoP/QYFeOsamAI3L9uP1Nf/+zg/55e/qs
QC5FTCTVk8GgZhiPaMxUKNBoo3SPEuve0PsB/7J+GGQwbjQZOuvC5hP8wpDsBDDagvNNX3yhxDNF
C7888izabQTBw0D5UjVqES4p5sC4RcLFj3I5v/j95bO80MhJnRWQkTkG+9aZvOcK9GVU09hW1jI3
jFxOrX9Xm2UzKA7LMe4k6TbaUCuYMAaZqW6KZ7Ka+EHUrB71Q7qzy+fr3+fyJfK77Oy6ikqiIsLj
IdlqesRmzVfTlEdf2Gh/JrdXDtGcHGI0etjJJaYZaTGYXRqvm+gxAvCnfodAKQCXenU/lLmFweJG
6ddx2K+YqJ2gvqHqqlWQlnroh1LI4N7xfA9I1qrOV1L35KkelAg44IwTksz/0PXGsxt+C5AiLFYm
EO3D9ff1L+XX7wubRYO6ihNPLoBjKGiDbj1SdiRPFZgvJteQp3kbPTgO0WuXGWgcLsrPLe2SWaBI
qcpwXPAaezhb6D+B1d74TmqhAhktdNT2EBmx+3Wwuv7Q0zNd+3izO9PwaCmGHOFJC4K1pH4ZA5rE
TWUb/fr/ttDspqzCHpZckMc/pVlidfxLaz2n7QCDXJpZLAQ+Y4bWkCXWckWqh5MfAjG388P36w/y
Lz2Yf7bJnIACzFCEYnxiqWf5NvZGND3LdYv5Wh5gQhy0EAka1nmur2MIdFUBM6V4CWG++BtmAayG
HGKcaGj0ejF0tIVduJxYkkPeYhRo6/TYLHFIlvrZc83wEtQOQyCmn9hqgPdJdp8/ZmvV9G8nP0vj
lfrmwmu++B01DcZ4iqLCQn6WJ2jeiBFfDSEXrhA0g+EhNEBmikD4QXHy7IsXez4eeqi9tnsomWv0
SUH7+PpvuDxOOfsNs4hQFp3UF+D7TvYdq/qQHpiVb9EdgHg+wNWBqzmqmW+IA+XA+ksIC74z/71J
1nTLnv2GWVzwU31UeYHfEGl3PjRe+7pcusj/FrCfrTGLAkkCJlkBpddTJwjMfGGZWHvbjD6mQ+/6
xHCiDPrZnWb3sme3BeapFJWfP97SIrR5rrlUR9+jMruoMpN6RDM4ewAKfa/BLCrMYmKOfbVWZLru
knBbwaAxB5DTGFaA+zm8k2/QA9nrISAwWmLFY7UjaXMzAnrYc5AVMk1b5eGIQl21WmxvYGTVFi8a
XIpSUjZVAxjK4G0bLjnecG+Ej5EB/LsawQWSQ3RBQ4sY1bUqleh1VFuf+w8CGmxG88KinyKNV13E
3MZ7HADJbEFtlIoCYmLrWH6TeGV16Qq/fQsJWLM0IqdvM0tRkp06qPeG5rux1zqyFBBTCbqVKt3p
1U1U9ztpshrDSDat6VarMlx9aPWQLWXbgKG5APJVBCBrvK9glCTnnhMqqStYsK/q9FaIctuLlyQe
gdOUHaNQzar2gQ4CrI7fJ0QB2NnYMBHZXa3sQ2mlFEiXCUS1gtSJ0xSy39yOJDBoirRdGUCdhq18
G5bKTTXmtjAyy4clJuT63mIS3GnAl+kUSlkDrMBq43mUki3j9VtbQLJOH7aaJN9JDXuZkEBQz7cq
8tbCGLMe6b0R6LvQ4Os0xh1dwR6kIyBgQd+aIhIajWmU3Eon6XG1tSoKWqKU3HmB3EH6CbRyY9yW
I6QG8h6iwVxrQUOBrAkjX5UvNS4wrQXEbkGir/y2tNOBPwyCOkXfuIHi2aXfYYApzK5ujn0Ewwq0
pTBfgW+GehCGgMfjQeaQ3r6paWnmw+CkRmcHGrSuAfqGSKQL0VwnK9Q1APvfZX07ypAOHzF0rB/S
eptLsZXyZK+qw3fQsj3HyAcYYOWUV+xxbPINBDccJsERrQzw16mZsnbd+cWzOoLtrRAn0zFeFh9e
TF3mQZ8FqrxaLUCNDF9bZqzQbllIwS5e4r8hQpmFyqEYWA8Nf/9koBPjF+qTIuChTUdrwLu/HhIv
1zNna81Cojb6EjD2kHMTQbL1u24T1LIT98ZdJWJX7nD0IE3fice4UZduhClP/itXOVt6Fgk7rff1
Rg8mOFG3rxuX7/TNeJduIKpabNP7fk3vrj/sxQz6bMFZWDTkWIVdQD6c9BIRg6Oql1o4scM8YACr
KhaO0cHzrq2X3vHSg85ypbzhiTJOKQxb6bhtCzdfNShP1BdqDma46Ia8cNPOkWE+kOOh3uMxa3WX
kK+oXzKnvpyu/L5INqsUpSHKc9Khn1s7xJ2kleOVvEEv3qFr4AMWQCtLjzPLjYyEyyQrUdTHoBCC
2GjSZAGeu/g80wc862H0OYT/FOGDhAXhd7j2OmjWHnp3eh7flhd24eW6RJd1ShQM1tS/iN5D2xQ+
z7tjXnn2CJKGIq/CcqOgb6LL9yB5NPJNnD767QKGQb+4D38XnqfSdRRLvSBEPyrkB2IJK1b6e8hh
3uUtSLeV0L7rqNJcHaYVuDVfAbC48bz4JQPoz61aCj+qauqEw1Yoo+LWSzprIBSNOTAOYDOhiyfd
SFbjZEYp0AWOvny+y/1Dyl80UDJJ+sDbzmREgCmxqQVBAxz/qD4lqmbL0ita3SBDlNlLjYenzIZC
GCwV4PWbbaiyLUS3KulNbjz08T3B7EMZgbKDDXcpjpxxpALcVON37r8n0H5FxyHW7rq+MLn0JMtr
0Z8UmH42oWfTdFzLaIwZHb9pjeqHGI9BuC2rGL67Sut2dLip+2AzkvpVrYtVJeR3n5OF+H456BqE
AGSnUDAVZueHJzqMNlnUHTujcyQ67kJ/pZNsm9UB2uTcDvOj5nWu3tX/q5h7tvLsMKFob2GwGXTw
pw7Xuf+MGGipexBn7YIeA8ez4CV9PeherjTOlpwdLklNPfThwg59i3CtBvf/f0lwXIdN6HZsMQD+
rfs0y39nATf0BGxoC1APqxd4dRSb0PFjO1wJS4YzNq1X+mjD12npQZeul1mlOnZppCWhIt0KT9zn
HiAL1MitJmhPcg7+FTylWruRmiPJbPC2LHjBtLbRwDWKgm/VCserJuCFEAcmdEvISP+aJUD8ZSTt
b+RWZjuvCEJJkQtMIvpt/5Pf9avJarPblo/dDqfSnmJ45qSuvIO+cbLSF17RUmIz231pLrVUFaEP
EJWx1sZdA6GLJt339HFhz01/6FpqMd9zet/lajmECOiyFbwGVojWy3jQVqg1A3MJGL1wQ82tAtXR
UHWkyoBpyapbgpZbLh/ci6/uLHbPPlwd067qa6AFwKJ0iV2u4pXwTeRm1a510035kLv9OvWsYUnv
d+m6MmYfDUZiYtAgDXn0pW4rJx9ZdRuIbyPcJqFma4Hi6F28rrHTjXTJXOByS/rsqWffMeesMgJf
dMcyStZ1HB3LoLaJAgUWLGu8lgUIeEKyGcB3BabttQBeSANBuUs3DEPvNPa3meEdvf65BoMUBNJI
KQ5SEvpWHIAw0Y22l4PDWywpe13cEWe/e/rvZwlFl8dJB8+F7tjkr8NErgMJ8H+zxc+WmBUJY877
Ee6X4Qn9eH9N1jjG8PmzMGJyq1V4XKIwLT3RrE6IahCKBt/Dcu37xCjq09P1B7rcnDl7oFk5gFaQ
Fkg99lnnZpvy0N4A5A1BUJgnIYRv4YfVmcISDrTr0SNjoL2uguZN758SaHhe/ynTSn9Fj7NfMqsT
xKBnVeLh6wHIZAbso9cME1YEjiI2Bn2+vtbSe51dVV1eqfloZB2EqyDKSUHiWfLZmTbCvz8NeGH/
uRcVSS3ho4qnSeuPCrhv3xvMVv68/hhLi8zCU1EWMS8x3T/yUbUqrXdTEAdQTV1f5W9Pl+li/+fL
aHNV9RyLSNVIEQW37RPyPn+dubC3T81R2YSWsiWWb6HH5KXIPyHHXCwcuj9CT9fe5SwelVkmyiTx
jKOa8pMnIORyysk+SN8yeLYrUuOI4U4d36T6mzWoakdjnbB9xI5dHx3AkHNDQDmKTqySFEys/LUi
71ITOVKPhFQPTx6FoIHUn6KW2jzFDI22VpQah8aHZzIEClIwDiJyYONLnz3RdrxpBrHRsx1LPuM+
X2XjbuxOg/QcxA2aGrljqCeDo5vrq9uuORXoqjT9T+F9GiGMaVTQ48VbC0iRL0EGsxDMTLtvoCzM
toa2nlFYKsA3PIbqA14v0kI9g9FCANVcHq58OLfnxQ1LbvTxtibvUblP6VPTfCVwnffGr5J9UvWh
790abGaOPvqYjqD9erK+8EWuX4tQvf/PzT1CPRFi1Dg+ORBDgChbAZjw9J3Cj/L61rt+TrU5UrNm
xCN5gqINeqgV2gZFtZSbLx2hWYRVJCUvO68JT8iQHE9De4wUtq9WC2+M/IGq/7WJfxNyeRZo4TbM
pWE0WpSBw1vlp5AW4fp+oMW3rHn7PODfviT9wG4u2sNVY1gxLR+tLDEUSDWnHS5aUdqFkR2NCdTA
KEEKqQf+Ts353ci7dTsQgOw0d1TVD06JCXe6j8bjmCHmu5jmYBNj+KW9Bix3FcDZ4fBi56k4UNKv
o1ZBkxj+pcDHTQ6IOnwSe4MAOiC53LsvlPsSFoZhZpgFysNCSzaA1Vhec5+HRzo+V0AU1fynQbO0
BSOg73yzZD+h8tEPa1WNrayPrGxqyb75Q+sSYKmH5mf0S6Dn1gWUUcQXDe9KulbgktTWWADNBl95
jPC3ZAb6JOcAo72MyR3+jdXy7yGBtZ+uAFZ2aMjGwLKBt4+CJ6EB3heijDNSM4ZiVtg8FCKx0/Kp
MCDL4N+R/t2Qvgn9UeiL3NbmwDE1hjTQ6G0w10crXYP7WmwSeAf3xi7FTIqGz7REN576NkzTEDs+
AFLKYC04QIpiDE6k202DVI881touCgKzVO+0mDu+8RiHx559qeNPDJUiTYCgN3yAImr7ibxisJ0p
Nx04WhLkh+QIqlEtLBB71Q35Nqq+KzR02HsgRospMHkt1wy7RcrhbIuW+IBrMYAgg55xK2eJU0L/
R4MuvQ9TKt03a6ODtMUh9gtL5+tGprYkF7aR7EYGggj55lC5SBLVjaBuWUUnjxkL1/jlts7ZRp/d
41E4ZgQaRdJtBkIsCQ40Vh9bQddSuY+yzvLHCMxXwMn5DdNhgZnGC7pm2nS1Xjtps8tdTyMSUa1G
Ze0XaxFoVl0nJ9jvPaDUk005Uz5zsBOtcDQaywDFEZMWQp1cwGNUjU9F0bwmYesafoeObHQq0nyV
KPdqrz3wxj/yqFulurRCE/49T8S+AXaRib2q7QQKSmnEgMF/M+h9KzRLC77/IGPrwmzG10TtrRTu
ALw8ydDDSNh3FawD9HMaQt0e86DI49AKe+u0A6mhtepn6zGJrKkL3asv6XjXkxs9Z3uwgV7GurdD
lh15Btfy3D/G+muT3U/y/tT7yMb8VoTltqXRjSq+r0fki1na79f902Q5y7GrTo+IkiTdEWShl6a9
1wO+ktkPBRiYYUhzfbHLlcjZarOLxtOMauyJLN0OOb1D8xMhJsvWvG5h+wBqouZhipg8e15rsj7b
VpmxLsHE8iANkwNP3wzjOlbLvY+hCleaVeCHloziRaY/cWM4EG2GwSI0gMOfmizp+F1sS5z98une
OXtPntYzFdhb1CIZM2tMcWJUSs2gOH0GkQxQsabISKTN9Rd28WI+W3V2myUGSYbMR6Oplm716p15
P1Fdm3m0gKy8DMY5W2d2mcESu2OlzFrALDwIW0H3yuw22q5GOWrh2XIz96BMvfKtylrWzrx4ZZ8t
PgswYeGFSSvX4SmqHlLV20XQh6HlkvnwYgdtFkbaCFlnjYj1h1RelnsdalroDsLhVTjc8ugHKHJQ
9bn+AS/X/b8PNwcUdopXcXnUWji8UZuhrdrkHoxKkdkxSNEnUmfHiW96PYzDpGclWWhWX8y3zlaf
FRSjkgLPyHC6R+jT9NJXi8rl+gMurTDrazRjjW7o4CENihmSlDemL4X/69H/L4PTEoBt2uEIGCSA
Cbm0JSBpssCW6APIkwtPsxAN/yBbz045eNlJ2WkpFqNgvbMHKcvtpPnUALyUQKa8/uouN1jPvs4s
pgQKXOX8Ds4q6EpZRrj20Ij6M9rOTl5/DxEeV6TCicU2QOOTFo9wjTM1Dgjvwu+YvtGVC/ZP1D57
aj9OijiT5PAEEbxPDeaTzM6eiIUY54b2UltgacPMQk2B+EnDGldAC08lPTzkuHAXnufyEozDYVKG
MbY6qy8xMmJDLlXhiQMGhFYXVK3WmoVHOhkr0FqhqHSz9FSXY9jvktNPOnuFQ90NAxD/3VE1wKBp
UkCdj324JI1L/uUC/V1ntmV6IPFYAmQQjttjSD40tXOKunBqT/sUqlLb+oh0TOjYKIVXjxZP0kMI
iSik/7LFQ0UH4YL6q5j0j4kMSgv4OIOGL80OQtZu9VxxWX+bZe9NCPw+2Alp47biEX2OrngTzUvK
Hok3WkaAMh3CH1VxB99Ssx3fWjjQpKHvSkbi+NVB8txKAuIgv/Wr17B/ksjTqFKn7Gy1/KiGm3ZE
//NYDC+Gep/qD5nx2bJ1YzzqkA1suGHmzefg70d254nArMca5Gcd0kKpJY9vDPzYWAfKYTArfs/T
97jd0eKQsUOhwY4CDo3VIQHcIaruQqgEauxVIdBjNNZwZjFDb8PD2C17bzPKB6H/xADa1vCtKNLP
kL4nuW9JGKrF1aT2+NWopZmD3pHydzE8M/beN8lUnBRqDemIY4VXUA5PxPjWo9jO/dyshzte1rbi
reMJYU9eq68I70EXj0P30wPZHSW31/f60r6bJQjcgK+aQZQBlDEXpEeSHdTg9foS6uXU53fPzU6s
6CA2A02iDgY0nZOguxbCA6RKuDlghykGKDKcvIFEbupKvpG0TUvgqRoUZs5OXflM8pNaPkb6R4X+
cDWpb46JmxuZzZGjpShNPYixhuWTBCNpX2ptDSigUC1Ax38R/nsA37AK6Wibm3r9kyPXMuqXsQ/M
pnmt8I5DKKmRAvBhCGrE+V0U72GgZgIaBn0/zdIV1FoJZCPrzwB1XzpR63e1eI+ggFFpkIxEpgF7
DxsGYYbF0x4VFVdRsydu12fU0oVi+SpxY1+xuvjj+mu9mHMp0AiB3gs0XxR19lpp4cVhSTR6nMbl
PnptMER7Zd/xG6QKHWjEbesvINTTcLUswXBp15wvPcu41Fr3ReQbFLWvaoY1yBmpv2+GhZv7Yp/x
fJlZxkUI1GZ4CEtS/UY6Dg64fDcfPAXUW3Kg+4sDYSfQ9Anddie5Cy/3cs34u2dnTxiROOU5tF2B
D4zcAiKCIX/q8NVBS7cozW3V+KRj68qLM4t/Sfh+V549dCY0lkU+1ZFKy1a4zu5TCxg+gMyB0FlK
IKaL7O+L+5+1/lTOZ7dO2sIcs02U9tjYvdNsMjddwYlz3VnUzSGduChhcWnfEON3vVk6qXpRnvmU
60fQN9B1MNywzSDByJ2Frzd9nflzKYwqBGBW2TDm4HlIcBV9LwnjiM4wCdGQCSGGE34ELAI/BFa7
un7q6pdszKCGgzul27cA50kESpBoQ0Fkg4K4iQgwLmkZ/+3Yh875+Q+bhduhllrJi2TjKFHP7McR
9MoAXd7YSmLZyjk8DH3f8mTsMwE7MOA6Iza4fe9Dh+/YGp6tqWQh2eGX9sD5T5qFEUg6M6NgqXHs
/HeAEVeyPp56L0St6OVbgxvvqpLaVabbSfAOzIIbp6NVJIcKmnaKf18i8A0Dgp/ELLXcFnCFBKZB
PUUQPoMUOOCNicWH2oYmkyWGLbR1AIT37UJWLPS6nMjbh20CCc8bFV28QGh2CfHtmlRW0XKcuT2h
X2NwX0OhIEO/Mnn1YaWN7k2yN7wbw/sZlIc0NxZeyeJXmh9+XOOo1WmLGRh/IdT075hD1lMtKyxl
MOPbYN3cLUfV6U1f27Wzk98rMfaOxuiR19u4AuqRhvsIONTaKDcEngzXD8mls3j23ecwJBTJHRrd
Kj0KNAu5qgFyOD77kJ+7vsyly/98mdmRrzzKQmi2GMdoKF3WHEqQVkIlsUOiQPxtuj2grxxrC2Uz
nw7SlXc5H5f7EYFnC+yjjolRrBShfTDevKZCjixSBu8D5BK9qCBWXYXIBr0MPvIt5LNHIzdhynQS
agN7ZQWyWFBnDbJDDPzpiB0eQjW1a8PUDGiyqZJ6X7X1HtIsUMwOHEmFoWHb2b4eQmZ2H+TKCqKs
hyKptzXB0IY1disnaItxBX3t566lO23wYdsrQM4dnmA8sgqyVxlAyBIE4iiySwV6vM1Pz4VJStXq
6p+xAcUnjjZV3Tp5/HL9Sy0lFPPboIwG7kHshuI2IC5GS9A2zMhX/NasJ4kjpMMTFHULxk5sSzbe
xPXlL+/+f9IZbbZRulajwDdI9EiC/C5Xn/vsNfLWSpd/Jlm1ub7WxcpZ4arMuaGpU4qB7XN28ZUM
uHc5kQIgU6DOCCr6ipjQm3Ea0Eyh3wTVAmupk3PxIJwtOQsqYduQxK+QrmWQdvRB9tbrYgNfWbOr
NJP4HjSzvX0Avevrj3rxmJ8tOwsqCYTA8qhQ22Ms5W6kP6jMcxbNki4mLWfvU51Nt1GQc7nJkUhQ
vou6eMf7dg3ZNocgzmvBCFcZZscVXwk0ATlTFk77xar2fPnZ3klwNcYMUtNHlh9K/1nKs1tVfe2K
bBX7r7Lfr8aQ2j3HgUTHt4v4xk9uDF01dfhgFoFsEY1Zep46HB4DvAYnfhxtlcYb3qornYsbUAhw
7hcRyQtpypz9U3nlMOQ+fnYWURcOTVDCxPQtAUGiLp9kH8r/zNjLxSkCBiMp9lXwHrb3KZQulMbN
lCNMzONFN7yl3zRrRDTMy+KowbXAKUIYt32N2iOPVh2k6Dv4PXTf1/fnReby+QUxbeCzo6gOFUQW
wDVAGdPZKMKc3Iq3uCO+a3fCEeT3CTOX2JXUuHgafzNEY5aIGRD4K1uBMa8IwY1tdIvFyPHb5MBa
qFCJft2PxiqBX2UKuTfQca06rk2K8hDMxZOmvSf6NtS2gfQYAfijysyuYYsgBm7TXIEzA2ZzBRwf
MPqCuav6Wuk1gLPNKtc5gDRksjNYq17s5sj+uPjSi8CZCD0aBeNMG00l30VKCnZEjf/aQ5OBmDqy
pHzqlYhyXTSQlZC68i5SjPu4uiGwkMWFZPX6bQzCfFDYsTy6PVSxoO22agfIldSJqZXZljXcHTl0
KNTsBCNaqzbqUxlKcN50R6TJLfREg4rtQnqKM2hCwTZag5bbyFJb6jUbVLBHo8juhF86CtgYsQ4j
FERNIrv+VAvF8VfddA+5ImNUrG8zxpwSusOaXrq9XN5rItgLqIZCL/XG8Kf/PdkqjbbnDbUGxb9J
m/pW68W65TAPUGHpwOyKFy+1xHbMEyfCocXE5INCy00Zoj+jNGaKEasSp2AMcWtoZVy9sinkccOw
eTsPLd7xMDQvdVIDppY9ck3s4X1sw4PXTKDID2kRYKghZ6roljxgRYjh0/8h7bt2I8e5bp9IgCQq
3ipXcAVn+0Zo290KVM7U058l/wfjGk1NEfjmrgHPgCWGzc29VxDeO9G0Y/MtSaINmKO2FqIhOOtb
Q9J3i0pKmSSHnqTw5qpLi44vgylusij1tDA+xlN+h9TR7zRUtlDkGhUaDOW8Q5XWkeE+DE80p0Sn
fYJQoNK+AbVBi7taoD4J3wQWNNF0Rwf07EbiqC2s+hJ2IizbtWREIh0d2x6wO3FrKIEZZScTNpXy
PG5UvXSNXN6IMH0BXcTJ0mozN+lgaYhwWdLCqzxULcU4lPVxJEdJezHCj7AxnUROtiO8F8aG2GFb
euXy4oNMQWbkb7lY7OdSQ1OBBEN/gD2ZRSVQhNVdTT+1KbIjCQCBVHa10gUTqgC4pIY+CXjqm4pl
fhQCQ4UsHgSeO/DVHttMc6Oo2xVZs4tn0QvZsElj/bNSoh2jpUOrU1WOAJCjMyrUXiSCgmZ+toVp
w4wnqPTaZupGF4Y7GS4jTPtTGNG5waMgHT/SPHopJNCJIZNixTX1Gvif6/0Ie4gayhHlpjHG+7yL
H6PRtLOigyo+8yhRgMupHxoTOJI8vWcmjr8xm/aMlRUVaPRorhK1D/I0HmaCrqs4ZXaNbp0GikAl
NxC8UbAUxt2I8p6qn2SIykhhoGq4P1QSwG/oIU7f4yJz0BWzhvlRyu4rXCKSST1pHN4jIn/RPA50
mLxx4uly193KfFepTZikOW1FqYdeByQSSRA6E4xHfOARz4nHS2qk63H0r6zt+3V5Eb2TAX+qc0MG
kh1a1qmwzdFSdXVIIG2AOXE1h3mK6krhIWo3Iu5+SGOSN84X837D6sqKqi7TCg3VqNYNIbEDXqVd
nZhwyNHTdyFuGVnS1twuFmMQjzoZ8b7yQ06WtQzxz0n/mYbVJdZCV25Uo5Qdk3TY5UW/0+EtfPsz
r79ofoZY3VgDkwZCenQ52z5xMl3ZDIXksriAyUjn3R7qej71U1pUV7kqaxMY2U0ROS7aW3o6OFKx
T3RoSRYohinPU9f5oSQ6Glv0n1OA6wVkVyoAMV1vi9r7WKOIYcLFujagVpRaRW1uDHrHUCwkSeW1
S80czdK0G8+3f/gyzbeWYdkpF7uxjHqjMlTsBBMvSwY5A6r8GZVftwfhrPU610UDDZ1Eo0rOeEBb
ssYsNt/fHuF6DvbXUmurdDbOQtUgFZ4KBnTcijFHeFwcsvMDBJwWLxlXaipOB58zc5r895kToiSZ
2wrnOB2KU06KTQaBCLXnUbx4c7cUoy4WKI0ESRL75Vm+Vz+hHbnoMEFnFD5M0OWx1K3siC88Pz75
uxJ+Y1toqwBRaeCAyRR15BSNl4TdzRM6euMxC18IkFFIV7TotUugP2H0/QbOz6PFII5owdrGKjMY
YeZT0v0xKQE9yEi2Ov57s/CLRoHbthaBc1XrUHKTo9YSIEGD4tV9XuPGAm8be1zvZJSuoscZqqfI
+eQOi6dJbgQHoUwb3lPIN2loQwtQ480HkJbHEgDn9I4NuNRREpP67E3NlV2oZxDZy4MiBGAIhbMp
jN2kp2gVlUFiVg5kYfIBZbgRfY4QUJZ28Kdq8vsajjAtnMo0FpBZBWrwY+qyPeyvfElU0ddAslmD
kBPrdzAzUv2YdC78u/w+FD0BVlTZnD+FwmRnKbFN+BLl5e9k/syy1o5ElEKgzEkkwFOzT7ntHJgd
2GK50wkiv15a0vgQwpBmMpjVEsOTEUZEnHymwgFRCmHeFy4sZvTqHsBODkbpl9S95zXYfnHsaSxy
Y3O0svQ5A++NDRFcoaDWBjgtxIyWBXEbgq9Gg058mUrQSGMoxf0SheMs3KuaDO25VyXbU/1PHRcu
0jVfb0wI/fnZkjvsG+GuUL+qTIN0m24ZmR9D1+IxBjJHlkbUY1Hji56refJybYFBMofqEtJfuDjC
awxGP/ZUAQif7lKpdMDkR6VTdWtVsk3yBVcsp9XRVDJHu1dqm2CX6wL6uf2iumxl+OdMsCUgG5eA
m67tRbjRU3UDbUwrXoCYaAoK+bZsGjy7RCdHgaCKwEUHv08QvCZ6JGLplOHkmMlrQyu7JHB2VKCO
Ptq6Ejnp9GYCsskgDCwOxE7o3WTuZ0mDoYTHIKBBSqcDpd0A5b8x4b/WNti5cH+gqi/DG04oz9mU
+QyGY+0Axbn0k0qwCeuiRdnPStHTSoQBm7AIlPio9AYcmjSHFMSn5etikKxmgxe2dEfyHp+YuHJ7
T9hXA4cHNdomc+0lODTYr0BqGRbLgIquD0x0Rcy4ylCby3onM0SnLJ7jIkHX2TxVhXHSDaT7MKVK
BZwqzNFUwQtKOcn4/5N0dMzhXJPHgp6E+neCN5KYoK4OoskIaGUGYvvt4Hy1dqQgTBFJVVHN/5ZZ
vIhhFCJH1ShpS+1I8nBG9I/Jwja3o5O57Y8Qe4N+LqfAcS06Xw65CptDkwIdk5P4DDy7VbQPQvMF
F3ZOgnEVqHk5yipMpkZTm0Oj4sMkArVS5sp4VsGn3u/GFzMRP1Kyo8mLCCO6TAWHLn2+PbG8u2GV
QzWzlkxKujQVkbjl2TMMvv+XpbtsKK5yqDmSMnNED+ZoNpE9TtNG6IsDHPjgqjD2v/t2CMY6i+xM
M05lQhHJmC8y6S5kuDcKoDFvf/Ay2j+upZ/S3PrOrTtZl0BA7Y/JEtUFufH1WfmYhn0IiNJ/G2q1
gRpU2wdR1+Nzons6sKeSoVgxGtuTTjmmR9frORdftdpFM1Q4G73IknO8LzaCpe6pm/wWYOFody5o
CwCkOuZG2tz+Pu6oq80TQfqPobA6HWvXPFYbcDu3UPndFChdA1qCfp4rnHgqT1fTtIsvXe2mtNDH
rhHU/qg0uJriL5o+GqC7mRLb5GnvTGHC+cqrJfKLAVdpeQIpWjGLkRdCmNUeGlx7JUTI0U2j+Y5O
nON4LeZc1lRXuTQsASARqiDMVVnmVJNgaeJe5nm2XGXCXoyy7jlk9TiN8fehF08SWn/QRBa1nTmq
TyYqXn36Jmoz4BVPknmYIe1Ls3d1ZluwE6DB+j6LcMBEBhF/hCnjhFzO4q7bESGbiEYGPKMjpCID
fCVmttMnfdMg4ZsEASaRCgdreZWPTlRTQTcMYgrGWptpok2hdJ3KjpP43MEbMBxQ5tVELwPUXIKZ
bDalAfBYIk9vc1nJf8ahn3FX+xj40qZTmuV28Zd8HNUof3Y7ri6qZFzfvz8DrUoT6mSSpitMdpz1
9g+TG5hY4OD0kISjldOWhldFEHUZHmIp2pG2ex5FuAlDsv4ub9mvEfysfRQ/lxMw+xq88LSpRcKl
QmkaorFFfmal/oLnZeKY5YvUPZiNABmpCSyqpIpgYpen8LFJIkeuelcSxF8ClVO3M+FjI1Q9RBRC
831Uh7MIZ8dRVWxgT2yCHneKjFqYoOMDykVSorjQm3Y1lo4xoUGbl3YK9o3Wj9thelMlwIOY05ef
JGUeQ4kzAzcDr8VAyqiVRaiDUC/vTuUiAi6CPgvTWTRKnH76U9HEJ1DxUUFBkPAUYLrihEJvSyhH
EcicpmhLhUO8pRFkUmTTlun9NHVooEIFWwJzKKvdnhnw72ghoXXflr1TwMYj1r1eNzxAvoFihO5y
D8+tCuMJrx2OjWA+a+K5hsZyFJtw5VVtURQgPIU2xIifnn1oWuVXCrMpnTxoUntqNd2nKG9PEVDI
jEAsCjyh7jRCJmnqvgrITaaRaivqb0V6K+fMXeD1Q1Y5iUa9GLavPTsWU+TSFsrD7VOrybYMqhhp
Rsgty07IQkfpBVd70o1fUiW6sg4hRyBvipHa8zKBLHbHsya+RMAVJFlgwAKph7QUVC9EUnhm2NkU
CtZ9UloE/TyZOJFauOVcuokBMG53iufBKvDbw/BNSSe3L3O7iBK4H/8qUBXWBsxS0bo6tLzJfI4g
bl1rxCkh8xzBtF2P4YjUCa+agkK7CLG9ELSbRoGFPS/KX4UfKKKoy4gwGrLvVeTNpSZHBaAE2rS3
RhctkR11c1/+GlPnExVZcG9lSEiXXGTttThwMa66auJFTQWx2kyVzlGDDvYk2kUzv5spXG/FTYVH
cVYCfTdwreiuRYXLYVfVDjJD0EsgRDovICTFzjy5uB/xGNDZHgokKMnazOngOuWWXeaZKHdtOLnD
tcTz8gesah9UgAQfKsjSd0K/6OjEgycW9wmYC5JLvTna1gk0hjkXzFU+weWwq5xsRDUvk4R8UUfA
VSdYhRNtDWeyUfPBaxevCB7G+NqVdjngKjOT0WeTyJTjO+U7kgPDpvWwDC4eZ2OvyChqgC98e2a/
b6z1zXI54iorgw3JWEj9iBwiL63cqN1Yd6kp/EFZ4nmu6qc6fGwgb5oALtsrrxn08HTW3JkN2YP0
F5CYuSnMBKDm20NSgKmtbQBimWayU+iDPSJhLhC+b//mq63sy9+8ug2juEmBh8Ju0Ofk1DLzV5uj
0aC2UEJDZcIyzLKCunwMdF4h3EXlO7pvnIeYvGy4W9O2uid7cRgStvyEBX+uQNx2hOYZdeURQX4L
8bXU0Q/zYQJKr7Pbbtfg7VltOsM1dZenFcKLCauUs0hFXejrBIcTmGm0wjYUBe4O76Ic/EsjPoRV
46ZE5czAtdzz4iWqrPYNUyuNjZWMjATNUtiHL+WWVOVJLV89Dz8PeWW10rSt0fsXsDvj8hHxFiUG
ZosS7PImpKFQLjbfbm+t6+t6MeBqXZM46yfgL5YTD0KGtG/vomDeVIUluJmnjdbSLZHc6R0odvA4
jxAPB3aXt6JXo93Fj1itqNhPRFd6zO1E33v9F8B0t7+St3bLjroojzQwq1HQD4nPBF1yYEkL3CWg
sN8eRL56afx8xfquqibcvaoqxWdwKH8V+3arO4oveNpdsTEh7IaDsAGf9Ej9aANafRgsmtCa12xT
l3EF7Tgzqq4usFkBkgdq9fG5yZ5q8VUBrPz2115HZoF6auiaJhNDX10VUynURFpaDmhkN9ZcWQvk
u7UyJzpDzT6GTNoEyj0al3b3m2dncL0ZdDH46trQAdllYQg2DMTjl/vZiWRQBezigR2mnYYLq3um
G8jFntimsZun8JB/LAAyIGYAjOfq4Fw7tOTi16xCw4iy+1DK6LSN2+QwvAIHdyCQistRX6ig12Qn
/qKepATChvfcv7rnLodexYsciCBm1sP/Ff6Gr/Z37AA0YWzkTQxhSKuwJFu2xADlXEeHQBAcXk5/
lCB5oB7qsv7tLXFtz13+llUoQd4owQcRvwWEHatFI6qLg9sjXL0IL4dYBQoJEIA4SSBiHdX6oYWi
kVzSkxlWu7CbNzR7Dce3km7NxrxToUfOGXyZy/UVeDn4KoooYOjFBaV4KkZu026LjeLi5eCPlSXo
ELq2wPBdEuHYzezSvT02Z4etNf7bNO6B0kajdZpGC0sOJM1zU/hiDIzJuBfTjlMxu2p3cfGtxip+
jBHexdC7/L8DRneQSYNn9UvqGDCXTDbdNj3gweQmjuGKQWg3yAtTXwVpnrPg1wL35c9YspKLwN1B
xKNudWwpGi2StG9h9dYqm9tzy/3WdSSr83IY8ZJFMKGH3sp3sp/kTpLYxp96m5+hXOx20DV4XNiD
YmkNqN3hOYcTxU+Hr9a7Lz94FdgSQLraKYnB8fh2EKDb0Pmkm8Um2uTm3teLOz9xy1jFLUUPVRjm
fX/44CRB+5T4qm94kDbmRAbuSKswZZZjJWkSoG0gJ/uKXXjDDv2ZkxzwbgbOGf0u91xsmKFr50Zb
MHRCBVsVCpsjeAVpmttkJq9vfG2oi6R8LXUaJTW6E7EineVzcqg2BMprTYCix8KNGVzsDyDkIJVn
8z7xal35cuDVoaiqiEEDqF5S8RRyIgxaR+W59BXkERVGFp3p90Lc9/XH2wflepfpogiwOihamY0z
TejyKF1uXTUAmOZUuRAzsGQHICZf5pUfl09Zh9zLT10dh9gAW7NjSIfHaAySpLyrJ3Eby6oFTWLg
CyPHUO4SDVozakANCosBXuC9dqdd/oDVEenSQtGqZZFhTyZHiiMXPAdC3pt7nfKPKYqEeVxJCD+A
uO9bG2rz95U7OqEl/R6DlneN8eZ0dU1PtWjqICxL5/Bp0QtMtpojHCgKC5pXPuic4MrdrKsbu5N7
8CyhtoKvm0BysoG/tKHFBNqQDYUddymC2cIGOja39+pVzbiL55q6WjhVb6Gsl0D/ZskQx2e0qocH
EBLj3oq2gj16yQkWKWd6Is/dOT9qwX9vkK5i3jTlbUV7Fp8ZNmjWwf4IcBKp4ol4LMv1jyNy8epY
LWcTU0OrOnxoncK/EcJqQ54FUG0RdIjh1U+3p/VaHnI5q6vVNGKmRqEaSecMEvOzAHiuUgV1Zbpl
iQoR7JtUwgmzyzrd+rxV0mWoY9iORIvPZQuJIGFLNNNVeaxOziBr+FRi9qSFuwFqQhLcuugItDPI
z+3L7cm7emH8rNQaQmWkjajIyyu00lsvgt6TUYpubyZWWfu3R7oatS5GWt0Qul7q9axN2HrDmxBD
ikrnmU7xvmV1FdSiKEmlgWUZDFh5K0iP8gqmAAA4JgPnKF99aV5sujVUiqo9IXkaxmdoVHt0Ut1W
DQ/qhEtggFR61G5HwTXGyEbppLDyotiRvre7oXLRRXJkBucZqToORcpZTt6mWf5+kWowoa3qfMlN
6/L3lD3STLQUkfI+nreUqyhCi0GqQ4ZNo/iA9UGd2Ce7hRUkPiwO7/Af/c+B6xu6dvFhOfxmFENY
pMOkyULlAEj4+wGA7tt7dDm4Nw62tgolEQ3FHB+H1N4wLAOINjkBhh7q++VB6B8pvMV7vbRvj3k1
vb7cSqtoQua0SRpDWZ7LgzM7KG+7cMty0wPoAIHJkacnS+i98YnrRrJYUlJRirJW42hute8yG5rT
Xn7Xv9Eg8+hdtdMeBB/yzninVy+fqHxvozvJzw6qrQWNHznSZnmQhPegcNxlfhncng3OCqzbyWI3
SSGksGO4LKCa7eNph4fG/+Y9eTHn+ioY0YwA+K+glTulOfDqqIrgEpbRV7/9Nby1XRekkiaPWZbh
pESjs6TjpW88xi/JXvTQlnrnPWl4a7vKTI2M1h2dcBPWcLgpYGczow1aQk0uUZ5akbtxOWFAXwWb
GuQBWMsh3qab0mVIFAWLBF2Q/Vk6UaDCbHiNmeuJ288doq8CzzhR2mQ5whugmb7izkGL9sKXYo0O
cQs/fwkPoq/x8v2lrHDrxCyzfhF6umTURDhALWUH0JsO0o762rEFuZMFvNIC5wb71sK8GEqhOoMx
Ie7ISYydrgb3J7+X0sEF2YyzM68W6S5PwCrqSKkmgFOPV4z8DlKTE9vtk2APtvaIBwUshhzxaBRW
/1pvIEPioask+oOnn8im/iME2gFU6Nsnhfd71tWkHmBUpkX4PWwLGD00bx7hbfE6Q1Oo9uHd+yQF
ugf7dXt5yfZOGujIW91+X+RBs5V3vJN01VbwYnrWtSa57bMpmb/jkAItlM/vuLxFsq5/zAO6Hxvj
efTVAF6BNt0rr5WBvrjFNhOsLqmlBcOBnpb65rib75r3hAt0vFp0vPx9qwA2ZmCksxTTFWufQtGc
YQntypHL6oeu9Bn0TEzxbMBxKgQq/vZKXVUbuRx6lWalpBF0UiOmtS49pL7sEwTqBZw+2fAItwfL
vIMshhN5OmdkTnJjrMLbnIWhOkQI2trCtJgH0N5KVwifOd+3TN2N876uQAF3U050WfrJg3cTggyq
1qAFQlkkRqV65ggLcY68sQppQy1ORglk+zmHnULZwoxVLGxD+6W1nDjG66qty1B6FoWg7CF4yv7s
ha4ZVCgWlz61YSSCvlrhwP0hqB3QOV1oHFmVL/3HT11nV11ntvDkQuoBZYBWORCwEGsNPGgeR4M3
p6vY1qtNFRlNM0PeG95ZzQOkrqENRXxw9h+mlOVuqXYVQEeFEejpawiD+hIwEdnw6nhyFLF2asTb
zECnBHjTVO1sXYRUff5FF4ik2rpNZ3hR/NbHEN01IBEMdL4JjxLwjQZAy7tOcKAf7aQNGk61sPD7
YLMAOqUqBazVbEGRUCAjXqVPthrdl9OXEAkgOox+Mjwt9NIGmiBSq9oxSb69RnPAJsPpa5ah4hlG
nJT3X14ykJDQYWWo6mQ1WXI9KAUkWGfo6BQbErvzflHmBqjHDh2AClzQ0uZf4FpDpbU88uqG11OI
vwZXVlCaORqSmlWyeZTaLfyCMY0JJ2hcx1ZIP0Osuga5WglSXI3zUc9BeqW+EiN4x4tmcR39EUTJ
p9pdjipINjd2B+bBIgbMqtwHVdKFRUoA5IlbwWLRVPGu6Yk9t6Fnps8pypwSKLZJ2lsUasO3gxAn
1P1DdKRkRT9XePwTIwMtzElLeBMyzluAN8hqZqJpSoU2xiCMvIUS1JZrcHmEt9tfcn2F/2IBmKuL
SoqmWoCXH4K2vIubjzbmNn05p/0f6gDUUI06EfE0/JwckM+hj+M0wZIULgIVi+Zo45sbHtXgeuH5
Jxc1lw+/yNWqXKIl5Fzjc+eNrogACv8HZ4AmFJBJnhKoJ57WFm8ml+W8GBCttkaZBLzcZnCulHHw
esrz4uQNsbqMOhjDQD1uySry5VmEEqHwP3ELLtIHc5VOa0imgTPEIyXtgFkkBLTb8r4ejXMpTF7K
yCHXITahTNBpBhW2yD7IqFsmrCW1jGfQcBVVfflbVjeSBMJTj3VM0bWYvfo+z1yATKCeKO0WiRPm
mM9mDSrmkshZ1Xl8Qc7DaWpen/G/otP3i+diUU0J4lbzVKTnDNSeCF6nMOu8fQCv2qsqPwHwG0Z5
MQQrJarEIG+fDQK2eDy+QA1Tgrax8VhVZBeCNEUVAfDQBGJe2b42YG0G5fMeda24FQ5NX7sz5OAz
oXZKBentrNtqDEcJLwdJLWHqx+2fe/0N+zMhq+2B9G6krMP2IGjWUzAL2/5XD9Vus/8khCeIcj10
/Ay2Wv+c9MosUzjpgW8OpaUAvmuBQM7Qe7Juf9Vyif4zp/wZaHXJoj6dIA1ozKNSLwxOcNqk+HOu
TwTGRKF4qrr3TBY4N/u/7O6/Bv3++8XCJ7msxiJSPvC96+fkvjpJj7U/BIlt3uFpuexvvO2c9gOm
zS7Uv3np+r8UP37GX90vhqSIMTKx9Dw2wOdq9tJkSTurs5hH3O53zykdXb/OfoZb3TQTqcrO1Gvz
GMZ/2rw8pfNTW5YPtxeSsz3XKsnJ3IVk7pCw5FNvj8l7OByNVASk5hfTOV2GZfPd2DNrjWSz0iOT
tRgqJnidt4kVRrkt65+QCSHAzKSc9wF3uVb3iySHqUKFdtkuozs7sDtwhp3uLouVvfMWizePq5sm
omIoQjrOPBrQORMoHA+PXVJ4VRPEwvPtJfuXqtHPxliFlFgrRjznEWNVyzgTOID2FXr93RZVIzt5
VaAha/U7HnyQ8JZvFVsEBsvptO9w5MEW0QOyEw0X4NS0dscnWA83D7F6nGt3GE+Q8blL7hSUXIZn
wBqhLGhpH+JHA7+9JIXTpR2/a6GDvn3z23wzcqi5WCMgj7xfzDs/qxilwv9YT5eHgJDBTYfBQ/t9
ULjKypyFJ6uMvxmZSvsa8X2STSjOxrI1y8U+MwPalmdFrqHv9ETjtzk8ZeOHSthdDWtmlcJiM0dd
HJzbDLk4b4NwPp2sIpWmV1NZ1ml6ZvqrWlX+2E8bFub7eWi2RpiBR1z6s5gHMQOn06SvbarZJRo6
UMSzBci60hEen0YWsGpwQp0tTBJQxHVf0ZRdrMAHNmf2LKEsWjF/0hEJ0wYP0vsxDuSuA1+5AUs7
3MC5AswK7dRqpkXgk5Q0di8ZDnj2tlxQJCKtCZmIyqrIjPZSv6Uge8TTUZpPaisEC0W57VNY0MzF
BhglK1E06KXVR/hZgp8v/WFjHhADWWoK/LysbmAjey7gdGBO+yg0t1mcbzolOoOJ76NPbIllCemZ
DlYo0WbSardS9V0MnrLWnKNOs8bqXhh2WQYhgB7dphhNr4+xBsEI9hJpj+Fn804Lz2X9klaAocF3
Zij2kd7cj23s5mOxyyXlWAzKPoSaUDj7glm6eQfLmoadKpNBRXNwUrhIpWm6nSGEVFVHZXjqJkja
doBdjdtGVMGagUkD7jKGODJ9aeUZQRMwuA9dZZZSFlijxjUF08sK845WmjtnqoecZ0zJo5pGTiaK
yGdqW+5ia1ZEKMtBwGYEKjJ8lDr4SKc7pKCaKu1l8qmX6BBQGEypQw1aeG6XFNwqEn9JNHka9NiB
R/d9luGtODV4PkO4e+A9ORTONlVWN1wjGVEjVUZyFufhzsjGLWmrdMPGHkZeILNnClhQvdztURsE
CB+k5LTcirBaGCHwiouXVA9CMduaFO3HmPlafpwMFHVVYduliV1CiUWEhCLMjsTmLKVnQcT0NInm
dZOxjbPEU1DabJs4w1ZXfhfwaCc1Skij4lKxPkCt7oBd6hes8k2xCQS8w+b3hnDyZSjT3r4WyWoS
Qg3mVmbO5mM4Q4guAshvVj+ZPJiBuviUGnr8pZQ9/DVCNqMeM/Ve3/USgqrqa13tFMMePsKt0UK+
oLUJ7W1TzCFvgLeOBrb8AA8lYCbj+YkUDVhhmaMQFedqdog2OTO820yUYcpCBRyvcWUNQTl8GELw
9imzJkhEDPHdlJ7MIrJlKJQ36Vda7NEt9ojU2RkAg6b0JfWJW7cPcw/22JQ48vCQ64U74+eqCnOm
EbWGQd6qYBIpmrkTNHSQ9Wp2k8HLmtcibyFgtm3oSwfpA21WwPL/WMQHGlDexWRD0sJj0GBrkrs8
9uJOdjO9wSIfiFhsmpm4UPdypJF4lFI7JSCNFgLklUYsIjzZkGUosPAZmF1Qtkkh8Q0nMYtAaxz6
AHOp2+OIyDDv0+mBzohGycsw/ZLA+oZ8dkP+iBm8iTp7RoVLMH+NsPKOhdTRJuIV3ewK5niEzcwm
xAWWmyjGwDCOE8k5Cf13Wf8i5W3FMFWLEDnM0j4UVacEG6R3yOAJUN8B9lgGQLRlX8Rwa9HidoqW
rXcjY1s7q+olmLBxj4Q329SatbghNKBfWpJdOnjIAJjK+VxOikFWGRtRag1LhIy3hlNdOET+XNJ9
PalOrELuG91M+OPxkFq8+3uVuBmNltCWIQap02FwEHoPiyev+CC/gSkP9kAQH4gN+BS/5UE4s7tK
46BopgxT2C+oLZAXXrXn2kaTDC6bfQyEc+XL97c3E28vrRK4KatISIxmeU/UsEbKvTEHe7TSdm3D
01nkBfbl0y+2rSnorM0kfJqSBkIMMQCkQQ23xbZkMTe2p7KqWI0N/Ek7KPMgDx5d+VkNart5iYIW
zzLw6XR7qfbmXwtZamlYxRDW5d1g/9I7+isV/77hLj606CFxLCxzWrs6UG/PZCNvoRizS2vgDBqg
HgZmQUhD86LXccertfxLye5n9NXeJXpDRaphmhdaiAal7k/QYl3QWe+RR3SH6akBZ8z/T7tIWe1a
DX5aYlyj+tKDr4jwsBFneIFEsGRoM++/DbXasLHU9jlMrPDeTjuHSiBLQSRdNgnCAA/KeGXDGiIU
TCRTVMG1WVN5BplkLfRrcDaUxx5WgNNQQL2JC5+4Ujb52zCru74YSmHMJgyDJqPhJwfi1Z3XQq3O
tBUr/NQlHyVrRXKW/j+Em1DC5pTIeT9gdTChvQRJAzPFD4irc2FKrowmQtrAVGMaHKMst1p8TChP
8ORKUfBvn706qFOR9UNCe/FYZKNThKk9J79vb5Vr/eO/DbG6OkZjhrZVnplHkWYBTGKtpvxolWQD
y0zoqO/S9HfH9lEPxU4eSo/3catDWKsQjZehyHpMIsWneel1YIve/rprOeLfvm516OJMzKusWrT6
vSjIQMx+hIInWFb7zAJdEQS3dLsUvbTIClhgbiqeB9o1LtjffsDqKIo6Hgf9YIjnPoU5kD4jkwy9
LsMrEAKwkdjvoihySbgoimWvegFGPvovSl07jZRbnUmcJpsPUpVCR9P04hnAIbaf69haxMgKcGqB
zvbDpgogIsOZu2vVkr/99FUZQE+JrlVNspSBiKd77bl4iEArcf9/Q0UCoNDKfvOKhZyAska7RoYZ
N52K/SgJqD+8VtUfmafbfiVbuvywNdRVmGF9J44FYlYmb6tWPpfstUgbv4lnZ4o7vzcE3lxeSSH+
NuQqfkVyLWnlMM1Qihft9Is4qWdsRrqIbVrlpoCcmNWp0FD/r7O5ClvpWIjQi8FsjtLbCHcgVbVz
XveQ922rIJWzxCyqsTKPRcVcIVXu9FkKuoS4aFfbt8/zclxXicvfpnEVrNqwG7S6R8joJxi9hMAk
MmQr0UYawGAVYh58gDPaKkDBKUjuSq1EzC9/DwD/6Prr1L3f/iLe5K0CVIG+mqCqsXks6WgPpeaK
xuSUxpvJMuf2SLyDtYpENZWRMsMl4UyiX6GYOapaBAIkSG6Pwgt4395WF4ldJfZCAwwloId1Figz
TKrKItZsUiegIbZQJzGgiQGvdDvuJFcUFi+Taj63U+ykJuRoexQLtAclZW4mQYs2PBXjXVc9CyrU
HqN9UovuRHYamIXQ7/5vE7QGxCZRIebTEnl6FOXkUguYlllJFLu3Z+ha6otNrIJtvSjiid90tMsZ
muFcqpWdiFgwOEQ8MJxLCG+FHmKC03sQ65asqVkQH3cRsWDdYveccHQN1Pa3n7Aqc3Z9qWZwVliM
K1A7APQEGsTPKBWcGLXGe9h4Owsxpb2n+Jdui95wD5Eg+HbCMxcuP4ll/lFrG7bJIMigIcp7HFw/
5T8TtAqWdVjLcqzg1zHB3HSQCC6rICfHHFo1IfcxdP1Y/Ay2ipDwCZlMEc2xY1y+KfOZ1ZUlF5wG
zjXE1d/mexUixRhwVc0ENy3dy43X1jYKUifJKoGWQ2EdmqDb8REUrgdYu6k++GooQoKbB8/w21vv
erD5+dZV+GxqIlKWDOIxZ3Ug5mAWKX2QghdRpzHnMP0/0r5jOXKdafaJGAGCBM2Wrp2klhmZ0Yah
0YxAA3rPp/+TunGPenh6Gl+cWSq0qAYIFMpkZf7BD3zZWjnPftYsCK+G6hG0nAGKTBjgHLf8F1L1
F75/153ZchkGM3aqm/sLQJgd0UZ7bp6BBvt2edXn5jt/2/2Vj0WDzixVFNju7NQ8QNsDZ770lBGV
26HyQltx9BIEpfV7nv2QWP5sYvz7wfrahZXTVUI+GdYQQWdjyCBvB5b7uqgzMMzym7QoIN0+pYFp
gk0rL0ztLs4TqNoMD6kWga5tVhVXH8HIGT6mcwop9omiNluNmyZUwWlrhRh2tkG4FfPqpWczRJEX
Dt6GZ75e9x3UdZbRhe4uZLOnJLEzpfUxJKFfdcJyM1vdzOId7JU3Q5o9ExUS9KJvth2dUC8GsweQ
8CNYsEp7n5PQS/rnEiQfOlBPRr6dWjCv1k6fPg8jd9KPedhDHuKG6gcr6u9TMl6RCH2BDNNexX2e
vs7NOzBtRQ7FGKjDdzjWoVCueP6RAT2sapVj8udMUMea7nueo3CKKr8NWtR29BQl3JiYm+T6sGkh
1lqJ0ukq9Ao0NRDxUzEjwZ2wFiXrQTOsbhJIDI0I7NMWeL0eSObywEN1o4nDQMzXCIS8pZLf9Rlw
dHHDwZRimX6VdhCCRceFK/dAIr6QelNke0YfYvBd6VB/ocTco6B/LMEYw7vS4eWPqd7pKPmGdLoO
x+TeAmX6FJpOmTJnQfPlIxB6Zeha7dE2niWHanF/l87UKi6feNZS1ebg7H5g7yxQt5mLxonAwE2N
eo0sgvxDGvDPEV6DB0inC5AS2ZCg8ya//RlzBwPSQDeBky1/KnbcRT3smROJq1o84oVFfk5QnjyS
4QC0O6rH9tEwesdKD4YRSSIVieP/9NknFkCsZmhFxe3jGA9ohWW+GfcI/4vN5c8lW8jqfTEhmyLa
asDQgIKYx0jcbJAlmRK3vsYHhFPD1SlGlWDIH7pBeBbgoqbYFYkhC11kllYPiGoNQ5cyU9yFcx0o
Y4WWRX2dgbraIN8XVVEjfwK6LwQismk0t8KIVK0qjplEoArqQAbR/OUpWT0yIZ9FXFlg3KiK27na
98375Y8nW+/65VDsqWJlQ47hmPnoc4kImNydyWVQetlZXD0TYLdsSjsJgdTvwAiTHMvqZ5T8+ru1
rNyGobUNi6GyDS7U+JAysBu011VxGGUK6OeKq6fP7bqxb7RdlMbA76K4CtJtCvxIuFM3xa59S78v
FWXhys6lZPvWXfuCWvaU9Gi3zHgYQ4NsB4qaDnrTl3dQFkisO46Q6+I6IGHW0SrEbdoVBxAd7Owp
2sc9qiFWvRmSZBOXjYevKWm3yJa4ciORAiyAIHAjWgzO+AYckxPidZCGX16izMzizU6cIqFloZAG
brfVPzSw25Nroj9eNiF7UNbNqhlzfcZIDHFXgDTdNPLdZOsPeQSgAKYO8vHeAN8oD6Gug8rYNIA5
3wKHPEnBPaqARV9N/nLJKx9ShRCOsBTsbDVfAxfXImgCul+yZskr8DmMebKvYsawpWhghECg1DXA
2bgwQZGjtmF7rDR1gUH4u/ftE5Z0YrKCIglgmlCOSJl1sIE0TGdy4JGkfnGOIOK3275yKx3U0ZV0
husyhL41mkddRZeaVtQv7MwbUohGmaGD+WhHQeCdhZ1fVYWn8++XN1iWYa3nB/ioiFCgSQEQdvaW
PZGP4snYz54dVACPuhXIcqFCqm50b8mvkm38nj7IIqXzZcV/AqU15Yox91To5RRjrh2BGC239fxj
iH4ogCn1qV+FpXd5zZLHaQ0CEWIq6BSR+C6ErpVGf1XlvWEeI+A0LtuR+AR95XoEkMg5CHLJUSev
oX5LjZ91LBkIYvRyuLfuSOZDxApW437YmNAvY1R/2nHbNARiD+IYGgp3mwzN1yT7pgMp5rdh4yJl
8XpAa2h930x7cC46jLzQWAcY5aCOCTiHawdeTKEIQOwKtI+Km0PKOKo/YpzQeRE2tz86MEcZdeqU
yVMMEkHbLPZ1eQvO5T2HUsWsQnO9S6c7G1LHcwZiK2p6StNeaf22rZvNYP6cMORuQnYksR9M9iAK
mbOUHarl45zc4iiasxLSJ6gc7NqdAUEUUFdyF6B0ZyHoY28ojbQfIBIAqKDb0klyxCRua83+Ys0x
5qH4kjmrutsZBpI3GSD63NjRqQNZ90W1vGJQsADHYzaiCp7mQJPMlDz35neUDL/bcQeAzV7VN9iI
mypqa1fVIZ9eICdM6zc+98+pAdimmkqWLquR6auYzChUUGWXKJbos7KPLCjVz9wJgY/qCg4pgLt6
CpQJIm4VJOP7Y1Uh9N7F4I4G14ja3bb2XsN/R/pM8mY5tyJ6TOoisMR7NoWOldlbOiyMyD24QOPc
9oGv2hHyYLVgJWTbv7vBKx9d5anJ2KRYR7tMPG0EOVqiBrRoJI7iD73EfzzgmmMySwYeZ9GMXAdl
eTOxnVEDLS/EunsNJOw7RVz35NuQDFA0lJg+x6hzeorWfWgF2z6UBSJ17TgHdbSZmncIqzWY4nMH
UC9t9V18Rd/jnwsvPbhRzdrJvoMDC2yh/uW9XlKCC4nrp6c7ubCq0YWD0aBFwaYxGADGYx11eWuB
gK7c99koeeVlMelaT05E4ZS0Fq6oBo+ZY+69Hbypuqst6jdZUMSFPyYPcZxK+uGyKjZbXMfJOvXW
Rt+4/iwhE7COPyTUYS8Qb4wgYme7CNheoEWYj14rtpgr8WTUTbJtXvnFqSUaNzOUbU1w/bQF2hmY
l0lJcmV07ClLZEX7s44QQ5EGtZlG1M+h9ZPVWlFT1Z2NYGoCs5mpa7tBleWyyy/+18E5MbHyN9wU
GKbWYCLjo5eCX/6Qo0Ny+XCefU1ObKwcQR6FRQGlNHpUALAtptprdcBxwRSe8R/Qd/YzzPdftijZ
uHUyGJrAjoACnx5N0m2rWHht937ZwtmT8LWmdfIHHdIE0lHUOlbgw+ea5s/le9zmGNPVPTz4Mtjp
Eu1c+EzrHDBSoTUzIdJc9BuhfopxP+XGvNHB6grS9dmJ9jqXbOH5F/JkhasADAqjPLJaA7SBHITv
ZsBAdWl4DSjYynv1ZoEVYr4x4IGMhOK8bzkxvLrjNq3iuNYwN6Rv8m8ZUIz93t5Yh1hO9ig7Jqvr
bEeYOWDt564aH+lhQRJWnrkpfoIf1kFkc/nInE9aTha2hNYn11kpGTIyxLWfTB4UfOHa89KJh761
U++jPdtdtidb3aqMNBexhdmTxXtQ7SrFrHAdf1y2IHEe62SPQAuCV12FygQEk3uR7jBztWkL6Wuz
bMyl0792IMWU5Ki9f2JCNLerXF5Ba2GRLQVzwOgxw6maHUAsgbzII/to6xQvUdqsMEfUlXqo3TkU
fAyQQXSKq/ZpGe/lgayVLflq63yuwJz8XOuYTIIWr5OFb7YMwi7xXOsEDrhS8JGZOBYqAf8enzxN
6YD9IT5TUQ6o/lNt5+vQr/O4uQ5Ntdawfy0tMF5yF4LobZ5fLh9E2aYt/z+5WVHcZekM8chjN6gI
BgKWZ5vLFqTnYOUrMC9GuiHHOgCY8CiKKRwFxhQ4wAVIEweaJDc9jyE72beVs0jqgc2cTxa84Ah6
HCqewsFXhqC5XihoEE+6ClBzex3tOP6KqhbYTV3ZWTwfWp/8iJULYUUXU6XEG7DwcE43aKMGYaDt
NT+SkkfJPuEqECEsN9VsiXVC1bi2LOU6gXT55W94juTHIifLWfmRgYWNZWSLA7aK6y5JYj/PI2Dy
Bdg3iAnSbEDYaQd+9twxZsXVYsgaKaVTMyj53cXd6DRRFsyYrTA6HnBtFxuqq9LSSRa5izD3G0hn
a/pU7lgavipSXKHsSV5nOizrlZGM2KPWi2/M8QD6ChfhwHATg3S2Bk2E5ujald5tOJpy/wMTs8R1
rNOdRJ8yJQM29G7Yjy/whiV4knaLdDXzjXf9yK7Tnb0PD7E8vZHEP+v8Ru8tVk1qNx9J8atWkOHq
aPXG27Cmwp8pxx9DZTo0gT4KJ6jbmNYwO4LypVmaMAxhjMqmnVoKcc1qcOwISjFcgR5SI9y86tyI
b/Vxfou1MoAOlDPm9xTjLP1EXAU1EEg41r16U8ePY/NNtLEDon3DSUj+S7VtTI8amMbDMFqvNt4M
4gArpJCiDysQgRaubWl3bLgeBn5lK6lLMNwPChqvxnCOPi+67RjiwoFKQvFAytavjBAjG8LcdJrI
nKqL3BkESyB5McKXkqd+X81OGcb7ESM/CdgVI210lfa1B1EgnY0gV5+mVKa/cb618nVt1skeGIRD
QXp4AeYAQQqOC3ULQbAoQFHCI96UI5+tniVX9Wxp7sTmyqOH5kjnscCTH4OABMiUYHoyNgsLVuRB
Qz42MDKASbD4lrsE5jEr9Nq+xn/7GK8Zc0U8DcMUIq2uMZMqSuHWf/s+spWfr0IKBuklOeps4vbg
6SkrK9BDWZ4nca9s5cl5YvR8LHTraAqgYPrOVfpvlz+Z7LFYq5G3E51rU1UEiob2S7EPd12Q3kLM
43/xRJKUkq08OTR9VIVayBEUqJPtITrwGjvzrtgYXveCGY7yCVA9n3vQBDvKSi2SnVxDhTVEAlnM
GArgoHxpP5ZLfnkjZQZWMDnU8pOoyVXrWISNT/PEg6yOd9nE+W7Y1/Uylut3EjAZShyaQ4hTFxW4
W8i4nIUccuFQs40XEqBOxb00uJMFg5JA3ljllFbS1eAz1QEM1vY9huFLfsg6iCbaknhQkpis6XH7
1CbKSPGNzPnGKN9C/qjPuuQzyaIJYxURjpyTVsngFnsQtelutg97Xz2EO2ggPWR76EJ42qZ/wkgj
JtLCA9lC+uaa3jDFGb9nR9mcjyw2MFZ+hNGSqaGekyMrrxn4wxrzO9rFRfpSjNdW8bMnRsAiqBSK
o5XaIL75mHrTZxSIv2hUHchfby8fMUmssGbMLTVeqibX6VFrBmdkmldGb2V2RzXIekMD57Kxc+QR
p5Hdmjm3LfqqmaBs/TlbhlpF6yzwJHOz9CgijA1LFkcl/meNNxYztVKNwNdp4A+D5GH9mOv5ISwx
e2+WhxFqcXUCCUOTRz8phl25yExM3w9uGxb7hoPetokcrWa7vGRetohRig5olsi6UrvQy0wInlMB
uBti4W3eVBiQx3C/Me+tbN5c3rnzJewvT7DGH5dxAsQf5A0BtAIE3HajWwQ4lgL5dB/HpcCIvzff
j66luUw4KDUBgqtWboqpLrkkhsTzrdl3jYkw1CmQ8yyS3V3j2IFWguPS8lp/9gdjV75yqc6WLLFb
c/FWBejGB1qRoxr3V2R+a6fblj1m6iPkZdDyax2SYS4w+8BEA7gKFaigdkTiSmTrXrlFrQYNPtdQ
TOxbxQ/rIxll5F0Sh2guv+DE38e0mNicIZwytZ+0vLfQHc+y/+R0oYpr2dSw9DVxJZAwIx+XySrC
r5X5XhSH0pBkxX/wcl82Vl6uzdGwGineLQ05kJV5mA6fI3AFLpO4ID5/EW92EzC3dGM5odASU/y7
CvVlexVC2UqRWXTS0ZbsAegMw2u7eRb8egTgVUNKAr1gfyYyNypd8eKJTr4cM2NQg8yfOV/vTeUH
A1MAKLrhToKEvC41KNvTHLSas0D6ppx/rr9WvIqysqaP+kxDr585ZE821oZzZ5FVAe60/0CfERSz
gbkT17IQ6w/hyT+G1/yDwNHO0HZEEUx9GIMFJKu7i3oYkMmOPbnV1QiSjAP3ZOGJ1O4q9GrBPtez
5XjVXg8lzNntqScSB6SYhpfuJmVfxhA8mh/R0Jf4YU2y12uiwsFqCckSIu6aGIAkVb9tdbBgqilw
y2OYv3SG4rcmHb0+BJAaZCnX4PB0Y9SAkBL6mmm/CDCpif5GyUE1kCk7A2qYY9r4elONTjGnO2M+
6HS+GrqbhnEn03tHmSsQkGjsXlWFN7d6DD4IzE9Z4ruoIWkbvjEjkQWekku0ZktsJjWzhglwFQFe
Uyu0oEX8qwmvxoQfolK/6gcQPdQRxnKQVoadgujh1Y6GYMrYM8mMgLbNTZe1Avk1aKFTU+KIVdnP
W/lJYSqG4D0OANm3L+pLaruYXY56SLSMW8g5H63O1YAPZ47yUaO/+D8cwfNx09fRX0WVdpk3ddkj
dBW7/kp3q+t0mz8suba65+7oUyfxk431nEiGRaQrX3nWOqqZbXK6lPrIZ5KvQbLpcG//CHf0Vrub
rowt3Za/Mkgau7LXSZUd/pVrVUqtZACrLQV+ujc+5qv2mIH1v3xauCuivblfCBb+08CP+rXTK886
NEYMAr6IHJXe3GT8V2scsrFyFAwhYExWcvDp+Rf4y9rKl4oOI1kxePggWtHuCBgdBpRRMDrux9uF
vpregmfrPgyU6/Bl2DGXAjTntN8xFf1D5mrON9H/WTgjC8XNyZOiar2ZDzF+yhLyoaCERiw4oiKH
ha7pht/iK7g6Lwui1KOq2xFHlWoqX94MRlZ+diYJmUiBw7YQ98eNo2OmHlXL/VJRGjAh49WAJsqq
2Z9Uwn9+wBlZJb19I5SGhqV1FHrkWnZ8mMj4NJgF5MYFURBtK7VjQ1vnplcLc6tr4+iKGhpNSNnC
UIcIDgqF5vjMagTDxgT5UCXhr7yet0W7i4pFEB1MzKNu38c50h09cqb2Dk2cXFCMzNyY2l2KXQcG
DGqg9XxHyuzHFOUPfQeYnvnRpuWVYstG0f8Q3f7/Y4fZv9+/NeWxHUUZnnDremkjRCjdB6h7wpMY
YOWBXN/f3SpGVh40KhI0SkYVwKrU2MV5GhTGzxh8SKYJaRYuG/j6Q9Hpa30rd5kC56SKVoP6ZROk
c3ls2x5E9HUCAJDillS5xywTBKG7Q9rbh8rUfEn6tCzn0plauc1i7PXCIoIcxw7CwBP0bvoGyL/j
gDPCzdiNs59hdVWA3UvptiqqLVr12g6mlzbJpgBwpb+NiO2KDqJm9eBMlvpjyOInJm5SSwbD+EOS
/LVXKy87miCMtnoOaQXIJmuQxWLgLqsFRgO798b+1vXjLqk1ZzaVQ5U99vh2lzdLdutXDjdLUjHj
IQeioIFQvB4YLaBDMt8iM7LysxkZaAE1gvjOaNR93WHyq76iSSn57rK9/AQxnPhQG5zSqYFxabhz
vu0flmoPiFxuFrEY+5ZJHo/LMQH7vAQnxghRkqlb3OU0l96Y5n6dc8eitzmgi+YkSeP+UBH455h8
Lv3EWm2Vjd0PcBlkX++G/SLPMc0OxIemp08FGQ/Qzx2q8qMXHkN0gFz6g8nyvPPl/6/fsHJbitDM
PF6q4urRflczt3GTAOM9KI67+ezUG1nGITk1ny2QkzWHsWpMWgqvxZrs2uAd0PjXEdCSly+AzFt9
5h8nZvAVE8OolPmYa4bfh7hr9bgXOboq1uRiChFDVNlbPSf7smKYDGtlZTLZQVp5K7AfZUm8hLeN
vwipfzNBRtIEGvLJpcbix7ehBbgvdCtlBTNJZsU+09yTlfeqrSBlXqA2rxgyhzq2/hEf1K3iQ44o
8iEh23yr3ckpni/v+DkaVBQGvw7SyucwK9fKKdfEnaoORQA2YKBpOdlBecbtHabUASHcUcKbBux7
Rqptmu+GuTPLp4axrVnhbINdV2Ng6huVPa+hTSdMT8zb2bwhXXLTVuk+nQ95HAP/ZXhzGN/m9fgm
eOOid7RRQJfS58ZVUjTbYii2iD28idxfXqLkBfoM7E92trVrBYOt+KY6VCKKAd3L6e6vLKxnMWmr
lkobLe7HtlHm2Ki4gpctXE672HruMtK5XjcqnLa+6a+aTbaJd82ObqUFDcleracvJwzbKvniVobS
RR1BgPwrRUCEcs5TXC2yMUEcyGBYEteypmzWdEgdVcvJn8nHXO8N8cZlYJGzJphh27qhgRGLrt68
KjHBq1CNeIyaxIn0R9ThQLolbRqd3b0vM2tU5dQKiEIPqMoMbn1l7KHu66J9jUkEt9hpIB515AgU
mclVopCwlJgRqHqPibELMWDaoPR0+eidTT1PFkV/D5D7CoLF04AjUbb7WU8dMXyUHDXu5P2yHck3
+gT+n1xTEhVVmRKkuGrBQUuZO6gkArIvGYw66+BPVrPs54mVmsDb8RpW+LyrQCzKReuYeYRDkYM3
TGJs8Z3/in1PjC1LPjEWxZmqpBpioMZkbq7aXqeIYzrpwYDRFDMf/YzKhMnP7qJBdI0YKrWstXoD
U2mXg+23PzZm59HhOR0Vl2q7y5/q7KE7MbJ6M3qijbztw+6oYP5CLVDxVwpJKHw+LzuxsbqyA9JO
XVOMDmXscleN3vgtAbRh0RYDITAIWFJ5NXeJmf71uf4xCXqR3z/XnHRGU7ZVB0QZ34JjDZJZ0Fcc
/c9ZeijW/80m2usU32iaRFe43R1rtBeL8WaaPv7OwOriNikvCrWM+yNNFXeEehUvVIlvOB8Kn2zZ
KgxFb0yZkgrXSb/WOgc4yeFpvgKfcwC27AN5yKB8/+EXu+Fq+Bb5oZ+4f3cU7XU2rUI0ycS4A7xG
bzvKcFWxX5d38Xx/4WSJq0tMoDXWmiQH2kD4rf7UEl8b9gvJL6BH6aamH4mp+tkESo06dBT9J+dP
IDV2uuK1m+2/PDOr8DQq1Cxied0dO4v40Op1M1MSynw2ui5dgsWBnvisORuKsWnKDsAHgWo+QS1I
s0ArPTy0PN5kGZzzPKUQ1YoLdm+oanpLrU51zDj+pkXPDIi3dH4S2TbT0OFFtaf9SUEOMo+mZ2+h
2KWn2zqY7RIc/83sder3fEQfUaRu0WeOUI9q/WK3qcOj+tuyi6Q96MnjbCMcnka3oanbqPrsAKLo
NBB4KCzq6PRxSKpbE/osFENetf5Mgd7JOcZLLUhfJk20CRt+gCzl9RQV9yoLXzJQndOwdetop9IG
bCbAcqBzE4MKom4PYwptIARyg3FVDpM3oftcAGEFLiyfMvYgOV7LLby03ytfGlZz0xHG+2P7gk7O
ttmgjbEXT7Of+ArgORJrZ5+/k8O88qppzBFqIcI7gmavqm8s1W5Azp53HjgMhacY9qbT4/1Eo++o
OKNENO9q60dS3RcKEtkUzz96aqXm2uEseSrPDzV8/bJ1vaBUzFEgv6DHGOPnRZ97glfXPahd1Er1
zAzTeFXiJZbxjY1WLHFjZ9/pE9urIIpkopmi0OyOJu1uwmkfIpcn3XvG93UbXgtZpHP5+bQ/n76T
KyamOUpQ0V+GbyrkTsSxS8nrufiBC4dqna0bU5iMHYNwH+3bDdHjLWehU9jVoZfFU5fjDXudsM+h
3jI64xVLSoi5pz9TEZBOlbi98+2Pkw+08ns9y7U40vAymz19S1viFRCa0MHukFU50BZwKzqIJVq/
s95jwwzAvuklmekQ+6kWPxNpk0626JWPVOO5q5mhdIjlgEEFC3+HbnqvTJJly8ysXANtehOcMXhc
za51p458TLoaRBV/uewUZMdx5RMgNEVm1uNRQUTiWCYqZv33yxYkC1nnxy0mXY2xbTowNh50oKrA
HMjtenPZyPmuzdchWefIhhq3Q4LG7BHkzd2H/jF74RPmHtE6AqqrddINaJD9cp91vm5BM1cWz0nu
3Dp1Hjqepp0J85oG+nzjeeSBkYNnS+aszsPqTtap/f5Cx1FtNFmvIQhA6XGgm7p7GKMN6BuLVyUL
usd0Qx/EDQiXgaAC1fwIFR31EZT+zc8MPFRorCke9Gil3aPzKOiT37WcsxO31sedOakpvKi+0cHx
AHDUcL+o7ukAniQNOkTLpvuXP7rk7H42FU9sQlMhExkEIY5aqAcE1GZEqb3LJs5T5p2sa+V8rDzK
kf6qmM6EtH08NW6LGpLVfzMT8J5MiRcrg89n7pYYs7I7y9cEsLXaWyUebG4HBBopVlL4BdKkOgex
YPPDbpSgEs29nfBtnZWzW+fM55i/vvzDJSmU/XmQTjYniu1kjEykUEvHugRL41NxvXyO3rc/FKgw
+jK9A9nXWDmssuV1VmR42MhIgZMtIWwSXF6TzJOsfFXZT3PeGSlEvVIQ01HQQABvFqkSK2fjAWjG
ahbTdJ2sU7M4GybRWANiEQomPP2+SEEJPJRer3ZO20CIV9El3+rszp1YXKLEk081NqOwY9bTo+i2
ffoSGbJM7ezGnRhYOQ2oyyt13EwobCsPIxe+SGunjmTcJzIryzJPljEYOW3rasnGiu/VuItT4oQs
k+zV+XN9spblV5xYUSjDkHmxVIoqBlGdCByG432SM8cYbJ+28xXHQ1aPx1ToXhw/du2EkKCU0Sqc
9fcnv2LlFjCNMI/2UkmyaOEUokscW/h0hqJ4JyRPm8zUKt5AOpYME2B9RzUbnDZC3iOmA5m6Gz1J
Jaakm7u+w8ya6kIAA8Cb2eEUpTGzCXcVfxusd5E1vs3f8uataO+tPHdF8xQN4eN/uOMnG7u648mA
2XHQ8ljHsYTgMHstMWFG+o/LRs73J7+srPONfkh10na4cUUMBs1RYE9zt0EMV1RPZYh2nsXA8Ds8
FR2kzdTbWpF15peP9q8Y3YRmm86IRbU1QjpmzWBGFmaDmxD4ikpx1RvCfo4ad4UqfQqW0tUFY2sQ
s61YoqqjjB69LK03qqW6Y1I6KuSTUvBhdO11bAwbycOpfpJNXLK6yqtGClFSK2+sY2ooB2r2brMM
g+SK0m87SDc7qgZ+04bOrWezSgvCGUCQYviszaN0kFfZRzukZK/ENnBeCgbOlAia4RUYPSHKjsI6
gLZOPIAcGdjgyZ0Sbcd0200Mu94lRmEA1lA5BTX3htn+sozI8Ea1C1jfgq8VZL+JCZiflaXPFNJ1
kDKl30uD1Z6ZoAkF8kbobyYhJDHNtrqe5izbJllfujMTPehj5p01dLMz5dHst3l3lU/zIQ3byqnV
6blLEPRZPXQNQoVp37qoghxgkhlAL1jmgRiabylFEbAEY2oxUKORveH6Dhd8BxKuERjFvtrYGPY8
MgpwY1KrP+p5emgMhHitAuiwjUA2Zn7WgRHWsLFOiCkUwNpk991YbgolObYACeJ1BCO0loN3ZII6
b5uGQWZCUBsatl29s0B7jIhl3Aqdzz6J7BBaWwJymb1XjtZmbusNJ/0Ogk1bIwQTZ2U3IXS0mYWa
i2o5SlvedMYIMV4IO2/GrGEeIM9XVhftCxBBDUrsR5r2M8kIhOqt5snAZMPQlk42As4kXBbrXpJ3
LriCEpA8Fdd6yLYZWJ3iJn9RxHdNpLdzPzROozG3pdauzFMM1GW0RKd9fFXn5opZzSNKBt5Ew22N
vKJTG8WxjPwqTiFhHdWo59Tc2KSJtp00DSdH80kFiiAbohoeLafB5ZGaOkgtf00WClTNU1j3/n9y
Mv/ccWv1HnY8zo0Z+umfFWX9kfvLPPTsVrfF8X9ARi6O8cJ1W+PLzVoUGF2HR6l85QHt6xwXDnE3
otJngLJ8c5NsS20zvgGj2bqJL65lADLZD1g9iWHaDF1uVuC2mwqHzj9GDoyweIn1O1KkwazzfZ93
u8t7/CnadWnVq8cR+tDmaOaWetRNkIy13abNRe0YiR6inphMN0U34vPnQ4dQAbOjkDp/aMbytRvr
bai2PvoYHnh0MScubvRmSBzwZOZOZCsPSdsGaKW4BbOfozb9ZkSJ35RUP2aKgJosu01jlDHtzunR
kRCZhvmUvVk/ap2kJHs+Nvw6RKsXOY1NNEgBTDoO5kurPyajFPWw+OFLW7h6cbM6ESJXEbbl6jtU
ODxhVs9Ga/opt7wK8e4w7GOL/BDCeOxkBfzzIeM/q1sj2QUwzGWJOiS0IzA7Ax57Ut2FUjbJ8/CK
r9fWXj1FnVo1mkg68D85CztBBKpHvseHLrdg3P5Ac3bDf5iaLFL997NrEcvQVYtRQzPVNZhbt5O6
1XKaH2u0Rqr2RxcxX8k/+v57K1RXGb/R8CUJY0kM9+8t/d3qyuvEuVnbPTM0PLsFPKHqzek+qqbg
8sU70xj53czyM07CcOAV64TEuX4s/HxnvkxPXX9V5MALFJsKvCMa2YJqymj9flMcIwka+5M8+fcj
+7vxlasBdfNc5uasQUGov7Kexoc+CaDWWyaB2TpqH0SQRZjBvZ3Xbn/dgJHkkUBH7RhVgUkDcpDB
o86gl3//PSsvFGtitPIw0wEcAtGl7VoqWDcDi7wqfKM02+kNb9l1fyi32h6StQU0GoMZSJ/+vl/G
Ih3UauRI02UPLu3RynEweyacqHp+tCYwvF3ZoE/E7B1P6FZyEpbs9JKhlf8A7YEZdT3T8Mwp7/9v
EiC7sjcQm91zKX72TOR+utV03aa1EhAQQmM0PxrJ8FDQ6NiqZKP27Z6P7Q3jzMnqa1PDBEKpuOBY
rZgmOXyX7xdE1n4/+DMYkVoNjLTHyPxJEVXOqK0sfaTLu/rvx/T3Za5KAlUDwWDKsMxkx6FOnW7Y
Rg8yjBNdNqNKrhJdI6A14GVqBLPa0TIzCvLi+r20sl+sBhmfkU87Jat/qUb8bRQ68UVl7PWhAnFc
B9bfxLa+TXamBJMoCnfU4nA3h9pjPlfg9bNT1IBiIqA6GT+FYZI4tGMNIMCgCUlaMJqpMUQ2eJ9u
DbgKo4rB421GkD5Eun4ThykEj2c8uMa0i+L6ccjaRy1hwQyfnUe1Zy/CZGLekaTUtgDtgl2wt35k
WXoVWhB0rlMoHpd9/NPi+a8e5HCZqQdjApYWZBfcHp1JKIchh0k9D+JS86zypekzD9XpjV2xfaZX
N2oUB4YqtnOnvtsNpN1FvdVoCXm7OL+3/o+071qSHFey/CKaUYtXylAZkVq90DKrskAFUIPi6/cw
Z/dWJDs2MDP90mZtXV0IQjgc7keokumms5EHE5Fu5Jo3vp6ksHTohwDyKKe5KvCqpPuUmHBCLl9G
Nu1N9IMb6Ha6c5FDSFMO0hhPauzT9s7pphd0N/2mioNkhotBMgNp36CCom3GIvUYq24aNuysFsLE
kKlCxyiu9xSKDzQaW+ZKcGtskW1lrPbgfuAa6g5+Px4yskeqfNIGore7ztgxoF0KDRYmteTW+uD2
9KiXbzEXCcdeqAX/3LyrK4jNo6r0wNScii1MRsANin8bGXBQXSCDujC8cEilHQUb+Z8P6p9jru4j
Ce+S2U5w2f6/K17ZI7b6txHd8o/FTm5wy42o5Hk9xqry6h4axtbox67UT3IDduN8SBjK3HjoaOPu
+udd0Dv6+XmrG4YWeVFmk66disPwzMwAzsMvuRNIalDJ8C2D9iw4wFkdGk4Qd5v5CT4Y/acow/+W
wfj/h3pVXt0pNpgKGp9lBN+0iWajP2bq+BrjUamnNBgGjAm63BxD3IXWquJmRLWAO6Eh3M68yR52
CpFDmmteMmxkA7iC/qW2QSfKDc/uAQJIRjdO0HNvSm8mYAHB4lSFGg2BVAx8aCZYkDdgPOmKV8Qp
dcdCvk2KaSPNZdhy5tnTCzE/WE0iazZQ8isCR0t3JeRjatX2Rvu2KOVQVe2A0qfEUAPNTIMOVtxx
P+/LWtsYLEfuO9xfX7kLzLEfK7dW+FL0ZOJAriy5ihY2b+yNBtPoasp9FqIkAYHCGnBq2U179Lg3
zTsoo4KrRPgLVsexTKS0yAxc0ItZCHyyW5xBOYBazmZxDVzoLqDowusQZu1+rYE6KoQ3Cw6nvjqc
JrVzsJxwybTBAC2IejdVh7z+gOMPgNWuE0F8HOYs+nyYwNz7nxsR/FyA1SGdBys34hyHlEmdWw0o
owCm0pqCtOC7w3flbKwlk4tY14ncIgAlW7ad/XRThflORjEicfnGaTzbwOsfbtfQnmpQBshca5tN
uyISoTy+EbPXfsjqkNZOGVs0xWQPnrm4smKgxrej5nbwem9BmTC/Q8IZNLD8fliQJhvmCUl0y566
9iNWSSHjSlPwLiux4kro7At/UcFC4Q9Oal1kH/83ujM/Vnkt/jWrI27KGnfOVP5J5PrQq6lghQVP
HlVefZNK+9luZWT5etQ/w6PZu3n8XEQxpdnVXYQWf/rU98IMTTCT/yhVI7HK9B4PrcWK0K3kow66
R4liRwtz7Rj3/pH66YNw2OtZvbom1bTKwAs4Bmon845sphuyWzxGk6MUZQEOaXQ9SF5AEv5YvTWp
xhlr4KBmhKjiYL3KkCbhXq+Fzkv5Xr9bEtgtywUXu0fra4rDvH8Z/ztxUnCbr5E5tsrSZHYK3Oag
IYLW00fsRAIICrjmr+x58FU/2zm+IkjBRed1DdcBTJjOTMLOXS4I5s976OR3blPtcNmlCM7SU/K5
6MlqsGSDv7EJz78RUYP4nZB+Ltprqzjdoy1CTed7r9XPE24KD2yiz6Vn3Nl+6S+CnsK3s2jWV+E5
6VLdhG5eic8nmwHg7xBkUwX2xqXHjcipoOVgRC+m7xx1KMFau/52vEmCdL5X7dCO93odibI6wW31
HQfOShvm2Mh522IzcoiBNVTyHY6ERjGDKrbCWv68vvcF78lvYMvZaAlHAVGWMeeJdtAAA5j5ASHm
+hiiOV5FrriVNCMeZe2kFbarWmFPyXYo2UuTKwIpZsEOWoN9Jn2MJU4xd0M2ujWA4VB7FgQLURxe
Q320oZMam+NCl0ixVftt0v7ujV+lyXzCeTQC1ylriTdxzS31eFc61r4ZftvNa0dgiK4fG2Rj/vX5
FX316rVeSnOSEBV3f0e4C4nNqHQmwRKKhli18FmTzV3CJMRj2fAW+YdcssPrXyF6ZHzXCs62InwM
sVoA3n8XHWRPv8seF+muFurxi6qq7Lh4Sm+/33Cb/CTKU5dNeCVlWKN5WjOLlcnRsElV9miUFsT5
QbpPt02j+Y7OdymhGwOWcNc/WnD8vvE/Z98sGXXmOBruOcf+1AvL06fabSHecn2Ub/+kax+3xJyz
YZJWAT8nQdWomBDRgBfqKdxcbfMwkHgzMXPLVVTAYRiHX5DmWRTro+3qENQNJDTluhKSXckIF5a8
7iIpZW+5aT8mMwsqs4YInukxKr+PoFDru8w8UPKkKIeqObKx3FL1Jpd1T2IWnlEjdI164sGTR7A9
BRHmWxHs7Psq1VbtlKvaKS5J2BZZNEB9Z+weHKe9vz6VogVbxTJlpDV3Upz+dFJ9taiDHoaVYyUY
RfRoWrO5LKlQWGHgVl4EKYqQf0rjId6mu8RXjuXBDKFQtvg6qhHQ5tK96KV9gQr7IyFaC+gnNa0o
VTR2asenCZg9View7Xsz+9+ms6uAxCggN6LXeASLPlywkmst/VJnIKc0iGWLwzwF/S+Wtl/modyq
3/d//flb0dxaBOsRrOqa/1UPmtJ3CVa1kz4U/USMPywTXE2ie+O7l3i2RwFtiYdpSTLboNrCU9mz
dyA34C20eDwbkQyVR09NXHaX7URZjqgktvZXG4p5BE76e1ZHX4FYEyqZ0lHO3F+zp4dNlBuRcA+p
1wOqtqz02fcaqaZyZ8ms/kuTW4EyFt+YUPC3w2kvenaKCvPaKsIVtAHRWEXF+r8KcC1Go5EVTKEW
pMK7QrRdVm9czayyalZj7dQrgy+nhwmDgFFyPdJckDH8eQhXoWZmcK7lCUaBwJdH74HOU+G2dE+D
+kZB6QIGU74TKFAfD5NNsYG+/hP4sUCJ9q4qefONzV0eic1sBN++ltxvgElJ4MxVnlhRbRxubfPM
Cru8FZQcBQmHvupz5HoxmWRCwsGUcpPNN1aSCg6kaIRl/57tT31MiVzZSDeg9xJUCbxJUyYYQrQr
15rcxIRG5Fjjes+2fDtDwVWHHjeM1aGC1zkH9lQKumGCxVkrceepBOplg7htzG1U1+1BonDmLRRB
lBYE6bXmdO6Ag1mNeCeYfQOxlPsmfhsh7pvR8PoREH3OsoRnS4TGHtoaCh4nmQWkbQ/ULUhWDhV8
zeVVsnQdiRaa5XAG/TkMjUfD5EhngF1ZJLQTL93p21/fgWojKk1dfN39HWsNOdBzZ1Cojhq207Ib
Ntz2hYTGSRbl6QecgAUh5OL8nQ22OkSc5LaRDgiKHTlqKCx0OynL3etrJJq9tTaeOSRNZtS4Ow34
DTazKzXz81D325aYT3Kl7BvlsQfYDcyBjaaZrQdRoNfrP+Hidjz7zNXjhLdoyEOnm50q+7NlfYi+
nQdrJrQIXq4PdPkOPxtptSHRikzB9ZvYaQzTe8ktQnYLQQQv99Bxsw9LjQgGgzfAjIqkMi4QTHAZ
nI28LPXZUSAxZAQKyVw6summnndtHjnBfNf7qGh6bJeD9jH7+Wk4FAHTXdHj6HI+ejb86jIf4aqe
SfW4FPHVnbojG3v2FpTXty51F+QxfNyBRfJUv0ImUQaiH3C5UXz2A1b3u6bLqZEV1pIXxpHBXG0z
o3Q//OESpN99/tJtrGAIa3T+e5R4FzKGEU32HfhRaMZyOxA1FS5Av34uyCoHKOQuGfWlDFCAXDLq
1JUz9VFySFDbMCkgkuH3bfrJB/s5A8LLsSQWdujJSt1HM8CpMn9oOYdU/qNj4TENC0G8sDc2Z64M
GAuB+kACIBlksjbZpBZuPlaGaxvKF+/SDJ2KCf+rY6dA8SSVR9RhV7cCkR/hhK+CYldUA4fwDl4g
huEZI3E7uXJr9Mjk7t1pQDnTmJfq8LSIgYKpkdnB00GGdjRBB7gYXlgKNa1MD+zuUTHJHWgs7wCR
hkqzYf3LAr0VnMzl5/zjhfuf/aGtgRmTMer5BAjmdxnTBu2nOgz4p+klWRjfdrsphBBnABUbSNF+
Th0+Q1xGXjKGa79hFW4rSx7GJMWjTQYJuKhZEKeOP6e/IPrdWYVrGYPbwJO04Gh3QRqf1Nx37GqT
KJKfw3vCVhY43xzNBKqiLT3Y2kxdC/iOXK4F2ZVotpYvOYsmNS9LdbYRMQGQ9gw6+EZ8xxwJNlEP
TWV5c9a4SS1yiroeprU11qOVGiONK1x9RS5j0DrsWIe+qrQp20S0HS6C3862wypQy7IeDxXe0KfU
oV6V216yoA+cXzmHemPO4Rl9W9tK2NLyX125wK/8nFlZdQBnyWz04YZ+M5t8WxEWmkYnWMDLL7qz
D1wF5EJOknouYnYqrcpTzQHnEQqkuXLTyL9ttPfG2vYmS47M6TWdTU8ZrEe94R7lgyjHvTzVlqOC
gOvI5nfX/mwvTeDDNFoNWrdGPmFn/RaneTAzwOp16NjBaDPLpyhVnT2JRRvqct/G+jv0KgbLNU0z
AlbW96GfmG8lkZZ7QMMH+pOkuqjN+86NjpQRZXu9OFE4skswvBAFn2Uz/fPc/+dnrE0nepYpU9ph
szXpR9nkYa6K/JYv10b/fqm5Ci263dqox+BLF3kQo4Us/VNhbmtQ6gAB29Xb6h73Ar+Ts7CNw7Lz
8AKUUB8SBNmLXWYss6XqNvQIrfXuzgstA9qQLmuNCw81PQeFxDCZR5+YJephGX/XhwzFE3or6cZn
3lVzmEADy5VGSNODJQ2znqSccPqhEtyB1uZKFMhJs9Ynd2zMDyrbQMhy3Iw0GU9JVgxHS2+o2wwj
lGQOqgXx0UTDpp7dgb8mXfs5zsmvSSW+po0eJcVXLEu/Obl3oOdZlxvDUBq3nzu66VPYLpia9DpB
Jr/mj2ndurO2nynOhKFDwtgMRkUNeTb4vLLAyHD2Fh4bcQUbacWdZdMfJNxoOg+VWncVgJPhnw6l
B7IDTckjGd9qkxIVEE6AC1WRKl5WyvgbqTtPWzopWxWSsqlKA4J56Nu95BzVnu47id+2pqm7aO4+
5TNktWobgk0F7lc1rX2JZFuEqaBx5s1gvsS83qi66VF8Spw/VMNNmzbwrVX2EzxCWB5pKrSjLQJ7
icp1ZBs60q9Uvjez+7a9H4Y/unxkJsAARxuSnzF9hEHgH7iZeAlP/Vj5IKXlK8aip9ymj9d3zqX7
BvZgaG1YuoyEYYkhZzECQFCVSrURH6dCPkhKcpgYBU7sno8nFT2hEY6wqVyH1wddTv/6WJ4Pujoz
QztB07Ks6amK84MpQQMGdi3aAljrobcxPXTg8V8fUXg+VlHZ6ebarnucD/Nmui+2Rqh+gcfi0ffs
hCQEug5Qba4C9HIPju6OX6lvghQisOG99Og7P6OrTHlK8onINn6Dg70dg6VUdb3nQFPtX37rKvja
MkllLlX6STNMb2TPFXslgE4B27S3Mvhrta8Vu+spqlFVube7t1Exw46DCsF6MHnM1IFKZZMGOrVe
tVx9m4eY7YBjh5JlL/++/lu/UQr/2ApncWuVzMKWzXIaOAR8t5boLo90Fwbh2yYSQQkuXQVnk//9
Q842+pDP/dB0mJSKvg/prwmcyeuf8l02/eenOIop27qhgCf88ygllmy2QMI6J8eCk7WcbiRZIXDD
U1y5sG9A+tpaI1os2f1UDKGhGUdOTJ8YLFBHSJrBgqYYBo9lgN+Q2iej7vHhD1Umnzm1n1a/ULFy
Ge5R0sPdPeV+JicIY33Y8w+HwpqmHoHfqbVHQsACyxQlsvjd9S+8vH//fuAyxWdTyIyxAowWxSXI
R7ld82eOiV93Y3B9lOUUXJvGVZ5WKEYPgiaeb5SlrlwCHZQoiLe1qwDR2PSC+HexcACdy/+s2iow
dKM8wYumWMxT+CHZ2lHiOS/zxvmAV2RQBU5U7dRPBzJF17/yYnHmfNxVMJhrrpvwZ9Xxbpc99ZlB
G0uLimPs6pthIyr5f4MJr03qKiRAv9TKEzuubgs67hQD7Gs6VRC1NtRNnI7B1GqBYY03CqPEsxt1
1+J5PoDjU/CSekNdRLEzvgKCfcidEV6NeetZtVZvLM5/DyX/k5E6UhrlQSvtRynrDtyW9pQVO7WN
EWDSD6hFhVXXbuE47zUc0qCliky/WzCHjMIg1j7O0IjwAL+GRyEggfBuUCavS+Mj3P9E0oUXI8HZ
lbd6YtGYo+vSTfTUJ9LedjadnG6vL+4FcQiYqJ0NsQoFTWrUKtO1+MjDONI/oIMaxiOelG680zZk
P7zDiBpFETx8cxdC8R854OaK2x6ao7qRtqLVv9g0PP85q4OrWih0JOm42GAD93BXetA92eph/SCm
G1682s+O0yqeMz7nc8k1euIK7IXHKpQSPUQ2mBSpizdR2neCcHH5AKvQ8LQt0zRBUv4ZlTqYH1WK
adCT2eau3kAaX7YehpQC9NEHNW08S1bgoPse036ryDCuHNnDTAE6H+k2hWMQkS0ollUC3PkF1Xxs
gbOftdplFvDGdmVPENQCZS5z7kfz15hNoTJ/kVlyTeW1UPbEkvEYA/0ARRwLT+8hf62NO7CjvRjG
tEqzU0o1JKbsJbCKNAc/I8Rr4S0FDxPXIfOdau8b+3keXpFtAiWNqtPcPABQgJJn6zDPmNCOtTNY
qNGvtHx3SkXw1l1i4z+iytk3rra5Doy7mhFcCFq3azIY77Egl97yVPR0v5wlnA202sBpl/fUyEZ6
cqoUDJDJqxBDrLuEf/TDAsGCnSj/JTejf/0cX4wUZ8OuriLOuhT6PZyCY7k3iiaYbCLIhIW7d3X9
mDJEo2AYhPMSFo/pZoiMffqe37DPKuABPHNyV91ML9ZtKSoOiNZudf8U3JBhXAJPwT11Uf1D57mM
cAXFKJl3gQIqsAozOMVrBB8smtLVRUQJazOVDPQkpR9g5AbcUf/lCKsIVFp48g8KZtSRTjafglYV
mlov635l369bRaMeF3NqgIrfFmrldjW5oTC5AGPdlXMnMnOgI3DvsXTXy05I6nI3zTXM4aC8VOS+
pOeCWCP6OasISBgzIVmDmNvqZeCUw94aAQ8CWuL6aRANs4poWZUYcguYzclkvyv5oWlUD5wrweNl
WZ1rU7sKKZNZVbqkJ+TWseD78FZb0wBzZpRd7fpB7q1blm3bIRak7qL44qzii9S2cEa2M3I7zZBh
qIbQrLTngTtBIb9rdn7jxPkLzScvjwXH8HKm8DfEOKsQ07YTMh07R7abbVn8ZoHuMhf9vjbLJugy
jvxI9RsG0SytvkmcOtCtISzigz2FXZft5bTdQOImhJQEaqr+zB4KHYI3je0mgwYN9S4qIV+QQFvh
322FVdRSjSJpgesit6Q/WPzLtp56IxWMcbGQenaDrkWLh8ywnLHD7fJ/gSOerLvxt9Zvvc32VWS9
iRIlQXByVsGpsxSS2CWC02CGVIMYM7dFO23Zv9f29yo6KVpMM7vGECMyQ7pQ4HyFAEm+oH0WFHkq
i0a8fqL+QYyl6ZDlpoNjq79znx/KXf2UotXxADLmdvCTzWJQtci3Z0HqiwjZgjVU16TYsocua14j
NElOVKswTpJ22VRu5jqHxIiKzlXqWkO+G/kv0CrwyuP+CL0GSRfRZq/HLnXtYZSrpIU/ByD8nU79
abR2TH23ELOvH4uL++dv2q+vFtdpjTa2y4bcQh4IXSUZggWqJtRluLigf0dZu2vbNmmbNJOXlEEL
u1P11sJaHJAj8gQNGg8lLDwhMwZC5fRSPImOyMW04Wzw1cnXBugw9bUeH0fld17+geHIpulQP4Mc
6/W5FD5aVgkKpQZtWF9i30ImfaaPuszhfLftpsqjHQq9BeLagwTqSytkrl/cLWcfuYoDBJ6CeWou
EKfXNui2dEd21ed8j7JvlOzxsPDbjSq4wy9WPc6GXG2d0smhAJT2iAtDFtTDpwkicQ5ZD9V2y0wX
pEiiuV33RRo1hTShigRGj5qtirC6nU4QRoKRQ1F6IsqQ4FSsOyQaAd6ktWx+Z6M2Vlk3Y17fX98r
gskzVQTds8JUjWMnz1pDYXuIoF1Dhlp9GfI3eelWwOr0+mC2aLQlxJ+NJkG1hkhFKZ0kLJVuYxJb
bUsmMoKdNKK+kRSL0mejB5al01Bri3STkhxFlqXJMji7XBvR+fhjlBI69g0YrTVwA78IuoVgGnlj
eZ9waBHhDxnZV2vDEkVCHX6Cg0+le9X4SpPbDLVjtFC9Gf6lrHjgMMsGS8qbaOtWsMwyeOb1uR5I
2hexM480sFii90oOHdemcDOojVSSdlvO8Zbp6jHhyk7TjaieIIND4CzpvGZOEc459+PMDGJpCMsB
+wSKlfXw1ap3k3rbdrdaTfyRgWMsvysw+izLxB/GX3N606pPNqMfEOXa07k/Dhb5JBk21kLid55M
i4SFMzwrLD6yofRjE8aVJBM8TEVbbvnvZ0vUj0ky5D3qLwlQ+6Z03zsiEZdv2uY/LvK/B3ZtYy41
ZVLEMmqssSJFBryJejqBPh/HHjfHr6rihzo2olhVnm0DklU6pI5K2Ny2M7sh2vjAan1D4yaygPJP
1H1XdQ8VcFiq9ZDx+4IRP+meAZ9Cs//LyvYp1m3UwrF6nJpmV87cN+uwhJUelRF7c8OtUZ237DyM
m96HNFjQgQC9FAHCwoh9OSePXe/c0CHfjgYT0B8FwXLtoJ4ZmZnGHTIapX/tCmxM801XP66fOdF6
ru4CFHja2VFrctsPw9GU8kNVPF8f4SKq5qxGtrZCNzJiKFKKLdOFfTD7Tmjvim31KAc6DHx1D/w7
OJm2PvR5dq0PTYj4db75X7lN/KgcrvX/SFKXMR8hc7hE5kUbbDHv5YF8aLxsxzyhde/FfPTvNl5L
AMZj7+h9HvO7yZQixzGDubW3c6rdjg5qllLj6X0SSqW9M+gcKPnkyhN/RMnCvz79gk20tjBX475E
rx5J6qgYmyLv9lbKQrkggifst7TSlVO7di3Pmt4YeybHx2pEfIT1r4bs2xqzG55XD7BsgMwigy5c
YnWNW5XSAyy7X5K+9C3SwGYy/xwdY1dxtjG7FBbCMnT5YjBwYvJVorPNy9+1bsqvSgV9mdI1FA6n
g2nac5Y9GAPfTBJseGaH3RnJn6yCYomt+OCdBwOq7zQGkNbWP+f2ZUmu0H83i5uqK4Jq4qFu9QE8
OA+wdwnAzotp6k4RpO/m17G8meM/UCtMbBkZErlTJ9O3e0gqUy1oDeqRHmTzOjvYiPKxRu9l6O+q
kBWA8FXUUGWvFG9zm+xZMQW1rrsZ3h8Uz85ct4J+pnuWK6cxKe67strjr4aAGg2pMzZ+JhkTaEkA
T5WNtoeZstvpb1SBar0O90YZjrsOSki1SF71gub7j/PxbVRxFtlH4Kg1Cbr1x0KughFeDDrz6mYK
Vb7vjLe+RVMTPcwsz/0cpUKeqZ4KmfR4xL+jEy8Pr9f3rb6kgtc21LKxz36PXlNdciqEjTGHKQyF
xrjM3KZLt3OyU5qtLE1uz9tQHSY377TAGqBCU8EnCYLqcSLvWJrd2sATdjFqtgaJWi67EzllUK8c
Rvu9IQeI9gNM+MeaLWS/czSYJHTYrykpPC2LXVZ1ng7ygW0lvqzcT2oTpNwA83Hy5e5JLk1MDsDZ
cgpViz6k7TGrfxdqF5ZUE5zgyw2ts0iyehl01CSSjVrYLYeyRte1YanN7jxPPbwWHZDXfLi5Abe4
UYn9W+bEs/LP62txuZZ69gtWtwRcvkqby/VitGVH9NmAxIzyOetbx4sfrGAxb4Uf8hDUXCylsZTY
rm2D1YvB6WW1iSk6LPGN9CvfkN1wW7iKN7+LMU2X39Rnn7l6Kpi0YAnMW+lJviP38c54gWrO4Grw
HIC+mupDfEjytbfrcyvIee0VTIS2VZzkBTLsCgzacbzNoKKlDTfo/bk5spvrg4m20rql088zHJ9l
h8NUG/gl5lfhuFk8jmvds+FfL0KJXcRwnd399ur9oDpWaVeUQEqhAEy2QdtTCg0I2XASDUim4IKw
q8vqWaYQSIohTqOWWtTNaHBV1W+F13XYl63HY8CK6N5sosQRJCfCCVk9OcAboU1lLj8Q4v5qUITj
Xt8W0B8Is8A8inoDy0m9spnX+qQWb6uhWEajhRIaRRs6KtwnNZfGmWClvy32rg21Cp+SOqH6yfEQ
1ZL4GTSVXVrOvsZvDQVtrRv05Tc5U/ZdMyGLTwOGMK7yyGIHUIHdkh9b9qaBN5G3UFCpcGX2FQDZ
UZKA0g2JU3KfJ5+dBERx8+zEIqXmi8D/812zCngSNy0zoQ2kvmErKw2PqbVnZY07JvUKu/aq9iYD
AL2Sx0Ob7nWL/cmUMrIBr6tn0G6BB+yODbCv18+O4D76frye3UfETHPI7SMbTw1tm5GniimuTAEA
J/dEggHh2GyvDyhIze1V5FNLS845SXToqsMQHUDWJFX/XVltzQIq50muOhO1Ecn6pTlaoAx1dP0j
BOnnuqFDusog9tzS0wzEVFuia1rDh5o1wfVhRNnLWm+U5bQp7HyGMVq0SHrUN7AQaHs/vRlC4BLd
6h0luy+jFN5Pl+Fvf++MNRUIZuZaqw6YwgkckTiSP4YnAsk+F6rMJuT2tij9+K3kLSomjTce1X2M
OTiKBDQuwYIVQwXO0FRN09DXECmYP+TIkfBo7kIocwfQW32Azjp8Ypt99iKftB3EytDyrDzp1nhT
3hqRy/W3VsAq3vz4ActuPj8e1JEIIRl0Zafi0WwAyCRIoFB4H6AM2ccRtw5QJwo6+l6nX1JyVPPp
TdYeJ4o+bDfe6I66GaY7xbyTZswfLCeCHLYfSXXg6fwgOV/X98uFs/Xj166iY8rmdrBtk9+RJPe4
YqETNou25AWQ+I8xVlGstxt5BCmMnvLq6Ji7AnAEq20CVeOBriJlJBNKrbsW0nLXv+1CoPox7ipZ
Q/u5IMTCkeNpulXg5AWf9SDJ6sdYa7wKZRvWEEGKukzXtcVfhao05W1pAQV86ugI2cVi2zblzpYU
QTC5dFv/+LRVgqaVel30BjQdOhuQYGV8qSsVtOfYCXJo1GX2s9YcJSmCWU8U5+aNlpnCZ/2SsVz5
1HW+RpKOWk1dLQVeSfOgThOZfvtKt8AjPiViDtiFKsL5F68TNi0pFB1IjGW4akthVweFDlp6vf5g
loekd5UNCveu6UqR9pXtpFtAfW3gCzrDN95EPM4L2cuP37JK5sq0VPXeHu2T1Gm7uLQ8pkNjrIBV
H60El+2FrPjHUKu0jOUGcxjH+ZSlI0GjFur5PiUfaGBvILsu2L0XxKrtH6OtYldJ+AANBmPJihex
PND2zZvkwdZgDbjXIiVQN6pGowLoQcGGFs3oKgxBBzyXWYzV7Y29U21GeFnz+j4jqSAkXKrB/fjC
VSyyiNJkSl85pya/T+FO1eDtCDpDrBRuiptSdd5k43WsRs/EOx8Oc67l3KV4AfcweoQ+TDLeOg06
Q3HqZ8AIKdb9aPENeLaWn5dUUPYUTcoqfmlO3Dq5nTunqYWYLZhzvA9zMO8cIrLPuYRO+DEtq7hV
OnCvbhLELcQrb8Tz1a4+GOZElUfX0usgi5+nZqO3XLAegutnnXeB1DlqLNf5Hfwe3jlQa2UjfV6/
BUSxcp15ZUo9MIVjjCUjkmsX78rYJ1seoDWAKmzmih57go9ap2Dw0+CT3GR4yRqJZzkAysyOYN6W
83Al+K6TLR1SwW3XFEgyyj9A4RTV16wL2oWiPbHWkDcUp8nqHJnU4uKVbrRNt+kCPSx2/eb6Cgli
3BoaM6QJXJWUlII25yBFhOVqz11IJ0DMZ3AV+8/10YT7YZnbswSNZxaEivUBekiaZ+4WmRkS8V32
jIKinwrzYtFKrQLOIqXdUpCQTr3VBrLBQ2a/QTpIsFiq0PJmdSdZil63ssL6U1kiS3RnC7p9cwpz
Fl3bavOUAmfNTsMwAGI4jIMLlBUJ9XKh9VrQgxnKvr6nVoeH/8QVOMmZoFo7JvqNDTddZlQyVIdk
1dOtmePvtR8wWlRz+akerXugqT1u59uBFdCvyt2+Hu/1GCDz8VcMpWvVgVqR+pzNd2P6wced2ucu
hLpd3YJJB3BHqfKZFpJXMwP1u4OUtP6sYEWgNWQnEH1gYCvdJnw3LMqhCV40sNucDN3v4xT0Bfh8
JY9FdpqGT1q+TtOnhHLoTFK/H4BBZpbXm/4EolTKYNAJ4V5gvs2+DXV1U0IlTlFgwEI+a7kFZaXx
y/lZ0cO2PUJ5AtUupBOof+rVrtPusRUhC/nZWndkgobHiIonuIVK9nvUYWmixLAV1g5FbcBBlrhq
fDcUD3n3GBtxCACVb5q918gmwCjza5qaLqm4S2JQkmldBPDBBCK+1cDcarEaDJODxqWW3cXtiMdD
4qc9Dyqb3WlGPt8V+buZ3/ewxuqHJ9XelSnapVXqduxBYV2Y5fAoYqC3DZ89mGJMY4Elo+2Ly4qW
t6PCgnlqfEqr7Wiq/jxGtUJ8FKdcWW981r8STCL93VSSCyVjv5TBZofoKNj+TfZbBp1WYp271It1
s/NMODrp2EuScU/yk2P+blXuD+Uc9dlLO6JGn3zWw8Gad2q21XiOCvQcxlCoqXBj2iieAPfPtGfT
2OYgP+v/h7Tv2o3k5rp9ogIqh9uKnbuVZ3RT0GhmKufIevp/UT6wWpz6mj42DNiAL8Qmi9xx7bWa
nVhfBl31Mdtit/KpWN67EAtCs0AaJYxmoNAh7+MKLaPcbfHnFQg9VrMBiuXdXDwk6nNSfqv7cwqa
6jmELjTYeSBDWRB8XlBJgoBPuET6M0hfEDcuXmSAOkFr7EQ5qsox0TYhFsvwrdBrnWYI5uCmlNCp
ExBbRtUdxjeAh5YAzzOhU5R6k9o4YgYeBll3rHzG2AykzjF6LoHFacgwIW9ODgRg7KlGD0P8OSEH
neIfeXIfZmBoQCFfiTcE3zu7aANvOutP/2OY4pXkCGMK6lmTQAsP56AJua0JGgY1ObXaPyOTrysw
UWksI16SSDyeR33aCglWiEJPtaYjOqicAPhP+/l1KSYkFaZOHqoMMi1S8lYTQBcx6lv9K8X6qxNj
XILSd0k8mp181pv7bNz0oFi47XTkP33c120wbmBMx2EStUrGLM6sOJjGKu4pf4bhSYF+loJfA3TC
nCbInjIQrwLgu5kEQPLt6tzeoSjlapySGu9UmdByCPt2lONWPk+QBZmejfZiTcHtLa8ggL5sma3E
VJEh6ELey+emNqHBZKK8EPuNoHiNVIOKIbbzSvXL5CWEABA6Uzz4BGeLbBsvlFqthT47tji+Te0v
WA1Hs3hKydxNMjfHFHLLbEt816rLofHwKuoL5uR0J+1qiB2U29zYSeFLmJVHgfBmIzjv3GDuFOQo
51SucMAmOc8QclnQ5bv9DTm31mCuSZwvWTunyXgWMDsPWKlthXfycLT6ZtMMHJzyn9War9eFSUHU
loiNamI383KxRlAOJk+imKKvGh8iTC22eA23N8e7IEwNpayhqxd1kCZcitccA9Qi0NcJXO7tVVZq
+F/2xdZJUs2U64VgmdaV3juNkqD7winE9Pvb4Mq+um/t5jBtW/TxuDUazg1hiyaLYBWkqorh3LuY
F0U+X4FXGnWSfYOVKz/OuIaF4xnYPlffCoUs9vTGIHdGr9TRTcGX9ecss3gHy7mcJuOEpK4oxExC
c0R91e/K7XwYAhjQYMYNtZXj4C7PMngyofdC7jmf9M+C5pdPyoK48fAMImhQ11s6jLEIKpoSs1PN
YC+YqssA/h6tn06CZdmZVDm31+Z8UYu5tO0cTXo2war16NJR0auc22Wn5/Y1t7zeHVSIv+ZHoVDL
gz4hkxB3stMBJABebPikOyFAyAf0hUs4noL+5lsLMsMlJSFKXBPcmUgkYBY9JCIB7kI9ZUYdmAXB
HLvkGxIPr337JFUWrz0vaTVPkWydCwVabIo/djwGu7ULKsuUeVIxodPNJtDZkA5SNmSwaEXqxqBB
0wfNT/Vxl5HCBbiE9yDklXO8Xo/u+Cqx1aCLqaQEQvD/D0/mx34BaNfi9KfC53FgrXq+69UYz2dJ
BUTlZpxfO8UOiuoj1O4XMXPJdIQ8C+J25FPD9zSH7FAfR97tZ7DCSWaY16szvq/Mh9CUF5xtDpGq
6SjPGwVsX3TsIPQhAedZk5edy8pJ79R9cUYOyXmHa87jen3GM+p5HTejFI1nC3X3JUJP0hQh2MgB
Ja7UKr5uk3GKWZ1lctl21ICP0PWAJiT+EbdGAEb+C0/TnrsaY1zMeajHBXwMgP3Tzll9phITS2AE
pQfvy2OUWXuAn0f4x9QI5pfDSJWF4RxrBaTMNuGU827J7Rfxx2xI3eQkLxdUUKc7KLJumqfwMdwY
ASDFXnTmdQVuX4k/BkDKidSonqbyucwmd8H1X1IA7M2cUy3jXP0/ZNMiEQZr0fGVykN1IqdeskHp
6ytU5aq0IWEElZkTJQasoT1YATnIufkrTYLrOymzPEAA6iAkTCqKgRJ33VsCUZcEJO2hD3Vgr77P
N5ibcm8/9zUPcX1VmNdeW72ptvGHZYMkHQqR4B3atAHPpt022LLIPOpBx7PuJNxIzRpdhSAtQlcg
/4Zsye4TzmdczQiv98Q87bZpBGFSsafZjy8L/t3CWDuJh0D0PLnGLj5lh8SJ3SpysmCktLF3RtDa
uLmlLX2XCeeIOY//D4kZsw0TMzFCCZ918Zv70i8CwD+d6DuElB3eSfMu0Ufx+cpXVbHWzpKAIIOK
9Az3OWiw+13mANiNHp7qi5ss8Xnh8FpsenXiHx7tak0VEmAJ5AOH8wS++wLYV4XY0N1zx/bp9nXl
WIKPo75aSEFils8FyiMZOC4SEFJE06nSeNtZgTp8eYisaIxSRYUCrT56hsQrv0sbcEI71mvqDydK
gF17rW5rTuYmZ4id78rGbjgp2wqq7esvYCKOSCnMWF8SGb9AdNqL6in7+L2W7OYonBIHVASedZdu
xl/94KL+N214tmj9oEFkA1lNEJKxcz+wwZJcmyHcI1G9ad4a2eK1M6cNt9IIobv8XIV6mavPWS2N
kZUpVqmtt7L02yz1iQQGET15RqvfNUiGejoEhJui59jadRf5uTIN1a9WnqZyqsMSxS9lCLfRgiE8
futv3eh9rsF8w9yKZ/AJJpib+pY9U+QOaAv9xhE8eathCORs7cZjcgaf4eX2I1nB0n49VvpxrzYn
lE3XF3GBMuW5h9Yeqhi24lZ38x6q6CgyW2B4hWSZ+Ng+gUPE4AXLvG0zLqUXWzTuo+4vXeZxKwBJ
+wIVUaDnIdu4AMab78g+/6VGtsYL1Hm3lnEzubLEk6biPo3oNkwGGOa0zBdA4Xj7gHmXh3EwaWMZ
i1TD3AlD7JZdMI2pd3uFFZzw10/IBIx1PWSp3iAUoCQ0CiTeDnRKlGrNgxvc2PUOn2SLtyY7TpJD
J6quC1S3yU6p7PHcOGgSPC8OHZvBGJOLGV+fs831MPLvJ8KOjpQY9dLzDjc1eo7uy0u2g/rlU3yK
N70Tc/UaOLeDnR/Rq1lD4ZTatKHfonvsSKMeDOKv23tavRwgZ9M12TDpf74+PlMQ0lHSQIEldfmu
mERf10sOF916hni1BvPEUqju6kJhDedIEqHuqDxEufy71ZugseJzaxJ3XCp7UcWNNFlvoxgFt7e4
epBXyzPPTM9NTNkaQEJK6nOvHwVwQZPl/vYavGNk3lgiiHJSpjjGZjmbrX5AM4dzirxdME9srlO1
KsD0hAxQV3dhgpk7LXNv72I1vP48KfZJJUY9WE2t0YmwCMiqv/r88uZfKJHAXFytwxR62lyr0lxX
h3OB0Sd4GeitfY9oyc7JT6mN0sGeN/PM+T7sYyImlJ1DQx8AoO4vHUoBi/Z4++x4KzAuOhQhHtN3
Ioivyl+Z/jDoXDrj1bD16tToL7jyk1AcjxYxFuK71o0fm3yXXyDCCP/cuaVuI8XM0Yl02yB3ePhJ
ztUzGBvRiUtpjnoH3LVBpds0L4Homdbyahz0q7Plv+tbwZiJJK3Hqie44ZmO8qLa5fsuqw658ZIW
oLQpht0U7mL1gUw/Z5EHLVdWw4Crw2WMhAieg6JR0+SuCUdnEiav7JS7UqjDHcSvOlsIyVOhki34
7O7UYvoem4e6l393mhyUpbSZBgx8DbGjCYgAwaAFkuSHGXWwNryPlEdJiw61NHudEQWQTrvTZ4LB
2m4P7uZvYgtaWuiTF12hO0ooYD46us+z2QKVfGiAwTzi5ZurTuxqp4ypktsxMUdqSNIDJQYx/GTe
gGoWjGa94I6YpHsiCwrouktBPk27U55S8zLOxzrgUnbwfgpj09ox0qrMjJO7zgMYQvRKN/br2oME
8Db3MqDNOJ5gPdT83DvbgxlJH1rQT6BMiGZAdeWW2tUEpwos50BrJtD0lGxw5kJ33bttHtYTXcWS
REnWZFVk1aWyUGwno9Tju2FXb1UPlRIvhfSwaieQkICqpO6L+9HgrLr+cj8XZUwG9N6zUjVGfGsl
skUdIA4jsavu4fbeVgbUqT3/XIY1EEo+dPMAy1Spw1vX/IpJvonK+Dgu5Q6jnQ9K3m0SfdyHE0Su
pEsSPcQSqhcqqIy1aN6LZHrQIPFVEQOgiVw8ggfpVQN2p9faY7NoBzAU3c0hGgBR+q63wk7T5G3Z
Q3IxmWyC4u6iY0RsnG0yobYH8TkTIoX7dKwHm2iFvB8W5SJlVmP3ypI6BECWWk98Mozv+VChaobe
gp32PKqsdYfweSiMOdMjfZwSMKgCEKN7IvkmZLxJ5vVSzdW5M0YLjXXSljnuFNVJ06lizYSMiWKf
UecXbV6xhnebGMuRaYXUqyV2JERvhngvQIFDx3zR7cu0HtdfbYoxCkulqrUy4M6Ofn8gcjA+Nqh+
JQ5oJL8lP1XVSfl2gf7yP13P39+K1bPq5NnK0wQHSfuj82F22wsqJ47Q4TAh7BE07uKYfu2Au/r/
nyL0y9thNa7MCSzoZQbyRgTntlD+UhYOQcV6nfjzQFVqha/ihirLFmO2cKCzr5e/QWCe7KUNcHZu
/1vZZZf+JPv54nSyG0EXvHR4NVue5WPV55M4wTyQiB2maNEAFVZB7N2tPfVdwRxShRHmXxgHirgd
aM77UxnbR6Kpkjtq+wQ6rjdva4uHr/of7uTz2jB2Lx6FZSlExHxjAhbz+CXVgHycpGFvmRA3wdP0
OlN+6brmUqeKL9XJA0lSz0g6kLInr+Oohkj5LRtDMRxHJ9No89aFZoyPVeuqrDU4885TMfK9jVzT
kYPkDUhQwIucAjcamblpRw5N02cNhDyFmz3wHC7vGzAGSl+MdllSpF598SjG98P087axWC88Xt1t
xiRVOoZmZwlkW7WO+kkDTj0b1BpQIRK+t+bkp2F17LrlrsiOOD5bjQ0bBOHPmqokcIWvdX3Kmjdd
e89BW5crJVwBr760IuD39X0z5qxRMLShCyB4Iik40ZsitsFDM9ogyjuYsbLtw85B9d8J1UNPtlkS
5P2l1x4reL8EiMMMFTE5OxSgvUmAhanRV5V7FJJLw8SLfVm07wRDpwRVz0K/V42aV9hdzwj/vuEa
gwGImjoPNQyDnEHx5xrf9N8jNAYcGMRLC22J1KGQcKoJ+1P1gPhL9lRto3NVcxu+z8/Lm7r5Bzwi
61Hj529iskcT3r6V6WTjX2R9Me4zgAmo1k1bsmk2t28Yz3pqjPVsIknIwqzHPDS22psbEb0CoEw0
vwsg7NDowMKHdu9gmHP6Wfn8ltfKpMqXC6QxieU0a6pFLC2+IwgcYyfbUXyg4EwX4SRPQCZ7dFxd
dOegjxyQcXj6cf4+gYrpzONj47j/D+T5lR8hGaYZlxLnHgmnvtpZzXM+cErsvCUYg9qqIP2odGqz
MUgzkF1fQ+jKeud8Uo5x1Bjj2FuamgoiVpkcZOkfcKijetHtCaRrGJQOePUO3q5YK6hmgpRqWM/S
3guoYwnAZQsNJ33mLcJYwj7T0qbPEMKQ6G42QYdhFk6MESXO2dHfesOxaIw5A7HhpEDC1jrHsg1Q
POaXh9fcDd13TEpBhtirn+p7KF9ATpZ3ivSr3FiZJZITokUtRhmmKO13Xa+AzPFnBWIy3iCszDlI
tpckdIOuzA2ueVEElJ4J6YjsgQlbeqGMoADRPId24VKyjcaTvPoUYgTgjJkR1K14ATfHfbJkc3Mm
WyD0osXZFvRyzbYhk8P5nutFl7+Nqc5Yl1LPgS1RjfhOgVcBK8KeUgoPQ+igDKvK23GBmN9kQOM7
8+NI4IQpvABKZ2K0EgzKkUrdixqUVpDdi8NBcVOfNg5SUM0etB0m/8YTeG5ijzchvgrIvMpa2dJ3
H2HgJaRxKXQcMcrh5W7sApwlNKgGUJZUxSl8obFbBzB+7Xvywjl53sdlrFCULeGUQfToHP3OtzN2
v08fTDc37PAj28BMjJ9DzWvivWDe/WaskVD3i5gPH+5T3mVoKxwalBHpkTeQhYANBNYBbuT2bjkJ
Fkt5llllIekqnFhWRL4kq/4A9j4hCQQRk1YxJbKuOSv+j67D581mLBXGWqraiuQBtZ6/CACiXXjQ
AJiKdzzEDy8RZwvnsowwz6oS2KZteqFUu73dudOhhU3g6x5wDCHbhULCGC+WKkFGxHpoULabS4yd
DAnoGZf/eFfYsnmTC4YCMRi0DptNiapVVyF1SBzdTi5QEGmcyClcTMByjNKKrCZCHkM3Ld3SwWLG
wpWlTiS6VInqGSNNv6MOoBu7PQzZFtJ9i5Pcd7OLWBO5uUNV0yH42XvVo4muI9i43gA2+D2+LY1z
SI4gRbTJdnqI+RWD1Vd09RPZsFAhAFTPRD0jrRCdrAp0VBFnDJY5pt2B5uLR2s1PpcM1WvTv/uEF
r9Zl7DVGozUtSbEuBQIamNxSHXCh4JuIvjAcMAy+vf1wVxOAq/UYC93MLSqa0wR/DzbjNK/tcjpk
2rPV+0ryZlStrYi8mdZ1w3y1Jj37q0AzXKzEakJ4BQgVbEGMZBZww53TNbbldX4k28W2O4StO2yV
JwGJ7e0d874sY5cHMRbBfrao526UIdEauxKwHSWvOrhe5rraJGOGQdIzyCkBjZfyoN8lp/FQog0W
+sM3cMcRt0KAwQugVh3O1YpMhAiaVpUIxYwpYUz0acOlATzx9tFxvxxjc9WKKGlnaFAIBkGMnZtT
MLbavmkeSPijU1/i5XGaIaDXpDZE0gKqzEP0nwJmLfoR4reRDKWNb21d8MzYqvf53Dk7+T2g5Ase
Xeyc5nDCu/nbwKupgy4AnwEqfNWj9DyFAaiVKKEeN3D9wF/deLPsHLg6N0aooXcG71Ccsj0kft3U
sOfd6EWOaEdnLoZv1UNc7ZcxTkoRJ+0its25aYutAU09Mepe2uQu1XjYHd5KjDlK+yjvFtOkklZN
ibH6bIfxx3v1m+wbmLwAUQQ8oOUWnLIE5yazg+JjTjDMP+J7GpHlRfNdG/Heygp90hcXZDE2SFT0
ejAmXTmLAQJEqIe+W7E7nCR8O2iWlIGa+xQ9LLg8Cgbe3hjzAw60vswG7K2NokDLj0Us+rdfKcfA
sWIHiRj3TS7BwIkjgmvQWsg1+C7+4yKMsWlqcWqFHC5cRMNdV441XIfaGD/+21YYe2NGrRq3YAs4
N9m2iSKbpPft9Hh7jdtXXGLHYGogp8yuxk6ouLU5N+dwOOa18gjR5tsLcewE/OpXvydKWlqIDVxC
jwb/9DaeE7wmSOMcLGL3r+GJh5rkmGuJHX3pZqkxUmuEc0crWN9F+2xPZjt7HTcJmi16Av1RaNlX
LtlAzZ6LpqIe7n+bRUlkbEdCxFIPTdx0QJ634ozheAgM3tPoeXRgGvNDUzjJ92TYVmd+EM09bPoO
r4KMrhiVqZtx2BCbpaFtAzKQcl98E47GTraJzQuk1ut4fxtliYXLx2MpEBB+NR9ly2wzaa5k1/pZ
wXIqqPsOy8ZwgDOfDr0D7cZ82WXmrv4FzaLBtNun8te/Ki5c/R7G0LSqkYc6kOcQSqtBF3BnabJ7
+0Jzt8zEOJlsZq1kIlgF0VfuoHJKPMnNfUiL0XoKlOGOCOjAJAqcgd/e5XfkZTyCdMDh00Z96GHc
umyMPRqaJQW1MV5x72YnXYP+uj271X27Fc5h7oI/pfOH36JTopatOtEG+r2KldmKPzkRCoOQ1Wuc
fpNt05P2O0RuZ6Vbq3kHZKCy69Jr34D/GJ8hOCeZziS76amrbCNQfX3PF2Dm2SPG5oFjqLEEC55J
XwpwEqNwoGV2W2ag0Nc4gRPnhbLg/FGI23Bq8EIFALnJe6e+T+ZuTu7L6Pftm8JbiLF8Q9QLnT4j
YGmBTZWV90ztvLqr/DaJnsJO50T46x3Jz6vP4vIjUH5UIo0fPuCq3daS3WY37xPIkZX5ZnnGY+wQ
CHI7obfjUOnDJl3ZnN7KiNbHFgJByW0Ve9pF94uL2c1XIJ1zy1Uf+t/dodsWPtlTpP7tM+bumrF4
xmDVcpJi1+ET6prZE6AgQuwChuJb2LiqPEdga3xE7Yd33Ks1xqvjZmIpJVmGMjKwbTWYD9qeFpsm
v9uOx4k7lHQ7XZU+wrqrE56VRFUF8lFQnA+1P26UILvIm/9oOz/qmlfLaEYoqrmGo2yF0QsxwZlX
pX/7c623Nq9OjbFYZiukshjDeMbb5Vu1OBmaBhszwM15AGVh7KtgmnNFRKHLa416u5O46v3tn7Be
nr36CYyp6QoAloYY2wTXnhV0BUBT4U62MD8eeRQfNgOyWwaIE1IIO/HYoOh1vGGxP87n6oxL8MfW
mEVqzughP6mwrXEScs6Yk4RLH5M1V2tYVd+0Rpk18AqTJz0qIfomG1AKYd5gim0r24vLoT1ykwve
1pj8bFTzJdZrlcJNKKNW56SlPf8QHCAPAcKoHtpfCo/+mLckE2xVI1oaiYLTLGjRpuwFUDgob5z7
wnFNH/HA1XFOcirngojXJ9HkfwPyJGzNFTywOCGiazGTAwVqZISlwysZrrDOXudrwNh9DedkwQCg
mHaHRpSX7RlYHfSinNBD8Te3gbBzI68F2wGIAY5U7hL8UT13bHC9V/z5Xj4U+K72v8hWqJm0pkN2
wnl6Lg/Zi7xT/IFCXgwv24oPxJ+f0f1L3mnznHP69BPeejBMtKWBIEcLVaC3KSc9kiHtAMY5lPWl
nQTBJQzv6TyyMY5h/8A+XO03UTACSgA++KirpJ0bykGzA6tXBhyA4LRe+F4/R5dha7wZvwCsHEr7
v5brQBHz9cMbQpUXmoTQodCIO+kwh+UC4V3F45wux7MoDBJiluSsK2hCC/w98Qz19wTqqeWjd0LF
WhaqBLGd2+dYDnLw+ZRB7kX+8K/QYp83TGECpUhBQTKXPhyP6aXaa9jz6BB4NlFhjFMNKoRqATEe
SjqT1yZe+0g58Ru3OyRQ7dt3D/8gQuAYDhYcm8SqXgmRqeD1mneA7+QYlTz1WxT4YT06Nw8fFMjE
Jj7vzXCs4kcj4uoCx2miQXcXewUTg13FJVp9YsC5OJxnqTCWKW8xpT2oTYPzHJ4l8VR+p6kmBW0s
4qaO0Cnnoa54dkihx321rcHSjZgssENqgJMEt6Xg5GfBU5CRmL1DO5uUEUXbDpfMj8AX9J2zZU44
rzCWqIs0cBAKSHUnZwTdDJInqEYAY453AT8guuUdJMjL/NRnLvB/vO2vg9+uHgkTOYULscgsoqxh
vg5wAfRHpBf1juAkwNFg2gu0PUEbhwmaB2CqMDHm5bv4jpfw8+4WY5ikRuonleY04fw6i7MPxkRO
GXS97fi5URa2WkA1Iu4UOL3JyRoEEqhJTgCT67axI4/Q4nY535VzlVmsapVaSTKrONiP+SBHeckC
/QC4l9/uYs9yQ048saJ488Wps8jVJgmTqKAfMp+gNClhcKK24/aYAfIWLq/ZchmEhwYASsp7KESW
W0qU//AXpkhc1Xgx0te5qhy9Iv407hcNrzuEOTM3WpMFRXxfQGauN8ARNJ9E6WyE3yDKCshva4vz
t0QEz9ypSjNHwby02n0b9ee03aZa64j1/HOUIMIR9fdQynDHEpP5nT5tENU9/ccDpx/k6iEvQgzF
NuhHfcSnM27v8CsGCEXa6b76g18UWzXDJmYTZEsxVZUVFRX6MtZFAh/XqtW3UoRKVE9AaGJtqP7b
7a1Rq/dHsPK5FAss7EuZTGaMIrTWgPRSTe1u2FXl9vYi6w/kahXGXY563rZZhVVmP+092WuCdj/u
FgN4uTYITwJnRm89Ybpaj/Gdc2r1/WRhPfix6AhUCS13IblX0RcOB6e6xCBRPVGcNf/jrTvuq8XZ
y5LlCTGGj80Wb0gY+620GTf1JsjAE1N12DHP0q5PxF8tSW3g1f3MhFCc5wZZhQQZR6javEll44WJ
4QjVBeS2rlyTQFRjt+lMTuzJ3S3jViNRE+NimRXYvskTgAWQfhQolqMQF34Eu5Od/Lh9m1arN1eb
ZbxqWxEhzQu8jkhWTmkIwTJKOivaRqf4VXdnSjxiulUPcrUg40abbEyTicIghEr5lsKGRbno3N7T
ep/rag3GV7adEM+jMFCTLnSeAb6mwdGdyOtDZwZzoSc0joG62DH0yIYXffFsAOMhEaEkQijjwgpS
eR/mCihmpVOV8abTP9zSDVvDIgcXU0qzXg/rs2lIoi+pma2PT4WUPQskOZljUOc/huyHaW76KPJk
Mrha9Ts2ta1lJhu11Q5lUp0Gkh3mKuhggDuftDmIyMArvHROkc5bycRVjxQ7mU6kyX1rKvZxd7Hy
cVPMhm8kOzGUgrapNiYo5ksot3XAcy9lEaSLxkHQckw4i1404jq3tBl3RhGNnyaYMJTjHCovMvl1
++J8pAG3DpUxdRDGsxJZiZuzkk734BE+CcYvoRYgB30XS912qM5p+6SUl8lSMZM1by0BvFjSXdsP
tqAnriLfjeFvHOqU30mi5ZjpayJEXgOsXZX9IAa0VBXZlqvMsfRTSX72kuiIcs+zIvRX/rELS9RV
0dQsS2OJLWeEUGqegP2htrYh1IQ0vXOUHkV8xfCJarkQ/0zLp7FEsa3r/UJsOe9vHW169QOY9xfq
ddKNtJI4QoPSJqZDnMrDpBtYKDfVqaMsCkEUwG1oQQKWA08dHGvXoUUBPpfJ5r3IddDc1c9hnmRp
5XLY04RokdRjIomI2vcx2YOp4jRE3+dlsE2yCZdnXkd/vR33aYdYHKpA9LYXJ9ghCtEYt/05dlFB
+A3eIUAkQObA495Yr4ZfLci4rtAAI5eVwPhgT/mhAtkQgFSCV+6zQ3UoQG6O4aTM5SUF66nZ1bKM
24rVcawmBct2Xga1s/heazftFtgfjOGkzx3x4xMSEyv0IvA6ombDjxN4FoJxY8gN29CgMUqW9Yd8
BlFHA4rqDHk2X3ON48F0xoNBpEJIBhFfNYKEqYtehw8WQCm2My92jVOUYlZE9qVjc8l3dABMi3Gj
S6e+4xcIeY6ORaAqkQQafOpMi1C9GBEoiogedJEadGkaRGV5MaSt0YSOas1uHT93zXkAk18tCXYf
3ROTY6bXq/tX94B5aJC41qR6wleg/cgcMEWCfqSKLiNk3TJn8InfvoGDPBB9wJJkCMz9O9q9z1/A
YlajoY1NacYvyJvanor7seWBgzhfnwWq1nq9KOUEF4FoeIfZoCOqkW52QD3SawPYVrd5ue2UeAsy
PglSppnRZUi5Lb3zQY4KxSz/9gqcx8NyWSddlwzpiFskKelmkFS3FchOnCSQA/3HXILlrU4bTUjb
HJuJ43iTZppTFNYmLiVHCuujGHbPqYK2DAr7O9UooP5rjWDfBDNzvryNWhnvFyrJamoQapfjxr19
DOvIkavLw5gx/EXSNqZV4/qObnefgKoBPSEKpgvP9R7aEi7Z9vhffvTCIxvjhOEs27VGEDz1NEmV
p+acGKJDpu9KEj+O4BzLfkh4sJy9UiP1R4xwtVfGiFUiNpoYvQWeRZ3Y4Ddy1V+5H7oquPsxlYyM
o3qsd/GuBe8p7wnRnO3W2kx4IBFMKi4xNquda9nOF18BxyIdsSuygwVepdjjIfU5QbnBGCbdypZ8
0hEB5P1dWBZ2OkNd1uLVselfubEvloihI1UIog3sSynyXZqmziL0G2Hqn6XsZLagWezeQ4WXT3G2
xsLKBSNsui7XMZ6UPQjdw6iBjSDi9RR5O2NsUL+MUxxT9yorAYauvUgRnRwUF+gebDT9QMzFzZuZ
E0bysmGWA7uRhhiD8yaYWreyAx4SCFQ4+V7+3qLXZfpkg1eBmcDbD4NjbVnt1lkPoaBOPWretE+D
sIFW8OPtFXhRocmYmUiGPrvUowBIk3wcHMTC4R11DOeQQ+UPm383lPP51k0mOMpKC2IzIlHO+aF4
CwPVIccEdJS9BxrXv8o2PHQE774w1qVPqjwVGtQx1AAFm73lTT6dnuMhFjiO6w/tVBLFg0A/llTn
u7a30MR6JFb0A5xmPHvJe2aMBclIp8VtBd+AqvQJ8kEBOU4nWnNX3Y5i29XS5o/JSh/N1RsmhQV5
x6IiD00JbbawWH7Mg2rYrTlYp1zNBVcixFEbzQvb+X6YIZaeFu3LvOh+oqcu/gcoMTX5fpmGQM2q
o6YA89VFy9sAAR5r0t9qtBOcJcx+qDI6uaSTNAjrNnMg9kIaiBLkowokKdljP+Z2qQubmKQCpucI
uEVKXJ448TSjfp2V7icQBkVQqhLZlB3J3TK07oVhvh+H+iRBDLoDal6fMozzKHYzXCR9gLEQ9moD
4bm+eJsjPZDF8TyZENWJpu1oWnaRtntBGdxC6F9FWM6u+BZZb/U0eVZROqVwKYxuW3cgx9aPZrhb
hN8CWLnN8VIPPrQbSP2I+MJOwl+19qKVlyUDecF3ApoLc9hMUPPJgyo7K8BGjIcKInl1Z2Ly45AL
sT8CxCfL94i63FaC0s0AvkSxtTHkX9SpExNQAQPmbuTAjhwEcp8kDyh/+AVsL3nMLcw4hJB5k9Cw
wOFGmHdfIr/sT/ESLM3L1KZunqKcJ9w1+o8QJRNMvUg+hpE4qCh5tYf9mfGyngiDHnGjtIMCOiQ9
kLpNPjraaCuaRwd6AGZ3isdWB8WnDRBuaboFTb3/CU3G6qu5+h1MqXqKrCaSJagYNPV7swQ1aACq
h9vmdDWQuVqCcU1lPZm5ucj1WR5/mNP3per8NNnq/aYNxfPtpdbz3Ku1aGBzXRlu4mSWNa3+SzzA
QcelN21IoboY4HksT8X3iKI8v6vHyjPgojiuadWoXq1OXdfV6pNUTpUmIIjRlGZvaIadKqZttHca
YFNKszWNwh4z3rTcamB6tSjjrGY9jjWNRk5C8ZRNiZ9M2zR8UnTiKtBe6mXicc541QFfLcg4q0mQ
szlvsGDvtsBqE5uSElDE+BI74Xnxyh1fxo63JuOuMlFFsRhyaWekdXkG/vl62HK2xbumTMwrY3LA
ynS8BB2zjb4M22C3F21TQ+c1wHwuFTKY35TZziM787nYLHoxb7kR5h1K5ixZ0G1UUKCJQLvtTMdo
R5v12YimOVBFXOgSZ7ssv4MowVXKI75iDa9MwHXb6S95Y+5I9rpovHonRan8sbvPK8NyOMRarva9
qdTnfI4hQPUjiupdsryk+qUHOxi0mZ1YOf+Dbg3HymrM22higJZTWu5IZ+PcqdmJlKmTi6M9qniY
moiN+81Uu/Ncu2ThpNKch6kxdxbzhBl6s/SEK9NJpCqYgEUYSynQTBPdX7/iSl7xvilzhRttBAKp
GSmeRf6NxG05yOKGnJaNBTJs4OBSIOM0ACFqoDZ5Yfk6/OHqGzPx1/+Rdl27kSNL9osI0JtX2jIq
Vcl364VotdTMpDdJ+/V7qLs7XcquWzk7AwzQGAioYLrIyIgT55RNScd+RTdDqXD0Mwi1aK55t/yc
UQBVP4oNDWJ/QDnSXWZooDPPQROnxyIRflMw63zVpTUVxTJU3ACtbK3grI2R9afYqBO3TIG9ywGw
F8lUCZwTX/yYJcgDQOkIfWHQ46EDuBgRfl33TqJRcXcokqdygr5NPHqM0dO0NOzql45BO9aMX8rY
dqX8x3WDgquMT4zrXQetzRIOt1d3yyh5i7x4LSSFGjAjzPOtnDp+YibhdaOC/cvzMoxpyuQKhBvH
xTR3KSpbSWUAbrbTyHRXUMm/bk20bJxzyHurbyw7cY7ZiNqH03hIsgkeJaIwz+TuSllJ2n5Ym40A
CP1V9lE6uPlp/sFOoEILrAAPvCNwmewZyfdJCtbGffHJvJyD/n0y+XQ4pbEcEwexprTBe2RXPwLT
zR7/g8Afw9bar6Hl30CGrpvyitfnc9/63KCheYQ7YujyanZo4l+DBG8CcxGyL9G/W03O/fS0bIeW
4ooZ5imYrS2WVrA7BfuFz1yP3RjXVmzVxzquwzw9SEUp2JHCOhgXBVhFluWxZNafzVorumDaqFs5
1IIyEjFMiUbDeRSl0ZUMjA6oAHagc0q2GiECn7WenyvLzyet+9lWzHJtf+6M/dQo7lC/K6no2X+5
ovF7c/P5am1qUzlZGHq//foGjA3AXbNtdztG2hsUvT5jKNDbgqeYnqpQ8s17ET5DNJGcG5GZ3A2s
xvOGGlZoqxAj1XPBs0Y0k5wXsWNpNBnusOMEaUeitZB2DNHQs/n/niBbsRxD03TF0nTnE+t+9npJ
Z+qYalM6R+RrdiMwH5pTCg7pnwP5amKNgs9M9CM6gM0YzELEcbxG3ildFaXO8/VxXDhFX62sK3Zm
JW4bmo02UjLpYPiWkQdjA1gSZGLpIEdWA21lJAjA4e8tLRRCyE+B+T+D3a/muQ3BNFYadMIgbdRG
iuUuZo+A6mDYntk+FtldXUW5JRrzn1fnV6PcFlkU5L86p9aPkPOFfLBp+taxurVCqLwe1K1mP1AI
QgGBu1JIiUK/9be/HvSvttdvO5vvyVjQAdDoyF4a9xPbp1BiIOZLvOSC2/RCuvmrIS6+ZXMy6AT9
bUf6PKNbEhpBhwnERRtgmgN1YyaQeBFx7PwZeH01yV0rNVnQO9eAunmEwlUOygQVvQTO6A4x8IMN
ii/CnPp6Bq7MJo/4zxLIhysGBCbsdIYQNVpzrVV6PAUGoqoCp/sBEqWnCVqrjRLjM+Sj3S14pWqC
o/qnW/sycB7yX6oTZIpWhYYGIzWK1u+YoMokcAY84r9VtYlkFvyNFDte2aHOBNq9Zha8wkRWOJcj
650qdykORlwDe47OCGaMPjNFcqAXIr2v88U5nV6rUogBQaRDj8hJ9eLn9h0YzC08wJaiDwmpGD1k
EQrqxqPx98ItwVblEf/EkWd1WFcs1d7ndGM2YbkFzXrg3CaH6Z7EJ4e+WHegjPML0ENVAlS4wAnw
4P+0Txd0Q2H8KeKJdELXIHs3iltzebvuXkX7knM2hQKiFouCv0weC1fRBnfUBPeg6P7QeDejUotm
Ce6PFcIPam9EYVZQbBvQbIqEsEWj4dyLqhcqq6r/PWX10ATdLCo/ChaGR+tbSd3+Rz3GhufovHJ8
1XLqQY1H4J0FQ+FR+rpU51A/w1BqartzX4JfVhAGXb7jbMuSFd3SVL6Qqht4gAI+BSQsuyfd9BC3
7aFm+Z0m576mdwIHeNlx/LbGBchUteplzFrkpTLTB/ZBW4JZyoLru/lCwnp1G7+tcO6J2EVZz+0n
nlgJdQ+clqNr+0mPmkxYvmU3C8Q10iDGmH3jUUuFd/cFLPXXD+D8FolBQj6qFIRQReebMQnooITD
oG7pkHqd9FT3H9VUB1aZCkogovld/34WNZilWUFUDSO3+khpFuBVt3beCs6yyAgXFk1qOU1SKoO1
oDR2sWKFLJdvqNn615dRZIZzSkpLFnseGlRTSylCsf2Qovj270xwTgkyIZCB6pAgHorKbSc9Mo33
hbHwupULuYKv24FzSHE7FKViZrj27b2U3VXlM0jUHwztqawROua9y+TZq3t6O5vzjdp1EP58kLMf
4zz4JG48wddc9il/nQ6+uBqXEBiUezzu1ir1/JS8kqNzD4W0G/T+RLnpdS+mIFUtssi9wAuqlDrp
kLOI69PUo/2HiHTR1oX6M777PSbOr7SZ2sh1mTpHC0rdaQepO6mO9L7yB0hS5TFIPkpRXuHyFfDb
JOdkIDQ95VaVYlFTKB+B98xOnppxchchwOZCK8qX/cNzZDUVXnhxA8nb2oldakaD+j6ww1zfyAR1
+PRlSUHBgtaMWoPqSqd6zapFbTVe2te+Ze8NCP1e30MX2GC+fhHnZwalXpo+gYMzXKgsQFIcghWP
9KPIXPJTeXHuTZALbpbd7DMvO6bowR+9onTtVFhxETgJh/NFaBRf4nIt+RbVvpVUr44fHNT1rw9X
uACcKyI2gl3W4toy3BW7kgXK27L42r5ZNZsGJN+0oE08VfFK3RXCmwU3NK9Mn9u4kk0LfhCs+M70
otPULSdoGhZ4fyeijN8FLPXXleV8VRbnSRXPOElpDV5kYgdNdxxU4ur1KXM0b8p3tAGzXjYFZW94
if1u0nsVcHZLE3jNS+fLlh0ZwvWmbWs8XojMgwYdOwzbnHsURGWUGkY3MdE3h3vt+vpe2kTnprhN
pOtq3I6aBDCZ8yIlpwrBtpr9gzjr3Aa3hVSqkniRYvtIIVSb9lDHhoZDdipny5sbkZrMxfN5bo27
2BjTRnkhGFEX4OHUuskGooqoJ68MAjpYYtTTsNFRrHOz2NVArpB/LN8r0H6IXvoXQ7HzD+G2k2MU
chVbFHXtPo4svfIzqN0xWfKrvAmwi6DadByAainkXcm+jwoqS9k2KwErGqAbJi++IvePuU7f+vr/
X2GylbNP4+9B1TRiyzZrZLSkH4PebY1U217fVxd6Fr+a4C++idWzsi7DCq2FDJ+37NVtsTXx6HG2
orrIBSDvV2vcJdjnEoV2Li721UvZv/q7tUc6DaVg1V+u7xkqhKqLw1t6IuDbJRd1PpXcXbiADRAl
GUzlvJRujC3dyzI4FJyoXUo/na1/EOWem+PC69GZF1YYmFbbOVkQ0a1qt9Oerq/dujH5iOLcBnfD
JcpQUidN9GOZ3tQSOHmrIorlYS/N710F2PuQQsw2ZwIvIdwxnCsyi65J4zTWVlxP1oHSLAXlSf5Y
qUkot7pHDMXHG91LnTHQNDw3ITguCNYuJl3OR855KgicNKZal6gw+Uqo/ig2DOLkaMhckROgjug9
HRnPx7WjxrzXF5cc5FcRwvECWPTrVub8VwuV9lE38xW5EUdQVXkiD/W++xS5YYccnkvw1vhEml9b
bs5PFc5M+zbFoBPc6cnQelpfB46svTKoBTcq3YCuA1o71nBTq0DmEzP2p7j8LltxlNGfMrWNYCqb
yu3sHg3Cqj1HrFePWVLiAq2VpxVg71o0rtGQLs2u0i7fFy1VQC8tf+9MDCgxxpdBc+6ZplIvieWQ
qP1dP+EXIUd6uxRjDNRcUfi1bCHeqNq9Fj+Pdf+sGeVBH3scOidK2AOra3dZpMRzkgJ4mwbidyMF
OIB5pvma5HWYtHEZag9O0+w1ICfypQ2qZudUYNFLPuqG4LqHdxqTe1KaWyZZYVfJQaHfQ0nBK+dX
GehEUhk7qyGunCLxQTejIqiSX3ot2GD9UXRZV00wDH99wzpVQjRIg8NpVnc03RFzEESvF6/7MwOc
+3AktR4NasHxO61fLeAzyqFNPYnQ9xcDmDMznAcxa0ki0CywjyBe9zPtITN+TWXvzfbjdU91+bCc
GeJ8huPocdYYYBEcJrAgUF8uetfpIjNhXpfeJR28RB7f5pUSzipwVtKTnGfR9W8QjZXzGblZm8vI
QBZdLM1RT+yToyzv3fhrqEWMtxdqk3ANZ6PlXENVyFIOFub/NIuvOPIuC6o7BXQPiMTNb+mtAnoZ
9jS+5Lt+I72DBuz6UC89Nc/tc55iHiyDWSu/jaTfSPKbAqb+EhgHuW/3yVJsZk2IQBIcCB59Mzbm
pNAYG6kL5gioYQ+NI7vyBWT14XijuvJGBLkUGeTCFrsf46RlYILWrPtlfm0HQcfcxbv19xLyWihs
Tsd6yVDbGsfs2ZDycJ76gBWKDx8b6Kz7YZqaP7aZIGy4kJYDnNExFQMNwrJj8ZgixKFArqWf5N3d
bRkCxwqxzhYqQaJX1J8D/GqIi8SctGnaOlNRvINMnrLJIgN0PfJGZOZCtPDVDucq51GiXWmgCyYp
wdTV3/YTKAxKw1UK6kIwI7RlFf2nDwNasONiCJRhEAQLooFyrjQ1ukTLx95CLqnddtGwGUM9LNDN
cf3MCVeO86WQzLKyJcOOTLQ5tEB2X6FN39SdoCzire60gW6i5bMrXTXvBa7tgnv9OsmceyVEGpKp
xGLq0XAD3Yy7JMg849WJqnB+S/+BVvxXc5wrLfH8JtCzsY/9CD5jtMlYQNlpoiMuWjjOi5atOmpq
9blwqzx4Fv1n4USB3J+e5Otg1s84y0cXc08yfcRgSgk1ZSh09e2DYGt8ak5+Dd2+2OAhRDLkU7JK
YtaxkZOtnOVom+pUxXd0EA50SfYjKSwQiFhF4dVov3M1KkeZrryqauetwtTFbIdZhdSUBA3jO8kY
t03d7TRlCSa9/TVPZLm1lUoJxqSR3VSGxLDKLPrRG4CiK92UhoxNwdSaLMrMDFgYCn5tvcrRVuIs
ldvIaucaqAYEXaap6EimEchFvhkyOspUlB6cuQ2ZjeSGbhxqp42WtPmmW/aJGPoWkbjLChIMtIra
bltpDHJjkt/KTaQkqStlCDdbuDGbRCpkCOs0Iva9AgkiyPJKeujYJLSaZqvIELGEI5jy8rtpg6Jh
0vQgJtnP2nLCyZIeNJ1sG1O5Y/Wd05bPrd08D5bl14y+0NhG+5mlftfNgzUr3jyp+7iAHsDchyBP
uin6rHGrgaab1NHRy7jkP6y4DiTnV6ynedDbiddnxFPAUcl6JMd6m0IUCtLAtJ/cLiWeTCo3y2Yg
+JzuRZmtBzK0B6rS+0UxXhnTF8zqMPvJNLvjgGG+1oNxAp+o4sa5AnqsWIfUNrRaVCsNa9p7vfpr
mm+sboza7D2V4m+N8jOhI7gWOsTIe5u85gX1m7reyF0dlEt8QxPy0zLTt9Sugp4pB6SbCCrnIoHR
PyOkdZc6hqMbpo74gTsJcd1nNYom9nGId235zbIAHtm1VFD+v3gjqLKD9dRtsGrw7Ht5MZltMk7x
cfimQEY4CdAeYQWLF7v9g1hR8c9I2lHOrXHuH48JWV2cLj7KOCCKU78vKtDYxfR8/YyLzHDeX6Zq
21ZDgXbkAd1mVqhnM0htRLXJC0iYr6PhHL1dSbWN9j3MXVhv0XAe2Ni1mzaApm4gbdlTHhn+9YGt
vpx3Xefzx/l6qQNtRROX8dFmT1Xy2DRdYNBvPdqXTE0QtgpHx3n8rE0MNFTn8RpFBnLQJC6OIKgb
QCVY3hpP7d+hcr3k/s/Hx216c2IDGTrYNPEImefYk1gWXp/CC1mvL6vGl+IrY4jnqcHmUO/iO3R0
ta6eRYrtMsgiH1axaTC5A8hUxjfpEpUHUeZAsDf5Cr2FHV/NCjZNUjzU8oTmAHA8ZJnglrvkPc4m
kmfPU1FoQpYUG2VxRm8xoHCbg3lWeYGCuieYT5EpLqaUpUGt6epBVh5lCJEHjuUOL60ROWv/sQvO
3wdjOBhbTeC6BGdB53xJNnZ2YTZVfOxn1c+cJXULVEY1Cklcy/alUv4nZ0/RNLDjmbKC/76GJiZQ
ZgvSpeAzGarAsCcXd6Xbyc6O0u+ZLFi/i7vkzBj3IIhBva0as4mOQJSH4tj0zOmjEmG/LiTbcRTO
rPBLp6NXlbWwoh7mIrKOMgRR5QyEyZ+agO1uZWgZ7rpH1ZVO/UaY7V5n7A9vdmaeW0FbKQsLsqX/
EfOlm/phlWSaAbRmT8KXzzqUP2zBYa24WlUzDW71bKJTq27RWDYDTrTWH603jNizIjOsCLgqRHDM
CzV8zO2ZQW4F1SQncWVX6yNc+waBE0iCgwMVur3I5xvIOFTHoQElssjuxdN4ZpZb0jKP9X4ZGufo
jPsayqH2rHnOfFcjdLx+7tfFuTah3OJp2J9LNpc2avTPiv1ii8jMPolirxngLnG7rCjC7sI+Fl39
ZJovw3KiIyoTyjsCJw8oDAS09msxSLey1af+aMT3toEqVbe8APrrxgypq3oBaYfkBC2DmwctbaRD
xTAHGyizjBOFElij0RGC2iTxB0TNu1E2bqcpv83TFi3ARvdB5PZgFA+6s4ei+Fwq21r6dX0eLz4X
zzfKuqJnTx6512WJNg3Sl8im0naMsoKiL+uubssblRSeNlpuTqmr58jtDvc0lXySJ/9yNbnAwtJK
dVRNrGZf3S4dxNDSx+vDFG0XLpqArF9iFWQ9DurjRFmQ1ZNgCOsvXNsvXOyQ5oo0S2YF7GfzUxlV
uGgSKZUV1k39QZo+jEdrc31MF53077PG59nMunVi9BY5UJEpN0O5m/uHOqbRdSOCieNzUHAyyzRq
mDiy3CQ1pC6pINATGeAcFcvNFuSWMOCwXeF8ZINgg4t+n/NIBFSZidZha1VF4uZ55mWQV7g+R6KF
WD/h7Ag5KpLy1do/byYHVAMObfKYGd32upH/4tF14OEU3VTlT9DHmZUslxoIdAFVEx/iO3gYp48Y
5KA3dAciYDxdNzIJjNxN/4aM4Gen35+b+7dt7vgAqOPMSQvbNrD2TaODmAykbS0g6SpaChrQzCRv
GZ5yXmY0m8pItqnc7tKpv2tTZdyYKkovnQF94VIZHHdSutYtZtA2yU78RKriJaFW6Vpq8qtJhvmD
jDVanSv7pU+eyhzsbV0Wxs7TQOO9QbOQOfZ2mrN93ErhKJ9q88YpXwrAiLLi27w4p6GZqk2ZZqcR
jMmsfLJ7zEqhHEa2XaA0jepS0Xq6fJpq9QBgOFIXbRIkKWndqUFKAr8VV3XAKMu8Si41v0EryQYV
nkBmg399TS8wWeIAmba21o4UQ+flGZGIqFVFV8lpyosOnBX6JhniEChMD3283pJb0RhD8WQEQCxb
goqlr0tnbTKnOPTL+KQ7ZJcvS2Bq71PxaKQv2dT7uvreSvEbi6W91ne3KrXfyEqHZd+Vo76ZncOC
aMtkI5ZOIYJEuXCPck4wceZqqNe+hTX3KB0XUAN4qKiHRgrZHSkit9by2X1ivF+fyIthB/IUK/jG
sv4QU6lZBVHctCAnYOfCWgeNo9p6TZoGaSuUoRfZ4hyWDoh965DE+kSGdz/koDOg3g3OIyTnu0cW
Fcf6jkKi/foIL0Bk1q3ye4icH7PQFpv0NSWnagF5YB27k1l5K45vntBRH8nSbQYa2zRLN3Ns+R3Y
CsYpiqsFyS0FN3cquUs77wq0fWroNs1nO9Kch1rfKzqwnDia1z93Xeg/HMbZ13Iu0aZTZ1bFQE5z
+mLJD3ATnjWrbgLcqhkXm47ss4GKmL0upt3P54iL2QpJk4EJ19DzjYq0KReB1Rku/nUdS4ksuoBr
srwdqzIYln+gtfB1fbg4aujXZEXTkdPoKWH7vrKIgmLAUzwdycKdOMK/+P48m2EuZAKgw8iog/1g
g8JxLE7m0vtmiwxuo4EpRrSe63pdW0/uApiqsqo7A28l9EhHVYmNZIlU0y/eomcD4nwHHZdKRU6O
nBr7Wz88QrY3pYL+lAtYkS+LxPdVpXZtDnKFRRpCLZzkMPVjEF3GoekibZy6P16yw+A50RRRCAVN
kkuZ4FwIBsl3VI1sspw4K8mp61uvkIhbNr9s5/H64bvshn9PJd9VZdYEG6PHMPVICSEdmjag7nOC
Cbsx+W5urJ3mLZNXRiL4nODU89lcfcSzrOsZTj2UpO2kwd1NFgAgB4/moExB9j+oHeejakwhmfjF
x/zZkDmHo5SsoIzk5JSBdbI0P5wpJy6LC39iUNwg6N6hSwCgTOk2FOou4/P1KVdFC8u5Hkq0eeok
3EDfmM+2xmbaoMtM28Y31U8WFJBggiSxp2/6PXL+QXyff7N851T/HEbBPSE4qHwLVjfq6B13UnIi
6vM8PzJFBNsT+B1eYCUzBl0nEgwog+YzVKmSNPfqAtcuu1FkUUfZBQL1ryeWczzL0BZa11J6ahYN
/Z4DmTzHuq+c6t5Ivo9xeTP1vdcAPF7Oi2uW1VFui03f9N/SdvC12drYmnEYkgxX3aqmmfTeYIB0
Vl0ST0q36Dj01Y7uFJq+ELRZDghpK+3WUgGZUpmrQuO5SDKvgFJNnZQhs5yfUDC2ICHe3cvKBPb/
BRnNZMifZEMVrOQF5Mg69L+CQ5tziE3W5XKsgbRGOc4B2oJCE4TUH/mDBIJF6dBspV3iwG8BUYFE
DvKPQpXcy5HOXx/AI06zqs1LG3N4TH4kz+pruYVYa1i+SPe6nwBfd2LealmUQrq8g39b5eKrGdXK
1tJGcjIa9NKj8tVREWpRNDAulhoashhOg4FVwajs2q1yk/skpMhSu9ITuac33Q0E44Qwi8s+4vfI
OB+VpkSFSkZOT9K4l8aTrb/XoygCF9ng/FAF5t0qrWZyAvjz0GWVV6W3i/w65u9ZIXtjpqHuJftg
SXRRkHIk9L73zE2HCW+dSrCBL+d3f29gvtnB0vshkaaUIiRK7q1jvdWR9pyQaE0gLq1F2q7fkn0V
sgRU46J4efULfwYsv+eaC49MxyzUpnLIKVUBJp6IO3dFREniAoXxZCy7Mn6/fgOIJp5zVKWWzhWQ
XuRE49Qr7NSf48EfdCu8bua/3O2/B8Z5hRidkbOCAZ1U3O2Y0H0KcruXVnahKozODubVTxATkPxE
FoQu18+lwYuRg/pYa5TBSk7AMrulDC0FZxKYuJyM/GvHGH8UOczZGIceB9O0ICS4Iv/rF3Pb+Mnj
EnRHsa+5fJn932QavAo5qDpnWklmcspGzZViRAqQEJw0BITTcRqEjXWXg5Tf5ji/M8cxjaspWeMy
c7eqjdeBHMYui8TUbhcamM9vD0PmnM2QxpntmPb6HhkD9oja+q7/Xm0rv22EsmeircE5HWXM8wpi
LuTkzLfSeKuDIU+w668fZ0NePfpZ8muYqW6VCiJaFo6tu4IFmnuUikDMlwQUTJnSnQH9igHlvuEg
3iaCQ2fInDfppKnIG0gcHZefk088Z4/7onRNH/zU3vgo7zGrf4c8ad0P/92JGTLnU9SpTco2Bv33
FK6w8u4AVJK+BTc/Lv2lQdkI0oHXJ1p0IDjv0stIsSg6mook8lQ7H5IBVlfE8soIvupM/XfGPp/z
Z4uaJmjeUqGBchpLmIiXkPRqoPSti1fSbd8Y0fWxXQab/PYun0fmzN6gd4VBZayihruoDiluIQbN
uun578ht6IKp/PyaM2uj2icq7dbC9KhGZj9sZOkBoMCQLMULG8rbqa28ckluSN2gs+qBmVupB0NR
CY4PqgSG9B1amM+Q7LhXnCPLxn1TQhveOHb5L2tp/L7Q76R0ubEAsJ23+eKgyW70uqHdp1Z/0AlF
vWkzpOqdo5O9qY67hZGnzqg3TonmOCl9zZMWSmQ1opxKa1w703ZZIvlg4xAs8n9Jyvzl9D59/tk8
zFbNxrReUN7dxVEP6F6HTKC+Ebu861Ed8PhffQTptTgeazs5qeUDUW4yU940MwHsshVtJJEl3t9V
NhqHgFc7dQFyPZDgDh1ADxpvhW+0q08wbbSb5N4ozHAJPMKnozqbzKqiIEDNEdaszdByhtQqeIEV
34hkXy4BrY69pQ+uH5vrgY3B1x2MSUtyyUAqL6lPlX2S7dxd0NJz3cjlzMHvTcJ5ulR2+jzt4+Q0
txTNB0jQS7FXjdCmxiB1PMEIxf/ECREM7jIc58wncA5PmyZ0dGpYSrideosXLUz5jlc/0w/gAiM8
cT6ZUgogA8SiloJ78/MFeLaaUjWouVauRyPqAxXiZ42HCvKJudUWGCC3jBQBaEUUFXwmyM4sInFN
8xayDqe2hKvNAe6AGGX5ZmWtS5SfBXs0qo3B3pz6x/X1vdCn+yUc4YnFNDmLSV5gqNTczwGBgCcE
jzbgSIewFDCfz2aFMEgoeSTYuyoXcCVFbebJgrdkfsNudG94KACiR9Q1QmV9OQyHofeBOv93e/kz
k382x85ELYVpePao0cpPNezHsNuKX5OizbOO/cyMaRIHjgDJtgZwV/pzMB+uL5nAyfGK4iYD63na
IDZO+pskfwYbSHuvZSKcn+CWVNe/n41iXvLMHkq8V7u+QgEs2Y4GNGTNbQHQbZU24fUx/ZcE8F9+
hpcNH8zebFoUMY/tt8FXfOmF3ukBpKECCULa+Q8His+jb3jTQd2jbgmipu31D7i0aDrQW6bsKKah
8ZfhVJMhleY+OZWGvO9TFB4V4+XfmeCuQUk3qaGPLUI4dsfm2HWqRuA0L52q80FwO491xjJJDdB9
A4XwTw0dmuwJrTCC/SeaqnV/nu2MceyqsmYd9h+wnzZFAakQMe9cTLGdj4TbfWrSAZZlfGYohsqd
A1R7QVC6ynwwdD+vZKW6K39bO7QawJG19+srdTEgPTfP3XpFkbO4kTCR6dbetUcI7iEtUt7Gbgty
ZqFC7Ors+NfEuTXuqlOyYib5zBAfjWCPLMGROd2ODQSqIUgzzqNPdM3N1D7UCVIJSvLSzdsWuV3B
mOXrX8HfeYulyTiDw5pGgLjg9ItkBCixbmO3oEljr6ONKp1keTg6AsuCXfvH1adPzeyUGT0ldu6b
uPBG6c40TcHZEK0pf9HlQw8xHKh3HNM49/pl21vq7bBYIZkq11H9rpQQ1Pee2kpbKzG3NLWi6zMs
Gue6Dc7OTTMYaiYvGKejtDeadkJ7paex+fm6lUu3w9lm4i+5xJC6rGjwdjOGB5LF6PReqRERr6Wi
mp3AD3xWXs7GAw3lLKM9Dom8M0LZgGaKq49bHc3dmU8ALwAIxb6b1ZDtG/judNNmbm8czQVavNau
CNXaH99EKGrhKvPOSUPnQgMmwc9qr2QAfD9tIBniwyFiEohQVeJi4HY+35ynMpo+1uQaBvMt3YBL
F1pEY6hAZ0GcOhVNOOeV8iwp7EYxkpOxEIjNPKj23fW9c/EWPh8M54nMvJ8yowV2emV+WNGwcQaC
+mLykjv20oWIBzGw/K726gZ6NGvGypGESSvBDuZrwdpgVkmr4p7UEXuqLdSiY+WZxtnPhkzh9QEL
jiRf9Z1Re2zYjCPZr69D6x1vcOzbTvDSFllRvx780Qao0UphBQzVrs5mN49Po6b5/24snHtRE7mU
JAf9C1b+Wg6F3zW2q4g6bj+95JW7Slv36NmhT2w2DEsC9xIfICc+9BEoomR2I7Gd3rrtVgNzehug
CMXQ/uWl7U9tDho0zN3HL+Lsn2ijrPN+9i2VqlnJRHFjtdAWqvrEZ0kJwXjopBZjcH1yBUePr96m
rTSpRYk9mVavQ/+umKK3yXp2r80r70YkO1mMDvNqD+m2U3VUPBs0CHaRroFvZX4i4Fu5PiTg2wU2
OX+S2PbcEgRxJ41od9IwbTJ9iEzHALYNdEyTiRo9BbNtB+gn5CwLL+9NfVNno2tV9mtut5EiQdHG
ASNNWgNWoFrvUg7uHQdEylQFk5iCZ3r/U6nKjQmKijHdK+R+ntEgqpnhQn7oSLGVHyVIuctuZWRq
3LlIgqKvI9vea+m7pqfukKIkjFp816IBOUEbh+a4eQPO2474BlP8aqKutdym4HPtj7VN3cK5i5O9
HL8ysFx1cgFKLeukNiG1WVDroHg5yCB4c9WpCdEg7kvoqsQuNSBCZkHuVpuaTSGrvgT5KxMdFjqB
eBe91RAXFCv6eYBKbOuCA87t2UOuHsr6oYIHtEntWeat0W9LGYSkysZSPpSZhgr9mFEFJ4y5JUnR
zoPGJQX9gzFzjZX8yvxGyhsDfQaochv5aQJ+U2EQCOvULakeW7sLkH5x0yRq0X2ndojHyL1CftqS
33SapzqN2wKsOTgfprHRjDcyUk+q0dn41jaGJ0M6hg33NkqIfe+4hB0X7VHLBjRyn2TyVneWL0+l
11kHU0GFFTWPJPZs4MvTqMdMK4Aw6guqVU86M7AGkGLRgwEZSdWJvUTTwzqhbgNxhlFPN1P1luKX
l/ak0hLCEN+k+EWZDFdr3xSUOsEnhNwx/oIkh9eqv3Ql3xitLdjQ6xG5doS4y2u2CyrLFS6vopkj
BEFBL23tFFOqy5EUi9jSBR6BbxdrnUFqFAkeoa5esTyRoemCAEvgEviOMNwaDEEp3BvaPcH2gSPS
SI9EyYIGsKF5wBXdZIJXsOCm4tvDeqMf8EBGSBeDwprgus3oM6C4gjDjYs7pLMz47MQ+c9yGrVv9
VNToQkOO1jZv57n6kemm28q7aXqWJqg8fc9wsjWQaRmdry+yu5Rt2Oaipj/RInK3WaVIel4yeN0U
/mAYfmZEqBS77roru1LnLqkO6JhsKPC4W1PSBrqEXVK7FNpca5lxFcdNIDKuex3400z8KarvJF8E
DbrYs3k+4VxUTKCqlLMWT/bZeenwapcgs9OZcJdqrkcV2sZBno72uMxtumLVEnYNFez0OgWL+vJP
gFDn38LddIBGyv9D2nUtyY0r2S9CBEELvtKV6zJtpdYLo1sj0XvPr9/Dvru3SxBVmJ0JPXaEsgAm
TiYSmeegnLRcUKL6O3i/n/vsy+3IJvJiLq6NRTqEaQoLElrOdKmzzYq6ukj3YfXtUaWmisdaEDjp
PONxAHwOfQkJV7jTNxPeGTLoEtr0sCgpLWz+qItjGPafiLWb9Noul04Wc9pVI8HyJuOrjLCS1K++
+dhpAm72P1wGPtfHJZSY5K/8Dle8C1QzzgaYGb0CNdoUl6n8JD9qXuoR279DY3thFQ7Z1YPVibpb
/3Cd+/wN3AFFr9gkz0Psn6MoN2ypLL2yQfgxGlsCR6jc9Ju0711z1HcdZSrceDglkSq4Jax2P1zv
OHeGOwV3yqzETqS7/Gl2jEPxzBz1g/OlT6zIEd5i13Hpc9nceY1GPyBtWyCzNa2FuQx8W+AKiXbj
fesurSSJJzS5fmg+TXLHMplZWEvqB05B4/Yt/g7+MaO1+m0EeTLFJcMWbFBg8hQUf/5wofi0yx3W
VMa+GtqMauIbHj8u41997Bnllh4KO37vvjILfKiyOz/336Sn6jI8lqPln0QddcJfweUOIxtNDXx4
Ph706134leB1/Tn5Mb/n5xR0s6CrGyGZXN4jVZtyK/Lyow4GyrNQaHA9hfnvZvCNfSi/xZE+l8Fl
xg+Jts2x/ULRGXUpniF/DWUm2QE7yFmLITshSJ7+ECI+TS8tMlcxWZUlMtQqfDzcxRf1JXKLjXFS
neXb1xv2Lla+Wg+MnwY5GBsMczDQnAWURvmoAbIs3EZikeM/JBufdjgYK0hB6tjHni6CAcQK7dhp
QQmqAZ/t4VLscjd6NBRrFPW0r3bZXaEGz7asVlQeKC2WLjvwhqCYoqG53bebcZekyNq36WG0F/du
DYzehOOwhArRZ/2gA/k9/fhcPQdd46QHSNLxI0ZV+aFOZ93XnGq4dNpBVzJw7ym9RzRiZ1Ln5k3j
SIT9VaToHe67k95W5yC29ZacSzRIy+VDVp664kHKAyfT84d0NHbSrB+nunxsKzmF/Emy1bTw8XY0
/0OF7XMJHBjKxqCOtCDmuVcSG7JwoI5MnJmqu7oN932IzqIes25FfxyTbd+LSP5EYd7kgDENSFUw
FX4avGBQZSlxwH262NWfFl7qykv3+TH+NnzRngTrXtZ169NxyDhKQxH6Bk7k0eis8KnedRviTgpE
mF3zODgLGYWJ6N9atUgtQhALTA4NCSnkNE6Zec7SXdOzDZkKay7+/8Tn13mMwfctQimHkW45mBFG
6NLqvZBdgn6joNze3sjbwRRTmr8iW6sHIPbJcAR8XbMylBviOBeYuL1hBt+uqDdkGvBghSIwJuzi
l7q8mP3u9ipue4MhcTAWg+s+jwjccOFub3r0XBg7WfreQNHytqHVzotP3DL4BkW9C7QsDuB3+V18
kVyU+MBgc0F7mzfv0SCE91ejRCaA9FZMACw47IbE4VUqp3ofxthJFD5aMMExB7LnyU5y5C17EL68
LTHmz0fM+K17MciavkyQZxmVU+J8zQfmgA0r2mn7wik3IhYzQZph8O2KhVKObdapDCOK6BF+kd+a
zcICXz3XB7qRvMKLzsqegudCsjQEBdMRCQtqosPAgUqjt+BJ/L+gZHpsD2aWPfhXH0NPa+zxnb1S
zAVa1XNQWem7BlF36EtZnbfkP6Hr2/4hQv/UdFhy0G7LjlCLtzCVhSwhccil2sZugHR4sMlTf8yP
8zE4Y/4d11wBX+Bq89q1k3IQlaYlywwdQaEuXvW6vJsr/yQnwS4JftZZtgPrrVWpuRcHoumP2yma
wfdGmlExM11N0D1o6iDr7NygeA6kCwWx/OSr/w5XPk7LdVI2aDPoVjPUJwpwoAQayiC6mKJacL/B
mO6vCOkrwZwY04DrBujFF04Sesg24Cbc4LnnXtwPKDrkfLMFpJRKSWlB5xTpqqMU1OnrxqPzWTJf
2wB1ruxuNpIHxf8rz0QTJqLPt5yPqx2dpTBQ8tDHvOR++qlAgc+Y7jB/gAu7b/kHdGSkru79nZ5h
QYj4SFOvDEtdhp4nCOheMowhxCnGreP7RkRqK0hWDL4NkchTk7fQ3ES1SbJB2bFDI3b/BdIAywH1
yCU+1JArF13ihGa5HEn2UfdmCV4S4l1552MgacGV2EFB/dsI28nTdAd5Z0F9VABlH3Hsakfbpgza
AbO2lzbJrUHfdkwws7MC14xqsgSmPVnXwQLALStkaTlLOkTw4p26Zy/aNnQwgNZjJHUTHWuQWAW2
evjPoAAI5HO7+xIfRQ9Dv6/y19/AAbaBXsRGn+Ps7Cv3eN9yVX/wbgf83zOLXy1wUNrW00zb2Ojv
C4r3Gt0yQ7AbYJ1RNgvg7Lal3yZVkohVCiuTDLcQ355IZQ/01NYPTSvSrVhBtOs1/TavUqtZCLaI
CSxEz4sYZbcJfiQxOuVRvIKiDBR7zU6Qn/1+vn+1yGFoEc8qyRiYq9Wod1Kz3U6j6UhzJ/hYIjNc
GljTJgDneJpBQf2i+rVFhucSQ5C3PeJ3kPx1LRxIKtkA+smszM5SW0U2RWNHncSgFZls8AFhUHeS
BCdNtKrl71dHWTGlLpdlkp5NtdwEpeZpcu0pYW3fXtdKOfHXhS0Oem1Hkv0sTECeKYEupQmfqrA4
lRpermpGTmPzkNN4Z7DR642isVvlS92KUkDR1nKQklaNNpG6AhcFXCWXlpfN3JnwxlvpxCajqKND
uGIOPuQ2NTMTas/IOJciBCjcnqMNxIVAOgy5S9GI6ErN+NcN5rAk7PtgIiWi3CJUQh28ZSYWcUuv
rtyFVh01DhvPmMDrwEN+b4cueRXR5S8r+jWn/+Un8AlaGZdhHfRafz8h0MrFO62oTad36j9KFJPH
gyj4CaIEeJ9+dSotQiZqytjicAdlrZ0WuuFr7qAVaBvcZXfxtjzuyb7YocNE9jQbukeeqG4oOD58
/sYgcwESG/wCrc3tScZbu4bxp0jYQreAy62t5cCnDeWyUhM4rqIM75HcxXjKVyJLG0L0KOYey9uf
sxKASNdQTkPKGguqo5ZcVHYxvQtOsmjJHET5ZjmFWoIlQ/FOa9xgO2ziD3rCNrTRfsIotOypK22p
qC9aZJiDKh8jO3NQtNCMqTVXHSCP0B8ooSKkEoTK3xI58FZpRFLhxahaQr0I3M8vunoCNbJTQtjD
xjMwhi/I0xxfRE8B6wdIYRAZVyWwWnL+3CdtL1EMH50x5oZXQaJ9o9XkQlbQUuuEokYJZrwk+kdx
7dMoFz7VXKXT1EJBcTJPJsidBu1HpP+DHtcFGz6tcA4cSJI+xBmSqVibnXxpqihlS8mo3RSv8vSi
VseKoQVUVkWfcz2L+zTMuavU6lKvUT8917hfUQc0Usfs2QAikg04gV/NiwiJRQY5N8U8yRyqASoN
DQaCy/pdyu5vn8B1B/1cERdKoyia4shk6Xmazsm4UzHb3KXf+qh0bttZP2+fdriAKRHF78cmzM5t
fWRK41Tpa5kIxcuXD/87sn1a4cKknxcda7WEgJUThZnIxnTIVn9Eudcq7/1DuBedsZUr8K+eyAXK
SpGTISUGtm/QDjRnuwwNHhXYwnUpPnVqahtgxAuCg1KoNglF9cr1LOS/y9WWXvCrPAilRIjuTXBH
DCTYFTykTlW3rFoXIx8HpqiCas0KCcsvq9U4SCmHBrz6OM/IQvzNgOmbxmbBNhjcktoSZGUGyMkp
Nq7eX+Jv8Wba+PaIKdpzuuliu3sXcrEIfw+HNnM4zWqoUAiTlMe5yzekO1WaRGyzKb0qPktSBSLK
2K7yFnT7OQiJ8MYbXjKQT9fytyzfkgQpFLuQKLKbdJ9pWy14SDMIIx0HqCzcPgAr9dhfN48DLYYK
vJr0EEUL7zpX/4kPBXok7WH+shAHTU4OFq19gFQqcEbBVJrg7H0UE6/cpBlVvcpm3NewRSUZvFre
zKPp/sv1cVBVsUDWa8lMP4iiKYR4fBAL4MX7HrILDtlkXvDYevohEBKaiE4BB2EUCguQfFuWF0in
UumdIUjcpjBPeZLaOgjbBAv9fcLi1w/JQZmRamkY+hpOwbwl/msyzXbSpxBYyawpUixVfWjnxG2F
nG8fk6A30E3j0G0ySZAEEVTQ4h1etztr3GkH1EYf223lZLvJgfHhnD2mm7kUOa8AWDUO5ySz9g1K
gDTSELhlodhkmJCaIqPRIwtCZZueYZCzwpQX0e1Ejr6oObVkVXTzW8zc2AGeknXIU9DpDgqUOdnj
aEZWOzzW/dlE+1nXSVZrPk6Qkvx3n5tnaG2NJO8pukqx63jJsEPoBGmbbidtRXdKwTHlZZC6DJq9
YQmAKKHDYsSyGyXTV5AyCPxXhJofZKRXcNArnVpFHQ5q0bwrUWBH4xuA0JHTcKNnyEwT1Uv1B4gZ
2+iVtmv0f5baJizvm7iwp1b3JhU9tEls2nJV7pifH4Po1I/omfI7Ci2NcFPKyYPgIwjyIH35+9Vv
nro6ChtTBbhMeOlgl0l/YmZ4LBlkSHzXpz+X0eWuY1ac/UCPkRMC+oMkFPmC6BNxGAe5FJZCUCmF
JETvSG7uFBsGYnpMsTV3uUvwpBI9irjNRTY5eEv8JiPqiM+VtrM3NydmRiDk6gSp7Qr/5S+opnOo
Rg1/8I0c1wVkEi/LrHTsRc/VxgcXrb4J9ovaI2bgcdcHcwwIBgonQqODfCIHoX8K8FznYM5P57Lq
mgjZfYqH8uieyWiuGCCBOIQ2xG4wpzja8awcfLQ2JfI3re1cKTOBwQaQSQZBa+P2Zm2nmeKY8nmi
hQOG/fcirS+tctTat7BswNAQOVEq8g9BMq1zKFl2CqFph2R6RsvVJENpNQZZ0MPcifZopRvml69l
cJkfSSRp6iooUOvHHk+emRs7euwwtCz2rmbn9+MRjV6CQv1KJ8yvRrn0L600cMWl0G3PgqUpMgsl
W44hKdlBTAg9qSXeWlWjsQr0oXfqY1Meg2SaNtV8yOnbEJNdp6eVJSXfggIDXEn5KsCIJdv7LTgo
6HCSqE4ZhHV+xYh5rOUoZADqqhw2ZAjgyKhdpOVLapxIZh4rOERgYHem+1b/Og5sc/sHLH55yz53
UJsK7JqM0fRcShh+jHq3jX3baDGF1UqPoNizQjP0bptchcWrJXOHVmuHCEPqMsJyehq7ZdBTdOVd
RZ8rC9xhDBIzIV2NYbVKea30Rw3FODUVlI1Fq+CODW1ylcmJkp6J2dng8ocgtIg+djVx+FwGf1Mq
JaLrmYllGM1+jEwvab/L/SutUltKf0qTtu3GVnBbEpnkTouh1GMR+Pg2zO92nUmtQo6dGLLBTHns
lXsjvdBWSNO5mpterXM5I1dxErpI09xniJNxvWNhtY/L0upR+B9w92zV6FAPNcZ89P3cPd32RIHz
a9ztpph0aKGBQ/3MBuhvhucRkvSZ8mUuWqfIv0mmIBJ/MEvcOGz8nSZnNG4iAp9hx/AOs8ygep3s
yUXn6S51UBEClxMUiv3H5k7/2uauuV/IFP9Gi+9qYny14RzoKHKpsapEAWBpS5RtEG9Alc3GoJA1
OeU+Of//X0uBwVf2OJDR2mSW8gReNUFBOI53lTT/o0zgygQHKihylWPjA0fzrNzO/amMTWYNHerR
PV71wQzamqdW/jYxPI41ta2BWCJKQZQz6E4u7Qt/j25QKxrHuxra7oTimQ7364IRW9Le4kwSeYIA
PfhbUTSwQssaMkMfWI+8oVVqNLBjMKNt800xG5YWgxiJdI9SqYbHgmHelUzJa91XPwqzTMHUjbtp
G3rViD7KbMAEXNHW9xFTNyUDpy7GMe9URe09jbWDLZehQIRUgK/8xUpXiqQdls1WO8Vr+1MK5sjJ
CAXfVIBF/L3JZNoUBf4SmjRj06MxtBte40QHnxXFBPJPI3iVkfX/K0Tg700dzY1hIj1yZYytSdD2
Cw3mjRGoH8A1EeiTLXXB9rbJlQaGX04Hf4Vio1o0Xa4HF/85xW2tAOeW3R7Qe0030Andp9vEiR5B
Jisq7gi+In89mVtchTq8mVzMMUTN+34eZ8s3RQPIAozVeaypZIZBDgQxlb42AXh9tMA26sSa4skp
yNtA3dvbKVoVhzVppbOhibGbajm7LITSu9xCXifa3TYjck4ObyDOKRV5OKdnOsRuUb9JvWTnPaTb
yHM9fTUpwLyaBaixnkB/ghx/yVhack0jm9LzqH2v5qcO41uhH1v5dInV6lBEXzW/9KYudSd5tGLa
uLOBYd7YxKBKKWhmWtZ3I5Txt4asaNC4FeOz5hIYc3LN7lGzCkZp30/Psrq5vdnrFevPhfM3h66k
VZvPUnrOx/ouTwwvk/ZTWO7zvHfyJoUwyHs4gnvRfO4wkiMwLvAog8uJyiQshi5cPGqjeMmhOhqu
fva3PWYi0Ky1M5x4Fz7ftinwro/p6auMKO7q2CSLE8cgdqBbMB+B/UDaiqjZ/+BQhq7oFGr0vzEP
ER9Ks6Ux4mmoAOkCiG4SqClCmuCFPkBx0MbY8KGRrFCQOi9H8Hff+bS6BMer1YVohKsmFWkX5FW3
XX+cZGSzpqUlgmT2D27zaWj5sleGoj41O1lrsbz6WAUB+A9kyy+GjZIHB8KYRQDqZPQtCtpcXdT6
/Qdc/7TOIREqT1kXh9jcZYrKOFDoLmf7/BEjehCUM/aY3hp243P15bbrrFfKlE+zHDLVmR+Gegez
Sn+ozS2kUfYsNJ08/KaHr13wJEH5I5S/Bhj2JKbTm71blJjI7M1NXBIrq2UnVt1ZG6wS4+KUtWeD
DjXY/d58BQwHSSWI8usF4qvfy13WDCNqwFGBkBvvKK6br4bXYcYe/NM+Bs8YhoAmR1Ogc4a5B3QB
ix7D1k/a524tf79yEV2vKrUrAakLd+Iip043Cy+bKANe6Rlegvx/7fAMR9kEtstpRLxI6YsvH8OJ
uVq9IxRleOl+CP/qMv9Q9vrLbWdYh65Pqxx0qZKO56/lpJVGvG2CCZVG8BmmIu4vEY58tKlc7SJD
8YtOcQdX16zkRd2rLt1mtrwjrnZaqju6bGWekMhv/d74ubrlmnNlFW3YihSrON69HGwh+aeHvQ1V
NUvxv5t5bLMJNO5Gc5/nxf3tbV3vbLr6mhyCUaOI1KHFepfOJpT0u02GxqbiztjrB+kg8lHRV+Rg
jClVPIR4sT0jO9sr6rAxBwVDK4ogyorMcHgV6lDy7VKYmZiyI3l7lKJo11S6aPPWM8LPz8YBVFsq
UQneMQKinw53LdPqHcNLHVCWm2+zzb5i0PC4N/Yo3IrJNQWhh6f6m6QoIVW6BLyv/5FP0LaxRwIL
JN+2hD7l+B6yWOKu84/jfSPk8crZVFImEPt9wEw0OgR64XvMk0FT3Eo2I1rTJCfdN7vwhDzqaL7G
e1E9XoSyPLERlYls9j4+bvISP8WK1Z6je93xc9QbmgLTxC1KoE4M73JCV6jXgXN4Y/E805GK2Tw5
7HBaIqZs8RAB9SORtrDoRPLqNoY893JLsT4VKvJF9CUH60dYH5Jpm5B0H2Jst99HZuum/TeT5CKX
XnD01go5JCrp/L8ZzYIH3UnZ9tuF33P+G7TjynI8btnisMfMmpGmKGmfp9q872e01+idhcKdmxN9
L7dQkGV0QxLjiE4Lj6SgBgCVily2jwE0pUMp81rl0kHHhBWSlUX0LoSGZ1yBzmbIdkpnboj+PRk8
CSIuLK3dGJHYhza9NCqbSHme0hbdIt91cy/X5t70NTsOdMHwvyAkKxzcdT6OSlQsn7KunVx/Gatu
0wyxHZnJxjeOpV/ZURi7tyFdZJQDPxDJJOAkgo9Kqn/H5tTpZi/WvnXh5Ca1fmj9H+koIo0R2eSA
cK7D3mxyZD4zvUTZMfLBLDCce/oA4nxAA4qePvNuL1OUEitctiX7oTaFDYBISpRTNn3X1SdTR2NY
eWiytwEiOK2RO3lubpUqE9gWYK/CpVpVrEvY4CVoAmMrVd2b6rGjF6nvBXdTEdj9xo+jpYHRBogw
6qZ56e/aJ7yteqaNFiOMtpVgMTD3YA47iEB2OXk3TibfvNiqxax0EYJLVn3vsglKnETgpYIQzXPk
TBRj62WGLZR7xWqiaUPQuWV0ooq8wDF5jpxokkBCvVy3CWBFxnQsejFnTfue9Rk0ZXsnIZi/NEWs
RuvNRoamovlJNUzcSbG/V/lco8dmYy7CGxopbFPumQU5bicO0MerxM9S9NCBIb/I6j3psl2WN+c2
fR9QeoS0pT1nIOuq9gsnlcZebh+a1V2/+l3c+0SEB6smiSpyTlPfjnIwElJqFebTbSurx+PKChdD
ch0SlQFols69SuxcaizmQww1f5sh9nnb0nrX+JUpLoQQU487WuYw5UWn7qVxCxf6B15oz9uFomB5
Cqju0MzMztSN9/6BiFlGVt89r37CsudX3xrSqn01kIaciwm1DVSpaaljmB7NQNEXirlyadpJeAjt
gr0yv5VgXru9Bes3liv7y9e4sj+FqFnFEew3bvVSPiWosiyiIZ3TPPUvgV1CfUjYAbya+F7Z5PBe
nesolkJse+1g/m+ngFtex1TE8NAdycPScFbdob+6b6xyI5q9FTkXB/shgQi9j/v9eQ4f0IlsFero
dOSJounz9sbKIks8yvuZrzO9w2XlWJygRIqOjA0EPnG5RgnCekCunYLj2lIWcQLL7qdNfyxt0yEH
+R7cIsUXwc9ZvSN+7jlfOSRNXHcdqMwQCoYX8rhMXTZHCP424DMAaRx06K3sTsbUJUZD5mO5+Ud3
tyv7HKbRAA88DYV9Rf6RRhuzOrTm19trXC80Xdng8EkneMsrNXzcFBLzaHFdXvQWKqjvI67e/QvY
b+14L5r7WA+yV1Z5vKqmTuk6BNnBnr3WM74mP2v0dMyHCTLCjVW7zS6/h3a3kC5oNcxeGebQS2kJ
VD1Ae3CGqplFm4dJF+UPq+n8lQUOnLSRoWayWABB2alEO3bngXbKWkBBSI+2bNNvScOVLQ6I5lbJ
+pqB5yRimt2Y58GXXLUCcyBCnw5SlPylMb/rRW6VTWcVqPgHimisZDXcX/0EDpd0zWdmosBHK7zL
zN2pZrqla5cUGrnp/KNMQbKJOabbTrteprwyyiFSrbYsSzMYbb8XLnSonwzUiNzmGQCRuL6jHVso
bYSnyRnB5zrdaSA/jzfpj1jYDi9yJw6wOkwPlxOBH1M5tJqxtCE5K4o2AuRnXOdTqpdNNmewIW96
R7+HzDK0VxeFgWiDBAuTWVDqtv/Z5DfKjp+7zPPE4QUzGOMOSUUwbw22lyUvEzVqi9bGoU9MirCY
p4mcDX32JiLtmuYtyeFFaLQlc2aPueB+KEpfGIc8KtNSCWnDUkCiX2sHbxetNzpsX33Lz/m7fwFv
h2dMVn6KXlvoNY5/4xYuODKMwyDDNLOyKWtylrpnXJOtIiegDtjrKkg1wCLvZ+g5KIUNdIJgxjhc
Us1BLyFmTTDtt/CygTQXoWvRqRLdZARBnHGg1Bk0jZQZOzxjRiMb36O+tDv0JEpaIcABUSLGOPAJ
58hQ/ARrar2lFyZ3lMhbWAyrXVLifW0ZLWj2laAr8KMcdAN1GYc+uR6iYIPJEGTA+RO6UYrGqvaQ
3NqC5omCiKW30xOITr0G5Guyk4F0TXNAtLjFDLxlbGRP99RDRcHpLsoX1gtZVyeWg6NGG4OSjth6
aR/M1nBkOxDhuelsyegEGoRTs4K7jckhU9+0fq9nCD91+E67wBrZoQP9zW2wX3cnxnSDydQw+Opn
ZZYkNzqKANO/V7NXgCirCV5I8HLbzDqS/9cMX+Mcx1ktTBNmDEw1FEVv+cnX2xb+4K2fJrh0LjOh
KByMuKIaFJN0w50p63aohHdD9Jipl1ItXBpOL4F2LKpzknToDgA9TRc5TSAAwfVCjvH5SzjYbYe2
7DrMuJ5RWLUS7Utt/DVKaroLExBETI3dl4FHiz14V/F6LosypHXQ/7TOQTAdwqjOdfSOYHDyLoQM
oz0r+jme3mf/ZJAYDaw+SPpnqzFzjDT6FimoXYfHhCWvkRp4JiSW21i9FFErONmiH8YBsyplhlKl
+GEjvVTYhrHB+5NPLFLhI7RPsR/f33aJBZ9+QxJmUkMzVEVmH+Xaq4skjUuqh6qK0D4qnlLNWzkl
Vi/5jirVGzUSDrWsxoArexxyybKcoklMBl8OwYCsHjyAOxN5I3TN5XvWvgwalNhIs2/C+un2QlcP
8ZVhDpgMmndBzxQkxfSp6lJbaR7pDKLGWXDGBBvKF+8CA/dH6FrgNoPWlr7HRHsvW1Xeex39MswP
txe1/jDzuSq+ZpfHnRpXJqz10M10ZsVW99F2OuXn4J64yEVbCOgi6R7uku8zSKK/RY7m3P4Jqwh8
9Qu4g6wOQd3PEhxIUitXQVv6Qt4RGZEg0Gqrl5orO9yRLWpZCvH9UF1TfuY+CnjsRzfJtjlf2vFe
JsUpYrh5xHtNeS6zb4jKqRUx8Oewpzynpz42NoXZOH72UBdnahxVojllLHuVik4BDSjY/6jjb4X/
QKn0Ms0gMVXwImpCm5T2Fi3vamTXg/qWpl5HllcDZhtFaGcTdYyud0J9uMgS+xHqJdQ9Ru3A+vmi
jOVs50qx0+fXTKLe7X0X+RmHFJOEm7laY9/bgVokeC1nzO33+X6eA7cg5uW2tfXIcbX9fO5Gcwkz
Iji3aWdPtp5vQhvzdtuhs9BkD5Gxn7KD+2UoVDRZBcQru8uxvsKnoZL6OZYWpC7kg1oUu6i5p1Ht
MHwPg5l2QSdBtBc5NJfRjVD0m9TlABMfrHZF68Zd4BWpqIS3fJ/fgBfxlVID/2SeWnGEWFoljyAO
kyByqQwvaS2iolldyJUF/mSSBE/8+PGXbE6teH5owm8k/n7bL1YvElc2uFOpD4bmD6qPnGW+mBCF
UFTqDooltdBYGJYW+KdKFbRfiZbFOT7LhtoMFCxrNn5KeDtQ6DcSqQJUWz1dV+vi3B3CvU2flmTp
x+5x7ktr6jRbwUtlxdidMvaCw7xOunRlj3PzLIxZPuqLvRJKt+Udera/+4S95cX3sQdrZJdZMe5p
JsayWC69z1MFzrySCla9etiufgXn+m3cq1nM8DXV0H8rZBB1Q2mCIFji3W3Pos6SMHH+7xyIywf8
cKrUNAjBYa1nNihwthU0GfG8S0IIlo5Q0kybi2I+3Da6HjavFsolA5MaZdOYg3TNDBtbDTKnxcyn
hVKRF1X6BsOZPnrKpnEEyBNLkcZNXUhHowSXWSB7Td2nTqI1FmjPtkV2V0ExKBpFQ0CCk8Vz8WhN
Hhh5ZiKyl6ZDzcRKG/YcgbGNKru6eYl90Jv3xvb2xqydLQPMJRrTTLQAf1S9rtDW0FVpYn6hnuNw
cPUamWCFd0cqCT76qrtf2+HcfU5ySZLlaCGWHlxiLSSa45bYiLi7fB+FlojYSLQuzrG70PDBXZIE
FxpLm0qOMKeTO77cCs7P2je7XhbnzF2ikHCaYKbFhKqpvdWRZlXBocsxEKRD2RyCEFAJEVxmRGvj
fLkMlKIw60o9d0a2733dDfp5pxW5AKLktQTsanH89TSsizCbZdgZ9sa5OOlv1IO2wffwrxRXlEuw
N/H6NPqniW3D7Ucy4Ihq9oKV8o04SUtVc+xK9SwpT0akHpQBhKqtL1ioyAoXNvtJG6YGZE1nqvzU
s+RH3kM2Mk8FrrJaQL7eTi5ySiUJMVSbq+cqkx8aZdqaQQMxoLxxk35+DGgHfO93SGp/Ind9m8jP
rsdQLfg8+jpFdhoRpyyNu1EudqTxvdFv3JYouY1HaHT05Z4fNyC7J/t4Fj3ir4XG6x+u/pqRjWXL
Uo3hKzBSWlV6pMg/69k8yXGOfp5S8DWW/41Pk66tLV/rCpG0DmLWfVFjm3xpNw+Ra0xvtzFvdcT2
2gQHRg0p9EErsCB1k17woJw6rUO9YFt6kF+y5ccqQo/bIh0hlRi/FnGgibCQv4GnuQyFrhxYCP4c
iPa583ZhmZtBb6R6KJoJ358EIMW30NBZndIgwo4mqf6D6om30K9NFVjq3WEGnU39V6gJOtlFH5GD
qKkdWOQHCCud9M1vG1dppn/nJvyteygqE93JOLQQeIbAo6KdAla6tx1FAAz8XTuqEn2CBilSFU1y
wpQ6g/pTQmv6bSuLt91weL5HRiPGmECUDwUSv/HwsGW34SGqQKmo9vZtSyu6FYxeOT7fJzMPg54U
ERwfxYPakvfgxFTtyEUBDrrBX9lXvLzi/eG2UQF6qBx66G1RjAHU2s56Px+j4gs+3CkFkOC+TETx
QuB2/HB6NEHOKKawNQXDPiFkI1cYS7u9HpENDjyiomGTqWAPqVHfEZZ4VZIJTKzO3V5/Jy578UPC
JsjrqWD56Z0ejY2VjedVm2puOz0OyY5YXmPHoWXa0NzDXQ/VSTV+GI3DoLX/6ccQlflFR4FPdMLC
L5saB7oq8VTuz0CNCHwEouE7kRkONwgLx0jRsPBg0err/QMY6p57Q1SLXv+GigH6Al0zFZMLxXMT
ynmlwIy6gZZXuQtfsZ2OiY6WtvF8KwbJiOhJ4Q9n79Mmdw6oWkOjcYbNhW26bl0Nkm3OvIVKtT3+
lD0jd5e3v9u+uqJoshz4T6PLfl8F0yAz/IYuwdR8XKj02t7S0TTlBIc+wrIDUKsQN3roewiu/Gf9
5klHJMKP8YEIwSbR/wrsxMltkT8Jt4M7RgqIQIOxxS9DcFDsJvrgQvn4AngdAL04iPL/xmPVeij8
3A/uYBUSuHk18vERsjdZ8zpQfkOexZEx/6HulI3a7Kb2a5voljE6cwYGVhnqDVRQW1v38s9fwR2m
vu5BgGxG4FVXZUcvTchCovnbT93bX3+1hHf99bnT1NC2HOLqY49T0PZq7owS/JJv6MuUUvKszdu8
sRTm1P9D2nUtx5EjwS/qiPbmte0YkjP0Il86JEpCe++//hLcu2UTmm3sSc+MYE0DhUShTGbQc96V
F8s9H7ZVVrCkkvuoVRrYFg/NA2UIhIxnIAT6kfg8+sZ/CKj+t54qm1mDNk+Ypz1sqQGZXLxOIqcM
qC9p4j5CMxGfkWAbQFRWw2RaqgXSz7BoQCq1KyxHm3gLSDHo17Dg46MYjGqsWYKO5ftHLY0bL3bh
Es9yJkeDcJBT+nx5sYt9Wes9YyDKbJRhLBOYbD2gOwoaD+DPOxFPukN7jxMtdvyi7vjDJhwsUFkd
E3lZYvAuwy5IsK70w3hTOxHmW3S7H8AaX/0bEv5tIMBc2WdgNKoIpS8KBGIgH3LdVnwdzaQVxDfc
zhu82W2cJkDG7YpW9Hngx/MeBoWyOGtB/IXvzQb006hITEic+Jt7JBiIkVq1qGod3zf51WD3IOlE
R3mMjnKp9Smi8wkCL3ZDr72HQRtLFXAX5S1CBA966JmtaV7d+bQ3KsVWxg/RXaP75XfQPeBE+rwO
iW1MVdnsWQY9aKIPWFNhgtzOYPkyPrqqf3IglXMq32FvdaH2tb4UKqowgBrMRVWDU30v3Am6f71b
W3sFKic73iXO8Zb3BoyVybZNy7A2sJUz8uyWBkaue85H8daOgRoD1B5yXuGjWq/N7MlFZ1u33OdQ
tUPeAVR1V5V5nK7/hRQGzaxsYNw7MKw+rR/UqGkWGB4dxNKRp0LmtYBqJvokQbOY+rylvMi/tvLR
9xtzZVCxujTO4/f730IcVjszJDrxyZZtnBZkAHpoKE2ik3T22+IsHsGLaMieaSclH/Yu5qTXP4bB
ID0m05JQhEfnDCaX3clXxf1YYKyd3l6Aof6u/Y4UW2Y3aKb5N+qoPJh475ldrYcI6rB5RvcmZpk1
fHsNmCAehUAjvCHvDX7cOJgiz9aeM8gk5AUhkD2new5nI3f5TfNd/Uly3G9gfXRQxA3B4eVErY1+
qsjjucDly0YDQMiqaai/6pRYaZ2lNDBJ9pNyhUHO04CiuYQA7E7Ac9jvT78J+CubzDdPQlvLY1Fb
J3PqMcDfY470afsMXwSJlQUGfEuiLQVpAL6LJu/QUuPmGgf6qDf+sm9/W/hFj6QEaz4UiGABLD3l
4GDozZGa9hjebX/IRSxamaFJ6ZVHgnAqrYuMLpU4OSKIB7PFa7XdthGOE2hs/NYtcadNamVBmMqm
4mkD8iCZG2PeEHHH4KVRgPGclKs9cPnIr76OQVrS6WYb0oi8QXee8IYrilJAQvK+dZObBqqeC4QK
Fa+9ggS8g3uMFyrzVpeJ8ELNkCZTwXc38lOUQqj4RubRSPBM0L+vNrC2YlmIllDBBl7X6dkindtn
i7+9gdvurv0SvmVqKWYyXUe18bKmcTqRQxnFc3cmRiMyZpuaSFBOYZeD5eq6GxdPTL9WCY9Onfcp
DDZgmlBWIw3nam6jFLrmp8ngNmFd7EBGj+Z/QU8TGXjQhzxtNBpht95YfRfeIoeG2KlTZHZu2ZOX
7F4wVS1otgIlvRgp7yGg7evbm8bxDDZE0zHfK5cxjnYTV04E6uImQda95kQzPCsMgEApMyKmAReP
66c+SoJWrN1FbzgpOh6CsFFZpoF7vqMnWQ20L6IHaYsXFTMk5R5ugnAhe+Q9GrgWGewYkqlPrB6O
MjpdaeuQh9m1AeUBiGU7uYnu0jNkw3hASf/pBuq//6jVaV4EQ8mLAkZbT+truwHlSORXXqEfddUb
Y6i0dAGPJ4NzItggrVc0lA4m2DRVa2+oqZ/Ft9ueePml+3Ee3v+++qzJqmrNaGFi8CFiPdh57o6C
Bz7191ZuwKIV6NAvw0byVpT3cQyuqGIttWYNy9EIRught8Ok4Xwd7wQwiNLPgjyp1IQkK0dRRT86
QQfkbwm+rTDlvcq2WkOl0aZO+ssfR48cURw2g9F0MtATYViEKhiJvZMgh/Yg+sOTCHoVxLD8MJou
2IaHvl+5q5/RZ1KrZQXum1onLtov8ejrnYGE9phVDsR4OTfP5ar4h+u8/31lL8rS/6Z+wFZWoizr
qF7tkFdTsLtvBn1gO8Ot6Rs/NWfeYSAJH3zLK3PwoOAd7le/oZJmo0FZDVDQ2JIfQWnhoXWo6j1K
AUjLewbEOLjJ5MtuZWhQudEl2dTp31dGxzQpm6WvTFxQ2m4egzDRgjnh9UNfTMxgAuh/Vui9vLJS
RMmEPjng6tzmXpF+BUcRuBzA1u4ZqomotnTBDMYD88s+9GGUOZRVExMi0tRFBFEb5EqKEl2gslve
tUGKgSddLfbySUd9/uWvbDgvLLucqV19NXNkZzOptZoYcGJ8tdWNd6oYOnWdp7YsjW6bF27VW84i
D0GixB5SEE4mQO1DvkN18jRoubeNj+/V018P1ceCMPHCQHQzV+TCPKkQ0Ca9rrumsSi2FJrkoC0l
RGyzSXaWGH1bPXqr7DAWB6evx3vF1Cpb60KI2jbRfTr2+wIztWOvuWmL0oqeOpYhgzG8f44K00U1
8mGestGdI+ktqlt7hOqYaaqKb1ntbGcW2RtiPNxmoxn5htwFcjt9laLmtVqCMKxpw8SdUci2pMic
FbjIf4UW+f/5ITuHO5rCZA1oP0YF+3bplr2QlWh7bVIvEys7JKKdluZVJCBXoP5OdWBlmQ1gRnSJ
DiWcMRPw8m+EvaijlRkKK9t7zDloLGWfZiQNxPxgRjUqpxxBoG6N0I/ug1h8MoqrtH4RKu7j//Lt
97GqTAwjjWXWWjWCM+V+8k1o20D/7H16SVUcETlXgatbcjktuVpO+pNWgBJDbHKcUGQ5afW1mOhX
CdSrpC/IwbrSKHyTrG+kBaNTHDl6G+/BmmpHJWLj+intMz/pr01x3KmqzGnh+oeH4MdCMGBaTLKx
6CN+FYK5K4RzYN2H3h6quqDbFwDk0VcrsDwNQ+e5q9X/Zhz6Yu5ttS4M0NZFY40YPVFPYUu8CbmW
RL1uui+K8NASnHTw1+VmbOcgk1fIZMsTT5yT5woM5i7KJJsVDR9acEzbXXJYxvJt28UvzqatDzED
q6k4pm1GV1kDZ1f2vfLDPW20Gb4WB34gwvsgBjNbkVQKvBsYDibmqr0zMy6fKj36G7DMjuX2eZHo
RYY102LUbRfhsIjSqYxDzwx3GJt12ylH0BXvYxAGlIv0dXs5Lz+J//ZZdjbXGKQe6mIldGGgfm4l
KhpUjzmpdsLEeXtzVtKkrrs6skOxRKQu4ZrZvLhZBZHtknf+eCvJANFQJ6IxhYD31hNA/mfZi4XH
TY/8j6nYyl3ot4ojQTowuS398Sq7UX1+jfQfXuUfC8pAE3hl9FIU4Z5oMgoSVJzrEcew7q7VNtzJ
9XFojoJcnhT9BdR+p0aDHHX91FSdY31FZyRIC8BMlphOq0AXac6hXDc9hqn8e0/Aj1/JQJWu9+Io
h+85c8Ufgxgcl41HIM9Du4VChzxvexlv8xlcWgooTRUVFsWUbmX1UKNkvW2AF2yxE7wSGbU6yqBU
PTvWKb9pW5Br0Pq0bgtBfSU51g9+Dx4nwmTnd4mA4SEFg1undq5B1f6i56GnId8yQY9zrkuX84kX
j6qlKZi+MBTVes/7r04QaMjnoYZeC7ITxhdlOIBLVtlNx9xRAv1LNe+LG+FAxc11Xt3x4rlaGWZc
2ohCebRKVXnXbqR93tOxO8h+4RFf8Lc/8vLxWdliHJMUZZkaERpqh+6QCcdKA/2OXKF7P7MNC/XH
qgY9OPo7xH2R31rkbszOoyLs9O52KWpv6R+n4arHrF4cvSbSF8wdcGLIi3u++n2MJ0/xrDcm9bMM
BNBhEzogFHMyzGRrN0bDo8C6SG9irKwx92k8KUlTxujQat6WzCkwcC97GUoq8jmzXMtwQJbn0fd3
/m0qfieUXJlmr9mFhOFiKgoKWfEuPhDQwP8b9meeUzMX7LQYMdFGdN6FC95D5EYgJkYzDvl8t+1Y
nH1jMwqyNg9zOEvwYTECsVUYWBCfG6fRbiwlEAxuKvHShOxq59iMAiF9Wo+zjIy5nDtVbHlDIfjQ
RQiUEQXf+Ic5fivqBSWqkQMTv0KtJYuIjzDmbikYSGMOkLrUllSROTlPYE1I5dzNi/32Ul7A2s8m
mDNA5ioqRkKys3Yqv5oHSh8VuZY3fwefkl/72au113g2qbt9jpI+22RPglXgJTpH2dm8Hn8iveeL
BzwofbxsDubecKD7MMx2+KXw0ILP6Sz81UU/m2ZOQqiIJJbSMcEod3JQCfEKnEWtwVzwpHEOHc8U
cxp6iFNZVhxn51x5ifTORnbdS9TZQ+qPd2HSf7WxoOyBiEiaV5bYJRjeyZBr/j7fzLU9fNNuRn/x
mmA8ylfN03Lo98CX6/h524U4TsqeDiNXUzNs++SM+Xt7HJ7BqLlt4AID2KdNY7NpsdpHcV0k2Vm+
1TMvwWMs9zqMXqEjH5wJ4NtqMBKHdsncU56JJzgofiavebOrfqZIiXdYcowK8EMGzga/Nwmv7vDC
mkkRg9/4rJqVjRl6SO2Zdmgs9lB+216BC3fH5xVgbu0lM9IxJnl2BtGbp6EVCuzGvum+Nchmim6H
mhBxLe4g+YXn2WezDP6MYKfIxxmnRQOZf7qD9HkQB7otOcgv+S2HaIHnRwwSxWCgLM2hy86lXHtC
GGDmMNheRvpzt44JgzuqHE8plDqxYVPjVHpuG6RGGqzgHEeeXzAY05BI6/M+TM+x/GDK10JY7Rvy
0BUz53N4C8YADCTClljscOrNyvQhBefV48jBMI4JdsKsiNNGskLIsndQrwEPi6MlP7b35EK6/pOP
/TJCVsbg6ExKegHVXxEGz6/QdMWxDV+gr4SQX3KW1sYozh69aX4FvWJ73M28mQGOZ7Bkz5iZzkdN
x4+Y0tkpotw229qWMt6O8cwwj9o0rrQxknGfQ63eHqSvgvQwCpxjdKF09nlBGaywMCBqKmFBsQI8
azvFbU7CnULs5a7TUAClj+bUNcCMWP7fWYHPhunXr/CwhARYH5U4Xumk2KUuIFTiZF55OKgwGAGm
ql6fBZigyuaKOz9WJ020/+LZVJz5QT/Kx+gWjDHutpfyzgGDHFIP8qqySbMzEe4L81Ylr3/2/xnI
yNWwg9YP8L0uQltDhY5w8+U832PQosskYVTlKTlLg+GW+Y2WXofSQ9Xv2uFWKh8EzJKrNYgewxBM
DpLbyO11Uhq2zNVYvZDw/eQn7GSYOg6NJtCQUw6qfXsDSiFIZNp1kDt/nXc8DQuvuZ6frb3uba8z
ZxHYgbFOqPO6xej2mWS6HRbjbRctwSwtf2hG/nwSmrFIQk3BEUzNo5WX7pT8SHNu1EfR4tfrDGup
gAdLVNgxxabLRkOIW4CzO9LSuAuOlOFdR50W/YvU45U1qZdvGWS8tIpTY7R0GNSQfAtTEP2Dn6X8
Ei8NfJZwjtw/nPWPz2McNkogt12WRorgQw9CaLaf8YU21G2hVhd67ZfRlfBAUHN7Ul1lv+0nl8/7
37ZZF22KNB1KY4SfjCe9f9HA+7Rt4LIjfhigaZoVVupyo4y5jo9rC9DtNU9Dp7p5/uXPjDBuqDbW
lMizmp4X7SdBy2ySfJmEu20bl4Odjw9hrjQhqcxlmHXYSEp/1rqgN6og0YYdlTvcNvWupbHhf+yk
4qhgXKpT4X9UWqd1luf+etirgXhjPXTu5KrOENnktn8pW8/Eq+7wVx99jSxocwDrtAM1ou1fxDkQ
7DijFIuKqI5zepaExzptD3kJntMFHYNJd4e0LMcazymZy2/K29Q00ik9192jmsrgweQN2su8D2Lu
uTlLQmgT1tlZBNmGh+QKiB9GKHu3DroWBGc/gdN4p7qDJ7rms/mtmex5FzqdU6SYycswlccrgl6o
w8G3jA//YjCnHTB7grHR9AwhuD14ncQf5nxAcKam6PbzMoj9uugED23xAVSzbbWbZgxS/eB1xl1o
6Pj8MxgwkmPRxERzgwSlA7lnB9omKSRe6H1l2u05dbOAlyXhIASr1SuaVg5JTDlFdrA/GwMokFFW
JwIHZenybRypd46vFQ5lQjwk6aKk50ivHRNSd3p7IzXXcSa+9lPri3XKOcT/EJ7+vaEaA0r6FBNj
abCh2n2DWaKc2Ak6eb3Ip8RopuI0uZvdQFfdr3iPGd6KMlBVpkUWd5GWnnsF/X86OODy6dCDym8b
FDjHlNXkDbMoHmUBd4eUPprC97nj5SMvTB9/ckaNfuhq04p4FPMeOsPAQfVne4Peh3Lf11f5bX2d
BikSydFxgeK6U5+mVwulzkN56n4IL7xOOd4NrTGA1FXVWJcCsL/1yJ3mq15x6nWHHovZtw7ilbkT
d+IxvOHJ/XFQSmNQKomW2YTSCR7Y9eiPRLM77aqzdDdPo908czKGvO1kAGiUrFwyayx2Gt5TuimV
H8jxHJMBF4z3WEoS4SHfH5a39ol2uiMH68RX8r5G028g78A3xHlKcdaQ1cI1Jw09x5aIntR6F5Ef
arYTFO3ekqTDIvz4owOhM7GOJpbEBHtRei6HV3UcXcEQd9sWOCjGCt6GgoAsldIkZ7mvPVMX7Xoi
IBls0X9knMIEImp9x3ns/kPi/G8c0xk0GbVZNAV6I4DmZZ90SI3BMXBf6meqB4Mp/9rOoh255z1F
/yFh8mGYOuzq9CsQUkkKDVGQpd3NBsa/+soZVTFQ869W3jxIY+dNpDkammkXaXMadEjwyIWt9vMZ
DNpfl3y8LUC6YGCiZpG+J5l6K5k8lOd4NNuKqA6kTM0YkecwHxei7fLuoQtlf3vXeUYY+Fnyepiy
vk/Pc32jhO1ejAt3Vnh80jzfYsDGyKa+mxrsczagT13y4+R7XxFHkh+M8ivHjy+Me31C9l/0eHsz
kiUBzwLaD7O4ilvd507q0HLd8siPrjjYxmruhkqmQToPJxNpqb1p/NBjnrdy9sigpbWVs2amMlqT
IOGKUJChj1SvgRpBrnPSJ7wbkVXUzXuDyPGMD6k96S0/0tdAups9w7KLh8V9Lfw8qF0NoqToGX/r
oD2EYLU/8t7HnOVkO/bQ7zOhLRQOaalXszH4Y8Sd2qdXwUa8ZjCoUw31NIQJ1jPZD/sONQDZLyc7
n5xWw50RPjTAntKFPlveOVUK1babmaseyTkRBgNARd9LdZ63Gdipm50spTZKor7Z70v1MTI6n0y5
u33QeVhrUC9beVG3NFo9jNSL3tN+5SE+lNcdhnpRb7GHQBWRE+ayQPF2k4EXBDe4DUVENwPmTtG5
8CPWHTreTxOo+b0g2P2R99rhmWSwJjXBQGJqiMYRPjoFNNxS0dteSt55pHu7WslcVZS0EhY8p1Dz
xNgBVGTAVpDzYmC6NltuykQ0UyROhZnSiCaCmMsMumPlrlB7e5Cft7+H95xgO+5m9GNrTYHwjO6S
jCcgaBnvp2eD2JVHVTARBsM9xG/FNQ/a/iGP+fdFzLbbpZOxZBgRxlm8qq5CzTcP1ZmOBhte/xZe
1W4x29GN6eu0AJvzsvwcIGBb8HRJlGapen8XL1fqD7m2p/ChNs4gHUrB2oiJjpv+vnpN5lszv06g
CHrkHRBOBMmKZohgCc2VGMmPvLtatEdzDh1t+SYNaP0YeSJQnIPBqmPEaS8QQ8MlXIixTfrDOPIq
QDwLDMSQJNPydsQNEsbEwwR/jK74bVflnAlWAkOzqrnqBhy9Fq2AoAG2uz466PpybKLv25Y4h5zt
n7OKWiVmhzMBynqSPjXCTaPeb5v4h9Lwh/MzQALxOoOA2hKJgz0tvJeBeQWpXQzFUk0j3lHjbQ4D
J1KLt/ssDenZqEU7HiwvH0bOgeKYYGUr+rhfpEqAN0tyi2bnu1DmNQdf4Hr6FNxZzDtoHEgf5gOe
XNm+2493IA4GpVNuK4vbPyaSrT13TaBpmBgcoN+rOOZzktpx6phN0KVH9Vji7XmMT+Q+vOHlmni7
aTFJmaQsE82UhuS8kMKW0aCSVddpdpMugp0qi60Kd3Ij2QkpDq30lnHLehyHZem+yEJVRC3kusAP
tJt0r32ls1JKoB2am+mmPSmYJOFGazyj1CNWV2EhF5Ks6TDaC5UjDmi/TGO3qQt3+6TwHIsBFpAE
xcmgoD0mJ2Cx0WI3zl7+zAITqKT9LBIlwXEvwlPVPEs656zzvoCJSsQS/ctZi+hrsVSHMvOrVspJ
svDuUouBk2UudKgK09ISJDoPQwmeISpIJHjkcbqDtkDyJNwKaGjOwW7/p/BiMfCimENbUiLJc4aH
XRPTlqHbP9miX8i2MqORhKnC0SfaHIS1tqsSHt8m5+34C8mWLkTpWECeECnq5mpxKWEciAmvVNsK
kJk/R8H2J20fn18YthJxVkyzMXGdjbJTKkVA1EdT4dV8tn0PPNifD+ncpn2iy/DtDo0ZjbRLdJ52
KedxoYr0J6xwoFQsdPdHCLrbn1AAvGsxdz9Cb8bG/Db6qqBL/S94Ji4unmlpkBowTU1l69C9FTWK
FFbJOczv1dhwCkzw1ILi/8YWrawwqK7nkrxo1AoxRbsZz4qs2pVCnG0rl0s0KzPMHumzLGShVdI3
aZc70lV3qk4pmIkWJx7wXrIQjtL7LEdvs7Yfvwm/hR0r+8wGWkkUm1NcwEdAEly9oJwQpX7/Wp3w
QrwSv9T7cV9MXizhbeDwX8MXPXRlncH3fBkWYhUZ0Hccj4l1xKzzbnuBL3voygQD8OEgi9WY4wMx
iuDljWPs2usSMuzol+jxxBlQfFuC38wOrcwyuF8KS7EIVpOeG/lGsiq/S3hl9suvt5UJBvYzpZPN
koZE0X4ESTbqQMTTbppn+s6ePJA7PmcHcs+jIrsc7qzMMoCvN6DTmmS0e9F4o74tkWJDEVE4dODQ
4r3pOUedreOV+RJ1rdGhftA9NWN4S5WWdI2TAKPr9Mt7++OD2DKeKBmkHawKdVtdw2zkBG1Py60K
zE1m8a4xa1swfiv7ujLJgIuc9RoK8vD7bhB8BG+OEv+sOomXZqfgsfVlDLhkVVz31QjfH53JlUF/
NT5SXhSaEaXaSSYHzC4XelefxYCJoZvhMk01rTcLb+guDiJgGSXSn938hfLi6Xec033xHb2yyACI
oM5j2Bg4ZmCs2w2y108P0zdySN+PAHqHercKlPIOlYQzzzc52MUW8ApFT5chx8eqSejOrYo2Hl47
Is/9GRBJckmK2hlfp7SHSfsKSXs7TR+2l/Diy3q1ggyKLGYXtfmQJeehPxSysbMwnkFKy4bmAyeO
40GxxiCHVRqLkYs5TTcpvkmc4d56TnxKBjdjENIhbyq0zXmZFs42sbW6ZFkWaCq2QMn0ajIXu1oG
e3sFObvElujERNOqJcuTcyJ8nbrJTWTo6qQ8gSWeFQYyiJSYhqXA3TrSupiMhXQsunYW3uAy50Cx
lbkIgolGVgGZ8F51TQ1sdcXPGiRiVWoTlQO8vK2hf18Fj2G1hOiY6ZHyx1hCJmouZGo4EMhbNfr3
lYlespJKGiskhZsHGfLJgn7sKo0nTcWL4nQmyOiU1szaBTkWUJaYgXg7eoubepIEwQUVSU2aVMz3
UED4Jl5Vh8jj6cFwzrDO4ETbG4lahwmyiRBVyhPVHTvobSSJM2TT07az8/aMgYtoDKehn1OEU2C5
V4m+rzJehwJvzxiYaMxiyNEARi99w07rH61iBNr/z8SHfNIH7LG1tRidUbKswM/nEMqkbbMfhNKf
uK2Klx+WKztM3qoeKqUdzfcrePSGfeZaiaNDRbve02xfcW3xJCk5q8fW0fIpAXscRunP8giDIB5Y
grwZvG0v4BlhAotJEvJQmmqkvOqHZHyKFM3pieJuG7mc11itHYMPWiV0Jm3cO2OsNaATn5SKSOrQ
UtfZow8lM4myLt1bZ+3MC655H0j/vsKNwmjqpl3wgdKEZr5MdpowcZKJdyNyQk+DwY28U4sIdKHv
X3ibf9W+zE/yk3Wsr6vj/NYIZ+GWOGjRPwlXA09mnnOQDQYz8joWxj7DfWJGxi5Spz2RLF48SO+k
jfjTYMBCDhfIApWIrGn8qVxlYN3A1i2oAkrX85EXDF7gv/18phng0CdBzPME5hqUsItz5Egt5KNl
KGN2TuRTWngBba2Vg2Yat/thvWS3za2O4taf/hC2ribkSViLBR71apDekaP8iKQwiQ9qBm0Qd4x2
GWTosBAmdWBoAbxKk1PGxNG/5ZEd3xsvvNo6LzBnq22Cqc6Yn8E1+JdAmY7TikwNfSgOXnQsXgs+
oR/nBLE1tqYS6rYN8UykxXYNasTYAFr/bc/mTqrt/B556djnPkEonm64HFtYy2J96Qod91OyH58o
43LsiG+iDwfwrIdtfOLcumxdbQl1S8gaIO245A6xQOSkDVdK9jTJPAovzlllleZNA8qaQoizKhmP
av4cWbz5enoytlaNwSFdHQYMleCdTTeLNkJqge6LR24nMG93GNCxJNHKohZJtdmiw+CFp0lQsjFc
samcOb2LNPQmW2B9BM2WnvzpKjJoBAIyK1IsXCd5+aOWT6UmcfCOFwaaDAApyojH1FAm5yi8BmPN
LjEfku67Gr3p+NxQ+mJakVsUz2b10GWpDQod9CVfS8hmx9rroO0yjBno7U6wfqsE+HGRsvU5dYpy
Ka3x5Sl6zUsZLApV/LJ9GDjHna3PKaFqtWi4Ts9yldhY3XAC7PKkbXhGmDdQOEVdUS24LmVxhEix
6ZuS6kyJEGx/C+dWZitqYm0mI8lwGvT6bJDJb0E7I9SYRdXOfWo6Mjqxtg3yvosJdGS0y0iJgOcD
nZ6UtFM8SrYy/OEO0R+xCmm6bJgWXcalpIjNqRcOBlgX9KbnrB3vUxgkyQhZ9LDBp+jLCeQl7XSM
ebjLiwstBkVisyFCouOYdW61X66UnREeEzBT5rZ6H4P9BSnrg+DW38rpSijs9Nv2Zl3ul1udJgZH
8jrLNAGd/7jdFX/ZW8/t5Dwk1u3y3MV+WPo6hpKgCUF7yaTx2hpvcdaH3s2hHMGtw0r0WzeQmy2/
dTqZR5JgV1tvcqPeG+7pbHvrV7Wj3UoOmLaD7DoJZNHmsuFsm/6FM70do7xvKaqowezVh+p7dU8q
aOHI+/FtdDVHPia3jez3nf3/c+gi0LNkSzUMXVZMlvC5UeYpTHQCHCihcDDmfpJXnMLIxSv3wwRL
50xaUxzw3/EAWAb0Awa1yHu0X06HrUwwT0Ndk3qla+ncqpftS69zadE2OvWJLZ+MW9UXd9Ej711z
uWiwMspAaAEhpnkRov+yXZSxI3/NfNowoNqgsaX7BsGIQNxxywYXgWFlmHkyCjmRLcrv9h6CDiDw
idCpXwbCDZ25SHaoMPGLMJdf3yujDLAWCEKLaSEJTgcEgCEG2IWu/AIlLBCeQd0dDTHcgtrFN8/K
JAOzs9pZgxQL8fubZ3HBRf5oYqgDJJdu8vp7AdXKGgO3xdxpRm1gVeN4DPDkAKmssqtVvDXU1k40
dJkSN18Ep0ADuZrwcpKX2+lX5hkk1uJymSGq9FfLNeafHTTu9u1rJn3Tw6dhR2lwRHd5NBc3FI5p
5arRS6w8jjvedB93oxlMVjXwXkRSnJyzK/1n8qD58QEjLVe9bEc7qjXAi6h43sxEemOrJGPdwF5L
TiX5UZGHGvOT2xcNB4Leo83VhT2Gehg2OVAOmbyDVka2Kg/7bROXi3kfG/i+wSsbolnJzWCGMQgk
6Mhi4j/oD6N7VbrpifsI5ZwMlokmmcQoxGGkj1ARMn0tWPqHXehTpqQi4OHNxRhu9WEM3JDOgOR6
ieenORiO1t2boeHmUu6mYezmzW2mRz5nKS9ehyuLDNb02gy1bEodQSfKi5fyRkIKOPHTR1rgUP0U
Qhw3KUbzeL0klx/3K8MM4pixmJdLDJAz7mcnvxkDEAIUuPqPqBOg3RpcpyLGA/9/pftPd/A779DK
c7rBmiDiFqEeIZ0TFEsxZem27VVUS7aEqX3VyvzB4Mlv8M75+wzuymoW5iq06UEb1L1NfreXjsOR
BNZ1eJK8xLPccre9qRQ+f4muVkvLwEojZos4dzA3RpIDgWivikfHGr+kUh5sW7pAyfx5PRlEiVSM
jYZGAkIaixxMuXUMCWNlC2q1meSbZX6utDSQFNGdVG4XDz0MG5/JMtXIcm5NILzHyTxUe9mLUT8l
+9aVHA1sJ3xqJM6qsqw1VTgbY7uEeCZbgVTWtpiE/gySr5lbzbr8VPjYQJabJk+XKCNl/NcFZfga
yjLjvq4f00c6frxAlTTvjkV6FBLbNGzz7rc4M1b2GRgCY1qe6yU+VTAFSl57FUJSEfUaDssXB3sU
BntizHeEC6FsWuS60E86SMsJco6JcujK2d32VN7uMXADyuFiNCwT7VcR8aDpJRmFPYeprXe8MP9y
PmW1evSnrE5706sjJHJxy9KCceHW11odqNJRL/34ekhQWhug7aIekTVFASJfXMnwRMlLeXwTnItY
YaKcpUwEMhYI1EdxF1rfjTjl3PSXqQNWH8rgTBZVBqQzjL/iVMpDO6GDt9x35T7rjmN6JOkRdSPT
Ve16nx26KHPK/BYOm7witDLfKFeDsCe+zCM8paCzBQwMKKkiEayCHh+aN67tyMlfZQzySA6yIZ7m
TQc6zzP8yGXIueEX8Gr3vPCEpRIx1CUCSRwcYPK1LzmyuQO0pPIHqrUx2lxrHM9mGwuT1mh0qcdF
SgMUcsxcXKShuwQxJZbFi6F+Fs7SH0ZgrEC6PE16IzdwLtqfNr6G++wI8uMg26E6GKTP22f3XbZk
Y0NZjXRSqWFb9giLwNyY7YHA71JJb8VPwUswA0dpBLK79pSeQoeXmudgFEtA0i9VKBNRgM3xXjYG
O1LHgw6BKxEP7NB42P5Q3lYyIIW21KouQY12btNnM4sd0o+eKFwvKa9Fh4dRKoNRQ5WJXSphRTuX
3IW3DUq85FAHyxVV/NOhrDH9zO6Ur0jD/LBckXNAeZ/JIFOJdKggZ8CNipytCVkvrKuM7sYh5LHg
8qJMlYGoRK6zuihxxWBInJZig74DHC0OFZElbub0B+379h7S/7jlqwz4DEbel7qU4u7sZ2eQ3mZV
2GVR4unKOV9+GGLLscfLjbDdhmrXlZIuA+1kUORIkd1EdoL8Ifp+v7U+TedNZB/dkvvsmhfDc3CW
bUEM4xb9hi0WN9tDpvPa3Odg7EsO3AlYzrOV5Q8B9biumBKyP3REmjKx5Ifs9Jca8X9Iu7LluHUl
+UWM4AoSr9x6U6u1WrJeGJYX7gD37esnKU9ctXH6NGZ8nx1yNcBCoVCVlVncGkEa9u9/BZP7vNos
IQNCKX3opwTpgpqlrkWAOozM7XVHkfmmyBrCDKVanPajIgt+z1V0cNjGm8lbkMBG79Uxq11ZNJPt
pBBgwITZJ2qFZRmgKGFx7cdqaFuy947ML4TgoijpXKCq8xtru8r1jKEZlqGUjEQSR0RSkFYbLafS
4H/aydnYYf0c7ZqDdVwJJFeZMMVfWTSkY5iSvMoSQsoS8TjFgPvvUhn0cUBRdkDr8b7dNS7Z5qf4
70hZ8UiCMK1pm5YjLtRqCPiQuJF+lMtXRbTyaAUFsqoSkuOK5BK6+Fo9tyYsUO3slFUczIcNVCKh
TV9DgLcN55DvDC8DabzMKS9dsef2hIhZNpaV2LWGfLm+dxbwD1Z24CwWdE5AMNXXm+vH7lJ8PrMm
IitrUqgFLxR0pfF6ItZ8GAvtodBR4bB7n6GVu0Dw4brJS6fu3KRQMh8nfXI6Q19xR/fmcFITZcM5
lWAGJbtI1jrW2atjXjolcqiZ3bHiLbWTLcsfTL33+eQcFyeRaHV8aGqLt9z5koT42MV53U9QmYKP
ADkYrJoCCwT6QOJ0kt0yFzsO57bWA3m2siZhid3q2L4Vut+CdSXf8w3ZrcCMlSiHgTj2Vhb/Lwbn
c6NCpBzmdKzrCrSjytbuIei2StEPVQBxWEQXgE+C7N58uO4mF+vS5zaFuNklTZsrpZLcGSfj+7zy
O96MBZT7usd0H33lozs0mPIed+YBEyDHbnJjKe5Y+mGF3EybqdokKkqrGXqU/D4C3GYF3k/P8jEJ
2UkU4ow9aaQySnzXFqJ9pdFAu6x084nesDl3oaOxxTSTf32LLyZL51ssxJqlAcYJQNACb/PpRt2v
3zULWTht7Wf2TdmQbbWxv0qd6dKFeGZVhG2WvdGq1spmrjbgLO8307Z4VDPf9K2NjTmDdmd5YN33
STC/1HLeAElkEJlSDKJyYnInvateFwh8McNNMXPj3PXw6336tOw/BGaZm/yU5cIX+7znCxeCUr2k
k1Xb9Lc3gUkwe+2P5bO5i7bK0dpHIH3VD04VNM8yNO7FN/i5ZSFAjYnTZNkIPx4h4qWgBgChgY+G
lhEke2mIkm2xEKJUvjRNbRG8EncrV2DyOgI6h/YkSBh8hor2DMJ2s4UCrSwbuZQCnS9TCFM5aaKi
T3CG5vh1mW61hPngctwrssayzI4QmhrLwcT2YGGukO0n8lzr+m1iPg2cS2byJVeliO8Ep2wMBTSs
J5sTvzLfG5tte2N7PQpIAo8I8KR9aauqpuI9YWbBMJmeU0eeyd4nuwkhIuwOVPl63aLsOrGFuGMv
Uz+31FoPQnmrQgQm2g3o9RWY1EVZEHULSxbpJDspojkNbUwN4LXWCk2zazflhr20mTtjIBMv3x0K
ckFxbLLAZJI8RLZUEbXZjmmjJQQnb0L5c4Wypr1v3qV41qzgAPSvqeXJGpuyuC7iNmOoLlVQWErv
lhPZq8f8LX+Oj/OPMUQjFbLZ0cO8tXfSutQaRK5kQSJsM1KijtAF4W0dQ1XwLAUzueLZIMWYfe0Z
+aWstixdpxBoqjLCQKFDfoe1yvwYjuOb6Z4+GPeLBz50tM1eCGRIJSms5PyLWM5F7TTV6rBS3mqb
mJ96VKY61ri9SWSppcyUEGpmC9VzO4ZUTPkLIoxaaMGJ0iB5bLb2G4Ruv2QHlI19WeCRXVUig0rX
LDbYdZA/r6xC9KC9lNyzS1cf3XXkNnIzVz2AAQrk02klbcyvn+2aIwmpUKI4Pas7GF/6V4svYTPm
/13ME0GejtOmc2phVynkXfU8qBc8kKsJrDQc2rAciG5D0t252Bs8u5v+gd+MrF63YyxqHB6KZjzM
pn2jRhVUEGZ3qErfiA0QGhfbxGklmfTFBtq5aeHFVc2ktFJip3f0kfyCFvOqIW4DNZ5t6zDdVds1
iXfCClJ5xtP1SC/xXpFWhTIzK5PMgNpQ/VB19tEqLBeFHi9q2et1S7JAKwI+Sdf3PKLIKrsw2szH
LIQs82S78S4DlnDl5GlMv5M10GWvMSpEoHzsyqYjsJrsisFVgx46fdmLCWqxkG7YHnEWQMJQBjuT
XNlUyHO0mi2Mj7BaWqiv2G/WSlOdfTH6Zy391bZ/Myl07j9CDHI0XdXrBnoFIPtytTrxOh5DkPbL
9S8oOfUiIjTp9YURC0HV7h6b5T3Jbe+6AUlaKlKszGbJzLbDI5Ysx4ac5r70lOk+AtGPlAJZ9nD8
B6SzBRmJ0iLfGPeY8PRAHeTrd11AQn0rK/xd3zeqCgyTg6OxhrfItpf5S2vwUHd0WRJzPXuiqhBA
MKm6FHMCE79ZOXED3dsdVIDX3sESTLcsYBuoz13/XJLbnarCc6lKpqpTVXyvVXxpxRopsUtv2eOs
hQPyJwNlzTRxZ2ObdzLT11MZKrKuKL2hJWqDgk6Hgs4qNlVurAfED3zAPCyeZS2gyy9iKGFS03RM
XRfO80gqbkABDwgH8l7n2b4c6GaJqpByLagSdBP4m2Jrf5eFf1oVjnWnTWrMNT29Sx0ADZ25gaSs
4taD6U654lpAyKDmXpXUtyEDWoF8zk3HPHcb9r3NiczFLu/4548RKi11vDB1TMhvkEfeuhWqEJ1r
bZxX3c/+D7z6/+JdnwaFJIMqbZfnBHverXVdTMxsFK845EfzbvCaLwTXoXHnxK40s5ItVHj7NHZf
/1aUGlB90Px6Q9NTirLH+hwgbJccZfCVf7mj/rNSERnU5UbLFBtbu2qnrdzalhZEP5qt6Ua9ax35
jod0l5WSrONytP20KsSMZKjB0NjAKus9jQTT4jNOD3ayy/RBgvOWHB8RIGRGDoMUBDiSlLXQMBZ+
/VxNw64t7zVUDCel39vsmyQ4rcHnnznq5/LWz3xWhmXUBiTIgjCYU+r70tT2uFFspQx651djPCX9
Y4L3iF5ET+CJdWO2PEvsr9t3zb6QeBSEmCMndozhlm+Qx3FzWuwrg6DJaif31Glek8kJs06/Gfhw
qximEkh+wOXU7nMDhJhFxoyzOcL5geTirg5Wpa0W1H3rmY03vb9Wv9lGVlr6oC64tmwhZjVVlUA4
cwZwCcx8jdUu6Is0SKBnjBCrwEknWotZX3M+Fkr9wIo+9jHB+L1SoMxYKnHmTROlT1VnLW9l3zWh
1oFfnpSgyqhqUO9gHDnmBYogz2O8HKvKnKDk4njGhKp6TcwtI9pRp82vBSqMzOrfUrP4ZhXdz7Xy
Y41exsmXrqY3U5X+5AzZbrawrakNxB0rck+UznCzuTbcAb2VlgH/Q0rfVMzbOH2hqROwzArwM9wk
iVzqKAFov7w0gSAvOM7ZUB3axcDMdKVvWgKSwpxDncRRJA+jf3mmfH5WIQ5riTMsTQdWM3PeanaU
uVWc+ZOxT3i8XSy6Lbl+Ew3R1rAl6d9Hf/zapxUCcg6uJXW25/Qup/iialLfFBW3/FF9zaxfZv6Y
zpHbRHsdsMo2io9DXT9q9oOT5EGvFW6X3CZN7TsKRrwTigHdk7oiWft4M8RpULABoklmWm9GrfBH
Vrl1wjwaz17KM9dsQKEM6YRKH8wghmSQW5qot4FJqNamkFnIE21M++Y/ukz39Hzy1PklZscipZsx
WpDnj3gxApybaioovtPAGuy/SkhMZAe2QSikcIVbQ62Io6UTBXMSFpIOwATrJWgp84qCDRY4H+2n
Zuh4CrQ3XW2+xt2WKZrXqxn3rh/7i4NT2ucPES8TlQ2TM04grDI3k9+66h4Y4RWCVPg2iB68FXCK
2wXdUYxn49DcrXMaQNzJos8aXf7hLGc/Q7xdEuCf1FXZKdtF+xJ6xO7KYaWetM0KeI0wbx/yQIZH
v4gTOl/8eimcBX3dSiFIbLVIC18HP38gKOdZDKVtBeu2Nt+rl9pfISYs9+tTci8t6128Us8WLdw5
BQR4yEyw99mu0l2MinnGoYEoGIpsQZm6Y+oiJ/aHn8WzrGcj227htrGMYqJFhO3GTd4suVvSrQXG
ZYlvXbzTztYnXClNnxScrUoj1uNK/g9c2xFs1kkIApaT7S3vawcBdO8heU9Pyq59NyVILNn+CpdL
FHV9l6ewH03bfgSXr3GKbYz+VoEMLHo5+zxbqhBmO4XPNIrwKVdWheLr9JgG0DtBTcaAWs0A4rfG
Y179Itlg2QKFEEv1TMfgNhaY7Qj4HYMOHgPV6dZ0u8eVSmDwzFfyyG+moL0zT4sHIppwfOHv+m3k
zVuZU12UMzs/TkJQs7WymHJMNaMo72z4S+OzXRVi/NBChEeR8c701RBTLDjXW5BFryAu+vHkhEYS
GCCMzI8MaWSReLqIVrWyceqnsUvvdAgzkWSH8QhXS39e/xAXc6fPry+CVIc04lG/BtG03A8t+VaT
n+Wo4w6jkqqjbDVCwGrstB8SsjbE+Pe5VX11ZkEFUYjry7moT332IUVEKk3A67zKigP6poWm1266
LXCTXnSvBsZhPmKqKr9PTs376uCqX+2Xn80UJPfGV/pVCgC++L4621shVNkOZiDMXInx2pn80fHX
adYB44mz39zSn0kgi8oXHx9n9oSgZfQdASpOX/ny0m2+p8GKM4boU3B9j2URQ8SoxmW2TOocxXcz
aLyGpt0M6rQxTNOzc+Wo8OV54ss2Q6aKax9pK8u3OgUxEZjGviqOfpM55V6OIJA5shDGOCqRXQwF
jDvSpX4B4tHaNu4Wo4fqgKy3u8amKze+iF01htaOeo4zU9J2T51952A22YEgMxY25mbYsiWUbPl6
Oq6ZFOJTW5B0yghuvbWhReDW602f3qxAs/HwV6PYZ4dIRK5audPrCe2ARnxc0HTpNxiVyLy1LNG5
jOBZhfTXqzb0ay3NLiWfUYSu9pk5UjbiXlhHbFEhCDtro5t+utGfxjA6gac9gB5vk/kq9SV7LDmu
Ipo1Jp2SxNrHHrPdCp2Kg25bbtbyeX9iG/1BYk+2VCGHArllWU8J7KUUY4u96SZz5bIBMP04D3Re
h62e3dra4A7DL25v1Pqxzp9I86XOoUUUyfrSkuAhgl7rFmk8NFbW4AGh6i3ZjUAXFXvZiLHk3hf1
8saoH/KxWEAbMbzUyUtLhpux09xZ/Z7ovQSzcLn0/RkQRU7NpTEyo65gzNyUD/1GCXKcGCBQN7Ev
68P+iy2oY6Kjbdi2KgRfHcXKUjUx9KagEjPGjY9Z5oCkaHNH9l1d3DhKOGXxSc2Za0fT+3Vf+hh2
/Wd8+LS++trZc4BlKYZr+jy5qwZn12ha0Nch1fZmc1vl5k2UpG5Rq9TVbf0dXb6wnvNNTFgwoMI6
QHHGrmYvL6B7kGHgWo+f2mV5KpU0UJz67yLZ5y8V4rSp2IA3rxSrv9U7E48/l2ALWAfawVUlO9OX
3e3TmpBm6nTRR9p+eEC3S3q3fOPP5E7fLXvMCmJcL9srd/Rr8iyDDF6GOZmfhoWAHXPLVOtsXovI
M4BHzC/fIv+7jQu5eJO1XS4Dgz+NfVRSzr5+4czKUlfdKrn1m26+RvnL3A0e37EA1Fi7694m2dSP
o3BmrouVpSJ5ltw1huGX/D2uezeeh5BVxVbjlQx3cPkt9p+t/NjqM3N0miq7JEg3VsTYeo6HLRii
6yfoG2+vL0y6kUJINnmyoJiJAZjuu75vdixMn/WneLcOXIMV5LmW2JNtpJAgTk1qjWa6fjewmpRp
GvQV82PWu+Ck9wtbVpyWOeVHef5sJyE0qTOzSFPQGth4bgEc/IJa3keBFPI3kvtNtjghJDlVqhf5
AD4XvZ/R1xj2g77RivGejodFl0V6mbH1389WxqO0b0aUVe86haB6SSA3mVbprbJg2mbEkMhySOrm
oKtP5vQtjr9oLblNFPWhaZ1Nm7UQK0ZBNGa1jHPhcqb46bpC+ImHGlSuJYKdNr3ExQF63NvZvNPA
EarHIOhD//q6A68Oc+Ua+JjXO9uGPi/7eNZ4cpdGUIVvYm+RvrAuoxs+g43II+FQOvTlCKftQnM/
3aSHGhi26MYK0qdsq3cu3cnmEC4/Hf+ziyKrhEKY2rQrV/FoK0FVVgHELrzGUiWn8V/eNZ921iT8
bPf4UvQ5hKGSj2kO/pBvU2gpYTp3ZZlcgSnqE3lP7jPJw1jyzT7KnGdWU71qf7OQ8RIAtfh7Njib
615xOdH8XJcQZgrM4sSWmqO7WvxSgDQebKQimRvZX6/bkcUXsXlsqDSxMgPuvnJWaD7D5M9aybE3
LEggjCBZltScEGEwQZHHioKLodhVT+xrGqxyTXTTgKoGU0YyiN/lBPlzF4UQkyyVhtnlHvHMnH20
xjdlaoKiYkuHfMs1TDnZqctGU9KN/kiIrxzpj8rVmXugBmQSS4fOE7O+O+n3rsE7objhvHGVJt+Y
0W0Zl7f9FFTjE7V2HT0u873FDjx75ER/tpqNwSY3TwfISDn71G5cGxKASwbsQE/dHhCstBn8Rs9c
qt2bc+xBRtc1UJJr+/cmQ0/L4m6kOF47GhuqRhs10wvPSgY/TQtvGNvHeQQsgcWeAsBYXFXB0qH2
0NWYN+/u9NR+HEDo3OaZZ9QdaC/6QG07ST1CFh6EVEsBN4hiFsh9my7dV1EejFZy0zWjf9271+97
5UOI7QY+jUVDsvU+U7d5A2FBLYEEknO7TIeML+51Yx9P7GvWhK6CnQ1DOpA1kg+FVw3LAyHxw5zP
m8REc4OZGAcuiyVI+uVpyLvvGN19Ktn0RPN6b6pkG6sHO422kYEpkUx/61kXVC2I4+oZc+cZaCNH
tK9m1O4fawupovq1TMpdY8RulCJhbcbtYNwk7bE2dmQJi+wwa0/cqN282KkE2EsLj9KmhFPc0SR/
qtUlICrbM3X4qlV3k5X5eNhKrjZZbia21plR/K8aBImXfZ83b2Cs99ouBgU2VMomCJRU5VZN4yMv
H5qk86CNGjSGKgk6klhqCBliWg62jtGYBPJ3QCvO/IEWw27sCIrFk8ThLo8dfd60Ig1HQYe0HUzc
e9nOCqvH1G3vW7SCffAQg75hJQW09ixoJhcnvJgw35+e2taTlTFlfi88bJPMBvH5KvhnOMVXkpf7
XsGcSFSEStm5qJdIOh+XMSJnqxaietsZllJ1dYJ0/2O6y03dEiPo7uB130Az7G4BBZIBxi9yPWtn
RoXgrnPTMRoDV0nnD35PPWffErcPUNMDOQRHS+vIfpiYDqigeQj+JdJ7A54Ig2fxDfS8wdMo8XbZ
pguJYx8Nva6PeD4WybutgecJT6yqS9wETKV9K+MlknqaEEJrc1mmqHH6U7qyDedz9T7l6OxGxOI4
ytAjwSBYAuCAvRjP0N3YxTUkWdgC8u3OCOxyfDUby41G/KmFqexU8Za6JK7O3pL67XpglGyM2BQZ
zDFuAQZA7RlbPxaFy/qHoScuEApbJZLpPVzGK3/6hdgeGRUKSbUCt28XjkGKSuh0MO8SPzvlXgNN
2w7KkKgmYbRS9kkMSaARiTxKw2QW5l7Ww59u7Zf6XnsZIp8M2ypxlxfgD83RNV7G47R1dtHNspnD
GSSZ/DHJ/T5F1b9nAJK4I6gC7yxf3zherHjkoQDSSuKqmuyTCCGxaiEqPFg4sPqGoBOP7AJzbM6d
HXSBvcFcHYRIc+iNTXfXPUF2IYgMIPOctgpdFdNp+s2hX4GxGPn7oFS3VoZ4mHWomJItx4pLvkud
Q5uwneQXXJIRNSnYCFRKHJWYH2+ls+TMMrWlHSpdPcXQ0mkWbTcYzpb1xB+JfaApRCbjKrCy5gGE
DLG79LVLa+aa2bDTQb2llK8xd/xybF3WvDr8cWb7AgRWMcu9aEbLcThhdKxKClehk6/aj6qKFr95
wEvW7PKwduJgVFQXI2DuMv/oG5DEku9GYRzqDg1rzGqipHdPOHkAS4uXklfdOhqL4ZP+NhuztxKy
5Fan4PJPbvVo2PRk+aYouWtnX6hmnDLnfc5+pCBDKqxbrVTdvHoYhidlVQbLRpdXMwgtbg3lIQHB
94yfOL32Q+qNaepOkEdlJHG7eh8lINbBaFXL3KYbwCB1M7N3rXlbSmdH6jowWtVTLBZ0ph2a5eLx
GQ/IdvaJjVxkwV5V5myhYBouGbs1sx/9+FOpnqzpJ1N+KuaPBDRfLRKSVGMuSx0vT2w3te1NW803
PSBUCVtaT5+bByczu/28qF8604D6PAdlFhocQO1SspJa7qMeC510+wnIz+SQ9fReZ/FtYph7lS0P
telwX58tSdX2whH/w3uEm3W2IaiFrpV6Uqwh6Iw+bDInpOnslsAXXXfVCznyH6bES3Wqh4XRRj31
zXeHQNhTjyEwpUtCgWxBwi3ao7hNorlXT4n93lSaWyhzoBS2W4LT6/p6LpXb/1iQcEHqpKx5GXH1
xAztpnSK1yRyAh0YS56AJWe2tjxjdzFNnpUy9a0o2ly3f+HR/od54cIcp5I7fVOpp1YnPre+K3kh
2cv1fxAeAOcWxDKLoSi8M5VZPZUpBjeSongsmtqLDPVpUNp7J8tvCxaFNZdlnRJPEYst5WTmTGvg
KdYSu6n5kDtHe369vnsyG/qfhRaqRaU1FYN6wvBR3XwbuudmciQecsEGOKQNXbOJqmtQ9/zTxsy1
pOYYAjzRjvuN9hQ5D1SuxyOzIqyEVSONBlarJx5k4L+KD+W+PjooP2zX4XywHXIoRfxFPeyPpQkX
blpMRcZNCxOV9DHKy2BOTVeL9OD//ZH+sCJUjUzFcmynhZVCayGf8CWLj12Shv+dkXV/zy5QR81a
dWCJekrjkw6c0xh/qcriv3QFIfjFJQEXHoWRwriJ1MxrUOy1MtlMj8wVhOBX0SzK2kFZTjnEpaMB
IMDUDphaSnbsUv31j+8iRD6Qo3Ykp7F6mtEOAemS1wAwtTKt0RXtsaVS2rwLUf0Pg0Ksizreckct
1NNU6aHV7CNUfJy230+OTMfyUkXv3JQY9BhzitxWEFYbP7/tdsZhOYDiBlP69EseyuqHkg/2j0jH
0TCwVbiFVR8LoFer/MUksjB+qaj8x5KECBE55gJs2RpPwZG1jg4NjhvX4EgnmOFRfbihVruc/R/o
yi/cUX9YFsLENNbGZABlcBq1yhuhlpQkv66fXpkvfjyrz46vQSceoS6knkaP7YywDMrcrV7WkShQ
or9Vx37bS65FiTOKJWYN70qegMjxVPGvEyNBXKhuR2dv0V8ka7vQdvxj+9Zfcra2DNDnrplwgUC6
uXQXS9/mwGKwFljjqQ4nzfKGeApUZ9kseuYl/Nt1+5cQvn/YF+LJhIu4sSt8Ph6Qje6Zwbzsc7zD
q9OydXy2Jad+R3KvT24UTJoeMb9PbmWv0AtJyB+/QYg1dttqc1F20F/BWKdCNK9QIY5dGq7JnyuS
njr+XrJKklvJzqUYb8hQJpWCeFNQDOqn8CQ8X2qn2l3fYIkZsZ5rOvNSqxniKEUhPEYdcWoTdxjt
4LoZicOK7MR8mpCJxLl6UrMloAZKtqW1t7o3S+kkR0O2ICHSEObUPSshlFLRne00ftM/RExG1CMz
IgQVCB5hDK/J1FMVA03RMl+z0WrBi+36rq3OLWS/544nlj5J65BJH9djnpZemcZBVbxy/Y5gnNng
xn/ncMa65rOTrg7WpKJavpxi0vuWcYwSFPZkOi+yjRPCyRy1kTF1cDfNSF06Ln4XDz6o+IPrG3dp
auaPnRPCRpv3cYNCPh5G6PmsQxlNHCz2EtS64vFuZ+Pxrw4ukGeSLyYJFYYQKpwBw08Fhfc5Wrep
0OQpp0NVf5vK2tVmxydYtVrH2+urlR0uIVTYuRaDUx1frp7e+qr3rJR6EbXdIf5x3ZDkLhXLjpXa
LqOi4RTbqeIX0cvyNxre599NrDRmCTBYxoyrNNO/kORRQyFEy2W3p+zCFquKVYWEvlaQ86xiQ9YN
O9EAHJBPc6jelI/ZMdnJBEwkbi/isWejs3V9wMZN5GG2Ha+ofi48lvieLMkSS4F4p6DjY+KuXlmP
o9Sbv61MxJFvLSulrK+CfPUZr4vYlw0OSBzQFEPHEvcldVL11GW9X2hTkEexayuQoqlk16LMBYUA
QmmDkrCC91ha6T6Eh+NmkWzj5W9FiGVYtkUx3/VnHKxZqgBEoyPoxqXrJMRvo2+ENZIIdTm0f1pZ
13kWbRted7TVhuW0mNRr6FeqHmcjyJfMLYdW8vK7/Hk+bQmfRwFWM6vbHkWA/uVE2LTrtGOH2+Rv
gsOnFeHLWEtaLJmm4sswyDMbN0vi/JdfRgjqGS2mWY0n7NkSmgxTf93etBqJEdlmCRF87Ix8IMUI
obUBXP/AJ0UcbqADTxVTSdyWeZoQty0zSszEwo41Ffdj/Qs3weFAY8nXl1gRmbbM2slzaEMsp8wE
BAJDOmszYEYCf/3zy8wIlSZ7tkhDuLacomXLIWJA+GmQesC/3Ov/cTKRSGvsjSppG2xZPpsgu2jo
m52j52bcGrzdxUq/IUYOOfqIumYvg7HJVigEBiXVHTsmWGHecK+jGN5vdPREZRB0SWRwhMhAS16r
uo7TWkTHJrqvBow41LHHla9Z0kiSZel+rms+C0NDq456D2DFKc9zvyx7z8xvlfY9zW600vRxpANl
gRLFXymz4KL//JBCtGgbjlSzNdZoMYZNBaxE9W4Mo1fVP7tB91QlCuwsB85N8qCUHG+RRwvUs4mm
4wFyyuwcrVkeYMgQSB/mWpBdv34i1g8lZu8WNXXV0lTIooskLWZtzeNsNMup00avprNb96Xk0F38
fuc2hNcO6LkXOtJiOeld/9Qm013C3+aMB071tenXWRxjNyXzaehkhF2XAArWuWXhNIAEUYNWb72c
Ji35lpbGk1Gwe6pOITBIXx0TpV8SGW7ZaEdLpzve8JPFSYhxPg8krgDK/IX09h+/Rzg2TLPTErLw
yykxct9Mv5tl8xfh+nzFwlnRTHUsxxQWnPRVzXVPybdOI5txuuSf50aEc1HnHR+MCUYKg7j1Em9i
I/GUooPCrKwgfCnQnJsSrtNJM3pHszpcP2N9pLTdOSsx/2icojHeYmBAEms+KJ7/eR5sNIhVJFYa
Ea87xy4wI5+glFS2B2Oeva4/mo22Bc0AQ18+NTxF6/dgGDqOnY6AoNH5ERf+O6+W17qd5o3eNKPH
+37wq7zzOw5mTJ6FZcLCnhpbgC8QJaPJM2YngIrcxtHv66xA8Fx8u+CzGy3qjeIsD0yhYVIl4Rwr
N45aoUs75ceo7Y4EmZdFbEjTxi7koLEXseuQygUVEGAndtBmjyA18SO2zwCC7dvX2CFoWnf6gVhj
jkKY+RIV7CWLUBRTu43hULfAOEmWYKYYmLXr0eXSbWSB1OR/d1Mk7S3Myp5IlyEZyjB6vTibqKS3
va6F181c9sdPM8K1rufxROs8XU69rXplbWyUpQnB0OdmWiYJZpfj5acpIZbRejItjaDaUdqWC7Cn
10+R5AjLTAhBq0r6bhxRgjqREjS47UNua8H1/fqYj7vi5bYQh6YC2lSgHkdcnDBjBWjO0j3areqC
fyecy8Yt+mPfPlsKmE4nx0vHXwUGmqmjYjapcXJ34YnfV+DWLvUd2JCOtnqjLvid4EAire9ks2uC
ss803gqd7cq43xQ82hjNvW5pB4BQXW6FsfY+s0d1+lnE31jV7OM8czMksXaWbAdsaasox1rD+zB3
jHuta2+5UrwrtmK6lrnWeLuuAKxzCktLxhbzUU0UN4eoYNUCPt42dZF8FZhroFNJhWouP3DrNooT
PxoMjGmpvomMNOfNGyua9xyLUUh6n8xA+cSpu1SG1zuHyNjxuNhOPD+UZAy4VkICeAj0LPbJMr5o
sWO7GohZXHMgqauMbQwuDh5G7LXVJGnExbf2+UoEZ63nIUHVH5e7TSPoi8Mc/VlGj7ztA2ixY+rg
S0arsKEPGqCkufkjVTWXMZBK27q7FETi15ega5aj2RYkGFQg+MQuzpSZwxyNg3FrssbjACZPI/MK
AnbAsvaBWA7G/L2PYmhe1YFlV2jWGx6tkicGTZsJ/I8EYBZSYOC/UDe0Lzxwf/mJY0kyIrJGC/H7
n/9MYdfAbk5nI8qN20jR3I9rQNU3s2MCI2E/KEtveAWQy2xkUDsFGBttsI3RMRrkCYJuHnfqnisd
8wwbkioamFcVEg4qhtjBIZNA8d1U+t3M44AvnQ8CH7eIDTcycb6ijPo5AphaKuFc1TgSw48cDPW2
UzwCMaR4NStCiCMfmA4uA1JtC+uxGTo30bQvKk39SQPljNF5eHAEXdOduvxHEUHRt+KPQ+agsgLc
KYhunJy7uFU2PK4DrnwbHIyf5P19UqKzZce9ZDcvgeMsR8cAPahkdOqIXaC2TsrRLkbj1sbLDk4R
NANuNecxpQcIxPh1dGIzyHSyGwrF7lS7SYpTE90Ny/9wdmVLlupI8otkhiRA8Mp69tzXFywzK5Md
hNj5+nGqHzrrVFqdmXlou9Z3KR2ECEV4eLjvaYcTYPb7LEqfxAx9JaNExT7vGJREcjXDM7DwdEjo
GiXM7YfW7cY0QJK5y4fcrRk0AvKyhLDOHJQVxIu7aJsp7UK28OMH9v3hzhKh0dZMKCXgRBsOdHZl
NTgzedIKR4fabh4qf4FIHGZNHc1TbnpR8fan2/X76me5kZGb5mwNFT9J7YlycWQLjNoWemGs4Sfy
3h9v0Pqz/CorMdawqOendQzU+jIwaN0H8fVqEIOz6P5/cLrvT3WWgSUiomYrSn4qi3mro+namx8m
hZGvfYk28dNF+22l87bSmChblbnCh96NcBMpHTpMF47/T6zU75t33lNSXcGyKG7wjkwJ0t8IIt+i
h5bZHQXLrhLwDwqKGED41kL219LIa5fUUWKVEUkCa6rCWjta5lV3+fBeOD7nLP15snGvdvhp2m5+
nPB1zra7wBrbJa70xa4qN5YcHAXHvUvzOZc2/izDSRouY7NGTOgFAkEr76pLWvuXnu0swUnAyaQa
RvpOWmw+Y5zCBQ95NxWPF/Kon26K/8a2825UOlcZsQD2npQNeYcaDnrgkth6cekQrWKsf91I39Y5
CzOSGubMYuzXyO5zG5ASHC/n5Zqq67ZonLbDmImOeRD9Qv5w6TWdxZdGU0bVzogvbETIRaGQ1VHw
7x38kUby/Rs8Cy5ilHM/61hDh/MaQcQPbYyYUzfb0+l/wcdad+pfO3kWXDAxVUYtmPAn2hwbWW0E
tEDsMguzqfD+/WTr5vxjpfM2VJzbFWs1hLF00D2SNWFsGS7ugn0PmYzRvjiFdGG5sxIoURUTgmAf
C4jQ8bTx1IwJz+HCgPe6Pf96qLPUKG8m1uVau76tVbYGll0Yzb8sTnzpyjlvRVkY1DP6Fp/vFJi7
etV1jbY6JORF467x6HJz6EK8OO9KycVOeBbhXHB1nIS4tcvxgHFF599n4sIHdd6CyhpU3/3vw55O
3lTRA1T47v69xPq9/OsNnYWKjugjzEsQKuYx29Zt67C+8NOuCs0ixXQgQLYLR+LSzp0HCZoWrWYj
BYJslNMZhWOBAE8hM/jv57oUKM6VfLJotMciRaydAvgZLHsOw7jWY4G27NlmvCgzdiFQ6GeBYozn
eWETTjrHJMBUl+5ktNt+trapVBce7cJS5xI+tMKrGjHVfoqBOyagAURj5E6FwrIq+Pcu/iQ+8j0d
OdfsibXYIumED2uluMV7+9nA5Ie4xdxUnB3NTyijwiYiWD+1WDplpUHL8tTdDqH2fonSd/GnnMWS
VNOZRKWHn3IlngV4DpCyS48ZhxqUy5FjDvD9KaDd/TWhPVw7LHKE2A+3uZffXZIA+Wmm7I9tOUtI
FK9rpFv4LetMGc1uIyAYxLfhj6nQwAuqDFlR8tv9oO8206OF/qdT3/NHTje2fs82l9QtLlwe5wo/
SYuZ0i5BNCfjtGmnG6hBeDkNIj47eXdpim99uL9CBqdoDDHMxtBzD4ReWyBIU+PLWl07aO6WE7yP
Uzc7UR+T59StPi+xon/kNmA5g1qoCC1TO/u6CtVNfWrE+snGMFo+CccgJXS5crJdZyitGNRLCJNO
ROwsmvldYu3HSSVeaTX3ypgu4BJ/TUVR3eAWMAmm2dzmaPdgg773l9KhzDFYBkgX1EgI0bkQeGoe
4LHljfAVG0LiJUdyXd9d+gSwx2dbf77yWbQmeGx0IYh2LKJ4k3BMYC2/FoBqcP8JTLY36itTHUTy
2cvFtTGdUVX4KjpwvGV7HMsEI48nVoQLNFNZ0bgpyKMYsWii55F0UHUz3ZQtDqeTk5SJN8KxZJiz
Tcve7WZjYSDPLVoACRj3Jw3mvpInps37ppbXnOq+jbnyCcCxMF6F8cir2ukXmKoC1pvyZ41uNZ56
pH3qh9LRrHnPMMdlp1DepJh5tYAn0mGbN3Uoxs4fl8wzBmOT1IaT5JHbDFARqmQwjkeuKXh6TW5T
Qns2RV6kx25LonAh90zhYco4KLSPJjcdJDi7FAhWDwmQHGLJSeXY0NWNAaUnlRY2ne7l7WOU3pRd
76cFyG5j4sAHwAVNwiODEVbtE2t01wT+XkFdSId0Mu+RKuUvsbyPBs0dhv7Q6ZBfsuInrlpv0IXT
MnXgwyN0QVxlaQ6HXK8YyHYchG+Pd8s8QgqmPsjyZgUozKQEx7U6oQHrMWMdceF+m0ReqcEpyiw8
XoG4XFcnBbidQB54ptCZGh8HmgdMH9yetxBvhmCmZQUqh/EqrEGS+ZOlGUyd33v7K51vyPhQNdxX
hdwWNmyKysgfIEGMXb3uqbkjZhaMre3kZevnY3ZKcgnUNke3SRwKaC1AyHGb5fqR10mo1erA+tHJ
7KdKBEj13U59DYWVOPEEb3cLoqKFOFR25Fkm/Hv0zE212Mk65bYcqg3zr5gC9GDPzfRRl4eJwRyj
dKn9rEFL0KDQTzTmI53nYxl/5MsUDrXuiQXgsPmcSpy2sQ74THxl3lWUOvYsg4KZOG2Dm8BMG8dM
RZ0nGei0NPLh/LclHDpv44O2qCtWtIFVfupx601lurGFPERgW3AM8c1SujnDINzawjPvG13eCJX6
i3zv7NyNx8qPm6uurDYDWiZjsk+V5ZOcAnlMvAni4Flq+BmAp0numXkFBZ5gMK+7lO1kQxwzerfG
KKjI4yBpqNLHptk0kI+eJGTjuylIEwKVbuoMyFhrnOKS4D4Hg29Mb6FF5ggGf4RBeibIuaMqNwwf
ZdP0OxLXLiQDfFkLZzQ/qzZ1cQy3kyqRAXSegEw7bIYw4QNThTxWt4LWt5Y2eEnEthX41DXNdw0U
v6clzOTDaN9ZI3RgNcyQojOflp/pUl3l3RDQDJ5WduqKqvWITo8p7TDDSK+Wft6lGsCHct9qvxby
C+xAp7MeL6Qe58kvYp1JLeDqVIMYtXYe86PGqk1wSbQjosB9Vbr9KffLUPeiFwwGeuWD2mdPLeJt
f6c5RWjeqgexhVPHpaD7Fwp99jt+d6u/RXt7UPYcr7+j9aMwceWduh4fkOTJu9URVbuLDpM7+RAl
mNz+3dS3VXgJ4frr+jv/CWfFWpzpQIkj/ITssJouQwrjPYYXa76lvoZctvb5pQHc84TiPyvCJERo
kLyD0/efV5waxzTq5mnd/DXvg1Qu/Do0h2buf/RymFNjEFkIuGdeAnv+mv87X/s80QOzSzHr9/X6
29gRMnJpKMJxO28uaW3/fMb++5hneRwYKSnUGAftmLBDia5B3v5fk/XfD2MLW6y5gmad1wUdF9Cz
r4HJzaIMUnplaADNessbu/t/fy8/HhIGep+JhATJmX1WWFkwO+yzvlqzEnXIdFd/RP8AcssdfMcC
zVvntC/Nh/9nCvp7LojHEwDqDQPpMDPt8wpVS0qYRjaLdlR9usM+H2AA6sPzaFumEAlagG8PxFlM
6Tc9D6P2QwPBUZ8yl7UQl08QyEnqjQ34w/Cv4JCZbS1jt9RqM0uI8JQYL9UI7j7uWPrgiPJVWIuv
TbarmRbaHo8zubaGbdkd0tKAwNqXHfUoiIagxL1b1tB1IgvG4onfwn9B2qY7aVYI0WXLqh1uw7Nw
uddxS7AeaFX1K2W2L4m5M/UnVt6hkUdL4g/pSyprdylvJv0rayMkEJVjll8Gcq9CDmGlpJPoTzlS
GtKMfisXXDrI/lsSLBiTnjGWWC4vcZHsUtwWJM+3TYKJh1i5U9PAVYj4dQlXGGEfKaY8tByxmPsa
7j7CqAvzNhCFD31MPFMrw7i6QxRwTN67bXmXTqFEkxQ31EzKrTY8a9l9ju4OMyMPnhlBqd+vG9w0
CwaEEscotW0GZA7dRE5wt+QTPC2el2YvBQk6YIRW807byDEEcN30jWmLi4vFIcOdXj3XoEtR3Mdq
y4Vyx2ZyO0FdHX+VUesk41eeqxAVyHPPs5difCJMDwy0CM0Wc+FKczDE6WhQLZgN1IoElu3d7PS5
sact2jXxY2Q8GyNurWJToVczlncL/t/Iy6OYvloSQ5PI9lW7hHCAD0YNdWb7qnWZW+BWxmXXwh11
rt3KMF0dBNd2HNAvvYky06khV2/G6KWa7Ca3+bZQxdoXdCRrfapIQNYMdUzDiM17UzEPxBFX9Ggv
GsXexqGr12IGVHupFw7myp9qpJigkHhyqV2tqbzIQB5x1OfdmGI3UQalAN0X9cR709VotrPk5Kpp
Ckhz1a++RwpyJ4bhLAMPUgb1pMxXeXOtowWn66dByW2WbSpRuMnyWqTmVQoPCGtR26n5KIcMKVbp
DeX7bHwu9vXQruD/V5+qQFX3Q2Y4rY0q0zjxPPJhV+kQwDeyB/vsl4gXt+hyJzLivUT73k6yQLXd
Zra+0h4Clop6C/gi1nKXIFkbbOHmeetmHHkGGtUSEw0xcolpOlIFOajlV9t/9SVug7QKcH63DG1C
grFBXt21sFKOIJ9ffOjZ7AM52FqoA8bhbmnhZq3qa8iJBLKqNlP5NcD/UIjrucmuZ910FYp4Se+y
MdQMpDOgYvT5EiJ2HqeWhJmgX5wfwYbyRghXSYjsRel+rDO3wkjagpJiueUSsn8TwO00bMTVmN8Y
CB2V9WjGh4RBuYSUrl2V0L6aHNOC3CQTjr3c80i/NhN43puVNxAMQsnEx6j71oS6tbJHH5YuHuwQ
ACdIYzOQ1OXdCfaKjsJnBVtQh8KiBfotuW3i5W8ZXib3xuiFmANEt55Zb7nl8DWMT4UBBVbaIXy8
QEhb779GsoNoupNCVEVNg9Pwz1xczbPcjJ0XQ9SiQ2ZeGe4E45Cyajy0bOes82MCElO3S+uNii0v
XdR11IHWky07v6UOxhjCdriFnDQatjdL9zILDdoJIBwuiKQtnsz4MmAqI4vI18gYwljHp1NzNSjM
+0gomZNbCvn2XPdr7JIhqwByto5ml05sYFTuOEKjIutL15DZVZFAJ6cSDhon7oWL7Ifc44875bzI
rZoaCtZiPqoWU3DCzXK1mfLeSfvIa8beKyFw18ewKwdXBGluAkeKZrCdYTJ2VppsxaK5UX+pdWOf
45brTccsjWu45oQpzoleqSBk1KkFz0dOvYS1gcxKRMoa7CxrCwTV5ZE4kPKG6JDyAY+WZV/t8gzx
Hc9CtNfH95jctkKHbMu84/h5Ris+xxKWWKZ5QwwEJggPCfJAcfyNrLtbqh45AqoKlTsmLqiyeeMp
wlM6BUKHA0qMHjXhXgZZo+K5WCyX9vC9ygGBFTDcjNrGqex0P6SwdmO5N6bQ4Bj1gyU+0MZzF709
MTIgCFvHPm+cwoSrCxSqZ+toiclr5sSftCFs9MfUeh1HIIyQLjHHvTTtA3Qt3Lrcr4gBmbRwXO7q
PnHjknh2+1bHezX1Xp0/dS17wfBE7KaDsdUjBPFCutJuoYB9VDpUTlDgpHwOhli4RTnsaKVdg/SJ
G9TyMDBz6UydNyLO3t45scw29NrI6lY7agqzSu4A+s1ze8rhTz5fyUfjJjtxdwihwR1Mx9i7lCf9
Fuc8T5OYtSbSpoBgAT/LzbhkNlW1BG6zXTXX6xCW7P6yzx8GBzcvDFUKmHgiP0zQIb+UT/94cG1d
g5agjdN7Pn2Ui0yL0tlajjizeQL+SbEd45cL3+wPwBTQwP8ucpazS5k1k6SFduRXSwDBxND2o025
5dB0r9yLosg/vU3OLUF1Bp6tds4RiduxzbAcHkkPVgROb5zhKvWHPfImH8pxuPpO9VadzA1cDC4L
gv9QNYjvy58HqFRrJjIty5EnpavEi54//Hs7LeOnGMgNpoP/pFtMP0/m9SYTyzCp5dhVmjNDRWjh
qUO5sbG7xJe22Gfak9U/kvz10SBv8WK4/YAKH98/6dEDk0ZQaqYXlYD+5lVPEEPoiwrn7IFS5SY2
9WNMxmoz+yj0hwbINCi/aQ3TAYILHW5Wunqo+q8GY3el1B0FSXEW1b8Go/OMSQ8YyQO+NK6ZK4da
RzLagSzUi9U0pZPBESpvfvXW6IxW7AoNtI82D+olDebKCuKoB8/V3KaVvOnn6Lkz6qDJokelldse
dx3kclyMJYeCgiiX696kV+EM/Z5GGzedDvchs9nEGJKYoltRCTetrkcrcVMkyqybAwk0xqIqgDvd
QXYv0sJ/gBnWmj6o5s3kTdAUgNHmz3bEg+Xl0V7aYCz0Fx0IDpSPjsTQkXx/zBnaoSNcEwe5jWK6
gQ+GJ3V/VKaTDR8ZaEJZDDxHvmTVLYvfh4z7ZYkgC5cmMJ3d9VUJlrtLdZvhyh8yKLFHnF0ZevJS
o+FVxMxtUEb0Pvhp6GcHvWx9Xb83OTC1CFhUoYEluvgRqx1oggYDvYuKTRubmL28h46QQwUoWILt
WU3gLgZFOxNKSIAb0zQLOlQdfXei1buySQhBN3CsMWbbczx7CpF47tDufbRPplicFml9a/WOWc3o
xLWeWiWjeviegtQMyhSqBC6vIvCGZW/7c6KDgI8EyEZ9VS+eli9+kQy4QuawarDwYnsDEvVeV17G
KyRMkNQztVCLTE9ZxDV4Dkmmp1roG2Lcd0OHJHRxxoIvDuPHmMGMTWHCszfDeFChMUS4pVCxidqz
4zrMOHFzzQp00wznhjm6hrOi15uckzDXn3uLhibrweky3LjXNyxqHMUWFy1ax1JIoZIXgcaAZgNw
iz5HbCxSWFfYCRaotr11Z3LcwH2zbyD5w8egpsea1XhWJImrIGAfAyjPnkuN4c3I2775TCfMH5o9
JgLViyosp4doIIjzQKd7l9nMlSoHZ3X25lh4OtT0jLrGlP0MsDTylrneUhLvdf2maFHpmHeSca8y
Gq+TEvbua7E1uwJTTbY86ub1gvYS8HqHwWleZUiEIAjTdi9CA7N7gnFq/lYNN3l/JedykxTaJsXd
Cq0mALT4E/PCR40OMb06ArmfesKgGx3bNLUnhSRxntGAfW5GxM1UObF9X+YHTmwH8xZOySjAxzjQ
DfApoRJQjCuVXkGTqQ0q66kGWbqB2BRKJNAv76oO5ObufgY7tH0swY4aCFKD7FTweJvHn1x7ifHn
GeNtz4udnSKUaPhSk8aFIICXaC/dMm/qVEPXLkPF+jAvg0vM57Z/ATK8heuew9MysKsXDVGnpppX
VNdqRkPBwsQUWO4QbIUVd3GTJJ3Xyl2zAuf6sOFxhb4D3Botc9dhEJFnt0kCUKuDM5VBXeT3roXq
t0tnNzEfCujwTRjgNqBX1iWHcn6eYzTzDPxv6FFMtg8Wu0OXpY4yT1aPMXtOCsRmA+U8fPx0TLxl
JXPiIfMTju80mTBp1PoYZL4qNfqQl5sOscGGkaA5Fa5dG9tGN3xzfs3pmwb5za5NrvSIniZR3FQE
/ZzmhVO0XXru21I/Sui+TTCZYFBUWoxu0+aDM2GN0VaYMngwtFcUu7nIT7RAgG8Mr52Yb/QPFMWK
XZwYcO6o0jyzyK7Sxt4Uk7FSqL25jU9Tk4e8+NK71gdxyMvASUXqH83qUKNez3LkRlnmDbTZkchy
rcHalFG0I/ZdVTNXyTIkTKL3C4wcbHCkofhPraDW79qROp0Zu70QV6taMUwlvQxdhmbSAlo/RbqE
a2LqIn1woglfipXAN5YGBWgVxVyH8yjw1qD4DjYvT4i3CMuJ8pepzA4SwTNri1s04rwFN0sUw982
/gVQPhxFdSyNEYb3gAKAmHCTObz7VEBczKjxRLxGNcRgzlx0aoIYTa+U3XDjqidPVPuI633crZER
xXxRe63ZBmZcP7aoo3NqQhs6Q0Z+2+Nj1uo5sNAJGQvEiDX4Svk2aejEF9YLbTmE8z6XuHE7amIM
xXwwBob03P4F9gPUKHTQ4UXYDbbbwBKAm6lXAkyqIT8s66+e2Kc8jkPTxixGy4Ml1UMCZcg27Z1u
KiG7ZgYdPvE2W9D3T3LYUcIw3ZJgnD+QSLplZHvwBHAp4MaRI2RMN0XzYssF0bQNMHNygJ38Hgov
roQuDo25l8yvBe691ip83t5AXD60cx3kNLwn9F8MeoNRyKNNDmP7qhJHaOs8EhxGSIvsAjQsCJmR
wryBv5DfVq/2rO+lvhwn+w6KxYpkVzkgBp3QIIOnYMUiQAe5x4jhRYhtfI69Uq92CuBBUkzOYANK
T6BFnL1kw0Ntpzh8KUSt8ZrU/QzxOYgx7VVRo4E5+a35gZIjGFnn83IOZ+0U9YhVffKg2k8rztCe
O8FNFRbTiWOlJUYWHur4sWGf5gKfdMzLjaV0szLMOpzOXHNtCyqNzX2WbgsYF2dGH9C09kzcYFMy
7McIcWMcfTFAm2uJXQqJWHTfd6rpUDc3XiqhjlnphzSGv11CgxHpU4IJ2FbeS/N1snGrRWBLpO9M
G9BOtd8LlCLotLoSaZrqId0dW/7InvhS7cAPXHrdjXkUFvJukuV20Cc3HqhrgwChRW6XPdXLuF1y
EwPQuKH4a1bYjzoTrokcZUBRlyjmZgXfAcT1BoUoaD5A7GBH2bBnueb0fLyP0SIuy4M59hvAXpQf
q+WtyUo3NVD6s19tfYPGpi8WyHsL8C+VpzFx20CdJpYk4GX3a1QQhOj764lHXtXMuxbDHmDZQx+t
9Ul1z/G3bLgv9CreEwsYGYA1/GMM66KdwdD5pKfc2KXFa93A4H0a3BxtTz1+BxEgUADrlkS6Cqxe
RbB3Xe8kde/nLUq4RPxOituuBPDxEiE5i6iOg36a6oc+u7VaSEfL2E8h38lLdJDb9x5yj+IDdH3Q
x4/tguhHJj8GmzweiJcjl9HEi6IGnDUDVa4YQ+wO0xs8vB2rK6CNlf2nw50h6YHkZ5Fogak/U4BK
cZMBAxsx9vGsxLab5sN6vDvrYSneS3QYk/EKeHOQ2M664Tmci4drEP7cuGCbLrnNcO6XekAuQt1B
/zVDFFgvIqcYjqp4SmMoLZn91jBvjZYjfnw0Zu0Z9tdYHe3srdMeRxOGsDlMLrR50wIfoEB0W0xn
qm7cZuidK/FZWgRZoXRS60YHTkgz4vf17IIO72IoxtWmjy7GaAUE58wlCmA6g7JdOKauHD2BRy2Z
gXtJXyGT0q1X7A0a8FBqBrRPL8rD/F3bmVAABbyKUllDjXdG8DTy2SrtuIe3Mkplvlkpg8lGhZfa
en8NmVKkit/XWX/Ht7belFtQWtdb4Dm/1xk2ICG4yYZtLP/fxdwPjZk/VjqfVS/ispmhyDqjMTN5
8pfYZPBSXVcDLMmc7OYyJf7vkv/PFc+6d7oivDBYshyjCvAi0aB2Wvowog8uPNla6P4Ja/y5zlnV
P1IQ3PSmmo+rKQTCM/f4BqwbEHInSHU49dVqJgcmvvfvdX/X9/9a96xtp6u802BrPaMlSwPqdVv5
Aluk6z5cnkDBgkSZHXK/eC1cyMZCOVnbzB4SmODS7/jxqOJ7WZEVMJPEGapj48OD4H4yH/XQCPi+
26zs1mx3Ee74G1zBNn9b5+yTKGVmFUuKddiN5uogu1nXuTsGGHwDVnXR7exv6AGrGZxh9MY0BD9v
6VVzX0ysMKZj/ZXdiyA6dtt0hzED2KRSH1XM4M9e7V1+qz9/J98WPoNVbLOjERnZdNRCE27LyBlc
GjYY4XJGr/LTK8svRufCSbr0sGevEHT4dEgWPh1R7jT+EkDFL4x3fZgEEGjea5CFnzYwKLwCtuBA
muUG79cfN9Byfug+L4akHz9b0B1AIhdipZadhaTK4mNhqOlob3q/2/Zw+jI9CT/TyV39posdPOYu
kfkurbliXd/CoKnFehmvaypPbqsXNH4QnNA1deqVyHYNeXrv4nn+cdO/Pef6m76tWSmYkIy0nX5/
vvUOZa5fHrLAgsXL6ustw3YzBMS71Oz/AYXFyf627tkBU52sRJxiXbDRb+M9D/I93XRP+WsJx4UF
a7fSMXa/Jc0/zUtc7h+DxbfFz04atAF0MLWy9b7ptquDK8SZAra5eIjWQ3IeGy0NoCHkcfERn5MT
LYEhztjAOvqN3FqPGTgAGJa8KW7hduDFwUVuyg93gDApEkhqQ1cIjZs/X6bgRmewgbEjqEXOjAQt
ijOYE6JEMIpNL062uLetV9K8Y/4fffTWoRNmXrruU2D+f4jlhbvhh23Gz7ExLmoLZmrnxJVyKGkW
lZzhHccbdBvCdZv/F+nDeoWebfMf65xdfYMFU03gMOs61tc6boCaHtKJuNAxd3rhI0Xv48JqZ5vc
xbBFjwbKjj0MU/WpCrIZqFythQn/gJ+zn+t3tv2QadZW2vcjMuUZFc8yPbdDChH42lnGk6k9MDDE
SnAjlxz2yDrYu3IEKItTMRKURUgHjSetiZxxsRwiyjDV8Kf16KuhIIJwb4E+NU0F9Kng5w3AVdMg
/0a6gDcAChRF5Sp3Kn3TdLzXpXvO6i6gkIHS0P0qK/iwtQSN9NTrYa0xzotj0elGS9P3EVTVJal3
ZXVL1eBmM/cEGXw7AtEAzsIDQbWdLneklxBHQIGDFBmZOiezY0swGslpsNBjKGDTTXdqujao8nPM
3tbAogfUkDn69AsFNUADU2p66RlqYonqhjA/oR0YGDUwuMwrCGgqxStyzwB0BlVrTskH2M7cgMvi
gut81TUfZnHSWsCxLN+RIt93JQX6DcYzeTYTFeLT8JIK0rbRCHD21EdgYORBVx3m7JilHNXAjGH1
twIlIC8NjxbLdYJ8HzDje0ZumH27YN4HpLcwgfy/gdE/Dmtcuere33c0FHA9LtiNpT9NxVWPWt+Y
Pih5gkieu/oE6KS6qYzkZCwQypsXV3bvlOR+C69Sa7H2mayRqTNQUUrfAomFg3pZozcHVXe4ETwP
0FbXm8bTuwg442tCn0WfemwBCdYUx7ybITUBDJmhGMNZYPy6QH9TmPdT8qqTjwzALmOYI1oxRuVw
jNrqeGkRWK0Ge2vQbWsBGcGExYtnDTSDCfV+5NMZUKygQUlgI21/kDRMUAUnnHikOVGFWwf2dkzd
2O0+a69HeVPZB14/1hy2wdOB2Jsm1lCkxOFcFKEVvXE4E4kYkyRc7pgcgW1jFBFYHHy6naK8G/oT
AQhqVyfQe5JOOACfvUgdRkqcGXSbOnkUFXPK7BpcUgBZHHjvrdKfYUnizQO69QAADVzKezVObs3f
shxwC9CUOMEuJm/z8k7ycp8YA1rl3E3tq7pfNrEJdXfIDxHbwO71BxJbIGaCE4WejmhMp0M+Q+Pi
BhnBTqwTyiBVFpFAedsGpOq8ssPFZL3O9uCPAuRiYEGquKvxd3ut8kkNyrDINmN1MIjhztD1kJr0
AMYdkmny55EFdARsBoCyagJVP8ooeo/73lN1sc9msZst7stG29scYlPiM4cynIgeGV4Djb5opLkF
+OE1kIQKpwrVGkhaaVhOw1bNiHH5w5LLoKIwrxEvrdxMs3BgsuwNnG8k3p3VwrRNBwg9tH4H5KpQ
b3VtAdNBCjUf07L2KPT1MzBQ2lUzmT4VqX3UWgpIzgILKaCgn1fgVNrDOy9iL81wqovMpWB81w3U
EOqdXr4uQMKb+Uk3HqgOWrMI7OFpXolV8NNRiFeF7P1St5w8qTyZMK/tbjUC9BcNlGEsn4UMGK0d
U6nNAkJUNEAuisKmUxEXhFe3HtGhB4nL7lyIklwXiwTuBZFcsG3kpOCum7ig7vplO23KHJpPqcfV
a1ThqyFbuJc4SfQgxmPRU6CPAFtasIKI7o7LL7ThzQnE8YJgYASSW/3iSfwbOnkhIDIs+e1ow2C4
gNw4g5vkQ2ZPDmzWwfJ/pPN9wr+s9qllb0Z0tEoZTuyzk3BwQ8dtsZoL1+lPSfkf99xZfsgb6EpZ
OEsoXv9DxpzRzEKNVW+ncN7om8sZBfs5o/jvFX6WHnJFWdTrWHI1RK8f4QDU3WfX/8PYeSxJjmXX
9lfaao4mtKCxOXDAtQgtJ7CQ0PpCfv1bSPKxMj2DGRyUWUaFgAO44tx9tkDOkVKeFq7taesKW3Qy
enDRgIG6mu4DN1uJD0hO0rfV6hcF8i8P4KxoZLPVpUbT1aPRw/7XnH0YRACK3+nV5uf4p3rirDzE
AGhQC79Vj471GtrTIsUO+s9nnR82rX+6xNkxcmolzch7SiPrwnYBfu6NQ3PS9qYb3+LvfTXjEhBs
vIa8T3roW+nKcPOlv3CWb60HGrWByf9aLImsc9X/kz3BV/X5L4/6DJLJo7QVVcoHjLfDoV/mT8ku
WkfBolrbnrEmDMj8AScUXrKKvrX7/K7GcmZR9U+nEhFpUdz58n8Nu25V7dNt+l49l1vFo2hHPrIs
esi0uDzT6bi0N+aeDp+nbf/8ltRz7Ta4lGVCpYBR6+iKYp+N/rYPAKSzpj9aWb5OobdqRKRh0HVA
qrCIemQVmnbRxO9Z2GwsuldQfDzHTtcZ4H2oHMyC5+UU27KVaWjBEY21mz9/wh8WBL+NI44WYB4c
pwzjrBjtnKRXVI3XpK/p1GxpKVxMXug2L7pbrqaHYD1sLFffChoTy2Srr5LVTImv3XKd3/HoViXW
Ft+hFl8/tp8+1Nk6FRfmaMcNH0pdJ6cZFhJevs0vyxXn2aV27D3Zs66CS39hb8rvwcQvZ68F69gy
sMQzz13xonEsmsGY5lWSdNRVtKl2hfsDB3Nppeub7yG+r/BLaGg6T5o3gPHQ2VtI80IxJIpORDMw
bASdzQBpnEkFFPWLGvQ2Gi9UM3LnTe3PA0D58uzz06XPnrUR1I4aBo5yLKfQs8dq2dHhSIJbH0ej
PLr1hye7vIomZ5U003fauy+XY1vX0ZRZhiGf37ZNjyvpomoefP1Sd1MvuErWxYftzRgJ2wAanIXx
jRrityywH3Pyp4ue3XDSaLEdp+G8MPnr3It2yYZk5JfmGgZn8hwsMbtd0m5e2ot4E15lB8WFZZa4
+ZGUGM/w+s23hLIvV4mfPtHZKpEYeF71Q6AeR7LMjb3Yv02utBMgJ39+1z8yaH+b7D9d6Gz7GyxN
gtnBhbqVtqKn3XWrdJUReo9hzbHLWZszfGtsHGvUBcfsRX+IN+IO76pr38f3cqE+KN+8ja+3CRoD
jH7dQRRwhm6r0agqth/N9z66iLzcCQwY4GolH4OdxKtQXOsF49THaPWdEPWL2sSSoZzpimUz8yz7
bCSERI/LdWf3P8ohvOT7Z8Qxa+cUueYiux12wZrm2HHGk1pvPAhXesqfy3V61LaQe/78auZL/fpm
+CjMAxJuZAtt7PkC0DblKNJ4Omb1XV2/Fpr1TcHwxTyfrwC4bSHzRYx1VpMYsiAFwAgmHnTIShrs
aIQ/Buz/36POX9/M35c6q01oq9a6UsKuNQJpIYcf+ih987h+c9Zhwfjlbs6qi04fe21W6bNyaKug
XrR3/s50k93wKvYCAfu0LDwtcId5vn43jX48qt9f1v/c34/t66fiojabNLZGbWIamTuYRxtr4+9m
fc54aZDtI+7iRcR4/Q6ds3/Qks8vrKmmSUPNMGX5nPha2BBqi0yRjzo5euWB5OF1CzG+8tO1Pphe
ZAjI051nCBjDk2Gsdadx4SihLiUUM8BaCO7iPnc4RA+aK0evmfGgl7c2OJ9KGhuVDE11GMrVvUlQ
ciHEFdw7z2kNpFThYwHTRUEha1rXeqM9quKq5/gvBtpsdIFHoJAe3r2TjoiUUxf/LS/QBviCSC8k
WGM18SiZuaPFdIChAN417MeqXwkFXWzc0HHFgBBJbo+6tdTQYJu+f9S0GJdmGtmR7/rlS1g+WzT2
cYd2VeUlDhzCErCLkdNtEpZLSdbdEEhDSeKlhGeAbj7kkPsdBMKDThei55ZAV2Idy3mV1UQVG1mH
O2+ErtxIyxhOg1p1rs5j6qdXJSs3ue0vcmtcKmhfJzgR1YRfHk6gvXmya2XZNLA7qq1S0Gu2x2XU
vDqw1Nr8QwWNEf6bhXJDnuCfqMYyiJw1hLq7LoZlnyPzzj0LGC7Jeq+inVsN0yYxkY5wLEn4MEBP
sjrAD6uBj/RV4ei4K/doOVYD5O8xttaqAcZtFqtsKrxITkhQ/FSDS30s7sZC3VUt0WZ6tHNw+LPR
s0jms9zcq7wXW0QrI0kIwkRK0d/otH5l0dxgCul2SYwKIVgaObmDmbJvUoCr4KPTWQ2JsIyFeKwJ
Q5FrxY2ydq1AVhktCFkogp1CQqwAZhSXXqlUXoEIochkDxvOpYbVXO5Uh9nIT8uG25yo3qzYRUhk
wth5LKTLziSptsg3ikVX/043ObpI4ZyCUa1FfS2DwVC80u4ekMUmNzFW0yitKZOuEMHm7ljeBzCK
uhZeax6gZkp6FbTwNDnTynCufIU4F9/eWP34Upc1FEJTWceKcyg7EKysRMOjZ90Fz6KCVi1PuGI0
rCFYKgUt4hXbch1JIi0ddUWIVas+MuCIOG5D+JjOZoqdbRXAAa2zcl+Y+bKt1Jsqk1d5NCwN8oaa
+iCcArnbtRROrq0AwyrQmPuXHv6ofPT9e8ehPwPLOcSgVTNexnwCTwu3ftIt7aTfVUZyKcZoTcNf
j96FcxdaH82TMY1w+B998ZoQ2UkMs5dpjTcN8bKKZ1JttezFvV+fCiiotoFMHlyvb7dBf61Hyj7F
4tEcfajF8rbAFbBSG08vUBCMvWfE16OMrmmkxRBFrgJLeQTeQZNfxYskaW8B50A1ngr1RqhPUzkr
6SdocNm+Q97fKhJeR+lCBobSO2OfQTcJ8K0e29Y1S5Rrrbqe3oXp3BvKWw/nkKB2N2MGFeZrKHDp
Ktu1ag7bnEEUQRtyR5nY8647pJxAWt68FsFBs8tD66dLC3v9wb/K0sYTQ+Kl47BPeKeaDHYdQm/Q
QrHVE2Vrlg7swxrkzF8Pwl5UZbTRaWDkDoPxXU85B0+sGc3eB0NPk1dy7mDLcHAmUz3p7zH0h1a5
952rrlPXkYEyGyZqE9ZLTimuYmHHBeONWDnXKkeXDACgWfMoepDVF6O66MP0WOn1argshhZtVLyR
i2sN66nKcTYwK7X6VTHgmcbNVSvhCxxYR3t2E+3lJxTVi0wXS0ST2xLrX4gUfX4p6NsKBlFugq0l
4bI1ISGxMJfak5+Oh3K6h391g6uRNwiwL46VBcuMmTE/7cY5aTb6ElJhw/EqRAOk4XLSmvEmsi6s
IYFKqvc3uW8he4FQR1Cs4T+1HRTYNl2VfKyifhkHFEZWxV4BhRrcXLfWacjREY2gJbYFnFgDjnvl
PAbxfU1rIxCsqup9Ik0LPHVWEoBjx/UFZM95kVOHDyf/CNJbZxYmzvK0JMM2eXSrZoT2ki8EuqCy
vMta4fq+vnKmflkq+Q2MaBO9nwzu6pQf1qh6okOSm7drG1UmQeEuItpNAx4chcFGnp6VOgdjnRaK
Ako9oDUy1V0WPORO4NYdZg7xvoixo2nDVWvDewQzjKYdi7XBVNBhQGR6vDEaGAqG4Ya+Aon6UhLO
Oh6bo5l0O8RYC8O5dPwnS7yVsyJtRvYzdVPSMLAghHLKu9SINewqTvX4gg4MvLwIF01ReDKbWU4k
b6+AyuKEFsefUT+shzRYZiGtBFs6aClZRIbjak2wb1ktG9V5nBQMokvpZgxJSiTYQBirgknTEMYU
prCQMzJqrXIT2uLZ9y1PRLobg8qO+CtWrad07wFsZx/So2pS3asfOp2mvi6QF74TbnwYnNyz8Rcx
GE4iX0WDvh9QGNVwElUlWEgRWKoyflrhcIKd5U1ySBOpPdjxO04iW5kxWWgFe6S5LIzLzNRXqVRh
9bObzeywy5zsJ6lJFpoasalcFs4xmF7i6TruH9X8RYdmleWYYTxSIa0QZLtK9lCXDyWUvtLBJcBm
IeCUbALaWk5wmPWfwdB7NeeYqJdWcnzNTrqSVMibbC/N41CbMNJlt7eyRV0DdlDjdC3pzl2ytFLq
h/yEsfBRYdcWWbm0w/7OkXr4jTXbVujJuvyBVDt0Q6rZenht1XrpSyoA8nAxiid/2KRPtiR5mjK6
3FgvaW6VGtQOV40VQul6TMLeY2FAUHEoEAim9mURwwBJOWfI+in10wuBlLk3ynVd75uZFYyUMZON
tcUOpg3+FjyLnlLlpiktBKI/5rDmMYTJrQCdNxsB33VsofWHqJX7nSrbi8HytzL6jiBCf6bhZ0s3
L59oboK9T2gNxnTcZSnbUU4hgeJ5ZDpOCgbL2rHBNDjTO1jHFVo9qOpyT6Osh5Jn4GnyKPsXKnTM
oCp22sgapr5yck1urQIWVDltZeqAJr8Y+otEu07lZzFmFyPmviAcuIR5yjxV6n0O0BFaeKMggdTr
naMVtA+6jQnYkKcfXa/xQeydpDcbxRi9fMjcEo4hws9l7XBuGT/NcYBdb8O53SfW6xCHCI3nO8a6
RESQE1OMW0p3EO08ztgYzIgwa+QWDO3eUV6kZm30giRnHzE/cdgYYUUwd3XpTg7A4Sga1K4G2KfR
1YCNmGjQa32XxelS8cOtrDi4B95g+LIKp9tI58g6wjGZgMvifJkZvqtO5XEokGBYGTTQ2ffklLOO
GEawLp1PuaI3Y3erroPhmzE58+vURjtiV7ukpmcEAD5Ft40/rYOIDlZSrxTUQCXV+ER3AM+WNVbL
p8qPV74UrCoRe/zxtarfxdO08M2XYihmriFNugN8XRo0JM1p6SLAWUYE8XoU+WVavNpW6/omMlWe
YaqhCUbkwindHY16XdLW7DRrDYVvKfOA8qzdgq6gGaebk9n7CkNuzWL8aGGCATLLhpLdGpPsNpax
l+HtWmxvpvk50QHsrJNIzI3lk9rdISL385Vq+Oyc9KTj1tWcAsd7a6nORMbZjsT8rNILvT/8+Zj9
5dFNB2rAvUCTHds+OzfWGQQHhhwUoa1zaD4hbyw10A9pGR3EftiZC/kwHb9nGGjOV2finy58DkiH
ppFGE2luR7Uo3Lb0F0HxboZbXXE2sq16sKQXcg6/N9S9GtGpaty07JGzPEIpTcK57yxaskNgeGKc
1mHZrOtAeLQDLyN2pLSg/zo8aDld2gp5h9ZuOkU8F/n9lEHQld5t9baqQlcNHqfs2pA4eOCcns9e
0PV60g6FedQiaelzlkwIyDZVjKHvghCVBvr7NL6TknI5GOyY/QfGzAs5TtaDQn0YCtx5bvucH2Sk
B4+J8VKj5Z2aeouDmafFtEoR7QnQ7WIQKI3EwmfmSpWN9vXSgQeeKFdSedemIX8Ix/4MvTyMfBEa
a027a+oETx9YRDwulYPKhNpxAIqrKTiSfWncj9ZNxN9MkodYClcWN9K+dyNjXZE5pma3hfaUUgAX
/eipzUttHbGeLhAKFNNbCCNaoSYMVGfvxG8NlhQlS/KY0X+L6HOitXZeClrtKiuJXj0N7BYKjOe8
arBq6N3AwF0JHbhSviIX24YNrgYppwhlO3WPgy55BDJtk/Qdid3ShzE9dfkm78ROs9ns2IUUf+tY
pIFq0dIW/SqSp12mcJ7UohPbKZ3iYINFHtonse3gOBtV7GkYYDZDvBN8qpQAvzq4DxQV5QDuRVZ7
PTawCaMLZ9o7FOFWZy6g5cJvR3mNUxGlPOkSNCAB07XLKr8fO5C9qffarF2kOWtyVC4IRduPKbT0
Sdt3MMGtij5m+YatynJkoAZoFKI03uHzsYzUBzmCc28n7HjoK6jbetjuhuUfU9bdQJQ3WZPsCwKB
tOBVZw1vuoEzo7YqZYjdCZ4AhrwaQQxQuMNfMNw434ANDLrY5tT4En7mbMWETsEWTO/zxMcPCRUI
HhF5mSF0DllOEUgLul1SvtQFRZIj4Zl8a1ovwBV7Q9xn8dGfgrUs1J2T5W6or1rVX8e67E31h1pt
WHURhVANJ7yIovUcPJmzB6271KZtVK6rgoy//Hlqrfupxl0qmBDWEddIPd1PW9VPV1KDezTsCGQe
vMQfu0RFw9r+IcwNkHpykI4CN7QkqACAABIw8qCfOOs++PFJ1a8Sf0P2FXydaJ2CdeuNsemr0Wti
+bNJn5MxwnHjPmz2U3ZJHtap7xs803V3dtZQ9Xt6bDDpKcC58T65b5X3yofyDOhR6tYqQzxYF4pb
om6wx/vZI65EjVZF05axuVS1u4yzhL3XKlwXy2Qt2Pgl/7K0+nWM2JPm3SmQezeu9xw2n0Kn2UXi
Ct01TgPhkoJ30WD3YnUBTHIBj6hYORKPgVovVbZVi1WK+dKjgYkwfjPZNJrCWSjFlWyKRW2kF6qM
j5hBREJzow74eNKZr/eRdJI1sejlO0GlYuV3PWQTCQ+0oXSOqQRqrd0MFlvLO0yeU5OFD20krwxE
6kmJ3YxDldN9jEblOtF7LuPkUNLUDz5zLVsV9rbv38fpNFUvzeSAm6E+MI1FPuRLO7416stYq6ho
D8K8n8JLjITciHNLi87imy3od7QfG6a/tyDnDPHO67gqqzobQJ1zWqPJztw6Rxz5L5r9n6/0e3fl
1wudsdqCSVaUJIlhoIJtN+a+mzD3CKLln6/ygxN4Dkr+fD9n0HXoTE4X5VwGHw5PWjw3bnijbmfG
6SZcfhdT+Tvb9Nd7OoPsS1WRfLmG9dnPZ1JwxxQZXScI6DAutPo7G+cZqP7TrZ01ZuIwcgIJczfU
9q9KWy9q9NZY6PEfTPwCY0PocN88zbkA+f2SFh0RdeZ9/tCS/4QtG+owSCI2J+i0ySk7oVuG9hiu
5jJlRpgxZHGVz+6UILzzvjMe/V+qo78vfgbcW53l48mazFzeOQOdTQFA+Vl7la51COOqhy7JfC1W
+fHbNtA8SP5022d1GaI51VdULAeEVx/gerrThpumD9N74rr+thP2RdtpHkf/c6fmPEl/esyZYpZq
6BvzY1ZWQPh7zsHJMVqzvh7aQ78aljnUcO1d2vT74pt5+VtwxNy8+PniZyuA3RG5USrMmGaJy9Qp
94ojLE9niQLvvtyVd/G6XFuX3wkc/peJ+vc9n60HY26ZZY+Nx3FYwUfpbis3WM7jCUqpfGDPWH93
xa8XoL8veLYydHaljqEZyMdcUzdTXXh+Km1Kx/hmRf2dYvTr4zxbE/Kw7J2m9/tjYUlrKTE8SbnQ
TMKxOFR9MzvnR/SHYXrOx1ZrCHXR6MzDpl+i28b8Q2w6F7h3Ob7636ys3ywF5lm3NoI0GhLAOTPc
7d0sntIQT33fFf56Sf37LZ01Bv1RioteYliU8bMt3kC1F057X8DlY8Ss//wAv2y56iSrQWiXZcX6
0Zz/ad7VYLoEyAXzZuFf5bfZJrpKPiglPBSqbuOtlYfozoQONh7Mfb32T9bBuaz21mX1TSv8q6H5
c+v3bAoa6BKLcaT1K6x337iU5VM7fJfG+eWE+/kiZxPOwTdDMyelP8pX83JqbEhn8whwcPNrcyN9
T5v56oz58/XO5luiw3/sBNf7r0WtuKKfc5evhj2mGkvxEK6Ma/kCgjaylw7nU+xsn5yNs/2ur/5V
qxmuk6OouoWzIy5Zvy6uIp+MUMitcjSiuxGcXZLBjTJ7lUzmKfMRhcNmifEG6ZA624nzzXLwxbRB
voDeSaZhacPg+fXqSedoVkCTimkzaw7FZhZXfb+FfLHq/HKZs5dLJyRowR6VY63iNtvtuvZzlOeW
wNOfp4zyo/f/y6KDjaSty2AK6CBU+XzRiZVaS0TUIwIZIhx+xWWCNCHQ0Pi00yGFOmFr+SZwoGmM
ESrZ8GiV+dWUAo/RYYwaYxdDXYaweuj7wlWHAFZ5j/q+sC47MW2tMb7ULWhcVrmbOMSkpQEKLdbT
oO3CktI7zzjhQKQ15XhtZQ1AIiZoSf5a9M62QWwqV8Tt+dLeCqerOT7OglYv03/ss8L1JfuyA08u
c5rHtRneqT+MCDDvqOlM5+rWHh8JBvPENGDTa93XOiZ+Sv2aKvxuEyDXzzY13gCCPmPrfBTW9eiY
y9jk/2hYpoY2wa/2hcDKLRjwmrFg7gCITuDSTVYskukzb/KbxHF2kTOH1dlvsmxvJmK2uhZ9aE8f
I/FXPrY2lsbhbhydhSmpWzOXL2wJpqCV35u+uUoVXCgmc6HhC6PlvTurra0hfNDtyYurcVVV3Wqq
a1foPjJ4xBWlsZSGYmsE73V8DEqqJiTUSqevfaxmK1nf+tZwyJTo1AKaKcB1Bo7QQRYdJijAAWFS
Marh0H60fIeDcLBMR9m1pmg5gGY6+Dom8uyi0yIyJiQQpxrXCtB5GbIbB4CHg7FMKkFk1rgJ+/LO
Ty5MsJ8Wu294IV7YiFvDcg6myDwfDnenFvBdBB/7z+P2Bwvit2ELU8EiRFc2+Mev8zDP485qK32A
JYEs3nocP5WDZixzL14B/z8aR/Wd2oOqkmNbjqx6+e1u/dtKwMRxZPIwLfTlinxeS2tZVehyVMx1
lrlDDMh5K0Kqu+pP1Qejh3y547BUluESl+qL8Pjn+/+xPZ/f/89XPyumx8LIUtnIkV6a9mUfo2fF
waXNpJPUoYQXYX2VdcE2qz8M7Laz6Q5i1o0F+p8b42VePcUCXkKIQ2jPe1cUr8Xcg17ewm6fTR1j
D7IWZ3+itpJdE05CPWAxWZx6JbjsfXyKcO0o5fCyGcVWq09tf+OMWPlkWA/Z9jLLJ1pv7xMNRMmp
V2HYbLVCfw0Z9gOdu85ZCRrS0iTWQ/cqoNdgmEfzyFmbAdYyxrhvhPqCpc1OBKhulGpZIQ+TDLEH
r1xG2W2AkkZUzz8e6L+9Df8efBSX//Xomv/8D75+K8qxjoJQnH35nxflB76o9ceHOL6U/zH/6v/8
6H/++iW/+d9/2XsRL798sQT8F+NV+1GP1x9Nm4of1+QzzD/5f/3mPz5+/BUcKj7+9ddb0eZi/mtB
VOR//fe3tu//+kudKXj/9vPf/+9vnl4yfu/2JYiSqBEvv//Sx0sj/vWXZfyT/cAx2U7JFZVNlTqm
/5i/Y1r/1KDlWrqtK5psk5L71z9Q5IjwX3/pyj9l3ZDRMKsKnF7T5jM0RTt/SzP/iWcd+5ZJvCUG
wLL51///cL+8gL9fyD/yNrssolw03M08hH8e4rbOJ2Bm67qJhZphnu2BtMWUMdBVZ51nOooVK2G0
6VWXHobAkt9k+GY6AyzBvYSeJ+wVnGLDvsLqZ1IqKswCwwariZfOkJXbwcQp0vOtKt6mfUR7qxSE
+bGWRsPj2KrxAz/eX1hSMG0ms5KfujyQPqdQ0bbOOBtzBX0N1SRIvynCf6PmzjJINl/skPHbm32R
f13GKvKrhYyEahOqAulQnePnGeO5AkasOohypHqZjRJBSG3qH2y7DQOSYfM2+qZz8dujtmd6II6V
lozNC2vqrx8jipRgKOTeXBsh3C2DUGS3Ez0R1ta7NaAnwzHypQyK7+6e4XT+jnHHhJ9LxT6X7Pq5
BtNXK9ma4gHxduXg+KKb/sMcndruaS76pJLIE7oCw6JBx1aJ0bwG6W89TGP61tQ2R9tW1q5ae+rX
9uBY9044BTdyWGGwpMbaeBkaIT5gahRcCV8ND3Kf1kdKQizuWsPAzDYu4rhdmoPI7zOpjdlHxmzY
tH2JxVcYYrfDJyfLNAtr3NoH4lmyQENtpNsvQ6pWuHqJ2nCWml75bm3y1Lx2yPp4lyhyabiGMKVN
J3xt3yYO6G6VIhncsDQNwXKq+gI1VmbhSq+22ZUukMPVlpMeyt4PjnEIeyHsjZjkNWMQ15Jk97BE
RDt1x1apwrdcldOHvDfpqogCYwglRcWEAEnZ6nStSwhWZZTTiKBTO0D1UdBwGtad1HfNo572arxK
UCg1+KeolFKJX1lArWNDOaZifIKsH0eQUaVplFl9sqwLE12U73QE9+Vdvy7rUdokRYIdL4GfVB3B
nI5JxQLSnS3sEoOwRhPyRdDPOckQueT7MsRqqoyCbj20jb6VW8u4S4IWCoKBi9sghmHXWUl0F/Lt
9wir1HUcarit9IXUvoLGSk8T7nr7LFMwOtExLiEEIzj4FfZ+WddCEjK64E4UTrfWOhTj9GTkBONA
397VfR88gIYRUWEI4ncYIR02YgFmxfoQhJ6alxatxTQLbgIiZClpy6h50RTjU9VKGgQ5jrK+lMOz
SPN4lcGy8FrkFheJnsqeMUniOYBedQHQq55ICxH7XMr0VTPo1raPi7CFHDcIL1Wq8i3RhUW7fhw/
s8IxAOul0LpSk85nnKlwKijP0fArY3dI+mqodlUfWM9WIiASWL450dQyAd0RUdOw1/xs1agi3GY4
+bpC6/xDHeAplshysIWPnO7zUiqOQYBnNmaI6acZiBDmnNoZrpYb0VtvSCP9qXEaMTWGAeZKWQFo
XpCu4mXdED9X5mC/SmFmX9moGVYmGPyFmdvFRajro+4qDY59c8e631ecIYiMobkK5q6NboZRwCHu
+ZdUmuKYBrL+HEW5Mnfe4upNZc29MusYrhvwp7FDMF4du4T0Dt1p+1snrSVUgLb1Moyz6V6QmhV5
Jln0GBhjste1eDooiey/h3FoIBFvYDUZYoj2U458QS+y6r0aaoJSU6x8dr4xKjupwoetUVDxaeS8
rHF/wyV4sDNX62NjV45lcRwYG/uiGzs8sq3ATQ2LFBhMIWVBj0SzD1LSy9elFj4MfgUVRaNPwEAT
R6r6AOZDlrd7Zu/w3iaFdp0XYrglnkV90424xe9eHjYMC2cpWepwr426vDWErO1yfXZOrIZUHOD8
yheGqujlpkuq4EZPfFVp3bhI3ketPchKMrw5aWfmx55k9leN0uDZsjLae71FXyId/EM4KuYrJlzw
R2JIBGoj99BMRlSroZOGsDQp358dHYfx2tezp3RocV/yQwYm3m2ktQgykeib9Zwxh5jMYV1JaGI5
EbZ9+EIOpxHPXeKJe385QAv9tBxy6RdqD1vHSQZWKjjCtrWIzVzzyqKGDga1M1h3okL/PDbptgl1
aY9qU91kFtndRhRrDywquLpZIcKAcYLpkmn6OmdDPGUYFqxq5DP0UbqsgDRDUlOMrtWXbiqplHbh
KEsbx4QhK6AhrMIhra4G2TEes8EYrmuRwXYJatKdnNEp8RmLorepD6uDWRbOTisr1YtrybhsdA3X
SPrkKzlslCtZobO8MGnH3kt52+5zOeyWraOO2JmpPnmiffYSmwZdZxrWaNxrDPaVOqmfG6cERMeI
z3fNDPw+0L1Gu56m8l5Bkr4ibQFPzLwU/Z1sd/FGks1xOTl5/tgnAzRrVopbXy8ST6otPDib1NDo
v0tackuJj3+lEc0iUIcD8hZib/lYUB1sc6Mzr0h5wRt+sPCr9wtl2Mqjn8ONIkFCjaJgLZpJ+yix
XXiwi5BMIUzU5Y3v+GsaD9DOcuvBQjq/UgYoN22R0oKmqsu4vUaWdl05RFAPCVq6ko0uohU+NcnL
YEb646DE6Mljh6wlNUmjxJX1WCf/RRmaB1Gm+DYEkckCXszhsurUF3hAYc792ZutODJzYd+wOStb
okP8ZaZZkbU0qlq68McqfyQChxiXUmQ7wq0hpNRydd2Lqd1Uk5BOFoxEjA2nVt0UEjsKxaO24siL
5asT6NLO6Gt7n/aYCZBziw9o7jSQmi27eu8c3fTYhDGlkWNoyLEd9ZcqUa4xf84fdxPb384G14DQ
JRvP6qC0D6iOw9uU2Iq1wQroWb2Sb1R2lptYFPYqYyZdVGbU3KrDJEb4zwXzrZO1VtpEcsZ5MHCg
I1QEuH5CskqeNT/SXyS9VWRM1yp115m1+Y6EdbiMgO0RBxWhfvLL8bmDcH6vqIDNQxKJ5RDCA+zg
/XnSJMnqoq8k5QUdB0QlQ8rfpnwSzPgEAnI1BCfSzkJKRjLDa7vAFp18HHVJMhOdAAfeX1219mmy
im4dN43uwap1NsaQKp9lqeNWE8QW3KO2kz4zJ6t3Qe4Q2162arg28iDo14By0ro2sm411rIKs6FL
8dOM4cNulMCvnlLLxu/BN1nnCHOa/JtU9P5da43SeqwNGBxJY3YuB7R2L5DjM9iLh0BHyrhIMUlC
tDzVn21gRq+yFmOeltvWlK77xJZf6nqsJzikbfymh0XMapJSmUDox8d4LCu3EmmGewXoyyi35S7R
9B6mU+OfzEYOXiK1yZ5wPKHP35ejx441nEQ+k5gSqbc2pgyvr0wM6VRg8PcYh6RNKYSnM9mgdGoS
MSULlCc+MQFDDiKUq9dZa0d7SNywRpzYwkZQt7HsM82s2UyZOn3kJYWDPjbWs9FZxmlIeiiTbWQn
/4+681iSXMmO6BdhDCKgtql1ZmmxgZXohgYCASAgvp4nh0baDBc045Lr1/26KhOIuML9+LnUHKY1
YPVF7af2nzJ1s4/Kb4LfPobyS5R9dKolrOomTqa3nITe534oqGX9PD6JbgjWvQkRbyGHqcj2pp8n
JzW67capg2Q7xKrdhaM3EHMtiKAoq3zvx4STSWFhNIqy/IWiqT2iZLa+OcHaDaEn1SGOiaewc2s6
Ch32VybY86doWTUtsDLPSOisMV7aCI3OsslR56eRgHXat1I+Geg30G929tKRXXHJKPzOwxhAuXKq
4jo1lMZ4QFTwZ+IYBw8hp2LvucKGVRkRiWdV+WFobTR6vvSus5Uxt6lBaAazaT/bpV3dGtNlyjKG
GaqKvH+sfL8tF51pyS9DT9z6mYG5y/L9VezzP+zqLiIvGVcZx4/7iMu/u4RRfZ9QGdERLECy9Bo/
3YaRHpd+gHMgdfX0txIDquTUKNBOlblzS6RjPMnRFIchToY1rOHh2nQW8iBXox+ACI170pus57qb
Z6yEjQvlzp5c/2aYRvNAL1ecHBRL74nTQ660+qBfA7qOjpE/vRZxGtinYmjzfZ2is9z5ZjwHVxNR
2xLJVnys6rpnrp9lYf0w1cWMfCKWnUP9V6cwFpLQefTSAudaVLQCg0xYXBt3gps6qLH8nZvWGlc9
hYpi8sjtuKiRmD5rX/irhJno0S8S91q0k0BEMtQCq7bdj9nOKzr9kneuw9R5ltbeSYr53gvU19Ew
EdDZXnCIQ5081DqrV01NnUr1I9Q+MiWGdHdMxEnojIDHREabXM8VKTpd+26XhgO5w/S2tUqnvUUs
4PeYl9HPrOsCLsRAXMXWzaR6jMM5QUpuhBXnN0emvNOox1c/LFO8R0WuCNWgV6DysIJzFgn9o22F
7GNG2lgvqqg3sDwnxbeg30Jbog1YUWChp4WajejkiqqIUCNV3TaXkWdfKjKCEkTmMQjMeXBz/mmI
6iRfxw7WBcEADJCxa6WHwU3jft3WnvNU9QnacVALL0lmB88MJrgbG6fvT3Tm9kbnnXxqVGYZy9JS
2U7pOHz1mtxfd4VDk9vZlMI+oXExrMzZf489DfbW9xP9OjtGjyVkztj7Fdo+wtehVIWytiymiiB5
u3H/UMtUL8LQ/baAQHEQc+YiVtARWDLO3JLwvL7dkwAcXQeZiVeDq/uKsJwydYbtveTcDNGtZ/BN
LSmRwTVuWmzCBjWoLGDWcntzc2o7dcl64bHXpEXtrcoiraxh7YxkzlVPzV0lXMnIfKvNKv5QszTO
aeWNP5Wli99U4nRKR1kHqwLj6aWX1XAj6cCP1jCSUSLpXjbHyE30h2MDrbECkjkt6cIdnjpjXzQd
agghXNJZvcqjnfNaqY9hjoBwzs6GYS+tTK96E+x2mfsouPomPLhlX6+B/k7HqSqKr0FT6DgmwYtR
H5mX3JP+UQDcrRajdqdzbSrjEPWtuS3qCeBLXsoHsxkRImQtrsI2ShHhN+MqqcGcOu6onlvZyBem
kejLwmouv+YuwkngOyjdnSSLNmZQEVth9Uiqg9jwuOUSv7eh3armabbEDCrdyl+8tImO2tP1Mb27
NuyKR2UIDYsA+ca2MF1EABPEYEH9zcV4rFps07zEyKKNpJrourBGFU4qIAs0/lNcRzFSQiPtn2Xt
eG8KLxzao6x9dZnb7zoANGUx9bAWszj5iubEMM714PrlOYtTEDF9T4U+VNl7oaZqnYSNWiUF8xc+
/DQEucUXs+gqb+bm82J/uGbmDNl3ImnBWUXzNBMXE7pgyQFORdlelgPThAz9YkH0o02IZEFgESYr
fzy2ZGr8NE1Q8GWyRDl6gn5xwaEB0r5A6l20kiomk9Xf0m7lhiu+f6Ei4LkvQvGhKkrEVdljWOBG
tO6DmYxsnMqOOfTsmtTSlkZrWaQiuWJmcICIkzmgTI2KtDDlVQ/0dHSFMNjzYhpAWcmg/OuxZdnm
sdYv9GY4Bbo0BsBdMblvg4GZdUjDPMTWeOiFQa/L9//bQjkCux0l2ygLmct0Yfc8twTKLrrByF8D
lhJAo2Y6bEhCSfVA2jiNmWd2wInK6tearAIrVTa9F307vrmFNa2N3sjr5ZRN+uaHOYt4Y0y+SjNF
vZwm4qExGjKpkzg5TKbvtLiTHKxJodU+z1w1oIaCmmRdWbhYraz21+3i+NsdArtYKzmTdOYNyaFu
OvUzmgmJk4ZK/jbVgBlddzo18OD7dwiTf6cCdC3Hjj3UFgSPJCtWtaqch9KX5ZrStyPpVZqodEde
hE1cu/NLAd7AQ344sOlyRt3mKyvpUGvamjgnDrZ8Z7QWh20dyEcVqAB3D0zgIoirzzIN2s+ptIeT
8LDZmhlTMoBK4QStO63E/NIMiU02V+S8B8k8vLosLpcDk6zvKYnGU8tb/wWNujvZuLdiZkAJqy8x
V+kpMzLzNkN8YoJoALgoTTk8FXnNiRLrttkbrRxvCTKBs9MMGBK0g254mfQJlp0SH8hTGipWZsK7
k4vyqurWXmjIH88K2n0/d+XOT3u9CcqcLUZf1VeeJ8Q9urSxo8y5o2DojlO6c7gSNrw4WY5RLRzs
Nee/sTdFVb7zv9dwjSIuZjwWh6loyy1fk7wYzK7Yllgjgwbdf7dBkt4ax8AU6fiZ/WvXBHkm+ZBc
ArfjSQD0Gb7OcYCO0RmHZzNRxd/YcMZNx1z/IeHmePTdcto5itBVX1vmzas65tk5ZCNVwmVYuFEw
vqIMRbXaOCQkVajxXRGFG18N3lPSCnKworn/6gTOtJohI6/PzN7Vi4qG9r4dowvReeZeT7P7iRSV
3Y/rifnaO7n5ZA6jiQ61R1AqGlvv2Nnbhxk196GxwDF5jpIcFpFN2S/8+xtkGF6yyirhblrBcmtR
Z/reXY75dBgN9tEJ6YiHZM4x1YTVNN27dkUSoKmbp67viByGqDjaK9nmDvBzBhtodGxyH5w5MK65
ruatFQTlZxBlmD+r0doFJcRymYK36grStBrsyNDmZwXdSVju25jQNWs2IddGePNjH91fPwI+q63Q
90Ang8L/GyUp9t2OnmnfDqn3JbswPnaWyysRx5qWtKuaEGVSN3z2/sxdMcx+2cNeNt1iPYQuBjZT
qGYdhIrPaSitrTV6oHC9GPWw18YM5gJqxo1ni4pDOJTq1TW6bsnY3MQSaaQ7q3e5fOLeWmKMh/qc
Z0H0xyoiKriS/cknCW3BQxnb3cLCz2oerdJND5mYpc1Wo9dn0OMtm9JepEeyh13QYsk/KeQ6C7OF
Zc4jZMTJIZI57FzjY+KkQTUNeW+oQgB7TmeYP3aWV48VX/KHZHAUPSpb3nMDVdySL+hm1QNMAv/F
Kyr8X2Pjd59hb5VXwy+KYe1RE10xKd/zKnzFQGnusJo3VvIwdDZxv6bZnCYw7ZzZyNqwJHbZEGOa
VdMN4g3BebMvzn4wgOOKecMM/tRS+KP1aIi0OYqar52cO/+9rUwqnkHEzATNVBbLGv/pXpiaNOuu
CWgBMpNBVVBNFzfW3Ze0S+YZRpXUr8Xs5ZtBamYHse28W+xL3UVvN8bK7HyxncJa7LEQGcxm49p2
sSubXbCu2Zjrlc7r9JdeZjwTtsP8kVbB3xc9YC47d6I/RgxOPp06sZZ9RmQzA6J7WFkynyhBsGV7
5Rg8Uu2KaimkY0WbUaly03tt/kgHOW5az0Ls7+XNj1XbDLcNfpSmmKfHmITsjTP44nFkdPBi+m7N
YA1XHAQ3vZ49N7qYViR3WRFXu76scbSVXnSygGLuctJV3sCqJE+Q/spVXuX6s3Ps6WCOUXkgjCzP
CVipvaWUYXHL0nx+rpgmMrZAOcJA34T/zgtlch66VEtuOSqGmNW8q+yyTtcNKWy7qsq9G6tEM1/H
jh/+DNipSO7Iq5dqMkxiEE3jb6zdcjMENXyjIcanNApnX9UVh+Acc5OXzCezZWhmuFr9UB9kXwb7
LutDahbtuidzMrqDazI3qa002HFc8HK1DiVFZOIckhEmuCaeuk2mhPmO5yti85FVH45s2uP94VzT
U01w01IyMDjcnsfRNB+ToO8fpsy2zhlf3qHuU/3Up8zv4Uz6jVhge+mbTdiV3oOT0N1idY7dZStM
dC5xqpzH3GnuoXCRgHEHJaqoO+vFE33I7cJ4OZ+McEM32x+HaRB4VuaB7DEn7NdOWPVMSCS3c5Ok
8TfLSYaukKiI1a7CLkKv0nsPBcqc6zR6zpcfl+DzirLz1k4k/Uerx7+Omy9298wPrJuI8/LWYHY+
M0Ooz9mQcGLMRT7vhe58XBFlt1Q5VVXu9d5L27blZ2+4eAZMX2EzY+YBNklV9svItbF2ibNdOrj9
/sLN8E4Tdxy4SNN9SSFp7MxBtt+BqAnTboRcxSULhDju1EFQzlzgH6qzU5ClUgOIuM1zVN10PA1/
7NaenxsrR4GSR8688h1NCEWq5Mb0GkqR2C6MtStcuUKc0D6WjGwI7bynaMxuiYbBlXvXkI27KEE0
HN2KITsfaBgdBSf9liiM4CbRGuxJ3k2PhdDF0dMQLHvoXmvpynGfxT61pJrqj8RV9icLvPyitekd
hikB3h03+UsWqGE3RC05DjLGmZH4kfEmJm2/89fY1opSYSuyauwX/j1WRzmwoYM6/ejqtLjMfAvH
SsfRFY0S6pVJzqdSDt7CVkb/PLWADxrQsVgrdX1jkBn0C1+OZFuO7ByPugDCmKVjcm4TNx+45JX3
ZHoFPOqEFQTL8aT+8mb6FsMyhyfLaUiAdLw+Im4kcgR2IyfX9zE5vkZCOrsKr3OSpqcmzXn04twe
sgWclH5l2oNH2pXEdZixusPNmk8uoZRmeUl0xBogLtICpiIQnzkQwZoyM/oeqxA0QeVa3pvHOfBs
9gysV14lMctSSuynYCIWtLHt79h06pMieeg5mILqrdcB6TttGjTMXI2M7Q8z7adgNBoCNEZG1UtV
1u6vmyYFp8uczRdH64iYCAChhCck8d6PFM0UPQ8S/m4S4qedVbSWUc/c4P8uGzmnP6pu67/dv2tE
/l1r8v9OXAIY+X8TlyDoqKv061/lKP/8G/+pLLHFPyw2yoCXEEqaLgKS/1KWWPwX2w6DkPmeKyxa
hP9WlrjiHwFKCDcMgAQgJPkXZYkI/2GaNpLeEEkKeBr+1v9BWeL/T9Ujiu5A2IHluzy+gSec/+nU
9C1DxHcVy5IFxNUYu2POqZIF5lFZT1o28NhwWNsOvuABrr3dHoqAUD1wCL6TbK2YtHv1y10D5THf
54A4DLgNU10xgRl3Xg/5t/jIvHNMlE66TwOWiPjiHeYVJusQsp1oMleMV33rSxiXyNMbYpiWeOY2
gkazL1JeM0pRqhAWyNxoC2uyv8p3i1XwxHiCio5KhnAPTE5ltNaOXujpNSH8KM7bU673Lf8CFZvR
kUrSNwizPscO5gMZmrRisnmr+uzxs4yfESMsAvwn4VNabZ3u6GB3YY1JWA4Ru8FD1V5KmPp0mXbL
woiRoM1MzgbCrs6GfHDrnY8u1EA8AOYkMj6r4syqjB9CrpK7YdifmG6/36Oo7P6qvceQUwU/rPyq
LUZuOIv7XRellIjtoVFLZC2IDMxlgGOgT86Kow9hOm1jw+7Q/MgJMsyTlaUeYU8sB4Jdad3wqR20
9dfHn85YScrxj1bhhsXZI5nRB5GcE4VotucYak89GVYzwrx72hOqkiqIF5not3FkLkaBLpQvzbWW
ZscsUfA7ZsRclc5bpQAA2x923DLrIeJvM2EbdIJNl7ZH2z9r9h+5eEvLHwI1Fy2cBhznaYhLtZ53
pcHA2NinzCIQMi4Sm+MUUUU3hvs58pdtki5tiCJxmEBnoOkGwcfEex2p4mzbDyUJPjIYV2hElOnw
s5r71An5dFlt31f5ASFbu8lhfMTGsgj2iuRU1RaETHvLqp8PCBSXJtxX72nyGYeX80q7+hz2xsIj
AWawCd6KHkPyp3vAvG1D3FF+qsSqgxeU7a0Qc2DwHEL5cF4c4d7osB9m5xo6aCllhXaQj6q/jgoc
g77NTAwTop+GlKjS5ippwFyRn0oaaZZ6izqY91IRComLllVccPLFaxY9JOkqjTdK7Y1u6wSfGAvL
ID1oRtiKlMGCV2RAkhPo8NHK2ICZ3BZ2sCXGilTilyDnoeHOy+AXm6Qr9YCookEt65Al831rVAFq
qAsCj1HtOizWmnhPt6RkcnMUS9tkZjYyrswSGMtEPRujONx6PZkOU6TPnblqAOI3DgZVCjfU+zuC
2+b6dfb8NbAhyQ39wSj/koxAqFKAFRXva90vxrA8Fqm1LewvNf917Jem4P843QY1rCPCLZvG2paQ
awJV0movPbaFaZvg0XRaRL4NKw9oRrvUCY6MWRjgDc9D9+swYourcafTtwBsrxiLrZ+AMvTVmyHg
tGuWiSZyagtdMGzhLxFWJ7N57tttgLo5dXkaWQ/rdvjMcvy9P8n87ZuItVG7uBGPHtFSDvF+xaNG
jjAJzBM8UpLP26tfIgzTCuoWs9HjkE6bHAB1Hj+5cGf7Sm0Icl3TJ++KqqW2EhrU1nWyzkGWB3wF
6lDUYFnvEd73fE+eJUUTcbf32xtHuvtcfrfwlRNdbAJRUdSQDmiFh1i/DEIfbOL5TPshY5kYOlcM
p5txttZzP6+FWxwEx0Wsmq0GJxGx4TUjiq1cIZ+j8TCOyo6JiQeCSmHT7iI1f2dlj3TnfU48io12
gF/RJV/aWXtZ2ayZNQAuIG5z3flhtawsj9ely/uNPYto4XuWWLQOhKGB0cCiJbLAYXy/KmV7mC3/
7IZDeRGu9zyMUm6tyMEdXU83pfJ9JS04TzrQy3n+FXNhsyGCtRq6hjrXB8NAMr8I7HezSX90WoAw
Mkg+DUf/YLvpq43FZZvFxk+YeEffjQsmIfax9aKX0s3VtvIVwnlVuLs79crU5X4C1kIA2j0uDL6T
E68qtF62JpaqkAGJna0DLDrlIB+zhol1/8e6Z1vVpTsspZuP+zwMUgZe6VPO1UXeCe8HaOyo1d57
fWei36c1VUdCZgOwAeEozWqd/o0zM9xxtJdAcXL06JXb3MS8MxINNCWEmFJEY7+H9IG9e9X3NYwa
FOajdPGJzUzTkAmhO3igmldr8u1C+F1JBXLJZ6PuqpJ2qUn/kuPVh2QAIoomaaWozX3jZX/a9dTx
Cd6ZS8zxUVtN4F6aCdlCh5fJfeuij9FiuBR0d2lLcRORkS9q1DUsSOlK175iUw4K5TbfuUPFFJb7
Tg+gw0DiElL7Y+NKHibEyyIWD6HLDa5yo9/2Csf74I/9oZfmn9Hi1gOdwsprujBd2HQd8DY/uYfj
btzCl5e+8f9yuBEqaKlgH6TwtYpkeCzSxn/sVXGBcD2Cgic4puj6qxX5CNnac0EbvU3t2eL0RsVd
w9QSKelqagxf8pFJWuFPn5kevm1kiyS3k1VvadpybfH7ls/twHzs/mQoiGWAChBUvLaR/TKbZHu6
TfCYqPduJJGW5EAOMWwezIjTVecn027iJHEHwcshkremBDBvoxbSM6JtQmqDF0NXARMu3o9QDXvf
ws2R0LRmaUFMbmC/xqyzyDLwo12koYFM3U9Txv3BdupFy4dD815lhx7UbqyAXOVMteq6OCeN9Ta4
QbAy4MPYDIn2Raua3QC4vUUKGcM4S2xNgpQncK2NWMjz4hKxz71GbMEumXVRHeCepqRAQvYLHwuh
QRDUv27Tm+tBkN7Y84yOJMQi3Iyxc9Qnx9F4W1ivrbvcGa5mKZ6mOHd3NCrcIKxe1neefMsztQ8L
70kkUb7NlBlszUZcBgLnbBMeVZRJc9WhGiHKOHEP7uQIEk67nLHNsBsxm+wZ/zRL/ti0MlWqTxHC
PA9u06I7BcoPuPK8bjMDipJB1l1Y4TbcqPBbss5p1vx21IDQcPjtsk3m/4az/SQGZuIio02na4Xr
73SbNhxOYVbrs66bvWnDxEin5zwLvxSCD0blW9rPW9G1K6fLaoSsiwx5QnsIIr0aKAWhJi4GLiPb
rqmFjqjuM3WqHAz98XbMgqWtGJ4Y4FTSVRyACmB1H28KdglxOe+t7muW68E6ev21JUXUIbmgvDPZ
BrbydXMVxaFICIz48eqjY/1xwmuYEIwMeJ/fIGmfgvLJgD5IR3FVrc0veS3jfVydQvNuu/zrZRfW
qhfmU7wn8DzyRSTtVe/dtHXoCIWUMtkX9UHGFYu2p2iAdVRVOxPse2eJL3gz4E0QmTruznYGZlrR
bmKzW4bHoks/q678YsTMqIqHN99wziBNJJNEB9QU/VJabyr9mIp8g3SIlSKr5GNrNEuf71eTY583
j5TQ/qDYhgJPgwwIEVE2BJt5l8ZqDy3t/K2VRMajq254+s3y4IAy6PVHq9Vjkl1HCAVtxPa93FDn
LIKMgDQyTDu+dvgKsxZ3Btut7+8xguOqHZKTPzjQDQ7W/FhXwPd8ey0M88iYw7PqZ2GxznHD8Dah
2U6Q4eTWxZ3CdXvP9SxXJpkVGXic0N3ORngw2QBpPV0yg/BP69SWxm7mxab2qbfSJmrCfQd/SArw
Nrgjs2DDzaF11NVhT609Bjshu1uK4gu6NMXLvFLROemgDkEMgzGi3Rkd/t5OvpPxDi+aF0TLGPQV
I9IBk4dKZ/vAfDCBwPR9QrACC1Dvh2QTpx/XI99VgX42K89BOEEg/M1bl+xNGi4UF0n/pzflYppp
klSBdWRYej4sOrHIwzVkiTj+0pDxohtybACPJ784a0iUDKKYGG9z763dKjz3zfgwJ4/9QO5h/2Iw
wK0sl1PuNfKMZUzFH6KtKrjqIjJCGPztizRbBQj95vTaYIaptb7AkrlMoOBKEjn8YNcyRud4gmXj
x0A/+Hgl7izhg9vJ5tee4Abu5VVGPkUL/qmOCK+GdOjX+wbqWzoIRhf8FPf8mcRbo21dULqk1l57
yZJ5WezerPomBbedcTPjx0DcNCOj2jf3SYhq2DqF6YcNz8pM1cZ0tmEJjtXLDgPrbU0Ya5sHZJb/
eukp8r1lqR6CkgZA869Gn3lC1iqfJ5yOTdq0VL1Im+Zq44DtnrCRx6Z81Pn05MmLFuOBpGuEPf6u
auWaJO+9GQBlaIkuFPayC8593b8FRr11xqNzt/Blm4aR2Ni9c3uBGyR027vlFR1ad0mCvYDfb2Te
oUAaaxKiUG4gFSxzrVYNGctlCUWwfJ+qi2XNe/qd2n9I+xENChTW+BMj+L4Z3KOMvvosXNJtag9m
Q8TPZ8Yby39BSYWpokGmBFPTTqDE8NQGMMGKd1fpFyG4G3xnU4NCt4bVROaMYyfXSvZ7SXuROwdV
QXiBG93QEA7UuTNbO0xuwS7V+tn2n0cqHwfBREhuu+PtnB6Zp3FvGli0D2Lfd4dJVs9tSYIQg9sC
4c1MZknrY8BS8qkzxDOOh206f4+Ne7Hp4EdU9UwVZmtTjUefH9WxXiNOCZEADepaHiK/W1sewebJ
dpTGahyPpdmvYv14zzTRxg8CpXXRUdekLGISOtghbHZswUktLXdRupMWfPvM3yiPxHC3SK6xA647
KG8jfNIoaQlQvVblxxAA7orl3uAdaGL7isXhu0452q3YR9Dhn5qqPI57h8PLyq6x/QTqdOcn/dZv
TwxzV27i0U28yHHaG4q5H7N5e688tQ3FfPB94zh78AlKgi7p4VGm0ULWTxwLbAHapztQzoysVdmW
G1qUV5PxHsvZB8nF7ATNqSS0Kc5fJyYKY32cLERJsVy6j67/7LYdqiYgT3cJ8zTl72EWH4tEXcnO
9R04Yp7cIrpchwm3bm0/+ObJCuUWBe0SvTWEN198lgEfvbiqxDj7nI1WLDaV4Xf0jNNZE/Ybj2qd
iXDbhBnAUHRk7svopjysHdUkM6E4Jhu1dH6JSVz4PV9xCyqHiyZujklk/E4BjjeEEnUVPKT+/BDQ
QpZlvTaCj8x8iEO1duvf0Xtu53eVOYcsyKl/X7zob3HnKQnBaR9ybrSkYuONae6ej54U3lQcASc2
2t3YMUMLuoTYHX9QA4HqIe+hUxbXidp4PoUsSvFg7Bal6tf2pM5JwZVjsW3NkQW649uEJNgcN4Qb
XYv0HhGqmEjo9wDk3uxuw4FHj4CTuQI8WV1tF5Sb9vde6K0c8ZiWTP4xEN4f9xmNTbzqqDk0AoZI
wKs0V6+E1z/kdrWxqo8sNNASyIsLG8lp/4zh21SYR0bD5Nz+7ZgcVfJaOwOSW7C3494DbAg+rBP2
ocgnPqpko5wT45RVA/d22ubEg+siwC/4bVbRulDJyRDuh5WElyiGdezHD8n9Jhvbdeo8mg0alFZc
Znfn+lyduPVddNgsgTZB7N9HU3u3Opt/FSV2aiPjo8yIsTsyM2vql6DoD1kBOczcWK7aMfZf39Fq
Rg2S2OMttpuDD9RLY8utiTtKA8Ky24sRPJCn4gkQw3+Kynmv2eVm4SGvw22dyJNZixUCZabWx9Zh
xSOTh2i6OXBhjZbD1blKtzzWlf1UQ2N0gUrVT9I4dqykcFHzVvDKPSLRXIzw7rT6DpP+WbBQdaCV
ddKhVPzbJ7sY9hm68G9ds9FMolWE9DuNowXa5Y1h209p88I9qjKE+t89aTPdxQ+fkW2s5wmfR2Ud
YPaFZbllvOY1YHzf5yZ5S5naKMDR2pxXTjPuYqfeTHOx0mW7wRzQWIehincI0JbhU+BtYlyn1gYT
eZuwzotO4ua115oApYo9dxUzHiWBzNYHNaHjYNzRDmBDsaqhFF9YiEwkIRZ1MuxK90KQGW/ZgFa1
ouOhI9UZ8VEulG/74GxYFC1sC/jZoss5PGxMgEn6qhlWpdGt7O3Fw1yrbYGWT8rnrkBdKJuVmslP
xVRmH4Ok38TZe4j4apztfdsPG+mgx0/7M2/Dwpl+45CSTVhbycs5A6eaOQdtILtWta8zvhTi1Mw4
2gywwNztZm4fRlswUKYmhI+qc3hdGJsoVSoz/MlRbbltsqxlsZjcfDObb1aUEms6/TTJ3yI3QGwd
aCvXnTpmkOz6lrSF+oi05whYeGFjQEn/mCZh81AZI1SgjukRBc2CViO4t22WZ7cRxGeNz8XEsJvC
dzO8j7vTLgmZAXCswh9edWjamol0KbWb3IDfpOJIDWnosofHuUjwWCGZmsChS3qgKaP1Bxqme7if
zDnzawZ0c4Tca/XJEtc5/xpi1k49ei1/hZa0LKNLrLPlT9fNEEFN/2hU7SYcNoxB6M0xwnMc5UGz
rP/UHH1cS+3krk1nw2yImrXda/44+vWlZqEbppuYXjlkAtAXDEtddWiLbYqDzcUlIKlxYoq46urW
5Br6Ryfdx2WCiKxaBv11mKJDm19EyB8OVyLeoIFGrMBYBUKyYvwjLIY64jzlSD1zvcv4hdvhGCI8
CGu100G1GKaLbCBtA6Wrg9+AlfDUM5mrBibQzVaQOK/uVZT8W4xvbTLvsqQHD2tveia8GSJYI0x3
Qb+SplpEvKU9uYOq6ykXMb/lCzX95Cpce7LdafsrtvCbYyr0QRj4zQ7jmM9dDeSw3DqFAV7tzQBy
CFU5Y0kg+RhG9rywM32zWaKlGDQxM2l3HlltT19+qpcNWqn70De0OC7+uVLGdhaVVN85XTtWpXkT
FJBSzwPAhXg6DN1pNgC+++/32DyYCSt0aGiQO29vsMsY0hoYHZzwCqHmazbcU8J5+rtTSYnR1Efp
ne0CDU/NFYzqeWo4OQ8BlbTsop0EPtdeIxc12migoHmW7qdE9IdcbmGml8JgxBQr9iN6YZVnWIWm
Bn+H14LWqS9+RPofXJ3JcuPKtmS/CGZAoJ+SYE+KpHppAksplej7AALA19eCblXdZ2/Co9TJlg2w
w7f78tdZTQfXJMCKETzu+RB0/Yfp3yMYhWaUbjjKMMzscorqUhiswj2nySHTH5qq3rDQmWlHX6yG
PZIi2ezN5GuH4kLSCyMWOG7naSA1hjwbjTl3m1OjfRpttcZMZNRH6TCJp98tMIcsjf6a8if3nzuO
UX3xiFt/lxt/Ygyh7Zfye0INDEKGubGQ1bzB3Ovju+PPaylpBUpOTXzUI2ebdNUBSxOFmiUt9Bpu
GNBAHRBP4a1ZfXdce7ChbBzvSapmxY1OcN1LeN9RkTBD3OYZsC8mhAyKj075/GNM3AUs+DvGH7c9
mBZXYG1EHAMO3ASYeHbJGJKlHLalW29+QZ/Moovcq1n0VOIinp9srlu9l7Ph+S65jJsSjp5ABtCn
3ZyV8Krz5cVfGXb2lLgQQozmMLA2c9gxMHcR7diFNBMOautjdVTVxZkQcDaY7unYq1lTYP1XcLUv
rTduevjoteJSMadBkf6102nje+VJasQQnkcmGRMk5xglPD+fGm0LeX8yvZqA68PEiDpMt85UO6hu
OyD7i6TCPaPB1rWc3LuAZMepG+rLVNM8iofEBiTsTS+ubLZhg6txJnYepXsERrI5ll8f7QwwJ5UK
sfERxyNz2lOcXTyiUHORvEreS8SWg7y818atrJ+t8WtoqkMHWMNMpqAB+GywnWlx91vVWpMEbjYT
MU94I82Z3eeqEPdQFbyINFOQU9HgfhrT+zy8TW5gu3vjPey/AUz7w7hx7HJH6LWqrKf8fW6vHdes
kWTQbGHg50yd6fqtrqlJbsipjfNRWW8Ovo42o76k9x6BYauCD1flnaq2Ow8omJmWB60hN8i406Dz
jA8UaRTPM+0XxpxUK29qP0Z9fiU5sHcgMk42ZRxlt28QgyJMw2L6mOFchoSQJm61tdD2nrI31fg1
c1y00tdJXX0REFOkuaHABlhtMMat/ObNTNlCOfmHQphzY3+tm8PZixaIe/eU28aJKf3oNQYKlUM0
RKpA5A+em4K2drdllhykfdbkyfei14GZnxoabi5vLUeCfmx3WYP1rUx59ltu2tFmdEt0bu3Z5uid
ascpxck++gGnygAYzYvFJq7Cmti7mHlGatyE2pXlLc2evbradD5Sneq2UTitMZDB6scL03rPMY5f
clG7WC9OBrK34Wd76bxbY8wAGe+V612UkZ1t5z7jwRgr5EsOf3obbuNIC0rv2fHDTep95M1bnzov
hMS/+4LigweM92sTcyuERZMQFwJrMOB1kkA7XWTqcp2LFzepN5l88U+yjml8xTTZ3IQ+rieojI1a
xaSSs/CpEtfEoA83N1/CGTOhPcR8KhnoEIOHf5nbXbus3MVzvEuH4S3kT8fafVf4zVz2YHovD5Nh
BlSgB3XztwOs0HrdqeXsM7fpCdNe7CVnt0xPscU6ebn8X1PuJw31EGj8a5/k0RAeliSQSuO1sNCy
IdUjdCNuHngd5mk7mC2HkeFooeZHxgc3wv3wzZXA6R4jMrDzLhmuow8M+yneGtxwIcxzJ9bia5a8
ui1oY287N29pfveIpk/FWt6KSpxoT1WPtdxH8UH62+6FJEM2XESI0xq6PpHSbN1gN6UIOHX+YJ77
zgpjO2pMdiBdO0FqSHbdarA5E4Hvnnq08LLYabXN/f2nMKwjnv69UXXbqU/f0oYGGWYnNndIuu5d
eTeJwFE4T4QvTpoqdjSYKq7vkiRDufgI6ukxwUDQdOkff8KTi28P+xK+IRHA2sBKQ7jDeJhhqi6L
j2qmpEWVm5RNfDPUVNOgMLTNUWfh0HCHhXqN2wnzt/eENcuNIAxb0TGxWOpygy/bcZc3XeCMAHPH
/GCGH9r8D0M+5zO6djk4dyJ+L0DWz50bVA1LUcLNzFZZ6JyTFkQzmpzCPFeMPaLebfS0P5H7RFbn
0RJ3S54t5QUZK25iMg+NI1Bz32gVYiLoQL9vHVM8ur0WZNO0s90vYez7BbNfUskV/ujTO9P8pkjd
NxM8amR86uDeu/6PUMOFa4HFMrmel5aaB5lS3cbun2uUyxtvpo7HLfE4d/BgXY6xtfqssz9OYpFm
oEmm5lrvwyDP5Q7Drog5BNMKHX0MlovasfgxBK/KPfFeKsNbE+oaNsOssdnK1/rEZ1eckk83rK5J
xcACBSmXD1XxVdkfpfLxcMc/GoSmsghvPmiBRH3Z2pFWIzx+r7GrX2QV7iTvbU38KP8hno03pm/s
Jd2605K/bp9vwJfsU5a0C3+HffKqjbmrWzSaxowT2k7nhs4+FXi381q6L1FBUC1et+G1QA7LTGBn
hgE+mA0anS6KVp246DibP1bOFITkp+fu0I4x/QZY0/HL6QS6Zuvbq7sHT8HcCePnyp5oTvIPoM32
en/2hpcpjZAO0FKY7ZT/5hT/7JLn4Ogl3jZFA+7ybVgC0+LuCvxJWjkLTVzLJu4OZm3cKhsr1p5x
YnAF4BLJy8JxTtUr2+kvWCY3NQ3Yfe7sVf7g1mSzaipC4hwaQz8eXEsdwcjvey1+6uhwzdVtkNq3
oCOncfvjrM+omcRK6vw4w6qGZ7IeWLTKot2AiLakSyFy/jy06Q/MMIQLbAVTsbXnn3zYxZCP3JFz
9XDVqY7q6h8BGMLjbOCxMpLWeNWSllHq1fbYcmc0AYXES1HamuZi+uHbJO6aa8Hzr078wlOd5axk
+Fe89fPzcmBgJf8hHZ67bNq7wu95fw2IXjUHH071/xij9nRjvxS+uSVjFj72PVJeaOFT9P8asyR1
m+xa2eFEOnajucc2+YL9dutiPkj7tzzTd1ml/biUIq09/4mEKPXOKb0/1jUJ9Wul9hXjhhWmktEB
12BHxdE4bPSpOCO8n4g/PqZiOnRtdYioG4oEoyOaQFUbu7bf6Z16qNz+oOKr+bdC9FV6/sdl5cHT
4lQPessELownM+pPOALOTd/+o14+jzBezM6u9qxD3M3b2lZ09MTUFaH2EISP60s8nEhxBkT8VrXh
Ivyzl7SVczD7EDvLqaIn2GjFFl7Y0R+NAIMp/hF/oKLHXRkd29hiXiz7CI6txAfYf5uhDE6Z0x4U
4O46fZxpg/fzEiWvubvc1iYTSV59hZCsHFYVCoGQ3cKjn9G5NJUUe7YrH+MHcPJH/CKbVhQ7nVHC
JHSv2c6axsqVJox3OasjPa+kFednFythtfT/aPofFgJBQeEJ0+ehxjvEdhJT8V2Re+qT+iaN9rxk
3QbdOPRUWpvZB3kiRHwnCryWNiJNjEDXqn09MU07IfVdHLipa7Ez5z70/dYV403DuRHeGgLCEwMz
FqXhKYv9j9aLmHvVqlEvBu7HGcum0y/1a39j4m8db/7K0DcJR8fGOhXsFUvNOhtCfo4FrJjupWXY
TFLzQI6KS0APVostc7hx2M7N0884/+017cDEFEx5uJ0XcJqw2hXpiR8rXnRveSxFd+gYybT4xFii
2u61XD55MUNd1x9m95+HfamsSJlPGHpxHpVZuXJw9leYg3IXJvogXjH5BWZIE2eJJbfw3ZsxDAGh
jlW2UxxNwkp+yqzax6kROJJVK8zaTmHUz9nqfXiSe1OLGB1FAHZKbd1X2xHNomASYFECoAzXHj6m
Zjd1dwLHl2wagdENpNrY+3K4pr9uwGoROi4GpGID5mMdGs1eW5ZwkfbKRTOosptjLHtntSVxalsz
UVIQok544gl5MELe3FOQZZDXk/4ahfvOGLahck+whja2iPaGj7+ro+IdiR49BOs3jjdZby2Dm6eg
qKlyjrUor2ERBe2Xxxuyxxm4rIpQ2rEFVe9l9aopcc3lcnNHVkjUvU7IjODf8l3vseRsHmYozZwM
S6cNqnvT0rXoDCtSFAfNJtqV1U+/nelViYDwYVkfycwg6nIUoeBW8Zaak3UpTiwZXimBCdrBRZu7
ZC7ZtX54ppLn2Nrht7D4FFdjvU+s4VHLzA/RMSqZpbPr0GAKXd+0E8UDMts1vfZA9onO+gI1a97r
CY0AzEorFZHOTkVgGTzxglM4+kUjtm4NaL5t1EPiEY8ezYMWIeZ4kJk5RabbEjgAHzk0hPBvEvbb
gkNZnkUvWu6vG3fG/VIHt8Yvd3VsAl6Yj+n8N8PANnYUqFXme5ge4PmvJ+vN0kBg9K8jDka/fPeM
aRelbLobUgk7cwnGxFegsehXXVAvdU3iWSMeNNFHldjJvY6svUuw0V3LxFn7VXhogFymrL0FPjpZ
XIzBXDtxShlYEbR446zoybQ/ZwJVOt3QPf8tBpx5X7X/JFIQxTZlAmXMZv9h1h+j+lGMf1SJKGRt
lshNb6XBxDOrDAxfZnfvZ+9naXgpuTMwysqRD0n5p6KSyRzsp7hQp5iaesbHS0XJhjLr3eRB72Kp
btrpeRq6r0RXHwZNWoYC5q9VLGDgw7IoMZgEXX9HJnTpPrAJS7ZczOpZ3see2cXhqu9aNkqPcQaZ
tvIVOL7K83+UG3+0SOuVnS0BhP7ScvHrQee4zUhXEJcFyr+LiFGqzC4sqEnFPXBBte0nXSv6NQSY
9QxvB8UjfM8pg4n5aBYPmEN5N0RLUcZ06+fmqaniiw2NrJsE/gD9tNgZvXqlpERZ/h7Qa1uYonP+
pxuxi9ehRQVOvejdLXearcWkVhnFechEsdFm23pD3L05dp+csliPdvPA4dUZ9VflW3+jTD/LOP4Y
uqh686KR8I77SqvgtK41u9nrIAyDQrZsr51pF5KVDaayWy1Gqoi+E9+NSKN7XNtxhfGWbbWa9Bub
0TremK6iCA6IvCntz15Z+tqmD/Bi8GIXc0ca0umpS2FXjKqQf5RevnUrcpBDnwDXoJiHjc9qJlhA
sRLq3chaCobGKs+5GoQEMMbQdDliyb9er4UMjZ7/GCZYk3zSu/QE8fYrrK8q0+Nj2vdh4PVGF3iJ
+4/bsLO3KdlCAeXkYxkn8ANoqyWAxnluo12W128xn9+sY7tj0zwksCL4qblyGCdnCnl0Yz7K8FU7
GzHyn/XXFw/SJ6Acv0f5faR+k8lns9gvRFYfnHDakPBdN+xOi2VCx8PDb4gT0lrr6dXjfulHe+EO
LL71tWalm0oIvGeE6sI34GBbJ6bwi3m2dg6lzjsG5Y9NPtt482RE01M4qPBURCp/tjxMKULpr0XC
YbF4naiGs+AhPTSjrOFEsK+S7vcguYQ5o6XecqcrNyy2VkgQfqC0EltLfFOi5mzYH4ZxuSJU8pj0
+T7zpbkbhrRkoTn2Wy0m2zniRAQ2xpKrytpgSDvqjjLWO+PSxE54D/W7Q37Eg2oyXrJTd/J2G5lP
DZbkxliCFWjjI85HgSvJuMV62h6NZvxKEaT2qmrR00YYFRjWtGeQMVNFvHZOapc9RgZXxy5NEpcL
2krjzVY+jzhfpughYXVrwjaTw/eM5lakOvt+3M7lQixi9EFfI71NmwZ+ZACiDFaIhWvLOPrTsHYg
o7UDW0GVQIdaTuiLnsjt29I3rr3EGlGFcDCQYzGGfznnUEAX68F6MSNgyJI7M/n++bFD6/Kjrwaf
g8erldp/NOp3etY8eYU/Qg8865ewSzwO1CeGGWZDglJTz6+OgN9hZq+yHAv1SFjyONqfRSm3IDEO
of094MnWbHw5/ouR4rCnSNR2Wd/5qyrixk/FmbUXXOFTZ5eqLdLnemxoQKH72eTwndQBCLzfylUN
wdyz3kv7T2qxe5IP3GDb+rmo3zxEo0HvDouPda6OVWixvrtX8bjyNXY9HvlBfynkm4Nk4CAZrotm
T+U8lI3unLhnrtvAwlZEvSGyfSp9Qml8qxBtScYiQmJfCZ8dvWVj8w5pkjS7CDrKaiTtsCOUlZI2
poJnrWN7npQnUf/jCKExHCQTV3eF6QAUjXN1uV2YbnZoYzb6EIaRnssOnhmKNUQmW5Eue0JxmjgD
y7OenJAw7PDqoNXr2bSNJX2VVKNz0nftz8F4rN1uNab2Kp62Dqvtat7EJniycOD4efC1cMMQv/a9
eld0Pmg3c20hPcd/kUXXhTzjd+CC367RZrMEOFuFSEf7FlGA7LOApAeCLWwelgWSxoID+3HT/KkK
ggdsLwpWbnpO1We3NjQoHwxodtJsR54aAcAB5dTp15r77iPh9sl7zVMz2vwcXpUK83PVbPshCTxM
tosT04Up4L3NiNK28VB3cN3MeuUMCbZtFMT6Pe0OTZHRoXtMCXogQtXGKRp+BO00t5C9LcXH2OMv
o74E3I7dRK8JkQr7pEgKSM7o9UzwH+92nIPrOrnhs8As4nK9LzN8cvlzkQ7HjCN6XD9NFM+33zMR
4FHcmvhvkxw7TE74jDJ1mfyfEPyZEdV04VFyBK6NO6yp7BV7CjL/H+60dzBP0rtV/PgdDaOLx40P
ccvJHB7u1vH/OTlXlxmRcwQ46fwAMUM630jwPANH+KYk6Qsjz3rRx13I7ayPu2OYbuLwlKQvJREx
m2NoJrZJ/Q8nKKgljk37ysJYkyMYbQ2nBo0IRIJLt3GskNzicDfbOJQtjbZchlb9rjUbl6a2hFYE
jiydt5swprXvRuScVP4dMc32lKKG1euoTnAEvWmnJ/TQ8daZ2bKnHIH0Rg+c+s9IEqTdmuMixx19
lM0oIvF8G0iJFaTpsn/caGkuG7YRV0tK/Tie8G5Iu1XRMNrRRFQczOx5dn66YR/lnzaGz+ZvlWRB
RRWh/HYKK9DCF7PGSAJqTN+7A/B4dy4n6gBZlo71zase3Unv9sYSFGyb4XtS9E5WwnAOxkQ+1fUS
I6jY1TZuyWGLk9DWDvOYaEyqBQT2Vokmq3vGog+R5cfUrQ9n1rAwTwB7cmLaT759VRySXCOBy5KA
ZlJo7aKhVlg109/YLrzXbuAkFUbNe9uzpkyqioVAryPVsDWvPBRkt9jBLiTyltovvfwUZepuylwU
AbCPNPe0e+OU0aOVf0M3ylmgcanSLElSyaE0NCuHf9CX3pycuyf2MF7BO0Evnk7nqQtbb0eGdOtE
3YfBYvWraACIF5wULNZZHCxrNLeeC74W63CthYq2hb7uFa6Za2Q016l/0fnYW/xFCFSyCbkbCR8G
7BPkvnvWFQi3go20RyRKh/6jkwJ+pCyx9yfsniyYvH8eEHj9NlXZ80SIyCnnYyv+gYjjb1HtZvVP
uvtWPTfUkuZ/LS29Jzy9eKJdhvnXTGF1dQg+9ZveRIjDSqOcIXB7SUPUY4eRJCKmFFNUZWSXcnz1
B+vB9z81cjtApJbF4nJzJIeKjmxROKjOrcW/Ji5gnmM/wcetbpU+lIHgICsT/SNvxcMM5WMlW87M
MxhP225It0IeNDMoVF7nrB3HWOWaZ/xFbt1Zdp+dh2GdhvF8a5LuEGuMPIWbcn90inihatinHN7u
jjv/m9SCLm/U1e7h03kzL07UOXu4J/6OSTkitwQqI3tIBq53+Ii4+RmKjVXmwFtj9HIbO6CRnAbc
miSr3/ABkdT1offY+BdUSrhGd2+5lp5D1pz1xMWZz4KxEmiN2wZ4J2yqcZtP0atXD9VF9G28gdKp
Vv2cnz2zR7pgNf4YWg8ssB6TXLrk4joFwh7H1lzgKa0U/emadK70IqJ+gLxdJ4mDr/BolGIMFIiP
9WI77sapvuQz9nPs0XvQHDSdY1BgIDZ2zHQ02XUzrxSMcu05xivsZZTTgaGwOZVtUk2yYSo+waZG
HDK/JlsfkV8hKXb2vOuyhnV2lv8g4Sx+HGyZfGxZqPAX4tkg5GO8VomteA/d+MclTHseFUi0mLch
9/e2xTzj9Bj4Eq06Fqw9Vw1PJ4fuyWZiNHZhTFNxVyJIJPG+9ku5SprYW/utW67nTvPX8FcROQYH
yQk5eUl+abJeTidMipE+UsSZmTTMZjEOjDh/Ioixxy/BHIHxc26wJlQFt/7WqD6oMz2QDDxGFne+
KB5uS8r77Do5TySB3AiqU18W+OgXkA3KRunikZ4jNtPc+4wEu8MIHwtOVELKmR9bkIyQI7KnaczY
Di4PWa6BVfv98vebvw+gUKdjKpRkLbl8+ftN2RBT78zh6lMzfeTwoez175cTdptyFRlEGJ0qbdcc
2JlkKnaanV7qx355AO08/+fh93v//eHv//1f3/v9v1Kq//nL6nKOj157rEzegiCipHuchhAzi9Gl
aaBp6BquKW++EZFWSBj4VvVoViegAqCsf7/UCxdvt6+38uABb+7nqD7hPKxO//kfBpdXnbSCR4Ot
ViuycbbeT8f/PAxpuErVgDdYENNpYWQff7+q//9X//lhYtcHE0eelg7FKc7+34NpGtlagIjibGll
JxvLFcKsfWKjNu+wRoflJE9Coy/89wEmGrnM5eF/fS9stPygFQNaeupyq5Xu6fcrzvHIUCA71g56
BrhcugUlFUlbRoRq16b9hwpNmrfKWMpzn9OmXlfUpVaiTvcIoLe4t62TB3SyZXxNbHavyjppKUXe
/+PH0HLmU/z235/w+6t+f2pf8ikJDcrqZ33Uzmi4//ehn+v29NO7LJpCPT39Pijf5CT03x+bPAfs
R3uEA4v8wm4M9T9StOJk2yWxGs9tMLTm9tM8eG+1lPgZOJcI666VhfEQxugfWto+DAAJoAh2d8uU
yZG17acgF4RLDIf6qvS9nZIcQOx2zC+RIrTaC59yEgOHMhmdjRpxZFlGGp+dVPzBoGMDpNG7FQEL
hFYUzNPvAwHPDhVIw/rQQzMbqaDhS/oSRQ+OYaOtQ7c1T9HcfWVZJHFHY5bBK9GFlbapo+glCq2G
JVwGio8FF4IVc3xJZVDYwj+OURhXkDV2lQ75rO0xxjSa/jgPjg49dwbVo7AVdLSAOC4zmo/RtHYm
ksgZcpwRd9uqNHc2/KFNrjftBoiyy+q4v8LLAzCvnp3Y014j/N7lwKlCzPS1CsGJDa95eHD9BKNv
qu0G9ssbk75kQxuDysRhbZUJZzOTs5XUxDUCboJwTv8OZLH4KDj1wvxgueBB1ZCNvuwyksfSRzbr
ZpmfK4AJAfbEW3WZXakxtKt4k9io9ImBp9HLkcmatrvC//v9o+0uJPwQ6jYwa7IIKgE0An7uMIVs
pmw5PDsacRasKb8/caKFdGNw2DyUArcLqBVw9jlaK/i/keYc8epxntkMTULRqarkdgRbtktaP13X
aE13hXGLab74aHWg8EZfNNu4YARNTc3ZF7S23EqN4dRt5mJH/me+0bAakbIdkOjl/KHTHH93SEK6
eNoy0U17gTctntN/VR5hq6Yt8VbV+mWYa/ON10JsqqJ21/HMatIy6mjHSNsHwpFYxvLsOavGDivn
4jUN6ZjUJ/sksAqHxQFxCP0f4MUFxL2GAXt8tYs223b5MH0m5GMo6GlvkcweQd16j3D3VnWiuewS
evdRCnPYCYSjmic7HoVzt/zGubs4bzkb0mT53+816aJKCxsnVT/2176j3DzS5W2Y2d+Te4fRjjRy
+32gLLPBgpA9ClOfyZy58dWZxTkUS2q04sTalTxNQAj1XVH77XlMzGxryBZZG2D9qTC06IREXuwq
sxtZxqPYuNwIZXzOayc6M2HrJoxwx2IxnfjLKRVJTUwgI0GGXnDO1BdQLvWlqmt/0+ctqgqD9raT
o1gBVK4eAJ2UJKConXYWSa1rm+oShg1uXrfHEGMvwGLE8qDu+/HMwJ8czDS/yOXdmM14n+cB8wcE
T7yK0pRwCfvoy8zQzSJYRidikwRRR8F+ttQugzS6s0YwHIqdfu6lxYPoddaEPdKMd3G4pZxyI3Fv
scHWNMTst++wqPsECu9ZHuvrujXI5S6/V1MIL7At6yYbSB1NabV3oUn3VtqkkzQ9UL2lH+Tkju8u
Zyc2qS4flxcbUMjF6+B8WAyATtq7N9exu8fMDd8g8Llsplj38GfonkzWthZr4AhTokK9J1BSZxoI
YNpgK2bN26QPYx8Dm+oeuzZHJyp87yEi+XqCftSdsnGaqTqtQDvq+vCQV83wMBrR3YmWolioVkEB
su3BzBpvI5gIA8+gjkDDubP3qLsnoujcI9N/rSX1SGHJsU4MjnjplBo2lnfQAV0f8aKrAzuSR7Mn
aOrrzqXypdiPSrUL0DrHXzQ9D1jxzzkE1E3amyCCivlP7dXPShACD1O9OWlJkT77LQEbJBNe9uyF
WanYhEwRB6FnQ2CYOFEarbjULFBvJStUN3r2AKATzRpbIqmFvesb3HO/F6nQRjQv6hQrQywenaaz
9tJTHIGx/fVkCckauu0EHR+ey6kfXXWyrSQ75FBUQwPnkN0SJLRgxBiQ1HhzeXFGJ6bDDmyIpHXM
MCQYafKf95dLikcTqj+iPOLAVGN8kdq5s6OKX5LgA4RKX3+oGYa8aWPbLIcnPWQHrEuW/qBur008
gUtc3lB+hhymV+lIT1qU7BnPD2rwsxO3r27T1K7znuClX4xT9b7jwnVtDfqe4f7jHFZGfs3iOLo6
kCcN7RpxsdoaiSrp0G744fI9j9liLwTRBz9ELjYcbp+DaboPcnmI7RyDbDLr//lET4N1AU09w3DH
RD9WD78fuFmxxkwLfltvkARBtO5cawx20eADaGMxnHAqE93VUIWxb3lzrliEkQfSh1fYxuLKAUZc
ARQwDZRUfVAHsnNyK3mQoUzwlybpf77qpI2S22OGRPbfRGPIttTmIfC17M2cOgOnGJxLz3aWcq8x
iGgRXY9SJwU4EFIfR5q4+6i6qAQzm4eKlpkgQUjPJMuGJXsY5dAEUe3tzFRkCK72eJOT96+L3XTn
eDkg4vZxgHwIjHL68WMjCqBTbcNQB/xmJkWQzDnCD+yvja4lW0C7gPNlczNZc+Ii1Em3h7SQWVHI
AlQRsQdaj7fd906NjbhiOv17Wm8Ht4z/6YKKcKpuzJehWBjEKLoTOTgbFPSevHZ6zG3Myl1mE9bi
1u93Vn0IsefuXAvGd6Guo7Bg7nUHzLsMOpN9IxL12PTznpKDtTKEsRU6pz7gd49zEj3nMB3GncIq
fUzCT2B+/pNtOFiR2pwy7mbjJ/g0e7PF01jE4dEJ+3U8kUErrUTnqjJfqTuDomtmiGWg9vPBvhdV
vZ+9kpMf3i1l7UubWvgynqptwQqrMJdcwKi9FaO8cP7sL/piJmk8gjoaM7+jwmvJM+2ai1lkOE+j
J4IkBVeWet7VqjmT614ij2qYCNBdJ5P+b7PRD8WYcR1uwWQRfZ8kOXTgAg4+v3Xt5td+KBkzsm/w
M9Gpnik6y/qSVVnxCvQCES7fgDV+dLxSxxtMuUrWRn9EmpvrssFH4JThyR+E2GvectuZvwYYgtDu
iO1pMzWxpnozwM2ta2O+GI369FxOWxJqfxda+Ne9Ht+tXterVFrNodFZDVpYbrOR8Ftq249l4vis
mBQMYte90KA2bIzEEcepAujNRgmxITv7vvekiSjwx/lHJEjvaA2YveIetL9WJVstf5scSCWYFdq1
rnfWKZpMargoeOEaeTcr9dBZXXeOLOMhgu73qnJonHbBP32q7z5svhXXO/saSeS8uaxQ4XGOHXOM
ptytYYKzC1uFCXAAB25yBxUAnTE+xFbbgwZHraX3JA562/+IBdiWKWvPvh03kOZSRm980KXRI7iE
NLNH7b1Nc+1Dp+BDePIpj8W1bulEy4vuqBH6I4kt5kCHV3uOVHplXGv3pMu1Q6+rY2nokE8KsBLK
np/HXJVPLlnGM1Pba2/G99/x73foCw2ZHTVPfHlmjf0ELlZiVyU9Npxrysbc9UvQQHfDfDcZU4Jb
AE+6nfQ4Uumf0ryUBVZB3Qi2QdZUcp3q00Y4AwUWzkgtcf6ly+bViQEPhG5IEKSVm3G4h2k33Dzf
3CSirvbgoCdeH59QDafQQQfCinXiD3Vu8FX08QuLALl/x6e2qg7bgNaLRawmnVYDGFL8vfHV9kzw
RGw8yzb33fRtTK0EaVQ88oTDT5zYVlk+lPmOF7a1UnzhxAh3Vud+uZVln/Tx7+zZWLCmozRFvSO4
/WHokQiyqrYvem8TR59Ofao+ZKlFAVR/DGaT2E1jxfMtLIKxqv3RYDEEU0q9otdheozvs42fK8GJ
Sl6kGYIc0QoMz0ApezbvtB5pOe1vBIUFGLviPZ7EP8NyKelOazMoBOJWoWO8T7GEhyXO/JndXI+7
2OOKC73SwEfO2+8EBcRkxSzN9K3jELGRadPQPS1Xf32q8br8uxL5vnfJc5UGL6pW2Om6oDZy06Ys
uvKi1dZYyLe6aPVg9mpYaoiJMTwiZ2wg1TnZp3CnfGulHz5L1Z3qOywBfXPx4fEtAjEehJ7Df6c9
18BcyXjn773dv8ZVFMQTaq1li6fu/1B2HruxK+mWfpVCjZvVDJog2UD1IJPplDIpbyaEpC3RB23Q
PX1/PBfdqOrBxb1ADeqcfbZMZjLM+tf61iKYL3c71FKzKvo3s7V+RDkW1z1h78BiGzQ5eMIVgT3r
1sXBhT5+ngEnaAEaxIngxBbtrm/cvTtk6c7GnULJ5f2iFSQ7huiDi6GQeqF446PJk6NkAYS+saVP
7mrusweLY2lb/caeER1UBtbQpARNBvGPnZdvKTy2vZ8QjkLFPybaicFAQ+WZ/fjXGa2JekBi8I4h
fiqZIDOP06fwjGc1KszginnNzElG0sdlt0CcgtG5hbLAsaCq/jjdmyPhWs5u89UEHN6jmR3cEO3H
HHHUEZ3cSV3hCsNXVNuciIfBxJ2BCAYFf0th63XPiLiaE7XD4k0WeQGZKYZbVYJcajbVkyG5oWuT
+Yvq3rjwENWZ2T89+wHERhTeuyr7bIuGpC9db51igY/k+BYna+hQez9xNdmHGIi4yEifmdwi4YGI
B5F+57F86j15cIblZabBB0dGaaMsMCQUwHIb50R3Qx72cjCu8ix5NnKPsWWfcYKpPl2d4MyvsL1N
vnu3Rotgte5deOUA7dv7zHKR6rLmkKYdi4uPyhqs6IhOzUxQhLlva4L0o15/rtQ5eTVxG7/AfTAl
9ouzIIxJdwpz+d1SWn0VrGPfpWYuy3XfB2ZQUCzrdM0LjUzVDhrGAcbmOZqmsM2jcExZGVIbJyHA
mdSG9acYALs0pO05UzFnlsi53kwMzyKjL+jbpSSnCTGPPmaUJMUYB8H5QUWIerS3IbhGdSbYO5v7
3Jif64aQfJsU7Dcj39CXC7yHOcOWwr2liNpvZ3VzWp+9GEpCjd5HbmPqAfkOG95Dp0XMqPnRyih9
m4b+aWbrBPwij35iNrtYe4eKZUuW3ItI5AOvofRLlZdcejcVlljFpd/MLtqH+ONXvNeZ4tZW1vGf
ouUh0V5NdMO8bkgBgOcormgNwNAeecdIPMCloec1YkfrcFE5CAa1ehxbHBuG2mrhmUeR/ImT6btE
ddo4KdZ2bp9bekv5WWqOaqZoPgPw7hvg3fdLOV8p0zxkSqVPKZ7RkUsYr2SzTdVYbGn7YndhVwLV
M7xQQRGcEtQlHmOGs2aJhwO2WLKDvDlswaec0b7sLXTUcMqLZ0e1R4yqH6b5MEKbrxUds9IGN+zT
BoCvfH1hcCa283w1VKw/UeQczSYZ9jqqKqYE7b2TJe9+Hpgbl01q03XqXLRjuSvTzxmMK2VkwFnc
ebo3UxILVjTgbga0xnm0PXhZceRUhQ7M/t12ZrPvJ16kBm6uOfU704SzZASk+7z8UaXwkjEuHUxN
NaNjBsWpDByigPKhrnGP+Fn3k0YUqKxpQiJjeBRrtMKMuKlrC4lN7n7kEYhUSzYDJG6RzXLfOho6
RPTIlIVs2HSTo4uHWjNJacbmBsnpPiPycGzX12/wYNwIasc2SZBdmQFxViGfEt+9znsDn8Okf5uy
jUJJITOtId/5mvqzHa/ZTgSIN6btvFoWFR1qVhSX1dYfsNQXrHM9wiJsuzmJb3MbYa9asju7Nstt
Ert7I5av/JALE0I4/DP1KGRp4Pw5yw1gP/QyX6Aa8gAcllqEXkuAldQvbWPMQWFzjW2K+zOjsHek
fpdb9LZeT3hAfBocLLCnUqDzWw02YpaQvaB+ztvKw4dTVSbaCJaE2ihwxox4PXOyp1BEXoegpjA5
FnyQ28Y7samfitpuz0bO7AruwaLoKeTj5NtyPOaTvg5YpCwMcY7y3kSkzyzNZx0Hv7NkIAcSEZcb
9KjZch5R2gAdgj8WTv6xLLo9xGV/W7Tea+5VoFvUIau+YqO+4Vn9aP5C9KBNKlI2BJpKPma1efZj
66bI9PUcjxdFg+Qu4bzHZNPluEiYh9+c7LHHEMXFQUVaRoP8aaCBdbncLt4IGqhmdwWg8EEMDnlk
EOrOsOX32NWfw+yv5Ynz3lYYqCvnzsvi8aosT5XrE4JpX2fGq7yB8jPzeMutxenCSZvb2eB8vTXY
MTgTFDQQQ5NZRnGglHzmEthRvrOCKgBdkXRyBkoD6mc8PmWoOo7/CbUSm2Dx+6uOXZ2D2QfeM6Ad
sQP0ANno7PfTsuEFeMKlHpRZcCntJKTJgU3cr2EaWt4DhmGMJDgtNkY6vwZEnV0W+qK/Gy37Rcb8
/oKjcQQ4e7NogIM5Tzj3lBkXs4HdCgsG47SHubNJTRgGaJba/ONdu0vLClxoepVzjwcIjk64FE5z
5pD02k4M4+HB7CqvflbcFessqY950QSbEfCKBxR2Nb7BROnOi2F9LQTGeifumLXmJGoSDv+LE7NQ
r6feh9JoWQu8gomJ1WDGVlJss6kpttKnzg4QS4LrjqIxAxgitTXVBmzYcRmDB5GQKJCGt2zHzk34
Zii6dELAMGtwinYY41pU6xztdGtJ/nI3BMfGjgC2GFzpdGaBAvFfS3E/evSHIzXIjRnkeHfbV3+l
+FhD9NJ1+kM3WAxkj/paVPvcpu2qsB8BSi/3moIBTov87bkvMcc702HqeprQN1khrds2zc9RNOEy
poonZA5zV8ci2k4jdOy6Lb7FaLOa+vFu9ItX9gw+yHEgMGZOfBhbeUaibHZOIO+sRt/Y3Yub2wKy
3hAG2Ygv3i/38ZB+EPXi2C+qhwjBYRdl3o1e3b5VOrV7aKePfQUmKShsrJ4RqvjcmdcdAMUIE8wh
iC28aaX4yBZG8rZnncqBxVzTAMRDyLKSWdsokX/qhCo+F9YKpxAW676LD3EKsrJGsSp8wsuRbEmY
RRSK0YZEwsFtaw5q7NX+UjwwtyMGFBCNomPpSVcRNwIbPXKpoV3Z8XeJLMiZEtIJ84+nZrLuKhu5
2iSo7Cy52C/o6Kh89cG30IjNrJ9JNA3tgRV2HxhBsDdwIJqaEP/asEbqfcxvOlXedAGTT9mV9V02
cbaiDIea0rR2jxkKVRGzsyetJlwANEqkJH9mO9nbuaIor0GW10xUF0d/0sUIrOq+IR235exCyNom
wRhb2bmkkJS7X05byKcyI0yvVUJnIvJrtYCxq0bQDgHFLoXHQFLlqDOiZPwxlTAqomXflvFLgVsh
X6frkdL3JZt0XIR1iQcO3hgD9nMZBfmuG/CgiqR4Uj63Ngyp2JSIdQNq9JbhnAgCKBGNxxtTqkuf
G3/MsjbIjXjTNvbr+8WorvtRfGhktG0VpbR1BuLy1z9BCqxCVcAjjZkphB6jFPjLY3GMWTIj2+w3
vodxq5sJO8ZFzJIueaGjcW9JyDx1wUjcNrPfvhtB0MK163DUN2nyC3oSq5tFkf1kk+XrluFZW/UV
hzt1lAGGn8wl3mbVeJqS1NF7U+KcNdVFp9iZYhO/2pxl+4U45tbyoAIOwj/F63aVmrxzOiYjpah4
q4b+VqTDFZ7I02DkdOnN02/DzZRzgb2le4A9syM7EEW4s2vaaOacyJjbj0FoQ6fFFIklKGVjWj8e
sFtqsDYrZ6fiuGcX/Ueq+2lvQAdoHao0+nz4TRf1OtD9t7PpKuWGwGMKvlwTh6stzvWjA6jSKTB7
ZJh5guiGURHjBz9dPdokIFgWh/7HNOOXEuLTdbeoj6LOZ85N/b0/yfwsW3Ud+Q1WO4iDad6WN0zJ
XhsTYLybJBCEjE1kI6VyfsGh09rLga7NFZMFezy152vl5ww1Fm6hfmIwTeGRq+yZVkSZXThUTgXq
8DxRsNxPajrUQP85Rp+NHuKDsZjmdpF9EvLFbMx9pEPdYy8S2haL1w5GDM8+SKYlnQ5Zyhd2IbNn
tkfuVulwSLFZ1qWTb+2Aj1nSl/EOjYWPyFrm6CHNJG4oqbzhwMjvIgEktBroYEQai7JhBy/fjDW+
oWpDL+Z3zXOZmEbCssvvYar2MeobdjhVcUXC4JfUS3IxC5IplHvCbIOv0OUpqyrRgXJsfba5ab8Y
8XiaUzhDy/Q7M/HcTLrz95L5w9kUxqXI3PgGny2QnOx1DFJ7n4PVB/xAfryJoQWR72g6CgNbhzM2
9a+81MwBlyE9aOIeHcmYMKWGC3h6Ml3Xgg8/f/aQjDiPYHHksG750Udsk4pjlY3po63XBQO3Tk65
Tkd73cZt4gtXwvToyOZJUjrFTCw5OBNLs569W+qJL2WBocVh3AfGg6tqA2ZLx9T0ZES+2uajzj7M
pnfheE5hsAQ+9gLra67cLyfi96D+ArZdshITXYpKHfExuflDB519Q3ftcytJlC8KSmwNxAL/ECs3
isja7BkGwafvA35frFuZ59/471+MSO6HKvuYuVtsJ8u/GyNaqKkQB1elFI+ciXuha8ar2YKdKKhQ
tZV+KnRNoW3PoBCz+n7uFv08OR0452o+kZm5wbKPoV9X/S5Xi9z2CnsvyvMmFxE7CbjBvRWtZaEr
HjuWWxor4d6hsacxsXoazUAOcrkaCC3siiXGsa6HQ8FocGt3WckVuF3NSet/4ZOxzOMHMZhsrThB
vVWy9dsz46ppQ3CQVT3HNmn10J56WjHbFJ9rEdFalFxD03e4CQTfxBUwlsJvNfU7M4gQmwK0Y1OL
3ZjLr7mYHjH0kI1s9k2HpdWaHwvm+KFn3AfGVWcjkRYRYq8qFJ7rqqZVhxaJsC1g5XXDcCqjyD3H
nNMVjaFXCQsKzix6Qkqs2EvJfVm0ajvHcB/cDjYkk5kgVe+0HeH8pESNJWi4Wkafw77hjjvrkI51
so2a3D82GPKpP83o8cw+0ItrSBBwbHt3+OPVYDUkoT5zpJQICni0ocB8O5Vw2EqF2b4hUoSdnF8J
JR//e5NSBFxEAQzvaDl4Y/7SYEIeS2qQYgU4CT/OLh0SrNVAhUY/QOjtL3lFZHBxmQzKCpHFQLqW
NclGizfeCMRxFD4MNyxxvGGWyVuSy5wYa84FA/fhZ0pchDvopUg8NKfWuTMVPT0tZs6msXgpvKDd
YLWOUZCXXdsJSV5KVVhcCR3MOCs5d4mKE2ROBSmYRBm5HPVqgoSDiz4UkRZOElxjVoxJhhrq7q5L
xJ+iqJ4bWGLKMrKztkALkPThXSg7HCLTWeJm3DjO9F5QlrL3nPxNOk17crr400xJVhrchHW3q6iz
3bR9PRwt17yNZu9Yte2TsJCkGR0CUIhvNNddQkbqT93GE0As/90ug88qd0Hb1nemnz3pBBd0ThkC
CKViyxny0Nmgt0ZoHYyVmMq7bKs8/zwaJikiwpUMPMf92jS76f2cVEydYWBADTKxw9S5QXAXYK/v
gUQEhUyDPPnlYTQ49XHFDpgSE1QbWO9aujCC6W6Rlbvyv++NnCRWjlNYOM5L2zc+b6pXbJPiy4h+
ilziNvIEAQJUSiCBpH9b0wPhOJBYSfBkxZTg9bP9m8rhux8wHCb1pLdeVe+ZKOKKDg4dxE1pOB9M
AD9jc4j42EE6B2ZcethiY+Ixau2/65ovGvCuDLsKTvh57mTc1ue559im7OHeGIjx9QYybfyDCeSc
TVDmgjj9IsL0slipQQ7JwM7uveMm46Y5N6eSlQNt1cGay5SlJRWyHaYCMtbwErwPo/MjpcW+RM0Z
JwbQypP8jDjCbwf8PfkCipd0hY1/MTrk5pJsa8VoaMQ2Texr2jsdD27dDmhUnkMj+vTXuvVcliuB
/VTwEEQDQfPFjm/w9Ox5I9wD5gMid+bMAkbi4RdqBtxCPTFjLO3HLGKQVCLtez7CunB9sqTtx1SQ
lx9dU4QCMovkV+hERfYxA+YWOGDO3F8VUOPUR2LrdvpccH08LHP0pH1fnHt9nOAdXnVWvQcFlZzc
fvqOW5kxVAs8hBe1DeirfMRVjytszK8LVuY5yNpDM4q7XAdE8Gg02rV4c7cyH68M0GV9/6jbvmM5
iUPHcQPGJFso4JsMAxFOlgta0olSCEB6DeRvbXZrPhRmXVqMz0FLdrA3xpcC9QceW3DnSPM+d+Du
tJH/xaqMFmwvGGNmNq+OsiV4RJMRRnXYd3xs6JQRMGLrjqMjAbo7AKnzpw1XP8x0w0rQwbVXho62
zO37I8cOdAHLSUI7UF+q5gskxUvDvJSBJhatNG232uhB5kTNEXpiDro8v0oHQp45WpidNhgnhuan
RyQeR/EzGnDVFKsovwJz6479pJtx3Fgtn/FpgTZBxEQuXMoo+t41LZJ8S1RyZIq+inuiAcY3oVhV
07z3CzCZ3cCRArb6jindde2zwmp5Y/A7buw2IDIXTwe3rKrdSBt6aHHSSgeM8yrtwe+N5kcpJ2D9
IDBo3zsplJ0RPQUAXOOH2eQf2gWcTsUFY6cy42WcWbQWCQeD+A3kBzQ3H6tF1YP4GpfydVkOWV79
9KN3ZcV8N7rL6cRKj3wj5NfYYfBHZ5EyFiZlfXRSRnAWKeGvAnN2EJvyZMbzvaJTnl2M+4MHuJRS
0VfOHuZu8kkg4egosdr3A12YgeEzUnSZvnfPfdo8ttiJgFcAcupnFDJtP3K/OmhbAIFvypUfoc5c
NxBVbHdncPtB1iAJNWG6grFyHS3LEytNt8lnugNom952qTQZ8qwXY2quGksW+9lgFXBb9zRwCN86
kQ+/Fg7OxrGq+2I8ezNYbZnemRlhjmF5q5L3ybBoUcIlZ5nckpXSPH2OfZOimnLAAuGviLO4VC8Y
NiOYKWX6zpx+HzDr4bnJ/d364ajJyjDJKnFSTNNNUr2b7JBbh4kT+37zZqHu1JKcYJXNL2mh++2k
WVlGp4LTv03prXez6Q8/xXWRencdIeBx6q6BcD/TAgTbqd3laTAcF2WQBEXTLhyAzUs8vnt03G2w
vM3KI5eFWFtHXgXW1ry0wd2QBECD0u4l8eGKBo8qGb9y6Pr7+m3JOK3UPUBer5a3VpG8ceist5XV
ip123lhBqajzxgsd7hcDdChmF2Tn5paH8OxN7hELu8YIKAnZBEzmqSX9UwvSzvgs4lVGMJppnwiu
2ouN5UgE6EiWBT3VA+QnTPuTkRklqXRacgc52iubNf+a0FwPnaJTWY0k4IYExZTeOiSm8UhrrA1c
68ClCUqWJf1D47rgfHsQxYulllCuk8beeBFFHZCeQQmKuyo5GfVzUUygyaH2WhyZOERBGbEZyjDF
OZgtjOdsYSUxPQcNUPRnwXxxpiFya49xsZ2b6TqIi4e4dH/L5VyTSQn4kKcok9s2CXxgQJDV5YhC
myDvcMIm29fI7liUwXUnen0mWrpe1AEuouKffd95NRce8Vw19ErKb8MB5Re4ze0oBAmNWNOojl5Q
D+oFAzzRpog1hvZ3CvfKKDQlmomHHMkAYGQG5TGlGWFTw0f7dHLmS/gPvvyYY5PrT08F0lGYjEMG
uwBF3hWo+hyz8lB7cG15s9vmwlACI4Hv/CmluPanwN+j8ZCxaEk8d0AXksUJl8b9lDHZRCK4FgFW
LksMoeYcUcImCpUq4EhTk4P89wvW3oV/b7Bkb8ajYcw/id2+Zol74GLzMNEcUlsR2VjnwpM94K1C
IU184G2JiwxOfNCPdMhAZ8C4ypMnrGPs8iB5iCUKqHmclnJTqMg4UFfiwz61w6kcLnZuNRdDk3N0
kvZUMuOUZUf3bjzciqanxa7iIjyO0cl36++JEYExM7LKEg9TsCb0SAlXRTCLy/sEPkDRFYhfgcxn
LmgBRe+BTHPi9BhaAYqz11nfuOkkLxLrARUGu25hmg5M0QgrlX0nk3FPm/hj5gyvS4RtAE34uwqs
atdzMKt794jv4jtrg5wWuXhXkLWz7LYPCRN1x0DKnTUB8aqTT1qBPHgz6toFo0qGLvKxQpJcF8Qc
oebPm7InvdI1gKYDrPwMsm5iczGutGM8Y8r5SqBV7uJxeJvTiRlA8mwCvt3qknSGeFxmhAIXk8eS
lyCgeySBEbltmTwkvqIA9od9Nq/z1yjniN5irqV9Sbxb7YwipD7Y3z3vj5raZ7vlqG5EVJZk3aU2
9FWfcwGpJvWR/VX0KN79Kct5JBnw521i7xo3fRjs18osjgvlZdeY8rc62gki0DQVdse+A51vjJ+D
Ld5V2985ufPSCQ6SQ2pfYbWGFFqFExFU7u2fRKYfRYvbpxssMKJutrMrPLOCWYInNRdJYd4yJhhC
C81ll/LCmtqpMFaou5Yt15jUy9y79ZU38n/Qhq6EHO/SBv+3juHiL250yeiiW9sAY6J8EDLFlD9q
02eWirQ59c9RgHQqPbzHQZG/NRXdFRmlu5JeQXJ/Cfnveq9b2DjEW0iWzStTAjLwUKTXMsXBTgaI
BbKdoELAIdm7d74amLSvoQyrsYBNOtVb4CB8zPNr7ILitKrkDBBG8f2cZmfpi/RoONIMEVxi1uHa
0gqjVXCTp6+0yilfzCbErzEh2d5Zu2CW9LMruLkpolH5huWx2Q8m3wlVBPc6zlGeH0fyx7KbftWc
3wYlNY1WOd/S8ZiEaZsh4oovDI3l2QoIurTI7nw8YXXY7j7Jib1HSt6ZafHiPaIJBkewphCQM8yL
VEfREXlXT/1lKWS99zmS2+x3HC8Xov+Ge7JLxrpNdje26+Fmjp8GOz/0w2DfunCapEUIm1ZHjFcJ
Pjk3bU+iyX5FlR+77qXI6w8v6RMoW/pSRfxI5Rg6gfde2yw3DVbNsEj6VTimU1TbwTGyxC8N2Pat
1bShGDO0rRIKUoxXHGPdXmr3EQD9S63hMIGJDpXkcqUaYzek+kPmJYLKOF33faH2SveU0vcYkr2d
yEBg+L7rh4Gw32phhJqjWojJ8JniUpg11D+FRo3ZVQ8zBLgR9xb2T2I3niJdXf7JmNKHqe9ZewcH
U75a8UQ5/6EKhYNHPz3pdOG1Q0TYYOE8F5a7rEBXEssrGswDKTabtdhAm5fiOfXxwSFtm6HtoT5b
MwNLsAlrd5Bx6uGgY0PYEaz7iqmSSiPv3XWgKQ4+WsLgv5hI9YdaMnqsoGddkXtWlazpeOR3b6vu
pa6CEkcryIhYp6G30h0KHM6kYnEnzwGEVqN5dhuoJUQ5NS2tpc6iqzJh3zYzg11Jut7G5zAS2bhW
o5TJb9/pY2bTNDjOKFs23MGG0C0gDg/sObrBdJ+m43HMegSwleI1pw5Vhl790dQeb4hqKMXI3Z94
lB+LT1dOJWl7Hrk+J6Jki3Dz65uKgfyWNuAJpdX9noP3DOyFRZgmBKu1BsisJ3C92XbCIRTaePjD
yTBxx3hrYMuCHFfSeNQzEaTwGK3RoyzMT4hj+Unyqh1PhmyXJ3a9ObRj6rXb4MGw0XgJYAStc4Az
YWziLL+u114zZhtE6Qv/GU0fj2O/8NEUBir4SBkmxaJcHgtAiABNGdhxnGy8nwkkPH09dPUIonWM
xJlTPU+F4giTwf3vgHaiBPbufW//cSv96/JG7IdS+qHIv2sfQZ/Wom2Bk4LS04xKEjKvwQCzi8It
Z5AFi5IiflaZe/aQiHMtnkpfTFyWHEkzeMlAoVNUP8W4JfBh2/seH9jWiJWxn22Gl7ZlHsyqE1Am
vMsyNNZBxNAVqsXe9nraOnZ5ceM3b6TtNbHPEqBe1jwb0S/C4sW2ykcusCnMCbRlWbi7zM2etcuM
r63THzIlbxa1SfASNXULQrggVQAgBMOynxPmQWlaW0fTsJ+pJqtkefYqcix1UrO+WjWdDXyc837l
nTYfSrNqz/izBol7zhPArXCkL/FnE2Oh7GapGLglz0p3R70uKH55Nlr9J7Zm+Ne86FUGjwbvzsb9
49fGp6htbz+k2a+bWfVhsEyMY04OHmPhzs3WcVO2Wt4icp5ccoFXGEcJIUcm538H8bmRBFqRSG4Y
nLFIB1jGiwh4dvLuuMbbxA1iL4fqBbvnYxeYPQmxh0B07X6x9K81kQVtclo5HIUVpebDVqxgDvwg
2H/kyfe8/sQAZeF94ptPDxPOn1LQJwCvkcFVbE8nNJg/WJt2Kv5i+QIjvmJw1vTk57J2/Y3eujE/
rGmXJJtfF1Fg5HnvnZGhKKQssz6lkJOcUh6SGFNXHZwxRmBejOsrzvn8ONWVJmxJrgUMKVBiZ0uH
wKLzS8BCovExljCl7XWBJ/a5RMdW58chKN8bTgXpFJ/nJX8XC0uSMe0r/721uJaPERQMO/nKDfah
70bJc53eN+9uHV+EeI3tD564q5FdsIABBJ+RyWBwhaXmloNRmNXtlwQm0dHsOL4SmKXATw/PwTDd
MKYPa1qmNe7BlZusR/XWNLwKmuuA27VnUA65U2xLXAdsMpxOzcPU4x4WO1sF++CO2cjOdUFKFOKe
g8dHOzg7P7pESJlB7Ny7kEqUzYFhdSXIiRGEjs5RAc44LR9JcE+e/o1txqBDYM+bkQafMRAnmWVH
bSWvbg3GgYOq5pXhRvpe4brmGL+xtXVIvOkp7vIrlePjbC7aGv5Y4llQd8RqslFpvstyHk+oo458
mM2YO8q8SQz/VqvbeeYK9N8vXH2qSv73n7at/tc6WQ8/1e1n+dP9/1/qf35P/+u7ov0yjZO++99/
/XH8U4Wf/ee//cMOw1c/3+ufdn74Yc3s/28p6fpf/lf/8G8/f32VJzD///z7Nzzpfv1qcVqpfy1X
dZ3/rI0VNab//NtD+v1vhazr3/n57Pp//h1D8j9cabom+7tvWp7t8Efjz3/8kfcPM7CkK2zpCd9z
/18fqxD/IOnkgyqTtvBtN+DvdJXuk3/+3f2Hs7a0Bp5lBoKBiv/fqWO1qHzlIEL3kDr94Wu50rNc
22UW69Jaz53R48+/Px9SFXf//Lv4H0a5aJrOgpwZaxVcG4i+QynOpiNxiAIrtSitqwtm46nCkp2C
teLSgi/L6OLrYUaOQ2Q6WR7MWy6HRzvVmHSAJUm/BkZa3k8uDhs1Nwc1j+ZZmf5dvEjjzfvzLy/4
5T9+3L8pXV4qbH7rz+Wt1bX//nvgl3clvwavMi+PSentv/4esqLsMWl67BCjuXMj+JEmD0PY6CIi
rGRdlMUohx3uAHrFv+kZk+4amvh2Y1e8ZeaAoRqAdFFXMRzq4Mp2PYurgQjCjpHw1rKK39wymnOB
g0y24H/A/Lih56zLYvpmZLApTEXwdY6Hm5IG+azq8qMtcWvHj4J4D730ABgBDai7VLfuthnoWvWo
DshIAbNeMomvep0fuB6ikQxfjJ1/SVl+JzZ4a7eIMee6byyrpFNXqCaXufphTuY7Yvr3HmeSO+qd
ceb41ZdT4eM1/OHZfQukIT+NxTimAiUsi2OatSwCLJaDKq/pb0Gz3raSLJ2090laiPCmcXC0uvHM
tEIs8fUo82duTy9VQuwgYfaU6SXbx9I5zxH9KKWuxIY06zbIiR17BsabYN7lDvCbZPQOQZpiZ3Xz
Y9Pg64eMETqqokVpGI4o9TvZcWjhWsYiyrAhlJ6J0Qgl0q/mdD9kzAZtnbz2/gIZoATKJpD6WzPl
umglYT3l344xEGQ7EfKDc0otLvYysWvG/jXpchCdc/5AKUlfHjTWg01quWdt4P30jPgOVNglWq84
oiZSNgUz2LIM18e4BOx1HLXJ4nBFwsAO2qm+cxc2dG8e+4NOqEhs9XUX5c+dV17nyy7yrOFajuQB
7fGVzIfm9eXoS5cdhTozEKJ6NU0PJf5X2MPOpqCAfFM7SbYLRDPvI5sQWkfHwUQYc2sUQ4AJlJjY
0Nv30VK9531Exrb2ixvqAI9GrgguwkO34Z7ATqWlgwxpKEqtT2mJPhSP7FPJQMmZ6+Z0dyq5zaP0
qsucBVRIA7pIlMNdOjOPcjH+KJJJF1Kf+87I2/U+3R+qwW7e13CZZzFycBWsTTsZ7NAqWy6DlJAB
A14HhNXPaJXPuVE1L/0vxognJ7Av9uowJL4E3jPO9mmPF4damGrnqbXEy0+j8kqIUl0tSTMstJpT
ZMblzzziaAvnkZaxqpowOcFqWADmjvA7W/c3FVFybkxxcD1ELd5lMOZXc+A7Nx0lILdty9iWKgy/
bO6ikdz2PNvX1ZK+Cye4aYR8STvxHNn9B24wg1MKSAA66OwnCSsTrcKzZy6y53bBgaMxRdBa69wQ
V0ESoU1ogyN17+n2JVLOZ+2Yz12t/pi4R/Bn3XfZcEx78WZZ9aXT3XPco7UxwQcMHp0KBRY5MzG7
2gXf2OPVbpPxeWy462gmUz5zPtQb9GbpXdNrPFBNNDnBvVnwJqWSlQt/gJP3N3kp76cUPY7t4OBZ
6Qkz2TWJ+YiDJtCEALQXo/pXK4CwApz2gdk+LDilvj3IzQyrhka9tKVxP04fTYuqUrn2PsgJOMMB
LhUABrvEicUZHyctwBiBi61KaLldxNGJeQonFYlTlbQHc9br8HHxtlH59teBJrH877j8SOrx0CII
bjPrPY24/MfImcIyESV6dVy4NEhCPOs1eRdpWrAKAVAwO3Y548WxvitbAOZdzfANKQImBwMj9GKK
5vqjJ7unaQW16O004SjXsKvQLgHIzeO10tO+ZsXYV0X91crkOrEAbkyz9zVOEYco7lojcWyAD86X
2Y4fnie/qzI7ey3zxA600JbhNkWULudCk9IzmbgXI9K3gCPqfdWgxuK9f29MoP/MIkHFJguceFYh
YgvQBXLQ0W3X+yGcqMWp4yerUw9G6Qe7BbfO9q+dUbiWfcKSiJnMl/k+q1O4CgtjGaefroq0KsPB
sHAN/B/mzqQ5jiA9sn9Fpnv25BK5HXSpfUWhABAgcUkDATKXyCVyX369XqBlkkaHMZvL2FxoTTa7
WWRlxvK5+3Ovmw4JPh5+G1JuLI14R/nMuaq6hT9xHJ79ik3En9vwIgkDYvfAYlzSqqbmZWsNhQ+t
qPe3iGwFdGESbgZ9tu/2KH52BDieGRuhqVUsJI0BqDObWU0bmTzTNuHtscdQOuiL6m5LLrJVHTk7
r42p+urpGKJbiZao/Bi3kGwCk54xX8uutEveyoUNmzjfZlappq46P/jKXlRgPfIyORcZLUdcp85j
AYS/qJV1V0HfMDpBjzPKwTnFjWtsjchx3nxy5nWzpCfs7PXe78SFgq7uI48CzI6cTl6SsCSwmGLJ
pmM8pUVPjUQH6fmSQSXfY9JndMIV87UfFBhsUZI0jNNhG5dqvpGXcHY8w8M1z6Ey+V0KjbkPfDwU
HPytIJJPMbxpVlMr+U2gDys1cdYnlZvLqTDbDtg6esYC/BkB0n7og6J5KnGA8KYaL0sIkpHAANNG
LvpLbgYPkzCCTRtjIGvzR8NtqLobHXwrdBQfLC+rr16R3jq6Kx+zFKdAVFhPPiLQZhoXMMHZ1xJU
5j0FQPOERZVgH5UpBvVQIlftDcsaVgvG+PC1kuTUBOmTTXZ/65jpqP3pzd3XJy9VRsnWL+4iX8S5
XCQMbJpYbwVoIG7r5n5oRPNqwtcyZv8oVA24VQTdsRkh2s8RHtzMp29Rtkhs6SbBndPUP0o1psei
5vVuS6BIWdoG227CACjxe6U2Ho6lkFvbH16MseNBUw88qMHWyIvLEjEXWSqfXRE27RopIt+R1wau
P4D+NMhtdKSyTAqGyx5bZmBFz3A+D+AZDjheYJ/kBvvvg1fTdAXO1vAkyScc4YNfgJglrhsEV5xf
gD4Wjh0zal3o7UaGAGGdWDu3hxuasbADEz8S4l7xnSFZ0uToTmTOmQ81YQUt3B4Yoo15w/7r/25h
32Vquca29TtQnCZD9VWW8Nb9Ico3kjpYC1slaMVuV5qYAbMBabu0tWDSf3GNpsAnUThMA48adAOo
nZQJ5IKaay7nHDMg1+Z19hV6+yuAEVa87NmSGi9ncxTpOxSljIbKMFooH6VeIMbr1lvNg6XEpSGO
rLNXv1Xt/BWSgJNi0gxnKyctYLyQHuHoCPYBh/gLgeuD4N4+4eSpmoSJYppQTE5/kQHFYTYSEqeh
6a5MIzjEJIg7kT6Tq6drc0qxzRtYiUaHMvDgaAjwA45pfkVD+yUd6EgLyjOpg+w6W/6H8pQBW7sj
KSKlda7b94Xuq4V21fJPEfX3plfeuvH9H4VTUVsvD1Xc0FwSgwt0cf1MXvbp18j3g+W/LDZn3Yrk
xNQ1215Vr7mImLKb2dtkuHeg5Idmrt/QwDBtRO7JmqlKeKLRpKRt0Av3aRd9lMP0PJndsW5eYet8
pjkfBv/MC9cd5Nj5xlvbpTHaubi6bf+YjWyBMs5IWy24aLyUBYJGJUlRQDhJ2g0nYtuDeiPgmm4T
aCzUImZ3ld0Gs35dCEH3CAEMknEtpamNESBbDpbR8TMikRg6Uf4qOLKCFgRuiRy9JIdlmZl3wgkw
apPiVSEpgv6khGLs5idPuPds5kMOITkBgoQGwyRO5CeHxmBOeEzTLCiqS8QnsTzPOSk9mfXl3yhC
f7QjeYFGa6+Loz8yMbKX4qMyUvJsdcM9blZHFkDL9kjn8TiJgF9I/eRzrnP/qGIcK1bw4szT8pjS
cLEvDC4nzYCX0KzllZMjWxsDzR2CtunX+X0cYkAETeBRJBE5525gi46KJnjriLNt24ghvKgcwgLF
1qJvgARmWF8oyOnvVpVfEyK6c6TEzzyuPNjxLk7etnd+SqIuRVG+pfmCy7ocukflIjJdfFmB0ZBW
fHVNz1l9/zRicLS1uZj4BfnlISmxL3YDs66p38y+mB4KJqPYrKJ7VEb9KSywFnu43e7hEkGsleW8
N5XAeOeZdM5xB7jHQckPHIe5+6fufrRnbEcAa9w5vsS+3V8NgpMza3Ywj/gghj95H7THECgCjVeP
ox+3MCCW8iV8mhr5ZdKt8TCTifzhBzVtpVW3x2fwFtdedWrsiR+K7A9exOgwjmn2FNsczunVEAeX
4frT968NCTCEfFlNucOQUYhs56SduQmJi4WZox4EF3OcjMsFxeBAkP4NnxitK9FCLrAKbmjM90GE
n23RoIMW4y9Fzd16oDkgXqKGK9Fi/vJkYNHTnPUPSAo7BOmKYSXFOC4I6N5LywuqAYLnZOXHmq7s
jdPuCqP5WSFYX0cExbU9Gm+17PstXgwuG8gx4KUMz7w0wC4hpmhbhZFZlLJyOoJNwUJcSHGWNrjx
yJ2IhCDQEyfBB9Y+GTxGK/ABrE+d7zxz4gWdmu6F5Ts8o+uyEGBBEwtsd5m8ZAqej0x3XVw8+JSu
Ps4RIbackMOmnvVMVP9PSzrFMRz9hccQs4894bFhfk+dw9G0y6tKwn73fVpjejsc+dL9yP7kvUNr
ULm3gxxK3oZ+La2+zJJSotnG7WBJkncGs8V6wSY0Q9Qm14ULTSd2ihcnfZW4gYaSCmX8QRweSbAB
2A/ar1qVcHQ13xRjMyQXauNLnp6yMO/8Y1DC3jLKcJJJ7qRHtV8/2MV+MDznOIwB+LvYcjDEmzfT
sm+hHsF0U8UNam4oiPXjq9XnRbQiFWHvW2HQAJuq8kCkkFksrhc8amMMMNn6GQQ2v6O0G9TeINwH
deIgURS4rpqvqtajeF5FfV+lzYDOlCFcHjr+FSeVRpc2jW8hfrUXyk34U7Jd71ApO/cxMP75MY/D
x8EehnMkKFZcar7Zjhow/dUj3cCodyljD+rmq4Q1sCsSGe4naQHe6BKOklGT7lMddhOkCBHi5Eoq
/u7//B4dDgMFsfRz5uoINxDWFCz+Rp+EY2B45C0Gyggb//H7lwMP35BcjLsVAlgHeZbuAwJGG2sg
xJtFatqkOa0ZMBh5KMFrToW9djPcN55T/p0xzqzxQ7dEX+hpIwn6YC95eCnK+rNNBSxf46VxX1xO
4GsCT1xLcpNMZlwn/3zmgIK7lKP4+PTBFFfgNTYcDmFT9JSreQq32whyUh8VmD3VU0KIFWjdMjOX
KpLh1XAUR4Q6/ymorXkyc1dzMyJ4w2l3zmZBGbxV+9ehnk8J6gPOq647ussQPfr6ajAV5SfjSOtC
ar/ck5AZzKi9hR4HBpdxgP6+jj5OcvwBXKnr0EH8S/wToJnDwCGd+m2bwXMc/Jzz5gCwxXqZQzIQ
lo/Fd3SNfVS4dAD2pvPgf7+aWkwrEhORtsnE8XtJKIjGnpuIRiE01WeabOooDC7fLznYvUvjFPKS
MRhzkR4faxG+qYaxmaH650Tx/jduQrHrVLi7eUyG67SQyU4dP1mFgkAza4l3NIzyz/fndyOrvRup
uy2Kn9XEnSelHBR3bP9MqZlx6fW7UywaZ1+yLFVTCCg8SvicBIONyuLqbEwGDdaYJlpi5as0XF6w
rxqnpiI5bzsmxC9zB0Mgu0wgeOpNAFnn2PQQ0JJmQdXUc4nCDH9TtwS0FCOw7eLZYgmHB5P14lwZ
hOLo6MWfP5zqqCfxKtoDqTNu2+ruREl/NqP5q9PIKkWJLTdL0j0yeDAFRY2dNcNybeOnb7Sbu3jP
nikKjKIsvER8Cnofj22kPr//7XnO3iD3O/d8wVU4E0ukJCZ9tOuRy2e4CaI52OTE/vcA6B5Iu/1N
RFDtTP0YiL5wkNtKk4/X+sc6KA4BCa4r2BCaQLz+7izLtixpl2Kj3drWUsJ5W7qHaJIvdoUZokqp
BGyVwntOts3SAAYD/X2/WNPE92xTj0A2J8m68JELNDeR6uD3KeMGvW6LpMJTlXBdczvYnRGyUhr2
4E+yyF0vsR892biY8oiiA8dudeYmOsqAs2g31sWnEkeitg68AILslBPOCkCxylnhndrFQ5UxJKvz
3wE2yls1AwnJkc3VNM5Y6yntJmaLGaAi+PS9SnDAUr/kIM7u7JZHdsDwki9/88YxLxK1s8678cDd
KzurYQg2/lxV4CIgeiU5/Z443qr12EmwN5Pz4QBIuMWUR3SNHV+c2Tx0zCvvYMfQGafH73UdhuS2
AV28Z5NR+NBS8HgObqPvL/T7jTE4V2ejfKK4LtzPQ5bvyX39cEzmk3FT0taclI8W+9BG6ZfM7cNL
HAqKWwsOpMxdxZHU0M2VLc/B0N/LVsLfzuyDG9JuYUaeS+eVjs9zNt1D2waGPRgZsEMCHgYJ+k1Q
JP3WzT1CCknaXsbe3SadidraWthrltQMtnUAcfX7bSx6AjqlN80bIysPzAiHtZOVSAJW8TuAYrq1
cmKVqRzVm+2fIhM/l+ja7Hn87Qgn2faln7xEzofVkSSeMqs9jp745Y86KqGNtlMyHyLmXSzsPOAp
PjTGZX5DJ6P6LZfBAobA8Vhb3xlKHml0RKNY6Fah3BPjh/6p0Y/oAt3Yb7+PFEbW05w0B+DtAvxr
anLb0/dfJMhhTPNy3ixvaH8lHRFiGdrNlp0p3ox5ZZ2yBluXQjSgi5TBWyrM5Lnm+efxq9Rpoq36
aPAvidmggbFl5PUui9gpDAeKd7YE58LPLVA9DSSZbOR6GLk2hV/FdK01kbIKx3y3gEddD57oDzKG
G8CIbE9qW94goZtPhmoI1lvroXGgJsf6hs/1ntoD06Y6FK9/m7a4vtrpJTxGes0CGPSoU9pJED0k
frp3GcjcUtsH5BovT45kTKUPL5PwfnFR78/M/J2NqTC1VhCD7ywJxyi2+8dkfImVYxJI6j1edN4g
Nx+jVd5mtOWOf5amgvNUK9CNcJgN+plfpcImgoHWrJ6SGSOC5fbRITfVe0yTb0qW49HOam7OHgPm
Fkfg6XvDt3C1ZVaaXNPfToiwubS0n84+nB1DQCsvTaYzYU9MMRIGlViM4lGRORkENqN01rp3NZnr
yFXNPomY/3sWgBgrDXOMkGP5QH+StGrrAuT0Cy3f2kW+ZISU4M7rWj6L3jccX6V7P4G6AQoib1rK
4JsGvvRA0bZoktemgb5jkC+01L0z1Au8g5iU02gezZm+CCUB2EgM5RiQO/q4WzZr5nUJRaRpgwzf
374PnnMWtmcEFE4CC+c8z3hvCS5i9Ubt1Y95mcThJdSHR7wADYU9zFcDQ71mAX0S5OS6YyqzgzHN
9WeWs637to3VsI5+VKoAvZYUT0bF5c0xyBA4MvrJ8J2Jfm5jiGm8B6MdsTmSdGO8r8N6n8lI824K
CEI3IoU3VlXOGzFlx0mNSYN9lxLEpUgOrYvOPEAPOaai8++ZkgwTqSDEEziETXePKvkVj8gzrZUx
UtBHDPzDDiYi/jAGAI/fM9TOKI8hnui9MUKWd6Xl7/tCbYAPMTc2HcgCUflUhOOFKptiV/TTzQLs
7BISfvtemrtaMTNx4uISM/hbKbeN+Sa3te23V0P3ehdknZthSm+iFtPjNBXjvjbKWXcermwnF1f0
hIG5OH0dcPFpSFDZ6fuTKdwdr+HYPsdj/Bgz1ATf73Lzk1vRk/r/PirBoNznIoyv3U7oZ0W8o71d
pnYJz+RzUZmSGU4lYgi2JvVIx+Mp9zDNjBLdq0twqde0+FUAER47mCrr1kV5KeraJYJqgphglMhY
+Vos3RfuQn/1fd4aK2/rG3UKX8chiZ5ydQUOwk3P2eHO2IihjWCz9XQI0gpEihWkDdN9d8Q8j+PF
WAkr1NAroAHB+OqZyqPQMQSM2sODGvPQPbQ+hjZJufNMbyW1at+Hdx+hezcF28wnsuK61IzZEan7
NnG4FbZ/nWqxDzimnlLRQEYrKd4VupVwohcHmk509m2qAdI+2GH+CAgGtD9a7Sdh+UAG1e8a5UjQ
4xh4Mm7w4v33GR4Rz2SCAqjtMsMAODZZAmsFm5A3WO6rw30Z23DXHHr3nWmO+6PSZgtgdcPKHnzq
j7kM7XMrzvELY07BLHcMC9lDOQbO5eqXoJUDiUHlYD4c76Ka7/RcwXR0ucYPAHHH2rcPaZZWW/b6
5NBnYMG5PX0fcRMs5/UwPzhqoMwPauf6e9GqRkw3JALaZ8fDbfV/lrtt83+I3b7lWr7AFCAcmxhD
gG/gv4vdSxx6AgAKzsTFPUyTNT02yAaul94Tb3Y332fR2Alv0vT9TTEKDgB6Qx70Ieb7M5r6mmYb
lA1RBvWTaaRz8pYzWLjiaUSW+n9rG/n/0BGinRr/678bTv7DSKIdLf/2r+s/n0n6v7lB9O//pxvE
Cv4ReKYZhrxMIsBHgVHhn2YQy8YL4lkhRoYQz0eAseNfyqr5tnxY/zBhBwWYPTCFEBFz/tMNIoJ/
uMIOrZBwWYiRQ/j/N3YQx/w2fPyXIcQ3bSvEdkKNHfuj49iu/T+erWrio2V6pJGQb/dtbnxdWZ4p
JGjIxwTHsQVt6fFCbgwzu1ftW9FCbDRT9FzF7XqdBAv6FHWNaycQx1i3lndz9GpbBT2h357E4rkz
3GiD4Bpu5u4JCy3bs1n+lE9uOH66mAoYrnNhB85uUkMF6ZkLdD2T7yNCGHeU1rBcruEluSvPIInj
mPZL08y0SEs0UbCQfYaZLzA/4IgR8KN6JM1BBeqraW/JFgomF9dGlOQUnPQ2NAnERoqtYlgI2jxV
a/s7OghR3AWHWqDUwAAN4OyUpafSRZSZpHxaenJanJPOuWz0itwme6/tx50fkRDloEq3KhUveXou
BDRat+/OvcMcqcvjQPtoCX9E+MJVmCCmMWhGbHZ+xpKRuOufvMBlTLX0p17lb7jMvrwQiP/SJn/b
tvjZKYY240xK284OoyzDTWwXNx+YG2GO8BpOJRI3BWARt41NCa8PmyuxhLBZ18x+QmT2fU2uBGDj
m1NwxCmDdmdl06kFhxjaJR2C8fizyd1DJHay/EMQRnD+wiQ8xw46LRkkJ8SHHcQYLSnkSivrGI2E
80Lq5XWevZWxTsu9C2DhoffBowYWN5F0qjX5uQAG6ZVZu8FzAaZT025jWmCKKPjF/osrWUrv0MV4
H0Z4iU0BdKxBFb0z8qXYWuarXFJfEeXlbxQ8xril9ZSNPQt9RX8SUG+0nAxc15K3uzCaMHg79pYs
0bQSsEO43SGhZUax64iLbvyUv/QU3t0FJPCQzwbBz4x7xUOazT+aFjpoSUwitJCsZJWdgBgSMgfm
eS64KGK/5QJQUME9AkWIXaShOo3VNq94Kik9rGBdr+xT041vHJpIpA6oKvby7qXLyWwpLSVocFVd
/LssCbYzQjz243xMIrrNjYTwsD/Fv1ROTI1RDZYSxb+2HKYHkdZHt57QpaqHMGaS7Lta5daWFWe4
Jl77l/DqQ+QKJgs7acbR0bHXpMHTA/xHRPVM/VSLx/Ugn6INXG4MoWINug04W0PUMLRMc1UsAaSf
PCYWGW8tR7zPpQXAKzLA9Rqkw9o6xdKTHuA2KypouVR3WXjpiZLjtiKjYWIEmi1OGJn9Gs/RZYjd
S090vpgCn1KTjERaaG5pnrVWIJqgMQwubfDID+TM/TfD7621TXPJoppzPKprHSiGa1h6MKnTbl26
5P5zTJZuygJQ1LBFHHfMmEX4+dZNjAzB0jhMdmJvjfRsxFG6W75ykhtHp4XQkPI4NVJeY9SebRVg
r8UYvFPpYl1pMbzPEQyx5ETLmbVLJgSARYWXshzKbeorsTYuHmWuD/F0iU1lXbOsJ6aLnxgD08lz
JiIPJrkuCxaD0TrP0SicQ5q+dCoptiYJkyMZJFDR0VbEPWPkicjb3AfPQxiSU2dotxp71CbDKRWa
Q6m4ZvSndKRTCfcpaPolJANcovtH2dkqe2wEvi4ogZxKPJkIO6lq9v75VhR0mdX5vA4BTwxiMlaW
XR5sezxETBt94XyUqRnt+yrGXLDceIuXjR8FR2fC6c9EPFy1wgqw2XIyI6FFi31KCU/U9q9LWIl1
7r4QYSTFVQSfg6mYD4Tdc2RSeECmkejxKtZfih/AxwvoQsqc+ccUjU+WD7JQAqq+2Ea08BfHAiFw
72Ad40aq3PDBcaZPJ2VoM9iY+BIrM17M2F2p4aWZYQFYQzw85vCGzM6VZ7o2HqakqfbC6b+KonC3
g2ZpzzNqbD+VHpW/NHpwJibSP7FODcP4w2OynsWW2voS8FbtkCZlGczWwi/Cjf9StehBvAIGN4kG
YKxPaQM3GYZnl4Ho86FJhrtNBKhhAsu/trjIrA+2vpvczNn4idOfoPjIyjuUZIBCO//qxwEPBNNv
jIdcLugvK3woqF5rs+vBqILG2h3riohKoss4rZGYiODHncpx+XWjZxwgk/3JetWtsmzgsK29+ssv
ngt8gp5f3AY7OcSJExyMVt2aCeRs4dRPAZDsdes7RBIF2Di5QHW8TTQV8CUyElJN9CNlTeyR7mnp
y+ojWh0RVuuEwJpvkzQ6+OP4nrZwMA0cn2OLPJrQxInAqsQ+YTjsT4Qouqqd12XKQIbiCd2ZMWGv
i6a9Hy5/zXb8MHrum0ygt1YRPzWjuBlBAVMwDI5RlwRbVfsfRQgcMhj4FgEKni2nv8hqkIceY2Ua
A54dzlnuPtR+nu1TeJnYw8kDDu+Z8XfCbpYLDdTRyIK2sp49rzuWOSCmrHVPfdpR1SOC18pgLl1h
qhr6JMKAkTzB6Cx3fcGzbliHEroxAiX+s1HgkgSaJC/pQvmbHY/PvnJfkM0JmzKn3Pg0eByaiXW8
xQNF1VhzEHOzdhBmdwvj4FUTdVCa7WpvlWOHutEWZ7l04w1TOS1TSJvUH7gfqY8Ck/X+x+wZ+8DK
9hjG+g8b8kO+6NSzDF6yuZ22QsH+xS2rVgKT+7Z0cAsGcDI28cJ4tmjJeyFWHEaHzzCNtIXA3IK1
W79PHWjVPhUG2x9BnyGjx0mZ6bEay5bWGbISFUp3T5ZhNy4OvYVV9BCZ7D4DtJ+1nFnggbK3oDpo
Gy0/4O9WRwNMOb6Y9jqkbQlUry9RIKeDv4wQvS2MS2WWsrqOcQtKorn2E8RvFbk9IbbgQzlpfrBk
R55FepRE544um4w2kjj2eeEVAKgbMj6YTwsE0mNrt9sZ8r+o8SjYFWECU4eZVaJxiwlWjZTtYeNK
bJXIZAN0VobCTI25mCbmU5h3fwWlKw8qdN6DpUd/QyzaTQ0GPDZV82B3l9GALhM6SORZhm7XaEI/
DZj7dqmztwa9DiAuYTwsRSRKFzqfOs6HQ+TNt7I095FbWNfYD2+c8LdykflxtCRI13wCCJr4wEcz
jGkdxhIZapZKKNBT9R9R9GLjV6hZ6QS8UXSWeKqWmllinRy8aASo4uccOvyMAtlioLzhB+I5Jbjm
KS8Yt9jDmD+JhmR9XCb9KZvxik4BIkIIc9aSDtWzwwjFrBjDnbcsz94cQWqqc/iwjDs3RhGdgZ+O
B1TomI6DLzzTIeYEheW5nC+VW7nwhsdjZS3DyXSCliLF6oEhx4VLSnltK08+GjGvftn7l8VZdmbN
/p/puVDX410dZT0dGHXUa1JrH9wulms4Wtc6KU9yEaXGraw7fybU4jAYG9QTtLbgHBgNaW4PkJub
Vxs8BHV/dlMr2bHfxmsG5/XNSONrKgsqSPO0PXseELRmQdXrBXQ9kxngCveeu5NDzL8JSeZBhZuo
yT/4oMahb4jIQH86Lab9J7cyTEE4IHil5vaciQQyo0NdknJTBC2r/2zHtNtEFnBs8M4H+K+Eh2WN
aD2KBr6xebIrii9gJICkpnYha7rsYZkrcmHuBuTfSUJjMBdklgKaVTWtgrK7FC3GFiQp8MGQHGjp
dldVZrwqDXkga8w1gmjkoAEQk0ZBVDAhXNgQE4wIRugEeaFGVBofkWmQhIOtcdJoCdC6ZJDRl4XG
TsQGy/DgcVoCSBGr9GJpREUHqyLU0Ip5ZvWw5oMrwmYXaTJMS660cTk+QLxIIYpviwpFcSbY02ks
htPsqTYBk6GBGT3kDBhUFNEaunh3tP700DUMKBucRxmL8vdLNIBjhMRRexrJEdWHQUM6DI3ryOB2
NN8Aj/y10kAPAdkjtcJkU2vYR66xH5UGgIDOhYSqoSACMsHG1qCQ/AanfcVEveXKBEik10gRA/K8
ZRubQJnTBiwXy2vpjEjoBGpbmCS5hpOM7nyPlA/wEQYFyvBr1AAymbv5R9gqsY0KZDD0XuqQNfik
goAiIKGEBM2k4awCex37VriaIaYMTcdCoJpnH92fe5ljhNQqacgKaQPqDpflNrtBvZ/g/vM55MWH
zRJpSMsC78DR2JZEA1yweWJzAunSwXaZNeSl7w+Dhr6Y0F8KjYHhEnnu4cJUGhATqr/CsA8V7N9d
oxEyLgoNZvhV3FLkQu0eFxKreod7t+XSTnDNtUiSwaSZYdMQzZMPhsbV2Nlf8UNohM2oYTajxtok
8G1MODcRbtDNZLZba19kCPMYun70GowTJiByalg5JKRKZkvTbtIYnVoDdbBGUtIwo9mjh3GApuMJ
KxCk14VLOgZZgxUs1ogeX8N6Rqg90a9seB01yKfVSJ9egt9yofyUGvdTafCPgAAEc+tXCBHIsQqD
LzN6Vab8naNW07nA1T/5k+b853gctxV0oUVjhnwNHEogD8UCBBHe1JPJzoqPCMkBSBGQxDsGazKg
eCCdKto1Xf3hwjXCA7zDErRPJ7jbgMJCG7ZNkgDtmof5s4WNZFBJpzQsadbYJMP0NrbXamw/uhLp
Qrr1NGYpNvhQvxmz5ICCGcIlvf0a6OLwOuYIFi/3IZPoVPF4Q2p3jiS1eV7gEWzzET+MXwMZ8MOT
jEJ1DHA4O171WGsslDMQBRki51NZIKN62FGjhy8o0zipuIfMlgcFFeEaNiVJomj4lFOV9HtEeO5M
sZfwqXINqho0sspMi5d4UTcFy0rAtApr4xcKEqCHWX4NLtirok6vSaBvERCxIqleIiyBhIYeWo3M
6n24EsPYbS1oWhZULebrH74AsxUI+RNRud9BN/5VayRUFgxnY1EfOOUZj2tcV2UD7mrY9wpIXh1E
rzjkOI+JBYNcAu4rNrAAjm71kmgUmK+hYLXBdAQK5toiTUEEWdW8f5AJJqpZd9QCgGugbk3YZbwj
RczXW3kU0moQ2QKRbIJM5maJuQXj+DhjHx9gl9FYQt96oTk6OVbPVCPOwFoMEM+kl9uHgPJSroF7
EzgM8eueTmThbnINTPO7x0kD1CKNUstYYDvYaomGrIkW60cKMGTwCtosC7y1bgal2q//UhTaaFSb
1NC2Rj2jmju8mNAURrLYRMIRwDhZ730GTchjdFm6wxeWvPbUcmZduzJ5p70u29d2eYzawD9QVw9r
aCeiZdS2afByJaeABeMlMDuO9jDoKF+7+W4bApMhBM7cjvpk/ms444VTCspfRlKTGYbBig4byM4u
fj0624SD984cbOiKFNKSMaCfTCBXseDmKAKnwLhjIRp0mvO5gajXI2JqwN4CaW+CuNdo9J6bYTAP
cEWZefsrXkj7OPl5KOMvrGoYmTW/bwEir0GFvfXXNokhxK4JdGgMy23YslkqnMZDW726cCTIas9n
RklPY8DwRqMDfQ0RFBonWISABYsaLDcIym0T4/r4/h22BhHCjF7Bj6s3JglvA1UVg2kKxZ1ehrHp
drkGGtoabagi7wfoAW89sOdz2m7ViUP/tdZIxFm0T4uGJOY9uERZAU4sICiS5OleHGu7aLQiVvUR
ant/TkPS57HJbbM3iZDOMBm9jv7NRsTvuL53xHZf6R/4lFAcdWmPGj5yDXeEXNwRvFADMZ0HThSs
IBoFCbLoR6fhkDOUSIYO74nGRoLkeQhEh4xD0AIztfu7NuzfkYZN5j4db/zKOrd+tfU75uQjfTY5
etC08TSuEtsiozCNsCxgWUYaaulCtyyhXPoad+l69QsthenBQ5PrNBKzaTLa/yA3OJS4k0xp2eMB
aCobhi7ZMK+Qr/FIKGoe0qdKQzdJyk8XSIl0N2skJ+barachnUTS+CrhdqJJJ1sFybPTSE/Pemgx
FKxw01FDZysHSnL2xkK7kd9AUMt4dDUilAKPYDdpbOgMP3SCIzproGgBWTTXiFF7YG3TXWsGwxv0
SECkC0TSWKNJCYIAfas0BCWNwFWoZ68PsaprpCnnDsYp5qfUsFPbEpS31IpBhGNzqsGCLjzmM4KT
1gy1b4W9TGNzvD2NCcWpNY5B6huAKICsWgnT64Z1fpfXcFOU0607jQmYW5D7GtNqBc2m0+BWBcG1
h+TKDnbI8Lpv7OnNCRC7/Hg04daQFAO9dO5kfkhopd57cPV3uetBAkU3BvvzSHEYCyv/x/zJbBBN
l+98xl2i7+bL4AZvYtF4/XRc9hJY0gpdFOOegV0DaG2j8bWeaN8ypMBrCdk2cuk69mHdhhp6y233
roQxAUAv3+lISi50yryOkHId+iOsil0mT66RjyJtwNQdYeu6+HiYwRO5s30PBdj4qOgoRMrjIJYV
O4Vpe5vX7VsPs7cVwHshtz5kTH12Xdi8uxrwu0D6LTXyV07InhTfM/lDqeRwLrHH64S7hgXXUINh
Q5KqapkrBQwU6FBw1k3Ht5VBGx41dtiW5pF168Qm8WBrMHGUtpjaDJuRPtDiEXqxozHGpgYaL5CN
E404HjTsWC7qkfn2s0XV4s7RQGTp4nn2NSQ50rhkO69OkMaGH9xGDrGD3yq142w9+mCXefZjOT/1
7cixFg4zj4ha220DehVGM+sPbEUuLEggEINBf4IdM7tVAjWk05DnYAb3nDAiI7MBIoZSi2rTT0TR
UvjQ4EdpXNA/mxLxbsKQTgJ1lxoqHaS9AYLG+Fq88rHw2SxjjaAOloGZabGbYFMHAzcVvwILVJYv
U47JU9jA3Gf3XNVt9JC7KA8VaKDy2YB7jdOMSj02R2dIX/GGh5Lhn6lR2YWGZkuNzw50wDAZAeUu
tiSmQJrRRNQ2m5ky1+HDryEfl0DCtOuPt6+iCBtIa6Oh3cVdaoQ3HLEPW0O9Q+jeftSbhwneN90V
oMYmmkpS3stCQ8FlxsgclMbBazGV6ceDGwsQ8U7jxDu44qZdSJoSASVYGjoeMzeHfE4v07+TdyZL
kiPZcv0iPIEZBgO2Pg/hMU8ZG0hlRCYMgGGe8fU8KD4hH4Xkgmv2ohbd0lkZHnCYXb2qR9EHyxVM
LlZEeSiBlcd9Rk0SeDdvBZkLiOYkgoZjA+OcaOGrxzuKPMSKP4+/HZ2uRDMYycOKSMdl8goJBsbt
mg6xp/S5iwyvlbWxIZnaepOvuHVrBa9TQdtT1eRedAKUvYfOjgcJTHsBn4Uud8DJ2v9BKZfb2tO7
Fr9EsWLe03aRZ4fBHl/KV9UOcL2TlJJTIHiONd5xH+iJ5KHBkoiId6mIaBdj7M0dqWg3VjdOALEv
yewRLCRqAos+lklxCMCXgb8CMWmJi/LemS1uHhR7DjzuiI1/xXkB4H5F3fPm9rA9mQ/oJXu54vA7
mXwbd3Q3IhvZwy/OQzTApO7XwsphQFQXaK+GkkG0mHYF7i8reT/nYcXbV7LVn5YnCZ/fwOnPy4Pq
+nEzrAD/LBy/pB/TkADQTTcfAifuhpWYzyuW/7esnmYaOZIeic1UAkygCu7bhHvov9UB3OW3A9Gd
xGV7aBsAqFXXvph/KwckF4G6ozxY4iDf2zQTeBKunmFtItbSgoX2Ar3WGKi10CBbqw3wPxHQDFJ1
iAOmtGKtQBBd/ax/AwlDlVnwkcBOwkLYg8yy6U+wOXHr1YRH1HvIeEbGuj4E9BsBOMJHwfbyUC7F
mzsP8OLpZ6joaYCNXl+xIFDekGWcTDl1Dv5a7BDcwXH4wVcL7KZlSenj9e8suFhhEdGowCGyjH5/
GHqSP/zuOebwRBesPCbpvOcdZZOsPiNQrun8MZSG+BXrnq2hjWLsBog1fLZAOFYCEpUVHWo+DRaw
huD0rKUWYq23iNaiCyspvmw5UJIYUBkoWD2Vay0G25d859jNG1CsVzFLH1IPpiJdUadhR1RXWJ48
8iIBmzY698uAKsgkrqf9TCOHgzxDrRcLp5xhA52KcqTmo/IC+lnyMy7B8VJxQ58AV9vBMB9GnsXR
z/9JE/e7hnmK7M7XTSv/i1BeC7+S6g04ZERZeVSaiv1U5xfOblyLRoYow8y28gtTFklc3Cscv1O9
n+LxEX3+TsXyJgR3SQ9TVrmWmZSaWpNm7Teh50TTd5KVv5f+mNVDcchpQ9G0othL3xzl2pNCXwo/
udhSifASF8x+kTM8zyw1TwMtK6aZrpLWFY/2FYf9ZUQbi1lbWf6tZ+nH52JO7yxBnWNDJYXpm2vm
F+ec7vpz4dGyCedrRRs6H3bEZLaiFrHIV7tVty3WkphC1fiT1uIYv7bHLYbqe72WyiRrvYx2gZaJ
1qaTa5m2GOb9XZKRM0Ky3ltESTZ+eEjXwhq/IZZdCTyc/UCfqAAut9bb+NZ0cyt2FVWLzWu0o492
LcNZbOcjoR3HrWxuHmS4zFqcY81U6PAHYI6sumvOfaSbl59yrdtx1uIdFoUf81rF0/ROvc1qquiD
ynx3C4ml2USAFPq/Zq3yaUcuJXRovdmqlucionuICCCEp9wLy4srkw8Y/TmMAFG221EAuYemhHIB
cVYfGo4gq44enI5CrzoVhiYk93MoXbH3RYt2y0tjCH+6YTzDpVnhVd530zUhwIbls9KZu0sLjMiV
Jv/ZeyQdF8d+im3QPUqFilrPAimJwArQ1ZrWiQjxwLyuBxyiOJjbxHdBPrugMze96n4Vbh3uFexW
ks/EFPX44jTJfMw0KCul7pDkcDhUyYUXzDctzAehm/AI7RL9Pw+OrU9AW0LH2FouF3QxvjeGsAYj
4kOliye37z9cn6t3tRq33TIlBtLKi4kjbkKudaNu9NzgQLM7GPcNcEw/oepDRwh00YrmXbwXrEH5
DnPwrikzLk3UxZ5lm79jBirQpiWcV/OXenkKNPv3JC8/xx47uWOYoNp6vrVcssqs3jcaa4G0uWNM
xRwgGfzYBQiMGYji3H8XCu27/vFGrjxew6TpNxJMY34FB1aekgVfturuurAlb6iIis2e8rbDzBSV
hOAmuaCX+x7cAK+9ngYJykKDAMIp+93e+sTqvOzJpntbr+2+izz5dLwY4pOLSuCWJ5vyr4199rH0
bW2c9ruAsXrbTdXOUckDEBFFYgofHzWbZYCbDeD2RbTzoavyfh+CUdqMDBBYbHfTgGM0KnGr55RS
5vRHt3iWk12tQXcRc232mCDPfXKOu4VgoivlPi/UX5VzljuL4FeYm8dqcndjXnXb0CgePdYYbJnj
TYeZLyVtPrtcZqfWnCcdfKvev0we27kxDOjNYdInxMsuvo/7+ipGak6YoTakvlm6ebDyo/g8x4KB
xOHnGEZFLoLbRSuza+czEvgWW3NhpT+jsnByL7j5cKh/Tjw7B+nyObthDozfrfqdspd/ssruyB0W
GLcV455Pg8/Ox6SOTrLeOIP6sECvonmYet/yMNRmzeMzuFehu8BP/4Zxpra8WbPVP5ntfTySR6vP
PlrHBuOcUAE4JdVjXwycO7x89pJZ+uAW8MqTIiVxE9HutoCGqsx4DCwwJE5Fcgp+cr8xvxtLYbaJ
A/RMtsGox5Klg1e9SxphtyM8X5c3Ez8/1CcC/C/FFEzbfCzHNRPHsV5MI1UX0S95MKr6mDtkoLDj
Ejbx6Yu5k3dT7DwvtrBRO/CaFjbgj3h9Pccc4PvSb3ZVGrxkdUEqGj8BS0LuZAGFbpFfe8iiD12r
+m3U2ntsjzxYum3AbOtwV+AL2qUL5hahiNiufy17BlNV0paB2ykAyhajlLsqevFZWValgr6XDh+5
VSAFTSgMzfPoju2OnmdU1aL7q6r6ofA7yp+aBQp/vZzSBr7XjL+Y8OWxkDF29gnNMhfFWbCnvlCx
eA8N4j1pRmyeOVUP1vDNb/bohpbNznr93OJdM/T/RAZlgnaI0NoNGaySQJXAq9OvWoh7ULVya4WL
vWElT3kYx2U+Xko2aB1Wn33Yu5+sdigsDYpD3YuXMXpFacu2c/gj5FlBUrCwPjvWC7/oU4ZHmfD4
zzKovezbQy+ZJmXN2r3uMBNh/8r3Kv3QHo8elSkgdxbJ5agZD9Pk3LUOC3fJ5pU+n8BsXG0da6ep
DjasscJzblaVcv8sFY+f/2O3LDbLsAC+NES3Ott3xTpO9TUzivtWw8oElovDiS8hc/qeaCXiHbkJ
4HQ8qaKCCVY6lBNE4gfAPsbPvvgoF7MvXDYMy4RrJ8dxvfEYgvXyQ1f4DlM3BjmQpUz79l1ad6zQ
nbeOqgNs3uKWBe2fmrcwqDYiZTqpqbrvraeIfp6U9KXJVHApou6QUqDIJOW1HsIf7gCfZggiP2z1
y3sFJngjR+W8jg7Ko69Zi8k7kPVkBer2H4F7e+8FMXZ0N79WttlMuZ8ezEDxql0dNMAAi58MTgzQ
kpCA4s5VYbx1PSTVcOJmSzkNuzwYqxsdtuQ3JkVtY3rVA6RTxe5qG3ThF4nbH4pm3kdMVSIsPzys
PLH/A1oAhAVQES2tS0pQ8uyV1ZsTR98YRabrsKThPnTcb8txX7ALXqIKmiMFPs9m8CAPJC6XH627
LQ8drxPeMZ5896hq33TUmSHHSyzKbNZc4eQv5Ld/0FMtCqacm/ECpGo/+JlL14Ko7NY4dSDWkdi7
pHEeH+FX/p6oujoiNd8AI0A2pFMGObQ1x6AHfOxDRj7KElNYhrMxWV9CDfANsvldSWKFS2k1PPcW
ng727TF/wxQcMOmKYPDDy9SnV0nSjjV8xvUJqyHrrWO72jJsAMQ5IhZWOb7fpVm8jYjbc1BasKTH
5dVZSJo0I5FrIgbzCqSc02F9E65tLW73M/6iIyskLxmZvQUX4tjzVG0I3QF25Z5xTzDbJuOI5l1I
4rHCK3lFmepJZbzzR45bQd6Yb8w8H5uWudEburdw1KRt6QLYBARBcGd6RLThIpsEyKjhe0KCgaVk
1T7L1LU32o9JbIQ9BG7QOmhp8ZaF1kPkxtjZ2aWFkn9VPtJF2jGERYpM0HIz9QDWkHVJgRtsg4lD
kMA1I3d2+MYknNtdlbEmLMJvz8VISM3MQw6egoEdXIQwNHr6gBsGDCD20h4dRQV2FXdbuy/SbceF
A9E2xBTvFnfEtKmv5s/dMVlDlNwEaFlbc6A6KfH1CRTBt6/gylukrDapj3OqU7xeIcDes7o86HJC
cihxjuSRs9zrHAeTmupbli5vZHTOdUrvVt6+DEN6DxgUot+Y3OFC2eVh75+TmOuL4zEwkfz4wZjz
kSt5T1Pr2usFKsyW5saH32xzG8tkENLh24WcMhD/FC+MDUN4sYPdFPF9vEzJh9AETusCNUDFcBmH
4RCUAIpKb2yZkdQ1GZq3aCQw0uhTphDj8qk8ac6rA3z1CpZnUPOrwrNtDeDYobdudB3+NqDZ6N0m
Ayzlmv598wZgpIGKoBAv5ad21rVk7J3LmpG/QDB2VUK/8jh90FpUntni+IL9FJxc96kDJ1M7r9X8
EY36EwME3gF0VjHhdPO6+mjl7Z6dpqZ9/VcU0NtazagRWMqoyX6GphIT9tu4Pc8dHc7tOS6RTm08
Zu48KxBRdBMMfQFrJ0r22AfzvZaK2u7pBh/wsbL9YTPjicHPwsVhcokjRWxP6op5WpEjw0UbXyUz
7CUQ9esgatJafYu7ilLfyl29Jn0A/xfiE3TvvRPh3s0cNCFqfHZZvIZVZ3SvWHYX0lsBCll8qA3R
7Ij8Ow9r9MfP/GdGBu70bXsWvJlM4T2bBfMdBiQueRFFAXlx7sbyKQ/fEPJY5882CxiOD4ss1wNK
IZe5qay3OPb+NFJ/NyPOWWwRG39EYc66HriRg7Depj+xxcZZwaBM8TtsRv5r9M6xZzUkv2YxMjK4
H66d/QWC/54rN99aPfFILbEwZKGI4fmCAqcXbWatnnoNVubJxesczwhRgoGstJuNzgmORgJde8p3
rh5XOF1OryJ9E3vlW6wwG//oJw6Pm5G0EZGKnn2P/fe4XKrOhxBFYjttFoP1Nyl2mJPOMguHO3s2
+4lDyra7vaP65ZnL7/IM242AbErKWPKPXM1gN9ffiUb3iKOxP0hvvE29E2391PAHUELETMCEi1o7
EYNnvOzXQH5Q/SY8z7cEK984hvjMOkm1EcXtJSQjVoglLY59eZwsWEDJZ9i3d0pUAdO6/hgrvKlt
bn4Jv7myYwQosjIEsvm3GtS1Kw0YhO7WcLw5uGLnaTpyHJ6jqOey1H8ZxaYRJgywIRWSiJmYTeCM
vHVp/DTA097kkF35ofyfniv/VjqaPXbwVY8DzsO8YqWHgDniWK+atL40hb2D6P6cJZTrdd2dm6mD
i7wQBUR14jzPjnk33nhVTgxQZyzc+LHZ0fBCbWnKRWUJ0yTfpxbTIDkkBIKl/G15cHBaDM21G7wq
L35e3KTaRVMT7jjlPwFo6TuqPw61bID8ZM56EK0rj2aNgv90ozXvoyrF3E1k7agt+RHW/FhWhAfW
iRiWEzKjvfSPjp5HkvhMzUZinerbb9mP4IzGEFMexoOMLKekJvvQ2iC6Mq6rzAXFzhFI4rG5jcYg
SfRUhDUB41A9xh9Wua6YWN2M2v01tXxpLQXFOfbpVQWifumW8m+UOtEpKlB+0spy9gu7zq3jC0P+
n87sgbhxRRc1+JCe/trhwjf+SdYsjeuc907Ndk1XFipj4MFmIwGFrEs2E2DGESmV6dY16k/gguZV
gU//Qss/6qmBp9MAHxzdC++Mh952nA3Lrz+uSb6iZFIHELCXSA7nOMQnon0XyyxTDvI9qhWMlvA8
5mCmYmy7xOswd02PoeZpzAoUuzkkA2CrkXcJ36nNgIMSpTUDSOVj0S2i4SmuQTZNaZ7vZJ8Ex1mx
VfNITlcBp2SOZwCwQMWCwb55NC5veuQMVi0mZgnf6GOYTfrDUOiAA3v9if5dphqseAkj7WTc7GQJ
9ZKPnNBVlT3PistXMXd8NLE+EEhAgxouiddj5sKtH7gqYDu6aqn7eQJJZ7vPXdvAasHpGziS6EJk
p/vIyusTQKEv1JNd3lh3cRle0jSttyIlXQ/X74sdbHz2BpLR7uoXulHT+k+cJM+WaW2y+dF+WXcn
kOamLW/rdqv0itnruTM3c3bmbvZSlTlUk+ZlCpPjqpXutbsaoNnQz4DAoKIRGJc+E8ukCGNVyb1v
RXqXhvpbBoLV19E4hEWRm/amc/9IqEv7OtCIjOYf23YRiQZGqWQmWxb7O1EQN3BkK+/l5B8iGYcX
fGR3tcsGunRyKivUcwuzcwJWvSFZ+q5oLwELkP1N1qhfIXhLhavFR8rXelnis4mPtA501nskcD5E
MgL2Uxr7EiVsXQyH0lzzK2Fb3RxLY2nGBfZqtnzIBZdww8UCgbznhmGjpLjiPEWKpoKmxos4XDDt
xfQb5rAyK4V6nslbFiLIJcu7dGBO5UgXAXZB4fd7yBUY02Z1pxIvvzel+8ntjHcUl8ALt6XxSWeY
5KtoOrF2BL0XDObIzLzHJP3TVoZyXBaG8cIlXCdvOCYLvrT0ni10e9lYSBmUgFHwZrxoRX2WJOZe
5SjKPC9/7ZXdF9TOc4obhen4R48cPU6BRcYuGXFNWX23ls2RRmZ+t0T+nV5Ev7ECFGvq0DZRn/S7
xVr9a2LA9JkT6XZ+rAISQ6go/yNqIrviWHZgPaQPSm6wfnUpd+V+OYcWK7p2lUnIKp1aWmboeVg7
y9NJ730tdrFFrr2brL2UeJDsQk8gO46+yFwWLAkALa7pced9jmYtcQn/TmXr3SQeV7vBy5FpCNyV
D9DsvYesX3PuxlOQ73pr+e2r4kX7mk4d5PW8N6jtWzFE0WWp23fyHaik5SH0wq8qCPLL//fpO+EQ
iPy/x++ulHfoZEl4ffwvGOd//2//PYUX2P8hAWIqXwg7cIj2/g8ksx/+h+R17XorYznwlSCf958p
PNfhf2JyCJlvlKcCQTTuP5nMTvgfQoF2VkKSw5O2I/5fUnhrfPN/RvCwZCgnUBwpvo/1b2VG/68R
vDgRxjZBXJ8Kxv47OnFBSrpTtNUq7ff/5ZP5P5KTffG//dt88oau66FwO44jyBb+1zDpbBVZVfku
Se6mwfuocDPuk8jgh+XNdXKqFiXfR3C+n7oFAoHD7Fo5S7dXSuS4anXyGs518WkqaT30Ed3X+/WK
vu/SWpw7w0IRb1TfkZWBaQwVtqphoeF4iKN6jflXZmL7mljtx+Km9ElwCRhiRK0a8tjkUA06VzQp
+oj86dJm/7Rewqnu1UH31FdTsnL/qfTkjsqAyEUOr5D3r4acr7obEgRzyiBP1bQEh96Ye1WuV5iy
8+RHlaTuH5FAgWtHDfxL5uWZEXM61xOA0C0vwnS/tMp/yrVad9GSQstc/btiIObBRoOwXM292i3A
pjKfZ+Z1ibPkA6EbFEKekR7aLTLsnurBXp7nqLAPJaDSl47iox2cQwgy3LuJ8cPL4w6k7enkFGT8
tomw5heOkPgPFJnyWowN2zEoi/azvQiU3CAH6wDJalj+6bDhXopJeu9h49GBZUzwQ5BweLW7iaIF
PwwfBrcRr8Fsube2VRmWwtItbobtxKm0w2Sfpvl4joe4uHRYgf6w5Okumk9gE9OdUG39NsMS2Isx
+RFC5VsTiwb7Ie9NroDMEi1JbFKM3Amvbo5MKDFGXjMW9Vfh+e0+K8uYs3ECfMekJMVn2Mj+QPgT
rSfN2/RJpnZ7hXWOrXmhhwzqDsdLzefwl9nCgjqej/hEo6S7H5sQuKA9yvYzaB0LLF0KEbSehg8I
05ighmzwvsm/FecKNv4ZFc/BdDY6Pa6cOXOWTZMK8deqRv/S26o/BVlJu6ybzHuZxgycMszLXc05
eY3DjOPZgUp3LjnOzv5cdK9d73p3gVXCiyJpHuwHylfuDQjvfTn06tAxl+zsMsId3ds4yRBbMC5l
9GBQ6hzZ4ksOQ3TVbQFlqgwr8emzBcFWafh2BEPKjbmbdUtNT8OUZgXAVPAT5PXH0FBkU1c1fImS
msNNMmck+4h4IgknbYyDZuqLE/G9eJeo3H3FOISpmlHutrAG+5xVSLNyXXEjwmzOSJCQEKnnig1Y
PLh0ps/4OPosrF5oCGnCTcAy9gPcwFidCUiNNhqW7aHLuMn66xUHmrMpl+wL+9MFSP5ohRKPcOjK
8ctfDEjtWqdPSg3mWvU2FanlCgqNPclM7+XyUuIB3Ek1QyDwB4sW0bonaODa8k77xIU9ANePKATN
fUu13pHtcLbPUMFP/Hf2nfQzdYedw/s03WId0QTwRWO3uKkBhqmf5ylGhiU5LguuNnafzqPO+5HW
GIAp2PjD2zR6y97DlP+khVW/A+EYr1a7brWWlZM2jdF4zzIjvRWCcWEqQWhRaSPqJ0nu8mP2PHZm
c7/kb1EZ8/i3kV+cQljyHbYQ4JaIarQ/BTAl9h6h/b82edy7AG/CxRh/ukb95F6gCc1HhxKutBux
HPFmeisCK+I6ydIHR+gALnWucTiH4yT2RiMMB3GaralQhotVWDZZQn2vBdm7nef4fq5kdVemYiGL
nc3X2AF2H9hMHjhPYU1hLiRiUOVD+RX0dX9jS4HvwrWDcGdlAznFSurHsInm28QV/l3LZbkl3Dr5
xPvyjRJxeRlA3Nx15QBOyfG88IdaEZDePACAshxuTevzPFrqnepYF6MeXlHApSFVZjK4Entq9hOn
yMGlSwaN2AYU1fcWdHmr9VOswwmKfpB2zQ5GuYJLlHpfYynCe2pV2bjq1iwHKwWz7C0F4ZYZVx6b
EGF9JkkU7uEgOQBNiXM8tJiWtxlSRoHIaMRX5YGxp6yzqg6WmqcDO+JhL2jIPA9Kj09xhrgWgtTe
aSuML64QBQnTsjjiWQv/sLqnCRK0VLWxhXFPUzb4p5jJAZduU30n2I0OfeU5WJMUonk7TEB8BF93
FZfqdxhPy81ju+v3DQWnDCMkpZX7HHvkdqKedo3UWsRD2vvymYcsZAEf4SRprZpTBDYkpWkQOPrN
1AXmTEEsg7hseClTf1k8VFTVfFb9mP5JQQm8kaqpv1judYhpQ4w22NYIL3AdWUOE1ux9WFXu3ZAI
ra1XjsJhz8rNtU1L7xqWqX4cisUKt55LUm1TIiJBx47CZ96f1K0VPiVufCOLe2C2q/6QzPO5T/vm
KY4qBhZQMuEhoJdjX/i15jmty7/1APETIG3XcxRJSTkXzGteXj1fOTwCG7rbYSbaMalh7UYXGWbe
aelYSAf9PLebYMwZ2xZaVK56StqHeUrEMStD715DtDrU8fKrMTlL/a6e4qfORPqyjvb/FHXdHjF6
SY7urj/lo0NfjmoRngYkPhaQwbwPmh5/hRWRjzepT1gplOsB6dlHZ5nqj8Q1PSlFm++QtLq71I8I
3wpnPC7wxz4Dx+oB65T6La4L60q22H6XpksI2tZgnwiibBsL94TNSYPd2ynmLTNnfx0YTh6RR6Fc
eyNdSQyekAwhfq779SB4RRkM1s6d7DUpA9I7+D8h+cBaXNvJLKxqYx69hCGwToJQpJuDXms2qBFR
bcbLihcFjByQ6UPoP8mI4kjlpljRA7xbNA+u7bMec2o8hzWFmhrAUxqUPn0x2dze+7PLOkDnzbSc
wsGPL9GEDm1oACVGm3yMvuL8TOtKuwe7SrwHfEgsukqahVqgxEdrZnNCX0l6sNkWE8kQyftk0xxZ
QHeBlmYPP25qRr2fi9F+d7yJcqtxpMwi9Jz5KUzZF0O+psihlAlfLL7Lu8bX9SF2jTySuwveCyKo
6KtxWf+NBSKPdmUd8HcP/XMfhsVH0NQ0q8eFIVbHGKszgykwxWkcxUgTpG+g2XpWhGOUnir9R5WW
E9yV6NQcmqqvSYGHHhYSmY53SefFL7KlABhIXBbfyyZr+JmMILnqjvYFRcd805C8NpHJKK12hkS/
wQbVUHoc9sL96GygCZuBU/FYpp4Nx9PpGJGjrjggPtcHJKOUOiVLW7/HILAeRBtbbGBTfVNVgqeI
Ojfqr+gLPefD7O99PnFGbjcCC1mq7MIf2VwLGEmvqUowehSJ+ITv17G8WJZnAVH3pfr3ECuh8VIM
34YvEUn+R9kE+g8n/3jg7aHZxTTlctSF3Zwcrl9sgyKnuHaIfZj5hASRR9B/L3M/+Q5TSFX7sYdL
ylvNuqNSzKK+GWBMP2YYNkY3f66q2np0yG1sg3Sizbo2zVs95vItQ2P8IzsbA0OL9/uXFWv1myoB
d9tKN2X9msvmXdCP9lKO2nuni2kmyW8LqBduH560GXljjIqPm8aX9L5JQ+7G2ZKcrYbCvDwqgofG
XTjfNH6D0+Tb9NW1PvLz4tOq2FVei/0twlskVXzgyhCeG9BYLxZJpp1ZcvE78fzqyXd9+eB22vru
fZ+VkGaps2u7BWJXrCooh3kdv5iysOpNMQvIHOT1mdozg71ZtsUtd1oKyp0mvQnXK55GW0cEoS3j
3Dm11K/1ZMyjyCu6mwa3mk5Dk5hjM9jDRYdzeyrHxCW51wRE8mYMBsAUMJvkw31u4oRwEBi1TV6r
Fck7YgZXjn9luZU/1Y1lXgIpxYsXabMfBbptpezwhOaMupT13FQx3Af54zzJiTqG2PqtWADANJ67
PwOpF9IcI05VQRJh0UP0DguzwZUw2QHtjn3x4jgNi8Zu6uSh5ttLPik3lxDswgl/b0BQb7HQcqyl
2C3L6kEMdZIcDd3N26C3vIkklRVBhdLwM+TILxYi0/BFLSrio82BuguWxr6rAb2jBE0l0SzTQJGc
K6IPsZ5Ce1faK1ywcIp23MPE0ubFqzscgMKzNZUSiYtit/iUPxCv8c6Z7FgIEToQgI+YUb5qGynR
5IiXGGQr6mKdxCOGww0n8a9Ej8GOWOKfUZb9aVkafU+eEBsri5KTRyL3Qc/heJqS9BeWIHdvz91X
H6ZP/Vy8Zg3xBxxm1b7Og9UCgLh85HZf3c84sY8W5SL3Obm6x7D24ltLqPK9ESw3p7hNL1keebzb
XY3RFARGYhFhwaal7+oE6DfsUy6AqHN3cINGRKWuucW1YIFnO6zoCp6gHT0nv5zR4YGpIAp0/kB7
WlcMD7MpHyM/io7CEBnqZwzMM5SLBwv9v1xrhbAhZH5+HZSTXqx8yNc9ux9duIxEFCQGiz4nuJYo
QODhtY5967H6omUymjez8J14J3KTPXaI77uozYMvrj1dz4E6ty86qux0W+DwxihU1gWuuGYmGdzK
sR7gWMjl3Wdm7o44+wkaeOlASM0xWPuC9m/k+1xmVxw4ZN2R+g6bnOQLC+oMnh8QIZI9oDAb1maw
4jcMy+LHqzPE4XTJkdJn9mY8wZhtfzrH7e649PDtTg01iuE4VM3bpMP4UfN3wFKeqOw2dSoLKJ/u
A8pXyxkcLHHrjvRMyx+Pp4+uW1xGkBZQFgexbeuS6SWcxuDsT4J7U0VzensgvqhZGuCaPPdBmv9y
pWJfrIpRog5WE34Zknkhe3emZMKkg2x/mVR5Dw1fM9j5KX9zb5mKv2OWNclB6c551oEzlIeqW5tn
bVdSSB3miUNkddLdvUOM1N6E6wJpl+AWRb50Ev/BVIXzWYoWBjmdizPTgp9Wd9hdnC9bzPYj45t7
tDO7epeVpUgCrkV2FaceICXv2Ql68VMtQGibSkzbIYCUHfjQc3TirSRvDtmHINLBPVYuuohQbdvH
3JKsPEIaQlCsKLbkPzBBSJXa23Ck2AlwRhC+KBMSRrYnuvDIvFnZLSc5gLofO2wXI25Pn53WM3O4
9F+QfcVrVljdJ491fw/EZiJW1hgc7FF2ZmavqVAdcuj6STxcQ2eMnmixwPXm66x+Qjyrr4PR6WUZ
i+4t6avgh+VTegd5rTi085hfdd12fPDsu4jjWF8mI7q5dwIbgxZ4HnKPE7WfbjVS9+V+ZwE3A7sa
xCnwCGHohTh5P0SsiMcOtuB6U9o2fCMRJVQxf5GM7feFV7uPjEjuLVN5co/MEVJYIr3yd0PLPQ5D
HL61u8wXWs/mbTJPDmySrikwSfay+I5xz+xzgNuHsqjEMRnn5GIKx71Wsc/FIVraF1J4PVF0T97h
Jun+eFry6nbo9YrKxrt4kpmzsVmZba0p9m7l2JM08u2WwyNlkoPP4DJTyrW1w3Uc64G3S/hguMp+
hoqOx0k4wGGmhUZbmNPdfcUkwDo49L37tNPZC3VIPaaONbCAcxAnEUjeUW4Bh+G5HmOf6KeEZECl
Gf+qAOMLV1eaWApR3FeuXVNoJOaSTRHlMeiKeTNjdPLG93pYIfJyHt4X3IN3DarNpe4bdna26lix
z7iMnu1izh+Qp/ApaycPLsYZxYWvzgoqxq5mT1QiLLLXBLlE7G2tViXnkJ6po2t8etcYGfedP9dH
V9XihZpmfQZ2Mb/69IKdU0FObvIJxIo645JqzyVXq1aSlUld81HZer4F00DQb31EbfxdV2E5+m3E
tYY9D31lVwfxGrgOFjqkoySq95C5FQzDuav+GZRVvnC7A6QZJsOvppvNn9CqKSmGW86VEUQyXkpV
qvQPOzComImci6MQev6ATv03YKR8X6o82dpAy/dpA0wkTXhxGDLSJ+k67ExNblF2NaeSPF2entKe
3Ci38Cx6QjK2Ny2Avx1pI0HrqG53S4BHnPghGHbIgWdEMXL2SUwIcZUtqNHBxBg/e7OfPrp07V4d
0XunWqn/xt559saNpfn+qwz29XDAHIDdBa5IFqtKOdmS3xCWJTPnzE9/f7R7pktUrarv7Ns7aAxg
dFtH5/CEJ/zD6JpDLdx0ZtE9VoIxwgL1+y+ITma3ZWpMO/IZKNxZQ/QxE9LBAK1TN60z6RHqbAzz
KdSlfQIbD6EutGbRipOz+EKhBU85sMPty5rrr6LRzLUniHJyjeNLf9mGev4it9JwrnZxkziaouN7
H+aoLTSYw1vzoBEN1miaFoWOpBdRTy/qoYsKSXGRUSRYunOBG1I6Oa/7wtgrJhghySrD7ezLxkaP
uuzW94XRG4Is3sQShGEdBOGVRBBzTjCJR5AOuCBuFrEGdNu7DjpcI5mVDQyQnabHwT5vVPkJ27vg
uqhzVCf7igwfRW1JRWtyovoCT7a1Xnp/9O+FIvI3gGGM66KqrB/QVbWfoAv725Ei4/Xizetqc9lu
UWIIqKtqiFJMmp5uS1qoyPcG5eKkUIXUfMYg+lZwc3ROSsUbOSouRRfJKwEbwjq5UgsdcnSSGt/j
tEHhHem48UIBi+1kwVy/plpaXoMfTuwmg9yRiUgADIKqY1whyA86t+EXMlR60VWESAxdqvBCxgij
JbZGlo03ujQvoxlfCuTQBydQ+vZnrkrqhp9Y73nwcSuHU4k3XRmjcD0l5cVUA1JUinq6bXrsmASj
19GnAyWl9XOkbqRwkO8k3WquEy2ftzw+Kc10vzNeoqKkpT/FPoACdchGe5IlLOJbs6+UM11WpfNS
BQzdl4jPzQKaMk0C0LkwhnLDKwpsteuMfclzvmnHGuS0NXcXar84G1VEo6gHtKo7DXW/GQYaDWIe
xPshGRLe46DbUMK5jWDdyfZUk+UOPmThsAbTjdd5lE1OkM5K7Va9bF5pDY6ZiobaQ5oaiEuUkwlr
qIb6eCX5ko9UUowiDoAo+RagF6yqlK+mYHnk0WYnl887xIhNVEOTMz3qxbuENA6t95ZONUHMgwjx
9BpsGUaRABPUhcuYiI8NUCTIXzxGP6QJ0pbT+0GTojFVhPejiYAThL3xVZi7uT1rtQyq34Tqe9AW
wtc2lCUnhRW5U9NKfWr6Jr6qRi13ER5BzEuR0tJuolFWMYToi1sEgxWHTpn5AiGy7DeVCDjuDIgG
0szz1L5EhpLfp1DiMBMYYfKK8lQ5bVmG+7SFbjLMWmJLmT+SSFoDzB0uPrdJA+M7OanvjXElt7Ym
pvFb5Ce4rWM1afejok/nQxgDh6mGOShg4INzEnMr+JHHcncvR5FKxXRotFtTQOKqqafuEQyFdYVl
Kn4TOOp4Vbl0KKREQ+SqGsrpSi1rzBAGqC5opVhfuqjyL32BuwOKVIhwSTjC5vDTUofC1okdiNmm
uht9ss168NEa6YsJTbB5+FpwC+4tpOiRJcNjcCGu+dKtZObqLa2qhZI0ha7RWPO1lZQyLtsDOn3R
EEUAA1DbMRI8kNHGVLa8YdmlCngzsvWZZMQuc5VXt4k1YOwVYUOHKXhr6ea+7vGNJ+aLL7RS0J97
tMVBbLfR26AXlIAmEez3BFv+vgBomG/VDIeys+Vn/KQwDVh7Gv3dPCBIz9Xiy8oWx8A5QfRXEi4l
C6NlLTWbl5JvswOhrXtdOCg/2Nf1U9I2uZd0MHQQqbPMK0ss5cswboZdjJE3WXEfEwVMSXjra6O5
901EtKwk167lMJ1tdoG0MwVyQFudNJh9YT/GWwjERD+jyQam162A3UxD7Rr9u/58MFQDvF4qPXDf
0rHIfIC5Z2LVSCOyD2P2WmsT/cnZspCEQRiI9g60lkeauM0DC4nneRCWEJEqeYawOo610F7mSd2I
KKK0wblkFLCZ9FnwEVJuzG4Xdkmy0/Jaly80efwymgHyxEZjdG6bLlD0OkieBBUvJV8UqtsMgfkb
CQs6hEm4mF+xJMgu5GLUbuUpijHCkOn1162ESSFc6useniw8ylrdozcg3BtZotxMqPC90gX1Zbvp
MvW+9lV1q6ez7hbCgHJdFJYvQYQs3GiiMm0YYva1nMEChm2x9H7RpmtimSVCNcGd+xahf/Kj7xm/
c4YhX9LdVQGKoLWoNQAp6/wmiQr5QSrgCIgSEhQjcMRrqRWiHbZRE0C0wARlPEGTKCc4KW1L5B9M
v1j5ZQVWrmMEVcnTawrc7ZbgVL4kMhyvA7PyL7rSKu6nSsteC6jnMtWbProMYqRgAMBZ81ZpRNU4
C+dA/Kb0VofHoz8hGq5M+8YaiPYAaW4MhIlf0r5rzkdxSB7bRpguTNoWdpHlyU6G5e6Yoz5c9UHd
bGcExjwlDtoN1fHwooBTFu9aMQZdEsiyCeIwCS7aITU38SQHDxWP9teyVMmFFR0JyixABtKc24c0
0uJnlcm8DbnZn6U9KJ02MhPqwhhBUW/M9CvY+8a3OqFxHGACwJsxRTgFmnEBAk+q+ksK+GidgmKM
zoUhl+8mDd5QpUqo3ApZRMVMMUcPtF/0JFR1hXCLPj5ZtBmv4VsKRAKYrzd5RzNDqzLxuROQ8REj
flVBE+IfYKfGB4G69kOsQGOfCqXcR/nMgWrT7Eo326VELqmOpo2IOrQ0aYF6t28gvOPzgYjpR1VP
ULF6GsbfM9OYUw9VU6QlO474S6DM9c+egPIa8hWI7CAbvkupFb3qpKNcqohDNYOGv46VFj/EQmvO
k44GFN0ZHWIqNWMkZwxT5KHDkew5UsJ2Sy+5M86o6aAWkbfIsYFdDLZqHnAPy5IEGlJA5G8flFJ2
O1ohuletb4CMEpLsMe3pyWJlam0VA+4UlHEKBIggX5FnwupI6+ISdFXkGM1YoAqELsHO143C0TJt
R629RmwjB4kQqEP+I1eoqAQkCd9LA+F5RxjQDxVlQUIJJvDfKhwwrqIyQDMN+sp4Q/QNYFOv5L2v
dhJZW2VBOCoz2b+OKnX4iQ6waUetxCMN+g8hsQRsLkKa49yCETP78DWPhmIXFRoQ1mb273uMObdI
3JfOOOuil1Oee5D9qP8qcCK/hR3yx7UGfrkzpGkvEcegb2NGw00QavnCvyawMDofJXPk2V4pbxob
wIPmRh5RHtTgEd0N9BD2ZT3W139XMkigAbLQnhoEFAED+GkzEhKAw6PhfMgD4aeoV+Jzn2nTti/G
4Xru5PhrSSnxqWgTzLHo8VBtkK0pxloDeqszyl25GyZKU0Mbja5uZcpj0+XyNSIlkI85QCA2Egus
paGiD5KXyotCyHdBabQ4j+Uqef27VgBwx3FB8Ho8njYNQOOtSf1zo4kxEN2sxKuHqK1zZZFGAHpf
s9tVqBWXXY0bXq1U3AiLl0bDa+h381vd9cUVASnsCwHqlwHLqgbL5ucDhISy0zr4EWj1uaroI7M3
NYIibdEPRPWCyq6AMrFZjpc1MhgwGvKqdOI2kr+hqiFSKCSUuEDoh1Af9Qr6S8i5Q3LukSKI+sUt
Mwzv/LQI9x3OIDD9y/S2UAOA/ZH+rKqJhlxJL7i0HMZHLQtVVC8QYNzEStVBzCF+18mboHHpsV2X
E0VblL0IAAJS5WggFNQ6DaClLiBW1JrP5RAixBKryX3cBePz39s8yYIGuVTC/r61lQrobmqm4IUX
V2qlH8YvlNkHm+4CUU4LfFDE4CenhKNWygsx1riJqjZ4KxqsYNE7GXC6RKHnHi+SyeujZMZ3uOsT
++9tE+omXIBwC7yvu4n9SHkQ9ClxTSWIf/4CGi3a7PykP5BGzS9J9B9FOdWg89vVH//7MvpRQ+f8
2f7nO0n393/pv6/Lt/y+rd/e2svv5fq/fPcX+fl/jO98b7+/+4Obt1E73XZv9XT3RheyPRRr/6v/
8g9R94epRNT9R9Hl7fLTgqh4Byuj13OAuVp+k3di8N++Zy/vxeB//YXfODRF+Qe1eV4yRbN4M0zt
X2rwsvwPbKRVTYQ3LRs020Co/YFDE8x/gKtATpv/KaImwXL/FxBNQF9eRFWN7o4sWYasa/r/CxJN
tRas2Z9YNE0nBtNUUmyDpApYm7FYEfz4fhflQfNf/yH9vS0noRNUgvE67ZGaDBW0PDfEiPOSKIam
hoAypAHxFYGMQhXtTmpVzMLNXJJ92o15UOG3KIqov0CckYPKrrMgC6/aDEQZhePENx8jyzeb1OmN
OcqAzmZaeaEqjVVsIQ1NXF/U80qvLiI5sukPp815W8qZ5JRAcEj6lTBAfhlyr++aQZphH5PR2KGa
PijI2aBUai2ts57OwQZLRgXyX53Dkrlv0ryxXgBAFPxwlIIb12+sPr+k2BcR4iVB9BVWAh0h9Azw
Jikateg3dedndJT62hxuBy0z0Hjqhgl/RSlFK6ZEzQhikmAiho+saY2c3u1U1DIAVn/CevfWN/qE
rjQ5NRoHHo0kbgQCxxBdJ/RWhs7nNEeG9qKKCxC8TrIqvco1XahcU+9K3x0RsgtJF+rJop4BIvxs
FMVQvAYuTmltkkGhEGZwXdNe9dGR5gdWjka17nKoYuQsq7ms6nPfKLpvsajrt+AHchJJSn34zcwi
FMgyJ25AgSVJnhHSKGhBd7VI1FENynzR0OOP9ih1gMTB1UOiU0c5u0YDS5IVG+pZ8WzMXIaUk0ay
BGJS+itc14UK6GWiqV31Q4eX6JSmyha0WSQ67P4cBV+9lmDhkHgNAzY3hvg8mUgxO0UgZcaumWIx
uNWBzyOFJPVFvc9x8Q4fJ7P046tOBzluK7VQgtcZJpWuVQudfkHHx9l8FXTt8GVQIuo2AIkT9A0l
X89+ULETOqcgagVZLcMav4nQkqvdMhwwF7aErFSWXC1QH1hVs3TbWoGEOQ5DF++lEsQFEBUoJpc1
pErQipiJvkEfAFoYU7UMCb6IihaIBGwoDcAP3F4jased2YGJYtvnC7eulAAXEFTlsJOkUC2LS72k
tbJPwqUMEgcjEemZNsiYAcZpaZ4XOm8azUztrugG4Mox2FF5cQZGNwgwEgxZaHJjt5O0kIPRjpQe
NqFuyQAuh6wnlZp78lYcr0OhpYjvT5h79lWmoFVr0Pt+NPoylO9i8mF9MwEuS7wGiqS8z/whnR2L
7n39BGadNwRy38x66qOofceEUxc2OCuFhLwRACCHYjAKpzgEojyvjhjcJ3hwonxYt/p4Jtc42diN
rleGU8sZibAAlMVAmwqYWv1SJfKQ4TqRSl11RY0o14i2rQHasmUusKYwkUaweb45mS6qBL2CdWvY
dxUP3ISj06DViuUmZZEUN0ZgRXAVU2T7J/pEPMbz15g+KuQCvNPalzAK2Kl5pA7Q9FKhhKzPdFUY
USrkqU4AwWKPLb8av7MUz/uR5WuuJeRUUCQBbdMgiWVq8ny+VN0GWwNjidQYLPn+0gyAkCFuF7cC
gUETdcRU/GETCBP1MEkf5WY7IXYRURvT5DeI/r5IfD5AEJCwTkcjY8bBNLy0hLYT7SqDOkrfqumg
oppI8n1LKa7T8o4TsS89Dc2OHhrDAHZEQgzkJetCiyNIFWcRMhWkV5Eed3ppdGWeXSdGzPsuJVhs
2aJFsQg1ty6NEGEspTZuHcLL8YX+jt4hGYXaCXV/BbTGGT5BvYgVoJZdg4gA/ibFBqEzWLwY2WL8
ys4zBCBuZ0OfuA8qaztZWQi8FGlPBUFkDe5QDKmwFOTJzcWmIxwUMYvAwgygTvYcNQ0szKpRqR/5
uEvUd4ixQO1ofIu0VxpkBKJk6q4G/hjh+EDNXoGUWMjzSH8/7HOIGuh4N5uZ4/EMnhIZjRFyGu4f
YDvBiSJFIW6lGYi9DWAVGQFMJbvojg7h9JY0PghnvPTwk9Bk1VR+0NgtDDvKFj3zFi/H4kalkdLW
CG7RPEKMKxLVDVKKWXnZUT0xbxJ4KJS01QD5Kn+iQW7L0yAVTl5XU7qtsEmq6AIXSfQKtSKkzl0b
w40RS2NoD1mcfcHpZ6RFXkcqwjydZp3XpojzIMyxcb4QSmN8KKoMBVbiB2XeTYPRQmJGFsIALj0D
tBormSi84U29r7MZZzXUHhLgnoKgN1BIBtMn4y4hXg3Qx+HeUuAbPEvIU6h9sQlcSmutAL6sAKtI
MObpW5Ck1XWtqFwXrVj6804lZxSQ9aUCBQOOz0QXUDH7ndgrpFk+9vOm04Y+sn+YbSkLV6SsLuD1
pMolbz0w7MKsS+W70KNxczWbg6/eCFMjUrnIFSXDkiqbSgv9xYnMFk03PcMgqsi6y062Gki3CAAt
urVFbV7ygep6L7SVNDy1PI5vVuJjflnGARWgOdSz8SLTRXKhWujb2O51ne1aoTCWOJJoIToX8Qrd
GCHkDZSVc7irpQ4UYakg1S/NOKPpLScZ5b3cLLEFTsr2qsCYb8CMvVP0B/b6iPkgtFt0oruig57X
mfLEK6JNSG5WfJrLIVAQdVGaFNUJWietvM2UpaOPqFOG7QPXAiUwqaI15ydSpO6qarbwGJHIPl0E
3lu6/mZQ4EguKoCcQzRaJaAKVgBdts8l9qQgkyIFZtFQ1YblDMYNd+OlFydjqzOX2vRdwPxy9IQE
5NIGu42KlkmnhoGnhkpcfkktVVBfu7TojReU6RrlPEkqMUPHg2qVjaZzDc9YQUoa4egckK+Tq7JC
D7G3SA/rGd93A8ChsVEsFfysmqKn8JDwZUcELRVE5LSJpIw3p8FDY+qzMnQoZA28qZXRCDC80755
S5LJF9AnjqkKUjdjIf0pDQeMFSqCXqrMaJ7392UYJIJTx2U4f/VJpJdWUhoi8VgX4jzS2BoyHeQC
/4FyHU+A1JKlr1WaXrf4S+ykqsLTcQEwF/qdVKtVv4GQlMqoQ+Wx+kURR+oaETm0+hg0odq6YWXU
rz6oHtytfQFw2hlhivASSIHylPGUY3NcJDLU9qikLU8MUBvnzWzCzax6Ewh0AmOqBg8CyDaAe6pM
KCWANn3KVBXtTsptpbyfZ4GrxIgGyBa0warNoC5PUQ0se3iAsRXGeDGUTXU/RUNf/AwpalSugh9Q
t/v/OVk77V7/6z9kmXTpf2YIIQpVf2+jv/2f+vtL9LfHPGoj/Ll+pYz/+tu/EzRN/4diKjSXTM3A
+QPWwj/tujTpHyouWYYlctMtjB8ypz8SNFn/h6hbNN/5O5AnLYlfhqrk4uRFWqcrko703+J7pC0J
3z8z03c59J859d/yLrvhrWrJt/g5B8kZFCHJFBVLMQwSNB0KD7/cYXKGPdCYTBXAJ3B+qC1cWVLz
27vtXdZ+OIJkHBkCMqwoGqImS6a+cJUO8j9/SkSdmelOijytOzv+cJe4gYvKklu8htk5ShCdg6qr
LTiGc/BN/pjtu7FJYz9M73Ds1fSsTumCKtMQVbLx5UR4JXzurzEDdWB/npHr7P1z/IZmadf5Xus1
28+Hl9+nvr9X93D4ZWkOpq6PIJ1HnkqnQDQT5RkbnQsr8GARSlvBRY7+uv/pP5X78VGeNsLjsgyZ
IzjxqU+wELD+TME//h7LMh38HnGgqZSueRjVy84Nto1H5QmBJJugxS09uK93n0/82K6CDgYnzAJW
aOmreTd6BLYGOXynln5E6peh+vr5z5fe89v+mNDBAKsJZQjnAu5NdSfeRVttm9wakNkvxR0qzBvz
PP5m3Cg30cvng1JI+biIB2Mu//5gEZFvxBsgW/bxblnCdjts9E3txd7nwyyn/sg4pqFR1uFYKsu/
PxgH4fPG7yfGoaDgVYZNdruFzOLJDnQaAF+nzsh7K8jfa6lL1GcM3aJVbq3nVUZGPeZ42MAj3i/z
inbhFpv0zcmZHTuN/xrJoPb0fmYAzAoIraLq1Cg9mvtsG+DnFKm3mBR7dDZtw0teoUJgDn2mXtTe
yZke+4KH4y88xoOVRYyCUgIpF7eBaMu24kw/cXzZNV8UZ94GnnUpwMu4qDbUdl603eef9ejYeGOI
y2VrqMvrcjh2ZVgQ7dEpdVQv2CpbywVR/Vd2z9E1PhhndduOimrqQoOCG72tHbJkt+1N5BY2uHSv
34824Qh1A9t3hS1F3M+nKB27ZvSDsVe3rdZ2etEiPP5rfVF5cqpb2Bz2aEMsvJG3J/fTqfFW10yP
gf0IQQOi/fW8ibbSFkO6M8XDA8GO3RyG9In5vee5/nFSDua3unUWu0tEiX6t7XghyTZ2ZVzis6tY
9l+4B06NtjqXkZjW+FgPNLX2yqbcZHw/y8PJ/sxyurMTMzt6B/w5s4Udfbg7Y9SF0xGBDL7c4NY3
0rbdznuoBPfd9sRIx263gz0CzfndSHqL6Hye/9oj+U50U6ew8Wq5lzfFBnD75sRox96Jw9FWd2mQ
KEavoVPHGvZOf1FuKtu/Sc/RYHmw9vJZ4uAC+vz5mMfevsMhl017cMnU49SpWTJwnQJpFDrjG6qq
D/+7IVZ3SQe9d0TdgCFGEEX4o2A1deK6OjWL1TVSxP1Q50ROC3R7hxj8WSVll5/P4ugjbujcR6Km
0oQwV2MEeFb2+WiRruvB/VDJmC1IQMYlAMMAoKaboqcETU21chQ/eZ1ps6M+TmEtBo5cLLVcS40V
2njN44lf7MMdSphKPC4Tv+i6bMmr06BMyOzKCmHb5JUX2kO4M71o29iBK0CtdqbrYTO78rZ60V3n
85E/rPpq4NXhqJo8okvA4YjUwgsNwAU4Jn0+xMdLejXG6kggng23IGMMLNJcnTsss+OvyFnZkitu
EQ49sZGk5dJ/F3uuxlttVgGXXESke83JLwZ33qHrsfUviqfO0TcJ0S7y0q50rZwa9cM1s4xKNLPk
NVAMTOv9KUyQRYgHtLp+PUX9DiLQ8jZMRGzj278TYC/D4ZxsSKKhoAWxOvQQyEOBjF1lUZOrILpE
78PTnd5thGvMHslsTob0y9v2YVkXoQgDGIxuiqvDAzu2zlB4+B0BT2hb7nns3fbccClzOf4ZGD4H
5gi+KSef3Q8P06/J/jn06pmXNDkxJDg5rC2MoyvpHNurM8NTN/FevzqxW5dprKepShYf0iRTFdfB
KcBFfaAX/zuBE6s3/DLOAtd0mk21C8KXmlgmOP0cfggsmCH1KElRSNlNovD3u0ebFcVvLXzQlxku
geLi68z+wevNnnbpN+Pf2a6HA66WNEnyoaLPpzmtIz0Zm3kr3tQu6Hy79KjTnopjji7qwfRWcZPV
ZcYMO+b3FTATJbbb8bZxlqi/tNGb9vB/PjXmsWvgcIar2KlX5sxSM8ZML9qN7mEBfQFfyUFb6yss
rjNErh7LkzP9mICvPuTqGsgG2k3w1Bh1h7LpU+h1LvILbryJzuOnnPq2A3gS7KZjfBkvxQ0aeKez
ng+x1fI7KLTfJYMNpRmrSx3Opx7EBidV9tqddBaz2n8xczz2fKgoH5LM6bTaxdVsFR2mcwzOk9mC
GT3L3B0miDZ0j4eYUOcvfNRjt+zBgNLqofR1UQe6jZOLuF/MnLmAkF9Zov1rSCABwdWJ2+DouVTB
b1n6ksesIwaJGmpeiTIQp6fRkd10g4MJRe4dVi52/khP5ubzAZcF+3D7HIy3OpYhCG36xyxovANU
+5eTtqPDmNKCklANEcjF++sGyUC9tkyGUZc4w/udG4on86WjR5CyoQlVXiQRXW3ExKSh1lJadDSl
dQqlQ1a8pGWOvnuUup8v3K8vv145jcAOSaOlZLIeq1OiwcJHTefVD7bDZbsFa3vWXp1Ok46t3eFA
q3BGocMRBTED9Zt2p5C3LHl1vD/56B27Mw/HWbbmQVgfmAqmaSXjLBmSjJJg8AgKLHBRP/AQosfx
J3jsXvFDOhESLpXeD3tQ0w2V2ixYakQF3g8cQjcdsevTeRpAjL6W9+EGNzpqJRhBudm9cPL1W8+U
/b5UaU0K0BJnaX2LUCVFor0DHqAqcEaBdUFxR8iybPITueA6zFYJywjRGI6QQTEXDNLhkmbU1AE1
1rJTTzlkG/UqjpJdj3xPtEhEj9o26Nmkn2/Mj5NjTAN+oSHRy5LXiW7eQtwPkWJyyul+mp+U8mZU
v34+xIeC9695HYyxOmetJolZzfH7VeZSv3eeeYOw+D22Q9pecmMXFqwbeuXTrJyY3PqA/x6YaAgE
oihq5irUbqAbKF3O5LCq2Je614RfKmTAu1k+MdCHTbkeabUpMbcTEuwkZMe/pDdabgIXx0KncQwP
31EHxMXJgPfo3BD6RnSNc/AhJINBnpqzydyE8HvU9NjP5dBQDLSRghN5qbyOb39N7mCo1XU8aYU8
zqUJPmYHd8LBz9NtbAxRom3lofZux1/qc7R5O0eip3aGIcb5ydtmubUOr8/1r7CK0CSQKaj9sYXK
p8kOtp3nO8Ozea9uWs9yihPn8ENKuB5tdRAnXBURyfZxxqUuOjrw6Z2Rx07z4m3pnQ6v16nLerhV
mCKVSRgX2TI5Id2C8bkySmAiYONDG/mR/ZzEvwUM/8cW1NFD/+cHNVdhShq0MMgHPmgXh4i8TYmH
6fiIZHhxKkA58d3M1dFXsWAEQsVKtg4Om2cIHGxBNZAcmZvyMvQ+v2hObVRz+W0O3iQEmmDULpeZ
1AwYD8xKXzl6swDVMh/BmgUMELeNdRPQX/9hRmbmpXMqfm3F8QcUKPL/RjO/9XOLRCValpsopkJ/
hpgMW12Bop5FqPNpC1wtHNITN8jRu//gk6ye07yEsDbPfBIrvc2C51Iv7GYsXd/a5Nlzhp7d50v1
oamy2nPrq1FI5FyfO8bLEc4ITHQegA5m+q7XnjMB297yClkRWw7ws41+pmF3amOc2oKrC1OV/3nE
lo2h0oMDIh3f4Ndtjz/xD4Sidoe884nY4dSgq4ussJpQlLFAcBZ9W7+4h0K/lU+94uv4ZFlZ/C1F
tC5BC+rqassj1d8ZQOc4XMDpDZFU2dx8/vGOTeNwhNU2Bw/XY3LPCBFml2eJOQGdRE8L48vPx5GP
XUyHA602pZZW+M71DGRcL92LcFdGZxg/uuaeOhkq1ueK11xk9u86wLyXd9K+vso2OF4gvHUyXD/6
yAJDUFQwhTSNlNVzjkoYNkwx8dG0N73ZUbZoKzM4Fso2HKmz0A1PvHxHPyUwBMI/EyyAuXoHAK7E
aVcs88fOWgaEXRbu50t89BxSefjXEKu734o1n3OPGqF2TRjtztv0q3i/pIyKC1D7VEB0fEImyQ5l
XCDEqw86AYop4bdKTgFeda5uBhKezyf0K2Bcv9SyhhUg6s6mQvL2/g7uZElQEwFOrJTnoWcWsMgA
vGnSbRr0w+OooLLl9PFsQBEejI2Qi9C8BzHDOEfFMaATBtQQK/Vc06sGZinWis2MdUbTFiTQmSg/
asXsn00CalKjDtAZU/fIEYA1O30hw7qQ6niLT1+BKmKXwGFO1Tdh8S9GsB3Jtc/n+jEEsyiKG7JF
NUNbjvv7qeLdHg9o0nMwdPgfAtZ82ksr7qRBPDGQ9PF1eD/SalEBXoaZoaTwf22wlK/QwN3MjfbC
VXvub4an8M7am9v0Nrivtp9P8UNPQlXej7zaMZYBywkcGxTnJ/m23KG/52Q27CpDtJe66rJLOezj
8+fDfrzh3o+6OunofIvigKaFkxWv45KUA8seQH5/PsrR78cWxQVMtIijV0El+nJxD22Vtiw2mJKV
eRJOUG3ZO2Zy+/lIH4r+vx6Fg1OxWkYjjUs0LwPZwfn7tt5Vd+UF1pgOdTev/DnBjvaqTXLdnJ8Y
dl1q+zUsZBaT8hBFDn21jn2lYghBWks9qroCkuip9DVkoAQnA/SPa8mrZ+pwJEgjTTbN+7MAvHmi
my9JFPXSncoUGy90LFt/BvW7G10kT7doC564n48G6uQ/GswcSoqqteyjg4CvF4uorcOJ+UWU/El9
nhHb+dFh6wqGeGOMswuSG1s9zMLS/nu4yN9YVf9WpdKJuvzRlxKoiELVisK8upq+JqMDaWSLEkCk
7CNL2ejdXYjSQpI8ZBFIss+/68fjwWIfjLa6eIQAc42wm7kO9GYvaNV5RXt1LMX7z4c5+jhxOKgv
LhUyqgPvl5depJ+Y84jX1g/f66+DPfataP+ewRW0T1dPj63h4WirzVpVajQrKWsY6c2XuEHMcVb2
kGU9BQKxWmZf/5ezW22elM0MWYstK0XVDr1szCVbTBekXRRH33MVd7oZdUSz/prk6kZO8XK3hqfP
f4fldV8/lorIIHjjgVxcQwEHudb8ZiBhacVs9JA0BCQcSbE3EZUvdOZNhbOMQ2fLnsTpVOnn6Ok5
HH050wenJ9MqwPoKnzfejcmFWZ9F2yU9i3aKf6/Yfwl4d/QbyyIEOITpZMh474eMkTo0NVWgaWzL
+2BrepOrOJVH2dBF5sKN7zCR+3Ya93h0nQ+GXc20CdOwFTuGRQCWmynxFE/f/IUIdXmHP3zPg3GW
6R+saDVROlAGxmlc0t3MnneIVdvgGjczzfrTEfGxi4C2vGUu0FcREtv78YI+UoVe4X4nd0Xr8izZ
tgi1bkxHPetdHCaj3La+nG7hHP+KgLZgUZjgdZflPphmBI0wbtjTjiIPX5NFiWMAuZLVnhmACcjH
L5+fEmm5zz4u6z/Ho+35frzMKEY8+tRlowpPOAp7mjvbiu2fg8mzPx/r+Ir+OdTqai36qFFmZEoh
jf8Q9L0Y3SnjvxMMEDf+sXwfzAhGFCKSCMY2b2W5i86TvX6TbxfXF/qpCwZO4G795tsnc41lN3y2
jKvrHJGtGusdLlgcNkLkSZH4HToMWYPouVOklxJDSoQzt2GofpOs+kbHLvEs7GB5G6Kn6tEOt3K3
TP0TT+fxV+ZgOVb3vlGpKPShRkR+Gd4sQAF5Z15LJHT0zzYnCw9HFwFeMLe7LKPqsFqEMe39CM02
QgYPB+i9ucceAPS1YE83FDBt2TG/nr5/Tg26mmKClQz/kHctdL4zIa9R6W2yRSQHvygM0U88K8cP
zJIi/3K9QPXl/YHh5ehSf6kojhsJLsQ+3/Rb9AzcXt2fvoWOXq4Hg60mFwtF2gICWU5nBJIzAZrL
e3n6sjt6uR6Ms3o75KnAzBJYxK9JpcGX35MaXavwavGvNKpPDbh81YNrrjXEuEemlsYPEFUMfuJN
Yvc2XsVXPW/UqZvn5EdbPR6GCBEpX0qAC1LVelmQoksrrWasU0//0VtOk8DnGNgiKNrqloNQpkZt
yw0koEvYii2W2vmtNvUnLtPjR/tgnGWFD1aQNA4H02F5KJT2p0SpT45+GFl2M87ZHjW5L0OH9eHC
CFfbG030v/vxyRrWx48InYRgQ1eILYEZr3ZNnPQ9niGB6Ajn+UV2lUH7ukCNo7wPbstteCXsdaTR
z/i/c1AB59yLzTW66qcylY9nZPktQMxqMt0u7pf3C9EkAbwuzZ8dlF0gb6JziCA23F2lXQSQEQTN
oBdSdTUgaBb5iXL/0cElYFHUIxE5UFeDt7Uq5mbMEqie73XgzRQPt4/NSdDOsSoFMgn/HEdbPdOa
PMBhr835F0qImAT/QSd7lNC1Mi+s2/qstafzZits0GlXjIt/4/ywxhJlQTQVaNOuL702n9OsVbTZ
0c7wLaVrUzxqrrhZShTVqcT66K7ig/JQqBjUa6tdhVxprIaJOjvFz8mFtbeN3tAFqJfnG3Bb9vJ5
UPIBPbBUYeSD4VY3kdQaelaTihG/jhf5xgRfNtvDLtucYuh8fKjeD7S6gxarZrTU2CpzAvm/6vJN
OlPFkyFWN/X/Je3MlivFtXX9RETQN7fA7Dyn+943hNMNQoBAEo3E05+fXHvvcrIcJk7l1aqIVWVN
CWloaDT/t1uZ1X+7dfNgsEA4ES5eA4tZjaGAlDA09X7bV/pG0zCdixWKN7JZLfH6/oP9M9ZiYlPU
j7gt1bw3kW9I0HLcxQZCWNGu2UJkea1K4b8N7J9Tm4/KF8PXmvBqWhM4dSWQggrhqyokBKwh/XkJ
14ZZnGzaNaBJh4CVRJAecqK7AYJLNeJxP4/yzUPxj9ksy5qUsrIMjTngzx5mgmhmbL2tRFlOj+5w
thd4tLH7tRX8pmrgz0EXd1QwcEuLHoPq6+zchnpc0l0h3gvFoNi+qh6q1+ypv9TH8MY4rUx3Za/8
vtW+fDyowEBQ3MG+9C7hLyHOGp58lOT527klb7WJYt55f3rlmCfEW1F7gYq4aBlkiSY0bU90+I/V
NOLBjhHX+UDzeHkWbZAO2wQqLbfZjd6vWczv7PWX+PXyUvKAPxjpLPwiIY6cjBIFawF8xTHfQPwR
gCyqm7gP8pXl/W7Pfhl1mXwmNohUguI4WIB89EA1S4FWwJGs+B7fDvMluLs4gSENJ7vy5+A8gAsW
a3cu5H4HwVbOxuzcLr8ePIv/iyEvTqAeWtvLQkTmLdm2aeEM15XRqJVBvv1QiOCi+B4pFZTp/GlN
IirQOA5ZkDQQtbtt6dgB0Ezy+3rwswOUKIIzpzK6PfLY7X7lLHznO6BU08VrFdEaFOP9OXQvoI/g
gcyFoz8cQH9GkWH6nyLKyNpl6J0qtlHqX4stP7bnq1Z7fqf81+p+GX3xEeXYDRwAEphOyCqgOD93
/IfZC+/fIrT/Gbb/8G/easg9uL9bkwMEcpe1zj4lwMCE2DgZ8FviaoAAUeh/FPrt55X9r1Lc35kV
lMijLH/2Vn4/B75YmQG49FxkWNn/3Egs5fcy3IRu6sgjE7chzBzyqfMSm3v5yywuG28n3QMgoKum
9ttl/vJTFvuLQ36HeJljwnMaUnhOaLEEfwhBpGDHNu35WlLpt0n7r8/6Zbz593ydOifQRq0w3lxO
Pl/G+UuZoAdpg4KMR+vaQdEUg9cGXeJz0K8TZJQv12zf94kttJMj7opsKCruFr/Bq0Cmm7SJ0Bl/
4GT4cBOS0MshLua2S9J85glATKuJkm/tRRS5c6M7lFOWKeUBmja9lXVmWtYlFDJ+Ab+y4hN8846M
5lAgWuzh0eB/FqurWgr6UCTn1TUTXNQxFKYO9cHZmMe1L/ndbJAbsADwQhEtLNOfi4geOUjlWJiN
yu8rL4y7aM30feeQfh1hMRncmGTwaW8ioeM9Z/yp1GonIHk1uU7y84H8zsj+NrHIJ+HJai8sOYqr
RcuDCS3FlccvUAo8UzZNtc0pMCNO0bLU6OV0FSKQvDLy96s4d1b9HnlZgxlAN3ogasD7zCI3RdBt
aotsfp7cd04G3mUoQLYdH7S8hRnvfC8qzBJhzdoqtvDlksaG2jCUd6IGYqzl3c+jfXf3uiGKt6HA
ZyE+vDhbFEpjIDfj2a/Q4o9i5ETngCFHa+u2Nszi/VAatTfwCmmwqjIh3j1sIOkD5dlu5fb9dgt+
mc1i7dwp01QCWJIa0VsPRTe3eaFluTFV+a8GCmEYkA0KoOT652lyOpD5Cg/ZTGk8hhrSyvKKchLT
1a3+3aU+B+7/d6DFseWsNSF+gxlBRFpAM5YCPetyMBMQFYZuVVAe7X5aeTJ/v4r/jLk4yDN7LJpa
TM6bPh06QjXuoevup0avmL9vd/qXuc2H7evdwkYNrwGbwvLeXYhFqwmTUjdSApxY/o/cy/9HISVM
7ZfBFhsdoQ0jY8BspX7zCw1E8Sh3NGIr5uH7bf7Pyi22OVSYuJ37GKRuJBR9gLEfXxvokf2bM/vP
KItdXvcdE1aPUbzwfiS3UEWO+4b/5VQW/hwzjahoXQzSSNDiqmce4fYPi78cZWHJ+w7SXcacnmLZ
L47Dg3lBlXrt4bayoZdNsZ0HAXxAzZBNkW/FNIAQtYN6fKKYsfJl1gZamAXk2gwjAH05bf2Hbvz0
jSYN1J5k4eHnHbA2zsIqdEZDK55j2fx+iscBld3teVa/sH6lamNlPy/9E2t0QsAgMU7W15vAf8ho
s+Xl88+T+fY2/+dkLuUlwIARJPPgxXOP/vJybGYFykALlqUR3QRVCI0y9f7zkGvzWhgDqqNAeHMJ
DHOujPKjhm690azshdl6LT3nLwZn2RkVMgO0xx5WFCqccQ8BzWpq/+70LF0F3+YNNxSGiMiNW14R
tAoLunanrq3VwhBA3V2AG4AbqG4+jb5OnVkIHAXHP3+Rlbtg6dJZmfLzEazVlDfH8JNnkBmXT6xC
vVq/st1WRlq6cB6LyqEq8O1tyOEyz0r4eMhMPx7Bm4NG78od921ADsLCYBKa8K7wkvrzkgu8ojTR
sz6nTKcmRg5xFuCZezfBugADaGsc1t6I336wLyMuPpjq67yr5w+WQ7fP9B8thgC0+vwX3+vLIAvD
7YAXWWUSBXnKf3PVeQ/5QdU8QNA2dkHl+nmsb0/SP2MtkxUETCDDiWZ/pPZOhj2dCbfc/zzEypot
s2yoWihR0oMhmJylQUFWhnoB4kUrNmFtmIXdNhnwAMOczINM7Na1KUrCS6B+tXnzd9Nx/tx0ZSMD
QgqcpnGagBEFS4uBRA983t8NM3+4Lw4cL0rmhDUsdwcNydDn8QByFECifznMvKpfhgkR2GqM2asf
RZOo6Lrz2yRo63/1bVDYhTiDgzqdxZqFvoAGd4ktUFAV590LZBFjoe7+zYr9M8hixSQ2WiMmrFjR
fETuvnbf5VrQ9lvfAOVw/zuPxWqBUQ6QqMZqEREmytyaHURIgXK9/Xkm35rRL8PMP+PLRykdDdH0
+ZHQVJ9Dexn2oCKql0weyFpK7ftD88+EFhbUBOyxdMiIt6Pz4KkHaFrHhL79PJu1RVvYzAL6BbVr
zLMBTRDVmbzTaZWhaTWk6c8jrc1mYThB5fIHt4EJKNCh0QAFQTsA0PHK+nmYbzow8N755/ssq3xl
45cUhHkYTQQKuXrlZ/lZsCEX3pQU1YlC2SNfrYtY2RPLzmkAN6dgCLC7I2MrRL+rFXJc/iZyikNl
b3+e4MoX+y3d/2X/oZpORLkx2x5Ppa58KJ0x0cGb6V3+PM7K94oWZsFlvUX5/L1CMh3tiGzaaNiP
9bRisdemszAMrkOdDirQmI6c6wrKrdZBCqJGzKEx+/OM5j/1X47pl52xMBCKEgtaRPOz2x9ugoke
w855+nmItUWbZ/vl40wtrk8nw2yUIptsHLaWOkc77+bnUdbWbGEYwGCjkIjFoXXpbcg/wCjfQKAr
hvBo8vNAa9NZWAcGGe/a4PPHAeCWFkFqWSxGG+LKfNY+zMI0oB8mi5z5Os3R5OD07zS/+3keP55P
lPUuqj4GSENltsaX792nQtA4V6hWzgC6Yi8W+TctN/9ngOYa4j/3QEhUl+sGgzUe0KburYSE+sBP
g28cfp7Vj18HA9l/DiSAUrMhtWOlpZ4AoLC3IoJKYCtWvs7aMAtD0FnAOEwhdptnNmd1gdZx3zlN
2ZpPtfaNFoagsKMxNJF4SBk/n0iDxioWQ6g7IfxV+9c/r9yPBwgrN0/5yzHVgdnYMoCrYAO1aY/n
TlfFGaqum5Wqpm+Ky75cRhhoYQ84JY5dgz0PpYvwLDrO9XLlCYVN0ARlu7Xw2I/HCIMtzEJt5Xno
1vhQddS+9hNqVoj4NxHS/zWhGGJhEIzAt1rgGJHlBWbAByuzL9GDYOK1KqK/3HYLo6AnU2ZZjtlU
zbOa3jVU5qZypa53ZWsvi0b6tgIGoME+KMIw5oCmdaqO7YH83UFdBs2hZc8zo8KqGRP0S8FwaAs3
EcOY/ryr12azsAe1mIIxBMoaCRQb2u0dwGxZGoAI8PMwKwf198P/y+GpKKnrIZ8XzXj0QOeQqJFo
+wsZ3HRus/15rJWD+tvZ+zJWh7eIz5rZsaJhPBlg58l8w9BqA7nBn0dam9XCJIC+5YGlje3G1YsP
0em8DxGPe6zDG2Da/8VYHtCQkFm2bdS2LrZ2CcJKn80fqpgR3hR5J+eNz5L05m25lsP/bgW/jLXs
+hp626WNwt6DsH4ckWdbXRDvbmzWzPd3m+/rOItbTxAQLkieY/0qrq6Aa4VqX1GqSzmKNWGA74fy
0dUagluNpq8/rbfjt8pmDqYErEkyeSIVfhO39OHnDbE2yvLa66VhsbDDwhlV3GjcrLQGoM5f2Qvf
f59/JrO49iYXoNMgwl7g1pkmT4HSsYcHEmjtfznQYoPnFSiMyp03nXVd1I8OA+0eSQeWRSsDrS3c
POMvZ9asgkjxeeE8l6AH95fVXJkoX/z566wt2+KuE1ySkKAqGZfP+UxnaaJPJYEARA/T3w20uPF0
1kgUg2GzWZAWlAGPC9CLG5zZYi0j/d317Vn/7ISFVcjFUIRDgZHyvkisCQDuaWVLz791+QD6MsLy
uitB4CCBhxEoQr6Tce15H5l9Sws7drouNuXjz0v3nUn9OtzCJIR8UkGt8Y2iAihtZsVuKWOv+6Ch
mVChVj7U2mj2n9su5P3/vMF12WGCSKJ8Tt5TkV+Na2nilQ2+vAAVZ9h78wvc8WgsAZ6MBjeFKtbK
hNaGWVgG6svCt9j8lizN2MgbbG7k17y10OzKSVoWGeEpZIS9jdnk7YWybpyo2Lj80mmCzc+7YW2c
+f//YhY8BfGpcfbvTVCdyhp4NtCa2mNRPP/dOAvLEEJApZYtxlHyyfBAuBO7sXw19bQyn7XPszAM
Ls9cYAmxbr6GNE0OrmsjkwkV6X83nYVVMNEvEPoa0wnaNtb+hW9+hu7JFrd/NcwyU5znYKxmCPmk
desmgQL32EIh83hFihUbtLJsv/WRvmwDZxZIsefDw7JXNoSbOUBvQUbx76azMAajmXdO62CU1slj
c2PmVWJItD2Q4O8+zzJRDP44+NHzZTd4N8pgQDiRtO8s3HvVv6hJ/mJNl9liEzT5HoIhOKdgo2lv
BEc4iwG0WrE6tvdbceGHa2KpXmgG/RgZMu9TwSBXcBHkBaRIq1CUO2uqAzdB57f6FFPlgEkdkhIq
1GjCeFHoGH0EIcu9ylGlVuP9Du7WkWLz2mEcBCE7L3hf3HWVnBrkTbTAqxEKVr4F2JQFYbgwLCF9
oF0eAooEguCOzYWvaVPy6IWGtAP1mdrujg4huwlkfgE11XzPBitLBqG9bocKPXqeqbKGS12DpxD7
wvQhzWs4N0FBH/whPPp8GA8R9MQuSNRqBVRm9GEOZrAB4LfbO9Be2kBnu9rYOR0e3Uw3d3UNXQ7E
93V3CjTmlUSah+eqnw4qR6oJl+iAXAPwH59GQcM3y87lAV1U1b4pswugvsRWTayOwyFAC/mooHYq
Qhlt2t72DiWz+hsWGOSmnvwjhzLHzhEleiRyAWVfvEXStrLQOkg7/GcALO9B4wxiACf5J2kmB+Iy
IZ8B5YOLanh0G334pIxeOZkI4nTZwIekMAww7kAzM7JNlguvjCfTaxWeAlm9Z+BqnJXgqe/qVtQ7
VesKsEyvf/SGzNllXuAnEPC7EQIQ6T3znAJsZys0KDrAqBdspJg9RxE5Bj6jR7JDXgXTsbZcvcM7
aqBJlecQY9Cmu+sNpre2VlCJBNY12KFWO3wSupsA5CKhHzPdWcADGuKCFLxM/IyfAhuib32XHeox
cGOf5/4xZxEFe9GBwDpgjC+9N0LkhdLpDnsOe6MH6ZQUbXTfjTUMpec8mpVXHQsZCUh82BBPjnU5
gMjXKcOJVaGDE2Dl9LHhZAYGjr0hkxa86CoJxdQCYisbdMb7Vr938zBK67AY0kYhNVZACe/Cla1C
1i838jQggNASFYWJCCmQ6Non+yDj+bbNQQ6qAbY9A6wSvISC04Rzgu5TS0GKEAXrVgw13j7pQRBM
THDeYRORdoHTVCE6OY0gkWtoEpnozjcAXKqnPMVraFs0bhYjKH9nCw3ienW0WoAoiUoQrd+CcXnU
U5GEQwMYaJ3UtLohQp2kwT8nkBQhwg9ZnNDmF6KoZAIW9FWEdUhybW+aMtjoqEsqmaVezg7KGFI/
oCnQp7dsMu1NPxXPmeuDf+s750MVnQ9O9Tyqfmv4LTuzc2C6S66fBmuEVgUeTahn6prA21gqbNMS
177FqsRqvcNkopuwbX8Nk7oNywL7Ls/jKWiPptM0iTtBTicLiI0F9radbe/qwjnVkQERIwhIQndQ
ymA7WhDBFSqPGzNT2FhoVcae/5BZvWG284Qu8Y1NIFHN+ndblVDUVNU564aY0vqcNiiGUuaAvR84
+sR6E6zcCmVLUwLh8iIOqX20tfOee+Uzc5EYa8ZXR9cnxrsk8Nnr2IYJHAuxgczZWSCi2Hb7uLXQ
l04hGKrQwTGV4aVhRsDyTOocsFSc9nE32UFshNarQ2kZ2zZLXM2ux0G+aUa2WWbFJTKXPFNHgj+Z
5/ahUtZe1erTN9mvwIBsE0jru6z287hr9DVkyF4Bc+ziwqi2CuzlmNrszCvGS6mCS6/Kz4CM3Pgj
2ZNQTnFVGoDlyDwejfxQ+Gbia/8h7KqDNwR3DW1PEEFNJzaLMjRTjNaAY5WBPD6OISJvjslBAzWS
2svsbRk1p3qoaoCLu6xHtST1k476UCH38+IgI1ZuSmUi5TZaJmLtot7TbDJNrBIIr3hAFdb5iLj7
ZU8hguUAPhy7tr5HBWF06gOgcg3J7B3LXTN2jf4crEQ/brui2HIU5u0mbm7I4LjJEE5bA0HCmJjj
ZRD2oNeLs8a0b7hGTraWuj2zou7JC6c9GvsuFdfQ/MVjPq1NNLiDM4CAC+xk0gJon1RNdmXLEnix
qHzWdnToy/JTZNWQtkFQbQB1ma4cEEnBl4zuaSH5BTYXlCuYl+1koY5D4dw4Jm5jPtlAsCuVClXQ
BE09H75l8Lgv8xYFaz30M9HfSuphM5rozPRw+jPn2LvdK0LST4OgZeo1hjwbdbAdJohl59am4+JQ
AbuUOhLq5xaKsFvUCAW0gPghnZKGGKk9W5RK1VvDMHhicgVSmGPeq4zsYPHHGOZKJ6TOq5h0pN1j
NhZeLRGPuVHvy04Ns8OyD0L1qizkLpvCHDY2ap4MNLODYeqeMot1cWOMwcn3K6Bqx9rSx0n6t4Bb
s7SrvCDW0m4OGX5r0WTgdNcQIY3AITFfRT4+ZzZIcibzfYDb/BteZ9dZF4QbIfjWEMZZwdgBib/3
MoO2oxVCvQvsw0Y+1GN4YJRvJ+aWqVFZ12PJt23VnWdMbsO8OAG7fWUFXYAoZLShfYTjx4S6yhp2
YBPZtyhB64zsRDOTxK10n1BTfuhb6yywjQ/VMdRdgheJQnD+WEckghdHoWyaOTFnCopuDGUdehBn
NdqlGoQ6R2lvOkwVVCFUysxunsxTPGRgOoEAb40rc2o3IDcmQKAnQrb3iMDe+GjvxtVSzTyWaRNA
bS618gqNIz7dlWM9pi52dGeZW6FzmHwTuZzBufJ694yW4R0dsiGl1bvvVtsgZw9oU73LQFnvKwch
qVp9QJ3vzZzEsauzO4O77BxYYzfu7CGPFclvFY2uWscB3Zu/FkHwrvBdYPAfpMpnNnS3axp8Z64C
566JykRCNw1NyjjZFbOTkuIk8Dkzi38TPaKSbXgmt11HNjpwsOa4D7OmOUGlKDa5JWNZuuJo8saN
gQ04G4qxS0shzbjjwBT4jXfkQ3gSFUAsYXg/Df1jPdCnMHBeJqhEpIQK+Gr6YXDILhch4hQOWDkD
KiNJoV6FCDY+gxdfOLaMR6u/yJou4Shk8/P2BILuPuduFYM3v7dc6aY8ADreqT9I+w5+0daxctAn
eCqB6OwzSc4c4qbzFWdNwZkocGnzYBdZ1oWRwzPtaraFklbiCNy1oSBxEcGZ7Mdw1/bZkeXVkQVv
UY0Lw4M/ilL0p9ytjz3gpSihAdG6ZpuaF/4TjMS+Q4toYrnehQum52yG8+1YoLwTLrACFReCSi7W
B2rFSKdYdF8AN2oHwe1AwgaX2zgk+Pl7IgZYG52qUGw4cPT1UKet66ZQMHzppTiQ3t8jnGzHkiAt
Az2FrWqmtLOLbTkBGzsa3kVpk4fWUg+kES+B5rsx1+GZE6IYi0/esQHnbV8y777VxhlhZZJ79slB
yUQwNe/TVDwBfXxt9caLwSjCOA5FKGzIghQRq60XZamKSGJP7b6p9V4xc0NNsUev4NazyhvUg57M
PNiNrLkDivrS92oRV9W0q53gjgPsjQJET2246NPS5Ici8HE9O32bVhpy5nYpzrUkNzbVR0NAUcfn
eDRk3VZRvmOyTl1AamsTwheU4b7tjiJ7mmzxaGXTtjGNI6De2w66MHxoHsDyhD8p9XgaWBSgrYSO
+8LxDuCI4+/gX9KtTrjl4yViYGMV0ZC4XD64ueUnrjugd74vYGAn62i2DY8jJ9qWdrPrQyCQ82yH
fBWJdTReFUOF7Tm8ttgiW+m6IB5GmXsWNBPRaGBgpARpXt/AWdyMpfsgWoLD41iPQFC/app9GNF0
MCVcIDSgo8liei4y/jBO5k6iw15ro0oAASVJFLGPqSvQ9WyOEXI9YJs58t7S/MN39JaCNY3b0SNo
eppOgKCbSe90501T3YG9m7LQqWJq4FNA0vJQ1OKd4x1VanM/UgdSdQ1yvH6WXXiGdV5Y9Wai5Axl
yef91FTxwDxoNzlDGkT1s5QS71EChntp2W8QBAMWG1zxWBAYjCgEOrOy9lLa1+gDPZmjb54G07ml
1EzrEd21xiSup8L5xfsKLrLCnpqLWjLm3PrIAMeVpM+6dc+gBrS38obFTdle53zaGTUsfVBd+1bw
iRKCLVx5lWTR0O5ZpLOtxSleKMw/ryM81cxwBD/Y6csY875gFe/ittXFxqbu3u/QM5qJ64hHO8ut
WlxQsjmXsK5ElHuSyyZmvpWYAb2EO+GnfdB/ZiDbVBW5dSK1M5tqj5W9IY1tXZQuPaH/daOpv6lb
Y2Oovo/hcUIrVKAbfKo1uuz5LQmjS9cqpq3TjjuWNd7ex4MuJeN44QguoAdvXjrUq5EKkHvHDp9J
xOH3RSP2/gjXwTRJahh614GBnXYBPzWOtE8hte5dDpBypI1Lrx4/vM4UG0exfRnkWxYWR6Nts0cC
7bqTNdnGrml98KiNPRqi3lpHDnskeZo4mkZQQSosFq6BamOWBloOybRHSmYCS919bCrjMEEbIR59
1FE0Odu7vX4Z9DA3adtW0vP+ujXktVvWDOfyDi7JzdCbH25hfziiFpC7ds6pLc9ITe4dU0SpY/bu
IfcccYMa/0MQwap0fZ5oAQe3bvJgY+n+0Mhm72uozkbtjR3ynUH4qR2bfedXoDlQfO8JgcsO74mt
dmja+NUNK91+Z9el8wE7czlqF8GMITtot/LRaz1VCURdRFr5zg4N5W8h9fDaqA+qqHeBO4kDa+ud
lBry2hRWhvAw0VWbFI1XxKp2LkjT3dmFfLSFdQso+5OIcM93TvZEdb5z8ACFEDdqGUxTn+N3t5vJ
JTfUgGlBLANepzHtRBFdj7rGsgYeh54fAhq8lR+ZGb6MQv6SHs1jggf7eU3AF7WzSiTowvrQ7dTG
XUHfeVntdG/v0Gb2aPnjpoBUDhXemRbw+CyIvmpvr/HIwf0cXNvCTIKuOUM7OJDeaKD1m22g7zhn
535w7879hKbesPB10lVcSJhBRGquCtrtAyYS1+SIPLEEvjwemvaZ2QILLKWKzRxi+9CSK4g/pa2+
zl3nsqp/mcJrYz+qYq+5lf613x9dyXYMf8mftgEC5kr7KbbMxjE0Ohfhb1R3fvvcN8+Rc7BHdcZc
kViBlwToIKhttrFDWqdef98hNdJDhAthhkZcKQ5oViZVosn7YLVWzP37oanjTKGkQ93SQaX98BQ2
wF358J34JsrG+0nTA7H4wW+nbTVa+zyLriZYMaWvC/hPdfscwM1l0RMAqDG62ePevdI1TbR/wD+V
Ezgi5S8t7I3Tw1S6HqJiLM4bG1CMbCtwfzGaIcxQXVtd8WSH6hi6eHVoAd3RAPHvKbq3kRGpWwsO
aqi3kBqH8lV+1oYXmvlOYhYBHjg6CTFE4kZ4XjbtfuzHuCuvgak4OV0pL0KWHYf6w4d1wwrFFPXO
BdzWQfZJoAFqG8akEJfeeDeSqwbfjqrnHFIiNbmDwnKseX2oCo1o2YWkoLy3eCz3AaqmIZ4t/XvB
35quTKZhayove5BdvxPcSNG5tqmAheMM4aVz23i2x1NPo21oHyYkSbvswulemHEYoyJxs8sifMGb
tMiHuNXkSoHkEXNBDllXx6bqx+uOBiyusix40MBnx7Ke5KNp1Xcmcix9bMHgzmEKSxU3eDxDnKeL
jEvoxV5mXYnrf0TbR55vg1FeRu2matWV6QTZFdd+EUMJ7ry13EPk93E+8kSiQptIOEJNPPXQVgym
G9M8Ev2h8eNGKXeDgug6Pj0KuHZs7HHzvob1a1ThmIXhxgay0aig4I1sWeCaad/Qq8gwr3p1Uavo
HC/lR4jXbUkONF9p3WVlcJKIeozhWdbB9LgIW8Hz4EHwUAzYCEEg7qOQPBZIXaOELOH+C/enRNv1
xZSRmzwUJxqVmygyH6ipr8fJ/xzs7HKgxqZAzjidbDKm3LEuQIHYVg4IHubQIxBLHpnUFsSIsRsz
i783jX3huKec6VjmuILIWNTI+RIkrghCr3xEXwuGF7XeNaRKp34Pbfij9NiZ1NWvCZ2CsazIL3QJ
JN2EWBF/y80nyOvu8mi48xBp88gZZ94u7Cbk+BqgCMwU0V+UOWUvquOfnSNSqZo4I8EJZjdxrKI/
RczfgJectngpKehSRzI7Q4XhsRyhhOtrCIyU6OmfSpiBfDvw9q2cyp1qnjLq3mbBeFGaCM/U9aeN
kJIIagRC8TNdRO9iBFFucwtHIRf4XEZxFSBNq63xFmj4WOd6jjXfo7LsVhjdY1ihb0ihS7HJRBHX
oX6UurjUORtRfNrDGEEVnMoXD2LhsW/nv4y+ee9gEns5Xigoosd+RZ/x1T7QwxWDFAzvQl7lZf7G
xmmMB4UC1hBp/MAaS/jx+aHrQwQ10aWCINAvm767trEdtHFfsprHUMmZ8DiHiMvcHWHhz+DqFQ9s
fLL6TweKq3jekyvHy54iCIAhjHiP52/sUOuK+dAkQnqwN84RQ/5EHPVysC5H9T64xomU8h4V69vA
emns8YGjuG5sg3ci3jUqypUqYqGLayWsh7KExbTJJ8o4SsQGbI4IVZnU1Z2KbnymnyFeBr2X3rvs
reDZqt8c3d75Aw7a2CHCjbYblFa3VWw3j6GIYIt7/6abykseRe9ReFWG9keeoepbeZCNsRDhDqqH
lqHOBgDimNkQzwk7cQup9QungMCZ3++8Dn8yMtx32rVXOEDHUfDErT6tklaxz9p72uMJ2zfVRYX/
Qkt6N0l2GxnZjdHrmwBBKBP+sxu2iAkECPwFUX5rY6OUA73SCk5plxlnYySSBuiKcSgSzdszSenR
LocPO8RTCwIzLRqyBCKmiJoGFy1CdEj4pH07h+6iuJiap6kJkfVBhBfuAGicfXjJK5F6WiUgSuex
U2XXpqd+mWjmiYcpu2SwX7kJQbVpRyyQCX1zU8jpQuXGZTGRuyhSHzWR6Jayq1R3Aup30R0YfDct
EW9VBp2ybITPyjMcIize9MDscG8USBu01rDnbn1NQ4X/uis+2947YwVuLwOWJEHQEGfEtd8hFXAz
ueWd5V3J+hOA9LSr92YLUzjmeG60xIstTbd5g0CyGz4ABRrAWWH3uPSToDlWtRax0c37mo/HMryK
EDKfLLQm1GRIFCnrROQdiT36kKGPgOAh4VriWRcqVTr6CHuxlY59ibaDXd2bGzglOw1TxooubYm1
LVvrkdjWDn1W2PBwTnyEIgd2gHwjbD1LKhrtKHoy7ZJ8NIZro7tHI9SNoK61nawWAUobb4nBGZKc
yNdpyH750n5BVHBXddjOVa224OSeddWY48WKC3Ks8vNKWtuKFHobeAIeK7nq6NzGzLS9KzzQTYph
F0RkK007ihG7PwRNvg1HfxtE4f8j7bqW5Ma15A8tI0CAIMFXuqquam/VemG0HL33/PpNamKvaqDa
wq70NDdi5vYpEMDBMXkyD/1S3FUrd/q1uRFpGrRV7Nbr4gl7vZ9r/tAAGLkWMQn0FOV+zdxTw3gh
yP3wXGf7vLXjG6GN94NZXrE4RQrTPsd9+q4hvnMaPmmeFsVgBm/wgJr6Ma+gtcOmh3GZD3VBtkr4
/K4ZKZJ1bAvpzaeoXK91zo6we1s1K6JUob3kUebFC0SRcjT15vk1qrLsSU9odmjt4lbvIrx6Wr+j
ZRqwQtxqaXPAA7MXvTjkXeYRc3iotv9v0yP6a2L+tah0FD3a/iEb4yECNRK7Nnm263sa1AMLiMaD
iYBhs9QDwqDAu0ZgG0/v4ir7mlQW9dgEAtk8xoEbNF3zJza/xe36XELg4gje2W6XjLS6Ew0qDRqd
MK4Yp+9mUfGgYstDRhb9qBVaEeR9Af2hGpLDtVnMx7ScZ7fSbdtd6vFLHrPuembjZ4GgOcgXKNZE
DWqb6BdhrrsrgnkoUVnUi2rPq35GsRg9yjpLIn+eEBkgA7rXRAPhSWOJg4hm084AHvUqHO0EekSm
diR8/dqshuHakTk7S990jrWIZBeutEQaDTjS1KLMEnULu0PrLLzTULjb41XsHiZhPgg0tK5CRscr
UNetVy1PIOm5Jrpr962JXBGdRFoNV2DmWa90uDEMZ5WGcCuRfyt6u/NMHt5FDKmstqy7vqEZCiPI
ualBm7tmXb5NNfqZEKJ7JYvYynScupTlk5+ZeRUsyTjeDmP3YoGnHdM+K17CJp5uItBABrqhZQh/
NJT80vkQoW0LzwHdgWIDjZU5N3ZMaMMLiLm+o2cEoQUria5ygv4mPEOLxDEqEFOydit0bhiZMVrL
W5Hz6jjFpD7SWsSIKwWKoSPgw+gmr+gVldzloZ08oaFo3lStFn9b8ja5nxiGOp2yQ2Qai3xydAoF
WQDf/YgsEJatTNA0xMXDGjaIVOy49SGOUKGbGBu+KNnWpkWrrWTFdZQZL+NSPjYpWgo8m54sHX+O
pUO3y6F78H0Y4+VrGq+QYFsF7k5RhE4Drnd3guyHY1Woe4ZGaQG+Mndg4bGIHeTJelMma32bCpwk
u5iBicbP2q1WnEKpqEDtXKRJem/OE3NoAeZQBCbcvhWhJt66hODxDGk9Qr297tjzYJQ4kysB+Cuu
oKwe41L1qU18e9k+LCLMJ4ob87CkjflBdeSmYZ5DuoDoHPP92XvK7ObAo6W7E3Zv75qEFgda2j38
+VQmATcYva9FdjuH7Etc2HaQ8FI4yMZKp7QYOoTourG8HxCjob+G0tJ0P6Q6UKMDxvmRqax6UMYm
6J/wxPrUQA2IhjFeyRp4hKrtHqspDQ8WeHiu63GYtjZudUzoVEIYW4ibfkA+JKyU3WoligTFUBMw
9bPIuInQWvySG03rD9b0dWwBt01ts0MiBQWrJok+rWmTOlU8oCqLqo8HnnQ4/LX4ZvXE/ATacXFc
GMkfjQQVyAUN6CPQEXNQo275VnO73YMF5S2xADUAnZsZoqJflQDjd8Nbq+cExeC5yL0MHVzucxwJ
tFDC+b5NQntn2qvmglNQvx+zOPcBgeie2pCC+3lN8328dm2BfryBRL4v8/lTqZXZOwAgN1U2It6O
QKTszDyCfC36COgdsnDPe7Af1jpcZpYPn5cIOAkdJ98fFwPB51zfx0NMIM/XPpScHCsD7z3JSqhC
j8hFtTF/zvXwwewxDdyHT+k8fcLZx2TolO7DmCLPRkcji+M9HZHJpw0KOXmPfn+Ne+9Esf2SEzAT
Qm/jarFMvw5R5BQZRHCG+2GNbuO1bQ5NAXHmBRHwgLAvRXKDv3KodPqmz/pB9BR9LbBuQh2nYPtB
75B/kvDdNOxXIDIrNxLVi1kRtILT6JhYybEVUwrWiWSfjfRtDVe/NJp9k1aHFiUYXdP8Esw1Hq06
7qRZBNcnxvZt6rWDSHMbGCT9ehx0VOwo5sdZO13pYHJyip4c0Fm8mxpgAyIGoIMwYBwaMINXzFbr
5xwLgNN77zWGr5gM086qk/la0+M31Il9BJXOYNkLunJ9eF2YmfYQ87EEZQXStI1bsCxrYDCzhva3
EfrBu4KbreZEBM/LEGWNy6x+8LRalG60Wp8AAyt3JDGHQzZTKNzniAzCFLlftnzow3wNuPwhKqLP
GqqbeTq7HXrregZV0uF6HMlNHD2yeDkS/TmBMwOC/7M22m8rJDncuucvbbU+2PZ40zf9sUagqNUP
SbKgNco/WRCFsyOAAHgZGPEnXRPBkrXBhG0GRSLgBDa5nkwrqDFpOfLFJ8B05dM1QzLXocMsQKQe
om8LGIX2OtB4h6aXl675dY5yTmmLu7WgdyDbaR020MXLUIbvydfayFJnSJ6q0Si9efMegrC9RltP
1JafpT9sbDyaboZviNRFqxTQyHU31BO48MBkVqHWH4c7Ub82bQQWodorEW4vCLV1I/G6VuyhFIlE
SIf71q5SVN72oCijTiRE5xMGQuJqtL/PIn3SiwwaKnp6BOOgn1CQzug61FWBAyiBQUffaAzWTUrT
Jkl6C1f3xq1Pg95Sh5qo9xf5JxbHH0AVRG4V4gnMvg3pJwsV7vLWWAFqScXyilwV4tCOnSB7aCaX
zpCk0i3DS0cNk302Wv2DQ+xPifGKRPp2ZcUhH9HmE5obWuNr2SWT33QdMinxCnKunbFxMhVLfdV0
IKzolgL+9m0Zx29mqF9FECpwRHZc0GQDccIht/CikY4EVEed0zYPVcVuqzxywQz22I7ot9rF3s6t
7xX/qsHTpDXG2xAl41K6ZbiDUqy3WnMeNPPykWvWYxP2qztPL2BdR2MAeBQ9uhNV7bIcfZoyfQT7
8nocWJtf6xnSiaTR1hvIypo3C2l2HKTY6OZ9n7neemuCKuJUF4aTce0aZfVvJJt1t8dX36/ozVrR
ZLstmZpjGBER5FE6BKOF6kfXks/62t1VSYjwRV/Ru641lPdXgIqQvrtEQ/NzzcLxSmsZ7glKdLxL
PqdUvwbUye8yK0CqjZchRENonuaHplhQ3C+ezX6Gs+4eKZg7AUdoro2hwZyvDqGJpf4KtDY6+PmE
EZX5DpUBzdEy+zpsCdREDPEmys21j+91ae4XihZ/lEEdq5r75B51ffOZ9tH0AaTa+GTG02sVI99J
IP3ljMDKXE2kh4hjhVCnLvpjZ9Wgpho27LYocMBLXPK2R0VvfAz16hZYqunQFsN90qO9sUXs4KZ9
QjsG5SV9QmNbQ/jplNGI6fjqYaisq47nvbMUMXA+/SeM9AQ8bby5Mna8NaY3w+yrr0WEXKVs4oes
tA3PXntNIEecoYLK8eqTZLyNAb5DxdE8sBkOPqzuKTJDeC+Ks4jTT9oaFTKbo0EGtzlWWY7UK7bT
97yY2n1sF901oxXFSH183Uf1axovyTGx+TMtixQVFwtR6NA5JM2LvVGZFPUeCupLS2xkcS2K3LzV
UFvXgjVkaHBOO1GEqN7G1hOS8DkosyaDjCX/bBK0CqKEJ74VUTQ8Kzv2SloYbghmUT9GOzVziLUw
d8zL7lZH5LQvGcIFZzJM+CsLXGe2aABQKDVMEdOR3yD9mxyemIhrADRDSA39BFL6A5+P4CJ9AmLm
NuunzhHd+EHCLrkZ+vl+DdGtLRPriWr1cheD8vpuLdEiT5gFMAXgXOjeDP5CozeoVvlh0QfwiN+Q
eqKOHI6vkY3afJR+rfS89cscddYJSC/Q9C2f80kI10JI5htaXKLwj35cMYgHgHJsFDrCxjHm+diU
xnW6TgFGaIrAMK3R0fS0BXSqAJRHM6EOijKlnXzL82j2CEltV0tQ/2iNAXX4uubulA7QHEnaZ0ry
h9EePyIj8Wuj2lk0Yy7YS4g/rdHojQUcreDD8zjGWN4YtZ5RaK1XGe29rodX3F7aoCp4FES4ONci
Tj4SDRUzrkVWoCdIJ9DnAMqrG0x3nPMXUi5fusm6LezlS4VhcWScBgQyBtzpsaDEiZfSdmbUK5yC
99au7awI1aIUWvA9HgqgKd5IgYe5Iu3neI5fhhTmbXTU/HKyD6A5HJ0eOqcPA687xwbE0AGkE1IH
JfsQJdLODsXxbjVvRdc/0FJrbqLUgvRiixIBQcCM//gDUL3P4Gl86WbD2KdcHMe6fcpRbQHVYN2j
k78cAdq7AqT1yKbqqhiKa1Ym1wZg3kEdisZf9Srz1xGF0rbjNzqkpxBmJJ+qOEJjIAOCkLSYWB1m
oK50/j739fNskB8xEAwIgm3Ujfpv81RX9bEYu1JPMdVmRfYD/ug6cReNNp7NqJhUaNjf9pUG+txH
oqH0C0QIoiuLfM+BnUby8V95iMh1SE0D3VdW3nNjeUTr7TMYI+DXmfk8M6u+y7TmgeviFQEb8QuK
XlTRNqhSLrlA2wpo3kFr4uuq0I6sg2Y3XVGYK5h9s/EqRVq91UtLN0R8DcaG/r6L0A6p0ZaA8xy+
kNzABEzUwYPW6RdocB3xfdEkTfRDXM2Ji2bety7WEjxgPfMj1KXdyGqndyssAWOv8zqqXJxYOLe/
w31LQwaziZZmQdDbtop3tn61gfpHO9fRlkgBk1bB2KUpg6ZbANZBhRJ61sAMlF8mOw9IbSqsKEaC
qDRjsNakY2wbASnRaJoS/XEYWgXNg2Isg0rzBSw1MnDPAlbeoBce8thb1lvggZ04/su9kfmn6lqj
HdsA7BaQd5gtdrQ28k0I/LSx4rMpNodJg0fxINp0HID+p0idCv5W0tlFyqY4ayor0ozBQtIw5tuM
QTyQd2Bmrwqtv4mNPyEBOsH9M/bvuZm6yS2OkiXm9gxk4Yg7VuCgxfjj8sVhqtVI00ZJSVscsAwz
ymNfelMVjsESI+mFsigS874s94wlzR5wee0APcPpCCx0CTypXd8sBq+PephsJWQU/sqsS3Z5VDdu
r8UDmmfA4OUDK9w4HtAj6YCit/C0wt8t5i6ytj9aixzo0268blutvF5F310nRjZdaSMwAWta9kE4
WMDR2DNDRzMEMh3K4/eXv4BifuznBzoZTIky9PShfITvHM2AN+6bkaB+B+Rm/IV35C9PqOSnaA2Y
cT5hU7UMAH1moQzzBFULhZWzdxvZjAB1Nx4CXbrb1dQYbTqBwmVc75v2Y0WyNVioXaGKePnbKQzJ
00N1hIxpFRgJXwTGMaALDoies8YNihtXly2dPaa/liSPD9ka2oNUwyBc2qcej4H3QAPVaDTFglRm
pLuNihtKv5uq5MwKz8wtzFeglsJUfM4qM+zfd1sfRg1TEViNli5P0Aa6hYLiD80oVLO/KjvS5eag
JypShnfdSKlTDZ/pHHt59HR5a1SHYPsRJxcIOes4jQSLGWaoa/fP0VD7BnkqxPPf2ZHuDsYtKHqR
ONWAZNdZ7djl1wnNNdJNikOgWpD0xiNb6+iw8QWhFNJWN6UOxGv1MIvXv1uP9MgPWjYW5XZLF/Qg
V1YBkP61bI4Gir6XDZ2NJk7ujuQOMPfSZ+3GOasvryFvnQaozcsWFOdMfuKNoq91rYOFovqeMuTJ
Ap0D6+/2X37dIcddi9XGtoTW4hnZa6P/IADFpUpqTsX+M8kJJGBTQUECt6bksTuhaDZ175g1d6zk
TyiD+K+dkd/4dgLZAErbiCZRyFk4Ckvdl1bfE6RDf7dB2xE5uaMr6gmdRrGkLD+ESe5mNXAp0fe/
MyI5gsVKyGT0G5H79Bhl4AuyngB7uWzj7Cj7yRfb9u5kIcma0aIqsZAOSI2kr47timo2anUL6/Am
BIVNFd5AdbYlb1BTigkgIAs9s/42ky9186r97YeTPEEUdSjKRDChQ4WpLRq3Id+z3gwufzrVQiQ3
kKA8gA4EtmdEnTYltots0mGJYoO2DfhtiPTXBsm8IxGDRpe1wBV04jaCoh3y60IHCm1RnGiFUzOk
WH/OpjZDTg+2iYQ/a1O4b5bp7xyOIfkBoJLQO9teab7ed+sDTb408VGMiltzNv48+WBSLNCkrKqN
HCd6iXoXOEnMPn3OssckvyPDj8snQLU3khdgoZ2tQw9TrLcR437UwMYZ/QM3FCG14qQZ278/uaRl
zenS19sZaAAiqNBgAWiqs0VweTkqM9tyT8zogL4B/YPl5OhnNkPumWgJReAxuGxG9dUkBzAsxdzb
OVYz2i/c/MCAKGaNUOBqVNGaypDkBlI03geyxR1th2IvQ1kT8x5Gfj0wRe6v+nCSJ2hIv5RhhPIC
6ZCB2IVToWDXRS+Xv5vCisxi3JlZpuXbaWvB+EAwnhaNk5PF739nRfIDvMmGSNNbHAJmuhw9Oju7
GjBN/HdWJFdQo1cN6AO2BmheJ+YgTcEQ4DRFCqem+mSSLxjKDvOEGY5ajj9Px3cBBpCl+COinl8e
h0tuAAghDmkSLGZo7kfRugvQRkDsKD6ZwkHzba0nt7Ob8tqcNn6RYongQXOUf1MIN/zdvkgugENy
4p+YcAXSN41RjaDeAHz1ZSuqpUgegPYAElGxlWLM5y78zOZO8a3O3nwGvK+J+QaLC+kQA8c7LelG
xQw4LWZiP1HgeXT93WCqV/PsATsxJJ3jkvB5KgcY6lE156HpreQubP8oiz6xIh/jdc0ycyMXbsKn
gWOSCuOCdpwodkW1FukYAw0Doa6Nwlxf3uYaCrVidAalUz6792zTQIRAp0kM6YTFjYmRlxYVATbP
QAhpN2ZBFKIT53f/lwnpeDXLqEEZBvcx5eBy6A7g3HTW5BvVW8UxOxtqnKxFemAwKi4m4M4Q0Iyo
b2nQcF5fY2Pxkv4NdY7g8qXRt13+LRI8sSa9MpBtT+vGBiFz5+tB7BaH1Is9TJp6P3Vvv6S7y/bO
H4f/fEX5uTGLQbNiE4tb0F9vwMgwQNipHlUSFIrNkonzNUNfdLoxMo0J0LyAX9P4xUYnloYqWk+V
JemuYlBXn9A+RN1cN/xifibmF9MuAPleFMfiJ//XhZ3i0n0t7DLJrBpn3NSrowEAcEjawMq0m7RO
wLoYvmdhtytr6wXT/arihGqV0i3uzHWuE4zoQ3ElQQkRw0bigxnPPFUpcqkMSe9R34RhRXqcD9DN
upgCL/PQSay7enz4u3O4/Y6Tdy8H6jJEFR29tNHCwOjgWUvtdQB0XTajWo7kNFhTDEP2k3F6gtLK
fA8YgkvRl0zM1rtsSXWxJK9RjStn5lYOgSKFG5sfHVrqSacI41TLkZxFHoJ5SNtI/Av2vGLifhW3
GbhPVjQfL69m+0MXzropUUIP5lQkBkeIZU0UzBH0kJPYHyu2awXoNbIe0dZkjz4a23/3GU3pjbcg
oc07jPmh4QbJJ8yo821YDBRLl9en2C1Z9rABx2ixbiWlCLMtQ0+cQsecxB/RX/3y7abkMeZ6aPpk
exWXEXqH82vaht5oHFN0fi8vR3EufnJWndymdG4YxAGRqgD27Sbd4MTZgxViDKf/u+fDlNzDkDbd
alEYakAF3KJdvoLyvO8+X16OIpowJecAbNrUNxOaTQI4hp7nngF492UTikfelBxDSYZ8mUpQT3P+
xRjv2vI9ovsh3oYU/yxs/c+Ta0qeAdX4eTR+hvhD63bJV4AeQKf91BcqqRLVmiTvkHRxY4CcBrRu
IOGcMb8PhhEnbRfg6O4X/eXyB1TcIEvyEEAtlWOxSZas2sGIEyBAQIMRF/7fWZHcQdpzOzMoblA4
fWCsxmWw0md/+ehZ9N+PUWxWkWE2sKIB956/2FDE6bSbCKQql1ejuKaW7A8mvEV8whsRNfAFB6v7
kRoPFMMFl82otma7XifewDCrgooSzrveQD/mbQKegyZVPEWKw/abyHJkpTbd3jsrfgR4sC3XYBKP
8bwBpB8vr0dlSnIHyVRkCds+Ww1oRFTchtH3FVQ204Kxrj/SaoTQz/9kMpbsGGxSTKC/w1ng4PGo
8yAWjZNq3y8vSXUSJJ/QxKlGixZWpiwEamBP13Qb8wbWWMHhrsovZIn4OCFxT0C84ZEDD9qr6Tbx
NbfxCupou9aNfVD8X17a9tMvhA5Ccgx1BloQGsOgEd2wJXbm+W4WzKmbpwScbYDI7S/bU3xKuSqQ
gTCRtpuL6Ou7ETUnE9PaoXlXqdQKVHYkJwFqDMi7gF/CGzCkoKcfEYb8pkG4YlKRmirur5DcxGpg
9KvfujdGjalITL9O5o/oj4hgmSmgsMhsFOilEzgabMwaDiNa0SHYuikw0roOlhtnlnt5g85f31+W
pGcJtHOj0QIC7SXJDdg8nHHoQdr1ZcpeEO//kYf9jy0ZahFGFlvDLb0FGYnbtNfQanOhBR1rf1SD
/PX5ZKRF2zd6vm4XOARmAHNpKNwDb0pfLn+6s2E4N4gpoC8PnhbJGc1NkbU5WDw9ZvZ+B1o8OHQw
KmNiA7PEFdrHEORVXN+zx/zEpHQu9GqprKFD7GXzxyW/bWjqReKx62fFTp095Cd2pFMBTiXGzRh2
wOLs2BteMn3cGDUuf0DFamRnlE1RbOYbPzCYnTAScN2b+i6t3ppW+JcNnfV6v5Yje6GqqzFaG26I
R8NE3gJ2sfzBYphuZKDc2degDLtsT/H5hOSN1jGr/gm/JuN9pczh7YcSSvDztvzmyk8WJTkiFoMK
gW8VXXLAhLjGXhlkGEpuotruUT8NMNLqz/ifGPBf8Y7EwxcIT0Ru5gEZq3AiPy/Upd8iBTUdGLBo
v3TQDRLJHekLdyL1runRBi5tjGoRU380aLlf0/Uxa4YvppgDALA/6qmvPVsHmD9qMN/R7MB2ez11
2c6Y6qe6KNENE4pLqzpz29adhF/FIkhkbyjbHHQetMwdvUWJo3gGm5fiEPyURrn0UbafcmpKhyQ3
TRMAFhrIMaf2uu8wZmuPDNMgIC/apnKKNZvcvO+9tU2uBajdFBujq06i5KM0kmZgBovwLrZOuDNd
G0RxosQMoqe55Q9rV/qgJ/RIPOyhW/+3xiVvJXq7aIwej3J+1a0+mT/i8nPpAczvgq0OhJwL96kD
lk1PaXm7YPKnN21wyzA4KpvKKiULmBrWIq8ItIvWgPqJjxiHXvW+EZB991a8Xb7uZ6WSTKhPQiyW
2BZeg3/vdCc0HTi1cPUmVw8MF9SXhQOCPtcIimDbesWH3W6TvDpLpzplBoGWvezOsPCkWpBDeHQQ
npXrvhEqtJLOPW2nFiQHVunrYGS5vXpF/IBnAPNCDe7pJodhiscE1D0IWxWLOntUT22yf39ES4zx
zDttxZ5F+/GuulkwB5o7JCj9ZQ/65B/prrxRfcpz7uDUqOS4KtPsMU3ZYbgvndyUrL5Zc7CTMwwB
lr7ilGwL+H3bMHSAM4kRIllKiWAsAi91RKAqrAc8QPLiWX50/c8xse61QGHv3CUAfBZ4QtOinMnH
xMJUcG+bHEyK3uhBCB4kyy74mD0QRx0HVDlUG3juW57akw5NZopqJBXsGbvllQd1oO/D+3bfBVOA
ma3DuIsP+Y6pQqLfcyhEYGAtskGSzhkms6TL19NUr1sCoqzOh6ikm/jxk/2IQf6ft8/EGKdinb/d
PsmeFBtNfQTenhjTxGGd7vSG3y02ZLEu791vbnuzYenC5LouGJWPCphE0rnWwbYXJ+NLiQFVH2Lu
4E9AdK6w9FOG6l+n8qcp5BkWMbkt5GIrBqvsAUScC8IIijNSgDbPhNZ17xi2s/mvMHW1Kvh/d7ok
q9JlHzPaFKCYXjw+feo2vu3o2MSxd/krnt0p69fSpMsNnNhil5uRLDTBIZgHVX912cJvgaW0DCma
MPGQk2yEhYTe6fY73voZ3J02eCrw0Fe96karFrTdwJOIog5z0PfX29H7LHaYa7pt3DhIXPRnEOdB
HbZUHnb9t/xQWqEUQIBAfqmRHs7wyv01WHKGx8pyc0/ze2fywM/hgXeo88Jju1Mdkd/jJ8m0fLE7
MhcoHcze4o7e6ulOdKBXW8hS7rhiH1UfVrrTEfg/REhhSgdVV8GnI0AOCreh/+Yet+UIqlsAw9uC
ygNRbZELtqa40yDu8UEV5ZnRFaTXMUfk9f7q17UL4mULLlop8Xt2dSeWpdXRMdNbAyMBXlOZn21M
7XWpaqbs/Gb9siHDp9MmAhQj+rm60Vs+2F5cGTgh03OvPhi/PWz//pIyinqJrSKB8uGML0nc/rlE
qjPgiYELc2qXK4CAim2TkdTRugmKVPh4E69jN1ubT2OngYSiARMg+G8u+5PfgyBpaZJfTI050WL7
59IEB/ckSO9Ah2o7hb+FzaOfgDAlckHiqTwk9OwpsakhiG3qjFHp+Y6HBPSwDR4CUMbpd9aA2eQg
vEluxeSFD4If86v2yviZOCTXBZInjHvXhW+l+9nnbhaocvazJ2r7LQinGcJcLp3aMbRB7ZYN+D27
aF8dKjdz2S7e5weQsysewXN7LMCtZAqLQ5NP7msSgyxjzJsFrcAaBBFDBLrOkoGxlC+Vt+AtVvmC
cydYbOG7gcgMb67k2jpIoqDoBr3yzjfXfbTvdpqP2cUfBN/0sd9ZimN1zonjIwL+Y4I9m8ktu1bk
Ic8p1tfT3m8r8LyLGAjtWntOykYPlihWxLrb3shBBchjCCV8K/fJCGqeVq0oigpUYlN+00RgyNDW
9QBNtdu6I6AjZR6z9C+YHS4VX/bsSk8Myy0pTR8GW9dmT4Dd6bUxo9Hl3fphNbp2ZTQsOjSaQRRf
V7VY6eJYY2fOZg/XRw7bTmY7tgN92F71Hp6LCQUnwqYYqeRc7hUUoO0arXI7M8XySlN2Fa0gOMot
oVjO2cvwy45clVubMO6YRiC1Y6NDnXTVBy/Zu4gyCC4W1U7h8DaH9ttJObEmbRjp1zqyTXy8Ba+i
4eqQ5Qk0H2x8PtzcDCp+h71fNnnOz518R7k4F5M5bRsoX4FiJnkRAggrzP78SZIgAK2nwrDx3Mv4
VKDUjJzXKXSQqmjHl/qh7Ikq8zkXfJ7akILPTs+TsVkWMATDEkjNxaEGqUDIyb6vIqiqjztIKClw
fmezrVOj2+k5CUGtnGA0U4v+8coJcmVfePUP3QUXB/g3EIGq0sqzt+vkS0oBqN1MBrha8SIau/YK
AkT/x9v1s6Xy+0H8tWOSS85S3hbhgudv/br4JtLI/ojmTn23OprPfaiygD8fjtkM3eTJ8i4fSeVX
3T7CyVedWLHmRGArwdMQLD7zEr/Y2W4XbOFuexOrdvHs+/Pro8oIInugpgbOzy1nbj4Mf95/Bcve
V7CgupEysDh730zI1BCDCVD3SGurOGvAYw6XHAmI0JotVC5UN+Gsy/qPCYtIXc0wNFIwlMPEGMYf
FR9H8KU0h0nDBuqGoZg8OPvEnBiTPNYyDjGrKYwVKWTY4irIMiMC9iF9p4XubsTVisNx+QNaRHpf
TGamnDcT6Ms80Fv/GHZDdMhQ36BBvxs6N8Fg+k51Is8+NieL3Nz2yYHEhuU1PiYS224BGTGIWBsw
9uLDKtam2rlt7Sd2jFEYkV2heJNe9VcbJ8VAJ0/f2/7sAqgHqn0wL3HDxRC/24ID3P2jR/VknZIP
BTEI7VeQo3kC6kWNBn5s8O0NihTi/PU+sSI5zaGsGnCYYAfNmzVonwHz9wCdAiucw7AsTVn/Vu2e
5DNHKKyBiRROejECu3/i+RNbDpd3TrVxkruEfsLYRtuhXCk45abvdX5bYNS0HxWuSmVH8h7lYmmg
nuEzxsyt4zSbbho9t23rFkUXXF7R71V85F7CFMSiTHDL+JmQnJzFjBhTbC7W7MXtFS7bcx1EPtTo
soAvTujgru0VBs/GPha6FAYDpkU3pLXZXcFbKMRvXpgF83PmVwb6Mj74k1B3s6C4iHLp89/ZlCHm
BAS0tW3BJnpO/DF+h+6rk+06DzOhqw/RLE/Fr3A2pRW/VimjzYktUpLGUBXbsvUxfLGCameiOWJ2
+7rwdJcD54Kypsru2TtwYlbymhgQwotU4WZ3eftE0/u2BM2meFB8zrMPqdAFtK8FOjG25CfjsQxZ
YuF4jgELSk8/hp7tgkf7ytjb3qzwI2eXdGJMcpbQvotqM8arDXVScWvgrDrFXLV7e6jZH8XlJ7Yk
xyhImYKBEPf7n6p67oGkMvQSzdkc81aCK1Q9p/Or45RTyg0kOZLTCnUzMnQTJzMcPlqAfjEQC2Zq
TfXinN+xX2YkxxW2w6BRsIMiW8u/VYfYK1zDWd3kHVIPytjnbPlUiF/WpCteTpVYigHVozgPtiJm
57J9/FS4vTP+mDwzaK63Wxf7qtPPtmX8Fs7+MixHeOCxaIZQx60rOU/2BDyTV5M5kFvd6syrsQbB
HZRLn8lgDq42mclhGoGoS5Yq20Oy70MLp/52auhLtkaPOAi2w5bKvC1bKB5N0KJzwqKG2p+WEgyt
mobLS0vfoX/9ivgvA18fiDkrwTXX7DUITenJ12TR4isjYxCPqZrvfWoUftxVUFCZKTnEtQ79x2zQ
95wPRPFQnXfrAo59q7lapgwGmg24gqrDrZkRWfPrdc+JG10vAUNbkQOApPCwZx+sE3OS3wEpHR57
Ab/T2i913ICS18CkOgenO/MuO5+zgaiNNjCUUylaN9JJbtaIWXlogiO3sWMHpEXetNaoKtfXEKUK
xsF8uWzvfBhjc4yQ6ZZpMLlMJjSUty2w/G8+IXFyyFheJQcb7Qfa7aEZ+H+oXJ/fvBOT0te0e+gu
YFJ59tidfZfs9f12WxvojnigiHVVUe/ZvTuxJnvzNdXBmilQ+tA+R919AnL2pXkPc0VM87+sCp1g
UOmhKkclO7xqaUFq+KCttAnOyzQQHmjsnfgIeRU1EON3qBAiG5tAU3U7LDqxJWdeQMe6wUzu9uij
yMIO4Q3+4W/tlP8m7cqW5LaV5RcxgiS4vnJpsrunZ1/1wpBGEvd959ffxOhYw8HQDVn3wWFHyKFq
gEBVoSorU3jAKDh4lSD7uMvvVTtGj8xCO5O3s1vOff0L6M6vcqsWPPZy0+MSmkNe2m0iXSVQy41m
mTe3+bZ3rONbW2LDSJwvJDNwKxQv8KBcfQIhrHZdPUEKy6MZnWA3rnkoQmvw0l1/rCFL7eiJFfEC
6JYDBnQJnWlRUTXkGh9XDNjrPKUlnvStC4VDb9rltyB6AexmvBbvOld0tKPg9Hbh8YrZm9d0bZl5
oE4TWL+h2o1TfIGhRc1N3WhHewd15EE/zBn/Ox6FHq/VUplL2i5qmRYQC3aEudcvAhTXXKEcGw4m
ZfPWmBLuDCr1RDZZphnQJOiJQJAgKN74WCGLBJzYkn7KaPqE3LR1yxWsjTG5lo4pKkNTcGUks5xP
Eeg/peVmwECNPywVJ2RstjqwHqKqKJZrn14ebVrLgkJLJAaJ/FprD7lHCug+9N/KILKDkIAG3x0j
mZLv+ued+uY6V6bZb5ctajbnyPM6sLGnqVeL0GqgcgycqsnmdVjZYVyeHgJEK0HjAvFJBxbFGIcD
eMkhxqqQEV9RbGQCCXFB2GFes+OcHPqtPrmElW3mWw5J10xihm+ply+GDhJ27iTjv3xBOvqObo6i
swMXQOWO0qDBo6OQEXiqH+yfFKu45LdyPg+60stG3i0xnnSo4xE5LGKUDr5kL9CNzEfmo0IHSSU2
MrL8wpxiqKrlw7RAWxm5Wpc3ASep2txRtHcAYyIakdj+jjFHAegkcONNKb+RlPK6g4jw+YO5mToD
wKdpQC5BB+LtXbkKGcGQQC6d9iE6x/AWB17MiQIHs4156GOs0vxS75EDeBGk9gKf8EqKm8/WtXlm
nyvTyNqIxuh8tmjpudhB9SdxX2e8zjvPdISLilt12/64qzUzwUtfCKQIhxrPBZwi2vPM7X5X4Rjx
6l7bHxBCHya+IFJHJiMw2yyvmgW+FG0dW8h+pGGy43y/Tc+ivJtgNjAgmHOCBDgNgODMPw1O6Gc7
BH+qhVECXwSg8kXjqd0Vr/ey6WpWhplNhDxOrveQRXFwT1/ScZfVyZfZQKEUpL2OCCkpNeU4mE0Q
lbkySX/S6qx20PEpmhSXkmI7UC2VEXTjEF8PUrme5PaCw8/q/uWwvG8w87Y0uqIbDQGHRSpN4wU+
wdiBlx5Ef5IOVTMpzCGcmprVHjMXiTvNwnIpl1P9k/OZN04SIFaKgfiPuCyrzGee5KQKE7mhS68f
aYcmvKHJbPWIfgnSyfnIe9puAWk+WGS+bxBlYyqKqBNTUobxS3krNHvZXXwwgUBHqveyxUXX3i9e
eZdmyyfAsgGMBFywjkTk42dORS3K9Cqn1erQz9GimQDPaNwJMGbkkqhh3S6jJ1VWw+sBbKTPHwwz
UVrBM0g3+hBOf3pa2rsQj+wpeTz/Jelx+RQl38+wySSsJOqJnmYtTa86eLvObwCXxtgtJ+HYTk9V
YupAQkkaMuOPmzhBY6PoFFxPCpaOIRBrTz6kXcCc4Oo/aWVp5jmEjd3TALr9bZH5bKNWQHG0Ripu
iPIMAvlKcuVA8eoQOuTn93A7D1iZYj5UgheYKP/KUbPr3B3813Qv7xQ/3PEWtXUNPqyKyaggV1sM
mYzXeBScqn2125e2aYu9ZaX7IncMjHokLh8QuLGXGEkjuo6wDCV3NipLIvQtZ1MZndxQ0Y2S+9KB
NuK8NwvM6p/fTHqPmQOpa0j3Ud4wAMFhG4dGTEpTh54PJLXTCUUUA9z0ZFCgbgoymydlqIJjTZLY
O291y63qeJJrsmnokoSm5cfz2Syp0upKDF2/+tQry3gy1eNUypANaaGsKhv+AHeTJlDUim2OaXo6
2BUDHgjqBlReddz4j6bleoEOGZRXcAWja5AC+dUTpZqJ/Ogw+rwn+dZ7Sl9bY4IWRiSVoPplLb8s
dpM/HBY7QA+4+oNKzta5WRtjghWqfqQweywth9JRNl9AhDhoB5ezgfTbnNlA1odlKtT7SPe2geMj
XZLitE7vQNfVwjDtnheKtmLfalEm41jQvTQXZNuj08jXUxYjk0p1HgcZjZ/sktA2F/HkpYOgOnMm
uljT0jIORwe0oTdNUltGdi/kmg8NI87x21rN2hJzHkA7Wi0RtZTM4AKansMw43yfrUOARAFDB5JJ
RyaZ/YLECVTyOmFwoGMIiZz2Ie3NAxht/vvr5EOCwJgRuzYfKBGGk47ptQj5ySKqOCa24CIfbDCO
3oQLMkwNNhTVwpgnLfKUB9nFqIxPNf8ActtBy8ZafqQvKRc9vxVmPlhnfFQkASWqDUhEaL5JYfvh
oTiWe5r21Jx4vXn+VvkdPTWr1NYUYl2BztLkqAhtkJDO/FKYL7o0vIESCo/4Y9MnrbNJeoLW1gqA
sNOUoDVS2SJKHyjZUYQ7xHwmJHV/kERvudx1SsfsJMb8I02WkVkle0g3dRa1BiFjy/BriHHx8fRb
Hmptj9nOpkTT3NAy2LvIH0O/ANgtHu3uANmVXeWRl/QbxyVu3upVzsrsqJbLwzI3MEizZbTPd5i9
jtQ3MDEFH4R31cCdqtq+HWiKGgoQp6rJlkNiMVlKzcCuiod5sSO7faiu6gclsTTHuIO4KHS0DxBg
vQuvlhfwd55f8kYiq+NFC8QRSmkKURiPmSTQmjcDXE3xEPuL3/jzju4tt8K7+SlXdhh/CWW1BrpA
SJjpJSxv6SVUMXhkes0lLUwsL+eXRX/2p0CwMsdEUIAFtL6WkHktdbl8j2PNvGwnUXHTzlQg7hTk
X5eqXOzzRv/lS/7eTBYvUOQK+FxnbXTKSLF1dfGrC5Sz7dozXb3CDIgkg4sdAso/jPxKu6Ivocpu
OS6I80FZBIHQaGWQA2319jIhfuePu37feDwzW20S3UDRF69Y/AtcVh+djyJBSDGbcVXoB6W92g7i
9jVoucEf8Dgd80O0S230hPK9DEcba7HTc92tvBkjARiVDXQNKDTk44+oEqlQhRZXp3XTy+Ui1SwV
I9527Ks4y8o19DZ9+lTCFGFtUyL8+xrPi+imPYY7Xidh68ShlQIWTEyZahJbJKq7aeggXQjXD4ID
ndIAmJP8BRj55zhLQquaax5DxNbjUF+bZKoJUKmURDDCAU8BRjjZyi9x1DDjJO6bGdy7lBXF03mY
8X8xCtZSWYEco/npTaNkkOROQKLQYaOT75oNSP6PGJWb4LmzZz/nlTa3XLIpgYgTQHX0bdnzPChI
upMQL+CselGAOVM6jeMCNx8xOMkY5sBQMp61jG+C0mDVaEGJgkGndz+rso921QhTU6EpR2VpGr9p
tcExgiC9rRcoUzb9f6dQVUTUw99/A+OwmmGE8uGI44P/yTHT4WospyOgVw/nXdTmtUX3REYfXFeB
omLSvYyUUUEKEQ82YkMJvI9A1DkaDvA4KNnWTpNZRnSbo8cHrT1rBDUR1ee1MQwB4BHvUbX9Y1Q8
VxF6AOsymfheTaTq8wo+ZCEPqdq6YTFdRVpnC0PkkrJ/HrtHKoQpBlcSxGGTNj7WZfPYB1AwXSSQ
A9yEQeZFkGMT8kOzPJ/fqu2Tvvp1jIebAerEJqBkSD1cdQ0RVF+8fi330RHDg95/VrugB2BljbnM
Rtg1AvzZ6HSkTY9CMkH/HAx10HcFR8ogRhKnDLt5r1b2mMC/iNDRkEoc+hAVAjcak+yk1bNxcX4T
eVaYq4UVqWItwUFrmeZPyT6eeFNgb6NWbKhfbxxzcxDrFKGn6VNq2BiCPzVONVh0gru0tQSSnUCP
KhiMD47o+NwIXuZWp3DHO8p0Hf/+I9DG/hiIykVdtLyKcFZ6yQU6J/aWIthhfgYUk6OKowqeqnDi
9V22wt/70hWRvczmnPbjTMOfeCUnrwB9QtmL5x1lztLon69eGUsBKWsxqNCwPhaUdOuQ2+I+3xO7
OkB+kpNC8faRCeiZFFeYvkLe1vcYgS9735yhRNzP0LmsLqsJdzAgP84fUd4mMk6oCEqUyAVs4owY
KquXBtSGwEl03sj5e4BIxmyipCdTTg+pAqJd1MJ6hSctw1sG4z+CYZC1JU9xn6XqIhj0l3nWr8ZC
/n9daPisjwuJwkAmi46FkOUy02+y+eb8RvGWwTiMCJTOaUToRnWyHVFUI+g5dZ7z2+qXrrwt6qUf
l9EGJhALI8wYJ+Uw3ma7wFk87bvq0qfl8gAxaafZqXvNPb86zjF4y0RWdynQ6rptVJjVNRC+g0o1
41ODcK4QWzeKBDBnQBseX+hueW4fk+th311JfuQE38nslHvUIzSrszsMCwBVvz+/QM7neytZrBa4
aGEN5jIssIkeSHbfVa9xygFH8PaQcRHxIphKQYsQRQ715nq2/wChQP+OM+78rYW5WkY9aCQP6SkE
BsywF6dwQvAGW6FHG+nGMQGJgHN+4/4l2yAY/wSLhaSzHkIhRWXUAoTZMWWE1mDrLU8GWoPys+DJ
fvHAs7f5XAHPyT/mGHdBpEEJJXkaHTOefihFntsgEX7Ox3rGjZu0CzWsOWf/X+7cu0nGdahhoMep
imwPEfoCIvVusUNj4Dq1Myu6lHcyUIqVF7h/VXpAR+v3UhmXAg5zZcxremCU0RZU2ZqbByKDSAli
sRj6s6Uu22dV700gCB8rYy9qsp0KL+e/L91P5kQZogTgF3oleB+yqEK5QAqsB8Ho6MFoz+QpCe96
YYbG/e68na0aBJ4wsqqaKjidRJ3JCQYzUzphQtb6D5HNMFzPCpgTYm86JLedLfoUCwrh+2o88Wan
N67/B+NMrkDGRtAGTUD4lm9GQGuNy7J94iyQLuDTTgLCS6GnqH6y5PWpXgd1PiEfIVeGJ57Cg3il
e6GtgJSLl41svQyxnndb1Bet/EC+QG5zSGAruwi80Zv87mB6FYbqeYObbxKd51ZFd3ZlqW/msm4L
HFJ6/fVn5VF/Cg8hxLGt8RkPsuu3R8eX0RdvSp874Uiz03PGWWcgVtAMLHBmFA8dUjs+YAzXI+4f
lAE3nPeHDWV8ANDwKr4pNnRGk+k6u6YoT0DsAYvuwW4GDxBzwYk8k8z17zowBuUFHOsA9ahD25mo
VlcRry6yffLfTwqTUCQa1NDDACe/XK7m6qIUr7uKk3r9y9X+bYMdU2ijpu7NBGck2QvP0/3o9afy
NByzp+yo3qT37f10qT1lnvagcPnGNgIiqiMa2FjgU8CPxRzPOJEMKLTjddq6BqDCuRu6amipron3
lPzN5IbDzY8GEAJqAgCOmizuQRaTAkw6aG2IqeSCiMkLTV7BbqsvhDW922A8ZTGMCzRZUfo2ThJ4
7xYfo7bine7JCEP8Hdx4Rn2wxrhGGcUjKN3D2v9o76CNEj5IID/Id9mp5DzuN6PNamlMjoTGUIrs
BcbKqDrNaeWPTXNqJjcKgvvz7pj3oeifr/yWCXSnVIb4UJkWW0b8IxtL+7yFzZu1Wgtz9PpiSiU5
VNHlSmeMmi8yGDkkzbT6dBo4FNMbSdGHb8T4QS0ce1PPsJjcNDH3k+2VMj6aEQTTtGncx6T979ky
wBoaeruAMWNKhFkaND2yNA/pCRRTt0u/mGXvFQvvsbO5gSsrzKrifBQmQcDd1UEiKhzxvlWVu/Pf
aKsI82EljF8XBKPH2DVWggFhX1cKRzZOWlT9TKPONoL+Si6+a+NVUd8JYFgF4ZM9xwcha61JxX9C
7maORUwVF77Rwq3MzfIiAYYn9aNz/ndu5aAfficTDAKQ7gnQ9gQIobchURnf9pdaiKp56Cr72kku
1Z/t9+rWACiRi+XavJMqsP8UvI5RB8bdlHOST9HbZ5hUBwAgWypAn6Mtlq7wVrn5xVemGF9TNRLR
8vbN14xuVKGka1P/RseBErDMfpWd5QefOWvTqoYSuoSRLVSymb2VsgGKTCLaEWRAs2tJMjeUI3TB
uTTcW2MrwF68W2KCbdxDPmbUFYT0sneMSLOE2XRStXfVQnSDrrSmLnfrMrkfFdFN8yczLS0MebiJ
jpFMlIwDJbiKo12bqRYwVeBuauxxuBiC7ynhMplt+v3338qibHJJrst0ADRa8bSDYCWvoZvag40C
fIgxaV4CvumOV9aYQxYuVaFHdGd6vXa7qQdt7FfOFaJ/xadkcWWCOVzofTVBtWBBqjU40gXl8Mkw
ExodZZ9La7WZdoCQE2NfqqJjQvNjdMnJANbHFEVq2Ysv9d0CRpPBXt74bv5ypA0T7SJQ9Jh+BJKB
8cdZ0VR5lAK+IScQmg7e5JWiTgHvnAradcAzNd5mbkaclUXGN2dJGpZjh26aaj2jKiRboPy189Nk
ma50s9BJs9iCBJjf8UZ735RAPn3GlWXGYxtDn4kkQ72QaFWKN79snpIwk71K64xnhNbZ0vRJuBz7
OtxD1xN4D2mSj3obfW+SJXTDDPJktTFJB8MMNbdT884vC+NOwtT1LslNyaviCHNjvRFdVfIIjF6b
/YikSLxOyfAlmJrSGlRSWYo8Czt5mWY7rdvUIZFROKoCEeGo6nRpV1Vo2yrmrHl9IeBtENGCeoBW
KojmYqcpzMgO+0GztYWI3jgrrZ015GGM+odaA9evnOt3UVJMu3FM833XBF+yLDFssS5qe4zaFpI8
Ot4iQgNxzw7oinyU7SAYeiutWgjOCw24wOWli34k9fStaqPuULSExNZAIKmuCjr622GqjxaBOlJm
qcuoxrYcQS+rMdOvQl3IO87l2/Qmq6/G+Fhoc4VFV03oMxyWXezTidLFIwcKX+WPdW06dMoWi/wb
3d5PJFpK0w5KjZdTXxkH1Wx9YUoOEBLhZEH0N38+iToeFciBZJOdZW/Gtp0W6F44QqTv0BEE4byK
vL+M7KgY7UVbeqsjpXt+JzejMZLTf4wyG4nwnBa5rKJrJLSHMBx3UtA94RF3wIA3J6vc3sZ3U0y0
6otZCSYVTizOU1cUceiWwhIwtH9+RZuu/31F7Oswk8ZWjTI8rYcA0Xf6NpmcLduuhqwsMMGlX3Jh
CFQMMqnW6NJxZh3lcgou4TGMbhVD4Yh/bxnLsyuQsRdqkI9htKfYawdC+ZGPFG02uDP4ALjsIpuf
CEkLMMzAEyM7+xhngN2IDTMCyECHGmf1dVaggsHT/ebZYE5cNlY5SIpxzIEW7yy8Y3YVSR90kKly
DgLPEHPe2r6vDW1GgC7Hr42ICb7Am8fv5w/b9hd63zGWwjRcoMYCz/hWIQeeizbHg/vOKvfiRUe7
4zx7myWqlT3m7BWZFpWZiEWBHh/4a6geIOcY991fAZvAi/37LLAcpuUSC+rS4OxlF8V96rdfstf2
JNxqTo8mEa1UqfZUo1YlWmLlCHteB4V+nU/ecGWeebqLiQzCegkL1QP8M2hWasxu14fWmENUCXMz
Mab6hiBxzn/QLSwGlg2QDRjeiQla/I9XIJBL0QgKXAGoK8kOeBIuTOsLsmgvPAiXsS3uGqu/kmyQ
biIyxn/TQP9gnh7qVR1B6nOwWdAbmDT3EKCxBAUTGrPfd74ZYjSq5YJ+NlPL1XqZzEsA+8VQUa+M
aD+BYV66TwAvNQpr3Cm7+Jm/wi247oclMk7GrJRaEegSKZ6kv6SJ87ir942V70KunsRmfAN2ViE4
yfClzDFq50BakgC1wpoY817WC9mJ2jn9TspBul76MuKNE2x7nXeDzPlBJqhNaYXVZVHhNFIAqT5w
GCV/QZaKTXw3w5yTmURVtehIgOhUWe8NPvHa/V/xh34ww5yOQEiUspWxmjx5ktW7MjhlOadGx9sw
5jgYcqQBigU/A2UkL8/JyWwWCP5+OX+veVaYqFOaQVBFFOajkXu1eurTi1D8dt4E/bKfPdb7J2Hi
DTHGbpJifJJ8QNzM2yq2knDm7Na/BJzfVlim1YKmUbn2PwAxeKzfAo6CgNNdUjgWD0C8mZS+n7NP
ehDK3EjzG90YEdyiBZ1yrFkgBrJa+aWqJtssC07Y5q5Q/ugCZWCIirB5ewsCbPiTIiuD7xRZWd9T
CC1/aHxzjZSLgrYJNUVj7lIlDpGkzDgbdOiYas20y2B3FmR+7Mbq3MCiQwSDYGHsWG8OM0+3YXvB
K/vMJZu0Ma36AM/tX5hw2mQnt79yiD/BhL/hOD8dVEweI8dTaDmBuXFFEzYaaQDPhuaGazxKnQ+K
VKt3y0vNnnZQPstB7hnb+T69Vm2AeA8dBKCIl14Li9019t+x9r/N62NE1iSSykqPjgnoN8sUoyl1
ZFf73A32c4HikLgrnewLD7JNl8cun5ID/GOMSaHQ+e76DI9HZ1Ir1wT95tQQK5ZekWdbdS1xEoot
r7C2xpzmGr1+ISiwtE5odzWBkq+oZLxUd/MIra0wYU5omzyVJGAKsn3sF0CbewPOL6p7ezoCI+wT
Xt1kKz1bG2TC3BSrypSVWBYiuX4ZynF86EFnauuhPl8YmvZEgNUEWzJw0IpimBxXu5lDKJQjWQZH
ESqtDM5QkMo4H4RodATNNy1IDt2AZ86eDW9yO7vyeA3wrY+o4OmvGRAShQgPc2NEIw/7NsWUW5sq
tjJoj9AJvD0fPbYSlbUJJkARcZjKVIYJHcyRvfYS6YZnlt8mgZvxbS6GKEjsFFXFbDETp8I4lrpy
oItx55+zWzhjeRs4tOrfYI4zz28yO7PPL24r+uIzY26bqCgrsqgPIgRiIYOO1qmy9qmcdlkl3eg8
QoUtN742wrhRVIQAoY4bdJEk4hX1VS98HwBlWdJlhwqVPVTl/v+3KuZUyKWZGVDJo5Oc35XsMZAu
Ih4xHPdiM7EpSDCeWkLCBbEBVIDDm2tuX+nIbWcr30AGZZ1fE9cgs4tpreu13MIg5XCEwqcbanbl
d6C/orCk3g8WnkWeP2a2UQmiEYpIsEiROuFi1Y/0UGa7LgIo4oeOKKCDrsbnM95y18rcOS1WYr1e
3jaX8sin7nKMQDKSXwheDpovgQdckDmRh7l5SbMkRRC+TWDGl6D9BzSb3KLk5g6nP5ga5LhoNlMs
xSg0lgAjDpgzXS5jTDj0wd2gd24MThVK3xrXLTpHR1M7KuXVVM3WTIEnfPQQZ9lsDqmqEyFBj21W
PLIbIqu2O79+XmywWKLnL428A7XlbVax6RNZf6FGaUTZRRSvr20Fb/fUTkdwx4yQQUmd7AEPaYfL
87H1kF5bZULwUopVmBvYbuDaZisBVzPAi4Id2xnYKf5sY7c8+dokE4SrodagQoDzJKI0OD8qIBfZ
vyaPpoeZnQd+Y5N3X9jZrjRM0aQhwEdR3xAcWns6VkfFMr3Ep28PmVMw5i2PcUUQ7BFI2AMEHzTl
Q2u0V5WipZzItDU6t0492WQYud+sR83ylkkQpbVqt3rLw+vb8qtgYYl+eCG/0Fx0vk9u9dkuzas2
uZBs+ijgcQNshbD1B2UckiqlC8R2cFMyAuC1JoOWJ7L1SAJGEROSee0MMWePNzOptUnGJxVFU5cA
S/5ij6InKDsWePggi4Iug+pwogvnk7Jd4DFN4mihHfkSvVL1NusPUDp1aQGoQIspHX65oL+CUa0W
yU57DYY+yBUdoNa0Hdp9loYBY87KONffpE5wVbibhFwclg4m6CMyec12saefVBc9eeCW5cDmBept
JwcmUDAjQEbUZC7HoGN6LUpxOdQAXf2+Si8h7LlX+jL/u5UZQCSaigj+FiYFMZROH0YTwKM3Ti7N
CuWrIbqkIYSS/YzQIOPXnbbIsXAt340yy5NJViJPhQ+n3XXl5xtVU2KZeI6G3ykiU024jJTbeci7
SSYPIdEYA+OEMkBUlc+FQE51Xx3boD+K5jhbpFKz3fkzs30Z3g0yt32aFlKHNTWY1Uc1FWy8P3gf
j2eDud5LRPKsi3BMKJG6Ti4ECVoauxpk6vNObhLnl5YA7720fTh/r4xNPXI9IGE9ITCBYNma6u99
77fp/fnd4x0RNq3ImySByCCOCEYz72kRtHwQUDSI7ymJWOUJex44edM7YyoBeHIJODJC93p1xftA
KQtCCbXi6b6UVC+rSr8pH8VUuYjk4xhoHmeFmz5lZZC5eYuWdbUQYYUNGhHDnpIF0Hhb7on7J/F2
86utzDF3DmSUS6jRiZkOpfHykIIKljeluHkcJTyiRZCWqiI7qScsYdWFMryk2U0W4BQ2KBc4u8Yz
wTjihvTSkAiobklhMHt9Q44j2EE5VC6fxcvhCtEk/b0Q+ulWZ6EyeqMCYAStqcgqH+XZah8XMMGH
j+bz6KH6YuOeLa7iVKlPbmhRgt9I4S2UOY6SVBd6Qd9N4XDbIOVU1L95tkuyDNQDGDvBvMacv3kO
1S4s0YOTs4DsarG4iIrqejCm3uGcdFpz+1STW1lijp6a6W3Wpm/tjBkvMYAiwYIoHSRXPPLKf1uE
fOATel8V4+dbFRok0pt8y6k9zDY+4a62BxHi2/Ir/VLlFV/PaNN1gOeQGIhqIgZfPh4XyH0pVdWi
j0LGu07NrKo/JIqyL8OvgiD6WcMrz22n6iuDzCKhPim3KL7Rp0H/SFnBhifTVr3klsou9k8817h5
FlfmmFCmC4PYyhnW12NwKgxDVLC4ND+b7klGuQ8la0wxsc+6pRubFMyV/3DyA9HoBk7oFT+p8ong
qE7zwHvUbT6hVyaZW673qp7NMm1FKGPl5W2k7OaYpC9t1WvgAI/EaHEN8B+mFmQbtW96TbjpFz0Z
n2/G+6qZW46JrWycNYCPdPBkQgoIUpZSfxE2FYdffvshtForc9lDsxJVjPhgrVfpbXVdEavZU/7c
1B4Tx/hev9JUNt9FICA4BPbsicfhYTrJRwjr8rzB5m0hkCwEnYpO+YA+3pZarYY0WdAShNKlB/BB
iLIXHvHe+PKqQyh2R/nmopuR+De8IbnNM7ayzFybRJfDvEpwjtEi2WsKKunivNyO5fJw3uHxVsjc
l0Fu9FqlqiyZMrj9qFtJ/wNC75YkD1aM93TNsbc55AFAz+8tZfLAOO3zVoqxpYo3XPSIUItX7ykD
KV8YddMXvJti2X+yfhqgwozQ2M7ZMWjUQ12pvCYh/Q6fbsXKBtPDUeRwKETo+YJJTboS9OJKGfWr
Lp52YVZ70Vzfnf9c2+6UYJIQWqgSSMvYpKJVK0PI0TOqMlvz1B2QazEmCUvTmmn5LgVTIG8ylWuT
cT5t0YBIx0T0HeMnUu81L/bTQ+cPiS/nL/MO/IQeF2i8ua8qkWQo6AIBzNJgjVWg5ao+jw7pINZz
bUCoVwbSVIUKCu3DKqgZnhTlFmMoNt4Pzh+w1G3eDMy+GRqIUODrmc4OmlhCXdEp1dbtLpTGyr7X
h+IqiizUDBNLOIXX80V/D+HyyYodQCs4H3rT3a7MMwdrSBXSJzI+dCRD3qFzaDcS+g9oxzauYYKc
jwop/0Gxlh6gTwd6ZZc5YMIwhWVmjnQIK1R3DaxSmF+RoH/3tw0t0CmasoxvjfYZs0wM5pp9YUKl
uZjVy4xyIYeP53dy0wusLDALmsHTH+IVj4wnUuOrMiOGUxptvDtvZfuSrMwwlySWWrFVMBv1VifQ
n9GwOHRP6ATuSgiTgBsvsTgGNz/UyiATj+VpFidVwQ0JMC1HG+WD1Tq0HxOCGYiXf3CXxwTlOcjH
MAUd0P+Wp9mS/2t5wyM9Ftzlbb9rVstjQm8B1q4B+dsvg5gF2fc3/Qm4v8viKdipJ+kwuWBgv+3v
GvSCJMkKefDdzQlgkPeC8lgyZMzPMAeHxCIZigFHc9hNA4jUJK8/dOCBp6yH83X/CmomQb6vsOU9
OghUvZ2361tHd/0LmDNlDtHSGFCbcASMQ4GgVa64VWf6V7DXfW2COUVgzc7EZYSJWtmlX2U7PkLN
OMWrp3Wyy8El9nDAzKcznEyvBP89SuyDx4/UmyUUGfusaEAZA/PIZAVwdtE80mld8ZDGdrNoT1TX
VXEw3C2XL/Obajzf7FaStbLKNu+H0YBoRwGrsVKXohWTKPANIRVftCXueYnPVkRbG2M8XVLVraJl
KGrQeVNZqpxc2pvKIwFuygSmaBG/QFAzD1yqcvMHfn3bvCrjKIMPEdzXH1NZXSl7patj+g6TyEVi
+MFAXHXXegYwtFV5nHsUOMl9J51oYAkd3hN+K5xiiEeX6Lg55isZB9KLddU2xBydue5BgRJAMdjG
MECSYNGyvG8ac3lYesEIHaVOedn0Jph2bZ3xJj2ZJKPQUQecMlu661DFwmhP70WO6aqLlT8b9427
uMHxF3YN3oz3CzYf++tfQL/Pqk6jLamuCfH0RrnbSZCcvm3R1KEUb9Pii/q3uPeomuQfyHLwdp5J
8ZNJ1YaEVgtVS30dMys8dlfZXfM0v5BT9Tg8VrelozwJjvQ9/8aJUXRbP3kXqh+lGoA5iWyfzqz0
fBwlbHtxUaEOVZCLECpogttCtGrfYfJROlUtTSDB2c1LITeXvbLNfHIz1wQo/nUAReip4Cwm2s25
DwDIK7iHI8vox9emHjjgzs0wKZvgFNYpDboqMh4bymhJBJYsfOV2aEAwGpXGXdprrYHsY5oxvixm
fphHIuq0xPRIWQdWVKWaG6nN4qninH+N0l4d7PPfYSuOgAfT0EEni9K9xpw9FaKxkUnwqxJ48EQ7
iWXJyUa26hMEbPMIkwqwUGyBLpRUpCJCi3ZaW1aWNNW3EanuMzN+niNjLwnJT6MRv6O7yWOd3zph
hMYMcI4SorEbXpNMN6oKXxlVeN1SCwXcbm2zb9T2vtUxXXp+IzfjFHjMRdRbgfDR3/58dYuFKEgl
AQ0aJ9CC3umUqbod9RCvr66X2u6oKYlyPfZd48yYKABpOxLewJZ1QhInK+r+VIDdO7FkLcXcgCoH
Mad2srUbCqRhUd8DSEzUmKuutV09KQRAoAlUNmJROV0JFeosdPWWi/Tj2WJCdqbIUQ9Fll8NHVCD
2VnlZN8GP7WjR9X9RefdAQ7+nfMJOHZZiKaRLM2Mhxkm2x1pJ7Sg843dcfLmxgVroo8ojgt/ESGE
7XgeZbN2sdpeNobKgTZ03QDT4oEuuH2gUqhg3nPlI48C5m2qhXWda1tM9ikVvVmSGbao6jZlT4wK
S89AfSUAthK6gOt8CVNLAjyJ6vRQ0u9kQeqPh/BDfIc6AAgZUJ1CLhE6DRfYsuVQgNmD0C10JgiY
Sz8Gsy4rhwQfAcG8T7xUmb2ijJ16UVw9aE9y0Hq9kvoGaCKsXAOHaRkQW2krcBHnx0brG86t3PL0
OO8gPpbxz2fSYTWaVLgd9IXLayW8BzjEE/K9Yl7Nc2RLOZc3ayttJG+dCFQnKArz4+r7uGtbUGfj
iYzswVoisC3jkxyIeXwVTavdj1dUgyJuOV580yzddUmC1p7G8ixl4SyPUgUvXsUXbXQnZF6Wc0AY
m258ZYJ5DahzpM9kwuO/UZLLcVQNCwwCiWtQz1UpKTho61tMHR66HOnT+Xv9JoDIHniAQUFQAo1P
sKAx/gRTJOJs9tQ20HfDfWSXN+Yxc0hgV5WTPMWn0p6s3Mf0E94mNFVqPAHKGPmuLqzs1I128iAe
9R7c5bx7v5U6ExXao2gWEsRl5nuHMcg0BiLB04n7OvopoT0EmPalPL+aKUj3z+/DppOhWorg9QH+
HBoyH0+XVhAAm2ZwnoDT/wIX39Mv6Th/fS373KR06/W3ssX60j6RZkGQYat2B0fFA9NFf8YSvqpe
1dI6woGnx7B5ht8Xx3rQZjLVoYxhkFSymxnBjTRWP0pDcs9v4pZ/Wq+LcZ5GRJoFwn+4obpoGXLz
IoTB/5H2ZUty48qSX0QzriD5yi2X2qu0VOmFJqnVXMF9//pxqGe6mBBuom/Nw+mHI7OKBBgIBCI8
3GWpHvvqf/grAREC+mhIq/jK1TK2GLJx4RXrMN2llhMZZnxskpaGuaN9cufkOFfu7TA04GJvkzs9
L7vg+iqFm7n7BdwqZ3WYqpYCwwS97LDUxjeiOs/UHD40FwIpQw0MJuB8QEH00iX1xRwzc0KS1WyI
4uAFyBevUtrsmE4ZeXSdqo5GjU43dYmMyVNbJzlrMfo2ytq1oTV2m1faY5JLPrIw7IP8CnktGOdN
gzsos9GvS20hYCxNqQSYfSVBvzl4ZdBJx1hkbKFTRU99PEfXt12kXQXuwn8x/3yxQnWruEtbJIFa
Mvl995djPkKkC7ePe8zN26qwMTAfuajZFGPir/N22EwgX80nFUOjU5ZJvEDk6wwShZc9fBEK1pcf
xyiGLNFHlijQqT7oyeYG5mpnnyWLZs7Eu7tJwJaI2QCInfJvCCVt1aGycOkZq1n4o7Jk4VibX0Bq
C4RLbvxyzDxUiwnogjF+RdWqCOhI2SSELOMXfXY8rBidooFMl1+vTYt8chqgwDL9XFZm6JS1l5Q/
qmXzjGz1tI5Kvrco/L8bRDvicoNxzJ2KzMBxuOjx6t+Jcm+2263RTeepSiQfU2aLu2pmY6sHPKXx
nEm3u3zofkEQ/dOok3DOqtgb81RiTxRC9mvjQkhPFBvnCPbiEqwZtbp8rRs9sgvQZlz3H7EhWzVQ
7Iez8snL6k7LoHY2HsbZyYVkNwaFgm0+XTeii84CXrP/WmH/vnue5bFe6akBK+gKVb8Ygjz5Ts7j
IV+N4B81HgBh0g7Q0uRUn5RzkUJq7r8hz4TkgPvfwnZk91tGHZQtM0VlNb8lT+ljduwe6DdoeR/V
B+XJOlcbcnMlcI/Wo4zUWHhCoP1GMFEHNj1ePqGaIQKHHHIO0g2pEyCndgjO8zqsshxiCh297bI8
97PW6g/X91/4kXeGuVCUTH0+ZzMME7M5a47zRd3am7jovl83I4QKWxq6ctBbMFhB43JrYzdv8oGd
SAYENZNI7b0ycgJWwlO3G9YQuG5QvK53e+zU7j5lbUF7tQc9dZBlUAbVwI3Zjmd76yTuK6wRoueJ
LJMxLKHGcGkHc2TUWRekFOntFs33mpeCK1/5AoVpnxHKxJCXlAEkRa/pvUnuxCiOW2YYa4OX2lXU
o0xBp+p5TdoH3e4k3iGMbbvVcQeiXLMyySuYSiDiBIF5bwOb+BpvfhO/5loiCTi/R+H4C4vgpcRE
QU0H98XlZvZGUXW9iYIr8JN/uWoaQebap0iZAleF6M+c1I2/bsprNW5Hp4E0XWxpKIpXh8W2oI4A
FE/Z3IxkfLQX++W6PwnLhABgYepNxXMOl9jlb2uhd1TmbbYBBEEw7XJWfVYXzQ7myxhkGPmVkmiI
PjMCL1RbkPG6hM+Vss7ZqFXBYF8ezbk8ONvrAKreuJE8IEUnZWeHb5rrXQU28LncgqHfTusKpjtT
wcbLoJXCk7K3w92TTqWg/mDTDZWY8hGKKec8mH5YYfLJ8FWveIifGXH19Y8mXJoOEjLMZkN0mkck
VD3p82l10YvqhxJUGBOgo2Dptqn+gTvZ3Rli4X0XbRRSDAnQ9mug2dN2iDMA2SipzahNTElmIyxn
7k1xfphqQ6eDH2wFtcqonpbb4kxO9a0BCGeE4U/Dp6geyRB6woPpGq6LAXfoQhq//323vhUwtbqP
J7QZO9DILvH9FusqkJ3rfTLQc68OuVdt1F8a99ko6M2kFDfNaoSm1h0Ko/jSYb7Jc00rzLRWNhcn
yh/2P43b+ipd2rEycUyYllJdQ7+PHtj8fdlHTHGnfOp/yAIw22I+TLkE9WsdIiWqzs/8l+jXUaiG
bEEWx8+uvn1ZtvqtzeL7uDP8YlSibt4eMPggC4/sLrlml7tDC7cuu9nqN6RKEP1mrShqQz8wjtSo
Cm1wIMnHtoS7u1sqd40qCHvdGGOpI1FPeuq86FsmSw1EtET77eS+4IZ3arZApweBITs2DzFQg/Sk
heWTjNhRmISwTg+ETSHFrvKdB81QerVLauYr3S1TJFiOxvNvqoCo+iXFYImeX3tr3D1NN4MsGRQB
8Ln0MyY2MZGa3THKJRUy9DLcgfB+clHYhAYoUnVkIpchqJrImI0zrA1BcT+cyiAOcmhqMy2O4Zvc
MYS3084ctzinRS5as61slTDpwYlaQV/XqkIVZLTXg7jQBXeWuBwkX8apA/v4FiTDzxJ0t9n093UD
wltiZ4A7VqaKyfnWZRfg4twOK9NcVucf+VbI9KXFV+DOEneabD1z5jbHpmES8IsGuqQspBjyhF7w
7fTln8K/LFbJvhN3uNR+WTpnwu5B59lLu+LUrLbvAjM+53l0fR/Ft8RuedzVVLoUUmg5XJAsof1Q
fXKj3t++2s/avXunvyaNx9QaoQDyscFz3O+Mc5S4qO5xuQX+n4pmHTZWPQ9RfCB+fwedAY+AQMkz
odUgG6D7H5b6bpB7hBtxVQ3ZhKX2EFnzaH3DYBmKP3hOd6x+gDsQoC5IzKPlFMriivD2ccDd6yCM
oYzJrXWEOA0BCwuciBae7X43VLCP1EEzZGFqt15tr549yzIA8Rl5N8qtN0+tUW9iGDVHdCjX81be
lpW0SieMmLulcTFM3WLMiRBY6YIeE8kojZ1Yl4xgJisNpeNtbKP+uE4hvqiaOoRjHR4s1tbQ9tOa
CoFFu+tWCrJVN1KnLJxSNC+W4rzON5i6OKqpG5WKKzksQrCcu7POrdUatRGkMfAg8zCcKmB6oACK
puDylgeKH0f9bX5sDpv9mPSH5dtQBIX+H0TSRXSUrkoMYmEQFAkNL/adNmtJ7BHZk9JomddtaenV
SRzG8XIfG0tkTnXUKfrj6GagLyEyJLbAqy6sc8FpmxRlcMxkg9T4FMGpPct9rBVb8ogVXfsXZri4
ZJfxpmg5AjyDcTFaCr0GPnYMMOt3mDW/+Ho9DgourL05foCxMhpjHqx8C4wK+E6rDZJcOuUgyJku
bHBBADgWAA1T9hqt4+SQK1171Metelxsp3qENm/+uSkb98Yse+VmSceyAruv40pejrKFckGBLLGL
RAQLbbRkAKFjj2af2VvH69spuMEulsodlMGMceWUOKZ4+vgN+WtWwO68AL4xfbpuSPS0urDE1rt7
5czAk1abi/W04RiCymo5bTfktNUhBD09jJMdDTuUqUyIOhMwihe+RUzAqXkYzkTUuCgXXNBDMJZe
gXfcuYkGHRDun4uf95Hm938xrJUpaxGxZIMLfxeG2b7vVktat9dq9h6vCuqv/V99owegCPVi4wSt
iFCyt+wrXbPGpT6OpZCxZ9ZAHIRxAO1ovjXHEU1h4A0eSj/7cd2eMLJA+QRi4JhzwJD75eJqfUgc
8JDjfDT3iev4egkoxjJ5162IPcYFNBKxE7UhlVuVTjcH1EHwGPVQnhjlTevnL8VnBg7Vwg3VbNnl
L0ohoeSLSRLMwGJmjpc4S0HMktduvyKWMeZ48PoEI1NwQiKZnJRDUeGmlJVRxEYhO4DJCsCUUJ++
3E1Kl5WWJF/x8X7z+mhHRrM2gUnY0A8EvAsWRlTN5+ubK4ou0HD71yh3GiFPsNZ91qxB16AyBKpn
s+skMniiRxNUmDGfivotdKf5caOsXQrabYBPm5jLcW+YrEAfrAH8kg1J+x8gJbkwx0VtJ6VDsa7b
GrjOZ6ub/SGX9WzEm/a+IC4k22udpO5Sr8FkF6epdB0vRfYjc3tB5nSxDs4fmql31mKFlbUB5V4T
pZF1TzQIxNbgWJTedTJrnCM4SaFNg5OtwTa0cQPWb7P8VM2uHZioKAZalyghZH8rH5QvTahktPy8
xsbo9WSFQNtHfPJ9e1nY2cVMsEIPTtJh4RYq0RWFflMssSAKXBpqEyaBxgrKllzgopTMar+ikqgA
whIl+gtZqjEay6frCxG1uvAJ/7XzG329Wwma+0BvVyPspCAiN0MV2gG+7hPfuqkP1dfJwriU4c8P
W4E5P2kUE7vpu3XuIGj2aK9ks3C2gzkcHtUCE3FOsPiO1zyvL3n4HwKn6ALaL5g7GdhXc8vB6R0U
pQbFgWHsIjcjqrfa4AUqUwe0R6sx+UZS2R5o6KbKc5a09RonhYp5YyfNuaaKrPsp+dq/RVp2X6El
ZutgHgiubeIeLB4du/BUWwZ7YWk0f/cCAIupZ9tmPKXcTZ8k6KvUHb71Vvo52lR6iGvqgX6ejmww
R7mbT/VD97nGOKes+iB8X2gO8FcONKwwJcIdmNVdpi42EPEKNrOxuHEW2ENZYqLAODXjBBavrouP
IHx4NsbsBhVo2dqFn333A7i1rw5mOHIFJ1Y9ux6BStHW+6hjm+DzYoyFzS9XOVw/WkLfBm4bXSwo
SCI3vYwRbgkJFFp3axArXfGgOBUUnzeFhh+wgm+JFM51TfCKcFY2kqmlg5sr0eqwH8G+Pb5dtyD0
zXcLPN3SSk0gQqsWQd5JXuuxOvWD/ZhP7vN1M+I7eGeH26+1quw8H5HRxN9wl7xhbLrwgYdCn1+D
dgsUrM+lDIYk/EQ7k1wsACUxWRYLm6c6j671GgPkc31Rsr3jLkhqrYNLcuxd2+a3dVX9TDvn70wv
pGm1bCXs33cBxBimnNK4YI0ZkPDqPrrqAa1Rhyq9dgIcELK3vuxQi22aKLUhDQV4l3O9Ps0ynbrY
vWVMA1MHOZCMHFP4Ytfw3Pq/Jvi8TDVpZ9rgWsegpHPo71kxe/KmM4iqn/4DlaN4QTbTHmKd59/F
vt0mDkaMAgmaWUH2HW2BzGOz0kzna/2Z32/h8B8ak6I3rea+W+QKH1BLBwrfRPayGCAzs4f1viqT
N6obv8pW/koRxUAdxCHQeMRQpM7Dr8YsQSkxgZOA0xBlNTZ2uvgQsf7NaPixaizUbv6fPUyxXDql
3htjbTRwkClS1ogxRrnhdi7p7wOdh+tXGdpXdNz2BvkQYg75YjcGCO0X/aCXgJgUqr8uX64fahHM
92JdXNiwFX2O4wTECwXppqOZD+Wxz/rlJ+6x6TabqfY2kxSDmFUNJrxRL33kcDX1MgiOfpX8FPaw
5K/0/Yq5AGNqg6G1MVx2ibRoAp2rT87sdkuDBoTng2cfqnBNbj/U97nYAy7gELNTlp7Ra6it+dK0
g49UG4OQKE4OkseZ6Izsl8g++u5Uzu5K3TmHFzXOt1r9ROnNNplBldv+9b0Unf69HS5D0KohxtQR
FHnGNn+j6vbQyIXCJF+LKxPQVYFfdHAcCHV5RTV41XLb6z9zHUWlQlruZN7+p29A1NkE5wSLMZcb
V1MgWHp2J7B+Kv3GWGk3X/O3u49pEcMd3m1xfpgvubJUOZId+wXkKqF7M5te+WPxZxSTveWuCPJf
rUTFgF0v15bHeaDlKtVQr7gbakU5WJjO8uw2PdrNBN6sXL8ZkvJbXZspSB76QeIqwlxlv1zOJxcn
W5qMYrmW9vu6Rcp6pHdQdin99F4LIbcpndthX+vacjn3JHE7ueDcBpYB+AbFA3CmCMsxMj1kR+F6
XIfH68fhf4hyQCECe+QQwBsu3YdaXZKqzOC8HEfnbbOdkJRQgHsYU+KBZxxCYm/z3N44g2yeRPRO
AVTnX8vcMRmBbuwKq8KtT/u7ImlDE5W7HL9kcVBkUqp7kqqSJFdYft3b5G7i3AQxH2lhg+kZVKxl
fvOrn540yOagEESj+VhDVq94lV1ZwqgD7LdmookIUkBurXYy2yqYoNbAIS9599NJJAsTXhC7v8+t
a3a2tR7VAeuiHSRetMUONsBSvNwCrblhUidIO0jMXvcd4T2ss3EDgFUBu+IWpTqdu2o2XnsUFPEv
falUYQHmoDe9nWVJqNAU5seAqrIgb82XzSlC35q2eMk1Y327LmWGHh05GlYzHK6vSbiRkAowHIyC
m5A2vjwOyrYufdPipjVnYvupZuHtPNJbu8heys6tvHqKn65bFC7td2aN+g+GVLhdHArI5lgdksNu
ODfW50J9tLrP100IT9rOBO8d9lRs8+BgvpxOhR87SnqrqEr9pSxbTH6serJk3rxoMdiJ2kkSv0Uk
HS7mZ/Hd/lkf935YmmqqFnNFCoGi+XDb3s8H3fTMsGeQ4DgwDvFPgplnF9Wn7g4c35IAJzx5uBZd
zAABr8u354C0Vq2tRLLYaxsN0EhLbB+40WSQHAbhIwYqvuBDwmSchvrHpefMhptgoAl8YF1AGHHq
diSB8g24faiRrkdZTU3opztr3K2P/ZzR5XXBMqXNn7oNOM60p5DprAzfmJsEPPiyBE0cO3cmuaOR
GbaygrmY8YINpyzcAOPsbq31b5bvM46pdD050DoDtQ0UhsPrHiysLGGg0yIaZF9U4J4ud9dYpsSi
NqrClGzKeWiT8qbHEINXOpN2tFuahFNebP5aG4M/WlVlenG/atLRP+H1/P4z+DqqBr3u1WDMd+rZ
/JvJAGiVF7+RoO6C7K1J/OQDI6VYL8itNLzmNNdi0WOXFncgLCpy9OYR2L9m0ycX/12fr+8t2zo+
5cCAPpDYmHiH0g3nuENaKZaW9P981/4wHOcIU9rHj0DWXAPjmcCEsYFkXux67cekSVmt+5+eYBai
ydtAnA+t+fGkHh3jJLs1BAmcpoIHANp8LlDV6KJd7h6putnQSa0GfWeDGJ08Vln6a3azN6WESvCW
tneL7X41MBPm1Pm9Ucffs1FLPC3Wvlzf4z+DPIYuUJAF8oRxbfAVjmztqnVhRHdpqd1lHWBEhnus
ckNyTP4M9JdmuE85T429kRkklBNxOhzI9LEkyQzw/PREurr1+0E5KklueP/r1engMrAAlbeg1c7j
sewpNq3Y6aaAZmn3mLQ5OeWp64ZFsrSSnJylo5fOql2Y4uIeMo4MMzvtFMxAqAIm8LnIqzAdmygD
+91HVsXKraYObkl+nk6lgAFpRYO+KzoIGKfzpu1buUryjT+vJ6xHMwwb3WsX5Bich3aYjEhi0JwE
ipp7c3aL+qhkxwSud2GBi5wIg123bVhGWxGvGmZ/qQovUWTEGwLXgxkCwRwDJCZ/8ENVfb0qtjZP
gWoPo2fYwMS3Zvk4WsCmtMMb7bIwdpZG4nl/XoNs+/61+vva2IVHe03yVDOmKUDHAxQadQB6Da8s
v7rKF8WQ1a7/DJSXxrjTZbfqqGwZxgrykxVhxP5ooe0vn2USu8T7mjgXV5vMKaBcitNUGhHKL55D
TQkLidAEU6h2gYxGKOZKdnVhQzli3CZwNypP2zyfjVQ7Xj89MhPcZg2V2mtKq8If6LlK0YxpFIlj
yyxw+zSTLVGSDBYy3Tmo6FgsXfXj+iKE7oWJWgyx6RpwH9zpXMs+pZoOp7aH2nkgTe3MvtWv2W2a
qKsXD0uugtSjlM2zCo/szix3ZEk8u/FiwqsbTLEtJMWFtJ615u/rixMkdPDndzP8pVQaCfqcKVan
H7QI0k0Pbnm3rKAn/JzdwrV9JyqfpgTUyb5MyFMYxTEQjkQOb8c/Jr8su0WGlw5T0EOj+CYtu/o0
mi6Kp2iGrydc0oXk/hVgWrBWPB1VFxxXUDPjktfU7MnWYLaMIXgjtYKwuAclw4PpFbrnvKY3SQlO
tfKAyRbJJjM//+PC2hlmXryLUHHdkDGPe7iQC7Bl/8PdXkGQ48/rp6QvQfwCumLnQLObLpctWWwZ
jWDcy5iv47vNtVNlaq0wL0qe6WifO/VYG19JC6xE8lzP92ahBbMye6xdKlk0O3p/LvrdNLforKd2
smXwrD6cQwNllmJ6s4EfUgNQlZAzlbFJCB6Z7PO+G2QnarfLw5xWdZ8jZjavqu++UrBtQqB47IA8
c7DzoDOPvbkPhr+3cH6pfNlr7Pcj/Y8FEwQIlm9igpqLdk6cp4mVIxahfMQac0awHbvCT55aEH7O
p/nWrD2gpjCs1cj2mu3lNdNcGCxHWkyLiVjOKoblmxExyuYFTHIHNajOAOg8yvS2heFpt1juLCUb
nZy+1KagoJlX0yPYFeK5lR0c9lf+XBf0MzC5g8IIP4GZaJtbosqL9OtlDMHpCbDdcOyhBYZKCfBn
Msi76K0AhN2/9gh3Jy4bbastXZBZ2pA2TY5pCWYXN3QmOM8WroxDVeo2kjUSzm0ys86KuscaMUYD
AopT/loGjEadFJFyaM6FnCBLeKMxjCTwhKDwMblv56ygE1XiGgnTAt2ofJmN+9SstK99opVHrcu0
cGyzV+QGP5qsiX0FHGs3qaaOoW3nn7Z6xfu+TtZo6Zf6joDj65g0rXm6Hj5E/gUeC4zFgxwQ7E3c
b9TzQh2nMZ0CkiHpBlqo7H5aoylxMFHCurfCxagk6Q2jrjP0McpfVo5BLQPU/Pr3snAP6/CVzLLJ
RdG3RsuZSWkaeMrzGjRDntcO0gikK1+sVxunNH2o8NSGPnygfmoOsnkHXRSDCWCOKthE8T++HpUT
i7STgZcFWNhe488rwPBGYD7NIRjJgjSqbjDfPeWYPdh8PZqekcgQ/wNQUtTDdj+CC07WDDkqlf0I
+6X9ooa9XzzlD4rfhGMG8jMSQUTwwZJU/IQneW+U8x+am407EFy5A+Bmpl8G2ZMze07QB0yVwDUD
6TkWxWCQkGOyAnPsDsY8Lq+fvrSSWSMVXnE39AvoQA5KWChenYcMeKQH6lHLUZ+SOLAAjsw2F3UN
MAnaNphbL612/ZzaS43NnSIjsmKvOBe/sEoDuLrEH+5KQBputLfrZ1P0Btrb5DJi1S5TUMzgNakT
TDskLy7oCycTXASxZ+qlp3Y/eggzX7f5P3zQ94Vy+bCrxdtcs4Xmp+akYZAzD5YbJvCVHmPQosrK
RsKvaaJapBq2iwDE7asDAkiozMCcWh4md/aoskhWJIxwFpiriQGCAZuv6s0ky9Q8h4c2bR4aIFb3
jKkOZ6h+SnxEbAj1Cx11LuiGc0chWctCV0mJpSAXapP6SdfLcLJTWZGf/R3+sgb9lKajsAdsPF8r
0bcqd6mFYIryAgi4UwgAkNM/uAT15oNfaGeO88KxKse2L3PcYvqPac49K3YDic8Jw+fOBOdzekEJ
EneYYCB4FkTo5wRCqO0J7NqRbIZI7OHv1niatwTdOytl1hhvZe/PaMLOII1cEJqHw6j5FCwx4fUV
Ck/yziSXezTVvGTlAJN5/pzTO3czPhfDnQVmZWvtfTX/WqWFxKTIG8FNhslNGzy0Fj/LmDXqkq7N
CFrWpYfo+DKqEFOaGt9p1F7i+IJ2jKYjEqP6Cw0OAjTqZXDUlKKfk6Ubfz9B2PcrRlBJ90F/0o8Q
H5exgQqXtjPHeSTGh/VOMWBONeKgMic9WGs3Cde+OF3/bMKnBni1LCA9GPcgT0FjOKDvUEtzDNLT
DHKdIQvcqIqy4nfiOEBmMQNY4YXEnnqU6WGJkse9aS5lmuemTI3awJ7G90Ot+EiZa691P6/Fp7qZ
ZPgAURgG1YOJDBA0LH/UX0cM1ZVkApdP5ljfXDROPcxTnCW7KQpcQB5CTgPTWNAc59zE7UBEOFUW
cxM2qAR2HT//wdgcSYQxFD/7et2eKOncm+PcZGk1t82YudjEAXB/GrkSqQ4JNAX0QegS9hJUldhb
gDnAkLSK8WG+n53PpNYXAoNsgAhcld5yqx3TqADesca0bY9wloZgXJd5qSi6oJ4NGma0XnCFsvOy
e5A3/WYqgGJP6IZqUVGH2vCyxEF22M4btKU9YOx/S6OsvlHcDC1wF73kywq8B+UliJ4izoCxlGft
KCprmVjFFqp7+aeqop+2TnaLy0ywKtdujanSj227bGNAUuuMgYPUW6z86brDCOIK0mdQskFKCIB6
HszZbOlcrekKG1V/rts88dreyb3eHY7XDYkCJiyhRc6YMnX0AS9Xs6IL2OoJO9yokLGajQEQBNJX
JqFKf8izV0ENcG+Pv/KoVli65ehjUJ5ArQSL9WFRfX19zRSQdECVBZJBQ3KORzlmX7ip6CUzSnId
3sFdfeZq6EABwzemvp4f65lat0q+qLc57aTjTKxswGVGjJTWZmSxuIb4DAyTSu2Sd8oIyHb3om1L
lOl4B7k0HKrqScvqE1i6f0x6fFuRXsZAIXJQNATZq8QFS4jJrxM4F3W1scV5mWBgFyC9lkruWdFW
7k2wNGp3Bvq0UPMRUqeBNbfmc7Fq+XldVhKMCpFRp8tWw+Wy1mhsszliNVZjHYp+uidq/XL9EAiU
7TSEyvcdY79ht5yMTPjdJWyw2fEKIgg1AJxBYXntt/65fga06mjfqVHxmCbQLgyS0UPsisBmaPr2
dzn5g+iM7H8OF0UdmusbBXdoUM/f07YBqSfGt7b7ed0OkoUzV+DddG+Ji2WbOoKQt4Yl+2XoQ/q3
FgFMek5C8ljnQf+W3A4hm89ghIjTM0pCZ9n8p9iR0IoCWSxiEH9RqZXjgm+NIIFqJu1EsqoNLDMF
wNlaqORyEjvSuyn+I2sVNTaDXcIUj9dp8HSUta7vpyBTgh+9m+A/XAyIMWPRCNziG2bMI92aDlv3
dZqWx2m0w+vGBBhOeC0eX2hUoZ2H9+Sl17LORttiyi7oFQftT0rOK4UWG56Yx6ZoPsNXm/Ves6pP
zrx8S6guUxoQXPYX9jnnmZp83ZwW3848JEfjhmm0p0ddmn4Kr6j9OrlkzTIqfSl72GEK1Zgt97av
jN+/PiHb/ior6gi9ZLepXKpGty4b1hGbWut3Y0M9xqIj+W4sOP5x6HYmuCs3V4wFyt7su4X9lyZa
jtthQXk7B2W6ImfNER5xqFGjUgSGHAigXHqJgveJUiOCYvfmcLw3brJDift9xYNIRscpdoh3U9ze
dck4DzmBKd24abS/3fzTWj02egpIyuo5NgltQH0/spnAbIL4GGUVjHtdLi9rSabgefJPCYI9ovOg
uGP6VDVqjDKWdPGRA+W84xACvVaTiyGrpSjN3MXMGiq6kCz3ktAFsBA1TRBHSGHhgmeKAXwWKn0o
vrG3zuXiUsY5PDkwN4B638XwKAbyYctzV6TS9OGj3rKzyH1CQ1lmxdVhkY0VzHdx8FO5S8FRMx9l
nRehs+wscaeg3+ySFpmC5wmiB8OfGQdQAB1kVPoSMzx0T5kba1KTnZk5Yowwsjey8B5Dt4q1XW30
mrksJad9W0zdhocPeFPrtPfc6ZsJPm6JtwsP884M539xMtbxWsHMWKaeYoGSohseMtzVECL3NLiF
YlJP1xZvTTEYaGavH7HvAKUGfREb9xyXWlKiMzoY7GZ+QtnXCJJzhnqs/Td72Mmiifiw7YxxSeYE
sAB1dRjrlspPcGGD9+CcgMC8oa+zNT0b9nS3befJsXJvXQtZmBbtNdg+TZDt4Umr851IvRhWt0hH
VGvzlnhA5Xhu9jzktwsocQf7GawkHhpWHkkm4mfVBwZ8gJAA/ZeuGeA3AWTi8uxP1mJjfBDNhcIq
og5llqR9VPPWH+lxqrTAtl/cVHss4qfJaQPJZxZdgmCKAmcG9ExM7MClbbMfaAt9ERbmtNc8xqxk
e3BABQLz3XcVL7QkMCU0QyyU8ZciAVzTwaPJwPQil8yMsbL1VHPGADN+5W2WTknqr3Y3F/7U08F3
h6H0xgriFNeXKlgpeH4ZUBwfGNa5lWrDMOu9nYwBNcgJE+ZgrJ8lu8lCJreyvQl+xDrtjblemYnV
wJvXVcF/9TTUixePKDvhuJJV2kkVuC6euKgb6CylhoDr5fcri0K3yrxHqkt0TGfpq/kIptb00ag2
crfa6fy5jReKkRcM4D40br2ck3jrLF+byHhUSiA4FMcuP0+5oXp6rlKM5VopnfyunspjtnXJXQIu
NQvYimxDoxyEpQezdNRDPlogHkjKDWgMQ9t0z9XK8mCrlAKpp/a+4271uXDt+i+jpIhWQNzOd4M+
1F+Tovo5NOX0tpIclIzKWiyKt8U9/jxIaZUTqDjWe/RS6/t+AzlyShgPFTFw/M0tKU9TQrrsrOHh
n3nt0seap+rxiPtxsqrnYbL7/z2S7re0CBibUdT+g6CH2GlhmKszBClYDaJycEdvUfJaciYEdxeU
7JEpqkj0UdXmrn+SxvUAXu4hsMhfXfncTF9U86lxf5VGqFQ/Ey2VHAYBXR1IjnYGudtfzcq2bGcY
NA/lY3ZvR9VLdYpbACPWcDzEAPO4B3sLzaN9AEX48B8ERwX3qIksENh3FaXLP1pkxej0k7OMoG5V
4id0XEHQ0Q+Jby56dP3gi24XDPqAF8gCfStK+NzJNzKnmStwzmCtyk+WhQ+ecbDPzk0m7SyKYGh7
Wzz7NipBGlEr2OpDDPL+1T0wDqIhTP6qSi89ste1fm98+v9bIF8G2hZo0GgDjOanDnTYUXIevOSU
fdq+ySsWojfaxQq5iBPP1qwMHYyVp+LZxIxy/lAcrIMZTaCl/UjSf2GNy7bmOtdoN/+2xlr9LZTm
2PwCiaqznAlB5il80t8tQ442wm9r5aPmsauQYYP6h//AwS3y/51X8lQqFEIjTRnDFgMxAKh3oE/0
wNSqWY7FWFVr6atN+u24dzw1wZ3pQkEPhLWq330CnevNPyDn+KscM/e78slfh/sVckFNUZxYqUtY
Y6/5hKACTA4rfUlutCMJhnBr/dj1uu+dt76g+FR6TebnyC4/xGDAkHsMt+Ew5DrfK7AtxdAhjMF+
yfz3VnsoLfjlC9hIHzR/pZAx+8AszKVFbqcnW28spAPMYofZOyAGq2BD4cT2s0/9X/JjKd5sjDE4
oARivEjM3XaFzcTJ9K12CTOInP2N6ZHXB/e5unHD4RzaT9ozRRWlfJq/klA/L4/t4MnyaKFH734C
t2bFxvCPmdi4xHKkEc7opcMzoZL7WGyEidWj5UPAlnO5Tn3oXTuuYaR2pkhrAZ43PmujJKIKUlQT
DLJsFM3EaJHFee40WDXyfKSotjbQW7SgyWEZpuyumZQuaOnWBJDVWmTPEFH6yIoAOrq+rErKRVZQ
ppd6mY9joFQe8Dd+8SV/bKIWCsXL84BTgrqRcmdG0NeMZEP4ouR4b5oLswRJuW1SmAZeDnGvVqMF
ibTsTcsWwAeEvRX2K3Y+SltzSEsGD+jD+jsjLjHumbCKEZahIsVsMW/7wxhTDMRIoYabn3tVpVO+
aZQMY9C5JyN9GwA1JDnUXwPJ5SvaOgxFYbAO2Rvjar9cFDjHKMNTAYT3YnnxAY21AJB6XPoQaq+D
pUY8+wB+ic1h/WuS28cmGSu3IDDZljpKwt+0rj1IVsV+Nb97exNcOKnTIltA1MfCCePYRWJ4Y1Ew
Of3DsmvNnnWSWJTtIxc9ZuIsxaxgUSxzgpRtZILBDG3RYI3YhC2JA+e5MWVfT/R+wuAyG+kFvg84
hMuvZxjABpgDrG7Z5/jAYmbmW8WLHkGCXQoHFi3RRtEUY2AghgXw7NIYCBecHCUqNLjKxlent8GS
VpxFMWQfuTgTWb+CI5h1CiBc628xgW4GJJHBXZy1Xt+Qz9RUQssp/XZ9jbvuLU1ep8YJatSR3E05
dg1eN/ltOaepLLj96VDoW/wf1q5rR44dWX5RAeXNa7m2441m9FKQRlJ57+vrb7C1e6aazW1qtffh
AMKRgGyykslkZmQEAHfAKGiYeaMFDPM8rEW9azV3+pgd6Bn4hMekfMuPup94lssbQLm8Js7N0Uck
TsJBgIiaq4vD3qzmbZ5pz02n8M7J5X6f26H8Z4oGfVAsdJXJzHTmJk85mXsHdc8mRpMkvs/flxvR
Fr8UL9zU+NJ1z01TB2ZpshyTyqMGdOgJ2eJ3lRdjBgOaancJ96Cwvx8uXaI+aFywqwOKJRhDiQ2V
H9pf2b3q1RvSmul7p4b6Mp9Tkv0BP+1RYdXKgxpAVNiLIIhXPsYAX6gTB7J9eUVgByF0CwkR6Cri
D+fnUQ4Aoxcr2DCS/Hucgiozgp7zbO1EM3njhDfm/llgDRAxIE2Ioc9toV/Xze2UaEj3Raf4MT0R
XnjVHrwUOgo3f/W+IIv7NEifgDbTI4hCQMbjZjqW++iu6W5VBFMJcI/6S/IT6GHrmceIy3hBQQwU
tX4VsHRdQq+SWuY8mZlSWOQ8QH315jTrALbtCJJwvHo/y0PWpqgL3lSDFoU1XXNDffbVqtlLysfI
1TC4TAXPF0QlZZrVJ00AgBV5OgDU7mDwaNv7ceLls6/tu0226SHv7gSLrec2T5eCuUQQ+iKnR98c
cOLz3QzNekH9y4SDWqOTy4dRh37CwIHTM1e4MkKtUCrTpOkx/O2GI0gf9Ne4uDO7FhU+Cfjv75xj
cImWwXZCaMlEAwWIJ5pLTowMTW6XhfhH+qhsB+ylsdcP/Lc862yvDVFbJ/WQiC5mBfFDKHscsVHC
BFOoBKUjFHqwWWR54tFJXRbxztdGbeRimYOZGPNv3//NsyB58paH62XUmM7tUKEkTKpOTmcZH+w1
vJWADoVUiZc1dnjTYtaDtNaSnyIPB8RenAY1FmD9QIZKLa4to8RIQAiLdiFp4hEIgLCR+SQSTG8E
9BVdJ8wwAcF17vJjXEaTgP+NNLD+Nv8aHZSZ41Oz10K4lDM/f1b9/o6fnDEg2thWiBkDtC9B/ZFu
heThrEZGEqI0gRas5Eo2KY4MNsLkpvTHA3eKhXG4CdE8+NcBX0aPjXrJtrEEcJqIlHb5+D3Fkk8n
tcnRH16rxwrDhIHHzbIZ5w+8vRr6G6JFJmUpo2FrGLFcROqpTAChEn9AN3Y88j/kZa6LsPVpiJ62
GxXISdWCrriKdLv036ziGyeSMC7UMwPUATf0COOvmam4NbBMYBvakLtmcgScA0z6/kERibci6gSA
fmYO48lQXGFrbmTPALHoYwFQI6b57Ebey2616Xi4AJ5N6qjPiTLoIAJS3FaEjNX0Hhaiw9lH8rPP
X3rkQ4HBCe1sIKRPnYLVo7wtjbAYw1h1RYyOEbH78sX8zaf8yG+es2LXmTVqE0e9lzptxoKAuAM4
JbPzRwLkCDfCTfsR3WITUbPmZQqsrEQyMDGGEiD6rIZIWRVHy5hmKQfd5HE6El0AcqxBovjabXii
dIz4dWaK+mK5bEHhpC5UN6+iTRTeFMvikA7W3Ep2HFT+9a/HeH6cWaOSvCzUp0wHfYRbCI1mQ/rH
R/3GS0DUpk7DvupUaNQVgnvdKGMuDS6z2k4qRi9yPBiFAquDBdTUttlp22AHepP8DQ29cmftl9b+
g5oq40o/M0v+fuWpVm+I9Zhia0kqRiY+gF6sbLnfJoZtvSxAL+Z+v+2sx9KwOStmHpLVislXX5lu
4labOgsrJsUJxc38dKM/kykClOO2Co9uh31K8NICGTMSMyTS5+ZAoxLruAnJSjXLNux/q5G1Jba3
sr0cfSQeSoftuJ82qTMyVk2izsRmG062Khwq47ExFjtIW6dWXjj7ybr7UOXEdYuaPNZI7WeAvmCS
VjAWz174rX6dvfa2egoAwHDmN/T/MU3f3vMvJaZZoE9lTEdbqEZQ1RFo9iSCBHlRNwHWdlA3UgWi
XTTmr6+OGbRXVqg7tkG7vrJqLK4qFw0MjbJjRtx8jHnyP43QxDi9PAMGapAzWAxOnfyMJ7TnwegZ
QTRj1HZFzZtG5azqFGNXR0AZQaltkUMv5F8N40HLudxrvCVRHhi2bY1HB74OeSK3t93T/LN0zHfL
SX4tQBCAiSdw5ke8hIJHnvOzT9xqO6mw3YtVj8kn2Nbu0thBk7/ZtRv4I3SNVMDw0KuSvnWbhNPM
YDC0IJKamCtGewpFAZEKaaU+5VMqCCgaY/BV9JSDAo3F9gUy1KhDoGGceAk0gGzu2DZZzsWlv7JL
nb9YHuVcjC3FnR/QgEcaWDr6TrmZnInU4nc8qC3z3BGCNpQAMSJBN23GRC0njM8gtpjV3mhCrwhr
W1Oerp875v2AKQzIb2m46FVqUVEzZOZcB1gUspks/1lWW2N4GuXGuW5HYR6FlSEqjGD0XJiBVVDd
po038pjOTqF2D1WiRbZplpNjTN227tMvUiscg8i4UQo1coo+/gAs/QPYwcbRjfY9kKYFXPHBsS+j
xSY6wHIS7PUyyZy5z0x7EVAlDsvONwvQaulN1jhqmGXOpI/vtSj+UqJqtCut2g01JKThLyB+0Ual
2lxfLW+xVDQDy8ycD4AWu4oQv8mKdNPmYc7ZUXaC9rmjNFORYEXWKHX4bKRV3N4Wd5ivh2qw7Opf
ePhN9plb2aIu1xolKrkM4fvJESmosCs9DNgfx030ZLqI180vyJq684F3Bsg+XRy5lVkquuW1WKLd
iMy3SnJntCK3KWNbar6W0402HFSQQKnF9vqnY/T7EV5WNkkYWMVsyF0DwVrgjUSetNMzebY3nv5G
lFJiV+HUkf7DxmKgk7DBotRPbWwmhJrSQ2fEtZ707kjG+MOvpgssWbotd5AS/iK7MjStubGbrOJy
Zz/tUjvbjYIqxCrszvsT+QVIZy1v2KcQnW42litysFrs9JcMrv5rndSugohczCKyzvjVfAj27ca4
rRW7mO0UGgyZBzpGL9F4J4Qd3D6NkmO6+pSBmIWYVofRaAfItoc6yE37or8j+8ZEcLeJvgahbXGb
qKyiCDzo0yyJ7CuzlhiKpSnCLOkDqkDfRH6MFpluE6aN0OfWj9nR5tMefSFKXShCVxDLjG3cwjrE
E0NP3aG6lWS29UCGdo3d+HD9nJCL4ZoDURfHoHW51lYZEg9wg85Z7MhW5MVR4EwZ9JuC2L9ujrdG
6voIQjFOqhjmsjhJ7jGrKMtOMihJz7HDunXBRkqKaRjGB23J+bcLImWpwxmRG50UxTb1+jjMhQsQ
9a/r62HlbSs7NOxVAUZCtgrcu+oCEa7MehT14FmVQ1fqrCfgLEY77fVv123+h9D26SjU4mSh0Mos
xCYqdwXYGgkNmPKV8DUSyDJX1ZOEkCsectEpwpBnZyXEQ1wV4xJl6JDml7ZRvKD7g5DG2tHVqaMB
fXNeZEFX4xRo8qscbYviG6ad3dBAiWsqPIHn/7yIRhd3U6uOkqKDPRB475TvsmoTkCSmxwdCnyf7
JKgZIsc9OceAZqoqE0XImwB3fj/HGCdt0HrThNm+7ieco00j+qwhj2ILFOxuIog3NRQmzEW7bfR8
MwvzQyL2HJ4U1pFbfzgqXHamlpV5gY20pgRz/9Dhi77NVcNZFDMqk0FKDHuBEg/UBucne14ERel6
bB2518fJVY6E16B2rQc1tuUCFN287IVBwIfK/8okdckW5RSX2nTK0MDKco/pzSUCv7vl6Rgxiw7T
t2lxwtP4aH3o/2JWjxBq4Yl0Il8Hv8j5grVGCsZZRigz1fKmHsZ3oOser3vK6cVMn/G1DfoWkMWg
mcHH5BpL40V65LSicQ80hTsmkUdkBCdRd8redIQ53l23zXIbzOyBLxOoEPUCb7YIQW8YDUxnibDL
QCsSjvLGmnv3fzNDXTwRWKzAd4xdVPPWLvpoj4FrV5R5oZmVj61XQ4XmQE0afU7xPOpO9FypV77k
mPpqPJIzgJqF65scg3SvYU76DrISMEgKg8OuAHlUDKSliiRFPwD9xUl0OV+Lrs41ajkvRY2vNYWz
pxijK5kPfJVH4tIX7vjpE7TszxgqWVkMsBKaThPcBA20YiQ0iPR7ICubGl7oCJWzeDLggLwdZYVm
E2z8IBA2wOBqUhlukQ6LEc54NyCYPTWC9a1O/+ZZaSoA5QORqwErQJ3oItLl0mw0nGgL44DGbMc5
jwCQ+apc26BOdFs3mdIOCp4/cejEY+Uo9XvRAnYR63Zcf23m0hXT3DYssD23yq/rh415qa6tU6et
tvJMhbIuejdgnjH88QZSlVpnQ/rOWcAJOE22OPg84DHzy622lTp76ZQtVkSC2FC8lY1kqwZPo5Bj
gab1WILcXLIFm1p0tW0V0b5reZkB+ZEXrv+5CBq6aZSiEssJXuixpnwJVKG1hyC/0YXgYIHb3w4K
jDZP802QaO/XvxljLAb3zMoydctlGjRuDOA5EbrMTfRDBrdtiiePhdHf8q2Y78gLj2A+VFCISra0
M+55R49ZiYQwDSRWoSaChhXltPDZoYaKNSlP/OYlCzGQQ6ZIUIV0hE2yTfa8gMbOJ1Y2KVfV87lf
jAKHcXSUNyjIuyVi5yvR71Wc6SW+S79f32eGXDH2eWWQclPdEHvDHFqyz2jlvJIK5LRV7d6tB/A4
Dk5xm3mhbzrZrvxy3TT7E+OaBYTBNCGHRcU2iCap8lRgf9WNiCqTgnKdojt6gem5qn3W/HhvQTQ8
Mw793Hwf0xfdEJygeZD6xwZcIDF+1PUfxDxPq99D/n71wlbGOmy6Gb8HUFRHAkyzb3f/mwUqKV3G
vEnTFpudNNZeM9stAh4v2DGv4NVbkwrnANFVtaIgtdCewttgn+4DV971vvi2oAYzbnXv+pLIIbiI
ECtz1CEZMINkRjnMNWLkdEpuZ0YMcYppm4ofGoCs160xP9HKGnU8VL1GtwrFO3fQ5J/SrBS2sPCe
mGy//DRCM0yLo9ACMIFX9PDWxTaQZsqHZcte7OWOjhNhKk70rcO75QPYXjQ6s00CUSWeki7zWb1+
y1MBsBOspU1jpFKqhrmVJQStqaztQI/hAUo/O+BLmNEx6+71bkl3UzALb2No4YLL8ohzLk4zj1e+
MY2YzOO4N8sY35hwjEdAnMu2dgw9Qi47gqDHwEDdob0TvwCBZ1//3swEb/UpqCNpQhKwgLg4rrix
azyr6TUfehfRwYxMbtOLbOi1VVKHEwX7SVF7rJJEQsmNvSoGeRumo4AcA2Gv8Py/LY06p8sgFlFC
HlJGfCyKm6r+UFvOG5h9g+lg4sfIFRELoY5LVERATCok//cXENfqjnQIdtrt6Iu+4sh28pBtSs4J
ZT/eVjapC0WsB4xzk0aauDf8zC2dBpOrmBK84d3P7Mjzz+LoSlCYT5oaKCq+F6gKkrJ1Kowv170n
xHc5csm/+Vqfxqh3vhnk6JG32MmWdIFAUWMdI17X7D9s3Yk+TAPsjW6KC2ohlHh/4jkTWBgZSI9F
rt2i6nA/lNHXDPrJUwlu/aKHnFLGOePsg/ZpmvpqsRXGyVzIOOJt1+6rVMVk4hji1aaOPN2/E3Dw
8qD9Y+u0Dat7VlxA0hGOWGZTLYtdjtFNOpQPhVIbrlAuuh1UJQS+gtSeR/22t8rdonUPhoFsqNNu
u9R4b3v5uQbcxkb91kO74SC1OtpuhmpjcMqPEsVEBjF9ABRXAhHcvC9aCqmNubvti/4um8zXeDIT
N+pqyCSM6a/EiMCLWtsQdHyZzfx2Npb7rCS/LJNsRdDRkQ3VxF5yCD11UVX6Q6miKY0QxPkI7GeS
/rkzlJepgtFBTQpJr9aijJR8qePXIgbqI8HbM/5l6ahOa5pfBZpTCD+uOzizZwQqQsJdR5zvdB+t
vkoTF2WiDsg8k92Y7c2HqLTVPaZ/3KkC4QhBq1viroxJ75+TQjB9D4g3g4zcw52pVQ9SXbZxjFUb
5kYKQL8rvKcVJ9kk0fTC51Y2qNu0lmdJhMegI521thwodrm8BGB3nNCsub6RvNWQ/Gy1j5qkjqka
IUVp0nqT6veNVnoGHpx/YYUAt8nQPnq9lBVjVvtEyXBeG+0oVYkrqqMTiSJnLWyHXJmh7l8kGlE0
xIixRmy8heCIA5LVa5XsTehGyYvlahNrEsrFk3lIwv6n0ac8XAZZyMWHg2sABQySAnjH+XYShdJh
Gkp8OGcGEZlkg5OMTGcbqPiDC5E/rsHyFIjngZ4TY2iwSd2ZYhxA4cWINNdSFlDWDa9yINoZSjM2
sIScsReyffTi1rboqNtAz81KBfQvozHypLjqd2VpqJvrvsJMA1ZmaA0qIRWNOGhNUpXTPgy8qxLJ
6cyH+EbZQH7woPb3gZMK3GrgacTkyvLooQng5sJ8BLIcdqGJJm41X9uBN2S3HHJnOGnUhJvhV507
wRshM+LiC1i+s143degVrTPGzooxBoBUeUPkWiI3dopf1StqB38gbCJzfIeu1qm1nuG+CQBHgWR3
gYraLxJOA3Ruaq/3wF0GGfkOgxbVqzYveNGDExEVKLRawsTGMeKP3hJnvfYFqPOrNIFeyRYcTAD4
zQ5ryOvJ6YhhMWDTlCJ30Jb0+7HizZ8zXwzrnSdBchUEIQsayXKHnScvhjS0x039VTqY73AFzOqo
fo1RQ/m7MHJ9jvkFQExH5sVAlkW3sqJanpJCgeEy+xknI9iTQm8JH6qQl+aSS+liZ1eGqJ2ttbQ0
ywaGkl123z2RslDrgsPg+Q/gtswwsbJF7WZVBbm01Bggy44NoDK/ql3ugXLPqT+U+W7wCH0vL7lm
3WKQY/xnH8k+rz6golV9Js6IgmqZAB9+a6RPg8rhjWbWntZGqNhe61XSxxr2kMyWBL8kcBBlzo2M
gUbDq3BKg7vstv4h2uDK5xRieMujgnw5mGWQSeTrmelOlhd3GF+0keMjvM9GRfekhYy2FeGzlZPu
KkPlxjVnBxlcE+Re/Ocz0WitcOnGdOphwgRNwWbxy9v4FoRa4gY5B3aVDIxrMRSgI191UwFsOw+i
T+SVeMgfduTTQNGIGxPUbfQVI4agldIqhHqCGMXsAgBypTNsK38E3Y5cOsGu8Ua38MJ3wmCk7Kz0
dShBXweJDPw7rbbjO950FjMUrH4SlVaajZp0EfQz3Xxs78ssuS3mzg+X1B/SjPPQZpaMrJUt6qbp
AoD8I8DI0ba33iwTdGN+IjgAB7lCaDee6EsQxfVq8H8O4T4aPdG0Y0AGuXPt7Kte19CIxnAwocs8
P7eN2gDKTn7Ib2R+6wgJxC1I/y0B51Gx6VCu4hVpWFki+PwlInKJ4RVoXZ0bLYpUy3qoMeHJjyse
lzspm8h+gtEDbkmD7CQVd2FLPckLYjiM7lbJQ1ZmEP8F2hoFjQL6C7VNACCzr3ilADD+f8/wAMyO
ApI6HdN2aAKSMa5VIFQ1VITjaMaXncqvqILldtnwuLAZ0ejMBrV/aZullQVKOrfUq8DV5aJ3q0AQ
3bAsco+TCzLurTNblKfmkbUU6nT6VpCMPZFsm9CHahxxyxvAYTUzZBG8H8AgEk52kbojjXREbhHA
FljrvCGwiVxe5S2/Zle21T9QE+IaJBu9+liCPumC1sNg406uEEN3UvB6P31GmRaukXJ7fKwiLVZo
4j/MSELelfpycQvEV7toALXsZAfIYgxOfOQ7cEFvig3PE7nGqE8n5IM0hTh/SKomNz6Q2prg6E8W
evnAkL5zHIVxe50tjX5hBlGQNpGoumaWf82q6HuXyZ6VWK4C7dK2FJ/CetqnQfIYifUjdHTvlMF6
zNLxSYl0l/NbmId+tc2UI8nWIGSTdVo50smDZCfuYItP9Q4aY4nN3WjGzXG2dMqNKjVZJkxMQr3s
LtgMz4aINfvLFx3Jq+7rkgMu+rK3pdj5f/AoKoCrrSGlJWL4iQzY+PJ7bD+4wywxVDx4EmO8b0wl
YJUZZXLXKKor1wclvelbHj6Kt5NUnjUnAZTRJRjI5PEHiNI3RmF6vSK+VnrAy4V4TkKlW3Veoz9A
oo15Ez/Ord1DXINMhVZbYfLqzJd+KY6IZ2bmYLTJiTGfHdrCvfF83VeJlYv76dNV6URoQrlmjBr8
it8Uy2Q6m3Af89AF5MtcM0MFnqZsa/SK4Sa9+iQsxvemz78revptVuJf5vjj+ppYtcH1gTCpyFOF
k6glFi7d7oQjgsLTZMfpbao8qbt0R6DAiubky2PcHXgL5UU9+k3dNuqI/Bm2id5Zf9t+JU8tAi+d
UqDreD1g3uejIk1dSdaUB9hXgr8EOx5YByWPfzUyb/yVl1ARphvUrDTAJutCmOtQq4ozCMO+QEeP
8+EYFZCzD0dFkyAqxbI1sRwyzVHdkyHz5JVgCUg06Q/cyMk5g7SeX9oVQV+BphVUJ0H9SsDAutu6
cvdGbmACI/gf10fFl8aI8gWzhOS0qb8Ij9ly4jGT4RnlH0xmcp2RijFBWlVmDcpb3Pea390BQWRP
jrJHFc0uHC4YhEERIENOFFTJ0CMCOwF1Betyp9Tl2JILf/S047KV4Y4Kxjd4FXhW5wmWyESYIUG+
mi6bYKTJHGSxB9hfTu1lNp/HaZPKwlMUT7tuWUBI8tqEIQbFeKJLXMvUgdO1rJ4MYcIaw26bqdE+
FPSj3DShUwud35kxul1m+EWFPosd9dlXjgOxt/hz4dRBlJt5UcsSCyesURJRFvB+Q9f/LhnW8VrH
Gxl8QCfXWuWmEWrKwSw3mEUF5x7U5FQvxasXJdi2d0RIMOVPvCIH2bqLO2JlkXKfsEszQdFBa1FD
LVLpc7vgPVx4FqiPF/dKqQoysdCndlX80hOOqBrLAOobGoTFMOQDypPzhD7oo6oRmlgHnzZmu4uk
eRv09vW6D7ByFIvofSl4413yQSmJoUBdL9PdZQgdy1i2mqX/1LQWCBYe/QEr7K9NUfs1x1LRVmGq
uxBxfVRV4xDr+lOVD5zCE6vwDhKtzyVRXq1ZWtFIs0gIVMDg9zaVNlIhP/6ansqGygZvogi4BjJ7
1n6PUq7gJW+d1LUzVKAbD0tsaZ1hZrjJ/G7+qkyje/3DMesO62VS6WsJXYYIEQrbuTnRPd41ldeB
yIskJK3pX7fGWxN11UgDkOCChTUV83wcBwPN2eg7RKx+XDfDSEBQtgE9roKxWUulQYf4plEVVKZ8
yh/J+1wBoTNfNoaV0uk4WAop2ID7n365mkW3ZEqiY75yHzx0fnkYnWqnesOX6tC+yR/17k+ooFjR
/swqlUgu5hQYoH6SURHAGCQGu9NNeQQ104Hb+2Gc6jNLVPDLo1TThFaVkfk0x+VDATveLVEzNm7D
HRSxO1Ae2/KRD9hmOSWI+VCWxccDwTEtI2gG0BGTEhhOdvNr7uWb8KjtZVs+8IlwGI8AKEWQyhSh
SrowVSbmpA7DKLtxMtkQpNqFxq7Snq0Ok7tVzcu1GJUjcFJYIOFFAQmYUWpH1abUl8RoiGea+/bh
39Qt9X22516WjDzyzBYVKNtRyMtQb+EnT0TzJ8MgqbgTbhYvAT8tr1DMKpqeWaPCZTvMyjyIsewe
1M1wJJSRwc4zbiaP5MnQ7ASx3PVDzprh0VVwDUDLCwzRqNWe32tJJwUDRIFlALOISdXpN2BxJG0P
71Q6Fd0cUubWjkvjzohiiCvQJ4VABUaWNGpjIzNQGwGcA24bATA4ycd6bp+zvuLc28zTtzJD7WiD
ehEEUgfZjaLKafTYNvPy0E2NI6slby+ZvmIA3YbjBp45mQrMYaYlpVn3smvOJuQuijF/laJCvTOi
Gh2QKBmO1TyYftSJ8bE1OhC3CJXslKGYvjb1LD5c/7SXKz8JQCpIWcBGDTLb8y8bNV1ZKmixurqK
erSJ3BJpV3cMm+A5lVveFcj+nJ9rp6yZkMQY0ASSXStqHzWtuq3SyTNr+b9elAyvMaQTM5Wi0c+6
scr/ffT1QxIYm3R4GMJ5lwmP1zeP9b6CgqaKcqoIRkJIL5/vHtLVtpNiCe4Jdh/daW9IiXPYW5vC
K2647yum56yskW+5SskTJUomNYK13yPVmWtitkfwGvQuUFjEn7m3EuO5gfUZePkj3QQNB3X86srC
OCmxOPik+m7ulI21CR15y1VNI9GYSv51AOvB+6ahbwG2/fO1SeMkykmak0GC0SO4md8abSJa77Gv
/8Ug/pk16rtNZVorhQlrEdhT0gPAdW7vZ/ZvmCmQHQdOhsvy+/XqqC/XpW3YqEoMXLBUjMDpyxvw
MN6jVPTOcUjmNoJuCg9wPIwvtIoio4MwW4CEBenRcfYih+DpCaEwinoP/G4T8wBon/boCe6yVdrF
VLGRHcabh8FRtvHNAK7v+l4nw6Tcq491BKD4gtlvIP8w9khtpNELgyVWuNSJm0CpEA0TFSyx81Hd
/oEmC88albBnairWVRPKKG5n9/WeEO8qm/K5c8i1zitGsTJpQ4dSp0g4/CECQZ0AvR6DsqghtbAL
9vG+2WonsTseYT/zLl/boWIwBJ47q+0rGU2nxZ+AbJLtApwix3hb+GSFrSssO/3N+AVxUIwIutxk
iSyEPuqrH0CDAHpw01bRbEmnvlD9qHrKd9jfZnZn5ztCodI4yV64720ehJ1nmHqdjyIo/rIYWYwu
PUcT4C8g14kDDCOH91bRbaOcBx1mTfKBtP2fb6oRB1tFbHURrLDISnI/aG/LEdzXTulg8vmpPxbe
8ILNda8HABImL/YW0ZqU4BSii0cZNIxETAVTcvUaupPjcxC8XDfAPPHoLgNtiCEoFZffuYXWSBvD
AtsWHrEp1J8mEJ32fnskE9x8Ll5G3ASvqq5jE0Egi6T33FhuVYMVVELpStprObyP6lEEWTJnRYyY
CaUxDKCAXB6lG1qHQayzrA01q0QMg8o4sCCZ9Bj5BgB/GtzDlwP+EeCZpDYxUI2qA5lweWJgL957
UGdqj7WLmWo4pZ395OFdGLHlbInUPorzjEIqNHWAakwVWxaMYylZ34JFAkS/ei9N5RCmhpcF+cLb
XIZDwjJefHi2a9CEpM6cWhnmEs9YKZllFb35q4XiDtib27fAFvaBCYlSXgtGZoTtM5vUqYPASiPq
gLvhSdvtwKBZPHVfZsB2IBiytW7JIz59SDetW+/AxoFAPj3XAOtzQUa8pRMnWB3+WekDZeqN0rX0
zi6k0p6W2bvuu4wXtYVeEl7vEvRENZoezagNBczeWunKvemm/ccQ+VoV2qoOJGH03+cwsIWDqIF4
UbIU6jLMQSIyWQWOSdQ+q1lua92jYRbO9QWx6jxnVqhbcEl7NdJ6rKjf57fjYksHyxEme/hieNO+
PpKH5rztRbusOFvJCmxnlqnQ2TdLEkwhLEOBcZt6YWobAPY5wR1h6uwDd+YdSnLoqFi9NkhDdWo5
jnSoLpcgVfg5CM+y2tqx9Hh9P5k2ZIA9FNEEZRfN92HFSzyaCz6aVN0V4bs+bAreGNDlCxLKXysT
1GnD4MsQVDOWUQ3KT1EvoEOvWtuhM7bdKLbuf7seMF0oIOojqnzoFVBnaiqNLDTisHIt7bEft338
Ek6v100wwHHEBiBAOFmYuaE1v0qlbWOxgA2lt80NAQemh+Y+A4x/fO8SZ7yfHHLfQblXBg4pQHck
SzjLPD0cz32DlKyAlNTR54LyGBU2RRVPPSFFwFY3+W24FYEHKiHtnD1Zj61fA5w4u4rXuvNJCsJE
Bpx5ame3EPx1Nc5vYYCjz38L9YFbKe2FiFxW4n7Y6ft4dvqXDl2nQwC2Z0w33HcPkumJkLb6wk1W
Ly9KE1yvEGs4cf4DQHceQ0M9jWUtLjrczaNXPuqv441wmzrkPSNMfyC0w4gC5wap+FOBoLgFSQfM
ob5s7lHRPkgbci/rB37Kz8gPz61RMSeL61DtMlhrvWYXCCaEXjObkPIP4NOME3swJnDo3v8Vbgd1
H5DGoDhqoSKrUxuLGdlxSKWMrFPEnAqSHoGULiDeefIkHjzrMvWGORTvFcLcq5j0/A8IgudW1FFm
UoNKfWjlUfQguAm6u8LAXM4yms99CtXiLIwVzrV1eQvDMvhxTqKllwKp5VhJeR5BpymSKt3Xljy1
g7bU7etBg1FGhxnwAiPLkYlQIPUlx7KXIqNJkEICUyq/JL6Fwqjqh29/QFt4mc2d2aKJNNSwmIQ6
iLtTVyLL/bQ/gnZuXJxo0xxlT56ccE/Ur3T1VUxfoNLEx/Mwz8lqvXQ/hghVNUKH9ZJa1BLY881v
IqnJS5BE89UdSMA7D4jna6aCEJyqaeoyhQNBHiZ5A70v0G3Rdnzi7++JQ/rSFkgaST8LQn7EpVaJ
m1QGQdGCPATfUnzNt/2LKtjjCJRw74JvtXwHF5FXg0o7djNHAW4rfSQ6Z8Y7UiOP3zVhoETJ0lHO
1DBreCnQOPSQn16WkGw1KC9qh+BGAhBjlu7yimfX36BEzw1SRRZZSNVasWBQeTIfwoMCNQtpo3+Q
ISQ+PxgjWz+3RkWizpRqEPvCmydf8rsnMoQNGk7HCm39vrMzewI0ZrbH75jHgnkBgl/cigRxnssP
/rnDVNCvc2ucDCvCDu/NDVgPocxQeTleBw3kIHhpH+N7osADrSNMQSLBQCp97l5ROtdF3GB7hzfC
01I7rQp2po/JkZz+R/LALa1eJmhn9mhlpWVawlCrYQ/rA1t6i/cXVNpyoOwh/m0b31A42/xBY/Gy
dnxulkph0mXO+qKDWfIKq+4maABqmN/7g+7bZYg/t0TFhsAYjF6MYEn+2rnCB9nSyJVBvw099dhu
IELNe2IyGsPnJqk8NAxaTQ9O39CPH4ky9LAv0YKGmjjvYrn0zXNLVDCaJRLtyeJaD+RToPXYp058
1DbVIyRv+QMZl3H23Bx5UKxiX2nhuw0WYp8OCuktBL1d81jHkBD9k7PPSC1hDT1FYNExi4Mmw7m1
eNTErC6t1j3k9u80pIx+5RtSCdEcbXK6m+qnEG4Dz71+XTM95h+7UBI/t6vV2qQ0Bex2Se03c3Iw
pPjndROMabH12iAhcm6jbJpJ6ibYIDcWJKPMn+WDiWI16IJACzX7KPVEO7QbDc39g9N3mTifW6fO
RDbWRTYrsE4uDQEMcEvqhFD56zzRFVGaf+Bi8pies9pT6kiI8lJhugsWyXlHKpv45IpWfSv8g1uD
0QM/Xx91LKasKPu4hjUyq7G4mWsM93p6IL4zEBZubSeqWyHhNt8vH9TndqnzYclTLPU97BqCnzff
lPI+yT44nsMM2KudpO7fcOisudRgQ8UQ8ABKScdsXyAp7iavAPM7zXjXP6kjQEPcb3iZWZ6vjrqL
Qfv7L68hPitP9hhvl+JBB3p6H24yW3KC2K5qoNU3xb55GGqgSHltEEZmef4bqMtYLSrRUCKsnngu
ZnEz8LljYsrYyG7aOX/wvuUdFSoIGUlkjkIMg/INphIdwc5cwIq8DsnVn8hBMeoLZws83S2rEDsI
rVQDPEhc903yix8gfxGGxY3BC7K1vN41bdWfbqvgOIdfq+yH+T30H35wXIyz5tNzZvUb5nhcJDE/
bTImjxAemsolrTTCL1g8yCK3lcw+NwSKI+tActDvIwsw5EZH48nNW/HBam9VtbuNEu4gN/O2JPKA
v83QT6McmLc0+HfYU47FHRIrMgWzvPDFlBlvPvIhP41REV5uQAncNViTuMcL2k6//ttPm5f+v37F
npuiwnnZF6EgRUHrTgZ4vZovFagN/8olPldDxe8ml2cjbU9uSSIqKgLDbeSDGhhi1Olw+7epzWr/
qBieZCCwS3RYHPxwWygemV8gpMDTLVhVBJeHZmAHt88FUqF7XhRVyIkLqpt4m+7jzWlW4sDrUZMY
ef6YOP9UVPROslJNO8FscaD9Vi/t3lK9WPkWZsdyiDkfjZ3HfC6JitfiXIxaTPKnWdrjYgJOV3Y4
bsG+jD5NUOE4kpp/Hdx+33tkQmL6P9a+bLmNnGn2iTqi9+W2V5IiRUnWYvumw2vv+95P/yfomVET
xhH8yedqIsYRKhYaKBSqsjLrF2xDr7UzKIRhmG05NCgv3y0BxzBvHamw3JS9BApW+EbyCcWsHGny
U32fnwmtHWGY7O4iK3fE6bafbSHlSt1w1paejJKNrh3FEfbD2HwuG+OhGzEpzXGSExZpypE2DbMF
nCpkT7ZImg6j2NkWJu9BJTn5w974UdcQC+ueYo9717OvgP8+LD0klULNpM9JJjNDBVqw6zNUJAsn
Abhf8VqUkPgPX3aGaOpoA6J9DBqg64y4kyoESxlPGVJzTHb1B6LkXezjm5qvj8T27tUWFVswoyyh
fAVbmr2gqRs7ww8SnaGCCxhtfOAiikgA/v3Uv9qjgssgAAWWkiLNr8naHtJLcE5HytQ/JGfuWDlv
Kakgs2jdrBXzxdy/C6kBeN2iHBTzKI2YD3np1TUqyNRZXqiL8q8tHL8M9FrLUdxxvWKfhldLVKxZ
lLaO1hh1mJbMAXzSAKQlBDTifvIlJ96NQXyQ36HQh3gto6spgXQQaqrUrsyrMTJzspRL7ACWvysA
0EiBpXNXrw/Kk3T39pFnhpWNOWpjClEMQVdibtXS2zEubiTuXmTu/Y0Jai+myiQZSwUTYpA942YF
GrneJUfQAHtIoPe8ghbzq23MUXux1fVBlTJ8tbLBG6wQwVkmPeoRr0HLWzhqGwrGBHhCicpEWYle
JYK7pn95+9OwK3MbT6j9Z85GLrcSFq77ae0W55e8GUh9UdR1haANMh5hGc8n6o4ThxRBSoXBFuzU
yE9sLeHyhHJ2w2/3WBRigoFUc9VgetZ2tehnHgGNAngLbqfzH3S1mMHpdRnpSy0UIXqJVjo5xihY
fyFTnNAF8ZQvBb9WzcwSNrZIXN48ZNQ+Mto5ha3eNaApGl006WI/f5lSLzsR7mvyZLZqvz5xi4DM
mL+xTUUOwRQzVcEc4KUPEx6IaP1ok5JHd/4DMCJvVanAATIsMBeTeup0iO9Ub93ND8VeIbCrE+9E
c7alSQWQpTbyxEpgCuwldlUejJmXVvIsUDHDWiCaZBWIGX17qsVwZ7XznnOY2esFUBcaJwbkOSgT
YgNpJiD8yNeRD+uxOPQ35H3bPvQB72XBLAcDpibKFtp/GiZgr3ehrKW1XmUD2L/FGlRlYW3MQRWu
gmqDZqaSnAL0+ved0FS7VBhqF9PUyZMwaI3hvO0064kD8K+sS2iyQh6V+nDjDDh/0hoknSTj4D0w
pETXiNswYX0+EOjohANTVhV6HqQMk7kdJ7xx1AA0r9J6G+U7woNFKn5dOdoWJogSdMne9o4BDkKf
b2OWOnDz0uTCYsI90nSsuufaL4LOFyt7Ce3sLvfKYP0y3mY+70nHrEltDVNnr4nzXi3Mi7/JTtTc
cDlg+gXN8sqt0k9/EEJZQXtrkPqQAxRjUmuFQQKb06GeNqhIJwG2+E4m4UOn5gGvyNVG569bg9Rp
MXsZGB4LBgXhaWx7ey57JxKjoFsWL42hwxJKO87X5G0i6tCsRqWro3rx8SK+4rcogtVf0K7GrGfu
rcNZzbkszMyWw9ZR6o7Hp5zENPxnZSM0h46WD7Snl0yenN0S5AW+qh9NYOvlQry5+4i67/u8VtTZ
wAb+9UqwRFu4tJUlJ/kIUgpOqslsQWx8pZHWyjCMapLB19YFm/aEkjE6VQkoHKfRFsyPcmLnoqPl
9vA96VwFr2guHpkZGbc/gUTpzf0cSYrZQPqIHFnDDoGnIUKS0zE/cG9j1jNla4nKBLB/tcjIYSnf
g7ny1O4WH/N3dnzgNVRlzsalAcOSWGsTEHHEp0vTytbG3J9NO7tVvSoAJhLceUUwXsbkW/1F1oM5
80LZ05ZgANMcLoGAc5RYmYgCBm5RtQgJLA37jiRZU2oLb/n0aJyjXYdJndawlUAGlYug2Dz2bQZu
CYH41d5v0EVt+KdGT4irJHRfkuwG7MQEISE5IGD8EAMb7v6dkzSWcVnSpAImjsTEX2qdcokX/eoQ
sc7uZeUdHhLxfouIGx+p/QROeLUZSXWyA/tBiZtGblS7L0CgQbQ6yyAvHtTQGQ7hKeeKKbByl+36
Uhdd2dSDWvek3PtN9KBKtZMK+1KJ9esngUPqyw5KG0epy00brbEJSQ2q84Zn7SIIR2KE9ROHByrS
f/kVqZstCRMrKzO4Rvhx9GeCxh4+EgU4KK5++us9Q11raai0UTjBmhjUexlJs3IhXPmlN8dLm9n5
yWYlqRtNUlpASolvwk486B6BEBYeNNmeph7zZbKPegLQ/e8hNLw+jtSdFol1qcSkZUbGEIf75F6/
I7sl94oM+FTOB2RGv42T1B0myIUS9guMETiJVDimdCKIJDIvkZvunO+mMx8lRHbFG4eRvsnMWCrW
ZcHK5q1lS3rhxNH3uX36O9c06rKCAnczqMB2uL2PYduLjrtW7MHd6CkeUOepk/7gUgJxQjc9IiQb
qrh0zWWHFmAg6oLCGVKM1KigHC6fuFuUZ46KLMM4Zo224usRPsoCRKuD+dygnI+B1UBUzslXzpIy
E9nX3UIPcButKKaILmiuBhCIOpL5J8GBclILUic0ELgpFm+jkH/f5BtJNst1Spo8OaRWQ63eRThy
yfyubtkmQmtUYOkMBe/xGn6Fp/Fo7MI9KfY2e6KqR5rG3MYm82W3WUcqtIzDAIJDciMQTIBm2mVt
zx+0Dq3xbyrQOWtmT4/9M1rkvhnZ9Wxz4zbn2GtUjJFbBbU3CQvbeBWKil0AwanwKN3r6FbLO8sF
QcwDZ+/w9ioVaTBdEvWpDp9JWIsWtwO9yOxMUKNywq/8rcPs526+6W9qkENbFxrBXeT7+lHDkBLJ
LtZnefcHKAfOuaClILO81YeUXBWEHFOFbIUUOuEn9bH8aZDh8WBSOWV85vfDuB4ob9F//20ysJ/H
CNN0GqYe0/mmskQkUUsquO/5ZCAWhi4jhulA9nF9/FSzBpf6ACtqsHgFsmHwU62opRMu5TKIeXMS
zFPxao6+FogqS1SiGQJzBKyWBUogBPKOW99h7sSNHepiaMtcUFfiVoqZgBr1zG/rAVMY4CNCadj5
uzWkb4RhQo7UizBGZAjI4EnsRkH4gSTW4o5HqckEUqkyPpcJugT8lwosQjdlTaOuONdWKbWOjrEb
dxTk3gc1YwQ+mGLNvcq05HNlNdB+hWa3Y/aZ6KTZWrjIx7Vjk/Xzg27NX8Q+wpQbZzWIffrmBy8A
kPUSCGpUhfp9Wic3+TROCLSS7DTiso8Vze179dxKoFjL5eQsh8YBhFwnS1L8eGw/KIL8s1Cz74u8
3s+hcLeibmrXYs7Z6yTgvfXDqIAYRk04h9rYuVUXRd4CyVVMF2TGzdxbYAvKRfD5WvUQfpjVpHh8
16KQ7wVhYxPFzetjBhY4A3wgMx7t0DAH5yvSTAAaGiggQv8LDWNAplUCRn0PTwM+AkiY/rVMTsrm
fm2NQtSzBZZ7Xz2Q526GoRGCWbrgAbj8L+xFfjVHpStRosValS6IWuucuksXDo4qDXtZSm9m9OvU
PLoRlKV+zxHcekmC6cZLqVsiI9PhJRHGqGuM5PQ3M97z3Z35wi8LsXKWrTUqZ6naTpWWBE6CFubr
kA6lPU4WsL6IsrzTxHrUol6LDjymAcGjQJmSB9TctQyx5TL87yLfxNUTA6k5OsKJRLTibLk8zUVm
X21rlUqWwMS8VL2mkstu8aTolhBrk6RTjm4BYka6xEVNkw/02+Hc+ElFjb6bRiGL4GeVX/ChEIY6
DwFg2nilqAUG9/5AvoX5GTc2qYAwStUkF+klbvfHS9HAXXEpkeYXkiSUyZ/+oFDMupkQFKG5jGF8
UApRjs5xWknJivCdgaGsfyS9tm/5M5qVwC7y7gqZ6aEqYRBfBLuIbFDGxCyP+i6ScVf8nF3ZG7Cq
znTRORIPqAMd2z2RrDGcdviSPJYPYC8OtH3yHHOLfYyhEYShzS+h1loKTbXUW/wSwhg4PcSY4AZv
muFXAcSRRexnfHZAyMt7aKApnrCXT0Jt8wqBzE2Ge1MBw6IG1SkqOLUShugGEoUNDUNlyWIbWum+
HenZK/5qggpEq6ZUyozniwtktZPk1qm3Grsv53cFPLDugDQCdD8oF14HvLKL9LUTEIJA9POoetEB
HYADofnMfH7yywxCG2NUODCSxtD6Hk6V8XCDds4d+NOAcYZ0cDEaPMZUVooIVqH/PKP2bCFAVW81
4RkqMj/BWeGGnhzUj50NSXRfiuz5HuMN0Z10WjBm8K7X/dY6tU9BVSNEigZXSc1Sd3J/7Bzl4ULH
E+ihw8PqMJg0cS423lL5t2E1CgiG4W0M0NxyWlRbfgp/okdHnhixG38NPyxol7nT4/wkWn6OlOEv
t5JC6vSbuzPPjHoRB/wEkpPrTh+DpRYR90yaZX3FV81i1Urx1jANy9TRjKRHwhO8igUdWMFLPWq6
xXzMiaDFFa+IbR4Ml1kr3RqjzmMEbbmk7WBscqBye2l5fiddZXDKIN96V7Vma446lgMwQla7whzZ
PvknUj0pbzQg4evPE7eqz4w1m4WkjiVA8EuXljCmyqFTEv7aCRwI7eC9HdKYLaGtU9SJrFp9rcYB
dghnefkPnkzy+hO3Tc3ziDp9RVJLZTPBEilV1t+LB1CY3ZHPlX2fMDtfuPUTzyazOaTqIKcCJaom
mnRhaIiVaEFvHPDfZ3D3JQ/6vbTvPBP1LuBupK+g4CZ9oSPiq4PhNOseevDOUKD6zd2r5Pr5LQfa
/BJqnedGBbdgj1/SecpHUqLNnPmgBVD7AUowdwT/Xd/11XNqtcV2qISihb0+Wrw1GedDFC97RU0C
A9qwQK9/WSvxOC0COKTDlFPeYN4pRPNGwhC2BT7T66izLGMlCzqijhUVDl6KY7EGhfAogM+Q4ybP
EvUCKvqugg4FLLUf9UD0uvvE01NwrIVnvPVQ/is/J75V29zlZWZ6UDrFJDCY3TSTCu25XMX1TAo4
2nk+AmuEJEf4TN5dqZeceVzc7JT91RpN7NYMVTEs9SWZrVAKL93kfrwZD1CghVAoxn64oY7VvsU0
rKiBNx7PfIX6gFGsKxhYU0iJpSXEvrvaS+56iG9xPyDzXGwsUR9wsJRWW0dYAhHBs/qF3IukcSlj
ZhR8HvznHftS3hgkP2hzI3YNFEQmFcmqeho8UjoN3emOJKhN0N4YCAfTHohkLz8iSHGxScwkdWOc
urGWVpqhBAzjQ/yzLH4068q58JnnYWOAuqPkWu51BSPqrlkaTtO3jrnW9qB3dqrl+7fPHssUuF8w
Bw9pKzxDqIhmZpmVihOOnpE/zR1mGvXaV5fZ64uOd0mRP0UHTxCv4DkHpnYyqn39zVAM66retIDn
bqRHxawlIoeXfZEGrcWzxvigFiN0lUHbMZ7WoblPl6IS7MRSbyqgLhwxVTEzlys/QHt+gF6flXB+
H3MlTJC2giUDVEwq+ffNlsqlGaJqWgrhrVG5N0tptWPF9M00/dgN+f+uimOJuqSIwDQAYgCSvGtj
ILRHaIW8gauKiWMpy60+zY+1rHmZ3rtvf2HWbt2aopa9FASIoMph74Zy/jDM4aE0Fs5NwezSbm1Q
JwIQ22rtiI3Rh6yB055n9MJ6G0wZnhUg4pS2uboovfAjATN91BVDklRNhqwC3URRyiROLYi8uqPk
1nuCxlkfzLMF6mbtT8hsWJt4a466MqS+AXXPBHNN20efKsi13TSSaHidqg07VcirR1UNxUBomqTC
/zQWzELnuTNE3Yh5GvAO+1ViYljYGEd/XVNg/DIQyK91BxjEO77768LQrRcQ9qat0eCXrtjTbdp9
zpP0+W0TrCOzWQy649JD5qWrBGJCbu1W/qI0z1l2rykcbUVWzgnyYVCqE3JE8CpfHxZxUOJiSGBm
Dk/a9DHuH6b1x9ueMGv2OkkuTZhBP4f6rnM26+KSSoSgY/bBDQVWAK/fKfcLGKOR117QKanbf3rb
LPNsvlqlH3aSvIKhaAWTjlBCgs/Yd/K3vzNApwCKWIpWCAOF3nkqpgD1mHNXMYFLm5VTqFAWp3UZ
RjpWDnqeAC4ZN62FqGlDvswvveRDpb834dChMQqVbohOgS73ekt0ulVE+jQSCofFUyDxZZrPBC5B
QAVVb4u1p4rvchS6ktiIugZYMrWWRG046ZKud6Nn9ZDisQhSldpLb80Pso+2yWF6eRfWBrSjFoQ1
FQvCJNSuHEDCURpjj0EacA8jzcFj1bglg3oTdER5/WiGgiuKnaBn0xQVK2sZ1JfMrXJKhzUfXIAZ
DC+Lu/NsKmrkjt0YBlrXVocIVBYf0xyXr61aixLUpqAHTbmcOqjR+0KWH0xtmW0zHry67b7KiTq5
YFN8MtYwCazeAB26XIia00+mcihWdJkMLa51JzSq2imF6eHt3c8K1pYFymZw/IB26Dcp1CXsW22q
erceJlvNEzeec0fVXCXdTyoXT0CWh85vttaoVAqvDEXtRVgjpKfQMj7W5xHVcTyLR4cPkGeEDuRr
mohmFXgNNBqLr6X6iKWOetdq+s4eF/mmjNXEfXsBWdDeKyuUT+s8WJpkwMrsgwxddrTjACDEB8F5
8Gagervalk4jivC8twsj5F/ZpR6+UqRjJ5LJDDDZ91+tuDX3s5hrHmYTmndsElLoAnMbtjwS4etQ
MvXzCmGAenAHiIWb8c+42K+goEB22mm8hxI5r/QWMTWoPZC+K2GPvLYl5+B1NMcRtozisAJ+4gl9
7y2F6AxWhcKptATmjDk9M4l40Yu1O7emqegFVeC1LwaYHn29tQ2/CQRHtSvZFl0CGuLVLMkH+s1T
lL2JJiooF2nc15xnnZrGWFUJbZosmr1JT71++Nqbz1ESDC0vA+XZI+5vsvc6XZZqKWCPZKCl25xS
7TRZz+F3dG8dVGfcGjBB/JrJHj+JqIwZHueksB7bSD/Ry4eWDlymtlEnxXkqqcOAJAWNGqk9Zki8
3TlVnDUe98pa3ZatYKtFWzvLtPpvWyd/nF5tCzTnqoqIgFkV6rjkaRbLxdANGNhqAKAYwfJqDou6
i80hC4q2AJ20hufj20YZtOfQ24B+kKxK0LpBlnu95lWr1II6NRjk25UfoWjt1YD9aw+9LVhOgSHJ
r6QhSejUlMovU7fVeHua3PK/uW1AdFeD84ZOC0MOadyHY9uQObx6D77hc+yP9i/y+urMb7Iw3xrb
CE9tslWXY1mREeEJjGQtHOMl3BNaSfUoffkDRiyme5vri/z7Zk+naVn0lQ5zqDZCCgO6A3fZkUg1
907hR778v0s44Htu7FGvuCitTQVaeOB13KsH7NUv3Sl0pWCFTpK+U5751Fis98PWIJXYx6Y0tV1Y
4HZpTaBrm0pxwsJQPmt9ad6ogpFzNGlYdXJUOcB8ipNKxA6pfEoTwmKQB711aym9VSYrENFFd8Vu
iu2kAOBj0sFAa0THwtAPRlRZwdsnhnFnyxIUxDVo1OCoKpS/ijCHeTwmaJzJlW9Zt+oocQIBaz7l
ygRZ8s2eiaQ4kbM5xpvlYBYe5saKGdnPAWyKQMF+m1to9AVD7I3PY+I0d/wkkhGHr+xTMUHWx3zp
kSW7Y4XmddhPtrJY31aM8NlF3H00w9mF1jlnXVkH8ypdoL6rtKJlLw5IFwg1QbIr7mPQHTZH3c98
a8+jU2J1yrfWLsXJzRqHQqotErEmB5JPuA1FwU5Lmwi3Y6qZUKC3J0JcabmVR3LBbnXjH7xU4v/h
s4nWpIGqlUkHv7lG2jKLGMYkqP8Lxz6oip3crvZzIHBh/xcmCSrWwulXc1RwCPsiWtTwssSioxfu
+Jh5EF6AQTEPxC+QRbkvgFzS7ldPTP1IATzMGTKQS/GWn/XgvPol1Cla2gRttRKOk7dfAdb0G1Jt
JsXf6jvw+R/4gZ+Rtl1ZpA4VYDaGnEuw+GsGNLvQ3PAZYBnh8MoMdXaAjxKXtSOOKbkrj7dNcRhN
ySs7mZctkb9Ef0wdwASovugSLm7KITXNhqxIALQjInzDF/Wg+MbNuk88AWwlSWVLh8WVTcA+bO7c
J8kzfzOtk8eYjkeZTrPcQjFLQjGqIeABbFq79EGhF4BY129P3HYdI+dF7vlqi7qvrRyyVeMEW8TN
/nE8QwEJ2LrJjVL7DyCtPNeo+1pWIYbarDAXh4UNnTJ/VGWnmCy7TgwnFu6RSdm1jtnp5VQ2PFgL
q7105Sx1QIc5X6ykaUkfXXQqSfjVSgd6UV1elsGZ/4SzmAVfujJKncVBU3IEfLhMjObWXjWhfjME
kXSKlIOQf06bT6tsk9uHqOqms6uJ+175JE6Nq3c7rbrRm1OiY9qMV8xg7vDNp6d2+Lxm1dioNQAx
ZXTGvNLkKqs22tmS7aOy0N1iWWr/7dudGZG32406v2WdjVY8YDEIUm0tbeWFsPH8w7JXOtzqEFnc
t44SlfXHKkoprYwv/pGon063RHOLNMGT779o9vh9Pt6qUvfsFIGFLqrhYQpBBwxtK755j2k6Pwv6
Q/xsBBgo6J0KBNLo1r69uIy8YrvRaMqNzlhrMSUbLUw+DkL9US3LfRqey2Jw0vJzt0zO2/Y4a0sT
bqxlZk1rA3uyULpdGNkK5gWHoXDfNsMK+YiBGPfHE5mUM6/TtQLJURmp+IRDKTtttH6KItDwG+KN
kn37O0vUp+uaPEonDZayUQpC9accznaEqrMijZylY92WG5/oSdZcl9s8Jj4RtBIZRgTd5o5/wlmz
JXhm/7d29PAqBFNkPc07RPcWyBq1RrJRGGNQy91D1vV3YLAwzllkNHiOjjbkIC27rYx3THriR5gk
qQcnPnTUrj+gOCRLVeiIM9nPBVxHhN23hRIPul5/0n1ibhcIveLxYqCD+luXIlybwlzRrU3x3IW2
yQFRJvYT4F1C1HHGQH5pA376w75aXs3SbQqziddCJWjqXxDc5gRZTRX0M2Q2yniMn3jFI+YO2tij
alVRH4aL8svNZCfd/Mq3Uj7klXlhb+xQ+YGZa+W8SBe/0kfZy93qlgAKix8LEKFfDW9E9WL63p/a
Q3YeXvg/gBXUDFNFt8kwMYxBdzHCIsz0pI+AexEV15COY/9tyDFrpgMoph2shidgzVpXlDpVFKlM
BTQpVPlxsiqQQwsVoP+6AmzBeBOB+14eQbo/xufGXO6StX3Oi4QTEFi71pQsgIjQojVASk2dkdZY
5VIugByvnpcK6i/ybaKku7njTrawPujWknJtaSm1WI7ksnPrsL9ZtUFxIUB0H1b9iyVX+3zAJ9Us
V47SyC6LYpeZ2ae3oyzjhS9tfwCVhC1mhKkKAa6qWhqswC7LS/SOm3Brgoo4iZhOXabCRN0BptTe
SZBws1ZQE0ilLWaPqfiORjKg6QBkk9YXwhx1GqsMdfBIzTA5D0HkXratVOXcgqzMSYaakoySCCT2
ftMyKetxCrNGaAHEEn8SRkzTjaQLI6XkAcezcOyx4ENX9qjPJPdhCkJk2Mv3+R1GstDyhTi4AupL
UAPEEBoJk88XXmgnOec7Pu0OK2++KpNQ935synU+NCiTkJcJygMgEkfPdMZjtrArwyt3v0i2iPhF
dYMSxoEMxRnnJRjx2p84O4p4S+WRVz+GhI1NPaMcC2FMCvwYOfkGmjE7Rqn+fz4WsGBCrUYyoI5D
Z1NjuegA+KEqNcgrBmwT62PX8FUHGaf/ygoVZyDp1o1Vja/6b0Vk3ZU7AxjpZRcHbzvE3LFbj6hI
E86LGkcCQrfygYibkRnz8qVfMLkL0gW3O3DMkT/3+yd6XUBqw87dOCzpAnNkbhczIoC5ZA6Oo3Mp
cbniA8cecylVdNNAsg8aR5rBURblEUXEsMUr/ddAE6GoJMxXfK0JRqaN7OnVFOXaMkEMWRtgKgmr
u3gMDyiSnnIlun/bJcbdJ0OKEiqwF2k1er4vb+NalhervWSl0i77JeDLxQayqlNXdqhNGItgx1gy
2OndJD8IED/xB6hPqbZSeH110x01AJN5VRXmGm6co3ajXIKvb25gVOpA3q+L3pqdWknkPXCZuxBT
OQbEuSVIFlJmujqPVKVVwFADlnXVSwmVKORkou9kUpEPK2V+so05amdkQl1bEjEng8mXTH0NvnHg
d9KZtwHSk//com7USmtjaFfDTuc1ZaDZmd3dEE6AIViP+HYOWMmqOwN41tVD3+UD7+Oxt8zGPsmf
NvF3TtD4WIj9FDRL5ZmIrUSeBZ7F9Dbe1UHJZ8hgf0iIF+oYUkZUoTwuFX3p03X9J1I+F8AGoxd8
FALRboPI53XzWU81RN9Xe5SHdRM3iT7BnhqEB1Kd70HqqPv5Pf+xwrrMIBwPfXVdRrZJ66uvoN1B
oVpuXTNZjN00RiVUiKds/3Y0YT2JkK1IqgjRXlxpIrWCapusIlAKv1aQiGVEywH8mL1NMEjolEFb
c9z9pU1qFSFgOE3TApsXmhg39zsosKJE6+Lm9vsgjva8KhorrshAA6FXRfgPDSpNMaVkrvG/cQ30
uYPV9sv+CKl1jmM8K3T+0S4SpKIwVtiBVbJ7yawHs2oczuIx+vOkUQ38FnQ7CVz0+pBJkRBKY6+1
bhECbtwOwlmPFb8Z0ttyKX2zil1By2/aFhhZwOU4xlnnbWuc2i3aFEVVFuLLjX6/n07VqRq99icZ
Blx2q+boDxJvfzIqdcDCAnOkGdCxhUzwtbtCZi2FCrUcWESRDuwwol2WdnRI/VpwlvFkoWZANk07
nTSoIvJmdpj5ERqsCkhCQU1u0detkEl6rBP7LehjY0e6MSenPxAuM9mWX0YeawXXHnXtqo1ZKjOx
B/z4Ph5syK7fEgii4ukS6B15TSjWlt26R92EmSDprZjDnCU9A9zSm6iuFzJv27BiGTp7uG6h1w1U
KmVFN1J1AoYG8L8OLBlpXdiTfCvOcpBENyWITmag5Y0o9nRS5FLKPegbnEmMQdQjcSC4rF+CqoEK
/lOMsgKyfr2d8t7M2xZsFW6tzD8qxfigJbyxUhK96BQXqHu8AlWg4iE3cm0CpdBRlEqUDcHe71dz
dzc27YccIipD3vlvn0cStmhTmGmCO4CtGCZdz1orqxdTq0cdZNHsRP0gKLJt5s/JlD4ok+IO8+i9
bZC1fFuD1BO6a4u6XoUBVcIVQw9p4cwzJ4ayAMxAAgJZgOEFfCVaDWaxasWIJvi0HMojmnq35BE9
O3bot8+KU4DSmNt/YH2xjUkazZb1cioaHUySRwkgR43lkCyt9cYcEFBv8oUAIruusl95L1bW8YOW
KSSLoeCoQRnzeq/0nTmlfYEaSB4u0B61nKpO0VDiMbiy4I8Ac2EvGuStB9HcaztRk7Ri25IukpDX
TmxkpV1E6HgnyrkuxJ9TPoKYVw13SdmeBcl0dRDngi3YDVGQHtv1mAjAunUYElSgWvL2lmIt/van
kS23SRqBa80NMcRPa7T6CB1G14jXJ8PMfMz68IBBJHjS52Vri7q+0gJ1w3qELfl+8gwfylXJNzJz
SSYsZuMYVe7bvrE2s6JbuDouBUOVTuK6tGrXpQRYMZIe61UOZPWTms/nTjYdpTPs2RKdOjd2VpS4
4Ro6GFf2F6KYqkqOlim8tz5jqdEqh2IzNhoofUTq9AKXVCnlLAHaIUXOuPyMzTqwasFuEshndiAf
bB8yJbmx+hd10jCbEDvGIhwGtYSKdWqTPcJZHrLtqO+BoWxUsAhlhIXW0fW3L7S0sqJGxUjPCeLG
RMBQddMvRFSZzKF2N7x6PCvbvTJIVmiz2YRciddhgEHSAGjuzR9TA33N3ibSdyqegQfeaCZjya8M
kvRmY7CzzCiyehjMwNynl/tFuNMH4BLmynl7LVmPvytLVIobKkJRrsQ1KE4dxZ/JSrrVELtUv2e7
dZe/VEdgVxNP/oohHrt84gZRxtm6sk8lanIt1inAwgTGEwaxo+yiaE8Ct+xXvlgfeI/Ny932xt6h
g3ZnzMOkagq4/ZMHwQRHDYi+a0319DKyU8sbzSewgDiGPrvr8rNAHAvr1O4w7rBitjpPBxuiwfZq
DbZoyY483CgYYhvqL1MZPcwRFH115SbJRr/QflSduFMUwTPSiBMfyJq85QN1IE2tgmp9gjVTg/GI
0luQ7IXgD/iPOeeMHogYBz2VzfXybUz0MrUdhMKc0R6JrOzdH3Q0efbIv292fWupk9Kv+DbiQUps
8AhhgOAX/lI9orEX8N7l7HWETssFiaPTsrlaKKedkWnkkWAeCDsfJjpuZW6xlHFbq5ZmISfBjCCs
UG4JDRQlum7FGIZa7kUpfIrN7qAN3dPbR5mR1WEMggREsOhDiZ06yaC06prFxKVRiJYUzG03OUos
5wjCc4TXeClkdgOBiZPZapXECcmMeKXpGMS4QKEV5OvXX25ItD7TzQi2LQHvq7yFJHCraqcVZCWu
Fobry9u+MpYUOHMFoAEUOTADRaLKZqckubhOaoQrCVUOubCLQqj8teoyt4ssgxcjWeOdeMWhEAwu
Owzw0o/JUYcyUpvOqPv5wzOBGkY41I4BZH31GDn5oQwqLz/x3lgsfPnWLN2ujNewNeMYZv8hBXeU
ykbbOwj3uS94SmDmPslsiX51eMuzzjgbV8apGIO3QzlZyoQ6Ug2m6vXjWoiAQa9eVp+ntTftWJ3s
qOYx4LGuoyuz1IcVBFEvIrLUhMSS4KZQVoN6EtG2LXy9cqPvBZClegqaqNHH5V+JX3mes7Leq99A
nVdRydVQJb8h3eums7rKzrwj0EAlGGSbkLKCAx08jU3HfVaz4MtXpqmstliKfB6MsXVxwcxoi6V3
ko3buASyVQnUwQFReOsstgNADvcm5n1xKquSCqsJBWJ7cqwz6cmVAFkou/ErGZQxAoKsAiTy2AeT
yDfOKE9dOU4FkGVMxmJesN0ue/2YHVqQ0kheceaCIlmhY3OY6XknyNMBS1VcDjN4qSDjdjnMUTCj
kA8+zPhe99In7p5iXG3wD71dUpYleiPXAQtc6IbYgUoSk4yjG+fH2s/PBGw6eot422M3FV/fjpCs
nHVrkU50hKLJkD0P6CmjxSpkxw4baX4hQ6JWfCICygUnJnMtUiEjEYowjTtYJDK7Fx8bDFD85+P/
B4tUtBjyMByaGBZRoXVS9RijdVD8IOyRZXMbOWBNeeSsKvmLVOp1tapUbIgTHfyfbU98hMpthu+I
w0kEovPmtsAcmfH9Lw1SEaFtDKJ7CIPIUtx+uQFV7Fci26K2Jxlk+hVv25C/95uDaEcCJkNuVxqf
PJb90sty98vBMoK9IgAk6KLiqEknotnOZfTm2aQ+Y5oXlSG0F5v/HI7Ig7zFZeuM4pn4uX7irCsz
DGz8pD8kSD4mgOjJul62zhRE98TL0YNFHEjQGeECcDhWmdtH10nRDTwgaCxfhwHI9BXJEF/C3ORh
dadgfOntxTfiE7nX5AeOPWbY2dijcsI8G9Mh6S4x/bJdyQHJnoiXmXok35J3QJifcmOQinO6lPZN
b8DBBfCioVqdUlZ4klTsQPNq5JJEbLI/EM4vjSJfvBKdxbghXs0vCY79Pzv0b9eR5oJS1LjTsw5u
kd0iGjekRyk8GNC0wDkk4bviBFOWpDfeC//tlMsQzsbHqEkBmJP/sdgoB8zZXHxcfCnFNjUCgCFA
2hbETzV4vkjdg/cpWfmnAXEsQqymYIqVrjJ2XWekwBoTp8P78oj2unAkYY+os6iCvd6gsOck5i5y
5NIGEtL93zfvlX2y1zZLICRGgSHahtxg+V7x18fEi13pnih7jJ9jPrMiIwe5skclQEOthKC6udgb
XQK8JII/uo9u5v49nuEeAaEOWgrAlV17ht3bJWbVtgA1rT5JtQh0Xd3nSLNKMDi8h3oLPDt4exoy
4fqiqRsWGaOA2MDov0UemoyKT0hdhynAbEY32iCNsOvK4TVPWcf0yioV1qO0zRsZtPSu+Fn7UIOB
a4ZNu9fI7eWLu8nWvnPWlRHUryxSQX2ZZh21UPgZqjfF4uhQ5SYli3nwM+n/SPuy5biRJNtfaat3
9AAIrGNT84At92Ryk0p6gVEUBQS2COxAfP09wap7iwTTiO6+1tU00SjRMzYPD/fj5wSVI+PXQIWM
3Jpfl+u1uDRRUgUFMkisXVBjLKLXvs46iv8BwzPXetS7TR7SgdNtQ4ZhJ6iW7horm9cuExlPLa2C
RgodncgVSwK397uoju20LhAAIQ3U7ZIiyCI3VP9It5qJN+HaEK9VGG2CehH6pQhYMpZMveAYIryi
mcQwSPHjkoAZl0K2VwuhAgZii3BlLa9cXe/sLa6umSkk1XLYk83GurqVzODgkQ+rAt4uAzBwraPw
2uYBwtN+LcBB4HERviZmrHVQyasBns09U31mceyJ5Nfnw7pyP6IkjTMI1LwUVVwYQcdimycD0F5K
i2YstfEcZ4We9towwFqqwa1opoXN+H5X2CWExIgAmqbKHgHPf2YlQeKn3nw+jmuPZPutmYVz7jBA
qH3DjPM4zj6rDhUOOC5F30Lba6hZgfIiFW4zZEpWiQvlcVpufDQayX0v5SKXzTAFtIn6dsQFyNUc
4i+5+80pxaUW+p7a85qu6LWb2MZiQTEApwwkGYtjlrCxSUYsVWCjRxsavvBkAp17kv6G+qkZ6dyj
Oz2SiZj6IClA17WKrkGk3n2GhYOxeOUkRa3BlbrFQVO/aOYvkV1qGgdTS0GadjIb0xPZueBIvGU3
wr2vXWsFhHl1Y72Zh8WlxcYe5I0KQEwasAxOYkZC2w7jHH6+sa4dkLezvTj2jV2ldaNjtt1MfNdn
5dZQ/xPihnezuQhSB9EXXT7BhuTATSl4G6pdF3sQ1gJJteWlrRcfoFuBDo9YD9aJDT4fIvkAJigb
K1FrTCSjeAIkeknDkWXW0+cT+flyAcf63g9oMeCDRYVBWs5ZEWhJi7+CTDX43Mi1fB2IJ4AlQHeD
zMcu7nhHBxm1ZiIUbxukGdRqYzi+ymfPyUXYfpG9cfUp37AjWONutRkHBTVxqSe0dj1dm1O4AmSe
bYmhX5YEUXRUlVhFJiBJoqKAGkDLtp8P9TXduvQ6b00szmDasRQ3IC554PjzcGyU5sjmHgJUpZJG
tWIZfi7cMhBt0W1sXT9mBUpKSdxfqDF9jSdhgLi6T2/6DJIPGXECvaj60Oi78xA7ZKegIzPshJZ7
SpoMXsvrzK9rAb0NYsWRgfzY7E2FmXhp14EPwx0qH+HOgSlgPxI1kDgMYD1vyoZ4B+KgPmC2QV+U
pLHCtlbdn72mBs7kKiul8Q/TbqKcgYBAQ1kDXEzL64xkZu8wk/OA2+OmnS7Z3K/ssI9xhzRBVFnv
JVAkWD6EXEqb1MmBgzE21uxJugHALJ7Ra3nMQiX492v9MGcguw2mZQ2byVmsspky0aUp2I+ylu44
Z8Rr5/zSMw2qQ/yc59M3XiBxZzqhbdZb4nazX/fViqvVpZf7bK8tfC11HZ4W7mtiawxFgO2W7I1v
aMFU7CjW77Mm9XsgTYbUM7XHRI8MQL1QjA8hYqJ2Z4ODqVj1DHJTk92EuhNI2lbc9DWIgv32NCz8
dFkAIm/KAyfTi7Im0jSbhjy5oaQLBB0cWNCqHc/XDV+JC/FaQR4V+giywXkxNTWw8u2gY4Hce9kK
gI7D3fPkd09SgGMd6CavgsVCSJiNjDIcyVYqveybN6hwNN4MbOYoETY7JMNRImzBPbfaT3FtVKDg
0oAxBUcs2B7f22ksnbZQF+J4a0sl0hziO+WpROJdctwbnbeqP7VmcLF+2Sh4qvYwKPVW0aYfFhE7
KT64AyMSFvm62tuV1JfjEkBpbXgLC2RN70fYNl0x6sbrCFUfTXB+ebICOb5uoyCx8LmzfnU8y3V7
a21x+4GiWM8daMIHHdpedwC47qpt9mUOGHK0q/qVa0NbXIKjAxZbEr/O5Qx8UBVNXx3EhpIAMvvP
dPNcAz2TUoVekrYtxmbrOP5OA5hV1RWKxxJqxZ4LvOsdcLC9x0qeAA+WTpk3xmP/o7Em63Yeh/wb
KhDqMR9FcT/EU/7UJbH5bWXaP+yqhfdcbGMhWDlotc5BiSUiEyRrpe8KUFJJSV11a+9WG3WuXUAA
TRIbzE0o0Fry52/OZ9ObJnBSMGje8J127E8ZGjuPUOeSFcMsBH2IGEGG730+zg+x1esw/7a68AqD
WTB1aGGV8eEXHkKXyUDWRgHR4ed21ka3uIy0Iib9bBMepDX3gHnyZu3u/8/CcsFqnNWRwkIFQsii
uR+SZuUCXxvDwtEIq6VWUsCCVotfnOV+6ybPnw/iaozwdhcsAnqtytuCTrAx+lqknurJK30zVCM9
AAVPspru+ZgZlevvOGBNBAEo6EIX9kQ9VYMwsf7yVkgyH5hy0OfjyHehu6fP9b04yUtQXkhKVK9g
ka9dvS54eiHNBJJSQATlIXyz5+OM1tYYc8S6X2b/VXI1GMGnhQeLRLSbIGPyIGW5+XyOr0X6ALGA
Ih0NEcgrLMmO45lrdO4qmY8RkY43U8Mrv7qkfqqiZdT4xkNJOW3UYZV7efs1tS/zdhWId8XTvvsQ
C08LWcByGoGSfk0KsTupoT34+a7GlaysEl3J0/XuDjHRRyODT101VNCqL3ZulYDfb5ggWKDmdrFt
ykrbkMSJfTcD03/bcfXy+RR/PCkquIjkqqrIbIDN8P268sZIEtJYbSCmMfcFhCjPmcvjlZD94/ZB
ZAs8PcInE70g+P97MzpyeI1d2BLN2oO0kO0bR8ILzmIP6Qdw7HuSp3y0V1zmtcG9tboYHO2wsaoc
VoldekXRel23BudaM7Hwyr2Rz1o8wcSsA6rYniHluTKIj0igxdwtHHJStE0y2DBhenaBUkjqd/cA
RwIxIWvO5yRGA6xsBYzXWrY/JtMXlheOWmKg5hhwczyDJqD1v5SgZdl00MieQssMEQGs0xOu2lwc
gL5QGbrEsSGVrYzxxU7bxkC9kg1UiU9KsFrwWVvAhVsd0SHdkh5jlMpzw46nryBb/iX2dCTtnXA9
cf/xiEvWGRf9a+gUMlR3sSshUTaL0RlwOfXacyK1CFIIr9UWD81krZ1FztZ7d/Le1mJ72rx00XMx
glc3sR10uZfpSe05ZJ669JlqVu21TAxfM5LW4ed+5WP28P11tdS0RWcQEfaf16Pqm9STYomGB3yN
pDnDLeVe1tIxV7YOEgKvrKjghQHX2cLJuFU5gcXS5WjHyC5MPw0PMl9qIybu21v14V9IkX6o3sHc
W4uLpVRH1iRsimUMoPoDQv5uO0b97l9QQZLx9WIh31laLCQCXPTZ97Ak32rkWO4tVO6gIb2tbtcq
hR9PBAYFuRBgMcCSouqLUw8+vMptbJjSq+fEfCHjw+db4+rvB35EJrbBqbMMnyud1VyxLB6oArDr
1rgFUnWFdHTtiC1cpjUbk61oPbb90Hn1TLY5+4OaL1Rbe4bJaV8sy7uzvJiruqBDxU2cL97M/qCJ
rdlZp3FKV3Iz8td8MAM2EB29lPI1uwhBXKfMkjbFeLKsjBAIRnNTTZ7gxi5V52+phuvt8zWSXu+D
QdAdWSbgwzb+gJ+/CfdoZfIhm5HwmCJ2lq3KfVQBpby21T6Sw0oGrjd2FgdIqe0OFMqwUx019H6X
QPxJ/fluVUbsI5fmqyWkjaFohiLSMjWtj6woEn3iQfzdvTGjIkru2jPQlIF5HtBxHkOcWtIKd+AR
zYSX3cVf5+3aZXNl52O0f3+GxTJOcaUm1EGCgFKUiIc/Grqmun19mOjnIzZWzkBp8f3CVTFLJrVU
eWAVQR/K0pEI3AO/xzsOOuYn6yLZORT0ih2KfY1aGbSiMNdrrvjqfn3zKRbeituzcF7FhuLZVh/b
xKx3ZtnGR06MeJNYjvNEGn11M1099Q5YqZGNN4F7XFg1q0qINDHxLvfYF2uvg1dGYhwkiLR5kkPN
g/Vk3dU1RXMzWLkBcf/QQllM1azX6AdDGR6GEShBwvXzs3htMiWLho63H/pfl2UGHoNPLc0yLGl1
UM0s4PlTaZy1cvTTfI0V6Jo/g5MBsbcJ0g5tqc5W202lag2DPzPKR8m97Q8WBLndvixWPMxH2DEO
JAHLCcDU2KofeKHHdhROWU1Q0wyao6sjrEXsJbm9JdbG2QIaS/wiTCKpSLm2Pz+m6qRxA64N6Szo
tC0p5GqSmHOCzkF0c8mAGiKqgMJI8O864diqrcVlJNJeqXIFtkgSWPsyjHfKFw7SZKAYmo22+ly4
EpO8G9riSlJjSzRVpjHkCcozj+KdfXKx97nvrD3qpLtaXhJIHCOClS/VD4iifKaNPecKQ0kzuRsh
S63eSN5yaWtcdSnXAkqkqW0TtUsV7BmvT8w3V5JDNR1MRrAWd7pvH51b3UfxH8k+dSfmBLUIFci0
tfv9ytmTWjcEVDlSMmiZdCkRaHZ5j1qTZQ9e57ibxs6DDLSHhlJu0pqtTem1MO+NvWXULEraTNyC
PZlUKhNP29JTEzqeiwbY7b+Pu0XsqoEXHXc8XAs85vvLogH2Pm9jWAOiAhJieaiACA+wuo3MqzhR
XXk9wqft5+7s2kKibAsGPuB5IMi2XEhgmSyXqjmCs3A4Zjvw00Zi64bGvXtrRQDZRGsXwxWnBpQU
QGgWvhiAwL0fJsA3rtn1MdLwojgjvDo3SnpirfO4MrAr58HFgw79syCaB+HF8uRxx6nK2Zb3z2t5
ymPQ05Zv1/20KW9Wj59cncXxe2du8VJmc1LFaECXCcEe9Tp7mwXlYxxJ8i0asZv/ZBbfjm7xUB5i
qyPMRNiedCyELH1I7dxzjJVJvHKHvx3UEmbD49myqI5BwXm7jzFj49Yc250VM/1r2w71Ws3m2po5
hiuJGaEV5DqLNTPnocaK6VAIh8CUjY0o6dxHhrYM2W6zmkv8uGbI6xHQ17gWgdr60p90s66J0bKl
y5SYVopiwQEV1gLFCglPnJL9av7o4+5/Z3LpUnqdqTraqtDGZEx1iKvDGr3Yyud9UaOpyvv8DHxc
PhiDoj0yGzjZCCLeHzUwbTeOojpg4p/vU7DNDb29ZfqXvLHvPjd0Jf0OS7h9sFtQl/1AAttViYWC
NQ41Ck1/9mNLZDCSYTGUZJOgWAnCrg7MtAE8QCIaPQqLS3wCPAhpG2kuM/zSaKLZcb2+cbau9u+n
FOXI/ja12JLZmJfTkOGiK7UE3RfxbW3SlazvFR8MG2hiJFDdlHH6wvOn80SqWUOQIO+ZeJ8fZPu1
9QC9cXDFKDt2v5bKvxIFvbe4eJj0PdTjeIeDJp5VQDnRQfwCColjuh1e1jzVlVfle1vySLwJFVot
Vmt3gi28yQN6kGkZ5dTv1O2qD/7oPt5bWmwLO6P94MSv7kPGka1fv8gUkBaSl/Wo9eNTA8ZsgDjx
vJEB82JY9YDAozQMFuj8Z2ITP6VrT40rQTlMgOlUsh4SFDgX5zdJHE0wbjK8+0kEWkqOyNjxrAkq
EzwcA/U4nKYE1S3lgaZelQdrS3fVWb2xL+f7zcpxpSe0zWFfb4+0eObZLq7++NxzfMS5yLQT2HYl
zyLeH0tiTGtsG+IWCQqpoXWqjt0R4eS2vhWIe6wbciJn+th1XoLt2Qevuj9InELbWD1kJ7alv8i3
zz/PtSG//TiLIWe04Xqt4LjP+depK6KuodAcJiv+6yN2Vo5aRwkGqCaiG85i8+Q1YOG6HLWkk5ju
iyhNUbCkeG3FxzGSUXv23b5Up9WewGue863hxRGZp8aeqDQsO/T0UNtmuw5Jffcu993v9IKLdlMh
Mbz7fFY/Jr4xXKhtgHgM2Gq0bb/fSGIeLbm/WaBRtfYqLYEWYee5EMDIVa/XgTWBCqL3uc1XCr/3
ERmMuhK0Ixl1PyDTlKI3aWXg9hv97KE8zCjWyKYdmnuEerMSigf50Bw889SF1fSonYAL8evoX8EQ
XfXwFlCBoJFDjhW0ZO8nQHH6epobua0aT9+rISrUcPEgEe/C/DJtGI7vaTW8ubaX3xpd7OW67VxV
xIg15CZTXVmjpifqV57mw6UA8+PpeM07zcrm/giXxuYGMNwEHNAGhc1ycw/Umpu+xx7rgup5COSb
focs36U+mJ61sSOieoPm000yHRzdm730P4AaLT7CYptXrBsss8VHqCAaKlUoyeYsQuMAJfa1poFr
J8oCFShYveVreBlkpRUlzBEwlajftPY2TV1PT86kWomNrx0hQCylNi/4DtA5+H4HOY7VwNDrg5tu
iynOAkbILlan56rJn2a9eHKnPgk/P0NXYA5yKf+2uthCs1GmfEa4H7gqJEPi1PrSVizxAQWuvb5w
zoOVnU2z/1knpem5ZW4FKQpc3qA032ZDx3OV2oYH9eLcS+wuA8P7WAZjpmg+F9NaruX6Qvz9WRdO
Ji8sdXQoZkglVZCkszfnyBJQ1LOV7efTciWvi2mB7ijSgKqEIC4WIzdyp+Q11rwN+c6FvIsHCP5G
eexHlEd5SC/VoQuJ3+zBhfn6dImRI8nMtbhRzv7Sw2G8BtpxEIao6uIRCEhw1kPfYQ7qUDaR5WES
JqdhLzEg67jYj8kXdDb9bew1zHsTDEy4CW1Rg4lcTzPzV1en6tHJ2mLXOSa8i96Vm7ojaAP8fKqv
LCq4WVCfBRGzhbmWx+KN1XFsJ8jVtXVQmNOJqODksaa7tlIit3L/vKT+63n67+SFXf6cuPZ//wff
PzMOkawEe/H9t/97w1+q+655eelOT/x/5D/9f3918TdP9LlhLfvVLf/Wu3+E3/+X/eCpe3r3TVih
H2y+7V+a+e4FXYXdqwF8Uvk3/9Uf/uPl9bc8zPzl99+eWQ/wOX5bQln1218/2v38/TcHset/vf31
f/3s/FTin0XNU/VMn5b/4OWp7X7/zf0nnsUuGKOluoeFaAULML7InyjmPyVWVSo3oG4IFS35bKlY
06W//2Zq/8RNj9sX7hCIViig/vaPlvXyR4b2TyJrPmguR+ea5HX87f9+sndL9PeS/aPqywsaIbr2
998WUBZkICGIjpZNoJGQ6jEgIvF+f+S1GTcxr1SvKMd5O5DJCuNOY14z6OlxpF16LCCOEjFQatwz
J0TH93eSjQr1nM6sPFuI+TzNfDwywddkCj5+NoQ8uobih24DyoNGpfefTS0V3rWsHaC0wImX9H0F
IpzuUqezessK0NyDuab2spFkm0oX9tGtB+iINo3iu7MDHVe1c4KuN/NjkhEteLPEf03k24l71dX5
23fI1C108/B8xvLK/5bMmgzPWBaree+5cMWe0RLTV8XQnOPKMcP529ip6TkjLiQh+TQHCXRO73PI
uVbm48AHdu6bJ15MUOpxSqgcmvsYCuWPLKYMPr6ud6TOSBC3bbKbeKP5kJdEUqwYgYmd1XZTGIlv
K6O1J1PabBRH2Q2ickJrKJnqadw9Em1Mb16/uG7iRpSoxFOw1iuTsAjD5SSgmxHYD4geG+Tj44Ow
3oo7IK68P02ribojCI1GwYBeY/a5GcH4VRgPupuQRyeT2aHa2aljIXavoylblZ662G1u8yyG8mu6
Bs587Z55t0wWCJVQG4GsLXzgh/I87UGBmiJw9ObBVJg/0t7dgEr3lHBDnJjeGBG3naBWHZCtzymq
w4VWhIOpTX5h5mMESTTQxxQ6O2cQzkFnCqi1pqmfD1U+m/cpLX+4jXVTGNMFfM7NrnFn+2QqxYXk
hXbnknSTjOV8QL0LeWiRtDdjPJm+a6LTtC2QONCr5NhmIj9zmpFHkJfuBbe5J/pO3yWGaI6afJ+S
QvsBAZ3HNq2Gm44i7aUSKEoQXQTcNbM7N3fTrZEUjcczHdJ/fflAeiFWUAimdAWLqTRlYQSE37oL
b7WIZYzJYOiMZMxL0+bnoBbdXWvSLmxp4jExAwnDzUtcadWlaVKoKeUsueF5+0ut4/EGV9C2yDtW
e6WbgYasce+4yppTabnf8W+tTT/PzSm30x9MVO1Jm1oSiqFufPQNWh5zDOXEWBL8vRygOdN3LhqE
QBsypfeT3nGoUvdHw1Buing8kpSal6QJC2GyszmBfseJH6qBQE3Ononft3hIiCnOo5HrXeQ4NY1y
UIsRpb2zreZ2GKbqpinLe5B0u8gYUH5O2+qnW0yPBfS19wkETVYCVNmB8W6GwVgLRi5VR01dMi4T
dQnwLx1quZNp5Z42ZiKYJ4t4Teeep0m/rXNieIomWq+cTX3DHOiY6akbKuIc56T0ku5ImaH6oBUm
RwBNvzul65vxUJ64+dygk+kUpyVqTMy2PahHhxl17VPR6oguNUUPBq79aBIUSE3IUgRWqv9K5UEW
evxtGovQtkV/EBokAQHu2uTVCP1vFapHFXebo1XrHtgdIV6VcRD7adqRoR5+6Iv+IVV0z25UxRfM
vHMy53HIVE/Ple+1KqwtZzp4CpvssenUDUTh9qQP89JKQ3DUSv2i8twDRYb+yCbNiEfT5s5W8xMF
eWaA8t3BaHUIdhFPGO0dCNpvuSsKfxb1Ubda0CvEJCS58wMEmliy4j5Pk68KtGNBi5eCitVzXI17
TaI9tnlzb2v3Aq1+vuXasV9oeNeCrNI39ey2tIYnNt+1JUAcAm63zbXppkx/DSM1vmgG+AZKzUNX
nXkQrnZxFCXbuSrFW3GoyG6kIvUGZkL/qeqmKC1I7mesrW6r6oSSS3Zn5jeTo3TiEg+OjQypCdW7
cgB2TqvwIeAFtEABiYPfWE4sPHNGwiEZ2UVXkw13lKcRPHVR28w3eT7rNxmv/vqCx12D+bNvGGoB
W3sA+Zju8r1d92kwIUTdGwLN7m5iADUCSviwd1N+Y89JtiG1Zh411rpb6EtewPvnbEakATZmz+ML
dAAUX7OL9quWil9p4Tg/RzfztSIyS0s/t4qW3rx+cbsY0IEZs5zEiQ99uPg4lHFCwMNpWCF+QemX
AAJgmqXLZeno8Sk3Xoz8K2cJMjl6yXf5NCc/eVx8y9yefacmXkVKwYwvcUnBomWY470zxAB1UesI
ntT2rKpAk1Za+dA2igZeNVc/2vFeKwzIi6nDN6Pn01kbLP2xNB2vEOQAJpnh0ild/0CHPNSt2via
1zyiSSeimpJ6U0Oc5VGx3S/tPNoboxFNCBmC9CJw36OQat42ZiduBrTHdMnEzuhhQ38ieNQDC+QF
cJ/Ozh2E45eOOfsFZZMvHJJG/cz1+6abgfrGHnqEIO7TZOvse1zrt2zWsgshJujxlMHds6rXQqNr
fr1+12YON//8QV16cTUae6GmSuWxlij7P7/oyhlggDKF7zCNIJVnvKac7gu7uu0Zveh5Wd0kel8f
a0MdvLpK3a9ufC6mHLwHvIvDxBV7ZrrdTddals9iBpk2YEIi0uoDNvaUcJ8OI9g9UYA6/vkFrIZ+
Snw0W/YDs/2u7rvT319aPc63A0NDsFtjcYYWiBk9H/+IW9XaZvgoPq1Sfa8MdXzMDfDpu4UxHMCl
cszTVL3NVAxQT3i/04sexX/X+EK1W4V2L3aZNNFE89tqnJsbu6ytg5mDU0VPtaNWa/qTNYADPB1+
0NpBPrATZhsZOABosVNBOsUNc29krff6XZX2eHaCz+jSEzNSsqG9dQjVjtlgnhh+/W1XG4eWdt2O
5iqoRvI5iXJT1EHTM32rudmvttR1GeAw36nNr4ym93xWJ78yjPkPDp0HX49n0y9iCwGaqvaoFzRd
tx+0vNtrzjBv1RL82iA0gHyTGO/abIJ8VWeomwkMAIXLv6nd+KI17Q+qj+1NShCtaGaF6FFXAXxy
sPFiXuq3SVvt+dR0dzm16o0FHaFJShkqgYpU1h2ylncVQXsBdVl3GRK1uzQzuLf0WI+3Gd6De9pl
ScQTNGYamQYCUVb5Yi6fGS7h45TF+k4f41Ble3XWSig39wOoiSn9wzQzdGlYILYx7DL27DFJ/ygG
d/4eNaSrHsyhg5wMci9hJ7/Nyxyhu3DsO3emL1Alam5KITZaOQE/mRr36sDnw+uXHvwPG43VxRfS
uSKAUieodJsCoLYeJO+J7dYbw52rYJigmuuNxtD5GU1dNFDHT6pD2EkoHSI9ixrwohUIascKJBgz
Qqq5MYY73Z6B3Dc67hmiHO6ULCmPiVt8HUyrv2NK39/ZINQLqKGio3hQMm8wUsC2Y9U8zDkak+sM
MCIVwedhbIZpM6e4rt2+yg5UMSBMp8g/vn7/+ienqnrP0fJwYn1yKUZKg9ehxW1eHBvja0Pq4UnL
2i50nDFqsaRj0uhHE9ClgNN8ikoEL0HsaPqW1Ig3cTrcTZprlY9OPSXiRCBaxWUUlVmM7vtiHo/N
nEOLxQJD/WvsKSAM6BT6jLzxFA660E+IdJqN6MsvdVzZt8ok7Fu3cEx50/18Haea8F2fOeVFFpV9
u21U36V2cyuGvAyMOt1oeleF9cjJY8o4HpHoxyZx0d644x5soHVEi2L0ahsNZcPcwemLYa/UJTvq
agUHO4/QI6jT6iFGn7av0SHzky6No8ROXB9N3MwrLVLfJxP6EYh2p5iVE8xhCd/uZW1DcbTTB9Gw
I6604Q5qNN2mdNzGyzLnlk8x0qLqWO3SukIIL0gPrh5xbsCWfNs5yaG1+v5ISysUWcK/lUO+N5Fs
0ofHueLO3picJkJmpowYq3ETO6Q428I2Pa6AzDPt5nsXz4UTTiO7S6qXjmvW19wQUOubpuLS6ECh
gO6zvVfMlAbVlPxUzbGJXv962eigP7dk9NGOP3pN0GNd6/U9zbXvbKbD0e1oc9+XSQQcjxngecMi
tIjfqghJg37MXhyhMr83brJMTDd1Z3nUwhMZtwqfy/ZZZPpPMrL0gZjjEKaG4Sd1b+7beTg3A4iX
bY07J7vI2bHJcXXhAVIkaR0lo/2NZqgUcX3Mva4aLhWyGQdo5mqeYNWmIM2dgYt0jxBlPOstMu7d
kB9VFzU1E8JzKae6N+UouNJ71JSz1PhuQFJqN+oObFKEiFx0NBqcGzL2KJXaeGpNlRtkZUlPqovQ
tGhOY5rlj3M3nIAOv201oDKmsRVwFiSaYlQ/WJ1/ybTEPLZ4XSM1mSee2er3Vka+EOz6A+ZuEEUE
gkHw2xTdoTZmuucjuBIie+DqJp7nE8kA+HBMwBQmMfxw8XuSBISOpeP1SVpg1RSI+fVK1NWDP+je
yGPlNFtKiI4jaKD05XC0Ghuyid00h4LPN5aDgNkAO0SlZtbW6I2ot7tq26IJIh/rOJpac09cJYVr
cKdzn9zRXosj3VUQxFYKwjRdOXDioIbBbtQCWjy8TW4LcND4Zm1CFgFvGNLfT8mAKuL0S8lUEg3F
PlbTo0a01mcI7lBrUwNX1LgF8kHx1Hn+ruZqdkfKjdIWnsHukASw90B7gm+b4aOAP++2Fm00ccIP
Xc6jTo+dvUVlzKZuoEBte+lY3eApgtuw0aegOdRUHUJqBg2e80GlgzuBTvG9VSnuVhFalHDWBZbb
fzcrsM2aZfHSz8nZsBg9TwjMmqmvIt1IgL2sAsob06edKoCK/CnQ4KAkyIVWRDwA7sq2NXOGYBrg
wzpoXNC5OPYzWh6hwOTZM3a7k06WF2fjg9a3LDTdbzbuFq+hHJxKtuFsY419zYoUnEeuQv08RRgD
wIY3Nt9RKB0xBqT+1fYbXtbwkqPiDbQtI1HML+6cT/44qn6pal/M0kbZC+XMQ6rwU68CoDeqSqCT
mG+LrDwluXuKG+3R7oCDHBlSuHWb3WSabYZUt371cCJhqg8z7CJam7VvFUE6Hzf8H3RWDKyJ2Ucz
F3viKOCmiKcC7aNiX1sdem1xVo9zMV7a/Hm0mjN1i/Jmzn8oauZsENdN92WlflcfwS1Otu44FX4q
0EfotiRS0wQ7thbHUzzowRTXToBmIOoZlXXTmxM7Aq5deUYmfjjOvG2tGjxDdQvVCZqY+0kDcxov
ZmRs8ITKO7/gZh4NaT2FaUfutBkPtDwF12JBZPxemXCX0CICxZRf8cb2bXClnLPcObUafzDdoY6s
mpxN3tf7AgnDfsB2Js3U4m00h0WlIdNYzYck6aajDVevon9HN0bgleb5JaP5Rk/MaWd0Rgw6lBKX
iNscWlITr0YwmRGF7ZDle6SlcZknLqKhJ2pQMfclm0evn2szUtsy2VQPtl4AXNDp3xOmctA4pajD
ZHCnyYw8S9uCnEJz9nwWfj4M9has2Kg/WYkFgJF9KAR/SHKMNi4giE5a54gazYA3Lki1BjNrEerv
yxJy9SXPHisldu/dgXpWprZ3Sg4u+9nq3NApf4wCReE2cYhvpUjbTXPuqW7e7+SbKFNq5o2qjcXP
cEhyxUdSWIlGB0UfIbCFUZf6PxydWXOcyhKEfxERrA28ssyq0WZZkv1CSPYxO83W0PDr7zf36TiO
F81Cd1VlZmUaZLNmfWRRvEWevVZLuZN7P2SR12s8LLj/C2XKox8aX13eNXHn71HoDe21mRyk8gSR
x6Cn/0qwBRyfPHmdNaF0dfAgjWanGjjXLHdxKOzFC02VaRvyK3CDF80EZ8vmY5f+SzUJIsy1hxk5
surjFtCNBBBFe+V2t6kBiG2nZog71uTT3duP+xAABs7WQ7EMf2S4UhoZqHgmt8hSSsZdNvaRryVW
jL6qb8if1pQ2yCFZJwla1dMsN/pUzPrPgPaHC2E4137OZmffuskUPHpV60b50v1lReI136QXdTst
tnByNwlkCy7EK489i+bOJAjWGbaYJ2SK55CPtcjs2JLyQU47V0RXs/JetefljkdkohiTem6iUhb8
S8JfI90NN6vKzNNe19d6qd3ztvKdeeNmnVgPHSLwisgd8+7izN4vQAEZ2fvvydL1sYFFP8y5cW5s
v40HLzznU9bGq7urtNvbU+9l9WsnRdqrj1rkedyucjoEu/cSZLTJOX1crO3OSwI7Y771SkblweJu
tPCrXHMVbcVEZOgdiLC1BfVu8hm0UwvwbZVVarekh0ju0q5wl7jxy7Qz8BpbA32ylrI5Fi0jOuNz
MgbbGCtz5DvYys/RjIpl6b/nrOPcGvZBsLGFFb4MDz0dutZ7ezac6RyE66/FSGr2qrayHWJPxbIq
IhE0Zzm6Ms7EDx/BeGKslY6txTq7TrslvUCMW6z2WXkfjV2XsSdb3k0wHUkeZm+m2ON1KJco2MLs
gEDtaAMsvPr99pJXMy1sbdUJgeltZHeVl+wZdxnxGoWqbrk7aNYIsjkKViB2b6AUBaZMsUPf4xm+
N84x5EyFMZ/riZmlly51zMUey9GqTqxepGY3BrHYsuJkZ97ZAgUUxJBFd7qhDIbsUi2Iir2i+bla
/mGc9jEO2Mw/msVQJ2shSXicI8tc+9s4HZFUTIe15VPXbZgwFExXoCFxAxbGd2aOStuWB68GDXbJ
6ZgDfLR8S39sIQW+7/js1FhETsCIVsoy2XofCSe6vWi1xcPuVgiYHDWno0VnVCt7Sz3a2tXiVAR9
cLAa/MxsV/YUuGVJmvtTKdgpTAN3+W23y9W1m99dOc0HSTQRadOSR2VwbwWKrHaBcwjEj3mz3IMb
mIoDF497VsT2tKeFd7/QAM1de0pWhwSQsZ3ZPfoQXvFtGr5iIWh+Qzr8Y1bDe9GpLOrYK0sZkhJv
4xv2dt865djOGXZOachuLvXhEGT6FMyrf3KJE442r5Np5ZnfkPlZMowWtpvi3taZwNxkSf+Yyfii
OSXiUoTGrZ6ZHXb6oKhrAifqgzod13lnVTNYIl1uicvtwOWfM2uh3MgI5Ygm/65I1N0Ytd0AF2v/
NIrMjxpytmjdfMRDphNvqrMTyyA5ZvB947IU3HEEsXOGNnWddFHHWDPYvEHfiDOHmtqW9yBmEpt4
Ts1DbfJ3jOWnE1bzpcg5V96O3aN1z1loGXWHJaKfFbHP3z9h8xCV9drxBVfLRWZTzlJcaT9MrXyc
zJkW0nMWyBx++i6NPfU0caImWglvBQ50udpXPwM1lGXccvGtyIai2Tv1iCMPfc+ymMCDNypnwSjL
hki//RqC9dnsQVdyMF2QGO9l2vQTZlGXEmcihh17SOk3t4xwFLvwo752byJTV0gCjyutno5B2U+R
55Y6EjBTB0vs7iMwfso4+8ZGzg6eRi3hURoG4wiZNiaDD0rCvDddDIcUjX1kF2gMcnHpGiHjuc5x
thmD7mr1e3f1/EzTmHMBjmt4ynd3PK1qHmlhCALMfEYxO9NpJUnPw18wPDS5jsyxai7uPPwa+H5u
2lHn2ivOmdHhtmkU9k3Xe7xsbXUZJ0Qn1vBr1uN2sWbSPXrRcuhNVhUM68IYub3fMzgSv7ec2GO8
zBQX8LTkxjPjZXlC2odvw9QE0eKnvpFbjyzon2W4LdEodhXBJT1r8VzvGsfWaf6XC62iWRSPno2O
xlu/DW98ZDhIzD6l7X0MA4pfscivybRUOgbOI41GpDesKeZboVwyr/svv0aaoQ/4V+BXOKVV4f/R
G//LadpTILZzoNaz2riphXxTg/eHbuy1ZvaksC+N+C+bTgXMwK+eB3xy3DTIl3ciu83Iy32M2IaZ
ToE3yVrmGxSPFfmkZYl1wzrZ3C2Ksv+r2mo/Gi3mY6/6T7XVK46tD1gqi6x77DMvXbYGWDm8q1VI
uunBJsWffnW/p4XwKz+vCGHKJHht97r98TXnicSGD6vdREzL8DZPjC3edra3BpUL7UJiizap6Msi
0fI269D6W7gaPNF6AwLjueMeX9ohzdesi1ejaNNC8CKrrUjWiSI0DyLZNmXFi99nuD8eh9r8OUsN
vm/eD0b55D4vsusvWSanaGky7Hyr5m325yejfamyns52HcdoDivvUAWLd84G80dTd++NbwAl6/5x
rDPcuwKSnwRJMVTM0YlMd3KTPJv/1MP87pct8G+73Iufy72y/Mi6erx5tnEqLCUO7D86FJIFDsVy
poMyGjtePHlZpwInosX6F5bCugMue2T6ib9OhxpCbRq1Cf1Vww+7vgL9zrk68Cee0epHpXa/6XX0
YSy+oZNSB4+lJ5909jvSImZ2bYHlk62sUyQJZpyP9KWGf6+v1aOiiz1XKxxcR3UhLC3jtm9ozZtQ
Z49lK/+b9+ws9HQzTH2oVu8db4qB19OPUeOsIqrrLOCqzkbcPedYtzJ/zApbpiYX2Es/ZF5SPG+m
VLcmV95x4O+yS3Dg3bYPnbQSsxx+r5mRbGswPZmTnUfabf5bTeAEs/7KGE9pzvVnz3waBZMAxYCn
T7PJbU8rWHkSlm2Mn7C+jWDhcS4YyqWzQ8vb25XFTeMjczDbdiZ6sMwoL55YP9x1uYb+1keGLMpD
UQMBD878utllfzCsmVwLT5XRDAX7MC0/qeUktsvgMJdR7c/f81T+FNqtX82O+SrP6/dhWtfjbr93
QWU+mQWi/nwZKZIkosdNoQumHF0efFQg3BLqHXciO86W7Qk0uzzuxZc7gqeqsa7jrRgjBxbC7wZm
omzFmGYH+FD2NDw4wklar02DJRXlvH6bxHc6QCBRk4ci6cbiR2ZzcKa+WiI+7+CH7zd/pwAtwdDs
n1WTXUW9ByC210BebGDFyJz9B21Xn3pzgIPHH3PjmYlt1QdZDsazu5cymhRtuLtlr5Otlusou1dp
QwCEU9DF9RiNnFLyYdv1Umh9dC1yf8fJASKQsj0Yvdxo1FcmwVpdUI9UpA/yYDm+28Z89JdQtKB+
1vq4+OZFqJ8+OzMHq969iAUALs88BFkIaJaWOZnH3I+4sarDAKQSKFQXUMbJwPXrZv3XnWfM3E8n
x0badpF/b/l02F3jY/B1FtU2CtpgtRN0O//mIpSndjN+2p3/2KgFT1EH4LLrGBG6xnkajZuj1GVQ
5iFfgmjotYldp5/2WXDo2i7q4fwi4TN6tH7+lqnss8FZmo45+5cDy6w2dX6Z12g0uFk8OlXTemkX
71O6O7WodnU8zRgaKw8j3LqiUwc+y0LvsFnIp4OXTIZ2WllcQny5r5sEfKaP/SV8en9ecRgvGbGS
w6usnSZC0fPpTuCW4maRcBaJoQYrc0Cx9u4UDP2arNvKwqa1Huw5+KjN+Q+O7e910CMnmKbjBHQU
68CejmvZP3dNlehyJpgjq5gsFroTrHWuy1K9iWx6pSeNM20gVDS97DDD1x2WHv8i5ienFsXBthe6
OAemb13ZYK66jnYkaKNwRP5gOz6bZVUH5+kqmcqw6SJvdj3YO8REqnbWp7zvQMdYYa/tTUKggcl0
XLp6r+oHZ6oeZTfgErfh4eIvTqR1j9AtaKIaaDXKNJbsMnLXbIlzf2kODc7UW/hRFP6Ln4XWSQJJ
AEuoCmBW0mRW7BKFK8a1lv0DAUR+aQ2YSrfJ30KGscTzBJqBbUyR2oWJNRd2XEoC1xtniXKEOJxf
lzTtyU94m03C3vpyswD2jAIYt55AGtdA6ue+m1DuZq+73/MhDe2BPQhUMsDVoVXuH8ahnVCagPlZ
U+HHjCOvk+H/Fvb8j6vBj7kkCW4C0kIuan024MoxNiF1WlVXy4dX1hbybBsoyXzbfOtYGEABOEjU
h6BRv5p9efCaIXtat6ittvABILSjVO1ZIilXGJiVJI1dym+7b6wjmxP/xGJXFDQzSwedvyiuxKmB
Xw39xsV/6D66CPNcBHSvMKIRYrbgKOqSe7O9WAbph175L3eowmYJBJdZqOYrbqeSUUwXszjt/aSZ
XDn8Q7s0sbP3iqkDLiV7Xu3sexnhy3wJjNZhqsWttm/HfFp/V2aXEkJoRIE3zJdmr6/T1rSp4HG4
aKUvcnftS+WW2bHCiVxuqKb9nCZlw2aisL+UoThoZvOeicyKQfxWAkjFMp2HjleyzX9QwC3gEqEH
7Kt+FpwMz6LL8+3NvtlO81AksvZ+Yy8q34t2eB6mVkWrZbrHCuAyHSodJspZUK+Y4lhrghBCn4um
9u3HHBtUeuNfnmN05+U5m+vquIFxRehD3+j4XQq1WPg2BPbJLnqq3vUdCCbNP9YZj7kZPtWeno7O
/uAzS6Z5GyK5Kv5JmKXJDoEMHCOaxtn90bnD1cc6/P//1ftAFzMVyTiOH8bQMIm5Pemb0EfG0s4X
bxvFMeyaH15RvdR169MywY7CsqQr1gepFc7GYb/uQPJBG0CKyQqtRQWVrpDljGE9MQdJQY5qWV+m
9oMOqruqdbm0LppTAYnK4a0O+8o21rB/eXIh+8ykad8jSJwob932syZXwajtRyb6YQlvDcOjJfI/
RT9RAw2cpAXyg5K6l6jRKg+w2Jg2FgFKqN7licSuVbv/MXInkwWCDxQijZdBfFY5VurALNQytXtP
Om+OwuVDN8vsEI4eoJn4UbQAQsLvZXrX8YVzN51MRSXfkINMgfE2Z1mTBiGZ61uwFjETapf0zfhf
3wxAaYOKyhxWMQSR5o9/WnMgU6s29qMKFiPtJSKIqlyTAL73PL71ddHf7D48E+wwJo2yyGCrPS6T
r6XpngPtrnG34B6G8M+NasFpA8JMQ4+TUk8Fao1Oi6NXDDd0YcSJBJ/DNOQPdj2CfWR5E9eDempW
dByh+NtOnX/xx+krD38UcqpYcRXBpRmFefPM9n0feS5x4l3RZxTLoxvmL8UIwjGZyvys7Pbd8OxT
0/fyGM4wvv0zHh1g5JKoZrrlv3WHraL4mAwkKayxO+zpXOx+v5q1Vz0o5vRCfedeTiOXIYArC341
ZeVfciWqcKyiXLB/y2d5pf48NJ0gGabmri6nMfY29x8WncW5aPY8hfWIh7CPDa9cHjvPO+lBYqag
1ufRzIieF+1+8LXBGs6YXXu1jme301CZKAAc74k8JuNrq4HIgpx+qm69/EWHxzLguocgNi/1WC6X
Ysyz1NE6VbN/ZS/j0iorkouNMMKdPkQHdrzLOTb2+RER3KFvJRkgqnSSIB9MMOlOxEsHIowL7n4w
3aUA0TK7FwuJTmSJTkSOWGcQJ+MwGowdNYG4qVuEt9nnKneMfE/Kto2myWcxoDPKcxf8GqAYr/Pm
n1mgwyHRLnQiK9a8duNfU5XP1lYcVx7sgzlMp2qHZ5PrwNnYmxT4zIlmbRXRbuNWAl8f7+uu+RAD
FHEyZy3r2tf6N9dVEC+N/dKFrMebdV0fGuk5ST0E9m2a6se6mXmp80F51Wn1yoa5ljYAO6QhEhml
vaKnneamiDddP1StrQ8gCVky/dwq8baFzfdm5VMklHdzQPISZE6opcCI4+WOyrKvvwPuR9oP5nPh
bT9NiRcQ1FydszVmsJOaBSkLEzJqKuO7s6q7q4aAiWWkKwZsUestmMCjLrouUUQ0PsvqmX4pjPkZ
3pjQ56H6KvfgKQR2AqLJQWttuGclX6WrbpOqy8QxB8QnRHNDd35rXT2TmmHi3YfCjQEoWkynj4pq
Y7XJVLfdpQ/Nw/HRNMyrWamLX7jQV6HdPhhe9ohS6tUp8qOsBW2X2D8VX7QsTDMKP/37LDumajBU
5BqOf+vEUiaINggDuI+q81S/z/P+ODRDIiWYlL2OP439MqninWtiioLRTmcoxEs3sYHlzYowGJPL
qlRBvI431w0vuLcsz1M1Usa222z1v0rDYe+w7VMIv7d9qbqLO4xXtVXhWdT+34GIxsSyaHRbsPJo
aX0zRiAyoQxTH8LemFQH6m9VBkUsR40kL0NfkztYg5nA4mVtrFEhwiPSSuTFhot77kPjE6x4Xy1G
kaJOcmpPeCNwJyHbOjH/xhlas6jQDrkBAmmPubVjBEsyRG4pnz2zOQVj+EVztker6ENYkhaxEU1X
lA/UAWs3SVNzfWg942C4pkjGbtsj5dr/NaI0TuWIvnAMf63DXXt2R05Rfnepy/SkEOV16GAoRh2M
dKuoU77xPArrKDQyyGIP6RupY0gILg4wEnCjcZ3c8SPPQx7aMKdN9YPztgvgE3Qwpbc1SIGyc5mv
SZfDsm05/VkbzgVaS+/kFKegQarYDsYfWfg6kjZZ55V3BdzJmASoaAOq+mhd5ZMF7JmVHTua0usP
FeDAtQzKd758TCtyk1izxX1dPRFZnSY9q7Xc2EP6wPiRZHcDkUo2FdHWTXGEHM0SyPC40kMIfV5y
SN322q43TyEHEPt/bWnduI9ZekGcyRn4XU/+x+yxORnkzrlgIYa2gKXzaRjo2ls6wOJH4LKrQ4zp
n6D1nsvedZNlgnQiLJd8bedxMKqXZd77Q7iW0I4uKGRj7PURiKc1jX/Z1IlnEFlr8I8tdGlj0EjP
IMLWImGn4n3KvMfAZAOqreGaWyrHXMw4tVfZeNy6iQYRPZSdLRx4n1QAb62SWeQHJrg3qw2+CKP4
DwqmimajUyhImgQV94U5yo3lSnaamXd/h1G8+bqHQ3Z4ACE9j0XxFbpIEUplwuQ3AcZKfo55lHDS
wAKW29v+CRh82bzhODYt2h4nQ+ha6zn9Tzn2we8mUoOEBVsRKDdWQVVHNigi3A9gRGiOlJoQ++r7
cXWHga8NSE1kfYr8nBq6EDqPDzXP/fRT5OuY+gW39wC7bqzZS2VbqK3uzakbfI+OfiCGmIVPFNSp
r/aTNMdrvTf/ysHxD9M6H/b5OhXZY9EjmUbi8rdT8gif+YvGDInSuiaL23V0kFiWiuFFV9V3fscK
KEdNhCmml2TjAPMSPtolcyuyH3ifem/TUJcVyH//UQMzmpnbHbwReDzPVaqccIu72UWjYMv25C4f
2VhmKXptGdVypQaF3alx5FWXtKUtBNLsm0uS5cMctcp+qMX6Kk1fpf08bpFUw68thI7qN0NHhAI8
GOxOTAa4p+HQ+CzifYAkhyL7rIt/9qzz07pS0pfie5t2Gdc+yxWOn/3hIHrHrAwBCJvRiHqULpGx
1f+G3jeSQopj6y5PMsAwfd6vRmO2B+2pV0oGF119/7pcKxG982fzC1QtAQd6QYGuXY3a42wsd+5Z
7T9bgiiiYlhJDyiKz811+7gfcQ4uMOlGfTTbxX+qMK47OywoUfx/nR95Iw+CwrklblyJVsFmnNcU
BzwYupB9XkBks/vjdi/je+v+h5jp57iaD2IF49Cdh9A4yL+g9NawQEdbqd/bHNKq6gap/VCXiN/D
KVnWGkajyqIidHD2cQSa2voKBJXmWcChGb0v7DnZEA8QX26iiAOjvLV3QHzGZOmwzmrkW9L/6qVA
FZfVn0GTi9PB33nBnh5DBiXWx8PhG7/2Xxi5GkecMWkv+hCbdiRrUojvGvLosIj9Yx/QCWhQLqNF
ATvqStIhWV9Kz08ZUkRr9Mez16O6AgbqQcGK90yNBwvlU2JwPqcM+kVt+l0t0GislkzpKxLnz87K
wqjx/PowaLR7rGPvYFvuBSy+fCwr49XWZeJxoO8Z89nH//nwydh+WLP+3ajWj6zKb1JTjf/B/r/z
qTXJjP4mJtxN83tVFXmmzFhraK041u+9Ez6FlfVY+DW+9CHwHRaJZ+lYNqQgD6Ajzea4CwZaKF4s
DTX9RA7JRd9q08xI6ACTi21firNdV+9dzRNRhD1ODoGrIpPO5DjxemgOi7jZxGfYGFh/cPvJxXzr
Rvl3oYCTyRK8jDZjugrX9/tVG223wKnvZIRHVYTbcfz5w3Z7AiyC+dmsoimQr/YMvqba7pchMXDP
FvV3Hxm6druRx4Gr5iYHed1334hWw9VJ7ygK625HmVQ6WtRjFeT/RD5+gxa+rsrcOfdoi0dnzyKj
dYzTcDOd6g4NZ3WyeUJD+JJWpZEl1bNJGZHut2e9rVJQuf3pBUZLxa1aX8vg6Lkif2Ap95AxkyPF
ZryrOxzT1u6n7+tne/KKY4C/8TiW11WhuO5qXLKF2SSNT4S28dF23Y9AWj6o887cs3H6s+Fa7Rsa
GSd1fd7B0HKtDsNDl+d3sWVTMD/NpzGvr+FIU9w79snuhxVZGTPlFA5hFNpkwkjv2dyQ1kA/X0w+
+70VF1PonJVJHA61BebrDMNPfBe+UYFxtRYhtX/s4F9bWCMBF5GF3Gtl1SZQQUCnhq0jPUkjbsvh
YUEtNy+lOhvheqeIoGBG60XXdRGHbVEdTeYQCyeOY077H6tcvBadBrfImCGkwNQA7b3r2lXi4hrL
TTn8BIAHM9051ov4HuaBeUKPyPIG641NAbqMqkrGunplJeu15Cmifx9BEfe3zHbSpScRx9agJ2wp
3VY45GjJ6C92CdQw1PnnsBfisOr9seyrd1mn8KPNmX2e4w7rdh0D1vEtIDfBngK9CsVVBMO1ZVl5
M/Y2qrRV3ReoynhSOyasfjNeZYc8VhnLU4+s/4BonOvPuEzsOkPJbG8234vpa8S8emDTPu8w8ab+
Sx/l6zgQrB0YNDHUwYUJaisQ9FO2J5fgBquGDrIZKMNOfVvOLo5rUHex3pDFL3ShlPbGRHe95eRn
uMHvIVdlXBkdsHctvdjwkQNUljoH4EwXvCdubp4AWMPdD8QSrVXxLRzkLf19sBrt+Xm2GLoC6Mko
2+0uaSdYq7l/8B39y/b1elLsuS35vJ07b/gcsvZRNGGe7qqjb8ZtXvmbdevdRR0Co2KRsMKwb2vq
GKmIZkll/N3flf1ofGNV5G7EQn5/kJWKi0AlTbil9t5ul717d51uPSwVHzSrBs9iFMux9hd8wru/
E9s9rC+1P71g/zGtAwLAgB+8m2PcM8QhaPTPy7aemKDfZtf+se9jHu81jY6c5495C4+6HJ/KgX0O
SkKardZ74S0fyzBA25lGpHOjPw8CfmlZ8sQv/Hffbv8V7v4LjLzAK2J+bOT6FGRVzE3RHlghyuKA
BzIyNF/CgPLdsyzC2GEJzJVGdhgv2ag+iO1YbqgiwnifwT0Cf4ktV55kuzsp7n0ryqiJ6LipfF3Q
DvP7Wxo0Jn0qO6IBLUS0uSohShcUhe6Alkx/0EmxMEYh63Oq6WIi3q5YnDt2ekMmaf2DeOOaKmuE
Wu6HtsbIEE6FSGp9tUrATuCi7qF1wtMaPhojHJdQbN+Z30XTvYjaxZFjBWVchjoaN9xzDSjDFMMv
Ixob40Ow3XRwffkdFrTXTlDdimA4D9JxH0LAlJOnof53t4gw50frGIRt7A8hTb57WzNk9vOoEAm2
Isb0nk5D8ABhL2n5lRUtZOpGyuOALdItwUmFBZLFauCMlIh2de9PHUKC3Fhhn9CYxMhg/jhz8Fgp
Hmkit0AZr0CLRYTEEiEa0lNi+miU5ZSLY3Ov2mwV1jGiUDCIYKV7X5FAODWY+z6Fd/HxM+xNGeG+
Z8ekYh9Cw7YxqGjBXtUfzQ7roTP6b6ddKPL/hO/WsTlZRTxmBdk1fWmklV8ocH1ap3v73BrMSoaG
yVBVeQn6EB6s2cB93T+ssRi3dtK3jfn9hF7/J8QNxJKfznONOLF5LtbpsZg9ukAzJqL+keWU5qXe
y5etq9yL01c/FuNRh/rVV5tkAiqvRb21ydZlR2YG/9zL8nNF3HLW9Zi2Y33b6p3HdCzMA3oL/2rK
Kjtu7kRozF3SYzgftV10R9rNI8FmKQuGDxuccjMx8vbeY4OwMfXq4uci6pB7FUzGe/fYCjs2Dfd1
WOINmq85m3P6qUTayWXUfy8oNOec4yj2ZMwQVnqiOpW5tSQua4qR2w4c9LJ9bQsPLrhila3wf1eN
c3LrdgMIQu61BftNrw4x7lp/+xhJimC55k1+WQHT78/+q1vm5QtIEOePYB/9UAp1bPxqPGQhgI2q
3vVeTmmwRpVNHl2uggdHI65qAnkmPPr/pGVaFIt6CNrpaFRtdfTZZENo6sfBVPILq8l/5OjJNxwP
zKxIAqB+wPeivWzyZ7krA6pPkDRTDA8bIkBLFU5ijP9f2H7qM4sYPGzW3RmfIsEUJUQ1g/Nh0zdl
dKA7cKzu23Phdif+DENktYwYwjvgNHd18aAH99BYFPsqCG4D3fpdFuNe+jst0C/qpS5QzEKm3tnS
ISq5A/DcYFHCmeJyYxcHcYVN72o5kVLZ7w79T+wa4hdLLyGicR3+873WeZ+h15zKx4dm846NQj5Q
7tvNUOVza7qgO2NpRhzDJ628SDttFS/BbB5CP//RNrU4Oz39jXS+6jIAbrBM44AH8oDkqDy37Iqm
1ZDaepbJcWTNIF27IeTcqSEymDFqE0PN6mLM5XOzh6Rn+9Wdr+QLCwQfNOtg1qPsv8zV+9s4LC1X
QKRG5jZXXhPaSs/uTgIEnyGfhRRcZCZtnojjWa4oT45d2P0Z2FY/69FJcwI+7gjmHzYnXmc6vMNE
aY1NGmzPUF+9n+wkuaTb6E/ImrWVLqGBdljTIFtgJNHWvsGjsad/5zKHbfweW4kYNERb4gx0J07b
pHNZ9bG1fQc2Q1fJblQ0oEqATdh+ef3YIeoasT1iRyNTPUITzzx5FG05s9khAcHTyQvHuNrhGStJ
e+Y1ZXZt6TRZyUcCXBhE+81MYCEILGJC59it1gHDgTwKpx7pILl/B0NiATJRGfp5YF1pahZoM1HH
0ueHObRUNnpT25Rf/DSXwBqZ7zXDLDax4cSGzrYyLfLTIsspb+y2ND2aRru2/xr5IOMpu3RcOjxr
+9F0niVoH/iSKhM0FOuhV8VPNYp/RT08I8AwdYVI3ljGx73APYBbwVgRmIb/4+vMduNWtmz7Q5cA
gwwGydfs+06dpRfC3pbZ9z2/vgbTqNqFc4F6IZSybKcykxEr5ppzrOFY9pwhQsZESrkOatoaKoh1
+jrNWa+Nz6Ljw6PzY1PUnoTXnkbNqK6JpkvePkqxuKl+iNwx15UbnpGUbXxT7ciejrNxeBXUekvs
/MFCc8qHQbth60kb50UsX0nnfUdMcN9LclOchY0tvJxug5hK+rDvnWsUm0cX+X9H4uFTwzqGncgx
okuMDLJ0RlGu9TiIL76gZTvEwU1oviV3Wka0pZpTo5N01ALIpLGJ6yq4ZoqtJvbdrdXlvK9unN37
jqxI0+m/Og6aiEfBAbdJsZSth4FXlvfecxyqp/iey+bsDWN5LLymLthgxtdWlhrdffQRWrUHtthy
p3kamRJ8QqNojkkS5Ac30+gg+caUkdBrXEBeQ2qBGYm+09gO95Y7DfOJMt6ZFvaCrOkenHoqbAF9
tiQ1H36Vcd8spl4OV0U4/RI35pekLZ4lJz7LyZ4BjP/gC/T3ozWcLM/VbvQwfhVqIFIzP+qsbjla
hnvM40I/16HrbzqUbY/Gyq4h0F4ytWcHDhxrVoWME2C4XaOA4FCMo3HdTVp2aPK8NnBy+skOS7y7
oYsxLkUM19ecL8+vOqH7h6rzzv9+v9JkuiWIn+yiM6es+oXhHf1lwsG/bDG+CEw4DzngJIr1YVt3
Ei9/Y/hb9OQaFIDr7ZOmCralS/WAC52IKkiIVQrf+Iah0CH6ys+RPKLjEkc/a9cy1pT8Yq0hki6I
2zikFENvpzfU3IMz7CEkrLif01+4/lnrMMDFWqZex3TCL2/O5+/atl6NzP2qwnCuf4zp3UxoGOgi
Di8yK6b3jNWtD9PmEfa2ejOc7dPKR3szvJtgOZ5/JXeEc+pHt0GXhQkD02BrFFZ2sC1ciKLKzLf/
9ZBt7wLd/71qje6eMsbQF9nDmi8YOvI9Zp9fOkYJc2zlxQMYejTHftv5AzY14R5bTfmXNm3sSwfF
7VIN3ibDhXn0MlfuY0N/TePJZGhu6hz6IMOLP9nJ2W3kMiyFdRSTZx2543lhGUKyDBPbPv57GbrY
OXaRg6nLDqc1mQk0Skc2e0J58pHFrboIW+3cMjWWWVr1u1BlyVtBuj32BvMx9HryBlDlIuPevLpO
ElyU0b2XI2+80luxqxpteFiQWO6Z9xGPE/Cg0UqWMh3qzWhE9lkzciK9hDnqznkUVuoVVPreb8Hd
68gkPUjwMvt4ihn3UzrJZlJ2swbw5u2s2cpk4xtZN1QnuyiJy88iYiN0qvSDgNkh71xrGxP0WKVB
KD5DwuKLPEtZpYiZLkZXuPjranpXYX1PTOefJ0MDg94c830L45ygKpACmyAx0v/oYrmMDSvblYGI
dm0j9dPz0vAh+vvV86GgBbAIw2InEMN2Wu+6WKFwIrtp9+aOgX92XLpdFtaHVStrC/ueHm+IRjAp
rVH9u1FWIZ7ottwr2ayZcdEeU9Mqz/9ebI8PdVbOv2+2n5nyeET+++LP9tTe1c8VvuF99ozI44yt
ORpBM1DSDJYEqUaOAkQsk75pTniW1i3WkksctvOvWxyVT8txoecEiSwXxzjWqCQ4qbTeEUn3d9Is
rYNWB8JZP7/swmyZkqdd1i7ACNHn8cgiyAZhgWOpixocLfa7rBjTQz9zWjTl/YIiVGwF4M2j00/i
GGk/jAJywtrteu+NjV1bcC83dw5s+FiiGRaEpao4WeNx9LJspWuIs/pg6MvcyuIr5E5zOdFzEOw2
z05CGTaHlLTyRk+KE8b69hsq4NlOpbrn+vQjN8ZiiaSjPxhPucSe7qzTYWIignWxyQ+988u1RDKG
/mSh5aaR/BBxq5NZTYhLaC2+4xLl1Mncn0MfhEeL2DjNhZFWoWdsuiwc9x0RAsqGgGNMWuRzigVQ
XIzdbhDyWjBJfGekVOIpsb6lnaX47+bX4XnxdSw4bTlsaqlTfsxh4c5QZxz1xl7OGXDfQ6MNQ+J5
Qkz1MiGvsombz7+LRUJ6YBqY3SSj5J0ODDrBTIEpcRQwX6bols93Xp/qdtFFoeItNDH4EyUqj/Su
qnpnVOI9JplE88tMbzQa5TrjlqQiUuUqHkwy4nF2jrQoWDtDMBx1cjfLflZca9qzWE3cI15f7ygM
Uq9TlA2ryNCJCMftAwM5jM3S8h845vbD4LOBu1N6zgNwdK5mh0cNV0Xf2uHCr7aFuqhKVPe/lz4v
rqGdYx/OeiwA5a1HA7lF1aSjZ4futp6mT1Uoc9dYXrY1KP1QyuxbWttYevW2xzE8Faepj3JWsmEf
FWbyzhsVHHyDydFkAtIds90PvWnq7yuZNtbRD8tp4eRedBryqsSuKD/jokcgVCbTYTv1ygTx7q2w
q2ilJurKRpofIqzICrKlyszqtiAF8hdh0TaisxA2Wvtux8i9fZfieUnSH+ZgqlVdF8neaqL30JxA
QIzGSyX68JLwIfLhvfyaEnmLkGv3vqC748R9/CGpsdbaWGcbbHJLf5qSozk5CQdRh1gvhB2c5jx0
SqfcTX2zk4O5zIGt7PuJMxB2d1btnIxMm3WEqEZjFdu2dctLiSbc1xXibckQFJzglwST54UQCc+l
1X+DsJrWxBAwunBEWNEyT09VwPQsy66NxRPHFCeOf0PWI1GK0LWdrNF6rcJBLR2H2FY6pvGp1FLG
BoQ2pVI6HCUArjW3I02tqBkvsfNOeLE/Z7oFeLzHJprGmjhxF9Zu8N7ouXamEO1eTa3lUF3cu9Ex
1ghG1CYqsAj1jH28G9paLJ8fe5FMLc215qelNdaLjH73LcWvhTBdYLqA7kNWzsAIyToREJNLIw66
eXQuZ8ADOVTj+HfxicEvtDOuCOHwFdEVKdHra9w4QX6VAtd5DlATB9j4pbB8GNB019V8lAAHCUKA
0u7ARzPx+JFW0I/p90Ea67dMa36LBFtW4ZviVIW5TsVYWS9GGZ8DktcYs8A2SKKrdmmR9nCH+AA2
ILtNUZCsNRw2OP0JGlii+WMXJl4sfsvzqGfpuYUYsatS89EZxI7qKiMvlHfeMejNfaiSZwwZIa8D
ZqKY0MMZ0qKMz1xCtCpc9yHR/xyPyYIImbF6vrGe0z1MvScHX6bT0VOjuSU8mVKl2eaaBdsjQORy
BGa4xykwx2xeHJBB9Xo8DZIKLFIelom6+Kc22OR9DgHPFYpREtmGCviPIUJ3FUTMipWTTdagcby9
CDJtSeJooijuCUCMNUHsIPz0IVy85D4CNsWfvbc5nyz1zhQwH7hozIaiJcwKHT06TElXp2YgtmTp
01wzISkurJVIEv0wMKL+SVUbAsAVAknwufiPwRQvrZr7wEmwWvhuK47Py2CMnL/dNEOEcSmTYxHS
p680axvI/gceDsJhVcAa4lrQkYIGLzNM3ENAK3E9qmE69fNlaJz60CB1Wh50Bs7R9niIZkkvNqOL
QrtTGjWRT2foykZfLwZdVYciSn8kMMrOpEuyQ4bXZ1EDa+QmDVK0urJjk8VBYZH22yZ1PV3GfC6j
e/8G7Ifp1b6Qf88+NQS4twz4xRxqfAduYJ07oep7Nu0qRfX3XHKGoD5YbVOuM5FcvdFr9pbZIwwG
1XDR+wg/MUvRtmkcZ6vhe9UXs3qMHEYrxktjxr2KcQd89lTiB3hgAdeWBT+19U186FWWqW1WqkUS
UHzUXdSc3EH1nMWSl5SFZ0WgqX+noCk3STUFqFMKlk43ngi7aNvCq60NARD70TksEFM8n+mtkMOm
AteujHBrJGrVeN1OVl3wYPpTipePI3hkL6cyrE51JYONOdMv/j7zIey/hnkFxL57Y5osNebIAQd0
RABoZy7xNOzBZUTILauKYaXPt4wgyLFL5odm0gXbUQvLJVYT78gXJZ71eFWVWQT2AlezsOqWii+H
XVZ7eDcbRMFQN7Bp+NNWFZi+ST7HJ9qe0d4vs49cIlQOgWMeolRFJ/5Fjr9lIS+6nTC7L2kGwkDp
u0NSbkdaMOHoDwbHGXHOF97knyMIXq5KTl3/2U+tfbVy9AsdpdInqHd93nO2UYhVZDf22etldgh0
462KjEOvDfpHj6Fq07TyhRBtdZUo1YZSYL6oShc8teGmkjRZlWU+u3jJiqQ4kEXqf6XTCMPJTaad
o5fcqdywCILRcHp+VQenQf2as0CT8sMrqS91E5SlNxXj6iuz45B4ApvPf38bexxgJrBryZByjB+s
dRRX6aFNunjRm9DQR13b6qEyL6qhMcZJwdxFnWveRF1uRg5nZ1S0bV1GxSmamXlEELyjXbU7aVeU
PLAtVllXxeD1/Pis4RFkOVtN5qhe9bxzjoR+1DJEx/4cO3vFXrdO3UzdHVTpbdsQFqhUUdCvDL3T
aLXl0Ziq7uZEebp3qOUXovO72/NSCvPs6+m3nkx3mdr0vCkuXTHcEm/yjt1Yw6GycNowI/0YquaY
R1Z2rKLWvVuq3zw3g34qy9Xfz2qbyx+wza6GxsdBNHH8Wlo2b4ZvOCu8wHIL/zPem65lrQYAUPia
R+hEVbt0it46Gm0CWWfgrp7IPh3zQtAyd2uKP+h52CWN7BHlk/aJ+knPwlL+VmVTtPRSwlRlFc1J
qsq/PC/KFP6l8eV4qOJqT9NVZwZ3Bd0l6uF+huaAWcOItDt3HrVE7D1cgUVPtHh9c3sqaRiSmY5K
Ma0039XWWhfGD1O+JgDjcHgr9kNoQQ1d0q2RO4gpRRlTQsdSHFtByycS7NUVotMYBbm3CUZNbWwW
7UUwf6bJwAJuAIGxZub6svKr+jCFQ3Ia5otqk08WBWD+bRgfCzsvN24xEe7Gh/E6UjW0FsPb1eDU
m6Jv3R2xm7tifMKxNTgBSqzXh5rs6SKc/ydzNuGVdvmVAZo7WmYbvISkzZelkTLFoesA2WCe2mIZ
wpmr2+TYkZo2NgggrK9mcuuVvHR+Yq2twB03lVcnN1jelycIKu6GdhN2+ngMW0xbeSjtbcOA7aVK
ahhrVfZetmXv7y2rcPBVdPkybZL8iEnMX3Xu1C81zk6Lom26TYFymuVGeklTq7sTeyq2MxoG65Bx
9kLrjsRTv5gTWkYYJd+Uvv1nTDap15IEIJ7LzgpNSRMjZy8jKQ+id/9Eo1mdmqC0SVzQt6K/O+0z
D6dZWolgJUanvMlat7c6+cxDpQJgF6NvorxrSy3K0mvmWc5KiwyAXZXjLJ5PnYlqsPgYP7t6PiRg
w4qWBei8DdYKDEjxyso4GLaKWBPP6UzmGLndcFd5b8ljLOyc/LSJFVZpeKc9E26q7ZkXll3QDyWw
xS4lZhsNWn3rGohipk/So2jcd1NSVjSc9lZicnAnzI76pWlU6kS5pk6W6YX7IUhfVJnvYs8NbxP4
/FezD9iA6kjbigTLYC6m6qgHTckcAYt+vKNWrW6EP3CRAqbAoHkZB+1npGptnVpWduvtYPtcUDWw
k7FQPQLEvfB9/ajsKT5pgTpjdZ/11Pm3DAmdWOwpK01gDJlas3590pXKZN+7g7xASpInvGBwJmzp
n6UR0tt36RbjSm3K8SZVbF5j59OzNKqXql/ahqZ2SdhehEhRrBr+DwKENF04vSCpmOZhrI9FGinQ
kXpLyOKutx1d0FnV4tSyQDHRLqJtXpiNHbNgWj9qNU57KyB1zL/Y0Sjfc671mA02H7SMrFpOCAWk
X1x/WznJ7Nl0034n6FseB8NhU2OdRkwG12hOX+MEVuOJgWoN91aYun9MPSs4qIRS3a/V3vCT77Lt
Vr4V4ZMGIVuvrSTuaNjm7tXwwujshjoADo6+ldEBZpDTrnZx5WCMZxwBR5fDk9umTPuznCo6haSx
13XpNCeIo+8BAchLNF9Ura6DrLJDCU/E9PutaSfWlRugBzE0C5nk+NJDWSskx1L9ro0c3ELcBy/j
r5Y4xybJ+ElNb6ejUO3a7thjGPq4GBuhvZcmGhnMJ58+qHj3mtS/AUkKP5YmevOxrIxkY2A62KQR
6KxnFDkbs+Dcsq4l2U8bukcj8FYuaxE6138fpqXsDhI001/yWax37ragjUuSJ/G2gVpmbVO8CQPv
raVp47oF0sIbKuul1Btna7hsvnWMLTmfC4ouLn1QBBGp17B40/3poAURrrDkZXasXgj4h7fnJR4p
CFRcmEcyydob5qBFqt+0xg5+AWylBevX3wYz8rbMyrJ2Ih+Q2eQ26H30IxhXUASI/a28jGym0txy
nWudx/tSILhPY9sdvO+yz7tDVTbNDzrU3KvOD7smeFokXvrC7KOT0gPO4VU2bbzYlTi/y2pn6V11
T7LVYIv5nDLqn7lu8n654cNJafLbdfcax90umzRgdiWWACew6kPrlD77jjWeOXb5G1+Ch/NU6x0w
hRPGsaEamlr1o/Lbbu/hr7qGHI6XSeJCTxvkdIxD7w9KFZ5x14W0xqLJYoz/THSBg3eozS7acLB6
vQTLAmhZ0xJ6Q1TD2kKTxklqMD1SoX5mdjk9rNC8gFmVV4GzX0DF/fsoISBriiTf6NAJfkzZAwnV
/swsHTF1SPqNOdT2Z4s2BHvSekNPI6YqP8Dgdet8tM2XNIJqqNE+P0IxAANLz7MNk09TG8t9RYhn
lbG+Z1B+XjRyUKvnV2FEo/D5VY/kRz63X8sGm3Jkhcb9eZFhhWPQxsU0f6sdnOQy92Ur5dCkLJsj
xWL6aNJJv4Xs2G1UAzRlB6darkaAA52OT2y+TC6AAbToZklNce9Vqm9kTP8fjl2ORYdIvoNn4ITF
yF5EEkSD6gN3nwYTgwB8TgRNb9L/1fpz7gwnMWHolAbl0NDuOZxGRzlXE2XPscet4lcF8egTBskH
OWONYgBERSiS5hyPVN89/fldAnZ6Y5U42E0oKUQh7O+SiM2to5Qu/N9Ij+H9eaFtK3fB/ITszHRv
+p/BJvIZan53t0wyiQGK/R3XMqfLuSqLB/gquRgWkR+l/8R4YdHY6/haEiZYca79p89V8dpp7Rq3
HPDpxHOhhym1Idt4s3Ce2UnXYmpmjJTufg91mp1M2y8+VrKlmMKw6jxUw4tYDCAd8vkmyePyzvHK
/9V11GOMN/3Cn1BvbatI38qIzj2OA4GNOsRUCK5Cn5r1MGiEFmrbEeiMEgLMZPE59cEXNCP2j6QD
N9jhHFxDXrVOQ4H/PLbLHzHptqUZfFe4mY8VFYJVV/dMJ//7rIO7vL5AQ+YAoLWuxLxVKDZKDly6
85PYMrZdG9cp2pu37gY9OpaDG+GmtzEa96zSXZEeqTmOtIQ2MGLdfTCrZWIK8t1z46hDLC4elfc6
0fJDl/TjD6lnzbJOXdodFBexBqm5nvSRvR+f3iSZuToQLD8QwTL4/7/1ElBIP7jVq4VbErJJejRE
qsHiXqvS7xeJjh9gHHPxahNOWkdNLTbPh52RwVCrxAsYLniIDt10KxicX2XRXUOzy9/7uqi2teZg
w66a6DVwxp9mLaxLHVvpgvyZvKQj6aYMT80un7Dsrdp8SNbxqJ/pBZMMmXXRMq/r+wyS4dzI9zTL
r++DoZIDbCLAZKHNj/iNtutS3s5Ua0+GO4yABdFC06SxfurR+Iv6tHw0uJrdqb6y3BU7AJ4pVuKi
vtY2C4w2hcU2NdDGEaJILM+QcVlzIAOGTApxRHnuJ+c90sxzO6n0nxpqli+NDUgg/UHdLh6YKbD5
6zivpUtHwYYxcK/y2QZZuvFPkbfbrqRo1E26D04VT6dO2oSO5pc1tYdj5wAZMrHQYYdtjU1hlr+I
hZAMzP09S49zCGjzrvzJ7l50dJuKEO8HTVwMLIKIvF9HxhGJJV1PpHFvQ/Ht0AJbwgnpPygCYFPb
dim3zsAbHOZ5u2mNPDwDOArPjpfTKf33sdlGLxWixe75rX+///wqDxp6KhpYJTf1+g0wG+bsePp0
+fdi14C2beX9jjS/2T2/H6huoEkgvnWjibXdiAh9HHAvH0dVG3uvleIBg7R7a39WBg5BEgQkNatm
vPFK061z9GTBqlZdvQxkktu44Y8OPBKDV2S8FzMvv2rqHaGvnT5QWkBEsR6ex4Df+V7oaIRSZwjg
Y7n7kkdYeQzzd26Sq/D1Vr4ZERt82Nc7JUB/Pc+rWPLlvh3sTU7fltsN11ztIhk+RYlSh/sxkol5
lKbW3GNvK97hU7f/FKPolkaEmiBUnhyxUvBxUHAhO7S656XXBzgbGGx5wd+QBfZu3rpne75onV7o
q6E2/vC5lGD3jVxf/f0TEtLbutcJgv/PT4P7msAFTJQhXV3cBnv6jeBh7J+PnpcSZPSO7bBgp8lF
QRwKL1elhqNiyPNKmqQuO5K/2Acq84Bsfq9jT16f33pekjwQ3Pzgdv7jD2yveROqvFYF6G2nCYKz
Npk+xJXkw5nK9tDpnVzz6k4UWsafPhrLT9JLqP+Tr/allaaf4yqZ+5e5VGJvV8WNYhVl2Dbkoza7
eVqPkO84ZviEaXrxFtrZY6qcTd4W41ev3HpNVJvGNry+PWy6zUii92Xqc/ZobzQ3z+o6yo64pJd5
6JuHJinxOzaJtkjGyhMkRVnS0ap+SyfgBGZkzc4fsUnAkfsDx2oO3lVMby3M6kPX9b3mA8+qRf4C
kaVemgWPQI7S9AbURAt9IjK2iCp5iyN/Wermn0F9IP1zNDXsaJs0pACpL7Emy8jEMN9FB9PAOq3p
1cGe08e0tFx8hMm8puJRZa6qVwWfHCt0IvkWcrBsbVwBJk4Qb5XCQyMIOlUbLfpl0gnemaED6I7O
OKaVVWDP04oj0ucu5aaDZ47mNoGOApgiaJb8qJv1zesbLE11UCzzEW91ww2S995MDMQSbGnmYmR+
4oImsrnELRnDWZjjaah02N6bu/JKmuHzX8xAfiJRxGtXc/7JZvVTtpjyafEvW1HB7eBguC5rarYg
4Izc+78H9G+LOnNJPpguDZDiqsvKC4krmMbIe557HU0tAojpOHtdxftQgiyhAVocEsvcOjBVlk5V
gigZTmiY3TUlvJZHslyUxdQQTLUNfIRpsJ4sjtYtdjRX1AAxCbyoiAKKneyn7yHbMKqnwQoxRz/l
+Olhf1sw+rw4jwVWZV823a4hjpz0xEIRIA9DLdP71LBchPRzC4kUNkfgXRntOy891W12Kv2a6WrU
6YvJNKFghOyR6G+rkYE8HhNHqKkB7Ob+rdVM96QzYKRwWoAqHaf8sCCpTTWDYqkPi7AlxhvY2M7b
fB8JfZsPDD6RTq1tcksH6xMOJQs+oS4LGv2yScsvXQcgkXQloBej8NaeLPgJpE1NXJjTWywDHw+r
wiU9KFN+aXq39Nw6WtZTBDxY1PsUJ8cuZ7rToTNvAb3bNydQ5C7GFq0N67ppY1q0Gu+GVxjxeyaK
Th7jovWBHY1D0EaPe3dfdsYVDSbZ0oxcaCD5914ehvuu1FYVZ5qVw5wBgl7g16YECMjoOZ9BlS4b
aTbrfpL2LixWQfDNBLnu4UG47Nsi3E8trADp8Cs3xAMPWUNGwY/EIplt32RlrIb4FBDaVZfZ8amH
yFj5DXIpoaNybMG9+PYAuJX287io8qHCPRE/oBvQuUq732DsvoBwjCAUzWZTlMN1KAjJERBNZo6l
wJm1Gu3h05EBZMTYdmaX88Gx4jcMe3IN8Yy1qKNw7a1vDlFrw7B+KzwRK1dNlDTDRk6x2Jhd3cxN
0nilOAQvjLaQRMnSjW523sErMU0mAOPo9IFbBEFIq2+iiDPTt1ijdZyZ/icJVaTG/Jt5LHJj90Z7
NfGR2hJa4lQ03yTOrfeChTJ3ze00eR9RSli0GmlUWgQxD0NofGo2MbpcWTc/FCmhOQLYWiC/Q9vm
lQ60LxehdJMN7c4OunsBVZiyONnEFTmLg7Dd+OpyQiom9yQ49n+ZQbONmsheC9ZeUFF83mT5XTvd
txfThWRmSLvsfGZiFGO5BS3wM7CzX4OVzCCQGYwEdX0Z4OY65/Ot4OimWFvwZDG9dNUeGPDHxLbc
MWRi3dqvBfrB1Ywg8PsGqAUo9hsjyOUpDD2M09UAQIWJNWwALFVGAdnGhPdV4tNWI4kIvUuSRZ0z
M6KXTDLolrUqfjEa5hKaqrhBVkczjgAcoWoAiqzi3/UM9lH0EVFxRbkSTH2HMbpvdK09tL26jpk8
FQIbPD2im2PAKZfuFO4bQ4WzvXvOK1NyAAXFadCdW2ZTLeII67fepQ8m6JB594qvrsSHMZaEQL2p
K1eBYaynKpMH6IeYnqNjBnp8dvNcBju7uW0TrgvlH+NS/NGQftZZX+ziPtEO1eh4B8Wth6gzTSsC
/D3KTkXZkfcYv1vcyIDX/2jAH0F/uceycUI86foHn6SPMoRbiHdu4yg4KLIWNrdan4Fn5RWrRbXK
DVx8MseRplnwRNr0N8w1WIXhMit9wtTCALf7XhcAZZO0fYlLzT003rWsSFqTEymWuEpxIVl0MNwY
5ODQ29ekhEgz+j0eONadjXnTavYONCb/UTEQDhmcc6hwjL1Za8mekCEp/qA66UnmXhj4FK49h2EN
8tH6TICArH6eDO41UY3RWRu0P0PSXAvSZ9tCZ3zE2Is/RZZ9oLzgi/LiP0XbvWXV9KOajIsZkGUn
olNI7M9UhDPp1IR743LIjiEZV+Xn0ICmafX+Rzkq+yBqsmk93ydYC9c2oWKcBPdOkI+HuzvlNOIb
PdulNveH3ezosK/tPhRHbq0XgD6cMpKaQ9ZIoABCHOb5bTRq/SHCEuZEmdqDnz4pu78o3P8HfApw
wb3wkLoDEyp8kiaNVmaHNgzbTZrxWYpJow4j5wyvTC9xrzYEGX5Pvn5ruuIq/Nw4O3V8KCt/p8JM
fDizPQSbToJdOvxy3ZAnFTKomD976T0/Q7RiWcczZyDhLnItjDaD6ekXY3wbxYi5NDhZto45MWcN
NkwiSobELwI/XdMf5PDIrpOG3g1h9suF4xNprb22mnSp6wZqs5E3W8eg8ii1Xl96o4+/rLHWLenm
syw4v2fgoFRlYBfBMtLl6TcSYXfpGrytkhkKCFhLd47jY7JcwWe9T4rxF5Md3TtCYN5wmppfWcEQ
iVTJTZ3q2yLxvzy9+J1ZA24msAhI73AhRHTJdBnvaCgsYm2raS0Cr+Yna4P8xZZOy73TjHcodZGT
/zKi4iscun+KwcJZQyRng1jbY2Yez30FItZOij8k8v5EZnYnDUUSgZ7AzhmoCLvGpb3vhsVBDFVx
oGaihXwuyb8sChfCj1kxXwAjorVx6FW8FoPxIaALE+XOqhXqcuIB3s7i3CPyPD0w15KgjrNdHAIm
DTrnHiWYot3cBckEjGJtOD0mMAsHmSXbZVMM+7RDnbUF82E8CsFHJekdCB2e5bCKI2LltK7uoQCH
0CKfLi3LPzZVLfe91m1VbS9V5UynKo1xV1WuuloF6u10DTDJ/u567U4AfN0zjuatYeWqZgCloV75
WNeXEpv9lED5VZ2z6f80vmjWhgTq0OAiyXEKN51b7AuDsIocglNU51xKf2sTj53Ia51diqtFE3fM
tyjUprJSAI2a/tPxC3EtUk+/gu9uHM3fuTAkDyKLN7ipKH3G6T2YIIxWMv4i8qO9SFE3ex+zy2Lw
1EdD224Ve+KBgKAwo1nJDqeJtRtrB5wCI3Fs7pIdjVroxgVkEs8c+mtKqjVNG/PAcfn/BT2NIRnP
CJUm24C17PclWdTIZ6rPqKOCwZgLCbVrCCJWj1GdMTGpX1yI+pmvKi+OnQ0NazBXuHsMEzvvIK5D
FkS7LLT3nKU3eeLSXKGVufNjpijk00PFHgd5ieY4bv7viXziP0ZdGoz0MJi1yjRR27Ag381//r9G
XWK8ssHvEdCuJibNOC3gnCCW9tphog7dL3wlNjsipkE/W9e81LibcQhkrfNijNYvv146RmjSNMN5
EofD5f9+dsb/N9vLMS2d/0CYxCGZNvofzw5UDGefseHZ+ewbcTRA6/cT795aG8KFvJS1HW6sVF+n
sRwfwvwv9s6kN24l7dL/pfe8HxlkBBmbXuSsVGqebG0IDzLneeav74d29VdyXpfdhVo0GuiLCwG2
LEVyCka87znPaVE2RC/SCq947Ri7poSqR/XthHXAAs3CTJILKsuZcSD+w3yZ8fHgRS7/EErmWGcx
7cLUnqk84bqKcF6XMtrZWW0U6J+0A733vWEChza5xu+N/kxP6oROK7tncvqElTQ/zKywfmhi4OXA
BzMckoNwz9G4lgN1uHraGVOtjoOnm2M99lvUSMmjI5LHQE/ZLkA3TNOq2zGLd+gdM/Mei6N532Hs
MhoYdDNmbVIsICOYlQekMX3uTdmfujwe8BI3AvaDDDeyBQmKWQkYpEOcQVGAF/C96ITgO7sMinnc
VLgoWCjZ286vitu2s5oHToADuIsECKME9NXEJb1wiwplaubRZQT3cI1+TmKdHCKm7BEmTRtHzIrQ
2g4NWC4YcnifqtLzuLoSKluFDZ29VnvZ55CJkshaGrxwNwvdbUGwMTeIRB8DDIEQZ0Ha8jsEPidh
7OPCbq5mVYR7J5yCdZg67Q49fXWUpQGDf/ny/Y9g1J9jdIy7f/5VGubhjtrZM6wG+mJtQhmNlwR5
VMtPff/57z/qhoocA3JjHH8Ob9TypcqxAAvRnea6xIJRsDW1wHRvvCmnvUmbiTlAfKmGxrtF8E8y
McXEOhi8B6pDhHtYwM4Fu5+kbycg6XxJG7gTnUSZj4Ht+nvpq7Ts6cLqkZIEFDK2o5GnLME7okgi
QVWhwJv7/Yuy1BN6ZGePVyre4uYpIK1U7kE3xpcm7jN8yJA+CL0sjt//6CTRzUQ7xmvM8Thn2X3X
yupArZY6qnE9t+Rizba46jVSUAhiHyzWghdTaENst8qYRAMw+2MzqTtRl0g3PJIewE74p+9f8ioF
UuE2YE2d0DhlZsGa2GxJjmGddVcPpf0UAVTURjw/zHkuEBTOYhOwlrLCwH0NtBjwbYFAsQMyesRI
q6kluVxFJNekVLzpcaLwn7gWenZuRXmVeNq7aUXh3DbTtZs4xk52rT56I4KCoW4B19pqZEst7SNp
NFDey3o63Y7clSc8yjUqZxnAD2jqdkcLxO9Wsxs5p5Z9mbE0S7F6pcfvOkxetlRg5svRCPJrAsUq
2of1G9BRskzdrMWTUa5FNVjH0dZ4ScVk3FMtoS1KNXRNiTKmUE2cQl5Z4zpZnpN2eTryrQ5UeiDJ
r3jpy5zoatpbdp2V9w5YQTgZM1EKC0iAjpI+SQwQ24HpnEStCjI+GWOAdc0PngX4wukF9iw41rdp
gFugyAt3E6plDxOl0PoaFyHbnDVr1x3ro8BuuyJ5ocka6LK1h5E6Rl9BOzY6Tl7wteENgTplOs2z
g5IXVr0QFUEZqiCDOa4vhC5ZmlP9OhhT1FxHfoOXtEBJ5leajsnydzHzDfllWE/qxmOrwhIaBahX
VVxXw750DX1N0FzCpy3DExqKL75MRprZVywanJPvSOSraf6RPry8dP0hgHZUYwhMmmxbO1giJ/ae
/pIIa5cO2xMzb7YRKVz7McsRYBjWG2qK6UO44NJ1kTmwBQcaODCCGzliNUYNniGlQufp6fAbrl1x
oG9ZXmRQJDcD0826mQyYnoNZ3sb2HBywzF66qW5u7KiWLFbL5KkLeUSM9lg4WXpCXBjv+sYzrw2X
ModX6/Rou6h4nWK4snGBY0m1CXUpYsg20zHx4vhjtwCcp6RziTGwqGqgd8COjpZD+N3n7z4gAl/n
VWy8EDcwwqg6ehOiIPixsntG7XtJwU0fdDa6+8hsv/Vhn91F6Vhd55bprlrb7q5RMDrbqbWjkxyS
6dCL/mPRU/noB8zCoztuMoyZk6+alyb/EDlIdgObPUY9pAXrEwiYaX/dym7prhjFHrtGf+MpffRD
6yoiQuXG9x3jYsq9mkCRcGX6NmsHqFnXrKXoyM3sOqyBCG1T1P0uK7rlhC6tShtjmkGYAvV/9bWE
LXSKB6hRbRAMx3r54lBBW3e9kFtoJrxB3co60GzLHmfo3AeXDQfZQCwVbR80UypgDIHGvIjIx9gY
lAs+G/0BxE5+Sa2m2mfSn9fBhFqJGj9K6yy7cjgLL9ngAzT1/fFIo1b8SPz9L4K6/xkYfRbqffbH
//lYZPx/Htv9U9T3vwz3/ulf7d+KJUG7Of9Vy6f58i5h/B+f7v9mArgl5bv13vJJfooAvypI136r
60/t+xTw7z/0IwbcUOIvzLuW52pB1V+ZmnXWP3LA+ZbgO1jjmbctW3jWf+eAW+ovj62EIvsaJbdS
Dt9CB7jkgPMtvPKOY9qerS3LIj3838kBF0vWfZFOQZF/TzhfEuIVOc62xTKD9bN7HrZNrybvbIBw
ypI7J+h2AhMmJrorA1JcSBSKJZJ9o+OLCneu4eUXZCg82DaZEJSIHtgK7WMczivEmmvEFCs/YaOs
YvslCAk/5N7nzkZzCSlPVelhANHCpvK1SMurmvA/tr57z8ufQCHvhjI5zIC3YhfMcYdzThup3JSS
Ug8ir4RCuu7VXUagFaWi64DCJ2jDfVyHJLqAIzBAolvgS5HLmtREw+CpoIUQGcBlAnogLe4M0q5W
Npq/8WJkldr7H1t6K31LMwMkE1pvenAR+Q72YRxY4HUN+WVvEyUN8jrXVct+zkr3vTMdWhXcDwZa
kg4lODp81xVbARjDBfJNsZfNKuTlUbjUlrJ2NSxGBXYdSVisXAI6wuRh7tJ1g8iwoJoDvMS8njL9
lgfpncKC4eDVZZFAExV3Vm6Y+x7LgLnEbPJGB0WDxYVyuqzCdRZ0l30Qfy3t6Y3Ct7MqguoOBfBF
Rozwyq6dO1XMT8YEVCKbKKciX0gHHz/ocpQREKIC3SO8QHIwIJkkxudAy6+l9A7vHolfRKYLbta/
3WLCMj1pS54Fx1luwXcbNLKvi8jqSQGBdLohNdrdVcgfd9ahfPHClYsSbIdIbNevt97K20Fo/+j+
mL5+mr3ep7Zby118fpcLywFy4ngeT9rZXc5qmzibkY+AQatas34nt/cwfOSWtq+GjdgY04p7mJ7F
JnxrstX3E/BvTZ7/ZzPjTfmWP7T121t79an8f2F6tDmR//W/55+/TY+Xn2b0QU37Kf9pelx+6Mf0
6Ll/2aaDERWDlmSaM9kd/5gdHfWXo21huQ6bUGW5FjdNjq6CGVDKvxxHWEpbXE0mLsEU/Y/J0TH/
guyh2K1qS2vB5PrvTI76bPOOB26Zt5VUtrAtR1Nn+PnObQjswkconD2+8Wo4EJXhYuIQmKb1CVtK
NF/l1swCsB5cCh5YpBwCYlKnJGluBKh9N5QxezCLgAc2qQZks2I3DEARTp3qVf3kLcbaVUjWX8Zi
xpibtzK3bbUnBa3Rb2Q4tvlRY/L1KgSHwRTf1o2hYR1IP9V6I7NGmuhedTl+9Vy3RhtnVoG1pW4j
BI2tPE2Ip6JD9RgBmu5vLDsGkzv2QyDvQn/IIHI4ZuBdCGfKu+dimlvzYGL8GBDZaIl1oLWbyf4S
sOp3N+RjtEw9Am/RCSp/YN9NdYQaNfPqBuUHFEe7eBrxQszTIaMTPX02gCJS847D2ABCPvRl/YRQ
xOq/5vDAaazVocqYEsH086aBbGcX+ha/Eu2kWYPBovU6w7kqYCJ5n0xZp+bCSu3qz6EJfDJoaUQ3
WbkoH6Tk1fa5cXocgmDrAKdMss/ZDxPlamYNhjUQGnC6S3tg+V/1AMXorvb0Fr6MKlJqumwqUeV7
YAttdRWzBssvfT3WPjN6Psal3JZjPOITGtoqK56JmItlsu7tuirR2AfqJpb1W6T5wVcdV6N1Dw3G
++RkiPCPYeakPQ0LJ8oCsRKpGTafytFOPLnqoXFjeSoaEypWiiTSuTS9NEopJLYUZFY4KQyKBYGy
/EcJ3oIj8XyEs2s0vW5xioyErBYkSrly3VXFo+AhUMcNRMdEj7n5DPx95hXkU8a+TFit14d+wKZP
I5L+CLtBZ16adgZ2Yjo2UU8c7WpIMmF+NfwgQw3XJDp4yDunA5KWWsEI+CkEov0wF3P44JIbNR5s
XrXFgdJFZUcrN+hteTsC5vRxEJKle91VnqzpHIaqfqHm7EyERtTO/BA5QT1/Az9uVSPVzsIg5UpV
YW/iWjMDHCErEVlKXXkCZzFoiZ6oAlumQG1HlKrVHfin2n9hcECTrZfNNjEmeLvsTVSDRaPfZ3Va
XwO99H0wGFmOuXZKJ0we65ae4uICAvlCHXo0x7K+LUQRuFvb6HX3aCsQfjS4BEAViEQ9KBm1Mqp6
dK7KAklBDgsBp6tehQ4x0JToiVQE2jnOSJD50KMpcEwMlRYoe5BPsxvRZgm9mq06+ZvVqvCo9Fa8
fQPKrFuC/2R8jCKnqi683iBNibzhBNiXwO1Hq6obaZFQqeFX7ZFPJcmt1RGLAfKvaaG+QN/M6e25
TTS0kP4ax9tg9M9o+gRNAuifNiHkAxhYvrZv6g4LG7kjJHNS3A/6LKai6OsSag3xp3sXIZ38MFew
XhbAftx4YDmUhdaH+qL5lGac8asSUwSYNtJnFO0Dkjg4vDgEkzoE2AjWkdcAKpzaaWxPcZ5M5Z2b
mFMMKp7iCI4Vf8YQgbo7g65WEbzjknDDwuS19OiPbmqrtPKNQRvSusXmOmArZ5+/8jXivJuhRcRF
VcaX8mUSY+fjexNGAmg3m+Kd7dZifsSEiUR/bVkeGK55jpDFbh1jSOirYUZMEeSMM/PJoCfaqABK
Es4deiCRYXyvzSB9LHRsD3dFWVXYgVqGigh58ZISGt+inbxzUkqXLKOG8C0IQjek7MkBUhIyQz3u
Q4mmDshghyxZ9gMNoLUPsjXbwJxN6ZYZRHM7q7q06Pn1HRXBm5rotRzYUFdzzSZWrP41RAwRfkBJ
a5ZfpqyCCGm4uCsBUxh0DTfYZtHIZyEcP1q1Fi1WjU7IxToDoXnqqlv8hGGDtamNrby5CnJesY91
E1TSuy4riLP9fqiRReSHeIgTRchjIoPpMSoTBWBitiv7S4UdQT3n4K9nOEY09neIJsPiU+TMcB6z
2VGohpwqLUBESB3Xb0VJdxPRahOF0Y2rimAsH4Uo4/nY0/l9lSo1BAFadZPMzaolvU6j9EF4u5/Q
l4sLjqUIP9ZyCOfL1MnFQGZenVev7VR3FFZcEQ1XcyiZR2yqrZQDA9ex6G5ZMsU7QGLeS8OTpa9H
PNjNcw7W29hIzJQQYD0WETCEu4QkenfR0TGPI8ZDK+3RZw0APaCJkE6+KJYpJVyCAPXqdc8K377k
i+fmVHl9B2iB6/VE9BBNh/YrT1Na87hXDHvTRxPGWT/1x5c8tXDEFWgf6ADKnPLO0mke3W1EumhP
x0k5dG244lN478Nw8V60LEdr01vlMHzwWecHJ0f2TndLicVgxxUUXX2dUftoTmCH3G/xwAsxA1TF
jg52Yu7rIxpV/PHMA12U3XlWibF7ouCRI/wLqIKXLRPQLkhpoD+PIzR8kx1aYo0XIOZm70QGRtc9
VYmfguDLXDv9KpbYyVfZU7y6Nfp4yNfmgMZ971nTPG0MCdpuHdpVGcJlCNJFGpqauuIkhem4K8mJ
dzfU7V1M/ELE+pumjOje5dJK9Y1EdVVctWWcE3fXlCb8ZyvAePY0prk7vqF97ZMXWB2VOurIwCUF
uE4bzaPROmN2MllGUUG0oymOndWIvgxKRkye/Ncwmj1cZ0MV1y8pGvFhl/tNWH6YRs8kDEqODrrX
VesisLOtIg4uoyyG+UX5Lex3uqvrfG1rbOtsgQLekLWR1TWGGWXm4X1vGqBPY6Cp8VeHCwTkyYEN
niMlznpkNG1pxsVjQFydvcNUHbXfYL9TYvuKMnhCXd/27sj7ZwqHa13bWR6tp8lHTmLEg4+ze8wc
RFZpX/rZDVnDs9xonRbjvq0rE2IWmQKGsR0REw+fWwLepzusakxaKy9PLO1tAqOZkkM0VKazr5aF
Dbmz/gkZgOs9F2ZEhWtdEurinmozruOHAUUMQQo+6pm9k4W1BSZxyJrs2Jj4gGlCOIa7J+Chkoci
TCvzqGMUFMdQIPieSG+VU7AXeDrtrYsxvPs4RJBR1o4rl0jEvCZ4NBY6fVF+otL9UM5DfhwcyHM7
EsPS7HXIeL+9pJWsuh1iwCg6VWlL0qObzDXUAR2M5JEZFZy+qLSUdWUOReTeCjXkNGVSDWduFenC
zrd+xTLulrNGfTlrTH6SsJKpm66UOer+hNvKS5DRg0xr4wQSkJS9URxo+s5kE2OmLO7HkTb2hrac
V7was8jyl4EJOnpqMRD2Tx728OaQDwmCKJm1RXDCMUx02EYxN0WbSNHN2rmoBwRRnG7bcExx+5aG
ppqvQwhF4lDhjnR3rZlFzlUMR3/4WA3oZ3Y1nabuUkvDj7YRTDOBrJFELChKCXJQBPxxa+2g1QKm
KiPHKtH7C5gLncTieuFa81De1BDXpkPDQqm7RIaMbHvTUC+VMFH9pnpFuW0KhdZijNHNoCJvXr3c
9uPbyB+Q2VRzDNQR6LIa01VW6cj51tiW7dCaJHq+2NOwh4G/6zVedi7J5Kb3sC1lD/KpAkd2nJEo
m6++BYHsZCgMbCaAaCEHEmkKr+2BTAzBuOj3THBwC26ybJ4DS8bpHW4hNX8ck342L1TuJX1GDxap
5qVkhRVfDL09o0iElqQJoI6m/kla0DMJWyf2xIAmFQ/q1koVioR6qIbqAPQLyuYoRpTSVVD705d4
8kLy+OZuTK+wrBbyWiR9GuzHzib4dRiYQVkPtcX4gLIuNN9UHfvB3uFNW1x5zJDdF2VPxbCHkyAF
sPgcsMHWCJs+eZuiCB8hqZps2UgnmDi4wzjbmH4kcEegOklsTU8Dk3EF1NjyW4hMbgg/1wLCe3Rc
2De7rC6znhL06Gg43Vw+Gku8YvSB9XXp3lexm9WPTR0r79IwcnNZOwyymg6QPiv3mplLsUeYBBbV
Veogm7ukBYZEOm3gy3xpbPgAuNw64W8CZXTOaxrpMjsYZECjBDPYPFAEq7qxInlIzFVwmDtKgvRM
HKvy14Miuo/VGfE0gAHHZsxvy8yaSNuYxhEgKcB+TdhHIlzzMUDRrpKVjeco7hDZ2ZjOynIy632s
mHLup36GXtp6ZohKEoIpe1UazcwfpVTlvqz60LnqkgYKCPLoocVzxlIi2eVzPoHpy9gK3OZsuIY7
oYolsDkedVViZqs7mq9Rl6AQDUEMsx4kYvShasOp+tRLpN0XWRErcfJ8z503VtIQBlgmeQ0Znf6h
AXU983FsCmWjYC1lkSA7qVt0L7BCGWDOiCIgEyYiaQ5uLFQ20AOE5zalsG8ikjaHS+TncbeXadzR
hMWmq1jLAAzdtuS65lsgD1WPd13EYfitAcROjkWWhUmNwLhsXBKRsIJcJMlskv4ekdh5DG1dYiEY
7Dl5MHMPiD92wsmtgaUl+BVWvJfZr0yhpZPdLFntfBuh10RILYLRLE6UQUc0GY1fqqPgBZaRuS2i
LMJLkNTxDr6Nl70hsPPI7AgSScBX0taJXWzTsOyaUzBVrXp1VV4gqjfHmVYjC+8yO5JcH1UvIZ3J
KGSb0rq8NGzbqgKSHQK78l8rMNwzfKzM68kV8G1z3sXVZGVfxqhMobQY6QJXuiqaEHc+rP9MtJtJ
mLa88FBpeifgOnFwqPuhyE9G4LVRu5INRdZNmldc201bosM/lIp374ZnivoE6B2yhYFch3nAc5jI
nmYj5qEkJnUNzXcEg3IJeS03iWKT/CV0mJGPQCki58GYJWbY0M3T8S0Ia1N+Gu0yx/GKCxJ2NWqr
DkNvIhQbUaMJkuGKKb2D/2QYzKXQgwLWUKsMDOd1DD2KOx9C/mPoZkO35u2t8aCzG04/eILLBQUD
QbzxAFI6MbaS3RMApoSuD5zXYgDvYYE07V9JzUEMKwKm00X1lQc7lpKVsxlB5fX3Y9XH7jH3QiRQ
kH2rqthhzTWdT9p1h/tRkX7FWsWMzMcpmE37ocRcahHcFC1BU7ZDIONz7AyhxfJEqtA5DdHYYLdo
Is+yPktyUqxVrTDSrKeIYsS9ctjO3jSG6Pz4KpIgDYhcnVBBooj23bVOqDX3TaDJrSGdOTky4wR8
4DnO0kOf09zdgyw3PEoLWnR4snhNyU9t1s/iJgsQSt6QFSvmz0g94vEJJrWDlbfA/HtJRFQz3IDV
Tbxd3UfgymOOJz8EOVuntWmwar6hSUeeMpJiO9hmeVvHR6/j6UQMWUSFeQ1GNdX+ulddiUi41yN1
FXJmeLBH0rh7q33CzGFO3zqZd/NG8RsoIAQ1tZhVkvdD/KpcAsgJDPPnRelQm7V+NslahaVK1xmP
SWaOktKV8hWJY4M3YHTIHGeqNvkYmZm1BaUuXeyGRTpukdMl9cckin1ImmWMxHbYxU4T258Rsnfk
NccuDz4sIbdsFFwn6RF5EdZY9JC/WfKLNtA/y1VLz7UmYwwmhLVx1WzD3grRVxA1yKtMImbORd+i
au2LMJju86nXw9dZDehm2tntamSmZRYc2Z9CBOLmLWaA4kUDj5CGMBYCwDSOAojfGQbBWOtlO+c+
1Zhi22Mciyx77mG3OuvKg9XWbANoi8QkpEk8o+soAkWO1uWcBTmwyMbN4uKzqoFjbIIU0m6ySdAM
LiLOzmgRs8fwr1DTTg6s3pk5Jt+OOurUiyViGHNVlEPHosikqsvOjMkicA+FLQIXz2LVY/BHg1nU
jf8BekEQq2flWhhlaRkT+aCfYzUFZfAFvaBCx0kOxkyMwSz7urtTGcj+YSudTGXli6lgfUT38H56
Al0rTxWW+uqMfYiOaBjbUKFFSSUFCdtsoqnYq7AX1ngsS19XKHAqODCkH6GMTNYwz+ickINUK2Ob
xmE2oQIc59CZ9iFkIA2BCRW9WsxaIegkKt6e3VxooJWQQ2xhAiUd+E016I7G1cEVV0C1qNJar9vB
BJyA1RZ2Rfpyy3R3UMSS+e4eQfisH9/V4H/Rj1lK5++aIa6JuBXftKLoTuNRWt/7Ne/6MSVU42AY
B4C+W5pbbFdpxVjZary37mq60CvgMOt8m+/lJnihWmR9/f34Z3q9H8M7qOKk4zmWJ896MRlxYi07
NUS5aH+cAVwuzMw43nfj/e8HorV6dpx0VTU3tFCuJ1ho/Fy9V4Nw3FxbGVlcqXxxbVrpMNC8qf3R
3/mX3aXlA/+zubScT1bJ9GPpEEA/5KT+PA51/RC8hY+QTcTDFdvnHEz9pG69CnG0jo3xIgjcYf37
g/N+Mah0LEGLQnm26Z4NWjoCFOHcZ5TWJW+QkXcWSSJ8lCP7cV4ICWGN4XT3+0F/daSelpZ2GNDh
lfPzkfa0j5uwLTmjwogOfj8WexMr5bRibiI0gxrQU4G27vn3o1o0dH46wcq0bPT4nGaTk+1+72G/
u2FrD3NS1pvxLrzw9mj2XSb/zXgot+G1ta7DD/EKYsY6/sMZPr99zka1zZ8PdsSfbPiCUTmubUnQ
nNC73x/Y+elkBIf2u6AhqR2O7ux0wl5kjzzUuFPSwAI2Gk3lQ9WPzommvUEiVjcRSu50Xfn6+3F/
cWRE1SKXZViHZ2M53+/OpwkhilZUl+6orweXy1U99vSl/nCznD/ny9FJZ3kAXf2LmyUblQGNB0yq
nQnU5dKdvk6dlEeryOhE+6nl/+E++dXppLlrkn/CkcnzeW3Gj6Rbm8xqFelEftAswMlQKuwayTn0
fBKLw6TaZWxYytvfn1BraQS+nwI4ViZS12Ql60iYK2dX0qnwxA/ZGO9cpFHxBaK2bbghY6x8NPbN
TbApPv9+wPOnfxmPB58DVVQxXbW03N9dQUrw/ph0GWafhIgW8KmD25OzkyfDLbUdAUQkxAFwBI5l
uvcGe+7p5d/6ABZEapN9LKIQaTsOz+bPHwDyBW+mkRd8xHsQURf+/UYcdF9965Y2Yl/dEfKy/f2Y
Z7ftjzE9RnMdj/4vypefDrqq/DhOZ3fYYb3FKJChp2/rMPvDKGe37fdRhHYZRCHb4b+fR7HdTIk+
slgCe4gmp7Id9mUyRAeyXKDjBKb4w9vj7FJ+H8+WSnh0uR2T++dsvIHpRVThuOup4oZBO7EFFa9K
f6UE84pm5zagq/uHiedXx0i+LU+KJyQaorM3oyD2cVBJN+8sqwWQ3+PIaDYBH+LOyApq8xDGSLX7
/dWzlvny3TOyHChcWovFh8YGx2P684FW9EpbkqDiXXzRXnRXEE5X3mq4gKnwB8HJ2frmfKDvH+Td
wzH2LKs96os75XygPY0m2rzJgQ52RGKnUfAapRW81+FPxyd+dXzIS5abRtiIEH4+PoL/WiqRHB9h
11u5I3Zlk62Dk7nLt/Qk/jDj/OIKwoIiWHeR1bAAOH8WMmGMHiEWOz+GYE9zu4o17rzBewQf5n3K
mmCe/3CAZ29hS/L2FTbvKVOzcjPPh5xge6nQc+ZdPpBbRka5VyJcZ937+/vkT8Ms33939QgpcJxs
cqC9Wd8Gi8S1L4U+/n6I5RH+6U48O5Ll5L4bohkjfIboLcDIqfgDm1V/ZdKwA19t9sBF2XwUwu42
/9mgyzzwblDswqC+rMLcqYbeGsHgKKUpuCQLsoqufu5VD78f8G/T5bJa4v4QLLRdF53hzwOGoQe7
KxQzWFZ1hTnuRCbWH67Vr4dwlRa0h1lnn12riH0b/ot23MW1flXpMB79xh4uf38cv7ohlmqJ8BwG
0vrsVp8TtucF3EFcRS8JHdiuvSuL5g9H8qdBzmbh2FbtNBjLIJW1D+eTIoHY9/5w3/1pkOX7726B
qUUMEFhckV5D3Y1m8QKeHzhe6d/8/pT98rq4loN8nikemtLPA9Fol0kDxXsXKFFdiDBNboxGjP/u
PPt9Of7PUc7uaFTNiReg5d7ZqjcPDi/NC2KTvFsrkQayUbK32PaGN+QzzJsgaZqL/+wgz+7v0gYm
EiEP2hmaElZgUclrwDj9J4NY5tlCi+AxQHMBb+dMSBKPxwHmkaLF+/tRfnVjuCZvjmUx9Xd5YjpC
7iy1Pe9IJL9DurTtSIyHHPMHM9qfhjm7YCjVMfYsMzjx1SQ8meZ1ZJINj+ii+Q8P6OzaQAbPgzhV
845c7LUtbjB2rSrv4+/P2vJxz6fxd2dNnG3QZGGFQ0aDeJdXJAmMzz44P/CzZf5AnvfsVuvfD/e3
Vy63+/vhzm4FbxynmM0/LAS/Zbfdt5ekeWy1i2++Cbw/GPB+9Yp6P9jZfGS3fu0aBWlPyIZnND4C
KUwodlZcPveJ2hXkjPxnR3c2Nxmq7Ee0EuYOVsQ+wPsausFjTiew9f6kxv3F7KRsetRkWWHb/Nvm
hfpyQei2Oe2a2i+u4Vqnh8ZM683vD+gXZxAIiEuZzbHYgppnB+S6SY1PY5x2VOW6XT9ZxaYBl0Jo
NWaRuEstkDLuy+/H/Psad6nEuBY7ehT9nq3O7vum1drr/H7aVX61t9PXgF6CbDaVp6GcEgTQww8U
uxbu8+8H/sUpZVxAxcho2YmeH+yYVHj0razdJfaHHk9f+aeb/xdn86cBzpZMJRliTWcPS669g78N
3m6ud3UK/wOenPf8+6P5xTzlUvBxLRTBi8L37I3fii4gu5ijiYzbVi09n3uaXD+mqP+vyv4fYtEx
/2tV9kNUR5/eC7K///sfgmxH/AWAUXqeaQmFL2UpdPwQZNvyL66HkqzzJD5EqFr/Lci2UXFbnkUZ
lC0l8v5l+H8Ism1+H/tLKkAK9b3kDv13BNnAIH+e8pdlplhU4YLWH7/yXJBNPmDpRyUNXbLmoxEe
kN8ATbGQXavRHCBFUVraR1E/7NpJm3hYPXVh2lMFKiDQI9K1FHZPs84moe48KYariOboYdY4ybwk
MY+2uWT2tkgXUpIpaXaukjpArGtU0fRU1IP/GHi+undjg1h2UTbNpia8x74s025+yMRELp5HBjXW
DOJP15ERUneOq+QhQTAI960hcBpJY+TfR8SMexddRmvpLqcxOxYb2MTxSwKV19xGgYGr5tCozLHq
q6YLhvTLUKWl633jYvYkw8aQWqsHL/Y0yaOUC51k25FcQsz1hHZPfCuEL/ZVXs1P8E/0Qw4YL76A
gSMvpaET8odR3VdXRSbs+dqbqrS5pL1VEt9mllTl+yl3oTjVFYrMYRiNIz2JRD4MU9YTM2V1vUdM
VEdyGknB2dRdB3bj3AXNaF+AyKJzbILKDD+lkZNRG05ZwCfPiZUazlfa7YZe5TSyTMBcc1VeTEEU
zBClzDlGtJ4YowbE58PLrQfvS1+D2UdRa/Y1UTBl+TaBVj2NXWs/lxNM8maupk08a/ONfnp7OUCK
3xZ2Zz4gjLWfkNH7HxQ71JesS8A5Jim41BBu0pOOdXOHdrcpr2BNGp+8sqzRf45EaDqFPz5xF1Tl
hk4tYPep79u7OKoNG0XFANFPCyMrH2jxFWSVsqILPsQafVnfIJOQhMMdfVrgOz/y5y+gI3BTh/ja
Vx5SF6jb8AlBVgRekd860Glon9YZlK04PaC5oHCG2PI4Gpm6H5oFO2PHaZ5cKF6WD+lQKw2cnL7a
sSqSm0SaIPPc0PiM9sx/FhZhaCsXsaF1p0n2MbZaIyS7YjKAkAVcM38ahxIxTDi1MsHiCxwFkXIR
JhczwejWjn8Nss0h2U0c24jI1KNTuShbZumjFKKnNE6noOzjCiNB6PJsBdjpbwiosdj9Vd5VQ248
Qbtz/CFvui78KuFhkFHiG4MBkyaa8AOLAG0ND5RzFQzSujXznvZ/horgqtN1cBXlbfkM1jcjSrZt
9tzoJM0kvnFPeoF8kWWLM7gxVP1NDoXQlzpK5XVQoqhFqTP6j4CZ7bsU7SHg9sHwmnufEmJBr9V0
jgXq288wWvPoXsIkWKda5qwHCt2At0M49y3DNn+XVCI4jX1s3pXhrG46Jw2/GfOAq22widkxKsf8
gHTAeUBlGZ3AJ/lkzFoEeymz+l/sncd23Ei2dt/lztEL3gxvIg0JWomUnWBJKgneezz9v6Hq202G
iMSqHP81ZC0FkCfiRASO2V/H4W7ktHcA4s+CcLoK1S5E1SzTwTpZ7a8SOtCRAqgA4bkugHxKiA2E
n0w2DEHiSSU+VckZ+L94EVmnwDlui0/+4AP9B158MLVq+jzIPlgB9F+vDHWejqNM4pbmdN28l/qR
kmCWG0ApWhbcrDBh4Cu9/KFUYvB2fVGMH3VuCF49ts5HOhVz5CIXhj5osToq6TAji/1VG2gwT+zI
uiJ1vQSXnXjhXJkItKnlA3IX+aNPs8WpK+3wgIKVjMS3Y0JGQyd6qobhqqaW/dYYU+lkUk2NblSh
lO+4omVIBzjF+Gio4VdFmZpTkiqUdKS66dGxnV8DcGhAluQttTTaUkFQ8wU59VRa01j7ESKgs/eR
WqHNUPvST+18V5HgOPZ9Yu3jriH7M7O3+wkiHmrvFwfNbz+nlp3dp/qwAAxiNI+pFfR3wGkfzRAh
FYUCbjfVKRzgTLPduuq+wMCZ0bcJnxrf+phTk7Lr885E3iH6PkcorVv9/I2WlneG6t9R+5PQDKx9
6JuhO9TNjGiBPd0HEewlbG8f/UH/FRNdQj0p/jlLMFXAjndUj2tPZkrBtimXX6JisGgmKr+leT7v
CgehFSdVvkpdO9H4p/6lRCY18q0Ozd14lv3y+1BX+EsEwSqYlPs88Ov3RVss9J7ahjtrzgd6yLO9
qVqGO/TVRz+WTDdUMt/tIkSIKaUPQbubP1Pb+gENO94ZQ9xDcczK71FmZeiB6u3HMALTQqm7vysK
49mCenlXpbHxgVIRqABIH90irJJ9qdqU8q4lu3zlU4FX7UrJBkJL4Xdx3bVScZMhaHdlNHl8UhHx
cG2lkVkUE0mJFskuFemLYVdXSUsiPJwOyqTah8SZnCdtRI1dBiWL2u0wPvf1RO3fSIunXNj9U61k
8YfJ13/1ZRxcJy1SGvDE0vtUglA69lIIOcy/aUmrfcj4OYAFMqqwtKz8YU2W/iG3JnsnB3FwCydq
3NGONMKtXIq1Cz0/QiutwHDrcL6b3N47Q47yrmWgPjyUTz4UhNHIVEpqzOFbVVAH0sp18ThQ+3UI
KVbedQ3t9mE2f+vLnv4eREd2U6EGD0XSyieaFFKcDEGFEV1qALwdX+C0anmUtX8w01p3J8mpUYiz
aSdLx1+TTCGJMU6LHpED8FWOLdc3UZvyJcO6lnTOxSYZqbVeoCG95nydR+NGU3v7qmXAllLjHecT
yfyxQtvWDx60wP9OFM0nWWM/JEGPYkdhPU0UYhy6wvymBiGFqtoTWB+i1k3bu4YKrqqvQ+uKeufK
zVGCZYvJ+1suLcgSR7l1NdkgC68SGvvjQwV6ywX8L/2gC+UHEpjyA4z1GDJ28Al9G0QcBpQcrARQ
R4H+VVxRAeDMzXdDs41nG0THdRB37Q77dcyJEX23QQk4Sqs/ZMYoge8IEEwp+SAAgw/up3wowf5c
VeC93HYETz1r+k2cqMN9pHYSmry0JLVJ/UBVob6Ioda7bOaQ8gP5wbQsxDbV5leOrs1PudBcBRVE
L7OGlikFVTcpie4C8Q9hI806TF+lf1T75sGiyG2H5uAe/d2BghszBcCZI0wcmJ07FxTM+461i3u0
aVvLvB0m+VM2BdlBB6ROdce8ELqnd6WWwKIutXFPE9BVmU3jQtI4Wk39AKbBNUMaUMnPPIyS8sxt
uEZTqKo6yK4699O0fewG6gMJ0j9Qee4f5qySq7uhtD2S9oBcW+VHltlPyWD/wpyfk4CalSBOTvT8
HMLWACxeqfu8Kx8p7mlufSJ46EUCTIPXcp/nDdrzUUbz3VBTO5yi+wwCYaJpAp7o7SxLj2oDLrNR
oBg18Npl3/rS0AK3C1UEVc3SeQTu/RDQ97C3AnsB1OTPaRTdcA3iK25ielHxeW9QILODxdHu/RGK
YFAaD1EyPHWk5I5Lwe4x9LXAlSSuo2EA51COqvdRiq7yqM8fNHPgAfDH/cb+QIdgQxnC/LEGFrab
UC/dSX4Ko8QZvtiEVvdcTIKjbtAU5lTGM22AcDIgC0VJWpNFrL7agVK6dsIRzhKOkYvOP8ugl9oc
0CXlXQHUJl4sVr4Huf8rlKMvs9LcKwVlbF1tqFwdlMqdA+3JooLwZKuzTX+zVp2iulGoTwNUiiAL
bQhVNN4l8HgOAeQjkDblc2Z37yxp6o/d6EiIwTv+YWxn5aSOYHDTSUOZG0b2PqzGT6m/VOVUKsh1
sP+2pHzOabs4jGjMuMBJm0PaR7OLZAPd72rE58Bkd7Eb6NXkJpFV78u4pG8jD5Sj1EoIAw/cG61p
Wmq80/I6Vn3Z6xByplIFoA/0FXOn0cX3MELIcWPYIAfLV++R7cD+rWSeqGG23T5O4SzWyGZ3puZf
+bmTug7Nd2hCkA6uVARYKnURrM7fOzqNL1RvP81tdGvV5Q0pCXCmVfiIpuG+yelq75CD9xQlCA/0
zDF7k/5EQwUgv8paIhkWUY/rauR+Tfk1pdOWo5vAX6krpmQUz+8ymVWcqmBH0K60048jmg/XqD1k
HyxZau7CiZpvN7SbigtzPAyITOgLfLumP/SrWbbh9RSTD9ynoJuMHYp4knzV9iMIpabox4+IGdsR
V2UQOzRZdOE9YdQk3U+pHn/poX7tTT/qn3ozaL2Jfrd9XUsNLXE9RdXkzf37iGrWb1E1xV/AZ5WP
dWnXn41U6Z5UJG9/pah5oNNZBeHJV5Be29EQFL5LEGP8Hlez9aRCb0ZoIG7GKzht4/VynX2foJP3
QRmN8WNhd7bXlzLwXtqCH3S5C9yZSsbUbXvEeSDp4Oo2/fcpms3cb2J5bL91aVM+Lnlh/6TpNKYc
o0GZO+gEdCm5FUYP3aA3sg6dgtqxXCL7fBlUbU1xW1oazyHwOMTWKns4ZBMrAcWCwo5Qh0zkXzE7
Kc+mKcE8NsDr6r0j+1Dx+042fuJE010SjjXdyaPlPyOcIC9qUdJu5IOLo8zvjgWUov2sSuAuuRgc
VFnyKcGkcDfsi0NeFz76qGX3vrVBKsaD8VRDeLjRpMxu3b6aJlrhYtPM3Kmu22IvAzj6PNR9+6QY
pWnuSrohPjlBEx5JnaDA0HRI2u5o8ow+aHPaTadEoiDvSjYo+t8bQ9fne6VuICvFBrVAhGHZiZG7
nZDYsno/Af5dWj8zX6l/+GWNxs+LsMzj35HsV9SCJVr4IsCtGqZuLxkcmYYSIqZiNNFuICp0vmm6
5p15Uo7yx+mOgwslgFN0AoN+QIcOsPpP9Yr2lPfzRoZZEcLr4tMtIbyuWAY9aJOF8sxtc298Rszz
DomZI8Dy+dTt9aO6z4A1+PfhXb2ZSxdi7X88W4i1d7Gl5FPMs+27mqdzcb5xgDbcR7f9ASWAQw0c
cdfdFP8s1bg8FsFHTSdmZcvUZwqBx75VyUJGDkRh7WdLSd0Y3MFL/TvwuFouKJaz/f0Ug+A3cWnw
AmLpnk1T6RxCenTb/XAwv6X78Ogcend05WO9U3fJPv+5VRIhBqb/eKaQTyCelo62yTO5mO6jq+qD
dYDRd0ge7MPGon1j6hyqEmE5ENnXLTEn7EzhWJQGt1XonXvntj/CjY52oVu54ZF7S30cDyCTD5vP
XeZGcJZXz13e60VyNQ+pKk1Q4XSNp+C9nu7yPaSxUzAdWTGH8qR9yTYWixiLXBYL2ArDppJWNom7
v34gUt1jLEkF+yO61Hy36cUHP9C48/jHxik3shlvbAWvHkaI9eWvM+S+p3+Rnun01j9ZN/61diqe
1av4dH72hDzC72VCxJ3/DDIJJEBeP8aaTbXJwgqEQvvel/6Kg0/nx/8dun89S4bGRdSimmQpkRGT
+XU2x5GsIBcoe/mz7emH8arddcfQ3KHP6kbHbOOBf67G188T1n2sl5yyIMFci9bKwbCeTLu7g/16
Y0Xd9cZvWyZc+G22TXGdaqoauTsRMtPECC+3amy7gH3no3WM94m+M587rmW71NuaKrHmkLni4vHi
cUI21+8ltIbpr3eVJ9lFMoF6o+gnOuJu/j47Wls/7s/TgLA/dXGsebo6qat+vTKiPCcqO6Y2TIxd
/QO5tL3udndB5OpucvD3NLfqtEEdh715LE+1tLVn/undhkP2/XfhkaP9UQKs8O1I/A+6vPlB+Qzh
yKPx7ICmo3bK75GGa3f/MEmJdU1VJxuvq3AOZFOsnhkX8Ibpa46rzbfQQHay0m649B+I1YV4Y3Kg
GBzwmimLtQWlThNyCEnTRRrRpUfNrZxbjnYXCca9uqvgwHy9YNEsz1yqDcmJcskRpnHJilZIMS3P
5FoeXKGH4CZu1RxoUTkGe3Oj4kDsNVjMqJucAuBkFdJD5H9e7VsDXINxogtgeZ72s9/nP4xd/EiT
sSu58a/qlsInWiHqo+ECu3K3JlH50yWXhzucsQonEhDe14+vcpBskLltN75dFmzjFqf6xjgph9Tr
rjbc/88l+vpZwlajQ3iD/4H80nKs072V7hHDvsf798P1/KE8bZUA/q5nfr3f8EB2AAqPkRj9oyDP
lFT6RerOwbbTtJsO9Prtje/VzzB+sGQ3uoYo66WudFTah4jP2f2yv25a+M8N9vVLCL+6dGQY3Bkv
gUbWLr1WD+k+fnAOxoGmGukbdEVCy0RiTsPOd38b/P8ncP+Hu+GLtfcHVut/8/Zb3UZ//XyZxP39
b/5O4qJi8S+HQgOHRW/rFleT/0viSm/9r39jtSRT/pdm0ErqWCR5gaXZTOW/07iSbfwL71FUitsJ
HvNJYv6TPO7r/D7gJ7YeE69c/v7iimYGag8jW29PNCDtdIQc846sEJ+mL6zxxnfT66Pqv8MLSzEZ
K6vXKqk7pcH73lD5yr+PYK409gOF6jvkTf5egOsX+eUL6L8O+N8HCbuKRQe5TyVff4IacVTlr2ry
kYj3rumfVMh2SF3vDBPgyrA//7teu9p/Hyfc/YYelnbT0H5chsF9EkWHsbGugJxcZ2W4cV1aM52w
TeugD4bQTimurM2TM94YVrQfNdrdjWhHuMs1zHpjkpbJeMt2wlfl3KhZoORjc8r1mjRDv0+Hf1d2
rM7Lyo8whLPN1MD5VBpEymTS9zW03kBuXGVEqqlWfnVOehyN9B9VdP5nSozlFV6uZE0h/j1jL5tA
aokGkPkwqBtXrhULif1xIfStSK4ZO3Ce4vk7YJjzy2jF+0QSfZorKeRaxpXTpyIgT6UdZGfjm2ht
bMGz/YkblD0xdjjeyORJpE/9Pyte/K+pBa8u0qosEEjsT6l2207vtfwUGHfnLbJmacGPZ2gttapa
zQn4wx5awl0qy6fzQ68ZRPTZaZy7ECLWqZjzq97+ClIBl7U2nGhtdMFdq9EyVcgl48mZZA+ptRs0
Sq6RAL3QLoKPoss5ROSFkD7xr32ymuVlXiN2SCSUFdGx27OydS8JP/bqaSBif5HBdcEjpYyvLzqS
MUn5DvBzEn3w08vMoVuvnT1vM3gHDuboJOcAsGJvJX+df+mVBagvO/6LbSSoOHT9kJc2epATH6Lk
8/lxV04MXXBHaDp2q9Lne5IQ2FyUOBGJKw5ddtkOpQsuWdpp0dk6BqlJbuittY/srT18ZWXrgkva
VZSCulvOcOfaasPdoO2l8ON5q6yNLfgk4AGzVdIMVpv9UGRPlGqgEHjh0hY8EgamkmR0/Z8mMprJ
58J/UNuNb6m11xa8MUoHTW2WlZ0G38uKIHb2KVK0DbdZWSliJ9jkFDboFq4yif6MqAjpnPfd9APR
qPMmX1ngS9HgywW+lLo7/ohZFBLZMzJSUNz254dehnjjIiG2XIaNn5AyYhHKVry3ZO3rFEjv4CS5
qBt8dErpfpCQSzz/rDUrLX9/4adNaZRaqvIzbPtJTkgA/SB7W03vz4++MsHa8vcXo0uG0aE+wBwE
vbYzlWoXAQmgk25jiteGF7wVNMKIWgMvH0cfzPIoS++m/rKlKcbLC8on1AGVYlb9+3J4tOAp18O7
81ZZWzqCtyplg+J9i7dWJBB3gZZTH6Y+nR97zSSCt9pxqlLDmKDjO9+rzYPdnYBUnB/6zdcmOicM
bVL4EPby0HqRgoKdpIN+bGfnotszowt7QSWRDLbDufXUNB12lTFZjyUKjRub2Mq7izEvBFqNwk6T
zlNCU/ZQJEerVS31/XnLLMflHw5L2EvcC9CFyYcAqRdV7Q5B0F/BXYFPjLgtKgiDi9i3fsn5xJOE
A3tsMycukEz3Jni4B4Qdw+dMUeqNe/SbmwGjC5uB3GqkIuuo80CyHRBvfRfnQ7ZD+vuGlPXn87Z6
c4EuIcLXW0KtJFOst2XnpbGku0ilIbYoRX+BYt5Kta09YVkDLzadqI3KELxe5yVmQieLhmZvpUzD
VWKlv87/hjU7CUd5RtsZTTJG60mScj0H2Q602nAIbGhEqZZu7MxrP0PYJawW5CY4mmXJqlDy3quT
/2lOzMucWYxeSrZVN5OutV7OLBhT4yFYcLjMOoIna0lhhVMIUojTsQeXY8/mNHxM6GpvNZoq2q74
FeZRWF2ymxIwFJyPcv8GQa8JnSW/7t0h7oIjaIaN1bqyb1iCv5XhmJcoFnTUP4AWRHcn2sXoHZ83
1NrggrsN9QTlzZdbTws080axi/K9Advwsq3CEhyN76iGQlWcWbHDa5gZJUwx+Z91Tv/70xWjCz7W
DmHV+OAdvWhMKJWtUvTlg+JWy/SN69XK6hczycNktaa1GJ7iQgeYnVodrUC/DiJUWs9bf1kfb2za
luBfjexT0kcpiScBevhqG721b1TkTFsCea41G16j1uFDARh844Fr0y2cnyEiqNZSF+7l2vRoDc6p
UJXL9gqxoAEi1GyUadV6qTxGp67x41MZZ8iUNUDezptr5e3F9Ipch0A99aL1ZB3aap4/oNq4sVJX
tlNT8GBTqkDeVWbrZU18LSdtBO4NcXFQl7Ot1hsmWnt/wZNp8JcoFZ5qT1LgUsZDonK6xdXGT1gb
XXBllD5rlc6ZzosbWB67BJYn2PBJ2krFrLmD8/pMM528mSjsQI8+jrwyDveVtcBUowuNI+wVWU3J
M42XrWfkGby0RJb3ZmFWFy6dxWgvDmTfnNkqZrv1uiQMrsjBtvu+VNXL9n9Tez360FUQlKXevDYs
v3iW8piSRxhy2fvz635tcaqvh2+dUYF1zjZqaGXhgfrIabtUw1u7HlW3tJrv5x+zMsFiyUXUjUoU
LD5ALYt8RDo1348SuN5ounAShFN5pmGkGwYO/HmYUOaQ5QxZ4fEfdef/5zgQ49OS0yHD0TG4UqkH
hC0eo67duLmv2F+MR1d1OSGgqLeeNYT7oTPuAqtCdjx/l6FQdt72K84rhqUzcN1W0KAQl1KxTmem
lt/oCI1cZngxOB1TxwipmctiA9bTBJ7mJMnVZS8uuG2dwGeH/MTQfhM9p0WWgFc1M2XD9Gt2EfxW
aSy7A5DJgdWrKGRV4T0ycBtjr3wyiWS5IZQLZ/LDzgsWqanGv4aotYNmvnd8yRtC7f15C62tHvW1
92atqU58rnK0dMkhGNNbyMVfgBV+tZAcPv+IFc81hGM9itK5lCun8mqivllv7zK1vsr8rTqRtUkQ
/FYpwiYt27T1ChCrLt2W7VeUfcqn8y+/MroYt25zJQ7Gzqi8sSceQb8pFS/qvHEorlhGDFxrCo1D
9aSDFeYKJ6mD1xgA4Yz4sk1HDF6bcl0VelPSM5j0e4XC9Qmhx/NmWXtz4Th3ckWrw4jr7SIA3+XJ
vTVIJydrPpwffmVVikHsBManXil25dErCN817qEOTvc6CpcDfZrnn7E2s8vfXxy6fd8plBUZtRck
ZXc3JVof7ELLqTdOXaFW6z9bvhjOnsOBI4VWN69FlEQtHyUE6YPoa2m178y5PSjKO1n9XnTdUbeV
k91feIzpgkOHLXIU4TyqXhpMT1JqZ7d1UJqXfXTogivnNgJEjcnR1VL4sdMmO9rHFt995oRuyvlp
Wfnq0AV3pqk4gMU9q16pT5/1mE6oTq1vat2eH2iTQWHaUjFnLGffzj9vZRmIUXBpnsdxpq/Qg/h9
U1B3DZs30DaujSvrWIyBU3IV9r7MATHId/n8vVMiL8veteHWASQUO/1nkYmR8CyKZPqpl2/YEN37
ZEICxaHX0GglL5LLqxB1J1pKk31j64cumMyDKhWHywwnbAEDHZJBBWrZ09UCyeL0iJbNhWZbdp0X
rplXfVvPJbclCe4JR2DXyDvV/qa2n8+/+vJR8MaXrcjdmwJr0ro45mxtawUtpuRXgwBAg3gt3QjK
TV90mRs61dEsuo3TfG2VCXdwbvMKWoha40myTn9PWxKIyevLbjkiGaG1YSJaM9czM3Sy94pZ2N8m
Q283JmPt1QWfL4au7tI2bL0guwdEcOA7+nR+GtZGFlw9iGV1yiS+98sQaLph7uP08aKRxYrVeByc
dq6c1gv7iq6T+DGopQ1zrLi0uuxbL9amrdEcRMaZ67bvuGp4NdHe2GdPfb8xmSsnqyp8htNdnYxy
azZeQpjlvZ2bNT32GngAM93Y8daeIDiuY1OtTDtZ6znqr2DixheZ91mDKOh5268NLzjvOA6FResv
+4LzGeTl194YdiDAP5wffWXNqMvfX5gf4StUUnydi0cYjAdnUrny5fll3zmq4KWhmtkADjjeaJm7
B49Jz+owXhiC+i04+eLN01BLZjUkBxKq/UetnZ+1LtqTKtmfN8ya2QU3jdIp70Odnu44KjydPs5U
k55zJ9rYwFY+R0TgVm9IZlVOMgeNpbuBcp1F9/we0Ft7CEsX/YLf9cQvDBRWkzMPgUoouTIefPO+
L7MHPbwsc/O74+nF4OYcRvIEnJ5gZrc3HJWG0hokTGrvu8H4fv4HrKxNsQkgakajnKeqpyxHjpDu
QPIzgma54Vdrowtui3SbUU6q0iE/316ndXNPbHZj6JW187tr6YVxQJvMui6TSZlhzy3SVKUdPDvj
dDhvl5Ut83cx/IvhpzlNMkRrevS9jOsB9bzIkG4jMz+m5tb3yJpxBM+VgjgLuYv0nj7UtLP2yEYM
6dY38pp5VGHPoTXSj9Bt8iS9PDlBfKzC/JH01mW7zu+73QvzQHagwqCQCI3aAc3GZbCLSMadN/2a
XYQjFsavYWR+2nu5kX2krY1Lexx8Pj/2illEqG86EfGeMqYV8ZbrMX+etPrZlLZSxmujC+es6gPx
0KK+95osvTND/xj5wQ3FGBuGWRteOGaBKPh0Zi9rEnLKro/GamdM9dEst5rT1h4guGtcW5lk0Evu
RXb5KeupZ4LX9Din89a3xcrUitw3ZdYDY9JY8taMzHeYlI6LFtm783O7Nvjy9xdrMqr83i4loq1F
orXflGTUfjY6OuiXjS54K5TLNi1C5lYuJBBWU9Xss9na0mZYe3fBXUnJl7GG5p1XmUN0yEonO+VL
4O/8u68chGLnjtEXaWfXQ+/18XiloLDW+9cJ+p0187yTky0C7tqPEBzX0ZXlCs95m07ttVVmt+1m
ferbQyOW/XpuexVtOyDIpCYtCyUa0FC7D5fYBszj65HNGIyYPYy9Z5CKz535BBID4dLreTJAm4/q
xln+9hTAkXz9GEtpHdREZ3yXDFhmWU/O4HyCiHRdZdkvVA437iNrdhI8GL2vtECMt+fDB8STjiD5
odbzrZzP2/sDmgWvfwQJAfSbgap5UaacjMa4HpE1i2PtcH4q1l5++fsLB7aQ/8lsBLM8tZk+GhMb
PzrXGxv/2tiC+yLrU+dmnnAeItftgku+TUYuU+df/O3LguII3mvYoUZDQtl7VH8/IOoMa2+oP5Vd
mOxyaYudubaChMuyXkJtiw2t98wA5A3gwKNUqh/MNvUUKXuqtXxjG12bZMGLAZqjGyTFjZdajb6z
lOAHmcOMsiRU2c6ba2UuxLotyU4Vp9R66p0M5WYMq0dLjvbnh155ebFoC9yGpA253HvDmHn0du8k
x/mmmMZG8HvtzQUvnvmOm2s/obBGLR6cTgN04mdfzr/62tiC69pRTWjK13GuyQlPSYBucGv54YU2
F1wX1VQQUcjBebVifNEN5BKavNnwrZXlvzRivfTbXusB/mkcjYOJAnesH8189BrbhLCTbczrmnEE
9wX72Dm2z3U2NeyvGQt/Z0vDRlXo2tiC91qWMzYwzjC8CrbCyAbusvZlSXiwo69tg/oYyqozs9oY
+vdaig0knfpLJ1Vw1VRDmJnLDl8QmqTvCjX/3tRt555fjyuuZAlHLmiqQMlof1iCsl4qDW4WG896
bGzM6Mp2JlZ4hVlTyQVIUi+0vyHY6CrzcCK+6SZAenpza9NcmVux1AvR6BGZWywEmTT+XjSB8X6u
UEO8zESCy8qxLUUFVcUekNXujuZEY9dYDUKwEprb5x+x9gMEv9XnMTYDCQydXgJENbUjfWLnR16b
3+WJL07bAGCSKfmYJs/Q5OtDuFoVec4y3Ii+rL254LJ2QdRFT7jxUF1suHBqkketHS7qzVEg7L5+
e7nuJTsa5sGjt+g4mpFbOukp07f6DAQQyf8lKRRL8FsLZd2q0cLak5X+KvQf2uA28X9Zur/Pamdf
BY9G98WvtsoJ1uZCcGQdRcEy8FlImdPtK/VrKEs3Ooqu52d6ZSbEKq95rHVUlrCVWkVXGoLXWZVs
eMByS/4zK6GIVV55RoVIiaaxFxTR3imoewe2BWfW70xPbp/ARm5s0isWMoWTV5+byBgqlStWI5du
hDA3l3NIUMVWqHPtlwi+DFjOh7PHKWCOFqWJEljf8C8rNe8UrYO+IX9cyJaXzYfg00kp9048RswH
Ymm7LI4+tWPxeH7slW3VFLx6djRfrm0uQLZTPJrVfLMoGSs6h1oT+zf6kF+wL4G6EJtA4m7wrTZu
FC80fuZ57Uq1sbGk3prpZWThF4RSTVmrVaieZvzsZMmVAjdA9vS8ed5yhWVwYVNS4wbRTsfQPdit
HDPaoVOrjS+8taGFHUnV89LW7VoheNK4jhEcwKFecHlb3lrYjCTF7Nux1XQvDGXOYScgQZqXG/nx
tfcW9p5EpmRf7XQGX7Q+2R0Mf7xskYgpLdlJfAr5HN1r5LtpQKA0vaRUGYuIGa3C7AwFwVTVy6JP
1Xwomn4XblWOrSxAMZsVIhaZl1auep254yq+MwrXUT6dX39rYwu7jJ0Bio8nSfbC9uR3e1Qpx+Fw
2dDLI1+c51KfFrNpYhL0KtxAjXa0wqbxxiJ5a3dc7C04pVTJitNk+I3tg6L9XBafJeuYlkie91/N
4a/LfoHgnAHCjrmqBYrnwCekhiIHTHU6P/Rb2+Ly/oJzhqXvA0pTdC/vqhu//isJPKMf3aQLD+X0
fP4ZK470m3/yYgKUdMr0UqPGXDHbAyrWX0irbCybZXmIx+zy+oKPFnEL673GR/PhKRqv5qTZmfmu
uaTtkeHFLJYEGd8IFAxfT8cUIZBkf5FFxARWaoyVDjNRvuo6Cxh2pjc72DBP5wdfcSUxc1XWNcTU
jLKUTH5uVbe3nqzgslNCEbxUNQopdHSGbhCqrnWNLuqtjNjaWwteas1JlFcGpULjdK80T7r2MVYv
223FlFXKl+CQqQydDtZ1oUuuOpQXBL+XBSJ6ZiLJjaNzJufjTW6czPbq/ByuuOXvOrQXLkNJlEz2
AkMnxb1mn3z9aWfUNJVS1nb+ASuOI+apgrJoY5xcIdRU7oLxeeQg6q5tY2NbWRte8Euz0jk49V7x
TP+AsIDMBxR9dU6yFVh8syAPw4v5qlqNnDltmFPppj/W1/mxv5oem/3CJCxP1oabrqxJedn0X8yC
kVjNkCrMrmJ+0MsbWwlB+m6MvfoLlql/MfhUj2lEsb3qAZ251Q+BZ9/CwE2uFbfYT1ft1gfbykpa
iEQvHxPYo1SQJei9BMp2L1lgbfoOfHN5Kq3huorCjd+z9hzBf2dnqOVQITkZ0Snbq24QffQDoD0t
5JbP59fs2nTor3+K3yjklWjQ9+Q5vJtM+ypvIpei58tcQhZ8OaVaMcuYEw85lKn+SKR6VyW3dv/x
/Nsvb/nGUSULJ22cdVJSNSymrEnum3RybWNLcnNtaOEazIvHkSZnpud3kUu8nZu2drzsrQVHlrSG
ijoNOonFhqx/NuKLrCGLeauBSGgbZ43sFfZNY41HZd5KBi8L+087w6t7vUoymmMMRAGI/TXvq8kL
lF9quW/0jQ3/7TX4hyKj3JlWKU18xFvlu3p4TMsfjfL9vKnfDK0YaP0sv+jFjpAacLXyrlkuquRH
nJNh3w3sB9IXi+swMZ1rq7+Owx/nn7ZEK98yk+CvXLVrp5Bn+SrXsn0WfM4j811g5wdAh9xFyA9I
P0Nlejr/sLcXKCpGr39Zl8WSIUez7NXmDwscVVluFaitjSw4rZZoqewUXO7j+GE2EcK4IEi3zIXg
rdWUVQYKQ6pntuDK9Ug/NFX34bw13t4qZREtUNHg4A9jJXt+QLkhRb453TIywPDjvBWFWHMCwW2T
YVB8OavYbObrtnWl6XvZHjdJJitGF/NURppK0aDFfI9kbjMem2bjY2ptXMF1/V6pBzPEdeXW3w9D
77aXAHqYTpEkgLotwZ8A/Q05n3ZFjZbzmO4vmk0RI6BVraPWCsYwUf3SHzNzQhxj18371rrsboxS
9Gv3CVCMlDitqQ4prKMVVY/OWJx8KYk3Tr6VTU3MUylSb2tyjt3z8lq2212OJjQ6DOfts7IUbcFD
Cf7IgxIlitcCvvOf1eiDnd0FW3WGa0tG8NNBK/u0yahSaCv/ppyc6zy13PMvvrJDihmqZsz9tgs4
VYP83qDvu4nKvaMHh3Lwj8Z8CItpL5XB6fzD1n6H4LAjont5L2uyVw3fy8x/1xnOp4tGFtNVai8l
fs7HpheP9v2QoCYBNO6yD1lZTFYViBVxWGXjVSFZhy4ffzpD8/78ewt43b8zDfismKJSEg0jFPTc
xLfRN+3YncJ9fTU8zu+6fXhV3/mHZMNCKyvUEs7dqtYNxx6xvV8fnfYOto6SEGUxN64MK1MrogmM
0Ck61PIUzxidmyr1bwL5sk99WQQTxL6RUTTGm1vzo2F9mQjaxBfE4hfrC26boflgDCnLBoCJS/b9
B9o2HzdmdhnjjbuHmKOKw9nvwyjgcL2z3/1mFx/8q+azudOP9cnZF1fnn7NmeOFaXBdlnpiSzYVe
R/uIip94kg+XDS24qzyjKlTnCGPZ87ekNL5qGRJh54deuwaKWanYiLMhKAzFm7NmPwSfpda/LsEb
LLpNimLskOuyy3HXhd/PP3Bl9xdTVYpSxT6MGqoUdOfaCbvHrAlvktjcMNVyeL8x2WKCyk7i0jYb
XfFKrbvN6r8yMJu+9c2YA+//cfZly5HqwLZfRASI+RUoqMHltt2zX4gedjODACGGr7+LvjdOeGtb
pXMr+qEj/KASqUwplVq5lgVlFhVz5d8a1Hu/I0QxoGp1B8ZbnMO8Dsy5DL3SCKn9i86oVntLnM9Z
YOoQOSlPtPg4pJBK6kCe6eRBOx8BYFYsn2QzEblxc1BPpmNlOHi+/8zy75ObONOZ8+fbayVxafEV
S08X3d164ERtA4KcNqrk/vB039BCwDvroFmZh5okh8pjmM80xUNi+fm+wcm/MxjX9qBQteooN9Ff
Gegz5/7/T3r9f04JkUrAG0wL9Wt4r7HFbP5lF2G2/Lo96b+Q+fdcSohy6C2ZRlcM04Vc25MTvo5X
PF6Fc9x8Oj9WURapUiRJBIqEArw3V2OskWn4w7UGum/c4q25d3AhqYb+T+GhhI34G45ol1iNh749
3TaQxBtFKoGt86AwrOGt05/AFvtqWXeW93RbCGawZs3gK1lRaD4YsRP2ifN9OO5yNU6sH7f7XlQh
AfJvr/SnYiugBYxKeXt2wWCaOx91RxGpkn3A3m325jLPvNUalh2CNDv1p4Wt/xA6+4EzQFOupI2q
6ibzHCFoS2a2rTdiP0jXLphnF6o+RVCMhmKBZcMLYTvWLGvGae0vfksDYn7XtjpoatVWKRtdOJ9L
CKdaNUN42fRTn51oWwAV+nKfawqhC0TrbA060hcN6qWlm38aNlViKvF6kUWgMyvsXgZuSwtIta3N
xnviPf3eSLpEDgGrzzeLpjjDKtsOAXsJi2wJ7zKIyB+A3cUmkIrG3brJIiuNyaDC6MjsIcTqNgNa
2i448QirQ1obIbBN0e1JS3IHkTogW8BnUUGM4tzNBEJtH5syO0ArDpqFDnqIf5WQ3L39QxJXFJlw
IR7S4SqJAlXDN4gxf+PdL3D1KQaXXCRF8gBi9DNzBrYcJ0hLRlNN/2l4FVUr+7LSVovKFUxuQ4py
c1Hf9y6KNuR/7z4W8/V8tZBh2+2Vjo9oOSXm0Wb33WhE5gDA4Rj6B7FvmqMZ4gBIsp4ocnbZQghx
+xeQlc8dP/dmQtIiMNHDlqm4EiWFN5EeAFLzxToZun7mHjn6Tho5zSs606Ml1cPFzxTWkXyCyBNg
2KSy/P1UsQFlMGIoV0FH+C43FRkCHLfmFd964K6aDxsJ++wFwsC3h5ZEsSlEsdtrjclRqzlDdf7Q
NHncDIPC/2VD74Z6cxSOFlh6/NIh5wyK08bHln6+PWWZofffezNuS6e+dcHtdHaNB9K/GBxP6f09
TDTYikVA1Lzo1QS5if7iLVugYfvxpns4dPahheD0a+YtpM8JmqofreKpKR9a/8ttk+yr9U7GKgKi
LPDbDHZFnPNc/6nxPM++8+0Dre6rCZhCcDYgqzWgN2acp/LaLORILVX/gGSL/A8gyl1oPe13UE7b
S0UhjwmKdmfRE9+nYeXyaGNpXLLmPmcXUVITeosqkKtD8hphOhIeO/mdhTwRJDXOLK2mlaHcZj/M
aR1m7aY4DCXuToQIHRvi1baDXM9aCyg2N8fZtA4sXRQVSNnw+9/fRFM1kGlCkeRvnXadnkuoGTsK
BKDkrVsXUVJ5k5NZ00x4/BWUwUfj2ITpQ/OwRk3UKl/rJduM2PAP5d60sZGuXuq8CayxPjT6Pbzh
iFgRJTVn4DT+m03O6wdunRZWBNx8bnBVux22sqkLmTAnq57OFHe0HGmOdppUFTDZmgoBW3E9RaOC
y8/UyALX+pGxPvBHBU5eMmkRHGXmxLPmFIva1x9t/blSSSXKxhUurGu/0+Vu2B6nvg7xKn+eey2+
bWfJNiNCo8Z2qbJ1wdD6uYAXZomdkAhFvMPt4WUzFyKUQVTbynsbaKDKORjVV9vOFROXLKTY1F8t
NB1oMeEFiFkH39sCrvNraquaKWR22T/oTewPdVV0m4/YN8sxdN0m0LtHHWJ5UwlS73wJ0Qixmne6
jXBl9UxPL1wPa9DoeJwnu6C3YleX1WtE1BT42fu8Y9N08Y+2EUCvtA7NuI2gTx8u5XH7Y4a7flmp
+DnZagtBO4zlxozZ6C+OxUNnXA/l6CgOWtlyC3GbtR1UQl0cIsR7bP04X15rfl92KgKnSK9xXg+4
B850eF3J+nHSAdHR2Y+7QkCETGVstvN8Lfg5135WSwdReBVXjyR51/e/v/HRiWe5udRIEQZjSvr8
m5e6T37Grn5lJZB1fbo9f4nlRbiUs/mVMTOkwSn/QTM7sNs/aAy8b5sXu/x9d53BM6vz89QM4Qwh
K2qM0e15S5xRFyK46NaR1ntUVV196Q08leWrYu+RDS0E7KTT1ihmbztncxGjtSvSTXa6PWvZG58I
itK1ghcpKN/P0A2Itgiag5HtBt0cWMEcDQG0JK+aChMhaNf+T6lY7PbXMlqTEen4mY4QTEdNsf/W
118361Trn6rlY7t9S9mnWnsh3gdIbt63S+hCKJdrVzbQmTXOZG8JuZLynlXxIBP473BICbp+aI0q
1DCtjyOfLp6nKWL43RjA0MIB3I11qVc5jrGt++TZdtBpZ6v8fnvFZWMLUey2a4WnP/Th83wLbECB
Rt0IcTlUlA/efzzD3IUj2Cz9efLTvTmzJG1A9PmpM81T7ZiBvWSRh3irLe0zr7oloCS9ByyEH90/
9s3WZNOpqwfXxfHptnMA4mEWNMv067bF3g0/DC5EtmaB6YhXBSI7v9rG58b6fHvcfTX/c1XEuEJY
Q8EDj5YE4/a5E2RZHyxdH2q1E1blfGj6a766CleVrblw3x2InlqNn3OUFrQPjjYE02R+IFmvGH5f
2vc+RDiHad+S3nYQCf7yNc1/+92Xvr1mKtUmmfmF+G3GpgXdLQ60lPpZ0FraF5LpivPg3SMNTyVC
DJMM9ViHoABu5gc8ynDoq9vd95w1B3rXQzV+Qojlqlm3gS/oYCCkjbaVBV33fNt/JKsqQqq4lfYN
3H26FN1l4gdtfq2y+zYJEVLldwXkaG04TJt6jwOlUAp0ntpKBYmWLKkIp0IbSVduK8IVbwJDWO90
F7axKe66MrMI4Wp5tlfXbQlgOjs5RR0U7LTeV2rHaooxSzq98LmL7IT9HNkY2pOuOKbePxwxtBCk
BKI+mTViOddzmhhRn2xNkD2s8RB0uCGl4fb7PrcRorXzgM8FLx/WtvjhQC+F5t/a9dvtsWULK8Qq
s9rJn6m/gTsTak1WG3nK0rFkWUUU1cINTneyeuCz3KDs8jMgM6HfqapGsuGFMKUatcs8xcI6vAoG
q4hm7WdvDdFtu0h2SBFJtS7TOOUpJr+gktZVvwvHf5zKJpj4kNz+hX3HemcPFiFU6Jg3x2bAQ41e
zMmC1xmaPRhmEdp2dWzyg+kuoZcPh9s/Jvuc3YhvjtsR3SSTR2GsHHp03XnRs7hdkxFNq7fHl7iR
iKpaRjKnnof9gZpBux5r1d1CNq4QvWZL6ikvMW8c6ajGUNR5qML+sqGF6HXMgRhD1feofR385qgZ
irNVNq4QrWQ27ao1wNDpNGaQ0vygTfXptpVlLi8EazbmS2kP1nJkW/oxY7usFLty/a4qkuf/B0Vl
lBNZ1gXlTO1n6vYhKVSZt2TiIl6KFTZZBu5NZyt7pu3v0Tpu032eJ2Kl7MreJnAr9BeUd0OSWgkf
m/tW0tmD6U3QsI1P9qjDHkMdQ7/RVZVGZdbY//5m3LlmDe/x/Iv+IvdA+aUCJx7uz4oM6f3KMZZx
d8w3w+slS6lj7csI8MS5jfPYPhjPqErFJKhiVaOXZEcRVVUaIAW9tiDYfi0g2rV/sooHlRnZ6ctt
X5ckeo4QnmbGLJNbBuo5dkzyMiDaafY+mH2YeZnCdaSWEkJ10DR97TdYisdQ5T1WhyaxTsMfK27i
LN4UmZlkP3CEoE1tza+JqY+XKmVfDIBzQeg+q5CPElcSYVBdNXOXcRdg4mLCPcH+bE5T2FWGIjOT
zF3UVpl69JgSRt2zwZ65gTPDKBRb2d9243eOPxEINaKiaTdOx9GL6DxvsRWu1/ZhPUAB5eyEXeJE
a1wVgBcFZri9rl9VbiszmBDT1CLgdgRI5+KVX3kRO3vfwaKwlmzs/e9vAg+y0d42Ag54doY6qObv
bGqCYvt1VzzYQlSb3CXubMCNyloP6t6JeOuELSuTxfnKOl8RdbJPEM7bkpUdxBmwKo6e5D7aXxIU
sO77ACGgPVi9bRtsGGV6pnq08S+19pDr4aiEwEm2JFsIZ2tGQd6YSnZZsvWR2i0kmPJo1dnJ7u+R
OLU93xaCedHHeslHfznqXvGLOfMSrPyuxyHPF0FSuDanUPkwxotGl7gY+4S2KryRZFlFkJRXZvkw
2vDM0aFBkZVnx82/aHn16fbSyobf9/A3jl9UOdhKbOzV5UoPYNoN3NFByfMeoUsYXZQK591I1nXy
9XNVsahw19CplmPtatF9sxfCVmddk9kUr9oVQyOSX81T0NKqPyxlo6q3vF+0xScI0WtrQLxPDsC8
1IhaCIeHY5gdoAL0rXrAlQV6cFEbqh5ZZKshxHDPTD8tO5ir9K/ACBrjS1kdbptKEmEiRgoc/NC6
6cDBTcfaOExdo0eu0eeBn7Y4ModKVXeW3I1EtNTk4xvs2tOPZvaSDuDWsL426evg6iAj+anX37Rx
DG9/kXRlhIjO+xSmGlHTI5xEbLg20H1i80d9OS54ttasbSfvxwtwGVhsCTr2x3W/bsXT7V+XJDki
uorrden6mYOQ163Ps+mfFkN/AuFr1JbNiU8qaUOJOUV4Vd61w+zO9gTFgwknkwFhgilLcqQMHjQa
Udz5zCrzoHEV4fnu1e+c7SLmCrfYYgbD34hXFT2w6yrq+lyxXrKhhfO7hhDqwHQ8+291PDsPnqqP
UpYLiiRU4J0sOnQ4gCoK7V7zcqpNNwBF3jS8Fqw+Uf5TGx/n32DVPK7zdl84ifRUfBq5Axkpci64
GXTbueKfOHuZhnt4yLBxioCsddYbvR+X/rJVO8vr9NWrmmRb1sAmwDzjeDkP2XrfdVpEaFU59BEo
VubMSH/pCz1obaLYoGVrLpzrOTbjCbUFIE2t75WRh9pCg9vxJ9kqRXRW0foUHdsVOrY0PWbUDyDR
mbibqs9VtrmIGK1l68ttoiiLOJ9LGPxk4rGuuQI2P3fB+r/c9iVWEgFabgnRdduAM+VOUrdPvnYX
9s7zRXiWrS1lP3sYmNFPdf/RXT/M1T0v6xhaiGYGjm+NTMgJLUgDAZOflFuXeON832ZB9mV/k5fU
ZWv6HcHJziyCTd0KARRXeI7M2vvf3wy9K3FaE/IF8JxYeAsi3RC41Lzr1Rt2EY7w0q/B7GPiCLdA
C+LWZqStdxY2RVzWYKcWHrGQClZbd+1190zACqLTIim1+cvtqJIcNyJ5lYnbyZx5mnFewBzWNcaB
jF8oSGUdE5AYiMAxL8xN486FEM7vYfWMIieufnTW+oW75SnbVNgkyXOfiNba6GrOfQP3mQhYWcyr
PS4PQ/ktW80IzOjH0m8V54DEmURuK+zcvlNDBu9sbsUPN9XnwGiQQd9eDdlXCMl5XtV+N25bd+Gj
nUW9Nj5Rd4j6IkWmXtIIjlYFs3nnQ5FId2UX5bL0tTleqO2nAYgp/7FYo9quZXYS4tlqs07jFGcM
MT9x/bu+vdw2keQY+Lt9vw1mz0Q3/7pvQ7Z7GCmKZA3gFaPq9iXJmkXGK73XbM00RpTFG1/DUwXv
o0afluel4FcozjR3yF3itBehXLnfeqlH+HrU5pQ+9YWV/dB5c+clTGS/0lhpadxAUA/phzU3g8z6
4yA5vr0AsoUVgrieKnvZtGU5Qml98gM+tfxn7RfFEN81vojgKhidAA3L+YWlV7o8cBXVj2RlReiW
q7NG04gFk69+xPw5LgaehVrqXqgOUM7tyb8L0HCIL2YpTOvoVAB+kXg9FF7BL/yYtcunvAXMxFi1
iBZlgGLQy+oWgT4qeQreCwr8qpi7mFu5tqupTYmWfqD65yxN6F2S2RhaeLrTEMcVM6Anu8xGlNI/
EOM4NFYWUK6oLr7nT/vchT1PL3Ld1o0agrU2TTpziWai2CreW/F95P3vb7YK3csh95jmHKT6V9ad
3OVn2x1048ftpZbZXNjgqGOzlM/tkjj0say+cfPsqip7MpPsf38zcXtKNbxnZkixStxs3Fyro6FD
f/ftictGFxKWxWn1SRthFuK20UDn2MGP3B5aZhPy74nXuLO4hFtT0hkzItc6dn0XO4ulyBHfS1b2
BRUuF3ypUrqVmHnKimgtzkvXhnz9qbEfoFWO8vann3bRfV8i7HI8t2du8f2njO8TjbvydfMUpWeJ
/cVURbf7ZetWDN3ZsZbHVaaYsmxcIVKtXUrX7+E1tnbVps+LcQdtEawuosrRErOZi5Fic8lf3PJs
3sO2uY8rhOc0MBSJKObLHRaahRUuXAX3kPihiCcf7LzbBnvowYBdBmURUc0OCvcOONw+793+b6IT
dzdvXXRstq2mayTo+mJ6HtCL8O0uzxMzEGqNhaY7cA/aQlPm4KUxcPG3h5Z5iBCeI59NUuWweDdU
EQMDTKcURJQNLYSmRrreWW0M3dQJalNEVeuR7OF/z9k3xk5RRNpcTnjil11gsAspfurrpc6Oty0i
GV5MNrSlzodl32mntgx07Su1Pg/LoW5YdHt8iSOKSUfKSqbPaCdNzMmNHD+PxrWL0u6enim4ogga
95ceFAU2rMPQADOXv8byNeOKeqfMNEJ48sKw6IYO/6TNf1jZ73q7TukH9V1QZpn9728WtjZKr2e7
m2vFg1vGOsSTclWboMQZRbR4q9dLzSZY3TVLMxnafjixcVaVNSWnkEikmaXl/9tnOVizFlKhRfif
ZQEltvaAR+qQVhcLVaPb/iP7EiFiXWLTbkrxJbNDQ9LNB9NUIbdlCyBEbL8BsKlp2Zh00wvrjrTE
0+R9qZEICmdb14CRvMGr2FqFDVJee13CDcCA20Z5f+bA9v7bdfzZgwCI103JuplxlprR1OgHP00V
5937jg+s4L+H1/KZlH5V8MTcHhceG+a1TB/N8p5efId4oiLcqo9LWaQwjreuce66AbH8s1PQw33G
EcJ2TX3NTEk+Jrz5DtkPrfzo5Yqysczu+9/fhOy6NbjVGzCMuz4u3bGyXpb5+b5Z7/7/Zmjf3HRo
f3Z90tt0CPg62+HS8OHFh6iXojFLNnsh7fUqSmv8m5KCG6+87kMra59RkVLYXeY1QqT6wwaVPL8e
E70GjXIWEb0PoFCbu4qsUTZ9IVxXY80HVAiwrvqj1zw4wzVT0cDLhhZyXerns5ZBfTxZp+agofuO
eN3RsbP4rrUVYeB2Tb2h7DD8YnoQESj+8Wogbk3r6+3h398iPRECno/zyjWT9okFJjeb6GFl/Lxv
ZOFmWgyEFlnRI1LHX47hYK+fFTvYPoL46IY9QESAm6DZzbcO23rHirgvf+9Io5I+tf0jU0WUzCz7
Yr+JKK8hEAlzgEyY8WaSjI07R53Xvty2jMRjREbNzUp9OizLlOge7wPXLbMQhGcotU6jKoWXmUgI
1xI0Z3zL5inxW5ypzDi1ix0N5vxxJkXiOuBWu/0p77777GtB/m2o2bFGO3W7IbFesxcz5m1Q5kFx
zU79w8SBaNIDmlSqJ2zZqghR7Ot81m0QLCd6vgwBrdY06DxV9fjdBtH9U4RA9vuR56ZDh0R/5pEV
VgdAL2J2LB6M8G+zWVIe3LuqNp4IGM9zSJKDmpQl1rJdZ7ycBQb37nlSwXeItJsk7Tp9zHLkb9BR
HortygqVEJDEc0WseFN3XUNoPSQFuc7jB8JOvopTWXICiCDxMS89y81SlpijG5n2lxV1ECjXatOd
JhciWteJOW4e2kVyRiHQDFxKodqPZFMXjt/R2Qib0IKdpM3FzZNUtwPPfMhwFN8OMonbi2yb2uRn
nY6GvsQiPNCzNJr8ewr2u68I4du62Wx6i9ElC2gRjJaFk/d5nS6NUjpK5jFCyAL+O1hODdv03T90
LQPqeMGCzo77LCOErFvyzC34wpLN/pWaT/OY3DWuiA+3ZsurSY9x9fGl0V66VOGEsu1ShIcDCVqs
HcXAczgdyiczWo72wQl2bQoIPR3m4z3QKCysCBavdxqm0l9pUmuvnF229Zo5io+QLKkIFi+g2LhB
Axu38vLVnbLAyV82FWuPxNVFgszM9bStmjSaMGqGbZ+fNXJPo+FuESFKt6mDINq20WSg30n7Y2Av
damSCpeZRDhuG0qpXhQZS1bWH8HWGHNqnzedKyq3MqsIUTqO2wplJEx9biD9XjWPU+Pcd10TGTIN
bm7QuMXQY/9rzD4CThek2nlQRqhkbxQx4WW5ohRiY/yafOnrS44+n8opArf3D7dDVWJ6ERc+pas2
VQ28cSqNQzO6hxJQBcIcRfotMb2IC7d13jJAADH/Jt6ciKle3P/Wf99JYkVU+DLnWz6wDS7z7AZ7
vlFHO2YmC7LET4bDFhoHNLgnqcKFZGba1+dNQqsvNrO2GuvQd18oz9Dp+X1WdcG+2x6I0BKpMvVJ
nyGCACP9X0LOMqYo7aQh5EYOxkE/NmPIVECXv6+w79lNCON0NYwZ7Pb7b6WJ/WAcWRkuYf3oxPiT
6v1CtupCPPeQNvbrCh/UDge/j817mrx2QwmBbM/FYAw6xs3wKLVR70DAFX87DmRTFg7arppQbtTm
IVnqB9N5NlE3uj3wu3jBfdLCIUup31CD6UhWk/yJxk1SweDFEwloOAcq/5Q8/XoiJrzK9bqjHL9S
nopjc2bH7WyBzjWLVVS3kiuRiAwv+9QcF9PFPd0dz2u+nm002JVbFucQsK46U5WT+O/fTkUuzUGb
dbPZ8CHtQ3ZsY+9kJlrCEtXVQXZNETHife9ZdtsZu6EwflS9aiFESMZoC524+pCG9bcqThVOJdk1
RIrNvloRa+0yJGXmBRo7W5Yflcun244lORpEpLhWTNCf8na/Ym4wTl7A/Ydtec3y77fHl01eCOLG
q13SWhjfTK8aWFjB51iq3vVlYwuB3HbVUi8gx0k659IuZTD21wz/3Z64LOJEUDjNHSezS5jd/zgf
3LhL2suEDNEMqwiMoIoTQbJhWEJYm63FB5wIXbIWGbicaAi8seoD9k3nnU1aRHu3m6GhuRcfMIdO
skcBu6AicMKWkYyKtyfJ9EWktw120YE67ZBQvCNMjXFxFtWzlmzofQd5c1ZWzoqO63odEs3/oOEF
REVYKxtXOIPTuW0ZL2AVPF275XPWKLClf9++3zP37qVvJkzKbVhbg7OkWgMvQRVyCswYSqMROZSx
F9EDiY3m4A+Bs0sonFSEaZIAFkHdlV/7pbd7kLv3X9ZPxEE9xnia7mlBwsEjgrq1vHSMxcZnQd3K
p4ehVriOLF8REdyAm5K06iyWDNHyt9LjZgELnKB4ykIaTsdFgVOTBbLIuNk2uCjxGSveAgUdstOY
+I9bApqZF/xQotqlZX4lRLJtEDyog6kiAftrmIH1odpU9QFZuiVio5rWn0BHijVYwcFEwjzMzvTS
nczDeuwVyyGZvoiRmkg2pGkJwe3cxyY9pKEHYfrbO6lkmxbRUWbWV3iOgmWo9QsUJ2760GV3sLDB
OUV4lDa4ZtbUWZ9UFsjVc4i2V+Gg4lKVzVsIaNPkHRxHp4lWfu7dB2/52ExPt02yv8O9s1eIbJtG
V/caM7C5mc5vp3FPltYem3T4zPPsoK1VTPRM8eYiW1fh/F26iVfDAOOn+k6opakwxLKo+g+w2zM1
UjJkQPmpeHTj7aiFeGV8tMMq9iM7um0nWUIqwqUGt+Pgy8WvpFd2Mo/DZY63Q3sG66TCOSUJqShP
bBfTMBtaAUVSFLOz+minIGj4MPXP8/hR8Q17OvLOYotgqaoY84xUWOztFz01TVB+1MLhsIDrsJoC
LVK1Gkt8SkR1Ux99ZXTEz+TkT208GsUDcZ58vOS5NQlWFV+pbNsWoVQmIVnJ85klLB4gitolTcjD
CYlvFg6hOjGSBJ+IrKrBJZRbBvzWc5cPIFJ7aGwULYhq2WXDC7ENrmIt7eYSxRznG0N7PDWu3Pty
e8FlY++h+CYR8KeqTZ3CwNjra7m9ePTZujObFoFVBLcma00Rx4Pjn90pD3UyPeSuSphTdq35G+xv
pk4dtMjj3x7U/tH94J2nax6vT/mfLdQS81BFddIoal6SjenvWffmp3SdLSVf0fHtOscKF5r6623r
S/IhEW01D4PRrA1KEyv55PpxD1DOsCWZSl1UMm0RbQXEGQiMG7i/a700xUOl6iuROI2IssroUmi5
g3Gr7dMw/xr6l579uW0R2dBCJp1qfWl7G0KJcONgOuPVm7SQLSpqPVl2IhJy6hMbO6vC1NGdFPsx
6GLO9pkERdyGqrKBzOpCuGpeZgF7g4q9NvVBYTzYzV1wQk+EWVmbV7bE2fqkgJaEM1ehzbnq/iXZ
90WQlTkyVKQ32CU/7Qkuak3HKjET4+BcsnsvkCI9JyivRxfNtiyZWOxbsZKX+m/v1zunlkjFSXJv
zfMM6bmVMBItJ9YGvRU05/TJi5oT+CbjAdmzHZa4ETeRsW//VeC8eIpzWea0QjpdlzPnJcOKO7kV
ZmwFW+0ckGVTpLvvD++K+KsBXCzDPGAjbXjXRE66/lhTr499P1dRHct+YT+m3+xvvCwtr8+wD/n+
1e6/dsvXgX+6HdDvF7dcEX61ZTUfLBe2KU8gT4au+hTvxS3VpV5yxLsiQ2cJLs55QQdLgiZSHtGn
6qyF9cXZu0iNQxVnkUq8SLJ1uCItJ0y0w5DxJdsvXGwOY+J9shP3/L9RiH//PHBFck6/bXPfAVNz
kluHsoxb9rQ5l7JXILIkabArcnTqlFtoPsfw7Nt8YCcDafCW0C/m32RIVZeVLfi+w7zxJa1nbAJT
yr7g/FSch6OLXeTeKo4rqh1D9W8irT4j1rQHfT6ienDbT2UhIMQwIb2nLQ2mXW1ZlDffloIE9aKo
t7x/JLgiJEsHGnksW1xYORr/Zq8P9b5S7D0SlxHhWCCLBeBTx5oWvfNS5G5IyyFpFu3Q+/fowTvE
Fak5y7U2cpQssYFWkIxkzmnwB8WRJgsqEZm1MqMoSx3SNnYwHwjOneycHqGnfGgTVdFJsrIiP2fb
sKotC0x/rY5b/n3VHx1Vj7ZsXfe/v/H1tsFbZT56LEFP8pOzbbEGfZHb/igb2vz30E3nFKZJUEaZ
8C425lOwwW1uD/3+NdIVEVhr7fVp7sEbq+x5KsvAdGN7/mHbX+virnzZFbWOUzoPmmHhxLIqH1iF
nEBdstkUdRSZZYRItQvwTVYt0iDda+KOeGHaqPjhJK4ioqzGRmvH3kAwoek7qty4t+aQrAqjyAYX
DlkwVI1GZ659MrIXUjxp2gPxPt1eUdnQQta8TeVcsdVChFq/wYMYWFYRbEDT3R5dYnARaOVMpl/Y
Mya+6V8dm0eA/8T3jbx/z5v40dBrYmo1niDLLEmna2Ofbo8rO+lEzk1aW6Ph7lnBXq8lIUQbojyy
r3rcxUVsqn7l/UcLV4RZ+aaLq+2AXxmhQtMCmWP9rh7myMTm1ala/GQ7pAi4Iq2rrbmNH2GRHhZH
kGQk7sHFBbeI8/uOJ1d4CQZ5T7MMDMuA5JnmcV4lt5dB5pZCpFJj8FrwQOBsyq7b+uCyLRjSOw8+
EXGlF55pex4wbjvPddGec3BTZeulVAF6JZMXgVdOV1lm6WHy1hKaxhBa64PBVCElG1wI2KmdzN6q
PSBHteJXX5Go6Z2Pbn3nFikCrmw+Fp6vt6gGm8sPv0nNkBqFSlVSNvf972+CFuqqljF3+9xdkOd8
K1Lo9X297TCSnUZEXLVdT4qlxnm66idenApfsc/I9gORkbNmhG/QVRkS+2MLtEAdgwD8kn/pTk68
Ho17OBiQKIm8nJs21ylOVhSA14OTX5ZFlSXth/5/77euiLmytZotpNvtct5iO4bQWLS9TPEW7grn
INP+ftv8UjMJActpOW+TBzPt1RF04SbOAzusEQPQMA27g+JXJA4kArB43xeQhMB2w+M0ccLtuEVj
2IVNuDz/zfz+wXmg2IEklxERjNUYWa+XG37KwqPymFTJHO8Mpsrb5/t1bFfEZGXdlCGxwfj1g/sh
g18VfVCC1+sw/a0yUOCxQCwLbef+ompMkSBCXVHMeEzXxi3Wv99knbeoQVm7CtmBHyyQ2NLwPh1p
uLMI0jJoTyxvRKATUPIDK8ugPqcoaUgCXWTsnJg5rrOGnFxb20OJRyWTFIpTWeZdQuKsrx5wFRQ+
TOyLTqGJ86lfFe9TsqGFq21drJU1uxlNHGgLc/vV7X4zFY5Vco8TCTpJXXbauGHLdodvnv6NDj9N
4+jlindlmb2FwNb7ZhlHi+EONP8YrTRodVVXuQRK4IowrL7Cg+84j3uIrYc87F7zGL1H47ULXUSB
FbfPwzUHk+yl+eo+qTIWyUqI0Kyt7vSSEh+FEg0yIHm4pV/M6T7fFOFYDvP6ya4YoCjmc24ePUex
BpIVFmFYW+0PqVHB5wv2ormvev+trU5lq+KJkZlk//ubY9l1yhyaq6jh1dnFMx+XDd3simNZVmQT
gVcdiEW1aV9j1HQigBJC6Eh7Jx5uIWpHr9CnUQETJPupqG2c4l5nj2wCmtv6PSz/pIyGRs3Con5A
w3sIFfvD7TNoz7PeOVBFss76/3B2JUuTo7z2iRwBeN7azsn5TTUPG0dVV7eNZzzbT3+Pe5U//ZHc
yFVG5AKwhIQQR0fbWlvNMnanol27NRhGd/yVdyb3A0tU4Om3jA3dxlq6pr1mRpV6pBib2/6STg7U
0wLbZHxv7LPVfrr/MaqhZeOegFmzCbQz+99Q7IomhzzQeg7F4DIwaxkbzhg1kIcA17j9RobYnz7c
X/e/z+/vaEFGZOXWMK9zlaL/2sHA6WnFwDMfwfx6qvFE77/saGASdWH+08cTTfecvDyWsHdlEs7C
ddcpE5i49E/oouWhakvH3qE6nuXOx6lVLRNKjPeCDfOv6gWJ3Fc/tD5t4fyUnxEKHB3NjlL4dJmV
c+Gei1gAal+TF9F+nnQxk/IL9glvPAlw3yN35n+/YIr4tfg4n3DnDMGNWbxV0Xp2L49+gnRWF52J
XuMd9DD6hy2/VOZjLlyGaw2T0c/OZAJs2ayBZb/xRofVVThxGZ+11Ruwc/uWdfMvw/iyer8StP1s
a02qRWVtkimjmLw1XAMLx92KOE+2cSh0MB7FymVcFh/Lou5alMsZxrH0qiDrstBOP1CPPbYfZVQW
iPp8f0x2kI1/6epzvmluP4p9/h9IlpdNzNmTROgDCdzs2OSBYIau4YQqvyLDsjp04qmrfa9EXvEt
xV2QmH+aNl7S5yk7M3Zxvmjyf6rv2HV+Y1bpmPugAIQCnC+dF7S9ZsuozFXGZyVbDZYmE3Uh07G9
oN9a7Fz6I3+2Ai/Y8fD+G/9931+rdpBkrdXmLjSt9g9wjlb7JJKzKJ+6UWdaKvlI0bXf+bRMZwTu
HXnJ62ubPnYhkGFZQzq5plUBeV1VPXb9EtTd1815uy8TRcAiQ7JyPxn5vIL+ofbItlxIM3Xez1Fs
Alxfw4yGin3QGk1SX80qybs6GJLNZroKWJXqZbSWmy5eS/e2S9NfpAuyzyinfjXxcG+gJPNkHcuD
ET1GRuHKiC23LsAM5OGhhpFnb/4wGkOwZH/dF6ICyuPKOK25cHpWTviO/GJ8sr9bIQ1KlI0w1ISb
h+oznuu1GQHFLpOxWrRs0YuS8xHvxR+p9ynT0b+rxpWsu6vSjLIM3i9drb9Gr8pDty81NwfV2Pv/
N54DVfgLpwnaU/lGaHmvxfrxvtzfNWhK5ayYn9WgTrTKOeZpf+WJFxQWu6y+H2/FEt6f4t0DDVNI
Rl1MFcp5lwUtw9fuYNY0aLjxWne6BzjVF0hRdb1UVWma/Rw7lD3XpA86vz832Xooeyt47AukI5lQ
kOBvo5hje7OeJ3dDkSk6N1qJ/cjxRqmcDUvaeihzgUbEeHMCke4IhKfAwe8KL7r/Ae9n9TDD7rtu
tg/A61U/mb6IeZKGLkj0i9eCXyfrq5XgndVvDmPxszJXVNPkBzZvGs2/u2kx6371upmVdQZqf3By
XyaE2k0IT1j6UTaWti4PrdC9nAfb2zgNZTnOcZbyuEHHL+RN44aYUYs3wfuiU00hGTXfvJk4M7aX
6TpHsU1B2dq/E/tLlVaa80NhH3IirMwzVMr5zRxPPM0Cq0h/CmfcoobrOqeoJjD/Vw0JcXKx9csM
Mm73u2c3R9MxS/RtmI73RfTuAQg1Swae8n5clwSkDiDYOCzsazm/bIUTti3KeNyT7WWaXaxShWTp
qZtWYHCZZjCt+0dbGMe86D75kxUQ61FLlCw9LWtqjAnc4SiMv20+fZvb4ZHYj1I5SbaVZdsjXTXH
bo+NmpWOG00jOMzu6+DdLDdGlwzcN2qTVa4nYgDFQvRnCUfrM5nGyEEXJLiRAfkAu201h5FCEXJ6
bBJ2OSUjPqXg5UvnFq/dyl/NwfrEuA5fqnAdcqZsZtM4rRx7VlBqRAbtkMmdmI7ETzW6ZNRG0di9
kXYzOr8b05Pd5BaYy7VRrEo8+6w3bo+YvHJtBvGkFn9dQdHilfNvx0wCJ9U9q6qmkEx6Szo+gthj
jhejexW+e7C78Wh76Wer1F3MFV5Dzo91mcnsPsUUXLTHYiavZfmnm43D/f2q+gDJlgc/QR9IA0fq
ZAseOY1YjnNW0S/z4qD8r+x/3Z9GpWjJnm1DLGmKd+24SYwv6PfRRS4Urzka3s0gUirnxbx5qNCc
ZsMeBT+m5/6sBYohvT77WBZsCTI260ojFV8hJ8lGlpOlWFY4cK/NzvkMHuvH6uXwEdIZvU0VqziZ
53hdqRk6SQcqATbq6IMVm0jOhPUVTTaSYvSJFSdhiYC522kUOsGoht//v7G0tW/Z0DnJFNsJyLEu
dpdMH808K5FNGmf3n/t7SKFm+WYiqGebpd/iTKjf4EoL4++W/LKNt3zSUVQpPkO+kIgspQ3bcCcs
nO7i+N87u7lWq2b572fuKc7n/xWSU/eWM6bVGnfoLmGhHeUCdjKXV+G8uIEgbZASJ2CpcZit5GAO
LORiu1SGrrGd6uMkb+iXlp1y5i9xNpH6SH0Ql5FsrI6A0WqMXBF/yFUm65ikVeW1SzwtL2Y5Bc7U
BLnDQmoStJ8/e2mhSSMo7PDf6Ppmu9WW01RzW66xaQ14sC7pcplR0328v89Uo0suUdSmSFavXuO0
atG8KbkCPqfxVAodyEW3cHxD7jrJhltecigm9uSv6QHwwsNDK5drbltat3lZ4Kiwexr4+XaufT96
bGgpttxW32JGS+e4tLNwsP3n1lw0AZnCruU8bsPJWpKezHFVvzEwOZTF52quQ+FfLFMTKClUKrcm
ECVCSOQE5nhz0djFziJrKTSCUahUzuVa6eQ1Jso1YrOyX5xtPTP8Gu50fkjuciaXe5m/DTZZ4mYc
vsz9guJwtvy+P7YiVpWzuZ0t1mLuV3iEbQgn509V/pVPSPiMVuSC6Wud+6AcR42cFFqWc7vCs9ea
75PROo9G1w+KngSiE8fNfWuWXuMZVJ+0a+nGM8xVW4pymZcYTf+eDCTi+NIE9gTOohYtWpvhizA+
N0WmmU2xreR0r8/nhtpdPcdeX4mXdhi9iwP6B0024v0iVkrl9kpNwsAzObhLnPYsTLclTNqvMzua
bh2kWfrmlR6Y3cfQBonO/Q2h+h7JyMWIJju2g+8x3DksfXoqiTg9NrTkVJN28Wk74fCuHPR0K8ny
5taLxu0pBSVFlysx0TQoh6B6YQbdkB94UxxBtRXQvQ+DnV26koXr2MXe6j+WLJDTvaY59yBYSWmc
N8mJzSViHmBNuQ6YpTpKpWvkWNsUr+LIRXQCZAMemFLRxQMciBfGmria1yeL5rqsmkLrcuVjtZiA
ygPsF+cjielqv01mpvFeis+Qqx7XZUusfMNRWqAKq+Uf++W8ip9rb59d+n02dcyWqmkkaWWrm3Vd
2tLYSp5a+6+VjcFqJ8EoPvvk1dZB/xS+RWacb2zR+MWK+K1PRICLXyTKISADCSoH3VU8QAn+TnSu
WaETuTZycRgpkrxcYjyI1UHSG//49qQ5bxUnFpF8pNFkjDsiX2I0FzglmXkidAjXREfFqrhRyqWR
HHm5ZL8mxa4xn8uUnHqyZkHH6mB0qMabqFQhXbtXZ0bjdQZVtKA2amw7nFN+7KkTbOjEnfhF0HpX
JnS0ZSqBSW5xAf4EKDkYSLXyazlUkWny19rXNfZV6VpyjQwpA7vpvSWuvao8WOB3CJGm/Xbf76ok
JbnGzWd8YiksMGs+i7yIOHlNrTmwKJqWG1M4NP8URhvdn+t9ORG5ONJb0cKoW8stHvrsUBv8MNd9
1M66NpWq4SUrdwUhaAfQLPHs9B+4w+MR7xhbmWjCftXwe+ByEzoYXrNYpEJ70w4ctkwkQeYlL8M4
H+4L530tE7k4ktm1MCyUa+NtIXvzqXlyyUNwM0rkasgRqdLa3fb8h9FcpnI5oj7ybageFcz+RTeC
mVvfWB0bck/QlK8sTDCxiJM/rw/uGsmWh4SmfCprHD8LjSx0kUib+uptSXBf7u+7I+JLxmtN41Cb
pFqQV9l+mVkZWbaIiGjKAFkizSeodCtZ8Oz1dKhTE9cLlifoV+Vax8l4MHdDfMmEvTQl7YDCrliY
dcTzMU6dc2LrjFYhH7kecllK0OnZFjZPNwQ1Qn4y0MAtIs/9cV8BCruSqyK3fGjI6GECFx1ajH/6
9nMy6RjMFYKXyyGZ205mVfk0rtEfZ86LlyTXEXGrlr3L62bX+xwgGrPFsg00HV0pGtklBcpxdKjr
3av8B29HiVwJOaNpez26GH5yfzt2ZM5fk+wlt354js4rqGSz/3/zAZWfWO26YoYVHaByjlYh6c/H
NCpZ7CzY5kw2zkODN0cXKI6EOlfcSjSHu0ryksWiM0s5GHhziK3eihhH18I8e0vQz/f+6lUbXjLW
sjJMp64R/hjrEPqVPQXMF28+F4eyNXQsgKpvkGwWxMel0VQCZ7qor4uw2TnlnQiEsHT78/2Yl8j1
kU5J4Pb3oMS1p0M2zIGdgaa3CizzDyC0gfdYdEJkQnqRA0VpARuKjnMZCSy3+Fl7hu61TGEFMiU9
iDNSy2uhi7Ez4t78vJlngsS0mQEZxI739a2wA7lkcpm8flkLxKNTy36NiT8de2foo8cG3/V/Y2Rb
as/dtPRLPNCyCQBXTkPHZZqdqthEcuUk6Pk4SRIP6WjEPWE24tHb682fIDiqHrrwE7lqkqFYvRop
zl6bd9cBAU9YOp3uaUkleMmOrcwtuE1qGk8JA81v6w2Xzah17cVUo0tmbNvCthYTj911Z7ySJn9e
21ojFZXcJePtPLf1eh+mtThgl3Cyo9+WYU11lqtYuVwtmYDtD318semh3LC32LGuV81eV2RCiFwp
abCkZbNIl9hZ1/NWOb8ETq6i955EZl7xAHGgaMTm0SZyiunbQyYgk9WbNehZWY2rKgFbw+CmB1yT
NbGbQhFy7SQdKXPcCaa7YOUeR5Xt6p/bubk8tnLJeN0aGDoU+yD/aQ2HRTSnztDV9at0vP9/4xf6
jrjV7CBmHip3ClBv0F3NHmWU9xeukot0AG/oGLWYZbIDMIZ/8nY7liZ7ZoXQJAhUi5cMFzWwqNSz
MHw5OcBMEuuTWRf8QZ1KdtuUiYNVIx5PZ/7b7Lzr1iWBz4kOuqqSjWS87mTlaQkTixsxHztnDB1u
HJqyOzwkehkiVo1ZVw8F8phOPkS5gUzsmEUg4NVIRyF6GR+WN6DrHvfQKjfsH0guD9G8iVyzdtXg
+yl8symNJG0H0WUISgC0AFXDVIBActWhUhVxlYwB69IiN7wBkpncIijE24LKMzxuLoVmV6rG3xV+
s3o22PmQZJTE9WRG2WQcuqJ8A2oyHDod0Ydi78gIsBoFnmXr4JHLBxku9/3AQwJjdR+MyG3JbEeH
1QtPCZKsA4kLt//MJx2xuEo4kskCW+G6c7X7G2S7Sfo6Tf43r2qOfs80BZeqzSPZbU49s0pd2BVv
u+3Nakn9wcK9WrPvFYGgTFOP9rcCeS9I3qr+rqo3a3ge6Afmncfp7/t2q1i+jPqipGabtb8AVsOf
BM9dy6gjWVJsmv8gvkjuDWSaCBA05dEfpkNrkTDhuodXhWZljBcROcU52GPbW1uUZmOY9emlt8sw
MUh0XzaqKfb/byyrQjzcmgKyAXo36OeDbW+B2/0FslmNdlXCl0wXEbjJmg1hpmDZi7c4v5e2/3J/
7aqh9/9v1z5Ssg6pTeLe61/mPjEPecbT0/3BVaqVDDYtx8FDXRSJB0G+isoN6nR89UCj89jwstES
lwviYO0F439cnh9yF8VArqGj5VAtXzLZxfXwhlcuJEYr9ZOgxsH35oMxVcfHli+dtK1b9G5NGYk9
XmQHnrooDJyNIURbDB0pjeILZGQX92a7TXpIqCxBQuWYwcT6D5XQccWrhpcyyp5Zdhag5CQ2sunY
FOYpWRh4kobDQwKSIV112VisNxBHZeAvoob3oXf+tGWvcciqxUtWW9CKd2ihhQd1Yu6B4EuRzVHm
N5rXZ4VTkEsa/UwQ3q24X9mcHHrPD9bSutZdf1gT3cOj6gsk2zXdpVhXH36H4THNm9rQIexsLg/1
jIIQJOttXApqRgtZWd9FQWtWHczFuZSm7uqvWr1kvbk5riMzsPqyW+A5xx9LOh6ZlWsu/4r8joyK
6bOlzSuwdcV83ILc/Mfsu6AcsmAyphMSVcFWPBiWyOAYf/DZUHTYpsLIsrCcaRb0i/hy3wbef38i
MjxmSw2XJCVFVyc8mvbp927ogqT47WV9mCNNlbE0NFJdJy+FzGSwDGW+m/iDueJRPg259cP0kmhh
eODsL2PWgvdMV7Ou0L2MnDG6LNtM4rB4W9yoqowg3XCl7qbDfaGphpdMO+HZtMP1dlzJ+GtoxFdz
8acwN4E4vT/B+5WWlLB95ptjEwh4wuvKAhbRQDW0u0aC/82MP6SsULZTnlIU6Vbb18b/kdW6dx7F
SS2DZSo0m+csNwDfHDl/4mNmfuvmptbwZqlEJhl7nW5Gtbq4OK0UXNN0+1lvScQ3V7e1VKuXrN0f
SyPJLNydwLmUIY9ri6Dt8FpyXx+q0aWTumdNQVHRyeKZ02NVt6/U6jQUfSrBSKf0PLui8rLUjPNp
OdZ0i0FzERZTrTkmFMPLOBin73uDZh6Lu3L2DksxXpe5q5DxSB589pWrHQv0J7EMG6DGDkkgUebB
sNGDuzzEt0uJjCpefUDecw+lS5ySKO/KIwqNIrcQh/uaVRyjMqSYeoNTJKtjxv7QA3XN8YaUrH86
ZkVJuh0fm2PXzY0xC2EkU58QFjtWHuYe6mW2r2zJInR3+fzYDPu+vZkhYcyY/TbDJqrmiw2uY7Az
XieWHFFWGz42hWTAWWbPbbViIy1E/EXm8uO8kKBbzG+Om3+/P4Vqr0o2XAuLzMlssdhM0vNsZ38K
r/tYpfTTY8NLRry5W4YuuBvUMDcHkGkch8a+ojpes5NUq5cMmXq46SyVDx0s+XfTm760HjHRCHfV
KEAxvozVypuqtSoDOu6b8mM7fKvW7EqzQTO6wsPJPPWzD25o24R6x9lk8WT1LDKX7THgIvkPNGtD
t2Srhmazwf8y9KAKbY3+wUdmGYtV5tbagDGYxa3v/axJkQdT7f96aM/IWKwep+KGNh8mHH/xtcnp
lyZrz/ZIHrvAyliszDVQb48Sn9hLEG9RdgXpNLDPOrStSqmSzVqQOgVSGK8NA/K3/uR+LRyhqzxT
7UfJWivwkRSZZ2DHGN4p5Twyx/Lj6D2GlScyTz2ajW41nuVZjKTicnaMcguyJaOa7a5avGSsPE/d
pJtNM1776bquY2R0+aU3DE288O7wAFrt0faNPzaHuuQtY7j35U1MGxGM3H9ZcIN6YFdieOlebOfW
wsjuasSQvVjiKtj0VtOHqmwwupSGbo11qZ10RajmNl+dgX4lcMfuSL88tngpeKbExVVjssw4ndbI
6a1nYTUhy11NoPnugY7V7yq5ET1OIxC3kJnFSecAJr9Fs+P/NJw29pNec/VTaVc6bY3OqMq8KCD+
mkdNXR2sJLts6arZPO9aLb5AslrRisWaltKKp9XpI/ANDGFJuA5v9d7oNphNJe2OqUWdvLLx6usb
y7HFRM8bmoRplKsaXVLuOA8oejXJeG2X61C/0EYTQr0n8n3VklZ7tnLOBB2vM7+szWnqfmsJT1VL
3v+/2TAkySqcIATv6+306tfTHNJE6FCF7+3Gfd2SLlmKo6gasO4lOy3kM9rK2Mtx09JP7b5WRint
w0s+eE1owtPRwuNl2oZdZkfC++r0l3kz0QgmMpwnq15QNBpRUQRl/vu+AasEJsVRZb+1LB2H4Zpt
R2s8JLry+H9j7ve+RnLKiPPrbAA4/JoAQOFvx2oog47nYZf84T0/b7lA2hsFBAWq/4UdNP2l41Y4
ok+AWUTdqolC3/88T/bdfda2Pc1LApVVAZvqS1/r8pnv0kuAcVl23GtfF16V0O6aZp9B53Wko3lZ
DROAZXRZTv/ZjA+8fKZbF8wmCeZVl6t633o82aMzyivORTJec+tjNlwX8iMpPtzfDKqhJYP3iqHI
hFuQq2H93raXxMv2Fuf3x34vXbRLSzJ6xkW9DpZgfw/g4Tefh7JDSSF6cAHmH00mmlB8yKa+cz8w
p92ys8vEuumAT4pNIAOfMhTqO2m30XjpPnv+86qDNCjEJYOdhi1B6YBtjVere1rsQ1Y8F4kmllQt
WZKWkRht587IxU8pfUlmPI4ahiZHoRp6///GRbYEyHHQt9O4a9MX1003gNkaHb+3anDJRXI7qbhJ
IRJvOBrra9Jp3qPfy2xi9/yHDJ4zx7AbLHr3jUv/qbLcN5592diPsXVC9N1Ez2Vd8dz7bt6TWeEX
alTNPAhAgJkVJFYZ2165BttQHT3PfCQPvJuDpIU5XQbu9Kii4R0PvRJ9+rRtCxSykkOO1C2WpANz
+3VOn0tGD6mTRaJ6Zli7b34T5AdLovs2/W5mc/8K6ciiPs+yOpmG6xon6Ka7nJOzf8r/JX7WNQFU
7Ci5740ws6Hv13G4FjlLaSD4MMaOgR7owf1vUI0vnVOOMw6ct/NwNdfjSI9aVkDV8SBjvXtHdIhd
3fE6ROhelZ7NMz/lZWB26M9Uof2mrs2LSgky5jtha+MkDBNZp+1p7zSFZjWxcepCHvma5y+FkGTo
d98Vi99UJkqpXfRGLqqsCcjGvz6kAbkVjg+CQGdDq6Drkn5M+ddRB6ZVakByokNnjQTZwPHaRcYr
jYoDopxvHejCp2d0P/382Op3kd240xXESx6o+/Gs2U/hhOfMsiCXx4aWnCn1t2XiW09jf01YMNuT
cZyTItXcrVQ6lWwXNfdLwhubXL3uj0g/5pkuhaM4FuUmONXMtsVOcQa47tlAF7rkIHrNMbDfa/4b
VHqeZKzpIkqgMkDaBsAlLcKm/piub0MfuMMjiLb9oJEu+6tTpnY5DzRGIcWP1HXfxjb/uVIdib1C
6DLA23BGkhb+iuHH9I/VVV+JqaOQVg0ty8Yps5WUCBnSeor9fAkc6j8WjcggWstd3RoXQYQMRTsc
Uls4p3FOdHAkxcJlGK3Z1YvJh47G1TiG7Wo+z12isSDFUS7DZWkKkNlcI/LLuBeYtQg6NOPOwbfz
z0MWKmNmGzcX7uZD5izrfzQNCdES97EwzZGcFwje/Mkc4VeWxj2ReQ252x7vr1phoHK3EboY1lwx
SKVAuQSJmHvqzcP9oVW6lFxWlRa8GjvsFGf4a1x25nJdFk41suSu4MzBcwOa3bifXwVBr0PD0qxZ
JQ7pCkyTldp5ijUb2UevflrqP2XxYHThSEY5b+nQmSB4jdnSHVeavWbL9JhRyuBY086Xxc4KlGMt
V1pdax2hp0IcMirWSSy2VAnEUTvn3g/5+tbrmJJVQ+9u/eas9Iy8NCeBJVftSw9IxbQdmKlzI6rB
dx9wM3iT8aTIVkrj1CA/vaI4bCv7OvMpvL+z32UUwskgdwXJ0Cp227rd1k/0aEZoZ3/qh2gK975X
OI1yFI5rQlLlVLsN3HzKYnbd3KYljbdPQ5ScxlMWuR/nH+x1jpxje9pM3USK81QGyea5Y0xJhW/a
e2xtEQ34wbtUH4wXniKUX48kQjdptHSZUW1zuC9HhUuWeRPzNPNasCDt3t6JZkIO3rz8SavPjY3e
bfenULgKuaVIQ8TaWcQh1774NhSfHF0uXXGxknGz6LmNy6Ldz9dm+VWy87h8wHvDVlyY8bQ6r42u
ilyxfBk9a5KBj4K4JOZZdcraLQ3GefxxXzSqrSUDaEs6twlIAwi21hq2l/GUHroz+TShdXh5SPUt
4naH/06kJiNpk5bYttnj+LI/lZ/tozh5UXmlH3AwHItjfmKaU1Jh9DJjooOXx87bIxMnLc8lWmW0
FMHPqEs7qIbf/78xRHAEFAC9MxqTWpx5+o227S8iLI0HVypDsvMOfJJlNsIfTkfzWB2yY/kN56V5
WqP64F+yU+JrnJfqO/5zLFNem4VP4rnsTuYwfvHLLDSzRKMFhRuRWROddCrLqfTFdc6ssBIgBGm+
bFNx8AZ070wfs2pLOqZL05qNgkBYRQHap6dFl3dXmZt0RFOepkCkwtmmSxsRMAG6lQ6PohC7jKjN
UmbWroMLXLlWX1jbG987o3tZhbdoHq8UzlTmSMz8hdhoXkbirhEXd5ufM5JERlFHfSo0ulWIR8bV
ljwzLG/aDdkzgzT9VXg8uu+LVNKRDmzLaZdp3F2EoOcZpbo9SBgHHdJItWzJcrtNTJ1tIRoASX0W
ZkniHxqWZxp7Usl9n/XGLwymmCuTY/SVffAoaNrzT7X4OPdMs9cVBiWjaVlpsTIrsXHcso8AAQoW
gzXBWNlHvlU/hDdwjQtSZOXlhiFj20612wMxWpY/F++59X7Q+sWwP6ftuW6+3NezShWS4TIBjItl
wsDyub6CvDqc8keALojJZDTtWg/1nOfwCUDBo7K/i+1FnO+vWqFiGUtrdsAsWYWFri/d/C0f2vPC
xWvL7Q/l+OAVT0bQerVLUQUFA3AEurXQLdrqUbOB3u2QAMnIoFna2L635s4e2dHv5FAemXtwor0v
WXW0qgCtpY7GY8lBmWwOld4sazI4IbI44CAnT3yoNUMrXhE9GTrLkjlr0gafMYckZGEW5q/zGNlp
kD4PAQg88TXdfEmjRRMfqbQuGTbzM7MqWmwoRu0wsw/E+8cQv5HZu7+pFKYgk8z1m+O0/YDQzpxz
hjfk4ZuHJ+voscHZ/zolx+Dj7HWQ1bZce/I1ZY/Zr9xHxB3TKQPpBCrp0F8gB81syx9MF8hdREgv
nKLzkYnwDccKzKEwA9eadC1uFAeMDJcF01qDWnUyXYnxVJWR0XztdUQuqqF3f3pzAMxt0RArM+Gg
mwr8spPjR56z/rTcRQfRVGwVGSortsFAn1zMMBbnxPt7qX/d3yWKo0XGyPKWDwU4bmicTMlReCSg
tfmEoybsq+RqVJYmU6sS0P7/jYBwiZnLfnFWwGryC0pzvpX1+Mr6QvOarMrt/+v3bsa3iqRDW6Fu
uvYHenRCcequ/Gk90gM5J+GD4dW/cfvNJF0DCvaWwRuU1Pu4LP2hSEW02vw0F9bxvjoUDuff77ud
oiDoF+GgisJmbwP91bAne7ls2n7Lql0knb0b5YNoTTpd0+RTBmLLuVk0J4xKwVLYTPBoM3qFOV05
OYv6yU2fRa8JOVX3Ihkdiwapo+FW03RdcC8ScX4ETPOnjdbfLZr+jrH5dl/2CuHIMNnMrYyReEjG
c8jf96pD6elSBQrpyMCsGplKg8/2Gjs2aKSsNZxFdjSErs+bavh9N93smoUWpQ1CceToTOTizYzb
z1VpAxXqoSbzMeHsU99MkQ6VX/r7A7Xf0cCwkygz/rk/surBUgbKMuFVJB3h2qZj8dIel/P2YQuT
gAXZ4cGYRIZqLSgPo+h1iPSMVUWFww7r8kghKSIrGabllFOBThDbdPXqdo16p/IO67Q2gesXj3AH
7FNIVuu2fuP0KZuuVnEmy2naNNG+ymsSyWgNvxOgrMbaJz9Iz+OpClHRj9sF+mnvT9K65+L3nZor
o65QPN0NjQcF48k+yPIjz76m6SlLvt7fQKrhpcO3KqteTMA+x6gwOBb8jy+WHsCAH26qg7WqZtgP
z5vN3+69lJcWaaV1tg9ggQv7cWjBx+QEhuC6hPX77seVSQo3lycmGhSDSHXgAL6JsEQtz30JqYaW
jHfOPBeZPrj9OiMTsHXut0msukTM+xGEK0NXVtda0V0FyaTOO6Ndj5Vj+1hPPK/Dtv54f/0q+Uv5
qq220y0p+RY73e+JH7Ymdvk3h2uCfIUDcmXYCrIyNhUDkrf1EwuxdcIsQjPLf88XHUHH+x7alWEr
+eDZm8cwxSQ+eCj0q7LT7Hy4Lx3V2JIVjzMxxpbC+zc1yiO6ZzTnDoWhuaIoBv8PbGURVmut2JVT
+pH1Qcp/Vjq8nGJXykAVb6s9h+8YfQY8DECG40NIBldGp1hb1g/cRJY29aujWMzAaTzN0Cpp7Bv0
xhGkiSjIakAaM/PAAd6dKuF8Yh053NekSiL7tDfDE1DQEKO0pqsY28vkJX9bqalNAezG8t8UvOvt
k94MnvSuWTUMa+8PU4QUQNSERpgcwcV5qY7/j1T/fr98bx7JWNO1AhnwNEzXBj1+q5d0rgKjrKPC
u44V3vgQdVbTidhFwNvXfvpzX3KKo8z19tXcfN1IU0NMFF9Xfh+i/SHDm4MpoB+Hf6wjO6/uY55U
BrP0wCW0uY+9hWRAUh/nx55CXRnJsrqOUee7DXu4k07+T8dPrzM6DWuks0cK7+hEhrGAJo+WnYCp
zXF7scIyWs7k0ly8axrpqFgUe1eGspS+vUx2Csa5/+PsSpYc5ZntExHBJAFbwMZ2jV09VfeG6OFr
QMyTBDz9PfTd1K8uWRFe2gsBqcxUKodz1jpxnO9zoclpK1JXntyua9HA82qMsV+GeIndCKTrB5vF
ZESYIuIhHKL00TA0EZHqIyT7rgBl308FtpdYf4rWPBaBLkOgWlkybcPJnABjfrC+MjsOGYqGZRtf
313V0vv/b1SfbUvhtS0kXxB07Be4lerGf1UrS6ZsCjrnaGneLtZwBkztkZs6fEKFI5UbeL02DwYz
QMzmVlnYdfFo5yFqFdcF8n4W25M7dkWHKSHHSLs7EpQN0BsJSBg56CiY631Y2WZGZGbWU101W33X
E/Sf3+a+PekgBv2F2FIHe2yv/t2w/gxWepteyh1XaL8YHKPm4103DvdodkUnhg4oRSEsud2KspQb
YoD25MDbcoYuTOeHqblk5CWlv3yqsWKFJsmdV76PwQeM2SOCM+2vpflF+Ivm1q7QJLnnahzTAANU
0FHWGOdlHc+1yA+eqWNRUC2////GuEw0X3jLmCFxPgVx6/Cj6QwHSnRFL0XwLPdepeAamPhoIEnb
5kdOwQJXLZ94RmOTosd8y28Uv2TIhPqZPfS4/459Ct6j/GHGKNR1Y1PtrHTw0rrIK9c3tsuazgcw
JsS2u2nsSSUc6d6bj8gzsKJEerzOvzCOLfa7xyFgl7mgd23T6UIj1R5LdssqrwGGGKTTpl8978OY
XmaqCRgV0pG7ssohT3lWQ++Hij+PbZFsTIcwpVpauvYSD9jhdM/cmpVH7trB9cO+E1Z8fVsVVy6Z
ttbqm81pO25dLP61XOKUulHxy6perq+ukLiMV9h5IGFGrQu13hHVlK/mEDeeRmlUYtkf+cZgeVry
IB8Fv6vTvDmOOUi+lr7TFKAUGimDFG5V4Q6T7ZiX1f/oef8ZFBiU6YPlfkhRlL0uGpXgJVMdHYZZ
KOA+XdzuS25EDv3EvLu1fL2+uiqakvutuGPVIt33dW/4qT7l0X7bBbjXltTn/uwiIGy/Xn+UaiMk
6x2b2mAbR2cXn9kjW9uHiehkpFIfyWDJJhqOwWWUGOvLPI7R1N0zWzf7/i6OL/E9ueFqzSuHdqwU
GKDg9/UhPVuJfaSnLL5thsWTm64YGBe8yerEHYY0lvyh044gKnRH7rKye2Ow8g0Lb0/bcT3QaDva
EY1YvF/03CdQVnXh3m51fYNVuiR3W9Vd3WbpgseRsHgMMByYIHt7Rz+lPSrL1gF+OuSaHI1CmVzJ
qs2W8w5ig+GVQbRW2YetLzSlKdXS+/9vHAZwBqsNEIkCc5tTU4RBaeW/WzSKapZX6Kor2XNKgsJv
bNhztnWxxceP4zDH88LPmk1QXO3kZisjIPk0eKA1nBH9b2J4dl0fsF7g2ljEwaQVoPazeKXNU5Wa
ryaZNR5cpWqSdTflSsaO5cA3HE4rPYrpm3BfzE5HaqraFMnCu34dwSc3Y0YTaGJbu8QT1dm3YkPk
LqwhyIp8A+vhXTF/9n8MBBh+mr1QvLTcflXRhgIrCXn6dSxa6H6Bjnev2CbdkOC7SQ5qe3IBEmk4
u2mBoJpYT0AKRRflcMrOaDiOhsiIdXgu7+3s/hApoBuBgNb6gzklJeUXMbVfZ3DJD6l9doUOAu29
LdgfISkPLLmukEmbkq343LgY/v6auafr9qBaWlKcxXWarB/dPjHtxOSfmi6pdaiMfztY5CwKXluu
Qy5kGYhf+lNS+9EQzwcrbmJxSP+4h+xQPMyv6XE9OgfzLo3qOzNsQnrvkRDAVgdx52ui7b/IW++9
gxT1LRMr2mWhU/L6SpPhnH/C7PwpOGyXJjyYcf6I5jP08njxdWm+p9H7F+9x0BvfaOWlQ1krhmTm
ny30gE23zGDvC+/K92bhfgCbcOPOQ2JbVhZ7djGHpvB1d5J3j/B9+V073iw/tZZhbpUxJevFjJAz
SrxHgWYANGlr1EwlmP3/Nw9gNnfLmUMV8vHs2Seiu26+e6buby4dF8TOMQJRBlMCqIqjEcKNI0LL
DsFhiaxofkZxXfMFCkOR65YVoNBG4kORePPN3JKu+5UvmkuP8iMk+15s4EHV4AdOmvv1MIbNcU81
F9F67M/AqY0QY2o+QrUNkrWbpbm1tu9NCYqtJot7cPzyhLRrpsvLvv8AKpcuq3qZajgw7PNyNweg
gT/cYlhUBouoi3KquAvp54KcWW4dl+yWSj21kR39X9WczXYE8yNMq23LOBuDmKFgef2t39cZKpco
zbbdjL6eu4Sijb/4JNx7sNNo7j0KpaEyIsSGptwi7+1d88Wf5nmMdqXp474NRYzBk6M4aUek96Ps
XydK5ZIlwDeyrXCzOTETP3Hi7bQ+09APSQTm0ojE14WlUh3Jkpe0HEHrBdVxW/fUecsTGlY12qPa
B+mInvloeS7F+zvZC13izPoydxqL8hWikUy3cEcO0qF8TrixkDsMq43ndSv+GOj5C4lVrzGyq168
bm6jCZoU3yInayfhjtWcVZgIGe5t50403xah+RbFDsj52DSoKWW07BNvfM3dM5gLb9pZORtb+Z6R
j6PTJ4BtiJ1uieuGHa8vrZCGzDfH3GrK2hJGUM4/5u6zZ9z7huYiopDGP5XcsRBAoguGpOfkpQSq
2NSJQuMY3o8ZqVzKzey2zqYAEgn410LcF/xsFGeHfrxJKHJBF9OYXs4t0CFP9heX/Qzax6l+uW1p
KQ5pvNJxeIClDei5CT7OeJpv0xKZZc4INr/qvAJGav1Jqx+zjjHg3XY4OHi5kGvahm/6KRYeXueD
fwEIRuQ9Zve4ckf+qUt0oaZCFX3Jf2EkeObzLhpSH9n8xQXTzfJ6XervdlzsnyA5MBsUfKnD8QnV
fZqQk3/eEgxkR1Oir0eqXl9yZJ1YGrL4eAQSLT8rzs+rv534qkO2UWm8FHlUwFO2A9BaJ77xMXWK
cO0PaAgFHZxGQoojSq7YTqmXV93K5oSdzT8ernreATRA65FEuE5og0CFT5CLtmIkhchaPGXuQKnM
7Lj1dG1BCvnLZVuHeTkxCrNLnPTitBcRPG26MQCF7GWgJaBLW7QQuOOR8WHkHzb/MetP7U2Tw1BO
b/+iN7F9Bj7g1MK8UMKJfyAlvaSsPW6i1JxKKsHse/Fm+bH3mL1uEIzNPhYA+mm++OJ4XWtUgpFM
thYtATr6MCQdUBKf/JkFB6ty2F25VsPHhqy6NLhKbSTzFVbtV2CUH5KSfHTHc66Dw1C8v1yLHNu0
9JcFB3bfrWEhnkQD7rSXDeQf1+WjEL1chawtADllNdYvnW+V/bkEbWA56Ya0FEKRC5GGI0CDXjJY
KhsjsWRR6v64/tqqlSWFXFfBerGff5nbhTZWX3JPc3Crlt7/f6OMTtv4fd4ZQ5JtdDulgc2+DcAa
1E2Uq5aXFLJY3GGsEAcnZD0CjHnRxdaKKJVKClhkPToIsqJPZusbGvFDtLeEYydiPr9MjIV1oCu8
75emd24KVDpFuN1NFHDeSCC07NCkLDR3MAiXtqfCdQ/AXb9lSB1O5x9kiGxK0VM6IcYxHsbiezZ8
vK47qmuVXIH0t6mhVYotqO6LH9lpTLY02pL2vr/fhyPIuUnMl+uPUmy2jBTBHZGzsl66pGF+2AVZ
HLi6nK1q6X/vtDVvSkin7J7n6QlsKNdfWeFw5DrkUoHXPCBQ/2FuDqwzfqaZbUYjWtz50E3J9Yeo
Xl4y34lWbjEMePnOzyOzRiucrbvhKNRTrkeKykCafMv6ZAO2hf1kbwdHNGHhn11dk6bqCZIFz4Wb
59UK9ZnXQ+Wel/wl8D444jMTmsqOagskU7ZF4a98zPukIF1UzWci7meAZHqVZnpE4fNl9AeLZ5mT
5cWYUHQchWPpzlFRNnUIH3qj55eBIMQw0NQB+2fSoH1mT/rPy6/rqqOQvlyKRHmtDdbN6hKGnl67
Oi/tV87rkIzHxr1NPnIxsnCD2gNNI+I0655kd5nx3dCFCQrRy+VIENePAyvsLsGARJi2P3xzilbr
JlYQm8rVR3OpwIrAIZs0yy4DWaKi0vVEKSxWrjZW9WRzEexLd89IrliOxhmrtnN/3pvTdgM4XGcE
CP3q4uvkRtv8KII/ffkd7cqaCEf15pK5Dk7bGsSCuaIJ9zBt/YHOtwy64IT6p9A49LNDWgjFb58N
8uAWn4XukFIpinTKBi6bWbWruTc8TG7iYcRx0qh38P4B7sr3NMR41kT2COTJOSKrdVecvYu+DmAp
Xl2uJnoeswrTw/oYrD6O4QjYnL1DdQnNj0HSHtn37Ki7kCvKf1SuL2IDBAd7A7g9D7iPH9gx+DG+
mkc7Xu9InGqCTeVTduV9o6RimdsAKeP9KeTVPbRJGY3x9MUOzVBfZFTUsaizHwdvnkIsjD0XFp7S
vNIPYARJCpTQXtJnI7Iw/dWFUf97iJqk/HrdkarCIJlSzWn8oLFHyM766D15r96xOORxEbmx8YAY
zonsk64tQqURkpHP7YJ4az8xG/9UB/+xIcp18NWqpSXrphat+eKsfZL3LS7XcTnPDTFCe1ys9RXQ
yUv24bq4VA+SDuVhdsueG/iGrDwVZWKVl7443ra0ZOvNPPvE29XLtT7Y9h1r/ps3TQCqyozJ+A/W
MNtj1+N+Rxg/5gYmP/z5UHrPZvbbtO2DAC7wOoGwgdAoAMLI6j2N28/rn6VwvDI+hG1NvYuyHbam
daLWr8LA1sw2q1be70BvLMUrys4DFDdyq+ZPvkWWDvtJsccyJIRTpz4vKK42gyhE2FqeeSas/Zny
jhyuy0S1HzIURE3dMbP2Sw2YC1Et75HyCLs7N+YH51Ae6SPXNRTYu2K+c0+z9498I6Rpq2yTr9Aq
gZ6n8mT8Mh+qY4HbDopIj/az+ct97ULzUweXYp7oi31Hnq9/o2p3JGvnYgkqQAbi1r/m6AUEzWqV
aoxQKT7J3G3wJXr5DPHNF3EoTtWRPgtQcIU0zE+gk6lDqtko1UdI5m6CaaDsuw0uy3hKe8C+BbfA
NCJokMEismLo15SWY2JZQQZ23rR/xD+6uWfF4f4PXsSEDF3ZrfZpyPzQ3mbQk5VxU1pRu7DjwB6E
/4kGOg4oxcNk+Iiq7wV3DIFiv/Ula86b2UflyqIMOV+jY2FVXLZVBwyiyG/IvGuLyeaCdYN9CjCv
7I1daMzGKW/QATD5YM0qknFZzzcpsAwswVJ0v60lPqvty7idlwfMkty4tHTG+9sy5PY426fGBwfu
at3TRlfCVW2GZO+p7XJbeNw+GeCQaAwed0C6nh5dv4z9pkm26tCYOrJR1bMkE09XLoyxwrP4uoR+
9VEYH9d0CbeOJp792vBvXMdiptp2yeCXbsrAAwqBmWCHnJGjNH97ZfFSpY+L93Xtb7zeyB1ebhFU
Pogw7NMS1B8IGnxCjHj+d12dFK03VO7tcjNUXsTa2ac+FeE0L2iW4sdiWUI7BZ+HV4TEfLXAiBUY
Or4nhff6+yZvfH9Ks9oqbRjLXJo83uahjfi2amIKxZVN7vlCORZAOqAuPLWM3QsoQphv2akPxB2r
279AXBofvGvuOyeYjD5BaAPaX4DGnLaMfK5L4ZwzOjZJ2jo6tGyFnORmrgxpKMMJVvOUlc1Hu2aP
ZK2j67uukpJk6a1bdjPlaIQy3dmf/rNF09agvJ4Ci6d3wYwC4IexMOzutXf90WPh9aeqRLb//2bj
HbBeNzXIIU62GfwaTbeI+i3bQZeFrqN6f//3NkUyfQxAuPXM2/Vkj7VRPJUNKYxTVzal93E0Vsv8
MTdp5+jO+z0E/vdpRK4Y9+Ug7Fos/ZmW/hF8g6HZv9CGHNpmibKgjEprONipEeXMOW/zbXtH5HJy
221dtbZlf+5sGk5dELoiP1nDFFr0aNBb4OUxMihXkxsLkGytX9TnjuTzXVD6wWPAi1rTcfb+PhG5
npyxKSjm0unPafPb8h74/CdFKq5hv64r2vvqTeSpX765G+9zLG+JJkqdh9X96G3fPFAYcV1F431d
Bsrb/+qyjTFE0GBZ7RksHZn/hTQHt77pGCZyKZkCzxJsKT7GvLdDzotQ2LfAWSO6k5sV7bxYi6Ux
6cnB/foXNcCMidlceEuNW1F5LCku7eYA5Uyf0BMyT8ZhLf3qoSpTrlEa1erSTTRvN9dJuYfmLBPk
oaep4YN4ISBgaTqNg1I9QdrUkVp+l3kGPZEyGH/ZxCwRZZHy53WtfD9aIHJvolEu+dpZY3VuvJ+0
D04WTePeRcdAU8ZGh+H6QjcMptB/uVvR34q0Q4q4Ohd+4EQLyu+vntE5j0Fhg442DZq4NkWmmVX8
G3m+4wblBsbBQDNR4bfNOQVU57J8Wb3uZSqag6h/AEYYGHzswEtxDLqlCRcenO3FiNN+OBhOP4Ue
Gu/9oX9ZiK4FVGGZctOjw8aNgXajOtuT98kLpudgvynzW2as4RjltkeAC1aTsIfmPIm6Cd25yaNC
1DrscNXLSwdY6veit5aUnSenPPu8elqy5sh8W+NaVMtLAWtgU+G7c1GeeW8fCl6eLBRxBraermv4
+/ZDZGCWFhl+nzp9eTaHzgjhX5AzD3yNnqneXTL/1hCjYEGDd5/6Yx+wwyBYsg06dkDVu0u236Wr
6OjAynO6ZZfc8o+CZRq3qHhzuZOPjWDSHtyyPM/mcKwG5/MO5pODmeq61FXL7/7mTVg1mwWcul8B
yHxqE2Pz7nm3RdOkU3jV8ruTebt8ABC90ax3dfSidqqSclmOC8qL199eIXdfCkVXam1GN5IMyawU
ffMUoNmcebqhW4UnlBumvHXpxtk1+jPx8jPGDGKWt/HQ/A6W4kCBkHD9GxQiknunMmuu+FDhKWCW
7QIMkgyvqaebdlaklYjcPgW+nMb2t6A/7yULJ2Zx5T4BcQpN1uwQsHhOI0uTHFPUEojcSlVSb1sB
v4+oBoMMFzzr6D47D8F3E31sqK5ptlx1YniSl5v5EgSFVXbnrWiSdbJJ2GXrq4Euja0k575NAnoh
TX8p+RyvS/ZfIYIyzIw2Ej5SkEEWnGhFIzrqvK5CBz3JLfa9lWME2WzPZPnI0udJx8XxLv4tDgsZ
NmNx+95O90DUmMPut4nh1MSNnK9+7IbcStIwvSs+mTHGdTQO+G9y652zWO7OBlTkNJIBDxwP+fMG
zqx9nMYKgb/yMqLfdIdfMY9ZVMbdg65+olQayXP6G+8yNv99Jnl14uxSRMHDeD9F+SHVduerniI3
cft1wGjVDsN5e1qj4dwcMQZ9Zl/WeMdCvm1+CjAL/+vrisEa/WbEQ9r2ruFrOJu3Vb+J3MpGmOWV
/f76yNYv5qVjmo6Y95NdRO5imyufmXMthjOqmgfbejDRw0PLJWpAcuuUNARIZsgyO77u6BSGIrMa
zf5CilrA0U00C10HuLxEhwuiWnr//80xQ+2qaMrKAXBNb8QDL4GBr/Fqfyve7xgFlcx7MrrS7oBe
g6VfM/7CyRJ3Io82+09j4dd06MonRl6cLQ2FUYQ5J4eK9ZEzrWd3M0/Dap57ozvkaxAZFTvbbXAP
dtMz6/5k3vJq222UgTwmr+YIzZzHbB2SdEaRdwI0nfnT65wTZTlg/d27ZnEfMheduyYKLBPHeLEZ
ptl9eqsjk/vszJWgQCTwpb7zqZl+ZM6P2/Zdir0YABu9tO3781ydpvRAdTTDqk2XXEfjBC43UtKf
zeBLsYGC99P191XkF+QmOg+wX24wwNqs9bEU39LgP2v91rIP11ffvcE7+iQ3zgGcfQrMNoct11nk
p0HIWqB/BWmSAryoqOnBa6bbIgsZ1sPwPbKZHAJyEdoVJ9OOMy1Q134rf+8zpMiL+KlYHI+05xnn
73lG6a2OjC9u2J7NGDDMmsNescUy71JtGoxbWzGc0aS3tYeu1UB7qNbd/3/jLwJquCUaoYZzOt7n
9mHzNA5Vta7kLNJtc4HzDofqN9bB2aoPtHVvfGUpPTIv7gJth4ub7AlpKf7BbgbN5Uj11pKBcn82
l5x47bly8pAM4Cm9cbKByN1ydodC02pg6XFF+NIcs8MUDkDy//L/OIQ60FlFhwmRe+fWaiN55ftQ
x0t3T45j4rDIeqHPzQnl58gOsyd2GU9DXD2Yml4jhdDkVrqalYHhd3giJWY0NUNc61L3ioEZIrfS
uX26CCawdH4ezs49i9N459YVH/UtOaq3l8xXMD4WroNH4NKxjM/mTQ0fZiBf4oO+GE3aOvbFmeqT
qOjJzEhEC6YJUd+9K2F5SVOFJ9aKOI5zEak4CJ5Gad/HuNZrHOa7UsHy0olC5iEAg1HjXDoXdKtZ
cXCsNrnu9nfB/uMvzUC+xjdmxtxgF4xv+2HmYfRpYafMeaFcdw9RyEYeyxts5lvB4tqXYQRdQ9ee
BGagAlN32r4bK+IDpJu8V1upV/SmDbisvIiGxUFrTYdqor1Maej3KUcmq8nAJIALvmsioXddboot
kW/4fbaJ1Z6JfYHDfhya/IJJFE1mRbX0Lsg3hwCrghrtgja+qCIXGzi9dtvepkhymaXOMOC8tpUD
2hsMu3UuKPRqTUCqUiTpiOH+5uV917mXKVget3QLRQW+D2qHnh/c+PbSUUPbtWbQYHEZmqNhWOGQ
6WbKVSKX7He0LWPxM0NcgA4bsXUNudOE1xVFpf6S7QapybyxLt0Lp2nYzu25JAUoIG9LrpqBXFgp
iJGuJhACQaPWP7nBCmR/+msKAs3rv5trwvLS5XHF9N8+noPXz5wPZcsfczTG9mWZIFMMhqNMc2qp
HiNZcUVyUBnVqbjw9avhnofiU0dex8oKXV2WWKGfcsIpnTLPB0a7e2mHLo/cIKhCP2WfMIllxdxf
NAeBQpHkXFM+ZRkbHdO5mBk6C81iigyAQmj24t0QHXuxP/SNY7ACYyktCpRMQ7Sxy58aA+wKPep/
/EfXH4EnepsDkjNHYuyz1rN7fMQwOklp199oXy3xdXtQ7YNkxF0WVNk0FS6aObffaIY8AFvxizvO
j86t1izni+qybMyuAShhsdGY8/XoD7egq1JsgWTNYBA3gM3rLhenhPKHxsqs88q8+ZastxnI+SCe
Z+5QgmHn0lrNyaqK70PhJlVGb9NOORO0EjJaU+c7l3G0YzBTPmHQSGPACsWXU0FL59QzqSBzzy0+
2EEbb52vcfsKDypngzrWoAklG93LUMzAkWvWZ9F5TtzwTnPPUDgfOQHE/d4BWwZwgJsxj0nxeTRf
vbG4S73LNulsV/URku02aWowEN04SP/2aeikeRZOntWG1dLcQi0F3ZQzQrPfFjUn8D1sZIfUaT+x
JTsYgc6BqnZYMlzSA5Sr55NzmUxwmvYDN+Oa25vGLajkI53AhTUBqWALnMvcOiFDPNpWXuxQHaeg
aoslu23AXgIn0P5Fvg5Fs4Y1/QgA7HBFZcbvdK0Cio+QMzRowwmEaEfn4pDqKDAxXAl6noxcYwiK
j5BTNE6xdls7Qk+5RUPTfEBnQrhkZby537JWB3qn+gbpJJ5WpyJkwDaXbDq1HlrYc/Ojv3oaF6Ra
fj8W3pxhmegJq8EocEk9PxHTEIPy65NRrhoR7cu8c535NzHDh2llqXOxN37ZPJA4rz987w96gW7T
03+GHenWmaPw7Yug/WtXd2HWTa/WeNMELqY+pSh6qUDlg32GBpUNMDnZvTfflHXD0pL9gvmJ5M7i
YWM9x4zKup3iIt3saAIi+Y3CkYyY9Qw00Rs89eRWCyqezWcjQEEMdqdzowonJOdtWtxSW4OzfX/3
e1c7kjvB6HrbISZna9qtCTDHB+WczNFMbIP5B+o3mlNGoflyYqYc5potVe1cqOWcO4CgEns+b6JK
rsdVquUlu22dwkMtG1c7DBOfNhMEgEV5t8JT37a8ZLcoAFuBz0rnAuLFR2cov1XOElVoWLht+f2r
3rgFVPimbACH44UMdgJm1nhc/e9BpUugqISzq9Ob5c1tsDJ/mZ2L0S4Xa7FDao5HUegGDFTLS1bb
0yqfuEcgnJa+mEN9GZuMhcQkL9elo/Bq8tRjUfS0zzPkf0jVPhFRocuI/2BdG3m1znEqDEtmsrZH
axxXatgXjLhnE2qEQe5H9ehZN36CdAB7a1WADxrabwMHuxTFuR7zw4wZ9DJ1Pl2XkuJ4lKcgO8ud
AzDQOZdiDZpDzVABIA5ZI6uZfq417kqufROZFWIteQqysM06Zww7jsoqBrpdxmMHUwbh9S9RbMY/
/NakWC3gACMYYihpb1kbFbSv4+uLK5RJHnp0q3zJ6x6WTN1sjP2y/GCDhSIi2P5jO1i640b1DZJF
22BL9P0Ol9W2nmmc5qg9rhjXvf4NCoNz9oe+sediDurOojYukYz9njj/NCzZXuOsj9fXV8lIMmgg
F2Yt6s9IqjCrQgLRvWuNoQ2tPn/OWH5bClHmuc68NBP+CrqdpQQdCId9hHU/Npptfn8GAioqHcaZ
PZGtEAh5s2l8hP5HZfrVqbfT1AJSHBFwP6+YGzoV1k1j33igZOIjK4oqd6h7YVZzHr3lMJu/r2+H
QpfkuUYvWIEpbuFTwPFwZ9P5Q2MxjZgUmiTzXQNAqwl4kLoX5FUOvpEfUCm7ZKt1myLJ842u1+TC
GxGvTB17qIw1tDLv0RP1IR91rfMq4ew6/MYWGscxqMOQUCGM1MASyuqWxzRFSk3jjRRpJ3mskXCD
GOMEGGzPdR/W4lJt42XLaViWXVSKNOTpLSRC8Kr2/olvPsVoET0OG9D6/Qn9BjynPx3T45qbh0pO
kk1vpATeKeHOZWW9sYGIZ2GPZjFOmvBO4TL+DoW+eXcMW7u+5QicPs58Hsz7rALRmLUOMQDUPtxm
BpJFg2KJkbWHrtpe+dCkDuCGOPl5fW3V60vGK1ziCxNTP5c1yyM74xc33T5PyFJwq/1z/REKPZJn
F0fiBHUOv30xfR6xrYwC77u5ZhHBFZY239v11/XnKExanlvsJsPwmhSfYpV1NPdZMhpl2OfD4bbl
pUDbo2TeuNuvlw0BdmDVSZEVF8ypa+J4RT1L5sIWVc6DFefwpURneYFyRNE/1/2PzUOfeYtAgDUh
XkFj2qqH7SJ8o7Ro+V7aac8opM58GMz6NNldxOosFCuIhjBnUmV/6nqKbpOcZN6+0YCe1nGQgqfz
mY3u41pWceHoaIxU+y4Z+DBs/YQEPLlwTk7rhjZzZDg74X28/vYK//G3h++NrNaydDlu0O4FFNN/
WMZ/j/2m8R2qN5cMG5AJQGvgLU4J0Z8DuzoQI/hN7UzToqFaXrJt4q9IPlobTogqeMytIOo5yFDE
jQeQPJ3YN55Zjxw5lyGb/DQa+8q3Q2a6bhBfl7wqlJHHEotgdMRiQU03fwMjLZg+6Ldp4Ac2+Mgf
YSgj/WzyHMPXuhKsQmLylKIB5oEiNZFKzdb0mBGB0NI524OO81i1vHRkG8HUlI7Aflv2dux4Hfco
jTuGLg2j0FQZeN4TxQAAkNq9gIzeO5gmcxJ7sHTVIcVJITNl+2CCNvhiupdimu63UUS1ABE9ME0L
zBdc33CVfCRLZjzfuSt2U6MLyIe8aB7tY0Z1HcyqL7D/1+sRZswr9UsCpnIaZTl2eBBx7pKH2fxx
2wdIBj1kQ1s1BmREjfG0NGPUWWj/cXQjXaoPkAyampvn+RPBBpfzZZ1FbKflhc2/glTnqt9XIV8e
67LtvOlp7bqX0VlestV5dnR5KtXKe3Twxo2ONAUaQoogpjbbn8Xg3JnE0fiJ99XGl2e20mLM6sDH
rXBBqz1S12grFHEx6C7OquX33Xjz5taY5l67BO5l4znSC+C9cFag0ria2t/7m+rLM1gC4OYozRn7
pg6XpiGhMLOPpP8v056/qifsW/LmAzpBp8mjGW7NsxhClHSjOa2/lhs7Oim96YzHJN7/PmNBKr8X
834IV1kTtkF/bFvzzmaOZn2V+ki2awxLtbfmu5fGC0TYCZ+GPG81+V/VDktm2+GiaVmd4Vy4aF7Y
aEWTsbyMlS7aej9BBTby/5VNW82dZ4yQDfrCv7PRPphrfmqd7Kmb7cjJdYeXYpvllq7cHQ2EEzls
dy2PW7aFY0segNoUNemiCVIVuyD3dI31DEInYyUXX5Sfg3KsQBlp31ZF8+WOriaYtsBLYQiiYWeH
zWHp98/gXtfEvIpdkDu3imqbJ9vMt0sr2sQx2ClAR0uTBeHkBwfH8zXZHdUu7Dr2xtjKacO1o+/I
pR1fMDbf1k8evTOEZgMUmio3cvVeY6Q1bbEBFg+Nbk6EEUSAazleP79U+ytZsUFdnrqoU+AKBbjZ
xtjaCN3OOlTu94e/TF+elCcOmO5tH91t7tgB1WurZ1zH2R932wLQ+zpOVG3lkDRr74YGWV5T3HcR
Etdt5KbF8n+cfVmP4zgT5C8SoIO6XnVYllVHV1Wf8yL09EzrviVK4q/fUO8u4I9jmoBfDZgik8xk
koyMONnaImPWFZmRc/hBmWxrYMS8rFS5mMYa4dSLwoZRcuUgap5zeJTQqqywZ/PiguR51L+0+2uh
/Lg/RYK2edyXPpk61XSsr31w/Zm4H0gxAtbKWCIFK4DHfc3GjlM6wRTt+eqGVjou4Wx374/1/XDN
K9/oLLPbAFkzLsM+f816Awo0Ru5EQKNMf93/gqj7h1defWHXtd5s2hl3kdkIjuRMyQhQF1aqyFIw
kfmP368+QGgJFLCBfWiizFMG6BL0zbu5trJLN1H7x8Cu2u/scrVUKBiharc8FwM0vubtVHSymzZR
85yDz+7c0bIuEAQ7t8aJfzK9YStZUDsyCkfRDHAbdb+ag5NvqnlBRfOznjZnlLCH9ydX1HnOa3He
LMvV3I6D/ujhZHu2lB+F1ksCt6jjnNP2E2rP6gEzW7S2P7E+NCwZgEPQNA/v2iuD4KRsAX9VZz1q
zcjS/WsvS9lKkiOBYXh8l2awMXeGBqjhZY66dHzTCt1b7Okxy/AYL0WrOheFWMaFueV56Ib8RBo9
e2xH41FeLWpfjLTCpHZTdqKQQ9+d6bQrMpy7yDTH71f+tGdrnZYONS9mrvr6XsQaMAkrqiEfWpK8
hHbFQCmkMA1Hjx1CKIYbjUwP9EFGASTqPeeum5mmkJutGC6IpmB0NVCvtUnv0E+P9Z7zVXNZVUsF
ffRFzZfXtsnjXm2hFqVLsglBxsXz1zOFmHmTUXJRl8wIhnYyQmKV86dFKdWQtFO6eJZOFYkTCBKv
/5DYz7lT5ZBTvaxAuCzI50bCPjIk85tGHttdeJxX1TjLtqPM75KnVmhm9TkvZAR/ghDBY7yqCtxY
SweUwpDlzHc1e/U0ZX/Mx/jCu2aze8dmiPp6PWjeqrXIS91LOjoytLio99y2u4HHz8aZfrvUoIfw
tpJMHt0ryelM1Djnwlbbsq3FNc3FbfTQ1dsT6PgfNMzxyavoMJvVYKR4XbmMo0Hy77prFH2YLkan
PTmZW5DHosR/0F1kVlMd3gAAXxNk3UcFDpTdmoOHvJgHeBFnHifL7cEyMAzP+/Bz2kATSR6rY3B4
CvtFN+jQOjCR2qUehHAvSv9TVWRShIIAx+O6VM2YjJbW1mUvyqdWAT2+Rp6bUpatCWICD+xS90lf
+90GuqV2nod0ioZ6uSjK7quDjH9fMAIe3rWUKeBRuDS7TEv67po/a0CBxl3CEiXq/xFZr9ZnsWp1
ipMYgHWdEjoNeVtIHlOyh/pSPXae4JnslZVkdqun5qWel/NOutNBGaXkMqoAkXk45x22Qqm6GqmJ
XYCavIAKpz6GRfnYo5xDOAd2Bq0aBwVXunvV+bhRj6bZ8TNneeiBxuH1s8tyxO2cgxcU0C1+z6v0
DVVIUAmUEYmKjMPtvzgOA6ixYe2YqvWJ2lAkI+CpVbYv9wODaPVw+TKhag2WmHK/ZOp+wmWKV0Ok
QG/6s+Naj8UenuEePJqVm+mQqTIM9zK0BDlQE6+7LHEWGIiHdmmDjjY7nEa1yonV3EKCmP5jG0p4
30Ci5rk76b2FPBCIzCxcRZQXLR2h97ldLFd2WSOwPw/nahd9YcNU7BfwaIaFrnhdl1MvW6fXkbZf
HxvC8e3rCLEMTdb3uFtc++ZpXLRYH/JQrXLJ/B5+9F9ctcMz17tuw4DbBuy5b+hpNIocwPNadh8k
Mj/nvLldZk1uKHiPaZfL2AGLtlnov+w+0RX0nUueKesc1OrgxQGy2Z2XsrIPmx5lU6rZ49FKMaqA
sgrpEO3Gz2XDckkeKjIZ59SgICyzutP3i5u2cTEV+OC4fLk/26K2OY/uU7PsNQPFljam+qzuaf62
A8x9ut+6aD64EzDLtUWrlnq/bE2VMMP6YhaZZ9MHvY1Hc3XtXGoA+1qXQp0udho3I+hSy0cQV6Zj
887GDDN3sqJULzZyLKdPvbJP4w1Y2c6ZJdd6N+8vj29wzmbn7aSN7rgm2gcNsCFAHTsPkEujov/U
nLKTjBL9aI/3uuM7xwRdO7UFJVy3s1XkXJXh7fZs+/pGHbxG778Nw5E8PN2a7uMrnPuhVI4NuULU
C5mdJHf3V82lgAqYktUkGgTnfmm9DqNFRnauV1KGplNqbw5oHN8s6MlFtNkcSXJ9yyeOYXD+1m9s
ctVqpgmrT5kWkOkBPz7a5XzNInmlEzKtyYwXvzShvcQuIrNzXtboo6Kz3WYXlE5HauHGoKPBMwoJ
7zuxwOy8l22NnQN0Pa/JrkVZGY108ejmZYRJzC1qn9szGzPdbEub5yStIzzC7Wu0va2y48CtGwPY
nIdNWmmBcKOg85bzUYwgHg9a51S0r1r+733rCIzPi0KQveuoYSxzoo/vReMV9FyMD+TqR9+PT145
bWbqxNlqwCXxiHLGPUGQW+snAIr9xpFlW4KlzuMk2W5Q1DOg92AantzMc3NJKLjJV3J0nnPWvQV6
sdxGmpgf7KSHNCB+DiWhKrL99cR8wx99oA28MZJhVW5q4hxf5Ny21BSzsocS6/QtfZvjKWr8MUnP
kJd4IacyzE7GA7eXx4c4P2aondMBzKDJYrxp3T97K9kNjgV/I0jz+g99phGAnTL1oq9/21OSV6js
TD+tUBnLzIAOkq/8gZnd+AyPnlRQHWNlPew0B7jA/Dlhx9Fj6/Wgv5u/GA8cAmEjHjppuns6binG
siC569bnaVy9rX1/yOd4kYeu02ieD2xN1MGfl99GhpL1t/tNC+IFD5qs0jVtpmmak7rvP5BuJ3qr
Jjb41ppe9duaSm6gbmWSh3k410Y2NzIFla+JekkvU1RFRkRO9UVGdCgISn9c5CpytM22uHW+0GQC
OwRNUba++zr9fd9EgpjxJ5e5apwqGuglM6pdtIZ6JrBU/bAHjzXNufDBVtJZh2dVjh0qqxkWhuza
QGRxzmlHPctytUbTOHWAzQsB9TTFczTJvOqIa7e8ituENW2uwDuA9kkEnk6I9WjJmMyXg4eURmB0
luQQgpnlIZL71Kcr6ZCU4rI4sKj2tTF2D9AGSWi7KQCHhckDJEfy/800Bys0juIjH+3PhX9E7Jcx
coNGQiQmCHY8MHLQdNLtOuw1rrvPSOLMp9Z5gbRVzkhgl48QFRzjOZKOq8XaA75oz9qoJvMU45rd
foRt/WiXc+CsVmdjtuBhraH4prN4iy4rkLzJ/3q0fTjeVZ+3TO33rodprOfyswEZvjqoICjX+LM3
hyC9f4G0PNhD3c/3ne4mG9fxPW6rzm21xqG2XhPS+2nUhE20l54GahMcQdJQNuECB1Q53y66qiXV
hqyaRBmUrOazGWkhBOfD+6MQZJEq599rZnTVOmAQ2d7ipOaZwOHo07ktJBFbtG2qnIPPDrgY1xUf
KMFZBnmeJP9bi/7IFUJ2OPt2fxS3Y6vFoyWnvR9yuk40WY0fTfsKbNH9dm+HDYunvDeNuZh1yLAk
bD9Uwgn4pG199KyCRvc/IAgcFg+Z7NNWXZ0W01sqEKx4Ma3VX4fC21K8HISO/cm1f2RzNOotSlnO
mfJT7ZAQ9F/uf100PM7LlcaYin7G8Cr6BZQqY/81JZKBiWbk+OSVM+apy8BFSjEj6QtZPzYZgdbt
RMNyOSdnTVe0wwB7oZx0mb8MLNqXt8n5MknlAw/H+u+OZPEAyqZHxeHQIUTVTwjlT+xsvFC//XlQ
Vde+zKsFbmHxfHizXW0KBHFp4jyzk3liZ8WfTk2cIb8vpLveTeJm07F4Wry9AiFGW2AsejSethNu
fF6ady04VC9NBMbKJ6/sN+m8LtjPMrrv2wHL4kGWe0ZnravwTRIdxI703IdKNEe2bKu9nTFYPLpS
a6qmrFe0b1HdL/MXy+q9IYuLNSmc1TfcT+Xsr+1rvbwqDCHNkvFyCMbFQy4XtnbglcWMqZcxri7z
eT2Rk3xcgoXNgy5rd8EOU2YoRrWWzMPlYtJrDPB1pnm5ovoGyyUpl8DpefglEHfzbqWwn5a9V6aH
6KKokqYFTu9wTj+Srs8GF00bxpPdfmKKpN0/5+obPsmjLbPBzhbXXbGOu1+14luAfI1j2KmfMxtl
kNrnzY0m+wSUqjENHpmc0wbZsUEHdGj7VVYfDeSa5ve8egYeED/P3lo8DenpfhAVDZpLA7q66goH
FWmJa/ZRBbnXAVKy95sW3HNCIOt/o2ihgue9mHasuYhEW2CfytfymxlB5hBculkgSwJEQ+CSAMLG
PXUyezhnXbV7WUv0qF9smYyhqHUuA1Do1Gi47tcu/WgVUMd0/+qZ7OpU0DYPwtRAGFXXvTOc2063
Iq1Zn8ju5OF984saP3Lwqz2sXMlC131Tk1WNGAtsTbI33s65LF7YATUMzoIcGO2i8FLVOy8rnhdq
vNqPKAQj7PNUeyDXdXYV2L9kBl+Xu1Wn1Rw9004l/RfZhXPzenC2Is2c/kzX78rcXIDdllzdiVo+
fr+y+NKWIEhz0/689cUFtKgksHCd8+B0co46aeXU50OmJoMT5NpF7yRJoqjTnJNa9uiqer+rSbGR
IF/pR5EtD1qac8y2rokK9Vc1cVTttSlZvDR/3V/bojXIOeWOp/qsAMY4KUn2ahPtpQLIMiez7k2G
IZnNYz3ciNo82nLKMuLkPZlxSP2SZR5ksHNXMpeC7vNAS3uGpLBpjOCy3UJUME9gUnWhfuH+c986
grOdxSMt82ImY7rYuOD9iwbFeYgMFGKDPAAnr9TXZWcjwcr5D+SyWVeTpvjKFJZ6AOZ3zYP86pEz
qTWuDjKf1tFMPJmmhmg+jt+vvCuvaIGHXWdONlwfmO/6/AxZ0fsGEzXNOW61NX21AUmVZOb3tXtS
DaipL5JlJLIS57cmRDoasu0zUv4G6p56uMu0lUUtc55b9WVV0Wboz6Spvg52WXuaK6tWFlmEc93B
0SD7MeRD0tSqemJ5awf9Vtleq6Zf7tv82IZuuRfnwvnQzl26TkCR1NmpArVzkwN8MARE/91brleM
miTlFpiJR1uSTh3rZZn7c1+Donqjp2y2JMmTIKnm0ZYW2TLFXtI+GVM3Wgz9NNj0V1ay89qm0biB
wI+QrwqbJMtUNJIj+b7yAP0QUW8aeIDS6WFaLeEkRbgJ5ts8ItVV0w1zxsndszFRMjct3uzCWuxA
Nwp9+LFmUCX17k+6aATH568+s6tgp1YVjKBQ3FCp6eehlclnikZwfPKq6WFkpWnq3Zbo2g9lecn0
3G+2X/e7LZpnzoe3vWWd0tZbQhS1sbx6sNXIXfcVNBRDA6ZGsAZ4qEhi/qCXrl+4ziJZYKKDNg/K
NNRi67K5VHGBTZ8sv4vGs/lXE+tBflm8+vv94Qm2Ix6bOZs5Hu4yfGQbAgXkLJDtXT8WS5JgiCaG
c/R1GCAw3zlbotBvhfqqq79p/Zhr87jMaVqhydqwPdnM/a2DpmJePlLGgSSUx2MOOI1PYOZYEpSM
ntxVDRQZx7NoTnkdhHbTck1jFktcyFJ4+SfznAdzktf/T2REtl8KfI1HZBb9YNgbIALJtlwM9Yfd
SKKQYD4J58NA8RIr24o90XBN0Z0V5WkwJQmj6MTI4zD7HCl0X5osyRff+K4Fw/F47PemZ3nd5+Pd
+MGXG4uHZELjsVRohy+pb0uY7t7kF6ESziAQ9MD7f85D2Qu1yFzcLt1ZdrONCj5E87839rou55oM
knAqeP22CLdNL1O57lqNpTSFxvfp5RAAA3Wj+rH5WwjEwEf7r/35fowQrlrOje2qrbWiZyzZTtoJ
PMqnJsLVle3T0Dr10SKrLBOsWh6qOQNYobdTy5LVeRkdT9He7vdfMA084146AqXZFThUZuozc05Q
tKtlr0J/oBk3UhkeM4bLB9KRnWCKSVtAkc8pyvlIYSzdqU5VU5TVXxqrKPsO9lp7fun6urK/K2Bh
r2rfNBvUdEVrV6gK1EdxErssfbZW0KhbWFOdlLwftvfdAaOo7lEd5BymtyitApKdoTtKqvDXMdW6
kA5VvRl+X+4AJoa7W5rgaxuGaYr3BQVAMpYc0TrgwWuqS0vLMrHkgFgAuKM+2e+64ZFXVF4FSpw+
UsiC+Mtj12pouM30+Iw7BnkTmiS4vw5E6+v4/SpNqLKhGNJ6Y4m+/pzY6NUyfjDRAuNyhHEsW3PK
0LC1fBmtsEHbuwxDJjQ6F0SawSmGkqwsMT5cVDtdoH8bINGYwiGuH8a4WDxWLQeXPsl1yrDpvbXd
Syu7tBUZnYsdRdPmRlej+4r5nE5hOkmOoIJ2eZBaXSrlUvUNSzQKzbE4Gz/uLxLBXPKsfnMxlnOp
7Fh8GngPR1QE/ErNB3NgHpzmOFbpKA0CqaPG4/ReyfSVRMbgUniiNqqF90oYeT9t5cWQkTUIkl8e
kEZXHZA0bTocHviGcxaZkXXazw/e3v4HjOasBUkrdHvuNUCGWUESs1IbSUYhMgrnlSw/oG4mWq/d
5zU/u7VkhYja5RxyZqM5lpuBXpdPJTnZ/95feKIEiEeZ2X2ZLq5dsmS5WJEaThE29E/6Z+I5nhH2
EZORbYoiCg87cxcUnDpZhVmNrEgPtXMR7f+M4RoY4X6mssIpgZl41JmJjEVzZ3xlnZ/cJlFldP8i
O/FIs2aqoYvioOHc9Zw3Fkw+O6dBBwTDG1gnwvwig/2JDMXDzoohX+p6rRkQAICsBG0AFwi3N+XN
Oa9n9kky78e6uZFC8Ag00+oNddXxFevZ+TMdbmg+H1iJPMyC/DFn4PFnTjro25ThI+l2aai/ydQR
hDY6pv9qU9XdbWIrQ8OoUgARYGycq4i9jb8PBGYdPZgS/FkLV1+Z99VKoSrNktaK1ixaZI/9gmj/
Z1RX7WbGuG/NrsCXFbBhnWv1bMpKd4SW4RL0ctn3XJ3LOcElrfs9O153VGR8qhOC6GjYoorsKv2b
bgsIILe+7N/dpqIVdFbrXtVA3KiX9TuExhWtlBwZRIPltuKtTO0BxAFbwtLx51SUr7NafWsy2RWV
aMD/gaqVy+aCChoL+YAVHZA79UN7s16tk3ou/UfkYpAd8oA1cx/HYXIB0gSNs1/bP1Ln12OOyCPU
qs1YAJsB55QaOZF96qL+DC1c70A2ZIGMoFsUvniAWumkxtT1eBmhv9jiZ+f25MQ6nsp/Km/kVJ3c
QBZYBAGYR6zt9VK4eVuoSW08Ve0r0UKJnY4FfCNg8XA1qDpVVr/BTnnsRCTczs6T5Wm+CYhaLrk5
P641b32C27uHCaeCXO3VBM/i8WpRxaPqQbZn+25thBuRvc+LbMTt5a66b/lsb1tCWVoB0Q+4gqqk
j11R8Qg1Xd9zUy0xCHsAs8NU+DQzJXMg6jfnynU7mdtaK2PSgIFKsZkHpWXJTnE7Spg8Ig2yJ3YK
St8xWUbI6Xy3ph/zIMnZBRHC5FFpQ7tbmQvqhsRtIbELbXRAeazP7E0/4QAZDBKk6W3jmDwyjeIs
rNEOdnf3X7v7T1pqwf2VL2qYS7NtVJiPPVRcEiMfyijX5g2c2e36UHg2eRY/UK+xoky1LamHz7Ot
ePoYMHd7sPFjSFcbXT21S0/3ekKq/Ta3cd8mSyqximjBcL7a1/tiuFiRSYf6BbXwdeffpnhonZs8
2Exf9nZpmm5KqHs2BysYl/3Blrnd2cynce8rKNyWrAtGfQmNtpHYWrRMOOdcqh0q84alJ9hffaMr
gnyUUSkImuYhZG03McUl25CkY53uEQhLmidWTorxmFV4qFiz99OmFimA7IvrGQqk3rJdYhXBxgfc
8f8uQTelawOd+CmBfLeph+uceyXw8vTvyfi2WpXXtqGRPnXzDrWHeJAyG/3Jo/+7lyBl+N/vZoYN
7HldjUm+rd9q5fNInJC6VdwRLaFKHzXN4CsW/bpl5LQoYG5crUBvlA8bV3r+sCivqC327wcQgavw
MDO7T+1tGsopce3zIafdJo4peWoRrYzj92sH70yj1cHGlSja014Cjnu632VRu5x3zymr7TrDTrOw
BWruttJ4tHA+7jcu2hB4mFiZWZtL1wxeGB/VB1WYBkgmXsnpqDywHyCxNh3T4Vx9sXo8no5Y1F1T
4BU72JTBG2XSeSL7cM5eu7OmFVYxJW3RfsKJEQi3cX7svsjkQWK2DeYCw4bLOHbg9hHpJLDE2+mV
yVP0batd420c7ZLx1G1PQCQ7GjR79qQt/74/s4KVziPFpiGtqLbCLGb7Y3M3f8cTi/P7ftsCk/Mg
McglTFBGwKtio78iCoZVLWPTEMUoXoQVoRs09hruFuDyS8gCVDD+pfjEq5m/B1UgBziL7MO5a984
TdXrPTY28t5NjrfVIHv+ct8+orY5l2VWz9q8wWF53kYvG19a3I3s1vv9xkXG1/83zoCRYB57Ax1X
Xaigh4rMSUXtck6qzXm3K2BYTbRVvVDSveSr7Ar9CPQ3NgBeebXP7QWPvB0uAtMaZcxm6VnG/mlU
lGDplFqyvQn6z0PGTFdBwUuGxyvEX2pGeCN9yN48XgxPLmZjHbeCs/tsmxFRP91vV7BIeJwYzbZ5
ZBNWOrA9fvnLnP5Velmaf/uAaPLosIGBg7LO0TaJWOE1YXZR4+OESN/kb6siex/jutrvGGMmSqZw
NU2rzptmlAR0EkiEKAjwjHwl6Zo8ozC5kaGM+QgC7G/Fp36Th4bf4KAiq+0TjYFzVM1VB3NNMQY2
d6cxXUPWT+Fj08u56ZYSJa/qEe5kTCfTXEuvMMantrE+329f1HXOXRsrM5U+wzPJNA/noeie2Ca7
OBatTG5H1Ye1n4iJpot08JTp+65aHpOtTUG/eUTYANUed1BUgNsm07TwnLpS+0lzG7eT+Kug9zwu
zGnAf7v1Fqq5l4s7fOz7yyg9WIja5jLojBaFam+oFF/YubFeNvZctZJFL7ILlyTbmzLV+5ZOST03
w/OWNu2/TEstSUQQdfz4/cpZK3PLWWaP6Hjl+jWmdXVfUxlQStT14/erxl19dbsBeuNJuX4z8UBV
SYDGtx6/LN3kwS5j7YA+cXO6+P/WLx4l2weKVobRuYnUPdrn+t1aDT4AZuQ4f6LBHA+R+e68qsHo
K4FMcOOWaY5PcAGm6yfLSvW0w2MjSHRftFIyn7dlVdAwF17qtAFVRU3G2G2Jt/ckmevsXKK4JR8U
D5CXwDGYV3X/2KYMOuXc2MSPoXABZ1aHcZwgihX3FfXdJYGI1ckBLqIwQWKh/FOMq38/st3KFo4P
ceFn1bRmM5RpjIfe/dWv+muOW0cr730GQcj7nxBMCw90AQ0AKzGUMdaVJShzdkbeENxvWrSqeLBL
X9f6ZCiYcnraQyPoon31qqf/+7bXy1RLBa7Bo170WiPprGD6h3WOHDaHDRAsi2v5Q+l4A/tVLUas
Go/cp2BGeNjJmJU1kBtKF+t2wOzTQk8SW4mGwYWl3iYtyH2zPlbfbI8FdAYQzA0Lv3vagyZYgmO3
b6PSO+7/TckECdYxT5mUjeOMqU/H2KKVp2cfS3pW2n8N64k2MwqYzveHJlphnOPrq0ptGzTOca3+
6rSXdZTsbjcP7Mdc8I5vg664A6d7jFddppofWr8FGTU9lExgk/6wnY+UbeGc/mumXwc6vN8fzq3z
6vFVzvk1AOnJQqCbsunj2c6VJ4Kqg95xolX92LNVxpwudB7O9+d+nNe8cLt4v2gnQBAjkFgeznO8
KoPP5P5gblZOYzQ8dIXO2MhBMA9Wirn2hr71dvpzB5HuUiFmDjtkqnw6p35ffR8UA7ntZak+9zvD
bXAd3u+CYHnwIJdtnqHJXLljbNZLkGOLs9XigUePY3BcjpJCFK5IJyyQarIiuvcvQMhJ/FXUay5H
yduGOsugjPHUGJ8HY/inJzIOREEk4IEufZdPy9r3U0wK4lvt727Yn3tIR2j6D719c/UpaFTZ+9nN
mtDDRMf4rhKWgmR1OVYmwg5Uh/bC66lhOqE5VZP7uWgVXNd4WT515bsJ76rfdoD9xu8ZtermKxur
tnvb9rQG83UDeuECqml2V2ivEGw19Q+6TYcnukZKDOIRaLfiAGZQx9Ih21bmuP8CK1yWvStZW/QB
aCzqNFAVjUynzhiZrDpf4K78Q3C5pGUOrvo5rorc33V6yhfbM0brlPe2b2uZ5JHwVlYJO/Ivwels
6ltB7CUe4RyDBXpzUGi4ikyPSJAI8M/BDahD7dwsaGyOwzOo7oJGq+JtK/zakb3KCFY0/xaspdNk
9VlFY60rg61colbRJS4uMs7x+9Uiq7S9XW0tp7FDa48q7FdvUF9X67eHIgj/BrwXvWoNbUljtyl9
5qZPpiWrmhL1nNu7cnszp7Ryl3grnJhUs2cB4T9ptWRrFC1Obgdbik4n4A1bYqUjY9KvtXbKXPsn
LecuyFHU5qd9KjvKCuaX50QzU7udrSGd43bKkpRAx7qjj80vT35mFi5VGmrNMcv3EAWFvmIgaVEe
KTk9YhS349abZmndip7rFKlRM4ermz0YxrlNtq8bjWmrMsfu6gZZPsbNXD3wCIJe85gzvIbNVlaZ
c9zhvrlP1VPh6o/l7DzqTNP3VNMUG7228G5FSp+mMpFKwYLnYWa9vi8Q/MNU7ukalBCd60gfrf1D
ChAwCrdt6lPfOnV/rJQsT9hUg3Ypfx6AJX8oEvDIMpNOq16m3RJD7gfs02sEdtngftOifIynNTOm
al9RoDPEhrl7G32ZNsXDzgYV0iHO2d/99pfrBItV+NBUkMyzIOr/uRS8ipsTcousabQlpsP6be5U
Dxx9TwttvjSjjCpRNN9cBFrZkGlMgcVUXPnl+hSbGbLNRVYZJWqec11N21YTgLwlTmsn8/ZqfN63
LVi7TsZXL4hqfy4Frkxk4aCXTYxgQelKkOdTzHD6uz/jgqZ5yMwwVo1hHuxmVLG/m2q7++3ELMlK
FRiGJ3TCFg6ZbbYscVaC8UoBgqxa/VR1o/t9v71yCA+cAcadTDk79q1p0CEOOl30XmVebVlnZO6S
CCf6yHGsvLJ9lumrNrv5EmNfedkIOHfw7Li1hjdKpdRvm4nw8Jl1hehvodVLjBT1SdvwLugOn3Yp
u+ztKSYuF44Mm5VtpemYBTMnyE13O6hKcFTdnwRR68egruzTMqupnF1BTsi6S9GYP7rxIYCOpROe
wWk0DIPRkSyxzdpXm+qgmNVB1Tp/ut91kd25vGckG+nt9EhnFxKqCgk7ZQut/rGEgfBQGmN3i86a
KI3VtjHDtR0PPeS6fFIpkxUIiYzPRR4IQRhWo0Ohe7PHxlP2xZ+r8vdj1uGyhhqEJk1qwzoglYsm
xzlPBs4WShM+1DwPrHELhzTtDufVjPKks/KtypmXarJnB8Hc8riaFZidEcqUS1z02CSX4rkDY/Ni
ZF8f6z136O6BKdH2rMROkpfQpvSADoJPeTPpwd2JNxSdVpXEwQQjsbnNawPFe8a2FYm/vn+ycjVm
YxeZdHlsHmxuCaGYbl7MzaCxYmXnEVdJqbpErvRUdPucT/inYIQeu2367TiZapExPrv5D+DLvGZy
PdXdwql/bV339NCk8C/CrWtPEBLcaZwveTiUxVNDflc1kxxjBPPAvwurkIxRyp3QuAQUesuop3b5
kzvZknm4fUoi/PNwWrBqqZSJxtvaBRp1Ez0HH5rrnnFv9SbL7wRj4JFZeKIsoTMOC7FciRVVvzTm
dNr6VTKGY0fh3/0Rr3m01Wi0hWsOG43JvJ9JlnvMmD6N41dKZOIiggSV8PRe1qIBh1KxOd7wKkGZ
9pSm23uTOt9npkCFGUiDuTxpRPXNPPem8SGBCIyM2yrMwd5G21BxYmjY86rRd02T3U4eicQto3H+
PY2zXq8TPGTfs6BdP+0V4ohW+Lm2+RWxPbrKDsei2edcHTI77U4qpJFGYX4dbfd50Vq4veyiXTT7
3Iah9pWamgD0x2qZf5po88oWcCKb++CZUmptwYbH47Msc2btruzHya1LjK1PMroFD0UPHqKF02ZT
6wzbtTM1IRkWz16N5yyrJJg4Uc+5HYOaaV0rA1aQq+ZPec6e81X22Ctq+piQqxRsznEDWdhYQZ0F
TF/HTmVfSYwiavpYSldN9/OSA7W20Bi6vi8dyuUCuwCry32LCxaMfXz0qvGlQ2VZPhYrLsNTiLNb
ZaBNULMY12+N6X67/w1BWLU5xzXAngYlNITVtW6+z8bw06rfHZWcilx5bnWZDws8i8ffOCAUXs0U
a6dbs0u2rSeo5HwDR83b/UHcRNQisFrcNOQWYs96LB5GSg/4zS/GaFxIZSZTXkD43Ci9sqsSbQHI
dVUixVWQ52/ap2pokx2S8cMcl2kf3u+MYEnwYJ15b4yBtHBBd9ueO3d7WYisUFLUNDdZxaZlqjZh
/xgGZzyX2/alVhtZLYFojrg4i+IKlY7jkUeNeljb5qVS9DdGjZ/3zSJYzLxwJtX/D2dfsmQ5Ciz7
RZghkIS0lc4kZVXWPPUG66rq1ozm8euvn773mWXTydEz7dJywUFABEGEh3tPLJELRPtChqTIzwv8
SZjK9ckG7WD4+EcMd4Wulwkwt8XHjeKCnUAY3i9nW/Ydrrv53JH5nDn8re/k7fXxjxkWTEfuDHXb
+p4gCKe89oOU/WeJHvWk2iucm4bXHtY9ujkUQo8pUrQfP7ekXC64CAfU6PJj2X5b19Bst9Ip3LlD
QQExdDBm63bN6rQ5uD6a2wVzrbBBurlEbV2+XVL7POTyzeLYR3TskCG/r9sL7zh3YvJzguFJwy4y
q5985kdK7V0apuXXnC/bxP/ZWpJcqPXJz0LZ77yrDWasS2dmvbKXirRLVLAxsPLi17gP0DZNW7fi
MlMsGxDB2gA20ZVeZdGHxM/Pj8+8aepaiCQbq7SWrF+iqUlvtfK/01EeaSWBE9d1M0nNl4IzPCCs
nll/jxneWcPm1TvgKcPC6PRMnlVSseZ4xzU2SHxUBzLPLaDFIZ0xaChp1lpbIvUnp5gjy83/YE5P
48Yev/Eps26PV940//sF/uK4bw169ZJmXCK/HPxTOkGEas2nIbDbcg/WYgBR2f9hafKGnOVFs+CB
OAdkAj526VHUbUOP/codD1gAAOUmEfFhDwltOE86pE1BfpigZrRETuYPAZ5HeJCmIji2ZJoJTwRM
ERntlqjMCN4LagUnZAIGDSLEXnLe8HzX8Wy2O0125lKEaEpdPfBmIvPsA5fLr4O7hWNpP62iB1/X
Zu1xZxvuUR3oNqQVzK4hc+S1RYB2vBPkMp5UefLynSK2aUs0E2eg8VEKhEBRI9smAEceKPRd91hp
ydbBbIpnA52SfIlqsa4BTcYmyEa7ueSoFO5kpE1vYB3NNpcIXlGnwb6vHbqahnCyf+bWdvaHKrBd
77yMb2r2BUImQbb8fnzUDLuig9x6uiAQ8JYxapOtt3+sOZGoyC2ecLdnZxws/2mdBeu/PP41wxbp
aLcs2SidhwleWOYBoepErL0DbRpau7S9woVqz9KuUUFpXaJLQ01raPlpulfzeFVbBG5eJ1NSzuLk
IGlYory7QcwizD3vlM3+mTEg3NKvowPePyAzFqD1VBH362+Z0m+2bC4pqMfByVlPy85lZjBeHfmW
lqAa4AlbIpvMQZ3mcWpnYV6twVZ8I2kGadMiTBdxebxpBgfOteB9UWyA5DRfotWD5ChNkySECDiU
NDl+8fFPGMBwtg6GI9J1t7wY1sirxPMMDuW29gHbcmMG3JhI7Bsr6je9/7PY5iCfIVXJvJ3I27it
mtsYVWqhL2+hUd//LIt3yOTfW30+ug0eZA4P6JTfctWdFYABhe+cmm0MqHiXiJ9W9olIyc+ytHdS
CaZ91RItWa3uBWasNEChQZ6roC2aU1kVoe8npx58Mil0J7ujCSodPVc6DXPR3b1GvSXOyvomHLw5
pRNQu3izZCLwvD2+MMOH6Si5ZibTCmjUGrVpFWX0D+6mV6ufQyJBHMjWIKM/wf+5s6MGT6Dj5qrR
kbliao1o6fxhzV4TzmLeU3Q0fYnmZkib8ypnHKdFdSeWfBPjHLIeKkMZu4zll2yawwGX6I5Z3Df+
lRSiDqZrJ3vxy8SnqNr3gYAmcpl1t7Tog81pQowQMJmcudueFrBgPv5Nw4WgQ+qqFUtHKzZFbqkY
e7+Cw1P+nfmQD70UY4X+zyAnJYg3dlyZabM064P+WTML2vGomBLS39bBqapYLPP45+PPMTgvnaEp
qyw+iJ7QiBSgGrKQO3aH9Q215E7QYXi46ziZwukXnywJi0RnBcpfg87lwTgq9EE36PG9evxgUKjD
ZlyYa0GcjEeMQnutph9c5Xy2pPP344UybYTm5UnfeEOLF2lUF3IDjnZKw06le+0TplOlve5sf7RI
CWK/qEsz9iRoXr2ZSmu6+eDj+0RWl3858BXU0x1NxnrPd8qBx23m57euKZpPFECUI08ZjK49ZZY5
p1Swu0T54pytojmnY3Xu5B7Q8NVFwvD3/794KVmcZxvYKiFRnvohsdqwmZtfqq2v1On2ovBX7QG/
cf//i9+YSCqGlCg77vrkLRvykAz9s6Dpr2Prfz9dL4ZXmYBi+wLVasgRfpRO+3XonR23bpq5dkAl
es0alUkn7i3v1AvxfiTr+5KrI5xO4ELSYYCFzwdCSe7G00RO0CS8WU0feHl3frwypulrjq6ySdbP
XeXEmT1/2IAlnpbh45KVO6vzqvli9lrowDI/4Y0H3lPbQeDOIEHv7sk/Gmauu7iMJH0pEwxdT0kk
EPDYrUQvzHR6vDCGmet+zWN1CYhzu8aK3dW7xzeuv6fXapq5Zq9NlmaAjY52nEyg4wOis1z9aJDp
wZlr9rqWk0PLMnGg0ASgXlkwGXSTt8e9Y5r8/f8vTEmOJfBzED+LQXq7Bq0//2kB5KaIOnZidERg
D2TSmLnSjheqzmzk70BluPOQNU1dM9VhGT0xVVgYsrjnrYV02rhetlbuhCimE6NdJmOPWsi8Jlvs
tHbtBQ3P+XrLU7oOO3GXaf6arbp+YldQRWSxn6vrXKLj1y3Pzbj32jENr9nqRN2yS1MMPzLyGe0H
oZM3l3Y5hJagnt4zYBXJMPbo048ZWT7KEWpX2XKz8j1okmH2eq9AUSE1XoFPI97SOk7WOnCrBczV
exU3w+bqvQIoRzatRM02Zoz/6Jfi+yTcYufIm6auGSwInnGDt54d58OMKh4Jmqosg7I4IgOGK0Tn
iaM2EUWJHGvcLfnzHU4I57YzddOy3P//whukBWsySEs48QqpqwsHKf1Vbtn3Qy5YVzFldVojxMC6
lO0IQWgJpYoCNC8Hp66ZK8joYUYLzmPrr3EhlovKD1qSDnLt7aptV4AeYiSxigAghTRIoYwReute
TGY6MpqtZnShUkpc2143o9xa3SEo0dgegtlToSNd1yqd52XzVgQ1gBcHJGHstgKbdwhSjvHvz5YX
x8YvysziXm7HkF/7NijbCWqLbDt++PW1ETq8NZ95wStLgbM8WU6oHJ+A3znL5ghfkou569bqF83Q
rNjcbs3z9/nIt1sv+0PwVox+/6gXK2PLzZPZ2LFYTFgey1u8Z9LIQzkIjK6b65oB4UOwNM08fOpY
+UeDfvojxip0bVLFF3dxatRp0o6cQGJ2Lra/H498X9j/ZBswac1QG8R0tT3Dx/S2/Z64KTKc1ker
9S5rfYSn+r6n2s3qIe/f+bK+BzXNjaR+Eji02SmUve4ihS462lcSot4cF5Ob27caoPS8cy6PV8Yw
tI5pJSNtZ0Kw5m5VPvNx+k6TbudNaRpas9Ct9xwkQbDoSOna3/3Sbv5ImvLgvLUAGDhWrkASgbNS
9O82y/3Lyo7I9GEndcThXKhthfQiogxQI5zLDgJXI0uOZG0wuGacre9W29gXTtz2yxeGKCBIQaUX
1DTf68oy+C4dbggWM+SwW/wCG+prea/xD/n1aCQgdFghHyprpUlhx7Wbt+eyBXXM2MsjAAKsjman
+Tp5PMnxYqrm/kmUyr8Jy3+LHsJDGX/8gGalgyWF6ywdjUmXXlaZ/uqE+4b7ci/HaDrz2qVag4eg
2srOjjOQEbyrrcn7kG7bntaowY3pUMKutuyCcipiB2oDcw/V7HYIRi+u2z34ieHw6IjCaSitwQVs
K7bSEVpPyRw0pEKtufh5yN3olG+b2kTrZiuLmaQhepzOybaH+7tb/is+Xmd8S5d8WMdqA0C4/1kU
v5T/beIfGL/xbuftZ1p9zXRlPo4LlPpYPHcs7PNvGURVbBluy16x33B4dHBhnVBRWzOuEJbXkKsC
AyFKy3u0kqbZay/XdKZDnYLxIabUcwNH5eEMURmk2733jePvxE2mL9Ds15r41q71KOJlmr4s7faR
0eT3sZOjWS4bBQHjUMNisD2frG04dfRgwKQD/iHKl0slETDZomzfWzZ4zmroh1aHXglIE/47Hlu3
bRl7vol4aMft2nbLOx88W9HjZblfpq+ceh3iz6H4Q+qJi3geHRHhUlGnJmurAMxEddB5xU81sx4l
MHsPVm7wEDroP0nTyuMUadatlmoBp7Ss/+pKBqFSKznEfUOFjk2dxT3t5Ckeg3f/jxZ/BLCNvQ8w
nFEdmNrNVpUvCSLjtCTu56XE8yqb1uHr4/0wjX7//4vge20RaVc9NttWE7Ir0udnsUhy8ChpRgzB
qNytKN5stOiSExp2kps3lHsFY4OLcDXrpYTbqSwx+mSXFzZ8Zc72sbJ+bc6e5LTp7Gg2rMacZNs9
2ETNPdhq/ymvWSiqQ31BODba5bvQdJ4shuE3SKkmJQvVkF2s6lCZigodXJrWzmJvLe7GpU5FGRap
rPjZEQtknEqbd3sVZcMJ0snhqtYS/jYPNFZyOVVd92Zlw7GIXAeX5p3lCJViaKdU147RN4SOp0Pn
/j8CoePYMomaV8xLNUBzLKU/V5/SY+kQoSNLrcJOtz7bnDjvZjeCTFr/buQlPY0TsF2Pv8BwOB3N
crMK9BE17Z0YTH/PjVze990Sb8rdWXvT8JrpOt48dz2bYbpT85HXw52R9p077qUUDLarC4HmzAKr
y4DhmZTP3Ty/tbfl05LIU4WKyeMFMh1MzXpFo9q5LbEHVe0VYTuAbYNzfy98M32AZrwMALoNQSFy
Iir/WFaZH6Zs/Zmubh20Xv7r0CfoiNOhrVqbeiOP3TQh29WnmdcHc0X6eccMDLusY0499A1SQaGN
uoriguTJSc7k5Im9t50hxtWlQRfc8QnhKY0T8CmcErRW/BgKYf21VnMZzozMv6nflQcX675TL64y
6aMEtDTJPesww8fNiO3+GkXKPx/bi/sSvhyeJxPN0T0Ru1BMCFbig6xSFfSYuenEiaTJ4B48Bxsh
oUjWf6bgEsm2Pf4/gynoGFPA6NmYlNgHNWXbRzGM6yeLpHv3sOkQafcwJ1Y3QTvFil1ve+OirWtL
hlub7iSTTKNrZjzQeU5Sp7FiCEOGOX3T1jxcD2YHdSzpOudjto0Nj+k4pfXNXjtopbN+VHtgSMPs
dSDp0rJtU9599oN3UtbPnCRhk306dCR1yOjokm6sl9qNQe27ACac8G9UNvT8eHTT1LWUVd11VZnn
3I25miMUhoMpTd/TaU/H3DS8Zq4DSoWKbC2Pcwl+Mjku2cURbECvVbWnsGXw0TpOFA+ZPnNyG+vj
JkPY18uPzFJZqEqUVayC7jV9GqxLB4HmxLGXvBc8LscyC0cbpaaZuzR8vA2m0fm//Q7zRWb3MwCY
a5XdMsrPPd1jhTatj2a4tFaka1E+i4HMefZU/xXsJDe3dUO/3Ss5mXZZs17bXmvWd72LtQHHpZ9A
RgANrPbJ2+ReGuL1ngOKPr1/r1Bf95aqC8eLi6X+WYjm6wIIYL9Nz76aoCkvn2zP+pRviK0PUVEj
56oDNkfOR5kR7sVWRm5pRX96S37ufH+Hi9awajp4ai7GtVqY5cUDa59RzLwhxH7TAI/0+EgZ9l1H
T+X54rR4TMr3df+zn9/VDgS7m78LvleYNo1///+Lq7JBe8ncckReC8pep4Z19YVNygudavlgZ5l3
PfYZ99V78TMKfStT2gEnRCu8XXnaI88yxYnnx8o/eC/rIMytZ24hQXcTl77/99qzJBCk6YKUNd8f
f4RpqzXzTnuH2oMNJFuRiOFNQ8VfeTm1p4Kv7vnYL2hWng2ZcCY6ObHakp+0KN7yniArtdcwafBP
Oqta1pcNIdXqxttEvHeZX45QyksYavqPp28aX7PuMXFhaHfrVp2bXJOho9eatd0x76pDqmq7B5cd
9Frjyq/edUisBR56ew4O7v37gAKYnGT+hvt5KKvxsib+d76Oe0QT90FeyaTpDGuj7xFUZTM3dsvs
1pMcaGcvhONAw6p9FXdoQmZ9fLwFhjOqs63xrHELd2zdOJuhZjPQsNnqs6usg8uk2bFFAI9xgaiN
G9bnQZX77dWl/iEWHCp0dFWnWseCAiLQhI4znIBT+CxZWl1Z8uXY4mgGrKq0VNuExXE3eUG6K+hX
K7S9vSyO4fj/06fxwsklgxytlsPJjZn4u0rK724mvx6buXY3D3nuNR32FjTA7jkfP3huf2WNt2O3
pkOj2a2aPJLjDe7GzkDB1+olvwuvfV+DgX7nBwwro6OrPEeCztTJ4e1XqB6oEoUfP1l/P14b0+Ca
6SJDvA5AufoxVJFPcnOuo9i7HU1Da3G16wn0mFcVhqb+147eWaXqg7VgnXwVXaPjlKypH4PJvgpr
AfW6cdtjyH+14wJpAc1OXbr0Tp2Wflz3zbfsrvNTK+CTrOSHL6aA1SCsFe0VVNPH/ILOx5pVUJ2q
vdqPUab5mmRQdHLBlrUzuOF4/gdpledl53eDG89o+D+X93h9XBN19rLuYAmLsn+7/612ujrFK+dd
r8TqfN8Sm/Crwzbb8oIh8f9pgUD3f//p8ZE1fZFmzkmTOmhTQSTRVwMN/HXcziNX30t3PPpBmknX
JZtm17V4nE1Ffqq91bmgP6Q40UEJEOrMe1Jer1uIq2OxPEc1gJIublyLblFXiY6vDVJSxN4Jr03j
a8Yt22JAM2dZRGVavxkW8YaQvYri66GvqyOxEC22XorTFMs+swOykPRp6MYBsLjlN58U3QEemL5A
i7DHXFLp3QFCU1JHfep2wQxd8h3TMA2u2XlWMCTpKoqkSFKkEe877w3FSp0fH9PXc4KATf/bKpah
L+t+7HxE1OkXNbQh3eg5s4o3w5Sc3aK/PP4Zw6vQ1dFZBbu3h/UK9NaiByUjhPjaZ7cQgXShgFjx
EBW6s4ADhsb341981T0yWw/IGotnaNhJWQQu9LeM/bCcP6txPoOmNmgseqJ3quRd4MPrn4df007A
tDh+I6aMRdlKTylPgr79M4Ect+z8gNElGMqo4GUATridz3v1VOAHtVOxVEU2LqTkERkYGPyFoKe6
9H88XrtXg1kMrh0KJ3fsMp9tK6o355xmP7wOmoOtE6weAEfNR1oMR04ffohrpy/PKoX2aisanfq5
Xb74qzwTt/iwJN+ps+cnTUulOX50mLAC/U8c0g7klDn9dRXtx8cL9U8zxn/CfnyA7uUlW1XbLFsk
kXqY8sjx0KsKpryKie5tPoHj6QeUa92UB2XvQA4hgDTnDOI2y7EAVEJDMtTS08BrxcyAEJ0WpYAI
2SA47k6qn57p4nS2C/LAgnloqUxU8cHBpb/3FjXZiHaD5LMamnrpnIi13mlFY6+X/56mLEA7f1hW
Eu2nv5OiPXZi9QAxz8pBir53orpqqmAuC3pCz2ixc5IMn6Kj72vBgDFfWieqxioAd0+oKGQW0q+5
873wKvzSZUr3gpVXbxVm61B8+KjE5otnIw3bI8eerGNHf/hTL+Q7lTd52geFINYQHTpjXAdpVODF
c9qktyLn01v+y4v7qzzxZ/bpG7+S6wDpeP/0W+wqxr16ITCuIzToVDhybXEb06yK7m0MG5ruKmT5
J/a9nncaul83Sa5DNGST2irtBxa15P3qv1XJzl35+s7w/6AzwHaQTVWdgYFWfM3lH3iSv83q4W80
O+3I09z96ysGr4f0c7rZ4HgmduQ0eJ6NYL6i/Xnz92D1ry+MrQf1hWvlDlgMnGgryr/m+m3a2t8f
HyODT9fDd3dw5k2C8zcqWRqI7amYbm35sfavwr3Y09fHP2LiK9Dj+F4OQIz7q3VXHLt0kboUb4d4
vqynIUzPe2Bp0x7oDt3ru7FYGwvMOTRY7Wdr+SNddq6+f+641zZY8+g866lr29Xd2jp4wtsIa6Pv
nT+2eDvfjS25+J93Fut+y732U5r7XeWWwMsTK8qjKSo+yB/3z3kPfblLGvM5sEFushNivyo46TKu
x/DdSks5L/ip5rRdNqgg1yEJ5cUO/Gt9SS57TwUDUwvX+yqybGzqbcPv/D9tMJAZlE/OVZ2ba7rH
M/26r+d6VD/nE627gufQYFCBs3yrts9oJQgEOKD45J7c7jpnxU5W27hyWmSHi5y4lodGdie4K3X2
YX5CZuP8z8pBumuvq/F1w+d620UDYHRVCvxMXZ1s/kzqHU9rcOd6fF+7tPCs3s6jpB9DAMqCHkwh
UxGX6Ydy3EsuGYyG69H9Ri3QZZQItmdoGg+RdSu+5D/LpzK4q8Kp6zKH/U6xxLROmu0vDO2MnGHv
s8oOW6+9lKq47Njj636F600YDIjvZMIzJXLeCT9Qn/13/Z89BNtIaD1L+4yASAbs5u3Z5H3K/zV/
rvdlTAMDHpgWLPLeJs/OxbpVITb+LQL5S3YRp52Pet3JcL1FI+2nUY6qxEfd/RmUreDPGPxZ+txH
1YWc9ryZ4erV+cfztS+6zcbveOovu495861rnpb0/c5nGPbdu5/vF4lXkskyxWvh/z7jf90yf+Z/
QBb2H7fsn+pvj3/K9CGawYu0UXbVN0WE3uvAV1E73mT7YfX2usNM499P34svWdpSkC3B+EhTB/Yw
BQn/unoflHvM4vUOjlqyLE+ytoi8cQugc2HxyKOXBDLUw7xzSZo+QXu2zYzJxl7xEyL7OE4fFETm
ivYs3Z3hTXut2bhHerClg6YscgDWhs7wibh7XbSmmWu3u6B+zVeGodPmc0VDWi4hk18KXLWPD49p
6tqVbieqVonrZVFhrydr9a9V2h60ZL1/Y5Zo9UmsjkVruIb3m6j4QHAP3WWvm7jZvYlMzlzv4mik
8lvswN3Uxr//97nB3ve/iohd/v8CoNdDUq63cySy8uzeT/JI1PNnat1Gub3n1e/FtsEBPl+GYa8o
aggY9OYOUQPrBnqDPPJAGDfadeAX7/LeDdrqx9Jkge3F216jgeG+FZp128OQVaLlaUSTPhoVYNb2
cMnHIbDK34PYU1c0xVl6s4c1JXx2LCwdWPauYrACb/5S4NJC+iFwE2xUiqo4/96vv1qy84AwngvN
6sHcOfN1QNhdQk0YjMKI7d0mEOfxdNcyJT9UuCY7ZmSKunQNiBFCFrNo8Fu0Ca3vTWSH6rTc3N+k
CYvP6Y3e9lhhDQ5BV4NYSWON8v5DZFahYqFdVEHOP9vZTmrYEFPo3SHlgFSo32F8Rt603jnt39C9
hlfD0HpnyEZZmrtWBvOZ0ipUbcqCxJvYaWnVod4WJAPubu7FXVUslSX9YkwjtrKTtIsn5KCujz2l
IWXKXe04OYqnwgH2685wFa9JFyhx7SCmVs/TZd6s58r+i6J+myi1Ezqa1ku7VnJuTR3LRRrNWXet
bfGEZpQ/Zs6/Pv4gg+vX+bCLTtLEQxUAVDD1jbb5t2radpIOpqG1W4UARtvMyk8iLsGKYS0pOTdO
twddMKyL3pkwZSLLmk4mkRyyExvm81ZZ177Lj01e70iQILVaRL0wiC327wpfvanlh8crbvJIekdC
4aRJU7Xi/97q0EC83N/q9fd7UOiExWk/KDTsgN6gIMGd5/XLkoD6er7UixVmfCeyNY1835UXJobO
Or4192MDGNiJDM6ZyD0mG9MtoTclcGvc2r7BoxJ4dQqRlXLq00/DOIz1rerKUnwYmrLoz56P1tDr
MJaNfc3HtPGfbL+x51sjKiKix3tl8LM6RXaFh06ZDB4y/WMfp232kXggB9y8M0vEX8d+QrNvJ7Ob
ZnG3FC+Q9rYyAuCz/Tkl5LrxvdYy01do4WO1FLPVwHFFolmuvT+9ISixL3Z7Hvth51loiFV00myh
LDGyBfWiAfzJRAacPNlLEubyfcc/p5C9z9vw8XoZQhW9nQE9AHxeSVtGKvtjc0HXmI3oearOY/Vm
zvYCbsPx1lsa1DhDiRpEWRGaP94ms7ME1oqo4fEXmO4QvaOBjkMBfuZeguUovXW5DQ3RIkwIu3Zd
eyvrT2Mzo8pXXha/vTz+SYOz1Bm1uW2X0gXIIlJJFSYz8k+5ByDtHgDONLzmDVRftUXWeCSy6LaB
vLbndb1uwVLmYDg/9StPyLFHlt7i0DlW57gNS6J0UE9dYd18f89KTB+h3exidqa13rBGmSpO40zP
zvDLZocAO4zrfNmd67KSkjKJvK0PaYFkXLfXa2swb1sz79EvJ0HnKok68SUbLpVCKSnzwHK19/Y3
WYN2kc9yAfWi3SZR4jlhgwrnyOxj1qy3NjAOiG9xX5bGjwV9b03P6fB+StKwT/bMzTB7vcGBW2Rs
m0klESSpkLWwAnv7/diqTCPfXdSLS9C3Cd2krJNoXkRYgTcab5uddTENfd/rF0OnBV3UNso0Igid
MuaGVbEn320453pDA8RmykRahNycJb+kibg6XRnSZa+nzTTz+/9fzJwVhYCcQZJF9piFQAAEkzhW
i4Wq5L+HLqTD7bxJcNCn9LRl6andBRoabEhnrE5WMZazEkUEFv2gcL8R+mHtPtt7aUbTomgmSmvR
QNItg2+xwTS/5h6kqf1ij6TBtKOafabVgF50iXXxCL/htgprezm5yt65rwyT1/sUPAXD2dqtiOo8
DSrVBIMkp0MWpPcoKICbW4t0WZSn6hm9NW/7dY+I0hCR6P0JU9L4ZZ6UXZTXQzRvwM6sLJTreHJb
GtYZWPGz/NNg7Z1NwwHS2V7RGVflHZreb9JFistaz4S3Kig3GQLNdYhphXGd7tVL04QVoqijBr3k
reUhdXFMUQX6Jv+2rWkqVJIyi9xWq0UBpJh/LoU/HNxmzXAd9CeITuCApnV/rSm9UWs+5ih1nleS
W2VR92kSjUyd2lacC68+OGvNaPnm5pM9lsDGOcUlZWXop3todUMOUed3tUp/WBr3Xgus8sLfwhr+
d3o7T2CHPxXoRHKf2r62p29ANBXiU1sjt7ynr3Xf0FfqN/+8Sl/4ZyiflauX4KtaF6z/k1v2gaT2
sfBMR0YVaZG56f2A5pyEafoOEc+OEzLYlw5hJ0meTpVK6yiR7m1m4v3a0AC8icEy79UDDW5UR0V5
gBkAzFs3Ub008WblQd+QE4Q4j53Uf14DLxa+mwdV5eBmjBa05viSxAKcMY/dqGHmOkgpnYVKwHzV
RNXkR+UwnRtIzjvLdGztdZRSwe1xqgVmXtflZ+5/GBLrNDvVySV74rmGQ/kfbJI99es9oRnZnZOE
ToLKSd7lO9M3rY4WS2UDGVp/a5toTOwQDNCOMwa28/vx0htmrvf+oE49gUkLAaz0hqtfWW44g/Dj
/Hhww8x1MuUpSTwwR8FWIa595VALzF0WDKqJHg9vsiktfhVtS8C8geHLKczJtZmqIPMvk/x4bHht
3ceR9KUCrimCtIk73wrvz3sDrb/X02Wa/X3RXthTC03fuWkwvE+qoHRubvNmtX/LPfUOw9rrmKYq
R3KkZl0Zoal44qdebbk48cFX7VNdFoglHi+S4fzoACeZ8LHz1kxGpb9d73Sq1bDsnHtTIk2HNS0p
qxIpUwmp1Py6TLHMSQByeLB9N0G9dWeZPBX9E6oWp6EtT8e+h/17VwbirT6K6k3EZPcETqPncvvz
8cimDdGuY4tXs9WrXEa4hmXouUUGnjZOQ3/bA5uZfkGLo0c8ayc/w9zX8tPofy2sJSjTX49n//o+
Mx3KBNGddGFO2UTZAjEzR1gQjSafj419jzJeWIKq/UpS0HBEg8LbHwxn35zhEBM9Q6P4v8cu5OIR
iPlhP623c/NBiEP1fqbTwSZz5bibwJxJIrywBXOIP8pgbvsuFGN781DnfLw4r28q0yFKw+oMTjbj
A7ZsPEH//aTGEaLNe9wM/0DX/xtPMR2qlGXWjFO4jZHHpkA2X9fimooqsvA8nfPko5LNe2frQrvq
zuNS3hyvjEHWfkEJLGwAtT/2kVzbpalc+eL7bbTdGRLhRsLVK9sgcfbyNKZV1Mw6A8yLrzZpo6Th
l0y2kMjK4qaih7wG0zFMXYLCDR3XMerbJMga8JSNe6VS08w1o16QJHQ6nnaoydbhWgLjM/OzV+6B
0Q3D60ClpW8g0Smx8pXKbi0EICBKcAOae2dhTMNrpk3Gf1Sdsi4i9hqUKn+CrO9pPqiNynR8Ei27
LbdU0kV8JCdUrq9pmV7HzL4cOJbU0cnVELOTirsruCGgrGL58m02oOVr3Hviv7o4GF67EYqkzd1E
LR4E08SVVcX7LhsvS89vj2f/aoCB4bWT4+Yc1Z8mx+yz9JoklNz6DYnbteH+W2I1O7/y6sVAHb2O
CVbspIAslBfn4MS+4er0w6F39wJrwzfoZUzHQpl6U8yLxdxaV/dPq14yXGqA7FLwZe8cUtOPaHdE
30KVy09L8W1cnb9KPpxIiq6M8S4K+D+cfUlz2zzT7S9iFQnOW5KiJMtyYjlOnGxYGZ6AMziA46+/
h9/d+EUMoYobL7yAwEZ3Y+jT5/Sqwvs21j9pFmbafvvdHkdXjfOWgvcV71pNZCZ9MAzDpeXeozex
H/qwj23QFknXphkNdhbBcrR48/5G89qlR54slqqTfAvcj75jc4N33zF1Q5uwvvUeEns65B62orGO
TbASreyvzxkOsr5iVWSOJewJA3XNAU0eHohzTWjvakkVzqrI+7iEheUQ9oOyaQszrTvvwaJG7K0P
oza91Wi6sY0scsCM07U/jWX+MiylIkxkdhNi3c2L1dHr0j1pGweIc9MHPayXX0b5nzVfZs7j+zEv
M5oQ8yvuE+Xg1u4pxf22rB3cV8ieg4hui4VLY0ymBf2E5q1dj3OZBfX0XKV78DoYe7PaO6/SwOJk
OAUzbyAC8cHcPWRnyiEiR73h1y7DiDXL1SRkpg5+oWmrU1Uu0ao610tMLtYmU3Bn8TUpzFtfeXGd
8agdFRiOD5+AYZVt33hnFavgRQJqEfM2Ls6vslrPnemds4kf59WGZi25zY33DULD/903kcRFxdok
nfqK5j4+ZGgKtModoGEcLNXPYWnDpHuBApjCkWQGEwKbGYbfo5vLvHlT5JrHQoXMkgX1vzXKfGx9
jSQPFKvAsgm6dH1A2zWY6teK26cEWI+i/F4Nn/cZTIhpMBvTHI6bPHgJ0Hh+jgPzbzgaNtfvTmUE
BI3D939IZjEhqqlrLWSlCD3GICPMe4iqjoWqr+NjPI9uizVMhyxF022jz8mrv/6yPRpYxUM3VpeJ
Pxb5L5D8maCswh4S9OCQKr/lifl8/8Mku6JY25yH0be7GVmxm9qnTvu0WNlxARFsq0ceV7i15JQl
qvyi+REycNlk3ab+Vg5POftsqto8ZEMLmzr3oElaFKN1a+0LIzHgDqQ93LeMbOjt/+9iPyPESKdi
sW4Ff0zGc1n/sdAien9siTuJXG3pmpSFA4GdG3BGhfuV2gr1Sck5SqxvTrMPkQR3sG4lf1i0o31w
ndCO9s2Z/K89HJeOvsNd6wZyh2gEfNgrV8XQH7fPIQDEONbrVu+y1L6ljzkeZc7DcT6tT7wLNuh1
fUyP9z9BtqRCFPO8LCsywBFNfqyWY1lfuArt9zFyV7fFGqeRZoZDB3xC/QaWdXxBdZxxE31cYiuu
4uSwKlKe5BvEgqfvLWPVGDM8nlYRVG2vfZOHZmUpCgESzxSLninp9F5PHXi9X8UVYQ9oJQ3vW19q
IiFY82ToqrFe4UE/lnBrkkyjMSgv02/tuFloUayyJAjEGifvlszEldS+uTkLliKwp0fPIIFW/bz/
HbLxN9O9SwxGY2qupVnWjZs5oCCnuTDChTyWoyIly1ZY2J1JWmZeoyPx2HNckLjVYqdVmEa2ukIM
e5o2L3mP/AAk1wPY9Z+7tFE8x8mGFkIYUN1yBFAGfrkeluzYTPt2XrHQuVa1ldU5xsV7nladPKZw
dFnOEesui60Ppe9yJINPw2FrQ1tpgHKUi57NLeM4r7u8RazA5J3DU77ZxWXXFrTJuJ3N5ovlfLk/
/MdP9Lot8n1oU98aOsvsG4+To3WYT/yhPZMAIteBillXsrQiyQdN27GxdQQUynZfaDFWRw/KwPH9
D5B4u0joQTlBK6CNnFxrse8FaX6qVNgQSaCKheou0/Aqkmyuk31z1whsPgHqR9582zdzIU7XsZ8S
NsCBxvQ152EJXYeWKHKMzORCoBZtUzItM5EqQXYV0cyqI1/L9oWUWKYmyzgz6LIggRVj4LhtSKav
900is7iwwXqFXQz9ZCCmmqvdPFj9GLT2AYJ/wf3xJc4ilqmBQDXBY4TjnrnEPqqZrf3JyhVnJ9nY
wg2YF/VMaIe067Anwzis9eduUmR0iVnE4nSmtZkzzfDxjOFFKz2U1Vlrfg9ZfN8qslQmkjNk2cw9
yPhYt6Y7Necm3prctf/sJcSjZtQcVfwD0t/ZTPdu51sNi666DRPRr9qLGQ9H6/vw3XhuH42DfhpU
2uCyhdhi4t2vkMT1wGaIY4JmPBrkMGWvtuqmJQkrsZ5pNInJmYnDkw9M5PhcdS/3V0A2rhCukObN
0RqKcE2Ht7WqIsiwR/tGFrZVVP2arBhgjAoPfMiNqqdp2YyFSK3zouvb7aaQVNGqHwdP4Ysfj2uJ
Vcqhs5ex7RChNVhSs4ulmu/HTmGJBAtgFgc702jDKejryB+cxAw0lVfIxt7uxu8cjraaTRMg3G/g
1E+DTjeAbrf0qGt3oWvwfrblhXc/4HFSMLZNvmefDe3N7mN/UpzoZHPf/v9uaBRfMjS2wPPq7jSC
Hyd/IPsOi5ZYl6RNA4SUiWRe18nRXoy3sVbpL8lmLWydyQTOoqmBV0/5qRii0nhYjMP9gJENLYSi
1gHpVjNcYKzkGxQ9A7/5ao2/748tc24hGOni0NmucW0v/AZ7PSKnU0FkP94iLJEUYc1BvjI6WMdK
PxH3kUw0dJJocdzw/tQl50RLLDPSDE2sKUPq06Dwgz0ij+mxswM9RsMYLl+KX9kW8N/ihCWyISB+
dMdgOBNND8mxieeLuQbJyQEfRn2YTsbn5L/7PyRZCbHs6NF2gY4W0ldOIpegE/S0b1whUnPHLvKu
xU69buxG0ahC40u8UhSwRNsyozmB51jGQ8ti3b/6meKNWrIrWyLxQcvn3ulWzHmMjdiM2LGtwzn0
AvOwnNilfLtvGdkXCCGL1/uhhCwptjj3bCSB1j2CT+n+0LLFFEK2grik3rsI2cFkT5WdXBzt176R
hYA1QNznGyA2v1lemFpH6BreH1fyYmt5wvY5TG1tDRVsbl2dZ+gaBualuCaP7e811I7dkX5avyt+
SWJ3kf3Ac3I36XucufTjGgMgcNT8KPkygmkxmiISpQcAoXUaKLGOksUQWRBaz+Yt6118GQRQp9a+
dp6KyUE2tLDPMrPSa9PBaizVEdoInn24byOZiYSgJYPP/UqD/zD9S/I3Q9Uq30Wvp1sirQHtLU8b
PNe4eVn5BQpmcVIf7MGYwy5/8tsiWMsD5D4VkSzZA0Ryg66vdJ5tS13VR4d7wTQ/JebjqBRe3+z8
QXJ2hRAuswkgaIakSZLPSfYZ8PHY1b8YQDK5KY3ur4XsN4RYXrlO3YziG5j+jLoP9eaAWr9tFnco
atz/CZmZhKCuKs0GUzukqJf1WlpnlMCjrgjGTPUJMncSYrsr0ilDy651M+anpo3WFmoe+x6dLJG7
AOAMOqwgXb41eJoM7dg8odwyBEO0HpA1Iut230SSSBOpE2tidS76J/EJVlL+HByv/6wllqpjQrIA
IlWi0aa1nidIEd34rdfD0QYbRhu2Q7xv8tvPvjvSekBE5TXYu25ZFzrsx5qqoCyShRVZEj0/tfMp
xxmL6HbsZkGbWOjrUWw1MqNsS/Fu1r6Z2kVaI7lV2XkGoxX/C30Lo1eU52ULKoRu1eY1rIJrlb0+
2bpxSB0V86LMKGLAQtO2cPwe+3r+OExne/5RqhCaspOJCK/SUUMjA2RvbkCmfKKnjaYAxEZpOB9K
vLGqrsjbA80HaU1EWa0QbQIZAixv1H6MuqndHMYVtHjgdm3H0Nh50xJhVm2m9x1bkRbS+eL3fy3w
CKoYOiRJU8RYaXpnQrYkwU3LPXveAbpfp6qvD/rMo3RQachIXEgkjYBopeN4I+af2xOUIYDpdlRd
BrKhhYhNNRAN+RYlN7QvXNEe5MWWk6sggJLAEvFUc9vUtG5gHOo/oVstoKwJQHxJXcV2Ipv89v93
gTsn7XZl2d4su/yLMdpASaIjbOfgQtympp/5CcRz/zh1jYd/vwd4QF/3ji7ErgkomJaapvEHmhle
6LTeGNSjqqAjSQy2sM1iC6z7AozYN92Fak+6APo/4KR1xRtpFu3K9CLnQz43heekWFrc4pzhDHqO
XeOKQKlWz0Gp1ZbkljmRZsV9rXg4l7iiCJJqTZeiL9mHSXIg8EkwlDQE9tyo433zFg7IQ1cbDvit
IE1fDyjRdW1oE5xu9g0uBGnDp6IDfTowSz7LI7Pl7tWnjWrT/r9i0AdZWIRKsdJwW4uiSISHudP/
L+9qNy/yIvOWnIbIOJCTPQWqrUXinP8gpfwMpNoZnHPjABtIc6KjFVtl9vm+rWQLLYRtSQhj+azj
GYODV9Vqg54laYBGgBOjdN9pX8RKobep6XSCT8gIC2aOe9wcNnPEOsX4krwmkjrYdoUO5g7qbaZd
/dQSjoa4iinIWmTmF47IyDaWV3md8WdJCh6TJKXhsE4kdpZW1XUhQQtYIiiq1U0I5uo48hioz2an
EmgBN1yfN1eqYj/qFDEn+RQRAIWe4oosM34m5SeAjcFJf6DG6303kiyBCHwyks7LiIUL1xZxU+Ke
dbLzmdMUohk0hQnx5xklH/+nXZ8zCIaW+dd9095M9W5HrLTEzSdvyS95jrs0t303cBlTDC6z92ar
d4MTHUCzxMAhvHWcU+Iml27Jj1avykMykwuRO4PIhBsp7p/uwj5RZvwmefblvlk2036Q4USGhwaF
b5zBCV5/EanJ3z7l0M/pAmdXt7huiSAow0sHFE+QEGrnN22uTh7fn7fMJEKwljYZ6lnf3vFd6JpN
37zueH9gyVKKkCeX2qlWbCenEWQI0F5a0y/2+PP+2BJjizCnyRn0vumRgRuKpisS2+0QLvnraioy
mMQoIs6JjiTXTQdhv2aVAXQtaMKmUcVlJZv89v93Pu4Xvl74mp9fDKuwx6AhjYNGwLnVDrY1GXno
D5mmSDGSNRAxDmuTTE1nMjzrV5+86jZXx1FTnKJkQwuhpKFhAn0MHU47yUtGm4hUfjARxeAy+28/
+s5ETjf7xkSRGjvn3I81OC5U7DQy42+/+G5kiN+4zeA6+aW3nbOj6TddNyIAVuJBSY4u+wnBMjqf
yrqzcGc2c5/fei9lMbbbW1f5/ASJwi66HwMyGwnH+7UAYV3tlSgb9r+a8i9T4QVk4wone2hkm9ZY
m/kFPF75YTXbr+OsOzsXVsg2DcJK8/Q8vzTu4qWPDXNZ+ie318ZQPIVIjC/itkhWaEbqwOO7LnKW
N0v/S4wQ6o2KG5vM673/dR+tckqfjA3AMVbo4jyQLw9prcDIycYWzve9NdeTVrRb0f2ykSGQx1a1
prKhhZRjD6ne9AY2j754AQsISqrXKbN32kQM1opXVJswb56+Zm4wo6jXdD/uO7ls4oKTm2NTI9PD
3mNzpeyn4YO/S+EpEj8XcU4rLXLTZAU8xevjQdOvWaZq2pQNLXj55DG9rKHgfRvzR4aW+2GfpUWA
00KqzLQZLL0MWtBVFtgQDcggccX7syR2RB4OvU3WKXdhkZIewfYemIkGNcNXp1QJW0lWU0Q6dcy1
at9EXaywhuWXBx62J9dt61891fyXXQ4jgp2mZvG4wWo8GnhGlNHhvOZF3Feq10TJyoqsDegjypyK
I73kybU0f6DOs2/a2++925aqlPDFWXEmKBduBVUzlQFpUhLiVbGK7/+EbOrCtjRoUNJwjAo3psVB
p956MHKu8EuZ4whRSm0wyNVoWrg0BYvTrP3s2en3OudRQbU53Dd9YVtqs3rwiIbpF+RBd7/a9uf7
48rmLsTqWA96uuo5LvP+N+8/ZkzBXJyn4nnP6P8qzFCnpmWNWXNtDYkB6i5q8aBOy0vWuLd9vyHs
SU5ltsSZ4PIQQAxYeSHZZ69iwajqopH0bf2jLNOZi0dcN0FvXkXDpT4O43e0bILH0oSyzGvbHiwb
mgp2prg4fOyopoiHGtE9Vzeea94IxEGHk6GS+/l4pf8Rk1lX20iKzjdvrnXwkv+atQwNJ666+bBv
HYQY1ta5KbN+M1P22BrXla+BTkKy70z8j5qMlk6JQXidXizuU4xcL8GcLLvSpukLEVwu+jg4BH46
6Oe6eRn4gal6R2XLKQRuWZDGSgCtvPkT2o0aSDRUKmbSj/eTf7RiQAVrL2m55YS1idLJvDKnDCEv
uytj/iMS04Obq8x1pDWSjz8H0x9j02u8fV4uYqG6rrdssJiZt3SNnfSJWbuONaaIfbL1sqWLVxcX
3a1Pa4HrhqOZJLrv4hKcmOltsfVunxqgxeS0ICQBmqg7V4c0nsFF/4jDarScuIqhW+IxIhwqm1hP
vTXD7T4p2x9V4WdPvmeMO1dVCNMCF1VsJay40NJ6cfxpjXI6qzjeJDnGEzZZm9cT2iW38+p4ASfk
yvug6eNS+3Pf/jLLCGE6kgVXswrDE5+CtlU7jaSP9g0thGnPad62xDZvmUbDtM6iylbJv0gqvaaI
h6J1qnWukeKNafQDbQEKqmq+k/LGN6UM+uDVENtznxc0sVarH6a9SqhBkh9EdJSezOXcQWriNtT/
ueut602wn+9bChEJZfbeorMCdWXUsXUWQErVegad16TY1CUrLarAlCNZ69bC1Mf+oSQ/zWLXu78p
ir6gX2TObNSR8AL6rbLrJ6fsFIlHtsoiGqouOt1aGcJWf95apvpjdwEZbRng4BPpJzBq3HdUSYiJ
OKjeYO5CEzu7gMJ4snGXrfupe9byYcDxp+qWxDvaw+LvxIWYoujK9kbvGy32L96fmyELcj0sLMX1
VoIUNEWhlQq8EwBvwGZrfgNTdTCw3/kQOKaPy5cV1XZxIs4SFLQ5oHZmj31IvfwMgU2FLaVrJpx+
19r0zJzw4c06jo9p2B7dm/Z101qsXkqg2BQ/I4lDEdc0NuUwmTnuw8V6MtpjCWVHpsjmsqGFw6+R
eX05UmxIi5uHTf5mzj/8fXW+f0Rf2bjMrLOwOMN6XrKvGc4vYL9a7ESRcreHHbFkYHv/6MiMJXql
63ZhVx2KjWSGDvaT7SEiY5Yoov0j62y/IGxHWV4vqWfr7JqBAcEAy5D9q8tVNbiPUtQ2OPnfs0Df
px4fLa++FnodmPynEnQkG1jYirxitU2wXtbX3OQHWzNDbVW8cMjsIbj7MreuhViur80MNXr9NAOc
pnuKt03J4CIEaCU5dpsKg4MkP8fARhF4QBrdz3qywQU/b2o/XSrXr6+T+6JXUW390PZAf7COIvRn
1TQ3M9qOXU32ifjXYo+CzjbulsDfnRUnO2m468E/phyIcOtEoce0qPgXJD4i4n7soYSCfQ9jVxCC
yDt6yAbVBvNhbXmb+Pab7yau8VlbUIGoryULvOf/r/WW6gGQe0tgxeTEfu0pL2+/JMQnhJ1sL+du
fe2yV8cKqHueqSIxygwkROfg8GktcQe4Woj85TCpSqgyRxSCs7B7Vndcq69t/ZSwkHtPhep5U2p4
ITwznS4VGOzNC9ET64tlpsbT0JApLIY6D3RopQcFZ3pgzfmPsTWemZ4+oP2tCYmTzGEKrjlFsEls
JyKEeFWkOpSlkIAgkm62SYR2251DC3GMwnla1x7Mt45zDLGBA0SIFUN/SBUJbxI5lDzm1zUdMLbx
sjw0Z+NtkzROYx70cY73xLclIieVcpHEDURWpaz3isrHM9O1WaGqEXf94+Tv81wRK5QPa5lPI6xf
j+4V7ha6xrijxLJZSIjswgPpPYjK2NUlf+f8C2ufG3bblaAtIZTNZDBcreX8YqTNS5mRZ1zRTs2o
Ig6T2ZsIOWkh6Wi6WNueQlagWMLBS16GRNWYKQs9EQ8EUm/ULI0tE0XVTztuj2kEn58f1tCJ9Ytz
K77dN5MstIQQRydya3X1dmgYHm3vpVX13EjGFfFAJmvmJTHgNMR8m9uKPLnN4ihuNtuG9cE57R8Q
0ERMpntrclxxahjp0eAnw9ZDR0U8I5v7dj58t99Qm7Iibe36iqOO7jwuKr4fyflSRAE1Xr92XTHz
i58BSMOMoO/bCze0Y569dXzn8eEfvRcyuX7bWNho/Jd1OTUq0SeZ1YVYbWdTqyEwV1/RGRQS7UAW
pLP1qR6+3PdESUSJbEgly5ey1EZ2nYgdTqMXsMmIxiSN9g0vBOwK9QMCHH59tc3fi3Zbu9s6KPxR
5i/CFpznY9Yxvg2d/3QH/+xCVmPfpIXoRBHKd3p7RnRWa9g0D9T5xVW5V7KeIh5o8HUdWmRGfeW4
0bbp1Sj+tkCnqdq0JUYRIUHLkPe1Tyi7UluPzMGKvHIPrwR2DRENVOoMwksrZl57P0v6iB08UE5b
lnhFYZcZrLiasWLe3Vt91gIjYK9+mLGgwptqevCjPcxQ20dsYfAuydiNDoDajI9wobBjZVevGsOK
h/f9Rmb87f/vBl+4yeuhxu7U2GkwdjyYVYVR2cjCtsrsjNc5w8gdvfDihasgwlK7C/GJUroxlc2K
DeN5jOjJOHmR8dQdvGA95AcaaYoTh2z+QqwujmPNlW/CMoV9Xhhew7xRQUkiCyghWJ2Jlevit/xC
Kv68jtPVbs3DmqJ526SKn5DMXkTTWGAdHLsOu/Wof16KX4VKZk+Se0XaIydz11pLsapj8nPW3pj+
eV7e7rvih09acHSR8qguuVbMGuYMraRncuiPzcV7WUMzrGIaqXAAEtuLpEcQ5dBqo0rZtWdPSRPz
Bv0+w3Ep96A9t48QonUlY1J3BlK8Xh6s7jzPx/vWkS3o9v93gerZqwUSURzzvHwOgDAa1+d9Awtx
mrpW2U/Qibky0jzYnhuWZq6Ys8xZhEjNJz3V/O3K5NnjSYOcZb1iz3P21IM2UwsRyke3IAOBv3R+
FrZsDKdpj1bdNrQQoQSPHyvZDtWN87emV7N7vW9siUVEHBDUchriAPdzQV9b7HR/qqk5eVQlxyMb
XbiiurVJgVmAb/v2DZckYucBKmbB/alLAkeEAPWds7hrh3N6Vbww+mnQHkr9dcoU/fCyqW+/+s69
y4SmJsDpuAEvMYR8dRLlhuIpVRI5IvJnWsrMLBx4IWXJHzoQHiCWFAc62bSFqOTZOs9GsmUT98IB
vLK8E1GyicoSokhrNNlQOWZg97jyeDjohzpiYXG0XkjMYhpr8f11lX2CEKTu0nqgf3BgnvlHPTzR
5Um3FIdSmcsIAVoVdTPp25VxgAJGTS9pdxnRFLPsoWRHlOpClC4T8D8MpNzXxXLOQ55eyjy6b5QP
255s7x9VlrT1ScK2dEuOw1cjMi+AP1jf7UPy8gjszEHngQfSXlWvouRMQ0QapMqmBe8TWMo/ETsw
4iZOY++LfZ3i+TCdm6Or+K6PV+Rf0Za5gC7ejM+CpG04z+5p7cyDMwItqLuKRf/Yn/7RbxnXsdSX
dcE7GX9r/CEoIXKYqYjoZINv/3+XJlIbLampjqulaTqHvtPDBuRI3FIp/crMI4Sza1haaZhYBq3y
wsKJy/YI/bTAd3elIuILey0E6TXi67i5Ostx6M7joDjtycwixHAxmVWfAh1x9dgfyzvk/hNJFOlh
+/R/n1D+EWBh+di34zKxq5anUQ0pRWNW7d8fv3Lgw/93MfWRDm1uYtamd2zzz+sAWvrkweEH7qru
8pLZi+xIeAu2EcqYfVrFpIgBGVHkhy2FfWAWEQSUu3lueQyeAnn2oxnRB/4ABcKwCWm0hy8PKUjE
A3HXaMF5C2dJ6c+qOPbdW88UDa+yfCOigViq6U1GEUfF15kF9NQfk2gMAd8wH8yQBFm8M+GIiKDa
ytesJsly8emlyT6tw2s/ADliKg4lEhcSOZKGwWD+svrLRWvr22z+l6zg19Lyiw5FZ5+qaL0l4SVi
gxja09t0i4HZcI/M74KFDMe2UWl+yoYXopcneQbtevgS7X+luRG4uNiqLlWysYUtGJxdWdMzHVuw
HS8MzkntIBsLRVVWFl5CBGs1mwmIfDHzwYTmZh8u867bNxEBQJxpSzva2KiS8ptXOV98xr7dD12J
RUT4j292zQYMQXET5SEN0Ldlqm+smxWZYTtrf5AYRPhP2vME0DQ4fLfJfptfE+MybaIYqKTW82Fx
VcRvss/YtrB3O6FJOw+Wn1CzNp4LO+r7h1Q1tCSoRDgQdE4W0mScXZfsjF4TMozB5B4TvOD2Kvyn
pOJFRCwQWyytysoZt86/08EKjSCP+C8nmt6seIpoWEQ0oooFl62IsOmuWjWNVYnzf8LtT6Y5vCYV
BIhMp40YIZFmjocpHY/7nEsI5ZwmvJq3gCDpHHSZEUGAJijLWuFckngTQUdTCYne1ENUdOwTX/E3
vD9tmYmEOPZBDT9mGZ4yK+MLKl/npHlN2NWo+wuYVtz06/1fkbisCCbS5zH1oYXCrknx0qDyiKqD
CkwkMYxIjFQYzPYzF68uk/3CWHrg6R7mQOzC/5AiQXt2aRdcj+r06FrXsdhpDCF+m7ktk3rC8+LE
jhWI3mwnzPdISm5z3hbgXW5IPDb5NgrW0IRr0qDAYTzISf/r/ip+iHzbRt/W4N3o7rCOAwqa3tFl
X7LynOtTMJI/PH9d5u8ceDe7yoN8fE2geQKdG5K/Nqo+AEliEkFRdtEnE29wahkc6HzqJ0//mpIj
L2mgdCRJJIjQKO50blG1w1Yd1+qoAfbRN4zPtba+sK495z7IF7PycN+SMqcV9uaBkQR0vageulCU
WDvnbXYN1ZFFNrYQ0Q2kMnHXwC2MkQcPQF2uODlKxhWhUrnrp7SysASoB0X6ukZzrggI2cjbirxz
K3OG3nlvuMtl0GlkWmXU4vJ439Cy464IlOprQIXmbjvudgE5ev/Hp+99mYagerTi7piEqlqN7COE
qIZ0O8gGc5wUeVUHiQd0NFHBgiTZU8RNpTq30NeO3E+bP0C44GUvC1JzUphINvHt/++s3xOSDRpA
jdeheumc4tAu6z4vF5FS+tg1PPNxugVT0hSCV2QNKlcFZtns+sFpS1Sb8yi1IGGAaWv8PPL/IIeZ
j5HW7WkKQKoTuZLKxK51D3jxiwtyqrU5+ZodNPrBnRTnZ9maClHK9db0Mr8FqgW6i4afHTjjkQPd
kft+LxleREOt3OKmOc2oUDbX2rn2/VtJT/eHlrxNEpEzidJ01qDGzq7rp00Xpz+i6WB9Ls5bPLnn
SvFgIvuCbSd455YNNrF+zlZ2tRJ/DLm/piHI/N0Q/jpFii+RuL4IiHITZhbLjCuS+cJNqC0GVlhH
1RHPxGXUD+B9LQ80NhT5U3bwFTFSLe3dvtl+zaCHEmLAQR+UURIl8RS7aVh+nQ8Vqseq67fMfkJY
d9VUOZaLpKFbDBol02tb62h9H17u205mOuFo3YJ+ZEzbhl2B7I8gbRG1zr4KDBFplEytIuvYwXfp
ZEW9W4R5t+9qKQKmalPPRlDmLRd7wYTbJnR6xU1DZm0hnBt3TubJ2x60Eh4UZQkVoS6gvqJEIjG2
CJTiLkqX1MUmZujp46qb37jeKKJZMnERJ5VVrs4mB9eWcfy2lOdyXPFcr/B42bSFECapZg9kRv5v
u+4t9bMRitfWum/bEoFSg+l4XW1muFJ4zhCjL4986qpZBU2TnRtEhFTaLGVq93y7pS7h9kpWhUVI
z+xxiaooi3ZGqSgbN+h1wzsDl2GN/PWhZjPaEVdtMTLzCyE6Nalh8Bmf0CdlNDAaGv7hfvDLnIb8
b262zdkerQ3sb03g0xhnsw6gNF6Gvjmq7qWSA79InQS50t6cusw/biReAwrqCQ0SAoVUWoSZ6qlJ
coYwhah1194BPBBnCKNLhhBsG85xzbv6tCzdLy/Lks+7zCWiqMqV9LWNNsPrXH/CMnD7Mqs67CVm
+gdBRbPCSQwgYgBUP3TO9FTmZjQvztl0swerGPelNxFNhYEnoymQ7Sf7UhXR1D80qmwvWQMRS9Wt
RZnONiqdmbNElk2fnK5mIfH7oANZVHR/BSShIAKpzJk1Y7cBtpq8CcepPfhKASPZ0Nv/351TuD+k
JgT2UA7gyXG015dx7wMEEQK49dw2a7IRT0r5ubHitgj3WUMIX5J22jTxAf6IZoBlpZAusl72DS1c
bCdfT1aewRpWX4IqvA6b9L/7I0tyjqgap1cJZEBGdLy05aWaHsYsZMPfXUOLiCnuZGhH4/COwXZO
1vQzmcxPXPVyIfEPETY1trQujAUWGVInQLNp1LSqy63EJCJqal3mMjVrPCRpY37S5jSqNO9t9tN9
RwMRL2VWbDSTJWdXD7QFbfPT5m7Ql8/3be5/fH0TwVJ2Bav74JHB49r80yjSPkhyCmZCLxjb9ZJ1
eKL1CYhHp17h9LLjt8ir5ndFojvg+LlODxSitWH71Qr7MI0diLEFrIvYmUSgndlpPCF2vVUfKEst
BEICVvi6/FqS5eA4s8J8Mq8SQpg3a5a6Ka6PvX51xgtXUa3JXEqI37HHxB0by1Kun3P76hoPailp
2djCbrsWWQcFCoztFUHxlTyAVSJweeCciyyYcP0K0xPgDmdfcdiX/JwIuNK7cinQIYdPIX9X77tf
HS2+724qki45toYeMILFHflp7IASaB5X/7/7gSFZWRFs5XNHsxu7Q3K2jbApjINb9Yf7Q8sssm3B
77aqcRxKJ3OQQg2OvoJyDineHhK9VESYbPjt/++GzwxizUxDgJmGE7hVDBXnoPUVdwlJvtCFbbag
jBFUJXBUK/WvaFI8VTZ77qwx0p3yl6Onx6HaathAV9y3leRgJQKwCNXXptdwLHGbLx1/6ctfPRhc
luRTPlHFT8hWWojhyi5pggZRfJKTB4n5O1GJtssGFoJYW92xHAoca0eShlspamxUrXCyNRZimHKr
sXyOo6xX4Dy+zOH/4+zKeiTFme0vQsJgFr+S5EJlVXV39jrzgnrm6wFjVrPz6+9hpCvVuMtpKV/z
wTjDjrAdceKcYqvjwPnyiNGJKjVXF1xOKer5L5YNSYFyOTF3+UTkdiit7egM20OxmaiQKxtAXY/S
Fl0NwSWnH7L0Q/kICakXErZvpzc+4FXd4DgLgk5vfaThh9x0S35/SYnKrySJL4EKEXvjCyWQ3wzJ
aV5sU7NE+O5hTJjiuXY5h2QGsfQZV7dDsOWf7Om7HLIjcUnkLeRQdqYq6ftuRVQFOq+u3Nbeo1tF
xl9eB+1Wq8Rl/wfP69fGMakv6KylHL4ZbybbdYPwzLb2KEL+pRMmxgzdH1Cc1q1Kno8UQQ4cH1Vw
SgMZ9R5KRc2pt01947rpK/6b8mUaPQv3fq9/CqYTFIPuu9f7zktU1BXIYTY2Ftj3U3Zb+rML6dLq
EeZg7D4VblUOnei6ocZbxX6xlmc/fXJGw/NZYw4VcIWqIyr1E0L/OqOo6IrEC01tqxqLqECrxi8K
MW8IZ2j9imfp/sVm75PcTLK8GiwpUcFW0NTJGq/AS2v+NMQ7wYr1vTtk4BiI7SQvo+FonZ0LF9AB
je4v8fuvaaKCrjJvde1N4kxZ1uVX35dHq8WHy/ACAMfp/id0y7H//ibEuVtTTfNa4Ahor0stD7YR
eq+bvOK2TtCXA5P71cf+Hjp/s/CzK15LFJnvT1yT0yOh4rtb0VtlQdLqX1C1d0Kfddxeg4P8dxVY
bLp4ar+j+C/SAXRpZQms58tecOSf/GS7kTMAdsf2bH1ZDH6hKcQQlaKpRmmqz70M8Javy2kX45ku
/R89hKdK6ASaJII1LqLCsYJ5A6faiOVeyDfpHGnzic2Gc1izk1Q8Vu1t5dbPSOEGIG3ovPzIu8fw
4UTFYrncCZaeY+iNH6l1MsoE6qyhXKG58HJ3ypAqKIrmGUpyl35pj3bfG3xL4wG/4a8mqLOIBcYe
+mPlf9zA0Uis1+7BKzpRsVdlPXiTtSduR8afpf+NUZintI73HUw3e8V/BUJdXTiAW/nFhU4XXkwR
uHccx8RJpjO+4r9TCbRkXmK/b3URIw1JpjYuTftctxkVp82RHOjY3qCbtR+BRTbqhGouDIFyY7YE
CwK5O2lAvvn155r+sAakxqy49g3H+vtPI6KCqwgbardjAJOEzYnhSrtM5JQH/NTOx47Yz+Bjjrxg
NrzDNGuswq0G7khRcKt6gbDVxkQ0+H/azj+0+XF/C2mWWMVcLV62VG2PnJM/trEE6X40+t0hnR/L
xhF//1tvDq96HKtmKLAalNpJaluHDtRd96euWWgVelX7du/nglUvadccpi3e1hc7+1k2x24wBHzN
FlXhV9M8h7mfhtX+uLDxuDA1RmpwXWCS+69VQlDdS3v79yAJwGT21J6s1+IvZ4yaZ/vkn9pzf7UM
qRPdf1B8uPccf/S8unkRQXAkXXdBktiwAP/ma3+HhBBVnK5L/bVMUYwCMp99YDKmX8kQpTHDCT/H
zfNy7D6UX73D9K075ccH44av+HfeDkvR7y3yDdKjHfCe6GM3/CGNrVTElUcnL5963FcEc8/gej2n
JtkrjZup8nSA4nAnTIERS0l/7N0uTnsP5OQmV9ANv7vIGy+DTkYzLjmGX2b3itI4B6ACMnitwQ90
wytO3IRpnYPaGE5cVWfHy0+Z1X1kBTXEIE2IU+FW9Vpa44y0/ctcf2Tdlzb8I2iLKCwNHTu6a5tK
VUWr2qdIQGD6ZxSWDz24A4Kv5Gn3M7wDHlFMw4NMBV9NAD5PFZCML4FI+xOdUDvN2SzO94Odbmsq
blxiv7hBt2F06kcg+4gpWnjuD61bXeUgRkEcqP8FcXTA/YFs1xZZpmY+3R9cN2/FW625yKY6w86s
XHGq0iHe8swwb83QKuQKWkLVyCYMXctEuokRk6+xhwq3GojTWjgJ0SDInnIet86lNBEU6V4qKvsU
LzansSgiDGi6xqP/T3DJjuwomsgeDwSPlfHSP4R3IyrUqmv7qcwEvmS7duxDHiYtbiQ1PCR0LqVC
q1Yq6pr7GL14Bjj5tF3EgX2tUNDJj+nB5FG6hdgX/k1UG+oShEXBfsDLv+zxD+E8F6ayqW5o5QAe
raaAki1O9nz72DpH3n4JTPh43dCKp+aVj6afDAcuy260Obn9jQXH+86kG1rx1IXIgaZyRwVU/4xW
Bi7M22Diy9EEYao4aju3IR+H/QHnX4Q4hrOMqB2x4ctDU1cRVc3sIbqEboVMM/S+bC9aenlYelOx
UTN7FVU1zcuygQ0blRboSc7bYSxQbGk+rI8oASK4qzJ0DnQaRilxTeZ4rMyfGTGER82KqqCqpbIt
EPPa1Qtx/reIQxt+LtnhMYvvn3zjPWC5c8q0xJSF8K7ofvhVZeUzSlKGe6XO4qpzclJ4XoCcqRj5
yeVxOH7y6XQU3NQgrAnvKvWUNZGx2PZ7XmZ9HOpXatoqOpMr/mn1BUQoHZjcXp2DYN/kNESOZyAp
0E1a8VC8O3Nrm5DfpN4E6hDrlNsm7nHdvBUH7dvQdr0RQ8/kzJcfwc9MGC5ImkmrcClUlURjZ3iJ
T8tnUDivJupezRZRsVLoqWUohKG6FAxVcSCF81dHaXHwCd/AEJc9uNFVrFSITpVGFLR6oUV1rrvx
LBzvMg6mLkON3VW8lJOncmP9nuFt3AMLQW+9QYD4z/tO+u6FwHccNWGdesU6BdU6JvVKXh327AzF
wQ0+MXpFlcz2+AGNAlEvXgP7ybeerNHUFfjev9q/u//+JjpUK0iJIX+JPptyjH2WHytrOmb1Q03b
+/hKeNhkTiXxvDRp6vZECvZUMnFMoQztZ+fU6aNpenamHn2a9nkCLvi+Nd/byPtHlVO96FnjCJem
STeVIEKAgs+YGobW2UuJGsUAzvPJx01zKb2k3bLnWs6nijxSzdlnrsQNt7PazHIwfLs18QBWc56V
MQhkj48ZRokddhtKt59LmfjtBApttnqfpmIhhnyYxjZqxtqt8glYok4mdjg9SZ/HnHtnh5pso1lV
NWu9ZlveES+bklJ6UZ/9GhoTibFu4sqzuZlCO7QkrL7ly6WidTSXTTKmJnJG3fB7XHzjY2nZNxPp
c5kINnwI2BKnQ/aZVblhS757CcemUZPXbgaS7izAqgKWcfPHGRTg4szn8lZl9aWn+Tcv/MHRiG7t
/Rxi/NI6JsCD7p8p3i3KtKCSVRLdq+6JzH2Ett6TPz3ystv/mOLHVpcxMgJLBFAt+ikHn1qx2z+E
xtxHV1y5IqJwpiafEjF2R7tcLkWQGy5Fuq2quDHpIXqd4aKYiMWPK86+usVkED8LsWnUXNs+a8WF
/W0km+iXMXGaV6v8UEjrUCPRn3HQytPP1O4fyDfjO2py2/KGjTqylUkg07PlsrPDxpM3wKlp/umh
aKSmtFe60SxotzFh7ae8+NKWhhyJZlequWxQ+PtZ6WHcAFLU0y/BktYk76UbWnHljRae3W2zTDwm
v5TD8tzPHhCgj5R4d6Pvn30TKcoJpLOBi33DXfuMdpzIDkyXMN3MFVd1ssGGIlw4Jo3LgLkPrcFC
G467Zd2pCNxhPT60pmr7XjMFU+YPOda0do5I512WwtSZoHEqT9n5jdVYXe6jrZaw7UBrO2Yw0P1Z
64yjBJolbNEazgeZzGt660v37BdhslldfH94zczVDuelDot6KxrMfKl+pQErQF6/fXlsbCXUFKnb
N9zNraRCkSIcgAvjRYWOkL4oUsMn3qtzYVeqCbauqdbZ9gO0e0KzFE1tYLmMivHXMFaRA0hpnn2G
vLThMNOYSk262WJZWZrzIVldz0JtOmteJz7Zhrisu2arebfKGyT8104vqbC8o1tBlN2p8lvaycNk
ddcineuIzt3Bc7I4z5ao7YgTZ+104H54u79g/75H3ongakZu8UGitvPDJOzzLgu2RXkMLEQijs3B
OviHMuZITO9diU3MTx5yafw0nDGdszybQNLvYrL3JVUCjc2XIVzGll08q37e2jAa1gqZEjF8yUvx
B7hxkjGoLi4PgpitX1D/qiMyTJErGnEabegLEMc1rPh7r8N9KvtOeBPzOO+Hai48dinp8Fk0vIj4
4pydcHnJ1sDwvNLtKsW/0c4BTbRuY5fcKuwPYMklQNr1hSHFqjmS1b5JK11IuK0uu1SZ+0dTDa+8
K3+0HWoXVRt8Zu0KOYbmwTuR2kq5cJaPVS7GZK7lCUQrpzDtDd6h83MlwFrZYqftWoyJO3rxZH1I
xTcKmB2YZA50mKMuHaNVPKRb5zhqItDL1x7EKumQ1LZ/tIoWRPEmrKxmPdQkYD01FaUrG5Ie/RPh
Egd4zjpZHQX1jkR3bNOBpDs1FHuJpYNJinpIMnBnElzExq04oT0vvh8oNH9DrUIO7jqE3MWpkedV
FwVyi8PGO9jMPzqMHidQNvgZNRzbmr+i1iXRD+81md0OCR/4CcIMJ2i6PIFL5HT/r+iGVx5YJEXf
orVmQ2KFWX1knfjgsqW7cLm0hhNc4+Gqfg5otJuOkWpIunwID5s3DIemmx7I5iFEqYXJuRnnwALc
I8kncJ845AwJUMO8dYusRL+sDMgIPv0hEc3fJdBYS82iul0iqwxPy2JHXvr3/SXQOLdaluSFyMpp
xSEein+I880OPrbrENeQC3CzH9b8pSShIaDrlsL5b0CH/Awf6x6ezcMCQjMLqk6mp67GWmr6PeBL
35U5FkLyP4nfR5XVHUr+ZSS/WPuxHR+8hqvZ+K6ogmFwU3ZxXcmO1Pf9Zz9YQ8MLTmMftcO5qPpx
DBz8iRV6o03qxl65GvxMd66rbc1p0IRyLUSZNLnPxzVqwZTre/G89PnKktF2B+tPEBSI8Q8oLgRX
KyMZiVDpbOpDlXUuasl+kFvdn309LOX41KZj6vXxUKxV9lo4JCsNR837MskI/8qJvLqdZ7cpjrFx
+LlhJUFGHPU0PDSr/MOup0jOU0T9Hu1QppeJxgFcZVuuSDTXc4cvcuQqoCYXeSEorLsZxLLFsbY+
k7k68O2v+96mCXhqF3XZEdqu9jAh4L0w93l0QQsdGtJsuv2jHDtp2Tidly5T0gzsg8/oM5OP4EcQ
6NQKQL5CTcgKZqRE6jxa26/ljMzCI2QK++C7U7+56LXtlGfZgnlnnJyYDCFQ8r/71tbtJjX135AB
UvYOzO1Zn5blcwv4pij/R/nHkU+nhj77zaVsbIOTaeyvFgJk3Qdy6Mcpqbb1nM95NDQmZSHNtlHb
pVsnXWRJWjshrrzY/nJ2q4/N9Ou+lTTB09n/zxv7o52tabaxsRPXmw+LfwO5feyyMQ7Xzw7ZDtsj
WjH7Oiuu3aPXoU65tBNvLymAV3aEMNi6mMo8OvMrfhyGxElBQWEnTidjXFHOTu3Gj1lIeUs3+Sxa
e2RjItDCEu6MHPmZNf1n0YUHBwtdjYal0MQitadajKj3Og2SMX5eJZM9IA7dhqm8OCk9d7hqU/Fl
9k33SM2mUrusV6uC2iv4BpNus841tV/npTiaE0ua9VD7rB3ac4nW6vQiwik4rNb25zz2D74S1E5r
6W3dnErJAXltuwN4TUjUCctEZauzzP4kfeMRI5xtCbORJ/PmZpHLIM5HCGkjJ1tEdH9L6ayzf/rN
J3zbZlvXlPgDTiWjpRuHaFxNuse6+e8ffTM4kcu4+sNmJxtfj6TKrtvKTzZtk/tz1w2vOHIrfLLY
k20nNJ2PfiaOHlufRiijPja84sgU7Nkt8r9zwtDeEKRF4hYy6ugj5G0IQ6pURRki3FVdMydF259p
352zxj7Orqmoo1tY5RRefcvJtlbOyZJmV+rJj85mUo3UBGq1gdq3p5qRJXeShqaHNnCi1BJX5+NC
x6STHyAI8dhFQu2mXpjj1CLlTuIH1RPYqQHIscAecX91dx96J8ultlMvcyddPtE5CcfsWLvtC+Su
T/PYxX3mmBCLmjWwFf91vJ71ovPmZJpY7MsymT1m2Jy6NVD81gnqvJKVOycjlLfsD3I8LuM/M28P
I7sYOeR1NlL8dwZ8GTARiySUN8trWS5uvLGmTahw2LGDgNb9pdCZSfFjv7AJpcyZkd2243wFKzJ6
OO4PrQkRturDoKNsPZAMJgGIF+stuFDbP7R1ZhheN3PlQN7A7CXTboEcg7d+ZG77UTrT4f7MdUMr
/kubRVR5AKPkxRinkDOwbdO2fN8ov3VTg6KtWTofe6eeWewiYzYIUPdkpq6B93fNb13Um89Kvwz8
Ockg7DGFT0sxxJBPzntDtkM3fSVZYwNR7C0L1rRJh1PTiEsz5cdpMzUrvW/43zqq/XrtumrD9PPK
O8tsO+bNX48s6W/d1G4xtqWbY2Rv49G2QeV2Ne0WnU32P/PmpIW4RsPrOZ2T1XfPg5ivVQ3m9c6k
x6cbXvHQLQCp5tpmSyI2GrtL8IwHd1RzkxyPbnjFS31ncqCxgb3eje4rccpLmbFzkJvyoLoVVbxU
Zq1ViQqdTmW3Hrrguze4x8dWVHFSpAyrGigYjEydS57yZzdvDENrbKL2Ta9uEy7Uw2aZHD8qPRm3
4wi4OzWEF42Tqr3TlRcig5HiaGq2FwZ5jdSKCgrR6jk1nK8ao6sd1OioBYk+w/xXPzgGNfp56ke4
aHzn9+bpXm5TL2H1uWtPduu/2lsHsU9Trlk3831F3vhS71YOKMnzJemcD5OXxrbFLw9tFxVsNtki
DdMCIwez9QFNolmUEe+x4KJiypgQYN+oWJXMwF/+kjnEiuKmCoswvj933YZRfLRYO+RjwVCe+OjM
vVB/kKfFZe7+oLIPohkyw6VP9x3FWVk+lWzv9kvAcUBJdgjnNqpD+K1rOD50y6v4rChXwLq7qkjS
fJSf/HzhgPelDv3jITv9BjKTWeYxPEYS6hTMBhkZJatEbcexhPhgrWNZeVE9OgGe7Pc/qPk/KuDG
KkUYOMJfknSh/me2TdWHdZOmv/Pvc+T3e/JvTaTbTCyRj9aSACiBLGgPJtAZxZ7vZds9TVByb+t/
AvISlmB8Z44h9mnyZURF3rTp/39UjvSlWr5WSwUQ/j+e30ZFCLFmEAjN0znPH3sFExWRI4hvubNw
liSTFR7aHvcPoZz+vr9A2n+zb/U3AWVzO4fYjdwSN9wOTu9GY/4rX9cI4C4QOW2HOfvpIddVQKjm
/hf3m9B7a6ZEsMFtJ2Do8EEJHj9k0pxsPY3lT1ChRhVYYu5/RLfv9pfJm3/lbXZRWWtJkonPYxOF
tYdy3ERS2O6hD6hdrXW70c7zbWhi1ZP/PWt9NkDrdsp+PTS8ygRQ5ETao6hJwif0OaK6K15pEJre
yJowFihr7thLuU1bRZI+sE9F+4F5T3blQPfaUKDQja8scSvAzhswt0pQqQnLGN2z1N7JbssqyQp3
aT975eRTQ0zWLfX++5ulXuSGEky5rEnXuCjspkerMlHB7/N9Z6uqEErKym4Gy3mXOCSXxWGrl3A4
Fb4/jXGR26KK7y/2+89lomIpPVsCItQginF7OYxo7UPrTOSTLJLbVyv9toHC6/6HdKZSji9LboXT
shQfKlMQKcgz6cuPDwxtu2qLOptSWYOUmd5GQPDiaubbl7Zyvc+Pja5sqHEa26Fj7j56F40eMD8o
RT02tLJ9fMoEX7pggE69FdPZP1ajCRj3rhvAJu5/d+bgp163tiu9IThUTy5twjgvx+maemMQCeqZ
ENjv7h98R7n91BYve9TChx/T4h+Jd8vDT54czuN8JQwKV6th9+j+jrJ7SIrGgNUOsqsNZbq8Bz9J
N2fRKEHUntUPZb7wX5QLUC47lrpZ7908YKXc04ou7AmlVnR63l/ud10avT57UeFNtOidlORd7SPb
W6zPs6Cfmsw6Ou4j7NU+hlfOnaqfsiKVFr1t1hOfr6NJelA3bSWtMNY05SJM6U26f4MruZIkYoUh
WuvGVk4DmtIUXN6M3lan/zSvAY+E85fwfUN0ezfowCSK7xLbJSv0TrNrvW1gdvL7IQ5kt50eW0/F
fZnrkWqjdX51Cn+Oep8nuEKHkd3XhuNFs+tV6AeK+yuaLuviarVjfYGnLeeqb4ObP9c/O1uawBk6
Kyk+XEJ3C52dHBQuc/WNluRr6pj6jHVDK37Ls5ZyOrdr4nZbLHsZe15xfMj66gHZDNaSDmQYf4zN
R5pdnPxra93uD62btRII5BqgJy13sW1SEKhxIN0jvKh5/NDoKiqXE5pxPBDpreV1eqK5zF7TCaKV
90d//1Jtu78BcfMSnbSDYE/O8LMTTrTypy5DzR4ptd51onL5CfJVOg8GDKVmj6rA3HH0F1vUs3fr
rQzFeyqLeJOkQAnW9bdDtgLBYgif77+48M+UYDGTjhAaNOzJqtJzMz4LIFz8NI8s1kWyAQgXwM3M
vxQQnRQOf+SyjY8qIaReU4ARy9W7SWuIkCA+1OVg+EOa4KcCaKvOtsYcAntPYklPYh4iCP09B9SU
r9UNr1wBkJtcwyBs0qd8Ts/DOj/1dnFqw/yRdAEMo0QNrxS23IhcE0B0I0ts59Q2nWS6mStRowAm
d5F9bj25tnepN0ihutPBakwsMbrhFfemwSALImrrqQgypGg8CJBAYBFdRPbxvg9qPqBCZMNunOdl
5vl1zNlZgM7aXdzXNS8M547G5VSY7JyzfJi3UVxphh0vsu1p8/mx9KGyvW7EsDl1H1FOfddFg9i8
GwnSaMCR0wiqgfFmiYs/mYiAdGZS/Zk7Li9kZT2RYUhad4hnDwxuo4k5VTf8/vub61brCErs/cVR
yOlAeH8iLTlSnj92eVcRe326zrINA+82huOxKpsPbfcIWQFucirGjrZk5bgQeTcwN+dBf/UC+en+
ztScbCqWjs0Vs7O0Fdd0bZrheS67IHwdJ38xgfXe72nE/Uqx+jiAA7pfcVt0Prl/7zIwYeI/07/p
qTqBY+B4/29ov7L/vzdr64piCFobd90hTs/VMTsWQ1T8NR3m2D1aCX8olYM/o4RQh07UmlL8maaE
3jYPopw+dvFVcYbhuDVt5oXp00CD6dhPy7eaeDBQ1v4wmGiPZr8lELCJlCgn6MKtZVzYU1DVV8sr
opqWqHzZJ47XfQuE7yb8aMqLyFn+uv9JjcOpIMSxEUNZZI31hD93plZ4GdYsSS3PYLJ3k3e2q8IQ
t8a1qDXgMl9WWwL2WdBGX/ZMRQD0Sb2YCoYaD1ERiQVEdOou8+ltKkNk1c5Bb2Ka1Y2shDtnCJCY
glDzDTJjaPl0DgC2xvctrxtacbrUI1OAq1F+9XD2RJ5NPBSuZpO4uuYoUPGHAx6AgtUdjgKn/FIv
2ScHRAp205/qRzMhKvSQTSxv5mxLn1hP2y4SKWvHyCkHEz5zf2K/4wyOcllZd7Yg2kJXfYVuRTlc
aL1FaEs8oJASpfMc5fjcshhcT2cv5foShKFtueEirqsDaXVrG56WajqSzYqWYbw9tuKKd4/SA8kz
RULECazhMBdNc2acmm6mmv2kIg+XumtaSfEsR+P7qa6207yaHpuaIKGiDnO/KTtnD6klpOfRS3Kr
AAEqpKkNURMkVNxhkXp8m+oeTBs5/xpa9avfs6gEm0SVumjeNByjmhVWhV7KNg1rOAJuLulwpWF4
qYby2FHgsCaTmqNmx/578r054WYkXAaIi2TXcbFQeLEO2/RKkYqyfQENEH4QEE3l1oNXYhVz10he
eSswTU9+30GgYzhyXMlE0xoepZos4b9v1Td/hoM/rp4LHNcz+9hCv5wmPbQnmPhM+akk3WNXVhV+
l6WsqgbG0ifwNjxt2LVlAL30ujo0pf0A0w5uZiryLlhkZ8kmL69b3oB6mTcBB3WptDPDa1rjHSr4
zhtat54q5FEhMdjEvWwYRL3aPLZzuhispPFtFXvXpUVAsmpElrPe5mPlLPVlBPHOY7HPVk6iQVhB
AwYLcbU2kkabPxzAqJR4PATiiYvjQ8FPlTbxKocXRduIa7ZCp6Ms5XfcpMrHzlJVx2SUqywnPvi3
Sgjra+jjphxZhVtND46vHEX5XISdZYf5dQjzZLbqUxUaNqdu8yjnTjjbg+eSNr/WAXta1/xzi8RI
Hz6YTLWVI2dBd7dX8cK71Xh8og9E5q9saV1DiHh/Wzoq1TwucqLuF9y7aohKFVAvNJj7faP8Rszj
k9kjopvLayiBztg5n4V1HHrTPf79k8BRBVgca8vrgqKU3FUQHlrFU+qyX7M1PxV1//X+bn+/991G
2fK/j51uK0UxNTA8Pa9HN27O/EWCOTeejjVo6xnUlv93/0saW6laLBMd080tQb6xQaO+9KK1/gMM
4oa4oxt8t+DbM6AmIae28G52hzZ0C7UV/mILw4GsG3z//c3gHgtqgvG92yRfPJFHUE6t878fs8q+
Y9+M7cpphnoYHLZhq3/o17qJ/EqmB68qHyqOYoWVd2bmTe0o3VRct3Yp0UrXx4UtTHlTnW2UgEOG
btuyKqQ3Oh9n8Cbg6hvmpjSRxm2ZEnOsAO3gIcPe9NCYJz3nELgmfoH3Lw3Ob+IrbNxSAfrZ61p/
G+gvuw2QvP5f0y1nn0FEA3Xq++ur+QsqoHAja7e0dMCR5bjWB+AogiBaB3z0/vAa86uAwrUtshVs
Ld6t43N/Bn8XiZaVW08rCcfDY5/YL8NvdijSLUVQ9BW/QowlFj1Y7MEDAELAy/3h379T/0ZxF+Dh
zVLei6srrTGieBC7Tfdk1+OrLNh5rUycczpLKU5cNNJ2Oug53ILyNMzPAT8Ax3z/L+jWWPHhrXC5
Xa84Xbg9Id2LbrqxP6RuPpmo1HU2Ujy4DkTPmx7RTYCt1/Pyc7W6P4N8OKIkeBCOqTKl8QlVwCR0
01owC75cIc3idsOVNEVcliKpwu40+SyBQOQf902m+UcqXq+UW9jScEKWma5/DZ4fEW8+lWX5JVjX
S4mekPuf0ayMSg5XpjQouTuW12a0qgO6l20I1qOuf390zZZSsUyVVyzuYONEa4b+SQb5l3qTB0kB
z7s//n54/Z5XcFQ001Z4uWQFbhflvJx4DtrdOj+FJbpN5GMl1N9I4raibb2pWcV1KPhyWdg2xjNL
DYuss4/iF97Yg2x+fzIJNr2sFIhPu2ZxT0ZD8Hv/FfsbERx0LywKGcvsWmwyaqfpGPIsngrQRy5V
xIM/Q+gN1GPw4F5STrra5mUtpg5blmUHMbWHbjDRVOgMpZxzlKfD2s54mAnwCkkW5sdGejxy8/Cx
W4aKVmVz5+CRjMu7l8rvlZtfiC2+FpMpL6IpC/9GCzc0nJC+wWlaIBW8C+E1bRWBDCiqCnQT12mU
E1C8uh0aKR8C4NqOClbtU5cMee54tyE4o3FpKJL7TqeJTCooNV8JuARrkV3bTR67KGTpt2X1jpxU
Z76aupU1C66CyiShztI6WPC5+C7WJ2eV0ZTeHvsD+zffnNeLCzoDP0QBT1ZNfmLAKB9SC5n4zF05
cOPTkDCx1vFjH1Nc3O6Jta0dEddxdpMi50nlADTe/aDN/CXLTDVJTRhX8WZi5dmyVsK/BamItza7
yNl77HajQsx4PjiVa9f+zcJyS6c5CPRdS1Cs3LePbuaKZ/sBLjHZZns3PN54ehlGg9114yrP5dzt
3CBwcSlzKzuyaBtNcLiHpqwCydaK+gG0zGCR8bCwa1s8QnBiQ5H3v/syRJoOHIyYstOiAyNvD2Vj
IqjQHATe7stvtjySQNwbm4ZfRT4A0C0O+MTJrr7lOAssOv0YrRfb3x60z35av/mYBBsc2nBbfqVt
+doh69tmpiSIJvaoiLLSTUHYOtb86tnfRiDWJyA2OdnigCRNaDiUNTtHlTsZGgSDbc4AT/ev1vC/
xvn52LZR7qg+d8M2CGdx5Rn77BJ7iMHMa3qD6Cbt/Nfm/jDaTQMYxTWHME5RsGjLvt+ftiYSq8yU
AcsLLhwb7zM02/6yIH9+qBrfuVmSfL3/Bd3cFVdd3CqsuAd/6nzIpBWozvVzfH9ozeRVsJfHSQ0O
Pqxl35SHNGOXJaMHh7OH8sWOCvaCYo1l8T1vD23kG7VA+sbS6bSt/V+PTV9x29Kx8pagJ/aGPxGL
vXicWRHbbMPLUmN4FdHljXTO6wqbZh6HvysXKYTJM4EodJbff38TBCbPrtusx6JCDwPJ89FlUWrE
I+smvv/+ZnBg7CafWLl/c4VzAp4IpVBTy41u3oqXgmGkdTN3w32f1x9DywKcjn2oeXV8bEUVP13Q
lR0WM551zSh+5o0by7n9PjWtYb9r4qPKcpgFXTPQmcOV5GkUR0jxvNr02bYW0NQ8eLKqSie873iw
NLhrTLVXR+DKJqAzZY9FGxW7tdlOHooK5pdQwfw/zq5kOW5cCX4RIwAuIHkle5Usy1psT/vCGG8A
d3AH+fUve056kNCM4Kkj+gACharClpW55NUedXD3ZFIr5jcgV2wdvKXomCV+WiCiYnpgMdQk+x2o
RXbs0B7VFK/Vmhsc9B3h2oiDdNN3yV1jeSLOUaUYZ9O88tDwofwdI7bOs8ZFW9tdK/PnWab7rgQx
QcX2vjPgkfLv0CB/+sVubH4rrC6tZ+1y98RdHhXOxjnSQjux8yVLC2Sllo9BJApagrFezBFUn9bk
FUz20wK8rRxQ8waA8AmQaAo17jprUwEwjKcFeAuSmmFxMoY7iQFNh8c6WYs+U6+14J56FFZNAM4+
X8+mU9LH9ipI/MO0ZL9TPAROrJBWL7qzXYFelDciuYDjF/QFqSX8X7dz04e3W/iG1v2Z12Xrqm45
80nFjsMid351u3BftDWE1h+aYYvcOQqldd1DN53oOLegv7eq2rW/jNxKkmeH2rxZWZc/TIP4gLaj
WJS1uKgodM4uuKjTpjtBf++B52Xsl/4e5DZri8WHE47T6HW7/WYdagoIZIw1+K/tkA+/AYrLxLHJ
EJ4r6crUvnYioFUVgGA7ac+U8D4ePDYAOsbW9owf3p6h91frvek9AdbTAbY6OfcNF19U6j76GcoQ
phRvaVMbfL3tVaYxaKcBUjWBIxeCwy/37yA5yiMyBN9ut20agZaJah8SFArc8udkmE9VhQrmrPjG
hiAe63zLoQxGug7rjZECe87zqRb92asc+g+US/xfyhqdp20D0JIRXDQsxyCEo4JsLGpt0B02+U/h
igderqE/TEbSwppVjQg9MoIRm2cXr1SnOvV/MwhOBE0b3R6GaY61Q7wf9g4YrybvjPPZvVsEx8Rb
q9r6+PkVE6DFMkqIOC4V3e7Ml7P/ctUnzw6op2hP4Y9xj8fqwxqq1TAI/aygZrBNNhNY7BL11ZK/
krXHUYP93x0SxDLmDOR+56arYy/ogWQ9ZQixek0b7uPLRRtIw//3UZw5rFZc+fcUhO5PuRqT8wDd
4zpqQ3v8B6w0FYSXcumB91VClA4cwgBk0ZFtm339GBEAph50hdecUxTtPJUeMM1QrVoDzBhWPr0C
ZFkmQYjdsrNTWY+kp0Dr1j+W9u8mz31XBBIKn/YMfWf9J1yP+PYKWtbUay2w/aSoEjx1sXMYqs9s
qX+PBGyOTuDvbvf74z0g5lyL6nYpE9dNWXNWwQx6FDwMZstekd2iKtCR9REd3Z1qXyz3Dy3oEYUD
o6+iYtgmFUX1g8YCTZxCDENyLtLQB/Nfnw39Yxd6Yb9SfGcyoBb2lHSpNYuRnevOhsaAswfI9s63
tynNIM3+f8got6Ocd51/7luHRC0jA6oqh7V3KUPn9VNGY3VzHVAmz8CFeuVpCWNrjUXVsEnTTxbe
6PZd67Q+aELqJaIKB1SRfuFOdsgXfhlFB1rVNUEYQ0bUzxlX+UPm0Mk/jxJVEpCux/EyaiZ/3vT2
b1Od0plJ1QZtNvvneSw/uUn1qQCjyu0AMU3BdUxv1u2eJ3PAvAWi7zb95GT+59n9a63qZZpa18Lb
Hj2VsQGtowqliKx53KGWDHeda0ITJstr0c2XgJRLZ/ugMmRpPCoujnkGfY1tttGW6zCvldty0P5W
NJ1P1twNh1YxEQ9+u3bxZhqAFr5u2OddjdX0rAaO2ofZF1j62rV9t8H8eqlDDw2HpOgt7DcqO9z1
tpiOcq7Bfp26xcoRwjAAvdyhBho+92oVnuclvV/y5jEN7BXzGzYEeo1DpXo3uO40zsy1H4qK4GJS
YhDyX/BHrXzC1Pvrp994P9AoqqGVhH/mxWmY3Qc8k+83OY/OtTwirgZRLOHZYssps5qTWLx9Q9f4
QU1Tex3Rm56zBLxNbY2eh6S4ZNm0E1b9ZezK8+3emwyjBW6O4va2YbUPGcrmoSXWa8ut47amtZj1
fH/iI8eSMixtGoU84zGz6MpBwWQWLWTLZelCOTF2rvLlyS2TS43tRF4lW6pJbaoTK/ulcNx+sBpI
7U1RwacYZ8DdbbMYzuJ6MUNqJYFoc/hLwlPIcUKI4JMl2+Yx8JUdiyS39yrI/7n9LYOV9OoGJyw6
6EIQWGmq/sq8Y6Ad5Zei6L2Vra7pA9pOW7Uo+29w23n2pTqmlJwgoR5x2e5v99/gnXphA23k4jXJ
ws58dCJBgEXM1tbD68bmHVQGrL7XEb2JKy/FY0WbCv9cKTn6eUT61nPvrrczwIJmwpVeGQVybNRT
UtGxfilyPPB86xvC5i+3B2eynRbZcsjoQLmFtOfZD3Xo7QK/fKis5rCteS2ynRbHHheF9WefPVPy
s+seZPN1W9NaZKt8GUpK0HOJYhmn5vtuaqIRLxrbmtdimwhKoVSr+rNL78LytZ4/J/bP202bHEpb
hglRgap9BIQFaCJm966qN6Y7vdyjBfejNUtsRPlkF4+iZuopH4JkWzLVKz1AGNIvc4GO0yCL+gy1
DOMa4sAQCXqRB86oIEWoFLQIcTEyHduEtv6pSkPL+ROyMIXUsr00NoSWQ9IV43MRCNn+tlCSlazc
3xvWf70EBCQNDliSyu5MMhZl/hCVwa8ivwv52vbIMOt6FUg3piDTSRW/Y8XyvZgzL3bnbBPkGARx
WhgrX1q8L+vuPDd/pzDficzebXJWvfSjgjpHUEqenJU/9+6+7StvvEfJpr1WSWmyixbHiSpaqTjs
Mvd2uwN5EmjvynzbEkq0KA5Ka5r6HkmiWprIIePfbFzWzpOmjmthvAhovoDuht+Vff0Z8sMVSDf4
Gkjz4wWa6DUUZdcIn0BS7Eztbtj7Ywey6yQdIz6TPCqykoGCJVu7zTHcVRG9mmLo077owfN0l6BO
gKWnjjv7Mvti0+9ONR3y4KHs1K4W9SafInpNRc8nd5QKg4O+3FM7AXifhtXaxdfHlCg2JMT+f1HF
pTwpRNPDoUAYB9W6drckr4NTPdEBIuddDwn759LLj778zLaozTN8U1vIm6GZnNDz4AsefaRBc6T1
GmvZxys0Ca/u92aPENJmdgnh/K7xcHkkK4gbCbzAkmFcWek+9mOiF1qQfrLZQEZ1XkboyoFCP9g1
zSoO39S6Ft4iSHwHr9P8rgMLdFiVj0xWK8H98a0L0essKolKo3zqkrM90kdIgsyJt5vJcpDYKitv
18xrqds0BVqkZ40tRqEy3HZjIh4gCAa4a0XGw+SXa6+Uhk/oBRdp7SRelST8Lm3ZEe57IJb1yS7Y
fksWJ3rBhS2p5eQ9bgZFNkaiDPbSXqswNUywzt08NaizXgIu7rjv0GgqWXfycPG4seNaMBf2dEVQ
JuldOhSRGqoDy7ft60lwnYo3gdV6CQtpbqV3JMF1xfizJNuOy0Snbl5ARulyaPDejVYYMz+MJHW/
jCxZucb+eKtCdPZmKx+dxEnQPCIrSpuvNXejwT2N6crrmskXtZCF4tHEBweGCaYhdoP6U+BkJznY
G5vX1mTX61U7W9Q/t2D5aNrgKAZnL6utHqMHa1YzkKynGaY1/94m5Y+8LL/fjiKDYfTyjyQED2zT
ieDcWMERm/aDS9tTYzmHbc1rD8tOUox5xtFzi/9sB/kQLN8IkStOY+q7dkjOvXZW/jCkd9TNItYd
nPa5W2PQMbWtBamw/E41Fi5eFZFH35P7uateLbapHMYm/vWzbwIVZMtjOY1ZdldDmnTsvT3uzjZd
yaHo5f+bBv/wAGeBL6qW/3byoohaFawsT4bEqJPxcZtkmSqVfyaK0J1swcCTp+G3275ialyL0RIM
gkHSlAl4ffJ9NXVn3Als7LcWn7gAsMe0w7IKuVZQ7Sq7eeTTZH253XGTr2jhaVdWLwenCM5ZZp08
t93NXXiANvPKhBqaZ9oTUisTi1VBld2hcuow9W7UYv+X0jXOVYPZ9fKNfFS11ZUku1PVCJJxFrFk
7Thh6rkWoNZM8UibwzAeZTHjYLOgdBewrYbRYjRMwCfTZIW485S/EyrZl32JyqnydHtaPz6/E6bF
aFHPi5csS3YHVoAd9EQiO/sCEk1sWK9oqK+W+xJsqp+yiU71XZZEgBMYc9CXlwKveaLZizmLJvaV
Qw4uwPub8FYysmm6tesrN0mybqnq7M615h2e0899SlbiwNS0FsBhX6im5Cq7W/xfMk2eqsB6uT0V
ppa1+C2LofEsuwlAX+18h5DXEI/ZsFbTafJSLXxnjjf0ls3ZHWTt//JlcONwDn/5y0ZVXKKjtwhJ
Pd4vNLuzG5C6VHRXpBPumlCEV19o92Pq6Pm2mQwj0Qs7mrZPoD/u+OdscR65L07T3L/Y/RpwxdS8
Fs5B6TuhZQ+YhSE9SHAEt0hIMl+7lrmG7fubY6JLRHO3sVQjEQQlfW3EaSZe1Ku9l/28bRxT83o4
Q/aiUmkanIdG/ttbflzw4qES1cGt+22ZWsdwkQGKf8LKgzNJcMfm0zbCjgH6vVm7ErymMWjBC47m
IeNhH5xLABYYx9tG9aUSbVR3bOULhkjztBhOMmXnNRhE78rwfpmKf4OlX2M/MLmPFsTM9avOSZGu
C1y6eUkJHoHlU+OUx9vza2peC2Mvd+pONKV/tpl4KGx2SiE0HvhrBCMGw+ioranshL3kKjgDdgbJ
1ExUIBgbV84Ppsa1bfLUFXTggmFf1YKbf8xRWTw3lthtsowO21oKe5xxwxycZTke3JzvkmY623a/
sk4anFKHZdmgQkmzCU+dbjo8DgBOTVP42hPn0E1rexTD3OrYLO7bUKyZ4ZWZ6zy4EPWgeGZu7G1C
mkQHZ3VigmcyuI4LcZUZ2ARZQBAuXTuVmwykRa2cUtL2ws7ucMI9l8WLbF8cQvM4wHoZ3Z5i0ye0
sOXzDDbDEkvMBDkogSvOOfKAys+KemVpMXmoFrwkF45FAYKA0pfFomYGW1JO8najh2qx6/sLGIca
aZ2zVPaRdN1TpuTr7FUrWe1D8wCLr/VedBCEqSoUf3ppBVoOnBarr4P9LUusLQPAB7QBWKHK5dS1
yV2AW38we30S+fA9XEVeXvPAu6WRvNP9XhgdIUaZiXsHd4GVa8UQ1RC0iGpowHfhT3taY+8xfUhL
RKywACuvUQ/hExQ8Ours+t/lYj/MAVbi4J+uXFaytelD2l7Cgg5lE6Yg1bdA2CezeS8tgG1T79yD
6Cjx/KhcTR6Gydf1wEdgBvumC1BYKD21q2j9CpJ0ax/6Tfnoz2rliGkakLa9yBM6JDbgsfe+a0eg
L4/qZTxIT8ZqAokTXjiyJtzfDvYPDybwhmuMvrk8cMVQLK1X4lNNuOP1n7TFYWSJyhSQW0YioR7K
fC2xfBj3+JaWu1rU110FCdizDOf+1NhDf2hopn7cHonJaFraYsng+9enjXtVdjvFi6izqrjrwl1T
jbhZ/+nwNQTghysIxqFlAAIav4LWGAejxzC8t4tDunZ3aRqEFvu17JTwnE7cd44X29DYtrvisejl
TvafZvtn6dPTbWsZxqAjXBQWPjmKRtyTQImTQuH5SXRFEY9gV1lZR0yfuI7xjWulU+gm4Qw6BF5P
fRMPC8PbYr+044/JU/mmnSCxdfbOofewTZiRLVHA/Wg78gQi7EdgKlZyi8FndXTLVY5rlCDkeR7x
8rNrS/EaDu1aZbjJQtf/31goLGc+p5Kh3jR0Y5/wQ1aLqMvWBNVNzWuxjTfdmqZu5v+GFGi3r5pE
fKZkDqN+nKcVWIDpE1pId1W60Pw6AgKcZF4B0c3/Bfp2owdpIZ2CR3EqoBpwP3V+hGqECFQOUajW
XvZMndfiuPHavBeqzO9p8LD4Cd4Kmp3YhLqCX2qR3JHZnVDrlt+Xgzy4Lr8P6zTqJrnN8DqSRWXZ
dZuDvjfssAD/tvzpkrXHdYNddBxLOoHaTDK0DdZPrJ1POf+XsC0QVYLb6v93+YT1knhgJ7xP5G/P
avZz2e9vZ7RrCx/sa3SEilVTSJ3V6LXViZ1gD2n2c25P133amraOyS7X/9+E6wDq4awL8YUBTCte
5u9Kb/gEypqVjaVpAFq4Et9SlA4ZyqzpK2NYfpcooX9sNybt2uO/IZvpaJUxYZUllyq/r5wvoP6M
03GtQtVkGy1UpRrtAKQIILDmbRRwvEX08Zj/vD21pm5rgUqycChFD6dJx6/MeeH8y+12TZXVOj8p
Cl/zcr5Sz7p5BLae4CgP2S6PQbTef3Pi9pitrCIfgy7IO5lwupQ1JLGC4TGXYX10WPuJJepehgWo
2BYAPFgjDtSx8ALSPbdz+Nws/dPtMX68Y32nID6DTikJGfKQgypJiKuLKVLyfkg3QaswMi2gmc1t
EHOh/SDoYuIXe89fg39+7FPv1MOrNsQ5UaX5vZd57R7c/eh6U5AYNNprvTd9QgvpTNhBzy18IoMW
ncDVP6rCTjRbYy7/eDtHdXBKAXBv01JveCzaf3JxTsbX0Hsq1ff2M+RR4tsT/HFwUB2fYpUiDMUM
H85D/5L2yBVWHf6zrW0tqrMODLtSJcNjl9oRz9Oj9DddJMFvtJjOadVnjsWGx3H+gnr5EdyltbOy
uTWZRFt7R3+p56K8ZtJQPfslxOe4/HrbIh+fl6gORBktb6hURlGMihqaOhz2YSdiVqJam3lx4Ryz
OYs5W7soNLinjkvhYCFe/BxGKkmwQ6L6lOBAWCz+y+3BGOykY1NQZA5WqBDeT4PHkN1N1qbNCQ2u
uejNQlmCLsTiBeyf5qcy+2zjbKFW9g8mi2gBO3hu6I8ZEmmPolSUHCeljPxk5erU1PjVTm/6zRWk
+RZqDY8Bz3epqI+suT6upPvb5jb5jrZZtq5vEhMh/u/RsaNKNrHn8APkmeOhLg+omwomtcsGuXIe
Nk2uFruN9NI8h0jfyS/sl4J0wPutASJNdtJid6ZLwnDJPD6KJoB+9RSPqX0H4sSN7qOFbz3jqrEN
KfudZM7kvEKVNClZ3AL/XB4FEVkYruy4DOlZB6xk9iCtEnvU317jxEnrnELiR6M17Fw3rmb8yGkl
I328t6M6ZSlvGmvqVd89+lP3iPv+PUncIyjj49KZTm2zRkRvmBiduxQ73yVljDmnukoxIou+lkMJ
MYukfr3twqYPaJHdqrAQrED4gfEGdMFqv5TV4yL4SoQYfFaHslh9nQ2eo4LftXSdlwyVTyIOcmV3
K+2b9mE6oKVwSsp42Thnxe1D3v120yCNpO33kZ/TK3I08qE42VLrL6uWk63otoVUB7sEk49LbzwM
nKkq9nkVfppHtVJ0/DHZAHmnxzznNWcQv3POlpyiIPleVy+TM0F+EuiOofg2OOIlIH8gbxxl9Xga
KvbEPW8lHZsmTMsEMpHjwOVc3aMKcCR3/hrdpaldLQVwaTudu6DdgbLXFkQlgEBba+d+Q+M6CKZi
S99nBanuaet9AhH2K6vov7fjw9T0NdO8WUEG2tR+5YX1ZVyquAjDvSyWaFvT2kY7A0ketAhEjd0w
Hh1sNbRRWvQr8DdTv7W4HnNpFZzCJDZ85EVkSfWHFTVbyX7XVt4fzamOfunyIGwSj8tL34rDND7k
0K5W3cEbVhYMQ3bVIS92IW0ydKm8sJbjyfY7ZaiHsbtdf6UT4+7u9gQYcp/OV5pSZxwlVK3uwd9y
5f0sP+VCDI/M5X+3fUBbsTt/8CUwqxgG+BCE9dWjdVR2r7cbN2w+dP4ims9iCnJQfc/Vl6E+jtBY
VdVdkP0Igx2bf7XbhDjf0Rj5wzKpcJDyIiC+OYLfC5W34PkKzreH8V9Z5Ae+pANgqqqusAWYy0uI
Aztv5SPJv/MMtYG5PIThbxGcWlnuQurF4GfCVVaEx3AwKNaxDx32rNixVu3SYA2X/nFpCETStIBn
ULsqm5SgO3gxSaspXpwuCvt7hXN2GAw7CW73oiU7H8rgKxa45taPLKAlAiHnIvVREXLf7dUOG5Wd
OpFzfS726UGsBJTB1XX4TGCx1pMJPuFDtjsMc4j+uZ+yYu0a6mMiEFjt+t03abIRXdbOVVddquWL
BRqI2f3iV5+X5DPjQ8zFENESZfIPvnvnChK3OEgQ8XTbfKahXTPgm0+rgts2OEflxQnA0tYGezvh
p3F1S2lIpLr+dibzlEzO0j/XZInC2jnwbO3p39S0lh5GvyYqraf6UhXe0cX2VNTJ/rZRTE1ry3it
pt5v07S+T+2nzLvHvvR2uyZja8v4qLL/BFvre+L1h3YId1NXPRN3ZVkx9FqH0bgjLocgFl7fJ6Pz
vUpQtSGXbU8PVCdAkkFOoEhN64sikGgj1herAgkSni03GUaH0eQ8bEu2CHmxspFHsyUiabG/FhtX
NoX/qbN+kCR0IA0vrTCj3Ouf/UDchfKJMndfVv9yn594WOwH72lWwz0dQVEORThcl4AIp+r2dB7/
pIA1J2EfF+TUeAuQqo8tuZR9nAXtpSJ7VCtFNj/OnjwsA3g0fVBnNb2FUjJSPIks/wz5kpVdicF9
dKhOYreV59vYNyR5ke2rdvo5ZaCJtOs2W7GTYeego3UoWP0Eb536wj3cXno1eKaayCIXnvwr/JVv
mNxUO/aD4i202mvGCUBvNA7hd7tMv9x2I8OirhMqAZXv8mCm/bMVPOSOvEvnLvblS447hbF4oWWO
Mt2N+0+dPQnP51B3XLC17ZZE7ckUVkccl+m2TKETtLog0HB8C62TasfIH5CI58Pv20YyeJFOmwQw
dGqlE7xoaci3IiW/hFM/4Nz9crt5w+ZW5026gmlwoEDPm6WC4vXnelFR2xzUsC1V6ORJLau8em6R
iXjxfQqamM0v1moZv6nz1//frIZztYR+HSb1ZRnoJ9l5RxVYUQ9aIFWmh9v2Mbi/zpckJ18ECNv+
eWpHvP8zwqJy8X7dbtw0t9ePvul/0zc2uCzd6uJnXwGRilQY22TbWU4nXfWqVAK7p/rnIAHw1pty
3KiQciVyTVbRFnMyhIKNroK/12kXc3fkcW15a9Ij/zFkfJD+dZBaW4+VlfUzjD79IG26G8c5nhBU
WbOzQTfUzPd9P+2sctdBNynxonQ5MHuJB+uf2/Ni2hfrIDbiZfXic6d/9lgWjaO4mwUqi8Fl1TVP
XfE6MnsfoGh6SVYcIcCEfzBgnV2p6brA6buhvqTePwN9KMM2aqvfNfmcqfMst4W6zq+ULwSVf7JB
qPcZtHPLyK1/FDhMUW8NImW6zNF5lizaFqFnu/1zW14EOQiXH2wa7p0ij8up3Y8lSHq7V9l6EMls
Y3te9hVLj7cn7T/mnI+MqGUDLyFZwa3FOTOwDDAviy37kzs82IABuNWzxJ48AIKkjbsQ5Fvg7AfF
0U6UR7966eUcCXE3tHaE56gYoLLd7T4ZAlxnbuI5sXA5gX0MY/dh+jo1T2xacRlD7tOhb+DyFZXf
YD+tFgfcnGJXD//k8o4OKycNQ4i/g7v5k5Nl6Thf+LxEXuNH4FfYZhQteWSimNxgnuaLVV1K67dv
ffHGjZ3WTgIpq0QD1ZH5AhEpvE+Q2EEkbeu1dhiwKG3BtTLU9zYZT2WOIvRpfEmnFZsYEoAOaJug
5KRCtwBlr7McFDn4dDqKst11CQgh6BhLa+1R1+A3OmHTmBKURM6kv/TzPUuHmCQ/rNyOa2fl4caU
O3VI2wQZbSE82zlPKn0p0p1DftZJvRPpcgKJYkyLc6B+geUovj0vxu9dB/pmEZ290cvHzHHOVe/s
ZLoLhz/WcOXRKP7W6l6o05QnZ3/cpuDwjtVJ1ILKNm9tlDiiOIfz33a6JqNuCLn/7hvejESlTeW1
XTlh/17GUyfjPl17ijU17fy/kfqOjcPsDfOlgsCyX7Jj6C3b9gL/oVPe9NpP6ZQA4z1dMn7suy+i
3nbw+O8R5E27ZdmxwerC6SLEZyu0d32+VvhnODb950lvWlYVStz8AC0P/b/OCJD9o9s+OsO/6Uas
MNXxbVwmtHCVohdVYtvFwU3nr/m7YSZ1eFuZDM7kzRW9hDI4OVw8h+4aQ6thtdLRba3L6qVjDb2A
eSNOXe/T4jxZVr9y92lIPDrCrR4q0XHa0ksVPqAYg01jHJRxO/OVRGDq/fX/N7Nq1zn1smqgF958
xpkg8rPz0q6hgQ0uo1Mw5WpKqlKM9OJIaPju3PqrInUk8VBVdSuweVP/tRC1WVpgiZnoxU0+JzyL
83+gTryyeJlsry25Xt+g4GaE7TOIc9KqfBDe8LPm3c5zZ7HyDVP/tbXXqx3l5naH/pf0WCv/3m2y
3ViuMT+YmtfWX+pRu3UlQspOXoiSEFH8NLtr+mIf2+cdIVMxOwQ882g8Le7S/DP2igs9y/rr7SXq
45B9R8AUzF7p8LSnl5aTI6ppT1jND9uavvrrG6cfh6WDuEaKbHDFCQn/M2R8N/b6aqs3TVcCt1Ze
Y5OLC9Wvyit2+bJGuWMyyHWO3zQ9K2ceQf5GLtRhUTc4u3J1Jk1NX/9/0zSVObOWktELJA92Bfd2
U74twbyjUhp8Z1xaAC4uYrFPligjProPGVs7PJl8UItRYLMyKpaZXpogIDuwXP6a7YTEbuJCc8nd
Vv/1jlapbUrXS1wPK1P3D28OZT9G3ggE/9/b/vhxniS6hHXn4gRmNzVuXFmxc4Ar8+7s9OscFNGy
ti8wfELHsHlMAvfOJbkAWBv34ZGHz8KHOPmffu3OyjATOm6ttPgo2tkjlzrPd9Y4Hion+QU2mCid
16bB4KY6dq3LQIWOXEkvAfAuEeMMj0YUK8rtWfg4VxIdwRb4NCvBlEOvgjWHObG+NzmJeVlvutN7
x62k2iyXtIF9qLuc+vCny9TeLrqVddxkGi2C68lqJ5XDQ9vJ3ieFd2b+Gk2GqWltiWWqABeua9NL
gQv/pA33TbomP2UyuRa9E7RssdYRggmVEQGfHhWRs4kVnpBAW1qdAJeEfuZiayPL45S0r9JbI902
+bq2rIZdMdl4ASaXbn605C4PvqnmV5itaYkYLK5j1OoA+SYEv/TFZQlOzHMUFt83+biOSVtoqZRf
UHKxPfZ1qcvYybOfylm7gzTYRceidVUykIkghLJ5/muhBs/hLmAG9JDla4gMk22un36zVLk5yrap
7WX3SfO7whmVd8vKy5MhRepANDHmA1MJtnvhVO/s5jfJPifwRxSDxXxcOfaZvqGFaabCWgRQqbi0
+Y+mOfDktFR/XcichiuDMESUDjrjg88BokIeEG1/ZoLeVa4bebnalmZ8LWBHsJs4/TLZF3KtdK+C
OFy9KjL5jhau8BAWgOfWvvjjdzUeIFgQpXZMpk0HY6ILZ7vDQqH8E5KLBylGPGntZfr3dkwZOq5D
yxbORc9njlXJHaOsGI4BKz9b8t+u8J+3feF6//XG55ekmus8wBOlKh+rPm6sPp67Y06+bmv+6qxv
mi8rr09K6pOL44FDdZanwINcHi/PVR38vP0JQ9TqMtm24wELmwd4ZKVyV1pqH7K1ihFT09dIeNP7
Xk2tb40w/xwAMkjsxo+zyv2zrd9avAoLSEvfL8hlcOcdkSNeANZgRKZ+a8tqF1QoVF4qcikGK1ZJ
EuMZYLet11qUtrMPEpZB0EsnKV738lM+r52JDflFh5RVsq5ZPsHaTnNlR8n2YcUhTb52XjUZRVtY
04Etlerg6VXLY9xR7rN+kxIQecei5FWhM7hjJ74C7r/rJqjYq3RbVtQBYZ5f896pShyE/Sirylfu
ym+bZlKXvutSBwX0WQFzp/Z5JHRPsKG+3fTHl+fv6JJSMDE1qDLE3qtNcZEdxE6/D8rmmMiniXwn
9dqyaphSHfeFpIvNTIsFuyzdo0PT+zKkx9tDMDV9/f9N6Aezyt3BxxAoOOLmwH8ChHzbcqFjuuxE
tXY1DkhYLPtuD0906X5v67QWnIvsZnsZF+9SSlCVLiCSGNeIHUz20JZQn7sVAVc7uSS8ONTEufOa
/nC714ZHSqLL29E+sLnwcYBMkyaqBQjhq9hfwLhA4mZRMaR294tzktXnIUxjvNcF3vPtLxu2TDri
C/zCedHOUGeekvnXPD0m9fzgQyoWStn7Nsy3hbCO/XLqWhayB+iJs9fBQn1GmW7zJB32lVao0JAc
m/kC7JQR7swubkjWIGuGGdchXxVK+wOZYz9fB9AB8INDCdDUbbsbtjU6EGuCugrKMhQubsIHke66
PomrCvxA3283b+r59f83sdsvxZA29Uwusvd3vB/uwQ+84qumnmsra6FcgTd0iTcs2adiz+2Qe3zf
OkkZDHvR8KJ9dqqhWXuuNoxEVyxJupFJbM/yH33wk0LjDFphmy63if60NYwpH0ATkf8Il/ycQZGU
u+VDr9YuPD6ykxfg0PT/U2A51lS3XFYPlj3FYvk8gRircZ+zYXd7ij/aK1zb16Y4m5JmznJaPySF
iOw/Yf+781aeRUxNa1MMTgXMaTjXD3l+8tP/cfYtzXHjPNe/SFUidd9K6m637HYcT5xMslFNMhNR
F4q6S9Svf4+eb+OPMVtVWtoLiA3yACABHHxx/Yvrfr6/6o+2c1u1Yp9pN2LurmfWt6mZryOfccP8
677kjyzZJlkxz4FnkzlrK+i7lZHhJ5a8SbsPV+e8TDt60W2pEj857tDWwbLUN9ebTx3/e3Sfhumt
N94O/QI14T5mc2k46VTfHOtUtXEx9GHhx4w80b023o+qG6EjNdHeB5nHq5R6F7aUUTPTcEzlM5dF
PKTPRSNja6livkvKp9kRNevutgYZqAl1DeU5a16K/pF9m6Y370jn6vZrtm16Z+RGwKtoalnfBDFf
wPxyFUP5iVb5gU6sTbwCYJMveToIAEy4j2J5JtnOU6UGAqrdKZxixVgC27tk9aOdJaZ/UK6CWjIa
wpSrKW4kWC8plZ+ztTooWkGt1eGZJsf80ttCMB/Q/F0fIbTcdKyAFv3SnmU3rnepS/ZIe/Ep7/da
InRqVsDqG3bOWxNosn28xDPn0e6m+D5QNaLVVHoq5sybMED8lktxGsr53Bd7IYfGxKipdJK3JSYQ
w4oxFx041QNK2qPaODnGjgnTLX3D6jvMNF3jC7OFBWhWEvkWPVGQAB3TigJHG5nnuRrH+iYn8bNq
g5/CrqL7ojUOSR1lxHtathPn9a3K3zBLom5+NdkOynWiN0W9U0jR9YuPS2B9W7N/ivKzb5zXvem/
H5Kh4HSr5DBt14DULDOR2r6SM4nbC6gBvzsX99xcqkjuRPC6H6BgsxAWxvBmMFNz/k3+EHkVomPg
vtp1h1FBZ0W8Qpg2dBOsIibdhQx5lNr/7j6n6uQrELWm0q9hwMWtSdfIa0++D7IupwD9wI5uPj7t
f+TQud27q1za+tYQuU1QfSkdWu7NkfrYvf2RQm9BOMvrduQ325iiXlxo/WROf5n0N3qdj+j/z7FF
ZF3ztc3FrSLNpQvehoJcmv7nQM735X/YvO34f0wukoXfVJhpU9+6GJXDcR+l1yEJLiKuL8beNzb3
o5bAbt9Q3KhDF175E0DQ/JrO6f/4gKYQ6Xs7DC7VyYidl/s/RrfXCpCzsTRWsKXXNyt/G/xn67/7
Yj+8mm/rV9zqRoBldsvKb1UQ9l1YXzF6PvZjUYSVDPnVjPdJjT6Gshn8AeXaqnqO40rbn3RNFlSv
59WX+7/jY6z9kWSnoPgRboNtsMzuVGB4S/sr7+aQjjvq161dwTJ3mxWjuyx+m0nxXxA0sVU4/zRy
L/elEa9m2HvbqGvbw0lNQWtDxjkcuzZk5R7/hsZU/zGviPmVlO408VvLL8V122Rx6R7Z+iDPNMaM
kfjQLqg59maeuG06Fe6ZDE3DqfHG7GmOMOYlcndjKs1Oq5l2N0gXa2IO7JLwv02geGrImuS5+80j
3g6oNVhTJxktqNb30ZaJyNsZfqJsJirMfi8C0u20gmPpmUI2DCBYcXsj/UUOMirozsJ1ulHALKWR
FiV6Tm4d80OBRtj+JaNfl/Jyf3t1a1cALCeL1dKGrRim4nUxjNCQwYOY1p3V68Qr/tiibloF4Aa7
GcVTQ3nYIlt1pBMDZs5X8DuzkdYWozVI98vHNZAv5Tp/NVryACqHncOvOTVq4r1nxSodF13IY+ve
3MH6FKS/7+tdJ3l7hX8XxFWjbMFoVzS3dPCiphqi+cg8R6hFzblbVGRzPWFHpXlb/Gd/byKhZiu9
7YC+W3Hqj1VfTggeHOu1KF7x1g5+nJ2QVqeN7ZvvZcuFrkMH2SP5TNrLeqSHfdPF9r13cj23Qvk/
6G9ua5DU4Jso/gIX0v0N1KlDwaXvD3glcwQCERrn2b9Z+0XWe6kYnToUUJrCGccSwLxJx1heCKaK
/y0Y22Nd01gUT8Gka2RONXZZffP5f7n7Egxnjpap6u/7etH5JTWxjvB1WPBQiZDgMsXmqY9EZETt
3/QsztVlb3CFRvtqjr2oKa5uJeG3YHosrS8WHhTHPr7/CzT6UQcYObCCtJlxK2zQlechh2yMuDM3
L96RlmacSle50dKxwChMhzU3QoaTbTlh2VWnmR1JgG/iFaBSJHvTHs1/t9X0LpMxXLry133NaM6l
yuEicqPM0fiL6dfZP177l10dSIlsK1Zg2nHbhh3DVG3bdqLFsJ5o2h6DqUrYglmjdpGPeNN2vSJi
Q2QGSSCy8L4+/vcA9sFNwVWAmq8WWMA7SG/BMXNqrhyB9hQun4uv1VcQ3Ef5eS8M01zd1Dy70a2w
vj1U1KFXYfxG0otpfs3WLjT36hF1m6u4U4J2shJjH/BiMVMRJNPqyvIi2djtJC901xKVtaUoqhwc
GwjBFhLCk35aYxIWZz9GptA8O1F53mOy+JAfBudJzb+n1mwMbDtPY4KhP5MI6zwsn+dLEQen7Ek8
5V1cTiGJaNhEdbR3u9ZZPjU5H2SdkxfC57fiaT45Z/KQ3dyn4re4inN9yfc+ozF9Ki9Lbw+51wct
4n5neuhXcSXM+oK5rjuuWGP91PS8DzDmaYldyss1soenoV5Cm/6mR5r8t71RsD6Dns40tjeIuk4v
ZY5JaOb01bSOvbuZap4+zcd+7UkPxzDCpkrzwe6Ha7v7QKZTvgL4MS/rQs4llI9Rva38uzINxLR7
zR8aCDqKZzZa31uzAdL9+tGoLrsMtzq5CrRXXlHejDO/ibJ5mXwvcny5U1+oEa1m45lvFjKgfX3r
RR6E3Wp/M/Cef9+8apSt5uCnfvYcc0A2ZjF/iypBYAF2pfMx2YoPHkvWLYOJO5spMI8kWqXZvQW2
6PnDYDjBDpZ0ylE8cQuL+v8egalpkZPs0O8KquGDUaKakGcVRpC37gDX1k+Pol4Sh/+8rxzdurf/
vwubaQDOX7N34Y+5UYZz4zuh4zk7u6oTrgTOLQaCdRvN3K1qv0/DGA3GHiuWTrICTuqg12besL/A
udhX09jzXJuAD9y8SnviOxyEmumMFAdexbd3lrKI+7OJdxb5MBaR3LmL69avwBQMsGU/2w2/cRIs
4eivaEYyrJf7e6rzTioFSpMJ7lQS1+Uhnk/euYrZmV7JhZ75OYvFsZPzBxGKHFdMDCTQVHfKsovY
u21pVKMSoLC5yWTBEJOPvJ3COTfsyHDosbDWUmC65qAAx3h3vMPazcUOME/BGo+ZGWszbe+Q1Lrc
9WSfw9uN9akO1riSzqdx3Vm4LqSyNnW9E1+ZGHs3Y/wm9pSc3Sg/VWZoX4dwOpFTc8EMjr32ZO2X
FNQWVctSnuJL3dm/0BM6Vh5JEE/RHG8gwIug8+X+OdUEuv8js3r3k/qWmTNbOsRuswDrhGHGM0V/
qAfiucAb/0FXWnz/Qx+2vCMSUflR7JzUGQpi8Uzegd8LLS1NXDl2erKRYYsrc7i5ru2/ZhP9l4Hb
GLMj8x2QbOfqA3Oi8qK0EhnTNccFra7zy2KuF19Wv0b/B/f2aok1nlNlQgGR2xqYucCz2+w/DGkP
h79EttUdM1QqBwqClMqvtijIGeYyKkbDOZEGNGD3N0aDdZX+pO9rd5gLnADSVFUseZVFfDj46K8O
72rlmA5lgE1f0irMWWJbJ7JHK6jZV7V+yqrFgvkgCG0r+cKHnxiWGg08rvaKR3R62f7/DhkYUYB0
UYHAf5mdUPjjrez2apx050VBd1b3iCMoVi7Ecw/CSoGX/h2Y6URvPvXdqjHOla4i5xBdP4Mth7Jn
60grKQCs1k8J35rBKwnRfMofBWbvWc7y1gZHxmNt4hV33Ph9ZnoSttvNhs9dWz8VDkPl496AN41i
1NqpzFqMwlsHfsucx8yPUfwVrNF9BOlEK4/LmTkNjWFDdE+nsEVN1vCbrDvBkE62EjjzapoW1uJ5
efS4c3IG/nvBu0ToLcvb/cXrXI1aJEXZSJyuwerl5+nv7mrFbeRf219LlL1sqcu9kkENnNRiKaSX
6kWirOk2EIpbYh/VYq8pYtPzBwZerZdq0omXyMICqc38b93RczO7Z+JNP5rZRrr9pbT2Kt413vJ/
OnyHLtNLU2FhFN3Na+vLvPAwmIPImvlJzo+02RurpDFs/wsp331FLs2aGilxL9yWl9VcT3ZnRbm0
4lTu1Wt9XOdnqmVVlufkaznjitpMrnlxvP61Z46DtqlZPJVW+aUh6RT64FCMCLG+3z9puhOgANwH
m+qwUGRQkdaIKteP/ebgK4dab8XMRliWhaydyOpzJ6vHtfvl2Ox0aOFqydXUusI2CRAydoOd+Pk6
npk5/TgmXAV4l7nLCEXfCLrPI6cAM1zgNf0x567ylwTUJrzg2Oc2iOr1ato7IYnmiKr1VkuJYopy
AJpXVKFloFmYPmPgget/PqYUxfd6XhfMrMGyC/8tzRLD+nJfrsaaqvVWGMnRov3Fr24CNtQ1Xrts
Cd29F12dcMX1jmtb2KhswyGkfmiXeUSy9UTbIxxY8I+m8loF5zshTnfWx6lowpkFf9PaS6rJifhS
7DHGaCCqDufySqRJiwwxzziNp5b7Nyfwd94hPjwxXhBsluidUaMu6QIMYVkfhSseJ4LM/TSBsMR/
6XPy14HdxScUP4yWobKBj18fObgoDG78XVfkMQ/cnTP/oXIgXkEqwUSllDXW+tgt9GLmYyLTvTE1
OtGb0t4rJ3OsDmcRHmwIQp+b8bjuJU10orfT+k70MtBlshwbq06dby3IhiNeoIruvsZ1wrf/vxNe
1SV3GkHWR3imLxzjR0M86gUHhStR8uIHwu1bXHvsKQ2utPCCh6IVe3D6EK1eoKY0p9FmjVvBqHt+
0Z9lvpinmfvylFtrezqmHdUgEKub0wBWbDXo36NM/8p3daNZvTrKK8h4TTG1fX0cGv61EOKvKffe
+LL3XKvbV8VV12nXl6DiXh8xSs0Fw67tYqDNEcYuxwvUSq0SezjX1MSJzOtLJsHm506/fJ8fKWCG
eMUKYIAQbvwB1s4t+diZ4quU/JgFUIuzlqH2u7EETNFs89aM8tGWh27hWLViAVYM9WO+SPFMm97a
rAz96euhQ6hWYoExrvXMxUYlVpWw9MXdiwA0J9BXoJ96y1zRHHdYIzNOXTWG6dRGgsn4/rI/DFCh
DwX8WUG9qisdNOs42UNV9JEE1fCINtkSNYlDMV/KsQlde8c56X6MgtRUUKfLtyTf1DnhaJMwBYVu
u77e/y066YrnZlLaVYoqoVsnX4YUpEJ45K8PnnYFqQxVGXMfIGlTmldLPpiHImovUEuxSo5Be7mP
O5XsvahiXuz0WdJ4e+NjPi4shnwFpUMDXrSpxwvzJOlLVU2RKX5PMwsLTG6c2+KUOa/Sva7ONzvY
SZ1pdkEt1OpQeEzBUgNr7H8qwYNlv+Jz9zdYE9uotVocyRs8uyCTkEkau9wLLemc65ZcarrXlqH7
xPar3nlatoDOJe0l4AYmyHjp2jXipfgnMJpvdHKanQyaTkcKqO1cBiOpseue94DpVp0X+3tj1jUu
RWVGIdIOkBPFPadbnxf7It3TMd0r0K2rnOBOjqgbfe6RT/OQpmh0OJF8p8VBpxIFvBii5GR25UAl
w6UoPo3uTyf47/7SdaIV7OL1kmJ+MlSyzo9T8GPBtTj1v9+X/fGzDuIbBWBiKnidu4hvxG/6O3sg
D6gKm8PySk78k3/Oz/6Rxy98R4mKJYYxs9TEdxr6L+avpCYLzb1hgRoFqaVV9mLOohfY26p/2GiG
65OsH+7rRyd6+/87PGWr67dzjbK5JbhZxadWdqHB/7kvW3PU1foqwYkATQfMwToWDq5q5U/LNY9w
+yN6+qPCyiXlwiYs3J7fqjwNS3ZkfPomWUESHw1rxisHkmegJI/Wor62DfvXN9odJOnUoiDJlu3s
2z2eMrPeuHgVI3HOq71OFZ1wBUuzWTvImeNBos0fhvoi9zKh2zH+423RC9Qqql7UNpcGlJLBvLAu
qcy3oX4pzeeWBMcQpJZPFWVdrm5fbI0XL3PxldPfbrEXVn6chsb6FXhOeJv258mG33hYYBuRSTSi
7Nr8k4aY7hKlB3+CEr3KkhIPxGab3/BPk+ldZTq91oLsuCXN5qpFUpKkS4tmTYRnyHSnfy32yyGg
qsVReHqzFuY06Kfuu1PL7HAsimP2RS2MMldD5r0BjbBqCqemC9Me7Trfjq1bQWqeOR7r0kU+ZrYF
kkpeuJE5uHv0d7rYTK2L8nwYAioQrxq9AzpSek5nntTpp9nCGItKfHIGGlWdiEp6clK6E0NpDLJK
cILZFV1GC+zxNgSBG21ULK85kTvSNTD+o27KoH2XD7i5UUzFojMPq/bEKx52WXAZ9gqNNTGaWkBl
UknbxUFBTJEv9X8pfMAjmhdBWm/WxSPryB5ZykffcVHLtN2Z3vkung4yR/6wSAo7QJPZ5MRiaErM
bLMRRe/Ranx0Ads+osQPbWf5PU2tIgnov12QhrSWcOwghcO8eSZeKDcjf9rL4Hy0+dvHFCvVoPfM
Xcs6T2qRX4KiubDJjXtjr/ZApzDFPJmLUQ3MxLhn11ufhvRX3cQ0XV+3EQL3AfnR8drWr0QTc2Fn
fTY1xpWln4zge7FiUHb7eWGJwBCv+5/QqWizje82nSxtk1amMK7oUALaqxhzT6OZ9+dj4q3/X7xB
HHvwzda48oVGpEWwuDix7+9NGdatXrFYTiYXd2S9cYWjjs3FDwfSn8bhyGPepn8ltJAuZhoQG/rv
3I1KpYzX2Y5lsPc8q1u9ElzU41CJtbD9a+55JzJ7Ty6oWKWod+rxNcdTLR/xswEX+HktEm4u0ZT6
eLvuB1TI9Oc8Ww6kmaAhtYaEeTTwmENYkhddjFw7uNLo7/tH5yPvvIlWwDua0h/ywEeaxux+zvni
hq7VGTuGW6N6tYDEgCkl3MTODuDq9XMaj3kapd7eudStffvsO1Sxpk39xuggvi7L0LK97410dhCr
k60gNnXGyWHLhDOfF09uW12Lfm8wnE4rClqDcWX2UGPZuSi/OsuQhbjOPM90r7RGJ1+Ba0l8kZVD
yRLW5Zec+b+qZozs5hAnHU6MAtdu4hg4ijDjao5dnBcoM3CnY3ZMrSLJM1a12YJKo8Fz6GiFHcPA
si+TxbP8u9mvi7kTkmowq5aTMNM2+q7yjKvf/gcu+9ARz5384mW/DmFK5eEhjeMNyKEF19II/rXa
7J+82ruwa47lH6Q7k8HXaYLyRY2pUc1wrjPrdGzVm7LeockEBXlNKm87Nr04pxnYxbr6SPkRzIxa
QIJ8HupQwUGeNH11ErMdekOOkWrmsYOjFpFI0aEMLuj9KzXM85K6MX7MKQ0O2rE/KkfSgRYpJuEm
bDAxmK2LjCHDgJ89W6MBrFoyUjCbuF6bGtd0EhfXtiKzXB6YEcTHNlYBrAu6WMZTmyVl64g2Cto5
vzjdQLuD8hUHO3FRi0E0ZeL1/nNrsn98uNtjHkStDcntmZKZuizx8iZa8/685LiNGXRn6Vs8rD4Q
4FiqxSGjzbnA9PkymXlxNbrl7BpLyGpwZbDgraoTcxl2TI5mj9VJNx7qKAvLb/2rW8yR6GbMtgjC
2t7rY9RYNLVUhIDa35H25F9REHrNC9lEBJEmy7LPUMPee4TuN2z/f2chsnLpwQPd4SAJI3/wMODx
oZxBbyjWuTgGZHOze+8/YZDCJwKW2WZzZGIUfTY44ZLudQbqfoHier3UIysfXbjeeYwczhJr+jGD
3/AQ0EzF8fodnaphBBBaJ63ipRl51BJzx6nolq6guGpIkXc+UhI9AzUGaskq2UVrk13ur10nXgEx
ODyzGcOn4dVzdvGM6plaAJqYjqiG/FFA0lZrYMyj41/F6D2TAtwPpjUe0QxkK5fdkQ5pmpVY+ogn
7Klc43kiocuaI5qBeCVCFqO9kBIM4tfVck9zkF6oQ8N23ut62E72HyYI4hW364Jr2loCgKrOl8eM
kUd7PHQthOhtr9+BCayjQ1px27g2DX/oBvZpmsb/zMn8duDIQLyCVeLVNoa2Q3zqmC8C7COja35p
jEPzLSBewWrRsbIvPckSPrQPXtmfizm7YmrhgdyrC/EKWAVI1Vnduv414PUldaskNfIdr/IhliBa
gWqTV7nnLrN/HdwgGbImTEHw5DlHnvq3lStQXUjbO0bdBFfLJDH6Q89TyS5DM+9AVbN6tcKDWisd
iayDq99ZT6twI9sznsDHvwOnDz0V+aPCI8itkrguD66NNTzODgmllz1yMHO3U7mjfw2k1EqPqRct
KICgoO1KXnbTpbbNHeXoRCto7VriOo1XBNeJtnCx7WkY2x3F6ERv+/EOrRjrRI3WKYPr7Mp4oeiB
rA5CSS33oHbLGjFA59NUn1jVhENePXNGd57LdVuqIHXj5lqqvAuude/FFhgH58nCrTAu1r/vWxrd
BxSsonumH7nfBtcif2LexQUF9JCdW+fI8wqOpILXpa467tvY1CAtzllGZSin4tDdAcIVtPal2VTZ
CN2zmfy0UnKqM/M/2e+99GpUo5Z6rOjHmmcCtE7Oa16+OFUfjvIp3aMu1xxKtdLDMyuHWCW2dh5R
9j1P1348Qg4KM6aWdPQkT9Pcq7NkzOdLX3bXxttjJdGtWkFp1VpZk3dllvCp77tr6/Rzd0GazjhS
P4W1q0li0CevGBWDA+kFLGqC/MFtcD2ZzB1ToDHBaprYtu3cKZY8TxoOKhhM+yBr/WBk8nwfTjrx
Cpy8YvDrgbMmqWpMGqPzDUUSFxMhyH3xGu2r9BvDYC9gC4f4ZZSRhRCStWZ8X7Ru5QqYUqf3qcgh
OjXG2BBDxD3jLJe9XiDNytUpRkVducPAcdpLXsaFQy6ls9cGqFm5yq7ER1Z2HYaWXDlbYYJFjLtn
3JO9levEKya4bIT0DDyBXCc59p9LxowfrDSdt3ou+q/3de99HKiq44tEi9Hf65JlSRtg0EUvQ3sW
rzWGbDXFEnd+uVPppdsDxRjjVc5iuIzkYCNJX1vXMMN65XtPrzrhyvkZjMKiJPdZQtshNrvg7O2G
qxrRaknygjc/ttowxFTY8rt0ndIO8XLZHyhy3CyOcsmxcpZ1voeVBxkmNI5mNIjsXAdtdH9zNW5E
LQSqe4Ihjb6BWwjLk2J1nqeZPg5+89RUzun+J3QKUozy1HpewSfZXgs/q78vcqA/WBCkB+pTNv1s
wHgXPRkD7gqDNS3XsQvW50Hk5FTZFd9ZuwZeaiHJMhZIqhskuIo1i4GzB8szQ1LumTWNatQiEnCR
s8w3iUj4LMHBuyJbWwv37b7edWvf8PxOM7iLFxiOnjdJZwRmmHHwFrpjENNy3PFWutUrG7tysC16
qxOARKKPWtO4Tu6yYwx0a9/+/27tIN5GNQ3KGZLW6hPO6p9SFqeGZMdApZaQoE+H4lEaqhmN7FI0
ZriUza/VHP+6r3mdYhSjXPXIX5AGq/f8VwKCGoa22/uSNXB1FA8+2ahQoYEpEoZ5TK6Dnn86lJFE
7Y7fZb/vf2OzLB88TKiFJKAYxY1BMJH44utEXpj11rtPeZpQ/qPJh/D+Rz4sVCCBWjjCZCO6csya
xOnts5BXw8jeLGO9YaJugqA55HOTtIwfMxJqIUlQM4PyFokZmRP7WiESv5ldv9e9rdlutYKkKsaJ
YySCSMAqmYc1hvKd5n7Y23KddAXGeC5OG9lVIlkHYYWFQAmPNRJjx/7rpCsYtkvUuhRd0SRNQ882
COQxQXpnizVnVaXeIf1Sr6mXiyT3h/M0FvFarV9bu/y02O73+6dIYybs7Ve9MxNz4ZSyNgzAAYMb
q7oNvVr8bNMjHOzwLbaC43amxVK6i0hsPjzI0TsPwo5ku8T3V6/TvQLmDB1p6E2F9Xdq54Lk8Kfe
dHca0HW6V4Ipe5Wjm4P3LOk9tB1WFYZPISopLzV/vb92jZGwlYCKkYlmOSpbkjV7ZfQlGPuw6V87
nhDMfmmP2VG1ZMrEGLfRQF1uMvRfOuq8FER8ub/8D6vlsLVqodSS23Qye86TFHTfmVV+LukXa/ir
s/JoGdawkDwRaXU2y898+O/+NzV7opZLOaUwXWTky2Q17OtC6iiT/HPnOtHs+cdOlErSwwDgxU9h
VS2Mka2X9Uvdkbf7q9ccVrVYilOSguMqFYlruteCZF/TwtjxxjrFbJ98h2JKhsDxXV/g7AxDvLTG
iBFvqZlYRvEdrGzukYIdbLmC5q72K9Qx9yLBaObzkBVRMbmfAulevL7b+SU6JSmI7pHtKMdiQCJI
pE+FG9zS+mCgrhZLeRJ9q7Nb41hCIRztgzy90hoBklee7u+wxiX/wbhTeOPgzYCExUDXFZBHjgeI
sjOjuuOnZR1DENhNw95rs0ZVavlUjUtq6vudSOqBnSovwFi6Pc43jVdQq6ZEmtEcE3fLhII5LadF
XIKFoSHWjsvUHNc/KqccaazSwjny+zyCFQQJ2adh/kfukQPrlr999x0c0qIxUDsNOxEYZTLWWZw1
7CkzDpV7kEAl4KGYF0zWDM1HU5de6nR4CYri2AOQOruMoVY3ECPOqFlKNBV7szyPLWaS3j+fOr0o
+G2tYhz41jXl+OIBsUUscnqurL1t1YlXscvHtl1NG69X7nDqgy1V7MUjmXd0oxOveGSLOw4Rw1wn
vXix/O+2fG73DowOSoovXtu5rwQ4YxPGx7gAfQGb+I7ONaLVgimepwuc1lonwsdE7LE7y2wveaBR
iFoshV44H6WrAUvMynuuPTdKW0xkbPc4+3UrV8Jmt57szGpknUDtMTPLc7F7UnSiFYCKNkNNfY+t
nPgX123PYj54SNRqqTQY3Nmo3Cbxi9IPWzZ/bUQrQip9M7wPou3nf3C5UwumOlZIq3PtOgmsV9J8
LzMWltmr7f1ail/3v6DbVwWmvkXAKkyWOhlbcppTvOdN7XlN93pQdT9AgWnJymx20Yqe8DKpwJWV
Zv9OIIJ1vvf2TuysCW3/FzK+s78e9XLmgi8wycmXyQb15iPzvjD5Kbdiy9vzUbozpGB2RIFR3aFt
C9xq5VtlCUxIyvi3Qzug1k6hpcpdVm87nzN7GmhzdXOMxFjl6Zh45UVyXBo2jhIbbM/lyVr4Y2Xa
sVGMO/l5zQarBVMkEIPVVngH9hvrbBn8MqMwrmQk8df8m2uBuebYz1BQbMhZ0IlQGOSmCOesCAPO
Qt8+ePtVuXZyKpvFamCUF+vfTH6pyVslx5AO845l1sBMLZhyGtLRYsXyjeZWuSDR+uVmx27VKt9O
bVM6LiBBTRz7NZCvnXgWe8yCmthJrZTiwdIsGImDVc9/WfZT3X4b6j7sDtoelW3HNW3H8zMovbae
TPJXacXjEYIKXBhVkp2qBRsAw6SixKh/pKsfYQbZ+chB9FWOnSwnBW+MvE3atnn03Pk8G/TF9tov
x8QrcM0M2+OsTZukpu6JYFwaKfl1pOxyX/zHO+qrVVI+mDv8ymnyBARE6LAwAVX3S9OWMTWy+P4n
PraVvlopNeKuPtSmizKDYblYTvbWleLlvmjd6jd0vbP1cjTddbBHhE7199XDjdPZpu8w8XZfvG7l
2//fiU/noqSYoZQnng1Go4cFf4inoK/bPTbnj62Ar9ZKBfkk/Aq3p2u1mnnYpZSG6Wr/Nvi8x0Sk
+4Libw0LtV5pS3jiNMWzy/4rFlBWdMfycr5aMcVqLufJhP6t3A5B0Rf581HVKB525ngNyS3AaqXe
g9GAXEBOoeXspSs/ZMZ1ia+WS2HY5uyApY2jNtyJW9GcPfG3UYq4AdN9BroTy3GfDHblTbrjGDU7
oVLk+HhF515BedIIdu7QZ8TSMW4dcrp/VjVPYr5aPVVbXr4MreCJz186+98ysE9lA0KxlT0Gk0B/
OcjXSu+1HZZTU+0xxmgAqDLosFw46zCOPPG4/59tI2TpLi61RWhZe8keDQhVLp1umlNv3ezrZLOY
W8EPCq7SnSBCJ1sBeDBiFB5ecHmS8SDK5+VfbyWHvLCvcukwf8LVmdHgaqNlcAzYabbW2CnKY17H
V3CNiuXSXmwblgOnaabmg4EMZ+3sVeLoDqty3c38IgeTd5ZeZyrjpveubdtfeLE3Mk2ndwXcxmoN
tk0bnpQZWFVf573QRyNXraqSZeD1hVu3aGndOmdNdJJQIvfqQ3XSFVdcpssUtCVWXRP5o2Iijx2+
7g310CBJLatanWUExYTFEwMv8pjhM5i4sD+Z86Frna+y5fjCStdOFm0SrAUaefwxnuT0bC7T3mBn
zYlRa3DMqvR9UuL9RdQYQlOReLWzz0HQ7Xh6ne63/79zxR4q9GoDxG5Xp2/jciTPGYra7ltO3cqV
Gy+avNg8Fyy9BnS8iI2muOenwTvU+kV8tf4GhOfT0vCyTeyKnIKifprl3hAgnVIUlE729H+cXUlz
3Diz/EWM4E7wyqU3qWXJ8n5heOwZghvAnSB//UvO9w4aWGhE9EkROqDBQhVQKGRllqXduygq0+HB
K6wETXGa40TljlKEOllpeXaAWVMhErevq8hY6sRYgmNt5Xc965I/oDcrszKn91CxnrgZGX59zXId
mb/CNDLuZhlxVePTzC52QQ7gQTr5otQcGgp/kTE3tuG19rYnnebGQKhZRCb56y5SNKQlMvvO3K3z
bBc+9hjnb3CYReAEQzul7rx7/3JOZLRNbVRgx3BQoMqIGXsralNZsx7W2UoMZhzzvNJxC6goUNx9
Bm/idZ6zUYwZmCX6Om7PTlIewnR7At9SypPioLu9KH9md983P9PbBMpEbCe4PrSPwaE7tqc+XRJU
HJIiuUuNKgjll3DfQClZTCCqK90vHv3et0U0LL9vbz7vpm0gAJLfwLkIWDa14IrBC00PcTV6YF/H
S/G869vqBOKUZpK2OFqafWA6O5HZSRy8wwDJ8+zgHNEDHBeJrknrvcLb/iVSSlKgmx4dZWCLqdcg
CekBfVRRbfZxVv9YmUg6nSLIe/G3/4606+HJhollZ/jkLphmZyfymymt7O4O7NI+vLTzLTPJau6D
MXsb2zGehPWxL6r1UFuuTkv333qwXMXFT8gP48Lb8nJy8QUFjYPX7RAcirSJzTbKz+YvkfZRH+f3
eq/8VD7i8JnFzpPnEff7hsQOShP2sym0GNb3NpX9a6RQ74Yi37wShGGMkLRt6bkr/KcVAngA/x8H
v73jmN5/Rgp1YAQHsDbhZ2bckpvlNBdfs/l4OwrfOy32sXdXe7ONbMJozHVb2dUK0FbOg9aMeRDq
VLLfO0v30fdffTN62I7Vau4Ez/0AUQtzjqcerRzVkehYFlXTl8K7G/u6XSn4KMEvf8hDcWy7j/cZ
RoppeAmpmQf6sNX6gV0qcqYluW9kKYpzYozlROCWA0j9sxOjp9vjKnYh+Rm8WOfebDO8dZteQSO+
lpdxY2nJqrgQ2wcKfbWQuD9v/5ZiJ5IfwbtFUF7voUWHE+2+BuPj4r/cHlqxpPIj+JZ3LDNXbBE2
S8rqYuoYIRXBKr9+VzzAU2YH5kDH4PEQprbz3NouiDnjVgfUUJ02Mn3IgEB1g9xEpB7mxEqqdD7l
j35kH8ZjfdQJialsL4UsC23DqPcPqcwmckOeCI4WGl/3zK4aXo5ZP5uJX+AUmLwHY/uItouonDSl
AdXaSuHqkYKuZCe+rezhQsAx4Xq6W5jqaLGlgG2KsMpCPLQjISLH8BuNy4QmY1Q9rs99Sk/9MT9U
umxSZSMphMO+FJ6308nazZHhOAnE95Vr3ttVNpJO4coD1fC/8i79cF6952F8vR1XijnLL+Ij64Tl
rSEoC6efZkYjw/vWtV9vj62Ys/wkngcBRf8ZqMgcKAq2wxQz7PW3h1ZNWzpj28pZ/ckHjy4uZcfc
M9NwDj8YIHG5PbwqC5X1aEi1VX6169GUj+S4nYvLeAmO7qFJjERHV6jaFuTXcYHn0ozuZ4mo4zUe
z82LkY6Xqk+2tD8G51BzAKhIWOU3cmss89DubZDTXqZUPLKDkRrYGg5W7GMHylJxXxjL7CLh3FYb
76BNmRtPFTVTY9VV3xQJw78WfJMwQKLPAqkFaL6d4J/QCOLAdSPI6kD++07iP/mRvF1Mw20r5OpF
gaeexjzXAhp3a6DJ1VSRIEVvMfZQNyoQCS5LR+vi6vr3FOP+8TRemV3AG4zbwUfFJRCa8FL5v0wo
MoSWA3lExNfqRe15OjZH87f/uuu55wdXU+5QOab8NE5K4mSiAovsdAFGMjtOR3oIntZn+gVAqLRg
0T11ISScMquIXU9zPQQZcqsW6NgCrS/3bkTyu3hmkHwJdyZcEV6gutWgFM/tz7d3IdXq7v9/4/bL
uk5QViBIpzxc4vvplFVWcntope2lM7fepq6YA9A+ry/Fl/bcHviRPeTn8CpSPBim91peOn4L3xVr
sFEww0/h2e/DIXKYpcnFFbuC/DrO0YnFdjHMa4uaUMPdy2qi56svknC075IugudIgbuyfHHNPXWr
Ib2bLjV/CXOiE7h4/xD746Uc1LSrMXrIqUT+MQ+/lNvJmjXIXdXQ+23gjeuU3WCzoXeQrjVZBC6j
U7ABvFgumprA+575xyu5VfBgKUXPrmH+c5lYXIFb9i7H/ON1nI8lMsHdMcvH4qP9uUyaWLxs8ZrY
kf/VuLMKQGROEZy7QkBLBzl5/biJR6978nVq6irbS2GLB+bQHjf4TAZBM1LFoJF1tXLh777TAv0h
P5EPczYJ9JLhNHeaDy0FEUKFkyXeYdpxTWz3WLf5N3QmVpCDm7d4ytG/eXtpVIsuxXKItlwG3Xmk
0i2U4BoR21p9IJXJpMzZdhrf2yjSLRf8QNGUlV8Xo+kTNMD/vm/uUhxveUWDOUeuNa1DanCSLBp0
nWLm8rP5tpaZm7moJObb1RbRav49j3cOLcUwrWlOx9aH0Ave32OnFEcXnIVpPZNft42imruURG9t
FXSjjcSwXF795XM7NxHXVZDev1cT+SHcGyx7LHG3vvbd+GOp10s/Zh+DpcYjHotFqOmBUOQpRH4M
b8k4OlOBdfWiObHjId5O7Sk4Omlx0BWLFW4vk47kvV/5QMg3kOp8dp0yWu9pB0Ikyy/ioLr3StdD
jrUQNsEuNjnwYNZR9aqmLUVrSRpQ3e9k09Xm/e1S8ndY6koNqrWVonXmedm4BdbWaq9lm3jLY8+/
VL+GSROsKr+UgrWYRNMFhrsHK0uWDJQ6bv+zpM7rXW4vP4r3c144nR9g64fODq9PTgkWL11/+/tJ
CTrZ/3vwbgBK/u9M771fs/uBlRfuPFY6hhfV6FLE0k6UDUSrUAWDwKvTRGt/GmcImeo0ZBSWl1/F
Z6tjzhziojX0VSqM6YMLcfE8uEu5NCDym3jTtX2IXhCEUtsd/JlFm+ufUKc9eIsTOcGmuW2pvmIP
iTfJD2ilmEv2jbOyPq0/HIhZdncqmhBZQWZEkxt6obECYzInLjYc/jmMhyQ82okZLSfrzk+Qojfw
y5kzgp8hzieS/eqhUzrfF12BFL0ZK4w1XzG0mX/zxMcBWZZuaMWeE0iB62X96FkeZGqs4VJZD9DC
viti5YdxF9pSoBLFlEVwqYonEJrM46zJahTOIj+Mhy1t+mrG9k4D85PhZk8kFAlKJsl9U5cituBF
x0IIVl9bJ49as44gAzzZP+8bfN8m3jg6o2XOAmC8r731xRWRs32fdc8Gip1GfhnvOhRlHciOXM2h
PIZ28Fh45Ns8+QnQvTq0pMr0UpySgTXtsmEjro3L0EzRtqVeeJ+Xy9RDrIf+uAmc53WxeIRT0KNg
wul+3Lb7v6WzPx8siaxSY88kd2qKzGlMrMP+mB98ZF/bdE7HJ/C8xHWspd1SVAmJzEKEhjn/f1lC
n7gXM60TjydVDD64Z6B83cg4aD5Jcaj7UuyOa1XVZrhXfF7WeEusx/51PhepERfxnJJX3sQ8WR/I
k06oVlGBIDIXyTr1W2v3CLwhtQ7tc3URkSjjMRKxi7LkYMWD5rKqujLJtCTliu7PclvEQzlYEVtf
h4VAM7v8sLjGI4V+dimuqHfFLaOaxFqxD8p6N5YD3u/FncVD7dVxAyiwryUpVn6MFPMWacCb4ONj
xFoesgoKIry/8q5O27VLPYHi6FbuwMdPi8k126/qc/b4fbPNgKeb+NzBTwbzyiI2WmW8ON6n244X
YpB3QknmLgnXYaXoExMPRT0mXv2hryzQ+i2HYa1if3maiyJuXarz8t2b3/s157+f4i9hUw2NKx62
tTpuFY+G/snO+5hj+6m74jCwMgm3C7rhNL+osp10kJOeBkPAV/FgTEC0T5vVH1skVJoyj9IbpMO8
MkAAIpo1f8T+9kBJFhXhDPG5Mh3DHNcsD6Vy5+iPpwpEALfXS/VB0j4xeVB9djMUPJ3tyZs+b+J4
17gyp0mdmxW8F+OWNC3K46LTv1UcMjKbiduN4J90C0iV2SwawYVNrQ8iE3c9yxEZ1rWEntd3Huqb
PU225uzkmkcb1aylKB97g1cAxUD9yCap2T+jZzo1nO+3Ta3Y6mX8Vgt4x1TUGHxEjZ0NwDQa/Gzn
xmPpgdObaEyjOrlkJNdSWAtnDbK2zovI0U3LxIiNL4D0HLwYPLLJ7Y9R+KNMauKCliWswYZ9BQta
ZiWZrkFKtQJS4IZVQZymxcq6iwGC8+Fs1WFsrfdQI+LyL4O2aNtzj9DdLX3zxWLs4k9OYvc6LRqV
VaQoDXvgDev9zc+rDoF7DIQmW1YtqgzVglrR/9eM9lPbj8uD6URutCQ7PG84FV9vL6rC+DJGCyxo
DDXgfVHFofwFXsqOaD5ANfIeE2/OMjxqhejxxMg+e6jda0PO7qIpRqmGlmK2GLqBbyESmjaLGogL
/gTP9m1zKFZThmP5TuVZtehQEOnylPXusckmjT0Ue4GMxZq55bt1iMpruNGYrW48B9Urgzp7FNQP
zjDpcrA9bN45eGW2kjUDXtQn/2JgsmOT8mP51/ayHERap+zImOZwUi3B/utvVtcMV8gyGR1wa8V8
yOsaZfHwaQpbzWGuGl46bdveyRe8weFWvouQiaL8y2pAhIvq3e11VuRCMlYLbNK8cq2WX2dvTiuf
R7lNYsAVU9b1sdcD/Tx/aWqi8ardL99ZEhmtBSnDPCf7S0IHMI/px6P/AnUyu/p0+2NUW4UM2bLG
MaybEsKGQzo/+vEO6XTP9Cc9mSeIh2kekRVLIuO33MBmllvgI6Z+eBJV8+xQejRsQ2MjReTJ0K0O
pbXZsvBER4WbDjOLef75tnlUE9///8ZVLRKWgmcoUrnet6H7MVrXQsfArRp6/5g3Q7NyrmyWYdLz
dJynQwiaCx3gQOUzUv4ctEHVoE8PV/a8emgoj/2QPQ62FWeejn5ONXsphoOtnhvUBNkVWpjlZcis
732zjgfHmzV7kWpNpSgu1kDQbkPODJUgcrJI5dWR5RTO59sLqxpeOnqBSenWxsXCTo0fTVwcwKGk
qQoqrC+DtYoCAnNdvuvLbvSJuXU8unUy5PQktHmJYvYyZivDhllbJl52IVMVb9SOQh21r2pk6eTl
nlsyuwEQ1QlOG9iwyuNte++V9Xe2MRmq1RmiIb2NbaZiTRaXY3H0PffL4r4QqLl0aMc3PPSN3P4t
xWkpQ7YKNEeywMNpubV8Sw3gFvFYmT1Mvh+DRnu+eFoEmmqpdyu+iWGznN1gLQwcNXT8Pvf86NTP
izHiTvft9qeo6i///v/NLwwr69x2h08ENBoTcmwPuKTCWp/3AkwDnE/19fYvqT5FCmg65G25WFj4
0a7JkXqPDDTmWCjICxqgm7r9IyrvkoJ6LsDIO40cKrpA2z6todF/qFad/LpqcCmkQczt04AirVir
U0APto4LU7HVyfCtLaDOVprh/pzz6ANNPhnx2r7eZRAZwZW1GbXsHfNEWzO1xPqrHiaN6ygWVMZt
0ZY5Y0ixR5B6PNGSQiOBP5ebERV+9td9s99/+o1zVgxaSdRCpgXRdWO93ltlkOFai2iW0ujQGSCc
f4b8Y3EfPJrI9CW1YxUt8Nc4tNY2qUGzw7kTc7PR7HGKfUemMMl6kzRziH4M0G4BGTqubtSUwV/T
2jpRLawfxjxpStsql5SCtR/D1uQ+XN3kfQKWcQiW9a81WBk0cap6sZdRWxsB/XpX4gfEAXxth+bY
Q2n5cUlQXT5BVfM+95EClhXlli8rbhtuTb6SxkSdPNSVfN73/kDmN6FoMu+IWHDeeEUXeYGVNC6g
/FBTiTxHB594fxkCWQuqmetu8fAEeA3c31n2BXfuyAhCzRqoBt+97E1w2UVt2YQjwxqsl64ANLu+
rNXLbcurxpYClxpzW3g5MPCkb1rotMxhmoPlPMpBiKlZXNVP7P9/M/2qpljfEYvL56BLXVpCC4ZP
nzgnX25/w/vbPVre/vsDKHYz6LEzfu3ddYtca9lid6nvHFzKoJ2gdbrRAkp6IvFqHA3rcHvSKqtI
gVtA6WjDwrLrRpYHH5Bywsunwbiv7BvIzCZ1bawZXzDtpn/eIDToW4GmbKKythSrIM3rTcPO8boA
TvSOAGBPdGIViqFlcJYxrIHjESxkUXUf2nm+5svzbWurRt6T0Tc+yDavpZa5P+s2y19t3XwCy5om
OlVDS9HZbZk39/ujrtiPEOIkBMpbt2et8BEZlBW0zdiPLlDuRpsdZ987CUecrV53SqmGlwKTe6Ls
RvSYX4vyZDWoO34zdLp7qqF3Y72xd9WE1KAuNl1vWGNCusQGzerSNcl9hpGCEuT8Ru+U+/D5z6b9
TPnfgY5Zet/4/ryeBDIxCc+GYrIGFNuhrn1m2++xDs6tDzrjKUzvm7yU+uYrazgXMHtrXOz1G63O
wT2ET14QyKJPgD9vIbAoSGvCIW5JmPqFToRT4eYyCstHpQucYy4K4IXz3eQAFUAO+J/bFlGNLUUn
OjS5oB7SpbHyjkVnXhYtT51qaCk6LV4EFq/3Z6psjQJIbnpaMQTV0LsHvfFx0bCaz7iWXXP0oCCQ
kt59vc8eUmCOlDNhDVl9rcnJLR4rnc61asb7/9/MuBcz790J95fBA60yZIyC9ed9M5YCcrK92jQq
3F5AanhBwp6KStfq868K9zsR+QcBSZcX0xp0ywMTXjJ0//hdkKKbLA38j0vlJ0XdpQHxE9szUuZ+
A+D6OGwAnzvzmeVG7M55NDhWOplzwsmLa2tqOypbSlHcbKOo5yWsryE3eOTh65NeUI0DKLZPGZg1
+oPbzqGDpGMs+8j1l49VV3xu75Jmxj4hA7TAay+WGcjeK2SncrRz9/PjQBZX85KoMI0M0aocC5BT
tKRfbdsgcQeq8KdyCJbjXa4m05d0Bs1YQ6q9bQ2IxXhkaw4wIp/L0+3xFbaXGUxK0lWrB1KO69bE
4/zF8A5NpbmIq4aW4hqseAPdHGzPZuFWkTuuMYSmT3ZONMV1leGl+B471+xw70QNoUSHpfAfvV53
aKmGlgI8nMiytN7GrmwOfq+dO0V5N3+6bXFFaSuQ4VkgjBkHf9893OuUgnX11MT5sU23OIvGuDjo
bpkq80sha0CPfJwWeI45PIrqZcu+htPL7U9QDS0lxRujkHI08QUZONOzIrLtpBb3eY0MvPKnpkAj
t4l8gX2AQ07hsdSlaYpkR0ZadTUz+gEaF9csfF3IlwB0ZlYFsVudZOx+yr6zdcvAqozONTiSKn4V
pDpaWZZw2zvPUEflZf6wadVRVZ8hncQ26UM3cGH9pf8owqNwcAvMIie7b0fwpLDNGzOndbdnVSDC
QA30R1t2YVRC4fG287wXWztnkhS2gWW3tjOCR4qU7JXVYQ54u+4BSDW2FLclJr8ENnikvPlbZhmH
KrM0VnkXy7RPW7rBCr5Vre+TCuirCclgFa0tSwIQVIDRuybQcJiPrZnHBdP1mr0XZPsPSvELhPgk
Kg/E0qx7YcOD3b703h33w31oKX7BMcrE6NHusvR93NApbjeuucQpVkAO327biN/kmLUD1hTRrchK
Zs1B+57fY9Zy+C54Mc8EGi8utvfAq2NoFfFav/Tj97v8Uo5eQOFqhwALfeFGfQQ9W+rPmoNKNXEp
YMuADGjDAkuYW/PfU/4yGz4IsEEpquPEUxldClnRm8ycCrAOu5N/LDL+KmZPg+FTDb3//00SzUU5
lbTE3BdP2L/rvhpOQdlmX2/bXOHjnhSvUFZE4WZnOGNmdwY09ANoOJN8Kj7eN7wUsw4regsdytkZ
V9w0M8SpqI3zaun4zFSzlyJ0yA2LLx7Lzn07x66gp7nLUQjVYcdUbiNFKSDBNphUt/Yy1mbq2eGx
ddvPLnST6aiDAiu+4A9Y42JCddgM20sopjFqzJnG9spfg0bMye0lUPiPDHDM27o1Gh6A0bjAWRiQ
o/A0twbVyNJd189rzzF90l7MgG8RJFirGDVvHdhFZRkpZh3btio2w+978Hp27JcFvkNrqzVZvWr0
/f9voypscKNC/+EF5a2/szH43m/894IKz22jq4aXgjbb+DCBiLm9VGRNiqyLs2BMx1VHb6KyvBS1
7ZiVWeuD+H1anbTPrUPjBZrjQzVzKWJFMKNYXmETNkcnDXKwmpDpGYzkmsRVEVIyrrHM26HZoKJ7
oTPkZlrz4PKrI8y40L1rquYvxSxv6nUoJ2wJm2nFeb8m5dwmrJvS2wurmL+Mb0QxKh97AlUeRoDX
BkFL0tfrd9I0cUhKzW+Qd7JYHLMyutH3zFJMQwgbjVbUVb/YskZ9+LW1P1n0slUsue9TpPBFH71t
VnjJuITNh9ky84j0/2xu96MO+sN9vyCFcJfZbdvvx24VPpEqWQYejd0Xd7yHfWE31O4Db4K4qUZ/
zM39aPTHgzHQ2Oh1UD5FhMm4Ry/LAn9Y7PayGk+ZS9PWvKcotk9ait0Ka1uFIQ4Vz3oGyWoyGDr1
XtWcpdBdB5ov9lZ3F8JeFzO/zv6sSVcVQSWrsfVTRoqygatYjZEOezMG+iDc0tZsCqrh5Zjl1BJZ
t+xSbE5ZRysk7F8DdxmGaFt8W3OtVUSuDGektG0m3wiby5x3FcSGigewI34jgibE3O6AjmFtZUij
Xdi8HhzcyS0+HFnI07nSsegqFlcGMo60qb0QGsTnovfz/Ovefce+Epq1kxvfFa3/4jTfRJNTGaMo
pgbCHLmI2tU6l2v5QaxFarK7iBxgoH9f/d/8RgWxeYN7c3amzE4LzhJ/qFM/XzWfoDKStOG0hR1C
uBGfMPP2dbXmIcrW/Odt86jGljYbwg1wP/UEEppNPiXC3Jwzav2WZubv4h5219l/9o1lGBS2hpZ2
zQWli4ThaW90abQuH8CvGtUcwB/Ljyzccv0NL6CNrnN23+vlgsn+q9JmBI/CMwuFwVz2vDWHhgZR
wz7wIrVzXU1GZTdpV3K21mvJDGZsaysAJUDyrH3ZUg0tpf8VdA7WasjrC+2MxGI8GSqd6tO76OTd
MtKeBJkaI2D7elDTeiwAE8ysDz2eiXqsRbDWMUSm0t4S8dJYUQ3lyDr0ktuOptgNZRQnzyfTabce
WgI+iRhws5lXRLkYNcMrjCYjONHHA2TxvuR+Myb+iMQFRabbM1ckLpaUUUB3fc5MIrKzZ0yHtvjJ
XS+ycXj6wZyK9ZPX6GQ0VN8gxXmAZhgDTUr5xfJnJ5pY26bukum6AFULIEV6sZUFLjRDdp7Jdhja
5jD5dlRpubVUVto/6k2kL9AwqZZgwZ3YndPFOhfQK87MJnHxtrwWUaCrEauMJMV21+TrkJFpXw07
ztwhyjOddqpqaCk4etSvViixdpfVJdFUTDHUTG67kML2MuSxtRdeVStymJ5PkItonmbhH5t5eL09
vCIJ+AP12K1uRjmSAOjl5C9lCEmZ3ICMJDXQ0dK2oU6+VmEgGQLZ5UabU4E1rhvvTAiFuHud3v4E
xZYtk9W5UC4fQpt3lwagLxYeDWeDNJ19HJcVXZ3/3P4RlZ2kELCbjXhBj0g2hz4xqJ/61paM+Yvh
kPuK0DIissuHcHOWDgvtWjH2jU+25369PXmV8SXH32bIQdtQncLtuP6UT8BoGaaWjFw1uHScuU0Y
jCbrkWTX7UuwuX00reM93Wc4dGTwo8EYOJJ7eL8bmHG32V9DEUSVW97BGLUPL4VtydBoHPRtdxEW
qKjG/NjXdkRNU+OZ78fuH8hHUfVWlS0wjc9KdDaAstH4YeS/71nUPxCPwu0nO+Q4toq1idBiDDni
UVPWVs1bOramqZ3sGpQzl558ZvZPTj+GTJM0qoaWDipAQfM6cOHlpbvEVZgUm4N11Zjk/SANZI46
1xrGBT2FHRSycLOeXIZGqsy4sNV2Ihrw423Dq35lD4Q3xxWAABUbsz6HyPf4i0NqZxX5U96LY0V0
ye/7JyIY3//7E27e+XU5YAE68wX5bVSBYbueHqp2OfsZlKY1RTnVl0ihmy320oPGFRJp1t+sPZU9
rpp2MoyaR4b3d4Y/IJCd0bXM2D20br/5EPpdS/cOCCSAk6EUtyu3TLqYKFaSoTLyuAwhjRMNdBSf
bi+xwktlHCTPa0o6dLFd/Gre0oGafGePwlVzIzS97yf2pX/jRWZmoXvfbMsLpI+xP0DCtqXAR3XJ
7eEVtpfF3EIHL1NOV5Qoquy1OOFZ0FMQo6lbAYXryMjIFhro9dZjbcOiiSe3PW228WkUZuT4xZf7
PmFfnDcWCqfQHAYHpxb6hCOka8dt7O8qS6Cb/L9DT2hLbzbwvl9sUvtRXg5m7LTlfVvcHzR16Hwp
twDO4wknyawpcc3pceBck7GpVlYK2g4E7X24X+kbwl+GFZm4gz4hzYVF5fjSBRJ1btvEQ3Nz2aby
aSuaJ3sxL17F77S7FLdzQ2qx0BVxtfROvHICOqCQ3kPGhl1BRkjWY++GtMJx27RfgvGftf00zb9v
+6LCLjJLXVEEIlgNDL0s64kOTUL5/DDnpib3U0STrN1mD3Vhl2zOL2Nv/8xa0eN2aLtJW2JPWEdP
p4SoOFZktrpi4k6/5CPOR/ah8iKnoEngXMf+l1X+cmwdUFVlKyluGcuaiczwf2oIdBv0B8tYUmc0
49tLofD/QIrd0rLWYIL2zWVFT+fiWp/qur0v75G56kq/WKjR4VjxuPsxM7cf3hxE7ehqvF9lGCly
KfNGM5iBFtgmmpY0TLLcOM21pRle5URS7HZ0YKZYoNA3CAM9nE3Uig/z+HGgOjS8yvJS9Bb2XKIL
eN95sGluQXealjszThkPWQ0exIVmN7807pA6YXOuyyW2Gu9w22cUlpcBkT1zeG9SHCVh3sRlge6a
bXyYA50mimp4KV8G+UNgsZrll3ntP455mUBA+lNf6vY1xcLKgEg0cwcGq3AJolMXFfN3y/5A2Hen
Me7b9GXqusoGKsHe87SgQPHCW+N5BYPL2GoCVmUdKWCr2enm2mzySxHWSdD4qQC1tjXrOr8UXikT
1xkbz/LaQdKfzVuERAq0Qvfok+BAkQFWlWWh3dTD0HNFTrz9WJbLoXGeb/ukat5SuIa1Swc8iOP+
5vbXvq/9pBq5ji1HNbgUqpPoMh5uYCryDL9KrSkDRVxmaDIQhT/KgCo2mItbMdzhsJv92JF4eANu
oqLLzkOtu/grPkBGVoEJCWwYI46qSUyxU2cvEwk101f4o4yqcsxgsByy5pegq8YsBbcn8AIGB3fj
odzMarlvz/F2671JX+vabW0PnPuXuR2OA15L59KNPbT33eU+f2Ai6VoSSHca52Eg3d+5mYOThJWO
5o6rMv/+/zeTh8YrGh49v7l0Rr5FS+f85MY95DyIKhlh1bJlwZNOxy+VGJ6ANnnkOoED1aylA3YV
ztJCL45fRM0vJiiQkCrct4l5UrQ2nK428xZUufwlWSew/ex/q3s6THebSPE6mJ4hZjohZ6Lk2+Dl
KwDMzxnRkSwrXF4GVXFAZY3WnftLS9d0EsZ3vnxbnfWuKlogA6o6Y6N1OQuIJnv0H0hWf9pAU5yE
xkiSu3xdJo3LAOaZmgovjaOXFYmdeX6cd6MmbVI4jSvFKfMqZvYNrjwG1NWH2Ddqc07RI5br1BpV
xt///yaWvLpwwElhIfkos7iiduI0YI3IdZgS1fBSqLbbvKHyYcE4tfvRJ/RvE4izSuhaQhV3Bpku
zgv9igXmihom9SM2P2/lS9O+CP7Qi5e1fLlvgaXArSpz2QAax/NJPwA5zg5OqcuKVcsrBW4RrqNL
Ojhn54CCygl9+9D4ua4PUjW6FLdhFQ60gJjHhYVLvPYd6pm6t0PF0DKwygodUgwUhm94fmClH1e+
Lq9RDS3Vniwa+Nuy4iLSoLKyrPQ0usF90SRrec716uSehSsUWLNfuzUYosoMv972khAB8+fbfPCH
gCcfvI65MHZIfrbDlRS/O+NM1x9+9hmy4cb06fbPKAJKBlEZpXBAWdb1F7vGfjwu18pxQSND7wJ1
BzKQal2zrCLl0l98XNOc3gfX7cf7Ju78d6OpmJ95K5n6i4BOYngolgdPx+GgsokUoAVxp1xYZQ/M
9fyjmTeS0tp8zIGDue98lQFVXWEOSFpxQjnB58x59aafrNQk2qq5SzHKUIwrK4qhc/ti9A/oGlmF
pg6tGFqGUO1d7dUGYuYLBVm5PUKDnD/Xq+6+rcizZfBU2PeLXU5wRIOyKMSlOAB71chrPCUxTcVD
sRPIIKqqp35n9LBNA9iAGMIzOIE0Q6tsI52rS92Fa7Gbnc8/S9bFPvtR3Wv3/TffHKldudqLzWH3
nLSRNf1DBye6j2YdyZiMPJp9JzDpWvWXreYf8qqBstr8fQ1azbOI4kSVIUbMnwVpxYDJV5egfqz9
K3OvRY/nlyd0k0S39wLVwkoBi9JJMdHNwCVn6SJi8wsHf9vtoVULK52o4zz6LjqOsA1DRmxwswcH
YHfiFunt4VVeL4UrD73a6ECmc1m4f51HeugMFvsd/+aXYXL7JxRfIAOKPL7axPagijvYYMwTjnnN
IbcGpbXZ1XyEwvwypihAO5Pnuxa2s+11cLbTMi/3hZUMKWq5z8acU+CeNysprTEB9Q3arolmH1ZN
XIrarc7AFsP3NgDWxhNz4izXNY+oht5X403Q0o6SCaxjPe6UUMem/mkeB41Lqobe//9maDYWdWkK
0V+IZ549Uf0DvLvmcqMaWjpUmzAs8nbBNia8Lx4Emv+Ps2trjlNntr+IKpAQl1dgZuyxJ7HjZDvJ
C5UriJsAgbj8+rNmP3nrs4Y6vCRVfmg0rb5IrdWrmyHYIZmBVlwz9Ez0Q+fxmZys8IuSKgF+IPn/
2zck62kJgLNuxfhGflFW/rdw5UPt0PM8b+Wl91RyFa8dH7uqx2t30BaXWonDhAfwNLA2XqTf88yr
aK2S6mVDicEl0EkO65a9vJsLlJqzdkMxppVr1u2lS96TtCwulWLsUBPQsWEaZbHDd66L1wy89GRn
eaHFL6EnoxkYoYGJ4+0dfe/oexV9/UFvDDzHsKtZ5p1z6vD+hCn2KA+8SLZENHfv6vILI13kT19v
f8ukJM3i+8KZV7b25ERwo5zO1OvSH8Og+j14/+tv0VITAUmmzGuoCUO+TyDvAS1ktbEDVzPRbwhX
0VpqQnuqK0cOy3TUa6POnbrvnCzyQHBr77jfXL+gOa0tJx729tWC7DmqyxnTKna6lZ6VXBAbusWQ
F5ee1UmbD4ll/bm9owav0rPRkBHKR4kd7ac8sRrv2HZ/pnkfT6mrZyS/qQGWkBXCASmPas2fs9Hd
eBc1LVzz15wVwZTZipxw+4jKfgBrXBWnarrbpxfdYZciUysZyUmq4oQiULSm64vbWBvWeF3lO9ao
z5H2qGXzIRvIaU6rmExeUpf9Q4sTK2b4bgQ00yc0X3W6pVs9qyEnD9PCc0UiW4SP1P2W83UjtZq2
QPPWwbXVwMFreEKR6VG5Xwa8gaT1njI/3ElvfxAjtWt3BFjTKb10jjn6rzh4wsN8q9RhUpDmr9J3
XNrk8FdGSdRN96r+47QAUh1uW5AhVuroXEFBq0Ix6uWhtKlrRWOWkvDYVJW/NfLJ9AEt17Kgb7yK
1eQUyODInPAO9LkbtmMIljoktyXETrvZg3MB4B3jKHluixUjBOnD5LvHEINY9+lIc+K0Il0gRD8/
tHhcSfJ5tJ7ayreebks3bLBOUOr7Y1dgvg85FRU7jWicLAiPnSq9ZJslUNMeXP/+JvmyogrrImTY
g7G4L6v1flVbYAbT6jX/FWEb9BaF/eOmnCxkfFB5fj/5xbHM6KfbCvqXa/mdMGRrHpxWbK4xApE9
gIY25mP76nfzBa+PP8KCJdTpPqHchZ5Z9yepZMyHMFk799foYIQwOjuaVGyYm0mLWm6eRc27oVjq
34WkRWz7oR/zrv57+0cazkc6kLfJpeumqmUPdh88tMBdWewOnepHtM89hh3eDIbPZBOs8G4rDPOp
zmgatmzqi0WxB0LEh3yhIN14AKz6QqcyEV0bd6FKpD8njoMZbbK8q3K5K95Qnea0qr0hBSwLx496
+Ro4/evEaHRbhe/vDw21o3dZhhke5ZEMW2t8rkLyrXXkxta/n0NQY9ccKISOshlpHFQ0iRfyM6aK
nDLX3ZXGqQ77bQs7wIgtjoOTBeKD9JetiuPI2a7wRXVy02pIbQDzi+JSptWJsykah3pj4SaVa95P
axYGcIviAoqSx3qwwTW3B156NVHN6QPusxDsFcVFKYLKhr98VK77RNgWZZRp6Zo3N9ROR+7g4CFz
Jzs6LHWinohft03x/ahIdXivR13BVhf0e8QeTuNQJWLyzqA+PzTLvksI1RG+oRVWvpxbcnLLLo9D
n4wnb8EMvds/wKCdQMvatnRcr6rxA6zZi9uUH9K62XBTg250YC8XtFxRzgbRn10epx6Ql6H5Rzgy
qqts1x2H6thet28rexmx+gavxV1exKL9uk8v1wDxJpNOgegWJTF8xMptnIidpMPwun2ir1vxRrQt
fZ8tYnYfisnyuxjcG8B2TA4y38YH/r1E/m8epTqudxR9kE6zhVAfZifMmv1kl/W96tqosNxL0JZH
RqcTYy3m6MhHVranKesOBRoyoya1jz4KGbwv41yqD0vNksDnCVAbf/mwkQJNNqd5/ARO4E4OCznZ
JdgwwbDRD/XGTzeJ1pw9pKDGr1dUZZirJG68Yxh3RGzxS5qka0d0AK9BrFRh4UD1J8W4HGuyj/ma
6ohgFANwCpyC8jKOYKAU/lI/5k1WJROmlyS77E5HBqOslzvUC8tLRfMY9Kwn7jn7kr2OCh58VI2r
cCWnqmm/ZlnnRwvmw20IN+RkHQvsuu6EtjCbnBQIiGgpj34aHgSIiPepRfN0MWQ5xT8U4duf7ofp
RMvJ2qgKvH9xoToCmHadNVkVVN6tF2tN8uLz3PzT2Ulbbxm86QtaYgbzmQh9gS8EXpVU9bGl38da
xd0YSbKhIEMc10lVvW5Ye0uK6sJFhovpQYKQnf9osz30CDgA6FOrgwxEJvXklZdZEnEKvHT9bpMy
23iFMK1e89kwzAJaIE9cVE6f/Tk82qGV8Fz+KIJ04xOGsKBDgsdRCIeCIeV3zy2eOGP/V1r2t9vW
aTB+HQ8chtdhgv1UXTw63o88SGzfxUvHvC/9/y9DKgOJWAPxeS3OWS6OmXrZt/DrfrzJcoI5knkg
q790RXmYQvfUDMMR1ZmNoGDSuea1dptzDPDqiwvNxzSq0uYlzcaNpRt8SidZVGkK2Hg+0hNqs1l9
lxW/yNJH2ZVTfeNh1WCUOhKYVK6j+spF4TpsedzM3XNGwvHstLl7rKxUbBimyXi0RLvwfs1oisgJ
/uFINPyRYHBA0Fi/922xlmzHglVzylFw64FVd4LIom2crvuylaf5LZ4OmeosCKdj8FjI5XNebaHI
Dbajo4ItghOj10M0SrbJlejb3SLbMUnWTtPjNGdgcITkrPdOg1Qv7mZpx7CXOhZ48jNHzCgNnlLW
xkvgJy0KzTCfferWMcD5DM4tq4L4EQSOYT+cun6Li9OkFM1VrYo7w5ituJYCthjxvKwiEMluFNVM
wq9/fxNmwI6cBgNac2Em3f0UNg9dvsVIc920d07ROvoXZ9RO2BnBxRHwJweFWFLIL14q455OX3vW
g1+CVzvVr3kqujizbOk8esoH+dpT2R4aW+08W+qIYAn+mwnEZxRkDPkHcLEeAar70E9yI4eYLFPz
VEFmPx0Bnj6tchHRMo5N4pb+T5JXOy1IBwX7bK0mGabug1vkLjhbnBmTMjNcB9PT7UhmiMc6Lli5
YS9xk6eICOh5clRCcM7xWfnc+OPGe7HBUHVkMGuCeV3pdRM47aOi77N4AlfW7fWbhGvJVrW9z+YF
5hN43t1Axnu0h23cqAy7q0+UDqcRjBLCpiexkrhr/TPYN+IMT8b7Vq75byfCgfZM2Ed0mOQ/cV4m
MgHT18o3HMvgxDooOADleytdqL1Fxa1Mx/uUNXdtgdaehfUxHT/Rlm6ck02boPlwXQ9+AVYvesLL
63ElFNfbLdC9yT61TCsKNpYeofTUYL4WSt8OwJhV65af1rEZXzlGUm44guk3aL7c4v7fqTlzH5yg
8h3U1Un+h0+g4d7YDoN8HSrM89a3uho6mt06qVY39oCQv21JhlObTr2Y5lkdBDK0j07tNj/beQB7
Z3uFxqH/5ykAGPcONGxb/Zem33FdxJu0U9apB6wm9ngt6zhQmO/tb5GnGixWxw57fpDBlCBa8Ndy
+Ll2r579z0j/WfqXLfiHSVVaRq4zd8hJOhQXQGMjnOIif8gjDzPz1EOYbg1sNqno+vc3KloBCOc2
3lEuDQ1j9Lsc11Q9395qQ0zSeRhtC4PbHQbRTL3kThlh3F+b/d0nW/NiZ8xnOa+QPWOGXXmZOlwc
y41YalKJ5sYz5Qyz0qh97FOirEjkAaaPcFbQH7fXbpKveS+aXBeQ/3fFxU/deApCjKPYKh4ZrFIH
amGun1xl4dJTODaf+kLmqCWmFOw8pR+lUv5w/eIr+qk37kemr13//sZ2BqJKNNDUqGrUHzJPfBCY
qlSjOFNjXHwtjsrZqM+YvqO5cTh3oSX7qbhk6kednyuU83z3PC8fPZx+Q3crfBvsVR81nS68K1ow
+J3stbmr1894STnlzZZVmaRr3pyLnA2DzOkJRB1HiYYsTCY+0WLfeDiqA7o8ocJwLpF7qjaIs3Q8
jvYW5MFgrzq+eLXYXJV4af0dhkWEuesfl6n7tMsVdOiWkF0/910JpVhcRaBzWONu2Br8ZVq35seq
9dCmPYjysuA2EIKYgE/2vmOijtpCMYZTK5TLb4d8QhkfxL5bAzwMi9ZBW1VYZUORZe7JX18lSyO3
2hnpddAWCGBH0CqOy28MM8YQ3WdW+Iddu6gDtpqJZ2yy0SuadeKbmMfvISk3DMTgNfps6dQWIyjo
++U3WaaknerTOtnHztuCrJi0rTllFrpZhSROT6StRNK0wFRNztxtJBLT4q9ffRMfw3UdLA8dkr8b
OR9bn0YhGz9mHtnA+5rE0/+Kt4UdTn3e4aVgIuk9OGt/W/1I4wk0TMntjTUcaHXC2sVtm8yvBuRX
N40tdp9aRTRbU6SGjZ9gOOLocC3XChcXBUjUM1I63OcrSCaY+8hcaSW+76iDqreIaEw7rSVdO8ym
ta4CcvIHFg0rgIUZ2TjSGkTrmK11wsVIrSEwc21QJxzlwTsVKL7PiHRCRa8aq9JxUTpx7QUNyCnO
gQ5wwInixRbLt8GQdOCW6/elZ1mocwb+aid4Uz0RVgIuGs6n23Zk+oB28Z2EzTBlCsovhypySztR
1/+DnVUxHbLF8YZasQni7Tk9yqH7UPTT4fbKTXt7/fsbFy7mBZN7Cp+e/GxKAlYdJSiPb4s2KUVz
3yCtJtFnAvVrewDCp4tDWR76zfn1JvHkvyuv2jKw2ibA3SedHnzccYnETWLaupyYxGvJlbhi6dIZ
tYyW9WgTZlleRw0ofZ94a28Rcb5L2Yw3Jx2FhXqGC+jT7D20Wf9LYf4LnsPr+1mqKRZ+eZ+69qO4
UmiqZojCyunBhbvVg/5+ZCI6JCsF2+3ktEv/KFO0+fI64/d0ct372ep5xPjCTmGHdpzbpvC+lREd
hRUWOKVYdu09jKlVfgWslT4UdF2eb0t///hMdCBWxXlFFMXuc5s6UbHkZ6fnl8VpDkPtHcMaXOTB
VqeI6Zdonk5Y36D/Lw0fx9L67rb+D3/9evtXmCRfDfGNJ5LaCpQ7AKmWe15UrE0y7CyNEh2RVXpz
nSG1FXi9U+eS82hdnI8265PbK3/fVYhOvrjmll8XV4i/m+WgHvFikHhGFshk94nXHF3aa5epReA6
6atkqKZoICy2h63Gv/fPAESfOz1kdeUPblNclqo95vPRxQ0v/NPVG3c707ZqeXnl3pLm9VU88e6n
nD2ClnhXgCU6JGv03A7oJjw+pqsFwpT2e7iOGMS2xUZpiBA6JqsK0Y1e4MZ9yTsWld2HoPoh8AAZ
DIeyubu9tQbd69gsC0U+sTr4BA8+pMDWrt9ckpB9iAGiw7JavAgQW+FanRffA/FoBxd/vSvoy+21
h/DL/32XIYHmr+GaDyRX+XSq8OzIRifi83Mv+sjhYTzSNSnEjxa4qtsfMynqal1vg4MbOK4PJsBL
YYnYWbs483KMJbwnW2Zq+oCWrIEITXG4czGVbcAHrKyKAjFfSvQ0yrLaGjpksijNk9dcLt2yottI
VUUyzvelem1VHQ3IdHKjZGNwt0BL27SdgV5u1vzCxvCIsUBJK/e6m+bJ5UwdsfAlv4ieRhmnEcu8
CI3JG95sWLkOvbJUGTYrktclpUf26mzhigxnDKLjrToVjj3eH/ILjr8nmmTn5k7cF1GZ8GTfWYno
uKvMxYSkopWwzuBHGSRe+r3dYrIx2KWOumq7oGnxAp9fnOll6F75PEe8iIps3HAswyRX4mturIiz
qNLFB5aTd0Lh6gRnPqh4jWncx/lhq03YkCN1CFaR+zSw6j6/2OVdU3SgZ42DYuPk8O5cS+YTnYYR
fNyYzOuu3kPTFN+XrvocdOxc4glLeOnr0GP0x0i/B8GchHx6uh2QDNFPR2PJdXB5mOL3jGx95H2f
SMKjpb932LNbfB9nJ+H7rp9EB2axShWllTL2YJXOt5wuS7S29r4eQqLPrQ7B1uPYS5NfpEwTV4x3
VrivjYfoeCwvY8WoMAHkwtYn23qWYiNpGgKFjsX6Ny+DaCFH0WJJ6pXcOd7WC7fBSnUcFoiEUt+X
Jb+0YRV5f9hYR/TPbYMx9IAQnZQx610+Ye48v3DwcRyyO3nKkzDul2hJriOT9zTNwxd0bkbQ9jPE
f3zGX7NvI83vZ7WFADUp/vr3N0kYkxWlysMxv/DZTfyURVLsKrcSHYjVgLcomzpsaUqmp9Z+9Vf6
elvtpjVrKXdamiLkuQcj5DK2qj7J89/7JGuZlrDAEyOq/pc++NizE+l26kJLs6Se3ULOPtIs3nqO
XTuup7UJNq6KBnXomCsgPMm4Fiq/WOOJWo9tcbqtDMPJRmdf9FvO6FwjA9ohsY5D5j9RYX2pRDon
NUtfvGHZd53Q8VeyXWshxjC/UBXIQygxXlFNzT+3f4VJO9ck/MbAQYWLuT6izS+uBDUo9VUTB2iE
uS3ckMl1/sVurkNHjWl+8cIJ7wk/U/a0wCa9PeNA4Pjs+qPeLL4egdVLR5z8CG+7SK7zS7fJTmKI
izoGa7bRrd3UAxQziIOFETukY3dZuDPDMc1JvcGtBorSyKOFPjgMUUs4/XJb6aYd1ZwUcxx4Gy45
TmZuho4XtE3Frtpi+jBpRfNUvCSiZuHh6NRS6wiKpSSXwQvj5cYR4z3xYBXSi/P+MJBiCsHmRFv/
OWTFi+Dq2RrFp9uqec8er+I11WSzzfwpW/uzrNa4nX9L529Fn9UWjZ5JvKacwe1m35FZfk55fU9t
GRVO10XKKuKOq5+3f4JBQ3phvsSTF/VKMKO5fLibef00edYFQ6R3BEtoSK/Mo0++5FY79OfBz6Ma
gya5Fxz3rfwaR984q+3PQ4HwDn5NLs4VfeKyfxz4n9vC3zP667qvW/JGuLPIoZQ12Po8KmNSiGNf
bdG8mjR+/fsb0RTv2q2sAFJXYfdk1Z9pU36xxdYt3yRdC2GUBNmqOLTiSU/Ezag+z6Xdxk635VIm
zWi3/MqzfZsIGEyZ56d2XE7Lzqm/EPNfzYwZGg7sq71bTRG3oDbusy4eh3HDYAzupM81Yh1QWvYM
xRfZJ2Hfo9wYdescNevWReC9DH41Gs1fAyh+AZsxyJac8gPA01m8Eq+JQMR2HuxzieEJ0R7r9PTC
e7V4olQjqJdydCQv6/x7qvaQAXmOp5fZW9T+MCUs689FEBwmaz6Fg3cqpi2O7PfN09Pr7Bj8BF71
kDVnzKZO8pCBqtLKju7a7oo3nt71XI/TOuItqgHpbvrASfrZm70N8wlghXqx7qoZzW9BlgpuHgKl
0/wLWQ+1+OTkH0nwsa3uFunt3FnNfdvBruyuAV9XC+LR65AsxfKX20ZjUr3muLwacubUWH+dPvXq
yXb+llv0mibVaI6bt6q1cxdGs7QYENox9XFk7SM6I48Ajn4p5/HcOHtalK7boOVccCQJMOp4zZkM
66EMrSzCe8pWQ6tJR5oHp7JMXTQ+NJiUtTx55RzNTve1n6fk9ha8Hzs9vdquWiHmpb9OerGDLrGK
sY5pn+6zT73WHtSsc0aC6BN4drym2aEV6ceKjoclrKNMiYs1bM2tfz/QeXrN3VNg/7BTJJmme+6L
z40C5cJ06AO8ku3U1DWGv0mSLp04Gi3AV47h2lHvhwcn2GolMi1e82O8KC+T3xLAaev8rqXD84yZ
ndQt0CWMPJxvPFe+n2w8fdrRMs44HZawJN7xQ4FaOKYavNjLX4xt2thvkzFp/uxj0ktVjWCbXFJy
Kaj4UDf9YZ+dav5cAnBSgC6mOftB/dw37NfKxOfbov8ll30njOrVddBteTWz7OletNjf7wuoAJxj
VWHU7wVU5hJ9TJPyZ/fLKOrQxlgMFTDrsLB8XP+RjjfyT67grjsn60hIeyotItYp6jyV8/MIKHP1
wRvGGvPJEJFEHflZ02HEs9fWS4xZE1bw2fIyyzqTpesx44Cv3pgotJlOv2fi2bQ52KsUs0Bjf02X
01qNYwnbnh1RfsiHklZ/c3tWzYaaDdEm0KJNtza+M814IW+Xv7VfvXDxdQ3khqIN5qG/BSydIzwv
85GuHPdQePOX2Qo2yisG29afA8DG780jKobnxZ8OdZ9FNZUnL5+SYS2S22ZiWr12uJe8aVSqsPpu
Lg/t2j7Wvb+j/IEEoj8HBE7aO42dYRRCVTWnOrUILrXgcri9cJNutOjCgPKovMLtzxgxfie7Tx4w
m7Oih1ZtKN9gNPorgMNCyooQUwsWIbOoaryLDUq/sdhKgSbNa2Flmoqh7Squ7gOZld6RTpU/37th
Jur4toZMH9CCS1c1Kbcn6F/lw/0cqIuVjhtB1yRaOxsQdPyhHbXm5x6vzofeIipebG+rQd2ked1d
qVoqJyvEuVm9MyoL33NbfnDtLYpiw+L1Wv/Q8Lp0nVKcWS8erVXhhXPeMHnDyvVyvzuJYGrLip8X
5SbrUCcSV2bbrjZeE0ziNWf1nHnElRAii54crIF/GDF0wWndjV01ib+62puzQL8U3RzUJeL7VJwq
MD3UgD5mfAtBZfBYvdqPQeSlcq7pw6qtj95ED4G0TyqrT8yx9wUFvQ17qVNR5ikshzjfAhCtT98B
PyXjnsY2RDS99E9U0DQu6/nZoahWeKr9QAIMjnDE1ixj0w5oLotZjl6hVpim1X72uu+z863gezD/
18VrPhv4oeqK5jo7pvmjuteM/Zqm37sijd54XTSZhTHeGcy+aY8sZM9pk294lMFZ9UcAzAHy/Mnt
KhBZ12Xik3aNiC++3l63Qd36S0DoYZDf0mLdXapOYq5jkgJUl2+9QZnEa+4aLIsDqqq6Po/VDPJ8
xPisw1zCrblvBn/S+6/LaWwnHKuaM7geDn5O7gC8uqyAUPCFbuRAk/avv+xNRAAMbV3Ygl+QFwR9
IumHWgWH27o3ib7+/Y3oBqdHu+ZOdbbrEXQ+JBsj0PAm+4RrubVx1wbgErs5W8wXD8Hk2nUkQrB5
7BOvuam0lEyDYGnOldOU8ayQspfe3/OwC0fVe6/XFPER+ak+u7R97GX1pamnk6LzviTCtOyqMBJs
9DpWYWIEIBS8P2LC/MEGI+Jt3RiMXm+87p0RQzgx0Pa8Wt8J/yX5F7v4vE/0tSryxmS8ZnJKxvvm
3FDvidrqHkX75yDcevQyWKTebj0Tax5bSpozZeqfmvJTYdMNYzcpRcusmb2qbKiZBPH8N1Slo6J6
qaytrGSIA3q7dU6dmjo9NrSw+2jt58jnXuzD4pnPNvzJtP6ryt5oXlmAtffCl2eXfV3Hv3x+tedf
+zZVc1XS+aTpg344D+TPiGRnVX/XbotPzrRuzVEtZZX2snryXDc8cpsxCscf0+ZxwGQwWkYVuQKF
MyswTiCtL2utHpp1D0ECYoCrOSkH20ilsi4/e86SeEUeB+l4V0zLxn4aTEbvqWapbFlmD8PZCS8r
OXiWjHJyWoCI3LWpemN1UxUjqF9hLywUsWfbB9qWieNaGyHMoHh9DlOneJC1xMNI0ox+BzWuf99M
cmtuvMFm9GZq1/bLXnKsnRevBIxVjfidDtmGYkwrv370jSP5C0snlWHCDSAkYVQ3Sx2H69Zgd5Pw
69/fCGdT7ngyuHrpVEdeB3Iva99rl6e3T1NvcBBwywJVNlwLCnYs6za2pjG5bS+mlWt+2vRLUDIX
apnX8bgIdepsb98Z79/y2BultBLtJo3IUeBci6+uK05tVj1N67KDQRyOqs+5CMRQqBJ12nPYqjme
WhDkIqcuR1LLrWK2wSD1PmovXEs0ZQTynK0fhbIjWT7OzdZd26B5fdxFvw4AVU4SjcyMP+fEf/Sm
rYOGSbR2/BWkFjXNQ3lO8xSXMO9cpOH32/ZiiF96d3SA4aCc+VBJtXwY8lMVNNGU/fAAN7wt36Ry
zU2HtGQ4bdjI10MYVUzEk9MflHQ3xJuWf9XYG5skjsLrK4dmlH+feoDV/B3XI7irby/epHcto7qA
ew71AuWQZY47NKZMm/ysJr1ofsqsIQQ9YYcI0/4K0jzKrSfP+XJ72SalaNnUmwsxSrIU58kdE5cF
9+M8fVsH9pHP5dbkon+7gN8piuu90nL1fDTsWrh1AGgnofqlYPb3vrSb6b5vbHsV0ZTLzPsqgzF1
6ohwqTwrGia0FR87dIUJGuEuxJezHLhqPjdzDSbuyE8p5u7GCgQH7aXKueXlEU+Det064xkUr8M7
RAZStkkWwzkNx2SgVQRwfhxMf2+r3mAxes/l6BcWd4NVnsOBtZGNgccHYfl7xgggROoQj9Qv2gaH
a3kOChINFaa/zr/3rVtz0xGjGoqR8gGYGhKNCL1rvsUwaVK45qIM/DVjXlXFeUUPTVvNfx3RHarR
3QDYmTSu+Wgw8TrPQzGcRZF/Luf6y2DlyW2lGPxIB3cESgxTYWHlZe7FHcp3EXhzY+6vj1LyfUlV
R3j0q2gaz8GWFsEXt/wZ8C+L+uf28k2K106+kz+OfCxwiBFr9eAxN+LE+dxP42GPeKYjOgSspEjX
VJ5pP1/SCfBmx/86tnsoCD08EehX1IxKsTBcONKpTapgTLpxJ2JBJ2NoiK9GFB/lecE0lCzMkyXb
ULnBYv6HjKH2SIaxw+LsZcW33EY/S/pRpOtJgTjtttZNX9COAuMQNEVaOfIsw3E4LEHwawFlTlSg
P/3eCxd5uv0Zg+3oBA1LW5W05DmipPinGz5a4evob5R8TKKvf3+TsktfZoPvNxgj4v+8Zj7Cv6Sb
F0mTcC3YDGmKhuMc0d1HbR8UPz/nUcQr7zdqqCbxWrChqbKWrMBxg6ev7vhtLl/KacN0TKK1AwGA
k11Ribo4D0AxBUsRg0Hlzgfm4vaGGsKkjvvEABeQtWfw1mpyMKi9S+QmAMi0ci3OVGNRVG0Dd7Im
9B6DkCUX8oEovtHbZhCvwz3ZlJYVGOFxwy6LmDlVbLn9fVr7uwqzmHbwX3PsG4u0qQ3F+P5vz51w
Pt1ifnxf5ZiA/V/JJAXFyZCXA66/oPwGwY6qs6fbu/l+FMA7wH9Ft73tZK7PYOa+OtSserRUGIcY
AF02wZfbnzCt/vr3N26K13LahbIvzraXjR/QKS+fl8Xal/bwAPxf6ajzgi+OwU8x2DBehXMvyh+T
nR1vr/19k2H6VIveES1qs3Z9bm2RtK065H4dZ+U+rAnT8VyL5bQW5qtgLjb1D61HD3zZqmqYVq75
klc1hMygOT3LrowWFPHCpYkCZ4suxSBeR3M1LKBuHmLCjb80j+0avvDee878dJ8v6XiuxZ1BwljC
4h1wzZLUiUmzRTBoWrnmpq1TLKmw2uLcYApS6+an1bFOGRibd1mM3jSNZkirb91lOEsa3pVcnUfw
6dOg2ZVOmd41jVby3mHcwUMEx6Ah2zmW1vIsy3JDvMFXdeSW60vMrq/gTTPCQRtkr+FqbxyvTXrX
HJW0VkuUVw/nom2jyv5ZizbK3S0qJdPCtaQXzNIZw+u1A0eyiKzDQ5iNu1I100FbshfdzAbEAMWs
oyj8uGgpWpS2OnRNK9cc1fXEUoOoqT5n7fLqrOMIim+6hco2KF0HQvkTwNKZtSDAlNVFlFcARPiL
NOHG4BZD9tDBUEywXg3OPJxD9QJ+8jIHi2D4Y+HTxhnVtHzNV/OeDn7vyOKcg6KZgwbOBdCqVulh
l6/qaCi8RkrpECzfrf4SXFNplUWB2lcfwMPOfzNTSQRoK65DwCbnG7f+WvP3Sf3Zt3AtpdZuKfwh
RZDpnfJke+kZLJ2HwWIbUcCkds1V6dzg1O4hyEhrfWEsOC4ct0my7sK0oNfsv4pRc8tDh2Z4CaZO
vAbVxRm/r0Gw8RBhWrxWswpLOjDZ8+Y8FOxUVU6yggqd5/twi0xveEZ3n114qOeh6t7H9Vwf3bk6
9GMb79pZHQg1OatfjXk7nGurPacWS1aRf63n7Mc+8dpdeGyEWwBCWp+DzL1TQh5VlT6G3tYjkCEe
6P3PgJg0ofRgl6MtDx1oxJ1hPjQqvG/XrbYzw/bqbdDXPgQQbiONrGwC0UaQCN8FQLrZOHiYxF//
/uawWvZBRiROp0B3F8k8u7FvDUdAUJJ9+tccl1NBAEu9XllDUD/nLkDj1hI7dbMz4P8PHKpb7Vrh
bfgMnBggqihIFtUZ1LQbAdm0wZrrcjmWQ6cA4m/F9NNuXrMlf+jr6gkduxsOYEiHOiQKFSaSlX4O
BM28FACIoO2yc6ov+9Sv5drAz6Tf8GA4W7gBFiL4UF6f5zeNx6AdHRjlYuQQs1yIX6mHCp9z305D
Mo0qrj22L3bq8KgqbIaFjx1SFohf2rYHhgl0HpjFsEtBent0tmaBCq/Bc2VztPj5IVsa9FCwjfOC
wbt0eJQfjHJdaygI77isubfF5//j7EuWI8d5bp+IEaQkStRWmekc7Kyya7Y3iu7qalLzPD79Pfmv
/LHNZFytqsILiAkCIAkcHAxko2jNcVkbMq/AtMpLW8Ug40tP81IdG8UtijFtrea4rMGkN1EGWPl6
mqtT5v7O+t2ofmxTu3bg1r4KhqRHxXIcwu8BMKqhXL403nq4L/52XfpvhYXr/dGuP8w8i/HId7wR
HXnXGZS33RQlJdhHLHZpcFsdIBWHPlNV2WQX0rfpOUYbwU6hG9uSpTBJ1/w2X4epkQx24xcglomD
XYDmyPu6MWysjo3y47oc2gKwi2aI99SJLwS80bXqoljR3/c/YbB6fSwFn+tZ0rbOLgVLLwF4ZFnJ
DnngWn6BQTk6Rsphg5eMYLCB6hXKIemxtWJ1PhKNxLnOOYB2Ibam4Nh9y/KfKapEvhVp/5Hab5Jv
X3x3zhZpP4ATgKq3jl0mvufuGiXglq8txeiPVH4TrzlUw7oJsNSEn0E7/iPwsgiYgId6tsUx0+q1
Y5DFHoep5Mkba8ov1AmeJzmfxvqPUrZHp+kL2i12DAtgSf0VPUKER4KeF2faOXg7zxv89aYgzaPc
FQA1wSB/rKYzuFgwPMlShzLYjO5QAVl500+cnwF3/p707roLqWNrYzYJ1+6vRaNAawBy7bfan/c0
HB4KbiNIN5iM7kbNNBReO8HWpz69NOuF98tjFr/+/4cAqNu7bfM7c58XSeJk8Pm59odPA/M+ByX/
7PnTw33xJrXcftM78WCKd+WS1fzsYvjeC1iquiPrlu77fekGW/Q0X1VTvILsgVdviUd3GMU51V7E
wq9WQiaT5jVnpTJVuXIHfu7TXO0oCeg+d311aCeMz9z2EzSHHVkxFOuU+qdyTA/oTNx1fuBFK55t
xRTa7t6mXdB8dqHB2qXhxM8FnYavuaP4y1TVreVRbpKueayfBshzO5l/phkgZKVCo2sTBpZHc/jB
DQH2qYMPB1B4OhlvyseBAjHF/1bpl6QuI9K7hxDzIXCF9euv97fCsNs6DnEeZO94FNY0sCri6jVH
fjpMN9wCb79DSxh5KJn6Mx19sFaFUVAXX9LyN+O21MJH96ibdM2LFZgqUHlxqjcadLu1TL7lLt+l
oxOxEu8V3tlGlhm22tXceazwpJIoq50K5TbIX5TyKHhjg1HcYqV+G7z9Cs2dJR26NFZB9Sb6pxsN
Yxd/6esscsPDHH+JC7LhWnL7jObVQ5mR2gW47y2pMNmR0ydn2FJpu4nWvJlV6zri+OXnZEh/126g
9nSdbYPMTcrXvNgDNR+OmK58nJULJvtk/af1bBBik2zNh8sY7Sd+oPxzgdmfKzh+13qXV0JtKfpA
MTos0QFqxR/zkZ/zcuF4RDj5UzPP7DDCQC0JEsNP0MGJuJKEHfJS/Az6cHff0D7oo1XGni3DYPAx
R/Pg0ZUE7HMVP6cJOYUyxxDl/DCH7DEf6U50peXENDiBjlb0cRbUCixU5zwPHjDiKIhU5e0LkZzS
BAcDdsRJc8u3DBHP0dyZ5jny5E3tn4Oia3dy5F/WNMmvrpfklrBnOKH14S5t59YY9YAv4CvHbKqi
uQ1/JjI9EGGbHGT6EZo7u50Xzjgz+TkI1JNsnem0Bv50zuN4C+LtZryaV6OjXTp4CfvnBfPjIsqy
7LQSDKu5f+yY7FZz6wYMwPPYce9crA1QgeDG+iQ9oo7bpGuOHXAvbhLM/Hol/B+M/96JbdxmodAh
Rr2HxqC2K8hritLH4s+npbDxOxtUomOM6mrJMUotr98CL/m5+u43kEn9ua8Pg7XoE1/8tOFeM2HV
Q+JcaJwem+BBeLHtCDOJ1w5i0IKGMQN/wXnmjXumHalAWd/zfdu6m6bLQu+3T7+7Unc5JWnpCn4O
y6Hfg+UDQ0gIynOTpapocFl225R38jnmcUvqYGZKvbB9MAZvXgw6F+kHoCvBjeL+Nhii3P+R9r77
SBM7XipQdcWPSN9kUEcYH4B5lVOJx1lQfvJmUe3DMZcbSrzwYJ1xzsu6kRdTRV67UO78BJ+a/B1Z
uMWFTbuuuXDsVqOzONI/d27Z7pZ6BDlp4IsI/Zab5lHjF2h+rDDdcwJlFXldumTP63i/pLZapsHb
dPRRkS5J6S+4vzuyfRtU6x14kVb7+xttEn4zgHcbncd0IH5SklfVzT4mh4Vih/Sh7Vphkq6dyZh4
Og6ixJUd6WFcWsZ9k27pdYDJ6EBkvqbtimQeeU0AK0VLyEPrbIz4+tSXEJWEWpY9YpByX6VThLiq
VzYWMoMt0puq3im8WAfXn3uYOgiEvyeiyk6di4dMsCy24rThIkS1A7fuy5zOS6feivDnnBxmcHa4
qIX0u6r5et9oDCFIRyU7bO5aBdjaK2pQES/pTyoG2I5zFm3x7f4nTD9Cc9mG+BOYWHr1Vhfp3gey
rHkkFIOFi12jtgUdnXjO8WblNw4sSKxyL4g4s1GevVJsAA0C06eDk9M5HG+tLeQVYfPAnX7PnTHi
dLRE6I/tKNDByTwTXuEPMNLUUxEX+U8191HS2GZQfOy5gY5JHBMAQJjImkdJp2oC437vOQ9DPAfz
4f4Gm9avncSC+VXt+Wjo7sXnxY/m9Gtgg/R8fHgFOjRxmmsqJ5xQ4C3vjrT/HBYtboXdwVOXgvf4
6/P9n/CxjQb6dBeZDbxz2pq8ZtnXot2Fy1M9JFHofJvQSH7/E6Zt0HwZkEfPzSmutoqFzslfaSYx
MJRRi41+7MiBjlIsJ1lnK8UmBFRGsf9rHR/SPjuI2PK8MC1f82JvrAdE7hEa4nS/FOWjSsfTNs1o
B647SlEnrQrORLH+MDA+vBZhbws/BuvUUYpL5gZ432FrhYtsWZLsQ7TuemILpQFig45SLFXcdEN/
i268P5TlHMnKUr8waFwnmWv6sHQ5Tbs3KejOcZIfeR9Yor5JtOaxYOl00UuHiy1fZV9HwneWeicn
uYWj6aaU2168OxlrPriNWLl8q3t+4mKN0Cf5WGAk632D+XgeB+Tfftc7+X0YuqtLRIsSwBeQbUeD
2GfTNwz8jWSLmmbo7mt2igmJOseWXjdECKG5b5IAAFhNrnxbSRHF04mkL/T2v/BboR7u/yyDCwvt
8VuLdhJ1MATnMFnqK9rUpj1oupJTKUIZtYn35/5nTL9E8+SYoYUunZLurWzOXB5p81ZOb11yoJgc
ff8LJvPSHHqMG9WpdiWvrHklyborgWHaJFnHMjZDP/VD2dVvbTzu4RtPVLbbopCOY6RscqAB+ERW
B9/Abduj4W4LXwv8QR/uMoe3eKZgr2AK3XlVdV6C3rJsQ3jT8YseeDbYvEIjmZM8CMUfCkki9EZa
xBtsUgcwDqPTZih1+ic28CIa5acq676XdZujH7OwHL4Gc9EZ3eJhnLppmMlr2DOQp5L9ZI0UJu1o
XluBdRt8a2P9Ni5sF7ggPSjFDgUySyAyrVzzWKeoUdv0mvqtysiPmniPmYhtfWUmzWtuWmR0DfGa
rt9iii5qDDxT2UX212X8574rmVSjOWkZDCJJMKH+jQzloeroHoR9zyrZQrkGk9dBjI7fNYzQWL7F
2U8+/MOaH6X6vWnlOpsbHTimf4QQ7bATXcjBKx5YQy1B2HS26PhFH+RHKQcX3aNaHurzcEwxYUV6
h/lQ7dMX26wLw+bqCEbS5rW/+iF5jROM+WuP3sx2Az+IyVLrNGyuzuk2xElPVYM2dkTMZ1x4vCiv
29up2AbHbZtwc4l3RzD6BWtKiBucC284jPl0kHx5yfzJUmIwKUhz3EAOJRtjJzgHYnoseH1i8bTP
h/aB+szyCwzO62vOO2CAGsmTZngrKXpL4vow9TbfNYnWfHfEXBdMAZmDs6J+dQVaz4sIlb3lKm7a
XM1zl7CXHJnJ4jGoenlUvgMOBI6pnVkYOpugIYGOYqwwiizpMhqc8xCDhdz2JKgtTW5YvY5erLt+
XqYxDM7+PL/Wq1/uAlDYog7PbQk80xduF593ppmlWcV4nMODa/qdqGVHRwy+5LYJfIbN1QGMqDdW
Syxh+TGqdg8emOg/taUjv2/yKx1uBcKvEfl4gceQ47iR16zLYcnTlyacVsvtzOBaOuxqrpq2cJH7
PY+Lf5D5DJZ7lkR5y079ImwgUpOSNP9N3LgUEMdPKlXVvm+r4qTy0UZFb5KuuW63higtzNI/+Xz8
dwGX1MnNVHO4vwMm4Zrzrv04drKK+WkakVguPTLu0CZtuU+ZhOu+63vpHMienJ3w6+h+nmpLKcEg
V0dctePqxQF1yblBJyFn48lZtx0lOnIRkXjtu34l5zQ+ruPvLjyX4t/7mjZYog63il2P0FRAGZJd
W+f70NGoYF8UswF2TUq5ffddIBCeDJuxHAnq1HXUUHeH2qXFiUyib7HnnWg/6HoxJw05D0rthpUe
2m4LFQJuTjrUSmIWld8WCzkXzkvVgpnyL0p+3Ve4adWaV2KkSN2TqpaXDhwqsxBHNIZaTgzDq9LT
XHLN6qJZRCMvxHmS8Q/qLbuuP0xhGSFFblG66RuaZ0pwMXcDqnCnCROBz93izkjT0XGfpm76UCRV
f/aH1XbBMelK81QSLLHv+tgG4KaPXlx1ETjTbcVLg3Ada9Uq1oG5/rbH9b9N4RxKzLu/v8UfD7IM
MRLzfy1z9ivlctFAScU/I7nU5UOQsWhIy30cVifVfiJpHuWEbwtoOtoqJFmIOe8d+vWb/owZGIeu
sOS/DMf4f5BWGaBW6dDJy5S8uKG4uPJbULbb7lA6vCrmE68bWclLATg8Ye3Ow9szq9Xu/i6Y1n7b
93fhYS6bscKkW3JGJ0sXseFX4zd/d40tU2QyH82P86ydk5QBHJal68+Vd69VkFpKKSbRmh+nbZd6
ZYgQ0QZ/99PwQ622pKMh2uuMbyLrejTmcnKO0y5q1WM8/fKqV2prWDQtXPPXNg3rycG9+OyBMBjX
qIeySCxHoEG0Dqny3DRDyrHyT6QQGWZUY/heo7bQMCHc62AqjJaN/W7xybmtyIuM+507+dteODqO
isBOig4s+ZduqtDiPj1X5bpRtHa0xlOAiex1Ky88DpyLmIYeHUiLs7/vPoZAr6Ol5nKu0XsKU2kd
tcvZc1x9b3Ia1eXXxDY9zWCNOlzKq9qZ00CQM8WA1rG8CvVYyms+W96vJpPRPHQIMW7IEQAbu8TP
Hn1VoVo4ZfUqLEehafmam7botSmYm5MzcxOkow/E+bzSq7Rd+kzL107a1ecAddW9vDipOiZz8cLq
zuJMpr3V/DREtUeBXQuih+zFa5FJTPtmjXqStJFia32aaC0sUd7wM3TglFeQdsIITjgAlfu0SXaO
99d9CzUEeB03xSj4+H3Adc7VHD8k64sLlsm+sOUPDLurQ6fiVdE15oO85Gu/K4MjWI6ivPrj2obz
mFaveW8rYi4TQcjZbb5lSbJzm3/awVbONin99tF3Z1+l5lTxOSW4jCFILi5fI9mV3+/r3ST89vd3
wjvq1GEAIu5zLNnzIMNPgUwe7os2KUVzWaegciajlOD3rj4BNhK5Q30JislyJTCtXPNYDHFwl8ZN
glMtxLfUJ3znhlllWbtJuOavdESyQCyzOM1K/MVuT56A1qPFi0yK0Ty26nIAolGlvdzqAEIwgOqd
KK1snYmGteugqIrEnjM6eXCqqvTJK93gQfWju00xOkGjJ9IlJwOM0UVpOXeWCE0fliPQoBadnXF0
u6YiGCRwCps+e/BGP/s81+HLrIitU/zmjv9F6f9nCGdbjjhmgYE++4pnEV+TSMrqsa6CT3XeWw4S
k/Zvv+6dQyXp3DirBwUF/EfhqYdpsfWTmPRz++I7yUuOZ3FWlOSGbnwqegLGZv9YTN3+vruaFq65
69zkccupRF6COSh4+TtknCzJFNPKNVdtqNe0AUOQqST5NWVNADYZtURjM3iWYHB7jH20s5q/hn4L
OrkVOzsX6Y60X1sM0qm+pe7R8U7dJoImXC11WNRQjaMSAr/DoeEpDm/M+fg3sTnAxzvwnymcVVXP
fRJiBzD7Brc0csyWwuJbH18S/jOFM3VJODVFhsyQX+y4txviLyx8TuU32lmCmmnxty+/s86sidMi
nOr47JDmmMj6Kaj54b5lfmw+/5nBWXlNKQIKl1rEhHlqVVT2DmrgtqufSTe3z75fuScwtK/H5XhN
niTdBfkvr/1M1ZOTvtxfv0k1t7+/+8DQw5YyhQ/cIo47Yv5basutGrITvk7V5qIrV/pu65/6II7a
8RPvsldRCLB4PDPnMaYohan2kDm2yUOmvdBcGWx8+Y1EDPeFvpRPwcSdSNEYXyjz3mKrH0fp/wzk
xDvFlSmd4jOoS4+xTw6ibZ8yX+3QwGUxVtMntBO4KUfQWcUd0kX+cFBLdaJj/nsMw2goSkv+zqAo
HSY1sEYObMqCU5GgydsD0OLGdDnv5NLG+/t2ZfgVOlQKsRrDCsUan8Mal4jYx+PL83n74Mxx/pgG
CbFsiOmn6K5dZdWw3rjTY3oug29reQyLTdd+X2d285KEg1oTWvKr6cEH3XTSilOIjpj7GjJ4no6b
ov6AoKoGdcm6B8ke1i1DfUAdqeOlZgVYUeNCI9QH8BZQiLWeLSeZSdnaMUyF7HnTYFZ1LRmqnEkH
2kif+PvW3dgK6eu4KJeyJpUOXowq63bFOKDTL7bcfkyr187hAIC9us4xzyMv5+PaAZzD2wzxmvzY
tqGa47LA6UJ/ZpiIMdDLDRsyD4nFmwzHgA6FKmrhgKrewTHggb7byYF1UxFA1WrcK/LP/eUbPFbH
RGVOg8FnbSovoJdoIunV+6Vq9qjNF1Hqbyul+Do4qirGtuuEDE/p4H0p0Ry5c5eKbTHPwNHrYnPc
tv0YS3UtnPEytflnypOoRSnovoI+tB+I15LtjPUtYBwQv5afQ4WO/kevsMSCD/cXorUohqCYcsVj
eZVopMFIqLT+6blf5vhZVZZMjGnxt11/d86PY581mUvUNSufs3kfr4+OPN7Xy4eBDIu/ffKd6DhM
OTCMgjz1lHoR8FzImLLf92Wbln375jvZYespMHkTeV3zbj93ascdgQG4m5pPsXQtoLEZyKg2w5Zy
90tWRDdS6ab4nM772ZohMW2tdilpG4Da17lX17pjEe0ehPtJIXjG/UExy43BpCQtsI3tUgRhh71F
vQ8sPFeJrp1m+Xp/B0y7q0W1NM4Gp6pGdZ2q5zT55nsWkzfI1atia9c4HXgT1NXngGrP49MMusf7
SzboQ6+KJTPv6qzNkqtKZ2/fBfKIzvQSwyCYrVkwhPn950kXOHohrK+SfBj9GBqnxfOgRucxT7z6
myva+OgVYMXkUpFLlZBq3wSVLav0YYTGVzUfHvIlp4UrkytG1YbjI6kPviwjxp/vq820I5of+1nJ
4z6FGYUChPDXxVb0MG2H5sM5oiZeMWv8tLje8zh8TWv/KsWfbYvWPLgqs8Cf41ldY6/+NaLXfp8V
XfOwTbjmux64jr1lzCG8+ZRncSQBFN4mWXPZZRQzFy0kt/GVzH+z8st9uR/mGmAimrcuivge+j7V
lXTloZ5/Jnxfp79i1e2a9VMyWvRiMES9RtZ4LkEGskmua8i+Ds6vbgCNFsaOBr2t9dP0Be2sjWng
OmMWwhYBV5pJts9rsmt8cSqW6XRfVQaz1AtmSRdUTHVFcnXHKRJDiwGYCXt0ALPbtsc65UAq+6ZJ
ATO/qo6/gnBgrNK/7y/d4Kl6yYwQ2fo1OAWuU5ijsy4P8h1Pwm2BWS+W9T0d2r5evSPQ4FE7r7sE
vRX3121SueasdYUHNSayqms1tQ9BcAUfOl6Fm7pzAkfnE/DqsS/maoRVNnXkZM6hS9n+/sJNCtfc
VfRgQ3IFdOI3f9zB29M53N2XbFKJ5rA8Dfyel0NyTXu1n5J/B/QJy9pGdmeQrtfEqnkNFB8qmKD3
2/vDM4XHgyUGmERrHlp0ruozjkO2DM+r+jaRPaZ2btKJXhEjZTcOmPuJ09Wn35YUXAWk2zHPRqlu
iC36hJJgrngf3KK6Ek2AuNiMoAStbknBZEJ2cPFetv2Mm+be3V1L2heSdYjFnYi7yKX+5yCJeeR2
7Pv9DxisUqcUmJNe9kyM8gqmyvnilDHZ+UPQWyzTJF1zVuDuxYiWtBSckbg7DaDnym15BNMOOP+r
mXwAOyUAdXiMzG+ev5MY8DaIiDrbIpg+saQDUzZIEgUOwUEGEVDZ/7o5s2yqaemavyZT3PmpB9le
9WlIPmFw3wt4JJc4tMg3uJVeIKPSaauqw566Pb2s1XpcUdqbpG95Khg2VS+R8VDlTjyU6prWhYoG
L/wXc4G2maNeI8vXNeybNFBX6jTpTrByemCU2SrNJsXcNuSdN7mejxFajoP3gqB/pkV4iAjUfXQJ
2VRXDRydP6BcGlYlKMdfi1SNu7Imn6QTbAKJQfhtQ94tf+Loe3La0T1WAHCkTr7L0Injj7a2bNO+
as5KJ8xMzieurkP5r5jpQYXh/n6QMeld81UJwoClnBc8Opz8ceTLl0l5kXA3YZmhF+1krcqQoncf
eslG/zgE62kNtwzABem8XhFr+2WOhwUv13qZedSWbb0LlFS7uZA2VoiP1c50soCJstpDakVeQ2/9
PHcSJaw/W9TOdJ6AgE21WNnsHpFIPHUTPSnu7DOaW4L7x7vKdJ6AoQy5U5SDe+RiPpCsPoZ5uMti
20XPpBfNWcOkJ17d3h731D+Tds4jQcqv2zRz+0nvPImBTTBIMl9eO+XtxF9VmO3TzGLspnXf/v5O
dup1NS3HFusG8TagD2FxSKp52PTiYHo9LOBq7uoae+rJREXpml3bAqSLjRK2Cphp/ZqzTs2iUHmB
bjwOrkWHY/SoLXtuEq05agiDjGGHOLNT8TqU3hS1qbA9lT4+VVmonaqyBT0e7Rmew34W1a/5iAI8
OazTpgsl0+tdDUlyj8U4O+qyuVat3Nck/0Va2yhZg2r0Wtfk9LXndVi9aH7QqT213pbxvTxgOi1A
y3zHdXwoXVDyWE31yYm/3/cig8b14hb4fXrRd7CUlA155MVjRIPhmfXNZ7Zs4kfF6jVP9QnGay6q
SK8j96f9UCI76XfZtmw/0+tcI6NpLYsMBtn77a5PabXLZ6H2dZKMlkSiaWO1UzVN1kCwgSJK8vky
DBXQl4mw3QhMO6D56pLWk7eCOAu3d0wFnNPvS8KPKx0/jYmtAm+I8voko7UovL7KmHtMJrlv5RtG
QT8Mzmo5Q0w/QHNaltVNGt+CTdYTtu9ysLXk5R7jOh6YU9voHwxboFe++qLOqODQ0jzwfe9nh0Bu
Yi4ImF7wKiTSe42/yKtA6ork81PWbKrBQvStGPDuHGGj8Pt4FPLqFMmpSq9ORTdd4JlOAYB6cVLz
VTRPdHCWQ7cCxMxbYUOzmLSteWwYVHx2gEK7riP9LqrS2QP4Svb3Q47BGvXWf5cJ2Ec3y2uJVIdy
sojemmFSG5+3ae2as5LFCfqkCN3j3Lm7Agxx8WqzdJNozVWdppUdS133GKTlFxQXX2TfpxYvMsnW
ztUF1HZkFVRel7YQ+1y2n1dhRY6bhGsuOmZpR0NPQCcgQmsWQGGErWRp8H6951+FRZcsE157QIzu
GxEeVkc8AFX72Cjf8hY2rF7v/V98msjCn+Cg6LtrVndHpnib1vXG/9xpaev08H0nH/ecI0KWtnPJ
tOqbwt75fr8GHYZsYkP9qf8WuF0foRfG1ktm8CG9178BUD8bRS2vCVByPm0/9Xn+XGx8RjL/9pve
rZ0UgzuDK8I9tkEXyTjcdcW2VCTTBxUVDGnlxoO9OPnPiU4/XDg+F4ulvG1SuuahU75UQBUHt5PO
2UH9B7Exrcz0AUVZWS/UdTwcc8WPZvF34Ebc3w+IpkVr3hnnE0YjDp53LFl7qOP2kZH5YZNovae/
r2NJq8CV1yKpH+dpPrQq3vaK0Xv6wyDpMZAI+qgQs+ar7yWRGrY0pAVMH0cUgOiTgOHTPRYVpsQx
8Sw3gkOY3sk/Ov2I5wuUXTR/++oyx1O0bMKXYtnasUnyakwxCNg9hqXckZU98NLZFqj0Bv4pqL0+
rpm8kmI+hZV7GKu/t5mIdl6KoHXmYMF5OSGBCSqtQ7hujK76/KHak+uaSeijRCm25sFODL+2LVo7
Ld2F82QAy/wxdPt9By6PJhssl31DaNUnpExV2NCuvL2dXfVlzrLzUKXPA91GqhowHZ3k5YtwVozR
PSp0JoyeFwVITm/Sio5MclSZhSmDVkDlsYtvk2OQvdgmWrvJ1uk6BRVBYJ3livb0CZndUcUWHkOD
yvUpKQSYlYzJAXGk/DRkUT9/9jeewjooCZVo37tNiD22wICJCfMstg2OwUZqh6TKyxQXwptKhvRK
6uCaluGLUIVFKYZTQcckJSgJjtUtBnrtP0lc7YOh2HYo6G37mYceKsfnyFbKNIs6tXzNZqj9vqGY
9lLzzF50/uT12Mskz69J4uyCNPshXBsln0kr2llZlmMQgyzdPbKE7+opPKbpaMkOGW6yOhIJiFMM
EXEgGqM+Ik/u5hXpyu5SVZYD07B0HY7k5uU0BgElTyDUP2R++TwMNs5g09I175Q3wpJmHcgTzZzv
2SouIIj7zOu/xqCyWKPpC7e/v7sRuqlopVxx2jNRPDtpv2Od+NqvBWbHD5Yj7mMWroDp/fnI44yD
BPnrtQH9CumnSAXhRTovXD7l7rLvHbkvZvfSZ2eeWJ7Rpp+l+3BDkJUusCczwbhesXOWZ7QjKF/t
73uDSb52uAJp1gyLiOOnpHGjOT5OYYgIdCjKjTbl/O+21Dng6n2PjV9zUBqA+LJUtkY0k7lqjkxc
ZIyyaSVP0/yyduu3xRn/uq8Uk2TNh92iSnMGfrIj/Bd9JvKBL9JiQwZ964gk4c9tjE4Z8kQSGo3T
DzCto1/ioXUtbmBYut64X9JMrO0Me+m78EHO7WsV18+btKLjkFBkJ5I32MoZIPpCqIsobINITKvW
nBddXDUeolA4WVsMu+53c2/LeQsY2n8RkEyHILlJB4qnESkRhy8Prdf+Een8PYkTNBHl5CgDcaDE
Rnds+hm3v7+LQU7H+I2RwTsGQfEX6BncaHTYj23a1xx1YTJJ0mnFa713Hxanifw8328TrfkoSjtT
U+Wee8TD9Ojm4pJKf6NozUfBHLGOSZCSp4CoEUNgSHKUWWy5CN8Oj4+2VndT0KxmmVjIUzHVF5bM
vzJwoO2mLKMHR4xfegf9B5s09B94Uj2UtY8BQE9e2r+Obf87Dm0VSMN1RO/ZT4spY2MG5be3Jwg4
RmsWHChGGWxbuXbwhtXY8rJzYDbFI/cvjFri+v+NzvhA+To4KUx9KTD2Ql7rfJd+Cx/SB7LzviVV
JJ/HY3msLOffzXU++sxNbe9cainoinaAkTyJhOb7Bp3BB4zJmS37alL+7avvpDN3xICc/hZ32jCi
8xUgqAMdbXl7Q6zXh5y4aVejH3j2jqmTRE74qa0PaVntkmoTfIjpU02Keg0c0BZ6R5qu9OjQROz9
lXUW3Zg0r7lulrqF1/QzXFfIEwvlPsYD5b5Rmi5S/9eI+U7v7jSV3PMbHCVtn2BgPW33jWzLC6tV
8+ovXnVtQLu/k+s0XKa4pgevW8IjEdZmB8OP09FLiYCoPIP1gsb/jfU0i1hMJsvPM1iVjl1Klxqj
pBNYlSuyfc+DIy/IZUXl8r72TOI1lwaDYRVwB2tPvPHi+2Gk5vKUlZsmtgRMH3wSMAU2TIaMHIZt
RF4f7EkQ7O+v3KR1zZmrkdVjOmTkiXvhJY+9i1J/tkm+ffGdQXkNrj2gkUWOKKS7UE4Kr0ZiM1fT
srWjF5Nd43Qpq/ip6X4jG39cw43ZT33QCXokyDqEjDzFWf836HZJRDy5iRIUG6k5cMz6upjTkjw5
/Zy+rD7LMJ16tWVXTUrRDt/aR5LcVcQ99ivb5VN8aNE+u2UzqQ5Wqvw6z8ceon2wDxfV34LZiC4/
dh2qg5W6peFy9EJ0eARJeFCoqkYUI4k++xi7Z1m86ROad3rML8s2q+OnFsOs8vCSiOITcW2jR0zS
tYtygNztqnzcp8YOY5pq9+Jw9s/q2rKWJvG3v79zI5oXy1DJPH7qnS4qaRotXv5Alm0WiYKeJj6M
Ow9zEMiTKsM+Irx8LRob84Zp6ZqTVnObtSRHZyJZ+p2Uf1pZ/TOv2a9tJun878qrIZiTuMc1JA2z
cIiK1Ol/pDNQr/fFmxavuSrHHMaJNyJ+Ujm43HjtvxRjWu7cwjZR6WNvpTpuCSi9xmWpQ54wkeyx
KNRvIpQNvvjxNYfqoKWy8ELMM/GQQpiqH2uSnNeZnetg+btZyMN9/RiWrwOX8rzp8LLyEMri/BhP
6+c1trVOfdwhR3XkUo/2naqf/h9nV7JkKa5kvwgzJjFsuWMQcw6RmbXBsiozQSABAsT09X141m0W
TxW6smZxN3chJJe7S/LhHARAPDTv+JaVotjw4HrDefIeEQd/pV3wmY7r8fZCNButVjNFDsOtraiz
Bz8bztyp7qrqLAJTDFw3+vb/O/Plc8jKkaFoem6Hzzb1PodLn9ZLZog/6oZXzFfiumwVAN19AN7p
Zx9YUUh5/xizyBAa0Q2vWHCAguOcYrYPLG/O8fLHluKpc/e1gtlqv/7kOzViOjCxcvRlAnrGe6tm
T0Ugn6vSJCCdJahmbPeeB6QxWFnuWQfut31Cu7E6zb4XJ0FMftxWIp01qEevN8a2jALvshYgk6lB
DJ9X/9weWrMCtYrJcucSvU64upb0q+88AqsOt8sVAAHcsMm6D2xhmncqKoXs5RLizeK2dnVYgFN+
XtvQBxp61B7A+7YH6TC01bqmApUMjC0jInjWeghs+Rj0vsFXbwf5v1+ktlrYNLixE3TzZD0wNv+u
HJ4WHb2PmunvDvEev+EGT6HZZJXjpLED9C1JCCpn/M6KlxMrXm/v8UcLAA6MmszKpJjBLOYPaVZe
JzQmFG2Sx59inq6u6TD+aJe3TyiOCDXU1txQOaQ9cy6ZBARHR797WX4YBP19exUfeYvtE4ozotUg
S1q28q5lcZXH5y7PrOK02pkde1efSDmYvOpHO7Hh5mxyfKey6CxCcaIfDmksfgyRPFq2fbq9Bo2Y
1D7peRhdUndkSPG8OLCyTQhfEpq/BePb7Q9otlpNWHSe7Vttg60WHaiUABQNFubQIskA3graGjT1
owjrJh9lJzq86OZ206c894ZDPIq0DYJrPMYnhp6Gaq3vm10Xpe1byhlRRWPftAzfmrauoLxMhv7v
JTL4Vd12qJc83gH5vcNGT+jGb+Mv7Qzvt3y1PUPRiE5QyvGQkS7gne3C8Pg9I0HidBcxvq7NW9H+
aXODXei0VTkcFj8EunO+DOkytG8uq9Aa27mm8neNPqnZC0kLYbc9Bo/WawwcTcf2ktC5lPJ5Iyi/
rbMaw1YzGAAXLbM6h5TKKf5i2/yBzaNIuiE3qKtGQGoao2J1HnvAlUqHeDxG4fQcueOOgBy0U22k
tmdORNf1VVp24rVvw1ebrl9vS0U3601a751Q74Mh07aGNHCzOWFlGMFRVKYgtEbz/91KjZsXXbGv
g7VeZFA/Ln3wg3t/h3JXUGyTjWK5Lun/V/ntcHopreksOfkyhSbkZJ3WKLZLCIy3pc6Q0qU5jZFz
yTP+Qodqn2twFdMty3bty//4OOGUiZNPpzmjqGrOfzhl9HnfFiuWazUxAqEUilkM/WXt+EPcmNgb
NPur5i8GskTcL7MBwPv1feXDu80TSiejl8CIva3ZALUapAnbDl2JOMti+uADwd59cD2DR4g/uHFB
ddRyEGCNuu1gB0PaLGjwdS3APKG64ktMv+WosajIXWHKnuoWoWwzF+sgJtACpxThzxE0T0/ZbCj8
1LhOX9ldFpW9bNZtEd2QuOxl4c+BFEk9HrvA8AmNj1DrQ4ioZefwcXP9/zh+f1ji/LRLNdXKkEKQ
QfguNhcMh6e5is6WMN2uNCJX81+IIYqm8uDu6USfnfkFx9dXgM4bonEakagd+h0qN2tZlzLtJT2V
sbhWg6l1Qjfxzdbee2TQps9BX8i0FNOdBKGCdJ0nNGoYHkq64bf/3w2fga9RVi5MVnrTg7cOR1C7
3NXxHjoq2NS/WvLtShZZBWezsux+qu1Xq1pynOW24a6jm77i7hHoI/4kMP0+bg9e6IH4AAzVPjOE
InT7qrj7KKyFF4yYvoi+52w4MxFdbqu6buKKCyDoaadRxWXq+d230WMJH6O/Bmobrgi64RU3ULRZ
hFo5yCVeg8MYucCRJaDq2YPSgW1V81pxMbdzs21rn48ncH4esr6+n5hv8DCac0TNbOWziEloxUPq
1y+2ex9lqKJw7rgpyqoRjtqYP1VWlI0MlxzRvnXhKxWPdA+DyCYYxVpH1o9rvDkCUHlecp8/kmgP
MPM29Laad5ba1wzqYm+66MokjNjjzP9ZqAllVaPpaj/+yoaobQOK62omH4JieUBnxfm2qut2U7HR
YHJqOtNoSAvZx9cpiIdjsXbLEY254jrn4L+6/R3dEhRjtabVXqK+kmnbf4+i5hiA2WbfyIqx9lY0
Fs4C4XTu21TOAF4y8dHp5qzYqcWCgGc93AB31qSe1gPALgxi/1jLfTW9lbvN7JIQLqBe3evkWiAX
d69NHeySia/muPI5jxc7q5E4n+h5zOkXacUve8Ttq834JAKXWxBD3EFQ/NNCKGIhe7LaAYrOFQNd
RScj0HfK1M8Q6+q/dXP7xIyMwR9vpx8rNhrMTQTSXTztq9n7Ivz+gju24Wmg287tk+/Mn9gek5mD
i10X8Ufgqr50a3dehj151k0uipGO1hAhY4btHLriTF33HHBT7adu5opd4gIT5MSFyEUzHBcIxc2y
pI3jnXquGKfXlEuYc3hzx7G/kL7+DorBHzzzv+1TRsVCGTo/QcAFr8I3upYsCkG51lR7Kr4gdjWp
5VELLEWlYOmSo9bXy2u0VHerqRDiY8/rq/mslnLUFDSQvL3YLyHot4lDfq0BmAbHPYVf2wK2d8g7
tQT6/ViXS87SvqDsibU0+Jt7NjfVRGh0R01kzWDFFt0gZDoKglS3d5czcmC2KYCssVe1I1+SvpFR
3uMWFouXpqyeEC0wPAl0M1fs1V2BRVkOHZzYUKaIEIAENzoDmfR0Wy11wyv2Oscg87ZsKdN8Xe7t
2b4MY/upmU0UxLrhVZvtxqWXJatSl1erOAVLPbRHv7Pr4TEGHvWewjhoj9o0C6r2njs9cgIOj35T
Gb+2tAZ+32hqJtYsQ+2YbQNrRfFmxBHkI8d6qY606Y8FDfedgWrXbADcwZDIQaY1qqDXuL/3QlPM
XqeZilfrJOJY1ba/mTWmkYy7gzNUrkE3dYMrPq1DZq9pASaeTl7wQJyaH6bSMxFVamSu5vbaoel8
wVuW1t18dkJ6DJEUADqsYe664beo9zuHU07RuNZRzdKCWSc7LID8mh3n2OQydcMr/oysQxghfs5S
1osjr8LD6i7HMqen22ar8chqVm+cUbhQuGWVDiF/iiN+ccVcJNVSnoDQa7gH65aw/f9OQoOfN6yM
mUStsh1epqwrk9gfftpBZ8pN6r6g+LZsWqQ9VzDboJwus5VvJULnNmgNgbhtK9XUJ7xCqPi2PJcU
2RfcRaLq2oUyacr+FNqv3nyU7ZwAKtZwc9CYQag4ORJLGRQM5ls57jEU9Gmq+M49UMx3kW3rtgIH
C/rT0X/xZyr4wV9NvWWbMn4kIMV+61lafEKOOyVVefCn7jFYytd5AnRS7LyAWPh4W1k18gk2JX6n
SOuY+34RZjzN4+kIdJBDtgtMcXP8io5uzUDIOkM+Xc4TKw4uY25iwNCYmNqz37W+t4BXskxjHvlv
tue4v722FU9lXuddMjESmXoqdV9S9NSqHIeDQgoPThEdurq6tIR9awLx0M5yR136JidFRWPUSNgg
LUf0L+iuhXB5wjIgAN/eX40Zq538PV3rOJpxRaln72hbxTGK5qcqKg1RHJ36KFpaSdqCHCPE5arL
6CFDlWhSlCYXpBlcbegvgsZvghzn49Lwu4KuVzmOp9ti0Wyr2tBfzcXgyXGSKS3Dt3jp0a/WfZeS
XsJ1T4UitlXt6y9RdpHzaEVYNJyfRBY9jp0pd6oTjGK0gHJtgX0cVGnuxL1EWQ0DRC8R/pd9wlEM
V3rjMDMbVwdnWQ5WtZ6BWo9G5eqbC6z3fXqp9vgvVWAvHdo4UzCHnuKpep2sLxQkyLdXoNF6olit
DwClIR5maH1WHQWxT/0YHpe6NtwJdcMrFtvl9tJHjSdTuZQXFOG9DrQ5uJaJHVa3vcrB0iCkYzuA
yUh5Jqw46XLZvVl5OO/zN2rTv0UX1KAELl6743pYURI0Ob0hJK0xK7Xfn831wKUV8LSpaHesC+gP
rrUgw5r7X7QPxHHX9qq9/4Bx60IfxbMpuovBUGQlMgsfm3C63B5etwrlfjgwJwTmGYYf8/4wra+V
b92Juj/AoA3uR3O4q3VTtTMNaNaC26SrexhC66GizlffA3HCcKyzP/uWoZhx1XXL2AMONO0c+trV
r3EZfgqyJamM1M4aO1ALp7pONAWjpMblYUljv7uEo/cUusxwuOiGV6yYC8cH3vZap7Zr36Gb/LPX
0gTECgZl/ZCrDR5aTQbXbjUBPx377Le0P2TDFByceHSPoyenu9KTf7ZcZSL6+jFAUdIxc8Zv+3ZG
MfA686ntRgQP+xxdPdYr6mzTBS8pxFsNd1OdginnMtqtQj/oI9xNZX8/FIWbwCIvfdukbIhPU8Na
gyvU+Co1URyCe0hYVT6mIx+++1FWH3ri/N4lJjVVHGZhGVYlxs4yBvhKgCcNVnaQUfd9QWXY7W9o
dEytyCudmJTzaMGV0zkJcUmt3ToZZXjeN/zmYt5drwd35sMgYINVLy5ox0xYzk8uetRuD6+T/raq
d8OvUed5xIUGl8Evjnb7CYwR+0bevvhuZFnEDJhHVZN2SO8eVl/kxyIyVvBoPKxae7e2YC1oI9zs
HDSFTdF8Ha2wToDpdxev09u+FSiHdNMId8hc3DDycDjPQFEUJr5gndQV8w3GvhxmD5s6ruzUdOTR
jffw0cAlqVwmzFoCToiNEL09J1VIjlFjwraPsXMfPCjVgrsy7kZ/HHyeRvmclLOToCXqwLNPIQis
ivB7jJ6raN3DeYx1qJV3YFJDM0SNK2RHhy6RMYC/qdWaMmoa9VHr7vgYh10bLzJt1o3iiF58n15G
pEylsxiKDjR7rNbfWUs9xYI68AvZ8i20ZJmA4uhyWzM1PkfFEZARdQrwb9epP7ZHj+PYH1BKtfdU
VivwMhSRkNKCdKBNSUCKc8MaZDXq1QQ8oZu/ci6vpV+2YTuhx1aKc+6hx0VYCBybEBx0wyuGS0M5
1yIqa2Rj8lNARiA4RPeRbVJNnfIo1rtkZJCtg2QP8T9VwxMHh+bKDrYpsKVTHOXklZ7bN3GOyFwu
uiPL+odgNpEGawSjlt4VYYEmbQSjofbBQ2P/JRf3xXG+31ZKzbzV4ik6180wBxgcUctjCcl3naku
Szf0dkl5d5Y4wTqXAVpl0nygCeZ+6OKdecd/QQcE7upWjsVTF/Hz1zgowzMcznSgQSMMkUqd1Lf/
380+KxZSFCM6ykmcJQPvz1nMjx5Yzv7/cgd1qRotLuIIlXzAzrmzcbqiUf4+X0ytgB9p+ja0MnPm
W0u+1jK8yrKokoh702GhQ/biBvzPslbidd8Ktm1/L6Aqn3nbONF1tejBE+JbPFFuCBN8FCbelqC4
mjKfSTlISIdWn2nxurQPDIREg5N4wdNiwlx1N9tUj8btK4rHEc06+yDdCq9+VVfJulRN0pfe+tCT
1f7VASDvHExRe57EyL8FyEdcRptNX6VF5MvU2D9ZMA4H6krgJdhFlcOdT8udB96F+6CYgxdqEfFp
RtmK4WKjk4niwFYrtAJ3CMm1xZPBKn7a5ZBENQLDdnl1gBTdWf/c3tiPNH8Ti+LK6mKMyWx51l08
3cvh2eMXp3y5PfRHLgFDq0nBhuRZuwgb+9rRzn/Ke+bar0XNAlPPk0b31ayga0naA/w3vC50bC69
x6mPBjrHBxNGx1486KwhmqIRkpoflL01Ws2w5ulCWRwmIa9Id6otkg9JMVnunjj0JrBtne+MTNpj
NnvCy+5sd0yoYEne+KnkPi7N1HAt0e2J4i76xfPCJRDhFQ3E+dGvnAhJydWUFdONrniJkdogKJdR
dM3RWfqly6xIHPgUMROtqW4fFE8RVZGPuJAD8u2o+FPT6iHL83+srjIo7EcP6k3+iouoaFm789SG
16lqzyRKC794FV39W0TOSVq9KVyvsW01XB+jNIyWoomRE2tdNAegvI0u9DBbwkl6q/eu1ggIsR6c
rbftUGcmiolPFDXSQPwnV17P4Qka0B2qMGvOZJIkAdbALu7HOFBD+dFUNVVnT9G1E9x7LEbQdHuC
eH/fXsV/bkAfOHA1nG8XjIdbPBkNCQ3aWcaCoKJMxlN+51NePwDmwH52Z2I1Sem05DD7k0sSnyzk
c9ja/K4GUH6SOXb7bamsFZ22BepprGipL4FPok/NulAPcYepON2er8YW1NQA7eYxR+aKXAdWJ1nV
PoOW4vPtoT965UFPVcjf3F6rLnay6Orb/avEkdY31v3qZnnSAFg/lePy4Euw+TnxvKcLavuk6jes
fsoKdyzT0i8SK8wPHdqKbq9GY9RqlgA6g+LvZrHusmkInrxlxaPYy+VzzCoT5IDuE4rfqFYiu7od
EIAT/rXtRVrb4uqVgeH2qNtqxW9MwprQCM2KlNefw2ZI/Lo67JONcg0InMJp4na07mSL16/HR+/g
RDS+zhUu8Lc/oVMmxTtgr/2st1HJ4A5fmfc2hJ9K7+oMX7n3p/EfyGi4QGqckJo1WCxwZIp8KtNq
vXLv3u+aZOVXv/9zexWaLVCzBaPftg0JRJkS69kHneoUEkPw8GPwqThQOcw7LmNwRYfivrhr7+yv
5Tk4jiQZT96pvcymbJNu/srR3/eBszYOKswYunwubt+154ibamE055raXu2HpKn8pS9TJKEPOIwr
/2VGNUzoJ61jcEkfxtnhINQ0QV3GIweHfHzlKzk3/Hcj/wZQ2qHkw6GmPQpd5akpkoCb+qN0AlNM
2g2CmeCIEfcg8k5E+8U1ve11iqoYc+zXBM+RTNxHXvOaOSLB5fII9KK7XliGo0FzAfAVq+bC6iYf
zQvXULDTKsl1yt1DVPr3YzU8oM6kCojh4qpbjGLcU18iAEgKliLXdSbCTvK6bpI5xsHYEcPWa3ZC
zQ6IRqAfqIHq5mgYD6vqMElTfZtm+mpyoCGrLNpNccP+scJWtPY1nF6t6fttp6E5FtS8QFSyLkAl
rLiX9ROHdrrdlMj1vG/wbU3vLvOT3YcVGnXEvQ9c7QeHtH8XVp6fWFRPx9tf0ElnW9b7L9QIkWbE
qnDsWGnLUQ2M+qq6bH7VQGO7/Qnd3m7/v/sE9RY/doeSocFxuI61g6OfGVRTJ3zFgNtoCNrOwnWO
1qepfOucn429p60JzshTbDiX81qTsalS4AAma94g1gVoehEb7FcnFcV+c+I1wD1eqnT2c7zISdIH
u8h+MHPFYOm4BEufu1VKusdODKll7SJYioH7/d9byUgPTS/iLq3oWCZFF/62SLsLxQyDb57unZ4A
fUqgkDkWaeF0SYarYbusyUhN7z6NwNVcgBPKWoo8p+lcflqlc3baynB102jhv1IAc+1t0CndPUKu
2XEVKIJxJbOSuGpNW6r7xPb/O9kM1ArdiWZFCuijU+00hzok596IMq7xAmomQFK+AKDLLtOe3vX0
0eb10V6+OWQ53HYBuukrdsr8SPilCxIXAAogvNJmv3krl+MagZz99hd0K1Cs1Z8bp2y4W6Zjvd4V
nL9Ia2RJi8bt3GGmm7TmDqR25NtUdNFcs/4qcgAzjiuKUWlCWHgHdP8T3tu3l6L7imK+zELV9DJ5
ZZqtd6MAcZwzARfvy2DNiQUOudsf0chLTRGM9QJg9Kgt07r9Quk1rt8sds33ICPAd6o5AgIIdllu
L722evaHMQmm34z/vD1zjS6p7dU2okLg1sIjYPTLJLB+M/l1Jt9uj63xEWqWYOwa0N8GjKZ18RI6
6Tj92DeuYr7MQ/FA781lass6ycvwVFqZ4QjU3APVpmrSzICaWqAtHH02iFtY7qkHUre9vLjdY1iY
4jI6qSsWXBQdWZ3SKdNuDdJmbHEhL4HYaIKv1a1CMd8O6G5hKzu87Ja/CvJA6S/hPFD/TzW9jMv3
fZugnLgLKotpwSqaDnWZ457W2XeUkenl9ug6ASlWO02j41oBVuDWNUlK68JaXh5R7vnp9vga1VS7
rJFbKGZHzN2199ok7PNTlXsGX6BxOGqHNZrOZ7uWE0vBXH3o/VfGfpcDSwQ/t+O+I1LtsqZAS1+j
eWTpMJSfYpofQBQFxjrTE0UnnM3LvTseAzaKcOqwtbTOz4CFRJLFIHaNn1QbrUlT+7PnNzR1p+U6
ieh1qeMHuhZ3S7vzFap2W7O4lWgOsPh9Zs1fJw4Av3Do/9mnNYrZIsDGRg5Khuuysqc1539loOS5
PbROMorJ+jLzqyIuaRrX9j2YeA95g5zSUD6iOsegmBqbUtGEXTbxoQFNQCocFC/X/Wd7nq5OYRuG
12mNYrJo+CtC5kHvi8n+YdvxX3ns79J34IT+t0I2YENvWlHTNOegOImAskbxJN9T705iorZb290C
uZcQ/bi4F+pVd1luoiX+WOREbbeuywzU5AwdVVMw/mmHdaNXPxWlCRJBN7xqqPkMrAu24NqRucnS
TqeiL5IYHca3dfLjHYVo/lvsFmnQS1JzmqIErUkGilCV59f7HihEhRLOyBSJdsHo6Ny8Lt747IXf
60V+3jd3xVSXpYgmOcS4I4zZL7cJkbqukL7bN7hirPk4ZGzhEc5XHxGQ9tCKv24P/LEXILFyqKLx
tGBTjpuNKKbwCMAFevJrd7g4Fh3OaxjUp9vf0e2sYqsIPQ75GkM6HJyh61akZ8Qv0SxBbbvObaDQ
NMQqcS8Qb701HDprSSnxUBJFft2evUbt1d5r20UeR9rwNGtXHCuQaY3Nke3pDoXKq13XFkWWvxk6
xFfqNyDGH8HjaPBiGqGrDddlVvRZ6Y80tQA3xKr14nXz4bZENLFeonZb88mabVR20nQpGpKwHo+c
UpKt/6te3lo/7hLexMVp63xNJiBOnKTnBJfbH9eta/v/3XUBcMhuRsKZAdiuvg6OdQ/wQsO6dEMr
VoyULCAZcmxG6f+arCCpQPOwb9KKCU+jECgf3d5U3nDK8+FChuF4e2ideipGPNZy6WkDrzxPAl0G
wcEf5LWcTHRIOpkothvPsq4a4L6kPc/PU+xfRsuEWKUZWu0vXrwmlnGLBxsL40PtendeawJl+vhW
TFQG9Ka2kM1dCgTolnsEQ89B8ZR7SU7RHTeYsuq6b2z/v1NEp12tua7C/toNJCnESdhTkpN/Fn4G
kLBBIzXuTa0by5q4zxZJqxTdd3er3xzmiD5MZXGKWlMbtm4XlGO3LP1+RmEOR0o08hKrctekDBnZ
d6j/ixrdDuegkVWVZsvPeaZAd+Wfbuu9TvyKsfZ2nk8VUurXafhZi+eWD6eK/C3Q8wC+k52zV8x2
rMjo8pDzlLnWwWqD57nalzImoWK2cnArng8EYp+Gv1oqrEsHVOJ9B65a00VzpyhzB/OuQaLniwgV
a7uCIUQt6XKW1SpjhOjSagRWWFU9OZEJoi2C3fy7vIOoxVwdA7XJsLWVTewy1vmVVMHBolmCLl/P
Le6d3KSTGo+pFnPhkuy4cwbR+3OYdkPfJ0XlHxsSxgZvr7FatYxrmpclXltepcUy/97Q5kLfeWb9
L150+zZY7boesyDqe6/jKWBVki5rAKxrcjk66Wx+4p1bQ+Gc52W0rdJg/mIPPUhx72Lf1NOncTYq
V3o4gPgh9CD6yv1rK8j2iWOQiG7aiqn2ZehYkw+ck7z1nC9RGW58vlbZNEknCmdPkTOua2rlVklQ
BBiOZMsWEOIU4Acn1WfbbzJiuJJrBKQCcMdjA5r6OnCuKAM/Lzm5NMbMksZhBspJzoLCs8W0cjTa
NcCROPjy0WK/5QiMV0Mrn8aC1fovxxmcwFtLng5ukOSLPFTjY+/+mkC/hvbZdjB0bWi2Wq0DQ4gI
qKsBlD93qrMvlqO/ltmhKAoTQLlmE9TKLUHwCvXhn1Pq0HMUjUevM4XudXPfXMY762JeQKJ685+R
L06z9C/d2J7b2dSJpvE8apWWrMeuD+oWri3sf3gLahcm60XitSK4ybnpVqD4hwXhe4uCtgBh9ks9
Lglnrz55vX2m66avnOllAcBei8GIW9e99uuYRLl19d364AIv4fYndNNX/ETrzl5QFz10lICtKPNP
dYaWAguRjNvj63RHOdfHdYMq4rhOEbS8e314QGbOcBnUDa0Y8ORGXlBZIXgXijphpXUeIxNAiEbw
anFWNRQj6JaBA9M1X+R0asA1y9pz4xreolvk7IOjXS3OIkixuZl0+3tQ3J3r83gFFclpuPSG4TWC
UQu0Yp+tLoo94RAYymmFm4jVhGDwH27Ej6auGGzlLdQJKky9Ozpn/0BP0V19L4/+ubvER27IA2mU
Uq3PIqD+skWHjxTkb9f74eZRwkwuQTe2Yq9Tm8luRZvk1RbVqShW8MrMT6D02KfvKow3LUgBKPUF
wF/+G6A1j44R0k03ccVSM8oDj5DNzfMVd3rxwCqGZCqJTNQyOrVRTLUFMGqwsnnzxV/EFJ7Ror9T
IRVLbbvV4WAXA7GFvMbx1CZWEJlwLzWmqlZbZSOAtekMsZQRS8LpczOndTwelsVwiGukopZcDetg
2RbCFXhXLdcI6QCKjqhdvlEtt/Jt0rZVLXBHQ8YEWKArEu/VaGJb1+iLSo5ShxVKn3ybpyLoX5vi
c+jCy4z0eHvuOrErZgRKaOCH4Wp5zUdycvLxtUINRIOYacJbU4mCbgXK8Qc0fOBG8si5Olw+zd1z
U88XlLQaVqBxwmpNFOI4C5ra/P5+bL/E7ss69kmLzlrHuV+r6yq/5NLgzXQapNgVaqPKKlwmnnLp
Hpgc73hnQvTRDa0YFrCeHUBUwrBI9iw8cRR8F9FajHb6/76YDWDi7iaOi3dXtteRhInwx7fVm/d5
BLU+aq5qOqD+yrnK1bq4QGhapvmySzPV2ijSkCFqesjEDz8746Gfv/P+GtWGiWv0Xq2PiqupcehK
3asl/UdR+ldeVkkz2DSh9c4rpdoqHcGwVi8SkD1FWgzdKchJXGHMp9sC0ii+WiA1dl4vA4mtXbo2
PwBc9SVex2M49Wj7Bq17i19k+4+zZwIj1clMtWOeO7QbcLDU1vQTaS2wxouvWRAc6tn0StcYgqsc
jsDiyJc8GtyrZ/lNYtMQvBZhvjPjpNZKkbFapBfj+mcJP3zMsij4KcN6X5MY+U+D5vs3UOSiisax
nGvAvOG5kmiyGuuwO9/ebY3w1eIoNy4LhKh9FAozO6mIew7X8jNpPjchajVvf0IjfLVCijZeKFoG
Jjd3ctukaUCT6eDVYsjN60ZX4sqxWzbT6uGaP65RkIp+RUOJ6KP4n9uT1xwyaplUzERjS29gePb/
iNlj642JnE1ZVp3wt4++21pXFsXkVDiDOxEeaf7FW8bfC5DKwVKzz9upJVNlhvYIqxsR+WrLkx8e
S/K4unZSs2+3xaOTvmK7rHEywmIcXr38Rw5rmTAb1Lb7xlaM1m9qbgUFYBiLoDtW5M1Frfy+kZUj
F0SqQ1gVFu4+Vn4QTnTnlbuipWBG3AT1bksdH9S+7ohIRTDSQ9EgDi6jYwvAidsz/1AdMbwi70La
vYN+bP9S+X068/VSrohmhqaAo254ReTSGUe3stBODoD140wddD+ePFM144e6grkrUq9AfsxJy/0L
AaLplP+ee9NtM/rowYyRlXtO1gu+LPMCYtCKh+C6tM8gHrvfOu67KT5E3PnGmYleQLMKNaRfZw4K
Rwg22G6WBC//Y013XclDWw3pR9b/kXeCphi5WnGYpugvFsfH27qjm7niKQcXkOUZAz084KP6O5fX
43WMTZE63eCbi3un96wUXckiMIIOYTwBnm8ZE6+ghhCmZn/V+H3IwsxfLTDjOgPDo/ziLt9nViRc
AkqvSFZTU9YmiH8FLyD/bW3v1uDb8VrkHfh9M+c55OuPBhSYoPLy3jrOBdqBwl1RAHxIseKxc+fc
zUF3zePWQnvRYp9oTkygRhojVtuy3QKoi2VuZw9zUE+npexf+VAuqMUI7/YpkmrIg03QDA4mYUKW
15Kwg0vtT7eH1m2BYsmBmGZU2hb5oxMX5Fxb9XPPwPtaTvl0CLooeEYT8/fbn9KISQ2/T1HHAkE5
NmGceLKQqcTry/3qBkZIJt0XNnV+p08dkKfLoW7zx3hFFS5Z/9jFUiZj6BmOMd34ikHT0unsAei+
j27jWWcK4LzEayxyCkpnMZzBmv1QW6cRD18ZUH3zx6YGijMLvKRw3TQn5JqL4lwUpo4V3VK2/9+J
CnhqNUDz8B3c5S6RUx9l1Ty7Jl4l3eiKYffWVHfDUuaPM3O+1bl/jmLnwJl92adJijl3vkd6APhb
D3ZQRskaF+xiD97vCFHc474vKOeyDzj/EYdO/lhNzrMT/kJQ8rtvbBvUbbJiz1NBR1oApOWxHcgV
0MWpxaI7tvR3XRb/tBvTu1VzRKgYq+Far3Y3Nv4FBcxHHxlYG6mKXfJRA/KexSpf2gIbbNGX6H84
u7LmOHVu+4uoAiQGvdKT3W47sZM4w4sqOUlADALEJPj1d/V58tFnNXV5dbmEWtqDtLX2WhCI4Rk5
Bcv8+fbw757Twf1mODKJnH5qCRwN5b5djqpqD0ai8MDZmo6exUDNkrzXQMutmtCGyKoed24JxYNy
kXdZU66YqCWDmuSqMdeTN0vqXMQIdcpgOdA0fpZT/NDS9OgW07Fb+OH2Ylm22azOQ0NvUUEX4pgx
ykMQt3ceGNRvD23bh+sn30SJoK3A0k0D5+ILchxI+OBRvctFfZRtv+2AbRboOTqNWzK59BShQnrw
STslEMMbDxGazVdiqm2zDWf2mln69UzoyQn7erfMU7gPp/5bn4Ka7vY62b5gOPQQxTwQUPo8ASP5
faERT9zJnxOZ5X9vf8C2EUaarnE1YP51I1iDI5jaTfJC/Djpiy010QhCQ//daLp0Wd6nxLkQ0Wmc
soVzbFOyiZwDoxvuXOUuR8scjpPOzD9lo/+hqteeGywrb9bs80DkfIFSzGML0DqWJQt2YK3We5+z
NVe2rL1ZuB+naNSzdp1LHehq71Roi9fLwWnK4CSg5XB7gy1ObAIrAlbrjmnEC9SPn9I0wi15jenR
NrThxFqMHQ1Tz7l0S3Oec/dBsddtkzbycM9jp+0CTJqGzqvv1XTfU8fd5lPmewAppjaDcl/0gFz5
aeDqZx2lSTc1W8pYsEnDZdsmFb7y3PQxmuULIcPvsfRebi+LzWAMZ+1c6VRNDmed4m5Hc4VWsH4f
8/oT65y/tz9hMfv/eQ7IaSk6iDQ+BiMc6mNKumTkf7aNbXgrZNRUlXLEgtDPgn3etM9q6cWTp/Pg
cPsLFos0nwQagQIrm1E+8NHlc9XVYY/gOVhFvtqGv+7Lm6zl1FE3phAivHjpBUK2r2Isfm2b+HU7
3oxMQCbbVvl0vRcTttdV2X8ArXW43za64ag1Wepp6OBOThl4kCYW5b1DJe7dt4d/950hck3FcsjL
4tVLCnQIKLFz6Zik/ZFH/DRm1X0BUiMm/hGuu+WZFh/z/7tSKXRP23zBxxZNznhk+9ZE9QrhjW17
Dc/1RrTLhU6VPoZ595ADpUcgxXt7iWxuZXpuOZc06HLnEoflqYxeRjF+bbpNOBCoJxhJFsIE89h3
AlUz0j2ncS6OTJKNJTmz6N87JJ1jkfqnwC1/z9AZirtpH0/u5xbv477nnzgEbjetktklLZaeq6qn
6oJ7XgIY5iTiROrn24Nbdtes/3MsSR1llJwghij+FkGq2gSovWpl+PfZkrAJhgv3SzaJOQ3VBbT+
+5mAfbptjqnz5PlfPF08uxmY2yYUQFCUoGQl11gSgvkoIMeykZ3K/NNcFunPEeeTh55omjhZ8dsl
6LndtnRGOp6pU0ky1dFD1s3zCSWvtkpweEn/bBvecGneaQbFizh6mGMnfNIDmx+qICOfbo9uWyPD
q6GjCZpPHZMT+GI/ie41KuJDVPaXdLX98P22IGy94d2BL+cpdvzx0qO7P5fjTowvY/9Q1V/8JduB
GAEt/78k/337B1kM2WyqZmGr2zpv6UWX9REcGM/gAl2JgJb6gdlUnTcMraWDQy+Ne/FH91SAVJeJ
nUrpftFrzQWWG6zZVl2k/RA5JT5SOOoh8JOgUcksh2/N+MUtdkTSlWhi+46RrRuKKhRfJnqhPd1P
/o9YzwenHffgVgIJFFQapV6J7rYdMVw/L7u8aCKPXqR2okQQ1SQ0XROgt2RXs9M6nubFI9qll3r6
EanqbqHLAWzHu8xZcAh5mv0vTHSH26Zl8RXXcPQ4dxvVDCS4LEGWRLnc1TLftw2a9LYuleHrofZT
Fgyo6RSiP7SDanceeFk37oPh6mUURAGu5MEldornAfwMKNGuPmLazMlwcipdUS5Qy7ywbt71aEmq
+vh3toDtJ/2Tpu4jiJd2t3fhXXMKmdmH3XhDIXU308uiRJnITs87uYi1osW7vwOjX//+5qhJPWjH
T2FEL95U76vwSLLvTege++AbST8M1Rq74rumhM9cQ8ybz7BF9lL6OTk1vE8AqTg2UiegKrlvqLeS
lq7u9T+vPPiE4eBojGk8mnL/RIcF9MdfgpztZv/ntk0wfJo0ruh6EcMVVH4AFUSaDPn4edvY141/
szZLVYcuJMKDC/WrCU0+aX9KlROumI9tWQwnzkgAoSqKlZ+qv+X0ivcp9CT8s23mhvuSIRhq4PjJ
iVG996IyiXV/f3tom8EYzjvVczX2juOfypode5D1tVP5IUi9I+4ux9ufeD9Rw2IMH27ipaiHAZvq
eL+J+6ns2ySO9zz7pyiKu1p/knm56+K1dgrLLzJ7tBVwto0fMv+0dP2nfpruKpF/bsSzH6whiixb
bbZoo/U+i0sHHqAbVJvruv4el+jB17r9u7Ji19V/x8fMPu0KygahntLwQum07/TPynto3XjXOWBi
L0XS1t+L+TWbnhlf4wK3RD+zf5s3AZ77QQR5KUfa7SIFju6glJtSRMjMDu6O1toXBQsuQ053Ml+O
7UJX/M42ccOrCz6OUDLV5BTRLAQVbv1nDAFiuL0RtsENpy5FvbgDxZOaSsn44CyhfOlzqVZGt1mq
4dYgEqi9kbkIGfL3SHdFBrVLBnZRbyWY2sY3fFvzirkyIgTSAnvf6ZJ+2k9Z0m6DAWFXDb+epxRs
NIWH+UPnlZHhINxfm9bd7NVutKTTJLAybieOYIV8yrzxeHtoi/Oavdpho0tWph0upH2990f+2RVo
UvDHbWseGQnYbVBXW1pgwdEFsfeyKckq3ERzkvCwW7l+WozS7NIe0hkdGz2LHgbwVH3wMwfqYkHG
vdfbC2Qb3kjBeEhTc4MK6wnVkmPfD8feWXvBtBikCe6CviJtlQNfzfvFBYLU2Ud59s2Jwrs0XGP3
s03fcNkijStRo1qGXDmcBhDdjsW04q820zH8tUorOoCuLnrIw+UDIJKQ9ZDkO9Hh920rb/hr6Lau
v7SolfRNopjeIQDvt41seCofXYcPUYBFcZadBxZCMBEeNg1t4rnqZdJDAYjOac4fXegBBpN7d3tk
y3KbcC4pq6XNPexk1UaJF1fJEC73qRetDG8xFLMvOx0Cf8CxhJx8kX1znb5LiL+pIyeEtMN/j5q9
F6ti6GtygpUcGNc7Dy/St1fFNm3DPUuJ1rlUYeiqfU2Xbj96ax0btpGvf39zPu7C0g9rV5JTObLP
sioyUEmuUVDbxja8cuEFTyNoTZwWhT42Z7jr6FoWtQ1teGWUFfG81ChNt1Sp/dS67d7z1pg9/q3p
vXMSM1uwm0IMqu+1c2kYFct8NxLWyBQ8XQMY2HIlRq/bZ3PluND5cefiVwjNTa88ihmyM08DY0O1
r8bGSd1dDCFraGyUTbaUn3JgjDq1pTgfMhOc0CrXw+sl74CRchdQ5S1gPdrE5Y6xTXPrXF4sEYcx
xOOQCP1FaPfUqW8pWt0jvkYraNtDIz7FcS8ED4X7J5oICXdzgCeGPXDjfE1S1BJLTLBaCWncsY2F
+LsURT6/BtHs+3vZNJl8nTwRbMIZhSBY+q8LRa4Oxi4Ksr8zq7uDmPX0BSyhIGpx/PT3Jv83u8W5
9up+6oror3JldozxvvHIQQJ42Da6EbiCfG5B8a2ivwC8oAjSV8Fh6Lt5W8g1+8V9vKH0E9MA87VF
5H/UHP5xqPCGsqlPBet/ta83IQyso0OMZ1R8IIT00EGW010Hyan9tsUxgliTx7zJWFaDEbQjIDMs
BvWpLhx+vD38v28W78SawIhk1C+FM2ioOCZR/DMQL42edu1YJ14pwXTqQvyJD5/DrD7W/TfUWBPm
BHvWBf4hSHFSjujGn2kcQ6KmvaLkKaJck5b7oZF76a1BtN8tq2KDDEf367qnbAIULCnE17mBwjmf
UYtMj800JJz9SkUGZqNNjUUIXtdZvDGHyc8qD8KeZZqUWbULKr2PirWxLRHFxLTNYiClQAJOE0fd
5V6UBPlJRa+3TeHqbu9Ygolnw3v6wNnoYHARf4ooZNJEAjAkcM63x7/6w3vjG34y61J6Dr1G9ayv
vlCefySrpCWWLTYRYMStUXNsS7xzK3aOSyAZyCEKnyWpIIfdJt6fwFkrWtg+ZTiMI0ZS4glWZrj/
uInugoQpbxcMvyvKE0DREp09Tj1fiV7vPtPAmgy/8Oui82VYgrmUS+9Q1VUSZ8UxCj/mvDr6ul3J
5rZyGTV8ZPHcoCRQQQBfijhBcBHSln4Clc5D7h9iJHbpNjLRdHiQKl45VF7z0zv2YOLFllTxzE39
/DHOu0eR60PtZb/rMATQl+7qSXxOxVr/h+3nmeixsmsD1xUCFBjEDRMVOcecfIwVTbrCSaQHNRfP
22m813pyDZToXSP0e7/PuJX3fed6HA9GWTLWz1eJQxLPyeA8RW14rFiGslGTsOAB+WjXN68dCB2n
fK2FzGI2Jt7MnegU6pjOeNrpvPC1dyHOK5jqD6obZ530Pl77/HqYVqzUEpdM5JnoFhE4VYTPhcv4
zXf5macBjvNbVOBByEWM0KHjknbRxDF+VqpznOFFpktPfqwPFfCXQ65XEHS2ZTOSLZjtZR57Ib4T
L91TqfUeMjmHicU/HLwoBvHa0dP2HSOGFJmGSq1H8J15Hh8DvIU2s3hsufuopyhJXXa6HXJt3zGi
R7l0c+1UI76jgib70eS1QGJ3sqfZK8p92BXhk0/dNap329eMGNI4cdOP7fVXpao6EB5ejyx3LIzP
UgNumonPt3+VJZGYwLVykHOn2qtx+14VnKYFSNMIrZ63R7ekQbONfWZIGB2rFrhtfz3TOexu9NU+
c4I+qfEge/srlixiwtfExKlsB6EQ19H7yga8TlSQcanlDtikvVraQ7Y8O/FaO6/tc9cf++ZQQonv
prysm8cIGp8qOFSpIwKZUA86q8hYIkWv7y4uyihTyTjX83Jup44DWDRNSnYrScayb/8GyjeTqFH0
9Mp+4he0V6ISBz79XTptQqiG7F9ymzeDBwztUmmDwWvdzqc8rNQB/3V/e7dsMzf8aBEhE4OsMHgo
vAtrJf1eBFvXxeQGgLjJoKjA5hB3l9f7PlxZb0tUNkkBGHy8GLgDTKQji2Hnaud7Vi/LbqmbtRxu
S6wmIHB04S0OJNde3HD8wTQollm7H1OnSOZM/Mo68eB2oPJ05SkOcrXftB0mMHDKYqC5Bs99UctE
9mkbvnpxvUWJG7nGJAZQua/0EhH3pfJImQRBc09o91HXa1QNFlsyqQH8tqFZyVz3JQiVTuLcF7tB
LiuJ2HKmMuGBfj8iIS65+8IULjR9M+zrCNoAQ17tWBEvO5Qf9wNx9UoUs/wWEzDo5Usl/aVzX2q/
a8ku99tUHAcZs8+3N9pmXiZMMOgDv437yX3RivVJA57nnU5zIEma/Il3Ho6my1/WVM7JI82YeMta
a5vth5nxsuly7k4jv8gs/S7YHCTIaxuLhyZ80Jeu3xbDxC4zi4GC6heI4y2Bs5LzbVO//v1NIHQp
1qwIJb9EXuieFjKUv1TZLCuwsfdiSuhRE4aYDrValmaQZ2fUR89v7nNIGHVZs2JQtuGNAxgqZGnP
lkmee1LEwzFHkbM7SiB1s8vkutI93rar99bo+iuM85ekSLwlgLrnEtiPpFiKp6BWaxQItt9gJIsU
6t8VavHDGbLg6K5BWu+LeC90+/P25N87oFwnbxyz8hKaDSAfkueoz7DJxT7Q5GuM0wn4WFfW572T
HD5h4g5DxqMxn+V4bmfnIY6/zdlwP1KBROIO+2meV1rELStlYhD7CLQ4IqzHMwmBjanAoUGWvWJr
ZWTb8Ndf98YTdFWUOnPwK0i0nBrCH0HDgM6ztbKlZR/c69/fDE/qsg7VdfZzU+6iGOiwokty9dS1
X29v9HvB/LoL19/19gNk6PDUPY9nUMru6kod3Xb4lnEB3bzqMGcXnK6/3P6Sbb+NmFGmshn8QI9n
5b2m9UGF3oF7F2/+0uktkInrjzE8e6FTq0fejtAEab873Bl3Sz6soZZtW2H4c1CTWsfBOJ5FAQb3
tLmMsfwECp6dx4LX20tk+4Th1WxmQQZJtfFc5u5Bo76j0EwNzoT8TPvl8+1vWMKSa3g28ClypgV+
hqvU41DJkwq3kFqHHjGBhpke0E0xYehADPtYZw/zok63Z/2+mwFS/18z5aQFbcgCP+DsqRn+Zv2v
PFsTFbCNbbhwQaMeKtBiOA86BRS2+Dj36lDQLYzK11UxXDjKp7rUA6Ze6HivtTrpgRxUoVauDbbZ
X//+xoFFWroNDUE/TNV0IZQBLsQes5RsHN7w2qlQKvPQhHNe3PBcunkSq/oDmdecyjZ7w2Nl6U8T
5C7HsxynpIjpgdSfnJbvblvN+7ZOmOGyeCBx2l70CG5l9E+VdtUOFE31yuC2qRvOGik1EETj8Rx7
5YOf1k8VK+5xEtrfnrtteMNPpXbDPpid/uynap82GidT3R9VDc7aTR8w4YSl9FkmMuxsHQS7vvcT
NNOBIHgLXAVmb2IJUw8vhfy69pyzAw2WU8DXCg2WbTVBhNHY1ENKhgEafLhxKjC/QCh126IYzuqA
FysCYB0RWLrfy3DZTSjDJmO+9kxk2VUTL0iLusoaB94aTsVTjif4HfdJdVjGqF35Be/nEBIbDuvF
blCjntSf3QIyPhUZJIyekh95WASXoNFsm/nHhudCutafxk4hMGTzgWj/AfXfJOzXyAJsP8Nw3WgA
siLMXWRblBMJ2FGK4bFhTYJ72MpC2azI8F9eztlYVnCwavR3yIm7vFmDsth22fTdvPQgDIfJ8/wr
DogojTxM45/bFmqZtokgrBxWT9rh/Xme5Z2cukTP+UqStQ1tJNl4Jl3mckwbx5D7kdM997aAyBEN
TPRg1Cte+D7iPBX8pxeiw4wOIhmdNRzu+4dLYkIHs7wNC7Dmj2ctfAgDTwy8lMthdsdiF4zVhXC9
cje1rdF1y9+k2xZN6kExFsMZLeWnoCVfwmqNjMZi8iaIcBqytiNEjOd0yk8O6HoIUSc/RN0+XGv+
sRimyRKnQAVdMwmnreScNCOeF32aKPL1tmnafoDhs1MegoQJiuHnkoUPY5Q948HraRR8P0Zb+B+u
dmQ4raPmHA132GehuydVQoG4W5m8bWkMn42DhdTANo3nKZoOE+SrPVYd47ReiTaW4U00oV+AulG4
2FwuyXHM5WFu86cpbI63l95i/yaksEj9GNpkCGYTKMQhg3MkYnnMaXFkfrrr1NobnMX6TWhhDtB4
zaCRAm7o4EPOQAI0jNvW30QWMgbVmrTLUNHgUFMH7pIe8yKvElyH1nqIbLM3fNcLFhaRFie2MQte
J0hojnJNJc62vddPvgkLGcPrE+Rw4FhZ8BDS5zHgT3hAWjEe28SNXNvPeL9R0JA+U/D1HDK8/B+L
Md2iXAWfMmnhCuiZuAtHCSBvgouro29+K3/cNktLRDBBhoVoVEBr2Au4GU+BYGB3oj/wyvoYB/H+
9idsa2P4bRoG3VDmZDxD0QFQkuEoar5y97EMbWLrwpZnYc+88Zx57Xeaxe5+KkA3t2neJqJOZTXL
1QxjrPrWA6CeD4epX9ZAPJaFN8F0TVSwKBhgjzr3YSvubpkadNijIaBI77b9gOun35h85ThZizoq
jsqVf/TC8jGP11i+Ld5kwulGDyrPLYe9VxO7j/M8qbV6iTbW7IgJpstiNsZR5fZnNj0s5WNff5yL
522LYnhqSxinU3ANkGA2qFMg3spM/Lk9tiXGmyi6rBA1imY4eiyAzxQdA8SsRh9YeZmX6OSisnn7
M7bFN1Is0F9aez3CwajDAyADyTjyI122UFAh2phAOVlXtYoEVsij2c9Ss1M75I+arzH4WmZvIuNI
q6OagkzgHEx82E3h/KcPI8jgSrXx9mni42A8jIDYeDiXnko8MR2lu9bCYwk4JjpOeUB6NRluh21f
HOo5e8jTNSob27oY3pqDz7twBuxqOtDfOitfSVTuo34Nhmyb+fWzb4JB6kS0ihhciuTjMefDh4Vn
K333tqGvf38ztCibaIycCRX2EkC7aLp3x2Xj0Ia36iAL/TDEbX+gMPHc3RM6H257kW3Wxlk4BqS2
L6+l3IAXe63oqYnXyO5sQxsOOhFnadIo7s9x7HT7LmX6qGjxbdu8jXTKWT7liDL9OauHM6ui+4iu
YZgtJmhi8ZQsA4ojxnj21XRkjO6zEETDkb8tW5vwO17oPmvicjjPJPMS6vR45vGDv5uWxaRvK8GO
2LpgYT/3GYIJ7+48UW8zQhNGN1bKrccaESvUww7G/hJ7a08uFksxIXMdIlRBG5wC2mDh+66W6Q48
2L9uL4ltOw2/5GUImbSpwI1mdncggD10fb/zVgnNbXM3fLPwHZ3qEq+0vusHiZSz2OP+tDGIm6Rt
pXJTPDGjisK99lszDP/Mm9SPkeBMwrYxk6AnGHF4UTVUbVroG+4pOmO2XQWI4Z/5PKJMMFKErCbw
d2lJJ4gioSV/056aqDfg/uc5ULBFj/0z0PSBhV99yMjdHtxyJjVBb12p6DBMuGGDv5EmgGdViWjr
H7X+ExbZyjcsVmNC3qTvyK5BlzmYauUpDNkx9FbM3TaykUA7T1bjksKX0IL0jQLWu+O53hZdTHBW
z6phKRWSRc5TeSCl511QQiy3pSITosVrlU3AZKGyMbN/UslPkJRcuQNYYoCJzAoVC0kb4fIFEi+1
YzPamjoAq4dNpPpwJhOFJSVUtMIBcy+y9EtI+ScPBn/bHG0baqTRMAA/3hjO/TllePwIZsiQ1nV7
3Da44aZMaNZHmvTnQTp/MiGBo5fd2tOQxZFMAJYTtRLoSRwA8EZUo6uk/8J53h0pKS5TtvGUYcKu
CMn0MrbNcPbZVwe12jbYlqdNuJWoOJl6gtNFVmb7iQ1HN+4/3l51izmanGxTxuMgAubzzJdnpArh
/LMU25zIxFMJypkXOX5/XsiFABwWLBuPRSbaqSVRN0lCsZsznjp87X0PQWA8yHKbKZqIWADas3SI
cHQJhM8SRjrUp7YQq8I9TYwT4+USLQXS6FSBAwN6d86Bomi74qGWC++/1HhvTv4kBKFKUGHmbYVb
VuGgjjy/qKK5VwU/imaNpcxmNYavLuDHjxo8JUL0ZTyJ7M8Q8lOv15zV8iNMmBO4zvJ54T1ssqj8
pJBdohR9mmf1lXXikOthf9v2LeHMxDmJxW3FAhwj4FRFdcFZbDrn/pqWkmWJTI41Ho5ZwfxrcTZG
mSqjaJyTd9W8pWMdZvQ/KCfwnZEsRE2gDBToDPGOkFAerAQF28Jcf9MbK+KgWma446kzFwr9w/EZ
hIMbwM/XeV8/+WZoXU+of/WTOueKHVHYuE9zmvj5xkqMCWfSrsTMJ1afp2nYSdKAEDmGDPdaC7ht
Yfz/zr4aRsgfVLSGNhaYE4CNg0DLnvqZ2EIneV0eI8P6qAr0MPbmXEx+fBiKvIaCQzujc80lQDXF
dCXC/Xu6M7ugrh8yPJgTj0cCvZ2om/hleWmrmNQPnVePYZFUdFGZBiugq1yaBB315oeeu1w/+nEP
aPYeWpptoZNRNKC/Q+vCqF4c2vcBDqdpX70EFV+a/UKbEj3u4MXkbpag93IoxoSX4ONPgQieVRAn
U9Zr/eALj1d0x9oIYm+0hITjZ1Xh8eeBFYRSkpRTV7NNN0ffBEVp7bol8YrmzPLweYmeqI5WDPv9
oOWbbGsuqAAAgkBcB6N4nSyulong3d9s7n4JPeHpsGnjlXLj+1bom/Co1MlkLkSlziNrsbQxGaLX
QZA1mIJteMP7RV13KQ+m/hyNcb7PRoHXyXBaVib/flz0mREA1L8YgiIdzmmay6QoUp40pIadxODe
2RLXfWbcg2PIbKCxpkNcn2qW0LZujjIex5WNvj7t/6/n+CZCCi89ftAOugFIuQqCQ9oQMe9TP5vl
joYy/9xj1eIT3tvLCo1DJdtW9PBNqOAwlERnqu7OdZ/N5UuHFxZ1F0c+Tlb//2ULWGACmMGxMuZg
WSjPkFHt9m51R4bW328a20zp44T3Cen2EGYF9ecC0eC0XEPvvGeumLaZxd0IB3iwIJTnfO7aBAKS
+fV6v7LZtsGv3v4mXVX1HLllCs2/EoUg5pT3ZTttXJLrVeXN0GRc8PZfD5ATBFmpl/pJk/cbHOC6
JIYHF6NqKlFC7a+BxldYdQcG0eNtG3ldqLezps3UTdFQnlGN3EHs8tQsa8ex9+5o11mbbqtBSRsu
UBIUUXlq/Q8OKCXxTDPLFa4s2/hG8nbyYFJ9dR3fO6OFLspY0jqPS7wFCHedv5G7pz7lTRyHEEat
5x+9U3yQhRcmLNtq6GbKRveIlwUBfGjMf86Zl6Jhf/5ze1vfi8oByBHYf7fVi3OvyFmQn0EaX6f/
xPEdvrZijbaxr4H0jcnIWEV+VgBkoXMCWe8SwLRFPggnWusKsn3AcFI29p6rYtgkOHYOhWr2Xcg/
ym4NKPV+DKBmuvVCz3XnIC2AXxL3dfYxL8cVi7SNfP1Bb1YmDkQDvB7UXL0aDXMzEq0iVJxub6lt
cMNTYyfVTu5i2eeCqKQpuxrtpWwNymsb3XBWdCcDV4Q8hCvCV3Cr982GA9rVEA0nZRWUG8MMAsa1
0+2AfgM2u9lQebsObfhnBISnl0VX/dahPLhR+liBlm9utxwtr8Mb7ll0gWznuEUeaqkGV61T+S+Z
EmsndsuCm9hj4YAsRf/bGyWKh2jW95JtynEQof6vFeYQWRMdVL/OXVnu0Np18EFStskGTdgxAyW/
6pWG66CBuRvUk8O8Fd+xOL1JUuqTUbZ1Da8s85Qkw1KBm7B4BM7ty+2pv58tqAk7rsHAidsvzwGS
WT74wn/NZVfsyhisJWxeWXnbbzBcdAn5kEa4wJ9n52MQPjPvWc3ftk3f8E/OoeE6ZNq7S2d3r9yv
Yh4eChdSEcMa3NhmkIanepnPIc+Ec1cfLcfOiR9jv9oWBGLDU13aLNGcF92ZOaBCBfOsSNd0Hm2z
Nrx0yLtlKQnMRpRPWqf7Tq5B5SwGY6KMs1ZXkwPpv3PvvWZkX/I2qdO9s0Y0bBve8FI3LUsSd1F+
HikNk67nZZKH43jXor/h1AcDO942HItNmrDj0SeahQ1UqCsxPTWUfYqi/pg5etvWmqhjiEzIYkmR
8rTuxVkzL7h3gujT7blbNje6/qY3+RTVCh80/XEOgD1NPJDn59nf2yPbVsXw1JRXEdrOESOLPtoN
PDvMsoNI0FqctA1veOvQLqh98KE4DyJ8iZvfKXW+9svz7bnbVsVw1FxytjQuVqXx5NGtIOgckNfb
Q9vmbTjqMEdpF7fYTfBpw/oPQ3xmND9sG9xwVcd3hxYUdPm5A6s8Lf0dRK6Pba/3t4e3OJQJLy6L
qovaKPPvwEF0D7zooSnLxxn9ukUarvwCy8qbEOPAu97Om6U6I3W/QqDee3D8YhOBHogejVPvTGY0
e1wjPEKlu2+yRoBasHI3PDnhNGNii1XAUlB3qwKAP47mzbQb5rBCCke30wrQ1bI4JpukK2TbBOHk
3Wkv/TM78mdaptuOHfT6yTdxoAh5VjGZdefYA0/l9RDJNylUYV2unvBmaOaMdRF1g3dXEd3epWk1
77kLypZtNmlM3AekIu3k6N3JkXwYcPIldfFzjB/qcg2CerUOs3p13Vcj0uQDnguCHGxNon4Nqh2d
Psvp0rofc2cLIOL6BSPcpOECMQtos52nIdr1kXdAt815bOsVw7S5rRFyKIgQ+yLovDsyxz9E91Mv
9Y4N9a+UrxF3WgwzNOIOOPybKlJI5GxKAc8Bh8ZOTD5f2WLL6CZCmi3zghAZ423FSYEBEvtWBitD
W5bGxEeHo2iHUeXFWTIIXuVJ1zz73antN+6siZCekbGjfoHH4qX71UXnb+qFv2i4pe4MwzH1sVM9
9NE0IlqyuVzQXulpkIqsoYwtmcrERxMJ7bdGFAVAevkOp+7Edb0dH9Z0LWy7ajguOmz8pfRzeZYx
T0DtdSDVmsKqbeaGx/bg7Yfqb49zpaQvGaSFcWN45u1a1co2c8Ndp6iYIXHLqrMEk6gX1A+QdF0J
w5ZYExiuuiyF7KfKyc9zXx1ax/kCOPbHCCTVSSzKg1plDLatkOGw0dizqRVxBUIJqMO29EO2VEm2
rKFpLW5l4qO7GZ1Cgxd7dwOnD06QfogXDqI79cTK+cvtuG/5BSZAmvfan/JIeXezW58Chz0vZbaT
3F05dNt+gXFUcK+v6ahOVuduKR8aNGhVi3iO8MRXIn1t+wXXT7/Ji8p1Oto1rXdXZNPfwkFJG69r
GV9717VYqUkkGjZFPnoCJb5+ll/zYaoSkM39uj316w3qnZRIDQ/oC2du0o6r86DEvnFB6Zur5YSH
0IMi7r5l5C6CiMBKjLb9EMMnpqbNmxF84Gc3buLDEv0faV+2HLmtbPtFjCAJkABeSVapVGr1UGq7
bb8w7G6bAziA8/D1Z7G9fY+MFor78jwpQg8gCkAmEpkr1wL5VprkO8QtpsE1Q/B4lk82OuwRhK/L
0yARpgxO+fH+MhkG17HIVcyWsrEQOcwVD+REz53YQwoZzqeOQ3a62EMG1Gqv05YX/it2OnTuR7Te
e5qbpq6df2jCuX0N1M21KRpoo8qxeyyG5ghaCPeWjkaWftukbgX3s7Dpk7/yEEqE52NrvvmLV1YF
UTORUWo7F79Yr+Xc/LrO9NhZ0bk7ZY9G3yUlsCjxdSbFJ9LWX+5P2uDMiHZhCbdk3BZ+cW3VY6G+
AJTpiD/vD23aSM1UU+6lIulcDL3+DE6q567vXo6NrNmlOxQqi2MG6qn8V28izx51Pt8f2bQcmlHm
qAnnSc+Lqy9f4vx97nzy251JG+xGxx4X/jJlRYk9ZCAYyT7EtYe+fyTN0p0L3DB1HX7M7WGZbIcW
oMya0G9nf12Uf2KOOvYC1JHHae7iEZgTeQUo6JcVQUiYobHy4dCyu9qFVC0+S73YK5Bj6qN8aNsg
oRCnG6u9Iqtpcbb/v7JNT8z94HWdvEJ9N4SgRTTwNPSkHR2b/2YCr4Zv2nIaPRfZD9cm7mVO1/EJ
sqBlRL1yLywwWJMORc7HRkzgaNrW/wNIlp+mXVSpaWTNTgGCdZuhwQPcI2mQIYE7CHfnTJqG1gwV
PStVOq0CKIUp+wj4g7wscaV2EvJvExsK+gML5EolKEs5ePQs8ZR6SKlUfzjoE4wdHqagpffcBCor
oGrqdqiNDadIByYXfkM9sSCL7oNheMqsKVTleGG9u0d7Z1gvHZTsCoeUS4FjStrxNo8eC2dZH8xb
6sBkYGEYq1Cuv/aQiPOQa1GPcvh2yAB0ZLI7Se56LC2vfkcCl6+PtjO8W7v04PCa+ZZNQ5A6d5EI
qZ5Y/DR2Ny87uKfbVrwyXYJJo5ndRrgxNycpyCeodF1mwXdKO6YjQ/49/Dqu1PL7SV7HMSlC2hHI
ck1TfPWqZd1xnoaLRQcp92gyFeP0/TZ8p9zTunWHbZCAYScK3gKvN0JuHabMCa2QUU/K6+BD7cE5
l+NLVoXFUAeS+dH987Ot9lvf0O7d1csSnnoNoDvyJ8iYnHPXPRaV6WAm0JPZLiIzXLsAMgRgUyIn
ZBaO9J4gnNTxTDnP2pXEMS4u2p7iuI4a8J0fWhIdk6wyPrpZjeJ66n4sPREBwb2zJIY3lA5HlgsI
MaE7V6BR8ba60cJPTvc+E89T+7yWv9+fveHc66gmC0RhQ+sghbN28wOfqQ2ZjTYoan6kUWxbec1u
88wTU+8j3GGKiQvgcE4ZscIqjvAXbONrhtul8VomHFUeLxu/Olb9s7WJ2h5bHO3GhT513SkP3lL2
/mefZA9i+BovAPPeH/5tPRrMXbt2Z9ABjZCCdS+jXWS/tWIQEe/L4jQtmR1UrEkjLoUKi879bbFL
J4R00BC4RfptmdoirAAVDuqG/7aCd+90f0oG+9YRzGMC2SnOYIXt/M2qAbYULN7ruH/b//1Ay5hb
nJASOjHXtXls3VCUWx74aV2OFSh+4GZs25yqrJLltUnVLV/RpY1jt8dh//bCEB2JvBSKugtR7RXS
gSWmTJc97K5pWbb/v7rY+nWsQfyMNBUY0/pg+wSp2W/Q0HwovHTn8jR9Q7uXXXQxlMrH0gsow7ZF
NK8nlXxb46/3T41peM3Glyq1nVHBBh3n57a59KDZd9THVuzxzrztpIiOPbZHb1kJ6dqrXz8UPAmH
HKQ/6Y4VmnZWM/KlJEp0LpVXNx4/qXF5Qn/J3nPGtDCagdcd9pYxHEmReY9yKrwADIrnBHz9avL2
lM9Nq6PdyUu6Di2oSuS1teLyIhMHXWHlmD1bPUhh72+wYY10nFSSEchyNo0E2VsD75rIyicBKSZ1
9AMaECOTVSEl7qFrhyAvqHwxn/jc/nV/9oYF0gFTyzAtkoG56DrJp9p1T1CpKddpJ6ozLc229a/M
F6re2TjlMypz2Ry0VX2h/h6Zk+HhRHS4VN6zAbYF6UNvbMIkkeGYcRn0no8NZs+xj4BgzUKrrK5+
KU73F8v0e7b/v/o9lpdzB8VSoMuaNipY/0H65U6V0bQP2lXt9oPPAEMCOCCGyAigqkUoqlUGIqvS
6P7sDQbHNWOu+FLYCxpQrxKC68M35Xwe0qCL6TFfoWOoQH7lQuXcRbQ0eEEOgn6UfndMzLQ4mhW7
Vjps6YnuSid5mpP24vRInDfycn9hDNuqA6mglupMkITqnkrfY6hkOslQPjkqAV772Ac0C3YyK0/L
ssLSuBy3etVCJXOOG/nHseG3R8+rY1kUM6OtlbsXOjsKyiHWGE2V3KP/Na2OZsTQwEiGSWFfu7IB
e5fM37vDfMxB6PgpENE0i1vhfplBe8VS9nNlAWV+bFU0Yx2V7aylYChj1tOfNjLml0Sy9FAym+gk
jR2zijprhX2x6vbncZxjJGqaozN3/72fk9VbSKDYxXVUCoTLTeiKPbyHaTO1S3cEU4Q1USy4n0wP
OS0fqXWEq9UThGlGOgFll8wEqfKqtk92nH+ux+KnQ1upI6egMCqkmxXOBcIidtjWqjmP4Ms9dlB0
0NTcWCvwHZh4sqBDsCnDcSqOeXUdMpU6spoJ5IFBYWIDtjOewd3xoZPlzuVt2E0dM1UwYYFsCbu5
pPR3KadvnoNmhPtrbvC5Ou7IzdpuERnSeMtAI15DIJNaZ48edIm+Zp1SFHWD56578Qj1brIa0xc1
rMMOxYjhqtNBR3GRkb6uUMZSvRPwYTpZRf+znTyN8/TrseXRbLSukRcA5Nm5gP/7WbbvprX+a+mq
nfm/nd0gOiejO7ujJXy8eyQSkueee0PYqgb9Tw5VkGtb01AU0y8NZIV3dtt0kjTjzabVXcqyx89x
kj+qIXfQMRvvWO/buTeiA5A8p6RFsiLuoEoGzRi5zjc7+6kqg2TPGxu2W8chNXNfqoEy5+K05YXP
7FzV/Fq7t4Vl5/vbbVgfHYkEEBt1xoQ6F4gNdb8izTc1QVvM/NP94Q3GpiORvKHzIQq5naahiVoO
JZ0ZrLxOvjO8aX22z74KEJhkYGjZ3JCfFO/BZRGMnv1CUFlw1V7lzrRA2/9ffWLxfe53NRK4VTXW
p7GonQ+rt+6VpU3ro0XHzmxLXiS4y5fchzDw9Gc89Cen3hOkMw2vGXM3L6oSPTI7/QD2rbq69SCT
l363g4YxrY126bqcMCsm1dYHJIIx4edU7mG1TENrdttMspdtOSJUAHB5ilrfyuIHS8XL74cOpg5F
aseFqXltuusK/SUkAL66OT3XNd3JvRimr8OQhsF2WTqgGJW37APy2mAEr3dCS8Oe6jyN89wJtEVz
VEtd0HTbbtNEFoqESDD03o5TMJgV3f7/6sw3lK/5as3FNc2zn5iIo3x1r12Lt/S4x7ph+hXb/199
ovTpFCcOLjK0Id8Sj4iALf6zqo8GPzpyOXWypnS73Ab21AmqpoxSWZ7unx3T5mpG2xRlay1bzrFy
aMhkfyrsYif8fvv1D/1G7dy3S5MAXtnF73gl/iBLGbUeeaY0A2WmeHH95VM85Lem4j/NbrEn1/bm
XvhCr8L4PvhVpEvid+NCrm6TscCKebDOh7AmGF97JdYWsaaZtN6XBJ08W3rjJck9a+cKeDOiwODa
G7ECRUEX52XyoiT+/KSk1YjzDNqFhT16Wa/SnyjYNyiKqtICDjYd7Ln7eP8cfGfV+6Ewhm/rdjKk
VKXlSr5AhTYQ4g9ZFyGx3GBFIaXIurAD4U5s+cFQ2MjxQmkeWNNheV4b9tgQdSlRkvLX/OIm70FN
FzaZfO9k8TsfRGDQjg6rhIUieZkJgevmp6ZurhbeTJmbQRCNZUceCfgNmiEiSyx6K7WmL2Ptzyfq
xtZTPbXxDgzAdLQ2E3pl5gNBy0PCwDbfsjyY8/Us2ddcsiOGiLlrhuitSx9DogwPd+sLS5ygZEeI
L6CRaWsXZ0WpxScHI0O+JGBxEWW7AYXJxPUCUE/yeGM2AQO/6r8uPVdB1afyMjrqfSXU1a6tPEyU
hbJZZUeJXPfwCwJr/tZp1VwLEZUzemubgeeEgibEGX+x0J7apyJs8z6qs/E8F98EdFvuW8ebXtLn
eiO8EFPmjijOpIF0oBsHBsY4dHiyl735XkH/8edwnYAGFTRb9XaH8VEwPZMUbP18+QjB5CADKa2V
9FGpSEjX/JRCqcdVv3BwVt7/aW+faq7XhfhSFTUUweltXatHHxUPCNE+pynbGd60cppbKUCuKREW
0tus6DuJzD6UZXfs8c2bHZuiWfs4VNXKR8x86iFI1XIcbMt/qJo1UNUeCtg0fc3mJTrP0b/d0FtR
dtHaTeGUlYecFddrQs6qUobSL711pbekgeq8pg2R/s12okLT1DWzd1xhLU5uk5ttWSQL8PTK+8CL
HbITFr59WXG9cX6MM5CS1wRUQ1bpVBMowSwwkhcQySXK+UDHeKFfwRmTp0VYN12LlOHKEEseXD3N
AdSu16eFk3sQs03aj8Wq5t8zdKme7xuFYe1+KBeh/3cQReHd8sVvg6b21cWfoLV4bHQthhC+q7q6
w9wdTqqnpoPeQmu1e4lyg0HrxSJBmkGWVurdSGUHbByfpwka73IPBGQaXjPo3IbgQu7XWPi6+Dyh
ZUawzW31h7q8fa6XjFauFl7wzLuN8yboPhdxBBbgPaC9afaaPRNAyl0lPe/GAUuwbfdcM8jRT8mO
TZiG1y/x3LE83kj/5g35SVX0cfZ/6ZI91XTTNaEXhwiaL+2+5d6tO/XvnKiI+OP6aQ7puTwjTXC7
fzqNX9FewrMzuPGCH/Kfr8iTfLBfhmj7itj9isnCNPst02rKvCJGVnHO0HnSNm7Ydnte27ANeq1I
saxuXLAf3pJMhGX1tfLaxyFOTvcXyDS6Zr54AY/T6mDqQ/K5X5OzU/3Vg7Lw2ODaE2Dq0GSfQnju
NiZ5VCTQUxYe5L32eIYNy6432jfcAnMbKCJvQ6POZZxec3BQ3p+54T7Qy0QFHRJ7EFgWJBLPcwYV
yiaD8G2OF0N6puXyzh3VDsuH6Vds/38Via95QZNaKP82d5eUv6/qnYjCNK5uvmXt1o2zmW9fRq7v
BiCjOxYHMf02Vrjf59GH24z7cxWP721VX44tvGavC1BOEIHDnirGTzknYPWRIThRg7oSZ2eAYn05
7yyQ6ehrVis8aiUgmsPpVB8GARB3fyl3G0kNq68XkDKeNGW9uYR+rH8pG7sJKQVA//4iGWau14/6
BZC9egSPQt1MyNXzK0T6oqnOd7KHpuE1s6VpmtkcfRA3ydD6nayP5QQd0GMkfEjSapdua/XMz9fF
v1kZDbqWB2W8B7o1rfr2i17ZUsMnqRpLeLd58cN2kNE4f76/5KaRt/+/GjmF+GEuJYOfBPZzc8GS
7zVjm5ZbM1SgeAWQBRO98ebrJIDnaT7nyR4cyTRvzVTdshfVlHJ6E/56IdClgSD5/RUxTVuzVMct
HLA6e/SWNR/TRQZ1/HvmsoMnXLNN0tl2v7odveFlHI1t+UQT9LuW/U5IbJi7XiCCY4zFFjrdSveT
dEDq2l9SELkeWhi9NsSEZIPvDHhmQb04K/lDsQBqUOxdqoYd1QtDNi/FZKFP95aUj1l8S5M9RKgp
VtJrQvVcMeXEGPnviCxDrDR/6qL0IhGRsc/HVkczUTRC1spXiXezY/7QqeIRNIMB1Gp2ribTzmp2
2lfocmtih94W55l0f3bfkuGv+xPf3NMbaQ1PM9PBJ+U0Dwu9MS4fe6cNV1tcOiLB9VlH9z9h2lrN
WBmxSbmi9/3mtV7QKAE2uz3ifuPmauYKQQbowwKy/U+4fZYP7kuHQLh92N9c41c0uwU59VjN9P8d
IXnqL/On/vTffcWwx3qJaETz7OQSvKp4/AX4mrGHczsWE+jlITY7JW89ODVfZWHpR/k0h5m9s73f
yfvfOEJ6hQhAu9kGncg/e5Cdxkt3bqJ/TKy58GNWoNeJ2syuK5ZjG2QRqfKp+1Yut/tH1LTDOqdN
XgNdLNiK24olIVnqsFleCBtASPsUT7+OjEZL/Hup2CMQNAG1+0/3v2vac82u6ZRxJM0IfpEPhahP
E4RW7N/vD22wOr3xfgLwgaU97pp2DPv80o87oazBYehN99RSzBaQQLs1E+oFory4bv2Zj81T68/H
IjWqGfW0rsu8Ti29KfTxFaJ7cro6rIfx2PuNatbcSwSxSY/sS1Nc/P45y6J+2Hn1GPbzh1b7Kl/9
jLj0NrT+g5Lrxe7EOSZ7yrem4bVnLaiw68QrLHrz4s/pKEKWXTzvEGuXj1r6v2PByltizwN29jaM
Q5AnUPIe6lPa77QMG46N3mtvFzInTY5jQ6z8CffMqRvmLx54weJ6jyHJtDrb/18Fs5WV13xAPxMy
gn3Y+8/1pAJ/L21kMCe9696u/AQ9WPA9xCqCsoTYlbPXomOat3YFS1S+R6h9ebcKvaOKBJ7/2bE+
3vcCprG1uxdKbhCGcrGpTvNZen+ADOlYAyzOi2alspi90e0QOeChWW/vnezBdfcy7yaHrGt/2WNb
TcUES/rfPBp5HiLrYbvYnZ3VMWzqD2347ZwLspmrH793Vy8A/mnnqjKNrFmqVzlxmi9w7LH/C6Fu
KHdDHsOO6r334zq46TwiTKhUMHZJYMdBwXeCQdPYm/G+siCadG09QLrhJrpLlr3Pq33PaFqQ7ZOv
hraWrKBjjaFnUN6tj/meesP3ztM3og9d8av1JlkDtEZv9CG70bA495fma3/yz/I8T8fePnq/PVkb
n8QU30h7K0wtNxqQt5+LPcUZ02HXlb/cfM7EAJG7fw47otj/TefuPVFMO6DZK7UyQCxjhGlkcSI2
d6cq/3rfyZhG1i5Ua41rAvET75bIPhrIeMoP9Xr7XG+yz916HmMBM0qzSOZFQJBT78adXTUtu95h
P9i1X9ME5j+e+3fuaXsZbsu+nvqH/Sy6wab0TnvktNzYiSvkXK1TBS1AhWcWMBr3V940uGawbVEx
G1pLyMfREKFM2oasPPZm0EXAGh8dmlwgmTCu73PrF0RJ7V5Z0jTr7Ry98gWidcXQ1tuDUDzAzVQi
PBqA6QJg7igW0lEsiD1NJ5e1Hxu7OnkQpdlZ8M1/v+Ftvh+lV1NPGUSQrAmXXpOmv2TL78qbzsr1
L7zml3x5Fml3OrazmrVOipe56FGAdIf43HVVlKQSEsk8Oja8ZrLombEI+u0QA3cqgkBQMLD5BHzD
zvVn2GEd4jUTjxRxi20A2/p5cfkjm5Zzl007DwST09chXm0yiKRR35+c6UcSZSdxsv70HpyTfYmP
YXK4jvQq27oBN13jgQteBdnUhLE8JAjhcx3I5TnUTtNpmz6tNxqCKIdq/aGN1fFV6bDalMYIJsXQ
hFX9S6/iyLcPhqp6o325dKpS+XYRIjVvQdZ4SIpoPEadg3Uh/3YMQw/Qu1/AV9asDpByiaqChuO8
pyNguKd0lBXYWlhhp3g+TaLIEtAFA+AbgvcRoIv7i2/6gGa0Wdw4YlC4rtC/Eyx9HmbLt/sjf3dg
bzgevWkeonrl0G8r30f0SsMurEMr7K94pT0Up+Rs7Xj9t38B01FUvAdau+/xCziIPPNLTXayBqZx
tXg4S3Ox1jbG9deQswfQn99fF9O42qN16oZk9RJktvJx/DXhwPVmHd1pTTGNrV2uwgIMv/ZgpXFV
hysFV4g6VupiP+CiWG1lbY3lcPrmXIv4YYSO2tzuOQHTzLf/v7qlWtCcgBzxv1/tt9060/FQpVVN
AwW1/42qoUL/mMjPeZE+wy3wnYYd0xfcf8+8SYthZVtuxh3f9XAAjfV7xg81nyB+0czTbWMoTyxI
FgN1Gq1SRna211ixnYkfzZPpGiKjtSSSby9JhKuhVYggsa0X1TyBFOHToZOu450m8HLQbstuKOej
I5ogz/b69gxz12VEqsHt+6rF3N0Gwundb3JNP6xLGfhtf2xXdbxT3DGRVhnOo8vcz6KJy2AG46Ka
D4kg+WDc//epcXg3eBPr0pcBxA2p814VS9AcarvC4NtRfWVMscVBblxYyUveWRHBVSqkH0psc538
3AFifH97DQefaybr+WpVbivTFzq+AzweTd+/sWyPH8c0uHavspnOi1fU6cuUNFbQ+2P9YR3ybzN6
Uo7dGzrsaSTJmg9lmr74UHFzZPyuzquDQ2tWO8tlapiH9Z/YEqKZ/AFglZ1zaYgjwW75773NaUum
Ab2ePy1kigS5uT6IrJYBrY5RV/RnD/AYiKGHSp3zQ2RIPtOBTyLzY167fvyfJxstw2HaWant0nvD
CTHtkqWdBc07b42RwY0jAO3Pq+IRy/xLbTtRkjnRoaOqC41QNraWaPr6Bcw31UNPxATs+IJWSrRk
7USxBpekY6By4gxWqtL4VnpP6EGgXIYN8CD5TpretO86EIrPSzK0Ngiig5rxh4yMKgDH04NKRLSU
Q+gtUPwV5fO49g8xCD1Au79j5qYfppk5RNgTSICL6qWI82fWTuIx5/10on31bKdu9vP9HdpGe+sg
aPZer50EhaZfv5RLlrVolobSwYXGPdvDaJo+oF3Tw1wIQAHt+sVx/enGa+m8ANF0RCXcg4loFt8r
2btZ6bg3bkOgs/w2jOw8ymzn+Jrmrtn8KPlQjS1GH+OEhk4OFJZIZmfn5BpG1xFSa1qMvO49F5Bu
coFoIRoeDhG++0zHR9ljIotl619bXT+w0TiR5cciXb29vnGJNXK8RV+qRbZhDaDHi6vs5cv90yje
Po06Mkr2fEj7mDs31kzBjB7CFe/pFAiDAhLwbhqIGcT+/Z5Mg8HC9H57OUJq1R/xtZFmgTP9nGVJ
tKaf6lHunB9D2pDpLfeea3UTUYR9z9b+O22YRHJn0QxXtt55T5kqOVuJe6vx+JDyGwTpTg2EXO5v
yXYjvOEgdKkPsFxKSC4Rfst7+swlvTAktXnz2UvTmzW6YVEfwyQxvQPfjt2Y9EMu/nPdWU2Y76Ea
TKamGTJEegoPSp1wEyDk699X1iGEONNhVJBmzousLcSNTV9a/1OpPlfuy/11N+yqDqKiTE6dP83i
5iOdVL4DsVLi7cQypqG1l3CKRpK/Z72QX9XYR9x6dpNjEB6mY6isUq4cOp3iVnNrG9k5CA5iurzH
DLEyK0lbfhvlLUvKcLL2MFOG4+Ft/38Vtxdr4q0ZujNvFUkCN2WnhB/LnjIdNLVA9BN0MoCpTfJx
GYbIsy8dO0QY4jNPu1shYDOWc525N8uzv009uvPGfiiC1ue/HzuE2vValqBB9RMsuYP3TJkH7Pe6
32v6M51CzSYFJ6skRRLfWHeh7ntUDQa6F7RtC/CG09IBUrTM5gVdSvw/VbINZ/RPlWzf7xquDx0q
Jee1QL9dg8WZnLDu86CxvUD1cZSCaOP++hsAU0wHTDmirOPYZ3gCRNFWeCoi6xTYL/1pPW3V7fLY
FaLDpVhuobydT+LWlBcnKd+rBeon7h4WxXQN6pApzuM1Vfn493bYp+J70XL7DSCI2sVVmrZDM+IZ
oOqxtnpcVIPzjvZtqCT/MnTgfrTt0/3tMBxZHSjlgt4qnxY8yNb6AwpdaCLcLXQZ10izZXDB+GlN
sdP/oBi2CuP/EZ7IdLxUTFOFduQRG30q3zuohvxTPs5P+zthWibNsmXutB3xcZps+2LHWYCqnd0f
AxczHTeFEFHSDK0pNza4D6xV31rmoNhr72SJTfug65TY3epXGejjsA/DzySqH2QI8S4a8ICclku1
xxNsWCMdQqXAjUnAtsu3YIeBR6HcD3aMP2GzkFfXWVN78yAJjmkboW8/+sfcKHAO+5tsuDPJ9sNe
fYR5su78GesElIbNHvlBhAP7AT4FCmFQWBDx3RD+f52FcY20dy9C/5gq5orbfM5uTrReZAg2jiJw
QjdSD/4egYVplTSrtgaPLJ6bWoDCP8Tpu3hP6sw0rnYxTxZTtK8dLBKyr0VZnBPGz/ednGlozXoL
lefWFg7dJAUEoU7Dpdt7lm4B5hvXsg6iUiVSWgs0rm9srsJJOY+JevBsenHbBh19e0pDhh+gK5oo
r3TXoXT4DVp2ZRp4SxFnYdF3e/TCBtPVYVWVXcR83k4+ApdxzP9P7k2XNAH78mBxmls3pME/jQzZ
ab/wv+Qia3ayDqbZa3Y7TvYSxz0cj+ephxR9PI33J1ny6P7hMY2+7ckrr8BrwlUqfUT/xaUFO/x/
EdSZhtYstqJVtaTpiiA9lgHJZSjJXw49xMbmMx1XBdhHupKxQxqRItewOh0PhjL7eH9VTN7G1cy1
B6/cONji78t9i+K2a3frCtg88l4QZ/yKZrmogsciQUn/O0jpH7//d6vvvt83bIOOs0oIGsRtgh0e
HfYgVw/1yC5gnTp2PHWgFU98p4YobbzhCv8TO+w3Jhk8gw6wGsDLX8uGI5qGEYMhuRh+aizp7IDF
TaNr1+5Ee8efUNS7DZSjW3OJxt3OJNPQmtH2I+ksr7JgVh4PmpWE3rQHbTPtp2axrjXaHamRP4c3
g8Wm1fFnmA6xGnIPOdsUvmaLabdj339/hv2NmjsGVmTfreGVy/HSbBrtykW0szyR6TeHHHsTfS8I
vBo3xxtytRVOYknnMBfFswMm5GpNX+77BMNzRafTilvSln4BY81juwtS0l/GvH1ZJ3UGZnfHmEwe
4QdwVWLZRbvKv/3Ohnjd/M7fFANi9+Fl/IpWTIohD5H0C1KER54uhnOqY6ycpF9BGEi+v72ccUGz
BxR795pEjT9Bs92GdU3J0//8hH+fVLyEd06UwYp1wFUM9J+bJH18y9YhkIBMO7vi8sYfoJkxyeK5
HhX9Zw+2vrN/AKrHf4B2BWfQzxNjhzwZS5bTGmfvCkii3TcH0/ZqgXIFNmqAfkrrBo6HrYaH7C9H
7Hl/8LcW3rfRxfDvqKTxBk4yxskVPOB/eH7qBYw2ezhP0+Da3e6lyIQPzSwfnTT7aS0sPyyWdM87
fw+N9ZB5m7p2p5cOi93MYvmjq8iZr8u5ybtAuN3ZTdYvQGNectr9xqsBqEwatEMXtEsVgXIqnKYi
TIbPWV+chpm/s/zqgasxzKkdMre/FUkZNeMatdUSxN4cCLKEK0tBjLOGfnukzwaz15Eo2ezlSiDT
dx3g3M61St2T1fU+FNfyPdXYtw7O9gnN+Xi5HXd+pQSIRPmfYGZ+p1BNG+UeXeZbT5Zt+O3/r26B
oiFzSZuUXbtBPBL0M5dJ/uCN64n6yR+OzXYiRMMh0mEp81BZg7Q8cp0TiGR5ok0CMQ3LzpPOtEbb
/1/9CJUnLYPUF9ZoK2XSJEjH5Ep7tvfKfatGtC3S9qtejZ/mMfTaRyGutgd8vE/OtviFAMabTsWH
rG8i1e0pmpp+ieaB4gxiqZxTds2rsXxO8+HTgrfwlSXeDs2l6QOaq7CU51kr2HuviwdOoSyZx2ho
qIjmbCQ7caLpE5rDUAMejR2A/VcnL0UAaioV1jUo2qo+33Mbpk9oXkPFXTs5SYxPMAIl7tF/9p0i
DVjbHFsmHZoSo64cz0PsQVYyPtczGthZc0Z3WnTfYb/JRIgTpeNTgIzlcwch2Gttbwpv4QD1Hluh
JJz6wEHXFSfTC/jjY/Xerxq3/mvkyi2h4JitSMrGlT9ZO7Uyw9HWy58kBemp7BdxVXMD5SuAS0py
mRSo5a0+Akr1NC/u1/s/2uAD9PontaZMkbahEJHNrJPirQiUz3dij7fCTSyor50IWRY1QSuSuDKy
nmOxhAOezq4DZmHinO7P33Do9GJo01veyEbhX0EBfEkbGXqgpc6Lb/dHN6yOXg9tx6y1QbXsXeOh
Fte1X+OPGXhI/7g/umHuOlCJ+KtbJaSg12xWVyDLk2Au0zpsIQN6/wOG6eswJX9QNAGWRFyndYbQ
4kCdB1JmxU6AY5r+9v9XDtj37MrpE86uVQskIFvnU2vR3+fKD+7P3nB62ParXo1vQQ61LBRc1grm
jaCi0xd0/X7kkF8K0RZ17JbSBT7YkOZJLLAHtVtOgH6nCDPtORKJf/ADmm9PYiXTkSbs6imskjuV
X5OkPMeHNGc2p6U5duHOjtUUsLFWln+gVb9BCYrugVUMgYiu9aHA+uo58bAZsIPAjlyW2X2PPOql
48D5l4ckjzdHsUFzXm11ms1T60tFr23RRcqrQ3dpL2Jlx/ZARybFvFNySRxxTUr1WLb92S7r61i3
O3erYZV0eFJe+c3cgSzzOjvkgyidl2Rw3/u9dwGJdCCzYa/N02DOOlDJgcYIiGImcS1L6pzEXC1h
47if7lubaXDNmlkibTEnHbsO3LaiHnmIKRhmHK1j1qyjkiaSeLJbqbg28figRgiKg70smbyozfci
QoND+gGTxDlvsxwBSKZEEjh0DacqfigOAW9wSnUOIGccLWi+Wd5VTnHz5M9r/zFOE+9pRI3ht/u7
YPB5OpBFlIx6yXZSrTwORSO/TUN8rYYlclp/j67L9A1tp72Ky3Xya/+K6vgSkA6EKwsvoUCk3DQs
eCcf7v8Ww3boAJccbf1jqzyEFss61VFW0iR9FkmV8tD3h97bgUMZDq4OdikGKd1GJeTaTDzrIvCa
dzlwe3HSn479Ds2Dt4C5gbkBzgnFCz9YqmUJ2rklQZqgeHfsE5oTZ2NcqHiwyDUneBYj84pEN5/D
DpC3+x8wLZIWieVZBsZVsf0GdMQNQTo73hWU0cNew5BhfB37wseqYGsz0Wvs/Q9n19Ekt85rf5Gq
JAaFrTpOa4Kzx7NR2b62ApUDFX79O/pWfXmHzXq96E0vSAoEQBI4OJD2N9TJdRcn46a8tW505bmd
1dVctN3qXZoWvNb5gNz4KpxPt0WjMQcV7UJLxwVqNfcvlMyf16b/2aB+oh7jHw2RhnpQ3fq3qa+O
N9tJg2xMHfciYufiLfIibBN9mG5oxZjR/UKkLahu0KgATN94HsjaxAKsG3r7/2rVeTbE1iLgTtsG
BmWTMBh/3Cdy5UGdTTwpZnfxLqJEo+WqKB4oCm/mcv3lSxPSS7etitWSEUAvNhH3wln6kxDrjHri
x0IOoY1g0+3P0AlIsVoUyMkiqHz3MvOvpQfqEpoZRta4TpUCqF8sy50qvGqGnpxG/4PVuw+rMBGq
a0SjolmaafFrCz27L/niPAf5sivn9WUK0JOaEoPP1IhGBbQgUDK7qKn2LpT71U6KmIS8XM635a6R
jgpjmVo8KdG6Cq2ffL+XF74OfR36sRfIS9rnRW1wyppvUJk7CBtsn6cVuyxZNzwiQhMQcOsj1WkY
X/MZKmvHYvl95ffgEbVz8qka/EPBl0sT18fbUtItXzGAKQPv/yIb72IXtH1IAjbvez/+e9/giuoX
gqGZiIdQCV5NT6K16/0AUM192k+UwwqGiobErMRVdBh/Ijx/SNwk4omJTE0jd5XqqUANpzUgZH5J
EJ3qQVGFViTEM4RuNFJXEUoulZIEOYqBYq9/joPZ2knqTfu7pK6ilOa1ccZ0hFuw4oXvJ6/pIyIH
YRC75hlD6b/9PSfoEbmg/8Flpp/69ELpaZxf4ZuJ/H3f8hWNXKqSeLj5uZfCCb7QzrNCGa+mbJpO
8IpGyngQbY5mepepB0lkVV1IJgzvO52/VPQRTb28OMg990LGqk1Cizb8kRYSHZSbIT/k9mJKnWq+
QYUqzb5X5Etie5eASGe3VdPs0W3NdFzp4psqRolkxGVDvvgXstrjXpJp3ccZoJKl4yy7YOQoRJEk
f0YrhiKMZ68+iqaXBtXVyFDFL/UkW9ZiGDm6y/L0U5zWCKiulodWWtYQ1oKkhkeHbp7t/6tLC1nr
pFo7mHNOliock+yMFC6iR4s4MH4P9QYegmTzLFeTpM4ciG70fNznimwv206G6KxkeAJq3JOKdenT
rK95niOvERQnAoR3HzifU/RHussIVawL5+g23WaTfykE6pzAToDmCLVturhoxK+CXWo/XYXMEEXw
0gQs4rH/Biqwz0NTfCldakgD6OZQthh0QnXdZoF/aSCpkInh7PVds2ur+sgbEyGEzlhUfqGe0ypY
ZBVc8pqzZ8fznsqqA3oKcZItBA8ytioodn3zIxffghk8ILe3R/dxm2u4Uq2OiSXPhOWjhfQQyfpp
RcUTycswBmT3vhkUN1+wsmXSKRDO5uRPJ+xzWc8ocrP7515OBiXTfYXi6eNVpElaJcj9tdWXKc4u
GbceWTLtx8LEaKDxlSpSxvfLZBYebk8lEq/VKxCMr7floxtY8fa+nGKB5Qe49jnFrqnidG8nlqFI
RDO4io2xrKAicsK9ydsQ5JJar2RKTI9wjedQWYfQciNvG9snFyZT6zlb7PnS506295am298lHBUQ
Mzp0pkED+wb9EAJSM9+4+ye0JbhP+P9hHvKBeRpW17uAGvZn17q2s5tjoNYNuv+++Lmat6d+SRuv
TtxLaTsvBZ1/THljOHh0Q2+3qivDHeniIRCVuui9Sr9YjvtotX9vy9zHCP9FY3A1TV9OhRg6gnjd
6A5HkvFD6ucPAyXRCMotEdiPCXf/3J7q/Y9wVbCQNy+FdKrV/TStiKAmgLCEHM0a7nvwqOxMBdiS
6FCuAV5szrPnxL/bNQit2jfswCbp/8rJVdmZfAbRxdvZIyThW9+NY+EOjzJb/7Hi4BCPpquMTkiK
c+vS1XNkj4fVNIm34M9cjwbl19mvcoVlHlnkmnZIFZHlA+P5x1bUF1Hf6TFViia8MiU48gN+8Rw2
hmwS3cGf1vuC71xlZrJYsxZ9gRhdJYM99YYzKedzI5y7QmhcbW/Hht7qGO5c6AeYFCfhyuqhSsbq
w229f/+84moHu95OCwCxB/dit+05qJ29tP0Pk/iJWurz7Rne31skc//tHhLiSd6AdfkyesMnZ13C
3ho/ZsYiB93w2/9X3gf879LtR6SgLBd1tSTeDVkfDWlrWP37Kg+++n8PnzbBmjkgD7uwuQVrmO/F
e8/vv98WjW5w5UIi5JLVyzK4nwI/+eNzQMoYb3/eHlsnF8VW7aVtuiJGHGoe5ih3vMcsXz8UdfXr
vuEVi0WVR0LIioxQYbuHpbePVU8PXj0e7hteuYr0SUVhQa176Xl9ENbymGfrwZ3sf+4aXgXKSenl
HjDM/NLCVyZx9zFJpkOXzIZ7ukb2KjFRHRSjU9PCvdSFOx3qrPpRkLw5L9Z8X16AqxAwNkvBqx4B
hYSUj7Ec6t1c+fyu04r7ilrGRWCJdYZPcEUfraw8uUP1yRXlXTdBrjISZYjZo2IY18zOA8tXmfW/
ndQx9TzQXRkUvbTKapZOgGtmwJL50nDnDw2c+ph7+Uu8tW8Yi+92Sk2z6TZaUVPpWW6B8Etw6RFi
Bw7q2UbyUt7V/xNXEhX2VbfghgrAsfKd+TJ0ChnFQ2bIHWpWriK+ujKgSBQikuxk+c5dp73XW4hO
WQb71RwrKsAn87rSshnzLzK1u9BPyoNsQIndM4TE0W/0thVr3KcK8lmXDnQuYI3Be2W6OKwXh7iR
ruELdINvgrs6V9qqIlkrEDJyWT8eJzl8T5IuNZwqOvFsk14NPselyOcNV5lIdBjLrBNJ2es0rqey
qF7vE45ixOVY9VUhA7xXvOQ7X1Y7rFtmKpTXaY9yuPCua3s5r/4Fnanwirb3juVcuGOqCtYNrxhx
2ZcjCHUh+8mn6Ilqj7sOr15wf/XH+4Sj2G2Prj1pQyH/cs7EjnQOrHbK7zy8VExP7QNaTxs85bzV
2VfY1bxzTpN7D00SvIKK6SnQ582al9i7yMSTYdaOTgjCSoNf0Ki9iujp1nUKaCP9C4bNQ6S2f09M
Gq47mm1VUTyyGCVtgsn7jk7jR0n8owv5LLYpAKobfvv/yqiGHv26pt5GACmLo8X6lrPl0i33VMpt
UldMdmVkaNBExL949rCbeH1M0/kQ9CZiUN3iFXNd3Nruag/Dj+MQTqQ+eqncZ4kpkP/eC5H7XIWK
SMS9XLyp+oiu0+T8GFBYUjygfjH2UFiyrN059axAnPvca+5q1IspFR9RrJz3dd33EVCLlDxg7v+/
7W6fojgHyfqGTBnG7fzTXD2wfn/fuIpPGNyVFTPptscDf+xK+lhlpgzNe5uLJasYkaJqOS3RxzkS
zseqKHcSUanBNVisbvDtJnSl9mCmjNduk/NaHJsgQsQ0Sw1u8r1jalv3pk3XQ9Mpd5q57iLpkLAj
P11/CB0kU1PDPfl/IUs1cLFNsE18NYFExN8bQOZ7RpnTvmlRI5rvhuZzOX+2EYCJwcYvQGdN5Xlx
mm93bbNKjlLGSdnlKab0a/4RHQD6cHEyEwu3TmCKk6hZNzOW+cV5ij+IZV8jlMSnr/H0+761K06i
lDh12wHDc6v7SYr+kdfT6fbQ2q1QzHVJq57bJS/OuSBoAoJ7GiOhxc6z/6MbQXpgBYfWTndJ/DW4
q9sAdl+xZM/h4LbLsBWZ/N1Y7WFZPo9uaUhd6sxCMee1s+s6bjE4QiVo41rZP9hdTII+V1EkJR8q
xxNBsQFrTmXWXZBVMjy9NH5aRY8sS1xPqOcvznX8wRsvCBruvTLKxE9Wm5LdGsGoGBJWI80yrtvq
gxdkdh3xeRo/3Fai9y4PMGcVX5DElPqoyC7O7Qqahv1iSknpxt0+5cpNtB2uay26XpwR6TyiU+xp
Tu6B8m9LViwWqRq0qOEYWnoPkp5LYE5NgS/dqhVrDZZgboIyLgCGXvZ8isNhNiUbdUMrxlpwMcwt
wapZ4oYkT/Zp+ve+LVRsEowSo8U23Xa78rEu26dZ3vNc20StWKSdle64zml5LuhfnFgndF7e3160
RqVV9ABzCxSFOhY2kXxzk3NCknC5i/rF5yp0oCIuIit13kdZCpwh7gV1mNO7eM8xuHLAjtRN6nWB
ijRZVu76Oeh2ou9Mp+umDe+criq5SRYvI6VF0Uf9IT6Vh+SQfJ1+sFAeyB7USiYOEo0uqpAAtOJw
u8DNyjMXfpjholAbkS2B5gO2Ka/s3ieJrOsuL8/9AdlOsMrNFzyVz9xwRLxP9wbxKxaKYjqnQYEp
xl927IKLTTieylNyYp/t38GJ7LNjb3jw6zRUMdh1tDOG53cfpYX3zzIkp4FMH1bJd/cZgGK1LdoX
j7LGHhT0H6c+t8HPihtsS3OlUSFpdpF6PEuBt2oQq5sOQ/ur/gGazNvr1hx3KuKDiTF2KhdPAxFY
35pmBETVCkuru4yz8zgNJtJqjYqqyI98qiu38nD/RkgqxFNov46xQfIa8aiwD9u2V1mOGBpXglMm
2Q5s7nuHO9E8/bhPRtvMV0aQJuPiNQLvks75NTfpbhBpOJAoIRIdA03x5PcJDXyugj7k6AvHw/0y
El2ISqFDfgwO7AsL5wM9iKNnUCbdLfN/lnj1Mb5VAAgn8TGk2cWn8ZQcXCAjdvOhOGRHUyBAt92K
WSdNv8wZg1n7abz3i/nskewOkCPOsP+J72r9Vpx7oh+r8ly6EThQKmp41OrUSDFgWaQ+K524i6wV
dO1+WDheaAXP1XznupWzl6AvIelICbrJqg4phL/a90D3IBIV2OE4ogLitoa0vf2UnTwTmYHGN6iY
jjoXoOP1tnNFipeJ9vu2ffXJoZ/Y0bP+3LYtjaaooA5KHcYbPxfnsq13IxWRk97V/wZiUcyWLBx1
oUyIM5NluJaPlmdy9tvD/p1jXYUq2FMWWKSYi3O6fJ6AZBN9cUq9H+XwkAFKvfDkcFs4unk2oV3p
elE7iIPNzInAhPtH9O3BytoQVWBPc1eADdjb2eLn7Zl026AYLK+GgAYWdSKrcL4McZ7v88wzxap1
gytHL5U56dkQ5OeW0l1A+E7kqeECoRtasdqpXHO59lZ+Xrpu183iuDAT3EjjEFTIwiI9OhSeK87T
Mo+XJB+Wj7XfohmCQ+Shm/v6dI/omQpeGGJvRL6P5+cmlUcxOY+EmB4p7xswU4ELHpe5VU9ufh7b
8sWfgzkssvmtpTsrT0Ivzn7f/oL31ZSpCAYqvQGEtzmJAneA/dZHYr9QITd85Bfu2iG89f72TO9v
N1ORDHFQr3RmQQonOn2ZGm/Zk3k11UToPmO7OV5ZW9O56eyBFOkMCP2n2AfYwF/K3SBzZ+eOQF42
pfPJ8srzfZ+yfeLVbF1OvAD50PTcLfAgbutJkMsxahDU+8rL1G5UjZSscq0NgTyDnmAodvGUf4eC
HGpnucv0mMoxROa8s5oFDDqCp3FIeXWZQSBoWL/mmsLUflTAooLgaXbTMwIPIpRz+cGZ0wlpFiv0
u/5bkLdBmHcMTaH9am8L8jowEzVN8K53RxfGf++MRecqkYWdnLN2COPpkDZTNASR2zyxFZ3x2i50
wNd0lxaoMAjK4y7IkiU5p6SOP5Gp87+nrTUYmt5otECFHKIE1mv9gGGL8MgKl3w9ZLGzhGWRgx7U
lJbR2KRKGBSUJUV78Tk9D3ENlqDVZyj4GUw5gfefbUwFICL8TceADNk5T9GwtHD3QNR/QQm3Qf66
4RWbH8GoNlh2k55BRf0JVQIvJJkjIlzDpVI3vGLkoLd2PfRrTM99VzwjwOqEs5/v8rm1w9v6o5tA
ObeTykoqUUA8xMlexhUkZegKtBSmYKjGJapAEbdtsqHz8xTx4RV9AjrwhJIItf+AQpzWBLShY37n
RigHuRckNLHtPDs7bvmUjM1xzi0Rcprd563UblYNehkl9kihRw7xQ6/KrTDI7wsiMRUlIixrtMfc
zmBn9oPbJL+LzP1ye4M11qWiRBo6p1bteE7kOtzbgdht3hVd/u324BrtUTEiazLHKyKkfeQnbciW
6qNg6YkZG//p1r65pasjLh/KxV/7oUf9XAx+u/GbRfOPt1eu8Wxqk6q2zFkh3dSJpJ3kYeCXf/oJ
R7TruzvLig03M432qyQwQTK4A2DVToSM0stAy3M3x0crs3aCr2dnXcO8ygyeWvP6ZyoXDFsriWbV
JS7gdvW3LZqP/nyWafOQTfTQxsNTFXfnqXa+x3RCUW79GuAhdluUmhgckL7/3iaZZbyMJ+lE1GIP
FTJ+C+izHA9E0sXTan/18zp06vS1EMmx8x+rZdiVaB9kmUhqdFqiWP6wNugajeBxJPsEpbRWjadN
nJnKpXQqrhzmK2iOuGC1g+hQ8ser/QfeAanUNH9uC0+jhyrQJAU3zVLQxokyT/ydeRemXrKGftHu
M9fUUUVzH1HRJiNupXlgF3gFMi53ZebslnQ50bb6vCTo3rK0D0ORPTNpugdrRKYCUARDv86WOigB
sr7WmXfw869ZVRuuvZoniYpAqUEa3A4g+ohk8NKiOK7FU1NM3ybxl+e/bu+JRqHULlcds0kVzF4f
ueVpFk91d587UPEnMbMtJ91MdJhQuLb47lPHqzx0y1WEPQpYD7Ry40er6H/c9x3K2R44fctoyoao
W0AO4eTsSF3bMpy3un1QjH4EuY6fVqjz4m6Qh6x0Qz9zn70mC5OZnIvlznNd5Xhzc+l1sqVD5Dmf
uvzVHqPJWNOh22jFtn2HekuHtgDR6p1HOyImHdUYgMrr5pJuzsCw6URL6dQHx56bfY5w+AM09x6A
L7DDKrlbvYikHWs+RAU/SPpiz9GafritNpqdVZmCShTPFlu8JSqz77SUONfBEQHulXHXB/edvipT
EI51t2zItqke3maWFVroCjCTH3xeDrc/QrO1ausr2tlLmjdwE0F/mObXuv1+37jbfFdXkm6pfYc0
kHua1uEweCEo8A0WpVuyYq7SBQeryDH0SC44sDtieEPoxlUs1WLVXNnJpuWjfyBjekjK1eDRdEMr
R+8aA5MmOJa8LuQc8OVTQEydg3RDK7bpgPq2xpUVh8j0vQo+SFNHDc24KpAr8ds2ZSvGTYLnfPhD
MlOqdvvm/8Z0AYz+t2aMduEFZVY5UTwHZ1d0r8UgT3KpHlph7dK4/xA30yGw4me3TPuw9O8pb4En
UBFeVTU2XmvB2cismULu1k7I7fnLbXXX+AIV3ZUEjfCGwB+igaYhbnVLdqqn79OAJGIV3jfF5kSv
LIq3ZAXcnyBt1XwAAHSX0GeRnLqpDif5z+0pdHu+/X81RbAuNG8JvkLav715DLnx1akbWbFZX+bo
kmhh8a7X/XBAqOpP1CQYzdWQKXbbuJQOWeUNESP8yKvuZWniNFzdNsyAuzBIXzeJYsEgt64nm+MD
Bhk1Meghsh11Ts09VCubcipW7Fbp5CZLMERtkMkdKuuGcC48w1VQc8yqIK5xbJqu9SGgdq7DoGP7
LnnNy9rw4NfcmlUc1+z4qyDW6ETtMHwDK/A+6W1UTbb7xFmPnLzl4KtyHRPsUGNoKqQrXbOJjXbv
RKNnfwzsdC+Z/Sz77rNPUXyRmQp9dSLb1ODKEroaRPqpgCXM7HfOXoLulx0bjhndC1Rlj+FBToqx
aZ3IX+pDTeoHGwEeGhR7UDMCCOq9zt18ZIyGRR6cZrqeB2NLDo0ZqhCwjskC6EZoMV4H7GivTnAK
6Pj5Lu+hUsuAWRDFmw0GdwbHDgXlP0jWmO5xun1XjJwjRSTatbZOEmyP/fhW+dlxq/id33wvM9yF
dHMoNt5VLfOsGXNUojoJlPBQf0c5PbqDtUe9kMEatfuv2HpcszRf2DpGOQUwgB3Svf+Q/3KdsH5w
DvYZMN3b+7EdqO8ctCpUrBQ0XvEgHyOAln4V3lvWkcd4CPYCDaFR+vCwIMx/eyaNWqnAsVTSJF9L
zFTI6i+L+79xYHiaaezwP6gxMglvBuInKoGWybO9GwS7hBl2QuPTVdCYrHvKLbmMEergz4OfAC3W
ZK+xbMOyS/7eFo3uA7b/rxxJzkdSpjZEQ9gx4Z/j5iNfX+8bWjmtkzFBvD4lYyTdf3gHuLo4rKa6
Ht2OKuc1+BK7vnERmnDosAMu7WAH1p3Kolgy3naS1RwPYvA4HREoPom7CqRxiqrNsPx2dpDTxXOp
lNk5LfzDXPrHrukMnltz0qn4ML8AiSTioXiNta92/JyWX9z6az7+JEtUlZE/f7q9rxrZq0ixVlLC
y2LG06nxrCYqSDW5Dw6iayaGsfd1kqpp5Gl2UX6TF0MUyGTHs+AHusWH6Iz1+/b63zcrquaOlylh
y5pheAs8813ph1WdXojFdok3HW9PoRPR5vKurKoGYU6bbuo5FM3mp6tvFb2r65PPVJjbSvtl8bZd
BgJq3HHuTaFLbIMKvS965mwyu1p4kyZ20pZYeC2zKEalYsDWR5SCHG7LRTf89v/V8HyaanQTgG0V
Tb9bLH4W8xQu3Z2ZaBXSxt0Y/aa3uqHYa8KsRyXtZEpu6lauOJyp63mT9iscTodTsS1OsSX3+BKD
q9cNrzidlS50cmbY1NJk5yyNn/2cP8xJbQgF6YZXbg68mQsxJ0jA2L3/Y56BUm96kJ52Ys5P9+2s
cmkIksAaABJDOLdCaHpBuv5/jnk+3B5eY1Aqsq1goNRe0O8mQoOY0+rln+kAyrbbY29G+c49REW3
WTmzOpnnXdS37r7hfZgv+AXloRoIOhqVoe3H+9tTafZBBblV3ZigsTgi0jGNj5J2u4Xk52mODVLS
Da9Yr+0zNANh9RBRdziMYIKYSXVufGJ4Sek2YZv2ynoDHzgPxmFebTqdZNs82QE1rFxztVVZeboJ
kBerBrR5CELHoXuedAc6D6cFIS5WGZCXukkUG3ab1vZF1wxR1n+aqg9BPIadnRydxQ/XxPQA1AFW
bMWUgxmh7ikvOmQHxA64w6eck1Dav6jH9ln+CV7kyVrWUAbfssF0lX7/SGO2Yt81ADfdWCVwH8yP
5Dxd6sx6aGb3ua1NiCudbikG7ksa9PVkbRGS8SCT5uA73SGR410nJlXBb3ZNY3RRYX2U2IvLQ8LT
ItmhgzC7g+kCNBoqAi7z82K2a8SRJ/CBoOlgloZTbRj7/XsXDRS7QIhasMnBiYx9CCsnw95+AXdi
OLTjLpFBCLx7iOy6KUO8qet//RVVeXCsOok9dGpC5FN8FhwYpPHFafx9wqpTOpEoLfcNup4Ny4E3
AZrp+M9LcF+MkqpoMsH9cUUDs/qpqexo9INjungGL/y+flEVRbbi+MsXO6FRxYqjM49HsLQCcbka
HMz7vgtEI//2XWM+95YdBCTKBS410xIGrWE/3rc9qqLE6h5UfVZe0Iiv46Pv2zs3yx6tlO2C7J5G
e1BeFRxWjHVbAxtGo1FMz8HUX2JQMNw+kTRyUZFhHI2L3LbOaIRuZX971OCBfUHcu+7NEV8dGP6A
CrahFzTq+vypG51jX5mSLJooBVXxYMKx49ZJlvopOANHvxVV1Sd3P6QoYOC7zFgmoVFLlT/IEr5X
WnKGxrPfRfE6sTzs4uRO4W+bciUfb7RLxpdsjOpu+MrT8qlLTC15NVqpEgfh3FzTRg7IGZfWS5t2
R6fpn73+W1/7BovSSUY55+wCYHf0JYVk2qcSBL7tj9b9eFspdYtXjNWeuL/xSiMgzL06XMkSWsJ7
aq34jHv47vYcOsVXzrN4WNdlrtMx6joAWdDqbA3tdL7rNkxVHBhvOQF2GMypXl5fkEDejTN9Kdrh
vsNSxYINKWDivmzqJ1m/ePYXaQr9vX9BoioMjORQmLqBPi6Fc85YtEqxd9N817Ef3Kj0ms1VqYK8
fKkGtkAzLRSTkNzb+VUXdWv/HFimEpv3b/RUBYXZdVDn3Zog8kSGw+x2u3rpcBp+87KzP3yr+F2v
Ktzf/m2+pBLCcRh8Q1t/AxG3TX/7po5yGu1UUWAVc1aZxUn9lAIQ0BwmaVBMze0UHS3+vWaKyIfk
1KqeeIi2pyizXM9N5J0oar5Ml4T/BYLeuaCo3cDsHi5/WTEHOa1HcsgO1qE/trv0yD+xcNy7x+6p
2KE08tCc7nv5ULVH2Cq9NHdQOfRU4PnZsDNLm91goojSeDoV28WHlqee48DcJvRm6cLZfloSQwBZ
s9EqpouKnNLJx9h9dSDimN7TdQ9XBhW71Y0iK32B47GpX2b2WphchG69m1VfHVkZjpEMIMH6aRgq
78jbEu0ofG5KlepG33bganTiCCfIXb96mofDIo6+b3CY7/kc17bVFGzC/GlAC7T8DdU7gPAcvIaE
gmd4ahriZu8tfJtAObGWEo/jFOCXtxmPvQbtmwdhqt15T/u2oZWDqga11DSXnXhbgxhAU3HycnIh
+WqIPGlWriZf07Jq45oK7wzObxCN4H3X+99uH7GalauZV257gB85s3ir8wuDegdiVwEOcN/gyt2S
+HHtr90C8lv/gSJT1GZ7CwUitwfX6IvKntHHaZz0bpO/oYl0mJSXwvu4stcZrAO3x9cJXdFz8Can
bo6ut2+e44Z2WZ0raioV1Al9m/LKhNKYlcCpFfaPDv1vu7Q4EGvYOfliOEB0K1diKByMAqXLoS7u
Wh/sIt8P+T+3ZaJbuHoypUM5lWlWvPXVM5enDtCI2XRSv/dChw1RxTxXastZJiP2M55CUXsI61Wh
i0Ta6HxunNM8faF+e8fFcptLsdcxbSWAJFDMvs12cfULUfr9bQm9dz3DyGrC1E/nFDdLyL5w1j3o
NcOF++eeiEfbEgcxloYt1myEmi0NyqrqGgDe34g1hWQ49gT5WOvT7W/QDa6Y7QQwq5UWGFwk30sa
oEfegVBTpaZGOf+TMPVtsHQKX7wNeRU2aLS+ZqZ2Vbp1b/9fmdVI/ZyKlIi3NH2u6FuW7QtyT3p6
29ftc67GjvthdQpUFr5Z/Hcug91shCLqVq1Y68aF3fs9F28sFfsgYwePj4eBm2qydPJWTNZOrTWz
2kC8LXDrZWvt+WgblFA3tGKx6VrSoR5Y/uY2z4k3Hxs3M4ysk4lin6vjo9sB9cRbO9Bw5PzRDb6i
Ibwhxqw5OdTkaGe3vkADHfLgFeSAXBdmCPaMisdmNhG6aj5ApdBoKcjBfFYUbwiUHh2XjGECmjlr
6u8zUTXBaHdOkqCLANTRGR/Z0u+GHAXDdGnebrsAnYi2/6/U3avQ+S2boO6xnT4ldXvIqmXfeChb
a+8BbsOiHEXvx1HaVScC91zwes8d9+w3/X4tTDx/m7NSHzjb8Ire4xIzD01pibdmOM3BC5VHn+yy
5dk3YdY02v+/19uViMQ4jm2Wg9m/rtNQkGVX3MURsa1dUX8Ej/mSBmnx1hbOYc3cXXpPegUj/ydH
lyeCdXnGHoIhPxLnbanZRdDf3vTLzPGi0X01V1d23kL7mLlna7L2blecyjndL7MpgaxRTTU/17V1
Dw6KRrzx7CuRT47b4A6yd0yIfM22qkQUQ8Mq315F8YYmZ19m9PULbWI6WDW9gmyVi4KmpPCnqoZZ
rf0BbfCC8Q/LfrXzd5QVuM6jLV5yYmoVq/uQ7f8r/WyGynYBny/e0KVmz3F+u949LHCbFimmW2fB
QoMRW9D7z6LZMfsv9QyRep3yKGZbZ20M4rO2eCuzdYf6ne88/ja3hQE4rhtdObGQOAa4oRncswNe
DiRoQAvkPK9dYEi+6oZX7LYq49JHxAzHlvXoFa9Z+1RzQ/7qvaHRM0PNvS3DWAoJ2OdbkES9/Ojl
D9yICn/PoraxtxDdlaaImK9Fl2LZaf6Iy5goP83iwaoMO/qeI95G3/6/Gt2KWzuTsZW/jQtYbY9J
89iwt4FeirsKYzGBclatnII6l4CGcwWbIggm29cxQVwxWfogvH0a6oS//X/1Cc3IyTgEcf4Wky/J
8OJ7X1cTaFs3tGKlUnZgL+a8eBNFuhvL4eh1WchsE0/pe05gE75iqUntVRYdJ2Tpunx62jBJH+Kk
GgzXNN3WKsbqoy9E7FVj+bZ6Dwl5XdMv8/QPYX/94S5MCdavGCz32mSU4JZ/yGla7tZExpc0nk2I
Bp3iK/Za8zrOW+ryczHHPjLCfWRNzZfSydHkwlQQqtkBNS8482AcE3C7vI2lF049D9Oq2t9WS83y
1bwgDQYE44DCeyvjZw48TIrms9OnhN3hLKE7KldEUrPMtWusfJ2+O/1nd3BCa3m9vXSdVBSbjf2u
66jdlW/xtIaxl+6r4E5jVbOBcdxOACrEIppnuafpsSW//o+zK1mOW1eWX8QIggMIbkn2KLcs2ZYt
94bhkSPAAZy//mWflYwrNF8wQistQHShqgAUsjJZsgYh14SrKiTiobQaF/h7ELk89OInJN8PebpF
9+pmcSVai6TLaQoGpqsvX+f8q2VBdpb1K0lME6wqPYRD/aZzFtzWRnsISvdoF6+1VQUNFF2Gr9tW
VYlWa5oLLueOXwl0Jfpi2DvdGr2ZzvBKqApv9gSheX41l49NjbIKOy1Ws8006lMgj82MQU9RXIlx
dT0KrKYMKD109VeytklprK8+B9aFaSz9LPmVL6hqLXFoN0WwgDJ9KL4N4tN9+2uMpL4Nlhnv5FKO
/MpmuSvGD1CmCVKn2d0fXfcT1JjlXsvEgGzPhu5g81evqkI5o/Y61buh3/RuitPC7be92Wu9th5L
iEBCsM7oI1NM4cjX8KHvHr8RX+pjYFbkzM1RHb1ym4fQNz31doNFOFk5pGWTMrLxb9v71uP96L7J
NBlafSKMk9nLHGEihXqHiYftkETtFGRibXxNGlVfCpNsGdjCB35tQSbrt1aYgxR029SVWE7ipCjR
k1U8YDnAYj9EBf0wZUOUxzS8/wWdtyohXRHDxGG5RNQNIsRT/27Bw09cdivuqrGN+iLYN2XMWOLl
f0RhP8vWPst+Wdl4NTNXHwSNpOul5Xv8OqUsIKiIMPSa+6m1MrzGa9R3wSpubdS9pvxqpVbgkbBJ
f0EzMhj7NUyLbv5KJJOStd5U4wMcBfxqeq7jBKWRlfO+zu63j74JYNssjAW9xPxazlUkvelYNGSj
YW6ffDO0m+RA76Wwe95+idMumM2v1N3xTYKNyA9U2X899ARQnPxwnjWLqOl7QPfo2nOVzizWv3Pn
xM7Q0oaTQ5+XL3yui9Arqk0d+Ji4Eqx0dtJUGEV+7Zj/dZHY4Oul+rIpTKkSplM8Eag7FeKa8b/e
EjX2r7jfosXh+yp3gyiJ9GobNpEzizhrIRD7S1hbnmKwmiptg5AVnhnA9/EgshcIz2ReMC2fErvb
icRZcch3QSz4xG2rfOOQ0sknP2VcXAd5niFjYaNd+1IZZ9o/2uXKpq5xHJW/AbC8eRHTaHyBGneQ
0HSXW2tVat3QSqhCqCJJG+gGPtRcHpK+/RTna9lXk2Lc2yffWMZsBgCgWFM8xM6rJb+a076y12gF
NPlRVecZTTHbaGgS14X9YNCqMNCRjFMVM8tte5+qxWMPkKXG8cP8VFnPfH7Ns29k3FHQZtyPqP9K
3Gpt+uaZSrhm3tDHncD4afvKhkvW1694gdzxrPuDejtYgooop8uJFuNDkqanFDIvbKm2bbuuEs8Q
23JEJn1+rafPPsNhtAB8b1ijkNG4lEr5ANyxVQqnx9r8h+F1wm5eQxPohlbKVJMJDUejHM1PSfPE
mzr0E2vFJLqRlTBunKyZahPrMbLXehwuFEjG+0utOTOrnA6y74ZakMH4ssijz185ikcsDXj1iqbF
6P4nNNGgKvQ0Jo5PrSXNTzU7W6a5S/wSFwx+sP21a6nuR9zM9iaWncxyUQeYsAOwx2S2QsogG1FG
JNnP07ZDg6PsvGCFj0vuTPWDkU0uamDFvE8zcy3gNMlIhRZB2azzTAhTXD0oMqEGH+TdD9P8uc3+
SjAbUsrWX1qc1tA/26cn4lzi5jnuPt8fXuebarjmdEikg7mP0sDNYTpADWvFOTVDq7AitFiOJlCA
MIvPAyn2lrsxx6iooipZynI0XHEVM5iNHh3/wNZEsDRrqZI3+Dl2reGW/DmkCN2ChMRaAugprqQC
zY6uooqYsPIxtZG/hqGJGLP2HbV3c+aC+wytG0m255a18gytM7+y+9ZikaQS+FTlPPN6wOjTyjuE
buTb/98ErO+0bcbd4eYzf+yc7KpqjYRIZ30lTm0CLmcTwJxr2u1Ktk/FznQO9x1dk2Vs699Jl4lT
mAIKIw9tLj86It6TwTu6YOpLK7kzl7WGfd0vUMI1cUvXiEGAfO3LMZTduCubej8m/Uoi02RjFVmU
gFqClBbCdfB+NfnTwB/s9neypmimq2Co8CKnbxKwNXniOrWnvvpAfAlE/Nc5fSH8KU1/u1NE65XE
o/klKsQIkrdT76ZVdRXLZxCGR078USR/HMjS3l9vzUKotAwG7/wu6Xh+dbLLaGTg5Y8W6awMrokA
FWWEq35Sus2Es38zjqCB7/gyhWAPyu2NH1CCt0F1ZJmFLa5A10bGsOzGeHq+b5j38d/od1LC1zGz
iTLulw/sMu7cfXZO7eMQjhHZzUdHHO9/RWchJZJRaG5LPCDAUWca8tiD8f/cH1m3sEogz90oahqP
9QOadveNyUPDnJ6NXD7dH143cSWAy26+dZwU1XUBeX0K+u2c19H9oXUur+y1rDRbZxwMcS1JEjj0
ibGL43901rSxNMOruKOxKdLeMaz8j1fyoQYitoq9YzukPP0ag+6geyID78xtq6AikDpe90Mqy+o6
cvBNf2uBBO02Dn3L4G+2Fz5RzzNA/nTtq1+gKvebEkTru/tLoNkFVHIDn7EqsXsmrqyQKE2dRuM5
mz6nEPrqVooOGv9RpXvqqQM5czZUV1b/qKcJjBJr3D8ax1epDTzqx0nG6urql/sW4tETOcZr1NI6
uyjhitpfl8y5qK6e+6uJp4CKL8tynI2HcfVtS2cYJW4XVjqxR9L6IRHj4xiLowPdjG3pUgVLGVZb
kN6V2bWohhP1i8juqxVYv87qStBOIzcHQdrqmtgQQ4FgVRoIvgUEjpu6ipfqcy8tHAfzxuNTCMz2
a5E1L/c9XWNuFSYlfdNw0jKr0UD3RcY/SL7Nv1V8lFOkqayRZR5Y+bnrXxpn5VCpsbMKjGLU8WRM
MO6QXUfvCSpeAff322xx++abjOIXRtYZDsbu7UMVn901TLluzjfbvxm3Z91SNcInp7RBd6s/Vl3Y
EtN/ybJsrfT6Hmz95iFKYNK+Fo4pyuJPai57koBYQ5SHoqqCKWvCRTyMKdLYsnJl0NxOVN6CdM4N
ItBydjXbn1R8Lvs/i/hN2bEsD8P0en8tNLuUylOAyyZ3cCu5xdP33P++iLNBDtW0RlitSWSqUg+f
B+Z4OXzImJ96P+xIFxXQ/bXY0e/Kw/2f8H5oMRUsZQNgDqLypbreKNJwQB6eXChrrKQyzfGMqXCp
rnLzIZ7G6sEgLbrOwsEFFzyw7FZnJRGuj0UXeiUzvpCKTqd6zOu9mGVmfMaRjprnvHfMH/d/5vve
zdSu9hisTH7pwZTO/JFAAGopPxubOMew697c/U3koNi22NySILiR5W6Atv1U23tAqlaMqFkhFbrS
VDM1Y0qd02KkTVjbkFH3hTFvHP3me28m7yXMaVk3ZijLN4D9mjujLqL7Nv/vIPK/tVum9rRbk3Rm
NxUF+On9CNLGzzVeL8Erfx5L/1h41skuhx2evR6NFA04Pd0vmfxQ2uTFc+xTO3yYyRrFuWb5VaCL
11ZQcqpSelxKAcRS55DAzjMfICN7TW7g/VzAVLiLO9p9zCAXe7Kt8lfP5kd/SS+TDynFjdsgUzEv
Q5Eb1I1j99iTod7LFhJwnmH9vL9a7ycbpmIPc1lNSW/O1bWRewdVy+VUjW3Ql1+KjW8FTEUfNjyL
uSsITGQmfwRNAjvu6wA99yHWZ9P2yFTyEo/0ZDHsAdGSZTSAaHR7TCn3w/tG0viRylWSyqGsHeo5
p5pn55oZj+MiD3k+bRxe2SDRnVfZkkKtwnVqNNKJ/AXZsoYsBd+kq+MzlZZEZEsOrhMLX5ikOLVO
5RxJnZZ7AJ43UZPgE+ql03elBD0lf8gp8krYMdFXIc0luq82LYKKzkrz3sybsabH1HUARCnmMrSd
eN67tN3Q0uEioys/obIT4vQ2MvoSJ8e6XKAbMIZW05/RhrEJMQgelX/zro0WWwNvxfQ4dP2Rp1aY
Tu7HLpW7+zbSbBoqTGvmLh0TNrgniLKfnZodByKetw19O3C92TFoxacEdBPuKWvdFmqftQilM67c
UHTzVrajoQVLQC9xQzHmP4uRhL5c0wjXhK7K09A7Fiv7paKnsSAH0JwGdiIfeFOu5B3d8Lf/v7GK
XZn+gH4IehSm/yXpvbN0u0vSsE03FabCsdoijnmWF82DhNDiufZ6PwOko2Irzxu62SuJZ6rFUMdL
jwpIevHBsVY9ls63++7y/jmcqbirJRlzi4Nx5hrT/YiOjaF8zo0PwtzZ7gxd8pXdS+c3SsTesoub
O351bV1cPv0yDxIJTcv7P0E3uBKrE7jmax+MoCejqyj4AXoZOHjK2ja6Cr6qEitP5rRzTyJrn6Er
nIV96297Y2Yq/CplSw5RC8M9teX8msXxGI4p25iIVfCVJUFiSJvUPQ0opjejuS9oHFRyWQkpzYlK
ldQZBmLH4IJOrwOeaZf4WXA0j5GnsTncX1aN06t6OiV0c92lsasrpxUwrEbExzEAc0u0bfibN73J
CF3m9rVccLOS1S+/PrVLGbTl1/tjaw5rKvoKlK+DDUA+sk3qyCd/7LpwJs1fv23BcFOb486ZWL/t
UEKtf39H25p1sQwWymnNc4IHgirf59lKWtP9DiVsuVk0nHIHt0/+N3HwBHTx0i9JfLBXVRw16UeF
ZI0gI+kEOhyv8zB+IFV8KpgZJeawt2r6jTgyGik53l8UTZpQIVpdR9E05SMcGE60ZeJGoP5bCYX3
KydMxWf5M5vjjvEMDf/eDuyhQPsaf8G+fOmc8eMwgaStTXZ15X66/0s0kaFitVzLKOPZQs42zWJP
+BL1Cw3jbGPeUGFaRE69Bckp99QPTgQuh9DorShP11QL352956l4KuaDE8/sZ35h1ROtmogXIU3W
WgXf9ScMruyUknlL2RgGv1RQE+jZcBgd74GA3p03S5S0zd6V5UoCedef8Ckl8ADoblPPTMWFj5MB
7PWYR72fZlu2HYyuhB4Qp2AlBBTykhMjnB3rVIk1YIBu4sp+CcaVjKexUV6smvx1s6wPKp9uM4oK
muqthI/NIAWQYB19IcR1XiAht80mqlZOYXOHFL7JL2g4McPSApOJMZJ5SyL1PFURhwzWnEKtj1/c
3H/xZIOGBvHX5GttHxqrq/gpRsCwJcZZXJrGgPiWYwOMwayV68q7iRpzv8Xam81sqFzQkrkElH5z
8cExCFrLvEdpVWHWm8d67Svvo/3wmdtve/MZz13GmDYWvzgHdr5RIEpU056nkIRiJw6kDsyVjUeT
I1QQleDUKgcXH1rqL6T/bY+RXHu61A2thG3OGj9uaMwvlHzh4pO1PA1rHb+6JVZi1vDzkrjAdF6c
6WPBdjReOf7rxlUCdkRrLzjqYY04B7igKXdY7JWnEM3Q/wOc8tiQODWmXMpL7ckQUOOVYNXYWQVO
laNbdh60WC9OSg4JHQOTJkeYZ2V4nS+q6CkTlGO+Vybikn7od8lRHoywfnAvfeTsi70f8S03Xs9T
UVQdw1t3uWTiUltfx/57s8bcoZ2/ErKNZ1pFIzF/uZuiG2hkl+7tR/q5+5qE3SH/M3/acFjAD1Bi
1hZuT6iT84swrvkv8FEHUq7Y5n0MD8ZWdtuio3hy7rBJuQG6ao7JuT6a+/8PuZ/OPZVgTQG+xsGq
FxdoybOHuUE3WzXna02zOhdV4tWqm9jL/FFc+jIOsiIibRk0m/CysI0StAM2JidLHXGZjawO08qO
arP+4qPDkiZJGnitv9u0wCqQivldX0oUUS8tKwPefWhAMIqnum2D385ZbzL+OCaQcCM3ZsjmS1s+
8+ayVCuO+e790fNU1JTZ2dSyJ9wpumxnWZ+t6hmNU6Rda5HTuI6KmyqgIQ7mamyJMh4Ofr4csnol
Z2rOmJYSuaMfCz+JF34h7WsdHzz34lqnFNRtY7ZLtjXcwTxK3DocrxX+TZW8QtcayANpDil0Z8c2
aXphfDV2Y7+x+YLD1DQ/JuP3lkOFoFkp0GoCy1LCdsGOgvYmD0f8edd3oPS5glZwxSPfvWth3krQ
Dq2Yptpy+GVgH9EIQ50mIOMHQ34qSBmY/dmNV+6Luh+hBHCydCO4ePAj3KkNchKMzRgM1sqNUTO4
CqDK0qarki4FYWZm7Dq6nJOpufh9ueKimthSIVNgQWy54zF+Kdkpcx4XkYa0vMTmJsyg56mkTWlR
udQhcB7IPAYd79CtuZIVdIa5/aI3CaeC1nTnzT6/AOwYcVKeS//BpGvXE805WUVMAbYzGo5BsekW
n+P8pw3QdWNnQe08snqN6EH3DSVw68aZ2hqCHpcUTHbp4n3wyHy2m+Rg5TzMRLMCoNDkt//OFW8M
xTlIZ0njIguVe8il5+OXTRlfZZvq0hpclDZcB3g403qUIhjHFUSxbspK6MamxyEZgqFHDom/xjnQ
fK2fUuc2SrCmqL7EZXG7Lnv8aaJDF2Z+4wZ26a49IGsmr+KnfICRprhE1qdJ9yEGNDooU3/lgK8J
VxVAZTYxL6bb9e1mGLaEo+eEvA6MTa9ZnqcCqYyGeMIcYPiq2HlpHLR48cOz3CaHUdFUdu9PBs8s
cSkc8zmtvzt289sEZvD+6JrNVuWZyhJnbMwZWdgAwx0dfhC4uhnWDYuYsxOb9IRgoNuivwkmIQZg
EMiEw0L+lYzXBqq1hrXyC3QnfRVXReI56dqsEJf4Jb60J7FP99aT+bn86uzbQxIV3+5bSueg1r+/
ocjMXrQAVl5y4+fUjHngV2StO18TXiqSClrkow9mx9uGfkrJUzl9qvqVbVY3bSVyezwSkxSdpxd/
EieD1lHfb6I4AWb1doR4s6rtOFQEjUHiYhjX2gYlexGg7Hjf2u+HLFWhU8JanGwiOIa4HEfAdDd5
AK6R53SN+fp9i1MV7yF506dThx02c8Wxd8vPVoJXkGaNPU83vLLNli34dswRJQVsh/sZz60khTZg
sdZN/P6iUhXm0c9FO4wZkiWu6AEJuLGWDnQD3/7/ZkmtxktNP8O862o6ACsbSff3/QV9f9umKr+U
KMeUAoArLon0ug80R9v8kP7wy3QKvDptIwId7vtf0v0GJVArB+/cRoVrp8Oy2YpcbsiXJQVl1ErC
0Y2vbrM1g8hj2wjsJkCex7KHWsby+f7cdX6jRCs2Vc4Ew62kKf8u7gchHrP456ahVZyeLxff7Ubs
I8mwBC4YwvMqqMlKuGpsoqL0Oqd2S2OA38xUhgUtd6mxdkXWDX1zqLcuafdAqbXQH6DSC2t/OGTV
WtrVJBkVoWePlpVYBnJjL3l+NlsrD0Z/uBIzwVUHGP2n+5Z/f4+lKvwOYLPa5AURl8FwDrMx75Ik
GGS1K9xftWijag3mp7PU7f9vLNUZHveyGRshpMNTc1d5JXLblPnVWglf8wH1SRo1fQP0Zz6kIPih
yh5EsS1i1ado3NHapfUQUZywz5ZfzyGI7NcKpZrEo8IGuVVZjM0tLuILaCNa+tV0qw+Db+4XYIPa
3l1rHdYYR8VlNfacV2khbxf+X2YWOWttrLpxlXSTNvWyFDNSAi+bv9CqdPcpN91Nh0uq4rC6yhul
X+M9ySrjVxIb+xieGjXI0PddX5PPVCCWbcUiG9oO71XSDpo2BGgqKO39/cE1llGZsqgYJ7smWNlx
2Yl41w8bx1UyTt+YXdV3GFfM+8W5lJuURzyqYrCSxlrSYazFxeuHF95zPMh3NPCKtaqBzti3/7+J
f+maZHJTGLvDnXsGYZUngRxJ1hxcE0gqCMs0O6OVKHxcbPuTcE4UpUQXDV2yOgpwjWxbUqVqFrcZ
ZI/RU3BJ5oxGXs3c49Da47f7o2vyvQrGsmJPpolokYjjImq/15LvrDSqipVN8P3SGVWVcsgNUNM2
SI8LMpg9NyEw3Y75J+08CJB+K9pTXW0MK+WYEN9YQbwMdZZyKsIp3RXzFPTGSuVD40YqIsvPanBs
A8x3mW/0f3WQt3bQrpEb6Qa/7ZFvfHRuMyDe5YAYSN3DgI6HCTDHERIr91dYkxJUTNYQS6MYwXd7
yS25BwPdOU/Xoks39O3/b2Ze1F052APDYwyGTlpnlxUrr8sat1ThTE0pG4/18Jsxz78zezpmVXyw
zDYQkq2cWXVmV87ExtJaPUtmFOa8IjmWwnq1Gz7txnH8tM3wyi7VtyMXhrfg+d0ZCYRe/SRMMrpG
u6izvervZua5Oc1wWzPmkJd1aJONl1gVtoTmadgGKkiXxUkjauMWaBbkR+exlfu3xvIqdimW1twK
jvfB0fSPoNYMqsqIDKOJNtldxSrddBXsvEH9xh9Qqg9T22iNYFhItxJQuunffPaN13czZzm5iRnS
Ko7GZQi6ROC+kwwrtxLNyrq3774Zv6ilI3v/tmexBejMuROh1RUbJ6+EbNaJ2lxy5PuxKL6OVf5o
oh924GvQQM2GqIKhIHAr+FDC9tTkeRUujecf61pWn9F2CzJ4bhp/G9tfWWjdQigRLJqcFoNAZvMt
HrWg60wcHhnTGshXN7wav+i+F32Cu8MCIPSxKca/QBj8qmjsrDxm6z6ghrBRFqKLcY3zILqZ/vL4
b7a2zP/Vzv+n08qjKipqKsyhhtYQJv9RpmF9qvfVwYmcJhp2VZTuNsnS4TPK3uXlfrfIFIflpkyC
scCL5yXxV9KEJg5UdNSYDx4KyDf7t6eEfWzsjeMq8TvONVnsEcWQwTjn5GwMu/t5R+P7KiLKbicX
tByAV1jyR1HOAcPlfCmqo2E6wVTt739EZxQlfsspXfru9kYLXv9fXnEro0lr5Qil+wHKSdMRSzpO
Be7+pZeeCmH+Rgk2RgVwpCEEk34k7hRs+xFK4IL+IK3oOAFIU6IbzuuCjK6cNzUhpcrUeQWJs8yH
eRb2Urp52EMFO/2ybdZKuJpex6qlwl1lMvI+sNLux7KtRcqjKijqxhI2StMGoqLiyWPW1stJkPz7
pomruKg2d2UR3zaUvOVHN032xiomSuOOKiQK7Q+dmeAV4MIM6YZmmZx4B+GS+/PWHAJVIBSf3Syd
sWNdGlNEcrzkJZAsdR3E3dO2D9y86M1O22Ykt/oFFXWJ7BX7n4nFgp6d4nQlWDXe+D9AqAEvmz7F
EXO2n+OsC4YeiI1SbNvKVSiUPxOowMoGs6fjs9u6v3w0ibR07TlAZ30lSNPapqYz4vgaT/JMCSgi
5/bZaMswhmjuffvrvEfZYYd+mBpC8W7d1Eye7Vh6e9utNgE6qYqGmie/jKmFywmazTn/BGLRsnq5
P+/3u9g9qgKgcNZb0GYBt+/2oKKJkrM4VicrMAMj2tSng08oO2vpFDlF+fh2PamrHG1vUenLcu18
oPFMlW1lJlnZ+Le3pMmCgvbvmWcHHv9Ysc5tv3jn7KHiBEwqJsh3ZeJif57D5Cj2ceTtFoB2nX2+
M6I1DSyN96iwAYOSsZfjLT20v3KQjzfeGn23ZmQVJzZDGgL6CvBL1ic7K0l+k9Fcudjqhr5F25uU
Y5RpOycuLrYzI3bUdIAXxi75ed/ymlVVYWI5WwCyT267n2weCtcPMl+GOXVW0qVu7rf/v5l7bLWD
19wOe1WfZEGGlHNsadmsJEvd6MrpQ+YdaerktpXY9kFOHmRgf20zi5LJ3HTooCaHAgvkNw9pwyNa
TA8NGDjvD6+buJLF0nnxB7PGucAvhqCxmyiu1w5KmhOZpRw58sUd2mTCUTWrHtmCJtVfCeQbaPXR
ztzdptmrsDDf7nmcCpQwC9+vxUE6LcF9MxbDWjVBYx4VGJag99KpGHAyS4kWihyrSjPn0/3Ja/Yo
FRQ2OQmvGoYjd7F8nN1HAliYMUZDWq0YRxNQKqGWbBeLZVONJ/exeWANLUKnd09mUqx4ps42t+++
iSg7K2cPtTmgZMwpRGt5FNM10KJu6opX2rG5sIxVyI7E3Y8STVttVFd/7ttdN2/FL8Uw0azN7dvm
9DCIh2wN8aSZtIp4muvZSWKBbWnEMzImPTg8BBxs06RVyFNcoKTIoR58sWjOg77q/zrVsHHsWwC/
WUiae/M05EgxvTGEGZgYTbrxsVcFO5G0TWlxO2ssKXi6Mxw7QmfKt21HKtYpB7MvBKJQQknt+BtL
0NgH6NMa2Y/GS1SIE/qj58lJMXMrrZ+axouYaUf311IT+CrAqZ5jZmU11hI76Lxrmv6L28guqH1W
h9inVlZV9xXr31XNmkHYsXG7p1ofoKOait8+ORrGCmJW5+xKhFrLgB48ItDnIZuA/shQBCJ0Zea6
sZUAdamZzyPYiS+4kgUxj0byYTY3HQNA2/WvVfCMMJGRYlNaSutQsJs0eb6s9b6/P3FQbfw7uNmD
i2mmqFtN7KNpHt24CYy1G41ubCVIp8ku/A7+fskA94Bslit/VGvtY/+dnP/30OuqVDa2gZrG1OC6
JHfA8vyowjhKDslpCe0wexWhH5EVt3nfKV0V6MSTNq698pbY2SPuaLsmM0GXNob+Wh1L94FbOL/J
ZY7s7M6BevvFWk6AaNVHzl7sNVyobnDllFeOQNJ7Axyznklkl88SkJvM++n6X+8nBt0aKyFLx4zP
xe3B12Yf8dYCv5fbekFdlcbGcHNrwN4E9/HM/RSLAJ2bh/uz1llFCdcRcFyHCAzNOFJA3LaPJI1/
tFQe7OT1/ifeT8agbPt3VVk/TTLP4fyg8ATeYAjEtlu8qwKdTBKXSQudwYuooTiKLkRc61fsollN
VUXPNFyjiglukpYNxgcDpROopD2b4xp6Rzf+bT3euPrI2zSJe+xQRNpnJzafmGX9wTk4vG9zzbKq
KKeRuXEF5Us4oylOQ+4HhEwveJD96GYr9U7dqiqxOqW8rosKWadLvAdq88hONpWXfNtRIskTArqp
RsrPVtYGrtkdZ/BzNd3ay8G7M8fwyu7nsaUkk92VZ0b89tAVBDwM1VpDxLvrisGVeCJGUS8dT/iZ
msOjTcZDzkCJ7jsrzUbvrqtvq9XaOfe8okZ79dFqf9ZDEnDxXeZ711x5F9KYRq3XFrjCC2LdCHDH
yQMX5sDo9wKE0y/3vVI3vLINgmrPm+ZxIcckyxsIG/NyJ9DZdH/w2z79P9sgTKNEFOQ/J8ta7OEI
XEnUi4j3VeDkzpkbVSjKXeGsEX3r1uC29G9Ct2xHObSofp4NawzRn8kWN6jYizE83/8hGhdSa7cD
SxybOjU/Ly5Bq2bTWycKvSJgSppiv+0Tyl6I00i1DHNcnO2lC4vYDDj96bI52ja6Er9A/88GRwn3
JkD3MJpfcVhjy4pxdC6kBK8caGIBs8zPk7HsGtv9EKeboMRwICV0Y9CMEDZZ2ZnL/NDmSxJyC7/h
vk0081brtthL7KX0KutYNuxDWQ1PXDZrTRe6sZWTa5F1UATN2uZcS/tqZtnDUsZrmkq6sZWQXdCP
XCWeOxy7Bl7CDeAG5YoT6oZWApbiScthRFjHvPEfwaIX9va0MvR/ja/vJAO1HjnaGfD+MdoWgk6+
GnQ5GLQNZfzNps8Edx7wYQZO+YnMzyUDtUP+OBlol8gekuWx8j9JtJI0ibOH4q8/+0fcTwUvgxld
Ji3/PlQ/yk1lTd9W214T2x4HqyDFOa1ZYNEpipdl5QBwW5/3DKBEOIvddPZnrBurQYxHP3nmTyv7
mSdFmKwpBmrylNr4SgqJVN46xRlEyoFYfi4VOomGL/fj5eYE781fiXNQTdpGTMfybHnmNU/GCEQl
HxOnP6Tz9/tf0LmfEu55kcjScJPyPJQlDfOUREUTr+USzWak1jaNrElaz5zKs2EvR6C0d8SKBmcJ
2vjb4saPNNn2I9QSZy7F4s+pNxxLk0LgqYqyYo10QmMftcI5tmgymmLYh3dd0GZdxNxlJRlqPEct
bvKE1sXUM3LkfnsC7+prPfinxin+3F9Z3fC3/7/ZoGuWDcLzzeJsCACcl/yjvdSh6N2Vk6/GNdUX
LCL93nbyrDw3khxrN34YXTAIxuyZNmtFJt0vUKKXUkE5UG/FGa1RPBiXH51ZdsFor2UH3doqOzRP
LKdM8qE5F9O8l2jXdfPf923/fjXCh7LQv8Yf+5jWSx4PR7AtRpX/6o2/Y9pagS/TwG1/Gj4LujgO
BR6lMyE/Jygq5kRGPFuDJ+psp8R1jL7nYRR+cRYQGkny3w5OacTdFm9qmbgAy+DIZE+O6G3mQQOq
1wBK8SuOpcnZapnYyryxr+KmOS/mI/FFIPtjkjzI5Zczfbq/OhrbqL2x0L00uAdxprMlBwtcvvXH
rCqbhxK59nj/CxrPUmvGTl4wUtbJeFyGNKqZvfcbEW0bWglrNHy2jWFwchRj/Jf0QxVBu3fjOUet
GIPIqzNQWiRHlteQb+8zK1ggab2S8HRWUeLZJeMCfFAuz9U0lYEDWGIksn7T84Jvq/ICHfqA6r4C
lzkpm3Tnogr1aLdDvHKv0qQ7tR0WBSJcl3lHjqNZvSTopG4l+4wq775fPazozKOEbNZlbCin2j0n
FfgJBI+ktalh27fUknGXpjFasVh79qcno9xnMU6Ea7wW78erpVaM51jaxf+R9mVNcrNM1r9IEQK0
oFuptlavLru93Si8ItCKdunXzyl/X0z4xa3STM3l0/EYFZCZQObJc5JWuzHYhnp+nw8JUlu/l/Rz
U2+1BF1yZP9egyBO/Z/RVI1uWUuvcWMJLiMCNemOgWG6/8iSeT/rd1n6ZeydjSvj27tAzTwyqfMe
CmtpHtdIVX+kcprPxEu2EmproxveGyQjiAoWzCSbXwPdR/20lQV8O6hRkwi9KsCmHxBsMbWfe+eF
0OOsPlwPOW/bPv2nT5YhGgi02cTMey2cew7x6mF8BRDhprhATQp0WqWUCA8/XdnVzmXJ0zD2N6Vy
qJkzZpVXlZ1aaGxpFSl0ey3DuLu+KmsLbrhrEySNK/0UPmW9G6b7xS3DyjteH3tlxc1k8eK2xCcK
K5J1Z3d+8NCxk58mf6uutmKF/2SMu7RxVW81sRhUzNL7xqUbh/fayIanQqBA1N2UNPEgtRdSqn+i
TvhyfVFWAo3ZGgtkr+WQAXs5oQ8F/L2lfG4TSKIW9x6oOa5/Y+33G/4Jd2yXiRMduyWI95ayPUju
/7xt7Ms3/7qQB2lCUKYOsKntHALLejdqtWHmK7ZoNpS6NG+FJrSJXbqTDbn0RunNq+TbrzhqdpHW
FssU0bKJnfKJWEvIxp8CVGZlkYTC+mDV84btrO2vcWe2pOMW/uU7HonB8l/kS4hWtaB6yO0tBui1
7TV8dnHBmAn5JGAdaSeibBZ21PP8JqaCgJqdpVVhgTuAqSb2E+9HNSdlNOrytocoNTtL0TCsnETD
Zxe/t3clF1NY0eqm2w31Dbf1OjHqgCHeNP6JkO8FKiTNU19/usnwzSZTqUoy+agyxOmizqPveaHm
w1alfSVU+obHVm7hZqKs2rit+KehdI/TMj+PVv+ODVvt2itWY3aZQobFzmWWtXFZayBu+GMvNx5S
az/euBE3qfZk1boICWV6JI0HRhT9IO0k1C55d33xV0KD2WBa8smCsI5uYzp256S+Z0K+dPVtgljU
7C/lkDWnhHRuPPRllHcnv3tSXRsuWSyd1+sTWFsjw2fLJiv0tKCEIVsaOfYp4ENEbJASHq6Pv7K7
Zm9pV005ZHZ6N6ZlcVcV453lblWsV9be5PqvUwRH3vRtPDtJlMw8RGk/noi1v/7LV1bG7Cxtuoqz
6nKgNKIMhf+Sg+2G+Pcyue1UMbkVsrxsGxfdRXEFerCwy50PC11GCMaCFu/6DNbW/rJwfx2JVQZR
W8+GZyUOyCF0u5sm+8bFuXzyr6E7wRvo5CHUN5X3Hlme3VI0c6gDpK/pTYCWgJpdslbej57jZU6c
D9nzJUdFgunj0m9JA60ciCbPv7DYTEg12PHAHiw7C1X2uV0+Qacz1O0GSH9tA4wzdxwyVy0TnuRF
xQ6LL8O8Zbd0M2FxDL+t6rz2QLPAUL9GxwugFZn/qSpTf98qEalisI832ZDZLUtLN22S2dVxVdYH
xdFkZ2/MYGVxzD5ZEXTo7eI4FQmfwzmboizfMvyVrTV7ZOdsbuZSV3ac6Cxk1Z09febBK6X75rYU
FDUp/VXdz0nFYDxLO0fumITzvJVbXFsXw2uTgkkoVLk0lkO9U3I5eeWyu76Za+ty+eRfXluBlt4f
Fo/igjbhFrvsmNNGpPztzenRc7b6C1YCp9klK2nf9F4gnXhWLbJcZ3eYoimDyM6NhkP/cxZUdsof
c4zfpu69JPwun++ur8/a0hv+Cs7DprUlpXFL9OcmYd8rsdVuuza04a9j0To22IBoXM1FCCnpHYr7
G7t6MYw38jdmMyzy7EuXDLiDFDVAok31SP1JhZZ/E9AVkuNG6ReF3y7RHAdV3zQ8dHQgD9O8bGVW
3u42wvAXY/3LKKchtVUH8THIdvkhMFHQqjzgTXToBQMZ7XISqo5I9jQ1477hv69v9OpHL7b710eT
ZYIypx+08SCKqM9/av67Cj6WmRcFc7kjSLRJGbHUR2vrVpptbZsMv7bpZKUuFU48ah8P1CIcbPcF
Cmgv16e0YmCmlAByyw1ThZvHWc9CIHj2s3Q3DGxtaOMePeVzUbIFDoeOWchBBVGBBOFtv9rwZYe7
kA4QA46xmTznvvsu0VtEBm+TqcOwDG8WfgW6YRsxeiyrSBfiULRVVPuPvfhR1c8jn1+S+jmRGy+B
tUUyHHzxiWCp7eAF6fxueXHiZboRlVYMx8RjBY2mdR6wPG7oRMMJbOfhiDi+UwOkfa5vw0rINjFZ
fZcFhKHoFAfBa8lOiaxA+/B5JHJjm9f2wuykdbKgGfsaL5mgVnvI2odVBhAVitXL1O6L4JvwPlbD
sLPBYXt9RivbYSK1PDfz0pynOIRcdL2O/Y6k1cZk1oY2HHkCj0pZcbw1MiAdirT4lTr0+22/+vLJ
v8ISsrOu1+IQissxi7j4NYgtnpw1IzJ8uB+dPl9GvGbKYn7o/fk4dUgAJVvA5LU1Mfy46u2WBKCL
ikfojBxbz7Xjklcb0XptcMORUekFi9OEIBE0FKIo3jMhanfbghte69oycHLQeCO1l+7lLObQubDN
3DS4icfqSme0aIYHTNIXd549qmjowLV72+DGqZzUqEgohkVZ5nqfV/3HphC3HSVmg2g2pJ7bJQhl
vOl+eAsI89Q0bNRuV+zQVBGos5oMhaUQ8GHabVHdkfF58fzbttOEZAUNlB1JgV8+lw1EUl/TaYuA
dQVzQE0cVWdnfsWruruXH+sPw4vaVVEXdm54Eeuhodr7Vrg1i7XbiSklMLNWz6TDt+aYHMCYdZIP
S1SHNETldeNQWfEpE1gl56IhOZiKYi2TvcimkwJT0W2WabjrkHsphSg8ErXSPdpkOfTFxhm78n4x
G0Y9Qvx5bhHEQFT2OLjBt8JXx7yrz92o7ooiual/PKAmsspNadADoMlimXQf2oqGgnVQJbupDxDD
G65rDSm8t3NZPNZ51M79ruuC9+h+/3l9/VdWyQRVIaEnIeflNzG6gkOnOnb6fVfc+/l7v9mqKf5p
dn/jzWGiq3wgQNuew0Ld0DuSA9tNp/lliYC7ibJdcLdFE7ASLYhx1GZd7c4SSb54SoadlaU7Kclj
o/ONS8LKtcdEWfV0Eq5FkcUKciQKALKJgNb7Kkm+1zzZCElrUzAOXlDjNgvzJxbXC/TXPX6amo8s
nW+h7oMpGeeuBHVZ0JcOi22A5xCjQm+ip4zL/XVTWokSJtAqd3VWjQMstemDXd01B7+6DWlD/9wU
/7rqVJWqbZ61uOpAzcfJ+VHPW4rcK0tuAqgGr2Vp740MmsRJ1Ai1I62Fkmm9saMri2JCqAZc/aC1
i9QbQXxrggXtNfbhpvU2sVPo+SzTkfi4jtiflpLvGyo34v3amlxc4K/lrtu5FeMAM2xsbw8Ruwjk
VhGYfjZuIwGGeSMemJ22VZGCZb7yndjynEiru7Y4qXaMeJPuluWOtF/n/qYeyoCaKKq2lc2YJguL
89ba5ap4UnjwakE3LigrMcHsvfWssWztCh4FCB54KtG0zsuXaaIRl+mn67u89gnDaduipeUyeSxG
waj2FhDHPdDyc3cb9yNWyDiAe49PJXPgtWhXCxukAipwK1uCbtj/5Zh6a6+NO7P2qMt7ZBdiaL4s
xeuQfRDT5xzPLEJExMcf1xfpbS8jJqjK9xqr9gbKLhmaUATlvm22WkDXhjbO31o6tssV1icAtLJ2
/GjQW20pa0NfzuS/3CzLXEhEp4hqk+NDWo1PF92U5Pv1JXnbh4kJnpK+nlg+e4AKZCL0eoiKfxvK
99fHfvvSQMy+27mGuL1EkIj96p1O7whAjxV5z/XzFGzRfbxt9uhH+8+16WvldBMSAXHnWvaXDORO
obT6cTdPVRCmqc037p9ry2ScuPjpygEa2I0XNQBK1YY++QCevevrtLbBhu+KZPIyv8QeWHR4dSk7
SmdLcmdtaMNta5FyT8+WE1fjM5lSNJ+7G7eEtZENj628zmmn0W/jdEx3JLd/Qnf0y/X1WFlsE0uF
WJMXxby0Ma8lLiBI+M8scnS1uz78yi83sVSBFFZTOlN3X9Q5qglLxvsjs6jYqiGvjG8WAa2kqEjZ
cHTwBePe7uuvzWYX2Yq5e8Z2llAsrwH3wUsXep1eRqPA1iRMIQlS0HzjJPnzIvk3FhOzhbgKUFIf
0cp6jw755/Rl2ZU7nx/0Vy+S4PoN9S44Itmm9vSTwN38UW5JHq+ECxMt1oAF1WkGbPvknJf5I0/u
WPdQ+mhnuqnIQ8zm4iotW+anhRMzn76jS1eFOus2Ku8rm84vf/8rSOfUgtb0KNy4kgLxnwJIdJMo
MQChRuyxkiFpwKjvxP5S7XjW73niR9ddYcWeTKDYBFx6rbIRTpz3T33P9pAejaeA3Mthi4xlzZkN
k/UkR2bNLZE0bci+Bj9hmMnmVFruxt1qbXwjDgULzYC61k7cySVEKuhAWrTEEboR5lZWyESIFVaf
lyKp3JgXT2imRyY1GuSdAlLs+g6s/HwTJLagMYAiV2WfcL7cq3R4Rv5k7ybThlm+fa8iJkwMpGy+
W/PKiXXxqyd3FEgHOb5PvQMR7+lNknEBMdFiRWMtwCxZLE4dD92+yMH5twH0QH7/n27V5mRxsql2
Yu66kUjyPYS6NlZ+xWNNjFgOwg5PQFg5hreGyu1DVn+7vqdrIxsO6w1qbtA+78SibsGOmUUq23on
rpmLcVUA0jXPOMddcFHj98B6phQMnz7fCJBroxu+6s8LswAcdeIB7dXQp9z1Wh9Svz1eX5c1YzRc
Fde0gQxcDzENPnUEMjl8ueuaszW9qqy/6+2N5f+TqHjjADPxYTJQmV+MzRBztUROtUQqzw59XUX2
EitQHl4ax+qe7uyJhH19V/EP1+e3snz/gMfw/uoHnSwnbvnoRkjJl9JxqlcGrs7brqEmfqyQwq2K
HjZbyCBqU7w0wOLoLFvN3ivBzoSP2QuEYUae2KdW54+ZyyNUUB/STO4nsnU5WvuE4dB+5+lBM9TQ
fFFHQdXsLSVf3NwLFR8/Xt+GlXuEZxzFgYf0zFihtFy0DwHd+5A5zPSdGNFYtyVAsfYJw8PnlrOM
zpgFc9D+7ZFQa34sNUAMUobol325PpM1gzIcRkwdiLeVZZ96Zh0FnjW5n6BQXh6uD/92goWYOKyl
KmhC5QAoKLgj85JFefFQ9SrK0/TM6Dstv0CS8rZoayKzPNIhtLi0i0UDf6yGT8LJvl+fxkq4NZFZ
/VxPE0r1Xdz5/bGv+70/N7vbhr5Y8V+3Oip51vk26+LUTndlIe79YbgJx0dMzYJkkHhxTy6QiFPw
2hONNtnc3WoXWbFP13CBFpzn/w+HOJEHyAuE6ZwCIPSZVKC1+Hnb0hgu0Fce9Xo9uXHuiNBCT3TX
3UQ3HxDXOOQIby2WJgwObNu7tGT7ZBMyteJRrnHCNf1MO5BpIUPM9JMts5d68I5D02xct9aGNxwW
rwswaRLZ3vt02dXiYfHr0O837HxlcBOTlUOQw018ROei8aPAA3Gn1z2ztNy4SK+4kQnJcq3Gnfup
tGONBGXdd6FnN7c5vwnHasiQ1JY3tbHwuRcKdwYevGafrhviyoniGD6KOv4kvWXq4qz6Katvqv1u
TVGxtaMrdxZTooDrhuVW9iduyVOePpSsj8rhdQbyOZ2iyroNEEdMqBVbpjFBxwVeYlXffqOt4lUk
HbRqbtwc1nbXcNelUGxuUsBXuyo9VUB2hbiObfUUrA1uOqxUUyYaOOyIfj2r7EDH72/UGFbOKBNw
VThtkkmStPEITqcwbe2YOgKcssNRV9PBHyYRUa9Fc9kWpG5tww0XzqAxrLibt/d5D3rcROwn7R7Z
AHG4qT47jjz76rZyFTFBWCLNvZ6ImsR+8UGhVQLMJPvrPrEyCRN7Je3ByWvQhcUZ6e+K4L3b34/6
a5eMoSjULiMbZ9hKRDIRWERSO5hqTMAD5xn5qfu9lfy4PoMVdBcxwVZ5onsbsroER2+3T5cscpsj
TX7y1N5l5RfRfs7l+779ff1rb04Er23jWACyq+vpwJKzkzzVVRZa5F0HXOptgxsWJboWz0xm8bPf
nhz6JOWudzYyx2//7n/Ek9ksi6yY8+QMZtTdIIE0VU6UTd3ull/+j36yV01LOwkVnFOZtIdx7Ojd
SER2AAbuJkp67x8J5cXmFXUJyIvkghf4bD+MpN44jN+8BGFo42BAQaZ1hK6Ss66hOn8Sk+hF1A9t
2xwaXXHotDSu3e5baCBvHKFr23H5+1/XxWaqimoRAT+3EGaMgs59P0pP3GnQohyu78jbb1tM6hKC
//qE3yq3GHkKsqd9/gF0+McMxaDQCQEY2s1gmNg4sddmYhwXNHGAqaL4zP/cZi/L/8/rHDMwDovZ
tse0m/PgnGTLfkpctQvG+eAhp+mlPNn4/WsfMRxaWpnv0K5JziKIGP9igcRloscEWtTX92FtfQyf
7sq+8AqvT84DP9Xps8pP3k2ga88zqx/dLMtySRCLfHfvBy9kqxl7zXTMukfHh2qcCge/+SDPbLec
sgg8Q/9X0zHLBwmChkMJPgPTadqntLw53JkVAuJ20rXTzPpfWOXq6hi+62ej3Q9Jap2nP6ujDkjb
+aEXgo54P5+cLYjlimGadYK0GuqAKuxuIbKdr4cQdK2ntG1240w2YsSKbZr1AlyFe90XwjpXMgU6
tDmU+sWftloY37zrwTwN9/VmcD80Lk/OmbbkqVooZNeHWQXehueu/XrDc/EKSSm4hGClREdgsjlZ
cgp5sVVMWRvecNyphzA9Uh7+/8KEVlbGLBUMIzSpvNHxzzMHKncRBye7qYzreWaVIBCBTNPLonC5
RP4Ijp+p2F+PZCsGaVYIlhGZ6npKsCDUmo9tqp5tf3Qe7NaqQnD/TBvburY4l8//dW71kyzcqvb9
MxIqYdGpaJE/r09gzXPNGkFJRigLqe4S1+o7sst3w2l+niLr2BzFjrxc/8qK3ZjVAt+FIntXSOvc
OZHPHqGyoLxbsu7YXPOsFVrOaf/fQ1s64mrjfri26oaz1sEIo5mn4otnu6kdOWTi9DFwi2CLU27t
A4a3ShfskE0v+bkH9MubhigrblwVw1HHjC1jOw64vZVIGLpiz2pwcOitOLzyw80aAfdZ0KHvnZ9r
OtzxCYpUNrtt0c0ygE+LIGkDRMgUAqrApxzUMtzmRWb+HwrN2dyD3fBcBoP16XKW+LGwC3JTDsjz
mLGdVlnXgZUynoJYlz46tR2nYiNNs+JAZm1hEvXIUElN/r8D/U+sfG3oy9//ii25M3ijWMbkbOs8
0la1m8CCJtQWXmQlQpr1BAg5ok5YFvwcgKfFcosQolH3NPsiN2/1Ky8Vsysd7wOrkEninSXodnd1
AEx1RrXcO30J+mQui8hT2VZz5NpqGTHB7lNKfWsg57ZW7RMAQdbzXOGVVFbTFkXp2icMM6pLf26p
VXnnCSRmRyWBtvO5m704uhE3eoIRHoSakp4XtXdO+QRzZUOhER66sdjIO61MwayNdAGYZ5oxcc41
W3ZIGOwp89BhudWOsbLjZjmEWaUUCeAiZy8NItK+wyP+IWicnQJ4wWP9+aZD65/KyORYM9rwnLOj
68NSdU9znRyLRXy8PvyKY5gN6w6CheM7WKN8gOYIehOV6vaUZ8eMbIGR1tbJcO12kdSqx8k9B6Dm
aMIZ4iwnEZD2aENZLXZrnX2sbZrf9n43yyZJx5zGkY5zRs4pCdNkdPapJb7ONNkiMF0zK/Os991W
5dRzzqyHQPIonkTTP3mN3tjwlVPNrJxQdFSPaubOuRzsEdTxUh+SpHt323YbXj0MBfQG5tQ9z5Cb
c9KfKWcf+EhCPCk3Ts611TGcWum+p6TG+o/1wH/ltiL7FEg0EbEWbJ/XZ/Gn4emN/INZRqEDEVZn
94sIRSsj337vyw9Wv4QJe6/ZvGN97HVfci4iH3xoRbbP2dfa2o90jpp5PnaU7jpnurf7au8KPxLo
N5XisXe3OIb/tNS89fsuOd2/TjPeZrKCXyWgkaO/Fsa/Ep4+tEu1V66H61V/V8+tuvBUfbQZ3wtk
yCNrYiFT3m5k7LX2+F1g8cfCZYfrK/Z2KtbzzPINy0TRtQupv0EXota7akqrI8vH+XcbMOsL2P0d
nFJpbn2e0m68k30qHxNSTFvF9rULvlnhSfGa7SZIJx0coB2bPlQNq3z9HMxLMvJTQCWYJvdYtJpm
UPtyWzQvirwO6h+8SlSBDqKgokB/jLSkYNTgfMjERgJ89acZ8clP8xqVZ+Z8FXP9QNrybDsT+sHH
gyPdg9t5O5cWkXXhmBlyFKWmfVJtUTSs+LpZMeonn/ZDV+TfcdM51QWvQz5yFV7f87XBjTillwVv
zg7HdbjMvm5DTIO4YQoI8QZ/2UpgN7VSHJsnrGgtLUIcUE+ZM36hVnJXlDbEPZtdmfCNkLI2ESNo
zbUtvcJKElio53v5ox6mvlFh3XVu9+36Wq1ELVM6pS/soqv9FAHFdj4n9cEOYifYuIb86Z18IxqY
NaJqdNHT1I6TCJu8Csdygu7Z0NzT4pfT+XHPQMpR7FN2R+wPin5g6rvqyj2382ixj2mmo6w5pSIq
LYJcyrfuJlJUvBOMGNXVwFxUU4NfJZsfNvrKlbjR8syaUrW0uVokiP6gnNMdy9qKhnEL7rpiDGZN
acoLp+oXbmNsO/iOSmizq4pu3vCZP72Wb+2VEQwaCNuMCnhXDB+QMxcf3AIH/eiB8bZWYWD/sNh4
GLv83mYANFRcvyZZsQB/1kW0L+65LHHeBPcz0WfoYmyEqLU5X/7+13FiL45YBEX/LM7pCUmptkK4
fm70IOYNG137ghErwA5bypSUILnyLZ1+J3OlaDQ4ybRlEmsHEKP/OQdUYJOybBPMAXBQS4JA1Ld2
pJsjDtgV5/Z0ypoq3StPBnuwOPaR1Ynjdede/bZxJ+FNBWRrsuCNYfucRJKCCNt1usimJFRsfFd4
4n3mFtCsq+9Enm+cuStrarb5S8VcL5O2n4ZBr5IPuDLqr76wthTx3u4G9/7RynZ5CtULa7ZgFaPY
NawF8+sXm76vbQZDRebPCu5dL7QCEQ7guLq+liuB0uQAULJnbluTJg1pLZzQR0/6oepajYI03yq2
/mnLf8MJTTIApq2mtxeKj/iQ+QsWK2LEikpRhTao40XRhM6AVtzpCBw0zz84QQbg1QdBf1XOxyDQ
oQZTUHqqvVfJTu6Fnq88TXM0iIikL9eXYW1vjTBRoKBKitzGL+yI/7lSyWFSW1mWt5s3sLGGu88w
V4d3IwbXwUs5v+9SHiYZlCSsqKkf6XD203NZv5uc1wa9L5pB4ED9ADSMj7HtZujPag9pftv70KQc
CEiVA6AB2EkIvbULdjEcReSS/H7YuhquWZQRGHRDWO4Uly/MPfQmsrBkdljJDSf0EF7eMiXj7tCU
Gi2EfQMn6ZbpfUvvIfkWVapHs9kWHHbtAmnSDwgGjqVFMuDzOtDQVqyIhagiEOcc/F4hrTEfhupn
PvXRPI1oHY39eYtFc2XtTEKCpZLUXxYbldGyOAhAY90p1MPPm2zcpCPQWTnaXVeMgB0ODFR23swD
FhZptqU0suJEJiFBqorcn6jf4QO++KLsxAv9LNmyq7XRLxbx16GZEuYwXG8w+kV1yZv6HXW3CKsJ
+1Pse8OwTAoCp+R6ssaaH0ebj3Vn70YnX2abYPNR2AnQjNzcZ41EA2X3vi1BUJE7+aHXi8Mn/D8u
AdqYJL+o1naZ8p0PkRvb/iVnv8jIY+JYWqfyWLOadPIz6juj139JJlGxNKyB3PCDY5+6YCkIF7dI
2yUavUB1j/WUL0UVC0DO/CoSGbSIRZQHWs/lUWurUOnOgz6a/6kdbGSrwsXJWyAP/CBXKbpSA8rd
dKfISNNHtiA11wB0bQUoMGc53l+/rKlT8wPtyNRkx6BPK0ftS6j1yWAHCFGBFGfpo/PgdPmP9qmg
PRWHzqnQ4gAZ+t72PnPWl+UdCG9U35zYMNqoYpNlHH5N+LJ6lVAgmc8ObV3+u0eTyHLsRQCIasSa
prVGETKob6T7Mm1RzHWggKcjS3I5H8pMz+y+R49kmt3bWiUpkJs2UcgkN4tn/8wqVJ3FLrOdnn0j
Lo4XhDNnUfxYB0uXLSF10A7tRwVhc3B0G1tC7e5yeBcRkYj1c1jN/fDR10GNt2rP7eRpqatA0NDr
7JLepf04qCOdCxQK0Pg4ZzWg8LjbPFZ6psEDK1wnILvaov0cjSUJ8j6cAWmfvizWiMsJtGnArnfH
8m5IHtAx78uvKsH1mYUyKURaHFo8d/Eet0tptSepkV95VbVW5BPxGrRGcBm0do5TTyb90Z6qut8p
dOKB3cxtGg8olhrm1Ao0bVU1j4hOifV1bABxhXQ0xKIKGTIXgtK/A19ZKg8zW9f1oR9oh2Zf16lc
NGFA8nB4LFEgKjprXxXzkH/sAR32aIi644L7RldnZ7D9O2Q8KUU9kIRVxM70rsu93HoZwNBCzrXo
enJAg7X7jTeOA7NXNNV5WNO58mSkU55l97nAu6GNBk5SvSepEnYoKksBdD50zD72rMn8c9r0g/Wl
SBWFNv04Sucld5rJcnZdUs/q7Im+JveZbttEhQuS5curdmww9CYp2nR/NIGlhtclWBQIdoMk1UET
WmrWw13Pl6SJRGM3fEYVovFqL9KTmPKX1l5cfVjQ45ucLEuz6ZS7HsRDQor2Mn2GoG/h/1YBZNyn
yyu1sh9qn0HXNtQAPi/xbKnJRfAMBDztHUAywfChd/3xuYPMeTy4EL09jJXSyy8rkHYRUSUG+hnk
WVa2s+dhdD9COyfIvyeBi8aIUAz1YIuTA3b7HPChEdElGijXgQcJE1uOe9kCzBlC3I6Tg1XlkslQ
QxNs+ATe3LyedtTnedDCrz3CH1mWk/Y0j8N4rl3k43+CKUmCM7wAmHEHTVHfOSQt1EzihKvMuZPK
ssqHRKBJ+0dW++gC1F2txg/5EHjVMW+Dwur2bmANxVmkHim/jJz2/Z2X9nw4SkisINM1QK+Ah7Ke
1InadbbPmqapduNQZW1oZ6J+mnVp72dW9OVhCqRE3JuWTMxuyHtrIa9uzpwByuEFs/A8uwSJ16pr
KAFjrCp85/2cXBKEIZKnzXxqob81HxzqFvmrjVnVe1tlyTTsXJRs0UFqc7FYYaA9Uf1k5WTxd1Om
czRPAOSsvyQcG3VwNMhDdh3I0niy1x27ZBmJzothR5Ns6O76mWeKhnk2CmiuLhb1X2SKQhwqTVWh
0zhTLAVhkN3Ugjohd2tlPUBnvde/aTe4w4DXrGWBKqpbvF3nyXF5TjraffYU8og9WlMgmxnb7YLX
A5L043M7Ie+iwspvEH2Pi5j7qj62NcK52g3+AjGhsHQsMT6OmWU1v7HB1jyEhKIcqMO6qFpcKYfU
B/1HGDSVRo+979pzkz/UMihVegD3bh2wY+IBq/7SZMBbkJAF5SyhPuCo2d1JH9vCTw3eIPVxSiz6
yESfW13k0axsbEADtK329lxODPLFaeDiXyYBTasxyiGakLxvm67rdqVvLz4abQNkR/A6G9FmOuxF
pRqexEBniTYJs47VfO9YU87aSLJuJneJHpBocorUYgebD910Vzh2NiQ7L6sL+whXToIhDCYIvOrD
2IslfRwru4sSO7Pfew2bY8ueXKCCeOqSDwrHmXMO0C7rNeGw1N78DmbY6XcgzxfiSQvPSU6ABdYy
cjPZlve9bJV8HJJqcY5sCeychOMMFZWj1M5S0kj1yTzHDWQQZayBCGdxufSiuMe+purdRAbwJkdN
IufuN3f8LmsOoFlUbFeNNQJe+F+EXdmSpSqU/SIjVBD01eEMOY9VefPFyJpURHAABb6+V752dES/
3qibVXmOwt5rPDgUh5XvBXeqlPPR6iYo3OTkAiul9evzdyOBvpF8i/unntt2PyUCo8IvK7Tphsqw
EZ9ZRbpAEHJA2ZCOP/uwtAPWWyf8M4vMIpre5LVejiaJ0XHwuCwgoEtcWSLDF3TAxvI7bNumG89a
0f5SFK2qd8SJlD5O0+hGXTmjj+jahqgTokmmTo+oNM8mRP0tdgf4U3bDQZavOGcJMpzbaOzYWqd9
pDCLJHKT6/sYZXaWDYq6BmbPe9eGdWm++5jWKiaTQuREPGx7X2mjEbX+B2XVh6+XHUmgaHWd8CfK
fs8kPIgyK8ZIYVcEaoH1R09r+5F1Hv+PPTaMVSWmjn4XNTk6xNE0IxkPljbDMpCo3gBVyj85Z8fX
bEjBL3qzskwoP+77yVCU4E4F3DFDuaIJZb+L8yCwc/URzWiE4kmvB4gaxq5/I+Yw4gXmzj3UexRR
786pEtSTU8dwq55XMqfzciqISMa9Znnut6kkxhrzwUNMM4V/EDXpL5hDZy5qTATZft2JysV0pQha
xfcyBdZis7UzPhV8lLyYiiouesOhJ+p83ycXMfWsbeuuXwdSs2A8e1QrrpIy5d3C4ZLd+Pa0Di1P
y32CARrXU0/G4e+2BZJ5tCzuu7hLA4Qy9zlXGnpO2Amd7e8mm+aHaL6RsZFeYL9RvEMXSebPrbLH
QyoR4XGfx+l6JKccyK+J7gxUoumDUWm+P8f9Xsyh7uw2dVfdqmKyvyYMrntjt1wvoexyJkhS6tlH
enkmRZ5pVY3Z0KVPhI05kScjU+tCBRKhW9/XFVPwZdm8uHNTLlNarRgxNRAdHCBpVim/xPslwtu4
NR0kKDRrBIVb+EcCIqRtS5TdMR1VmU4gmKp0P0d4RvN1ybei6uN4ied6TL9L3yqZpOkeLrgcFiyo
Gm1ql8zjatvgj6DZupRtPwLICquDcKExNAoZr+cNU50o87ifB133BwZDXveFnMh7lOOJe1o3VES+
RMegcCrnh1dhaaYYog1cFynKae8txcR3mzoKsN6gEzbwEk9C1x9APybVLtWiikg94jsR/neK93Wb
T4Uyhx6REuKSGfaKQjl8v5rylb8X2BHZ716KJfmBKY51Dxi16fB7RaF09Lw5VMDcQr5PsCwVZj2O
q+A5n0S1JgEIf40zVrT8zJY2UbXZ/UFp5U3fdss5UknSs3L1CQ0Po8vRpgl8DbwDXE0ujzyclHlw
oclAdJB7xv2+oTioMCmOWrliGalsJykCa6UPIG4f8v07P+JlG+cuCa9FvJLsHEFjmf1YSAKC6pLw
rpgXvPNdbnvM35YMb2ySuNuvQbJIX3aC+Qygtt09sdDATEWhrwMXNmMn4eURbxe01iXp91Rs6CsL
XK7dCesLpU26RMa/yAO5pf8YAgnCG8bvowfeFLd7HNULW9eO3Fk5yLFhsediqLMBpZNF1ZF00AIi
iTnu7FDZDdtyfIOhdI2SMk2cZOeNI9sAPXOTmh77iMnU1SxdoOeteME1/xXGEb32Vdcl8DrjwkNg
xGVUW4chAqkh6RbKbeL+uyw4VlMT83g8zDmSIV6+5iHCw6psGy93Vgx6TWacTlZuSHhKZbqlEzIb
+igTDyPs2xnCC1vbfWgZUnOdWr5Fn3RQORCMqFjg0ZnooQy2v5Afm6yjDaHFOzyyOmK2cm1b9G9F
hnMM0agolzaXdRyX/j3k/BuJaEk6dffpOou+Aw459cMrQfYR/Yd9DLxtkyTzFrKKhU0EWTu1USCk
3BbZjDmHGzd4PFRxbtSJh6STSzOaXpv7hGbD+lVIl2NTKjRxaT35aMjeM6QZ0MtBVzDymF3G/jhF
SLVx98rJfFuuRuHKuZnTiBIJ4nDg0YUcxxQ1SDPm8iXWMcq2rRqnqnUyYrpEw7odZSm8V3iBUNHj
FbmP0cWGaR+pRyPKuVF2nYing3fAepAoPIfPbu4PnBpTgvSNL0x0m98bs0gCIeBWtJg1IDyc00s6
uV6tF1e0KcjELsNAOaBhYupl7ffBoA19+87NueuifI+RbNgWEiujcNL+oNJE+u8+9XH312CylF/H
sVH7oddiND/Eboz+GWUxITd8bXOenQrofMdHSO/s8h7cXMhThzd3dS+27w29W5eQ71HpJ7Hzv3NQ
88cm+7DCzApNvEAd9TwcQ0lXDF6/YpM/Z5jFAMeiFRZvE2yX5ir81IK5blXcwYam+iE9QJDy3boT
MyZeVSO2jNlXqefssNUap+k83e0YPnfIglFS4VAu3+MGvC4rvrgZ5w2nQzGXc49QqJ+hTXMRNcNo
B6evyOBl3U2UjGR5HYKc5doUoGqiz/iwC93PecpZ/ryohbq24djIQfILHKJFqJElncfzHZsmK8wl
BiQg05JmPsTZmSLlIRRXjN1SRXAx6N5cC37Emal7g+PnxGGQQhQ839Pk347qXQJkfRBTtOGN8j12
IwQPrVFh/5CWeH9Kds0wVCkS7WO1Jf2UDU1roeHBtrEbLHflFqdL/tPbPC0VPAfAJ9Unxb9l7auj
L8zkyp5DUaKqguLX375v+OG4w1Rq7wx67edX1MRb/pihu7tr0H0FLqgedwEYotvB7b9F657qm8Md
4pHLYz1FAXsSbF6wISaxZRJZmbDevce7WRxFvwwKcGPoTdYXN+eKI1BhfM1kb258wmj60cMGiFmu
nWzNKF3RV57jtc7pYdSdo1qaJz1TSF/LaeMU5jFIkcM21H5NVtTn7dp7ir6yxZZO+TRroMlq2x3J
diGnbwfBBIikrEHGKqtcMsz5S7scDJ6372UKLvZhzwvDLmG1OLVeN4YnOi0x0dGUNgmeI0xNiQfg
kl2tDrjy62NBdAwOBgI9XpWIkKLbMObJKpZTik2IYG49hpz8mjWL1ENf7C0QgsVw6MnxBA3onG58
jnIy1HyplesbPCtaNMa2GTQirZeqeB8tlup/MykAzPDFd8s/c5DRYreLZMb/U2kch9C0RrXcNwH6
vBGfACl21Iv2SzhwrG5wO/ZjhQj6TO8VoI/NiZN3Yc7Ny+hD4u7GjGJ9Qv5cP8OtGNMiaN5VsRa9
kK9ZH/B0dNTMKNUZigtWp9TvN+Oo1IodL9mPFC5LJM6tsJEpoDJTztObkKTblJXQzptQo3Vi+50l
YdweCABElNxE23GTohaIXWAfnh+YALYIjzIz6ZluJEs/c9AdrnvkeZhdk/KhGO+GbNnGq0TfydxW
OyNCl0B7jGgIhHbTVOfCczZWxz4P6Q+GDwQISM4iyfPSDRiXJPApOSLyh/IUZ1iDCIPBf0p9JMtt
evSJPCFb2fyFhakdTzg/WV5O2Z4hoIFLLOErY8Ofjij1CWBt8HdHHJIDSwyuVPYOEA4IaRmxwdq/
WBak/LJ6MexhHo3CB3cM0dIcBQ5NXVrAZF1Xs04hwiQtEMY93wwr5gZT+S1Tv5ZgMNDcAK5003bO
ImiDQzUA1iHzn2LUCwA01EzhP77GgCIsfQJXF4XxGh0+3b6wVcaJecoUA6SFINmQ4U1Xw54U/7LR
BnjAAQZTVQ1DLGs2BP+Tbdu8vY6dDXHXHIEpe/XhyGaUDGYp0ob3YU9dXM/pMfd1vsyAR2u7OQmy
VuHrweqbaHrgp20toMK8yjJns/RVYY7uf8iIMOlLRs2qvvurOgSbLaHHdlUDgA8hrZMC/veoYVsX
vK3SLcbtWCWJDD2tD+v5er/RcV+uOo7V/gW8cslJA5Rtpc9tj2G5O9mo4zgmFxNoeys0S8RbpACn
fmQm7NNQKzMM9jEaCnx7NRmj/XB158Z9qtm0i/nXPhVanHniNDbyOS9SfcsOlNd1iIdIWN7gUG93
e6LWLsI3SXCL2vAbjWaAnGnN5gZT/RLwXaaxmb7hGLG7/m5UYXAren+QBN7VQVliHdAMzVhcxfOs
4Q+Ki9RGR4knespwesGS8Fjsgfa3SLsN2pcjoJX9BAcxvkJsYb77wQh6ec4CQese5koGC1KJOpfF
NAfFV9YkZhvDUy99DxoSJZcmnI5O5C4rCRFiuB6YswGN+XlZi9OILsPSF0XR3cfO5v528CuK2Mug
oxzFgBE26Atbpyn/VQgtNllp7GgzKeFqzqI//czd0EgENqK+O0NX0AKAw38rFSvMw91hymK3MaCM
WAI0jM9OC7b+zAp4WxFwcCxj8UEgJMawGnfEbyXu53iBahmXkT/Q1wMg59bpnJHnnJhCgJIMbT/I
BsFmIfk5Lgq4To3GY9QTNTqLOhoBz5t7d9l6qdO7bWnJ/CRyMxysHkmfoYRdk1zt9yOBdfdu3Isp
R/tyHPk0qTh4E8ySsFlFjDRYp8YuPserJGzFsNZZttV4p0fxs4+h7HwXam3b6a3oES67lNgIB4vX
b8cA/TcYO6aXbSIJ/QERzqHOY+YoLclGupNeojxuSDIIj6lx4GOYGg90QoiaQwi7Jo/ODdR9Krkl
x7MQBFlz+DIoxYpp46m746Mc8l9Yew4sQWg4yo5Xitqa/joExMvg/M+wEP3LYsNHV5OcWXlUGRHL
kVRA3ItpKYNxiAurOIbFBLgoKyCPQwcTbpbHosNY8K9A6IK9xyF9fKvD5sk8xZjXt6sIo0qfe7cW
2Wu6blbnFWCTltta2Z3zNxAfYj3FirG9nIZtdRskmCtqqabIKXaRXYH+WSQ5jYM9sXkPeb0l40Jo
U0CwS54RWXPAkNxFA2yY6NgdZMdL73qZLuW6Yq7/oQZO9IPLhr27mxzm5B8YvrDHVwVwvvaaWJOQ
AfGsW5b8LobDcXMGsr+qz8mDr7mfO+RsNHumnXFNZ3t6fFoL8kJW0aaj9sFiqohPo4jDI9kjrksM
mS34BCAWH84s3UcxigJs0IgzHBCuS7aXDOFps8LBtB3nI4rpqctas64fe1uwYan45uzSxGrz8rda
UbuenjqRoUPllljWT3F5oHzJ6dfWtkUxna0PlmKoYjg/m6MVg/xL01mYGZUK8Tz4BppKOrzrjmzF
i0aYkPgr+24p/rQ52Yv/lAPvcKaEj/NTUM5nnyzknp6zDqfHdEMJKdZwswvBgHGZcd+Sk9nafv3o
tixi1SoOP7wNeGAZNgQubfS299u432wOnhTMTijRzqoI1El06X0iUgG/gYUfBooEJWZMWlxPXen3
UfuvMcXycR0x/nN2jUw20qTc0WmV/QLeRuLbbtI2/9EBoAIdGCW8Larv2/V54HjWH0HqObPihvcZ
IhtIKuwjg4OFbE1Md7uX7cIQwKJwLd7j8bMjgNzR+K+MSOJCrXWio3Mijuhejpt+XKzZ376vvxtc
cOGRI8xljHHRIp14Q0MdUBp/YcIGzA+D6DQUix3SwEKJYHCJGmxBxXpLZk10nc50r+LFeDR3GmTk
QVcnTK7miuhQpPeAJpTHwAfYgD6DSEra5xwFZKGcJD697m5u1X6IEkQGMb9jgdvA18e3Sy9prOrM
/E/Mh9r/ADH3DK1TNiL3PCXj9AvVidom9YBvXtjXFXcR++pDkGtSdW7t8oYTZN9kZ0/VEDIs7X0x
f+6dEZqf4VT3EDK6ngNzzmznkr4UWxRv1ZQBzMD6nDCMtyVkSCkmo7RXQb7Pc84TXXlAGAvubNC7
4ASSqAArglrzCerB0CYWKtV8UiJukgXyuBphaahDyeQxLo9ge5W+7eTBUeK8YkemJ6FBPz1EKpv5
OQx2wN+J08nllfxuXmq65EAsltRwY9yP6TwSek5ACxJoiejuBEiuZaNIrseBU+wVzCiFvQe0xhzG
KZkDfaRpLO3vSAKCsOWA/QNhvrwzWqbnmGNllnUaOG6u57RNqNJn3utBsopOaJn/WqXdASFbkw1p
gweYzeM9PCKFeM4DVRO2jRiOuBIjDGqEV59B34PNENjPwv1xARCWbsmXSY8CTCwOA43xYIk6/Krl
5trJ7KWhvcMIbiLDwfS1WAqwGgDa7EA273E+m8qiLwFrO0ApY24CWC710g2ZMXMNWYGdf/SIoCVD
FfDcje5xiNNDdABe94CTKsSi8FBisK2QR602/M9/uynEWpZD3kW2hoPAuEubdX2EJrGim/xJmJDj
/lz8jqyz1EpBsCioFX9/HWt/ZF/kANitoDJM9/TATJBPbAEVeZiFNwO87H+VXEiX4xEmSDSrRTuv
c01IXAzLWedrBzStwHtTJqDp6CnKw6EQdN1CfnwC4rxAYFjmgMzmGifC0L4BNy7UG0g30oNLmJxs
WwSLcTZdv8NM6V+XuEi/GkZYyisieOQ25PPhivuQQiNP3qIcsUMgVrto25VAFnhya3Lg/rfD1sF9
2eJCHh6SeO/ncwJ9coxlQCX7GdxO75pYr2l+xVzo1RVkxsHuKOQtSChpkbcFWUBH8p9poPsKApcU
BSKyAE71ePjENK8ES9UGD8Kti9i+PvCl33JIUCHGsSCh0uD9ncdBYH4cAhDSRaOyQtZ9Dpp1OMVA
f7//fryEGyDKRBjj0ADRbZiIRoBv7hdggYByuCRxzNGLRNvW8RS4k+M1Z60Jd2Y/xj2H7Ae/rC71
kuTKng3lU9Lkdsw+UGEdvfSmU/ldf8z6i5IkOw29x2vUraAP0SE+58vdlhv52zMstc1ebNn0zJyg
pJkgKdANAPJuejKaBTuXA1b0SFS4wIZhgsIR2yLUsVu0Cgjs28Ju6b1HzfT2K5Uu/oqhRmZ3fQ6P
zDzy/082C5Dx/xZa/e/ODMVoL5Yhx+xJknxJdTphI03AEX4rYibca8MIvUW6zx1eZo6DLeErFnyA
FUyAjCBr/Ayrsi5+SmgiRnGd+XdmOhRwWtkvnsj8m3IbcaCqkxwWArmfazcI8VdreTLV0ikeUG43
Q5R3NZiFw4OF7COZnwh8QBN7i+EEy3Fn50RNv3XXpdgwEhhG+UdH5zDSiizjKNMmNRNXsoyZnfvX
bBIRSe6WCUtD31gWYyPCyRejaLJMW7GAQMJuOKxbg+aWtf2aqATYccVMP/e/wCeSIT/F2GawLoAJ
cvGbzGe6XMcsYCYGZwG/4AehhS8eYxDM/oSvWOe0onsmZFYK4cB2lCC/sn0GTpCwowIRCCCxmjRK
Mmg1W8SIdP82TAeKN/s2Aee7BYM2jO8RuOnBNqCMw2KrmIkjdOcjpqN1UL0soCRe41GRPILtq/eZ
RbW8Qm5kOMUL9ceLt7Dn9XWBaHlNqi4U2n17bGGhLE4gg0UuLsXEmYLLHEMdeIsW6yepRCgO0z3k
vgDyUx0zA8mGV2voNnEvI6eXTxtFvbDNHGeTSs9r2mPlu7R+XVGDO+bbkO2lTAYWFRfbJvmQnKe9
SGh64VZKF54iMDX5B2II56y9RxiStPwHOjd41z/JXk3JdIkkIcRg2QKKe6JEBfUieTfx8OknvIvx
XO6qOMZxKLMIaoT9PolC2yFhgXbZeu9oTiGwiHWyaF1Bcmmi1x2aUnmTa+3yOqH6WJ+wBWK3bObZ
kXQux5lRnUDFM8gCf2y30fsMMLg1pSqAw5xGgiHyN9b+sLzPS4iT29aYlIB6L5bDP4zzrukX3OkJ
fFjLt6SjdPDDp20F6EBiTRpjt+zv+55gooMyhLIJ/XjU4YVmjvDXwuPbBbw/Z2N/c7QoHl9v4owX
S4PBJxpIuS4rBAVllyzZ9FMxbL73IbHE95VY3AqRT0GzjuWnSU8T+PIJTLoqKe6K4ycCAfvk194V
yKGAZ1bm/gBaGNIIjyWLSPaZdG7q/oIV1e4xc+icwcmzxKa/Q4Usi16KhWzhN1D9xCAtEmk+f4di
URRQs9lizKCjo57XHovTXom1c9EduM24u8Mvy8hvOoJQuCS2ANpfJRtmeA4tgczkZ0GUoVcJy0wW
6raPZ9AiKEnp0Osyq5Q/Qz+VqwnIr6FrfBO3YvRPq525+gTGn9lntzK5Nf3WjfZtQoS2+3MIlax/
ABR8wygSnyLoCLeCgfiXC0uWv2bcvLshgU/TLzEXuQIdhthnaN4U6F93jYrVpGikQI5a8sVt4vC5
TvGxjR89UT7+PETaDk/IMopbOBaypNghOkI43PEWAxoiF9lidg3VNA69ik571E9pBlLMSHt1PRnc
U9x1wnanArBE9yPLF57+SVpmxwo/is0pmob3mIYmYi01Rzn6eRrvcQZkfDxDdhX4JcO+Mf4hi5CY
sywoInUDCoqrZ/woq6Jqc/hNcjCsrlDv+KUPjJeIiup3nMKDCvmZtFhpTik93Pg3jNE0X6jJZ/t7
iiXpoeGDkOSUQzunO9COKvKNtnsK/RaL4jSjF8AzWE1uRCTFCv5ZOJNVGSLzQnq3O9qr7J6RMU4x
DyOepD8Zz0PO6sDcyO/2dU7T/OTw7cXAqezU3ow0BXeJIxjn9LAOIXmESBWXqD8GLGllqzkHY5Zu
ReDvy7I5ZkoZt237G5cM4I/liMfsaw6HDS+QZcz+j1kAN+yl5e3icvg9gP89MqilMgTzu5b8h5nC
40bixM9BnxzXG/QIHPqN1DfzEin5PoI6BxYXZkKjdy308n1sx3kxP1hwxeEcWl9ARV1g5Ul0E+Fn
0zvw3T0BHMS6lZrr5owc/wHU6ciro6h+wDMeQzB3xYdG2NehI4RSskARujvgIYx/y4H1C0j+sGtV
euZRjIs3/Nh/Jt9AUVqtWJLy2jrgSbWE9CqaS4CYUH1VwukNaeg8Eat43aDrxzDD1wJWGtND/Ql0
BhLE5W6SCEJ+YbNvl6dvkAH8/pEx8ZxkXTq+TbTYXb1nQ2z/Q3tZPvzRUFSx3z6eWnWv5nVpb7mP
iH1lMCnE/4XCUArRp5uT54ADoW1aiknoCUg47lnTco6rEGQRYRW8SRz7QEwS/T4kIJvf2dpn+dnr
VYS2LLrMIW4MFRYilZUNYyhwkndF8U+azgRZbuDgyDVF1nb6pbr5wIIsEWqe4NbvQVCukGfRu8Ud
1P7oxrzzOI4192kdOcGHl3XKYRkAVIQjsd4gQBO/jm7KctmMi2PTOw7Ubr7syhQWcY/Fkd3P0RTF
n8BmQKrRCXc2lrNvnGRuIom8LMgY87lllTn4bihaCxAbWO8z8KMTbnczr9VqwKQ9ugUBjI/mm7+6
9IZMUK5n8D4eP/FLy/wJ4onD/VyTSFm0kuGFx1waw7jja0XHxVxbgAcQnRdRAtkFAwIz3a8F34et
0lbt/iNTPuhPoGw8fZq6MPW6bBUem//a3rPjbQmuw6STT0cAel60DpNcGdt8DY/DtE73fW/x2XuU
b5gvt+5Q5Za6X2AJKQ+glMm9nf0a3QcFOch/Szx0RlZ4S/WlBTjQPUPlp/nb6rDv4Z/Quvkn2KI2
vrQpzsaT27fc14LAh3aa2nwa3vdIzVDjoHPyT5dl7c0QBpxC0LWhEjh56vtRhzdrfeyxL/jiV6uF
wAre4/14GhF3zTGBntoiedjm/poCBK4hOI/kLYfVZ3hBKKVxdx7yXn1L1L6nV5Xk1wVc1CgqzC8h
F/WB1T0ZSraHNDkVEL6tcKAUy/gpB0xM74VwBEdNghBIhHHSNprpWAO8z4FLAPUYl2cILmx2i/BR
0toGXJIaHjsB/vwxBE/TZ+R5zhoSgkOuGeadkdhGQgrDT4uL4cQvAK6VHlhXbmstyYEOZDrAXHxz
rBlGi5K0cKt9Ht763ZZUwk/8ZTptejii0xhOq3ybeXrGWoJHF9aAvYUMMrExbx+Gjo8wYQFFttpC
1bQc6J5OE9DVKjK2hD5i9zcT+hqPWwz1LGkAB2XRzUJ23d76LCKYNlOAZbAccUyqwaNDuYQcFUhO
DyEjAgxHC8YK4/2hbo+U4s/kLQTaEBFCYnF2LIccD6sn5Antuto1oPy3AGrZ8JgH0BNYQYO6bb+V
iRQIDbf61UHkFv1BVpXNaKMPCBNFOSxHQY4yV4H5/wyBl3g/dbgKMDWLZfX8H4CLcf/QsVrNI++h
GEcRDTwNyaXDy4Ygi+SQtL8WLZY2e0VcBN73c6K9hFK1yySHqjoDMaff4m2TcBHskaDWoMADsg7g
bRoJ0Bi8MPLFeWPoNkB1Icd1AqczUxbiGTlP887+4ufj/rquHMfhc9b3HqbLBQ9P+KfHdQyfI9yS
9nVhk9i6OoJq6HnBjbw/sFHPA/kH8CaTRe0kBH//8sSPug6Qae7va4Zq3fuB+WnGrAMrSPcOmR8U
LCIzCepZkdO9TfMteEP8q2+GjrXro9Wxgyw5MVg+BLSgw658e44VznMJ2QE19PMY7MGSSkOG6B4y
7J3LWqZgezS0kDCXmXK3alGvBIFhIAi8hEfBVcDtAYuXkwDb87LhEBtopTsK9Ra+eSRzxmUEiSyY
pBilimvWFDkFTFWJVkZe4akj+L9rGW8ZwpAhGh+3vnY4szegRlqR6Vunmif5C+QTYL1OxSxb97qD
gaLtacB9GF94i2y8N0vxFFQFyCIwGTk/ArlMZmT+EzSOM6p0JsK5US5ehvEsgELSL1CKYwC6BvwO
DsE+8j184BCjr8UNWxmfMfTDpUJrH3ej+6vchOcq08WeAauIJggFfAEYndcWgDb7lSQM18MKdOTY
yxUmBe/f0SXAI2QOGGjV/8s2OfCkDgRl0VDa9C7Jf4Bcm8wb5BG0v8em7BgvF7ynH71vJyTYKTLm
7TOJhXU4gckK6eGWIRvxgo856XkTNgjmwBOFZdz/AVXN4hNEe0tBGzU4G2glt7VVZ9wlYcZ83gHT
KcBCrwgBQBxvZLf/+v7QxJ5BA7Xmt1/3YhAnyudpN6d9mlNL39puSnHXpP/D2Zltt61k2fZXcpzn
iyz0TY3KfEBDUqSoxpZlH79g2LKMvu/x9XfClXVLB2mId/DRlhQEI7Cj22vP1fLUBxI/ivYpGs04
vaWCWAEFFteZeqdIhM4dVQC5dtDRAyyu85WR7oei4b7BloWMhIk9aL5ufY8Nn8Oi3VuiyEzUTWnG
ci4N+Lu9NghMUQmUIlUCe5J7lZyedI4oQX0YKlOuRgqpjfmHaESg1EKQf2bjqhWrFVvumWvtm2DK
kUdDWmjG+mM1DaXwYvWLmsnW0Uvz2kUhOeqc5EtS9Lf8kjbuKeOZUWCT2pq65wz5UtQjsM8xgrKL
RRDxHJWBlgFHUcu6ML3YHwYuZrvIt+woS9vomZydDD1LlSECP0oZt/Fw1StldnxOLr1520X0COUl
VUN5n1c3LKjIi6I6GTmCL9qC0u5yKZxuKjOvrJdyXhg/hwrd15RA0Krayt+xE53D2yINZIMC+KTW
VI6RDYX9zZe6y5vhNmGLrT4jXuDkLJWTYrzyUFWeOGMSS2LkmDwDYc/JvzAar21RcwxeYVEzMN5b
YqwZ4XJXUKv0ZNWrlu5lOna90w36RjP7xOm/qF1T6IXsz76tjfS1rYji/KYVA1lJXbPlvXskGFJr
z6ZHrR7JJfZFbaeUXwQfAykKQs31+1lD/KqrTa+odsgGdoG6NlyGc5+qC+zuyUtHqRC5VjqnQUrx
4yJMtZEQt1no9YnPlODIvlAJiGKDspEkh8maIuJT1g/1YtYicHLSXakpA2wRIsoky/Q4+6ogtgeC
sBj3g0Y6P3D0QE+pRim0UvqhTVz9fCwDP5qPWRv46mB3fdZGuhuzXRL3bcx8+FWUa79jpgpwWZHc
fFJM63tS6GV14vZb4/K3CtM6pR5X4tbxJk1LpTJtaIKjgmpVpALHFgyhLEoviyNtKB5b+iBWEau3
RXYvsu9rRgckh5CfZ7Y2pDvHvBWEBi2PXAuaV1RGXHlzS2QsQSOWPcL8Vg36M2foMaZaJNGtoNsX
uZ/iOUEoah8om5IHxY2mTqjvFGtGA+JyYh6SWzVRZ9Grg8yM0dPPRRF0HFhYtJ4pV1HLsz8FvvhN
4jq6E5AfoypAsWeKPTVFg1YteZ26yjvVNbpsRGVMssnAcCSXZim6DTSxrv3H0ETeHDpVkYYFV4KC
n1jZway02pK8puJSMPPMdmI1ZWHJc92bY8OaHudOVOKfSpoSbHbBJt56rVTKBqj/SReVnIJSkJ3X
2PdVUjuVaQmkk5AvybnNNsOIbvD6i9rgRmnHukk8s1A5Zjhdmoz+kykWebqTes57vUsaRM9PSN5G
6aOoq2X+55TVoshZUeP2Zb6fM0gtaHW0CPWQW0jl3NxHicUdThSNEu7bJMlJighqECea0wTkOdhW
WUONaxDXuOaPITVyk2QRCe35x8zmproHFcbUdTvz97VXBdyLoXJoairJ2P22Tf9pQMOTZ7YUZGJT
OHOPyED32PP74s0i2NVejREenblPZ02ZvuTyYHJXDR5F8l8aTlOCaadmOqjki4OIkifSQpSc3vd+
W4C46WWrmeTDMOlzEe+oBGyDwFblQJfzA1gdY0YnZlDvdq/5kUG+oDC7pk3OSTgmSA4iWkI2gCoA
mYBHaUVGndEgZiPOFEqpiXdFk4/GJyUnYa67qtUYLTngqZhlQiLioI0KqvWtPNlHLZdU4R11ENy/
enXRCuJ8yssZAjOqDF+xTiQqU2veW5mONtmdG0MXUy+TdUFubqVWJ2PIF5zk/mhl3GdZdtCq2gDU
kXW0I48lDXGV3/bsaDAATw1d0x+aAoVAgbpACMkDBjL4fImcY8smzSYPaxqag6gz9UvHBBggdA41
CXmbfFZDIcsDj8INmZddGqKUEeNFHDW3GUVdjh1JNNKJRG2NCEmwBWHOskXttqSiF3ErShgUoKJU
nZWGTNBzXgBXA4je1WKcAjhuNR95ALT32aEgTWpYz+Q4Th85sBQ6BY4wKdAs6AgzMu6NY2tGKyDn
A3BYE7Fa8tOouGvi9DdWZVEBcZRm03R5iXBeHQPi2f84kTNvv1ph1be5W6Vxrt2j79Ik1+omiwuj
khqy9FnPVKXpPCvtEwU1lw/Lrn9o+rLuvpdjrZpcf5C0TY8SSquCQ/gsGFnhKsFkUIBhDjJlrOe8
MQaOZL3CVfCiaTH/nElGPbZ11pTZsSbYpcEp+TGnxqlscVtyuFDo48atRWA/5EgTcsyRw6bGTAgW
TicdpZlVkw/HXiSc4cAMUzPdliEFfqVbjkEdfuZDa5+/iUfrcSBJNgheb2jYs7isfHL7lZ0kt6W2
FI2tzDjpkigQM4MhhxnHv6CwEE6GE6kSZNCDycVG6LOGNbKMxAXZqpb/JO2aK9qOuj4VybBkqlLF
lUVdFP3XupDD9kB1X9PkbtFHqSnYScZ9+qco49cg8MRqJqDxCrln/aFrsDw4oYDd5/fQfXFHIHaV
FMcOKcEG82VpttTpBTWeqtxbFdKbD1QhielMggDx7iunTl4pOxSLoXlALoTw0qUKZQgeJzT/SJhN
rcrCe+4CEs4TShwipWz8QU7PnJrKiCrKsRBwnKoE7v2YsGem2ZtmUGrtUzapjTZ4GvmssHdNmCPm
Ad0BCHnKJGJukj3o5ZYROdnoUxI8NtZy+8VFKaGQYIscnxLcqsP0xkiVg5ocIWG5WT2wmbDplV54
yAcEr/cJ99/FI0wVE+4UKA4ORD5lKdZzYnJTthAcAhYwFDX9lHKbKHdW/aOtTTE+SS11IME+ayo5
PwVFjZgkslETmkHpgRiblfo+TfxUa6iAQ1zlYzWQItRC/aFLaVRQA0Oc966aw8lEdjD5NLfXeuQd
AiiSfBZCd2LR4YBmWNzxIH5v/EZu7W7Wgygl0TQlljm6MR2tWC89KbzOglWFDkKILY6qrdT24L3k
wiK9ZUm51VreYCS1/jXQey5vT6QuUT4/aw2X+/FtmoicNz6Qu/TFKPx5ReW+oa3p0R0aLOaXKD+H
XeixmC3llRcyfb/lKdD0itZA2UqgoBXIz3X7ZRRVxxw/qnB+kuTxukdf8RoM9A69KurZOVPUOjwh
DQlFr69Hgv79D9j6AisWjFGiruBAmxMKnPlQG+Wl7xrqFzAH73/Ab7kDBnmWv3IHZINCUbmccvQn
6Op06UChlntd0ytkU4cYummNKeOucT5kS50ilTXXNb0wvl6+fYjyoPnHH9L/8RV9Usi70i2UfHg6
CRBn8Ntr+EV0yQrFIBS5VMw1XWIkvc1NA6f+C2/6bxFktLzisFCJz5Zm8tOzapABT57m7IcmnkfL
S/QLL+TWJyzD/KZjrJEMWjpIbMdj1XLGqpFOFEBl1B6O+Y0ZD/6+ieXhwgD/lufB11lhmCxB6cdR
1JDc5A+UVMTR5/oqHAZNrwKXTZMVcilP03X6ZFDmy6l2+vD+y7MRU8YqaEtqiibW8/w84E6DZZYq
Pi9b50u8962IWoWshAJPDYMgowaoeonr/MtyT/7+k280/W8IaUnJ8Yejw2POe67qN833SS7b5/db
3xjONUV6pHS270wSIYCAS5vDqK1hQGe3LDXvf8DW46+iVhv0Mkx9ZsvWrISD1czhUUPafmEm23r8
VdgiekIs08z5OVqO6dJdFj/MRXLhVd969FXk9iKFYyaa4nPa74fhFPS797tk66GXz3sTr6j9MN6I
wuyMKcN+uSdo5G5fC9WVj72K0NpP4wTFFmFUBigbVBI/MtfXF1rfevhVkKpKN0e5X+SI3cjAv3LE
so3xwmhuBOnadzwcRh2cBR0+Kq+RhqxS+wL+c7oEg9waz1WQUi2q4Wqjp2iNNJsSDDcHgHPVkK45
zn6pjqDeh/wcs3NHJkJhOuCXh/cb33juNcUZ+VYS9xHdImfRQRsrtxaEp/eb3lg61uhmf46MrDKi
7JzPkmNyu2loe6391FGda0gXJrCNN2bNb0ZdzU3PyG1RHrCbDYBtMBEMbXkNetMg//HXaGrmZEDC
ZbJyR5Tqj9WsU4KRVhf6fuvhlzF5E6tD2ZLRtUhRqvNNtagyuZ/sfrzf+VvjugpUUCBz2qVafrb8
1IdsbVq2WMkv7ze+9eCrOA0Hitt9mQdv5F2bH6XXyLjwzmy1vFpK+0rvkRsbzLlj+kHRYIAa07Es
Vfe6B19FaezDSyn6LD8nCXUZqGYf/PDCxLvR4WsmM+JU6sQSlbmrAEYmqxnFwYK/v+q518aWiV7F
kBN47lpN9lRcUQg2PTSZcOHZf6kU/43mZWjqaiHNOq7YSovt73hPjjd+UJ3KGU/yg/Cc3Qp78yQe
zAt74Y0BXoOQJQUhYl4x38Rl/lNMzd2UtV9DWbkG5MkXWT72TUhxn2UhFuaLMBg77l6cRL4uWNes
4kQR82DKaLkS/9T7bzrJi6q9AG2Xlqj8Xf+vojUJWuoKAl575A6GXd/ku8JJHFLYw07egbbbXeqf
re5fRW4PlCpbZH/nas7tTv0Tfpnnjxf8TrZCYBW8U6RWPWKJ/CyZX4Vg3uWhdGEJ3Gp5FbdRJgez
2HLszsL+mNZ9blemNjnvB9dyMv1N56/5xKgaoiIa2HXUU6TbfZ/wCfEDwmePac7VTPUHxcSfhzL6
9v7nbexE1uRhnRyHmmgpY5D/0F/1jGMywjf1wlSx0VVr+HCAlJAiNKaKWXvJtS9Uhbz/1Fvv6Jo8
rEQlyYCRhtsXdb+8otnevA1upOPsFW6619z3P2fr+VcRPI0mFLKEw1SXQoTH4r6o8+P7TUvLi/i7
kV4+883sQD1K3orLNCqXjr8HrXUA2gHDbJe50U733v+UrS+wimW9CFXK+UvEQlP2nSK9zpbRml0Y
ha3GV/GLmZBl+ZHOuxqJxs4XmidBHaIrn3wVv+RJqbeUYjZTEwUyyXyujdB9v1M25h1lFcCoMiKZ
Wo38rIrnykxJYAGme3y/7Y14WoOGlwt+vwO7dq6boz7cCDpkIow8yKq/3/5yvfSbt0ZeXTtVLOjk
HRr6PAtegI/cmdl4TJXoNKjBfR0+FZp5oZe2vslqGW7Rrlpc4rI9CWXpkCTZYFPACsLEHOfbyuxf
3/9CG4Ox5guXrcU1t8GdToNaM+6eleYWad11bS+f+SbEEL5OlSQTvhkGRhTB2NlUOSjbLozF1qMv
cfGmeYWbvwileH4usbsir9VUxz5sLzS+EVxr2C9FgDHbZvYmUiuRQoxvle4qP3hDk1dxmw1RbNUC
SyNyoy/chMCuy648NcursJUCs+2NiSvdQSNx130HTeTp84Wt4VaHrwK3XwosAYsSuDGOELl1q2Ps
hFj0/bdl44VfA3xJIQiYfdDjOgZCsqzDMEqcOg+BgKTihaDaGNU1x5fkcI/uYTnDlW1GMYagUevS
X9i5bXTPmuFrlVEG2JL52A8Ok0yRupN0z+/3zdZzL3325lVvSD+Pnc+ecKZSG0juTquMj+83vfXU
y/+/aZqXRe5zlXWQarLIlUjGtbUe7iigv7AN3/qA5Tu9+YBMt6jGq3Je924fGbAUPPHKc9av7cnb
psml5vUQFGfJGuMnU5nbU61N5YXjyVanr+I0UEiELQWV53aWDxXQXJLuV77rqzBFZtcP/shtKAX1
KepP46nndruSvr0/pltPvgpUdQSP14JnPOvySIZ7pNgrLYVLXoMbAyqusjq+oiTIgwWuK5P6R9VU
ewuUpIRE6P2H32p+tcRiF9wjfOZwNbTmR86HkKq6QdwpSidcCNSN7hFXS2skhL0SQdU7s2e6Rb/H
4Ue4cEm09fCrQE37tFFhSoonLJUhNJaYvQ5+JNwOAuni9/tnY54Ul49+89JbeVHPxRgV5zSKHcN3
tby2DfkpvtQ7Sy/8ZosjruIVvF8pFzo7vxYwatFRuzLP6ue0NU+I7HS3MIvuwkhvjcNqd4yaZsr7
hhk/nPEsB0SLhBGvg+yS6/dW+6sAjvuJvHbKm6RL0J20xJMv2lptjfMqgBE4+1mdsofFmlt+RBhX
3oM9BS5pcVJ5f5y3nn4VxBSM6qjBAg4oWhq5vizoN1T9FxcOuhvnH9VaRXFcqahyu7T4ATjF1tJ4
J6p3kHucSn0Vy4M8vmDhJ1sCqTH5wkf+/gup1iqwMZcq9CBJinOJBNBF2hDbXZR8uaa3VGsV0+bc
WlVRM9amZbhjqdyxNXy9rulVTFNNG/sqlbDnJqPkkkLGNP0yCk15Zbes4lmCHpz18GrPIGDAqeXu
OF3ok9+/pKq1DMSbmSJvuOlFf8oRQjy0IWmU0rfuqGjdv98vW82vwrepB7Q+dciDFwH34ecRne0l
j5yttlehG2S5kUUwzc5VfPArqFjUEV6Yordew1XoykllKdCHizPC72KwLzlCbz3xKlxrtPIpmp8C
Nn2I7is8imp7SqTsus421+E6IMOlArQ4ozWigProB53bFVctiKq5ikwUwV2ZkGc7A3JDtK3Z6XzV
TkQ1V2GpU+EgwIMidgLU1OWnKJivmh6B6fz15aaOR8obk71fI4AX/wRS4f23+vfLq2ou4/smaBCB
w9UJyPR2VWIb/W4i0WYGe1G97vX7ZaLxpn0tltGSLwKQzqJQLQ73atdc6JKNV3CtdaobH2KXTJfk
QBlamSK/NsK1/dLGbCNw1nqnTFX9dM6ZB1GGIfUoivpAwvDSeG49/CosKXYN1YqC7HPfhJOjIaGG
h/kUDvOP98d16+lX8RnPmAhNfU/7FeIDs9T+FOqHq5pey5wyJZF0zDvYx8ThnwBpnxZzm/ebXuLk
3zdjqrGKTKnugXGky9viB199Q3OpmHKnUT2HZQvRRPDe/5iNzjFWYTobIOMDgS29AIvV9csp9aZM
voTE2BjateYpxJ3LSpOsv6+DPh3JW/todL+OyIrzB4oOpvrp/W+xzIW/6ay17/RUQ3Y18ghM4+Tv
5Cm5AyST2n1hPld56DbqdB9m0S7Vx+teKX21SBkG+JvAL+V90Ckgy6udNMYXxn1jQNYKhZwM/GCg
Td8L+rfI6N3Ov2R/ujEY+ioOJK2ToyYa5b3UInzAEzaB9mUJ+nVz0FqgkE5gbpNCVU5FajnIow84
GLiVdOWeYy1RKCoLBDW2KScrkz2AhTuhjjx8Ptz336CNcFvLFIDtFialnwqkxvguUtDFc/VUt/Gr
7md2VVzyq9v6mNXaxX2CPEZDLe+Bp+deneUPlIzBHKKm0dDSE1Xp18X1WrMgW6I+gs6T96OFtU9o
+K9llV63u1zrDSmfV0B2FPKespOPWelTKuEvedDhwqZkYyE2ltB4s1CmzA8CzH9pP6Xhh9ACq6IV
x3aOj+y99+8P99ZHrHawhqWK2EvFsFfgNHO7+ZRpxh6WHzUul8JtI5DXWsNxUmYtrQzYLWL/pYuN
zB6V9EKOdSOU11pDGJE1pajcIhmi5FD3uhMM3Jb8/LqX5xfe6M0ARElWIJ2m+SJID4UZflLM5LpN
1lprCNpumkGQFmewpYKrTdJDGaQPheF/LKlIfX9wN3p+rTjsENTAzB2Ks2DJ+64se6fq+uC6vtFX
C2ZXCpRtdzU3jxlV2drcup0OiO79J98YV301PRRq1xVJSuNNMNpT+iEuH4JLJoBba+TymW8GVSn9
CDJkL+9jyr2cFkF8Zp3MOv7ctekPcuufO/YZln4hwLa+ySqGqYkZp7FhhbTwiYGVMNpWWXzHGvDC
MrnR/trhnrphyPUp89tMxe6UjY4sZ+4EW/mqgdBW88OcR62giCxm2CfcaHK4L4LoqMNkuK55+a9j
YVgFmLWaxSzmWkEF+0YpMMzkC32ztcisNtQBQp4qHgBLqfoA74RCktK812vVm9LSg/Z23XlGW+0n
FHkhWwawsQ3QCzdWPcanlDfr/R7amKDXQioASGMU+qwxOQRGdSqdzoRB0WmvAIwvGRhufcZqiz0p
kSUlBu+olmm3VpscUT95kVHhXhm573+NjaFYS6om6md7cK7yPoUcI86PXVrf4MDj+n7rlcV04VM2
Jry1nCrB24yCQzE+51BQdri7idjac3p9/ztIy4D+Zne9llMB5yiyIfWHU6+Fz1amuZUV7UHnU1rp
S/NDF2X4HLaDJ1D1b4tlcOnYuTU+qzlE7cN8HNssPivWvZQ+muOd0Owm6dP7X2tjBlFXIZ4Lmuy3
8J/Potx+wFpoV0r6rZjVFzYxW2OyCnET4l5UpTRvQkVp1Qg2xNN1D74ObzVoiozi933dYuwx1nuz
nrCruvIAsnaBL/p6SjuNmVUfqLZkP9R5Y4SHzfsPv9Eta5lVGeoVG9MkPleYGGf+uOu1xr2u6VU4
i7NgQSNP43OTQl9nUg3Ez9e1vET3m6UTch8UGjzr9mkn4WNdeRol4tc1vbz7b5r2DUpMBRgz+LUN
TxmsQFCt0uv7bW+84cry/2/a1pbS1hZXtT3lx+POn3LLDaLWOAma7l8Yzq2PWIb5zUdQz2SFjSFI
e18eHjDqdJoEVnstK1d2zypIJWpRShFY07nDij2dOIqJl3YQG7PL2oudm5oaQCazi6TPBz99Sbv2
u17dg8G4bn1UVnE6CCB2AjNhaAEt2tgv/wxK6+evof2Pl/E/g9fi4b9n3+af/8W/XwqwUaAh2tU/
/3lfvuYf2/r1tT1/K/9r+dP/96t//cN/njGzKpriZ7v+rb/8Ee3/6/Pdb+23v/zDw5SgnR6713r6
8AoQtv31ATzp8pv/vz/82+uvVp6m8vUff7xA3GqX1oKoyP/4149ufvzjj0XA9R9vm//Xz+6+ZfyZ
Hb2mRd01zSK3/O/2/uePXr817T/+UOS/G2CSLMOQLdWS8V3/42/D6/ITWfm7ZJiQwVXdMChTXpSX
ZE7b8B9/aDo/kgwFKIeESRBn5D/+1hTdrx9Jf4fVi/edrBpAeVV2hP/zcH8Zpf8dtb+BG34o0BJS
O4i94TL6/7uYGqJqaDgJyBgZSPxQWk+zlTUPIeXsmgtaDEMkr0g/hmVmnCE33JtwK20FYdnBFGcc
koT8EfLFyxwNlj0YYHpiLTm1cintx54S6E6q5VM6V44fhV99BRxwpo3trozsnspUoTaNkzYIB9MU
PrZ++5BOuuaa1gdZMXsHvx7c/XKQ23N0mpoytvUGLvqsCd9xmW29IP8ud9JxnHs3L4BWWZNvuDpX
wI44Gh+buZW9qlAyF2EssDwIX+zzWYoo4sFNVvQdXc50Cr5kbwHa2obUfJYtrDVTHK59yXgucGWx
yXBUXlvlLRTryXdwKL5Xgq/gX2y/DXoP7/Uf1SMGFLWDGeNNJUfyodDivWJSd9jCDcN60Wh2TdZV
7qS3PypclKe6eRjy7zhGS0A8MTfQWhsDF2iXQ+FJoubboSJ5bWEdFUBPTtNzfwfr8TB3TW/PWQqe
EM6lOu/iPntuocDvzEa5hTviYT+0D2Bt2mOipA7V0UcYnqUHFg1TMwmV2/ySUHweW+ZrBBrJ7UGE
gwMDo+yCiMIfwQ9uIB5/XkYkTf2fam7gDzfiT8Qm4VgH0JmRMn5VzZOy0FWF/hmSyM8votCqOzFo
TSfv7WbKvK4Yfkp41jljV98XZfNQm/pol/LDELbDDiaV71lCfVuIntH61R4TncpeQOFNVY6nZ5hG
jQdpunEmA9ctQ3iax7pzKngdcgvJRJNASBbI0PXhs6+XH0aIZyHZUFcV5x43r/Epz+YDLBjwI/yi
Dbrqaaxzx0RFGGag6DrtW+gn3UGtq2M0YTPf1f3JMofeKccSGkQsPCgjY2HpItd4Y2BnAQaovnaE
owT8NjPPvt88YFp6p2CRsh/vixkLbu78IneMIGdGQ2DuMXp9KX2TAYVRBrHmu2AG9xkoPLcbNOO2
LbLvpaaDLwupuC9iB0o4HivVULrAhAN3rEPPN1TjdoSF6MhSuyfkjpWBfWiXFZYDog6IiJo6mG7m
9iAkph10z5Qyil4YEXdpqP2p+OYXibcN21PRsGcBzYpUfpNEUut1/NJJN9MU/4CH3ztw1T+B5ens
OI+eJADaNoR4iNyzeRtZQFMh1BX4NGqWB9x0dNo4zOypi3aSBkEb2EX32IBXwDgI/K05FE45PUva
0DqQstT9bOK/Gg77UCXqU9mfvaYQ4YuGkGEHMXqptDbcaXi2QpsV5Z0wQafsE/NkWbN80r8Ci1Fv
+24Yj3mXe77Uy3dVg12yzJ5qV6B/F4dKuReLI/4DnC2oK3KyUHEz0ageVSilelQ81DVMbhUzAZdK
ZwfmjHQ7S/kj7p2Nh9Nv7oBcLSA/kuNpWu1RhfBoz0wDoQCBBevyJ1EnQY2xr+bBh/goOkOjK/fY
qNoRiduTLnhzgdVVVv5MmsC/zyfpdsQ34k7GLTlDpwKQgSL5pjsJwhScCqAS08yeSs/NT9ADM1ct
MHqYZ+0IJcyDnwiqQR6+lFaun8TZ105M+Y2L1QMYk3AQTq3SYXNuDjd1H7e3IPbG4xRLrtZmE84t
AOmBMia2aDWyi5nFUUiEx5IrjuPcS9m9VVe7UA6wQ8+mvRkHtYvvEO7Kxig67fwTatB8U0qjm+mk
J3I/7nbVcK4L8t1agS1t2kJfFMCju2Ep4xLXJZ+r5dXNo+oZ481vAbZLOBvmJ6yxbd0culsfxyCu
YXUHCGqHA+oAvD2td5UWlk4St/tIqp/wO2hEvd8LRQbE/lEDPUmBCX7ihYMN6utgGZLTYy5jlxD+
4W3WmKqHGAfxG25rlHcylLVDEZinZsKGSR/L3LYkvBIgvX4xrTrlhZ/9/c4EeX8K4uwJaCmJkfpo
WMzcqaZVLi6BlACGLzXcHFsc589DXDMBAk8xI+JtwBZ1hBiqmpHqhfV8o6iFYWtSrdmQCXFuSYtp
J9dfo7gCLQkGZq+a3WckUZ+nSm28ToM1iFUjPBnTHeVKJqQtxRGbAOPUqf4sDiV9YFW7Kg46O8zx
bygWfrWkPAeVHsGjbpzUDDVqJoS7opfLD1P6PTeB6YR4yN2RHviAYdYROnSI55M9mxAE9Qwvpe/Q
UIJ9M8NlhbbDMwgguQLohTcgGw8i5iFV5+sPlqT/gKPSK6NxYzLUhtBBePCtb83MWUgtfMvF3R6H
ShAaJiYr9xmYaOiOyXPVNJBTLSyYKgUD5AIfQWvCjE773suwj31iA2LEdLJi/pXtrTJWHqU+/5Ia
o7GDknLCEMrEjRxHt5IJaOGlOl08iJ4PHlmWc2OvacVDhzT2UPiK28TmtAOeygw4Td7YaOP3bD/H
afs9sdCBUZSn7pM8+whwrdjHhrqvfBghE8Z0dm0WIPhw0nV/mYtALL4pvgq8ACdwTtiDptl95Vea
U8kibtKT7HRWj5UzHP/OavaGlUogJ9FEq1P4MvSwySTBfNVNzXektDsqJTcpfd4dwM4bCzb9T78u
MR8vx0fWN7wmlBZD3g7CoSV24AF7/NQGQHdBEzaur4s7VuQGEzhWYUkxbpuGAK6i2jWS6gba+Ctu
nSk8MaN9mivlw7B8IU30s30Q1KPDzvpejDTpnBtaBRo//BJ3jVuE+g7PpwGUZRXZUhr+nH0DCFD6
tZel2x5Ymm3kVuCVpDAsGOfnTPehh8XmUYXNujgAjF6TZHgdK2noVrL/YgoYYUB0709+nlcOxh2L
8Fd0pED+wXz3Z+2LqtdkBaxcH76LrONjD+bN96sD9lPPRV2oN1VVlSfskI9SOXR3Qxy2e6VQW1ts
FYl0aKzCaWy+SJjk3gI4Hp2sz3RXyD+UJlSYUZmrG/jjeylK1QdzBPNkzZlPL2DPbfWy7AAM5tcR
j5CAgwoTFrjkWp0SOgnCbZ4Mb9DobsCt1aZmUXU0QbzHhE20W0ifsLnnm05QbWwkKt7zLvOSyZH0
7iHB2/6QN5YL+MvfY7DNbkSVf44J9G/w7nDcmh0a9PEGG4kUWJc27tqwqlx/gcuBrGmOuMHI2Nvq
7BvwCh4rUQfyRJFGr5BCmp56rjZ2gTHFUHycKeom1nv5ZwbwlS9YTTtVfMxHa/JkEz6Bic+Bm/TJ
t04ZYRnHIgV4cYeLCzZRnjHiPmIC/TKaYT702ZCAbOti5iPlZizvU67E7tmc6XaeNL4jxoc5l5Jb
8j870F7NrRWIHr4q0W3Zc/2kRAU2wFH4MOBlZFRj4kZq2JyKwtyZGTT7eRLTPdwpw+sWEHEVGlgZ
dGm/M/FW1KqJBbJvYZ5pOIwIkgMGqLIxeo4caFHwEbHrsYUWQKbG1JQWEYbbM/e1c/k0sc47uXFA
Bp7soP82zliPuwm3ayBbrDDpqP6ELvgwJPltUOv3VgFAt0/u4E19Hzo19dLa1btvQ2LMHiF+Iyhh
bY+GduPjisBwfTHj8xz5/iESB4Y4zHkBgsK1IiZWnPbSMApZEkKuqPG3r/0bQTPZJ47fZn/MDrDm
DtBcFS+3+AIqFYppNX/FFaE/jU8q5vZuGVdAmjvtUS8lDNTDao8vTkL99PQ4GDCZ9dgFRRcfi0D7
EEzttGtCTT2WXQfPMRq+10UZOlxiDzuc3BK7F3Fq1cfUEfMRrjiF2AWcbNdvzdoFF/YFJ7bEBrgv
74bYcKwCKPEMchOWr3Eg0XHA6PlGiGAey1Nn7XBCs87JPsfQ3cWWevTioHrI8yJ6AGumO3o2tW7P
1jijGuQ4FjJOc4E04fLEPhTnCkizpnyOgswTGgSaLSh2xSzrfZG0vTM3QnQLZutGCMHb4onGuQkZ
l6vLMjWEUep2YX7fabOC60bkGXNtOJLsq/sySAa3lptgj4bYxiFwcnpcNERlslxRoR5/7iNsgLLw
bjbH22isTEehttau+7Y7Q/azrXzeTYqIzwc4Qzs1qq+1Hy+mFzDHMD25k3vhF2sddzpetdww5tve
nII9WrgXzZiPIww7Ox6i/8vRee22jixR9IsIsJn5yqQs23L2C+FwhjmTzfD1d+k+DDDAjM+RJaq7
ateuvZoQXGxJ+OXmxMDu6jVQxlYEci3gOhnKMw7t9xgoQaiC/GRDrPjJh4XhDg+Qao02iaZ2SNzj
LsllBwanf61MtY4SZ4asuei46ekLAmChXUA7BtbHj+WePLwHwsGTXTysVH+OONmVDLutm2/b5vqa
OS7e2GkE4fUEqJbu+N47AD1mK/2eehgABo9jVRMrAI0JchXwqHB0xhcQJMvBrR8tIgj21F/BALEz
LDVlDKoXk6YjMDaT2tNyr8uSPrV38lY69A4hyvKagTjI3Dms6OlJj+5e8pLvfQ1NeUneAQlkfkEM
dmjp9MDQFSApEL1VqOWDagQd5VPgaBtUHYfilhw5ulin2kND2FmFTvAi0eEuPOaAV+bPmv2nmGCz
YK0GUqyup5fFJxnsQQwSCbjBxxgDLBAtyW9tpGjF2XRUDs7txXDjNxCmvT+l481RXbo7hYdH6sfV
ApOktS6hZfXVLUyPZGXDq83ufUh0zO+2goKc74ZJlCSMNXHYB0neFgS9U2YX03PmmLYvyYQP1il1
oSvlSTQ79F9ZdSKb1wg4lmJfKd3Q4S7MS/1YOknK99QWXpIoW1Dq8OSd9SNmiBlow0x9XRJFCHps
BTOI8zs0V+OtAnFk2Q5yxKxvRwrGQzMRiEJgq0dWu+a1DUGgVd58jzlDyrJerMDVDyxSTB7kYS+R
FVeKWF7bbWUTlQz6oJfVu+UU4ADExyzhF7kqkb3y3abD4LcDRqtK+wia6pevEA1XO9AwlCWEmTHZ
////bkhMQtvgUc1UEuwzrUBwIBX14kiuv9LOpD9MZL4rnGc057XlA4YOD3JyWcQH7ugvqlvuFenS
GJJhJIDhBWZGOh38LUrDDTP30LwYwKd9kkdxusbDBQnMy4WsriwlAIYojQ91yvpD1Qx/oIoMMqsR
gYa53c91n0bDWGsk18lnDhaC4QxzR3anV8Sb+TS0Y7EbenQpF+ZaY/A3cRfI6z+tktcimVeQTMTN
5crFdIqwnpPlLKb8pOQvrK2O5CGI2sv1AdqD5Ne0lYZMWeNBtWgH09IxA5CIPT9vPKluvSvhWAXj
VP3ZhiARMMuOMLECZrNLQP4EVW9cB2PVPTUEIx4BRz8NsaxDtSqe9Ll6dJ2igWXEOzBzs+SpyMIZ
4kDYtRxiSoh4h0upw4w5jwPeNFzYjqp/tvdwVoXKLVLNEtKR5v5rrVH3N9ED0lty6Mi9FEdX/pGB
6lw3RezNAgx1blwYW9LU6tlX3K8BP5OcywkT9rR58KozHp8co0nTeXNC87SmFyHya2xqr4CLlCAt
3NdtwLGwbSonzEQhRB09tVGBZAMqnjMF5pLr1Vp+yeMlKNmH99VENJExrzu+I2MuOBxJsPRbpX5J
aljdsovikWKpaIDuNaeenn6b5CffDnB5Rnec+Q9FBfSV7P3KazaBjvZtr/Cgx6KLEgJGH4ri1EKD
KaQgfjW33xyt3/dd6aekYiL+PNAaBqYqQgLdNd8dCCoEDFy7svZLTdJPkFNvyic9jo3IyBUSDZyD
AdrE73XOI6N0UMYc22/vxMq2D7IxNBtYwr2YwsYpgnkmu2i45dZEpzrycG59wFzwvCoHFtHJ60Wv
g8EQJNADQLzC8dacZg8Y8bhlxltctUcH4XFvF8P7wMarR+Xa7ZMazHqVTLZfARCwAEsGeVmZRMfk
tOwqQBDa6AQd7n7ZiLpATAH9bnbplcDhwTPgV0dWkzw6WdZcVc0+lVNVPsxK/1S2Y7hawrrAqSAn
nAqazO7toGrtdhJk9GpFEyXzRc8IpeimYm+Z+VGsFJL8cb2fbSZZzrym00SAJ4smEmqNq/pLbANI
3iY+vKz/mYqBDEwwxlzB2rcdV8uzuaT+kG9bkM2dwSqfcZVjoYdtbwDtHGIyDPJaQdvT5bFa14c8
r3JPyyrb38qYrQyofR6YdsHRAfVrUedvu4sfZZ0r0YC4iyRckXcvM4pyahN7gPTY1fJcjidnccdA
e2vbyvIHa3mYSfD0XVOveBwgGeeWRpuyOvGxtN+QtwloNtOPSrtTrzXlCfQJDDmjehRci7xOKM1o
01Gu8eZPRs5BjF5STLS362btiwUwgFHxRMgiuTjqZQJKcKpX9w1FufdGifjGspvPmwt6VhOXxlIH
nrk+MLkHPZ28t30lKpqU4VoZYBayLT7yNlkPgle5TYkW2X3SRRIOAbtV8zcnsnt0122fEWgBRKes
yZzOlaAkA0/XBof2w5hPZVdwDCeaG/W5Hgc1wex6mQ/7PmYluUwAl9bLZkeMdqRnmXykxPpTN/M4
XVslOYGHp1Xh27FbHPFNLM054eUEPGLP/HAcuEZChzGvZPkaJoAjZTHDrNd3VjVuX8pQXdW+eu6s
QrkohIQTRJz6pgszlqS+m0wlKjCbIF5X7frCdCN16yz0JBj1SMcnQLHD1TSql258VVViu1VbOTVS
yfZZlRWBomv7ugJ1wegmAEfWB+QOeAWQaPLtqiTciu9VkppL2KkWZN1a+CxB3TO12sjZnO0ENyri
FxouqkqBraH07nLKlnC1pxnxFZiq7hKvbYxmuGlHXRHrY7yIgAzG5WjFy9GUW0ouq8YtRtfmW7Pj
uVnseIpM3xwxMpxolsNcDtNj3Bh0dKCUhrp5dKkk/EwarW+NZJQTkEwc9bSbtBX+RsnSNexhgugy
ph+bGT9BEX/qnnpjIjQArTCvF6K71HoLtlnj/VSTY6uIP3eYycxOdlBT/1Modqp4my/gB74026qC
dgsgL7in/8fYy45Pv2vMi22X8og3+UdZuhvEMhhKKRlsMJWsHfiC2zri8hp7kZHxkrvRoH3UdT5h
8gZtVltLSjo6Ukif1aDV+2IItfpFq1X3oOqPCcwqbCrgWgyFo3hBYWMU6wNK2y6lMPZqthVBJWsn
ZD1WczT18GiulMG0WQ+wFW5llZxkOdL56/IqaHr9trU/qlb+R5QWFLey7ALEdC4x1AFjzYaDDjAB
QkWpcRBBhnbkiHSWpdletCkgcWOjeyTj/NiD6g1m03Hg5yS+UuQsuZfD62KLhbh03+4r/dLP0y2L
MzBahXklSj4LDHuG9musxr3TUyOIQCLStHciT596OXmx3lpHp2y+HH2mHGsRG7n3tqh3nSMQjGyv
jxsu3Vw5W4mJgjR3nM/b6G91v6OUg2fVjsaesTeKKtXF6tS3niGNOWt6KFzGQu3Q7Tnl/pWjdpLG
MbMgcKVunIcwCktP0w0ZzAXhZY7pfCBC0QCKAjiAQ67+DMTF0L0UfPzO7fh1h6AbVys0i173J/23
cCrlwN9jALDYWe6RwFvpke4K1GZy671pAHTo5vwrEaU8Sbs9ku8PZMVxf/PBLvfUPBcC+NtdZRGq
TtYh1V/Jk15m87XV0gJR2IlBgVhpqOWImyBguf+7Io3amouQodalTtlHSrL2kMwuudijGhmiEG/u
+DeplUvDC4ztHt8On8F3zDIOc5l8ZyRDL3jHMlJL7oqaDQ1h1HCr8RvC2ISkk5Da/N+y/eXid2h+
bOdrWD+pl4rqaiXv3Vjbfu6gwtVDy/3Z89pdpdgV5btdZN99DKRV1zfYvBlN7KLl5llVt/c6YWKQ
6SLqzf5vqBPNMytXCRqT7SG+aa+Ny/dbLa1wlcqIWitafvV7joLOeTXoeoSb+uxKtdg59A/JeErs
ZS9q6xsi1W9rQr4zx8m3J+3D2vQ8+jfO2sO0rv2FZC2mF3VNVLiSWqhist33ffspsm1+couPts4b
XxEJmlBbLntyheF4K/bRbrIwb0WM3q79bHoKBkgk+o4V0R1l/ZdY1D7C0E/jsfw5LCX4laXP55L9
dYahvaQ7aPWI6QhH90xe45K14bRq7zxx3Fi9Da++zz/zb2QeD4b4U6KJX6Q73gfja53y9wTyNGnf
JCVw54mFlydjcbS2xD5svCNJ05RnjhO/oSl4nro0qu3smR2D/DykXXKc+rTz3US5IqAze0mSVygD
pxWiFgOU9L8uteqdOYBDWOD+VLMUQaps6s7uxn9NP9z0wrjWZvOay9GCK7a2zB3dsNKFc9S76ob1
cOJcSf5DH3+hNNajpmY0Q9p1WG3S3Q+To3MHtBd+xyeFAjmYND1iARCVOlk5hJUiGjK3P40Wgy8U
34Rktd+EcWNTtOdlibujWSL9OfAWRPcgWxMBv7BCXRmET8m1nyUrCK4R+8boIkogLUzq/Dq6q33R
DKtmK3ik1AOze5EZwGGWm8xQbh39p/lTlptkmNOup7JgjFtXHGuustyAewAF0gzfKmu+d0OlMRRL
V9TAcK6c8qVGY31ZBus2au6+vksaWjpnPphI48SbEvQYTJ4VlIuTLchWryGENoMaGIvhhgBiUn+5
51Ia3ffkFvZTrEEmMSStGazG8mqX6qW0X2rbSNhJLXpc8cSIK456aFgQlBPFdm5yS4ZikhBGOi+O
0URwx271F2LLWTTVziDWpOFPnYziPGdvFu/gRGth1WNUpu0uTqufdF49ZrIHiI5by9BoudjDgPwT
h3b+QUB+hUrcabd00s/MDIJGvxmIwhZzOIW4l65CZ2gBv5mz56aULOB889VmUPlWJD8DjGmFgvd+
E7ZMYgVT+mr2qv4hJrfR+mpwxCZ1ccXDAaSueF74UKVu7bcebZmLdL+l2lERymulz746F36n5Fo0
qczt+hh5FDwhIy/G5SDc79i4qy1FJHPclwhdfNM2rjMz4I7+rB3rPwBSDUhj9obMABxgPSMrDs3T
UGeHscTarXaXdBmutjt2PkrODlM/U4x/5EcRC2/gfwTkI//ctWbU2jH9QKZnhKMTF5E76hOUek8Z
tHsd8tLoj1Zt7tqC49MgQWj9r4Pvp8Ctrb9KBK3cxbGRNLtGfuQSnmwTqCnKblIknsv1XSLKasoX
tucPgvODYc09htVIZW9AlmAUFOFCznxzmCXgl0Xz2NEIUwcXSV1Ceuj9oiYFb059SHMcpLHHo+Ir
pr4bbGYTTpgWv5B62iocUufA8/q4rMnb6mQ718nClZUYqAXoJUiRKJJJqGp8pDQ5/TsgnXCsP4DJ
eiPDl07UBzBhvt2u4HWY2HT/Td0STONe0+TbmvKM58GaAyYU1pGRUoTR8I1xXE43y/iEOU+S9pEk
8GsFW2fZS9QQ6dl0y0uqFe/guWBC0Peht5TeKvjutkj38eOqPukEjVf6Pk30cdd2MBHvg+iB88Wd
n0bEHmP47JlkpGkKruRhBfJWJfFJN9YdBQgnGow+U0RGco01PjsaAPFqjc59onME/b7rn9b6Cd3+
UW+vhYJvgXkluBtXvgC/xdnBu9rsa/3TnFtvrj+c7qmy83Cy+6BUup3abbvJus294qtUIzavT0nS
ndnO4ZZddMt5LBhp0ER4LqKjYsQBRt6wmRB0u81r6uYgit+R2ovvdGSY3+bcexPMydpWn6eEXwGV
cDxK4eLB/VDvPEsd4X8Ohlm7FnXrS1GeLRY2QTmxaP7K6CPM5tkT2CYslsC28b/7qMBC4U7gUajQ
VyiAmUTycej+AJbPcotTs2Lvyzu/jC9zc8tk+jvRkPBDL/O0eMQhnIq6PuE5SbVPIfhxJhlO2Igb
TRywEK/AoZSyLZSm41MLweZUxZfKSIzngTvxpY6VF5WFomtbQ+3YhoKXtWiXlmdk0oV7GMayDIqh
hhnUuf2hnOT6hABG8EIz6geo1efcmrOrUbjZocvlbpM/VRxo5lecfG/V8H+RAFC4b7iHta6RVTAk
tDsV/m4rypPWU0l0M2n4KN683KVLd+mmnqmYmCiYwgwHYXxly8J8Sy0+GqQmn43mgtk/PKk7o8Uz
UudJcRNk9g2vkdUsYRuDAyxdgld5YCx1+s/e8ocZAT1KOtrxLW2CtnPyIyjtYMJSkzbJaXgtF/lX
lNth6b9h5nrCdYJK734nGEdOzLMCTy3hYtJe6x7+TjUAzMo1uKZzHFkct1wyXBD6tgStWKN8Kb6V
lpGsbiIObmuY5gbabPdRxlDmq8ojbuVQWcoBWgjx1hlrpk51qu7UwvxRTyd0mCKI69fy3dnMW79a
Bm4zeXbrkYHfWNCh2B6QP05khhWeGjtc6oZHy1RBMHFdHw6hHjAw8QZbf2Kad5h13V/QhSxd3aVS
OWSL/b7YCX6DTGFmrF2U6gRSaz+r6Z4W9qftITi6EFcKwaO0nGTcRlO6HifXDKx2/hkQipd8OK1O
9Tj0yz95ZBD71vYFFJdhh5LXgO/togVbAJVBBZDcpdSdMnPHMIZW07AABNpLmE6vi+PszCbZ48NA
RQZcI5bKM6Q4M3mvqTDv8yH3wqDg7n+iwlsYfmEJtp0oSbWAjxXUHl6Y9n0aysBel0MLSQ0C8hN1
+VXQPJjtjzFi2ljt767l+7ZUBu/iTAWXbuhR9Sded0xjVWA54DqT/KmxgYB2q+k300ST6NaHVB9f
jS2NNpNHiy+6sQ6Rmut/avWNS/9b26wfuBFcrDZi0hiWzmL4sjGHKI3VD/jCRmRbXVAlECcd5Wxy
B+sucNqUb0QXT9DZJPjSHsKNOc5wEUvjHTbKc9eJS5dO46ns8WM05SNQXHe39TTR9sBJqfBRTqrf
ZeK96vvhVKap5XdmuBbonzMNtyS8Sh1AO6mi+DCT1a8t7aEqS/FWt6g/6Qt5I9ZRltSL2sQQKd0Y
0pWu5LOnEVNk7gBAHGgGJL4LiWuqRDmIXAiKKQCeaa5vw3SotAMapG+quwSGNMNWmIRPCwqgUmwv
uUr6nG0NN0PR3/RYS4/dnI1nACgXQvy6MO/iBQAdXxOWTHOYTQZUwIKHQw+KjFO1PFfoN0R2PliE
74h5PczCZvJv+FCuArXCEsbf3c3vEMMCh3zeOMshm/7oWs3AXYmW0vZ0jorZLqn8qzkqS81bFuvQ
9R/DR5bd1P5Szi1eT9/SfbPZ/MlitOaCrdqv7dGwjEgb3+1tP0g3GJcOz1uO8R+Ndrqs8jOf+iih
AIPWGWkmY+Z820nx6SwSNxcVxBebKGHPPpCXa8tNVzdmC2pwt7UNpe1PDiw4pF+ayJjSM8iq1jpP
Vc5UIln3a6m5DOjVcLZiZixx9TsxkSh7QELYQcpjB/wFtg8l4TB8K5r9VsYqzChs4Ct1qzIm7RFq
VhyCSLnWgGysejkmg/TdOnkBQElGfQMS1S6dY7MWvwJDZqh3Ks+KlV3rbvhs49Xy59q8Wnzfjr19
h/V05hJWixtUkzjPZX51bP1x7c2bO5QvSbzteiBGNg6gutkYfI/ZSYs7azflX4QYHVE/PzUq7c7d
gd/bGapD9IVnOny+MM8Ga3tpNxCuQ7lLy0dtsvcYsC735jO+Fs1PM5wX0xfNGGEaQEvj7vkoU2p9
GR/XzIkMZ4zmZbw1zMm4zDdhPxvjay5G7tIsAP4YDrO7j7OX/m6MI/54ih+KZAuFpQSFxVJEQfMq
VghKcSiVLdwkxkVj261tHVrds6r0F5f53iiM15ZbdSVavUAt89uZ0qv5XbIhROGMXDDJ8qRI5yEj
JsrFPu+Cr2KQQJURbXETwKfz85HFqvlj5JErk5sFmEguO9UcI3VZGX0hcwBazOm+Wskg79VVFbbd
e39GIdcy+Olpv8vkysX5tm1VqI67HoJMfycRTzutfeak8npYlw3eNTUxA+rQGSwf7OKdrd+Fch03
XLpfKSr6NPco8fkzYm/E6yUzmnoZe22NiLLMwbgpARkRnt3vi7kLZx4Shp9+j8+A3suOlqLHahn2
U9jhAsRBNWdMOCjRe/s16YjNNMm091V8y/Wg72u1OOT2PdFn9gE6PbayfEisC0o/84fh7Kj9Hvdz
mG7WLmFc2ZYHadjP0u58XJmhxbg2Rnqr0oqxiLIbu89sZS6IPbSz/lWZiFZF+mPNxGxTSxrnYjsy
OQvLorgwKbKYUlOcEt59FKXxD/LdcVgeqI9RqeqzkbgZlZcb5Bmt26ZCtoxpLfkr2/ZWuks0ze21
yQXO4DzMak7GTTwXMA7xbMgucGYclTUL/lnaP+QpIm32m3F3srIdDB1eB/eSb48JnkvPMC+jtYYD
XExhwZQriICq72KEDjICHiaydNGcUseNCikDEHD7YR4vXf++mkx9JL7atLsLnelRbEU4x/3eZT8f
sGm2BloynfIJI3kLDEXVe3GGf4P8Oix/ZUHJ0ObX0nReSGI/02kEtus+2G44lJgQtORIpbpIxjl4
48rYfnUZpHmQ1r20F7zM70rDdKQ7zWPhUqw6OEm6FnYgFDc8lnkfY25KgrYGCibhST84QpyLnuqi
nv/LevzVDS1vbOfqGUwfX7eeOqDOGdetSTgMsPlUp/9naOlvW2w3xeVJ2wSj6tZm4rE3c+e/tB3O
OYPcKFXSt9gAoar0H1unABcsPjbRHLAr+EuOYKDk5nFehn5vDN1TKlVobYzYefQTaTHzkcNtwHsT
JtmrJWnakjtAblidLtjEUZlaM9JUrLaZoeKA1Cp0PXfBMMzIM1Yjxy2ekx5vpFu9u/LLLT9sco0E
XpPCRfybz5zWbMt5Vnenrg4EqzDEKfqPIrfDjvGklr4NaxpgAL7gQbtbyWzlcWLusNdAN4Wlis90
nQQ+7BEOlQZUvT9VyfACwAz7Ww8Cdex+9WmqjsNM2bimXj4MCS2ZC7R7+5GGwYmXGROSYv4EdvYP
eqy5tYa3WMptKypfsb9b9dw1uCYFk6v1D1M/TzzL1NasBL3d7YSuvWkDIrTTfolCCQuj25Nn5ll9
ziTud7H117IqduZWMnGY86hx/0EDVDj1RwpMcbUTGzk2GuOCUV3Cm45dlkHfBXE9wTPj7kVRhKtY
dmK2nwuR/KzyVOSw2PGIHbsUDEZOV1ku5U6TEWTDB+ZADITxOjpzct7i1d5n7vqoqMXqUT4lJ0Xw
pLJIuiWC1h42d7PMe0caO3uIX3tXMYKCP9mAmuapqXIh7BDtxap2DUcEY03thfP2I1li6p6Yddd5
Vh7bka7MxIUFONmnJEIpSU9zM57qetO8bu6f0gTscd62F1qMg1Y1t85IcTQMC4yQal856qeig/XZ
xG85cuHH4NDSrP9Q7/pJuUS6KU5Oegd66lu4XLN6PiSJ9rxM6z5V153etVHW4AggCpOd3BO2Z7DM
emDjscEv9UnS7/vclWEyTmqg2GtgLu3LtNUHXecZ08VvP447e9Rf+YfKZ6ojkVghw8aAmd5xYLLj
CQ1zS2M1eC/t7kebZXnCEnsbXTV0WsqbOD04ava1wXf21tx8oWY+W9ufY2UxGN7+gZ2eB1HEhsfK
zSMf687K1SDb5HnDABoVTDDUFfzgmo9cxzozpXlp1Acm5ydh1r6Zu+c+bT9luq3YV1pAiNQQaYk4
aj+wwsUiivVAiMCpxmPcGHf5tWVKwWTO7QqK5cOsYABZRveJoCGOP+OWFT/4AYLcXpAtk+LP27SR
PWa8n80EKjONqLKv2IJxag36KXE4XU1TltjDlZMl9aeqas6a6e7y7K9o+7BhVNCrb0AvAzlqvq3x
8dMwqmmgGVY4Ge1zo/a3rZ2vCyNmg8Z5dOOb1QkPWyhbRMGSTNFo1IGRLfvcrfwOVHDZxTedYmxp
t6PS/2CSkvLFtSrYw3PUaw7dBWVjARa4SnFYYBpcR1/feAPNd+idIehBT1cSZvuD18qLPp1zMHK6
lQRuCq+HXOxGSY+DwReSHznioRgoLeNXmahXN5l3A9dHoZ0dmyGeDxDX6zLzMDDUbfXlQD3zqK/6
GUpxza8+RlmBpIeilPfhVLU7J+YvtbOHREMSbPrdKIewn/WXFqqgZxi3FCd5uqgH0sFyHHE+p8Fo
HzMqkVbFkcDCU1z/143mdUMNWu9lpGXcavSqUGzNIVvfysw4JKOwdysMb0P8bDGbKbCCuYac4UhS
X7amUZIYVgQM86Ro6Yssh7utlBFlLdMXEO7YB+LsSUlY8s6fVKf4zKkLZNo8a/P4IabszNphE7XT
Vj7BbisYAd9Wxi2Juu2d2H1JCiUg9Yn6Dstsaqhh8gzhZsHvk3nG2r+tjHzDnMF+rJz66VcdlSiW
HxiOIpfJgUiVXRM7kUUc1VRzP1lDUGXDburZasL9u23jN1ge1inleORbjciTtbBQjBMM0ggr2hh0
TnKqUfRg3B5Xw4xP8bI2ntWOH+5oRRk2w6Eyd2gK427kf7mn2KajHs3utHyUk3Ocxvj+MNbYyRfq
NuG4h1a1YkTa6qgsr9tdMh1+XRZcXDohi5ztuMT61xYnoLG3zk2Pcihv6Vsqs5Mbv7dLQ3/GhkvC
stUi6nvrO9NSz9ovsHJMJ5196Der9erZDSeRsgnFv1Nds121mRNZrDxS7slwMUwScxW2y3qhzOww
VmNGY+5nR/WkKEFiO688I0X8aAiqgxbPVhibYzgpJGLaGtLUaCNImtphFILEmPq+QJGhy21J6Nrd
s53etbACP6T8m1fDvyennVbTPQ655AGe9OO02T+rk/xWbR7oSoVDkxtv1Kw2FNhP8M9SOeL82ySD
lAUIbXpxGwZKjmkg3nK4O/aZ94T5Rvy8NGAEdTEFBg6eokg/hIZDcbPKgVoZK3u57cTSwv3Vi+mQ
ltaVmg5PmeVjt/Vr0e+rKruLITyGcFn1BIeSZkyhLZIltNsu0FhNCXWdbo/hbzBt49EcreXmtN2r
nS2vhYM9IttCKgQQvBVu+Hgo6dvarQtjY3sBbQ9wdAm0BQugpZs/nB+vMmf5qv1aLCeUMc1XNUQZ
WXhZOvstOlHDeqC/KuUPNngVP1qkO0poTzaNcA5hdByYRDvpX48TkGnbZ900D6Y5BU6cYM+Gkpms
FOPuQ82oWZtbhDLqlNbQzrrl3mIl2dvVbkme02NVFUe3dC+DwYIT5WSsjU+AjU+6bnrIMK+tpV3X
4gWg7nM8Ivb3i3cnfY8y9uXcRuuongRj4LXLXtv5tbeD1loOiWM+zmYSuXX+5ihsK2uqszeIGu5L
8TAt4qGg1oCMaTP67SKH88hOfkwi3RpBk/ovdzIfqPJu0f4V1XHFwW05TNUNRifzq4JNoGfsNJfS
tww6VowEdPZWqfqZkiEKIU8RrBNmbmH4udrjzdVfcr1/LbTqM67cs8ZsRm20S2Fg42Y9vqZ8Bwqe
T9duheEex29JebNm+2AXANRXVgCG+K/JsTrYItAn5mN68Uz3jyEnf5mVYfKarFx8RbIlwcxlV3U9
Xif1IgZrV7AoJJ9SxTl2+fLPcx5YGMUHtlrvCvIQ6aEuA8u7vd48K3Y/o5Y1D4Oq72P6sMZsXlSj
Pa5Dtl8689kSxc7NcWqmesKGRLdh6Lb242ijW3RNcnfSAKRlgc4Q5Kk4Swxc88fRdVzPJWaidGyi
UWSBWVXBZhpn4eSnpBKsTlVvyYxAoWrFlfn+O5rp2RrM72oY7x74cBzVW6xW4ZwiodJxc+DsxVgy
S7UGzCrQ7QGh+NypIdbwiFb3ksQ9VyeOMt3+TQXt5VIXz2oc70ptObBdtDepdQbl2854mjiYeOAf
Zns4ThYS78yogq+GqN9QGXnwy5esSyj74zTUaScSOrPFlJH4H0dntts4kkTRL0qA+/IqUrssWbbl
7YWwyzaTO5nc+fV91MCgB90zXVWWyMyIG/eeaF2k3o9czt+Z2hqLzinXyH8IN/vWzB8o//9URA/A
8j9gnndRtoteWr26Dk0XiLr9G9LlwbTNpxnzIKaMbW2Il4nSok/FlrXIXDrV0ZgWdk1/mDGBocZL
9qleHuLUojqPh11ksMm9jptvHMFfGDU2tmK4ZxMHEAnNrhjMJ5QTQ9UHVgV/tvm4rPqseZ5YdrMq
GA1mY/kb99l7VOe/llf9eZP6sCJii23rEsHgKG/jczoyBmmfpFyYKzHgSogdFjHqPXEPdi1Pd+m8
0Hd9gjArq7fCFockH/HP8j0h94LzoAkAZzqmYifIE4RpqUPUSzA4tLw1nq+fu3hkm7XzbTJKaoe7
kbrSnuFoHVSH8JJFJ8s13iOrb5HF548kq04zA0CwPYeSeByBYT54fOxpFy6myZJm8necwiM3TIrw
Ju1g8t+KajqQ8SOjS/ObL7SwmXaM7jBq1EOSY4a8uncDL95LxWdsmrhPsLXEsct7hSjNOKEiwji/
ABIJZbWPBu6e+MdwmQ5XB8XpMCZfCxJoKyjR8eTFK60AXFd5wFkMZf64DrK6rRVl6Dz7eq2F7LcO
XJMjliKWLeJszI5P6AKvyIKBGqgXjZjomBEMHvKgqDaj1n41Jr43f1fE7HTP852GaFLV4uqOXph6
6bbJ5zXjo6fMLW74N56zStuUMzGzscS3zhIrZm3K6milXS9kM/uTYlGyLua3bO+pugv6tnlIp3Sf
uP9IVx5qK3q6L89eG/eRUsVtHYtnHDC7pSJCJuUg17PdYJNXWzcyPhrJM4XCsLNnc42FMFvphX1s
3J1d1f9IrZzJreFWyesv+qrnyu+rdRffi2q7DZQf/VMq3qV1dF36nxZ7QTiWvk5hjXLlN7yZJLv8
0r+1yfAA5jeYhqoISD3jj02iH7zEAas2P9ws+mqR1eya0Q+u8SvZZEXWOyLnY5lYuEzzgVDTKZm9
XxfZgpwmxlkn8o9u+VpSDTf+tG1sPw4Kr3ltnRQFLw0M71ZrH70075MwXk4e5ditdiwbfzccG686
o1uRlevOnq5ytC8E5A+Zjw1mLgPVM2izUCxi1oDo3nyL+nUxGIyRCb0sVnWbbGx1rQECP05sLLgN
8Z0lYjA1eS8GlQ85dfedfXPnvOBVdCDjcZr+dPO/0i+w6TePflPvuay+jNTdyCynCK3OXlKuMUrs
mwITZB3vKN2ULjCr9TcSZk+1i15j5vPBa71bbN4ikV78xWWPHT7njimhXX17NTMw7J+FwUIpBrIu
Wg6V9LiZmpOfj8+WLsPBq7Zlwe2Yj6xVb4Ie/29pRC8JvQbR4mcv7R6ItBNRaXkNTLxYSmziTkR4
uLD76tppMeOzyvE6ioTiiLC1eU0MSjOrRhGOVimR2NjCnk++dleI7FA6qUmsJPvUxGeCdN3YxTYx
v5jtHadxDD10D8xHh9wnhRpbfODq6ihsT6Z7uZdhlrZqcIr77vKGsKwAV+J82veST3EuDhE1b615
iL+2ts452RK3PNeSOZ3Xt9/sLAik6TJLaV8SvtlWk4FTO8+ux6+QzKfCeG2WZ/IQgcYYUdnYINjd
GRv80Lb1w/xyxXfubYjSEj0s2oAylOlGjiHb2EhlBVrirYiZEIzrsJbnGpPvhNE2p1LTp4Hn6s/C
fK9N46XiZMMUEzbkX/Ic6daY071c7vIoBr2i38y599H5fNJl/0Q6fFPJIoxSEYdlnIZJTuSnO+dl
jiKTMphk7rP4Fsr0XF+1vl6P5LklynPUU4nWbRbYXt4EyQtgo71u0NtX8wvRzu+udDYjxt10Si6L
3l2r+MCdi1JfPGqoPY414FCY1rHtYf/xUdHxxenwKXy5Z7se6geWs6XlWYL1SAxY22RF8WoTHmH0
h9QTPQjyCW1SkIkmo221h7Hynwb92i6Plm3sxt48GvioBBTnn7wQgZp8yjPF2hQQBQJlAHOFyUYl
ivDAnD0Go2rr6A2BYvdLGSYXxjWp1c02tfd+QSF2on7b1B9sMF7Nd3OqVffon+MJgsCB+iQL89Td
pVP+YiJj987w1EcHvXq0C+PJ7sy1p7mhulvEJZF6Aw+lwffsLZu+6M+TwvVgn4Xp7AGQ/GPMvCk6
JHZKcgvjiFXkh6QZHpuadmiBcFHDcVC/XYdqnDLIKOr5lJr1xrrPUPP4pbTw1Y/kuWnKzcnoVzry
WjBr7pYh3VelOStBj2a62okK4TkhFLlCw/zyKKB1Bp1t8r4UetDX6L39FPt3I/EXBkidTi0Yu+GM
LVcGeeqgmJKzmEXYyHKTUlvpGkOIeViXeRXek2VtK0+z5mhby5Y0elaCZBY/Lb37kE/FSzWLDx3e
llDjMYr0F0EL6sfnZCn2WUkab/7XK+u9te3ThEMujT0G6Jn92hgc+7kCo8FMhHTflmtn13sY453o
WDqHuL7VXBV9pJhLlGHlMuQ2zOMwdEHXCkKM1k7NGCjn0b+ZXcJp2xxnSg1ZmWviHjtHbFjWhoV6
TjcxRhWjOKms+WMZw5tvMoXJKFTi8eBYy66n9criQq5YpcjMRD1wWAedh2SfRV3IbstbF8lPq5gf
a/QLwUsjjeKScyFWrdhnfs38bNjLaECEpn6qx5yRQ+RcDcTMKEZbTSuEqmYZRlwboltbXh4hYuCR
mTRvGxvGbiKxQq9Lil2fdiPGhjxxruNwLXXCHlnrI5DmJ8XByJ6y7zInYYQd1hp5DMv5UYr8izTl
+zJLwAH3Hw2taC4XnijH+nT6gjjztqjm1ZQzces2KRPZudbRw2No8UKcPCte6eaHit/9hlomLb58
406B6I9qrsNEAzyLRM0ZtXyXjn6ZW38zFWus3UGln6Jx2BTInbmRrxLH+1EamVgSbXIFUfaatAtG
+hZZRfW7yMk3hpvLwE11kgWNf+YRGTgIWmb05qcpNDOIalwEqdxF2sC4KLMZFNvJOmOsHj/TNWxU
Tp1bRY/aIHaS1jWLdQpG3XvOZbEVKXCdweNav+NCxIxK1aIlvRVTeu0iEvO4jQg31KTTjfYfmuey
mu+4HCa/9wO4sIoHT2x7BGAhrYd66g7ETw74S3ce9gGZ9zzCzWPk/eJbQwDPQ0I7FJXeaqa48rpV
0hNgs0LGq+wG403902dc/VFyUp3Fy+DT98c7TX/zrImgDf6pdIuUi7MIc1QeRJJpfHY3ZMaPEzJ7
g3VgpXzzNW2ckArMVq+SX3qpTmn+r4hubrpjvPGbUDKVWfWsUfcmybJno8M2nYqLtjymc3vIBvkj
hBlgOA3GvnuPLXUg4WnMOGLK0gZLolGT3A2GpfYKEuQxq/xzlqXhZNU3r5mDhktQCKzlsfEZz2rN
O3/qzXrtJB9xe5jIeUZccSXJYWI4MrWDYn5xKZUK9CNU/GHLmIQScFjNJDiGSgRPCXl3fG4BAsfa
Z/GnMzlBUljHDt5n1baHGde0N5T7ROdlYtwVRb950W/9vsAu9aORaSriJ1f9TUinbGxZpYTpbf2Q
ecuVNRyPmlobTrWLoz+/77lmXbRp7t52Yw5fY/rl+tla8VqhucROjFWLqESq8+s9W8MHW9eCWLW7
hhNGVZ9mrgH+edJlc3Oye71pX0RGkC/bpa0COYH9Uc95Qy3bp7nz9yZukpUctXObaFiZi3WpcXZZ
uTs+phNZaVMWh8EtQ6ZZp9az1m45hJoiwpac+RABOeA58j8ZYJyL6VXLHmKuZHGPBPNmONmzwCA0
WiOdCQqWOYClGtYgCnbp+HI/BRN3FUgxB6ZIr27+wwVPiGJadvP4V1TlVjDqHYq/xpjwB9ThVGUv
Zv3opiRa/xLmnYY54VY5VuVTR+udat+eswN1EEjrubPLre6rFXcjBcyLE11TDObcToGeVqEjb6OF
LjRfqLkNJrGqiTeKWwhbrKGQB/AymqrINvmoUR1Jci9D2X5jLvyIe4f/p/K2RuI8c98E3bW9r1lK
UnLzeT2/peXwZzgA8omt9CH4kzzwUC12Zv6PzivOgoFMBWoEvlbmbF33aQypfRsn7wy1YAuRPju5
I+HBsdfOsqquTV85Kz9u3tUgnTC2C+91aOYfvYknbMakxKLEDx2dLBtom71nX7Lejp5JZPTkMPhs
Dc36WPLlNwU0I0XHLyioxlpSSiiPcqtKA1sHi37WJS+v4yU60o6d70tDd/YTAhmCyvBPI2S+cmat
3bnVEzyh+rHIX5i2zxtGlBhmG6XtjLotYCvcbA7XOfoeOQChVlTuP7TpavlUw040v0b2UhX7Eft1
4d8MTIowB+FSFxuLZLWOfBH57qrU/nLjndUgG9QypdEwlYHj75UDNizbQB2x66+Fg39grDLjoKWO
5IFs1y4onWWDgYqRcIc1s7IwNvKxx84xtt9JJ3rpzkghcTQXB75EhAhZXUeeZmGK/Wx7G93Y1gwI
OITyOgCGEsgOj1O1IcxLoXRVI+rgpaWxb+xfPMVWyuieWLgz3HCK+vhcQUwY2RIseCSsW0nAz4n2
7Cnc2DEkiHHdOvjP1W+KPSRZ1JbwaGD7f0r0mwbsQYZnrqgZZbU8t79TGYd3hpmzsyRvubZRLjUu
PjiFM/ve0cYcx9h8Jv83HR8Meet6Sp3kUMufTj2Kxgst73sa1+nwnKEGkyk5IBmlPiZAHSiAF/Fn
e4nUsYnY6sDksFqe6t7EoKAhwBzjce9x/hbqQHolHNuHlJBNPzer7twvj3L4bfSj/wtMM5j0A29K
INJ9Vb8XtcKClZxKJnlVmx47dR7QfqL+rcSGZswrLR04RUEaNZty4N1CiqRXBw0/rCLtDSDeyq0/
FFlOMYdFfvIpu62k2XTo9rYcQsSW4O4l0JlUO7S6lfNUN+gbWMfVSkPzN+JzHp372g99/QPkAVCY
FZt38Er8kDH0ekzaNC1GiieoDrqv/58cxIxoJFmoVVu9oGrw7oHyndMMeLvMVdWt3aQKCXSOSJ1d
RXBef3Lsz7j1wtGCXo3PLeM94ELylwuNBJi82jw5+tZyrtmzRRqxURh0KEAA1AM4IpuwcOcHaZ/u
Bbc0w0Of8DHhK2bk0HKYMd6B9vj8DtpC2JuPpiBaM5Pebhe8B34RGqkRunw0WfXu3AO80Ys/If4i
pMXUo2n1VhkT9vPP3CTdQJmo5FW6p1JrT25LD9dwVopADh8dn7LFJWVwSNX890hWr3evsU3StYL0
5a56rd17mInK+g2bH5qL151ZfR0U9hdOgUjjhmBXVzZCEktI+RLwAL+8GZutgaKfjJvE2UZUkY21
a2sGTnhgaBJBrxGxA2RKkTPeIsAECo5aUf+UVb/PiRmM9qdKDvhedqOd7uKlXS0NZhOMo/hhIKDE
EEqSTcn08/7AWKHnIBVXu54RE7HaILG/XD612kjDev7SFD/U8lQqawXOQLX9rrduA3fylPLMDH/Y
NHGaYMFlyMQcqOS4ShmROgNeayaVBmNUs8/AsYBAnEEUdQd3ALnIHH+ZMFYl+MvntWfTXnOSQHvE
40efyIB5pkojVGQgSktJOgJ3m1+9VLJ8Ufr9uSZWapcUIXqmBUOJ/Y9pDe+1xh8hEy+lBCk0xhkD
dk8iXhn9dyccgCDz8jgaCIZVuKBf1gx36r5aCePZhufFOGJDeZeotR/V5FCaqISQhNmy6E0LpBNR
nTJTYeWruxKJ4BpJLAaWnPpN2t1ZG3Nhbps0IxLFD8qUIBT5fiwTsW3i+NFKylCNmh9OSD4yLss1
fuzxDZYlgc/2X5XX1O2iqcMqs5Nz0muv0XNUmz2jjVR7jbMW11+av/S0WUfbHZ5N3MgjyME7TCV1
UC4dJry4ZjEH2GqkYH3LbIkjWOfeSxGOEJ3xcw+LAOx30tNLOViY8t2tyRfbM4Oj50MqqoPZm9ZQ
q/YLAysOE6yQw1Hm15o1CwQZI+NsVj8k41Yxu3NecaIfNJnBQWn3ESqOiTeMq27tWaiwOrFBzS7e
TB0ySOHK7PT/X0wGvdk06EeLBk5nSu6b5I+1yvrLqrENSweHcKwpCdlQ/47HeGArKyOkOIKAZI/+
k+bYVPeJ+vFp+VZ92YaTbgzXe3nGeGCbxoMWmB3kDMGmqcbwMbxmVbIxG/nomhlVefqROfgsaoug
I+E7EszsmeEx7h8KHwXJVcL6TKFXqYSKxw2ziThIXC31syojhjzcHC65p85FOnuc2X/gaIoXsEPd
dGfSAhpYKfceTWhmDou2mIOxsgEbDsQdl/JNLtH72M2nqjB+Rh7fV0F2E4pcvJ2dPDmKun5Ms9Z6
c5uxWFsiO0FHohrYjjxPKQYfMv9gCe9Iy3nJsTof+p5YkEZyqw1brFq8w745HzNLR3jjRK4ki1ab
Z+ipjw11uW3x3fUnXQPShpNUk9478BudmI4eLKLog8i2n/8YbZ215UmV2UNZxB5sx/Z7jo5OM312
87Bp8ugqzf6htPkum5xho8u00PN/ce50qxizXZWZp8aUzh1zcslt65XA6LWhsbM4Gkb2w7n6w0DF
0PFD2ejnLU6ACQc2WRIN8pvUxo9paL8NO8Uq2wWzoQWsFNkSjMauwCSGhzUuxqMx2M+lNKE+frWY
KpuGfzxw8aMUtuJXWf11oMeeyIp3JN5LbgzuaVTj3yL9EtXTrD0l3TlSbC/SHC6yeK/XL6X73eMw
ZCf5PtdYVFbuyTmY8XNDqIHEX2jLFLygEbTFg54xm8BHXUOs9iqGRNg267A205XPD9TY2TXhkiY5
BfHilqMt+jOCnsZ8SmJJ7DAYbanxKg75u+ndK9/HFvW/Y124+J2styXmDwUAydHeO+yYaWnR3Pzw
lh8qaWJXK7evBb3NnOlbRZrEVsmtmNVmZo30EP2UWbMuOmqVOUs397pfbqK43aTS3jfcdmU+n02Q
CSzrMzdWbn+lyZOp04NyP8Y4II0aB0OGPN5ny27iWh1nQrUzICIIJc3cHXJNWys+2WVyt33ONG3R
7A8WKj+VU73TLRxWjR39q7rykPXDS+raq0Y9MNAMB7xL7Kp8rYyj3qCC0idYiRZOzBwbzHzNxxx9
qKr8GLQpcEXxrCJINR5DPsI9qERheS1Iy+dmHPhZEiwIobXlPA2048xMYdBelxZaXNY1h4gAqtJf
k1S9JzZ8LmdedRzeLliM5tsv4rAyyktTOQc4NkGV0XFSsApkLzMhRez1KAoDRYOLgzkmK4wJYXQR
3YdNnOylGC5pBgdvDrWI5sKwzgoxy2Isb5Hw9OKz03J06eO6zEjV9qGKxWvE5MNo6l1FQywBUPmO
G7r4KXqBtEC7p6He4ZTOYewATn5IrKtdtttFZ+bUhzn/EfIy+gls3U1fCh4VcLctmb62o6DSPwYS
c1U7ku3Y2h1iE0jNlrvdsIfPwZqDdAufgmt7CHPfheBLX2JEJIWx75aO9ZrxBZS0sba6A5MY+Qo/
EMuMtXfYZuw/MGnCaZNE7IRFodaDal8p8X0h+UiOhdHyWHWH+/w9HRhCGsjPw0ClkEekE1qwMuRg
lp95/mWaeci0COfHg6YPu+TvT6Ym/zI3QXuDQbCWBQP2yjwVWElr6yiFAU2Xhw0bST7Uaxn/2P24
nkuUMahUc3rj/F+xtPABp/hHlz6POSUIPkayH48RPQvrmh971AErc67wXtdCErtzIsLp1OtzxdAV
R4biduwjlosvTEuN7ONue+o1fe+40ZqlTKcoLR/v8cksutYQHivOslHpeyy0IVtSgUt+ldnM74tJ
VxPLSzJwHCzjATTfu04plLIT3TAZZ2rupjGKbekLIuXt0wRhjjulmfwVchMyScuAy5Rodtrx7pLW
5PcERcAZ6G1kc/XAZAwzsB7zWhEMIKOw3wIgDP2p/ydL9XwvrXQMJ4GM+n1D/sYXPe5wVvPhug8N
wzlMhP9LUAAiPRrYdbvY23O48NwATBQR/3bB+z8cYeg8tLzDJSxCVx4rG3MQZJTKs/ZFY29t/Mz0
mKpXfwLDYNq1x8zQn1t6gTl6iMuLB8l10vKveik31s8kL1bb7b2pP5clrEPiSQRJR944uBrMbPCF
GfNes8WTNUxH5mynlnBFzhLsiGAKG8M7Ku9qX447Lq2Lq1uXTqOh7QGQTs/mAh4hG7xfSROb9G+O
rTgrsw1sqBs5il2CUaJrNxPCqE0T6fg/wqrhPTG5FE9oeqVvbkqjvqXjvBv/Vaa7dQkAEcPdO4bP
R53Nu9YBE+mqj95Hi1mY1rxO2s6nJyms5ij1ChqHuUnUNZ28t3SuHhrTX1n37wcusuUdbO81oqyc
9OXi3pMy95kOr4eHvsXUpBTdRXgsk/HeZbW1ll9Q/JuBaYUjgTCkxW/aly8mD78g3cCLR6m+1zQo
KXijJYibbG63s7bgoe4PeodBqxP/YKo+AlTqhHwWGYEwazzoPR4aMJj6kOwGC1PtkJ+73NnpDKNj
bKsEQB4qdEqnwpXL1Dvl82k2phRsiwRAZA/bwTKIgxEJsnJs+TLQy8eiRzNs8w0RJOZc8BEOOpeA
+RuPd7zEyqQ1d0S0ztIbGULPdHdZDaGIjIobyRd/9Lft0JyH+t99y4YpefVpDxp4O0O2N9C/Yipa
s3vq6uYCvJlutF87LUwUXV/l5nwp9PR9WC4Kob4yflV/y6QDrya7+xA4U7eGrA+d1cGNq/EoTBhk
ua/x82pZvSvpS7I6/olLKmuKH79Y3uLl7Bbar602gK+3ebLgDnu1BwtgOY7lbwwaAISixyXvwT1H
Pyn0k0p9lMV3wvSNeLLEjzgk5UXCJz2i0O86NoamDb77DY0U292DpH4d9StwKQCrjGtwHxnxhzvf
G6547XyLrNv2QH80fGVx3m/thN9b/6Tk+2yo0Qk+EvCBHk72sUTqLNBD0bGZ+XEVnasF0ZddIjj3
CqtD3P7MLNh6xadRkStN3TfNhaQ5v6voty31sKNxjrqd335n9bQVPUW1pj1RpeoMmuBw713nDaPW
RlWM+X08xJS9VXaq1HVx8yfhPI+e+BLOYz71awb3q7jHGOP+ZaXNgut8RbqybuKvEpus0adrrRbA
hAFri3E1c0hFy5/BNT/le3vCuwO0h3J721h/sxSkTsXeIUZXGDezegFYCcVP4ISNwDMyrAXtCJMI
e2G1H+hD4a7hPk839/H8QBLEb873mJuj62uTw0ziXc6LcuPN8Oja9Esa0OiL8amI08B2MRYxgBD1
JhoZKczE65zntuR28x7N3L7ec0tlgyWVmfsEEkKr2o2dNDswMIfpN6oBVfaAN5KpDWMiCb2tQg0b
3YphJNwZa4OVa5/FGlLf+C8BlEGvRxZZ+RnOQhDlEAV36fCgWXt1Y9AiKEDz3XDlTxot2nE6T6SC
3fQxya8YwbGfisZGjnmN5CUdAOH9aChu8QbNdvRf5HBZlu2YnRJJ3i10P/3qDuP6qDDm9Yq5p9Gs
heKkO0Av3JucNM6fMfkbi/m6BcG/5cby5tOg94EDYnloebYuMrkP6/1np0SQmrIT08tZpcfG8rfg
945ei55k/2AH4OHBf+9THghzNShEyda58k5RHw+8V3LLdgEEmvZiDX+lYPuj+cAKoj1MLHoP8yZ1
OaxGdWGlQhe3R5cLvZmIyo6BIS6drDdTJ87eMe1uDhCPzLjF6Jpz4e7x6rvFAeBimBY6o6OjYuRY
MBL1zh2/+6Smf5pZiK0tjfZSTZ9FDOdMTPEZm0QZClBlTq/8VTemx2FWxiGRfcr3Q5dSYseD3kXV
7mJImHN7reFgGea5e435k5CtRZ6HDDX34YA0BCcIH0eWFsZOH8sX18c7rDVJuGSqvCxxq11x1YXR
omBvELlZ2yn7sOJMh5RoeRYjWfSRVod2lZESDz0sBfhXAuGXa7/FwV3kNnl/2Fgz4K2bVm/JvHYA
wDkRWs81DpMen3sH/NgEpY0jW1hJKOPmq8N5x+S9eDf0aNm09h62TrKJpPnHTOir70v2WkGl5sCP
Dxp49FMESZHhnU/XCHAdd8MhAfB17MCnYRGv6wcp7II9FG3OWIc214yG+M22BliAcIm2//9t64Ic
S/waZ+j9fyUbsNPT2Xxid0Pxgq/dobJvMc/8Syu8APqQzhfQT84x6yw80aLk/bHRwez7yg63K68Z
fcqeXIzmHaReOxcvg8bVsbRyU9oLZmWn0sOlW7xtNfsoGKVnH5GAfxJrhh5nep86Wxoor0ZvrZma
OLa1BIKYLXHQsI0CvpiewkJp7O9R5dqxY7R09Kv+rwSUuWl7rQh7PcU8uoykPKE1kf7yp52q6SJm
Y2l348wsb/IHe+e7xaM/zQ2/qQ2j1IujDVu9ZqyUOFIM3I3+HQowDHWD61ZlR6dNa5IOtYvyYopD
3veCH3C4KnOqNkU7hIkE8Cjv2pzmgVbNu9k4xHnp7BQ4uqwQztEluzD3kJMr1z4W2GR5DNtHFvNW
hH3JT1KPgp5JxgvQYe/QKdTvSGNZsGcb1raQcXKSydkeF/1Y9a+J59QnEIxGn+CaMVlOFenoZHoJ
FNvVE3SHaMH61jfNvox30ORIAxE22lhl++knA3hVLlyHVZmhFScq8BwebI1Z5OPSX/ng7CP7haYk
UfuFBxhCJ0R9w0N4xvWU56X9YGt/8E04xKr6A5v5ggNGPLbANykBYyZ7veHtFpdriHDQw0JoZxGb
TI/+TVoNB7Ojl5T1eJBWxlFeV58JVqsHJaKdvqhiHzvV7zijyOPXhhgUJcd2EgfHJeTnRE21Tg1r
XcJeXdOqIquJPNt2xXDganvuIOKICGaG1BidySGTRwZ7MG/A4Phm9NrPFWnOrKevZU3Nqu9nH1fU
don6aNcJKvbKOjaLDdue1BuTeBsXVhFRGUwYIcD1TUt2txVCNZAq30syMsS+xgdy0gSe6BmavcrR
wazyLrcnhA1Hl2BH7mtERJjEz9W0rMA6adocEX25xMwqd64BfqdwP7o7xdu7RxitpXmxRXNH6Qzm
dmram2cSZkuL+gLdj7FBNWlwjkvrZJe3Fjr2fnAwbiIwbqscea0Cv8iy3q8qth7yXpt3tY2CZA6Q
YuHAszeBW5QNF5xVhcX8VQBIXRaqIqcHEjEBOIVmumH2Bg51lhOqnY4NNMFL3uDKjKxIvTkUNDtN
2uF4D8ImPc1eViT3pR6MbuOpOhv53QTDkazJXm7c0egvg2yHC7bif5ZKs/0CmiMujYdCwXEphjkh
SoXLK+HK8vLHhYdhhU/LD4oFG2+bwBX0K++fbXCiZ1K/d44xpVLBMp3ChVYNfIiRrHM/HfIX1Rev
YNuYbBKbb2Q3bTxjJH/vSpZ3iPHNkKkDsz3TNn7/UidaczZl8mtlFvv8yJbiahVu2PY2QLYMoUKr
gAD0ibubCa7cMsKHvjsuoSEq0qaJ8+QLhmjmXbLo/NekVc7asPqfJh+YRw8ay3R2mF+LwMx0O9Sw
jpUF+X1QZclmYusHtZPP61v0Yq3l4oeNDcgFBllCYBUJznoMKe2sAYSNILLNpvdu9B1xISDj+8gh
G4vUt0oPAijXCSE9VD0DHL8Ecmh1xs2SDqkMf5xWtjb96IkJMS4pHdzc5W2hCcsRaqEa8V2VsdqK
5UEvaNfGGqselCZS2Oz9MXufGH4NnfR/pn3ZN8daTl9e6+aExmlPlIl9tbiHQ5dq/Bn7uHpg1lw9
pPrfFE/eIdInZ1sv7qM+ZdnBdUDZij49CdWgA+nmegYevkoWWL4DAzgqY1Lc/TzuoUEeZ0SvU4MZ
IcIdErXas0T63rOlMlA1AfcaUM/K+ia85K3uz3gTjT+Z0P+JSj+YMXhhr3Xq/cKMOsMrFGf2M9YP
O4NPLl3CQI6YnzCVWVe/+ZxjY4eOZxH+hPkWT/RsvdSdVWqoNUmsEeqjitbNPbweT1xNfbHVzc4B
dqcd+M60ta+Veeihs3dNdY7qBtc6l8vaZXxumPQusuhZcwWPORmxBUM9s2gE1HCQDuyLAtOamy7+
Js592PCWIFEOOMbMsoo9CVMbJNm4kk51uD/k58UG2yUQtnCltaT/nhphxrv/qDuT5ciRK4v+UEOG
0QFsehEBxMwhOZMbWJLMxDzP+Po+yJJ1kcFoRlfvWqaFpCylBwAH3P29e8+VULSZBXD/PObjm0gH
1KDPlllQWp6zyP0iuaAU2S3JkQxtYrZLxaMhOZYlhgXSPSoZVoL0KAZ9l2a5hd3KZC3wG4LbcC+P
UuvaY++BnEsLTrWVhUGkhbJpqhzDc7RNtik328RGK9i8NIWpX+g5OTU1ijXPLC5LS41wK7MxY33K
HRpQKfV433cTqZB2qRc+G0qH0zfhyxlKs10sV+Hj0cqphuYlaJrfiWGyg850gMBZvZFHdhYSDiQX
5HqsgiOr7XqX+qi0Fb8OXZvzvp4FwUrWxK/CNx+jSnX542DJN99aezKqtyRVcHHSnsVF+pxUVr+f
GusGAZ6BfQ3eqLBsEOsG71LbCXyIKADtkv+9oX05WgWLJ05G3TPEoowHcBXQOPCp4Ja3rJrzX1C+
U1D6ESczQGnwjU2bYl2LpUKHuWAW1BRxuAYQSN9G2Fuzp6ZKkUgGcX/dtUWzDmL1ri5i4yIjUgHE
DUJYeNkyJSF6jNfo8i9AW2v3nk/ntTcAILe1/gqTStnmNe5yUmnti2mWYfccHoxO3SSFp+0NVDoR
YxwKlCdLnX+euJax2Yysm8iS0weghOmqhPmLI82/kkvIj1M88WgKeLpq/Srb0pMfdWxrIACKvKzQ
Q1CHrMphVWr4N6IGUSR1CyDTrQUkP4QqzJm57ozmhq7DViEQCwuTvQsiAPxaCO2L4z7oWY6OTpmK
Hr7yIK0qy5jhbdpBRhNCp7VZQI3hJG0qW24h4rOGNrkZhkAiUxE4YvBwvMbMHmC/GAD1K4X6ySJM
wnjGz6YrJbmqykK/ryyYbDmA1VCVIndk+/MUyy+BMQzPlO4lUgUcOUd+ViVduWsy1BK6qj5gCrgt
2VdeTXG4Mzg7XALGv6Tz063Yqt2jlifJTUWHldf8omI0V5NADQCYG2ieMGteLUEPoL7otPwwGdgp
RvCrS1MWCmfRREMVLVGP9SbtBabqz2F87JpBXDSR2Tjs3YtSfc+GVL4YETEoBu1LQ/YvoEfUewMi
lyJK5Na5APrBwSAcwgvTovloJPZekaVnb0C1xyGTWqIyGxLs+7FN5xJhD11xjG8o81DYlMuDKTy4
iPDigK3bu8KXt53EuQUdcuuqCStRH2t7wmjjKzqty1LyngvI6uhx3EnA0uuhUy06W0LnHKKWg8Nm
dzbVClLxrs2pQ+Ee+s9976UHe/xBMqGPjmQORjGpNKUcyKPYVh29anDOSkG3Da3E0UFiofM6YBaA
46N0zxjgt2OYaKvaG98zWTLWZrjvSLnKdBo5jaUtWkPQVs/a38Sr4GkJqTJ16HwzgWQnJOWbAx19
3UwtDynMVbyTXr+MteqlJ8g8UnIP0Jn/olrjPWvnuuYwvhEj366+BYmmNYS/qVmI+LyBX6p2GFz7
upAuKrqG2RAPMK7FNqlGvliIemVruhVKbl+lg+qASzRZwEdAvA3FfIAlRD6xa/GzChETXCsEvsk2
ba1ZGxE+B62vXZkInAopANhWKeMG7xqEEq1/KBpMmaEOXCabdY6WMmytCPBuZqX9hp7EeyNT0Ecg
AqY6UoQTY+5RgvqGDiDQJECRm54HjQc/rc3mYHrtihDobEP4wIXequ16ao0Ita+NhCYqxo2Uegq2
To2GicGej6lM+JqsrbM2WhXqLWp3FCRoYBdxGb8iFKdDL9lEzKX2VWXEt0GFTFXjI+MEIiG6oJJB
Bg4QAFWzateWbbyrRkUZM8jgt5f2gdxMk/y62CkHdXIGQdwD1cy9rzXFc4gmL7bLikNAkiMCsK9V
ScILvx0kTA5NAw5mIpNpqFAUUol1Qt7nRZrN5Ko4+E3KEeySCJHSZMLsHXDj9n29NtHdlZp+WQz1
g+xLpPsUwQ+ho02MfZ2GM5rdxhz6RwvSfgMHtvfpp3AIItdCqQfsVkG/QiuNvTerDnWLfkUV9VaZ
xO8KgpvjT7jaKew4vt11ZFlyVBmGdjHYpepynkHGGe37sYG9E+SXQCE9IAvreDQwueDZxOn+RnaX
Dcsw3zNPtNV/yGQWkPHT+W6g3CiSeSiwJ2KdcyoMRo45Nehiwp1etf2q5yu5yZGX1VDaHX9ESAlv
pnHQIQ/LZLI3/5EnkQpUR58cOAehU9tsKgoTiLUBplygv8WR2piopePwOZNuCg9hSh7WBBCqd7Yn
+r+Cov8dpXr9V/bnUXbr0X/9T9Rx/Ps4nfVTouv/pwxXhaDkbzJcfwbVr/BT6Ov8f/grv9WQ/2XL
iqrCdOCIZ+lzSutf+a38iaaoGltjS6WNYulkDv87v1UV/9ItUxMy/8LGoxmEbtd/5beqxr8ME/ey
rFqyYiiaMP9Jfqv4kt5qCFvVddsUwhSW0I+yfdG/sBFo8tKx0SPazexiC5qdbx8SHRLDzqPOW82K
4ix4sdsJNJm8Aq73OJAz0WjtSgFEHevE9lHXoo7N8j2hGiYrxOZd4XyddOM2xGITC/tVH8q1hosI
xwIsZb4yJbTSBv83XiAit6oatRCbVkx1gFjrWzJ2tqUPEtQn3Q8SpWKqbgf4MjaybSRTBcoRmave
tlUU+k3j1kzbrdKXTtB4axIuLyQ2H3L11uClnui6oqPnr5sWdaDtPjzsf0/3jxm48xNkvz36eTZH
9aIa+nMPLV1RMTaZtIP48w/Z0ZKvRTIKF2IBo/tOfZOMwpUnf0vl8WoacHl1JVRCwPKGeWkJ7G1z
IlkeUJh545jOGVqAJEiWWct+DG5jgxaABARMNCZcEugbdu9A58UPzYfPuAuIHy1HCqVA2n0TfCT0
ouhCgEZALD5Z2rXRZm9ylLjfX+TnmPMv16jIn68RPm1CJYNrLKbrskTSR2vn+xE+J29/HeFoJk4k
nca4ckonUa5lcS2se+qZZ8ZQzg3Ce/XxUeGNqVBO1wyyJSVAd4eNuQSDuPCXjYuIZwkaeXsuf35+
97/MD90maEjlLbMNeZ4/H+aHUNldxzpTU1/TJwdUgJV0WTyKu/KpceNr2lAbM1ukz8Xa/EcJ8n/d
048jH83MToQGug34P6og3gVriKSt/vlTw+KlCNWQDU2x5hv+4do0I07GbgKyH2KEatOfKLYd04r/
UWr6X9fxcZQ5+vzDKDHgo6g2GCVnFOjBcxDp99fxZwIfv8Qfh5gf4ochrDoM60ZlCGBCS+UQ7sK1
sUaasze334+kzlHvX0bSZZ3LUoXFBufzSF6S+UM8pnwuFuNyBMO8727r5bSpnosrf6fd9Cv/Pb/r
t/q+uOh+dS/95vzEUOY79s2PsI/eZwzaRsVRfr5ca92sWrfZYql0pKVyo12MK9lJYX4trDNfkZPv
n/H3tdtHL3k+xRhFe66dneJlomRXEmeKTFuP9k1V/oxwc6V43BtOR6Z3V4ofOi6KxNwqo7L//iko
pz5ohj5Ho+usscI4et5dnHjoplj4kI1z8eS8OIiB9kh3l4hpLvyVcu65yyfvOSsEoe3kJ2r2PDE+
TDE1lRtRSj78OjIvwhJkEmnFlAz59nccuoVYBCbCTdyD2BfDNT/OzfPcHQMfYZ55X7ZoTqBMawOG
7JxUjEFsJINTBksuWJFJTEQ5DUvFyjYUPZHjDltGdD2JHDfx04YHz6lW/z3F0ltm8rgx7sm42rPh
KfK9tUH5qo+tFWqOjd8/9GZFxklG5dHfBaXipLW+7y3aIlAJRSfuRJ3sBXLYkET0EWVa3Ugo7YSj
q2zKAxzDROQMZrGPq0MvnvRchQhRriYk/WZOyhhgqGgsLyOJytNIuaBXLnWqc5SCOxhXr02tuj6w
CCubAFSiWWxH9C9AZTqIBQol48i+ounASX2JP+oH36dXkKs0DM2fsLqLXloFWJ7wpZOumeyqwcM6
i6aikTZwUgkztHYdf7Nl3gwowjN28oRnL6qxuh4mHoj2MgJNDQXcKY3O5yzSCJpgb0btRShrlC3K
q5wMtVgC1VxZW1vLVg0yywSsLaeLWzIQ41psTEu4tEjwCELi9fylNzwHyr2JOLj1iS+wOKP3I3Up
KyHiBkE95XQq6S4OGbRmoK9KsTeEsh9a665P7vOKEGdPW0+SvI3h2OvDtaiqHTA9l9RODmcDwtJU
Mzhm5QZbMGs1BY9BbbmT9yoHvyhgoOidL/m5aMJfgTd3xGn3N32zGG3UJ+ip0VvxOED1vgRztBjN
vrkcSV56UaS3NeY687lW3lsCf6XhuR1ekbmhiRVkRiX7yAheiHYAHl1GUMEGh5drKyXWvjGa5yJB
txmrwABgRs8umFVuqrfjIB0UHw+2jd07tvtbFPnP9Gd/a6K5SJC5L+tev/zHb73JrtkwEBLqmmDL
+PkVjOSomqR63u7SEOhqnL0xuPuw4RNglLtcV1dDh9BZJcQMVTKZdOto3I4pR/XBuj/zW76uA59/
y9HnIJ+w4LJ+/rXi5JeaM22Kx3Bpr+1ds8zW6euZ8b5+fhiP3T6WBc2yhXY03qDX8D1E9Nd4Q7do
DkgWlzD7IqdZpIdy26zjK9wR0frMwCcuVFOEYtODZPNDaNfnm16BuhYkilaOWiI9mfxNIqFbq8q1
lP6igI1gd6fZqgv3Yof8zC0IYdK7hzM/Yn6ynxc8k+0J2UyqsDXUT0ff+0kNrbKWUKD3+a9au63E
7zqGEkITGRdJVz1V0u+GAiGRruXt90N/3XPOIwtZs+YzlmkcrXm+oeDC7wpGtkFAhHm/CUv7nkCb
q+/HObGkzQPZuglEmaOhONpYYE2zfN1Dj1K61aFiSYMRy5liSRKa63OEW0gO398zg56+r/89qHm0
kbAypW27rK8c6wLd+JJNxJXk9itpPVyweiy/H+3Lom2ZMsdorlLRLIzxR1eYR1NMuCpTWMXLoHiv
naKe2wd+Ocz9GYLHpCsKN/N4nvAxlCvoe+xQhtvCfiv59rUSHSqwOwpEJB0Uuky1nsg1vEHvFmXm
fKi22djvTDW8ivTcrRWBoEB+/P7ST2+dPuwejt6iCFR3Gwt+WLsT61V9WS7vMHcsk326xZ3+v7jZ
J+YTp5UPIx7t7SWibYh1YUR7Y62La/pfbJHEQbBFIrZpR0HpzOM9PaIwOSupimmQDfT5SwGRKSL2
hOfbPYH9cNLLdi1dZo+Y6PBRNJfwTM897q8fRa7RVDRbV2yKKfLxy2nqch7OI9YuoKo9lLJ983ht
L9uVugLSgOTr6vfZQed34vO36POg8zv1YSPYpNVUkEtXOhHaME6h9KkO6db4GbjnhlK/vp6fh5q/
zR+GKmh7lc3IUN4FfZWl9uateUVX8FlWgRPynyitL/GxPEvr1Al2qbWoN2cm7vzQvrvao4fa0OOX
7Plqu1VxB2/9Kl2LrbxFlrRNdtlF8OvcNDr3TI/mLVlptj1GLPK91aHYvVcQD5vasyndnLmy+eZ9
d2XzD/lwcyEkZEaY/3mO2ZYgVw5QuNv3gAq2+gEf4bkzy7mHebSGCSi0GcED8wreOVR7l2i2t+Ea
Y5mLfPDizNWdu41HZQtkwoZcKX9eDdCHbrTqXcVRNvq2dsASuOgLXA6mZ05JXxfLeb6yTgveSRm4
3edbCi1Iq/WIb87QQ16JF2K4DdUzz+3UhVkUK3QOogZf+KMxcFKFmQ3znswToOMt0jTkTIF4VDmZ
fH8Pv47ElouBDNNWWVKOqyMYxrvSVhEFFXntkFoGAq7bdvKFrjVnipDzb/48FeeRdMvmrsmGbRy9
5xJGktDKW4DbpUVIFi1ykiIWdYWYTArc76/q6wv9eayjFzpvAAXnBEmRoYbNu/5Nc+/7AU7ftr8v
5ugFJoHQqJOBATgTcgR2/fYZRAmksqfvx/my1htciG7AHrdUVZGPawDTRKa8EVKYI/wMxuDDlHV4
hCn/5LfT5AOyUM/MhxO1n3lES7D/tA1bV4+mXhPL/axmmifEQr6MDv6NvcDpvBoeaxxIC/ZOS/tC
WvtPLOjw+1HZYif7/qJP/4YPZ6CjJQ9la+VTbS0dxVNQWxsYOib7SgkiN0eDM2C2DQuybDyEjmoI
dONX5xHjN0vw6PyRBYcGyWGXDaZyIL6ZgsnUrfXuXYlSgjyrM3eM1/LUzP5wbDmabciZVE7eA2GX
IlCWfdKqGFDyDAZEP/2KY/w48mXll3s0WBza2+nQqga5PjhrbROGECdYLdgXwE0u83IVY7rw0MwQ
gkggUb/pc/gwfRG8mGMAUBcTZ90i6zeH8imlRgJ1cWHQJSa70UXXmxAanJG+0FnvbMWWbchBRQ1e
lCzH14ADMKSfNyYaGYqet8p15HkctoGNZcF1EGbo7soLQKg/E4hnVrgPJvxRVvbABxH66U2aXlP/
viYFk1jcV1QAiD9/SaLbjeRshyYm8gQBvkmJgLqVq1bhM+jBK1XSfojgBrGjC/sDFaV5X0/ynazV
D5F03xU/YlwrcosorYdxodxA79xGUvXi5+OV4f/UrHrdKIAa4+AH7JKFYQ8/7PYpGjA+FIS8CB1H
Nniy64LokiS2CbwnggEOPFE1y6YWq3F2Wc4G69xeW+JSxUozt78NFWeoYbuZVTuy9tsmzLcZLmwY
DnqlLvRcoUFdLLPi1aQNmXTPIjavfRz5Raas6jFfcUdXUSkWxJ4slYpwhJKM29gOXEk1NuRAOwPO
ujTvKVvd60q+nnh58/ouRp0zhdlDi7S0BbdQCIQkt5mJDaCylqb33ijXpD8CpbiyZ7e28iNPCxtz
OmK0kqQCBUSdMW5C+d0rK+wD0XLS3sqW6AqNrAKEHiTILdSxZkKgFWe5KIkj0SFNq419SaKXWkiX
eWq4yPiWhYKNISLGJyG6utEWdYuRW/SLOkf9NZQLY0gOzRAtTbPEGceCF7/Zwf0UyVeV/ZIZJWlN
wRvZsJu00a/iJCaLA/3P1O4HWbhRsufUBXsHwTn5wxGrtE0OWx7K2xGgJZNnCG87GnKyqPd6D/IA
9bMFKtOy5L3Zeocq30BdWEXJTaHATkTN+i7b0VrKp3uLxCqVMApphMGBfSzv1FsLV0FoqfsCi2RW
3anBlZLIWxIyHBJd4TLA5hyL/cw1s7V03xMj1aN/7CYeHes5qYhWsTWbfB9VgSMZSGeMl7Sr1xXP
S27trWobrhIRljKtCYJEuENdJkGsKqPQwwCIz2DZR9NBptMY18khLn6m0rjqR+22rPS9oiaPBGXx
QufJ3it0uI7e7CeY1lAhorD/5Rva3hufEiC4vma85shFPX8ORIBEaD7002PkMxnMVY6YJCzVZQVk
awheUF9q4k5Fy5/wmZEz83HS5gYOzu1KTlYzusbT9HuT/3NGY9JseqIAsgPRzcQb6y99mT8OzJdQ
f4ww80S57crEk1jxAGVQYtHxvOcyfB1Ik4rSZtWRZh/5mwFCpoUezSM0sZgXWKBI72WT3/pVgaQg
ZAJ1twFOX+Fd+ShGc/lNHuor+PqLUsov+oLZEHZLo8YpZYh3DQlEVuzn3GgC+uoMYyjqT79FGAH9
b9GireyYmGpzbWniAq7TpT8pbpTKTjy1gAJ/eSS4IM1deXOWL2j4KM7vxzS8C70fnfpbZBdjv2/H
G5Fi+e9By+AwthrVLcmo7HRwHT5BckDZxK++xLNmErUEhVvqQRHBvrq1SRvVqEv2OFomTlsRJumW
IjZmrCcd5zTQ7K1iEsllmz7CbJg7KYGu1IGppJjFi9kay0C+ahOxn/SUHEa0QzkYSLl4TxqbrLXL
QMh8zWknhECkopdKpzcLPE9Xx72FId4cD9OM6/G8WyQeq4KeyKItyssYAaGF7EineAu5z2miCzt4
pPjq+No8R7Zqcasl6zJ8kSgOGBIsWouUhjU6LCz3RJSGBxHfyMqtnTLDtYbMYDhD2Q+NSeCZvxsM
OmM07CRcD0X0a0LgXkCMbasXC24bsMRZh5Iv+wa6ZwD2IVYWk+3fxoF2V8DYXpntiwKUKjR+VQSH
1to9TPxDT0y1SmbyBEMBhh5xX6+pBPPe+tlr/c4nDm8CyJyRFAJ2orXDl5znYyBkBQWBHbh0ZCN7
6lTCWf1wb3rJQSm6zZxMM+AzTnrjWSUjzWZDXjS3Fu9x498nyk0OryuLcC1WQOjq2Qzkd47avfUC
TJQP0xiGN5qyXEnR14uxB4fZUzMRAABrmETw6h+kECe0PkW/wNugQgeL1mK95VJ2WkyVvFRSSuN1
+hhJL34xJwtE58rC6tc9hko9mLxyzcRloRztnqOyUnFChjinHYwgYFs2ksszc5QHsT9fxVK/nv/N
T8MdbWnCQZIyU8ywvDVviGNcKU8J/WcncYilWlZIk5bBz3BduZML69o5VxT4czlHhwXVQu4hK7Kq
zmXwz4esPuVYghZrPkf2LmEsTnBVbeY2OKjd/fnO14kGuKnabLSx2GuIJcTRft5W6sAILIvxdsWh
OfCR22ar5NZz3ogXMlajQ+rKVb2vVmd2uqfus42nVlNN2dI5TX6+zqL2J+Ss3nyd5K1tKyoPxRaj
trbP17gC19PDNCwKqpTeG7T//bn7PFcjj2/zx+GPHnPuSahZdZulfdUd6jVr2breqptzR+YTpxjW
R0pmlq5SE7WO9vOdWVaZzcrkdFFwlQfBZeD3y6lgRUU9JjwyjNUz78v8w79c2HxCFxpF5S9Nf3R1
nV23BBKUNRvLZ2H9+P7BnbyiD3//fD78UFfR2KCCx8CnKqzxrpNvZatkCVbcTN0WSOjGtll+P+CJ
4iozdK48UELh9Hx8fNakciJrLqkoA3rrKj3E1M7l69qZ3BjP20rezILytThzkD5R7/w87NEMCcYw
iAIL0FH11LrJNXY3N1xPPwgEYGRS0a7OTcmTr/7HCz16FXHJZADEGLHgSyd2yKuc+KXZ/Gl73+S3
5w6b81/3dab8fV+PniT/aJMhNkYY3BIsacS4Y+2FD4Tt++enKqe+4B+v6+iTFtT0SzOfgRLvzfTm
JjHod1j1hdwvjAYj5I2kuCE+SvvdnJ6kulsEbxNwvTS/lVJkp6oLi60zLzoMTzgSknSEbXY7tj9n
5nPe4NRRHg3xkLUPHSgug0MjITIqzFdi/JoH23zxGmkfoDWzip1iXvXQm4vmR1L8aMeLkZydFi8Y
YTWz3R8lcgibpKvgG8BPqkcfQn9swd7sLqMRsZojejhyMY4sPybBNX7M2KUDyUsOIce7KKteNbl+
qGbxglcCv9TFa5iPa5Hdyo1cLBWLpNtIP3RgkzUQVWzwH2J9kwEQIcMTrA87r7VkvkbZhSX2VdWw
3cPgYqT3A+4jebi208uUUAclBUOo7ayeXgNcMZKy+9jt2OOCqws0y20AeOh6BlzFaQbvGbQpMTyF
Dykzey3gfWveS4HrRSmfrUFdeeVj2G7T4THu12IigwaroRNqD8J8iCwAwzcVCpjpPdNBto4vVk6a
U6mSueMNGyJvFb08QF0jDSvchvaEajeGIJdP6syn7psNaFdwxgX/wFgerO7OhEvBZs4F/GaBGqvg
ZrWGhFcmJV58dKzOHeHnDkiIwfFFFwoaf9n2cDjsJ408qXxjJOlrlSbOwJmpLO896F9BxZmofTAN
NDtpN2lrmUY+OKhm1xgdtFoI6jMKtzxI1k+bB0c1gOoY7CcFA8QWZRv0vwkPLw6TlCY+KYRz3AIC
/gFMVDqSmG62Sxu+/cihr/Wf/Hy4VO3huuC4q0aIJ9TkJovEVuVBFtUhAn0obzR7jJeTArljKoqD
JQ3j0mxePVJHvFelpoB67kU79UKbGvZfhEtUNY8WmyEcSqUsaaNaGM7wfqzqGzgk8SZ2SQyG5+bA
xpRcdjYr0n8nR5FcZt7yXIVfOVEUonzz98+YPwcfVgj09IUZ+Wxyoy1Klh/kByz7lb5qb8n9OLc2
nKhGMpbQdeRamvii16qlrk11tI9OFchk/b3gG1taFnmS96MtnD79XbWPUC8OqkZphriMBB8/+hBc
lKTaYA3//gn8D5duc1BXNTq9x8u9IfcNeZ38HGOh7gh6d4d9tiFRY0/O1rlLP/lVnfutgmVek9Wj
1SJG5K4M0fySXcSX6cbfQUJZ+9f+MnbwBJ0Z7cRaoSmaaWsGOzWbfvnnZxrptT0MUG4cu7wjaI54
wrXpj/+HCUxB3lL1ec+km8c13yDFwDt4LBS1S6nJp6mhL4M7adMc4k1+4R3aFYq08i3dZm7wIhfb
8z25U2vwJz3E0Tvk9RyB2pAnCPNupVfWCqvRRjgjYdjwm5z53hrnZs2JveinMY9emMALsnrwwPln
h5Erzglb1HaEZmIIX+irxO0KCQVq5NpbaQM13AfiuTkzcefnd7QX+PQTjp6vOdYFaFVkIPOdpxLj
mvlO4O0Sjrk2ltW6nG5S9eeZQed1/2hQWbE1TSbuni3ysWIAo26hEEQ/R0FfTj4xCTlhKIQU9y2Y
aVteG71OSDLHPigUhO3gKoTanRMYXZJtmsWHQSpXZtKd6dac2EDLmoJUXOasadMe+jzVpcDIYWRy
AOusZl+mYPPSc3f7xNv0aYh5j/3hCwlZcaoyiQdeu1D1XILcCSIJnDfryltUi+qC0G0/cs/t975M
s1k9gd+BJpSFTUE/+mCYBUlVQmJjkpk4j0ptW406NRh4vbLi6DNpxyfyYBDnpC/nxj3aZ6aKB16i
IG5AVn7I3iGY3oRsLOpYJ1eFugMNsVlZmCo/qcjepy2PuH4LBAlWTXhJCDS+IQRzEpFz9tkH8eUQ
enRLjp51UXiZ7mf0APWhvky1p7SyDyERODL5Z5WSuiaQ9j7Xt55+ZlP8daU4GvloCqSYuiRD56Zo
A0Wo4T7M6mtj4igzXOdD4tZqtWzT8rpNbmcc3ZkX78sKfTT4/MQ+zL8Rp4vUJcyEyI5J3ei2TSZd
TBNlNb1x4SQcUuVBNZ9BMriSYZ0Z/c825NNr/3l0Y34oH0aHH6l5+XzTzSjbpwCWo+CSQJJFxcc9
1AZn8jXHUIkr1QmX1XQ6XQi9ZSAjMbpO/1fXdI5GCFaq4ZRPxKqsszMtTuX0jGU/wUT8o0D5/Avj
PhjrIKHRXRjWTRskq4SQIEAnrlmowLOE45FMmUz9yqsUwhtusVZj2sqBBhMJTUhODRJOZU9pFg2s
PPXMDZynxtf7h3cVEyAXerzJkJW2MUIDnbYwjNUwKtCmibi/lbzhRm02SX7mbvwPz+vv8Y6Wp7Q1
p5wnVjqp1Lsq0Ah8fkS7Dk7VkN2gCWgutqvHu8jQlx19SB8MQgiyMPBve+/RNt/LIqIR+RTAg0r7
hHD3c1/sL99T/FiqBlbHthGMm/rRLzRNLZfIhqfKYrz38KoF1XOOck5E5jTo2LlVpSNhVOm3Q2+I
pWXjoVFLrfuadERCmyltb2orX/k8P/rnC51scK1+r4eSTtGmgPQ6J5zVlH/lyVv2fXQp59ugIfCo
xeYHysZuRqf0yn3VJOsI+GSR4PhvdLcObsfmxgBSUzXZwvaIsO4MR5LM6zNv9HyFR3NCw9KLmBpL
CdWSo21L6leqr4dIDMAiOOPPesFN2OIsX4bP6sY49/E68dn8NNrR/Tbg4wRBzGjD0+jWS7LUHxEn
U6Wrz6lqvuzv5yeLDGTeTaMBU4++VEmJy90c6cmLPwpG87F/KdfxetrVq/qANnRdZgtOoM9nbufJ
CfX3sNrRJ0pP+0FP4JI4zZN/I7tIpNMfCKGRY+lv1U/5kO2IwHn8ftATHx22QorCysz+V9hHK8LQ
gEMMi1lYsfY32iZez4cmdXNuF3Dq0jTZQl3zx19xXHfVPDxWSobAJjLfQv99SMmkPFOC/LqJ5qlp
Cjt5qpC6Tin78/ezqgS0QYsxsoOPie46cYhfXtZv2g4v10uwO1s5OzUhPw54NCHHMNRtf1YNRVv0
niuaG9tySynHOVfP/VoVnC8Nbb9uy7QJvqiGJE+0TWUqRCbtsDDOWze4/Iv5TE1jfGluyY0+87k/
tRoxJLpLUuct5Yt8KA2arm8KlabkTuZQqTkA+W9AcOzLdbM3XG2HVm+jb+Jb/0o68+0/OVk+DH1U
A23NTkXNy9ByiJFdTK5GLEGQxO73U//cMPOff9gRWE3pebnCTa2Gx0ispX4koS0+c8w69SnR0HgL
JD6mxo38PAigKRN/N1JvjR7tdFsL7OEofRQKPN9fzVe72jxHaMlqFABw3h1vtGs0K4nIqcOMO2+t
bYZNu4JvsyChfntmpJM3zpZR7pvEwTBLPl8TUno7C0yO5d2qc6zfRCjvvPe5Qp1dAodxCk4SZ+vi
p5YaPh3/PebRdl7zp6n05zH7pb6z8euvhz0vXurY68QdN1595nae2O7MPmw05aYiY60+em5yYfuN
Qi6CExZvNokb0MSANqDRIK6D9seCBvuZu3ryS/z3iMdff6BiWhKQdeRkQ/U6JRWM1PJ+LPSNAicA
JeFjprdbkglWZHbR8b7JINAkGKeJ5ls2TRMQlFqu+/q2lO+68Mxe59RujE0fDUKEasii//QvP7wr
SRITpBYwjRO7c4dQXYGOnIFORM7MBCtYEFWRLEffWMZE3fZw2kTgr0zgnKn94lO1zeGvhXW9zGzY
CFg2I0OBMyOdUah+OdvzDuiKSdeWhg2NKO3zzPRVdqmqj6ckmejmlVdaAVSCfeBI2bnr03PfSASB
/IVHOyDs+LqKVpxa2Jfipy8XJh+qkGO7cV+X6jM5lG6etDd2ZTzICkTpLKKkmwgEI0VBAVCTriRM
AVYAcc7EUdqIB2vONSAWMAmvZd0DvCtdJFq4G4zhdlLeDJH/ILeHYEdiX7maAGU2kT1pT1oHSPwR
1U5EMgpqnZs++tX25s8wBYsOxDKjiTF5m0wQnWMTa1Vz4jGwCv5G0XUfYOsXI2rvXPqhglxPSiim
RGiOIQxexEtk2srBb6vq72iQbxv9gl7YNonqn4H90irJu0BjUaY3Vp2+KHK5yMvgps79ba7Jy2is
iCRK94HecgEPSq8AcwcKrOhPlheD5gZbM2sFDQXNBjIADQcBPKGE7J9x0t+NCIImRn70TstBRIdh
kKGAj9fCDx1FITrJky5UuXYDsLppTLJvu8/1fhWwDPOgFhUiMptOxvCaWqFbR49V+GojFYOCRVMD
10ay79Ao2SjocjI20u6QooOnAj+ZL5n6QFOGXIBkbRXjSpGUg8TOaPC3mWZvY/Dkfde4OW2JULkT
+h15iK4RG5AELWSFuTuoMaH2JUgt6Mwcp+PkrQQp2kOGU4nCmno4PRTVmvaXRyrooBMbXtkXeg8p
Dp6Y1krOOEy3ZkCDoJc41pFGNdGdUOs1eotdapTEKHFG8LVyY6FsjNHOaWazjLP+rlDmJ2NkzzI5
az7NhxJAqieuy7m+xyFKEdLVaBtPBmuPVbOYNttOg3KC0xLAFam2KiyV4dB5I60gxZUIytGIHYG0
/V+kndly3MiWZX+lrd5xDY4ZZl39ACDmgTMp8QUmiSTmecbX14Lu7WoqkkVWZadlPigl0QMIh8P9
nL3XnvBRbsvxDOcSi4t070v5k2rNqxk+jJAXhv1dwUoUJOhliUgqBzgkw1mkxyCeAdhXeECvrWoJ
U6u2GPFCh2bBJiT3qk3eFOnsmxGHpRUKJFUMa1XcxuZ4SsVrFYltXpGrR4KnXNguAKKtoh0MtTkJ
87teAi6uH6vGhgA5wvm/nqvFsCddEQWyjsgwJg9827TTDjzWfcYElytzr803haPfj61yFu1qgBgx
mPLtACvSbOIbK8+uMJs52Zxcl/OdHTxwyYh7eFLnB6mOiLl8a6IbMlUIzowm3LJ05IiqBk7ep0+J
8jKaz4FO4rV2zDoND6V/wOztlr10PevDIYm3Q/pSl9dgJL2RpwiuAXmzkTta8X3cDFfjrCI+2osK
HhalyAkmZgn3hWNelD0EBHcvUxsOzKqpUTvJ+tNMrnEFDDubx4M+iNBBCu62Yb+xe+j1dnvr59ep
pjudinjNns+yfwgU6S2OY1fQi7IJ05CMjYGmD8/rTU/DMxwfRdDRVpoPDSfHQj8J9U4i5wze9q7U
zduONGSrEldj0V3nJpHE1mMdi3PSXAfVryZ+y5InoaJ3C+xtNTVbVT4TckzQ+5mQuePYPdTzDTqB
bWZp+9moNnKIq7V8QRa7VgjsUiRiR0rgxB1VF+DHtxbzq7Sf7OBmSoebiODdqiOqQXsU0GLnb215
VVvE490I9ao3yNIgPwvvCNncvfqAlzlaYkWze7kMYYyfZvVxQcfFYZZRTflBY5S7GDkjVld7fskS
sCX9LRo7wpKwFY/hSAQNEcvDCLVMfilVoictBG+Gsi9NEG8ICZUMhS/PW8hr0PYX95fqICA/TIrE
z7im2LlO+vkuEsE3ra6PwXxvqN+jtgDyHa6LKFjbcbtuwiuiSVmI4JhM6UHoDwEN6jQ8apm6LnE6
56PyKyd9UI/Z8Rs1KSYxgGJ7o5JLXPSPEmzRLGi++ZJZrRLxU2+eqi5az7Z+tPQlVo5np6aJO3mC
oGLKejVIUED8QW6XCGob2rCIOM3qXJkTZCUAtcMhCwev5xEt0ALnVroNSZ2u5SfFp+40IYuL7gbp
B3Guv2qT9QmrfA1mnBWuZs2QqqNc3cTmswG3rh/XOSRrM4Ei6h/ieF5p415LX0aKGoW8onHoJLnp
NlDmaITPDRHW0lui3fQE4NKI1dk0mGjDyM7ij6P3RRdod/kqKumc5gDFDSIWOnRS6rFIT/p8GGzs
WmPjVJN1K0CzR6q9Hezu0Fp3vc5bqd+3MY50sU3iG9+yCDbhZSRuk+EVLJ9ZJG4cQgnfGVP22GXN
Xg8wpkfxNi4eI9bzwTacxKRUbo+nsT3Ps7o2g9CForg2CJaIxiXOUD5A1l4t4X4RgD2SzOnXS8a6
FVfmlG9HdHusXLTHF3Su49uEnef+vYA/WtnfYvA6VvMIjdchyH3bqebe167J0kybhKlPFh7hYWKS
4AejIUfDbLfhupMeA+lFickoTn8a7c+a9zjJBAl8wnnYjBbVMyUkZ2CvGv5JqyCXExlZjFulytxO
vu6TX32jOn55X/avhg9+bz7E2nOdEhLxlPr34SjxfPycdOCoRH9kT1LxFPi0qUEBhAn2hDy/05N5
XxdMT/lRMZ6sgCiqDvEpuSMVyvt26Z/wEjBvGyTigqzTWuu+j1DdopSAE3NuCl7ZDfBD4qtQLNrE
FAYgp6O63KeRfwcqkKxrQhV6ghr8q0QQbDe3wiSP2kg3vHCfVTkHDJz3zyKglSFVWzPMTL5cbR8E
d9nUPxR6QNXW11nIrsdGlnEr+Ft9AJwqI8uuQ3JcfgDXvZl9/4m7iJwxmEAkNmIiUxb9qaSsFcTg
dbNkH2+B5u3l9GwRDNEAi1+w3WPmNloNkbWutuQjVmiPgdZ+q1TSurZxCwNpLghF6x7aINx2s3jW
zR/azFwY9raRslyQ4DlhQ64P8JfWOUmRXaGQY0uAgbbwkpCZVjHCSYNgGF95DaxfS+xuxncwLGQ/
6aoobn0AXz156PZ0qxJKOw3NVWe+EZO2jclotREVQxsY5HSl1se+IWWd/MN0NUKxM/J1l23tIgNl
m0Oea/jwx4Z44KHwN4RCeAqUekPNoMVEtx1pjXGi7yDNNgQz+WPzLTX726zcSolyK5sTYDudNalD
DxBGimPhbialTvGVJ02Bh6ZtO112pDZ8E+kp9Nu1NerfzT5j55gg8s59xNzbzrD3ai0TKX0mJnGS
2E3YXs3/nEM2X+I4DNeh3W/D/lpEFTmpyfOY8E7IT20IJxoIcCohDm4dRT8I4jMloKmzDMzHnA4w
47w603ct4tsAeXcwhPsZxMIU9TeSNKxHEsjRpY/w8GY4iXL2nciBtU9vBq3dSoQZarNdrUMHJlxB
C8jeI8UkFhuFM2jbyTehTHKT8RzzFjObZ9T7qy65Fw2ChCk5s29NfinWcF2QuDJkGr6AbqUDhGvG
FuIh8ZkNu/fqXiI4zMdro4nqoef5MOFh23O06hoy4GOiVMi9LsLvlU+QwsGXbbDMI7xn8H3VPk2e
ZmC2Hcm1cnVfzM3aBHlhxAhzWmJpKqj9hLFYxpWGR92JrbpwWqvla5c8tHDeQBgXzzXkV0cl/EuS
7nKgnIl8pB3vFv0TdiV0uhphGgvXIUNdhBFLSl4U4jB6Fu2eZIsgspxewv2oJ6dYZ8KYjcoLjGgn
oioyMFyKUqzKDJQ+Seam2JdAR7v7wjhN07QlkdCzAhJo092MKcdMmH6ccCTPIt7KDt5EO7o+iR5+
UZIencjXU/KgoBJv8wdZiQ+RRv6OXawHq3Ps8KQm8cYENp/Q8jHSmwJxTAUYnsU0ag9Zcd0G3+Tu
ISqWTU6MiWbkRCvBuLhOpsfKmBcOozOA+Q4MCtvBvpChfVKYBa6pxke7albtRNqq/FxIh767qcKb
iU81pFd4VnCbPtuSRqcEFjBxeEMINTp/ifUAtciDOmdrjANsopA2WxYB9rN0NCMSROpbHY65pklX
SZa/Ei7RRNqBwNM+Z8n0h7Vs16TfDlsBpntmUxiFP+XifjlEZfRY/eR2SSnpE3lXTg8xKZREurWg
W+eRrsKw1RucUAOqdzqB3tTWj5K6sY2zlphrhWJOTzL1qu1eaEavTGJcK/OmTem6TMm2Uq0tTsyH
0EIQ1c8Q/rcw9DGutdeRNFWkoZt7GYBJaJHxoZ/t7FAuWneUXXVdERKiuiIyUAQF0L6JKDfTmSPK
sG9qjUwkH/omjQ/jqCDoHsdiJzrjSLyYq3TnsbzJUoovWSZT0OpwMXJILvLrJUwrtManeSCVl4jP
HAHdSGpr1OV7NXtKSLOqxx5UP/ko6VOQ3zbs3dPCXHWROHftQw4sVpoiAksRc0mChOhKIkGuwVci
F26F/2aBFttoszIbt2YxLx9updOJIVCoIN7CiB1wjgEHVvo+wVAS4ZVk2iaqZZ6PVn+qBefMShR7
NcLzM5EVhyUDpLrw2bFwg9uweEzH+kDB5DCG6Vf1iaXccVmdoIlho2NnA/IX/ENjavLcQK32+ga7
htyfLBXfBXpj6zaIl+kcbswh4tz2kurTfcXuvyu++gwflLXkd5/hkgbRmtDRpYTDDtYV7oAGOXc8
iWh2CuDqZVde44jlcYg2Fu/QGPIf2ykvwJCnVRa5XQN7Wt3LaPIlCfahIf2qmPlBEf+Pz3fRNdDM
zBqh5dM1sDjfZyWpJFBO0RNKtu6a4VunnZouIKxYWX1e8PuopvbHyBftgyy1O9EBPfG0Sd3Jo+nW
6Y8OiF6EYqwdafGB/BwTQrZMfE9SctIbAkW/J+M9RUGnFf2+EsLN02xDyx7jGr68Jvmi7vdXFTRd
c1PXeUdaio2E46IMOgTgYbSATph+p3vwgvmMbrkbNhxBkHrv5bXiJXdfMsE+UgqYFJY0S0d7rV2K
zOowBoTdyvQe0F5TUAP45XSe5eRUegGCff49fHyN70a7KC1HiTUt2Q4L96unvORgoncLVyOLyxHs
uB3FkZ3A463+xbgfPp3vxr2QgdDJAm4hM+6ifkKsisXDWyAIwrW28nHaftVf/IvEaPku34130eqj
fQrmyOSu9hIa2Fx1sXt99bR/NcbFfFHIIRJ0b6ApHkPE66E7H4pfy31UnH294Uyx+Rs3Ee4LGiKN
bi1N6D8rvnFNiSy3GJC+x6p9YYficqz5jpr32N1JO/X+8/E+KDDLliEMdXGIw/e8+M5mhTqXNvK8
FcX1ssFK85xjSO2wS18F4ffPB/voZr4f7OILizsE0YFgsFLv1qNCZGJtPHw+xF9V8kwK5AsGjxnq
M+tS1tEFfuJ3GaKTZjUSLOksjUxrN+7ZOHbOf6Ot+NGj/X68i0WvmwCyjiXjLUpHDMSeeavfSJt6
Y3vSF2385au/fPvZOkgHusJL13R5/t71LPgUqloDh6a13e6iPbVa6I3111Nw+cifjbN8je/GKapx
TrOYcdgS1L+ZicErMGyn/1Fv8s1XmtgPJoWqCF3h3c0WHEzvn6P1Wi37cYgvJSfbWJfuxi8FsV+N
cDHt6rhoFaVBD0vhetvr0I2IhPh82n01xMVTC9m+msh6oCuKa1qT7xLYSX9jBEURmiFrvCwue5SS
HGpKbsQQxrpnyTxXCA0/H+AjLZ2qKL8lpDT8/iJOVioR577BNch7CvzdJjmRxkuHgPcFxO0v5vKH
CgDk4ot+woDq8ps4/G6SqVMXZeS9UTnylucmWoXatv/pH4kO9whqsThZre2Xzy/xo971+27a8i2+
G1PWJEtSGrppRRRuqvJ21KOtHKiuqj59PtCHV/d+pIuOsh+mNt0WRiLTbBci8dEGDu0k1M9VfJLH
wQOjywlOPJDCfq+mE+dtsYnzFzkuN59/lA8aen90EC82A6KIkylUl2sGuGznvyY6ctFXrd4PB1FQ
BEC/EzL83z9vbDlFE3HXuOUWOUewzcA9SStz1bvpD9Wt3WFrnL/Uc3z0yNGn/M8xL/a5qdLpTZcy
5rCHMbvKvWTPodtr1p1HmvVNvqm2f+NOvhvwYqXv1Syyx5ABc+kqjpf8oif/fwzSW/q978a4WOIJ
dsoHIDdLHvUxNE5WdYqtL8QoHz7n78e4eApmiZQomZQkT+CeCkbLI6kEwPZ3zAkEU8rupFUUCB7H
Ql+ZJJb//93EiwdjVMdZByZSe3761ssdpURAH7rxxVr21Xy8mPSqLTV2pjEKoQoe3mz+C3ea+cV2
5sPlBI07jCVQ9vBb/pz1lp7XVQ0AwouJW87pgA+44HItWhGc88UF/RVmzMTQ5QXmBN1yAdb9OZav
5hJh2izO9l291vbLlr46+TtO/mt2AW68bTekGf+NteP9oBcvzrTUUI3AGvPatCePnbAzzMQxIaKf
z4kPhW5cE9sarnIhWP55cbAjC623lxe0m0kra09/eLFYja7SrJpdtpbizd/R75FJyEEQneti8v1z
yFaMjRhmGNsNEfdZ9BrIwkvC688v7LeK5GInpaLckE3LRMX3F/QexIo6HX028/Jzs7I2cIRXUJjX
2ghGLXPx/wAUR9KkJ55xoE64+nz4j+bn+9Ev5mfeKQAwaK57p2Y+xcVNZBLnePv5GGiHuFN/vUYO
tuxKBEKVi62P0DM0BSV0l6T7YUM0scjKnn0DWUjwErbCTQLhqs2063X660rkUhTeyBLC3ireIkNY
zyndwShcOo706VH9ykrjykN4TaLnZrB0N7D0U2eIvZ/tK7IWqxh0REegQFXvRJ4fkyiLnRB/S27f
hdh/HBhireObhitjl6VyiqMtvs6JH0xugJLa470BsIN+ir6LKvx9yjw/6yO9+fDFtEAkVVKcHjtx
zM27LsTlWNFcrnC63iocIKq23geYWWa4EuQ2OmHqk6pD+XM69PajrT3iJIWF6gC1PnYdKhdCycYa
j/o4kMNjraxa2iozmgSVll1Q7eQqw7rgU8H9OaQThB4sk3ru1q1xPwzpWsmrdSysgzG/2MUPMQON
yeyZjNhhW1O00zoSfqOB8KHYG8n9Sg3Tq236zgvhSia25/Pv+reo9ZOv+rL0BXwlmH3k3OzZhpXh
QuwA0Ge51ap6HHfqFnvkFjvCTbWxvF+0u27g9rnznnRPRHSSZ9y252wdeJn4Yp5/dOZT8dKz78Df
jpfvYp3qWqnB9o5gxj+F19U+2Eeu4ehv/6xzdM7nd+G/GE1fWLeUITED/bl08JRrJBFraFBIvN5o
K584pBOyh5XshatqgU17n4+ofnDwIwSFCA6Wf1gEl0UrHLapVS7CThHT8S5e2hn7a7vkp1ILbq4r
Mbo5GKup2FOGLKnrC+qyo/QgAQ8fKQAX1oMRvlrompb4WEWj+WA9wDpaIZtBc1S6VvGtqA81E7eq
xmel3FraJje3szjbFXwU09Xj17j5JZC9BJLmf3F9HxWs3l/fZfJGFVh5nk8sVOFOBmLBzvgmeSg2
hrcUWroXatq7L88fy5z4y1ymeMSCxo5Lvix8lDJQHNxxy7m99+h1r9onBYLVuEl/BoTRXgMSd1o3
XKkoNqJHuf7i/PP7nfbZ+Bdz1ooqU20CvlOifF1e5xvz3A2OxolrgdAijZhKZymdLUZU6yyurYaM
IzDybrDGpi5/sYx//KZ6dzsuVnGTDLgUX8RSNlkebaibtNDvC3FQdqJgH/jb74xAwY1PVrlRmnNc
rL/UqC6bmE/uye8P+e58pgUkURUd9wTln5rSBOw45Y7F/ZQkv0op/2I5+111/Wy4yxOEZWa2ugzH
Vvj3EdSiO3RaZDTCNTyIhT//WWJRtt0ToagOua3IjO5inP63X1VBPnrETdyMloKm2jIvazsiaTpL
6rn/EnDEUbodFX1PBCfZWadQlnj96J4yWG+fLywfPngmZ33smZzD/yLDj+bOJHIB66jeh0cUQ9tA
28dTs1PTeF03CA+bO1kv9nmXrFSapZKZe1mKTMJA6oK97PNP89F2hcqnYlAiNzDeq3+uqxRntLIG
cuFlBCc2UoC2kN6hQrJSZq4/H+rD7TQbMpZUXVhQOC+20/WYmlYGls4rv4lv0bbQPd8rHmxmeXWk
B7HSDpbs+Ldfvjs+vMZ3414+9YQwVNR9lyk3rKYfRER7lWtdJ+5SypMXp8WPaP3V3PrQ+vD+ai8e
blvUydDHxlJ3lVwdlGEbZ66GuK6obtPkRomAY0WhN+ivanJWET4G/cG3zllyparFSrO/E70JA/yr
/elHO0f8yjiENZtS0CUzyRqDoZFzizmfxK4hZY5Vbv/O9wxkW6NutlS5L+aUbkZ66C9vFv1ucb+3
V8u+u2dhHVfJztxjttp+XdH88DzDg/yfoy4X/m4dA6hOypPOqNNe2xNzezCIH6D/z2Lebv4Ow4Bj
0/vxLnYkvtTI9mAynnm1IJrxCZ2izWJbU4716Svb2vLDLldNjmiWaVKJ5p+LVXOSzF5kJpMJaVHc
UEa7N+avShQf9DC5oP83xsXJJVL83FYDHpN4529YiLfjXlmjffS+dOx/UL4nz1cDjKvKgKwuw+Hy
oTCJx/i99TD25To5iY2+X95zpJJ98b75aLqzX1yg7zhn5MtyQTqQjglvmldsR8ZxEm5y5IGfz/cP
XqCaYC+zmAXYLV5eTQ/kF4k71DVtkV1wPtH1BxOVmCEGtzFuPh/so0KSJtgAqzSOlti/i4crzKt6
Kpb6R57O15I2u+HooxZub7GaO117nhBHJKjae+pL/hR9ca0fbOCosFIu45YKmiEXS7iwOkiqEdJD
BZ4M+EYUhvEKRKKbKaZntCFp9X/DMvzHkBert1kW1qQGfQ0VmsUqxeYQcdESEekgGOWFH1z+q5L1
P0qa/C9jJP8Im7wqX/O7tn59bU8/ystYymW8X0U51VEQtiRZ/mt870f7449frIgtbaeb7rWebl+Z
h+3/+d/8zeC1WP7kf/c3/9fr759C2/713//tV9Hl7fLTgqjISYz8/Vu/QwV5FP/rwMlVHXEtPy7/
wj8DJzX1H1BUiMlQSJwDtrfM838GTqrGP5iHOMaW1DHobQpfEdXENvz3fxPWP2RF1izWSugNPIIs
Kv8KnBTKP1SdAo29eGTxZMGs/r/Xff3Ppe+f4Z/ch3/9+n1YIgW5P5dIulmCo6FFJZx32/Lvn+v/
mMHkaGp89mkDx7hho/+t8c3wcchLhHwQUp0piDntZKa8SPJM1DwhJD/HB2P7YCUhUU+9qH50rWrc
zVNK9QIr9s/YLuMrnqfOm3K0w1keDgc9l+cTRqv+2tLT+M5XGtIGtFi5xceMnN8fzda8L+D14vNS
OQ+TnbIaCfKwbBCtShfazqhV9/Brs8iJS4PIXUF5xtfT8jRI2WmAAe30sxyt/SQvVsME4mtsu4rw
9mllqJ3+kMN5cYqpe0uiAkasUcoO+1QY0iQx83jo1sbKktlr7bp17HGJQBujHWq+8VyLVDlSDj4n
Ipv3fWePjKT/qgM8E5acUymLI5RHVjG5IVCwvT1OtasudN3GtDNn1pFhTbA4gPiqmBR0dOBBEVH3
GGSUW3B7nbLXGrwT+aMSNuqRMh0K0yEMiPqcy3FxmYQru4rujTo+JQVrsW31lZtHZFtq1oz7olDJ
i0cUSTLKYLt5i9JzbnPsMUbZnCfZMHdxVv3UzHK4l80Qq74SkmPfifqJul/uqDWgWImAcGcahb7p
y9Zwy6oACtNFb7UVP6lq9NxR/x7agcENQMFVU/ZrMWOlrwEyEbGJlYoYvcUSoSxR2Fp0Qh0Q7yiP
Gds0UZ+7vLuKR2t2Wz3b1HWNWt4gybybqC6N6l06ztk+k/TxbKuRehd1wf2caugHfUvldtdyuJly
C2l6jKoRlJw+FbgOzA4rnKSAeMqVzDUgBDVRKTy/0+91vSs2qqBTWwr7titN4ZVZ96Qq9fOgRGe9
a7/PY+5/16Vcdgc7t48Ay9Ce1IJ4YNA/3NhsW7fJL7PqC8w+bPyEFd0F+hSf0ioWnhpX2KPq2biL
lywnD5EnFpaqDRWvDkaEfMUwbTKjUDet75teO0ElHs2CJkZsckDpVfpNllCghUMiD+US/ckEKzKU
gmLdKObwrRtBKaexwTHPN2JgzmOlbvW252QbdeUTau4RR0+KRjPTJ7eV1EU7HP1Mh/RUTaVxVzTY
bHxcKVdhYt4rLE8wWNrv3HPi3cNAX8t+UezKsei3ap+sUz9ZGQSNrXOFLLNImciYl7tiP0nEgRe9
KW164N6dO02IGrMobPhUGsmomXFSG/V7PgLcTaXcMZWiP5pFvomUBLGeLZxBDdS3WFSGo8hjtuu1
gb4DKJ6VFBXy22wIVOOKaV1VIs9QX5eI15sQw4hTlVY1OpE1la5BjNYma6XouyzIwWa1kk5VDog7
DDt7HZVWfqAkZa20Ab1aY6X6ui6b8oBYUIEWWKuHLG3la9+O/Zdy6qpjmwPwdGZCyY7z3Cmbyi/m
+7IkAlDIuQ1UI423JrLf56mN/GZNmFv5OrUxT3g49czKuZ55xPux8yJBQJ7bpnk5bvJUimfPjhe5
ZmIoEjJDq09MrzES6Y57nuMg7NW+ZHmTQ77RILSqVZN0eL5ypKr39JvafGukeg+BqrDCzoUbSAJ9
rhpPUo2lEOpZdpOkRbuxByN4aSVKeFbdmJuehXwzCrvDOgKnftU0YP7UNiuv0lHqQHB0wVqPhIy2
E/203IJ6KlX5KiwUlMF9aG+0Qmkek+o38tjXSDAPhY/xoWzuSOIeXgo/jdGeR7QtTRGau960g59F
H5U7Oaj7R3uQeoxTdP0flDJDXJq2ya7W2viW8OR+Own7taoiA2Nc1g67pGzRDPsN+QqdrXpdaLIo
59PPQWJKOnZdRndNPg9XMMi4xLF2W5H113nVxHCByuCYiIlQl7SMPZpnMuIPabzSmrpdYoi7VZeF
+pWu5pCkZaICwkpn5ZFSigNVaKDbENZNNLOWDHMj305l1t7AKzJ3TTUbO5axyU2VpNn2VapchapK
XqDgR020pgmtj5L6plRyEox1Kz2ObVi7Be49R+5xA+btXGxyuaTJ1ccUy9qAppdmSvtJMPucQIt9
ziJqXeuUy7GPBI0en3MrJ299RutRDAUxBp02uU0x6zdyFwUreeiDHW9A05t1JdypNitJAisJHpvI
cEMv1imyI3GB9sPRjIFN+3llnPnugrMdxSzt2ZJPMGW/pLKGD5iT5UHbNJdeaZOUWznr5aM6RzJv
j9jCOUBDF118HHidXD8CZuM9FPZdfV2NPV9PjYsiLlTw+74OHDPv0/ZnO07jr6nVfhpRKL35ODFW
Ja/rUx+MUbpSRis5T4VMIqapqIfabKH/9FazDWJsQ4EV+isyXwhi06x0R251ujUr3bM0/0a2k1NV
HvRYCrFdT2ikyOb8po5FuR3jyl4XRS4fI1+Ud4ARmfVS2Eu/kjiuj0qg2HurYY9tTpN8SkP6q26P
k3HT90XkSDYmr7yQv4dSR/N/MpOd1Gmh20hCuo1FnzeuEkQC8fcI26aOE/Nsarl+nio/f+sC2d5Z
Gt7KOmyIUTCCp3g0wrUklmI2zyUqfP4yosmo6/V6W0VxfRWrYUuifdGq18ogsi1tG2Xep+1AIySS
go5CagrMnWjRZsbYmWS3VZpZUMzN2IJwOqIzDWCHbubKVzxWq6MVhqnXKVRhcXXKqxyNrjekWog5
jRVKkTBacWdGT516e9NaQ7FjKULo2NTGJtXmyDOqqFyJ0ajXZT9iwymUnII6YSQKWHBL8oHhxMk+
U+yJfVsebVttCrVNpQaDvFbLOHwajULOPb0z9W92AFkMfEoob6xubOic+LmV8VjoNaahVgEdrxKS
mnaWeLBTP3uslLbZsMk0D2wpUuJumSnnqpUGDDeNtcskbTgS1Q3nJWvxFIVRu4mRMd+oWV8cq1AJ
72JrkQGOYU01Sp7xKxaEQ+SqHP6YcgWFrtHWg+ZqgQ5ZZRjr1qtTWnZOqanBOalSSWwJGLbEwRow
pQS1KYl7pWfj4vKOrF7Y7lmSo0olS5ORRHZOFGcOBb6S21zs5mmYQ5cDjIZfD7fa6CVBV4SOEsOh
tYTPbi6jaoqAJpeUtNj2Uoav0URks5PaKPtmzA0ZExDBpWszS43nvIqmp7SZKnwHeVLE1vPg02uM
zSjTj5rUodDvmTVrvQ34mVLY9N9bRRS7hLt6Ri4TfxdVIz9JYVW/BaOUnhK95N2smDDUnRyMyF3Z
GAH25door+tQSx+xFhLyKBWCMJ+SIDvMTGVKLISp0mp2ahb/+6wz6jeO4vW3OR5YBocgP5D6bJ+y
sAmumTiGf8vMy8SWrUi+vJ/UJ7tJCq9vY/ORCGrtGfe8/C1uBJQS7E5Yu2VsfFksV0edItpGbyax
S+usPQR6NhFwOgGzreo5+W6MVnHDext7hgqXz1712ogse7RNkm0De2ivJGgAHJ7VwDfxNgdxR1JK
Oj4uUPMz26pedvI0MrfAoIpgPepJDzFfY1WD4tuqP+NycZ8ndpvBAsa/gpO68ldIFqp0pTW8AB1y
U6rjpGCEteVMxqKRZPOpMjgG7s1h1G/HqmNMLWiRbehhWL6oOEqvpTpXLXa3uULmLjgeODjd3C+2
iLbslF2vlO3wJPPIGEceX/neIkrlJhAdfkw1kZuSFSOe61MOIZh0GqGJ57pL2n7fCX1Uf8hkvfCC
a2I17yvKjyHGM0jB0UtjxD/7FvaY3Ngywi2ehK61zSsVJ4qXh0IERI20ue92qo0oI0vMRF8Zma54
ZtuLe9OO6XT2oyVvFN6bp042YCmXnUayApolPPlTlQznTLbY3No6exqnnZpqX+EKqSmtl/E+D3Lt
MdXL/CoqRl6S2aj7x0HE07m2535emMDTJqGCurdpy+E2MpDMxQQKq3Ub144tVcCC0mi41tTJ2vsh
Zv+sx0Va5Ja/T+V+3utKBRw0jax6LWlSs9NmPXr1dWIunAaT0TaNtXlVq/50TKYRFDMuySD0ytnP
3CqXOC8BB7ZIUsAJ3JmsW3UUApBNo5NhjMcqkaNjFc3aW0gesWunnenxEiXrCW+Fa9Nm3HNuQk4S
ERQw0UcvmmeZBNVbGVnXQYw2Wb3oeNkYaVm+i9ts+CERAbPOtSz7CXbBJpKCLsXZIIDqEPhltsNS
WhROlSvWjp2ipDPPx3yTcixZZfrAzh5ZvDdl5sCRRJJ2Uxjmh7nvlJcmroY9DRCkCUNSPIGK8xEl
KCMqyBDaBoIlNtdFvO5H0VTuJIrmrdJL85hVRrqNJ1gNamjm7YqNsvRMbFj40FtxCZi6TKynBKSy
k1s4P/021bdkswC5k1ItANCQadk5N8vy2SZiKF4HBP+cK6tLntvZlzzIhgMJIqMeb7tGBKcOEeWu
VLPkxzCmYpPzXjklchqceVYnGlWGUf6MSc/bwI7H4lXmVvKYz2rYe20ShBX0EBFvRauMt2aomxm/
zprWgTTXk0Zj4+B2qnSSV6UGuS00s+g4dFm6G3roDXIrWZ7fmOWmtft6JakFPcIhYV7n/0HamfXG
jQRb+hcR4L68svayJFuy5e2FsN1u7vvOXz9fqu9cV7GI4nTPQzdgGHBUJiMjIyNOnOM0cD0bZnQq
vHSAij8MjmWtyu+1WlI/FbllML7FfFDlGIx1DWI80Yhi+ZEpwvEQ9nn7pRsD8zTaSvB+DJnijwyp
+8Ezir7IpKmMUWVgJT3L+c5jzfvgjz7pc6/HJC9puM0mSWmQJeHuQd+EQ5Q3zhezt7pPTZ8x5MnP
c4maxaYM0vIjrw/1KetNyhEekyXhto9N7aPedzad1tQi3cxT50WOy/LJiv3xY8mr9NANQ8cEbd/D
KVmr7abMa/NDIpcMSqVKXpwzygL5L0ULAo9XLnn+k55bUOo25Hfneohz7z0cLm8C5pIjOQ/tUNjy
e8W30YpO476KmaiGhFAqNqoZRFC0T2ZgvoQIGQeb0DQRBZ+KwNdR345h8ajVeIDbtpXa8qAyDqq6
Y9QGyKQ4Tm+oByn2AvUUJVLenoLJSop93ZmJ80Fykh6FFISx3oM9tPKtLXvMMLHqQLdJGjXzCKCh
St/p8EV4yN0UqXO4qN4tFMXmrUaB8Aa1BloOEiIw7POOG1r0md0BxnIFeN0EYVi6MD2+6qf4Qd6b
e6oqZ6k7rVGazWruN1ZnnS+b9wrj5Sqyc11HLlg2KaOe6vf7a7st94mlmaYMb6JD2XHWfomsNrB7
KNxcBUVi5mvQPNOKFRvLC/ljY1btHnEIqHGg8YxKeIvbo1L/ur+IN8DDRV/nbasYsxcwPHiGbojz
ptKmJhWzCv3Z+FV/Lp9gSz6TL+LpzPMfzF9S4ppfgFb5W+fTfdtLi/tjGs7g63qpwbBSJcX4xkTq
uEGZjeCelM7pvpUlF1Rkmcow5L2mZrzNr1205Typ7ZwmZIXj2dI28NTTe0Wh+0Xf2u9J7vQH2S1W
22WLVhXYy2iU0Ke44Qvu+shwfBmrwUOzbU7J3tt6D86TsUsf+q22yw481oqV3sgcfy4+pnJpVPSh
L5Za547T8vDV3zAjjBry/DxOwBkclonoj7otDrr97f7+LhyDK5szF40ts27rQiw0eVB7KOFUedMl
7cpXXLMy68FMhZzB94AVqPTk4GyY3wRNwb9fiQooQqAx0MieO4oyWBlpPP6Y9YUETY1nbcbIGLd1
ZEa7+6ZEAJqdOkXFL2hJ2ApQjNmmNbbqRX0wQAdiQ1ugeK9UKimQmD/G0n7vwHCEwF74vlODFfzR
wpG7sjvbRjslzyBFYBv7hIH+MGofpcDP/ZWdnOEd3vxQdejxm/A8Au6YhcYEFqvIKoi/Mew8cQV8
xMxghirDXVyRU9zfy8Wjdmlt5vVO7JPP+aPwevuALDxqOjtHEEsm+HyzAWbe/7Q+KGsoX7pNN99Q
Q6pA8JwDKJsjYL1E1pk8xiXHQ7PVkCsoH0v+wODeAbHaDRRfn+33w05MQqDE9CL9BenN/ZUvfc2L
XzAHZmaNk3eRLY67GWquXOQnhlzL/7K9NNfQZIBCENTMrN+rxjav/oRjYbj9DuELOKnO0rRNDxDZ
bIy/k2Pz6EgvayiROXrlzYcuzYrFX8SyYlIksiHM2q/yCD3Ohsf5ERKarfI3r7zqaPab8ZtgazT3
beaixtavde7FIZwfUtgC6eeZYKTUOT49zP1ayhI4QCS+LM9sf4QS0FN5b0E4sMorvvgxGe/jynij
Y555cSnbEXShrFeG1z2lU5XE+eG+vywFUe3CxCzqjHpcBrm4cPuJZym7GlW/gzJbc5i1lcyCjOy3
gDx0BxK7bf1Z3mlbLr+T9iJgjcpjtBO8mvfXtewrQB8E2F4Agmcu2lp+IgcjB0GMPtvlhgcbhHHG
vjyEB+mV14hgCXhpOIvpFuaVdeG75SX/+QHi7y+ctUvg9IwcfkCrPispTKKUDu+vcdkZ/1iYhdQ2
Zny90LFg6OOAjl8HwL0t9PEc6WF9RNoXXgbJpPJx3+xSJBegkv+7szOvNMPMU9IUlzGzEkjYedQf
ogRJqNXjvraDM99ErbYcyE/FJ4TE/uGxZtQl2I7vBTV29fu/eYzBFDeMozIyeiK4X3wwo+3l3Grw
0eZX/3fwl/07ACHmvAbe1j8XOwtYXvOovarv5KP1bW2AXaARbgMLSHJDA7EDZkFkBxfGvWmAs7LG
OIzEaAZ/7qDoeVBr13pHIYcG4gGWxG3wHG/bk/de3qbb8ecr8CRqW2dtAwuN9G9BSv8E2z+/yJml
4mmNTmw78YtKAyHUSt3k9v6+Iy3GngsLsw3X04A6E0VkoObvbInzqT3G4IbuG1l6zSgAuyzx5EQX
cY5Sy5PayOsJLxLPTUl22+mgQZyY/Mpt6OS5PqDB3JFxWefGhoFpVYBy0YsZSOC60BxHkWfHpaH7
FhQy77Wy7Z9Igc6ADO4vcfFAXliYnRN/1IJ8Eq8ZP463SiW7Q2EeiqTaVM7f9y0tfrELS7Mwbui5
1AC04OjXP8vpDLen261OJapLR+HCyOwo0G2hUV/hePWuTVx1x3zMptjZv4D/MjuyxiSzePD+WJtP
HHi0totgxJrUfVQNmW6koECEVjY1fEQYqt2QjGt308oHe4PTXRz2QJ0c2yiwqSe051zzEB7DHXJq
0sH3kCZFvHw7HvvUhVLxy/0POAek/nOqL5YrNv/CdF8k/3Oq9YO2pzUVvWcQnpeg4JoGula8ruEq
V9z/7QddGKyDXp94bfM1BxkV6YesMI8ra1rbztlNS99e8Qo0h0ku/iFeaH462cnZ1BzsN4WpPSSL
NtSYa/wqa2ubXcClF5ueJgwXOrPrIGpojdxf29KB00EskXHCUsO74vpzTaAqGV0bdTcZ933Ublrn
qCKecN/I0v4h9wYFDmOlQEVn8aOTGwJXytNsKvz6lzNK9t4r/JDGg4yCbRZXaxnEfHDqzQvRZMCY
Y9lAT2Yb19UGvFYqcaTfyKgkufRCD87G/6TssmdptfS3dMQvrYn1X7igX2v0slpdB4dlnCIbGt0k
7rdJZb7kUkws6+qv4OJf7m/q4pe7WOJsU+Ebb2Lb5MtV9JpcqLjKX2oWDfSW7TW5luXv92c3Z1FZ
mxpJkpyJcFLae71tdyms0NrE82/6dX9Ra5ZmoTn0mwixBr5bpf3tw/fcois5UeAZnWJ739J8LuMf
F2Ecl0c07OM3JbrI6fqwSCiHiCdm1m3kH90HWBNhdfZ3/wxJ+CbTKQf6SGvhWRyq+SNPF8Vp5A/x
z3kuVvQNSt5MuVIdhKPpKAYFih3EaO4/aPA1/gJ1KYxc2JtnWoYtaSACsVfvtD2Fl5i7wPwreB8+
+jvjnb9zNsNm3HZP/ft46++nv9pj/XNdvXbx2/5ZtTPLxiLbaVE1Z8N1ZKOM1vgIe/Mp1KsDajH/
5WwwhkEhSEeH5oYES417UyMUua3yaHpQUkVM104rUW05yFxYmR37rJFi28hx1viz8qY62LngOb/6
FF/WIf3KYpBhigj5bbJ3lI6vg8yYZmEfeuIhzWxee4Z9+px9g6RwKz2ZW1TBtDNYi/P0u/m9dsO+
xecbf/1jWptl6qFX9lIi/Gd8zk7hsX0Wz6R4k7jBy7gPT/I+p8jrbep/yaD2zxG9sDvzmK6eaJ2P
VA7Fkqdp3z4P72id7rIXhQbB3t5Xm3hd1Fn8q/dWq15vNPBHqZUHrApR52ErJDqUp3Gv7YpVno/F
4rmOUBctHUi46BZc20rVIjSqCEe1pUx5tFXJ2SWTLu9AfYNDbDQ7fm9Ikwy3S5CdbDtX9k1f5xZD
34N0Yuq7Pobgf3eZZXcrVdvF02pzc5pQb4tH6/Uvs6cWNLhIDOgFbZowO2nel8lm+NtbK4GLi2q+
33DVMcMER4/izKOhgYCo6ng94LWy/dRJVrstW3uvaLW9N+t02niJvr8f+xfiIdqVYsQZLg39Ru4F
8KSGwhdfOGy+R/mvMAhWLpeFzbsyMIsMEpoiXToS6tSEoqy/N+G6r5x2F6fSylLWLM2ygCrRnNZu
WYriHKq42CXoZlgmA3Ywmt7ftCVfVXldCuoMvpM6pzuLB6YkTAac3LDId0Eb7eW0ArjTPFu+fC48
6K9Hw/tgwVivUpDuFQCaEXTytf9dmcCG3f81C04j+Emg2QWLYDBWee2ekkH3OGxaHTGZZydQj12T
AI+T6XBHX1J/VfB1YZsvzc1vUN2AdtvJMaceqofyR/Gpes8a7VMnZvHhr/4r3wc7lORWVrngqFdm
Z4cwMf2sdlrMysN4RrjrO4MB4YqNpUToysgs3jmtEfR5hREhYzY+tq82PY1oZ25FUoDUyc/4Yy1Y
Ltz057/+hlwaMjOqPD6Mm7dHhQjjENedIOREawwxgCFttg66CprsHzygkvfNLSTMmNMgTeCpI5Se
rl1GGUFZyQbmAueUqUgFPE3h5/8/E7OthMEx6GAZpnXehtmuGNJ0V4+Ac4ciSHf3Tc3H6MXlyHIY
iWM6yQT8P7uUg6wtJitnOerBf/Ee5bO2z7bh8+Ba3iaoDorl1vthl29T/2Eo3fBje8xXrogF72SA
WtaZMEQ7/OZZZ/pDX022+H7oW+z0sNJOoQJtyv2FLn42sFVvebpmz4+eMUTIcwdcRJYMIDLN49+9
Ct0sz62VtHzhjJuKaDeJuS2Gw8UPuXjF6XIEfY7MOajRqMpKmapFW5huqlvb0RjXeMwW0rkra+LX
XFiLpmRkcAtr4Gd3ySd1I33pIPx87o662+2UkPcVnQu4fPO9/O5fsi394zsWhKacBFAYc/HJts6V
Sk1rHakNQ93X8EO/NmYHo1Qm5Sufbz66+WZLZRxOQe/dMpz58GSg5UoEvI9cPDDUswru9p1iN96x
oWi6lXQnOuad5+2tOK0eUW81wBxBTS0HznS870jiSpjlGZwTvi7Qfs6OJV5lFzsO38840vzjrVwU
DfQ/2Q5mAMZXw/dx4PwoK1lFhEv96YHDcu9bnjNw/LMHCoPnsgGtyk0yxdBB6NTMpruJP/0NdSxi
DUm/jRWUYCafQnxrUiXoq2+GYiU7BOLe0bZ+DkfdOzS68k1P4E4xASIiHJGH5BNowgR5ewacWbiq
2fuCZLB30xpumMLfZQH0R2URQo0LcdHavPTCxWuyHgDQBuKeEGle7yL9C9uWJmo5FbmxAyrsUbDG
Ni5qIqNbPqCisxFj5/3GXNOoXDoxF5bnhVS1lgk3w/9YBliubOGZ8jfhQVC3aJvonbkPnsx9vM0e
Cbn3v+CyF/9Z9ryiqtbq0OHivPWoFnjn9tAcuzOt6I16NF/u21rcYapl3Oeg15A0v95hA2LjrMpl
IkNYoGwmuZZtbo0COG/zVJvNf7gVVZWCrQxlsnpDYutxLUtwrVGbS4xT0Q5offTfZTtdCa5LURz/
h04dQUD2aeY2BWMSStoQxR01kvaAmKG+UKv6feV4+oqjLJ5z8ZbgP+o788YsbpIbUUbAkc/lU3yu
jkKWtXtcfRUvLunCjrgeL+JJadnFEAJmdKV3w14RKp9771P8WweHEX/I9+E2eNVO911jqbpOUePP
2mZ3FDomVjiItdU7eVN0G8Su0u9ezyFoqETLwUN0RubkvtFFf7ywObupnFRzpqTA5uQNDyir/TZV
QN+g/SOneqzVZuXCWN5W07RlRqQF0dv1tkqG6qPGSbGh95KT72gfNGk815CrrCxr+UhDIqogxKkg
sDtzyUmzgypUS4LyqTl5jKBSIRbMGXXhVq9rVBZLuZIqeq+qYAKkZ369qgCSCdMbMQY2ll5gUf8F
JL1cc4+lFObSysw9DF9NkbiqgHjtBOF8d1I+xefyt/ZkPHrWIYUdLTs0kpsN/+WbXaxu5iJxCnkj
HLS0IAd1m0fjeUJSZTSL/X1PXNtE4akXJ24cOwOtJsxY0g/dp4rZJSsWlpyP962tGbAoUiCc+USb
DAOPEcJU76BhpLb6M9NGp6IG/XB/KYuGVBXPw8OJurOlMLmd+mVPkC8i2y3lY6t+DhhCum9kab/g
Wf5fI+JGvdivzLMmtSeBd6XqG3hzNV/jtVryt0sDs+1Cd5X00hAhkBHDQOXkjIhkBYyguIZdrqXM
Kj93nsBdWJtzdiW2NnRk7rRZhGQ6Mubh4MYbhv2Ba8DUuAoPWbZHbwzCVcOCqPp6+9KuGRgW5jXX
7eMnfTccix3KlpvIFfXdVb6mpfRGU/9Ym52huqybBCVGYS0av6gy02mG6x8ZJdqGm/5rYW9q+UPr
M9z/JCrM4X/BY4AC+/MDZi4JaVdo1SY/IGuhkqyU8KNj5V/ue+RSEenKyMwlNTlXMtPAiGilTg+x
7xoP2jE/oB+ylw4Q2gY7b7dic+07zrx0VEJrkFJsRic9fyf6/c6GP6CF99f4UK3yvS6eOlFmQHTc
UmnxXLsNGZAVFRnPYi8oTUg3aD92nrJyGBaNAAGFnV0TNCOzJFGCZMvwoDFzc0U6xNq0D5LDyraJ
f+LmuNE/pTlGq9SaPxJJNTxA2JhA99R/8Y/KMXyl7O7aX+W90MZeTagWv9OFQfH3F+GqTgMlY9ic
jpy/fROFf2wo96cP+Sn/sP6Z3hKJ+froDSPUzjin7by56oU5zYyt3M+pZ6rfvUf7WRCMps/2N3jh
3+Wv5rbdAtj5G6UPV34XvodXaK18stQ/Mh3ZoRilos+HAsf1em2Vzq0pwvOw9w4y2rP0HZkoVnhV
NL+d0+rZW9rfS3uzCAOpOJUNdBE4e/3OoFo0HL2HbiOQGdKHtYRn4WqwYNOmf2DysIUN4npxfsU4
ZjxxNeR1+j7U04d0aN+FI0S9Y71Z8dSFw2CpcJWCFFaB0c87i2niNUOUccD7zbCFPWJTDL87orV0
yPdp/cXZFo9rl8PC/Q2bM11j+nFY1GfBspFqr4QSCl81a9dvvnutvmcq93h/ZUsLu7Qyi5YpI3Bp
FGNlrGtEMTQvOfSZ5a/Au5Zai1eLmUWswuicSv2nFS4ISiGUcb7o/oajUcLuBgkQLwu3/VQ9j9Z5
vbO5ssh5IdOug9ZOMxbZd95vCv4+sq1V8592koEpZG7exo6u3RGO5gkCDIxAtrHrS+YQq7XzvOwS
f0zMwlfg9VVXiPmKAgFP27NPWgh03FylIF6zMztZA8OAEGbg7W/jbS3j6xvPP8eHeqvuG+4b2KJ3
PZM/T2spytKRJiUmnaRqfzvUNHp5qKFARrwqn62ucif5V62+1G23cp6XFkidjMSVwrLC97r+VrrV
lJk5BQaV7AkGu8w11GdG/vb3z9aiFWRgIDmm+XgzLNWEXaKpHasp2xrGi9exKdxeyVasLL3YuUH/
mBGbenHLyLEfao0oX8tnMccQUehlro3uSn5KjiZs369r8JKlz3RpcbZ9HVyXXk/xEFHH6sUMCqaf
tYOC5O9g2CtZyJqpWXwqnboxfGg2XCmqWyb8x+mDXfrhky/ZtZs7a7COpambq82cBSqIYSfJSMTS
uMGyb+qrQK9Im/wBcnIYL7UYkbP/MNcp2uCMtDgmE5fzthHou9SEK5Y1psnWRt/Vhlz937oi/RPB
3u+A0rmFq+R1mTvM3FPVqV5LY0R8uHCt/ut9I7dhFiNiVIFkjrxxDjUYkonxYalA0zwpP8HyfSRH
XblIhGddZ1TXJmYRkIHq0ezLykD9W9oF0rNfQZdonSjgbFsvc++v5/b8YgwBLsWBmtHW5tzosKVE
cMuETK3J09aKFNcMQdN3/+HTwO0HPgOUhg1r3/XxlbzGgdS1NmBs+MsaH3xYA+DQu7+ShUxUU8j/
kPYwbaYA59NOTeLLlj6SK/Wbaa+IUVEIFRhZfi6/M350clDeGOC1Lw408syGKLWhx772KxaeZsIr
HOphzOuoOPv1Usey51aRSA/FQEsFJwbQ6PDsIzD9Rhncaftw/+8P17XN2V1GZOqQL1aAL8Au+DQV
nvkS+XD53N/gBb9EX1izBDpfiKgIV7qIwfUApqH2aL+o1kTVSEfOPJWOiW19GfThKY69Nfzpgm9S
+GAGkbfTwviaU6ex0dbkT1mQn3wz+togrDqsDroL57s6b0KZVNTuwdRSsJpjdAAwikkydi84FafR
RDIw3ElPwNm1PdIEO5s3zAgBwaZ/nzg7uDbWWjI34X9mf+YxVYIqRC6KWNMU7cVFDf3NphHFA1iU
7n/C23Grma2Zp5SORGu4xpbRquBPm8Ok/j1GPNmi5wQ6Ij98zsJgp0Bo10FMA6vErgFM5esmnbNq
N0XM/Mepi07HPrKTlWvw9l4SP+6tHUaD2rDfEuwLB9PTpM9r0Vqsd1SKGDR5EET7ydb/bT8YB4TQ
bQGQWwlNi7t/YXQWmtLQNmKkDGhJJR/9ot2Yk7J1kl+TXa3s/aKboQUH5Iei/A1hvO1JTthCe/0G
EKkP8UE0VNRVDZmbUyo2kbYsEzSq5dxAevrWyHvNIgrCX7WRo4/p9GNAC1xF48XX9vfd6eaAYkvI
X2l8LIWG1Myb+goyoxpInmu1zjaQs31HLbEN1+ZY18yIO/nCL0bVhH21E2ZkxudCWG8/ZPL3/7+l
iN9wYUMflCxpfJusHNbVMFc3kV1vjCnZ3jdzm8iyZRRK2C4YwHG7WVoZZWpXt3QR3elX+6N+zjfe
tnGNZ4Vh3Orgb9daXTfpisAmwKgDNAnS55tu/RC0ZtICGnSB0vXfkzFRP1vB+Ov+ohaNWMyLW+Bp
Rbnueu9UuVRtHflfF4Ln/szz0H8nl+2a3OGCFwA40CF9RWkAXd4ZUqdKgiKJW3auj47G+NnXPpvR
SgQSifbsJnDE4RGPMyzMbzi7atJQyUViXMBNaUpnBiu0ZNoW3EGMU577KD7c37rb6CPODdcOIABq
aNps61I9KAs5rKmjKhRS23jvI00fK9p2iFb6ubcfCQy3AdIAsmWdMYvZ9imdXfIgZW2VaDK0wVe4
kVYWs2QCnDhkyrxsDQjar/0gko0wDwsqj6E1wryXHRj2W4k4Yj+uvxBOdmFC/ISLY6rkCBAkJiaG
0Njo7Q8d1YkUwpMSZi81393/OLeYPorMl9ZmQcHpy5FZHKz156o9ZJ9EZgC74KfoS/xQPnhujELz
F3/vbe7bvfX0a7PCaS4WOUB2nI/CbEyyZfvJRhnVTWyvFSJuPxeJlU3fjDsJ9JI1W11bRk47eAWr
i7NhF9ZVcK5sa40v49YKxwmvA0IA7Tf1juvFFEnhFBr0poxGaVuIk0jJV+XobjcM9VNa3ZR/LRjE
56QVbacZcdIxPZYnDAVCsNdD7lpKPDRDhUJBsu/zbKvLVUBqle91KXpv93/1dE1sByo4eJPvf7/b
JfNzeEwJiUFK0s7MSbMJZivLDOlByQ/glbeKnezuW3hD6Vyfg2sTs2/n91VWlEDeXV0CxoSbjNJ4
rFWfqpX1GS67g+JE0Lc1j3b7+b7ptcXNnLOowGZCKorXFL4rwYPtqWuzwLdhmMUR61GVQfaSx+m1
y3SFrVlDHxAUbWkPQfBG85xHyAd5ECPEBkkwSeJKcrboQVyQ4vpipsWeRcdoyNvKF/sZyo9jDauh
9z6oftzfucVlCQl7Eedtdd54HbJYsRzYAECAtNou9YtfFlhFs8ldyX+MPGjCnHZNvfM26TTQeQA4
KE4GxPaz+6XitRN2QylayyUiMZnbD8V7vxBsyfYjxcNTCKu1PCgrYXrJP7Fr6CYPKtDscwKOTLKG
EG57PqFmPE3A6rrRh/n3pWg+NkC+S15SWaZue6VauYOE+80OBuB5g9WCfSHazM4e/XKvdqqU8jF0
2YfSyTME0GxjW2ldswsspVtxnFsAMQwjlwZnJ3EafLsh5IhHizbuE+egtAdBX+Hs4of4BIlkYm+G
v82vyUv6l4Ya2LqazILvXv2C2Ymcprouq4BfAABt06sfW/Oj2a9Nv9222WbrnHkSbOZT3TFEQnUF
DYQt7Rr0zAVqQN1mh7W21y2qSFgzySbFWTFuoLVNVPthZ+RE9PZVsn4lenymLLoZNNudYHLOlMIt
u7/k/smbmpUveutBVKgoVKHaStdNm6dkCmT/RuJohhsmcrbzeNaczMEcXlJkEvaRnwYr5b43scNr
lxWTaAD4KaADA5fnOysL1sFOh+rkJPaVuhVKjeZZ1re6vs3PwccMzkOXm21Ao1k/+Y/wXgN38T6E
3wFw70fayOlWZm4keVbhY4Spr95MOUUmahX+PtI+jtbKFi18HlquFEUI0gLzOM/401CTQw/xB8LJ
2MDQ7DjZJosa+VejSDJOEamuQ94CIXsgP6rajz5SnZVLduEldZ1YzLLNMg2YVplILPTDAIU9HNX6
RnC1IdfzANHyWG/XZ05vfQOb4l2NY5JszOuYiW9HOBzA4GH8YEeR6xugidGb8NV/na1fGZrPCrLr
hZCo1VzGSl4Uv/lQdtkKBvk2bAgTKLkb5Oui7Xt9yxb5qFkFcdSd9FB+b4PSOYyWnnw02izc3b/5
bnOGa3cRN+NFQqvHkGGmPe5iNNZWT33YZVegc6p6E/cxQc+aMWBIoyGtvDaRDbYZZblpEIaVvfIp
K1z9VT/rm2xvnxLkw9pTuu0Sl+F/YnBwHpm7PKxNkd1etvwGkYnKZH4QxM2ugmpq9LIZOMhebjaH
vCIBLdsRrgrJV6mfhfYpljmTUoYOI3l5cLy/y7fOiXnyX50yN6+v+evVqJoa8Q2mLjRG106BP7T7
1gSRqfhKu20Lafj3J5Chb9IZthuRLBZ8vedyqzRVAHk3J7D+0TknbTsdId7bZ+Ubtuo/9LgR6aEi
DHSX6MwU3cxgzfNcUJCblABMZCMyJtU4pqf723jrrJQx0EXWdKrCtHiEp104K9dCFFoTqaCsVSdZ
095n7bgS8pdiF5gm7hZeLaYQuru2AVa8mexCJNHn5kHdTUCp6q13HPfqNtp5G2VlSbeOyZJQZ5OZ
jxVDRuLvL5bUFEPVSgpJkVWQAOm5MtF1rrXDIOl7PVPPchyfirh5iMYhXrkqxOV1fblhGg9RGBeB
MHFeIoSuognVLCMB9Ri7rWMlO07IrxBl2v4wDFV+GMtgDUi7uF4HkAKCUox2zR0z0lsrhT5cVL3K
PeTDOzz4JTR5OUgxwN1OjT/YSfg7D9Mv933ntvuDthnB+X8tzz4sZcQBbiR2Wn9EgWDTH8Lnf8Y6
7K+ClSDbrM02LtQori3O3NWzooqGKxa9V6d1i1OxD7YaxDQITxHtBBlCBFw5/xn+XFnq7XNGGCZV
on5FwJvnSZZfqxWNGXzYTw9GBLs84xbRl8zWEtiNFZ4WbaAyAdb/nBDVhiG+PPcjzQOJOWlXM4dH
x5MAgQbpsKmG9mtQ2R+oUlcrF8NCU0G8fBCZpiRFSW/eeIbcg/FXDV/IpL3SH5KTsae189qpx77d
0WQd4TIejyP6VP2K6y8FkkvLsy9jhDIKWx2W7aHdaAGyQ9nX+99g4fFxvbjZrTd2cVeXMibgXk8P
QnkxRcE7aNxqBxX3rnAbrr7C9TdCqbQ9rrF/LKQQV3s7e2wpZlF4o47vdW1d8NBJS5R4S2lfh87K
Xi48P1ipY4OCE5AZBtyvQ1gbO4OE9jpu/qjs8fE9Uh+giFUkJv8fDtVS1LqwNn+qt+gU+naOtear
9aaZrrwr9sMnSiqkl1blqgjG07txPpQrd/iSz5A8MOFmCTZge/aWg7ayDhObGoEP9B+0nluvSXUu
xcZLC7PXhoe8QlGnvOMi5jVEG6rdB8d0b53uu+aaGRE9Lq4cONBbVMPezAjM6z/drnX46dtLY36/
XC5n5hdDEg9tU2Kn3E17dZfsQwk4ZkPmFbmCNTKHi8z40PXAePbNGnB/oZ0KaOLP55pfNLkZ6IHf
Yr0+tzv/WB+iegN/rfWk0zTW90nqRucAjtlh2+zLL9an+3u8tvg5YlNptMJ7+5bKxzbYiNjvndDT
Gl6KLw1isiLVLR6lkwxF2crnXXgBXq98FtyqJKq7yWfl+kH/uz/YJ+WQn7SN+W4dUb8UZS43eRbk
kjBwagTeOPrlZyX+O0kOcrZ2S4ife8eN5iXbqfLpMIbYaLa1ILMT9KPWY4cDdej/ruE1bqGipAmX
S5q9FMxci42gftu98Jhsp5/ZNtrGB+Pgn9J8I6hxnXO6B+I75lvz9b7X3D4ThG1Kq8obEuetHHFx
MttI9ZuiI/cc1MraNXWb71E7+ZYbiPXVphVv75tbvIAZBXoj3GcMcp60O0hIJJ6MvfBzhdxHuenL
jbIFYrHrNpJQnoJcFs7M3eomL8bSC8OzXCzLHBWlIgwLKTFjb3wVWAIxBgJHd6YcohdlN75bewMu
Ois9NtsQBSx9TiMptVpYWhlfFsEWlxbZrpVeR5RC72/qkhWHT0h/CuqrG8jKwMXf1j4VcrtXDm0u
bXVERiNnrc2w4Co0h2BZ1XlTgmUSO3zhKjUz1Jk0cBtZA7p5odHz6FKk/iHuJO+xClN1hQph0R4g
QSpKUAHfvFPGYTSSvGNZo6l/KEt565fDAU0etwz8lcfrkimEYdBc4kkE9/DMOeyJyXUNojm3K6tz
hNKSHp+0MoBV6/f9T7WQJlOdpQ5OhswgrTHbQ0ibaVcqkeHqNSOLfiYd6WQErh0ZB+LNIxpvNTPn
xmpPbGGBDiVFmigOVUUA9tffTmrTMRudlr7bA1MgJ3kX74J99s6wGPbq9/bXiOdIW2/W2EgWPJMi
jALEgQXjNrN99dCdbloLsx36Ko6DxmL9KYg+3N/ThZNNHYDxZxbIIZi/Z+VylIIKFKhbqfLnVuqR
1VKJLfeNLKWcoKc1kBpQHPFwmGVKxTAkcgsK3jWfJ+aSCVVUW+sHMTa2TuO79LlwD+QGBQ8PT8jr
zxVFdV1Zjam5uZp+hYDfJXzv80TeDMUq45r49LPLjiKZ7jBQYguUw2xh7WjLadthC4aaZ+9Qu8nW
ear3HbPP6ONs1trZixupwU3JY8jk//OqaSe1TRS3veZaYeE8dEgMnH0pR6SRydD2p+lrNE14xB81
2ZOfe3sMXgKYgOGQVVERLoVU1MqXXdoAZlN5t4IUpvg52+wOxTYJMLkoHYfHAazP1oadftj1p/Gj
/jPZ/PtOO5AVamQqL3FQUnNkqgN/VW2EbHjiIBIoKWO9h5LI/Hl/WUtHT6PEYqrUqLgVZqlwEY5e
ipKq5hr6ZH8tzco+EwJ4oPt9ma9s4e0JtCl9gcQBqCfgJLNKnNPZThSlKrb60dylMGRsJdBSKyXq
22cYViiP0QImhNEeuT4Uaq5VoylK/LKedT7c907wyPht/2NQ2uqppVq4r+0xXrG6tI8ELrIkpsqo
9M+8w5Kcsks8ivyaPz3LXX0e1YRyshF/+/ffi6IEr1kuV7BgIie9uF3N0WnGFroTd2wQmEyVoto2
bRM/jGa1UidYWhHCwLyeoY4gLM9WZJdwoKhZDZ/JlAGL/xWC8Y7ltVLfmhUR4i7WMxC5JnTnOObo
dIcRV4Cc7ixpbRx70QwTahSewKwAGL02g1B7HoRFQ2tEz5ASj9xx/GAiG/DvPw7og/+1Mru2J81q
es1hy5hofmBi55eW6E8Jyob/wYwJe6moTqlkCdeLsfPEskqCgst85Saz9SMFgFPvr0kQLN0uVJoR
UQLaxvDR7DVuo1pYQ2fNcdW8D03ubSS7+4F88ENctIf7K1o05VB0BekAvd0NFsekC206mEKm7Uup
IRgam36zUbz+oa+H3X1jS48LWqegZqnzLzRrqScPSFBxRyNIV8XMXNfqLtO6AqADKoHuFPkFikP6
8KhRZ3yAPTnYRm35Y8p8/bVAfMJBnqT2Gpd2g7+VB1VbiSVv3nh915JBU4M2AbNAWiHPDrnf+4kt
M3P/1jbvTuOroPw0eZxH79TjOhbgNtsUCbuO8AkzqAYdwmt/ivRqYgKdmAJCZ9N0phs59jbUVSpW
jHaoL4b2ZeULiON2s8ALi7PY4iu+rBQ1FuVzlW7+6WUM555RC3OfPTOHvnJiFrIJligGcGlaUmef
J39thYBlEsgahDHN1j+2B/Mkn2og+szfrr7Ub4PNlbE5W5JkjamtFXhz3jffqtSEcqrRnmKl265s
4+2xYTXiwNBVpjgwj2oATqfGK7h0BEkrbUsUSkmh3fRABdfewEm7CXb1O6Nfzc6WDcMQw8yy6FyK
v7+I2t5QpSnS0Bp9bO8xlernahifxLl268b7eH+Vt7ZomkNlIXB64lTMfEVC4kgbaCi6VWz9xYjV
d60df/Vh/vcAPu++qdsPhxFe4QJstYBQGHxpGjKDD9f2/fdw8l7LsvXcyVHWRipucxSSIK5wlAR5
Jdw0uLJKLoJyHFiTotBlfVLzl656qLMcAP5KgrdoioaLzV2uQTk3S/CiSAmndPQZ8wmlD1LTf6OH
98uU/SeTuLYP8sZw72/ikkEUlFSRCjFf/39IO68eu41lC/8iAszhldxxoqTRSCO/EEpmzpm//n4t
4x7P5hCbRzq2YRgw7NrdrK6urlq11vJ7RRb8ap0icdS0bJcWPJZDhZIDPE3arbkJvFlrnlHUoHsv
4HGw+YpQ88oVpbhO2hKYNGdg+jszXatwGy8+2Lt236Y3NSiXaPcnFzBHThGECWgp6ov4nBVaMUkZ
SwxzG5mziVahcciGdn99J9+6I0UN8b4TQFghLXi5NDWdlCRDPBwFz/qhhWyY951PhiShWHzdkojw
y3iM5Bf3vCxgCPbiqtciw+wkg/NsS+23KEMcox+2IFJrqxGMo9SfqHNx/V6uRhmQ5PQbDlfmBDNY
GO0nOtLoUkHbtHGM33og8ZfAyBADpIdvePJyn6xV08UxDkIvjo6R8RD1lZfOGfLOG1WFVVui8CSq
Xcx7iVW/cr9q9LtBUUSsb4PnzqlvakMJd2h8H7MBZarIqYeN1a2gVlgeJCfwZKrAhZcsXTwZC0SS
e42ys3IIPefzlLrAkqe9/R49+114kPaWlxxRN9kX0S7ikkXM/Gj+gXOKkVnYQUVgXlKt6E4j1TqC
qK5eOie7KRhxDnbZPGwU2Ve9RpwzUd0TlA+X+0unYqjkSkTKoFe8SR7rO7Oembcr8/Hj9UMgIuHy
EOhw4fLi+VV1WDhoHTVapMaTJoiGz3D/nKMzU/3HrSbXqse8MrMIHlXV5IGdcJ9loSzv1dhmsHSy
0C6MR2qWuvqEqPLW2Vu1KXAwDsUbHe+53MW8ziKYgMl4I0gHT8CZY8+PgspNarNnhs1u3FEpPlzf
zrWY8jqJXWxnkkIcR3zEQaqpPRC4Cm9UB3Vj+mYFykD5Swd5yawA1NjLAkZVTL2UmHw1geHKEI4/
jDTpyZUFWxSaCk/hXna35vxXvPK1UWNRyZgTqQfxh1dGY+Zmfc8kzqOtbyxtxR8vjCw2UCppkEQD
K6szdJPtm1AekctOz2ZQf5u16kgF/gFmzA2rKyjsiw1dzl7EUuXHk83a0nP10NHr/T57XD/bnENb
m7hwysEZ88zWMQSo/LuPkvpO/gk+WIgMzDgqIJT/huzrbTrJ8kjvHJo8QOfflPESKiW+Qtzy+xqu
I6l4MlAe97RBLVGaTb9fPwTr7gntLch9nppvRvdC1Rl0KjV4yt/5HUp3OwMqJ632etlTLXhDaDYf
0iPlfH3rZKxuLz07OiPi2l2+qW2/amO9J85M2RhAZtrG57qeozMS4lt9kZWjztljHBrkM6Wv5Z46
ST/Mkc9Rj6LhITXST7VWbGzk2mHgkOvQkoA8RUfvMoKpjTMSOTNRfRUt8/8WGqCKk7u4BEi0/rUj
lvrqPm8jf4YvATuCmTLa960r/7QBohmnpt+plRsfIk/wfXbtfZuiIQbfEc1719wInmteKmgQVSqK
IMqXUY32AqyfSqK5cdAxfBfvYmXa0Sva49Dehouufb1XtpbBbAoHU08abAmJmlh9SBwUPO0d3cjD
HHnVcCy0/Tb9wEo7m2rDv0s0FuEtQeqDtiBm+4N2kKBYyp5zmnf7+nb0Mm5ePTvUsucj6vc5Ez9g
EwQnDCw/9esfsLiIVaXUpqzmB/BE2fVnEeoYs/GG8zbiZG2LYcvggcJNxf27eIQVYauBxy55EwXG
/dzVuyAIdhufcW05DnxmorTOPbjsPPnpnNhBQlXwn+U0x/6ECioYZvW0RRe3FlqYeRU5KB0D+jOX
h8QPQ78xKhHUfPO+ieaHQpNvgYluHILV4ClExMQsEvf78inpjGoSapnIMTn08PknwA/25beSzHY8
1vbOPA2n/EWOva0H3lq9iB6oCGqw0/FSFzvwKgxMTp5FuajkpimJdkH2BMADWlJJG5PPcdu0f3Fp
QH5tVdauYW7WHev4Z9IG/pMKU+pGh3ulYGlf/JpFucUoZLtRAO64+Z2gyotuxPBqvFfP4Ch35Ab7
SnabYqd93HCple/MrqOMzhgmI5KOSCtf7YJTmDRpeKLCWjft1XEXD24EtQXcx3e12zyVjlc9Spt0
nCuHRZB+UpFklOZtoy2wOJO2jPByb/zQ8mo3RPbx+sJWoqsAn6uQOIra9vK+aoJZUaehN9wyGqXP
jWQp36UBKKekzfpZCestLoKVFWGEVxKHhlPz6/u+2seqjrquaSY4RWPoZZqxNm+zpjI3MrdVK+C1
FeYIGGdYnpaJ4QxLYurMDdum/ljNen1KunA4Xd+7lWKxwAFRlhZDibzKLn0iT0NpNMMRaEI0Fl6g
oFoQ+7121zaV7apOWJ8YHqQD4ltbJLRrXw0MsADYU8l9o/o8W/Xgd6pEeOuG76HSZwclZnhImwE/
2ZO0cehWfF88s6nhg1c2KCBdrtMam0hPUV6lhxd7OoUEyc4Oqb1hZa3Uf2FGfNRXrpEhT1pLLWbG
7/0OWNdBIL/rvXQ/oQP8X1x6K05yYW8R2GTUZmq/w17v30SfyrPg1vUPgXWKv6KUC7xjm153JXX7
p0zNXC4li2UFcmhSuKP9wHS5bttntAQyWOymeieXffoQ+qb9DMNMthuDVjvJQ7OVnK64Df1tihQi
laJluviQcAQ5iPBRmratMXWV0npB1qx048b/FhrKxpDGmtcAn6HeR//57Y2lKlkX9RxNt0pHxa2G
+NkopufMTL5fP4VrnxF4A/UtxCCovyxuYJra0lwCinczXojPleYX596XksN1K6uroWwgWCbEcOPy
rOtlbfUaX85UcmNP3UW773T627EzKRtZ6NqCuCfF7DbKOtR7Ls+BlRptKTu54QLleucM/ROV9/P1
1aylE4Bk/rUhPOXVWZOdPgzsDBq28K7/rt8nsZefBSWx9WD7h+mLclQP5Y103hJFWHNAMT9DW4E6
LsNWl2ZLRldKq6iIWww37Lq6OppGrrmO3nwKQm13fZFrn0zIhFm082QK/ot97HzHHnUV5FjjxxCH
VvFnOze/MTyz4eiri+KC5gntmJhbpAb23EANIhTEjeGWZt6NZlJzkSPPb8KNz7a2IlJmUAjMHL7t
lYTjGJc6Chmc2CLdW1H2rpPYR0drNrZubUk81CmDAe7hkllsnaT6WVX4DBxOSvV3YOkveVP5TGvq
+6jc8sW1RdHRUvF3heLpcsBksIM+tUe47eoe2ijN6Gg9O88mCF/39/2B3NGmkwBe8U2Z1hzisqKL
bbhqkzu7TJshHS7m4jYri60bcwVZLtAibJ/4G7Fp4ROpU5Z57A//jFNqu+I4hwd5cP2R8ZLpYCDx
PaESZ3oqU/2tm20OGK9dNIymIqVMD4PO/uIDZkHXTEOM/cHrd/qnkk2FvwCNPNcsDpInBOOKnd54
sAxlthslXvQHCpY0T17/hkWMQXMYwaWI3yA0esxPYojBOEo3zeP2vbrmr69NLbbbr8KiksRy++Sj
LNXvNObbLTsF31hu5HwrTTZWJTi7BHgLnplFvTMBeTdX4staj9Jh8P5RXImelcBNmYXS9m3ldhs2
V1f3yuTi7mnyuMhrE5PtXGguT/ViBy5buYOGozhLxvDX9XOyVva8WOKiGlClea21Bvbic/Gh4/Es
agHFu+2658pNR/oKQI2IBhJhefTtSZ2SGPJxt5yk9nHM8uxOyxz/94MZalcUOn/hR97gUOc6ntva
JllWAq05+Xk17xw9LPaVL7enOoEA5vr+rXwuiMZpuFETAPa6hGsag1wYbYq9wqkn10Y00a3M7B7+
/7tCIoO4bm0lfILlVRTkqG1GnpbNp7JHeT5iSN2Fhc+8iyW9P3RNa5zUDJ6H66ZWxnWAK4JKpggH
YIh6wOX1ncCPnQJMEGJ/DInfKSfVvJNQAEKEKnwovwoehQjebi+8N75Efyvdhv21pUIqgVujNcU0
2yJ7gMk3s6jq4I3zu7k09zJzmgDs/2BDX1sRTvsqNcr0SeuCGSt9/VKOjTuXsesPP65v5ZrnvzYi
lvrKSF0NbQ0wk5yhgnSi3INZ2PD6rc1aRN8BVFZBxsqIAw35IH0o2i+dMW8YWblmyLpp+UKAJUpt
C4fooWrKIGhjrxj49nozkR79uk6/Ij2r35eT33t6lcZ3mdLK+6Dut0jI19YIXQDjftyxKofuchet
vjSHQoZ8t1Kzx1nLjgzieLa2laGsHWihGsgKDRviocXHKpNRrEfhY1HysfbG4HgIDhyMJv583StW
10OTnsKFRtK1dPDcVlJArWynVJVPTc1rO5VKL85hOb9uSPlVAVlUfB0BJmcEgCEOHn6XW9fWTt4W
nUHVbBym2JMKYuMOjIWs7IK4nTwnmtTzpBTBQxWq0lPTtrIXZFZ3G9dj+GC3lozqrsz9MzoF0AU4
+BR1D3Z2/FG3o/0O5Lj6Yk++VLihMZSPsa2iIVk05sku5fQlckoqmFxpaEybujTuk3hSPqizYsdu
UVXZ10pPVPr5WWrtla7qbsokCh7sWFL2YztK+0CB/N3MJvuzbzbWTzsetftKySLLkyItfQf9YUSS
MyR01MJ4Hj/ZiZl0rlaM/ru4VvNThmDxS2rI1KH80fbfTWU/7yUIRlM3S8O5gecs17W9HpvRB3DZ
yUEr0vhmKIvovlVD6cM4ls7ZSOPWVdLOOpZ+nPPCSNL2R2Hn+UeiZNS6gzzCqkeNyH6nt7Lz1Uk7
5RyrepO7XTwEz4iMWPdKM3MJsYq7aoyi2ykwCv5tBe8RZNzRjYrm2VnyO/tvvzJnd+qm4pufhtNN
3A0IclqE/LLTVK8w+XxGJUu7vHPyWz2Rm9uwzhmiLP0h88rGISFi2mpvFvaTNg0ItnUIqsDY2b9I
DKN8ks0Bsh6VdmNXiFEDihRZtVPydnNWcM3JqWmSf4OZo0C/8Dy7j8cyinjeanOn38WWPP/snD71
gqAdNxKnNVNAeCh5CKzNm3LLnJupM/WY0svmNtfDu9ay9mqvPl0/Tb8CwPIwkQsymYAG7lty9naa
amVOgY8FqVtM+/Kc7ePDWO7DJ5E7waWzS0/9HmUESG/cyBOTpe1RpSv/nHwrNta8Fqxe/5ZF8oYj
R9Fc8Vt4It5TPd6n4ecu+FGOW8xdq4YgxCS28Bdv7MsIQv1WiQrxbgszVEDDwpJug1kezhAcQyLo
DH9vbLII5m82+ZW9RRZMWm9CXom9AWLjFuDxo31TPo6ueZaeS+gH3qMtB2HYTjSR45iBYfXY3MTH
LdHatdKJqIL+Z92LDYZ6rVcljd8hUBahp91y9MfP9rne9/voR0ALIshpNLtbZAFrKQONM6F2qqxM
hgH6gxyq5vFfNdJNLQi9NGkj839rgkI25Tqa85S6aHZcftI4GghnCsSZSKXD2F24g/7t+lcUD7HL
jwiqXaOLJQaHNB78lxbMJIbaucWCKn3uku9cBhBGR64OzbuvbkF9VvqqwhqiUQI/zt29uLhDBZZT
VR645MQrGC7sodtVI8xG6k//bHnyIbyVmKvt3DTZWV+2kNZvow/Woe5jueCSWezlWpUk9K18Yq1+
6jLCSNfoRx9uES+ur/GVlYU7yr5lDbDSCP48gHZ7hChmV80PQ38v1HAVzzw49+pBHIoK2udoq2j/
FiTg8HgjktPN4fWxfMJFY9QURUjKwvMjir1MlcPPcWYHN32lzR8adbDOgaKGR3mq1acMSnrN8/1g
q6648ipnZAKxbKadBLbXXvhVnqBtpueWGKcPTlruqj/zL+nBIeamD/3smpIXPG52zd9mv5dG7csP
HJWGMmc9Rq2n/s75poTu8GG6Dw/ag+18cjxoXFB+ioOnTPKsYR9tgutXmqH8AGafEGcCxEPt+/IH
5GnS80rjB4Rox3Dp+F8ilJJEJ1TZ24/TTjQxtjB7m0YXq9bVqqnGCqPC4WBNeMq6Xaqf9JjJ8NET
lOyBkrjB49ZxenvfXC52kTdUQCTGjOkct3GK6hiOFiO5UaUx9WNVn0NfrlP3eqxai4Y8MmERERXX
N1OOmTy1Ul9jcLZ9JmNOariFX92yIJb86hWYhmEM/acJl0hj5LShAlg3wi//2yoWPmKk45BWFjYc
PaAelrgqE43XTax+mVcbtfCILMpQWRMbFebdvWNM57I8Kya6kUqa/HZtBSd4ZWrhBJHSphlJGOKb
evY8O/JNpNzWU2PhFPIfmQJxTqmDQbklzEoP1SkLgbC4hd/fa+ZXDqFrTw7s4uPu+v6tQCzEqv41
JfzklR8krakCAseUqCfSOSgP/an3inP2Q3neHpVe8zohQSLwYzIctYt7qdSGujFb9pCXweMchO8m
KzhcX9GWicWlVE2mNtshJppS2VdRfTNH1f4PTPBVWAGyNYyaXu4ZirJ+Pw4UKXMzmj+WNCjOdhqT
el43s5Lu0a1SIVWwaBlAVbP4NlMdaH4wDyLcaRDk9Ko3faU1fQxuhOT7sNOey+i0jQlbQd8heKkI
MR5Y53nDLM6tMqrFPDk9pZXxIHpzxrfiGO6svZXuszvr2Dq77qU604c/Kj/CO+NLsjXzuLpyLnXq
N4L9WF6WPRw7Sa1C8JuHdyO4tGxfPPP+jm5E+0DcME0LOw66Sj82dnwtb4KA8f+/7PJh4adNMGgN
X1a+6c9B6cn31VHMsKQP9UN8O97Lp+Cx2shj1mzChQCcg4Vq4DcX3iT7pmPnlAMswwnuu66DJCtP
9D1tqGajXbh2NugNAeOH1wJKi4Xj6lVh1mlO61V1Ess1G+nRTocN/MtK/wkZyn+N6IvHWTFLBW09
Jo7G1JOezHt/8qZsP/wNQS4K4/ouq94n1kl8xfJo7TY+4MYKl+MtdZMClolZIeFs/FzDksW4tBd+
tVOvzNGhab3osAVTW7uDyHSEBiax7Q3iJ4UqK84rmr1gYF6yIn6ckTzUZAnL4/wHV6ot3oAoKzFI
sMx5/YzPJ0m8xJSgMo9l7IRnAMbqxjlYc0keECAlOQpc0As/UbNITZKCd+ZYJePZabtkV5RTd57H
ZotfYdUUDS3whZRRGae+9P68qNJ0lqiT1HrcndK57D83ZZLfRrmdb9RKVk2R0zDEIuAHSwjKGA3h
HItSiSIHUH6N5pc4q5J9bVlbg4WrlkBq0F0CbABd0+WiQLtlpjoEHGkKeofOoNDmOn2ZHNqxKv4g
VwRkYKBrB9kJFaDFx3Ls0MnlnMdkHLTGOQsNay9n27IFK2tSZIBYIE150TLmcbmmxgdKppl8KEEi
jtBO33ykGG2csmO1kw9x/bPpofSDmGajqKSJzVq82ynysJVcCHQil7dtPYSR1M0ZIJsg6e+kyFFv
dBiiNRta/BF1UTcszCpys0ln7LAK5UejbKRTAZvnNzWP4ByUy6DkFcxIru7ECKZbQ/OSzRWwydCq
vCJo7Hda3AWPnZGEH+W5zk9qhNKh1FTKbo4y0xbTcbTTpHkIvHFM5N4Lej06l4U2eR17vSXnuxJQ
Xq94eQv1mR+Nis1WU+Yd3AmR5p1qB1+VenzXjNbgXY+Zwj+W+0tNnOYZMtACF3n5YQs9sKd54lhU
AD++1pWt7kBk5dAkpk52jBMZYKtFu6s1c+vG0HtpEzHwtrwGk4sQo6K9tzJKVxhZnwYjOW5/CE6M
qRY/69vea+6KQ5B49RGSyOP1Ja/dUWDRwGIQBbjs36zZaiJlmDvRZpYe550Z3VcPMK/jzBGlmSDa
O+h8U0r7mBy2pC7XHrECB6eT0NFNfDOLUtqgbQ3tVzFRjIunu/EuPyScIuPYnGsvfb+ddq9l+Rc2
F8+kqLQiqYxY73STfvxn0N98QpgPMMhw2roPN60tIpKiRnKoBFhjFjF8F3qVFx5aNx8Y9De4fzcv
/bXQ9O+OvqGpG0dHp4mEPebud+1Z+q7vi6NDRcA6GjdQMR22GepUsWPLU0O2ZguZe4AE1uLeSjWj
0MaerE2Ew+iUvXceyn3yUflmPNANuYm/ZSQ7EtTQ5WmGA4C8Y6fC3+V7EMqNZM6bKPGVzAfCmX9/
0OIT+6E/0yrkBwllWEHSl9h7sGf1rXaES9Zrnx19N281rFeAs9RqObPo9wBNpOJzGTzyVA2LISVh
rttJ+1bEc3CfmFFwjPMkeWjqgvqjklshxRnEjF6qVqofh7Irf5o01A6ofUyfbCAfG09AsfeLb4Mi
OY0eukeiMbL4NlbPMz1NgDtMptl5aiY9M5ooIj2PQTk6963WbDzV1iyibgY8h1ufMf9FDJWlwAql
FIvlVAT3Sl5O7y0/zbxabYt9Qo7AHZLryafrYWzlk4MIFXVeIgnPtYVVzTfjPjTgVE90Nt0tNA0u
UVve0pld+8gXdhYvFHmI2lmWsdMfonkvFFIE51ZD7bxwxWj/dsBauQE5WPT2QZrDlqaJlb+qSjSF
k6tjL9DCaWUcpL442FF6W5T1px5dnN31bVwJH1CNw5GgQFAPw4X4Ma+MxaS6UjTZBhQT1ldL8iu3
qZuPcRfFG16y9r1gY4C3kIoLqe7CLyWpyuIgbE23htLH9a3xwU6N0+8vBoSKitCFQcdmmeTKUd/5
BoRlrp4YX7MmepT08mtYbw2Er1W9qXWLUQo6fhAWLNJB+CStxB5KEyShaT8MEgVShvBk+8OIGtON
HjOQh3ZRR38qMm2vykfZqwuzOJm5E/SupU7KzTjr+nGGqmTjQb12GHmCgsoGOcGQxOL6KRI/oR8O
CUWMXJiXWzR55iZ6MRrzPg4r5rwR6dv4sisuBJ2CJkSLmI18A2lIQ11SSiNCRtFvx3MzQl4PpTo4
rEkq6+FPjFEsEHOeQiFqcez7VgnbtKGUGlv3tSykWv4ajK132dolTgHoXyuLQz9oCmCyFCtCWldQ
KNp3s2e7BmQ2ubd5hYv/2yJkX1gTKeKrM6hGaWpaJdb0Y3se7guvd9NPNtGlhnhf+nj9jKwFtAtr
i/AS+61tDznWxkPwofrQeEgFfxTMTuZB+bkdzVa949VWLs4KpIljoQ2YC9q7vC6/TAhoa1a+UTRe
K9vRBeMS5iplVm6JiEImLJyVGDO3YAGsRxUgDYLI8Q5qp7OYQmSBe/0uQkZFPcXH3w+iAACpGoLp
Yr5j+Y73RzOPpwTjafcyhT98VDgzI9p4qqxu5Csji2yjEPqRuTBSNuYtosd/mSG8Ik279X5fCdQX
i1lEEEvxOx6b2On951ClmUYt9LoLXl8Jre9Lf+/1VvFrGQsFohZd3uy6+CWQpw0r647+nw2jpHNp
xmS+LWiE0EPnRQ81bTrI99/5ByjXz+k+gMp2/78taxE02jGNEYvAXlZwwSk8lDvEBeLfz3v4PIxl
A4T4Ne1+uaq6zMMsMpBOoPl7cCbdcNPC2gK3rtwizNZhB0J/ZoiW07VV3iH9OtcYmR6AtJ+UYcIP
MjeUwh0Yr8P1jVv9UvCrcmFByAZ4fxEA4U6u6xERICbesw/aiSu03fkfNXjMzUN/D3lSvXFLrnkg
AEqdOQEh77IsGzV6JiEZ6gC3ivVjbjqfw6A49erv4wph1+KiokUOTSJt8stvBf97XTOVAxOv3dwo
vvGuHNrn3tc34CNr+wfMgpEvQehFaXuxf23QSVlhVYIFHlTwuzF008foOMI/Un3Rb8P3W9rjmwYX
d4iSVWNeOhhMz+Od/VX9KQTMrGfrCO17fdzuuK/EpIsFLjay1iInlFX8scbxlTyA0Gur4bTiEoYY
W2VsBJlOIKeX38qW0KBKA7ouvDfSz6FdOS+GP+sxmjDzfLzu8KvLYcIMIKhgO1xW9bR0Kue8Y/tk
qfG07GQwFfgHFsC+/OrSMYi/yLZVtZ6NwBGb5dOxslQ/ORlpb/3+MTJ4dP/HyuJKyssuVhpxt2dh
rJ47KpFnROYyN4jkYuP2W7vgsSXqyQiUUYlduIAetZ2uV3yf8kV6dB7Dd+kZGMQXIW1s7+p9o7rh
Q/op+dic+af9psevPMouzC/eSXMXQC7AFJibfCoRu4KSluTCRC0jHtE8aPciOUwO0aam8opgBW+Z
V+tefMkCfMUY6RiuNe22jYZHm3lq/osPTa4cKihA2yl8FzeJ5PnS5BZjsOFJK8MHlz9g8ZGj2R4L
3eEHyO/V+6yGUXIXPDCGgPJDuIN7aPzQfTetM2xH++Tg7DZHukTwWmTHPOboLQn1B57Fi+AWM9QR
jXYH9CDYtXehp7j+uQ1c/yn9G52L/XSqso0lrx1PVci0gV4F3LQMp8pkJXWstND5T5GX8mRtpn5/
/Xyu1J2Z6v7XxCKAtmHXKIOEif7wj5rNcBAInq2UZPXjvbazODVKnlptoGEnPmuHCHg52MKHyiNY
e/FD/9miTijvpMptR5cZ9mC3BR5a3UqKGLRnhA8vt3LUk1JPDTJIPUrmfaHr/S7VenMjnq49yHl9
/mtmsZ1+RudGz36BBcadf1PdaPUxPFjUQPVDtjOSIw3z3fUvuHZfMGuErhNE/nDILO4LTe1t354g
PoWxtoF6AKnzcAyaUx/4vz/YJAY9IOkUgAv7TamrnUaogiUI/uahdu6swfnS2XIEHlVR3NyO4o2V
rYU6TbFUkOIwzb95SgWGIvlGRjY2DdXJnjvP0aD0m/CZ6f31PVy1xGARlDSCNWZ5S3VNYUdTysLK
TH5UpBfJRPst6Xa+uinsLD7HMopogsWSEw3T/LIsGsWmX8ZA9slY+FBU5VnOXswNRodm41Zc9Uba
nMy7UhRhaYtDZ9ZkY74GmL/ZT3vlY3MsPOeDBfzcd7vH7Ml5t4mIXIuRwKVg9hGkFG/oJh27LHX4
4P5ha1a9BtE4SBgd/F/dIa4s324FFnHrLLfzlcFll25w2jrVBwxq+rc5MZ47+2ePTCm18htT/3rd
S1azTbQlaIHS+H9LwDipBf1fn2QGAteDjsaReNTXe4X2RnjTudHn6/Z+1ZDeLO6VvUU0sfQ5VK2M
tAYShcaio6B6yT6p3OKGUsnd/H5SaPr+U53x98RMRk5utz7pWnh5veaFDyWSEul+wG9I/Zt2voOw
wMv8rVm1tTqXUO34z84ushq5C8TACDv7D6Y+2vs75UNy1g/yydmN767vq9i2a9u6yGQq35LHRnzG
Not3tVnuxmbjIbS2aSKDBzPKtP4b5gHLnPvEjoWIUeGEu9BqbxpDOsX9JkvzmvubEOnQfiCYvLnW
rDpuGVYUD1ZF/mTU6mdHzz9YqfO9SaK/qyY5Xt+51e9EaQtMLKhvIYHC1r6qEDoZY1xDzFDhcGN9
j04VzTVOw+RqaLpsY3pWDxz8IYgMgbyjorb4Usy8Dm3HLMSvnnQwAhc5iWiSnXN4EW+sApt/4u+v
TS6yzATQQaPzB6zhsemB7Wk8Obf+qqZ4IzqvZV5gwERnRaD8lrU6SalrmGtBjEjqOLzEplncUjvU
brKkCff1PCrH0IeVcdJzMH5dusXvvXblAeqj0wI5ARi/xYmbHdpJSoH5Ia4PRUlhsv3iTKU3O1tD
WGuW4BpRYCpC+fsNtCGQQia+fHKiorM7l3r8sbQAvo3+eKimcON5tnbybIZBedIKKMOS9yBsnIGc
gXEEu1MzT4ki55wpfQ0x+/QH1UNAoZxvGWigYPi+PAuUgH3HGCxgtElcn1Stqw8oieUPs1Nvxse1
kMVFzjA5L05xnV/aUgX9mCYB55Nvmgep3FW/OuvDzqbBvUPB85geNwEEa3c5xTCVuAwvGENHlzaz
UmXmVQZRJ+atuMvJVTIvAiIhqivl/e8T6cH/zmcTI7aih724aCRzhLQvoYmtgf58GP04e57ymJrb
5Cdbg0ErZ0/M5hOaTVb2ZmwZ5uQsa2XQNlHslLxFknCXKck+jbRdnMlPPjOTbuJkX/vQ2Tj1K4cB
rALlMQ4esPLlpk71kE9NEVEsVcrWjTLnB5iuGViGNO5K1d/6iOrKBQG5Am04ARl72yF0SjkeK8GB
A+Np5g3hS/WBUroYNtDJJcLD9+hsHePTcJfv+6/Tx/BU9F7yJf2Q/RjOOd3C41YBY+WA8kwheWL0
WKDlFiGd8mTfq50tRAVt1wpUNlqCyF0uoq2CwepWw30CnsrmxaIuIlxSDaaZdkDW5hzAZJH6fzlK
/K102i/N1GxhD1aXhUayUDsD3Lic3ObNVxdxzgH1M6BazEQl+1IpskNDFnC4fgmvxAIhMyHagmQX
lHUX5zIxDKnJKnChePA7C2HPU2wM0YbwyprjkFaImS6Ihih1XVoBDyJJPUQWwAt4NaQy3CPhuRgM
iKSVoXObLZm/tVVxFzLKZJI2vcksphnOPKuQqfRbrQdYzDXHT9f3bc0f6IxZdOVoy78ZBlTmZjZi
cQ10anJoFHOiOey/2Gnzocqt4x/Ygt8BmQ+VOviyO5zkUpt3CeUOI5eeeiv8bKlD4VpSEMHkqPkb
daLVldFkZ/KNmPYmlfDBt8ZCmwGtjvjGCLIvdjn9qI0aItkq3Qhga45OGVBMBcA/SJJ76RdVb8Sz
PGKrbYOHybfPqVU/GXXzfH0DRZq1yNF5igNIFAgKaq2LMJE2cwaJiYKZsv6RjRmxMu93BYKLYwCg
ahqy0s3l4vN1q2uwQEC10GHT2aJXslxdB3mzbSY++XThRg/TJ/FAl/byU3QcDsYNoyxPfyKRw5d7
ZVOcjFc5dRm28DwGDgX/dICxXZM/mEb4ydFiaX99dWtuwrQglRQYHxhqWRzpvrcrPWsEI4ga3Myq
vs/S1pXsdDcM00YbfO00vzYlfsqrNY2RKjeVyKJDNevdqJduy3xT+2vdiBg6tTll9pJMru66knqD
QU1xUlxJ/8uAyv/6jq05O1AS+G50DR9cIsoKSS2DOQrAUBp9v5MCHVmssgfJwmjgxhleNSWoXoXS
IWn54lzxcYym8TlXWhff1zE8YZ3xCL39RlhfM0ODDq5EMPjA8hZJXTEOCHnxLwnr4RF8F/eH9qn3
f19EBZ0iISxG4cmmY7ZYjZmMSq9EKXz2xvgoJeGdU4db4JgVd/7FuAyQC3ojbqlLH5NCbcjBktNG
j/TsZMpVKbu6lDeRNyXGeKqlZP523R3WLDJnCyOvoQmM/yLjN0Op1SYZrRunGs5ZM/0ofOfM6Lrt
NXm0UaRY+VD4G6Nt4iMJsozL1RXgNpQ+RjrYtObwUYbRWoDtlbNSDPLGZbVqCogfGDHS/TeTZlFf
TI2WclnBHAtPJ1WkWH0qFfVwffdWjivpPaSjpPdUB5eykHOTTkFRNrQCoUtxJ82+sexq/v0TK55i
gi2eyf43lZdAzeAX/wVOCR5U5ONV+8awPv3+QmiaCgpzlC3e0AHZtRT4fcdCsn76ks3OS5OrW/nk
2mYBJwXORgL7FstqyUGtFgIzYhS9a2gpJBvpxlatmoAcgT+QAOJlfulhcVQnmS5yFLPufyZG/kFR
6o1Rt7UCjmW/siF+w6t7QMr1VA9jYeP9rLrWYT4lnnKcDuVDdxZTYH/QDIFdGmSnIH14C8btx7gC
nIQ9iHYRf5une3mQ3pNhbLiASD8W6Ql9EOYi+VOoUi1ijzqmsyoJYS9NGZ+MuPkQlyzNSb/Z8/Cx
Maatcb6Vb8WbkUoY5B8AYpaVfEk2qn/0yuEgtX7Y6VQ/1Jre2ftMm5TPUyR4e+Z4NE8m4JFdChOu
a8ZNNjPiKwVndQq6kbGcOv1Ltcxgf/04rIQPKgT8LmTOON9LjI7T9GYzRuxF4dhHRjfv86CY3aHK
N66utXlUWwziMisthkaWm07q2ebtTN12gs2Dp7L6Kcy97p5xkTvjqEeu9PfwQ6nc7YHGlbhPNihQ
dRbJwJv2EPzr8aR2jDZAUMXkWEZFiyeKijJrV9KzTKv0dH1L19ql5DQmyTzjjBR2F/7lWH3UJikW
Y6Q32tx1bufhIdpn3vyBrhQjMeGpeZzUfZu4qELkx83EZ8XBL36Aenlw08FnJjnnByRd9VgrUXJq
wljy5EAIbOWltm/k9kfsJC8T+lu8BSAYLbP6Je4dHDHUVZoR6fc0js//R9qXLUeOW9v+iqPf6ct5
OHHsB845SqlZ9cJQaSBIgOAMEvz6uyj7+lSlFJ3Hvi/dUaVKIUkAe1x7rTEHdIVm9WMHToxC1Uu/
n2wSjTrhPhOsC0dJIOlhuhz8pJ551KR4KDwessF4UcfxvpR5BAP2Qo3laND8cQYczbcaLAPJNAXk
dvo2E+UzUvKXwVVDzuqd2tc33sg23LGC0YSSVN7qr7rGHkyuaglfWAExD9Pz8xHp2EC1e6PCzdFn
82GNHnyukatxuUQS/OWWQE5u5SWBUhkaqF9GLMemgoaCg6y9z8STWsw3Zj1dGWW1/fOT82XfsMwq
tm4DD46+mHNWvi70Ordb8PQiri9YCfr7Uk3NvHY3i9V3lc+MSgcOnF4aQfnu6WB1QbEJMDRYvc7O
66CbYGxcUa9L0weZZCFAiMGg/tszeXi61QRAnhXQWgxu/X4qrXkUxM2Qnkmq+960nb3e1xC0gAP8
Qjj+XSaIKgRobVwIKWIK4mypvKln0mS4ADJYYtaH5M2MyhAcdmVkHLxEHD07mB4r9dK6XzYQJhTk
q0AfgrP0K2t6VliN1NfS5DpBtA6mkXjJ/d7CrgUU4O/MX6l8pBoMPDAvKdt/2cbPxTFYurb30cQ9
Cwlqr7CbGhh6XwWnFeoavmiIr8xPf35GvzXkuAk4qbDmsKhnp0UfSGt2JobvjCuS+VropMU2P5iA
CtLNFA7H4ceUttEl4q7vrPivq56ZNGqVGvMYVm1n7cqjKoiSbksdoVXvXHDX377GFbwH7nZjFZP7
/Zh27TQPBUPayJd2o5jV3ai3m9KyLkRX3wUFCELQP0K9YqV5/n0ZKYeS8bUpABEN90UrbBkUGNS9
+fPd+u5hUJlH/qshsMZN+H2VzuVeVaog4wYNJBxRp6kbUy3oVpGsCv98qW8fCGyea7UW5fFzaB3J
25GVOZayrN7vwGPVs+nCEt8dAgy4Yx5llc3ApO3vTzNIsBpSFaP7nuzhlzi6KXX5TgztRGty/x88
joMK4DrYi5mUszc3kpX10cLjtOTExvcMVfj/rwXO1aooQ4I4rTzpzNx3/eyDADP48xW+2XxU+QCI
BqoXbuU87rTHwjL1BfADk/qS6FddPqQ61ZM/X+WbYh9YaIByw7A+wlz3bFPkeryYg1kh18pixEMA
iD0rkobNwA5FyRKcygv1qfXV/xq/68DUIdV1DTAmr+Hk+ty/5CW2CUbtEaK2vqecqlpslhpU7Px+
qaWvTnpMyve+uYRl/4KgXBeF4CsQ88hOMOZ2ZvYgK6s0NohkP9HR+W5tpzXpCv0hkXvh+c7f6PlS
57bOgOtqciw1emoA1sDAMuiWTRg8Mdrt2ImbJb+EJDw/KudLnm0iwgu1KRRkxZad+yoiq0bcaM2l
QONLZHy+zGpDftm5rm35UNR4Mrkdp7CHDBWLwSIgf2ipDY4YwNHK3KfX1Z2OeBGohMsS8Z9F4PPD
8+s+nh2eRS2FIAJfYZWCWod8lUgEPK4O5rP7VpihuoEmzwu4VbA8iVjQxerOCwG+Pzmar95kEXsy
j0gmLmqRfXeqf/1iq/H75d3Ixul0sWbbCpvTxdDTVrqA5xHArmR9VdRZ4OXzzdLJC0b10rpnsdJM
HQ1MbFh3zVYADk6nWIvM9BLz3Ll7ON/6s9jWhGp8thAs0yNKtzPqXxR0+mwr/NnWnplsovUZzvC6
xFbEUwSFMQ1ECKvMF8DGgZ2WNzk2lQfav1ntWx8NlTGwx0JF+KsuSkcgTFkT9AAUKgBeVkY7oqD7
9EsvJ9GfG9svNZnPteD51uYUgpPz3pTXrvyJa49jCuaQ3oDWKVACtutDsBWGWe7/uzUZrIcayedU
yEqCeT4RV5ot9bx120Bj/VrV+VOvVC0qteXmwoOd+/bPhdAJwPiEBVql83gIbw7yug0afOW+uFGD
afFXZLgZkhuSY9Zqe99g5y5lyt8ZJJQA/7XquR4EumRtaVKsunKMKoVPX8BlmiNkxzwjBQekBZ7s
BfDm5mUlepC7S6/3G1P/2/pnXqVvS+GWHOurP5TsnnORON0QdM3O7ZeQe8MFX/3tS0bBEIx4qybg
ef9eqDZwQ86MG+KVQVFj7H1+drP7wi3jC9u5Ooyzu4gCG5iF4fEBbT5vAYKVeka7Cg8GBEqk2j4H
KR4OkS9XMdzu8B9uJQruaCishEtfCrvourdqq60HaJOnE+Ip7juPBJ0/K8nBm6j4w7bdmKlQG5/G
Cg1b4nubS5CN7+7n2vn817c4s+JTCdxzoeINs40Vm2Oo9cE66e8kJB2v2XZ6NIYL9vsTCnH+qn9d
8syAq9rUzXWGB28j1LfsJEuM0NktaZaIDcPsYEzCAfIm5U3/tq0xXALNQ+bP0QjFw0tA/S+S7ust
/vW7nFl5wNJYpczrAZNR+wCwCml868nGeE0Woo7sZ/78oThBsbf33inz1Tt750z+JYzod8Hab1/j
zBNkWaN3A13Ws1Ck+vs/7jIAV4Wv7i6y1353h395ZuOssVQ37QDoNBabY3vbfzDdr4/9p74kT+VT
BR28SAusQPUvT7R9gXSeve9P5qdfggZ7JEPTMKwN5h9Iv8LhrTwxVqLvwVN/eQz70os1zkJTJLPe
0hCsZybsmodz2kRqrIG1CvwwFzzCpdd6FpLS3nGIvlqQgUNdvndAQGWDcUeKD2/wToJBEHoWF5kB
vpSOzt/oeYjasdpqHSxrJjLieVjsVpHmOShfSIqIcKvNfne4yKa0Hsg/ucPn1GCdULTscx+Lj1L3
e1CE6H6+u2qTDMZDfzIwihJrH9aHHhb/Gy//Zdjg/KnPzNbYEbsvauxr/UHuTEzxr/P8WNo1goX5
a9h0+TBdeuYzuzXkGBk2VrtlJivLIE0wf/cfSBb/49GAeV65/vC/s3NkN3TpmIZH4z0WWFpI3V/q
932TPcHc/M8SZ2emlpS2ebnCaubbscyjOX8iixr8uUvVVzvy2xmBU4FnA6MtWkn2l0ZGKxzHbCZw
yHShFmOmDAFmOGPwC8nLJ+eWG9O42rAF20Xjyw72SwB/tvyZaa9IV7qKh+Wd4ZFwHggxXAoavlsC
812YskIzG/Dqs9zM6wd7YRNbn3AONYh3ZxvvKHY0gBJGrO+0KbgEQ/h63fFUvy55dvAlNbthEZ9L
jpjQsDGPmT3nyRKAfxtySBmYOi45ya8xwtmaZwe/of3U2y3WtA/0BdQqn1loMPhql9rYwyy46A8v
vdizvVOsItMsDXs3BTYJiO672xGmBQrwU4gjc1RDGl+yaeubOz+uv77ZMx+stGCgRR8J9DZG6TvU
gLYJlDTaEnp5l3bx26WAIwJifFUHPO8tWkDAy1ognK09mtIW6jFObkm/KERs5Zeoi7/GONg+NBUc
sJaB4/fL3HXlFJreKXgwvifJFCC8jbrQTvQABf+rNdbKu9A41gViLD1UNpDnSS9xmH61179/h/PJ
KRPkaYy4n8eWb+wPI1xH0WTzqWHXJPzHZZG+744QuvIQqvB0DD6cpw4jmG91j+EdQ6gvNNkzR/fy
08D9n9f5v/L3+vofZ6P/+3/jz6/gOu0KEDWd/fHvh+K1q/v6Y/jv9WP/+me/f+jvV807vx269/fh
8NKc/8vfPojf/8/1w5fh5bc/RCg1DfI0vnfy5r0f2fC5CL7p+i//tz/8y/vnb7mTzfvf/nitRz6s
vy0vav7HP3+0efvbH+BT+MXWr7//nz88vlT43P59GGpevHz5yPtLP/ztD939K4hd12mTFe8OnM8f
f5neP3+g/vWT8XgthYM5CZXJP/7C624gf/vDcv+KXpuBzteahYGeHIllX4+fP7L+it8BSjfA1dCd
xnjmH//vyX/bo//Zs7/wsbquCz70f/sDYJMzvwQkvg7sP0BV2gqFdD4bRr/EoCqF4hR6pnYozCUB
iXyzw+1Ap1hnc6QYQ75TLZrvFBXAz6rZLt5JGmiMuUvA3ETrZJANm27cZLK5GbLMzzorsjhtY967
SmAL4bs1xvLLnrs+gFpoHAMbki+osWijogcja8dA8xR7q5K7qqmuGWPaA7hjr8wczT+NPi0A+IQm
1H9jCoQt9EL2UomIBfnObITOkhyNR1bAW7McbXmUXUNl9FtpeQnj/JoQ15fMGHZtaRwcqtxqs/3I
dEQRonOlr1MIL0t12gva89D0sp2ttOGokhVG4bs2NJgw9h57nfHk2EofW1I3A1sdo6ED7AwDsVXt
/eRF/bJUL0tpvOXmEJt9HRhd45tGEUPC4N7uIG49wd/rxLCCCdrIas5OhWkcbZuHTcbeK+15hpEN
0FcH5xOxAhhDvH+WveSk2dnNT8KFP0IpcdLZqVYU3yDLZuhZ2DePCLJjwD19JddD6rhxaxoJ7+bQ
1WRiD3NgLMqhNusoL1zAJytj32uY1u9yK+K1Epp1nmpVlnj2vdI6c4SSJZw3BWFSbyflWkvOxM8+
jxnF+IKNUmrR1n4rhsRTqwfUgh/KvVuq74VTX68vuSNmaHvy5+BZ4QCZrDFrYq7NO8H1iMrF1xw0
NA37p1BJ2josLaedI8yDWSjh5OSDD1mJR6ZA28tQE4z7p8IwgsHElKdjnETp+ApZjNA1s6CunETB
qUPLO3PTrMjBJmUv+pbhH7njQCOXg+9RE3tw4UMgZLFu6KPH71uNhsuIdcpr5uQBNJh3eWGFGIlA
vm8rm4LyjVeB4IbPSW0+YbQPZYhpkZGQCCwc6isFf2HOEjvEmsNSenc26/RdYygxtDHcsBhE49ed
thOmeS9EsV0ynzbHCv3ysR9ewZ4YOo70ZfdCVXVDZ/HW3ed1vhv6+Q6zImHduuVWkjpUGggrCkPt
Y3spryx1/ICWW2RSokAPofbBLT5HQ69DoJ0ViUHcUzZYzDdzqBeQHGBFTrwhYCp9gmgx+GM180cP
nGikCA/aIIu6F3NLEhNz7UFhFQ1EaJ0mhonb9Y2OaZhENDyYOQ/raquOTTB1yE3RFBzFi2H94Fko
sp9FPyV1xcqNIE5xVK1qD/E6YzN5QMxVo5An3nrdRuVDE/Vjy8KMAa2pYZpOnfWD2tNVf5d4Ya+N
3dFhxb1qVuZdhabJ7VgfB2ccdh4Rp0FBjaHrAgFpuAmkNtqNF7GZhqTF5+mPRdv3mNwjCt3NwFhZ
hN6NGO4mgryK+oaoh6FsAy6rwPLojpp2ivlZ1c2CBYAtCEnc5z1ybYLmGuiv5fDROqqvqijBgCKZ
jDKyxb3lcR+Yex/STPseaoDdpB8H7D0SaUy2BLn+NGleJPWt5kRDLpPKUW+FmEMGCkXLeoEuSjwy
PdDpK+f1BohLvxl1X9XrKDOz0HUrX1FhHCvmL3Z2LfqD3UxRVxeJ244+tQW6y0owVrdauyQz7xPh
dCFzShCdnGb+ZE8NTsAPo071QcUxb8NM3A3LrgHJKsOBKdVjlqvXCz/1pz5rE5WRrTW4vglhC0uE
uo1Q5wgNglgUVZBpSuIQNak0ZVdAoq42rjyDBIrR+Ub/TGYNd02esE0B0FFhi+9X5MaQcCMFLssv
mhNR3esa1blFC0hRoe5aSZ/kVQ9TwB95O9/VthpYzhzPlMbdYADS3cWNpgSWXviGIqEa5pkPsmSx
yt3tXDKfQ9WGZVGWy4dKS0U7h4v90Ztiq3gShIYYiiubzTyQqJxnOJenuqOR7B4L++BCiqLED6De
oJRxB4UyWbCj6xbR7GKcQOYP+VRc09nbsD4ajW1BX1s3Gpw8WkorqSwrqIBs4Yvms4kEfeEFousD
+MWgcFvf6SHFPSPD58DZ1Bs2bEG4GDV1HrTV4+QWt4MswSDEwkXPn6vxBQItgJDqG9uucoCmFl8V
TWiY+9x7avM6EYhzqwqc5dqPnHy0EiQB8qMfyteWAqo728lUnArNues4zCFonYSnnyDn6c/QCBO6
FmDjfYvWKKe89VMFdm90HmFNzOpjMRZ4AOg+c5C/at141Pv+QMoxdNVy0/b1qZyUcCZhLm0cq8Qa
oHy46N5HabHnz7/zlkBtMxlDFPHaFpi7P3ZQuPNLVUG6I7MmaDO99ivTLYPWaPWY1izQpxlvijyI
xdh2XpfKjsEGUTcdJIaLcnprsSxRKnqcJtQx7R+Z9pxp0B+eoJz1E7SRYQEfvCydPxh14I4/++KB
D24A6nEfbCr+aE2r7fD1sQGITdH9dgBo2gnq8lZActGj1r7TbyobmRF7sMsn3KDIxsgZHZaD2sTF
vNEyssnBZTZq9U9KmsTiQ1x5Y4jwzRfFQzZU+7qYo6nQ/XmCZIKb7YX17FRzUKFGMBadr44idCMu
AGPr+FVBoVML/alsBgyysuHnGE3BcLjtZmPbrCLj6EiAe2kx+mQcmriyhytVmqEj58i1d73y5sG6
khYuy3rnMHkYUYzd3ohn9BKMDjVIgBA7vfNNjmkw3Gltil3o4ubVHJlIVmq1TeHek7GsEzk3KevB
+FxThGxW4NaQptLFQcuwbWpHf2ZGIlrxbIEQii8r+fvcp7nwbupZ27c2fFAFxwhx9hbeE6w7GNP3
PnJTpll2C5nNsLbU0K70m4MyAe/QmPZtn3kvRE53YD/8OYE00CdaGzuzDAiE7g4V9ZLJUdrA5LfM
xUFFDwosM7yC9Hml/kAcg0AyAydsMK8khoYYrw1SiKgGipVO5hg4ioUx2zzfOq2gPn8D0PaNQU0p
toR13+bg8vPacMYJcFWZVkth+OAt2TIx70dul8ATipu8AC1RnxDpwUXme8xMFRFr3CelKQsfeLC0
c5cwn1ErnMBEqBW34yceksg3Jvo88MY1mgM5rufd62V7hegxzbm8cVSyN5l3O2taADGcoPOmmBbl
DlIR7SKOrbobDP0jN9y3gYvI6VH96OS2m5S3LoeVbGjQtD3sRwtzMILZd4YUvPtkTqhzr6pXIHw4
WtBZtkm9qlPVSV++WqURepzFDtowmts+2vRtFEZqtHYwZHOg94oPFl9Ey/gFI1oEVh7UbGfKCie2
DwSBuqk2wRRdzfKnUiDdBDZGNknGm91osn0DtZtRaa4w4U38HtAMH8OhWucLUBhh2tl6zryP2qv3
DevSiRbRoB4tddhU0CIoCc4GOuw573bK8lAQfTfhrxYbJqtpUhhp3ILer9zG9+jiO5lxmIwpqPAA
Lg1mvUna0g3b+lb3jLRW5gcH8WHmZHHBQ6liWLXWgnkqD8Swg/GhJW4gvLeC1Uk5TWhWTOnSqttc
/dGWdgSeKhybO92l6dyCIEyTcT3IlGEbK8xsSyHgidkd0CDw+oVfWC/Qm70l9WYxYV01EGwg9vY5
YyFd5l3l3LI6ddy7haL95Xa+p0NjGxO8ljQjMSlBV9R3hVmC2s+OkWCfbFx/PzO7eHJk0Ixm0KhD
2JrN02ShY5O/4ppuFQ5i9KUMxklNFYTxxBhO3oj4ITM3HBjATVs1V7o6lkGp03fgjMLSnW8qAyKn
E5xJUTU9YIKLb8k5xKxaHmBe1EaQ6dDTWEiQVNsUbNgLzGUJYeWtzZQn0QAh4ZAqgoO/bqVxW4J8
I8tAm6toaJC27N4FKCsDqGN5HUwArZernDIASRB62XpsDkXgeQpArU5YZA/GiFAUsXVN3jA7Dtlg
sIzTV29uYbHVYH13MJ2BNE6WCUapCWw7yhun94MzYAKFBEtbxgslG9XdmDi84J/2MXtPAF15GQYH
kYYJn6T5XpXq7Q2dt4MwIsC1g6xxImrKgwXt2lGDw9h5tXu02+tWpRtFSgRdTVAs9c0E2nXFyQI6
IHShm3nyfKqOB5z2qOa4KUAn9yDXrks99OQUZMtOHyRyNhGNc3bfziJevCmkpRO4SHF1LQ/Iwq+c
HiyiQgWCeThUB3e4grOEY4EfyopUtfPdrD4O9hr8ptMyvFDgtfts3BRyvgGh0t5qPvKy8bNsKxBt
1HBqq66M4B/sZcHdLPCAS3k3ZxBRtEhCSsiY1lXYcffYN9khh/qZgpRTB5OtNqSai+tUWrs+rwMN
EoscQUoFXo7J2DH9obCLlDqPGpIllv2svCwYqEi12rpXVRzVaQn1+qNkIKur2ZFwwLwxguK+9B0Y
Uds6aIzXjju+7r1wbYdB06TyC4a4P15iaty5qnVdVhqkkjcAIyLfvB7FQ4MYzLL2tKV+0Q1RZj0J
wCcWGx67pP4y4K1mFSDhru9Bh7eCVLgy+/NwJxA2q2Xvo50Q9MqtJVkwTciDGz3WJA0EcI+s93yV
PS6QqpkKN9QYXOr8DBEgpKdXEvtTQkNtUcHzlXnx0NhB3QO+S/O4IyJp1Crp3EOlej+hzuuXzAkl
XyLK0xLhlS4PDQW4RLuzZB+YxmHkP23awZ+/ATASK5wGRp8WS5c4RbGRfIoXaICtMlWdPgXuYECs
+qaYxh2zIwtKvIvlYcJzCOUyJLgY0Fd9cRDC60wL+rlKbARYDq9SUsyIJJsAgLS7qu/3tofAEGZH
7l1+YxVKSiGjaTc59Fquu84JW904ahaCaoUdPQLqLxWUexmFS3Z9MAOuJNuY2daPuuxiij2EjPRm
GcfYYA+6+dGx5SArTDfSLmmIERaAv/t6sRfjlEGVtR6ioS43utddlTXhcddmoSGUn1ZZnCCBnswZ
rOSkWGFmmQMKEUoWFZV7KzHsAjnuZG7FowOaVVRd+oA5MBnl0gZTM506J59CvfT0cBqUKzmKWFXb
18q5L7ijpIPrRbVWnWie7VyUm9NBvc+YDEH/lGjIXuax2mbGR4fZbQSmce+Mp9IbrjGa5XulGy8l
TZROAirAlqCvr2Z7P3AQPLtDDL1yOOw+yaEDDr14uBYlbaGDgLLBScL7dBM4tinib8lPqJf58rUf
gNGHuUJ21Q9hVdYYaYV1rrVX1xrhpdjWAGOC4M0mxxvyvfl5gm3VczeskSN41k5bSn9ZXg3mRotV
bc2sgu98mXE2VLy3hu8GpPV5Bp4JjgakYRwhjvUIm+B3cqMT9x3q7MlkQgHFQ/WqFLHWVOEixqDp
qx3JO1yUMVAaGg16OWISZisZOWbyyRZ16YvFCjl/UgeABIYGzNATCCbKOHesKDfk3VK5G2J0kZmx
0LXumDsmqBH70/Tsme+SvUm1TDKJGRPLOvUjBbNBGVtjH3I9ELmAA6oDZ2qvMbsE705DrXYPkCN6
wUh8hCkIzNTLIZpumOpcjczXpwiTSEExvUzIXjvtBmM97VYZrJQ266yKWsXT5EGKrBZLkEP0XJk+
eO3kGDlp7ZCrtggsbdxKkJ/sDpA0Kj/EEOWKurmz2/vSeVMlUBITws5Ox1tRbOD5aiSuRF+qDfEA
Q8xX/kuD7sHd+m6Y70ap+YZJ9w5SbYjXxxAsioo8Q/aAvN9eFkQjzrUtu6BFjF6V04+iVh6s0oVn
AJIR13uGd+hUAxl/Mk6bmvVbUHqAB6yJ7WnTiCMijEidGwTFMlFGdbsoqFHa4oOAgVztzM2ob+tO
DXMQoqoohk7VddGat61B8fJuF16nmv1WUivprBRs/oniAmhhWpErnm2zBSKthNc9sb64sXEPZhNO
vpnDPDcFpD3q48g5vgdwTrZ6l+lNzHKEtMxzf8g2D71sq0Ix0XTq7VAub0jX/XnhoTp5d10WtL0a
OHpoj3ulfWzg9jPlw+b9vsqeMFwVI8X+9JRqWz4qfZkUJhJOlaUWN+CBEUFYP/ViLH0mY2d6L2bw
AvQOokRwvhb9Eo/mxywOtoK2vzahQWZoCWL749ytBVmkaM7ylCF7FgjzNb0KeV9vkA75dQ+GFLSU
IfWIX4TTcD00FDU1Mr94tL3PFTHDcGEtV3HuO9o9GGX/0tHpve0G3+iQmS0sQAXb4G5gVT/0JZqU
BOXBUM/yoDKbGJRQPlxji7uS9ShlKFVEl2o7WXLHR+HrCDxQhg0aq3sEt/HBlM0OH9+pJX2YkDKq
OkaVvNT29rIc9o5EiXo4zJWVSE1HQFuEbVcH81KczOwWQ8Q7CzEwGR5p5Pkc4XTrrBwl7NBND+YU
mP1b2/VH0d1VGXwnctrKRLjsLFDNM2+r6YBGTmiQbKcXrQBcvm0CWxeBzKwu8BqS6rkgqavR+14d
kQxa16SrdgCIByZmEH1u/fSkt1OYF3ptfSdm9tag4qPo9S2AaaDizKP+0Jav45QnGqpnHnFirUYZ
CRUAviG9GgnhJF7VB3gR4ajLHbTXEOR1CLdHbBoCWBu6lHYTlOUJwi69WmOmjIR6+1ATJ814ezfX
aK7Nr5X1o9frY8Oe8Tp2g51I/mCZ9xQtvro0UXh4qeo2khRuq7R9nUB9RAVkhIhDDq6cyZs3yJKz
abydKOxEbbrh5AaMtmhN6l5cLt7RzRxYzh+lfaoW1Xe71xJFj3JhMOFD4mjtu1VpaHptZTank275
du/FfefuLQ1teGyR7t303RgVynRviARd8lBl4JlFcAJ8f5PbEXOQWRVNKMsfOX1YkHMQ64dnwfi5
2ilTINVVvnM0FEqGeSWLx2OOjohLbkEB9FZMxcYexm4zet0ccc3qQgpBEFlRv+udpAfQzR3pA2Hz
Vjb6ATH6da931Gc5hM6cDNfeaABM4vC9k74oMWNKB+eCV6X1TIs5dfWt1NHR0IwDWvzHNnfvQEpS
B0jEcfsq8wr4CbhtfqhFP6KY5zr7UcmbTQnKc60c6mNRwjIU/Amt0YdhXIC2zfm1SeNZFgSFDPkC
ATofqnBbOE156mcYeLcsHoGRNaPFKRGOesamYo4BbzYnho6oGZPgWjRgAbf9DCdblIUYwhLtGtqY
oFkgGDPYTKTfsq72eVckvBjXT0dqV0fchq+Zc5Ggb5VAm21r1o5fqfm2QsVJ4VrYOwYSUOcR1da+
W2y/GqZ4HjNQTl9Tp3ySurIxB73xFc5QruiWxwYq4DN463ef/0E1NQMnv7ovM+9UGICtm/re6jqa
5oYIPbtIFASjucNiLVsOejamVJC4NV4neHy0aYBo7ZpkJKUVG6p+5dnNHcAAENptnLb3a+7+tMFS
zhsAVZCHBIbMP0qBm093GER86grllQ4yanLEPqjg6iiJ5gpaGBUBr0pTzvfz7D66ZKwDXSAElDr3
86YBnBRFp6FPR9eK1agH/nHmG4wmIyKFYzVI2M/bboSb68odsWGCIEDTZ9MeL34vaRsVxRNHx80r
IWBSt4FB9KgYedSi+KzjtLTqmFDYISFo2I3xzIgaWoqF5IfVCFYlLgRKPIfOKaAY52I2T29Ds0Gy
bFCap3ImO8vmeaJb4qS1ylumlAOK3fBfCsmyvZPVUasO3j4zVbYbnekKQljAOGpD7Wv0UElNu5Pr
LYaKRopyvxU21oGZbndHpx6lJIqqsCbQeKMeguB82UwCgxX17KHEZa/cm2yyU6Uybsq8r2OIT6a1
RMFwcfAFCqKSON/PVjZHFh3nBKjgqpQ25jDGuKXOKziROKqnpXOkm6HNzK2b8b2cY0sjcj8z6LW2
2VW9ZM8zZJHitoM3bx3k7p25+/yPCum1jdIi6VPZcKMWqrezl+repPd547Bb1dm09dKEVm6dDGKW
ieaFkMA7GJMQKXHFx4DJHH+wRrDlMSPsR8c6uC04zqdxSgcF+/N/mTuvZbmxK00/ERTw5jYBpM/j
/c2OQx4SdsObDTx9f1mtma6iKsTWXE2ExJCqSOZJJHJjrd+2AYiR6+D54iagwqsPzO2QQVUsEBtT
WxznaRFx71exoa/iWNTNFHqeHMKEzIxjMYzR5M+c9maa7CrBU8DjWoS2zSWkNmunvObZSb32EEzt
ubAScSZViW+vZ+801To7frSXcRjNmEC6uCEIaZN7xjnQSJLghuZrXbLVju7G8RnAZ3f146To2qhb
0J7N2QLB0lIbQSxnfqrlSGiRKreB9dOvlRmPNX4C0bigjqqme0qDDamaaFpnb+tb860jB/8oSo1Q
eZF/x1ZG4WTPhagnxd/LbX/yG/tNEr15Dq4gVMnAN8w249UMymDwDHGZlQqmzXoa17u11upDCngu
fEWd86y/lLUVRB2OoUh5UNOVzX09pea+9lI+OTPYBQ2snjeXzcG9fku7eHbt8djktFOWlleDOAfB
bhizi5YGm7xa19OdtYr0JpfrLr/SXVmSfXNVYG1Fa31N5icfRfBS+OpKSpuhn1TV2U6+ykQLHp1k
Mw+S8Vt220qUb5NlXjyHJ0DRvPjkVe6CNH/PJmMM+9FFWWjzAxU5Si4C33ZBm1l3mBBhAhHF7wsf
5nJUFcbOS8rqKQExgtx7yeSkbbThNHnwXJhhp13Qly8jJXbY2bU57P00i/uiO6m8Xve2MKKiSr/q
Xj4y6dMpmDCDJZ64S4L0UzOgJAPVrAxkAHMtd2FrU3dsW+ltWUGcBal5F8h1Dh2FOACbxfNkjVPo
js4FpkXcDYHJuZ+P5d4aGQDSFcItSchO6L3qTiR9sw2C9jPz/PGj7ypqSBtYai9p9oOpvVneoIFI
M1K6ZnFW+fhaecXWHCdG9z7lW7e6j4Xv3JVpk4dztW5VYo6HvJp7wu8g3zuJA7ZJXRk7I6Imjb4p
eJ/lpzDWrc2dj/x6jfSFkyUdrZ82FDmT6HyXEAa5bfqGs7MeWGeAI/74xUo9nQveguHad7Oh7NNw
xTrHrPquJf1PtZlT63HpoaayVBy7rmUsPbA7pHsrVazu4jjy3AadGBCyTQNefk/JqK+t+1kDqxLE
YvG3D5eJxoEx92NsxE3Yy+ou9ylgzXKvPpP3JA3hhRyHrLHjEkptSMK8TrSDVnR9PNheLNyKVK25
i0veT6Hy7GRJ7VirVuyJ3v7Rr8oDlKvaB3+kPCxvNSoDE+61VGhbHTnmJi2GF6sTLZhRcbzWb63t
2J40uNbC91jKHMoB3AG4thmjddHHqLIdnreZTHZ+njCojGUYVFnEu8p3tbY+1850axHnw/OkNUl4
0E9Tdyq1AtNBWyTxrJYYxEsep7Hd5139LnRnJoMi+QazxMyxcjNIGSeL7W3RiXzKphVb4bd3IjVk
rI8phNraNWHi1IxLLNKmBYZeFv7IBog0F5FORP5lsOUZMuxE33ehbPwwlyMXuvHruOtnshhKR0ZW
kr1pQxPJQusOXee/KqCmTWH69X7kSSbFKG4NVComMERUDN5jMvcPiS2B5pr5kCAmXz2rYn8okGTM
rrsNakuHCTG7bdnlbIuqSMMOKn3vYYQshuzGL4aDni7tKct6J3Y7//rdtYwnpLdxJ2bzYCdTu9Vs
71HTqh/aVIwPtecskEsFl6ROTK6LF2ylr1WPJjLCB4cFJmwH6IHZHN09sjCiqBzn1LTBgSuo7RYh
0c4E003q989a7g/7qpPLzEJh7Ut6nfeK0xa5jnSO3upqcV+lZSgrL7jPpyRuHTB0IAfjqUMVxR5Y
3LambscaAYBvlbPNa6HezaCnNtlCqTM19XcxieR9zeWHVn95U51elrVdngj2GMJi5BMsMudlmDrv
yVo4s8WUIqy5/t9mCRT75zjEmp09ZtLihMEtHfdZ3+wnw9GAxKDnmj5949vU7bql8be57lZPWSt2
DMVQaEbfHN2i4K0Xc7Ex9La9a1RThwUGnG1iGe0dE3KUeTxna9POLqnK8osjxRIJLUWNuVQt2AuA
RqClxvGPX7zr/8pcqR389MZxau+odxUYsTEBC4rU2hpS/ybNOiWovYJz6aEAFn+8sVeVh4UtjjxU
sjsvN/cK3PmYSE6CDmYrzlrDOeVpgqI2jxDVzl51Wf2kvRjXX3DrTKGV69le5Dxtx3zRbtw+G57m
VGxTO1ieZht5jeN+WlqePgnbhtgWmhdnjVXHsuqcqDYK4Hm3No4oEnJCQh21m51uPdFRfjcZmnfj
QJuoYStK0zw2HbDA0rE6ZmtZ3BupuWuH6ksL2u5SFPmxSVg1PbOgNlnDFDbkKZKZct+N03Rjs93t
rLZ4X4HXxGLKO2n0yLX0tLpbG/VTNmkTJaXJczqrqpc1qUnaTWaPr4VjH5LUH2Npbq1pBenzEjs2
G9U9Va39PltURQ+VU9EOksgXx83T0M0H4+CmMNa6rB86MlNOwQA65LvVg19M1QOkbFjOWKo6Gw1v
7ijviVIs0NPRmeLKqwAfxVwe6syNmo4e6g0lijRY5OO2zDpr74LCkuLc9DFSZePYWuVPKoPSE23u
mW5Xt73ZrpGc1kumlmWLQLw9Mq7dyxmzM/XdMm70BqqtntIb//qLO1kfqzKXOIWW6jtN3K5Nq90a
118KVVMxY9jPOatBqBih7vpUV3dm7oI9wSTZVjDf/fHPfY8q3GZy1m21jFrc9OQ+dxR6IT8obCPM
isBnxXfkBdXaic9C3bvupO4dP5lPpma/kGsZxJbOQ6Qgt/ViV2q8EEyGJkrKbJe7eOwCbdmb1BGc
l6YOznox9lAAo4xJEemtMB+tcjMxaG/pIbLI7FgozFmEuXUrHd5+WMyXzhIB+JjcV03u3VmL9sOD
MOWpVZq3jgroW+1y4Lyp/liAoNuxYzfMl3OqguFsUFAGBTkAJo6y3uvFWsau3o83Rsa/oE/7FYah
387mor0PbLP52t80NqPsPPeo2Loe5h59QCuSMW48TR4pH0uexs5BRLQ40HtredGLKqBwA0N1uTh5
pFmocvzePBgNY7Y7NgLxnfU2qLG/rX1wrkQWLhNSRaQvwVSbxkpkGiGApGglbdeb1hr3FBh5m6zP
59u+yUyUzkN2a40iKhqPoJNVrp/pWscc3OJ1TXT0OAWaQ76/35DjMqbN9W0h3PnFW3mM8ATa51bQ
Qek63t0SDN5dIACqk1wD4MsdeGuUek+JpZxHswzrwujppLPXE24L/6nK7X2BSr6o9IvTD0xlCMRC
t5/YfceSYaK2FwA9lbB0+62PFg17bJq7Jpjw0N4t00zAhpjQNKUG5BAA0NGau+atuy5lAXS3Qki5
ymy58wpQDP7Keaf8xbrITO36vk+Omd4Zu87qPlJhWRcNhg7nbQfAHRBALTKvu2ckf0po7j4N6Na2
jWiJMKu6cqfQkG3ECGy9CHGb4RdMSjAT1VZZ7JLss58r9ViY4j7xu3znjFjHMruw37LMpJkZDH5x
OmNjNyVQjyk6CNHpizRf7y0J5ksv3FvfVaRuXAO9EpUV+0EtRkg6RrZFAs/iGLsm+Wb+ZEeF0qdt
Ovg/6MJ4kM6Qb9sVYbflTpHkkU4Zk3M3B+urbFhdXQqk4nkSfmRpsos6BW8zoKDYDDwXt+m8vOlq
zp75g+Tj6rdNltm3+EBfTVF/VkJ/z8blhQuUhXkiiFaqrPPiIwxJaqixupxvKr0Jnl05RGkw2x/L
ZFwfOTw0VQVansgxuEcYH6+W5kVjTT6A3Te8f6M5mP56Zh5Jt5OfQW1P07tZj+uxEzaGz9J5Sr2p
DzU5G1BllMjyM2r5ihMzrZxdqSUQr8bZLwoGqVZHS0bMFHsR4IXkNNBHMbGTsX7QAL2GQ6ejazN1
eXKcstxVV+VXkabsCqM9b3urlmd7wjrbMM/aUGgi0eBXnJQGn7ELm8KSkSqaeWfq7mGR803vTzP/
2C8OhXgNgsG5T5NPpLQvvbeIfTP650Wvp8dgbNE78OTsEh11i24xoJ5oAeiPeYFGZ1QqvVPmY53U
cm/PCA+8wbsgQZo3y1oPh8aXKHTHzIqVFRZo7DcW8zhavE3XAZUnAShhMZx9yVnhi1eP9TTUsU1s
F9NMTj18fFzqINxymqxz0bA8Tn41M6F1VmgKMF+nbU8W9eFRg49Zr8TBR2J2QTT8kLa9AZrJsj5W
5UyluVfFCbW4SEGsjoMFysBPn7pO1BeFXAD+SDqxqc8oytKRWE4aKMPGs4qNU3I7L0Z2K5ckvx39
m6HlA7CBhjdqdAQDeRPgwVirQwZf6ZTANY693DSr78dq9U7wFFuHH/icGZ9LbVU3RaN9jrrbb4fF
Szba7HWxtS7+tkyzb6oc9KMclkMZqF1TAgAP1bW2aGK/c0Eu9KTZ1XolD7QhH63pflJygeC23cho
D7VqPlcXFaivPuqrbKZojR9mbjrojsAw8xwN5JANJr/xVi/K5qQJWATfonDchBM7e21wRfiGPCaN
oTsGqjvrU3Ara/3HoGtNLBaI/AHAUi3BTWmj5XNSHozI45yoy6CYUrAPFyBnM9gjaFHqP+c+56Bw
kVtNQCLFQASUPygr9jODi0YQ1iPQE5kBi0futF2iEaivmoOiP4GfDeiAQXNnzVi59xi/QUZsL4NZ
Ww1tI6sx39PkRiaOv970/drC9riR0ANju7JG7zVludvW7Z87tfxsx1Gdg9RWZ+36S2Bq26Zxxb5N
VlYRxvttc81tS22rCCni3mdl1kbStZ4mqz4zLnc7e2GfmWXD43NszZvVMNdLX7zZgYzpm8m3Si8e
4AwUUpllue1mesEINLR3dR8McW55VlgD0uWVeUmM5iQS0e+VPWLzz/suauzlp11q3v3qtP69Rmr5
1pgVeh1N3Yx9lhxmL0s3cFx2bJQ6oYWje5DFbBy8Rg8V4ObRekr0VT875UhX2PhuTgBPlY9drvnB
QV5tW7+/Vuuqz5w00DBvrC/HfU4DBRnlj+vt6h/y4S2dR1JlCl9GWc9A0mVGXJLZtHGnrEAeGeRM
dxWyRNZjpSOr8KoARJxHeNv0NxznG6S/6rDAoRcu88kqvvtlXR8a2rZcwyjCVRp6qJttD6zPvt2I
9MWyX3UH0YQ5waSN7tYcsBvYQHiZi3x8bG+kiwJiLRQ7Ky4QtIIM9o7NZjWTx5BbBtGK+VWF34ke
KYezVddI9iznCKQ3/TTbfYuOiKoEu8oF+CYLjlG2ALt9mcWtWdtIBfIbzq45yiR0t9DOgd8aR0O6
j2al/N3QDHy2pb8N5hRvhtXIcyv7R+hPES92rm2chPXPyurz4IunxtVbpPC8ER8NlsscqaUpgTaZ
k98N30d7C55uXkrkLoC2Ibmzaqdpqzq0bv3iAyntZhOFptVa8FHoMszh+pBmcK9WlJS1yPhulY46
V6Z8ngb7wcyz4daep5Olkgtn/4fZr98yfc0OgrmOWt1zf3UnGD1gbnHluOmsN/jChFzVbZ7QR2tX
XxyzWtwm18a+yW32LPXnGlDhODGwIHuGdDOtFTgpwjPQId+eECSiiEaLk58Qa8v9Ar7UdwbqA72Y
ooUWeZqRvjrkfTSLRJZEymJnPN6NafY2w7gbG3c6OGXyUM4dDy9Dgv+TkBIHTIqCVYeEvBoGP6t3
yXpWa6p+etM7xbpsxrkcLkHyI6kF8GK3MOml+iZYycefS0wIGQBIGDB/XpfMhY8MXb8HhbAEThv1
/j2ZtBmTdPrcjYLdlsi88PrHOCKJYOzPwYRdsLTEj8yUTuTOW57uBsqcfNvMbhDrq6WiQfRfc5Ki
2DANufFsjc6JNdN2vTxk+bjzhwylkrHiV820PKqG2ohnD64xhXcKF3tdGPraS8dMdcrpJlgHOxZ4
GUI7f2ozIvMCLwk2GNKKqHf58NXirShVcm8799OT0fIDJt6S7py1+egGHA8oUZxID9SDD2cWzU1X
4GkZ6yhfkx8TTocSQORo60ZMeCdihKDpLn33OPvc8IDa6VaS2q3TOxHPOtogl30wTF30F/7wLASq
VIavaaNP9a5oK3CmmceG/zVZXs9xlJJcPX1vCq2P8xbhBUwHu3cWGGd9TYg4MLKrqPS1laP/xyHg
VzktZ+CW3QhYnOZx46f1Vj/WM5qabF2esGMHYKlAyogv5o0kfFNScLTpmyFsOYo3ygLsk+0SW8b6
KiaXzxiUgP3tnXTtZjckP/prBLmmGQifS3+ObH06mNn0bTDc5sry6PvlwazNNRrdeg7TAbjXL2EX
HRbwBO7Jm6eanKYJsrSvGQlT/UM3JS2ltUVOpLhvh5b4OjMZASL4uINJaPB6o7wR/nCe06Lf+077
qZs9tqJGC0JzXPnmL/UT8TEain+LCzT1xo2HWM92vqNDIDy07N5rK7vY0nN+eEI7BNZjkNf9HaVf
3hPA3beZg+qc4BpQc3lPKYO9LxN5NAsxwkHOxWPazncjLoDIG1N3p3rl7UHFElw61beyMJ9GlS33
g8MMVD37XbE8uQLWIYC7DbvcefCyrj5XI47jVdXfbIzOXn6ncmPdOwmffn9l0P1hRvrIKhiutgMx
zPeSjwTYLpCYISxX00GOXGNvdnTJisY/GS7FSQQOpiGVuigvDS7Jf26efKol//nVD/kXH+X/zl+5
+1FfnYn9r3/V/4fWSuffOivDWtbdjz/7Kq+//79tlbb9D9qY6I3Euh+Q3hTgeP1vX6Vt/cOkZcEj
YS4wDMMycVz+01epGcY/CIX8o22SYhX/GrL5T1+lZpj/IFSa2PerEZLARXzf/4Gx0vir4ZZwp8Dm
byI9x/YwV/5LfRo1D6UxgzERj+AftU2zZdhLNsOmj+YIDozKScC2P9lO/2nu/LOZ85c4kf/zmr5O
OKt97XL6xYCvkcjvoKSjqzYezi75pchE71VI8sVOhPI3ZSSY+v9iEf/ny1lEJesuAVr2r+klHI46
BAcv13VHx0TVG1RxEIxn5JHE2TdsgHIvyuZ4FTP6Wn8/uWpjyelelw8MW+ZM7+ZkH401iAwEvciZ
lH/PuRHaGBd1i9UKSeLGYDM0l30efKTDW6u1+7E8Vl16sM0FLSp6mfG5b5ejxHs49YgWzfyu6Nu4
BYuu7VMwfg3Bh4MWeYR1UOatCPKoHYy3yUz2kzLBfc3LmI6ALuO9I+YLBYXAVQU05IABYsp2+mzE
vac9d6X1mXfmYyfnOA0umhLXg53//szBKmtcCpqTxy3nNGaIbhkf4OKjFddVylE8uUaEvFKywLJA
xTrLu6ff9RmUmIsnzSnuaN+CG4AjQuNdGHCpyFj7wL1JM3ywCCyiBGrLC7LQzvp7rwuOpY/4cA4u
qn6vdTDJkmLftGGeKavb1DB3aePDaVOQ2U2xjhRs1fAv5jqA6tvqvcPvQEB85i360a4CSnD7s1Xc
D83PzEhhlWb0VJXDLOSNJ8tKsUZBFqp+ui+0NGo9/5th21unQE29fIJ7tIHFPvWQCBwAbRXlBa5U
NZ6mHsZatdgisijnSB8MD6TPCt3kSSoRjlMTD8sU9Svjdn3scIE08H+TMX2bZlhPNMYoLdAZBniC
ldAeCFMG0hL5vVkMMsT/Emp2+SKZ6GXhpBtHyp/B3O38EcFLaS/bzvbvhO19jUOQnbOcfssWrWzW
P80V7pXRQZLZ7SsFDAYiVWC+0u0sbOtLg63E9c7cR6GRzPezgANZzKd1CWIjl7tGfUvMNsyktre5
oqlnHTwKVoOuva1rnYhbeVHe+MqtHw6TxLG47+WXJDdpyFirG3W/dp86Ph8H7pxmp4fgSmN5ThLL
xD1o1puLQHpBnmtTVDt+s+jS0ypxWfL3Je9Txig7yhbjBv+uQEI7ofhzA4LB8/cgWaPSZbBmjYzy
QXw2WfohbbBwZ3md5s+F/kgMpFe/dvtz8v1dMVp7R6d3wvix6t906e/5lhzcWuxybs0ZyZ+2ah+U
MkagVbtBV2GF2HhYg4PbLEjTkJPhG8/S5cmGhFWBFpcVikwFStry3LcwKATLXqX9ISFDDD/DyRkJ
jEaJHmjJroEQqYSIpIWFUtsZmNA8aYTcPGAgPJvJC2nWNQq8Ya9fjWlijVZvOkqlh9dc83acCbJL
w3JF/aZ9lUaGIPcLAiSefC3uqNYh/O5B8Dvrku9XU97CorwAOdxPIx7M+RVq/EEIj9SlOszn9SWX
RY26juUUSTkQWDxW+DPxaa49O9cyPlpI7yU89zB+t91n1dX7RevhEDuELmoz1MjcjXFDSBtbDylm
QEyeDsE8ppuu+imSD21G5eAS7FwFO0XWl8/O7HVfazts8YNf+IaEpimxM7ogirXFVFm9Gz5Vs20v
GQypVu/Lrd24W6PTpngdMOGldnIjpuyjg2tr6oI++H7ra+XFypH2a8Zbtpi3f1TeyYW6dDxGBOLq
NiObf5Ac1VyxHKQgPZk64jUnxx2TpE/DjPhvGSRohhmnAio3TWIbLV6e49hPso+10qMZ7Zyj1XRC
aWt4lWUAxa0taVl98HadlDXN/5wYrCCyohGOlh3qPq3771OhHpp+OjJJPYsECcHobFPlvhhlfRlU
Hq0F7FXewSK6rTUB0gXx3KARy74XKvtoE04wJtrA6C6Ni0fQ54XZ9Nv0sy2W0PUeqvR7WqFv1IrY
UYfUfKXTZ2MZ9XZOYSFR5xI+t50RcbZJue/NLFqADS1N7AZlEFvIJ782CPwxo7iFhWI6sRF4YtIy
F/VhGMkug4O/7vgHINtQqODdqsFsUNfTHxqa63S/mBRAIEr+5lT556xDQCUlWHIWYEt3/A27TFmQ
zOT8pvb2Xx/GjuvRUuH6ROrShPfLs3/gmkNfkxYM3hsaBV657NPgW7mwFI6CTer3Me3/OuLwkq7J
s59ByiI2nfngT8kRU8kJ1Y7rtaTyGpeO+n+rSPv53p59curEw+/iHn/3etd//6fXw91kZOnM6/kT
NUD+DZLzfz9A/RGH+T+hN9eJ5q/v6JeL2MkqR1fDK6QHsXPD6hG12Xf7MkSYMQ/J0Y7G7Xg+wI+/
Tt/sCEf3vtp5B9zyN+5r8fi7fm37j1qef/15yGF0fBOT3a8p1jyzG8KC4fHc8nu9yjjI3yis2YzF
j7IZ4rZB3+yzW0K4FOOHS86An/Tg1d7NgEOaKpaX2rCgJr+7YMqTYSOYoxXM/lmZARLnt5a75Ipb
rxXjRY70c9xViRXRFBTWKWoQWkT8qT+59iu94pEl7kyhRau9XDMWtir3sRQrsgqsTcI6PmGeRkX1
pad+JHAbDkVyK4NsN4EeOswwAZaIOkk3NW7vqiLvAB76MS3YVN8X+2G1vtFQC3Hw7jbPFvra1f2o
g/71Kr8vLGywyLryVsWeB/vkJeec6ItFYWl8BcuMBozt5twicKg29cQJQWRIu8pNUN0BbaCOeJOI
h3RrvDq6Nsr7GWS3w/Koa8AY6YLp12DuKiN0fCHjc2wbjIlHnJgbdotNYnHELsUFDWjMQczxCvJr
uE8+vuhAEcTgvKjsYGvmtoTZW8yblNHFwwOE0ypKxnYrHOPSByrmrBjhqy1HhHlZxp2TvTlQh3vb
RdwWQFBlGUdW+dKnan8dAaysJzOrPZc9plZrRhX2EwiYQJt48dpkE4j2CleFXld9uPzRZC0BEZlf
yCoYDPVQSzBGQjGsdj0NBfOn/DIkd4tHBslmBI5aeHDlyyVLn3no3VZddZlwKazg3RiRtr37MNUF
sR+oKK38aFVdiK/06F2bfVGJBBOpLOa3mSuOID8qZH101U1ZBoSq9DvFc9wYR56mVVghcF5Xgiec
L73Z15kIPRKemqV8AIg6CQWSP8+7dUkivX2fJhm2sEzZ5CHlKza1/l7bL07Nz4Ufz0jY0XFTDAvr
FCYdS2Wx3a3bxnB2jl489WjsvRSI3v6o++6qjAv1/K1v5x8uAEA2yUiskvUACABwZpn6qMQb64NS
+YzzUx/su8nBwNKinUb9ag+7rie5rBzOWffD9aeQIXvTF+0LkNMm9/vtMj/k6bTXUUKmlMhq7ssQ
vPjN+8BXSJQ/USNgpm5x/N0Jq/zjT6+486VIIsdjMUHE4WlvYu1uaxcVwPNQATxW3DktRjIS2Zk7
zKTdzsJ7kOij1fgD41mLI84C8vBrXNXockyn3ObZdDCuLhrr0ZIvBsP7an9kjRMb5MB4M7QqvoSB
211dbU7qVBt8ZDC+7QRdab9m3q0zo9NSWOhW58esJfe0eoSJwAnYsw1gykfCFbM0hIGC9XJMFMvT
PhGomEHavILB0H0kzRGQqd/0BLlLHx0LIzlW571w5Wbw/H23PNq0k3SCs8R9noBUVm1n6x46Ave5
6teN6zenxJ3PjoBrteZdNhEk11Zo7dddP9wklYObbH7BuBuW6kMVX0gYtoOB5ynwrKObv4iKaBoy
LDDQOoNAr4w7LWEYtfyN7JO9CJKdbKpzhTi1zQPEHGPULh8dNfFzIy+ArV9pF3wuxr3nE6kz6nFK
Re4czDuNZt6+U5vWPxXci1rbxT6A5eDS/yPzfVJ+s+0kBKzm8xrP4PahMYw3zlxHUt9V+JerVEZG
TngrM7Tuy21mYm8tRRNbaUuDykOeZc/l8GGU3rvggM04WOsMUHH9XEbjcaxWkFCa2MvgaQ7MV8U3
2B/dHaFPYUk9rDZjrZPVYULagz9Zfo0N+8nam+h9vmssswisJMtMN2s3WYXmWAupfMZu9Sp6aD/d
2Cbt1xi0+6Z6GHqE/7X7ZOZXRe2ys33qThIZ2gTP2IRhmMZwZwOCESR9gPojhenbqM347BBaa68j
IqG2nb5KXWdopyCGTHq8XIcGGeC/f1b/kv38x7Nap+KQZ4p+BVucX2P43HnO045V2XgU9whsjuJn
dSvDIKxYI3+K7RjpEcPtR1JtcL++/+bVr5PAL0/mv7z6dRz70yxSO0uWFwLvwdUqv2yagx2rffk6
fp9i40guwz6JfheT9zeQkqN71MMwJ+iE1/0aHu6uKGyUOYPrn7XvaTju1GnYkPF0tEJ/K6Pf5wEb
f03m++MaO55DvwlReWZA6Nhf3yXYZ5MXo0MpSGCfUdptDOQ6joyFNNFFtOHofpUFeij9mKVfwfKi
rUnUTR+M02GT6of//Jozb/7faeiKBf75mvfTgqoCbQ7j/KY6eLQQDZt8C88OJ7ch1gbylyDb4N37
za32N1fhL6/7S8p3Nxp64gfM8K0ilHp8XNQY4avnUFt+FxL69yPu/7zFXwJ6xYQquJ95i32cPHAI
gea/maEEzrOeWIcPpIc8y7DfKixrIa2ERHChjfhffPR/c3//5T3/Mttb0GcWutPr5Pm66sMmKA9p
+vX/8IH6lGkHtJGbpvfrDS1AEbTZgYUYIuiIT77EcXYkDiKcwO826MaIrf3dh/k3ICkhdzZJd2Ta
0Xzya11WlqYjP0tzvcTWtv8gnEYLcZ0erRg3hL9pX//9m/ybT/QvL/fLJ6qZquqSgve4io4xNtgE
tfrNF+OPzqZfDiNy+yiudVnFbOoM/vrFqOxxrRObt2QlZFWVHQOiE3cIRlK9Onrui5r6ncybhyB4
dzo9zgr0OquKpwBrPD4XgwAi7xpT8LMnsKrwnmYgFT97CoJtUdYH165eUid4Tddlv1hqYztdrBEF
aDYG8TRM2oN3aCQHLhqZcGiwE9U6uOCyMdrxcJ3B+LF/9z25vqN/945/uaqKyPqWXkZWz+GcUo5u
uJy7CPmmLAk5PhnH6iuy91/cndly3Ei2Zb8I2ZiH1wAQ88BgkJTIF5hIUZjnGV/fC8qse6kQW9HZ
L212zcrKqkqVQgDucLifs/fawjLrvDOtUDfz2h0n2bXZq3acBG4BWyOlslTX9OXzgt5i6OTFjbGX
PjmU/zIwV2+RJSn0o3R+ZrKpj+kuPM6n5OhCzWyjbTUmeu9oNpH1t2f5p9POIMVMNRDz/VYOsPD8
sxtAZjSzeEVXdeNzdBHshpVydIYDrvdbwNhbV5xX0Q9fRD3TWpXJrlHZphiWoY7wkxsT/ZNFyZAM
uHQi9QZDnbs3Hy9B3jQGR4nHCXTQpBYl5DgNbwUN/yxb/Da3TIYG25WkytehW2MpD40v8DYZBvNK
coNEne1h3lqvtzS7nZot7xBwNBqhUCnJ4xCIrkYP4N+vG7KoqTI8ZRN64FUpQojGvhJ6HmcT78cO
+WRT3WgXyZ89TlkldhiJH5Ge14HrcU49OZlHDI93jfFA1c6j9lzVkpMH41r1y60mQH0Jp5M1VU+D
Nu4ZmB99bOKGRwgkCY9mNpMxNbvySC2Q6z1MkxQQ0kDFfroMfri2Iv3vTiltzs+JpZ/tggxZo+3E
EEkWgd2/ToLGULH4NRhzFWU4UIJyMSzYsfjSKrTThRekywBIcztLK1sW85MeagtJoIIAN+zPI/TZ
DvSXX3K1B2y6Wq/MnjyzBjZI2vVQ3EjUQ1ystOo5SpEDeGC6LPxOk4UdcGAVgksp4NlXywQHWQib
ElACJQ59BIGpPd74ffPrcD2RDVgOdB+hyOIW//VJtSlG2L7mSeETmpYweOz6fV4CZpqa29iUrm7M
2Ssc98/9omFBrWXFUVSCaa/GhvwItpMKLJDaRV5yF5LaaDpvgy3ZosPXdUlY6urGTX627FiSrrPW
mbJqXX/OE8lTirbkcJSEi+AhXNer8HG6L8EAONE6OkcHfErf/3xN65M9BGHA9HbJMFMJ7LmuyyUB
Sq5pNjzDwFuYjQoWTiC2LPKoCkSu1JUbE//IYPQrWohwE/qNJlR3RV8ukbYsAhE3sqgu9QLGRu15
fHKLtTRCiUBK0SjZRjFAqMXdeaD32dE3wzSKwgHiogBeo+r30nSRhfeULqI8lOvOeLJoBXQFgpBY
5WxNvcXPAfgCwgH0IKPzLejziYja1OBS6T+q7kucXaauWqsUU1qene6h3Q7J7NHkLb/cERqAbEm9
rKMavBwOWCG1E53eRo9jlWzAsY4PZv/aZZGtqY8THjA8XHaX6S7yrJ2UVN/mwp3AFl313jMvOnQJ
Smu5pypCkyPukpWAcZB+66rHl2Fi1VYDYzYDodp5zKQ3MXzMEcf3EdSyZlopmBB670nsHyXdkQfy
OBG85OoxbV9DaT8Ee6vndIK4LzzqIjug6LVpk6Upm6iz8dSEsPqK8U7DDVCqHXary4RRMeTeKaTh
WLgPOThm+r6C3TdSm5INcZ2jlTP9i8IePJlyp8DLZvBrdCW4C8y3ys9Paoq6PYpe8sFYlEi4C9pI
bT86ENgAhLXVqTerXW9lr1nBOUGm7RG2NMlUVIeFCMV9AhVAjxsCYt2BDK4Bl81GqjHDnCB5R1Nl
AYNZd4zqetn1wYLk2EWfY4kBSrSRGv8oqoNdJtnaC3ZqS8fffKjU4DyZuBQpW3h8tOSqdtWcetnE
y9eIzjQXlobclTKKx+ngqOFsqqMlKm208W2c/74KcA0YXhZTwFHtAiMYYMt8mVYtjE4Liyfi93vB
qykAYfMEECbMyi48+QAZZl2ei4DNDqzv5GGf0wB9nTx+DaAGJ50JphMHvDmtEBM9+WEFDA3Azagv
ZmVgMY0AuyYXDRubyv45HJIDLqSVWM/Yg2IR6ZMDyNYuvAohIBu9AhMjasNUFwDnAN56NaPUEbEO
B0p0jK07v39t8N00+luHCc6UKI5Fz34DngQyIhR9xao3s1gW49E6ZAhzL8OgA8SXGnWbrc32fsxe
AwXhwMytKQH/vHb8hgkFe1pgNBs6ytj3DUrZkbQBqLn98GoJ4SFVzwUKczIAbZj9sJaosqnhLtFy
RKTFoSkvMaQVZG2ur32ZKIpXYgwH6qxQcBMCfE1Ahbz2UUQArd3L4TG0Cuz/j7LYEZsJXm3aalR8
VPrXJQh3seAgrt4P1IVAEXYwilsjXw2huG6jQ58Xy746RtOd2M8MmZXaU7fvwalJ97L87JGKZV5K
1OGGct9L5BbQImrUx9yAUxNXIAUPXXqYB2SkbYCV7qg3tZt4uptWBOuZTzNRKPMe+RsRoH+NwWBE
vb+eyM/t6Wz3+V3ZvKBunAlFoGDpFvdat/QHdOx8i9X2TWu7c9kNG6XwT2P6pcjrH2YWu9Iwqx1E
V4JN53f5RtLWU/fmQ+0ZwHGpBnij8dLFlTsMd0P6MCgnWflR91Tq4VSljLCp+Ks+ht0sNzbHBNvD
TR2F4ymrBwcF8uzCwAV8p0mvYcu4MZsAYSP2NF0FsGc1Xfwigz+30SivqeDsVE24ZONT38p7KTv6
NJqL6s3ym30DpzvXgZON6AppDAsSdO+Ai8mejskXn6IaEduJfHqo3oG1IetGBFFYdiV5y0R/aDp2
SK1hK+m07LV4E6qjLdxXXFau8i1WBDeQBshUNYc43dGy9uT7T7XkuXk4ukKGwDnCulCSFQRqBWsl
r1GKnX7CHiuwjsG2ghHuv2nZCJazDp2BKrcKyD3z4mUymV8sD5Mjt5NrtLA1PGg15qx6on0BD6iT
kgehH09djo3Di+7FmiwN2SOhRFl4FIlhvfR9vo2U9EUahpPmebYqvClsgVDfr1SjWuEttzWYlGny
lVb3LtTUFb/RNYTiqwoFRNKMY1uEZ0uMXUH7Yo107o0W7hml8oBCqFm2zgCVW1hppXQ3tmhxxfzS
I5O3UCSX2skY10LYPjXwzZs5r6F58k7C4NO93TeRvBN1DEbTJo10dMyVdQdY4dwYIIvjAshetRSa
9tXs53SLvF/HsXpQrHxba+WyFPZF++JrJBASuz5B0SwH82d7Pm26pRmf60I66E11Z3pnsuvtUHzS
5sxNYrezUOIcnLlC8RaAUyy0o5Wpa6mTXGX++CmWLU3KstHupPqx1PjI4pbwjOdOSPYBRTMZkYjV
vg7RkzESlC4zNeSHIYVpzSB0AKHy9uscB+yJK3OExpPuCvrjUQ2lgkDBEviHFK6n5E6MD9gY+ehQ
5NbGZe9HjqGdp/SNMB0kny1K5gtOUrTKD2N1QZFuV7W+ruE9V9ytOFyClPamFa4F4c73YDQVd0Yx
7qjqL6YIrATCnz5sNrEIwltHCK3L+Iy+gSDEcBi6aL8WmcFFEtqU0VvcX5L6+4yYkkCNIX52G+6o
0sZVRhurSDFkI7O1Bgk6R7XMR3quzYvXluw8OqfHuBSmDx0yhtneyzGflGWkAbEz5Ch9Esjvve82
yS7wIgqBAQ2DEWvhBthS2Z9GmbaPJvFMHxM4h10Ic1tYlvhyAZRib13gnIeyxetgYdBpC8iZ0Hss
xC0Q9PZa9xqCAuukaDMhe0ot2EhTjM0nPdAx2wNvcUayeT1lGQKxNIeTgvEGzoBtdu8he0JMwAth
zN/auFvJrHFxb+1k63Xg8SA2XwioOszQJNsZOa9x1M3BaYUHJcIj2pwnPhWo37ShW6HPYAPg2cQU
2UX3UtcoCoJDk0D/ogwPXqPLh3scUXgbyq3Uo8XG7Ymyx4u9uxr/YiuVj7Unb6skdLQutA14NnWL
hx1dvabaFtCplHaj6qnIco6NsDINz8VntZCUtxKrjhieWh5VHp6G/IdaAETe+AqRB9sWoW+V4sGm
3VqLq7yDPLITLez4mNGPakBXC5EL7RG2ByVrNYzkUd90Iot/csKTs0jg+oQzql85K+AShumbZGHi
0/NlHG98I2S71UJ6ahalFe31AKdZ5o7UcTxMwmTelO2zHj0rw67P2lVXrzl0LoaoWpb5W6qfaNMR
J7wTKPRU7F7CftxVDR5COuM5XpEhabchVLBK9HlP+qWqbozyDLtxgUENrhiKqpn2GB9jZTWqX01A
1fKBTeb7xJ66GB+ybltY6bFL631GH93MdxWgXi0GChq2R3w4J58maI1vVY9yiEWrVH7mGw1BguGb
UeZxs5rMYF1gkMk43zdKz+fndVLMU99spNlRcN9gM2uZaDw/caKZJokApDemsAdXTSY9grQOXgEK
fM52yMDEae0XDa9BsK8COt8bOSnpP+4GC3ryvRdthXlv4x99fddG1UMjHw2JjQ5Qqk6zw3ynlydB
+gLdd/m1NYpjxauBxNGt6SOL4rTLPWnJFn5tVgcL4zNbINNtg/Ac8chjpb8EOuoiL9yIrNR9fiz1
TeUdBDM76GHi+tGmSdYzN99IjlGn7lIfHaTZu+PQObn5NbPGIy4XJOfklem+++cT2ydFAw5sBGyJ
tA9M9beir5j3k5BKirJolq1bP8mutBZsGE1PxopVhfr5zaPw702DuWmiUVvRZarb11WkSZztwRJe
H/xYm/E4Jyg262bxDJEd7S/7cadf3+wQ/X7i5+htEpKGf1HnwldFo8HqKsw4QLD9b5xFi7vujsPj
MqTQqAYY/RfFzSP/7zUk5Ma6aRmQYig0iFeFWKvIAtXEz0JvBNDDwVJewuFGnvbPNKRf6xiUekTT
IKtJR2Z8LW0KC5xtYeIrC3Hrbeck0mErrCqbbur6xjT5vV7765WuapjjkKChTLlS/qPa0Ix48Xcx
A0eL4MXf63Mi1KJ5p2M7rv+paP+TXnT39+1cxSVd/df/qelJMrP0f/1HSv9betL2varfx48af+bR
f0T+gvwXWVWKYlFtQc0/S+n/o/Lnj2A9WEx3QxdlWVFM679k/qr1F0J+0KLWXPoy6S79l8yfP5Lo
NWlUdtH5z76Bf6XynwtaH6amis6ey1CfxWlAWUCdq1Mfit6GXpWCJHJggtpDoeDJX8NPp/SH+Qsh
s/5ecnxt5U0NyIF1Jsu3SSYtdfFeEf2VgSjrw5P7Zw59NABo1yVJiv2iSGVUNekOGzSEeCYffw9Q
1AyHFcQrX58ulbj3sTyOeMiCKlgWILG87E2riRvzYJnXe8kCpEUygSf2dziwnlLDO8S47gS5XRS6
SWALOvWReIxI22ZxeC41/ThTW9Bkn5JKfx39bI8vDg6SvCsH6xxQA4qrp7gb2fI+1O0PYgcW5YQa
H9BVnrV2RtCMAktRfFfqGPxohVzrlR4/9RJ0xRhrEEWEgevXTy3HRq85jQqUayTxkto4kQf7pusc
X0rZYfG4zY2Mxijwae/34PFDRORs1fHx9u0EbxNuaIMUknsAXYThuHUSkzoClmmOPAky/HbAqq6n
VAS4FpYmVfmuI4EttAkBBkWvsXUwgDoRLvqA84UwoHyTBFfmpizMl8XwnaMdX32cUQ3NAmzjTpdD
Kw5O8CD0aAIagU+qRpMQnsyWU1XFhoAMmFF60rBEMFQcEoHQaFSnRRUULdYtwAQESKPGDdjcxTDu
J+xi6GGgnWvl04QId35+lJ+a5iU0iUGJYQtxKWVK1g3fzZYTZmsg5g0VxxzZUvPEzfgp5NBmiks5
AiNsvhRUtTIKk03+xD178V1PrCbKq8agZuS/q8NmGJ8SaogSty70bGGGxrYI0dBqnR0+YIuxIf5F
XVQ8PXChGED2IZ7ipKaA5eEUw2INVbT/LrOxKYuXUfteoMfOTcVRR9H1GYr5J6hww/qwtU1iBooe
Lgnn9bRDh8QpXJoyLJCgntVlgSZRqQk0VYW1bEbn+XYn5svkEQxMRnNIJygN0UJ344J0hWTa5/VL
H2KBvI/LMx7uykCmAolrCGBf4+72ylMxnzM50GbZ925C1jDKzsyemwABWv1JEY5y/qLNETCM04h6
dqrRNiDPQUaJPiuSSrqN7xLDDuiqiS416qmIcamDlD0rw4mrW6DxAIHVTgj2iBRK4vxZX6XIF4XF
PA4hdZKuRA/Yoto+CbyRunfPlPDob7XY1weZ/GNE32zaXD0tcdbjTWOaGBIvCo7y2TAwIbrMwsr1
TPhEw2oqp7VVeGuNI+LQp06ZCvMJZyFa9/MdStF7wCjXKo858Gyvo4RWo8MH66s2M7rRbhJhqeYw
LnlnKzK3az9xtAQfIwFgCMjtAhhSEL1XTOK0Xgk9yiLuMuzepZxD+veBgRUD3w6ZfB7ThkdZBhnn
f5/aMA9TZH8o8CQmKhhsMJs4xgpTORHZE6VmPrGiuXoxPRbC8CaxZc/b9NBUw6OSq5xWkOH66qqU
+atleaWFqRMhs7JER8boq4E75vfOfypKhVvw4lfGc1+g5GV6Fppid/J7DIcuTl5CX6YES3CCgoG1
fJLm+IMWAFf+PYd/YPFEm60pSa46l+6Hs6FeJIYr98RlgJgs799lBGhGT6Mr7ewQYiN0YzeoQX2U
qwhVoj9Wqxrn8EAwiMa8tFBP8ftaPYZMYW5IObfndbFLRZa2+SuBIJYnlLVoyAvmokEpgYqpXr7H
FcOs3nvySxR/g9IPNrtcJvBFs0rdap1+nLBT4JEAoGjaGVoGynvB1yRHFoO3fJ6784vKeyBSeBBF
8sL4SfPXScpZ7VByoul2NIkFTI/XFXNYiJ5GcVHXEm81oh/exaT8bqB68YancniqeIlC1lI5fR95
AemPRvxYtQdHKMr2vI6DBXOGjhVs0NkRboIBO4iAEwsqMaBDO9JZAcmtMIDZtn1DcXhaCKTcCOWp
bP2lRYRQDzUG4ALFbtEQsZ6j0Qgh+SfDW1WjMzNkdLY6Sewqdgszqb9auuC0vm8bFL4Gg0EBCBSO
BEfQ1xT5rWH6LnbVqqdJONu5KbWRYHqfY79p5fsKSCmTNNfHRTzCHEXfSDVhXoMAPNh9A1oOS47c
J+uMQluCAX+gmjB/gLIAeBkjh0B7oW+hWDLJmPAEWeSoDJuw2gzqsBYFeCECDNfKei602hEbdd9C
sV2o8Ty1/RvNsKvt68/diIgAXMVULbNbutq+tsSJa1YfYT/I3qXkFGr2ZLboMX3EqNZins9/3m98
dj0aYBYbKQMpnn61+4mHWkKUDd0liPaT/L0XT2BXRvn7kO66/7Rb/9UOGX8s/7r2tf7PtshKIioO
aPofhua3TfTdNyEBGxyE34S6bn/ZTP/XP/3+M43UsP7iYGhaliHRGKYFhrLmb9ssf8L/12TjzL8r
qAwZzX9ss4ryFztl1UBGqyN5l+Zz5T+2WUX+S5MRZfD3mWzVNcP8V/vpn4rC/95QC7LEJFYVTui/
blwteSwiUg+jtRQn8rEP+VTneiZvYyu0LkaUmiJ1oco/sOmllJC38gQrATl4JEb92egol1eQquCK
59oWJfzXqK9fhrYE+dUbwk7L0ge96mhEd5g3erRzWpCS/+kVdMZNgv3koMm2AVXn+0AZBIlgz0G/
qF3mN/akSNkWZ4iaO91IE7avxvfKmzzy8+qHMkteaGMBxCbdi7AXiGCBmYNgT6nLRYVp2J1EukCs
GR0b1eiQyX3tSHUdHUxFzA+Zh9AiL4DxFqIF4i7uxfcxCOs1ZfP+jf6Dd4HcmwF7oLu/6Eddf8FJ
J2/9eDLcojQAu4AwIEmVhdkkQw6flEKVr+6F7onGnL5UTYLWcsGodsWYZW+pCJw1mZIv1YQH00oV
302sPF9XagED0DBhynDQWWd+qJzLfFRc/PK0KZO43QZSZjgSpwGcByL/MYbOusAbDBEKdsoFJcRE
05GWG6k8fAt11fKPFXYNVwir4KwAA32rFWFgB84kIg/PhC4ii1W/Ldkzb/NUJEDFqpWVqmZNxF6/
S7eFZg13o6Bnd1aCmqIwqGQuKAfyIdbjdqWw9T6o1J7XBbOA+il97TbsCpvF3biH/GedONAL+zr2
vEer0qlH5RrnhQCCc5qmCVi9PD6SWaRwClDzfWjQVIuqgj1vT5Xu0BbYbZsIrxFNxsbRZQtogyZD
7jEnyRXFcoI1IjXhxp+m4r0bZZALJl2Q2jLZPTObt5im4G8GVYFLFxkyFLSAPTf5UZ03+Oewqmlc
GNEcoauQ+SMDmPfGGli9Fx9bNQBdgP787xLHv1pF/+8oAp+vtfOF3j7EP/9z4XlF+v8WzyyzUv2f
Cwyr8Fv6LXz79suqOP8jfy+IgqH9ZRmiqFBnmJfDeW37e0EUDBNYAFHLKKOoHMrKhxVRMln2Zk00
bHBZMX7WpP5ZESX9L0ulGoZdi/H9qUj5T/HjlzLQ53Kn+RP63+shizCFNWRosknJwtR/k8giuig9
rRY9N7XEZVXN+d2t/eFxfFI1mJfWP13iqoRXJBDuJhNFRFQk2yk1t2N6P3SnTqqdP1+IJ/nbhagW
qhK1SVHnof66xveigY4k5l44DGC+79wmsjj83QIT3LrMvGv5UJNRld5TaokzRuTfYbUlSUCyY/WG
3fJKJfhzYFAQz1pEUaHmol5dZagjnEY+MCJhl22q71iGnGyHyXlZHNmn36yzyrNY62qUqH7RCZu5
DjLf2l/vSlc6L5HIHlh2S+iP7WJ0JSeCQrugpbhS70j8s7snmcwdG9Kxk7uif2OzJ38yT9gdqCaK
ViTbjN+vv0CQhbJLTApJlPIxRCJFd7H1vnLQWOpPc5kUS9Wy3BjfFNTUuTOuoTWvmpXgyDcKwp8M
8C8/ZH5nPgxw2kP/GMySSAbCxvrwUJhnQxluvBVXLYOfA/zLVeZf8fEqXTLUo8Ltqit/HW/TQwlh
xiUQ1Umd4Gy6ZGbv//x+XMnnfr/k1SZImL/1kcgl9cNsqEUW0x/zlb5RF5Ld3Os7eizuzUbF/Hpf
TSzWPaSmkqbpbL+uh9UIpUwrmmDZ26JNy9su7W5t2MZKdopVfQMaIn9yNTowEEM4pCgWa9qvT1UQ
NGXwzDRc1m58RP12pCy0iu7aM3TVe8LWVvEdnT0nW8Wn9sFcYyO+Ma6fLKjWvPrAoGXpVvWrYa0N
UyJiWwqXRfnQ9udGOfx5ED+ZnGysFRygtCws9ad08OO0yeOxayNwZDEZbWH/MAzfdOKA/x8uQjPL
5LMAt0ubn/KHi2TVhKqvs8Kl1nfPsUAdp5Bn0528/fN1fn9YqK0N3WBm8LVjz/brday+MpokBhom
lgKxgiw0Gafcf30NPqQKxWoG43c/RqFC5FEGOVqGAe3xOEVtRUr0jYv8fOy/znKDajnnFJUxwTt1
9cTyJNEimLpkp55mIezcFqt26kJcKm7xGNw4h/8+B+aLmbrOAFk8uasP3aQnMVKwIVoG1ttM+qt5
jbv3Pz+231djvgac4eg9KKzK1/N4UHJtkDVojeXwEs5Bnc3FVH7EjX7jyc2/9frBcQeiwfJEW+Ha
5D/Ecjhlek+eHBV5uX4tUVSm0UuUX8z44c+39Mk3lXsyVLY66GpFRbtaiuqmMWk4cy0wGuZKdUkR
pUyEYllfBPf6cqS4eePuPlnlESRL4LzJEqKQcb0nscKGinyqR6x+g8N6ZNOoRTxCNX6FKAaN9M1F
/pN36pcrXq2AmjwaWRVxxXELRD1cRM9Y250UD5KSuqLDMfT2Gj+/p9eD+PEur95jdVL0QkdtukxE
hUQeTf9iGMGqIJQmMIlvbeCgoZ7Ld6OhL42qQ8A2ynYcTJEjtpqdxdAk86x7SHwJowwFyd64t+oA
fMmfJ8CNR6NeCdZxZoWYB3g0XoloMPxiajcAD598YWcYl6yA+Zqbidet5LmQEVgZD6JxTAwPeJQc
4TXeBo7h5vt6Xz6QcFLcFKl/9q5y1NPxbmI506+1AKE+1iV1Mu6rMuwAWzTrA3ItIhj8wPnzI/zk
A8sdAgAzFNBotOWv9omBpSNdDki9b5xir1zCI7j+F+NrYEuLYOnt6WH5K3XBBo1yqUs2iIuq78Yn
Vv5szfj4G35bbNXAS0LuFwrOWnDIuXXMFeAGZGHsWQU7tOt9v7eeBNqL62g5v278LmNLEfws3EnK
jWn16bry8fdcrSt+k0Lb7Pk9zVfz7GMRAFS0I0mP3SrS7tVNbsdnb9uHIZin+Yevs96oo0rkMksm
NoQcv3gNFerPw/zp9+zjLV1tY0atTKBM/nzEJpoIb+NvJJtcy0XsJPYtu93Nq11tTGVfKhU1z0CT
/twjZg5CXFJEHG2rr2OU8Dfu7tN14MMDvPp+yioSO8sM42UpHfLgSahuHd44o90Yo6tVWBIg6aqR
wuez7ruFYlIX1FM53mUQqSjq93sl0hBdQzuFEILXa1K36jAQZ9uiYjP7iD5sgOIMLjy9jnBHopyj
00DR5GxdeFDa1PyrFfvSgkAa18om1JsAjysku7DQqM9jMUMINb23jb8t9OyQoayGt0a6uNBuGjHs
yHSW7rBkVwC+qlOmIF0MjYxKuwmjbtRXWW6+AEUn+zgc1uTHXBLCWByriL6I6XCE3vAyBIQ5DECN
6tRyByMjA23mGLVZteF0vBZrzRYq1KJSAF6kBrxEPEOOarGGRmcUaGZjL3A6xLWIZ8URIozp2WJD
7Fwm1F+1SnmsSukStT6siah6TdVuRgonTw0kPCvVn0wiUkVh+hrTfHcES06cMkvhApoEQLf+j94y
ChtosbgmqIyAYKs+6w2yA19Li00nt/WiNdU1QVwucUInOeilZQ2RHGUyZKYYSGnca9syKYLFYNJY
1UxiLhNoGzhBJg2eiuGfZaKec0x+C2JJQDeQ80mnkXxeb6KdBs4kVNJNkgev7OB6Uh7x33jD5NHn
NhxRA/JEaBjmj17gWO/5F8EXHvsieJd8+a0ORZ3UwhagN6VMOfN2Smqsimx0Qe4/japkYlEPjr0k
OGJNkoqUewcrH5dK2mxIVSZoL6JGnHTiVjKoGjYV2kZE8KvRkk611rzGqdST64y4IhVPxLmyPTCG
s1eQVhqoJG5mMV/xyIOqPQg12pNegm04ltY+iK3HWkYhLefdoVLKZ02Dt+IZgmsGEb3Noj0PafMj
E4NnnUbeYfCHdSYmaH0Dy6PzS6N8iCkvkMu8s0ZSkqpcfahCmIm56i1T2QSMQvZHloNVbuB6acFR
CiKCtQLlG0l2zSGWpZ2XG69kQCP2lLpLih1gOUao6QmBq/ZDpn6Nm/gJ/azkpqFXrDh7xmsr6Nc1
mbGdVVGbtazcDb1BgImPlYwW4wmB/cYXcI7EynacxGcxL35MOjvRHM5E3zIIqeXnGzkTV32tGDuw
I0eB/52KPIFmdeyQ+3uHO/UNLSaWFVVBgZuWK9Fkn1GFQrwmY7knhKF70Kb4u1+FS2HAx9LWdPjy
okbiPUb3zSh8DUQklYMVP0YmyaWethJG7bGP8Y2zj9xwh+WKISHAthHf6hmsn5tytmp1xBGxrG+m
XJwem2B4R/k6uLkIQxfaI84BwwhFpC+oKgn7JMOM+zqlDQe7VsKfUYb8WxtU8hoWFN8uIptJZYhL
W5sZcKE+ZMupxY6ZE5aJnySfluOI20vP+mc4JDKS/The0xPfZpGCwnioSiwdcrkqaqy6kU/2dJsA
VtJjQVp5ugYvPy0PgdpbPF/hW0M3gGcTFCyFfL2lWaPQSME6S9ItjKNj1cYoVT267SwOytQ+jmW4
Tqnsm5X6PFbNcxpMKy2WxoU69Uhks7G4BCgGddF8D5Qk3rSGdqn9srLJwLsM+niRg67Z1iYJN0YD
CE5V54UBb82gJUhSrWhAQgWQuZICcQlfxydhO6LsT/GdPAxUuL1qrXNZefICopy0ks1tlCVzGiYY
a4Wu7qaKNRjXI4HlU1DLbj3AnBMpDZBNXBBxb/XFmvgp8hzjA9Fu+zCzZp3sMk8q2yjV5QxdFovy
RYf4qWX9N3LPfhR98a1MSleQo0PozYc+RdkIvRmgEyrfOzqkxih80fJ4VXv1OZQZn8nIgDjoYJfD
yAfFrryq05AuuLI4o+vdOtJ9pIesK4sa/iIYuUcxLnZSPZ3MyTx56nSqcuMQgYSblToHYsIwzxhs
abXwPo+tQyS1a6sP79GinkupcCIUMrHgvyaTeDck8YW1aKPm48Hw67XYq7Qu0jFH/p4/ay30LhOs
mUUgxWQeuxLISR9I+GGwy8V5tcj8FnV7DKdhUBAaKLH+tRjlAXxeuKo66aVPvUezSAEO9Gsdl5ol
JAW+xNi3pVqJoPLHhg33jMgSD5JA+kj8KmJwKT5OQf9cW9VDImlnz6zuLD9GRWJAPfGbi1r0rlwP
mGlRhQvJPKfKel/7AqZbvyfDr4Zt0OMameLoNSOtW05ptjfFSW0t/AhKaese9I6Gh+rQItx0Ce3C
LLhEo3bSKg6YLSa3KkoQGgSxh9hhyGW+Oc0zbcF73aoY1jSoH+o5FaKPRdIGFCHZqWrTbrVYSZeq
hlqn0LFc+nV1R+j7sxWO6jKu2CWxs9gGmhkDLBxeLc+8Q56CwUGGVpBPdU/6MqrugBgglEzZSyQj
Sg7lcyAOx6bQzzy5GgUDsoN+gFeWk7bKq9A95qjJ+r5Yhno7LtAHjecgZsIUxMsUSrg06sFNdc01
pn5NMm3nyGyG4a4PK96sZZvnX0wfSbKeHMoAD8nUmUAt5a+iBNzS6FxLIxB5bNCHVU2/Vc1oO+jK
YzEGryNLFO0vnwqsmt/HDbhZMzGJoDeHRxmJEYYxwp09AlttP0LMFZESG8jpSSkwrGgIeoTEFark
R2bUd70wIOMp08INymFYmdLSmvR2FXgVFLuWZTyZMJQNyRAhl8cv0JvigxZZu9HMHjoLhGjUGpvG
1A9TSP6eML7xyg8Hz2hX0kSokjCuJGCPslqs5URceezPMUUURAmJjC7tue9eCfseUv73RCMzucYi
WCQqjb1QfiJIfpXLOgrqTHsak5psRP+uGAku12Ydm+yDvFHn81xmmU+i7n2ruvpIHbdz6xzaG387
8jgyaZWJBTGov7XhdOFstLfI2SSjqTtXk4IFpZNfGm1iP42t3jasSlkNumZuh5wvhCpU95UCdkn0
Hgy9aTd1UxDWrG+rzHiwDHIkS9Ki9BROD4WVL4MEDrao6dHm47SFgs/HrjXbU9mRdJr3dES61Drn
nf4g+ur3WMDArnn/m7rzWm6czbLsq/QL4A94c0uCAGjlXd4gpDTw3uPpZ0FZ0a2k1Mmp6LmYrqjK
UhoJhPvMOXuvnSzsVsvN9JqdIYqYOQaqXio+Jk1CoyY562wpHwfIP8pbpefRWuyn0rW6jjoJaRNE
cQ9cuKDJ7dYoAi9GGeiyD70W9f5GHmRCU63rMAjhuM3MJmLcu9Ly4PmklHiWzAROUeKQ69Ez2c/k
sAvBzyYqbmDvmQdhSl2jbH7MlMNWZlhfN6R5gw/7qemg5pRp5hIVMdA2LU5PUpmRPqWKGcYCoQ9W
EFcQ6TRT89Aufh0zgelq5fj1jEF+aHX/yCxX7kQ9eiyWASpISfOsRJq1GgVD2P+9iOF5iE7YFqEM
jcKdjLQszeZ9PcYv79exbEg+M1/9pMRtPBFfWmsyjC9OO5FSx4+x9UXhfZNnN2DsH0KF9CaYYajt
io2aiG/TTAEmkHRH83OAY0rbrA0BlLIxpcgGCRjtIE7b5uxfs8K+IT35zUDQu/FLgsByE+FntNi9
6lPboiuzjBmdz4gmjaSs21CI7nwxhws1w4zrpCFdG2n9TYyEyhbr5nUKUIf1NZjidIAvbMmghGKm
W7G496vuCtfwVWcmD5kyL4I5liC6EaHnjVgJdFYCUFl3/KZ+rHEdZ9WAsToe7/KADOmcBS8FSYSQ
LGaADAo91JGJdcWSRqrgldITUu0lY5fG2k00EQaA653UMuKAp/o4a8UxHkNCTOsjGgTkHCrmuOTN
N8QGUJ/BTqIxrgWEDix9wh3PIYMSkQd1sZ2EmZgy9VutAN2dGZ/X02zFKzFNTsFsUIcQG5kOanMc
iWQjg7HHXo+/1RTkVyWcrzry6ZsRth8pK6x25uauMdVt2WJ/zQNRXffleADte2hz7EWR9WPoBR6Z
yXrI2cL4C+F5TotHvFeqLfZpTq/fxBw3U7XUYtLJcn+k9rzo/6agL7cCKLZBix3CSQ8DGHO4tuQE
hTLUIzP5OSMhxVK+T7o8WkkBcrS6GeWH2ZLVbTPpd4wu1rqtFODQU/2Nj7gnncojUO9hbkucpSwM
/bzb0yZTYbcpSmUn8IvXlSGbG00sGNtAH4oDaXHE4qDI09IjsYA4i6uG4BPT+KYLIwqETuSdnyyq
5roxHyq4e505CV6qzNeg9OBdxmj2MqPGNSibT/XCCZIFGXH7kgCJW28IjG8suYgg8yN0sHjXDwbI
G92PnCAmLI8cvnqbw72CRUh2VRiXRzlTdLfrkeblQ+JpWXxnGCIGJVlOD6CoHKNkmTfNe71USTEX
WU8zcQkim7h5SrdVN/beFJbZVpmmh9gi+zqLrnRfhntECuqqygIgDDUpytlrGM40UU1wgADNbiVS
JtfqXEGu83PW5Wn3XZ8yNr35TB6Irv7ErLrp0hJfevEMQnVTlRAVZ6PYINYJN10/q2s9m0YXXaDo
BlMePfWtNYJLx34vB8RHSaxLBYWiQwaung2cKrtwB5qNRWTXCm0ncZcq005XZCT96eKdUA83Yi0a
bqCpqicqg4ck5UqRasK2kiI9yhLKo3ipAFSTeM0SJ17zjETbONOro5nWCrDR+qXTSawVKstkeYfl
ICBY2ra0TGbqVHxn1lLjvkhLFR2SDhiSySgwY9Dqohh0p14P2lNeAqfPqkX/U0zG9zoeFY+3ljV2
POiPzFgoqVq2S9jrMjcR+VFZn3ROyBDnyhUxmfqoASAeNMXOCUhvyBxGNy0kNg5FhVle+EXw5tVY
Zxrx2wHBK5gi2SUcuypdXGbV6yS07UEex+JCsfSMz7Q0XJdi6cL4QWeByuKsLh6pShCr5JjTVO9t
YRWui4dq17jBw1KhzOEyWS94Ee3AuYQyXvQmnyvy/3Vk5azUPWN7RMnHkSWS6VbhteLIm2hDd389
r4cD+qltsus97RRtlW/+lWyL6HOReK207d8LiV92Bj58jrNycU0lwxfxzr53uRs3cXFCOvXFCvjX
JVjkEqhsaOfRIP2zJqqwHxV8tm5L4b123muwJ/Ckrvhc3Q/bywf86vqCNkLAjJxxYQX9ebzAj00Y
HEsLTqm9BnMHEroLVcove0cfjyH/eQzfDEN2UFRF8QeHtp+u6Coigmg3Bqlj16hA1sQeXKitf1mK
XajbaIFQg6jnvYQmDHQ23NywZjNtyBVzDFTsPDT0Md2sXWn3f38+vrqOHw4nnT2n1B1jxcf+T+A5
BuPoNBvP/7MDnN0o0r7VKVJ4MAz5NhVvYvDWfz/AV83Yj2dwdpeGjtpEsFTK25h1lL4kvj+30fe/
H+TSZTp7vHvGO2HWOUhelhB52YNqF3QFX75BH89j+QgfugpiN9cZGdcc4hDdSoeYZ+29MdpQ9CfA
4yJu9Kum1cfjnXUY5mQZGyu6GFr0TZWfjPzZKg2qJBeBXl8NQR8PdNZcyC0rwCrBiSmCo13pbn8I
1xAhTvV+BQ5pY7jzYAOUcGhVXWzVSMvjdd4Z/Xjws1aDIResuIg346pOm87N3M5hV8IlBXvs/c+e
kbOWQzCPaRAT9ecMWXzwfQp+eW1ehLp91Xv7eEJnU1ppyay0at4nwbOu5MTDgaU433ADK3aw8+2n
p3mtO4OtuNYpWesEl7smbkVlTZIOtE3lx9/P+cJD9K5q+/DQkuTTatFyedV2cAiRJNUjsGcLQ/kF
TdilA50NI9Qwyx5DEzN59Syzd03Vq1GjcjpcOM6X/dUP1/dcSNIIle+bBU9rqm6oifkaSjxoMTtt
kzq0kVEwjRsFmRigDb1DlLeAz8CeXZgGLn6MswHHz9TIZDnH27nq7fBHsMfpv4mO7WpyhJ2/Tdb9
znAhP7m4KR3jYB4vLRwuDKvvC5wPdzYldl2qS65Dr2MfG5/7JcRbuqA/+kJzaLwnMvxrtlvEuR8H
vcyKA6kGr+6kW/IXm03hDWtiMg/1Vl1P1ILtyKXIUoOSMFbZ9iBt4s20Ep9YKDX5Srg4+156ys6G
KquU48Ja5pJlwvK1llmx2ol5umuF/NJ4f2FKeW+yf7jAGaBL01xWZu33RevJ/cXwtMXQykO3AnC6
02/1zd/f1kv39GyE6pKmrrplFjMIOxal3hFwTbWBcenh/axlXe4qqmukGLrBf/68q31V5IRxc5xk
hcOjoSG4Hg/dqXSWV4heqeZW7GFWzRarGGnCO0q3FxYFX66/P36Es1Nlp2KU2cxH2Idb6wp0P4u3
BZO6LOFUu7H91SndhKuVcKTnu8qcABXD3y/2F1oUbDYIq4hrQ5X2SalRSpFadq34u6nebvU1KBUg
EYwZeCqc3s0c8FO3Fw76+alisa+jv5bY/XxePqrhGAVsMhOntmcHapsdXy3CZUwp62Bd3KXuJTX2
5/mIKGoVXQ36FwtNytmFpvod1aYWpg79q1XceZn1mMiHqbnvlNe/n9vndQSnJCPKlhdFJJf1z6cq
NunwRuoSkeS22xRMxOAsyXcXiZOf3xIT0SXyBOSEiNTOVWqm0QfIoIl4Tg/lc7w13dJhQLjVKCwi
2H3fPtEqr7y/n90X6z8OC29AkySsVlAN/jw9KQtGsxf0FA3GsKFUqXjCRuV4uEk3809MkBdeka9O
E8Yu5jMNvTci9z+P18lU2tA3oMskSm+oBLywpa3i7r1wXl8cB8sZ+zSwoZrCif15HEApSdYuy6LR
qR6nTX0VbbDks6Np7mWHEA87uDiMf/ESABKROJqoogU73xyOQRAYRjJkTsb6SH2FpPP3c/r8JEJc
1uEuI9HFuXf+8xsjVJKhGnJH3AVe7iSu5IZe5hjbvx/mi8UrpXHMeiA5EbR9ynscqi6hq+tzhEdg
juvqaNwuCwCip58uPfVfnNKizOT546LxKi938cNsVOh6CY+ti+HDsQkAw2mp7ak3qIXnd6MMQlHX
7CR9/vsJfp5uOb/FiyginPt8nxozE+nx9cz+9T19IyQR9Fcj4ryFCwf6PEgtByI+C1+DKH/KWSoM
wlQQOcZOLUeuBNEs0A+U1cgKoz0mXZD5f3rgeXtB9PBSQeWlfrA8nR8uZZ3LbRioQuEUGJzDPnGr
Nr7tBN/++8X74jCKpOFrUkXEyJ84yVoh5FaXh5VjKT+MoiAZMLd9Kb0wSnx6Logb+3iUs7e3EGLK
lpNW/mf9qN4sj/q/vXcyOQm8NswfOB2XbNY/rpk8lmmsanLmDLJbC8lPUTF//f1yfZ6OOYS88IV4
Y0HEnIu2E9pfcW3EOYUVc5duZxtSu0N+kbaxXNwse4JoMLBfGv0+DUXLUelHLZpNgMLn71UkiVOO
wilnPl5e4WZNZNtCphrs4rp3U7fYKJdGjS8ejD8OebaIrYtOrcq0X0Yn/Vd4Td1xZ50ESFhLlVHd
6yg2LylCP71fnOViGTJEXdcwqJ6NHmJEWzzO58ghQTDb6GSnrLIYoHlt4E/3peyoz9XT3+/nFxcW
FoAJ58dCwEWZ988npiYWWuzGsHSq7iB392X29vef/175+qNywAqA2R+vH3MWs8jyZnx4jaUW7BAi
aCZ/suJyh5BP5KStC2f2wjPyxf36eCDjbCIuo6YRIx8TxlSd8vmtyQ5Ne/33k/l8sSQZ6zXOPBHL
4ieXIe4Os00jrSDSVbMr89jGlxbcX1wuSVbR2YMHV8XPBLZgxoxNI5E1/hYR3N7cqlcQW9e1W124
MZ8vFx5ODJlsLfBFaOebC73ESqwYjHt++ZiLtw3Vc/333uzfMtFelT/zu7b++bM9vpbnRIL/H12y
yxvw37tkj69T0bY//zDJLt/x2ySrav8w7Wuw3VkPsm9YyhG/TbL8DVsJYO8s7k2aKBqjyX+Gbcv/
6BK9FeK0370qf6RtK/8szkl5ARFQpKcR8+9wA5Szmw55jpqMpLDWIjuH+eFsTCORrqiKUEdbWsiO
Vj1pOZlkY2VszSLx2j7pV3Afb3si6mMVaacP6ibBqp5mQ7uGy5hF2YpQT/BBsDyqxgEKqwSTOymt
I/eTqxvmLsxQ80oVssb8wQJHRTxo9iuc4huexoPaxPvILG8K4wYdzvcPN+L695DykeqlLHPoh5GG
kzOZkcAv8IuFp+xsjm0xfpqxD+C4kyavF69FMmlVMTuEUXzjA0gJ6M8T+EtMbx7EMIa+TcF8FwrV
fZaUO7WOH4TB8MaOpN0wxV8vHUCltP61NMrgUAfCQmO31u5o/xv0M9sUI1buKKFsK2KKXKcBnFvs
ptaikYnDvfgVFfqFEe5sEfH7BHFjWNYSzcOr++dQWtVCEMwWKdDSWG9iOboOJ2OrG92RJuMuj1S3
TIvrcczD1d+v7Lmp9v3AmoKJG4CbyZL9rGro96pUNiMrS0l5LILaldp8Xzf+fkDprfSPc5qv2VGi
4Z8cc8YblIt7MQuOmRC6IbBLeah3ciqtze40qD1A0ru/fz79rFDy+/O9L4AZyH4jOT7OMaNlhAGg
UKihRrfRmvG5yic3E3dDGx61aTqMhrIfyV0UR1QMUeiYhnY0msQV6x9yL7nTEoI+tru4e04hDEQI
abpC3w5Khwi3egZafMNZzb5AjrnoeyURwbGyFWN1ZZTKfQV8HkaQNePGksr2Re7yBCDauKtC4YlV
+b6JkbE0gh0SREVQ4q6Xjf0oDxvjQJK5I56KUrnFlYQINsDSKuqvcpQ90cS4ijXTlQhabzNgCsJw
svT0Soxe/n7xAId88d4w/8OAQh+wDAt/Plbk7AlzDnQXUkh10lrjxgh570NjJyQdvfNi36pvnaje
CH30IFv59zj0v1mwXoOhv5IQqhTlfSaGD5roaNq8nUXDnkPp0CbyWxuEntxG5J5otqiAJ9LVb0kj
uRHpy6nq+eW8TlHqxSIcNFNzWmIaA33aq+RVpi2+dz28F4GMKAISY+x0dWCX1nwf6v0r6dcPPepr
VbMbRPurbGg8WVjyWS2w6ul8rxfxNgd0m4rCi9mZTlC8WaC+asnAKtEfhwrrt6CR3FCexizdoWC+
SxYuawtG+yAGhqeL5cFS8xsxDbdZ8CIE5Dg38inxy2ufY9xKhf5Dq/W1hvRzXFLoY83BNmy3vnQS
h25bFf3WInLZImJD1K5MsXDNJEG41m/11tyBeHprh5TfF+t0Gj2DJCBZFNAaI6XtriI40yH66uoZ
n9m+CdkFxeGxlxp3aJtjM4tkZCGHNnW71WLgACjNo2mfC5YL/WujzoXjoOiCAViSTFZBJWmI1wDL
ZBQw4CyvKrK9Ceo9lmE7p/Mu6Iq11Urbn/NQEopdnyI1JnOCXIoWoWhbdUchMl/lyn+1CNXMj60R
3QihfBjljAwEc094tdiwRg1hlIwShPdBOhSVuU9HYaP4idvnA8T+eucP1GTSxhP84ioagoeqTvAj
HMa+22VhYmdx5Q1BsAlUxfmZdcV1LGrOTG6WtuSO68GvvDM8P70lw8tZSYN5Dzjv2tfqu3hUXX8u
7ww9QRumukY/Q2bXxBvfSNYJUTMkWv8wen0bMv4YRExTJ7hvdfWplh6CUr3JNJQoM0nvY/hD7zR3
moDIKcDCjOwwV9DuqADdV5V2ikm3NPrxUKJ/F4zqeYbcNcvm/bSMutgCjNnY9s1Tp+on1e+OQMO+
NXJ5XUwZ5O7gJIvrpAi28XNJ5CjPiJCtZGwllraPAVKt4lbFyckbb1TcUBiKdVXc6SSh1LM7Zfop
hn6nztkBDXuJLFIiy0Kto7fWz++q2cSSqLmIWh/TBrcEl9dRF7x1kZHnDdF/zlbhLD62ExKWKnsT
DGJRLJ0XkagFBfJwF77JakUaBfjAxL8fregtJjolx25ptfGbGOunSs4Xv8tr4Jv3pd4dFVT2Gjmg
dVVWsB6bE8pFp9NrrzcZhxO/WZdp6GZmcVebymkI/N2sJw/969DxPOYDDo0KxRNAxy4NQYBXJxFZ
4Wz90qvqJ7KzuyofHnNhBumDcpkcskXXFvPe3pdCcjvsEeK/jRE3t1ZvxjE9dOlwbELjpNXVHVHj
j4TR6lAEy1omuHgfmCfVap/MyLpJ4PNFYQuzOyN0AVRNmlfPBdmMYcHqBuz/Q6zVHeX93vONcj9o
5n2gRL9A4GCRsLJV4BueqBbXaTNs6kja91H6rQjTg15opywi+lbb1nlxR6R6uApk8TGZ/PvMkl0x
LV2IfltB7UzbUAnGWqRRrco6K54JfO5l8ZeJCNoJm/zNr1EDsWyJ5oqKhI7TNEzNvWFaiDIrE6ZO
DunOV2xqytDxDNUV464Cbj0nNqYR0Uzv0Ix5sYV+rZHVG1k0ToUc/2Lf6Yilfj8i8WtL7Q1nzHZI
5K2AYFOecwUFsrATU2Enj4wwGLeJArGlJn5UdM3tzEUeTRu9GMhavp0BwsXG7IRkcxQ+zty6vEvV
p8aID+NcH8dS2A8FDQM0uD5+pD5qH1Up87Sg38pS9FQI81XfWSh3ZcxKKoLu0Xyacv+XGlXoY6ub
2pKODfjK+DhKxW0ZVBtQSBj4X0Fls1wVrqSpuEdJsxH0ei8oxExMpDwOZnSqlWQzzxaMOtkRtdiL
kGa31eSSNnGz2MbG9KVsQm9secdkcWcNE2zR+DbSeg+dsa1r6Y3cW3uJdJheAiLeSAeNIJsyMr3e
R6oqu6DiXN2Kt105u4I/3supfu132a5lHvj7DC2dlQXelzdsHEhvYoW7BCn9OUFnZYyRLu0p7IFy
9JtHcyD7pMftBte0nkn6QYQZi6tOD1ZiT8hpuxnaG1V8G4R7FQp+GbCfYcvzb+3rvsYefaQe/V9y
mt2fxek1+9n8r9gbcuX/+73hNYkj36PytS3+40f0H8cif/1e/LlR5Nv/hZf7BxwgDHLy6mCJiO9+
+t8bReMftErvK3yISlSSF3TxvzaKqvIPvIQ/mXT/giktfyXDJGEJpy6tMkX6d7aJv4ue/7WVMuSl
fKgAGODRo/Yqn+sRjFDUJr9H/l3JNw0tVbvb32j2RDxauI7t3jtOht2JaJHvzDXLbDr7mRu5xtU8
OTPqhWFa7R+DHt5ssXYVt9309Wp6xra5Q+6IvdAZnidP27HC25GEo+k7HAIgz5rTY7MBZOxlnrEx
HSmP8GZgy/Dk7FGcPDicJTauVbHGJ5Ede+0WLAAiXDrdI7pEU9qMDqLk4Jtmd+ubjo9w0639jWWn
brjVN6Eb2SSl7xfKGklyh24fgflfPbJqOYgn+SbdksW4QyfgyLvyoLuyW9ray16gUOVvcCg+qV69
SzfyG7CVTec9Iqa9Qzm6Wo5AXoxxhTFHOfiOEm0iav+3/Yt87Nbd6ga/0Ea60pOVtnrc3Tw+Wqvj
fvkNltgDgZebb+oa6PGqPtSHYjXtgFTw2bNVtnp27u+D1duIQ721iTy6LfjD5LGCMGHkaxoMe9Fl
8uJeRPPaIsHiMXS4ZgY/21h9i1b3XKvVQiFq+bPRNr5bK2G1rBpXb/WLYmNHsyHhHZjPThOa2OhB
kvPbCBefG7eAR4PBxg67Um6q77NLNrXX7lXy0AG4Ko7EQfi+A7r0RcHnNh6bHyIdQtYdd1jNsKNy
Zs2aQB0bMPwBXjDqRTCB7biSw4cgpZUamDv5rlqxHbA2TzpZAze9sG82+svo3d8LnkRp2SXTAld8
tIu3S0SeYofbcDu66l6WN48q1fSf0lPqSHCHSvpi+lHAszTvUOFGOzxGtmCg6xAxXdmPJg5ZMr/5
ZSRTJ4W66qEi1/ilHrdPD6mPu23Lt7Uou3cs+dW74QEbU/WNtopJsQ8ssrwim6WGtVx5S9JcH9ht
YEuDW4m2cWjETd8/zcFaS0/WTYyoAsP8U3kMD/JRuUO57nYPOnL8N+utmEVbNKM1AzrLeL4Qd8kp
tIWrgt/HdNKHjbiukwPkVpa/Gb+aa76u6a8TkVS6w8HY5iRjaGsp3KiWPeUbWToqzZZACdCt3S+U
8HK9wgVCZkZ5370Cz9YO7VXDzyi2w7QD1l2EHuaHXXjNhT1oHd/k3/AjbTBV/er6+rDj81dr8a4C
Q4CrlaTScBU+Yx8rSfRYKco6qtbNL/2bfsz2oWttffQH1ZrF/i5xyN3ALbqKWBt+pznAfZNcG1pH
uIYjXjjBDaagltxi0pe61cg20gblHD1J10mz1l5sAeHGnfg9dlYo21e923nqkVmtt4nH1b5zYhYk
LTxZzvXkydYKvcde5L6wV6kZDYKTcuU/CKiRl1dWVB6mJzYWDbTeNz4XkST5unzWGChATj77N/F1
sB9/6Oam+im8dYTUFGu5wpMILsbT3Dx4qog9me7hJUvedCSRcu3gXt6AiG1pfVyVjrZ/E1bNkfck
2sc/kpO+Qzuuv+a2tEp+0haBOTSszZf0DcZ07ckv18HRelXYEq/y+Fq+Va4j60GJsXK/zNOWHK4b
5Si/mIeybllkrYZu9V3cSvPRvEIrZbjms4/UIjv0tD7KN/l6q9y6SF1O4S/lZF6zANtMd8ruhCzE
KxwokGJwayRbjE3qo1pzQvWpZJXlsdMi8/31NcSAtLa24uou9IrrXbxR1k+bchWuTpO90W7kcPNd
tklOWzc/5ANfrURbfc5fXxSGbixhML+ddtPZCAhewZGvTP5EWo+bcZN6MHU3w+Ek03c/4ex6bNCL
XM2IrUw42OtsWxx4VTfmVbEV+SekQ67KVb/WbQNuJv/GclPEaSdtN9h8IP77dJDWrNMLL2KnoWyJ
B0yO+kuyVf1d+0vTVnyZ/nox3PdPcWofJwz9+9QtV+mjsQHCjIcl61egSw6D08k85CEbxF+xvKMa
SOJSjZyEjvCq6vi/dpNt+fJguX2KNYCJqd0J1Aau0sxOV63kdpODzwvlGhKcVHOE1J7xmPN4ikf1
eyAuKWEAk4JrzX0RjhLnYKk2Pm8GQzBvjBautCnsV+X1gS3f7m7t/RK2OR65vb43nQeaFystWvuI
+1+1dbKtmSWNo4STfz1dk/Vjd05lVygTl/+1G+EGQoDwjRmVj7/E56yC+/wVEHljuc2BD0VoDFdy
OLCV01fAR8OjVX2b/LXwo1dtA2BnsIrUK39zY9nawHyVulN01QeeWjKxaS9kUNrYdyj1NqZTCp7S
e5YtYb1Vi51uCb9Ljf+vl5b/ixaNS0rHf79mXL3mQfr642cTflwpLt/ze6Fo0RuAJkzvjAa/zLru
PzsKpvkPDTV4w9SC37M7+Jt/LRRl/R/AmhTA32UppHdQ5v/XQlEW/2FVSRqIqdGTY5n376wTz5pV
hkoi/aJXAnkM61CliXG2MQnkSQ8F8s8mnQCwtooeEjSlGRwFZQIQbvmx6uTiOG6oabwTKMzfj8t/
n3LMhflQ818WuyhuNKq+xN5ICDzOPkGuSEnTsxH2Jt8cIY6z41s4um0DIUBXWE7lEzRjge1yY2Fp
TPK2tyFuAtJptHbVSMLbh7v3RRNi2Yp9WDi/f56lQE6vZwGMf2rAN+bQ9YUaeLJZFk6eGowFkTWv
E4msW8N4E9WS7MkOPvLfj3u2R3y/EAt7lRU7RDAemOWDfWiz5n09zaUuRx5rvbhwyHIcttasUnWm
0Qi8PbtXWnJNBsS2AD28sh+ea3C+NCpw01W9cKeF8Z4Yj/7hQnH+z80rGxyVZxQJBw+dQgvMWu7g
hw/WibMB/qPNvUwNOnInfeGgEPm0yahIr/UiGGAJq/PmwuU4uw/vR2VnRSdVU8izOr8PSqLqTRXO
mVclA55Ov9PtxhKMTWtNz7H2cw6q/DSFZrbJKn3azrr03LflC5Gh0dMo6oWtdH66y8sB1feMO16J
o3UCOPrSXTv/mDwpi8pF5MJIEl25pTT/4eJoCaiHVDNrTxr6BzNUl5xY1VrrAVWtOm3KLXKL783g
BROxiBnNn1OrfBstdvgl2qwT4Vh6GNpJXprHUt237B4v1R7+bA78vn1ItAiZRHhGVfSsY2gJYmWM
EGk9wy9pmmTfdLXq9kk6YTzt1G4tCoLdL6AQzSoBEQXFfVHm410/d/ei2jH7Bdb2wr398iMBxtSR
+IGiE88a/TPizHBKfYTULat/SjM7xapuwPeQdQ6MhQCXipVQL0SeOvsvYxM+m0oRe+qivomKO8bL
C7IA42wUen/auHskL6EapU12dpECNvlZOuuF5yvsOuqC2Pd5rPJbHMqh3UhWeew7dgyRr8DwSnXj
e8uycm5MLw2n+gd+8iQTiZes20OrZCwUaBPvSstXvN7qIdhE2JYDP8BNmo62ZjbFOlQMkyq/367V
Pn32GR0fpJJYQZYOkmihswjbehtqwEpmySjtIkpYk7UqyKuZ8u/SJ13F1dyQgSnFkL6JRRa6RHUw
RXYrXQYXm0Ukn5QhDn+REr8kF8I1KuB4jR+x3wlVaZMxO+yWttHO8muqx75GXEZgSvuxcBtzBhOR
a4IDpYStcaXpS+PLdCbslFdTHe0maXw1c33CpJljhQehsU7y8aTl6gBrgir5qFUx9tTsCRP2JZCz
8mcflXw0HcObtiD0DYN+8Tk/Lxl6jQFBqjzc2D/pn7KQ0rF4aF02boNS9gp/jvbCNNijMumepZXK
teFH8ARMe8geZaF4SqbOcKtEZbFa31Ccbj2mSjoNoT4chH5eSpCGTefLJGS7HTdtlYRbJuRnkQyT
imJpb/J0ziVGNL3AgJIlzSEVycjsyr446aXnt9QtQwkCu5gY4l3cav+m0OT3RaCwwzKBUo8MhvvP
oScqtDZqU5GLgAOQNB0BM16EduZVq4gfbmV1bab9SGRO+VKlYL3+/hK/Gxk/TJTLPTBRqTGusBYR
0aT9eXjSTMy2b7vGC8sSd6fZj1cg6t257OJdHTRuWNOZKztM8pORbvLAVG/12dhDTmBjFYYq0JmG
etQABTGPQtYaZrkTxI5EUyV5KIfpzbCIUG/y5xxCGagMYFxRVa2VltZmUQUvNEJdBSswqIvZVYme
DPO2upWVRrL/fqbvgriPZ7pMgKzbJGIkqPR9Eu4WmhhHlZUV0JuYiWdVfNAsfSMXZAanAdUbAoSe
J6r7JZKD534Y4A0t/MNcbZ+rqRwfx4I2ZlT/IIkzd3urDE5JUzHDm0lA8DYCHpVCN+Hijewparjz
CzM69JK0M4owPmZiEDg5sGo6pJXhagJNOqsNqJaRlrkJ5ESGgEPsbZxZb1HWcM8lTLW97vMPYtKP
l2cjaSJjCxKG3FBxJ4c5KQwJeVMIRFqCfCP88IO/qRHgblIywOWDOjfuVFbCllaHY2kUnYJiXgvA
fr2/X9qvlhaLLXlJcUFBfC5FnAe1SuRcyL1RyVWHr8huAtK8nga6p7jPXYAqyYUHV1664ee3E2kP
Sxq0+qylzxZaBfSgdJ7KwlPMYHqrJ5Oige+Xd5WsomwjdTtpwX8qDBgEWwi9lwa1N8eYQ+ZSe+pa
adpGpYEmomEGGMP0UUD4bzdx32/UoSNDAdjbITQvaGnfVXZnnxqtp4owfnH6okz683XLiDuvhc4n
vqjN000x6wZJ7fG8oaLVE88rkUw3qHW7k2VijEdLzezenwIHNInhgSWjnDGJILP0eQueaZOnIcRG
S4wOht9cQbdxILEkm1Z7SUzJpsXqK4G4j5RpF02ENQzBdF2rGbogtTbslEVVR4KxSi//OGblcxrW
e1BSysEymPxkWUG7YTYPJekV26nQfQdVT7U20NPsSqUgF7jDtTDLFQiL2GN5kh5ME7ZaUqnXvR9j
5MpLeCfGgnKYaWBmWavuTWUQSWct1c08NEQUxQPwEU25grcs7c0w91dWSqxqSbh2gCv/JRxo8/k9
QDqe6WYrZa18YYlqLJf8/JZAoUBR+L5uP1+xl20rFVEeZV5iKU9IxDNH0zPxUPrqgxKxL++ZBNxK
gdg1BGW37kl/PGg+4zLZ4ffhXFcbsgWTtVhSfjCEadyZEeFwQ2EoUDj0RWSRlnavq4FN81uwK5VT
1ufm2P0fws5jyW1kWcNPhAh4syUIerY3am0QGqmFggeqABSAp78fde7ijs7c0WYWEx0iCZOV+edv
TNg7vnhOo7k5uwOyxsIZ2BH6okrcNPdPZZNMlseBP8zVc24u5B8bVUo64GjGuJ9wVFcQ2z2yutxI
5ZiEDRrFSrkJxiUmJeU0pTJ81ChD9mIwWUv1RXgslQcKJR3/DQO/XYk9HovvKPhmyvbiBBKIRVby
Lmh6ttq9du/oMw5d3k0PtxW037TVHQSEZ2kYRjzkRDtkSxdhv4u32xxGF2yMzAPphIFUKv73GnNr
3f7rLiHDgllGVkXw++7NIFG6DA1RHXC74wNIIfFHl6se8qZPuf+HivZ7Z8JZccsxMm2yH8jy/J0s
G3plMM58v0Ofr0W8jBO7+9K0NkE6lbvUtzk/nMi48o9g5qSYp/79x/5DQcUFAIMHJhK62F+17/+M
I8F8m5kkH+/UbXad+ze9uGDLhAZ0bhiPKBv+cHV/Y5P/Gi8Yl5E+2bwKN/Xib3VptpvMUao6TE2d
nq38K+7mD4H2zXuaRjLSsIDe51W+F3AL92qlGxapYl3bcja1wXCgR3law+oP/se/xDS/3XXIkRDN
6Y/ojX43vEBqEZnV0NSHSk9kdrk6JnNdx6u5jMdsylg7zZm+eGWP47YgHRsLoXDXMu/EDC20EUZ0
WLd7X1vyhCnIriYY8mIPVgobsnkoOl+gzcCHdInm7qO2Cu+pjRxKn1nDuYzggLTu/wba/P9Iye1K
/v6TGJhAk4iD/e9BztB+UEz44h3GtoqHgbfXH5x+g8eYe0prwrbtSh6NAj1oIKgobebBZBw52Rur
uqpxMXaZdLo4asb+D5XwN33Ofx4C3jBYmxxOJsknf38I7NovfVuE3cERzqNjGBcQA7iiJq1KJPer
H9bnzaFaPL0zQqv606f/wzgJenULvLbRw0HC/funN2Heq74mHXHoCeIexxlGm+tAQsMASwz7GmTL
rD1udBQbdh+eMIVja6Zll8gO6oqVsxr599fw11P/+72CXQ5ZF/iC6/LbV+rDslo9zRzQNJGOO0ft
CiYGWokQjHn6Ei5jeMmz+1HOAMMmwYRo0NKrKB6zoboEEGvIIyR5JLVOa6bxDRx1vu91tFzKkSEl
68zz4KzLpbOQcurxdZTpH16g3zw//nNLA4aswINLaf1Xl8Rsm05T6HUHV5g+4Jy5KZYhu+LdS1xp
d22xS8/0DT4oiCRzG41phr1kF1uqeZtKLAULTC7+/ar+43eKfAjvcK19nL9/64HCWz5Rr3gDZGAE
0FcCi9TZoSSq1GgP7YBHUJmRClaZ5FnhOXjDDRUGw+YMqBa51aPUUPRWI9z++/f6HQO61fzoJlBj
EELl+zt40FmKVl6HLRTAnKoOXrHtGix3WZ+btXxvRgZ8HfR/AHb+4VOxZQaRYxL8lWvy96e+jhzp
rbXogJa618WvrAvcuRrvR0iUJQ4E9/0MxSdjZ/jvv/Z3oPKGldxCVBiImGdgQPx2FyqKuNEZOIeO
+i8jDJ2L2TEFQVJ0T1ZGpDB2NOWOMW/fWWzi7HIxY6HIE3UZlLPMtQE4WD5kHPmxufaf0ij+VBD+
4RCm92A0hUqOjPR3eEC2upzmecAPx1APqerWbWnhVGmCpMZ6MiNsm8YcZo06k/A27EeDemrjljpP
01lXjXMpfe+ubK3w2Dbgv8Q3sy2rs3wLbf7bv1/Nf+hObJdwbqZVywpAV/9+Fw2qtzNwSB6qknzP
ZTZPorOSBfdUPRGq9+8f9gvO/60s0RlAAGdAtYlY+g3mmpxCDEPJPCNDMcTjsshDow021+OdwGIx
L437sH3UAO+7telYpxt23Ffj9Kcb9A9wG+x3k8QxKrZJQvnff7Xjm2pwG7MF3J3tJJL+yfXck3Rk
noSDqTH1w/iX/MSPMpseBI3txp6d4ZRVI0s5ARH936/LP7xKtzoH0GwDSIJl/P3r4BTXhYtd4pzZ
5Bmxrutbr+cI5E2QtgtpM4u+R2ZZ/uEF/oenFHUk4LbF3oCe7XaR/k+vtpjYdS/2QuQq7te4gK+P
/uL8tbjdvfSj+2FQzgadAkb0M6/Xv/9g779/MV5gDGIEWdIWc3L+/bPrPDO0OafyIPqFnf4QYZgX
6e2C8fGur5YPTP1ceIvlN1eNxVauMC+8wjnNFVbJXsZ8KDpV7kwT17lqRzhY/bWCE8XGJqjubB4p
JmdT7fFJho2R+ua3zCJW1s3m5mkp8WZXFb6Jta9QHvgn7Xz3etaiHdhapgOCFBRmI0XvwMuxZJmE
JbyBzi38a9in7xgM1gd2VqSiu/ZDOdcP/mogUS9xKs/HJnx0iyopO9PgtfV6FCC6e6ercwYYR2bL
31hFcdA26cx2c8RcXm+78U9mML+e37+/Z+hXbq3aTWOLBuy3B6p3F+UtoH8HDCHf5TJKevDi2InI
OHB8zZtJNeODiVFxDfjiTfXjROrmvs1ddxu2drtRKoCX2mClOPZ4pQqTOMhC3djY9UNDu3ssLcyU
3cFjDz6Pwc5eGDEILsl2TtpdmD84GENyQZ3yujbjfZbXLqm4RRrXFgvxKgJQEwWWp06tNi3v9xY6
5nE0jXAjmMBwejTVxhJLdJAeQr/M+Ohd17i0qb6moVr32v/j+sujXeSZ+/tFI34JgQrLQBPRsPlb
zxSt9pBmGX68Vk6TEeRR91BBN2rX6FTr+jmaPcyerca4z1fSj1WPm+kIlXZgc/YapR8L/CmvUMGb
M3n6PAjfi+c2JaV6FOnB1RbcZn3v1Y5JdQegWPT8UaB2wsofiJaBNNLeGyGsZ8+A25TlX/phch7a
z5YO/77qcSL1M3NKMln9KDSDc91Xm6ALaChCee6C9ID+K0hcOKhwHGCs2dpPdCQO4TTiJSuuVT4v
59GsMYkMY2Mme3wsWHHOE04YUXHtBBEaYeXW+9TKkgDbCBmtazJa5WtvVi9z6zyATT9Fs8no3PWJ
2/X2U9gEcSbr6L4IHcjyxJcbXuyMxjsx2dkl7fRPLJ/XjRyj3dBodx/iw7oRDuODVWrIU0QeIA77
7AyPb2JiR9vkPZkNKWII7Q9/reaMFCNttoaP0bkqFgUY7j+p0C/iCbaY+CEjMg9wjP25VMb3VMKy
89J9KaqfXSB+TtkgY81uATUZHA0JlRDHTPwRC0nVMAZoyVZ96bsIW99vXdkQ0VqHn0VqPadBnQz4
88e2Th/dFKIKx3SaCNqaeDCd59FzSf+oNM6cZBNMyn91QughmV5FsooyLoaoT6ZxDTbBp+NynrJC
aBPubdgYM97cCg/kwXsOxHxMa0jl4fhWdr6CuD4S21oBCIYuZP62wkCyt2AD+u1+ooLh1JpD9gr1
l5trLYEMn4Kd0SVv7VeAzGSwxHnCgnarQvIeU9SZW38CvUER9AMXznDTGiVqjhIGyaJydjWOHWuT
Pl8afRkvoMBJZzV6K4l/yEQY54alKMsr/ByStKe6JFUCe/SlWL1rObQyxv1kS8DHdwwWV9je+bkM
QkhGoL2x1WxUAE1SD0V/Gss8BjIgbj2zk7bK9I6sX9yoq4dIlmQVZNNwzAb/oguYPZW/Eqy7yGNY
efbD4kWXNaubk1qy8GrU+P420AjgdGLCugjj1LZOlzROe8iE9dNBKXyxi6VIZqf3NkTDTOeZdg/O
SXSysNPch03/bhiNn4QwDmDiDHAEHbuKm8l66QezSUCKtwIof2vN+jvKpC9jJ/BtHmyk6VWKZcwS
1nG3kKjT1WOEc7g4LB021wR6dKOCxKUtgO66/+FK+5zmMGbM7JGsdeNQZxBbq2WSCVb7WZD3d1H4
1a7THAwxvOPphvrHlMCM2C08ZiFOYhNsp8rfp2HzI3PY1RUrJw3G3EmpywWVHLY+gX+HdBCTV2OE
TRXAbVrzzeK+VH6Epi5LbR6jYh85N/7hgLzjFgeKrbh71/bqoZDAM460H/1s/AzC/lKp+a4flg9L
oFS3JKbIWQbhTr+xZ9wNffEaOB20qupiKBwOZj1meyvIp12aQdysFdyAmogH+xsoan7UFfw6m2CS
xTlOC/OvXYwbTAVqRl7xvV7GdRM4g3WjJtplbicyTO8xVub/NmKbLSPVoVPHRVVw7xAuuEF3L8IG
gaCnNkYfGDEKiqMc0wGnfj92ArI5gkadMRs/eG5HrlYFBWw1vGevzIMro/IFiDff+hbvTjQED1WH
ZMzEtHa8+uTibW2BAZ6lzJehGDCzD4wM9YQkFcFCG6TwgvXM9LjaQXstW/1gd7fHe1UX35/uciW/
OHN4qFGsrJNInCrDwb4fv1s+3HrWheduNi60XM5G+5rh9HaX1ukhddYvZgj3r2yK76Fx87Vxi2Mv
zEeR74TAK87AVSzIm1g00y4gN9azjYvl/hXNHC3U7L+kTUUuMMvfTRNCuYI+Pg7aVW7SSn0sDqw7
kzWW30IKTl1vM0gbimM6V1tFbzRt8BqHcmcFh4xBi76lvfp1STQbzi3bUrnyZIrpy0Jec1Xae8/l
buVW+xl53nfczxEr5Q8cTQ9uiH6RPfurjyF69rou3HVCYnAQulMr+zZ27PXWEPJllfpsljQ/E/Kn
Ahaj7QY4XbddEVsemo5J1MdhpR+QfQD/NPzQboW4yH8haAwfMushQ6YnRhr3ZUo3kuX3BnR9cwtP
E2ZobFp2Nn39fTVhl+oQW2r0ZC+svslXIxdo05X0IAUQztbU/muU2dNh8sq4CmdnG9yevC5oTmsn
tlWN+n/qO46EJTpGeIa0bgeFdJTWxszhCSjsto3J+Vx8FxP88Z0O9sXob4q6W52bBLV2JXbM5MQw
vfwCfr7s19I+FE59VsN8jEJsHrP2yWXM2Yz5oxgnk9Mrx1kekog0a/Qwo3hZZBsbyOHClGfhdqXb
1OIvnHecSCC3rtBIq16/dGP9xvCCf3yOPrqDydoQUjLDYgBh/u5b+YEikG6CWb54HvfQcJqv+RLs
ZEeqxdp81RHK5IjNdM037xbzHFLwdT9jq5qOWBae5aIx8J/V19RV74sRHg1FrpmKxAf2lVu/eCgg
FWycrnyeNTk8bmcevaC48yDpIoDDv5ntYt8kN+01J8Gc9L0PPXDe6dz+0ZOFN2GvHXQW3VQeYUpp
OS+FKBnwLf4qpYbrO7mu4cVx+bSM7G6en2xTWzQ7TohALMfcvrEscXFBuX0LGHLBActV9rVv57fR
0q+8hz2/TOwnSfZ62ZANYT56xDMp19zhk1yjQ29/2s3CIUsj1918yYNyo5BExaT27ec1o7w68ipc
Z9zYxIXYtUDgpVmnLKmxd+3yTbQQbkGqMNvW5aZzjcfMH/bhUD/Pk3gfAWgTLIAnSNU2YnCzf4qa
2YwV5hqb0NI/3DIg3grG5Jy9IlWERVkJ1nnTKLaFaNiw3+JNR0zbaZILYLyI80KgWJozqJVRRziT
q/Mf5swGqkQBSGrZSTcsEUtr0PuuJSAl1Eej8k/20JEvogn26MKBZmAOTqVEsWxjHEbsOsTVhvyA
AmvuZkB/EDSwx31G8joMv7rRa4drehy4RrmhmR5QTYqeeIFEEMREjMj7Go593M/cxnx5Z8h+WpE4
xm6U9/tpYBlszXMWl5j4RlYEjXuo5a5U1b3ye9QeZXtGDnYKs/ChXIad7ii9dbH8NVRddRRNKeLw
Rmxe1SS3IRaB8WjTgvecEbt2rY5FF3yOMkcwO9zYr3qOdWPSbJWBE4s8PbY4cW+bMCjijHBAhLek
Z7Ch3I0hFVZFud56bW5d8eU2L+QNsf++C319bcvVTUzOFyGwcQ+J+9lPE2SHrElWH9IFAaWouR2a
g5J9krXMY2JYJik+c5nkCuHh7OuaNyF9IKxFxPB/8qOvnbi8Nb69pTrq1rK1zYpV+Tyn2ywrHmRD
pI5Td9YmCqdmM9NnxbQTV1w39PnWXA0tFm94FKpyYnVJi0Mz5hAG9ihtf2Db3nMzpf0ECUpvoctl
id0peoAe0dlQbNFbUhQWFJR4yRx9VZabCsUhdSI4t920ISyKZWlh3hnQMK0JN4Z0SRFad3BdXKZt
P3sY+hWtAMVbL3v4MPIsU151Xtsmm756bNXPpDDdyAKck5Fis2ime9ef5oN27B9kU1ShgtqPGnkz
+8F7KW5D19TYvIjO3VIaPwhyTNbM+Strv7ZTu5N4s5B10DyrarA2ttE8+UW9gxFFV+29mcyYcTO+
Tq5+HPJFJL1nHMeh+oiQeqOnR+JJ/Kw9mwm1dSfWU7Hw3QDdECTwepi5uCfn6xiQiKVmqM/smrB+
7z5xnzOdWp4FjAD42Lb4NrsyOgOSjaCc5gv31BUcLNn6I9UpfR3ZdKpBJcK0FRE4UeEdtoXCQxuh
6V3JE75OkYCBEoZfeHu4IWfZiVM7NudhlMZ2bQlvdLNlOwYd3CCTCmY4m74zX2BI0l0Wztex6ndO
r79UYfpUON6P0fKQJBhya0sOptn1fuSmQyfSJNVYn00fAcHaJnVQYiPf32cQ/ggsaD6ykCQP5d7N
BsIi7ZZ7bIO+p1bzyuW807+gELX1y3a4K7z+aWpXannfjDEHOlqckewtpyKBqQrtzUqiQiwGi7W4
A5Ln2I+h0XwOA8JRgtSXxI4gbKXZw6SoZcAzK0lqSa/ST6Bq1uW+9aYK99HMjL3d0Uf6xvhs1gYm
xBPy2DIvofaXJlhceIpqJn8SuVDS5ClfD0Bj6k6hYbwu7X5Og/venmKAeAG0SzpI091PiE1rd/0R
zunJXPJjNA3Odmq9iiyQdkdTcFXZYpAcZ7yvpRkbNwcvdLN/Ce09rxp1+xpA0oi6H0s5HdfMd2I/
5Ggwoo/U06Qg4Be0LUVkbvnmNT/uaXVCpG1hXd+mC51MZREkpJshtl133byOiY88wafA8kKXPv/T
isQT8R8GChmmhWHwP8MgxxIguEU0uXacB+s5miD0571vkDqyKGODZD4CYArvVx/znFEd/VF9phbb
xMoSV6cLf47ukG/J8eFvIj/qQFF6d9vNzUl2Kr3IyiF1DTpA6ciLwaxXTojkMOq8uG2fROyJdgtV
mc8muVRFyKUiB5PMogDJqmdxJmhg5ygPuRLvSUeyGd1Cd2zcOCWBis29tQ8GZlBjM2n16Y7uN6fy
ME73mlNl5S9hxD/dLtk7Qml3q0feG2qdfB5SfDRU2rAsLfx31HsnY/BeSjT6GwOobGNNC4Qh6X83
Vu+HrIW7bZabu0AQfBadtW0LE3dGciW2MifLSKrooxHdZjA3no+mBjsUtTsaxoD3tNHDsuyMY7Zk
QH1VBbGJiq4zSTOIR901LZzl0KriXQccirL64LgkP6R99rAg1rMXd7k7btyCBsRSI16APErd+saC
29uCojG8Uk1In8wvRAG+TlZeUsaZa4diei3dkXRId/kGrpvvsxIj4QZTgHoszWTxYzMfnmppX2vP
xeogjdJ4Ktfx0HveU/QrHKhMt1T4YV/SdohujovSS5oy+tYzRm6zfrC2FKfHLgNGCICcupkhbcmz
A3QNl3S3wALR1YmVsXSWfrjJM+s9H/xsRyyQWhA15YzXQSm++6L/hPcq2Vd39HeS43lwdgORUEvT
R5vBtSEYLO2y7dLG3qXRh+71RXdMTdONpwZ4o3aALvUtze5oLwRHkoC0xoV3s4tWxfPcijlRAlFn
M/ObvInMG5kVTwFL77vVbr6UtQw2UeD1cW5iZOVjKV85VqzzGs0Pvg9d02eAS/Ynqcu4QDA7w1V3
7jnnoNtUqAOrcjdAWLs16nQEIW2BmMReSptTUyq5bWgCFAPVFkaF3kL/9XapYatzqO7SzNN3Xkjt
FdXUxgW4MDuA6j1Px5+2xeWbm3lv5LaRZHlBjJY2ocHpblOztdm5YG5kcbnnMc9oU4PV4EPXh5Fq
zXjubJdhvU75khRDhRay4R2zOvHDKgRkDZwEN0WOZNaB2oOdxIUpqDt1bv9QrR3GFop5LQrt9s4R
9bMtW/WUt9+nAdm9K9N5myHfXD2vPhGmROKksGPXWBXxLdND3VTNMZ06ErSU/9xoZh7T0FsB+zT2
cy/dUISrc1XzI1IGwiLwnwXQEQiUrbZKwY0iowwIhjmQaLUnETQujQWpW3nZYc2WCRAyk2c2msLw
eRnGvWnPuIssOCXpGVCNKNsmDY3nnCeksBzafDbjsDFoHyEHobM/FdjMxdCus81cWz9Env3Vr9aj
rup6Z1ltcW/ii2+IRuyHUPWbr1VuHxdvfZfGIWxPVtn6r2EwLEnGvLfDFiZmFFtJaWrpfAvrcSGS
KaQW7cqFxnMcELa32YxTRnfstAN2Yi0npeh6RPCR9vmLyPskbUi5wtUp2hYaHUhO2AwkJOJ4wt7x
EvQHzRqRKD4PqDmx15hM7gPspc/Q6E5Wgz6TVDqOKVkdUsNzL1Xbc60FITZBXcpHX7kHgOjsZNPd
YYUST9PYJn06koUjM4KGAucLeTvJYlf1RZOOt8cY9CMyHJyS1uVcCCxl4AG98OIRRVuRMzODqt6W
37OIXtcA34goOtZFAdF68B/BrqsdfGnC0oBn9ouVvgrdvwVIGrCtAXA0xmyKpdVApy2+thbF3nMq
vAsGNw7gFSVGW9HsSn2FNmURv9vl+BncTU2J+3lTvMD0QronaSXCztrPNhM7SfBxGeSkgyyAsa5q
sRGpIBa4GeISVxHQFsGqC+xpJ4ggi72GSThixiYsYONNLokbvio2pSkewmiB5j2r7SjaJoYYKmLb
ZERw0kiCXXZP3RKiqrYzeysFYaTVPGDPWvTvRFeWderuxmCOcVZC/+f4A9UJ5qRXpCc5TGAYbCUy
2NVqXpyLGOFDAFLfSISWf5gLHg6WztETJTgpTATi0NeN43wEM/IuTrpp8ZZ4Nezmvp2JHgqnj5Re
+TlsEGOMzXA3D+M5c0uGSsBbyxkv7YQ4g3h69yoq80woQ4b0dTji7662eoGAVlQGJSGqwh26urzO
vzAC9LsZ3mSdERrFS/fNmAeKuZ0urPkjHhyvZOOCXtPNas1+pIMQjWZRW8ubtglrw/eMnKU5wDzG
2nnwTk9UjBN7NSeZS+tlXdcD+/EXc7hvhToVYEH7m2FKGWjmsSyZMv+RrgwdjKubcyirqwmkm+dM
t7zeUdkyvTu9s11VjoWQC0edzNgd8UkLgXFCXUhiPZl4WnVgTGT0kQUOOXlb2P6Xui2IIS0S7ILA
mvrmLZID1dmjT1+rt86e3Is7wjO2WiueGrhOKtwEQ+CcgrD6YvfzbqF7TR2cLbrcT6Zm3a/ViLVH
sKb0UxKCPrr6kQk3aI1daprpJTT2bKospNBLjimWt89R6MR2W9UHa3GAyjy6GTdYvpJ6KpKi6VsM
mWEl26D2Xl7rhEbwuR/phOdleJvaoUtmvAVwPH3orTPsxq9zNRm7oJru04+ydvG6he27s8a1eCAB
dzz6lfvZw0lnR1PR3YVOc5qAqwyYgrGpkhp8KjEdnmrbwu1l6b1DBqDeTyI7BATSMBRkb10L/qGm
Tu6sfhgOXYi/8miH16jQaTz4C9kTeZ8dEWpxtrGvZhLLGEPQuhY6OvQZHxGu+sPFtepc1OHOFwV4
pGTli6WdIoC4v8tS+baMifLy8TFvg/dOcGNS3eLymE4naXSUveB1qQsXBqXTbUWb50fV91uUIx1L
GNtKiI3eSgPhntOL45SmZhKoNmlG6E/4+gP3leexDLDwssTjmGKu1xrjxXR7KJK1UZ6Zx/dRhSKf
01xvcm/9yv48Id8ZXnZqXzM7ABsVNIshuVu9bjn4xLqbmvCunVho2406oXqiD5/s9KBV+55ZXn1u
aqjyrCsNKW8Bz3YXh82Y5DKTO0+hCtZGevRpmrZZxKBDg24+jLqgIyVsekVeci5LfK7M1ACLgMWw
8+bQxxKAQ9ZeZ3/T5vM3s6o/WW6HO1Ou/vG2Qw4KI7r6VjpdKrYoq4SQtU7VtzFYrKtnI3Lssafd
EDVRUod8c++zB6sHS11zLdRV1r4b46uYSO4O26yd7xmEv84WqB1JxrCMMlyEiLszGCh7wmBjj2UX
a43HYO4vXtURETYdAmvOTlN024X5wJKsXvQp58fshes9LL4kQ0y5OaGIxgRYEvlH0vcUQnVXbZ0G
bN1nNBvGtbkzxI1kO3KS0sS8RddVTBjqz0WTePh2SCrYjerbJdprHsa0G3fjjN3g2ACnTyCIK69y
CUFpY9TOi6qbbzJYiyS0NY1RWjAOszcNp3stw3tvHNzEM9pjYPtit6ykElf5fSa65egY2ReEZO0u
L0Aew8qRhGOb81bCXcu95mcq8mZbjQVQswYGFvZCyHdwRUmYwgSGK2CE7ZyYQk+XtaMDg9B6ma0l
h4tCouHQDw+hw2mqR4IZ2tXaDS6568Qg4gJZ0KKtMgCGagI/GVo9X1nfzdem8Z5NFTA2egRJ+H5z
/+s/C6mI99l+qGaRQJ7vKe8rOZPaesrCoL/vx/ULm4/66kUgbr2ovV1lFmrrgtgP0jH3uTE0sW95
ApERcgBkZKwGM9p45gLWjGv4Uo0Da562N3G5i7ZmMRjsFqxlt+ABhppj49VGdCpEzwIU++u45TBC
TPC9X9n5rrNBR4TPAGSvPYNblegmwKIiYh0lbUBDp62tIytLvDDqfYTV4JFGKu7F7O+ki39Kasp+
xz13NiXwnDF6rznbANZUxnM2ZLu6lc6JHZH9Kn+4SpLF6c8W+KqRJaiilB2e2mpgDV7O175Yz1XU
Yn3iioDjbrUfzEV8rWsd07IFuyVQ49mg8K2p0qcuuC2ytae2pv/Os87ZFOKPMGIdYt1SbOEQxNVW
O+3TbJLWbUnZxFbLoZj28C3rvuRKNcbeqaKfpoqwxpr2Uzte0bB4l9R5nAD/9nMO/BtGbr5djFTu
yVAF8epdJqdm+UqvdlkV7bIj5Xd+QLolFuegl05ihzW+FQDtp6LATqBBoTZpaF2GSTOTuTP2026P
BcKYn8quu8s9MiSL2rFpeZpdakecaMhH6AH78+hE3S3gFiyj4GOBfnLDvhSsBLp8fSzq5qfNWUAI
Mjai9XybqqszmNqT24s2HtR4CXOLbA/T/cqeIM7MYtl6NQNrqP03fxYtUmI8WobsOcPJl0hVXF21
XE4+bpGkauJj4Llo1oK3vF5AiSbXYOSjoq4OpiiF9aK71MZsL/oCXzjps2hO8qLFp2LlxwwNgfWe
QacpmxIygr3Lu8Hin/ejZFDEcg/sgYwqWIn8du5rAcXTGsYCIB/ikYtjJXrgjCrs/MgmK0FdG2zI
CA62det/sXjqyBAPxjgQxDEzqJFDU4+EfOdHk8zvuOi7jyB4qRaX5sFocLdpjZMQ0WNQjfO+8Mqa
7Um6HaP0GhSo7OCs4aZT8nBldO1G0Ty3yJFU2J8sO3qCcBK3dRTcqfHTaaMfYcoK96OSKDKL8Fp3
tAb0Dtcgr+/MVgCgNKwoKioLA0MSFe5FGus7N4/0uFl/sdf8SZYeUyWQ4WbpcOHSdH5kGcS1Xk/m
0D81HXv9+mZ8eVNkBn35Jp36xJkSnRb8ZEqn/cK4+1LkNgnzriBFSxZXdEVPpp9Nj1XHWtZu9hoZ
zsYI1HKTbzfEbYdBwh6MWOqKab5pLcbBIdxGM0NH1bxPq/lZzNWd6m2GM1tAXi9Bup02wWTOwiaT
75NPbX6RQxAlbXDPt+9wmgYIPARBZp7yW4FmR3hhHyUS5S7BphDy3deIIEM3vwi2P56ic+wNeFzt
6r3KzMbcNTTPEw16u9Z3U+6dbVFMz86QP6T6sZDzEoMfoh3q1tepZEU09cuj4tiSAsKXwhK1S/si
botLw+520wSjwQfpy9IgkkIoDlaMJZDPBzqDBhOvug/d2e+pX4BUBeEPuaTJZNvjycVlNhkA5Kam
16clN9+0Q5Jvl3oP8IgweHXTMzaXqHoCzPgQsQ1TGmyaysKSSub7yvn56+vx7nck8WqPczl6GBuo
FWtXRS9skRBg41Lk02lE/0PSeSzJilxh+ImIwCVmW0V5095uiL5tsAkkJjFPr69GCymkkWZudxVk
nvNbQ4x8dtmTSjJiS/2HWfVbg9BDun1BC4Ix/1ocEiiTyjiZhrNslRNAP7qNuSsK/wOmDILJi/cq
1ssqf06wlGzSmJbTvN55i+1tUGSwK+NzSspvc8q/Yrzr72Z5ZOiV2Ntc0MOBt8pia0aLQHRssPhZ
pNH/9fYHV7u/7nz9R0Rdf3KExQAXPMwmMJ6jTuPIyyOV7teaL3eaFPtX86IlMhlpVjmZz6LatY39
UkBRQszrRl6cPvmIA4kb1M6P6SIOlUEFe6/ARMovS6uT9KpfOyvEqR2pycFfeSxLuleMJvgCx1z6
hsJzkmO0EW47OZbcv9kj2FEHpMAL0rjZD42n4sT/dIMEEPm4FIPXARYfwK71AP5mihEEcSA0iAmb
Ybc4UjzRbiuv/HV8t93JpMaRPprEjfLyLtZ3E0DdC+He8xmLVSufRiLzXF0B2yBqLhdaVAfb33mN
9VZP2cuSZJe47X/THAQuMMtfCK17KYhAGxXIVl0zKJdzDKtfPRm5vUSz8Daydn5JOMX/VBF/uHVD
xaZA7mvVmA9lqYmc9Fou+/YZBd0LBjzsbq1geVVALROllEn9JUuSaB27egbZXA1jR7ymPUW2DdYa
srOj0XrP5PPEawrp9s6J9qnRFHHfeMvKqPVOkEk7NLyvWZL+WdanabHud5zbK9DqFuUTs7Q2TAzx
1tFF8jRT7Izdu1aXTM8qGjsXImuc3o1KX0rR7VRc/uX5TebXmJuxqO01AYxvebDUUcBmAvwxL+Ro
obZSCOYTSm7hFaaNDAo0oFUNoSQU76wJQ5s/BHJ48kW29ZwvBYNxmgYc0wECnJDq9W7s392RUb7x
ioYDoEIWpoGUIMKZYD3fR3MIYAyFzfawFPuinXTUWXzWY9dsapPo4Q4eUhb5esmXj8wnaYwx735h
ki2NVEeEB9yrPLeuwrYOJHvup5kdXCdEgiJwUUehThgzw3Wg8AYWesCpno9mNN/CLWn/fZJhDBnl
vmttFNv6SZs2jypiNKazyHGQioyzuaudRK2k6B4dG3o6L/uUgyogrCFV2cqAtR77kPbgDOuMyapX
GCm0NK3PkcJVNWHrxvZAFNhNiTYoiXDGNC5Cx6SX5Snbl+1GDsGcy8iISKjFWdqBhs5dHj1V8nDw
bbJYvWoXPVEZSn1umjKAVIdzWfqY4zJFMZdUCILs1eCTIlyhe9mkVbj2Cjg8IzOIMEoQ8iVVERAR
q0EPcSuvgjhEWaA+QBB2XKvOBmaet6lYumhZ5Fcce3txk/HU4WveHH0pkF0+z6VF0lbvEGaapqg6
6myPvWPZ+bn9VNXmCYR2rc3pqzFtZEtd8dlPCCDSiVGcuA64E208NQvhA+EwHIO6/KqnloHDky9C
Dc8Vh8lG5Q4/i+3+lq75RMwrMu8++3QsIuKIRNlZkng2htWd6858r13yoHX52jZeHk2JmlaFlyEB
DIYztcK7OSHj1ELglbZB1HrzC8UjrCLeQmme6L67IiG2BoS/GVDJhvci5oQN49k+2drmA9V91DTZ
c592W7toL6A/PPOaCC1ctRTluCB5YtgAYsitE+TkVKmcVBF9p/L+ysV+wukNQOPDBS8mL8V4S+Ia
1O/sUsTe2fLSW4hhRE+0vlJNs06nniOnYCT2wk+VQttlflYgIpte2pGk50BcDeHQCIdeaCXLrFxV
HZl+OceEHRftxmR7JrG+5TQwmevTMlkb7dCt5wLRXp+T5Qdwxxv8Vop94yGSmIeenumFnpfK/RuR
4+WzfnLJWPeXmUBn0b84zrxxpI+OEIwAQwnQ8U1Q6Kxv/4Lhale2CPWx4oiIQ+vbxMqkdIc60ENj
k3MloKD0n4QiWc7x8mMytz9BH5+UF4p9N/H0yLPPOM59p+41tr/IxJucI795ykrryl0ZVf0tXBYM
O2WnkjK/OEvwno7Wm4EuhFGwZERo/tkTe2UP6ai6hdnc987ZSLQ21x/T6gUFTL3GOnuiLng6WtOR
F1avw5yv0zBw3qf0ZW6t2Pu0Y1TP7sEW7jVhO87iB9vvEYT5AJ6NYQBq+K+u0cARdOlDKcCUZzth
1nxu1HJtcuNEmEfU5OF1mJ1HN4/Rb6h4a6S3e2vwz2lZYOila36CHy873KyDy91omwU6kCwmlq5C
ptL+lMgJVzGONaLsOEsGTLJbo0lZtEOfFlgvXntO8ospBFO/03ebMmhecpe0M2zDZDrUfbLLQL5t
PhUuM1raF49gPjK6wYWcjV2m38jLPWZ5pbaBQSNEZQQ/wkA+7xh+NGX86bzU2cG2f/3CYsCqBnv1
lRW9c1B6FyZeu87i74pBOWhrxn3To/Ct2qg6sNeGS2B0k8uo0R0oH3JjE1faKsyJJRvASHUItG9W
xak3Ov6KMcBeqZ7QtYGfyC3LJzcRoEwlBfCmdAk+NBt+vO5k9u24ofa8KhT0e3pVze06jbdVPMIw
m93VXdKb4nP61M58F9buPvOrbUlAt62TH0zzHsy/iXk6gRrIwI2wCXxqX3+6HSSOL19KxpPbRzJS
3kWf6eI+z12NjMkvnJXZS2R1iX/fdj5COwPyx3MHDkfC4GjXJk5aYxWmJdLJwx81V9tEUQLPinWm
L4HX3/Ugtmgs78R72mAxU028mzvzWCYuuenBLdO3i2wk3QzXhGU3nyIt7n2H1bScw+985PE3ZTdt
bLTtCKrJ2ZLzXWIvL2hr51VayecZSacajEj4U4n0AiDCIquhrYDWmzJy3Wk3CLted8CqvqEixuV3
kuZNQMiR79RaIULxtoMwK/K6G8qHdUFsUrXDO3e2vPZST4EFkZe8m1j8G8P5sTqYPyuHojTDJIgg
gZt6fHKGictCD2sXjUOv9acyuW4a6+QZLm7y8AwUs+7bFoRci2ix7df4FkHHWrRqi+ShTD2DSEQy
OSvtEBKLmmouAQ0X4JxKzO7anNtln3v8zj6yzi4p7gby0rG69s9zAfgpsC3cpvU+aCPDronWa9Az
iUS8uPGm8KxioyT5kjlc8zCkYJjzvVdxbYsBw0CZ99yKBel67pQ8GDnSIDQ4d0xgBpdX86oGD0R5
mN7a1Pl2yv5NFZggbKMhby8MWeO6aub8djROTqBGO7skRVpDUi3XjvJSdteZW3Dp/tpS4cqIxwNe
FgYSPKJb3ywJn/b2g40cOIdsphUZ1g0PTOOVBwgfzgvur8Nsp28VrOpKkV0+oWFTDqJ8l56CIgT9
Mnr+klEAJ6Stdc1DjXmjn9675Yx5K0NZ1z+Mi2UTQOBzKoHczcrB0yOaSz91/zLCKdbtNs2Eg2ch
btZ24nP2FkWEdW8rZtrqJ67XDUaBd9JvNrIt8q05VGToIpEi89XaVoE5bXuCWlPP3Y00WenWJjgY
zVV6w98KHVAhg+xDx/AT8yvfN4G6se1F2k9xESXVt5sLZ+d4RKjNSMW3gVWdG2M4uV7sMUflR7Tn
1ylDkxu7LJz49Z04CKj+VSjqdriEWNp6qknCeV856Jh7PZ9huCseuPbJseybTNZiZl7k/VAX7Rqv
mEaJQnpvWxIunLj8PAt/OCejVQzTfuJ7WBsLH6vrLUFU8G7bSUBeQaf0Zp61H6WCxOTqLUidaUcH
AG+5FTM2orczi+rTrkI/qhle+WFRqVg62wzypjxBV1j7eA3iUL8Y8i8PFCnmvvkma5pX6yYkpjRP
tslMkRZp7cC9xlV3zhMNwC9y+c+UoyZmSv03D+5rrUA9w7b9I4qNQgO+H9bqtdeS9+OwkE4gCvt5
VnsAeT6wAilZBSSyWlTzNyRIJ+z8VNiLC3kA6EOHnQXn3G4sM/MOsYkstUnCJrLGdD6WS/nP0+WL
lDahHuZ4bF/qZ0Pj0DByAmOqG2yTNBPSujZesxuT2eAj9MsSjTxcI3jX4/Ro121zzqePcpiXKIG5
W6nF+uhtgs5Z7Yq1WIJ/ugI3NzCJbQsRw+vEOQ6Upc3XXWtv29G+W1K+Y9W7v67ZQfCi0t06U8Ye
LK8oynuMtROuznp5QrlZYuqKANVuDHqM6CJ2Joilre8BXKpM/C0GE20yFzaTUI2i044KOhCjZoi3
nR7+JDzPviDfBSHJW+8w0eLoPeqOg9IiP2btm/nRgcR5ZAT+xlyRrAxBegySDtJKaIUJxjIFGVy1
WPw2MvROiww/jKL4LvhAhsmQh8Ry+AeSy9yMA/Fcc+/s54Q7pzWTYTsP4Qucw9Ecn/JxtDgTWSeM
6r3uXWOVmktLFnKBh3+87+3FITQBkXMHbrStscXZwqs22UAbktfVv8Psz1HeuAcmGnjWSkLtaJ+z
RR7MJQTJHtuXTKZgpBnvjgfHp1gyM+NTmlFmLiS7+O28M8o+MhyoJ7tZDm0vXNZc890v9Du7L/oc
RVeygdBgv6QEkowAgdJUh7hc8NkghI+Y6j8pwfvwlkKtyDwi5Tgv3waz8SJPJg0gp2Ewy3AZjI46
GNPwZscV6rnK459r7chCYvL30iqqnIfMLW4fmPtaTvM/1kaEr10TbPnIzwaQ18l03D82ua0Xoofr
IaVG96xb2e6yvkZgJTZZP5+9dPkbPVwboZBvZQUEi/vohWiEab0MBE750gWbs0gqyZ967cE5IXsj
roKZmEwH0SdgKEROEULb15FnUtpQNtXIkWG/V3CjrsPiO5jtS1wP70uann0x0TJh1zuUVO+xVX+I
uCP1dzTWDTpEB6vpesHjuKm6bowyI6Xw5Mu25bxPF/tzHMTjOE3Ei3NOScditpx8dInTvI9T8zEL
enFopgkcrz+P8IIrLC4mCT1pZDbdnVnPBvkr8ENi4Q1Lap/IaEbRY2NOz1aFjNSKrVc/a9ddz68/
edimYCCeQU8proG2NrSKyfcVh7QhEH4eJIUdSG+cpG2PvlO/eEW3J/6i3Ey0J6TVSTv2BYur2vFy
zNFSeTClTnFsLbXpRrgMz4rsDMAgR9GJA+EgmuWnLG9vFU6QuiTt2oqHft/b42eZPJPF9O0GHcYZ
3VOKI5yja4KXpYiHzoMp49s9kOAV6q5GcE3RvG5hqurt1M4/JAj2CHI5o4ZT64iLmRslVhiQIisl
tyq32Jaxomcb5fCpwyHR7FrVv5rIu+dqIadtUaACvquhdDMfaeq47JTP2zfMTMVT+zkNHY7WGhhw
iI3xljg5rxthceMFPKIEOL5UwXAJSdVnhB3jgeI/8nROEl6riJf45Az4PWNVEN5krpQblntrqru1
q/rl7BQJEd2hu8Ev/OMHY7BfCsqCEjj7tg7FZgAmJhuHhH1hVFCXuMlwHi0jm3HwPTqts/EK8xLA
naxSUl7XYgIgUGPCpcr1uxNJIiKqLQid7GOMZ5KgVeVfzDStN31uMryl2jyhHNubBbKAOZSH2RC/
VszIVLqcz5nDJk3bCkKidANK2sJNoOsuZOKuQ1USOoBjKG0MFqykXS9+3exi2zEYNtzVgIbuvnTE
h8hu2J689g26Zb9x3xFR/iUw07BNnNpaYn+CTt11pKyAM6Moa31r2yQIMsCNjGFp9/W0bAnvEGc8
mo/qNhyi4vgc64Y8H1IMoZPlqXkchi45yNvjIgrzWvRceIXFUOiOhtyU5oSQMrSikWQCMhrlJXa5
bsjfD1Tmrm9+3Xp+KxKjWw+6hJOds/e6dKrdMk1ovJR5aUxNhHni862FD0wQ+GhJGxla7mN/yvF2
SLyGdbfHDEVkdVEdmMTZELrpq3LztZ8jRQd/PMadeMbxRNdTKR8Sf3zvJVwWUFq1Mtyee1a2UVuF
29JAAtSZJLbbXQeY8tyIK6E6r4PRsMIFNMj00LxOdS1nfOLov9lVDGjqiYizFefHe2rbRHVAQ1bI
/8mt3y5F9tGNmHymiWcc+Ud8V/TtS9qED7qg3nhwJH6zi/KDS1f80w0uEoGioe/kXWOnV1y8mKsD
04yULsIjwgGOjvwgez7wrPS/bVT+QAozJOaYtuu6cUF6vXHFaEZtiwiYlbxtNu16292jgSIYzJvv
qoS9O13Cf50FLEhoQAYo4666NH2qeCGiKrclwFCy78bajZBcSqbb2yxBtL7I/Me5n99DhLBrkkzL
9WhXm7FXF2TlGJmzkMl/sQEh7fiEAN/cdJVjQpbz+pv0aWUNEuUy/RcPBvcLrxO2bL46BLJ5NPvt
HaPib+Wk5SHr3wYbH+fkgLSw09+Y2A9Jbfg2JTU574dvjZ62MEYmZP+jnKbvsGlIqJVEz1fNt5mB
QyNnEowg5e8UWgSX3DRKNXVzOP2plNM7e4k3vZuTYQv22/Faggrq+25vpoZcZWp4SZQkB5E9y9F3
BqudmPw7O+loBYDKQbj+wOX1IGMPz3S6TWmBKEemYlZjT7IVK4J6hZ3sqgq7fL98EA3Ew8EvxzLy
PIrsWjY2UU6e8ebZh7qBl41dJC+1I/+KbEHaMswX3YXtyXKmb20Vhw7tFUhz/zuVOTORA+60lN9Y
Q+SmYIFcVxISn8qgYy6oUhPsMZth4LOdLgbydf7okIK1jJuI9bqSAYCnIeOo8p9YPDwoThIqvAU/
WJjc58ISa4QZ4EI3cwBHdjaJvVAwUKWs7mJV3ZeTMPd+94PLNubXzUecIObwTqYEQhiT24+zH3Ee
/yfTJ0e+S58Mk5m55YijJp22tQFXiANwpeckmt0B6MD4V87y3ZDAB1k2PauQsGFTfGau/1ihkYdQ
RF8vZ8rOWKFFefLioxTsRJrKJyBk0IigWykz/XDhFVf20OIxolRTp84pyZMNO+8HhcL3A33CtHkd
Zi/5WWbWY5BYUcl2HRf5yQv9dTsVj06d9htbeSzf1Gx5473nqWOMv2d1e3RAzMZdGSJdc3iOwU2j
iUqozYQTZNUN021ZjCnr6OYfV9km6izUt2l26pOmjSCNk7U3/QPhXlG2/oqirIBmyP6GtILvWBAZ
i/TQJghryZbH2wrjDeyXxGQqyYFrB43tjBDdDXam9B97lLlbxyY6UN0UIAhA7WShwot6QFvLnzEu
cSbICvrZTVt0BVtcH9b4zr2x6sMenB+fQuqOamuimAdW/8O//WfRreeYSGG9m4ROXGIEkKt5qj7x
GT1MHjh5jCRmrJ9V7Hnr1LnxUi2eFWX4BZpUvMGhgVTIrrvfuh2tCHHL3mRMjGzSiMkZ76qozedH
dcCJp4kWXRBxhdaTkzQv5Zf2moR6TBBQ0XGM6VbgOQaSKmf/aiWjsZmd+GGeq3e1xHc8RTpifZWb
hiV0CFW1Dm3mXZ0oXAZVt2ps+Nxx6Q+Fic4AZDPnOUEaMd2kH6lVHzzT/y0mpI6N5gT1qAEpqUC8
5YJgqlUsz0OKmj/9yvoFP1Mw63U1Poxhm9KxMVxVbXxMyvsNs4KAgNoqMFFQ1mCbD623YOZthkh5
7rZN+TgWrDiJskCTxmEzdqjCF3sVdLzpLk1y8UNc8xFqXtU55Ri1VH0I+uk6YVLkqwqrCyughvog
kAkL8DTASbN/uv74EwvFQjG0Ab/2xWgN+spietGmBftfc2+KFI7GAAzKw/csq9vThBo97yAg+5Y9
0fzqveI3DSC8JndrWuRKLl8zDqvBvnDW+1tNJgGbq0jxJbfcRDyD4a20tnTowaR3E9WaNxMr8J0D
Ha5mlb5ibgWfhIG//dG+Z782lX8eRedvZk6D9ZSE9yPpgEivDn7KSpCGhKFaXXjiZqP7Qqb/nAD7
AfEiiYPwhxPh1BWSApESNtce+41oq33fmdfBc7C6VS8+4aXI1zs8L4DgUISg2B0aUd/s/+XsnLhM
XnyTXL5W2K8kfu4Lu+8jejOnDV/IgvNy2/b8lqx3e3zFK37vkVI+fUFjo/6fiNKJfTtA/7sBNcCN
emm0paIaDwtz5fRGrC6fRbBYSAzWUjEr6LF/CLom3bi3xBB5w5jsivUl6DMzGj3kF4WLzy/B4S7D
DYIiSEPXe6idSdA40zirzuoTBprwXQK4rQKR06FDOao9ZDu0qbd2INBTjVwmQHg5s4hLA+W8XWHq
qUiC8OqL3WR/RT3/Itu/SheTT1KuUYx3114Pj2WX3wWVx6CFay7kfV45tiVXLn5u5Eq31x3h8pht
G79kLXV6teHXw3QiEKQ5NZz9fKHN9RiYstkB6JDSvYqDZRPXye8cwwv7yfTqZmlUt/gXJaqBcaYm
My7vS5dQ1EBfUdVHaB/vMqN9K4S/S2pZ7vCnQMc5/PwdAy3rS7YzHYJ7dLF3jAbpeVeLTedjFVFF
hUhYfMHq9CQn2ZBvY9lufKRI2UxnoZrrcK9thhayIPGBWTGxnBkOGU+QAyylEYVw2sSuVKumcsj8
tEW+SdWP9pavAM66rfJfy6FCh7UHgZAgYixQvBskkzHstXg5Zlp6WmpzN6SGhD5fhoVcN2J7pzxy
YA1oBJVLfYEEOPfevRkjLcq7dmdiYbzWaN290tdct0G+mQnFlkYSHpykgiMukQXN3RIfyqG4Kiyw
EazZuePoSixDXurGRsTlBelxbF39mJZYcQ2oBrZB2v2U2e3IDjk0iuyCsFF0HnXkHInBeF1GCbSp
5Fsv9fLiIOzhyJCZwxjc0LFrAKNt7a5/y/KcZh4Zv4engHyHXTHE7nE+BmVUPLWO036VeXCfDTI/
xf80aRc4lrGGIpexDqOAbnaNu4ko40YaiImquNxg7Nmi0krOgwrXPREGR7cTFvIQyhcrkV/rQZZk
KEDJpXhtiaN5SwdylPngHcZ0484RIN1WXd0lDvFzwaDTNVnucgektBQtrFfGDVQuaCTSiaY1PKok
8Saowy2LAsll+odmP+RnEi/s6iTKQDUXij5L5QzuIRcPliWac4I5LBpIJCcwLchPwiufe8GKPqHb
l3VxR1w+/2WaHtuqGp/pTPDWhBv7UE8FUv3M605+6l1MNp8zwqt1LRLjUobMPECnzqlVPdW3wz+H
pOgpxoIWSBD9Vkvz2toMoAieuBQTjPl4GIo1MuPlYpusFMYyvwzjwy3Cpsjdt4U44CcgAizKY3iW
SvK0u8YOh2kWtT62KKMvpl0KAz3ZNj09vexpR3W/k1G6e8MpqNCsY/dcowBaycC9dygK9t5SL+ke
IFPSjbJLvaFJgYyXwSyfUiTzVSEwJWRh9TixFquSaAtheeHJpvY08tXER9B16am2JCfp+JyxxdyV
i+9eMTEcjSF8XngNTwtQW2nF+xImm3RhNNFDjM4Yd+Vw3+IvxhoGcYUx6SvPpztX6IlQXVqIR4nE
5xZ0SfpQHPkdgAnyb8gW17l6paMYQ8C20ABdkVTEIFDxdzB8CsXpYIT9sWaPXNVdQ3NTQIQW6slk
U9QlvLvXjdfKE89ZW8VnaWUU0ibpR5tDDxHKz862EIs1+wH/zM4FVOuQbHat2HUCYCIlAx8Wcn4n
nuQ+zIbyFPb92okBcozriDu4Lmg7s2Kkl26Zf2u5PAxSLee85pzvM+mt49nZZEip24mYpzTgkbQN
fz4kHqUfELeEr/0RoKWOXgW2OzAp7qx6kijxp/e2jvM7gV9tO4mK4vWyLoONE1T9HvcsmmfbV4/s
reCuLgmMnVn9I59k5HgOg+t2Mcx/JOdUp4okp9ytnDWJQt1OhsMtWDrE3Ge/kxv1GtuoQLTpnke+
i/tYxsAVqVVFc31zPwScsHFGfXKizrz25shyV8yTcR9WGLLMrj3pIr0yhcXXMj5nxAmcyQgrThnD
Nt+vt8cCG1lm+hmP5VMyYCgi7pqEC0FFhtTOH03SUZmZw6tj0umcWu/9bEkytcbhrXCIVyjMGGsv
iLwfs5OYdn8hoHVT4Tdeo3DrD7SNsp/VzbGqxXDRvTs9iCplniHaK50Yx9uQLRPnLFx9M5LQ4EJR
Vqarz7rx91yH9oXO5O4RC/oB7dTRBuN0Fqv+NNN57X/4wTfeI/fONEglIDnO2usxL+4AGHPSKTci
a0NY74k3tRI/hEWrfUhtMKZG+RiLqjqPiG7IkFBrCbT5GhoNEXCdsUR+Xcw7Cpx9OrB5IMmAsQic
WaZIt92vdq03CPfgIMq2jqwAlD0TN2F8jtBrQZHdIHEJ5ia5Q272Q9GxtbO94tL0S3Lnzz+tbZgP
Rm1F1ZA6bL/gDGk9WKfWoOdHMgKvFnnzdNX1A+Dgzyyd8nEyEra0cNYYi0bEzfbWKBL8Un3+3ISk
tKiwQxBuEBvA3cmNc6yKX7kU+Z7BL8cOaFTXYjklN0drIHqEMMy/q8pJ6GfPm1Nh6FfoLL3Pglsj
rwyP9s3DGCIRZ2PL1065IDkgqLFnqFM8cru/gk7EqnVAAPOfphvHk2dmjMR94O/qGGgvdYzxTqr0
z/Ta/jIKx3wm4QH/yeKAhif2/taSchAkHa2ALpkXvRaK0ZHzwTLI75rNxbombEtalBgE4UsjL0Yu
6yKAWReA+pHOXefOa6Jh1unj7FeP+GMQjqJmZiQvdpTUMF7/H9QE7LsJUq0uwabbxivLhvMGnLpi
PpTbICC7k3ABCkET4yW7UalLoFp0cNxlfe+a5z6463yiXEiaIl00e+h9Hd7996xYBLYe/nNyikGg
xDJe7I7/QKTGFzfSlsQU6rg9w9lCf/+zHc4qq7eGg53549F00FGm6QgyX6MsnVPksQ63UJiUB0Tf
JVPocuOupvlIL8g2QeuEzsd5rbE/LeZNgELC5tOAqFpr5zGZffub0aixG310G7pOqPCziYjj2V7c
cPkiHvPWipAMcPs024ZY8ltNwJDXWu1DOeevioJSWh7JKYOZX3vN8JE701s+xDgha/9pDFJxXBak
Cd74jRLxH3FQ5s6CY1mhcC82eWl1h2XM94slxRG/srXrR+djylssfX59ZGJYorgxn8YBk5+lRH32
A6BXa7Sp1HOTNxqBi61TAyDZEtpKYpXyiQ7B6jV2a6bNbtUXwCiL9PJdnhoBOSvNc6obFKl13ANH
Sfrw+jk8/fdvmFI3Y036sh0mzks7AOgVpc5oU6yPTWnjGTTQYcglbjd6ojnANLuGP6XxDoUBHxfn
LlrT3kba2IfTUVsHG3XKPvYy6LtbHooZ4mWtSWZBQwxCS/6/XIEUv3hljiZzyu6HrrdoazKAQ6zq
fSrHYOcGP73H1YJ6hdg8O7wPx1ZgKqDvSoGDzlXvEYeEWUbx9+2LKnvqS6Oh/6L4mNvBuFcNh2c8
xedBV09evNyEuZNLHU3Ww5rdZ0SnJelSnOy++g6CyTxUVkKECrir7vS+CwkfyDWZeE4CIl+1EHrU
PO1C0OXr3NkKVV4wnbweCsvVyalL0V6r3iqP2lZ/nNlDqYsXd6jpa53YT3o3PE6J9euGKO2hmMQ6
Dpt+4/YTcGt9neJA3xfoQ3Fm71SYw0zPeHbJKETUgtw/oadgnyrxGfeJBKw2zUuK/Jp+mq1V4nsN
BIITBNtpSeg/Fq1wJtmvpfQza6oT4qiAL/yuMMNomtLP3vLfDB8ShsoSPIoJQ32fBOpOav1GYB8b
gtjSw6b/+SE6HDQt5bPE6sniayVHz6zP+cAykXTSe3D7I+wyBrs2P8tBf3vj+FWVBIWCJI/3qL0n
3evnkXl2Vu00Yqq0noem8iguE855GPUp79DNUxg0EjIzOM+lPipgarQKHTIra1zu4oA7F9u+tRFu
RkSh1dqRH5MpjUESXf5kencV3qr1hNsk1wX9mMo20KV6wYmF9J9F1MhYD+GhmhQ7+WDcymWM9KsL
UMqgU+N9T/1LhyyLiJ3PVMavVd+3O3cI9KEUUIGW76H9DwgOLx1OHi+kvmjydxM6ULRUSuLhK1a9
82DOC9HuAqA7aD1v19HZ2s+9iDSA5XUsnHs5Zu4T4ffQseNyrpOOsXA5SOX7UbhY030vgnprE4yI
wAEJl198OswK14UmFqY6MbwKcpRxUZBL1HEJrxA83Y0m0t16vp3jWo/HAD8Ys1RyDK10SzjM/Tim
CEry+QohDCrU4mwxYq89Q64dW8/wIsZedQwUaaK2kHJdmKy32cygimdEnYc8q3eOxR/rNhaoa6fK
M7EeyYpgJ7kjPQERzeQ094SlqfupwF3rJ/aT9T/Kziy5cSzbslNJi3/kw0UPsxf5QRJgL5IS1f7A
1KLve4ykRlATeROrBX9ZVR6KsPAqszRZKiQXSAK4OPecvddukXVoEc6HNvTCPfQ7np7jqKJGiOU9
msYWuKY4d12e7tTsEmdjvvfl2cZVtvMAv1nLWjospClrEC5fzYCMuyZGh2UmxoueR3i+onpHMNxq
pNm+NfBATGmU7tkKc7nIyaNswgjQ43gD0j9DDs9QYC4ejCnbsZWXtyRhqa7Wpq+p0JODoatiK/Vi
3fVMOEEuMYA0BvKJCvxnODuHRZKhkFHtQ9vCl9Mb7ya0ufEQeRC3hz/uyIbKWlW23zJuINO4UAkj
ZCOFU7Bkc9GYr60a3tEaat0paJYV46cjltaLrsn5lbISN604II1BRFFkiK6ytiC2vrjPWgKnjNFm
xRNesA/y4iPEFA+NB4JGN2CoiFXzQsPA36WG/MwUgU6qHByiMSmvBimhJrL4fJT7TSKlu7Qr2Qr5
xc3oiRurboz3MT4kKFmVeGKg7B+1tKn33dScMWZDh+iVR3qBm4xGV4zHk/4/QN/K0LeD2Z8Igdnn
ZbSdRrtc+1S8S7yHJjuIvco0lAulVXay6DaRItpLSpHamOKuTjp9J8Z4q7ZsYkSvYngP/EMa6+D7
OqqMdEjri4H0AB97i0zDw7xX2DARJNtpWSPAStnj8ccXVYmlFZu+ZqPFGyMF2DYY0J4AGQc7PfW5
V1PaLlHQXw2vAnNRb/OIyDW5EuPR8OUI93JYshdkdFCWyKI8dTxgHV8rMXI1y/DHm0SVu63gA9bQ
LeJb0rmVlTw8/vjiVdXaS4x+SyGSHqJsQgkVYYnHY0nWQmRu0xS/fTqm49Jq/YHWe3LG3uDt26i9
l42aFPGwO47k6G00WrUb8qC+ZK0218kAHn+SsHQ2clQ+0LjlQWjuW7+wX9q2HBc+/yI0073XzMJi
JrDunH8IgRlqcQEVfCipLPu52QygwEEDSmdes8Sh1skXHJNipxRpRWsYPqqGPRxPFkBEiWITj3S/
DJkbBtV48JBadL2fr9A5q3BycnttZzB0PN++arBW72JJOLjBn5ANgCDFebWrLDAn5oLAC/lGSHR3
estSFuNEjoeHIJTFh327MZviO23XJV58KwbVByXZ1TS8AB9oQAxHnV+nIvfpNKtEoZRS5OJtCFZD
rF2N3LiO+LKXwaj5u3De/Mt9vrcrEQImkIWbaninlbTwV9ZQ7W2jz/0FxLUw2EUpaaWLDLKPmUC3
C81a3lK2lqtZCapnkzPp2nWy+/HOGtknM0s2zmaN+d6r2q2HUnndWsP4VMvxFTq6uBjKHktPvfNK
2KN0/8pNbLBABcVAbnOFeoxn04AETWBnNuxgR3PYx2oFrNvG9/AkC7QtA89N9DAkn9CcODcpLqRV
YYU3aTkEd3Xf9iDgQP3W6ojy2EamS7f0gx2/2Ngylp5ab7OVUkb3NP9R3KVJ+1CgNjryJzaKnn/h
cItdgG6z4CAfbpLsRIO5XEHk5kaKuqlatYaMBNeYXSB6Ui/UHsYAcqTdWIaYIrXZE4B53JVHxjPd
5D32yZz4WgaA/VOcpErNF9k0h0c2uvzB3Ak6rVkr0ZBeNUZKfcCllct8uHHLtCcpTBScfgSLpxWw
WucErxwnlm81+ZEaADH7usobNBkAVxC4d9NLN2pY1rrrJEjYC+jvHZpxRuSMaFkixM0ec2yHCB1y
MccmXmWB7i9bmJM7L/HJBR1gI2Cl3U0exkMk5+SzeRVeWvsyBqp4Lgq37ozqxZ76CgeDTCqbmtcv
FaAtC8e9KaDTREDblkEEtshXhwFfq9BfMLGDQeysizxBYVImMEpDG9Km0nOFUBUjQAxWGE/4z8q4
Kp8B4bZb3YSbMhC7pLLl4FFrTmwGSqTlFmOJVnD7NdJAVVZ4nwohYiZcdjoCg7FNAhNVfJKcxywt
TiD75Yvvay5tFNfWveLq9w277ll3VqK7jUozupWwTGSKF8HkYlrbXBH8Kc8Q7PeM3M2rSKUHrZUf
bUWqz0iYoKfg+clqxdw2OcpS4dnRvqiBd/o6AbP6UB6nRJXuZxHcstGsz2o05aNtd+0qynSSzoQA
Tti3dykeE+pRnnpjJN2EYcAiUUeHoY9wmiIGv7FkHovCqlDzTdjJNNzy07uuKGIpRBY/9xV+65Dn
UBjncJYIZnQqcANLjBYoLSJvfFAgjKCKqiURnH58sUf7wRNogpnAyitFJkuJh+tGQtFKJWOtQAsy
2UK6sIsZIJw80N4k4nrbviexAHdThOIBNYTEGNgpurjfEmC7tZhA3XJX0CFh88S4iIF7biMgZIS/
blR4h1LL/dGxE9waI/QZpftEoVTfFQGcPuZNO18LlZXWF+UzKQbM7CwTLF2jUCHicyr71trV4SQB
ov5sTT15C4OQzM8ZdWS2ar8xiHtwizzCvVlLpRNKxQdtjnrXx1bhoN3rzj6YIkfHtLVGB4LlP1by
ey5/eLz6dVRTyRkMbsahbQfu8yDeiiTXLgIH0SJSNHuN4Eg5KsCWOi2397K1U7VRPTJnLQ6TMm7s
UEeWZfEM9SX1GKjNq04OxJX5Ge6WcjyMU2av1FHYW7aV2GoH422MTNWV/f7W7PnYFKOkWZhirDW7
9s2YGzpVBgDCiogF0EewcSYskGVTpsO5No+qkpb7DpU0alYqh4AuG3Kfewrp9xQnzbpKqRIhLggm
saew1AC5gQ5aKZV80kra0hQNTGmJCGxem89Q7xGUs9m7mO2wNRhOHzvARAu5PueBAktJMtBeCHhX
dR1eIEmMG6XI0ALhBmajeiNGHypYXbIb0UmSE4Cm8sD+1LXMuO1YhBGMMX1E0rOQKw90E2WnO8lN
dxMqdb8XXXDO8ugj8eGuj5pFhcKOGYvgiHCgkp0IOehKV8Ntmhd07qOahzCqALXUmKAO1hq9ZI+a
NCGxb0p9Nw/bDdGVKPDUKBndHxx+/FzloYFNxBwOKyeahV1hETc6emwA8UveZm10r8uDfbWRh9Ka
rzTK5bplmq/ICCgE4jXIl+hDBjprKwxjsz4NG7dZBcoZJcyG1TVY1XxHI7z4AvsS7RvkKAujVYIr
vSSBtx58oiziG8vUPfZdQerid3da5nA/ahxLASBAvB5jN3lS91JVon6a/x/w3se2r6ONO5ms6L0A
bi1JPK/kBCRGiyVyJ1O2UzR4TInwLnYhehZFZywRe6Bubdh1osqPOErqna0qnE55CzUhvVXUnFgO
rTkpIEIx2OFrndRw08rlTfHVFdFbM8BLNrUAgZGo9lI3Yi3npewyo3Pp3m78Qqqf9A4pnTSpUP91
VtPCb7Ndm2aOkrfdOehDCY9/hHkcNU6owsCUpt2kwKCxg9xcimLydrlHP7fWwNEQBTbt/NbE5DrR
9W2siJ5lRTc4wk6nUCO8ZhVSk2bIXxkhZAcUKqUr0Rg9hNw2+0iWdVfpquIWC/rWSsu3BjzLe5ke
Y5b8qywbF5Cr4WkQ3ouHEnRL0MWjlBcNzqWm3kag+1ddBxchrCqTngRcBL2S65tW2OXFVNQPFOzi
Knv1lnCR3FWz0nDCvLGu3ec46cbGDJJwIaTsPs/a6R7ZAc6xvDlOUpy7Rj35vwhYEX/OOjF1NloG
KeIqMUn2t6wTPjxJli0r2+gK9sBSm1lwBc37uFLKVdmMj9bkQ4/W/Fuc+lSNU/0UUQ8v27lItTEC
HNg0MwUvEhNoGGbAFtVNJ+CqsLb/yEb5jz8ErdX/+k++f88LthV+0Hz79l/H8L3K6/yr+c/5n/2f
X/vjP/rX+jO/eaU9+Le/dM1T/vf9V/7wZzn6v1/d6rV5/cM3TtaEzXhpeezeftZt0vx4Cf5nPv/m
/+sP//H5469cx+Lz99/eQZk2818jgTz77d8/2n78/ptFTup//Pzn//2z+S3+/pv7X/+z+sd//Y/P
6vs/+Xytm99/k4x/EkJszlHAxC6RuWmQCtV//viR+U9kMuTqGAz6DBOqMBdHlldN8PtvhvJPIrcV
yyTTWjVJSanz9sd/F/9U+YFNaCNuPDYS1m//+5Wd/zsy5L/PGB/Ev7//R9amZ9I2m/r338SchPx/
k0UsVJD0s1SNIDWF4yv2nJr4U9JOrJhqm6oRpd7WWxcu7T/XXsNsWLabnz6TvzjSHFHydwf6Fquj
Q0AYbIUDMQHXQuDz+i+Ce75FoP35rXzLi8rUrE9KgyOUX70DadJFbbHRPnRHXddbhfCShfmLdLNv
CY/fD6l+z5kWJv0ODLDyslr1juwk2FkXwcq6Vg5EuCXlaOT4rnLz95/kHxeMPx90DvH96ZRZishL
DQvWctxV23jX7HtXc5u1uf37w+Bk/dMpA+JLHLuMl0MA+/t2ILs3e8z+ILrqouHhfRuLfJ2m68Lc
sYt0Sr3bFNQcci3cMIV2qZHkMWzb7jWVTQcvN1ORIQAnw7MaRha4BkADr3n5js5hbh4tZ5q8obDl
DFB7MpyfRmST5eOABSIErCC8whHeTg0ecEfRTV2GA6j2atp6DCCYNsGkCp5EhOS0q9dTplwG5tyD
iHl4qTujwyDFNNeRxUBRBW5HQ4+579V6LeXWDVMrt4aeX1QXWWgfvAIa+II0mgn1wTvWQo6OV5O6
H0vHOs/fYWyueK3bGDu1hLsVmwhW1KewfmfSobc72mRzmG1JsVLIVzphY/Mmt2cyUEg4DNaKfVT9
rantgE8tqtx3pLgG5Ip2AMm6Ej7BZhABev/wpA4NhqXC6ZqvGpBkarzrGoLAIsXijh2Jj4qkQ02l
wXqne67CXST08lGWLpX8HobnIao2wJdXdkRqABUyDsmzF9xNhnqUp5ca86m+66qLnawnT9k13ZNH
Do9hfzHGBwVZ3jV2uAlJ3TZvSDKeEDXl9RaBNYktn20LNyEGQeKfg4T+1UMtigW1JBb8WV+A81/L
1rQHV115ZxtIOYDaeZ+1v554HXUZvRiFddArczsKnC5VucvIW8ZcCiAvswhVGwHyzeCyKt/WBkqw
yFhm0q4HGud7h6nN3HBc9iUvqRlrB338cgQ6baLRYYPO6yiWng4ApWhQ3ZBXJwPlSvJplfopZPvp
STBKVTeV8hA0Aw5dy0nFV49sXzeOkrIN7RtWadypaFuTTD5iRR/SbUaWgGh2hjVt27RbJDjB2X/l
yUuTHsym3yXFqz8bJizsKHUS0b3S1QdRf4oud2j2uaWiOFAbnMYSu4QRZDC9JFD8Ot4LHi4aV6B/
qI5IDnqP5RcDrJCkK3tV3hU0VLLsXPiPtP9IlqrioxEcUTq41EvLzk/YA9xWHs3o7BgC850G9utR
j+gUtlFen5DMBPZzImiAoR9J+71mu2X1ghIOEFPx1KuBK6BNDgZROJnOcQFaOX53Yt6zaHppURrW
1ixiJJpbfrytOoVKGiFW5wFpmXbkeiyUiiQRm0kgmOHUuwUo5pfkSXqKCz/LQRmedicZTx7Jzwgr
IAN5Tk+IT1KTv9IvBlyfXv+o9rDHPGupMq+TxFcryTcygTWsRs8wcE7dWO0nBpiW+g5OL2NzMCrh
SiZH1iSOAGljgs9aJVTtSTMGyHFYXqJTYnOun3sVIQKpMA9Q2heFHq2S/Gx373m3i6mMBm7v/GAg
MA9gE+OcVAcFyNguysn4kffAABaGT8wA6rHcOjLGX9Bfgk+ZLOX8Y4wumeVo+sWsx5XM6tZU7xoX
ciCI7o03fhoti5xxMWY5YgvRv+HnfrNQtqukIjT5l4WECdZYH8ztnIMyntpplcQIGuJVac6z3RPO
ebVuXBsBoae+zf4WZAFvZeNt6hBUCvEFXdhs5o1lo73U4mGYr2OgdS1y6pjrtT1a9jruPoSP+Fj6
kOV3AIkEWI1IcvF8qthaxZngIqDJdOC5MMPhs9UK1yLzvmlgfGowKSUdX/ZHQC8Hg8LRLjeTP5uS
I7fJ78DEImhG4atBarDduFJxMb/Ieea2WciZJ8MElpvcReuEQUHBcugHd7r/6cngj31lO7LFE9ck
LCAur2r7sY3lT+b1ifJQlne0m27rGJWoNdxG0U3RPMXthzWER4B+Uz9zdyYQOCUGFhyr4Mv8wF8O
2ZwytbbCbRNca7D9dlqzUfsM8lcLi7WHws9gR5AocGlgOfrJE65Sq1jDbK3ajQroXiDOny2gGq3k
e3xFsDJYl/T7vhVrAaEAaJk7Vskun1hx2CaG9MkC0Nhld5+pj2iSd0V9bYMEgYhrJdvGZCkK2mNd
mA8J+BmSwyIE7FmxYXhpiweR3KGOWmbEVaRpu7aSeOlN7zJDGEW/z9Bpu7UF5PBtgrMT3g7lPVNe
7HEdE5DDANWmM5469UymfdFtpTC4GSvjwvwHIt5+Gsq12r4F2iPAWCm/5z/VcIYqcM8D4GE/P1WT
ueiNSz/sQ/0IwLim8a6gZwrpsuhEXpRrq3qqho2Nhp+dHmJuNwTJUCZXLWK8sEt5LqJBRU22kyMU
t5u4aJbCh4YRli/1G1pSMGpSfi7tYt9HaNuhn/oxIjWbZf8JDbE8sOmDK8egmVHHHn1S1B5LFYj9
VL/ViKxZIp3ERD9kCCdP11P/xbWBROggAcXxVWb0IcOjfJz2MF/OXSyvkHQtW/iVJB6vp9ZaaLVA
jU1vH1iIjNQTPdC6rs8aD7FOfgiRWSkMP/14+kWZq/65zqWMJiNY1k1BjqT+raBOA6OfYt2WWdo3
liLtda65kTsXzw8QYhrFFVSYfke+Brx3bR8XtqPgUAyJJxo0Ehe9uz6FEBO+dTYA4RufZXtwpf5V
YkKopzi/cibUxtpvHdWMoU+ZO0sjzo++hHlqUqn/xfZU/2P04FxtIrBR6LqqqjkHgH4rAjsDrmgL
8xqzjeUYbbQGCkf9lZefYRBcNUwR+iC2dXKe8IQtY342YUmLWGSoDTbYbnezbrUIIidpoHANRwjE
N3Vh3GQoZzWdITPWrD6VnQ7vbNKJnZQ/1KCoJxPVIcaeoH+t0WRi2UJ+BgsTGXOum2CGwluz2Afa
y2i9heFzwxQ+PE0YS7X31rti81hpMF6k4ktrX03GIBKBPq9pwQy8KY5/Xyn/xc5j/owMg52appua
/G3nwUO2tUfFpCXYl8sqYI+DCT0rtqGvABHHZpk+lVrnGM2uqu4ttaLtiz6ARK2/fx3KnzdzvA7i
WlWVP6CQsfDHnUEN3zrvY59ztfU3/b2/C5bRqnjL9vZxXNHX37Fcr6J189y5BNH/ajMk/9WlohPY
qqm8CC6Xb5e+4eWJEZY9ir4Qshi3b8kFHWodVCzqQUVbiAn6bnlX5SfJ8uWFpBC3hutpah9FqVyY
7uf9tdSuTYj8lvFLrDzik7rzaRAiMZ+4vx+ZYepFeQ5GxQ1spEAWjzS8wAnFPSYdYeASNIsHq6PG
sH0b9Zx+6kd49NlTTYyQHL/rMp/+nPg121heRFzjHHuacvCj8alAQ8BqRuaRHXF70crOQMIJyIR2
c9/QHgXUA/GBj3KuwCYQBjUKyD51AlAndqbgGd7TyDyTSuRWwzWHTu1NBpZDY4Z4HM3KxiysrUQM
UpD8eW6HSFE3Hnla+niTIYbL5DPCUrDWD6Y93sX+wahuRdutRfsi8SqxpFrTM44IR0CaCPrj0GG6
bh7l4LGuPjqo+iHRbWrxgWzm76+sP285CUQWgsR2YWrC1r/1qPyJaSyNMLGMuLDUjbHtXeGQGLb+
+8P85Y3EWFW3VSITZFWfF9eftrb5yP5KFx07ToeZpoPFlEHFPjw8W4t8Fa6+iNX4xRHpvXxrS9ji
5yN+i6Ntw6mtO5kjEphH0wD4zha/wkphQ22v8l88HP7qBrFUpNamRjg4j4g/vr3KrFNM1XyMbAg8
4zyE7JYBFv0qn/77e1JlpgKWbOq0lgwaPN+WbJsrJCu9Ea/zAgiu7LADWhWP5RNEjTUALusXj4jv
T7zvh5tfzk8njcCvokuhRS/b5EvggeZG//88SfMRhGwpcLVAn1jKt89NnXI79mo+N2lDKIJbrsPj
tOMhtOQ+XkW/eDt/aup8P9p8Fn96P4VSKzHniY1T6gyr5NyufQc0FoMExEALxc3d9nHc/3L5/Kuz
Np8wk6aebInvfeDSj0YzyhVmgpKLRdUhenwJmd8ny+7AVXIS5198qmK+a39uyf14oz8d8fvdlkGw
GCveqJx9Yfbu7P1QHc3RXAP5+0AK6yZJ4EoWRW6PemAmuUnNTgzdM7fUq5LDiGOqrsxJCFZy10jU
rJUDKMJpZAxfNVSXGuJUh6MkfEsz6m1q85ShSzjXr5YCcwUJWv9hROqdr2Q31Rh9xkripj3IlaTX
MKKgiULhF0RRTnMIjRfL/Yi+cCKzEyCjErvMuyjb76uEmTsbrXJI3VQcU0xnBYDgOLmx2SSZyqnW
2DOiEZLihhmF5I49K3brW9tBx4M3IRupA1eLIDsjL5DLFw2lryavy+pYt5ehPUrSHYp4x8R01daK
wy9GEOCycHIG8WRlOwM3ftP6bh9fIjKqo/TNjw8d2Wh1GW8D70aEaCrGnZ4YX4NNlOEeUcYmkr8M
tvQhxAc7uxvSk8m57tMRXrm3aCuFV4wyBhNT6/79mf++DKmypgiLr7Khk8GtfS9Xilr3q5HnVa3f
RZa5tCZ2dnh3g4+/P46Y640/XmB/OJA+1ys/3UmGV1uIfMFs9nEBaR0bUr5qB8qysn406mQdyneq
dS2gQykEqQ7QjEedMt4npTy+DN1j1N/XpvGrJV81v78ualrMozJpV4KuJjXbH1+X3ftqjjtNxtt3
KOgC0MW0cjJZjH3MCYla5Pli7ekdgzkKR1iU+o2n6Eud1lRib1T97MftoTBOZvbcjuyIyFksM/Lx
Dj5mai2r0B9g54HmGQoo8mcNvVIS3BbdUR7uCbmFL/MhQxNtx4tXfHKxpCYeC5QzcgR4IMSNdE7Z
1SA/yoa7ghyW6ALKOcxf+/KQhfbCCI1VId+X07VQ51BseFXhQ0NSlg0rMsr3MfG0ktLRJUFbzfWU
9R8FhY7cRktNSnbzfCgmA8a7L5NPAs8XpQIyaXaR4jkg8hR/GmbAV9U8mq2xqNpPe/wAodHQe/A1
jMM1DA/5tUjuK/YsJa+nC96SJHNMHVIIW4LorA7GK+6NVYSU3NfLSyRelZm6PWMlxXQDkxRsW73U
fabiwWMkmkWV7tAkrU1yd2sctrZN6Hj2Cv1TK15IvgIaIjlogtZgXVGsfvYN+Voy/X12d+iwiPkB
ONg9WsMmGfoNtkJ6Pi81pCmz6jeeFaB+vc444rg4ADCc1bWXBmLk+B7QFahIECD70tUreKRYjgTN
7AxMol8dw/AdcRiWAqwX1YdponA/o4mVsCfwOWgr9FVGQCbTdehwL5OKmKnKvZ69iZigkR55EYsU
nVbvgA07KB5q1qmxhOYX4dfFLYnIIspp8k5YnNryKfVD1wRhHV89BvskSSj3VfPcNw86ZkE/MW7S
KluYtQRiROrmNHOafbr8NAzNPS6SJ5q8vD7aKO2hIuwgLA9pWh0RZBcDncuCwTdhw5vAepnig+zl
jmdiQaAZpfsPcu/KYisyfdm2+7o8Q1pl10wbpX3q0yMCjZUPv4sM0VkVt9I85VYPPSBdBVnNI+K6
aUvn76MpXgp7zcp/QKqu0xkr4tuABr0qJctRyR1zPLemzCPhpQpYGlUsJMgjpRZtCZ0Uz6vXeYkY
GRN4SiFf27EzgBoh5GOedt926SWQXhvEbAGae6BArJE4r/1+0ccBywoRT5JLxzgTcFLATpVw+iSE
AJ30GVknzXfV+Bj390GduvnwHMr7MP8UyolGYFM9eb3JTm1u57S8PlTrxUHot1n5ApllTqKnTc09
AquiuAdyvwrBAIijrHtEizyRXcESCm2UBlnJGzA646aF1F5UA4HuGeiC3bz1FRZNQXugMa5sph71
6UCELyhFwaMos4qz3t5qvnwvWVq1CCE7x8O27F+RLRatuWGDvFIs0LzRtNHxlkPVuVpkMfkARgru
R5alHvuDbB/k7nWAId3OsrJdhFyjxMxEttXCQvSD27/npvOG4mLJzcZAjJJG5KV5LVgHeWMhpDSP
Nho0RFO8bv2SI2Hyk4CPWluP1JGVRCRd9xGQ57xQVT6nCBjKsFF4D7FmumZEbDNskrxS6BdsB0T0
BrbgHO+iGPSFqR+V6mTMWRIC+Hzj74ck2BrMybp8q0/jms2y40XD0tDfSlTERHHB6JgwSisIo9Wl
RZZdPbQojPZ6+9H4RxnqEnj2lIhpbQKrEKKFMC3X5t0nIl96kguXd2V55lvFMh+r17hsHsbm1Fmb
Mq4dQk0WWqoiTABQwCWZGMpVzu1VCrd+oSLLJfxtz5lfeL706aUJ/DaEsfQbZzV5m68zdTP3iAGC
QXd5GMWBKnaNW2shD49agic4IO6krVyVS0bDYEtAUpE0y5Z4mQBtdc6AC0pV5Z0DmHroXoADKO+C
aAITCeQQ3WodLHuxIsZtMUFOnO8OUOj40psEqFhwbWr8fBlMCXVN8yNN7iaw4JNVPaOJXMQI8rh0
V1Q3M3jQYpBjh65m34XQdqfpOWlvY5r7CE22OYfWRfYZqXM+LUtCqqBEyHdWsUVNwXCD2Rat8nut
eJWr2yScKX6PSvSVMtmRI/lI94aMqXWqi7MY9nX7UNt3AtDGlPWOjzhSfBZ2sEJbEWTNyUz7hRze
yLgFECd69Ps1brqAC5hprX3H7MeZ8h7ctbEmFJmAB1chHSSLby0+5iBUl4MJFMsoXzVzi2wVd5ny
knlO1eNHsb1hqQX+SjG5fKenrHnyrQcSfhythkRV690ukeI16t3VFJrr1hg+pDQ7KJVxU2RHkCQO
uURevArrO1qZc3IO+nGU6OTwVsskyJgvgBjmrlcrg4hX/52u1GEU0rKcuIb1WgU93q9MWp6QLFd1
JINctvZtTTALxWfnCywE5zK4Yk1YCa3b2bR9MWlk6oumPFrGuRZwauzPAczsnBmkSWcab/AQKbzV
T2M8xjb2Yp6HZ7PNNwWU+8QLHTKP9liiVhWpTSYR1IHuRgDdBpUhDegXAiwRT/ABrGxrYKzyEIIV
0pvKlctr3T0OOoG28VVRHXK1hHlluOSoXGs9Er/0ViMNugRoXFqDm4N9mDCmladBuc+9OzwUC5IQ
sIefCovRGh6qeqwcVVOJaxVOiP8c8r9RYpMmjmQddhnBZ7kD53gp8eE2wXOgfUWGh3pppRhvEQdt
GXWmyUmPMGwUBIGuQURGEmMAbhwauJuwo9SRK1ao4tJbdB61dhlPTP4miMd6tZEl3ekpfEpUkAx/
8TMBw/HWltqvBHMk0l34uAlAaF0x0Qj0zvUcejKxNhpXPKo+UJFOdyxmVPmHVJ0io3tu8pPqvTTe
PWoiXFP9MhvVU+a9tO0BIaaE9xNTlYLnVFzq7qhKF5MUPayfKpivmP77LBhj9YtZ3OIpWvMcIzqE
IBV2dSNZDFGwTWvogx6OzFVl80zKmLtYNlsyMr88HmEIGriVB1dXTCiv05JFwJVq+VHS3qPuLkhG
VFYd8AVOmXKE7rKxyCLaamO6wwTB5qlitIZiqtgmHo9hGwc21Rsyory71oF6Z4fTMWKeV4UZ4z6E
dEiuhxCauI/bH0JEvYqxvcuyC9NpWQzNR5HsGmAjoHVWLTrPIQI7Def5wwtv9fhSqsj+0+4ZtRLT
S1V9GRnyJPrOgtfemmvT5tH8xttZD/kB6/7KMD/k9tMnW0yQ8mXM2b5YvUPzmpYneXir+wf09xEK
cXO+gJUrEkEk6tigoJkXOhoC20XKXgTJKqedPGFN9Y2Q9JWnCBLGyFAauP7CDGu3Vh7UYK/OtCCP
EouHIFCWQfWuJcNtIZ5xaBBQ80gO2TEZeNb2suulCIoxWdy282TWU9ckBnCqZ5WejbY4gUugEmwi
EBwQPuJd4lkXKgNuJXVMuYl4He14m9ISxG/Xj+9Dfze/v17HezFyT2rbLOt2+XDbsgUbySEEmg/+
F/mK8TCzn8EJrpB/X3pS5LQGb3jxkFOP+4C2A12cvJqcLNbtrulJGXK6apZ4pouOsA7yLqmz5bWm
QumvvwJI8r1hrYbqSR0f0+YcWzHAgbdJIK1iFytjoL2R6hdi5IBE76vgXPVHDxFcJW9bbd3E0kY2
L3q89cq7GnQtDAopM52e0zO5ccRcHfEHF/QPMAaqDzV4IWQsYO/PgybS9pqlrzA3YC+SyMEFKUEx
KzE5elOstWo9k8gxwedCVW2xPxjMM6CkYa5fq4vRnLOxP5BnTZ0L34DJNSkq8wmIbtME2xT3Q8e7
k7Wt0T/qUoIt+joYzx0GCqjOwdjumQE51bBrgntSXo5D+YXj/iiN8QuVGklXwYXt2smfbDLk5myT
karNv2WwoRDiUM75SRAPDPkQEmI4MuZktgPqCEWgb6PBz5CSYpadY8KrGvedTBGrLIaa0RaDSstA
gfuJQ6GGtKgRrGVHTlkxwA2vOO8WVXQDGjZUn9NIem0VQFOZAdL9Le+Aa9ox0pj7Vn4wdGZYavZZ
EZKha3vITUuNLEY44aCnPkZJvaJ1HzJOukEgLfDJSnpB6aE24yrOsl0BXE5Ra+QJFGjjue7IzstR
UNzoqAdMKF5Rxt8tMoB0w3A1i0PjTzsTx6PNGwFnYww8l+ZTWjtWckybWxgTi8oEb4MvONVvNTjb
rfwFcpprFFYO6emU6eCiEdTU49luuReST9N/zrV6EfHoNUMnrvGVtK4NHik59pmLKaZWsfFB6wha
YKfqbc78YMzTje3DcxzXTemW/ivhQZa9DdnbTtl4G2CbLv4Xaee14ziUZNsvIkBvXkVJlJdSSv9C
pKX3nl8/izXA7SpVooTp+zLTgx4UkxR5TpyIvdcuHntqYJerhc9tuxP6Z54CtYF/tHqAktCRsF7O
ByWYd378GGY7pT+mNG6a9F6V61MJ984YaC1rX0r1krRfoGyXDaWOCEUmyFXa86jAKwQeFQ2bT1cR
7KrYjEgaCGmGB8moK8i3Jd8qKwxIZw/uFuTMgWoW4YpnIgm4TzA+1ZQ2jzrH56Y6FGo6S5I7Wg15
+F0wR7egSPf1Xo9AIBAwUsPQbWNy7lHctrua24uxgFsyRBlGFZU8i6AhpuKmqNuFzwTJINm8NaUF
tN5lzNZcvHb9PPHzhcvCJFSbIWMXfNdpJLphcIJDiRqBmXN8JoPk2fApXqEj9WiFIfjUdeGgCMiK
NYiXWniNgDz1mekIgMaSAhmt+828Xcp5nBada9ht8suAGiMgZ3Zi9hoW3ncE3T7vey0ALp2IYt9M
b45Rly2YharqBybSxFUodg8YxpA3IFzpOfv1kOOJj6fkNpvNyNRDXAXKEziiRQMs3n0n84C/61OX
V0H0RsY6+8FHUh5y4YPOQcj/jbh3madHczxb2kesXxLCdOruOwNaZOeRtZcTDkEQO/q7UMmfU6C8
Gj6IaEWuNNX8Iss9IuifPTbc8VfLkQPme6eCyJQfe4wwXrEvlpEY7EucPYmPJ+rLomyH7eC1l1LY
BdgttOFVMPBEMY5FWJ9L+0DaTmFcJJ35owPdM/XceaL1jMNqW1OfAEoeNKa6+BT87qllkxnYYOpm
hwPe5tsziYcHcAJz3ojPniWQH3VK2LhKY+dyBsnoanASYe9WvR3+aKioJl+TSORaE6evTblL0GF4
rGHux6TP63OW29J0rHHZuUym4Og2fOv+wCz5MY3vxSIgh0HiNXypYGmPpLjkiAK8OHIYqLJtjApe
RXhhtbV1w5XRPXbwDa0mnlONkZxomy0Hh3GdwhzPjL2U3afd2qWdxnTebPt54b3UzVvfHTvMraq1
wno3a1Gpla83uo5T9+73ruOv7p7BoEBD1ar/1d50Oy92/RCzjeg0C+hwPJJlDfvC5myw1Lc9YQDi
jLrj/O/r3rjsdbOzyOswx4EnIvjDURGgYbwvw1s9++uW/f/eG4JxQ1QtRTKvJrwDKsGsofyzmw3s
2iXTw7k+ly+aA7KOgZV4Q2oqT6Oiv5/lf6531SrOxhEl4cj1wnWwql4zGw/3ol9HixYi87yeTY8U
Epgtsy3PwBnS84zEG+Ofnx/s//sbrKsuspSXJLup/A2GfDbYoRN32ZCu9+9f76fZuahZpoSgGkG0
8tf4hSgmTo41Ul44bAF5fg3iJQAjwGXjces69MgbfB2s7HK7qunCRAdXHRGFEQGvb8rGSQEKZt5w
4++6Hq79+sF/+7OuZjR6VAigE6kKW+uNH34mFk//vvEfn+5vF5j++9969Ng01DaPGtHulJcmPPj9
W1Bt/30J6ce36LdrXE3UvFhQaooNdBGOsmQHAflqY3G1pUW4qdz/zyd2pULQBCV3JYGLZeIx4PSr
4Lu8cT/XA5TrH+XqKyTQSYrrkR+FAesuefRW0orEmq0ZzNUZmUtzTooQVvfejZ/qr8nk9XWvvkZJ
K3UhkHhHp2E1YPY1YIEFbQ9toc9AnTnxJnytVjdu9qc3UBcZVqumKmITuLqoPGbJQBVOYtBKvRuX
eOIXIeh3NhSb2hiZNJoS+cZa+tdocrpTZtgqrnVJ4X9d/YglVmWjKAbRhgvI8802xV5YNMvkHsT4
BSqA81/d5H+ud/WLZjFW85YWqG2t4h05W9MAtl8Np9GZDpwORLyDvvj3NX9+rv+55NVz9by00DRY
oXQvwFLBJ7j1tvy0V/znGYIq/PPLrvQylIeSC+h7wk6X0ip9p1TFFDfHwL7CrnprB/zxjtBJywQA
GLqpXy0laQwJFrHYtIROoKwvk/bMv5/Z9LNfb0cTlEIzVUNB3zTd8m+LldJ0QR5Q8tBvx+0OSWdc
DMk4awfCKV15/u+L/Xg7vPNo4BQ0B9c7QmyGPu43EcR7+m6Fz/IQ3bjAT0svN4EYBJAbPIWrlxxe
v5Ah5WIzV+WD6JJyRGMfROSNTfyvj+l6zn/1u+S5YslBxpyfmKZlfcwcQiQu1h28mFVoA8248SNd
39Y0WFaxLOmapSJHu1a5mG3b9xXDOjtMXqiF8ujb1W59r7+UQL+/Cb8uwvgaZxVGdFW70rhkQlNn
QYLopCcQVquKtdpNNe44LoHxLFI6IRHsDbfNZlXWA4z/qhAxRzU41X2g3dVMIxt/XYykYATSaw3D
t+w6GHNvUVlRTzPF7WPk/GcjvmcOA2jogMLSCu6ULETbC5V1GPbI+h3TjLZKVb0qpHOQD80MyXI6
3pxZpKE9qD8J/fRm5F1sTcNfGmXxJE/Gl4BZmKuCzCDqELh8CbgDc8OgkwE2oGrXid+NH4TuSW1e
Ks5TMoxAQQOC5DTiPu8OkdstfNpLNUaUgagKyOaJBb4rPEYwkgW6PnWmL1VxXdNTpdetg5Qm/Ksb
+neDgyARvwRrg+ecgrpeKXUKmhxpC8UmXpIHmKnDJR72/lB/KW6zT4mFVZQQW7O/jz4M0gZliHoN
Wpi8e+Fx+2ngmCGuBOEbna+b3jfNc5m3JJah3aws+vKTzmAnlbu05lihMSAh9kZX0m00NA72zMeo
9i8W8SIQ/PL6CM13qYuMeMatJLxih+U0bjkxtDXm8otiqLCpwwDsmYzU/PotqQLlLhJeKM6oQVOC
b1oOHsyDvVH0bcYmNtOfwMCn5CHMsB4Vj/LOX/x7qfjhE1PZIi1DlhRcfNSPfy5MYqdp7lDLSGmc
SSJXOcwIDlMxMC7QKK1vioWuK6rp9dfw7TG5MQ2UpVeftJDGEFw1jQewdJ0IoZzYLJhc29myw8Z+
4+5wA16tu78uR663LLLsmug7/7y9lvObVCQmLNJpYpZ+oO0EBTvTRRkmM2fp4Ivk242W3alEFsBH
GSNQqmL0Io31HOcH8cKtZc79ivl1gIcDojddHIjmQpeBCe72Q4VjZTypCpzXnoCR+COhytEm4H9q
VktJtoOOjANyLy0lePYU/FztNwbiGTR90PJAEEuMv1AMBSZxkbHzSJHPFYwGPa9+GXNwNSKF76RB
Y0FHwdtN77GUNHiRWrq4pcrEWSPGl4A4zc93aUGLDzn9gwEXEznASW41VKxd+qoTOyK3H5rkgG9Y
pj6hFSUxZV1/sQrrbOHNNheuRKc+JfEvbBw+lSiFWJIAGGFi7TPToOuEPtidfA9ZlF663KGFbjMW
jIAdRvDyjBOhNI3sZEZ2bnWa9ppBn3/HofZuCL4NQV7p7TGFaliBqonKE0vW3o2wzzfdVnDzw5RK
p7xB0mEwufVi5dLK+V2qTXDBuSDCkmpqxk5qh9DJhEHiOpIC5hAGa64yeo7jO6uAlScZKFAIZ0Vk
UFYnQX4oiCEcOxKSl3lLHW+tZC/eht7Ioa/MHalQzr2v0GxDQyMPdj0ia+184T6ImHpMe0+ncMvQ
+WLppVWL+dgZ4LJw14PR6dBqM5+Jgwkdnr4im74bdGVRVaveCx+zWODF1sRdjvpsbHeuYN65CASU
JsMMRO/ZqiZFhEhkoSgT3a7sNNE9DUV+crNxUbvekb0dddFOcrexsSZ758APRnu/naPEW0jKdwbq
v2B0JePcpDcDOC6Muq2Fz8DsVhQI67I6l8zqUoVQesZbBhNsZUiPutY/9b2xqlgyzbS/r9wutKWR
3DBcZovJzAiv4LMazDeRNEvZ/44Z5Xl54fTJohp6Vu8EWz+R0H7RvHT4Dem/M0NX7hqhvIwyCmjm
7YH0nYQKco43lQFo1ZCslm1lr9uFY+kAd3VE37CThk5ha06d/r51kopGoZFwWvdUmobh42CMxRLl
Q40fUr8nbuyrcAGyhY5YDks3je+Eiapm3Pu674gI6dgtwD8vEuxCQFFnfjEZNhx/VPbMF/CcCI5V
ZU6VVc5QExAQKc1BM9ptzvOOGwho6bOr0CSPlmYNerfx5o3arHz/K86+LeViZgVZEKSY+NGSlN0V
WUIzDfUSa7ykseAPxosVh4+sqe+lZsKqi+GpZ4VJx7mxNi1R3XnAcN/v8Jk1n4ZlLD0aVSOalQSs
o0oqgx8REsjUGHrsMgiVlcrt6YbyIFRnldF6Ls0nV0lR8VK7d4oQrMceIsH0Q5POqhwk1A9DGDtS
stI8+Dt1M3Mn+5NbOG0TLAY2M1GE+w14IoWqpwavZp7cgUzIukdROmvtay1r+5qnh9XOSaKNSj5b
Va17i7w/j0RSmqVBFc9d663U821Vn6XwXg8edelxmH7HChRmdylbmEkQ2rvkbI7FZWgwxpq5/9FQ
TM5AA65CaDNhOVG1EQkoYminmTcPDOLrtY0RrH3yhITmm31k69H3RmVoKrSTI0mbVVGMsDoGrKqe
jKh/TBTg6nh28OGNcLH4Qa1VpdHYkSDABP5DZCD3rtS14lpkVvkyn2p3wg2BQVfo4GOY4Fm6tSCL
ayJVvsyueAIVvvbbG0YL/br+Zx+iGFc1czLWIKGeSvbf6n+CbkHJSbWM+OJk5t9xYtCcvkSkvcUU
ZVoC+SHKnWJ6g7XtQOCML506+aLKjlu40HnljZHiKN5V1mPJ7DY6WzQ0PfUUFxxY2JwgwbxIuvdI
8Fs/s1rzfpCGi4Xp1Qj6bxW/afTMURmF3GPGElZ3gNz1r3x8DoejxSYiAhdinKoyE8ufi2YrZQOK
nUNb7eKUuZCY3vmuMfdrogcgshSSeAjC9rPIgnNdoyOkUR705mOshjTYPeJp8n0FcNe//N+LFRln
MNpPUZYpIK6KB9MP9KzUiVoLd/E9ZoIVkSg2rWBHs+lczG8WK9O/d1Wr/3G9q/YP8OGY1B2ux6Rj
SVXeHeK5sJDX/UbZYN091Y53LP6vbYvpVVGgLZgY2DUVjMGfr8oQm52gKyLl3z44tDt5gaX3iTDy
BXlznp1zn82NttB0YL++TUWTVFFRdFNVr2X3RH5YAxW3bIubySTB1Gfpr0rnFkhBkn+4jmphL1Nl
etzAIf68s0aIB508J0KvnHw9tSmU/WiTDmNjcLS1G2fUn0o/WeNzM3VZMjjZXz3HACasN/RcTZsh
HNtIq5L7YjXY3jJ//PSWaDR9wF7BxPjLaBbo0AibBDVW6Z9xOBGosNb+K0Xy7xeZnu1vC4jEiWQE
jYQA/bmdE3blGIxB7WLTr7S9sP/fJnr87D6l9q225M8PknEExihVV/4ibUgWkL0a4IKd7ohug7Th
rSdDxu33ED7D32+IyEVMHDT4aPRrv4QopuhRfTR4ij9lpRvlfdv0oKOTVewRt9Bb6bOPYXIWax+k
htiQrWdxwncRlTRTGlToVmucKYh3uiEzSYeyxMjYZ08Zk1ma6YtMENZW7ttGezKTbKvRAE/kJ5D3
nHdKjtY6JyGGoCbDgEj/TvNs7nuEPO17TrleBhzCkvae1d/3MXnNqn6MSnEZp+UKdd7SYkwdGTJY
iWoRyK9ZOmCElhRSq9qlqyEKOsrSRW7e0u4QMmtG8S8iVWBVmQjIKotmmC9S/wSRKNY3ggjxGIqU
G8K2vYOGvwy1hZi+qRKbZ7oWjKVZoh+lBvY0/tiJgEVpYp2zdqdIJYF4UKKJxTYFPMLau9I6ucYB
Aw+XHiJq910EPJeu1mxffDA0uCmclROTgQDCzynPGmuakX0MA8O/r4FYtWzoXqoMtFy+UYwp7ogc
v3ejwSop4uV97amwK+880f2h6i204IJ2HdHPpcnqZYM0T0RNKkrdqs0/xoyxrSLMfHzaemYxvn9T
akpxgnGywDu64Qvgm7nOX6DA2XOz1C4tDxX6SmlQqdHULNqvlHO/lH1XjY5U5tTH2C4UwiNGW+4+
C7y0lvVdtCgw3gy0LmO9xPk4M3oSNPyR3CDQWBQ1AY7V9MHTO0JcHwtjJQXqvIiMZz97D30PGEQ6
7shuZ3nS0QKElnESx36XNlnyIA5RhXYmr+DLkROvxdjFPYLSNBBW3bal6OqBOBhaTo5BMM7cyLUr
HQkvFqMkfktTa9VAQ4DNZA9NbS66cJJ09whNBlN8k5r8+d/b5k/r07QM0m7CoqNdmwYKIQu7wuMo
OrY2Yem25G9aCB7/xUV+25qv1idfs0Y5TrGoq8TR1yd4BGp5Yxpz3db8VUP9domrBX00kaBqU9Aq
8imj/tY4c//7Hv4a91xf4apKMzrkogJZWbj4hgXe7mVDF8Du5lDLNvJwa4P6Nf+72ndhbRq0Qdh9
8U1d74cuKtAJggqW3eX8ycKKoD8KgGcoh6aRjpKY0ggIOJm1slON8d3Qko3EyUgOP2RLahekBJ1q
DEl5Is78kFgRaBOtUAObC5yifcuVlSztDf4LRSAmVKk5YTeEK30GPEFB5TiuDU6prbH1dCgfREME
sPZi6AxJdQuwXHkkQJyk4XWHWMiajgAYRWJo9IXjK/lhVFiizUsUDcvBPwvju95uCxMBI1lMcoxM
5G5UUNMjxjfl54CTSRuYK/IwlwjKERlltPsSMtG9IgDgoM8yyC8AeMgL5XwhvenqtoAUp6I0IJy7
3oiy5MAxQD9OBO9KHVk1CvS9/VFCIp6RCUWYOVLxh3xMOLgw+6C96hfjKi2aPRB5YqQ7pPVp+FDn
2J5SPLUa2B0x2haxYufdJZftzPrqcPXLrbVDLfGc1+ohJYA67Gj4VIn6jaZ8Hk9oDQuJw0qB7CsT
IBfSr5BUkrijY9Jv43xRF99imQ2AHI9GIJHW+hqJkG9eO9GfdbWrAJVt37ImAwzi7nNZfYt8EmsS
fWkRj1GjvCENq+eUGzkWHgG/2QHAtsd4P5jftZBQ0bNodpDQCZLHNPyiDd7GTHF9+NarRjp07uq7
uHs9xK03r4IllQPmaYFAG4QNwGdGM32o1HIuDItSqt8UP5ypwxFZQxoBjOYwWcXNXUFcb6c+GmRH
hpeUNAAiceaQExd9MjxltJJyZZMr4YPiDQ5kxocb3+EPK5YIdgzFrQRJTLpesYTCgxSek3nbL/s5
3yFN1Rnh9TbooqNipwyBhE/l88ZFf2oV/n7Rq2JfLofR6DIuKjveqnESp2bQKzi1c3MwOa2Ff333
v93e1Xc/4oUgbI4eaAXvK1gFG8seHcMhlGSWO7dMrtL1zJdFDU8tQy08mhplz9W4LirEQhpLriY6
aL7x1CavHcZQTFreDgXmPLxrjsM7U7V/P88fL2sgR2CmTAl+jV8A6w9dZfoNA3FdkSaHxcRchd6N
0xI4hx8epvnbda42Hqmu1aKHbW6DmTrQubJdOgQkDLwNgOWJfxyto2F8tt4IJ1et0kWVBYEdafpO
yk3kbw9mdyc2Dx3AA/5TYNLEGFO8GmcxOnnWW6J4tmj4czeuFmOLQA5WEZ/jLJcfJOO10VeJwvSF
5p0yzjvtPS4WOX24oHuJJjg07ePIKGyrJL9MOxi9ZaOitEC3dB++75KjBoDKVx866EVtmr3XEiQS
4SkhNLLxKzvFeaTQJiSuZJbFAISkKVnb3MksnKGgr3JgXeT0WgU9rxeMfci0OgqQ7InB90NQZycB
Vboq3WnGnS699u5WyI5xeCzlUxddcs90kBA+9zU57HH3ldUWdgJS1PMeJReuDytdmEmx6bjxKnyP
9cpupQfTX8fYbtSIuYz+VKNcjpgCSknMKk7OXkF7APZPofufSvkC5J5s1PcSzXxHkWr6JxnxMyjP
AmC4BwDa7JZ0xecImBHhrSLFw+HXUsIj4A1fW5+IGyilKX8uSX0Ehc2J+kVS90C8oy3iJUvMXQCE
E4VWoj1rAYnf+pvsmm+K+NEW98wV5Njx0OxCARL8s1J0Wy8jno/Gey5mi9YcHqLmiJnQr2isTS0r
5TVP9oCrvPBN5M1pLJJgp5CWcGNgROyMtSs/JmBNULvmCnVovYQOOqNaTbsPwkDmPa4wEdfx5BNO
Knr7rk45vYmn31Bal+ZAwNEhwtmiNV+yLKzH8D6ECCzVJ70pbHF4YWSw0ooPvdaXWN8glwI8Mtgq
yGjQzHlIQFoCFDxZJ8GjRo5T/AxwyZDJIDUw1QlkjpmkjAbyOuRgEbhHMUoOkXEelSetWBWgldJO
I+Zoo5aXDI9MFzq98tHiIvAA3KArXZmM3RB85yrxMaPttqqNJHUOcXrRsUEHOCxgLFwGYry7YkHi
18YYNhagNCDcy0b2lrkc8Iy0Td9M78enTzdW97YA4ediV+BJ2mTFpmm3sg523T2oaTcfeoOIiXE5
mOB0fZl9rhR30hA/95K1s5RTHK5b2EQ5+RyYLJpHf0Iae2ykGdAdMz6KZfFQFuqda26klBsB2boQ
B5p5K1c46uK93EL7PinsH1mzAY0qIidumu9UbInC6AmV2XSS9o5x9C1tcAdFg0l+VOQSEBPdaSMn
xiaFIyRkhJnx1o1oj+tOehExX5p9/l4RlZ4OTmxoBLHuaLfdWEP/wkqwdsPiMWR5WsJRoV4VpLyz
Q1THxDmr7EnMjo7CDD67TZd1bznZsmTe6vx72Z7+xau9CaUMVbaFZoZO27Q1/9Zn6DKframFKhZ1
xx5HbniD8fDDtvDHv3+1y1auNuB34t+3lE/JfIFpOK+0Y+xmt6rrXy3V6ztBQEANoagoIa43oDbP
shbQG2Vdouy8Md9YKh1WJZ0DzUfkVCiMHFSTGA7FDhqmrso3Tn1DlzfSUM+tylyQ8P5NGJyxaOLg
UArJFud5OI88f08alzBDAnS0fH2bMPzJjQbt986SHyK+fyPgfSjPSCRsS+s2qADttmaH74J9Z8os
abmdtPtsykNUfd43RCBC5cNtZxJZeVtZzRYD42GZkZeejE9BFm/VXHEaOb3IoDcCpLddi/nbf4yY
qGjUoA1GO81cVUSZ0bjfSrKxM4aVSm0nIidlk/DataaFdjI8G+XFoIPiCqSajGtNgaVfIxoosXam
Sy3H7VDutJHDx2CwFm0LFsbSIgILQ2aJJEDCTZwyw4ALznv1RHreIuqfapaKrkZBhs3ajRrovr0d
JaSXeoCTITsLiIKbfcfqphtLAWuwWXOW/wqsN9G6a4aDKz6N+aPcnPLsE2y0HQzavJwWZxTJXb0U
WBhc4gn4UrYaDkl9CnU66UD1IwNCqsEyI546FQ+E8Uj7iO3DseAhV+9j3q4M9zJkzS4bP0IlBm9Z
L0gfPCbdqVDJckJOUW1ko3gC3dTbDXxl8eSlq2HcwYXH6yZSRGAZTRL3Eg3U9Mp6jBmWir/gbOKH
rkbM86zQ0RNrBiweHLSfOmEWvNPKwtcTV4+c/pZmhDJZw+nSlE10a5GYzr3/etGvKqCwyQahb4AV
eJgPHWXurjE0AM1eaPYw52E4t9aIn0QDMp1i3ULIJOqScVXAClFPumXtKSBx5/mO47IdLMh79ZbI
PZxkCX/m6d+r0g+rxtQyFkWRprgkX3eoSzNw1UT1OagpnHoNEuWZTQOVU7oby9/Pt/bbla4eZpuD
Jdc6rgT6AOuIoy5CcCYtPaW9uNRsBoOLf9/aj11xQ9JgPGkIvznY/Lni9qUxSt10b5NSubhzTyWs
fgdl/3xY6YdAunG9HxZ4+bfLXYuSZR1blhFwOWipUvZEcsmt93F6RFfvI5EKNJos2TI1U7t6OxQ/
6rpSbpEtvGFWA3pjzsdJw87JCkUJlMl/P8C/bwjAk87oAoknl7x+N9qoHrUy4obk7gEoQ2Xd//vf
5x/7YUAC3kZiD0ZLavDC//kTsUlXZsUByw5l7PBNshqY1Qv5MYwIhk5WnkQbJZ8cMS9FhlEUcmsR
DoQbB9sqU5wArlmEdbvbpj6+DSld9D6gAWwrcfGZBHBzUFqgvK8vWgPRM+XAi22n4D9S6Oedu4DS
tsfxMheDd8JRdkqnZivgdk7eVsvc1bAD2RyB9iKz1Dax5eEryppFD8hRjlj6gPCopa1jZqBH7peX
wXuWZAFcrY5k70NO30wkuT5LOOHoUBqCc6BpszG/FzVv2YvgZzIIqQkyhE+DAxAJCavJ7SEHhyZ/
k3PSHP1tDCxvLFck69h97bi0tsEKl8S0kNiTnjAru+mhkVsCyrQXlmeiiOew4IhGydeeKD0p2IF0
/ZwIp1zTJ1kES7RUzwpNuJTuS5bj/pwy0Jhna3jImNrTbSkV0glJDYpGThkGpWVknXyOtJTeI33Z
HB/mcqgCW4wOmrKfBgWlsgPgjLJOmhMxbLfJ0q9LwALWpjTqmeS5tkbwfNpvPaT6nZzZvf+W1K8t
KXYxbkI3e1cQnskJUDW6vLqggVVgJlEEVOY8YI4iEozcWMcEjqojIbpnrkzBUHSyXfMgY541y7PL
Lx3B8/AL7Hj0tyP/C5swabkAiWibJr2/irGAew3gpAJ/KKW2kSkLH0EqIS7oQ3Y4YRZCO4UiGXt0
eHN0mFtBKI6k7DworfalBcW3VI0kPAVbOfxq+vG1cdt5591DnNxKHfqVj0b5VrRXi6CKDikKBcBK
w1xXVvGDXJsiUNduW4XamdD23K4hPIxldSHCQIaG6TGwvtNIQBrw0vKAD7IShXYdeyejrc6gFuks
uL8i4mXSZvTuaPGmoioplqYuLhPhSRLuGnFVVAdrPJUVqhf1SzUuvUnCCxqMgpLqoKUgWR+lZtMH
hHutaGBzjN2E/qdE86m7i2QHrsnO6707E78ykAfEeDtzeI90xYnZ1eW+QbtBdBAbt+8DI8iPmSUf
zCR8VFP5PhLMdS7iwDQq/dMwEVoRRphu+X/J5qNnEeQsL4K8CMAkoZPIJ4CpYFQrN6MoSaPsBfwx
kpuKQwgsw31Wv9CwE4V9UBXzMk92udWXlEukRlSotppZqzLAD/HHA+PIuoS+morVZOL9vYTxEuDE
TAkM+KXEJltJS9YHDlpDPWEf9cg0SRVhH7kRiOmEAEdN+s5k0K7H0oC2ZGxNM34lw+ahlMZlGHgn
E+aLwuG5T+MP31RAzbgoL8ZFqpPzETJINu9wozME6eaKyyxUehWHajeUEfYJCVwBjJI2oe0riisW
25EzOyXfoFVPeMsQqQbqpahFR/H9Z5q/dqNfBPBHfnMysVoXITYsca1OZ61SWQdVs4g1jum5jkrH
wiSm6mG6SMoHr4uPnOn6HiaotTLh/+bVScNI2UjGskN5CVAgZWIj0dGydZ8fgnCCnUB5SfwWJByT
QEkqstpaSFH+FLX3ub71cMtB19YV4WKU3kobP2o0YtjAllWTI0ZTbUX+kiEGJ6p4SkBBRNj/ioAl
hWQKvhGGtm9EhT8ICK4Er1/WFK2kvVU41MUyZ2U0AU+PQFP2ISJOTk57TTpLaFI9oi983H+yh74Q
5WggIxLbY3br0tDO+lVilXeCOdAxEjTUUcWSGMfTGAPvMqWTBevL19SDGNNwkY4RKNhcTZd9I7wF
Yn/fCTUO1kS2lrmqnMn7OBUiMOuifvIMTgLZOvFRNbro1sO4Wg5Ks0W1O6PdE8oTKgh5Ywi+QBQd
SaiQ3+YfjCd3oyJ+hkPzoCe7ob9Lo3JRYMhzvb2eWjs9fG/YZ4jRzE+B992XPDBjqY/+xWgSR+6k
+VgEc1cmeEROz1DCa33uFuDQDd5xNpS6MNZCvPeyr2kq2/bLErVvKtmWuNeiXTMe1Yzg5vEUhijE
cjzuRGapR1hHM0WkoUOKVfc0igR3BTPVPZSYkqT0pIX3hI4K0cPQtrNcekuAk1iwHYb4hexQjmq8
ikUXr4W8swdcszkvnijcRwzpAhF/SUKqW5sczVw7NNqi4Ohcv0lDsHTxkGs4aTXQCXK47Pku4wEO
Q73Phl1bvSewmtV4a/aVbYaBEzP/ZETRY1vR6zdsuiV/GhGvcZcfDKTaEiAfrZe37vA8QpQokEk3
GTSJLWfqZTMS3ENLSBzDcyAFm5p880ZeFICJVPHJrfuNEY4b3zuKerwaGN/I5cVMPiPMXJ7VgfDI
52Kq7VDzB9VqEshVIJCKeF9lT6L6yJhx7nbk2mNILef9+Fz0R8iXNsaGFUsBWq8naSDRvX3PsnTn
AbLWBWsrsQ6h+Jx6NzxNIOM+X3/kncfksVPSNUlTi8hfCEXF0EZe+FhusXMhg0XmWSDI1xjTRK+x
JiJad1FuvaqlMU/MlSe4e1Vr5xKoqcFHl8oiL0YPMlDRBjN6Vl0GXVhawEAt0n6nc67qZOGT5/Fy
WeO65d3Rnd4/iWRAWZ67rOVm30uIJFMWUy++D4WMViS5rQVAJ79CFZ/d6UmEbZtGoyXvSAWa6X7k
dJrMMjPPeg0COJKhwh5E/6jDzM6oPwJst5asubaRYGBHBp6N6kLRD0qAktxoYpKQBxgEwPNV7rMP
VxaveGrlthWEiCzHBXE98yS7S/RPEAi2z6tZlBs1Ych/NpLv0FxEMGQFCAqJAmO6AT/UPgjFuY7f
NfR9YbAhtYC+ZztrZAXKxhb0D5T4B82Iyf9xCugTtKB8TovRUJxHXm2RkzZ/D/RUNGxkT0SbJNBm
CeLctDoZRvvciNKMgbsNMb6NtqyGY3nhR+pGPAZDtUFISSTw3i8+CCaG6fI5Ru18gNhi1rSpe+nY
I08jC/YMmpnl8E6ut4YHVERuzhPlSRwZIRIqJoTUjV760EfJNjYVx0jAc2FhRgEwvCuJtYMyR/OD
YX3f54ecFibntDA5t0zq6pI2ZWQbOeavvsJeUCEkpTnC4TipRifphnVqPKTDpk956VBwJO5bQbBv
bG0trSfw79JgoeR/8nMOuN0tVK2eQ2vY1sTvuDgUJSMsP5t7w7Fv34L6IJBFrrDnQoV61HPaBCN0
1hrNZa/fG2+VcnTllk4pZxOlxa1wCqJyVSWvif9CgqJdufs+pY3zaYGPCdNPJh3zAnSEIaE6Mx6D
4ExcJRt6XMDu8Z+CwkhIQuTvIoGdG/Dy5FiY9LhMAWzLk58Dt8B6r+a0oEbidaE0ePVjLC1J85th
Lc7V+eCdxP/h7MyWG1eudP0qHfsefTAPJ9q+IMFZpCiJGm8QGjHPifHpz4eyu11iKaQ+doS9d1kl
JgkCmWv96x+YjTIpCRkjePrtaIp5L39EYuHxYXGhkSKJm9zHnUrjzjGwkskm13NCfeH0WWm/kuxZ
ZGEfIu0JhwsF0lo+ScF5wfQPzJWBpJd4YCPh0s+rC2r4ut1ajUkFE8xDBYd+VVvGzT6PbntCASz7
OMaMwoJxF4sHGfnjgLMxOa8oy231MoNQM8963ktSji2F1wvB1cGQkvle9q91lrpp9sYtqafpCb2T
NGsqPkbmN+Yc5+5dJ3CfTLoNxP2V7Jnr0CgXAlwOk3MTKDrDdyONBUocES3rbuF5+tY3IHMDLlE2
maGHRjJnz2rcrgYP67p9poVYqX3o/q01XBn5c8rMRU6eC3WV5um+JtfB5nwaWmde44TVK/6BiZEF
RpaoyxKZufSedxeQYSrL4TG0ueN9FPqEWJiLSHpPhnCTw4xXywIxiHTIpjIbowaM+CgRYwzVTp6z
MyLnLUqZWz9J41oHujKco4Tv+6zQ4DvjP587Jh9Hmuci2DEGhKNU9scSRWIFAVtXkaQ0bsbhqmhb
Hw8LFT0AXkbXdo8beyB2rcGIhS6xZMAb4LeBJzEjmBTKTkL8u/Jiyvcmge8VubcK/U62l6mDFQje
WXDnFXUNXaA7UQjfjoWFPGdcjXjfhF7+HtrysubID3nKbKW4MDEUkKN2KSUYEHaghEQ5pxeJuCBd
kNEylk090QX60xToPIh+PvqmW1gHUkRmqULLGRzIDRGPdgdNE5U1wXBh6DrpIdTx+WO/xIsBhioZ
mUEnz5rSn+v6Oi9vvObKiCgjxhkZqBaSTX+EDGXtiI0xfWnfRf0+4qYfFITOACQkEGqcPE50NKXL
MMBbDb2MQtyZykwzGdRDY0q4Sm5bCEdWfPQ6MqG3iTHA8r6QidAo7XpfBmz+9WMYCWYoH2GGn7L9
LOU7kY2EpgfbmKJYji91utKKLBGL7Rgj+AJBRKstQ0BTs3dWra4uR5/vA0lQ9WTJGD8O5gN5ASdC
3FSxKOXoMkuXLagAvRO2UNtAlsXclMqSUVEO+8HA8kyifjZw8FSDiPT6dQNuGMQXuXIq5QW2Pbnj
uX7nzBKQiEG+FREXhdicCId+qRueh6J9CVBX6RQkrYTEPSIXnjgCrb9SIv2hNevrONFcIhUfDWpD
utGK6VQOHcny6ne8NNxMe5cDwdmXWvdt2Sw6FFc5G/D3oMqfoI2uoH8DroEBY6v62RjAEXqUSgQW
ooI75hGsDhI8vl/hK1xNsUwN220bQq1hnNGFJNIOiYPxaCH205S9XFVrZTXOUcUvmN78sNoXAOWn
xabP+9vYRJFNduoAuUdmomeOn2KqKp2vSSHr44fP9QU5Aj9zwrIQkwJ462cTGtsqZcVJuXTtQzzV
2cvRrVdizdiQUuFGR1uNu3T4MxmaPMI/gT2uJf7fCv4N5GudXdFcD7EIqfiQiVxemUT72lZx3Zvx
XBhvgd1uYiwpqxTUZ6K4TMJECDopkyTSxYmQWYbtCwAbE+onIkANpnIFID/EXCdl/gCdvVOlp1K8
lc7BqnO3SwZ8q7RVi0amlFaNsh3RIijOLvBfa8NYRCA1yuAdNRmf8PLFZGAp5OamM68aelY9g/Mf
NoeBhjyNIgy3M+fKsmleBEAPvnnM77RD0UQPgb/TsBisRLkdsOrq/FdG3gS0Nhc9kFtMDlaaOuyv
47JnO1LJktSb4K1S8o72LsNgctjr5ZMXfDRJ8ZGWym3WKctYp0O1DA6lxGQCLZLgHqr3ZUSWR9Ku
MvU5c17KaCuV3ca01VNnifvSysgdELq27kusXaKcKUuZQbbU2SMbm+Cr0oEUqnQnOx4fBd3vSLQJ
bmTacAg15ViWL5Lz0VZc84JQ86wCJWpdnmLIkXiIJtS/v5xNOY9qTHTsmxQ/ygROUUh2CXNdNB/B
oOH+i9VmkZQMM7TnRCPCuigzxGHKyiHGk11PhjWhPCpiY+GbZ3qQrCSL2FFn5yuQTdmKQlG/huQj
JUNA596ol36dshnJNPNAEgsnGuiSY/sq8Kmd2pycp7i8nlJRjDBfFlFwORKYqS/9zgf2Mrex/VD6
2jLBoF3UCGLyNzNwtvQZcRqv+PI3xnshrGe8z9aqB+4Z61gNcnJKvbGy6imq1cwOvuPIR9sTFyli
5skz96SN4yXMMkRDzWViT4LLnNFwa3c3DXao866lXNKI5iBh2CM92pUsThOY0De4J03Yjc04ETGV
rwRrJ6e1EIlbVpEb2Dc+fTCA3CxlKhy22P3isjUUsN/w7SI1mlbhMVUfiNSZ++G2yDGnJT4EDajE
dMNI95GX7RJjERQ4icbNdgCeKicwSu6HhQqyXOXVoiHAJot7VKVydSpw9gBnIdSITwk6N17IQ3il
qrgr+GgHrbpbi9z/MJXq0Kr+XWX6UHJXphESkeW9EE/JSJtBf5Qs8rrY4A6xUNQ7/EkJEV216UbO
/YcuXFeN45pIZkZYwk2PYc+T7As35QnDVTLTMP7dwZM9NOhtRpJsLOy75BKo11+UWnkRYa0T47RT
EJzRxQzLyzfZR1k2diXV1CA9iZG9smpADvJVJbWPGKMzKXDWQR3cSwxXkZTup9YtG6oPXIex/pIq
c27RzaYWc08rwutTbcXMVidINA8enLa98XT1KpaI+g68Bba5GTa4FcPOpNM2ZVwuWoziK47RyH9L
JwI13lS6fR8DAdjSfd3ZQGRL25AZYl6E4Hee99aggsMkTgKO8yUy8uy5oI0pR4CysgHwC+pLQcoV
aq9iKdvWbgSzSmGH266SKG6U2vBjrH7hJ4coax5bpz3Ulg9HZ9Rv5UAHKNGPHThIkcUgTszRHN2t
ypcqX+eKPfe6DEnms9R6yxBQUJ+KD/R08k6OiXkjri9I9kSIU5k5W6t0dpai8DXUc5+ixUuaRU6W
ez8AtcPfuxBxjP4sXpBNHnX2VWNq1z6CH/S6kEqfqnxpyNuG6yNacBJc4/ERXQl1WI4tDp/VTaNE
DI/0I93Ibuj7Q+FhIypr9HFWVC1DXJ/5MrGLWjeQrBjNw6HasmtmOf7o4h1E5S31oGxOfNXOxJz0
MA5M2dutbil3NNt3Re5ssYftJjSfVMJ6o/OydQgKqqmMMmy30jW3qV+JgK9mqr0Ymc115dJImaY7
6NoM51rTUNJxqsgjGextPTedty7BKr21trkiXmM1ZUai5sYc7ctT5aNBHuStUWa70jt0Kfg3LS+G
OcR2t5q5s2owsoL8O2s8VIYF33zE/nNrGOGc4PdF7sEl0dNVFCxhlkjVuEriBxlLQRWTu8lC0HfU
jeUtdPiSbQoVLi3lWS2Ni5BHpoyo9J8deiE7bw9FLeYtVKPGNXxpQUZ2wXHWaQYmZpQwxk7r7yuN
yhUpnRTbCzssb3Ikom3+gGXe0sOBq6Lhy2hYcAOApk6L2FXRImrEVmAiabcEOzv9TmO+GfXZOjfj
B5/jtuorDjrelGLuzNygHUSEmTLUhUKbl9kKt+Jb5T3xxMbReiSMNrvLpqTRpE5fm8MxG0kb48rX
kHBlXp4ggjhjtJMzyZqC7DCcIZKmgLdJRUvIGYkM42xySxSEyw103t5ji/MnmB2Wa25jeMB76kYP
dl7zGML0DY032msee1pvifMdq5PaZipkSjszsfdGHq5jPJyjdKa0aLTTiOlBUC24aKhG5mXdLwkp
mE/eqzmgcM7TFg2Az4qyL4FvIhnr3fIB17qZQYhDiR7AQcsoAnhMQbjAAHJm1Vfk377bhXKrWB+j
bVwlkj/XClzT9XUiSCevqtuqgSJY+Iuhu2sLpmiENFjsB9jLNYzcpCB1yUDF7d5Z4yEnpdcdt1EN
pTDqTNeUD3XdL4R9D4Q+F+R0KtmzwNkfU0KdL89/dYo7S+5uPQds0ay6Cx1KmiVJ9+U476TwrirN
uaMGm7yCJ8sreXzdJpkwPeYNbUk+G57Z1snKdo0dLszo2WE8JvnSvNK5+THKdcPyMh9eTVJ+pGXI
rAu99bIvBijE+TvpJm6MuX1tYjmhaeNDExA2Cn8mmtICyvZWnyxS672aFyvgW0DxJt/ofrlpSVqH
hrNKDCZr0MuLqNjK/buECYrWvWhyhwkrMhj6RT/rSVG8cezuLs2tTY4nYV/Q9fG0yeB0Ie7WVBuk
sOXlKSS6oEukvYmro+T727a9tjHs9B4d+sVxskYc0E+6OgmbcodcGsqNDFqfROEyypVd7xkYw/sf
doSloE9NaM2bep0XuCdyWqv5UdGbvWcpQJ7BsE3iO50cAS8Yr9vMWA6+uor8/jpgsDk4xa2ncGEx
ZLeRJrm1/tQZcQAcwDNkR7jpOXee1650ngSPIq6O83WIKgiKgcuwwfX5VnSOUPQogjvFQNRgjFBK
/WdHuS9UyDIBqQsUokU8t3GnsOt7FbwJLUkn32FVWqnNRZiCSbcCVhFYgtJrFcxBRZDRh2VHHIwZ
6JZ1k0XeU9/glykzODTC+s3uiGkydQIDyT9ciXpCqHvs+8K519/UTC2lvNoYDgJyv37U++yB8n6G
4+y7Yx9hFE9A26yhLqxV+WIybg+aG7N1HopKmss6qokwu3RCGfoNieBU9dJR4e1Q7xM+v4h5ODT5
Wigfomhh0F/D6+NNM+fLsLJmRyhIks91jvncuMiCSS3k2uU+gjBZ7XVvlyVLiWjApFnmIlmPDK0l
HNuh+kYEpGpdvnSqm5hfl+JukbTNqsiwrXRAyXzjpgdv9ftHC8eFBB8TFdxsNK+SxKIyKdzMw1gZ
1fY0sOrtgy59oOcHsF4Uvn432TlowXpMlhUmkpJ30TvrVr8efcttIzY/nNjtcAf8VeMZzDyjw9c1
uA3UWy+iNEE24Q1U9VKqOOjK0ns8Wa/HVmwjTbt1YjxZDek6F03mCk6OEGM2noDEWPbRVTFMAjAT
zZB6XUYYaHnoumqLMA0U+rqHATEePxif9NxXXrrgOQPCrXi+wxEhRwZDOEztw+BJDJx3GF/MUIbN
ukyfhP83ctq+oooHWh5hbJESJuuvirrDyzjHGKwk8wVH0HE8ZqTYteAMulhUKBbqoFUvwsKkrRgW
dkxgdJVcQMLayCBDgdEy7mZSUl/E5SbGKIM42SAhQoOKJAnsY+NdlprH75zSATKC8hEhJcmm442g
N+kVWldLkL3vVjQdhg9BNH9xqoIoshszyR9UrMtJ2oGlLO3TBMPEtue8UJjb+9RibLGyA8zFOM3o
T06PXb63zPCsZFLGZGyKACDqzqrMNZbYMjVyTNIaN6fcErKMvFrgwogl7XAzmurBHMKHoi1vZDR4
XklIsb/15JMPBMtXPB80FCddCQDXlDdBDddCoFTPtR9o7l/1/Fg6MPdlLsI/7c/wQldItjA0eKBD
WiCxfgupgAdJ/QHE+JJuajtkQEKYJNJdPuO5DIxNVLuDScaTaK6mWPAQhzhOCIRrLpcJWOEn4OQr
ao0zmbNBbzUAFc4+mWfA0cdNirhBYtzzbbsu3ewgftYef6HuIP5t4qtNMmfW+nwF+T+hYuYMDrgv
t9kyXvkbaaWus/lPTl9ffCB0rRQOGkZwU57m54WsNq/ktGuJkdiITb2KV/gZIKb+yZrwy2Wm14c5
ZvLf6ee/AU5xqTRaXKPZxsRlA3l+VS2mZX7UbOvTd37G5lJlG19JRJLEY51z/SxHQMxD+URsVbMY
pYRELGceNcc8Oyb+Xc3ZHbL5y8xPEg5YL143OKbTWmDtPhrXVDSQJpNqkXXh0cfNIWerHB5q8zhU
HCFiZUC4tnpmy/5HAK0o40hTzdnQMGgUROwm4r0e2ce1cS6z81ZGvUn85pjxiA/OHgzbSlc+olvw
jtmEiWmE5EgRXuDMtDIInVheraw+WNVoMZvCzTFF1owHk5sAqwUrwpYHYn0my25tX9XKRTx4KzMT
+9q6dOw7HY5AVMtL8YvPpFCywY89+SLELv9DMtGUGZMxOBsaGpcuCTHCOgnnOWjslWzfKOZRz0n3
ieD+4A5vAa2QbMs2T60F7YhRf6DjTrwOic0ocVB2+GdCmpiJ61J3LwTW9sG2ot8KmW/Zqb6xGLz1
12ACcn/ZIJLQ/Ms6613LAwuRQzTRWDkapyI6diNhwBrsz1if4r7x2CGKg/FqRGFI4IGn4TsNtB82
w6axbmSoJJZU3/sCK2tMuabtGMpqMDJTYjCF6TI+LSvYTCStI5mdk84ifDIJaEuSdMvZ928AnCoW
HPSa2CCYII2fb201jDPJdwAOaaqKDUEhC3TQwcGaT+mGaNmW+nUVrr5HVb/Ao1UFeSwEQtVEfX4G
bdoiHJIkn8jixHlSlrU4qf0bKyi6Bm6LFZV8TvOsJJYwBStoMjScg6befP/6yhdnBNTYSUfK/06+
f58vWz02MUbfyBj/4bGpzPx1tkxXVLZufMKcAJeF/OX7Nb9cUsPP18J9x/rDGSCtexXGxMQ8DvYK
5kDjvu1O3y/xD83/5w3IVHSHSpRH0cKp7OxQIncLl6IB54OuK7Zhp89smuFEEKUsMhIiSKQhTtTb
1lNofJFvbI/SMmXc7mB0n+DamtuXZLVsLIW6r+2qi2mon40k2y3HuiTPniSNVsjZ3GyrpV1416EY
1h3+5pYKGyMAdMkkfVWWhzboH/yuP6VGdVXzHDQDjAgRjxATeGVCl2T9WoPkYzrzoL8waNwcbxWq
cCFeQYceKvmlMs15EDzrtj8PDL/A/+29tpZZ9SjHN9AqLtRMHBwjOPjtcqCW7X1jE9JYygQdqMie
8VsilEddCWdTxaC1lViWerIILPSRvvQyDF1BGzG1nT7DU7XpLgybbbMzN3Y/LCP7TgFsCy2in4Ln
whkuIkwI0w68oHpK6uQyDCWsh4pZShfkGTvhbXRYCxh2zxyIMkOycexL4YM5JuplKYZlklurOEzd
vDOWhnpXNPchApjacRaycaodZVeRVy0VNgMx79m3D5059+E4qPI+HrciglfjCmlTtIcu2no0WV2z
JDpqnsok1uj3fFOzTHKdbmXQjcDEIo2X++PJQZCroL4K1Ot4qlkb4B5pIOFFylc5FA3wGtFC/VPT
VYYljS0TWJCM3V71aSxsJhY5I3pw2dumRzkHddFLU+Am/yMT+EOVJRWww1IQijeqWl/ranQFea+f
Z530AHThc9phsKgCTXr2JXlkTduu5HzCvNC2qT5KvkqERy+K7vouYgcNajwGwKiEA9q1VJkIIIAO
i2jRkaDuS8opZk6Iom8rBD5dqeUwxFEPRjLeEl1Sq3sLPpCVlEep3LWEHyglOl5Mgerx3k9R0eHo
0HnRURstyCFcfq2BliinFxKxKkXnbx2UKL6CN6K3YvdfluBbmrEdIuNk0YBHFflqAjaRbzAguWV0
1SikNWk3vUxW9YsvHzrpyicaPrD3abnXuS+19rplQKMCEl313Iv1B8c+MAhpwSp4WAb8O4Y3Bh7r
KdYY5i7Si7tqeLPwmUBBn0xEruqjCvSjrTlupekzXd+wuczgnVj01kFPNy7lPALHyUCyRfPtnELP
BPAJV7iQuFCun6qA8T1PYQu/oJfx+Gh7uMm4KoABBW8DrJKqO2gkflcgTupzqESk65XM9Ou9lL63
KuJ3Ex+TQt9I+MIVqFIw0yuR9ETYIIWnQb1KvbU9PhAllBonw3kU8lExt1BXDiloh4+/GcohNHl3
DaPWRsbVcXy1MwLTgnVMUJpjrZPyPjXuzd5aQiuSo9dIBTdlmlrEJTUJMzqNPgXkOkKVaFcfSdYu
Uhg0aO2zfNxnzYtJUTUp4n3iiCr52ZIfyROPa0oA6ZWk5aGXFyHCSYVMgxHvCw9YLBHuRJEKJTRJ
8IpCSq2AZCiwF9MoXTN9skLAbBXQmru3TVaZn7qWeG6cpYDlEOCc6RyY0CwT+0GDLd6a4Cbm3lCZ
J6rh/ahejvSinPx5heWnvtHRvZOXOiD4rHhiBmzcpYJb+T1CdlpQWdmEL2BMFyu3uh4B/dPN8xBa
VGq5fDFQwBTwjqvLQCnWuAPs2E9XHoMnRd7KA7J5nDWksJr3/nUIg4R3BJPv4DSQ+zT4dnRc8o5u
OOnKNZE3ev/kEf2l4W3YId1q4KNqwCi6RG0D8wKwGZzn0Wq3KUmeXVbg7IebwLiz5ZEJk0AtZS3z
lC9B3HhkQ5jhGu7qRUksZWdgJgMvXnvVxSEcAALp7Dt/ODoMHoOeY4gHyiR5JyeJoUKwHocrg/Ck
tBZvYe1B5oNhaRUvUla/JCnDfZVdhCgWeDx+Y7xKEREPzV3avadx/xQmxSrX7gqcWdrYZozYLpgs
XQy6vUj5aOTRDFiftLjhif6kVCFEP5k41uKlG03iuqANSJ2zLvTkCqM5SC0IUothXNh45Uhlz81U
bWLfuk8MeOKg0lUuwS+zx9tIgzE14p+i4/aHf4xuXacIDyAablRpX6vvZXKFwx1eEDF+gjunBlBw
nqUUvWZO+oMUvfYkJ8pYxolxp8v6PRI/iI1vnnnS7Zegu/TI8BsJKMujk/A6do69T9qcD00eLh/N
ebyzyG7RpAgKVrMyYzwtA+8j8YdZT4JQCHneMqpTbBCyiiLGGLVjqmLCbvl7IoM6c9vhDIGdzlHh
FleMBn0Au4AKtbiB4diMm5rjNZ0iEsU2RnhdSL4rN1uptl8E11XPoPMw6aQVSN5j0BsIGgcTMa5v
BacaTnVph2t98BaEAqOPU6i1paNF5G/cQKdJaS5aDCUGwvhM/mwVSyH7ZLfvRx9dIQzIwdib0VIL
fTf3EKnBOR2TtWCq2FbPJm+lk091dNJJM9WMk5fDEcE0A/6FXS0F1Ay9MonwWBt2tND8U4IfDybW
m8DpHnvYs9/XW3+WdCbyT81WELUYOl3s5yoSym0oJfiPUWlYru/krgYEW/6QdPHlIgRd2KqGkxmU
gs+LoBIoekjE2lx429K4aZzbMN98/zm+oH/wQXAzU6ko4Y+pZz7LiR4ObTIyVK0X3cKcJ268Vzdi
QeYi+jT1+vvVvvD3YzUHGMNWZWQf55onI1bsICX4Fh64OQOHmKlqS1JTME80QY4azH9EHyn8O7gR
5IYmNFf4QwbEainsNYq1CiSe36WUQiW07to2vo+tRV1Fs8RR1lqov4To8cfursC4J4axM5pAv/FN
WrpUQTNI3IRfA6kN2i3s6qT8aDnNpB7ifwZkQyU8kMXlixzGdcSTe13k14rar0u1d3OYpnX/HtEZ
R6KEhk526eU0RLfXbX4N1NV1b4oRLGjVkD5tNeVD64HXme1+fwm/8KmYLqGt0EvgjW05Z3de65VR
oDkewrT8CHpYd84c0odMAeMMaL/RwpooI6APJuFzCyibYT+qpva1FUvzlBnJ92/ni1sU8oBi8m2q
KL7Ms9uniuwxtWVun744SRpKr7VcbL9f4s+ek5v/tyXO+lyMwDs7wc5nDtiP+WNk/Bg/P12ys9aJ
FbCchygE9nUeRkBUc+AowQQz3P1DiUe8j7HPNzAN59leomvJ/q3L9q8Vz+A8zReWbY18JpJ65i0j
kP6QFR//znX71xpnu8coWamsaqyhVjHiaXlRwTv8fokvkNDpu/nvNTjKP+9QihcqNZxe7J9fpVeA
UNd7TOcNXt2zYTn10tltEf2w5p/sqs9Lnt1xjZf66KxY0kORQxtaXkcQF7EE/QFL/rWF/3FXqPxH
cdiDtXPoMMu9rCW+lu9oLl1C153jKedGL8FBW8Su9PijwPXLuxDaGL27qSBHm37+G1Tp+I2UB2Gs
z+V04Tgzit91dc/BiM0HrIYHurFL5fjD9zc9O398xt/WnJ6939ZsCtPzco9JiXrVQP5T1jICecLs
bqxVtiDBPlp8v6CqTnf2+YrENiFBxUTTBjD9vKLGcDgZ7YQViQI3SN0i0E8YGNjdygbloxNsasON
8G6K0iej6KDnMpISHZu7K5q1gyIPGacTuwqBeiLb6WF0raJIAWleZwzE5PxFTSY3X21dOzhR4ONW
+xlJhxAfLur+nt543usqdE4o2lS+0CpEKU28YLeEFgRRC4PyTVn5R2qWuXCuUvVKB1nVPWuDL5wF
ERVjvi7s13EcuXbxJAbyBGgreNdpbWOzYs6S/qa19wW2X2Wzj/JjKuwZei2+SaKeWzfG8TvD/FIQ
mQXLBTdMRQLg1S5FcQgq7EzKV2pItw2cq0zZe/3RK7awEuTOCeZTE5UYTxgwwYdq3IZOL5eXVnar
IhNS6NiioVxArdmUCsIkGNPC3jkFRTY1VH9BUC2xexx9+l7q0m1h4dDieFx7g6gBCNyYdHF2jLD4
NaJf448WxwT1skYAE+UfGSczJ2TJyTpGySGXIQ1OHd0Cr7yFnuBGIq+hclz4YNJN9RJKD8jGYhAe
LMFTc9uUl4YDx/3Zag3EvbuuVEmbJoFZW3apsjKZb7YqYJw4Mkwa+xeLtEAru2i5WOFEeiS/thJI
P8p413OtVUbzAf5M1LNtv8qSe6NxLho/fdBIgbPifNf2a9KvaXjECpufGCjEDK/z6FICpPGih4Gv
LBTassAatCAYui53nQFkdDum8s4E7ZEtquDmxqfHlvB3Z6dJpEtiJsSQwQbatSWMk856xiJkhKj/
3gJxoKoQHgRpMvQs/V6HFAGpl6oUSHGKnIONgMW7K6FfQgXDngorypzb+oCi98EA6IYvxbcERWC0
j3bmrfvxYKTXed2hTzCZUBc/lBJfnN2fEMOzQyhSrKhMI64MYJAtWuhAl0rwww7z1RoUerIG7qkB
uZzt1l7qRF2V9wzFKMbwZmpQBFo/Sul/WuWsRBjrUFZj3BbwfyHFbCVx3WbFLrzVL9uFzzyug+nt
wzT84QIq07s/28wUy4CZrZEsZjrnHGPZjvOwcoapeNaW5jxaZi/hBcTARbBlNP391vnVeaTYsNEs
2QJ4/wMZtxU/1OFm0g24Ax6Vs8kZeApow9ObbIHlzz6zX/UGDAOhSRNeoxl/UMP70e8yHkqs5BRX
r2ZwcObIlt0ch2C8Hv8XHg9fHIGfFjw7joZ2sHA7YkHv1l4prrEbsa7uMQbD0Tl2s/lPnghf3Te/
f8Dp578df1qZSlEzsF6OVIy+cwk1LGCi9P03N73r87vk91Wmiua3VagtMkvIrFJOsQL6w+Asv1/g
i5kGyR2yMU1MeKJ1/ewpgyxoy34EAkWqvDv5jPA1bWpkfmjvZ9Zq8uWslKX2w+eaCsizz8UIlyE4
thIQYP64++UWq8OI9jT0OSfxQfMg+BrRYqzihSjezOhyYgl9/1G/uJYonogosTSNQet5WFnat+mo
Ng4NJK678og9vLX4foWv7nrNUGWd5t4ySXw5q5t1o/dA/3p97nsLc2UtQ2555VAA5mGLTf/xw0jt
q+f69/W0sxq6SltfbyXWQ7s4xz0aH0cK2g6ezCtIMFUYmNv3H/GLi/hpxbPbBXyTqJuUaUBZTzz0
wHX6+fcrfPFgfVpB/XzLMzJt+thnBfy+9ACNvas1P2QF/Lq9zm6/T2ucVZJtpgroJdMa6KJ1ir22
3ffoWKIGW5H7FFzUitK57j/a9j2qBtjDFAZPUoCsqJkpkCAl2OaGXM6aogLp3lObzXI7miela1eM
pkEWgAIewnJq6ukCcUIq6tWgmjtdOwb2tobcadstdPtLmaorMA9WZs8j0llwbSDlNUUl6P8k1/ny
wmpMYE0Z1OaP8hnFC9ZcJjdLMdz7mB+C+nXa/z/sNB0w/7PG2S6cFAQvMUvU4Zum27w5pTkau/70
/R3y5T342yLnW6+Qq1HNWKT27hFaaD+1Uz+9/tmmK6meH/kJr9+kyqIpJXeMf3hwf1rhbOBq5mUb
+vK0gnoqql1d/bQRfXEacuoqmom7q0KYw9ljmhlJjCicBapX8IhLb5Uughtyj3COXmCeufxnjsP/
ee3/r/+eH//x7NR//y/+/JoXQxX6gTj749/34WuV1/mH+K/p1/7nr33+pb9fFu8Z4rz3d7F/Ls7/
5qdf5PX/ub77LJ4//WGBQbkYrpr3arh+rxFQ/FqEdzr9zf/tD//j/dernIbi/W9/veZNJqZX88M8
++ufP9q8/e0vdG2/3Z3T6//zh4fnlN87NdVrED7/8Rvvz7X421+6/p/TSWBYOpWXDGuA1+rep5+o
xn+Sl0DDTu2ncSSZ3GQZDWzAL6n/CbwJQKdjy2uQUsGXV+fN9CPN4PWIQZAn+0BafUv9678/+afv
6F/f2X9kTXrMQxQwf/vLmG7kf22DCNtgacmObsuE5OHqdN5QF5VoG0sD2Ktsp1k1sMitQVgYgJo5
bu4hoyeEl8iXsRCYYFLuHlzoSOJpsWfVPZkE9khub3Qs6DAaIt/Fvs3DQ6CPFaTFqN/aRkHEQKX0
6laOI6YGcvyi4gGxTIkk2jqiw7cSnRf2MNVMqaEBMB7CVq33CgiTzYL7F7/psSKuKBH9sbJ85mcN
1rIy2+NSaxkDBsK4+vVDj4olSTGNKfLyo3Oc/GrC2IlMT9dKjp3AECM0GKA/LNoEdyG/kvdOmMH9
jTxt6cvyC7FwPxwyHPvT8fv5+tombmMAkFOz9AenEBhAFSR5tkx+EeyaPeMdXBRw3VBV76DZRblQ
qiokWqd7CQ0kK0prqrdB270IuMWiJPNPFYqCl20YHAu7zlYqQWu7IMIosM7wAJ+yetKLkfSq6RdR
E+mn0t+rVabd9uoduUNiF/ZetiicKTA96JEQVCVM15Dav4epwMVSN79+99cfUyerN3m9rHW7vxrH
zF8keT/9m8zX4MnGLsFqlR2nPMXFXWfiShAmTbRWdD+80Ys43fg1c+rcqC+NZUP+WN1nxX2qe/E+
8D3ESh4SpRp2/sYZWxnrIHTaap/1dxoyNuxJYZKQYmXe5nQncRxcBEaybCAaHky2skNg1K02y3Qz
wTUmNhGBYCfsV9GDiEgoyo3pZYUTcubaW7UhUM4wcUqNowA1Dl/uCjidqU+ne4ya0EZg99DeGxpM
rE5Tw+2vPyIxuayarr/SAt2a6VqfuW0hS/vSGKO5E6TjU+vUS8PGjyYBFlkHuhP/P8LObLd1JMui
XxQAZzJeJVKzZEme/ULY1zbneebX9+LtBrqqulEFVDnTNzNtSSQjTpyz99r7WcdPFeTbv28WI792
ia1knzstUnw75LrSZjAbDM45JW8NFBNjfDVF3sB07j026mrH8mZ5JtDLd6F0O3Ljool5liBxUesV
/TwwCjen5hihasjAzg2uhakE5d9wMWrTvyqMQMrOMM5ZJ8nUHJd4ioz0pdnUthrgtmaDLhRGtBbV
bm7byuHvpZwNq3VtBTRVEYgfGKjPsVLt7Wocd5Hd2sjvdOBX6vi4ZAwCgzJNYrn4Mis9IniL8CLV
Hi/gL5N9W1fFWYaBeUJfYlalccmydji1hFjpJWSXoU1BUfqNOPtKTWx2UQFX65rgcxQTynOdOVsk
7XMrQnMbLeQIImWMu2E4m3GwF+oW34m0D/cjVQ20qabZGj5zFGWgECMnF4+bHMt3sxu6tQ2v/0yo
H50X+T47RX3R4Uo/jIjw+kmkl16xSR+JCqz64x891JqHIkWeU+rEKRFkRsOhOneo6Hcyk/gI6xnZ
xCCtlW10xikIze9eqfVjYaWvM+qLs951WCLj8lQZ/WOmBhJUf7nv0/pbK2W7jVQcdGk9mw9TUN3J
A/2sRsu+Co7q4DGm/iOwnUczYdxsFtW5JK7iTkfZ2c8Wrojpx56bN7OS4aMxk3gYg8079b187m1Z
v8SNHW1MAP/HetAYCsfycaj08JFm3rNaDnefIbZf9sUZR0NxDuAPLP3Ota1lxaWUYjHV9sm+cfp0
r6NHXtVlAe5znO3raMKOabpArhpj3GmhPR8so7DPmtAGjyF4uc7b0Qc7UquXEPHl8k1UoUTRlP5c
W7597dRJc1V6Y97fHxjXSeLGAYEqNQsI0vQQAXuuBk+lyQedkxDDiFvBDFyMH5xF5bVfcuJmtEVI
xVXnykYjr22hMYErx9n93z8LUhQpjRaRYbL8K3oeAdAaSDVg0IUNCMzfVg55/iT6ClATJeM6Sezs
Saq8VSNJNn//YTohiigaMXGQZ4IeQAr/mMPxf/7uv/9sFArqfF25mAoILZwdv60endPEtqHrkjRa
5xU9478rsmwa7Ae1NnrjoHXvWVp4g+UMW1lj7cMHpT+bSabuY7hMrkgTBDEQoO5JYhawYgFAtSYg
nSJQmeOzXK4Dy3kNLfBiwg4YT6egw1ajQUiC5Utx/fulG/J3ejsmKDdGdp3Qtnoj7i1ysMnmCCiN
Z9HK3NWc6rlvjtJCj2SU81tTOLfYiM6Zz0nfiVYIMXDCcsLRAREZ0zasXio1v6tLnh/aktnmjxpr
i5gPo8C8SnNl1+MQi9BY2ZrYViI5VOlH28/nUUlfC5lXqxykV4ikN7PqXTdqGxmgstUtb0rqg9Bw
kMlPDdNh66ub5UdpauzmBgvLYHu9EnhmP3ox8iWntLyECA9FC92pq1xNqHsR2Ehu0KqmOjuWiTKH
Fb6YDgPbgDJk+5r4H99qvB44Vhb5LvgFYmaEvNVRsvdNifoUTy5NSxzWoC22HQl5dufvoVOeqXPu
KeDb1B/OIUK30tjMQ+BmmNrKyGa/nM4UemDY5WoMCEYqBKHnEHYM3Kw2Pflwixl453eNlzg09/rc
S4Jk3YXDqQfysHyIywcx2+KqJ8W6g3XZ+cGxsyF+zYXLrJkUJK1lEMbbG99MNCPE/ym62OeE/FE5
rKMo8+yq2CLrYSIAuTr01x0LV5o5GyL8NjWaS4a8rYp/TYRbfVS9Nqa9qeBynHs3JY2jxeirD+Db
wMHYerAvJ33TCTDv0jjPo/Hgi3LfjI2nVMmLha55TgtIbTTllfEEqYbZY74P/BiTDmHB1XCCkMa+
MR7FlL7UhXPp8cKLOWWVsUgz7GHX5x5INFcCbWgYbNtXLYJeOgK/AuELIciCqezAW+v877Tw9+Cx
N1kO7rnA64HyzZL1ztCzW6TXHt5D1jyABtlm6rHLCWeVDvO2QGWiqtBtYC5WgX1TgsZrAwV1DoIq
aA8fIb9N4d5S7Jx9w0g3Nig3rcfyoyLxVNBFOnuzjS6N5J6ERAfufSlh3ABQzYhkcgyHox70D5qT
eykORAeMjtM796reh9qwSXljn6FGKxezpOVkG0dOaynLryygsA6RAC6/U8L96HR7B3LKHf1mp5dw
LxGYDcFvmzYfkePvpyY8lUWN81t6kEiscKfY4k9FRqqDt8xheNWb9UEpUViZwot4V6HmwH0UjG3M
lziA18VPiZ7qOd72fueZ5V0NqHi4c1J7WfWCGzomZJ3mZajpAweEMcQQSMS07Rj0Y+t2iWnd+IF4
7MvvqnF2IbrdqgJ9nOGWBky53M9RM50RdL40in70IxQReE955W6FljFpaH9khwjXVM026g/Nti8s
MmMaT9b2OXGKUxVr+wzyUlcoiOLqQ9xlG5MHugPyaihYYSwSU2D4aWN7WP7aKEQRjAj97OWgcs5y
Z68b4dmvx4OPdCLHS9kTMFxzKZdr3Jj4HGnkW5GXOtNBbRCapZ4fpfs+A5lFx0cbwpOetrvE0h+q
yPz74gbNwHI8HspluldmL8tamMnpUnCwaN5CFdwolarjLN6z7JZk3a7TlPeJfht5v0HBdZgug01d
qnoToOpJ/bOsZ+mR3e1mkIBdz3KPNhLRMEnZ3F1cV/xz5hNF27o1Bp6Q5KqCDAN1shn1cjNo+tXE
c1Ak8k0354M+xse5pNR8qyWu/zmBiEnWOIpoNeAnWuZ2rgqSfaazxCeZ1vlbj8pr+b9JlHCzuMlD
/ItjicBRCbZDPr43gY98IAdYYT37FbGuqrJzUE+1UffAIoFhWdvWYcvDzIMTNIcR9aI61RvN7h9M
Fswg/9TBzpH8dh9NvGw5BKwQQt7Q++cuFk/gOPyFKBmdckjSBbueInwSLuhMEKpTQn6dwHvE43AH
+OAGI2xtWkZlDQZgNOYXE1BioqpHXRt2GoPZIDffzd46Z1q71lpXIx7YyTCKUdaEcH2VV8SrmCaq
6GPuYH3NeFeRgHjDND1L/blJkhtO0WMqU466fJhQQfCukGYC335HutfFiey12XZ8VtZbXPs5LELM
n3gZSU3fWkr5lk+7KTLKdVmKg904j00XnYbcZo73oTc3P5CvbWiSHQwGL6/OdWUdU7U4hBaoXJkf
fY3gkRCZZLYEJQjhRk0Dc73ut6Yo+a+Nz0IN3gwYckk3ZysrURYDnoKC94mwJVbEfpfi/wlsktCQ
IpObqYCLsJ8BE3g0xLZhAvmjDmzbXWCZna3d+gJ/YUi8CRXSD7X+yU+Hb2n1HyZhtf2EiBM+o4fB
9ByK+SNCQqfwKesCEihwvB+tkqdKsb6sPCAy2i//cDI6CYPh50RqTzbfDNyaK5HPx7wyIBFDtk1v
GjppNJtlux5s62sJWmrGy2iUtyAST0bXXP1avXfDLmqsp8AJnyVoKMy3yPQNTLZK/2bVSxJhVd5r
n/H6iI0e5EYw5T9lrn0U89s0qy9K2RqrHmF92wWnOlQ+o6LfWsbwQkg5niK/OIvEfmotB/8BKMyo
3HHM3tbN7NEv202F/lnYwafO5cvHYqtDpwiiZjvn4sBc2uamWmdCP/Z29UbHGwmqXfE4kr9SP46R
fLcs7KaVyA8REa3hsS5NeMwj5zBS+zhmIzBNcp53Q2J+jS+orRvNuetTem5l6tph/N2j0O9q/xfW
yUoKNtcivppkioyLA4P1sKA8a6R5imVHkaIeRuXJVJpbrE5f+Qj0LpB3k/VvsOc9qt/l6Yxm5Zka
F02o6sJ2/tYjjlKZ+iJLWBqidbq1fmlK7RU1gdlSPKSreVS51oX5XqRr6K57LSYFNSad1unv3DMv
bUHiraAeH8JVVaTfM7RBQwT9umubncWDn7PDoxBHxZCMDxwjdgjdFBEfyeNSJ+ujk9ahnovvoRGw
Wfz5kqiTua6caVVXEWEI4cUi8700HpwZS/BYie+W+mFlfLeLD7NLcKBO8OnqVPlT1B2ctTYtV0Mh
XYMrBR7iCWwJ3JfwhAJhO6jBuQuA3AXeqB6SadRoHeUPEeJfowMiFEmxi6ZtIQbgp4n+FdnpIVrU
GRYSp6QnJ7ptBqqx5Jhq4kDAtkGeSfFQZgYrLQewbWmjHZWDSxqSQiN1JEHIUYU3t2QvUBKsFIS+
Da4wQKGOI19nFOAKS0yUmbtyyfaalfErU9CMlJSeS/h44rxPILZRf7O5FgdAoZ9SNNfCMF2zhT9H
uVXbzOJURAM9WJAOfjJGLXXy1LLdxvHoyr59Dgz11I/VqxX0N5Fvp1S/qlnL3vthBxJRQUotjbOg
z3dWRhJmVxBmo9RnwoTPVeBobodXDv0iW5mQ/Rag5LHPWTpnpULYrKQjsBKQxXaUo33hj+xqYiGA
qqyxdgKLqx7Z2UlabAhnHUbrTyKJ4vZjZMEJhcmgaVshSEUfsbxnpcLR3uJBC9H4ToGFdznot3Oi
n7XSvtX5tphiQNjjbRxRLmVJ9zHmj0ZPEoWjPhSKs9OzJlr5A/C5ufszQ/TEIA9Ox7y1dn4bObxv
cwjJdq8+92rz5WQ8CLiIBKCnVW13x8SJ2GXu2lQegkBcYNqv4jMhJv1iU9xVhu+pIv5tTASQfpJ/
+DAGdE77BkIgA/ovK+apha0ZC/um4SrkTjyaeXDvov6BfKZV3dSQs7RN0EWbSgBJDJQ9sv510b30
nemizT7Jwd6WqI6rACWICDehDslZey5KeWgT3zUT01PTL8EmpEzlOUqBY0MuOEtOPP5AVUpZvNKE
Ago02hv6cw2sCLbFfi6/0qF29SSC/cRexPgpC/stmRWuWgOjssbHNG/gy7P80D1968haFS3HKqU5
qhittnaJVBWkPWVdlu+72fcgJZCkrlNZDSghaMas+ll95xD76HRZf2qXCKkqpyFAJMU02fee3B7V
bDiPxCcLBaw/g8MYm+1wSsaOVMDQfHZGddX0C5wdkwFRliul1Nhq7nTW2GYxxYiAOJJsUznWI37l
B5q7ELfbbZjJs42ZYtQrtqBfg30/m76dlhNGhbWgt1um4/lFUQ14qORd5cOuVCIXMuDNgH4DcsKL
KQBnXxA362/qpDhTdyr1ZyGcl1HFA5ShkS6an0GNPaVH7SPB4WcB+5h1yGtbw+4KEChGKpwvpy9F
nGKn2Bpdsh8Nyy20+MkOh02XArrRzgLKix7qp7KM/gir2AdC9TLY4Cl+fhi6chURwSqpTRUdN1S3
GDKUrRlFm8hPX8pbE30NJRTxH7vuDyEcUEzpO4ApO2y2wbLQvBtBgx1Dg/Rrur0ynyfD3w+Oxcmw
9FSYlILmfF/LbSyte6Qph9yCEhyZtPoGO/iyQDuTPkbOa9P+1qp/h4SMYIsxZ5/wfbk3/cgjS/NK
AgmLNqiRYlQ4JWUY8akvkwY0+NjsRkXi7XJ+k/JsLbuRj6G1xDOlvCTxuJOlc1R8npSB7Bc/fDDa
0kv0e9lZWy2afiLVvOhzf6zhUDcaFL+QiDzVvCLGPPpQQvuivZp28lxMxYmO5NVxWg5IiwklPM1g
ZCqNDL+8eGv7P1GH93v0gUKGa4WUnh5LUtE46zpOvvpGwzaTef1c7WrH9mYjOKQlQGfcF5aN0yJf
IEqAchlSvgoEcEZCAS3LU5g6/U6di69+OU72jjsaoJH8FEzT4DL3mU6hZSlArdLCTemHpGZLvhr0
Ajfx57WR+e++D5e7kcc4WiAQXfmgk96T8sik+kenpX9Gh7UTFAE9D2LGCswuyjZgLZvM76bGKARd
t6v841z0IDpG1n7rl6vIh5zRvZzTfV7nX4P5aY/vpeK7tW18O6I9Ni1c2x6yCRjPzJje+iF+bFD+
2ZWpr7TUwPJIyz4QKxrqBCbA/6lMKCrta9FIN+g4Jo+ShsWkQ2YY4dbgHp+xRejZkzDsQ9U2mxEp
SBXpvstN5qn9rlW7RxlG8LR081zmHXIbiPPC3AyBfh34qTbNZZ7UVZrS9c44yUxQlrBka9cO32GR
PvnWZ64d+B9AIHcMjF0woyUczP7FjDOMOoTCD/KgD7uc3LoiC/eTYuxmDEBTLLAlGnhg1OYQm/PN
UloX29ouQiUXtf6xTYfznPoe/cKPqnewkuv5r6+gdKfsPRrQ0AIxv8xjnGImdbZs0Yd0DAl/hzAC
G6vrl1J6jJfs4cNUxUspsp4wOTXaKUkLwNWEThClEdI8Haxyz/rw2Lbw0B3z4PAMFQXCpyk8NEqw
i+S8UvHsBza8MIy0ipnejAKfGxiyTa/Hrk77KZ/MjZr7HuntxT5pXLN28o1WyEsE8yStNxOIKdnC
qqO0uSZ0A2y1uagZetQBbZAKAU/7GitMijLQLjkm2qVss+X0WXVETnf6fXbCI23sp2H+qTgqG3H4
PhT6evJ90jdsDvnNPqvo7qYxptU+3hGSBV1wO1TNttNIMBi3iiUXb/6WWp6Mbf9khuLCcGTbE26J
9hZcWor8pBPzvTb8jSzLizLBxUp+umFAEhN4dsx5XMASKDno0u0xeucZKxFBC/ou68O13g8bdV3E
i+KvVH7iRj9FPdGPdmyRTsVbBX5YzwZpvY5n9+LTALeHbzF3rTA71b38iLKVM6Z7tUXSm4qLGKK1
bjO87A267Iqszk390MwkYdT8iorIbJ10XdqBEZMiT+oZNM2MVa8mtXvaQmPZx9jROtNZR3D+LQfj
1T4sAvBS2iakI2DS0CxryImQkgGtjtGRg8U6YAHSh3ID1WE3gx+0uzpYOem4SVswxTxaagyKsY3W
OU6WyeoOnHZ3BnSUbhDXWKNIhVPZmOVZswsAfLjYBFRqZUYz/DgNDZFmrTuS/QG0T6m9JDo1cfNH
+oXXdMINIxR9YQOV4COdDjFk7paxG47HTDU9+08C3LHj6KGsw+HGAX49ZzR4gT+V6t5x9pkT7JT8
HdMsSQ1K8tnz1u1vX5PXWS5aH4U6XlkNkSA+JlrHarYFTFxPB5biWWlpNdorp2YmBehRsT+H2X6M
dduzqp7LYNCKK1YTWlTLQPi6LYPHOFS9YYw9DoEWzF7/JYvhdOf2uafe0mCAp+XMjHaXndgXySWk
ldSRqngQQO85JWGshTabJxi03xhXHjWY9XobIO+lUdpqpIx9tOLVqPbSxyVrXOp+xo75M2Qwic28
3RHAdlHsvVTxuyW/URzU0NXebMdLzONITil81r2hgCdNPszed+dSXOjmarZ10NoW7DDZFhF9e6VY
0UHqllH1wVlizpu9xSqSQmMMxWtt6CfOYlQAGXQ0RXyRFnJF7Ezrratf84lmlQ/PSTcvyRwzcFeI
QSi2ce7jJALcaVmbIW+2DmzkJBW3kLhGJAIroByCzpBZFuik2nuccchLuPyTOq0HWnYTbtoctES6
sLQx3kWls7T8jK0VTCddCSb62TSXivZAqGTv06kbelPupmZW2RaUEjgokIoy0a9k4yRqpZ7CIFRP
egPRrYGkHneaDzufLzV9b83soNX2zjqbS+nmcKBONTUDhWkdpNyKk/2QdWPLGK8+dGW06xZQeU60
3qpg4HIa8YIfNfRTumVSeqmDdU4YrJBLWbRuNdYmaKAw8YqEE21jiIvMpXKymZQwFpkoA4lSqMbB
/2kG/USr81WKYNoJ/BAXvOkqOr/ml7HldBTqNHFWD6bj329rXSEeCG8hVR//9O+XSpofUYevuFZr
uI1mdrXFS9CDiJyZfuaj5lYGLv2/X6IhtHHNOqGbq7V57BZ8aRqorymhKa7JCf+hS0483yTwRJF6
IofZ2Dp+wtx+CqC6xo2v3NUqou+HZxnj46Tcy9q659MEsiQi3CSvtOmjmRFRzDP3hlnmMP78OTin
E5uGWTjGxijBl2dQpS/Y9vH5YfMMMAbhw30eJ/pzwi5x9XPGBRbeskypDNZHv+Us3zQPQlVAJIxR
/SWTb8MUA/3EMaWx6FieY2fB4e/fYTgIt4GWUU3ZzAJWwzLjFuXJibXsqWwl+nKwvut26AdoqY72
XOI01jrzyVlgBFad10cYWZtcGaM3gl/cf5Db/I+o5R9FLNr/J7LATqkCNoYH5Jj/ohcE4BvaaW+j
gfc7FM16xJ5ryvTFjluxMYyQVaIZf4PSV75oCuVlnZzw0gcn0iJrgAaEe/mKll6zHsyEn4D2ittG
pXcbak8wmv+T3lZbpF3/rAmROuod1n4N0jPjrn+WNyZibvVAGZQ12eIZxtqZTMFyvghEbatgCjxF
TISeDJF/SbpltG3V5UOiMxpP/dk/WnPLaX0qQZEhmSAk45ZPKZwLy6i+66LnX3BS/7h4NgbDzkgm
clgc81g+/P0yx+1Ppj7/+wvwL67CRUUkDSRJFhInzIV8/8/vKMg1h/xMcF+c2p1TgxzgoW54mUUh
LqPKNEEvcK0nNigiG1/FQZhQvXxreE4yICKKbZl3Luy6MKbxqrel/A9au38Ryf7369NQ2pt4H8mP
+Pv6/0FD3QfS7IVGAEHCxab3O/ZevmTh6DFIR3JB6H9EKn1zm7jdE9ziGUkmgbNYSf9+CXr/P6jz
/joX/uke+KsGMwwEeoT3qf9qZVVD4aBDpj9qNurgdaroXbCBHa3Yfj7l5Y7BXvcENzHgnHcoLKHt
g5BE+CxIE4qWodznxqHW00tgJePZZLhbdzQxTFkpL2ZFbGYdD/b931/lf5WKmbxQyTpOiYce/f8g
YjRCDTIlIRbBCG6M1c2VTc7D17//HdBsTARx//R4gNpagEQSJ6X1/yDli2IUdSBzMsKZK8fMkNX1
NNzy9KFvd7XO7QUUUFkl5muC6YhOk/qx8BgqyvB41ZZQmt3S+sOpjDgDy/FyA/3mpcXgxHLOsTZY
Jc1PgKKIsFbV2ckOXUyxTQlMrIlEZfwBv9iIflX9wa5KrzUrcj5DghrsV2tuMKoKWjRr076zzMGC
/sijL8yRq2r0Uop5O16kEaXn4PKKxnY1EcCQ9/yG1rjpanIwNbyOGr3Y4CMKtWPn+wQiva1qQopG
kgd6LFOMPEHbvVt4hsNfwjkOnUOfyGXa7+NFe8pDzobJszXuVPmVKiCGT9FdzQjNuSUMMdoZ9HPb
UMuMr2Aq+lVQls9UPGVwLvz+MMr0T9poj7rfouURRwlNNbazZxXerjgE3b0pVS9pfbe1mRRLaBBq
Tl42HUsVCmjUniyoOqPOaaIV2dWsQF7lAAGIOVybMcm3TVbnuwANUFxRhFQGYwv4EpPuGjCiu4Ww
ukwmdXDXiWvQ/RnXZuSsBRj1IfE5W0+b3Ay3w3jouumrKdJhrVnQFbTnSK924/QyKIsRh7drMaVU
EoMMWHBVIfF9xKZAyBz4iTXBsfQtcKXZ9rOlvANmZ7gT5u8ZneY2P1Tlo7CYvCqN2zJx7ptkF0Y5
q2x+K2adGFvEkP4cP+JtuoZq+5j5r8KfCAWLD7Nhb6GjqvnDcujI+KzSsQeX3EowqyXtweTJHK6K
BqME1Gxos5vMTxlNToMnO1tgtGjgSmItcKMn8uIz1YYSZPYXic+VVL5yfIkBewp9t2ngv/koyzst
O1Rh78IzdiVnzVk+EZlLO/pAPMA6SvxVQQ4fifE2+goemeU4ymeEDAG0KwY85X3U6WnXdKirJ037
aJLvbpo8HbqpRf6MLTeVztia17jR6l8/zrwsPqdym3Y3VdNWQSIJouMDSZ4mephwJGv66BgNOL4g
aS8rxiVdSyZnRQVwc2rOxIxLA2iVyB0WQUUMVNV6hSceajWlKC2Q8RrYxcYJgtWGKA3Q7+syfxvL
erUhQblROeqwX5dq4aoFbkJkSgZx6/pilg+K7yC4Qb2DvbNLFpQd/rdHzTxCJ0oYEdX6i1FdE524
SIUOFjQ7WpMryUEhTgZQaoTX9PTVyJHjVHIIE1iZFR8c2sGStuc8vWjEA5qRNzZ7VuUVTW06dcOq
s2q35r0U3Kp+gZhBeR55DbZtrfKGdKnkR6g+F/JoET9Pq4oqtfkQhnbkxlyNEwm31bsweFH2HwDc
vuIaOaQj9mmykeKtWkJLiahpD071PSYnGwRoBJ85fmTu7YbAOKdXrb5MJM9MLDQlIB5t2bPsPWSs
Ix2dutqqGXIUNDZHYBfIPXZj8j5Vk2vzUgxaOsL4DYW1SSUWdZl57rqncpibbMVOVzK70wkYttiH
w+lHVlgMyYLwy48Oua4hip01XjoeSAlsi5S5mekg5faUrBsVtPeEr4vOUoj+LM3f1OCI+xpHaE2D
buQQ/5pFZAIywJnK7+UeaYC3qGtduKN8rqxNNJL0RRfGgNbmY8wPa4Bf/d3IfivOUhhXau1XDpch
tNy85ia6blDG8eRJ41pxUI/9P3Ilm5KJxj3onlSaa2H1yqAB0jMkeSSuvfbQ6drCq9/I7rkLwDJM
CutMsU76zlPKF5PxfuVfE3p5ynAvuo924Ika4NokpRfFL7bF+LF4oY9NHEHZbQ3npeSpFXhK9ZlC
4itBMMbTF07CTTSkKydtflMJgzO01zl5qNYKwKp8vjbdTxE/FgyhLDj25CzDJtkAJHEjrV1ZEGUL
FeTXo6W9m2wvaXeUw2nvmFcwDLFnGdFeFvOOOy3oT0Nw7rGsdNqOIzZeZnsdVH9GJSQ/5tUGFT7b
I+F0LHANCNXE9bsfjgf1vMRUvsJE3mnVseVOBJXVsHokyUEj71GMb8lX8GD2ZzD0BQvXe1jGQGvA
87KITz19tvAn7+hztfSj0YjVHel9bXW0jPE+W/t8ov/kELVzyacNBtc0ubQRzJwHlJqhdbIYQRgV
x9lyAUlL10nVQ+jcZPOahl/V+CybN8E93LArZ7Qn5xUxfHgu0XpgwiYfiwPxdK+H+Thmtzp73nQt
+tuWLE/94IiXpKeLOp5DeEZWSXD6gwl0tKO5A+S97EiQtTcTP8TcmROXTZuPpknMkj9hfxldhSub
ykeLruS4aFrYwcv+26mu4QA9hIuVAtlUaNCm+qktmrUxgr2JTczTzopkyRUtLdhsLhWTG8WIrb5D
QmcJGwI8mdFhhQ0/Wx7phdThZDdJ6uI9CoeYzFHEDWtkpLe+4xksc+PHV+VjJHL1wCz5buvlh3DG
TelU+cawlUdDmFxy1SaPE4d6oL2A7jwavDDqCWvAM2ezGU+0VwZ0+BaNAQSQxB5kPZOVNQJLq38K
CEJJvEwnEg2CYXefGaUhW5PphrEeBRl30tSuUsBsJ+QCZfVRx+pdaa+j+mP1MbHsG0O81/BJtHCZ
658molJqTXlQKX3yAEbm7CkOEiGS12AoES8VNruy3huEnSQy4nmyn1stgmUqToN1C5rgoGGZLLIf
bYnkqgBL08zSghQHIr25Ea5eZVgkgzt4ZJUECRs9AjXodnVFkhKdOyeCPycOG7cc42ltTOomBNfX
I34rZ/8lFXd9dsSpIzqAMGKiK1ZKJd/lEyiygtxdvkd3yERFKYYV+Opem93sM7loKsFtiKU7JqBy
o1XXKvGuYYaQSX0OIRwU5o3ojzSW3kC6E6m/+AcqktILaN5B+iaaB11tOCgLd1jI+xa4c7QM3XxW
5vfJoa3IHNBxV1Ny2UTIYJuNX7501rEaxBbEKakmDD6764D0EbIIH4u/4/jUMWv47dOvDubTeuFg
hRMY83TFb4bMBlbAOGrtRjB0QsFW7dLyQ59bT5Bc2tN2aJmMbHtkBLUA25gy86yDgxocmuGHgdf8
TVIDITpkXYnXSNkK4xtJwMFS4v0EpiuDnC8+OJJOebyqxT4FwbOqtHpaYKiM+chqbnx/y4LIFD3x
nMzdjNYuJDE6872GenTuVvprme9yhf7pr6yPm8J4LIN+RTGtU2TXSf9gZMHbxHTP6N8T2vyhU9Cz
6pax914OCSmKD2nJfjDD3aPbXgU/7c4i0coofpFbVCRSgxTszL3OIaipeCBI5xFiA8NVYeXog5dc
7oMMgKH/OS9lhfXM0I/7q0kDr0Zz6wOySqxda7whRlhBib31IZEi2NqZXT8Nku1O5mu9erTyiSC6
FzmLp7y5K9p8w6ixi7gak/UIWIEciIS4ZsRFCrt6D8rQnyyXEMA3FGCrbrTXqTMQAyYPmElc3jxt
2I4kKVrBI0A785RKfaWbL4r5Kpiz4TfUI+3G/KiEzElbDksgApXa8zNfZ1bjo1CPw+euRQyJai4+
BsmRhhlqY+wtVvM0V2ucLgyNSL146ORWK/aldU2KtxFV7RRH30bwXySd13ajWBaGn4i1yOEWIVCO
liz7huVQJufM089Hz5quSdXtsiV0zt5/1P6ZsUKNUbjt7yN4Apnos20M0qpEFtyG5JrSgTkW3+Qd
2IqUm7ZwFr6znpC7libZsriH2nAXCNETbqJ6MoW/VAO9vtX9v/abtIjP6l94z9nFTApLk3I31u+j
jolnzx9K7nj2aCFtMeps0owyTlSxaSOhTYWk1rL1nNPXQgBmtjf7c6eCarQbA46/63MwT3rNLYPE
YblapXn63auUGVEaHsAwCEQRkqXMfVvmxtsQTpA4Y35R2V6jUOUUZPGWOmg7DkiFjkCOd1pKa1KJ
4RKqtVXQ0xOLBzNE2CJYjq9qK7/lFKODESYyC7YZaMXoKIHXQX3lxo8ue9KhuxUj4cqcnJiQuK6d
6mFbe/kp06ZTeIKOHmWyEHUeYCTJl7DFiImZU5CtQBM4Hz/r83Canp2IQ4IGOWCrtnF6Lp2WAr/4
F23LGqTLSelYxJltoQXWQjdiAPQPVeLG3JLNX+DpW6qddnFSnYaj1pPr4SB2JWesra5BQWKgeCJ+
Ei1NkLzHlrlWJCf8lSttPWQ8tBO0Q7r3n1V9quuPNrmFq8yjJ+8sp7Ez7nh2rorYr+GWTto9si5T
cR8JTqPxAQXkyupoIbSYFrJ018m7MvC4hHRNOjeYDyyR+l7DekM7DlvvxeY3QZ2rYEYoWju0oTlS
+xLih/Ganj1NEnK+dGuQ8gEZY3etwZBJGQR3CyoQihdospgYJLtJvZsBckKhXc8GzXCJ+Sul+VUK
588K+o6CqoNpTlwygwcztaqNCa9+Jh2CvNwVKO+KIaQMogv2LZSK0fSGDct5MfKJmnRhaxoTuixr
m/fTvRs43KmXoXQisHPfbVKWyYA2mDQFWL1FBJjEmzryItPt4xMdH1K/5kWTOfXgh9S1s7yClTOb
nmxR6b20iGALekXKW1L9kktktw5+ON84zc05q9lrdqhMU2qrIkQpK6XxYn09sn2Bzhrw6l6aHuZm
Q0yhn2wn6SyzU1b7NFw2VMFglNvn5kNqXjTthCVFxdsxWCfFTtMPouEmxUmIHlK9ybqbOm/HlPVt
baZr9MxDcjfHzxRJcU87EC2QzWaeLj4iU9PjLonzW3ycQEbGV5XRYXbIqd2ACwq8bNoOyl6g8okV
yvdU2nt9WrXwAR/r6U7N1+gf0YcX5R59PB6zRYo02lQXkSc8U3IdOSDwqnAJsjufq3DYLbW8pMDq
PP44fVZQbLGCCviMc65OHibrubWd/d3QI1t1W/MrJQdHsjXJ6ZtdhiguddCYKhtkXFkKcenS5zSV
oBb4vI+YHfnGNWuLMQlPdpLd22A/Bvu82yXKG2CIEpKIudcsz5zXhA2TRCpmnpS4eCRaqjUalxdM
oDyNNFdsj80VOIayEUlfUyjlSepf1d9K/7ulJVQk+GVTtcSOU+nnWPNPXu0ktOgcupkLHhScDB86
f13SCbooDI9Fsa5GojndcXKIwQ2JFqUTanC8SrAbtBLFYTRdjZzbmgXMoYrLnaqvigjhsXmXYHzb
6af0P/gfiwND0o9Fj7JzHxVfRrGbeqpqVuMvR0CYu2yEvEcynBVmGW7AEbLSGSwGhn2fXafxbVmW
rcrjW/ODDSYC/jBrduzx11Fqpkvqsr2GqCf0qMIajrH+UN6bB8prn5a66h2uqa88d0lSAqFCbhHd
wKac5eBYsbeQPByUBxQecrzXBeq3CBvy1NhxKfbCd6RV56TkgVjzAAXtQTAfAZLgXP3Dh6/O51F9
8giQI9oYlG0AW2x5T4fukJSXsYYY3RX9oUKEMttx5ICRCOot7XjubJGcKtmr+FqTYbK1IKOgLtTO
TNQfdv0BJMKfP1PwuwiIbPIoG20nIvIZz6F84INV4/pbtS2gyz9poycYyhjniQliEPfwN0CzSM2m
i4nMXjWqOxpfiv9TdtAwXt+8BoZiTCMLk2PHHaU+e3QgEpnE01tqubw11je9haQvS2TCH0PtgkKY
4ELODdbsoq82mptZa4TitbIWMWvMcEjrId4o1iPU+NgxaeG3QIzCu8HROk3nGYmr6fFRCaWT3B90
bEW4rbC/VJ6FHUBe8Vo7vCZw673lReGR9DW+6ptVb5CagWxU/2TNkd4ou63mM946He9D5LjGhA/K
ran+mVfYRAQ0j9NNLugPRhwBA8p2ZIvXzPiQC6f955QCUbzLad+zeJqr5JTs+fTzMuo6XSLLEYnD
UzPPfc4QvyFBuUgdjb+1XN5cOH3UOiSsTHQdm/g+nLBBOO0W4tbEdZKvi2lVt04HKxuioHA5mVCi
ZPmF50ar4SDPUu/JwGHmGvwkm2F57owz4bBiNp0YZNG7fINJ8kYIvgcEOYdrzu14BKLleaVrLjmS
nDoQK/wrEhcmrBAUDBViLPAivgCqDE82lg7jUXBjAaG3w0+N/g0LHdACiViKvmLDKB0e7x4mRAXv
QAa7hhRb4GTExSxrwjptnJkIcltGOcdOqzF7YTJCzk1OK/MhqkpOgxV/AZ7GMgsr8dzfYFA8+Tgg
OB1RFozSrRDPoCrCT8OKQp0I5VyiHb4Itv5Gi4EEs8f7AFCarFgb8dCyyeJCwnedEpuaUSHoJrg1
Czv8lpD5FFSLryPYJmi/G+8It8QgeZRWLfMzT32JzUp1WMCRzTguw81iuDLR2WgvlqqKdrUBx9MW
MSHVc2Pvdeny+I7psf5jJm3Dpdc8Nl3O+JFbDs5ccZqAYr8lpAhJx1AdqBcqtEs9HsLuUtNrFaPN
P8C41u/UmQXfRbEiIX4V7eVkp+sOqq+fUb8MpK0EToA0V2bS6nk/r46OWItPGAG23abY498Zdi2H
8qqKzk3oUoCJTUuPV5JhoAft03Vt6pe6CWgdE/FHxASCnGoksJRC0ThfqyxEKMIGeVMahzH6AUQW
J0jt0SQvU6tpbNUIrt9c8zE3UePwb0M0mScVkbPfRKc09gWqs8j4YifGr3AMVVoO8cRN02c87Qtp
2lBeTHFRzRdORIxcHcRwnHsJr5mvjlvd7+x23LafFHHJ/UrnaI4vYb8p/LWYb4RhN0fPar6lKmje
WqowZl1F9ZASPCelKxE7Y38PSMjD5khzlkniOpOPUm7ynnpN1E4FEYk3s6Bx0L/M5THL/g3mKba+
FsFVUeueg3C1VDxtEZieRI1laWMJ6xyjFp0f6ocSrPQNoOPXQPmsePUrJ9tq3kq9a+tEJspsDUEA
dg6lXL2V1zpA2nczBCzhTmwcyPlK1I3THkWjPA2q8IUVh3IoKSwd0SxdpeDpd8SrAnfYcsjSXGGt
Mx/j4rbDKl27uRfRQL9q3udmx2phRlsk6YOGFf6QUH2iunzyK8pPZtJxVjCChuIQ/wUSJN2lrVO5
8g34KH0hK20QPl+Kc//P+kUWkTzbn9YLzv6Xdm7ZOO9EY6cr8xMd2vwz3+NHSFr3TfnlKdDFlfoJ
aowkk0S8WSA33dVv+n5lHPlWNiUGBV7wu/bLN6Se8D3GD+13uPqf+m4+mwg0Dcgn3gKIBVZsku1s
ImkCGhaRKviOQkixsXb6AXGpI3SO/kLgjKq8uGBx+SVDD6SLoCiilAq2GRZecw0zgGSpLomBRoV2
7cI2ZfcQvgc9ewsl7SqY2aFTU/pLkXUNI2tCSGGJHbcwKUK0E4Pxb0bH0AfgPj7JugPHdE33lgD0
0A/1aWhPqzZ9JpmxS9LUMwrGfMOZkgq5tkUy79O81Vmz7kjjFVUq3MYEZoC1hTrvHKP/WmupGE0y
L7wYytNXS2am/C6pox33EqJl7AF9JLp9CfsQDuqjQJTSkS9uxP4po4BOH34L43PpnUcmjrcek0VD
G1qNdU1tPzXln4NOghJcdEpnRdlLyToSfzRupVq1E+lWCTwI5VrpmmdlCjeJUNxUMVep/6eNIyHA
MkwVMGPTGuzfKtg29cWgmOtUn65yUaHEGkFyBUosLTZPU9AfeBxXcxmuNSwEQtRQbDk6ebyvhD1N
nYW0YuGZvhzhPl8ylEn2hBO1/cjQ3TUrxgN53lBUE91SRhlKJsv1RNLiy/gLfvCoq7CicvE+Z+cw
vGnlGzNKgSVAcHXlk4TBRzZO26p/4o9w9xr9l1UoORWvT/LSZCIf8OuW1l+lenVJa2DecqtmB1yc
BKmfJcV/i8TyqgsoNZvwimJwV+XaPWTMENXakbEmmH31Two03S4q6Z9q6P+Sad7FYssxO5q/RApz
8Y907WRK9TaroYtGgSsz2/QEQJqS/9OY0rUk9Bo9uyeORrWLuMrrsA+OYTMOthQSRN6bGvWbLddO
AwCtWSoAKgoBC4EVeYjyah4msh9Qd+9Dg51ofiT6mxgAb0n9At5/leJ7W+BZbs2VnCaOopdeVJ5i
GlVb8HGVgS1XqBkLp1OTaft6SazEyI8F58MPws/YD5HAW1tjLNcl+ACNcjY9FSNUkD0nMA6S/E83
hbdGaW+o9FDz1Q+l8z+Khka8Gs3GNFccwvt0YiOLhW1Gi1o1auMmV9AKW7OHBZ+iLATERkKn6UQX
Z5fwnm/nUfywuG/lWEUpL5AWggDtE+Kh7vL9vPg72o71fXaKiVQLJfh2Ne6pCphZ5VvsEm6QibNl
a4LjRu0fkilbB0ScgfdaxHI+cFwed6uqlGBdv5bfolDdlpAXpeLsDhKYNu7LIUKytjasow+MPNNW
AthNBWV9SKd0HahMlvWPnOO5YPhBymK3zHQIL8BoG+pDiKpHgBAYb4yELemYE7z8mNKiuwy0qpPK
d7V4l/W30TcBMWivXNSVjpAz89Wt+ZslzCX1zTTuTfpXUeWRzLkdGt9GRM+ibvLFY2gerbABH8GJ
x0szfJnAGVrERTfMdoeELzAw6Ugl1KUSkq/OYIQmxK5ziEmyNMjDkfkUiN0tssYHVysBVfOIkZeI
UuNh8kMg/+GZ26lypXhZHm99EBo/+4c5S5bYyimWpDCvz2m51aixIzqMDpXmxVPXTiutJqUlN7na
+GZaRyEgzdeGtdERbhPwR43ady39lVpsS/wyWpysS6W0pnJoBvm/SvqgaZg5huwVRSJpDGialj4X
xCvmkiRCrN0wZuyC/jXUuFJGBWX1iCOFqt7oOBvFQVQMbiYg+U78VtR3i3u6G576jTvDyEm+u3EL
qlJx0tlZzx22Jj3F6CnwCFTxW6CjsS5BLhl6B7hZFaZlbK5tv0vqg4SPydwZRfMnqMxVlBvjxppO
edXt2/yzVg+uSNNrwIf7UbWHbvrs9JfPJChfrfo6Thg/zVVBPPv0qUpX0zxho9CzfYFwIJ1OZfBF
7Xg6EIpgfHct/vuv0XgYIBIz/T3Az3xWs+kccfkj91bH8zBt9NSTfpOO4MVD114yOpjbCBszgof+
KirnMLtVtG9le2zb2CSIr8lwqmkQRzIlKOozyHZiJJ+t2gG+cMAAwGIa0AtRNXlGuZRJ3i1+LenA
EYFOep0v3QrLCmOecVVYsGD6Qa73xKzm7VntEI28d6SYKyeebkX7Rnwgck2I0yf5AFr1phsceU5u
nVuLNCTJ9nsGQfS7+MiZafX5WAwCqoKfpH9IwVeq/7QaTnjRDsSzOJ/F4p+k/TTFb84MNp060Dvh
qwlegflKjZ9S56pmG6k3JuMfU5savefKjw9Ar8m/Axh+M85YA6LVzIfWiYtzxEsRkGMjBI+ke1Jc
1GClC8F16Soes684fGK+F8ZTTJR063+QTrcZOb20sXDK4Z6TJMInAwfFOZA+jOkEtdW0hxmdzUi2
3PTQ0odenwLzkhkVPMs1lU8tJMzoJ3Q7lLYj4rmzjG0zbyQFXrlmFs6lTat9m7RZDD+MyvQQN2cM
VaK1Byrb+iXYOt09w1oS6axIiHj+GvBWFCrTEfu7qXwGDTVsE1J4I3iaEjM8IpZm7OwcvbYIwBYJ
7yU8ecLVEO2qgZghttfpLM2XPh+/xP6rRjqRJv7KF49ye5gkD/xM1zjhBPlfTAtNObxrIjTMV9x+
5KG0L5YVXs7QOvBNFHhJEr3cDwvL/V8F3oSBdFxRl+gmI7xp3ATo5i0NNk5n8wwVz8jJqrBwbvoi
vcRpFZ4Y+KSpq+39oKYcs6QLrqjN5EMgAKZU/fxFj5MyBh91BXbJYfaQqnRtqvS9Yo66VBI7Is1L
xJKsUCCyt+gvcXlt2owcvvwg1jW99A0yRzRpF19o8VqbHe4k1fA9OZHiVRLJXA0G8QyChUhgprac
jb9Zts6iwgcuT/9aKdWAlWTmeAINph/VJOu4h26twUR62dYhz4CE+5auzxAyqzB9iIee947Sdz3z
uuJS+e+qcODjL2b7kjxr60Zgca5e/OhNSb6j3lVGj6J0LeBzzjMT3LmXk/waVJtQ9IzmmZi3tAes
GW4JRyg1T0PXbeVKXYIpTlFZGhc/pEc1BXYpwET88TDm+qaCpOgqinGmmMeid9SiWsVV7pgVR2HK
g4FYBecjHdPqofQVdWmFUdeyz/3VJwDiAYVMuS9shRY4MX3NYRm9goR3qIPPIzt7hVkOpIYLNQMZ
xSaVB7VrJPSRlKzZCNlUQshZHJH5Y1V1dZFF8jFY+1zYKuieHMp8Vyx5fEDoLh+hUQVNjRbPEgt8
Ch6g5WLlSF1zE5AjgNxYnxh6Z/UTcZpFkkr4mdH6M2uUn6RkcUyIlY2sobCbkYTyOEGDohKean0L
khmNUf3mp8mDgPMivcmylQJpd67s13sh7zYTLSk+Pn6RNuPCCUdEXTgZkY/rDv2OOFDthL9TxwQu
/kU9sw5GSf0xXJue/bdRdr4hflojtg2fAhxTbz4i/mgt005dGm1kWgVIJFkpKFbLbPhVWnxJylGp
z+gEPVqxhSzZaqqMZt/4UVoOChaHQy3hG+ICS2XGcsYI9H2BVn6zwgBMoV1q+uArNMmeMFXpIium
qwNkdP2vzidPDlluQsGPtngYPsyEDsyQSO40fvRmffHp77C1X2XWPwqfE6BcejCE7q0k9aOeW0Qj
ZbzP+6tCZ4jxDJpTbJ7ztDupI+7rXD+2mOxNTbzCUJ77DJRJfQ2BDDepe+3YdBAVAcMw3j2xxwWk
DyMeWoR6tkwEbdracyRvI7XbKpm8Xvh9tSuQIDEVRc1RrzgcW1n+FzXFt9kE27yr9uSuQtGL1dWU
MCFRbD910V7lTU2EBq2EsGqQF/RpcWbiPAXkivdG/9OG8coxKPPA2JKB0IDcKKK140dJfeEHb2yD
akH2Mo0k1LCjbq+dYqdSltCp7FIXIWKgARCktwgZavlnreitqfhwFhPWEv62puSArelfY3TCIoiK
qPgU6/KdlPicVuKZhqOBvg9bhyoE+aQ7HSVjkWFKmcudgRqlHqVDQawCpZRuxC9yEz2ENRabuCjo
MSlTFoRZY3BpoQdM1bseSwzxjY3LvOQhax96pTuRUXmDOFyqpr93xKzyzNKNR+iUl1av9oFK/mxV
3UY7uAoEasuhWuPXtaA79+LEjr4tgTrYOMJmsJ2i+xrYi0Zjy8cfBmZ045ZchSiBBUTYJBHMAdoh
beaofqAWH1cZMIDMhUO8HI7JcPoQiLRzqj898ckZAAtM//yUTRQVpbBE8DTxq8+JG6NtScTsZs9I
gnQdfJdfTfWdB1gbYvgMbb6RvnBThKtMK1s6+dzJUZ2Sz4Nwqi4diX08YW4VWQImPB8t42dD5pgU
3tLkE7hHKI+x/KfwKS9ZaQgfskOkARafA2ZAbHe98S0tY1HUO1neUghYcTy13owuUestquGrVRaf
2wbPKR/oYPoM5Go9I8Eo262kiG95pHnhxJVEOcO3nw1uEjM4hjo66wkASp15UruRPiyeDjlSfxp0
VROxa1I4/GBlB+5wJmO8CbTRRn5Bufd/X3r5/7l15bDcZlA5RNSsEiyWzSQ8iir+HlPxEXBHMjll
RnNVa1Y/Ci5rW1ba37JZxxaqAAEG2+IpmXh5SF1YTRxKIZ+0bk6u4QT/ZBGeiUkBUeJDaDRtbUXW
qfTBS6Z1IUd7rLiXsECtlwCpVa7vX+TiUo7vA+OUovw1lIp96cTOKcqzSt974wfsjnNV/qNoiOUj
yp152s8WY9j8rsoe/JwgMal+VunGajauWPwJ7Y6sfhr8FPlp1S9IwHeFaui6VXYyp2XQ6I7AKZv+
TcPnzG+YmIUTN+1CSDHhoebhTdGmy5i3L5+xNg1Zk4r4u4yTvVC85VaL4sNEjKmQcJW8zzWRJDEK
ogh5qCMbJYh4xrNeW6HpBg3/rZvPZbOJC+WlJyEOLWypAFIdcYpJg4wEdF/Oscbmb7QB73DFqj78
u6E2bo6dtF3CuZoIIIdx3OjvS2QZ1COHE6bSECYWqZmKJhsmPKBQnCdAXlocRvaIVvLv4XA3lPAp
cmhK9N8FvNmKDsRqjue+sh4ai28cN1/1so+jetPLmjgh6iUNU/efBLXJtqL775bYfuo15XJooMd7
3HkZ0R4mc4bMGZzxti5H1tysl88S40BWwQ4V/Kwqnt/KIMFusGzZl495hKCWXy2hQ4NsbWV+PywX
g/sFgbAHoq2rgTOZhEzN96m/tSCECBrQT8AU8FqAP4QT9SPympgY9m3pqMq1S07PVVJQ7Mz6MeiL
n46NK+Szp3N+Wn79lk8KpvBVaGzyGUAqZboY/gMhooQYpL9mbd7iXT7PB3mfHqv9LEBy8wbnB3iO
g7Unae3I6DsM0nKb/rRVITBfZe9SIj4bgiibXHs1/GZkWL9yrZyaJdessr4VdJ5+VJ2DHJe1BnWa
yF+jiZ5FppjTbt26Gt4zHzlYDjBctfTCMmrWaKWLkE5CCU/iLM8dMVKoMrAwSuQbzhz3poq9lauE
vcb/RQWx1pCH9LDklF3zpYlJXzqSdRCVTjrUA0qsJEKVGFHmXAyf9AE22T/MSizTxEnwj4MSeAvk
EPgoeWsUa8AgECfFkMFRQOA0dEUL1joaCq+HMrK4PoMIWZrxZvUFbV4WsZmbgnaQRdaUcjWQOmuH
VvhESv07dfyxjEGXhlOFN91solVWDDD9FmFXkRPq4FRxcIxk38XW6uVTtQ37dhuHPFTJxqcbssgp
8+CsE8mHyPgoB6fWGncqTslZfC4rTArrXyLTLKqfrnxiM18nOXoIxrsUk6+Z/iUNyY2HlHKPGUp2
mrbk//FSmNNR6d91duUsAMrgZ+ayjRGCmsh18PhxEf1k4YpACjRDxN9lCCYnRKvUdevx1eIF71yl
PbIM19FnVzyV/DzMrPOs99otlqoVGudTJJwSC/EkdvkBNFnM081gGm+R+UL/kKS7ZbdCD2BJ4E84
hlf8x6oOYL1xK5/m4poxMAkIU7ajtI/avWU9pQJsQuRcHkCyg51CXaiAz/hoQqjFVwYXADt/p+IG
VetxTWcS/jEgn3CRvCNtTJCs5rbPHysA74j5X4jyupKvLXapEOUCUMgaXQPcGwwAB6WkINpzU+SI
Ax/bnRR7ZbJXUP/M3E1hLvO7L8x3Rg3t52evnOBcUnu5J6PcHmJyXiP1I4JtAGIqPjR/V5A/IQNi
Y1d0ELeW9dssO+AFunQctefU/PJYcD9ds+GmSlt0W8bs1rgMCaNp3MrYTwRrVMdFu+KUBe7NO7lZ
BuiFcPBrg+wTCl3xdYU1dcKo7Uno8NRWXgm9srPk+azqg2MRimR6GoM/dEqFiAA6QHkpZBs1XsIu
w4+WP6T8IZicbbyEIqr1VMV5f0ryjSoiFNvM6OhoMhZosGNcY0dz+umi5qc+XdUvGJIh80ok58vw
ULPdd6S6gL/zxBt2q/5UzUEnhdE6cgktT2QdHQrRE5eEuOuAKtTPRw6gg/YmGc/lD88EiJHRIMqv
dZYJOurLIwa9NbkoKxXVthV/T9GbNezU2xgl3Fv6iejGyBYKGBk5yI5q0a91zBxa2G19bM8TwQkZ
lPS8DP6V6e1HUM0xuw3q0RwOM+pYWiH1DwvdC75cL+7DO4XOiDARmk4FGxJSDyVC3kko7ZY9uc0f
2ApW08jDDfBcYmJIyvd5LtxCN1YJoJo1h3caWCR9Rm3creMm3abWH7HhTo8ugUnvKtaqVyjSRZPz
44yTBF8y3nwC3xIehrJNt6a8la19wvM9Rkv58nWsA8+Ek+rZVvEac88CZ/SXuGRCQ4GxmY16l6f5
1jXRB/hkxghIOMWsgO0BozFZzzmTNCSPo2V9akuHUIvE5jjSQlBxKYvStVZvbeu1FXVwN2LUDlZz
joAiVH8v6AfVcn4FfQ3RlY9um7iTSPQCYZDkrZY/KfhtBfbGAQTkpqsvqXpF6qvg3UWAwv0iZj9N
h0QXyNQIk0uJjsUHZbQExsLe7SvbxLs/8dVqYhXbU16b9W2S0e8Uff6aDGIrBvGnmwjxM1kUVWFA
6tOdEFjkzVuQfFPdWw6ubkr7bLK+db//S+V6E0iaa/IGagiwgaNrUp5MpnFjBsrvpXNljk/B9/nQ
fatc5GMi2I6BglSUSJRgX1AZ2aOSj0Gd4ekyPoiKhXIPhn2RZW+tLB3TJsa7m5okeGkIo3hmA4fN
U0ZnIBe7UjeJrKXfFf6zPlakHK/0qf8nQZIN3W2ygpemgYL7hVdSPKlFdbimwfs9qE3QZDePb4Wx
F4D6Qv4Lxx8Xd/qXqW5AVWSRQVWJ3CANJnLVoR/aSaNPgU7pPr0lw4+vHEPlNliXir0mUMg+qIj6
geQMBo8g2XXHWARz9t/4nsIdUIAlaKjaphytbPvpx7AmOud+06Naict/uMS/gnFkPQR+AfRDg8K0
6Yu7TMeCjUoWrswC5Wc0nHtlHxbdCX/prhsFEIybiH26bGO34Hus9XgdTtZDKETOOxoujGKvkMtq
aWx0lkSALyQUpWueZpjHIswu1HhcCokfuVFZLaWdWnphzwNvTP1q7NYDZbFGRBqCJP0qAsNLH0IA
MdE5UxHqO63U9YNVYujLZCRBZuognkxInGltKVgEJ4KMos9UOrgvHyM5pgKDDClVBO9PMb7EmNIR
YsTbUtxXMDJ9Fnm51h2KnK9GlrYasaTA0SPVIYxwsbnha4mIviry33iMXxImS30at1IAq87RNsDz
DgNWl2JAWYPTiRNTLn9GYPSQAzSO012BuQhkSoIj0hCv6qz5C9RvQT1k5NqRWf9eGpxxvHgpkDvw
v2PiG6eRbeSWnQYdxJpJJ+HsnIgoMha9eQsMFjKE+fO8E0Vodu4Ak2dhCMptknu98jeMBt3PMHK5
AeoNuDmwyLWqwLeXeRNxgXMPkBWI98Afb6pJUKLPWJMRvxgxgpVI0HJtZkpv7MF/15YAU9FgVWQj
bcrymQ/EMxjSuZNqd560jUwAz6RFeycSimfGT9/0GI0UwRt6Y9WT0ika3dqnHk1nxqOgxtapnuNK
DfK/TvpYaJZE+hjmrRHeAgnBipkc/Kz+DFmvypLcu0Q45T6ovLzu4/mq6P2jInpBQaJhWieiuA9W
3e2CJv6Iuor6VJrpsQOMiIAQYKl9vzca1IdkG4qMbDTJolwZ7Yw5UbXuI6Ojbp2K6plO70pxbqon
0yESNv7q2dq6G2431CuLqo0FrsHhCpGBwOZH/gPaLJYCdiwPjunf49n1DbRUbI777llv2+30Vb9F
GEZwqdmaOx/KfhWz78j2kXy2bf0b7DV3Wtdb38u3wln8qzEgUCDf29aPfxXO0UndSa5gUwlywjG5
VjbDsTlSG3kvjuF93Jgf5sXc6nS62/W7sB734DMr4I9VsEfiLT4h2oU7gfIfzUl9Njc2tukLnete
chiK8Aca+2aVutnVhlWyKUZAr4uP86C9kNhqL3f6a8XLwm9iv6iKfXsQKe2Dc7fzt/BSnMq37Eas
FPnaTHJB8c5KpKNa2vl/RgmXgEfZteq36kSQs9Os4flXWnagVtnHbkR1gfNEwsW/wHnKjzj6yrW1
FN2mdcX38T0ci3EDA/D/bwtvM5kJf0p1FcVj6p9HNwP4p0bTlUGjAJSpp7Y1O+JY/f9XlBY9pl2k
m6J+ZhlQJQqd+D4U73y48oTJejDsCfMqzGJB2N/Vj7pDM6M6quiYQvcxCMmZDHFWMFL6vDBS3/Ws
2w+ScfNhOIJkV/iXOv+YW144VpECaQdbEwHFwLUNdmTDdqLpnEnonW9QO6XAOHKVGYMkMMqo+3M1
oPCh4UlpggPJq39alaFXTdBMl8e2fIu1Hw3hSNm8gvbbEFo7z4QtIfCIS8/LvtmnmO4Kjnw4R0ps
pSuwXoiDiQis9iI3+zxBVJQgJ4tWU27ZhfhjWuSGSOl4s9L0lQjkk4vVjhT8xQ4kcvKQmRqpbebV
PuWx5JXbWo/EThoMdMBcI66gRd/WXOzjOEGIPQ4xoi7RxsCnCrLsCYCdEJO6V+kxG89AfpZPojJN
tERrKnVYMuMtwu4cX7TVYNImlGGaWjysN35qXFfbVj+M8qnBapJSrtcXXLqj/5fkQ2fr67o5A3Kv
xJYwU1Dirqo2BlQCJjZAQaSaw3hUWQjIcV/xxBriSWm3+rxmd2mqS7ZIRDlYdQItjdFNAheViY2j
UU/XUb2vqv9xdF5LjltJEP0iRMCbVxIkQe+a9gXR3ZyG9x5frwNFaHcl7YzUJMytyso8ddWzcmbi
XndBC1pLjoSNHYJ9FpAX01TchP64FnF5tN5Fbgl0qaItKO3drS/mkOwG/E09ngKvVNg7wBTZ1UBW
0dDU35L2I43iJhfJMHbxXohBkUXaxYiJpHCc7rH46DniWdJ+MBVmxB07Zv+05bShOD8nQml9Cph1
j+2jB6UY4XGO8OgKdXJXdHOfamyMx1OTlCg60Lus4GaeDfaKjqcCzJH5gyXXSQYnASogBTm1Cw8D
kgLBF1ooO5i+ClGHCkJ3zPh3BsCIIQUysAiDzeUoSCoM4nVrBwxlJBH3cb2vNCCdlmAu3FVmmTM8
qCS1Rd1pVHenyiY0IBae4ifSiOwN7iHLxe9BbB5CwVWtyujb40bha8MPJs3Btf3CxMYuWUOeUb9y
lZ5VBRGtDI6Z89aFBIaVIsJ2EKlIwpMJJkzwtIWLoi33KRHeCJw2BmVk9mAgxziTHjhYI64AExfS
pGCLmZkF6966GNYFYHMr4CW1fX/RPhVlUf1FF+5GVz8N0lPtLp64gHXGhk+TsFmpXJJy6X7zqugF
B30wzy9yjMmYKDK1whotixqUIREC3rTJFWY8fwRL4dG2BGiJ79tFdWiDU4QBlZZB+W2am8z6z/zA
d0Nsif0bloKaotl5/Wi1td6fZQQtNpNw9nCZgBNwVkfY1/qFmdpkrtWOucYqLF6ekM9Nk/yUJc+W
uXSq3e/M24v8OpTZ6o2xrC7enrpnOmm6DyyCnO4kaL+8BF78TQAvy34WipfrqPTU6JITyJskuuKb
mYZiyrsg2c7yCyit8gYSQJq8se972SpiPzrk+hKD4qUaQdbjmrYWTUmpNJNT9NXgpWNQNdwvQXjh
NcUYEvrbqsdn+W/w5K2mjjYLXMiUzMhtIz5mCCSkFcsvbadt2x+lcI9RiXq/7C75y+2/+bL68sk8
0c5hCIXFOa6cQHIkDS//b1pdw3LBKl55XJBmicZ96AanXKhmrQ5mlKc6czpSIUx+VzWSpC/siYJK
FstY5aM3XHQWSjCD858QcpGlJjfcpqZikpDcMuheBUU8Iu0OAj/0tyseL62ehc8ln7rksMDozJ4e
JtdAsDxOQPksG3ZZL6KEjmwZ5nAFqp30aM5Vtmp8phrNTCyXkbso8hXyMmRFjnrFTkCBA208LQWE
DKI9BFhIW9VrQ6bVonGG3OVuA9LwvFlxbeEAKYNZjherXtI5JPxFA6MZJ5m7UlRa4llPbobXH1NQ
eArIKEO/8EDpubzn/qqMl+lKSp863KmclYD4bqkqSCaKn7SjovopcJ66iHvUKW4inXvbFSuQCDBk
upeueac0kR6a7kgpSzWjAg2rgkAWz+vwPQ7P0vQXTVA6soxZuFh4ZNNMg3Ul+0EfbFXR5r1rbQmO
rnTJXZrFPVGws36B7EB2H8PlckqIvDLTxpY/ucXSgyFddYOPwsjURV63EswE+q0kkKoXn0JiRcGn
CpSVom9YumTHQO5CmgdPfNOYgjLmTNBPaRUvl6POumBcM18tZuLhyyRCwPjUOCKII6hKvzq2jJrJ
jOeN9Hxm/FIKBh6Vz5yqrvEK/El4i3rfNpufAb9JLcGeK+4dERVlYGoX+isxsQDX13jsYYxPGqQo
zAIikX6EGi/PQl7WFpaMynjihktIiiXLFKd72K4USsSWWA9FMb6u2HUwgBr5u2JpdZY69XAozANS
hi0adq7+ZTrTkzrDrgTEgk3XSblt0ABZ8gOxplwVWmnHfF0U+1CEtRnthVJtjFeSrIrQ0TOZCi9n
EE3dkzGGJlkZTxpNU7U/UAbGdVFFq6Dr/6bVwubgkNssBACb/3JtnravHoYvPi4aPBGsJeOGX1jf
ly6CDcVk+cZk4qiSOzlEPe8SlrBgzAX6pwYF/N4oOvlKexoZFUviyfT3SnRLaLcaDmil79ko8jGw
xCBq5Dzn1o2i2uq2tIE9GYRXQ7srDmsNcbuTj6wDQ4DyZm23afEKJy9vWOBqMcsd0Vuj29D4Mf8R
+SdLCvanL4RA9BfNZGp6kPsjJ6QqrgJpEyCTStKfxS1oho7Q82LfdoNNWcllQOfq06PQXVXtmfhM
EtRFW9r4z5j3ZOM6lpaJD6HjYCifWP3Lc9hc+TGfMJq0z4qqzwXtblF5SOoETvfwoZH/UF5x9az5
q1D70IbJ0TogqWUNECeczlsa+dpkd0WZzL18W7QEJ1ZthVFxNRgn9FLOZZPwnjdXvMskACh85u7d
+zfBf+P2QNaR472m2vk/DKG83+JsbsoOrXsGSzZdpyGd6i7UT/hsfOsYBI+AI440jlbGn6L1jBUv
vUJgJdghLPaiuxgSqu4voGUWdRUjLYHn9RmrdxjAGI0G5VyOB+wISCwsFl9AJSZ8zciJ6cM0z5AW
FMa9sA6royY/tGwvMxJvr4F+TiC00g+ov4JMM3XCDqoZa/GNKIcch/6S9yuJC+Au+HmYe2D0wu2m
uU7YnrnG9zDdIUoP6r4Ir2x0mQPFaJmDhcVb4ZivOYRgxjfQfL6lnLvgE2mbsn96/dEg3U3urDVJ
jO+7aMOiFJPpPSFpao/auxvlmtd6m8wRb0Z6Q0q6mcpGJ17qdqwtIJZwB9iEy4AthCz2VlYiXmfK
H2kjDpc+vfTxj54/vKBcJA1YCYdMTKk7KqfFcOqwIELJ5atj24QHw2eldRvTws7ET9teY3OldNek
vWHvhdByLtqlq62aYhG2sN1WnmsPdb6HIRuBGmYGcNVqDuS1nh2S9F+o/6RAltEYZSfN95ZxtBQE
hFU00hUscgQMlp9YW9rwoli1vlOR09frfZz7JfkPnCw56UrLrH4gMy+jOxoz+F5FnkMQbJ/SE3dY
g3/xD46i7y2YahkgVJQ5s3QVbNe3h0D/TVMCcKDDa/lgM9nEfk6jH4R9NV1X0RMrSRsd4AIG/tLK
zmgEnk+7fK40IMIAzyyBe549OIc64iVaUX5kxU/o7t323VOS6uKGUbyinvDGpc2KEtuusyXW1jo5
Nu4DL3JufrfFmge/UdYysFFpaVYnUXsr3dki+v/2sLAKFFm7OLvhFiH5w+TliPGawDVZ/VE2QBNY
d5LdDFQYgNqqXI22T8tUaqzjTNpgnzEoCbET+vnT0Md52vC8lCpHHPO63pp1HAyd0Tpdq6+ynPBc
QIVntQgfwcLMC6fgnmB+3TOOTjJH4nlt8hMEN3hzDG3KzqkICpFw7AXsOvOhYlgWy4yCAtn7llnA
s0g1vWZJWvVMoRdS1rs4NQUEzsG0pK1n1ecmTLJtFmgQLljfRMBORueHatBpTT+RIjxMwd21VqG7
1h43j/mS+5FX3YWw7VweFqo2sKuBrYQdEFT2y6OVzGC8zUtal9Ek84hElgdkMobQqZjKhcRAUXmt
RtxoPn58n0BzlfiELqV5W0oMvSBRGsOci09O3Qll76VZKNjpCN+qcRtEYAzGsdJO1tACFhDtAws6
OMEL0y6yYGEYvaM2pGsZGuc7t/+XS8ay0LFuVA1HKWiSqJPWtcYF2YmkL3cDTQlEVxn7b5DUdsRq
3rR6SmjiRPW8gIAFYmzCYYBMR005zjAD1MpFFM/e6Ah4EYwYXn6NKcdlgQQmatZcxdqPwrEDvoL+
LeOoxtkF1yjgNd2xjStYZ7BhC6lE/XoozN8UZFU44BawRl6b3PJGfYwiBGkLzMCP2Ou2Wv2mI7SR
8QRxG5+pSEXdvHz/EyUkEupDhluvzZpZxjPfmdtUFfAM1scuJEsVLQ1BwU+2qtFHTBO6IyGPJllI
WAK1dFfLy4J1LuH49KgfGIr0zT5Q33rzCbSNVYWLJKCLbEYVfZyLbPwD8K9FFzysOlRbbCzKftDe
FmerxlJM1jPShACLiHQifTHXJp63eXgxLXent7KxTS1foUYeNcxVzy43Ox56Vh0H0s0dLYbewckA
oyzsGZVpNfftrfd+BG4cc08d6vlrHOZ7HYKqLBHQpIkiQWdcdAH3WoY1sHl7/n5sMBeayDl42l3r
qmDdzFKEihn5w75ZkdWFD5pquLy28uBQCDA+HMK15q2k5tmixFNEU8u4+SxoJ9lHxxg+bUjZ9/GF
vooEBiNArx9ZCLOf7r06fektMrj0j8VXdhrcK/0MI1sJ+zmdmFyRJJT+deOLITmWLhY5M8pGe1eu
VUK1x4GRiDdD+CeqiKWZQV3Jk3DXvgZcgFMQIOf5F0SilHG3Ri7dRrW0YvOL05ts1PIBDdcLksa6
tKJd6YK9gFTJyWMhInCZ/OIYs2MmniSCI+/EsdPnXVizBqdcTjejKXDsm/RMR998RYyZufj+R5SY
aLNYAnSWAZJDwPDNb5t8TEGD8beyjU5c1EX3ZYAwWVLL9qZDVjbNKxIVR+KVpnDiwhN3ZnfSrBY2
bn5CK9CTR15fLclzNP/l1u9GnTVcPyxg5AchFo4aDQhYf/0y+hezWCqYyyj0BWvjUXaBMKplnWba
NsWXxuhP+eB0zvk2jWw/Dge+gUZfJrwdMaGaxa4UvqT6TI46Sa8ikLqUzl91Mu+fpR3N7NsE5QSp
C6E2S9jKE59AiQD2bxQ0QXXXgXxHEZ9xJWguGg4h2BiyM/0cFUphgAKd5Y9+eIrSN8OKsmGQif8x
gWmh/3b4MZTsS2PUKfX1HDLWYfRPajWhWLih4r8svffRsmQ85LmsV/HR9aIHiw+Yta+kL5bTpjtS
Ox6ULGvPsE2vb5NE1Po3/lbp2xhPiG/039rwALxDtTomIpUOCJp6j28a3yfIllPT/GjMpKUn8VXZ
XbBVdJ59y/AEZsovxZpPAVPynwy6tUek5H/MwyAQWnVoqBB0m0NzNiD6Yi2469CTIdCQf6kVmh8G
2jxC47I4F+fm7t3ZZVJtvEP4RbEjfRrsheS2YlY4rENsOizC+EucZEPKnGcJY6CuTXKa+6YBtaNN
jtyLcX+DTuzXi3xn+0jb8l/JhjJlrkqr7q+a+py1MZniYB+sC2VDrBxjPUkN7NVkpeceBa6TfyGz
k7LnG3LP4kD6mnYdThjTdcg66DszBMojdr2dXdqZU9r5Ot7l9jCn/0VTihwubEOXq967VeTEp2bf
YpacJ/fiGxrAw/tjeRkUKta0onFHl3Gp7svSySDuKcBQVhYMSGMpoLDukytiaystWRMLGBYsdrRo
6C3JjVFEINsFwoqnlC/fih0h38rqjhRJbs3bC7jgd8RWL5tn1fBWmYnWcGdPasrmge4s/5CHYWqn
L1kfteyPnLRKvh+fU/lsgLSATgJzFqzDkssk8naRkuPkxWPYg4KWLb3fgOYaQBoj1oX1NyeNlRCn
bafcX4+hsEMKW4kTe3FNAkjonmDl+ZpffrBNmrsfgJTdaO1XR/hX8WCihD9x2nkOewJtLZfK2R7B
ia9S/gdukiMu2i6ru3SlVWMgHRh2gALshleeYFW84WmhKR2/g9/qmkJnNGaVe8LDnac3LTkyxrTU
hcXt6dpqa/MKkIgWGIsczc7QsfnMESoQ56nufFad1quyXJOUYyMKfov8OfJ295csuiKkiirL7x1/
i8gp6afFP2N2BG21AiR4Cr8G5hL2KKwQf7o/rBcoc+6m3Q2LgJ+c8LyfXqJ0Xfcr4cO4nQ6lJnEf
rD2MBJRJw6S4YbV5wfqdJwdGgB9y1dWdO9famQtEIfbBFOGaFknpr7qHY2VtDUsi/WREsVLpLNjj
/aUCOWIUPwMLvVRwlWnc6Qs+f5CdiA4LhU0fEX+Vzwp79VRsrqj4cm8d4NGVwECuKZWiHOTTgkav
AgctbcNuH0rbAcSMvKHWnVB+zb5u91jiy+blam8121ieUysHWpLhEj3yt/xDg+894qdy7M7qhZEj
GioZXnYLJzPbOjEVrc0r1Kh5URs5bwiCC6Vg4NpfyG++j3aZLRhhtjBIFOJ0e2XNysyezWssige9
8c+jMUFw7WYGRcPBw9JGhH2ebe3JdvKjfYYzOq3MfAFL6KraZj/Vj/Byt6gq9exWCKCEWK3BK9EX
BoYUUrrw9WZfGjjVCnZ5AC+mkBtOnAXDgMkQs0Y3G5Wt92kPPKGLP+BLoNRtFQ3K0vlERqqTIuDs
+f9PhCIFheDjXh5p3McR8k6gBzecdQqoB/3bZJ6xc+vkN+Mc04JeXPe6jwME+RujLwA+lVs/DJmj
CUjBXVxcDR7UyMuzXTdoh2zSQdixwlUW1WhlKvekLE8ydSiYxuZPwLGETSzlFuZKJ9MuvFjBxSP7
zdnSJ+pHX0croaMyByB+Kb4KVZGWnsLEWgLOEhUefYAC8sRj/GIFlXooJOGDSX3NfpmNgK7nS/cm
vWe1i3OMZUZEBdIKpM9YQ7BIMTO9bZmRS/VTqsG3hlPHJDyv/LWFOTf3Ep7fsXK8YlyUyTsrT7l2
r6EymYfEuqYcK1J3R9cqjV8WvbDWRxkPVfovaiKiEDvFRS2kMFWXuEslxA0XIrIJZ+Y+ZKfWPZrl
PTaccpgeiVrk2eoQdSqUW0f1r2gXA8SSXKMB2zUGMQmExsQCX7422HDSA0OoL0wltOg21JcBMscy
JjDKP1546IyL3WlwQw0f1b85klpjJnM5RmmLryyXpkDbaXDzZC4fSzS5aPQhVGOjByOFeUeKcaPH
kqMX9xKVKt9WLcNsg2zZvlE2vCIJRwlT72M+rMkiS/el1ekipcyv8lPbn8AII4FjUzJZ2NCyxmVL
OJ4R0o5l1EQjpq0pwCaIC+m3fNyxtdXUOQ2wmveQPkmSqwEZJuQm62tsdOoxxAW2muD2njeaNCui
aXcc9mD/Gg23IPrXIqnx/7GKZ1nNG0u4hRIMJChWL0ma8v66dobU0oHGyV7I5DAVOtaC9O/MPOD4
0XUwbVtErsp8KMYuYH/ORWepWnzWwpM1PnVp4fVCO+9SMDs3FM97S/XSWNeJQZSwqnDFhpI/iuaS
6Uy2Spt00YPLWdb9o/EpJqSX4N/4Vykdj8CNWBZ7z9IZPjLsg0255BU5vBNeqbV1Q99S4jcs0p75
SzcXzeXQ/A3qlt+NS9n0H5iWuK3Ro3Cgid4+JIHLb4bTgEiCFJiGb0grRbIWgoMmrOmnhoJd2Msi
3pSggQkjDYvcPXrdDYSh6z4kvN34HPB/kFu4J0OwbVqAtPjiGvNpYtQM2NyseT8uxCit25rIaCzG
9BSnbmZgmw5hfZTbu8e2Z026CrzzWxmaSkzzZxtId2ifIZ7myQnaiXQL0Rsef01vU549+Use9tQK
KqPF9qaTpxfMdSts8CfmkykZugXgJeBREq5KbS5Fbz4psUc1vLbV0Uh2kbDDxJlKeFS20fhFVpZN
UaqAlo/Jc4M9cJ0WbGdbV/4+U87QGtvqzJZesVsjCDeHVuLVoK3ZDIVHpWxPkXDv12z7rX2Cr4uO
jzIsbaSbhJcan5awZIq7y11o9MdV+hd3D9F6uNqZg4rjjHjptih3DZgUAXovTCK0K1Ap7Gfxw0uF
xBos0l/YUVU+b80V4vTC7MnZc32uVoN8SCablwmN5BxiCw7IEM8aexRlmww9PCcsDRVI0ZG8wMFN
9sG44xuagyegZLHUn4oIZ7oeMuC1h1xe9wW68CzcTwLqRpZW0JaCFIT/Isk3+Gpc3PujBuFjNZmD
5bphAfeRXzNt7VA+dFR9uzGDT0fIq3eC9tV4n1TYsrSi1Y+j/oZ7AhsX6A0ebpTjZYBXCxBz9Krg
ImwmsRpYS7Rj9JOAuOmvPGKkAoEFeOTzrWvN4jN6JKYUtDneNze7L54wxVqGYxLwHHAoLsQRvW9Z
jF9qyy6aLewaIX+h1/BYUHWg3snCgo3IBt6ymYWo+N3EJ0FdW/E5KnbErRmmLSXxgHRLVlxdCR4s
GBaM/43luZL2hrZIIYDmW0xLurSxp7wR2QF2jUI9pFjTx6Nf7s2VJ+4xqVStbbEohEqnibc9aGRC
euoy1HcCpEhWlkm2PkyfyMtOUFtk+cVHGOUTz1spfGfx2qix2zTzECQWsSpeEgnMnK4+qWyUJtS7
IXTHuwQvRNHe0G+rgbKBRvzoN45iopzvalwbtEJFBk9/jdZeBS9LZKnJBk6CnBKq2yBHxeGOQMJ8
ZMWIhVp75UUfRNeGogLRIXGfUGFSGT0CXN7c1DEZEpMhbEY37HDkci+64QZrG8+cKx6J9gXgHUEK
QJXQZyyIp5CzfVTHkB016qfDPZIbjjUexMipnwoBdsa76h/Mr2ZYsEd7rqYLbVgOhL0zfeuiMyjY
rCH68HLF2h5PqsRIh9YQaQjEvZkepqaPRepYxLXFCBjQe0bG1gvm0O162EruypTWajBhd6yf7psW
h1axwNXwgq6VsPbYXMBOE0mpkM/FbuxFDl4mDYebyHuafxNu3HhJOal8qOtAILfZkkoJU4NVOBLm
Qd+66NVJ0xduvKIUjS3q8CV+NM7hPqAIJ2FM1bXAXMMKI8w7og/FigHHvqH4E21JPLoxnRmmK5gv
ekKfM/fMd/8vxMWisRTM+zaxRuAxYQ6okUXC5LizOXZwM7gGO8BwwswJys2r8TOapCTkfOtGSbbP
Yw/jgMHMLxu+1fpnyRwN8ZkdBdYmyU6AP9nICTGhxtgj6TdPPAeua/tC72x8n/WvoEi2HEhV/qsz
Uwxom7QaIxBnLz8+6veQC5S5zBiQJvxSCeDstYAWNAmi1Fysvivs191Cg2/NHzUyESPZBUVtYF7c
1sVJpOVfBphi+idxX19jzi13VcUPkz2Y4yMgeRisjJ1FO6OPFxGelSQwoumRHCWLRHeFJSr0SfPv
Kv0roo1Q2zllgjeUCAA4ErZKfc30g4kfMefa9+igTaisNTIRhKNzhM2AknoM1qx+nnWWhfzyt6w/
mbLPJSz8n7H7+PVBkb9D8+WFMdDpd88YOlewDcfMdX4lkaTy25OShch4WJSOBi4jfIOh7BKTaKAd
0/bSTOLS5WfoDLZTpZaTZFiJ6Tv6CMZwChqAXiBtaO588CXDtyBfLIhl/kvibo/TNzm8WRhaMGeR
hWSoEkU/dyd8Go1jyexCQD2agPclhiEf4H8ELVOVPFtUVZuSeI5HeUaNAU+5TY3KFvN7RwHYtN8j
K/u6PLqLeAfLcfLpIKQguDLlKrDCMhGqC59DcZeymE0w2BOGoaso7ixMUQJxXlrINF96/111F2j+
6TBBieyqIiUHkZShqTZeXeGUi4eyflYc0UhiJAPSOR5m3it8H1hUiMaxlZlsI2qZeKIg478ly9ER
EQvtTAFrFt9G+RgHyOLDPxO3Xdar257K+8GZm/QazMwV15j3fAWLvpKeUn0th78k+ZV5E04uGdli
RzSSzqtVx42iOJXPgesr85gFMBqz8Iq0iKljIiekMcMPLSns/7mPPBSyl286nB5C/a+n43Uht3Hr
tOGxgdWaEGvIUVhk918XW3upgdXGOfypMWHl9NO6xRK9Y1ZTk+oP0bumOZQoEpXFCH4OfpZSXVTv
7hOgA23g5Xu8oL+4LPsluBbX/Y2Ug2j+E2jvfVagAPks1SMbZpTkKRI5DgKUZ/PlZm+p/2V7MImB
N4/oTPX+ehlSgvaIq3puMSmD+TO4F6jzoirNavLUY3Ed/N9pGsX9wkKHWa5acyG0NhjorUuB56Th
6+w/4KSLi85wSSU1mnLLD5jKQ/m3U68djrC2+lLgo0nMy3NsFb6xAtYiVlTJ3aGHIVvrxyR2YmGv
yCedTZrxb+v7dgIWIMZ56Zr+DF5Jvqy1PStiWOOJ7mKajhsJsxBXPGWTqNCODh69HClgMv1Ey3AD
kFiDwsNVMMDSlISu1XUZsQEX0AsE2nA3UhyP7bdXrQ1tKdPxULoH7r9ayeaJy4pFk1upIIwPAiIL
VkK5kyGAKR0oRP0gYrGWvdZRw2hZCMCZa4GVisW8q5UVpx5D5hRQbopLwfXPywj7OezJcJek28G6
hmwuyJ5pDI/cg3S1G4d11uwNaNUoJANRnIiGjAsyIZbH/j50SHwxt8ZpuicCmmy/7u0SKDQkjaFI
7Va+Sbw9uM8F8WesWFmnYWXBR2/1d8DrLgWxshiyH6kM7Vq+s6ogrtcmfbv+SAdMxuMzqDSGNnsD
3IUFem/IE26Pf4NybYERgZ+pU6eFkRC4NPYoziEnYMztIB5Tsi8RnVlXKkcj+qv0WyFfVaPE+Z3s
dUhWqjXhnAYMYxGzOTCFeAahrC3diO157H3MorWoD4CxGZvXtsZDUiU/jYCxMPWWpHta9TdE8W2o
fCWNh5iMmTA4kv5X8iozLLh0OMxZc71ILVJg4d/o/ri8xPzoW4do4UYf3/hmg8daHEz0QEht4kdP
ftGAhWmARQReThYAhTfThkBMT0MzrSHfFgMWS0ZdWCc5pAM8f56douPxd2Mn1H+HyavXWpfcPzUs
hB4uSvrCexog64wvw92EoBQiFkWfqx43yytOlhlbWcZ3SNANbwhrR0p3rzADA2PYnBrfKdQvWgJe
P2137fRlj+NAOVcJGbgPgOOUV5rfn0rjEqQb2b2O5V4RDx5QZzBUUnfFXpLg0hHOb/6HBIvWbBID
lWvdf1yTiw+Vk5pwK0MoNLxtznrPIX0IKFuuDerpqNWLsgavSzulkHlj3OfWOxfN2AUDRGBhB2id
5gbhOZ3WI2sXDdW+Mtgnc+tbxDAHaivQKJFRsk6nCAEZJXub6Y5oYG24Z2TYCorJ+zIRLqZ8jbEm
Fxqu6MyjcXRQf0Z419IFrKjCgh7SGZYtMu7Gjqe4KxF2VLsqkZjZeiebp2Ja4A4UYWH0sEOXljIZ
Ugpx5db/8DLOYFbwBVEZSw06xELw75W28lQa4j2g9CJee5QEA/RntfjXBA77P0ztEGTLQXdK8cbG
2DGmqj3AJovwh+uaDTlAh8IuLQjAN1jnCJhKG83c25b1yQYR484sUSk4mePovP24K0c+kPSTdJDr
LMJGxwB9TFv1CXaIsyfZ2ogVbdvxRZf+UmWVAxe3oTM0zkX3Cqiw3crcuFqzFqWzTEikEGU7BCIr
tGi8aM4NbjBTcobin0sT1K1LsPscpGbymCZ1crOL+Rly5oii+NY6uFU1sy2JXxCesoLetT7I/kcf
uEu0t5n+pMlTUggIeUQwoxV5lIKX/yB4M/9oJcVJSCv2g7IXutRmGaZnM/gZvWE+w9EV9/ec7Qst
TMggNuaGh7nSHOaKK8Ep5ESoIc1q4M8bLHX9v9rY95aCux/wwEgCZN8RCqx1OJoQ89z4lXFreRhD
5GvItt5y2tS59hmMaWZJ6/6bj/86cOCthpF+/LYMntwpH4GonuSTJZmBv8mFwFPDvjBuFmW8mhbm
XfPEWZOSwAjOKGe5e+54bxXVPew1kDaUpPhIMnCOeg3fdtOwPOi38nT2lUhUeykdGxh4xE4yhCm7
PrXyq0pPZE/mjZ+shmCtiyvJvxmNT7KUaS2xH1+Ha8nxNrLRvp/pytfApCok0JCrH4mZcYM5OK/2
WKIkldhZw78H1ocn7nAsZlRlwpFpRE/Sk+w8Vqqe/Y7BPMKnqNHtacJcEuBloAkWmHvY2jtRODFp
mRghiNzyIxJv93nPW7S1PvC+PkObZLvPkM9Bp61E3IKE8fF+XjC4TWNaPO/U/O4ahNxqkCvGw//K
5gqFtvHRLwrubAQxMHOsq2Pv5Qa2Y1TC455QZWwnilikS/ViMviY9uM0Al0nizwKpmDRT1JjCSQh
c2miH819NeO56V9V9S6CTSJv5f6cCZcoJxPJ6IbDLYRUKLrUqnSt1bdPW9rqED6wSiaslxBhApXG
CPR9beTkhLVgHqQqfS0gueQT3QykOrz4WJLVVc2cq81XPfE2ir58h7ynWC9GrJH3MeBQkae27hZt
vLczkq9eXKr5MjKIT04pSa/KS9tFNxFKevdYMlchedYEpBJ2KHZAb0dsJ46WMnqobN8Ct7s06w2Q
nhl7Vg1mpwvP3BXs4EX8zYEOdRV7lJtVgTlMRL+gBqdaJBupUool1GE9B2tFlkoX2etD8jhde66j
hB1MhGVkAnucdflOBxJPgalcPW9qQx8SgJDwKKnrDIy+Mv7meH+HEi0CGzseU9tWMVvkNCBy6OIm
/VQiqMFwZ0CJ7EyFtRzsdIix54K/81j2y0jDYLQ5yOxvN94aV8Dt6Pe9eUS4JCN7rVfppSieYg4O
tCo2oj8dlaRIXYqjCp+csGWx4ywrKfrTi9ViOjr11aMKPkIzVZl84IGwPmOE/seyDMp5uymBTz3V
7EbojH6Fw5sBSuEbuIq8ef1I208QUzpi9TCtS8m+H0INjDQx1nRnnVVDmiUzcSTOZW6kdhU2Tm05
EacCRZ74M8vGTVrthWFbjS+F7A42W7bQTC+HEg87fzqyFIj1wwIsWh4nGh8Wh6iXFqwl1UwDHCSk
y4npPiTkZy1+68kmL18Jq3RYrSVZa1T+llWo8XrsDnnumNK0Bes1aDSmG6nDrLczvXUVIEpz1JTv
6fXaJnszZF0txu/wN2F0YvW/jafaLS9INToM9VFhuUG99SWV2ef0ZlC84AuSwixCwI2wKFSVhrbv
LhpTsZGIeC1Xym+S39r8kY8xg1WcDGCWWxDOrMnD6tugraQzxunZKTTz+3DKGKsq3TsbnoGn2+K0
YLUUB3Dz9c9oJbj7SM94huO2+Kz56lVIwtGZ4X20rMGoq0F/VAXeX+O7KV7zmPybhggox3ONGLFm
XiMBerLJqgDI1zyDsgDQt2c4wZouNMoRX5G3i6laLQLOBe1jx3IzhmAu63IzHLV/fkGoOPxt4VRl
w5cvNLMOFHOnMurbGvq3Ee+IOA642QcYujXuTbfHlolqlX18KHUeiUO6oPwBtASJHAcYUlDf/CvI
JA/0UnVwNMP7rEo2VlvQBE/7JD7KcE2xSUnRrQQsHaj6WqmCDUZiBKKcSaSbXLWOEpgSPO7uTdGw
g61Aqrol+beoIIlwvJvkIqi1uKb/3/msZm11TAkBriizuYXBpVH/4+g8dhzHtiD4RQTozVYiKe9V
MrUhynTRe8+vn+AsBpiH19NdLZH3HpMZ+Z4yLN/Wp5AgjZ0r07M4HDhmpfKQ8YKx/hMi1LS4fSPx
zNyaqAqKNHH8Ak4pNDsz+W1OFel7ONmZHHfloQCGCG6MAvhTingPjI9MQLC9mt3FNM7QoPlIlbfp
RUsxf5iMGP3LXAGKwQ0ikz1o9M/IWHgddErD8lwX/wYUPaq+k8W3FLIh/uyTnynLYRzuM/OKEIU5
hJ9jPt4OnhvVB7qjmo5W/9BQfU/pHET+VKZvcmKy/BOp1E5pt6HF/qjbttIJBvaM14rFS6D+83Fw
CEo+68kW+aNLOirSALn+IfCmhYapRIg/U3wG+jcuKsngEbIxv9rd4A4IiYjGFg99/2WgxpkHVpue
w1i55RpUXF63jLJ1T+7aki3MDJHImEB6BYP3I1v7qSPxbQmUfTS0hZtNOzG7ITrNMOMRmKcRhrry
wQlMZwzElHLBQqg2nKV5cuu4r6txxjnc/RbjymE2ufV3hd0DSG/BEfsrMok+/EOlHhTOIvD3DBy8
+pHg2mpBEqPILCUdJyizGwC+5tbNTaDewYskyUJClt9/AaYgqIYDqRMYG/h3Kzll6j4iPtI79u1X
CJkwHT/5rJc6E82WDMg6exAK78oq9mtSscyGLWfNYcv/XcJ4rlnZtFQPOcILhTXS6D0nTpMGNyqF
9JQ5IwbslLFKNj4LHZAh8iJSeZrks7I+avNlCOVRxGA5sYme9ZQSc08CLn0yAX0iAdcEHMTFBSCI
0ro0ARDMgoAhNYPaVtjX1BN4PIDPJHYO9yPb16nvhhwbOTgMpbh0hOkwqEy7LwnxO587sl0WTp50
6ZSHSTa6tdUyF98ENmgdr0Hsv3AWkG4jiztETbib3LlNsODOVXuXKqZu97BsupseOnK363liUBMZ
6Vnst/1PjpPUTxlPHROP92VbaRtPvfG159ImKG01/Z4EO2su4+S4cr0XcJcGOIJlrBTGcAv43dQS
lnAElLvZ/i96QFjYc1dz/6FTJwRdIvYaS5sq3Zmo86ZoTm0cc/XCLCCdr91izV2VaX+9CJHFfIXV
mV3U/PWMxk4C/aw0dyOn8k0Za2XkJqXfYvfJw7gTvSP1mq/veo8RyVYs+aT2unr4X/8HfER12+RW
8BqJAkgyAaheu8JlZJyMXl4BjL1FOMeNvloE8p8Od9KbeTI1RT6hrCpgeN/wiBoQl0QXWP2rCK6C
+rDka+/zJEXyUmxtwIIEIgiHFn0mfno3zWNHUS2s8p6TyifLo8n4Tgpw6qZ0Nk3ZLSpokJ2HDjxb
9r3iFNOtMn/BzGwnuAXhvcDggjAiMT/ICwJGdg3U84QsQ5e/rIRaaSteWu9sylAQIExN1lX2+Eq2
wEZ0ZkqE27Evb+FSBufZwNkEP3LwtArmWkG9k4V9VN4TL15VYDkFAktLQAIO/hiL1bHBMjKYGiwp
XwINOb+PKr0SxVH7k2LSXCWPDiURvYIuQrccb5yiOvjOsFwZ8xy1Q3H3J+tobL6b8tnLryIjSPJk
oW+X/VuJ+Ctztf6sN0R/SI4ZglRMfFcefdsC9q0S4ibqN7f1pY3c5jwTXCbtT1WiiOSATacLmR6o
i1fJFC028wUDF8iOiJfEqWBQjkkYVKbmkvSpLTHnETFa59u2IsrmYrCPw9WI/3VuhI82UZgSuD7v
F1SlKDgBZJ9FHoSHiOCJxrUaiAstkQBrX8ZNLWhLrW2PRmwuBuloQAma0HoFVeUwTlolVrBqE44b
rnpsvv8Kw1hIDcTGtHbTgr5Y3/ThP5Ndeg+KL60fIqOaoro3fN3FvY+fahbburGLRNORPGMB2plw
S8af6m+qp0sFHpaf0ZaiBps7/UWJMKaC2x/S3SktyYjo2eCEVVzIfU2QEimhNVqxXhvvYhdt0HQS
UyV4J73lYcqHj1R5K1RQRR7dZ6ng0GnrWTOBfEHxtWVhfSF8nCXuszKhGII9mra4euj+stxO454V
ZOLzFDGrqjOch9sCJ0TABP7LVzYxUoMA0+3YkiSZX3CySwiOL/j4xOGtR0T3gXAVHKiUMAp52A8o
B+nhegJk+OKcnnm1EF1FtJzmQZ62GOtiHdcXpXN4kfWlQvWMYi5xMpFghM+qWPOzG/432WjT5NbV
spN+avkgIP0OYRLge84cE1ezt5XKdTHWtsLSBotF2X6YIjBcyi3I33tc7iTkhQEZWDwULvV4ri19
5Smla204DdJqtDZLdE4lm2CO5EBasVNjzyGoymJTMLLRrHdTkH9rB9228oHnYPb5Gl6FdwgjUEfM
/UWEunhnaII7ZDE5Pz9pNhaEG96i9q/0HnJ/11t4Ima90tJfSds2BXSctabuWjKgRY0gE2Y0qMzw
mHzo6MvQXqTRo1OhKZQ3QXhJONWC48DEoDcfAegiaMyMvDgke+WF2TuOVm4f5AQPf09EmMrs6icy
dQqdMLBnHZi2nOKKKGi4FJTpVJkStPmZkpwNf1Z3Tif0JWhYg4SZ2I5wUVegKRy5vby4B5SnECoC
mkNB3R1Jh5GmHhZPzpsurxoswRrYfh8OnxGgW+ZqyLWfEFl29Olbh66EMBl+eAQRCvI7z99VfbWI
Jaq9bVPhimDgbt6U+E/QLpAtyI7bqJn3riRllUMHbHWwZ7OdkIA0hlzdn47JP5UfAXKZpPxOsw9s
30+Fbyn1v7TimSJ1tiivfTauzJObWFtwhI+JsslJqE1Ic0TZwodvZedCXmsawR4Mj0cyWMf7YK3b
8Z6SYzhd5c4JtINm7RKZFEOPgFZmh8x1WrVZloikxmc77rwJRav50JMvDSiUJSbrhvl7HxJcte/f
Sn0eoFUUDzk/pVRUxUoKN2l1qdqrVBmLUlm0HN3STQmewnCKVHekrFI7pxeGBfbmikWiifB9DB5T
eJ+DB738Q0y/OkAATXWTjX3GtpZkwaOPMTMb/hk9e5OWWRNMwG6bY6kcxGc1eM4iIq3UI1mbFJLy
orI+DTqkS8zuBk7avrjm4axmGiE/sYkOUdxpZ35R1zGzYrPMT3GWoyelFhgNpPTkR6EcZmV6pASF
PoDJNIqoy+/MolAhMLgbcBcMN4E3rtzNxmZM8gIpEx+a9i/2CZxmQ/QwvIuX3XQ4Fd5Xx52nyygI
OuxkLdER/VOtr91eqjc9OwHkwuBG9cRifboN/WfD3jSLr1nHyCX9CaRvHnpN+aiQ4QQGSOltGzwD
Fs5jd/L8GynECuMAM37ijwXTUhikuQEFauYNet18y+j2rVULFE+XXU3fVlmMpOZPlJ+sNd12ZJ69
Uhmd4WYctMNQPgn3lLIzSHSCcmT9TFdhmvvBevvVpy/8EcweR7txRF7iznIwmR5f37IqmlcbEiM9
Ob9a5KeXbOMZiI3A4CKDXJsKOcuelS5GzHxyupZgNvOcaTRBbp7fwEAsBqI6RAOVKuTdTA5syX+U
dXhqNF4sdWMIy2D4Ddx0WEDQOXnxMRfXyJXod2Zxc6FiNqSjc2pkUDGel8qmS0S8s2WPj7MNAwO9
UtVsufngirERBNAUgqFwujsrQkQO5EHEDxYFyNOgDvP9YgROhlf/N8A4ONesJju0qTw3tXaE2Il2
JJ4+suwQWjt80RlbPuIFfPzpO7rYNN+nbPJzpEXK08ye9DNyDm76IAO058BJ17WyYlE+H60nH/Bi
wCUxfRoE60h4KCINYZ26sAA8E/zssestU14ny+maSxN/iMwkEv2kR+c+2vH0u9MMTF0W0FM1Ph2d
u+8zEa/M6obokg8wxo65v/WDNYF9grqf/e5AL7GOLg5Cse57J0kurbmnvIKuvpzDPIKlDvwp2dU9
H+4/jQPXX1Kf+4kTIE7GxJNhP0nZCDokIo+MoOWdpZ4y65KCjKWA48BXipMy7vpp2yeOOJIPYccB
rGIbSCwZ0womQCwjyLsQVQQM2qyXTEZ3br00WJR6imvLJDgFz8CGyCsUPqiUve6LiYGLrJLpYJvj
WVy18qZmr1iXUDwXab8erYdAqzIy4a+1m2uU2zx4ygCBtIKrDlPlTfHx4PI11XaaPm0UJ1DEsDFQ
jvxKxclSFTtMn4F8VtBgBWW6bPEiZo1Ttl8Som7IPz4uSx+qjSndB+WfmGDzIeT5BPlMYsoLVhNL
wm0096nKoG++S/09H7s+2DGft6Jfk+rQM0NH7E7kJx8PsdCsdAbYw929GvcdWz5zQOod75hHFdrJ
qG6ltadxBDkYYU2jxifwKjdeKfnGyc/QHSWL/e1UQ+uDu7jWGfepp4HdXh3ZEwcBhtZkO8EWE/Nz
9QOZZZbshTGOtl09MnEiucjRwwORG02G4+NDSu5avTIGCvbqXPXkmDbuVL7DsXDb6jwEaJ6g16Hm
5J9C3dD96T0RHNabq4IpTzWvKHl4Fe4e4mgN2XHRYcDpqHlqtZSmn07em/9bRn+KgJbMW6vNqW7f
vncdZGKVsE3wrNUNTi6Gg8Gjii8SvkWhfLbtIUUSL43A7xyl+x2QDVrGW/Cx1W7L9BQCepEBf0eh
Yis4nCwOfKqckY/KKIgG9d5x+QXnjBDHH717ixou0Q3tei+eDBLCFA7euTREJTxwAwh0Vf4f4F+W
lAoQ809/+lTZak4ffvCMpKM7skfTcI7E8iatJ9Sh+FM6FRrfIceI01zS6tzwskjqvqrvJe0CiTp5
dJC5keKfkk2MAUKv24z6ed4p1Tg7zIFH+lY3pyHEhkU2tSzxIWo4oVfIiMTyjNneo7cYk62EzE16
ZgRU9H5OIjy1uQbNpz+EnxlPuonIDjaE9tGyXBGj1tW0Xz1gImWzOnLYbi8C9dSUt1jUQLlsKuso
cYMAA2XSlzD1ynmO+K8rULUNF4/p3yULOfXKMq6TybaHkW+lASdB6sv8DJZzEM/pXgaJlidgFWJ3
zYvfGWkYgC3DKpU/JUzteTi5dDtIwyTMVyEHf/qcpEfR3RpU1dJmtu2vrVMOdyRGhkCwZz5rTqGa
eRzvRfqO1GvrQ698ZsGqxKqUd3ODqilIflx7CneKvod9QzuoJsVGihixy+9awdvCcM34FXDXykuq
JDM859lXo2/TcQuTpJf146B9qQPoE1LCWZHEvyRGol0gwyiR/wIeSdrveUuTYz8diICdj9vrQCxc
ozCDGtH+UC4bbpIdAlY3rE1bcRdLB1Mf12wWAWlgY0cSChWKM8vyLmZwK4vvMrbN6rNgmBkH6wG1
Rp8ZPBXoHQ45kbU0B3pr08COItObHsGiTrY3GcWu3l5iaVd5cKTGLeW/pJ9GFtgqsZLhNZdXc3qt
jOlAuss6tgKmXY0ln2OW7fQVGqY+04d2QquI/I3BjwT8qT1q5daKWlTxp4agstYRlUtSXRhn5LTL
rfb2pAMG/5D1HP4iTH8ycys24dU+R3iteq/MOvjFo5AeErFf4hmRUcK9FrdothEArBCTKObW1+xm
uhqdy0yfqRpsQiocKdsk8SWG/autGh2SCjII5SOaJR5RbovhaiEOaw/Fg8ZXs+MaCkVm0W5bggjb
jrpIojgQ5P4PmKdh3PVaXBRYFaLul9VzoZ4qHIjTtf7HhJnmN0ALrOzF4aNR+TWMcw31n5GJTtG9
5Anmz3NM+6UcgiAUsKEyUhu/m8DVZv8UtVPDAmfWoAsGQTDZXm7vHfx4zBSsX+k16YTU8Jg15zH9
QvlF0vtNxc3CE9Q11q7ACdqVoRs0wTEZTxoLyWreUUq3zMCZvgkI+AAaVPpf4zygVGGDjZCLcZJf
gwYUH/Zva9UxnYap7z34a3E6uQL2Ok1cFvh6uDkQGJZLT4ZIxPl0wU449WfWceQb+T2rCzduwfW1
PW8OQ+l2WGZ9gNEkcGtpYxjBFnyM6h8SmUMjexb+56i8qnId53QM7c6wCCRk8ws2gsMLGR8xVE/0
MUWGRRvrFAK1jo3bgCvC5HgTiIJkhGHGoPqoVVTMmsJsAVggO2jRv9UGUzWfbYgILdZkvI8Th7Wl
VAGekV0qow54ncQ7VjNIU1NM+c4k7iK2RkCDiFrzVyyySLEMFbdRvtMAAzhqpDDZCdPvvFMO2lt+
oTmwS4tLWkYcbVS7yiK9LbwqhbFokf1MDBzQD2IionGGUEbehOHq+XfO9Y0IjADuvRigJe62emDs
VeSaIaPdCdBto9IZEcKVq+CDD+G4EUHxpgEbGpwmFY1SHNUoT5GNGpfJQmwXZOuEJVaiO6Xwr+8o
VgSGIo5fK4cqyi6V/o8HuRXOHcKkhDkr+yq/+FOZvHSzNStnV7jxSQJJy0fit+S8sMKRW6epALad
CGF2A/mrHu6G90ZMFtPLEQvbGLN21A0xlrAK4acQlE1XAvFvbL06zT9pTJ+kVMJSaPh3cgyD/2Mb
Ngp/AVmifquOUeRKJWlp9NB5OfOFWtw50visjL9UvVTan8F2WvZPqtYvyquN3lYaXSDdQXaCFyYB
ygudAj8IUBbmIy5TBhofjyl+1eIqJe0yAszNGvUSx3xwDPIlG2OoIrpWCMmZmKKBJQxqd+Qx403y
MIUa3peKHSUCeyEl3i6qA0S3sz7U2hCl5YOWRiutMQ03zHVjHgp/L5OUV//TKK6K+tZ7D1LGiKBg
YBGNnJUyfBh9mc01lIoWTQ+oNdnxNiZ5imyjiREcJgTeLeAppvc4ZvZi8c+jd48HfEaYF9mVe+Ky
Vzy3xKWp8xDXMoMAqD7cycKI/nv80Vps8DGyoXJ+Y9By0XiP4ztMYCpyWM+nGUFhLJBQhZ1S7RnM
GxnxJ6+AxXc290Un7mVie7k8LJgvxLMKxUPSg4tF9sO+JLrMhhHKVBYMqEa87TDSpSVTEJIAjiJM
1Fb1Vhw4kEOfOLySVGbZdZMcjBOJFbXL8vktTjyhy6CHftajQIMwloEWyoQvBcBUeg6q99SVwER/
Mv0fCxZ/tJwMIOMkXjuDuEuK417D9bD3twNCx5jPuOw2oLMcI2B6k62D9FBKzNe1j6BEcBYDRmwx
2w9wDqVxY3JAFPx2ZfdWUgnZybvoKKCIJEiP7cDPWxxHLdmb8EGGVTZeOx5nOERdszO0DTHR8bDB
mqG1TKO3XJHtAHrDHSSnIhnQCiFlp/K6q55iaCD2qp2qPZs+ui9ED8xIlPheVXz6zKs2stmOB7M0
VwLCaI9Y0BjDaZaw8kIbimdNVM6iiFlt3RnE8JIO8K1wKM7SGsD/iroTOguCAIEy8LfpXJuzMH2b
7aFYF9i6ZGHTB7OgYCZeH5XkkhqyW1NBawawnekexKc5vE/nwxv9ZxR8syZU+nNjMaQEUArVxH8b
lM0F767fesuMQ7dikVKBnRQx58dL/kxUBQlkrlmxOTQORqqSz648qoT+En7HezpvKidjGxrcE5XN
ST3yP09J95pFxEknO6nE5ec9WaCV5W8764b3fQt8QDjU6ruaHsN0xWK1SfJNV2xwsM/fJ+ZLenLp
E2L2mmCxqGWi4FBTtwnBO0scpgUjjSQ4Ty3eVuXeobDqZGyETqedGH8G07DW5cOMmACFEpOr+Y+J
qteKbs1hrHZrLMLvJLCWorduTTzQjbc0RXfECT4Ta6PVOMOU9mK8Uqpnaw3rpFoBioMebUYs1C2H
EYdpEZGibzGFmN1llrugWIMUHgEhLY6arr0lbAj+Vy/fu5YTH1j5nVaNTVJPL1RsFAkASXImjCiw
kMIRB10dkuaVTiE/FNqTW2LhrgttQ98Ucwx60Wwz5QFKHPl/2+09A1YIkIwBbwaoS4shEnEgNHas
6hhwmMxtiwPCJEk9pPjXWsLntRM+GmhdRJMH/YpflGeQuaYrahQxZbjfw3S/IO418GeiTYmav6Zm
4wu481mB75RY2/NGAssAj89508ErOrQYov1oh7hAZsES8a6VEU8OmPADX4ZH36AIDDxVxY3wxQ0z
h238RUxKS00UyICbwky2XGMFOUIuPuB2Swa1Xv/0/feg7MFBWtQnOLYQb1cEnJJX1CMLBb+/b6Rv
dVbfDetaWhchhRjF5whmsCC8jxwVBWXFsSocXmstX7uaTDXzVbU7uqiogmBxM4SdPqxixeXTjHeY
O72eGUG2robB7nuSw8ZX3tI9k3KhBpoTIiMYcpIvXYWcoPZZdWgHvxOoO/5A2fca5d8i3oY4KcN9
wTtM9npfZ7ZhXCnCW6Luk3WFpdaLFFcpAM7y1aRMMRcZQgyD3qcwEYW+yvGYSqCJWYJ3OHNiLD9R
OrmwPxbznM7KlK1eXBN9NUuYE24UgbrdYNpCSK+anGcdWDmifzd/JCjTmEXS8NDmR7ghCyWcUVt7
WwjMRSFsp85c2p7+QjbD01Oi6mTKhKInxhPhmyR6ENNgRtvuXTYL1byUzA45iL32L9unuefmGf8g
Egv01YRDYdBh8jHuoftpUSTf+4E94cA6OERrxLYyD255/y2VSJiqkFUoZISW+Zi6buUTRjKqJdsE
vtXhFxOr/qjT7ekKpTfztXImRyWx22qfpec7miQ6rY9pUxyeBRKp0X83IKVmpx/3LIupHpEAMlqL
/47J95TfIyxRPfkk0xQzduGP5Xap0Eql311Q0SYBK8gZVXPccW2THvxMmxnv1js6floJ+6GVIwvx
v0I+Eco7XAmYBwgOB7e3mP9QUYanWfghEdCMIeC8dKgGfpMKdalirAhEQA8N+QAvTz2uK+uk1Opp
Go5CzknDcl4K8q0eGQe4U6a3N732PhQqPyCGFPKZmFyZ/5J3IVcPEgjIWWtJWTGI7FMhv8Sqvs9K
PC2lLRrLPvk3pwcBeSrVF67MGryoOEsSgoUtFexSNz7G78La1vMCBdM7SNwBaeGcwrsecavVO6vF
5kLS+Hq2yIP/oThjEWWVhKcAk8BQnW3x6Ksd68mQI349ga7mNgRzH9307qcPjrmGk1AzmKChg28S
u0XqE3U8cf5GKpj850upX3fTCFX1SAj3gJfVCUO3Kdh6QlPiAaWaV+7CPcbivgBC9c2HwS7QbN2c
5Roey5Z76kPD5Ss0PLguGdkFaB1o+BEz6uNEZd2ziBL+VfjuW1CLu4I3hCknF/K33bOPjX+WTbCN
BbubVgVHRYT9NFYkZxg5GsJJBh3zQdxbXD71CvcKorcCzrlPwacY2krXL1aEPJeDr+QxHLpnAzAE
zTCV1ehn9KIqrGhIg+GXiAF3QM45D9UjQnLAUNn6WNJxoqmTV9k0HODKC1G4zXcyMB0Jemwi1SRf
FRczm+ESoDJMhZihnGnlaPcM/aeGIVGQrLtYdEqvXsdjtmbfn3m6a1QVEwnw8SU6j44YH5CATpCL
4OjmAUm0gASmRzcrO3jmy6Mp5beNEHeRvQXYMD9S75rZWWupoOyi/IwL/rQI5Xr01Ll8dBTXpsdm
KAJXM6kNa4aa6ZuI6Nn7UdtfFb5/C3+paIenCG/Oj3RXoq6QL2H4IkO0eInOPaGbG9b8JmOysDMk
YS4XZ1HaWuoK30q9RP+2TPtNcQKKKXy3CfZuu17rhwTJ3cL/IqpCcfvP0CKkfcEHhZ4Tmtgi2Cuc
kFtWYTeT/QCKDTa/eKTwFP4EWKXJRxWv7RV9owyPaxUxNqVF5iRZMv3obRl3YbZlCWTCgKEmR+bn
Gr+8ssrO5MM8Vj/c9AIlsSM+mH2yjqfIsSUmG0vwQeY2fzS/2EL8nblq3gNxTgs8ux5lKpchADQu
0uUsQYfUutUNJ/x0QbuNGw6OVmeYtSSKdsDC4IwflummDisEHfO4LX7ljvw9g6lXFUQgtt8Lt2ef
7iY/QFviC2T8mv/+kuZ2/cnwVHVi7oozZGmURMxnHGZpyk+3SU41uG0C0hAfao7qL91mr2AT3QYS
cjI3XxwwOciOGi/EbQbgye3+unVV2zhqCQa3hUf4QbYkF3d+xSY7vcTHUG1qTk+6QVo3ipAXq4MS
w9O3la/VD/IasgBZwF+x5i97MY5NsWQ3Z3ULgfaPd8Be+B9ocmRmQHYqkK1ks9AWhxUlmPQNAYc/
SkUOoW719Fs1He45qrJJcsDM8HSE+i6ujjC74p2MpgYpKDclFVH8K3Vu2JJ1yNmJvVkmaGRFpd5h
C2YOgPWljg5luQ/xFlUYrpC62nW/jhSIXytvWLn8EJF+kMRrpm/uiXRj85MYq04HHEfEhtszVk30
LZ0uYlx0OY5WDhAzkmVP/gEcC1ckEb3056+WggM4WYf/wWITqsQqmY8g2bqQuwUfFxp0HcaMFjha
BSSHIKxOk89qCjSmdRJirUcBZlD8oYVfQtCQmFXz7o0nq4aOB92qpP70OdzOZgW8TB4ArICy4rsy
wft9SypmTBxAKvm87OVq/FE6n5Cq7Nr06HYYWEI+IHxPYIqPEcnAHto3pGPzvzKcr1ksqB6y51Oi
0u7jSo8yevrZUTXE6yjYV9k9ejX9McFZBIqgmq5NvgU7M4SnqXqzZ0sq9BA02xO9jpydWRmkiYG0
l7nPDRw1ox7OYaI+cduZMUQANmAMkEvthtkXU4vVYFnhdO3+8bEl6WvU7Cp+Tz1DJkohkffAyxWA
nixFELHlpAYogXDr8UTjFuCnyRlBpKjHh4oEiNweB75FbDfVeigttwvlG2mV9nxwqf3nGG9rKugR
74QXElLjdaygvN8M/Y7VaXe9FEY7bXqXJBQ5woJazH3Gax6M8t2y2dSL1aRDH6ok0Saa1I28/q4Y
5QFpNAb4mcjG2cYQFH1mp//hXiQKZtQJh91gQFI0Z8wA76NVpJyPF5zHiMNmkanZ/Ijmjpe4YfaA
HNR7S967q2+ijAYEjd2N9UoHhVfepQmvtf41EIJiHlQ+XF+8x8RymNuSmjK6diY5xKeYSnBMH6lB
5A4DsnZnpYdUWfXxPz/5pd9mgtuRwg5yqzz6LRMC8yz6f5Uwfrg563Kfr4fR+Fh/YAZE4Qz3e5lO
BMOypwtceIHTGgnGQixxK6I2jy8Z+IIejDwmlVk4E4ci0kyuMCfujaUuKkersPSTbwwbGZCbMGk6
uEyTqgwoQw8jfOPHSslgJIOGNsI87coVqFA2+UzvumQmfdd8g9Ri6RxSXggVQi8LSIWGgTIstB0G
C7vXdxYt07DjbGEwv8+MIyPRVtgNaDtkSV0p2s2MvBcEz3WR6Hclajm2WAI0TEDsQcgZjWIoYGSE
wkBPqD8CsL3MKPkeER6ZZV9i/00wfPpOQygRIzb0f9YfsLTugqJy1E/LiVBIcWmSC+qIyFF3tm66
OVUyWmYCwH6ql0QHR+6RTc0afqcP2ExYuauXLyzpdbHQfMJfqx17kFwdLRqmb5wfv7jKmx/9WnwS
2DMcCjhNrZNh2GV0Um5YucoPZnW9DDSKmnvJ99d5V6QLGJ/rOYGebKYVFkSPEcA//1l+L5UvBDkx
IOwfPbcHnepsIe+UuWdaQsEU9GUJ951+kuoDy6lLoYy3ML2Vno3MEaU9xowd6KRi5ZcrbHscM6zc
3ImC5AGlJBm35ieVixH8SngYcQdStkUrvXMDE0I9cvpFqB1wcJeohtrTSKejQxSyRO1QKctMcuXs
l3cbuDkNGZXppNNKfUvDUk/dDieHzvaTSsMNtdMIXJIzujfe5L1Qz22YqyIdXgOaIDS4GbdyuYp6
J/cYWnBrtEcrQZplR8Zy7FAPrs0JuILbTnaJGMibeSJ5ReoSUp7UL8s33Lc2MlaiHOAs5+JRz53w
axnUurgetQ9fwUCOILoFKFEjQk08CoKqvJMgyFYKNJdWrZIm3ZWzRqi1Mvi4sE4IIqr8s9t61BeU
jBAEBb+DKiqQGc3QNbXgEvhIWectJ0dEhnH8NonjutR5plikSmjQRmQnhkEOewEQlPUaYzn++sIR
VI3/yZTMBJkh8MsIrQ+j6DwpqLgw5pQW80uZGT7Xl6k/i3pgdSnwZNMrpY9xOEj0pDObr6jbD7nm
ZirsOiQS3nQ8FHB6j6bgqHTEJjNku5g6zxTbqo4hcqlPa73teJ1oP3jgIeux4/0sWqRUFIlkAsFY
SK4ZBUwsQM2DdStwpI8bKQQOQkRQnH8UPGfyvNhFIyYGf0P4rVjw8pj8NjGBF90PrpwG5YVW31Ta
zSwsd2KUOykWI8W7w98AF7OP8LjFBiqPwlQckrZh+T1USXUrnsOuIdeZpYzo5XsvLohjHAE0TDT9
8x7pHimTA6Dp1IkplCUs3hg/fQVZXnWMRZwiYupeM43vcIDx5WHJbBgASy1mgPkoZcuYbDugsiO1
N5dj3SHSohIr6LJ5xSOW+H7kA1vSeRm+RljjFrFdbfVdcTn1CAImInBEYLQqHPYuNpesbqg1/qmU
d9rIp3n34fGbKnBXcHbvDGrGaNOFLPMIoXNTBM9VO2WbNpChF6MEw+EsAlnHky2luuNDVwxVYytW
Gu/3eMpnbw71tO9Nl4C/UtUna6aCNjPOc6BhoKiADwV8eRGTgMI/yBgJTFItCuBnkgbxn5kcAcO9
+izMa2H+hEza7KzCiJjEO2vktUCb2vrYJorKZVCMXFohvjjD2olm4GXhZihA5PkIl3JWDcmgsn7D
wt5jbI6oLyN/Wwaxw1u908PQ0WY/r4yEOGASTmpPrm2HgaIOP4BBzWAKxwm/ssWEvMVkCcgLHU/n
SDlveyKs9LjAdJhL2L5Xqq0UP7nyV4sI8QfprtTHio2c7P+ZIdEGeIUVJlMjJ2Jo/ZtCAzbw3JgA
LmlvodGB/3gn+DJ1flAm6zTqTp9YLx8AR6R8BYw7C595K4nhZfgij2Qh+F88ZV71GyucVekcaEBp
9XBBRcYmZ3vEGmJuW2CaceShoCUnZBmcWlzQne67AnZAxhgLs5Z9hnXkaBjdppyLO4QCouQt5Smx
hbJmcbar8AcKiela0j0ER9tlr4CtVv5dZsZSGP5U/vY1lwEHUMhVHkzTUqVGJ2qKpu6dtf8EDcM7
y5oskogvmEmRJuFOaD21jUJ0hQFqJsfoKpRwP5C2I+nK9WCnsrTMJ2YlAvtMAwxMaoD2N4lq2/h9
fNCGvYJ5fAKGy2pjMwLGrufV3uy6F90qtzGmnqgpjLq8+uGuy7eqCTLNYxeMoNFhjL3uWLhXNZ/s
MNExExhp/IwYGXJTWxg8wgEqqZFl9tChXuqp6mXM6JP/H1Pn1dS4tm7RX6SqpbAUXnFOOIBJLypo
GqWlnPXrzxBd95z74tr0phtjW1pfmHPMcGlG9Jl1vq45ziMKCrdLTmQCkjY5W58/CdZYQZrLOaVU
hRBETxzrYERip8rQejFoMXtuaG5CUyE6jCH634DyneiVdQgIoG+MoyOvZqTNkeA+4xmqCo9IzjBn
RcXui06t+MRfWkrn0KC5wKIQkfhUOfg2XBS6DTBYkXs3qcdygToAH6fDCq2IaR8J4OY9YttlrUX9
Jhhf2dEF/9/AB6PbtdktFpuY/N6F00QgYhBw28nVt+R7bQErUZW9aRscyE7/t5ImCuJswG5htJdx
JifA91+Go3jMY08+eE22ziqpwwib1ipGF0jgMaRc2sNRlt9amO5YnTCT68t6YaaIVCdfT5aepiXL
RiflY7Boe8q+xUvEBwnNa9aPzBK4lzWqfU5Yg27sEs8usVQPIB14sc7Oretw0EpHfEatiRTLUgjE
zkOdOPu0fKuHomOaMbD00uqDSa4eS0fQty6VVkJ5HDZxts9H/8kYws8sKO+GxJ3jFzqYDW2rJx6f
oHBFojCj/c77G2r2ZsyzkY6wgC3Delmo+YpG2tRYaqkmJpAkJ67JN940Sfc9lY5aqRBHmuEO30NQ
sGZJWOejojEG+N4EB+gVRX7t9R5QwwBXbuEgTMHyI8Q6rAbmtVeaJSxUFNX2+JywfHCaZiH1r7h/
LPHda5SW6Ei6hpRKaiyFbQWxJsmdAFc8NnYs+5XzwUpqw082zbPfnUhkDwoSGQgMcT/VRBnY4qxB
tBak1sKP1BYEVm/SvvxBjj9UJ5C2dfxEah97AuyEG7vHIPeB0IruiEgYOAfcIFDZhcVZIv0zFfqx
+DSMF88AIxgSkqP/WGLTsEou2TU2Hn0WGbPAtZX7IonfbGDu57yLv3505BsmvnKDXNHyKWBQ2GB8
atorUnpxdaG/x63cxv6+zB6rYQ3Y00y+qlk41BfrOYtyKeKLxsis2WYISTyOIqHjn01Ajnmn+TAy
7nM3yAScO3ooP/uMdbqLZv0kNfNeUjNkyMQILOI0KcSHyBXyrspep52LRKXTvpiwYUCuCe8hCaIC
qbPF9oVKMXLr72YrH9lGFQYjusUcCt3vsNjl/U7n5pIjri2t1zh50+InkBr4YsqHNRQPWQI4RtHN
1Mm238Limdzr0X6GwhlP8CDIiy2oWQbiMiMv3dWkx0zcpEV9i5luOXG4rWABrAIk6a6bwwsKzJPA
bOXnOY7bGsj+HQdiFL6V0d8yvgz2vqedLrGHOG8cONtYhdvZUJV0yGzCaqkVu2p4jZElDujLO+PY
M3c1mzcSHR4It6ns62y9DKKtjj21W6wx5j+lwzmbLknxh0lybTJuwgkuCAU1ACOfKtIcg79seW3Z
nytUamxc7IM76Mj9mg8nMX/Gvnr3coHwedza8beaQJDwLxBM81x2TBWCLWo+n4PU7drlxPHf9C9W
fhvmmn7WGscYbUM6s9z3brh54WjYp6mOiEVtgenoGstUMUzJzdb+CL5tdhwxred3T/YTr6ExxRx+
HeR6ckG2IXIw6Oz4M4jxxBsAr0/ityct3CnaZT2cEPyGZrMc4IgAtvARcssrReFj7J1L9ZRAAG7m
CaLFPDLU7g0D6hJzH6RADxIHKnlN/MEIp3RYPS54fW6k/TwHtHBxodhpbljpMxDiw/gTJs9GcmnT
p2SKMKHJpWE8V2wQyh8bd4V2rmACkK6e/onVe+fdA/3ZMqolqE5fQtEat1O5Vw7yGObHwYSNp9Me
y/ll0raq/7arD0s+GcVFm6OwXEh15iJelyU77fgPpBYKdGdfbqr6NW7xv2tfDc74KRQP2NN9Ao6M
bws0b/ueQftUyUfHrUcglrWQytV0oOadJO61IlXGrJ5a1AAus1FgwnZyiFj1212XgWnTYRCQ50GQ
EdpfjC5j+9zna+AyGxzDtWKmvMMkUwpnj0GgcZ/9+FGjHWW9JWLeZZ85Au+pocp1JjRkiTDZwF6h
00bhFJF4yxIGy6mG/CL6zHEtCVwTjb1l1jzlHy5OTEiIJXvFvevvUmJeiGWt2BsvjWCl4fbxljqK
8vQEx2SNj9tBF5EyDMcyGkw7MHbkHyTxlv/QcHEg1XbGYGXna9iNpbmeU8XUmjU1ZC+03o2/98pd
mf7oNF9IMdUbOVZDenKIMkoOLA/HYF0mu4SqodrGJKMMbGlM52uCqNAcg/oWdN9LP9u2dvTkB/u+
f2eEb5cXk5pPcvGBHB7WWJ0YfeNW1Xithqs+PcG3CYmkXBrWoeCdmlc4OpP6iOOv4FM6VTsXup4G
s9G7Wwi+Mn7HDgcjycC5ueN+PwJI1/GomIQWuAtqhYVCRd9yCAN8FQMweX7zFH198ZjoXD2HkJfb
KF4c429d34x5Ur3KqJuM3ygB7WpqwflhDS6OXQarH9D5eb6fe1RUXnQ3k4+DfVuOu8B5HofbSBRI
LOuv9lBhssAiGIHMDJCwkcwE5FWDkR60372bX/XIOJY9OqpSXizaMLxq7rBrY4IEjGUnbgFaAxG/
hDabZYpR0AcrxJ1T8MmzNL2TX+pbMWI7H3B137EEPRf3yl257SHDW2CmjxK/edsue3EX4F1stNhE
xTBbFXvZnLT2WZqwpnaNRxQudzbU8eHfEjy34t13bTwyMKSoZfuYQ3PCGaDy6Brxs7Rb7iHLjha5
oCdHJ1VsHGp9Snd/FIAI5rqTPq/cN0yJGNVV6b0A8NzUHZ8osi6ePCgvWrLuE4+YnpTaLiLtsmWl
vamJwksrNT5kdiIABZes8RSLigmhOKKLzgBIFQUUlr3nZMt8Nuo5/rQOQ70neNyq1pqSlJd6s1H4
ynuD05BtgVATgn3Ifp72NTO7oC4xqo2RpZDnzl1828ckB05A+XJ9i/raiKe/edI9cVjfw16+FubI
qxLWtw3bfSwh+TUAFUkpD0OAjO5Hy3sIf9IdQnGEYa/iaJPNUS2yfKu90l3KV+aHw1Nw79IlpbQJ
bpyfPizWzKF7fYMXwq/WOE54RTDTeTrtwbpjzmYs2t/lBTM921uBPuISUMvZ2M1z3oMKwn5ggpxi
wTwssdKigCaqjKSJLCY2cMn6CJJnWDzMxRzkKfSAyJuWqNbDeKl0BCIPwau5nhwmN5g+DoW3Q1VT
3P0ZX7/CYkKhWPNc3YdqTYab+LvUqhU5u1jpvQ1PLuMpcpeYW6Jl+lN+xnBZC7JMFwgNq50PQW9c
jYgWCTl6IDt7+F6z3Q+IUrxbzbpxN2llHErgAgtUYOytkIwBY4mPNZNh62K6D+ar9mgDOrQXmMhZ
q3FDIz4R3L5QRJE8GPfWWE/P7ZU9TPkXWzdQiqpE+/AQs8jgQ/rAjNpjKr/s/hTPsiR+cgE8g63m
X57Q3LL4dM5z1aPOJgHo9WJND6rzorWLZC8u5gdhbnw7q3Xx3qPd0UGWPCgg0LBKMRsukIhi5yDe
3cGN0W1A+2CTKffVl04SvPaAiYuXiuqGxj7G45QuscAMr9zNEAyC012kyQaIiek9jIAH4e6hKobC
xsdinKcf9L4oCxZNt2ZGXFqzVMsFERRsnek2U17dVYFqHA5MseSvefNK8gEF2FywMVNGm8aiEA6o
84oMU05r+4XGVxLL+BmdLMyt3yxCm3KFAcihlU+4KNl+sVritAP6mVxL9JvtmpFvubffqW1YUKSf
2Ol3Uciah5HqHFuZDA/zph/wB+nl9c15i9/YwQC2eJ8vi+fyw2KcjBWdcUAMABY3A7BYSgyCrVDn
OVRnvGUsC6iYv/MP3gG9/UHbP8cwRpjtNpTmCpUC5hmUHu9I6sO35K/5GtyBVjZPKYGVDwWaOu4A
c3E7BxpH+9he0eTACIa8VSKU71AiLHKPsoaBzEwkqOnfYJfj8/MXD8Rq07DxBtj0K/EfDhe2EeEb
3QvKZchdEGIXPT8c8j9q85WODJJ3DcYTU1Qd7zCfIwQlDwl0ZuaZfEYJx3hD4MDOsZG/Bdv3cGDM
wIqq+GZrywV/40TYedYG32JerGnWHX3FRr6PgQw/zNO7Bb85WSIP4If5c6BtXL8eVxXNY7skTYMs
WBcWPfJdAq0NEmxXmrUlaNdOVoh1RLFGA1Ghmzc/18xygnw1MwLtTWjteHZk0q/g/gbIOnJja9Lt
kFjnLAiAG7vV1F7YStTdCuvyZjbmDAuc2nzOpunRN5B/X/T0DaIAikKLZCreGM6Bztw15jbIjgm9
VjP8waHws64UeGiG5hzHk/nVp/u4eYqqe+6N0FFYCL5MeHvctHkWRPIuJuh3SDTR04xBvK9l9Wj+
usZHHZwrgsDRCpdjYfEiN3xoWD5d6kCtO+R5HYsqx4NkxdZx8L/QN7Ywv3S8O+ss86FR7TEmaOXZ
bb4kMYgmYbBTBLMIPlG11ecszprJA+KYNtiZWCft5r3VccOHz0EHVL9AbIxtrNjFwcUpgCHjLkV1
UlIzNtMTyTiMhWaK1Srxj2H/EyEuG5pdoqMnZAAoR6IqG8KtSYdxHEowzAMqR6o6mCHLg45hpB6X
F58tqhk0CBBqVW9aQdkgGxD047rrWq7IHtMa0AMSxPcJbvW86ZeQCSIUji0dmSqYtoSPWXTWicmA
ym8wP4q8F9vmSmSKkDJuGrntC/0Jk5pLH4iVtqjlV7EF5miha2A6Xju7mllkM34I8w++TkbqGgJG
VhVu89xX+OxQhPUBbLHkprfdUlg5BlvVfTcZMaH+0L6FA91wYBTbtOveVY2K12jR2chokzKJTzRG
FNa0rdwCawolgMf1YIFG5nnN7IBRi69mhUkv8szPZERmYhKRV2vpMezCsxOZzD9DsDUdIYljkF9F
bz+WiD7tHEl9rcRsWuT0Mj+68dulBEnjamFOAMiqcFtgI0gKjpm8we0T2/qyamqIFT16lTo8amZ6
dcqhprjrsRwByKj6BppDyVQii7euHeMt8iEmpzHc3rCHzlPE56n3z1XutWSPAhiKR+81TwuOWQPW
TMrqJqGGQXfJbNDHTN/0RGGBTHZMhlaq1PalZ7H2ki0ssiDBUetRZ5ZJLM6WneLO0EuD/g1enHSz
dxOFC0XWTglu5ykGpk6NKMpZeLeSvTa+z3QXxxgU+qoK3t2BahI5wWD7CZxXG5KAQKgBuzx0aI8y
IdLdEODMqlI+De1zYHP9tQ2iMowdL2UZARE1my8/KP5mUXKoS/nWCtXvm4Q5V6ynuwl3fmaMUDOE
uzUQyFc9EWa6fWotc2t66jMuX83RZ1KjzTMvkkXcksVugO6PuUD/EM8RA5nBB9sxzrZufbBesdeV
WeBMxAcdVy4vUUj3RycfrAIbBHQZiUvphxRBPpQQNaknlNW91LcuOSOey8HncemWXl2uEk2cCa/1
gdMBwi4YVWuyw0XIusvI8kXm8HwCpb1xqJe1MNmuU3ZYfswFPLziPvgISOnzxKuavzGf/8Wcaaby
9XjlMf9ChjR++XH2x8/9j3i066OdkrQWwfDAcDlWfYFIjIqvhrS6cKbhrI/RNxBd+EttiY4r8Dae
gVzFtfWaiwNhN+ycuG/epe59+YN9ifNtMqcrMHX0qLy4yoq++G7JM8WWUgZmhzZZvRrj3DLUtEM+
60JlXV3dpphr+4tXU2cYOTqMMZgPZ8i5LgdH3jT0jdhmOCO5kyEsY8I+R7Q9Nw2au3mrU0ToZxs8
4CJAtVHJOXStLx7tWgzELWMDdB0WWTgxbqYgGpu5AIOLXGe0atkt8ZjwSnSDnF8v4LjyC5hBPhur
cCckvOxGad+DIel5bHAiAXTCQPGvtT62MNNjlZ4Vf/zaI/zCRAXpaQAUvOa50wUTwYqdmcXAwcwi
m1SecBOjc+0ndKZBNa/LcqiQvfrTDM4iGJu3bkzfjNp/DQzr5V6m3l+l+upRWM5Zr723yMlY7E5U
QH3Sscn312PhnhyWTQTpIXtkRLiNc/+bLJSPrETTS4qp1dLYGkTn2cggRFlkrF4hnkbZWyoL8upY
emV6yN+1h32QTdeo3eeDs+lZolXM/kUflMtk/nVTmwgUK7IOTULVP7LXjTWCAQrnybaqvd8tBpsK
sk3FsJb5PrAq2mqdUqeiB8uV9+2DJXfcYh/++JlhrCYLdkJJhZpmEgiMZCCPGMGJjinG2QccAf4A
dyBqAB1kLltTV+ZrWeTUhOD4/cj903o4RnY6yy1ufujhXK/+0XI/oKAcJojNRFiYUDjcvIQn4pYb
1eanjIZTRGjggGJOxj20yuPQBp8xAXCdRV/qIlwC7YyI0i7fzIqWkPvahzdmy8LsfsoO9XNwFBn3
j0L9Be+ZavTulY5r1TCxGsWpWls6hXdgT9chYMjVN3TcZvs5GAa76SIj9ZWYqgi8YRD1+QLNhdwl
jOERTA4PFytakvVLadt+M0jfekn12fdb34pfosJoYUegSrKtGsV0IODco0QIBbLKJEVej8txo1hM
6Q2HUy3fOi8IltydiONh2YZvbwTDMUPcwifZ+KA3ZEk5yP5TCtw9PramTCfHVMLIqRtKXFGHzOC1
fTHqPxElqq03+A1j+7FI2bpqFpDFyOIe1XOQk8oIYcMiT5qWwNX0BbWJRTyGi1gwfBUSgHPeQXDQ
wFeaKeDzqiYKerLUG+8OPGB/BB/FsSn6exxP76qcbm7f/+hkaqV9emxDCzEINz2r4sgNdPXupXlx
9X0UopPlwP+YpmVPze8Ywz1OtXVrs/hUFn2LE5jyZEtu4R4XECecP0NY8YdYBiNBDGNu6g4PukTj
VHKrHFjsLIVAMzgE6cHL8OckYpJP81eW19FGFfmwrzOrgjgasAFASzBOHOCOibW7qIGOab79HeIW
0zozXRTC7zeB186ZoTxAs8vj3jwHRb3JnVZ/7vtKnVvRPHWRHHRSicP67HajuLk66jCFj3ThSW/b
2dHwLuvkpQ3c/CeS31Wpb5yUj1SXu/414067aSJLLDQ0/2Oje6dYS925I7Wh6HHTYPP4fw92Z52K
hFu54aXIAawcTKFUX503k5kbL/iq3Zk/fi4FzZ8ndf+WhjjtelnGnx0M23IIx1diqE96zeTTLhEa
OEKgQ8wL3dsbUXQvve5M+ZIfSstzz1lFXDHXMhsSx+ajqU/mLmhopzpF/kg4mPi7qKmMIsI0wo6l
yRJ4m6YRXANhI8PoCnCPRTDOdfRlSD0O4xRURuBV6mqnuL2iiWRQmXVfBmOuuvD8e1FjxhtlYSN0
0Jjo5f1E5DciKj2k1ZifwKTZOghXFgSr5B573viG8gBpGRlx+nSLEo5g6fbDJRp1ctBa0z4gqrIe
o8ZgCDmqAMOODNn6++Q0UROzgzHutd85NxU5f/3KibaNDak76xqmEU0nvpRt+zctxIrNPBfJIRXY
9fe9I2LqkhW+yXTU+Ts2IwwlKzWZeNOAxc1gbKaUs7yMpHeW0XNeZ6D1hkSk1ykbtLvugvhObWPV
JCkQCjQsByK6zqE1VcdiGGt0TtjL+kbXXiZuUGxyq+zomDlM9sglaINIVFGX46KtgmGlFWQG9XbO
qLedEwoKrVMbtyzIxFJYqFvfJyUnyfbDlD4z81cveZUMcwg77WmopY9j/swV5Zxip3FOjZoYUtM6
VR3HYOFPAdInHhwx70mTRK11p8ofqePaBRKvNRoH8eWiz/cRq+y9ImIPLkiQ5Wkna3tksV0jqxx7
qyJk/GbgUn+qTCrCQYA0KxZBG1VPpk87XFi33y8al9T0pHa+sUmSJT0idHR7xjbxS6/68c3u40Xt
6vLghh1vsW349brmgN/XTFF/3x5AUwbDz7xLtmPsimXBVXZU44fR2cZdts2LWZurVLAMEp65Mduw
vKUbrSypNsO44cAgo9sobBRHUaATfzP4j5nkIyWrbF9r2JqTlgLJ7fzBI/sZVnUey8NY83ITQGpq
dnw2qj4+B1XeYHibP3PmUOcrvU8PKa5ic2o9QBXtzfbyH1QNHJF+imS8HMbwNU3EhQ3xeM0ih5GK
5rn32czXDY1Oba09/r6rkd4hgtei505rq2Pbdu5am9iI10iejtWICqjJdpQen8WYTfepIVYgQbgW
ZIP3lntflK/dvc2GQy9lvAq7wT/0iP66KlQrC548s2TJ9Gr+oITMK/RRT/NFyBwnqPEHFIZ+qpB6
pLXhbfyJFyYuPYfhDEz2sOi+mr5M/zihfA08A9XaEGNnxShK2DPVTV+fx5C6RA70Ql3hTFtkP97G
EnHG5z4Q1XGw1Ks34N6oM6Nf0MrYa9w5+S1mCNar5tk1rOKpNDB2WqE7XLLOoikWJZt+J05J1lDe
xK0H1bVpD5e0YVqPkaQ5YQEzlo7Wqq2hGAeZvemgpdPJ6bGMYzVU8mmcf8JYDWwWLAOcTc0yYn5o
KLK2tdRedceoScJq2I7P/+Ub42OdBBkTxwDhs4mIJDdIk5gGF6Qdj8vSZZTcV2F5VFRPLrecbZ+5
8MO6lBIWQY3yJLXIODwHZlmuPMSt61hD8dDW3EICS1xnWqLKTGyB80MjyfXqTDbzEfbBs63x08re
IzaH9tvsw+KuDUmxkma1aeFNH0ehE/KLQs+xM4Lak2jaVTZPrkcw8lSGUGt6M/vb+z+CO+GN7a06
uChFHhITL3VtVp/47hdeKiGNt6H56E5jDaahei7dAuiWXWvvygvY9jrDpRurz3g0KzSkRI7HTsC0
MZaMo0M5Zes6R6SgwiIH1OCzkp+cbKsZHZ2Vw9ip0iu5qyJifCafzIqyKuILp6C48vxfjHbUWdW3
0aagBb7SXZAj12cmLWpkbEyDJl+T1rhVhIgztFNoTaOIAEbVUHAlpJbZsX6eALJek5SqXW+icutW
wGbMGE1wm/oBCRmiO+GN8Q9VifTR0e143XuNc/GLvN5olPEP3VSS2DOGKfGSU4pvqzIhvzYEn8YB
7qvUSf3H34ekxRxmtsih04qUwN9rQRWMmifKU+n5h9/v0qwaOg5jmNIApDnpzEF1U6tvvw+4Ygx2
IrOHlzF7KIx7XM46DCEJpEUFp7X5i6wo3gInzHexHbIcihK2l4LKzbDQz1tBq0ObjJHAxeA/RlnT
toZEZthTsZYuT64zhhoH4vAUF+54lEa2F1nZX5OKwWaZNzc/M/OdHqIWShqP47xFYdoWK3gINYmQ
UbgLTKV/CRshVRC9mLazDaQn0ewl7dbu4mEX2O2lbIh3ar3qU59S1GDtDiizvzMH0A9B9FdzjWBX
iAInJKqTS+gpjDMTv2fquG9jd3IjvQKZJa1/D+6QXU3VwCwTkbWhJXzvHabnNqnu7zW+KEPXxq9p
JDdTSrmonM58NWd83JQX/TGtvOqlg38KRqkTTbqXBh4cZ34I+vQeRi4E377y9g7Igf3vf4lGeLh2
CrUdfVjWQYvqkdngv4dsqLCzJir8cT1jenTFAQvZVvfEhzm0eFKBR3LFRtphTihBFmmTKsJDNfb2
kckbY/9+HkuoCVzmf28qlMAkkCmbTjjrZh6NBqFw0MX+32HiwqYCr7dN/QmNlOtX8cEJEtY2AUMs
YA00ZrHRmQfDt8wDhE7z8PtloOJoUxmK2UhWHOX8IFSkmN1FyDHDtO3R7jinrsjxS80Nny+ki2Gd
KY10O/cYo0Ykil7gKrPBEaMo1IZNb2GCg7ym8olAF1EMR5wWA7EYHoYcJ3CR21QtFmXCEzpu1ysN
1qZjSyb1meZcLQjn8xfMd5pb2HX1tgy6eFFYw67wnOb4W3yWYrLR9qF34nKex/EpMZNzKZx3vLhF
c4t0h/gsxk+OX4OBm3IQD0OK0Se349fcVUQkUCdvmJw3BWpDW8BNKwJca79famC7d12dnouGJwnR
kppiftfoKf//w78/w7tnNyWq91FAr+mBPNaD2k4Ttjyrb6aH37Jpoj84cXOjemXl0wLUgJUN4SY1
YQciMDXuJuMvnlKMmCKrd5Jj+Z4P/eyBkIdcay8BWrZNkxb2i5Oaw0GRe3UMHHwaHbxNoTx+ZTXC
dU7wy3VttHfbgCo475lWx1EGs9CPvvnrxUPiolZNHcEBk9TcmMaQqAA4uA+aAsk/mN22Kav6nLgA
o5UVPsYhkX3kr4h9LhEOes2tnEa4vL5RscauqotRKgu4PXhkvvC5E1AUaR9lltfbSbR8BpG9vedO
cpzKYh03foppKDPvkSTA1TbcK/JZJvEhu5xOwqwJG5fYpmxmVZmTty00F7u3gclVmGp4EjYLQseO
QZIFmNBk3FvnXuE5CZqz7SnOMFdx5JsQ/ZrEbp8ju91omWtc+hZZhd5VxebfnUfv+NRhHGrC8JQE
Qls4ZRNtu1Rno6UxTZFlpZ38XtdOmtP7u1FVf5qaLsWjjnhuRwbwlu6qoyE1A2uj5D4kqDeSMNhb
EfBif+8kY3z9rThzE/Alkx0djxHt88A793tiO6ZZr1U34Okv3Bl7z6+0NvTuxiSIZYqf0p3PBiw5
4m8wmAOuptJHLC/qINjqUh6iJEdrWCkCHhGOxsrRj9lkgidUFrl+Palsxfwl59548ibz7lek2bQt
NCY1E6elnfYkGNneMky6FMJBKxGFC3ghjZWmIJkBPpCywLZTnxKMFRbLOzF4KodEOnzZNUvWZpxR
EXPFbzaTANCsvo3MDM6iQpz9+8bHovmTCXk2rFo7iCikxrZRaPWzAh3jmw6lNElK3Pt2zkswjLP1
7/cXls2IP2q+tXb/vb8avvnWCR9tSUmJn5sgVaegnp0mLgiXUD9EevDYluCUfusBZ+b7OMzJl00U
6UdXjbjQPXabdidisgKrql9rUXQRRUu8iL2NxjoHN0EvUpbZD+q/YKtRezEjSaxNEKQp716o58es
HlZjDiokm6qf/9WCbWJSEDbtS+yBhM6YDB59naZLGaW5tBoD42zrsFXNKSb8yfKJORfpyrNB/hhN
R8JqiGYvqgJaajqsTc3HeT9YrruUeBCcRGLktdTalQ02j5idQ2h1MCIB7GKDEu0mSqYzPWZ70RUW
hjzlbQgRD5BrKQloNrR9OIYfkE6RnaZRdY1L9egNRFlFHMDLdoAens7eznp4tHQuviFTzYfJFr0D
DECNrT9jSlfXGJvLjCP1vQorelvBm69ItZ/GVWr5NrEdekA+kWSzCWQY9WV4Be32GdJ8un6JEJM1
xxYsZg/vCz2r7gXmvQA+TU0VeZtcJwJEMo7F9U20C7MxGenUGblvM89ODa6I3BqHi0bBHaeSCz2i
Inkw9Yzxp2USHGVQpf6OLXSWR26un1LHRGXKumdnuTMjvg6Ng5VY+qFtDJxLRZkQSj+J+fSnZwib
++SHZ5ngSvj3t5hKvA1Jll3qkv83cUvlUmtLO9uWOHrxSfG0dRchbtBK65ER5SLR0UD2jC4X/9q7
okXi93vBT3gf9oyBdlHNHVRakb3897GvzWFpjp3cJ6i//zXU0ExoPuN093umNLwwq3wmFVoPwYAT
qDCi/lJFqMGMqHuL01pyYAHMG0MdJrVxrZVLLgqTQVrxAU2yagYyW0CO23PjH4oEYhebJBovIkeC
bHR2LcejY1ny0Qvr8OIgdWg1Xz0Oo5M/6logrS3Cz2IP+X842Ro5Tf9K3GpKXqOguv+7nMEeQLqp
CaHtCou0O8O5owAng5Gj+t+xrgMyHmLRbTRDI3BVOSmwA8da68zMCJyt6j1jkyMy93xbtxS6v235
0N0nBWFx6K6caNU1ohs56aO/t2qi2sbUeifnLgQu23ONVLU8KYmgU3XAFgKLazyIqp3TT+xldFyS
AYwDYz6CXKMjDpVQBtXxUXLzZN9zvbHs9s1HWkLBHbk29kE0Wa9ytgB4467IVAr2U9OPehvhvIIU
Cp4FER/yA+Q4/GVmCgyd6Y67RjWH3+ZCS/3jv3PJ9inpsTKuhrJrb2OB9vT3e2treB27mIGF3bvX
nkXk77n8++B1NmqeEdi6p5yX/9Ugxmix/5kkNtTGEsfA5+7hu7Bz/93dpxxhcZeFIxF+3IlCW38L
w7Z7slVy+ffWGf3mt2r9X/06WaJdyUHm1VGywR2sVhzb+R//fah6m951Dra07WQ4ouGiqnMRWE5h
Ua5//wywjrkNI3VJuC+fmXxUq7hhU/s7ijBbF9skQ4dZHcWT8wR7cmtgR2COpbFLHeoPrXDExooi
3AVtfq6yKL0aeZDcggYNLr2yq7rsRdiUl2HaNMBnO4ppm00xAyLgmuI1K1GiO22Gl08z3WbnjCxs
AGHBUISXMaYktQ5BcPhXZMclsNORj2wltWctn+y9yEv1wk3fXaRDQPJzabArqaSx9QN2rPVkvfud
wC+flb4AWZEmOztpWbyWzSkuWTCosTKPaYF6wmN1tEr08hYG7Zdi23buDbwhta2nH3UNTKdi25aO
ZFTnotzF0pspPN5HhkGDFSi90O+AkSKRHEYkdYcyr4+/nX2Liue3yGGr0q+IQAk2OiaC7cRsZ3aq
cL9ME42BTUDlbcvusWQIvJG5RhDo/KUwzIvs4vExkG2Hrs2E2xzVJvEdMt0FWe1thhxrr2ua8tBo
8VmLmJyUQe6dMlc3brYonwrD7dkUU7wz/lHMskX/WEM6j7ixHYM+u0X/Yey8ditX0iz9Kgd5Paym
C5pBV11I2xuZLZt5Q0hpaIM2GDRPPx+3zvSgeoDBAIWDEqSUtiMjYv1rfQu+1iUBudzOiXOqTB1T
Kt2BZ1kmBV1DgDZdLC2um/g3aTN6EEjY5LezQgFaVQ1tFyrxmJqAW6PEqv64fsLZuY5ACQQ4vALT
l1yiUMuFk+jfcW24T0YdY2wWaYBRN8Rd2TMCXF2X89nrwVBlhJeqOsQpsiSLXRl56+vn0hbhH0bf
hJCrNtq1ggRpRQHpvR15Rw+SFujoFv95gPfYdzsLmlzpnIwJDJ/bhEz9XKGpRGRbVIo53l+vZ3dq
sWIuxaJJURR7AehmzuLykJFePyUTHpk6YB9UEafZ93hfQ7dOjl+qtOVP7aaySEaLYmQU7yY/stop
Xu0Yd5JoCQXYIV6fq+oaYb6zp3hpogmWTjLcP9x5wgPDCnrHHObrbPkgmsV2f4sGPb4L9o+3pU1a
UsVi7Uy9e2fE1U+7mRqWAl4a0Gv3cymaLa7idmtxHj/e5a4O7xBjOCzED44ppotLPoFR+BJoYkR9
WwuiYe71JloOc742BmjySNTjg+h+JoZT7tRk4Tg1sLi1hDSpAsTmq5rpXqJ4kcpzOfBaphtQLG/n
FB7IHxzm5SUwzO95PhobIf32MANsz/wkOntK7OPGkc9lh6Mr6p+Yql5Kh6IWrlRIgAT1L2YcYuZM
DH1OWj3cMQ2+aM+aKBtb/paMTIWx2Qy2dR6RijBH7GEFbls5RGwM50xmYNqwQM+LoNMv+s71/wU2
Vq3M9h7iEXM2R2VSOdomKRO3trOuRsxic0B7Bcdwhg7o06y73OJ8R+7MvAxXw0hYp1uOVyobaSdA
JsHW2ywbQmPZEM6Kp0QdzjhAljYXXQqtYri5/qAo/OKhSAVFQ8YPX7dcMwPSUExS7e8FrK25IIYG
lcOtEsqqI4+YJr79+jbtG9gRAs3SrZnZ1fSkp01yj4iKF1im04Nr+tCQKsWqic5MqNakfjhwcUmH
Jqd821xrpxGk2Th12FVAhu7rTSurYGNPWKMSM7RP6dQugt2zm9jdvRD0QdpxoVeNcU7Yyvwpguoz
Umws2HAG27GXNEq7IZGljg6rbij3oelBdebh3cS6YuKIOLoe3LAlV6W5UZs0O5pJc6yH3AJH1SR3
g8tVk3HrsRXHV7/c2PTqnuciIJMwhfkKhJt4ioh9MXG7mQL/V0BmiP2VCWGIi3hr+ok6MBGDDxQ3
tAaHdFZfNxhZNMmTU/79wpoqMn+7C0UgKa2j5r7CSQbDLJPGfm/o7tUY5PxpZLK9NJWD22I5EMkg
Mw9duKm0WMbIAi/RYhsx3DIEPhABpKeRoZmG8S5sxr1GPoCDTndKgDyzYideQWDrxWuRs5lvQ86B
vlvTKI6Kv/YiulmZsOhtUCM4+C14oEpnzWVKoyc90l+XjswrAiq/y0K3SNxExcNG7kjkjw9k9Ou7
Pir10yCcrTfa1s5aVj1MzP2+88Uh83nTEdCch3roGQTZ7PqdfliJ9NoH8KLbJtyWIFBokANEj4vg
RvZVuidT2DCetannAHJelWl675N+r6s24KyJptP6lHWzQEb7IP7g1qvW11/V9ZjI/JSSyqk1szue
CGHS6oc9a9SunD9csmIfUtsJHrq01rSC+e8ovcVLy2TFEFm26pOB0wIsQbau+OcD7JDXUcjo42RJ
qqTfGRklGGYbAEp3qesiqGTEhjg2hV3dTR71FiVQX0dLdXN9SR0+ekzEvT9Na1mc3RmISYr3OJ1B
rqN9tjuHCkQV0yHydTKrj+Aiv1sGynfQmOOJDgvupw5n45oS8rL20MvoXnNKCSnALQ5mggXRKokD
xlk/v/RTT6nF4B4j4Xr3lhdeSsxxdDd39l3pQfa8PqaqVPAsA04AnDycs18Qb5mXw6qz4P/Hygf+
4bTWyaG3OBTFfKSJAY9rB0fSyNddil1UsNt9U7AeacoUh8Lp3J1Rezytqh3pfKe5sglAuax66Xa3
oW8oSJ92SY5MxrsMkskuGZZ88jIzjZWTb1XMQdHu/OahmL/Usasm5kdi2JnDU+7py9QnPbWjSKfH
5UuLsNVcOcQCxxG3Vr/QQtu6h80JjcOrWVbE0L82yNmLgSTc4zxjXbaAfE0SMorkM31oOpyzoW1G
+8ZAZ1mONsMAXk3PusLfT+cal7T9UjaKmb8WR5Yzh9IH29i7Nkns3maMZ6JkkkeIuZlwnnAc8642
UloalylFzWafVG3VgdfHUz8g1eNCiM46wjBOCaQLx3nA7AYNzascd1ctK90IRtVksnTUTmwfhed3
5LuBTedqwg3bz9aO9bu/79hdvNo+NzYlMKV7fZLceWRsR7bVK2FCBM2LivsMXmEr+1U3glgPDWtb
9j4VxeBdsaW2irWrCyhLwTi6tdoZgSDBHu5GuTyUrXHQWSAf9GJTKQ33pzE7HCnN+S2wjWJXEhXl
phBR6hUAkhmD/EJynmbagB+ylkLNTMmHKbd3Q14X700vtq3vxRbe8RcCotjLAyp+h1mduG+gpCef
QBYQFNhrsn3AzhdRopNVRLwa6wBqSx0nUMar2MW1OSnn4ldRsC0lMPEZ7G5e1j/SwLiPUMgQzLKn
0gqST5+qDNccVm4+U7HAwBCn+a/FnrJtRUS5mjE+kfUyD75TX0KJq96sXrwghcUdet3OpxpgNZai
3qVUKtJwieN9mSHEvm1+RvgxiMNFDToYe2KjGXZ5gtkbThgj4+Vm2lRjsvOWUYaS46GUock2A4RK
0gjOKSKMt2FSGcTqKQdz9LF0OXMrFLh25PqJLt0y3+wqizXUtKkj582Zlrcpy8w/yTKXu/6nsdXO
pc+kydvme4prEoA7WZfZctGy7NHl3bcdIhjAaT22aIFwWQ16BszTaP0oAgPJI26ndzEloIIDv7m9
fqzqujTvcEughvJUp8Z/Nrje77BaHWaBJSiQDSwMIrdHZxmO0gs9HNgUM7bz77SQK6X7AR1OH7QO
kpOp6+/enIDKGmp/7ZgIo0o13poMW3e+bu40ROmHnsIwF1DxUwWEejey89ikU+Oer0uKSyPpJvYj
fBO1/cFLtG6wCfTNaD1ZHhbtgTMsbl+Dnnqy5utuzqnMAQF/ar0xwoaRw0XHRM14q6OcwcFc1BZ6
+qFDWqu6jNNHZ/i7viqtgzK9BwhsydkZsJddX4Cqs/wnObG4B/G4idDf3vHMV6K7930CNdeTnovF
6BQWrWJyyv7GHl7dyKl3nkzVwR4DZF/21QZ15CuJbeBWGao7RB1BPlGtBzvsfsSCWSY3GeB8hROc
Yzn0W4FrXhgRSt91pzcl462LDLUqF80eXZwumUUfKNIWOMUyo7eK3wMPrOWK1lQOLC/KMAzcWttq
Gg69nTyac7IdTNuEqhdRQp1Wxy+RYiYPE4wGPHRUMdNNuu9DGL+a08+2zb5bowckajk7cCuPDrKg
gA1xCrvIPImtY/waTNjrI229c8Dmp0T753Dst1tHwQeri/pxKHK4MRgOmK4kuMsXB0E2zvERrCsK
7mIMNNIuf3bL+S0xyI/in2jhAgwc+web88315tqfQzLmOC1BfEWN8xbOSBJ8Qhe+ZMe492iFvon3
c2cUkfzAxIcpVCOme9VHnadrlFn/Jmya+3Ys67fFHWL5oXu+vn8tnF3foZx49kaxdeeLGXbcHVmg
OR5yC+kNcxP4c/TQ5ZZ/QQHk16qh2laCSDqusPk4oJZu8xkYTBPWwC1a8kpdkYJKnTHPuglGz+tL
aFrs35GeETWLqEELJTqFMRX8NjcNw80hxIS4CRxfjkwlaOMqphn2aD+HD34sGQ1VsFW0siHPBdV6
8qN6XyQG5F8wktvrvjoPYpAkEyknw4nKgzf/jA0n/zro5U2zmlzbeE5cUKO2toJt4+uLbKrgPkk9
unIlXJrssy2D4Rw2hNXnFs8Ygg+7NHzRMGgnuYnjlNR8H3THpGZPVqHiPDRYybRpJc+2zY4O09A5
EZW7w8CFi78w6XZruL8ELuUILa7NC8T78dTF+hNW8XALj3U+Zjozjo657x172DDMMsl28KIsKqAx
quKBljn+MrE4t1+lywKre47jVTIU23TxfAykleY+Gz8D751NUfA8+TFvQiTu04jZk2ka7a4eNO8r
OgKtolDtysondrRc75gzqESjUiYSOfVEMb4D0Qdbb4bJ1w/mtIkCaeEGfbb7Avk4t3Nyt2AfEAEC
L1hVHLqBA7DhRf4hdHE9xMYB+WTPqsL70reoFXfQrWI+3bEMGVkszvUEROVxaJHCUG0Z9Fsx5Qci
bl/TrJp3xkDfD4614zg10TFN+m3mVgeNdcjdLRbGzuYzruc5vDfHajj1+bDplwGFiFW7ji0c8WFj
qV1l5A9uTibwerW4tX4YrGE82nTlbszBBK/nEjZIsnHTIUXL27dYEn8WqhgfY69QWOXATReNeaiH
6tMa4uI+hUm5VAJfP9E9da5HUTLjbaFQV7g4dn61vGrdAE952VUhgiyMH7Vvknh47jsZr9pO//C5
A6zKfHwtUxikk23IVaGyBenqtYfrR/m6kMV2UW80J4jrYpGjAhZXcYpM5WthBN/neeANcXCJvRaM
gpdNi6lx2zJPoLBnWSurIJtPjj0drXoOX2saMrGObdqJrNIyybwKZKiLb1excQ4TsZKiJE8eZYSk
E6teIwhxx9UW7lJKfHYlaYN1nmvvtk640V6HQmWOuSkYpb0dszCj/cHgFydI1l0Pw8hTUPoNe+Ag
LW0+xtX0I0S+IWu3uR5djKmublXDvvN6S+fE4t+7vn9RPjVURjDdZmZ75+N/2QMKak+0roBoYWLQ
QE0TgJdeOC9i5FsOVJ3iQxkO/Xi8vt2dYxcr6HniyfiVFQLLbglZ3PLQGmgP2PhmF+1sj+xUkdHD
wtaX81kIT1bZgbEq0pDSDKF+WPSzrYKx8FaR3YdH0/nhzB6d0xGprgKp4hBOBKpcm6yZ6Ez63Rh3
rMhe51jGFj3ChBQUZjjjJ+o5Tzl266bwAeLLdFcttj8jDDlc+yklIQ6IvAkhkJGGLo9GpdqbPvE4
I5fh1zFVBL79gJxBACdm803YOaKgwjcwJO4Y/BrgDbAsox+PJozvoM4f6rTl0fiV2nNdTreuiJ9Y
/pplE5EelZg/Bgec8VwZ9eM0JvGdU2G7/pI9yr4FNmwMzdM0VOUmwWP16qD7Z1bNVDFJ0pOrs/PX
gCZ3SYwaNMFlZjAeksiKQFIEqMbCae74yDVPXWstI1bycMs7ZZnpcI+FiDLCWHUnHU1/qoHSh4kQ
/iUczRchZ/Nt9gwm8ZjRdb8YGYvoQ7Cx06Onz7UOxDnNaToYLBwwhrDuCvoDBv3c4+58nzUFKiNm
rZur+YV34jkEqscfF+hII/Qr27Jegh7JgZEb4b0Qd1+WCgnTJqTbxanvQkjB+WSitC0rMBO+bVhk
w/3QyQk/7Bg9Ix7gYB/oe+a0Ia/Kn7DIwqd9+LWZYK4YnvM7E0PR08D1QJ1h/T64eJlIC7DZ8O1l
K+y06iJhi9g5AbesxF/ed4YAaRBmJJcdigNQ2ze5S7S4mHx1qGoi+dclE4chiFo/gZFhmvD3qBSJ
gHqmzhsnqZ7FIicyL7AwpHE97wY1gnIPwtfUGN4xMq9xBdCkNM7BMbr+VFM1LoscGxzqFp6SYHiJ
Y6ADQD3EU5YWt+BZGB/1BbFdvxv3Y2l8d7RmXs4GBHMJT2jEFbcrOxKozMFJQniY1xuanKq5aYDN
m+Y+GDOme6gruLjz+7ojEF/M/lNNUKcdx+kyWc0pzmnbFD3urVoNzua6Cy5pRK+xhlKShyozVx9J
nBzs2AXzkErwsH2gD+xhCg6wewPP9LR8qhUMBCAKzWK46jL7zow7b9+4KF+ej+Xjuqqpwrszhvgu
ZUQLvVhimF72VW2cMGcZnPUy0bgvOzbQ2JHDlWH8KTxql9Jw7gCqDfC3vOigC/w6jul+Vo0o9qXC
Me1kZvxeyx6JAjCbIcLXxk3mQwT1BTw0RSZX4ySU42zFofJXESxsL9Tg59Ix/gwMeb3O9mDyQZB+
7Oy5eqt6Iz8kXffShsQj89l23vo6wLc/KpKGpgN1ZtmmXrcN1/ujETJQnqtErkUSGK9556Dk28n2
6+J2KmgaqP9nMiXkWSMTONAy2WkcNn9hDB+S9TbfBS4Wv+tRh5oywlkysLDT8/wKG3wcJs0wSImb
Sci0Ze/nqymiwvJ69LNs+dHyHPYlDqGSy9PK82lljmnzPcQve3NGsKkumMoxJQmirl/bhqowaDzN
BvuSWWrftsTBYadNB67KzRyM7qlkZ7a5ftja1qfwQ+MTm2nhGiz4UtCP7lWVZ5hqWIfseJg38zId
r1Lv1/XV8Vrk5QLLzMUdlmJPwSbw6o9F2qm/lCAPsy0eewp5rvfrLqMf9kvxrsKUwYVQzgsu9u4m
o+kRycW662LD32PH0wiM5KbI5C1nFlx2kjR1igYVDOHGbKAWeHaRn8axdHc2FL577MDTGgpWeszr
h9ZIxCVPmKL7KrizbAU50v/ZljZFUCP8ZtmCJxk80sBpGKyCyaOhUqrHlLHD7jqJxbC2b5vH0Bgf
gMRNP9q0eYVXdWLHVX+36xpvZi6wbTeSkxpYmVbk0QuZQ8b7VMyjH5LEGvz+0E1lyR6zakGeMnYI
aT6Vs5DvEZkxMy5OKsSF02ifmARZyk3d19MPgvKtxkAd5cgfGfnA7TBr4zHOkC8rb931wljXThQw
9aR7ZJZgQXurdR+GVpPXqxtGUeyi4sf6OaRq+whs0r3RXshr2iyJmPrJiSf50+mJxmJsWaLRVFFx
I80O14/CDAX/6DmM5q15LO5H5ALqDdJT00GK+vq8D3NiHFAk6WiIpN54aEh/L9U4PeXtzNvagJAj
0HfdOrB+S+wwDh6gmpFy67EnwrzD5AFO33kGnHEw4x5bdVpHRCwAp16HIoiP1T7JzJVKNDFc03v3
5iK/1KHILjRvPC4aupzSCnpjE+1VkPA6lBYNNo5+i+FBTjJ5iLJHI5bpfT+T6CtyGPCpq3ZzXTu3
gYOdJvQT/URCpGMARUKtsNhzXz/lX7c3BsA4mLHMsIg8E8bWD0Yy7ofczR67tF071AzeX/+T4qhU
Pl2UHdL4WhpjslH4cTfjrPpD4NfVfqjoZQlJH2GanE7Xc0bVRLuyMpoz0zLOXObELl3G7t5tmRvq
TicvFs18FgYX7dgVmhU7NmEbIQ1JCuViKqtV6lIeQN7RsVsAxI1JeH5yMRBoQ2+1gfc87UDEmn7D
jHJYgicyyeVbUlYPYZ/ktIZ2m9TCNV+nmfOS1yBvorHAXQgINyaq+kaKQK4alwmODIPHNGTAc1WU
3DBkZhvjOMKZxcEA5pgTR+Z+YmXmNwK0LTWRTzaJxnHB2lZp8lxq68X16UsvUywxt5hJ5fTS6th+
iAPxQCbEvFr3MSHd0V2xyq3OuYxYLnaMXrOdciLkTzziNZOvNYcAtUo6I7jEhaJ0IxyweBGqvEkC
wByTi4LTO0l5CyglfO2AtPRLgVvn1y9eGFhnUTkOONPU9w9DPj5aUIzuWjCbyrBi/D4JBCobmS8M
oTm3TJNRaD6ndCRCA1fiqnGTjIJ/VsJen1wFXGlAKUrS0D8nqVOf/z62+b59mLrgNQyH+K0T9bji
NMmy2tE5N80z2GDVcdQkUbWX3Lw5TmAgbkPGbzRoZA39rU1ztHLrXDkmDWk2YU46o3bDDIhSUMQD
NjuEtC1Bci5ThIzTVO6T5RI2/AIfnBbCvn7mjgkDrjeFPplLuxs2GhT2cEpXId5nLjp2lmNS9CtX
2tPp69q72oh2qmAiEPZ18lhoDJkl58Fb5PkZasHSdFGb5mXMouRQ9uVbXs7JPmqyT55N8oSVSN3o
zIJd4vn1q4/evB6NEV+7Zi9g9oq+VjsjahJM4snrHoplx1fTSXQwAmrwhja9BLSbLGuN0KZ7wmzQ
PfqJbNeGTH8FJFYvrPxMBx2z2AI3ZF0tq+ioUm9aga1iTiOoU7C0nDk9dODvu2Y+Yi+EuTMn70k2
y59uWH3GqctL4S1O7snU1Lh0sj32Te6eMmUerYGaBUJ97WfAqFcmxR8nb/w3F9eJKDPvtz+Zr8vE
gS66IN/LtH4sYJHHN2e89ppzFS9UidN8ZbWsBCStKXCHOndrLTNBojU5JWDz4g3VLaKswplqFk74
HDVUSDk1k8u5y70jxq1mP7ZF8KaHHMOyGyc/zN6Qh9ACT617i2IA3S9+JdeCFZlWZ3T0bCVNBvhc
Bxkto+1zsKAYdSuttTvaGla7lWw8l0KfFm531EHt6iEgnOgJMXWKXyMZkBm+PsSB7wP1tSTZoFi/
OEzPj05NDoKyVzLAqjmnOtL3RZfC7iqN+e+tR2tgEb2O7Mg9oZLSS7clzwphCqWJQqe02vU2ftDe
tNN3ewiQogqZn0Odzm8wWJE52TlzPF/pJf0xxP3JU7VgbE40JM+ZlmHaeTJ94iEVRtLnIDTLQ+ui
dykduxhYKv+ujEmkLF9pKctTmZNG4GgqXitcpCvPZco4VUMKKAZPUESw3A184+9H7yXuqVqO6naK
mdOxeGNyDixl+mSmffDkUi+ZJpyJyhbkn8jHc0KDaWqT6XASJs2xg87v9H21kwmVYW0ZGbAouSCu
x6eMamRCMBWgGZnG96Npj2fN5IvKaNmevkSIqPjIr3ZCJXwaPsLi6PbS2VVZ2x+dYGtO/bDuFvWR
+7PDrLj/krehH4KhgFHTjWxvdb9Lnd68F274OjNCfU38YDhaZA/IMI/3rdH3zzluo5uhaua3OA9B
MPCzUDI5O46xgeOzw3wTxiWWzc7ZMM23vucpcmwvzdMUq+/z4kMcHAsbIIzFw+h3+pkEy4fCnrn2
i44wvuiN13EAxc3A/aJpYcBmT7yqVfYjKz3s9qpgui679NGA1xiRwuJz3rfA2ip7HfFLtdePuHbk
Pr/aB6wwBe3bQtiw/TC7D2VL5iUr3rtf6G3jucCQ8aXDOHNBrEVW4ow4QDuEqoy9xUBulQ9kEBP8
xptwSf8lvqigqmhWpLy1gS3G8YWF4ZPtGEH+rhkfPHJfRV7QaMXLJxYVLrPzP2ZOsqNKB2s1FtPl
OqicVRreFUX1ndHLcDIGn2E5tcdSwJPUEwjOSHv7ArPunhw6VK15h0hQvLo10/NWS729Ssgz/RK6
N5kEFjkQKTXqrV/4421V5bAox7L6OUBiidpEvkZ9906PwHwjtJ0/ZIGRngm/ebcwgoX7GYPTKVne
IPVTABI0TnOm7YJ68bZ7SMwOX+7yVWHSk+mMxcGd7GbNTbFgkQYjZ1TmUzRW1gt2ILVVzPOK0JIb
mcLjTigNmxg/0zQ7vtD19BHaCx0Kp0qnX7Q5NbDYyYsv3U1iTl4zVsmxXXvcAHUKzf5Fu5ghW2rz
cDI/4gdFTR2eJbOueDgU5QvDvgbHzJKMcVfDfMFzlQb4rO+A2I4Rg+Z7YYCB2Y3iz2Q84T5ee3i9
0ZjVrG67GuNxDuUM1BVa0thQHqLOY/D7Nr/P2pej2SKcjY04x+Vv2ydxxoNtKLKttbi4iEZrVBnE
Cw38oQXspmQAJM0nGeMNyaHmaXB7ZXMJoVKyW4LGsqsYq8IrSTaZMHati8tGtJV3N0tb7y3VP1kZ
ysTgBngtWv+tCeERtCW1VTPHeZLDrJp+6QA+H4xbMCe33/76j3/953/8HP9n/Lt6qApALmX3r//k
659VPbUAbdR/+/Jfz5Xkf9d/818/8+//4l/n9CfHv+qP+n/+1PZ3dfchf3f//YeWR/Nfv5m//vej
W32oj3/7Yl2qVE2P/e92uvzu+kJdHwXPY/nJ/99v/vX7+luep/r3P7/9BCatlt8Wp1X57e9v7X/9
85sl7OsL9fU6Lb//728uT+Cf385V8etDpx//1z/5jXXvn98c8x+W5/iuaYnARFkT4ttfw+/lO7b3
D88K/CD0fDsQlvD4MyW3q+Sf39zgH+RNcUMIW1iu5wbut7+6CioM3xL/YFdg4+V3AwvPsmN9+99P
/d/ewv/zlv5V9vKhIk3b8Vx4LOG3v+qvN3t5dmwELaYBtml7AX/IdILl+z8/LmkZL//gf8zDGOPp
AOTgDEN8zDPI8bbSJhN23DrmdavpZDQXW223FiFOQZOp1WqkF22jmgGnCFXNt7JPrJVPjpB8s3Y2
thQUmqSzOngTrSYRcwWekSRBPVxCkz6nZAAo4Rj9mWQI0cOgQxDmFBxNCi6o7T+0jsEpKJ1Y6luw
UKE6t++hTxVijOfAC6oIaZe2EZoQ7CAoV4EYYJloXK1R1xxMATiNrem2jZmYVn7wZjzNzPVgjNFo
6CzRhEYXQI1ltnJsJOAiITbF+7QPlTHuxrzZL+giT8/9XRSo364oMfVFwyGyyl9VYS2V9/WuDJny
+17OIx++1828izkBQ6t99ogOwp54TaFXWVYys9iCjaFwsZ4ZbNdUsCguX1I56UtW0r3dF0+G0tPN
SKoUtFiwA+uEmprkt40NV7xo4UblFiw/08ipMud8XvTxvR10tMZ7HePZjHqOSm+rrHxnXPI9yGqS
JjRjJMuIx8aNwOZIv+u6VURnmts2Jn3hhN4miTj/iJE0vUU3VNXbh9LHDLaO5yRZu7Eub/pxZwXt
q8wC2klAws9h6mKyHCAAaxNJtylg2OEt1Kgx6Kcm0Yr2lxVFT6NR/nFw79A3PH02gfqYuunXxNFg
3Sd7n0avDZAFALRmsLjasTUkjc/URx8qgN4EZeNymRCDpoFpG4LmjUys/rHyQmSMltqKYWUGeK9Z
bW6BEnQ38yjzlSmPeBmcDeZrwmBWyilcxvO2S/ezSdCtgvhbODarSUdnTGFqKsXthf4JXiGBRnOb
WdjOR7gEu4qp3k0b4SzoMqaPA9bwGxNy0w4JYwFZzvGdXyMJhxT2KmmvBhymN/hHHrwGgKya8+/a
mWfAugTU3aqF3miwDvK0bhWx4NQI3qZp/ixF194qi/RWxoQaEykXkmvX1F9mgjhzEuTrVvQU1wlq
3jO/3cnCVC/tiTHJsZblvMd2RPAvU2/DPP7MzMG4l5J2BonzfEUFcHY056K9uFEPGPCumcfsI88o
2VJECaQBb05h8+N9Lf1NOnrbNuzbd6nk+4yk1Zhg2aKqoD9tlG+tjN7mFtWZFZlcjJkc5CPhRfPg
MlO4MfN2vtQTPSjYWm/dYSr3khgSrA77sTIHkoryQgji1WYVzHTqrPHdsYVWTKHyiGLHZGT4id/o
ZNWcKJrqjz30T0IoKrlSDtyOB9Y694aTz15jg1P/4IilYpRomgGwa2/2HCFnnzoaqswDVW+SUTwn
WSvXRbRNMG/c9nOOQ3xAQi2J+0JWKvShhlXy9R+lalBhEyOtyGV23PvhDnbViyqT176iv9hkCDo5
f3pZv1gEeBkXyW2mRUNenFaLLAQAO4j4NjcF1sU2XDy4xQ9VMXJomRLZnfDXebjrLXyoPiO6m2aA
JNjhriMuR0hA0bHp3M+19xQGVGtOfVyuslKyExE2TjHDWyXS+8EeHTnBuq/CmKlKtwITdSJAzYtX
mB99o29nNJp18wtjHdM8uBr474wbAXngLoV02dWCPV776XvTa5/CuZxg4/mBig++K/buQrbi7uEo
XLsz+BF6npSdjIc6Ke7rCWU3FjVuLcA1lhHtJEsTHHFJcWmWW7cRkOuigOVdF4Tf0MIp1ajzk8+E
gY8c8I+yJ4VVuYcw7JnTCFbTCKgggM+ebqU0OYpxYbgL+ZzY6Q8HQU1V6s/gUBGb+Dlq88oaBOO2
lCF74swERNUZyzhRmeCVBYnBjMcOreBasnj8vQOR1Ml+zlmIRlWCyInL0L0l8/LHbki0ukqfbGJS
NwbbbTPYOMSV4VhR2dOH3wNnpOkmVzBNJTa3aUDucHX8YM850yXO7Os6w3DuEkAFh6TnQ+mikbde
9t55vBooqDeOdIHpVgTJxvSnClVC+uIFG121j+KWfxpk9+zPgBjOlItp3a5SZwYjanAStZWkhsZ+
jpydF47xJXCtbeREn67pdKtW2ye8aIJ9JGe4JkxXbt24CFEktWX/aNhx9gzm4SQH9pC1C3JpANR7
iAP1VunEWOelLTZd7b/WGsNDp2hwdRuIyBU3ac9HCnSNAL929dD/joeaavhi8NdG71hIgL5x66U2
GV9bfTc0FWO6yZ+bWfz063ZxtHY/RjonAVGQ9ExTSCLN+FwTnKkkDAG62egLc5z3yRKPfUejXjrU
j5hDENC4KS+7hUjdN6M8GCmQg8BtMti0qXNTJ+ZeOXzfHbgEA47wKgnfCmtnKPUw8IS5NrH1TOZP
zGY7b2Fc+EjFKwPuVh+2n3GfHPPk6MPbunWdDy/uiPVL861r3O+1wlWgw4snlV7LMFRr6hUDY59q
gURDd1cG7RpCJpNTN6rXLL6QnB4E09l7GT5x65f3I7Ie5nIORlW3kh4SKqiycFfTBED7dt/c0A9x
49vJ07QYTgAsPSY0K2MdfyMG7e/G+nlqLRvEFX+pB9dwM9HbtA2ViSt1BNRq+n69KgOHRjKDFkgM
ySenQgh3JCecDJMrqV7meA8OM4K9R+Aujx39v0g6r93GsSyKfhEB5vBKiqSCFS3Jdr0Qjsw58+t7
cQYYYLpnuqpLMnnvCXuv7UYLib7CcqFrOSUqJrDlpDUxab/I/6lo5smOJHjB8ppiNKpOHBE4EpZj
4lYqgVQU9jtmu1szaq5dt96wYfRW1vFXZwGll4jNCTF+xF2D4JSrJydWegwVwlYzeiZdXlBnLAPW
IJJOE5nGtFJyi1t9BTY1Jww1pGEWkTOu7EvZlO7Cqqhvh9yNoOLhl/CmjuStWPgh/YGV/HCR9fJH
aWLYbNgu6pmfeNychaW6lZqJ6qxbsD2KflqjrUgzvSPWrbrgzt4k4MKkboF5EtVoinp5qxHFnDDD
YfssMjfG2gGM3q1Rq9l4k1HJSzrlbaN2vDacwooOSRu3ttwmL4vxEEIUREgH/6ymZHmll70n6eFH
hechF5PfBewJ178Ay2bsb+GMXoC51LxZysV0maZBDwUddTFjnJiBOQZblcDHMlQgD4MiFRsZurbm
6UHN06pRCQpjcj9r7dQ5k6RCf0WMNoZnLr2GKw30ohHOqt8XIaBNOfmBx8DMSJzjvdb0zEE63Y4a
YdzqSHwcuaxn/lQfRUy4VV2VD0UyId3ra20lV74wlGR0JMJPyYaI8SaCbdNLGlSYef1ldc9QNomX
TFjdKq3BLFDdwEBlLqKWj3SCH9iMxp9eiDfykCKGlwiUOwMfb0FmQZRCi4PowEPAjrw49w/WQfdW
Kz/a9G3KKHi0qXodAakGtfxR8pLg8x5/l2If6WAus16ETm3FP5qBbBUcHz6IhBeEKMfVGjK/V6nS
7JLyG7VFdmiI8diIPL/OPLUvWS5hPKeIwci9H8v5IKcGjjVFIlkujDx10HB5iAXgb+OK2Z94Xgwv
9iRh4kGK08t4Lqp45IBY6nsGsBTs/Dj4lsMskTtJL4n8pD9Y0l7aWBM8eqtABxXq+14h2mnAca/M
/aeI0rCu7qI6cDOYfbHVJ4AqAdxiTcXONjKVtnHWHkxyG6a0B13NZ3BEEaJ/Y4wiZtjO1nGdunUf
fEuyAoNFMUADp8SbjlP0rkK5x+W0gZLS2XOvCF6zEtbnlLHNHNbvAkNfTzeSR9Dq6K9aCHGi+A2S
DHFX6UztxA63Hd9II2a+Pqg62Yn1LtebtzBcwddCejawgGlJDQdWn55C95DQKDthMhyJR0JqYtI+
JQQ4Cfpg7so+vHUTZYuNjiG2gVewYYgJbcYFzzLgO0ZIadc6Iae1lLqoohkW4tja1Dnr2cIysP5D
+xrH+R4pBFC18Qikx0rPQgMSWBmKi1ZFz07oV8GvtFOrwvQMMLJUzvpeFirWNYBKbTOaIGwNlEp9
PHn6kP6BnFKt+WvmeS+X7N43K+fWQKwUZuVTlInHMYRE2KAG71wKYbDkCfFHWYW6FO68VbHU18zm
EeHkYLoz4JRVz2x8CqcrppcwVF6LlssBmZZiTwlp82DQmTEfhRALyDK2u7CB+YiZgtDmkm+FmICy
odoZFutzEN+TdE7trlEW0jNj1l2k/YhdHoL2odOTteE51NFl1PvZxiDI45BTs2MIsPNFYRnG+jFH
2hRJ1L8l/lH+CakZf0WINNXoa2p9I+/nGRDUgIXpfV5/m0VB1Iw1FgGQwkKD1S3jvBBe8ppmmgtu
gEsbGaARQ/FOg402/7IQI8i10nL8vwp6mjLcCGGoY1lNDwqoAD8PpWOIbxj9CIBX4jZ0VPjp2RJg
nZs6Hp1q1jVHBD2LaelcjhL0C+AOoLqs78GUbnWjMODnB2qPFfU61JAqQSQppiyuK9yO7Fm0bVau
xqeu4JeVw2PWiBJWzebIopSKuUBzGUHqG6MZ5Wu3V82J3WvjtSk5uTIVm22h8UiGAbpUkM0ESxHz
PAOwswQww2VJYil/6VSQINRAZRU8qcwqk/fZKkg9I2c66gjhjZEJc/HXL3ryF6b9r6mhwOpgZ00E
GAGqvXe6cUVWuJ3Hfmc0IyiK4GeS72yNTmlTfBaj8pJasMOA1AG21SB/J+YeDzpoarOTKTs5oRNc
qfkE14sAAcbQb5kqsPKINQ8/NrQG9t+7ukt+GUhwuJTPgOGOo9R0O2T6Jq2obbTmg2aUiKMxuwGC
+0xVodloui8vxJsFEbqbNsv9IA8fkyn9IuCGZTQma9QJiSNW+Z0a8qaXjmzj402LIndjDs273oYs
QJP8LoirIhKNQbCAaRZT4V51y0PXSTmMqg8Jxksei+SFpuK4MwkXLAl+z1NET2mTGRDXcLkgDM77
7oKXedyPSf+T5zHka8rkiCfAgo/Qwi+GyMEPAxMgbHFQjo0mYu1A001iH/EoLcL0LuWsmyL8u3oH
uncMsj3ar5qDfHWLAGoyia9NSQ03MU/OS8iON30Z2N17yT0fy9zjcsQqCH5CT5r3LqSQlEyw1rJ0
FRS4oEYIqbPyOzGMGKxohR2guiZAVoqJ8yQ13tBwtE/BU+k6GJsoe7AX1pccn5QzDlVCeMVByGXD
UQzW3lg/NxqcIkOMXkJFeRVgiztylUWucqBhr+x6Tv6CJXpNSpLq05Egb/ZOQAe3GGRwNUoF+zXi
f4xl1/N+CkF/FmYyS1gqolSMhLdgJBhBBDCgWce8JykRLAqjMESXxJAELboeTezu0SBV7IjxjUaa
PVj1WW2YYSSZ5MY96QKmySYH5rUgFkx60LvYEg4F15TiPYv8RTbyrVEHV6UNCQsUWtML49mbUFxH
lc6Snleamv+3Z8BdSNQZpRR6WSpKTmIq1P/3rqB0HC0si1WFQgA/BuBxNABouJr2lUmN5gGxizdk
6hGowCAL71YvO0E6f4cwHGf1hHiNk6/Bgp+r74kFUJxQKNVN+DLR8/5EbazsrQxF4pS86gvJN2Kk
wZAFPVPhUbPnuZI3WkGMtihObikivdHXIKKleHaJgjdfJdQxp4m3kBc7rZFD4K6g0Wdq4GPOB/PB
AB1JqHah0Ec2PYDNTRTCK4Ac7bpWP+Zz8TcNbIvlhvTdZvqLsqJxB6Ix0xl1K/Csv0L6hq72aSni
Z4UMXqoSwWFhfx/VahsuTecaYlZ4JTLgtE95DebwpepUxmNwnI1S+y5qI3GEeH7M4Enx5+8nWbx0
UE4SCsSwIndoJIyK7zDaRykLjDbQCcukOp3poAnsJLaqHOVNw9nOGwTBKbz1o3rXjPw9McXEZzsb
xAHsUDbgtfGMNHz4dQ15sjRVH9ClxG1I70u87bVIqfRzwkPMroFtNW3LmQ4Rp77bzQuVoSwB3SXo
MpeFcYWT7NKExB18EAs5iOFV1HQ8cCUWdPhjSBZ+lHi6Sxkz0zAb33F5nldpBS5s6alz09t6jxU0
T4e/NMYzluuPUQSoWegRsXtIeZnivTN4Yis/L8POIKZOXKcK4GpYKcqkIJbKvR8jl7nJGlBEZkcw
8SjSv/ORsuI9Zou+DqSxm9aBZ/SUwGKD9miyZB6hTjgPEmVWz/mbT7OFUrvAUxhHfisMkjfgnjPY
qpE8T0bD0uSVrUrdyzIrst8qTARzufxUJ1j38Nl7hyw/wmiJkhhTYjAQUnQbzSR3AuHBlhzBG4gE
yiteVgzT/S7ma0VYLXnaWhFPDUdyJvW32uD2J6807ZKjyfJgj4rsCuwL2mxC4oPGEMcB+nPQp1yz
YyW8DAHDTlFmesYgnf0+F/liVPAZFu2Mpe6QJTVeuJx201w3mphZ13o8OKBHO+u98JFXTInmsgTa
DHF2bFGZT714bfjw7kxmpSMa4TvsCNNNmEK6OyVnLcFcfCeVwTYUgT0Y7VTSE6nKZmGjw9hGKQ7S
xGGKF1v3F0MhP9XgxyAJ/CNMhonE4GVIhfFD1/P0rEf6CwZZ80VtZpStdUi2BTQCe5gw/nST6gst
d0JeI9lUVTqBXmR6DBC5Zg/NIaMJLHSNsGr8UBqCbSaSLMR7Gg5ZfxAihIHENPOTIX6pk16IJk92
QhJdZKsb9zEvUF3NULPqbpfkarEzTRKQeZ/kjVC9tR3NQV7Xp9IqTiDYGL1YXCySJZx7KbpXM05x
QjYOUZ7dhIyAhpXXOTQM8cLlT0Zc6DUa3wfZvbnd5ggAQiszCVWLvVqYxx06M6DlUe3jWEVr2K/X
g5RfYwUt72yNlL/lO+mDtZjcrQKfO0oOCOSCQOeTEuczkOwJ5vuW1lwQ81gfGFUYpN6135y9pHRH
lov+0W3Y90Nawwajydg9l3eOI/IWC/H5YtapzGWqxVtVopgi/I41j2jiSV9HD0uZCkSycjuK6veg
ioQCN+qfhGKdiOZ6xcRkCHYa9jM9Bt8UF/4LEpXDEBSvQ4RwJzFNVtL4T+wpmOMdC6y9lEc3ien4
igpzKKJqlf1QKcwU32vicWTtlFCEVRqSOpMKlSM3POdFMW0BbhY47Ck1BWH47CPI+GL4Uc+McCqR
E1xlw9ti1rEDxfB7vTzrlRUe0NtQe8JwtxR0X5kKBjvU9UtTBi9GX6hUMBZ6CIPMV/mKoYZkMIXo
TK5MZoWMw1EnxvtU2FWyMSGSXey+E2WycKxfJUZW3fekkSey0RJB3xICtSYmdznxAPEWdR8pabO2
FiFq74xIqWzqnlYz59Oo9BRts4nHmsFPa0z+MqmXinW4r1jzXom73qNrdOWSwaclKRnnMHWomCsG
cSoeSsYIsXIgQIhs4P1PXH0ojYO+viSLnxpQWFuFk17ryp0p6LkvsnNGBJi0m0WlP+xUMPaiAZxS
6idlK4amF4jAvkKgH15IVodM1oL8p4X8lEqjoCnAke7GRcH6OWd5Q8CvKDWTC4YRa0AHUCgFiNKz
zoo9OaQH6KSA5ZRcKcSD5MeUxC4ttsgSsgBBygQQLvAVMGqbpAiZDXBzft6oS5GQ9y3JlwzJelIq
RKCH2y5ZPDapVIpr9WjRg1fxu6LVRHcR7NctyvfE8x2kNSuS4DOX1UfVGoTGrWmRBC3lqykZeAIU
Th0mqfZed0TvVIzQDJpJU5rfu1x5tgVxDVWX6Bsk7Cmau+o1ihppYzLicbL8c4q+y+a1XjZadzbF
rwWC5HBO07OqZkwBmMOYH5b8CueZOPBLKN9hsiihnw4vY35KmZQah17cCvotqE8pHN/9qOMYvmV0
rIT/aq+KdDOiF4PVgB5eR9nn1/IWDGyVJO1mmq8z6dZW/xaVD4mvuWJTkXHrkClRxbHDpoROlkSA
id1XzaT0y6pvJfGXvauU14KkPrYLDEQ+ULvbMiki6VMc9WNAciJTJVcJIIftxkhy1IFJA1Do+NYy
BB1f5+KU1f8GyvF8/i5USM3LuzLeC/UVumqvPoLlL1CfmvEeN3c0J1tr+aePLPP0m2Ac0uWACTid
0IIjyToEFrTHuPMj8wWUGOayJaZNOVjNe6PeRAK8V3vZUllemrsz2Q1JuxM7erG3aKw9S/mtwKKb
iQ2MsWPeU11E/SDX32L5NKTfguFRudIlQH63f333KMXrAnW7+kvUZ6HpHCCRvUiQ3P9F4VeH7lOk
gBBQn6Qkeoysn2ad/+aRDj+0/EsM7rL8BYLMDtSHLN2UoPRkhpXQHfjQA9m8KVstKZVpeInSqgj7
QoOGrT1aI64LxvDo62a2BBZuaxpcgczFmlisrPongfzv4kcOy8RIecsoxyf9pxAeJNFq5U7GWUDa
WdQf0nybDL4KsrJ7ma1LUPKAH0EDYAipkeOHnklI0x773cplU9668bgiEdNipBfG8+EBfJ/irRLu
CvXEr0y1vWGcF/M8MCFiEDA47bixlmYb1/U2HIjFGnHIM1gZx389nagkjdiULXtB3xPULLOFfxqn
u8jw37IwcnFBq4yv6f1I8tBJ5Yw82Qw2EgOkJeMqYOZk0HvIyTaDIUIFbHf6J2oJKlIe6fpjIqw+
lokNo5SKSEjuhMpdh+2WYNgTG2eW37ZsBQ40q4yXALKIX6/WPezoyyUiBo3h/7o88xbpvZPfSXzQ
z2J6BhCWNf9CMfInAyXorpsITnc7KrRZwf59TpLDEJ8Ilhylexbeco2XNHYS4Rtx/SYA4wk6drpq
052fs1az1H7dImuGm/MuEqhcMpWIksiW5VuIuxRPQxPwf+yD9FygUWNAgY5qyb94RaTkkNevUvXP
TF4n8S/P/shKTVnnGcm/ZmbKxrAhU/5ENpMdCinlOo+fUw1/ReU74UKPGcLm3MVS/Fjj4Kx9PX+Z
auxEbHPSJXAz5BW6/m8eLyYD9ZC5DZxNHtb5b6KWFpFUqvQr8o37zR7JmmWHXYJW5jTbWMXkEACF
T41M5KpzStBLqfQwNtBBY/kTHpjL18ieeMNXIYroK/Yps8QleaLmo+6I0MvzyI+/6EncePqBF28n
WBnUirzhWfNCFKY85RU/pPW9hFpILhRfl4W7X2JfGryIE6UZjhx1+Amyo9E8jPpPM99N8a1sj1n9
rOZzJd2T4hROb2rwSWKHHTGhnqy3apQPJXO7Hix/S2QXpVQJ66648rgzrMPd8CV8tE2DAFmjysKm
9TBWTniyjkBhVYoGpg3yHC34I8SgNzm5NfS1oJ3taeAp/hy7T3bwLrMtm5JAvc0GwSpMu6tIZdcz
2X3xDcgZQpkvCjo/f8u818qhRUoRgakoeOd56pvMSdlEUmzZBkQvJf+Muz80jpgGeHjqr6HZdkyB
NRnyO2ePiYdPJClyniw/6hB6zbeOACW6F9BCjsKfteBwB+PObpMyN1E3UgQ4AxktHbcdxb84OWzW
y6XiDqeBET2UXUhJJM+WLDe4msMu3yLLdEveJpUqSdAxtOJhS8jIoLzgwSc0j2VQ3+P6oGuMQDyW
pECtQesZXx+ISMJaHMCRc4RIYV59qpPHY4dKRHD7Fg4qtEcgnk6HVUNHZTgi5wTDQsC9KD5meYbS
UfDoE5zEvl/tZm42ZdPr5Ogpb5BgnQh2Yca0gWWRq5NLp3OrBlhhooBRPOrKFn4p84lNWn6gK3mo
5AabA3yR0NXAqyf8hg09jyByQQhGdc07mdsxBvJej4RAKqy2SR4E5lEoHyEG2ciY3S6dMXIjIUmf
2kjrfBPafyneoSXkKiLWOtSQvryO1F16INjrH04mhU2ekLPSf7MDzPsfKz4YxouYnEftn8J7XA4/
MxsEOjVgSYm7UDGh+ffm5WNW4S4tXq2QGRhtmeZtePhD0ow6PBvWUiFO/lBUrOU0PQMXrcgBWrUl
dRHzpvZLjhx95ilh0IohybVCZE6A4CSF2ovjEVnrxspgssz6Jq4sp8MZX6ESH02yRpjQYN3EAs+L
YpxavpEJSj//HjN7VxBx8KasX29HbLGVq9sO330+MJqlMCYih/Y1sgX5GE4XtUFQjUCHUsr6afoP
E/KAqfKpWY3LQCRHE30QYbAZ1BmLR0pjHTgoPxW21dm4B+KXqH6C9Ikqnh8SNdiT/eXImxSO5oAx
cs/twHiOMhT6FQ94TBeD99HvCtlhF80+Pvfqhjm4EnJeAW0O+qu4pqPGy1XgqmBFwlCHEB+2+KAw
1nL2BUEVkvDplGbrtg/5uMxdXdk0IwyJn1q8FwlC0LhT8fo52VA5Y42QhCzXIlTJnLT2YVL5IHOO
va5deivhk+TmIylT7qD1nZO9ztD8rmIAJqN+g4s3CbzAEolVCCBI/uJ0J26r0qF3oBMb4qNgFC/4
1U9NJe7FnJTuge2q9N7KX2AnOSiBkqlkRU7xIZDEexqX+GB5iubJR0vAZyXMOpwcIar3lYx9o7qF
Y8RSaQHv7+lx5U85Tiht8Qc19WcmtGFGoSOrRzO3rhiT7aIZf8ae7JoKAiw3dt/p3oKeTgQA2uWv
dOonE48wsKLX0jT8gP1kOC2+MaS3dKiO8hoYFMbEx7mqjL8EjdBObYObbhH/o7WnTm5PrlxJx5E5
Xa4mXtfOXj/AuVqRZIvhxAEiK7FwoRGCT5nBxpveNK0jtQShHbmhOTqDuHxUwXjrENNzE3bOkkuP
SOzfaxlXVp4fi7Z9CevwYNTgXdTONyPmvabyVkvih5hap6ZVX9FFntRC88vsX5zlX9qCg6s91dWu
tQxbioSDlJQHOWLwTmGaiTmkn3x5yqpFerL4N6VsRWgCjqogXQTWopnUbrN919T/GiH5qzXzVIzh
HXe6XjU3nCu/rcmVH45MwZJjGMw7SUIiUuv1Z2YxReb4yBgDolLTkSyuZ/toftTYXmXpU2LkmyOv
JOxqnnd1Wm7L+ktkj55Cl8iS04QJpxx+AeMHpHMspNFDvnQXi4GluS/gwEfX2dq1kR8vr3HPdsSH
P5/Id+JVpPalSV9j9XvNy6rLyi4wfWvvDa9Ljp8lChkdAKLGasLYx6z+qTaRxuO/UD218bMgZD1m
KZxhxB8ZqAkOWzimKhPFAn/TyGedzKW9LfmS/MF8ZpNjCw+i21D8kjboJCzc82B05NmyH1QrUF6G
fSGeE+XKbhX6g5/n59hj36A761gi+qumazVyS22U1AUwkLT/eKs5iI8Y9TdwVuRjwqUNd9tZlJMV
X3SXyZQftideJR/Asa2OLMoRlKL5dAviaUqg5QOlgoluSUGLoYSPVt6qxj3jAM6l1O6Vh9zsJQak
KY5hHwIO0jj+EytwfBPm/v+wPO1Ej3akxNLz1sRoO90SmljtLMkuqp/clXYBu0I/m/URHsImapzK
gbda74ka524/crqYls+Z5pDJ2KCsk74zRieIYQeQBC9MnJTCTVwCgOEPhyjVNvFmSb+4vDZCdOoY
4BHmllXggfijDa+VtdfZWMtoPmIiLiLDIdONSC0XyojwAxgaKHrRQteYv5Thmlt45I1/xGhU8XUd
GZCMZkNDm6YHBBk92FnSOXJRKeoXKn5TvzfTPo8+JvlVHZ71Qh94z4WPWH/SHzWL24nb2XpUlPMF
YTnThg9IO7Nls4/x88afHMLcBXeOjCQ12U9eT9r0wSxPnXqrwF4Y6uK181l0oJhh9FW9eTrXFVbg
wzg8+WWpspu1c2FeCDfSWk+bz725I2pmI/IiUKcD23c1Z5E98CteXpCd/DKxpawIcy2+8+VX0F7r
0cucx4wI6zcKnq10i+I/ivXR8pXomnbbWbvh4Eoeofozzl5pPajDAcV86NJJ131hIiSRzOWrsQFF
IfxUm8AVjRNsCk8ozkZ9DPmzOAzdsld+T6ez/LD8jbn/pPJDZzA+ed2GRXGM2Yh9TsmV3Vffo/o+
d7+N4BvdRlJP2rQXksNSe3jeHR7zPj/2UBkJTXMeuZaRsjK6XfuvIo582FXxvuu/Bwo1g2gI4pQL
tHDm8JqoR7neptYn379rSCihgZXv1h+FTww8wuXkHs0+XhRqyAO5bSQJePjNnZS9fIDpQQW84WmE
FVwWClbD5jwipa82NvL66UpcJvpvMfjIbUKKxd56k/raGYbrCm+TJ+SYSJIEekhfJ7xwqF80sHbi
lj2OjYevC9ycOhEi5jqkgMrwF0ixXbM4ipiPxMNb0Po5UwmUy7ZBOMsaNX6Wsq2W6jbrOB2cd8Zf
rvy+iunf0jyD9jhFb0X7uT5pxTS6ZhxtmCZQubPgcvhfKUqq+p/cHGJlx2zM1uwfVOU0Ju+FelnW
n9hxVM8VUQ3FfMUD2oaXSIbmLLhAcT/D5khLRN9E9OS8aetd1Z7I1YBXTNxQKR7m1UQ4sZQkWxFR
44Rfa9zNwh8ua6cRmLbHP6PwS4AWBpCPmQqzVy5d+b1+wI+LKD+bGp0tEsupvVXFBSqDwbbdlzTf
tFhaHprm3taXhrLpHTX2YHG87FrhGW04cDfycKRf5BOfBk7dtL8StrtZpI+SMK/mHckNej+7Q7dP
5cJRdIqybd/7o/kgvxwU8jNsjwnTA74vB0gJnf4NpgtzNi+jLcYOHQknvoVo/vzffpqdnuzXwacp
AxHFuZm9hsofaYjDrW98FKHZe8mslZlVd4ix17eTHbixZxDdksWXQNvH61KGnpoq2S5WUfZ8C+K7
NFwjzhede69HwEbBTbFX6vuYbCTQN2iuiaVmPq3QC6IoLfVd13/J0PP6vRVe++Uw259i7SJtoDnZ
m+0hZ/E25+9D6gcuRytyc69lQbUp8TjSWabtX+tWG8IZHRXFBpm1LipZe5FPC7Ld+UXQTrq203Na
nn1NFzmqP/RKYnQLOA26/maGfiWig2V5eDCygxS8lBoQFgZc26nwJ+ukRW+RtBfRfAzu6C3lISl9
NP8S/kaeUELCUlgSE37X6UgytlMKB7ElLxBAT/IdLt+EzdiC+rYqx2lQnHAj04u/cTqnVyXY9tZm
laPyAaaN6lPeOdoLsdgImskxHUnZVN2i5QaHX42dwFm/TeVBgR7G7lidFba7w/SYIxdaz6fOTJyq
zbd2lY/jdeY81/2fBz+7CuAz8ufqZpUOnABjfGDSt8MRSbU/VJe22RjSPgz904VPHTpc6B3uRq9A
hVmx+95XFe/dqmLwMfoBJd2UKJaF7RBu29SJl2et7azmlDNStmzqHDu6MuCraXvh5P5jQcO2uNoY
G6m4j+WeF7djFUQYSXqcYl+RneEbIZWNBQIAhT3ZX+ZGZel6poxuCQ/TjPPUbweFMfpOsJ6p5WXZ
JeHKCcmc89oXoqNt0UPVEbAO2jCso7fCZM7Y6CIZJMEgOUYHgoChJFKLYe15MpiClKTnam9wv/rh
pFDwGG+6QoVkbYbOU+uPrqOcZdbuIzj5/zSkpUo0h2evMYSlo1rASndrK7tGtTe4y86K6XIsZneD
imobehB2BZxmKCg0B04pe6PQa1CcXSROg/Sgd69Z6dKw08Qg5z6Bw8KH3iHtQlBFK/GFkRSZ8raU
PyWyb0ymcL22F+O7Od844EdAH7zkCkkyTxSMEydG8dLFoJcvqOtzBfJn/JRvWnQIREJ7udt4PXJc
bZQavfEhLIfSLUmkNl605AR4ypsTTucD6bmbgANr5vYgcgOtEntbBJ+kkBd2rJ2X6W5EeyHbRdlb
96SOcRvL5ZG2C/OliHYCm2Gyu7pXFtNMAUkOwkiaMb0QEdTpewTmdbUvoi2ZcjMmhfwk8MJovCAs
4hVKX0E8RPJrTr0jkzOnbPGRUPRass/DmOYeepOhPJjTabT2MG4YAviIAng4iZdxjBVvZdabcPox
pj1Yl7CokbhuRlJm2Kk4XcDf6qtOD5MQ4e85QuSFg6pWaWezY/mGBN3SX9oazt6Nf7fCbxJs9coX
p+8iEzcy+x2R8LPBM5FLwOwhQLg7KN25B7Cho8JoabFqN3Aa81cJvif5rZNpvGNzjxaQddQtn84d
9DVS1fBdoayS8wPykYbPkH3kwDKBC2H9C9wI6C95xQdd89vRK2pPjeHibvQClsDwaY5vK3ZWWQdl
bE5U9cYr44yhbza7JWa7km4N8Tj9TZzm0Wc7vQrL0Uje5k2/0fLXtYhb/oXt1YxYwXjphnmeO9d7
mbgIacbhfdaLd45LiAPrC68HH2LP+EP/t75QfYf/wNGQ2Sataa83r67zshDVmA1vBFtkwk6cb6r2
b0jXGrIWT7N4KeS9Fh51AIDLViHjrjgsDvvl4EibYLcVy/wOCcNb6Axce3Ye+kw8TW6zYsGYyfEq
HxEbUqZnrryZG59qcJMx5uYYUXaJ8gZu2NFY4vTxee2tDMbvNAlJSAaQ+TbOR7N6nfhhT4SxTQQW
XJTk0KtEGNo9+pPc63izOuKFOuImJZRtfDagjWbwNw/XmCcsBl9W77RrI1xS4LvZdv0CIYJhtAjr
lCrpwxqu2o63kfw5Yw356rNd2/+uo1Oh/0iX7x5MRjZ9sGACknqi7VHlRyXckCvgUeKp3GQOFTR2
pPVyUGBbqDddA0L8rsp3mTptKD665r0e/yXCbuk5MDubXM52PHHgUuMqtCgQZ9jMk6M6X4LwFlmv
Fm662SnsgY7oQmZcuRKkXtpgP6FONMhEZmG6YYLLoL04L3sTQk/3UrY7ZtBOqeCmyDdcGusBNMdn
CFZrhUwuEA9omKH25xvo/xLqvS27VJldtkZV8ZTCXZcdRN1dhFPlVOSy3EMvcjledGrSXnin4aVX
hue1SdFTCBA7Txm+vvpaKT8qO4CMPQFwKmb3KG+tV7U8yeVsJ+MhqL4qlawOKuo3JM7F6EqZqxWM
9Xax+dWIPLrPKdnX37rd4drZiQYN3qHVKJVwJYjKL6PEUZwo90DoIlGwyt9c+y3Dk7WQge7QrOEE
4iq3wl8j+tHV7YTvbNhnFYP8a0yAUPryWLekx7DbNspVw1GTZueZeqiH2TIQRfODEkD8UrkhFsmz
CjYyDDO4JNSWTmLTQxEEHjWVL6wS2wyZxVlv/YmSdMne1PAgC19ty9XFkVneKB9AfDJHQeBQvsjN
K5APrigA25iMtmrrZ/pbwnJYEG7rLYNmoM3JH/JNlgdYqHHhoAkXGWUL00kAkF5/rd67hMngxFKn
Um/qpOzU7Le2Lun43eQ33aRMOAJ/inWf4TJH+aeSo6J2F2ek8dkMDptejEjZJ3w2VeEPmQKH2JCO
7uBn4tCQF8+Ijhi83BLlWvQ6hTtZIzTtElDCyUxnASU7IlNUvF1sJB5wemXD0xM0b2RLgWk55tUb
ObI4fTgEgdWg6rRJc2B08gGTwV+UlLXpFcQqeff3IPtK60ff/TM7r9c9gOmK8jcWf2iVBpaL1LGa
8rM2bHm2J14EIJyftUeigNXg1Myvaful1e9t/xylBz8QJdwvqR8Bt1X2MSBKI4wcmnt2B6p4idEm
1E8YfXzKR9xdaYHCkrHJKLpa/syr3VIBoN8H8qdi/8fRee22jmxp+IkIMIdbUaJytmXLN4TDFnPO
fPr+qoEZYNBzjtuWyKq1/hhh6kE1eqiXDGnab7fiOY7fVXfktuDM0K5qSJsfIQuQxu5Q04DQ/CNz
A68nhP+LVl0W485kOp3IA6oRag1/UW2vNDphk+GP7cqd6WhIFn+S+Rg9VO7qYwQFCTbm2nG2anTV
UZ0UwR2jqRuwnrjhUua/MDpLKtVD/dzzxnKfQIsl3yNIrPg1+DqUcJWSl21YP3PxDCSiO6+Gcqgm
zizR0MgG2IMZK/M6wyHjC9ENQakExhFQqf2YNv3Xyxph1k9i8j58kAyFFK1YkZRDrfxaLGsalVpt
2LlFq6+zxUsZdgnnis8rdur6h83TUZjZwh8eto/aI3+XoC3SA0sBMjiu5etknlnzGZLJPWMx4idW
sIFV9JbpR2cTl0cLcJExGMGFicgUUiYG1qqOTDAkvyTjH+9lPr5JAHTs14Z1mbSl9LJnL3lm0Xoq
N1RSpQ19BqAQ3aFST629nF+ZvYGJqLUjb4Ki7mpS9fwzZwCnAmHW0MH/b1+Eqi206lcd9pZ978Kb
XR4Hk5hS8rAANvXPGqiVhiexyklUdeTGpw2TNRRnf9zzw/rAC8zNxC5XMYIGrw5cmoy8FaFcgNtH
AJvKm639xNJPEwKQpLItgyuCZ2SyZCRkz7K5mBpOoIXlBtXRuRKohoZbmsD2obxWdX34/4dj+Bof
QfYWT8cw+62GkxiSDWpDmmRAlylC+d+NYZ1AAYf5zeGCMUQyKVM+LHnHsG6th2nTMtvUHDILUA+L
XGve0tDnnOVjknZ6to7sU6Qw5W7a+kuNkLN80EBc9fTDvX/PbladOVHCVYvX8MoWuSwDots/Z0i5
nLPSSn+GjWmcYTHJMkOXrCXb5M1MPfGZQ1hE9g0zixvKJPpg1pw2eXA3+38tvyv3hquiZgMECE0u
0RLv+wfxcosA75k5vMtU10DLTAvzq7Ncu0Uy86nKP4zsvb4oOpLvkThvYebwbG/F0yyp+3rXP6Qv
TnMj3bTKWWsYMrU16mmO5HVboAM8CFjTUhEv0lm5ndN7qDyZFZRpQ+bnRPded0G3BHX73rusivVP
Z/zaGkAJXIkgMFAvjtKq1a7iXyzDH8Tzk29GKu6Wc4AvJhRj1K6jfEZjzicC5CJO2dZDsYzs6stC
0NOSm4oay9pnzjaYvRD+55ueHewb6AwYVZc9dN0yntyIiyWTb7p+jst3AOXCQllKNGa6iaTzNIHH
rakRKdfIqXzy9q8CQqqST8A6UzuWzrFQnkr+9I8FyEF9TUOLUgFcqPNXDB+rECOUfEjO2WrX6nSs
+72Mk4MJeUDjQ1dGRn0eQEUaHuPyb9IjPsGHBlSSNj8VVk4HtJaMJ3NBhDw31he3FErFD752M9iL
HS89DZvIm6oPsTmP4G3MBiFYI1oyzITqFl0Zx+qu5tLLxq+GemGgBCn9jvNvat0WJcacjj3Y2nWL
iTdu049Xrmt+mLg5a49uJeudZQf/r77oejYfGgsD+SyOR6PdhMW1JKsnCTzLeae4EL1PqyxJIjGx
WffeFHklEsnk35Rki747CNTFCHedIAP8YxY9G5KZcGww60jfNf84qZ529oU4GTpyX1TnLPwxUViN
ZLwC0FjBG9leiC1+JXlbSGcTai+ER2FSkZujrN6i5fcIZYm/zm2qj8bfd6619INzn3jiTjDnbQY2
NHcGzOjPrP3zjc/I/zC7d4dQTpXgrp82YDrajeXP3H1JVG1hQuGrEVg2Aaih/GX49xDDuUAHEuVD
rPKafg+qXR3cgZrdPN6zH65sIVP9RgK2sMl9tuDLS7pqKm7bbIiW43gHly9E2fSSwiZfFEJVIkWV
lZSj/1Qp+RYfqptxUqd14Vo4q3smXR/cw8qE5OIlOIVuZBx03uXpw5SpvSNtH7ENx1z1M4QtjYrv
W8IL23Knhqht0jeJ1xXRrov9sZPWbY068x91FKwwKrlcvDekSvg+odIBjyc/XgqOgwGu5KmpZ1bk
Ry/mB10HYLWYo1g5xPM26V9qec+aU5H/OX7hdmxuWXKX5Sfd765vXHnQRkQ/asAvnN/a5JLc4/lK
YasD1CxvRgKPSmgCsfMgYUDjFoDm868vVdgQYBJk65x74y9qZmhV4E2Ei2W81pX3TgBFMprp/gNl
F2PB2QpvEbFNzRYPxCrNr+HyJ/UxiJDbBODRc8Snq1o+WSiexjFd6RoB9TSQGDrlT/oqsV0cDGN4
ARhiyzWdfcq+Tfow8boYCgnmmI6KxlnD3zXug+Ip3sRCPskOEB67ZgNkmkwfhP+7TXDS/a1YucWS
wDXBg8idD5DTcJ1EdEj5C195OtV2lrzYJ3OPP4D6XfYfNm0hCp/eY2fTT3ekygutPM8ThwYS3y17
QUakGAl41qq0D5kYCdAmlN3Z5Koq1B8t+QW2t8iPy4+ZsQkxOspqvxR3Q68S3h9uJ+U2gjcQBbZm
O8wVLzUP8lez6ly1uSHdXTkMtSWOnIwXnQnNMjfmtC3N957qj56PP8muWksdOCZJLy1PtvoSn4Sl
vWnDex581t+RSUowHZ2wyayEnFSSsoX3UT8S4uUV7/EaI2xe14k+e5GwrlgsHsFfoG1qPK9J+jnn
Bz43mgvcToUBWFBRlx+s4bPSvXDymCxMeibMtTKc7PqE7xEVH90gDkMxfNyUnGpMvq03SrtpN9Fb
1JHdZ2NGTzAK6dGVr1dBw0dMJLM+AiVYBPkzcK5+fYdkWJool/tNT2rB0T46zarpDq31l0Wf41tV
XTDi29OGrhxIpxJlQmNf9f34nrsAYTIALEKcZs2k5KhMZDK2rK+svY/Tm88IF49oDhhec3bndbUZ
ONjF9464UGB7hUWzVfdjWVgz26tlPGR7r0evwv3JBxbfCXhhxKV8rOStIfx6R2oR6A/MXYVFOmXd
sYKzb67tfT8RXDU96vlb0p6d+UKV7/c71f/RSlwhC9A/40Odb2b/EHyO738CD2smzBuSlFVxj/pd
PC7b6q/EY4TEnRuUeHqsTMfWQVrPUaULMu+9o5eUu9nPGDW9jgGeLtz4iuJOcD5W4hn+blqZa/Ru
MpEq+tuYvVfRS4MaRvtPv8tCgb+ZYUFID2Oqag51SMZtbtyQmLm1cuiwbSvXKWUoXaWezp33VhBa
YWkkgwGbyXPNaPWVl09xuJrtt8IFM1zVljeLID4Z83DXqMyNAX7Vm22ARJM+FaOb7RiWkEAnEseC
K1Fh/Nd63BHJy8LCOrfOUtQ3tObGHs+h+ldZC5XSbpOIPYiDb1oQQZ6ZPjLipXNeVP+pkJ9glBJK
QwoUASy1Caf3e+BTZ8o2C4+BYwo7brtVYKaLfiGVrzp8c4YjvzcUH8AyeOJ99OrlmEQ74XjpMYlm
vBwdSS3BLmn3CWq6xD5yJsr42qfBgDD4VZH3FCZHV3lqLLJK/fVIdD+UpLZsEXhiuYb5zHHc83Vo
Hx1MRCT0KqDuiC74H0gxi5BYFdhU1hCbzDfyMXzYrN5Y1uM2Je0jJzBopyhXnbVT97+k6oeK4Eo9
DMvBi7uDzKXI/R15XCjG/7sM+JdBeAwJ90l/EQJtv21dudxW5qNXZnDb0KXnMfXpSGWHfznSp5R+
5hW1xsguNqPsJfOakXmD8bVBvDRtjXXnkS26RIyBfYNX4OObQ9f4hwoQzjxd6Ji9OmGjmnB/9VwV
SJL0+kOnFhD1njF9ir0QZ6JTn8XeWdU/zYscxIUBpDWjFaqLs0YeLUE9EBLFTan2af3P8E9gUQWp
QPlZF1e3uGvtgcutWVbWDfpNqW42It4VJlbgB4Aqy07BJH/VKnKVoPeUsUKWjsdT2PkQLbUakr/+
15e/bWcfagomt5/cPPHJsMNEnLU4gJdC/gPqF88r1XkfUaSJ0g+RaKDuCDlZ4mBRP7LI07Vz2R1J
/OPFQ11cfER46HMC+gQzTvOUq4ZMgAoQZIF1djroJqHke5sSyIQqM8wihxynO0iilt3N6F0bWO3M
XxgqYiP+vaNHtT6d/jsy/oYK2Z/x1zFjkQbjTj73F8y94UrsyOtpY2P5l9Z6Ct26AqFkuCI2qEfC
bsiL46PtqmUJxkZTqOv3HYrkO3am1jpMvQdNr2DVQ3/WzSczvPGd2jOUHKNR7OTLpj2mk7aonjkn
1khbW9X3XjX9M1HEpKCsVXep2fo7pHeKDRGbftfZ2c8ugJk9Q15IGkWLFGoY0a/lPW2kF8GFxW+t
9NKqb6o9Yy5E2kI47kFoEsaNKV2RyUmpALc0aYE5D19Q8apSMhUogKT7Rj4Vb8xBCaIS+d70ECvl
ZpCeSgiDzP6Qk+AhLqq44GB8mjR/lxgHcgXMfVrFnNRpxQRCDGmCsrdchcEGXJ0srlDZME+Jb6PU
rn3YcLYHrB/sTkILa6OphHCO2wM/aB3569xeDulXykGy8PGmacR4uZOxad5oZHJ0D4DbMfYtw3d0
sfDrzcbRYeCr8Iqbw45yAYYz16r2gCumiETF5Y3+lMFOF1kmbBj+dFKKi3jeU3I6supNtMoUAzk3
vATUOeuIArpzcBf3stCbwF2p01Z8+Z1PUG/PdMMmGxKLja4+B9lx9qrMyh7yNVqAOkw7XNWm85Tp
AylvlfRWEDfT7fz8yaGgaWs1esxwGw2TV1wsZQcIswzdAjttWzLi+kRTdk+yEVj2EIACZgrXCw5a
rbxgxyN6dS+mrrAz3I7f2eKGRpzhUgX+vwibpG+sSfzhBUE3AyQ9ukvcfkaebPTAXMkRfSmytCn1
eU2dyFpvMghZQeohaIUDysny0TDW0zrdqouaq0BsWWbnuPkBYxLAWCmZex8M1WFmGlfUYHDAA3/D
gsCZQUNKCsroG1VHFGruS+NNjtE9fFf12mfYaUFA8WMtcsB6O2ndNiQdTjw2IIqEu38RvI1A9c9U
rtV8JLJJN5gp+nQpRKmpyneECrqiJSul9/fQx2ukYTrBNRWk8ZZ/BY7oOrvU+m4G03Vkbj/zl9UB
tZLFi9vb9zZ5BVwLUAfGJUgvrQ7mikYVL1NofVVY9DUMKc70I2RRQ7fidGZ/9gppRz6vyzNZBuc5
20TTfXTuE7JEglRdh33gknAEYFdFmPeaXYcTYT8pj7qmJrz+LZ5a9W6USENA0syRIR95oDGnW3ri
lzmwmGyTCZHwlsf5crzUIeyQv+/BzHoQ4tyyEKZQV6ZdUv/LAHYcDPB7UFNrlxqIUneUdDoYi/N/
fipjn9oo/l0cpuIXXX7LTQ2hI7uyQtqs4wAZooxCXZXBcXOW8mbrBalG3yqIvFScfzBBz6CHqpuT
3rRsXDumYe+hK+cJllnYSUL71ZKNIIUXLpw5HDeB9qXQU+vUX43vaSLqig4SsEUCcOhVjISfALrf
RiMBsuUaSOIFAFZH9aJ1Va9M1wzpq8k4hjD7tfrBS7ypnFNnftaIMyYKO+MA9TivyGTzS8YTbxzl
XTzyQ/uSTGb4nzD/hoBo9A3Tg+RDKXG4pPK2GfcNv4TiEl8dfVcCsrP2WsDSRRs2q8TAvAD8pJvX
avjlTZbTJbZqVaL7R1Br7511NXyyiYlmKTHW1TrD6JwCAw9L3ISE+GDsgquzMniHY2MR54JaBY0u
QQHLcNX3FJGtKLZ383Y9OB81qadU0S8cbrtmYxl8kskXQ2Q0b+bwUhjHIIOM4unQmGgcUqetsvkN
EGTbfINJXBJR+OevAi/Kt9SzCC3lvgVb5uOMkfkhe5GppyHCRkJfbAX8hf5ygz3B7aRsW6L8t/Gj
aAXMtsYNA0NASjAQYbEApESa+MkZuJDmB1EsKoD5hWy6eTl6PYlIvORQ+jPdEmBu+2Riv2dFVuSY
EpWUQZ7gre5od4+WP3WWTU6jVFFYoZ2VMUkrBQCwqWiM4S2Oy0M+ozX5VcMVenKpPsU4QiRuznS8
GZgdyqJe/P6rmwvELD/rmeIA6YvHRLsLzrTkHiK8slFvmN1OnNZq7HEdLQi3ljCV4FB3XjTF1URd
MqwHU+45/l8hvwt0SKknJisKgogO7nRuAn47yh4ULoUYi1JxsHpAwCtl0NCa3qSCRBMO+S+3nlm/
arxgreUXcRSE4ZE8x9pFauN49GWohFiEVzVayuFJQGx4LIQ+BmXkRtEWzGOrKFuDO4b8o2nZT/vK
+myAgM2Y4Jp056DRtvOHk6NI4MtH0uTfQpTIwvWRH1X7ahbbIr3RO+F2yi2xLIhr9CeI5get3BPo
6bIIhWd9XaM536jtgT+JTWXVqceMI5BQe3jFl5Z++8Rq/FVcaeJ7YAh3MbNN5aei8GFmBK8sFUb0
4izOjba4O9VBfLBlsraePG/iCki7ayZfW/VU1sPSsudtSHGBNcurZHaIDql59wpv4O5avGaaDPyc
EIBKZ2hCEShEp/rftBq9GA0oDtL5X42KzDK2TfAZaG81guekpfY7e8raF6Kz/z86cCUUr45MZum0
ZW/Tiu8KcwoJFhLIdORD44EtjdbHRDsHJiOSbi1KZ9e8euV71/+TEAhNGuNS6xXlY1h1qwTwDS8J
2VnQpeeylBejedPBNUrnPABkVB9x8Mo7zn10JJzRGbVhvOwpWZhjjUl0RuqubOp8VdnvNK4q8TXs
Xxqu+CJoyZQguUeh+G0Ts2r0LlomLVqD0NJ6bpK+OLJUIc5vDxUtJemMpyOHLSvWeXforxR5chKL
ChNS9JbQNUDizYrwD2XRvarGo6CARDObZa5zw/i9yv/M8C1IPyecCjP4UT+80TuNVOrK+OD8U+Qv
eTrV6BTKd/KBUAtubMJdX3qwjj47+/qHpUe7B9aVpB7MHqdmuhXJlWBKvRuXHWxohL68b2SvMsEU
Fn8G052JIyV/cAEo0g64j8PCg4zDlru3lxVBY7zErJvJvCNQo5C/HPvsx/e0OWsQ79iWMbuwnVFd
R8m1jzNeXRvxVq23GpQ/KnmEqom+tfjTO2ywzvhpqDgSoMDE4zXZxk4n28y0A/6zKC7Extsyk+ZC
CmmgmQhdOqkRU5NndQaDG/y3Gha6fOrSUWBWjokOSmwLF1xs9ByffRpv3f/lQpLqBSGZMKSGXsUJ
ZvlfsrlE1b5IhN0DkQZrhsVwZeJJrzkC0/ivHq9iIB4zAMS6B3pIcAE/4WKdf6X7PlNiYK5KJqYZ
JcPJQfpg7gP4NZphq/li5Q+6fNFFBIuGl77nBMyZerB4A5Ayk7s2IaqkaB1V3Ew2ugu+Fol1Facj
HeUZUNIe5WSt7izcUTAL3Z/dPCH9qTXrKVbZAP83Ze9+25w5R4KqaMI8TD9gtpbO8Ft/1FgTdG0x
ieqjEH6wypb0HotT2zWbV8hfPDdwQLRkBPOWDCoscGhjuFy78YItNL1pHY4O1J1oA0m7XQzc9VQ5
Eff4rKFvxSHYV5jLEGObO+6ZIN466mNezp5aXXxMRyLSbKp+q/JXzTahdrf5TUrgW/yNfk3c/RFr
ILcb7wpSUIQ/arllEYyzTdv8ztgoe8hbsgC1Xwc3sll/DcUtiDZGsbGXwarR2YIWOaJdL9nmI8Ki
CaDn/9NsBBUZaXORMOtFO6i4hJDxsGMYUt4q+xzpl2CljkAjnlx/KwS8pM3/RKpR7Mwl/TEwBSt9
WZJEVINT82NX5JCBHySot0jMw6yzINQM6Q1DDu5kcNWRmWRLSaCXFTsZS3BybJpLouyG4UAYMHlJ
7yTjHP3oOnKsVqVrsbDYDOgOLsIZIldB7tphCINEV8C7DzOlMZSFwfimsPlhixcXGsKLEOfrrpV5
qZfx7/3nrEIvDJ5iEWILivONtjZWuuT58aGRPI2QXJttmrgSLwTAAzKCEJU7mEeOLdiywl4V4fOh
Aj+zn7DttdGjKj+y9BPcMKf/jmVXWXHxmfh9QWWUmj+lgmsymV1I2ushRIV+eWC4SOvfdxPfZ74C
Ox3Yw7774TvTXg6RbtNKPU8BQV0bqfvXQOLFxhd/yYpwqeUBWvxuBzfAF/pXP1V7U7rwijSDfIBi
iCz18EXWjTuodKHeQ76PKlrLITnKr7j/kxHTgwFl2r0yLx2DN5/IMtW24y3TVxxqgEbeKG+KdiPX
V2LjSNd8mwA/xKzoqEfyed2kuSMa4W408V2Rmyu/G5poDIqZgdDkkstLeLIcoiAKv7+pt8bfYv6y
vYJMheMqBS6LTsGrhaKdpZEvBSMZmoZ0+sw6r3ceYfwIw1dr3qXhlvuHSWY0PE9ryaPYt1QPXYb9
kvGLDKQa6N1k4+zgdCT4HX1VKocIayr32rCRpnWZXEz9rMq3oSE16FKGL805AG4V1U4EHf9U1ZrY
Lox1G8ZYelzWary1M07ucmvZN5rhcZUbrp+epv5Guohtf5TWQSPlD8ITWgmL5fwoTVr9NqjbDOPN
AOQyyr0xfE8A9xU1idlO/OHMY0N+FVI+EnxL/VRrgAo3heN5DP9UqNQetZiz8ktyEuAlXJzhNirX
7mHnb1L73a/qVQZkmtD1l3GkaGzaOs9pRGBrMhMLpx9nKr/IzvWmlmc7WHTD2kmOcNRLvIjokEbS
tZdiYkxYzIBbhhKQ4jymGzRSPOVGdBFo/Ew4AMOfFp7UbsJ2RWkfNnl9r6pnJ8IRsNOIiAHhbG/E
xwLy3mPQiVl943NYSvDRTPj/5vacRn8qMU+99HL6DUJpoYnOAWzs4c/PQJiNrxG4Hy2gPpI2w0Xh
G19O/6ReiMJUVDMO8YJHmbRWJC3SV5KLt8SdeauZNqkU5naCMaJ7d4FNDk8XEqqYRjymA7BZ13L+
ilVTUNejk85MYbokZhcUpSoHhojF86bwu4BmRdm+DAhJG5J3zf4EIomUj+g5Td4geUHxHpOGHv8O
xP842gZ34gqTHAmk/1BpNF5Ja+ZuND7BrtCFNQ6zaXjM4cYYd8g1a+ojQlRemJHwDXqz/k+nkE/8
X2RqDBUT2TZ2nn75Hc9/8fyP92/pNPsA6FPtNkC9rsKd7JXYwBgB8JGK0PZ0IzBPXqH0SzaosIdN
RH/v+wkhveuKRu2Q6Vq0kqSK75K/giRxq6ZvVc2RWaB7pjS22xbGoSKAxfFPs3bl11OOFhJ5NAeR
c5Vh1JXBOQjmt4SgAYkwq70KM8GFFgocqHroMFVG/O3YP0PP2Cwa21dk4mY2mQSLuT8ixeyNZ95y
VcvUVzCFKhstCsXdpajroT4SIoBUcZ+vkc/r22oTr6HZ26Ol1ZdGeedxgdmPtZ0Q8RvO6aKUl1I+
y+kXJBLic4kj20r2osejll6TzPQjYY3kYlHQGVf2myVtyfbEEY3ZeD9oNspoCoXIRTPoq7qOhVsn
S11D+IzRaiy+02PK3Oy7LbEO6U0cAVP80fvHxvx06q3hYIZc6sqKABswcf62vL5Ub7b+B8CRcPR0
PEWoW1CUuka6Y1UQDrQ1FLfz5D++jkgJ7NHxFumxUjUycLYJfoOCxwhAgJxuKQWrnEnrNbK1tWXR
Lyhr3WcvvbioL5+j1tkjlZyiKwjeQlPYk5xrEv1r0r1GhXGxhmEJikeGwH8eOdArpmMQX6Sp9AsE
INrWrw/dkNfYmnH26saZJJ9wHdNvzYSL9A1xOiKTJRRDrEJyqzS814CW8i1n6NNGlGaDRyCkAgbH
Jxqw29+k/oGwgpvwDW3kUtO+nI57QeWaXDTGzxDxBWegxZInJoyJHiDesu5PRhooYIzp1+Jr6nzs
2rCXjLMJHznY/hJPOrUenrpu9X8tMIDAPLk+cKA3EOKEicJiokAP1Y3t03z27eR/Cbi8AT5KYeTM
OYDWud2WbJ5BuZ2GV6eTj44KgIyX5Eo8V8hEwWBB5R4xlR/Cs6QTii+3YJFBvR7UbUS8pX1N1B/F
vpgZvmLi9O0aBNjvmTpAr5VTIH849auzF91m2gzjgXCdRKZi8Ngve9iLmyy+Wma6nkADOd9QD8Nx
Q98qHkWA/VBZG2tVe0V/kGqCutH988ywmN4nbBkBsILt2f0qbT+EzyXIUPgH4APHkd8aZGiWEMKd
6OTFzLHtrX1a7av4Fgef/QBHYK40Isb4rP3g0A6IU8IV+Dc2lxWDP9NHTAwjJ9Wwr83/bSG00vKD
JOD7ew7bjGyKa4DPHO3I0dnSI92/pfFK4tPzLwnPunyMhw+WQArPJZMADlBBMJdiYtNIt5bpoaZC
VA1qoSnEknMVSt0DZN01q027qrA07uH5eozJCesQUcMtYoeg5gQrlGV4RRjftfsUdtR4JtwIobwf
p4uQOMbccWFLpV32goYP2x259yRegKsW+VZF4NyR4MKuGzlYbIjEzJGio6aprb1sbZrRG+Nc6JMJ
VWvnbWOvzeB7QlIRSUeulDT7UKMbADyyeLZLFB4Z884iqu52i4CQjOVG47vfsGCn4yddiKV068Jn
n55i3o1mPoBwNJthQ7uj2A8KCkaZ7aqj6qJpz9e59s9mlSna73aAj6z3FMWRT+Q3G7NXV2ZztDr+
uMrzpT1nNxQ5z2a6dmTvk9DjhQQozzMJzr4Ig21I6L6yGobHANw19Mg1grPIstDMk2MSC7dLyMsj
SHPys6WlPlM4RPqWFiPZAwUXdbn4aKcvtfnUPWeNUEqIVsjmB+hEYwVEHiv7ydj1NfpFk6JW/vXY
aeGVwUavNVv2XAWYLzeUDAF/WNIJrzEgF48cSRVxQ5Q4cqr2UD/wYBF0WLeoib1EOzUdkVgcXOv5
wV0khh8TdLpApCjXNDL1/xi8cCkXH/GW/1a9DP/K3KDNC8YVARmWGgfpT7vM6DOaiQvBxETkf3ac
+kvUfaT9L5mBmAcCIETeM3SVjewvpPYrbt/HWeMTP/rtjjm+vpKXPXDZDbApjA0l5H+yeIUaajyO
xbW6DkBvR3awIPsIOG8Y3JC4k1LxHi/hHpBG9pfcxLcqbaJmQTnlxE4U3xkayTmlg1OyHy17+vAm
NuChv2jWBUOgKHkJ17rxr013KdiKwkYh9uoMCxRkGlEj/gSBi6wl9x90nKNj2oWccXiL2q8KG662
HjHIc/fyZ4TAk9lm6lejyh/HwlUQUX8Jy9U8rgLBci94A1fjCBcL+6HfqfcQGo8+/a0qhvLwxGM+
KEyz/3f1ja7TfgXoY2QCZP9kY8PuNNVsasOyczaMCWPzjnOS45kXABEZ+XXLSHLDEp6crxEbZdlV
69Q+8BPRDikEUgJk2d92e3R0IWPyl5N2YcORYRDxXDFrCFAwCA8OD4EYDUl1XNY1lwTxIxEwbl/c
yBEkgeSUdffxq03X/Pl6fGNoUJst73NVPCWWy77+qeKD4KdshAUk6C8YDLJwz/Mldmu1OyWmBVjE
x+X/i37oNhESLGni+iivox7TchK6EoLw7mIPLywKEiKNeFqHyfo9sNbCTzk3Xyo5QgSRdsz3Nnpv
hqbGfPVavkgtIg/YhYQLgGE3ThCm3FSbA4gI4SZ6CgHXt0lrGrnamXMOk52dPUem7qaM0TbgBUw/
BOqQQxbzSRgxZtRgqVVE4g0dHOKvzOPAxVXdAY9x8qfRB/U6i8FJuMewKnDXRLitlGfN7dXkrCHB
VTcIcyKpKsBcLkZOQYEhgdTLXYwtWO2BVW5x9a6q71J1UOz9jOZSU5eMVVn6lTNxzzz9mXErIYGK
/AnfbJob2WFwlpcptxODKCKD8guG39h2G6XbFM4eWCxHIgWW2v9pFdCBQZEQ3NisgKSIMTssT1HJ
CqDomIFrrLGs5d3DXHZN5to8M1XSrSgBWczmM7O/y/ErhzhbwEU04MfT0sotNCGwxBrfCadndjRN
vEjDUZzyHHnCLEyBISGnB/gtZhhikuj1Ub2Yijptx5nT6P8wbQrPzKhS83mNxn/U+vH/3xF5FJV3
zmhXo+Cy5/MNnRs2DYx/2fwSbwkq0sT+Z9gD1z+XFQ+3TeoPeumaiX3AZe4mwz6s98wJU4tMqQe8
A88SYa+TyNVb+UsKpDuA8VS5ii090TnvCLeKQOMDRATllKwCEYuMmgP/h8s/FgiJ+FL7B78iE6P/
w60MTzO1u+8G7+F6RHQCrOJ3ACib2NzLPBATVxqSCg2Xk+ZA/tVX3uToYiACV7bMywPGQdRRxMub
hyKC87mJOScG0XkTQk/9YyQ7r8k3tr7T2V9R8SPqJGAvXiJnMdaARxUiT4aVMVh3xYUw+Vahfu03
cnD2cdBUJ3QoMtYjhNp5sabEHVpz6HchJjchLpJo+dmIpYzZCwQBMyKr8T6PSYg9A/3DcuVrqIJO
Xird8tl8FgSSaMjJVTd0PqUa4wSxDDIqR2NEDDmGPBfUBcg8/pfYeutImIv+QuXHt0lP92KvIage
tn8pEA01OnXjpxSA0jKDIGse4MWfHKVClsyTijVSHHGStXqYdAy0/CMRWhc9YioiTFC3kH5V86x/
yLgDFG2fESIVkwZUlreQZzM+4uSuJGws27beO5VJmFS3yqa1rS+r+GJGe/BEspMXg2e5wEv8XrCv
9zGnxL5mHpcpvnMHK1vqsQgu3UbByQQwc78ZHg3kG5bXWW8xITrABCYIJPkOjB+k4rSeat6k7DUb
bN7ZipQXQikWGkf3WKyhPEV8QfS/N3nGu3oYpq0za4ieiBm5djBuLBeg2Ku+28WifsHkjL7Y0kU2
P32If+cMKUBhijPuBo6zSXah6NuMzm04+XnP+RYYiN1kYWaM2bz/5yKspWV9O/RqBQM4NzE05dpv
Tjo3K0ubSDVcKuVJioEp6FzNdIKKgPKwMKMM4dF4rx1pkw4UBc2HGBF3xAVHtFu4YE8OwlvbYI2m
yUBVD3pxZtUi1o6LVEXDe5ZRB+VbggnEI6bD7UNVlj0HrEFToLWKwWn80JNifISQADt9ba4AXI3f
yfC9knSOGCwkJl4thZjIbrIAejl/h/ouA/GFCCtvxHwFEjNM8sfjLpfnwDnTV96EP0VPB7rtnfQe
rwAAlXHJQVmSkjIEfpdu5n/H3wazm7o3UKM2dAA07KwVCnC2e+x9lXYw+NJw05ZrvETTGtl2N/6I
g7Wl1iGszrmE64POipwRsUC6RrvLAc+tSapAWf0l2qPCfvwwh4/KQrdN6IY2P30oMyP/0yy4aXVe
ntRWWVjTl1hUS8vwavXqyDvwDWudbOE7Wlf3Ssd2mUuNcTuOTxHbRmVrvEZSbnvsAIieeOEeQ/7w
8VhmJqubwr9WS72QpASJWVfdhMMqJ8zbDNyK2S1vv1TLIliMP9Hn8PUGeYkrcGQKYrcfzQxZCcHe
7S5nMaHygx/K3f3O4wa/JOK8tOFpKJ+E8/DW+SyZaFGQonU3kOsFSx4HxH+cnddy3FqWpl/lxLlu
VMNsuImuuiDTW6aj0Q2CTJLw3uPp54OqpucopaC6+lKRVCIBbLP2v36j4+LFrZRUGBX4qslUsDCp
6b59R0TjUyARxvUWYwHebw1zpfUvsExza4nSXzdPbhzf9S6w33gmjF9d/6qNyK776EGBrEsbTT7t
73gf14c6uyvJE0hxsBi/Gp0LkgNRnsMe9hi1YF9h1uLDXnm2xcnk4GSY55Hna8d7Ib+0+B+Z8zzH
uRSbYWWmNVti6CRlTt/IN64Ra1rvC/rLF4x04bLES62h9M6fyG72ngRu/YQD0/FAzujKDJqSFGya
/HSDQFAkyjVFfmYejjUZAAa8D/YnjMGIHcsQoaombRi4XUPwLVM/cRdxik1ZlmxpiyF5jWk46VrD
/wHGADqE0k5YzRGMjGKxHnWky4bcwJTsnW8qVANfvxrBNyc/9D0sXsqrmjpZnjc2cAqZbOhvnnzO
i3mL0zBpzdN6gnUo3ZuBJUF4u9zg1WdPffqakfoWwENUq2yvNI/t2B9ZjKujQn/Ha6HDmp/AKKgp
YYP4d+VbiK7fwS7WiapprxJMgBqpYWVdNy18fmqt3ZPpRBMNogd/xY4CGfagZOtCvs/AYkx3Ib07
ORUMuWTOBDimI0V3mUj6Xe5ek8CmJoYkBaG/XpQTG2B0O7bBbHwSquwhFR9KR6IamWKimXuc0Z2B
rmN+Dq25+iCaQyX2aSLdXVPMqOrlqGNS8fa2nwDt7sp0zyw31YNRNFjmgaGcjGzVSfC+JlW5iuvX
HLs2onZ5T5iHw5skVC4dxeRTeaTErvX6guBj1DCvnuitjxp+gaa5u4MCSCvZFQRaf2K3a4/iqxVN
V8H7z7prDiPYka5KshgBYMB/Lzz1M23uUmGdifEa29eB9+G3D5G9buZtgL7TyBHYcBK6a8wp+FAZ
krE7VQODUn/uKwfVfhDJjiOPBr0FAjMWC7A+BMPXtxw2bZAuqI4Q5mkF4VFt4RHIousMox0YFbe/
VzH2Ij0zhOeBLgoaTfitucN+5A1Iz8kneT9Dz4Mn0INmcHAtPhLtOa3Ad+V61kv+1EfhB6ENiwiK
MwoO3nuN8qwYrcOzk8SpQ5bXmqqg2B+Qxj7KFe7+a+kNFB4TGb88uumVdEouxSO8N1Gl4fkJqlbt
6BLxnY9Z/A4BDooBqUsSXlJ7FyYDg4natzxxBB8b0E71MPZPXYCTzt/Y0TUbzv/C+zxk115APt4c
s0IpfDO0pUt+VMamoLxQKgfLfm72OxBTm+bPMPeMeRk9JMK+1/QN3nL1AMZFaTX3OJ0qZTWzm3Zi
RHhZqA/I2wC9YwCxkRs0do6amGf+ANc+Jbl7PFAM/soaoV925roteXtnydpI0Q63C7qeo9gZ7bVY
58pJhXw6ABUWWTUNIASpjBB3GuAexNjlCFYzB753CNvZGB9lTTKMqyTIqBnqzCofD0j3HKKpgWgb
BCP1XLpilgshnhMQ3eAYmp5pUe2Hu+iAAX+ER0hIo7M9jTw+8Bw1xLWEIwfr8SjAKulhUQHDptDY
AINDfHeghNBIv/GvuMSwhTehCZ0TdjpOUDzfsa4EayF2bSLlE8rVaZquR1yalErgpch5U3Mm/Ec3
POGOS1cIJ42IH5LHz0p+UTjXlQQIDKMkjI07wmqLjmuCenCj8sXWrsKxWku/pYgzsw0d3S790EuE
nHO6JqUzzJz4WyijZeTQR5fOZEZrw+idSViYgbQYM6imw/AQNqmCGVaVsvMaHFihr6hsPN8JmKCZ
3hOHcNZyVgkcuTpTvlcFtRhJOyE9Hdd+zdKrTxFZritjG88x8EqWxOPNGhMjvvnYiwOKUQBfx7Ne
zKGgx7wnYYRCFVRmozJHl+axthyqLap3dML017It9lloQIx0moxWz1gibCQDqs2szjExWEXoPWT9
6KEAwu0UQql933Q2B91jjmsGDVOgtNJc4kOFKH9a9uv6hG7U4hgWmQ/Ytt859Rp0SUeEZLHWLAJo
W9JH2ZYLLwvvyRkD14FRjkYDqUN6ZGGp1bNvPCeRtVR5gQGNcgYncOG8zjZCBibQ54IRYMJ+Uq1H
H6mKTeP5yNod+vGdZrKeLC7DfdccPQ8r5jcLN+2kVCdEek1zldWOuAPZYIF57ssFuJNv7TU2txAv
gyK9ytZebueSAs17ElrPBcVwXTPGtA3uc7Mc7I7ycJYQ1jplXs7s+jHITkRS4IRX3Wc4eg4BfRi8
bhZZsm1tCf4oKCfmXDlLI3bOS1u+DN9ZXOOOIuw9raLegUbEojp2xiGWmqNzqrp2UcQOPTBwevCx
SLUK1LhIp1GCyNsiWGiyyQB7DzkCSrjOFHujey4TnOWe6WtLAYRs8ZloRNsAQAJP+e5zm+3UVy9b
YLeBfTvbAGeRFGu8WSl5AGEbhDx3TrN+gSbw5g8PtAx7GuclS6Pt060rD322t8JLa70HzbWVhwXh
ABRrWQTNyzzqLuuAgi3TTq7nnLJjh8Kc+BCBIgDKyj83mIb357A7ShMGBA4DQamNrpqTKlCmjuWh
LDrUM6o95wEmeKQBWVPT03hQm48YexcveUv9FwkTuOIViBTnOJ344gw04WDevffWDkc1T/nUyXC1
T4E8TPzum473ebWV7E+93qrGSkUT4Dza2kmTPhmoQ3IMQkg/SwvV7V5VpwgJNfTh6sRs3aUWUQTA
QiRMd4LhiJ/sNfPFVZjhsIjkfiVNg1kezDlIjhvqeKrjl8MHm0rOaYC4UTZosuDr62O7vXqWpdko
klClFb19FaRGCTHv3UsHxL6Z0tFCf47VjWxC9MFSY511LcsvbSEISiRN0OVdQqfz79MXlZZk7REN
emfRMSkwZPgm+xvRzjWsIWP/XdEQoitHo6hpmKGC6s8dXaJh3i3yOeSMbMFANJYtfX0/uIzAWU8x
6tP2NDleywM0WoFLWTXLoAZj5VtFgB0+xaVRgbxf8Hi+95VdKwNCATLaHQ4HJ5OdIGWoRGjn2CUh
01CWU26B9djLfsEaPZ6BtGSGMno01ixBSqhesxV7QuMvAOnD4aksMZPcJtohik81XgL+BvWNlM90
hjvtnKk951Q+Ho0ws6eSKLNTzImZcB+Ec68iCeHqLTKO2wqDkh7QBBMK6Ood/psc6srggrlLl352
oCIm54xRqVKpoH3xxCI/R2H+6XD9tGW5jvtFQR4btj+VxdpN38Sp3uLy2hhH795ddMO755Ghgvog
nNr6awyLtjh/97lbww+sxw2IstOaOxG1xxoSA8EPAJEfHmc1i6zLeldyqLLEIsyeve6oDCkzb5Uz
+IJmo7jPg7e1noW9lAdvY6jF1O6JxHoq8bgdG9R0klloR7tEuYRNaewkG2Lt6OTGQ25H46eRwElP
iwQpykicOd3XmPSyIqa+qQ2qc94OEXoBDQpvRrdWJ04TLDuktMBqD1cB1P9oYZr+oYHFn9IRy4oF
iJGuzgT9nbguyMxOCVYE+SwXF3xB6ymvLMsfdARauKWbmxr+ucoTjTnEy81ZxhbBh+HXV1v4rvcN
x1HnYTy94I480putZj52WwpCIQudccj+XygZMFF7F0LCL2Hq2vRkQ4mJid0TcOAw41HhRSDKpSCi
MH0vBLYZEsQrtq+BIaGZzEtPkJIuLa7daOlQTLGA/KdNjjDfRh5dRQAHfBJw6LA6hRRLrq7dccrH
YvW+1BAIu4iI8AWpOwgYHEMIS6iaFw3GUHfQMAx3CfZou8cC+/4MRfBSe0wxHgtOugoO1z+o2UHh
DJ5RKoTfBiwD4fhSd8LhLh4Hcnaoc8CpNdZ0O1iIYtpVD2JsRIwFovXywMU0HBXXDU1c9cVmkqGY
UxZj4yBkA8P+0dIfCYSk37ymn8e5aptbxM1PcvxCR+TCEZxqOdRp/TkSa5oPMskWZzd7+b74yD1s
z43LSLJHhweOz7wp7AUjMVMDQFAMFtulcyxQ5M8SeQ3rtpYPSb3szZlT4S25yB2+boIfACiTFq0c
M5zr2S7jLNJpMuznGfDrgF9Wsml4nh5aQOQhHLqViXyNcBXEwwuH7+1I2VBGg3pPh8vnnO1oZ3bb
ldzOMN4d7V4gZ8LQ8DJyIp9cKhjnUPTErC5iqCj5YriAz5Cf1E1A31mPOMgF3r5m6pXhm9le/WDS
INwqgR3OhbeVjWOZvSQ5fKn5aHLYzqjWanpPedlixYclWT5PrRl+VXkG6XzmOFvAkDb8po1aa59O
M+JbTWaR+9S749BityHR1HvTaH4oCEOXobkce9ozLFCjblKqBSUD4LW37cuzhVgDL3USTx2GCcYM
ES4SK5eBKLYl2+AUn07vFXAoohFABAeSIWj6LHqCdu5ocZOtEMn41blUdr14NHGrQNsHOzR05i4T
tgHKW6bZauhWif8o+mhhiG+pemF0qgryKpic4wl2gCqUs7ebqFJwqemGBba32JXs6T2xm45HrgEt
THtPashdr74VCrquWZ0dbFKbffXUKa8qXJOSue3Xk8Hw723rpacQDAlNWjjOqvK2mnhR3AP2r7Kz
ysQ2MlZBtDX8R9s8Q2Cr8ah4GZQlZGTPO4Xg+Ir54DIDtBXDOrNPHrCKCyiqX+kV9cVWqjY6pTN+
ErKzRMycD2Ro9coscaEeiR5IFNal9GwRndqhTpwBdAk8jwrCbieCA1EEXUZoj530MAxLSTyrkGEi
kCtZAqWNXrr0MeO0la4xTQvrsb5oPHdK+/m+uHTQheX2nQcq1aRIrBPoSDLm9QVZEJaPE1h69uRP
8rqxcCyNVeMtnHyainucqlfYQkaw+1IYnIb84GByWy1H4pdj7P12N0A00edJ+tor0946p4JKfMIm
S4fLqlaWspFPGGGq5Yvmn9X0MmDFRYNFmvtiGuE9DF92ygUodmsXk/IXcKghIsCvduYp7zoGSe6h
59vNm+MxE6ZDREDHi4UtgTGR41lrIErgd+YN2j6sHEC4gvboFQ8d2imYmg1MGo6RmA0b/aYjtLrA
cgRgVaoR0iO4Ch6wN3DrDi3t1DaflYiSa+uFKLbQSKR4aFhIF91XoX4G/NYWAZ5svgG1EJEzG+d8
ZuLh9xDBUAJsnFraMpYvBEX21QPGz6W+BcYajAcyFEFg0VLhdf+duO19Ri2TecAM9jXt3yMOfEZM
VIZ8hD4Ll6beJk51PymlZ4ySUIkk6VHG5yR+rM33gVEgUcHHI4WxvcBP8H0qHWVFUHKoPo6UOgtr
1QuXJIcTj2WacvQEaNJjwpI1UyzWJ067H9sWsRbfB+rHmBMSKI+9d4ZLrbnQc3EB2DbKvoiARbai
WkkVlfaI1aXvMeIWCn3DXLA4jC2t2sew82LjicqjVobnuLqzy5agIBo0rN+ex2ZgA+1aG6dak0PD
2xL1fDzUq+edF+MRgNs/3xhqG2YOligOXo370ecKS6xq7DRE+V0JQBaV+n3FthLoOxCeDtMjpX2J
A/0uGo0x3E+2P3x+uoBskvgR60938Mlo2BnRIZKfxYDJV3cOVhI3165SEmxpYheEtG8or7z8oQfL
qjjkpsa7TXHVurvvAwfor1orLkA+U564y3MEFb1zPhJuq8XCfmxwV9IjjfsczrSVQ23hRA7O2qh3
ndIANGBecYpnRbfNE9KkZpziWK5qSqvvMF89qcE9YszwMMLFbGcd0t2gV+9kS5oeZKMO2UPRwudn
J4R7HUbf0H7FEWTsOZk7jhhfVu5uBB4QPtrvcb1zaSXx9FRjrygLlRMbOmlEJwWeBiwcW1X+GIFg
jOGK4FmzdqxtJSaiePza31SklGX67EnA75i0d9dIIDTE+M1bFMDV9lo0zxa/THkeW5PmuHbqe8+8
1zlXG+uYag35c7lqVda7UXG5Y5gM4ZLuEgsbJiJUNKTlAub0WGmSZwNJEY/hRwRtmH0qODpZLDk2
aHWyUuQ1DzztHslPgwrk8dSfA7jwVPdb0b4O3VopiGucUgBaMkAccQ+0+oqW724/8xY30zkgj5PD
XqRBtgopGLq1jqn2ZujgKVA+A20ClNiQDBfm0mPKNac0+tCVU9dM8T2xP0BezfQjT/ehf+yMdV/P
q2oD076FM1jCAZO2nTjbwKAExJVnwbRAkxt8KjIAYArsVD4Oycm56u3E8um0byzvAcSkSRYRNU0N
aOKTFJReibGlTR1xjqIPJASURHylaWw0+FjBbMR2IF4GhA5G3kyN4WSuAtJLlEPVAxfNhmSO6KCW
oODgHAhlSrskkMPLUxM++MFLD3WkDAEchuau0HeVBCnonEB7wNAvpUF5GrNegHmk6pj369GsnaKn
I6BoRdfPNCdWQVd877tHR36s8rdSO/rqu+TjlQ7RPluHnL5mXNILHiT0ekUzHZqFKxa5ybQNcYvf
Ogm2LZcohzGJTBPMulkyIfEMowOOZTH2tX353FHQF5iy1HPUGcjj3ftq/CFG460KbCws+dhgk8Ni
1IPO7BzyCYqlQVY376e7q9BMzMZk38rpFgnBjkBEtCABYRDvqhuHlAd56/twR4kpMRemeg6kJ5vl
H6vZkW64VED1yo5J0857wjTKTxFks4J+idEv6HPEqA5bzIEWqnPu0mktk7kzD1sJs56t6X8M8OGa
bNb1DIP7LLun/kNLlEVLVl/DfnPoTAYXK5oR1GLkK2LrZxV7sY+LAD6M0G0hgxG94fuvOW43CPfb
fOvXc2FwWtwgRjXiY1fGqLRGqt4s8WYZp3OTOrm/VPG1VdmITZ1T02gNRa+faisgghz0Nd2azclA
wV4Wb5I2tbqRpwnZpcDzwmgeDBUmTbDLBUPLQu+JMGqjYA4Q4riM9hFpNdZTTDoHLnwDpV4s8dHk
+CDIdWggSCIFwdZl7DrGe0kKyGDcdHRIarTCfnOp+PmDjo5zgm9VcwlCglCBAkss+gZz3uCgnc+b
boUZlxvMQvNY21Q+1BcKyhJUgA0eYh5kTEQt+hb73ticazg/NM1G0s5Z/RbrGIZe2nIl9RGn82ca
hgHqGPanaAcRttK2Ovwa80gMAQ2SlrUT5/HYZ6hRk6wJchH9tcg2FghzwcOat91aG7ZZt++lqzSm
er9F1gz8ngz6QV6I4BWujiljbIKMGw/Xvd3PU9bHBJGBhoDbfszLU7/2k+cW0AKMWgZ9Z0AZ1See
kAbGmsWUDRT+BohRhJN8/8RFQT4wwvVljo7tp5U+IyetQcC8N8dmoK8iDDIETK9ZZvBN+GhQWAY7
8jNNuh1Buze7Q5df0vYxYcaUGc5G/Ztk4sKI/j7yr3E2xbHW5J15K6daSCrQjHm1jKMOrAiPnCMD
9BniZTMOshPVOw71q45xi6KcSTyozHU6rG1tJZLyHp6sXE7uIQ8RJSNDvh8hXwzmdWuPcQ2jIYFy
QdBLBUlil2HU6wLXZRzwDPHYyqchuRK3N1Y5rbaQ2JxGW8EAWQ7964K2KLdE+z1xz314Mcy3ccqC
xQZPo46a+Mf7nPMKzSKwdr04FvpaUQ8Efw3jGoFGxkxnvv9SQ7WK2eFrTv+RBy7qv4xVKKoDDr94
nLk1jItPh2M2LhfKrnGf4v4jMoJJ6wOydBahe3udSZxOOwy1ohgT8IdMx6LYKk59fyTZNSbAI3zj
DeCnTZBDS5+m42CFKg5WCJ6hMDeNeYTRNv+LiQ1dn3YtPg2ZRZjusiXWmII0dN9sqHhUo9DdGa4c
iHgphYo/jOkAe5546IS6UT3T5Yi5p1qn76yPkRKvpXPAmTcuWe2WoX3JcdrCRUZ9L5LHjDaFCZ1W
PnNuzDCBpLOeLhngmXji10f+mhR05mne7fGRrhAeui8xEWAOLsp0sc+2i/IdlcBBQ22O+e3YRQmu
ZfvBY6zbB9Na+/FFtueAolSbln+M1QcelSVtAUg9F2OPbWLjar1FjinN0vyQg/U67bqW9qB6PeiT
VUyTxplJ5RGL35qzVbpjKSYYGxwYsnBRju0WxM7jwHGRBbIGaO8sg5ywXWJS/UmpY5qa39Vqtm7i
1wFIEkmSuxha7BU2vv6oAKfUNBhazHnQxJnsYLim7bwQS4FnyVjFbgoYwgEGU1+NTgONoSl3hEer
VF3aZj3Mh2DFpaPuMlZf3CAeFKPXCS29HKP9pSoeCsKSmw+l3zjSY2bue3tTZhujOdBEwBQ17B98
9UMPK2bgoSiPQXlU5ccseYjaSQhOlUBpnDBH3I6MiE/FeTTic8t2582lYYHJfJE9pWHDsYu2lot5
LyKSih6gdrHSY289ZCD+QXxQwSDh8Yo3D++nAQ01sDw++9+aYRkOkJYWnH7Q7aTyKch3YyavTtLc
AK5GVQWbGZdlBfZyg9/oojYvOjxenjLLaRSv5O5BVXYE/LjBRTjD3M6ymRoGhOnuW6jrGghaQKXA
NfgbD0exNgd9VNmK/FWqv0axee+01k4tO06GKwVzbG2p5980LOxtIS3NGmTePOT0vjPEcux+nLzg
uhDVy0pCl7f9bKQjxl3C2/fQTJD5TvPilLXRRKosGt/1EpjVaN4x74N8FTazGmy8wvxrHmK4JBUV
FKb3LnvPNHwhZpW2jlDQ9T1SrE8BESBxP2DlSw7S+29N9lJX4MDcOpDsnsJdp6sFUy6c296zjD+f
CjpMMTkdklkRbCoctyymNjajpsHB+uByKu3vaVB0+CSLpaxwuAhBY50DnppauEMGUBabyHwTOlEp
8BijzZAtW2OXA0XL6nOIfQjeezh2atNIf0tKuligi5ChbDxuKefDly56VExc1NG6Car8nuw72iZK
ACQLjV45eu1Lqy7sjrPQJXxNLUhaFauOh1lUedVrihbpdUB0LOCUmKMhULsmlxgyk1VA3pn5/GS9
YJ8vIP5cS3xXA8RDGxagLIP1B+eSRaYcdm5+SDFJknSORNK3OPwG04yDSgZiAWUPFMYmeYDeHAI7
WAl5MJXpH8l5xNK1akn1aheVNuvrVda+5iN2U8HFq4+YHGp2A8i8Ye9zAK4j6rdae3WAwQZwm/uq
pQHPMcoLH3s0Gc7aihdFvSBdhU2RTZX9y0sgaGgwPFSGofKk9xSK4bHGcYZ9i9ayK+9GkWICVYRe
LZNMBWInEn02GnSzb47rqwtnf+TZx/rSI5mCAkJbcUY+tsbjqIqQF3iF4XNDP5Q7c7uD0a2y/Cml
MJEaSD7d20itCcoZYYqg/2wNDrz2FhDfgCDeeKPQ90kabTKka+B8msBZKfyjbdo8D4ikJNDUmuXI
6U5CfTTNUyqDZvDsFBAZFkCSR3OIcrSUxI6s4tEmwOGypl1BzoGEPLokEQoQPZcSuXDLIH6Khyea
1bshXrh6xlH0pRIHaipY0yV77zDMBKu9h3sF8I9nExT6OhR731gxmEayueKi4jbYdkk9syQyx6Gf
FuSLM2i1ajTSyIHcPlv3W+ED3ULQj8GV7ZlNAACZThc4a0H/3HUrDm6W2Evtoe3fi/zV9j8cziC5
QXaBuUoy5B2nlM/JD2lsDJ5l3hzE1XEXMwiomFf+2q12svIKDDZiYkRP3ynLdPzc0Sa2cIk5CyG5
PUmFAu2Hs6aHSYcEWERPhI5V8PznH//5j//6z2v3f9yP9CGNejdNyn/8F/++plnPj/eqm3/+44yR
QBp//z///Tc//o9/bP1rkZbpZ/XlX80/0t1r/FHe/tH4a/77m7n6v37d5LV6/eEf06Tyq/5QfxT9
8aOso+r7r+A+xr/8n374x8f3bzn32cff/7ymdVKN3+b6afLnvz5avv/9T8P8/pz++ZjGr//XZ+Pv
//ufU9evqvT27z9ey+rvf2rG3yxbtQxLFoptq4pl/flH+zF+ooq/GbYuOMhrtqYpsq7/+UeSFpXH
f1L+ZpisaTL/SZc1Wzb+/KNM6/EjVfmbbQtFs/jc0BWNX/b/bvuH1/f/X+cfSU0uPV4A5d//5Day
f77k8a5MVfAdhrCEMBVLU3Vz/Pz6evQTlz9W/qNx0NJoGrS+DstLizZynEbMayATPbu37XL+l8fy
r8v/9XLiV5ezNQWpntD47cqPl8tiz/KKweRcmKlkXOBf5Pj3X19CsX95DUPHBk0xbFMdP//LLRkq
FuGOPbKTJgFZAazwE+PTWfkL/27f3X3AirirjWtxt+IGl7+59vj7bx6nZfJMbV23hMzb+fHanpvV
fZfALzKzF6/cR44GhJGtHfeSuztXcKYsDyCc1FLN3W8uLd9e2tJsi0EkG1wfjd3NbYehlyS9xKWJ
7WqqA1vCKlXCndJg5N84GzUiesn4FqnD4esLM0h/vGVLGIaimZowTF7oT487d4zWQoYO0QUNZeB6
bIZSCRaqwlv++lLMlJ8uZVuWysNlHqniZvTQ0bZit+ZSZda/6YEGiSP0Lr7MgutGcIyFfSxjBBv/
9lVtLmnblq4LRVFvrip3TW6mfkA/fHAJDm4V9S10ati+WDHiojTRbLw5TOn69VV/mimW4Kq20ISu
mvZPrzNXLCkPexeAUKDYvlexrbsqYU7U8NfXYSG5faYMG9VQDU3ReYM3C8BQtGVX5zSvKjh+VFi0
1QB+5WQ9bmhfX+rnW9JlRdMN2bR0Q9N+GimBJ8wsV2kk1ygh/FcMAP43F7BlGt6aPM597vUvMz9U
zUJzQGAA8rN5EqWUjEVcTr++yM/jnbvQDVXVDNvW9NsHVuNVFsm1ho1oZNgzig+4GSOL1VSBir6+
1Ph7f1hNLF0WwlItRZi6sJSb+yFa3BJDjSusi8takcwGaOqqfcRhE+sM/Tf39au3I3Rd0TUBP1DX
b5YumGVYFWQp0YqufmKyU18Z//ZY436YR6oi84K020cntUqdyR3vR3NbaVtpEgzU1qvL10HzO3Cr
VC2PXz/BX9wUE4inZ7FkGD89wc7PykGWiagh9d6k/046J14klvOby/xiTKiGYNypJklQCCV+HHix
pGhu6WI9P6BY07EB1qAEiqL4zQT6ef3T2TQt9mvbsg37dves5Eyp8AkJ77MishFnVrUydj0l8arY
KY0fEXT6MhfZvWeJ1J98/Sh/MRg1VbNUm5Ev28zfH+/RMF0R2QLV6dCfJLinxjNuz4deu3x9mZ/X
I11Tha4YQjEtgzn242UUe6AO7sg6Uc2ME14YaFm6ktKyuZamwunKDULP/824HL/zZp4xGG2Fkoth
Yt6u8HFWqnJfw72RDA6zcvqqWHa1jNv+FUpLeojdCEGvGZS/eaK/GDWaZtsMGVlm37xdD81ILp0m
UKD8NNE0V0B6/FxGUONsvn6kt5PAoBBh9KvjJqbIhHz9+EgDRVKVOubNZb0r7d0aO3Zbzcrf1D63
L+72KuOv+MviO4Spo8XYWtIewIbE01wT8tiAKrzRcjCVov7NS7t9erfXGz//y/Xcqi0xaeGuHBzp
FNJFH9X89PWD++UlIH/Ypk65bYibsZjVmfBrm0v0xa63cdsYD9TYMHx9ldvRx40IIRsMeFuoOov9
jzeihmicg4TkAF132w1VXDuNM9chDSdUNkNMggQGoGLZDGMwkFe7/uHr6//ixQmhyLI5zgDtp7vs
ol5JSgvJkkugslK7CNki6JpWQlcusNPV11e7XcO+3y1VAOuYLavy7Z5m6a2my0nDUXcooDI5gYMB
qpoQdVqTAps5XbcxDCPaZkHff/v60r94nUIYFqsnpx3dlm9GjD4IThui5UG7sfnmqRoktS6JF0Nc
169fX+oXU+6HS43P/C+DM+iLWDVCVrEhVZ+N3p7lffmbwfnLB/mXu7kpDmQjbr12oBhuXUAHP4MB
mTY1jJVlFcpY2CXiXYppcv0vbuz7+ZP6h1r45qqDH1a6pBUsz06rYGyEaDYtevs3g+SnKcHir9qy
wpFivEPz5vHZvVE1UoC8TB91SY6fPhllAAcB50k38fZZEJ6bmsaHqf9mEVNuT1FUwKohG7Jqm7Zp
WtbNKhbkZVS4HkmP1CmA4eQOEQuUdupHFOVnHvKlZGOtKtTwyLy/frQ/Dc+bS98MT0tzCrkuR26b
/URw+52UXH03+s1io/w0Mm+ucvNo/bYOhST+2d3EMxlrPVLAPdV6tQ3imlLW7z5W5oiMyMfwV1JJ
Wm6osO3qobhD+rP7+p5vi4rvj9u0FEtXhaVBXv5xnhht16hVxYvWGgvXooYWUr8q/GSj+eGqxsbs
68v96hGPU9+igJHBPW4ecV66Zq31vF3LyDZ+7s5zu0Pxp//uIf9qFJmqyl3ZsqUC3/x4W7YmCafx
eZWuGny0Or6BcDKzMXB+UGvQ9UpDHm5h8WFjU8aZ8uu7/NVDNYUsU42aplBvy5nQN9u6rRBQDV4i
6rNrlyLF9S7Ae7EC4nGOkdDSfNZFTaYfv770L0YXk8ZkYQD/YJm9KTWMQQmytGpypKbWRlHxORLx
b97hT+seZ1S2Dl03gQHAzm62yzTw41TtZATsjX0OsIeSEdqXbgWNWkHI6x8qp/93F72bS6o/vs5Y
F4OjSz6Z8bFV3Q1Eyw/x72qNn3bhm2vcPLnOEh7n9GG8RoWjo36oDW+dG2EHCfp3EBmr6U8rLKdK
jWIDqEgDqLqdCdyO5UWxJ5F9g/zfyNVBQfOAPdh9IOTG3HcyMBqtDB7wrOoG1J5RZoDeKyptYlgo
SotnQ4mbOT59So6tduMaOD52hkHGhJ5Lb3UuVnlU51PVrNz3VAsNckVM2haxYhLqhq6nkU19gs1l
PhV2SxqHMAi2t0bj4kJ7j6XegH/WvyYCMJ0spTCVJ1z2xWiseSbeneEc6yp2U+20FwlRAigr8NSL
M7hGmXoI240kzQvMZcp82tHy1kp33UnhVKhkrwTI0zKCqPVskus4fYz8nsKm7YmV9yVXezhc4bzR
cxRw6bpsykVSSJdYnBT4SpjFrQSEN10BwSbCMaI/n9wrcrJKNOXgYXFTYwVgVRapsPI2JIyuxHHX
MLxp7aeztNMETCaaEJ7XrkVu7FILfqn5WCfDptdTtPwlTEZ8+HoaXpEOzc2sO6xvdDLJMK5Gphyc
nSpeRDiVjI7qMtnhpYH9gCrmLhTgviQks1yoNil/DkmMV1+Cx5MEF0miXZeW3dXu9KsOXiE6/xBb
3XxsZ/lQWfSBzcYlLc/EKEXzzXlgBKfQr54U3MZUh9xkA8ExbHnanInvT8cAdMHyabb5TOpov7Ta
3JAhYeOnZkI8NCDTOfi7dqIlBuAzkCTSuTOON0k0E3Z8gB+C06W4l4mxEgU5ucPFwf0pV7G3tYKJ
o5DEVGNaN7KWlxAcS4SbFmI7vBOZg/bF0+m2HqGexO29TiAW0coaFE04kVjuKMmdincCNrt1OO/h
ijj3av7qQZC0WoLfNzRJfIgryCxKuu0LJZjVksA7NcdmFm+pdO6QR9YY+rRynxLsvKIHJLjwxtgW
FRNVhRKc+1heCSIzZCi5/5ej82pOHVmj6C9SVStLr0YiiGAwxth+UTkcK6dW1q+fxVTNw62554wN
iO4v7L22g1Q+RoS9JHclG+42Vpga5UCP5MIpiNKER0kKKGpbfLwPRg5ut91E5mb7KiWCNAuD5/RU
loeHml/J9zUg0aF9r8RlMlWP91U1/kYgZaELILklwpN8Oi8XsCPDnZ7GtwIU8GQeF+VsuNuufgnB
2mrWxSQK2pRnu3/Jl+e+gUOZKus8ceEPxZhphpr0jKNumYFmKTtdu6XT38KuLkVjqqrfLGlzsGaz
utFiUg8XyCnjW20S8PE+zGuT7RQ64Sm5pYMNIvdoaLfFQIMDgGR6NePnadlRXFjY92x/mV8lXv8Y
jagFlzvajbQWrry38CJDqJisHQMSVZ5VO+cDttqdg44nxa86oGrGzFlA50o+QqSPYtmVw06kKGwA
RLHJDW8TYdnOt61dR/1LUYGWISKCXuSUZDbpWxr61r0TDc7P1xwkqM+PrJyerL1+wP84YJB/rF7j
2lz3fDKYgAZickh+Lgi/2RTpOjVe1ebJfM01OOdfIAIhBhbdadJIf13puEGaiaEcZCbzQMwtu9B/
4iGNhpKAHMsNf1TkNI05/yvBadvCeUtVBAiista5MS7rvB8ofRAiO+2AB5hQetnW5SYUSKY6vZvJ
YVp8nS/0JPvTDKi91S2Qo5D8lux3cDDP2nxzE3Rs0zBPmwaB2GjH2z4z3/oFcXEUBiaRiKDzQ8T+
FTggXHE53zjWq5dFk+smdk9DiA1AS1q2i/zCFrblprODsZxxvRqHLLZu1kO8LDAEzJq60iZiVYDF
PIJVQ0QucpBfRg1bIDcDDhSEddjM1c9eM/2omHZtSUAp2XGheM7RLThLoKdrjU++WoKkfwYWSPA5
AyUmLpGr83y/SvXFBpTXH8Z4a+MBNUImhkjxBqyhtxrMLVnI8brI1+ZXBu/iMk2JjwaHQPUyvGgF
x3T2FHU/KnmmXQagGHu0zz2RmBdHvpERpnRbVALpei5urYJRAS8ZVS+2UlsLqM9YtD/AcauUnGGQ
qu2qjE4LWL0Q+cmWLHvF3stq3aMumFi7t4jWFNy6YGEiwC0OwTBJ/h1F3dUc4YYM/zp+jZoKekDu
pbXNhfSEoxYWmxETmN5V2KQWFsij5notKiqlwmQTO8l7XbTrIRfXzoDOhMg2aeonE18qV1c83Hok
t4hejXTYOgWy/OZYje96RnrBR6heWuNoTb91tcmIxR22XbIZHofdeVj8hMNRGZ4HxPIzD3mzKg1Q
zdyJo0O2y7Z90P5+CyYQLo7+7Ld3L8bwE2IBEilum2By/STaZ8lnou5zOD0xXhYl+Yicd10D4Ia5
O0J4LXk8/7AYz86flW0WiL34ghvSUZqH9uTOuuEpi18EK3j9pLTXGhevGa4iE0z9U+is8vHvkb9H
wE4lm7Mb3WuUovECO2l5G9WT4YIxg0FEd+tlKfv2SiUXh0tSadHzlkQS1g+c0WBn4JX6dTuWOB1I
c0t15ipajcicL22jH8cUfPuAVjxBt99+WNGLyW8f9UhZnXw3KVTrzYeBI0wlSaLL0BvNZMpj/1kQ
6OAOIlWq2mVpELk446151cJhwbBtAtYWjDLY+d7CWnnTzOg0TuqLpe6F+yXUZ904zp3tdZO5VaEw
VPWtcVhJlnjdrRkNUBy0TXpjaX1ONXefusVungmF4xy/qsnMp3Jz7e4kK3tTz+rVECgRevVzLGok
QIs/YxJ1pbWbFpuT1iLGGTvjVkcoM4WnktwWA6Ww/tyoMEmTwh+qwCUjYWTunwOZI0LQK/LfwQSV
hzRENDD2SqxMH8Q44tkz0e6Ga4gWJPRQFRVXQwFYMSZru/lEIKPWt1E/WmSO4kxMLDRJmrWux4cr
h3MkrU5STSAjqkjev22x+CMBIpAIfUqhrngP+29pDijDibdvSFVbp8p1DAlQnBHQw5mesC5W4MBy
0tGE8Vws6EuGCeGbo4IhrS7WPAepSqoGava4IEur5RBa9M1IKjfQ5YcXrtXb5yqftlnEhVPX2zQe
Oc/xxWQZJpzKTx3z2hPioiwQJlmIeKKbR4qi8FNaY+MpReM5dQaeQd31QPLHR63CO1ZRIrRGgPl0
VgOjIxFo/NJHZKi4++fQ3MRIV0yMrBicEKI0kP6yq75Q7RJlgah7V0zlh7XY6PCL4cAU9yU23pzm
qoAhUftsrY6pJ/rkkNjRi3TGzWgZ//oYmnFQ1fslN71ZcQ9dgf400Y5KOG76WOyi/qdKrJ0ZHpUJ
X2yFLaxtyaq9RKN9z+N9vzTXnDVfPz8ugQ6Nlt836opy4mk033Vy7mLQi7rlAHyz6svUOsRRJpwr
t3hY1pXS3uZIX2tCfJXjvyVfVg5pUF0P1eRL0wn/al5iwgoSylF0gHtmwEEOHLl+ze2cogx22IRI
Xrio6ApOUa0pvdAldcbIh0/H6UCHDurLPH4Nst/1xkGEvs5tp8wGEnaTTkyAxKamoaFYFH4zrXbX
9RDOPqMZ67UfudVNawmRrqNaywxSX0wXv180SefK7mlYV4ksj2YWQTgXKUTHMMe6b4OpV7Nw3hSI
fstU34sq0fzFdRG/ZWYBhKjwzAbMoUVZ4UrtKhZxdNIOCy7xJsls+IlFciddw1qT0VuNIjslM04r
yreMN8OOxXNlD7sSOlyRKee2y0+6qkH+cC3nDe79uM1YM2s9QX8VwRTaAdeML23lmceQLyLWDXty
jkOtbdIpeoqV6dwYZM89QmGh5Ebla0RiQ22wNEExRtxFAks0KKdjCqyCcJJE1B6M1ILrsTaOrkaP
pLLvLdnjpOA1kP5mqGRDNX51iJdkIu1J/Tz14X7RLIKqbksFhWBG0VtCcKjxV0TVi5qXV9l+mea/
ChJBPhyiCfRnuW3bEpEDvl8VewcijMG+TVgt6gzCCuwxqxs90XJ3OIDJsKbwlNVA0vSIhKyZ9gPw
csHzNCP/tgauHLrFWnuPKlDSEWnKs4ZCOoPIL9dximRqdN2L65bPuTCoXfCwR9W3jAffgnUuymkl
w02PcKoKHd61yJdO9dwLGD3cvIoFIHFct+lxxqI0YJyfGfg/ILayR5H3WbTMVWHBVgrMT3Ic3fqY
4tLlFB0GJmKV6VkhFzCdSUh/kLgI14Kw7g4FhMVa9F7RIAAtD3PGtff8oKRM8qwXCru6DJk1JEhG
cYr8kSOEOdymScJAtwNEjh5OB0ljAMcrEmhdEdlCeDRNC2T+kGB3S5u1PeRBn2Tya1qUb9VVz0oD
OpHOewWBbVPxX5/MElj35BcA77SwWufTcg4tPhOrWF5lOf9FpBgZN0xeVbbXnLOLF01wR5oAa1JY
X+1vTR2rUYrxRDhW/KxGuLljN3Brv+KoyDK5ru3jHNFDJJvHNT9HcC1fKkNs+RzGDEtHLwmziOEY
eiP9K1yM/NmK3g3tfYGlFZ2H6KKx106TYbP00U/40OFS/hVR7OcRkVw4jeVxMqmVaYabfGPXZIaV
ZH2TbAvKO98ygTsatCglMYFTj5ABPKM5HidsR6SPZHI3WWuBdDOC/b9FJWthMmsfYqd7bnabJj5g
EcnAVxI2mTyRUWqqD6b6aK8Gd6dSoOLinynyTNBPIc5edZuiCM7t6atYYtVfCgUUHioDvOwbpXin
a3jgMLpggCHvoKkVdbsip3e2fyeeLLSxXigvQ4yx3uFt+qvlslJbGOPwsJvW8KPaXMlohs43eBae
hP6cYqlXdgPwJpW2teTf5wIcMyJvex8+xIcAXAk7I61wvi0EU8TxbwIoXWXTdyL5dVF+1eEZc4wT
Qydaj9hCsFcW1ZfNAdySM578KqRPJyed1lRZ7hIkGf2nTWk77bMy2blx4MizCE9dSiYPpl1jeOl6
BIfVmkXNXuTFHiHWS1rDISc1jY61ZMLTEV3SvI2WCGC6AveqyGH8pxTXkWFM7s4knm5l/0XuQ41p
GTadjptbcH4Cjw9ngDmfs0UMmkReg93R5LeJ28f9aDIHQKI8r+GNRzlhfNVAxwjtcbkxSFnIyqmJ
2klIJxO2dSxVGSBYThYyXZrXNuLcGlePRXl87SEqZF8mzXtUtEyEcIimpPa2awWCbEqH5NKZGyqX
rRdFa3O8pPN55HsyOvsJWWg1+ahAgT6I0ZtJEWnNYCo01BnU8+n4VBT6SchqXw5Uo9VL5aQCB42g
KGQqkNGV3kYXtFImXxfReKE5k476QLwoTw2uHhGYFQ6hGTX4I+DHwPYWlV7iAE7GZZKPZPAkB+zU
sP03kTb5KU912nMbtzQ6uuqjrXv459wg0vGHqT9ZeNSb1reAl8cDrrsMh6E19Lt6InaqDH9qpfub
XGSlS0G4LFjaXpocjh+TDSslS/ZGX/qqpT0MUB4Dp5OCVEgIgpFwvzCnYYAB5LWk1cfb6jq7QXxl
xKDAh+xlEQzNvQNJqM+w2KJdzuA5Tf6hW20lgE9k0GY54/41wfxEV1ml/kIgQZEDKTPzGjQ93xZz
1TqEQ+JmhcEvFTq50IHXplL/u67EdBdbzbonUezQCd3kRSeLXyQtoJYC4AbR88Q5RGPIfp3ht/nd
u9RevjZbMxAtGrVLbs36h1kbzAfaJFlwHKpD+Ko6AxaCSMM/FzrN56gxSFP4l2tSEUYNImkniyXB
MThBu5ybSLzUAOfwcM5VD7BiwBK2hIvyKcuueMTtPe4lXnN5nqNk5PaeEpJe+F8RYJyBrD49zvaJ
kxKeFJVKQxfUGHIdtnbFhI59gT1VjDssFpZPtlTzatsSKRsYlkw/TTfFK5PZNsHbYuqwTkfNVlet
/AY82Sp3bWxAVpms6sx0tqoQZSfyuQ2tfju4pvYiohliwtgCLRkcU/cryAkbJZKN3/Ta/Eb67sw0
S9NvbdFrr6Oj9j9FYZf/ejdU+2sycpxgiFbh1CpLmX07mG8DGdcxHNoc60akyPxLLfskJ+avp65p
TDmuRY+5TK1YNXUJn+sjazmxvGHKVJA9fIrgRp3G5aSQzYdlJ+0GBAgu41kpUGR05bs1DALoCq8J
hxVWEd1xrnLAMZqYjFplleG0iaSJ4Ds3w2lV6mZ3qUzAyqWiwISz9cT6SBmiHmKLbDmmikV5Mt1W
ukz8oEKJOebqsoSwoDCUKbpz0+RoEqWC4c8wSEuUM03xiOie2LouYTI+5GP1lgzGoPtiHhvsT6ns
A+GECRVbrl/yuWlOzVxM50LXqk8AyVOLGRbCRZe7+r/C1Al7C7vR7Y9Du5jpugZGwaNPSGnrYdfv
qTvjCWuDUlEZaZE6gcdLy+E0Vw4Hm9116kuTqfqxV+0aF4IBS0ibaPlrOWcXi9op6C1FIb1Mz56F
koFKLGd8YtUI5HNoR31l2dyii6K1n1GniqvQxubLacP4EMvUZs5fVRDjy1yMby20iU2cmBXs5ckR
m4UZFmNWg6O5GEX/GtoTIBUh5ac9sitOx5wTY8yc6aVuy/8vwVielDojZcNEue9WzXjUyxIBvGJV
BkdmT4YcLk1QCwuR36ld5gVjW9SFXi8bGomm1CA0pY1B8dgkrOI2hhbT6PedakDP6gBd7/DHq7EX
JmkPGdaMIMXk2QClZZCxTVo1MiBvLmzpALOSj59pp24aUMwV9UehDlV7NQelKINowtSTaTUGIiZ2
+rHKBJM/kehptrYghOW0sDRkk8U1QcNeHOzeHn6WfhK8rXlpkk+nOeOwHnQjDqw4tY5OViWYByWj
6hIYXKESrdAXuuELUVAZWumgcM6ioVuZPU20mYUW8Dz68TdnJMzImWuNcERuPgj9KienKkscumUJ
W2Jxy4pyo85hOrFLFu2mFyFTLJeHhHi7AmoeLcpVhop+TKKUCYzJFIQnoATsOBgLXXKZ3pthZuyW
poVg7hRN+jVrVfBNOF3hAroMyzFlELGjZywgpijRQ8jL0fInEVMQnDrb6louhgPiKDKhG1mKzUZA
5sSdZRbZ1q1Ka9wNySFv5Ytll8NN7ax3rcfNjpIAHqMo5SHM69wrjOFzbmMmAdMEabsCMRwZMcEK
Tp89j04YW8feLVo4CW5BF9MvLOlWVs5yw42imuano7AX9XfjTM0PDXa+ln3G9WaK6Vt0TGmnTp+g
7CGJunSLJsCPLfqH1jJFt2LMYFOJWaopSiBjpkK2NPUZ24FmKbn6U7WpY5LRVWaUpjW+O6MYSFKb
2/ZN8NnrOHcZIDYdGDkl6SgxsqGxOWiWnHIKdfxpGYT8yGWOSGQWUNsYv7BEiEl6bqwOb7JLUZRo
NvSfhF6rdsspXgkzNW3KRLgxI0rA73lx05PdJOUlmkruRNkN6k3XcwI7arSUVj6DtYpDwnbiOMfS
4yhF9MmebrrHFSTLOY0fQ7Z+Up4zNB0bzSZBpHEy2lOZ1ufSmQWRpeX8jRijYX+9iPPQtCXZBFYa
e27dOp+KdJMvNdTJCJ4tqqhIVebPUR+AcrQN5iBA/JlwA/CzAyFiWof1D9outmSrZCqIxEfrohmP
pRVCNlSSCKtinUNMN916IYm7qKCEJhjadlrKJ+fJ0qbmSDsiv1m99fqLNjeE0qXWdC0MI7yaC9Zq
aUykfma2Q2FUYMGb6yZ6K23mTnUDZk1NI075wtXezSyptpkZC3fv5sZLOj4KdCPSpA1ggkTsxnco
tbV9oxiT3A5N5D7CUifzPTITSDpuktgqbFRLtYFYTHr31NiWkBRrMZOMpLIK66SZGTEueh1j8iVr
ZgaxbfZmEyRxvDCK7aSenFqE69W5mO0QPG42GGHzxbsODKgbUKowlR4wj6faDOzDlXEIL74ITfms
Gm0d7hzUY/UqS2TXHO2UKxDKcdLrH2SApR0tg0jbsnsqmmKxMIA1OnqnTinJWm9HJ4ISTkUDO5WV
ItkuKGkzHcNuLWOo41H94PFHKKARSJjzYn/OcaV/Da0Ispk+S12+OhX60ShLr+krkkWcKJq+ByMe
4hXvSfbTNrn6pldaf85bt31Hl2QfU6Fp2LOK82S5/U7GKgdwxlHyFqpue566+F9nD1gshbPRJddV
kcQ4nkLSHbLOALCG7enkFIb8jHR8aHRKhC6xmQRXQGfCLXZXJcWTjR99HQlLAkYoT63OnIM5zS3t
xr8lxWEYQtmKKLWAaIOitN+FKAFFmAdpEN3Rw19/4HWtsf6qlHrydYEFb5xpOeoBgm81OpuMxr9g
T57M4mQpFHGFJqkILW1jzn251rmBntIwnOD2Mjmby9gJTKO9jSHh2K2F+974V1mo7LSiC+xWkb4G
h0QzKd5McluYkzet6rHcISgVuBXH2CPIXhYI5EgMmQ+dcZtMOMRDSkpp4o2Rzsajei6xuoeSrCQF
ZI+MGSwNL1PXfrb6K5rvTdEfOkp0bay3fdFt7Sy5RHQRXR4R/0CS6ZhwXUoiALYt2DuViKXEuYhG
9fv5NQy1d9SqDLSsjUoUjz0UG5OtDcmWfb/XQFhkhvhy0+e5FxubDWrFer6udJ/F3m87bR2dKbMg
mX5WXsYwC6ICOgZQOqOjKtL3MSZytYdpBoM7SjeingK3k9ckllgnQdo0wGfgYhrJzyyiZ+wW62oh
p7rX/ZoUu3GAf6m2npmOjExp2RC50z3bnrlYwQPvEMfUH4r5YVnOI2j33QkzrwaKMUXq1qrv7J6g
QrHeTX6ilvmyHfG+JuQrG85TOCWnMEFeonUQE30KQ7pk4QGzshGd4Av0MfK5kGgsAgeVKQyE7fqZ
A7Xo5IT9Wp0pOWyd3bDrXDmotopjXmSdMrrzCk5Jhz8tVb6743C0teyuIf/Mkl+d6KuciVpb+m2i
f+ugKFTWOg4/1k3XLIVuQ3ufrOYiAEHwMFcxG/0x81PI4MJRXnP8ikt3szHNZxKpeH6MXXMvk+7D
BPWA7Wvt1PolYtdoadnOtutD35cr3WVSR/xsrJsrt1b9XCYo52u/d1log6yW8X0h0Jac7gg6X4nJ
EIRW5IwUxsuRacemzwRRkUBuy+vCzpAMjHtPPFWJ+onNYRe74D9Lv4z6jSn1Q7Lgw36R8TPYhU68
ZaS2ZgLuIo04uBsaZANCyMIXPMf7MJi+jRHZGo/1DD3XMohdypjLfsmcxmo+ZlVEcMG0QgS5Kqx7
B63B0HNvlD9zxaS5oYsl5MFhSM395gDhnMdXs90W4QKkkhFhQmoD36KM8PeeKHtTbsacZMOEqkQd
SWlXN7PCgndxoJOVmnNP2uRembYnwtTP22Ul1Hti3/vlXpX3PL8s5bgel/5zUcmWbMIPfRwlX+74
T0uwsofsupjgTHNC3+vH3QcYtZE2qJtPXb4bhq/BgQe5EPfZH2vgwRnpjD0Pkao9UiCxlwF6NXxl
FnzN2vNQPkCAIMb5E9l4jvuPIXtToD6o47HPSTVZq/rfFHUsOUPf7Q5R3RDcrPsNkfQwnTkQVNJr
+Kv7dFyB1KLaekIB4873hf3kQoJSHV5HnsgQ8TPV6KqCTT2D/pN4Z+v0BgHmKdIPOMVzdmAcqZX9
PujirPbWutEbz56rN1ynm9zodzbIXYbciXl34rsdXdvi9GgFW77wrcKmlA1Xbxxld7enwyQCteve
0goXdtofWze8Tl36nVnaPyvBpkRsQGYRF4rngs5O747w1xeB1OT8+J2rZK3yfzmAViqaBXiXmUba
PNih0N3b+SfO+bz607t/VdvAJDBwDX2o+YYAHkVeAaAh1wtBdo6B5gA83MM4yLJ2EyFI7XsDSIfq
ReI8LtcuvduG+5vExQrwbsgAufVjc9+bfjVck/rO1NZojkPfPEQgQ3RIaBnn6qg/oGggWqSvwyO2
mRIDSNTjS8fUkdNOjSIYKKc5y/+0lnJm0rYDNoGaXGqkPDsle8a6uaGe3mrD9zzu3HFaDYT52VSd
FmGJHGz6GFj0R1XEGOo+FjQN2KO+ewrg0CIJ4iF3IhqojBTf1f9iZIhxpXrsPo9qE4wVc62yWpmA
JArG38NkgBfg5EmeuyEQMt84xG0/MpyXcNdxKonmVk4ZzJbn0Lgls/061M26jr8Fj4oGFMVZmLNa
aJsglYRkSQn2GcxbXRem8PSRGkdtdHcjOQBWC/PBwkeOyKpLc8+p9N8uJYPB8gfBgetmgQ6fRLWe
lxgHdATcNdmhtnm2l+aLxocKraRi48CONJIB6KYJ4TEgwWgMGu1xrU9L0NhJUFIfkqnNQpStr032
CWOxtQ0NRzNlkOuVtxB5oKFeSRKXGdJfk5NcbD2F7Q3Tns+tfkgs409xq3BVWr6lbxZB1tz8ptnV
TiFDlSaOWT+CEif2XasjaS/aNoq+Nvs+cJ38ZM6dJ/nVapbeeUOa4+MMW/iVtXgTjw9dUs2cwjDu
uSpfcmqWVmcC0MbwOtmysYLJYzvIm2wXAR1D8A7FsvZ1lMlLWVFeFsdGWf5ljM9TyXlavMOrQvbp
a+G/eWJwxmOMxRA6ofqlFY/1mLIPYQuV02mR1xBQptGzcaA7KmLGW9br0hkXNFxvmfGVcnm1ia/n
sN2F6ulO7GUKJaJBtTIC+iq+Bji/KlX00DMZ7R5YYnLPXejpvcEGiUiJUaNlMQsqmJiFf5JMJh/u
8KrPSOZq52KpcIrUHNZ6mWRXVzNOhun6OXWlEc4sdvVtlJM/Bh+kKK+i/+oTFAUJe3JYnmVyaYkL
V+HLMVPfD0t8TwWobzUCYx1va+cllcU2XDjYphF+B4GDJpYqRgwrsxs8d4qDQhQs7aCQmt9Dj2pl
O9jsoBcoF+PN4m5+RM9oyJOh7hFyqPMiLSiOQ89FSa0lzo/QKyiitsqEQfuKDNqSs2jZHbSLlwoF
/nZ10iMCKB8stPw6k5eUEAcgR0R2vOMh0WitxjcTJLa4DePbXJr7dM6jjSIV6la+eR1xNfQqQp8v
AEy5XNsgH2YkWvS4/dytbLUIYlu55YkWCHhBZ5wPoGDxmjDXTqS3NGnHMJr2lmlC489CNivH+E7A
vPRwqWD583V3HtPujc2Md1eeq00zwQkk36LfQ9qHV9uRyHq2uabioLu02dFN6SZ8iGcR9UF7JQtF
eUoPbDWBXwPIeRHwiBqSZTm/+M4GoiLjYT09StpT1UNF9eZ9ah/yG2uJTNkqd9u5EZH6Af9W3AWa
sLshn5y3Fjqi7UU1F5bXrDsHjh5QCsrzC1nn9/bG660D+Dld58H/YqJLXkJ37DuPb3GrEKMZMuxC
2TBcYmMbDis2V5S6w2lZ24fqKAkQH88ksXHIQ3PZagHr40P4UzS7/PUByJDfPbKvtc6Rf17ezR3Q
FYIZvYY/iTaheROJB6ccU/K2qlawNImOPLExoDg7GBtqpsfE+KK8t1eqGjRV2dOydt4KbU+wI2mf
8VOzHZ5LYxelJ+ZiaeGzzIi6QEvJgk5Tkt2/U+DBN1usk3W8j7kX9T/oSjxLeBwZ9UaoDsUheq3P
SQDAoutegEwE/feowMt/wGGRwRyY1M5sGDnL1iVhXLzd9irdtF+wr3bpDhb+nSqOr0S8IUyx8bt7
XXvRjceEddfjUiSEW+w0JoIt4JSeHaqUf1DDK/OfDK8kEanutW3fXUhI/AiURfkaThPQfbXwAAj2
oKehOZVre3phTeMSoGMGLRTJP7oLXa4pDhDyQkyz+7fJgh2/MklVom0CVMjtSAaYhmSSPWC8A8P/
SCVFSwPrdfYFORDjIe2RhFaPjHNIsMyK1iQ0Ge5rySDX9gXjDg91YJGuXMhTQE6yM+t/O35Csonu
1dT21Ow2DHgya9ga7KUfviqIJX3oY8ZLwSt5pCTi+R1ezRd9v2Tr5pt0Nn4W4P7oZv6RrPJITV8p
D8T+E1AzgmOnAzseoLrArBn2XGNymfgU6tcSFfvSPT4TcFirTvoZbgS+O+ha0M8EU7kdrg33ffFr
twcwyzZrPeg4E4fIFn5RBimTxQFvTxbNfn0i7Bv8U4/6d1jzK4P9LdB/foc2bCeknhuYoSjpmJyI
mnXNlip9X6CrpYumegVrmCCx86cXE17dWaoeaDokvtHdSHbQSfqruSHYJkDkTYXS8qwj6DQ3Gpc1
/5CaLd6sW7QO33lg4FGGT7W2Uu+TQ+F7YCdhcYGDpKJ7rq8d8vJul/7EwGpo4h7GEgBDr0rkgQ3I
f0W6a5DRQI5yvqS+SiM/ylbVN0O4+Z+arPWPonivPpwrsn9xGUl1Ko6kLuUjmCJWJ5tOPcBZ0IoH
5m8xQarvibhKeZ3EM/yLifBaSVYghKgjSD+186dzixayap7CI2kpxDjyN/kLS4zYyGvv5rOrP+nP
mg90a1eRYetRcjNoUHxj9nmQIB3RuCeXkLgaMjEKj1ehWXsru4ZQwtHtgDzn5yUKqXqMZjpuSsA/
T49l2m+qPE6I/iV5oaUIeWrdk9GsrdELw4OOskh97eROiI+YjMHWbzgH2X7mBOt6rrNxO0I9/ISk
oYjcD/08D6R1PRlvvBiUz4BzuEyooLLmzASybdfa0f6gcUBe3pme8y1PFGEv8xJEzBYpUMsVkaOJ
frKLc44GmCcSuLdJ7HQR/9D44j/sx90AmuzBIfwzl093/oRcZjont1lr3UcMOd8ovqpo43rpHrzX
AtxuC1V5/MfaXuef5+k4gtVb8aprPw+W76XDFrpiraFsBTTXD+Ui9tm5eGsvCSqvf+GZc6gLQA9C
AHxMLMDB34HJDVyo/C0PTCJ3CfPilsodwwmXwrdNT81/nOSPdju617q+CPDEw5raplyZVxXrC2k7
iM6OGlG90P5WZrUiz2wk0Zjm8Kl/U/ZLtNX2+kcV+ey0txY4VNZwrF16b0DiOj13xR8RTQzkXrog
YwrKlH/ZLelrVzOwehlTsnVXyld15LvxoVk3OLG2N3JCcETDDwTBSOjKxGUTkS+zUn7tg0V9FSz6
AaGFLNYi4LgaLl16IeROwQGXoy2FLvD4NFlds4kLbOiq0ZHEv9Dy2nRnJPfxeTHXnGOokAzgndgd
Tu0B8p3l1bvMt9inBxHk0geLuv1e7vNXJnb9kZBT67dQvSndTcW/mjdQ44mke3d5QsP+XnN+DEDY
RXUTXPnV4BNOq7qeXgWdo61GdBZp/0dAbUggGPHnXLfe+Krs5Fr3RGBvSZlgXpRuwvEXSYmu+ITI
Rt3G3MgNntaD+4Gqj05z+K3RI2ivINN37Xv0G36RftcflE9W+hhen4zPFG4zGtqV8iZIAnKhUZPB
+TRlewRNuEJ+xp/RDUxtl8E01vizq9KP7vobF3s/nTqKW7FC7DE/JZ+uEjTUTj9sdduPEqThS+4x
Vd3zdr4PzJhXrLHwh/jNvsq20T15sTeKX58tZmfPD0wzBhgayz2ZtChC4mU39z6lwrRFgwTHagMb
q9gtP9ZJ/iaf7UE5o91kls1tcfiPuzNZbhzZ0vSrcFe3zJq6xExsyixEMTQrFBpi2tAgCUGCBAES
A6e2NutNb3vf61rVona97F2+ST9Jfw4KkXSQKUYI3pmyVJrVzUhFOXw47mf6z39cVOuQFh0ng2v0
6kfwuFd4pMZn92b8qXVvf3GvaFrN+PwTHKKLv+hfCYnNWh+wxwQjvI6OT6z3bu+6bdzYUIzNuo6B
W3WHI0IvrHHrfJbdR0A43dm3mXVmjT5OpsfD6Go4AtXh3OZ47SGNg9DaIR1m2leRoFz+okFFZR2D
7V+sjudmB0Jm+PkW0TWOwrRPt1qa8kx0APqjY3KMHxfBBSlguCfoM0GhBpzK+MD5hWOfr9yT2Pgm
wsazwbk1YNcoisFh8fP5rHU0z7gs/fxDPCaOb7vfU4GjcyhoGPRRQO2m4dK7qvfU1mlLERjLPnA2
89pozaCfs07HzeG565J8tbEJzKEGoCA+6U/vDd7sNLKvgqavLVedVRtJsoz3Pdrvzd3eZxJth+nn
SCBFAOra7y3Ac7MR2dN2l8LW730GNAmhxD23Yy/pw9FedCHZXA26qXu9TM6d+W2Al6F3YEbM+rS1
BDX2IICRtPmBYm9iHs+hekjo3XZFLQyZnwRIxIw7eq5T1EyXSus0ss4G8XX0OYCSGY3R+t4nQtCi
Le78M77FaHYIJBATe9A7BulHJ5UFAiAa+tHMuTkfnkUQAc+z03RK60HScqhZOvDEtCy7GoKezM9G
aXeVFYdJX7vbydMI8aExbnQM1Ae3Ms+PV3SdG0/y7mByxNuy6ndnuM802AlpHCHgZaMbA1A5nqN2
n7FuGtu1T7OcqMPh9OPEvDEM3q1u8iX5mNE3Ku3mRrtL6WzHGs+OaIy6om182Kbn222Am2MetR7S
L7hwy+TLTP+AfTNfXtNAJAc6TdQi/UaLcUs7t+/hAm/pl5M2OI8L118anfQzGE9y6BOgtV8T8sSm
8X5Ev/TcvpgSepw4A1pVfJ3n4amWJoej0HiYAvoySETQI4bES9Bp9b4bvPFEsEXpQnRjNq/G9IoH
jJZCJOmZOV3VT1fRWQxYrQ0icDIGDBUkl2YO4StN7dr3K3ypbHwfcByjSYIzTFnT4r0A2ECzPvk6
BfZgfxzhF9Nn+6vtdpc+t765pI7paEV5yNHqGyoLos9h+3SIRtJpjgwr6indvo30MHfvl6x1KkiY
DXy0GUgtmu/BFogV0HTDLkswQz81TvvJsUvyPMbZpEFeQFwimdqd6RC+b7oepOdmVtQuDToQwBi0
KWxeh8HxVDt2pzeAN+bul3h1LLLGdKpa3uPhE+xqgdb8vIpIbx41J83O2IyOp0h1RoXQND/qwxk9
JOjcpIl80iYIOr11YtHDAt06povYMKa51GTyYWEE56N4Tk0QUdyJQS9VK3JIvhhfAEGeJzOtSTlY
PjlfDujfNcBSWQ1oZNps5+4XqzkEwk/dVdgifZf1zkauQcCIjwAcCkw6IU1JzlNcBlYyd9rLcx08
+2yRNs+dNKfxshVOnYdkiBkwdAJvlA3h7mzRqmtA0dtiaLQ/9rJpYJ1kIYjeIwoaCAtO2xpBTKMl
OAVtC/6r6SJbfU1n/d7XxVAHc94HK4nc9z7OZkFIp0hrfgowKPvSGw9oYARv4fUc8PjTYNLWYdaM
g/vxaobTMZvPPmqQcB5DIgKis2Wtzqwl4JIwsKPLld1bnGpG6+OwT7hsZA0nX8xg1LtojcgAAeN2
yHJCi7WAWXysRdPDfsojMLagXIB6RFt+sKZjQhvzvGlcNK0xKfss6VvHPRif7gZzIgzugNqnFIYP
HIr+fIkJNkoNWi8AD+kuyFmAuaBL57xJ4WFqRzNyyhqIQb0dItPBLFh+1Pvok9WMvpSjVujcTSHC
/BKO9P5RPxCs20M7yuN7J0nJTg0I5dsU+WTzweopHznNixaYpFObipajphY3AegOLUzMKAVOBsIT
Zrnp9/GirdGBLIqAoI4mERUN09b0LJu3zJOhNR5fLhzKMkh1DLP4RMunocNqTK6N7ay+jgICycPV
3DiPzabWA13Xp6lVEnGlBnp/wp9JUcUDkmexnYbHq3aP5t/RfPY5twXnWBsxIBqGITIkIGkLLk9I
Y0fgSMmTrZr2Skj5gI6HQbqAa7W9wombDJxuO6O9Rp6HOIVptPT7c0oiZ62+fZEGeC/9iZae6YsB
lZZDLesdTwyCK1lvLLBYALKCMGuDUF+2btK5hVEUmO0pD06SwNmfmk0imIY2WWKhBTZNqlNgDNmH
vm5M9fcrfTzK8VAmtD3OcgMOcpA4nfkM729gG+nneKaZ91rTAuk2i50F2amgPz0Kkx5g2enEPrZH
Y9HRA3zYUzuhpLDZM+cPsRY1eQUWIdX8szS+ymdWdjGiquuTkQ3pXLUwyFivZhHQTj1bTS6aAQ1k
qVCccRUnTrvvHun9EIL5salTaLE0bfztQc9teuFi6abfJvpiPLrOp4gJWbdl0qItxjh3T3uRlbvn
i8QB+jpwc83+ZBPCb95MW1ZkHc5cIoifDLYdk3E6SGeX+nQ5cc+mUzcPHh16GcEh7jozHYM47C3h
8F5E5Gx77bBJQ5NWNGnPIGM2NerrxgObpsQrEHIDWki3URmDcVsIejw0WoOnXj6lKmDVy0f5V1Ju
pNIPmZorzNaBOaR8CJBV83MEs0mb5yhpWVfL3oxE4zwkAnoWutEsPjHNiL4xblMU6457o5X1bYWu
Q4eO4tmKjkhTlP2grwEQohIrj8PpZTtazbFgtRkIEORtFJpWb0nkYLXQsepjSA5b2dd5YJhG9Bgi
35pGQofUVRv6+syZ6wv3/YxaE5uiIm2e2sdmOIKideEslnd2c5E0aSIChRVd5I8otgqojX6/mobL
k5dr9qt0AY4B+SSsUjbkXFBXORWygtl42gQ+I1yg+edFDB4WMFsPAEO0unPN65e/VS07F98iaWpr
tt4is2lW2Cf0xTRzTfBWlJ2lOXxEKQ/8NPo2Gll3K21G5wxqPMHjjnn98Ole/naVm6D4tgUXp8kz
bLQsQSywwckysNoGxbVLWqdPQjyQrD+6ajbNdA91SbWOX3zFgmkMgAO4n63d7GdNdGvIbub6kBeu
3++uQLPHfTc+DQaLfdxBu9ZkCUYLiB5c4BkVMoSJYbSi3hyiiRx4mosnnNOj4OVt27Ugu2W5FpyS
juBdlLdtZo4jWM3YNj04NdvnMzzmkLfBWQz3fEgTk92k4RJbB+DUhTPDtPhXsdiNA5qEujnWwWBi
Rbe6prPA/CZ+04qP+yb9t6zZ/BTL79Bx7PTjCA06TJfdX16qhfEPd4amtU08EXkCw0UTDHCYJTjg
LTLTKyoAuv0UH4DQ1ctf2nEPLPhHTBvKVROmmcqmtpzhsg+ZZ9KZfRE1Aqv46zQ8t1rHYNfet61T
W4v3bO6OU2y32ywOiYB9tbq0IAER1+pp8F2nA9EJdeZ8BndLiaYetQkJNvfRPO0QTEjqYJS1Sftw
4SoLBLsazFYrpAZdRVV5K8eJDU5e3sTd37BteDJ5T6xW5bisHkUxC/DHHcfGZ4bNWIB8qI9++Sta
hcwF0jsTxhFsCC6A+FZlKfFqZS91M4Y0BpNnElM5aPeutNGEMqLLiDxVTMBo5b5vDfQ966uy1XAf
XKoUWoJUEKhxlZs3pwQOTgvOrAmxAxXSgf59wEL3LE9Mv3Lr+ApPsQErDkTAFU6crJW02pOhSPy4
FAyHgy+9gfV5CpBCm89O2254tMLva6ZULgJkB74BBGOQkuGcH/cy1Flq3QzHQ0DpoyUM3tPRh5en
t0NueQ5gG4TuxYHGrvLADUBOgkLP6QqaaGN68DqLo9lyEtFwB1BpM55N9+x59bR1QYeia7ZDcs6E
qdKqaENIWUlETrmZ6AsgzMQ+xqAFNFLASzLwFFfaSfPD0NEoJyfz8fJitwXabCFntqC25aWxKgK9
Wg3Mpe0QhjCs9o3p5B/H4a/LFJ8wLcsyeQtc+GXlJy6Zx6vcXiJTBhb6JL9OObqItgMvL2RbptBI
uq2jZV1L4+Tkr2DirCbLCS/5FJiO3qYX2fIsG9P9cLjo2AmJF3Pfg6oZVTHGdjFMTRBJWfBJuWJK
G8qjPbeBCzpYFrmGH+QOjBPHmPrOKjjJAcFNLesxjdOTKXGceO4cAR77MspdSmSpCn157VvmlGnz
pht6C0sHmszqDo8od00WYN/JyS9BT36FkfbQHNGGEdhovNojrlt6RHzM4m2AJNjBiqtIqxX2JpQZ
USEFxeJ1do4zfUSG6XN2/OtrEo+54B51Ddep3MLIpqGgDcai04LQH3oNqomd3vJmYjXvsrCFyUby
4OUvbt9DVrb5SV0+zygy2mNYZ6jLC0C0xd8JyM1CKtBH88NscouBSczkHkrS9emp5rf//8Bcv0Fy
363y2q8Z+J+J7Qsq9zv4LCrk9z/1l0qqeEFhvz3Qz3Hh64JRjKYBv5PhFyMVPPwvjRB6zDh/gi/f
cqG3N3kihLUnfritYRzBol/8WjMPLPwD6L0ovi9+iu9t7ND21LcbALzu77y0AL/Y8qIdQM0NMLUD
DepXUCvyyvXWQQs/zEEFvNGV867VXLutHdi209Jtizu9ceque4ABglVMx4PiZy1lb+jUhcdSS+6b
hknzBt5QbPv1+aI9NragafN720H1axh84me92W9qD5DYWptgGtxuLBDskPUa2dWNPdD0A/xZngRI
/oqfNycGNodWawd0+8CizEEQm/5Y4sYO6O4BvgYuaHv92xb3hO+9KSGofRNaB3RDgXzw+ZkT/yOL
AUqgxSVx8Lje3vLrSoDROqDpAnTP9vM7IKsBngmsf9MpBeDtPQN4KDUvgclzD+u05Rr4fBvST+sb
A3J7Wji8PbEXFO21br52ANU2Yo/n9fwjr719gEPP8okJFT9rOXtDN99ZX8bXm34cO5deJ5ryfPVl
ydesA6LRRMQQirf15kFlVPPwTeuAHj2iOc/z6cvKn3ZQxF8ImAnW3Le1ds1eH8frj103DuhxRf8B
dqD4kY+9qbV0dCL3nn/e2uqfH6LXL57VIdXiR6jyjbeuaRkHyBU/pSXw5t68+r5e68A2WzSEJN9T
vmkbW0APNHjk8fVKXff2hF8oqFqvPgYdcUVyG3A4rH8kKTCdA3xh1L3d/rFDb+z+u3W1vYVVr5s0
WCF8tGMLNPcAZ4CUS/vN3X67rr/DHScXSCiZDi/Fj/zsN9sHdMPjceSS/Pj92zp+gsT15L+NKd/C
46dj1vpHkn8dnxh/z2ht/PptbYAmws31tkA/gG7d0loiv7Lx/DnugUHTFcIe2MLi5805O7pZ9/gN
F9VOUvyHt1e5ACLwg13Q0l1cQvHz5t4AkYmpdfwi7kMjiJYB7qH4QZ42pMDgiaDnFanZ3wMCb+sG
6EZdwx8paCH//GOst0A2hcQOiZ5whMaKvX5DPo9urt2w1xuAhHtJI9PO1XTWa2eNG8dvYxxbelvk
/t7a2kUDnFqSb9oHNpEu0eNqfbnly68fkK4zBOJi/VsRBXpjki96HNXbAqx/mhm1SLiufyq+D/FQ
kY51Ws/C0fqFG/AT1+RHXqgzCMKnIm0U+OlG1+S9f6FM9WwP8JwtESkRDe39oxNx8TdFS+X12OvE
ifjzvz1udlguYpobvxQppY0/Sn933SV647dlQHTzW8/bsT3RnUso/+NJ4Cde8jhYdosEz/Oi1q2d
30UZv8qCR2+zvbPVQkf9PpetxtG/i7A0lR9BXOm/bhxFOaNf//3GSQjUSOunjoLlRqxizzHEj74X
7fk7b+KovieVY6L7UfWYnpe8caV//fQLUa8c/y+OmwaSPOmaCC3KAvVrI3bzJJ745RjFheTN5SWp
M+iV6EbeeDf2qxuLOSD0dJ2x3+VplnhhZR+clmhcXWfcW9Emfdeci8BqvbE/iJsgzxjYFHRtOoE7
gRIDPih6mNWZ/zWZ+T6M8ZJ8ABV02g5GNFlT4ijY5Fu7lP/euD79SelGZryKIMLnDvKxAMnqZKBs
EDz1lnPppzEtv7yxvCBS/0CDcIoF4tgpELPV77xiQZdef5D4D+VIRYt7A7tL9NaiKTthZY2Wk+Wv
hT6qvNw/u3MdLwkeHhCGxpUPJRkMptET/7/rcxefpb29gD+ClqFHIoAy18Lil8Via327lNefozF0
rp3+UxpjY9JbGmFz/s+6f/M/dXnQstLy2Knoyv/40ot86IfBSnrndEzUP9zZn7wJnTjNvMZNRX1Y
Ckbuho1bL5x5T3FSTrMQyy3FtLGzPznp49zL/LEXSi+FMKDr7sZJHD2Jp6Ecaa1N9lo8a//opcO7
YoMTry+6qa7nWIyM6NWe8rUXeWN5WHfvsLuk88+5cFqhm0t5L6y9v4e1HD5sKcj6h/su4vYk0uni
QtWV8sIAkbWS6JZad1geKAg2x+VAQsJFDqX2sJSgBV4DPdM48ZOV34/p8iBticBJ1P6KH3pJLl38
bcM0/93S+MmX6jAP+2hMaboioFR3ukd+NPaSUTmQ2GtbwV6fJmxD9CQNq0DgumlWtetEsVXdTeis
/MeBvLciS1932PdBVN0EUYFQe1gvif3GabptMSk4uPeJFz1KxoGIX9Wd8nHwgKNCGKAcSsiZq+Dk
jnMfam5/KY27V2vtV7PHfjL2InlYFfuQ+L68uwK9Wnd3odsBFyw9DVCb1x/3JI94c6RNAHRZf9zT
x63HQRPo9br7cJp5oTxbUWpXd9QzP6kImKa/5In85IN+hudz6dG1spxhYcip0EAXHtTvsjSYCnb3
IsgGedU00bbjI/kv67bbMJ55o+qUFezxRcC7nvlRmvmBvM8ih1hXMC7yhT9+iPOkX45VHKFIddQd
+jIOn9iTcqBiXIH1rj9u5D3G5TjrYRVckUvxtkuj2gpO7w/iApoAttXdCMJyc09+K1So5uu4qvDh
wag/22uCiHnfC8uRioNzFWzxTYyWky9eAdKru73iRtNVQJIJArTl/HeEjX7y1bwtXs0kiCQh1lV4
HbcTT34kCDspmPDMw6FLJEtY1xU8x7dz/0lWHkVRUe2Tm9PidB2NKxcvpE1XofLu6aNHtkQaV4X+
uI+CzH9qnAdR/ymW3cbt7EX+y+rpE8bVI3LXCTLpxaCYr1zK6wX6Mo5QUH4/kQVahVdz6ycPlSso
yg7rSgiOh9+Iv2O8yCrV0nQ1DzO5h0vv0X+qenqgvlXYc+dxGs+k3XZdyvm3kya/Lim//Q/x/O9y
zShnLXC7ber4KVwxgKvtO4m/LrS2K1VSN9C2uZr9ke3Nv93dDHrLNYq1crygxUgwtH8uzbshC39N
0P5dkj9I6lTBTSYxHxBJLiJihx68y0/SFxSo63f0oQhCObyuKTC9xWzJB6TlHSoMIgWG7N3Abxx6
A+Lg0tC6gq3oeEtsrV1vgwqHoVORDkvBU3wUj4Ooks9RYdeX40aNG3+SP4TB4+Yx2grE45iWVp4s
zCrMcLJFT34I55RkwgisZV2deuKR1yuHKYRZ1KvVHfUMOa6cHwjy+uNeegmol2CaS/tAzbGCoTGH
Up9MRVaOVeyGpUAorgkVZrHIUErKXxcFJXV3+ha7NsMAzbK0eE2v/FkgvyAtFb5E8ZWL/LFi1amw
iu7wqYIn76mY/l38AICi3Ja1/a/gBO7yZLTenw5yGae7HkNdRbJkfRyfAiLZHIswyUAYNNavAg6I
fDKmAr1xSNunIB00PgVJP9j5yBc0OHXF7P72xS8oEOTDOPKCRLrXuqNgXOjEvUdPFilRpFd3R249
2SrSHQXv2624zDQayXD8Kpk8FWmhtXRiwmSD3/4j9MeSUwm+W8GuiAVcenxBjhAYlAcqe4fWWqDx
j3XG6F/LWYvXgvLT/ejO/UmY3/4nnuaT3wi9xpU389LUb/zz+d+857ej8Q8YRye5cP+9xPca97fv
mifvTu9OpfnAyWVDz+VaIKWokNDbxl7R2+WB/DnABoEk+lvCgHehFVXEBInlfo/D0bNEbMqhTUxC
sGBQNUWBWBvE5V7p/+vOneJF2FH+XD97fQclN7qcwEsgJFwkEcnb3GoVsdLOclJBToiqoboq4thb
eY3bLAkm5VhrA1uBVjslWS4NqinwBU7TxPPlUL+KzWWuU2muKiA1Z3HyVNkCFUHA83yOQyTNVlQQ
15WECx9oVSyfmKFAwj7g2JezK2TLVmCEfATEnEijbsOi81+OZd96+VPQeJd41cjwNkj5FYMvKwAl
XUXg5Dm6L+bc6I4DXMOKAa/Cpf3spxmRn0gCQgGwLg/g9QH+r/5YNsJ0Ffiqq7iB0P1Lim0ko6wI
Ltef87FIYwKSC/oDHNrb/OGJ5nkUMEhX0tRhnqn/rbs8etjlCIpiL2Gt1f/Cu4e8cZmnUmzzeXQF
e/Vfb7q33ZtP3aP/1hBCBBypcVu9B0D1qVqGLlRvQ4mMNfpi7UGRCv3r7JB1kUdpBvyNgLVJXygQ
GfEp+OjqqpXDOKT9gyReKpTgYeKtAskOECwqdScrzlNy7wWBfO1B4zAeVzSKpWBnu49EXGXUv6DR
qTvd94SHHweN4zwA8l4OJxS3CmTJey8c/WEWUMF7eZwvK7OmHrxcxOvV1G1OANAbS6JRcEXX3ezr
dbnCspxiYSC1FSjWaz/J5UH3Onf7Qw73SU5GTJosnCvlZ16/vZ/I8a9yYI/lUGIbqG0q//hHI/91
agC2na2qr7pKYXM1YsWUNm/+p+5mpveFXylMAu+qPay7SqTs90sjV2v/VRXY6/JTLBNvHEsiqCLa
eAhWupo6VhHEFEol3hlMFyTdv29xpQDxJ5Fkh3E+87MdQSMVnmYnFumNf5z7lNpF/X/dZd+qSDsU
xcXC4iQWK3TZru+ogI124rgMr0m5E9HIoe45nHkJubId56DCiX4fDINyioWCVzDh9+DuhBP6RFBJ
+KIFFip4TGISS7IVCLak9vY82yoAS5fb4yuwBw+9kZ/s2P323gj5fmX6PPeinFxIqUjE/SCDaFzw
R0maVBgFpOglAKCKmMmJD37zeYuKNVw+HpEmC8v/Ji2CssT6h34SzzdMyHK8wnJSkUcus5Wn0ROv
RqMoyW/ckXUPsrhS7qECWHsWD0Dg85K/y+JQcmg0XYHJJmCfAllz4/vfpa1S4S6dB1SpkwaUB1Zw
NzqDhJgKOKMdd09TUdh37YXjZeLt2HTBRlb31b708Beq2VGot+qPfOXPGx0v3AH/VIGJvQoqoBUV
iNhPXkQdueyMqMhDX7HJ8qgqNIrY4G8+Ne9y4BB4av3Duw6yR/ADO402qDAUfMCbAFgUS8B7j3zZ
lhWNYuoKNtfGk/fcVfCgY5+lAy8Mny+7rDFU8A2sMQUnfgjw7b803qUAX9KAJ1eoXKA9QBmixpPX
6OTRQNozGErq79ldPMKzlXYNoj4V41J/WA5TOMyGitnmlGRUJqtAMj9zvNixYsPf51kuB5YgaSnX
8Uee/n5z6jOm2g5tUbRTqyv2W44hXKv1Z3wZPFFltUvoKQZSUZpBY+DJRMD6yhennLOQFtpm0fEN
Dhm4won3m9b+Cq9d0Yg/JxCxi82nbiBiczVvJNyygxup7irfXriF1lbAAKWXq63A8bzJ04qDWXQS
qnv17377P8koWPqbV6fgKn154E3h6j4H7v6cq7JmTvv7iU2HCI4MWlcBTgD16m/RUKioHb30FxUo
ddHj4GWp2a/l1pbMNXySib/2tgXQHKpXST5VwAufgQXrKI40ugoPqcNGwHmxi0ZvzRX2x6Yq5uEP
ttSXYFg/KNQ2J/+jrGnf+H/dBRackn+/6/su7EPyKL36CvwRKqgAY2wesAK77DDO0nk1i6hiXGq+
5XuqQO0d4gQTqNrcAkHyXPed6Qy8p3IUYS2qKEQu65lESFhUHHRoyChh3k0FPvaRP44fCUAHjz/q
p/74ewoksENWOInl93d/4nL/Q98hu5PIJXwqKoh+vLsFle3uGjMVuK6ON/Ebn/zkSTKcRJ/eupJ5
NAxgFZFjjraCUH+3v5xk5fSEyKuoBehOCX3FvHvhjoiM6JFedze6xBlB9pcDiXmriNl1s0EQT+Tn
WkVBiqggPfaqYBgVoa9j70G+hPvB7Psv4fGgogb216X/xKDboTnR+auuJHR++98Z9SD/cjqLKyVK
mqZA0M79aCmJ2Q5C6fyXAbcXwUPVKqAxef3NuIAUOBtIygUSAwXjBg+VXVCRqL7Esel7KdSl5QzF
PaY9fPnH10fF4NCKs0x6hDUlxBwEgueS1aGpCOJBlVQZVIHGuESRPsplrTSAVbG3IstTZQjSVCij
y3glXslqDbFoFVX3nbgKMMTLYQo5U/GwF6PK+kJTUQ24zmM0D4M0lUPo0J2Ui3j97bjBzJdjCnpL
gU146y8fB34YVpD4KkgHn8nntxoR6CqYB28F1Y7Mo6WrgEDdinCF17jwAYGUhyYkTxddr+rK8y0k
XVWSfxWFRreAtmRvTYUavYtll0dXkYa//e3f48ZdPP7tP4qQ0HXy239Gj4HMw6DvL+rcb7pQjRBU
g6yGggtz50Wr6juqqwjv3fe3LrgKskec7hF44MZ7L5VsDF0FcSJtYYIKWlxXQhRPUEMQU5RXrriB
KjAJ37YMel0FEcq3YPzgPczlF0MF7G39hm7fbxX49sMgadxhGUlAHmpbyk1/va5697D0pbNzdB2+
rJZLl3eov3io9zsnf11Qs+g/8zeMan7v4yIWAILyhMW1UqDW3kEz+OAFQ1kHWeVXashRQsWdbKkp
sLEpDuyH8P+kg3KGxfOiYCMuKegYy56RClzc4SDHdN+crApFdkgwVr6lhoLNJcb4EANG3JytCjV2
mwQCZzqSB1bgflNGJSM8VOhFmob0G+fi/9y+u9ncCnqeln98/bUA7bkNUdZU4H8KHGk5QXErimav
dc3eM28ii6+mopr4fJn0lyuBh5ImrAKutG71dR5XopWaCtDSWqPvGFuBYJxDkDAabG+Jgnt94ckB
ftgvy21/vSBDDurFW1dERb0hZKxk2+RnSFNhmRL1eQpmsresqWC6Y2BvWXFYNBVx/St/IvvJmqPg
6EQxIOT/uxBhmgqIzDU08luCrKLPxDVls0DNtsjDlJReAmD3Jjwb5dUoDAsVNJl3Ay+o4nx1FbbF
nTcMtncac71cwutv950XELMqx1nbWApeIsE9J8zCqnToKl6k+9WDv2M7VBB7fgr8jLpcaT9UPHUf
IHSIZ43TjOz6BFqtLkm8OMt34Es1S1dRdPL8wXOQsekAH/KfjfJfg10fdUwVHvbthER5uBOBamiC
bql2cA6I6xMsZV0vzcrBhMyuyZz+ePT0JyE+z7t2OwhGdICM2LUf/7puALT5UdoH0whSSdwfreJx
QEkQ/t///r/SkfjTcbIki8MMTkhEQiy66xGHusw2VKSh7gLAAU2SXHJmx9Fd0eK8XPTrXxkCwSNv
VIp7+s+jwIuX+EtB4yNgE0+KebmO5egqUghH8egpZgPvAHJzB+Rme64DQllF0ubcyylakohsRM94
21FTHtEMg+YjzbKaaZqX51DY/OtvKIgD3eJp7xhZgRK48CYZZRg7Bt+ruP66wNKuPqh140ybqxGX
qGYh/uZw3c0i/nWl/vPojyGFlP/2/wAAAP//</cx:binary>
              </cx:geoCache>
            </cx:geography>
          </cx:layoutPr>
          <cx:valueColors>
            <cx:maxColor>
              <a:srgbClr val="03A297"/>
            </cx:maxColor>
          </cx:valueColors>
        </cx:series>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
    <cx:plotArea>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AF197943-B5D5-CE0C-5337-55F1DDD5D3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a:extLst>
              <a:ext uri="{FF2B5EF4-FFF2-40B4-BE49-F238E27FC236}">
                <a16:creationId xmlns:a16="http://schemas.microsoft.com/office/drawing/2014/main" id="{0FA4CEE8-0D2B-BA7C-41EF-F03513DD94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A3CC7D-95EB-1047-89A0-DF6CA1C14B85}" type="datetimeFigureOut">
              <a:rPr lang="it-IT" smtClean="0"/>
              <a:t>02/10/24</a:t>
            </a:fld>
            <a:endParaRPr lang="it-IT"/>
          </a:p>
        </p:txBody>
      </p:sp>
      <p:sp>
        <p:nvSpPr>
          <p:cNvPr id="4" name="Segnaposto piè di pagina 3">
            <a:extLst>
              <a:ext uri="{FF2B5EF4-FFF2-40B4-BE49-F238E27FC236}">
                <a16:creationId xmlns:a16="http://schemas.microsoft.com/office/drawing/2014/main" id="{000FAE5E-4052-357B-5B73-5B3A768BFB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29140862-2D8F-688F-7A42-1DA6505BA0A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86820D-19D9-8E45-ACE5-522C2A1C4306}" type="slidenum">
              <a:rPr lang="it-IT" smtClean="0"/>
              <a:t>‹N›</a:t>
            </a:fld>
            <a:endParaRPr lang="it-IT"/>
          </a:p>
        </p:txBody>
      </p:sp>
    </p:spTree>
    <p:extLst>
      <p:ext uri="{BB962C8B-B14F-4D97-AF65-F5344CB8AC3E}">
        <p14:creationId xmlns:p14="http://schemas.microsoft.com/office/powerpoint/2010/main" val="869005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C5F042-685F-6048-BFF8-DAB094C66020}" type="datetimeFigureOut">
              <a:rPr lang="it-IT" smtClean="0"/>
              <a:t>02/10/24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97F494-9EFD-004B-B224-E67CB7B2D6E2}" type="slidenum">
              <a:rPr lang="it-IT" smtClean="0"/>
              <a:t>‹N›</a:t>
            </a:fld>
            <a:endParaRPr lang="it-IT"/>
          </a:p>
        </p:txBody>
      </p:sp>
    </p:spTree>
    <p:extLst>
      <p:ext uri="{BB962C8B-B14F-4D97-AF65-F5344CB8AC3E}">
        <p14:creationId xmlns:p14="http://schemas.microsoft.com/office/powerpoint/2010/main" val="2653012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6D97F494-9EFD-004B-B224-E67CB7B2D6E2}" type="slidenum">
              <a:rPr lang="it-IT" smtClean="0"/>
              <a:t>1</a:t>
            </a:fld>
            <a:endParaRPr lang="it-IT"/>
          </a:p>
        </p:txBody>
      </p:sp>
    </p:spTree>
    <p:extLst>
      <p:ext uri="{BB962C8B-B14F-4D97-AF65-F5344CB8AC3E}">
        <p14:creationId xmlns:p14="http://schemas.microsoft.com/office/powerpoint/2010/main" val="2670450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6D97F494-9EFD-004B-B224-E67CB7B2D6E2}" type="slidenum">
              <a:rPr lang="it-IT" smtClean="0"/>
              <a:t>26</a:t>
            </a:fld>
            <a:endParaRPr lang="it-IT"/>
          </a:p>
        </p:txBody>
      </p:sp>
    </p:spTree>
    <p:extLst>
      <p:ext uri="{BB962C8B-B14F-4D97-AF65-F5344CB8AC3E}">
        <p14:creationId xmlns:p14="http://schemas.microsoft.com/office/powerpoint/2010/main" val="1498983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6D97F494-9EFD-004B-B224-E67CB7B2D6E2}" type="slidenum">
              <a:rPr lang="it-IT" smtClean="0"/>
              <a:t>27</a:t>
            </a:fld>
            <a:endParaRPr lang="it-IT"/>
          </a:p>
        </p:txBody>
      </p:sp>
    </p:spTree>
    <p:extLst>
      <p:ext uri="{BB962C8B-B14F-4D97-AF65-F5344CB8AC3E}">
        <p14:creationId xmlns:p14="http://schemas.microsoft.com/office/powerpoint/2010/main" val="3774379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6AB834-9BBA-6A14-A8E6-DA63E419239E}"/>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DE913A0-CC4A-6793-44AD-143878E3E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3F2E3B60-97A2-6009-C5A8-BE6D1403AF2D}"/>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5" name="Segnaposto piè di pagina 4">
            <a:extLst>
              <a:ext uri="{FF2B5EF4-FFF2-40B4-BE49-F238E27FC236}">
                <a16:creationId xmlns:a16="http://schemas.microsoft.com/office/drawing/2014/main" id="{A09BFF69-FE67-D695-CE8E-827CD28ACF3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294EF19-129D-0E9A-B04D-33C2C55000AA}"/>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944061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D35F78-181E-1AEB-AF0E-04A7C97B23C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25A8D50-5072-3B6F-D9BA-1AC98F799C0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92041E0-890C-3A22-4338-C3EC744B9170}"/>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5" name="Segnaposto piè di pagina 4">
            <a:extLst>
              <a:ext uri="{FF2B5EF4-FFF2-40B4-BE49-F238E27FC236}">
                <a16:creationId xmlns:a16="http://schemas.microsoft.com/office/drawing/2014/main" id="{6EB67389-80FB-3AD2-F8AA-1EDD3676FF7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B2DB14B-160D-961A-D4D5-18D0CB852BA5}"/>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1167272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69A56D-D8C3-9C01-FAC1-E82A83FD3A44}"/>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446B2C0-04D1-F47F-3373-67EBAB869D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F4E6BE36-B0F2-C586-1F77-942BD976F351}"/>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5" name="Segnaposto piè di pagina 4">
            <a:extLst>
              <a:ext uri="{FF2B5EF4-FFF2-40B4-BE49-F238E27FC236}">
                <a16:creationId xmlns:a16="http://schemas.microsoft.com/office/drawing/2014/main" id="{EEDE4058-AF20-E546-36CB-CC47A478BFE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8A04C46-FD9F-D5E2-D8FE-262A437CAD52}"/>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397170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E8E504-96D7-A790-F7A3-83A894E6BE2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553D632-F601-E2D7-81BE-D9B150BE07B0}"/>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E3E784DD-B7B8-3B28-4FC8-09900DC4007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CB1E9EFF-AD3F-20C1-0F4F-34AE8BAAEAC7}"/>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6" name="Segnaposto piè di pagina 5">
            <a:extLst>
              <a:ext uri="{FF2B5EF4-FFF2-40B4-BE49-F238E27FC236}">
                <a16:creationId xmlns:a16="http://schemas.microsoft.com/office/drawing/2014/main" id="{3A513ABB-9C68-DD39-BF9B-2B0DF707092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53BCD1F-66C1-4331-4ABC-6D521FA67E8B}"/>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248545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83820B-EA84-D288-ED35-AE34C56CCF69}"/>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F917C21C-4528-EC3F-E004-A703BB646D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B811F8E-6A05-7692-1FA7-A0A21575D065}"/>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DFF886A-FFD1-BA82-CC63-1B71D99930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87E5AAE-B0E8-3898-8B85-565122C5ECE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30A8A3DA-CFDD-84CC-4718-2387F5449286}"/>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8" name="Segnaposto piè di pagina 7">
            <a:extLst>
              <a:ext uri="{FF2B5EF4-FFF2-40B4-BE49-F238E27FC236}">
                <a16:creationId xmlns:a16="http://schemas.microsoft.com/office/drawing/2014/main" id="{7AF554A7-03C7-4B66-5837-21C7722CA96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6B8B5B0D-A8A0-BD73-8F25-A0AA0275DCB5}"/>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253916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0F67F9-87C4-449A-4D73-F6EFDFEFE921}"/>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69101C0E-BF1C-CD60-08BC-4D7A3928A925}"/>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4" name="Segnaposto piè di pagina 3">
            <a:extLst>
              <a:ext uri="{FF2B5EF4-FFF2-40B4-BE49-F238E27FC236}">
                <a16:creationId xmlns:a16="http://schemas.microsoft.com/office/drawing/2014/main" id="{AAA16522-3A2D-5BDB-F860-B5AE174F5249}"/>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CA401720-E7E3-C80A-EB2A-770093686F2A}"/>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4198919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F892EB3-592C-3D0A-13C8-0E5573BAB764}"/>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3" name="Segnaposto piè di pagina 2">
            <a:extLst>
              <a:ext uri="{FF2B5EF4-FFF2-40B4-BE49-F238E27FC236}">
                <a16:creationId xmlns:a16="http://schemas.microsoft.com/office/drawing/2014/main" id="{CEA8C670-700A-DA0B-C769-D0B8068323E6}"/>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C74255E7-3D83-5222-B006-6E2BDBDF0201}"/>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3327119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0D2C25-F8A3-73C5-7850-3691593FE32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500AD6C-4AB1-EE76-1D20-5BB68C0B0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4AFB17F-19FD-B479-6E64-203E64E2A2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FFFD9FA-31DA-26CC-1F87-E0D77194AD03}"/>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6" name="Segnaposto piè di pagina 5">
            <a:extLst>
              <a:ext uri="{FF2B5EF4-FFF2-40B4-BE49-F238E27FC236}">
                <a16:creationId xmlns:a16="http://schemas.microsoft.com/office/drawing/2014/main" id="{26C0C38C-EFDE-5228-19FB-1A6DCC35FD2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9AF62287-6024-A619-0A53-0C5040EAE087}"/>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3747214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1A65DF-0ED1-9005-723C-8FF1A2E39EA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91FCC118-20F9-7B10-644F-9AA8200F0B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B56B4CB2-677B-D106-692A-92B342812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3D9DB8B-A655-9EB7-5BEA-A5A11C2EE966}"/>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6" name="Segnaposto piè di pagina 5">
            <a:extLst>
              <a:ext uri="{FF2B5EF4-FFF2-40B4-BE49-F238E27FC236}">
                <a16:creationId xmlns:a16="http://schemas.microsoft.com/office/drawing/2014/main" id="{7B0C8719-62EF-2CE6-E6E9-3A2E33D6AFE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07060E-8BC0-38C1-B83E-1250CEDB8F0A}"/>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4263828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5C49E1-CA88-BDF3-4A83-FB2BF91C6F2A}"/>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09C1B62-5754-3E11-DBF6-D14440667E0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BC9B9F4-0692-A91E-A2A2-0CD3CE41B44A}"/>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5" name="Segnaposto piè di pagina 4">
            <a:extLst>
              <a:ext uri="{FF2B5EF4-FFF2-40B4-BE49-F238E27FC236}">
                <a16:creationId xmlns:a16="http://schemas.microsoft.com/office/drawing/2014/main" id="{3D4D14F1-C80B-AF06-4CF4-740BC4EE389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C973A03-87CE-502C-7A24-B19884118AA6}"/>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2321829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3AFF0163-5DBE-C5F9-46DF-F929D4F94980}"/>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A154C266-65B0-5C38-A5F4-4EC032B0B5AB}"/>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072A727-FC95-6F78-0DDE-452670605E52}"/>
              </a:ext>
            </a:extLst>
          </p:cNvPr>
          <p:cNvSpPr>
            <a:spLocks noGrp="1"/>
          </p:cNvSpPr>
          <p:nvPr>
            <p:ph type="dt" sz="half" idx="10"/>
          </p:nvPr>
        </p:nvSpPr>
        <p:spPr/>
        <p:txBody>
          <a:bodyPr/>
          <a:lstStyle/>
          <a:p>
            <a:fld id="{01129858-DFDD-C24E-9C81-A18A288FF15C}" type="datetimeFigureOut">
              <a:rPr lang="it-IT" smtClean="0"/>
              <a:t>02/10/24</a:t>
            </a:fld>
            <a:endParaRPr lang="it-IT"/>
          </a:p>
        </p:txBody>
      </p:sp>
      <p:sp>
        <p:nvSpPr>
          <p:cNvPr id="5" name="Segnaposto piè di pagina 4">
            <a:extLst>
              <a:ext uri="{FF2B5EF4-FFF2-40B4-BE49-F238E27FC236}">
                <a16:creationId xmlns:a16="http://schemas.microsoft.com/office/drawing/2014/main" id="{97B3293A-097A-289F-31F3-C680A0E68C0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31B5693-4C47-BCDC-8FB9-509100B48C57}"/>
              </a:ext>
            </a:extLst>
          </p:cNvPr>
          <p:cNvSpPr>
            <a:spLocks noGrp="1"/>
          </p:cNvSpPr>
          <p:nvPr>
            <p:ph type="sldNum" sz="quarter" idx="12"/>
          </p:nvPr>
        </p:nvSpPr>
        <p:spPr/>
        <p:txBody>
          <a:bodyPr/>
          <a:lstStyle/>
          <a:p>
            <a:fld id="{E2C50103-8AAD-BB46-8E81-31B1255762A2}" type="slidenum">
              <a:rPr lang="it-IT" smtClean="0"/>
              <a:t>‹N›</a:t>
            </a:fld>
            <a:endParaRPr lang="it-IT"/>
          </a:p>
        </p:txBody>
      </p:sp>
    </p:spTree>
    <p:extLst>
      <p:ext uri="{BB962C8B-B14F-4D97-AF65-F5344CB8AC3E}">
        <p14:creationId xmlns:p14="http://schemas.microsoft.com/office/powerpoint/2010/main" val="165745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35E7DB1-CE42-B19B-DF43-16D192EBB0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 dello schema</a:t>
            </a:r>
          </a:p>
        </p:txBody>
      </p:sp>
      <p:sp>
        <p:nvSpPr>
          <p:cNvPr id="3" name="Segnaposto testo 2">
            <a:extLst>
              <a:ext uri="{FF2B5EF4-FFF2-40B4-BE49-F238E27FC236}">
                <a16:creationId xmlns:a16="http://schemas.microsoft.com/office/drawing/2014/main" id="{94E5327C-4484-F999-8ECD-70F4341E51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E756F8E-4CD3-FDF8-3BB0-A90A82C621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129858-DFDD-C24E-9C81-A18A288FF15C}" type="datetimeFigureOut">
              <a:rPr lang="it-IT" smtClean="0"/>
              <a:t>02/10/24</a:t>
            </a:fld>
            <a:endParaRPr lang="it-IT"/>
          </a:p>
        </p:txBody>
      </p:sp>
      <p:sp>
        <p:nvSpPr>
          <p:cNvPr id="5" name="Segnaposto piè di pagina 4">
            <a:extLst>
              <a:ext uri="{FF2B5EF4-FFF2-40B4-BE49-F238E27FC236}">
                <a16:creationId xmlns:a16="http://schemas.microsoft.com/office/drawing/2014/main" id="{09D8EAF3-4C29-76EA-CB0E-8456A71CF0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5B8F000-131A-5F26-438A-C26FC9AFD1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C50103-8AAD-BB46-8E81-31B1255762A2}" type="slidenum">
              <a:rPr lang="it-IT" smtClean="0"/>
              <a:t>‹N›</a:t>
            </a:fld>
            <a:endParaRPr lang="it-IT"/>
          </a:p>
        </p:txBody>
      </p:sp>
    </p:spTree>
    <p:extLst>
      <p:ext uri="{BB962C8B-B14F-4D97-AF65-F5344CB8AC3E}">
        <p14:creationId xmlns:p14="http://schemas.microsoft.com/office/powerpoint/2010/main" val="177673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2.tiff"/><Relationship Id="rId3" Type="http://schemas.openxmlformats.org/officeDocument/2006/relationships/image" Target="../media/image7.jpg"/><Relationship Id="rId7"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0.jpeg"/><Relationship Id="rId11" Type="http://schemas.openxmlformats.org/officeDocument/2006/relationships/image" Target="../media/image2.png"/><Relationship Id="rId5" Type="http://schemas.openxmlformats.org/officeDocument/2006/relationships/image" Target="../media/image9.jpeg"/><Relationship Id="rId10" Type="http://schemas.openxmlformats.org/officeDocument/2006/relationships/image" Target="../media/image4.png"/><Relationship Id="rId4" Type="http://schemas.openxmlformats.org/officeDocument/2006/relationships/image" Target="../media/image8.jpe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4.pn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2.png"/><Relationship Id="rId5" Type="http://schemas.openxmlformats.org/officeDocument/2006/relationships/image" Target="../media/image26.png"/><Relationship Id="rId10" Type="http://schemas.openxmlformats.org/officeDocument/2006/relationships/image" Target="../media/image4.png"/><Relationship Id="rId4" Type="http://schemas.microsoft.com/office/2007/relationships/hdphoto" Target="../media/hdphoto2.wdp"/><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12.tif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2.jpeg"/><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3.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9.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png"/><Relationship Id="rId7" Type="http://schemas.openxmlformats.org/officeDocument/2006/relationships/image" Target="../media/image51.jpe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50.png"/><Relationship Id="rId4" Type="http://schemas.openxmlformats.org/officeDocument/2006/relationships/image" Target="../media/image2.png"/><Relationship Id="rId9"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png"/><Relationship Id="rId7"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png"/><Relationship Id="rId7" Type="http://schemas.microsoft.com/office/2007/relationships/hdphoto" Target="../media/hdphoto7.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3" Type="http://schemas.openxmlformats.org/officeDocument/2006/relationships/image" Target="../media/image67.jpeg"/><Relationship Id="rId18" Type="http://schemas.openxmlformats.org/officeDocument/2006/relationships/image" Target="../media/image71.png"/><Relationship Id="rId26" Type="http://schemas.openxmlformats.org/officeDocument/2006/relationships/image" Target="../media/image78.png"/><Relationship Id="rId39" Type="http://schemas.openxmlformats.org/officeDocument/2006/relationships/image" Target="../media/image90.png"/><Relationship Id="rId21" Type="http://schemas.openxmlformats.org/officeDocument/2006/relationships/image" Target="../media/image73.png"/><Relationship Id="rId34" Type="http://schemas.openxmlformats.org/officeDocument/2006/relationships/image" Target="../media/image86.png"/><Relationship Id="rId42" Type="http://schemas.microsoft.com/office/2007/relationships/hdphoto" Target="../media/hdphoto12.wdp"/><Relationship Id="rId7" Type="http://schemas.openxmlformats.org/officeDocument/2006/relationships/image" Target="../media/image61.png"/><Relationship Id="rId2" Type="http://schemas.openxmlformats.org/officeDocument/2006/relationships/image" Target="../media/image1.jpeg"/><Relationship Id="rId16" Type="http://schemas.microsoft.com/office/2007/relationships/hdphoto" Target="../media/hdphoto9.wdp"/><Relationship Id="rId29" Type="http://schemas.openxmlformats.org/officeDocument/2006/relationships/image" Target="../media/image81.png"/><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65.png"/><Relationship Id="rId24" Type="http://schemas.openxmlformats.org/officeDocument/2006/relationships/image" Target="../media/image76.png"/><Relationship Id="rId32" Type="http://schemas.openxmlformats.org/officeDocument/2006/relationships/image" Target="../media/image84.png"/><Relationship Id="rId37" Type="http://schemas.openxmlformats.org/officeDocument/2006/relationships/image" Target="../media/image89.png"/><Relationship Id="rId40" Type="http://schemas.openxmlformats.org/officeDocument/2006/relationships/image" Target="../media/image91.png"/><Relationship Id="rId45" Type="http://schemas.openxmlformats.org/officeDocument/2006/relationships/image" Target="../media/image4.png"/><Relationship Id="rId5" Type="http://schemas.openxmlformats.org/officeDocument/2006/relationships/image" Target="../media/image59.png"/><Relationship Id="rId15" Type="http://schemas.openxmlformats.org/officeDocument/2006/relationships/image" Target="../media/image69.png"/><Relationship Id="rId23" Type="http://schemas.openxmlformats.org/officeDocument/2006/relationships/image" Target="../media/image75.png"/><Relationship Id="rId28" Type="http://schemas.openxmlformats.org/officeDocument/2006/relationships/image" Target="../media/image80.png"/><Relationship Id="rId36" Type="http://schemas.openxmlformats.org/officeDocument/2006/relationships/image" Target="../media/image88.png"/><Relationship Id="rId10" Type="http://schemas.openxmlformats.org/officeDocument/2006/relationships/image" Target="../media/image64.png"/><Relationship Id="rId19" Type="http://schemas.microsoft.com/office/2007/relationships/hdphoto" Target="../media/hdphoto10.wdp"/><Relationship Id="rId31" Type="http://schemas.openxmlformats.org/officeDocument/2006/relationships/image" Target="../media/image83.png"/><Relationship Id="rId44" Type="http://schemas.microsoft.com/office/2007/relationships/hdphoto" Target="../media/hdphoto13.wdp"/><Relationship Id="rId4" Type="http://schemas.microsoft.com/office/2007/relationships/hdphoto" Target="../media/hdphoto8.wdp"/><Relationship Id="rId9" Type="http://schemas.openxmlformats.org/officeDocument/2006/relationships/image" Target="../media/image63.png"/><Relationship Id="rId14" Type="http://schemas.openxmlformats.org/officeDocument/2006/relationships/image" Target="../media/image68.png"/><Relationship Id="rId22" Type="http://schemas.openxmlformats.org/officeDocument/2006/relationships/image" Target="../media/image74.png"/><Relationship Id="rId27" Type="http://schemas.openxmlformats.org/officeDocument/2006/relationships/image" Target="../media/image79.jpeg"/><Relationship Id="rId30" Type="http://schemas.openxmlformats.org/officeDocument/2006/relationships/image" Target="../media/image82.png"/><Relationship Id="rId35" Type="http://schemas.openxmlformats.org/officeDocument/2006/relationships/image" Target="../media/image87.png"/><Relationship Id="rId43" Type="http://schemas.openxmlformats.org/officeDocument/2006/relationships/image" Target="../media/image93.png"/><Relationship Id="rId8" Type="http://schemas.openxmlformats.org/officeDocument/2006/relationships/image" Target="../media/image62.png"/><Relationship Id="rId3" Type="http://schemas.openxmlformats.org/officeDocument/2006/relationships/image" Target="../media/image58.png"/><Relationship Id="rId12" Type="http://schemas.openxmlformats.org/officeDocument/2006/relationships/image" Target="../media/image66.png"/><Relationship Id="rId17" Type="http://schemas.openxmlformats.org/officeDocument/2006/relationships/image" Target="../media/image70.png"/><Relationship Id="rId25" Type="http://schemas.openxmlformats.org/officeDocument/2006/relationships/image" Target="../media/image77.png"/><Relationship Id="rId33" Type="http://schemas.openxmlformats.org/officeDocument/2006/relationships/image" Target="../media/image85.png"/><Relationship Id="rId38" Type="http://schemas.microsoft.com/office/2007/relationships/hdphoto" Target="../media/hdphoto11.wdp"/><Relationship Id="rId46" Type="http://schemas.openxmlformats.org/officeDocument/2006/relationships/image" Target="../media/image2.png"/><Relationship Id="rId20" Type="http://schemas.openxmlformats.org/officeDocument/2006/relationships/image" Target="../media/image72.png"/><Relationship Id="rId41" Type="http://schemas.openxmlformats.org/officeDocument/2006/relationships/image" Target="../media/image92.png"/></Relationships>
</file>

<file path=ppt/slides/_rels/slide2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6.jpeg"/><Relationship Id="rId7" Type="http://schemas.openxmlformats.org/officeDocument/2006/relationships/image" Target="../media/image99.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98.jpeg"/><Relationship Id="rId5" Type="http://schemas.microsoft.com/office/2007/relationships/hdphoto" Target="../media/hdphoto14.wdp"/><Relationship Id="rId4" Type="http://schemas.openxmlformats.org/officeDocument/2006/relationships/image" Target="../media/image97.png"/><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104.jpeg"/><Relationship Id="rId13"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103.jpeg"/><Relationship Id="rId12" Type="http://schemas.openxmlformats.org/officeDocument/2006/relationships/image" Target="../media/image10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2.jpeg"/><Relationship Id="rId11" Type="http://schemas.openxmlformats.org/officeDocument/2006/relationships/image" Target="../media/image107.jpeg"/><Relationship Id="rId5" Type="http://schemas.microsoft.com/office/2007/relationships/hdphoto" Target="../media/hdphoto15.wdp"/><Relationship Id="rId10" Type="http://schemas.openxmlformats.org/officeDocument/2006/relationships/image" Target="../media/image106.jpeg"/><Relationship Id="rId4" Type="http://schemas.openxmlformats.org/officeDocument/2006/relationships/image" Target="../media/image101.png"/><Relationship Id="rId9" Type="http://schemas.openxmlformats.org/officeDocument/2006/relationships/image" Target="../media/image105.jpeg"/><Relationship Id="rId14"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113.jpeg"/><Relationship Id="rId13" Type="http://schemas.openxmlformats.org/officeDocument/2006/relationships/image" Target="../media/image118.jpeg"/><Relationship Id="rId3" Type="http://schemas.openxmlformats.org/officeDocument/2006/relationships/image" Target="../media/image1.jpeg"/><Relationship Id="rId7" Type="http://schemas.openxmlformats.org/officeDocument/2006/relationships/image" Target="../media/image112.png"/><Relationship Id="rId12" Type="http://schemas.openxmlformats.org/officeDocument/2006/relationships/image" Target="../media/image117.jpeg"/><Relationship Id="rId2" Type="http://schemas.openxmlformats.org/officeDocument/2006/relationships/notesSlide" Target="../notesSlides/notesSlide3.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11.jpeg"/><Relationship Id="rId11" Type="http://schemas.openxmlformats.org/officeDocument/2006/relationships/image" Target="../media/image116.jpeg"/><Relationship Id="rId5" Type="http://schemas.openxmlformats.org/officeDocument/2006/relationships/image" Target="../media/image110.jpeg"/><Relationship Id="rId15" Type="http://schemas.openxmlformats.org/officeDocument/2006/relationships/image" Target="../media/image4.png"/><Relationship Id="rId10" Type="http://schemas.openxmlformats.org/officeDocument/2006/relationships/image" Target="../media/image115.png"/><Relationship Id="rId4" Type="http://schemas.openxmlformats.org/officeDocument/2006/relationships/image" Target="../media/image109.jpeg"/><Relationship Id="rId9" Type="http://schemas.openxmlformats.org/officeDocument/2006/relationships/image" Target="../media/image114.png"/><Relationship Id="rId14" Type="http://schemas.openxmlformats.org/officeDocument/2006/relationships/image" Target="../media/image119.jpeg"/></Relationships>
</file>

<file path=ppt/slides/_rels/slide28.xml.rels><?xml version="1.0" encoding="UTF-8" standalone="yes"?>
<Relationships xmlns="http://schemas.openxmlformats.org/package/2006/relationships"><Relationship Id="rId8" Type="http://schemas.openxmlformats.org/officeDocument/2006/relationships/image" Target="../media/image125.jpeg"/><Relationship Id="rId3" Type="http://schemas.openxmlformats.org/officeDocument/2006/relationships/image" Target="../media/image120.jpeg"/><Relationship Id="rId7" Type="http://schemas.openxmlformats.org/officeDocument/2006/relationships/image" Target="../media/image124.jpeg"/><Relationship Id="rId12"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23.jpeg"/><Relationship Id="rId11" Type="http://schemas.openxmlformats.org/officeDocument/2006/relationships/image" Target="../media/image4.png"/><Relationship Id="rId5" Type="http://schemas.openxmlformats.org/officeDocument/2006/relationships/image" Target="../media/image122.jpeg"/><Relationship Id="rId10" Type="http://schemas.openxmlformats.org/officeDocument/2006/relationships/image" Target="../media/image127.jpeg"/><Relationship Id="rId4" Type="http://schemas.openxmlformats.org/officeDocument/2006/relationships/image" Target="../media/image121.png"/><Relationship Id="rId9" Type="http://schemas.openxmlformats.org/officeDocument/2006/relationships/image" Target="../media/image126.jpe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30.png"/><Relationship Id="rId4" Type="http://schemas.openxmlformats.org/officeDocument/2006/relationships/image" Target="../media/image129.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1300.png"/></Relationships>
</file>

<file path=ppt/slides/_rels/slide33.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132.png"/><Relationship Id="rId4" Type="http://schemas.openxmlformats.org/officeDocument/2006/relationships/image" Target="../media/image1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2" name="Titolo 1">
            <a:extLst>
              <a:ext uri="{FF2B5EF4-FFF2-40B4-BE49-F238E27FC236}">
                <a16:creationId xmlns:a16="http://schemas.microsoft.com/office/drawing/2014/main" id="{83E610F9-F77A-1031-D58E-13C59599385A}"/>
              </a:ext>
            </a:extLst>
          </p:cNvPr>
          <p:cNvSpPr>
            <a:spLocks noGrp="1"/>
          </p:cNvSpPr>
          <p:nvPr>
            <p:ph type="ctrTitle"/>
          </p:nvPr>
        </p:nvSpPr>
        <p:spPr>
          <a:xfrm>
            <a:off x="1483010" y="2569"/>
            <a:ext cx="4924745" cy="985123"/>
          </a:xfrm>
          <a:noFill/>
          <a:ln>
            <a:noFill/>
          </a:ln>
          <a:effectLst>
            <a:outerShdw blurRad="57016" dist="60715" dir="4080000" algn="ctr" rotWithShape="0">
              <a:srgbClr val="000000">
                <a:alpha val="29172"/>
              </a:srgbClr>
            </a:outerShdw>
          </a:effectLst>
        </p:spPr>
        <p:txBody>
          <a:bodyPr>
            <a:normAutofit fontScale="90000"/>
          </a:bodyPr>
          <a:lstStyle/>
          <a:p>
            <a:r>
              <a:rPr lang="it-IT" b="1" dirty="0" err="1">
                <a:solidFill>
                  <a:srgbClr val="5687B7"/>
                </a:solidFill>
                <a:latin typeface="NEOTERIQUE" panose="02000500000000090000" pitchFamily="2" charset="77"/>
              </a:rPr>
              <a:t>VibroCast</a:t>
            </a:r>
            <a:r>
              <a:rPr lang="it-IT" b="1" baseline="30000" dirty="0">
                <a:solidFill>
                  <a:schemeClr val="accent5"/>
                </a:solidFill>
                <a:latin typeface="NEOTERIQUE" panose="02000500000000090000" pitchFamily="2" charset="77"/>
              </a:rPr>
              <a:t> </a:t>
            </a:r>
            <a:r>
              <a:rPr lang="it-IT" b="1" baseline="30000" dirty="0">
                <a:solidFill>
                  <a:srgbClr val="5687B7"/>
                </a:solidFill>
                <a:latin typeface="NEOTERIQUE" panose="02000500000000090000" pitchFamily="2" charset="77"/>
              </a:rPr>
              <a:t>TM</a:t>
            </a:r>
          </a:p>
        </p:txBody>
      </p:sp>
      <p:sp>
        <p:nvSpPr>
          <p:cNvPr id="3" name="Sottotitolo 2">
            <a:extLst>
              <a:ext uri="{FF2B5EF4-FFF2-40B4-BE49-F238E27FC236}">
                <a16:creationId xmlns:a16="http://schemas.microsoft.com/office/drawing/2014/main" id="{41D0BCCA-0429-8CFA-B6A8-630B570F4F73}"/>
              </a:ext>
            </a:extLst>
          </p:cNvPr>
          <p:cNvSpPr>
            <a:spLocks noGrp="1"/>
          </p:cNvSpPr>
          <p:nvPr>
            <p:ph type="subTitle" idx="1"/>
          </p:nvPr>
        </p:nvSpPr>
        <p:spPr>
          <a:xfrm>
            <a:off x="1624526" y="946220"/>
            <a:ext cx="4572000" cy="394609"/>
          </a:xfrm>
        </p:spPr>
        <p:txBody>
          <a:bodyPr>
            <a:normAutofit lnSpcReduction="10000"/>
          </a:bodyPr>
          <a:lstStyle/>
          <a:p>
            <a:r>
              <a:rPr lang="en-US" dirty="0">
                <a:solidFill>
                  <a:srgbClr val="5687B7"/>
                </a:solidFill>
              </a:rPr>
              <a:t>Vibroforming Machines and molds</a:t>
            </a:r>
          </a:p>
        </p:txBody>
      </p:sp>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magine 5">
            <a:extLst>
              <a:ext uri="{FF2B5EF4-FFF2-40B4-BE49-F238E27FC236}">
                <a16:creationId xmlns:a16="http://schemas.microsoft.com/office/drawing/2014/main" id="{58902C3B-37C9-6E66-BF66-C498373ABE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96395" y="5833535"/>
            <a:ext cx="1567299" cy="796088"/>
          </a:xfrm>
          <a:prstGeom prst="rect">
            <a:avLst/>
          </a:prstGeom>
        </p:spPr>
      </p:pic>
      <p:sp>
        <p:nvSpPr>
          <p:cNvPr id="7" name="Sottotitolo 2">
            <a:extLst>
              <a:ext uri="{FF2B5EF4-FFF2-40B4-BE49-F238E27FC236}">
                <a16:creationId xmlns:a16="http://schemas.microsoft.com/office/drawing/2014/main" id="{66B0105A-2CCB-22DD-AE34-DA1BB4BECB01}"/>
              </a:ext>
            </a:extLst>
          </p:cNvPr>
          <p:cNvSpPr txBox="1">
            <a:spLocks/>
          </p:cNvSpPr>
          <p:nvPr/>
        </p:nvSpPr>
        <p:spPr>
          <a:xfrm>
            <a:off x="877937" y="1260029"/>
            <a:ext cx="4572000" cy="3946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i="1" dirty="0">
                <a:solidFill>
                  <a:schemeClr val="bg1">
                    <a:lumMod val="50000"/>
                  </a:schemeClr>
                </a:solidFill>
              </a:rPr>
              <a:t>for precast concrete elements</a:t>
            </a:r>
          </a:p>
        </p:txBody>
      </p:sp>
      <p:sp>
        <p:nvSpPr>
          <p:cNvPr id="5" name="Rettangolo 4">
            <a:extLst>
              <a:ext uri="{FF2B5EF4-FFF2-40B4-BE49-F238E27FC236}">
                <a16:creationId xmlns:a16="http://schemas.microsoft.com/office/drawing/2014/main" id="{F602BB76-34FB-D169-BF6B-8D58E92BC5FC}"/>
              </a:ext>
            </a:extLst>
          </p:cNvPr>
          <p:cNvSpPr/>
          <p:nvPr/>
        </p:nvSpPr>
        <p:spPr>
          <a:xfrm>
            <a:off x="0" y="6720760"/>
            <a:ext cx="12192000" cy="137240"/>
          </a:xfrm>
          <a:prstGeom prst="rect">
            <a:avLst/>
          </a:prstGeom>
          <a:solidFill>
            <a:srgbClr val="2E313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ottotitolo 2">
            <a:extLst>
              <a:ext uri="{FF2B5EF4-FFF2-40B4-BE49-F238E27FC236}">
                <a16:creationId xmlns:a16="http://schemas.microsoft.com/office/drawing/2014/main" id="{49870E25-ACE4-91CF-0054-AB2A15E8743A}"/>
              </a:ext>
            </a:extLst>
          </p:cNvPr>
          <p:cNvSpPr txBox="1">
            <a:spLocks/>
          </p:cNvSpPr>
          <p:nvPr/>
        </p:nvSpPr>
        <p:spPr>
          <a:xfrm>
            <a:off x="4333783" y="6699266"/>
            <a:ext cx="4572000" cy="20967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900" i="1" dirty="0">
                <a:solidFill>
                  <a:schemeClr val="bg1"/>
                </a:solidFill>
              </a:rPr>
              <a:t>CONFIDENTIAL INFORMATION   ALL RIGHTS RESERVED</a:t>
            </a:r>
          </a:p>
        </p:txBody>
      </p:sp>
      <p:sp>
        <p:nvSpPr>
          <p:cNvPr id="12" name="Sottotitolo 2">
            <a:extLst>
              <a:ext uri="{FF2B5EF4-FFF2-40B4-BE49-F238E27FC236}">
                <a16:creationId xmlns:a16="http://schemas.microsoft.com/office/drawing/2014/main" id="{C3578890-07BD-6743-5CDD-C39A9805350E}"/>
              </a:ext>
            </a:extLst>
          </p:cNvPr>
          <p:cNvSpPr txBox="1">
            <a:spLocks/>
          </p:cNvSpPr>
          <p:nvPr/>
        </p:nvSpPr>
        <p:spPr>
          <a:xfrm>
            <a:off x="4439949" y="6710469"/>
            <a:ext cx="867052" cy="209673"/>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900" i="1" dirty="0">
                <a:solidFill>
                  <a:schemeClr val="bg1"/>
                </a:solidFill>
                <a:latin typeface="NEOTERIQUE" panose="02000500000000090000" pitchFamily="2" charset="77"/>
              </a:rPr>
              <a:t>VIBROCAST</a:t>
            </a:r>
            <a:r>
              <a:rPr lang="it-IT" sz="900" i="1" dirty="0">
                <a:latin typeface="NEOTERIQUE" panose="02000500000000090000" pitchFamily="2" charset="77"/>
              </a:rPr>
              <a:t> </a:t>
            </a:r>
            <a:r>
              <a:rPr lang="it-IT" sz="900" i="1" baseline="30000" dirty="0">
                <a:solidFill>
                  <a:schemeClr val="bg1"/>
                </a:solidFill>
                <a:latin typeface="NEOTERIQUE" panose="02000500000000090000" pitchFamily="2" charset="77"/>
              </a:rPr>
              <a:t>TM</a:t>
            </a:r>
          </a:p>
        </p:txBody>
      </p:sp>
      <p:pic>
        <p:nvPicPr>
          <p:cNvPr id="14" name="Immagine 13">
            <a:extLst>
              <a:ext uri="{FF2B5EF4-FFF2-40B4-BE49-F238E27FC236}">
                <a16:creationId xmlns:a16="http://schemas.microsoft.com/office/drawing/2014/main" id="{71ACEDF2-A755-DE17-F6F4-529C678164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41071" y="1196798"/>
            <a:ext cx="8526403" cy="4918349"/>
          </a:xfrm>
          <a:prstGeom prst="rect">
            <a:avLst/>
          </a:prstGeom>
        </p:spPr>
      </p:pic>
      <p:pic>
        <p:nvPicPr>
          <p:cNvPr id="15" name="Immagine 14">
            <a:extLst>
              <a:ext uri="{FF2B5EF4-FFF2-40B4-BE49-F238E27FC236}">
                <a16:creationId xmlns:a16="http://schemas.microsoft.com/office/drawing/2014/main" id="{0DE27108-6536-2852-3926-0D49BDD25A3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179564" y="288736"/>
            <a:ext cx="1828800" cy="467975"/>
          </a:xfrm>
          <a:prstGeom prst="rect">
            <a:avLst/>
          </a:prstGeom>
        </p:spPr>
      </p:pic>
    </p:spTree>
    <p:extLst>
      <p:ext uri="{BB962C8B-B14F-4D97-AF65-F5344CB8AC3E}">
        <p14:creationId xmlns:p14="http://schemas.microsoft.com/office/powerpoint/2010/main" val="351764388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6435047"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rgbClr val="5687B7"/>
                </a:solidFill>
                <a:latin typeface="NEOTERIQUE" panose="02000500000000090000" pitchFamily="2" charset="77"/>
              </a:rPr>
              <a:t>TECHNOLOGY</a:t>
            </a: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4" y="1240045"/>
            <a:ext cx="4564979" cy="138428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a:solidFill>
                  <a:srgbClr val="666666"/>
                </a:solidFill>
                <a:latin typeface="Helvetica" pitchFamily="2" charset="0"/>
              </a:rPr>
              <a:t>A vibroforming machine is a tilting machine for the production of  reinforced and vibrated concrete; the exchangeable molds are tailor made, designed and produced according to the specific requests of our customers. </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9245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effectLst/>
                <a:latin typeface="Exo2"/>
              </a:rPr>
              <a:t>What is a vibroforming machine</a:t>
            </a:r>
            <a:endParaRPr lang="en-GB" sz="1400" b="1" dirty="0"/>
          </a:p>
        </p:txBody>
      </p:sp>
      <p:sp>
        <p:nvSpPr>
          <p:cNvPr id="18" name="Sottotitolo 2">
            <a:extLst>
              <a:ext uri="{FF2B5EF4-FFF2-40B4-BE49-F238E27FC236}">
                <a16:creationId xmlns:a16="http://schemas.microsoft.com/office/drawing/2014/main" id="{6FF6F629-1E36-B540-E1EE-DFC22FC763CF}"/>
              </a:ext>
            </a:extLst>
          </p:cNvPr>
          <p:cNvSpPr txBox="1">
            <a:spLocks/>
          </p:cNvSpPr>
          <p:nvPr/>
        </p:nvSpPr>
        <p:spPr>
          <a:xfrm>
            <a:off x="6632449" y="1269248"/>
            <a:ext cx="4164459" cy="49155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a:solidFill>
                  <a:srgbClr val="666666"/>
                </a:solidFill>
                <a:latin typeface="Helvetica" pitchFamily="2" charset="0"/>
              </a:rPr>
              <a:t>VibroCast maintains a continuous production cycle with just an operator for the machine and another operator on the forklift to feed the machine with the concrete. This process reduces drastically the labour cost and consequently increases the productivity.</a:t>
            </a:r>
          </a:p>
          <a:p>
            <a:pPr algn="just">
              <a:lnSpc>
                <a:spcPct val="150000"/>
              </a:lnSpc>
            </a:pPr>
            <a:r>
              <a:rPr lang="en-GB" sz="1100" dirty="0">
                <a:solidFill>
                  <a:srgbClr val="666666"/>
                </a:solidFill>
                <a:latin typeface="Helvetica" pitchFamily="2" charset="0"/>
              </a:rPr>
              <a:t>The choice of using excellent components of well-known international brands results in a significant reduction of machine downtime due to breakage or difficulties in finding availability of spare parts on the market.</a:t>
            </a:r>
          </a:p>
        </p:txBody>
      </p:sp>
      <p:sp>
        <p:nvSpPr>
          <p:cNvPr id="20" name="Sottotitolo 2">
            <a:extLst>
              <a:ext uri="{FF2B5EF4-FFF2-40B4-BE49-F238E27FC236}">
                <a16:creationId xmlns:a16="http://schemas.microsoft.com/office/drawing/2014/main" id="{36A8BC1C-0F0B-6EF9-A12D-6784FC0C4323}"/>
              </a:ext>
            </a:extLst>
          </p:cNvPr>
          <p:cNvSpPr txBox="1">
            <a:spLocks/>
          </p:cNvSpPr>
          <p:nvPr/>
        </p:nvSpPr>
        <p:spPr>
          <a:xfrm>
            <a:off x="6632449" y="9245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latin typeface="Exo2"/>
              </a:rPr>
              <a:t>Designed to serve, built to last</a:t>
            </a:r>
          </a:p>
        </p:txBody>
      </p:sp>
      <p:sp>
        <p:nvSpPr>
          <p:cNvPr id="2" name="Sottotitolo 2">
            <a:extLst>
              <a:ext uri="{FF2B5EF4-FFF2-40B4-BE49-F238E27FC236}">
                <a16:creationId xmlns:a16="http://schemas.microsoft.com/office/drawing/2014/main" id="{5202E0C7-6BCC-311E-6186-58110BE53C47}"/>
              </a:ext>
            </a:extLst>
          </p:cNvPr>
          <p:cNvSpPr txBox="1">
            <a:spLocks/>
          </p:cNvSpPr>
          <p:nvPr/>
        </p:nvSpPr>
        <p:spPr>
          <a:xfrm>
            <a:off x="1531020" y="3572039"/>
            <a:ext cx="4564980" cy="21155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a:solidFill>
                  <a:srgbClr val="666666"/>
                </a:solidFill>
                <a:latin typeface="Helvetica" pitchFamily="2" charset="0"/>
              </a:rPr>
              <a:t>The machine is easy-to-use, reliable and provides a high production capacity. VibroCast machines are characterised by high frequency vibration technology. This particular vibration, obtained by installing the vibrators directly at the base of the molds, is extremely effective and the concrete is smoothly compacted presenting a high mechanical strength. Once the cycle is finished, the machine rotates the mold (180°) and releases the vibrated concrete element on the ground.</a:t>
            </a:r>
          </a:p>
        </p:txBody>
      </p:sp>
      <p:sp>
        <p:nvSpPr>
          <p:cNvPr id="3" name="Sottotitolo 2">
            <a:extLst>
              <a:ext uri="{FF2B5EF4-FFF2-40B4-BE49-F238E27FC236}">
                <a16:creationId xmlns:a16="http://schemas.microsoft.com/office/drawing/2014/main" id="{3841BBD0-5321-F003-52A9-7C9133690841}"/>
              </a:ext>
            </a:extLst>
          </p:cNvPr>
          <p:cNvSpPr txBox="1">
            <a:spLocks/>
          </p:cNvSpPr>
          <p:nvPr/>
        </p:nvSpPr>
        <p:spPr>
          <a:xfrm>
            <a:off x="1531019" y="3256580"/>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effectLst/>
                <a:latin typeface="Exo2"/>
              </a:rPr>
              <a:t>How does it work</a:t>
            </a:r>
            <a:endParaRPr lang="en-GB" sz="1400" b="1" dirty="0"/>
          </a:p>
        </p:txBody>
      </p:sp>
      <p:pic>
        <p:nvPicPr>
          <p:cNvPr id="5" name="Immagine 4">
            <a:extLst>
              <a:ext uri="{FF2B5EF4-FFF2-40B4-BE49-F238E27FC236}">
                <a16:creationId xmlns:a16="http://schemas.microsoft.com/office/drawing/2014/main" id="{891AD2C8-3EFA-C7A3-38EE-F56872FA0A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7" name="Immagine 6">
            <a:extLst>
              <a:ext uri="{FF2B5EF4-FFF2-40B4-BE49-F238E27FC236}">
                <a16:creationId xmlns:a16="http://schemas.microsoft.com/office/drawing/2014/main" id="{1DFD88B0-6F2A-C37D-BA80-9FB4CA68F2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55010614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6435047"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TEChnology</a:t>
            </a:r>
            <a:endParaRPr lang="it-IT" dirty="0">
              <a:solidFill>
                <a:srgbClr val="5687B7"/>
              </a:solidFill>
              <a:latin typeface="NEOTERIQUE" panose="02000500000000090000" pitchFamily="2" charset="77"/>
            </a:endParaRP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5" y="1240045"/>
            <a:ext cx="4032128" cy="97423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a:solidFill>
                  <a:srgbClr val="666666"/>
                </a:solidFill>
                <a:latin typeface="Helvetica" pitchFamily="2" charset="0"/>
              </a:rPr>
              <a:t>The production system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very</a:t>
            </a:r>
            <a:r>
              <a:rPr lang="it-IT" sz="1100" dirty="0">
                <a:solidFill>
                  <a:srgbClr val="666666"/>
                </a:solidFill>
                <a:latin typeface="Helvetica" pitchFamily="2" charset="0"/>
              </a:rPr>
              <a:t> </a:t>
            </a:r>
            <a:r>
              <a:rPr lang="it-IT" sz="1100" dirty="0" err="1">
                <a:solidFill>
                  <a:srgbClr val="666666"/>
                </a:solidFill>
                <a:latin typeface="Helvetica" pitchFamily="2" charset="0"/>
              </a:rPr>
              <a:t>similar</a:t>
            </a:r>
            <a:r>
              <a:rPr lang="it-IT" sz="1100" dirty="0">
                <a:solidFill>
                  <a:srgbClr val="666666"/>
                </a:solidFill>
                <a:latin typeface="Helvetica" pitchFamily="2" charset="0"/>
              </a:rPr>
              <a:t> and comparable to a system </a:t>
            </a:r>
            <a:r>
              <a:rPr lang="it-IT" sz="1100" dirty="0" err="1">
                <a:solidFill>
                  <a:srgbClr val="666666"/>
                </a:solidFill>
                <a:latin typeface="Helvetica" pitchFamily="2" charset="0"/>
              </a:rPr>
              <a:t>that</a:t>
            </a:r>
            <a:r>
              <a:rPr lang="it-IT" sz="1100" dirty="0">
                <a:solidFill>
                  <a:srgbClr val="666666"/>
                </a:solidFill>
                <a:latin typeface="Helvetica" pitchFamily="2" charset="0"/>
              </a:rPr>
              <a:t> </a:t>
            </a:r>
            <a:r>
              <a:rPr lang="it-IT" sz="1100" dirty="0" err="1">
                <a:solidFill>
                  <a:srgbClr val="666666"/>
                </a:solidFill>
                <a:latin typeface="Helvetica" pitchFamily="2" charset="0"/>
              </a:rPr>
              <a:t>we</a:t>
            </a:r>
            <a:r>
              <a:rPr lang="it-IT" sz="1100" dirty="0">
                <a:solidFill>
                  <a:srgbClr val="666666"/>
                </a:solidFill>
                <a:latin typeface="Helvetica" pitchFamily="2" charset="0"/>
              </a:rPr>
              <a:t> </a:t>
            </a:r>
            <a:r>
              <a:rPr lang="it-IT" sz="1100" dirty="0" err="1">
                <a:solidFill>
                  <a:srgbClr val="666666"/>
                </a:solidFill>
                <a:latin typeface="Helvetica" pitchFamily="2" charset="0"/>
              </a:rPr>
              <a:t>all</a:t>
            </a:r>
            <a:r>
              <a:rPr lang="it-IT" sz="1100" dirty="0">
                <a:solidFill>
                  <a:srgbClr val="666666"/>
                </a:solidFill>
                <a:latin typeface="Helvetica" pitchFamily="2" charset="0"/>
              </a:rPr>
              <a:t> know.</a:t>
            </a:r>
          </a:p>
          <a:p>
            <a:pPr algn="l">
              <a:lnSpc>
                <a:spcPct val="150000"/>
              </a:lnSpc>
            </a:pPr>
            <a:r>
              <a:rPr lang="it-IT" sz="1100" dirty="0">
                <a:solidFill>
                  <a:srgbClr val="666666"/>
                </a:solidFill>
                <a:latin typeface="Helvetica" pitchFamily="2" charset="0"/>
              </a:rPr>
              <a:t>Who </a:t>
            </a:r>
            <a:r>
              <a:rPr lang="it-IT" sz="1100" dirty="0" err="1">
                <a:solidFill>
                  <a:srgbClr val="666666"/>
                </a:solidFill>
                <a:latin typeface="Helvetica" pitchFamily="2" charset="0"/>
              </a:rPr>
              <a:t>has</a:t>
            </a:r>
            <a:r>
              <a:rPr lang="it-IT" sz="1100" dirty="0">
                <a:solidFill>
                  <a:srgbClr val="666666"/>
                </a:solidFill>
                <a:latin typeface="Helvetica" pitchFamily="2" charset="0"/>
              </a:rPr>
              <a:t> </a:t>
            </a:r>
            <a:r>
              <a:rPr lang="it-IT" sz="1100" dirty="0" err="1">
                <a:solidFill>
                  <a:srgbClr val="666666"/>
                </a:solidFill>
                <a:latin typeface="Helvetica" pitchFamily="2" charset="0"/>
              </a:rPr>
              <a:t>never</a:t>
            </a:r>
            <a:r>
              <a:rPr lang="it-IT" sz="1100" dirty="0">
                <a:solidFill>
                  <a:srgbClr val="666666"/>
                </a:solidFill>
                <a:latin typeface="Helvetica" pitchFamily="2" charset="0"/>
              </a:rPr>
              <a:t> </a:t>
            </a:r>
            <a:r>
              <a:rPr lang="it-IT" sz="1100" dirty="0" err="1">
                <a:solidFill>
                  <a:srgbClr val="666666"/>
                </a:solidFill>
                <a:latin typeface="Helvetica" pitchFamily="2" charset="0"/>
              </a:rPr>
              <a:t>played</a:t>
            </a:r>
            <a:r>
              <a:rPr lang="it-IT" sz="1100" dirty="0">
                <a:solidFill>
                  <a:srgbClr val="666666"/>
                </a:solidFill>
                <a:latin typeface="Helvetica" pitchFamily="2" charset="0"/>
              </a:rPr>
              <a:t> with </a:t>
            </a:r>
            <a:r>
              <a:rPr lang="it-IT" sz="1100" dirty="0" err="1">
                <a:solidFill>
                  <a:srgbClr val="666666"/>
                </a:solidFill>
                <a:latin typeface="Helvetica" pitchFamily="2" charset="0"/>
              </a:rPr>
              <a:t>molds</a:t>
            </a:r>
            <a:r>
              <a:rPr lang="it-IT" sz="1100" dirty="0">
                <a:solidFill>
                  <a:srgbClr val="666666"/>
                </a:solidFill>
                <a:latin typeface="Helvetica" pitchFamily="2" charset="0"/>
              </a:rPr>
              <a:t> and </a:t>
            </a:r>
            <a:r>
              <a:rPr lang="it-IT" sz="1100" dirty="0" err="1">
                <a:solidFill>
                  <a:srgbClr val="666666"/>
                </a:solidFill>
                <a:latin typeface="Helvetica" pitchFamily="2" charset="0"/>
              </a:rPr>
              <a:t>sand</a:t>
            </a:r>
            <a:r>
              <a:rPr lang="it-IT" sz="1100" dirty="0">
                <a:solidFill>
                  <a:srgbClr val="666666"/>
                </a:solidFill>
                <a:latin typeface="Helvetica" pitchFamily="2" charset="0"/>
              </a:rPr>
              <a:t> </a:t>
            </a:r>
            <a:r>
              <a:rPr lang="it-IT" sz="1100" dirty="0" err="1">
                <a:solidFill>
                  <a:srgbClr val="666666"/>
                </a:solidFill>
                <a:latin typeface="Helvetica" pitchFamily="2" charset="0"/>
              </a:rPr>
              <a:t>at</a:t>
            </a:r>
            <a:r>
              <a:rPr lang="it-IT" sz="1100" dirty="0">
                <a:solidFill>
                  <a:srgbClr val="666666"/>
                </a:solidFill>
                <a:latin typeface="Helvetica" pitchFamily="2" charset="0"/>
              </a:rPr>
              <a:t> the </a:t>
            </a:r>
            <a:r>
              <a:rPr lang="it-IT" sz="1100" dirty="0" err="1">
                <a:solidFill>
                  <a:srgbClr val="666666"/>
                </a:solidFill>
                <a:latin typeface="Helvetica" pitchFamily="2" charset="0"/>
              </a:rPr>
              <a:t>seaside</a:t>
            </a:r>
            <a:r>
              <a:rPr lang="it-IT" sz="1100" dirty="0">
                <a:solidFill>
                  <a:srgbClr val="666666"/>
                </a:solidFill>
                <a:latin typeface="Helvetica" pitchFamily="2" charset="0"/>
              </a:rPr>
              <a:t>?</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9245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err="1">
                <a:solidFill>
                  <a:srgbClr val="666666"/>
                </a:solidFill>
                <a:effectLst/>
                <a:latin typeface="Exo2"/>
              </a:rPr>
              <a:t>Basically</a:t>
            </a:r>
            <a:r>
              <a:rPr lang="it-IT" sz="1400" b="1" dirty="0">
                <a:solidFill>
                  <a:srgbClr val="666666"/>
                </a:solidFill>
                <a:effectLst/>
                <a:latin typeface="Exo2"/>
              </a:rPr>
              <a:t>…</a:t>
            </a:r>
            <a:endParaRPr lang="it-IT" sz="1400" b="1" dirty="0"/>
          </a:p>
        </p:txBody>
      </p:sp>
      <p:pic>
        <p:nvPicPr>
          <p:cNvPr id="7" name="Immagine 6">
            <a:extLst>
              <a:ext uri="{FF2B5EF4-FFF2-40B4-BE49-F238E27FC236}">
                <a16:creationId xmlns:a16="http://schemas.microsoft.com/office/drawing/2014/main" id="{8A7A82C5-FCF7-234E-5A99-D0A60E79F8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47817" y="620085"/>
            <a:ext cx="3624812" cy="2038957"/>
          </a:xfrm>
          <a:prstGeom prst="rect">
            <a:avLst/>
          </a:prstGeom>
          <a:ln>
            <a:noFill/>
          </a:ln>
          <a:effectLst>
            <a:outerShdw blurRad="292100" dist="139700" dir="2700000" algn="tl" rotWithShape="0">
              <a:srgbClr val="333333">
                <a:alpha val="65000"/>
              </a:srgbClr>
            </a:outerShdw>
          </a:effectLst>
        </p:spPr>
      </p:pic>
      <p:sp>
        <p:nvSpPr>
          <p:cNvPr id="8" name="Sottotitolo 2">
            <a:extLst>
              <a:ext uri="{FF2B5EF4-FFF2-40B4-BE49-F238E27FC236}">
                <a16:creationId xmlns:a16="http://schemas.microsoft.com/office/drawing/2014/main" id="{1FCFD281-9356-41C8-0E6A-403745CC88A3}"/>
              </a:ext>
            </a:extLst>
          </p:cNvPr>
          <p:cNvSpPr txBox="1">
            <a:spLocks/>
          </p:cNvSpPr>
          <p:nvPr/>
        </p:nvSpPr>
        <p:spPr>
          <a:xfrm>
            <a:off x="1527425" y="3417635"/>
            <a:ext cx="4936128" cy="23180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a:solidFill>
                  <a:srgbClr val="666666"/>
                </a:solidFill>
                <a:latin typeface="Helvetica" pitchFamily="2" charset="0"/>
              </a:rPr>
              <a:t>With </a:t>
            </a:r>
            <a:r>
              <a:rPr lang="it-IT" sz="1100" dirty="0" err="1">
                <a:solidFill>
                  <a:srgbClr val="666666"/>
                </a:solidFill>
                <a:latin typeface="Helvetica" pitchFamily="2" charset="0"/>
              </a:rPr>
              <a:t>this</a:t>
            </a:r>
            <a:r>
              <a:rPr lang="it-IT" sz="1100" dirty="0">
                <a:solidFill>
                  <a:srgbClr val="666666"/>
                </a:solidFill>
                <a:latin typeface="Helvetica" pitchFamily="2" charset="0"/>
              </a:rPr>
              <a:t> </a:t>
            </a:r>
            <a:r>
              <a:rPr lang="it-IT" sz="1100" dirty="0" err="1">
                <a:solidFill>
                  <a:srgbClr val="666666"/>
                </a:solidFill>
                <a:latin typeface="Helvetica" pitchFamily="2" charset="0"/>
              </a:rPr>
              <a:t>technology</a:t>
            </a:r>
            <a:r>
              <a:rPr lang="it-IT" sz="1100" dirty="0">
                <a:solidFill>
                  <a:srgbClr val="666666"/>
                </a:solidFill>
                <a:latin typeface="Helvetica" pitchFamily="2" charset="0"/>
              </a:rPr>
              <a:t> </a:t>
            </a:r>
            <a:r>
              <a:rPr lang="it-IT" sz="1100" dirty="0" err="1">
                <a:solidFill>
                  <a:srgbClr val="666666"/>
                </a:solidFill>
                <a:latin typeface="Helvetica" pitchFamily="2" charset="0"/>
              </a:rPr>
              <a:t>it</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important</a:t>
            </a:r>
            <a:r>
              <a:rPr lang="it-IT" sz="1100" dirty="0">
                <a:solidFill>
                  <a:srgbClr val="666666"/>
                </a:solidFill>
                <a:latin typeface="Helvetica" pitchFamily="2" charset="0"/>
              </a:rPr>
              <a:t> to </a:t>
            </a:r>
            <a:r>
              <a:rPr lang="it-IT" sz="1100" dirty="0" err="1">
                <a:solidFill>
                  <a:srgbClr val="666666"/>
                </a:solidFill>
                <a:latin typeface="Helvetica" pitchFamily="2" charset="0"/>
              </a:rPr>
              <a:t>find</a:t>
            </a:r>
            <a:r>
              <a:rPr lang="it-IT" sz="1100" dirty="0">
                <a:solidFill>
                  <a:srgbClr val="666666"/>
                </a:solidFill>
                <a:latin typeface="Helvetica" pitchFamily="2" charset="0"/>
              </a:rPr>
              <a:t> the </a:t>
            </a:r>
            <a:r>
              <a:rPr lang="it-IT" sz="1100" dirty="0" err="1">
                <a:solidFill>
                  <a:srgbClr val="666666"/>
                </a:solidFill>
                <a:latin typeface="Helvetica" pitchFamily="2" charset="0"/>
              </a:rPr>
              <a:t>right</a:t>
            </a:r>
            <a:r>
              <a:rPr lang="it-IT" sz="1100" dirty="0">
                <a:solidFill>
                  <a:srgbClr val="666666"/>
                </a:solidFill>
                <a:latin typeface="Helvetica" pitchFamily="2" charset="0"/>
              </a:rPr>
              <a:t> compromise </a:t>
            </a:r>
            <a:r>
              <a:rPr lang="it-IT" sz="1100" dirty="0" err="1">
                <a:solidFill>
                  <a:srgbClr val="666666"/>
                </a:solidFill>
                <a:latin typeface="Helvetica" pitchFamily="2" charset="0"/>
              </a:rPr>
              <a:t>between</a:t>
            </a:r>
            <a:r>
              <a:rPr lang="it-IT" sz="1100" dirty="0">
                <a:solidFill>
                  <a:srgbClr val="666666"/>
                </a:solidFill>
                <a:latin typeface="Helvetica" pitchFamily="2" charset="0"/>
              </a:rPr>
              <a:t> </a:t>
            </a:r>
            <a:r>
              <a:rPr lang="it-IT" sz="1100" dirty="0" err="1">
                <a:solidFill>
                  <a:srgbClr val="666666"/>
                </a:solidFill>
                <a:latin typeface="Helvetica" pitchFamily="2" charset="0"/>
              </a:rPr>
              <a:t>sand</a:t>
            </a:r>
            <a:r>
              <a:rPr lang="it-IT" sz="1100" dirty="0">
                <a:solidFill>
                  <a:srgbClr val="666666"/>
                </a:solidFill>
                <a:latin typeface="Helvetica" pitchFamily="2" charset="0"/>
              </a:rPr>
              <a:t> and water... (</a:t>
            </a:r>
            <a:r>
              <a:rPr lang="it-IT" sz="1100" dirty="0" err="1">
                <a:solidFill>
                  <a:srgbClr val="666666"/>
                </a:solidFill>
                <a:latin typeface="Helvetica" pitchFamily="2" charset="0"/>
              </a:rPr>
              <a:t>our</a:t>
            </a:r>
            <a:r>
              <a:rPr lang="it-IT" sz="1100" dirty="0">
                <a:solidFill>
                  <a:srgbClr val="666666"/>
                </a:solidFill>
                <a:latin typeface="Helvetica" pitchFamily="2" charset="0"/>
              </a:rPr>
              <a:t> slump).</a:t>
            </a:r>
          </a:p>
          <a:p>
            <a:pPr algn="l">
              <a:lnSpc>
                <a:spcPct val="150000"/>
              </a:lnSpc>
            </a:pPr>
            <a:r>
              <a:rPr lang="it-IT" sz="1100" dirty="0">
                <a:solidFill>
                  <a:srgbClr val="666666"/>
                </a:solidFill>
                <a:latin typeface="Helvetica" pitchFamily="2" charset="0"/>
              </a:rPr>
              <a:t>The water/</a:t>
            </a:r>
            <a:r>
              <a:rPr lang="it-IT" sz="1100" dirty="0" err="1">
                <a:solidFill>
                  <a:srgbClr val="666666"/>
                </a:solidFill>
                <a:latin typeface="Helvetica" pitchFamily="2" charset="0"/>
              </a:rPr>
              <a:t>sand</a:t>
            </a:r>
            <a:r>
              <a:rPr lang="it-IT" sz="1100" dirty="0">
                <a:solidFill>
                  <a:srgbClr val="666666"/>
                </a:solidFill>
                <a:latin typeface="Helvetica" pitchFamily="2" charset="0"/>
              </a:rPr>
              <a:t> ratio must be </a:t>
            </a:r>
            <a:r>
              <a:rPr lang="it-IT" sz="1100" dirty="0" err="1">
                <a:solidFill>
                  <a:srgbClr val="666666"/>
                </a:solidFill>
                <a:latin typeface="Helvetica" pitchFamily="2" charset="0"/>
              </a:rPr>
              <a:t>correct</a:t>
            </a:r>
            <a:r>
              <a:rPr lang="it-IT" sz="1100" dirty="0">
                <a:solidFill>
                  <a:srgbClr val="666666"/>
                </a:solidFill>
                <a:latin typeface="Helvetica" pitchFamily="2" charset="0"/>
              </a:rPr>
              <a:t> </a:t>
            </a:r>
            <a:r>
              <a:rPr lang="it-IT" sz="1100" dirty="0" err="1">
                <a:solidFill>
                  <a:srgbClr val="666666"/>
                </a:solidFill>
                <a:latin typeface="Helvetica" pitchFamily="2" charset="0"/>
              </a:rPr>
              <a:t>otherwise</a:t>
            </a:r>
            <a:r>
              <a:rPr lang="it-IT" sz="1100" dirty="0">
                <a:solidFill>
                  <a:srgbClr val="666666"/>
                </a:solidFill>
                <a:latin typeface="Helvetica" pitchFamily="2" charset="0"/>
              </a:rPr>
              <a:t> </a:t>
            </a:r>
            <a:r>
              <a:rPr lang="it-IT" sz="1100" dirty="0" err="1">
                <a:solidFill>
                  <a:srgbClr val="666666"/>
                </a:solidFill>
                <a:latin typeface="Helvetica" pitchFamily="2" charset="0"/>
              </a:rPr>
              <a:t>you</a:t>
            </a:r>
            <a:r>
              <a:rPr lang="it-IT" sz="1100" dirty="0">
                <a:solidFill>
                  <a:srgbClr val="666666"/>
                </a:solidFill>
                <a:latin typeface="Helvetica" pitchFamily="2" charset="0"/>
              </a:rPr>
              <a:t> </a:t>
            </a:r>
            <a:r>
              <a:rPr lang="it-IT" sz="1100" dirty="0" err="1">
                <a:solidFill>
                  <a:srgbClr val="666666"/>
                </a:solidFill>
                <a:latin typeface="Helvetica" pitchFamily="2" charset="0"/>
              </a:rPr>
              <a:t>will</a:t>
            </a:r>
            <a:r>
              <a:rPr lang="it-IT" sz="1100" dirty="0">
                <a:solidFill>
                  <a:srgbClr val="666666"/>
                </a:solidFill>
                <a:latin typeface="Helvetica" pitchFamily="2" charset="0"/>
              </a:rPr>
              <a:t> </a:t>
            </a:r>
            <a:r>
              <a:rPr lang="it-IT" sz="1100" dirty="0" err="1">
                <a:solidFill>
                  <a:srgbClr val="666666"/>
                </a:solidFill>
                <a:latin typeface="Helvetica" pitchFamily="2" charset="0"/>
              </a:rPr>
              <a:t>have</a:t>
            </a:r>
            <a:r>
              <a:rPr lang="it-IT" sz="1100" dirty="0">
                <a:solidFill>
                  <a:srgbClr val="666666"/>
                </a:solidFill>
                <a:latin typeface="Helvetica" pitchFamily="2" charset="0"/>
              </a:rPr>
              <a:t> </a:t>
            </a:r>
            <a:r>
              <a:rPr lang="it-IT" sz="1100" dirty="0" err="1">
                <a:solidFill>
                  <a:srgbClr val="666666"/>
                </a:solidFill>
                <a:latin typeface="Helvetica" pitchFamily="2" charset="0"/>
              </a:rPr>
              <a:t>shapes</a:t>
            </a:r>
            <a:r>
              <a:rPr lang="it-IT" sz="1100" dirty="0">
                <a:solidFill>
                  <a:srgbClr val="666666"/>
                </a:solidFill>
                <a:latin typeface="Helvetica" pitchFamily="2" charset="0"/>
              </a:rPr>
              <a:t> </a:t>
            </a:r>
            <a:r>
              <a:rPr lang="it-IT" sz="1100" dirty="0" err="1">
                <a:solidFill>
                  <a:srgbClr val="666666"/>
                </a:solidFill>
                <a:latin typeface="Helvetica" pitchFamily="2" charset="0"/>
              </a:rPr>
              <a:t>that</a:t>
            </a:r>
            <a:r>
              <a:rPr lang="it-IT" sz="1100" dirty="0">
                <a:solidFill>
                  <a:srgbClr val="666666"/>
                </a:solidFill>
                <a:latin typeface="Helvetica" pitchFamily="2" charset="0"/>
              </a:rPr>
              <a:t> </a:t>
            </a:r>
            <a:r>
              <a:rPr lang="it-IT" sz="1100" dirty="0" err="1">
                <a:solidFill>
                  <a:srgbClr val="666666"/>
                </a:solidFill>
                <a:latin typeface="Helvetica" pitchFamily="2" charset="0"/>
              </a:rPr>
              <a:t>will</a:t>
            </a:r>
            <a:r>
              <a:rPr lang="it-IT" sz="1100" dirty="0">
                <a:solidFill>
                  <a:srgbClr val="666666"/>
                </a:solidFill>
                <a:latin typeface="Helvetica" pitchFamily="2" charset="0"/>
              </a:rPr>
              <a:t> </a:t>
            </a:r>
            <a:r>
              <a:rPr lang="it-IT" sz="1100" dirty="0" err="1">
                <a:solidFill>
                  <a:srgbClr val="666666"/>
                </a:solidFill>
                <a:latin typeface="Helvetica" pitchFamily="2" charset="0"/>
              </a:rPr>
              <a:t>collapse</a:t>
            </a:r>
            <a:r>
              <a:rPr lang="it-IT" sz="1100" dirty="0">
                <a:solidFill>
                  <a:srgbClr val="666666"/>
                </a:solidFill>
                <a:latin typeface="Helvetica" pitchFamily="2" charset="0"/>
              </a:rPr>
              <a:t> on </a:t>
            </a:r>
            <a:r>
              <a:rPr lang="it-IT" sz="1100" dirty="0" err="1">
                <a:solidFill>
                  <a:srgbClr val="666666"/>
                </a:solidFill>
                <a:latin typeface="Helvetica" pitchFamily="2" charset="0"/>
              </a:rPr>
              <a:t>themselves</a:t>
            </a:r>
            <a:r>
              <a:rPr lang="it-IT" sz="1100" dirty="0">
                <a:solidFill>
                  <a:srgbClr val="666666"/>
                </a:solidFill>
                <a:latin typeface="Helvetica" pitchFamily="2" charset="0"/>
              </a:rPr>
              <a:t> </a:t>
            </a:r>
            <a:r>
              <a:rPr lang="it-IT" sz="1100" dirty="0" err="1">
                <a:solidFill>
                  <a:srgbClr val="666666"/>
                </a:solidFill>
                <a:latin typeface="Helvetica" pitchFamily="2" charset="0"/>
              </a:rPr>
              <a:t>if</a:t>
            </a:r>
            <a:r>
              <a:rPr lang="it-IT" sz="1100" dirty="0">
                <a:solidFill>
                  <a:srgbClr val="666666"/>
                </a:solidFill>
                <a:latin typeface="Helvetica" pitchFamily="2" charset="0"/>
              </a:rPr>
              <a:t> </a:t>
            </a:r>
            <a:r>
              <a:rPr lang="it-IT" sz="1100" dirty="0" err="1">
                <a:solidFill>
                  <a:srgbClr val="666666"/>
                </a:solidFill>
                <a:latin typeface="Helvetica" pitchFamily="2" charset="0"/>
              </a:rPr>
              <a:t>too</a:t>
            </a:r>
            <a:r>
              <a:rPr lang="it-IT" sz="1100" dirty="0">
                <a:solidFill>
                  <a:srgbClr val="666666"/>
                </a:solidFill>
                <a:latin typeface="Helvetica" pitchFamily="2" charset="0"/>
              </a:rPr>
              <a:t> dry or </a:t>
            </a:r>
            <a:r>
              <a:rPr lang="it-IT" sz="1100" dirty="0" err="1">
                <a:solidFill>
                  <a:srgbClr val="666666"/>
                </a:solidFill>
                <a:latin typeface="Helvetica" pitchFamily="2" charset="0"/>
              </a:rPr>
              <a:t>even</a:t>
            </a:r>
            <a:r>
              <a:rPr lang="it-IT" sz="1100" dirty="0">
                <a:solidFill>
                  <a:srgbClr val="666666"/>
                </a:solidFill>
                <a:latin typeface="Helvetica" pitchFamily="2" charset="0"/>
              </a:rPr>
              <a:t> </a:t>
            </a:r>
            <a:r>
              <a:rPr lang="it-IT" sz="1100" dirty="0" err="1">
                <a:solidFill>
                  <a:srgbClr val="666666"/>
                </a:solidFill>
                <a:latin typeface="Helvetica" pitchFamily="2" charset="0"/>
              </a:rPr>
              <a:t>remain</a:t>
            </a:r>
            <a:r>
              <a:rPr lang="it-IT" sz="1100" dirty="0">
                <a:solidFill>
                  <a:srgbClr val="666666"/>
                </a:solidFill>
                <a:latin typeface="Helvetica" pitchFamily="2" charset="0"/>
              </a:rPr>
              <a:t> inside the </a:t>
            </a:r>
            <a:r>
              <a:rPr lang="it-IT" sz="1100" dirty="0" err="1">
                <a:solidFill>
                  <a:srgbClr val="666666"/>
                </a:solidFill>
                <a:latin typeface="Helvetica" pitchFamily="2" charset="0"/>
              </a:rPr>
              <a:t>mold</a:t>
            </a:r>
            <a:r>
              <a:rPr lang="it-IT" sz="1100" dirty="0">
                <a:solidFill>
                  <a:srgbClr val="666666"/>
                </a:solidFill>
                <a:latin typeface="Helvetica" pitchFamily="2" charset="0"/>
              </a:rPr>
              <a:t> </a:t>
            </a:r>
            <a:r>
              <a:rPr lang="it-IT" sz="1100" dirty="0" err="1">
                <a:solidFill>
                  <a:srgbClr val="666666"/>
                </a:solidFill>
                <a:latin typeface="Helvetica" pitchFamily="2" charset="0"/>
              </a:rPr>
              <a:t>because</a:t>
            </a:r>
            <a:r>
              <a:rPr lang="it-IT" sz="1100" dirty="0">
                <a:solidFill>
                  <a:srgbClr val="666666"/>
                </a:solidFill>
                <a:latin typeface="Helvetica" pitchFamily="2" charset="0"/>
              </a:rPr>
              <a:t> </a:t>
            </a:r>
            <a:r>
              <a:rPr lang="it-IT" sz="1100" dirty="0" err="1">
                <a:solidFill>
                  <a:srgbClr val="666666"/>
                </a:solidFill>
                <a:latin typeface="Helvetica" pitchFamily="2" charset="0"/>
              </a:rPr>
              <a:t>they</a:t>
            </a:r>
            <a:r>
              <a:rPr lang="it-IT" sz="1100" dirty="0">
                <a:solidFill>
                  <a:srgbClr val="666666"/>
                </a:solidFill>
                <a:latin typeface="Helvetica" pitchFamily="2" charset="0"/>
              </a:rPr>
              <a:t> are </a:t>
            </a:r>
            <a:r>
              <a:rPr lang="it-IT" sz="1100" dirty="0" err="1">
                <a:solidFill>
                  <a:srgbClr val="666666"/>
                </a:solidFill>
                <a:latin typeface="Helvetica" pitchFamily="2" charset="0"/>
              </a:rPr>
              <a:t>too</a:t>
            </a:r>
            <a:r>
              <a:rPr lang="it-IT" sz="1100" dirty="0">
                <a:solidFill>
                  <a:srgbClr val="666666"/>
                </a:solidFill>
                <a:latin typeface="Helvetica" pitchFamily="2" charset="0"/>
              </a:rPr>
              <a:t> </a:t>
            </a:r>
            <a:r>
              <a:rPr lang="it-IT" sz="1100" dirty="0" err="1">
                <a:solidFill>
                  <a:srgbClr val="666666"/>
                </a:solidFill>
                <a:latin typeface="Helvetica" pitchFamily="2" charset="0"/>
              </a:rPr>
              <a:t>wet</a:t>
            </a:r>
            <a:r>
              <a:rPr lang="it-IT" sz="1100" dirty="0">
                <a:solidFill>
                  <a:srgbClr val="666666"/>
                </a:solidFill>
                <a:latin typeface="Helvetica" pitchFamily="2" charset="0"/>
              </a:rPr>
              <a:t>.</a:t>
            </a:r>
          </a:p>
          <a:p>
            <a:pPr algn="l">
              <a:lnSpc>
                <a:spcPct val="150000"/>
              </a:lnSpc>
            </a:pPr>
            <a:r>
              <a:rPr lang="it-IT" sz="1100" dirty="0" err="1">
                <a:solidFill>
                  <a:srgbClr val="666666"/>
                </a:solidFill>
                <a:latin typeface="Helvetica" pitchFamily="2" charset="0"/>
              </a:rPr>
              <a:t>VibroCast</a:t>
            </a:r>
            <a:r>
              <a:rPr lang="it-IT" sz="1100" dirty="0">
                <a:solidFill>
                  <a:srgbClr val="666666"/>
                </a:solidFill>
                <a:latin typeface="Helvetica" pitchFamily="2" charset="0"/>
              </a:rPr>
              <a:t> </a:t>
            </a:r>
            <a:r>
              <a:rPr lang="it-IT" sz="1100" dirty="0" err="1">
                <a:solidFill>
                  <a:srgbClr val="666666"/>
                </a:solidFill>
                <a:latin typeface="Helvetica" pitchFamily="2" charset="0"/>
              </a:rPr>
              <a:t>technology</a:t>
            </a:r>
            <a:r>
              <a:rPr lang="it-IT" sz="1100" dirty="0">
                <a:solidFill>
                  <a:srgbClr val="666666"/>
                </a:solidFill>
                <a:latin typeface="Helvetica" pitchFamily="2" charset="0"/>
              </a:rPr>
              <a:t> works in a </a:t>
            </a:r>
            <a:r>
              <a:rPr lang="it-IT" sz="1100" dirty="0" err="1">
                <a:solidFill>
                  <a:srgbClr val="666666"/>
                </a:solidFill>
                <a:latin typeface="Helvetica" pitchFamily="2" charset="0"/>
              </a:rPr>
              <a:t>very</a:t>
            </a:r>
            <a:r>
              <a:rPr lang="it-IT" sz="1100" dirty="0">
                <a:solidFill>
                  <a:srgbClr val="666666"/>
                </a:solidFill>
                <a:latin typeface="Helvetica" pitchFamily="2" charset="0"/>
              </a:rPr>
              <a:t> </a:t>
            </a:r>
            <a:r>
              <a:rPr lang="it-IT" sz="1100" dirty="0" err="1">
                <a:solidFill>
                  <a:srgbClr val="666666"/>
                </a:solidFill>
                <a:latin typeface="Helvetica" pitchFamily="2" charset="0"/>
              </a:rPr>
              <a:t>similar</a:t>
            </a:r>
            <a:r>
              <a:rPr lang="it-IT" sz="1100" dirty="0">
                <a:solidFill>
                  <a:srgbClr val="666666"/>
                </a:solidFill>
                <a:latin typeface="Helvetica" pitchFamily="2" charset="0"/>
              </a:rPr>
              <a:t> way and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closely</a:t>
            </a:r>
            <a:r>
              <a:rPr lang="it-IT" sz="1100" dirty="0">
                <a:solidFill>
                  <a:srgbClr val="666666"/>
                </a:solidFill>
                <a:latin typeface="Helvetica" pitchFamily="2" charset="0"/>
              </a:rPr>
              <a:t> </a:t>
            </a:r>
            <a:r>
              <a:rPr lang="it-IT" sz="1100" dirty="0" err="1">
                <a:solidFill>
                  <a:srgbClr val="666666"/>
                </a:solidFill>
                <a:latin typeface="Helvetica" pitchFamily="2" charset="0"/>
              </a:rPr>
              <a:t>linked</a:t>
            </a:r>
            <a:r>
              <a:rPr lang="it-IT" sz="1100" dirty="0">
                <a:solidFill>
                  <a:srgbClr val="666666"/>
                </a:solidFill>
                <a:latin typeface="Helvetica" pitchFamily="2" charset="0"/>
              </a:rPr>
              <a:t> to the </a:t>
            </a:r>
            <a:r>
              <a:rPr lang="it-IT" sz="1100" dirty="0" err="1">
                <a:solidFill>
                  <a:srgbClr val="666666"/>
                </a:solidFill>
                <a:latin typeface="Helvetica" pitchFamily="2" charset="0"/>
              </a:rPr>
              <a:t>W</a:t>
            </a:r>
            <a:r>
              <a:rPr lang="it-IT" sz="1100" dirty="0">
                <a:solidFill>
                  <a:srgbClr val="666666"/>
                </a:solidFill>
                <a:latin typeface="Helvetica" pitchFamily="2" charset="0"/>
              </a:rPr>
              <a:t>/C ratio of the concrete mix design.</a:t>
            </a:r>
          </a:p>
        </p:txBody>
      </p:sp>
      <p:sp>
        <p:nvSpPr>
          <p:cNvPr id="10" name="Sottotitolo 2">
            <a:extLst>
              <a:ext uri="{FF2B5EF4-FFF2-40B4-BE49-F238E27FC236}">
                <a16:creationId xmlns:a16="http://schemas.microsoft.com/office/drawing/2014/main" id="{D93A6928-5181-681A-3E5D-D99FB744B7A3}"/>
              </a:ext>
            </a:extLst>
          </p:cNvPr>
          <p:cNvSpPr txBox="1">
            <a:spLocks/>
          </p:cNvSpPr>
          <p:nvPr/>
        </p:nvSpPr>
        <p:spPr>
          <a:xfrm>
            <a:off x="1527424" y="3102177"/>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Small </a:t>
            </a:r>
            <a:r>
              <a:rPr lang="it-IT" sz="1400" b="1" dirty="0" err="1">
                <a:solidFill>
                  <a:srgbClr val="666666"/>
                </a:solidFill>
                <a:latin typeface="Exo2"/>
              </a:rPr>
              <a:t>basic</a:t>
            </a:r>
            <a:r>
              <a:rPr lang="it-IT" sz="1400" b="1" dirty="0">
                <a:solidFill>
                  <a:srgbClr val="666666"/>
                </a:solidFill>
                <a:latin typeface="Exo2"/>
              </a:rPr>
              <a:t> </a:t>
            </a:r>
            <a:r>
              <a:rPr lang="it-IT" sz="1400" b="1" dirty="0" err="1">
                <a:solidFill>
                  <a:srgbClr val="666666"/>
                </a:solidFill>
                <a:latin typeface="Exo2"/>
              </a:rPr>
              <a:t>tips</a:t>
            </a:r>
            <a:endParaRPr lang="it-IT" sz="1400" b="1" dirty="0"/>
          </a:p>
        </p:txBody>
      </p:sp>
      <p:pic>
        <p:nvPicPr>
          <p:cNvPr id="13" name="Immagine 12">
            <a:extLst>
              <a:ext uri="{FF2B5EF4-FFF2-40B4-BE49-F238E27FC236}">
                <a16:creationId xmlns:a16="http://schemas.microsoft.com/office/drawing/2014/main" id="{B376C2A0-C5BF-7255-9A7C-9CAADA16A2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47818" y="3181856"/>
            <a:ext cx="3624812" cy="2416541"/>
          </a:xfrm>
          <a:prstGeom prst="rect">
            <a:avLst/>
          </a:prstGeom>
          <a:ln>
            <a:noFill/>
          </a:ln>
          <a:effectLst>
            <a:outerShdw blurRad="292100" dist="139700" dir="2700000" algn="tl" rotWithShape="0">
              <a:srgbClr val="333333">
                <a:alpha val="65000"/>
              </a:srgbClr>
            </a:outerShdw>
          </a:effectLst>
        </p:spPr>
      </p:pic>
      <p:pic>
        <p:nvPicPr>
          <p:cNvPr id="2" name="Immagine 1">
            <a:extLst>
              <a:ext uri="{FF2B5EF4-FFF2-40B4-BE49-F238E27FC236}">
                <a16:creationId xmlns:a16="http://schemas.microsoft.com/office/drawing/2014/main" id="{DB5840FD-FA0B-0968-C870-37FA26FB960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4B2D65BE-F4DD-627E-2703-89AE8DD03DA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957544467"/>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8792"/>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6435047"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technology</a:t>
            </a:r>
            <a:endParaRPr lang="it-IT" dirty="0">
              <a:solidFill>
                <a:srgbClr val="5687B7"/>
              </a:solidFill>
              <a:latin typeface="NEOTERIQUE" panose="02000500000000090000" pitchFamily="2" charset="77"/>
            </a:endParaRP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5" y="1240044"/>
            <a:ext cx="4647820" cy="213850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a:solidFill>
                  <a:srgbClr val="666666"/>
                </a:solidFill>
                <a:latin typeface="Helvetica" pitchFamily="2" charset="0"/>
              </a:rPr>
              <a:t>In general </a:t>
            </a:r>
            <a:r>
              <a:rPr lang="it-IT" sz="1100" dirty="0" err="1">
                <a:solidFill>
                  <a:srgbClr val="666666"/>
                </a:solidFill>
                <a:latin typeface="Helvetica" pitchFamily="2" charset="0"/>
              </a:rPr>
              <a:t>it</a:t>
            </a:r>
            <a:r>
              <a:rPr lang="it-IT" sz="1100" dirty="0">
                <a:solidFill>
                  <a:srgbClr val="666666"/>
                </a:solidFill>
                <a:latin typeface="Helvetica" pitchFamily="2" charset="0"/>
              </a:rPr>
              <a:t> can be </a:t>
            </a:r>
            <a:r>
              <a:rPr lang="it-IT" sz="1100" dirty="0" err="1">
                <a:solidFill>
                  <a:srgbClr val="666666"/>
                </a:solidFill>
                <a:latin typeface="Helvetica" pitchFamily="2" charset="0"/>
              </a:rPr>
              <a:t>said</a:t>
            </a:r>
            <a:r>
              <a:rPr lang="it-IT" sz="1100" dirty="0">
                <a:solidFill>
                  <a:srgbClr val="666666"/>
                </a:solidFill>
                <a:latin typeface="Helvetica" pitchFamily="2" charset="0"/>
              </a:rPr>
              <a:t> </a:t>
            </a:r>
            <a:r>
              <a:rPr lang="it-IT" sz="1100" dirty="0" err="1">
                <a:solidFill>
                  <a:srgbClr val="666666"/>
                </a:solidFill>
                <a:latin typeface="Helvetica" pitchFamily="2" charset="0"/>
              </a:rPr>
              <a:t>that</a:t>
            </a:r>
            <a:r>
              <a:rPr lang="it-IT" sz="1100" dirty="0">
                <a:solidFill>
                  <a:srgbClr val="666666"/>
                </a:solidFill>
                <a:latin typeface="Helvetica" pitchFamily="2" charset="0"/>
              </a:rPr>
              <a:t> </a:t>
            </a:r>
            <a:r>
              <a:rPr lang="it-IT" sz="1100" dirty="0" err="1">
                <a:solidFill>
                  <a:srgbClr val="666666"/>
                </a:solidFill>
                <a:latin typeface="Helvetica" pitchFamily="2" charset="0"/>
              </a:rPr>
              <a:t>we</a:t>
            </a:r>
            <a:r>
              <a:rPr lang="it-IT" sz="1100" dirty="0">
                <a:solidFill>
                  <a:srgbClr val="666666"/>
                </a:solidFill>
                <a:latin typeface="Helvetica" pitchFamily="2" charset="0"/>
              </a:rPr>
              <a:t> are </a:t>
            </a:r>
            <a:r>
              <a:rPr lang="it-IT" sz="1100" dirty="0" err="1">
                <a:solidFill>
                  <a:srgbClr val="666666"/>
                </a:solidFill>
                <a:latin typeface="Helvetica" pitchFamily="2" charset="0"/>
              </a:rPr>
              <a:t>able</a:t>
            </a:r>
            <a:r>
              <a:rPr lang="it-IT" sz="1100" dirty="0">
                <a:solidFill>
                  <a:srgbClr val="666666"/>
                </a:solidFill>
                <a:latin typeface="Helvetica" pitchFamily="2" charset="0"/>
              </a:rPr>
              <a:t> to produce </a:t>
            </a:r>
            <a:r>
              <a:rPr lang="it-IT" sz="1100" dirty="0" err="1">
                <a:solidFill>
                  <a:srgbClr val="666666"/>
                </a:solidFill>
                <a:latin typeface="Helvetica" pitchFamily="2" charset="0"/>
              </a:rPr>
              <a:t>everything</a:t>
            </a:r>
            <a:r>
              <a:rPr lang="it-IT" sz="1100" dirty="0">
                <a:solidFill>
                  <a:srgbClr val="666666"/>
                </a:solidFill>
                <a:latin typeface="Helvetica" pitchFamily="2" charset="0"/>
              </a:rPr>
              <a:t> </a:t>
            </a:r>
            <a:r>
              <a:rPr lang="it-IT" sz="1100" dirty="0" err="1">
                <a:solidFill>
                  <a:srgbClr val="666666"/>
                </a:solidFill>
                <a:latin typeface="Helvetica" pitchFamily="2" charset="0"/>
              </a:rPr>
              <a:t>that</a:t>
            </a:r>
            <a:r>
              <a:rPr lang="it-IT" sz="1100" dirty="0">
                <a:solidFill>
                  <a:srgbClr val="666666"/>
                </a:solidFill>
                <a:latin typeface="Helvetica" pitchFamily="2" charset="0"/>
              </a:rPr>
              <a:t> </a:t>
            </a:r>
            <a:r>
              <a:rPr lang="it-IT" sz="1100" b="1" dirty="0" err="1">
                <a:solidFill>
                  <a:srgbClr val="666666"/>
                </a:solidFill>
                <a:latin typeface="Helvetica" pitchFamily="2" charset="0"/>
              </a:rPr>
              <a:t>cannot</a:t>
            </a:r>
            <a:r>
              <a:rPr lang="it-IT" sz="1100" b="1" dirty="0">
                <a:solidFill>
                  <a:srgbClr val="666666"/>
                </a:solidFill>
                <a:latin typeface="Helvetica" pitchFamily="2" charset="0"/>
              </a:rPr>
              <a:t> be </a:t>
            </a:r>
            <a:r>
              <a:rPr lang="it-IT" sz="1100" b="1" dirty="0" err="1">
                <a:solidFill>
                  <a:srgbClr val="666666"/>
                </a:solidFill>
                <a:latin typeface="Helvetica" pitchFamily="2" charset="0"/>
              </a:rPr>
              <a:t>produced</a:t>
            </a:r>
            <a:r>
              <a:rPr lang="it-IT" sz="1100" b="1" dirty="0">
                <a:solidFill>
                  <a:srgbClr val="666666"/>
                </a:solidFill>
                <a:latin typeface="Helvetica" pitchFamily="2" charset="0"/>
              </a:rPr>
              <a:t> with </a:t>
            </a:r>
            <a:r>
              <a:rPr lang="it-IT" sz="1100" b="1" dirty="0" err="1">
                <a:solidFill>
                  <a:srgbClr val="666666"/>
                </a:solidFill>
                <a:latin typeface="Helvetica" pitchFamily="2" charset="0"/>
              </a:rPr>
              <a:t>vibropresses</a:t>
            </a:r>
            <a:r>
              <a:rPr lang="it-IT" sz="1100" b="1" dirty="0">
                <a:solidFill>
                  <a:srgbClr val="666666"/>
                </a:solidFill>
                <a:latin typeface="Helvetica" pitchFamily="2" charset="0"/>
              </a:rPr>
              <a:t> </a:t>
            </a:r>
            <a:r>
              <a:rPr lang="it-IT" sz="1100" dirty="0" err="1">
                <a:solidFill>
                  <a:srgbClr val="666666"/>
                </a:solidFill>
                <a:latin typeface="Helvetica" pitchFamily="2" charset="0"/>
              </a:rPr>
              <a:t>such</a:t>
            </a:r>
            <a:r>
              <a:rPr lang="it-IT" sz="1100" dirty="0">
                <a:solidFill>
                  <a:srgbClr val="666666"/>
                </a:solidFill>
                <a:latin typeface="Helvetica" pitchFamily="2" charset="0"/>
              </a:rPr>
              <a:t> </a:t>
            </a:r>
            <a:r>
              <a:rPr lang="it-IT" sz="1100" dirty="0" err="1">
                <a:solidFill>
                  <a:srgbClr val="666666"/>
                </a:solidFill>
                <a:latin typeface="Helvetica" pitchFamily="2" charset="0"/>
              </a:rPr>
              <a:t>as</a:t>
            </a:r>
            <a:r>
              <a:rPr lang="it-IT" sz="1100" dirty="0">
                <a:solidFill>
                  <a:srgbClr val="666666"/>
                </a:solidFill>
                <a:latin typeface="Helvetica" pitchFamily="2" charset="0"/>
              </a:rPr>
              <a:t> Masa, Hess, Zenith, Quadra, etc...</a:t>
            </a:r>
          </a:p>
          <a:p>
            <a:pPr algn="l">
              <a:lnSpc>
                <a:spcPct val="150000"/>
              </a:lnSpc>
            </a:pPr>
            <a:r>
              <a:rPr lang="it-IT" sz="1100" dirty="0" err="1">
                <a:solidFill>
                  <a:srgbClr val="666666"/>
                </a:solidFill>
                <a:latin typeface="Helvetica" pitchFamily="2" charset="0"/>
              </a:rPr>
              <a:t>Incorrectly</a:t>
            </a:r>
            <a:r>
              <a:rPr lang="it-IT" sz="1100" dirty="0">
                <a:solidFill>
                  <a:srgbClr val="666666"/>
                </a:solidFill>
                <a:latin typeface="Helvetica" pitchFamily="2" charset="0"/>
              </a:rPr>
              <a:t>, </a:t>
            </a:r>
            <a:r>
              <a:rPr lang="it-IT" sz="1100" dirty="0" err="1">
                <a:solidFill>
                  <a:srgbClr val="666666"/>
                </a:solidFill>
                <a:latin typeface="Helvetica" pitchFamily="2" charset="0"/>
              </a:rPr>
              <a:t>our</a:t>
            </a:r>
            <a:r>
              <a:rPr lang="it-IT" sz="1100" dirty="0">
                <a:solidFill>
                  <a:srgbClr val="666666"/>
                </a:solidFill>
                <a:latin typeface="Helvetica" pitchFamily="2" charset="0"/>
              </a:rPr>
              <a:t> </a:t>
            </a:r>
            <a:r>
              <a:rPr lang="it-IT" sz="1100" dirty="0" err="1">
                <a:solidFill>
                  <a:srgbClr val="666666"/>
                </a:solidFill>
                <a:latin typeface="Helvetica" pitchFamily="2" charset="0"/>
              </a:rPr>
              <a:t>technology</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also</a:t>
            </a:r>
            <a:r>
              <a:rPr lang="it-IT" sz="1100" dirty="0">
                <a:solidFill>
                  <a:srgbClr val="666666"/>
                </a:solidFill>
                <a:latin typeface="Helvetica" pitchFamily="2" charset="0"/>
              </a:rPr>
              <a:t> </a:t>
            </a:r>
            <a:r>
              <a:rPr lang="it-IT" sz="1100" dirty="0" err="1">
                <a:solidFill>
                  <a:srgbClr val="666666"/>
                </a:solidFill>
                <a:latin typeface="Helvetica" pitchFamily="2" charset="0"/>
              </a:rPr>
              <a:t>called</a:t>
            </a:r>
            <a:r>
              <a:rPr lang="it-IT" sz="1100" dirty="0">
                <a:solidFill>
                  <a:srgbClr val="666666"/>
                </a:solidFill>
                <a:latin typeface="Helvetica" pitchFamily="2" charset="0"/>
              </a:rPr>
              <a:t> </a:t>
            </a:r>
            <a:r>
              <a:rPr lang="it-IT" sz="1100" dirty="0" err="1">
                <a:solidFill>
                  <a:srgbClr val="666666"/>
                </a:solidFill>
                <a:latin typeface="Helvetica" pitchFamily="2" charset="0"/>
              </a:rPr>
              <a:t>vibropress</a:t>
            </a:r>
            <a:r>
              <a:rPr lang="it-IT" sz="1100" dirty="0">
                <a:solidFill>
                  <a:srgbClr val="666666"/>
                </a:solidFill>
                <a:latin typeface="Helvetica" pitchFamily="2" charset="0"/>
              </a:rPr>
              <a:t> in English </a:t>
            </a:r>
            <a:r>
              <a:rPr lang="it-IT" sz="1100" dirty="0" err="1">
                <a:solidFill>
                  <a:srgbClr val="666666"/>
                </a:solidFill>
                <a:latin typeface="Helvetica" pitchFamily="2" charset="0"/>
              </a:rPr>
              <a:t>but</a:t>
            </a:r>
            <a:r>
              <a:rPr lang="it-IT" sz="1100" dirty="0">
                <a:solidFill>
                  <a:srgbClr val="666666"/>
                </a:solidFill>
                <a:latin typeface="Helvetica" pitchFamily="2" charset="0"/>
              </a:rPr>
              <a:t> </a:t>
            </a:r>
            <a:r>
              <a:rPr lang="it-IT" sz="1100" dirty="0" err="1">
                <a:solidFill>
                  <a:srgbClr val="666666"/>
                </a:solidFill>
                <a:latin typeface="Helvetica" pitchFamily="2" charset="0"/>
              </a:rPr>
              <a:t>this</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not</a:t>
            </a:r>
            <a:r>
              <a:rPr lang="it-IT" sz="1100" dirty="0">
                <a:solidFill>
                  <a:srgbClr val="666666"/>
                </a:solidFill>
                <a:latin typeface="Helvetica" pitchFamily="2" charset="0"/>
              </a:rPr>
              <a:t> </a:t>
            </a:r>
            <a:r>
              <a:rPr lang="it-IT" sz="1100" dirty="0" err="1">
                <a:solidFill>
                  <a:srgbClr val="666666"/>
                </a:solidFill>
                <a:latin typeface="Helvetica" pitchFamily="2" charset="0"/>
              </a:rPr>
              <a:t>correct</a:t>
            </a:r>
            <a:r>
              <a:rPr lang="it-IT" sz="1100" dirty="0">
                <a:solidFill>
                  <a:srgbClr val="666666"/>
                </a:solidFill>
                <a:latin typeface="Helvetica" pitchFamily="2" charset="0"/>
              </a:rPr>
              <a:t>.</a:t>
            </a:r>
          </a:p>
          <a:p>
            <a:pPr algn="l">
              <a:lnSpc>
                <a:spcPct val="150000"/>
              </a:lnSpc>
            </a:pPr>
            <a:r>
              <a:rPr lang="it-IT" sz="1100" dirty="0">
                <a:solidFill>
                  <a:srgbClr val="666666"/>
                </a:solidFill>
                <a:latin typeface="Helvetica" pitchFamily="2" charset="0"/>
              </a:rPr>
              <a:t>The </a:t>
            </a:r>
            <a:r>
              <a:rPr lang="it-IT" sz="1100" dirty="0" err="1">
                <a:solidFill>
                  <a:srgbClr val="666666"/>
                </a:solidFill>
                <a:latin typeface="Helvetica" pitchFamily="2" charset="0"/>
              </a:rPr>
              <a:t>correct</a:t>
            </a:r>
            <a:r>
              <a:rPr lang="it-IT" sz="1100" dirty="0">
                <a:solidFill>
                  <a:srgbClr val="666666"/>
                </a:solidFill>
                <a:latin typeface="Helvetica" pitchFamily="2" charset="0"/>
              </a:rPr>
              <a:t> name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b="1" dirty="0" err="1">
                <a:solidFill>
                  <a:srgbClr val="666666"/>
                </a:solidFill>
                <a:latin typeface="Helvetica" pitchFamily="2" charset="0"/>
              </a:rPr>
              <a:t>vibroforming</a:t>
            </a:r>
            <a:r>
              <a:rPr lang="it-IT" sz="1100" b="1" dirty="0">
                <a:solidFill>
                  <a:srgbClr val="666666"/>
                </a:solidFill>
                <a:latin typeface="Helvetica" pitchFamily="2" charset="0"/>
              </a:rPr>
              <a:t> machine</a:t>
            </a:r>
            <a:r>
              <a:rPr lang="it-IT" sz="1100" dirty="0">
                <a:solidFill>
                  <a:srgbClr val="666666"/>
                </a:solidFill>
                <a:latin typeface="Helvetica" pitchFamily="2" charset="0"/>
              </a:rPr>
              <a:t>.</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9245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err="1">
                <a:solidFill>
                  <a:srgbClr val="666666"/>
                </a:solidFill>
                <a:effectLst/>
                <a:latin typeface="Exo2"/>
              </a:rPr>
              <a:t>Which</a:t>
            </a:r>
            <a:r>
              <a:rPr lang="it-IT" sz="1400" b="1" dirty="0">
                <a:solidFill>
                  <a:srgbClr val="666666"/>
                </a:solidFill>
                <a:effectLst/>
                <a:latin typeface="Exo2"/>
              </a:rPr>
              <a:t> </a:t>
            </a:r>
            <a:r>
              <a:rPr lang="it-IT" sz="1400" b="1" dirty="0" err="1">
                <a:solidFill>
                  <a:srgbClr val="666666"/>
                </a:solidFill>
                <a:effectLst/>
                <a:latin typeface="Exo2"/>
              </a:rPr>
              <a:t>type</a:t>
            </a:r>
            <a:r>
              <a:rPr lang="it-IT" sz="1400" b="1" dirty="0">
                <a:solidFill>
                  <a:srgbClr val="666666"/>
                </a:solidFill>
                <a:effectLst/>
                <a:latin typeface="Exo2"/>
              </a:rPr>
              <a:t> of concrete </a:t>
            </a:r>
            <a:r>
              <a:rPr lang="it-IT" sz="1400" b="1" dirty="0" err="1">
                <a:solidFill>
                  <a:srgbClr val="666666"/>
                </a:solidFill>
                <a:effectLst/>
                <a:latin typeface="Exo2"/>
              </a:rPr>
              <a:t>elements</a:t>
            </a:r>
            <a:r>
              <a:rPr lang="it-IT" sz="1400" b="1" dirty="0">
                <a:solidFill>
                  <a:srgbClr val="666666"/>
                </a:solidFill>
                <a:effectLst/>
                <a:latin typeface="Exo2"/>
              </a:rPr>
              <a:t> can </a:t>
            </a:r>
            <a:r>
              <a:rPr lang="it-IT" sz="1400" b="1" dirty="0" err="1">
                <a:solidFill>
                  <a:srgbClr val="666666"/>
                </a:solidFill>
                <a:effectLst/>
                <a:latin typeface="Exo2"/>
              </a:rPr>
              <a:t>it</a:t>
            </a:r>
            <a:r>
              <a:rPr lang="it-IT" sz="1400" b="1" dirty="0">
                <a:solidFill>
                  <a:srgbClr val="666666"/>
                </a:solidFill>
                <a:effectLst/>
                <a:latin typeface="Exo2"/>
              </a:rPr>
              <a:t> makes?</a:t>
            </a:r>
            <a:endParaRPr lang="it-IT" sz="1400" b="1" dirty="0"/>
          </a:p>
        </p:txBody>
      </p:sp>
      <p:sp>
        <p:nvSpPr>
          <p:cNvPr id="8" name="Sottotitolo 2">
            <a:extLst>
              <a:ext uri="{FF2B5EF4-FFF2-40B4-BE49-F238E27FC236}">
                <a16:creationId xmlns:a16="http://schemas.microsoft.com/office/drawing/2014/main" id="{1FCFD281-9356-41C8-0E6A-403745CC88A3}"/>
              </a:ext>
            </a:extLst>
          </p:cNvPr>
          <p:cNvSpPr txBox="1">
            <a:spLocks/>
          </p:cNvSpPr>
          <p:nvPr/>
        </p:nvSpPr>
        <p:spPr>
          <a:xfrm>
            <a:off x="1527425" y="3753251"/>
            <a:ext cx="4936128" cy="629576"/>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err="1">
                <a:solidFill>
                  <a:srgbClr val="666666"/>
                </a:solidFill>
                <a:latin typeface="Helvetica" pitchFamily="2" charset="0"/>
              </a:rPr>
              <a:t>VibroCast</a:t>
            </a:r>
            <a:r>
              <a:rPr lang="it-IT" sz="1100" dirty="0">
                <a:solidFill>
                  <a:srgbClr val="666666"/>
                </a:solidFill>
                <a:latin typeface="Helvetica" pitchFamily="2" charset="0"/>
              </a:rPr>
              <a:t> </a:t>
            </a:r>
            <a:r>
              <a:rPr lang="it-IT" sz="1100" dirty="0" err="1">
                <a:solidFill>
                  <a:srgbClr val="666666"/>
                </a:solidFill>
                <a:latin typeface="Helvetica" pitchFamily="2" charset="0"/>
              </a:rPr>
              <a:t>technology</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highly</a:t>
            </a:r>
            <a:r>
              <a:rPr lang="it-IT" sz="1100" dirty="0">
                <a:solidFill>
                  <a:srgbClr val="666666"/>
                </a:solidFill>
                <a:latin typeface="Helvetica" pitchFamily="2" charset="0"/>
              </a:rPr>
              <a:t> </a:t>
            </a:r>
            <a:r>
              <a:rPr lang="it-IT" sz="1100" dirty="0" err="1">
                <a:solidFill>
                  <a:srgbClr val="666666"/>
                </a:solidFill>
                <a:latin typeface="Helvetica" pitchFamily="2" charset="0"/>
              </a:rPr>
              <a:t>recommended</a:t>
            </a:r>
            <a:r>
              <a:rPr lang="it-IT" sz="1100" dirty="0">
                <a:solidFill>
                  <a:srgbClr val="666666"/>
                </a:solidFill>
                <a:latin typeface="Helvetica" pitchFamily="2" charset="0"/>
              </a:rPr>
              <a:t> to </a:t>
            </a:r>
            <a:r>
              <a:rPr lang="it-IT" sz="1100" dirty="0" err="1">
                <a:solidFill>
                  <a:srgbClr val="666666"/>
                </a:solidFill>
                <a:latin typeface="Helvetica" pitchFamily="2" charset="0"/>
              </a:rPr>
              <a:t>all</a:t>
            </a:r>
            <a:r>
              <a:rPr lang="it-IT" sz="1100" dirty="0">
                <a:solidFill>
                  <a:srgbClr val="666666"/>
                </a:solidFill>
                <a:latin typeface="Helvetica" pitchFamily="2" charset="0"/>
              </a:rPr>
              <a:t> </a:t>
            </a:r>
            <a:r>
              <a:rPr lang="it-IT" sz="1100" b="1" dirty="0">
                <a:solidFill>
                  <a:srgbClr val="666666"/>
                </a:solidFill>
                <a:latin typeface="Helvetica" pitchFamily="2" charset="0"/>
              </a:rPr>
              <a:t>concrete producers </a:t>
            </a:r>
            <a:r>
              <a:rPr lang="it-IT" sz="1100" dirty="0" err="1">
                <a:solidFill>
                  <a:srgbClr val="666666"/>
                </a:solidFill>
                <a:latin typeface="Helvetica" pitchFamily="2" charset="0"/>
              </a:rPr>
              <a:t>who</a:t>
            </a:r>
            <a:r>
              <a:rPr lang="it-IT" sz="1100" dirty="0">
                <a:solidFill>
                  <a:srgbClr val="666666"/>
                </a:solidFill>
                <a:latin typeface="Helvetica" pitchFamily="2" charset="0"/>
              </a:rPr>
              <a:t> create </a:t>
            </a:r>
            <a:r>
              <a:rPr lang="it-IT" sz="1100" dirty="0" err="1">
                <a:solidFill>
                  <a:srgbClr val="666666"/>
                </a:solidFill>
                <a:latin typeface="Helvetica" pitchFamily="2" charset="0"/>
              </a:rPr>
              <a:t>prefabricated</a:t>
            </a:r>
            <a:r>
              <a:rPr lang="it-IT" sz="1100" dirty="0">
                <a:solidFill>
                  <a:srgbClr val="666666"/>
                </a:solidFill>
                <a:latin typeface="Helvetica" pitchFamily="2" charset="0"/>
              </a:rPr>
              <a:t> concrete </a:t>
            </a:r>
            <a:r>
              <a:rPr lang="it-IT" sz="1100" dirty="0" err="1">
                <a:solidFill>
                  <a:srgbClr val="666666"/>
                </a:solidFill>
                <a:latin typeface="Helvetica" pitchFamily="2" charset="0"/>
              </a:rPr>
              <a:t>elements</a:t>
            </a:r>
            <a:r>
              <a:rPr lang="it-IT" sz="1100" dirty="0">
                <a:solidFill>
                  <a:srgbClr val="666666"/>
                </a:solidFill>
                <a:latin typeface="Helvetica" pitchFamily="2" charset="0"/>
              </a:rPr>
              <a:t> for the </a:t>
            </a:r>
            <a:r>
              <a:rPr lang="it-IT" sz="1100" dirty="0" err="1">
                <a:solidFill>
                  <a:srgbClr val="666666"/>
                </a:solidFill>
                <a:latin typeface="Helvetica" pitchFamily="2" charset="0"/>
              </a:rPr>
              <a:t>construction</a:t>
            </a:r>
            <a:r>
              <a:rPr lang="it-IT" sz="1100" dirty="0">
                <a:solidFill>
                  <a:srgbClr val="666666"/>
                </a:solidFill>
                <a:latin typeface="Helvetica" pitchFamily="2" charset="0"/>
              </a:rPr>
              <a:t> of </a:t>
            </a:r>
            <a:r>
              <a:rPr lang="it-IT" sz="1100" dirty="0" err="1">
                <a:solidFill>
                  <a:srgbClr val="666666"/>
                </a:solidFill>
                <a:latin typeface="Helvetica" pitchFamily="2" charset="0"/>
              </a:rPr>
              <a:t>infrastructures</a:t>
            </a:r>
            <a:r>
              <a:rPr lang="it-IT" sz="1100" dirty="0">
                <a:solidFill>
                  <a:srgbClr val="666666"/>
                </a:solidFill>
                <a:latin typeface="Helvetica" pitchFamily="2" charset="0"/>
              </a:rPr>
              <a:t>.</a:t>
            </a:r>
          </a:p>
        </p:txBody>
      </p:sp>
      <p:sp>
        <p:nvSpPr>
          <p:cNvPr id="10" name="Sottotitolo 2">
            <a:extLst>
              <a:ext uri="{FF2B5EF4-FFF2-40B4-BE49-F238E27FC236}">
                <a16:creationId xmlns:a16="http://schemas.microsoft.com/office/drawing/2014/main" id="{D93A6928-5181-681A-3E5D-D99FB744B7A3}"/>
              </a:ext>
            </a:extLst>
          </p:cNvPr>
          <p:cNvSpPr txBox="1">
            <a:spLocks/>
          </p:cNvSpPr>
          <p:nvPr/>
        </p:nvSpPr>
        <p:spPr>
          <a:xfrm>
            <a:off x="1527424" y="3437792"/>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err="1">
                <a:solidFill>
                  <a:srgbClr val="666666"/>
                </a:solidFill>
                <a:latin typeface="Exo2"/>
              </a:rPr>
              <a:t>Type</a:t>
            </a:r>
            <a:r>
              <a:rPr lang="it-IT" sz="1400" b="1" dirty="0">
                <a:solidFill>
                  <a:srgbClr val="666666"/>
                </a:solidFill>
                <a:latin typeface="Exo2"/>
              </a:rPr>
              <a:t> of products </a:t>
            </a:r>
            <a:r>
              <a:rPr lang="it-IT" sz="1400" b="1" dirty="0" err="1">
                <a:solidFill>
                  <a:srgbClr val="666666"/>
                </a:solidFill>
                <a:latin typeface="Exo2"/>
              </a:rPr>
              <a:t>that</a:t>
            </a:r>
            <a:r>
              <a:rPr lang="it-IT" sz="1400" b="1" dirty="0">
                <a:solidFill>
                  <a:srgbClr val="666666"/>
                </a:solidFill>
                <a:latin typeface="Exo2"/>
              </a:rPr>
              <a:t> can be </a:t>
            </a:r>
            <a:r>
              <a:rPr lang="it-IT" sz="1400" b="1" dirty="0" err="1">
                <a:solidFill>
                  <a:srgbClr val="666666"/>
                </a:solidFill>
                <a:latin typeface="Exo2"/>
              </a:rPr>
              <a:t>created</a:t>
            </a:r>
            <a:endParaRPr lang="it-IT" sz="1400" b="1" dirty="0"/>
          </a:p>
        </p:txBody>
      </p:sp>
      <p:sp>
        <p:nvSpPr>
          <p:cNvPr id="2" name="Sottotitolo 2">
            <a:extLst>
              <a:ext uri="{FF2B5EF4-FFF2-40B4-BE49-F238E27FC236}">
                <a16:creationId xmlns:a16="http://schemas.microsoft.com/office/drawing/2014/main" id="{4B380072-BAFE-5E86-DDFE-ABA6297D9C03}"/>
              </a:ext>
            </a:extLst>
          </p:cNvPr>
          <p:cNvSpPr txBox="1">
            <a:spLocks/>
          </p:cNvSpPr>
          <p:nvPr/>
        </p:nvSpPr>
        <p:spPr>
          <a:xfrm>
            <a:off x="1527425" y="5072987"/>
            <a:ext cx="5014052" cy="202645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a:solidFill>
                  <a:srgbClr val="666666"/>
                </a:solidFill>
                <a:latin typeface="Helvetica" pitchFamily="2" charset="0"/>
              </a:rPr>
              <a:t>For </a:t>
            </a:r>
            <a:r>
              <a:rPr lang="it-IT" sz="1100" dirty="0" err="1">
                <a:solidFill>
                  <a:srgbClr val="666666"/>
                </a:solidFill>
                <a:latin typeface="Helvetica" pitchFamily="2" charset="0"/>
              </a:rPr>
              <a:t>every</a:t>
            </a:r>
            <a:r>
              <a:rPr lang="it-IT" sz="1100" dirty="0">
                <a:solidFill>
                  <a:srgbClr val="666666"/>
                </a:solidFill>
                <a:latin typeface="Helvetica" pitchFamily="2" charset="0"/>
              </a:rPr>
              <a:t> km of road or </a:t>
            </a:r>
            <a:r>
              <a:rPr lang="it-IT" sz="1100" dirty="0" err="1">
                <a:solidFill>
                  <a:srgbClr val="666666"/>
                </a:solidFill>
                <a:latin typeface="Helvetica" pitchFamily="2" charset="0"/>
              </a:rPr>
              <a:t>motorway</a:t>
            </a:r>
            <a:r>
              <a:rPr lang="it-IT" sz="1100" dirty="0">
                <a:solidFill>
                  <a:srgbClr val="666666"/>
                </a:solidFill>
                <a:latin typeface="Helvetica" pitchFamily="2" charset="0"/>
              </a:rPr>
              <a:t>, </a:t>
            </a:r>
            <a:r>
              <a:rPr lang="it-IT" sz="1100" dirty="0" err="1">
                <a:solidFill>
                  <a:srgbClr val="666666"/>
                </a:solidFill>
                <a:latin typeface="Helvetica" pitchFamily="2" charset="0"/>
              </a:rPr>
              <a:t>there</a:t>
            </a:r>
            <a:r>
              <a:rPr lang="it-IT" sz="1100" dirty="0">
                <a:solidFill>
                  <a:srgbClr val="666666"/>
                </a:solidFill>
                <a:latin typeface="Helvetica" pitchFamily="2" charset="0"/>
              </a:rPr>
              <a:t> are </a:t>
            </a:r>
            <a:r>
              <a:rPr lang="it-IT" sz="1100" dirty="0" err="1">
                <a:solidFill>
                  <a:srgbClr val="666666"/>
                </a:solidFill>
                <a:latin typeface="Helvetica" pitchFamily="2" charset="0"/>
              </a:rPr>
              <a:t>thousands</a:t>
            </a:r>
            <a:r>
              <a:rPr lang="it-IT" sz="1100" dirty="0">
                <a:solidFill>
                  <a:srgbClr val="666666"/>
                </a:solidFill>
                <a:latin typeface="Helvetica" pitchFamily="2" charset="0"/>
              </a:rPr>
              <a:t> of </a:t>
            </a:r>
            <a:r>
              <a:rPr lang="it-IT" sz="1100" dirty="0" err="1">
                <a:solidFill>
                  <a:srgbClr val="666666"/>
                </a:solidFill>
                <a:latin typeface="Helvetica" pitchFamily="2" charset="0"/>
              </a:rPr>
              <a:t>prefabricated</a:t>
            </a:r>
            <a:r>
              <a:rPr lang="it-IT" sz="1100" dirty="0">
                <a:solidFill>
                  <a:srgbClr val="666666"/>
                </a:solidFill>
                <a:latin typeface="Helvetica" pitchFamily="2" charset="0"/>
              </a:rPr>
              <a:t> </a:t>
            </a:r>
            <a:r>
              <a:rPr lang="it-IT" sz="1100" dirty="0" err="1">
                <a:solidFill>
                  <a:srgbClr val="666666"/>
                </a:solidFill>
                <a:latin typeface="Helvetica" pitchFamily="2" charset="0"/>
              </a:rPr>
              <a:t>elements</a:t>
            </a:r>
            <a:r>
              <a:rPr lang="it-IT" sz="1100" dirty="0">
                <a:solidFill>
                  <a:srgbClr val="666666"/>
                </a:solidFill>
                <a:latin typeface="Helvetica" pitchFamily="2" charset="0"/>
              </a:rPr>
              <a:t> </a:t>
            </a:r>
            <a:r>
              <a:rPr lang="it-IT" sz="1100" dirty="0" err="1">
                <a:solidFill>
                  <a:srgbClr val="666666"/>
                </a:solidFill>
                <a:latin typeface="Helvetica" pitchFamily="2" charset="0"/>
              </a:rPr>
              <a:t>whose</a:t>
            </a:r>
            <a:r>
              <a:rPr lang="it-IT" sz="1100" dirty="0">
                <a:solidFill>
                  <a:srgbClr val="666666"/>
                </a:solidFill>
                <a:latin typeface="Helvetica" pitchFamily="2" charset="0"/>
              </a:rPr>
              <a:t> </a:t>
            </a:r>
            <a:r>
              <a:rPr lang="it-IT" sz="1100" dirty="0" err="1">
                <a:solidFill>
                  <a:srgbClr val="666666"/>
                </a:solidFill>
                <a:latin typeface="Helvetica" pitchFamily="2" charset="0"/>
              </a:rPr>
              <a:t>existence</a:t>
            </a:r>
            <a:r>
              <a:rPr lang="it-IT" sz="1100" dirty="0">
                <a:solidFill>
                  <a:srgbClr val="666666"/>
                </a:solidFill>
                <a:latin typeface="Helvetica" pitchFamily="2" charset="0"/>
              </a:rPr>
              <a:t> no one </a:t>
            </a:r>
            <a:r>
              <a:rPr lang="it-IT" sz="1100" dirty="0" err="1">
                <a:solidFill>
                  <a:srgbClr val="666666"/>
                </a:solidFill>
                <a:latin typeface="Helvetica" pitchFamily="2" charset="0"/>
              </a:rPr>
              <a:t>knows</a:t>
            </a:r>
            <a:r>
              <a:rPr lang="it-IT" sz="1100" dirty="0">
                <a:solidFill>
                  <a:srgbClr val="666666"/>
                </a:solidFill>
                <a:latin typeface="Helvetica" pitchFamily="2" charset="0"/>
              </a:rPr>
              <a:t>; for </a:t>
            </a:r>
            <a:r>
              <a:rPr lang="it-IT" sz="1100" dirty="0" err="1">
                <a:solidFill>
                  <a:srgbClr val="666666"/>
                </a:solidFill>
                <a:latin typeface="Helvetica" pitchFamily="2" charset="0"/>
              </a:rPr>
              <a:t>example</a:t>
            </a:r>
            <a:r>
              <a:rPr lang="it-IT" sz="1100" dirty="0">
                <a:solidFill>
                  <a:srgbClr val="666666"/>
                </a:solidFill>
                <a:latin typeface="Helvetica" pitchFamily="2" charset="0"/>
              </a:rPr>
              <a:t> New Jersey </a:t>
            </a:r>
            <a:r>
              <a:rPr lang="it-IT" sz="1100" dirty="0" err="1">
                <a:solidFill>
                  <a:srgbClr val="666666"/>
                </a:solidFill>
                <a:latin typeface="Helvetica" pitchFamily="2" charset="0"/>
              </a:rPr>
              <a:t>barriers</a:t>
            </a:r>
            <a:r>
              <a:rPr lang="it-IT" sz="1100" dirty="0">
                <a:solidFill>
                  <a:srgbClr val="666666"/>
                </a:solidFill>
                <a:latin typeface="Helvetica" pitchFamily="2" charset="0"/>
              </a:rPr>
              <a:t>, </a:t>
            </a:r>
            <a:r>
              <a:rPr lang="it-IT" sz="1100" dirty="0" err="1">
                <a:solidFill>
                  <a:srgbClr val="666666"/>
                </a:solidFill>
                <a:latin typeface="Helvetica" pitchFamily="2" charset="0"/>
              </a:rPr>
              <a:t>roadside</a:t>
            </a:r>
            <a:r>
              <a:rPr lang="it-IT" sz="1100" dirty="0">
                <a:solidFill>
                  <a:srgbClr val="666666"/>
                </a:solidFill>
                <a:latin typeface="Helvetica" pitchFamily="2" charset="0"/>
              </a:rPr>
              <a:t> </a:t>
            </a:r>
            <a:r>
              <a:rPr lang="it-IT" sz="1100" dirty="0" err="1">
                <a:solidFill>
                  <a:srgbClr val="666666"/>
                </a:solidFill>
                <a:latin typeface="Helvetica" pitchFamily="2" charset="0"/>
              </a:rPr>
              <a:t>channels</a:t>
            </a:r>
            <a:r>
              <a:rPr lang="it-IT" sz="1100" dirty="0">
                <a:solidFill>
                  <a:srgbClr val="666666"/>
                </a:solidFill>
                <a:latin typeface="Helvetica" pitchFamily="2" charset="0"/>
              </a:rPr>
              <a:t> for </a:t>
            </a:r>
            <a:r>
              <a:rPr lang="it-IT" sz="1100" dirty="0" err="1">
                <a:solidFill>
                  <a:srgbClr val="666666"/>
                </a:solidFill>
                <a:latin typeface="Helvetica" pitchFamily="2" charset="0"/>
              </a:rPr>
              <a:t>drainage</a:t>
            </a:r>
            <a:r>
              <a:rPr lang="it-IT" sz="1100" dirty="0">
                <a:solidFill>
                  <a:srgbClr val="666666"/>
                </a:solidFill>
                <a:latin typeface="Helvetica" pitchFamily="2" charset="0"/>
              </a:rPr>
              <a:t>, covers, </a:t>
            </a:r>
            <a:r>
              <a:rPr lang="it-IT" sz="1100" dirty="0" err="1">
                <a:solidFill>
                  <a:srgbClr val="666666"/>
                </a:solidFill>
                <a:latin typeface="Helvetica" pitchFamily="2" charset="0"/>
              </a:rPr>
              <a:t>wells</a:t>
            </a:r>
            <a:r>
              <a:rPr lang="it-IT" sz="1100" dirty="0">
                <a:solidFill>
                  <a:srgbClr val="666666"/>
                </a:solidFill>
                <a:latin typeface="Helvetica" pitchFamily="2" charset="0"/>
              </a:rPr>
              <a:t> for lighting, </a:t>
            </a:r>
            <a:r>
              <a:rPr lang="it-IT" sz="1100" dirty="0" err="1">
                <a:solidFill>
                  <a:srgbClr val="666666"/>
                </a:solidFill>
                <a:latin typeface="Helvetica" pitchFamily="2" charset="0"/>
              </a:rPr>
              <a:t>bases</a:t>
            </a:r>
            <a:r>
              <a:rPr lang="it-IT" sz="1100" dirty="0">
                <a:solidFill>
                  <a:srgbClr val="666666"/>
                </a:solidFill>
                <a:latin typeface="Helvetica" pitchFamily="2" charset="0"/>
              </a:rPr>
              <a:t> for light </a:t>
            </a:r>
            <a:r>
              <a:rPr lang="it-IT" sz="1100" dirty="0" err="1">
                <a:solidFill>
                  <a:srgbClr val="666666"/>
                </a:solidFill>
                <a:latin typeface="Helvetica" pitchFamily="2" charset="0"/>
              </a:rPr>
              <a:t>poles</a:t>
            </a:r>
            <a:r>
              <a:rPr lang="it-IT" sz="1100" dirty="0">
                <a:solidFill>
                  <a:srgbClr val="666666"/>
                </a:solidFill>
                <a:latin typeface="Helvetica" pitchFamily="2" charset="0"/>
              </a:rPr>
              <a:t>, </a:t>
            </a:r>
            <a:r>
              <a:rPr lang="it-IT" sz="1100" dirty="0" err="1">
                <a:solidFill>
                  <a:srgbClr val="666666"/>
                </a:solidFill>
                <a:latin typeface="Helvetica" pitchFamily="2" charset="0"/>
              </a:rPr>
              <a:t>roof</a:t>
            </a:r>
            <a:r>
              <a:rPr lang="it-IT" sz="1100" dirty="0">
                <a:solidFill>
                  <a:srgbClr val="666666"/>
                </a:solidFill>
                <a:latin typeface="Helvetica" pitchFamily="2" charset="0"/>
              </a:rPr>
              <a:t> </a:t>
            </a:r>
            <a:r>
              <a:rPr lang="it-IT" sz="1100" dirty="0" err="1">
                <a:solidFill>
                  <a:srgbClr val="666666"/>
                </a:solidFill>
                <a:latin typeface="Helvetica" pitchFamily="2" charset="0"/>
              </a:rPr>
              <a:t>tiles</a:t>
            </a:r>
            <a:r>
              <a:rPr lang="it-IT" sz="1100" dirty="0">
                <a:solidFill>
                  <a:srgbClr val="666666"/>
                </a:solidFill>
                <a:latin typeface="Helvetica" pitchFamily="2" charset="0"/>
              </a:rPr>
              <a:t> for </a:t>
            </a:r>
            <a:r>
              <a:rPr lang="it-IT" sz="1100" dirty="0" err="1">
                <a:solidFill>
                  <a:srgbClr val="666666"/>
                </a:solidFill>
                <a:latin typeface="Helvetica" pitchFamily="2" charset="0"/>
              </a:rPr>
              <a:t>slopes</a:t>
            </a:r>
            <a:r>
              <a:rPr lang="it-IT" sz="1100" dirty="0">
                <a:solidFill>
                  <a:srgbClr val="666666"/>
                </a:solidFill>
                <a:latin typeface="Helvetica" pitchFamily="2" charset="0"/>
              </a:rPr>
              <a:t>, etc...</a:t>
            </a:r>
          </a:p>
        </p:txBody>
      </p:sp>
      <p:sp>
        <p:nvSpPr>
          <p:cNvPr id="3" name="Sottotitolo 2">
            <a:extLst>
              <a:ext uri="{FF2B5EF4-FFF2-40B4-BE49-F238E27FC236}">
                <a16:creationId xmlns:a16="http://schemas.microsoft.com/office/drawing/2014/main" id="{A5A6478A-EC9D-5183-B753-2A24C1B3AAF9}"/>
              </a:ext>
            </a:extLst>
          </p:cNvPr>
          <p:cNvSpPr txBox="1">
            <a:spLocks/>
          </p:cNvSpPr>
          <p:nvPr/>
        </p:nvSpPr>
        <p:spPr>
          <a:xfrm>
            <a:off x="1527424" y="4757529"/>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err="1">
                <a:solidFill>
                  <a:srgbClr val="666666"/>
                </a:solidFill>
                <a:latin typeface="Exo2"/>
              </a:rPr>
              <a:t>Main</a:t>
            </a:r>
            <a:r>
              <a:rPr lang="it-IT" sz="1400" b="1" dirty="0">
                <a:solidFill>
                  <a:srgbClr val="666666"/>
                </a:solidFill>
                <a:latin typeface="Exo2"/>
              </a:rPr>
              <a:t> </a:t>
            </a:r>
            <a:r>
              <a:rPr lang="it-IT" sz="1400" b="1" dirty="0" err="1">
                <a:solidFill>
                  <a:srgbClr val="666666"/>
                </a:solidFill>
                <a:latin typeface="Exo2"/>
              </a:rPr>
              <a:t>applications</a:t>
            </a:r>
            <a:r>
              <a:rPr lang="it-IT" sz="1400" b="1" dirty="0">
                <a:solidFill>
                  <a:srgbClr val="666666"/>
                </a:solidFill>
                <a:latin typeface="Exo2"/>
              </a:rPr>
              <a:t> for </a:t>
            </a:r>
            <a:r>
              <a:rPr lang="it-IT" sz="1400" b="1" dirty="0" err="1">
                <a:solidFill>
                  <a:srgbClr val="666666"/>
                </a:solidFill>
                <a:latin typeface="Exo2"/>
              </a:rPr>
              <a:t>these</a:t>
            </a:r>
            <a:r>
              <a:rPr lang="it-IT" sz="1400" b="1" dirty="0">
                <a:solidFill>
                  <a:srgbClr val="666666"/>
                </a:solidFill>
                <a:latin typeface="Exo2"/>
              </a:rPr>
              <a:t> products</a:t>
            </a:r>
            <a:endParaRPr lang="it-IT" sz="1400" b="1" dirty="0"/>
          </a:p>
        </p:txBody>
      </p:sp>
      <p:pic>
        <p:nvPicPr>
          <p:cNvPr id="17" name="Immagine 16">
            <a:extLst>
              <a:ext uri="{FF2B5EF4-FFF2-40B4-BE49-F238E27FC236}">
                <a16:creationId xmlns:a16="http://schemas.microsoft.com/office/drawing/2014/main" id="{C5B1D7CD-A5EB-0405-BF9C-1C9669D91B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8378" y="429841"/>
            <a:ext cx="2238419" cy="16788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 name="Immagine 18">
            <a:extLst>
              <a:ext uri="{FF2B5EF4-FFF2-40B4-BE49-F238E27FC236}">
                <a16:creationId xmlns:a16="http://schemas.microsoft.com/office/drawing/2014/main" id="{CBE69BC3-86B3-9BCE-F8D4-575EF322F38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620722" y="3038141"/>
            <a:ext cx="2602410" cy="2263621"/>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1" name="Immagine 20">
            <a:extLst>
              <a:ext uri="{FF2B5EF4-FFF2-40B4-BE49-F238E27FC236}">
                <a16:creationId xmlns:a16="http://schemas.microsoft.com/office/drawing/2014/main" id="{88FB262F-0B9A-36BF-6825-93F7E5ECE66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371235" y="3768047"/>
            <a:ext cx="1401155" cy="2263621"/>
          </a:xfrm>
          <a:prstGeom prst="rect">
            <a:avLst/>
          </a:prstGeom>
          <a:solidFill>
            <a:srgbClr val="FFFFFF">
              <a:shade val="85000"/>
            </a:srgbClr>
          </a:solidFill>
          <a:ln w="28575"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3" name="Immagine 22">
            <a:extLst>
              <a:ext uri="{FF2B5EF4-FFF2-40B4-BE49-F238E27FC236}">
                <a16:creationId xmlns:a16="http://schemas.microsoft.com/office/drawing/2014/main" id="{A381B725-B392-CA4F-CB81-AE0DE789254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47648" y="2897174"/>
            <a:ext cx="2739552" cy="1534149"/>
          </a:xfrm>
          <a:prstGeom prst="rect">
            <a:avLst/>
          </a:prstGeom>
          <a:solidFill>
            <a:srgbClr val="FFFFFF">
              <a:shade val="85000"/>
            </a:srgbClr>
          </a:solidFill>
          <a:ln w="28575"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25" name="Immagine 24">
            <a:extLst>
              <a:ext uri="{FF2B5EF4-FFF2-40B4-BE49-F238E27FC236}">
                <a16:creationId xmlns:a16="http://schemas.microsoft.com/office/drawing/2014/main" id="{58B958B3-65D6-D480-03E1-4C9C11C260B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9427565" y="241442"/>
            <a:ext cx="2468634" cy="22176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7" name="Immagine 26">
            <a:extLst>
              <a:ext uri="{FF2B5EF4-FFF2-40B4-BE49-F238E27FC236}">
                <a16:creationId xmlns:a16="http://schemas.microsoft.com/office/drawing/2014/main" id="{85D1E121-580B-D1A6-5CBC-10DB085A294F}"/>
              </a:ext>
            </a:extLst>
          </p:cNvPr>
          <p:cNvPicPr>
            <a:picLocks noChangeAspect="1"/>
          </p:cNvPicPr>
          <p:nvPr/>
        </p:nvPicPr>
        <p:blipFill>
          <a:blip r:embed="rId8"/>
          <a:stretch>
            <a:fillRect/>
          </a:stretch>
        </p:blipFill>
        <p:spPr>
          <a:xfrm>
            <a:off x="8775831" y="577115"/>
            <a:ext cx="1625600" cy="1295400"/>
          </a:xfrm>
          <a:prstGeom prst="rect">
            <a:avLst/>
          </a:prstGeom>
        </p:spPr>
      </p:pic>
      <p:pic>
        <p:nvPicPr>
          <p:cNvPr id="29" name="Immagine 28">
            <a:extLst>
              <a:ext uri="{FF2B5EF4-FFF2-40B4-BE49-F238E27FC236}">
                <a16:creationId xmlns:a16="http://schemas.microsoft.com/office/drawing/2014/main" id="{DA060D74-6CA1-677D-D18E-097E729694D9}"/>
              </a:ext>
            </a:extLst>
          </p:cNvPr>
          <p:cNvPicPr>
            <a:picLocks noChangeAspect="1"/>
          </p:cNvPicPr>
          <p:nvPr/>
        </p:nvPicPr>
        <p:blipFill>
          <a:blip r:embed="rId9"/>
          <a:stretch>
            <a:fillRect/>
          </a:stretch>
        </p:blipFill>
        <p:spPr>
          <a:xfrm>
            <a:off x="9323400" y="4014580"/>
            <a:ext cx="1793147" cy="1793147"/>
          </a:xfrm>
          <a:prstGeom prst="rect">
            <a:avLst/>
          </a:prstGeom>
        </p:spPr>
      </p:pic>
      <p:pic>
        <p:nvPicPr>
          <p:cNvPr id="5" name="Immagine 4">
            <a:extLst>
              <a:ext uri="{FF2B5EF4-FFF2-40B4-BE49-F238E27FC236}">
                <a16:creationId xmlns:a16="http://schemas.microsoft.com/office/drawing/2014/main" id="{3B964334-618C-E101-E234-06E716B8E8B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7" name="Immagine 6">
            <a:extLst>
              <a:ext uri="{FF2B5EF4-FFF2-40B4-BE49-F238E27FC236}">
                <a16:creationId xmlns:a16="http://schemas.microsoft.com/office/drawing/2014/main" id="{9365BEF8-460A-2C42-8D68-AFCE8A45FAA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195398160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8792"/>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8768368"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Vibrocast</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technology</a:t>
            </a:r>
            <a:r>
              <a:rPr lang="it-IT" dirty="0">
                <a:solidFill>
                  <a:srgbClr val="5687B7"/>
                </a:solidFill>
                <a:latin typeface="NEOTERIQUE" panose="02000500000000090000" pitchFamily="2" charset="77"/>
              </a:rPr>
              <a:t> vs standard production</a:t>
            </a: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4" y="1219000"/>
            <a:ext cx="4647820" cy="59410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err="1">
                <a:solidFill>
                  <a:srgbClr val="666666"/>
                </a:solidFill>
                <a:latin typeface="Helvetica" pitchFamily="2" charset="0"/>
              </a:rPr>
              <a:t>All</a:t>
            </a:r>
            <a:r>
              <a:rPr lang="it-IT" sz="1100" dirty="0">
                <a:solidFill>
                  <a:srgbClr val="666666"/>
                </a:solidFill>
                <a:latin typeface="Helvetica" pitchFamily="2" charset="0"/>
              </a:rPr>
              <a:t> over the world, small and medium </a:t>
            </a:r>
            <a:r>
              <a:rPr lang="it-IT" sz="1100" dirty="0" err="1">
                <a:solidFill>
                  <a:srgbClr val="666666"/>
                </a:solidFill>
                <a:latin typeface="Helvetica" pitchFamily="2" charset="0"/>
              </a:rPr>
              <a:t>precast</a:t>
            </a:r>
            <a:r>
              <a:rPr lang="it-IT" sz="1100" dirty="0">
                <a:solidFill>
                  <a:srgbClr val="666666"/>
                </a:solidFill>
                <a:latin typeface="Helvetica" pitchFamily="2" charset="0"/>
              </a:rPr>
              <a:t> </a:t>
            </a:r>
            <a:r>
              <a:rPr lang="it-IT" sz="1100" dirty="0" err="1">
                <a:solidFill>
                  <a:srgbClr val="666666"/>
                </a:solidFill>
                <a:latin typeface="Helvetica" pitchFamily="2" charset="0"/>
              </a:rPr>
              <a:t>elements</a:t>
            </a:r>
            <a:r>
              <a:rPr lang="it-IT" sz="1100" dirty="0">
                <a:solidFill>
                  <a:srgbClr val="666666"/>
                </a:solidFill>
                <a:latin typeface="Helvetica" pitchFamily="2" charset="0"/>
              </a:rPr>
              <a:t> are </a:t>
            </a:r>
            <a:r>
              <a:rPr lang="it-IT" sz="1100" dirty="0" err="1">
                <a:solidFill>
                  <a:srgbClr val="666666"/>
                </a:solidFill>
                <a:latin typeface="Helvetica" pitchFamily="2" charset="0"/>
              </a:rPr>
              <a:t>produced</a:t>
            </a:r>
            <a:r>
              <a:rPr lang="it-IT" sz="1100" dirty="0">
                <a:solidFill>
                  <a:srgbClr val="666666"/>
                </a:solidFill>
                <a:latin typeface="Helvetica" pitchFamily="2" charset="0"/>
              </a:rPr>
              <a:t> </a:t>
            </a:r>
            <a:r>
              <a:rPr lang="it-IT" sz="1100" b="1" dirty="0">
                <a:solidFill>
                  <a:srgbClr val="666666"/>
                </a:solidFill>
                <a:latin typeface="Helvetica" pitchFamily="2" charset="0"/>
              </a:rPr>
              <a:t>on site </a:t>
            </a:r>
            <a:r>
              <a:rPr lang="it-IT" sz="1100" dirty="0">
                <a:solidFill>
                  <a:srgbClr val="666666"/>
                </a:solidFill>
                <a:latin typeface="Helvetica" pitchFamily="2" charset="0"/>
              </a:rPr>
              <a:t>(cast on site) or with a </a:t>
            </a:r>
            <a:r>
              <a:rPr lang="it-IT" sz="1100" b="1" dirty="0" err="1">
                <a:solidFill>
                  <a:srgbClr val="666666"/>
                </a:solidFill>
                <a:latin typeface="Helvetica" pitchFamily="2" charset="0"/>
              </a:rPr>
              <a:t>mold</a:t>
            </a:r>
            <a:r>
              <a:rPr lang="it-IT" sz="1100" b="1" dirty="0">
                <a:solidFill>
                  <a:srgbClr val="666666"/>
                </a:solidFill>
                <a:latin typeface="Helvetica" pitchFamily="2" charset="0"/>
              </a:rPr>
              <a:t> </a:t>
            </a:r>
            <a:r>
              <a:rPr lang="it-IT" sz="1100" b="1" dirty="0" err="1">
                <a:solidFill>
                  <a:srgbClr val="666666"/>
                </a:solidFill>
                <a:latin typeface="Helvetica" pitchFamily="2" charset="0"/>
              </a:rPr>
              <a:t>series</a:t>
            </a:r>
            <a:r>
              <a:rPr lang="it-IT" sz="1100" dirty="0">
                <a:solidFill>
                  <a:srgbClr val="666666"/>
                </a:solidFill>
                <a:latin typeface="Helvetica" pitchFamily="2" charset="0"/>
              </a:rPr>
              <a:t> </a:t>
            </a:r>
            <a:r>
              <a:rPr lang="it-IT" sz="1100" dirty="0" err="1">
                <a:solidFill>
                  <a:srgbClr val="666666"/>
                </a:solidFill>
                <a:latin typeface="Helvetica" pitchFamily="2" charset="0"/>
              </a:rPr>
              <a:t>placed</a:t>
            </a:r>
            <a:r>
              <a:rPr lang="it-IT" sz="1100" dirty="0">
                <a:solidFill>
                  <a:srgbClr val="666666"/>
                </a:solidFill>
                <a:latin typeface="Helvetica" pitchFamily="2" charset="0"/>
              </a:rPr>
              <a:t> on the ground.</a:t>
            </a:r>
          </a:p>
          <a:p>
            <a:pPr algn="l">
              <a:lnSpc>
                <a:spcPct val="150000"/>
              </a:lnSpc>
            </a:pPr>
            <a:endParaRPr lang="it-IT" sz="1100" dirty="0">
              <a:solidFill>
                <a:srgbClr val="666666"/>
              </a:solidFill>
              <a:latin typeface="Helvetica" pitchFamily="2" charset="0"/>
            </a:endParaRP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3" y="924586"/>
            <a:ext cx="5761399" cy="3446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effectLst/>
                <a:latin typeface="Exo2"/>
              </a:rPr>
              <a:t>How </a:t>
            </a:r>
            <a:r>
              <a:rPr lang="it-IT" sz="1400" b="1" dirty="0" err="1">
                <a:solidFill>
                  <a:srgbClr val="666666"/>
                </a:solidFill>
                <a:effectLst/>
                <a:latin typeface="Exo2"/>
              </a:rPr>
              <a:t>every</a:t>
            </a:r>
            <a:r>
              <a:rPr lang="it-IT" sz="1400" b="1" dirty="0">
                <a:solidFill>
                  <a:srgbClr val="666666"/>
                </a:solidFill>
                <a:effectLst/>
                <a:latin typeface="Exo2"/>
              </a:rPr>
              <a:t> </a:t>
            </a:r>
            <a:r>
              <a:rPr lang="it-IT" sz="1400" b="1" dirty="0" err="1">
                <a:solidFill>
                  <a:srgbClr val="666666"/>
                </a:solidFill>
                <a:effectLst/>
                <a:latin typeface="Exo2"/>
              </a:rPr>
              <a:t>precast</a:t>
            </a:r>
            <a:r>
              <a:rPr lang="it-IT" sz="1400" b="1" dirty="0">
                <a:solidFill>
                  <a:srgbClr val="666666"/>
                </a:solidFill>
                <a:effectLst/>
                <a:latin typeface="Exo2"/>
              </a:rPr>
              <a:t> </a:t>
            </a:r>
            <a:r>
              <a:rPr lang="it-IT" sz="1400" b="1" dirty="0" err="1">
                <a:solidFill>
                  <a:srgbClr val="666666"/>
                </a:solidFill>
                <a:effectLst/>
                <a:latin typeface="Exo2"/>
              </a:rPr>
              <a:t>element</a:t>
            </a:r>
            <a:r>
              <a:rPr lang="it-IT" sz="1400" b="1" dirty="0">
                <a:solidFill>
                  <a:srgbClr val="666666"/>
                </a:solidFill>
                <a:effectLst/>
                <a:latin typeface="Exo2"/>
              </a:rPr>
              <a:t> </a:t>
            </a:r>
            <a:r>
              <a:rPr lang="it-IT" sz="1400" b="1" dirty="0" err="1">
                <a:solidFill>
                  <a:srgbClr val="666666"/>
                </a:solidFill>
                <a:effectLst/>
                <a:latin typeface="Exo2"/>
              </a:rPr>
              <a:t>is</a:t>
            </a:r>
            <a:r>
              <a:rPr lang="it-IT" sz="1400" b="1" dirty="0">
                <a:solidFill>
                  <a:srgbClr val="666666"/>
                </a:solidFill>
                <a:effectLst/>
                <a:latin typeface="Exo2"/>
              </a:rPr>
              <a:t> </a:t>
            </a:r>
            <a:r>
              <a:rPr lang="it-IT" sz="1400" b="1" dirty="0" err="1">
                <a:solidFill>
                  <a:srgbClr val="666666"/>
                </a:solidFill>
                <a:effectLst/>
                <a:latin typeface="Exo2"/>
              </a:rPr>
              <a:t>produced</a:t>
            </a:r>
            <a:r>
              <a:rPr lang="it-IT" sz="1400" b="1" dirty="0">
                <a:solidFill>
                  <a:srgbClr val="666666"/>
                </a:solidFill>
                <a:effectLst/>
                <a:latin typeface="Exo2"/>
              </a:rPr>
              <a:t> WITHOUT </a:t>
            </a:r>
            <a:r>
              <a:rPr lang="it-IT" sz="1400" b="1" dirty="0" err="1">
                <a:solidFill>
                  <a:srgbClr val="666666"/>
                </a:solidFill>
                <a:effectLst/>
                <a:latin typeface="Exo2"/>
              </a:rPr>
              <a:t>VibroCast</a:t>
            </a:r>
            <a:r>
              <a:rPr lang="it-IT" sz="1400" b="1" dirty="0">
                <a:solidFill>
                  <a:srgbClr val="666666"/>
                </a:solidFill>
                <a:effectLst/>
                <a:latin typeface="Exo2"/>
              </a:rPr>
              <a:t> </a:t>
            </a:r>
            <a:r>
              <a:rPr lang="it-IT" sz="1400" b="1" dirty="0" err="1">
                <a:solidFill>
                  <a:srgbClr val="666666"/>
                </a:solidFill>
                <a:effectLst/>
                <a:latin typeface="Exo2"/>
              </a:rPr>
              <a:t>technology</a:t>
            </a:r>
            <a:r>
              <a:rPr lang="it-IT" sz="1400" b="1" dirty="0">
                <a:solidFill>
                  <a:srgbClr val="666666"/>
                </a:solidFill>
                <a:effectLst/>
                <a:latin typeface="Exo2"/>
              </a:rPr>
              <a:t>?</a:t>
            </a:r>
            <a:endParaRPr lang="it-IT" sz="1400" b="1" dirty="0"/>
          </a:p>
        </p:txBody>
      </p:sp>
      <p:pic>
        <p:nvPicPr>
          <p:cNvPr id="7" name="Immagine 6">
            <a:extLst>
              <a:ext uri="{FF2B5EF4-FFF2-40B4-BE49-F238E27FC236}">
                <a16:creationId xmlns:a16="http://schemas.microsoft.com/office/drawing/2014/main" id="{F7305A8A-127C-2E92-EB26-322CF5D0AC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0226" y="2428836"/>
            <a:ext cx="4839427" cy="2783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CasellaDiTesto 11">
            <a:extLst>
              <a:ext uri="{FF2B5EF4-FFF2-40B4-BE49-F238E27FC236}">
                <a16:creationId xmlns:a16="http://schemas.microsoft.com/office/drawing/2014/main" id="{DB987F1A-2F4E-8C58-72E0-33A806123F46}"/>
              </a:ext>
            </a:extLst>
          </p:cNvPr>
          <p:cNvSpPr txBox="1"/>
          <p:nvPr/>
        </p:nvSpPr>
        <p:spPr>
          <a:xfrm>
            <a:off x="3655709" y="5372808"/>
            <a:ext cx="928459" cy="261610"/>
          </a:xfrm>
          <a:prstGeom prst="rect">
            <a:avLst/>
          </a:prstGeom>
          <a:noFill/>
        </p:spPr>
        <p:txBody>
          <a:bodyPr wrap="none" rtlCol="0">
            <a:spAutoFit/>
          </a:bodyPr>
          <a:lstStyle/>
          <a:p>
            <a:r>
              <a:rPr lang="it-IT" sz="1100" dirty="0">
                <a:solidFill>
                  <a:srgbClr val="666666"/>
                </a:solidFill>
                <a:latin typeface="Helvetica" pitchFamily="2" charset="0"/>
              </a:rPr>
              <a:t>Cast on site</a:t>
            </a:r>
          </a:p>
        </p:txBody>
      </p:sp>
      <p:pic>
        <p:nvPicPr>
          <p:cNvPr id="13" name="Content Placeholder 3" descr="DSC_7836.JPG">
            <a:extLst>
              <a:ext uri="{FF2B5EF4-FFF2-40B4-BE49-F238E27FC236}">
                <a16:creationId xmlns:a16="http://schemas.microsoft.com/office/drawing/2014/main" id="{F9C07FF7-21EF-EEC8-698A-73729190588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933504" y="2428836"/>
            <a:ext cx="4641040" cy="27835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CasellaDiTesto 13">
            <a:extLst>
              <a:ext uri="{FF2B5EF4-FFF2-40B4-BE49-F238E27FC236}">
                <a16:creationId xmlns:a16="http://schemas.microsoft.com/office/drawing/2014/main" id="{0E30B031-D305-A9A4-6CCA-7EEFDD82D967}"/>
              </a:ext>
            </a:extLst>
          </p:cNvPr>
          <p:cNvSpPr txBox="1"/>
          <p:nvPr/>
        </p:nvSpPr>
        <p:spPr>
          <a:xfrm>
            <a:off x="8801015" y="5372808"/>
            <a:ext cx="906017" cy="261610"/>
          </a:xfrm>
          <a:prstGeom prst="rect">
            <a:avLst/>
          </a:prstGeom>
          <a:noFill/>
        </p:spPr>
        <p:txBody>
          <a:bodyPr wrap="none" rtlCol="0">
            <a:spAutoFit/>
          </a:bodyPr>
          <a:lstStyle/>
          <a:p>
            <a:r>
              <a:rPr lang="it-IT" sz="1100" dirty="0" err="1">
                <a:solidFill>
                  <a:srgbClr val="666666"/>
                </a:solidFill>
                <a:latin typeface="Helvetica" pitchFamily="2" charset="0"/>
              </a:rPr>
              <a:t>Mold</a:t>
            </a:r>
            <a:r>
              <a:rPr lang="it-IT" sz="1100" dirty="0">
                <a:solidFill>
                  <a:srgbClr val="666666"/>
                </a:solidFill>
                <a:latin typeface="Helvetica" pitchFamily="2" charset="0"/>
              </a:rPr>
              <a:t> </a:t>
            </a:r>
            <a:r>
              <a:rPr lang="it-IT" sz="1100" dirty="0" err="1">
                <a:solidFill>
                  <a:srgbClr val="666666"/>
                </a:solidFill>
                <a:latin typeface="Helvetica" pitchFamily="2" charset="0"/>
              </a:rPr>
              <a:t>series</a:t>
            </a:r>
            <a:endParaRPr lang="it-IT" sz="1100" dirty="0">
              <a:solidFill>
                <a:srgbClr val="666666"/>
              </a:solidFill>
              <a:latin typeface="Helvetica" pitchFamily="2" charset="0"/>
            </a:endParaRPr>
          </a:p>
        </p:txBody>
      </p:sp>
      <p:pic>
        <p:nvPicPr>
          <p:cNvPr id="2" name="Immagine 1">
            <a:extLst>
              <a:ext uri="{FF2B5EF4-FFF2-40B4-BE49-F238E27FC236}">
                <a16:creationId xmlns:a16="http://schemas.microsoft.com/office/drawing/2014/main" id="{BA5419ED-5BF6-4B74-CF83-C0B88561CA2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320A2D08-30FB-B1BF-ACC8-0B0F10EFC24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22260994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8792"/>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8768368"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Vibrocast</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technology</a:t>
            </a:r>
            <a:r>
              <a:rPr lang="it-IT" dirty="0">
                <a:solidFill>
                  <a:srgbClr val="5687B7"/>
                </a:solidFill>
                <a:latin typeface="NEOTERIQUE" panose="02000500000000090000" pitchFamily="2" charset="77"/>
              </a:rPr>
              <a:t> vs standard production</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637491" y="827243"/>
            <a:ext cx="4196369" cy="3446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effectLst/>
                <a:latin typeface="Exo2"/>
              </a:rPr>
              <a:t>But </a:t>
            </a:r>
            <a:r>
              <a:rPr lang="it-IT" sz="1400" b="1" dirty="0" err="1">
                <a:solidFill>
                  <a:srgbClr val="666666"/>
                </a:solidFill>
                <a:effectLst/>
                <a:latin typeface="Exo2"/>
              </a:rPr>
              <a:t>how</a:t>
            </a:r>
            <a:r>
              <a:rPr lang="it-IT" sz="1400" b="1" dirty="0">
                <a:solidFill>
                  <a:srgbClr val="666666"/>
                </a:solidFill>
                <a:effectLst/>
                <a:latin typeface="Exo2"/>
              </a:rPr>
              <a:t> are </a:t>
            </a:r>
            <a:r>
              <a:rPr lang="it-IT" sz="1400" b="1" dirty="0" err="1">
                <a:solidFill>
                  <a:srgbClr val="666666"/>
                </a:solidFill>
                <a:effectLst/>
                <a:latin typeface="Exo2"/>
              </a:rPr>
              <a:t>these</a:t>
            </a:r>
            <a:r>
              <a:rPr lang="it-IT" sz="1400" b="1" dirty="0">
                <a:solidFill>
                  <a:srgbClr val="666666"/>
                </a:solidFill>
                <a:effectLst/>
                <a:latin typeface="Exo2"/>
              </a:rPr>
              <a:t> products </a:t>
            </a:r>
            <a:r>
              <a:rPr lang="it-IT" sz="1400" b="1" dirty="0" err="1">
                <a:solidFill>
                  <a:srgbClr val="666666"/>
                </a:solidFill>
                <a:effectLst/>
                <a:latin typeface="Exo2"/>
              </a:rPr>
              <a:t>produced</a:t>
            </a:r>
            <a:r>
              <a:rPr lang="it-IT" sz="1400" b="1" dirty="0">
                <a:solidFill>
                  <a:srgbClr val="666666"/>
                </a:solidFill>
                <a:effectLst/>
                <a:latin typeface="Exo2"/>
              </a:rPr>
              <a:t> </a:t>
            </a:r>
            <a:r>
              <a:rPr lang="it-IT" sz="1400" b="1" dirty="0" err="1">
                <a:solidFill>
                  <a:srgbClr val="666666"/>
                </a:solidFill>
                <a:effectLst/>
                <a:latin typeface="Exo2"/>
              </a:rPr>
              <a:t>conventionally</a:t>
            </a:r>
            <a:r>
              <a:rPr lang="it-IT" sz="1400" b="1" dirty="0">
                <a:solidFill>
                  <a:srgbClr val="666666"/>
                </a:solidFill>
                <a:effectLst/>
                <a:latin typeface="Exo2"/>
              </a:rPr>
              <a:t>?</a:t>
            </a:r>
            <a:endParaRPr lang="it-IT" sz="1400" b="1" dirty="0"/>
          </a:p>
        </p:txBody>
      </p:sp>
      <p:sp>
        <p:nvSpPr>
          <p:cNvPr id="37" name="CasellaDiTesto 36">
            <a:extLst>
              <a:ext uri="{FF2B5EF4-FFF2-40B4-BE49-F238E27FC236}">
                <a16:creationId xmlns:a16="http://schemas.microsoft.com/office/drawing/2014/main" id="{98CB79D1-A85F-639D-618C-5E371260057D}"/>
              </a:ext>
            </a:extLst>
          </p:cNvPr>
          <p:cNvSpPr txBox="1"/>
          <p:nvPr/>
        </p:nvSpPr>
        <p:spPr>
          <a:xfrm>
            <a:off x="2133365" y="2897129"/>
            <a:ext cx="2185114" cy="400110"/>
          </a:xfrm>
          <a:prstGeom prst="rect">
            <a:avLst/>
          </a:prstGeom>
          <a:solidFill>
            <a:srgbClr val="5687B7"/>
          </a:solidFill>
          <a:effectLst>
            <a:softEdge rad="10548"/>
          </a:effectLst>
        </p:spPr>
        <p:txBody>
          <a:bodyPr wrap="square" rtlCol="0">
            <a:spAutoFit/>
          </a:bodyPr>
          <a:lstStyle/>
          <a:p>
            <a:pPr algn="ctr"/>
            <a:r>
              <a:rPr lang="it-IT" sz="1000" dirty="0" err="1">
                <a:solidFill>
                  <a:schemeClr val="bg1"/>
                </a:solidFill>
              </a:rPr>
              <a:t>Prepare</a:t>
            </a:r>
            <a:r>
              <a:rPr lang="it-IT" sz="1000" dirty="0">
                <a:solidFill>
                  <a:schemeClr val="bg1"/>
                </a:solidFill>
              </a:rPr>
              <a:t> the area positioning the </a:t>
            </a:r>
            <a:r>
              <a:rPr lang="it-IT" sz="1000" dirty="0" err="1">
                <a:solidFill>
                  <a:schemeClr val="bg1"/>
                </a:solidFill>
              </a:rPr>
              <a:t>molds</a:t>
            </a:r>
            <a:endParaRPr lang="it-IT" sz="1000" dirty="0">
              <a:solidFill>
                <a:schemeClr val="bg1"/>
              </a:solidFill>
            </a:endParaRPr>
          </a:p>
        </p:txBody>
      </p:sp>
      <p:sp>
        <p:nvSpPr>
          <p:cNvPr id="38" name="CasellaDiTesto 37">
            <a:extLst>
              <a:ext uri="{FF2B5EF4-FFF2-40B4-BE49-F238E27FC236}">
                <a16:creationId xmlns:a16="http://schemas.microsoft.com/office/drawing/2014/main" id="{9DCE8903-939C-1644-C8A3-DAC52F0DC77A}"/>
              </a:ext>
            </a:extLst>
          </p:cNvPr>
          <p:cNvSpPr txBox="1"/>
          <p:nvPr/>
        </p:nvSpPr>
        <p:spPr>
          <a:xfrm>
            <a:off x="4491312" y="2894853"/>
            <a:ext cx="2185114" cy="400110"/>
          </a:xfrm>
          <a:prstGeom prst="rect">
            <a:avLst/>
          </a:prstGeom>
          <a:solidFill>
            <a:srgbClr val="5687B7"/>
          </a:solidFill>
          <a:effectLst>
            <a:softEdge rad="10548"/>
          </a:effectLst>
        </p:spPr>
        <p:txBody>
          <a:bodyPr wrap="square" rtlCol="0">
            <a:spAutoFit/>
          </a:bodyPr>
          <a:lstStyle/>
          <a:p>
            <a:pPr algn="ctr"/>
            <a:r>
              <a:rPr lang="it-IT" sz="1000" dirty="0">
                <a:solidFill>
                  <a:schemeClr val="bg1"/>
                </a:solidFill>
              </a:rPr>
              <a:t> </a:t>
            </a:r>
            <a:r>
              <a:rPr lang="it-IT" sz="1000" dirty="0" err="1">
                <a:solidFill>
                  <a:schemeClr val="bg1"/>
                </a:solidFill>
              </a:rPr>
              <a:t>Dedicated</a:t>
            </a:r>
            <a:r>
              <a:rPr lang="it-IT" sz="1000" dirty="0">
                <a:solidFill>
                  <a:schemeClr val="bg1"/>
                </a:solidFill>
              </a:rPr>
              <a:t> area for the </a:t>
            </a:r>
            <a:r>
              <a:rPr lang="it-IT" sz="1000" dirty="0" err="1">
                <a:solidFill>
                  <a:schemeClr val="bg1"/>
                </a:solidFill>
              </a:rPr>
              <a:t>molds</a:t>
            </a:r>
            <a:endParaRPr lang="it-IT" sz="1000" dirty="0">
              <a:solidFill>
                <a:schemeClr val="bg1"/>
              </a:solidFill>
            </a:endParaRPr>
          </a:p>
          <a:p>
            <a:pPr algn="ctr"/>
            <a:endParaRPr lang="it-IT" sz="1000" dirty="0">
              <a:solidFill>
                <a:schemeClr val="bg1"/>
              </a:solidFill>
            </a:endParaRPr>
          </a:p>
        </p:txBody>
      </p:sp>
      <p:sp>
        <p:nvSpPr>
          <p:cNvPr id="39" name="CasellaDiTesto 38">
            <a:extLst>
              <a:ext uri="{FF2B5EF4-FFF2-40B4-BE49-F238E27FC236}">
                <a16:creationId xmlns:a16="http://schemas.microsoft.com/office/drawing/2014/main" id="{5D5996E8-25D5-2029-0CC5-A3C20890AC4A}"/>
              </a:ext>
            </a:extLst>
          </p:cNvPr>
          <p:cNvSpPr txBox="1"/>
          <p:nvPr/>
        </p:nvSpPr>
        <p:spPr>
          <a:xfrm>
            <a:off x="6847273" y="2894853"/>
            <a:ext cx="2185114" cy="400110"/>
          </a:xfrm>
          <a:prstGeom prst="rect">
            <a:avLst/>
          </a:prstGeom>
          <a:solidFill>
            <a:srgbClr val="5687B7"/>
          </a:solidFill>
          <a:effectLst>
            <a:softEdge rad="10548"/>
          </a:effectLst>
        </p:spPr>
        <p:txBody>
          <a:bodyPr wrap="square" rtlCol="0">
            <a:spAutoFit/>
          </a:bodyPr>
          <a:lstStyle/>
          <a:p>
            <a:pPr algn="ctr"/>
            <a:r>
              <a:rPr lang="it-IT" sz="1000" dirty="0">
                <a:solidFill>
                  <a:schemeClr val="bg1"/>
                </a:solidFill>
              </a:rPr>
              <a:t> </a:t>
            </a:r>
            <a:r>
              <a:rPr lang="it-IT" sz="1000" dirty="0" err="1">
                <a:solidFill>
                  <a:schemeClr val="bg1"/>
                </a:solidFill>
              </a:rPr>
              <a:t>Clean</a:t>
            </a:r>
            <a:r>
              <a:rPr lang="it-IT" sz="1000" dirty="0">
                <a:solidFill>
                  <a:schemeClr val="bg1"/>
                </a:solidFill>
              </a:rPr>
              <a:t>, oil and </a:t>
            </a:r>
            <a:r>
              <a:rPr lang="it-IT" sz="1000" dirty="0" err="1">
                <a:solidFill>
                  <a:schemeClr val="bg1"/>
                </a:solidFill>
              </a:rPr>
              <a:t>insert</a:t>
            </a:r>
            <a:r>
              <a:rPr lang="it-IT" sz="1000" dirty="0">
                <a:solidFill>
                  <a:schemeClr val="bg1"/>
                </a:solidFill>
              </a:rPr>
              <a:t> the </a:t>
            </a:r>
            <a:r>
              <a:rPr lang="it-IT" sz="1000" dirty="0" err="1">
                <a:solidFill>
                  <a:schemeClr val="bg1"/>
                </a:solidFill>
              </a:rPr>
              <a:t>steel</a:t>
            </a:r>
            <a:r>
              <a:rPr lang="it-IT" sz="1000" dirty="0">
                <a:solidFill>
                  <a:schemeClr val="bg1"/>
                </a:solidFill>
              </a:rPr>
              <a:t> </a:t>
            </a:r>
            <a:r>
              <a:rPr lang="it-IT" sz="1000" dirty="0" err="1">
                <a:solidFill>
                  <a:schemeClr val="bg1"/>
                </a:solidFill>
              </a:rPr>
              <a:t>cage</a:t>
            </a:r>
            <a:r>
              <a:rPr lang="it-IT" sz="1000" dirty="0">
                <a:solidFill>
                  <a:schemeClr val="bg1"/>
                </a:solidFill>
              </a:rPr>
              <a:t> in </a:t>
            </a:r>
            <a:r>
              <a:rPr lang="it-IT" sz="1000" dirty="0" err="1">
                <a:solidFill>
                  <a:schemeClr val="bg1"/>
                </a:solidFill>
              </a:rPr>
              <a:t>every</a:t>
            </a:r>
            <a:r>
              <a:rPr lang="it-IT" sz="1000" dirty="0">
                <a:solidFill>
                  <a:schemeClr val="bg1"/>
                </a:solidFill>
              </a:rPr>
              <a:t> single </a:t>
            </a:r>
            <a:r>
              <a:rPr lang="it-IT" sz="1000" dirty="0" err="1">
                <a:solidFill>
                  <a:schemeClr val="bg1"/>
                </a:solidFill>
              </a:rPr>
              <a:t>mold</a:t>
            </a:r>
            <a:endParaRPr lang="it-IT" sz="1000" dirty="0">
              <a:solidFill>
                <a:schemeClr val="bg1"/>
              </a:solidFill>
            </a:endParaRPr>
          </a:p>
        </p:txBody>
      </p:sp>
      <p:sp>
        <p:nvSpPr>
          <p:cNvPr id="40" name="CasellaDiTesto 39">
            <a:extLst>
              <a:ext uri="{FF2B5EF4-FFF2-40B4-BE49-F238E27FC236}">
                <a16:creationId xmlns:a16="http://schemas.microsoft.com/office/drawing/2014/main" id="{1855087B-90B4-5E99-0C5D-4D2D52C4A352}"/>
              </a:ext>
            </a:extLst>
          </p:cNvPr>
          <p:cNvSpPr txBox="1"/>
          <p:nvPr/>
        </p:nvSpPr>
        <p:spPr>
          <a:xfrm>
            <a:off x="9203234" y="2894853"/>
            <a:ext cx="2185114" cy="400110"/>
          </a:xfrm>
          <a:prstGeom prst="rect">
            <a:avLst/>
          </a:prstGeom>
          <a:solidFill>
            <a:srgbClr val="5687B7"/>
          </a:solidFill>
          <a:effectLst>
            <a:softEdge rad="10548"/>
          </a:effectLst>
        </p:spPr>
        <p:txBody>
          <a:bodyPr wrap="square" rtlCol="0">
            <a:spAutoFit/>
          </a:bodyPr>
          <a:lstStyle/>
          <a:p>
            <a:pPr algn="ctr"/>
            <a:r>
              <a:rPr lang="it-IT" sz="1000" dirty="0" err="1">
                <a:solidFill>
                  <a:schemeClr val="bg1"/>
                </a:solidFill>
              </a:rPr>
              <a:t>Prepare</a:t>
            </a:r>
            <a:r>
              <a:rPr lang="it-IT" sz="1000" dirty="0">
                <a:solidFill>
                  <a:schemeClr val="bg1"/>
                </a:solidFill>
              </a:rPr>
              <a:t> </a:t>
            </a:r>
            <a:r>
              <a:rPr lang="it-IT" sz="1000" dirty="0" err="1">
                <a:solidFill>
                  <a:schemeClr val="bg1"/>
                </a:solidFill>
              </a:rPr>
              <a:t>every</a:t>
            </a:r>
            <a:r>
              <a:rPr lang="it-IT" sz="1000" dirty="0">
                <a:solidFill>
                  <a:schemeClr val="bg1"/>
                </a:solidFill>
              </a:rPr>
              <a:t> single component</a:t>
            </a:r>
          </a:p>
          <a:p>
            <a:pPr algn="ctr"/>
            <a:endParaRPr lang="it-IT" sz="1000" dirty="0">
              <a:solidFill>
                <a:schemeClr val="bg1"/>
              </a:solidFill>
            </a:endParaRPr>
          </a:p>
        </p:txBody>
      </p:sp>
      <p:pic>
        <p:nvPicPr>
          <p:cNvPr id="33" name="Immagine 32">
            <a:extLst>
              <a:ext uri="{FF2B5EF4-FFF2-40B4-BE49-F238E27FC236}">
                <a16:creationId xmlns:a16="http://schemas.microsoft.com/office/drawing/2014/main" id="{19C8550D-C3A8-5FDE-CE70-F2A4AAF47F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52028" y="1323153"/>
            <a:ext cx="2087527" cy="1565645"/>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sp>
        <p:nvSpPr>
          <p:cNvPr id="41" name="CasellaDiTesto 40">
            <a:extLst>
              <a:ext uri="{FF2B5EF4-FFF2-40B4-BE49-F238E27FC236}">
                <a16:creationId xmlns:a16="http://schemas.microsoft.com/office/drawing/2014/main" id="{F7B6A66A-6C67-FADF-E3B5-26E9081E7A35}"/>
              </a:ext>
            </a:extLst>
          </p:cNvPr>
          <p:cNvSpPr txBox="1"/>
          <p:nvPr/>
        </p:nvSpPr>
        <p:spPr>
          <a:xfrm>
            <a:off x="2129563" y="5192518"/>
            <a:ext cx="2185114" cy="430887"/>
          </a:xfrm>
          <a:prstGeom prst="rect">
            <a:avLst/>
          </a:prstGeom>
          <a:solidFill>
            <a:srgbClr val="5687B7"/>
          </a:solidFill>
          <a:effectLst>
            <a:softEdge rad="10548"/>
          </a:effectLst>
        </p:spPr>
        <p:txBody>
          <a:bodyPr wrap="square" rtlCol="0">
            <a:spAutoFit/>
          </a:bodyPr>
          <a:lstStyle/>
          <a:p>
            <a:pPr algn="ctr"/>
            <a:r>
              <a:rPr lang="it-IT" sz="1200" dirty="0">
                <a:solidFill>
                  <a:schemeClr val="bg1"/>
                </a:solidFill>
              </a:rPr>
              <a:t> </a:t>
            </a:r>
            <a:r>
              <a:rPr lang="it-IT" sz="1000" dirty="0">
                <a:solidFill>
                  <a:schemeClr val="bg1"/>
                </a:solidFill>
              </a:rPr>
              <a:t>Positioning </a:t>
            </a:r>
            <a:r>
              <a:rPr lang="it-IT" sz="1000" dirty="0" err="1">
                <a:solidFill>
                  <a:schemeClr val="bg1"/>
                </a:solidFill>
              </a:rPr>
              <a:t>every</a:t>
            </a:r>
            <a:r>
              <a:rPr lang="it-IT" sz="1000" dirty="0">
                <a:solidFill>
                  <a:schemeClr val="bg1"/>
                </a:solidFill>
              </a:rPr>
              <a:t> single component</a:t>
            </a:r>
          </a:p>
          <a:p>
            <a:pPr algn="ctr"/>
            <a:endParaRPr lang="it-IT" sz="1000" dirty="0">
              <a:solidFill>
                <a:schemeClr val="bg1"/>
              </a:solidFill>
            </a:endParaRPr>
          </a:p>
        </p:txBody>
      </p:sp>
      <p:sp>
        <p:nvSpPr>
          <p:cNvPr id="43" name="CasellaDiTesto 42">
            <a:extLst>
              <a:ext uri="{FF2B5EF4-FFF2-40B4-BE49-F238E27FC236}">
                <a16:creationId xmlns:a16="http://schemas.microsoft.com/office/drawing/2014/main" id="{CF0FFB36-CD62-E7FA-5022-1FE308D80904}"/>
              </a:ext>
            </a:extLst>
          </p:cNvPr>
          <p:cNvSpPr txBox="1"/>
          <p:nvPr/>
        </p:nvSpPr>
        <p:spPr>
          <a:xfrm>
            <a:off x="4466915" y="5069556"/>
            <a:ext cx="2233907" cy="553998"/>
          </a:xfrm>
          <a:prstGeom prst="rect">
            <a:avLst/>
          </a:prstGeom>
          <a:solidFill>
            <a:srgbClr val="5687B7"/>
          </a:solidFill>
          <a:effectLst>
            <a:softEdge rad="10548"/>
          </a:effectLst>
        </p:spPr>
        <p:txBody>
          <a:bodyPr wrap="square" rtlCol="0">
            <a:spAutoFit/>
          </a:bodyPr>
          <a:lstStyle/>
          <a:p>
            <a:pPr algn="ctr"/>
            <a:endParaRPr lang="it-IT" sz="1000" dirty="0">
              <a:solidFill>
                <a:schemeClr val="bg1"/>
              </a:solidFill>
            </a:endParaRPr>
          </a:p>
          <a:p>
            <a:pPr algn="ctr"/>
            <a:r>
              <a:rPr lang="it-IT" sz="1000" dirty="0">
                <a:solidFill>
                  <a:schemeClr val="bg1"/>
                </a:solidFill>
              </a:rPr>
              <a:t>Pour and vibrate the concrete one by one</a:t>
            </a:r>
          </a:p>
        </p:txBody>
      </p:sp>
      <p:sp>
        <p:nvSpPr>
          <p:cNvPr id="45" name="CasellaDiTesto 44">
            <a:extLst>
              <a:ext uri="{FF2B5EF4-FFF2-40B4-BE49-F238E27FC236}">
                <a16:creationId xmlns:a16="http://schemas.microsoft.com/office/drawing/2014/main" id="{309F32BB-1ED8-CABB-26D0-3AF7D8DA65B9}"/>
              </a:ext>
            </a:extLst>
          </p:cNvPr>
          <p:cNvSpPr txBox="1"/>
          <p:nvPr/>
        </p:nvSpPr>
        <p:spPr>
          <a:xfrm>
            <a:off x="6847273" y="5218630"/>
            <a:ext cx="2185114" cy="400110"/>
          </a:xfrm>
          <a:prstGeom prst="rect">
            <a:avLst/>
          </a:prstGeom>
          <a:solidFill>
            <a:srgbClr val="5687B7"/>
          </a:solidFill>
          <a:effectLst>
            <a:softEdge rad="10548"/>
          </a:effectLst>
        </p:spPr>
        <p:txBody>
          <a:bodyPr wrap="square" rtlCol="0">
            <a:spAutoFit/>
          </a:bodyPr>
          <a:lstStyle/>
          <a:p>
            <a:pPr algn="ctr"/>
            <a:r>
              <a:rPr lang="it-IT" sz="1000" dirty="0">
                <a:solidFill>
                  <a:schemeClr val="bg1"/>
                </a:solidFill>
              </a:rPr>
              <a:t>After </a:t>
            </a:r>
            <a:r>
              <a:rPr lang="it-IT" sz="1000" dirty="0" err="1">
                <a:solidFill>
                  <a:schemeClr val="bg1"/>
                </a:solidFill>
              </a:rPr>
              <a:t>curing</a:t>
            </a:r>
            <a:r>
              <a:rPr lang="it-IT" sz="1000" dirty="0">
                <a:solidFill>
                  <a:schemeClr val="bg1"/>
                </a:solidFill>
              </a:rPr>
              <a:t>, open </a:t>
            </a:r>
            <a:r>
              <a:rPr lang="it-IT" sz="1000" dirty="0" err="1">
                <a:solidFill>
                  <a:schemeClr val="bg1"/>
                </a:solidFill>
              </a:rPr>
              <a:t>every</a:t>
            </a:r>
            <a:r>
              <a:rPr lang="it-IT" sz="1000" dirty="0">
                <a:solidFill>
                  <a:schemeClr val="bg1"/>
                </a:solidFill>
              </a:rPr>
              <a:t> single </a:t>
            </a:r>
            <a:r>
              <a:rPr lang="it-IT" sz="1000" dirty="0" err="1">
                <a:solidFill>
                  <a:schemeClr val="bg1"/>
                </a:solidFill>
              </a:rPr>
              <a:t>mold</a:t>
            </a:r>
            <a:endParaRPr lang="it-IT" sz="1000" dirty="0">
              <a:solidFill>
                <a:schemeClr val="bg1"/>
              </a:solidFill>
            </a:endParaRPr>
          </a:p>
          <a:p>
            <a:pPr algn="ctr"/>
            <a:endParaRPr lang="it-IT" sz="1000" dirty="0">
              <a:solidFill>
                <a:schemeClr val="bg1"/>
              </a:solidFill>
            </a:endParaRPr>
          </a:p>
        </p:txBody>
      </p:sp>
      <p:sp>
        <p:nvSpPr>
          <p:cNvPr id="46" name="CasellaDiTesto 45">
            <a:extLst>
              <a:ext uri="{FF2B5EF4-FFF2-40B4-BE49-F238E27FC236}">
                <a16:creationId xmlns:a16="http://schemas.microsoft.com/office/drawing/2014/main" id="{4A9B41DF-08D3-03D9-6EC2-70EE5B7DA518}"/>
              </a:ext>
            </a:extLst>
          </p:cNvPr>
          <p:cNvSpPr txBox="1"/>
          <p:nvPr/>
        </p:nvSpPr>
        <p:spPr>
          <a:xfrm>
            <a:off x="9191225" y="5221337"/>
            <a:ext cx="2185114" cy="400110"/>
          </a:xfrm>
          <a:prstGeom prst="rect">
            <a:avLst/>
          </a:prstGeom>
          <a:solidFill>
            <a:srgbClr val="5687B7"/>
          </a:solidFill>
          <a:effectLst>
            <a:softEdge rad="10548"/>
          </a:effectLst>
        </p:spPr>
        <p:txBody>
          <a:bodyPr wrap="square" rtlCol="0">
            <a:spAutoFit/>
          </a:bodyPr>
          <a:lstStyle/>
          <a:p>
            <a:pPr algn="ctr"/>
            <a:r>
              <a:rPr lang="it-IT" sz="1000" dirty="0" err="1">
                <a:solidFill>
                  <a:schemeClr val="bg1"/>
                </a:solidFill>
              </a:rPr>
              <a:t>Finally</a:t>
            </a:r>
            <a:endParaRPr lang="it-IT" sz="1000" dirty="0">
              <a:solidFill>
                <a:schemeClr val="bg1"/>
              </a:solidFill>
            </a:endParaRPr>
          </a:p>
          <a:p>
            <a:pPr algn="ctr"/>
            <a:endParaRPr lang="it-IT" sz="1000" dirty="0">
              <a:solidFill>
                <a:schemeClr val="bg1"/>
              </a:solidFill>
            </a:endParaRPr>
          </a:p>
        </p:txBody>
      </p:sp>
      <p:pic>
        <p:nvPicPr>
          <p:cNvPr id="52" name="Immagine 51">
            <a:extLst>
              <a:ext uri="{FF2B5EF4-FFF2-40B4-BE49-F238E27FC236}">
                <a16:creationId xmlns:a16="http://schemas.microsoft.com/office/drawing/2014/main" id="{B4DD89A7-1E9A-172B-D8AD-9DC5354A2F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0400" y="1314570"/>
            <a:ext cx="2087528" cy="1565646"/>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pic>
        <p:nvPicPr>
          <p:cNvPr id="54" name="Immagine 53">
            <a:extLst>
              <a:ext uri="{FF2B5EF4-FFF2-40B4-BE49-F238E27FC236}">
                <a16:creationId xmlns:a16="http://schemas.microsoft.com/office/drawing/2014/main" id="{5D70720A-CC2D-82AC-7C4F-42980E9109D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99505" y="1314609"/>
            <a:ext cx="2087527" cy="1565646"/>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pic>
        <p:nvPicPr>
          <p:cNvPr id="56" name="Immagine 55">
            <a:extLst>
              <a:ext uri="{FF2B5EF4-FFF2-40B4-BE49-F238E27FC236}">
                <a16:creationId xmlns:a16="http://schemas.microsoft.com/office/drawing/2014/main" id="{52ADBC07-A114-A528-79B0-68662191533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
          <a:stretch/>
        </p:blipFill>
        <p:spPr>
          <a:xfrm>
            <a:off x="4521636" y="3620576"/>
            <a:ext cx="2130224" cy="1565644"/>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pic>
        <p:nvPicPr>
          <p:cNvPr id="58" name="Immagine 57">
            <a:extLst>
              <a:ext uri="{FF2B5EF4-FFF2-40B4-BE49-F238E27FC236}">
                <a16:creationId xmlns:a16="http://schemas.microsoft.com/office/drawing/2014/main" id="{23683A49-86F4-996B-E0FF-1317047407A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99147" y="3620575"/>
            <a:ext cx="2087885" cy="1565914"/>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pic>
        <p:nvPicPr>
          <p:cNvPr id="60" name="Immagine 59">
            <a:extLst>
              <a:ext uri="{FF2B5EF4-FFF2-40B4-BE49-F238E27FC236}">
                <a16:creationId xmlns:a16="http://schemas.microsoft.com/office/drawing/2014/main" id="{025C2378-18BE-A3FF-77E0-ED1F9BD2770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234319" y="3620306"/>
            <a:ext cx="2089398" cy="1565914"/>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pic>
        <p:nvPicPr>
          <p:cNvPr id="29" name="Immagine 28">
            <a:extLst>
              <a:ext uri="{FF2B5EF4-FFF2-40B4-BE49-F238E27FC236}">
                <a16:creationId xmlns:a16="http://schemas.microsoft.com/office/drawing/2014/main" id="{D039D52A-B614-430F-2F00-760DC0409D5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540107" y="1314571"/>
            <a:ext cx="2087526" cy="1565645"/>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pic>
        <p:nvPicPr>
          <p:cNvPr id="35" name="Immagine 34">
            <a:extLst>
              <a:ext uri="{FF2B5EF4-FFF2-40B4-BE49-F238E27FC236}">
                <a16:creationId xmlns:a16="http://schemas.microsoft.com/office/drawing/2014/main" id="{4889C6F4-9AE7-25E9-97F8-25E4647D7E7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186823" y="3620575"/>
            <a:ext cx="2087527" cy="1565645"/>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softEdge rad="149812"/>
          </a:effectLst>
          <a:scene3d>
            <a:camera prst="orthographicFront"/>
            <a:lightRig rig="twoPt" dir="t">
              <a:rot lat="0" lon="0" rev="7200000"/>
            </a:lightRig>
          </a:scene3d>
          <a:sp3d>
            <a:bevelT w="25400" h="19050"/>
            <a:contourClr>
              <a:srgbClr val="FFFFFF"/>
            </a:contourClr>
          </a:sp3d>
        </p:spPr>
      </p:pic>
      <p:sp>
        <p:nvSpPr>
          <p:cNvPr id="61" name="Sottotitolo 2">
            <a:extLst>
              <a:ext uri="{FF2B5EF4-FFF2-40B4-BE49-F238E27FC236}">
                <a16:creationId xmlns:a16="http://schemas.microsoft.com/office/drawing/2014/main" id="{DB37E968-6092-3BAC-56D3-2EA4772F8E96}"/>
              </a:ext>
            </a:extLst>
          </p:cNvPr>
          <p:cNvSpPr txBox="1">
            <a:spLocks/>
          </p:cNvSpPr>
          <p:nvPr/>
        </p:nvSpPr>
        <p:spPr>
          <a:xfrm>
            <a:off x="5655716" y="6069081"/>
            <a:ext cx="4196369" cy="3446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effectLst/>
                <a:latin typeface="Exo2"/>
              </a:rPr>
              <a:t>…</a:t>
            </a:r>
            <a:r>
              <a:rPr lang="it-IT" sz="1400" b="1" dirty="0" err="1">
                <a:solidFill>
                  <a:srgbClr val="666666"/>
                </a:solidFill>
                <a:effectLst/>
                <a:latin typeface="Exo2"/>
              </a:rPr>
              <a:t>all</a:t>
            </a:r>
            <a:r>
              <a:rPr lang="it-IT" sz="1400" b="1" dirty="0">
                <a:solidFill>
                  <a:srgbClr val="666666"/>
                </a:solidFill>
                <a:effectLst/>
                <a:latin typeface="Exo2"/>
              </a:rPr>
              <a:t> </a:t>
            </a:r>
            <a:r>
              <a:rPr lang="it-IT" sz="1400" b="1" dirty="0" err="1">
                <a:solidFill>
                  <a:srgbClr val="666666"/>
                </a:solidFill>
                <a:effectLst/>
                <a:latin typeface="Exo2"/>
              </a:rPr>
              <a:t>these</a:t>
            </a:r>
            <a:r>
              <a:rPr lang="it-IT" sz="1400" b="1" dirty="0">
                <a:solidFill>
                  <a:srgbClr val="666666"/>
                </a:solidFill>
                <a:effectLst/>
                <a:latin typeface="Exo2"/>
              </a:rPr>
              <a:t> </a:t>
            </a:r>
            <a:r>
              <a:rPr lang="it-IT" sz="1400" b="1" dirty="0" err="1">
                <a:solidFill>
                  <a:srgbClr val="666666"/>
                </a:solidFill>
                <a:effectLst/>
                <a:latin typeface="Exo2"/>
              </a:rPr>
              <a:t>operations</a:t>
            </a:r>
            <a:r>
              <a:rPr lang="it-IT" sz="1400" b="1" dirty="0">
                <a:solidFill>
                  <a:srgbClr val="666666"/>
                </a:solidFill>
                <a:effectLst/>
                <a:latin typeface="Exo2"/>
              </a:rPr>
              <a:t> </a:t>
            </a:r>
            <a:r>
              <a:rPr lang="it-IT" sz="1400" b="1" dirty="0" err="1">
                <a:solidFill>
                  <a:srgbClr val="666666"/>
                </a:solidFill>
                <a:effectLst/>
                <a:latin typeface="Exo2"/>
              </a:rPr>
              <a:t>only</a:t>
            </a:r>
            <a:r>
              <a:rPr lang="it-IT" sz="1400" b="1" dirty="0">
                <a:solidFill>
                  <a:srgbClr val="666666"/>
                </a:solidFill>
                <a:effectLst/>
                <a:latin typeface="Exo2"/>
              </a:rPr>
              <a:t> for one </a:t>
            </a:r>
            <a:r>
              <a:rPr lang="it-IT" sz="1400" b="1" dirty="0" err="1">
                <a:solidFill>
                  <a:srgbClr val="666666"/>
                </a:solidFill>
                <a:effectLst/>
                <a:latin typeface="Exo2"/>
              </a:rPr>
              <a:t>type</a:t>
            </a:r>
            <a:r>
              <a:rPr lang="it-IT" sz="1400" b="1" dirty="0">
                <a:solidFill>
                  <a:srgbClr val="666666"/>
                </a:solidFill>
                <a:effectLst/>
                <a:latin typeface="Exo2"/>
              </a:rPr>
              <a:t> of product</a:t>
            </a:r>
            <a:endParaRPr lang="it-IT" sz="1400" b="1" dirty="0"/>
          </a:p>
        </p:txBody>
      </p:sp>
      <p:pic>
        <p:nvPicPr>
          <p:cNvPr id="2" name="Immagine 1">
            <a:extLst>
              <a:ext uri="{FF2B5EF4-FFF2-40B4-BE49-F238E27FC236}">
                <a16:creationId xmlns:a16="http://schemas.microsoft.com/office/drawing/2014/main" id="{42B2AD1D-D79E-8F51-6F0A-36B9FF6E83D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D251B68C-5D77-A613-7E47-959A7C43FE30}"/>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64566582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8792"/>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8768368"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What</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does</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all</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this</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translate</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into</a:t>
            </a:r>
            <a:r>
              <a:rPr lang="it-IT" dirty="0">
                <a:solidFill>
                  <a:srgbClr val="5687B7"/>
                </a:solidFill>
                <a:latin typeface="NEOTERIQUE" panose="02000500000000090000" pitchFamily="2" charset="77"/>
              </a:rPr>
              <a:t>?</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3" y="924586"/>
            <a:ext cx="4196369" cy="263141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effectLst/>
                <a:latin typeface="Exo2"/>
              </a:rPr>
              <a:t>- </a:t>
            </a:r>
            <a:r>
              <a:rPr lang="it-IT" sz="1400" b="1" dirty="0" err="1">
                <a:solidFill>
                  <a:srgbClr val="666666"/>
                </a:solidFill>
                <a:effectLst/>
                <a:latin typeface="Exo2"/>
              </a:rPr>
              <a:t>Huge</a:t>
            </a:r>
            <a:r>
              <a:rPr lang="it-IT" sz="1400" b="1" dirty="0">
                <a:solidFill>
                  <a:srgbClr val="666666"/>
                </a:solidFill>
                <a:effectLst/>
                <a:latin typeface="Exo2"/>
              </a:rPr>
              <a:t> stock of metal </a:t>
            </a:r>
            <a:r>
              <a:rPr lang="it-IT" sz="1400" b="1" dirty="0" err="1">
                <a:solidFill>
                  <a:srgbClr val="666666"/>
                </a:solidFill>
                <a:effectLst/>
                <a:latin typeface="Exo2"/>
              </a:rPr>
              <a:t>molds</a:t>
            </a:r>
            <a:r>
              <a:rPr lang="it-IT" sz="1400" b="1" dirty="0">
                <a:solidFill>
                  <a:srgbClr val="666666"/>
                </a:solidFill>
                <a:effectLst/>
                <a:latin typeface="Exo2"/>
              </a:rPr>
              <a:t> for </a:t>
            </a:r>
            <a:r>
              <a:rPr lang="it-IT" sz="1400" b="1" dirty="0" err="1">
                <a:solidFill>
                  <a:srgbClr val="666666"/>
                </a:solidFill>
                <a:effectLst/>
                <a:latin typeface="Exo2"/>
              </a:rPr>
              <a:t>every</a:t>
            </a:r>
            <a:r>
              <a:rPr lang="it-IT" sz="1400" b="1" dirty="0">
                <a:solidFill>
                  <a:srgbClr val="666666"/>
                </a:solidFill>
                <a:effectLst/>
                <a:latin typeface="Exo2"/>
              </a:rPr>
              <a:t> single product</a:t>
            </a:r>
          </a:p>
          <a:p>
            <a:pPr algn="l"/>
            <a:r>
              <a:rPr lang="it-IT" sz="1400" b="1" dirty="0">
                <a:solidFill>
                  <a:srgbClr val="666666"/>
                </a:solidFill>
                <a:latin typeface="Exo2"/>
              </a:rPr>
              <a:t>- High </a:t>
            </a:r>
            <a:r>
              <a:rPr lang="it-IT" sz="1400" b="1" dirty="0" err="1">
                <a:solidFill>
                  <a:srgbClr val="666666"/>
                </a:solidFill>
                <a:latin typeface="Exo2"/>
              </a:rPr>
              <a:t>number</a:t>
            </a:r>
            <a:r>
              <a:rPr lang="it-IT" sz="1400" b="1" dirty="0">
                <a:solidFill>
                  <a:srgbClr val="666666"/>
                </a:solidFill>
                <a:latin typeface="Exo2"/>
              </a:rPr>
              <a:t> of </a:t>
            </a:r>
            <a:r>
              <a:rPr lang="it-IT" sz="1400" b="1" dirty="0" err="1">
                <a:solidFill>
                  <a:srgbClr val="666666"/>
                </a:solidFill>
                <a:latin typeface="Exo2"/>
              </a:rPr>
              <a:t>manpower</a:t>
            </a:r>
            <a:r>
              <a:rPr lang="it-IT" sz="1400" b="1" dirty="0">
                <a:solidFill>
                  <a:srgbClr val="666666"/>
                </a:solidFill>
                <a:latin typeface="Exo2"/>
              </a:rPr>
              <a:t> </a:t>
            </a:r>
            <a:r>
              <a:rPr lang="it-IT" sz="1400" b="1" dirty="0" err="1">
                <a:solidFill>
                  <a:srgbClr val="666666"/>
                </a:solidFill>
                <a:latin typeface="Exo2"/>
              </a:rPr>
              <a:t>employed</a:t>
            </a:r>
            <a:endParaRPr lang="it-IT" sz="1400" b="1" dirty="0">
              <a:solidFill>
                <a:srgbClr val="666666"/>
              </a:solidFill>
              <a:latin typeface="Exo2"/>
            </a:endParaRPr>
          </a:p>
          <a:p>
            <a:pPr algn="l"/>
            <a:r>
              <a:rPr lang="it-IT" sz="1400" b="1" dirty="0">
                <a:solidFill>
                  <a:srgbClr val="666666"/>
                </a:solidFill>
                <a:latin typeface="Exo2"/>
              </a:rPr>
              <a:t>- Low </a:t>
            </a:r>
            <a:r>
              <a:rPr lang="it-IT" sz="1400" b="1" dirty="0" err="1">
                <a:solidFill>
                  <a:srgbClr val="666666"/>
                </a:solidFill>
                <a:latin typeface="Exo2"/>
              </a:rPr>
              <a:t>productivity</a:t>
            </a:r>
            <a:endParaRPr lang="it-IT" sz="1400" b="1" dirty="0">
              <a:solidFill>
                <a:srgbClr val="666666"/>
              </a:solidFill>
              <a:latin typeface="Exo2"/>
            </a:endParaRPr>
          </a:p>
          <a:p>
            <a:pPr algn="l"/>
            <a:r>
              <a:rPr lang="it-IT" sz="1400" b="1" dirty="0">
                <a:solidFill>
                  <a:srgbClr val="666666"/>
                </a:solidFill>
                <a:latin typeface="Exo2"/>
              </a:rPr>
              <a:t>- </a:t>
            </a:r>
            <a:r>
              <a:rPr lang="it-IT" sz="1400" b="1" dirty="0" err="1">
                <a:solidFill>
                  <a:srgbClr val="666666"/>
                </a:solidFill>
                <a:latin typeface="Exo2"/>
              </a:rPr>
              <a:t>Less</a:t>
            </a:r>
            <a:r>
              <a:rPr lang="it-IT" sz="1400" b="1" dirty="0">
                <a:solidFill>
                  <a:srgbClr val="666666"/>
                </a:solidFill>
                <a:latin typeface="Exo2"/>
              </a:rPr>
              <a:t> </a:t>
            </a:r>
            <a:r>
              <a:rPr lang="it-IT" sz="1400" b="1" dirty="0" err="1">
                <a:solidFill>
                  <a:srgbClr val="666666"/>
                </a:solidFill>
                <a:latin typeface="Exo2"/>
              </a:rPr>
              <a:t>margin</a:t>
            </a:r>
            <a:endParaRPr lang="it-IT" sz="1400" b="1" dirty="0">
              <a:solidFill>
                <a:srgbClr val="666666"/>
              </a:solidFill>
              <a:latin typeface="Exo2"/>
            </a:endParaRPr>
          </a:p>
          <a:p>
            <a:pPr algn="l"/>
            <a:r>
              <a:rPr lang="it-IT" sz="1400" b="1" dirty="0">
                <a:solidFill>
                  <a:srgbClr val="666666"/>
                </a:solidFill>
                <a:latin typeface="Exo2"/>
              </a:rPr>
              <a:t>- </a:t>
            </a:r>
            <a:r>
              <a:rPr lang="it-IT" sz="1400" b="1" dirty="0" err="1">
                <a:solidFill>
                  <a:srgbClr val="666666"/>
                </a:solidFill>
                <a:latin typeface="Exo2"/>
              </a:rPr>
              <a:t>Less</a:t>
            </a:r>
            <a:r>
              <a:rPr lang="it-IT" sz="1400" b="1" dirty="0">
                <a:solidFill>
                  <a:srgbClr val="666666"/>
                </a:solidFill>
                <a:latin typeface="Exo2"/>
              </a:rPr>
              <a:t> </a:t>
            </a:r>
            <a:r>
              <a:rPr lang="it-IT" sz="1400" b="1" dirty="0" err="1">
                <a:solidFill>
                  <a:srgbClr val="666666"/>
                </a:solidFill>
                <a:latin typeface="Exo2"/>
              </a:rPr>
              <a:t>flexibility</a:t>
            </a:r>
            <a:endParaRPr lang="it-IT" sz="1400" b="1" dirty="0">
              <a:solidFill>
                <a:srgbClr val="666666"/>
              </a:solidFill>
              <a:latin typeface="Exo2"/>
            </a:endParaRPr>
          </a:p>
          <a:p>
            <a:pPr algn="l"/>
            <a:r>
              <a:rPr lang="it-IT" sz="1400" b="1" dirty="0">
                <a:solidFill>
                  <a:srgbClr val="666666"/>
                </a:solidFill>
                <a:latin typeface="Exo2"/>
              </a:rPr>
              <a:t>- </a:t>
            </a:r>
            <a:r>
              <a:rPr lang="it-IT" sz="1400" b="1" dirty="0" err="1">
                <a:solidFill>
                  <a:srgbClr val="666666"/>
                </a:solidFill>
                <a:latin typeface="Exo2"/>
              </a:rPr>
              <a:t>Higher</a:t>
            </a:r>
            <a:r>
              <a:rPr lang="it-IT" sz="1400" b="1" dirty="0">
                <a:solidFill>
                  <a:srgbClr val="666666"/>
                </a:solidFill>
                <a:latin typeface="Exo2"/>
              </a:rPr>
              <a:t> costs</a:t>
            </a:r>
          </a:p>
          <a:p>
            <a:pPr algn="l"/>
            <a:r>
              <a:rPr lang="it-IT" sz="1400" b="1" dirty="0">
                <a:solidFill>
                  <a:srgbClr val="666666"/>
                </a:solidFill>
                <a:latin typeface="Exo2"/>
              </a:rPr>
              <a:t>- High </a:t>
            </a:r>
            <a:r>
              <a:rPr lang="it-IT" sz="1400" b="1" dirty="0" err="1">
                <a:solidFill>
                  <a:srgbClr val="666666"/>
                </a:solidFill>
                <a:latin typeface="Exo2"/>
              </a:rPr>
              <a:t>maintenance</a:t>
            </a:r>
            <a:endParaRPr lang="it-IT" sz="1400" b="1" dirty="0">
              <a:solidFill>
                <a:srgbClr val="666666"/>
              </a:solidFill>
              <a:latin typeface="Exo2"/>
            </a:endParaRPr>
          </a:p>
          <a:p>
            <a:pPr algn="l"/>
            <a:r>
              <a:rPr lang="it-IT" sz="1400" b="1" dirty="0">
                <a:solidFill>
                  <a:srgbClr val="666666"/>
                </a:solidFill>
                <a:latin typeface="Exo2"/>
              </a:rPr>
              <a:t>- </a:t>
            </a:r>
            <a:r>
              <a:rPr lang="it-IT" sz="1400" b="1" dirty="0" err="1">
                <a:solidFill>
                  <a:srgbClr val="666666"/>
                </a:solidFill>
                <a:latin typeface="Exo2"/>
              </a:rPr>
              <a:t>Higher</a:t>
            </a:r>
            <a:r>
              <a:rPr lang="it-IT" sz="1400" b="1" dirty="0">
                <a:solidFill>
                  <a:srgbClr val="666666"/>
                </a:solidFill>
                <a:latin typeface="Exo2"/>
              </a:rPr>
              <a:t> risk of </a:t>
            </a:r>
            <a:r>
              <a:rPr lang="it-IT" sz="1400" b="1" dirty="0" err="1">
                <a:solidFill>
                  <a:srgbClr val="666666"/>
                </a:solidFill>
                <a:latin typeface="Exo2"/>
              </a:rPr>
              <a:t>injuries</a:t>
            </a:r>
            <a:endParaRPr lang="it-IT" sz="1400" b="1" dirty="0">
              <a:solidFill>
                <a:srgbClr val="666666"/>
              </a:solidFill>
              <a:latin typeface="Exo2"/>
            </a:endParaRPr>
          </a:p>
          <a:p>
            <a:pPr algn="l"/>
            <a:endParaRPr lang="it-IT" sz="1400" b="1" dirty="0">
              <a:solidFill>
                <a:srgbClr val="666666"/>
              </a:solidFill>
              <a:latin typeface="Exo2"/>
            </a:endParaRPr>
          </a:p>
        </p:txBody>
      </p:sp>
      <p:pic>
        <p:nvPicPr>
          <p:cNvPr id="7" name="Immagine 6">
            <a:extLst>
              <a:ext uri="{FF2B5EF4-FFF2-40B4-BE49-F238E27FC236}">
                <a16:creationId xmlns:a16="http://schemas.microsoft.com/office/drawing/2014/main" id="{28E0D1DE-00C8-A120-F881-4A4CB81DE320}"/>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5923738" y="1089901"/>
            <a:ext cx="5670698" cy="41918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magine 1">
            <a:extLst>
              <a:ext uri="{FF2B5EF4-FFF2-40B4-BE49-F238E27FC236}">
                <a16:creationId xmlns:a16="http://schemas.microsoft.com/office/drawing/2014/main" id="{2A5FBBD3-1459-F866-67B3-90C86B316C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4A029C2A-3BA5-B6E3-4F01-CD890EBECE2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113060508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3" y="241442"/>
            <a:ext cx="10067013" cy="54590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rgbClr val="5687B7"/>
                </a:solidFill>
                <a:latin typeface="NEOTERIQUE" panose="02000500000000090000" pitchFamily="2" charset="77"/>
              </a:rPr>
              <a:t>…and </a:t>
            </a:r>
            <a:r>
              <a:rPr lang="it-IT" dirty="0" err="1">
                <a:solidFill>
                  <a:srgbClr val="5687B7"/>
                </a:solidFill>
                <a:latin typeface="NEOTERIQUE" panose="02000500000000090000" pitchFamily="2" charset="77"/>
              </a:rPr>
              <a:t>using</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vibrocast</a:t>
            </a:r>
            <a:r>
              <a:rPr lang="it-IT" dirty="0">
                <a:solidFill>
                  <a:srgbClr val="5687B7"/>
                </a:solidFill>
                <a:latin typeface="NEOTERIQUE" panose="02000500000000090000" pitchFamily="2" charset="77"/>
              </a:rPr>
              <a:t>?</a:t>
            </a:r>
          </a:p>
        </p:txBody>
      </p:sp>
      <p:sp>
        <p:nvSpPr>
          <p:cNvPr id="2" name="CasellaDiTesto 1">
            <a:extLst>
              <a:ext uri="{FF2B5EF4-FFF2-40B4-BE49-F238E27FC236}">
                <a16:creationId xmlns:a16="http://schemas.microsoft.com/office/drawing/2014/main" id="{B4598E26-4ACE-7D54-0830-0CCB42E99429}"/>
              </a:ext>
            </a:extLst>
          </p:cNvPr>
          <p:cNvSpPr txBox="1"/>
          <p:nvPr/>
        </p:nvSpPr>
        <p:spPr>
          <a:xfrm>
            <a:off x="1811867" y="633457"/>
            <a:ext cx="4420377" cy="307777"/>
          </a:xfrm>
          <a:prstGeom prst="rect">
            <a:avLst/>
          </a:prstGeom>
          <a:noFill/>
        </p:spPr>
        <p:txBody>
          <a:bodyPr wrap="none" rtlCol="0">
            <a:spAutoFit/>
          </a:bodyPr>
          <a:lstStyle/>
          <a:p>
            <a:r>
              <a:rPr lang="it-IT" sz="1400" b="1" dirty="0" err="1">
                <a:solidFill>
                  <a:srgbClr val="666666"/>
                </a:solidFill>
                <a:latin typeface="Exo2"/>
              </a:rPr>
              <a:t>What</a:t>
            </a:r>
            <a:r>
              <a:rPr lang="it-IT" sz="1400" b="1" dirty="0">
                <a:solidFill>
                  <a:srgbClr val="666666"/>
                </a:solidFill>
                <a:latin typeface="Exo2"/>
              </a:rPr>
              <a:t> </a:t>
            </a:r>
            <a:r>
              <a:rPr lang="it-IT" sz="1400" b="1" dirty="0" err="1">
                <a:solidFill>
                  <a:srgbClr val="666666"/>
                </a:solidFill>
                <a:latin typeface="Exo2"/>
              </a:rPr>
              <a:t>is</a:t>
            </a:r>
            <a:r>
              <a:rPr lang="it-IT" sz="1400" b="1" dirty="0">
                <a:solidFill>
                  <a:srgbClr val="666666"/>
                </a:solidFill>
                <a:latin typeface="Exo2"/>
              </a:rPr>
              <a:t> </a:t>
            </a:r>
            <a:r>
              <a:rPr lang="it-IT" sz="1400" b="1" dirty="0" err="1">
                <a:solidFill>
                  <a:srgbClr val="666666"/>
                </a:solidFill>
                <a:latin typeface="Exo2"/>
              </a:rPr>
              <a:t>required</a:t>
            </a:r>
            <a:r>
              <a:rPr lang="it-IT" sz="1400" b="1" dirty="0">
                <a:solidFill>
                  <a:srgbClr val="666666"/>
                </a:solidFill>
                <a:latin typeface="Exo2"/>
              </a:rPr>
              <a:t> to start </a:t>
            </a:r>
            <a:r>
              <a:rPr lang="it-IT" sz="1400" b="1" dirty="0" err="1">
                <a:solidFill>
                  <a:srgbClr val="666666"/>
                </a:solidFill>
                <a:latin typeface="Exo2"/>
              </a:rPr>
              <a:t>producing</a:t>
            </a:r>
            <a:r>
              <a:rPr lang="it-IT" sz="1400" b="1" dirty="0">
                <a:solidFill>
                  <a:srgbClr val="666666"/>
                </a:solidFill>
                <a:latin typeface="Exo2"/>
              </a:rPr>
              <a:t> with </a:t>
            </a:r>
            <a:r>
              <a:rPr lang="it-IT" sz="1400" b="1" dirty="0" err="1">
                <a:solidFill>
                  <a:srgbClr val="666666"/>
                </a:solidFill>
                <a:latin typeface="Exo2"/>
              </a:rPr>
              <a:t>our</a:t>
            </a:r>
            <a:r>
              <a:rPr lang="it-IT" sz="1400" b="1" dirty="0">
                <a:solidFill>
                  <a:srgbClr val="666666"/>
                </a:solidFill>
                <a:latin typeface="Exo2"/>
              </a:rPr>
              <a:t> </a:t>
            </a:r>
            <a:r>
              <a:rPr lang="it-IT" sz="1400" b="1" dirty="0" err="1">
                <a:solidFill>
                  <a:srgbClr val="666666"/>
                </a:solidFill>
                <a:latin typeface="Exo2"/>
              </a:rPr>
              <a:t>technology</a:t>
            </a:r>
            <a:r>
              <a:rPr lang="it-IT" sz="1400" b="1" dirty="0">
                <a:solidFill>
                  <a:srgbClr val="666666"/>
                </a:solidFill>
                <a:latin typeface="Exo2"/>
              </a:rPr>
              <a:t>?</a:t>
            </a:r>
          </a:p>
        </p:txBody>
      </p:sp>
      <p:pic>
        <p:nvPicPr>
          <p:cNvPr id="7" name="Immagine 6">
            <a:extLst>
              <a:ext uri="{FF2B5EF4-FFF2-40B4-BE49-F238E27FC236}">
                <a16:creationId xmlns:a16="http://schemas.microsoft.com/office/drawing/2014/main" id="{43FECCAC-4BC0-0757-4CA2-C2E2D3AACC67}"/>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a:xfrm>
            <a:off x="1839237" y="1271516"/>
            <a:ext cx="2825038" cy="1752067"/>
          </a:xfrm>
          <a:prstGeom prst="rect">
            <a:avLst/>
          </a:prstGeom>
          <a:ln>
            <a:noFill/>
          </a:ln>
          <a:effectLst>
            <a:outerShdw blurRad="292100" dist="139700" dir="2700000" algn="tl" rotWithShape="0">
              <a:srgbClr val="333333">
                <a:alpha val="65000"/>
              </a:srgbClr>
            </a:outerShdw>
          </a:effectLst>
        </p:spPr>
      </p:pic>
      <p:pic>
        <p:nvPicPr>
          <p:cNvPr id="18" name="Immagine 17">
            <a:extLst>
              <a:ext uri="{FF2B5EF4-FFF2-40B4-BE49-F238E27FC236}">
                <a16:creationId xmlns:a16="http://schemas.microsoft.com/office/drawing/2014/main" id="{36BE729A-A0ED-60FE-31B3-48B094C7FE71}"/>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rcRect/>
          <a:stretch/>
        </p:blipFill>
        <p:spPr>
          <a:xfrm>
            <a:off x="5486616" y="1271516"/>
            <a:ext cx="2816045" cy="1747388"/>
          </a:xfrm>
          <a:prstGeom prst="rect">
            <a:avLst/>
          </a:prstGeom>
          <a:ln>
            <a:noFill/>
          </a:ln>
          <a:effectLst>
            <a:outerShdw blurRad="292100" dist="139700" dir="2700000" algn="tl" rotWithShape="0">
              <a:srgbClr val="333333">
                <a:alpha val="65000"/>
              </a:srgbClr>
            </a:outerShdw>
          </a:effectLst>
        </p:spPr>
      </p:pic>
      <p:sp>
        <p:nvSpPr>
          <p:cNvPr id="21" name="Freccia destra 20">
            <a:extLst>
              <a:ext uri="{FF2B5EF4-FFF2-40B4-BE49-F238E27FC236}">
                <a16:creationId xmlns:a16="http://schemas.microsoft.com/office/drawing/2014/main" id="{A2DFC0AC-2A4B-A715-8190-B6CB371E1F0C}"/>
              </a:ext>
            </a:extLst>
          </p:cNvPr>
          <p:cNvSpPr/>
          <p:nvPr/>
        </p:nvSpPr>
        <p:spPr>
          <a:xfrm>
            <a:off x="4878275" y="2071155"/>
            <a:ext cx="394339" cy="148109"/>
          </a:xfrm>
          <a:prstGeom prst="rightArrow">
            <a:avLst/>
          </a:prstGeom>
          <a:solidFill>
            <a:srgbClr val="5687B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destra 21">
            <a:extLst>
              <a:ext uri="{FF2B5EF4-FFF2-40B4-BE49-F238E27FC236}">
                <a16:creationId xmlns:a16="http://schemas.microsoft.com/office/drawing/2014/main" id="{DE1BB9EF-5493-B057-DAB4-0809EF5ABADF}"/>
              </a:ext>
            </a:extLst>
          </p:cNvPr>
          <p:cNvSpPr/>
          <p:nvPr/>
        </p:nvSpPr>
        <p:spPr>
          <a:xfrm>
            <a:off x="8522148" y="2071155"/>
            <a:ext cx="394339" cy="148109"/>
          </a:xfrm>
          <a:prstGeom prst="rightArrow">
            <a:avLst/>
          </a:prstGeom>
          <a:solidFill>
            <a:srgbClr val="5687B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CasellaDiTesto 23">
            <a:extLst>
              <a:ext uri="{FF2B5EF4-FFF2-40B4-BE49-F238E27FC236}">
                <a16:creationId xmlns:a16="http://schemas.microsoft.com/office/drawing/2014/main" id="{C40C3790-BEA5-0741-D8E9-83DE5C6257ED}"/>
              </a:ext>
            </a:extLst>
          </p:cNvPr>
          <p:cNvSpPr txBox="1"/>
          <p:nvPr/>
        </p:nvSpPr>
        <p:spPr>
          <a:xfrm>
            <a:off x="1824565" y="3007930"/>
            <a:ext cx="2852407" cy="246221"/>
          </a:xfrm>
          <a:prstGeom prst="rect">
            <a:avLst/>
          </a:prstGeom>
          <a:solidFill>
            <a:srgbClr val="5687B7"/>
          </a:solidFill>
          <a:effectLst>
            <a:softEdge rad="10548"/>
          </a:effectLst>
        </p:spPr>
        <p:txBody>
          <a:bodyPr wrap="square" rtlCol="0">
            <a:spAutoFit/>
          </a:bodyPr>
          <a:lstStyle/>
          <a:p>
            <a:pPr algn="ctr"/>
            <a:r>
              <a:rPr lang="it-IT" sz="1000" dirty="0" err="1">
                <a:solidFill>
                  <a:schemeClr val="bg1"/>
                </a:solidFill>
              </a:rPr>
              <a:t>Flat</a:t>
            </a:r>
            <a:r>
              <a:rPr lang="it-IT" sz="1000" dirty="0">
                <a:solidFill>
                  <a:schemeClr val="bg1"/>
                </a:solidFill>
              </a:rPr>
              <a:t> </a:t>
            </a:r>
            <a:r>
              <a:rPr lang="it-IT" sz="1000" dirty="0" err="1">
                <a:solidFill>
                  <a:schemeClr val="bg1"/>
                </a:solidFill>
              </a:rPr>
              <a:t>floor</a:t>
            </a:r>
            <a:endParaRPr lang="it-IT" sz="1000" dirty="0">
              <a:solidFill>
                <a:schemeClr val="bg1"/>
              </a:solidFill>
            </a:endParaRPr>
          </a:p>
        </p:txBody>
      </p:sp>
      <p:sp>
        <p:nvSpPr>
          <p:cNvPr id="25" name="CasellaDiTesto 24">
            <a:extLst>
              <a:ext uri="{FF2B5EF4-FFF2-40B4-BE49-F238E27FC236}">
                <a16:creationId xmlns:a16="http://schemas.microsoft.com/office/drawing/2014/main" id="{7F312BBC-8AE9-DB85-AEC8-23D77CED4CD2}"/>
              </a:ext>
            </a:extLst>
          </p:cNvPr>
          <p:cNvSpPr txBox="1"/>
          <p:nvPr/>
        </p:nvSpPr>
        <p:spPr>
          <a:xfrm>
            <a:off x="5480799" y="3002639"/>
            <a:ext cx="2825037" cy="246221"/>
          </a:xfrm>
          <a:prstGeom prst="rect">
            <a:avLst/>
          </a:prstGeom>
          <a:solidFill>
            <a:srgbClr val="5687B7"/>
          </a:solidFill>
          <a:effectLst>
            <a:softEdge rad="10548"/>
          </a:effectLst>
        </p:spPr>
        <p:txBody>
          <a:bodyPr wrap="square" rtlCol="0">
            <a:spAutoFit/>
          </a:bodyPr>
          <a:lstStyle/>
          <a:p>
            <a:pPr algn="ctr"/>
            <a:r>
              <a:rPr lang="it-IT" sz="1000" dirty="0" err="1">
                <a:solidFill>
                  <a:schemeClr val="bg1"/>
                </a:solidFill>
              </a:rPr>
              <a:t>Forklift</a:t>
            </a:r>
            <a:r>
              <a:rPr lang="it-IT" sz="1000" dirty="0">
                <a:solidFill>
                  <a:schemeClr val="bg1"/>
                </a:solidFill>
              </a:rPr>
              <a:t> with bucket</a:t>
            </a:r>
          </a:p>
        </p:txBody>
      </p:sp>
      <p:sp>
        <p:nvSpPr>
          <p:cNvPr id="27" name="Freccia destra 26">
            <a:extLst>
              <a:ext uri="{FF2B5EF4-FFF2-40B4-BE49-F238E27FC236}">
                <a16:creationId xmlns:a16="http://schemas.microsoft.com/office/drawing/2014/main" id="{8D49E6DC-DBE3-6EB3-06F0-416C9102DA75}"/>
              </a:ext>
            </a:extLst>
          </p:cNvPr>
          <p:cNvSpPr/>
          <p:nvPr/>
        </p:nvSpPr>
        <p:spPr>
          <a:xfrm rot="5400000">
            <a:off x="6696147" y="3408279"/>
            <a:ext cx="394339" cy="148109"/>
          </a:xfrm>
          <a:prstGeom prst="rightArrow">
            <a:avLst/>
          </a:prstGeom>
          <a:solidFill>
            <a:srgbClr val="5687B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Immagine 7">
            <a:extLst>
              <a:ext uri="{FF2B5EF4-FFF2-40B4-BE49-F238E27FC236}">
                <a16:creationId xmlns:a16="http://schemas.microsoft.com/office/drawing/2014/main" id="{2F2D3481-5516-CE8B-0F3D-4645CC60185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66651" y="3792978"/>
            <a:ext cx="3653269" cy="2739952"/>
          </a:xfrm>
          <a:prstGeom prst="rect">
            <a:avLst/>
          </a:prstGeom>
          <a:ln>
            <a:noFill/>
          </a:ln>
          <a:effectLst>
            <a:outerShdw blurRad="292100" dist="139700" dir="2700000" algn="tl" rotWithShape="0">
              <a:srgbClr val="333333">
                <a:alpha val="65000"/>
              </a:srgbClr>
            </a:outerShdw>
          </a:effectLst>
        </p:spPr>
      </p:pic>
      <p:pic>
        <p:nvPicPr>
          <p:cNvPr id="12" name="Immagine 11">
            <a:extLst>
              <a:ext uri="{FF2B5EF4-FFF2-40B4-BE49-F238E27FC236}">
                <a16:creationId xmlns:a16="http://schemas.microsoft.com/office/drawing/2014/main" id="{848A6585-DC21-88F8-BB8B-B19701765EC6}"/>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9129623" y="1258677"/>
            <a:ext cx="2611527" cy="1774011"/>
          </a:xfrm>
          <a:prstGeom prst="rect">
            <a:avLst/>
          </a:prstGeom>
          <a:ln>
            <a:noFill/>
          </a:ln>
          <a:effectLst>
            <a:outerShdw blurRad="292100" dist="139700" dir="2700000" algn="tl" rotWithShape="0">
              <a:srgbClr val="333333">
                <a:alpha val="65000"/>
              </a:srgbClr>
            </a:outerShdw>
          </a:effectLst>
        </p:spPr>
      </p:pic>
      <p:sp>
        <p:nvSpPr>
          <p:cNvPr id="26" name="CasellaDiTesto 25">
            <a:extLst>
              <a:ext uri="{FF2B5EF4-FFF2-40B4-BE49-F238E27FC236}">
                <a16:creationId xmlns:a16="http://schemas.microsoft.com/office/drawing/2014/main" id="{6E2941C1-824B-6D57-AFDD-230BC09A0334}"/>
              </a:ext>
            </a:extLst>
          </p:cNvPr>
          <p:cNvSpPr txBox="1"/>
          <p:nvPr/>
        </p:nvSpPr>
        <p:spPr>
          <a:xfrm>
            <a:off x="9123272" y="3006937"/>
            <a:ext cx="2624228" cy="246221"/>
          </a:xfrm>
          <a:prstGeom prst="rect">
            <a:avLst/>
          </a:prstGeom>
          <a:solidFill>
            <a:srgbClr val="5687B7"/>
          </a:solidFill>
          <a:effectLst>
            <a:softEdge rad="10548"/>
          </a:effectLst>
        </p:spPr>
        <p:txBody>
          <a:bodyPr wrap="square" rtlCol="0">
            <a:spAutoFit/>
          </a:bodyPr>
          <a:lstStyle/>
          <a:p>
            <a:pPr algn="ctr"/>
            <a:r>
              <a:rPr lang="it-IT" sz="1000" dirty="0">
                <a:solidFill>
                  <a:schemeClr val="bg1"/>
                </a:solidFill>
              </a:rPr>
              <a:t>n.1 operator</a:t>
            </a:r>
          </a:p>
        </p:txBody>
      </p:sp>
      <p:sp>
        <p:nvSpPr>
          <p:cNvPr id="3" name="CasellaDiTesto 2">
            <a:extLst>
              <a:ext uri="{FF2B5EF4-FFF2-40B4-BE49-F238E27FC236}">
                <a16:creationId xmlns:a16="http://schemas.microsoft.com/office/drawing/2014/main" id="{350E2C18-9166-2C90-D0DD-12A63E66EF33}"/>
              </a:ext>
            </a:extLst>
          </p:cNvPr>
          <p:cNvSpPr txBox="1"/>
          <p:nvPr/>
        </p:nvSpPr>
        <p:spPr>
          <a:xfrm>
            <a:off x="5049091" y="6524138"/>
            <a:ext cx="3679622" cy="246221"/>
          </a:xfrm>
          <a:prstGeom prst="rect">
            <a:avLst/>
          </a:prstGeom>
          <a:solidFill>
            <a:srgbClr val="5687B7"/>
          </a:solidFill>
          <a:effectLst>
            <a:softEdge rad="10548"/>
          </a:effectLst>
        </p:spPr>
        <p:txBody>
          <a:bodyPr wrap="square" rtlCol="0">
            <a:spAutoFit/>
          </a:bodyPr>
          <a:lstStyle/>
          <a:p>
            <a:pPr algn="ctr"/>
            <a:r>
              <a:rPr lang="it-IT" sz="1000" dirty="0" err="1">
                <a:solidFill>
                  <a:schemeClr val="bg1"/>
                </a:solidFill>
              </a:rPr>
              <a:t>Huge</a:t>
            </a:r>
            <a:r>
              <a:rPr lang="it-IT" sz="1000" dirty="0">
                <a:solidFill>
                  <a:schemeClr val="bg1"/>
                </a:solidFill>
              </a:rPr>
              <a:t> </a:t>
            </a:r>
            <a:r>
              <a:rPr lang="it-IT" sz="1000" dirty="0" err="1">
                <a:solidFill>
                  <a:schemeClr val="bg1"/>
                </a:solidFill>
              </a:rPr>
              <a:t>productivity</a:t>
            </a:r>
            <a:endParaRPr lang="it-IT" sz="1000" dirty="0">
              <a:solidFill>
                <a:schemeClr val="bg1"/>
              </a:solidFill>
            </a:endParaRPr>
          </a:p>
        </p:txBody>
      </p:sp>
      <p:pic>
        <p:nvPicPr>
          <p:cNvPr id="5" name="Immagine 4">
            <a:extLst>
              <a:ext uri="{FF2B5EF4-FFF2-40B4-BE49-F238E27FC236}">
                <a16:creationId xmlns:a16="http://schemas.microsoft.com/office/drawing/2014/main" id="{013B117D-B8F0-DF92-C29E-0848D2D2A2F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10" name="Immagine 9">
            <a:extLst>
              <a:ext uri="{FF2B5EF4-FFF2-40B4-BE49-F238E27FC236}">
                <a16:creationId xmlns:a16="http://schemas.microsoft.com/office/drawing/2014/main" id="{4BACADB4-3828-6324-4DC2-1C23C597AB9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13303789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9600" dirty="0">
                <a:solidFill>
                  <a:srgbClr val="5687B7"/>
                </a:solidFill>
                <a:latin typeface="NEOTERIQUE" panose="02000500000000090000" pitchFamily="2" charset="77"/>
              </a:rPr>
              <a:t>Advantages of VibroCast technology</a:t>
            </a:r>
          </a:p>
          <a:p>
            <a:pPr algn="l"/>
            <a:endParaRPr lang="it-IT" dirty="0">
              <a:solidFill>
                <a:srgbClr val="5687B7"/>
              </a:solidFill>
              <a:latin typeface="NEOTERIQUE" panose="02000500000000090000" pitchFamily="2" charset="77"/>
            </a:endParaRP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HIGH PRODUCTIVITY</a:t>
            </a:r>
          </a:p>
        </p:txBody>
      </p:sp>
      <p:sp>
        <p:nvSpPr>
          <p:cNvPr id="20" name="Sottotitolo 2">
            <a:extLst>
              <a:ext uri="{FF2B5EF4-FFF2-40B4-BE49-F238E27FC236}">
                <a16:creationId xmlns:a16="http://schemas.microsoft.com/office/drawing/2014/main" id="{36A8BC1C-0F0B-6EF9-A12D-6784FC0C4323}"/>
              </a:ext>
            </a:extLst>
          </p:cNvPr>
          <p:cNvSpPr txBox="1">
            <a:spLocks/>
          </p:cNvSpPr>
          <p:nvPr/>
        </p:nvSpPr>
        <p:spPr>
          <a:xfrm>
            <a:off x="6378538"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LIMITED PRODUCTION AREA</a:t>
            </a:r>
          </a:p>
        </p:txBody>
      </p:sp>
      <p:sp>
        <p:nvSpPr>
          <p:cNvPr id="3" name="Sottotitolo 2">
            <a:extLst>
              <a:ext uri="{FF2B5EF4-FFF2-40B4-BE49-F238E27FC236}">
                <a16:creationId xmlns:a16="http://schemas.microsoft.com/office/drawing/2014/main" id="{FBEA6C2D-28FD-B038-7DFE-40B3F610B97C}"/>
              </a:ext>
            </a:extLst>
          </p:cNvPr>
          <p:cNvSpPr txBox="1">
            <a:spLocks/>
          </p:cNvSpPr>
          <p:nvPr/>
        </p:nvSpPr>
        <p:spPr>
          <a:xfrm>
            <a:off x="6378538" y="1113799"/>
            <a:ext cx="4164459" cy="11411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effectLst/>
                <a:latin typeface="Helvetica" pitchFamily="2" charset="0"/>
              </a:rPr>
              <a:t>This system allow</a:t>
            </a:r>
            <a:r>
              <a:rPr lang="en-US" sz="1100" dirty="0">
                <a:solidFill>
                  <a:srgbClr val="666666"/>
                </a:solidFill>
                <a:latin typeface="Helvetica" pitchFamily="2" charset="0"/>
              </a:rPr>
              <a:t>s to operate on a considerably smaller surface compared with the traditional production “cast in situ” and is the ideal solution for companies working in small production areas where the cost of land is high.</a:t>
            </a:r>
          </a:p>
          <a:p>
            <a:pPr algn="l">
              <a:lnSpc>
                <a:spcPct val="150000"/>
              </a:lnSpc>
            </a:pPr>
            <a:endParaRPr lang="it-IT" sz="1000" dirty="0">
              <a:solidFill>
                <a:srgbClr val="666666"/>
              </a:solidFill>
              <a:effectLst/>
              <a:latin typeface="Helvetica" pitchFamily="2" charset="0"/>
            </a:endParaRPr>
          </a:p>
        </p:txBody>
      </p:sp>
      <p:sp>
        <p:nvSpPr>
          <p:cNvPr id="5" name="Sottotitolo 2">
            <a:extLst>
              <a:ext uri="{FF2B5EF4-FFF2-40B4-BE49-F238E27FC236}">
                <a16:creationId xmlns:a16="http://schemas.microsoft.com/office/drawing/2014/main" id="{8B7987BA-1D42-2599-8700-D0AD8C5B5698}"/>
              </a:ext>
            </a:extLst>
          </p:cNvPr>
          <p:cNvSpPr txBox="1">
            <a:spLocks/>
          </p:cNvSpPr>
          <p:nvPr/>
        </p:nvSpPr>
        <p:spPr>
          <a:xfrm>
            <a:off x="6378537" y="2528543"/>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VERSATILITY </a:t>
            </a:r>
          </a:p>
        </p:txBody>
      </p:sp>
      <p:sp>
        <p:nvSpPr>
          <p:cNvPr id="7" name="Sottotitolo 2">
            <a:extLst>
              <a:ext uri="{FF2B5EF4-FFF2-40B4-BE49-F238E27FC236}">
                <a16:creationId xmlns:a16="http://schemas.microsoft.com/office/drawing/2014/main" id="{33A202AB-91D4-FAC8-B226-F0F1BDBDE998}"/>
              </a:ext>
            </a:extLst>
          </p:cNvPr>
          <p:cNvSpPr txBox="1">
            <a:spLocks/>
          </p:cNvSpPr>
          <p:nvPr/>
        </p:nvSpPr>
        <p:spPr>
          <a:xfrm>
            <a:off x="1527423" y="25267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REDUCED MANPOWER </a:t>
            </a:r>
          </a:p>
        </p:txBody>
      </p:sp>
      <p:sp>
        <p:nvSpPr>
          <p:cNvPr id="8" name="Sottotitolo 2">
            <a:extLst>
              <a:ext uri="{FF2B5EF4-FFF2-40B4-BE49-F238E27FC236}">
                <a16:creationId xmlns:a16="http://schemas.microsoft.com/office/drawing/2014/main" id="{3965CAAD-CE9B-790D-0BB5-A75C71BA2071}"/>
              </a:ext>
            </a:extLst>
          </p:cNvPr>
          <p:cNvSpPr txBox="1">
            <a:spLocks/>
          </p:cNvSpPr>
          <p:nvPr/>
        </p:nvSpPr>
        <p:spPr>
          <a:xfrm>
            <a:off x="1527423" y="2773195"/>
            <a:ext cx="4164459" cy="1333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Only an operator is required to menage the vibroforming machine along with another one in charge of feeding the concrete with the forklift directly from the batching plant and handling cured elements. </a:t>
            </a:r>
          </a:p>
        </p:txBody>
      </p:sp>
      <p:sp>
        <p:nvSpPr>
          <p:cNvPr id="10" name="Sottotitolo 2">
            <a:extLst>
              <a:ext uri="{FF2B5EF4-FFF2-40B4-BE49-F238E27FC236}">
                <a16:creationId xmlns:a16="http://schemas.microsoft.com/office/drawing/2014/main" id="{037A0329-A5EB-8249-6CE7-12F590435028}"/>
              </a:ext>
            </a:extLst>
          </p:cNvPr>
          <p:cNvSpPr txBox="1">
            <a:spLocks/>
          </p:cNvSpPr>
          <p:nvPr/>
        </p:nvSpPr>
        <p:spPr>
          <a:xfrm>
            <a:off x="6394781" y="2773195"/>
            <a:ext cx="4164459" cy="106122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The whole range of machines can be provided in mobile version and it is simply requested a flat area in order to start operations. No additional work of civil engineer is required to operate the machine.</a:t>
            </a:r>
          </a:p>
        </p:txBody>
      </p:sp>
      <p:sp>
        <p:nvSpPr>
          <p:cNvPr id="12" name="Sottotitolo 2">
            <a:extLst>
              <a:ext uri="{FF2B5EF4-FFF2-40B4-BE49-F238E27FC236}">
                <a16:creationId xmlns:a16="http://schemas.microsoft.com/office/drawing/2014/main" id="{4CEDA87A-10B5-6F16-E4D1-0616F219B53D}"/>
              </a:ext>
            </a:extLst>
          </p:cNvPr>
          <p:cNvSpPr txBox="1">
            <a:spLocks/>
          </p:cNvSpPr>
          <p:nvPr/>
        </p:nvSpPr>
        <p:spPr>
          <a:xfrm>
            <a:off x="6378538" y="458010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USERFRIENDLY EQUIPMENT</a:t>
            </a:r>
          </a:p>
        </p:txBody>
      </p:sp>
      <p:sp>
        <p:nvSpPr>
          <p:cNvPr id="13" name="Sottotitolo 2">
            <a:extLst>
              <a:ext uri="{FF2B5EF4-FFF2-40B4-BE49-F238E27FC236}">
                <a16:creationId xmlns:a16="http://schemas.microsoft.com/office/drawing/2014/main" id="{0CB052CF-61AF-0204-DC14-B9B214BD1300}"/>
              </a:ext>
            </a:extLst>
          </p:cNvPr>
          <p:cNvSpPr txBox="1">
            <a:spLocks/>
          </p:cNvSpPr>
          <p:nvPr/>
        </p:nvSpPr>
        <p:spPr>
          <a:xfrm>
            <a:off x="1527424" y="458010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FAST CHANGE OF PRODUCTION</a:t>
            </a:r>
          </a:p>
        </p:txBody>
      </p:sp>
      <p:sp>
        <p:nvSpPr>
          <p:cNvPr id="14" name="Sottotitolo 2">
            <a:extLst>
              <a:ext uri="{FF2B5EF4-FFF2-40B4-BE49-F238E27FC236}">
                <a16:creationId xmlns:a16="http://schemas.microsoft.com/office/drawing/2014/main" id="{93E28FCE-FC16-CCC8-F78E-0EACC66B0FAB}"/>
              </a:ext>
            </a:extLst>
          </p:cNvPr>
          <p:cNvSpPr txBox="1">
            <a:spLocks/>
          </p:cNvSpPr>
          <p:nvPr/>
        </p:nvSpPr>
        <p:spPr>
          <a:xfrm>
            <a:off x="1527424" y="4865753"/>
            <a:ext cx="4164459" cy="1333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The mold can be changed in a lapse of time ranging from 15’ to 20’ thanks to the “quick coupling” system, avoiding the use of tools and oil leakage on the floor. </a:t>
            </a:r>
          </a:p>
        </p:txBody>
      </p:sp>
      <p:sp>
        <p:nvSpPr>
          <p:cNvPr id="17" name="Sottotitolo 2">
            <a:extLst>
              <a:ext uri="{FF2B5EF4-FFF2-40B4-BE49-F238E27FC236}">
                <a16:creationId xmlns:a16="http://schemas.microsoft.com/office/drawing/2014/main" id="{B509C942-5632-D462-2E80-1BC4598F3988}"/>
              </a:ext>
            </a:extLst>
          </p:cNvPr>
          <p:cNvSpPr txBox="1">
            <a:spLocks/>
          </p:cNvSpPr>
          <p:nvPr/>
        </p:nvSpPr>
        <p:spPr>
          <a:xfrm>
            <a:off x="6378537" y="4865753"/>
            <a:ext cx="4164459" cy="1333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No special training needed for the operator of the machine, the working system is simple to learn and use..  </a:t>
            </a:r>
          </a:p>
        </p:txBody>
      </p:sp>
      <p:sp>
        <p:nvSpPr>
          <p:cNvPr id="19" name="Sottotitolo 2">
            <a:extLst>
              <a:ext uri="{FF2B5EF4-FFF2-40B4-BE49-F238E27FC236}">
                <a16:creationId xmlns:a16="http://schemas.microsoft.com/office/drawing/2014/main" id="{2BC22D9D-CAB1-9151-66CA-62A008E948E8}"/>
              </a:ext>
            </a:extLst>
          </p:cNvPr>
          <p:cNvSpPr txBox="1">
            <a:spLocks/>
          </p:cNvSpPr>
          <p:nvPr/>
        </p:nvSpPr>
        <p:spPr>
          <a:xfrm>
            <a:off x="1527422" y="1117791"/>
            <a:ext cx="4164459" cy="106122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High output, reduced number of operators needed, shortest execution time and excellent finishing quality of the concrete product</a:t>
            </a:r>
            <a:r>
              <a:rPr lang="en-US" sz="1100" dirty="0">
                <a:effectLst/>
                <a:latin typeface="Helvetica" pitchFamily="2" charset="0"/>
                <a:ea typeface="MS Mincho" panose="02020609040205080304" pitchFamily="49" charset="-128"/>
                <a:cs typeface="Times" pitchFamily="2" charset="0"/>
              </a:rPr>
              <a:t>.</a:t>
            </a:r>
            <a:r>
              <a:rPr lang="en-US" sz="1100" dirty="0">
                <a:solidFill>
                  <a:srgbClr val="666666"/>
                </a:solidFill>
                <a:latin typeface="Helvetica" pitchFamily="2" charset="0"/>
                <a:ea typeface="MS Mincho" panose="02020609040205080304" pitchFamily="49" charset="-128"/>
                <a:cs typeface="Times" pitchFamily="2" charset="0"/>
              </a:rPr>
              <a:t> This is the perfect mix well appreciated by all of our customer.</a:t>
            </a:r>
            <a:endParaRPr lang="it-IT" sz="1100" dirty="0">
              <a:effectLst/>
              <a:latin typeface="Helvetica" pitchFamily="2" charset="0"/>
              <a:ea typeface="MS Mincho" panose="02020609040205080304" pitchFamily="49" charset="-128"/>
              <a:cs typeface="Times" pitchFamily="2" charset="0"/>
            </a:endParaRPr>
          </a:p>
        </p:txBody>
      </p:sp>
      <p:pic>
        <p:nvPicPr>
          <p:cNvPr id="2" name="Immagine 1">
            <a:extLst>
              <a:ext uri="{FF2B5EF4-FFF2-40B4-BE49-F238E27FC236}">
                <a16:creationId xmlns:a16="http://schemas.microsoft.com/office/drawing/2014/main" id="{29DBADCA-B8B8-170D-600F-D87226D2D2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15" name="Immagine 14">
            <a:extLst>
              <a:ext uri="{FF2B5EF4-FFF2-40B4-BE49-F238E27FC236}">
                <a16:creationId xmlns:a16="http://schemas.microsoft.com/office/drawing/2014/main" id="{7BD7D955-EE56-82B5-89E5-2893B56B039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87311634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9600" dirty="0">
                <a:solidFill>
                  <a:srgbClr val="5687B7"/>
                </a:solidFill>
                <a:latin typeface="NEOTERIQUE" panose="02000500000000090000" pitchFamily="2" charset="77"/>
              </a:rPr>
              <a:t>Advantages of VibroCast technology</a:t>
            </a:r>
          </a:p>
          <a:p>
            <a:pPr algn="l"/>
            <a:endParaRPr lang="it-IT" dirty="0">
              <a:solidFill>
                <a:srgbClr val="5687B7"/>
              </a:solidFill>
              <a:latin typeface="NEOTERIQUE" panose="02000500000000090000" pitchFamily="2" charset="77"/>
            </a:endParaRP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4" y="1113799"/>
            <a:ext cx="4164459" cy="10612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a:solidFill>
                  <a:srgbClr val="666666"/>
                </a:solidFill>
                <a:latin typeface="Helvetica" pitchFamily="2" charset="0"/>
              </a:rPr>
              <a:t>Maintenance operations are very limited, thanks to the choice of high durable components and simplicity of our machines.</a:t>
            </a:r>
            <a:endParaRPr lang="it-IT" sz="1100" dirty="0">
              <a:solidFill>
                <a:srgbClr val="666666"/>
              </a:solidFill>
              <a:latin typeface="Helvetica" pitchFamily="2" charset="0"/>
            </a:endParaRPr>
          </a:p>
          <a:p>
            <a:pPr algn="l">
              <a:lnSpc>
                <a:spcPct val="150000"/>
              </a:lnSpc>
            </a:pPr>
            <a:endParaRPr lang="it-IT" sz="1100" dirty="0">
              <a:solidFill>
                <a:srgbClr val="666666"/>
              </a:solidFill>
              <a:latin typeface="Helvetica" pitchFamily="2" charset="0"/>
            </a:endParaRP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RELIABILITY </a:t>
            </a:r>
          </a:p>
        </p:txBody>
      </p:sp>
      <p:sp>
        <p:nvSpPr>
          <p:cNvPr id="20" name="Sottotitolo 2">
            <a:extLst>
              <a:ext uri="{FF2B5EF4-FFF2-40B4-BE49-F238E27FC236}">
                <a16:creationId xmlns:a16="http://schemas.microsoft.com/office/drawing/2014/main" id="{36A8BC1C-0F0B-6EF9-A12D-6784FC0C4323}"/>
              </a:ext>
            </a:extLst>
          </p:cNvPr>
          <p:cNvSpPr txBox="1">
            <a:spLocks/>
          </p:cNvSpPr>
          <p:nvPr/>
        </p:nvSpPr>
        <p:spPr>
          <a:xfrm>
            <a:off x="6378538"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MOLDS</a:t>
            </a:r>
          </a:p>
        </p:txBody>
      </p:sp>
      <p:sp>
        <p:nvSpPr>
          <p:cNvPr id="3" name="Sottotitolo 2">
            <a:extLst>
              <a:ext uri="{FF2B5EF4-FFF2-40B4-BE49-F238E27FC236}">
                <a16:creationId xmlns:a16="http://schemas.microsoft.com/office/drawing/2014/main" id="{FBEA6C2D-28FD-B038-7DFE-40B3F610B97C}"/>
              </a:ext>
            </a:extLst>
          </p:cNvPr>
          <p:cNvSpPr txBox="1">
            <a:spLocks/>
          </p:cNvSpPr>
          <p:nvPr/>
        </p:nvSpPr>
        <p:spPr>
          <a:xfrm>
            <a:off x="6378538" y="1113799"/>
            <a:ext cx="4164459" cy="11411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All our molds are tailor made and produced upon specific request of the customer.</a:t>
            </a:r>
            <a:endParaRPr lang="en-US" sz="1000" dirty="0">
              <a:solidFill>
                <a:srgbClr val="666666"/>
              </a:solidFill>
              <a:effectLst/>
              <a:latin typeface="Helvetica" pitchFamily="2" charset="0"/>
            </a:endParaRPr>
          </a:p>
        </p:txBody>
      </p:sp>
      <p:sp>
        <p:nvSpPr>
          <p:cNvPr id="5" name="Sottotitolo 2">
            <a:extLst>
              <a:ext uri="{FF2B5EF4-FFF2-40B4-BE49-F238E27FC236}">
                <a16:creationId xmlns:a16="http://schemas.microsoft.com/office/drawing/2014/main" id="{8B7987BA-1D42-2599-8700-D0AD8C5B5698}"/>
              </a:ext>
            </a:extLst>
          </p:cNvPr>
          <p:cNvSpPr txBox="1">
            <a:spLocks/>
          </p:cNvSpPr>
          <p:nvPr/>
        </p:nvSpPr>
        <p:spPr>
          <a:xfrm>
            <a:off x="6378537" y="2528543"/>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HIGH MECHANICAL STRENGHT OF THE CONCRETE</a:t>
            </a:r>
          </a:p>
        </p:txBody>
      </p:sp>
      <p:sp>
        <p:nvSpPr>
          <p:cNvPr id="7" name="Sottotitolo 2">
            <a:extLst>
              <a:ext uri="{FF2B5EF4-FFF2-40B4-BE49-F238E27FC236}">
                <a16:creationId xmlns:a16="http://schemas.microsoft.com/office/drawing/2014/main" id="{33A202AB-91D4-FAC8-B226-F0F1BDBDE998}"/>
              </a:ext>
            </a:extLst>
          </p:cNvPr>
          <p:cNvSpPr txBox="1">
            <a:spLocks/>
          </p:cNvSpPr>
          <p:nvPr/>
        </p:nvSpPr>
        <p:spPr>
          <a:xfrm>
            <a:off x="1527423" y="25267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LOW INVESTEMENT</a:t>
            </a:r>
          </a:p>
        </p:txBody>
      </p:sp>
      <p:sp>
        <p:nvSpPr>
          <p:cNvPr id="8" name="Sottotitolo 2">
            <a:extLst>
              <a:ext uri="{FF2B5EF4-FFF2-40B4-BE49-F238E27FC236}">
                <a16:creationId xmlns:a16="http://schemas.microsoft.com/office/drawing/2014/main" id="{3965CAAD-CE9B-790D-0BB5-A75C71BA2071}"/>
              </a:ext>
            </a:extLst>
          </p:cNvPr>
          <p:cNvSpPr txBox="1">
            <a:spLocks/>
          </p:cNvSpPr>
          <p:nvPr/>
        </p:nvSpPr>
        <p:spPr>
          <a:xfrm>
            <a:off x="1527423" y="2773195"/>
            <a:ext cx="4164459" cy="1333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Comparing with the conventional way of working that uses a high number of wet cast molds and manpower to make concrete elements of the same quality level, VibroCast technology results very fast in terms of ROI.</a:t>
            </a:r>
          </a:p>
        </p:txBody>
      </p:sp>
      <p:sp>
        <p:nvSpPr>
          <p:cNvPr id="10" name="Sottotitolo 2">
            <a:extLst>
              <a:ext uri="{FF2B5EF4-FFF2-40B4-BE49-F238E27FC236}">
                <a16:creationId xmlns:a16="http://schemas.microsoft.com/office/drawing/2014/main" id="{037A0329-A5EB-8249-6CE7-12F590435028}"/>
              </a:ext>
            </a:extLst>
          </p:cNvPr>
          <p:cNvSpPr txBox="1">
            <a:spLocks/>
          </p:cNvSpPr>
          <p:nvPr/>
        </p:nvSpPr>
        <p:spPr>
          <a:xfrm>
            <a:off x="6394781" y="2773195"/>
            <a:ext cx="4164459" cy="10612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This immediate demolding system involves the use of a concrete at low water/cement ratio (e/c &lt; 0,40%) which easily allows the achievement of Rck of 50 – 60 Mpa.  </a:t>
            </a:r>
          </a:p>
        </p:txBody>
      </p:sp>
      <p:sp>
        <p:nvSpPr>
          <p:cNvPr id="12" name="Sottotitolo 2">
            <a:extLst>
              <a:ext uri="{FF2B5EF4-FFF2-40B4-BE49-F238E27FC236}">
                <a16:creationId xmlns:a16="http://schemas.microsoft.com/office/drawing/2014/main" id="{4CEDA87A-10B5-6F16-E4D1-0616F219B53D}"/>
              </a:ext>
            </a:extLst>
          </p:cNvPr>
          <p:cNvSpPr txBox="1">
            <a:spLocks/>
          </p:cNvSpPr>
          <p:nvPr/>
        </p:nvSpPr>
        <p:spPr>
          <a:xfrm>
            <a:off x="6378538" y="458010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COMPLEX MOLDS</a:t>
            </a:r>
          </a:p>
        </p:txBody>
      </p:sp>
      <p:sp>
        <p:nvSpPr>
          <p:cNvPr id="13" name="Sottotitolo 2">
            <a:extLst>
              <a:ext uri="{FF2B5EF4-FFF2-40B4-BE49-F238E27FC236}">
                <a16:creationId xmlns:a16="http://schemas.microsoft.com/office/drawing/2014/main" id="{0CB052CF-61AF-0204-DC14-B9B214BD1300}"/>
              </a:ext>
            </a:extLst>
          </p:cNvPr>
          <p:cNvSpPr txBox="1">
            <a:spLocks/>
          </p:cNvSpPr>
          <p:nvPr/>
        </p:nvSpPr>
        <p:spPr>
          <a:xfrm>
            <a:off x="1527424" y="458010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a:solidFill>
                  <a:srgbClr val="666666"/>
                </a:solidFill>
                <a:latin typeface="Exo2"/>
              </a:rPr>
              <a:t>STEEL REINFORCEMENT IN PRECAST ELEMENTS </a:t>
            </a:r>
          </a:p>
        </p:txBody>
      </p:sp>
      <p:sp>
        <p:nvSpPr>
          <p:cNvPr id="14" name="Sottotitolo 2">
            <a:extLst>
              <a:ext uri="{FF2B5EF4-FFF2-40B4-BE49-F238E27FC236}">
                <a16:creationId xmlns:a16="http://schemas.microsoft.com/office/drawing/2014/main" id="{93E28FCE-FC16-CCC8-F78E-0EACC66B0FAB}"/>
              </a:ext>
            </a:extLst>
          </p:cNvPr>
          <p:cNvSpPr txBox="1">
            <a:spLocks/>
          </p:cNvSpPr>
          <p:nvPr/>
        </p:nvSpPr>
        <p:spPr>
          <a:xfrm>
            <a:off x="1527424" y="4865753"/>
            <a:ext cx="4164459" cy="1333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All our molds are designed for production of elements with or without reinforcement. It is also possible to use steel fibers or polypropylene as reinforcement.  </a:t>
            </a:r>
          </a:p>
        </p:txBody>
      </p:sp>
      <p:sp>
        <p:nvSpPr>
          <p:cNvPr id="17" name="Sottotitolo 2">
            <a:extLst>
              <a:ext uri="{FF2B5EF4-FFF2-40B4-BE49-F238E27FC236}">
                <a16:creationId xmlns:a16="http://schemas.microsoft.com/office/drawing/2014/main" id="{B509C942-5632-D462-2E80-1BC4598F3988}"/>
              </a:ext>
            </a:extLst>
          </p:cNvPr>
          <p:cNvSpPr txBox="1">
            <a:spLocks/>
          </p:cNvSpPr>
          <p:nvPr/>
        </p:nvSpPr>
        <p:spPr>
          <a:xfrm>
            <a:off x="6378537" y="4865753"/>
            <a:ext cx="4164459" cy="1333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The peculiarity of our molds is the definitive and ideal answer to customer needs, also for particularly complex molds, finding a perfect compromise between technical solutions and costs.   </a:t>
            </a:r>
          </a:p>
        </p:txBody>
      </p:sp>
      <p:pic>
        <p:nvPicPr>
          <p:cNvPr id="2" name="Immagine 1">
            <a:extLst>
              <a:ext uri="{FF2B5EF4-FFF2-40B4-BE49-F238E27FC236}">
                <a16:creationId xmlns:a16="http://schemas.microsoft.com/office/drawing/2014/main" id="{38A7B4CC-A967-6080-6AAB-2F5B31E8C8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18" name="Immagine 17">
            <a:extLst>
              <a:ext uri="{FF2B5EF4-FFF2-40B4-BE49-F238E27FC236}">
                <a16:creationId xmlns:a16="http://schemas.microsoft.com/office/drawing/2014/main" id="{98E22715-30FC-B663-E840-BB120D34B1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07616039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TextBox 4">
            <a:extLst>
              <a:ext uri="{FF2B5EF4-FFF2-40B4-BE49-F238E27FC236}">
                <a16:creationId xmlns:a16="http://schemas.microsoft.com/office/drawing/2014/main" id="{D8A24F56-2875-6671-195E-0E1ECE9AEF56}"/>
              </a:ext>
            </a:extLst>
          </p:cNvPr>
          <p:cNvSpPr txBox="1"/>
          <p:nvPr/>
        </p:nvSpPr>
        <p:spPr>
          <a:xfrm>
            <a:off x="1785707" y="5084262"/>
            <a:ext cx="9038800" cy="1107996"/>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100" dirty="0">
                <a:solidFill>
                  <a:srgbClr val="666666"/>
                </a:solidFill>
                <a:latin typeface="Helvetica" pitchFamily="2" charset="0"/>
                <a:cs typeface="+mn-cs"/>
              </a:rPr>
              <a:t>VibroCast is extremely </a:t>
            </a:r>
            <a:r>
              <a:rPr lang="en-US" sz="1100" b="1" dirty="0">
                <a:solidFill>
                  <a:srgbClr val="666666"/>
                </a:solidFill>
                <a:latin typeface="Helvetica" pitchFamily="2" charset="0"/>
                <a:cs typeface="+mn-cs"/>
              </a:rPr>
              <a:t>versatile</a:t>
            </a:r>
            <a:r>
              <a:rPr lang="en-US" sz="1100" dirty="0">
                <a:solidFill>
                  <a:srgbClr val="666666"/>
                </a:solidFill>
                <a:latin typeface="Helvetica" pitchFamily="2" charset="0"/>
                <a:cs typeface="+mn-cs"/>
              </a:rPr>
              <a:t>, in a few minutes it is possible to change the production from one type of element to another one.</a:t>
            </a: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Large </a:t>
            </a:r>
            <a:r>
              <a:rPr lang="en-US" sz="1100" b="1" dirty="0">
                <a:solidFill>
                  <a:srgbClr val="666666"/>
                </a:solidFill>
                <a:latin typeface="Helvetica" pitchFamily="2" charset="0"/>
                <a:cs typeface="+mn-cs"/>
              </a:rPr>
              <a:t>stocks of battery molds </a:t>
            </a:r>
            <a:r>
              <a:rPr lang="en-US" sz="1100" dirty="0">
                <a:solidFill>
                  <a:srgbClr val="666666"/>
                </a:solidFill>
                <a:latin typeface="Helvetica" pitchFamily="2" charset="0"/>
                <a:cs typeface="+mn-cs"/>
              </a:rPr>
              <a:t>are no longer needed. </a:t>
            </a: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The conventional use would require a large area dedicated to the production in several formworks. </a:t>
            </a:r>
          </a:p>
          <a:p>
            <a:pPr algn="just"/>
            <a:r>
              <a:rPr lang="en-GB" sz="1100" dirty="0" err="1">
                <a:solidFill>
                  <a:srgbClr val="666666"/>
                </a:solidFill>
                <a:latin typeface="Helvetica" pitchFamily="2" charset="0"/>
                <a:cs typeface="+mn-cs"/>
              </a:rPr>
              <a:t>VibroCast</a:t>
            </a:r>
            <a:r>
              <a:rPr lang="en-GB" sz="1100" dirty="0">
                <a:solidFill>
                  <a:srgbClr val="666666"/>
                </a:solidFill>
                <a:latin typeface="Helvetica" pitchFamily="2" charset="0"/>
                <a:cs typeface="+mn-cs"/>
              </a:rPr>
              <a:t> technology allows a very </a:t>
            </a:r>
            <a:r>
              <a:rPr lang="en-GB" sz="1100" b="1" dirty="0">
                <a:solidFill>
                  <a:srgbClr val="666666"/>
                </a:solidFill>
                <a:latin typeface="Helvetica" pitchFamily="2" charset="0"/>
                <a:cs typeface="+mn-cs"/>
              </a:rPr>
              <a:t>high production/sqm</a:t>
            </a:r>
            <a:r>
              <a:rPr lang="en-GB" sz="1100" dirty="0">
                <a:solidFill>
                  <a:srgbClr val="666666"/>
                </a:solidFill>
                <a:latin typeface="Helvetica" pitchFamily="2" charset="0"/>
                <a:cs typeface="+mn-cs"/>
              </a:rPr>
              <a:t>.</a:t>
            </a:r>
            <a:endParaRPr lang="en-US" sz="1100" dirty="0"/>
          </a:p>
        </p:txBody>
      </p:sp>
      <p:pic>
        <p:nvPicPr>
          <p:cNvPr id="2" name="Content Placeholder 3" descr="DSC_7836.JPG">
            <a:extLst>
              <a:ext uri="{FF2B5EF4-FFF2-40B4-BE49-F238E27FC236}">
                <a16:creationId xmlns:a16="http://schemas.microsoft.com/office/drawing/2014/main" id="{B2F66FF4-782B-28B8-A040-5FE793438B8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937725" y="1512158"/>
            <a:ext cx="4902764" cy="2940556"/>
          </a:xfrm>
          <a:prstGeom prst="rect">
            <a:avLst/>
          </a:prstGeom>
          <a:ln>
            <a:noFill/>
          </a:ln>
          <a:effectLst>
            <a:outerShdw blurRad="292100" dist="139700" dir="2700000" algn="tl" rotWithShape="0">
              <a:srgbClr val="333333">
                <a:alpha val="65000"/>
              </a:srgbClr>
            </a:outerShdw>
          </a:effectLst>
        </p:spPr>
      </p:pic>
      <p:pic>
        <p:nvPicPr>
          <p:cNvPr id="5" name="Immagine 4">
            <a:extLst>
              <a:ext uri="{FF2B5EF4-FFF2-40B4-BE49-F238E27FC236}">
                <a16:creationId xmlns:a16="http://schemas.microsoft.com/office/drawing/2014/main" id="{EE47132F-28D9-1DDA-545D-A1C76712C2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7" name="Immagine 6">
            <a:extLst>
              <a:ext uri="{FF2B5EF4-FFF2-40B4-BE49-F238E27FC236}">
                <a16:creationId xmlns:a16="http://schemas.microsoft.com/office/drawing/2014/main" id="{44841366-5B62-4CB4-3CB6-3DC34B944C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
        <p:nvSpPr>
          <p:cNvPr id="8" name="Sottotitolo 2">
            <a:extLst>
              <a:ext uri="{FF2B5EF4-FFF2-40B4-BE49-F238E27FC236}">
                <a16:creationId xmlns:a16="http://schemas.microsoft.com/office/drawing/2014/main" id="{B44D0674-D891-A445-9FBF-DD3EA14403CE}"/>
              </a:ext>
            </a:extLst>
          </p:cNvPr>
          <p:cNvSpPr txBox="1">
            <a:spLocks/>
          </p:cNvSpPr>
          <p:nvPr/>
        </p:nvSpPr>
        <p:spPr>
          <a:xfrm>
            <a:off x="1527424" y="285111"/>
            <a:ext cx="9969159"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rgbClr val="5687B7"/>
                </a:solidFill>
                <a:latin typeface="NEOTERIQUE" panose="02000500000000090000" pitchFamily="2" charset="77"/>
              </a:rPr>
              <a:t>Stock of </a:t>
            </a:r>
            <a:r>
              <a:rPr lang="it-IT" dirty="0" err="1">
                <a:solidFill>
                  <a:srgbClr val="5687B7"/>
                </a:solidFill>
                <a:latin typeface="NEOTERIQUE" panose="02000500000000090000" pitchFamily="2" charset="77"/>
              </a:rPr>
              <a:t>molds</a:t>
            </a:r>
            <a:endParaRPr lang="it-IT" dirty="0">
              <a:solidFill>
                <a:srgbClr val="5687B7"/>
              </a:solidFill>
              <a:latin typeface="NEOTERIQUE" panose="02000500000000090000" pitchFamily="2" charset="77"/>
            </a:endParaRPr>
          </a:p>
          <a:p>
            <a:pPr algn="l"/>
            <a:endParaRPr lang="it-IT" dirty="0">
              <a:solidFill>
                <a:srgbClr val="5687B7"/>
              </a:solidFill>
              <a:latin typeface="NEOTERIQUE" panose="02000500000000090000" pitchFamily="2" charset="77"/>
            </a:endParaRPr>
          </a:p>
        </p:txBody>
      </p:sp>
      <p:pic>
        <p:nvPicPr>
          <p:cNvPr id="12" name="Immagine 11">
            <a:extLst>
              <a:ext uri="{FF2B5EF4-FFF2-40B4-BE49-F238E27FC236}">
                <a16:creationId xmlns:a16="http://schemas.microsoft.com/office/drawing/2014/main" id="{DECB26B8-87B3-5B19-7025-D1132FA0A1B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755805" y="1507193"/>
            <a:ext cx="4902764" cy="2921965"/>
          </a:xfrm>
          <a:prstGeom prst="rect">
            <a:avLst/>
          </a:prstGeom>
        </p:spPr>
      </p:pic>
      <p:pic>
        <p:nvPicPr>
          <p:cNvPr id="3" name="Immagine 2">
            <a:extLst>
              <a:ext uri="{FF2B5EF4-FFF2-40B4-BE49-F238E27FC236}">
                <a16:creationId xmlns:a16="http://schemas.microsoft.com/office/drawing/2014/main" id="{6ADF61E5-33C7-C2C2-160E-91FF4B43F330}"/>
              </a:ext>
            </a:extLst>
          </p:cNvPr>
          <p:cNvPicPr>
            <a:picLocks noChangeAspect="1"/>
          </p:cNvPicPr>
          <p:nvPr/>
        </p:nvPicPr>
        <p:blipFill>
          <a:blip r:embed="rId7"/>
          <a:stretch>
            <a:fillRect/>
          </a:stretch>
        </p:blipFill>
        <p:spPr>
          <a:xfrm>
            <a:off x="5404529" y="1832116"/>
            <a:ext cx="2787237" cy="2221079"/>
          </a:xfrm>
          <a:prstGeom prst="rect">
            <a:avLst/>
          </a:prstGeom>
        </p:spPr>
      </p:pic>
    </p:spTree>
    <p:extLst>
      <p:ext uri="{BB962C8B-B14F-4D97-AF65-F5344CB8AC3E}">
        <p14:creationId xmlns:p14="http://schemas.microsoft.com/office/powerpoint/2010/main" val="230552528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3" y="241442"/>
            <a:ext cx="10067013" cy="545904"/>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rgbClr val="5687B7"/>
                </a:solidFill>
                <a:latin typeface="NEOTERIQUE" panose="02000500000000090000" pitchFamily="2" charset="77"/>
              </a:rPr>
              <a:t>MINIMUM REQUIREMENTS TO PRODUCE WITH VIBROCAST TECHNOLOGY</a:t>
            </a: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4" y="1240045"/>
            <a:ext cx="4936127" cy="18621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err="1">
                <a:solidFill>
                  <a:srgbClr val="666666"/>
                </a:solidFill>
                <a:latin typeface="Helvetica" pitchFamily="2" charset="0"/>
              </a:rPr>
              <a:t>VibroCast</a:t>
            </a:r>
            <a:r>
              <a:rPr lang="it-IT" sz="1100" dirty="0">
                <a:solidFill>
                  <a:srgbClr val="666666"/>
                </a:solidFill>
                <a:latin typeface="Helvetica" pitchFamily="2" charset="0"/>
              </a:rPr>
              <a:t> machines do </a:t>
            </a:r>
            <a:r>
              <a:rPr lang="it-IT" sz="1100" dirty="0" err="1">
                <a:solidFill>
                  <a:srgbClr val="666666"/>
                </a:solidFill>
                <a:latin typeface="Helvetica" pitchFamily="2" charset="0"/>
              </a:rPr>
              <a:t>not</a:t>
            </a:r>
            <a:r>
              <a:rPr lang="it-IT" sz="1100" dirty="0">
                <a:solidFill>
                  <a:srgbClr val="666666"/>
                </a:solidFill>
                <a:latin typeface="Helvetica" pitchFamily="2" charset="0"/>
              </a:rPr>
              <a:t> </a:t>
            </a:r>
            <a:r>
              <a:rPr lang="it-IT" sz="1100" dirty="0" err="1">
                <a:solidFill>
                  <a:srgbClr val="666666"/>
                </a:solidFill>
                <a:latin typeface="Helvetica" pitchFamily="2" charset="0"/>
              </a:rPr>
              <a:t>require</a:t>
            </a:r>
            <a:r>
              <a:rPr lang="it-IT" sz="1100" dirty="0">
                <a:solidFill>
                  <a:srgbClr val="666666"/>
                </a:solidFill>
                <a:latin typeface="Helvetica" pitchFamily="2" charset="0"/>
              </a:rPr>
              <a:t> </a:t>
            </a:r>
            <a:r>
              <a:rPr lang="it-IT" sz="1100" dirty="0" err="1">
                <a:solidFill>
                  <a:srgbClr val="666666"/>
                </a:solidFill>
                <a:latin typeface="Helvetica" pitchFamily="2" charset="0"/>
              </a:rPr>
              <a:t>dedicated</a:t>
            </a:r>
            <a:r>
              <a:rPr lang="it-IT" sz="1100" dirty="0">
                <a:solidFill>
                  <a:srgbClr val="666666"/>
                </a:solidFill>
                <a:latin typeface="Helvetica" pitchFamily="2" charset="0"/>
              </a:rPr>
              <a:t> </a:t>
            </a:r>
            <a:r>
              <a:rPr lang="it-IT" sz="1100" dirty="0" err="1">
                <a:solidFill>
                  <a:srgbClr val="666666"/>
                </a:solidFill>
                <a:latin typeface="Helvetica" pitchFamily="2" charset="0"/>
              </a:rPr>
              <a:t>runways</a:t>
            </a:r>
            <a:r>
              <a:rPr lang="it-IT" sz="1100" dirty="0">
                <a:solidFill>
                  <a:srgbClr val="666666"/>
                </a:solidFill>
                <a:latin typeface="Helvetica" pitchFamily="2" charset="0"/>
              </a:rPr>
              <a:t> with ground </a:t>
            </a:r>
            <a:r>
              <a:rPr lang="it-IT" sz="1100" dirty="0" err="1">
                <a:solidFill>
                  <a:srgbClr val="666666"/>
                </a:solidFill>
                <a:latin typeface="Helvetica" pitchFamily="2" charset="0"/>
              </a:rPr>
              <a:t>rails</a:t>
            </a:r>
            <a:r>
              <a:rPr lang="it-IT" sz="1100" dirty="0">
                <a:solidFill>
                  <a:srgbClr val="666666"/>
                </a:solidFill>
                <a:latin typeface="Helvetica" pitchFamily="2" charset="0"/>
              </a:rPr>
              <a:t>.</a:t>
            </a:r>
          </a:p>
          <a:p>
            <a:pPr algn="l">
              <a:lnSpc>
                <a:spcPct val="150000"/>
              </a:lnSpc>
            </a:pPr>
            <a:r>
              <a:rPr lang="it-IT" sz="1100" b="1" dirty="0" err="1">
                <a:solidFill>
                  <a:srgbClr val="666666"/>
                </a:solidFill>
                <a:latin typeface="Helvetica" pitchFamily="2" charset="0"/>
              </a:rPr>
              <a:t>They</a:t>
            </a:r>
            <a:r>
              <a:rPr lang="it-IT" sz="1100" b="1" dirty="0">
                <a:solidFill>
                  <a:srgbClr val="666666"/>
                </a:solidFill>
                <a:latin typeface="Helvetica" pitchFamily="2" charset="0"/>
              </a:rPr>
              <a:t> can </a:t>
            </a:r>
            <a:r>
              <a:rPr lang="it-IT" sz="1100" b="1" dirty="0" err="1">
                <a:solidFill>
                  <a:srgbClr val="666666"/>
                </a:solidFill>
                <a:latin typeface="Helvetica" pitchFamily="2" charset="0"/>
              </a:rPr>
              <a:t>move</a:t>
            </a:r>
            <a:r>
              <a:rPr lang="it-IT" sz="1100" b="1" dirty="0">
                <a:solidFill>
                  <a:srgbClr val="666666"/>
                </a:solidFill>
                <a:latin typeface="Helvetica" pitchFamily="2" charset="0"/>
              </a:rPr>
              <a:t> </a:t>
            </a:r>
            <a:r>
              <a:rPr lang="it-IT" sz="1100" b="1" dirty="0" err="1">
                <a:solidFill>
                  <a:srgbClr val="666666"/>
                </a:solidFill>
                <a:latin typeface="Helvetica" pitchFamily="2" charset="0"/>
              </a:rPr>
              <a:t>freely</a:t>
            </a:r>
            <a:r>
              <a:rPr lang="it-IT" sz="1100" b="1" dirty="0">
                <a:solidFill>
                  <a:srgbClr val="666666"/>
                </a:solidFill>
                <a:latin typeface="Helvetica" pitchFamily="2" charset="0"/>
              </a:rPr>
              <a:t> </a:t>
            </a:r>
            <a:r>
              <a:rPr lang="it-IT" sz="1100" dirty="0">
                <a:solidFill>
                  <a:srgbClr val="666666"/>
                </a:solidFill>
                <a:latin typeface="Helvetica" pitchFamily="2" charset="0"/>
              </a:rPr>
              <a:t>in </a:t>
            </a:r>
            <a:r>
              <a:rPr lang="it-IT" sz="1100" dirty="0" err="1">
                <a:solidFill>
                  <a:srgbClr val="666666"/>
                </a:solidFill>
                <a:latin typeface="Helvetica" pitchFamily="2" charset="0"/>
              </a:rPr>
              <a:t>all</a:t>
            </a:r>
            <a:r>
              <a:rPr lang="it-IT" sz="1100" dirty="0">
                <a:solidFill>
                  <a:srgbClr val="666666"/>
                </a:solidFill>
                <a:latin typeface="Helvetica" pitchFamily="2" charset="0"/>
              </a:rPr>
              <a:t> </a:t>
            </a:r>
            <a:r>
              <a:rPr lang="it-IT" sz="1100" dirty="0" err="1">
                <a:solidFill>
                  <a:srgbClr val="666666"/>
                </a:solidFill>
                <a:latin typeface="Helvetica" pitchFamily="2" charset="0"/>
              </a:rPr>
              <a:t>directions</a:t>
            </a:r>
            <a:r>
              <a:rPr lang="it-IT" sz="1100" dirty="0">
                <a:solidFill>
                  <a:srgbClr val="666666"/>
                </a:solidFill>
                <a:latin typeface="Helvetica" pitchFamily="2" charset="0"/>
              </a:rPr>
              <a:t> and produce </a:t>
            </a:r>
            <a:r>
              <a:rPr lang="it-IT" sz="1100" dirty="0" err="1">
                <a:solidFill>
                  <a:srgbClr val="666666"/>
                </a:solidFill>
                <a:latin typeface="Helvetica" pitchFamily="2" charset="0"/>
              </a:rPr>
              <a:t>wherever</a:t>
            </a:r>
            <a:r>
              <a:rPr lang="it-IT" sz="1100" dirty="0">
                <a:solidFill>
                  <a:srgbClr val="666666"/>
                </a:solidFill>
                <a:latin typeface="Helvetica" pitchFamily="2" charset="0"/>
              </a:rPr>
              <a:t> </a:t>
            </a:r>
            <a:r>
              <a:rPr lang="it-IT" sz="1100" dirty="0" err="1">
                <a:solidFill>
                  <a:srgbClr val="666666"/>
                </a:solidFill>
                <a:latin typeface="Helvetica" pitchFamily="2" charset="0"/>
              </a:rPr>
              <a:t>there</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free </a:t>
            </a:r>
            <a:r>
              <a:rPr lang="it-IT" sz="1100" dirty="0" err="1">
                <a:solidFill>
                  <a:srgbClr val="666666"/>
                </a:solidFill>
                <a:latin typeface="Helvetica" pitchFamily="2" charset="0"/>
              </a:rPr>
              <a:t>space</a:t>
            </a:r>
            <a:r>
              <a:rPr lang="it-IT" sz="1100" dirty="0">
                <a:solidFill>
                  <a:srgbClr val="666666"/>
                </a:solidFill>
                <a:latin typeface="Helvetica" pitchFamily="2" charset="0"/>
              </a:rPr>
              <a:t>.</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9245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err="1">
                <a:solidFill>
                  <a:srgbClr val="666666"/>
                </a:solidFill>
                <a:latin typeface="Exo2"/>
              </a:rPr>
              <a:t>Straight</a:t>
            </a:r>
            <a:r>
              <a:rPr lang="it-IT" sz="1400" b="1" dirty="0">
                <a:solidFill>
                  <a:srgbClr val="666666"/>
                </a:solidFill>
                <a:latin typeface="Exo2"/>
              </a:rPr>
              <a:t> c</a:t>
            </a:r>
            <a:r>
              <a:rPr lang="it-IT" sz="1400" b="1" dirty="0">
                <a:solidFill>
                  <a:srgbClr val="666666"/>
                </a:solidFill>
                <a:effectLst/>
                <a:latin typeface="Exo2"/>
              </a:rPr>
              <a:t>oncrete </a:t>
            </a:r>
            <a:r>
              <a:rPr lang="it-IT" sz="1400" b="1" dirty="0" err="1">
                <a:solidFill>
                  <a:srgbClr val="666666"/>
                </a:solidFill>
                <a:effectLst/>
                <a:latin typeface="Exo2"/>
              </a:rPr>
              <a:t>floor</a:t>
            </a:r>
            <a:r>
              <a:rPr lang="it-IT" sz="1400" b="1" dirty="0">
                <a:solidFill>
                  <a:srgbClr val="666666"/>
                </a:solidFill>
                <a:effectLst/>
                <a:latin typeface="Exo2"/>
              </a:rPr>
              <a:t> </a:t>
            </a:r>
            <a:r>
              <a:rPr lang="it-IT" sz="1400" b="1" dirty="0" err="1">
                <a:solidFill>
                  <a:srgbClr val="666666"/>
                </a:solidFill>
                <a:effectLst/>
                <a:latin typeface="Exo2"/>
              </a:rPr>
              <a:t>starting</a:t>
            </a:r>
            <a:r>
              <a:rPr lang="it-IT" sz="1400" b="1" dirty="0">
                <a:solidFill>
                  <a:srgbClr val="666666"/>
                </a:solidFill>
                <a:effectLst/>
                <a:latin typeface="Exo2"/>
              </a:rPr>
              <a:t> from 2,000 </a:t>
            </a:r>
            <a:r>
              <a:rPr lang="it-IT" sz="1400" b="1" dirty="0" err="1">
                <a:solidFill>
                  <a:srgbClr val="666666"/>
                </a:solidFill>
                <a:effectLst/>
                <a:latin typeface="Exo2"/>
              </a:rPr>
              <a:t>sqm</a:t>
            </a:r>
            <a:endParaRPr lang="it-IT" sz="1400" b="1" baseline="30000" dirty="0"/>
          </a:p>
        </p:txBody>
      </p:sp>
      <p:sp>
        <p:nvSpPr>
          <p:cNvPr id="8" name="Sottotitolo 2">
            <a:extLst>
              <a:ext uri="{FF2B5EF4-FFF2-40B4-BE49-F238E27FC236}">
                <a16:creationId xmlns:a16="http://schemas.microsoft.com/office/drawing/2014/main" id="{1FCFD281-9356-41C8-0E6A-403745CC88A3}"/>
              </a:ext>
            </a:extLst>
          </p:cNvPr>
          <p:cNvSpPr txBox="1">
            <a:spLocks/>
          </p:cNvSpPr>
          <p:nvPr/>
        </p:nvSpPr>
        <p:spPr>
          <a:xfrm>
            <a:off x="7025862" y="4187592"/>
            <a:ext cx="4452034" cy="16620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it-IT" sz="1100" dirty="0">
                <a:solidFill>
                  <a:srgbClr val="666666"/>
                </a:solidFill>
                <a:latin typeface="Helvetica" pitchFamily="2" charset="0"/>
              </a:rPr>
              <a:t>To </a:t>
            </a:r>
            <a:r>
              <a:rPr lang="it-IT" sz="1100" dirty="0" err="1">
                <a:solidFill>
                  <a:srgbClr val="666666"/>
                </a:solidFill>
                <a:latin typeface="Helvetica" pitchFamily="2" charset="0"/>
              </a:rPr>
              <a:t>maintain</a:t>
            </a:r>
            <a:r>
              <a:rPr lang="it-IT" sz="1100" dirty="0">
                <a:solidFill>
                  <a:srgbClr val="666666"/>
                </a:solidFill>
                <a:latin typeface="Helvetica" pitchFamily="2" charset="0"/>
              </a:rPr>
              <a:t> </a:t>
            </a:r>
            <a:r>
              <a:rPr lang="it-IT" sz="1100" dirty="0" err="1">
                <a:solidFill>
                  <a:srgbClr val="666666"/>
                </a:solidFill>
                <a:latin typeface="Helvetica" pitchFamily="2" charset="0"/>
              </a:rPr>
              <a:t>consistency</a:t>
            </a:r>
            <a:r>
              <a:rPr lang="it-IT" sz="1100" dirty="0">
                <a:solidFill>
                  <a:srgbClr val="666666"/>
                </a:solidFill>
                <a:latin typeface="Helvetica" pitchFamily="2" charset="0"/>
              </a:rPr>
              <a:t> in the </a:t>
            </a:r>
            <a:r>
              <a:rPr lang="it-IT" sz="1100" b="1" dirty="0" err="1">
                <a:solidFill>
                  <a:srgbClr val="666666"/>
                </a:solidFill>
                <a:latin typeface="Helvetica" pitchFamily="2" charset="0"/>
              </a:rPr>
              <a:t>quality</a:t>
            </a:r>
            <a:r>
              <a:rPr lang="it-IT" sz="1100" dirty="0">
                <a:solidFill>
                  <a:srgbClr val="666666"/>
                </a:solidFill>
                <a:latin typeface="Helvetica" pitchFamily="2" charset="0"/>
              </a:rPr>
              <a:t> of the products and </a:t>
            </a:r>
            <a:r>
              <a:rPr lang="it-IT" sz="1100" dirty="0" err="1">
                <a:solidFill>
                  <a:srgbClr val="666666"/>
                </a:solidFill>
                <a:latin typeface="Helvetica" pitchFamily="2" charset="0"/>
              </a:rPr>
              <a:t>avoid</a:t>
            </a:r>
            <a:r>
              <a:rPr lang="it-IT" sz="1100" dirty="0">
                <a:solidFill>
                  <a:srgbClr val="666666"/>
                </a:solidFill>
                <a:latin typeface="Helvetica" pitchFamily="2" charset="0"/>
              </a:rPr>
              <a:t> </a:t>
            </a:r>
            <a:r>
              <a:rPr lang="it-IT" sz="1100" b="1" dirty="0" err="1">
                <a:solidFill>
                  <a:srgbClr val="666666"/>
                </a:solidFill>
                <a:latin typeface="Helvetica" pitchFamily="2" charset="0"/>
              </a:rPr>
              <a:t>deformations</a:t>
            </a:r>
            <a:r>
              <a:rPr lang="it-IT" sz="1100" dirty="0">
                <a:solidFill>
                  <a:srgbClr val="666666"/>
                </a:solidFill>
                <a:latin typeface="Helvetica" pitchFamily="2" charset="0"/>
              </a:rPr>
              <a:t>, </a:t>
            </a:r>
            <a:r>
              <a:rPr lang="it-IT" sz="1100" dirty="0" err="1">
                <a:solidFill>
                  <a:srgbClr val="666666"/>
                </a:solidFill>
                <a:latin typeface="Helvetica" pitchFamily="2" charset="0"/>
              </a:rPr>
              <a:t>it</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necessary</a:t>
            </a:r>
            <a:r>
              <a:rPr lang="it-IT" sz="1100" dirty="0">
                <a:solidFill>
                  <a:srgbClr val="666666"/>
                </a:solidFill>
                <a:latin typeface="Helvetica" pitchFamily="2" charset="0"/>
              </a:rPr>
              <a:t> to </a:t>
            </a:r>
            <a:r>
              <a:rPr lang="it-IT" sz="1100" dirty="0" err="1">
                <a:solidFill>
                  <a:srgbClr val="666666"/>
                </a:solidFill>
                <a:latin typeface="Helvetica" pitchFamily="2" charset="0"/>
              </a:rPr>
              <a:t>have</a:t>
            </a:r>
            <a:r>
              <a:rPr lang="it-IT" sz="1100" dirty="0">
                <a:solidFill>
                  <a:srgbClr val="666666"/>
                </a:solidFill>
                <a:latin typeface="Helvetica" pitchFamily="2" charset="0"/>
              </a:rPr>
              <a:t> a concrete </a:t>
            </a:r>
            <a:r>
              <a:rPr lang="it-IT" sz="1100" dirty="0" err="1">
                <a:solidFill>
                  <a:srgbClr val="666666"/>
                </a:solidFill>
                <a:latin typeface="Helvetica" pitchFamily="2" charset="0"/>
              </a:rPr>
              <a:t>batching</a:t>
            </a:r>
            <a:r>
              <a:rPr lang="it-IT" sz="1100" dirty="0">
                <a:solidFill>
                  <a:srgbClr val="666666"/>
                </a:solidFill>
                <a:latin typeface="Helvetica" pitchFamily="2" charset="0"/>
              </a:rPr>
              <a:t> </a:t>
            </a:r>
            <a:r>
              <a:rPr lang="it-IT" sz="1100" dirty="0" err="1">
                <a:solidFill>
                  <a:srgbClr val="666666"/>
                </a:solidFill>
                <a:latin typeface="Helvetica" pitchFamily="2" charset="0"/>
              </a:rPr>
              <a:t>plant</a:t>
            </a:r>
            <a:r>
              <a:rPr lang="it-IT" sz="1100" dirty="0">
                <a:solidFill>
                  <a:srgbClr val="666666"/>
                </a:solidFill>
                <a:latin typeface="Helvetica" pitchFamily="2" charset="0"/>
              </a:rPr>
              <a:t> </a:t>
            </a:r>
            <a:r>
              <a:rPr lang="it-IT" sz="1100" dirty="0" err="1">
                <a:solidFill>
                  <a:srgbClr val="666666"/>
                </a:solidFill>
                <a:latin typeface="Helvetica" pitchFamily="2" charset="0"/>
              </a:rPr>
              <a:t>that</a:t>
            </a:r>
            <a:r>
              <a:rPr lang="it-IT" sz="1100" dirty="0">
                <a:solidFill>
                  <a:srgbClr val="666666"/>
                </a:solidFill>
                <a:latin typeface="Helvetica" pitchFamily="2" charset="0"/>
              </a:rPr>
              <a:t> can </a:t>
            </a:r>
            <a:r>
              <a:rPr lang="it-IT" sz="1100" dirty="0" err="1">
                <a:solidFill>
                  <a:srgbClr val="666666"/>
                </a:solidFill>
                <a:latin typeface="Helvetica" pitchFamily="2" charset="0"/>
              </a:rPr>
              <a:t>guarantee</a:t>
            </a:r>
            <a:r>
              <a:rPr lang="it-IT" sz="1100" dirty="0">
                <a:solidFill>
                  <a:srgbClr val="666666"/>
                </a:solidFill>
                <a:latin typeface="Helvetica" pitchFamily="2" charset="0"/>
              </a:rPr>
              <a:t> </a:t>
            </a:r>
            <a:r>
              <a:rPr lang="it-IT" sz="1100" b="1" dirty="0" err="1">
                <a:solidFill>
                  <a:srgbClr val="666666"/>
                </a:solidFill>
                <a:latin typeface="Helvetica" pitchFamily="2" charset="0"/>
              </a:rPr>
              <a:t>quality</a:t>
            </a:r>
            <a:r>
              <a:rPr lang="it-IT" sz="1100" b="1" dirty="0">
                <a:solidFill>
                  <a:srgbClr val="666666"/>
                </a:solidFill>
                <a:latin typeface="Helvetica" pitchFamily="2" charset="0"/>
              </a:rPr>
              <a:t> mixing </a:t>
            </a:r>
            <a:r>
              <a:rPr lang="it-IT" sz="1100" dirty="0">
                <a:solidFill>
                  <a:srgbClr val="666666"/>
                </a:solidFill>
                <a:latin typeface="Helvetica" pitchFamily="2" charset="0"/>
              </a:rPr>
              <a:t>and </a:t>
            </a:r>
            <a:r>
              <a:rPr lang="it-IT" sz="1100" dirty="0" err="1">
                <a:solidFill>
                  <a:srgbClr val="666666"/>
                </a:solidFill>
                <a:latin typeface="Helvetica" pitchFamily="2" charset="0"/>
              </a:rPr>
              <a:t>that</a:t>
            </a:r>
            <a:r>
              <a:rPr lang="it-IT" sz="1100" dirty="0">
                <a:solidFill>
                  <a:srgbClr val="666666"/>
                </a:solidFill>
                <a:latin typeface="Helvetica" pitchFamily="2" charset="0"/>
              </a:rPr>
              <a:t> can </a:t>
            </a:r>
            <a:r>
              <a:rPr lang="it-IT" sz="1100" dirty="0" err="1">
                <a:solidFill>
                  <a:srgbClr val="666666"/>
                </a:solidFill>
                <a:latin typeface="Helvetica" pitchFamily="2" charset="0"/>
              </a:rPr>
              <a:t>always</a:t>
            </a:r>
            <a:r>
              <a:rPr lang="it-IT" sz="1100" dirty="0">
                <a:solidFill>
                  <a:srgbClr val="666666"/>
                </a:solidFill>
                <a:latin typeface="Helvetica" pitchFamily="2" charset="0"/>
              </a:rPr>
              <a:t> </a:t>
            </a:r>
            <a:r>
              <a:rPr lang="it-IT" sz="1100" dirty="0" err="1">
                <a:solidFill>
                  <a:srgbClr val="666666"/>
                </a:solidFill>
                <a:latin typeface="Helvetica" pitchFamily="2" charset="0"/>
              </a:rPr>
              <a:t>carry</a:t>
            </a:r>
            <a:r>
              <a:rPr lang="it-IT" sz="1100" dirty="0">
                <a:solidFill>
                  <a:srgbClr val="666666"/>
                </a:solidFill>
                <a:latin typeface="Helvetica" pitchFamily="2" charset="0"/>
              </a:rPr>
              <a:t> out </a:t>
            </a:r>
            <a:r>
              <a:rPr lang="it-IT" sz="1100" dirty="0" err="1">
                <a:solidFill>
                  <a:srgbClr val="666666"/>
                </a:solidFill>
                <a:latin typeface="Helvetica" pitchFamily="2" charset="0"/>
              </a:rPr>
              <a:t>correct</a:t>
            </a:r>
            <a:r>
              <a:rPr lang="it-IT" sz="1100" dirty="0">
                <a:solidFill>
                  <a:srgbClr val="666666"/>
                </a:solidFill>
                <a:latin typeface="Helvetica" pitchFamily="2" charset="0"/>
              </a:rPr>
              <a:t> and </a:t>
            </a:r>
            <a:r>
              <a:rPr lang="it-IT" sz="1100" b="1" dirty="0" err="1">
                <a:solidFill>
                  <a:srgbClr val="666666"/>
                </a:solidFill>
                <a:latin typeface="Helvetica" pitchFamily="2" charset="0"/>
              </a:rPr>
              <a:t>constant</a:t>
            </a:r>
            <a:r>
              <a:rPr lang="it-IT" sz="1100" dirty="0">
                <a:solidFill>
                  <a:srgbClr val="666666"/>
                </a:solidFill>
                <a:latin typeface="Helvetica" pitchFamily="2" charset="0"/>
              </a:rPr>
              <a:t> </a:t>
            </a:r>
            <a:r>
              <a:rPr lang="it-IT" sz="1100" dirty="0" err="1">
                <a:solidFill>
                  <a:srgbClr val="666666"/>
                </a:solidFill>
                <a:latin typeface="Helvetica" pitchFamily="2" charset="0"/>
              </a:rPr>
              <a:t>dosages</a:t>
            </a:r>
            <a:r>
              <a:rPr lang="it-IT" sz="1100" dirty="0">
                <a:solidFill>
                  <a:srgbClr val="666666"/>
                </a:solidFill>
                <a:latin typeface="Helvetica" pitchFamily="2" charset="0"/>
              </a:rPr>
              <a:t>.</a:t>
            </a:r>
          </a:p>
        </p:txBody>
      </p:sp>
      <p:sp>
        <p:nvSpPr>
          <p:cNvPr id="10" name="Sottotitolo 2">
            <a:extLst>
              <a:ext uri="{FF2B5EF4-FFF2-40B4-BE49-F238E27FC236}">
                <a16:creationId xmlns:a16="http://schemas.microsoft.com/office/drawing/2014/main" id="{D93A6928-5181-681A-3E5D-D99FB744B7A3}"/>
              </a:ext>
            </a:extLst>
          </p:cNvPr>
          <p:cNvSpPr txBox="1">
            <a:spLocks/>
          </p:cNvSpPr>
          <p:nvPr/>
        </p:nvSpPr>
        <p:spPr>
          <a:xfrm>
            <a:off x="7025860" y="3872134"/>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1400" b="1" dirty="0" err="1">
                <a:solidFill>
                  <a:srgbClr val="666666"/>
                </a:solidFill>
                <a:latin typeface="Exo2"/>
              </a:rPr>
              <a:t>Optimal</a:t>
            </a:r>
            <a:r>
              <a:rPr lang="it-IT" sz="1400" b="1" dirty="0">
                <a:solidFill>
                  <a:srgbClr val="666666"/>
                </a:solidFill>
                <a:latin typeface="Exo2"/>
              </a:rPr>
              <a:t> and </a:t>
            </a:r>
            <a:r>
              <a:rPr lang="it-IT" sz="1400" b="1" dirty="0" err="1">
                <a:solidFill>
                  <a:srgbClr val="666666"/>
                </a:solidFill>
                <a:latin typeface="Exo2"/>
              </a:rPr>
              <a:t>constant</a:t>
            </a:r>
            <a:r>
              <a:rPr lang="it-IT" sz="1400" b="1" dirty="0">
                <a:solidFill>
                  <a:srgbClr val="666666"/>
                </a:solidFill>
                <a:latin typeface="Exo2"/>
              </a:rPr>
              <a:t> mix design</a:t>
            </a:r>
            <a:endParaRPr lang="it-IT" sz="1400" b="1" dirty="0"/>
          </a:p>
        </p:txBody>
      </p:sp>
      <p:pic>
        <p:nvPicPr>
          <p:cNvPr id="3" name="Immagine 2">
            <a:extLst>
              <a:ext uri="{FF2B5EF4-FFF2-40B4-BE49-F238E27FC236}">
                <a16:creationId xmlns:a16="http://schemas.microsoft.com/office/drawing/2014/main" id="{7FCFA93F-5A93-D298-D0C3-9E5315ADD5C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7061115" y="764205"/>
            <a:ext cx="4650576" cy="2641654"/>
          </a:xfrm>
          <a:prstGeom prst="rect">
            <a:avLst/>
          </a:prstGeom>
          <a:ln>
            <a:noFill/>
          </a:ln>
          <a:effectLst>
            <a:outerShdw blurRad="292100" dist="139700" dir="2700000" algn="tl" rotWithShape="0">
              <a:srgbClr val="333333">
                <a:alpha val="65000"/>
              </a:srgbClr>
            </a:outerShdw>
          </a:effectLst>
        </p:spPr>
      </p:pic>
      <p:pic>
        <p:nvPicPr>
          <p:cNvPr id="12" name="Immagine 11">
            <a:extLst>
              <a:ext uri="{FF2B5EF4-FFF2-40B4-BE49-F238E27FC236}">
                <a16:creationId xmlns:a16="http://schemas.microsoft.com/office/drawing/2014/main" id="{F109ADDE-FD15-5C45-6E18-4233F2B930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29089" y="3099206"/>
            <a:ext cx="4639517" cy="3067560"/>
          </a:xfrm>
          <a:prstGeom prst="rect">
            <a:avLst/>
          </a:prstGeom>
          <a:ln>
            <a:noFill/>
          </a:ln>
          <a:effectLst>
            <a:outerShdw blurRad="292100" dist="139700" dir="2700000" algn="tl" rotWithShape="0">
              <a:srgbClr val="333333">
                <a:alpha val="65000"/>
              </a:srgbClr>
            </a:outerShdw>
          </a:effectLst>
        </p:spPr>
      </p:pic>
      <p:pic>
        <p:nvPicPr>
          <p:cNvPr id="2" name="Immagine 1">
            <a:extLst>
              <a:ext uri="{FF2B5EF4-FFF2-40B4-BE49-F238E27FC236}">
                <a16:creationId xmlns:a16="http://schemas.microsoft.com/office/drawing/2014/main" id="{D9BF14BC-4A42-6EF9-966E-A7A0E0B5CA4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8B9CBBA8-E188-2F80-6420-9D4B866C9A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36031501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6435047"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rgbClr val="5687B7"/>
                </a:solidFill>
                <a:latin typeface="NEOTERIQUE" panose="02000500000000090000" pitchFamily="2" charset="77"/>
              </a:rPr>
              <a:t>Quality and innovation</a:t>
            </a: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4" y="1113800"/>
            <a:ext cx="4164459" cy="49155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err="1">
                <a:solidFill>
                  <a:srgbClr val="666666"/>
                </a:solidFill>
                <a:latin typeface="Helvetica" pitchFamily="2" charset="0"/>
              </a:rPr>
              <a:t>VibroCast</a:t>
            </a:r>
            <a:r>
              <a:rPr lang="en-GB" sz="1100" dirty="0">
                <a:solidFill>
                  <a:srgbClr val="666666"/>
                </a:solidFill>
                <a:latin typeface="Helvetica" pitchFamily="2" charset="0"/>
              </a:rPr>
              <a:t> is worldwide present with its sales and after sales network. After the first handshake up to delivery, we follow step by step during the evolutionary path of the product mixing your and our experience in a solution that makes your product unique: a combination of talents. Testing of the installations are made only by high qualified staff, driving step by step the customer toward the perfect result of the final test.</a:t>
            </a:r>
          </a:p>
          <a:p>
            <a:pPr algn="l">
              <a:lnSpc>
                <a:spcPct val="150000"/>
              </a:lnSpc>
            </a:pPr>
            <a:endParaRPr lang="it-IT" sz="1100" dirty="0">
              <a:solidFill>
                <a:srgbClr val="666666"/>
              </a:solidFill>
              <a:effectLst/>
              <a:latin typeface="Helvetica" pitchFamily="2" charset="0"/>
            </a:endParaRP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latin typeface="Exo2"/>
              </a:rPr>
              <a:t>Together before, during and after</a:t>
            </a:r>
          </a:p>
        </p:txBody>
      </p:sp>
      <p:sp>
        <p:nvSpPr>
          <p:cNvPr id="18" name="Sottotitolo 2">
            <a:extLst>
              <a:ext uri="{FF2B5EF4-FFF2-40B4-BE49-F238E27FC236}">
                <a16:creationId xmlns:a16="http://schemas.microsoft.com/office/drawing/2014/main" id="{6FF6F629-1E36-B540-E1EE-DFC22FC763CF}"/>
              </a:ext>
            </a:extLst>
          </p:cNvPr>
          <p:cNvSpPr txBox="1">
            <a:spLocks/>
          </p:cNvSpPr>
          <p:nvPr/>
        </p:nvSpPr>
        <p:spPr>
          <a:xfrm>
            <a:off x="6394782" y="1113800"/>
            <a:ext cx="4164459" cy="49155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a:solidFill>
                  <a:srgbClr val="666666"/>
                </a:solidFill>
                <a:latin typeface="Helvetica" pitchFamily="2" charset="0"/>
              </a:rPr>
              <a:t>This technology increases the safety, the productivity and the efficiency of your application, ensuring greater comfort and simplicity to daily production. Choosing between the different models of the wide VibroCast range, you can make a tailor made equipment for every typology of production: channels, pipes, curbstones, covers, box culverts for electric cables, boxes for optical fibre, road slab, urban furniture, retaining walls, basement window wells, septic tanks, barriers for car park, cattle slats, light poles, etc… these are only a few examples of possible realizations.</a:t>
            </a:r>
          </a:p>
          <a:p>
            <a:pPr algn="l">
              <a:lnSpc>
                <a:spcPct val="150000"/>
              </a:lnSpc>
            </a:pPr>
            <a:r>
              <a:rPr lang="it-IT" sz="1100" dirty="0">
                <a:solidFill>
                  <a:srgbClr val="666666"/>
                </a:solidFill>
                <a:latin typeface="Helvetica" pitchFamily="2" charset="0"/>
              </a:rPr>
              <a:t> </a:t>
            </a:r>
          </a:p>
        </p:txBody>
      </p:sp>
      <p:sp>
        <p:nvSpPr>
          <p:cNvPr id="20" name="Sottotitolo 2">
            <a:extLst>
              <a:ext uri="{FF2B5EF4-FFF2-40B4-BE49-F238E27FC236}">
                <a16:creationId xmlns:a16="http://schemas.microsoft.com/office/drawing/2014/main" id="{36A8BC1C-0F0B-6EF9-A12D-6784FC0C4323}"/>
              </a:ext>
            </a:extLst>
          </p:cNvPr>
          <p:cNvSpPr txBox="1">
            <a:spLocks/>
          </p:cNvSpPr>
          <p:nvPr/>
        </p:nvSpPr>
        <p:spPr>
          <a:xfrm>
            <a:off x="6378538"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latin typeface="Exo2"/>
              </a:rPr>
              <a:t>No limits of application</a:t>
            </a:r>
          </a:p>
        </p:txBody>
      </p:sp>
      <p:sp>
        <p:nvSpPr>
          <p:cNvPr id="3" name="Sottotitolo 2">
            <a:extLst>
              <a:ext uri="{FF2B5EF4-FFF2-40B4-BE49-F238E27FC236}">
                <a16:creationId xmlns:a16="http://schemas.microsoft.com/office/drawing/2014/main" id="{33EC9404-9272-946E-A9B6-370B5DA83550}"/>
              </a:ext>
            </a:extLst>
          </p:cNvPr>
          <p:cNvSpPr txBox="1">
            <a:spLocks/>
          </p:cNvSpPr>
          <p:nvPr/>
        </p:nvSpPr>
        <p:spPr>
          <a:xfrm>
            <a:off x="1583075" y="381285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it-IT" sz="1400" b="1" dirty="0">
              <a:solidFill>
                <a:srgbClr val="666666"/>
              </a:solidFill>
              <a:latin typeface="Exo2"/>
            </a:endParaRPr>
          </a:p>
        </p:txBody>
      </p:sp>
      <p:pic>
        <p:nvPicPr>
          <p:cNvPr id="2" name="Immagine 1">
            <a:extLst>
              <a:ext uri="{FF2B5EF4-FFF2-40B4-BE49-F238E27FC236}">
                <a16:creationId xmlns:a16="http://schemas.microsoft.com/office/drawing/2014/main" id="{479F16E3-5A7B-3BE0-B6C2-476144EEF5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29726E5D-EC04-2851-84A6-2D01330CA1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43937341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3357257" y="151946"/>
            <a:ext cx="2059155"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5687B7"/>
                </a:solidFill>
                <a:latin typeface="NEOTERIQUE" panose="02000500000000090000" pitchFamily="2" charset="77"/>
              </a:rPr>
              <a:t>WORLDWIDE</a:t>
            </a: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3395357" y="802063"/>
            <a:ext cx="5654611" cy="16506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US" sz="1100" dirty="0">
                <a:solidFill>
                  <a:srgbClr val="666666"/>
                </a:solidFill>
                <a:latin typeface="Helvetica" pitchFamily="2" charset="0"/>
              </a:rPr>
              <a:t>VibroCast is currently present around the globe in 5 continents</a:t>
            </a:r>
            <a:r>
              <a:rPr lang="it-IT" sz="1100" dirty="0">
                <a:solidFill>
                  <a:srgbClr val="666666"/>
                </a:solidFill>
                <a:latin typeface="Helvetica" pitchFamily="2" charset="0"/>
              </a:rPr>
              <a:t>. </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3395357" y="526170"/>
            <a:ext cx="2213775"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b="1" dirty="0">
                <a:solidFill>
                  <a:srgbClr val="666666"/>
                </a:solidFill>
                <a:latin typeface="Exo2"/>
              </a:rPr>
              <a:t>Everywhere in the world </a:t>
            </a:r>
          </a:p>
        </p:txBody>
      </p:sp>
      <p:sp>
        <p:nvSpPr>
          <p:cNvPr id="2" name="Rettangolo 1">
            <a:extLst>
              <a:ext uri="{FF2B5EF4-FFF2-40B4-BE49-F238E27FC236}">
                <a16:creationId xmlns:a16="http://schemas.microsoft.com/office/drawing/2014/main" id="{C1E87A0A-B8DE-15F2-B711-CE1E4AA9816E}"/>
              </a:ext>
            </a:extLst>
          </p:cNvPr>
          <p:cNvSpPr/>
          <p:nvPr/>
        </p:nvSpPr>
        <p:spPr>
          <a:xfrm rot="5400000">
            <a:off x="1239884" y="419850"/>
            <a:ext cx="2414951" cy="1544714"/>
          </a:xfrm>
          <a:prstGeom prst="rect">
            <a:avLst/>
          </a:prstGeom>
          <a:solidFill>
            <a:srgbClr val="5B9C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8" name="Rettangolo 7">
            <a:extLst>
              <a:ext uri="{FF2B5EF4-FFF2-40B4-BE49-F238E27FC236}">
                <a16:creationId xmlns:a16="http://schemas.microsoft.com/office/drawing/2014/main" id="{B7996D84-E827-98C2-F64B-AA1BD5F96851}"/>
              </a:ext>
            </a:extLst>
          </p:cNvPr>
          <p:cNvSpPr/>
          <p:nvPr/>
        </p:nvSpPr>
        <p:spPr>
          <a:xfrm>
            <a:off x="9768533" y="3596493"/>
            <a:ext cx="2379658" cy="1544714"/>
          </a:xfrm>
          <a:prstGeom prst="rect">
            <a:avLst/>
          </a:prstGeom>
          <a:solidFill>
            <a:srgbClr val="5B9C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7" name="Elemento grafico 6" descr="Globo terrestre, Americhe">
            <a:extLst>
              <a:ext uri="{FF2B5EF4-FFF2-40B4-BE49-F238E27FC236}">
                <a16:creationId xmlns:a16="http://schemas.microsoft.com/office/drawing/2014/main" id="{20E3C515-3D85-C1C7-0F52-A35491897F1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97385" y="870832"/>
            <a:ext cx="1505252" cy="1505252"/>
          </a:xfrm>
          <a:prstGeom prst="rect">
            <a:avLst/>
          </a:prstGeom>
        </p:spPr>
      </p:pic>
      <p:sp>
        <p:nvSpPr>
          <p:cNvPr id="25" name="Sottotitolo 2">
            <a:extLst>
              <a:ext uri="{FF2B5EF4-FFF2-40B4-BE49-F238E27FC236}">
                <a16:creationId xmlns:a16="http://schemas.microsoft.com/office/drawing/2014/main" id="{64152F88-1C40-6A07-731C-373B10618F4E}"/>
              </a:ext>
            </a:extLst>
          </p:cNvPr>
          <p:cNvSpPr txBox="1">
            <a:spLocks/>
          </p:cNvSpPr>
          <p:nvPr/>
        </p:nvSpPr>
        <p:spPr>
          <a:xfrm>
            <a:off x="4419303" y="3307668"/>
            <a:ext cx="2379658" cy="39460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rgbClr val="5687B7"/>
                </a:solidFill>
                <a:latin typeface="NEOTERIQUE" panose="02000500000000090000" pitchFamily="2" charset="77"/>
              </a:rPr>
              <a:t>SALES NETWORK</a:t>
            </a:r>
          </a:p>
        </p:txBody>
      </p:sp>
      <p:sp>
        <p:nvSpPr>
          <p:cNvPr id="26" name="Sottotitolo 2">
            <a:extLst>
              <a:ext uri="{FF2B5EF4-FFF2-40B4-BE49-F238E27FC236}">
                <a16:creationId xmlns:a16="http://schemas.microsoft.com/office/drawing/2014/main" id="{B8F6CB22-32B7-F33C-8C48-E471DD90FD8A}"/>
              </a:ext>
            </a:extLst>
          </p:cNvPr>
          <p:cNvSpPr txBox="1">
            <a:spLocks/>
          </p:cNvSpPr>
          <p:nvPr/>
        </p:nvSpPr>
        <p:spPr>
          <a:xfrm>
            <a:off x="4386834" y="4019101"/>
            <a:ext cx="5347845" cy="165066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US" sz="1100" dirty="0">
                <a:solidFill>
                  <a:srgbClr val="666666"/>
                </a:solidFill>
                <a:latin typeface="Helvetica" pitchFamily="2" charset="0"/>
              </a:rPr>
              <a:t>A network of agents and dealers who operate directly in their own territory are able to guarantee a technical-commercial assistance at 360°. </a:t>
            </a:r>
          </a:p>
          <a:p>
            <a:pPr algn="just">
              <a:lnSpc>
                <a:spcPct val="150000"/>
              </a:lnSpc>
            </a:pPr>
            <a:r>
              <a:rPr lang="en-US" sz="1100" dirty="0">
                <a:solidFill>
                  <a:srgbClr val="666666"/>
                </a:solidFill>
                <a:latin typeface="Helvetica" pitchFamily="2" charset="0"/>
              </a:rPr>
              <a:t>This is synonymous of confidence for the final customer, aware that can count on a post-sales service quick and efficient.</a:t>
            </a:r>
          </a:p>
        </p:txBody>
      </p:sp>
      <p:sp>
        <p:nvSpPr>
          <p:cNvPr id="30" name="Sottotitolo 2">
            <a:extLst>
              <a:ext uri="{FF2B5EF4-FFF2-40B4-BE49-F238E27FC236}">
                <a16:creationId xmlns:a16="http://schemas.microsoft.com/office/drawing/2014/main" id="{A492D547-EEC3-D2E4-28F5-B2D29C2BAC57}"/>
              </a:ext>
            </a:extLst>
          </p:cNvPr>
          <p:cNvSpPr txBox="1">
            <a:spLocks/>
          </p:cNvSpPr>
          <p:nvPr/>
        </p:nvSpPr>
        <p:spPr>
          <a:xfrm>
            <a:off x="1719345" y="588222"/>
            <a:ext cx="1505251" cy="3446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b="1" dirty="0">
                <a:latin typeface="Exo2"/>
              </a:rPr>
              <a:t>CONTINENTI</a:t>
            </a:r>
          </a:p>
        </p:txBody>
      </p:sp>
      <p:sp>
        <p:nvSpPr>
          <p:cNvPr id="31" name="Sottotitolo 2">
            <a:extLst>
              <a:ext uri="{FF2B5EF4-FFF2-40B4-BE49-F238E27FC236}">
                <a16:creationId xmlns:a16="http://schemas.microsoft.com/office/drawing/2014/main" id="{B33D82A4-3026-0E2C-887C-335993A523E3}"/>
              </a:ext>
            </a:extLst>
          </p:cNvPr>
          <p:cNvSpPr txBox="1">
            <a:spLocks/>
          </p:cNvSpPr>
          <p:nvPr/>
        </p:nvSpPr>
        <p:spPr>
          <a:xfrm>
            <a:off x="1714466" y="28501"/>
            <a:ext cx="1505251" cy="3446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4800" b="1" dirty="0">
                <a:latin typeface="Exo2"/>
              </a:rPr>
              <a:t>5</a:t>
            </a:r>
          </a:p>
        </p:txBody>
      </p:sp>
      <p:pic>
        <p:nvPicPr>
          <p:cNvPr id="33" name="Elemento grafico 32" descr="Connessioni">
            <a:extLst>
              <a:ext uri="{FF2B5EF4-FFF2-40B4-BE49-F238E27FC236}">
                <a16:creationId xmlns:a16="http://schemas.microsoft.com/office/drawing/2014/main" id="{37126782-BB0C-B3D9-101B-5EA261EFCC0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75551" y="3623804"/>
            <a:ext cx="1490092" cy="1490092"/>
          </a:xfrm>
          <a:prstGeom prst="rect">
            <a:avLst/>
          </a:prstGeom>
        </p:spPr>
      </p:pic>
      <p:pic>
        <p:nvPicPr>
          <p:cNvPr id="3" name="Immagine 2">
            <a:extLst>
              <a:ext uri="{FF2B5EF4-FFF2-40B4-BE49-F238E27FC236}">
                <a16:creationId xmlns:a16="http://schemas.microsoft.com/office/drawing/2014/main" id="{A5ED6873-FF95-080F-3A6F-C0F4B9A6BCB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BD0822F3-0B25-53B2-9674-C263A62754A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60679683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9600" dirty="0">
                <a:solidFill>
                  <a:srgbClr val="5687B7"/>
                </a:solidFill>
                <a:latin typeface="NEOTERIQUE" panose="02000500000000090000" pitchFamily="2" charset="77"/>
              </a:rPr>
              <a:t>At the service of Infrastructures, public works and much more</a:t>
            </a:r>
          </a:p>
          <a:p>
            <a:pPr algn="l"/>
            <a:endParaRPr lang="it-IT" dirty="0">
              <a:solidFill>
                <a:srgbClr val="5687B7"/>
              </a:solidFill>
              <a:latin typeface="NEOTERIQUE" panose="02000500000000090000" pitchFamily="2" charset="77"/>
            </a:endParaRP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784550" y="2356744"/>
            <a:ext cx="2047879" cy="2449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00" dirty="0">
                <a:solidFill>
                  <a:srgbClr val="666666"/>
                </a:solidFill>
                <a:latin typeface="Helvetica" pitchFamily="2" charset="0"/>
              </a:rPr>
              <a:t>Blocks for retaining walls</a:t>
            </a:r>
          </a:p>
          <a:p>
            <a:pPr algn="l">
              <a:lnSpc>
                <a:spcPct val="150000"/>
              </a:lnSpc>
            </a:pPr>
            <a:endParaRPr lang="it-IT" sz="1100" dirty="0">
              <a:solidFill>
                <a:srgbClr val="666666"/>
              </a:solidFill>
              <a:latin typeface="Helvetica" pitchFamily="2" charset="0"/>
            </a:endParaRPr>
          </a:p>
        </p:txBody>
      </p:sp>
      <p:pic>
        <p:nvPicPr>
          <p:cNvPr id="30" name="Immagine 29">
            <a:extLst>
              <a:ext uri="{FF2B5EF4-FFF2-40B4-BE49-F238E27FC236}">
                <a16:creationId xmlns:a16="http://schemas.microsoft.com/office/drawing/2014/main" id="{21E01729-62B2-2E47-25BE-67F9AC5E18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09902" y="853763"/>
            <a:ext cx="2281127" cy="1465544"/>
          </a:xfrm>
          <a:prstGeom prst="rect">
            <a:avLst/>
          </a:prstGeom>
          <a:ln>
            <a:noFill/>
          </a:ln>
          <a:effectLst>
            <a:outerShdw blurRad="292100" dist="139700" dir="2700000" algn="tl" rotWithShape="0">
              <a:srgbClr val="333333">
                <a:alpha val="65000"/>
              </a:srgbClr>
            </a:outerShdw>
          </a:effectLst>
        </p:spPr>
      </p:pic>
      <p:pic>
        <p:nvPicPr>
          <p:cNvPr id="31" name="Immagine 30">
            <a:extLst>
              <a:ext uri="{FF2B5EF4-FFF2-40B4-BE49-F238E27FC236}">
                <a16:creationId xmlns:a16="http://schemas.microsoft.com/office/drawing/2014/main" id="{6E7B3C2D-5214-401B-F2EF-64B55F526A3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09902" y="2716401"/>
            <a:ext cx="2281127" cy="1368676"/>
          </a:xfrm>
          <a:prstGeom prst="rect">
            <a:avLst/>
          </a:prstGeom>
          <a:ln>
            <a:noFill/>
          </a:ln>
          <a:effectLst>
            <a:outerShdw blurRad="292100" dist="139700" dir="2700000" algn="tl" rotWithShape="0">
              <a:srgbClr val="333333">
                <a:alpha val="65000"/>
              </a:srgbClr>
            </a:outerShdw>
          </a:effectLst>
        </p:spPr>
      </p:pic>
      <p:sp>
        <p:nvSpPr>
          <p:cNvPr id="33" name="Sottotitolo 2">
            <a:extLst>
              <a:ext uri="{FF2B5EF4-FFF2-40B4-BE49-F238E27FC236}">
                <a16:creationId xmlns:a16="http://schemas.microsoft.com/office/drawing/2014/main" id="{414104A3-BF12-334A-2B5C-D54A11DA2A97}"/>
              </a:ext>
            </a:extLst>
          </p:cNvPr>
          <p:cNvSpPr txBox="1">
            <a:spLocks/>
          </p:cNvSpPr>
          <p:nvPr/>
        </p:nvSpPr>
        <p:spPr>
          <a:xfrm>
            <a:off x="1647860" y="4148188"/>
            <a:ext cx="2281127" cy="2547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00" dirty="0">
                <a:solidFill>
                  <a:srgbClr val="666666"/>
                </a:solidFill>
                <a:latin typeface="Helvetica" pitchFamily="2" charset="0"/>
              </a:rPr>
              <a:t>Pipes for rainwater drainage</a:t>
            </a:r>
          </a:p>
          <a:p>
            <a:pPr algn="l">
              <a:lnSpc>
                <a:spcPct val="150000"/>
              </a:lnSpc>
            </a:pPr>
            <a:endParaRPr lang="it-IT" sz="1100" dirty="0">
              <a:solidFill>
                <a:srgbClr val="666666"/>
              </a:solidFill>
              <a:latin typeface="Helvetica" pitchFamily="2" charset="0"/>
            </a:endParaRPr>
          </a:p>
        </p:txBody>
      </p:sp>
      <p:pic>
        <p:nvPicPr>
          <p:cNvPr id="34" name="Immagine 33">
            <a:extLst>
              <a:ext uri="{FF2B5EF4-FFF2-40B4-BE49-F238E27FC236}">
                <a16:creationId xmlns:a16="http://schemas.microsoft.com/office/drawing/2014/main" id="{24952851-7D94-84CD-CFFE-CE4A486E90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09902" y="4493118"/>
            <a:ext cx="2281127" cy="1377022"/>
          </a:xfrm>
          <a:prstGeom prst="rect">
            <a:avLst/>
          </a:prstGeom>
          <a:ln>
            <a:noFill/>
          </a:ln>
          <a:effectLst>
            <a:outerShdw blurRad="292100" dist="139700" dir="2700000" algn="tl" rotWithShape="0">
              <a:srgbClr val="333333">
                <a:alpha val="65000"/>
              </a:srgbClr>
            </a:outerShdw>
          </a:effectLst>
        </p:spPr>
      </p:pic>
      <p:sp>
        <p:nvSpPr>
          <p:cNvPr id="35" name="Sottotitolo 2">
            <a:extLst>
              <a:ext uri="{FF2B5EF4-FFF2-40B4-BE49-F238E27FC236}">
                <a16:creationId xmlns:a16="http://schemas.microsoft.com/office/drawing/2014/main" id="{54EF2507-7B43-4E3F-B0F0-F0D7AA19CAE2}"/>
              </a:ext>
            </a:extLst>
          </p:cNvPr>
          <p:cNvSpPr txBox="1">
            <a:spLocks/>
          </p:cNvSpPr>
          <p:nvPr/>
        </p:nvSpPr>
        <p:spPr>
          <a:xfrm>
            <a:off x="1243112" y="5942824"/>
            <a:ext cx="3060447" cy="254751"/>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dirty="0">
                <a:solidFill>
                  <a:srgbClr val="666666"/>
                </a:solidFill>
                <a:latin typeface="Helvetica" pitchFamily="2" charset="0"/>
              </a:rPr>
              <a:t>Curb with integrated water drainage</a:t>
            </a:r>
            <a:r>
              <a:rPr lang="it-IT" sz="1400" dirty="0">
                <a:solidFill>
                  <a:srgbClr val="666666"/>
                </a:solidFill>
                <a:latin typeface="Helvetica" pitchFamily="2" charset="0"/>
              </a:rPr>
              <a:t>  </a:t>
            </a:r>
          </a:p>
          <a:p>
            <a:pPr algn="l">
              <a:lnSpc>
                <a:spcPct val="150000"/>
              </a:lnSpc>
            </a:pPr>
            <a:endParaRPr lang="it-IT" sz="1100" dirty="0">
              <a:solidFill>
                <a:srgbClr val="666666"/>
              </a:solidFill>
              <a:latin typeface="Helvetica" pitchFamily="2" charset="0"/>
            </a:endParaRPr>
          </a:p>
        </p:txBody>
      </p:sp>
      <p:pic>
        <p:nvPicPr>
          <p:cNvPr id="37" name="Immagine 36">
            <a:extLst>
              <a:ext uri="{FF2B5EF4-FFF2-40B4-BE49-F238E27FC236}">
                <a16:creationId xmlns:a16="http://schemas.microsoft.com/office/drawing/2014/main" id="{7D91E045-2783-8AB9-15E0-F4FB28A3B31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283971" y="827590"/>
            <a:ext cx="2408900" cy="1626272"/>
          </a:xfrm>
          <a:prstGeom prst="rect">
            <a:avLst/>
          </a:prstGeom>
          <a:ln>
            <a:noFill/>
          </a:ln>
          <a:effectLst>
            <a:outerShdw blurRad="292100" dist="139700" dir="2700000" algn="tl" rotWithShape="0">
              <a:srgbClr val="333333">
                <a:alpha val="65000"/>
              </a:srgbClr>
            </a:outerShdw>
          </a:effectLst>
        </p:spPr>
      </p:pic>
      <p:pic>
        <p:nvPicPr>
          <p:cNvPr id="38" name="Immagine 37">
            <a:extLst>
              <a:ext uri="{FF2B5EF4-FFF2-40B4-BE49-F238E27FC236}">
                <a16:creationId xmlns:a16="http://schemas.microsoft.com/office/drawing/2014/main" id="{C00F89EC-F6D7-5F2F-913E-2E1E3A135D4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283972" y="2884157"/>
            <a:ext cx="2408899" cy="1518781"/>
          </a:xfrm>
          <a:prstGeom prst="rect">
            <a:avLst/>
          </a:prstGeom>
          <a:ln>
            <a:noFill/>
          </a:ln>
          <a:effectLst>
            <a:outerShdw blurRad="292100" dist="139700" dir="2700000" algn="tl" rotWithShape="0">
              <a:srgbClr val="333333">
                <a:alpha val="65000"/>
              </a:srgbClr>
            </a:outerShdw>
          </a:effectLst>
        </p:spPr>
      </p:pic>
      <p:sp>
        <p:nvSpPr>
          <p:cNvPr id="39" name="Sottotitolo 2">
            <a:extLst>
              <a:ext uri="{FF2B5EF4-FFF2-40B4-BE49-F238E27FC236}">
                <a16:creationId xmlns:a16="http://schemas.microsoft.com/office/drawing/2014/main" id="{E8DA8FBD-12D7-9C31-FB2C-E26F0518BB4B}"/>
              </a:ext>
            </a:extLst>
          </p:cNvPr>
          <p:cNvSpPr txBox="1">
            <a:spLocks/>
          </p:cNvSpPr>
          <p:nvPr/>
        </p:nvSpPr>
        <p:spPr>
          <a:xfrm>
            <a:off x="8740482" y="2484518"/>
            <a:ext cx="3495878" cy="2449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00" dirty="0">
                <a:solidFill>
                  <a:srgbClr val="666666"/>
                </a:solidFill>
                <a:latin typeface="Helvetica" pitchFamily="2" charset="0"/>
              </a:rPr>
              <a:t>Interlocking elements for ground containment</a:t>
            </a:r>
          </a:p>
          <a:p>
            <a:pPr algn="l">
              <a:lnSpc>
                <a:spcPct val="150000"/>
              </a:lnSpc>
            </a:pPr>
            <a:endParaRPr lang="it-IT" sz="1100" dirty="0">
              <a:solidFill>
                <a:srgbClr val="666666"/>
              </a:solidFill>
              <a:latin typeface="Helvetica" pitchFamily="2" charset="0"/>
            </a:endParaRPr>
          </a:p>
        </p:txBody>
      </p:sp>
      <p:sp>
        <p:nvSpPr>
          <p:cNvPr id="40" name="Sottotitolo 2">
            <a:extLst>
              <a:ext uri="{FF2B5EF4-FFF2-40B4-BE49-F238E27FC236}">
                <a16:creationId xmlns:a16="http://schemas.microsoft.com/office/drawing/2014/main" id="{6F855BBB-ABB3-14B8-8827-767FCA9DCC56}"/>
              </a:ext>
            </a:extLst>
          </p:cNvPr>
          <p:cNvSpPr txBox="1">
            <a:spLocks/>
          </p:cNvSpPr>
          <p:nvPr/>
        </p:nvSpPr>
        <p:spPr>
          <a:xfrm>
            <a:off x="8964556" y="4435493"/>
            <a:ext cx="3047730" cy="379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00" dirty="0">
                <a:solidFill>
                  <a:srgbClr val="666666"/>
                </a:solidFill>
                <a:latin typeface="Helvetica" pitchFamily="2" charset="0"/>
              </a:rPr>
              <a:t>Channels for rainwater drainage</a:t>
            </a:r>
          </a:p>
          <a:p>
            <a:endParaRPr lang="it-IT" sz="1100" dirty="0">
              <a:solidFill>
                <a:srgbClr val="666666"/>
              </a:solidFill>
              <a:latin typeface="Helvetica" pitchFamily="2" charset="0"/>
            </a:endParaRPr>
          </a:p>
          <a:p>
            <a:endParaRPr lang="it-IT" sz="1100" dirty="0">
              <a:solidFill>
                <a:srgbClr val="666666"/>
              </a:solidFill>
              <a:latin typeface="Helvetica" pitchFamily="2" charset="0"/>
            </a:endParaRPr>
          </a:p>
          <a:p>
            <a:endParaRPr lang="it-IT" sz="1100" dirty="0">
              <a:solidFill>
                <a:srgbClr val="666666"/>
              </a:solidFill>
              <a:latin typeface="Helvetica" pitchFamily="2" charset="0"/>
            </a:endParaRPr>
          </a:p>
          <a:p>
            <a:pPr algn="l">
              <a:lnSpc>
                <a:spcPct val="150000"/>
              </a:lnSpc>
            </a:pPr>
            <a:endParaRPr lang="it-IT" sz="1100" dirty="0">
              <a:solidFill>
                <a:srgbClr val="666666"/>
              </a:solidFill>
              <a:latin typeface="Helvetica" pitchFamily="2" charset="0"/>
            </a:endParaRPr>
          </a:p>
        </p:txBody>
      </p:sp>
      <p:pic>
        <p:nvPicPr>
          <p:cNvPr id="41" name="Immagine 40">
            <a:extLst>
              <a:ext uri="{FF2B5EF4-FFF2-40B4-BE49-F238E27FC236}">
                <a16:creationId xmlns:a16="http://schemas.microsoft.com/office/drawing/2014/main" id="{F3D3DDA3-AF1F-113E-ACF3-2FB3D20A4DB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387445" y="827590"/>
            <a:ext cx="2812643" cy="2784166"/>
          </a:xfrm>
          <a:prstGeom prst="rect">
            <a:avLst/>
          </a:prstGeom>
          <a:ln>
            <a:noFill/>
          </a:ln>
          <a:effectLst>
            <a:outerShdw blurRad="292100" dist="139700" dir="2700000" algn="tl" rotWithShape="0">
              <a:srgbClr val="333333">
                <a:alpha val="65000"/>
              </a:srgbClr>
            </a:outerShdw>
          </a:effectLst>
        </p:spPr>
      </p:pic>
      <p:sp>
        <p:nvSpPr>
          <p:cNvPr id="42" name="Sottotitolo 2">
            <a:extLst>
              <a:ext uri="{FF2B5EF4-FFF2-40B4-BE49-F238E27FC236}">
                <a16:creationId xmlns:a16="http://schemas.microsoft.com/office/drawing/2014/main" id="{6BA45C61-011C-D032-7473-DA4CE50E7716}"/>
              </a:ext>
            </a:extLst>
          </p:cNvPr>
          <p:cNvSpPr txBox="1">
            <a:spLocks/>
          </p:cNvSpPr>
          <p:nvPr/>
        </p:nvSpPr>
        <p:spPr>
          <a:xfrm>
            <a:off x="5269901" y="3643547"/>
            <a:ext cx="3047730" cy="379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00" dirty="0">
                <a:solidFill>
                  <a:srgbClr val="666666"/>
                </a:solidFill>
                <a:latin typeface="Helvetica" pitchFamily="2" charset="0"/>
              </a:rPr>
              <a:t>New Jersey barriers</a:t>
            </a:r>
          </a:p>
          <a:p>
            <a:endParaRPr lang="it-IT" sz="1100" dirty="0">
              <a:solidFill>
                <a:srgbClr val="666666"/>
              </a:solidFill>
              <a:latin typeface="Helvetica" pitchFamily="2" charset="0"/>
            </a:endParaRPr>
          </a:p>
          <a:p>
            <a:pPr algn="l">
              <a:lnSpc>
                <a:spcPct val="150000"/>
              </a:lnSpc>
            </a:pPr>
            <a:endParaRPr lang="it-IT" sz="1100" dirty="0">
              <a:solidFill>
                <a:srgbClr val="666666"/>
              </a:solidFill>
              <a:latin typeface="Helvetica" pitchFamily="2" charset="0"/>
            </a:endParaRPr>
          </a:p>
        </p:txBody>
      </p:sp>
      <p:pic>
        <p:nvPicPr>
          <p:cNvPr id="43" name="Immagine 42">
            <a:extLst>
              <a:ext uri="{FF2B5EF4-FFF2-40B4-BE49-F238E27FC236}">
                <a16:creationId xmlns:a16="http://schemas.microsoft.com/office/drawing/2014/main" id="{007B50C4-3B86-5413-6FA0-26EC78729EC0}"/>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387444" y="4054938"/>
            <a:ext cx="2812643" cy="2040756"/>
          </a:xfrm>
          <a:prstGeom prst="rect">
            <a:avLst/>
          </a:prstGeom>
          <a:ln>
            <a:noFill/>
          </a:ln>
          <a:effectLst>
            <a:outerShdw blurRad="292100" dist="139700" dir="2700000" algn="tl" rotWithShape="0">
              <a:srgbClr val="333333">
                <a:alpha val="65000"/>
              </a:srgbClr>
            </a:outerShdw>
          </a:effectLst>
        </p:spPr>
      </p:pic>
      <p:pic>
        <p:nvPicPr>
          <p:cNvPr id="44" name="Immagine 43">
            <a:extLst>
              <a:ext uri="{FF2B5EF4-FFF2-40B4-BE49-F238E27FC236}">
                <a16:creationId xmlns:a16="http://schemas.microsoft.com/office/drawing/2014/main" id="{5DD5261B-8D1D-7C7C-1C02-19E9E93F2CA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943646" y="5193988"/>
            <a:ext cx="1237367" cy="882142"/>
          </a:xfrm>
          <a:prstGeom prst="rect">
            <a:avLst/>
          </a:prstGeom>
          <a:ln>
            <a:noFill/>
          </a:ln>
          <a:effectLst>
            <a:outerShdw blurRad="292100" dist="139700" dir="2700000" algn="tl" rotWithShape="0">
              <a:srgbClr val="333333">
                <a:alpha val="65000"/>
              </a:srgbClr>
            </a:outerShdw>
          </a:effectLst>
        </p:spPr>
      </p:pic>
      <p:sp>
        <p:nvSpPr>
          <p:cNvPr id="45" name="Sottotitolo 2">
            <a:extLst>
              <a:ext uri="{FF2B5EF4-FFF2-40B4-BE49-F238E27FC236}">
                <a16:creationId xmlns:a16="http://schemas.microsoft.com/office/drawing/2014/main" id="{8D749915-6EF7-0888-2F37-C7A72B18FF84}"/>
              </a:ext>
            </a:extLst>
          </p:cNvPr>
          <p:cNvSpPr txBox="1">
            <a:spLocks/>
          </p:cNvSpPr>
          <p:nvPr/>
        </p:nvSpPr>
        <p:spPr>
          <a:xfrm>
            <a:off x="5280490" y="6127485"/>
            <a:ext cx="3047730" cy="379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100" dirty="0">
                <a:solidFill>
                  <a:srgbClr val="666666"/>
                </a:solidFill>
                <a:latin typeface="Helvetica" pitchFamily="2" charset="0"/>
              </a:rPr>
              <a:t>Cattle slats for animals</a:t>
            </a:r>
          </a:p>
          <a:p>
            <a:endParaRPr lang="it-IT" sz="1100" dirty="0">
              <a:solidFill>
                <a:srgbClr val="666666"/>
              </a:solidFill>
              <a:latin typeface="Helvetica" pitchFamily="2" charset="0"/>
            </a:endParaRPr>
          </a:p>
          <a:p>
            <a:pPr algn="l">
              <a:lnSpc>
                <a:spcPct val="150000"/>
              </a:lnSpc>
            </a:pPr>
            <a:endParaRPr lang="it-IT" sz="1100" dirty="0">
              <a:solidFill>
                <a:srgbClr val="666666"/>
              </a:solidFill>
              <a:latin typeface="Helvetica" pitchFamily="2" charset="0"/>
            </a:endParaRPr>
          </a:p>
        </p:txBody>
      </p:sp>
      <p:pic>
        <p:nvPicPr>
          <p:cNvPr id="2" name="Immagine 1">
            <a:extLst>
              <a:ext uri="{FF2B5EF4-FFF2-40B4-BE49-F238E27FC236}">
                <a16:creationId xmlns:a16="http://schemas.microsoft.com/office/drawing/2014/main" id="{ECA208FC-520C-53E2-2CA3-E414FACD322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CCA9BE89-B681-3BBF-DB33-C47CE0FCEB9B}"/>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56343983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rgbClr val="5687B7"/>
                </a:solidFill>
                <a:latin typeface="NEOTERIQUE" panose="02000500000000090000" pitchFamily="2" charset="77"/>
              </a:rPr>
              <a:t>HIGH PRODUCTION CAPACITY</a:t>
            </a:r>
          </a:p>
          <a:p>
            <a:pPr algn="l"/>
            <a:endParaRPr lang="it-IT" dirty="0">
              <a:solidFill>
                <a:srgbClr val="5687B7"/>
              </a:solidFill>
              <a:latin typeface="NEOTERIQUE" panose="02000500000000090000" pitchFamily="2" charset="77"/>
            </a:endParaRPr>
          </a:p>
        </p:txBody>
      </p:sp>
      <p:pic>
        <p:nvPicPr>
          <p:cNvPr id="19" name="Picture 5" descr="DSC_4976.JPG">
            <a:extLst>
              <a:ext uri="{FF2B5EF4-FFF2-40B4-BE49-F238E27FC236}">
                <a16:creationId xmlns:a16="http://schemas.microsoft.com/office/drawing/2014/main" id="{38B1B228-7810-144C-C6E9-C098EFEF24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4768" y="1924972"/>
            <a:ext cx="5131991" cy="34354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8" name="Picture 3" descr="DSC_8982.TIF">
            <a:extLst>
              <a:ext uri="{FF2B5EF4-FFF2-40B4-BE49-F238E27FC236}">
                <a16:creationId xmlns:a16="http://schemas.microsoft.com/office/drawing/2014/main" id="{6A6FF5B6-ABE1-57EA-0BFE-72A7C983D5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20035" y="809371"/>
            <a:ext cx="5574618" cy="370254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extBox 4">
            <a:extLst>
              <a:ext uri="{FF2B5EF4-FFF2-40B4-BE49-F238E27FC236}">
                <a16:creationId xmlns:a16="http://schemas.microsoft.com/office/drawing/2014/main" id="{76321ABE-014C-0B9B-6642-EBEEAADB6B96}"/>
              </a:ext>
            </a:extLst>
          </p:cNvPr>
          <p:cNvSpPr txBox="1"/>
          <p:nvPr/>
        </p:nvSpPr>
        <p:spPr>
          <a:xfrm>
            <a:off x="1953753" y="4883383"/>
            <a:ext cx="3045903" cy="116955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400" dirty="0">
                <a:solidFill>
                  <a:srgbClr val="666666"/>
                </a:solidFill>
                <a:latin typeface="Helvetica" pitchFamily="2" charset="0"/>
                <a:cs typeface="+mn-cs"/>
              </a:rPr>
              <a:t>With this technology, a single operator can make the production of 15-20 workers operating in conventional manner with wet cast production in static molds.</a:t>
            </a:r>
          </a:p>
        </p:txBody>
      </p:sp>
      <p:pic>
        <p:nvPicPr>
          <p:cNvPr id="3" name="Immagine 2">
            <a:extLst>
              <a:ext uri="{FF2B5EF4-FFF2-40B4-BE49-F238E27FC236}">
                <a16:creationId xmlns:a16="http://schemas.microsoft.com/office/drawing/2014/main" id="{DCD02443-EBA9-C3FD-9E50-2393E5A877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0C8D6029-99AB-BB63-7776-0BF9FAC1286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404220870"/>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PErformances</a:t>
            </a:r>
            <a:endParaRPr lang="it-IT" dirty="0">
              <a:solidFill>
                <a:srgbClr val="5687B7"/>
              </a:solidFill>
              <a:latin typeface="NEOTERIQUE" panose="02000500000000090000" pitchFamily="2" charset="77"/>
            </a:endParaRPr>
          </a:p>
          <a:p>
            <a:pPr algn="l"/>
            <a:endParaRPr lang="it-IT" dirty="0">
              <a:solidFill>
                <a:srgbClr val="5687B7"/>
              </a:solidFill>
              <a:latin typeface="NEOTERIQUE" panose="02000500000000090000" pitchFamily="2" charset="77"/>
            </a:endParaRPr>
          </a:p>
        </p:txBody>
      </p:sp>
      <p:pic>
        <p:nvPicPr>
          <p:cNvPr id="3" name="Immagine 2">
            <a:extLst>
              <a:ext uri="{FF2B5EF4-FFF2-40B4-BE49-F238E27FC236}">
                <a16:creationId xmlns:a16="http://schemas.microsoft.com/office/drawing/2014/main" id="{DCD02443-EBA9-C3FD-9E50-2393E5A877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0C8D6029-99AB-BB63-7776-0BF9FAC128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pic>
        <p:nvPicPr>
          <p:cNvPr id="7" name="Immagine 6">
            <a:extLst>
              <a:ext uri="{FF2B5EF4-FFF2-40B4-BE49-F238E27FC236}">
                <a16:creationId xmlns:a16="http://schemas.microsoft.com/office/drawing/2014/main" id="{7FE8A769-8BBD-4D7A-51D0-507F1F428F2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43371" y="2440597"/>
            <a:ext cx="5266003" cy="2745523"/>
          </a:xfrm>
          <a:prstGeom prst="rect">
            <a:avLst/>
          </a:prstGeom>
          <a:effectLst>
            <a:outerShdw blurRad="174102" dist="38100" dir="2700000" sx="105857" sy="105857" algn="tl" rotWithShape="0">
              <a:prstClr val="black">
                <a:alpha val="17000"/>
              </a:prstClr>
            </a:outerShdw>
          </a:effectLst>
        </p:spPr>
      </p:pic>
      <p:pic>
        <p:nvPicPr>
          <p:cNvPr id="10" name="Immagine 9">
            <a:extLst>
              <a:ext uri="{FF2B5EF4-FFF2-40B4-BE49-F238E27FC236}">
                <a16:creationId xmlns:a16="http://schemas.microsoft.com/office/drawing/2014/main" id="{EF6C1094-A4EC-0058-6C0E-A971C520128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53753" y="1038972"/>
            <a:ext cx="4329227" cy="2881641"/>
          </a:xfrm>
          <a:prstGeom prst="rect">
            <a:avLst/>
          </a:prstGeom>
          <a:effectLst>
            <a:outerShdw blurRad="174102" dist="38100" dir="2700000" sx="105857" sy="105857" algn="tl" rotWithShape="0">
              <a:prstClr val="black">
                <a:alpha val="17000"/>
              </a:prstClr>
            </a:outerShdw>
          </a:effectLst>
        </p:spPr>
      </p:pic>
      <p:sp>
        <p:nvSpPr>
          <p:cNvPr id="12" name="TextBox 4">
            <a:extLst>
              <a:ext uri="{FF2B5EF4-FFF2-40B4-BE49-F238E27FC236}">
                <a16:creationId xmlns:a16="http://schemas.microsoft.com/office/drawing/2014/main" id="{697B78AD-0E70-CC67-3D47-29AE7D2616F9}"/>
              </a:ext>
            </a:extLst>
          </p:cNvPr>
          <p:cNvSpPr txBox="1"/>
          <p:nvPr/>
        </p:nvSpPr>
        <p:spPr>
          <a:xfrm>
            <a:off x="1693421" y="4378207"/>
            <a:ext cx="4738686" cy="1785104"/>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it-IT" sz="1100" dirty="0" err="1">
                <a:solidFill>
                  <a:srgbClr val="666666"/>
                </a:solidFill>
                <a:latin typeface="Helvetica" pitchFamily="2" charset="0"/>
                <a:cs typeface="+mn-cs"/>
              </a:rPr>
              <a:t>Example</a:t>
            </a:r>
            <a:r>
              <a:rPr lang="it-IT" sz="1100" dirty="0">
                <a:solidFill>
                  <a:srgbClr val="666666"/>
                </a:solidFill>
                <a:latin typeface="Helvetica" pitchFamily="2" charset="0"/>
                <a:cs typeface="+mn-cs"/>
              </a:rPr>
              <a:t>:</a:t>
            </a:r>
          </a:p>
          <a:p>
            <a:pPr algn="just"/>
            <a:endParaRPr lang="it-IT" sz="1100" dirty="0">
              <a:solidFill>
                <a:srgbClr val="666666"/>
              </a:solidFill>
              <a:latin typeface="Helvetica" pitchFamily="2" charset="0"/>
              <a:cs typeface="+mn-cs"/>
            </a:endParaRPr>
          </a:p>
          <a:p>
            <a:pPr algn="just"/>
            <a:r>
              <a:rPr lang="it-IT" sz="1100" b="1" dirty="0">
                <a:solidFill>
                  <a:srgbClr val="666666"/>
                </a:solidFill>
                <a:latin typeface="Helvetica" pitchFamily="2" charset="0"/>
                <a:cs typeface="+mn-cs"/>
              </a:rPr>
              <a:t>Box </a:t>
            </a:r>
            <a:r>
              <a:rPr lang="it-IT" sz="1100" b="1" dirty="0" err="1">
                <a:solidFill>
                  <a:srgbClr val="666666"/>
                </a:solidFill>
                <a:latin typeface="Helvetica" pitchFamily="2" charset="0"/>
                <a:cs typeface="+mn-cs"/>
              </a:rPr>
              <a:t>culvert</a:t>
            </a:r>
            <a:r>
              <a:rPr lang="it-IT" sz="1100" b="1" dirty="0">
                <a:solidFill>
                  <a:srgbClr val="666666"/>
                </a:solidFill>
                <a:latin typeface="Helvetica" pitchFamily="2" charset="0"/>
                <a:cs typeface="+mn-cs"/>
              </a:rPr>
              <a:t> 5’ x 5’ H 3’ 4”</a:t>
            </a:r>
          </a:p>
          <a:p>
            <a:pPr algn="just"/>
            <a:endParaRPr lang="it-IT" sz="1100" b="1"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n.1 box/</a:t>
            </a:r>
            <a:r>
              <a:rPr lang="it-IT" sz="1100" dirty="0" err="1">
                <a:solidFill>
                  <a:srgbClr val="666666"/>
                </a:solidFill>
                <a:latin typeface="Helvetica" pitchFamily="2" charset="0"/>
                <a:cs typeface="+mn-cs"/>
              </a:rPr>
              <a:t>cycle</a:t>
            </a:r>
            <a:endParaRPr lang="it-IT" sz="1100"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n.6 </a:t>
            </a:r>
            <a:r>
              <a:rPr lang="it-IT" sz="1100" dirty="0" err="1">
                <a:solidFill>
                  <a:srgbClr val="666666"/>
                </a:solidFill>
                <a:latin typeface="Helvetica" pitchFamily="2" charset="0"/>
                <a:cs typeface="+mn-cs"/>
              </a:rPr>
              <a:t>cycles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n.6 </a:t>
            </a:r>
            <a:r>
              <a:rPr lang="it-IT" sz="1100" dirty="0" err="1">
                <a:solidFill>
                  <a:srgbClr val="666666"/>
                </a:solidFill>
                <a:latin typeface="Helvetica" pitchFamily="2" charset="0"/>
                <a:cs typeface="+mn-cs"/>
              </a:rPr>
              <a:t>pcs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n.1 operator on the machine + n.1 </a:t>
            </a:r>
            <a:r>
              <a:rPr lang="it-IT" sz="1100" dirty="0" err="1">
                <a:solidFill>
                  <a:srgbClr val="666666"/>
                </a:solidFill>
                <a:latin typeface="Helvetica" pitchFamily="2" charset="0"/>
                <a:cs typeface="+mn-cs"/>
              </a:rPr>
              <a:t>forklift</a:t>
            </a:r>
            <a:r>
              <a:rPr lang="it-IT" sz="1100" dirty="0">
                <a:solidFill>
                  <a:srgbClr val="666666"/>
                </a:solidFill>
                <a:latin typeface="Helvetica" pitchFamily="2" charset="0"/>
                <a:cs typeface="+mn-cs"/>
              </a:rPr>
              <a:t> driver to </a:t>
            </a:r>
            <a:r>
              <a:rPr lang="it-IT" sz="1100" dirty="0" err="1">
                <a:solidFill>
                  <a:srgbClr val="666666"/>
                </a:solidFill>
                <a:latin typeface="Helvetica" pitchFamily="2" charset="0"/>
                <a:cs typeface="+mn-cs"/>
              </a:rPr>
              <a:t>fill</a:t>
            </a:r>
            <a:r>
              <a:rPr lang="it-IT" sz="1100" dirty="0">
                <a:solidFill>
                  <a:srgbClr val="666666"/>
                </a:solidFill>
                <a:latin typeface="Helvetica" pitchFamily="2" charset="0"/>
                <a:cs typeface="+mn-cs"/>
              </a:rPr>
              <a:t> the machine</a:t>
            </a:r>
          </a:p>
          <a:p>
            <a:pPr algn="just"/>
            <a:r>
              <a:rPr lang="it-IT" sz="1100" dirty="0" err="1">
                <a:solidFill>
                  <a:srgbClr val="666666"/>
                </a:solidFill>
                <a:latin typeface="Helvetica" pitchFamily="2" charset="0"/>
                <a:cs typeface="+mn-cs"/>
              </a:rPr>
              <a:t>Theoretical</a:t>
            </a:r>
            <a:r>
              <a:rPr lang="it-IT" sz="1100" dirty="0">
                <a:solidFill>
                  <a:srgbClr val="666666"/>
                </a:solidFill>
                <a:latin typeface="Helvetica" pitchFamily="2" charset="0"/>
                <a:cs typeface="+mn-cs"/>
              </a:rPr>
              <a:t> production in a </a:t>
            </a:r>
            <a:r>
              <a:rPr lang="it-IT" sz="1100" b="1" dirty="0">
                <a:solidFill>
                  <a:srgbClr val="666666"/>
                </a:solidFill>
                <a:latin typeface="Helvetica" pitchFamily="2" charset="0"/>
                <a:cs typeface="+mn-cs"/>
              </a:rPr>
              <a:t>single shift </a:t>
            </a:r>
            <a:r>
              <a:rPr lang="it-IT" sz="1100" dirty="0">
                <a:solidFill>
                  <a:srgbClr val="666666"/>
                </a:solidFill>
                <a:latin typeface="Helvetica" pitchFamily="2" charset="0"/>
                <a:cs typeface="+mn-cs"/>
              </a:rPr>
              <a:t>-&gt; </a:t>
            </a:r>
            <a:r>
              <a:rPr lang="it-IT" sz="1100" b="1" dirty="0">
                <a:solidFill>
                  <a:srgbClr val="666666"/>
                </a:solidFill>
                <a:latin typeface="Helvetica" pitchFamily="2" charset="0"/>
                <a:cs typeface="+mn-cs"/>
              </a:rPr>
              <a:t>n.48 </a:t>
            </a:r>
            <a:r>
              <a:rPr lang="it-IT" sz="1100" b="1" dirty="0" err="1">
                <a:solidFill>
                  <a:srgbClr val="666666"/>
                </a:solidFill>
                <a:latin typeface="Helvetica" pitchFamily="2" charset="0"/>
                <a:cs typeface="+mn-cs"/>
              </a:rPr>
              <a:t>pcs</a:t>
            </a:r>
            <a:endParaRPr lang="it-IT" sz="1100" b="1" dirty="0">
              <a:solidFill>
                <a:srgbClr val="666666"/>
              </a:solidFill>
              <a:latin typeface="Helvetica" pitchFamily="2" charset="0"/>
              <a:cs typeface="+mn-cs"/>
            </a:endParaRPr>
          </a:p>
          <a:p>
            <a:pPr algn="just"/>
            <a:endParaRPr lang="en-US" sz="1100" dirty="0"/>
          </a:p>
        </p:txBody>
      </p:sp>
      <p:pic>
        <p:nvPicPr>
          <p:cNvPr id="13" name="Immagine 12">
            <a:extLst>
              <a:ext uri="{FF2B5EF4-FFF2-40B4-BE49-F238E27FC236}">
                <a16:creationId xmlns:a16="http://schemas.microsoft.com/office/drawing/2014/main" id="{CD053A6A-ED86-90AF-3934-3C96CD31BA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3482835" flipH="1">
            <a:off x="5902485" y="1486256"/>
            <a:ext cx="1432005" cy="1190177"/>
          </a:xfrm>
          <a:prstGeom prst="rect">
            <a:avLst/>
          </a:prstGeom>
        </p:spPr>
      </p:pic>
    </p:spTree>
    <p:extLst>
      <p:ext uri="{BB962C8B-B14F-4D97-AF65-F5344CB8AC3E}">
        <p14:creationId xmlns:p14="http://schemas.microsoft.com/office/powerpoint/2010/main" val="790156211"/>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a:extLst>
              <a:ext uri="{FF2B5EF4-FFF2-40B4-BE49-F238E27FC236}">
                <a16:creationId xmlns:a16="http://schemas.microsoft.com/office/drawing/2014/main" id="{DCD02443-EBA9-C3FD-9E50-2393E5A877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0C8D6029-99AB-BB63-7776-0BF9FAC128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pic>
        <p:nvPicPr>
          <p:cNvPr id="12" name="Immagine 11">
            <a:extLst>
              <a:ext uri="{FF2B5EF4-FFF2-40B4-BE49-F238E27FC236}">
                <a16:creationId xmlns:a16="http://schemas.microsoft.com/office/drawing/2014/main" id="{46FEFA25-391B-DD70-72C9-2ECD3203A191}"/>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629391" y="748861"/>
            <a:ext cx="3757606" cy="2818205"/>
          </a:xfrm>
          <a:prstGeom prst="rect">
            <a:avLst/>
          </a:prstGeom>
          <a:effectLst>
            <a:outerShdw blurRad="96234" dist="35523" dir="2700000" sx="102000" sy="102000" algn="tl" rotWithShape="0">
              <a:prstClr val="black">
                <a:alpha val="19000"/>
              </a:prstClr>
            </a:outerShdw>
          </a:effectLst>
        </p:spPr>
      </p:pic>
      <p:pic>
        <p:nvPicPr>
          <p:cNvPr id="6" name="Immagine 5">
            <a:extLst>
              <a:ext uri="{FF2B5EF4-FFF2-40B4-BE49-F238E27FC236}">
                <a16:creationId xmlns:a16="http://schemas.microsoft.com/office/drawing/2014/main" id="{3B64B64C-0D05-02E6-9781-91D35DDB6AB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44368" y="2589243"/>
            <a:ext cx="1971742" cy="2320062"/>
          </a:xfrm>
          <a:prstGeom prst="rect">
            <a:avLst/>
          </a:prstGeom>
          <a:effectLst>
            <a:outerShdw blurRad="96234" dist="35523" dir="2700000" sx="102000" sy="102000" algn="tl" rotWithShape="0">
              <a:prstClr val="black">
                <a:alpha val="19000"/>
              </a:prstClr>
            </a:outerShdw>
          </a:effectLst>
        </p:spPr>
      </p:pic>
      <p:pic>
        <p:nvPicPr>
          <p:cNvPr id="14" name="Immagine 13">
            <a:extLst>
              <a:ext uri="{FF2B5EF4-FFF2-40B4-BE49-F238E27FC236}">
                <a16:creationId xmlns:a16="http://schemas.microsoft.com/office/drawing/2014/main" id="{F46C4F4D-520F-AE36-ACD3-54AF9B2EF36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95109" y="1613971"/>
            <a:ext cx="3441147" cy="2580860"/>
          </a:xfrm>
          <a:prstGeom prst="rect">
            <a:avLst/>
          </a:prstGeom>
          <a:ln>
            <a:noFill/>
          </a:ln>
          <a:effectLst>
            <a:outerShdw blurRad="292100" dist="139700" dir="2700000" algn="tl" rotWithShape="0">
              <a:srgbClr val="333333">
                <a:alpha val="65000"/>
              </a:srgbClr>
            </a:outerShdw>
          </a:effectLst>
        </p:spPr>
      </p:pic>
      <p:pic>
        <p:nvPicPr>
          <p:cNvPr id="22" name="Immagine 21">
            <a:extLst>
              <a:ext uri="{FF2B5EF4-FFF2-40B4-BE49-F238E27FC236}">
                <a16:creationId xmlns:a16="http://schemas.microsoft.com/office/drawing/2014/main" id="{52FE758A-3FA8-9E0F-996C-F51965D76B9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3482835" flipH="1">
            <a:off x="5070580" y="720004"/>
            <a:ext cx="1432005" cy="1190177"/>
          </a:xfrm>
          <a:prstGeom prst="rect">
            <a:avLst/>
          </a:prstGeom>
        </p:spPr>
      </p:pic>
      <p:pic>
        <p:nvPicPr>
          <p:cNvPr id="23" name="Immagine 22">
            <a:extLst>
              <a:ext uri="{FF2B5EF4-FFF2-40B4-BE49-F238E27FC236}">
                <a16:creationId xmlns:a16="http://schemas.microsoft.com/office/drawing/2014/main" id="{62E8233A-87E2-FCDB-0112-D3FED9ADE86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3482835" flipH="1">
            <a:off x="8573477" y="1586995"/>
            <a:ext cx="1432005" cy="1190177"/>
          </a:xfrm>
          <a:prstGeom prst="rect">
            <a:avLst/>
          </a:prstGeom>
        </p:spPr>
      </p:pic>
      <p:sp>
        <p:nvSpPr>
          <p:cNvPr id="24" name="TextBox 4">
            <a:extLst>
              <a:ext uri="{FF2B5EF4-FFF2-40B4-BE49-F238E27FC236}">
                <a16:creationId xmlns:a16="http://schemas.microsoft.com/office/drawing/2014/main" id="{AFA1E2EB-6E26-7053-C118-EDFA0405A4DD}"/>
              </a:ext>
            </a:extLst>
          </p:cNvPr>
          <p:cNvSpPr txBox="1"/>
          <p:nvPr/>
        </p:nvSpPr>
        <p:spPr>
          <a:xfrm>
            <a:off x="1693421" y="4378207"/>
            <a:ext cx="6882748" cy="1785104"/>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it-IT" sz="1100" dirty="0" err="1">
                <a:solidFill>
                  <a:srgbClr val="666666"/>
                </a:solidFill>
                <a:latin typeface="Helvetica" pitchFamily="2" charset="0"/>
                <a:cs typeface="+mn-cs"/>
              </a:rPr>
              <a:t>Example</a:t>
            </a:r>
            <a:r>
              <a:rPr lang="it-IT" sz="1100" dirty="0">
                <a:solidFill>
                  <a:srgbClr val="666666"/>
                </a:solidFill>
                <a:latin typeface="Helvetica" pitchFamily="2" charset="0"/>
                <a:cs typeface="+mn-cs"/>
              </a:rPr>
              <a:t>:</a:t>
            </a:r>
          </a:p>
          <a:p>
            <a:pPr algn="just"/>
            <a:endParaRPr lang="it-IT" sz="1100" dirty="0">
              <a:solidFill>
                <a:srgbClr val="666666"/>
              </a:solidFill>
              <a:latin typeface="Helvetica" pitchFamily="2" charset="0"/>
              <a:cs typeface="+mn-cs"/>
            </a:endParaRPr>
          </a:p>
          <a:p>
            <a:pPr algn="just"/>
            <a:r>
              <a:rPr lang="it-IT" sz="1100" b="1" dirty="0" err="1">
                <a:solidFill>
                  <a:srgbClr val="666666"/>
                </a:solidFill>
                <a:latin typeface="Helvetica" pitchFamily="2" charset="0"/>
                <a:cs typeface="+mn-cs"/>
              </a:rPr>
              <a:t>Vault</a:t>
            </a:r>
            <a:r>
              <a:rPr lang="it-IT" sz="1100" b="1" dirty="0">
                <a:solidFill>
                  <a:srgbClr val="666666"/>
                </a:solidFill>
                <a:latin typeface="Helvetica" pitchFamily="2" charset="0"/>
                <a:cs typeface="+mn-cs"/>
              </a:rPr>
              <a:t> 3’ 7” x 2’ 2” H 2’ 7”</a:t>
            </a:r>
          </a:p>
          <a:p>
            <a:pPr algn="just"/>
            <a:endParaRPr lang="it-IT" sz="1100" b="1"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n.2 </a:t>
            </a:r>
            <a:r>
              <a:rPr lang="it-IT" sz="1100" dirty="0" err="1">
                <a:solidFill>
                  <a:srgbClr val="666666"/>
                </a:solidFill>
                <a:latin typeface="Helvetica" pitchFamily="2" charset="0"/>
                <a:cs typeface="+mn-cs"/>
              </a:rPr>
              <a:t>vaults</a:t>
            </a:r>
            <a:r>
              <a:rPr lang="it-IT" sz="1100" dirty="0">
                <a:solidFill>
                  <a:srgbClr val="666666"/>
                </a:solidFill>
                <a:latin typeface="Helvetica" pitchFamily="2" charset="0"/>
                <a:cs typeface="+mn-cs"/>
              </a:rPr>
              <a:t>/</a:t>
            </a:r>
            <a:r>
              <a:rPr lang="it-IT" sz="1100" dirty="0" err="1">
                <a:solidFill>
                  <a:srgbClr val="666666"/>
                </a:solidFill>
                <a:latin typeface="Helvetica" pitchFamily="2" charset="0"/>
                <a:cs typeface="+mn-cs"/>
              </a:rPr>
              <a:t>cycle</a:t>
            </a:r>
            <a:endParaRPr lang="it-IT" sz="1100"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n.10 </a:t>
            </a:r>
            <a:r>
              <a:rPr lang="it-IT" sz="1100" dirty="0" err="1">
                <a:solidFill>
                  <a:srgbClr val="666666"/>
                </a:solidFill>
                <a:latin typeface="Helvetica" pitchFamily="2" charset="0"/>
                <a:cs typeface="+mn-cs"/>
              </a:rPr>
              <a:t>cycles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n.20 </a:t>
            </a:r>
            <a:r>
              <a:rPr lang="it-IT" sz="1100" dirty="0" err="1">
                <a:solidFill>
                  <a:srgbClr val="666666"/>
                </a:solidFill>
                <a:latin typeface="Helvetica" pitchFamily="2" charset="0"/>
                <a:cs typeface="+mn-cs"/>
              </a:rPr>
              <a:t>pcs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n.1 operator on the machine + n.1 </a:t>
            </a:r>
            <a:r>
              <a:rPr lang="it-IT" sz="1100" dirty="0" err="1">
                <a:solidFill>
                  <a:srgbClr val="666666"/>
                </a:solidFill>
                <a:latin typeface="Helvetica" pitchFamily="2" charset="0"/>
                <a:cs typeface="+mn-cs"/>
              </a:rPr>
              <a:t>forklift</a:t>
            </a:r>
            <a:r>
              <a:rPr lang="it-IT" sz="1100" dirty="0">
                <a:solidFill>
                  <a:srgbClr val="666666"/>
                </a:solidFill>
                <a:latin typeface="Helvetica" pitchFamily="2" charset="0"/>
                <a:cs typeface="+mn-cs"/>
              </a:rPr>
              <a:t> driver to </a:t>
            </a:r>
            <a:r>
              <a:rPr lang="it-IT" sz="1100" dirty="0" err="1">
                <a:solidFill>
                  <a:srgbClr val="666666"/>
                </a:solidFill>
                <a:latin typeface="Helvetica" pitchFamily="2" charset="0"/>
                <a:cs typeface="+mn-cs"/>
              </a:rPr>
              <a:t>fill</a:t>
            </a:r>
            <a:r>
              <a:rPr lang="it-IT" sz="1100" dirty="0">
                <a:solidFill>
                  <a:srgbClr val="666666"/>
                </a:solidFill>
                <a:latin typeface="Helvetica" pitchFamily="2" charset="0"/>
                <a:cs typeface="+mn-cs"/>
              </a:rPr>
              <a:t> the machine</a:t>
            </a:r>
          </a:p>
          <a:p>
            <a:pPr algn="just"/>
            <a:r>
              <a:rPr lang="it-IT" sz="1100" dirty="0" err="1">
                <a:solidFill>
                  <a:srgbClr val="666666"/>
                </a:solidFill>
                <a:latin typeface="Helvetica" pitchFamily="2" charset="0"/>
                <a:cs typeface="+mn-cs"/>
              </a:rPr>
              <a:t>Theoretical</a:t>
            </a:r>
            <a:r>
              <a:rPr lang="it-IT" sz="1100" dirty="0">
                <a:solidFill>
                  <a:srgbClr val="666666"/>
                </a:solidFill>
                <a:latin typeface="Helvetica" pitchFamily="2" charset="0"/>
                <a:cs typeface="+mn-cs"/>
              </a:rPr>
              <a:t> production in a </a:t>
            </a:r>
            <a:r>
              <a:rPr lang="it-IT" sz="1100" b="1" dirty="0">
                <a:solidFill>
                  <a:srgbClr val="666666"/>
                </a:solidFill>
                <a:latin typeface="Helvetica" pitchFamily="2" charset="0"/>
                <a:cs typeface="+mn-cs"/>
              </a:rPr>
              <a:t>single shift </a:t>
            </a:r>
            <a:r>
              <a:rPr lang="it-IT" sz="1100" dirty="0">
                <a:solidFill>
                  <a:srgbClr val="666666"/>
                </a:solidFill>
                <a:latin typeface="Helvetica" pitchFamily="2" charset="0"/>
                <a:cs typeface="+mn-cs"/>
              </a:rPr>
              <a:t>-&gt; </a:t>
            </a:r>
            <a:r>
              <a:rPr lang="it-IT" sz="1100" b="1" dirty="0">
                <a:solidFill>
                  <a:srgbClr val="666666"/>
                </a:solidFill>
                <a:latin typeface="Helvetica" pitchFamily="2" charset="0"/>
                <a:cs typeface="+mn-cs"/>
              </a:rPr>
              <a:t>n.160 </a:t>
            </a:r>
            <a:r>
              <a:rPr lang="it-IT" sz="1100" b="1" dirty="0" err="1">
                <a:solidFill>
                  <a:srgbClr val="666666"/>
                </a:solidFill>
                <a:latin typeface="Helvetica" pitchFamily="2" charset="0"/>
                <a:cs typeface="+mn-cs"/>
              </a:rPr>
              <a:t>pcs</a:t>
            </a:r>
            <a:endParaRPr lang="it-IT" sz="1100" b="1" dirty="0">
              <a:solidFill>
                <a:srgbClr val="666666"/>
              </a:solidFill>
              <a:latin typeface="Helvetica" pitchFamily="2" charset="0"/>
              <a:cs typeface="+mn-cs"/>
            </a:endParaRPr>
          </a:p>
          <a:p>
            <a:pPr algn="just"/>
            <a:endParaRPr lang="en-US" sz="1100" dirty="0"/>
          </a:p>
        </p:txBody>
      </p:sp>
      <p:sp>
        <p:nvSpPr>
          <p:cNvPr id="25" name="Sottotitolo 2">
            <a:extLst>
              <a:ext uri="{FF2B5EF4-FFF2-40B4-BE49-F238E27FC236}">
                <a16:creationId xmlns:a16="http://schemas.microsoft.com/office/drawing/2014/main" id="{4D692306-09A0-43DC-38E3-F092B8BCCB9C}"/>
              </a:ext>
            </a:extLst>
          </p:cNvPr>
          <p:cNvSpPr txBox="1">
            <a:spLocks/>
          </p:cNvSpPr>
          <p:nvPr/>
        </p:nvSpPr>
        <p:spPr>
          <a:xfrm>
            <a:off x="1527424" y="285111"/>
            <a:ext cx="9969159"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PErformances</a:t>
            </a:r>
            <a:endParaRPr lang="it-IT" dirty="0">
              <a:solidFill>
                <a:srgbClr val="5687B7"/>
              </a:solidFill>
              <a:latin typeface="NEOTERIQUE" panose="02000500000000090000" pitchFamily="2" charset="77"/>
            </a:endParaRPr>
          </a:p>
          <a:p>
            <a:pPr algn="l"/>
            <a:endParaRPr lang="it-IT" dirty="0">
              <a:solidFill>
                <a:srgbClr val="5687B7"/>
              </a:solidFill>
              <a:latin typeface="NEOTERIQUE" panose="02000500000000090000" pitchFamily="2" charset="77"/>
            </a:endParaRPr>
          </a:p>
        </p:txBody>
      </p:sp>
    </p:spTree>
    <p:extLst>
      <p:ext uri="{BB962C8B-B14F-4D97-AF65-F5344CB8AC3E}">
        <p14:creationId xmlns:p14="http://schemas.microsoft.com/office/powerpoint/2010/main" val="227581138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a:extLst>
              <a:ext uri="{FF2B5EF4-FFF2-40B4-BE49-F238E27FC236}">
                <a16:creationId xmlns:a16="http://schemas.microsoft.com/office/drawing/2014/main" id="{DCD02443-EBA9-C3FD-9E50-2393E5A877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0C8D6029-99AB-BB63-7776-0BF9FAC128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
        <p:nvSpPr>
          <p:cNvPr id="24" name="TextBox 4">
            <a:extLst>
              <a:ext uri="{FF2B5EF4-FFF2-40B4-BE49-F238E27FC236}">
                <a16:creationId xmlns:a16="http://schemas.microsoft.com/office/drawing/2014/main" id="{AFA1E2EB-6E26-7053-C118-EDFA0405A4DD}"/>
              </a:ext>
            </a:extLst>
          </p:cNvPr>
          <p:cNvSpPr txBox="1"/>
          <p:nvPr/>
        </p:nvSpPr>
        <p:spPr>
          <a:xfrm>
            <a:off x="1693421" y="4378207"/>
            <a:ext cx="6882748" cy="1785104"/>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it-IT" sz="1100" dirty="0" err="1">
                <a:solidFill>
                  <a:srgbClr val="666666"/>
                </a:solidFill>
                <a:latin typeface="Helvetica" pitchFamily="2" charset="0"/>
                <a:cs typeface="+mn-cs"/>
              </a:rPr>
              <a:t>Example</a:t>
            </a:r>
            <a:r>
              <a:rPr lang="it-IT" sz="1100" dirty="0">
                <a:solidFill>
                  <a:srgbClr val="666666"/>
                </a:solidFill>
                <a:latin typeface="Helvetica" pitchFamily="2" charset="0"/>
                <a:cs typeface="+mn-cs"/>
              </a:rPr>
              <a:t>:</a:t>
            </a:r>
          </a:p>
          <a:p>
            <a:pPr algn="just"/>
            <a:endParaRPr lang="it-IT" sz="1100" dirty="0">
              <a:solidFill>
                <a:srgbClr val="666666"/>
              </a:solidFill>
              <a:latin typeface="Helvetica" pitchFamily="2" charset="0"/>
              <a:cs typeface="+mn-cs"/>
            </a:endParaRPr>
          </a:p>
          <a:p>
            <a:pPr algn="just"/>
            <a:r>
              <a:rPr lang="it-IT" sz="1100" b="1" dirty="0">
                <a:solidFill>
                  <a:srgbClr val="666666"/>
                </a:solidFill>
                <a:latin typeface="Helvetica" pitchFamily="2" charset="0"/>
                <a:cs typeface="+mn-cs"/>
              </a:rPr>
              <a:t>Junction boxes 3’ 7” x 3’ 7” H 3’ 7”</a:t>
            </a:r>
          </a:p>
          <a:p>
            <a:pPr algn="just"/>
            <a:endParaRPr lang="it-IT" sz="1100" b="1"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n.2 JB/</a:t>
            </a:r>
            <a:r>
              <a:rPr lang="it-IT" sz="1100" dirty="0" err="1">
                <a:solidFill>
                  <a:srgbClr val="666666"/>
                </a:solidFill>
                <a:latin typeface="Helvetica" pitchFamily="2" charset="0"/>
                <a:cs typeface="+mn-cs"/>
              </a:rPr>
              <a:t>cycle</a:t>
            </a:r>
            <a:endParaRPr lang="it-IT" sz="1100"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n.10 </a:t>
            </a:r>
            <a:r>
              <a:rPr lang="it-IT" sz="1100" dirty="0" err="1">
                <a:solidFill>
                  <a:srgbClr val="666666"/>
                </a:solidFill>
                <a:latin typeface="Helvetica" pitchFamily="2" charset="0"/>
                <a:cs typeface="+mn-cs"/>
              </a:rPr>
              <a:t>cycles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n.20 </a:t>
            </a:r>
            <a:r>
              <a:rPr lang="it-IT" sz="1100" dirty="0" err="1">
                <a:solidFill>
                  <a:srgbClr val="666666"/>
                </a:solidFill>
                <a:latin typeface="Helvetica" pitchFamily="2" charset="0"/>
                <a:cs typeface="+mn-cs"/>
              </a:rPr>
              <a:t>pcs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n.1 operator on the machine + n.1 </a:t>
            </a:r>
            <a:r>
              <a:rPr lang="it-IT" sz="1100" dirty="0" err="1">
                <a:solidFill>
                  <a:srgbClr val="666666"/>
                </a:solidFill>
                <a:latin typeface="Helvetica" pitchFamily="2" charset="0"/>
                <a:cs typeface="+mn-cs"/>
              </a:rPr>
              <a:t>forklift</a:t>
            </a:r>
            <a:r>
              <a:rPr lang="it-IT" sz="1100" dirty="0">
                <a:solidFill>
                  <a:srgbClr val="666666"/>
                </a:solidFill>
                <a:latin typeface="Helvetica" pitchFamily="2" charset="0"/>
                <a:cs typeface="+mn-cs"/>
              </a:rPr>
              <a:t> driver to </a:t>
            </a:r>
            <a:r>
              <a:rPr lang="it-IT" sz="1100" dirty="0" err="1">
                <a:solidFill>
                  <a:srgbClr val="666666"/>
                </a:solidFill>
                <a:latin typeface="Helvetica" pitchFamily="2" charset="0"/>
                <a:cs typeface="+mn-cs"/>
              </a:rPr>
              <a:t>fill</a:t>
            </a:r>
            <a:r>
              <a:rPr lang="it-IT" sz="1100" dirty="0">
                <a:solidFill>
                  <a:srgbClr val="666666"/>
                </a:solidFill>
                <a:latin typeface="Helvetica" pitchFamily="2" charset="0"/>
                <a:cs typeface="+mn-cs"/>
              </a:rPr>
              <a:t> the machine</a:t>
            </a:r>
          </a:p>
          <a:p>
            <a:pPr algn="just"/>
            <a:r>
              <a:rPr lang="it-IT" sz="1100" dirty="0" err="1">
                <a:solidFill>
                  <a:srgbClr val="666666"/>
                </a:solidFill>
                <a:latin typeface="Helvetica" pitchFamily="2" charset="0"/>
                <a:cs typeface="+mn-cs"/>
              </a:rPr>
              <a:t>Theoretical</a:t>
            </a:r>
            <a:r>
              <a:rPr lang="it-IT" sz="1100" dirty="0">
                <a:solidFill>
                  <a:srgbClr val="666666"/>
                </a:solidFill>
                <a:latin typeface="Helvetica" pitchFamily="2" charset="0"/>
                <a:cs typeface="+mn-cs"/>
              </a:rPr>
              <a:t> production in a </a:t>
            </a:r>
            <a:r>
              <a:rPr lang="it-IT" sz="1100" b="1" dirty="0">
                <a:solidFill>
                  <a:srgbClr val="666666"/>
                </a:solidFill>
                <a:latin typeface="Helvetica" pitchFamily="2" charset="0"/>
                <a:cs typeface="+mn-cs"/>
              </a:rPr>
              <a:t>single shift </a:t>
            </a:r>
            <a:r>
              <a:rPr lang="it-IT" sz="1100" dirty="0">
                <a:solidFill>
                  <a:srgbClr val="666666"/>
                </a:solidFill>
                <a:latin typeface="Helvetica" pitchFamily="2" charset="0"/>
                <a:cs typeface="+mn-cs"/>
              </a:rPr>
              <a:t>-&gt; </a:t>
            </a:r>
            <a:r>
              <a:rPr lang="it-IT" sz="1100" b="1" dirty="0">
                <a:solidFill>
                  <a:srgbClr val="666666"/>
                </a:solidFill>
                <a:latin typeface="Helvetica" pitchFamily="2" charset="0"/>
                <a:cs typeface="+mn-cs"/>
              </a:rPr>
              <a:t>n.160 </a:t>
            </a:r>
            <a:r>
              <a:rPr lang="it-IT" sz="1100" b="1" dirty="0" err="1">
                <a:solidFill>
                  <a:srgbClr val="666666"/>
                </a:solidFill>
                <a:latin typeface="Helvetica" pitchFamily="2" charset="0"/>
                <a:cs typeface="+mn-cs"/>
              </a:rPr>
              <a:t>pcs</a:t>
            </a:r>
            <a:endParaRPr lang="it-IT" sz="1100" b="1" dirty="0">
              <a:solidFill>
                <a:srgbClr val="666666"/>
              </a:solidFill>
              <a:latin typeface="Helvetica" pitchFamily="2" charset="0"/>
              <a:cs typeface="+mn-cs"/>
            </a:endParaRPr>
          </a:p>
          <a:p>
            <a:pPr algn="just"/>
            <a:endParaRPr lang="en-US" sz="1100" dirty="0"/>
          </a:p>
        </p:txBody>
      </p:sp>
      <p:sp>
        <p:nvSpPr>
          <p:cNvPr id="25" name="Sottotitolo 2">
            <a:extLst>
              <a:ext uri="{FF2B5EF4-FFF2-40B4-BE49-F238E27FC236}">
                <a16:creationId xmlns:a16="http://schemas.microsoft.com/office/drawing/2014/main" id="{4D692306-09A0-43DC-38E3-F092B8BCCB9C}"/>
              </a:ext>
            </a:extLst>
          </p:cNvPr>
          <p:cNvSpPr txBox="1">
            <a:spLocks/>
          </p:cNvSpPr>
          <p:nvPr/>
        </p:nvSpPr>
        <p:spPr>
          <a:xfrm>
            <a:off x="1527424" y="285111"/>
            <a:ext cx="9969159"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PErformances</a:t>
            </a:r>
            <a:endParaRPr lang="it-IT" dirty="0">
              <a:solidFill>
                <a:srgbClr val="5687B7"/>
              </a:solidFill>
              <a:latin typeface="NEOTERIQUE" panose="02000500000000090000" pitchFamily="2" charset="77"/>
            </a:endParaRPr>
          </a:p>
          <a:p>
            <a:pPr algn="l"/>
            <a:endParaRPr lang="it-IT" dirty="0">
              <a:solidFill>
                <a:srgbClr val="5687B7"/>
              </a:solidFill>
              <a:latin typeface="NEOTERIQUE" panose="02000500000000090000" pitchFamily="2" charset="77"/>
            </a:endParaRPr>
          </a:p>
        </p:txBody>
      </p:sp>
      <p:pic>
        <p:nvPicPr>
          <p:cNvPr id="10" name="Immagine 9">
            <a:extLst>
              <a:ext uri="{FF2B5EF4-FFF2-40B4-BE49-F238E27FC236}">
                <a16:creationId xmlns:a16="http://schemas.microsoft.com/office/drawing/2014/main" id="{3F829752-7F52-EB32-1923-38F0AE6B3D1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24406" y="829525"/>
            <a:ext cx="4534115" cy="3010431"/>
          </a:xfrm>
          <a:prstGeom prst="rect">
            <a:avLst/>
          </a:prstGeom>
          <a:effectLst>
            <a:outerShdw blurRad="235523" dist="38100" dir="2700000" sx="104132" sy="104132" algn="tl" rotWithShape="0">
              <a:prstClr val="black">
                <a:alpha val="26000"/>
              </a:prstClr>
            </a:outerShdw>
          </a:effectLst>
        </p:spPr>
      </p:pic>
      <p:pic>
        <p:nvPicPr>
          <p:cNvPr id="13" name="Immagine 12">
            <a:extLst>
              <a:ext uri="{FF2B5EF4-FFF2-40B4-BE49-F238E27FC236}">
                <a16:creationId xmlns:a16="http://schemas.microsoft.com/office/drawing/2014/main" id="{8D3DD5B6-5F23-F6B8-15A6-A8564F75B72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603358" y="2362209"/>
            <a:ext cx="3641068" cy="2808065"/>
          </a:xfrm>
          <a:prstGeom prst="rect">
            <a:avLst/>
          </a:prstGeom>
          <a:effectLst>
            <a:outerShdw blurRad="235523" dist="38100" dir="2700000" sx="104132" sy="104132" algn="tl" rotWithShape="0">
              <a:prstClr val="black">
                <a:alpha val="26000"/>
              </a:prstClr>
            </a:outerShdw>
          </a:effectLst>
        </p:spPr>
      </p:pic>
      <p:pic>
        <p:nvPicPr>
          <p:cNvPr id="7" name="Immagine 6">
            <a:extLst>
              <a:ext uri="{FF2B5EF4-FFF2-40B4-BE49-F238E27FC236}">
                <a16:creationId xmlns:a16="http://schemas.microsoft.com/office/drawing/2014/main" id="{83CFA254-71DB-B7E2-38EF-49EA16F9AE2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37706" y="3231003"/>
            <a:ext cx="2276793" cy="2580860"/>
          </a:xfrm>
          <a:prstGeom prst="rect">
            <a:avLst/>
          </a:prstGeom>
          <a:effectLst>
            <a:outerShdw blurRad="235523" dist="38100" dir="2700000" sx="104132" sy="104132" algn="tl" rotWithShape="0">
              <a:prstClr val="black">
                <a:alpha val="26000"/>
              </a:prstClr>
            </a:outerShdw>
          </a:effectLst>
        </p:spPr>
      </p:pic>
      <p:pic>
        <p:nvPicPr>
          <p:cNvPr id="23" name="Immagine 22">
            <a:extLst>
              <a:ext uri="{FF2B5EF4-FFF2-40B4-BE49-F238E27FC236}">
                <a16:creationId xmlns:a16="http://schemas.microsoft.com/office/drawing/2014/main" id="{62E8233A-87E2-FCDB-0112-D3FED9ADE86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3482835" flipH="1">
            <a:off x="5710735" y="1362053"/>
            <a:ext cx="1432005" cy="1190177"/>
          </a:xfrm>
          <a:prstGeom prst="rect">
            <a:avLst/>
          </a:prstGeom>
        </p:spPr>
      </p:pic>
      <p:pic>
        <p:nvPicPr>
          <p:cNvPr id="22" name="Immagine 21">
            <a:extLst>
              <a:ext uri="{FF2B5EF4-FFF2-40B4-BE49-F238E27FC236}">
                <a16:creationId xmlns:a16="http://schemas.microsoft.com/office/drawing/2014/main" id="{52FE758A-3FA8-9E0F-996C-F51965D76B9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3482835" flipH="1">
            <a:off x="8632541" y="2288696"/>
            <a:ext cx="1432005" cy="1190177"/>
          </a:xfrm>
          <a:prstGeom prst="rect">
            <a:avLst/>
          </a:prstGeom>
        </p:spPr>
      </p:pic>
    </p:spTree>
    <p:extLst>
      <p:ext uri="{BB962C8B-B14F-4D97-AF65-F5344CB8AC3E}">
        <p14:creationId xmlns:p14="http://schemas.microsoft.com/office/powerpoint/2010/main" val="67717425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a:extLst>
              <a:ext uri="{FF2B5EF4-FFF2-40B4-BE49-F238E27FC236}">
                <a16:creationId xmlns:a16="http://schemas.microsoft.com/office/drawing/2014/main" id="{EE47132F-28D9-1DDA-545D-A1C76712C2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7" name="Immagine 6">
            <a:extLst>
              <a:ext uri="{FF2B5EF4-FFF2-40B4-BE49-F238E27FC236}">
                <a16:creationId xmlns:a16="http://schemas.microsoft.com/office/drawing/2014/main" id="{44841366-5B62-4CB4-3CB6-3DC34B944C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pic>
        <p:nvPicPr>
          <p:cNvPr id="8" name="Immagine 7">
            <a:extLst>
              <a:ext uri="{FF2B5EF4-FFF2-40B4-BE49-F238E27FC236}">
                <a16:creationId xmlns:a16="http://schemas.microsoft.com/office/drawing/2014/main" id="{928170C9-C955-3C27-1045-278FDBE8AD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9432" y="964831"/>
            <a:ext cx="5288757" cy="3511476"/>
          </a:xfrm>
          <a:prstGeom prst="rect">
            <a:avLst/>
          </a:prstGeom>
          <a:effectLst>
            <a:outerShdw blurRad="387854" dist="38100" dir="2700000" sx="102066" sy="102066" algn="tl" rotWithShape="0">
              <a:prstClr val="black">
                <a:alpha val="51000"/>
              </a:prstClr>
            </a:outerShdw>
          </a:effectLst>
        </p:spPr>
      </p:pic>
      <p:pic>
        <p:nvPicPr>
          <p:cNvPr id="13" name="Immagine 12">
            <a:extLst>
              <a:ext uri="{FF2B5EF4-FFF2-40B4-BE49-F238E27FC236}">
                <a16:creationId xmlns:a16="http://schemas.microsoft.com/office/drawing/2014/main" id="{1D64903A-05FD-79CA-D1CB-D068395016D2}"/>
              </a:ext>
            </a:extLst>
          </p:cNvPr>
          <p:cNvPicPr>
            <a:picLocks noChangeAspect="1"/>
          </p:cNvPicPr>
          <p:nvPr/>
        </p:nvPicPr>
        <p:blipFill>
          <a:blip r:embed="rId6" cstate="email">
            <a:extLst>
              <a:ext uri="{BEBA8EAE-BF5A-486C-A8C5-ECC9F3942E4B}">
                <a14:imgProps xmlns:a14="http://schemas.microsoft.com/office/drawing/2010/main">
                  <a14:imgLayer r:embed="rId7">
                    <a14:imgEffect>
                      <a14:sharpenSoften amount="35000"/>
                    </a14:imgEffect>
                  </a14:imgLayer>
                </a14:imgProps>
              </a:ext>
              <a:ext uri="{28A0092B-C50C-407E-A947-70E740481C1C}">
                <a14:useLocalDpi xmlns:a14="http://schemas.microsoft.com/office/drawing/2010/main"/>
              </a:ext>
            </a:extLst>
          </a:blip>
          <a:stretch>
            <a:fillRect/>
          </a:stretch>
        </p:blipFill>
        <p:spPr>
          <a:xfrm>
            <a:off x="6815470" y="2128834"/>
            <a:ext cx="4305519" cy="3229140"/>
          </a:xfrm>
          <a:prstGeom prst="rect">
            <a:avLst/>
          </a:prstGeom>
          <a:effectLst>
            <a:outerShdw blurRad="260882" dist="38100" dir="2700000" sx="104132" sy="104132" algn="tl" rotWithShape="0">
              <a:prstClr val="black">
                <a:alpha val="40000"/>
              </a:prstClr>
            </a:outerShdw>
          </a:effectLst>
        </p:spPr>
      </p:pic>
      <p:pic>
        <p:nvPicPr>
          <p:cNvPr id="14" name="Immagine 13">
            <a:extLst>
              <a:ext uri="{FF2B5EF4-FFF2-40B4-BE49-F238E27FC236}">
                <a16:creationId xmlns:a16="http://schemas.microsoft.com/office/drawing/2014/main" id="{93051A13-7781-B520-167A-5A33E403091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3482835" flipH="1">
            <a:off x="6740644" y="1121615"/>
            <a:ext cx="1432005" cy="1190177"/>
          </a:xfrm>
          <a:prstGeom prst="rect">
            <a:avLst/>
          </a:prstGeom>
        </p:spPr>
      </p:pic>
      <p:sp>
        <p:nvSpPr>
          <p:cNvPr id="15" name="TextBox 4">
            <a:extLst>
              <a:ext uri="{FF2B5EF4-FFF2-40B4-BE49-F238E27FC236}">
                <a16:creationId xmlns:a16="http://schemas.microsoft.com/office/drawing/2014/main" id="{2736868E-87CB-8A89-7126-5CDFD9080287}"/>
              </a:ext>
            </a:extLst>
          </p:cNvPr>
          <p:cNvSpPr txBox="1"/>
          <p:nvPr/>
        </p:nvSpPr>
        <p:spPr>
          <a:xfrm>
            <a:off x="1659657" y="4606974"/>
            <a:ext cx="5498962" cy="1785104"/>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it-IT" sz="1100" dirty="0" err="1">
                <a:solidFill>
                  <a:srgbClr val="666666"/>
                </a:solidFill>
                <a:latin typeface="Helvetica" pitchFamily="2" charset="0"/>
                <a:cs typeface="+mn-cs"/>
              </a:rPr>
              <a:t>Example</a:t>
            </a:r>
            <a:r>
              <a:rPr lang="it-IT" sz="1100" dirty="0">
                <a:solidFill>
                  <a:srgbClr val="666666"/>
                </a:solidFill>
                <a:latin typeface="Helvetica" pitchFamily="2" charset="0"/>
                <a:cs typeface="+mn-cs"/>
              </a:rPr>
              <a:t>:</a:t>
            </a:r>
          </a:p>
          <a:p>
            <a:pPr algn="just"/>
            <a:endParaRPr lang="it-IT" sz="1100" dirty="0">
              <a:solidFill>
                <a:srgbClr val="666666"/>
              </a:solidFill>
              <a:latin typeface="Helvetica" pitchFamily="2" charset="0"/>
              <a:cs typeface="+mn-cs"/>
            </a:endParaRPr>
          </a:p>
          <a:p>
            <a:pPr algn="just"/>
            <a:r>
              <a:rPr lang="it-IT" sz="1100" b="1" dirty="0">
                <a:solidFill>
                  <a:srgbClr val="666666"/>
                </a:solidFill>
                <a:latin typeface="Helvetica" pitchFamily="2" charset="0"/>
                <a:cs typeface="+mn-cs"/>
              </a:rPr>
              <a:t>New Jersey </a:t>
            </a:r>
            <a:r>
              <a:rPr lang="it-IT" sz="1100" b="1" dirty="0" err="1">
                <a:solidFill>
                  <a:srgbClr val="666666"/>
                </a:solidFill>
                <a:latin typeface="Helvetica" pitchFamily="2" charset="0"/>
                <a:cs typeface="+mn-cs"/>
              </a:rPr>
              <a:t>barrier</a:t>
            </a:r>
            <a:r>
              <a:rPr lang="it-IT" sz="1100" b="1" dirty="0">
                <a:solidFill>
                  <a:srgbClr val="666666"/>
                </a:solidFill>
                <a:latin typeface="Helvetica" pitchFamily="2" charset="0"/>
                <a:cs typeface="+mn-cs"/>
              </a:rPr>
              <a:t> 10’ H 3’ 4”</a:t>
            </a:r>
          </a:p>
          <a:p>
            <a:pPr algn="just"/>
            <a:endParaRPr lang="it-IT" sz="1100" b="1"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n.1 NJ/</a:t>
            </a:r>
            <a:r>
              <a:rPr lang="it-IT" sz="1100" dirty="0" err="1">
                <a:solidFill>
                  <a:srgbClr val="666666"/>
                </a:solidFill>
                <a:latin typeface="Helvetica" pitchFamily="2" charset="0"/>
                <a:cs typeface="+mn-cs"/>
              </a:rPr>
              <a:t>cycle</a:t>
            </a:r>
            <a:endParaRPr lang="it-IT" sz="1100" dirty="0">
              <a:solidFill>
                <a:srgbClr val="666666"/>
              </a:solidFill>
              <a:latin typeface="Helvetica" pitchFamily="2" charset="0"/>
              <a:cs typeface="+mn-cs"/>
            </a:endParaRPr>
          </a:p>
          <a:p>
            <a:pPr algn="just"/>
            <a:r>
              <a:rPr lang="it-IT" sz="1100" dirty="0">
                <a:solidFill>
                  <a:srgbClr val="666666"/>
                </a:solidFill>
                <a:latin typeface="Helvetica" pitchFamily="2" charset="0"/>
                <a:cs typeface="+mn-cs"/>
              </a:rPr>
              <a:t>n.12 </a:t>
            </a:r>
            <a:r>
              <a:rPr lang="it-IT" sz="1100" dirty="0" err="1">
                <a:solidFill>
                  <a:srgbClr val="666666"/>
                </a:solidFill>
                <a:latin typeface="Helvetica" pitchFamily="2" charset="0"/>
                <a:cs typeface="+mn-cs"/>
              </a:rPr>
              <a:t>cycles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n.12 </a:t>
            </a:r>
            <a:r>
              <a:rPr lang="it-IT" sz="1100" dirty="0" err="1">
                <a:solidFill>
                  <a:srgbClr val="666666"/>
                </a:solidFill>
                <a:latin typeface="Helvetica" pitchFamily="2" charset="0"/>
                <a:cs typeface="+mn-cs"/>
              </a:rPr>
              <a:t>pcs</a:t>
            </a:r>
            <a:r>
              <a:rPr lang="it-IT" sz="1100" dirty="0">
                <a:solidFill>
                  <a:srgbClr val="666666"/>
                </a:solidFill>
                <a:latin typeface="Helvetica" pitchFamily="2" charset="0"/>
                <a:cs typeface="+mn-cs"/>
              </a:rPr>
              <a:t>/hour</a:t>
            </a:r>
          </a:p>
          <a:p>
            <a:pPr algn="just"/>
            <a:r>
              <a:rPr lang="it-IT" sz="1100" dirty="0">
                <a:solidFill>
                  <a:srgbClr val="666666"/>
                </a:solidFill>
                <a:latin typeface="Helvetica" pitchFamily="2" charset="0"/>
                <a:cs typeface="+mn-cs"/>
              </a:rPr>
              <a:t>n.1 operator on the machine + n.1 </a:t>
            </a:r>
            <a:r>
              <a:rPr lang="it-IT" sz="1100" dirty="0" err="1">
                <a:solidFill>
                  <a:srgbClr val="666666"/>
                </a:solidFill>
                <a:latin typeface="Helvetica" pitchFamily="2" charset="0"/>
                <a:cs typeface="+mn-cs"/>
              </a:rPr>
              <a:t>forklift</a:t>
            </a:r>
            <a:r>
              <a:rPr lang="it-IT" sz="1100" dirty="0">
                <a:solidFill>
                  <a:srgbClr val="666666"/>
                </a:solidFill>
                <a:latin typeface="Helvetica" pitchFamily="2" charset="0"/>
                <a:cs typeface="+mn-cs"/>
              </a:rPr>
              <a:t> driver to </a:t>
            </a:r>
            <a:r>
              <a:rPr lang="it-IT" sz="1100" dirty="0" err="1">
                <a:solidFill>
                  <a:srgbClr val="666666"/>
                </a:solidFill>
                <a:latin typeface="Helvetica" pitchFamily="2" charset="0"/>
                <a:cs typeface="+mn-cs"/>
              </a:rPr>
              <a:t>fill</a:t>
            </a:r>
            <a:r>
              <a:rPr lang="it-IT" sz="1100" dirty="0">
                <a:solidFill>
                  <a:srgbClr val="666666"/>
                </a:solidFill>
                <a:latin typeface="Helvetica" pitchFamily="2" charset="0"/>
                <a:cs typeface="+mn-cs"/>
              </a:rPr>
              <a:t> the machine</a:t>
            </a:r>
          </a:p>
          <a:p>
            <a:pPr algn="just"/>
            <a:r>
              <a:rPr lang="it-IT" sz="1100" dirty="0" err="1">
                <a:solidFill>
                  <a:srgbClr val="666666"/>
                </a:solidFill>
                <a:latin typeface="Helvetica" pitchFamily="2" charset="0"/>
                <a:cs typeface="+mn-cs"/>
              </a:rPr>
              <a:t>Theoretical</a:t>
            </a:r>
            <a:r>
              <a:rPr lang="it-IT" sz="1100" dirty="0">
                <a:solidFill>
                  <a:srgbClr val="666666"/>
                </a:solidFill>
                <a:latin typeface="Helvetica" pitchFamily="2" charset="0"/>
                <a:cs typeface="+mn-cs"/>
              </a:rPr>
              <a:t> production in a </a:t>
            </a:r>
            <a:r>
              <a:rPr lang="it-IT" sz="1100" b="1" dirty="0">
                <a:solidFill>
                  <a:srgbClr val="666666"/>
                </a:solidFill>
                <a:latin typeface="Helvetica" pitchFamily="2" charset="0"/>
                <a:cs typeface="+mn-cs"/>
              </a:rPr>
              <a:t>single shift </a:t>
            </a:r>
            <a:r>
              <a:rPr lang="it-IT" sz="1100" dirty="0">
                <a:solidFill>
                  <a:srgbClr val="666666"/>
                </a:solidFill>
                <a:latin typeface="Helvetica" pitchFamily="2" charset="0"/>
                <a:cs typeface="+mn-cs"/>
              </a:rPr>
              <a:t>-&gt; </a:t>
            </a:r>
            <a:r>
              <a:rPr lang="it-IT" sz="1100" b="1" dirty="0">
                <a:solidFill>
                  <a:srgbClr val="666666"/>
                </a:solidFill>
                <a:latin typeface="Helvetica" pitchFamily="2" charset="0"/>
                <a:cs typeface="+mn-cs"/>
              </a:rPr>
              <a:t>n.96 </a:t>
            </a:r>
            <a:r>
              <a:rPr lang="it-IT" sz="1100" b="1" dirty="0" err="1">
                <a:solidFill>
                  <a:srgbClr val="666666"/>
                </a:solidFill>
                <a:latin typeface="Helvetica" pitchFamily="2" charset="0"/>
                <a:cs typeface="+mn-cs"/>
              </a:rPr>
              <a:t>pcs</a:t>
            </a:r>
            <a:r>
              <a:rPr lang="it-IT" sz="1100" b="1" dirty="0">
                <a:solidFill>
                  <a:srgbClr val="666666"/>
                </a:solidFill>
                <a:latin typeface="Helvetica" pitchFamily="2" charset="0"/>
                <a:cs typeface="+mn-cs"/>
              </a:rPr>
              <a:t> -&gt; </a:t>
            </a:r>
            <a:r>
              <a:rPr lang="it-IT" sz="1100" b="1" dirty="0" err="1">
                <a:solidFill>
                  <a:srgbClr val="666666"/>
                </a:solidFill>
                <a:latin typeface="Helvetica" pitchFamily="2" charset="0"/>
                <a:cs typeface="+mn-cs"/>
              </a:rPr>
              <a:t>around</a:t>
            </a:r>
            <a:r>
              <a:rPr lang="it-IT" sz="1100" b="1" dirty="0">
                <a:solidFill>
                  <a:srgbClr val="666666"/>
                </a:solidFill>
                <a:latin typeface="Helvetica" pitchFamily="2" charset="0"/>
                <a:cs typeface="+mn-cs"/>
              </a:rPr>
              <a:t> 1.000 linear </a:t>
            </a:r>
            <a:r>
              <a:rPr lang="it-IT" sz="1100" b="1" dirty="0" err="1">
                <a:solidFill>
                  <a:srgbClr val="666666"/>
                </a:solidFill>
                <a:latin typeface="Helvetica" pitchFamily="2" charset="0"/>
                <a:cs typeface="+mn-cs"/>
              </a:rPr>
              <a:t>ft</a:t>
            </a:r>
            <a:r>
              <a:rPr lang="it-IT" sz="1100" b="1" dirty="0">
                <a:solidFill>
                  <a:srgbClr val="666666"/>
                </a:solidFill>
                <a:latin typeface="Helvetica" pitchFamily="2" charset="0"/>
                <a:cs typeface="+mn-cs"/>
              </a:rPr>
              <a:t> </a:t>
            </a:r>
          </a:p>
          <a:p>
            <a:pPr algn="just"/>
            <a:endParaRPr lang="en-US" sz="1100" dirty="0"/>
          </a:p>
        </p:txBody>
      </p:sp>
      <p:sp>
        <p:nvSpPr>
          <p:cNvPr id="16" name="Sottotitolo 2">
            <a:extLst>
              <a:ext uri="{FF2B5EF4-FFF2-40B4-BE49-F238E27FC236}">
                <a16:creationId xmlns:a16="http://schemas.microsoft.com/office/drawing/2014/main" id="{8F6CF358-817B-4B4F-6CF8-75E0C7501FAA}"/>
              </a:ext>
            </a:extLst>
          </p:cNvPr>
          <p:cNvSpPr txBox="1">
            <a:spLocks/>
          </p:cNvSpPr>
          <p:nvPr/>
        </p:nvSpPr>
        <p:spPr>
          <a:xfrm>
            <a:off x="1527424" y="285111"/>
            <a:ext cx="9969159"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err="1">
                <a:solidFill>
                  <a:srgbClr val="5687B7"/>
                </a:solidFill>
                <a:latin typeface="NEOTERIQUE" panose="02000500000000090000" pitchFamily="2" charset="77"/>
              </a:rPr>
              <a:t>PErformances</a:t>
            </a:r>
            <a:endParaRPr lang="it-IT" dirty="0">
              <a:solidFill>
                <a:srgbClr val="5687B7"/>
              </a:solidFill>
              <a:latin typeface="NEOTERIQUE" panose="02000500000000090000" pitchFamily="2" charset="77"/>
            </a:endParaRPr>
          </a:p>
          <a:p>
            <a:pPr algn="l"/>
            <a:endParaRPr lang="it-IT" dirty="0">
              <a:solidFill>
                <a:srgbClr val="5687B7"/>
              </a:solidFill>
              <a:latin typeface="NEOTERIQUE" panose="02000500000000090000" pitchFamily="2" charset="77"/>
            </a:endParaRPr>
          </a:p>
        </p:txBody>
      </p:sp>
    </p:spTree>
    <p:extLst>
      <p:ext uri="{BB962C8B-B14F-4D97-AF65-F5344CB8AC3E}">
        <p14:creationId xmlns:p14="http://schemas.microsoft.com/office/powerpoint/2010/main" val="3260605788"/>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DIVERSIFICATION IN PRODUCTION</a:t>
            </a:r>
          </a:p>
          <a:p>
            <a:pPr algn="l"/>
            <a:endParaRPr lang="it-IT" dirty="0">
              <a:solidFill>
                <a:srgbClr val="5687B7"/>
              </a:solidFill>
              <a:latin typeface="NEOTERIQUE" panose="02000500000000090000" pitchFamily="2" charset="77"/>
            </a:endParaRPr>
          </a:p>
        </p:txBody>
      </p:sp>
      <p:sp>
        <p:nvSpPr>
          <p:cNvPr id="21" name="TextBox 4">
            <a:extLst>
              <a:ext uri="{FF2B5EF4-FFF2-40B4-BE49-F238E27FC236}">
                <a16:creationId xmlns:a16="http://schemas.microsoft.com/office/drawing/2014/main" id="{D8A24F56-2875-6671-195E-0E1ECE9AEF56}"/>
              </a:ext>
            </a:extLst>
          </p:cNvPr>
          <p:cNvSpPr txBox="1"/>
          <p:nvPr/>
        </p:nvSpPr>
        <p:spPr>
          <a:xfrm>
            <a:off x="1727657" y="5065008"/>
            <a:ext cx="5359494" cy="93871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100" dirty="0">
                <a:solidFill>
                  <a:srgbClr val="666666"/>
                </a:solidFill>
                <a:latin typeface="Helvetica" pitchFamily="2" charset="0"/>
                <a:cs typeface="+mn-cs"/>
              </a:rPr>
              <a:t>The </a:t>
            </a:r>
            <a:r>
              <a:rPr lang="en-US" sz="1100" b="1" dirty="0">
                <a:solidFill>
                  <a:srgbClr val="666666"/>
                </a:solidFill>
                <a:latin typeface="Helvetica" pitchFamily="2" charset="0"/>
                <a:cs typeface="+mn-cs"/>
              </a:rPr>
              <a:t>experience</a:t>
            </a:r>
            <a:r>
              <a:rPr lang="en-US" sz="1100" dirty="0">
                <a:solidFill>
                  <a:srgbClr val="666666"/>
                </a:solidFill>
                <a:latin typeface="Helvetica" pitchFamily="2" charset="0"/>
                <a:cs typeface="+mn-cs"/>
              </a:rPr>
              <a:t> gained over the years has made it possible to satisfy all the particular needs required in the various markets.</a:t>
            </a: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The molds are always </a:t>
            </a:r>
            <a:r>
              <a:rPr lang="en-US" sz="1100" b="1" dirty="0">
                <a:solidFill>
                  <a:srgbClr val="666666"/>
                </a:solidFill>
                <a:latin typeface="Helvetica" pitchFamily="2" charset="0"/>
                <a:cs typeface="+mn-cs"/>
              </a:rPr>
              <a:t>customized</a:t>
            </a:r>
            <a:r>
              <a:rPr lang="en-US" sz="1100" dirty="0">
                <a:solidFill>
                  <a:srgbClr val="666666"/>
                </a:solidFill>
                <a:latin typeface="Helvetica" pitchFamily="2" charset="0"/>
                <a:cs typeface="+mn-cs"/>
              </a:rPr>
              <a:t> and the construction quality that has always distinguished us allow to obtain mass production in continuous demolding.</a:t>
            </a:r>
          </a:p>
        </p:txBody>
      </p:sp>
      <p:sp>
        <p:nvSpPr>
          <p:cNvPr id="24" name="Rettangolo 23">
            <a:extLst>
              <a:ext uri="{FF2B5EF4-FFF2-40B4-BE49-F238E27FC236}">
                <a16:creationId xmlns:a16="http://schemas.microsoft.com/office/drawing/2014/main" id="{3966130E-3C2E-DCFF-7D46-3F342EAD3AF1}"/>
              </a:ext>
            </a:extLst>
          </p:cNvPr>
          <p:cNvSpPr/>
          <p:nvPr/>
        </p:nvSpPr>
        <p:spPr>
          <a:xfrm>
            <a:off x="1356189" y="784946"/>
            <a:ext cx="10835811" cy="41657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42" name="Immagine 41">
            <a:extLst>
              <a:ext uri="{FF2B5EF4-FFF2-40B4-BE49-F238E27FC236}">
                <a16:creationId xmlns:a16="http://schemas.microsoft.com/office/drawing/2014/main" id="{0B316777-E252-309F-8777-679AA36A1C0A}"/>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l="8352" t="11784" r="5188" b="19300"/>
          <a:stretch/>
        </p:blipFill>
        <p:spPr>
          <a:xfrm>
            <a:off x="9611350" y="1873333"/>
            <a:ext cx="1194708" cy="716574"/>
          </a:xfrm>
          <a:prstGeom prst="rect">
            <a:avLst/>
          </a:prstGeom>
        </p:spPr>
      </p:pic>
      <p:pic>
        <p:nvPicPr>
          <p:cNvPr id="43" name="Immagine 42">
            <a:extLst>
              <a:ext uri="{FF2B5EF4-FFF2-40B4-BE49-F238E27FC236}">
                <a16:creationId xmlns:a16="http://schemas.microsoft.com/office/drawing/2014/main" id="{0959C2C1-0F6F-D4ED-6706-9233019DB69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4234" t="20598" r="1857" b="23685"/>
          <a:stretch/>
        </p:blipFill>
        <p:spPr>
          <a:xfrm>
            <a:off x="3687950" y="4188648"/>
            <a:ext cx="1318882" cy="588816"/>
          </a:xfrm>
          <a:prstGeom prst="rect">
            <a:avLst/>
          </a:prstGeom>
        </p:spPr>
      </p:pic>
      <p:pic>
        <p:nvPicPr>
          <p:cNvPr id="44" name="Immagine 43">
            <a:extLst>
              <a:ext uri="{FF2B5EF4-FFF2-40B4-BE49-F238E27FC236}">
                <a16:creationId xmlns:a16="http://schemas.microsoft.com/office/drawing/2014/main" id="{DDC12813-13A4-A1B3-E82B-B60CFE4B4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1188" t="14913" r="13450" b="16010"/>
          <a:stretch/>
        </p:blipFill>
        <p:spPr>
          <a:xfrm>
            <a:off x="5071934" y="4368150"/>
            <a:ext cx="828557" cy="571474"/>
          </a:xfrm>
          <a:prstGeom prst="rect">
            <a:avLst/>
          </a:prstGeom>
        </p:spPr>
      </p:pic>
      <p:pic>
        <p:nvPicPr>
          <p:cNvPr id="45" name="Immagine 44">
            <a:extLst>
              <a:ext uri="{FF2B5EF4-FFF2-40B4-BE49-F238E27FC236}">
                <a16:creationId xmlns:a16="http://schemas.microsoft.com/office/drawing/2014/main" id="{DB161031-A709-A2B1-8D51-BD058750454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174252" y="3657369"/>
            <a:ext cx="577435" cy="595590"/>
          </a:xfrm>
          <a:prstGeom prst="rect">
            <a:avLst/>
          </a:prstGeom>
        </p:spPr>
      </p:pic>
      <p:pic>
        <p:nvPicPr>
          <p:cNvPr id="46" name="Immagine 45">
            <a:extLst>
              <a:ext uri="{FF2B5EF4-FFF2-40B4-BE49-F238E27FC236}">
                <a16:creationId xmlns:a16="http://schemas.microsoft.com/office/drawing/2014/main" id="{BB180CD0-F532-236E-E2FE-EE58A0993072}"/>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10046" t="14914" r="4829" b="9432"/>
          <a:stretch/>
        </p:blipFill>
        <p:spPr>
          <a:xfrm>
            <a:off x="6961437" y="4054614"/>
            <a:ext cx="1097497" cy="733964"/>
          </a:xfrm>
          <a:prstGeom prst="rect">
            <a:avLst/>
          </a:prstGeom>
        </p:spPr>
      </p:pic>
      <p:pic>
        <p:nvPicPr>
          <p:cNvPr id="47" name="Immagine 46">
            <a:extLst>
              <a:ext uri="{FF2B5EF4-FFF2-40B4-BE49-F238E27FC236}">
                <a16:creationId xmlns:a16="http://schemas.microsoft.com/office/drawing/2014/main" id="{EADDB57E-4C82-FEFA-F0D0-493BD8ACA433}"/>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16546" t="13817" r="15101" b="9432"/>
          <a:stretch/>
        </p:blipFill>
        <p:spPr>
          <a:xfrm>
            <a:off x="9559737" y="3979826"/>
            <a:ext cx="863506" cy="729599"/>
          </a:xfrm>
          <a:prstGeom prst="rect">
            <a:avLst/>
          </a:prstGeom>
        </p:spPr>
      </p:pic>
      <p:pic>
        <p:nvPicPr>
          <p:cNvPr id="48" name="Immagine 47">
            <a:extLst>
              <a:ext uri="{FF2B5EF4-FFF2-40B4-BE49-F238E27FC236}">
                <a16:creationId xmlns:a16="http://schemas.microsoft.com/office/drawing/2014/main" id="{D3FEBE37-5F80-7679-447C-26573C8800C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645907" y="1781277"/>
            <a:ext cx="635408" cy="971879"/>
          </a:xfrm>
          <a:prstGeom prst="rect">
            <a:avLst/>
          </a:prstGeom>
        </p:spPr>
      </p:pic>
      <p:pic>
        <p:nvPicPr>
          <p:cNvPr id="49" name="Immagine 48">
            <a:extLst>
              <a:ext uri="{FF2B5EF4-FFF2-40B4-BE49-F238E27FC236}">
                <a16:creationId xmlns:a16="http://schemas.microsoft.com/office/drawing/2014/main" id="{6FAC1CE7-A7DD-94F3-56EC-3F2A3A18FEFB}"/>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l="17039" t="9432" r="10024" b="13817"/>
          <a:stretch/>
        </p:blipFill>
        <p:spPr>
          <a:xfrm>
            <a:off x="4995770" y="3418024"/>
            <a:ext cx="721721" cy="571473"/>
          </a:xfrm>
          <a:prstGeom prst="rect">
            <a:avLst/>
          </a:prstGeom>
        </p:spPr>
      </p:pic>
      <p:pic>
        <p:nvPicPr>
          <p:cNvPr id="50" name="Immagine 49">
            <a:extLst>
              <a:ext uri="{FF2B5EF4-FFF2-40B4-BE49-F238E27FC236}">
                <a16:creationId xmlns:a16="http://schemas.microsoft.com/office/drawing/2014/main" id="{3338B510-5234-06DB-8A79-1C88D9C9FBE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0962928" y="2252999"/>
            <a:ext cx="782870" cy="659347"/>
          </a:xfrm>
          <a:prstGeom prst="rect">
            <a:avLst/>
          </a:prstGeom>
        </p:spPr>
      </p:pic>
      <p:pic>
        <p:nvPicPr>
          <p:cNvPr id="51" name="Immagine 50">
            <a:extLst>
              <a:ext uri="{FF2B5EF4-FFF2-40B4-BE49-F238E27FC236}">
                <a16:creationId xmlns:a16="http://schemas.microsoft.com/office/drawing/2014/main" id="{7323E1D2-A38D-E0CD-42B0-A4096ADC4D0B}"/>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7464273" y="3030665"/>
            <a:ext cx="775402" cy="691595"/>
          </a:xfrm>
          <a:prstGeom prst="rect">
            <a:avLst/>
          </a:prstGeom>
        </p:spPr>
      </p:pic>
      <p:pic>
        <p:nvPicPr>
          <p:cNvPr id="52" name="Immagine 51">
            <a:extLst>
              <a:ext uri="{FF2B5EF4-FFF2-40B4-BE49-F238E27FC236}">
                <a16:creationId xmlns:a16="http://schemas.microsoft.com/office/drawing/2014/main" id="{9F3B1263-ADAA-C125-F1C8-54DA8DCB0D9B}"/>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t="-1773"/>
          <a:stretch/>
        </p:blipFill>
        <p:spPr>
          <a:xfrm>
            <a:off x="11361168" y="3803723"/>
            <a:ext cx="576689" cy="1081806"/>
          </a:xfrm>
          <a:prstGeom prst="rect">
            <a:avLst/>
          </a:prstGeom>
        </p:spPr>
      </p:pic>
      <p:pic>
        <p:nvPicPr>
          <p:cNvPr id="53" name="Immagine 52">
            <a:extLst>
              <a:ext uri="{FF2B5EF4-FFF2-40B4-BE49-F238E27FC236}">
                <a16:creationId xmlns:a16="http://schemas.microsoft.com/office/drawing/2014/main" id="{8659F8AE-6E4E-1BA8-D680-EA7A8DD46F6E}"/>
              </a:ext>
            </a:extLst>
          </p:cNvPr>
          <p:cNvPicPr>
            <a:picLocks noChangeAspect="1"/>
          </p:cNvPicPr>
          <p:nvPr/>
        </p:nvPicPr>
        <p:blipFill rotWithShape="1">
          <a:blip r:embed="rId15" cstate="email">
            <a:extLst>
              <a:ext uri="{BEBA8EAE-BF5A-486C-A8C5-ECC9F3942E4B}">
                <a14:imgProps xmlns:a14="http://schemas.microsoft.com/office/drawing/2010/main">
                  <a14:imgLayer r:embed="rId16">
                    <a14:imgEffect>
                      <a14:brightnessContrast bright="20000" contrast="-20000"/>
                    </a14:imgEffect>
                  </a14:imgLayer>
                </a14:imgProps>
              </a:ext>
              <a:ext uri="{28A0092B-C50C-407E-A947-70E740481C1C}">
                <a14:useLocalDpi xmlns:a14="http://schemas.microsoft.com/office/drawing/2010/main"/>
              </a:ext>
            </a:extLst>
          </a:blip>
          <a:srcRect l="30080" r="32558"/>
          <a:stretch/>
        </p:blipFill>
        <p:spPr>
          <a:xfrm>
            <a:off x="2745933" y="3731138"/>
            <a:ext cx="498738" cy="1004438"/>
          </a:xfrm>
          <a:prstGeom prst="rect">
            <a:avLst/>
          </a:prstGeom>
        </p:spPr>
      </p:pic>
      <p:pic>
        <p:nvPicPr>
          <p:cNvPr id="54" name="Immagine 53">
            <a:extLst>
              <a:ext uri="{FF2B5EF4-FFF2-40B4-BE49-F238E27FC236}">
                <a16:creationId xmlns:a16="http://schemas.microsoft.com/office/drawing/2014/main" id="{98D888E5-106B-D66A-FA60-3F365AFE7FF5}"/>
              </a:ext>
            </a:extLst>
          </p:cNvPr>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2650348" y="2503587"/>
            <a:ext cx="609590" cy="585837"/>
          </a:xfrm>
          <a:prstGeom prst="rect">
            <a:avLst/>
          </a:prstGeom>
        </p:spPr>
      </p:pic>
      <p:pic>
        <p:nvPicPr>
          <p:cNvPr id="55" name="Immagine 54">
            <a:extLst>
              <a:ext uri="{FF2B5EF4-FFF2-40B4-BE49-F238E27FC236}">
                <a16:creationId xmlns:a16="http://schemas.microsoft.com/office/drawing/2014/main" id="{F4BF0A67-22D8-38BC-778E-C9E08D9CE241}"/>
              </a:ext>
            </a:extLst>
          </p:cNvPr>
          <p:cNvPicPr>
            <a:picLocks noChangeAspect="1"/>
          </p:cNvPicPr>
          <p:nvPr/>
        </p:nvPicPr>
        <p:blipFill rotWithShape="1">
          <a:blip r:embed="rId18" cstate="email">
            <a:extLst>
              <a:ext uri="{BEBA8EAE-BF5A-486C-A8C5-ECC9F3942E4B}">
                <a14:imgProps xmlns:a14="http://schemas.microsoft.com/office/drawing/2010/main">
                  <a14:imgLayer r:embed="rId19">
                    <a14:imgEffect>
                      <a14:brightnessContrast bright="20000" contrast="-40000"/>
                    </a14:imgEffect>
                  </a14:imgLayer>
                </a14:imgProps>
              </a:ext>
              <a:ext uri="{28A0092B-C50C-407E-A947-70E740481C1C}">
                <a14:useLocalDpi xmlns:a14="http://schemas.microsoft.com/office/drawing/2010/main"/>
              </a:ext>
            </a:extLst>
          </a:blip>
          <a:srcRect l="22750" t="11625" r="18648" b="9432"/>
          <a:stretch/>
        </p:blipFill>
        <p:spPr>
          <a:xfrm>
            <a:off x="3725139" y="2253483"/>
            <a:ext cx="648068" cy="656921"/>
          </a:xfrm>
          <a:prstGeom prst="rect">
            <a:avLst/>
          </a:prstGeom>
        </p:spPr>
      </p:pic>
      <p:pic>
        <p:nvPicPr>
          <p:cNvPr id="56" name="Immagine 55">
            <a:extLst>
              <a:ext uri="{FF2B5EF4-FFF2-40B4-BE49-F238E27FC236}">
                <a16:creationId xmlns:a16="http://schemas.microsoft.com/office/drawing/2014/main" id="{DAEE857E-87C4-E529-1BB7-C8FA83DA74A0}"/>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1986015" y="3183026"/>
            <a:ext cx="652570" cy="486810"/>
          </a:xfrm>
          <a:prstGeom prst="rect">
            <a:avLst/>
          </a:prstGeom>
        </p:spPr>
      </p:pic>
      <p:pic>
        <p:nvPicPr>
          <p:cNvPr id="57" name="Immagine 56">
            <a:extLst>
              <a:ext uri="{FF2B5EF4-FFF2-40B4-BE49-F238E27FC236}">
                <a16:creationId xmlns:a16="http://schemas.microsoft.com/office/drawing/2014/main" id="{CEE68D1B-8881-6490-D20E-334903414A70}"/>
              </a:ext>
            </a:extLst>
          </p:cNvPr>
          <p:cNvPicPr>
            <a:picLocks noChangeAspect="1"/>
          </p:cNvPicPr>
          <p:nvPr/>
        </p:nvPicPr>
        <p:blipFill rotWithShape="1">
          <a:blip r:embed="rId21" cstate="email">
            <a:extLst>
              <a:ext uri="{28A0092B-C50C-407E-A947-70E740481C1C}">
                <a14:useLocalDpi xmlns:a14="http://schemas.microsoft.com/office/drawing/2010/main"/>
              </a:ext>
            </a:extLst>
          </a:blip>
          <a:srcRect/>
          <a:stretch/>
        </p:blipFill>
        <p:spPr>
          <a:xfrm>
            <a:off x="6552047" y="2405045"/>
            <a:ext cx="638884" cy="539725"/>
          </a:xfrm>
          <a:prstGeom prst="rect">
            <a:avLst/>
          </a:prstGeom>
        </p:spPr>
      </p:pic>
      <p:pic>
        <p:nvPicPr>
          <p:cNvPr id="58" name="Immagine 57">
            <a:extLst>
              <a:ext uri="{FF2B5EF4-FFF2-40B4-BE49-F238E27FC236}">
                <a16:creationId xmlns:a16="http://schemas.microsoft.com/office/drawing/2014/main" id="{48BD3254-12DA-0B91-62E1-7847C481CDE7}"/>
              </a:ext>
            </a:extLst>
          </p:cNvPr>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a:off x="7350698" y="1846699"/>
            <a:ext cx="544705" cy="605047"/>
          </a:xfrm>
          <a:prstGeom prst="rect">
            <a:avLst/>
          </a:prstGeom>
        </p:spPr>
      </p:pic>
      <p:pic>
        <p:nvPicPr>
          <p:cNvPr id="59" name="Immagine 58">
            <a:extLst>
              <a:ext uri="{FF2B5EF4-FFF2-40B4-BE49-F238E27FC236}">
                <a16:creationId xmlns:a16="http://schemas.microsoft.com/office/drawing/2014/main" id="{95C58956-09BD-1E6A-3CBA-842573AA98D1}"/>
              </a:ext>
            </a:extLst>
          </p:cNvPr>
          <p:cNvPicPr>
            <a:picLocks noChangeAspect="1"/>
          </p:cNvPicPr>
          <p:nvPr/>
        </p:nvPicPr>
        <p:blipFill rotWithShape="1">
          <a:blip r:embed="rId23" cstate="email">
            <a:extLst>
              <a:ext uri="{28A0092B-C50C-407E-A947-70E740481C1C}">
                <a14:useLocalDpi xmlns:a14="http://schemas.microsoft.com/office/drawing/2010/main"/>
              </a:ext>
            </a:extLst>
          </a:blip>
          <a:srcRect l="11997" t="12285" r="9606" b="10528"/>
          <a:stretch/>
        </p:blipFill>
        <p:spPr>
          <a:xfrm>
            <a:off x="3530422" y="3143887"/>
            <a:ext cx="1095053" cy="811277"/>
          </a:xfrm>
          <a:prstGeom prst="rect">
            <a:avLst/>
          </a:prstGeom>
        </p:spPr>
      </p:pic>
      <p:pic>
        <p:nvPicPr>
          <p:cNvPr id="60" name="Immagine 59">
            <a:extLst>
              <a:ext uri="{FF2B5EF4-FFF2-40B4-BE49-F238E27FC236}">
                <a16:creationId xmlns:a16="http://schemas.microsoft.com/office/drawing/2014/main" id="{9099780B-0A6D-396F-7431-24843EE2FCA0}"/>
              </a:ext>
            </a:extLst>
          </p:cNvPr>
          <p:cNvPicPr>
            <a:picLocks noChangeAspect="1"/>
          </p:cNvPicPr>
          <p:nvPr/>
        </p:nvPicPr>
        <p:blipFill rotWithShape="1">
          <a:blip r:embed="rId24" cstate="email">
            <a:extLst>
              <a:ext uri="{28A0092B-C50C-407E-A947-70E740481C1C}">
                <a14:useLocalDpi xmlns:a14="http://schemas.microsoft.com/office/drawing/2010/main"/>
              </a:ext>
            </a:extLst>
          </a:blip>
          <a:srcRect/>
          <a:stretch/>
        </p:blipFill>
        <p:spPr>
          <a:xfrm>
            <a:off x="10321088" y="1066677"/>
            <a:ext cx="641840" cy="440803"/>
          </a:xfrm>
          <a:prstGeom prst="rect">
            <a:avLst/>
          </a:prstGeom>
        </p:spPr>
      </p:pic>
      <p:pic>
        <p:nvPicPr>
          <p:cNvPr id="61" name="Immagine 60">
            <a:extLst>
              <a:ext uri="{FF2B5EF4-FFF2-40B4-BE49-F238E27FC236}">
                <a16:creationId xmlns:a16="http://schemas.microsoft.com/office/drawing/2014/main" id="{C3BC7A3F-CF44-424A-B309-05DD04EF036E}"/>
              </a:ext>
            </a:extLst>
          </p:cNvPr>
          <p:cNvPicPr>
            <a:picLocks noChangeAspect="1"/>
          </p:cNvPicPr>
          <p:nvPr/>
        </p:nvPicPr>
        <p:blipFill rotWithShape="1">
          <a:blip r:embed="rId25" cstate="email">
            <a:extLst>
              <a:ext uri="{28A0092B-C50C-407E-A947-70E740481C1C}">
                <a14:useLocalDpi xmlns:a14="http://schemas.microsoft.com/office/drawing/2010/main"/>
              </a:ext>
            </a:extLst>
          </a:blip>
          <a:srcRect/>
          <a:stretch/>
        </p:blipFill>
        <p:spPr>
          <a:xfrm>
            <a:off x="8403845" y="3746025"/>
            <a:ext cx="635408" cy="704839"/>
          </a:xfrm>
          <a:prstGeom prst="rect">
            <a:avLst/>
          </a:prstGeom>
        </p:spPr>
      </p:pic>
      <p:pic>
        <p:nvPicPr>
          <p:cNvPr id="62" name="Immagine 61">
            <a:extLst>
              <a:ext uri="{FF2B5EF4-FFF2-40B4-BE49-F238E27FC236}">
                <a16:creationId xmlns:a16="http://schemas.microsoft.com/office/drawing/2014/main" id="{39070AF5-A3C9-5BFF-F133-30CF6A5B4F86}"/>
              </a:ext>
            </a:extLst>
          </p:cNvPr>
          <p:cNvPicPr>
            <a:picLocks noChangeAspect="1"/>
          </p:cNvPicPr>
          <p:nvPr/>
        </p:nvPicPr>
        <p:blipFill rotWithShape="1">
          <a:blip r:embed="rId26" cstate="screen">
            <a:extLst>
              <a:ext uri="{28A0092B-C50C-407E-A947-70E740481C1C}">
                <a14:useLocalDpi xmlns:a14="http://schemas.microsoft.com/office/drawing/2010/main"/>
              </a:ext>
            </a:extLst>
          </a:blip>
          <a:srcRect/>
          <a:stretch/>
        </p:blipFill>
        <p:spPr>
          <a:xfrm>
            <a:off x="9139674" y="1137677"/>
            <a:ext cx="709349" cy="600914"/>
          </a:xfrm>
          <a:prstGeom prst="rect">
            <a:avLst/>
          </a:prstGeom>
        </p:spPr>
      </p:pic>
      <p:pic>
        <p:nvPicPr>
          <p:cNvPr id="63" name="Immagine 62">
            <a:extLst>
              <a:ext uri="{FF2B5EF4-FFF2-40B4-BE49-F238E27FC236}">
                <a16:creationId xmlns:a16="http://schemas.microsoft.com/office/drawing/2014/main" id="{481D6B5B-8590-851F-ECC9-28685DCF372E}"/>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a:stretch/>
        </p:blipFill>
        <p:spPr>
          <a:xfrm>
            <a:off x="11261710" y="934195"/>
            <a:ext cx="678035" cy="676029"/>
          </a:xfrm>
          <a:prstGeom prst="rect">
            <a:avLst/>
          </a:prstGeom>
        </p:spPr>
      </p:pic>
      <p:pic>
        <p:nvPicPr>
          <p:cNvPr id="64" name="Immagine 63">
            <a:extLst>
              <a:ext uri="{FF2B5EF4-FFF2-40B4-BE49-F238E27FC236}">
                <a16:creationId xmlns:a16="http://schemas.microsoft.com/office/drawing/2014/main" id="{BEB6FC59-83A2-6124-8F27-3D237B577077}"/>
              </a:ext>
            </a:extLst>
          </p:cNvPr>
          <p:cNvPicPr>
            <a:picLocks noChangeAspect="1"/>
          </p:cNvPicPr>
          <p:nvPr/>
        </p:nvPicPr>
        <p:blipFill rotWithShape="1">
          <a:blip r:embed="rId28" cstate="email">
            <a:extLst>
              <a:ext uri="{28A0092B-C50C-407E-A947-70E740481C1C}">
                <a14:useLocalDpi xmlns:a14="http://schemas.microsoft.com/office/drawing/2010/main"/>
              </a:ext>
            </a:extLst>
          </a:blip>
          <a:srcRect l="19275" t="10529" r="19473" b="11625"/>
          <a:stretch/>
        </p:blipFill>
        <p:spPr>
          <a:xfrm>
            <a:off x="1656629" y="4220272"/>
            <a:ext cx="594247" cy="568306"/>
          </a:xfrm>
          <a:prstGeom prst="rect">
            <a:avLst/>
          </a:prstGeom>
        </p:spPr>
      </p:pic>
      <p:pic>
        <p:nvPicPr>
          <p:cNvPr id="65" name="Immagine 64">
            <a:extLst>
              <a:ext uri="{FF2B5EF4-FFF2-40B4-BE49-F238E27FC236}">
                <a16:creationId xmlns:a16="http://schemas.microsoft.com/office/drawing/2014/main" id="{B88AAC65-D8AD-7AA8-D702-5B35BF8031E4}"/>
              </a:ext>
            </a:extLst>
          </p:cNvPr>
          <p:cNvPicPr>
            <a:picLocks noChangeAspect="1"/>
          </p:cNvPicPr>
          <p:nvPr/>
        </p:nvPicPr>
        <p:blipFill rotWithShape="1">
          <a:blip r:embed="rId29" cstate="email">
            <a:extLst>
              <a:ext uri="{28A0092B-C50C-407E-A947-70E740481C1C}">
                <a14:useLocalDpi xmlns:a14="http://schemas.microsoft.com/office/drawing/2010/main"/>
              </a:ext>
            </a:extLst>
          </a:blip>
          <a:srcRect l="21464" t="11625" r="20452" b="9432"/>
          <a:stretch/>
        </p:blipFill>
        <p:spPr>
          <a:xfrm>
            <a:off x="7895403" y="964784"/>
            <a:ext cx="639470" cy="653987"/>
          </a:xfrm>
          <a:prstGeom prst="rect">
            <a:avLst/>
          </a:prstGeom>
        </p:spPr>
      </p:pic>
      <p:pic>
        <p:nvPicPr>
          <p:cNvPr id="66" name="Immagine 65">
            <a:extLst>
              <a:ext uri="{FF2B5EF4-FFF2-40B4-BE49-F238E27FC236}">
                <a16:creationId xmlns:a16="http://schemas.microsoft.com/office/drawing/2014/main" id="{F056AB3D-B157-55AE-2F0C-1CA380923476}"/>
              </a:ext>
            </a:extLst>
          </p:cNvPr>
          <p:cNvPicPr>
            <a:picLocks noChangeAspect="1"/>
          </p:cNvPicPr>
          <p:nvPr/>
        </p:nvPicPr>
        <p:blipFill rotWithShape="1">
          <a:blip r:embed="rId30" cstate="email">
            <a:extLst>
              <a:ext uri="{28A0092B-C50C-407E-A947-70E740481C1C}">
                <a14:useLocalDpi xmlns:a14="http://schemas.microsoft.com/office/drawing/2010/main"/>
              </a:ext>
            </a:extLst>
          </a:blip>
          <a:srcRect/>
          <a:stretch/>
        </p:blipFill>
        <p:spPr>
          <a:xfrm>
            <a:off x="5166010" y="934195"/>
            <a:ext cx="688713" cy="653341"/>
          </a:xfrm>
          <a:prstGeom prst="rect">
            <a:avLst/>
          </a:prstGeom>
          <a:noFill/>
          <a:ln>
            <a:noFill/>
          </a:ln>
        </p:spPr>
      </p:pic>
      <p:pic>
        <p:nvPicPr>
          <p:cNvPr id="67" name="Immagine 66">
            <a:extLst>
              <a:ext uri="{FF2B5EF4-FFF2-40B4-BE49-F238E27FC236}">
                <a16:creationId xmlns:a16="http://schemas.microsoft.com/office/drawing/2014/main" id="{CD7EA4E1-45D9-B40F-85C1-A12B12CEBE04}"/>
              </a:ext>
            </a:extLst>
          </p:cNvPr>
          <p:cNvPicPr>
            <a:picLocks noChangeAspect="1"/>
          </p:cNvPicPr>
          <p:nvPr/>
        </p:nvPicPr>
        <p:blipFill rotWithShape="1">
          <a:blip r:embed="rId31" cstate="email">
            <a:extLst>
              <a:ext uri="{28A0092B-C50C-407E-A947-70E740481C1C}">
                <a14:useLocalDpi xmlns:a14="http://schemas.microsoft.com/office/drawing/2010/main"/>
              </a:ext>
            </a:extLst>
          </a:blip>
          <a:srcRect/>
          <a:stretch/>
        </p:blipFill>
        <p:spPr>
          <a:xfrm>
            <a:off x="6649163" y="1130390"/>
            <a:ext cx="590199" cy="615488"/>
          </a:xfrm>
          <a:prstGeom prst="rect">
            <a:avLst/>
          </a:prstGeom>
        </p:spPr>
      </p:pic>
      <p:pic>
        <p:nvPicPr>
          <p:cNvPr id="68" name="Immagine 67">
            <a:extLst>
              <a:ext uri="{FF2B5EF4-FFF2-40B4-BE49-F238E27FC236}">
                <a16:creationId xmlns:a16="http://schemas.microsoft.com/office/drawing/2014/main" id="{5401756C-E7CB-8395-C46C-5C4974D92874}"/>
              </a:ext>
            </a:extLst>
          </p:cNvPr>
          <p:cNvPicPr>
            <a:picLocks noChangeAspect="1"/>
          </p:cNvPicPr>
          <p:nvPr/>
        </p:nvPicPr>
        <p:blipFill rotWithShape="1">
          <a:blip r:embed="rId32" cstate="screen">
            <a:extLst>
              <a:ext uri="{28A0092B-C50C-407E-A947-70E740481C1C}">
                <a14:useLocalDpi xmlns:a14="http://schemas.microsoft.com/office/drawing/2010/main"/>
              </a:ext>
            </a:extLst>
          </a:blip>
          <a:srcRect/>
          <a:stretch/>
        </p:blipFill>
        <p:spPr>
          <a:xfrm>
            <a:off x="5717491" y="1755858"/>
            <a:ext cx="568999" cy="540898"/>
          </a:xfrm>
          <a:prstGeom prst="rect">
            <a:avLst/>
          </a:prstGeom>
        </p:spPr>
      </p:pic>
      <p:pic>
        <p:nvPicPr>
          <p:cNvPr id="69" name="Immagine 68">
            <a:extLst>
              <a:ext uri="{FF2B5EF4-FFF2-40B4-BE49-F238E27FC236}">
                <a16:creationId xmlns:a16="http://schemas.microsoft.com/office/drawing/2014/main" id="{5CA42E90-E310-76A2-D23C-74EB4C417FDA}"/>
              </a:ext>
            </a:extLst>
          </p:cNvPr>
          <p:cNvPicPr>
            <a:picLocks noChangeAspect="1"/>
          </p:cNvPicPr>
          <p:nvPr/>
        </p:nvPicPr>
        <p:blipFill rotWithShape="1">
          <a:blip r:embed="rId33" cstate="email">
            <a:extLst>
              <a:ext uri="{28A0092B-C50C-407E-A947-70E740481C1C}">
                <a14:useLocalDpi xmlns:a14="http://schemas.microsoft.com/office/drawing/2010/main"/>
              </a:ext>
            </a:extLst>
          </a:blip>
          <a:srcRect/>
          <a:stretch/>
        </p:blipFill>
        <p:spPr>
          <a:xfrm>
            <a:off x="1579406" y="1029440"/>
            <a:ext cx="774429" cy="435923"/>
          </a:xfrm>
          <a:prstGeom prst="rect">
            <a:avLst/>
          </a:prstGeom>
        </p:spPr>
      </p:pic>
      <p:pic>
        <p:nvPicPr>
          <p:cNvPr id="70" name="Immagine 69">
            <a:extLst>
              <a:ext uri="{FF2B5EF4-FFF2-40B4-BE49-F238E27FC236}">
                <a16:creationId xmlns:a16="http://schemas.microsoft.com/office/drawing/2014/main" id="{B8FF0A47-0F1B-61DE-43BD-D522E88208D4}"/>
              </a:ext>
            </a:extLst>
          </p:cNvPr>
          <p:cNvPicPr>
            <a:picLocks noChangeAspect="1"/>
          </p:cNvPicPr>
          <p:nvPr/>
        </p:nvPicPr>
        <p:blipFill rotWithShape="1">
          <a:blip r:embed="rId34" cstate="email">
            <a:extLst>
              <a:ext uri="{28A0092B-C50C-407E-A947-70E740481C1C}">
                <a14:useLocalDpi xmlns:a14="http://schemas.microsoft.com/office/drawing/2010/main"/>
              </a:ext>
            </a:extLst>
          </a:blip>
          <a:srcRect/>
          <a:stretch/>
        </p:blipFill>
        <p:spPr>
          <a:xfrm>
            <a:off x="2766267" y="1677265"/>
            <a:ext cx="719328" cy="459832"/>
          </a:xfrm>
          <a:prstGeom prst="rect">
            <a:avLst/>
          </a:prstGeom>
        </p:spPr>
      </p:pic>
      <p:pic>
        <p:nvPicPr>
          <p:cNvPr id="71" name="Immagine 70">
            <a:extLst>
              <a:ext uri="{FF2B5EF4-FFF2-40B4-BE49-F238E27FC236}">
                <a16:creationId xmlns:a16="http://schemas.microsoft.com/office/drawing/2014/main" id="{ED053259-62B7-040E-C775-FCA34FFB7570}"/>
              </a:ext>
            </a:extLst>
          </p:cNvPr>
          <p:cNvPicPr>
            <a:picLocks noChangeAspect="1"/>
          </p:cNvPicPr>
          <p:nvPr/>
        </p:nvPicPr>
        <p:blipFill rotWithShape="1">
          <a:blip r:embed="rId35" cstate="email">
            <a:extLst>
              <a:ext uri="{28A0092B-C50C-407E-A947-70E740481C1C}">
                <a14:useLocalDpi xmlns:a14="http://schemas.microsoft.com/office/drawing/2010/main"/>
              </a:ext>
            </a:extLst>
          </a:blip>
          <a:srcRect/>
          <a:stretch/>
        </p:blipFill>
        <p:spPr>
          <a:xfrm>
            <a:off x="4328164" y="1655181"/>
            <a:ext cx="710851" cy="436304"/>
          </a:xfrm>
          <a:prstGeom prst="rect">
            <a:avLst/>
          </a:prstGeom>
        </p:spPr>
      </p:pic>
      <p:pic>
        <p:nvPicPr>
          <p:cNvPr id="72" name="Immagine 71">
            <a:extLst>
              <a:ext uri="{FF2B5EF4-FFF2-40B4-BE49-F238E27FC236}">
                <a16:creationId xmlns:a16="http://schemas.microsoft.com/office/drawing/2014/main" id="{52E66013-8F15-B21C-64DE-259AEE19ECC0}"/>
              </a:ext>
            </a:extLst>
          </p:cNvPr>
          <p:cNvPicPr>
            <a:picLocks noChangeAspect="1"/>
          </p:cNvPicPr>
          <p:nvPr/>
        </p:nvPicPr>
        <p:blipFill rotWithShape="1">
          <a:blip r:embed="rId36" cstate="screen">
            <a:extLst>
              <a:ext uri="{28A0092B-C50C-407E-A947-70E740481C1C}">
                <a14:useLocalDpi xmlns:a14="http://schemas.microsoft.com/office/drawing/2010/main"/>
              </a:ext>
            </a:extLst>
          </a:blip>
          <a:srcRect/>
          <a:stretch/>
        </p:blipFill>
        <p:spPr>
          <a:xfrm>
            <a:off x="3228303" y="982303"/>
            <a:ext cx="976788" cy="497606"/>
          </a:xfrm>
          <a:prstGeom prst="rect">
            <a:avLst/>
          </a:prstGeom>
        </p:spPr>
      </p:pic>
      <p:pic>
        <p:nvPicPr>
          <p:cNvPr id="73" name="Immagine 72">
            <a:extLst>
              <a:ext uri="{FF2B5EF4-FFF2-40B4-BE49-F238E27FC236}">
                <a16:creationId xmlns:a16="http://schemas.microsoft.com/office/drawing/2014/main" id="{D0B8049F-EEBD-0E90-0486-56CA6F1C1D02}"/>
              </a:ext>
            </a:extLst>
          </p:cNvPr>
          <p:cNvPicPr>
            <a:picLocks noChangeAspect="1"/>
          </p:cNvPicPr>
          <p:nvPr/>
        </p:nvPicPr>
        <p:blipFill rotWithShape="1">
          <a:blip r:embed="rId37" cstate="email">
            <a:extLst>
              <a:ext uri="{BEBA8EAE-BF5A-486C-A8C5-ECC9F3942E4B}">
                <a14:imgProps xmlns:a14="http://schemas.microsoft.com/office/drawing/2010/main">
                  <a14:imgLayer r:embed="rId38">
                    <a14:imgEffect>
                      <a14:brightnessContrast bright="20000" contrast="-20000"/>
                    </a14:imgEffect>
                  </a14:imgLayer>
                </a14:imgProps>
              </a:ext>
              <a:ext uri="{28A0092B-C50C-407E-A947-70E740481C1C}">
                <a14:useLocalDpi xmlns:a14="http://schemas.microsoft.com/office/drawing/2010/main"/>
              </a:ext>
            </a:extLst>
          </a:blip>
          <a:srcRect l="15778" t="9432" r="13779" b="12721"/>
          <a:stretch/>
        </p:blipFill>
        <p:spPr>
          <a:xfrm>
            <a:off x="1727657" y="2005377"/>
            <a:ext cx="671794" cy="558643"/>
          </a:xfrm>
          <a:prstGeom prst="rect">
            <a:avLst/>
          </a:prstGeom>
        </p:spPr>
      </p:pic>
      <p:pic>
        <p:nvPicPr>
          <p:cNvPr id="74" name="Immagine 73">
            <a:extLst>
              <a:ext uri="{FF2B5EF4-FFF2-40B4-BE49-F238E27FC236}">
                <a16:creationId xmlns:a16="http://schemas.microsoft.com/office/drawing/2014/main" id="{66106F41-5D8E-343A-C543-FDCF3E8DEC8F}"/>
              </a:ext>
            </a:extLst>
          </p:cNvPr>
          <p:cNvPicPr>
            <a:picLocks noChangeAspect="1"/>
          </p:cNvPicPr>
          <p:nvPr/>
        </p:nvPicPr>
        <p:blipFill rotWithShape="1">
          <a:blip r:embed="rId39" cstate="email">
            <a:extLst>
              <a:ext uri="{28A0092B-C50C-407E-A947-70E740481C1C}">
                <a14:useLocalDpi xmlns:a14="http://schemas.microsoft.com/office/drawing/2010/main"/>
              </a:ext>
            </a:extLst>
          </a:blip>
          <a:srcRect/>
          <a:stretch/>
        </p:blipFill>
        <p:spPr>
          <a:xfrm rot="6252895">
            <a:off x="4656247" y="2352198"/>
            <a:ext cx="638896" cy="459489"/>
          </a:xfrm>
          <a:prstGeom prst="rect">
            <a:avLst/>
          </a:prstGeom>
        </p:spPr>
      </p:pic>
      <p:pic>
        <p:nvPicPr>
          <p:cNvPr id="75" name="Immagine 74">
            <a:extLst>
              <a:ext uri="{FF2B5EF4-FFF2-40B4-BE49-F238E27FC236}">
                <a16:creationId xmlns:a16="http://schemas.microsoft.com/office/drawing/2014/main" id="{45EC9494-6EC9-6A97-7C84-2C611B3316DE}"/>
              </a:ext>
            </a:extLst>
          </p:cNvPr>
          <p:cNvPicPr>
            <a:picLocks noChangeAspect="1"/>
          </p:cNvPicPr>
          <p:nvPr/>
        </p:nvPicPr>
        <p:blipFill rotWithShape="1">
          <a:blip r:embed="rId40" cstate="email">
            <a:extLst>
              <a:ext uri="{28A0092B-C50C-407E-A947-70E740481C1C}">
                <a14:useLocalDpi xmlns:a14="http://schemas.microsoft.com/office/drawing/2010/main"/>
              </a:ext>
            </a:extLst>
          </a:blip>
          <a:srcRect l="5282" r="9830"/>
          <a:stretch/>
        </p:blipFill>
        <p:spPr>
          <a:xfrm rot="6532618">
            <a:off x="8906381" y="2931552"/>
            <a:ext cx="852082" cy="755311"/>
          </a:xfrm>
          <a:prstGeom prst="rect">
            <a:avLst/>
          </a:prstGeom>
        </p:spPr>
      </p:pic>
      <p:pic>
        <p:nvPicPr>
          <p:cNvPr id="76" name="Immagine 75">
            <a:extLst>
              <a:ext uri="{FF2B5EF4-FFF2-40B4-BE49-F238E27FC236}">
                <a16:creationId xmlns:a16="http://schemas.microsoft.com/office/drawing/2014/main" id="{A0117B27-ADD8-6841-1D53-BB71631D18F8}"/>
              </a:ext>
            </a:extLst>
          </p:cNvPr>
          <p:cNvPicPr>
            <a:picLocks noChangeAspect="1"/>
          </p:cNvPicPr>
          <p:nvPr/>
        </p:nvPicPr>
        <p:blipFill>
          <a:blip r:embed="rId41" cstate="email">
            <a:extLst>
              <a:ext uri="{BEBA8EAE-BF5A-486C-A8C5-ECC9F3942E4B}">
                <a14:imgProps xmlns:a14="http://schemas.microsoft.com/office/drawing/2010/main">
                  <a14:imgLayer r:embed="rId42">
                    <a14:imgEffect>
                      <a14:brightnessContrast bright="40000"/>
                    </a14:imgEffect>
                  </a14:imgLayer>
                </a14:imgProps>
              </a:ext>
              <a:ext uri="{28A0092B-C50C-407E-A947-70E740481C1C}">
                <a14:useLocalDpi xmlns:a14="http://schemas.microsoft.com/office/drawing/2010/main"/>
              </a:ext>
            </a:extLst>
          </a:blip>
          <a:stretch>
            <a:fillRect/>
          </a:stretch>
        </p:blipFill>
        <p:spPr>
          <a:xfrm>
            <a:off x="10160207" y="2928768"/>
            <a:ext cx="863506" cy="858533"/>
          </a:xfrm>
          <a:prstGeom prst="rect">
            <a:avLst/>
          </a:prstGeom>
        </p:spPr>
      </p:pic>
      <p:pic>
        <p:nvPicPr>
          <p:cNvPr id="77" name="Immagine 76" descr="18.png">
            <a:extLst>
              <a:ext uri="{FF2B5EF4-FFF2-40B4-BE49-F238E27FC236}">
                <a16:creationId xmlns:a16="http://schemas.microsoft.com/office/drawing/2014/main" id="{30682408-7105-924C-AE4A-C11AFBD74C76}"/>
              </a:ext>
            </a:extLst>
          </p:cNvPr>
          <p:cNvPicPr>
            <a:picLocks noChangeAspect="1"/>
          </p:cNvPicPr>
          <p:nvPr/>
        </p:nvPicPr>
        <p:blipFill rotWithShape="1">
          <a:blip r:embed="rId43" cstate="email">
            <a:extLst>
              <a:ext uri="{BEBA8EAE-BF5A-486C-A8C5-ECC9F3942E4B}">
                <a14:imgProps xmlns:a14="http://schemas.microsoft.com/office/drawing/2010/main">
                  <a14:imgLayer r:embed="rId44">
                    <a14:imgEffect>
                      <a14:brightnessContrast bright="20000" contrast="-20000"/>
                    </a14:imgEffect>
                  </a14:imgLayer>
                </a14:imgProps>
              </a:ext>
              <a:ext uri="{28A0092B-C50C-407E-A947-70E740481C1C}">
                <a14:useLocalDpi xmlns:a14="http://schemas.microsoft.com/office/drawing/2010/main"/>
              </a:ext>
            </a:extLst>
          </a:blip>
          <a:srcRect l="5539" t="11625" r="10398" b="13817"/>
          <a:stretch/>
        </p:blipFill>
        <p:spPr>
          <a:xfrm>
            <a:off x="5406797" y="2692609"/>
            <a:ext cx="978950" cy="653342"/>
          </a:xfrm>
          <a:prstGeom prst="rect">
            <a:avLst/>
          </a:prstGeom>
        </p:spPr>
      </p:pic>
      <p:pic>
        <p:nvPicPr>
          <p:cNvPr id="2" name="Immagine 1">
            <a:extLst>
              <a:ext uri="{FF2B5EF4-FFF2-40B4-BE49-F238E27FC236}">
                <a16:creationId xmlns:a16="http://schemas.microsoft.com/office/drawing/2014/main" id="{91DF125F-6CE0-AD89-9DE1-600F093AD9EB}"/>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D20F204D-2374-17BC-3673-260544E6BE2C}"/>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53742076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a:ln>
            <a:solidFill>
              <a:schemeClr val="bg1"/>
            </a:solidFill>
          </a:ln>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HIGH MECHANICAL STRENGTH OF THE CONCRETE</a:t>
            </a:r>
          </a:p>
          <a:p>
            <a:pPr algn="l"/>
            <a:endParaRPr lang="it-IT" dirty="0">
              <a:solidFill>
                <a:srgbClr val="5687B7"/>
              </a:solidFill>
              <a:latin typeface="NEOTERIQUE" panose="02000500000000090000" pitchFamily="2" charset="77"/>
            </a:endParaRPr>
          </a:p>
        </p:txBody>
      </p:sp>
      <p:sp>
        <p:nvSpPr>
          <p:cNvPr id="21" name="TextBox 4">
            <a:extLst>
              <a:ext uri="{FF2B5EF4-FFF2-40B4-BE49-F238E27FC236}">
                <a16:creationId xmlns:a16="http://schemas.microsoft.com/office/drawing/2014/main" id="{D8A24F56-2875-6671-195E-0E1ECE9AEF56}"/>
              </a:ext>
            </a:extLst>
          </p:cNvPr>
          <p:cNvSpPr txBox="1"/>
          <p:nvPr/>
        </p:nvSpPr>
        <p:spPr>
          <a:xfrm>
            <a:off x="1876215" y="1330241"/>
            <a:ext cx="2911916" cy="1277273"/>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100" dirty="0">
                <a:solidFill>
                  <a:srgbClr val="666666"/>
                </a:solidFill>
                <a:latin typeface="Helvetica" pitchFamily="2" charset="0"/>
                <a:cs typeface="+mn-cs"/>
              </a:rPr>
              <a:t>The technology used provides a significant </a:t>
            </a:r>
            <a:r>
              <a:rPr lang="en-US" sz="1100" b="1" dirty="0">
                <a:solidFill>
                  <a:srgbClr val="666666"/>
                </a:solidFill>
                <a:latin typeface="Helvetica" pitchFamily="2" charset="0"/>
                <a:cs typeface="+mn-cs"/>
              </a:rPr>
              <a:t>increase of mechanical strength </a:t>
            </a:r>
            <a:r>
              <a:rPr lang="en-US" sz="1100" dirty="0">
                <a:solidFill>
                  <a:srgbClr val="666666"/>
                </a:solidFill>
                <a:latin typeface="Helvetica" pitchFamily="2" charset="0"/>
                <a:cs typeface="+mn-cs"/>
              </a:rPr>
              <a:t>and quality of the product manufactured working with  semi dry concrete (A/C=0,40) compared with conventional wet cast system (A/C=0,50)</a:t>
            </a:r>
          </a:p>
          <a:p>
            <a:pPr algn="just"/>
            <a:endParaRPr lang="en-US" sz="1100" dirty="0">
              <a:solidFill>
                <a:srgbClr val="666666"/>
              </a:solidFill>
              <a:latin typeface="Helvetica" pitchFamily="2" charset="0"/>
              <a:cs typeface="+mn-cs"/>
            </a:endParaRPr>
          </a:p>
        </p:txBody>
      </p:sp>
      <p:pic>
        <p:nvPicPr>
          <p:cNvPr id="5" name="Immagine 4">
            <a:extLst>
              <a:ext uri="{FF2B5EF4-FFF2-40B4-BE49-F238E27FC236}">
                <a16:creationId xmlns:a16="http://schemas.microsoft.com/office/drawing/2014/main" id="{64F90780-2AAE-6980-FC5F-1434D5930E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0699" y="845353"/>
            <a:ext cx="4580168" cy="5001648"/>
          </a:xfrm>
          <a:prstGeom prst="rect">
            <a:avLst/>
          </a:prstGeom>
          <a:solidFill>
            <a:srgbClr val="FFFFFF">
              <a:shade val="85000"/>
            </a:srgbClr>
          </a:solidFill>
          <a:ln w="127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magine 1">
            <a:extLst>
              <a:ext uri="{FF2B5EF4-FFF2-40B4-BE49-F238E27FC236}">
                <a16:creationId xmlns:a16="http://schemas.microsoft.com/office/drawing/2014/main" id="{69E9C923-C02B-735C-FA70-9A0441E68B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49EF8498-4F88-34C9-908B-24F29CF7D14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440643598"/>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USER FRIENDLY</a:t>
            </a:r>
          </a:p>
          <a:p>
            <a:pPr algn="l"/>
            <a:endParaRPr lang="it-IT" dirty="0">
              <a:solidFill>
                <a:srgbClr val="5687B7"/>
              </a:solidFill>
              <a:latin typeface="NEOTERIQUE" panose="02000500000000090000" pitchFamily="2" charset="77"/>
            </a:endParaRPr>
          </a:p>
        </p:txBody>
      </p:sp>
      <p:sp>
        <p:nvSpPr>
          <p:cNvPr id="21" name="TextBox 4">
            <a:extLst>
              <a:ext uri="{FF2B5EF4-FFF2-40B4-BE49-F238E27FC236}">
                <a16:creationId xmlns:a16="http://schemas.microsoft.com/office/drawing/2014/main" id="{D8A24F56-2875-6671-195E-0E1ECE9AEF56}"/>
              </a:ext>
            </a:extLst>
          </p:cNvPr>
          <p:cNvSpPr txBox="1"/>
          <p:nvPr/>
        </p:nvSpPr>
        <p:spPr>
          <a:xfrm>
            <a:off x="8157000" y="1118107"/>
            <a:ext cx="3505756" cy="195438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100" dirty="0">
                <a:solidFill>
                  <a:srgbClr val="666666"/>
                </a:solidFill>
                <a:latin typeface="Helvetica" pitchFamily="2" charset="0"/>
                <a:cs typeface="+mn-cs"/>
              </a:rPr>
              <a:t>All machines are semi-automatic</a:t>
            </a: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Main </a:t>
            </a:r>
            <a:r>
              <a:rPr lang="en-US" sz="1100" b="1" dirty="0">
                <a:solidFill>
                  <a:srgbClr val="666666"/>
                </a:solidFill>
                <a:latin typeface="Helvetica" pitchFamily="2" charset="0"/>
                <a:cs typeface="+mn-cs"/>
              </a:rPr>
              <a:t>advantaged</a:t>
            </a:r>
            <a:r>
              <a:rPr lang="en-US" sz="1100" dirty="0">
                <a:solidFill>
                  <a:srgbClr val="666666"/>
                </a:solidFill>
                <a:latin typeface="Helvetica" pitchFamily="2" charset="0"/>
                <a:cs typeface="+mn-cs"/>
              </a:rPr>
              <a:t>:</a:t>
            </a:r>
          </a:p>
          <a:p>
            <a:pPr algn="just"/>
            <a:endParaRPr lang="en-US" sz="1100" dirty="0">
              <a:solidFill>
                <a:srgbClr val="666666"/>
              </a:solidFill>
              <a:latin typeface="Helvetica" pitchFamily="2" charset="0"/>
              <a:cs typeface="+mn-cs"/>
            </a:endParaRPr>
          </a:p>
          <a:p>
            <a:pPr marL="285750" indent="-285750" algn="just">
              <a:buFont typeface="Arial" panose="020B0604020202020204" pitchFamily="34" charset="0"/>
              <a:buChar char="•"/>
            </a:pPr>
            <a:r>
              <a:rPr lang="en-US" sz="1100" dirty="0">
                <a:solidFill>
                  <a:srgbClr val="666666"/>
                </a:solidFill>
                <a:latin typeface="Helvetica" pitchFamily="2" charset="0"/>
                <a:cs typeface="+mn-cs"/>
              </a:rPr>
              <a:t>easy-to-use</a:t>
            </a:r>
          </a:p>
          <a:p>
            <a:pPr marL="285750" indent="-285750" algn="just">
              <a:buFont typeface="Arial" panose="020B0604020202020204" pitchFamily="34" charset="0"/>
              <a:buChar char="•"/>
            </a:pPr>
            <a:r>
              <a:rPr lang="en-US" sz="1100" dirty="0">
                <a:solidFill>
                  <a:srgbClr val="666666"/>
                </a:solidFill>
                <a:latin typeface="Helvetica" pitchFamily="2" charset="0"/>
                <a:cs typeface="+mn-cs"/>
              </a:rPr>
              <a:t>personnel interchangeability</a:t>
            </a:r>
          </a:p>
          <a:p>
            <a:pPr marL="285750" indent="-285750" algn="just">
              <a:buFont typeface="Arial" panose="020B0604020202020204" pitchFamily="34" charset="0"/>
              <a:buChar char="•"/>
            </a:pPr>
            <a:r>
              <a:rPr lang="en-US" sz="1100" dirty="0">
                <a:solidFill>
                  <a:srgbClr val="666666"/>
                </a:solidFill>
                <a:latin typeface="Helvetica" pitchFamily="2" charset="0"/>
                <a:cs typeface="+mn-cs"/>
              </a:rPr>
              <a:t>immediate solution of the problems</a:t>
            </a:r>
          </a:p>
          <a:p>
            <a:pPr marL="285750" indent="-285750" algn="just">
              <a:buFont typeface="Arial" panose="020B0604020202020204" pitchFamily="34" charset="0"/>
              <a:buChar char="•"/>
            </a:pPr>
            <a:r>
              <a:rPr lang="en-US" sz="1100" dirty="0">
                <a:solidFill>
                  <a:srgbClr val="666666"/>
                </a:solidFill>
                <a:latin typeface="Helvetica" pitchFamily="2" charset="0"/>
                <a:cs typeface="+mn-cs"/>
              </a:rPr>
              <a:t>Simple handling by non-specialized personnel </a:t>
            </a: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These are characteristics more and more appreciated by our customers.</a:t>
            </a:r>
            <a:endParaRPr lang="en-US" sz="1100" dirty="0"/>
          </a:p>
        </p:txBody>
      </p:sp>
      <p:pic>
        <p:nvPicPr>
          <p:cNvPr id="2" name="Picture 3" descr="DSC_0119.JPG">
            <a:extLst>
              <a:ext uri="{FF2B5EF4-FFF2-40B4-BE49-F238E27FC236}">
                <a16:creationId xmlns:a16="http://schemas.microsoft.com/office/drawing/2014/main" id="{4D7346EC-CC7D-C51E-3FE2-5B0FE1BE3CD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89695" y="964831"/>
            <a:ext cx="6133799" cy="407832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Immagine 2">
            <a:extLst>
              <a:ext uri="{FF2B5EF4-FFF2-40B4-BE49-F238E27FC236}">
                <a16:creationId xmlns:a16="http://schemas.microsoft.com/office/drawing/2014/main" id="{97476E70-2A34-4707-3B85-7B00D7934F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DDA78785-6A00-BFCA-E5E0-6531D3FE7D1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0694964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STEEL REINFORCEMENTS</a:t>
            </a:r>
          </a:p>
          <a:p>
            <a:pPr algn="l"/>
            <a:endParaRPr lang="it-IT" dirty="0">
              <a:solidFill>
                <a:srgbClr val="5687B7"/>
              </a:solidFill>
              <a:latin typeface="NEOTERIQUE" panose="02000500000000090000" pitchFamily="2" charset="77"/>
            </a:endParaRPr>
          </a:p>
        </p:txBody>
      </p:sp>
      <p:sp>
        <p:nvSpPr>
          <p:cNvPr id="21" name="TextBox 4">
            <a:extLst>
              <a:ext uri="{FF2B5EF4-FFF2-40B4-BE49-F238E27FC236}">
                <a16:creationId xmlns:a16="http://schemas.microsoft.com/office/drawing/2014/main" id="{D8A24F56-2875-6671-195E-0E1ECE9AEF56}"/>
              </a:ext>
            </a:extLst>
          </p:cNvPr>
          <p:cNvSpPr txBox="1"/>
          <p:nvPr/>
        </p:nvSpPr>
        <p:spPr>
          <a:xfrm>
            <a:off x="8889044" y="1068926"/>
            <a:ext cx="3163049" cy="1107996"/>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100" dirty="0">
                <a:solidFill>
                  <a:srgbClr val="666666"/>
                </a:solidFill>
                <a:latin typeface="Helvetica" pitchFamily="2" charset="0"/>
              </a:rPr>
              <a:t>On all our molds it is possible to insert </a:t>
            </a:r>
            <a:r>
              <a:rPr lang="en-US" sz="1100" b="1" dirty="0">
                <a:solidFill>
                  <a:srgbClr val="666666"/>
                </a:solidFill>
                <a:latin typeface="Helvetica" pitchFamily="2" charset="0"/>
              </a:rPr>
              <a:t>steel cages</a:t>
            </a:r>
            <a:r>
              <a:rPr lang="en-US" sz="1100" dirty="0">
                <a:solidFill>
                  <a:srgbClr val="666666"/>
                </a:solidFill>
                <a:latin typeface="Helvetica" pitchFamily="2" charset="0"/>
              </a:rPr>
              <a:t> into the concrete or, in alternative steel or </a:t>
            </a:r>
            <a:r>
              <a:rPr lang="en-US" sz="1100" b="1" dirty="0">
                <a:solidFill>
                  <a:srgbClr val="666666"/>
                </a:solidFill>
                <a:latin typeface="Helvetica" pitchFamily="2" charset="0"/>
              </a:rPr>
              <a:t>polypropylene fibers</a:t>
            </a:r>
            <a:r>
              <a:rPr lang="en-US" sz="1100" dirty="0">
                <a:solidFill>
                  <a:srgbClr val="666666"/>
                </a:solidFill>
                <a:latin typeface="Helvetica" pitchFamily="2" charset="0"/>
              </a:rPr>
              <a:t>.</a:t>
            </a:r>
            <a:endParaRPr lang="en-US" sz="1100" dirty="0">
              <a:solidFill>
                <a:srgbClr val="666666"/>
              </a:solidFill>
              <a:latin typeface="Helvetica" pitchFamily="2" charset="0"/>
              <a:cs typeface="+mn-cs"/>
            </a:endParaRP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The insertion of the reinforcement is facilitated by molds with hydraulic opening.</a:t>
            </a:r>
            <a:endParaRPr lang="en-US" sz="1100" dirty="0"/>
          </a:p>
        </p:txBody>
      </p:sp>
      <p:pic>
        <p:nvPicPr>
          <p:cNvPr id="3" name="Picture 4" descr="DSC_7940.JPG">
            <a:extLst>
              <a:ext uri="{FF2B5EF4-FFF2-40B4-BE49-F238E27FC236}">
                <a16:creationId xmlns:a16="http://schemas.microsoft.com/office/drawing/2014/main" id="{A213FA95-BA19-D9E3-BCC3-68CC30A7FD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47309" y="1182507"/>
            <a:ext cx="3792327" cy="253866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7" descr="DSC_7266.JPG">
            <a:extLst>
              <a:ext uri="{FF2B5EF4-FFF2-40B4-BE49-F238E27FC236}">
                <a16:creationId xmlns:a16="http://schemas.microsoft.com/office/drawing/2014/main" id="{29E2EFC2-928C-92BC-DAEA-3977231B8F0A}"/>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5119467" y="3593553"/>
            <a:ext cx="3822259" cy="25386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2" descr="DSC_00242.JPG">
            <a:extLst>
              <a:ext uri="{FF2B5EF4-FFF2-40B4-BE49-F238E27FC236}">
                <a16:creationId xmlns:a16="http://schemas.microsoft.com/office/drawing/2014/main" id="{38ADDE8A-AD77-1314-5777-7D37B6A1E6E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8387" y="1068926"/>
            <a:ext cx="4080265" cy="271294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9" descr="DSC_0167.JPG">
            <a:extLst>
              <a:ext uri="{FF2B5EF4-FFF2-40B4-BE49-F238E27FC236}">
                <a16:creationId xmlns:a16="http://schemas.microsoft.com/office/drawing/2014/main" id="{0102D843-FE30-D631-566D-C033BBA7C74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740097" y="3593553"/>
            <a:ext cx="3826194" cy="24303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 name="Immagine 1">
            <a:extLst>
              <a:ext uri="{FF2B5EF4-FFF2-40B4-BE49-F238E27FC236}">
                <a16:creationId xmlns:a16="http://schemas.microsoft.com/office/drawing/2014/main" id="{04731D68-325D-9BDB-9066-C6001DF6AA5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10" name="Immagine 9">
            <a:extLst>
              <a:ext uri="{FF2B5EF4-FFF2-40B4-BE49-F238E27FC236}">
                <a16:creationId xmlns:a16="http://schemas.microsoft.com/office/drawing/2014/main" id="{9A347BD3-1850-F216-ED35-91E214927DA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114035419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PRODUCTION AREA</a:t>
            </a:r>
          </a:p>
          <a:p>
            <a:pPr algn="l"/>
            <a:endParaRPr lang="it-IT" dirty="0">
              <a:solidFill>
                <a:srgbClr val="5687B7"/>
              </a:solidFill>
              <a:latin typeface="NEOTERIQUE" panose="02000500000000090000" pitchFamily="2" charset="77"/>
            </a:endParaRPr>
          </a:p>
        </p:txBody>
      </p:sp>
      <p:sp>
        <p:nvSpPr>
          <p:cNvPr id="21" name="TextBox 4">
            <a:extLst>
              <a:ext uri="{FF2B5EF4-FFF2-40B4-BE49-F238E27FC236}">
                <a16:creationId xmlns:a16="http://schemas.microsoft.com/office/drawing/2014/main" id="{D8A24F56-2875-6671-195E-0E1ECE9AEF56}"/>
              </a:ext>
            </a:extLst>
          </p:cNvPr>
          <p:cNvSpPr txBox="1"/>
          <p:nvPr/>
        </p:nvSpPr>
        <p:spPr>
          <a:xfrm>
            <a:off x="1527424" y="964831"/>
            <a:ext cx="2762452" cy="195438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just"/>
            <a:r>
              <a:rPr lang="en-US" sz="1100" dirty="0">
                <a:solidFill>
                  <a:srgbClr val="666666"/>
                </a:solidFill>
                <a:latin typeface="Helvetica" pitchFamily="2" charset="0"/>
                <a:cs typeface="+mn-cs"/>
              </a:rPr>
              <a:t>VibroCast machines do not require any specific foundation.</a:t>
            </a:r>
          </a:p>
          <a:p>
            <a:pPr algn="just"/>
            <a:endParaRPr lang="en-US" sz="1100" dirty="0">
              <a:solidFill>
                <a:srgbClr val="666666"/>
              </a:solidFill>
              <a:latin typeface="Helvetica" pitchFamily="2" charset="0"/>
              <a:cs typeface="+mn-cs"/>
            </a:endParaRPr>
          </a:p>
          <a:p>
            <a:pPr algn="just"/>
            <a:r>
              <a:rPr lang="en-US" sz="1100" dirty="0">
                <a:solidFill>
                  <a:srgbClr val="666666"/>
                </a:solidFill>
                <a:latin typeface="Helvetica" pitchFamily="2" charset="0"/>
                <a:cs typeface="+mn-cs"/>
              </a:rPr>
              <a:t>To start up the production it is sufficient a </a:t>
            </a:r>
            <a:r>
              <a:rPr lang="en-US" sz="1100" b="1" dirty="0">
                <a:solidFill>
                  <a:srgbClr val="666666"/>
                </a:solidFill>
                <a:latin typeface="Helvetica" pitchFamily="2" charset="0"/>
                <a:cs typeface="+mn-cs"/>
              </a:rPr>
              <a:t>flat area </a:t>
            </a:r>
            <a:r>
              <a:rPr lang="en-US" sz="1100" dirty="0">
                <a:solidFill>
                  <a:srgbClr val="666666"/>
                </a:solidFill>
                <a:latin typeface="Helvetica" pitchFamily="2" charset="0"/>
                <a:cs typeface="+mn-cs"/>
              </a:rPr>
              <a:t>and a small </a:t>
            </a:r>
            <a:r>
              <a:rPr lang="en-US" sz="1100" b="1" dirty="0">
                <a:solidFill>
                  <a:srgbClr val="666666"/>
                </a:solidFill>
                <a:latin typeface="Helvetica" pitchFamily="2" charset="0"/>
                <a:cs typeface="+mn-cs"/>
              </a:rPr>
              <a:t>batching plant </a:t>
            </a:r>
            <a:r>
              <a:rPr lang="en-US" sz="1100" dirty="0">
                <a:solidFill>
                  <a:srgbClr val="666666"/>
                </a:solidFill>
                <a:latin typeface="Helvetica" pitchFamily="2" charset="0"/>
                <a:cs typeface="+mn-cs"/>
              </a:rPr>
              <a:t>to feed continuously the machine. </a:t>
            </a:r>
          </a:p>
          <a:p>
            <a:endParaRPr lang="en-US" sz="1100" dirty="0">
              <a:solidFill>
                <a:srgbClr val="666666"/>
              </a:solidFill>
              <a:latin typeface="Helvetica" pitchFamily="2" charset="0"/>
              <a:cs typeface="+mn-cs"/>
            </a:endParaRPr>
          </a:p>
          <a:p>
            <a:r>
              <a:rPr lang="en-US" sz="1100" dirty="0">
                <a:solidFill>
                  <a:srgbClr val="666666"/>
                </a:solidFill>
                <a:latin typeface="Helvetica" pitchFamily="2" charset="0"/>
                <a:cs typeface="+mn-cs"/>
              </a:rPr>
              <a:t>Usually, the machine is fed by a forklift.</a:t>
            </a:r>
          </a:p>
          <a:p>
            <a:endParaRPr lang="en-US" sz="1100" dirty="0">
              <a:solidFill>
                <a:srgbClr val="666666"/>
              </a:solidFill>
              <a:latin typeface="Helvetica" pitchFamily="2" charset="0"/>
              <a:cs typeface="+mn-cs"/>
            </a:endParaRPr>
          </a:p>
          <a:p>
            <a:r>
              <a:rPr lang="en-US" sz="1100" dirty="0">
                <a:solidFill>
                  <a:srgbClr val="666666"/>
                </a:solidFill>
                <a:latin typeface="Helvetica" pitchFamily="2" charset="0"/>
                <a:cs typeface="+mn-cs"/>
              </a:rPr>
              <a:t>An area of 4000 mq  is sufficient for two days of production.</a:t>
            </a:r>
            <a:endParaRPr lang="en-US" sz="1100" dirty="0"/>
          </a:p>
        </p:txBody>
      </p:sp>
      <p:pic>
        <p:nvPicPr>
          <p:cNvPr id="3" name="Immagine 2">
            <a:extLst>
              <a:ext uri="{FF2B5EF4-FFF2-40B4-BE49-F238E27FC236}">
                <a16:creationId xmlns:a16="http://schemas.microsoft.com/office/drawing/2014/main" id="{59C224DC-1032-B247-6FD6-0D5437D421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9600" y="584138"/>
            <a:ext cx="7772400" cy="5014259"/>
          </a:xfrm>
          <a:prstGeom prst="rect">
            <a:avLst/>
          </a:prstGeom>
        </p:spPr>
      </p:pic>
      <p:pic>
        <p:nvPicPr>
          <p:cNvPr id="2" name="Immagine 1">
            <a:extLst>
              <a:ext uri="{FF2B5EF4-FFF2-40B4-BE49-F238E27FC236}">
                <a16:creationId xmlns:a16="http://schemas.microsoft.com/office/drawing/2014/main" id="{9B61FF36-921B-FF49-CFBC-133809A4BC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5" name="Immagine 4">
            <a:extLst>
              <a:ext uri="{FF2B5EF4-FFF2-40B4-BE49-F238E27FC236}">
                <a16:creationId xmlns:a16="http://schemas.microsoft.com/office/drawing/2014/main" id="{30BBD0D4-F9BB-5701-6EFB-457AD628D5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98918376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Technical FEATURES</a:t>
            </a:r>
          </a:p>
          <a:p>
            <a:pPr algn="l"/>
            <a:endParaRPr lang="it-IT" dirty="0">
              <a:solidFill>
                <a:srgbClr val="5687B7"/>
              </a:solidFill>
              <a:latin typeface="NEOTERIQUE" panose="02000500000000090000" pitchFamily="2" charset="77"/>
            </a:endParaRPr>
          </a:p>
        </p:txBody>
      </p:sp>
      <p:pic>
        <p:nvPicPr>
          <p:cNvPr id="5" name="Immagine 4">
            <a:extLst>
              <a:ext uri="{FF2B5EF4-FFF2-40B4-BE49-F238E27FC236}">
                <a16:creationId xmlns:a16="http://schemas.microsoft.com/office/drawing/2014/main" id="{9CA1E001-9B5A-CC80-369F-4AC9FF176FB7}"/>
              </a:ext>
            </a:extLst>
          </p:cNvPr>
          <p:cNvPicPr>
            <a:picLocks/>
          </p:cNvPicPr>
          <p:nvPr/>
        </p:nvPicPr>
        <p:blipFill rotWithShape="1">
          <a:blip r:embed="rId4" cstate="email">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2381527" y="1082094"/>
            <a:ext cx="1356189" cy="1206160"/>
          </a:xfrm>
          <a:prstGeom prst="rect">
            <a:avLst/>
          </a:prstGeom>
          <a:ln>
            <a:noFill/>
          </a:ln>
          <a:effectLst>
            <a:softEdge rad="112500"/>
          </a:effectLst>
        </p:spPr>
      </p:pic>
      <p:pic>
        <p:nvPicPr>
          <p:cNvPr id="7" name="Immagine 6">
            <a:extLst>
              <a:ext uri="{FF2B5EF4-FFF2-40B4-BE49-F238E27FC236}">
                <a16:creationId xmlns:a16="http://schemas.microsoft.com/office/drawing/2014/main" id="{C9EE8BE4-6B37-1E41-F5BA-EDD5D78D5CF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53891" y="1272433"/>
            <a:ext cx="1471042" cy="994744"/>
          </a:xfrm>
          <a:prstGeom prst="rect">
            <a:avLst/>
          </a:prstGeom>
          <a:ln>
            <a:noFill/>
          </a:ln>
          <a:effectLst>
            <a:softEdge rad="112500"/>
          </a:effectLst>
        </p:spPr>
      </p:pic>
      <p:sp>
        <p:nvSpPr>
          <p:cNvPr id="13" name="TextBox 4">
            <a:extLst>
              <a:ext uri="{FF2B5EF4-FFF2-40B4-BE49-F238E27FC236}">
                <a16:creationId xmlns:a16="http://schemas.microsoft.com/office/drawing/2014/main" id="{DF0033B3-5D53-2FDA-47C7-7225F17FEEB8}"/>
              </a:ext>
            </a:extLst>
          </p:cNvPr>
          <p:cNvSpPr txBox="1"/>
          <p:nvPr/>
        </p:nvSpPr>
        <p:spPr>
          <a:xfrm>
            <a:off x="1836435" y="2290484"/>
            <a:ext cx="2305493"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b="1" dirty="0">
                <a:solidFill>
                  <a:srgbClr val="666666"/>
                </a:solidFill>
                <a:latin typeface="Helvetica" pitchFamily="2" charset="0"/>
                <a:cs typeface="+mn-cs"/>
              </a:rPr>
              <a:t>Reinforced frame </a:t>
            </a:r>
            <a:r>
              <a:rPr lang="en-US" sz="900" dirty="0">
                <a:solidFill>
                  <a:srgbClr val="666666"/>
                </a:solidFill>
                <a:latin typeface="Helvetica" pitchFamily="2" charset="0"/>
                <a:cs typeface="+mn-cs"/>
              </a:rPr>
              <a:t>with increased thicknesses for optimal resistance to vibrations and mechanical stress.</a:t>
            </a:r>
          </a:p>
        </p:txBody>
      </p:sp>
      <p:sp>
        <p:nvSpPr>
          <p:cNvPr id="14" name="TextBox 4">
            <a:extLst>
              <a:ext uri="{FF2B5EF4-FFF2-40B4-BE49-F238E27FC236}">
                <a16:creationId xmlns:a16="http://schemas.microsoft.com/office/drawing/2014/main" id="{C5893304-F45D-F3B9-E5E4-E0BB0D424468}"/>
              </a:ext>
            </a:extLst>
          </p:cNvPr>
          <p:cNvSpPr txBox="1"/>
          <p:nvPr/>
        </p:nvSpPr>
        <p:spPr>
          <a:xfrm>
            <a:off x="4236665" y="2291161"/>
            <a:ext cx="2305493" cy="784830"/>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All machines are equipped with </a:t>
            </a:r>
            <a:r>
              <a:rPr lang="en-GB" sz="900" b="1" dirty="0">
                <a:solidFill>
                  <a:srgbClr val="666666"/>
                </a:solidFill>
                <a:latin typeface="Helvetica" pitchFamily="2" charset="0"/>
                <a:cs typeface="+mn-cs"/>
              </a:rPr>
              <a:t>double adjustable hydraulic actuators</a:t>
            </a:r>
            <a:r>
              <a:rPr lang="en-GB" sz="900" dirty="0">
                <a:solidFill>
                  <a:srgbClr val="666666"/>
                </a:solidFill>
                <a:latin typeface="Helvetica" pitchFamily="2" charset="0"/>
                <a:cs typeface="+mn-cs"/>
              </a:rPr>
              <a:t> for the rotation.</a:t>
            </a:r>
          </a:p>
          <a:p>
            <a:pPr algn="ctr"/>
            <a:r>
              <a:rPr lang="en-GB" sz="900" dirty="0">
                <a:solidFill>
                  <a:srgbClr val="666666"/>
                </a:solidFill>
                <a:latin typeface="Helvetica" pitchFamily="2" charset="0"/>
                <a:cs typeface="+mn-cs"/>
              </a:rPr>
              <a:t>This system allows the production of elements with big dimensions</a:t>
            </a:r>
          </a:p>
        </p:txBody>
      </p:sp>
      <p:sp>
        <p:nvSpPr>
          <p:cNvPr id="15" name="TextBox 4">
            <a:extLst>
              <a:ext uri="{FF2B5EF4-FFF2-40B4-BE49-F238E27FC236}">
                <a16:creationId xmlns:a16="http://schemas.microsoft.com/office/drawing/2014/main" id="{5205FF00-7811-7FB9-512D-F9252983F42F}"/>
              </a:ext>
            </a:extLst>
          </p:cNvPr>
          <p:cNvSpPr txBox="1"/>
          <p:nvPr/>
        </p:nvSpPr>
        <p:spPr>
          <a:xfrm>
            <a:off x="1778369" y="651877"/>
            <a:ext cx="2305493"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Heavy reinforced steel structure</a:t>
            </a:r>
          </a:p>
        </p:txBody>
      </p:sp>
      <p:sp>
        <p:nvSpPr>
          <p:cNvPr id="16" name="TextBox 4">
            <a:extLst>
              <a:ext uri="{FF2B5EF4-FFF2-40B4-BE49-F238E27FC236}">
                <a16:creationId xmlns:a16="http://schemas.microsoft.com/office/drawing/2014/main" id="{C6549010-6084-D424-AADE-77E19A129F21}"/>
              </a:ext>
            </a:extLst>
          </p:cNvPr>
          <p:cNvSpPr txBox="1"/>
          <p:nvPr/>
        </p:nvSpPr>
        <p:spPr>
          <a:xfrm>
            <a:off x="4599195" y="671547"/>
            <a:ext cx="1592129"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Double adjustable hydraulic actuators</a:t>
            </a:r>
          </a:p>
        </p:txBody>
      </p:sp>
      <p:sp>
        <p:nvSpPr>
          <p:cNvPr id="17" name="TextBox 4">
            <a:extLst>
              <a:ext uri="{FF2B5EF4-FFF2-40B4-BE49-F238E27FC236}">
                <a16:creationId xmlns:a16="http://schemas.microsoft.com/office/drawing/2014/main" id="{FCC9E4D4-DA36-DCA5-EE94-65585B6A488B}"/>
              </a:ext>
            </a:extLst>
          </p:cNvPr>
          <p:cNvSpPr txBox="1"/>
          <p:nvPr/>
        </p:nvSpPr>
        <p:spPr>
          <a:xfrm>
            <a:off x="6706658" y="651875"/>
            <a:ext cx="2117227"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1200" b="1" dirty="0">
                <a:solidFill>
                  <a:srgbClr val="666666"/>
                </a:solidFill>
                <a:latin typeface="Helvetica" pitchFamily="2" charset="0"/>
                <a:cs typeface="+mn-cs"/>
              </a:rPr>
              <a:t>Separate hydraulic circuit for machine and mold </a:t>
            </a:r>
            <a:endParaRPr lang="en-US" sz="1200" b="1" dirty="0">
              <a:solidFill>
                <a:srgbClr val="666666"/>
              </a:solidFill>
              <a:latin typeface="Helvetica" pitchFamily="2" charset="0"/>
              <a:cs typeface="+mn-cs"/>
            </a:endParaRPr>
          </a:p>
        </p:txBody>
      </p:sp>
      <p:sp>
        <p:nvSpPr>
          <p:cNvPr id="18" name="TextBox 4">
            <a:extLst>
              <a:ext uri="{FF2B5EF4-FFF2-40B4-BE49-F238E27FC236}">
                <a16:creationId xmlns:a16="http://schemas.microsoft.com/office/drawing/2014/main" id="{289A6A7A-BBB5-74A3-844D-8BA28720CED4}"/>
              </a:ext>
            </a:extLst>
          </p:cNvPr>
          <p:cNvSpPr txBox="1"/>
          <p:nvPr/>
        </p:nvSpPr>
        <p:spPr>
          <a:xfrm>
            <a:off x="9421449" y="651875"/>
            <a:ext cx="1870425"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 Front/Rear adjustable hydraulic actuators</a:t>
            </a:r>
          </a:p>
        </p:txBody>
      </p:sp>
      <p:pic>
        <p:nvPicPr>
          <p:cNvPr id="19" name="Picture 28">
            <a:extLst>
              <a:ext uri="{FF2B5EF4-FFF2-40B4-BE49-F238E27FC236}">
                <a16:creationId xmlns:a16="http://schemas.microsoft.com/office/drawing/2014/main" id="{99CEAF1D-F735-CD42-BC7A-01737615FF67}"/>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bwMode="auto">
          <a:xfrm>
            <a:off x="6977100" y="1263234"/>
            <a:ext cx="1590484" cy="1013142"/>
          </a:xfrm>
          <a:prstGeom prst="rect">
            <a:avLst/>
          </a:prstGeom>
          <a:ln>
            <a:noFill/>
          </a:ln>
          <a:effectLst>
            <a:softEdge rad="112500"/>
          </a:effectLst>
          <a:extLst>
            <a:ext uri="{53640926-AAD7-44D8-BBD7-CCE9431645EC}">
              <a14:shadowObscured xmlns:a14="http://schemas.microsoft.com/office/drawing/2010/main"/>
            </a:ext>
          </a:extLst>
        </p:spPr>
      </p:pic>
      <p:sp>
        <p:nvSpPr>
          <p:cNvPr id="20" name="TextBox 4">
            <a:extLst>
              <a:ext uri="{FF2B5EF4-FFF2-40B4-BE49-F238E27FC236}">
                <a16:creationId xmlns:a16="http://schemas.microsoft.com/office/drawing/2014/main" id="{2AA29A88-0BCD-5017-7DC2-46648017A7CB}"/>
              </a:ext>
            </a:extLst>
          </p:cNvPr>
          <p:cNvSpPr txBox="1"/>
          <p:nvPr/>
        </p:nvSpPr>
        <p:spPr>
          <a:xfrm>
            <a:off x="6747768" y="2297196"/>
            <a:ext cx="2035006"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b="1" dirty="0">
                <a:solidFill>
                  <a:srgbClr val="666666"/>
                </a:solidFill>
                <a:latin typeface="Helvetica" pitchFamily="2" charset="0"/>
                <a:cs typeface="+mn-cs"/>
              </a:rPr>
              <a:t>Separate hydraulic circuit </a:t>
            </a:r>
            <a:r>
              <a:rPr lang="en-GB" sz="900" dirty="0">
                <a:solidFill>
                  <a:srgbClr val="666666"/>
                </a:solidFill>
                <a:latin typeface="Helvetica" pitchFamily="2" charset="0"/>
                <a:cs typeface="+mn-cs"/>
              </a:rPr>
              <a:t>for machine and mold for a separate control of pressures</a:t>
            </a:r>
            <a:endParaRPr lang="en-US" sz="900" dirty="0">
              <a:solidFill>
                <a:srgbClr val="666666"/>
              </a:solidFill>
              <a:latin typeface="Helvetica" pitchFamily="2" charset="0"/>
              <a:cs typeface="+mn-cs"/>
            </a:endParaRPr>
          </a:p>
        </p:txBody>
      </p:sp>
      <p:pic>
        <p:nvPicPr>
          <p:cNvPr id="22" name="Immagine 21">
            <a:extLst>
              <a:ext uri="{FF2B5EF4-FFF2-40B4-BE49-F238E27FC236}">
                <a16:creationId xmlns:a16="http://schemas.microsoft.com/office/drawing/2014/main" id="{E143D103-4023-240A-6A71-2C77FAE5AE2F}"/>
              </a:ext>
            </a:extLst>
          </p:cNvPr>
          <p:cNvPicPr>
            <a:picLocks/>
          </p:cNvPicPr>
          <p:nvPr/>
        </p:nvPicPr>
        <p:blipFill rotWithShape="1">
          <a:blip r:embed="rId8" cstate="email">
            <a:extLst>
              <a:ext uri="{28A0092B-C50C-407E-A947-70E740481C1C}">
                <a14:useLocalDpi xmlns:a14="http://schemas.microsoft.com/office/drawing/2010/main"/>
              </a:ext>
            </a:extLst>
          </a:blip>
          <a:srcRect/>
          <a:stretch/>
        </p:blipFill>
        <p:spPr bwMode="auto">
          <a:xfrm>
            <a:off x="9492528" y="1232957"/>
            <a:ext cx="1788985" cy="1055297"/>
          </a:xfrm>
          <a:prstGeom prst="rect">
            <a:avLst/>
          </a:prstGeom>
          <a:ln>
            <a:noFill/>
          </a:ln>
          <a:effectLst>
            <a:softEdge rad="112500"/>
          </a:effectLst>
          <a:extLst>
            <a:ext uri="{53640926-AAD7-44D8-BBD7-CCE9431645EC}">
              <a14:shadowObscured xmlns:a14="http://schemas.microsoft.com/office/drawing/2010/main"/>
            </a:ext>
          </a:extLst>
        </p:spPr>
      </p:pic>
      <p:sp>
        <p:nvSpPr>
          <p:cNvPr id="23" name="TextBox 4">
            <a:extLst>
              <a:ext uri="{FF2B5EF4-FFF2-40B4-BE49-F238E27FC236}">
                <a16:creationId xmlns:a16="http://schemas.microsoft.com/office/drawing/2014/main" id="{7CA60259-E186-A16F-C258-B16A269F1109}"/>
              </a:ext>
            </a:extLst>
          </p:cNvPr>
          <p:cNvSpPr txBox="1"/>
          <p:nvPr/>
        </p:nvSpPr>
        <p:spPr>
          <a:xfrm>
            <a:off x="9338062" y="2283670"/>
            <a:ext cx="2035006"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Thanks to this system the mold lifts </a:t>
            </a:r>
            <a:r>
              <a:rPr lang="en-GB" sz="900" b="1" dirty="0">
                <a:solidFill>
                  <a:srgbClr val="666666"/>
                </a:solidFill>
                <a:latin typeface="Helvetica" pitchFamily="2" charset="0"/>
                <a:cs typeface="+mn-cs"/>
              </a:rPr>
              <a:t>parallel to the floor</a:t>
            </a:r>
            <a:r>
              <a:rPr lang="en-GB" sz="900" dirty="0">
                <a:solidFill>
                  <a:srgbClr val="666666"/>
                </a:solidFill>
                <a:latin typeface="Helvetica" pitchFamily="2" charset="0"/>
                <a:cs typeface="+mn-cs"/>
              </a:rPr>
              <a:t> fundamental in the demolding of big box culverts and big elements in general</a:t>
            </a:r>
            <a:endParaRPr lang="en-US" sz="900" dirty="0">
              <a:solidFill>
                <a:srgbClr val="666666"/>
              </a:solidFill>
              <a:latin typeface="Helvetica" pitchFamily="2" charset="0"/>
              <a:cs typeface="+mn-cs"/>
            </a:endParaRPr>
          </a:p>
        </p:txBody>
      </p:sp>
      <p:sp>
        <p:nvSpPr>
          <p:cNvPr id="28" name="TextBox 4">
            <a:extLst>
              <a:ext uri="{FF2B5EF4-FFF2-40B4-BE49-F238E27FC236}">
                <a16:creationId xmlns:a16="http://schemas.microsoft.com/office/drawing/2014/main" id="{0101F080-30C3-9801-5DED-178384F0F067}"/>
              </a:ext>
            </a:extLst>
          </p:cNvPr>
          <p:cNvSpPr txBox="1"/>
          <p:nvPr/>
        </p:nvSpPr>
        <p:spPr>
          <a:xfrm>
            <a:off x="1653172" y="4785422"/>
            <a:ext cx="2305493"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All the consumable parts, such as drawer guides, anti-wear plate and wheels are </a:t>
            </a:r>
            <a:r>
              <a:rPr lang="en-GB" sz="900" b="1" dirty="0">
                <a:solidFill>
                  <a:srgbClr val="666666"/>
                </a:solidFill>
                <a:latin typeface="Helvetica" pitchFamily="2" charset="0"/>
                <a:cs typeface="+mn-cs"/>
              </a:rPr>
              <a:t>easily replaceable </a:t>
            </a:r>
            <a:r>
              <a:rPr lang="en-GB" sz="900" dirty="0">
                <a:solidFill>
                  <a:srgbClr val="666666"/>
                </a:solidFill>
                <a:latin typeface="Helvetica" pitchFamily="2" charset="0"/>
                <a:cs typeface="+mn-cs"/>
              </a:rPr>
              <a:t>thanks to screwed inserts</a:t>
            </a:r>
            <a:endParaRPr lang="en-US" sz="900" dirty="0">
              <a:solidFill>
                <a:srgbClr val="666666"/>
              </a:solidFill>
              <a:latin typeface="Helvetica" pitchFamily="2" charset="0"/>
              <a:cs typeface="+mn-cs"/>
            </a:endParaRPr>
          </a:p>
        </p:txBody>
      </p:sp>
      <p:sp>
        <p:nvSpPr>
          <p:cNvPr id="29" name="TextBox 4">
            <a:extLst>
              <a:ext uri="{FF2B5EF4-FFF2-40B4-BE49-F238E27FC236}">
                <a16:creationId xmlns:a16="http://schemas.microsoft.com/office/drawing/2014/main" id="{CFB12575-EEC8-44C3-2528-A4348433A38D}"/>
              </a:ext>
            </a:extLst>
          </p:cNvPr>
          <p:cNvSpPr txBox="1"/>
          <p:nvPr/>
        </p:nvSpPr>
        <p:spPr>
          <a:xfrm>
            <a:off x="4166203" y="4770244"/>
            <a:ext cx="2305493"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All machines are equipped with a PLC for the </a:t>
            </a:r>
            <a:r>
              <a:rPr lang="en-US" sz="900" b="1" dirty="0">
                <a:solidFill>
                  <a:srgbClr val="666666"/>
                </a:solidFill>
                <a:latin typeface="Helvetica" pitchFamily="2" charset="0"/>
                <a:cs typeface="+mn-cs"/>
              </a:rPr>
              <a:t>optimization of consumption </a:t>
            </a:r>
            <a:r>
              <a:rPr lang="en-US" sz="900" dirty="0">
                <a:solidFill>
                  <a:srgbClr val="666666"/>
                </a:solidFill>
                <a:latin typeface="Helvetica" pitchFamily="2" charset="0"/>
                <a:cs typeface="+mn-cs"/>
              </a:rPr>
              <a:t>and the general management of the machine</a:t>
            </a:r>
            <a:r>
              <a:rPr lang="it-IT" sz="900" b="1" dirty="0">
                <a:solidFill>
                  <a:srgbClr val="666666"/>
                </a:solidFill>
                <a:latin typeface="Helvetica" pitchFamily="2" charset="0"/>
                <a:cs typeface="+mn-cs"/>
              </a:rPr>
              <a:t>.</a:t>
            </a:r>
            <a:endParaRPr lang="en-US" sz="900" dirty="0">
              <a:solidFill>
                <a:srgbClr val="666666"/>
              </a:solidFill>
              <a:latin typeface="Helvetica" pitchFamily="2" charset="0"/>
              <a:cs typeface="+mn-cs"/>
            </a:endParaRPr>
          </a:p>
        </p:txBody>
      </p:sp>
      <p:sp>
        <p:nvSpPr>
          <p:cNvPr id="30" name="TextBox 4">
            <a:extLst>
              <a:ext uri="{FF2B5EF4-FFF2-40B4-BE49-F238E27FC236}">
                <a16:creationId xmlns:a16="http://schemas.microsoft.com/office/drawing/2014/main" id="{09F6DD96-DDA1-39C0-0D67-CB6CCBE57A07}"/>
              </a:ext>
            </a:extLst>
          </p:cNvPr>
          <p:cNvSpPr txBox="1"/>
          <p:nvPr/>
        </p:nvSpPr>
        <p:spPr>
          <a:xfrm>
            <a:off x="1653173" y="3230762"/>
            <a:ext cx="2430690"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Replaceable consumable parts</a:t>
            </a:r>
          </a:p>
        </p:txBody>
      </p:sp>
      <p:sp>
        <p:nvSpPr>
          <p:cNvPr id="31" name="TextBox 4">
            <a:extLst>
              <a:ext uri="{FF2B5EF4-FFF2-40B4-BE49-F238E27FC236}">
                <a16:creationId xmlns:a16="http://schemas.microsoft.com/office/drawing/2014/main" id="{FAF9DE86-DBFB-D970-8E79-DD6FB075DDFD}"/>
              </a:ext>
            </a:extLst>
          </p:cNvPr>
          <p:cNvSpPr txBox="1"/>
          <p:nvPr/>
        </p:nvSpPr>
        <p:spPr>
          <a:xfrm>
            <a:off x="4191180" y="3230760"/>
            <a:ext cx="2459734"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PLC for machine operations and consumption optimization  </a:t>
            </a:r>
          </a:p>
        </p:txBody>
      </p:sp>
      <p:sp>
        <p:nvSpPr>
          <p:cNvPr id="32" name="TextBox 4">
            <a:extLst>
              <a:ext uri="{FF2B5EF4-FFF2-40B4-BE49-F238E27FC236}">
                <a16:creationId xmlns:a16="http://schemas.microsoft.com/office/drawing/2014/main" id="{4DC5413B-BC28-6AE3-A6BF-E0F5A44BFBCE}"/>
              </a:ext>
            </a:extLst>
          </p:cNvPr>
          <p:cNvSpPr txBox="1"/>
          <p:nvPr/>
        </p:nvSpPr>
        <p:spPr>
          <a:xfrm>
            <a:off x="6706658" y="3230760"/>
            <a:ext cx="2117227"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Demolding oil system</a:t>
            </a:r>
          </a:p>
        </p:txBody>
      </p:sp>
      <p:sp>
        <p:nvSpPr>
          <p:cNvPr id="33" name="TextBox 4">
            <a:extLst>
              <a:ext uri="{FF2B5EF4-FFF2-40B4-BE49-F238E27FC236}">
                <a16:creationId xmlns:a16="http://schemas.microsoft.com/office/drawing/2014/main" id="{DE47DCBD-A026-A66E-5A57-CF74321E697B}"/>
              </a:ext>
            </a:extLst>
          </p:cNvPr>
          <p:cNvSpPr txBox="1"/>
          <p:nvPr/>
        </p:nvSpPr>
        <p:spPr>
          <a:xfrm>
            <a:off x="9232417" y="3230760"/>
            <a:ext cx="2246295"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Round and welded internal chamfers</a:t>
            </a:r>
          </a:p>
        </p:txBody>
      </p:sp>
      <p:sp>
        <p:nvSpPr>
          <p:cNvPr id="35" name="TextBox 4">
            <a:extLst>
              <a:ext uri="{FF2B5EF4-FFF2-40B4-BE49-F238E27FC236}">
                <a16:creationId xmlns:a16="http://schemas.microsoft.com/office/drawing/2014/main" id="{23F9B0E6-33CE-F522-705D-67CB846C7B52}"/>
              </a:ext>
            </a:extLst>
          </p:cNvPr>
          <p:cNvSpPr txBox="1"/>
          <p:nvPr/>
        </p:nvSpPr>
        <p:spPr>
          <a:xfrm>
            <a:off x="6759301" y="4762925"/>
            <a:ext cx="2035006"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The</a:t>
            </a:r>
            <a:r>
              <a:rPr lang="en-GB" sz="900" b="1" dirty="0">
                <a:solidFill>
                  <a:srgbClr val="666666"/>
                </a:solidFill>
                <a:latin typeface="Helvetica" pitchFamily="2" charset="0"/>
                <a:cs typeface="+mn-cs"/>
              </a:rPr>
              <a:t> demolding oil system, </a:t>
            </a:r>
            <a:r>
              <a:rPr lang="en-GB" sz="900" dirty="0">
                <a:solidFill>
                  <a:srgbClr val="666666"/>
                </a:solidFill>
                <a:latin typeface="Helvetica" pitchFamily="2" charset="0"/>
                <a:cs typeface="+mn-cs"/>
              </a:rPr>
              <a:t>composed of a compressor, an oil tank and a suction pump is standard on the whole range</a:t>
            </a:r>
          </a:p>
        </p:txBody>
      </p:sp>
      <p:sp>
        <p:nvSpPr>
          <p:cNvPr id="37" name="TextBox 4">
            <a:extLst>
              <a:ext uri="{FF2B5EF4-FFF2-40B4-BE49-F238E27FC236}">
                <a16:creationId xmlns:a16="http://schemas.microsoft.com/office/drawing/2014/main" id="{7714FEE0-45B4-906E-18B8-D2F0F38419D4}"/>
              </a:ext>
            </a:extLst>
          </p:cNvPr>
          <p:cNvSpPr txBox="1"/>
          <p:nvPr/>
        </p:nvSpPr>
        <p:spPr>
          <a:xfrm>
            <a:off x="9369517" y="4762925"/>
            <a:ext cx="2035006" cy="784830"/>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All our molds have round and welded </a:t>
            </a:r>
            <a:r>
              <a:rPr lang="en-US" sz="900" b="1" dirty="0">
                <a:solidFill>
                  <a:srgbClr val="666666"/>
                </a:solidFill>
                <a:latin typeface="Helvetica" pitchFamily="2" charset="0"/>
                <a:cs typeface="+mn-cs"/>
              </a:rPr>
              <a:t>internal chamfers</a:t>
            </a:r>
            <a:r>
              <a:rPr lang="en-US" sz="900" dirty="0">
                <a:solidFill>
                  <a:srgbClr val="666666"/>
                </a:solidFill>
                <a:latin typeface="Helvetica" pitchFamily="2" charset="0"/>
                <a:cs typeface="+mn-cs"/>
              </a:rPr>
              <a:t>. This peculiarity keeps the quality of execution of the elements produced unchanged over time.</a:t>
            </a:r>
          </a:p>
        </p:txBody>
      </p:sp>
      <p:pic>
        <p:nvPicPr>
          <p:cNvPr id="38" name="Picture 15">
            <a:extLst>
              <a:ext uri="{FF2B5EF4-FFF2-40B4-BE49-F238E27FC236}">
                <a16:creationId xmlns:a16="http://schemas.microsoft.com/office/drawing/2014/main" id="{169E17A2-FAB2-F226-4A84-EE67552D778B}"/>
              </a:ext>
            </a:extLst>
          </p:cNvPr>
          <p:cNvPicPr>
            <a:picLocks/>
          </p:cNvPicPr>
          <p:nvPr/>
        </p:nvPicPr>
        <p:blipFill>
          <a:blip r:embed="rId9" cstate="email">
            <a:extLst>
              <a:ext uri="{28A0092B-C50C-407E-A947-70E740481C1C}">
                <a14:useLocalDpi xmlns:a14="http://schemas.microsoft.com/office/drawing/2010/main"/>
              </a:ext>
            </a:extLst>
          </a:blip>
          <a:srcRect/>
          <a:stretch>
            <a:fillRect/>
          </a:stretch>
        </p:blipFill>
        <p:spPr bwMode="auto">
          <a:xfrm>
            <a:off x="2281193" y="3646715"/>
            <a:ext cx="1415976" cy="1080472"/>
          </a:xfrm>
          <a:prstGeom prst="rect">
            <a:avLst/>
          </a:prstGeom>
          <a:ln>
            <a:noFill/>
          </a:ln>
          <a:effectLst>
            <a:softEdge rad="112500"/>
          </a:effectLst>
        </p:spPr>
      </p:pic>
      <p:pic>
        <p:nvPicPr>
          <p:cNvPr id="40" name="Immagine 39">
            <a:extLst>
              <a:ext uri="{FF2B5EF4-FFF2-40B4-BE49-F238E27FC236}">
                <a16:creationId xmlns:a16="http://schemas.microsoft.com/office/drawing/2014/main" id="{0A0FFDD2-F1B8-61E8-EEB8-8905759667FE}"/>
              </a:ext>
            </a:extLst>
          </p:cNvPr>
          <p:cNvPicPr>
            <a:picLocks/>
          </p:cNvPicPr>
          <p:nvPr/>
        </p:nvPicPr>
        <p:blipFill>
          <a:blip r:embed="rId10" cstate="email">
            <a:extLst>
              <a:ext uri="{28A0092B-C50C-407E-A947-70E740481C1C}">
                <a14:useLocalDpi xmlns:a14="http://schemas.microsoft.com/office/drawing/2010/main"/>
              </a:ext>
            </a:extLst>
          </a:blip>
          <a:stretch>
            <a:fillRect/>
          </a:stretch>
        </p:blipFill>
        <p:spPr>
          <a:xfrm>
            <a:off x="7030772" y="3689477"/>
            <a:ext cx="1468998" cy="965727"/>
          </a:xfrm>
          <a:prstGeom prst="rect">
            <a:avLst/>
          </a:prstGeom>
          <a:ln>
            <a:noFill/>
          </a:ln>
          <a:effectLst>
            <a:softEdge rad="112500"/>
          </a:effectLst>
        </p:spPr>
      </p:pic>
      <p:pic>
        <p:nvPicPr>
          <p:cNvPr id="41" name="Immagine 40">
            <a:extLst>
              <a:ext uri="{FF2B5EF4-FFF2-40B4-BE49-F238E27FC236}">
                <a16:creationId xmlns:a16="http://schemas.microsoft.com/office/drawing/2014/main" id="{DC9628E4-8953-CD64-83A5-164CCBF7C50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666500" y="3684506"/>
            <a:ext cx="1441040" cy="1080472"/>
          </a:xfrm>
          <a:prstGeom prst="rect">
            <a:avLst/>
          </a:prstGeom>
          <a:ln>
            <a:noFill/>
          </a:ln>
          <a:effectLst>
            <a:softEdge rad="112500"/>
          </a:effectLst>
        </p:spPr>
      </p:pic>
      <p:pic>
        <p:nvPicPr>
          <p:cNvPr id="2" name="Immagine 1">
            <a:extLst>
              <a:ext uri="{FF2B5EF4-FFF2-40B4-BE49-F238E27FC236}">
                <a16:creationId xmlns:a16="http://schemas.microsoft.com/office/drawing/2014/main" id="{7A08B776-4895-BCF5-8086-5346468F5C80}"/>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bwMode="auto">
          <a:xfrm>
            <a:off x="4412448" y="3758190"/>
            <a:ext cx="1940320" cy="857522"/>
          </a:xfrm>
          <a:prstGeom prst="rect">
            <a:avLst/>
          </a:prstGeom>
          <a:ln>
            <a:noFill/>
          </a:ln>
          <a:effectLst>
            <a:softEdge rad="112500"/>
          </a:effectLst>
          <a:extLst>
            <a:ext uri="{53640926-AAD7-44D8-BBD7-CCE9431645EC}">
              <a14:shadowObscured xmlns:a14="http://schemas.microsoft.com/office/drawing/2010/main"/>
            </a:ext>
          </a:extLst>
        </p:spPr>
      </p:pic>
      <p:pic>
        <p:nvPicPr>
          <p:cNvPr id="3" name="Immagine 2">
            <a:extLst>
              <a:ext uri="{FF2B5EF4-FFF2-40B4-BE49-F238E27FC236}">
                <a16:creationId xmlns:a16="http://schemas.microsoft.com/office/drawing/2014/main" id="{277421ED-88EA-EB85-370F-DCB685625FF3}"/>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8" name="Immagine 7">
            <a:extLst>
              <a:ext uri="{FF2B5EF4-FFF2-40B4-BE49-F238E27FC236}">
                <a16:creationId xmlns:a16="http://schemas.microsoft.com/office/drawing/2014/main" id="{06E1EC12-7388-A6D2-FAA6-F538741436F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99425043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3"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Technical FEATURES</a:t>
            </a:r>
          </a:p>
          <a:p>
            <a:pPr algn="l"/>
            <a:endParaRPr lang="it-IT" dirty="0">
              <a:solidFill>
                <a:srgbClr val="5687B7"/>
              </a:solidFill>
              <a:latin typeface="NEOTERIQUE" panose="02000500000000090000" pitchFamily="2" charset="77"/>
            </a:endParaRPr>
          </a:p>
        </p:txBody>
      </p:sp>
      <p:sp>
        <p:nvSpPr>
          <p:cNvPr id="13" name="TextBox 4">
            <a:extLst>
              <a:ext uri="{FF2B5EF4-FFF2-40B4-BE49-F238E27FC236}">
                <a16:creationId xmlns:a16="http://schemas.microsoft.com/office/drawing/2014/main" id="{DF0033B3-5D53-2FDA-47C7-7225F17FEEB8}"/>
              </a:ext>
            </a:extLst>
          </p:cNvPr>
          <p:cNvSpPr txBox="1"/>
          <p:nvPr/>
        </p:nvSpPr>
        <p:spPr>
          <a:xfrm>
            <a:off x="1680871" y="2254623"/>
            <a:ext cx="2305493"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All machines are equipped with n.3 inverters for motor/main pump management and control of </a:t>
            </a:r>
            <a:r>
              <a:rPr lang="en-GB" sz="900" b="1" dirty="0">
                <a:solidFill>
                  <a:srgbClr val="666666"/>
                </a:solidFill>
                <a:latin typeface="Helvetica" pitchFamily="2" charset="0"/>
                <a:cs typeface="+mn-cs"/>
              </a:rPr>
              <a:t>up to four motor vibrators </a:t>
            </a:r>
            <a:r>
              <a:rPr lang="en-GB" sz="900" dirty="0">
                <a:solidFill>
                  <a:srgbClr val="666666"/>
                </a:solidFill>
                <a:latin typeface="Helvetica" pitchFamily="2" charset="0"/>
                <a:cs typeface="+mn-cs"/>
              </a:rPr>
              <a:t>for molds</a:t>
            </a:r>
            <a:endParaRPr lang="en-US" sz="900" dirty="0">
              <a:solidFill>
                <a:srgbClr val="666666"/>
              </a:solidFill>
              <a:latin typeface="Helvetica" pitchFamily="2" charset="0"/>
              <a:cs typeface="+mn-cs"/>
            </a:endParaRPr>
          </a:p>
        </p:txBody>
      </p:sp>
      <p:sp>
        <p:nvSpPr>
          <p:cNvPr id="14" name="TextBox 4">
            <a:extLst>
              <a:ext uri="{FF2B5EF4-FFF2-40B4-BE49-F238E27FC236}">
                <a16:creationId xmlns:a16="http://schemas.microsoft.com/office/drawing/2014/main" id="{C5893304-F45D-F3B9-E5E4-E0BB0D424468}"/>
              </a:ext>
            </a:extLst>
          </p:cNvPr>
          <p:cNvSpPr txBox="1"/>
          <p:nvPr/>
        </p:nvSpPr>
        <p:spPr>
          <a:xfrm>
            <a:off x="4336658" y="2261335"/>
            <a:ext cx="2305493" cy="784830"/>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The choice of using excellent components with high availability on the market, guarantees to the customer a fast maintenance resulting in time</a:t>
            </a:r>
            <a:r>
              <a:rPr lang="en-US" sz="900" b="1" dirty="0">
                <a:solidFill>
                  <a:srgbClr val="666666"/>
                </a:solidFill>
                <a:latin typeface="Helvetica" pitchFamily="2" charset="0"/>
                <a:cs typeface="+mn-cs"/>
              </a:rPr>
              <a:t> savings on machine downtime</a:t>
            </a:r>
            <a:r>
              <a:rPr lang="en-US" sz="900" dirty="0">
                <a:solidFill>
                  <a:srgbClr val="666666"/>
                </a:solidFill>
                <a:latin typeface="Helvetica" pitchFamily="2" charset="0"/>
                <a:cs typeface="+mn-cs"/>
              </a:rPr>
              <a:t>. </a:t>
            </a:r>
            <a:endParaRPr lang="en-US" sz="900" b="1" dirty="0">
              <a:solidFill>
                <a:srgbClr val="666666"/>
              </a:solidFill>
              <a:latin typeface="Helvetica" pitchFamily="2" charset="0"/>
              <a:cs typeface="+mn-cs"/>
            </a:endParaRPr>
          </a:p>
        </p:txBody>
      </p:sp>
      <p:sp>
        <p:nvSpPr>
          <p:cNvPr id="15" name="TextBox 4">
            <a:extLst>
              <a:ext uri="{FF2B5EF4-FFF2-40B4-BE49-F238E27FC236}">
                <a16:creationId xmlns:a16="http://schemas.microsoft.com/office/drawing/2014/main" id="{5205FF00-7811-7FB9-512D-F9252983F42F}"/>
              </a:ext>
            </a:extLst>
          </p:cNvPr>
          <p:cNvSpPr txBox="1"/>
          <p:nvPr/>
        </p:nvSpPr>
        <p:spPr>
          <a:xfrm>
            <a:off x="1679040" y="675633"/>
            <a:ext cx="2305493"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Inverter for the management up to 4 vibrators  </a:t>
            </a:r>
          </a:p>
        </p:txBody>
      </p:sp>
      <p:sp>
        <p:nvSpPr>
          <p:cNvPr id="16" name="TextBox 4">
            <a:extLst>
              <a:ext uri="{FF2B5EF4-FFF2-40B4-BE49-F238E27FC236}">
                <a16:creationId xmlns:a16="http://schemas.microsoft.com/office/drawing/2014/main" id="{C6549010-6084-D424-AADE-77E19A129F21}"/>
              </a:ext>
            </a:extLst>
          </p:cNvPr>
          <p:cNvSpPr txBox="1"/>
          <p:nvPr/>
        </p:nvSpPr>
        <p:spPr>
          <a:xfrm>
            <a:off x="4526893" y="671547"/>
            <a:ext cx="2033927"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High quality components</a:t>
            </a:r>
          </a:p>
        </p:txBody>
      </p:sp>
      <p:sp>
        <p:nvSpPr>
          <p:cNvPr id="17" name="TextBox 4">
            <a:extLst>
              <a:ext uri="{FF2B5EF4-FFF2-40B4-BE49-F238E27FC236}">
                <a16:creationId xmlns:a16="http://schemas.microsoft.com/office/drawing/2014/main" id="{FCC9E4D4-DA36-DCA5-EE94-65585B6A488B}"/>
              </a:ext>
            </a:extLst>
          </p:cNvPr>
          <p:cNvSpPr txBox="1"/>
          <p:nvPr/>
        </p:nvSpPr>
        <p:spPr>
          <a:xfrm>
            <a:off x="6962690" y="651875"/>
            <a:ext cx="2117227"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Separate hydraulic openings for the molds </a:t>
            </a:r>
          </a:p>
        </p:txBody>
      </p:sp>
      <p:sp>
        <p:nvSpPr>
          <p:cNvPr id="18" name="TextBox 4">
            <a:extLst>
              <a:ext uri="{FF2B5EF4-FFF2-40B4-BE49-F238E27FC236}">
                <a16:creationId xmlns:a16="http://schemas.microsoft.com/office/drawing/2014/main" id="{289A6A7A-BBB5-74A3-844D-8BA28720CED4}"/>
              </a:ext>
            </a:extLst>
          </p:cNvPr>
          <p:cNvSpPr txBox="1"/>
          <p:nvPr/>
        </p:nvSpPr>
        <p:spPr>
          <a:xfrm>
            <a:off x="9191758" y="671546"/>
            <a:ext cx="2117227"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it-IT" sz="1200" b="1" dirty="0">
                <a:solidFill>
                  <a:srgbClr val="666666"/>
                </a:solidFill>
                <a:latin typeface="Helvetica" pitchFamily="2" charset="0"/>
                <a:cs typeface="+mn-cs"/>
              </a:rPr>
              <a:t>Fast connections to the control panel</a:t>
            </a:r>
            <a:endParaRPr lang="en-US" sz="1200" b="1" dirty="0">
              <a:solidFill>
                <a:srgbClr val="666666"/>
              </a:solidFill>
              <a:latin typeface="Helvetica" pitchFamily="2" charset="0"/>
              <a:cs typeface="+mn-cs"/>
            </a:endParaRPr>
          </a:p>
        </p:txBody>
      </p:sp>
      <p:sp>
        <p:nvSpPr>
          <p:cNvPr id="20" name="TextBox 4">
            <a:extLst>
              <a:ext uri="{FF2B5EF4-FFF2-40B4-BE49-F238E27FC236}">
                <a16:creationId xmlns:a16="http://schemas.microsoft.com/office/drawing/2014/main" id="{2AA29A88-0BCD-5017-7DC2-46648017A7CB}"/>
              </a:ext>
            </a:extLst>
          </p:cNvPr>
          <p:cNvSpPr txBox="1"/>
          <p:nvPr/>
        </p:nvSpPr>
        <p:spPr>
          <a:xfrm>
            <a:off x="6912244" y="2261335"/>
            <a:ext cx="2035006" cy="784830"/>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All machines are equipped with </a:t>
            </a:r>
            <a:r>
              <a:rPr lang="it-IT" sz="900" dirty="0">
                <a:solidFill>
                  <a:srgbClr val="666666"/>
                </a:solidFill>
                <a:latin typeface="Helvetica" pitchFamily="2" charset="0"/>
                <a:cs typeface="+mn-cs"/>
              </a:rPr>
              <a:t>n.4 </a:t>
            </a:r>
            <a:r>
              <a:rPr lang="en-GB" sz="900" dirty="0">
                <a:solidFill>
                  <a:srgbClr val="666666"/>
                </a:solidFill>
                <a:latin typeface="Helvetica" pitchFamily="2" charset="0"/>
                <a:cs typeface="+mn-cs"/>
              </a:rPr>
              <a:t>distributors for the hydraulic movement of the molds. This allows the use of </a:t>
            </a:r>
            <a:r>
              <a:rPr lang="en-GB" sz="900" b="1" dirty="0">
                <a:solidFill>
                  <a:srgbClr val="666666"/>
                </a:solidFill>
                <a:latin typeface="Helvetica" pitchFamily="2" charset="0"/>
                <a:cs typeface="+mn-cs"/>
              </a:rPr>
              <a:t>special molds </a:t>
            </a:r>
            <a:r>
              <a:rPr lang="en-GB" sz="900" dirty="0">
                <a:solidFill>
                  <a:srgbClr val="666666"/>
                </a:solidFill>
                <a:latin typeface="Helvetica" pitchFamily="2" charset="0"/>
                <a:cs typeface="+mn-cs"/>
              </a:rPr>
              <a:t>with complex hydraulic openings</a:t>
            </a:r>
            <a:endParaRPr lang="en-US" sz="900" dirty="0">
              <a:solidFill>
                <a:srgbClr val="666666"/>
              </a:solidFill>
              <a:latin typeface="Helvetica" pitchFamily="2" charset="0"/>
              <a:cs typeface="+mn-cs"/>
            </a:endParaRPr>
          </a:p>
        </p:txBody>
      </p:sp>
      <p:sp>
        <p:nvSpPr>
          <p:cNvPr id="23" name="TextBox 4">
            <a:extLst>
              <a:ext uri="{FF2B5EF4-FFF2-40B4-BE49-F238E27FC236}">
                <a16:creationId xmlns:a16="http://schemas.microsoft.com/office/drawing/2014/main" id="{7CA60259-E186-A16F-C258-B16A269F1109}"/>
              </a:ext>
            </a:extLst>
          </p:cNvPr>
          <p:cNvSpPr txBox="1"/>
          <p:nvPr/>
        </p:nvSpPr>
        <p:spPr>
          <a:xfrm>
            <a:off x="9246506" y="2247809"/>
            <a:ext cx="2035006" cy="784830"/>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Control panels are connected to the machine through HARTING connectors. </a:t>
            </a:r>
            <a:r>
              <a:rPr lang="en-GB" sz="900" b="1" dirty="0">
                <a:solidFill>
                  <a:srgbClr val="666666"/>
                </a:solidFill>
                <a:latin typeface="Helvetica" pitchFamily="2" charset="0"/>
                <a:cs typeface="+mn-cs"/>
              </a:rPr>
              <a:t>Fast maintenance </a:t>
            </a:r>
            <a:r>
              <a:rPr lang="en-GB" sz="900" dirty="0">
                <a:solidFill>
                  <a:srgbClr val="666666"/>
                </a:solidFill>
                <a:latin typeface="Helvetica" pitchFamily="2" charset="0"/>
                <a:cs typeface="+mn-cs"/>
              </a:rPr>
              <a:t>thanks to quick removal of the control cabinet</a:t>
            </a:r>
            <a:endParaRPr lang="en-US" sz="900" dirty="0">
              <a:solidFill>
                <a:srgbClr val="666666"/>
              </a:solidFill>
              <a:latin typeface="Helvetica" pitchFamily="2" charset="0"/>
              <a:cs typeface="+mn-cs"/>
            </a:endParaRPr>
          </a:p>
        </p:txBody>
      </p:sp>
      <p:sp>
        <p:nvSpPr>
          <p:cNvPr id="28" name="TextBox 4">
            <a:extLst>
              <a:ext uri="{FF2B5EF4-FFF2-40B4-BE49-F238E27FC236}">
                <a16:creationId xmlns:a16="http://schemas.microsoft.com/office/drawing/2014/main" id="{0101F080-30C3-9801-5DED-178384F0F067}"/>
              </a:ext>
            </a:extLst>
          </p:cNvPr>
          <p:cNvSpPr txBox="1"/>
          <p:nvPr/>
        </p:nvSpPr>
        <p:spPr>
          <a:xfrm>
            <a:off x="1722991" y="4773023"/>
            <a:ext cx="2305493"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b="1" dirty="0">
                <a:solidFill>
                  <a:srgbClr val="666666"/>
                </a:solidFill>
                <a:latin typeface="Helvetica" pitchFamily="2" charset="0"/>
                <a:cs typeface="+mn-cs"/>
              </a:rPr>
              <a:t>Quick-change </a:t>
            </a:r>
            <a:r>
              <a:rPr lang="en-GB" sz="900" dirty="0">
                <a:solidFill>
                  <a:srgbClr val="666666"/>
                </a:solidFill>
                <a:latin typeface="Helvetica" pitchFamily="2" charset="0"/>
                <a:cs typeface="+mn-cs"/>
              </a:rPr>
              <a:t>mold with the "quick coupling system" (Max 15-20 min) avoids the use of tools and, above all, the undesired loss of oil on the floor.</a:t>
            </a:r>
            <a:endParaRPr lang="en-US" sz="900" dirty="0">
              <a:solidFill>
                <a:srgbClr val="666666"/>
              </a:solidFill>
              <a:latin typeface="Helvetica" pitchFamily="2" charset="0"/>
              <a:cs typeface="+mn-cs"/>
            </a:endParaRPr>
          </a:p>
        </p:txBody>
      </p:sp>
      <p:sp>
        <p:nvSpPr>
          <p:cNvPr id="29" name="TextBox 4">
            <a:extLst>
              <a:ext uri="{FF2B5EF4-FFF2-40B4-BE49-F238E27FC236}">
                <a16:creationId xmlns:a16="http://schemas.microsoft.com/office/drawing/2014/main" id="{CFB12575-EEC8-44C3-2528-A4348433A38D}"/>
              </a:ext>
            </a:extLst>
          </p:cNvPr>
          <p:cNvSpPr txBox="1"/>
          <p:nvPr/>
        </p:nvSpPr>
        <p:spPr>
          <a:xfrm>
            <a:off x="4397960" y="4799865"/>
            <a:ext cx="2305493" cy="784830"/>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The front wheels are </a:t>
            </a:r>
            <a:r>
              <a:rPr lang="en-US" sz="900" b="1" dirty="0">
                <a:solidFill>
                  <a:srgbClr val="666666"/>
                </a:solidFill>
                <a:latin typeface="Helvetica" pitchFamily="2" charset="0"/>
                <a:cs typeface="+mn-cs"/>
              </a:rPr>
              <a:t>hydraulically adjustable </a:t>
            </a:r>
            <a:r>
              <a:rPr lang="en-US" sz="900" dirty="0">
                <a:solidFill>
                  <a:srgbClr val="666666"/>
                </a:solidFill>
                <a:latin typeface="Helvetica" pitchFamily="2" charset="0"/>
                <a:cs typeface="+mn-cs"/>
              </a:rPr>
              <a:t>by a specific lever placed under the control panel. </a:t>
            </a:r>
          </a:p>
          <a:p>
            <a:pPr algn="ctr"/>
            <a:r>
              <a:rPr lang="en-US" sz="900" dirty="0">
                <a:solidFill>
                  <a:srgbClr val="666666"/>
                </a:solidFill>
                <a:latin typeface="Helvetica" pitchFamily="2" charset="0"/>
                <a:cs typeface="+mn-cs"/>
              </a:rPr>
              <a:t>(starting from model VC 200 N)</a:t>
            </a:r>
          </a:p>
          <a:p>
            <a:pPr algn="ctr"/>
            <a:endParaRPr lang="en-US" sz="900" dirty="0">
              <a:solidFill>
                <a:srgbClr val="666666"/>
              </a:solidFill>
              <a:latin typeface="Helvetica" pitchFamily="2" charset="0"/>
              <a:cs typeface="+mn-cs"/>
            </a:endParaRPr>
          </a:p>
        </p:txBody>
      </p:sp>
      <p:sp>
        <p:nvSpPr>
          <p:cNvPr id="30" name="TextBox 4">
            <a:extLst>
              <a:ext uri="{FF2B5EF4-FFF2-40B4-BE49-F238E27FC236}">
                <a16:creationId xmlns:a16="http://schemas.microsoft.com/office/drawing/2014/main" id="{09F6DD96-DDA1-39C0-0D67-CB6CCBE57A07}"/>
              </a:ext>
            </a:extLst>
          </p:cNvPr>
          <p:cNvSpPr txBox="1"/>
          <p:nvPr/>
        </p:nvSpPr>
        <p:spPr>
          <a:xfrm>
            <a:off x="1560356" y="3221711"/>
            <a:ext cx="2542863"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“Quick coupling” system between machine and mold</a:t>
            </a:r>
          </a:p>
        </p:txBody>
      </p:sp>
      <p:sp>
        <p:nvSpPr>
          <p:cNvPr id="31" name="TextBox 4">
            <a:extLst>
              <a:ext uri="{FF2B5EF4-FFF2-40B4-BE49-F238E27FC236}">
                <a16:creationId xmlns:a16="http://schemas.microsoft.com/office/drawing/2014/main" id="{FAF9DE86-DBFB-D970-8E79-DD6FB075DDFD}"/>
              </a:ext>
            </a:extLst>
          </p:cNvPr>
          <p:cNvSpPr txBox="1"/>
          <p:nvPr/>
        </p:nvSpPr>
        <p:spPr>
          <a:xfrm>
            <a:off x="4146072" y="3221709"/>
            <a:ext cx="2879825"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Fast and easy front wheels adjustment</a:t>
            </a:r>
          </a:p>
        </p:txBody>
      </p:sp>
      <p:sp>
        <p:nvSpPr>
          <p:cNvPr id="32" name="TextBox 4">
            <a:extLst>
              <a:ext uri="{FF2B5EF4-FFF2-40B4-BE49-F238E27FC236}">
                <a16:creationId xmlns:a16="http://schemas.microsoft.com/office/drawing/2014/main" id="{4DC5413B-BC28-6AE3-A6BF-E0F5A44BFBCE}"/>
              </a:ext>
            </a:extLst>
          </p:cNvPr>
          <p:cNvSpPr txBox="1"/>
          <p:nvPr/>
        </p:nvSpPr>
        <p:spPr>
          <a:xfrm>
            <a:off x="6962690" y="3230760"/>
            <a:ext cx="2117227"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Mixer in the drawer</a:t>
            </a:r>
          </a:p>
        </p:txBody>
      </p:sp>
      <p:sp>
        <p:nvSpPr>
          <p:cNvPr id="33" name="TextBox 4">
            <a:extLst>
              <a:ext uri="{FF2B5EF4-FFF2-40B4-BE49-F238E27FC236}">
                <a16:creationId xmlns:a16="http://schemas.microsoft.com/office/drawing/2014/main" id="{DE47DCBD-A026-A66E-5A57-CF74321E697B}"/>
              </a:ext>
            </a:extLst>
          </p:cNvPr>
          <p:cNvSpPr txBox="1"/>
          <p:nvPr/>
        </p:nvSpPr>
        <p:spPr>
          <a:xfrm>
            <a:off x="9232417" y="3230760"/>
            <a:ext cx="2246295"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Complete set of tools provided with the machine</a:t>
            </a:r>
          </a:p>
        </p:txBody>
      </p:sp>
      <p:sp>
        <p:nvSpPr>
          <p:cNvPr id="35" name="TextBox 4">
            <a:extLst>
              <a:ext uri="{FF2B5EF4-FFF2-40B4-BE49-F238E27FC236}">
                <a16:creationId xmlns:a16="http://schemas.microsoft.com/office/drawing/2014/main" id="{23F9B0E6-33CE-F522-705D-67CB846C7B52}"/>
              </a:ext>
            </a:extLst>
          </p:cNvPr>
          <p:cNvSpPr txBox="1"/>
          <p:nvPr/>
        </p:nvSpPr>
        <p:spPr>
          <a:xfrm>
            <a:off x="7015333" y="4762925"/>
            <a:ext cx="2035006"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The </a:t>
            </a:r>
            <a:r>
              <a:rPr lang="en-US" sz="900" b="1" dirty="0">
                <a:solidFill>
                  <a:srgbClr val="666666"/>
                </a:solidFill>
                <a:latin typeface="Helvetica" pitchFamily="2" charset="0"/>
                <a:cs typeface="+mn-cs"/>
              </a:rPr>
              <a:t>mixer</a:t>
            </a:r>
            <a:r>
              <a:rPr lang="en-US" sz="900" dirty="0">
                <a:solidFill>
                  <a:srgbClr val="666666"/>
                </a:solidFill>
                <a:latin typeface="Helvetica" pitchFamily="2" charset="0"/>
                <a:cs typeface="+mn-cs"/>
              </a:rPr>
              <a:t> in the drawer  accelerates the filling of the molds increasing the productivity. </a:t>
            </a:r>
          </a:p>
        </p:txBody>
      </p:sp>
      <p:sp>
        <p:nvSpPr>
          <p:cNvPr id="37" name="TextBox 4">
            <a:extLst>
              <a:ext uri="{FF2B5EF4-FFF2-40B4-BE49-F238E27FC236}">
                <a16:creationId xmlns:a16="http://schemas.microsoft.com/office/drawing/2014/main" id="{7714FEE0-45B4-906E-18B8-D2F0F38419D4}"/>
              </a:ext>
            </a:extLst>
          </p:cNvPr>
          <p:cNvSpPr txBox="1"/>
          <p:nvPr/>
        </p:nvSpPr>
        <p:spPr>
          <a:xfrm>
            <a:off x="9369517" y="4762925"/>
            <a:ext cx="2035006"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A </a:t>
            </a:r>
            <a:r>
              <a:rPr lang="en-GB" sz="900" b="1" dirty="0">
                <a:solidFill>
                  <a:srgbClr val="666666"/>
                </a:solidFill>
                <a:latin typeface="Helvetica" pitchFamily="2" charset="0"/>
                <a:cs typeface="+mn-cs"/>
              </a:rPr>
              <a:t>complete kit of WÜRTH</a:t>
            </a:r>
            <a:r>
              <a:rPr lang="en-GB" sz="900" dirty="0">
                <a:solidFill>
                  <a:srgbClr val="666666"/>
                </a:solidFill>
                <a:latin typeface="Helvetica" pitchFamily="2" charset="0"/>
                <a:cs typeface="+mn-cs"/>
              </a:rPr>
              <a:t> </a:t>
            </a:r>
            <a:r>
              <a:rPr lang="en-GB" sz="900" b="1" dirty="0">
                <a:solidFill>
                  <a:srgbClr val="666666"/>
                </a:solidFill>
                <a:latin typeface="Helvetica" pitchFamily="2" charset="0"/>
                <a:cs typeface="+mn-cs"/>
              </a:rPr>
              <a:t>tools </a:t>
            </a:r>
            <a:r>
              <a:rPr lang="en-GB" sz="900" dirty="0">
                <a:solidFill>
                  <a:srgbClr val="666666"/>
                </a:solidFill>
                <a:latin typeface="Helvetica" pitchFamily="2" charset="0"/>
                <a:cs typeface="+mn-cs"/>
              </a:rPr>
              <a:t>for the ordinary maintenance is provided along with the machine.</a:t>
            </a:r>
            <a:r>
              <a:rPr lang="it-IT" sz="900" dirty="0">
                <a:solidFill>
                  <a:srgbClr val="666666"/>
                </a:solidFill>
                <a:latin typeface="Helvetica" pitchFamily="2" charset="0"/>
                <a:cs typeface="+mn-cs"/>
              </a:rPr>
              <a:t> </a:t>
            </a:r>
            <a:endParaRPr lang="en-US" sz="900" dirty="0">
              <a:solidFill>
                <a:srgbClr val="666666"/>
              </a:solidFill>
              <a:latin typeface="Helvetica" pitchFamily="2" charset="0"/>
              <a:cs typeface="+mn-cs"/>
            </a:endParaRPr>
          </a:p>
        </p:txBody>
      </p:sp>
      <p:pic>
        <p:nvPicPr>
          <p:cNvPr id="2" name="Picture 16">
            <a:extLst>
              <a:ext uri="{FF2B5EF4-FFF2-40B4-BE49-F238E27FC236}">
                <a16:creationId xmlns:a16="http://schemas.microsoft.com/office/drawing/2014/main" id="{69385547-6358-FA2D-CDA1-44825BBF6E86}"/>
              </a:ext>
            </a:extLst>
          </p:cNvPr>
          <p:cNvPicPr>
            <a:picLocks/>
          </p:cNvPicPr>
          <p:nvPr/>
        </p:nvPicPr>
        <p:blipFill>
          <a:blip r:embed="rId4" cstate="email">
            <a:extLst>
              <a:ext uri="{28A0092B-C50C-407E-A947-70E740481C1C}">
                <a14:useLocalDpi xmlns:a14="http://schemas.microsoft.com/office/drawing/2010/main"/>
              </a:ext>
            </a:extLst>
          </a:blip>
          <a:srcRect/>
          <a:stretch>
            <a:fillRect/>
          </a:stretch>
        </p:blipFill>
        <p:spPr bwMode="auto">
          <a:xfrm>
            <a:off x="2244710" y="1246803"/>
            <a:ext cx="1250441" cy="903567"/>
          </a:xfrm>
          <a:prstGeom prst="rect">
            <a:avLst/>
          </a:prstGeom>
          <a:ln>
            <a:noFill/>
          </a:ln>
          <a:effectLst>
            <a:softEdge rad="112500"/>
          </a:effectLst>
        </p:spPr>
      </p:pic>
      <p:pic>
        <p:nvPicPr>
          <p:cNvPr id="3" name="Immagine 2">
            <a:extLst>
              <a:ext uri="{FF2B5EF4-FFF2-40B4-BE49-F238E27FC236}">
                <a16:creationId xmlns:a16="http://schemas.microsoft.com/office/drawing/2014/main" id="{67E1DB0C-BEA2-9F7D-A39A-661B93054B8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4580323" y="1229525"/>
            <a:ext cx="1052212" cy="903567"/>
          </a:xfrm>
          <a:prstGeom prst="rect">
            <a:avLst/>
          </a:prstGeom>
          <a:ln>
            <a:noFill/>
          </a:ln>
          <a:effectLst>
            <a:softEdge rad="112500"/>
          </a:effectLst>
          <a:extLst>
            <a:ext uri="{53640926-AAD7-44D8-BBD7-CCE9431645EC}">
              <a14:shadowObscured xmlns:a14="http://schemas.microsoft.com/office/drawing/2010/main"/>
            </a:ext>
          </a:extLst>
        </p:spPr>
      </p:pic>
      <p:pic>
        <p:nvPicPr>
          <p:cNvPr id="8" name="Immagine 7">
            <a:extLst>
              <a:ext uri="{FF2B5EF4-FFF2-40B4-BE49-F238E27FC236}">
                <a16:creationId xmlns:a16="http://schemas.microsoft.com/office/drawing/2014/main" id="{933EE92A-0D8A-21B4-47AA-290E4303C6B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5569212" y="1034251"/>
            <a:ext cx="851118" cy="1173917"/>
          </a:xfrm>
          <a:prstGeom prst="rect">
            <a:avLst/>
          </a:prstGeom>
          <a:ln>
            <a:noFill/>
          </a:ln>
          <a:effectLst>
            <a:softEdge rad="112500"/>
          </a:effectLst>
          <a:extLst>
            <a:ext uri="{53640926-AAD7-44D8-BBD7-CCE9431645EC}">
              <a14:shadowObscured xmlns:a14="http://schemas.microsoft.com/office/drawing/2010/main"/>
            </a:ext>
          </a:extLst>
        </p:spPr>
      </p:pic>
      <p:pic>
        <p:nvPicPr>
          <p:cNvPr id="10" name="Picture 35">
            <a:extLst>
              <a:ext uri="{FF2B5EF4-FFF2-40B4-BE49-F238E27FC236}">
                <a16:creationId xmlns:a16="http://schemas.microsoft.com/office/drawing/2014/main" id="{C350B47A-A4C8-88EF-18FA-8DE5BF73DCFF}"/>
              </a:ext>
            </a:extLst>
          </p:cNvPr>
          <p:cNvPicPr>
            <a:picLocks/>
          </p:cNvPicPr>
          <p:nvPr/>
        </p:nvPicPr>
        <p:blipFill>
          <a:blip r:embed="rId7" cstate="email">
            <a:extLst>
              <a:ext uri="{28A0092B-C50C-407E-A947-70E740481C1C}">
                <a14:useLocalDpi xmlns:a14="http://schemas.microsoft.com/office/drawing/2010/main"/>
              </a:ext>
            </a:extLst>
          </a:blip>
          <a:srcRect/>
          <a:stretch>
            <a:fillRect/>
          </a:stretch>
        </p:blipFill>
        <p:spPr bwMode="auto">
          <a:xfrm>
            <a:off x="7373377" y="1220715"/>
            <a:ext cx="1295852" cy="969306"/>
          </a:xfrm>
          <a:prstGeom prst="rect">
            <a:avLst/>
          </a:prstGeom>
          <a:ln>
            <a:noFill/>
          </a:ln>
          <a:effectLst>
            <a:softEdge rad="112500"/>
          </a:effectLst>
        </p:spPr>
      </p:pic>
      <p:pic>
        <p:nvPicPr>
          <p:cNvPr id="12" name="Picture 23">
            <a:extLst>
              <a:ext uri="{FF2B5EF4-FFF2-40B4-BE49-F238E27FC236}">
                <a16:creationId xmlns:a16="http://schemas.microsoft.com/office/drawing/2014/main" id="{CB459B70-423B-3E0D-C3AC-1A2C09A0FF32}"/>
              </a:ext>
            </a:extLst>
          </p:cNvPr>
          <p:cNvPicPr>
            <a:picLocks/>
          </p:cNvPicPr>
          <p:nvPr/>
        </p:nvPicPr>
        <p:blipFill rotWithShape="1">
          <a:blip r:embed="rId8" cstate="email">
            <a:extLst>
              <a:ext uri="{28A0092B-C50C-407E-A947-70E740481C1C}">
                <a14:useLocalDpi xmlns:a14="http://schemas.microsoft.com/office/drawing/2010/main"/>
              </a:ext>
            </a:extLst>
          </a:blip>
          <a:srcRect/>
          <a:stretch/>
        </p:blipFill>
        <p:spPr bwMode="auto">
          <a:xfrm>
            <a:off x="9572276" y="1187548"/>
            <a:ext cx="1356189" cy="959702"/>
          </a:xfrm>
          <a:prstGeom prst="rect">
            <a:avLst/>
          </a:prstGeom>
          <a:ln>
            <a:noFill/>
          </a:ln>
          <a:effectLst>
            <a:softEdge rad="112500"/>
          </a:effectLst>
        </p:spPr>
      </p:pic>
      <p:pic>
        <p:nvPicPr>
          <p:cNvPr id="21" name="Picture 33">
            <a:extLst>
              <a:ext uri="{FF2B5EF4-FFF2-40B4-BE49-F238E27FC236}">
                <a16:creationId xmlns:a16="http://schemas.microsoft.com/office/drawing/2014/main" id="{E23B9891-B965-E410-E09B-5C1C1FE2E6B1}"/>
              </a:ext>
            </a:extLst>
          </p:cNvPr>
          <p:cNvPicPr>
            <a:picLocks/>
          </p:cNvPicPr>
          <p:nvPr/>
        </p:nvPicPr>
        <p:blipFill>
          <a:blip r:embed="rId9" cstate="email">
            <a:extLst>
              <a:ext uri="{28A0092B-C50C-407E-A947-70E740481C1C}">
                <a14:useLocalDpi xmlns:a14="http://schemas.microsoft.com/office/drawing/2010/main"/>
              </a:ext>
            </a:extLst>
          </a:blip>
          <a:srcRect/>
          <a:stretch>
            <a:fillRect/>
          </a:stretch>
        </p:blipFill>
        <p:spPr bwMode="auto">
          <a:xfrm>
            <a:off x="1738817" y="3747041"/>
            <a:ext cx="1356189" cy="933669"/>
          </a:xfrm>
          <a:prstGeom prst="rect">
            <a:avLst/>
          </a:prstGeom>
          <a:ln>
            <a:noFill/>
          </a:ln>
          <a:effectLst>
            <a:softEdge rad="112500"/>
          </a:effectLst>
        </p:spPr>
      </p:pic>
      <p:pic>
        <p:nvPicPr>
          <p:cNvPr id="24" name="Immagine 23">
            <a:extLst>
              <a:ext uri="{FF2B5EF4-FFF2-40B4-BE49-F238E27FC236}">
                <a16:creationId xmlns:a16="http://schemas.microsoft.com/office/drawing/2014/main" id="{51399FE2-4424-255D-48AF-8F825658573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102487" y="3772546"/>
            <a:ext cx="785327" cy="882658"/>
          </a:xfrm>
          <a:prstGeom prst="rect">
            <a:avLst/>
          </a:prstGeom>
          <a:ln>
            <a:noFill/>
          </a:ln>
          <a:effectLst>
            <a:softEdge rad="112500"/>
          </a:effectLst>
        </p:spPr>
      </p:pic>
      <p:pic>
        <p:nvPicPr>
          <p:cNvPr id="25" name="Picture 30">
            <a:extLst>
              <a:ext uri="{FF2B5EF4-FFF2-40B4-BE49-F238E27FC236}">
                <a16:creationId xmlns:a16="http://schemas.microsoft.com/office/drawing/2014/main" id="{27187EBF-E22A-EBF3-848E-97A830784752}"/>
              </a:ext>
            </a:extLst>
          </p:cNvPr>
          <p:cNvPicPr>
            <a:picLocks/>
          </p:cNvPicPr>
          <p:nvPr/>
        </p:nvPicPr>
        <p:blipFill rotWithShape="1">
          <a:blip r:embed="rId11" cstate="email">
            <a:extLst>
              <a:ext uri="{28A0092B-C50C-407E-A947-70E740481C1C}">
                <a14:useLocalDpi xmlns:a14="http://schemas.microsoft.com/office/drawing/2010/main"/>
              </a:ext>
            </a:extLst>
          </a:blip>
          <a:srcRect/>
          <a:stretch/>
        </p:blipFill>
        <p:spPr bwMode="auto">
          <a:xfrm rot="16200000">
            <a:off x="4612725" y="3801751"/>
            <a:ext cx="1094592" cy="851927"/>
          </a:xfrm>
          <a:prstGeom prst="rect">
            <a:avLst/>
          </a:prstGeom>
          <a:ln>
            <a:noFill/>
          </a:ln>
          <a:effectLst>
            <a:softEdge rad="112500"/>
          </a:effectLst>
        </p:spPr>
      </p:pic>
      <p:pic>
        <p:nvPicPr>
          <p:cNvPr id="26" name="Picture 31">
            <a:extLst>
              <a:ext uri="{FF2B5EF4-FFF2-40B4-BE49-F238E27FC236}">
                <a16:creationId xmlns:a16="http://schemas.microsoft.com/office/drawing/2014/main" id="{354BC7AF-6AF2-4933-E4F4-BCF494DB986B}"/>
              </a:ext>
            </a:extLst>
          </p:cNvPr>
          <p:cNvPicPr>
            <a:picLocks/>
          </p:cNvPicPr>
          <p:nvPr/>
        </p:nvPicPr>
        <p:blipFill rotWithShape="1">
          <a:blip r:embed="rId12" cstate="email">
            <a:extLst>
              <a:ext uri="{28A0092B-C50C-407E-A947-70E740481C1C}">
                <a14:useLocalDpi xmlns:a14="http://schemas.microsoft.com/office/drawing/2010/main"/>
              </a:ext>
            </a:extLst>
          </a:blip>
          <a:srcRect/>
          <a:stretch/>
        </p:blipFill>
        <p:spPr bwMode="auto">
          <a:xfrm>
            <a:off x="5489405" y="3655564"/>
            <a:ext cx="974277" cy="1094593"/>
          </a:xfrm>
          <a:prstGeom prst="rect">
            <a:avLst/>
          </a:prstGeom>
          <a:ln>
            <a:noFill/>
          </a:ln>
          <a:effectLst>
            <a:softEdge rad="112500"/>
          </a:effectLst>
        </p:spPr>
      </p:pic>
      <p:pic>
        <p:nvPicPr>
          <p:cNvPr id="47" name="Picture 37">
            <a:extLst>
              <a:ext uri="{FF2B5EF4-FFF2-40B4-BE49-F238E27FC236}">
                <a16:creationId xmlns:a16="http://schemas.microsoft.com/office/drawing/2014/main" id="{56D6F951-183B-7035-23BE-7F55BF415E03}"/>
              </a:ext>
            </a:extLst>
          </p:cNvPr>
          <p:cNvPicPr>
            <a:picLocks/>
          </p:cNvPicPr>
          <p:nvPr/>
        </p:nvPicPr>
        <p:blipFill>
          <a:blip r:embed="rId13" cstate="email">
            <a:extLst>
              <a:ext uri="{28A0092B-C50C-407E-A947-70E740481C1C}">
                <a14:useLocalDpi xmlns:a14="http://schemas.microsoft.com/office/drawing/2010/main"/>
              </a:ext>
            </a:extLst>
          </a:blip>
          <a:srcRect/>
          <a:stretch>
            <a:fillRect/>
          </a:stretch>
        </p:blipFill>
        <p:spPr bwMode="auto">
          <a:xfrm>
            <a:off x="9615768" y="3689477"/>
            <a:ext cx="1546813" cy="1008813"/>
          </a:xfrm>
          <a:prstGeom prst="rect">
            <a:avLst/>
          </a:prstGeom>
          <a:ln>
            <a:noFill/>
          </a:ln>
          <a:effectLst>
            <a:softEdge rad="112500"/>
          </a:effectLst>
        </p:spPr>
      </p:pic>
      <p:pic>
        <p:nvPicPr>
          <p:cNvPr id="5" name="Immagine 4">
            <a:extLst>
              <a:ext uri="{FF2B5EF4-FFF2-40B4-BE49-F238E27FC236}">
                <a16:creationId xmlns:a16="http://schemas.microsoft.com/office/drawing/2014/main" id="{82CD1C04-CAB4-31AE-C22E-9904E2475595}"/>
              </a:ext>
            </a:extLst>
          </p:cNvPr>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bwMode="auto">
          <a:xfrm rot="10800000">
            <a:off x="7324512" y="3731104"/>
            <a:ext cx="1413044" cy="1048121"/>
          </a:xfrm>
          <a:prstGeom prst="rect">
            <a:avLst/>
          </a:prstGeom>
          <a:ln>
            <a:noFill/>
          </a:ln>
          <a:effectLst>
            <a:softEdge rad="112500"/>
          </a:effectLst>
          <a:extLst>
            <a:ext uri="{53640926-AAD7-44D8-BBD7-CCE9431645EC}">
              <a14:shadowObscured xmlns:a14="http://schemas.microsoft.com/office/drawing/2010/main"/>
            </a:ext>
          </a:extLst>
        </p:spPr>
      </p:pic>
      <p:pic>
        <p:nvPicPr>
          <p:cNvPr id="7" name="Immagine 6">
            <a:extLst>
              <a:ext uri="{FF2B5EF4-FFF2-40B4-BE49-F238E27FC236}">
                <a16:creationId xmlns:a16="http://schemas.microsoft.com/office/drawing/2014/main" id="{4D8DD531-BEA5-118A-7F1D-EC44F5C4687C}"/>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19" name="Immagine 18">
            <a:extLst>
              <a:ext uri="{FF2B5EF4-FFF2-40B4-BE49-F238E27FC236}">
                <a16:creationId xmlns:a16="http://schemas.microsoft.com/office/drawing/2014/main" id="{EEB70C70-88F7-CB08-B59D-E49ABDACD24D}"/>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863782594"/>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2569"/>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85111"/>
            <a:ext cx="9969159" cy="39460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9600" dirty="0">
                <a:solidFill>
                  <a:srgbClr val="5687B7"/>
                </a:solidFill>
                <a:latin typeface="NEOTERIQUE" panose="02000500000000090000" pitchFamily="2" charset="77"/>
              </a:rPr>
              <a:t>Technical FEATURES</a:t>
            </a:r>
          </a:p>
          <a:p>
            <a:pPr algn="l"/>
            <a:endParaRPr lang="it-IT" dirty="0">
              <a:solidFill>
                <a:srgbClr val="5687B7"/>
              </a:solidFill>
              <a:latin typeface="NEOTERIQUE" panose="02000500000000090000" pitchFamily="2" charset="77"/>
            </a:endParaRPr>
          </a:p>
        </p:txBody>
      </p:sp>
      <p:sp>
        <p:nvSpPr>
          <p:cNvPr id="13" name="TextBox 4">
            <a:extLst>
              <a:ext uri="{FF2B5EF4-FFF2-40B4-BE49-F238E27FC236}">
                <a16:creationId xmlns:a16="http://schemas.microsoft.com/office/drawing/2014/main" id="{DF0033B3-5D53-2FDA-47C7-7225F17FEEB8}"/>
              </a:ext>
            </a:extLst>
          </p:cNvPr>
          <p:cNvSpPr txBox="1"/>
          <p:nvPr/>
        </p:nvSpPr>
        <p:spPr>
          <a:xfrm>
            <a:off x="1868469" y="2290578"/>
            <a:ext cx="2305493"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The </a:t>
            </a:r>
            <a:r>
              <a:rPr lang="en-GB" sz="900" b="1" dirty="0">
                <a:solidFill>
                  <a:srgbClr val="666666"/>
                </a:solidFill>
                <a:latin typeface="Helvetica" pitchFamily="2" charset="0"/>
                <a:cs typeface="+mn-cs"/>
              </a:rPr>
              <a:t>10“ touch screen monitor </a:t>
            </a:r>
            <a:r>
              <a:rPr lang="en-GB" sz="900" dirty="0">
                <a:solidFill>
                  <a:srgbClr val="666666"/>
                </a:solidFill>
                <a:latin typeface="Helvetica" pitchFamily="2" charset="0"/>
                <a:cs typeface="+mn-cs"/>
              </a:rPr>
              <a:t>allows the operator to have all the machine processes under control</a:t>
            </a:r>
            <a:endParaRPr lang="it-IT" sz="900" dirty="0">
              <a:solidFill>
                <a:srgbClr val="666666"/>
              </a:solidFill>
              <a:latin typeface="Helvetica" pitchFamily="2" charset="0"/>
              <a:cs typeface="+mn-cs"/>
            </a:endParaRPr>
          </a:p>
        </p:txBody>
      </p:sp>
      <p:sp>
        <p:nvSpPr>
          <p:cNvPr id="14" name="TextBox 4">
            <a:extLst>
              <a:ext uri="{FF2B5EF4-FFF2-40B4-BE49-F238E27FC236}">
                <a16:creationId xmlns:a16="http://schemas.microsoft.com/office/drawing/2014/main" id="{C5893304-F45D-F3B9-E5E4-E0BB0D424468}"/>
              </a:ext>
            </a:extLst>
          </p:cNvPr>
          <p:cNvSpPr txBox="1"/>
          <p:nvPr/>
        </p:nvSpPr>
        <p:spPr>
          <a:xfrm>
            <a:off x="4524256" y="2297290"/>
            <a:ext cx="2305493"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All the joints on the levers are fitted with </a:t>
            </a:r>
            <a:r>
              <a:rPr lang="en-US" sz="900" b="1" dirty="0">
                <a:solidFill>
                  <a:srgbClr val="666666"/>
                </a:solidFill>
                <a:latin typeface="Helvetica" pitchFamily="2" charset="0"/>
                <a:cs typeface="+mn-cs"/>
              </a:rPr>
              <a:t>bronze-aluminum bushes </a:t>
            </a:r>
            <a:r>
              <a:rPr lang="en-US" sz="900" dirty="0">
                <a:solidFill>
                  <a:srgbClr val="666666"/>
                </a:solidFill>
                <a:latin typeface="Helvetica" pitchFamily="2" charset="0"/>
                <a:cs typeface="+mn-cs"/>
              </a:rPr>
              <a:t>for a longer lifetime of all moving parts</a:t>
            </a:r>
          </a:p>
        </p:txBody>
      </p:sp>
      <p:sp>
        <p:nvSpPr>
          <p:cNvPr id="15" name="TextBox 4">
            <a:extLst>
              <a:ext uri="{FF2B5EF4-FFF2-40B4-BE49-F238E27FC236}">
                <a16:creationId xmlns:a16="http://schemas.microsoft.com/office/drawing/2014/main" id="{5205FF00-7811-7FB9-512D-F9252983F42F}"/>
              </a:ext>
            </a:extLst>
          </p:cNvPr>
          <p:cNvSpPr txBox="1"/>
          <p:nvPr/>
        </p:nvSpPr>
        <p:spPr>
          <a:xfrm>
            <a:off x="1901959" y="687832"/>
            <a:ext cx="2305493"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it-IT" sz="1200" b="1" dirty="0">
                <a:solidFill>
                  <a:srgbClr val="666666"/>
                </a:solidFill>
                <a:latin typeface="Helvetica" pitchFamily="2" charset="0"/>
                <a:cs typeface="+mn-cs"/>
              </a:rPr>
              <a:t>10” touch screen monitor  </a:t>
            </a:r>
            <a:endParaRPr lang="en-US" sz="1200" b="1" dirty="0">
              <a:solidFill>
                <a:srgbClr val="666666"/>
              </a:solidFill>
              <a:latin typeface="Helvetica" pitchFamily="2" charset="0"/>
              <a:cs typeface="+mn-cs"/>
            </a:endParaRPr>
          </a:p>
        </p:txBody>
      </p:sp>
      <p:sp>
        <p:nvSpPr>
          <p:cNvPr id="16" name="TextBox 4">
            <a:extLst>
              <a:ext uri="{FF2B5EF4-FFF2-40B4-BE49-F238E27FC236}">
                <a16:creationId xmlns:a16="http://schemas.microsoft.com/office/drawing/2014/main" id="{C6549010-6084-D424-AADE-77E19A129F21}"/>
              </a:ext>
            </a:extLst>
          </p:cNvPr>
          <p:cNvSpPr txBox="1"/>
          <p:nvPr/>
        </p:nvSpPr>
        <p:spPr>
          <a:xfrm>
            <a:off x="4942241" y="707502"/>
            <a:ext cx="1592129"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it-IT" sz="1200" b="1" dirty="0">
                <a:solidFill>
                  <a:srgbClr val="666666"/>
                </a:solidFill>
                <a:latin typeface="Helvetica" pitchFamily="2" charset="0"/>
                <a:cs typeface="+mn-cs"/>
              </a:rPr>
              <a:t> </a:t>
            </a:r>
            <a:r>
              <a:rPr lang="en-US" sz="1200" b="1" dirty="0">
                <a:solidFill>
                  <a:srgbClr val="666666"/>
                </a:solidFill>
                <a:latin typeface="Helvetica" pitchFamily="2" charset="0"/>
                <a:cs typeface="+mn-cs"/>
              </a:rPr>
              <a:t>Bronze-aluminum bushes</a:t>
            </a:r>
          </a:p>
        </p:txBody>
      </p:sp>
      <p:sp>
        <p:nvSpPr>
          <p:cNvPr id="17" name="TextBox 4">
            <a:extLst>
              <a:ext uri="{FF2B5EF4-FFF2-40B4-BE49-F238E27FC236}">
                <a16:creationId xmlns:a16="http://schemas.microsoft.com/office/drawing/2014/main" id="{FCC9E4D4-DA36-DCA5-EE94-65585B6A488B}"/>
              </a:ext>
            </a:extLst>
          </p:cNvPr>
          <p:cNvSpPr txBox="1"/>
          <p:nvPr/>
        </p:nvSpPr>
        <p:spPr>
          <a:xfrm>
            <a:off x="7058730" y="687832"/>
            <a:ext cx="2117227"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Automatic lubrication system</a:t>
            </a:r>
          </a:p>
        </p:txBody>
      </p:sp>
      <p:sp>
        <p:nvSpPr>
          <p:cNvPr id="18" name="TextBox 4">
            <a:extLst>
              <a:ext uri="{FF2B5EF4-FFF2-40B4-BE49-F238E27FC236}">
                <a16:creationId xmlns:a16="http://schemas.microsoft.com/office/drawing/2014/main" id="{289A6A7A-BBB5-74A3-844D-8BA28720CED4}"/>
              </a:ext>
            </a:extLst>
          </p:cNvPr>
          <p:cNvSpPr txBox="1"/>
          <p:nvPr/>
        </p:nvSpPr>
        <p:spPr>
          <a:xfrm>
            <a:off x="9379356" y="707501"/>
            <a:ext cx="2117227"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Tele-assistance service</a:t>
            </a:r>
          </a:p>
        </p:txBody>
      </p:sp>
      <p:sp>
        <p:nvSpPr>
          <p:cNvPr id="20" name="TextBox 4">
            <a:extLst>
              <a:ext uri="{FF2B5EF4-FFF2-40B4-BE49-F238E27FC236}">
                <a16:creationId xmlns:a16="http://schemas.microsoft.com/office/drawing/2014/main" id="{2AA29A88-0BCD-5017-7DC2-46648017A7CB}"/>
              </a:ext>
            </a:extLst>
          </p:cNvPr>
          <p:cNvSpPr txBox="1"/>
          <p:nvPr/>
        </p:nvSpPr>
        <p:spPr>
          <a:xfrm>
            <a:off x="7099842" y="2297290"/>
            <a:ext cx="2035006"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The kit frees the operator from routine maintenance, keeping all moving parts of the machine automatically lubricated</a:t>
            </a:r>
            <a:endParaRPr lang="en-US" sz="900" dirty="0">
              <a:solidFill>
                <a:srgbClr val="666666"/>
              </a:solidFill>
              <a:latin typeface="Helvetica" pitchFamily="2" charset="0"/>
              <a:cs typeface="+mn-cs"/>
            </a:endParaRPr>
          </a:p>
        </p:txBody>
      </p:sp>
      <p:sp>
        <p:nvSpPr>
          <p:cNvPr id="23" name="TextBox 4">
            <a:extLst>
              <a:ext uri="{FF2B5EF4-FFF2-40B4-BE49-F238E27FC236}">
                <a16:creationId xmlns:a16="http://schemas.microsoft.com/office/drawing/2014/main" id="{7CA60259-E186-A16F-C258-B16A269F1109}"/>
              </a:ext>
            </a:extLst>
          </p:cNvPr>
          <p:cNvSpPr txBox="1"/>
          <p:nvPr/>
        </p:nvSpPr>
        <p:spPr>
          <a:xfrm>
            <a:off x="9434104" y="2283764"/>
            <a:ext cx="2035006"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Machine downtime drastically reduced thanks to the after sales service of </a:t>
            </a:r>
            <a:r>
              <a:rPr lang="en-US" sz="900" b="1" dirty="0">
                <a:solidFill>
                  <a:srgbClr val="666666"/>
                </a:solidFill>
                <a:latin typeface="Helvetica" pitchFamily="2" charset="0"/>
                <a:cs typeface="+mn-cs"/>
              </a:rPr>
              <a:t>tele-assistance</a:t>
            </a:r>
            <a:r>
              <a:rPr lang="it-IT" sz="900" dirty="0">
                <a:solidFill>
                  <a:srgbClr val="666666"/>
                </a:solidFill>
                <a:latin typeface="Helvetica" pitchFamily="2" charset="0"/>
                <a:cs typeface="+mn-cs"/>
              </a:rPr>
              <a:t>.</a:t>
            </a:r>
            <a:endParaRPr lang="en-US" sz="900" b="1" dirty="0">
              <a:solidFill>
                <a:srgbClr val="666666"/>
              </a:solidFill>
              <a:latin typeface="Helvetica" pitchFamily="2" charset="0"/>
              <a:cs typeface="+mn-cs"/>
            </a:endParaRPr>
          </a:p>
        </p:txBody>
      </p:sp>
      <p:pic>
        <p:nvPicPr>
          <p:cNvPr id="7" name="Immagine 6">
            <a:extLst>
              <a:ext uri="{FF2B5EF4-FFF2-40B4-BE49-F238E27FC236}">
                <a16:creationId xmlns:a16="http://schemas.microsoft.com/office/drawing/2014/main" id="{0676F23B-4A43-CAFF-8B3C-8196074615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05802" y="1189807"/>
            <a:ext cx="1542400" cy="1027094"/>
          </a:xfrm>
          <a:prstGeom prst="rect">
            <a:avLst/>
          </a:prstGeom>
          <a:ln>
            <a:noFill/>
          </a:ln>
          <a:effectLst>
            <a:softEdge rad="112500"/>
          </a:effectLst>
        </p:spPr>
      </p:pic>
      <p:pic>
        <p:nvPicPr>
          <p:cNvPr id="19" name="Immagine 18">
            <a:extLst>
              <a:ext uri="{FF2B5EF4-FFF2-40B4-BE49-F238E27FC236}">
                <a16:creationId xmlns:a16="http://schemas.microsoft.com/office/drawing/2014/main" id="{A9450347-8364-769A-FF69-906B4849688B}"/>
              </a:ext>
            </a:extLst>
          </p:cNvPr>
          <p:cNvPicPr>
            <a:picLocks/>
          </p:cNvPicPr>
          <p:nvPr/>
        </p:nvPicPr>
        <p:blipFill>
          <a:blip r:embed="rId4" cstate="email">
            <a:extLst>
              <a:ext uri="{28A0092B-C50C-407E-A947-70E740481C1C}">
                <a14:useLocalDpi xmlns:a14="http://schemas.microsoft.com/office/drawing/2010/main"/>
              </a:ext>
            </a:extLst>
          </a:blip>
          <a:srcRect/>
          <a:stretch>
            <a:fillRect/>
          </a:stretch>
        </p:blipFill>
        <p:spPr bwMode="auto">
          <a:xfrm>
            <a:off x="7439250" y="1223503"/>
            <a:ext cx="1356189" cy="976316"/>
          </a:xfrm>
          <a:prstGeom prst="rect">
            <a:avLst/>
          </a:prstGeom>
          <a:noFill/>
          <a:ln>
            <a:noFill/>
          </a:ln>
        </p:spPr>
      </p:pic>
      <p:pic>
        <p:nvPicPr>
          <p:cNvPr id="22" name="Picture 25">
            <a:extLst>
              <a:ext uri="{FF2B5EF4-FFF2-40B4-BE49-F238E27FC236}">
                <a16:creationId xmlns:a16="http://schemas.microsoft.com/office/drawing/2014/main" id="{3DAACFC7-7515-3E85-8138-B1CD3BA2D57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9518947" y="1219125"/>
            <a:ext cx="1639036" cy="985071"/>
          </a:xfrm>
          <a:prstGeom prst="rect">
            <a:avLst/>
          </a:prstGeom>
          <a:ln>
            <a:noFill/>
          </a:ln>
          <a:effectLst>
            <a:softEdge rad="112500"/>
          </a:effectLst>
          <a:extLst>
            <a:ext uri="{53640926-AAD7-44D8-BBD7-CCE9431645EC}">
              <a14:shadowObscured xmlns:a14="http://schemas.microsoft.com/office/drawing/2010/main"/>
            </a:ext>
          </a:extLst>
        </p:spPr>
      </p:pic>
      <p:sp>
        <p:nvSpPr>
          <p:cNvPr id="2" name="TextBox 4">
            <a:extLst>
              <a:ext uri="{FF2B5EF4-FFF2-40B4-BE49-F238E27FC236}">
                <a16:creationId xmlns:a16="http://schemas.microsoft.com/office/drawing/2014/main" id="{ED08A0D9-BD68-99B1-939D-B1405978C69F}"/>
              </a:ext>
            </a:extLst>
          </p:cNvPr>
          <p:cNvSpPr txBox="1"/>
          <p:nvPr/>
        </p:nvSpPr>
        <p:spPr>
          <a:xfrm>
            <a:off x="1840996" y="4929134"/>
            <a:ext cx="2305493"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Thanks to this option it is possible to produce </a:t>
            </a:r>
            <a:r>
              <a:rPr lang="en-US" sz="900" b="1" dirty="0">
                <a:solidFill>
                  <a:srgbClr val="666666"/>
                </a:solidFill>
                <a:latin typeface="Helvetica" pitchFamily="2" charset="0"/>
                <a:cs typeface="+mn-cs"/>
              </a:rPr>
              <a:t>elements with a width up to 2500 mm</a:t>
            </a:r>
          </a:p>
        </p:txBody>
      </p:sp>
      <p:sp>
        <p:nvSpPr>
          <p:cNvPr id="3" name="TextBox 4">
            <a:extLst>
              <a:ext uri="{FF2B5EF4-FFF2-40B4-BE49-F238E27FC236}">
                <a16:creationId xmlns:a16="http://schemas.microsoft.com/office/drawing/2014/main" id="{96C8FD4A-0023-7CA5-CEB3-6D369C14E754}"/>
              </a:ext>
            </a:extLst>
          </p:cNvPr>
          <p:cNvSpPr txBox="1"/>
          <p:nvPr/>
        </p:nvSpPr>
        <p:spPr>
          <a:xfrm>
            <a:off x="4496783" y="4935846"/>
            <a:ext cx="2305493" cy="369332"/>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Hydraulic hooks installed directly on the rotation arms for use of </a:t>
            </a:r>
            <a:r>
              <a:rPr lang="en-US" sz="900" b="1" dirty="0">
                <a:solidFill>
                  <a:srgbClr val="666666"/>
                </a:solidFill>
                <a:latin typeface="Helvetica" pitchFamily="2" charset="0"/>
                <a:cs typeface="+mn-cs"/>
              </a:rPr>
              <a:t>universal plates. </a:t>
            </a:r>
          </a:p>
        </p:txBody>
      </p:sp>
      <p:sp>
        <p:nvSpPr>
          <p:cNvPr id="8" name="TextBox 4">
            <a:extLst>
              <a:ext uri="{FF2B5EF4-FFF2-40B4-BE49-F238E27FC236}">
                <a16:creationId xmlns:a16="http://schemas.microsoft.com/office/drawing/2014/main" id="{F7DA5D6E-3DFD-3483-707C-7AC2033C950A}"/>
              </a:ext>
            </a:extLst>
          </p:cNvPr>
          <p:cNvSpPr txBox="1"/>
          <p:nvPr/>
        </p:nvSpPr>
        <p:spPr>
          <a:xfrm>
            <a:off x="1878070" y="3329284"/>
            <a:ext cx="2372395"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Rack work system for big elements </a:t>
            </a:r>
          </a:p>
        </p:txBody>
      </p:sp>
      <p:sp>
        <p:nvSpPr>
          <p:cNvPr id="10" name="TextBox 4">
            <a:extLst>
              <a:ext uri="{FF2B5EF4-FFF2-40B4-BE49-F238E27FC236}">
                <a16:creationId xmlns:a16="http://schemas.microsoft.com/office/drawing/2014/main" id="{3C920599-E180-2088-7E5C-180E2CB49FC0}"/>
              </a:ext>
            </a:extLst>
          </p:cNvPr>
          <p:cNvSpPr txBox="1"/>
          <p:nvPr/>
        </p:nvSpPr>
        <p:spPr>
          <a:xfrm>
            <a:off x="4730975" y="3345024"/>
            <a:ext cx="1982641" cy="461665"/>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it-IT" sz="1200" b="1" dirty="0">
                <a:solidFill>
                  <a:srgbClr val="666666"/>
                </a:solidFill>
                <a:latin typeface="Helvetica" pitchFamily="2" charset="0"/>
                <a:cs typeface="+mn-cs"/>
              </a:rPr>
              <a:t> </a:t>
            </a:r>
            <a:r>
              <a:rPr lang="en-US" sz="1200" b="1" dirty="0">
                <a:solidFill>
                  <a:srgbClr val="666666"/>
                </a:solidFill>
                <a:latin typeface="Helvetica" pitchFamily="2" charset="0"/>
                <a:cs typeface="+mn-cs"/>
              </a:rPr>
              <a:t>Hydraulic hooks for steel plates</a:t>
            </a:r>
          </a:p>
        </p:txBody>
      </p:sp>
      <p:sp>
        <p:nvSpPr>
          <p:cNvPr id="12" name="TextBox 4">
            <a:extLst>
              <a:ext uri="{FF2B5EF4-FFF2-40B4-BE49-F238E27FC236}">
                <a16:creationId xmlns:a16="http://schemas.microsoft.com/office/drawing/2014/main" id="{79FBF682-680D-53D6-7D52-32C7E94702EF}"/>
              </a:ext>
            </a:extLst>
          </p:cNvPr>
          <p:cNvSpPr txBox="1"/>
          <p:nvPr/>
        </p:nvSpPr>
        <p:spPr>
          <a:xfrm>
            <a:off x="7031257" y="3326388"/>
            <a:ext cx="2117227"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it-IT" sz="1200" b="1" dirty="0">
                <a:solidFill>
                  <a:srgbClr val="666666"/>
                </a:solidFill>
                <a:latin typeface="Helvetica" pitchFamily="2" charset="0"/>
                <a:cs typeface="+mn-cs"/>
              </a:rPr>
              <a:t>Advanced control system</a:t>
            </a:r>
            <a:endParaRPr lang="en-US" sz="1200" b="1" dirty="0">
              <a:solidFill>
                <a:srgbClr val="666666"/>
              </a:solidFill>
              <a:latin typeface="Helvetica" pitchFamily="2" charset="0"/>
              <a:cs typeface="+mn-cs"/>
            </a:endParaRPr>
          </a:p>
        </p:txBody>
      </p:sp>
      <p:sp>
        <p:nvSpPr>
          <p:cNvPr id="27" name="TextBox 4">
            <a:extLst>
              <a:ext uri="{FF2B5EF4-FFF2-40B4-BE49-F238E27FC236}">
                <a16:creationId xmlns:a16="http://schemas.microsoft.com/office/drawing/2014/main" id="{5BE79864-1E60-7F43-BBE0-0F7794421AB5}"/>
              </a:ext>
            </a:extLst>
          </p:cNvPr>
          <p:cNvSpPr txBox="1"/>
          <p:nvPr/>
        </p:nvSpPr>
        <p:spPr>
          <a:xfrm>
            <a:off x="9351883" y="3346057"/>
            <a:ext cx="2117227" cy="276999"/>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1200" b="1" dirty="0">
                <a:solidFill>
                  <a:srgbClr val="666666"/>
                </a:solidFill>
                <a:latin typeface="Helvetica" pitchFamily="2" charset="0"/>
                <a:cs typeface="+mn-cs"/>
              </a:rPr>
              <a:t>Advanced safety system</a:t>
            </a:r>
          </a:p>
        </p:txBody>
      </p:sp>
      <p:sp>
        <p:nvSpPr>
          <p:cNvPr id="34" name="TextBox 4">
            <a:extLst>
              <a:ext uri="{FF2B5EF4-FFF2-40B4-BE49-F238E27FC236}">
                <a16:creationId xmlns:a16="http://schemas.microsoft.com/office/drawing/2014/main" id="{88B3750E-82E0-E932-020B-16670EB46BC0}"/>
              </a:ext>
            </a:extLst>
          </p:cNvPr>
          <p:cNvSpPr txBox="1"/>
          <p:nvPr/>
        </p:nvSpPr>
        <p:spPr>
          <a:xfrm>
            <a:off x="7072369" y="4935846"/>
            <a:ext cx="2035006" cy="6463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US" sz="900" dirty="0">
                <a:solidFill>
                  <a:srgbClr val="666666"/>
                </a:solidFill>
                <a:latin typeface="Helvetica" pitchFamily="2" charset="0"/>
                <a:cs typeface="+mn-cs"/>
              </a:rPr>
              <a:t>For some models there is the  possibility of interacting with the machine through an </a:t>
            </a:r>
            <a:r>
              <a:rPr lang="en-US" sz="900" b="1" dirty="0">
                <a:solidFill>
                  <a:srgbClr val="666666"/>
                </a:solidFill>
                <a:latin typeface="Helvetica" pitchFamily="2" charset="0"/>
                <a:cs typeface="+mn-cs"/>
              </a:rPr>
              <a:t>advanced control system.</a:t>
            </a:r>
          </a:p>
        </p:txBody>
      </p:sp>
      <p:sp>
        <p:nvSpPr>
          <p:cNvPr id="36" name="TextBox 4">
            <a:extLst>
              <a:ext uri="{FF2B5EF4-FFF2-40B4-BE49-F238E27FC236}">
                <a16:creationId xmlns:a16="http://schemas.microsoft.com/office/drawing/2014/main" id="{C61912D8-255C-8F3A-6652-2681EA0C3859}"/>
              </a:ext>
            </a:extLst>
          </p:cNvPr>
          <p:cNvSpPr txBox="1"/>
          <p:nvPr/>
        </p:nvSpPr>
        <p:spPr>
          <a:xfrm>
            <a:off x="9406631" y="4922320"/>
            <a:ext cx="2035006" cy="507831"/>
          </a:xfrm>
          <a:prstGeom prst="rect">
            <a:avLst/>
          </a:prstGeom>
          <a:noFill/>
        </p:spPr>
        <p:txBody>
          <a:bodyPr wrap="square" rtlCol="0">
            <a:spAutoFit/>
          </a:bodyPr>
          <a:lstStyle>
            <a:defPPr>
              <a:defRPr lang="en-US"/>
            </a:defPPr>
            <a:lvl1pPr>
              <a:defRPr>
                <a:latin typeface="Helvetica Neue Light"/>
                <a:cs typeface="Helvetica Neue Light"/>
              </a:defRPr>
            </a:lvl1pPr>
          </a:lstStyle>
          <a:p>
            <a:pPr algn="ctr"/>
            <a:r>
              <a:rPr lang="en-GB" sz="900" dirty="0">
                <a:solidFill>
                  <a:srgbClr val="666666"/>
                </a:solidFill>
                <a:latin typeface="Helvetica" pitchFamily="2" charset="0"/>
                <a:cs typeface="+mn-cs"/>
              </a:rPr>
              <a:t>Safety equipment such as photocells, advanced laser-scans allow to operate in </a:t>
            </a:r>
            <a:r>
              <a:rPr lang="en-GB" sz="900" b="1" dirty="0">
                <a:solidFill>
                  <a:srgbClr val="666666"/>
                </a:solidFill>
                <a:latin typeface="Helvetica" pitchFamily="2" charset="0"/>
                <a:cs typeface="+mn-cs"/>
              </a:rPr>
              <a:t>total safety</a:t>
            </a:r>
            <a:endParaRPr lang="it-IT" sz="900" b="1" dirty="0">
              <a:solidFill>
                <a:srgbClr val="666666"/>
              </a:solidFill>
              <a:latin typeface="Helvetica" pitchFamily="2" charset="0"/>
              <a:cs typeface="+mn-cs"/>
            </a:endParaRPr>
          </a:p>
        </p:txBody>
      </p:sp>
      <p:pic>
        <p:nvPicPr>
          <p:cNvPr id="43" name="Immagine 42">
            <a:extLst>
              <a:ext uri="{FF2B5EF4-FFF2-40B4-BE49-F238E27FC236}">
                <a16:creationId xmlns:a16="http://schemas.microsoft.com/office/drawing/2014/main" id="{E27E469B-9B5A-0432-7ED2-A078915BD9E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27912" y="3790504"/>
            <a:ext cx="1542400" cy="1026186"/>
          </a:xfrm>
          <a:prstGeom prst="rect">
            <a:avLst/>
          </a:prstGeom>
          <a:ln>
            <a:noFill/>
          </a:ln>
          <a:effectLst>
            <a:softEdge rad="112500"/>
          </a:effectLst>
        </p:spPr>
      </p:pic>
      <p:pic>
        <p:nvPicPr>
          <p:cNvPr id="44" name="Immagine 43">
            <a:extLst>
              <a:ext uri="{FF2B5EF4-FFF2-40B4-BE49-F238E27FC236}">
                <a16:creationId xmlns:a16="http://schemas.microsoft.com/office/drawing/2014/main" id="{B3F57DAE-D9AA-7C1F-0149-169401F4A7C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2383356" y="1147355"/>
            <a:ext cx="1275718" cy="1027094"/>
          </a:xfrm>
          <a:prstGeom prst="rect">
            <a:avLst/>
          </a:prstGeom>
          <a:ln>
            <a:noFill/>
          </a:ln>
          <a:effectLst>
            <a:softEdge rad="112500"/>
          </a:effectLst>
          <a:extLst>
            <a:ext uri="{53640926-AAD7-44D8-BBD7-CCE9431645EC}">
              <a14:shadowObscured xmlns:a14="http://schemas.microsoft.com/office/drawing/2010/main"/>
            </a:ext>
          </a:extLst>
        </p:spPr>
      </p:pic>
      <p:pic>
        <p:nvPicPr>
          <p:cNvPr id="45" name="Immagine 44">
            <a:extLst>
              <a:ext uri="{FF2B5EF4-FFF2-40B4-BE49-F238E27FC236}">
                <a16:creationId xmlns:a16="http://schemas.microsoft.com/office/drawing/2014/main" id="{69F1AF07-BAF0-9CCD-5068-4833368560C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19681" y="3788053"/>
            <a:ext cx="1438275" cy="1078548"/>
          </a:xfrm>
          <a:prstGeom prst="rect">
            <a:avLst/>
          </a:prstGeom>
          <a:ln>
            <a:noFill/>
          </a:ln>
          <a:effectLst>
            <a:softEdge rad="112500"/>
          </a:effectLst>
        </p:spPr>
      </p:pic>
      <p:pic>
        <p:nvPicPr>
          <p:cNvPr id="46" name="Immagine 45">
            <a:extLst>
              <a:ext uri="{FF2B5EF4-FFF2-40B4-BE49-F238E27FC236}">
                <a16:creationId xmlns:a16="http://schemas.microsoft.com/office/drawing/2014/main" id="{30B41709-E930-C955-E5FB-FE70F7E79D1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370732" y="3796165"/>
            <a:ext cx="1438275" cy="1078645"/>
          </a:xfrm>
          <a:prstGeom prst="rect">
            <a:avLst/>
          </a:prstGeom>
          <a:ln>
            <a:noFill/>
          </a:ln>
          <a:effectLst>
            <a:softEdge rad="112500"/>
          </a:effectLst>
        </p:spPr>
      </p:pic>
      <p:pic>
        <p:nvPicPr>
          <p:cNvPr id="48" name="Immagine 47">
            <a:extLst>
              <a:ext uri="{FF2B5EF4-FFF2-40B4-BE49-F238E27FC236}">
                <a16:creationId xmlns:a16="http://schemas.microsoft.com/office/drawing/2014/main" id="{2EC0F6A9-7C20-D659-EF8A-FEFC6B761B13}"/>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bwMode="auto">
          <a:xfrm>
            <a:off x="9715114" y="3815701"/>
            <a:ext cx="1513402" cy="1098639"/>
          </a:xfrm>
          <a:prstGeom prst="rect">
            <a:avLst/>
          </a:prstGeom>
          <a:ln>
            <a:noFill/>
          </a:ln>
          <a:effectLst>
            <a:softEdge rad="112500"/>
          </a:effectLst>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16A63BDB-62A2-4272-6A94-8F4D05C3B28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21" name="Immagine 20">
            <a:extLst>
              <a:ext uri="{FF2B5EF4-FFF2-40B4-BE49-F238E27FC236}">
                <a16:creationId xmlns:a16="http://schemas.microsoft.com/office/drawing/2014/main" id="{A8CAD61F-A1A4-C747-6027-DA4D0C186970}"/>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35702906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801216"/>
            <a:ext cx="10562904"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solidFill>
                  <a:srgbClr val="5687B7"/>
                </a:solidFill>
                <a:latin typeface="NEOTERIQUE" panose="02000500000000090000" pitchFamily="2" charset="77"/>
              </a:rPr>
              <a:t>innovative </a:t>
            </a:r>
            <a:r>
              <a:rPr lang="it-IT" dirty="0" err="1">
                <a:solidFill>
                  <a:srgbClr val="5687B7"/>
                </a:solidFill>
                <a:latin typeface="NEOTERIQUE" panose="02000500000000090000" pitchFamily="2" charset="77"/>
              </a:rPr>
              <a:t>technology</a:t>
            </a:r>
            <a:r>
              <a:rPr lang="it-IT" dirty="0">
                <a:solidFill>
                  <a:srgbClr val="5687B7"/>
                </a:solidFill>
                <a:latin typeface="NEOTERIQUE" panose="02000500000000090000" pitchFamily="2" charset="77"/>
              </a:rPr>
              <a:t> in the </a:t>
            </a:r>
            <a:r>
              <a:rPr lang="it-IT" dirty="0" err="1">
                <a:solidFill>
                  <a:srgbClr val="5687B7"/>
                </a:solidFill>
                <a:latin typeface="NEOTERIQUE" panose="02000500000000090000" pitchFamily="2" charset="77"/>
              </a:rPr>
              <a:t>precast</a:t>
            </a:r>
            <a:r>
              <a:rPr lang="it-IT" dirty="0">
                <a:solidFill>
                  <a:srgbClr val="5687B7"/>
                </a:solidFill>
                <a:latin typeface="NEOTERIQUE" panose="02000500000000090000" pitchFamily="2" charset="77"/>
              </a:rPr>
              <a:t> </a:t>
            </a:r>
            <a:r>
              <a:rPr lang="it-IT" dirty="0" err="1">
                <a:solidFill>
                  <a:srgbClr val="5687B7"/>
                </a:solidFill>
                <a:latin typeface="NEOTERIQUE" panose="02000500000000090000" pitchFamily="2" charset="77"/>
              </a:rPr>
              <a:t>sector</a:t>
            </a:r>
            <a:endParaRPr lang="it-IT" dirty="0">
              <a:solidFill>
                <a:srgbClr val="5687B7"/>
              </a:solidFill>
              <a:latin typeface="NEOTERIQUE" panose="02000500000000090000" pitchFamily="2" charset="77"/>
            </a:endParaRP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2023554" y="1690814"/>
            <a:ext cx="9570882" cy="6302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1100" dirty="0">
                <a:solidFill>
                  <a:srgbClr val="666666"/>
                </a:solidFill>
                <a:latin typeface="Helvetica" pitchFamily="2" charset="0"/>
              </a:rPr>
              <a:t>A </a:t>
            </a:r>
            <a:r>
              <a:rPr lang="it-IT" sz="1100" dirty="0" err="1">
                <a:solidFill>
                  <a:srgbClr val="666666"/>
                </a:solidFill>
                <a:latin typeface="Helvetica" pitchFamily="2" charset="0"/>
              </a:rPr>
              <a:t>technology</a:t>
            </a:r>
            <a:r>
              <a:rPr lang="it-IT" sz="1100" dirty="0">
                <a:solidFill>
                  <a:srgbClr val="666666"/>
                </a:solidFill>
                <a:latin typeface="Helvetica" pitchFamily="2" charset="0"/>
              </a:rPr>
              <a:t> </a:t>
            </a:r>
            <a:r>
              <a:rPr lang="it-IT" sz="1100" dirty="0" err="1">
                <a:solidFill>
                  <a:srgbClr val="666666"/>
                </a:solidFill>
                <a:latin typeface="Helvetica" pitchFamily="2" charset="0"/>
              </a:rPr>
              <a:t>that</a:t>
            </a:r>
            <a:r>
              <a:rPr lang="it-IT" sz="1100" dirty="0">
                <a:solidFill>
                  <a:srgbClr val="666666"/>
                </a:solidFill>
                <a:latin typeface="Helvetica" pitchFamily="2" charset="0"/>
              </a:rPr>
              <a:t> </a:t>
            </a:r>
            <a:r>
              <a:rPr lang="it-IT" sz="1100" dirty="0" err="1">
                <a:solidFill>
                  <a:srgbClr val="666666"/>
                </a:solidFill>
                <a:latin typeface="Helvetica" pitchFamily="2" charset="0"/>
              </a:rPr>
              <a:t>constantly</a:t>
            </a:r>
            <a:r>
              <a:rPr lang="it-IT" sz="1100" dirty="0">
                <a:solidFill>
                  <a:srgbClr val="666666"/>
                </a:solidFill>
                <a:latin typeface="Helvetica" pitchFamily="2" charset="0"/>
              </a:rPr>
              <a:t> </a:t>
            </a:r>
            <a:r>
              <a:rPr lang="it-IT" sz="1100" dirty="0" err="1">
                <a:solidFill>
                  <a:srgbClr val="666666"/>
                </a:solidFill>
                <a:latin typeface="Helvetica" pitchFamily="2" charset="0"/>
              </a:rPr>
              <a:t>pursues</a:t>
            </a:r>
            <a:r>
              <a:rPr lang="it-IT" sz="1100" dirty="0">
                <a:solidFill>
                  <a:srgbClr val="666666"/>
                </a:solidFill>
                <a:latin typeface="Helvetica" pitchFamily="2" charset="0"/>
              </a:rPr>
              <a:t> </a:t>
            </a:r>
            <a:r>
              <a:rPr lang="it-IT" sz="1100" b="1" dirty="0" err="1">
                <a:solidFill>
                  <a:srgbClr val="666666"/>
                </a:solidFill>
                <a:latin typeface="Helvetica" pitchFamily="2" charset="0"/>
              </a:rPr>
              <a:t>innovation</a:t>
            </a:r>
            <a:r>
              <a:rPr lang="it-IT" sz="1100" dirty="0">
                <a:solidFill>
                  <a:srgbClr val="666666"/>
                </a:solidFill>
                <a:latin typeface="Helvetica" pitchFamily="2" charset="0"/>
              </a:rPr>
              <a:t> </a:t>
            </a:r>
            <a:r>
              <a:rPr lang="it-IT" sz="1100" dirty="0" err="1">
                <a:solidFill>
                  <a:srgbClr val="666666"/>
                </a:solidFill>
                <a:latin typeface="Helvetica" pitchFamily="2" charset="0"/>
              </a:rPr>
              <a:t>based</a:t>
            </a:r>
            <a:r>
              <a:rPr lang="it-IT" sz="1100" dirty="0">
                <a:solidFill>
                  <a:srgbClr val="666666"/>
                </a:solidFill>
                <a:latin typeface="Helvetica" pitchFamily="2" charset="0"/>
              </a:rPr>
              <a:t> on </a:t>
            </a:r>
            <a:r>
              <a:rPr lang="it-IT" sz="1100" dirty="0" err="1">
                <a:solidFill>
                  <a:srgbClr val="666666"/>
                </a:solidFill>
                <a:latin typeface="Helvetica" pitchFamily="2" charset="0"/>
              </a:rPr>
              <a:t>continuous</a:t>
            </a:r>
            <a:r>
              <a:rPr lang="it-IT" sz="1100" dirty="0">
                <a:solidFill>
                  <a:srgbClr val="666666"/>
                </a:solidFill>
                <a:latin typeface="Helvetica" pitchFamily="2" charset="0"/>
              </a:rPr>
              <a:t> </a:t>
            </a:r>
            <a:r>
              <a:rPr lang="it-IT" sz="1100" dirty="0" err="1">
                <a:solidFill>
                  <a:srgbClr val="666666"/>
                </a:solidFill>
                <a:latin typeface="Helvetica" pitchFamily="2" charset="0"/>
              </a:rPr>
              <a:t>listening</a:t>
            </a:r>
            <a:r>
              <a:rPr lang="it-IT" sz="1100" dirty="0">
                <a:solidFill>
                  <a:srgbClr val="666666"/>
                </a:solidFill>
                <a:latin typeface="Helvetica" pitchFamily="2" charset="0"/>
              </a:rPr>
              <a:t> to customer </a:t>
            </a:r>
            <a:r>
              <a:rPr lang="it-IT" sz="1100" dirty="0" err="1">
                <a:solidFill>
                  <a:srgbClr val="666666"/>
                </a:solidFill>
                <a:latin typeface="Helvetica" pitchFamily="2" charset="0"/>
              </a:rPr>
              <a:t>needs</a:t>
            </a:r>
            <a:r>
              <a:rPr lang="it-IT" sz="1100" dirty="0">
                <a:solidFill>
                  <a:srgbClr val="666666"/>
                </a:solidFill>
                <a:latin typeface="Helvetica" pitchFamily="2" charset="0"/>
              </a:rPr>
              <a:t>. </a:t>
            </a:r>
            <a:r>
              <a:rPr lang="it-IT" sz="1100" dirty="0" err="1">
                <a:solidFill>
                  <a:srgbClr val="666666"/>
                </a:solidFill>
                <a:latin typeface="Helvetica" pitchFamily="2" charset="0"/>
              </a:rPr>
              <a:t>We</a:t>
            </a:r>
            <a:r>
              <a:rPr lang="it-IT" sz="1100" dirty="0">
                <a:solidFill>
                  <a:srgbClr val="666666"/>
                </a:solidFill>
                <a:latin typeface="Helvetica" pitchFamily="2" charset="0"/>
              </a:rPr>
              <a:t> </a:t>
            </a:r>
            <a:r>
              <a:rPr lang="it-IT" sz="1100" dirty="0" err="1">
                <a:solidFill>
                  <a:srgbClr val="666666"/>
                </a:solidFill>
                <a:latin typeface="Helvetica" pitchFamily="2" charset="0"/>
              </a:rPr>
              <a:t>have</a:t>
            </a:r>
            <a:r>
              <a:rPr lang="it-IT" sz="1100" dirty="0">
                <a:solidFill>
                  <a:srgbClr val="666666"/>
                </a:solidFill>
                <a:latin typeface="Helvetica" pitchFamily="2" charset="0"/>
              </a:rPr>
              <a:t> </a:t>
            </a:r>
            <a:r>
              <a:rPr lang="it-IT" sz="1100" dirty="0" err="1">
                <a:solidFill>
                  <a:srgbClr val="666666"/>
                </a:solidFill>
                <a:latin typeface="Helvetica" pitchFamily="2" charset="0"/>
              </a:rPr>
              <a:t>grown</a:t>
            </a:r>
            <a:r>
              <a:rPr lang="it-IT" sz="1100" dirty="0">
                <a:solidFill>
                  <a:srgbClr val="666666"/>
                </a:solidFill>
                <a:latin typeface="Helvetica" pitchFamily="2" charset="0"/>
              </a:rPr>
              <a:t> </a:t>
            </a:r>
            <a:r>
              <a:rPr lang="it-IT" sz="1100" dirty="0" err="1">
                <a:solidFill>
                  <a:srgbClr val="666666"/>
                </a:solidFill>
                <a:latin typeface="Helvetica" pitchFamily="2" charset="0"/>
              </a:rPr>
              <a:t>constantly</a:t>
            </a:r>
            <a:r>
              <a:rPr lang="it-IT" sz="1100" dirty="0">
                <a:solidFill>
                  <a:srgbClr val="666666"/>
                </a:solidFill>
                <a:latin typeface="Helvetica" pitchFamily="2" charset="0"/>
              </a:rPr>
              <a:t> </a:t>
            </a:r>
            <a:r>
              <a:rPr lang="it-IT" sz="1100" dirty="0" err="1">
                <a:solidFill>
                  <a:srgbClr val="666666"/>
                </a:solidFill>
                <a:latin typeface="Helvetica" pitchFamily="2" charset="0"/>
              </a:rPr>
              <a:t>without</a:t>
            </a:r>
            <a:r>
              <a:rPr lang="it-IT" sz="1100" dirty="0">
                <a:solidFill>
                  <a:srgbClr val="666666"/>
                </a:solidFill>
                <a:latin typeface="Helvetica" pitchFamily="2" charset="0"/>
              </a:rPr>
              <a:t> </a:t>
            </a:r>
            <a:r>
              <a:rPr lang="it-IT" sz="1100" dirty="0" err="1">
                <a:solidFill>
                  <a:srgbClr val="666666"/>
                </a:solidFill>
                <a:latin typeface="Helvetica" pitchFamily="2" charset="0"/>
              </a:rPr>
              <a:t>losing</a:t>
            </a:r>
            <a:r>
              <a:rPr lang="it-IT" sz="1100" dirty="0">
                <a:solidFill>
                  <a:srgbClr val="666666"/>
                </a:solidFill>
                <a:latin typeface="Helvetica" pitchFamily="2" charset="0"/>
              </a:rPr>
              <a:t> </a:t>
            </a:r>
            <a:r>
              <a:rPr lang="it-IT" sz="1100" dirty="0" err="1">
                <a:solidFill>
                  <a:srgbClr val="666666"/>
                </a:solidFill>
                <a:latin typeface="Helvetica" pitchFamily="2" charset="0"/>
              </a:rPr>
              <a:t>our</a:t>
            </a:r>
            <a:r>
              <a:rPr lang="it-IT" sz="1100" dirty="0">
                <a:solidFill>
                  <a:srgbClr val="666666"/>
                </a:solidFill>
                <a:latin typeface="Helvetica" pitchFamily="2" charset="0"/>
              </a:rPr>
              <a:t> DNA </a:t>
            </a:r>
            <a:r>
              <a:rPr lang="it-IT" sz="1100" dirty="0" err="1">
                <a:solidFill>
                  <a:srgbClr val="666666"/>
                </a:solidFill>
                <a:latin typeface="Helvetica" pitchFamily="2" charset="0"/>
              </a:rPr>
              <a:t>as</a:t>
            </a:r>
            <a:r>
              <a:rPr lang="it-IT" sz="1100" dirty="0">
                <a:solidFill>
                  <a:srgbClr val="666666"/>
                </a:solidFill>
                <a:latin typeface="Helvetica" pitchFamily="2" charset="0"/>
              </a:rPr>
              <a:t> a </a:t>
            </a:r>
            <a:r>
              <a:rPr lang="it-IT" sz="1100" dirty="0" err="1">
                <a:solidFill>
                  <a:srgbClr val="666666"/>
                </a:solidFill>
                <a:latin typeface="Helvetica" pitchFamily="2" charset="0"/>
              </a:rPr>
              <a:t>lean</a:t>
            </a:r>
            <a:r>
              <a:rPr lang="it-IT" sz="1100" dirty="0">
                <a:solidFill>
                  <a:srgbClr val="666666"/>
                </a:solidFill>
                <a:latin typeface="Helvetica" pitchFamily="2" charset="0"/>
              </a:rPr>
              <a:t> and </a:t>
            </a:r>
            <a:r>
              <a:rPr lang="it-IT" sz="1100" dirty="0" err="1">
                <a:solidFill>
                  <a:srgbClr val="666666"/>
                </a:solidFill>
                <a:latin typeface="Helvetica" pitchFamily="2" charset="0"/>
              </a:rPr>
              <a:t>flexible</a:t>
            </a:r>
            <a:r>
              <a:rPr lang="it-IT" sz="1100" dirty="0">
                <a:solidFill>
                  <a:srgbClr val="666666"/>
                </a:solidFill>
                <a:latin typeface="Helvetica" pitchFamily="2" charset="0"/>
              </a:rPr>
              <a:t> </a:t>
            </a:r>
            <a:r>
              <a:rPr lang="it-IT" sz="1100" dirty="0" err="1">
                <a:solidFill>
                  <a:srgbClr val="666666"/>
                </a:solidFill>
                <a:latin typeface="Helvetica" pitchFamily="2" charset="0"/>
              </a:rPr>
              <a:t>structure</a:t>
            </a:r>
            <a:r>
              <a:rPr lang="it-IT" sz="1100" dirty="0">
                <a:solidFill>
                  <a:srgbClr val="666666"/>
                </a:solidFill>
                <a:latin typeface="Helvetica" pitchFamily="2" charset="0"/>
              </a:rPr>
              <a:t>, ready to redesign </a:t>
            </a:r>
            <a:r>
              <a:rPr lang="it-IT" sz="1100" dirty="0" err="1">
                <a:solidFill>
                  <a:srgbClr val="666666"/>
                </a:solidFill>
                <a:latin typeface="Helvetica" pitchFamily="2" charset="0"/>
              </a:rPr>
              <a:t>its</a:t>
            </a:r>
            <a:r>
              <a:rPr lang="it-IT" sz="1100" dirty="0">
                <a:solidFill>
                  <a:srgbClr val="666666"/>
                </a:solidFill>
                <a:latin typeface="Helvetica" pitchFamily="2" charset="0"/>
              </a:rPr>
              <a:t> </a:t>
            </a:r>
            <a:r>
              <a:rPr lang="it-IT" sz="1100" dirty="0" err="1">
                <a:solidFill>
                  <a:srgbClr val="666666"/>
                </a:solidFill>
                <a:latin typeface="Helvetica" pitchFamily="2" charset="0"/>
              </a:rPr>
              <a:t>organizational</a:t>
            </a:r>
            <a:r>
              <a:rPr lang="it-IT" sz="1100" dirty="0">
                <a:solidFill>
                  <a:srgbClr val="666666"/>
                </a:solidFill>
                <a:latin typeface="Helvetica" pitchFamily="2" charset="0"/>
              </a:rPr>
              <a:t> </a:t>
            </a:r>
            <a:r>
              <a:rPr lang="it-IT" sz="1100" dirty="0" err="1">
                <a:solidFill>
                  <a:srgbClr val="666666"/>
                </a:solidFill>
                <a:latin typeface="Helvetica" pitchFamily="2" charset="0"/>
              </a:rPr>
              <a:t>logic</a:t>
            </a:r>
            <a:r>
              <a:rPr lang="it-IT" sz="1100" dirty="0">
                <a:solidFill>
                  <a:srgbClr val="666666"/>
                </a:solidFill>
                <a:latin typeface="Helvetica" pitchFamily="2" charset="0"/>
              </a:rPr>
              <a:t> to </a:t>
            </a:r>
            <a:r>
              <a:rPr lang="it-IT" sz="1100" dirty="0" err="1">
                <a:solidFill>
                  <a:srgbClr val="666666"/>
                </a:solidFill>
                <a:latin typeface="Helvetica" pitchFamily="2" charset="0"/>
              </a:rPr>
              <a:t>quickly</a:t>
            </a:r>
            <a:r>
              <a:rPr lang="it-IT" sz="1100" dirty="0">
                <a:solidFill>
                  <a:srgbClr val="666666"/>
                </a:solidFill>
                <a:latin typeface="Helvetica" pitchFamily="2" charset="0"/>
              </a:rPr>
              <a:t> design and propose </a:t>
            </a:r>
            <a:r>
              <a:rPr lang="it-IT" sz="1100" b="1" dirty="0" err="1">
                <a:solidFill>
                  <a:srgbClr val="666666"/>
                </a:solidFill>
                <a:latin typeface="Helvetica" pitchFamily="2" charset="0"/>
              </a:rPr>
              <a:t>unique</a:t>
            </a:r>
            <a:r>
              <a:rPr lang="it-IT" sz="1100" b="1" dirty="0">
                <a:solidFill>
                  <a:srgbClr val="666666"/>
                </a:solidFill>
                <a:latin typeface="Helvetica" pitchFamily="2" charset="0"/>
              </a:rPr>
              <a:t> and innovative </a:t>
            </a:r>
            <a:r>
              <a:rPr lang="it-IT" sz="1100" b="1" dirty="0" err="1">
                <a:solidFill>
                  <a:srgbClr val="666666"/>
                </a:solidFill>
                <a:latin typeface="Helvetica" pitchFamily="2" charset="0"/>
              </a:rPr>
              <a:t>proposals</a:t>
            </a:r>
            <a:r>
              <a:rPr lang="it-IT" sz="1100" dirty="0">
                <a:solidFill>
                  <a:srgbClr val="666666"/>
                </a:solidFill>
                <a:latin typeface="Helvetica" pitchFamily="2" charset="0"/>
              </a:rPr>
              <a:t>, in line with the </a:t>
            </a:r>
            <a:r>
              <a:rPr lang="it-IT" sz="1100" dirty="0" err="1">
                <a:solidFill>
                  <a:srgbClr val="666666"/>
                </a:solidFill>
                <a:latin typeface="Helvetica" pitchFamily="2" charset="0"/>
              </a:rPr>
              <a:t>needs</a:t>
            </a:r>
            <a:r>
              <a:rPr lang="it-IT" sz="1100" dirty="0">
                <a:solidFill>
                  <a:srgbClr val="666666"/>
                </a:solidFill>
                <a:latin typeface="Helvetica" pitchFamily="2" charset="0"/>
              </a:rPr>
              <a:t> of a market </a:t>
            </a:r>
            <a:r>
              <a:rPr lang="it-IT" sz="1100" dirty="0" err="1">
                <a:solidFill>
                  <a:srgbClr val="666666"/>
                </a:solidFill>
                <a:latin typeface="Helvetica" pitchFamily="2" charset="0"/>
              </a:rPr>
              <a:t>that</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changing</a:t>
            </a:r>
            <a:r>
              <a:rPr lang="it-IT" sz="1100" dirty="0">
                <a:solidFill>
                  <a:srgbClr val="666666"/>
                </a:solidFill>
                <a:latin typeface="Helvetica" pitchFamily="2" charset="0"/>
              </a:rPr>
              <a:t> with </a:t>
            </a:r>
            <a:r>
              <a:rPr lang="it-IT" sz="1100" dirty="0" err="1">
                <a:solidFill>
                  <a:srgbClr val="666666"/>
                </a:solidFill>
                <a:latin typeface="Helvetica" pitchFamily="2" charset="0"/>
              </a:rPr>
              <a:t>increasing</a:t>
            </a:r>
            <a:r>
              <a:rPr lang="it-IT" sz="1100" dirty="0">
                <a:solidFill>
                  <a:srgbClr val="666666"/>
                </a:solidFill>
                <a:latin typeface="Helvetica" pitchFamily="2" charset="0"/>
              </a:rPr>
              <a:t> </a:t>
            </a:r>
            <a:r>
              <a:rPr lang="it-IT" sz="1100" dirty="0" err="1">
                <a:solidFill>
                  <a:srgbClr val="666666"/>
                </a:solidFill>
                <a:latin typeface="Helvetica" pitchFamily="2" charset="0"/>
              </a:rPr>
              <a:t>rapidity</a:t>
            </a:r>
            <a:r>
              <a:rPr lang="it-IT" sz="1100" dirty="0">
                <a:solidFill>
                  <a:srgbClr val="666666"/>
                </a:solidFill>
                <a:latin typeface="Helvetica" pitchFamily="2" charset="0"/>
              </a:rPr>
              <a:t>.</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924586"/>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it-IT" sz="1400" b="1" dirty="0"/>
          </a:p>
        </p:txBody>
      </p:sp>
      <p:cxnSp>
        <p:nvCxnSpPr>
          <p:cNvPr id="7" name="Connettore 1 6">
            <a:extLst>
              <a:ext uri="{FF2B5EF4-FFF2-40B4-BE49-F238E27FC236}">
                <a16:creationId xmlns:a16="http://schemas.microsoft.com/office/drawing/2014/main" id="{9FDC4788-8110-0825-520F-1CB794567965}"/>
              </a:ext>
            </a:extLst>
          </p:cNvPr>
          <p:cNvCxnSpPr>
            <a:cxnSpLocks/>
          </p:cNvCxnSpPr>
          <p:nvPr/>
        </p:nvCxnSpPr>
        <p:spPr>
          <a:xfrm>
            <a:off x="5505770" y="1269248"/>
            <a:ext cx="2606211" cy="0"/>
          </a:xfrm>
          <a:prstGeom prst="line">
            <a:avLst/>
          </a:prstGeom>
          <a:ln w="28575">
            <a:solidFill>
              <a:srgbClr val="5687B7"/>
            </a:solidFill>
          </a:ln>
        </p:spPr>
        <p:style>
          <a:lnRef idx="1">
            <a:schemeClr val="accent1"/>
          </a:lnRef>
          <a:fillRef idx="0">
            <a:schemeClr val="accent1"/>
          </a:fillRef>
          <a:effectRef idx="0">
            <a:schemeClr val="accent1"/>
          </a:effectRef>
          <a:fontRef idx="minor">
            <a:schemeClr val="tx1"/>
          </a:fontRef>
        </p:style>
      </p:cxnSp>
      <p:sp>
        <p:nvSpPr>
          <p:cNvPr id="10" name="Sottotitolo 2">
            <a:extLst>
              <a:ext uri="{FF2B5EF4-FFF2-40B4-BE49-F238E27FC236}">
                <a16:creationId xmlns:a16="http://schemas.microsoft.com/office/drawing/2014/main" id="{6AD54E28-7827-6096-BA89-61B17032A9E7}"/>
              </a:ext>
            </a:extLst>
          </p:cNvPr>
          <p:cNvSpPr txBox="1">
            <a:spLocks/>
          </p:cNvSpPr>
          <p:nvPr/>
        </p:nvSpPr>
        <p:spPr>
          <a:xfrm>
            <a:off x="5355650" y="3052692"/>
            <a:ext cx="2709822"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solidFill>
                  <a:srgbClr val="5687B7"/>
                </a:solidFill>
                <a:latin typeface="NEOTERIQUE" panose="02000500000000090000" pitchFamily="2" charset="77"/>
              </a:rPr>
              <a:t>OUR NUMBERS</a:t>
            </a:r>
          </a:p>
        </p:txBody>
      </p:sp>
      <p:sp>
        <p:nvSpPr>
          <p:cNvPr id="12" name="Sottotitolo 2">
            <a:extLst>
              <a:ext uri="{FF2B5EF4-FFF2-40B4-BE49-F238E27FC236}">
                <a16:creationId xmlns:a16="http://schemas.microsoft.com/office/drawing/2014/main" id="{66194861-B64F-E2C9-44E2-DAC7C400B424}"/>
              </a:ext>
            </a:extLst>
          </p:cNvPr>
          <p:cNvSpPr txBox="1">
            <a:spLocks/>
          </p:cNvSpPr>
          <p:nvPr/>
        </p:nvSpPr>
        <p:spPr>
          <a:xfrm>
            <a:off x="2023554" y="2424322"/>
            <a:ext cx="9570882" cy="39460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sz="1100" dirty="0" err="1">
                <a:solidFill>
                  <a:srgbClr val="666666"/>
                </a:solidFill>
                <a:latin typeface="Helvetica" pitchFamily="2" charset="0"/>
              </a:rPr>
              <a:t>VibroCast</a:t>
            </a:r>
            <a:r>
              <a:rPr lang="it-IT" sz="1100" dirty="0">
                <a:solidFill>
                  <a:srgbClr val="666666"/>
                </a:solidFill>
                <a:latin typeface="Helvetica" pitchFamily="2" charset="0"/>
              </a:rPr>
              <a:t> </a:t>
            </a:r>
            <a:r>
              <a:rPr lang="it-IT" sz="1100" dirty="0" err="1">
                <a:solidFill>
                  <a:srgbClr val="666666"/>
                </a:solidFill>
                <a:latin typeface="Helvetica" pitchFamily="2" charset="0"/>
              </a:rPr>
              <a:t>is</a:t>
            </a:r>
            <a:r>
              <a:rPr lang="it-IT" sz="1100" dirty="0">
                <a:solidFill>
                  <a:srgbClr val="666666"/>
                </a:solidFill>
                <a:latin typeface="Helvetica" pitchFamily="2" charset="0"/>
              </a:rPr>
              <a:t> </a:t>
            </a:r>
            <a:r>
              <a:rPr lang="it-IT" sz="1100" dirty="0" err="1">
                <a:solidFill>
                  <a:srgbClr val="666666"/>
                </a:solidFill>
                <a:latin typeface="Helvetica" pitchFamily="2" charset="0"/>
              </a:rPr>
              <a:t>able</a:t>
            </a:r>
            <a:r>
              <a:rPr lang="it-IT" sz="1100" dirty="0">
                <a:solidFill>
                  <a:srgbClr val="666666"/>
                </a:solidFill>
                <a:latin typeface="Helvetica" pitchFamily="2" charset="0"/>
              </a:rPr>
              <a:t> to </a:t>
            </a:r>
            <a:r>
              <a:rPr lang="it-IT" sz="1100" dirty="0" err="1">
                <a:solidFill>
                  <a:srgbClr val="666666"/>
                </a:solidFill>
                <a:latin typeface="Helvetica" pitchFamily="2" charset="0"/>
              </a:rPr>
              <a:t>offer</a:t>
            </a:r>
            <a:r>
              <a:rPr lang="it-IT" sz="1100" dirty="0">
                <a:solidFill>
                  <a:srgbClr val="666666"/>
                </a:solidFill>
                <a:latin typeface="Helvetica" pitchFamily="2" charset="0"/>
              </a:rPr>
              <a:t> a </a:t>
            </a:r>
            <a:r>
              <a:rPr lang="it-IT" sz="1100" dirty="0" err="1">
                <a:solidFill>
                  <a:srgbClr val="666666"/>
                </a:solidFill>
                <a:latin typeface="Helvetica" pitchFamily="2" charset="0"/>
              </a:rPr>
              <a:t>variety</a:t>
            </a:r>
            <a:r>
              <a:rPr lang="it-IT" sz="1100" dirty="0">
                <a:solidFill>
                  <a:srgbClr val="666666"/>
                </a:solidFill>
                <a:latin typeface="Helvetica" pitchFamily="2" charset="0"/>
              </a:rPr>
              <a:t> of </a:t>
            </a:r>
            <a:r>
              <a:rPr lang="it-IT" sz="1100" b="1" dirty="0" err="1">
                <a:solidFill>
                  <a:srgbClr val="666666"/>
                </a:solidFill>
                <a:latin typeface="Helvetica" pitchFamily="2" charset="0"/>
              </a:rPr>
              <a:t>value-added</a:t>
            </a:r>
            <a:r>
              <a:rPr lang="it-IT" sz="1100" b="1" dirty="0">
                <a:solidFill>
                  <a:srgbClr val="666666"/>
                </a:solidFill>
                <a:latin typeface="Helvetica" pitchFamily="2" charset="0"/>
              </a:rPr>
              <a:t> </a:t>
            </a:r>
            <a:r>
              <a:rPr lang="it-IT" sz="1100" b="1" dirty="0" err="1">
                <a:solidFill>
                  <a:srgbClr val="666666"/>
                </a:solidFill>
                <a:latin typeface="Helvetica" pitchFamily="2" charset="0"/>
              </a:rPr>
              <a:t>proposals</a:t>
            </a:r>
            <a:r>
              <a:rPr lang="it-IT" sz="1100" b="1" dirty="0">
                <a:solidFill>
                  <a:srgbClr val="666666"/>
                </a:solidFill>
                <a:latin typeface="Helvetica" pitchFamily="2" charset="0"/>
              </a:rPr>
              <a:t> </a:t>
            </a:r>
            <a:r>
              <a:rPr lang="it-IT" sz="1100" dirty="0">
                <a:solidFill>
                  <a:srgbClr val="666666"/>
                </a:solidFill>
                <a:latin typeface="Helvetica" pitchFamily="2" charset="0"/>
              </a:rPr>
              <a:t>to support the customer in the </a:t>
            </a:r>
            <a:r>
              <a:rPr lang="it-IT" sz="1100" dirty="0" err="1">
                <a:solidFill>
                  <a:srgbClr val="666666"/>
                </a:solidFill>
                <a:latin typeface="Helvetica" pitchFamily="2" charset="0"/>
              </a:rPr>
              <a:t>realization</a:t>
            </a:r>
            <a:r>
              <a:rPr lang="it-IT" sz="1100" dirty="0">
                <a:solidFill>
                  <a:srgbClr val="666666"/>
                </a:solidFill>
                <a:latin typeface="Helvetica" pitchFamily="2" charset="0"/>
              </a:rPr>
              <a:t> of </a:t>
            </a:r>
            <a:r>
              <a:rPr lang="it-IT" sz="1100" dirty="0" err="1">
                <a:solidFill>
                  <a:srgbClr val="666666"/>
                </a:solidFill>
                <a:latin typeface="Helvetica" pitchFamily="2" charset="0"/>
              </a:rPr>
              <a:t>his</a:t>
            </a:r>
            <a:r>
              <a:rPr lang="it-IT" sz="1100" dirty="0">
                <a:solidFill>
                  <a:srgbClr val="666666"/>
                </a:solidFill>
                <a:latin typeface="Helvetica" pitchFamily="2" charset="0"/>
              </a:rPr>
              <a:t> projects, </a:t>
            </a:r>
            <a:r>
              <a:rPr lang="it-IT" sz="1100" dirty="0" err="1">
                <a:solidFill>
                  <a:srgbClr val="666666"/>
                </a:solidFill>
                <a:latin typeface="Helvetica" pitchFamily="2" charset="0"/>
              </a:rPr>
              <a:t>even</a:t>
            </a:r>
            <a:r>
              <a:rPr lang="it-IT" sz="1100" dirty="0">
                <a:solidFill>
                  <a:srgbClr val="666666"/>
                </a:solidFill>
                <a:latin typeface="Helvetica" pitchFamily="2" charset="0"/>
              </a:rPr>
              <a:t> </a:t>
            </a:r>
            <a:r>
              <a:rPr lang="it-IT" sz="1100" dirty="0" err="1">
                <a:solidFill>
                  <a:srgbClr val="666666"/>
                </a:solidFill>
                <a:latin typeface="Helvetica" pitchFamily="2" charset="0"/>
              </a:rPr>
              <a:t>those</a:t>
            </a:r>
            <a:r>
              <a:rPr lang="it-IT" sz="1100" dirty="0">
                <a:solidFill>
                  <a:srgbClr val="666666"/>
                </a:solidFill>
                <a:latin typeface="Helvetica" pitchFamily="2" charset="0"/>
              </a:rPr>
              <a:t> of </a:t>
            </a:r>
            <a:r>
              <a:rPr lang="it-IT" sz="1100" dirty="0" err="1">
                <a:solidFill>
                  <a:srgbClr val="666666"/>
                </a:solidFill>
                <a:latin typeface="Helvetica" pitchFamily="2" charset="0"/>
              </a:rPr>
              <a:t>considerable</a:t>
            </a:r>
            <a:r>
              <a:rPr lang="it-IT" sz="1100" dirty="0">
                <a:solidFill>
                  <a:srgbClr val="666666"/>
                </a:solidFill>
                <a:latin typeface="Helvetica" pitchFamily="2" charset="0"/>
              </a:rPr>
              <a:t> technical </a:t>
            </a:r>
            <a:r>
              <a:rPr lang="it-IT" sz="1100" dirty="0" err="1">
                <a:solidFill>
                  <a:srgbClr val="666666"/>
                </a:solidFill>
                <a:latin typeface="Helvetica" pitchFamily="2" charset="0"/>
              </a:rPr>
              <a:t>complexity</a:t>
            </a:r>
            <a:r>
              <a:rPr lang="it-IT" sz="1100" dirty="0">
                <a:solidFill>
                  <a:srgbClr val="666666"/>
                </a:solidFill>
                <a:latin typeface="Helvetica" pitchFamily="2" charset="0"/>
              </a:rPr>
              <a:t>.</a:t>
            </a:r>
          </a:p>
        </p:txBody>
      </p:sp>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a:extLst>
              <a:ext uri="{FF2B5EF4-FFF2-40B4-BE49-F238E27FC236}">
                <a16:creationId xmlns:a16="http://schemas.microsoft.com/office/drawing/2014/main" id="{3AEA4CB7-536C-70EC-F5C4-664423BCD54A}"/>
              </a:ext>
            </a:extLst>
          </p:cNvPr>
          <p:cNvSpPr/>
          <p:nvPr/>
        </p:nvSpPr>
        <p:spPr>
          <a:xfrm>
            <a:off x="1356189" y="3623192"/>
            <a:ext cx="10835811" cy="1975976"/>
          </a:xfrm>
          <a:prstGeom prst="rect">
            <a:avLst/>
          </a:prstGeom>
          <a:solidFill>
            <a:srgbClr val="5B9C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200" dirty="0">
              <a:latin typeface="Helvetica" pitchFamily="2" charset="0"/>
            </a:endParaRPr>
          </a:p>
        </p:txBody>
      </p:sp>
      <p:cxnSp>
        <p:nvCxnSpPr>
          <p:cNvPr id="19" name="Connettore 1 18">
            <a:extLst>
              <a:ext uri="{FF2B5EF4-FFF2-40B4-BE49-F238E27FC236}">
                <a16:creationId xmlns:a16="http://schemas.microsoft.com/office/drawing/2014/main" id="{6CB4AC40-B056-646B-1284-6165217BA6B1}"/>
              </a:ext>
            </a:extLst>
          </p:cNvPr>
          <p:cNvCxnSpPr>
            <a:cxnSpLocks/>
          </p:cNvCxnSpPr>
          <p:nvPr/>
        </p:nvCxnSpPr>
        <p:spPr>
          <a:xfrm>
            <a:off x="3840317" y="4299689"/>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CasellaDiTesto 22">
            <a:extLst>
              <a:ext uri="{FF2B5EF4-FFF2-40B4-BE49-F238E27FC236}">
                <a16:creationId xmlns:a16="http://schemas.microsoft.com/office/drawing/2014/main" id="{09F3B957-3491-2EC9-B0C1-D1724A134D36}"/>
              </a:ext>
            </a:extLst>
          </p:cNvPr>
          <p:cNvSpPr txBox="1"/>
          <p:nvPr/>
        </p:nvSpPr>
        <p:spPr>
          <a:xfrm>
            <a:off x="1876027" y="5107798"/>
            <a:ext cx="1470787" cy="276999"/>
          </a:xfrm>
          <a:prstGeom prst="rect">
            <a:avLst/>
          </a:prstGeom>
          <a:noFill/>
        </p:spPr>
        <p:txBody>
          <a:bodyPr wrap="none" rtlCol="0">
            <a:spAutoFit/>
          </a:bodyPr>
          <a:lstStyle/>
          <a:p>
            <a:r>
              <a:rPr lang="it-IT" sz="1200" dirty="0" err="1">
                <a:solidFill>
                  <a:schemeClr val="bg1"/>
                </a:solidFill>
                <a:latin typeface="Helvetica" pitchFamily="2" charset="0"/>
              </a:rPr>
              <a:t>Plants</a:t>
            </a:r>
            <a:r>
              <a:rPr lang="it-IT" sz="1200" dirty="0">
                <a:solidFill>
                  <a:schemeClr val="bg1"/>
                </a:solidFill>
                <a:latin typeface="Helvetica" pitchFamily="2" charset="0"/>
              </a:rPr>
              <a:t> in the World</a:t>
            </a:r>
          </a:p>
        </p:txBody>
      </p:sp>
      <p:sp>
        <p:nvSpPr>
          <p:cNvPr id="24" name="CasellaDiTesto 23">
            <a:extLst>
              <a:ext uri="{FF2B5EF4-FFF2-40B4-BE49-F238E27FC236}">
                <a16:creationId xmlns:a16="http://schemas.microsoft.com/office/drawing/2014/main" id="{3594B517-B099-FB3D-B5DE-24D3D380C918}"/>
              </a:ext>
            </a:extLst>
          </p:cNvPr>
          <p:cNvSpPr txBox="1"/>
          <p:nvPr/>
        </p:nvSpPr>
        <p:spPr>
          <a:xfrm>
            <a:off x="4327626" y="5107179"/>
            <a:ext cx="1241045" cy="276999"/>
          </a:xfrm>
          <a:prstGeom prst="rect">
            <a:avLst/>
          </a:prstGeom>
          <a:noFill/>
        </p:spPr>
        <p:txBody>
          <a:bodyPr wrap="none" rtlCol="0">
            <a:spAutoFit/>
          </a:bodyPr>
          <a:lstStyle/>
          <a:p>
            <a:r>
              <a:rPr lang="it-IT" sz="1200" dirty="0" err="1">
                <a:solidFill>
                  <a:schemeClr val="bg1"/>
                </a:solidFill>
                <a:latin typeface="Helvetica" pitchFamily="2" charset="0"/>
              </a:rPr>
              <a:t>Annual</a:t>
            </a:r>
            <a:r>
              <a:rPr lang="it-IT" sz="1200" dirty="0">
                <a:solidFill>
                  <a:schemeClr val="bg1"/>
                </a:solidFill>
                <a:latin typeface="Helvetica" pitchFamily="2" charset="0"/>
              </a:rPr>
              <a:t> projects</a:t>
            </a:r>
          </a:p>
        </p:txBody>
      </p:sp>
      <p:sp>
        <p:nvSpPr>
          <p:cNvPr id="25" name="CasellaDiTesto 24">
            <a:extLst>
              <a:ext uri="{FF2B5EF4-FFF2-40B4-BE49-F238E27FC236}">
                <a16:creationId xmlns:a16="http://schemas.microsoft.com/office/drawing/2014/main" id="{CD479D8C-0448-65DA-CCB1-D67B65F7D4AD}"/>
              </a:ext>
            </a:extLst>
          </p:cNvPr>
          <p:cNvSpPr txBox="1"/>
          <p:nvPr/>
        </p:nvSpPr>
        <p:spPr>
          <a:xfrm>
            <a:off x="7317511" y="5107178"/>
            <a:ext cx="1570173" cy="276999"/>
          </a:xfrm>
          <a:prstGeom prst="rect">
            <a:avLst/>
          </a:prstGeom>
          <a:noFill/>
        </p:spPr>
        <p:txBody>
          <a:bodyPr wrap="none" rtlCol="0">
            <a:spAutoFit/>
          </a:bodyPr>
          <a:lstStyle/>
          <a:p>
            <a:r>
              <a:rPr lang="it-IT" sz="1200" dirty="0">
                <a:solidFill>
                  <a:schemeClr val="bg1"/>
                </a:solidFill>
                <a:latin typeface="Helvetica" pitchFamily="2" charset="0"/>
              </a:rPr>
              <a:t>Worldwide </a:t>
            </a:r>
            <a:r>
              <a:rPr lang="it-IT" sz="1200" dirty="0" err="1">
                <a:solidFill>
                  <a:schemeClr val="bg1"/>
                </a:solidFill>
                <a:latin typeface="Helvetica" pitchFamily="2" charset="0"/>
              </a:rPr>
              <a:t>presence</a:t>
            </a:r>
            <a:endParaRPr lang="it-IT" sz="1200" dirty="0">
              <a:solidFill>
                <a:schemeClr val="bg1"/>
              </a:solidFill>
              <a:latin typeface="Helvetica" pitchFamily="2" charset="0"/>
            </a:endParaRPr>
          </a:p>
        </p:txBody>
      </p:sp>
      <p:sp>
        <p:nvSpPr>
          <p:cNvPr id="26" name="CasellaDiTesto 25">
            <a:extLst>
              <a:ext uri="{FF2B5EF4-FFF2-40B4-BE49-F238E27FC236}">
                <a16:creationId xmlns:a16="http://schemas.microsoft.com/office/drawing/2014/main" id="{74801C78-850A-7540-513F-0B8492A9E635}"/>
              </a:ext>
            </a:extLst>
          </p:cNvPr>
          <p:cNvSpPr txBox="1"/>
          <p:nvPr/>
        </p:nvSpPr>
        <p:spPr>
          <a:xfrm>
            <a:off x="10150867" y="5107179"/>
            <a:ext cx="1534716" cy="276999"/>
          </a:xfrm>
          <a:prstGeom prst="rect">
            <a:avLst/>
          </a:prstGeom>
          <a:noFill/>
        </p:spPr>
        <p:txBody>
          <a:bodyPr wrap="none" rtlCol="0">
            <a:spAutoFit/>
          </a:bodyPr>
          <a:lstStyle/>
          <a:p>
            <a:r>
              <a:rPr lang="it-IT" sz="1200" dirty="0">
                <a:solidFill>
                  <a:schemeClr val="bg1"/>
                </a:solidFill>
                <a:latin typeface="Helvetica" pitchFamily="2" charset="0"/>
              </a:rPr>
              <a:t>Years of </a:t>
            </a:r>
            <a:r>
              <a:rPr lang="it-IT" sz="1200" dirty="0" err="1">
                <a:solidFill>
                  <a:schemeClr val="bg1"/>
                </a:solidFill>
                <a:latin typeface="Helvetica" pitchFamily="2" charset="0"/>
              </a:rPr>
              <a:t>experience</a:t>
            </a:r>
            <a:endParaRPr lang="it-IT" sz="1200" dirty="0">
              <a:solidFill>
                <a:schemeClr val="bg1"/>
              </a:solidFill>
              <a:latin typeface="Helvetica" pitchFamily="2" charset="0"/>
            </a:endParaRPr>
          </a:p>
        </p:txBody>
      </p:sp>
      <p:cxnSp>
        <p:nvCxnSpPr>
          <p:cNvPr id="27" name="Connettore 1 26">
            <a:extLst>
              <a:ext uri="{FF2B5EF4-FFF2-40B4-BE49-F238E27FC236}">
                <a16:creationId xmlns:a16="http://schemas.microsoft.com/office/drawing/2014/main" id="{4E9BB0A8-90B0-F30A-4E74-558B09B816ED}"/>
              </a:ext>
            </a:extLst>
          </p:cNvPr>
          <p:cNvCxnSpPr>
            <a:cxnSpLocks/>
          </p:cNvCxnSpPr>
          <p:nvPr/>
        </p:nvCxnSpPr>
        <p:spPr>
          <a:xfrm>
            <a:off x="6601864" y="4299247"/>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nettore 1 27">
            <a:extLst>
              <a:ext uri="{FF2B5EF4-FFF2-40B4-BE49-F238E27FC236}">
                <a16:creationId xmlns:a16="http://schemas.microsoft.com/office/drawing/2014/main" id="{82A37F31-6A01-451B-B69F-DCA6AE04B91D}"/>
              </a:ext>
            </a:extLst>
          </p:cNvPr>
          <p:cNvCxnSpPr>
            <a:cxnSpLocks/>
          </p:cNvCxnSpPr>
          <p:nvPr/>
        </p:nvCxnSpPr>
        <p:spPr>
          <a:xfrm>
            <a:off x="9463412" y="4299247"/>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asellaDiTesto 28">
            <a:extLst>
              <a:ext uri="{FF2B5EF4-FFF2-40B4-BE49-F238E27FC236}">
                <a16:creationId xmlns:a16="http://schemas.microsoft.com/office/drawing/2014/main" id="{0DB1FD15-34B9-525B-1C06-B2673AB120B8}"/>
              </a:ext>
            </a:extLst>
          </p:cNvPr>
          <p:cNvSpPr txBox="1"/>
          <p:nvPr/>
        </p:nvSpPr>
        <p:spPr>
          <a:xfrm>
            <a:off x="2176589" y="4327355"/>
            <a:ext cx="878767" cy="461665"/>
          </a:xfrm>
          <a:prstGeom prst="rect">
            <a:avLst/>
          </a:prstGeom>
          <a:noFill/>
        </p:spPr>
        <p:txBody>
          <a:bodyPr wrap="none" rtlCol="0">
            <a:spAutoFit/>
          </a:bodyPr>
          <a:lstStyle/>
          <a:p>
            <a:r>
              <a:rPr lang="it-IT" sz="2400" b="1" dirty="0">
                <a:solidFill>
                  <a:schemeClr val="bg1"/>
                </a:solidFill>
                <a:latin typeface="Helvetica" pitchFamily="2" charset="0"/>
              </a:rPr>
              <a:t>100+</a:t>
            </a:r>
          </a:p>
        </p:txBody>
      </p:sp>
      <p:sp>
        <p:nvSpPr>
          <p:cNvPr id="30" name="CasellaDiTesto 29">
            <a:extLst>
              <a:ext uri="{FF2B5EF4-FFF2-40B4-BE49-F238E27FC236}">
                <a16:creationId xmlns:a16="http://schemas.microsoft.com/office/drawing/2014/main" id="{1E4B67CD-1CDC-85AF-E452-50C8E52B4600}"/>
              </a:ext>
            </a:extLst>
          </p:cNvPr>
          <p:cNvSpPr txBox="1"/>
          <p:nvPr/>
        </p:nvSpPr>
        <p:spPr>
          <a:xfrm>
            <a:off x="4742803" y="4327355"/>
            <a:ext cx="878767" cy="461665"/>
          </a:xfrm>
          <a:prstGeom prst="rect">
            <a:avLst/>
          </a:prstGeom>
          <a:noFill/>
        </p:spPr>
        <p:txBody>
          <a:bodyPr wrap="none" rtlCol="0">
            <a:spAutoFit/>
          </a:bodyPr>
          <a:lstStyle/>
          <a:p>
            <a:r>
              <a:rPr lang="it-IT" sz="2400" b="1" dirty="0">
                <a:solidFill>
                  <a:schemeClr val="bg1"/>
                </a:solidFill>
                <a:latin typeface="Helvetica" pitchFamily="2" charset="0"/>
              </a:rPr>
              <a:t>600+</a:t>
            </a:r>
          </a:p>
        </p:txBody>
      </p:sp>
      <p:sp>
        <p:nvSpPr>
          <p:cNvPr id="31" name="CasellaDiTesto 30">
            <a:extLst>
              <a:ext uri="{FF2B5EF4-FFF2-40B4-BE49-F238E27FC236}">
                <a16:creationId xmlns:a16="http://schemas.microsoft.com/office/drawing/2014/main" id="{2610A905-612E-2313-3BC1-E4103537FA78}"/>
              </a:ext>
            </a:extLst>
          </p:cNvPr>
          <p:cNvSpPr txBox="1"/>
          <p:nvPr/>
        </p:nvSpPr>
        <p:spPr>
          <a:xfrm>
            <a:off x="7157232" y="4327355"/>
            <a:ext cx="1996059" cy="461665"/>
          </a:xfrm>
          <a:prstGeom prst="rect">
            <a:avLst/>
          </a:prstGeom>
          <a:noFill/>
        </p:spPr>
        <p:txBody>
          <a:bodyPr wrap="none" rtlCol="0">
            <a:spAutoFit/>
          </a:bodyPr>
          <a:lstStyle/>
          <a:p>
            <a:r>
              <a:rPr lang="it-IT" sz="2400" b="1" dirty="0">
                <a:solidFill>
                  <a:schemeClr val="bg1"/>
                </a:solidFill>
                <a:latin typeface="Helvetica" pitchFamily="2" charset="0"/>
              </a:rPr>
              <a:t>5 </a:t>
            </a:r>
            <a:r>
              <a:rPr lang="it-IT" sz="2400" b="1" dirty="0" err="1">
                <a:solidFill>
                  <a:schemeClr val="bg1"/>
                </a:solidFill>
                <a:latin typeface="Helvetica" pitchFamily="2" charset="0"/>
              </a:rPr>
              <a:t>continents</a:t>
            </a:r>
            <a:endParaRPr lang="it-IT" sz="2400" b="1" dirty="0">
              <a:solidFill>
                <a:schemeClr val="bg1"/>
              </a:solidFill>
              <a:latin typeface="Helvetica" pitchFamily="2" charset="0"/>
            </a:endParaRPr>
          </a:p>
        </p:txBody>
      </p:sp>
      <p:sp>
        <p:nvSpPr>
          <p:cNvPr id="32" name="CasellaDiTesto 31">
            <a:extLst>
              <a:ext uri="{FF2B5EF4-FFF2-40B4-BE49-F238E27FC236}">
                <a16:creationId xmlns:a16="http://schemas.microsoft.com/office/drawing/2014/main" id="{ACFF2A3C-322F-7028-C66E-23C0E6F175D6}"/>
              </a:ext>
            </a:extLst>
          </p:cNvPr>
          <p:cNvSpPr txBox="1"/>
          <p:nvPr/>
        </p:nvSpPr>
        <p:spPr>
          <a:xfrm>
            <a:off x="10517848" y="4325264"/>
            <a:ext cx="707245" cy="461665"/>
          </a:xfrm>
          <a:prstGeom prst="rect">
            <a:avLst/>
          </a:prstGeom>
          <a:noFill/>
        </p:spPr>
        <p:txBody>
          <a:bodyPr wrap="none" rtlCol="0">
            <a:spAutoFit/>
          </a:bodyPr>
          <a:lstStyle/>
          <a:p>
            <a:r>
              <a:rPr lang="it-IT" sz="2400" b="1" dirty="0">
                <a:solidFill>
                  <a:schemeClr val="bg1"/>
                </a:solidFill>
                <a:latin typeface="Helvetica" pitchFamily="2" charset="0"/>
              </a:rPr>
              <a:t>10+</a:t>
            </a:r>
          </a:p>
        </p:txBody>
      </p:sp>
      <p:pic>
        <p:nvPicPr>
          <p:cNvPr id="2" name="Immagine 1">
            <a:extLst>
              <a:ext uri="{FF2B5EF4-FFF2-40B4-BE49-F238E27FC236}">
                <a16:creationId xmlns:a16="http://schemas.microsoft.com/office/drawing/2014/main" id="{50F3ABA1-8945-8715-8AA3-17B024A789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3E99768D-4A4C-4D9B-269B-7ABC748B0E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213518780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6435047"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rgbClr val="5687B7"/>
                </a:solidFill>
                <a:latin typeface="NEOTERIQUE" panose="02000500000000090000" pitchFamily="2" charset="77"/>
              </a:rPr>
              <a:t>HOW WE WORK</a:t>
            </a:r>
          </a:p>
        </p:txBody>
      </p:sp>
      <p:sp>
        <p:nvSpPr>
          <p:cNvPr id="3" name="Rettangolo con angoli arrotondati 2">
            <a:extLst>
              <a:ext uri="{FF2B5EF4-FFF2-40B4-BE49-F238E27FC236}">
                <a16:creationId xmlns:a16="http://schemas.microsoft.com/office/drawing/2014/main" id="{4FD42C91-C7D4-D244-9F9F-A09788C56CA8}"/>
              </a:ext>
            </a:extLst>
          </p:cNvPr>
          <p:cNvSpPr/>
          <p:nvPr/>
        </p:nvSpPr>
        <p:spPr>
          <a:xfrm>
            <a:off x="1798825" y="908063"/>
            <a:ext cx="3625431" cy="2677617"/>
          </a:xfrm>
          <a:prstGeom prst="roundRect">
            <a:avLst/>
          </a:prstGeom>
          <a:noFill/>
          <a:effectLst>
            <a:outerShdw blurRad="50800" dist="50800" dir="5400000" algn="ctr" rotWithShape="0">
              <a:srgbClr val="000000">
                <a:alpha val="0"/>
              </a:srgb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con angoli arrotondati 4">
            <a:extLst>
              <a:ext uri="{FF2B5EF4-FFF2-40B4-BE49-F238E27FC236}">
                <a16:creationId xmlns:a16="http://schemas.microsoft.com/office/drawing/2014/main" id="{AE1BE9EF-E6E8-0DB6-B63E-A921CAE4B51B}"/>
              </a:ext>
            </a:extLst>
          </p:cNvPr>
          <p:cNvSpPr/>
          <p:nvPr/>
        </p:nvSpPr>
        <p:spPr>
          <a:xfrm>
            <a:off x="1798825" y="3733172"/>
            <a:ext cx="3625431" cy="2119007"/>
          </a:xfrm>
          <a:prstGeom prst="roundRect">
            <a:avLst/>
          </a:prstGeom>
          <a:noFill/>
          <a:effectLst>
            <a:outerShdw blurRad="50800" dist="50800" dir="5400000" algn="ctr" rotWithShape="0">
              <a:srgbClr val="000000">
                <a:alpha val="0"/>
              </a:srgb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con angoli arrotondati 6">
            <a:extLst>
              <a:ext uri="{FF2B5EF4-FFF2-40B4-BE49-F238E27FC236}">
                <a16:creationId xmlns:a16="http://schemas.microsoft.com/office/drawing/2014/main" id="{D2C2DC8D-F7D5-847C-F402-2D70F424F360}"/>
              </a:ext>
            </a:extLst>
          </p:cNvPr>
          <p:cNvSpPr/>
          <p:nvPr/>
        </p:nvSpPr>
        <p:spPr>
          <a:xfrm>
            <a:off x="5631020" y="877493"/>
            <a:ext cx="3800656" cy="4974686"/>
          </a:xfrm>
          <a:prstGeom prst="roundRect">
            <a:avLst/>
          </a:prstGeom>
          <a:noFill/>
          <a:effectLst>
            <a:outerShdw blurRad="50800" dist="50800" dir="5400000" algn="ctr" rotWithShape="0">
              <a:srgbClr val="000000">
                <a:alpha val="0"/>
              </a:srgb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ottotitolo 2">
            <a:extLst>
              <a:ext uri="{FF2B5EF4-FFF2-40B4-BE49-F238E27FC236}">
                <a16:creationId xmlns:a16="http://schemas.microsoft.com/office/drawing/2014/main" id="{5233D037-CA3C-6C1C-FAB6-2E561DD8BFFE}"/>
              </a:ext>
            </a:extLst>
          </p:cNvPr>
          <p:cNvSpPr txBox="1">
            <a:spLocks/>
          </p:cNvSpPr>
          <p:nvPr/>
        </p:nvSpPr>
        <p:spPr>
          <a:xfrm>
            <a:off x="1999961" y="1222440"/>
            <a:ext cx="1741469" cy="9791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chemeClr val="tx1">
                    <a:lumMod val="50000"/>
                    <a:lumOff val="50000"/>
                  </a:schemeClr>
                </a:solidFill>
                <a:latin typeface="NEOTERIQUE" panose="02000500000000090000" pitchFamily="2" charset="77"/>
              </a:rPr>
              <a:t>OUR TARGET</a:t>
            </a:r>
          </a:p>
        </p:txBody>
      </p:sp>
      <p:sp>
        <p:nvSpPr>
          <p:cNvPr id="10" name="Sottotitolo 2">
            <a:extLst>
              <a:ext uri="{FF2B5EF4-FFF2-40B4-BE49-F238E27FC236}">
                <a16:creationId xmlns:a16="http://schemas.microsoft.com/office/drawing/2014/main" id="{2D0C7CCA-1618-2005-76B2-E9580DE93C1B}"/>
              </a:ext>
            </a:extLst>
          </p:cNvPr>
          <p:cNvSpPr txBox="1">
            <a:spLocks/>
          </p:cNvSpPr>
          <p:nvPr/>
        </p:nvSpPr>
        <p:spPr>
          <a:xfrm>
            <a:off x="2195927" y="4002761"/>
            <a:ext cx="1988798" cy="9791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chemeClr val="tx1">
                    <a:lumMod val="50000"/>
                    <a:lumOff val="50000"/>
                  </a:schemeClr>
                </a:solidFill>
                <a:latin typeface="NEOTERIQUE" panose="02000500000000090000" pitchFamily="2" charset="77"/>
              </a:rPr>
              <a:t>WHERE WE ARE</a:t>
            </a:r>
          </a:p>
        </p:txBody>
      </p:sp>
      <p:sp>
        <p:nvSpPr>
          <p:cNvPr id="12" name="Sottotitolo 2">
            <a:extLst>
              <a:ext uri="{FF2B5EF4-FFF2-40B4-BE49-F238E27FC236}">
                <a16:creationId xmlns:a16="http://schemas.microsoft.com/office/drawing/2014/main" id="{B4ED5CB0-C0A5-B755-7569-A4B099143717}"/>
              </a:ext>
            </a:extLst>
          </p:cNvPr>
          <p:cNvSpPr txBox="1">
            <a:spLocks/>
          </p:cNvSpPr>
          <p:nvPr/>
        </p:nvSpPr>
        <p:spPr>
          <a:xfrm>
            <a:off x="5810984" y="1222440"/>
            <a:ext cx="1907219" cy="9791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solidFill>
                  <a:schemeClr val="tx1">
                    <a:lumMod val="50000"/>
                    <a:lumOff val="50000"/>
                  </a:schemeClr>
                </a:solidFill>
                <a:latin typeface="NEOTERIQUE" panose="02000500000000090000" pitchFamily="2" charset="77"/>
              </a:rPr>
              <a:t>OUR TOOLS</a:t>
            </a:r>
          </a:p>
        </p:txBody>
      </p:sp>
      <p:pic>
        <p:nvPicPr>
          <p:cNvPr id="19" name="Immagine 18">
            <a:extLst>
              <a:ext uri="{FF2B5EF4-FFF2-40B4-BE49-F238E27FC236}">
                <a16:creationId xmlns:a16="http://schemas.microsoft.com/office/drawing/2014/main" id="{22941E93-97FD-54DD-7899-46B7183903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0306" y="1223699"/>
            <a:ext cx="854616" cy="854616"/>
          </a:xfrm>
          <a:prstGeom prst="rect">
            <a:avLst/>
          </a:prstGeom>
        </p:spPr>
      </p:pic>
      <p:pic>
        <p:nvPicPr>
          <p:cNvPr id="22" name="Immagine 21">
            <a:extLst>
              <a:ext uri="{FF2B5EF4-FFF2-40B4-BE49-F238E27FC236}">
                <a16:creationId xmlns:a16="http://schemas.microsoft.com/office/drawing/2014/main" id="{16F259E6-23A2-BC41-BF53-AC5CB68109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60839" y="1309435"/>
            <a:ext cx="1015431" cy="1015431"/>
          </a:xfrm>
          <a:prstGeom prst="rect">
            <a:avLst/>
          </a:prstGeom>
        </p:spPr>
      </p:pic>
      <p:pic>
        <p:nvPicPr>
          <p:cNvPr id="24" name="Immagine 23">
            <a:extLst>
              <a:ext uri="{FF2B5EF4-FFF2-40B4-BE49-F238E27FC236}">
                <a16:creationId xmlns:a16="http://schemas.microsoft.com/office/drawing/2014/main" id="{C792D48E-D883-3915-B1A6-095D6AB4C87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84521" y="4043857"/>
            <a:ext cx="854616" cy="854616"/>
          </a:xfrm>
          <a:prstGeom prst="rect">
            <a:avLst/>
          </a:prstGeom>
        </p:spPr>
      </p:pic>
      <p:sp>
        <p:nvSpPr>
          <p:cNvPr id="25" name="CasellaDiTesto 24">
            <a:extLst>
              <a:ext uri="{FF2B5EF4-FFF2-40B4-BE49-F238E27FC236}">
                <a16:creationId xmlns:a16="http://schemas.microsoft.com/office/drawing/2014/main" id="{09719842-8C04-4849-23B1-47F8F14A5DC1}"/>
              </a:ext>
            </a:extLst>
          </p:cNvPr>
          <p:cNvSpPr txBox="1"/>
          <p:nvPr/>
        </p:nvSpPr>
        <p:spPr>
          <a:xfrm>
            <a:off x="2189027" y="4938823"/>
            <a:ext cx="2722801" cy="369332"/>
          </a:xfrm>
          <a:prstGeom prst="rect">
            <a:avLst/>
          </a:prstGeom>
          <a:noFill/>
        </p:spPr>
        <p:txBody>
          <a:bodyPr wrap="square" rtlCol="0">
            <a:spAutoFit/>
          </a:bodyPr>
          <a:lstStyle/>
          <a:p>
            <a:r>
              <a:rPr lang="it-IT" dirty="0">
                <a:solidFill>
                  <a:schemeClr val="tx1">
                    <a:lumMod val="50000"/>
                    <a:lumOff val="50000"/>
                  </a:schemeClr>
                </a:solidFill>
              </a:rPr>
              <a:t>In </a:t>
            </a:r>
            <a:r>
              <a:rPr lang="it-IT" b="1" dirty="0">
                <a:solidFill>
                  <a:srgbClr val="5B9CD6"/>
                </a:solidFill>
              </a:rPr>
              <a:t>ITALY</a:t>
            </a:r>
            <a:r>
              <a:rPr lang="it-IT" dirty="0">
                <a:solidFill>
                  <a:schemeClr val="tx1">
                    <a:lumMod val="50000"/>
                    <a:lumOff val="50000"/>
                  </a:schemeClr>
                </a:solidFill>
              </a:rPr>
              <a:t> and </a:t>
            </a:r>
            <a:r>
              <a:rPr lang="it-IT" b="1" dirty="0">
                <a:solidFill>
                  <a:srgbClr val="5B9CD6"/>
                </a:solidFill>
              </a:rPr>
              <a:t>WORLDWIDE</a:t>
            </a:r>
          </a:p>
        </p:txBody>
      </p:sp>
      <p:sp>
        <p:nvSpPr>
          <p:cNvPr id="26" name="CasellaDiTesto 25">
            <a:extLst>
              <a:ext uri="{FF2B5EF4-FFF2-40B4-BE49-F238E27FC236}">
                <a16:creationId xmlns:a16="http://schemas.microsoft.com/office/drawing/2014/main" id="{C663E7E9-AE0B-9872-E78E-0EF11FA44E44}"/>
              </a:ext>
            </a:extLst>
          </p:cNvPr>
          <p:cNvSpPr txBox="1"/>
          <p:nvPr/>
        </p:nvSpPr>
        <p:spPr>
          <a:xfrm>
            <a:off x="2189028" y="5210835"/>
            <a:ext cx="2937776" cy="369332"/>
          </a:xfrm>
          <a:prstGeom prst="rect">
            <a:avLst/>
          </a:prstGeom>
          <a:noFill/>
        </p:spPr>
        <p:txBody>
          <a:bodyPr wrap="square" rtlCol="0">
            <a:spAutoFit/>
          </a:bodyPr>
          <a:lstStyle/>
          <a:p>
            <a:r>
              <a:rPr lang="en-GB" dirty="0">
                <a:solidFill>
                  <a:schemeClr val="tx1">
                    <a:lumMod val="50000"/>
                    <a:lumOff val="50000"/>
                  </a:schemeClr>
                </a:solidFill>
              </a:rPr>
              <a:t>In any Country in the world</a:t>
            </a:r>
            <a:endParaRPr lang="en-GB" b="1" dirty="0">
              <a:solidFill>
                <a:srgbClr val="5B9CD6"/>
              </a:solidFill>
            </a:endParaRPr>
          </a:p>
        </p:txBody>
      </p:sp>
      <p:sp>
        <p:nvSpPr>
          <p:cNvPr id="28" name="CasellaDiTesto 27">
            <a:extLst>
              <a:ext uri="{FF2B5EF4-FFF2-40B4-BE49-F238E27FC236}">
                <a16:creationId xmlns:a16="http://schemas.microsoft.com/office/drawing/2014/main" id="{DDFAD455-DA31-8532-63A2-8485423D2978}"/>
              </a:ext>
            </a:extLst>
          </p:cNvPr>
          <p:cNvSpPr txBox="1"/>
          <p:nvPr/>
        </p:nvSpPr>
        <p:spPr>
          <a:xfrm>
            <a:off x="5769887" y="2441533"/>
            <a:ext cx="2959640" cy="369332"/>
          </a:xfrm>
          <a:prstGeom prst="rect">
            <a:avLst/>
          </a:prstGeom>
          <a:noFill/>
        </p:spPr>
        <p:txBody>
          <a:bodyPr wrap="square" rtlCol="0">
            <a:spAutoFit/>
          </a:bodyPr>
          <a:lstStyle/>
          <a:p>
            <a:r>
              <a:rPr lang="it-IT" b="1" dirty="0">
                <a:solidFill>
                  <a:srgbClr val="5B9CD6"/>
                </a:solidFill>
              </a:rPr>
              <a:t>FULL SUPPORT </a:t>
            </a:r>
            <a:r>
              <a:rPr lang="it-IT" dirty="0">
                <a:solidFill>
                  <a:schemeClr val="tx1">
                    <a:lumMod val="50000"/>
                    <a:lumOff val="50000"/>
                  </a:schemeClr>
                </a:solidFill>
              </a:rPr>
              <a:t>for:</a:t>
            </a:r>
            <a:endParaRPr lang="it-IT" b="1" dirty="0">
              <a:solidFill>
                <a:srgbClr val="5B9CD6"/>
              </a:solidFill>
            </a:endParaRPr>
          </a:p>
        </p:txBody>
      </p:sp>
      <p:sp>
        <p:nvSpPr>
          <p:cNvPr id="29" name="CasellaDiTesto 28">
            <a:extLst>
              <a:ext uri="{FF2B5EF4-FFF2-40B4-BE49-F238E27FC236}">
                <a16:creationId xmlns:a16="http://schemas.microsoft.com/office/drawing/2014/main" id="{E90DA205-0C34-5F4B-2CCB-DAA59F673540}"/>
              </a:ext>
            </a:extLst>
          </p:cNvPr>
          <p:cNvSpPr txBox="1"/>
          <p:nvPr/>
        </p:nvSpPr>
        <p:spPr>
          <a:xfrm>
            <a:off x="5759613" y="2810865"/>
            <a:ext cx="3603022" cy="369332"/>
          </a:xfrm>
          <a:prstGeom prst="rect">
            <a:avLst/>
          </a:prstGeom>
          <a:noFill/>
        </p:spPr>
        <p:txBody>
          <a:bodyPr wrap="square" rtlCol="0">
            <a:spAutoFit/>
          </a:bodyPr>
          <a:lstStyle/>
          <a:p>
            <a:pPr marL="285750" indent="-285750">
              <a:buFontTx/>
              <a:buChar char="-"/>
            </a:pPr>
            <a:r>
              <a:rPr lang="en-GB" dirty="0">
                <a:solidFill>
                  <a:schemeClr val="tx1">
                    <a:lumMod val="50000"/>
                    <a:lumOff val="50000"/>
                  </a:schemeClr>
                </a:solidFill>
              </a:rPr>
              <a:t>Analysing Customer needs</a:t>
            </a:r>
          </a:p>
        </p:txBody>
      </p:sp>
      <p:sp>
        <p:nvSpPr>
          <p:cNvPr id="30" name="CasellaDiTesto 29">
            <a:extLst>
              <a:ext uri="{FF2B5EF4-FFF2-40B4-BE49-F238E27FC236}">
                <a16:creationId xmlns:a16="http://schemas.microsoft.com/office/drawing/2014/main" id="{20268D18-C504-1114-6226-139F4740AFD7}"/>
              </a:ext>
            </a:extLst>
          </p:cNvPr>
          <p:cNvSpPr txBox="1"/>
          <p:nvPr/>
        </p:nvSpPr>
        <p:spPr>
          <a:xfrm>
            <a:off x="5769887" y="3180197"/>
            <a:ext cx="3603022" cy="369332"/>
          </a:xfrm>
          <a:prstGeom prst="rect">
            <a:avLst/>
          </a:prstGeom>
          <a:noFill/>
        </p:spPr>
        <p:txBody>
          <a:bodyPr wrap="square" rtlCol="0">
            <a:spAutoFit/>
          </a:bodyPr>
          <a:lstStyle/>
          <a:p>
            <a:pPr marL="285750" indent="-285750">
              <a:buFontTx/>
              <a:buChar char="-"/>
            </a:pPr>
            <a:r>
              <a:rPr lang="en-GB" dirty="0">
                <a:solidFill>
                  <a:schemeClr val="tx1">
                    <a:lumMod val="50000"/>
                    <a:lumOff val="50000"/>
                  </a:schemeClr>
                </a:solidFill>
              </a:rPr>
              <a:t>Identifying the </a:t>
            </a:r>
            <a:r>
              <a:rPr lang="en-GB" b="1" dirty="0">
                <a:solidFill>
                  <a:schemeClr val="tx1">
                    <a:lumMod val="50000"/>
                    <a:lumOff val="50000"/>
                  </a:schemeClr>
                </a:solidFill>
              </a:rPr>
              <a:t>possibilities</a:t>
            </a:r>
          </a:p>
        </p:txBody>
      </p:sp>
      <p:sp>
        <p:nvSpPr>
          <p:cNvPr id="31" name="CasellaDiTesto 30">
            <a:extLst>
              <a:ext uri="{FF2B5EF4-FFF2-40B4-BE49-F238E27FC236}">
                <a16:creationId xmlns:a16="http://schemas.microsoft.com/office/drawing/2014/main" id="{C07C8EBD-204A-3E66-5C97-71C7BF3E7571}"/>
              </a:ext>
            </a:extLst>
          </p:cNvPr>
          <p:cNvSpPr txBox="1"/>
          <p:nvPr/>
        </p:nvSpPr>
        <p:spPr>
          <a:xfrm>
            <a:off x="5769887" y="3546967"/>
            <a:ext cx="3615722" cy="369332"/>
          </a:xfrm>
          <a:prstGeom prst="rect">
            <a:avLst/>
          </a:prstGeom>
          <a:noFill/>
        </p:spPr>
        <p:txBody>
          <a:bodyPr wrap="square" rtlCol="0">
            <a:spAutoFit/>
          </a:bodyPr>
          <a:lstStyle/>
          <a:p>
            <a:pPr marL="285750" indent="-285750">
              <a:buFontTx/>
              <a:buChar char="-"/>
            </a:pPr>
            <a:r>
              <a:rPr lang="en-GB" dirty="0">
                <a:solidFill>
                  <a:schemeClr val="tx1">
                    <a:lumMod val="50000"/>
                    <a:lumOff val="50000"/>
                  </a:schemeClr>
                </a:solidFill>
              </a:rPr>
              <a:t>Presenting the </a:t>
            </a:r>
            <a:r>
              <a:rPr lang="en-GB" b="1" dirty="0">
                <a:solidFill>
                  <a:schemeClr val="tx1">
                    <a:lumMod val="50000"/>
                    <a:lumOff val="50000"/>
                  </a:schemeClr>
                </a:solidFill>
              </a:rPr>
              <a:t>dedicated</a:t>
            </a:r>
            <a:r>
              <a:rPr lang="en-GB" dirty="0">
                <a:solidFill>
                  <a:schemeClr val="tx1">
                    <a:lumMod val="50000"/>
                    <a:lumOff val="50000"/>
                  </a:schemeClr>
                </a:solidFill>
              </a:rPr>
              <a:t> solution</a:t>
            </a:r>
          </a:p>
        </p:txBody>
      </p:sp>
      <p:sp>
        <p:nvSpPr>
          <p:cNvPr id="32" name="CasellaDiTesto 31">
            <a:extLst>
              <a:ext uri="{FF2B5EF4-FFF2-40B4-BE49-F238E27FC236}">
                <a16:creationId xmlns:a16="http://schemas.microsoft.com/office/drawing/2014/main" id="{44126FB2-ACAE-41CF-1629-A724C82A4414}"/>
              </a:ext>
            </a:extLst>
          </p:cNvPr>
          <p:cNvSpPr txBox="1"/>
          <p:nvPr/>
        </p:nvSpPr>
        <p:spPr>
          <a:xfrm>
            <a:off x="5769887" y="3916299"/>
            <a:ext cx="3603022" cy="369332"/>
          </a:xfrm>
          <a:prstGeom prst="rect">
            <a:avLst/>
          </a:prstGeom>
          <a:noFill/>
        </p:spPr>
        <p:txBody>
          <a:bodyPr wrap="square" rtlCol="0">
            <a:spAutoFit/>
          </a:bodyPr>
          <a:lstStyle/>
          <a:p>
            <a:pPr marL="285750" indent="-285750">
              <a:buFontTx/>
              <a:buChar char="-"/>
            </a:pPr>
            <a:r>
              <a:rPr lang="en-GB" b="1" dirty="0">
                <a:solidFill>
                  <a:schemeClr val="tx1">
                    <a:lumMod val="50000"/>
                    <a:lumOff val="50000"/>
                  </a:schemeClr>
                </a:solidFill>
              </a:rPr>
              <a:t>Designing</a:t>
            </a:r>
          </a:p>
        </p:txBody>
      </p:sp>
      <p:sp>
        <p:nvSpPr>
          <p:cNvPr id="33" name="CasellaDiTesto 32">
            <a:extLst>
              <a:ext uri="{FF2B5EF4-FFF2-40B4-BE49-F238E27FC236}">
                <a16:creationId xmlns:a16="http://schemas.microsoft.com/office/drawing/2014/main" id="{5C5D1E59-0A0D-1331-36F0-D850AFC26A24}"/>
              </a:ext>
            </a:extLst>
          </p:cNvPr>
          <p:cNvSpPr txBox="1"/>
          <p:nvPr/>
        </p:nvSpPr>
        <p:spPr>
          <a:xfrm>
            <a:off x="5782587" y="4283069"/>
            <a:ext cx="3603022" cy="369332"/>
          </a:xfrm>
          <a:prstGeom prst="rect">
            <a:avLst/>
          </a:prstGeom>
          <a:noFill/>
        </p:spPr>
        <p:txBody>
          <a:bodyPr wrap="square" rtlCol="0">
            <a:spAutoFit/>
          </a:bodyPr>
          <a:lstStyle/>
          <a:p>
            <a:pPr marL="285750" indent="-285750">
              <a:buFontTx/>
              <a:buChar char="-"/>
            </a:pPr>
            <a:r>
              <a:rPr lang="it-IT" b="1" dirty="0">
                <a:solidFill>
                  <a:schemeClr val="tx1">
                    <a:lumMod val="50000"/>
                    <a:lumOff val="50000"/>
                  </a:schemeClr>
                </a:solidFill>
              </a:rPr>
              <a:t>Production</a:t>
            </a:r>
            <a:r>
              <a:rPr lang="it-IT" dirty="0">
                <a:solidFill>
                  <a:schemeClr val="tx1">
                    <a:lumMod val="50000"/>
                    <a:lumOff val="50000"/>
                  </a:schemeClr>
                </a:solidFill>
              </a:rPr>
              <a:t> </a:t>
            </a:r>
          </a:p>
        </p:txBody>
      </p:sp>
      <p:sp>
        <p:nvSpPr>
          <p:cNvPr id="34" name="CasellaDiTesto 33">
            <a:extLst>
              <a:ext uri="{FF2B5EF4-FFF2-40B4-BE49-F238E27FC236}">
                <a16:creationId xmlns:a16="http://schemas.microsoft.com/office/drawing/2014/main" id="{4A3D02A4-E7E4-BF52-D751-48B9BBF2BCBC}"/>
              </a:ext>
            </a:extLst>
          </p:cNvPr>
          <p:cNvSpPr txBox="1"/>
          <p:nvPr/>
        </p:nvSpPr>
        <p:spPr>
          <a:xfrm>
            <a:off x="5782587" y="4658304"/>
            <a:ext cx="3603022" cy="646331"/>
          </a:xfrm>
          <a:prstGeom prst="rect">
            <a:avLst/>
          </a:prstGeom>
          <a:noFill/>
        </p:spPr>
        <p:txBody>
          <a:bodyPr wrap="square" rtlCol="0">
            <a:spAutoFit/>
          </a:bodyPr>
          <a:lstStyle/>
          <a:p>
            <a:pPr marL="285750" indent="-285750">
              <a:buFontTx/>
              <a:buChar char="-"/>
            </a:pPr>
            <a:r>
              <a:rPr lang="it-IT" b="1" dirty="0">
                <a:solidFill>
                  <a:schemeClr val="tx1">
                    <a:lumMod val="50000"/>
                    <a:lumOff val="50000"/>
                  </a:schemeClr>
                </a:solidFill>
              </a:rPr>
              <a:t>Test</a:t>
            </a:r>
            <a:r>
              <a:rPr lang="it-IT" dirty="0">
                <a:solidFill>
                  <a:schemeClr val="tx1">
                    <a:lumMod val="50000"/>
                    <a:lumOff val="50000"/>
                  </a:schemeClr>
                </a:solidFill>
              </a:rPr>
              <a:t> and commissioning of the equipment</a:t>
            </a:r>
          </a:p>
        </p:txBody>
      </p:sp>
      <p:sp>
        <p:nvSpPr>
          <p:cNvPr id="2" name="CasellaDiTesto 1">
            <a:extLst>
              <a:ext uri="{FF2B5EF4-FFF2-40B4-BE49-F238E27FC236}">
                <a16:creationId xmlns:a16="http://schemas.microsoft.com/office/drawing/2014/main" id="{AF280BFE-05A0-5063-B473-D3B2252F6B4B}"/>
              </a:ext>
            </a:extLst>
          </p:cNvPr>
          <p:cNvSpPr txBox="1"/>
          <p:nvPr/>
        </p:nvSpPr>
        <p:spPr>
          <a:xfrm>
            <a:off x="2006967" y="2041141"/>
            <a:ext cx="2813156" cy="369332"/>
          </a:xfrm>
          <a:prstGeom prst="rect">
            <a:avLst/>
          </a:prstGeom>
          <a:noFill/>
        </p:spPr>
        <p:txBody>
          <a:bodyPr wrap="square" rtlCol="0">
            <a:spAutoFit/>
          </a:bodyPr>
          <a:lstStyle/>
          <a:p>
            <a:r>
              <a:rPr lang="en-GB" b="1" dirty="0">
                <a:solidFill>
                  <a:srgbClr val="5B9CD6"/>
                </a:solidFill>
              </a:rPr>
              <a:t>360 </a:t>
            </a:r>
            <a:r>
              <a:rPr lang="en-GB" dirty="0">
                <a:solidFill>
                  <a:schemeClr val="tx1">
                    <a:lumMod val="50000"/>
                    <a:lumOff val="50000"/>
                  </a:schemeClr>
                </a:solidFill>
              </a:rPr>
              <a:t>degree</a:t>
            </a:r>
            <a:r>
              <a:rPr lang="en-GB" b="1" dirty="0">
                <a:solidFill>
                  <a:srgbClr val="5B9CD6"/>
                </a:solidFill>
              </a:rPr>
              <a:t> </a:t>
            </a:r>
            <a:r>
              <a:rPr lang="en-GB" dirty="0">
                <a:solidFill>
                  <a:schemeClr val="tx1">
                    <a:lumMod val="50000"/>
                    <a:lumOff val="50000"/>
                  </a:schemeClr>
                </a:solidFill>
              </a:rPr>
              <a:t>customer view</a:t>
            </a:r>
          </a:p>
        </p:txBody>
      </p:sp>
      <p:sp>
        <p:nvSpPr>
          <p:cNvPr id="13" name="CasellaDiTesto 12">
            <a:extLst>
              <a:ext uri="{FF2B5EF4-FFF2-40B4-BE49-F238E27FC236}">
                <a16:creationId xmlns:a16="http://schemas.microsoft.com/office/drawing/2014/main" id="{A8D0B2A4-1569-8C75-69BC-FDB060480E99}"/>
              </a:ext>
            </a:extLst>
          </p:cNvPr>
          <p:cNvSpPr txBox="1"/>
          <p:nvPr/>
        </p:nvSpPr>
        <p:spPr>
          <a:xfrm>
            <a:off x="2006966" y="2337155"/>
            <a:ext cx="3417289" cy="369332"/>
          </a:xfrm>
          <a:prstGeom prst="rect">
            <a:avLst/>
          </a:prstGeom>
          <a:noFill/>
        </p:spPr>
        <p:txBody>
          <a:bodyPr wrap="square" rtlCol="0">
            <a:spAutoFit/>
          </a:bodyPr>
          <a:lstStyle/>
          <a:p>
            <a:r>
              <a:rPr lang="it-IT" dirty="0">
                <a:solidFill>
                  <a:schemeClr val="tx1">
                    <a:lumMod val="50000"/>
                    <a:lumOff val="50000"/>
                  </a:schemeClr>
                </a:solidFill>
              </a:rPr>
              <a:t>Development of customer </a:t>
            </a:r>
            <a:r>
              <a:rPr lang="it-IT" b="1" dirty="0">
                <a:solidFill>
                  <a:srgbClr val="5B9CD6"/>
                </a:solidFill>
              </a:rPr>
              <a:t>project</a:t>
            </a:r>
          </a:p>
        </p:txBody>
      </p:sp>
      <p:sp>
        <p:nvSpPr>
          <p:cNvPr id="14" name="CasellaDiTesto 13">
            <a:extLst>
              <a:ext uri="{FF2B5EF4-FFF2-40B4-BE49-F238E27FC236}">
                <a16:creationId xmlns:a16="http://schemas.microsoft.com/office/drawing/2014/main" id="{B1536766-8F7C-8A4E-6B59-B01469F592C3}"/>
              </a:ext>
            </a:extLst>
          </p:cNvPr>
          <p:cNvSpPr txBox="1"/>
          <p:nvPr/>
        </p:nvSpPr>
        <p:spPr>
          <a:xfrm>
            <a:off x="1996692" y="2655549"/>
            <a:ext cx="3053269" cy="369332"/>
          </a:xfrm>
          <a:prstGeom prst="rect">
            <a:avLst/>
          </a:prstGeom>
          <a:noFill/>
        </p:spPr>
        <p:txBody>
          <a:bodyPr wrap="square" rtlCol="0">
            <a:spAutoFit/>
          </a:bodyPr>
          <a:lstStyle/>
          <a:p>
            <a:r>
              <a:rPr lang="en-GB" b="1" dirty="0">
                <a:solidFill>
                  <a:srgbClr val="5B9CD6"/>
                </a:solidFill>
              </a:rPr>
              <a:t>Productivity</a:t>
            </a:r>
            <a:r>
              <a:rPr lang="en-GB" dirty="0">
                <a:solidFill>
                  <a:schemeClr val="tx1">
                    <a:lumMod val="50000"/>
                    <a:lumOff val="50000"/>
                  </a:schemeClr>
                </a:solidFill>
              </a:rPr>
              <a:t> increase</a:t>
            </a:r>
          </a:p>
        </p:txBody>
      </p:sp>
      <p:pic>
        <p:nvPicPr>
          <p:cNvPr id="15" name="Immagine 14">
            <a:extLst>
              <a:ext uri="{FF2B5EF4-FFF2-40B4-BE49-F238E27FC236}">
                <a16:creationId xmlns:a16="http://schemas.microsoft.com/office/drawing/2014/main" id="{0B979A41-C53B-BCB4-CA09-226E5344FD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16" name="Immagine 15">
            <a:extLst>
              <a:ext uri="{FF2B5EF4-FFF2-40B4-BE49-F238E27FC236}">
                <a16:creationId xmlns:a16="http://schemas.microsoft.com/office/drawing/2014/main" id="{C39F0EED-D49E-5315-C262-41E1C57276D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375332986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Sottotitolo 2">
            <a:extLst>
              <a:ext uri="{FF2B5EF4-FFF2-40B4-BE49-F238E27FC236}">
                <a16:creationId xmlns:a16="http://schemas.microsoft.com/office/drawing/2014/main" id="{0B8F95A8-E654-492B-DB8A-4BF954415E52}"/>
              </a:ext>
            </a:extLst>
          </p:cNvPr>
          <p:cNvSpPr txBox="1">
            <a:spLocks/>
          </p:cNvSpPr>
          <p:nvPr/>
        </p:nvSpPr>
        <p:spPr>
          <a:xfrm>
            <a:off x="1527424" y="241442"/>
            <a:ext cx="6435047" cy="3946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dirty="0">
                <a:solidFill>
                  <a:srgbClr val="5687B7"/>
                </a:solidFill>
                <a:latin typeface="NEOTERIQUE" panose="02000500000000090000" pitchFamily="2" charset="77"/>
              </a:rPr>
              <a:t>Quality and innovation</a:t>
            </a:r>
          </a:p>
        </p:txBody>
      </p:sp>
      <p:sp>
        <p:nvSpPr>
          <p:cNvPr id="15" name="Sottotitolo 2">
            <a:extLst>
              <a:ext uri="{FF2B5EF4-FFF2-40B4-BE49-F238E27FC236}">
                <a16:creationId xmlns:a16="http://schemas.microsoft.com/office/drawing/2014/main" id="{157EF81A-A356-F91F-A9FB-FF646C02D072}"/>
              </a:ext>
            </a:extLst>
          </p:cNvPr>
          <p:cNvSpPr txBox="1">
            <a:spLocks/>
          </p:cNvSpPr>
          <p:nvPr/>
        </p:nvSpPr>
        <p:spPr>
          <a:xfrm>
            <a:off x="1527424" y="1084597"/>
            <a:ext cx="4164459" cy="49155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noProof="1">
                <a:solidFill>
                  <a:srgbClr val="666666"/>
                </a:solidFill>
                <a:effectLst/>
                <a:latin typeface="Helvetica" pitchFamily="2" charset="0"/>
              </a:rPr>
              <a:t>VibroCast</a:t>
            </a:r>
            <a:r>
              <a:rPr lang="en-GB" sz="1100" baseline="30000" noProof="1">
                <a:solidFill>
                  <a:srgbClr val="666666"/>
                </a:solidFill>
                <a:effectLst/>
                <a:latin typeface="Helvetica" pitchFamily="2" charset="0"/>
              </a:rPr>
              <a:t>TM</a:t>
            </a:r>
            <a:r>
              <a:rPr lang="en-GB" sz="1100" noProof="1">
                <a:solidFill>
                  <a:srgbClr val="666666"/>
                </a:solidFill>
                <a:latin typeface="Helvetica" pitchFamily="2" charset="0"/>
              </a:rPr>
              <a:t>,</a:t>
            </a:r>
            <a:r>
              <a:rPr lang="en-GB" sz="1100" baseline="30000" noProof="1">
                <a:solidFill>
                  <a:srgbClr val="666666"/>
                </a:solidFill>
                <a:latin typeface="Helvetica" pitchFamily="2" charset="0"/>
              </a:rPr>
              <a:t> </a:t>
            </a:r>
            <a:r>
              <a:rPr lang="en-GB" sz="1100" noProof="1">
                <a:solidFill>
                  <a:srgbClr val="666666"/>
                </a:solidFill>
                <a:effectLst/>
                <a:latin typeface="Helvetica" pitchFamily="2" charset="0"/>
              </a:rPr>
              <a:t>registered trademark property of Expomat s.r.l., was created on 2015 proposing on the market vibroforming machines technologically more advanced compared with the ones existing up to that moment. Leader trademark in the sector of the prefabrication,</a:t>
            </a:r>
            <a:r>
              <a:rPr lang="en-GB" sz="1100" noProof="1">
                <a:solidFill>
                  <a:srgbClr val="666666"/>
                </a:solidFill>
                <a:latin typeface="Helvetica" pitchFamily="2" charset="0"/>
              </a:rPr>
              <a:t> in these years</a:t>
            </a:r>
            <a:r>
              <a:rPr lang="en-GB" sz="1100" noProof="1">
                <a:solidFill>
                  <a:srgbClr val="666666"/>
                </a:solidFill>
                <a:effectLst/>
                <a:latin typeface="Helvetica" pitchFamily="2" charset="0"/>
              </a:rPr>
              <a:t> has always demonstrated to be up with new challenges, understanding </a:t>
            </a:r>
            <a:r>
              <a:rPr lang="en-GB" sz="1100" noProof="1">
                <a:solidFill>
                  <a:srgbClr val="666666"/>
                </a:solidFill>
                <a:latin typeface="Helvetica" pitchFamily="2" charset="0"/>
              </a:rPr>
              <a:t>real needs of the customer and offering tailor made solutions.</a:t>
            </a:r>
            <a:r>
              <a:rPr lang="en-GB" sz="1100" noProof="1">
                <a:solidFill>
                  <a:srgbClr val="666666"/>
                </a:solidFill>
                <a:effectLst/>
                <a:latin typeface="Helvetica" pitchFamily="2" charset="0"/>
              </a:rPr>
              <a:t> VibroCast is, above all, a team. A combination of different people putting together their talent to win producing innovation and discovering every day opportunities for improving in quality and designing.</a:t>
            </a:r>
          </a:p>
        </p:txBody>
      </p:sp>
      <p:sp>
        <p:nvSpPr>
          <p:cNvPr id="16" name="Sottotitolo 2">
            <a:extLst>
              <a:ext uri="{FF2B5EF4-FFF2-40B4-BE49-F238E27FC236}">
                <a16:creationId xmlns:a16="http://schemas.microsoft.com/office/drawing/2014/main" id="{E8CA7165-E1BC-D37D-9C45-2DA87EB75EEB}"/>
              </a:ext>
            </a:extLst>
          </p:cNvPr>
          <p:cNvSpPr txBox="1">
            <a:spLocks/>
          </p:cNvSpPr>
          <p:nvPr/>
        </p:nvSpPr>
        <p:spPr>
          <a:xfrm>
            <a:off x="1527424"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effectLst/>
                <a:latin typeface="Exo2"/>
              </a:rPr>
              <a:t>A winning team</a:t>
            </a:r>
            <a:endParaRPr lang="en-GB" sz="1400" b="1" dirty="0"/>
          </a:p>
        </p:txBody>
      </p:sp>
      <p:sp>
        <p:nvSpPr>
          <p:cNvPr id="18" name="Sottotitolo 2">
            <a:extLst>
              <a:ext uri="{FF2B5EF4-FFF2-40B4-BE49-F238E27FC236}">
                <a16:creationId xmlns:a16="http://schemas.microsoft.com/office/drawing/2014/main" id="{6FF6F629-1E36-B540-E1EE-DFC22FC763CF}"/>
              </a:ext>
            </a:extLst>
          </p:cNvPr>
          <p:cNvSpPr txBox="1">
            <a:spLocks/>
          </p:cNvSpPr>
          <p:nvPr/>
        </p:nvSpPr>
        <p:spPr>
          <a:xfrm>
            <a:off x="6378538" y="1113800"/>
            <a:ext cx="4164459" cy="49155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n-GB" sz="1100" dirty="0">
                <a:solidFill>
                  <a:srgbClr val="666666"/>
                </a:solidFill>
                <a:effectLst/>
                <a:latin typeface="Helvetica" pitchFamily="2" charset="0"/>
              </a:rPr>
              <a:t>VibroCast trademark stands out for its great reliability and high quality level of materials used, result of a constant work of research and  testing. </a:t>
            </a:r>
            <a:r>
              <a:rPr lang="en-GB" sz="1100" dirty="0">
                <a:solidFill>
                  <a:srgbClr val="666666"/>
                </a:solidFill>
                <a:latin typeface="Helvetica" pitchFamily="2" charset="0"/>
              </a:rPr>
              <a:t>The whole range of vibroforming machines is equipped with excellent components manufactured by worldwide leading companies ensuring a long life and efficiency during the lifetime of the machine.</a:t>
            </a:r>
          </a:p>
          <a:p>
            <a:pPr algn="just">
              <a:lnSpc>
                <a:spcPct val="150000"/>
              </a:lnSpc>
            </a:pPr>
            <a:r>
              <a:rPr lang="en-GB" sz="1100" dirty="0">
                <a:solidFill>
                  <a:srgbClr val="666666"/>
                </a:solidFill>
                <a:latin typeface="Helvetica" pitchFamily="2" charset="0"/>
              </a:rPr>
              <a:t> </a:t>
            </a:r>
            <a:endParaRPr lang="en-GB" sz="1100" dirty="0">
              <a:solidFill>
                <a:srgbClr val="666666"/>
              </a:solidFill>
              <a:effectLst/>
              <a:latin typeface="Helvetica" pitchFamily="2" charset="0"/>
            </a:endParaRPr>
          </a:p>
        </p:txBody>
      </p:sp>
      <p:sp>
        <p:nvSpPr>
          <p:cNvPr id="20" name="Sottotitolo 2">
            <a:extLst>
              <a:ext uri="{FF2B5EF4-FFF2-40B4-BE49-F238E27FC236}">
                <a16:creationId xmlns:a16="http://schemas.microsoft.com/office/drawing/2014/main" id="{36A8BC1C-0F0B-6EF9-A12D-6784FC0C4323}"/>
              </a:ext>
            </a:extLst>
          </p:cNvPr>
          <p:cNvSpPr txBox="1">
            <a:spLocks/>
          </p:cNvSpPr>
          <p:nvPr/>
        </p:nvSpPr>
        <p:spPr>
          <a:xfrm>
            <a:off x="6378538" y="769138"/>
            <a:ext cx="4568576" cy="3446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1400" b="1" dirty="0">
                <a:solidFill>
                  <a:srgbClr val="666666"/>
                </a:solidFill>
                <a:latin typeface="Exo2"/>
              </a:rPr>
              <a:t>Designed to serve, built to last</a:t>
            </a:r>
          </a:p>
        </p:txBody>
      </p:sp>
      <p:pic>
        <p:nvPicPr>
          <p:cNvPr id="2" name="Immagine 1">
            <a:extLst>
              <a:ext uri="{FF2B5EF4-FFF2-40B4-BE49-F238E27FC236}">
                <a16:creationId xmlns:a16="http://schemas.microsoft.com/office/drawing/2014/main" id="{45259497-B82E-29E7-B47E-F1518B7DCA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pic>
        <p:nvPicPr>
          <p:cNvPr id="3" name="Immagine 2">
            <a:extLst>
              <a:ext uri="{FF2B5EF4-FFF2-40B4-BE49-F238E27FC236}">
                <a16:creationId xmlns:a16="http://schemas.microsoft.com/office/drawing/2014/main" id="{ABA151B4-38AF-9961-3118-ED88C26F88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20637" y="5994034"/>
            <a:ext cx="1567299" cy="796088"/>
          </a:xfrm>
          <a:prstGeom prst="rect">
            <a:avLst/>
          </a:prstGeom>
        </p:spPr>
      </p:pic>
    </p:spTree>
    <p:extLst>
      <p:ext uri="{BB962C8B-B14F-4D97-AF65-F5344CB8AC3E}">
        <p14:creationId xmlns:p14="http://schemas.microsoft.com/office/powerpoint/2010/main" val="166022117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0"/>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cx4="http://schemas.microsoft.com/office/drawing/2016/5/10/chartex">
        <mc:Choice Requires="cx4">
          <p:graphicFrame>
            <p:nvGraphicFramePr>
              <p:cNvPr id="13" name="Segnaposto contenuto 12">
                <a:extLst>
                  <a:ext uri="{FF2B5EF4-FFF2-40B4-BE49-F238E27FC236}">
                    <a16:creationId xmlns:a16="http://schemas.microsoft.com/office/drawing/2014/main" id="{9CBFCC2B-36A6-625F-983A-B9B2A0937E9B}"/>
                  </a:ext>
                </a:extLst>
              </p:cNvPr>
              <p:cNvGraphicFramePr>
                <a:graphicFrameLocks noGrp="1"/>
              </p:cNvGraphicFramePr>
              <p:nvPr>
                <p:ph sz="half" idx="1"/>
                <p:extLst>
                  <p:ext uri="{D42A27DB-BD31-4B8C-83A1-F6EECF244321}">
                    <p14:modId xmlns:p14="http://schemas.microsoft.com/office/powerpoint/2010/main" val="1715085906"/>
                  </p:ext>
                </p:extLst>
              </p:nvPr>
            </p:nvGraphicFramePr>
            <p:xfrm>
              <a:off x="713232" y="310896"/>
              <a:ext cx="10881204" cy="640986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3" name="Segnaposto contenuto 12">
                <a:extLst>
                  <a:ext uri="{FF2B5EF4-FFF2-40B4-BE49-F238E27FC236}">
                    <a16:creationId xmlns:a16="http://schemas.microsoft.com/office/drawing/2014/main" id="{9CBFCC2B-36A6-625F-983A-B9B2A0937E9B}"/>
                  </a:ext>
                </a:extLst>
              </p:cNvPr>
              <p:cNvPicPr>
                <a:picLocks noGrp="1" noRot="1" noChangeAspect="1" noMove="1" noResize="1" noEditPoints="1" noAdjustHandles="1" noChangeArrowheads="1" noChangeShapeType="1"/>
              </p:cNvPicPr>
              <p:nvPr/>
            </p:nvPicPr>
            <p:blipFill>
              <a:blip r:embed="rId4"/>
              <a:stretch>
                <a:fillRect/>
              </a:stretch>
            </p:blipFill>
            <p:spPr>
              <a:xfrm>
                <a:off x="713232" y="310896"/>
                <a:ext cx="10881204" cy="6409864"/>
              </a:xfrm>
              <a:prstGeom prst="rect">
                <a:avLst/>
              </a:prstGeom>
            </p:spPr>
          </p:pic>
        </mc:Fallback>
      </mc:AlternateContent>
      <p:pic>
        <p:nvPicPr>
          <p:cNvPr id="3" name="Immagine 2">
            <a:extLst>
              <a:ext uri="{FF2B5EF4-FFF2-40B4-BE49-F238E27FC236}">
                <a16:creationId xmlns:a16="http://schemas.microsoft.com/office/drawing/2014/main" id="{DFB96A57-0207-8D49-7CF1-3828119BF03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71857" y="6313116"/>
            <a:ext cx="1828800" cy="467975"/>
          </a:xfrm>
          <a:prstGeom prst="rect">
            <a:avLst/>
          </a:prstGeom>
        </p:spPr>
      </p:pic>
    </p:spTree>
    <p:extLst>
      <p:ext uri="{BB962C8B-B14F-4D97-AF65-F5344CB8AC3E}">
        <p14:creationId xmlns:p14="http://schemas.microsoft.com/office/powerpoint/2010/main" val="3595591364"/>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9CE33C17-F2CE-0E65-332D-467D4EA3E4D7}"/>
              </a:ext>
            </a:extLst>
          </p:cNvPr>
          <p:cNvPicPr>
            <a:picLocks noChangeAspect="1"/>
          </p:cNvPicPr>
          <p:nvPr/>
        </p:nvPicPr>
        <p:blipFill>
          <a:blip r:embed="rId2" cstate="email">
            <a:alphaModFix amt="50000"/>
            <a:extLst>
              <a:ext uri="{28A0092B-C50C-407E-A947-70E740481C1C}">
                <a14:useLocalDpi xmlns:a14="http://schemas.microsoft.com/office/drawing/2010/main"/>
              </a:ext>
            </a:extLst>
          </a:blip>
          <a:stretch>
            <a:fillRect/>
          </a:stretch>
        </p:blipFill>
        <p:spPr>
          <a:xfrm>
            <a:off x="597564" y="0"/>
            <a:ext cx="11594436" cy="6858000"/>
          </a:xfrm>
          <a:prstGeom prst="rect">
            <a:avLst/>
          </a:prstGeom>
        </p:spPr>
      </p:pic>
      <p:sp>
        <p:nvSpPr>
          <p:cNvPr id="4" name="Rettangolo 3">
            <a:extLst>
              <a:ext uri="{FF2B5EF4-FFF2-40B4-BE49-F238E27FC236}">
                <a16:creationId xmlns:a16="http://schemas.microsoft.com/office/drawing/2014/main" id="{48EE7F61-97F2-EEED-525D-2056931B6504}"/>
              </a:ext>
            </a:extLst>
          </p:cNvPr>
          <p:cNvSpPr/>
          <p:nvPr/>
        </p:nvSpPr>
        <p:spPr>
          <a:xfrm>
            <a:off x="0" y="-2569"/>
            <a:ext cx="1356189" cy="6858000"/>
          </a:xfrm>
          <a:prstGeom prst="rect">
            <a:avLst/>
          </a:prstGeom>
          <a:solidFill>
            <a:srgbClr val="03A29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mc:AlternateContent xmlns:mc="http://schemas.openxmlformats.org/markup-compatibility/2006" xmlns:cx4="http://schemas.microsoft.com/office/drawing/2016/5/10/chartex">
        <mc:Choice Requires="cx4">
          <p:graphicFrame>
            <p:nvGraphicFramePr>
              <p:cNvPr id="13" name="Segnaposto contenuto 12">
                <a:extLst>
                  <a:ext uri="{FF2B5EF4-FFF2-40B4-BE49-F238E27FC236}">
                    <a16:creationId xmlns:a16="http://schemas.microsoft.com/office/drawing/2014/main" id="{9CBFCC2B-36A6-625F-983A-B9B2A0937E9B}"/>
                  </a:ext>
                </a:extLst>
              </p:cNvPr>
              <p:cNvGraphicFramePr>
                <a:graphicFrameLocks noGrp="1"/>
              </p:cNvGraphicFramePr>
              <p:nvPr>
                <p:ph sz="half" idx="1"/>
                <p:extLst>
                  <p:ext uri="{D42A27DB-BD31-4B8C-83A1-F6EECF244321}">
                    <p14:modId xmlns:p14="http://schemas.microsoft.com/office/powerpoint/2010/main" val="3196926387"/>
                  </p:ext>
                </p:extLst>
              </p:nvPr>
            </p:nvGraphicFramePr>
            <p:xfrm>
              <a:off x="713232" y="310896"/>
              <a:ext cx="10881204" cy="640986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3" name="Segnaposto contenuto 12">
                <a:extLst>
                  <a:ext uri="{FF2B5EF4-FFF2-40B4-BE49-F238E27FC236}">
                    <a16:creationId xmlns:a16="http://schemas.microsoft.com/office/drawing/2014/main" id="{9CBFCC2B-36A6-625F-983A-B9B2A0937E9B}"/>
                  </a:ext>
                </a:extLst>
              </p:cNvPr>
              <p:cNvPicPr>
                <a:picLocks noGrp="1" noRot="1" noChangeAspect="1" noMove="1" noResize="1" noEditPoints="1" noAdjustHandles="1" noChangeArrowheads="1" noChangeShapeType="1"/>
              </p:cNvPicPr>
              <p:nvPr/>
            </p:nvPicPr>
            <p:blipFill>
              <a:blip r:embed="rId4"/>
              <a:stretch>
                <a:fillRect/>
              </a:stretch>
            </p:blipFill>
            <p:spPr>
              <a:xfrm>
                <a:off x="713232" y="310896"/>
                <a:ext cx="10881204" cy="6409864"/>
              </a:xfrm>
              <a:prstGeom prst="rect">
                <a:avLst/>
              </a:prstGeom>
            </p:spPr>
          </p:pic>
        </mc:Fallback>
      </mc:AlternateContent>
      <p:pic>
        <p:nvPicPr>
          <p:cNvPr id="3" name="Immagine 2">
            <a:extLst>
              <a:ext uri="{FF2B5EF4-FFF2-40B4-BE49-F238E27FC236}">
                <a16:creationId xmlns:a16="http://schemas.microsoft.com/office/drawing/2014/main" id="{E65DDD87-0946-B071-0D6F-1252AAF11AD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16532" y="2315678"/>
            <a:ext cx="7556500" cy="2400300"/>
          </a:xfrm>
          <a:prstGeom prst="rect">
            <a:avLst/>
          </a:prstGeom>
        </p:spPr>
      </p:pic>
    </p:spTree>
    <p:extLst>
      <p:ext uri="{BB962C8B-B14F-4D97-AF65-F5344CB8AC3E}">
        <p14:creationId xmlns:p14="http://schemas.microsoft.com/office/powerpoint/2010/main" val="781467111"/>
      </p:ext>
    </p:extLst>
  </p:cSld>
  <p:clrMapOvr>
    <a:masterClrMapping/>
  </p:clrMapOvr>
  <p:transition spd="slow">
    <p:wipe/>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847</TotalTime>
  <Words>2991</Words>
  <Application>Microsoft Macintosh PowerPoint</Application>
  <PresentationFormat>Widescreen</PresentationFormat>
  <Paragraphs>287</Paragraphs>
  <Slides>33</Slides>
  <Notes>3</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33</vt:i4>
      </vt:variant>
    </vt:vector>
  </HeadingPairs>
  <TitlesOfParts>
    <vt:vector size="41" baseType="lpstr">
      <vt:lpstr>Arial</vt:lpstr>
      <vt:lpstr>Calibri</vt:lpstr>
      <vt:lpstr>Calibri Light</vt:lpstr>
      <vt:lpstr>Exo2</vt:lpstr>
      <vt:lpstr>Helvetica</vt:lpstr>
      <vt:lpstr>Helvetica Neue Light</vt:lpstr>
      <vt:lpstr>NEOTERIQUE</vt:lpstr>
      <vt:lpstr>Tema di Office</vt:lpstr>
      <vt:lpstr>VibroCast TM</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VibroCast TM</dc:title>
  <dc:creator>Federico Miani</dc:creator>
  <cp:lastModifiedBy>Federico Miani</cp:lastModifiedBy>
  <cp:revision>60</cp:revision>
  <cp:lastPrinted>2023-10-12T13:14:57Z</cp:lastPrinted>
  <dcterms:created xsi:type="dcterms:W3CDTF">2023-04-03T10:00:17Z</dcterms:created>
  <dcterms:modified xsi:type="dcterms:W3CDTF">2024-10-02T15:55:09Z</dcterms:modified>
</cp:coreProperties>
</file>